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84" r:id="rId1"/>
  </p:sldMasterIdLst>
  <p:notesMasterIdLst>
    <p:notesMasterId r:id="rId53"/>
  </p:notesMasterIdLst>
  <p:handoutMasterIdLst>
    <p:handoutMasterId r:id="rId54"/>
  </p:handoutMasterIdLst>
  <p:sldIdLst>
    <p:sldId id="1223" r:id="rId2"/>
    <p:sldId id="1296" r:id="rId3"/>
    <p:sldId id="1317" r:id="rId4"/>
    <p:sldId id="1318" r:id="rId5"/>
    <p:sldId id="1262" r:id="rId6"/>
    <p:sldId id="1268" r:id="rId7"/>
    <p:sldId id="1269" r:id="rId8"/>
    <p:sldId id="1242" r:id="rId9"/>
    <p:sldId id="1243" r:id="rId10"/>
    <p:sldId id="1326" r:id="rId11"/>
    <p:sldId id="1245" r:id="rId12"/>
    <p:sldId id="1279" r:id="rId13"/>
    <p:sldId id="1280" r:id="rId14"/>
    <p:sldId id="1281" r:id="rId15"/>
    <p:sldId id="1282" r:id="rId16"/>
    <p:sldId id="1284" r:id="rId17"/>
    <p:sldId id="1252" r:id="rId18"/>
    <p:sldId id="1253" r:id="rId19"/>
    <p:sldId id="1297" r:id="rId20"/>
    <p:sldId id="1298" r:id="rId21"/>
    <p:sldId id="1320" r:id="rId22"/>
    <p:sldId id="1321" r:id="rId23"/>
    <p:sldId id="1322" r:id="rId24"/>
    <p:sldId id="1270" r:id="rId25"/>
    <p:sldId id="1295" r:id="rId26"/>
    <p:sldId id="1319" r:id="rId27"/>
    <p:sldId id="1273" r:id="rId28"/>
    <p:sldId id="1293" r:id="rId29"/>
    <p:sldId id="1294" r:id="rId30"/>
    <p:sldId id="1194" r:id="rId31"/>
    <p:sldId id="1316" r:id="rId32"/>
    <p:sldId id="1198" r:id="rId33"/>
    <p:sldId id="1148" r:id="rId34"/>
    <p:sldId id="1292" r:id="rId35"/>
    <p:sldId id="1149" r:id="rId36"/>
    <p:sldId id="1285" r:id="rId37"/>
    <p:sldId id="1286" r:id="rId38"/>
    <p:sldId id="1287" r:id="rId39"/>
    <p:sldId id="1289" r:id="rId40"/>
    <p:sldId id="1311" r:id="rId41"/>
    <p:sldId id="1310" r:id="rId42"/>
    <p:sldId id="1221" r:id="rId43"/>
    <p:sldId id="1204" r:id="rId44"/>
    <p:sldId id="1220" r:id="rId45"/>
    <p:sldId id="1205" r:id="rId46"/>
    <p:sldId id="1206" r:id="rId47"/>
    <p:sldId id="1312" r:id="rId48"/>
    <p:sldId id="1313" r:id="rId49"/>
    <p:sldId id="1314" r:id="rId50"/>
    <p:sldId id="1325" r:id="rId51"/>
    <p:sldId id="1212" r:id="rId52"/>
  </p:sldIdLst>
  <p:sldSz cx="9144000" cy="6858000" type="letter"/>
  <p:notesSz cx="7102475" cy="1023302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frameSlides="1"/>
  <p:clrMru>
    <a:srgbClr val="00AB00"/>
    <a:srgbClr val="00B050"/>
    <a:srgbClr val="008000"/>
    <a:srgbClr val="00FF00"/>
    <a:srgbClr val="FF00FF"/>
    <a:srgbClr val="66FF66"/>
    <a:srgbClr val="0066CC"/>
    <a:srgbClr val="33CCFF"/>
    <a:srgbClr val="6699FF"/>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25" autoAdjust="0"/>
    <p:restoredTop sz="96768" autoAdjust="0"/>
  </p:normalViewPr>
  <p:slideViewPr>
    <p:cSldViewPr>
      <p:cViewPr varScale="1">
        <p:scale>
          <a:sx n="95" d="100"/>
          <a:sy n="95" d="100"/>
        </p:scale>
        <p:origin x="-328" y="-104"/>
      </p:cViewPr>
      <p:guideLst>
        <p:guide orient="horz" pos="2160"/>
        <p:guide pos="2880"/>
      </p:guideLst>
    </p:cSldViewPr>
  </p:slideViewPr>
  <p:outlineViewPr>
    <p:cViewPr>
      <p:scale>
        <a:sx n="33" d="100"/>
        <a:sy n="33" d="100"/>
      </p:scale>
      <p:origin x="0" y="72632"/>
    </p:cViewPr>
  </p:outlineViewPr>
  <p:notesTextViewPr>
    <p:cViewPr>
      <p:scale>
        <a:sx n="155" d="100"/>
        <a:sy n="155" d="100"/>
      </p:scale>
      <p:origin x="0" y="0"/>
    </p:cViewPr>
  </p:notesTextViewPr>
  <p:sorterViewPr>
    <p:cViewPr>
      <p:scale>
        <a:sx n="100" d="100"/>
        <a:sy n="100" d="100"/>
      </p:scale>
      <p:origin x="0" y="8624"/>
    </p:cViewPr>
  </p:sorterViewPr>
  <p:notesViewPr>
    <p:cSldViewPr>
      <p:cViewPr varScale="1">
        <p:scale>
          <a:sx n="87" d="100"/>
          <a:sy n="87" d="100"/>
        </p:scale>
        <p:origin x="-4608" y="-12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atin typeface="Arial" charset="0"/>
              </a:defRPr>
            </a:lvl1pPr>
          </a:lstStyle>
          <a:p>
            <a:pPr>
              <a:defRPr/>
            </a:pPr>
            <a:endParaRPr lang="es-ES"/>
          </a:p>
        </p:txBody>
      </p:sp>
      <p:sp>
        <p:nvSpPr>
          <p:cNvPr id="3" name="Date Placeholder 2"/>
          <p:cNvSpPr>
            <a:spLocks noGrp="1"/>
          </p:cNvSpPr>
          <p:nvPr>
            <p:ph type="dt" sz="quarter" idx="1"/>
          </p:nvPr>
        </p:nvSpPr>
        <p:spPr>
          <a:xfrm>
            <a:off x="4022725" y="0"/>
            <a:ext cx="3078163" cy="511175"/>
          </a:xfrm>
          <a:prstGeom prst="rect">
            <a:avLst/>
          </a:prstGeom>
        </p:spPr>
        <p:txBody>
          <a:bodyPr vert="horz" lIns="91440" tIns="45720" rIns="91440" bIns="45720" rtlCol="0"/>
          <a:lstStyle>
            <a:lvl1pPr algn="r">
              <a:defRPr sz="1200">
                <a:latin typeface="Arial" charset="0"/>
              </a:defRPr>
            </a:lvl1pPr>
          </a:lstStyle>
          <a:p>
            <a:pPr>
              <a:defRPr/>
            </a:pPr>
            <a:fld id="{20E68CC5-9E1D-42A4-8508-5C1070B899BA}" type="datetimeFigureOut">
              <a:rPr lang="es-ES"/>
              <a:pPr>
                <a:defRPr/>
              </a:pPr>
              <a:t>01/11/2013</a:t>
            </a:fld>
            <a:endParaRPr lang="es-ES" dirty="0"/>
          </a:p>
        </p:txBody>
      </p:sp>
      <p:sp>
        <p:nvSpPr>
          <p:cNvPr id="4" name="Footer Placeholder 3"/>
          <p:cNvSpPr>
            <a:spLocks noGrp="1"/>
          </p:cNvSpPr>
          <p:nvPr>
            <p:ph type="ftr" sz="quarter" idx="2"/>
          </p:nvPr>
        </p:nvSpPr>
        <p:spPr>
          <a:xfrm>
            <a:off x="0" y="9720263"/>
            <a:ext cx="3078163" cy="511175"/>
          </a:xfrm>
          <a:prstGeom prst="rect">
            <a:avLst/>
          </a:prstGeom>
        </p:spPr>
        <p:txBody>
          <a:bodyPr vert="horz" lIns="91440" tIns="45720" rIns="91440" bIns="45720" rtlCol="0" anchor="b"/>
          <a:lstStyle>
            <a:lvl1pPr algn="l">
              <a:defRPr sz="1200">
                <a:latin typeface="Arial" charset="0"/>
              </a:defRPr>
            </a:lvl1pPr>
          </a:lstStyle>
          <a:p>
            <a:pPr>
              <a:defRPr/>
            </a:pPr>
            <a:endParaRPr lang="es-ES"/>
          </a:p>
        </p:txBody>
      </p:sp>
      <p:sp>
        <p:nvSpPr>
          <p:cNvPr id="5" name="Slide Number Placeholder 4"/>
          <p:cNvSpPr>
            <a:spLocks noGrp="1"/>
          </p:cNvSpPr>
          <p:nvPr>
            <p:ph type="sldNum" sz="quarter" idx="3"/>
          </p:nvPr>
        </p:nvSpPr>
        <p:spPr>
          <a:xfrm>
            <a:off x="4022725" y="9720263"/>
            <a:ext cx="3078163" cy="511175"/>
          </a:xfrm>
          <a:prstGeom prst="rect">
            <a:avLst/>
          </a:prstGeom>
        </p:spPr>
        <p:txBody>
          <a:bodyPr vert="horz" lIns="91440" tIns="45720" rIns="91440" bIns="45720" rtlCol="0" anchor="b"/>
          <a:lstStyle>
            <a:lvl1pPr algn="r">
              <a:defRPr sz="1200">
                <a:latin typeface="Arial" charset="0"/>
              </a:defRPr>
            </a:lvl1pPr>
          </a:lstStyle>
          <a:p>
            <a:pPr>
              <a:defRPr/>
            </a:pPr>
            <a:fld id="{28B4A60E-5226-46B3-B7C8-BA3411A36FD8}" type="slidenum">
              <a:rPr lang="es-ES"/>
              <a:pPr>
                <a:defRPr/>
              </a:pPr>
              <a:t>‹#›</a:t>
            </a:fld>
            <a:endParaRPr lang="es-ES" dirty="0"/>
          </a:p>
        </p:txBody>
      </p:sp>
    </p:spTree>
    <p:extLst>
      <p:ext uri="{BB962C8B-B14F-4D97-AF65-F5344CB8AC3E}">
        <p14:creationId xmlns:p14="http://schemas.microsoft.com/office/powerpoint/2010/main" val="21369122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9057" tIns="49528" rIns="99057" bIns="49528" rtlCol="0"/>
          <a:lstStyle>
            <a:lvl1pPr algn="l" fontAlgn="auto">
              <a:spcBef>
                <a:spcPts val="0"/>
              </a:spcBef>
              <a:spcAft>
                <a:spcPts val="0"/>
              </a:spcAft>
              <a:defRPr sz="1300">
                <a:latin typeface="+mn-lt"/>
              </a:defRPr>
            </a:lvl1pPr>
          </a:lstStyle>
          <a:p>
            <a:pPr>
              <a:defRPr/>
            </a:pPr>
            <a:endParaRPr lang="en-GB"/>
          </a:p>
        </p:txBody>
      </p:sp>
      <p:sp>
        <p:nvSpPr>
          <p:cNvPr id="3" name="Date Placeholder 2"/>
          <p:cNvSpPr>
            <a:spLocks noGrp="1"/>
          </p:cNvSpPr>
          <p:nvPr>
            <p:ph type="dt" idx="1"/>
          </p:nvPr>
        </p:nvSpPr>
        <p:spPr>
          <a:xfrm>
            <a:off x="4022725" y="0"/>
            <a:ext cx="3078163" cy="511175"/>
          </a:xfrm>
          <a:prstGeom prst="rect">
            <a:avLst/>
          </a:prstGeom>
        </p:spPr>
        <p:txBody>
          <a:bodyPr vert="horz" lIns="99057" tIns="49528" rIns="99057" bIns="49528" rtlCol="0"/>
          <a:lstStyle>
            <a:lvl1pPr algn="r" fontAlgn="auto">
              <a:spcBef>
                <a:spcPts val="0"/>
              </a:spcBef>
              <a:spcAft>
                <a:spcPts val="0"/>
              </a:spcAft>
              <a:defRPr sz="1300">
                <a:latin typeface="+mn-lt"/>
              </a:defRPr>
            </a:lvl1pPr>
          </a:lstStyle>
          <a:p>
            <a:pPr>
              <a:defRPr/>
            </a:pPr>
            <a:fld id="{5BC887EF-A544-4886-97B6-FD6E63AB23BF}" type="datetimeFigureOut">
              <a:rPr lang="en-US"/>
              <a:pPr>
                <a:defRPr/>
              </a:pPr>
              <a:t>01/11/2013</a:t>
            </a:fld>
            <a:endParaRPr lang="en-GB" dirty="0"/>
          </a:p>
        </p:txBody>
      </p:sp>
      <p:sp>
        <p:nvSpPr>
          <p:cNvPr id="4" name="Slide Image Placeholder 3"/>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9057" tIns="49528" rIns="99057" bIns="49528" rtlCol="0" anchor="ctr"/>
          <a:lstStyle/>
          <a:p>
            <a:pPr lvl="0"/>
            <a:endParaRPr lang="en-US" noProof="0" dirty="0" smtClean="0"/>
          </a:p>
        </p:txBody>
      </p:sp>
      <p:sp>
        <p:nvSpPr>
          <p:cNvPr id="5" name="Notes Placeholder 4"/>
          <p:cNvSpPr>
            <a:spLocks noGrp="1"/>
          </p:cNvSpPr>
          <p:nvPr>
            <p:ph type="body" sz="quarter" idx="3"/>
          </p:nvPr>
        </p:nvSpPr>
        <p:spPr>
          <a:xfrm>
            <a:off x="709613" y="4860925"/>
            <a:ext cx="5683250" cy="4605338"/>
          </a:xfrm>
          <a:prstGeom prst="rect">
            <a:avLst/>
          </a:prstGeom>
        </p:spPr>
        <p:txBody>
          <a:bodyPr vert="horz" lIns="99057" tIns="49528" rIns="99057" bIns="49528" rtlCol="0">
            <a:norm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6" name="Footer Placeholder 5"/>
          <p:cNvSpPr>
            <a:spLocks noGrp="1"/>
          </p:cNvSpPr>
          <p:nvPr>
            <p:ph type="ftr" sz="quarter" idx="4"/>
          </p:nvPr>
        </p:nvSpPr>
        <p:spPr>
          <a:xfrm>
            <a:off x="0" y="9720263"/>
            <a:ext cx="3078163" cy="511175"/>
          </a:xfrm>
          <a:prstGeom prst="rect">
            <a:avLst/>
          </a:prstGeom>
        </p:spPr>
        <p:txBody>
          <a:bodyPr vert="horz" lIns="99057" tIns="49528" rIns="99057" bIns="49528" rtlCol="0" anchor="b"/>
          <a:lstStyle>
            <a:lvl1pPr algn="l" fontAlgn="auto">
              <a:spcBef>
                <a:spcPts val="0"/>
              </a:spcBef>
              <a:spcAft>
                <a:spcPts val="0"/>
              </a:spcAft>
              <a:defRPr sz="1300">
                <a:latin typeface="+mn-lt"/>
              </a:defRPr>
            </a:lvl1pPr>
          </a:lstStyle>
          <a:p>
            <a:pPr>
              <a:defRPr/>
            </a:pPr>
            <a:endParaRPr lang="en-GB"/>
          </a:p>
        </p:txBody>
      </p:sp>
      <p:sp>
        <p:nvSpPr>
          <p:cNvPr id="7" name="Slide Number Placeholder 6"/>
          <p:cNvSpPr>
            <a:spLocks noGrp="1"/>
          </p:cNvSpPr>
          <p:nvPr>
            <p:ph type="sldNum" sz="quarter" idx="5"/>
          </p:nvPr>
        </p:nvSpPr>
        <p:spPr>
          <a:xfrm>
            <a:off x="4022725" y="9720263"/>
            <a:ext cx="3078163" cy="511175"/>
          </a:xfrm>
          <a:prstGeom prst="rect">
            <a:avLst/>
          </a:prstGeom>
        </p:spPr>
        <p:txBody>
          <a:bodyPr vert="horz" lIns="99057" tIns="49528" rIns="99057" bIns="49528" rtlCol="0" anchor="b"/>
          <a:lstStyle>
            <a:lvl1pPr algn="r" fontAlgn="auto">
              <a:spcBef>
                <a:spcPts val="0"/>
              </a:spcBef>
              <a:spcAft>
                <a:spcPts val="0"/>
              </a:spcAft>
              <a:defRPr sz="1300">
                <a:latin typeface="+mn-lt"/>
              </a:defRPr>
            </a:lvl1pPr>
          </a:lstStyle>
          <a:p>
            <a:pPr>
              <a:defRPr/>
            </a:pPr>
            <a:fld id="{C359DD00-072A-4E73-9EC0-D234D516A50E}" type="slidenum">
              <a:rPr lang="en-GB"/>
              <a:pPr>
                <a:defRPr/>
              </a:pPr>
              <a:t>‹#›</a:t>
            </a:fld>
            <a:endParaRPr lang="en-GB" dirty="0"/>
          </a:p>
        </p:txBody>
      </p:sp>
    </p:spTree>
    <p:extLst>
      <p:ext uri="{BB962C8B-B14F-4D97-AF65-F5344CB8AC3E}">
        <p14:creationId xmlns:p14="http://schemas.microsoft.com/office/powerpoint/2010/main" val="51414395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600" kern="1200">
        <a:solidFill>
          <a:schemeClr val="tx1"/>
        </a:solidFill>
        <a:latin typeface="+mn-lt"/>
        <a:ea typeface="+mn-ea"/>
        <a:cs typeface="+mn-cs"/>
      </a:defRPr>
    </a:lvl1pPr>
    <a:lvl2pPr marL="457200" algn="l" rtl="0" eaLnBrk="0" fontAlgn="base" hangingPunct="0">
      <a:spcBef>
        <a:spcPct val="30000"/>
      </a:spcBef>
      <a:spcAft>
        <a:spcPct val="0"/>
      </a:spcAft>
      <a:defRPr sz="1600" kern="1200">
        <a:solidFill>
          <a:schemeClr val="tx1"/>
        </a:solidFill>
        <a:latin typeface="+mn-lt"/>
        <a:ea typeface="+mn-ea"/>
        <a:cs typeface="+mn-cs"/>
      </a:defRPr>
    </a:lvl2pPr>
    <a:lvl3pPr marL="914400" algn="l" rtl="0" eaLnBrk="0" fontAlgn="base" hangingPunct="0">
      <a:spcBef>
        <a:spcPct val="30000"/>
      </a:spcBef>
      <a:spcAft>
        <a:spcPct val="0"/>
      </a:spcAft>
      <a:defRPr sz="1600" kern="1200">
        <a:solidFill>
          <a:schemeClr val="tx1"/>
        </a:solidFill>
        <a:latin typeface="+mn-lt"/>
        <a:ea typeface="+mn-ea"/>
        <a:cs typeface="+mn-cs"/>
      </a:defRPr>
    </a:lvl3pPr>
    <a:lvl4pPr marL="1371600" algn="l" rtl="0" eaLnBrk="0" fontAlgn="base" hangingPunct="0">
      <a:spcBef>
        <a:spcPct val="30000"/>
      </a:spcBef>
      <a:spcAft>
        <a:spcPct val="0"/>
      </a:spcAft>
      <a:defRPr sz="1600" kern="1200">
        <a:solidFill>
          <a:schemeClr val="tx1"/>
        </a:solidFill>
        <a:latin typeface="+mn-lt"/>
        <a:ea typeface="+mn-ea"/>
        <a:cs typeface="+mn-cs"/>
      </a:defRPr>
    </a:lvl4pPr>
    <a:lvl5pPr marL="1828800" algn="l" rtl="0" eaLnBrk="0" fontAlgn="base" hangingPunct="0">
      <a:spcBef>
        <a:spcPct val="30000"/>
      </a:spcBef>
      <a:spcAft>
        <a:spcPct val="0"/>
      </a:spcAft>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bwMode="auto">
          <a:xfrm>
            <a:off x="1183746" y="767477"/>
            <a:ext cx="4734983" cy="3837384"/>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9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Clr>
                <a:srgbClr val="FF0000"/>
              </a:buClr>
            </a:pPr>
            <a:endParaRPr lang="en-GB" baseline="0" dirty="0" smtClean="0"/>
          </a:p>
        </p:txBody>
      </p:sp>
      <p:sp>
        <p:nvSpPr>
          <p:cNvPr id="4" name="Slide Number Placeholder 3"/>
          <p:cNvSpPr>
            <a:spLocks noGrp="1"/>
          </p:cNvSpPr>
          <p:nvPr>
            <p:ph type="sldNum" sz="quarter" idx="5"/>
          </p:nvPr>
        </p:nvSpPr>
        <p:spPr/>
        <p:txBody>
          <a:bodyPr/>
          <a:lstStyle/>
          <a:p>
            <a:pPr>
              <a:defRPr/>
            </a:pPr>
            <a:fld id="{35145417-B5D2-409B-A903-8D0145039245}" type="slidenum">
              <a:rPr lang="en-GB" smtClean="0"/>
              <a:pPr>
                <a:defRPr/>
              </a:pPr>
              <a:t>3</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cs typeface="ＭＳ Ｐゴシック" charset="0"/>
              </a:defRPr>
            </a:lvl1pPr>
            <a:lvl2pPr marL="820092" indent="-315420" eaLnBrk="0" hangingPunct="0">
              <a:defRPr>
                <a:solidFill>
                  <a:schemeClr val="tx1"/>
                </a:solidFill>
                <a:latin typeface="Arial" charset="0"/>
                <a:ea typeface="ＭＳ Ｐゴシック" charset="0"/>
                <a:cs typeface="ＭＳ Ｐゴシック" charset="0"/>
              </a:defRPr>
            </a:lvl2pPr>
            <a:lvl3pPr marL="1261678" indent="-252335" eaLnBrk="0" hangingPunct="0">
              <a:defRPr>
                <a:solidFill>
                  <a:schemeClr val="tx1"/>
                </a:solidFill>
                <a:latin typeface="Arial" charset="0"/>
                <a:ea typeface="ＭＳ Ｐゴシック" charset="0"/>
                <a:cs typeface="ＭＳ Ｐゴシック" charset="0"/>
              </a:defRPr>
            </a:lvl3pPr>
            <a:lvl4pPr marL="1766350" indent="-252335" eaLnBrk="0" hangingPunct="0">
              <a:defRPr>
                <a:solidFill>
                  <a:schemeClr val="tx1"/>
                </a:solidFill>
                <a:latin typeface="Arial" charset="0"/>
                <a:ea typeface="ＭＳ Ｐゴシック" charset="0"/>
                <a:cs typeface="ＭＳ Ｐゴシック" charset="0"/>
              </a:defRPr>
            </a:lvl4pPr>
            <a:lvl5pPr marL="2271020" indent="-252335" eaLnBrk="0" hangingPunct="0">
              <a:defRPr>
                <a:solidFill>
                  <a:schemeClr val="tx1"/>
                </a:solidFill>
                <a:latin typeface="Arial" charset="0"/>
                <a:ea typeface="ＭＳ Ｐゴシック" charset="0"/>
                <a:cs typeface="ＭＳ Ｐゴシック" charset="0"/>
              </a:defRPr>
            </a:lvl5pPr>
            <a:lvl6pPr marL="2775692" indent="-252335" eaLnBrk="0" fontAlgn="base" hangingPunct="0">
              <a:spcBef>
                <a:spcPct val="0"/>
              </a:spcBef>
              <a:spcAft>
                <a:spcPct val="0"/>
              </a:spcAft>
              <a:defRPr>
                <a:solidFill>
                  <a:schemeClr val="tx1"/>
                </a:solidFill>
                <a:latin typeface="Arial" charset="0"/>
                <a:ea typeface="ＭＳ Ｐゴシック" charset="0"/>
                <a:cs typeface="ＭＳ Ｐゴシック" charset="0"/>
              </a:defRPr>
            </a:lvl6pPr>
            <a:lvl7pPr marL="3280365" indent="-252335" eaLnBrk="0" fontAlgn="base" hangingPunct="0">
              <a:spcBef>
                <a:spcPct val="0"/>
              </a:spcBef>
              <a:spcAft>
                <a:spcPct val="0"/>
              </a:spcAft>
              <a:defRPr>
                <a:solidFill>
                  <a:schemeClr val="tx1"/>
                </a:solidFill>
                <a:latin typeface="Arial" charset="0"/>
                <a:ea typeface="ＭＳ Ｐゴシック" charset="0"/>
                <a:cs typeface="ＭＳ Ｐゴシック" charset="0"/>
              </a:defRPr>
            </a:lvl7pPr>
            <a:lvl8pPr marL="3785036" indent="-252335" eaLnBrk="0" fontAlgn="base" hangingPunct="0">
              <a:spcBef>
                <a:spcPct val="0"/>
              </a:spcBef>
              <a:spcAft>
                <a:spcPct val="0"/>
              </a:spcAft>
              <a:defRPr>
                <a:solidFill>
                  <a:schemeClr val="tx1"/>
                </a:solidFill>
                <a:latin typeface="Arial" charset="0"/>
                <a:ea typeface="ＭＳ Ｐゴシック" charset="0"/>
                <a:cs typeface="ＭＳ Ｐゴシック" charset="0"/>
              </a:defRPr>
            </a:lvl8pPr>
            <a:lvl9pPr marL="4289707" indent="-252335" eaLnBrk="0" fontAlgn="base" hangingPunct="0">
              <a:spcBef>
                <a:spcPct val="0"/>
              </a:spcBef>
              <a:spcAft>
                <a:spcPct val="0"/>
              </a:spcAft>
              <a:defRPr>
                <a:solidFill>
                  <a:schemeClr val="tx1"/>
                </a:solidFill>
                <a:latin typeface="Arial" charset="0"/>
                <a:ea typeface="ＭＳ Ｐゴシック" charset="0"/>
                <a:cs typeface="ＭＳ Ｐゴシック" charset="0"/>
              </a:defRPr>
            </a:lvl9pPr>
          </a:lstStyle>
          <a:p>
            <a:pPr eaLnBrk="1" hangingPunct="1">
              <a:defRPr/>
            </a:pPr>
            <a:fld id="{DA83043A-07D5-294B-B272-7A990A8D4A83}" type="slidenum">
              <a:rPr lang="en-US" smtClean="0"/>
              <a:pPr eaLnBrk="1" hangingPunct="1">
                <a:defRPr/>
              </a:pPr>
              <a:t>12</a:t>
            </a:fld>
            <a:endParaRPr lang="en-US" dirty="0" smtClean="0"/>
          </a:p>
        </p:txBody>
      </p:sp>
      <p:sp>
        <p:nvSpPr>
          <p:cNvPr id="30722"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30723" name="Notes Placeholder 2"/>
          <p:cNvSpPr>
            <a:spLocks noGrp="1"/>
          </p:cNvSpPr>
          <p:nvPr>
            <p:ph type="body" idx="1"/>
          </p:nvPr>
        </p:nvSpPr>
        <p:spPr>
          <a:xfrm>
            <a:off x="946997" y="4860687"/>
            <a:ext cx="5208482" cy="4604861"/>
          </a:xfrm>
        </p:spPr>
        <p:txBody>
          <a:bodyPr/>
          <a:lstStyle/>
          <a:p>
            <a:pPr eaLnBrk="1" hangingPunct="1">
              <a:defRPr/>
            </a:pPr>
            <a:r>
              <a:rPr lang="en-GB" dirty="0" smtClean="0">
                <a:latin typeface="Calibri" charset="0"/>
                <a:cs typeface="+mn-cs"/>
              </a:rPr>
              <a:t>To explain what I mean by complexity, I find it helpful to consider it’s opposite.</a:t>
            </a:r>
          </a:p>
          <a:p>
            <a:pPr eaLnBrk="1" hangingPunct="1">
              <a:defRPr/>
            </a:pPr>
            <a:endParaRPr lang="en-GB" dirty="0" smtClean="0">
              <a:latin typeface="Calibri" charset="0"/>
              <a:cs typeface="+mn-cs"/>
            </a:endParaRPr>
          </a:p>
          <a:p>
            <a:pPr eaLnBrk="1" hangingPunct="1">
              <a:defRPr/>
            </a:pPr>
            <a:r>
              <a:rPr lang="en-GB" dirty="0" smtClean="0">
                <a:latin typeface="Calibri" charset="0"/>
                <a:cs typeface="+mn-cs"/>
              </a:rPr>
              <a:t>A SIMPLE situation  is when you want to plan to reach the island and you can calculate with considerable certainty the distance, the difficulty and therefore energy and time it will take you to swim or row or sail or tool over in a motor boat. It is simple because the relationships of cause and effect between what you will do and what you will achieve are KNOWN</a:t>
            </a:r>
          </a:p>
          <a:p>
            <a:pPr eaLnBrk="1" hangingPunct="1">
              <a:defRPr/>
            </a:pPr>
            <a:endParaRPr lang="en-GB" dirty="0" smtClean="0">
              <a:latin typeface="Calibri" charset="0"/>
              <a:cs typeface="+mn-cs"/>
            </a:endParaRPr>
          </a:p>
          <a:p>
            <a:pPr eaLnBrk="1" hangingPunct="1">
              <a:defRPr/>
            </a:pPr>
            <a:endParaRPr lang="en-GB" dirty="0" smtClean="0">
              <a:latin typeface="Calibri" charset="0"/>
              <a:cs typeface="+mn-cs"/>
            </a:endParaRPr>
          </a:p>
        </p:txBody>
      </p:sp>
      <p:sp>
        <p:nvSpPr>
          <p:cNvPr id="32772" name="Slide Number Placeholder 3"/>
          <p:cNvSpPr txBox="1">
            <a:spLocks noGrp="1"/>
          </p:cNvSpPr>
          <p:nvPr/>
        </p:nvSpPr>
        <p:spPr bwMode="auto">
          <a:xfrm>
            <a:off x="4024736" y="9719598"/>
            <a:ext cx="3077739" cy="51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934" tIns="50467" rIns="100934" bIns="50467"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r"/>
            <a:fld id="{6259635F-34C6-774C-A527-02F42CC88E11}" type="slidenum">
              <a:rPr lang="en-GB" sz="1300">
                <a:solidFill>
                  <a:schemeClr val="tx2"/>
                </a:solidFill>
                <a:latin typeface="Tahoma" charset="0"/>
                <a:sym typeface="Arial" charset="0"/>
              </a:rPr>
              <a:pPr algn="r"/>
              <a:t>12</a:t>
            </a:fld>
            <a:endParaRPr lang="en-GB" sz="1300">
              <a:solidFill>
                <a:schemeClr val="tx2"/>
              </a:solidFill>
              <a:latin typeface="Tahoma" charset="0"/>
              <a:sym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GB" dirty="0" smtClean="0">
                <a:latin typeface="Calibri" charset="0"/>
                <a:ea typeface="MS PGothic" charset="0"/>
                <a:cs typeface="MS PGothic" charset="0"/>
              </a:rPr>
              <a:t>For example, the monitoring and evaluation of a simple development situation such as the annual polio vaccination campaign…EXPLAIN</a:t>
            </a:r>
            <a:endParaRPr lang="en-GB" dirty="0">
              <a:latin typeface="Calibri" charset="0"/>
              <a:ea typeface="MS PGothic" charset="0"/>
              <a:cs typeface="MS PGothic" charset="0"/>
            </a:endParaRPr>
          </a:p>
        </p:txBody>
      </p:sp>
      <p:sp>
        <p:nvSpPr>
          <p:cNvPr id="43011"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57031" indent="-291165" eaLnBrk="0" hangingPunct="0">
              <a:defRPr sz="2500">
                <a:solidFill>
                  <a:schemeClr val="tx1"/>
                </a:solidFill>
                <a:latin typeface="Arial" charset="0"/>
                <a:ea typeface="ＭＳ Ｐゴシック" charset="0"/>
                <a:cs typeface="ＭＳ Ｐゴシック" charset="0"/>
              </a:defRPr>
            </a:lvl2pPr>
            <a:lvl3pPr marL="1164662" indent="-232932" eaLnBrk="0" hangingPunct="0">
              <a:defRPr sz="2500">
                <a:solidFill>
                  <a:schemeClr val="tx1"/>
                </a:solidFill>
                <a:latin typeface="Arial" charset="0"/>
                <a:ea typeface="ＭＳ Ｐゴシック" charset="0"/>
                <a:cs typeface="ＭＳ Ｐゴシック" charset="0"/>
              </a:defRPr>
            </a:lvl3pPr>
            <a:lvl4pPr marL="1630527" indent="-232932" eaLnBrk="0" hangingPunct="0">
              <a:defRPr sz="2500">
                <a:solidFill>
                  <a:schemeClr val="tx1"/>
                </a:solidFill>
                <a:latin typeface="Arial" charset="0"/>
                <a:ea typeface="ＭＳ Ｐゴシック" charset="0"/>
                <a:cs typeface="ＭＳ Ｐゴシック" charset="0"/>
              </a:defRPr>
            </a:lvl4pPr>
            <a:lvl5pPr marL="2096391" indent="-232932" eaLnBrk="0" hangingPunct="0">
              <a:defRPr sz="2500">
                <a:solidFill>
                  <a:schemeClr val="tx1"/>
                </a:solidFill>
                <a:latin typeface="Arial" charset="0"/>
                <a:ea typeface="ＭＳ Ｐゴシック" charset="0"/>
                <a:cs typeface="ＭＳ Ｐゴシック" charset="0"/>
              </a:defRPr>
            </a:lvl5pPr>
            <a:lvl6pPr marL="2562257" indent="-232932" eaLnBrk="0" fontAlgn="base" hangingPunct="0">
              <a:spcBef>
                <a:spcPct val="0"/>
              </a:spcBef>
              <a:spcAft>
                <a:spcPct val="0"/>
              </a:spcAft>
              <a:defRPr sz="2500">
                <a:solidFill>
                  <a:schemeClr val="tx1"/>
                </a:solidFill>
                <a:latin typeface="Arial" charset="0"/>
                <a:ea typeface="ＭＳ Ｐゴシック" charset="0"/>
                <a:cs typeface="ＭＳ Ｐゴシック" charset="0"/>
              </a:defRPr>
            </a:lvl6pPr>
            <a:lvl7pPr marL="3028121" indent="-232932" eaLnBrk="0" fontAlgn="base" hangingPunct="0">
              <a:spcBef>
                <a:spcPct val="0"/>
              </a:spcBef>
              <a:spcAft>
                <a:spcPct val="0"/>
              </a:spcAft>
              <a:defRPr sz="2500">
                <a:solidFill>
                  <a:schemeClr val="tx1"/>
                </a:solidFill>
                <a:latin typeface="Arial" charset="0"/>
                <a:ea typeface="ＭＳ Ｐゴシック" charset="0"/>
                <a:cs typeface="ＭＳ Ｐゴシック" charset="0"/>
              </a:defRPr>
            </a:lvl7pPr>
            <a:lvl8pPr marL="3493986" indent="-232932" eaLnBrk="0" fontAlgn="base" hangingPunct="0">
              <a:spcBef>
                <a:spcPct val="0"/>
              </a:spcBef>
              <a:spcAft>
                <a:spcPct val="0"/>
              </a:spcAft>
              <a:defRPr sz="2500">
                <a:solidFill>
                  <a:schemeClr val="tx1"/>
                </a:solidFill>
                <a:latin typeface="Arial" charset="0"/>
                <a:ea typeface="ＭＳ Ｐゴシック" charset="0"/>
                <a:cs typeface="ＭＳ Ｐゴシック" charset="0"/>
              </a:defRPr>
            </a:lvl8pPr>
            <a:lvl9pPr marL="3959851" indent="-232932" eaLnBrk="0" fontAlgn="base" hangingPunct="0">
              <a:spcBef>
                <a:spcPct val="0"/>
              </a:spcBef>
              <a:spcAft>
                <a:spcPct val="0"/>
              </a:spcAft>
              <a:defRPr sz="2500">
                <a:solidFill>
                  <a:schemeClr val="tx1"/>
                </a:solidFill>
                <a:latin typeface="Arial" charset="0"/>
                <a:ea typeface="ＭＳ Ｐゴシック" charset="0"/>
                <a:cs typeface="ＭＳ Ｐゴシック" charset="0"/>
              </a:defRPr>
            </a:lvl9pPr>
          </a:lstStyle>
          <a:p>
            <a:pPr eaLnBrk="1" hangingPunct="1">
              <a:defRPr/>
            </a:pPr>
            <a:fld id="{08C6B1FC-DE85-AB40-9695-61397AC1C888}" type="slidenum">
              <a:rPr lang="en-US" sz="1300">
                <a:ea typeface="MS PGothic" charset="0"/>
                <a:cs typeface="MS PGothic" charset="0"/>
              </a:rPr>
              <a:pPr eaLnBrk="1" hangingPunct="1">
                <a:defRPr/>
              </a:pPr>
              <a:t>13</a:t>
            </a:fld>
            <a:endParaRPr lang="en-US" sz="1300">
              <a:ea typeface="MS PGothic" charset="0"/>
              <a:cs typeface="MS PGothic"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GB" dirty="0" smtClean="0">
                <a:latin typeface="Calibri" charset="0"/>
                <a:ea typeface="MS PGothic" charset="0"/>
                <a:cs typeface="MS PGothic" charset="0"/>
              </a:rPr>
              <a:t>…EXPLAIN</a:t>
            </a:r>
            <a:endParaRPr lang="en-GB" i="1" dirty="0">
              <a:latin typeface="Calibri" charset="0"/>
              <a:ea typeface="MS PGothic" charset="0"/>
              <a:cs typeface="MS PGothic" charset="0"/>
            </a:endParaRPr>
          </a:p>
        </p:txBody>
      </p:sp>
      <p:sp>
        <p:nvSpPr>
          <p:cNvPr id="43011"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57031" indent="-291165" eaLnBrk="0" hangingPunct="0">
              <a:defRPr sz="2500">
                <a:solidFill>
                  <a:schemeClr val="tx1"/>
                </a:solidFill>
                <a:latin typeface="Arial" charset="0"/>
                <a:ea typeface="ＭＳ Ｐゴシック" charset="0"/>
                <a:cs typeface="ＭＳ Ｐゴシック" charset="0"/>
              </a:defRPr>
            </a:lvl2pPr>
            <a:lvl3pPr marL="1164662" indent="-232932" eaLnBrk="0" hangingPunct="0">
              <a:defRPr sz="2500">
                <a:solidFill>
                  <a:schemeClr val="tx1"/>
                </a:solidFill>
                <a:latin typeface="Arial" charset="0"/>
                <a:ea typeface="ＭＳ Ｐゴシック" charset="0"/>
                <a:cs typeface="ＭＳ Ｐゴシック" charset="0"/>
              </a:defRPr>
            </a:lvl3pPr>
            <a:lvl4pPr marL="1630527" indent="-232932" eaLnBrk="0" hangingPunct="0">
              <a:defRPr sz="2500">
                <a:solidFill>
                  <a:schemeClr val="tx1"/>
                </a:solidFill>
                <a:latin typeface="Arial" charset="0"/>
                <a:ea typeface="ＭＳ Ｐゴシック" charset="0"/>
                <a:cs typeface="ＭＳ Ｐゴシック" charset="0"/>
              </a:defRPr>
            </a:lvl4pPr>
            <a:lvl5pPr marL="2096391" indent="-232932" eaLnBrk="0" hangingPunct="0">
              <a:defRPr sz="2500">
                <a:solidFill>
                  <a:schemeClr val="tx1"/>
                </a:solidFill>
                <a:latin typeface="Arial" charset="0"/>
                <a:ea typeface="ＭＳ Ｐゴシック" charset="0"/>
                <a:cs typeface="ＭＳ Ｐゴシック" charset="0"/>
              </a:defRPr>
            </a:lvl5pPr>
            <a:lvl6pPr marL="2562257" indent="-232932" eaLnBrk="0" fontAlgn="base" hangingPunct="0">
              <a:spcBef>
                <a:spcPct val="0"/>
              </a:spcBef>
              <a:spcAft>
                <a:spcPct val="0"/>
              </a:spcAft>
              <a:defRPr sz="2500">
                <a:solidFill>
                  <a:schemeClr val="tx1"/>
                </a:solidFill>
                <a:latin typeface="Arial" charset="0"/>
                <a:ea typeface="ＭＳ Ｐゴシック" charset="0"/>
                <a:cs typeface="ＭＳ Ｐゴシック" charset="0"/>
              </a:defRPr>
            </a:lvl6pPr>
            <a:lvl7pPr marL="3028121" indent="-232932" eaLnBrk="0" fontAlgn="base" hangingPunct="0">
              <a:spcBef>
                <a:spcPct val="0"/>
              </a:spcBef>
              <a:spcAft>
                <a:spcPct val="0"/>
              </a:spcAft>
              <a:defRPr sz="2500">
                <a:solidFill>
                  <a:schemeClr val="tx1"/>
                </a:solidFill>
                <a:latin typeface="Arial" charset="0"/>
                <a:ea typeface="ＭＳ Ｐゴシック" charset="0"/>
                <a:cs typeface="ＭＳ Ｐゴシック" charset="0"/>
              </a:defRPr>
            </a:lvl7pPr>
            <a:lvl8pPr marL="3493986" indent="-232932" eaLnBrk="0" fontAlgn="base" hangingPunct="0">
              <a:spcBef>
                <a:spcPct val="0"/>
              </a:spcBef>
              <a:spcAft>
                <a:spcPct val="0"/>
              </a:spcAft>
              <a:defRPr sz="2500">
                <a:solidFill>
                  <a:schemeClr val="tx1"/>
                </a:solidFill>
                <a:latin typeface="Arial" charset="0"/>
                <a:ea typeface="ＭＳ Ｐゴシック" charset="0"/>
                <a:cs typeface="ＭＳ Ｐゴシック" charset="0"/>
              </a:defRPr>
            </a:lvl8pPr>
            <a:lvl9pPr marL="3959851" indent="-232932" eaLnBrk="0" fontAlgn="base" hangingPunct="0">
              <a:spcBef>
                <a:spcPct val="0"/>
              </a:spcBef>
              <a:spcAft>
                <a:spcPct val="0"/>
              </a:spcAft>
              <a:defRPr sz="2500">
                <a:solidFill>
                  <a:schemeClr val="tx1"/>
                </a:solidFill>
                <a:latin typeface="Arial" charset="0"/>
                <a:ea typeface="ＭＳ Ｐゴシック" charset="0"/>
                <a:cs typeface="ＭＳ Ｐゴシック" charset="0"/>
              </a:defRPr>
            </a:lvl9pPr>
          </a:lstStyle>
          <a:p>
            <a:pPr eaLnBrk="1" hangingPunct="1">
              <a:defRPr/>
            </a:pPr>
            <a:fld id="{5358F126-9C9C-BA4E-A33B-C3715AC74F17}" type="slidenum">
              <a:rPr lang="en-US" sz="1300">
                <a:ea typeface="MS PGothic" charset="0"/>
                <a:cs typeface="MS PGothic" charset="0"/>
              </a:rPr>
              <a:pPr eaLnBrk="1" hangingPunct="1">
                <a:defRPr/>
              </a:pPr>
              <a:t>14</a:t>
            </a:fld>
            <a:endParaRPr lang="en-US" sz="1300">
              <a:ea typeface="MS PGothic" charset="0"/>
              <a:cs typeface="MS PGothic"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cs typeface="ＭＳ Ｐゴシック" charset="0"/>
              </a:defRPr>
            </a:lvl1pPr>
            <a:lvl2pPr marL="820092" indent="-315420" eaLnBrk="0" hangingPunct="0">
              <a:defRPr>
                <a:solidFill>
                  <a:schemeClr val="tx1"/>
                </a:solidFill>
                <a:latin typeface="Arial" charset="0"/>
                <a:ea typeface="ＭＳ Ｐゴシック" charset="0"/>
                <a:cs typeface="ＭＳ Ｐゴシック" charset="0"/>
              </a:defRPr>
            </a:lvl2pPr>
            <a:lvl3pPr marL="1261678" indent="-252335" eaLnBrk="0" hangingPunct="0">
              <a:defRPr>
                <a:solidFill>
                  <a:schemeClr val="tx1"/>
                </a:solidFill>
                <a:latin typeface="Arial" charset="0"/>
                <a:ea typeface="ＭＳ Ｐゴシック" charset="0"/>
                <a:cs typeface="ＭＳ Ｐゴシック" charset="0"/>
              </a:defRPr>
            </a:lvl3pPr>
            <a:lvl4pPr marL="1766350" indent="-252335" eaLnBrk="0" hangingPunct="0">
              <a:defRPr>
                <a:solidFill>
                  <a:schemeClr val="tx1"/>
                </a:solidFill>
                <a:latin typeface="Arial" charset="0"/>
                <a:ea typeface="ＭＳ Ｐゴシック" charset="0"/>
                <a:cs typeface="ＭＳ Ｐゴシック" charset="0"/>
              </a:defRPr>
            </a:lvl4pPr>
            <a:lvl5pPr marL="2271020" indent="-252335" eaLnBrk="0" hangingPunct="0">
              <a:defRPr>
                <a:solidFill>
                  <a:schemeClr val="tx1"/>
                </a:solidFill>
                <a:latin typeface="Arial" charset="0"/>
                <a:ea typeface="ＭＳ Ｐゴシック" charset="0"/>
                <a:cs typeface="ＭＳ Ｐゴシック" charset="0"/>
              </a:defRPr>
            </a:lvl5pPr>
            <a:lvl6pPr marL="2775692" indent="-252335" eaLnBrk="0" fontAlgn="base" hangingPunct="0">
              <a:spcBef>
                <a:spcPct val="0"/>
              </a:spcBef>
              <a:spcAft>
                <a:spcPct val="0"/>
              </a:spcAft>
              <a:defRPr>
                <a:solidFill>
                  <a:schemeClr val="tx1"/>
                </a:solidFill>
                <a:latin typeface="Arial" charset="0"/>
                <a:ea typeface="ＭＳ Ｐゴシック" charset="0"/>
                <a:cs typeface="ＭＳ Ｐゴシック" charset="0"/>
              </a:defRPr>
            </a:lvl6pPr>
            <a:lvl7pPr marL="3280365" indent="-252335" eaLnBrk="0" fontAlgn="base" hangingPunct="0">
              <a:spcBef>
                <a:spcPct val="0"/>
              </a:spcBef>
              <a:spcAft>
                <a:spcPct val="0"/>
              </a:spcAft>
              <a:defRPr>
                <a:solidFill>
                  <a:schemeClr val="tx1"/>
                </a:solidFill>
                <a:latin typeface="Arial" charset="0"/>
                <a:ea typeface="ＭＳ Ｐゴシック" charset="0"/>
                <a:cs typeface="ＭＳ Ｐゴシック" charset="0"/>
              </a:defRPr>
            </a:lvl7pPr>
            <a:lvl8pPr marL="3785036" indent="-252335" eaLnBrk="0" fontAlgn="base" hangingPunct="0">
              <a:spcBef>
                <a:spcPct val="0"/>
              </a:spcBef>
              <a:spcAft>
                <a:spcPct val="0"/>
              </a:spcAft>
              <a:defRPr>
                <a:solidFill>
                  <a:schemeClr val="tx1"/>
                </a:solidFill>
                <a:latin typeface="Arial" charset="0"/>
                <a:ea typeface="ＭＳ Ｐゴシック" charset="0"/>
                <a:cs typeface="ＭＳ Ｐゴシック" charset="0"/>
              </a:defRPr>
            </a:lvl8pPr>
            <a:lvl9pPr marL="4289707" indent="-252335" eaLnBrk="0" fontAlgn="base" hangingPunct="0">
              <a:spcBef>
                <a:spcPct val="0"/>
              </a:spcBef>
              <a:spcAft>
                <a:spcPct val="0"/>
              </a:spcAft>
              <a:defRPr>
                <a:solidFill>
                  <a:schemeClr val="tx1"/>
                </a:solidFill>
                <a:latin typeface="Arial" charset="0"/>
                <a:ea typeface="ＭＳ Ｐゴシック" charset="0"/>
                <a:cs typeface="ＭＳ Ｐゴシック" charset="0"/>
              </a:defRPr>
            </a:lvl9pPr>
          </a:lstStyle>
          <a:p>
            <a:pPr eaLnBrk="1" hangingPunct="1">
              <a:defRPr/>
            </a:pPr>
            <a:fld id="{8F3EE46E-5216-F14D-8574-154F69443BAD}" type="slidenum">
              <a:rPr lang="en-US" smtClean="0"/>
              <a:pPr eaLnBrk="1" hangingPunct="1">
                <a:defRPr/>
              </a:pPr>
              <a:t>15</a:t>
            </a:fld>
            <a:endParaRPr lang="en-US" smtClean="0"/>
          </a:p>
        </p:txBody>
      </p:sp>
      <p:sp>
        <p:nvSpPr>
          <p:cNvPr id="30722"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30723" name="Notes Placeholder 2"/>
          <p:cNvSpPr>
            <a:spLocks noGrp="1"/>
          </p:cNvSpPr>
          <p:nvPr>
            <p:ph type="body" idx="1"/>
          </p:nvPr>
        </p:nvSpPr>
        <p:spPr>
          <a:xfrm>
            <a:off x="946997" y="4860687"/>
            <a:ext cx="5208482" cy="4604861"/>
          </a:xfrm>
        </p:spPr>
        <p:txBody>
          <a:bodyPr/>
          <a:lstStyle/>
          <a:p>
            <a:pPr eaLnBrk="1" hangingPunct="1">
              <a:defRPr/>
            </a:pPr>
            <a:r>
              <a:rPr lang="en-GB" dirty="0" smtClean="0">
                <a:latin typeface="Calibri" charset="0"/>
                <a:cs typeface="+mn-cs"/>
              </a:rPr>
              <a:t>A COMPLEX situation, in contrast, is his scenario. You want to get to the island but you cannot calculate when you will arrive or even if swimming or rowing or sailing or motor boating will be most effective. Relationships of cause and effect are UNKNOWN</a:t>
            </a:r>
          </a:p>
          <a:p>
            <a:pPr eaLnBrk="1" hangingPunct="1">
              <a:defRPr/>
            </a:pPr>
            <a:endParaRPr lang="en-GB" dirty="0" smtClean="0">
              <a:latin typeface="Calibri" charset="0"/>
              <a:cs typeface="+mn-cs"/>
            </a:endParaRPr>
          </a:p>
        </p:txBody>
      </p:sp>
      <p:sp>
        <p:nvSpPr>
          <p:cNvPr id="38916" name="Slide Number Placeholder 3"/>
          <p:cNvSpPr txBox="1">
            <a:spLocks noGrp="1"/>
          </p:cNvSpPr>
          <p:nvPr/>
        </p:nvSpPr>
        <p:spPr bwMode="auto">
          <a:xfrm>
            <a:off x="4024736" y="9719598"/>
            <a:ext cx="3077739" cy="51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934" tIns="50467" rIns="100934" bIns="50467"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r"/>
            <a:fld id="{7A8DED30-12D7-CB4A-87FB-32AE4BA2F1C9}" type="slidenum">
              <a:rPr lang="en-GB" sz="1300">
                <a:solidFill>
                  <a:schemeClr val="tx2"/>
                </a:solidFill>
                <a:latin typeface="Tahoma" charset="0"/>
                <a:sym typeface="Arial" charset="0"/>
              </a:rPr>
              <a:pPr algn="r"/>
              <a:t>15</a:t>
            </a:fld>
            <a:endParaRPr lang="en-GB" sz="1300">
              <a:solidFill>
                <a:schemeClr val="tx2"/>
              </a:solidFill>
              <a:latin typeface="Tahoma" charset="0"/>
              <a:sym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GB" dirty="0" smtClean="0">
                <a:latin typeface="Calibri" charset="0"/>
                <a:ea typeface="MS PGothic" charset="0"/>
                <a:cs typeface="MS PGothic" charset="0"/>
              </a:rPr>
              <a:t>…EXPLAIN</a:t>
            </a:r>
            <a:endParaRPr lang="en-GB" dirty="0">
              <a:latin typeface="Calibri" charset="0"/>
            </a:endParaRPr>
          </a:p>
        </p:txBody>
      </p:sp>
      <p:sp>
        <p:nvSpPr>
          <p:cNvPr id="45059"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57031" indent="-291165" eaLnBrk="0" hangingPunct="0">
              <a:defRPr sz="2500">
                <a:solidFill>
                  <a:schemeClr val="tx1"/>
                </a:solidFill>
                <a:latin typeface="Arial" charset="0"/>
                <a:ea typeface="ＭＳ Ｐゴシック" charset="0"/>
                <a:cs typeface="ＭＳ Ｐゴシック" charset="0"/>
              </a:defRPr>
            </a:lvl2pPr>
            <a:lvl3pPr marL="1164662" indent="-232932" eaLnBrk="0" hangingPunct="0">
              <a:defRPr sz="2500">
                <a:solidFill>
                  <a:schemeClr val="tx1"/>
                </a:solidFill>
                <a:latin typeface="Arial" charset="0"/>
                <a:ea typeface="ＭＳ Ｐゴシック" charset="0"/>
                <a:cs typeface="ＭＳ Ｐゴシック" charset="0"/>
              </a:defRPr>
            </a:lvl3pPr>
            <a:lvl4pPr marL="1630527" indent="-232932" eaLnBrk="0" hangingPunct="0">
              <a:defRPr sz="2500">
                <a:solidFill>
                  <a:schemeClr val="tx1"/>
                </a:solidFill>
                <a:latin typeface="Arial" charset="0"/>
                <a:ea typeface="ＭＳ Ｐゴシック" charset="0"/>
                <a:cs typeface="ＭＳ Ｐゴシック" charset="0"/>
              </a:defRPr>
            </a:lvl4pPr>
            <a:lvl5pPr marL="2096391" indent="-232932" eaLnBrk="0" hangingPunct="0">
              <a:defRPr sz="2500">
                <a:solidFill>
                  <a:schemeClr val="tx1"/>
                </a:solidFill>
                <a:latin typeface="Arial" charset="0"/>
                <a:ea typeface="ＭＳ Ｐゴシック" charset="0"/>
                <a:cs typeface="ＭＳ Ｐゴシック" charset="0"/>
              </a:defRPr>
            </a:lvl5pPr>
            <a:lvl6pPr marL="2562257" indent="-232932" eaLnBrk="0" fontAlgn="base" hangingPunct="0">
              <a:spcBef>
                <a:spcPct val="0"/>
              </a:spcBef>
              <a:spcAft>
                <a:spcPct val="0"/>
              </a:spcAft>
              <a:defRPr sz="2500">
                <a:solidFill>
                  <a:schemeClr val="tx1"/>
                </a:solidFill>
                <a:latin typeface="Arial" charset="0"/>
                <a:ea typeface="ＭＳ Ｐゴシック" charset="0"/>
                <a:cs typeface="ＭＳ Ｐゴシック" charset="0"/>
              </a:defRPr>
            </a:lvl6pPr>
            <a:lvl7pPr marL="3028121" indent="-232932" eaLnBrk="0" fontAlgn="base" hangingPunct="0">
              <a:spcBef>
                <a:spcPct val="0"/>
              </a:spcBef>
              <a:spcAft>
                <a:spcPct val="0"/>
              </a:spcAft>
              <a:defRPr sz="2500">
                <a:solidFill>
                  <a:schemeClr val="tx1"/>
                </a:solidFill>
                <a:latin typeface="Arial" charset="0"/>
                <a:ea typeface="ＭＳ Ｐゴシック" charset="0"/>
                <a:cs typeface="ＭＳ Ｐゴシック" charset="0"/>
              </a:defRPr>
            </a:lvl7pPr>
            <a:lvl8pPr marL="3493986" indent="-232932" eaLnBrk="0" fontAlgn="base" hangingPunct="0">
              <a:spcBef>
                <a:spcPct val="0"/>
              </a:spcBef>
              <a:spcAft>
                <a:spcPct val="0"/>
              </a:spcAft>
              <a:defRPr sz="2500">
                <a:solidFill>
                  <a:schemeClr val="tx1"/>
                </a:solidFill>
                <a:latin typeface="Arial" charset="0"/>
                <a:ea typeface="ＭＳ Ｐゴシック" charset="0"/>
                <a:cs typeface="ＭＳ Ｐゴシック" charset="0"/>
              </a:defRPr>
            </a:lvl8pPr>
            <a:lvl9pPr marL="3959851" indent="-232932" eaLnBrk="0" fontAlgn="base" hangingPunct="0">
              <a:spcBef>
                <a:spcPct val="0"/>
              </a:spcBef>
              <a:spcAft>
                <a:spcPct val="0"/>
              </a:spcAft>
              <a:defRPr sz="2500">
                <a:solidFill>
                  <a:schemeClr val="tx1"/>
                </a:solidFill>
                <a:latin typeface="Arial" charset="0"/>
                <a:ea typeface="ＭＳ Ｐゴシック" charset="0"/>
                <a:cs typeface="ＭＳ Ｐゴシック" charset="0"/>
              </a:defRPr>
            </a:lvl9pPr>
          </a:lstStyle>
          <a:p>
            <a:pPr eaLnBrk="1" hangingPunct="1">
              <a:defRPr/>
            </a:pPr>
            <a:fld id="{E67DE61C-8DAB-2940-BA99-CA217EC57F74}" type="slidenum">
              <a:rPr lang="en-GB" sz="1300"/>
              <a:pPr eaLnBrk="1" hangingPunct="1">
                <a:defRPr/>
              </a:pPr>
              <a:t>16</a:t>
            </a:fld>
            <a:endParaRPr lang="en-GB"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cs typeface="ＭＳ Ｐゴシック" charset="0"/>
              </a:defRPr>
            </a:lvl1pPr>
            <a:lvl2pPr marL="811462" indent="-312101" eaLnBrk="0" hangingPunct="0">
              <a:defRPr>
                <a:solidFill>
                  <a:schemeClr val="tx1"/>
                </a:solidFill>
                <a:latin typeface="Arial" charset="0"/>
                <a:ea typeface="ＭＳ Ｐゴシック" charset="0"/>
                <a:cs typeface="ＭＳ Ｐゴシック" charset="0"/>
              </a:defRPr>
            </a:lvl2pPr>
            <a:lvl3pPr marL="1248401" indent="-249680" eaLnBrk="0" hangingPunct="0">
              <a:defRPr>
                <a:solidFill>
                  <a:schemeClr val="tx1"/>
                </a:solidFill>
                <a:latin typeface="Arial" charset="0"/>
                <a:ea typeface="ＭＳ Ｐゴシック" charset="0"/>
                <a:cs typeface="ＭＳ Ｐゴシック" charset="0"/>
              </a:defRPr>
            </a:lvl3pPr>
            <a:lvl4pPr marL="1747762" indent="-249680" eaLnBrk="0" hangingPunct="0">
              <a:defRPr>
                <a:solidFill>
                  <a:schemeClr val="tx1"/>
                </a:solidFill>
                <a:latin typeface="Arial" charset="0"/>
                <a:ea typeface="ＭＳ Ｐゴシック" charset="0"/>
                <a:cs typeface="ＭＳ Ｐゴシック" charset="0"/>
              </a:defRPr>
            </a:lvl4pPr>
            <a:lvl5pPr marL="2247122" indent="-249680" eaLnBrk="0" hangingPunct="0">
              <a:defRPr>
                <a:solidFill>
                  <a:schemeClr val="tx1"/>
                </a:solidFill>
                <a:latin typeface="Arial" charset="0"/>
                <a:ea typeface="ＭＳ Ｐゴシック" charset="0"/>
                <a:cs typeface="ＭＳ Ｐゴシック" charset="0"/>
              </a:defRPr>
            </a:lvl5pPr>
            <a:lvl6pPr marL="2746482" indent="-249680" eaLnBrk="0" fontAlgn="base" hangingPunct="0">
              <a:spcBef>
                <a:spcPct val="0"/>
              </a:spcBef>
              <a:spcAft>
                <a:spcPct val="0"/>
              </a:spcAft>
              <a:defRPr>
                <a:solidFill>
                  <a:schemeClr val="tx1"/>
                </a:solidFill>
                <a:latin typeface="Arial" charset="0"/>
                <a:ea typeface="ＭＳ Ｐゴシック" charset="0"/>
                <a:cs typeface="ＭＳ Ｐゴシック" charset="0"/>
              </a:defRPr>
            </a:lvl6pPr>
            <a:lvl7pPr marL="3245844" indent="-249680" eaLnBrk="0" fontAlgn="base" hangingPunct="0">
              <a:spcBef>
                <a:spcPct val="0"/>
              </a:spcBef>
              <a:spcAft>
                <a:spcPct val="0"/>
              </a:spcAft>
              <a:defRPr>
                <a:solidFill>
                  <a:schemeClr val="tx1"/>
                </a:solidFill>
                <a:latin typeface="Arial" charset="0"/>
                <a:ea typeface="ＭＳ Ｐゴシック" charset="0"/>
                <a:cs typeface="ＭＳ Ｐゴシック" charset="0"/>
              </a:defRPr>
            </a:lvl7pPr>
            <a:lvl8pPr marL="3745205" indent="-249680" eaLnBrk="0" fontAlgn="base" hangingPunct="0">
              <a:spcBef>
                <a:spcPct val="0"/>
              </a:spcBef>
              <a:spcAft>
                <a:spcPct val="0"/>
              </a:spcAft>
              <a:defRPr>
                <a:solidFill>
                  <a:schemeClr val="tx1"/>
                </a:solidFill>
                <a:latin typeface="Arial" charset="0"/>
                <a:ea typeface="ＭＳ Ｐゴシック" charset="0"/>
                <a:cs typeface="ＭＳ Ｐゴシック" charset="0"/>
              </a:defRPr>
            </a:lvl8pPr>
            <a:lvl9pPr marL="4244564" indent="-249680" eaLnBrk="0" fontAlgn="base" hangingPunct="0">
              <a:spcBef>
                <a:spcPct val="0"/>
              </a:spcBef>
              <a:spcAft>
                <a:spcPct val="0"/>
              </a:spcAft>
              <a:defRPr>
                <a:solidFill>
                  <a:schemeClr val="tx1"/>
                </a:solidFill>
                <a:latin typeface="Arial" charset="0"/>
                <a:ea typeface="ＭＳ Ｐゴシック" charset="0"/>
                <a:cs typeface="ＭＳ Ｐゴシック" charset="0"/>
              </a:defRPr>
            </a:lvl9pPr>
          </a:lstStyle>
          <a:p>
            <a:pPr eaLnBrk="1" hangingPunct="1">
              <a:defRPr/>
            </a:pPr>
            <a:fld id="{4FFE8C7F-BE49-BC49-9943-D12B66DEBD06}" type="slidenum">
              <a:rPr lang="en-US" smtClean="0"/>
              <a:pPr eaLnBrk="1" hangingPunct="1">
                <a:defRPr/>
              </a:pPr>
              <a:t>17</a:t>
            </a:fld>
            <a:endParaRPr lang="en-US" smtClean="0"/>
          </a:p>
        </p:txBody>
      </p:sp>
      <p:sp>
        <p:nvSpPr>
          <p:cNvPr id="44034" name="Rectangle 25"/>
          <p:cNvSpPr txBox="1">
            <a:spLocks noGrp="1" noChangeArrowheads="1"/>
          </p:cNvSpPr>
          <p:nvPr/>
        </p:nvSpPr>
        <p:spPr bwMode="auto">
          <a:xfrm>
            <a:off x="4024737" y="9719599"/>
            <a:ext cx="3077739" cy="51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872" tIns="49936" rIns="99872" bIns="4993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r"/>
            <a:fld id="{E007DD44-489F-0945-9788-9666A771AAA9}" type="slidenum">
              <a:rPr lang="en-US" sz="1300">
                <a:solidFill>
                  <a:schemeClr val="tx2"/>
                </a:solidFill>
                <a:latin typeface="Tahoma" charset="0"/>
                <a:sym typeface="Arial" charset="0"/>
              </a:rPr>
              <a:pPr algn="r"/>
              <a:t>17</a:t>
            </a:fld>
            <a:endParaRPr lang="en-US" sz="1300">
              <a:solidFill>
                <a:schemeClr val="tx2"/>
              </a:solidFill>
              <a:latin typeface="Tahoma" charset="0"/>
              <a:sym typeface="Arial" charset="0"/>
            </a:endParaRPr>
          </a:p>
        </p:txBody>
      </p:sp>
      <p:sp>
        <p:nvSpPr>
          <p:cNvPr id="28675" name="Slide Image Placeholder 1"/>
          <p:cNvSpPr>
            <a:spLocks noGrp="1" noRot="1" noChangeAspect="1" noTextEdit="1"/>
          </p:cNvSpPr>
          <p:nvPr>
            <p:ph type="sldImg"/>
          </p:nvPr>
        </p:nvSpPr>
        <p:spPr>
          <a:xfrm>
            <a:off x="992188" y="766763"/>
            <a:ext cx="5118100" cy="3838575"/>
          </a:xfrm>
          <a:ln/>
        </p:spPr>
      </p:sp>
      <p:sp>
        <p:nvSpPr>
          <p:cNvPr id="1166339" name="Notes Placeholder 2"/>
          <p:cNvSpPr>
            <a:spLocks noGrp="1"/>
          </p:cNvSpPr>
          <p:nvPr>
            <p:ph type="body" idx="1"/>
          </p:nvPr>
        </p:nvSpPr>
        <p:spPr>
          <a:ln/>
        </p:spPr>
        <p:txBody>
          <a:bodyPr lIns="100920" tIns="50460" rIns="100920" bIns="50460"/>
          <a:lstStyle/>
          <a:p>
            <a:pPr eaLnBrk="1" hangingPunct="1">
              <a:spcBef>
                <a:spcPct val="0"/>
              </a:spcBef>
              <a:defRPr/>
            </a:pPr>
            <a:r>
              <a:rPr lang="en-GB" i="1" dirty="0" smtClean="0">
                <a:solidFill>
                  <a:schemeClr val="accent6">
                    <a:lumMod val="75000"/>
                  </a:schemeClr>
                </a:solidFill>
              </a:rPr>
              <a:t>Importantly, not everything is complex. There are </a:t>
            </a:r>
            <a:r>
              <a:rPr lang="en-GB" i="1" dirty="0" smtClean="0">
                <a:solidFill>
                  <a:schemeClr val="accent5"/>
                </a:solidFill>
              </a:rPr>
              <a:t>dimensions in which the relationships of cause and effect are known. </a:t>
            </a:r>
          </a:p>
          <a:p>
            <a:pPr eaLnBrk="1" hangingPunct="1">
              <a:spcBef>
                <a:spcPct val="0"/>
              </a:spcBef>
              <a:defRPr/>
            </a:pPr>
            <a:endParaRPr lang="en-GB" dirty="0" smtClean="0">
              <a:cs typeface="+mn-cs"/>
            </a:endParaRPr>
          </a:p>
        </p:txBody>
      </p:sp>
      <p:sp>
        <p:nvSpPr>
          <p:cNvPr id="44037" name="Slide Number Placeholder 3"/>
          <p:cNvSpPr txBox="1">
            <a:spLocks noGrp="1"/>
          </p:cNvSpPr>
          <p:nvPr/>
        </p:nvSpPr>
        <p:spPr bwMode="auto">
          <a:xfrm>
            <a:off x="4023092" y="9719599"/>
            <a:ext cx="3077739" cy="51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920" tIns="50460" rIns="100920" bIns="50460" anchor="b"/>
          <a:lstStyle>
            <a:lvl1pPr defTabSz="852488" eaLnBrk="0" hangingPunct="0">
              <a:defRPr sz="2400">
                <a:solidFill>
                  <a:schemeClr val="tx1"/>
                </a:solidFill>
                <a:latin typeface="Arial" charset="0"/>
                <a:ea typeface="ＭＳ Ｐゴシック" charset="0"/>
                <a:cs typeface="ＭＳ Ｐゴシック" charset="0"/>
              </a:defRPr>
            </a:lvl1pPr>
            <a:lvl2pPr marL="742950" indent="-285750" defTabSz="852488" eaLnBrk="0" hangingPunct="0">
              <a:defRPr sz="2400">
                <a:solidFill>
                  <a:schemeClr val="tx1"/>
                </a:solidFill>
                <a:latin typeface="Arial" charset="0"/>
                <a:ea typeface="ＭＳ Ｐゴシック" charset="0"/>
                <a:cs typeface="ＭＳ Ｐゴシック" charset="0"/>
              </a:defRPr>
            </a:lvl2pPr>
            <a:lvl3pPr marL="1143000" indent="-228600" defTabSz="852488" eaLnBrk="0" hangingPunct="0">
              <a:defRPr sz="2400">
                <a:solidFill>
                  <a:schemeClr val="tx1"/>
                </a:solidFill>
                <a:latin typeface="Arial" charset="0"/>
                <a:ea typeface="ＭＳ Ｐゴシック" charset="0"/>
                <a:cs typeface="ＭＳ Ｐゴシック" charset="0"/>
              </a:defRPr>
            </a:lvl3pPr>
            <a:lvl4pPr marL="1600200" indent="-228600" defTabSz="852488" eaLnBrk="0" hangingPunct="0">
              <a:defRPr sz="2400">
                <a:solidFill>
                  <a:schemeClr val="tx1"/>
                </a:solidFill>
                <a:latin typeface="Arial" charset="0"/>
                <a:ea typeface="ＭＳ Ｐゴシック" charset="0"/>
                <a:cs typeface="ＭＳ Ｐゴシック" charset="0"/>
              </a:defRPr>
            </a:lvl4pPr>
            <a:lvl5pPr marL="2057400" indent="-228600" defTabSz="852488" eaLnBrk="0" hangingPunct="0">
              <a:defRPr sz="2400">
                <a:solidFill>
                  <a:schemeClr val="tx1"/>
                </a:solidFill>
                <a:latin typeface="Arial" charset="0"/>
                <a:ea typeface="ＭＳ Ｐゴシック" charset="0"/>
                <a:cs typeface="ＭＳ Ｐゴシック" charset="0"/>
              </a:defRPr>
            </a:lvl5pPr>
            <a:lvl6pPr marL="2514600" indent="-228600" defTabSz="852488"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defTabSz="852488"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defTabSz="852488"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defTabSz="852488"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r" eaLnBrk="1" hangingPunct="1"/>
            <a:fld id="{46DD958D-9FA5-DF4C-92D6-3BF7F94E8937}" type="slidenum">
              <a:rPr lang="en-GB" sz="1300">
                <a:sym typeface="Arial" charset="0"/>
              </a:rPr>
              <a:pPr algn="r" eaLnBrk="1" hangingPunct="1"/>
              <a:t>17</a:t>
            </a:fld>
            <a:endParaRPr lang="en-GB" sz="1300">
              <a:sym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cs typeface="ＭＳ Ｐゴシック" charset="0"/>
              </a:defRPr>
            </a:lvl1pPr>
            <a:lvl2pPr marL="811462" indent="-312101" eaLnBrk="0" hangingPunct="0">
              <a:defRPr>
                <a:solidFill>
                  <a:schemeClr val="tx1"/>
                </a:solidFill>
                <a:latin typeface="Arial" charset="0"/>
                <a:ea typeface="ＭＳ Ｐゴシック" charset="0"/>
                <a:cs typeface="ＭＳ Ｐゴシック" charset="0"/>
              </a:defRPr>
            </a:lvl2pPr>
            <a:lvl3pPr marL="1248401" indent="-249680" eaLnBrk="0" hangingPunct="0">
              <a:defRPr>
                <a:solidFill>
                  <a:schemeClr val="tx1"/>
                </a:solidFill>
                <a:latin typeface="Arial" charset="0"/>
                <a:ea typeface="ＭＳ Ｐゴシック" charset="0"/>
                <a:cs typeface="ＭＳ Ｐゴシック" charset="0"/>
              </a:defRPr>
            </a:lvl3pPr>
            <a:lvl4pPr marL="1747762" indent="-249680" eaLnBrk="0" hangingPunct="0">
              <a:defRPr>
                <a:solidFill>
                  <a:schemeClr val="tx1"/>
                </a:solidFill>
                <a:latin typeface="Arial" charset="0"/>
                <a:ea typeface="ＭＳ Ｐゴシック" charset="0"/>
                <a:cs typeface="ＭＳ Ｐゴシック" charset="0"/>
              </a:defRPr>
            </a:lvl4pPr>
            <a:lvl5pPr marL="2247122" indent="-249680" eaLnBrk="0" hangingPunct="0">
              <a:defRPr>
                <a:solidFill>
                  <a:schemeClr val="tx1"/>
                </a:solidFill>
                <a:latin typeface="Arial" charset="0"/>
                <a:ea typeface="ＭＳ Ｐゴシック" charset="0"/>
                <a:cs typeface="ＭＳ Ｐゴシック" charset="0"/>
              </a:defRPr>
            </a:lvl5pPr>
            <a:lvl6pPr marL="2746482" indent="-249680" eaLnBrk="0" fontAlgn="base" hangingPunct="0">
              <a:spcBef>
                <a:spcPct val="0"/>
              </a:spcBef>
              <a:spcAft>
                <a:spcPct val="0"/>
              </a:spcAft>
              <a:defRPr>
                <a:solidFill>
                  <a:schemeClr val="tx1"/>
                </a:solidFill>
                <a:latin typeface="Arial" charset="0"/>
                <a:ea typeface="ＭＳ Ｐゴシック" charset="0"/>
                <a:cs typeface="ＭＳ Ｐゴシック" charset="0"/>
              </a:defRPr>
            </a:lvl6pPr>
            <a:lvl7pPr marL="3245844" indent="-249680" eaLnBrk="0" fontAlgn="base" hangingPunct="0">
              <a:spcBef>
                <a:spcPct val="0"/>
              </a:spcBef>
              <a:spcAft>
                <a:spcPct val="0"/>
              </a:spcAft>
              <a:defRPr>
                <a:solidFill>
                  <a:schemeClr val="tx1"/>
                </a:solidFill>
                <a:latin typeface="Arial" charset="0"/>
                <a:ea typeface="ＭＳ Ｐゴシック" charset="0"/>
                <a:cs typeface="ＭＳ Ｐゴシック" charset="0"/>
              </a:defRPr>
            </a:lvl7pPr>
            <a:lvl8pPr marL="3745205" indent="-249680" eaLnBrk="0" fontAlgn="base" hangingPunct="0">
              <a:spcBef>
                <a:spcPct val="0"/>
              </a:spcBef>
              <a:spcAft>
                <a:spcPct val="0"/>
              </a:spcAft>
              <a:defRPr>
                <a:solidFill>
                  <a:schemeClr val="tx1"/>
                </a:solidFill>
                <a:latin typeface="Arial" charset="0"/>
                <a:ea typeface="ＭＳ Ｐゴシック" charset="0"/>
                <a:cs typeface="ＭＳ Ｐゴシック" charset="0"/>
              </a:defRPr>
            </a:lvl8pPr>
            <a:lvl9pPr marL="4244564" indent="-249680" eaLnBrk="0" fontAlgn="base" hangingPunct="0">
              <a:spcBef>
                <a:spcPct val="0"/>
              </a:spcBef>
              <a:spcAft>
                <a:spcPct val="0"/>
              </a:spcAft>
              <a:defRPr>
                <a:solidFill>
                  <a:schemeClr val="tx1"/>
                </a:solidFill>
                <a:latin typeface="Arial" charset="0"/>
                <a:ea typeface="ＭＳ Ｐゴシック" charset="0"/>
                <a:cs typeface="ＭＳ Ｐゴシック" charset="0"/>
              </a:defRPr>
            </a:lvl9pPr>
          </a:lstStyle>
          <a:p>
            <a:pPr eaLnBrk="1" hangingPunct="1">
              <a:defRPr/>
            </a:pPr>
            <a:fld id="{4FFE8C7F-BE49-BC49-9943-D12B66DEBD06}" type="slidenum">
              <a:rPr lang="en-US" smtClean="0"/>
              <a:pPr eaLnBrk="1" hangingPunct="1">
                <a:defRPr/>
              </a:pPr>
              <a:t>18</a:t>
            </a:fld>
            <a:endParaRPr lang="en-US" smtClean="0"/>
          </a:p>
        </p:txBody>
      </p:sp>
      <p:sp>
        <p:nvSpPr>
          <p:cNvPr id="44034" name="Rectangle 25"/>
          <p:cNvSpPr txBox="1">
            <a:spLocks noGrp="1" noChangeArrowheads="1"/>
          </p:cNvSpPr>
          <p:nvPr/>
        </p:nvSpPr>
        <p:spPr bwMode="auto">
          <a:xfrm>
            <a:off x="4024737" y="9719599"/>
            <a:ext cx="3077739" cy="51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872" tIns="49936" rIns="99872" bIns="4993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r"/>
            <a:fld id="{E007DD44-489F-0945-9788-9666A771AAA9}" type="slidenum">
              <a:rPr lang="en-US" sz="1300">
                <a:solidFill>
                  <a:schemeClr val="tx2"/>
                </a:solidFill>
                <a:latin typeface="Tahoma" charset="0"/>
                <a:sym typeface="Arial" charset="0"/>
              </a:rPr>
              <a:pPr algn="r"/>
              <a:t>18</a:t>
            </a:fld>
            <a:endParaRPr lang="en-US" sz="1300">
              <a:solidFill>
                <a:schemeClr val="tx2"/>
              </a:solidFill>
              <a:latin typeface="Tahoma" charset="0"/>
              <a:sym typeface="Arial" charset="0"/>
            </a:endParaRPr>
          </a:p>
        </p:txBody>
      </p:sp>
      <p:sp>
        <p:nvSpPr>
          <p:cNvPr id="28675" name="Slide Image Placeholder 1"/>
          <p:cNvSpPr>
            <a:spLocks noGrp="1" noRot="1" noChangeAspect="1" noTextEdit="1"/>
          </p:cNvSpPr>
          <p:nvPr>
            <p:ph type="sldImg"/>
          </p:nvPr>
        </p:nvSpPr>
        <p:spPr>
          <a:xfrm>
            <a:off x="992188" y="766763"/>
            <a:ext cx="5118100" cy="3838575"/>
          </a:xfrm>
          <a:ln/>
        </p:spPr>
      </p:sp>
      <p:sp>
        <p:nvSpPr>
          <p:cNvPr id="1166339" name="Notes Placeholder 2"/>
          <p:cNvSpPr>
            <a:spLocks noGrp="1"/>
          </p:cNvSpPr>
          <p:nvPr>
            <p:ph type="body" idx="1"/>
          </p:nvPr>
        </p:nvSpPr>
        <p:spPr>
          <a:ln/>
        </p:spPr>
        <p:txBody>
          <a:bodyPr lIns="100920" tIns="50460" rIns="100920" bIns="50460"/>
          <a:lstStyle/>
          <a:p>
            <a:pPr eaLnBrk="1" hangingPunct="1">
              <a:spcBef>
                <a:spcPct val="0"/>
              </a:spcBef>
              <a:defRPr/>
            </a:pPr>
            <a:r>
              <a:rPr lang="en-GB" i="1" dirty="0" smtClean="0">
                <a:solidFill>
                  <a:schemeClr val="accent6">
                    <a:lumMod val="75000"/>
                  </a:schemeClr>
                </a:solidFill>
              </a:rPr>
              <a:t>But in complex situations the most important relationships of cause and effect are unknown and therefore the results substantially unforeseeable.</a:t>
            </a:r>
          </a:p>
          <a:p>
            <a:pPr eaLnBrk="1" hangingPunct="1">
              <a:spcBef>
                <a:spcPct val="0"/>
              </a:spcBef>
              <a:defRPr/>
            </a:pPr>
            <a:endParaRPr lang="en-GB" i="1" dirty="0" smtClean="0">
              <a:solidFill>
                <a:schemeClr val="accent6">
                  <a:lumMod val="75000"/>
                </a:schemeClr>
              </a:solidFill>
              <a:cs typeface="+mn-cs"/>
            </a:endParaRPr>
          </a:p>
          <a:p>
            <a:pPr eaLnBrk="1" hangingPunct="1">
              <a:spcBef>
                <a:spcPct val="0"/>
              </a:spcBef>
              <a:defRPr/>
            </a:pPr>
            <a:r>
              <a:rPr lang="en-GB" i="1" dirty="0" smtClean="0">
                <a:solidFill>
                  <a:schemeClr val="accent6">
                    <a:lumMod val="75000"/>
                  </a:schemeClr>
                </a:solidFill>
                <a:cs typeface="+mn-cs"/>
              </a:rPr>
              <a:t>And if you do not distinguish correctly the difference between simple and complex dimensions….</a:t>
            </a:r>
            <a:endParaRPr lang="en-GB" dirty="0" smtClean="0">
              <a:cs typeface="+mn-cs"/>
            </a:endParaRPr>
          </a:p>
        </p:txBody>
      </p:sp>
      <p:sp>
        <p:nvSpPr>
          <p:cNvPr id="44037" name="Slide Number Placeholder 3"/>
          <p:cNvSpPr txBox="1">
            <a:spLocks noGrp="1"/>
          </p:cNvSpPr>
          <p:nvPr/>
        </p:nvSpPr>
        <p:spPr bwMode="auto">
          <a:xfrm>
            <a:off x="4023092" y="9719599"/>
            <a:ext cx="3077739" cy="51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920" tIns="50460" rIns="100920" bIns="50460" anchor="b"/>
          <a:lstStyle>
            <a:lvl1pPr defTabSz="852488" eaLnBrk="0" hangingPunct="0">
              <a:defRPr sz="2400">
                <a:solidFill>
                  <a:schemeClr val="tx1"/>
                </a:solidFill>
                <a:latin typeface="Arial" charset="0"/>
                <a:ea typeface="ＭＳ Ｐゴシック" charset="0"/>
                <a:cs typeface="ＭＳ Ｐゴシック" charset="0"/>
              </a:defRPr>
            </a:lvl1pPr>
            <a:lvl2pPr marL="742950" indent="-285750" defTabSz="852488" eaLnBrk="0" hangingPunct="0">
              <a:defRPr sz="2400">
                <a:solidFill>
                  <a:schemeClr val="tx1"/>
                </a:solidFill>
                <a:latin typeface="Arial" charset="0"/>
                <a:ea typeface="ＭＳ Ｐゴシック" charset="0"/>
                <a:cs typeface="ＭＳ Ｐゴシック" charset="0"/>
              </a:defRPr>
            </a:lvl2pPr>
            <a:lvl3pPr marL="1143000" indent="-228600" defTabSz="852488" eaLnBrk="0" hangingPunct="0">
              <a:defRPr sz="2400">
                <a:solidFill>
                  <a:schemeClr val="tx1"/>
                </a:solidFill>
                <a:latin typeface="Arial" charset="0"/>
                <a:ea typeface="ＭＳ Ｐゴシック" charset="0"/>
                <a:cs typeface="ＭＳ Ｐゴシック" charset="0"/>
              </a:defRPr>
            </a:lvl3pPr>
            <a:lvl4pPr marL="1600200" indent="-228600" defTabSz="852488" eaLnBrk="0" hangingPunct="0">
              <a:defRPr sz="2400">
                <a:solidFill>
                  <a:schemeClr val="tx1"/>
                </a:solidFill>
                <a:latin typeface="Arial" charset="0"/>
                <a:ea typeface="ＭＳ Ｐゴシック" charset="0"/>
                <a:cs typeface="ＭＳ Ｐゴシック" charset="0"/>
              </a:defRPr>
            </a:lvl4pPr>
            <a:lvl5pPr marL="2057400" indent="-228600" defTabSz="852488" eaLnBrk="0" hangingPunct="0">
              <a:defRPr sz="2400">
                <a:solidFill>
                  <a:schemeClr val="tx1"/>
                </a:solidFill>
                <a:latin typeface="Arial" charset="0"/>
                <a:ea typeface="ＭＳ Ｐゴシック" charset="0"/>
                <a:cs typeface="ＭＳ Ｐゴシック" charset="0"/>
              </a:defRPr>
            </a:lvl5pPr>
            <a:lvl6pPr marL="2514600" indent="-228600" defTabSz="852488"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defTabSz="852488"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defTabSz="852488"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defTabSz="852488"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r" eaLnBrk="1" hangingPunct="1"/>
            <a:fld id="{46DD958D-9FA5-DF4C-92D6-3BF7F94E8937}" type="slidenum">
              <a:rPr lang="en-GB" sz="1300">
                <a:sym typeface="Arial" charset="0"/>
              </a:rPr>
              <a:pPr algn="r" eaLnBrk="1" hangingPunct="1"/>
              <a:t>18</a:t>
            </a:fld>
            <a:endParaRPr lang="en-GB" sz="1300">
              <a:sym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xfrm>
            <a:off x="992188" y="766763"/>
            <a:ext cx="5118100"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GB" sz="2800" dirty="0">
                <a:latin typeface="Calibri" charset="0"/>
                <a:ea typeface="MS PGothic" charset="0"/>
                <a:cs typeface="MS PGothic" charset="0"/>
              </a:rPr>
              <a:t>Outcome Harvesting is usually NOT not useful in monitoring and evaluating projects and programmes for which the logic model is well proven. For example, infrastructure development—building bridges, schools, houses—, technology transfer, or delivering health care or primary education services in which you are using tried and proven methods. </a:t>
            </a: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865" indent="-285717" eaLnBrk="0" hangingPunct="0">
              <a:defRPr sz="2400">
                <a:solidFill>
                  <a:schemeClr val="tx1"/>
                </a:solidFill>
                <a:latin typeface="Arial" charset="0"/>
                <a:ea typeface="ＭＳ Ｐゴシック" charset="0"/>
                <a:cs typeface="ＭＳ Ｐゴシック" charset="0"/>
              </a:defRPr>
            </a:lvl2pPr>
            <a:lvl3pPr marL="1142870" indent="-228574" eaLnBrk="0" hangingPunct="0">
              <a:defRPr sz="2400">
                <a:solidFill>
                  <a:schemeClr val="tx1"/>
                </a:solidFill>
                <a:latin typeface="Arial" charset="0"/>
                <a:ea typeface="ＭＳ Ｐゴシック" charset="0"/>
                <a:cs typeface="ＭＳ Ｐゴシック" charset="0"/>
              </a:defRPr>
            </a:lvl3pPr>
            <a:lvl4pPr marL="1600018" indent="-228574" eaLnBrk="0" hangingPunct="0">
              <a:defRPr sz="2400">
                <a:solidFill>
                  <a:schemeClr val="tx1"/>
                </a:solidFill>
                <a:latin typeface="Arial" charset="0"/>
                <a:ea typeface="ＭＳ Ｐゴシック" charset="0"/>
                <a:cs typeface="ＭＳ Ｐゴシック" charset="0"/>
              </a:defRPr>
            </a:lvl4pPr>
            <a:lvl5pPr marL="2057165" indent="-228574" eaLnBrk="0" hangingPunct="0">
              <a:defRPr sz="2400">
                <a:solidFill>
                  <a:schemeClr val="tx1"/>
                </a:solidFill>
                <a:latin typeface="Arial" charset="0"/>
                <a:ea typeface="ＭＳ Ｐゴシック" charset="0"/>
                <a:cs typeface="ＭＳ Ｐゴシック" charset="0"/>
              </a:defRPr>
            </a:lvl5pPr>
            <a:lvl6pPr marL="2514313" indent="-228574"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460" indent="-228574"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8609" indent="-228574"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5757" indent="-228574"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89FEF760-8FE6-4641-9A1D-51CE0040A4D0}" type="slidenum">
              <a:rPr lang="en-US" sz="1300">
                <a:ea typeface="MS PGothic" charset="0"/>
                <a:cs typeface="MS PGothic" charset="0"/>
              </a:rPr>
              <a:pPr eaLnBrk="1" hangingPunct="1"/>
              <a:t>19</a:t>
            </a:fld>
            <a:endParaRPr lang="en-US" sz="1300">
              <a:ea typeface="MS PGothic" charset="0"/>
              <a:cs typeface="MS PGothic"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xfrm>
            <a:off x="992188" y="766763"/>
            <a:ext cx="5118100"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GB" sz="2800" dirty="0">
                <a:latin typeface="Calibri" charset="0"/>
              </a:rPr>
              <a:t>That is, Outcome Harvesting is especially useful in projects or programmes that aim to solve intractable development problems with innovative solutions that require that you influence social actors to change their behaviour. For example, influencing people to change their environmental practices, mobilising support for HIV-AIDS action, persuading religious authorities, fighting for human rights, lobbying for new legislation. </a:t>
            </a: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865" indent="-285717" eaLnBrk="0" hangingPunct="0">
              <a:defRPr sz="2400">
                <a:solidFill>
                  <a:schemeClr val="tx1"/>
                </a:solidFill>
                <a:latin typeface="Arial" charset="0"/>
                <a:ea typeface="ＭＳ Ｐゴシック" charset="0"/>
                <a:cs typeface="ＭＳ Ｐゴシック" charset="0"/>
              </a:defRPr>
            </a:lvl2pPr>
            <a:lvl3pPr marL="1142870" indent="-228574" eaLnBrk="0" hangingPunct="0">
              <a:defRPr sz="2400">
                <a:solidFill>
                  <a:schemeClr val="tx1"/>
                </a:solidFill>
                <a:latin typeface="Arial" charset="0"/>
                <a:ea typeface="ＭＳ Ｐゴシック" charset="0"/>
                <a:cs typeface="ＭＳ Ｐゴシック" charset="0"/>
              </a:defRPr>
            </a:lvl3pPr>
            <a:lvl4pPr marL="1600018" indent="-228574" eaLnBrk="0" hangingPunct="0">
              <a:defRPr sz="2400">
                <a:solidFill>
                  <a:schemeClr val="tx1"/>
                </a:solidFill>
                <a:latin typeface="Arial" charset="0"/>
                <a:ea typeface="ＭＳ Ｐゴシック" charset="0"/>
                <a:cs typeface="ＭＳ Ｐゴシック" charset="0"/>
              </a:defRPr>
            </a:lvl4pPr>
            <a:lvl5pPr marL="2057165" indent="-228574" eaLnBrk="0" hangingPunct="0">
              <a:defRPr sz="2400">
                <a:solidFill>
                  <a:schemeClr val="tx1"/>
                </a:solidFill>
                <a:latin typeface="Arial" charset="0"/>
                <a:ea typeface="ＭＳ Ｐゴシック" charset="0"/>
                <a:cs typeface="ＭＳ Ｐゴシック" charset="0"/>
              </a:defRPr>
            </a:lvl5pPr>
            <a:lvl6pPr marL="2514313" indent="-228574"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460" indent="-228574"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8609" indent="-228574"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5757" indent="-228574"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79554B4B-3AB8-9243-A359-B33CC7EBC985}" type="slidenum">
              <a:rPr lang="en-GB" sz="1300"/>
              <a:pPr eaLnBrk="1" hangingPunct="1"/>
              <a:t>20</a:t>
            </a:fld>
            <a:endParaRPr lang="en-GB" sz="13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xfrm>
            <a:off x="992188" y="766763"/>
            <a:ext cx="5118100"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GB" dirty="0" smtClean="0">
                <a:latin typeface="Calibri" charset="0"/>
              </a:rPr>
              <a:t>Or instead would face this situation of uncertainty that they were going to have the intended results. </a:t>
            </a:r>
            <a:endParaRPr lang="en-GB" dirty="0">
              <a:latin typeface="Calibri" charset="0"/>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865" indent="-285717" eaLnBrk="0" hangingPunct="0">
              <a:defRPr sz="2400">
                <a:solidFill>
                  <a:schemeClr val="tx1"/>
                </a:solidFill>
                <a:latin typeface="Arial" charset="0"/>
                <a:ea typeface="ＭＳ Ｐゴシック" charset="0"/>
                <a:cs typeface="ＭＳ Ｐゴシック" charset="0"/>
              </a:defRPr>
            </a:lvl2pPr>
            <a:lvl3pPr marL="1142870" indent="-228574" eaLnBrk="0" hangingPunct="0">
              <a:defRPr sz="2400">
                <a:solidFill>
                  <a:schemeClr val="tx1"/>
                </a:solidFill>
                <a:latin typeface="Arial" charset="0"/>
                <a:ea typeface="ＭＳ Ｐゴシック" charset="0"/>
                <a:cs typeface="ＭＳ Ｐゴシック" charset="0"/>
              </a:defRPr>
            </a:lvl3pPr>
            <a:lvl4pPr marL="1600018" indent="-228574" eaLnBrk="0" hangingPunct="0">
              <a:defRPr sz="2400">
                <a:solidFill>
                  <a:schemeClr val="tx1"/>
                </a:solidFill>
                <a:latin typeface="Arial" charset="0"/>
                <a:ea typeface="ＭＳ Ｐゴシック" charset="0"/>
                <a:cs typeface="ＭＳ Ｐゴシック" charset="0"/>
              </a:defRPr>
            </a:lvl4pPr>
            <a:lvl5pPr marL="2057165" indent="-228574" eaLnBrk="0" hangingPunct="0">
              <a:defRPr sz="2400">
                <a:solidFill>
                  <a:schemeClr val="tx1"/>
                </a:solidFill>
                <a:latin typeface="Arial" charset="0"/>
                <a:ea typeface="ＭＳ Ｐゴシック" charset="0"/>
                <a:cs typeface="ＭＳ Ｐゴシック" charset="0"/>
              </a:defRPr>
            </a:lvl5pPr>
            <a:lvl6pPr marL="2514313" indent="-228574"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460" indent="-228574"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8609" indent="-228574"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5757" indent="-228574"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79554B4B-3AB8-9243-A359-B33CC7EBC985}" type="slidenum">
              <a:rPr lang="en-GB" sz="1300"/>
              <a:pPr eaLnBrk="1" hangingPunct="1"/>
              <a:t>21</a:t>
            </a:fld>
            <a:endParaRPr lang="en-GB"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bwMode="auto">
          <a:xfrm>
            <a:off x="1183746" y="767477"/>
            <a:ext cx="4734983" cy="3837384"/>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9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Clr>
                <a:srgbClr val="FF0000"/>
              </a:buClr>
            </a:pPr>
            <a:endParaRPr lang="en-GB" baseline="0" dirty="0" smtClean="0"/>
          </a:p>
        </p:txBody>
      </p:sp>
      <p:sp>
        <p:nvSpPr>
          <p:cNvPr id="4" name="Slide Number Placeholder 3"/>
          <p:cNvSpPr>
            <a:spLocks noGrp="1"/>
          </p:cNvSpPr>
          <p:nvPr>
            <p:ph type="sldNum" sz="quarter" idx="5"/>
          </p:nvPr>
        </p:nvSpPr>
        <p:spPr/>
        <p:txBody>
          <a:bodyPr/>
          <a:lstStyle/>
          <a:p>
            <a:pPr>
              <a:defRPr/>
            </a:pPr>
            <a:fld id="{35145417-B5D2-409B-A903-8D0145039245}" type="slidenum">
              <a:rPr lang="en-GB" smtClean="0"/>
              <a:pPr>
                <a:defRPr/>
              </a:pPr>
              <a:t>4</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6763"/>
            <a:ext cx="5118100" cy="3838575"/>
          </a:xfrm>
        </p:spPr>
      </p:sp>
      <p:sp>
        <p:nvSpPr>
          <p:cNvPr id="3" name="Notes Placeholder 2"/>
          <p:cNvSpPr>
            <a:spLocks noGrp="1"/>
          </p:cNvSpPr>
          <p:nvPr>
            <p:ph type="body" idx="1"/>
          </p:nvPr>
        </p:nvSpPr>
        <p:spPr/>
        <p:txBody>
          <a:bodyPr/>
          <a:lstStyle/>
          <a:p>
            <a:pPr defTabSz="921925">
              <a:defRPr/>
            </a:pPr>
            <a:r>
              <a:rPr lang="en-GB" i="1" dirty="0" smtClean="0"/>
              <a:t>We have used Outcome Harvesting to monitor and evaluate 300 networks and associations, NGOs, community-based organisations, research institutes and government agencies working to influence policy and practice changes on all seven continents. </a:t>
            </a:r>
          </a:p>
          <a:p>
            <a:pPr defTabSz="921925">
              <a:defRPr/>
            </a:pPr>
            <a:endParaRPr lang="en-GB" i="1" dirty="0" smtClean="0"/>
          </a:p>
          <a:p>
            <a:pPr defTabSz="921925">
              <a:defRPr/>
            </a:pPr>
            <a:r>
              <a:rPr lang="en-GB" i="1" dirty="0" smtClean="0"/>
              <a:t>In the process we have harvested over 2,400 outcomes such as your ICOs and ICCs. </a:t>
            </a:r>
          </a:p>
          <a:p>
            <a:pPr>
              <a:defRPr/>
            </a:pPr>
            <a:endParaRPr lang="en-GB" dirty="0" smtClean="0"/>
          </a:p>
          <a:p>
            <a:pPr>
              <a:defRPr/>
            </a:pPr>
            <a:endParaRPr lang="en-GB" dirty="0" smtClean="0"/>
          </a:p>
          <a:p>
            <a:pPr>
              <a:defRPr/>
            </a:pPr>
            <a:endParaRPr lang="en-GB" dirty="0" smtClean="0"/>
          </a:p>
          <a:p>
            <a:pPr>
              <a:defRPr/>
            </a:pPr>
            <a:endParaRPr lang="en-GB" dirty="0" smtClean="0"/>
          </a:p>
          <a:p>
            <a:pPr>
              <a:defRPr/>
            </a:pPr>
            <a:endParaRPr lang="en-GB" dirty="0"/>
          </a:p>
        </p:txBody>
      </p:sp>
      <p:sp>
        <p:nvSpPr>
          <p:cNvPr id="4" name="Slide Number Placeholder 3"/>
          <p:cNvSpPr>
            <a:spLocks noGrp="1"/>
          </p:cNvSpPr>
          <p:nvPr>
            <p:ph type="sldNum" sz="quarter" idx="5"/>
          </p:nvPr>
        </p:nvSpPr>
        <p:spPr/>
        <p:txBody>
          <a:bodyPr/>
          <a:lstStyle/>
          <a:p>
            <a:pPr>
              <a:defRPr/>
            </a:pPr>
            <a:fld id="{EDB1622A-3373-8544-85D6-56FEA047FDBF}" type="slidenum">
              <a:rPr lang="en-US" smtClean="0"/>
              <a:pPr>
                <a:defRPr/>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6081" name="Slide Image Placeholder 1"/>
          <p:cNvSpPr>
            <a:spLocks noGrp="1" noRot="1" noChangeAspect="1" noTextEdit="1"/>
          </p:cNvSpPr>
          <p:nvPr>
            <p:ph type="sldImg"/>
          </p:nvPr>
        </p:nvSpPr>
        <p:spPr>
          <a:ln/>
        </p:spPr>
      </p:sp>
      <p:sp>
        <p:nvSpPr>
          <p:cNvPr id="132608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132608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2"/>
                </a:solidFill>
                <a:latin typeface="Arial" charset="0"/>
                <a:ea typeface="ＭＳ Ｐゴシック" charset="0"/>
                <a:cs typeface="ＭＳ Ｐゴシック" charset="0"/>
                <a:sym typeface="Arial" charset="0"/>
              </a:defRPr>
            </a:lvl1pPr>
            <a:lvl2pPr marL="804838" indent="-309553">
              <a:defRPr sz="3000">
                <a:solidFill>
                  <a:schemeClr val="tx2"/>
                </a:solidFill>
                <a:latin typeface="Arial" charset="0"/>
                <a:ea typeface="ＭＳ Ｐゴシック" charset="0"/>
                <a:cs typeface="ＭＳ Ｐゴシック" charset="0"/>
                <a:sym typeface="Arial" charset="0"/>
              </a:defRPr>
            </a:lvl2pPr>
            <a:lvl3pPr marL="1238212" indent="-247642">
              <a:defRPr sz="3000">
                <a:solidFill>
                  <a:schemeClr val="tx2"/>
                </a:solidFill>
                <a:latin typeface="Arial" charset="0"/>
                <a:ea typeface="ＭＳ Ｐゴシック" charset="0"/>
                <a:cs typeface="ＭＳ Ｐゴシック" charset="0"/>
                <a:sym typeface="Arial" charset="0"/>
              </a:defRPr>
            </a:lvl3pPr>
            <a:lvl4pPr marL="1733497" indent="-247642">
              <a:defRPr sz="3000">
                <a:solidFill>
                  <a:schemeClr val="tx2"/>
                </a:solidFill>
                <a:latin typeface="Arial" charset="0"/>
                <a:ea typeface="ＭＳ Ｐゴシック" charset="0"/>
                <a:cs typeface="ＭＳ Ｐゴシック" charset="0"/>
                <a:sym typeface="Arial" charset="0"/>
              </a:defRPr>
            </a:lvl4pPr>
            <a:lvl5pPr marL="2228781" indent="-247642">
              <a:defRPr sz="3000">
                <a:solidFill>
                  <a:schemeClr val="tx2"/>
                </a:solidFill>
                <a:latin typeface="Arial" charset="0"/>
                <a:ea typeface="ＭＳ Ｐゴシック" charset="0"/>
                <a:cs typeface="ＭＳ Ｐゴシック" charset="0"/>
                <a:sym typeface="Arial" charset="0"/>
              </a:defRPr>
            </a:lvl5pPr>
            <a:lvl6pPr marL="2724066" indent="-247642" fontAlgn="base">
              <a:spcBef>
                <a:spcPct val="0"/>
              </a:spcBef>
              <a:spcAft>
                <a:spcPct val="0"/>
              </a:spcAft>
              <a:defRPr sz="3000">
                <a:solidFill>
                  <a:schemeClr val="tx2"/>
                </a:solidFill>
                <a:latin typeface="Arial" charset="0"/>
                <a:ea typeface="ＭＳ Ｐゴシック" charset="0"/>
                <a:cs typeface="ＭＳ Ｐゴシック" charset="0"/>
                <a:sym typeface="Arial" charset="0"/>
              </a:defRPr>
            </a:lvl6pPr>
            <a:lvl7pPr marL="3219351" indent="-247642" fontAlgn="base">
              <a:spcBef>
                <a:spcPct val="0"/>
              </a:spcBef>
              <a:spcAft>
                <a:spcPct val="0"/>
              </a:spcAft>
              <a:defRPr sz="3000">
                <a:solidFill>
                  <a:schemeClr val="tx2"/>
                </a:solidFill>
                <a:latin typeface="Arial" charset="0"/>
                <a:ea typeface="ＭＳ Ｐゴシック" charset="0"/>
                <a:cs typeface="ＭＳ Ｐゴシック" charset="0"/>
                <a:sym typeface="Arial" charset="0"/>
              </a:defRPr>
            </a:lvl7pPr>
            <a:lvl8pPr marL="3714636" indent="-247642" fontAlgn="base">
              <a:spcBef>
                <a:spcPct val="0"/>
              </a:spcBef>
              <a:spcAft>
                <a:spcPct val="0"/>
              </a:spcAft>
              <a:defRPr sz="3000">
                <a:solidFill>
                  <a:schemeClr val="tx2"/>
                </a:solidFill>
                <a:latin typeface="Arial" charset="0"/>
                <a:ea typeface="ＭＳ Ｐゴシック" charset="0"/>
                <a:cs typeface="ＭＳ Ｐゴシック" charset="0"/>
                <a:sym typeface="Arial" charset="0"/>
              </a:defRPr>
            </a:lvl8pPr>
            <a:lvl9pPr marL="4209920" indent="-247642" fontAlgn="base">
              <a:spcBef>
                <a:spcPct val="0"/>
              </a:spcBef>
              <a:spcAft>
                <a:spcPct val="0"/>
              </a:spcAft>
              <a:defRPr sz="3000">
                <a:solidFill>
                  <a:schemeClr val="tx2"/>
                </a:solidFill>
                <a:latin typeface="Arial" charset="0"/>
                <a:ea typeface="ＭＳ Ｐゴシック" charset="0"/>
                <a:cs typeface="ＭＳ Ｐゴシック" charset="0"/>
                <a:sym typeface="Arial" charset="0"/>
              </a:defRPr>
            </a:lvl9pPr>
          </a:lstStyle>
          <a:p>
            <a:fld id="{5984FC8D-3573-F645-AD72-FFAF6604F8AD}" type="slidenum">
              <a:rPr lang="en-GB" sz="1300">
                <a:latin typeface="Tahoma" charset="0"/>
              </a:rPr>
              <a:pPr/>
              <a:t>24</a:t>
            </a:fld>
            <a:endParaRPr lang="en-GB" sz="1300">
              <a:latin typeface="Tahoma"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6F16470-82B7-6D4C-8FAB-4105701A104D}" type="slidenum">
              <a:rPr lang="en-US"/>
              <a:pPr/>
              <a:t>25</a:t>
            </a:fld>
            <a:endParaRPr lang="en-US"/>
          </a:p>
        </p:txBody>
      </p:sp>
      <p:sp>
        <p:nvSpPr>
          <p:cNvPr id="54274" name="Rectangle 7"/>
          <p:cNvSpPr txBox="1">
            <a:spLocks noGrp="1" noChangeArrowheads="1"/>
          </p:cNvSpPr>
          <p:nvPr/>
        </p:nvSpPr>
        <p:spPr bwMode="auto">
          <a:xfrm>
            <a:off x="4024737" y="9719602"/>
            <a:ext cx="3077739" cy="51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28" tIns="49513" rIns="99028" bIns="49513" anchor="b"/>
          <a:lstStyle>
            <a:lvl1pPr>
              <a:defRPr>
                <a:solidFill>
                  <a:schemeClr val="tx1"/>
                </a:solidFill>
                <a:latin typeface="Arial" charset="0"/>
                <a:ea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fld id="{0F1CCCC1-214A-C04A-8394-F5CA388F119E}" type="slidenum">
              <a:rPr lang="en-US" sz="1200">
                <a:solidFill>
                  <a:schemeClr val="tx2"/>
                </a:solidFill>
                <a:latin typeface="Tahoma" charset="0"/>
                <a:ea typeface="ＭＳ Ｐゴシック" charset="0"/>
                <a:cs typeface="ＭＳ Ｐゴシック" charset="0"/>
                <a:sym typeface="Arial" charset="0"/>
              </a:rPr>
              <a:pPr algn="r" eaLnBrk="0" hangingPunct="0"/>
              <a:t>25</a:t>
            </a:fld>
            <a:endParaRPr lang="en-US" sz="1200">
              <a:solidFill>
                <a:schemeClr val="tx2"/>
              </a:solidFill>
              <a:latin typeface="Tahoma" charset="0"/>
              <a:ea typeface="ＭＳ Ｐゴシック" charset="0"/>
              <a:cs typeface="ＭＳ Ｐゴシック" charset="0"/>
              <a:sym typeface="Arial" charset="0"/>
            </a:endParaRPr>
          </a:p>
        </p:txBody>
      </p:sp>
      <p:sp>
        <p:nvSpPr>
          <p:cNvPr id="54275" name="Rectangle 2"/>
          <p:cNvSpPr>
            <a:spLocks noGrp="1" noRot="1" noChangeAspect="1" noChangeArrowheads="1" noTextEdit="1"/>
          </p:cNvSpPr>
          <p:nvPr>
            <p:ph type="sldImg"/>
          </p:nvPr>
        </p:nvSpPr>
        <p:spPr>
          <a:xfrm>
            <a:off x="992188" y="765175"/>
            <a:ext cx="5118100" cy="3838575"/>
          </a:xfrm>
          <a:ln/>
          <a:extLst>
            <a:ext uri="{FAA26D3D-D897-4be2-8F04-BA451C77F1D7}">
              <ma14:placeholderFlag xmlns:ma14="http://schemas.microsoft.com/office/mac/drawingml/2011/main" val="1"/>
            </a:ext>
          </a:extLst>
        </p:spPr>
      </p:sp>
      <p:sp>
        <p:nvSpPr>
          <p:cNvPr id="54276" name="Rectangle 3"/>
          <p:cNvSpPr>
            <a:spLocks noGrp="1" noChangeArrowheads="1"/>
          </p:cNvSpPr>
          <p:nvPr>
            <p:ph type="body" idx="1"/>
          </p:nvPr>
        </p:nvSpPr>
        <p:spPr>
          <a:xfrm>
            <a:off x="946997" y="4860688"/>
            <a:ext cx="5208482" cy="4604861"/>
          </a:xfrm>
        </p:spPr>
        <p:txBody>
          <a:bodyPr/>
          <a:lstStyle/>
          <a:p>
            <a:pPr>
              <a:spcBef>
                <a:spcPct val="0"/>
              </a:spcBef>
            </a:pPr>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5175"/>
            <a:ext cx="5118100" cy="3838575"/>
          </a:xfrm>
        </p:spPr>
      </p:sp>
      <p:sp>
        <p:nvSpPr>
          <p:cNvPr id="3" name="Notes Placeholder 2"/>
          <p:cNvSpPr>
            <a:spLocks noGrp="1"/>
          </p:cNvSpPr>
          <p:nvPr>
            <p:ph type="body" idx="1"/>
          </p:nvPr>
        </p:nvSpPr>
        <p:spPr/>
        <p:txBody>
          <a:bodyPr/>
          <a:lstStyle/>
          <a:p>
            <a:pPr defTabSz="914129">
              <a:defRPr/>
            </a:pPr>
            <a:r>
              <a:rPr lang="en-CA" dirty="0" smtClean="0"/>
              <a:t>Using the principles of the general elimination method, you work as a detective,</a:t>
            </a:r>
            <a:r>
              <a:rPr lang="en-CA" baseline="0" dirty="0" smtClean="0"/>
              <a:t> archaeologist or forensic scientist, beginning with the effect—that is, the outcome– and work backwards to identify a plausible casual relationship in how the organisation contributed to that change. </a:t>
            </a:r>
            <a:endParaRPr lang="en-CA" dirty="0"/>
          </a:p>
        </p:txBody>
      </p:sp>
      <p:sp>
        <p:nvSpPr>
          <p:cNvPr id="4" name="Slide Number Placeholder 3"/>
          <p:cNvSpPr>
            <a:spLocks noGrp="1"/>
          </p:cNvSpPr>
          <p:nvPr>
            <p:ph type="sldNum" sz="quarter" idx="10"/>
          </p:nvPr>
        </p:nvSpPr>
        <p:spPr/>
        <p:txBody>
          <a:bodyPr/>
          <a:lstStyle/>
          <a:p>
            <a:pPr>
              <a:defRPr/>
            </a:pPr>
            <a:fld id="{C359DD00-072A-4E73-9EC0-D234D516A50E}" type="slidenum">
              <a:rPr lang="en-GB" smtClean="0"/>
              <a:pPr>
                <a:defRPr/>
              </a:pPr>
              <a:t>26</a:t>
            </a:fld>
            <a:endParaRPr lang="en-GB" dirty="0"/>
          </a:p>
        </p:txBody>
      </p:sp>
    </p:spTree>
    <p:extLst>
      <p:ext uri="{BB962C8B-B14F-4D97-AF65-F5344CB8AC3E}">
        <p14:creationId xmlns:p14="http://schemas.microsoft.com/office/powerpoint/2010/main" val="1257375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6F16470-82B7-6D4C-8FAB-4105701A104D}" type="slidenum">
              <a:rPr lang="en-US"/>
              <a:pPr/>
              <a:t>27</a:t>
            </a:fld>
            <a:endParaRPr lang="en-US"/>
          </a:p>
        </p:txBody>
      </p:sp>
      <p:sp>
        <p:nvSpPr>
          <p:cNvPr id="54274" name="Rectangle 7"/>
          <p:cNvSpPr txBox="1">
            <a:spLocks noGrp="1" noChangeArrowheads="1"/>
          </p:cNvSpPr>
          <p:nvPr/>
        </p:nvSpPr>
        <p:spPr bwMode="auto">
          <a:xfrm>
            <a:off x="4024737" y="9719602"/>
            <a:ext cx="3077739" cy="51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28" tIns="49513" rIns="99028" bIns="49513" anchor="b"/>
          <a:lstStyle>
            <a:lvl1pPr>
              <a:defRPr>
                <a:solidFill>
                  <a:schemeClr val="tx1"/>
                </a:solidFill>
                <a:latin typeface="Arial" charset="0"/>
                <a:ea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fld id="{0F1CCCC1-214A-C04A-8394-F5CA388F119E}" type="slidenum">
              <a:rPr lang="en-US" sz="1200">
                <a:solidFill>
                  <a:schemeClr val="tx2"/>
                </a:solidFill>
                <a:latin typeface="Tahoma" charset="0"/>
                <a:ea typeface="ＭＳ Ｐゴシック" charset="0"/>
                <a:cs typeface="ＭＳ Ｐゴシック" charset="0"/>
                <a:sym typeface="Arial" charset="0"/>
              </a:rPr>
              <a:pPr algn="r" eaLnBrk="0" hangingPunct="0"/>
              <a:t>27</a:t>
            </a:fld>
            <a:endParaRPr lang="en-US" sz="1200">
              <a:solidFill>
                <a:schemeClr val="tx2"/>
              </a:solidFill>
              <a:latin typeface="Tahoma" charset="0"/>
              <a:ea typeface="ＭＳ Ｐゴシック" charset="0"/>
              <a:cs typeface="ＭＳ Ｐゴシック" charset="0"/>
              <a:sym typeface="Arial" charset="0"/>
            </a:endParaRPr>
          </a:p>
        </p:txBody>
      </p:sp>
      <p:sp>
        <p:nvSpPr>
          <p:cNvPr id="54275" name="Rectangle 2"/>
          <p:cNvSpPr>
            <a:spLocks noGrp="1" noRot="1" noChangeAspect="1" noChangeArrowheads="1" noTextEdit="1"/>
          </p:cNvSpPr>
          <p:nvPr>
            <p:ph type="sldImg"/>
          </p:nvPr>
        </p:nvSpPr>
        <p:spPr>
          <a:xfrm>
            <a:off x="992188" y="765175"/>
            <a:ext cx="5118100" cy="3838575"/>
          </a:xfrm>
          <a:ln/>
          <a:extLst>
            <a:ext uri="{FAA26D3D-D897-4be2-8F04-BA451C77F1D7}">
              <ma14:placeholderFlag xmlns:ma14="http://schemas.microsoft.com/office/mac/drawingml/2011/main" val="1"/>
            </a:ext>
          </a:extLst>
        </p:spPr>
      </p:sp>
      <p:sp>
        <p:nvSpPr>
          <p:cNvPr id="54276" name="Rectangle 3"/>
          <p:cNvSpPr>
            <a:spLocks noGrp="1" noChangeArrowheads="1"/>
          </p:cNvSpPr>
          <p:nvPr>
            <p:ph type="body" idx="1"/>
          </p:nvPr>
        </p:nvSpPr>
        <p:spPr>
          <a:xfrm>
            <a:off x="946997" y="4860688"/>
            <a:ext cx="5208482" cy="4604861"/>
          </a:xfrm>
        </p:spPr>
        <p:txBody>
          <a:bodyPr>
            <a:normAutofit fontScale="92500" lnSpcReduction="20000"/>
          </a:bodyPr>
          <a:lstStyle/>
          <a:p>
            <a:pPr>
              <a:spcBef>
                <a:spcPct val="0"/>
              </a:spcBef>
            </a:pPr>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D407ADE-8731-564F-91E9-62FD43C68FF9}" type="slidenum">
              <a:rPr lang="en-US"/>
              <a:pPr/>
              <a:t>28</a:t>
            </a:fld>
            <a:endParaRPr lang="en-US"/>
          </a:p>
        </p:txBody>
      </p:sp>
      <p:sp>
        <p:nvSpPr>
          <p:cNvPr id="74754" name="Rectangle 7"/>
          <p:cNvSpPr txBox="1">
            <a:spLocks noGrp="1" noChangeArrowheads="1"/>
          </p:cNvSpPr>
          <p:nvPr/>
        </p:nvSpPr>
        <p:spPr bwMode="auto">
          <a:xfrm>
            <a:off x="4024737" y="9719600"/>
            <a:ext cx="3077739" cy="51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6" tIns="49522" rIns="99046" bIns="49522" anchor="b"/>
          <a:lstStyle>
            <a:lvl1pPr>
              <a:defRPr>
                <a:solidFill>
                  <a:schemeClr val="tx1"/>
                </a:solidFill>
                <a:latin typeface="Arial" charset="0"/>
                <a:ea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a:fld id="{60B23964-917A-194D-ADC5-0909E9CA7C8E}" type="slidenum">
              <a:rPr lang="en-GB" sz="1300">
                <a:ea typeface="ＭＳ Ｐゴシック" charset="0"/>
                <a:cs typeface="ＭＳ Ｐゴシック" charset="0"/>
                <a:sym typeface="Arial" charset="0"/>
              </a:rPr>
              <a:pPr algn="r"/>
              <a:t>28</a:t>
            </a:fld>
            <a:endParaRPr lang="en-GB" sz="1300">
              <a:ea typeface="ＭＳ Ｐゴシック" charset="0"/>
              <a:cs typeface="ＭＳ Ｐゴシック" charset="0"/>
              <a:sym typeface="Arial" charset="0"/>
            </a:endParaRPr>
          </a:p>
        </p:txBody>
      </p:sp>
      <p:sp>
        <p:nvSpPr>
          <p:cNvPr id="74755" name="Rectangle 2"/>
          <p:cNvSpPr>
            <a:spLocks noGrp="1" noRot="1" noChangeAspect="1" noChangeArrowheads="1" noTextEdit="1"/>
          </p:cNvSpPr>
          <p:nvPr>
            <p:ph type="sldImg"/>
          </p:nvPr>
        </p:nvSpPr>
        <p:spPr>
          <a:xfrm>
            <a:off x="992188" y="766763"/>
            <a:ext cx="5118100" cy="3838575"/>
          </a:xfrm>
          <a:ln/>
          <a:extLst>
            <a:ext uri="{FAA26D3D-D897-4be2-8F04-BA451C77F1D7}">
              <ma14:placeholderFlag xmlns:ma14="http://schemas.microsoft.com/office/mac/drawingml/2011/main" val="1"/>
            </a:ext>
          </a:extLst>
        </p:spPr>
      </p:sp>
      <p:sp>
        <p:nvSpPr>
          <p:cNvPr id="74756" name="Rectangle 3"/>
          <p:cNvSpPr>
            <a:spLocks noGrp="1" noChangeArrowheads="1"/>
          </p:cNvSpPr>
          <p:nvPr>
            <p:ph type="body" idx="1"/>
          </p:nvPr>
        </p:nvSpPr>
        <p:spPr>
          <a:xfrm>
            <a:off x="946997" y="4860687"/>
            <a:ext cx="5208482" cy="4604861"/>
          </a:xfrm>
        </p:spPr>
        <p:txBody>
          <a:bodyPr lIns="100698" tIns="50350" rIns="100698" bIns="50350"/>
          <a:lstStyle/>
          <a:p>
            <a:r>
              <a:rPr lang="en-GB" dirty="0" smtClean="0">
                <a:latin typeface="Calibri" charset="0"/>
              </a:rPr>
              <a:t>That is, the paradigm shift requires that first you identify outcomes…</a:t>
            </a:r>
            <a:endParaRPr lang="en-GB" dirty="0">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5527F70-3CFE-4641-AEE0-7B3B8FC1E308}" type="slidenum">
              <a:rPr lang="en-US"/>
              <a:pPr/>
              <a:t>29</a:t>
            </a:fld>
            <a:endParaRPr lang="en-US"/>
          </a:p>
        </p:txBody>
      </p:sp>
      <p:sp>
        <p:nvSpPr>
          <p:cNvPr id="76802" name="Rectangle 7"/>
          <p:cNvSpPr txBox="1">
            <a:spLocks noGrp="1" noChangeArrowheads="1"/>
          </p:cNvSpPr>
          <p:nvPr/>
        </p:nvSpPr>
        <p:spPr bwMode="auto">
          <a:xfrm>
            <a:off x="4024737" y="9719600"/>
            <a:ext cx="3077739" cy="51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6" tIns="49522" rIns="99046" bIns="49522" anchor="b"/>
          <a:lstStyle>
            <a:lvl1pPr>
              <a:defRPr>
                <a:solidFill>
                  <a:schemeClr val="tx1"/>
                </a:solidFill>
                <a:latin typeface="Arial" charset="0"/>
                <a:ea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a:fld id="{0E5A477C-9843-0445-A5BE-73AFF8B3169F}" type="slidenum">
              <a:rPr lang="en-GB" sz="1300">
                <a:ea typeface="ＭＳ Ｐゴシック" charset="0"/>
                <a:cs typeface="ＭＳ Ｐゴシック" charset="0"/>
                <a:sym typeface="Arial" charset="0"/>
              </a:rPr>
              <a:pPr algn="r"/>
              <a:t>29</a:t>
            </a:fld>
            <a:endParaRPr lang="en-GB" sz="1300">
              <a:ea typeface="ＭＳ Ｐゴシック" charset="0"/>
              <a:cs typeface="ＭＳ Ｐゴシック" charset="0"/>
              <a:sym typeface="Arial" charset="0"/>
            </a:endParaRPr>
          </a:p>
        </p:txBody>
      </p:sp>
      <p:sp>
        <p:nvSpPr>
          <p:cNvPr id="76803" name="Rectangle 2"/>
          <p:cNvSpPr>
            <a:spLocks noGrp="1" noRot="1" noChangeAspect="1" noChangeArrowheads="1" noTextEdit="1"/>
          </p:cNvSpPr>
          <p:nvPr>
            <p:ph type="sldImg"/>
          </p:nvPr>
        </p:nvSpPr>
        <p:spPr>
          <a:xfrm>
            <a:off x="992188" y="766763"/>
            <a:ext cx="5118100" cy="3838575"/>
          </a:xfrm>
          <a:ln/>
          <a:extLst>
            <a:ext uri="{FAA26D3D-D897-4be2-8F04-BA451C77F1D7}">
              <ma14:placeholderFlag xmlns:ma14="http://schemas.microsoft.com/office/mac/drawingml/2011/main" val="1"/>
            </a:ext>
          </a:extLst>
        </p:spPr>
      </p:sp>
      <p:sp>
        <p:nvSpPr>
          <p:cNvPr id="76804" name="Rectangle 3"/>
          <p:cNvSpPr>
            <a:spLocks noGrp="1" noChangeArrowheads="1"/>
          </p:cNvSpPr>
          <p:nvPr>
            <p:ph type="body" idx="1"/>
          </p:nvPr>
        </p:nvSpPr>
        <p:spPr>
          <a:xfrm>
            <a:off x="946997" y="4860687"/>
            <a:ext cx="5208482" cy="4604861"/>
          </a:xfrm>
        </p:spPr>
        <p:txBody>
          <a:bodyPr lIns="100698" tIns="50350" rIns="100698" bIns="50350"/>
          <a:lstStyle/>
          <a:p>
            <a:r>
              <a:rPr lang="en-GB" dirty="0" smtClean="0">
                <a:latin typeface="Calibri" charset="0"/>
              </a:rPr>
              <a:t>And then second that you</a:t>
            </a:r>
            <a:r>
              <a:rPr lang="en-GB" baseline="0" dirty="0" smtClean="0">
                <a:latin typeface="Calibri" charset="0"/>
              </a:rPr>
              <a:t> discover the activities and outputs that contributed</a:t>
            </a:r>
            <a:r>
              <a:rPr lang="en-GB" dirty="0" smtClean="0">
                <a:latin typeface="Calibri" charset="0"/>
              </a:rPr>
              <a:t>. </a:t>
            </a:r>
            <a:endParaRPr lang="en-GB" dirty="0">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6763"/>
            <a:ext cx="5118100" cy="3838575"/>
          </a:xfrm>
        </p:spPr>
      </p:sp>
      <p:sp>
        <p:nvSpPr>
          <p:cNvPr id="3" name="Notes Placeholder 2"/>
          <p:cNvSpPr>
            <a:spLocks noGrp="1"/>
          </p:cNvSpPr>
          <p:nvPr>
            <p:ph type="body" idx="1"/>
          </p:nvPr>
        </p:nvSpPr>
        <p:spPr/>
        <p:txBody>
          <a:bodyPr/>
          <a:lstStyle/>
          <a:p>
            <a:pPr marL="0" indent="0">
              <a:buFont typeface="Arial"/>
              <a:buNone/>
            </a:pPr>
            <a:r>
              <a:rPr lang="en-CA" dirty="0" smtClean="0"/>
              <a:t>Depending on the uses for the Outcome</a:t>
            </a:r>
            <a:r>
              <a:rPr lang="en-CA" baseline="0" dirty="0" smtClean="0"/>
              <a:t> Harvest, other information can be included in the harvest: </a:t>
            </a:r>
            <a:r>
              <a:rPr lang="en-GB" dirty="0" smtClean="0"/>
              <a:t>Significance of the outcome</a:t>
            </a:r>
          </a:p>
          <a:p>
            <a:pPr marL="457200" indent="-457200">
              <a:buFont typeface="Arial"/>
              <a:buChar char="•"/>
            </a:pPr>
            <a:r>
              <a:rPr lang="en-GB" dirty="0" smtClean="0"/>
              <a:t>Collaboration with other social actors</a:t>
            </a:r>
          </a:p>
          <a:p>
            <a:pPr marL="457200" indent="-457200">
              <a:buFont typeface="Arial"/>
              <a:buChar char="•"/>
            </a:pPr>
            <a:r>
              <a:rPr lang="en-GB" dirty="0" smtClean="0"/>
              <a:t>Contribution of other actors and factors</a:t>
            </a:r>
          </a:p>
          <a:p>
            <a:pPr marL="457200" indent="-457200">
              <a:buFont typeface="Arial"/>
              <a:buChar char="•"/>
            </a:pPr>
            <a:r>
              <a:rPr lang="en-GB" dirty="0" smtClean="0"/>
              <a:t>History</a:t>
            </a:r>
          </a:p>
          <a:p>
            <a:pPr marL="457200" indent="-457200">
              <a:buFont typeface="Arial"/>
              <a:buChar char="•"/>
            </a:pPr>
            <a:r>
              <a:rPr lang="en-GB" dirty="0" smtClean="0"/>
              <a:t>Context</a:t>
            </a:r>
          </a:p>
          <a:p>
            <a:pPr marL="457200" indent="-457200">
              <a:buFont typeface="Arial"/>
              <a:buChar char="•"/>
            </a:pPr>
            <a:r>
              <a:rPr lang="en-GB" dirty="0" smtClean="0"/>
              <a:t>Evidence of impact on people’s lives</a:t>
            </a:r>
          </a:p>
          <a:p>
            <a:r>
              <a:rPr lang="en-GB" dirty="0" smtClean="0"/>
              <a:t>And so forth. </a:t>
            </a:r>
          </a:p>
          <a:p>
            <a:endParaRPr lang="en-CA" dirty="0"/>
          </a:p>
        </p:txBody>
      </p:sp>
      <p:sp>
        <p:nvSpPr>
          <p:cNvPr id="4" name="Slide Number Placeholder 3"/>
          <p:cNvSpPr>
            <a:spLocks noGrp="1"/>
          </p:cNvSpPr>
          <p:nvPr>
            <p:ph type="sldNum" sz="quarter" idx="10"/>
          </p:nvPr>
        </p:nvSpPr>
        <p:spPr/>
        <p:txBody>
          <a:bodyPr/>
          <a:lstStyle/>
          <a:p>
            <a:pPr>
              <a:defRPr/>
            </a:pPr>
            <a:fld id="{C359DD00-072A-4E73-9EC0-D234D516A50E}" type="slidenum">
              <a:rPr lang="en-GB" smtClean="0"/>
              <a:pPr>
                <a:defRPr/>
              </a:pPr>
              <a:t>30</a:t>
            </a:fld>
            <a:endParaRPr lang="en-GB" dirty="0"/>
          </a:p>
        </p:txBody>
      </p:sp>
    </p:spTree>
    <p:extLst>
      <p:ext uri="{BB962C8B-B14F-4D97-AF65-F5344CB8AC3E}">
        <p14:creationId xmlns:p14="http://schemas.microsoft.com/office/powerpoint/2010/main" val="41287726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1A71396-C6EB-F44E-9C9B-D01D2D1024D4}" type="slidenum">
              <a:rPr lang="en-US"/>
              <a:pPr/>
              <a:t>32</a:t>
            </a:fld>
            <a:endParaRPr lang="en-US"/>
          </a:p>
        </p:txBody>
      </p:sp>
      <p:sp>
        <p:nvSpPr>
          <p:cNvPr id="24578" name="Slide Image Placeholder 1"/>
          <p:cNvSpPr>
            <a:spLocks noGrp="1" noRot="1" noChangeAspect="1" noTextEdit="1"/>
          </p:cNvSpPr>
          <p:nvPr>
            <p:ph type="sldImg"/>
          </p:nvPr>
        </p:nvSpPr>
        <p:spPr>
          <a:xfrm>
            <a:off x="992188" y="766763"/>
            <a:ext cx="5118100" cy="3838575"/>
          </a:xfrm>
          <a:ln/>
          <a:extLst>
            <a:ext uri="{FAA26D3D-D897-4be2-8F04-BA451C77F1D7}">
              <ma14:placeholderFlag xmlns:ma14="http://schemas.microsoft.com/office/mac/drawingml/2011/main" val="1"/>
            </a:ext>
          </a:extLst>
        </p:spPr>
      </p:sp>
      <p:sp>
        <p:nvSpPr>
          <p:cNvPr id="24579" name="Notes Placeholder 2"/>
          <p:cNvSpPr>
            <a:spLocks noGrp="1"/>
          </p:cNvSpPr>
          <p:nvPr>
            <p:ph type="body" idx="1"/>
          </p:nvPr>
        </p:nvSpPr>
        <p:spPr>
          <a:xfrm>
            <a:off x="946997" y="4860687"/>
            <a:ext cx="5208482" cy="4604861"/>
          </a:xfrm>
        </p:spPr>
        <p:txBody>
          <a:bodyPr/>
          <a:lstStyle/>
          <a:p>
            <a:r>
              <a:rPr lang="en-GB" dirty="0" smtClean="0"/>
              <a:t>The Outcome Harvesting tool consists of six steps. </a:t>
            </a:r>
            <a:endParaRPr lang="en-GB" dirty="0"/>
          </a:p>
        </p:txBody>
      </p:sp>
      <p:sp>
        <p:nvSpPr>
          <p:cNvPr id="24580" name="Slide Number Placeholder 3"/>
          <p:cNvSpPr txBox="1">
            <a:spLocks noGrp="1"/>
          </p:cNvSpPr>
          <p:nvPr/>
        </p:nvSpPr>
        <p:spPr bwMode="auto">
          <a:xfrm>
            <a:off x="4024736" y="9719598"/>
            <a:ext cx="3077739" cy="51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7" tIns="49528" rIns="99057" bIns="49528" anchor="b"/>
          <a:lstStyle>
            <a:lvl1pPr>
              <a:defRPr>
                <a:solidFill>
                  <a:schemeClr val="tx1"/>
                </a:solidFill>
                <a:latin typeface="Arial" charset="0"/>
                <a:ea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fld id="{1763DE36-4D93-EC4D-AB97-99EEB5B4299B}" type="slidenum">
              <a:rPr lang="en-GB" sz="1300">
                <a:solidFill>
                  <a:srgbClr val="000000"/>
                </a:solidFill>
                <a:latin typeface="Tahoma" charset="0"/>
                <a:ea typeface="ＭＳ Ｐゴシック" charset="0"/>
                <a:cs typeface="ＭＳ Ｐゴシック" charset="0"/>
                <a:sym typeface="Arial" charset="0"/>
              </a:rPr>
              <a:pPr algn="r" eaLnBrk="0" hangingPunct="0"/>
              <a:t>32</a:t>
            </a:fld>
            <a:endParaRPr lang="en-GB" sz="1300">
              <a:solidFill>
                <a:srgbClr val="000000"/>
              </a:solidFill>
              <a:latin typeface="Tahoma" charset="0"/>
              <a:ea typeface="ＭＳ Ｐゴシック" charset="0"/>
              <a:cs typeface="ＭＳ Ｐゴシック" charset="0"/>
              <a:sym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6763"/>
            <a:ext cx="5118100" cy="3838575"/>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The first step is to design the harvest to ensure it</a:t>
            </a:r>
            <a:r>
              <a:rPr lang="en-GB" baseline="0" dirty="0" smtClean="0"/>
              <a:t> </a:t>
            </a:r>
            <a:r>
              <a:rPr lang="en-GB" i="0" dirty="0" smtClean="0"/>
              <a:t>will serve the information needs of intended users.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i="0" dirty="0" smtClean="0"/>
          </a:p>
          <a:p>
            <a:r>
              <a:rPr lang="en-GB" i="0" dirty="0" smtClean="0"/>
              <a:t>This is done applying the principles of Michael Quinn Patton’s </a:t>
            </a:r>
            <a:r>
              <a:rPr lang="en-GB" i="1" dirty="0" smtClean="0"/>
              <a:t>Utilization-Focused Evaluation.</a:t>
            </a:r>
            <a:r>
              <a:rPr lang="en-GB" i="0" dirty="0" smtClean="0"/>
              <a:t> You agree who are the primary intended users of the evaluation and what will be their principal intended uses. Then you agree on one or more useful evaluation questions.</a:t>
            </a:r>
            <a:r>
              <a:rPr lang="en-GB" i="0" baseline="0" dirty="0" smtClean="0"/>
              <a:t>.</a:t>
            </a:r>
            <a:endParaRPr lang="en-CA" i="0" dirty="0"/>
          </a:p>
        </p:txBody>
      </p:sp>
      <p:sp>
        <p:nvSpPr>
          <p:cNvPr id="4" name="Slide Number Placeholder 3"/>
          <p:cNvSpPr>
            <a:spLocks noGrp="1"/>
          </p:cNvSpPr>
          <p:nvPr>
            <p:ph type="sldNum" sz="quarter" idx="10"/>
          </p:nvPr>
        </p:nvSpPr>
        <p:spPr/>
        <p:txBody>
          <a:bodyPr/>
          <a:lstStyle/>
          <a:p>
            <a:pPr>
              <a:defRPr/>
            </a:pPr>
            <a:fld id="{C359DD00-072A-4E73-9EC0-D234D516A50E}" type="slidenum">
              <a:rPr lang="en-GB" smtClean="0"/>
              <a:pPr>
                <a:defRPr/>
              </a:pPr>
              <a:t>33</a:t>
            </a:fld>
            <a:endParaRPr lang="en-GB" dirty="0"/>
          </a:p>
        </p:txBody>
      </p:sp>
    </p:spTree>
    <p:extLst>
      <p:ext uri="{BB962C8B-B14F-4D97-AF65-F5344CB8AC3E}">
        <p14:creationId xmlns:p14="http://schemas.microsoft.com/office/powerpoint/2010/main" val="3972791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992188" y="766763"/>
            <a:ext cx="5118100"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mtClean="0"/>
              <a:t>Inspired by Outcome Mapping, Outcome harvesting  has been developed over the past 8 years in monitoring and evaluating hundreds of networks, NGOs, research centres, think tanks, community-based organisations and the programmes of nine international donors.</a:t>
            </a:r>
          </a:p>
          <a:p>
            <a:endParaRPr lang="en-GB" smtClean="0"/>
          </a:p>
        </p:txBody>
      </p:sp>
      <p:sp>
        <p:nvSpPr>
          <p:cNvPr id="4" name="Slide Number Placeholder 3"/>
          <p:cNvSpPr>
            <a:spLocks noGrp="1"/>
          </p:cNvSpPr>
          <p:nvPr>
            <p:ph type="sldNum" sz="quarter" idx="5"/>
          </p:nvPr>
        </p:nvSpPr>
        <p:spPr/>
        <p:txBody>
          <a:bodyPr/>
          <a:lstStyle/>
          <a:p>
            <a:pPr>
              <a:defRPr/>
            </a:pPr>
            <a:fld id="{D8B8583F-CB78-4D63-BC4F-9F48F7824911}" type="slidenum">
              <a:rPr lang="en-GB" smtClean="0"/>
              <a:pPr>
                <a:defRPr/>
              </a:pPr>
              <a:t>5</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21925">
              <a:defRPr/>
            </a:pPr>
            <a:endParaRPr lang="es-ES" dirty="0"/>
          </a:p>
        </p:txBody>
      </p:sp>
      <p:sp>
        <p:nvSpPr>
          <p:cNvPr id="4" name="Slide Number Placeholder 3"/>
          <p:cNvSpPr>
            <a:spLocks noGrp="1"/>
          </p:cNvSpPr>
          <p:nvPr>
            <p:ph type="sldNum" sz="quarter" idx="10"/>
          </p:nvPr>
        </p:nvSpPr>
        <p:spPr/>
        <p:txBody>
          <a:bodyPr/>
          <a:lstStyle/>
          <a:p>
            <a:pPr>
              <a:defRPr/>
            </a:pPr>
            <a:fld id="{822B5D09-5EAB-844A-8563-1A8455A9ECEE}" type="slidenum">
              <a:rPr lang="en-GB" smtClean="0"/>
              <a:pPr>
                <a:defRPr/>
              </a:pPr>
              <a:t>34</a:t>
            </a:fld>
            <a:endParaRPr lang="en-GB"/>
          </a:p>
        </p:txBody>
      </p:sp>
    </p:spTree>
    <p:extLst>
      <p:ext uri="{BB962C8B-B14F-4D97-AF65-F5344CB8AC3E}">
        <p14:creationId xmlns:p14="http://schemas.microsoft.com/office/powerpoint/2010/main" val="40197844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FD75C2A-BC38-964D-B49B-9A4842927E4A}" type="slidenum">
              <a:rPr lang="en-US"/>
              <a:pPr/>
              <a:t>35</a:t>
            </a:fld>
            <a:endParaRPr lang="en-US"/>
          </a:p>
        </p:txBody>
      </p:sp>
      <p:sp>
        <p:nvSpPr>
          <p:cNvPr id="56322" name="Rectangle 25"/>
          <p:cNvSpPr txBox="1">
            <a:spLocks noGrp="1" noChangeArrowheads="1"/>
          </p:cNvSpPr>
          <p:nvPr/>
        </p:nvSpPr>
        <p:spPr bwMode="auto">
          <a:xfrm>
            <a:off x="4024736" y="9719598"/>
            <a:ext cx="3077739" cy="51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7" tIns="49528" rIns="99057" bIns="49528" anchor="b"/>
          <a:lstStyle>
            <a:lvl1pPr>
              <a:defRPr>
                <a:solidFill>
                  <a:schemeClr val="tx1"/>
                </a:solidFill>
                <a:latin typeface="Arial" charset="0"/>
                <a:ea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fld id="{7894DEFC-78C1-8F49-89DB-357FB37EE6DF}" type="slidenum">
              <a:rPr lang="en-US" sz="1300">
                <a:solidFill>
                  <a:schemeClr val="tx2"/>
                </a:solidFill>
                <a:latin typeface="Tahoma" charset="0"/>
                <a:ea typeface="ＭＳ Ｐゴシック" charset="0"/>
                <a:cs typeface="ＭＳ Ｐゴシック" charset="0"/>
                <a:sym typeface="Arial" charset="0"/>
              </a:rPr>
              <a:pPr algn="r" eaLnBrk="0" hangingPunct="0"/>
              <a:t>35</a:t>
            </a:fld>
            <a:endParaRPr lang="en-US" sz="1300">
              <a:solidFill>
                <a:schemeClr val="tx2"/>
              </a:solidFill>
              <a:latin typeface="Tahoma" charset="0"/>
              <a:ea typeface="ＭＳ Ｐゴシック" charset="0"/>
              <a:cs typeface="ＭＳ Ｐゴシック" charset="0"/>
              <a:sym typeface="Arial" charset="0"/>
            </a:endParaRPr>
          </a:p>
        </p:txBody>
      </p:sp>
      <p:sp>
        <p:nvSpPr>
          <p:cNvPr id="56323" name="Rectangle 2"/>
          <p:cNvSpPr>
            <a:spLocks noGrp="1" noRot="1" noChangeAspect="1" noChangeArrowheads="1" noTextEdit="1"/>
          </p:cNvSpPr>
          <p:nvPr>
            <p:ph type="sldImg"/>
          </p:nvPr>
        </p:nvSpPr>
        <p:spPr>
          <a:xfrm>
            <a:off x="992188" y="766763"/>
            <a:ext cx="5118100" cy="3838575"/>
          </a:xfrm>
          <a:ln/>
          <a:extLst>
            <a:ext uri="{FAA26D3D-D897-4be2-8F04-BA451C77F1D7}">
              <ma14:placeholderFlag xmlns:ma14="http://schemas.microsoft.com/office/mac/drawingml/2011/main" val="1"/>
            </a:ext>
          </a:extLst>
        </p:spPr>
      </p:sp>
      <p:sp>
        <p:nvSpPr>
          <p:cNvPr id="1217539" name="Rectangle 3"/>
          <p:cNvSpPr>
            <a:spLocks noGrp="1" noChangeArrowheads="1"/>
          </p:cNvSpPr>
          <p:nvPr>
            <p:ph type="body" idx="1"/>
          </p:nvPr>
        </p:nvSpPr>
        <p:spPr/>
        <p:txBody>
          <a:bodyPr/>
          <a:lstStyle/>
          <a:p>
            <a:r>
              <a:rPr lang="en-GB" dirty="0" smtClean="0"/>
              <a:t>Then you identify and formulate outcomes in two steps. In my</a:t>
            </a:r>
            <a:r>
              <a:rPr lang="en-GB" baseline="0" dirty="0" smtClean="0"/>
              <a:t> work, which is all international and therefore the harvesting has to be done virtually. First, I review documentation and draft outcomes and second I engage with informants to review and complete those drafts and identify and formulate additional outcomes. These statements range from 1-2 sentences to 1-2 pages but in my experience less tends to be more.  </a:t>
            </a:r>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6763"/>
            <a:ext cx="5118100" cy="3838575"/>
          </a:xfrm>
        </p:spPr>
      </p:sp>
      <p:sp>
        <p:nvSpPr>
          <p:cNvPr id="3" name="Notes Placeholder 2"/>
          <p:cNvSpPr>
            <a:spLocks noGrp="1"/>
          </p:cNvSpPr>
          <p:nvPr>
            <p:ph type="body" idx="1"/>
          </p:nvPr>
        </p:nvSpPr>
        <p:spPr/>
        <p:txBody>
          <a:bodyPr/>
          <a:lstStyle/>
          <a:p>
            <a:r>
              <a:rPr lang="en-GB" i="1" dirty="0" smtClean="0"/>
              <a:t>And Please take five minutes to read this short, half-page case study </a:t>
            </a:r>
            <a:r>
              <a:rPr lang="en-GB" i="1" dirty="0" err="1" smtClean="0"/>
              <a:t>handout</a:t>
            </a:r>
            <a:r>
              <a:rPr lang="en-GB" i="1" dirty="0" smtClean="0"/>
              <a:t>. Then, with the person seated next to you, identify one outcome:</a:t>
            </a:r>
          </a:p>
          <a:p>
            <a:pPr marL="518583" indent="-518583">
              <a:buFont typeface="Arial"/>
              <a:buChar char="•"/>
            </a:pPr>
            <a:r>
              <a:rPr lang="en-GB" b="1" i="1" dirty="0" smtClean="0">
                <a:solidFill>
                  <a:srgbClr val="00B050"/>
                </a:solidFill>
              </a:rPr>
              <a:t>Who </a:t>
            </a:r>
            <a:r>
              <a:rPr lang="en-GB" i="1" dirty="0" smtClean="0">
                <a:solidFill>
                  <a:srgbClr val="00B050"/>
                </a:solidFill>
              </a:rPr>
              <a:t>changed </a:t>
            </a:r>
            <a:r>
              <a:rPr lang="en-GB" i="1" dirty="0" smtClean="0"/>
              <a:t>behaviour, relationships, activities, actions, policies or practice?</a:t>
            </a:r>
          </a:p>
          <a:p>
            <a:pPr marL="518583" indent="-518583">
              <a:buFont typeface="Arial"/>
              <a:buChar char="•"/>
            </a:pPr>
            <a:r>
              <a:rPr lang="en-GB" i="1" dirty="0" smtClean="0"/>
              <a:t>W</a:t>
            </a:r>
            <a:r>
              <a:rPr lang="en-GB" b="1" i="1" dirty="0" smtClean="0">
                <a:solidFill>
                  <a:srgbClr val="00B050"/>
                </a:solidFill>
              </a:rPr>
              <a:t>hat </a:t>
            </a:r>
            <a:r>
              <a:rPr lang="en-GB" i="1" dirty="0" smtClean="0">
                <a:solidFill>
                  <a:srgbClr val="00B050"/>
                </a:solidFill>
              </a:rPr>
              <a:t>changed?</a:t>
            </a:r>
          </a:p>
          <a:p>
            <a:pPr marL="518583" indent="-518583">
              <a:buFont typeface="Arial"/>
              <a:buChar char="•"/>
            </a:pPr>
            <a:r>
              <a:rPr lang="en-GB" b="1" i="1" dirty="0" smtClean="0"/>
              <a:t>W</a:t>
            </a:r>
            <a:r>
              <a:rPr lang="en-GB" b="1" i="1" dirty="0" smtClean="0">
                <a:solidFill>
                  <a:srgbClr val="00B050"/>
                </a:solidFill>
              </a:rPr>
              <a:t>hen </a:t>
            </a:r>
            <a:r>
              <a:rPr lang="en-GB" i="1" dirty="0" smtClean="0">
                <a:solidFill>
                  <a:srgbClr val="00B050"/>
                </a:solidFill>
              </a:rPr>
              <a:t>did it change?</a:t>
            </a:r>
          </a:p>
          <a:p>
            <a:pPr marL="518583" indent="-518583">
              <a:buFont typeface="Arial"/>
              <a:buChar char="•"/>
            </a:pPr>
            <a:r>
              <a:rPr lang="en-GB" i="1" dirty="0" smtClean="0"/>
              <a:t>A</a:t>
            </a:r>
            <a:r>
              <a:rPr lang="en-GB" i="1" dirty="0" smtClean="0">
                <a:solidFill>
                  <a:srgbClr val="00B050"/>
                </a:solidFill>
              </a:rPr>
              <a:t>nd </a:t>
            </a:r>
            <a:r>
              <a:rPr lang="en-GB" b="1" i="1" dirty="0" smtClean="0">
                <a:solidFill>
                  <a:srgbClr val="00B050"/>
                </a:solidFill>
              </a:rPr>
              <a:t>where? </a:t>
            </a:r>
          </a:p>
          <a:p>
            <a:endParaRPr lang="en-GB" dirty="0"/>
          </a:p>
        </p:txBody>
      </p:sp>
      <p:sp>
        <p:nvSpPr>
          <p:cNvPr id="4" name="Slide Number Placeholder 3"/>
          <p:cNvSpPr>
            <a:spLocks noGrp="1"/>
          </p:cNvSpPr>
          <p:nvPr>
            <p:ph type="sldNum" sz="quarter" idx="10"/>
          </p:nvPr>
        </p:nvSpPr>
        <p:spPr/>
        <p:txBody>
          <a:bodyPr/>
          <a:lstStyle/>
          <a:p>
            <a:pPr>
              <a:defRPr/>
            </a:pPr>
            <a:fld id="{C359DD00-072A-4E73-9EC0-D234D516A50E}" type="slidenum">
              <a:rPr lang="en-GB" smtClean="0"/>
              <a:pPr>
                <a:defRPr/>
              </a:pPr>
              <a:t>36</a:t>
            </a:fld>
            <a:endParaRPr lang="en-GB" dirty="0"/>
          </a:p>
        </p:txBody>
      </p:sp>
    </p:spTree>
    <p:extLst>
      <p:ext uri="{BB962C8B-B14F-4D97-AF65-F5344CB8AC3E}">
        <p14:creationId xmlns:p14="http://schemas.microsoft.com/office/powerpoint/2010/main" val="25148406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6763"/>
            <a:ext cx="5118100" cy="3838575"/>
          </a:xfrm>
        </p:spPr>
      </p:sp>
      <p:sp>
        <p:nvSpPr>
          <p:cNvPr id="3" name="Notes Placeholder 2"/>
          <p:cNvSpPr>
            <a:spLocks noGrp="1"/>
          </p:cNvSpPr>
          <p:nvPr>
            <p:ph type="body" idx="1"/>
          </p:nvPr>
        </p:nvSpPr>
        <p:spPr/>
        <p:txBody>
          <a:bodyPr/>
          <a:lstStyle/>
          <a:p>
            <a:r>
              <a:rPr lang="en-GB" dirty="0" smtClean="0"/>
              <a:t>Text for reference in plenary discussion.</a:t>
            </a:r>
            <a:endParaRPr lang="en-GB" dirty="0"/>
          </a:p>
        </p:txBody>
      </p:sp>
      <p:sp>
        <p:nvSpPr>
          <p:cNvPr id="4" name="Slide Number Placeholder 3"/>
          <p:cNvSpPr>
            <a:spLocks noGrp="1"/>
          </p:cNvSpPr>
          <p:nvPr>
            <p:ph type="sldNum" sz="quarter" idx="10"/>
          </p:nvPr>
        </p:nvSpPr>
        <p:spPr/>
        <p:txBody>
          <a:bodyPr/>
          <a:lstStyle/>
          <a:p>
            <a:pPr>
              <a:defRPr/>
            </a:pPr>
            <a:fld id="{C359DD00-072A-4E73-9EC0-D234D516A50E}" type="slidenum">
              <a:rPr lang="en-GB" smtClean="0"/>
              <a:pPr>
                <a:defRPr/>
              </a:pPr>
              <a:t>37</a:t>
            </a:fld>
            <a:endParaRPr lang="en-GB" dirty="0"/>
          </a:p>
        </p:txBody>
      </p:sp>
    </p:spTree>
    <p:extLst>
      <p:ext uri="{BB962C8B-B14F-4D97-AF65-F5344CB8AC3E}">
        <p14:creationId xmlns:p14="http://schemas.microsoft.com/office/powerpoint/2010/main" val="22340985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6763"/>
            <a:ext cx="5118100" cy="3838575"/>
          </a:xfrm>
        </p:spPr>
      </p:sp>
      <p:sp>
        <p:nvSpPr>
          <p:cNvPr id="3" name="Notes Placeholder 2"/>
          <p:cNvSpPr>
            <a:spLocks noGrp="1"/>
          </p:cNvSpPr>
          <p:nvPr>
            <p:ph type="body" idx="1"/>
          </p:nvPr>
        </p:nvSpPr>
        <p:spPr/>
        <p:txBody>
          <a:bodyPr/>
          <a:lstStyle/>
          <a:p>
            <a:r>
              <a:rPr lang="en-GB" i="1" dirty="0" smtClean="0"/>
              <a:t>And Please take five minutes to read this short, half-page case study </a:t>
            </a:r>
            <a:r>
              <a:rPr lang="en-GB" i="1" dirty="0" err="1" smtClean="0"/>
              <a:t>handout</a:t>
            </a:r>
            <a:r>
              <a:rPr lang="en-GB" i="1" dirty="0" smtClean="0"/>
              <a:t>. Then, with the person seated next to you, identify one outcome:</a:t>
            </a:r>
          </a:p>
          <a:p>
            <a:pPr marL="518583" indent="-518583">
              <a:buFont typeface="Arial"/>
              <a:buChar char="•"/>
            </a:pPr>
            <a:r>
              <a:rPr lang="en-GB" b="1" i="1" dirty="0" smtClean="0">
                <a:solidFill>
                  <a:srgbClr val="00B050"/>
                </a:solidFill>
              </a:rPr>
              <a:t>Who </a:t>
            </a:r>
            <a:r>
              <a:rPr lang="en-GB" i="1" dirty="0" smtClean="0">
                <a:solidFill>
                  <a:srgbClr val="00B050"/>
                </a:solidFill>
              </a:rPr>
              <a:t>changed </a:t>
            </a:r>
            <a:r>
              <a:rPr lang="en-GB" i="1" dirty="0" smtClean="0"/>
              <a:t>behaviour, relationships, activities, actions, policies or practice?</a:t>
            </a:r>
          </a:p>
          <a:p>
            <a:pPr marL="518583" indent="-518583">
              <a:buFont typeface="Arial"/>
              <a:buChar char="•"/>
            </a:pPr>
            <a:r>
              <a:rPr lang="en-GB" i="1" dirty="0" smtClean="0"/>
              <a:t>W</a:t>
            </a:r>
            <a:r>
              <a:rPr lang="en-GB" b="1" i="1" dirty="0" smtClean="0">
                <a:solidFill>
                  <a:srgbClr val="00B050"/>
                </a:solidFill>
              </a:rPr>
              <a:t>hat </a:t>
            </a:r>
            <a:r>
              <a:rPr lang="en-GB" i="1" dirty="0" smtClean="0">
                <a:solidFill>
                  <a:srgbClr val="00B050"/>
                </a:solidFill>
              </a:rPr>
              <a:t>changed?</a:t>
            </a:r>
          </a:p>
          <a:p>
            <a:pPr marL="518583" indent="-518583">
              <a:buFont typeface="Arial"/>
              <a:buChar char="•"/>
            </a:pPr>
            <a:r>
              <a:rPr lang="en-GB" b="1" i="1" dirty="0" smtClean="0"/>
              <a:t>W</a:t>
            </a:r>
            <a:r>
              <a:rPr lang="en-GB" b="1" i="1" dirty="0" smtClean="0">
                <a:solidFill>
                  <a:srgbClr val="00B050"/>
                </a:solidFill>
              </a:rPr>
              <a:t>hen </a:t>
            </a:r>
            <a:r>
              <a:rPr lang="en-GB" i="1" dirty="0" smtClean="0">
                <a:solidFill>
                  <a:srgbClr val="00B050"/>
                </a:solidFill>
              </a:rPr>
              <a:t>did it change?</a:t>
            </a:r>
          </a:p>
          <a:p>
            <a:pPr marL="518583" indent="-518583">
              <a:buFont typeface="Arial"/>
              <a:buChar char="•"/>
            </a:pPr>
            <a:r>
              <a:rPr lang="en-GB" i="1" dirty="0" smtClean="0"/>
              <a:t>A</a:t>
            </a:r>
            <a:r>
              <a:rPr lang="en-GB" i="1" dirty="0" smtClean="0">
                <a:solidFill>
                  <a:srgbClr val="00B050"/>
                </a:solidFill>
              </a:rPr>
              <a:t>nd </a:t>
            </a:r>
            <a:r>
              <a:rPr lang="en-GB" b="1" i="1" dirty="0" smtClean="0">
                <a:solidFill>
                  <a:srgbClr val="00B050"/>
                </a:solidFill>
              </a:rPr>
              <a:t>where? </a:t>
            </a:r>
          </a:p>
          <a:p>
            <a:endParaRPr lang="en-GB" dirty="0"/>
          </a:p>
        </p:txBody>
      </p:sp>
      <p:sp>
        <p:nvSpPr>
          <p:cNvPr id="4" name="Slide Number Placeholder 3"/>
          <p:cNvSpPr>
            <a:spLocks noGrp="1"/>
          </p:cNvSpPr>
          <p:nvPr>
            <p:ph type="sldNum" sz="quarter" idx="10"/>
          </p:nvPr>
        </p:nvSpPr>
        <p:spPr/>
        <p:txBody>
          <a:bodyPr/>
          <a:lstStyle/>
          <a:p>
            <a:pPr>
              <a:defRPr/>
            </a:pPr>
            <a:fld id="{C359DD00-072A-4E73-9EC0-D234D516A50E}" type="slidenum">
              <a:rPr lang="en-GB" smtClean="0"/>
              <a:pPr>
                <a:defRPr/>
              </a:pPr>
              <a:t>38</a:t>
            </a:fld>
            <a:endParaRPr lang="en-GB" dirty="0"/>
          </a:p>
        </p:txBody>
      </p:sp>
    </p:spTree>
    <p:extLst>
      <p:ext uri="{BB962C8B-B14F-4D97-AF65-F5344CB8AC3E}">
        <p14:creationId xmlns:p14="http://schemas.microsoft.com/office/powerpoint/2010/main" val="25148406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6763"/>
            <a:ext cx="5118100" cy="3838575"/>
          </a:xfrm>
        </p:spPr>
      </p:sp>
      <p:sp>
        <p:nvSpPr>
          <p:cNvPr id="3" name="Notes Placeholder 2"/>
          <p:cNvSpPr>
            <a:spLocks noGrp="1"/>
          </p:cNvSpPr>
          <p:nvPr>
            <p:ph type="body" idx="1"/>
          </p:nvPr>
        </p:nvSpPr>
        <p:spPr/>
        <p:txBody>
          <a:bodyPr/>
          <a:lstStyle/>
          <a:p>
            <a:r>
              <a:rPr lang="en-GB" i="0" dirty="0" smtClean="0"/>
              <a:t>Triangulation</a:t>
            </a:r>
            <a:r>
              <a:rPr lang="en-GB" i="0" baseline="0" dirty="0" smtClean="0"/>
              <a:t> of </a:t>
            </a:r>
            <a:r>
              <a:rPr lang="en-GB" i="0" u="sng" baseline="0" dirty="0" smtClean="0"/>
              <a:t>sources</a:t>
            </a:r>
            <a:r>
              <a:rPr lang="en-GB" i="0" baseline="0" dirty="0" smtClean="0"/>
              <a:t> combines documentation, the people or groups who are on the ground working to influence other social actors to change and then </a:t>
            </a:r>
            <a:r>
              <a:rPr lang="en-GB" i="0" baseline="0" dirty="0" err="1" smtClean="0"/>
              <a:t>substantiators</a:t>
            </a:r>
            <a:r>
              <a:rPr lang="en-GB" i="0" baseline="0" dirty="0" smtClean="0"/>
              <a:t>: independent third parties who are knowledgeable about the outcome. </a:t>
            </a:r>
            <a:endParaRPr lang="en-CA" i="0" dirty="0"/>
          </a:p>
        </p:txBody>
      </p:sp>
      <p:sp>
        <p:nvSpPr>
          <p:cNvPr id="4" name="Slide Number Placeholder 3"/>
          <p:cNvSpPr>
            <a:spLocks noGrp="1"/>
          </p:cNvSpPr>
          <p:nvPr>
            <p:ph type="sldNum" sz="quarter" idx="10"/>
          </p:nvPr>
        </p:nvSpPr>
        <p:spPr/>
        <p:txBody>
          <a:bodyPr/>
          <a:lstStyle/>
          <a:p>
            <a:pPr>
              <a:defRPr/>
            </a:pPr>
            <a:fld id="{C359DD00-072A-4E73-9EC0-D234D516A50E}" type="slidenum">
              <a:rPr lang="en-GB" smtClean="0"/>
              <a:pPr>
                <a:defRPr/>
              </a:pPr>
              <a:t>41</a:t>
            </a:fld>
            <a:endParaRPr lang="en-GB" dirty="0"/>
          </a:p>
        </p:txBody>
      </p:sp>
    </p:spTree>
    <p:extLst>
      <p:ext uri="{BB962C8B-B14F-4D97-AF65-F5344CB8AC3E}">
        <p14:creationId xmlns:p14="http://schemas.microsoft.com/office/powerpoint/2010/main" val="39727914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6763"/>
            <a:ext cx="5118100" cy="3838575"/>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i="0" dirty="0" smtClean="0"/>
              <a:t>The</a:t>
            </a:r>
            <a:r>
              <a:rPr lang="en-GB" i="0" baseline="0" dirty="0" smtClean="0"/>
              <a:t> tool tr</a:t>
            </a:r>
            <a:r>
              <a:rPr lang="en-GB" i="0" dirty="0" smtClean="0"/>
              <a:t>iangulates </a:t>
            </a:r>
            <a:r>
              <a:rPr lang="en-GB" i="0" u="sng" dirty="0" smtClean="0"/>
              <a:t>methods</a:t>
            </a:r>
            <a:r>
              <a:rPr lang="en-GB" i="0" dirty="0" smtClean="0"/>
              <a:t> for gathering data</a:t>
            </a:r>
            <a:r>
              <a:rPr lang="en-GB" i="0" baseline="0" dirty="0" smtClean="0"/>
              <a:t> because few people are comfortable expressing themselves in writing even in their mother tongue. I work internationally and so the internet has been the principal communication mode for </a:t>
            </a:r>
            <a:r>
              <a:rPr lang="en-GB" sz="1600" dirty="0" smtClean="0"/>
              <a:t>simple</a:t>
            </a:r>
            <a:r>
              <a:rPr lang="en-GB" sz="1600" baseline="0" dirty="0" smtClean="0"/>
              <a:t> reasons of cost and time. In addition to the virtual modes of email, surveys and Skype, case studies, field visits, focus groups and face-to-face interviews also work. </a:t>
            </a:r>
            <a:endParaRPr lang="en-GB" sz="1600" dirty="0" smtClean="0"/>
          </a:p>
          <a:p>
            <a:endParaRPr lang="en-CA" i="0" dirty="0"/>
          </a:p>
        </p:txBody>
      </p:sp>
      <p:sp>
        <p:nvSpPr>
          <p:cNvPr id="4" name="Slide Number Placeholder 3"/>
          <p:cNvSpPr>
            <a:spLocks noGrp="1"/>
          </p:cNvSpPr>
          <p:nvPr>
            <p:ph type="sldNum" sz="quarter" idx="10"/>
          </p:nvPr>
        </p:nvSpPr>
        <p:spPr/>
        <p:txBody>
          <a:bodyPr/>
          <a:lstStyle/>
          <a:p>
            <a:pPr>
              <a:defRPr/>
            </a:pPr>
            <a:fld id="{C359DD00-072A-4E73-9EC0-D234D516A50E}" type="slidenum">
              <a:rPr lang="en-GB" smtClean="0"/>
              <a:pPr>
                <a:defRPr/>
              </a:pPr>
              <a:t>42</a:t>
            </a:fld>
            <a:endParaRPr lang="en-GB" dirty="0"/>
          </a:p>
        </p:txBody>
      </p:sp>
    </p:spTree>
    <p:extLst>
      <p:ext uri="{BB962C8B-B14F-4D97-AF65-F5344CB8AC3E}">
        <p14:creationId xmlns:p14="http://schemas.microsoft.com/office/powerpoint/2010/main" val="39727914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9A7264D-3B67-274F-86DE-3E49492F2FE3}" type="slidenum">
              <a:rPr lang="en-US"/>
              <a:pPr/>
              <a:t>43</a:t>
            </a:fld>
            <a:endParaRPr lang="en-US"/>
          </a:p>
        </p:txBody>
      </p:sp>
      <p:sp>
        <p:nvSpPr>
          <p:cNvPr id="95234" name="Slide Image Placeholder 1"/>
          <p:cNvSpPr>
            <a:spLocks noGrp="1" noRot="1" noChangeAspect="1" noTextEdit="1"/>
          </p:cNvSpPr>
          <p:nvPr>
            <p:ph type="sldImg"/>
          </p:nvPr>
        </p:nvSpPr>
        <p:spPr>
          <a:xfrm>
            <a:off x="992188" y="766763"/>
            <a:ext cx="5118100" cy="3838575"/>
          </a:xfrm>
          <a:ln/>
          <a:extLst>
            <a:ext uri="{FAA26D3D-D897-4be2-8F04-BA451C77F1D7}">
              <ma14:placeholderFlag xmlns:ma14="http://schemas.microsoft.com/office/mac/drawingml/2011/main" val="1"/>
            </a:ext>
          </a:extLst>
        </p:spPr>
      </p:sp>
      <p:sp>
        <p:nvSpPr>
          <p:cNvPr id="95235" name="Notes Placeholder 2"/>
          <p:cNvSpPr>
            <a:spLocks noGrp="1"/>
          </p:cNvSpPr>
          <p:nvPr>
            <p:ph type="body" idx="1"/>
          </p:nvPr>
        </p:nvSpPr>
        <p:spPr>
          <a:xfrm>
            <a:off x="946997" y="4860687"/>
            <a:ext cx="5208482" cy="4604861"/>
          </a:xfrm>
        </p:spPr>
        <p:txBody>
          <a:bodyPr/>
          <a:lstStyle/>
          <a:p>
            <a:r>
              <a:rPr lang="en-GB" dirty="0" smtClean="0"/>
              <a:t>Fifth step: Analysing and interpreting the data also has two phases. First, you organise the outcomes so that they can be analysed in ways that will enable you to answer the Outcome Harvesting questions. </a:t>
            </a:r>
          </a:p>
          <a:p>
            <a:endParaRPr lang="en-GB" dirty="0" smtClean="0"/>
          </a:p>
        </p:txBody>
      </p:sp>
      <p:sp>
        <p:nvSpPr>
          <p:cNvPr id="95236" name="Slide Number Placeholder 3"/>
          <p:cNvSpPr txBox="1">
            <a:spLocks noGrp="1"/>
          </p:cNvSpPr>
          <p:nvPr/>
        </p:nvSpPr>
        <p:spPr bwMode="auto">
          <a:xfrm>
            <a:off x="4024736" y="9719598"/>
            <a:ext cx="3077739" cy="51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7" tIns="49528" rIns="99057" bIns="49528" anchor="b"/>
          <a:lstStyle>
            <a:lvl1pPr>
              <a:defRPr>
                <a:solidFill>
                  <a:schemeClr val="tx1"/>
                </a:solidFill>
                <a:latin typeface="Arial" charset="0"/>
                <a:ea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fld id="{BA9E2C46-E447-D04E-B9E4-FE5D519FB495}" type="slidenum">
              <a:rPr lang="en-GB" sz="1300">
                <a:solidFill>
                  <a:schemeClr val="tx2"/>
                </a:solidFill>
                <a:latin typeface="Tahoma" charset="0"/>
                <a:ea typeface="ＭＳ Ｐゴシック" charset="0"/>
                <a:cs typeface="ＭＳ Ｐゴシック" charset="0"/>
                <a:sym typeface="Arial" charset="0"/>
              </a:rPr>
              <a:pPr algn="r" eaLnBrk="0" hangingPunct="0"/>
              <a:t>43</a:t>
            </a:fld>
            <a:endParaRPr lang="en-GB" sz="1300">
              <a:solidFill>
                <a:schemeClr val="tx2"/>
              </a:solidFill>
              <a:latin typeface="Tahoma" charset="0"/>
              <a:ea typeface="ＭＳ Ｐゴシック" charset="0"/>
              <a:cs typeface="ＭＳ Ｐゴシック" charset="0"/>
              <a:sym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6763"/>
            <a:ext cx="5118100" cy="3838575"/>
          </a:xfrm>
        </p:spPr>
      </p:sp>
      <p:sp>
        <p:nvSpPr>
          <p:cNvPr id="3" name="Notes Placeholder 2"/>
          <p:cNvSpPr>
            <a:spLocks noGrp="1"/>
          </p:cNvSpPr>
          <p:nvPr>
            <p:ph type="body" idx="1"/>
          </p:nvPr>
        </p:nvSpPr>
        <p:spPr/>
        <p:txBody>
          <a:bodyPr/>
          <a:lstStyle/>
          <a:p>
            <a:r>
              <a:rPr lang="en-GB" i="0" dirty="0" smtClean="0"/>
              <a:t>For this, I generally triangulate analysts. I serve as the methodologists, working with 1 or 2 content experts and equally</a:t>
            </a:r>
            <a:r>
              <a:rPr lang="en-GB" i="0" baseline="0" dirty="0" smtClean="0"/>
              <a:t> important the people who influenced others over time. </a:t>
            </a:r>
            <a:r>
              <a:rPr lang="en-GB" i="0" dirty="0" smtClean="0"/>
              <a:t> </a:t>
            </a:r>
            <a:endParaRPr lang="en-CA" i="0" dirty="0"/>
          </a:p>
        </p:txBody>
      </p:sp>
      <p:sp>
        <p:nvSpPr>
          <p:cNvPr id="4" name="Slide Number Placeholder 3"/>
          <p:cNvSpPr>
            <a:spLocks noGrp="1"/>
          </p:cNvSpPr>
          <p:nvPr>
            <p:ph type="sldNum" sz="quarter" idx="10"/>
          </p:nvPr>
        </p:nvSpPr>
        <p:spPr/>
        <p:txBody>
          <a:bodyPr/>
          <a:lstStyle/>
          <a:p>
            <a:pPr>
              <a:defRPr/>
            </a:pPr>
            <a:fld id="{C359DD00-072A-4E73-9EC0-D234D516A50E}" type="slidenum">
              <a:rPr lang="en-GB" smtClean="0"/>
              <a:pPr>
                <a:defRPr/>
              </a:pPr>
              <a:t>44</a:t>
            </a:fld>
            <a:endParaRPr lang="en-GB" dirty="0"/>
          </a:p>
        </p:txBody>
      </p:sp>
    </p:spTree>
    <p:extLst>
      <p:ext uri="{BB962C8B-B14F-4D97-AF65-F5344CB8AC3E}">
        <p14:creationId xmlns:p14="http://schemas.microsoft.com/office/powerpoint/2010/main" val="39727914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B972638-C39A-1C43-A7CA-926442186AC6}" type="slidenum">
              <a:rPr lang="en-US"/>
              <a:pPr/>
              <a:t>45</a:t>
            </a:fld>
            <a:endParaRPr lang="en-US"/>
          </a:p>
        </p:txBody>
      </p:sp>
      <p:sp>
        <p:nvSpPr>
          <p:cNvPr id="97282" name="Slide Image Placeholder 1"/>
          <p:cNvSpPr>
            <a:spLocks noGrp="1" noRot="1" noChangeAspect="1" noTextEdit="1"/>
          </p:cNvSpPr>
          <p:nvPr>
            <p:ph type="sldImg"/>
          </p:nvPr>
        </p:nvSpPr>
        <p:spPr>
          <a:xfrm>
            <a:off x="992188" y="766763"/>
            <a:ext cx="5118100" cy="3838575"/>
          </a:xfrm>
          <a:ln/>
          <a:extLst>
            <a:ext uri="{FAA26D3D-D897-4be2-8F04-BA451C77F1D7}">
              <ma14:placeholderFlag xmlns:ma14="http://schemas.microsoft.com/office/mac/drawingml/2011/main" val="1"/>
            </a:ext>
          </a:extLst>
        </p:spPr>
      </p:sp>
      <p:sp>
        <p:nvSpPr>
          <p:cNvPr id="97283" name="Notes Placeholder 2"/>
          <p:cNvSpPr>
            <a:spLocks noGrp="1"/>
          </p:cNvSpPr>
          <p:nvPr>
            <p:ph type="body" idx="1"/>
          </p:nvPr>
        </p:nvSpPr>
        <p:spPr>
          <a:xfrm>
            <a:off x="946997" y="4860687"/>
            <a:ext cx="5208482" cy="4604861"/>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For  a small number of outcomes, say no more than 50, with half a dozen or perhaps a dozen classifications, an Excel sheet can work</a:t>
            </a:r>
            <a:r>
              <a:rPr lang="en-GB" baseline="0" dirty="0" smtClean="0"/>
              <a:t> as your </a:t>
            </a:r>
            <a:r>
              <a:rPr lang="en-GB" dirty="0" smtClean="0"/>
              <a:t>database </a:t>
            </a:r>
            <a:r>
              <a:rPr lang="en-GB" dirty="0"/>
              <a:t>in order to make sense of </a:t>
            </a:r>
            <a:r>
              <a:rPr lang="en-GB" dirty="0" smtClean="0"/>
              <a:t>the outcomes: that is, </a:t>
            </a:r>
            <a:r>
              <a:rPr lang="en-GB" dirty="0"/>
              <a:t>analyse and interpret the data and provide evidence-based answers to </a:t>
            </a:r>
            <a:r>
              <a:rPr lang="en-GB" dirty="0" smtClean="0"/>
              <a:t>the evaluation questions. </a:t>
            </a:r>
            <a:endParaRPr lang="en-GB" dirty="0"/>
          </a:p>
        </p:txBody>
      </p:sp>
      <p:sp>
        <p:nvSpPr>
          <p:cNvPr id="97284" name="Slide Number Placeholder 3"/>
          <p:cNvSpPr txBox="1">
            <a:spLocks noGrp="1"/>
          </p:cNvSpPr>
          <p:nvPr/>
        </p:nvSpPr>
        <p:spPr bwMode="auto">
          <a:xfrm>
            <a:off x="4024736" y="9719598"/>
            <a:ext cx="3077739" cy="51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7" tIns="49528" rIns="99057" bIns="49528" anchor="b"/>
          <a:lstStyle>
            <a:lvl1pPr>
              <a:defRPr>
                <a:solidFill>
                  <a:schemeClr val="tx1"/>
                </a:solidFill>
                <a:latin typeface="Arial" charset="0"/>
                <a:ea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fld id="{67440E71-97CD-E741-80FB-D84C8008D15F}" type="slidenum">
              <a:rPr lang="en-GB" sz="1300">
                <a:solidFill>
                  <a:schemeClr val="tx2"/>
                </a:solidFill>
                <a:latin typeface="Tahoma" charset="0"/>
                <a:ea typeface="ＭＳ Ｐゴシック" charset="0"/>
                <a:cs typeface="ＭＳ Ｐゴシック" charset="0"/>
                <a:sym typeface="Arial" charset="0"/>
              </a:rPr>
              <a:pPr algn="r" eaLnBrk="0" hangingPunct="0"/>
              <a:t>45</a:t>
            </a:fld>
            <a:endParaRPr lang="en-GB" sz="1300">
              <a:solidFill>
                <a:schemeClr val="tx2"/>
              </a:solidFill>
              <a:latin typeface="Tahoma" charset="0"/>
              <a:ea typeface="ＭＳ Ｐゴシック" charset="0"/>
              <a:cs typeface="ＭＳ Ｐゴシック" charset="0"/>
              <a:sym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993775" y="766763"/>
            <a:ext cx="5114925" cy="3836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90316"/>
            <a:r>
              <a:rPr lang="en-GB" dirty="0" smtClean="0"/>
              <a:t>There have been two main subjects involved in developing Outcome Harvesting : One are International advocacy and campaigning NGOs and social change networks</a:t>
            </a:r>
          </a:p>
        </p:txBody>
      </p:sp>
      <p:sp>
        <p:nvSpPr>
          <p:cNvPr id="4" name="Slide Number Placeholder 3"/>
          <p:cNvSpPr>
            <a:spLocks noGrp="1"/>
          </p:cNvSpPr>
          <p:nvPr>
            <p:ph type="sldNum" sz="quarter" idx="5"/>
          </p:nvPr>
        </p:nvSpPr>
        <p:spPr/>
        <p:txBody>
          <a:bodyPr/>
          <a:lstStyle/>
          <a:p>
            <a:pPr>
              <a:defRPr/>
            </a:pPr>
            <a:fld id="{D8B8583F-CB78-4D63-BC4F-9F48F7824911}" type="slidenum">
              <a:rPr lang="en-GB" smtClean="0"/>
              <a:pPr>
                <a:defRPr/>
              </a:pPr>
              <a:t>6</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1D6678C-ADB1-124A-B847-6252C21CBFE5}" type="slidenum">
              <a:rPr lang="en-US"/>
              <a:pPr/>
              <a:t>46</a:t>
            </a:fld>
            <a:endParaRPr lang="en-US"/>
          </a:p>
        </p:txBody>
      </p:sp>
      <p:sp>
        <p:nvSpPr>
          <p:cNvPr id="99330" name="Slide Image Placeholder 1"/>
          <p:cNvSpPr>
            <a:spLocks noGrp="1" noRot="1" noChangeAspect="1" noTextEdit="1"/>
          </p:cNvSpPr>
          <p:nvPr>
            <p:ph type="sldImg"/>
          </p:nvPr>
        </p:nvSpPr>
        <p:spPr>
          <a:xfrm>
            <a:off x="992188" y="766763"/>
            <a:ext cx="5118100" cy="3838575"/>
          </a:xfrm>
          <a:ln/>
          <a:extLst>
            <a:ext uri="{FAA26D3D-D897-4be2-8F04-BA451C77F1D7}">
              <ma14:placeholderFlag xmlns:ma14="http://schemas.microsoft.com/office/mac/drawingml/2011/main" val="1"/>
            </a:ext>
          </a:extLst>
        </p:spPr>
      </p:sp>
      <p:sp>
        <p:nvSpPr>
          <p:cNvPr id="99331" name="Notes Placeholder 2"/>
          <p:cNvSpPr>
            <a:spLocks noGrp="1"/>
          </p:cNvSpPr>
          <p:nvPr>
            <p:ph type="body" idx="1"/>
          </p:nvPr>
        </p:nvSpPr>
        <p:spPr>
          <a:xfrm>
            <a:off x="946997" y="4860687"/>
            <a:ext cx="5208482" cy="4604861"/>
          </a:xfrm>
        </p:spPr>
        <p:txBody>
          <a:bodyPr/>
          <a:lstStyle/>
          <a:p>
            <a:r>
              <a:rPr lang="en-GB" dirty="0" smtClean="0"/>
              <a:t>For</a:t>
            </a:r>
            <a:r>
              <a:rPr lang="en-GB" baseline="0" dirty="0" smtClean="0"/>
              <a:t> more larger numbers of outcomes or classifications, a more formal data-base such as Access is necessary.</a:t>
            </a:r>
            <a:endParaRPr lang="en-GB" dirty="0"/>
          </a:p>
        </p:txBody>
      </p:sp>
      <p:sp>
        <p:nvSpPr>
          <p:cNvPr id="99332" name="Slide Number Placeholder 3"/>
          <p:cNvSpPr txBox="1">
            <a:spLocks noGrp="1"/>
          </p:cNvSpPr>
          <p:nvPr/>
        </p:nvSpPr>
        <p:spPr bwMode="auto">
          <a:xfrm>
            <a:off x="4024736" y="9719598"/>
            <a:ext cx="3077739" cy="51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7" tIns="49528" rIns="99057" bIns="49528" anchor="b"/>
          <a:lstStyle>
            <a:lvl1pPr>
              <a:defRPr>
                <a:solidFill>
                  <a:schemeClr val="tx1"/>
                </a:solidFill>
                <a:latin typeface="Arial" charset="0"/>
                <a:ea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fld id="{ADA8DD68-B4C3-C744-99C5-3C940F6748AC}" type="slidenum">
              <a:rPr lang="en-GB" sz="1300">
                <a:solidFill>
                  <a:schemeClr val="tx2"/>
                </a:solidFill>
                <a:latin typeface="Tahoma" charset="0"/>
                <a:ea typeface="ＭＳ Ｐゴシック" charset="0"/>
                <a:cs typeface="ＭＳ Ｐゴシック" charset="0"/>
                <a:sym typeface="Arial" charset="0"/>
              </a:rPr>
              <a:pPr algn="r" eaLnBrk="0" hangingPunct="0"/>
              <a:t>46</a:t>
            </a:fld>
            <a:endParaRPr lang="en-GB" sz="1300">
              <a:solidFill>
                <a:schemeClr val="tx2"/>
              </a:solidFill>
              <a:latin typeface="Tahoma" charset="0"/>
              <a:ea typeface="ＭＳ Ｐゴシック" charset="0"/>
              <a:cs typeface="ＭＳ Ｐゴシック" charset="0"/>
              <a:sym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359DD00-072A-4E73-9EC0-D234D516A50E}" type="slidenum">
              <a:rPr lang="en-GB" smtClean="0"/>
              <a:pPr>
                <a:defRPr/>
              </a:pPr>
              <a:t>47</a:t>
            </a:fld>
            <a:endParaRPr lang="en-GB" dirty="0"/>
          </a:p>
        </p:txBody>
      </p:sp>
      <p:sp>
        <p:nvSpPr>
          <p:cNvPr id="2" name="Notes Placeholder 1"/>
          <p:cNvSpPr>
            <a:spLocks noGrp="1"/>
          </p:cNvSpPr>
          <p:nvPr>
            <p:ph type="body" idx="1"/>
          </p:nvPr>
        </p:nvSpPr>
        <p:spPr/>
        <p:txBody>
          <a:bodyPr/>
          <a:lstStyle/>
          <a:p>
            <a:r>
              <a:rPr lang="en-GB" dirty="0" smtClean="0"/>
              <a:t>For interpreting the data</a:t>
            </a:r>
            <a:r>
              <a:rPr lang="en-GB" baseline="0" dirty="0" smtClean="0"/>
              <a:t> you employ the </a:t>
            </a:r>
            <a:r>
              <a:rPr lang="en-GB" dirty="0" smtClean="0"/>
              <a:t>most appropriate lens for the uses of the findings. For example, often a theory of change or theory of action is used if the use will be to inform decisions about strategy. .</a:t>
            </a:r>
            <a:endParaRPr lang="en-GB" dirty="0"/>
          </a:p>
        </p:txBody>
      </p:sp>
    </p:spTree>
    <p:extLst>
      <p:ext uri="{BB962C8B-B14F-4D97-AF65-F5344CB8AC3E}">
        <p14:creationId xmlns:p14="http://schemas.microsoft.com/office/powerpoint/2010/main" val="25011522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D5E083D-C086-9C4F-B8BC-903470520D45}" type="slidenum">
              <a:rPr lang="en-US"/>
              <a:pPr/>
              <a:t>48</a:t>
            </a:fld>
            <a:endParaRPr lang="en-US"/>
          </a:p>
        </p:txBody>
      </p:sp>
      <p:sp>
        <p:nvSpPr>
          <p:cNvPr id="103426" name="Slide Image Placeholder 1"/>
          <p:cNvSpPr>
            <a:spLocks noGrp="1" noRot="1" noChangeAspect="1" noTextEdit="1"/>
          </p:cNvSpPr>
          <p:nvPr>
            <p:ph type="sldImg"/>
          </p:nvPr>
        </p:nvSpPr>
        <p:spPr>
          <a:xfrm>
            <a:off x="992188" y="766763"/>
            <a:ext cx="5118100" cy="3838575"/>
          </a:xfrm>
          <a:ln/>
          <a:extLst>
            <a:ext uri="{FAA26D3D-D897-4be2-8F04-BA451C77F1D7}">
              <ma14:placeholderFlag xmlns:ma14="http://schemas.microsoft.com/office/mac/drawingml/2011/main" val="1"/>
            </a:ext>
          </a:extLst>
        </p:spPr>
      </p:sp>
      <p:sp>
        <p:nvSpPr>
          <p:cNvPr id="103427" name="Notes Placeholder 2"/>
          <p:cNvSpPr>
            <a:spLocks noGrp="1"/>
          </p:cNvSpPr>
          <p:nvPr>
            <p:ph type="body" idx="1"/>
          </p:nvPr>
        </p:nvSpPr>
        <p:spPr>
          <a:xfrm>
            <a:off x="946997" y="4860687"/>
            <a:ext cx="5208482" cy="4604861"/>
          </a:xfrm>
        </p:spPr>
        <p:txBody>
          <a:bodyPr/>
          <a:lstStyle/>
          <a:p>
            <a:pPr marL="247642">
              <a:lnSpc>
                <a:spcPct val="80000"/>
              </a:lnSpc>
              <a:spcBef>
                <a:spcPts val="650"/>
              </a:spcBef>
              <a:spcAft>
                <a:spcPts val="650"/>
              </a:spcAft>
            </a:pPr>
            <a:r>
              <a:rPr lang="en-GB" sz="1100" dirty="0" smtClean="0"/>
              <a:t>Other times I have used a systems lens to understand where the outcomes have or potentially</a:t>
            </a:r>
            <a:r>
              <a:rPr lang="en-GB" sz="1100" baseline="0" dirty="0" smtClean="0"/>
              <a:t> will influence change on the level of impact</a:t>
            </a:r>
            <a:r>
              <a:rPr lang="en-GB" sz="1100" dirty="0" smtClean="0"/>
              <a:t>.</a:t>
            </a:r>
            <a:endParaRPr lang="en-GB" sz="1100" dirty="0"/>
          </a:p>
        </p:txBody>
      </p:sp>
      <p:sp>
        <p:nvSpPr>
          <p:cNvPr id="103428" name="Slide Number Placeholder 3"/>
          <p:cNvSpPr txBox="1">
            <a:spLocks noGrp="1"/>
          </p:cNvSpPr>
          <p:nvPr/>
        </p:nvSpPr>
        <p:spPr bwMode="auto">
          <a:xfrm>
            <a:off x="4024736" y="9719598"/>
            <a:ext cx="3077739" cy="51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7" tIns="49528" rIns="99057" bIns="49528" anchor="b"/>
          <a:lstStyle>
            <a:lvl1pPr>
              <a:defRPr>
                <a:solidFill>
                  <a:schemeClr val="tx1"/>
                </a:solidFill>
                <a:latin typeface="Arial" charset="0"/>
                <a:ea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fld id="{E1707D3A-1CF6-554B-9148-133F205BE828}" type="slidenum">
              <a:rPr lang="en-GB" sz="1300">
                <a:solidFill>
                  <a:schemeClr val="tx2"/>
                </a:solidFill>
                <a:latin typeface="Tahoma" charset="0"/>
                <a:ea typeface="ＭＳ Ｐゴシック" charset="0"/>
                <a:cs typeface="ＭＳ Ｐゴシック" charset="0"/>
                <a:sym typeface="Arial" charset="0"/>
              </a:rPr>
              <a:pPr algn="r" eaLnBrk="0" hangingPunct="0"/>
              <a:t>48</a:t>
            </a:fld>
            <a:endParaRPr lang="en-GB" sz="1300">
              <a:solidFill>
                <a:schemeClr val="tx2"/>
              </a:solidFill>
              <a:latin typeface="Tahoma" charset="0"/>
              <a:ea typeface="ＭＳ Ｐゴシック" charset="0"/>
              <a:cs typeface="ＭＳ Ｐゴシック" charset="0"/>
              <a:sym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6E1D98A-E4BF-7745-9E31-EF2D0AD5F9D3}" type="slidenum">
              <a:rPr lang="en-US"/>
              <a:pPr/>
              <a:t>49</a:t>
            </a:fld>
            <a:endParaRPr lang="en-US"/>
          </a:p>
        </p:txBody>
      </p:sp>
      <p:sp>
        <p:nvSpPr>
          <p:cNvPr id="107522" name="Slide Image Placeholder 1"/>
          <p:cNvSpPr>
            <a:spLocks noGrp="1" noRot="1" noChangeAspect="1" noTextEdit="1"/>
          </p:cNvSpPr>
          <p:nvPr>
            <p:ph type="sldImg"/>
          </p:nvPr>
        </p:nvSpPr>
        <p:spPr>
          <a:xfrm>
            <a:off x="992188" y="766763"/>
            <a:ext cx="5118100" cy="3838575"/>
          </a:xfrm>
          <a:ln/>
          <a:extLst>
            <a:ext uri="{FAA26D3D-D897-4be2-8F04-BA451C77F1D7}">
              <ma14:placeholderFlag xmlns:ma14="http://schemas.microsoft.com/office/mac/drawingml/2011/main" val="1"/>
            </a:ext>
          </a:extLst>
        </p:spPr>
      </p:sp>
      <p:sp>
        <p:nvSpPr>
          <p:cNvPr id="107523" name="Notes Placeholder 2"/>
          <p:cNvSpPr>
            <a:spLocks noGrp="1"/>
          </p:cNvSpPr>
          <p:nvPr>
            <p:ph type="body" idx="1"/>
          </p:nvPr>
        </p:nvSpPr>
        <p:spPr>
          <a:xfrm>
            <a:off x="946997" y="4860687"/>
            <a:ext cx="5208482" cy="4604861"/>
          </a:xfrm>
        </p:spPr>
        <p:txBody>
          <a:bodyPr/>
          <a:lstStyle/>
          <a:p>
            <a:r>
              <a:rPr lang="en-GB" dirty="0" smtClean="0"/>
              <a:t>Lastly, the sixth step is reporting the findings and supporting for</a:t>
            </a:r>
            <a:r>
              <a:rPr lang="en-GB" baseline="0" dirty="0" smtClean="0"/>
              <a:t> the primary intended users as they use the evaluation findings for making decisions or taking other action.</a:t>
            </a:r>
          </a:p>
          <a:p>
            <a:endParaRPr lang="en-GB" baseline="0" dirty="0" smtClean="0"/>
          </a:p>
          <a:p>
            <a:endParaRPr lang="en-GB" dirty="0"/>
          </a:p>
        </p:txBody>
      </p:sp>
      <p:sp>
        <p:nvSpPr>
          <p:cNvPr id="107524" name="Slide Number Placeholder 3"/>
          <p:cNvSpPr txBox="1">
            <a:spLocks noGrp="1"/>
          </p:cNvSpPr>
          <p:nvPr/>
        </p:nvSpPr>
        <p:spPr bwMode="auto">
          <a:xfrm>
            <a:off x="4024737" y="9719599"/>
            <a:ext cx="3077739" cy="51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872" tIns="49936" rIns="99872" bIns="49936" anchor="b"/>
          <a:lstStyle>
            <a:lvl1pPr>
              <a:defRPr>
                <a:solidFill>
                  <a:schemeClr val="tx1"/>
                </a:solidFill>
                <a:latin typeface="Arial" charset="0"/>
                <a:ea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fld id="{31D91C2B-5EE4-3C4E-8C4C-02430035D913}" type="slidenum">
              <a:rPr lang="en-GB" sz="1300">
                <a:solidFill>
                  <a:schemeClr val="tx2"/>
                </a:solidFill>
                <a:latin typeface="Tahoma" charset="0"/>
                <a:ea typeface="ＭＳ Ｐゴシック" charset="0"/>
                <a:cs typeface="ＭＳ Ｐゴシック" charset="0"/>
                <a:sym typeface="Arial" charset="0"/>
              </a:rPr>
              <a:pPr algn="r" eaLnBrk="0" hangingPunct="0"/>
              <a:t>49</a:t>
            </a:fld>
            <a:endParaRPr lang="en-GB" sz="1300">
              <a:solidFill>
                <a:schemeClr val="tx2"/>
              </a:solidFill>
              <a:latin typeface="Tahoma" charset="0"/>
              <a:ea typeface="ＭＳ Ｐゴシック" charset="0"/>
              <a:cs typeface="ＭＳ Ｐゴシック" charset="0"/>
              <a:sym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6763"/>
            <a:ext cx="5118100" cy="3838575"/>
          </a:xfrm>
        </p:spPr>
      </p:sp>
      <p:sp>
        <p:nvSpPr>
          <p:cNvPr id="3" name="Notes Placeholder 2"/>
          <p:cNvSpPr>
            <a:spLocks noGrp="1"/>
          </p:cNvSpPr>
          <p:nvPr>
            <p:ph type="body" idx="1"/>
          </p:nvPr>
        </p:nvSpPr>
        <p:spPr/>
        <p:txBody>
          <a:bodyPr/>
          <a:lstStyle/>
          <a:p>
            <a:r>
              <a:rPr lang="en-US" dirty="0" smtClean="0"/>
              <a:t>For further information, the 20-page brief published by the Ford Foundation</a:t>
            </a:r>
            <a:r>
              <a:rPr lang="en-US" baseline="0" dirty="0" smtClean="0"/>
              <a:t> </a:t>
            </a:r>
            <a:r>
              <a:rPr lang="en-US" dirty="0" smtClean="0"/>
              <a:t>is available at this link. On 6</a:t>
            </a:r>
            <a:r>
              <a:rPr lang="en-US" baseline="0" dirty="0" smtClean="0"/>
              <a:t> September I </a:t>
            </a:r>
            <a:r>
              <a:rPr lang="en-US" dirty="0" smtClean="0"/>
              <a:t>gave a 20 minute AEA coffee break webinar that is also available. </a:t>
            </a:r>
            <a:r>
              <a:rPr lang="en-US" baseline="0" dirty="0" smtClean="0"/>
              <a:t>Finally, please do not hesitate to write me directly </a:t>
            </a:r>
            <a:r>
              <a:rPr lang="en-US" baseline="0" smtClean="0"/>
              <a:t>with and </a:t>
            </a:r>
            <a:r>
              <a:rPr lang="en-US" baseline="0" dirty="0" smtClean="0"/>
              <a:t>questions or comments. </a:t>
            </a:r>
          </a:p>
        </p:txBody>
      </p:sp>
      <p:sp>
        <p:nvSpPr>
          <p:cNvPr id="4" name="Slide Number Placeholder 3"/>
          <p:cNvSpPr>
            <a:spLocks noGrp="1"/>
          </p:cNvSpPr>
          <p:nvPr>
            <p:ph type="sldNum" sz="quarter" idx="10"/>
          </p:nvPr>
        </p:nvSpPr>
        <p:spPr/>
        <p:txBody>
          <a:bodyPr/>
          <a:lstStyle/>
          <a:p>
            <a:pPr>
              <a:defRPr/>
            </a:pPr>
            <a:fld id="{C359DD00-072A-4E73-9EC0-D234D516A50E}" type="slidenum">
              <a:rPr lang="en-GB" smtClean="0"/>
              <a:pPr>
                <a:defRPr/>
              </a:pPr>
              <a:t>51</a:t>
            </a:fld>
            <a:endParaRPr lang="en-GB" dirty="0"/>
          </a:p>
        </p:txBody>
      </p:sp>
    </p:spTree>
    <p:extLst>
      <p:ext uri="{BB962C8B-B14F-4D97-AF65-F5344CB8AC3E}">
        <p14:creationId xmlns:p14="http://schemas.microsoft.com/office/powerpoint/2010/main" val="3199578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992188" y="766763"/>
            <a:ext cx="5118100"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90469">
              <a:defRPr/>
            </a:pPr>
            <a:r>
              <a:rPr lang="en-GB" i="0" baseline="0" dirty="0" smtClean="0"/>
              <a:t>Second, the tool has been used in evaluations of the programmes of a dozen </a:t>
            </a:r>
            <a:r>
              <a:rPr lang="en-GB" i="0" dirty="0" smtClean="0"/>
              <a:t>international development funding agencies.</a:t>
            </a:r>
          </a:p>
          <a:p>
            <a:endParaRPr lang="en-GB" dirty="0" smtClean="0"/>
          </a:p>
        </p:txBody>
      </p:sp>
      <p:sp>
        <p:nvSpPr>
          <p:cNvPr id="4" name="Slide Number Placeholder 3"/>
          <p:cNvSpPr>
            <a:spLocks noGrp="1"/>
          </p:cNvSpPr>
          <p:nvPr>
            <p:ph type="sldNum" sz="quarter" idx="5"/>
          </p:nvPr>
        </p:nvSpPr>
        <p:spPr/>
        <p:txBody>
          <a:bodyPr/>
          <a:lstStyle/>
          <a:p>
            <a:pPr>
              <a:defRPr/>
            </a:pPr>
            <a:fld id="{D8B8583F-CB78-4D63-BC4F-9F48F7824911}" type="slidenum">
              <a:rPr lang="en-GB" smtClean="0"/>
              <a:pPr>
                <a:defRPr/>
              </a:pPr>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6763"/>
            <a:ext cx="5118100" cy="3838575"/>
          </a:xfrm>
        </p:spPr>
      </p:sp>
      <p:sp>
        <p:nvSpPr>
          <p:cNvPr id="3" name="Notes Placeholder 2"/>
          <p:cNvSpPr>
            <a:spLocks noGrp="1"/>
          </p:cNvSpPr>
          <p:nvPr>
            <p:ph type="body" idx="1"/>
          </p:nvPr>
        </p:nvSpPr>
        <p:spPr/>
        <p:txBody>
          <a:bodyPr/>
          <a:lstStyle/>
          <a:p>
            <a:pPr>
              <a:defRPr/>
            </a:pPr>
            <a:r>
              <a:rPr lang="en-GB" dirty="0" smtClean="0"/>
              <a:t>What did all of these organisations have in common? </a:t>
            </a:r>
            <a:endParaRPr lang="en-GB"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ＭＳ Ｐゴシック" charset="0"/>
              </a:defRPr>
            </a:lvl1pPr>
            <a:lvl2pPr marL="811462" indent="-312101" eaLnBrk="0" hangingPunct="0">
              <a:defRPr>
                <a:solidFill>
                  <a:schemeClr val="tx1"/>
                </a:solidFill>
                <a:latin typeface="Arial" charset="0"/>
                <a:ea typeface="ＭＳ Ｐゴシック" charset="0"/>
                <a:cs typeface="ＭＳ Ｐゴシック" charset="0"/>
              </a:defRPr>
            </a:lvl2pPr>
            <a:lvl3pPr marL="1248401" indent="-249680" eaLnBrk="0" hangingPunct="0">
              <a:defRPr>
                <a:solidFill>
                  <a:schemeClr val="tx1"/>
                </a:solidFill>
                <a:latin typeface="Arial" charset="0"/>
                <a:ea typeface="ＭＳ Ｐゴシック" charset="0"/>
                <a:cs typeface="ＭＳ Ｐゴシック" charset="0"/>
              </a:defRPr>
            </a:lvl3pPr>
            <a:lvl4pPr marL="1747762" indent="-249680" eaLnBrk="0" hangingPunct="0">
              <a:defRPr>
                <a:solidFill>
                  <a:schemeClr val="tx1"/>
                </a:solidFill>
                <a:latin typeface="Arial" charset="0"/>
                <a:ea typeface="ＭＳ Ｐゴシック" charset="0"/>
                <a:cs typeface="ＭＳ Ｐゴシック" charset="0"/>
              </a:defRPr>
            </a:lvl4pPr>
            <a:lvl5pPr marL="2247122" indent="-249680" eaLnBrk="0" hangingPunct="0">
              <a:defRPr>
                <a:solidFill>
                  <a:schemeClr val="tx1"/>
                </a:solidFill>
                <a:latin typeface="Arial" charset="0"/>
                <a:ea typeface="ＭＳ Ｐゴシック" charset="0"/>
                <a:cs typeface="ＭＳ Ｐゴシック" charset="0"/>
              </a:defRPr>
            </a:lvl5pPr>
            <a:lvl6pPr marL="2746482" indent="-249680" eaLnBrk="0" fontAlgn="base" hangingPunct="0">
              <a:spcBef>
                <a:spcPct val="0"/>
              </a:spcBef>
              <a:spcAft>
                <a:spcPct val="0"/>
              </a:spcAft>
              <a:defRPr>
                <a:solidFill>
                  <a:schemeClr val="tx1"/>
                </a:solidFill>
                <a:latin typeface="Arial" charset="0"/>
                <a:ea typeface="ＭＳ Ｐゴシック" charset="0"/>
                <a:cs typeface="ＭＳ Ｐゴシック" charset="0"/>
              </a:defRPr>
            </a:lvl6pPr>
            <a:lvl7pPr marL="3245844" indent="-249680" eaLnBrk="0" fontAlgn="base" hangingPunct="0">
              <a:spcBef>
                <a:spcPct val="0"/>
              </a:spcBef>
              <a:spcAft>
                <a:spcPct val="0"/>
              </a:spcAft>
              <a:defRPr>
                <a:solidFill>
                  <a:schemeClr val="tx1"/>
                </a:solidFill>
                <a:latin typeface="Arial" charset="0"/>
                <a:ea typeface="ＭＳ Ｐゴシック" charset="0"/>
                <a:cs typeface="ＭＳ Ｐゴシック" charset="0"/>
              </a:defRPr>
            </a:lvl7pPr>
            <a:lvl8pPr marL="3745205" indent="-249680" eaLnBrk="0" fontAlgn="base" hangingPunct="0">
              <a:spcBef>
                <a:spcPct val="0"/>
              </a:spcBef>
              <a:spcAft>
                <a:spcPct val="0"/>
              </a:spcAft>
              <a:defRPr>
                <a:solidFill>
                  <a:schemeClr val="tx1"/>
                </a:solidFill>
                <a:latin typeface="Arial" charset="0"/>
                <a:ea typeface="ＭＳ Ｐゴシック" charset="0"/>
                <a:cs typeface="ＭＳ Ｐゴシック" charset="0"/>
              </a:defRPr>
            </a:lvl8pPr>
            <a:lvl9pPr marL="4244564" indent="-249680" eaLnBrk="0" fontAlgn="base" hangingPunct="0">
              <a:spcBef>
                <a:spcPct val="0"/>
              </a:spcBef>
              <a:spcAft>
                <a:spcPct val="0"/>
              </a:spcAft>
              <a:defRPr>
                <a:solidFill>
                  <a:schemeClr val="tx1"/>
                </a:solidFill>
                <a:latin typeface="Arial" charset="0"/>
                <a:ea typeface="ＭＳ Ｐゴシック" charset="0"/>
                <a:cs typeface="ＭＳ Ｐゴシック" charset="0"/>
              </a:defRPr>
            </a:lvl9pPr>
          </a:lstStyle>
          <a:p>
            <a:pPr eaLnBrk="1" hangingPunct="1">
              <a:defRPr/>
            </a:pPr>
            <a:fld id="{EDD4059A-A4E6-9446-A5D2-FADF5D368E2C}" type="slidenum">
              <a:rPr lang="en-US" smtClean="0"/>
              <a:pPr eaLnBrk="1" hangingPunct="1">
                <a:defRPr/>
              </a:pPr>
              <a:t>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cs typeface="ＭＳ Ｐゴシック" charset="0"/>
              </a:defRPr>
            </a:lvl1pPr>
            <a:lvl2pPr marL="811462" indent="-312101" eaLnBrk="0" hangingPunct="0">
              <a:defRPr>
                <a:solidFill>
                  <a:schemeClr val="tx1"/>
                </a:solidFill>
                <a:latin typeface="Arial" charset="0"/>
                <a:ea typeface="ＭＳ Ｐゴシック" charset="0"/>
                <a:cs typeface="ＭＳ Ｐゴシック" charset="0"/>
              </a:defRPr>
            </a:lvl2pPr>
            <a:lvl3pPr marL="1248401" indent="-249680" eaLnBrk="0" hangingPunct="0">
              <a:defRPr>
                <a:solidFill>
                  <a:schemeClr val="tx1"/>
                </a:solidFill>
                <a:latin typeface="Arial" charset="0"/>
                <a:ea typeface="ＭＳ Ｐゴシック" charset="0"/>
                <a:cs typeface="ＭＳ Ｐゴシック" charset="0"/>
              </a:defRPr>
            </a:lvl3pPr>
            <a:lvl4pPr marL="1747762" indent="-249680" eaLnBrk="0" hangingPunct="0">
              <a:defRPr>
                <a:solidFill>
                  <a:schemeClr val="tx1"/>
                </a:solidFill>
                <a:latin typeface="Arial" charset="0"/>
                <a:ea typeface="ＭＳ Ｐゴシック" charset="0"/>
                <a:cs typeface="ＭＳ Ｐゴシック" charset="0"/>
              </a:defRPr>
            </a:lvl4pPr>
            <a:lvl5pPr marL="2247122" indent="-249680" eaLnBrk="0" hangingPunct="0">
              <a:defRPr>
                <a:solidFill>
                  <a:schemeClr val="tx1"/>
                </a:solidFill>
                <a:latin typeface="Arial" charset="0"/>
                <a:ea typeface="ＭＳ Ｐゴシック" charset="0"/>
                <a:cs typeface="ＭＳ Ｐゴシック" charset="0"/>
              </a:defRPr>
            </a:lvl5pPr>
            <a:lvl6pPr marL="2746482" indent="-249680" eaLnBrk="0" fontAlgn="base" hangingPunct="0">
              <a:spcBef>
                <a:spcPct val="0"/>
              </a:spcBef>
              <a:spcAft>
                <a:spcPct val="0"/>
              </a:spcAft>
              <a:defRPr>
                <a:solidFill>
                  <a:schemeClr val="tx1"/>
                </a:solidFill>
                <a:latin typeface="Arial" charset="0"/>
                <a:ea typeface="ＭＳ Ｐゴシック" charset="0"/>
                <a:cs typeface="ＭＳ Ｐゴシック" charset="0"/>
              </a:defRPr>
            </a:lvl6pPr>
            <a:lvl7pPr marL="3245844" indent="-249680" eaLnBrk="0" fontAlgn="base" hangingPunct="0">
              <a:spcBef>
                <a:spcPct val="0"/>
              </a:spcBef>
              <a:spcAft>
                <a:spcPct val="0"/>
              </a:spcAft>
              <a:defRPr>
                <a:solidFill>
                  <a:schemeClr val="tx1"/>
                </a:solidFill>
                <a:latin typeface="Arial" charset="0"/>
                <a:ea typeface="ＭＳ Ｐゴシック" charset="0"/>
                <a:cs typeface="ＭＳ Ｐゴシック" charset="0"/>
              </a:defRPr>
            </a:lvl7pPr>
            <a:lvl8pPr marL="3745205" indent="-249680" eaLnBrk="0" fontAlgn="base" hangingPunct="0">
              <a:spcBef>
                <a:spcPct val="0"/>
              </a:spcBef>
              <a:spcAft>
                <a:spcPct val="0"/>
              </a:spcAft>
              <a:defRPr>
                <a:solidFill>
                  <a:schemeClr val="tx1"/>
                </a:solidFill>
                <a:latin typeface="Arial" charset="0"/>
                <a:ea typeface="ＭＳ Ｐゴシック" charset="0"/>
                <a:cs typeface="ＭＳ Ｐゴシック" charset="0"/>
              </a:defRPr>
            </a:lvl8pPr>
            <a:lvl9pPr marL="4244564" indent="-249680" eaLnBrk="0" fontAlgn="base" hangingPunct="0">
              <a:spcBef>
                <a:spcPct val="0"/>
              </a:spcBef>
              <a:spcAft>
                <a:spcPct val="0"/>
              </a:spcAft>
              <a:defRPr>
                <a:solidFill>
                  <a:schemeClr val="tx1"/>
                </a:solidFill>
                <a:latin typeface="Arial" charset="0"/>
                <a:ea typeface="ＭＳ Ｐゴシック" charset="0"/>
                <a:cs typeface="ＭＳ Ｐゴシック" charset="0"/>
              </a:defRPr>
            </a:lvl9pPr>
          </a:lstStyle>
          <a:p>
            <a:pPr eaLnBrk="1" hangingPunct="1">
              <a:defRPr/>
            </a:pPr>
            <a:fld id="{45B7098E-D6DD-7C4C-93F6-97E9FE02826B}" type="slidenum">
              <a:rPr lang="en-US" smtClean="0"/>
              <a:pPr eaLnBrk="1" hangingPunct="1">
                <a:defRPr/>
              </a:pPr>
              <a:t>9</a:t>
            </a:fld>
            <a:endParaRPr lang="en-US" smtClean="0"/>
          </a:p>
        </p:txBody>
      </p:sp>
      <p:sp>
        <p:nvSpPr>
          <p:cNvPr id="8194" name="Slide Image Placeholder 1"/>
          <p:cNvSpPr>
            <a:spLocks noGrp="1" noRot="1" noChangeAspect="1" noTextEdit="1"/>
          </p:cNvSpPr>
          <p:nvPr>
            <p:ph type="sldImg"/>
          </p:nvPr>
        </p:nvSpPr>
        <p:spPr>
          <a:xfrm>
            <a:off x="992188" y="766763"/>
            <a:ext cx="5118100" cy="3838575"/>
          </a:xfrm>
          <a:ln/>
        </p:spPr>
      </p:sp>
      <p:sp>
        <p:nvSpPr>
          <p:cNvPr id="3" name="Notes Placeholder 2"/>
          <p:cNvSpPr>
            <a:spLocks noGrp="1"/>
          </p:cNvSpPr>
          <p:nvPr>
            <p:ph type="body" idx="1"/>
          </p:nvPr>
        </p:nvSpPr>
        <p:spPr/>
        <p:txBody>
          <a:bodyPr/>
          <a:lstStyle/>
          <a:p>
            <a:pPr eaLnBrk="1" hangingPunct="1">
              <a:defRPr/>
            </a:pPr>
            <a:r>
              <a:rPr lang="en-CA" i="1" dirty="0" smtClean="0"/>
              <a:t>“I </a:t>
            </a:r>
            <a:r>
              <a:rPr lang="en-CA" i="1" dirty="0"/>
              <a:t>think you should be more explicit here in step two.”</a:t>
            </a:r>
          </a:p>
          <a:p>
            <a:pPr eaLnBrk="1" hangingPunct="1">
              <a:defRPr/>
            </a:pPr>
            <a:endParaRPr lang="en-CA" i="1" dirty="0"/>
          </a:p>
          <a:p>
            <a:pPr eaLnBrk="1" hangingPunct="1">
              <a:defRPr/>
            </a:pPr>
            <a:r>
              <a:rPr lang="en-CA" i="1" dirty="0"/>
              <a:t>1 - At the moment of planning, they could not define in specific, measurable, achievable, realistic and time bound terms the results they would achieve by what they proposed to do to achieve their purpose.</a:t>
            </a:r>
          </a:p>
          <a:p>
            <a:pPr eaLnBrk="1" hangingPunct="1">
              <a:defRPr/>
            </a:pPr>
            <a:endParaRPr lang="en-CA" i="1" dirty="0"/>
          </a:p>
          <a:p>
            <a:pPr eaLnBrk="1" hangingPunct="1">
              <a:defRPr/>
            </a:pPr>
            <a:r>
              <a:rPr lang="en-CA" i="1" dirty="0"/>
              <a:t>“if I’d known I was expected to use this info, I wouldn’t have asked for so much…!”</a:t>
            </a:r>
          </a:p>
          <a:p>
            <a:pPr eaLnBrk="1" hangingPunct="1">
              <a:defRPr/>
            </a:pPr>
            <a:endParaRPr lang="en-CA" i="1" dirty="0"/>
          </a:p>
          <a:p>
            <a:pPr eaLnBrk="1" hangingPunct="1">
              <a:defRPr/>
            </a:pPr>
            <a:r>
              <a:rPr lang="en-CA" i="1" dirty="0"/>
              <a:t>2- Consequently, those who did set out to monitor their activities and results collected an enormous amount of information that they did not use? </a:t>
            </a:r>
          </a:p>
        </p:txBody>
      </p:sp>
      <p:sp>
        <p:nvSpPr>
          <p:cNvPr id="29700" name="Slide Number Placeholder 3"/>
          <p:cNvSpPr txBox="1">
            <a:spLocks noGrp="1"/>
          </p:cNvSpPr>
          <p:nvPr/>
        </p:nvSpPr>
        <p:spPr bwMode="auto">
          <a:xfrm>
            <a:off x="4024737" y="9719599"/>
            <a:ext cx="3077739" cy="51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872" tIns="49936" rIns="99872" bIns="4993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r"/>
            <a:fld id="{927935C2-9EF3-1D4F-8A92-B9DF00220F91}" type="slidenum">
              <a:rPr lang="en-GB" sz="1300">
                <a:solidFill>
                  <a:schemeClr val="tx2"/>
                </a:solidFill>
                <a:latin typeface="Tahoma" charset="0"/>
                <a:sym typeface="Arial" charset="0"/>
              </a:rPr>
              <a:pPr algn="r"/>
              <a:t>9</a:t>
            </a:fld>
            <a:endParaRPr lang="en-GB" sz="1300">
              <a:solidFill>
                <a:schemeClr val="tx2"/>
              </a:solidFill>
              <a:latin typeface="Tahoma" charset="0"/>
              <a:sym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cs typeface="ＭＳ Ｐゴシック" charset="0"/>
              </a:defRPr>
            </a:lvl1pPr>
            <a:lvl2pPr marL="811462" indent="-312101" eaLnBrk="0" hangingPunct="0">
              <a:defRPr>
                <a:solidFill>
                  <a:schemeClr val="tx1"/>
                </a:solidFill>
                <a:latin typeface="Arial" charset="0"/>
                <a:ea typeface="ＭＳ Ｐゴシック" charset="0"/>
                <a:cs typeface="ＭＳ Ｐゴシック" charset="0"/>
              </a:defRPr>
            </a:lvl2pPr>
            <a:lvl3pPr marL="1248401" indent="-249680" eaLnBrk="0" hangingPunct="0">
              <a:defRPr>
                <a:solidFill>
                  <a:schemeClr val="tx1"/>
                </a:solidFill>
                <a:latin typeface="Arial" charset="0"/>
                <a:ea typeface="ＭＳ Ｐゴシック" charset="0"/>
                <a:cs typeface="ＭＳ Ｐゴシック" charset="0"/>
              </a:defRPr>
            </a:lvl3pPr>
            <a:lvl4pPr marL="1747762" indent="-249680" eaLnBrk="0" hangingPunct="0">
              <a:defRPr>
                <a:solidFill>
                  <a:schemeClr val="tx1"/>
                </a:solidFill>
                <a:latin typeface="Arial" charset="0"/>
                <a:ea typeface="ＭＳ Ｐゴシック" charset="0"/>
                <a:cs typeface="ＭＳ Ｐゴシック" charset="0"/>
              </a:defRPr>
            </a:lvl4pPr>
            <a:lvl5pPr marL="2247122" indent="-249680" eaLnBrk="0" hangingPunct="0">
              <a:defRPr>
                <a:solidFill>
                  <a:schemeClr val="tx1"/>
                </a:solidFill>
                <a:latin typeface="Arial" charset="0"/>
                <a:ea typeface="ＭＳ Ｐゴシック" charset="0"/>
                <a:cs typeface="ＭＳ Ｐゴシック" charset="0"/>
              </a:defRPr>
            </a:lvl5pPr>
            <a:lvl6pPr marL="2746482" indent="-249680" eaLnBrk="0" fontAlgn="base" hangingPunct="0">
              <a:spcBef>
                <a:spcPct val="0"/>
              </a:spcBef>
              <a:spcAft>
                <a:spcPct val="0"/>
              </a:spcAft>
              <a:defRPr>
                <a:solidFill>
                  <a:schemeClr val="tx1"/>
                </a:solidFill>
                <a:latin typeface="Arial" charset="0"/>
                <a:ea typeface="ＭＳ Ｐゴシック" charset="0"/>
                <a:cs typeface="ＭＳ Ｐゴシック" charset="0"/>
              </a:defRPr>
            </a:lvl6pPr>
            <a:lvl7pPr marL="3245844" indent="-249680" eaLnBrk="0" fontAlgn="base" hangingPunct="0">
              <a:spcBef>
                <a:spcPct val="0"/>
              </a:spcBef>
              <a:spcAft>
                <a:spcPct val="0"/>
              </a:spcAft>
              <a:defRPr>
                <a:solidFill>
                  <a:schemeClr val="tx1"/>
                </a:solidFill>
                <a:latin typeface="Arial" charset="0"/>
                <a:ea typeface="ＭＳ Ｐゴシック" charset="0"/>
                <a:cs typeface="ＭＳ Ｐゴシック" charset="0"/>
              </a:defRPr>
            </a:lvl7pPr>
            <a:lvl8pPr marL="3745205" indent="-249680" eaLnBrk="0" fontAlgn="base" hangingPunct="0">
              <a:spcBef>
                <a:spcPct val="0"/>
              </a:spcBef>
              <a:spcAft>
                <a:spcPct val="0"/>
              </a:spcAft>
              <a:defRPr>
                <a:solidFill>
                  <a:schemeClr val="tx1"/>
                </a:solidFill>
                <a:latin typeface="Arial" charset="0"/>
                <a:ea typeface="ＭＳ Ｐゴシック" charset="0"/>
                <a:cs typeface="ＭＳ Ｐゴシック" charset="0"/>
              </a:defRPr>
            </a:lvl8pPr>
            <a:lvl9pPr marL="4244564" indent="-249680" eaLnBrk="0" fontAlgn="base" hangingPunct="0">
              <a:spcBef>
                <a:spcPct val="0"/>
              </a:spcBef>
              <a:spcAft>
                <a:spcPct val="0"/>
              </a:spcAft>
              <a:defRPr>
                <a:solidFill>
                  <a:schemeClr val="tx1"/>
                </a:solidFill>
                <a:latin typeface="Arial" charset="0"/>
                <a:ea typeface="ＭＳ Ｐゴシック" charset="0"/>
                <a:cs typeface="ＭＳ Ｐゴシック" charset="0"/>
              </a:defRPr>
            </a:lvl9pPr>
          </a:lstStyle>
          <a:p>
            <a:pPr eaLnBrk="1" hangingPunct="1">
              <a:defRPr/>
            </a:pPr>
            <a:fld id="{45B7098E-D6DD-7C4C-93F6-97E9FE02826B}" type="slidenum">
              <a:rPr lang="en-US" smtClean="0"/>
              <a:pPr eaLnBrk="1" hangingPunct="1">
                <a:defRPr/>
              </a:pPr>
              <a:t>10</a:t>
            </a:fld>
            <a:endParaRPr lang="en-US" smtClean="0"/>
          </a:p>
        </p:txBody>
      </p:sp>
      <p:sp>
        <p:nvSpPr>
          <p:cNvPr id="8194" name="Slide Image Placeholder 1"/>
          <p:cNvSpPr>
            <a:spLocks noGrp="1" noRot="1" noChangeAspect="1" noTextEdit="1"/>
          </p:cNvSpPr>
          <p:nvPr>
            <p:ph type="sldImg"/>
          </p:nvPr>
        </p:nvSpPr>
        <p:spPr>
          <a:xfrm>
            <a:off x="992188" y="766763"/>
            <a:ext cx="5118100" cy="3838575"/>
          </a:xfrm>
          <a:ln/>
        </p:spPr>
      </p:sp>
      <p:sp>
        <p:nvSpPr>
          <p:cNvPr id="3" name="Notes Placeholder 2"/>
          <p:cNvSpPr>
            <a:spLocks noGrp="1"/>
          </p:cNvSpPr>
          <p:nvPr>
            <p:ph type="body" idx="1"/>
          </p:nvPr>
        </p:nvSpPr>
        <p:spPr/>
        <p:txBody>
          <a:bodyPr/>
          <a:lstStyle/>
          <a:p>
            <a:pPr eaLnBrk="1" hangingPunct="1">
              <a:defRPr/>
            </a:pPr>
            <a:r>
              <a:rPr lang="en-CA" i="1" dirty="0" smtClean="0"/>
              <a:t>“I </a:t>
            </a:r>
            <a:r>
              <a:rPr lang="en-CA" i="1" dirty="0"/>
              <a:t>think you should be more explicit here in step two.”</a:t>
            </a:r>
          </a:p>
          <a:p>
            <a:pPr eaLnBrk="1" hangingPunct="1">
              <a:defRPr/>
            </a:pPr>
            <a:endParaRPr lang="en-CA" i="1" dirty="0"/>
          </a:p>
          <a:p>
            <a:pPr eaLnBrk="1" hangingPunct="1">
              <a:defRPr/>
            </a:pPr>
            <a:r>
              <a:rPr lang="en-CA" i="1" dirty="0"/>
              <a:t>1 - At the moment of planning, they could not define in specific, measurable, achievable, realistic and time bound terms the results they would achieve by what they proposed to do to achieve their purpose.</a:t>
            </a:r>
          </a:p>
          <a:p>
            <a:pPr eaLnBrk="1" hangingPunct="1">
              <a:defRPr/>
            </a:pPr>
            <a:endParaRPr lang="en-CA" i="1" dirty="0"/>
          </a:p>
          <a:p>
            <a:pPr eaLnBrk="1" hangingPunct="1">
              <a:defRPr/>
            </a:pPr>
            <a:r>
              <a:rPr lang="en-CA" i="1" dirty="0"/>
              <a:t>“if I’d known I was expected to use this info, I wouldn’t have asked for so much…!”</a:t>
            </a:r>
          </a:p>
          <a:p>
            <a:pPr eaLnBrk="1" hangingPunct="1">
              <a:defRPr/>
            </a:pPr>
            <a:endParaRPr lang="en-CA" i="1" dirty="0"/>
          </a:p>
          <a:p>
            <a:pPr eaLnBrk="1" hangingPunct="1">
              <a:defRPr/>
            </a:pPr>
            <a:r>
              <a:rPr lang="en-CA" i="1" dirty="0"/>
              <a:t>2- Consequently, those who did set out to monitor their activities and results collected an enormous amount of information that they did not use? </a:t>
            </a:r>
          </a:p>
        </p:txBody>
      </p:sp>
      <p:sp>
        <p:nvSpPr>
          <p:cNvPr id="29700" name="Slide Number Placeholder 3"/>
          <p:cNvSpPr txBox="1">
            <a:spLocks noGrp="1"/>
          </p:cNvSpPr>
          <p:nvPr/>
        </p:nvSpPr>
        <p:spPr bwMode="auto">
          <a:xfrm>
            <a:off x="4024737" y="9719599"/>
            <a:ext cx="3077739" cy="51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872" tIns="49936" rIns="99872" bIns="4993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r"/>
            <a:fld id="{927935C2-9EF3-1D4F-8A92-B9DF00220F91}" type="slidenum">
              <a:rPr lang="en-GB" sz="1300">
                <a:solidFill>
                  <a:schemeClr val="tx2"/>
                </a:solidFill>
                <a:latin typeface="Tahoma" charset="0"/>
                <a:sym typeface="Arial" charset="0"/>
              </a:rPr>
              <a:pPr algn="r"/>
              <a:t>10</a:t>
            </a:fld>
            <a:endParaRPr lang="en-GB" sz="1300">
              <a:solidFill>
                <a:schemeClr val="tx2"/>
              </a:solidFill>
              <a:latin typeface="Tahoma" charset="0"/>
              <a:sym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6763"/>
            <a:ext cx="5118100" cy="3838575"/>
          </a:xfrm>
        </p:spPr>
      </p:sp>
      <p:sp>
        <p:nvSpPr>
          <p:cNvPr id="3" name="Notes Placeholder 2"/>
          <p:cNvSpPr>
            <a:spLocks noGrp="1"/>
          </p:cNvSpPr>
          <p:nvPr>
            <p:ph type="body" idx="1"/>
          </p:nvPr>
        </p:nvSpPr>
        <p:spPr/>
        <p:txBody>
          <a:bodyPr/>
          <a:lstStyle/>
          <a:p>
            <a:pPr>
              <a:defRPr/>
            </a:pPr>
            <a:r>
              <a:rPr lang="en-GB" i="1" dirty="0" smtClean="0"/>
              <a:t>What did all of these organisations have in common? In a word, Complexity!</a:t>
            </a:r>
          </a:p>
          <a:p>
            <a:pPr>
              <a:defRPr/>
            </a:pPr>
            <a:endParaRPr lang="en-GB" i="0" dirty="0" smtClean="0"/>
          </a:p>
          <a:p>
            <a:pPr>
              <a:defRPr/>
            </a:pPr>
            <a:endParaRPr lang="en-GB" i="1" dirty="0" smtClean="0"/>
          </a:p>
          <a:p>
            <a:pPr>
              <a:defRPr/>
            </a:pPr>
            <a:endParaRPr lang="en-GB" i="1" dirty="0" smtClean="0"/>
          </a:p>
          <a:p>
            <a:pPr>
              <a:defRPr/>
            </a:pPr>
            <a:endParaRPr lang="en-GB" i="1" dirty="0" smtClean="0"/>
          </a:p>
        </p:txBody>
      </p:sp>
      <p:sp>
        <p:nvSpPr>
          <p:cNvPr id="4" name="Slide Number Placeholder 3"/>
          <p:cNvSpPr>
            <a:spLocks noGrp="1"/>
          </p:cNvSpPr>
          <p:nvPr>
            <p:ph type="sldNum" sz="quarter" idx="5"/>
          </p:nvPr>
        </p:nvSpPr>
        <p:spPr/>
        <p:txBody>
          <a:bodyPr/>
          <a:lstStyle/>
          <a:p>
            <a:pPr>
              <a:defRPr/>
            </a:pPr>
            <a:fld id="{EA4D8441-D297-DD4B-81A5-36B0DE3E1E93}"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2159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a:p>
        </p:txBody>
      </p:sp>
      <p:sp>
        <p:nvSpPr>
          <p:cNvPr id="4" name="Date Placeholder 3"/>
          <p:cNvSpPr>
            <a:spLocks noGrp="1"/>
          </p:cNvSpPr>
          <p:nvPr>
            <p:ph type="dt" sz="half" idx="10"/>
          </p:nvPr>
        </p:nvSpPr>
        <p:spPr/>
        <p:txBody>
          <a:bodyPr/>
          <a:lstStyle>
            <a:lvl1pPr>
              <a:defRPr/>
            </a:lvl1pPr>
          </a:lstStyle>
          <a:p>
            <a:pPr>
              <a:defRPr/>
            </a:pPr>
            <a:fld id="{8E641E67-58CD-3C4F-9B1A-1E1ACFDB7448}" type="datetime1">
              <a:rPr lang="en-GB" smtClean="0"/>
              <a:t>01/11/2013</a:t>
            </a:fld>
            <a:endParaRPr lang="es-E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solidFill>
                  <a:schemeClr val="accent1">
                    <a:lumMod val="75000"/>
                  </a:schemeClr>
                </a:solidFill>
              </a:defRPr>
            </a:lvl1pPr>
          </a:lstStyle>
          <a:p>
            <a:pPr>
              <a:defRPr/>
            </a:pPr>
            <a:r>
              <a:rPr lang="es-ES" smtClean="0"/>
              <a:t>Ricardo.Wilson-Grau@inter.nl.net</a:t>
            </a:r>
            <a:endParaRPr lang="es-ES"/>
          </a:p>
        </p:txBody>
      </p:sp>
      <p:sp>
        <p:nvSpPr>
          <p:cNvPr id="6" name="Slide Number Placeholder 5"/>
          <p:cNvSpPr>
            <a:spLocks noGrp="1"/>
          </p:cNvSpPr>
          <p:nvPr>
            <p:ph type="sldNum" sz="quarter" idx="12"/>
          </p:nvPr>
        </p:nvSpPr>
        <p:spPr/>
        <p:txBody>
          <a:bodyPr/>
          <a:lstStyle>
            <a:lvl1pPr>
              <a:defRPr/>
            </a:lvl1pPr>
          </a:lstStyle>
          <a:p>
            <a:pPr>
              <a:defRPr/>
            </a:pPr>
            <a:fld id="{AABD4F15-BE93-4DB8-86C0-8642EA0FCF7E}" type="slidenum">
              <a:rPr lang="es-ES"/>
              <a:pPr>
                <a:defRPr/>
              </a:pPr>
              <a:t>‹#›</a:t>
            </a:fld>
            <a:endParaRPr lang="es-ES" dirty="0"/>
          </a:p>
        </p:txBody>
      </p:sp>
    </p:spTree>
    <p:extLst>
      <p:ext uri="{BB962C8B-B14F-4D97-AF65-F5344CB8AC3E}">
        <p14:creationId xmlns:p14="http://schemas.microsoft.com/office/powerpoint/2010/main" val="3000471878"/>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a:defRPr/>
            </a:lvl1pPr>
          </a:lstStyle>
          <a:p>
            <a:pPr>
              <a:defRPr/>
            </a:pPr>
            <a:fld id="{409C7D45-8AE2-0349-9B4B-F1E2A39056FE}" type="datetime1">
              <a:rPr lang="en-GB" smtClean="0"/>
              <a:t>01/11/2013</a:t>
            </a:fld>
            <a:endParaRPr lang="es-E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r>
              <a:rPr lang="es-ES" smtClean="0"/>
              <a:t>Ricardo.Wilson-Grau@inter.nl.net</a:t>
            </a:r>
            <a:endParaRPr lang="es-ES"/>
          </a:p>
        </p:txBody>
      </p:sp>
      <p:sp>
        <p:nvSpPr>
          <p:cNvPr id="6" name="Slide Number Placeholder 5"/>
          <p:cNvSpPr>
            <a:spLocks noGrp="1"/>
          </p:cNvSpPr>
          <p:nvPr>
            <p:ph type="sldNum" sz="quarter" idx="12"/>
          </p:nvPr>
        </p:nvSpPr>
        <p:spPr/>
        <p:txBody>
          <a:bodyPr/>
          <a:lstStyle>
            <a:lvl1pPr>
              <a:defRPr/>
            </a:lvl1pPr>
          </a:lstStyle>
          <a:p>
            <a:pPr>
              <a:defRPr/>
            </a:pPr>
            <a:fld id="{D6CEFE5E-BA46-4696-8C8A-E44A00D60B71}" type="slidenum">
              <a:rPr lang="es-ES"/>
              <a:pPr>
                <a:defRPr/>
              </a:pPr>
              <a:t>‹#›</a:t>
            </a:fld>
            <a:endParaRPr lang="es-ES" dirty="0"/>
          </a:p>
        </p:txBody>
      </p:sp>
    </p:spTree>
    <p:extLst>
      <p:ext uri="{BB962C8B-B14F-4D97-AF65-F5344CB8AC3E}">
        <p14:creationId xmlns:p14="http://schemas.microsoft.com/office/powerpoint/2010/main" val="1209884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a:defRPr/>
            </a:lvl1pPr>
          </a:lstStyle>
          <a:p>
            <a:pPr>
              <a:defRPr/>
            </a:pPr>
            <a:fld id="{C03087B4-0FF7-544E-9038-F6FCFB5EFDEE}" type="datetime1">
              <a:rPr lang="en-GB" smtClean="0"/>
              <a:t>01/11/2013</a:t>
            </a:fld>
            <a:endParaRPr lang="es-E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r>
              <a:rPr lang="es-ES" smtClean="0"/>
              <a:t>Ricardo.Wilson-Grau@inter.nl.net</a:t>
            </a:r>
            <a:endParaRPr lang="es-ES"/>
          </a:p>
        </p:txBody>
      </p:sp>
      <p:sp>
        <p:nvSpPr>
          <p:cNvPr id="6" name="Slide Number Placeholder 5"/>
          <p:cNvSpPr>
            <a:spLocks noGrp="1"/>
          </p:cNvSpPr>
          <p:nvPr>
            <p:ph type="sldNum" sz="quarter" idx="12"/>
          </p:nvPr>
        </p:nvSpPr>
        <p:spPr/>
        <p:txBody>
          <a:bodyPr/>
          <a:lstStyle>
            <a:lvl1pPr>
              <a:defRPr/>
            </a:lvl1pPr>
          </a:lstStyle>
          <a:p>
            <a:pPr>
              <a:defRPr/>
            </a:pPr>
            <a:fld id="{1E1861D5-B1F5-4651-A15C-47B6385A484B}" type="slidenum">
              <a:rPr lang="es-ES"/>
              <a:pPr>
                <a:defRPr/>
              </a:pPr>
              <a:t>‹#›</a:t>
            </a:fld>
            <a:endParaRPr lang="es-ES" dirty="0"/>
          </a:p>
        </p:txBody>
      </p:sp>
    </p:spTree>
    <p:extLst>
      <p:ext uri="{BB962C8B-B14F-4D97-AF65-F5344CB8AC3E}">
        <p14:creationId xmlns:p14="http://schemas.microsoft.com/office/powerpoint/2010/main" val="3816291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793038" cy="928688"/>
          </a:xfrm>
        </p:spPr>
        <p:txBody>
          <a:bodyPr/>
          <a:lstStyle/>
          <a:p>
            <a:r>
              <a:rPr lang="es-ES_tradnl" smtClean="0"/>
              <a:t>Click to edit Master title style</a:t>
            </a:r>
            <a:endParaRPr lang="es-ES_tradnl"/>
          </a:p>
        </p:txBody>
      </p:sp>
      <p:sp>
        <p:nvSpPr>
          <p:cNvPr id="3" name="Text Placeholder 2"/>
          <p:cNvSpPr>
            <a:spLocks noGrp="1"/>
          </p:cNvSpPr>
          <p:nvPr>
            <p:ph type="body" sz="half" idx="1"/>
          </p:nvPr>
        </p:nvSpPr>
        <p:spPr>
          <a:xfrm>
            <a:off x="609600" y="2017713"/>
            <a:ext cx="4095750" cy="4114800"/>
          </a:xfrm>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Content Placeholder 3"/>
          <p:cNvSpPr>
            <a:spLocks noGrp="1"/>
          </p:cNvSpPr>
          <p:nvPr>
            <p:ph sz="half" idx="2"/>
          </p:nvPr>
        </p:nvSpPr>
        <p:spPr>
          <a:xfrm>
            <a:off x="4857750" y="2017713"/>
            <a:ext cx="4097338" cy="4114800"/>
          </a:xfrm>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xfrm>
            <a:off x="3657600" y="6243638"/>
            <a:ext cx="2895600" cy="457200"/>
          </a:xfrm>
          <a:prstGeom prst="rect">
            <a:avLst/>
          </a:prstGeom>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D0A8A139-3F4F-5147-8C38-9C01E2E01E1D}" type="slidenum">
              <a:rPr lang="en-US"/>
              <a:pPr/>
              <a:t>‹#›</a:t>
            </a:fld>
            <a:endParaRPr lang="en-US"/>
          </a:p>
        </p:txBody>
      </p:sp>
    </p:spTree>
    <p:extLst>
      <p:ext uri="{BB962C8B-B14F-4D97-AF65-F5344CB8AC3E}">
        <p14:creationId xmlns:p14="http://schemas.microsoft.com/office/powerpoint/2010/main" val="3160987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21233"/>
            <a:ext cx="8229600" cy="1143000"/>
          </a:xfrm>
        </p:spPr>
        <p:txBody>
          <a:bodyPr/>
          <a:lstStyle/>
          <a:p>
            <a:r>
              <a:rPr lang="en-US" smtClean="0"/>
              <a:t>Click to edit Master title style</a:t>
            </a:r>
            <a:endParaRPr lang="es-ES"/>
          </a:p>
        </p:txBody>
      </p:sp>
      <p:sp>
        <p:nvSpPr>
          <p:cNvPr id="3" name="Content Placeholder 2"/>
          <p:cNvSpPr>
            <a:spLocks noGrp="1"/>
          </p:cNvSpPr>
          <p:nvPr>
            <p:ph idx="1"/>
          </p:nvPr>
        </p:nvSpPr>
        <p:spPr>
          <a:xfrm>
            <a:off x="457200" y="1960240"/>
            <a:ext cx="8229600" cy="4133056"/>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a:p>
        </p:txBody>
      </p:sp>
      <p:sp>
        <p:nvSpPr>
          <p:cNvPr id="4" name="Date Placeholder 3"/>
          <p:cNvSpPr>
            <a:spLocks noGrp="1"/>
          </p:cNvSpPr>
          <p:nvPr>
            <p:ph type="dt" sz="half" idx="10"/>
          </p:nvPr>
        </p:nvSpPr>
        <p:spPr/>
        <p:txBody>
          <a:bodyPr/>
          <a:lstStyle>
            <a:lvl1pPr>
              <a:defRPr/>
            </a:lvl1pPr>
          </a:lstStyle>
          <a:p>
            <a:pPr>
              <a:defRPr/>
            </a:pPr>
            <a:fld id="{5A417D91-3AF9-C347-B4D7-9109A3D160B0}" type="datetime1">
              <a:rPr lang="en-GB" smtClean="0"/>
              <a:t>01/11/2013</a:t>
            </a:fld>
            <a:endParaRPr lang="es-E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r>
              <a:rPr lang="es-ES" smtClean="0"/>
              <a:t>Ricardo.Wilson-Grau@inter.nl.net</a:t>
            </a:r>
            <a:endParaRPr lang="es-ES"/>
          </a:p>
        </p:txBody>
      </p:sp>
      <p:sp>
        <p:nvSpPr>
          <p:cNvPr id="6" name="Slide Number Placeholder 5"/>
          <p:cNvSpPr>
            <a:spLocks noGrp="1"/>
          </p:cNvSpPr>
          <p:nvPr>
            <p:ph type="sldNum" sz="quarter" idx="12"/>
          </p:nvPr>
        </p:nvSpPr>
        <p:spPr/>
        <p:txBody>
          <a:bodyPr/>
          <a:lstStyle>
            <a:lvl1pPr>
              <a:defRPr/>
            </a:lvl1pPr>
          </a:lstStyle>
          <a:p>
            <a:pPr>
              <a:defRPr/>
            </a:pPr>
            <a:fld id="{45E5BE3B-E2D9-4398-8485-943B2AC15B7D}" type="slidenum">
              <a:rPr lang="es-ES"/>
              <a:pPr>
                <a:defRPr/>
              </a:pPr>
              <a:t>‹#›</a:t>
            </a:fld>
            <a:endParaRPr lang="es-ES" dirty="0"/>
          </a:p>
        </p:txBody>
      </p:sp>
    </p:spTree>
    <p:extLst>
      <p:ext uri="{BB962C8B-B14F-4D97-AF65-F5344CB8AC3E}">
        <p14:creationId xmlns:p14="http://schemas.microsoft.com/office/powerpoint/2010/main" val="1864599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B878481-81E7-7844-BFBC-E72093748024}" type="datetime1">
              <a:rPr lang="en-GB" smtClean="0"/>
              <a:t>01/11/2013</a:t>
            </a:fld>
            <a:endParaRPr lang="es-E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r>
              <a:rPr lang="es-ES" smtClean="0"/>
              <a:t>Ricardo.Wilson-Grau@inter.nl.net</a:t>
            </a:r>
            <a:endParaRPr lang="es-ES"/>
          </a:p>
        </p:txBody>
      </p:sp>
      <p:sp>
        <p:nvSpPr>
          <p:cNvPr id="6" name="Slide Number Placeholder 5"/>
          <p:cNvSpPr>
            <a:spLocks noGrp="1"/>
          </p:cNvSpPr>
          <p:nvPr>
            <p:ph type="sldNum" sz="quarter" idx="12"/>
          </p:nvPr>
        </p:nvSpPr>
        <p:spPr/>
        <p:txBody>
          <a:bodyPr/>
          <a:lstStyle>
            <a:lvl1pPr>
              <a:defRPr/>
            </a:lvl1pPr>
          </a:lstStyle>
          <a:p>
            <a:pPr>
              <a:defRPr/>
            </a:pPr>
            <a:fld id="{2C097C2F-DE76-4FA5-88AF-18B70A83037F}" type="slidenum">
              <a:rPr lang="es-ES"/>
              <a:pPr>
                <a:defRPr/>
              </a:pPr>
              <a:t>‹#›</a:t>
            </a:fld>
            <a:endParaRPr lang="es-ES" dirty="0"/>
          </a:p>
        </p:txBody>
      </p:sp>
    </p:spTree>
    <p:extLst>
      <p:ext uri="{BB962C8B-B14F-4D97-AF65-F5344CB8AC3E}">
        <p14:creationId xmlns:p14="http://schemas.microsoft.com/office/powerpoint/2010/main" val="3955576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Date Placeholder 3"/>
          <p:cNvSpPr>
            <a:spLocks noGrp="1"/>
          </p:cNvSpPr>
          <p:nvPr>
            <p:ph type="dt" sz="half" idx="10"/>
          </p:nvPr>
        </p:nvSpPr>
        <p:spPr/>
        <p:txBody>
          <a:bodyPr/>
          <a:lstStyle>
            <a:lvl1pPr>
              <a:defRPr/>
            </a:lvl1pPr>
          </a:lstStyle>
          <a:p>
            <a:pPr>
              <a:defRPr/>
            </a:pPr>
            <a:fld id="{2D1EFC12-2443-CA42-8581-7DAF3FC86FA8}" type="datetime1">
              <a:rPr lang="en-GB" smtClean="0"/>
              <a:t>01/11/2013</a:t>
            </a:fld>
            <a:endParaRPr lang="es-ES" dirty="0"/>
          </a:p>
        </p:txBody>
      </p:sp>
      <p:sp>
        <p:nvSpPr>
          <p:cNvPr id="6"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r>
              <a:rPr lang="es-ES" smtClean="0"/>
              <a:t>Ricardo.Wilson-Grau@inter.nl.net</a:t>
            </a:r>
            <a:endParaRPr lang="es-ES"/>
          </a:p>
        </p:txBody>
      </p:sp>
      <p:sp>
        <p:nvSpPr>
          <p:cNvPr id="7" name="Slide Number Placeholder 5"/>
          <p:cNvSpPr>
            <a:spLocks noGrp="1"/>
          </p:cNvSpPr>
          <p:nvPr>
            <p:ph type="sldNum" sz="quarter" idx="12"/>
          </p:nvPr>
        </p:nvSpPr>
        <p:spPr/>
        <p:txBody>
          <a:bodyPr/>
          <a:lstStyle>
            <a:lvl1pPr>
              <a:defRPr/>
            </a:lvl1pPr>
          </a:lstStyle>
          <a:p>
            <a:pPr>
              <a:defRPr/>
            </a:pPr>
            <a:fld id="{12289061-FF37-4172-862E-6FC2D5EC9960}" type="slidenum">
              <a:rPr lang="es-ES"/>
              <a:pPr>
                <a:defRPr/>
              </a:pPr>
              <a:t>‹#›</a:t>
            </a:fld>
            <a:endParaRPr lang="es-ES" dirty="0"/>
          </a:p>
        </p:txBody>
      </p:sp>
    </p:spTree>
    <p:extLst>
      <p:ext uri="{BB962C8B-B14F-4D97-AF65-F5344CB8AC3E}">
        <p14:creationId xmlns:p14="http://schemas.microsoft.com/office/powerpoint/2010/main" val="386204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Date Placeholder 3"/>
          <p:cNvSpPr>
            <a:spLocks noGrp="1"/>
          </p:cNvSpPr>
          <p:nvPr>
            <p:ph type="dt" sz="half" idx="10"/>
          </p:nvPr>
        </p:nvSpPr>
        <p:spPr/>
        <p:txBody>
          <a:bodyPr/>
          <a:lstStyle>
            <a:lvl1pPr>
              <a:defRPr/>
            </a:lvl1pPr>
          </a:lstStyle>
          <a:p>
            <a:pPr>
              <a:defRPr/>
            </a:pPr>
            <a:fld id="{C248004B-CFE3-574F-BC87-1FC6D4885EF9}" type="datetime1">
              <a:rPr lang="en-GB" smtClean="0"/>
              <a:t>01/11/2013</a:t>
            </a:fld>
            <a:endParaRPr lang="es-ES" dirty="0"/>
          </a:p>
        </p:txBody>
      </p:sp>
      <p:sp>
        <p:nvSpPr>
          <p:cNvPr id="8"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r>
              <a:rPr lang="es-ES" smtClean="0"/>
              <a:t>Ricardo.Wilson-Grau@inter.nl.net</a:t>
            </a:r>
            <a:endParaRPr lang="es-ES"/>
          </a:p>
        </p:txBody>
      </p:sp>
      <p:sp>
        <p:nvSpPr>
          <p:cNvPr id="9" name="Slide Number Placeholder 5"/>
          <p:cNvSpPr>
            <a:spLocks noGrp="1"/>
          </p:cNvSpPr>
          <p:nvPr>
            <p:ph type="sldNum" sz="quarter" idx="12"/>
          </p:nvPr>
        </p:nvSpPr>
        <p:spPr/>
        <p:txBody>
          <a:bodyPr/>
          <a:lstStyle>
            <a:lvl1pPr>
              <a:defRPr/>
            </a:lvl1pPr>
          </a:lstStyle>
          <a:p>
            <a:pPr>
              <a:defRPr/>
            </a:pPr>
            <a:fld id="{185DB17D-44F4-49AF-A739-EF08C09F4FC6}" type="slidenum">
              <a:rPr lang="es-ES"/>
              <a:pPr>
                <a:defRPr/>
              </a:pPr>
              <a:t>‹#›</a:t>
            </a:fld>
            <a:endParaRPr lang="es-ES" dirty="0"/>
          </a:p>
        </p:txBody>
      </p:sp>
    </p:spTree>
    <p:extLst>
      <p:ext uri="{BB962C8B-B14F-4D97-AF65-F5344CB8AC3E}">
        <p14:creationId xmlns:p14="http://schemas.microsoft.com/office/powerpoint/2010/main" val="3364442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Date Placeholder 3"/>
          <p:cNvSpPr>
            <a:spLocks noGrp="1"/>
          </p:cNvSpPr>
          <p:nvPr>
            <p:ph type="dt" sz="half" idx="10"/>
          </p:nvPr>
        </p:nvSpPr>
        <p:spPr/>
        <p:txBody>
          <a:bodyPr/>
          <a:lstStyle>
            <a:lvl1pPr>
              <a:defRPr/>
            </a:lvl1pPr>
          </a:lstStyle>
          <a:p>
            <a:pPr>
              <a:defRPr/>
            </a:pPr>
            <a:fld id="{A0C8228A-BF34-6045-83F9-8CA5792E6667}" type="datetime1">
              <a:rPr lang="en-GB" smtClean="0"/>
              <a:t>01/11/2013</a:t>
            </a:fld>
            <a:endParaRPr lang="es-ES" dirty="0"/>
          </a:p>
        </p:txBody>
      </p:sp>
      <p:sp>
        <p:nvSpPr>
          <p:cNvPr id="4"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r>
              <a:rPr lang="es-ES" smtClean="0"/>
              <a:t>Ricardo.Wilson-Grau@inter.nl.net</a:t>
            </a:r>
            <a:endParaRPr lang="es-ES"/>
          </a:p>
        </p:txBody>
      </p:sp>
      <p:sp>
        <p:nvSpPr>
          <p:cNvPr id="5" name="Slide Number Placeholder 5"/>
          <p:cNvSpPr>
            <a:spLocks noGrp="1"/>
          </p:cNvSpPr>
          <p:nvPr>
            <p:ph type="sldNum" sz="quarter" idx="12"/>
          </p:nvPr>
        </p:nvSpPr>
        <p:spPr/>
        <p:txBody>
          <a:bodyPr/>
          <a:lstStyle>
            <a:lvl1pPr>
              <a:defRPr/>
            </a:lvl1pPr>
          </a:lstStyle>
          <a:p>
            <a:pPr>
              <a:defRPr/>
            </a:pPr>
            <a:fld id="{04004D8E-3440-4D96-987A-414F2DAC448E}" type="slidenum">
              <a:rPr lang="es-ES"/>
              <a:pPr>
                <a:defRPr/>
              </a:pPr>
              <a:t>‹#›</a:t>
            </a:fld>
            <a:endParaRPr lang="es-ES" dirty="0"/>
          </a:p>
        </p:txBody>
      </p:sp>
    </p:spTree>
    <p:extLst>
      <p:ext uri="{BB962C8B-B14F-4D97-AF65-F5344CB8AC3E}">
        <p14:creationId xmlns:p14="http://schemas.microsoft.com/office/powerpoint/2010/main" val="1655786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C2BB37-349D-024D-BA4F-FD316C1F5312}" type="datetime1">
              <a:rPr lang="en-GB" smtClean="0"/>
              <a:t>01/11/2013</a:t>
            </a:fld>
            <a:endParaRPr lang="es-ES" dirty="0"/>
          </a:p>
        </p:txBody>
      </p:sp>
      <p:sp>
        <p:nvSpPr>
          <p:cNvPr id="3"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r>
              <a:rPr lang="es-ES" smtClean="0"/>
              <a:t>Ricardo.Wilson-Grau@inter.nl.net</a:t>
            </a:r>
            <a:endParaRPr lang="es-ES"/>
          </a:p>
        </p:txBody>
      </p:sp>
      <p:sp>
        <p:nvSpPr>
          <p:cNvPr id="4" name="Slide Number Placeholder 5"/>
          <p:cNvSpPr>
            <a:spLocks noGrp="1"/>
          </p:cNvSpPr>
          <p:nvPr>
            <p:ph type="sldNum" sz="quarter" idx="12"/>
          </p:nvPr>
        </p:nvSpPr>
        <p:spPr/>
        <p:txBody>
          <a:bodyPr/>
          <a:lstStyle>
            <a:lvl1pPr>
              <a:defRPr/>
            </a:lvl1pPr>
          </a:lstStyle>
          <a:p>
            <a:pPr>
              <a:defRPr/>
            </a:pPr>
            <a:fld id="{D8659679-20F2-4033-9BCF-0D5C2E2D7672}" type="slidenum">
              <a:rPr lang="es-ES"/>
              <a:pPr>
                <a:defRPr/>
              </a:pPr>
              <a:t>‹#›</a:t>
            </a:fld>
            <a:endParaRPr lang="es-ES" dirty="0"/>
          </a:p>
        </p:txBody>
      </p:sp>
    </p:spTree>
    <p:extLst>
      <p:ext uri="{BB962C8B-B14F-4D97-AF65-F5344CB8AC3E}">
        <p14:creationId xmlns:p14="http://schemas.microsoft.com/office/powerpoint/2010/main" val="527213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C6D7EE-AD3F-EE4F-8D82-E7DEC48B4DD8}" type="datetime1">
              <a:rPr lang="en-GB" smtClean="0"/>
              <a:t>01/11/2013</a:t>
            </a:fld>
            <a:endParaRPr lang="es-ES" dirty="0"/>
          </a:p>
        </p:txBody>
      </p:sp>
      <p:sp>
        <p:nvSpPr>
          <p:cNvPr id="6"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r>
              <a:rPr lang="es-ES" smtClean="0"/>
              <a:t>Ricardo.Wilson-Grau@inter.nl.net</a:t>
            </a:r>
            <a:endParaRPr lang="es-ES"/>
          </a:p>
        </p:txBody>
      </p:sp>
      <p:sp>
        <p:nvSpPr>
          <p:cNvPr id="7" name="Slide Number Placeholder 5"/>
          <p:cNvSpPr>
            <a:spLocks noGrp="1"/>
          </p:cNvSpPr>
          <p:nvPr>
            <p:ph type="sldNum" sz="quarter" idx="12"/>
          </p:nvPr>
        </p:nvSpPr>
        <p:spPr/>
        <p:txBody>
          <a:bodyPr/>
          <a:lstStyle>
            <a:lvl1pPr>
              <a:defRPr/>
            </a:lvl1pPr>
          </a:lstStyle>
          <a:p>
            <a:pPr>
              <a:defRPr/>
            </a:pPr>
            <a:fld id="{04A56654-3120-4021-B5AB-290B11E538C4}" type="slidenum">
              <a:rPr lang="es-ES"/>
              <a:pPr>
                <a:defRPr/>
              </a:pPr>
              <a:t>‹#›</a:t>
            </a:fld>
            <a:endParaRPr lang="es-ES" dirty="0"/>
          </a:p>
        </p:txBody>
      </p:sp>
    </p:spTree>
    <p:extLst>
      <p:ext uri="{BB962C8B-B14F-4D97-AF65-F5344CB8AC3E}">
        <p14:creationId xmlns:p14="http://schemas.microsoft.com/office/powerpoint/2010/main" val="3092745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C76C4F9-4F4A-E54D-8057-0730E2D4B079}" type="datetime1">
              <a:rPr lang="en-GB" smtClean="0"/>
              <a:t>01/11/2013</a:t>
            </a:fld>
            <a:endParaRPr lang="es-ES" dirty="0"/>
          </a:p>
        </p:txBody>
      </p:sp>
      <p:sp>
        <p:nvSpPr>
          <p:cNvPr id="6"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r>
              <a:rPr lang="es-ES" smtClean="0"/>
              <a:t>Ricardo.Wilson-Grau@inter.nl.net</a:t>
            </a:r>
            <a:endParaRPr lang="es-ES"/>
          </a:p>
        </p:txBody>
      </p:sp>
      <p:sp>
        <p:nvSpPr>
          <p:cNvPr id="7" name="Slide Number Placeholder 5"/>
          <p:cNvSpPr>
            <a:spLocks noGrp="1"/>
          </p:cNvSpPr>
          <p:nvPr>
            <p:ph type="sldNum" sz="quarter" idx="12"/>
          </p:nvPr>
        </p:nvSpPr>
        <p:spPr/>
        <p:txBody>
          <a:bodyPr/>
          <a:lstStyle>
            <a:lvl1pPr>
              <a:defRPr/>
            </a:lvl1pPr>
          </a:lstStyle>
          <a:p>
            <a:pPr>
              <a:defRPr/>
            </a:pPr>
            <a:fld id="{1629B801-BFBC-4146-BE0E-BDA10B83223B}" type="slidenum">
              <a:rPr lang="es-ES"/>
              <a:pPr>
                <a:defRPr/>
              </a:pPr>
              <a:t>‹#›</a:t>
            </a:fld>
            <a:endParaRPr lang="es-ES" dirty="0"/>
          </a:p>
        </p:txBody>
      </p:sp>
    </p:spTree>
    <p:extLst>
      <p:ext uri="{BB962C8B-B14F-4D97-AF65-F5344CB8AC3E}">
        <p14:creationId xmlns:p14="http://schemas.microsoft.com/office/powerpoint/2010/main" val="25379269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548680"/>
            <a:ext cx="8229600" cy="85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700808"/>
            <a:ext cx="8229600" cy="41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pPr>
              <a:defRPr/>
            </a:pPr>
            <a:fld id="{108C2F37-CD8A-C34F-AAD9-37EA3BB6A616}" type="datetime1">
              <a:rPr lang="en-GB" smtClean="0"/>
              <a:t>01/11/2013</a:t>
            </a:fld>
            <a:endParaRPr lang="es-E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pPr>
              <a:defRPr/>
            </a:pPr>
            <a:fld id="{48727C8A-ACDC-46E8-95E6-71FBEC013559}" type="slidenum">
              <a:rPr lang="es-ES"/>
              <a:pPr>
                <a:defRPr/>
              </a:pPr>
              <a:t>‹#›</a:t>
            </a:fld>
            <a:endParaRPr lang="es-ES" dirty="0"/>
          </a:p>
        </p:txBody>
      </p:sp>
      <p:pic>
        <p:nvPicPr>
          <p:cNvPr id="3" name="Picture 2"/>
          <p:cNvPicPr>
            <a:picLocks noChangeAspect="1"/>
          </p:cNvPicPr>
          <p:nvPr userDrawn="1"/>
        </p:nvPicPr>
        <p:blipFill rotWithShape="1">
          <a:blip r:embed="rId14"/>
          <a:srcRect b="27267"/>
          <a:stretch/>
        </p:blipFill>
        <p:spPr>
          <a:xfrm>
            <a:off x="2915816" y="44624"/>
            <a:ext cx="3251200" cy="369484"/>
          </a:xfrm>
          <a:prstGeom prst="rect">
            <a:avLst/>
          </a:prstGeom>
        </p:spPr>
      </p:pic>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err="1" smtClean="0"/>
              <a:t>Ricardo.Wilson-Grau@inter.nl.net</a:t>
            </a:r>
            <a:endParaRPr lang="en-US" dirty="0"/>
          </a:p>
        </p:txBody>
      </p:sp>
    </p:spTree>
  </p:cSld>
  <p:clrMap bg1="lt1" tx1="dk1" bg2="lt2" tx2="dk2" accent1="accent1" accent2="accent2" accent3="accent3" accent4="accent4" accent5="accent5" accent6="accent6" hlink="hlink" folHlink="folHlink"/>
  <p:sldLayoutIdLst>
    <p:sldLayoutId id="2147484305" r:id="rId1"/>
    <p:sldLayoutId id="2147484295" r:id="rId2"/>
    <p:sldLayoutId id="2147484296" r:id="rId3"/>
    <p:sldLayoutId id="2147484297" r:id="rId4"/>
    <p:sldLayoutId id="2147484298" r:id="rId5"/>
    <p:sldLayoutId id="2147484299" r:id="rId6"/>
    <p:sldLayoutId id="2147484300" r:id="rId7"/>
    <p:sldLayoutId id="2147484301" r:id="rId8"/>
    <p:sldLayoutId id="2147484302" r:id="rId9"/>
    <p:sldLayoutId id="2147484303" r:id="rId10"/>
    <p:sldLayoutId id="2147484304" r:id="rId11"/>
    <p:sldLayoutId id="2147484306" r:id="rId12"/>
  </p:sldLayoutIdLst>
  <p:timing>
    <p:tnLst>
      <p:par>
        <p:cTn xmlns:p14="http://schemas.microsoft.com/office/powerpoint/2010/main" id="1" dur="indefinite" restart="never" nodeType="tmRoot"/>
      </p:par>
    </p:tnLst>
  </p:timing>
  <p:hf sldNum="0" hdr="0" dt="0"/>
  <p:txStyles>
    <p:titleStyle>
      <a:lvl1pPr algn="ctr" rtl="0" eaLnBrk="0" fontAlgn="base" hangingPunct="0">
        <a:spcBef>
          <a:spcPct val="0"/>
        </a:spcBef>
        <a:spcAft>
          <a:spcPct val="0"/>
        </a:spcAft>
        <a:defRPr sz="3600" kern="1200">
          <a:solidFill>
            <a:schemeClr val="accent6">
              <a:lumMod val="50000"/>
            </a:schemeClr>
          </a:solidFill>
          <a:latin typeface="+mj-lt"/>
          <a:ea typeface="+mj-ea"/>
          <a:cs typeface="+mj-cs"/>
        </a:defRPr>
      </a:lvl1pPr>
      <a:lvl2pPr algn="ctr" rtl="0" eaLnBrk="0" fontAlgn="base" hangingPunct="0">
        <a:spcBef>
          <a:spcPct val="0"/>
        </a:spcBef>
        <a:spcAft>
          <a:spcPct val="0"/>
        </a:spcAft>
        <a:defRPr sz="4400">
          <a:solidFill>
            <a:srgbClr val="31859C"/>
          </a:solidFill>
          <a:latin typeface="Calibri" pitchFamily="34" charset="0"/>
        </a:defRPr>
      </a:lvl2pPr>
      <a:lvl3pPr algn="ctr" rtl="0" eaLnBrk="0" fontAlgn="base" hangingPunct="0">
        <a:spcBef>
          <a:spcPct val="0"/>
        </a:spcBef>
        <a:spcAft>
          <a:spcPct val="0"/>
        </a:spcAft>
        <a:defRPr sz="4400">
          <a:solidFill>
            <a:srgbClr val="31859C"/>
          </a:solidFill>
          <a:latin typeface="Calibri" pitchFamily="34" charset="0"/>
        </a:defRPr>
      </a:lvl3pPr>
      <a:lvl4pPr algn="ctr" rtl="0" eaLnBrk="0" fontAlgn="base" hangingPunct="0">
        <a:spcBef>
          <a:spcPct val="0"/>
        </a:spcBef>
        <a:spcAft>
          <a:spcPct val="0"/>
        </a:spcAft>
        <a:defRPr sz="4400">
          <a:solidFill>
            <a:srgbClr val="31859C"/>
          </a:solidFill>
          <a:latin typeface="Calibri" pitchFamily="34" charset="0"/>
        </a:defRPr>
      </a:lvl4pPr>
      <a:lvl5pPr algn="ctr" rtl="0" eaLnBrk="0" fontAlgn="base" hangingPunct="0">
        <a:spcBef>
          <a:spcPct val="0"/>
        </a:spcBef>
        <a:spcAft>
          <a:spcPct val="0"/>
        </a:spcAft>
        <a:defRPr sz="4400">
          <a:solidFill>
            <a:srgbClr val="31859C"/>
          </a:solidFill>
          <a:latin typeface="Calibri" pitchFamily="34" charset="0"/>
        </a:defRPr>
      </a:lvl5pPr>
      <a:lvl6pPr marL="457200" algn="ctr" rtl="0" fontAlgn="base">
        <a:spcBef>
          <a:spcPct val="0"/>
        </a:spcBef>
        <a:spcAft>
          <a:spcPct val="0"/>
        </a:spcAft>
        <a:defRPr sz="4400">
          <a:solidFill>
            <a:srgbClr val="984807"/>
          </a:solidFill>
          <a:latin typeface="Calibri" pitchFamily="34" charset="0"/>
        </a:defRPr>
      </a:lvl6pPr>
      <a:lvl7pPr marL="914400" algn="ctr" rtl="0" fontAlgn="base">
        <a:spcBef>
          <a:spcPct val="0"/>
        </a:spcBef>
        <a:spcAft>
          <a:spcPct val="0"/>
        </a:spcAft>
        <a:defRPr sz="4400">
          <a:solidFill>
            <a:srgbClr val="984807"/>
          </a:solidFill>
          <a:latin typeface="Calibri" pitchFamily="34" charset="0"/>
        </a:defRPr>
      </a:lvl7pPr>
      <a:lvl8pPr marL="1371600" algn="ctr" rtl="0" fontAlgn="base">
        <a:spcBef>
          <a:spcPct val="0"/>
        </a:spcBef>
        <a:spcAft>
          <a:spcPct val="0"/>
        </a:spcAft>
        <a:defRPr sz="4400">
          <a:solidFill>
            <a:srgbClr val="984807"/>
          </a:solidFill>
          <a:latin typeface="Calibri" pitchFamily="34" charset="0"/>
        </a:defRPr>
      </a:lvl8pPr>
      <a:lvl9pPr marL="1828800" algn="ctr" rtl="0" fontAlgn="base">
        <a:spcBef>
          <a:spcPct val="0"/>
        </a:spcBef>
        <a:spcAft>
          <a:spcPct val="0"/>
        </a:spcAft>
        <a:defRPr sz="4400">
          <a:solidFill>
            <a:srgbClr val="984807"/>
          </a:solidFill>
          <a:latin typeface="Calibri" pitchFamily="34" charset="0"/>
        </a:defRPr>
      </a:lvl9pPr>
    </p:titleStyle>
    <p:bodyStyle>
      <a:lvl1pPr marL="0" indent="0" algn="l" rtl="0" eaLnBrk="0" fontAlgn="base" hangingPunct="0">
        <a:spcBef>
          <a:spcPct val="20000"/>
        </a:spcBef>
        <a:spcAft>
          <a:spcPct val="0"/>
        </a:spcAft>
        <a:buFont typeface="Arial" pitchFamily="34" charset="0"/>
        <a:defRPr sz="2800" kern="1200">
          <a:solidFill>
            <a:schemeClr val="accent5">
              <a:lumMod val="50000"/>
            </a:schemeClr>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accent5">
              <a:lumMod val="50000"/>
            </a:schemeClr>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accent5">
              <a:lumMod val="50000"/>
            </a:schemeClr>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accent5">
              <a:lumMod val="50000"/>
            </a:schemeClr>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accent5">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file://localhost/%5C%5Clocalhost%5Clocalhost%5Chttp%5Cwww.scienceteecher.com%5Cmiracle_large.jpg" TargetMode="External"/><Relationship Id="rId5" Type="http://schemas.openxmlformats.org/officeDocument/2006/relationships/image" Target="../media/image28.png"/><Relationship Id="rId6"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3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jpeg"/><Relationship Id="rId6" Type="http://schemas.openxmlformats.org/officeDocument/2006/relationships/image" Target="../media/image35.png"/><Relationship Id="rId7" Type="http://schemas.openxmlformats.org/officeDocument/2006/relationships/image" Target="../media/image36.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2.png"/><Relationship Id="rId3"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4.wmf"/><Relationship Id="rId4" Type="http://schemas.openxmlformats.org/officeDocument/2006/relationships/image" Target="../media/image45.wmf"/><Relationship Id="rId5" Type="http://schemas.openxmlformats.org/officeDocument/2006/relationships/image" Target="../media/image46.wmf"/><Relationship Id="rId6" Type="http://schemas.openxmlformats.org/officeDocument/2006/relationships/image" Target="../media/image47.wmf"/><Relationship Id="rId7" Type="http://schemas.openxmlformats.org/officeDocument/2006/relationships/image" Target="../media/image48.wmf"/><Relationship Id="rId8" Type="http://schemas.openxmlformats.org/officeDocument/2006/relationships/image" Target="../media/image49.jpeg"/><Relationship Id="rId9" Type="http://schemas.openxmlformats.org/officeDocument/2006/relationships/image" Target="../media/image50.png"/><Relationship Id="rId10" Type="http://schemas.openxmlformats.org/officeDocument/2006/relationships/image" Target="../media/image51.jpe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5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png"/><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56.png"/><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4.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5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5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59.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wmf"/><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0.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3" Type="http://schemas.openxmlformats.org/officeDocument/2006/relationships/image" Target="../media/image60.wmf"/><Relationship Id="rId4" Type="http://schemas.openxmlformats.org/officeDocument/2006/relationships/image" Target="../media/image61.png"/><Relationship Id="rId5" Type="http://schemas.openxmlformats.org/officeDocument/2006/relationships/image" Target="../media/image62.png"/><Relationship Id="rId6" Type="http://schemas.openxmlformats.org/officeDocument/2006/relationships/image" Target="../media/image63.png"/><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6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6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66.emf"/></Relationships>
</file>

<file path=ppt/slides/_rels/slide49.xml.rels><?xml version="1.0" encoding="UTF-8" standalone="yes"?>
<Relationships xmlns="http://schemas.openxmlformats.org/package/2006/relationships"><Relationship Id="rId3" Type="http://schemas.openxmlformats.org/officeDocument/2006/relationships/image" Target="../media/image67.jpeg"/><Relationship Id="rId4" Type="http://schemas.openxmlformats.org/officeDocument/2006/relationships/image" Target="../media/image68.jpeg"/><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2.png"/><Relationship Id="rId3" Type="http://schemas.openxmlformats.org/officeDocument/2006/relationships/image" Target="../media/image4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image" Target="../media/image4.wmf"/></Relationships>
</file>

<file path=ppt/slides/_rels/slide6.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microsoft.com/office/2007/relationships/hdphoto" Target="../media/hdphoto1.wdp"/><Relationship Id="rId17" Type="http://schemas.openxmlformats.org/officeDocument/2006/relationships/image" Target="../media/image16.png"/><Relationship Id="rId1" Type="http://schemas.openxmlformats.org/officeDocument/2006/relationships/vmlDrawing" Target="../drawings/vmlDrawing1.vml"/><Relationship Id="rId2" Type="http://schemas.openxmlformats.org/officeDocument/2006/relationships/slideLayout" Target="../slideLayouts/slideLayout6.xml"/><Relationship Id="rId3" Type="http://schemas.openxmlformats.org/officeDocument/2006/relationships/notesSlide" Target="../notesSlides/notesSlide4.xml"/><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oleObject" Target="../embeddings/oleObject1.bin"/><Relationship Id="rId7" Type="http://schemas.openxmlformats.org/officeDocument/2006/relationships/image" Target="../media/image5.wmf"/><Relationship Id="rId8" Type="http://schemas.openxmlformats.org/officeDocument/2006/relationships/image" Target="../media/image8.jpeg"/><Relationship Id="rId9" Type="http://schemas.openxmlformats.org/officeDocument/2006/relationships/image" Target="../media/image9.png"/><Relationship Id="rId10" Type="http://schemas.openxmlformats.org/officeDocument/2006/relationships/image" Target="../media/image10.jpeg"/></Relationships>
</file>

<file path=ppt/slides/_rels/slide7.xml.rels><?xml version="1.0" encoding="UTF-8" standalone="yes"?>
<Relationships xmlns="http://schemas.openxmlformats.org/package/2006/relationships"><Relationship Id="rId11" Type="http://schemas.openxmlformats.org/officeDocument/2006/relationships/hyperlink" Target="http://www.pso.nl/" TargetMode="External"/><Relationship Id="rId12" Type="http://schemas.openxmlformats.org/officeDocument/2006/relationships/image" Target="../media/image25.png"/><Relationship Id="rId13"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7.jpeg"/><Relationship Id="rId4" Type="http://schemas.openxmlformats.org/officeDocument/2006/relationships/image" Target="../media/image18.gif"/><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file://localhost/%5C%5Clocalhost%5Clocalhost%5Chttp%5Cwww.scienceteecher.com%5Cmiracle_large.jpg" TargetMode="External"/><Relationship Id="rId5" Type="http://schemas.openxmlformats.org/officeDocument/2006/relationships/image" Target="../media/image28.png"/><Relationship Id="rId6"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340768"/>
            <a:ext cx="7772400" cy="2162669"/>
          </a:xfrm>
        </p:spPr>
        <p:txBody>
          <a:bodyPr>
            <a:normAutofit fontScale="90000"/>
          </a:bodyPr>
          <a:lstStyle/>
          <a:p>
            <a:r>
              <a:rPr lang="en-GB" sz="6000" dirty="0"/>
              <a:t>Outcome </a:t>
            </a:r>
            <a:r>
              <a:rPr lang="en-GB" sz="6000" dirty="0" smtClean="0"/>
              <a:t>Harvesting</a:t>
            </a:r>
            <a:r>
              <a:rPr lang="en-US" sz="6000" dirty="0" smtClean="0"/>
              <a:t> </a:t>
            </a:r>
            <a:r>
              <a:rPr lang="en-US" dirty="0"/>
              <a:t/>
            </a:r>
            <a:br>
              <a:rPr lang="en-US" dirty="0"/>
            </a:br>
            <a:r>
              <a:rPr lang="en-US" dirty="0" smtClean="0"/>
              <a:t/>
            </a:r>
            <a:br>
              <a:rPr lang="en-US" dirty="0" smtClean="0"/>
            </a:br>
            <a:r>
              <a:rPr lang="en-US" dirty="0" smtClean="0"/>
              <a:t>A</a:t>
            </a:r>
            <a:r>
              <a:rPr lang="en-GB" dirty="0" smtClean="0"/>
              <a:t> tool for identifying and understanding results in complex circumstances </a:t>
            </a:r>
            <a:endParaRPr lang="en-GB" dirty="0"/>
          </a:p>
        </p:txBody>
      </p:sp>
      <p:sp>
        <p:nvSpPr>
          <p:cNvPr id="3" name="Content Placeholder 2"/>
          <p:cNvSpPr>
            <a:spLocks noGrp="1"/>
          </p:cNvSpPr>
          <p:nvPr>
            <p:ph type="subTitle" idx="1"/>
          </p:nvPr>
        </p:nvSpPr>
        <p:spPr>
          <a:xfrm>
            <a:off x="1371600" y="4556720"/>
            <a:ext cx="6400800" cy="1752600"/>
          </a:xfrm>
        </p:spPr>
        <p:txBody>
          <a:bodyPr>
            <a:normAutofit/>
          </a:bodyPr>
          <a:lstStyle/>
          <a:p>
            <a:r>
              <a:rPr lang="en-GB" b="1" dirty="0" smtClean="0"/>
              <a:t>Ricardo Wilson-</a:t>
            </a:r>
            <a:r>
              <a:rPr lang="en-GB" b="1" dirty="0" err="1" smtClean="0"/>
              <a:t>Grau</a:t>
            </a:r>
            <a:endParaRPr lang="en-GB" b="1" dirty="0" smtClean="0"/>
          </a:p>
          <a:p>
            <a:endParaRPr lang="en-GB" dirty="0"/>
          </a:p>
        </p:txBody>
      </p:sp>
    </p:spTree>
    <p:extLst>
      <p:ext uri="{BB962C8B-B14F-4D97-AF65-F5344CB8AC3E}">
        <p14:creationId xmlns:p14="http://schemas.microsoft.com/office/powerpoint/2010/main" val="99692650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3896946" y="26440"/>
            <a:ext cx="13149466" cy="6436566"/>
            <a:chOff x="228600" y="2709134"/>
            <a:chExt cx="9097577" cy="3691664"/>
          </a:xfrm>
        </p:grpSpPr>
        <p:grpSp>
          <p:nvGrpSpPr>
            <p:cNvPr id="28674" name="Group 1"/>
            <p:cNvGrpSpPr>
              <a:grpSpLocks noChangeAspect="1"/>
            </p:cNvGrpSpPr>
            <p:nvPr/>
          </p:nvGrpSpPr>
          <p:grpSpPr bwMode="auto">
            <a:xfrm>
              <a:off x="228600" y="3138269"/>
              <a:ext cx="3030403" cy="3094075"/>
              <a:chOff x="658999" y="2558624"/>
              <a:chExt cx="4040537" cy="4125433"/>
            </a:xfrm>
          </p:grpSpPr>
          <p:sp>
            <p:nvSpPr>
              <p:cNvPr id="28684" name="Text Placeholder 2"/>
              <p:cNvSpPr txBox="1">
                <a:spLocks/>
              </p:cNvSpPr>
              <p:nvPr/>
            </p:nvSpPr>
            <p:spPr bwMode="auto">
              <a:xfrm>
                <a:off x="658999" y="2558624"/>
                <a:ext cx="4040537" cy="63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spcBef>
                    <a:spcPct val="20000"/>
                  </a:spcBef>
                  <a:buClr>
                    <a:schemeClr val="folHlink"/>
                  </a:buClr>
                  <a:buSzPct val="60000"/>
                  <a:buFont typeface="Wingdings" charset="0"/>
                  <a:buNone/>
                </a:pPr>
                <a:r>
                  <a:rPr lang="en-CA" b="1" dirty="0">
                    <a:latin typeface="Tahoma" charset="0"/>
                    <a:sym typeface="Arial" charset="0"/>
                  </a:rPr>
                  <a:t>Planning</a:t>
                </a:r>
              </a:p>
            </p:txBody>
          </p:sp>
          <p:pic>
            <p:nvPicPr>
              <p:cNvPr id="28685" name="Picture 3" descr="MIRACLE STEP SHIRT 30 KB"/>
              <p:cNvPicPr>
                <a:picLocks noChangeAspect="1" noChangeArrowheads="1"/>
              </p:cNvPicPr>
              <p:nvPr/>
            </p:nvPicPr>
            <p:blipFill>
              <a:blip r:embed="rId3" r:link="rId4">
                <a:extLst>
                  <a:ext uri="{28A0092B-C50C-407E-A947-70E740481C1C}">
                    <a14:useLocalDpi xmlns:a14="http://schemas.microsoft.com/office/drawing/2010/main"/>
                  </a:ext>
                </a:extLst>
              </a:blip>
              <a:srcRect/>
              <a:stretch>
                <a:fillRect/>
              </a:stretch>
            </p:blipFill>
            <p:spPr bwMode="auto">
              <a:xfrm>
                <a:off x="658999" y="3316472"/>
                <a:ext cx="3581400" cy="3367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75" name="Group 6"/>
            <p:cNvGrpSpPr>
              <a:grpSpLocks noChangeAspect="1"/>
            </p:cNvGrpSpPr>
            <p:nvPr/>
          </p:nvGrpSpPr>
          <p:grpSpPr bwMode="auto">
            <a:xfrm>
              <a:off x="2971678" y="2874334"/>
              <a:ext cx="3115987" cy="3438600"/>
              <a:chOff x="385600" y="2541677"/>
              <a:chExt cx="4154650" cy="4584799"/>
            </a:xfrm>
          </p:grpSpPr>
          <p:pic>
            <p:nvPicPr>
              <p:cNvPr id="28682"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5763" y="3375213"/>
                <a:ext cx="4154487" cy="375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Text Placeholder 2"/>
              <p:cNvSpPr txBox="1">
                <a:spLocks/>
              </p:cNvSpPr>
              <p:nvPr/>
            </p:nvSpPr>
            <p:spPr bwMode="auto">
              <a:xfrm>
                <a:off x="385600" y="2541677"/>
                <a:ext cx="4040537" cy="63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spcBef>
                    <a:spcPct val="20000"/>
                  </a:spcBef>
                  <a:buClr>
                    <a:schemeClr val="folHlink"/>
                  </a:buClr>
                  <a:buSzPct val="60000"/>
                  <a:buFont typeface="Wingdings" charset="0"/>
                  <a:buNone/>
                </a:pPr>
                <a:r>
                  <a:rPr lang="en-CA" b="1" dirty="0">
                    <a:latin typeface="Tahoma" charset="0"/>
                    <a:sym typeface="Arial" charset="0"/>
                  </a:rPr>
                  <a:t>Monitoring</a:t>
                </a:r>
              </a:p>
            </p:txBody>
          </p:sp>
        </p:grpSp>
        <p:grpSp>
          <p:nvGrpSpPr>
            <p:cNvPr id="28676" name="Group 8"/>
            <p:cNvGrpSpPr>
              <a:grpSpLocks noChangeAspect="1"/>
            </p:cNvGrpSpPr>
            <p:nvPr/>
          </p:nvGrpSpPr>
          <p:grpSpPr bwMode="auto">
            <a:xfrm>
              <a:off x="6295774" y="2709134"/>
              <a:ext cx="3030403" cy="3691664"/>
              <a:chOff x="875965" y="1921896"/>
              <a:chExt cx="4040537" cy="4922219"/>
            </a:xfrm>
          </p:grpSpPr>
          <p:grpSp>
            <p:nvGrpSpPr>
              <p:cNvPr id="28677" name="Group 9"/>
              <p:cNvGrpSpPr>
                <a:grpSpLocks/>
              </p:cNvGrpSpPr>
              <p:nvPr/>
            </p:nvGrpSpPr>
            <p:grpSpPr bwMode="auto">
              <a:xfrm>
                <a:off x="1028712" y="2527626"/>
                <a:ext cx="3590506" cy="4316489"/>
                <a:chOff x="5486709" y="2520162"/>
                <a:chExt cx="3589464" cy="4221206"/>
              </a:xfrm>
            </p:grpSpPr>
            <p:pic>
              <p:nvPicPr>
                <p:cNvPr id="28679" name="Picture 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86709" y="3474293"/>
                  <a:ext cx="3008312"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loud Callout 14"/>
                <p:cNvSpPr/>
                <p:nvPr/>
              </p:nvSpPr>
              <p:spPr>
                <a:xfrm>
                  <a:off x="5558158" y="2520162"/>
                  <a:ext cx="3518015" cy="1126158"/>
                </a:xfrm>
                <a:prstGeom prst="cloudCallout">
                  <a:avLst>
                    <a:gd name="adj1" fmla="val -33712"/>
                    <a:gd name="adj2" fmla="val 133091"/>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20000"/>
                    </a:spcAft>
                    <a:buClr>
                      <a:schemeClr val="tx2"/>
                    </a:buClr>
                    <a:buSzPct val="100000"/>
                    <a:buFont typeface="Lucida Grande" charset="0"/>
                    <a:buChar char="✓"/>
                    <a:defRPr/>
                  </a:pPr>
                  <a:endParaRPr lang="en-GB" sz="1400" dirty="0">
                    <a:solidFill>
                      <a:sysClr val="windowText" lastClr="000000"/>
                    </a:solidFill>
                    <a:latin typeface="Consolas" pitchFamily="49" charset="0"/>
                    <a:cs typeface="Consolas" pitchFamily="49" charset="0"/>
                    <a:sym typeface="Arial" charset="0"/>
                  </a:endParaRPr>
                </a:p>
              </p:txBody>
            </p:sp>
            <p:sp>
              <p:nvSpPr>
                <p:cNvPr id="28681" name="TextBox 8"/>
                <p:cNvSpPr txBox="1">
                  <a:spLocks noChangeArrowheads="1"/>
                </p:cNvSpPr>
                <p:nvPr/>
              </p:nvSpPr>
              <p:spPr bwMode="auto">
                <a:xfrm>
                  <a:off x="5918759" y="2627865"/>
                  <a:ext cx="2808313" cy="805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spcBef>
                      <a:spcPct val="20000"/>
                    </a:spcBef>
                    <a:spcAft>
                      <a:spcPct val="20000"/>
                    </a:spcAft>
                    <a:buClr>
                      <a:schemeClr val="tx2"/>
                    </a:buClr>
                    <a:buSzPct val="100000"/>
                    <a:buFont typeface="Lucida Grande" charset="0"/>
                    <a:buNone/>
                  </a:pPr>
                  <a:r>
                    <a:rPr lang="en-GB" sz="1600" dirty="0">
                      <a:solidFill>
                        <a:srgbClr val="000000"/>
                      </a:solidFill>
                      <a:latin typeface="Consolas" charset="0"/>
                      <a:sym typeface="Arial" charset="0"/>
                    </a:rPr>
                    <a:t>“I can honestly say that not a day goes by when we don’t use those evaluations in one way or another.”</a:t>
                  </a:r>
                </a:p>
              </p:txBody>
            </p:sp>
          </p:grpSp>
          <p:sp>
            <p:nvSpPr>
              <p:cNvPr id="28678" name="Text Placeholder 2"/>
              <p:cNvSpPr txBox="1">
                <a:spLocks/>
              </p:cNvSpPr>
              <p:nvPr/>
            </p:nvSpPr>
            <p:spPr bwMode="auto">
              <a:xfrm>
                <a:off x="875965" y="1921896"/>
                <a:ext cx="4040537" cy="63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spcBef>
                    <a:spcPct val="20000"/>
                  </a:spcBef>
                  <a:buClr>
                    <a:schemeClr val="folHlink"/>
                  </a:buClr>
                  <a:buSzPct val="60000"/>
                  <a:buFont typeface="Wingdings" charset="0"/>
                  <a:buNone/>
                </a:pPr>
                <a:r>
                  <a:rPr lang="en-CA" b="1" dirty="0">
                    <a:latin typeface="Tahoma" charset="0"/>
                    <a:sym typeface="Arial" charset="0"/>
                  </a:rPr>
                  <a:t>Evaluation</a:t>
                </a:r>
              </a:p>
            </p:txBody>
          </p:sp>
        </p:grpSp>
      </p:grpSp>
      <p:sp>
        <p:nvSpPr>
          <p:cNvPr id="2" name="Footer Placeholder 1"/>
          <p:cNvSpPr>
            <a:spLocks noGrp="1"/>
          </p:cNvSpPr>
          <p:nvPr>
            <p:ph type="ftr" sz="quarter" idx="11"/>
          </p:nvPr>
        </p:nvSpPr>
        <p:spPr/>
        <p:txBody>
          <a:bodyPr/>
          <a:lstStyle/>
          <a:p>
            <a:pPr>
              <a:defRPr/>
            </a:pPr>
            <a:r>
              <a:rPr lang="es-ES" smtClean="0"/>
              <a:t>Ricardo.Wilson-Grau@inter.nl.net</a:t>
            </a:r>
            <a:endParaRPr lang="es-ES"/>
          </a:p>
        </p:txBody>
      </p:sp>
    </p:spTree>
    <p:extLst>
      <p:ext uri="{BB962C8B-B14F-4D97-AF65-F5344CB8AC3E}">
        <p14:creationId xmlns:p14="http://schemas.microsoft.com/office/powerpoint/2010/main" val="367510267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decel="50000" fill="hold" nodeType="clickEffect">
                                  <p:stCondLst>
                                    <p:cond delay="0"/>
                                  </p:stCondLst>
                                  <p:childTnLst>
                                    <p:animMotion origin="layout" path="M -0.12506 0.00556 L -0.49418 0.01668 " pathEditMode="relative" rAng="0" ptsTypes="AA">
                                      <p:cBhvr>
                                        <p:cTn id="12" dur="500" fill="hold"/>
                                        <p:tgtEl>
                                          <p:spTgt spid="3"/>
                                        </p:tgtEl>
                                        <p:attrNameLst>
                                          <p:attrName>ppt_x</p:attrName>
                                          <p:attrName>ppt_y</p:attrName>
                                        </p:attrNameLst>
                                      </p:cBhvr>
                                      <p:rCtr x="-18464" y="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19200"/>
            <a:ext cx="7772400" cy="1587624"/>
          </a:xfrm>
        </p:spPr>
        <p:txBody>
          <a:bodyPr/>
          <a:lstStyle/>
          <a:p>
            <a:pPr algn="ctr">
              <a:defRPr/>
            </a:pPr>
            <a:r>
              <a:rPr lang="en-GB" sz="9600" dirty="0" smtClean="0"/>
              <a:t>Why?</a:t>
            </a:r>
            <a:endParaRPr lang="en-GB" sz="9600" dirty="0"/>
          </a:p>
        </p:txBody>
      </p:sp>
      <p:sp>
        <p:nvSpPr>
          <p:cNvPr id="5" name="Title 1"/>
          <p:cNvSpPr txBox="1">
            <a:spLocks/>
          </p:cNvSpPr>
          <p:nvPr/>
        </p:nvSpPr>
        <p:spPr bwMode="auto">
          <a:xfrm>
            <a:off x="826477" y="3645024"/>
            <a:ext cx="7772400" cy="1215752"/>
          </a:xfrm>
          <a:prstGeom prst="rect">
            <a:avLst/>
          </a:prstGeom>
          <a:noFill/>
          <a:ln>
            <a:noFill/>
          </a:ln>
          <a:effectLst>
            <a:glow rad="838200">
              <a:srgbClr val="FF0000"/>
            </a:glow>
            <a:softEdge rad="571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31859C"/>
                </a:solidFill>
                <a:latin typeface="+mj-lt"/>
                <a:ea typeface="+mj-ea"/>
                <a:cs typeface="+mj-cs"/>
              </a:defRPr>
            </a:lvl1pPr>
            <a:lvl2pPr algn="ctr" rtl="0" eaLnBrk="0" fontAlgn="base" hangingPunct="0">
              <a:spcBef>
                <a:spcPct val="0"/>
              </a:spcBef>
              <a:spcAft>
                <a:spcPct val="0"/>
              </a:spcAft>
              <a:defRPr sz="4400">
                <a:solidFill>
                  <a:srgbClr val="31859C"/>
                </a:solidFill>
                <a:latin typeface="Calibri" pitchFamily="34" charset="0"/>
              </a:defRPr>
            </a:lvl2pPr>
            <a:lvl3pPr algn="ctr" rtl="0" eaLnBrk="0" fontAlgn="base" hangingPunct="0">
              <a:spcBef>
                <a:spcPct val="0"/>
              </a:spcBef>
              <a:spcAft>
                <a:spcPct val="0"/>
              </a:spcAft>
              <a:defRPr sz="4400">
                <a:solidFill>
                  <a:srgbClr val="31859C"/>
                </a:solidFill>
                <a:latin typeface="Calibri" pitchFamily="34" charset="0"/>
              </a:defRPr>
            </a:lvl3pPr>
            <a:lvl4pPr algn="ctr" rtl="0" eaLnBrk="0" fontAlgn="base" hangingPunct="0">
              <a:spcBef>
                <a:spcPct val="0"/>
              </a:spcBef>
              <a:spcAft>
                <a:spcPct val="0"/>
              </a:spcAft>
              <a:defRPr sz="4400">
                <a:solidFill>
                  <a:srgbClr val="31859C"/>
                </a:solidFill>
                <a:latin typeface="Calibri" pitchFamily="34" charset="0"/>
              </a:defRPr>
            </a:lvl4pPr>
            <a:lvl5pPr algn="ctr" rtl="0" eaLnBrk="0" fontAlgn="base" hangingPunct="0">
              <a:spcBef>
                <a:spcPct val="0"/>
              </a:spcBef>
              <a:spcAft>
                <a:spcPct val="0"/>
              </a:spcAft>
              <a:defRPr sz="4400">
                <a:solidFill>
                  <a:srgbClr val="31859C"/>
                </a:solidFill>
                <a:latin typeface="Calibri" pitchFamily="34" charset="0"/>
              </a:defRPr>
            </a:lvl5pPr>
            <a:lvl6pPr marL="457200" algn="ctr" rtl="0" fontAlgn="base">
              <a:spcBef>
                <a:spcPct val="0"/>
              </a:spcBef>
              <a:spcAft>
                <a:spcPct val="0"/>
              </a:spcAft>
              <a:defRPr sz="4400">
                <a:solidFill>
                  <a:srgbClr val="984807"/>
                </a:solidFill>
                <a:latin typeface="Calibri" pitchFamily="34" charset="0"/>
              </a:defRPr>
            </a:lvl6pPr>
            <a:lvl7pPr marL="914400" algn="ctr" rtl="0" fontAlgn="base">
              <a:spcBef>
                <a:spcPct val="0"/>
              </a:spcBef>
              <a:spcAft>
                <a:spcPct val="0"/>
              </a:spcAft>
              <a:defRPr sz="4400">
                <a:solidFill>
                  <a:srgbClr val="984807"/>
                </a:solidFill>
                <a:latin typeface="Calibri" pitchFamily="34" charset="0"/>
              </a:defRPr>
            </a:lvl7pPr>
            <a:lvl8pPr marL="1371600" algn="ctr" rtl="0" fontAlgn="base">
              <a:spcBef>
                <a:spcPct val="0"/>
              </a:spcBef>
              <a:spcAft>
                <a:spcPct val="0"/>
              </a:spcAft>
              <a:defRPr sz="4400">
                <a:solidFill>
                  <a:srgbClr val="984807"/>
                </a:solidFill>
                <a:latin typeface="Calibri" pitchFamily="34" charset="0"/>
              </a:defRPr>
            </a:lvl8pPr>
            <a:lvl9pPr marL="1828800" algn="ctr" rtl="0" fontAlgn="base">
              <a:spcBef>
                <a:spcPct val="0"/>
              </a:spcBef>
              <a:spcAft>
                <a:spcPct val="0"/>
              </a:spcAft>
              <a:defRPr sz="4400">
                <a:solidFill>
                  <a:srgbClr val="984807"/>
                </a:solidFill>
                <a:latin typeface="Calibri" pitchFamily="34" charset="0"/>
              </a:defRPr>
            </a:lvl9pPr>
          </a:lstStyle>
          <a:p>
            <a:pPr>
              <a:defRPr/>
            </a:pPr>
            <a:r>
              <a:rPr lang="en-GB" dirty="0" smtClean="0">
                <a:solidFill>
                  <a:schemeClr val="bg1"/>
                </a:solidFill>
                <a:effectLst>
                  <a:glow rad="1130300">
                    <a:srgbClr val="FF00FF">
                      <a:alpha val="75000"/>
                    </a:srgbClr>
                  </a:glow>
                  <a:outerShdw blurRad="50800" dist="38100" dir="2700000" algn="tl" rotWithShape="0">
                    <a:srgbClr val="000000">
                      <a:alpha val="43000"/>
                    </a:srgbClr>
                  </a:outerShdw>
                </a:effectLst>
              </a:rPr>
              <a:t/>
            </a:r>
            <a:br>
              <a:rPr lang="en-GB" dirty="0" smtClean="0">
                <a:solidFill>
                  <a:schemeClr val="bg1"/>
                </a:solidFill>
                <a:effectLst>
                  <a:glow rad="1130300">
                    <a:srgbClr val="FF00FF">
                      <a:alpha val="75000"/>
                    </a:srgbClr>
                  </a:glow>
                  <a:outerShdw blurRad="50800" dist="38100" dir="2700000" algn="tl" rotWithShape="0">
                    <a:srgbClr val="000000">
                      <a:alpha val="43000"/>
                    </a:srgbClr>
                  </a:outerShdw>
                </a:effectLst>
              </a:rPr>
            </a:br>
            <a:r>
              <a:rPr lang="en-GB" sz="6600" dirty="0" smtClean="0">
                <a:solidFill>
                  <a:schemeClr val="bg1"/>
                </a:solidFill>
                <a:effectLst>
                  <a:glow rad="1130300">
                    <a:srgbClr val="FF00FF">
                      <a:alpha val="75000"/>
                    </a:srgbClr>
                  </a:glow>
                  <a:outerShdw blurRad="50800" dist="38100" dir="2700000" algn="tl" rotWithShape="0">
                    <a:srgbClr val="000000">
                      <a:alpha val="43000"/>
                    </a:srgbClr>
                  </a:outerShdw>
                </a:effectLst>
              </a:rPr>
              <a:t>COMPLEXITY! </a:t>
            </a:r>
            <a:endParaRPr lang="en-GB" sz="6600" dirty="0">
              <a:solidFill>
                <a:schemeClr val="bg1"/>
              </a:solidFill>
              <a:effectLst>
                <a:glow rad="1130300">
                  <a:srgbClr val="FF00FF">
                    <a:alpha val="75000"/>
                  </a:srgbClr>
                </a:glow>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108124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
            <a:ext cx="9296400"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idx="4294967295"/>
          </p:nvPr>
        </p:nvSpPr>
        <p:spPr>
          <a:xfrm>
            <a:off x="381000" y="690563"/>
            <a:ext cx="8305800" cy="909637"/>
          </a:xfrm>
        </p:spPr>
        <p:txBody>
          <a:bodyPr anchor="b"/>
          <a:lstStyle/>
          <a:p>
            <a:pPr marL="0" indent="0" algn="ctr" eaLnBrk="1" hangingPunct="1">
              <a:spcBef>
                <a:spcPct val="0"/>
              </a:spcBef>
              <a:defRPr/>
            </a:pPr>
            <a:r>
              <a:rPr lang="en-GB" sz="2600" b="1" dirty="0" smtClean="0">
                <a:solidFill>
                  <a:schemeClr val="bg1"/>
                </a:solidFill>
                <a:latin typeface="Calibri" charset="0"/>
                <a:cs typeface="+mn-cs"/>
              </a:rPr>
              <a:t>Relationships of cause and effect are KNOWN</a:t>
            </a:r>
          </a:p>
        </p:txBody>
      </p:sp>
      <p:sp>
        <p:nvSpPr>
          <p:cNvPr id="7" name="Text Placeholder 3"/>
          <p:cNvSpPr txBox="1">
            <a:spLocks/>
          </p:cNvSpPr>
          <p:nvPr/>
        </p:nvSpPr>
        <p:spPr bwMode="auto">
          <a:xfrm>
            <a:off x="2611438" y="533400"/>
            <a:ext cx="40401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a:buClr>
                <a:schemeClr val="folHlink"/>
              </a:buClr>
              <a:buSzPct val="60000"/>
              <a:buFont typeface="Wingdings" charset="0"/>
              <a:buNone/>
            </a:pPr>
            <a:r>
              <a:rPr lang="en-CA" sz="4400" b="1">
                <a:solidFill>
                  <a:schemeClr val="bg1"/>
                </a:solidFill>
                <a:latin typeface="Calibri" charset="0"/>
                <a:sym typeface="Arial" charset="0"/>
              </a:rPr>
              <a:t>Simple</a:t>
            </a:r>
          </a:p>
        </p:txBody>
      </p:sp>
      <p:sp>
        <p:nvSpPr>
          <p:cNvPr id="3" name="Slide Number Placeholder 2"/>
          <p:cNvSpPr>
            <a:spLocks noGrp="1"/>
          </p:cNvSpPr>
          <p:nvPr>
            <p:ph type="sldNum" sz="quarter" idx="12"/>
          </p:nvPr>
        </p:nvSpPr>
        <p:spPr/>
        <p:txBody>
          <a:bodyPr/>
          <a:lstStyle/>
          <a:p>
            <a:pPr>
              <a:defRPr/>
            </a:pPr>
            <a:fld id="{2218F35D-4F0F-724D-B3D6-2CB0C1B16ECE}" type="slidenum">
              <a:rPr lang="en-US" smtClean="0"/>
              <a:pPr>
                <a:defRPr/>
              </a:pPr>
              <a:t>12</a:t>
            </a:fld>
            <a:endParaRPr lang="en-US" dirty="0"/>
          </a:p>
        </p:txBody>
      </p:sp>
    </p:spTree>
    <p:extLst>
      <p:ext uri="{BB962C8B-B14F-4D97-AF65-F5344CB8AC3E}">
        <p14:creationId xmlns:p14="http://schemas.microsoft.com/office/powerpoint/2010/main" val="33848577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childTnLst>
                          </p:cTn>
                        </p:par>
                        <p:par>
                          <p:cTn id="8" fill="hold" nodeType="afterGroup">
                            <p:stCondLst>
                              <p:cond delay="500"/>
                            </p:stCondLst>
                            <p:childTnLst>
                              <p:par>
                                <p:cTn id="9" presetID="2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edge">
                                      <p:cBhvr>
                                        <p:cTn id="11" dur="1000"/>
                                        <p:tgtEl>
                                          <p:spTgt spid="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checkerboard(across)">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a:grpSpLocks/>
          </p:cNvGrpSpPr>
          <p:nvPr/>
        </p:nvGrpSpPr>
        <p:grpSpPr bwMode="auto">
          <a:xfrm>
            <a:off x="317500" y="1611190"/>
            <a:ext cx="4902572" cy="1152872"/>
            <a:chOff x="3204195" y="3335215"/>
            <a:chExt cx="4536504" cy="2543096"/>
          </a:xfrm>
        </p:grpSpPr>
        <p:sp>
          <p:nvSpPr>
            <p:cNvPr id="39" name="Oval 38"/>
            <p:cNvSpPr/>
            <p:nvPr/>
          </p:nvSpPr>
          <p:spPr>
            <a:xfrm>
              <a:off x="3204195" y="3356992"/>
              <a:ext cx="4536504" cy="2521319"/>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solidFill>
                  <a:srgbClr val="000000"/>
                </a:solidFill>
              </a:endParaRPr>
            </a:p>
          </p:txBody>
        </p:sp>
        <p:sp>
          <p:nvSpPr>
            <p:cNvPr id="33823" name="TextBox 1"/>
            <p:cNvSpPr txBox="1">
              <a:spLocks noChangeArrowheads="1"/>
            </p:cNvSpPr>
            <p:nvPr/>
          </p:nvSpPr>
          <p:spPr bwMode="auto">
            <a:xfrm>
              <a:off x="3311861" y="3335215"/>
              <a:ext cx="4321175" cy="2103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en-GB" sz="2800" b="1" dirty="0">
                  <a:solidFill>
                    <a:srgbClr val="215968"/>
                  </a:solidFill>
                </a:rPr>
                <a:t>Annual polio vaccination campaign</a:t>
              </a:r>
            </a:p>
          </p:txBody>
        </p:sp>
      </p:grpSp>
      <p:grpSp>
        <p:nvGrpSpPr>
          <p:cNvPr id="41985" name="Group 37"/>
          <p:cNvGrpSpPr>
            <a:grpSpLocks/>
          </p:cNvGrpSpPr>
          <p:nvPr/>
        </p:nvGrpSpPr>
        <p:grpSpPr bwMode="auto">
          <a:xfrm>
            <a:off x="611188" y="2297113"/>
            <a:ext cx="7034212" cy="4371975"/>
            <a:chOff x="541338" y="2033599"/>
            <a:chExt cx="7034212" cy="4372034"/>
          </a:xfrm>
        </p:grpSpPr>
        <p:sp>
          <p:nvSpPr>
            <p:cNvPr id="88098" name="Line 9"/>
            <p:cNvSpPr>
              <a:spLocks noChangeShapeType="1"/>
            </p:cNvSpPr>
            <p:nvPr/>
          </p:nvSpPr>
          <p:spPr bwMode="auto">
            <a:xfrm rot="21540000" flipV="1">
              <a:off x="1566863" y="2033599"/>
              <a:ext cx="6008687" cy="3705275"/>
            </a:xfrm>
            <a:prstGeom prst="line">
              <a:avLst/>
            </a:prstGeom>
            <a:noFill/>
            <a:ln w="38100">
              <a:solidFill>
                <a:srgbClr val="008000"/>
              </a:solidFill>
              <a:prstDash val="sysDot"/>
              <a:round/>
              <a:headEnd/>
              <a:tailEnd type="triangle" w="med" len="med"/>
            </a:ln>
          </p:spPr>
          <p:txBody>
            <a:bodyPr wrap="none" anchor="ctr"/>
            <a:lstStyle/>
            <a:p>
              <a:pPr fontAlgn="auto">
                <a:spcBef>
                  <a:spcPts val="0"/>
                </a:spcBef>
                <a:spcAft>
                  <a:spcPts val="0"/>
                </a:spcAft>
                <a:defRPr/>
              </a:pPr>
              <a:endParaRPr lang="en-GB" b="1" dirty="0">
                <a:solidFill>
                  <a:srgbClr val="604A7B"/>
                </a:solidFill>
                <a:latin typeface="+mn-lt"/>
                <a:ea typeface="+mn-ea"/>
                <a:cs typeface="+mn-cs"/>
              </a:endParaRPr>
            </a:p>
          </p:txBody>
        </p:sp>
        <p:sp>
          <p:nvSpPr>
            <p:cNvPr id="33821" name="WordArt 7"/>
            <p:cNvSpPr>
              <a:spLocks noChangeArrowheads="1" noChangeShapeType="1" noTextEdit="1"/>
            </p:cNvSpPr>
            <p:nvPr/>
          </p:nvSpPr>
          <p:spPr bwMode="auto">
            <a:xfrm rot="-504316">
              <a:off x="541338" y="5697715"/>
              <a:ext cx="1028645" cy="70791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US" b="1" kern="10">
                  <a:solidFill>
                    <a:srgbClr val="604A7B"/>
                  </a:solidFill>
                  <a:latin typeface="+mn-lt"/>
                  <a:ea typeface="+mn-lt"/>
                  <a:cs typeface="+mn-lt"/>
                </a:rPr>
                <a:t>Plan</a:t>
              </a:r>
            </a:p>
          </p:txBody>
        </p:sp>
      </p:grpSp>
      <p:grpSp>
        <p:nvGrpSpPr>
          <p:cNvPr id="3" name="Group 107"/>
          <p:cNvGrpSpPr>
            <a:grpSpLocks/>
          </p:cNvGrpSpPr>
          <p:nvPr/>
        </p:nvGrpSpPr>
        <p:grpSpPr bwMode="auto">
          <a:xfrm>
            <a:off x="2154238" y="3875088"/>
            <a:ext cx="1660525" cy="1042987"/>
            <a:chOff x="923977" y="4431492"/>
            <a:chExt cx="2051716" cy="1286910"/>
          </a:xfrm>
        </p:grpSpPr>
        <p:sp>
          <p:nvSpPr>
            <p:cNvPr id="88095" name="Line 10"/>
            <p:cNvSpPr>
              <a:spLocks noChangeShapeType="1"/>
            </p:cNvSpPr>
            <p:nvPr/>
          </p:nvSpPr>
          <p:spPr bwMode="auto">
            <a:xfrm rot="21540000" flipV="1">
              <a:off x="1596767" y="5718402"/>
              <a:ext cx="1235737" cy="0"/>
            </a:xfrm>
            <a:prstGeom prst="line">
              <a:avLst/>
            </a:prstGeom>
            <a:noFill/>
            <a:ln w="57150">
              <a:solidFill>
                <a:schemeClr val="accent6">
                  <a:lumMod val="50000"/>
                </a:schemeClr>
              </a:solidFill>
              <a:round/>
              <a:headEnd/>
              <a:tailEnd/>
            </a:ln>
          </p:spPr>
          <p:txBody>
            <a:bodyPr wrap="none" anchor="ctr"/>
            <a:lstStyle/>
            <a:p>
              <a:pPr fontAlgn="auto">
                <a:spcBef>
                  <a:spcPts val="0"/>
                </a:spcBef>
                <a:spcAft>
                  <a:spcPts val="0"/>
                </a:spcAft>
                <a:defRPr/>
              </a:pPr>
              <a:endParaRPr lang="en-GB" b="1" dirty="0">
                <a:latin typeface="+mn-lt"/>
                <a:ea typeface="+mn-ea"/>
                <a:cs typeface="+mn-cs"/>
              </a:endParaRPr>
            </a:p>
          </p:txBody>
        </p:sp>
        <p:sp>
          <p:nvSpPr>
            <p:cNvPr id="88096" name="Line 12"/>
            <p:cNvSpPr>
              <a:spLocks noChangeShapeType="1"/>
            </p:cNvSpPr>
            <p:nvPr/>
          </p:nvSpPr>
          <p:spPr bwMode="auto">
            <a:xfrm rot="21540000" flipV="1">
              <a:off x="2820735" y="4431492"/>
              <a:ext cx="154958" cy="1275157"/>
            </a:xfrm>
            <a:prstGeom prst="line">
              <a:avLst/>
            </a:prstGeom>
            <a:noFill/>
            <a:ln w="57150">
              <a:solidFill>
                <a:schemeClr val="accent6">
                  <a:lumMod val="50000"/>
                </a:schemeClr>
              </a:solidFill>
              <a:round/>
              <a:headEnd/>
              <a:tailEnd/>
            </a:ln>
          </p:spPr>
          <p:txBody>
            <a:bodyPr wrap="none" anchor="ctr"/>
            <a:lstStyle/>
            <a:p>
              <a:pPr fontAlgn="auto">
                <a:spcBef>
                  <a:spcPts val="0"/>
                </a:spcBef>
                <a:spcAft>
                  <a:spcPts val="0"/>
                </a:spcAft>
                <a:defRPr/>
              </a:pPr>
              <a:endParaRPr lang="en-GB" b="1" dirty="0">
                <a:latin typeface="+mn-lt"/>
                <a:ea typeface="+mn-ea"/>
                <a:cs typeface="+mn-cs"/>
              </a:endParaRPr>
            </a:p>
          </p:txBody>
        </p:sp>
        <p:sp>
          <p:nvSpPr>
            <p:cNvPr id="88097" name="TextBox 51"/>
            <p:cNvSpPr txBox="1">
              <a:spLocks noChangeArrowheads="1"/>
            </p:cNvSpPr>
            <p:nvPr/>
          </p:nvSpPr>
          <p:spPr bwMode="auto">
            <a:xfrm rot="21540000">
              <a:off x="923977" y="5224792"/>
              <a:ext cx="1934027" cy="454434"/>
            </a:xfrm>
            <a:prstGeom prst="rect">
              <a:avLst/>
            </a:prstGeom>
            <a:noFill/>
            <a:ln w="9525">
              <a:noFill/>
              <a:miter lim="800000"/>
              <a:headEnd/>
              <a:tailEnd/>
            </a:ln>
          </p:spPr>
          <p:txBody>
            <a:bodyPr>
              <a:spAutoFit/>
            </a:bodyPr>
            <a:lstStyle/>
            <a:p>
              <a:pPr algn="r" fontAlgn="auto">
                <a:spcBef>
                  <a:spcPts val="0"/>
                </a:spcBef>
                <a:spcAft>
                  <a:spcPts val="0"/>
                </a:spcAft>
                <a:defRPr/>
              </a:pPr>
              <a:r>
                <a:rPr lang="en-GB" b="1" dirty="0">
                  <a:latin typeface="Calibri" pitchFamily="34" charset="0"/>
                  <a:ea typeface="+mn-ea"/>
                  <a:cs typeface="+mn-cs"/>
                </a:rPr>
                <a:t>ACTIVITIES</a:t>
              </a:r>
            </a:p>
          </p:txBody>
        </p:sp>
      </p:grpSp>
      <p:grpSp>
        <p:nvGrpSpPr>
          <p:cNvPr id="4" name="Group 109"/>
          <p:cNvGrpSpPr>
            <a:grpSpLocks/>
          </p:cNvGrpSpPr>
          <p:nvPr/>
        </p:nvGrpSpPr>
        <p:grpSpPr bwMode="auto">
          <a:xfrm>
            <a:off x="4800600" y="2179638"/>
            <a:ext cx="1609725" cy="838200"/>
            <a:chOff x="4193565" y="2335436"/>
            <a:chExt cx="1985241" cy="1034646"/>
          </a:xfrm>
        </p:grpSpPr>
        <p:sp>
          <p:nvSpPr>
            <p:cNvPr id="88089" name="Line 18"/>
            <p:cNvSpPr>
              <a:spLocks noChangeShapeType="1"/>
            </p:cNvSpPr>
            <p:nvPr/>
          </p:nvSpPr>
          <p:spPr bwMode="auto">
            <a:xfrm rot="21540000" flipV="1">
              <a:off x="4491155" y="3370082"/>
              <a:ext cx="1542771" cy="0"/>
            </a:xfrm>
            <a:prstGeom prst="line">
              <a:avLst/>
            </a:prstGeom>
            <a:noFill/>
            <a:ln w="57150">
              <a:solidFill>
                <a:schemeClr val="accent6">
                  <a:lumMod val="50000"/>
                </a:schemeClr>
              </a:solidFill>
              <a:round/>
              <a:headEnd/>
              <a:tailEnd/>
            </a:ln>
          </p:spPr>
          <p:txBody>
            <a:bodyPr wrap="none" anchor="ctr"/>
            <a:lstStyle/>
            <a:p>
              <a:pPr fontAlgn="auto">
                <a:spcBef>
                  <a:spcPts val="0"/>
                </a:spcBef>
                <a:spcAft>
                  <a:spcPts val="0"/>
                </a:spcAft>
                <a:defRPr/>
              </a:pPr>
              <a:endParaRPr lang="en-GB" b="1" dirty="0">
                <a:latin typeface="+mn-lt"/>
                <a:ea typeface="+mn-ea"/>
                <a:cs typeface="+mn-cs"/>
              </a:endParaRPr>
            </a:p>
          </p:txBody>
        </p:sp>
        <p:sp>
          <p:nvSpPr>
            <p:cNvPr id="88090" name="Line 21"/>
            <p:cNvSpPr>
              <a:spLocks noChangeShapeType="1"/>
            </p:cNvSpPr>
            <p:nvPr/>
          </p:nvSpPr>
          <p:spPr bwMode="auto">
            <a:xfrm rot="21540000" flipV="1">
              <a:off x="6024138" y="2335436"/>
              <a:ext cx="154668" cy="1018970"/>
            </a:xfrm>
            <a:prstGeom prst="line">
              <a:avLst/>
            </a:prstGeom>
            <a:noFill/>
            <a:ln w="57150">
              <a:solidFill>
                <a:schemeClr val="accent6">
                  <a:lumMod val="50000"/>
                </a:schemeClr>
              </a:solidFill>
              <a:round/>
              <a:headEnd/>
              <a:tailEnd/>
            </a:ln>
          </p:spPr>
          <p:txBody>
            <a:bodyPr wrap="none" anchor="ctr"/>
            <a:lstStyle/>
            <a:p>
              <a:pPr fontAlgn="auto">
                <a:spcBef>
                  <a:spcPts val="0"/>
                </a:spcBef>
                <a:spcAft>
                  <a:spcPts val="0"/>
                </a:spcAft>
                <a:defRPr/>
              </a:pPr>
              <a:endParaRPr lang="en-GB" b="1" dirty="0">
                <a:latin typeface="+mn-lt"/>
                <a:ea typeface="+mn-ea"/>
                <a:cs typeface="+mn-cs"/>
              </a:endParaRPr>
            </a:p>
          </p:txBody>
        </p:sp>
        <p:sp>
          <p:nvSpPr>
            <p:cNvPr id="88091" name="TextBox 45"/>
            <p:cNvSpPr txBox="1">
              <a:spLocks noChangeArrowheads="1"/>
            </p:cNvSpPr>
            <p:nvPr/>
          </p:nvSpPr>
          <p:spPr bwMode="auto">
            <a:xfrm rot="21540000">
              <a:off x="4193565" y="2821406"/>
              <a:ext cx="1934337" cy="456576"/>
            </a:xfrm>
            <a:prstGeom prst="rect">
              <a:avLst/>
            </a:prstGeom>
            <a:noFill/>
            <a:ln w="9525">
              <a:noFill/>
              <a:miter lim="800000"/>
              <a:headEnd/>
              <a:tailEnd/>
            </a:ln>
          </p:spPr>
          <p:txBody>
            <a:bodyPr>
              <a:spAutoFit/>
            </a:bodyPr>
            <a:lstStyle/>
            <a:p>
              <a:pPr algn="ctr" fontAlgn="auto">
                <a:spcBef>
                  <a:spcPts val="0"/>
                </a:spcBef>
                <a:spcAft>
                  <a:spcPts val="0"/>
                </a:spcAft>
                <a:defRPr/>
              </a:pPr>
              <a:r>
                <a:rPr lang="en-GB" b="1" dirty="0">
                  <a:latin typeface="Calibri" pitchFamily="34" charset="0"/>
                  <a:ea typeface="+mn-ea"/>
                  <a:cs typeface="+mn-cs"/>
                </a:rPr>
                <a:t>OUTCOMES</a:t>
              </a:r>
            </a:p>
          </p:txBody>
        </p:sp>
      </p:grpSp>
      <p:grpSp>
        <p:nvGrpSpPr>
          <p:cNvPr id="5" name="Group 110"/>
          <p:cNvGrpSpPr>
            <a:grpSpLocks/>
          </p:cNvGrpSpPr>
          <p:nvPr/>
        </p:nvGrpSpPr>
        <p:grpSpPr bwMode="auto">
          <a:xfrm>
            <a:off x="6130925" y="1784350"/>
            <a:ext cx="1397000" cy="382588"/>
            <a:chOff x="5834234" y="1848920"/>
            <a:chExt cx="1724739" cy="473710"/>
          </a:xfrm>
        </p:grpSpPr>
        <p:sp>
          <p:nvSpPr>
            <p:cNvPr id="88087" name="Line 16"/>
            <p:cNvSpPr>
              <a:spLocks noChangeShapeType="1"/>
            </p:cNvSpPr>
            <p:nvPr/>
          </p:nvSpPr>
          <p:spPr bwMode="auto">
            <a:xfrm rot="21540000" flipV="1">
              <a:off x="6169383" y="2322630"/>
              <a:ext cx="1389590" cy="0"/>
            </a:xfrm>
            <a:prstGeom prst="line">
              <a:avLst/>
            </a:prstGeom>
            <a:noFill/>
            <a:ln w="57150">
              <a:solidFill>
                <a:schemeClr val="accent6">
                  <a:lumMod val="50000"/>
                </a:schemeClr>
              </a:solidFill>
              <a:round/>
              <a:headEnd/>
              <a:tailEnd/>
            </a:ln>
          </p:spPr>
          <p:txBody>
            <a:bodyPr wrap="none" anchor="ctr"/>
            <a:lstStyle/>
            <a:p>
              <a:pPr fontAlgn="auto">
                <a:spcBef>
                  <a:spcPts val="0"/>
                </a:spcBef>
                <a:spcAft>
                  <a:spcPts val="0"/>
                </a:spcAft>
                <a:defRPr/>
              </a:pPr>
              <a:endParaRPr lang="en-GB" b="1" dirty="0">
                <a:latin typeface="+mn-lt"/>
                <a:ea typeface="+mn-ea"/>
                <a:cs typeface="+mn-cs"/>
              </a:endParaRPr>
            </a:p>
          </p:txBody>
        </p:sp>
        <p:sp>
          <p:nvSpPr>
            <p:cNvPr id="88088" name="TextBox 42"/>
            <p:cNvSpPr txBox="1">
              <a:spLocks noChangeArrowheads="1"/>
            </p:cNvSpPr>
            <p:nvPr/>
          </p:nvSpPr>
          <p:spPr bwMode="auto">
            <a:xfrm rot="21540000">
              <a:off x="5834234" y="1848920"/>
              <a:ext cx="1632623" cy="456019"/>
            </a:xfrm>
            <a:prstGeom prst="rect">
              <a:avLst/>
            </a:prstGeom>
            <a:noFill/>
            <a:ln w="9525">
              <a:noFill/>
              <a:miter lim="800000"/>
              <a:headEnd/>
              <a:tailEnd/>
            </a:ln>
          </p:spPr>
          <p:txBody>
            <a:bodyPr>
              <a:spAutoFit/>
            </a:bodyPr>
            <a:lstStyle/>
            <a:p>
              <a:pPr algn="r" fontAlgn="auto">
                <a:spcBef>
                  <a:spcPts val="0"/>
                </a:spcBef>
                <a:spcAft>
                  <a:spcPts val="0"/>
                </a:spcAft>
                <a:defRPr/>
              </a:pPr>
              <a:r>
                <a:rPr lang="en-GB" b="1" dirty="0">
                  <a:latin typeface="Calibri" pitchFamily="34" charset="0"/>
                  <a:ea typeface="+mn-ea"/>
                  <a:cs typeface="+mn-cs"/>
                </a:rPr>
                <a:t>IMPACT</a:t>
              </a:r>
            </a:p>
          </p:txBody>
        </p:sp>
      </p:grpSp>
      <p:grpSp>
        <p:nvGrpSpPr>
          <p:cNvPr id="6" name="Group 107"/>
          <p:cNvGrpSpPr>
            <a:grpSpLocks/>
          </p:cNvGrpSpPr>
          <p:nvPr/>
        </p:nvGrpSpPr>
        <p:grpSpPr bwMode="auto">
          <a:xfrm>
            <a:off x="1289050" y="4946650"/>
            <a:ext cx="1506538" cy="1042988"/>
            <a:chOff x="1190652" y="4431492"/>
            <a:chExt cx="1859442" cy="1286910"/>
          </a:xfrm>
        </p:grpSpPr>
        <p:sp>
          <p:nvSpPr>
            <p:cNvPr id="88084" name="Line 10"/>
            <p:cNvSpPr>
              <a:spLocks noChangeShapeType="1"/>
            </p:cNvSpPr>
            <p:nvPr/>
          </p:nvSpPr>
          <p:spPr bwMode="auto">
            <a:xfrm rot="21540000" flipV="1">
              <a:off x="1598201" y="5718402"/>
              <a:ext cx="1234403" cy="0"/>
            </a:xfrm>
            <a:prstGeom prst="line">
              <a:avLst/>
            </a:prstGeom>
            <a:noFill/>
            <a:ln w="57150">
              <a:solidFill>
                <a:schemeClr val="accent6">
                  <a:lumMod val="50000"/>
                </a:schemeClr>
              </a:solidFill>
              <a:round/>
              <a:headEnd/>
              <a:tailEnd/>
            </a:ln>
          </p:spPr>
          <p:txBody>
            <a:bodyPr wrap="none" anchor="ctr"/>
            <a:lstStyle/>
            <a:p>
              <a:pPr fontAlgn="auto">
                <a:spcBef>
                  <a:spcPts val="0"/>
                </a:spcBef>
                <a:spcAft>
                  <a:spcPts val="0"/>
                </a:spcAft>
                <a:defRPr/>
              </a:pPr>
              <a:endParaRPr lang="en-GB" b="1" dirty="0">
                <a:latin typeface="+mn-lt"/>
                <a:ea typeface="+mn-ea"/>
                <a:cs typeface="+mn-cs"/>
              </a:endParaRPr>
            </a:p>
          </p:txBody>
        </p:sp>
        <p:sp>
          <p:nvSpPr>
            <p:cNvPr id="88085" name="Line 12"/>
            <p:cNvSpPr>
              <a:spLocks noChangeShapeType="1"/>
            </p:cNvSpPr>
            <p:nvPr/>
          </p:nvSpPr>
          <p:spPr bwMode="auto">
            <a:xfrm rot="21540000" flipV="1">
              <a:off x="2820847" y="4431492"/>
              <a:ext cx="154791" cy="1275157"/>
            </a:xfrm>
            <a:prstGeom prst="line">
              <a:avLst/>
            </a:prstGeom>
            <a:noFill/>
            <a:ln w="57150">
              <a:solidFill>
                <a:schemeClr val="accent6">
                  <a:lumMod val="50000"/>
                </a:schemeClr>
              </a:solidFill>
              <a:round/>
              <a:headEnd/>
              <a:tailEnd/>
            </a:ln>
          </p:spPr>
          <p:txBody>
            <a:bodyPr wrap="none" anchor="ctr"/>
            <a:lstStyle/>
            <a:p>
              <a:pPr fontAlgn="auto">
                <a:spcBef>
                  <a:spcPts val="0"/>
                </a:spcBef>
                <a:spcAft>
                  <a:spcPts val="0"/>
                </a:spcAft>
                <a:defRPr/>
              </a:pPr>
              <a:endParaRPr lang="en-GB" b="1" dirty="0">
                <a:latin typeface="+mn-lt"/>
                <a:ea typeface="+mn-ea"/>
                <a:cs typeface="+mn-cs"/>
              </a:endParaRPr>
            </a:p>
          </p:txBody>
        </p:sp>
        <p:sp>
          <p:nvSpPr>
            <p:cNvPr id="88086" name="TextBox 40"/>
            <p:cNvSpPr txBox="1">
              <a:spLocks noChangeArrowheads="1"/>
            </p:cNvSpPr>
            <p:nvPr/>
          </p:nvSpPr>
          <p:spPr bwMode="auto">
            <a:xfrm rot="21540000">
              <a:off x="1190652" y="5224793"/>
              <a:ext cx="1859442" cy="454434"/>
            </a:xfrm>
            <a:prstGeom prst="rect">
              <a:avLst/>
            </a:prstGeom>
            <a:noFill/>
            <a:ln w="9525">
              <a:noFill/>
              <a:miter lim="800000"/>
              <a:headEnd/>
              <a:tailEnd/>
            </a:ln>
          </p:spPr>
          <p:txBody>
            <a:bodyPr>
              <a:spAutoFit/>
            </a:bodyPr>
            <a:lstStyle/>
            <a:p>
              <a:pPr algn="ctr" fontAlgn="auto">
                <a:spcBef>
                  <a:spcPts val="0"/>
                </a:spcBef>
                <a:spcAft>
                  <a:spcPts val="0"/>
                </a:spcAft>
                <a:defRPr/>
              </a:pPr>
              <a:r>
                <a:rPr lang="en-GB" b="1" dirty="0">
                  <a:latin typeface="Calibri" pitchFamily="34" charset="0"/>
                  <a:ea typeface="+mn-ea"/>
                  <a:cs typeface="+mn-cs"/>
                </a:rPr>
                <a:t>INPUTS</a:t>
              </a:r>
            </a:p>
          </p:txBody>
        </p:sp>
      </p:grpSp>
      <p:sp>
        <p:nvSpPr>
          <p:cNvPr id="33799" name="Footer Placeholder 2"/>
          <p:cNvSpPr txBox="1">
            <a:spLocks/>
          </p:cNvSpPr>
          <p:nvPr/>
        </p:nvSpPr>
        <p:spPr bwMode="auto">
          <a:xfrm>
            <a:off x="6096000" y="6553200"/>
            <a:ext cx="3352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a:r>
              <a:rPr lang="en-US" sz="1000" b="1">
                <a:solidFill>
                  <a:srgbClr val="254061"/>
                </a:solidFill>
                <a:latin typeface="Calibri" charset="0"/>
                <a:ea typeface="MS PGothic" charset="0"/>
                <a:cs typeface="MS PGothic" charset="0"/>
              </a:rPr>
              <a:t>Inspired by Jeff Conklin, cognexus.org</a:t>
            </a:r>
          </a:p>
          <a:p>
            <a:pPr algn="ctr"/>
            <a:endParaRPr lang="en-US" sz="1000" b="1">
              <a:solidFill>
                <a:srgbClr val="254061"/>
              </a:solidFill>
              <a:latin typeface="Calibri" charset="0"/>
              <a:ea typeface="MS PGothic" charset="0"/>
              <a:cs typeface="MS PGothic" charset="0"/>
            </a:endParaRPr>
          </a:p>
        </p:txBody>
      </p:sp>
      <p:grpSp>
        <p:nvGrpSpPr>
          <p:cNvPr id="7" name="Group 38"/>
          <p:cNvGrpSpPr>
            <a:grpSpLocks/>
          </p:cNvGrpSpPr>
          <p:nvPr/>
        </p:nvGrpSpPr>
        <p:grpSpPr bwMode="auto">
          <a:xfrm>
            <a:off x="1571625" y="5967413"/>
            <a:ext cx="6643688" cy="461962"/>
            <a:chOff x="1571846" y="5967862"/>
            <a:chExt cx="6725622" cy="462119"/>
          </a:xfrm>
        </p:grpSpPr>
        <p:sp>
          <p:nvSpPr>
            <p:cNvPr id="33807" name="Text Box 129"/>
            <p:cNvSpPr txBox="1">
              <a:spLocks noChangeArrowheads="1"/>
            </p:cNvSpPr>
            <p:nvPr/>
          </p:nvSpPr>
          <p:spPr bwMode="auto">
            <a:xfrm>
              <a:off x="4464586" y="5967862"/>
              <a:ext cx="1054243" cy="462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spcBef>
                  <a:spcPct val="50000"/>
                </a:spcBef>
                <a:buClr>
                  <a:schemeClr val="tx2"/>
                </a:buClr>
                <a:buFont typeface="Monotype Sorts" charset="0"/>
                <a:buNone/>
              </a:pPr>
              <a:r>
                <a:rPr lang="en-GB" b="1" i="1">
                  <a:solidFill>
                    <a:srgbClr val="604A7B"/>
                  </a:solidFill>
                  <a:latin typeface="Calibri" charset="0"/>
                  <a:ea typeface="MS PGothic" charset="0"/>
                  <a:cs typeface="MS PGothic" charset="0"/>
                </a:rPr>
                <a:t>Time</a:t>
              </a:r>
              <a:endParaRPr lang="en-US" b="1" i="1">
                <a:solidFill>
                  <a:srgbClr val="604A7B"/>
                </a:solidFill>
                <a:latin typeface="Calibri" charset="0"/>
                <a:ea typeface="MS PGothic" charset="0"/>
                <a:cs typeface="MS PGothic" charset="0"/>
              </a:endParaRPr>
            </a:p>
          </p:txBody>
        </p:sp>
        <p:sp>
          <p:nvSpPr>
            <p:cNvPr id="88083" name="Line 9"/>
            <p:cNvSpPr>
              <a:spLocks noChangeShapeType="1"/>
            </p:cNvSpPr>
            <p:nvPr/>
          </p:nvSpPr>
          <p:spPr bwMode="auto">
            <a:xfrm rot="-60000">
              <a:off x="1571846" y="5972626"/>
              <a:ext cx="6725622" cy="85754"/>
            </a:xfrm>
            <a:prstGeom prst="line">
              <a:avLst/>
            </a:prstGeom>
            <a:noFill/>
            <a:ln w="38100">
              <a:solidFill>
                <a:srgbClr val="953735"/>
              </a:solidFill>
              <a:prstDash val="sysDot"/>
              <a:round/>
              <a:headEnd/>
              <a:tailEnd type="triangle" w="med" len="med"/>
            </a:ln>
          </p:spPr>
          <p:txBody>
            <a:bodyPr wrap="none" anchor="ctr"/>
            <a:lstStyle/>
            <a:p>
              <a:pPr fontAlgn="auto">
                <a:spcBef>
                  <a:spcPts val="0"/>
                </a:spcBef>
                <a:spcAft>
                  <a:spcPts val="0"/>
                </a:spcAft>
                <a:defRPr/>
              </a:pPr>
              <a:endParaRPr lang="en-GB" b="1">
                <a:solidFill>
                  <a:schemeClr val="accent1">
                    <a:lumMod val="50000"/>
                  </a:schemeClr>
                </a:solidFill>
                <a:latin typeface="+mn-lt"/>
                <a:ea typeface="+mn-ea"/>
                <a:cs typeface="+mn-cs"/>
              </a:endParaRPr>
            </a:p>
          </p:txBody>
        </p:sp>
      </p:grpSp>
      <p:grpSp>
        <p:nvGrpSpPr>
          <p:cNvPr id="8" name="Group 108"/>
          <p:cNvGrpSpPr>
            <a:grpSpLocks/>
          </p:cNvGrpSpPr>
          <p:nvPr/>
        </p:nvGrpSpPr>
        <p:grpSpPr bwMode="auto">
          <a:xfrm>
            <a:off x="3492500" y="3028950"/>
            <a:ext cx="1557338" cy="838200"/>
            <a:chOff x="2577934" y="3384821"/>
            <a:chExt cx="1921038" cy="1032553"/>
          </a:xfrm>
        </p:grpSpPr>
        <p:sp>
          <p:nvSpPr>
            <p:cNvPr id="88092" name="Line 17"/>
            <p:cNvSpPr>
              <a:spLocks noChangeShapeType="1"/>
            </p:cNvSpPr>
            <p:nvPr/>
          </p:nvSpPr>
          <p:spPr bwMode="auto">
            <a:xfrm rot="21540000" flipV="1">
              <a:off x="2963709" y="4417374"/>
              <a:ext cx="1390353" cy="0"/>
            </a:xfrm>
            <a:prstGeom prst="line">
              <a:avLst/>
            </a:prstGeom>
            <a:noFill/>
            <a:ln w="57150">
              <a:solidFill>
                <a:schemeClr val="accent6">
                  <a:lumMod val="50000"/>
                </a:schemeClr>
              </a:solidFill>
              <a:round/>
              <a:headEnd/>
              <a:tailEnd/>
            </a:ln>
          </p:spPr>
          <p:txBody>
            <a:bodyPr wrap="none" anchor="ctr"/>
            <a:lstStyle/>
            <a:p>
              <a:pPr fontAlgn="auto">
                <a:spcBef>
                  <a:spcPts val="0"/>
                </a:spcBef>
                <a:spcAft>
                  <a:spcPts val="0"/>
                </a:spcAft>
                <a:defRPr/>
              </a:pPr>
              <a:endParaRPr lang="en-GB" b="1">
                <a:latin typeface="+mn-lt"/>
                <a:ea typeface="+mn-ea"/>
                <a:cs typeface="+mn-cs"/>
              </a:endParaRPr>
            </a:p>
          </p:txBody>
        </p:sp>
        <p:sp>
          <p:nvSpPr>
            <p:cNvPr id="88093" name="Line 20"/>
            <p:cNvSpPr>
              <a:spLocks noChangeShapeType="1"/>
            </p:cNvSpPr>
            <p:nvPr/>
          </p:nvSpPr>
          <p:spPr bwMode="auto">
            <a:xfrm rot="21540000" flipV="1">
              <a:off x="4344270" y="3384821"/>
              <a:ext cx="154702" cy="1018864"/>
            </a:xfrm>
            <a:prstGeom prst="line">
              <a:avLst/>
            </a:prstGeom>
            <a:noFill/>
            <a:ln w="57150">
              <a:solidFill>
                <a:schemeClr val="accent6">
                  <a:lumMod val="50000"/>
                </a:schemeClr>
              </a:solidFill>
              <a:round/>
              <a:headEnd/>
              <a:tailEnd/>
            </a:ln>
          </p:spPr>
          <p:txBody>
            <a:bodyPr wrap="none" anchor="ctr"/>
            <a:lstStyle/>
            <a:p>
              <a:pPr fontAlgn="auto">
                <a:spcBef>
                  <a:spcPts val="0"/>
                </a:spcBef>
                <a:spcAft>
                  <a:spcPts val="0"/>
                </a:spcAft>
                <a:defRPr/>
              </a:pPr>
              <a:endParaRPr lang="en-GB" b="1">
                <a:latin typeface="+mn-lt"/>
                <a:ea typeface="+mn-ea"/>
                <a:cs typeface="+mn-cs"/>
              </a:endParaRPr>
            </a:p>
          </p:txBody>
        </p:sp>
        <p:sp>
          <p:nvSpPr>
            <p:cNvPr id="88094" name="TextBox 48"/>
            <p:cNvSpPr txBox="1">
              <a:spLocks noChangeArrowheads="1"/>
            </p:cNvSpPr>
            <p:nvPr/>
          </p:nvSpPr>
          <p:spPr bwMode="auto">
            <a:xfrm rot="21540000">
              <a:off x="2577934" y="3928476"/>
              <a:ext cx="1803543" cy="455654"/>
            </a:xfrm>
            <a:prstGeom prst="rect">
              <a:avLst/>
            </a:prstGeom>
            <a:noFill/>
            <a:ln w="9525">
              <a:noFill/>
              <a:miter lim="800000"/>
              <a:headEnd/>
              <a:tailEnd/>
            </a:ln>
          </p:spPr>
          <p:txBody>
            <a:bodyPr>
              <a:spAutoFit/>
            </a:bodyPr>
            <a:lstStyle/>
            <a:p>
              <a:pPr algn="ctr" fontAlgn="auto">
                <a:spcBef>
                  <a:spcPts val="0"/>
                </a:spcBef>
                <a:spcAft>
                  <a:spcPts val="0"/>
                </a:spcAft>
                <a:defRPr/>
              </a:pPr>
              <a:r>
                <a:rPr lang="en-GB" b="1" dirty="0">
                  <a:latin typeface="Calibri" pitchFamily="34" charset="0"/>
                  <a:ea typeface="+mn-ea"/>
                  <a:cs typeface="+mn-cs"/>
                </a:rPr>
                <a:t>OUTPUTS</a:t>
              </a:r>
            </a:p>
          </p:txBody>
        </p:sp>
      </p:grpSp>
      <p:sp>
        <p:nvSpPr>
          <p:cNvPr id="36" name="WordArt 8"/>
          <p:cNvSpPr>
            <a:spLocks noChangeArrowheads="1" noChangeShapeType="1" noTextEdit="1"/>
          </p:cNvSpPr>
          <p:nvPr/>
        </p:nvSpPr>
        <p:spPr bwMode="auto">
          <a:xfrm rot="-179454">
            <a:off x="7504113" y="665163"/>
            <a:ext cx="1514475" cy="20050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US" b="1" kern="10">
                <a:solidFill>
                  <a:srgbClr val="604A7B"/>
                </a:solidFill>
                <a:latin typeface="+mn-lt"/>
                <a:ea typeface="+mn-lt"/>
                <a:cs typeface="+mn-lt"/>
              </a:rPr>
              <a:t>Vision and </a:t>
            </a:r>
          </a:p>
          <a:p>
            <a:pPr algn="ctr"/>
            <a:r>
              <a:rPr lang="en-US" b="1" kern="10">
                <a:solidFill>
                  <a:srgbClr val="604A7B"/>
                </a:solidFill>
                <a:latin typeface="+mn-lt"/>
                <a:ea typeface="+mn-lt"/>
                <a:cs typeface="+mn-lt"/>
              </a:rPr>
              <a:t>Mission</a:t>
            </a:r>
          </a:p>
        </p:txBody>
      </p:sp>
      <p:sp>
        <p:nvSpPr>
          <p:cNvPr id="34" name="Title 30"/>
          <p:cNvSpPr>
            <a:spLocks noGrp="1"/>
          </p:cNvSpPr>
          <p:nvPr>
            <p:ph type="title"/>
          </p:nvPr>
        </p:nvSpPr>
        <p:spPr/>
        <p:txBody>
          <a:bodyPr/>
          <a:lstStyle/>
          <a:p>
            <a:r>
              <a:rPr lang="en-GB" smtClean="0"/>
              <a:t>M&amp;E of a simple intervention</a:t>
            </a:r>
            <a:endParaRPr lang="en-GB" dirty="0"/>
          </a:p>
        </p:txBody>
      </p:sp>
    </p:spTree>
    <p:extLst>
      <p:ext uri="{BB962C8B-B14F-4D97-AF65-F5344CB8AC3E}">
        <p14:creationId xmlns:p14="http://schemas.microsoft.com/office/powerpoint/2010/main" val="257215257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1985"/>
                                        </p:tgtEl>
                                        <p:attrNameLst>
                                          <p:attrName>style.visibility</p:attrName>
                                        </p:attrNameLst>
                                      </p:cBhvr>
                                      <p:to>
                                        <p:strVal val="visible"/>
                                      </p:to>
                                    </p:set>
                                    <p:animEffect transition="in" filter="wipe(down)">
                                      <p:cBhvr>
                                        <p:cTn id="7" dur="500"/>
                                        <p:tgtEl>
                                          <p:spTgt spid="41985"/>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checkerboard(across)">
                                      <p:cBhvr>
                                        <p:cTn id="11" dur="500"/>
                                        <p:tgtEl>
                                          <p:spTgt spid="3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par>
                          <p:cTn id="32" fill="hold" nodeType="afterGroup">
                            <p:stCondLst>
                              <p:cond delay="3500"/>
                            </p:stCondLst>
                            <p:childTnLst>
                              <p:par>
                                <p:cTn id="33" presetID="9"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dissolv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checkerboard(across)">
                                      <p:cBhvr>
                                        <p:cTn id="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37"/>
          <p:cNvGrpSpPr>
            <a:grpSpLocks/>
          </p:cNvGrpSpPr>
          <p:nvPr/>
        </p:nvGrpSpPr>
        <p:grpSpPr bwMode="auto">
          <a:xfrm>
            <a:off x="611188" y="2297113"/>
            <a:ext cx="7034212" cy="4371975"/>
            <a:chOff x="541338" y="2033599"/>
            <a:chExt cx="7034212" cy="4372034"/>
          </a:xfrm>
        </p:grpSpPr>
        <p:sp>
          <p:nvSpPr>
            <p:cNvPr id="88098" name="Line 9"/>
            <p:cNvSpPr>
              <a:spLocks noChangeShapeType="1"/>
            </p:cNvSpPr>
            <p:nvPr/>
          </p:nvSpPr>
          <p:spPr bwMode="auto">
            <a:xfrm rot="21540000" flipV="1">
              <a:off x="1566863" y="2033599"/>
              <a:ext cx="6008687" cy="3705275"/>
            </a:xfrm>
            <a:prstGeom prst="line">
              <a:avLst/>
            </a:prstGeom>
            <a:noFill/>
            <a:ln w="38100">
              <a:solidFill>
                <a:srgbClr val="008000"/>
              </a:solidFill>
              <a:prstDash val="sysDot"/>
              <a:round/>
              <a:headEnd/>
              <a:tailEnd type="triangle" w="med" len="med"/>
            </a:ln>
          </p:spPr>
          <p:txBody>
            <a:bodyPr wrap="none" anchor="ctr"/>
            <a:lstStyle/>
            <a:p>
              <a:pPr fontAlgn="auto">
                <a:spcBef>
                  <a:spcPts val="0"/>
                </a:spcBef>
                <a:spcAft>
                  <a:spcPts val="0"/>
                </a:spcAft>
                <a:defRPr/>
              </a:pPr>
              <a:endParaRPr lang="en-GB" b="1">
                <a:solidFill>
                  <a:srgbClr val="604A7B"/>
                </a:solidFill>
                <a:latin typeface="+mn-lt"/>
                <a:ea typeface="+mn-ea"/>
                <a:cs typeface="+mn-cs"/>
              </a:endParaRPr>
            </a:p>
          </p:txBody>
        </p:sp>
        <p:sp>
          <p:nvSpPr>
            <p:cNvPr id="35874" name="WordArt 7"/>
            <p:cNvSpPr>
              <a:spLocks noChangeArrowheads="1" noChangeShapeType="1" noTextEdit="1"/>
            </p:cNvSpPr>
            <p:nvPr/>
          </p:nvSpPr>
          <p:spPr bwMode="auto">
            <a:xfrm rot="-504316">
              <a:off x="541338" y="5697715"/>
              <a:ext cx="1028645" cy="70791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US" b="1" kern="10">
                  <a:solidFill>
                    <a:srgbClr val="604A7B"/>
                  </a:solidFill>
                  <a:latin typeface="+mn-lt"/>
                  <a:ea typeface="+mn-lt"/>
                  <a:cs typeface="+mn-lt"/>
                </a:rPr>
                <a:t>Plan</a:t>
              </a:r>
            </a:p>
          </p:txBody>
        </p:sp>
      </p:grpSp>
      <p:grpSp>
        <p:nvGrpSpPr>
          <p:cNvPr id="35843" name="Group 107"/>
          <p:cNvGrpSpPr>
            <a:grpSpLocks/>
          </p:cNvGrpSpPr>
          <p:nvPr/>
        </p:nvGrpSpPr>
        <p:grpSpPr bwMode="auto">
          <a:xfrm>
            <a:off x="2154238" y="3875088"/>
            <a:ext cx="1660525" cy="1042987"/>
            <a:chOff x="923977" y="4431492"/>
            <a:chExt cx="2051716" cy="1286910"/>
          </a:xfrm>
        </p:grpSpPr>
        <p:sp>
          <p:nvSpPr>
            <p:cNvPr id="88095" name="Line 10"/>
            <p:cNvSpPr>
              <a:spLocks noChangeShapeType="1"/>
            </p:cNvSpPr>
            <p:nvPr/>
          </p:nvSpPr>
          <p:spPr bwMode="auto">
            <a:xfrm rot="21540000" flipV="1">
              <a:off x="1596767" y="5718402"/>
              <a:ext cx="1235737" cy="0"/>
            </a:xfrm>
            <a:prstGeom prst="line">
              <a:avLst/>
            </a:prstGeom>
            <a:noFill/>
            <a:ln w="57150">
              <a:solidFill>
                <a:schemeClr val="accent6">
                  <a:lumMod val="50000"/>
                </a:schemeClr>
              </a:solidFill>
              <a:round/>
              <a:headEnd/>
              <a:tailEnd/>
            </a:ln>
          </p:spPr>
          <p:txBody>
            <a:bodyPr wrap="none" anchor="ctr"/>
            <a:lstStyle/>
            <a:p>
              <a:pPr fontAlgn="auto">
                <a:spcBef>
                  <a:spcPts val="0"/>
                </a:spcBef>
                <a:spcAft>
                  <a:spcPts val="0"/>
                </a:spcAft>
                <a:defRPr/>
              </a:pPr>
              <a:endParaRPr lang="en-GB" b="1">
                <a:solidFill>
                  <a:srgbClr val="000000"/>
                </a:solidFill>
                <a:latin typeface="+mn-lt"/>
                <a:ea typeface="+mn-ea"/>
                <a:cs typeface="+mn-cs"/>
              </a:endParaRPr>
            </a:p>
          </p:txBody>
        </p:sp>
        <p:sp>
          <p:nvSpPr>
            <p:cNvPr id="88096" name="Line 12"/>
            <p:cNvSpPr>
              <a:spLocks noChangeShapeType="1"/>
            </p:cNvSpPr>
            <p:nvPr/>
          </p:nvSpPr>
          <p:spPr bwMode="auto">
            <a:xfrm rot="21540000" flipV="1">
              <a:off x="2820735" y="4431492"/>
              <a:ext cx="154958" cy="1275157"/>
            </a:xfrm>
            <a:prstGeom prst="line">
              <a:avLst/>
            </a:prstGeom>
            <a:noFill/>
            <a:ln w="57150">
              <a:solidFill>
                <a:schemeClr val="accent6">
                  <a:lumMod val="50000"/>
                </a:schemeClr>
              </a:solidFill>
              <a:round/>
              <a:headEnd/>
              <a:tailEnd/>
            </a:ln>
          </p:spPr>
          <p:txBody>
            <a:bodyPr wrap="none" anchor="ctr"/>
            <a:lstStyle/>
            <a:p>
              <a:pPr fontAlgn="auto">
                <a:spcBef>
                  <a:spcPts val="0"/>
                </a:spcBef>
                <a:spcAft>
                  <a:spcPts val="0"/>
                </a:spcAft>
                <a:defRPr/>
              </a:pPr>
              <a:endParaRPr lang="en-GB" b="1">
                <a:solidFill>
                  <a:srgbClr val="000000"/>
                </a:solidFill>
                <a:latin typeface="+mn-lt"/>
                <a:ea typeface="+mn-ea"/>
                <a:cs typeface="+mn-cs"/>
              </a:endParaRPr>
            </a:p>
          </p:txBody>
        </p:sp>
        <p:sp>
          <p:nvSpPr>
            <p:cNvPr id="88097" name="TextBox 51"/>
            <p:cNvSpPr txBox="1">
              <a:spLocks noChangeArrowheads="1"/>
            </p:cNvSpPr>
            <p:nvPr/>
          </p:nvSpPr>
          <p:spPr bwMode="auto">
            <a:xfrm rot="21540000">
              <a:off x="923977" y="5224792"/>
              <a:ext cx="1934027" cy="454434"/>
            </a:xfrm>
            <a:prstGeom prst="rect">
              <a:avLst/>
            </a:prstGeom>
            <a:noFill/>
            <a:ln w="9525">
              <a:noFill/>
              <a:miter lim="800000"/>
              <a:headEnd/>
              <a:tailEnd/>
            </a:ln>
          </p:spPr>
          <p:txBody>
            <a:bodyPr>
              <a:spAutoFit/>
            </a:bodyPr>
            <a:lstStyle/>
            <a:p>
              <a:pPr algn="r" fontAlgn="auto">
                <a:spcBef>
                  <a:spcPts val="0"/>
                </a:spcBef>
                <a:spcAft>
                  <a:spcPts val="0"/>
                </a:spcAft>
                <a:defRPr/>
              </a:pPr>
              <a:r>
                <a:rPr lang="en-GB" b="1" dirty="0">
                  <a:solidFill>
                    <a:srgbClr val="000000"/>
                  </a:solidFill>
                  <a:latin typeface="Calibri" pitchFamily="34" charset="0"/>
                  <a:ea typeface="+mn-ea"/>
                  <a:cs typeface="+mn-cs"/>
                </a:rPr>
                <a:t>ACTIVITIES</a:t>
              </a:r>
            </a:p>
          </p:txBody>
        </p:sp>
      </p:grpSp>
      <p:grpSp>
        <p:nvGrpSpPr>
          <p:cNvPr id="35844" name="Group 109"/>
          <p:cNvGrpSpPr>
            <a:grpSpLocks/>
          </p:cNvGrpSpPr>
          <p:nvPr/>
        </p:nvGrpSpPr>
        <p:grpSpPr bwMode="auto">
          <a:xfrm>
            <a:off x="4800600" y="2179638"/>
            <a:ext cx="1609725" cy="838200"/>
            <a:chOff x="4193565" y="2335436"/>
            <a:chExt cx="1985241" cy="1034646"/>
          </a:xfrm>
        </p:grpSpPr>
        <p:sp>
          <p:nvSpPr>
            <p:cNvPr id="88089" name="Line 18"/>
            <p:cNvSpPr>
              <a:spLocks noChangeShapeType="1"/>
            </p:cNvSpPr>
            <p:nvPr/>
          </p:nvSpPr>
          <p:spPr bwMode="auto">
            <a:xfrm rot="21540000" flipV="1">
              <a:off x="4491155" y="3370082"/>
              <a:ext cx="1542771" cy="0"/>
            </a:xfrm>
            <a:prstGeom prst="line">
              <a:avLst/>
            </a:prstGeom>
            <a:noFill/>
            <a:ln w="57150">
              <a:solidFill>
                <a:schemeClr val="accent6">
                  <a:lumMod val="50000"/>
                </a:schemeClr>
              </a:solidFill>
              <a:round/>
              <a:headEnd/>
              <a:tailEnd/>
            </a:ln>
          </p:spPr>
          <p:txBody>
            <a:bodyPr wrap="none" anchor="ctr"/>
            <a:lstStyle/>
            <a:p>
              <a:pPr fontAlgn="auto">
                <a:spcBef>
                  <a:spcPts val="0"/>
                </a:spcBef>
                <a:spcAft>
                  <a:spcPts val="0"/>
                </a:spcAft>
                <a:defRPr/>
              </a:pPr>
              <a:endParaRPr lang="en-GB" b="1">
                <a:solidFill>
                  <a:srgbClr val="000000"/>
                </a:solidFill>
                <a:latin typeface="+mn-lt"/>
                <a:ea typeface="+mn-ea"/>
                <a:cs typeface="+mn-cs"/>
              </a:endParaRPr>
            </a:p>
          </p:txBody>
        </p:sp>
        <p:sp>
          <p:nvSpPr>
            <p:cNvPr id="88090" name="Line 21"/>
            <p:cNvSpPr>
              <a:spLocks noChangeShapeType="1"/>
            </p:cNvSpPr>
            <p:nvPr/>
          </p:nvSpPr>
          <p:spPr bwMode="auto">
            <a:xfrm rot="21540000" flipV="1">
              <a:off x="6024138" y="2335436"/>
              <a:ext cx="154668" cy="1018970"/>
            </a:xfrm>
            <a:prstGeom prst="line">
              <a:avLst/>
            </a:prstGeom>
            <a:noFill/>
            <a:ln w="57150">
              <a:solidFill>
                <a:schemeClr val="accent6">
                  <a:lumMod val="50000"/>
                </a:schemeClr>
              </a:solidFill>
              <a:round/>
              <a:headEnd/>
              <a:tailEnd/>
            </a:ln>
          </p:spPr>
          <p:txBody>
            <a:bodyPr wrap="none" anchor="ctr"/>
            <a:lstStyle/>
            <a:p>
              <a:pPr fontAlgn="auto">
                <a:spcBef>
                  <a:spcPts val="0"/>
                </a:spcBef>
                <a:spcAft>
                  <a:spcPts val="0"/>
                </a:spcAft>
                <a:defRPr/>
              </a:pPr>
              <a:endParaRPr lang="en-GB" b="1">
                <a:solidFill>
                  <a:srgbClr val="000000"/>
                </a:solidFill>
                <a:latin typeface="+mn-lt"/>
                <a:ea typeface="+mn-ea"/>
                <a:cs typeface="+mn-cs"/>
              </a:endParaRPr>
            </a:p>
          </p:txBody>
        </p:sp>
        <p:sp>
          <p:nvSpPr>
            <p:cNvPr id="88091" name="TextBox 45"/>
            <p:cNvSpPr txBox="1">
              <a:spLocks noChangeArrowheads="1"/>
            </p:cNvSpPr>
            <p:nvPr/>
          </p:nvSpPr>
          <p:spPr bwMode="auto">
            <a:xfrm rot="21540000">
              <a:off x="4193565" y="2821406"/>
              <a:ext cx="1934337" cy="456576"/>
            </a:xfrm>
            <a:prstGeom prst="rect">
              <a:avLst/>
            </a:prstGeom>
            <a:noFill/>
            <a:ln w="9525">
              <a:noFill/>
              <a:miter lim="800000"/>
              <a:headEnd/>
              <a:tailEnd/>
            </a:ln>
          </p:spPr>
          <p:txBody>
            <a:bodyPr>
              <a:spAutoFit/>
            </a:bodyPr>
            <a:lstStyle/>
            <a:p>
              <a:pPr algn="ctr" fontAlgn="auto">
                <a:spcBef>
                  <a:spcPts val="0"/>
                </a:spcBef>
                <a:spcAft>
                  <a:spcPts val="0"/>
                </a:spcAft>
                <a:defRPr/>
              </a:pPr>
              <a:r>
                <a:rPr lang="en-GB" b="1" dirty="0">
                  <a:solidFill>
                    <a:srgbClr val="000000"/>
                  </a:solidFill>
                  <a:latin typeface="Calibri" pitchFamily="34" charset="0"/>
                  <a:ea typeface="+mn-ea"/>
                  <a:cs typeface="+mn-cs"/>
                </a:rPr>
                <a:t>OUTCOMES</a:t>
              </a:r>
            </a:p>
          </p:txBody>
        </p:sp>
      </p:grpSp>
      <p:grpSp>
        <p:nvGrpSpPr>
          <p:cNvPr id="35845" name="Group 110"/>
          <p:cNvGrpSpPr>
            <a:grpSpLocks/>
          </p:cNvGrpSpPr>
          <p:nvPr/>
        </p:nvGrpSpPr>
        <p:grpSpPr bwMode="auto">
          <a:xfrm>
            <a:off x="6130925" y="1784350"/>
            <a:ext cx="1397000" cy="382588"/>
            <a:chOff x="5834234" y="1848920"/>
            <a:chExt cx="1724739" cy="473710"/>
          </a:xfrm>
        </p:grpSpPr>
        <p:sp>
          <p:nvSpPr>
            <p:cNvPr id="88087" name="Line 16"/>
            <p:cNvSpPr>
              <a:spLocks noChangeShapeType="1"/>
            </p:cNvSpPr>
            <p:nvPr/>
          </p:nvSpPr>
          <p:spPr bwMode="auto">
            <a:xfrm rot="21540000" flipV="1">
              <a:off x="6169383" y="2322630"/>
              <a:ext cx="1389590" cy="0"/>
            </a:xfrm>
            <a:prstGeom prst="line">
              <a:avLst/>
            </a:prstGeom>
            <a:noFill/>
            <a:ln w="57150">
              <a:solidFill>
                <a:schemeClr val="accent6">
                  <a:lumMod val="50000"/>
                </a:schemeClr>
              </a:solidFill>
              <a:round/>
              <a:headEnd/>
              <a:tailEnd/>
            </a:ln>
          </p:spPr>
          <p:txBody>
            <a:bodyPr wrap="none" anchor="ctr"/>
            <a:lstStyle/>
            <a:p>
              <a:pPr fontAlgn="auto">
                <a:spcBef>
                  <a:spcPts val="0"/>
                </a:spcBef>
                <a:spcAft>
                  <a:spcPts val="0"/>
                </a:spcAft>
                <a:defRPr/>
              </a:pPr>
              <a:endParaRPr lang="en-GB" b="1">
                <a:solidFill>
                  <a:srgbClr val="000000"/>
                </a:solidFill>
                <a:latin typeface="+mn-lt"/>
                <a:ea typeface="+mn-ea"/>
                <a:cs typeface="+mn-cs"/>
              </a:endParaRPr>
            </a:p>
          </p:txBody>
        </p:sp>
        <p:sp>
          <p:nvSpPr>
            <p:cNvPr id="88088" name="TextBox 42"/>
            <p:cNvSpPr txBox="1">
              <a:spLocks noChangeArrowheads="1"/>
            </p:cNvSpPr>
            <p:nvPr/>
          </p:nvSpPr>
          <p:spPr bwMode="auto">
            <a:xfrm rot="21540000">
              <a:off x="5834234" y="1848920"/>
              <a:ext cx="1632623" cy="456019"/>
            </a:xfrm>
            <a:prstGeom prst="rect">
              <a:avLst/>
            </a:prstGeom>
            <a:noFill/>
            <a:ln w="9525">
              <a:noFill/>
              <a:miter lim="800000"/>
              <a:headEnd/>
              <a:tailEnd/>
            </a:ln>
          </p:spPr>
          <p:txBody>
            <a:bodyPr>
              <a:spAutoFit/>
            </a:bodyPr>
            <a:lstStyle/>
            <a:p>
              <a:pPr algn="r" fontAlgn="auto">
                <a:spcBef>
                  <a:spcPts val="0"/>
                </a:spcBef>
                <a:spcAft>
                  <a:spcPts val="0"/>
                </a:spcAft>
                <a:defRPr/>
              </a:pPr>
              <a:r>
                <a:rPr lang="en-GB" b="1" dirty="0">
                  <a:solidFill>
                    <a:srgbClr val="000000"/>
                  </a:solidFill>
                  <a:latin typeface="Calibri" pitchFamily="34" charset="0"/>
                  <a:ea typeface="+mn-ea"/>
                  <a:cs typeface="+mn-cs"/>
                </a:rPr>
                <a:t>IMPACT</a:t>
              </a:r>
            </a:p>
          </p:txBody>
        </p:sp>
      </p:grpSp>
      <p:grpSp>
        <p:nvGrpSpPr>
          <p:cNvPr id="35846" name="Group 107"/>
          <p:cNvGrpSpPr>
            <a:grpSpLocks/>
          </p:cNvGrpSpPr>
          <p:nvPr/>
        </p:nvGrpSpPr>
        <p:grpSpPr bwMode="auto">
          <a:xfrm>
            <a:off x="1289050" y="4946650"/>
            <a:ext cx="1506538" cy="1042988"/>
            <a:chOff x="1190652" y="4431492"/>
            <a:chExt cx="1859442" cy="1286910"/>
          </a:xfrm>
        </p:grpSpPr>
        <p:sp>
          <p:nvSpPr>
            <p:cNvPr id="88084" name="Line 10"/>
            <p:cNvSpPr>
              <a:spLocks noChangeShapeType="1"/>
            </p:cNvSpPr>
            <p:nvPr/>
          </p:nvSpPr>
          <p:spPr bwMode="auto">
            <a:xfrm rot="21540000" flipV="1">
              <a:off x="1598201" y="5718402"/>
              <a:ext cx="1234403" cy="0"/>
            </a:xfrm>
            <a:prstGeom prst="line">
              <a:avLst/>
            </a:prstGeom>
            <a:noFill/>
            <a:ln w="57150">
              <a:solidFill>
                <a:schemeClr val="accent6">
                  <a:lumMod val="50000"/>
                </a:schemeClr>
              </a:solidFill>
              <a:round/>
              <a:headEnd/>
              <a:tailEnd/>
            </a:ln>
          </p:spPr>
          <p:txBody>
            <a:bodyPr wrap="none" anchor="ctr"/>
            <a:lstStyle/>
            <a:p>
              <a:pPr fontAlgn="auto">
                <a:spcBef>
                  <a:spcPts val="0"/>
                </a:spcBef>
                <a:spcAft>
                  <a:spcPts val="0"/>
                </a:spcAft>
                <a:defRPr/>
              </a:pPr>
              <a:endParaRPr lang="en-GB" b="1">
                <a:solidFill>
                  <a:srgbClr val="000000"/>
                </a:solidFill>
                <a:latin typeface="+mn-lt"/>
                <a:ea typeface="+mn-ea"/>
                <a:cs typeface="+mn-cs"/>
              </a:endParaRPr>
            </a:p>
          </p:txBody>
        </p:sp>
        <p:sp>
          <p:nvSpPr>
            <p:cNvPr id="88085" name="Line 12"/>
            <p:cNvSpPr>
              <a:spLocks noChangeShapeType="1"/>
            </p:cNvSpPr>
            <p:nvPr/>
          </p:nvSpPr>
          <p:spPr bwMode="auto">
            <a:xfrm rot="21540000" flipV="1">
              <a:off x="2820847" y="4431492"/>
              <a:ext cx="154791" cy="1275157"/>
            </a:xfrm>
            <a:prstGeom prst="line">
              <a:avLst/>
            </a:prstGeom>
            <a:noFill/>
            <a:ln w="57150">
              <a:solidFill>
                <a:schemeClr val="accent6">
                  <a:lumMod val="50000"/>
                </a:schemeClr>
              </a:solidFill>
              <a:round/>
              <a:headEnd/>
              <a:tailEnd/>
            </a:ln>
          </p:spPr>
          <p:txBody>
            <a:bodyPr wrap="none" anchor="ctr"/>
            <a:lstStyle/>
            <a:p>
              <a:pPr fontAlgn="auto">
                <a:spcBef>
                  <a:spcPts val="0"/>
                </a:spcBef>
                <a:spcAft>
                  <a:spcPts val="0"/>
                </a:spcAft>
                <a:defRPr/>
              </a:pPr>
              <a:endParaRPr lang="en-GB" b="1">
                <a:solidFill>
                  <a:srgbClr val="000000"/>
                </a:solidFill>
                <a:latin typeface="+mn-lt"/>
                <a:ea typeface="+mn-ea"/>
                <a:cs typeface="+mn-cs"/>
              </a:endParaRPr>
            </a:p>
          </p:txBody>
        </p:sp>
        <p:sp>
          <p:nvSpPr>
            <p:cNvPr id="88086" name="TextBox 40"/>
            <p:cNvSpPr txBox="1">
              <a:spLocks noChangeArrowheads="1"/>
            </p:cNvSpPr>
            <p:nvPr/>
          </p:nvSpPr>
          <p:spPr bwMode="auto">
            <a:xfrm rot="21540000">
              <a:off x="1190652" y="5224793"/>
              <a:ext cx="1859442" cy="454434"/>
            </a:xfrm>
            <a:prstGeom prst="rect">
              <a:avLst/>
            </a:prstGeom>
            <a:noFill/>
            <a:ln w="9525">
              <a:noFill/>
              <a:miter lim="800000"/>
              <a:headEnd/>
              <a:tailEnd/>
            </a:ln>
          </p:spPr>
          <p:txBody>
            <a:bodyPr>
              <a:spAutoFit/>
            </a:bodyPr>
            <a:lstStyle/>
            <a:p>
              <a:pPr algn="ctr" fontAlgn="auto">
                <a:spcBef>
                  <a:spcPts val="0"/>
                </a:spcBef>
                <a:spcAft>
                  <a:spcPts val="0"/>
                </a:spcAft>
                <a:defRPr/>
              </a:pPr>
              <a:r>
                <a:rPr lang="en-GB" b="1" dirty="0">
                  <a:solidFill>
                    <a:srgbClr val="000000"/>
                  </a:solidFill>
                  <a:latin typeface="Calibri" pitchFamily="34" charset="0"/>
                  <a:ea typeface="+mn-ea"/>
                  <a:cs typeface="+mn-cs"/>
                </a:rPr>
                <a:t>INPUTS</a:t>
              </a:r>
            </a:p>
          </p:txBody>
        </p:sp>
      </p:grpSp>
      <p:grpSp>
        <p:nvGrpSpPr>
          <p:cNvPr id="35847" name="Group 38"/>
          <p:cNvGrpSpPr>
            <a:grpSpLocks/>
          </p:cNvGrpSpPr>
          <p:nvPr/>
        </p:nvGrpSpPr>
        <p:grpSpPr bwMode="auto">
          <a:xfrm>
            <a:off x="1571625" y="5967413"/>
            <a:ext cx="6643688" cy="461962"/>
            <a:chOff x="1571846" y="5967862"/>
            <a:chExt cx="6725622" cy="462119"/>
          </a:xfrm>
        </p:grpSpPr>
        <p:sp>
          <p:nvSpPr>
            <p:cNvPr id="35860" name="Text Box 129"/>
            <p:cNvSpPr txBox="1">
              <a:spLocks noChangeArrowheads="1"/>
            </p:cNvSpPr>
            <p:nvPr/>
          </p:nvSpPr>
          <p:spPr bwMode="auto">
            <a:xfrm>
              <a:off x="4464586" y="5967862"/>
              <a:ext cx="1054243" cy="462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spcBef>
                  <a:spcPct val="50000"/>
                </a:spcBef>
                <a:buClr>
                  <a:schemeClr val="tx2"/>
                </a:buClr>
                <a:buFont typeface="Monotype Sorts" charset="0"/>
                <a:buNone/>
              </a:pPr>
              <a:r>
                <a:rPr lang="en-GB" b="1" i="1">
                  <a:solidFill>
                    <a:srgbClr val="604A7B"/>
                  </a:solidFill>
                  <a:latin typeface="Calibri" charset="0"/>
                  <a:ea typeface="MS PGothic" charset="0"/>
                  <a:cs typeface="MS PGothic" charset="0"/>
                </a:rPr>
                <a:t>Time</a:t>
              </a:r>
              <a:endParaRPr lang="en-US" b="1" i="1">
                <a:solidFill>
                  <a:srgbClr val="604A7B"/>
                </a:solidFill>
                <a:latin typeface="Calibri" charset="0"/>
                <a:ea typeface="MS PGothic" charset="0"/>
                <a:cs typeface="MS PGothic" charset="0"/>
              </a:endParaRPr>
            </a:p>
          </p:txBody>
        </p:sp>
        <p:sp>
          <p:nvSpPr>
            <p:cNvPr id="88083" name="Line 9"/>
            <p:cNvSpPr>
              <a:spLocks noChangeShapeType="1"/>
            </p:cNvSpPr>
            <p:nvPr/>
          </p:nvSpPr>
          <p:spPr bwMode="auto">
            <a:xfrm rot="-60000">
              <a:off x="1571846" y="5972626"/>
              <a:ext cx="6725622" cy="85754"/>
            </a:xfrm>
            <a:prstGeom prst="line">
              <a:avLst/>
            </a:prstGeom>
            <a:noFill/>
            <a:ln w="38100">
              <a:solidFill>
                <a:srgbClr val="953735"/>
              </a:solidFill>
              <a:prstDash val="sysDot"/>
              <a:round/>
              <a:headEnd/>
              <a:tailEnd type="triangle" w="med" len="med"/>
            </a:ln>
          </p:spPr>
          <p:txBody>
            <a:bodyPr wrap="none" anchor="ctr"/>
            <a:lstStyle/>
            <a:p>
              <a:pPr fontAlgn="auto">
                <a:spcBef>
                  <a:spcPts val="0"/>
                </a:spcBef>
                <a:spcAft>
                  <a:spcPts val="0"/>
                </a:spcAft>
                <a:defRPr/>
              </a:pPr>
              <a:endParaRPr lang="en-GB" b="1">
                <a:solidFill>
                  <a:schemeClr val="accent1">
                    <a:lumMod val="50000"/>
                  </a:schemeClr>
                </a:solidFill>
                <a:latin typeface="+mn-lt"/>
                <a:ea typeface="+mn-ea"/>
                <a:cs typeface="+mn-cs"/>
              </a:endParaRPr>
            </a:p>
          </p:txBody>
        </p:sp>
      </p:grpSp>
      <p:sp>
        <p:nvSpPr>
          <p:cNvPr id="24586" name="Title 30"/>
          <p:cNvSpPr>
            <a:spLocks noGrp="1"/>
          </p:cNvSpPr>
          <p:nvPr>
            <p:ph type="title"/>
          </p:nvPr>
        </p:nvSpPr>
        <p:spPr/>
        <p:txBody>
          <a:bodyPr/>
          <a:lstStyle/>
          <a:p>
            <a:r>
              <a:rPr lang="en-GB" smtClean="0"/>
              <a:t>M&amp;E of a simple intervention</a:t>
            </a:r>
            <a:endParaRPr lang="en-GB" dirty="0"/>
          </a:p>
        </p:txBody>
      </p:sp>
      <p:grpSp>
        <p:nvGrpSpPr>
          <p:cNvPr id="35849" name="Group 108"/>
          <p:cNvGrpSpPr>
            <a:grpSpLocks/>
          </p:cNvGrpSpPr>
          <p:nvPr/>
        </p:nvGrpSpPr>
        <p:grpSpPr bwMode="auto">
          <a:xfrm>
            <a:off x="3492500" y="3028950"/>
            <a:ext cx="1557338" cy="838200"/>
            <a:chOff x="2577934" y="3384821"/>
            <a:chExt cx="1921038" cy="1032553"/>
          </a:xfrm>
        </p:grpSpPr>
        <p:sp>
          <p:nvSpPr>
            <p:cNvPr id="88092" name="Line 17"/>
            <p:cNvSpPr>
              <a:spLocks noChangeShapeType="1"/>
            </p:cNvSpPr>
            <p:nvPr/>
          </p:nvSpPr>
          <p:spPr bwMode="auto">
            <a:xfrm rot="21540000" flipV="1">
              <a:off x="2963709" y="4417374"/>
              <a:ext cx="1390353" cy="0"/>
            </a:xfrm>
            <a:prstGeom prst="line">
              <a:avLst/>
            </a:prstGeom>
            <a:noFill/>
            <a:ln w="57150">
              <a:solidFill>
                <a:schemeClr val="accent6">
                  <a:lumMod val="50000"/>
                </a:schemeClr>
              </a:solidFill>
              <a:round/>
              <a:headEnd/>
              <a:tailEnd/>
            </a:ln>
          </p:spPr>
          <p:txBody>
            <a:bodyPr wrap="none" anchor="ctr"/>
            <a:lstStyle/>
            <a:p>
              <a:pPr fontAlgn="auto">
                <a:spcBef>
                  <a:spcPts val="0"/>
                </a:spcBef>
                <a:spcAft>
                  <a:spcPts val="0"/>
                </a:spcAft>
                <a:defRPr/>
              </a:pPr>
              <a:endParaRPr lang="en-GB" b="1">
                <a:solidFill>
                  <a:srgbClr val="000000"/>
                </a:solidFill>
                <a:latin typeface="+mn-lt"/>
                <a:ea typeface="+mn-ea"/>
                <a:cs typeface="+mn-cs"/>
              </a:endParaRPr>
            </a:p>
          </p:txBody>
        </p:sp>
        <p:sp>
          <p:nvSpPr>
            <p:cNvPr id="88093" name="Line 20"/>
            <p:cNvSpPr>
              <a:spLocks noChangeShapeType="1"/>
            </p:cNvSpPr>
            <p:nvPr/>
          </p:nvSpPr>
          <p:spPr bwMode="auto">
            <a:xfrm rot="21540000" flipV="1">
              <a:off x="4344270" y="3384821"/>
              <a:ext cx="154702" cy="1018864"/>
            </a:xfrm>
            <a:prstGeom prst="line">
              <a:avLst/>
            </a:prstGeom>
            <a:noFill/>
            <a:ln w="57150">
              <a:solidFill>
                <a:schemeClr val="accent6">
                  <a:lumMod val="50000"/>
                </a:schemeClr>
              </a:solidFill>
              <a:round/>
              <a:headEnd/>
              <a:tailEnd/>
            </a:ln>
          </p:spPr>
          <p:txBody>
            <a:bodyPr wrap="none" anchor="ctr"/>
            <a:lstStyle/>
            <a:p>
              <a:pPr fontAlgn="auto">
                <a:spcBef>
                  <a:spcPts val="0"/>
                </a:spcBef>
                <a:spcAft>
                  <a:spcPts val="0"/>
                </a:spcAft>
                <a:defRPr/>
              </a:pPr>
              <a:endParaRPr lang="en-GB" b="1">
                <a:solidFill>
                  <a:srgbClr val="000000"/>
                </a:solidFill>
                <a:latin typeface="+mn-lt"/>
                <a:ea typeface="+mn-ea"/>
                <a:cs typeface="+mn-cs"/>
              </a:endParaRPr>
            </a:p>
          </p:txBody>
        </p:sp>
        <p:sp>
          <p:nvSpPr>
            <p:cNvPr id="88094" name="TextBox 48"/>
            <p:cNvSpPr txBox="1">
              <a:spLocks noChangeArrowheads="1"/>
            </p:cNvSpPr>
            <p:nvPr/>
          </p:nvSpPr>
          <p:spPr bwMode="auto">
            <a:xfrm rot="21540000">
              <a:off x="2577934" y="3928476"/>
              <a:ext cx="1803543" cy="455654"/>
            </a:xfrm>
            <a:prstGeom prst="rect">
              <a:avLst/>
            </a:prstGeom>
            <a:noFill/>
            <a:ln w="9525">
              <a:noFill/>
              <a:miter lim="800000"/>
              <a:headEnd/>
              <a:tailEnd/>
            </a:ln>
          </p:spPr>
          <p:txBody>
            <a:bodyPr>
              <a:spAutoFit/>
            </a:bodyPr>
            <a:lstStyle/>
            <a:p>
              <a:pPr algn="ctr" fontAlgn="auto">
                <a:spcBef>
                  <a:spcPts val="0"/>
                </a:spcBef>
                <a:spcAft>
                  <a:spcPts val="0"/>
                </a:spcAft>
                <a:defRPr/>
              </a:pPr>
              <a:r>
                <a:rPr lang="en-GB" b="1" dirty="0">
                  <a:solidFill>
                    <a:srgbClr val="000000"/>
                  </a:solidFill>
                  <a:latin typeface="Calibri" pitchFamily="34" charset="0"/>
                  <a:ea typeface="+mn-ea"/>
                  <a:cs typeface="+mn-cs"/>
                </a:rPr>
                <a:t>OUTPUTS</a:t>
              </a:r>
            </a:p>
          </p:txBody>
        </p:sp>
      </p:grpSp>
      <p:sp>
        <p:nvSpPr>
          <p:cNvPr id="35850" name="WordArt 8"/>
          <p:cNvSpPr>
            <a:spLocks noChangeArrowheads="1" noChangeShapeType="1" noTextEdit="1"/>
          </p:cNvSpPr>
          <p:nvPr/>
        </p:nvSpPr>
        <p:spPr bwMode="auto">
          <a:xfrm rot="-179454">
            <a:off x="7504113" y="665163"/>
            <a:ext cx="1514475" cy="20050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US" b="1" kern="10">
                <a:solidFill>
                  <a:srgbClr val="604A7B"/>
                </a:solidFill>
                <a:latin typeface="+mn-lt"/>
                <a:ea typeface="+mn-lt"/>
                <a:cs typeface="+mn-lt"/>
              </a:rPr>
              <a:t>Vision and </a:t>
            </a:r>
          </a:p>
          <a:p>
            <a:pPr algn="ctr"/>
            <a:r>
              <a:rPr lang="en-US" b="1" kern="10">
                <a:solidFill>
                  <a:srgbClr val="604A7B"/>
                </a:solidFill>
                <a:latin typeface="+mn-lt"/>
                <a:ea typeface="+mn-lt"/>
                <a:cs typeface="+mn-lt"/>
              </a:rPr>
              <a:t>Mission</a:t>
            </a:r>
          </a:p>
        </p:txBody>
      </p:sp>
      <p:sp>
        <p:nvSpPr>
          <p:cNvPr id="33" name="Text Box 4"/>
          <p:cNvSpPr txBox="1">
            <a:spLocks noChangeArrowheads="1"/>
          </p:cNvSpPr>
          <p:nvPr/>
        </p:nvSpPr>
        <p:spPr bwMode="auto">
          <a:xfrm rot="-1970867">
            <a:off x="4913313" y="3814763"/>
            <a:ext cx="27797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spcBef>
                <a:spcPct val="50000"/>
              </a:spcBef>
            </a:pPr>
            <a:r>
              <a:rPr lang="en-GB" b="1" i="1">
                <a:solidFill>
                  <a:schemeClr val="tx2"/>
                </a:solidFill>
                <a:cs typeface="Arial" charset="0"/>
              </a:rPr>
              <a:t>¿Are we effective? </a:t>
            </a:r>
          </a:p>
        </p:txBody>
      </p:sp>
      <p:sp>
        <p:nvSpPr>
          <p:cNvPr id="34" name="Curved Down Arrow 33"/>
          <p:cNvSpPr>
            <a:spLocks noChangeArrowheads="1"/>
          </p:cNvSpPr>
          <p:nvPr/>
        </p:nvSpPr>
        <p:spPr bwMode="auto">
          <a:xfrm rot="18832370">
            <a:off x="1050925" y="4467225"/>
            <a:ext cx="1617663" cy="696913"/>
          </a:xfrm>
          <a:prstGeom prst="curvedDownArrow">
            <a:avLst>
              <a:gd name="adj1" fmla="val 25005"/>
              <a:gd name="adj2" fmla="val 50001"/>
              <a:gd name="adj3" fmla="val 25000"/>
            </a:avLst>
          </a:prstGeom>
          <a:solidFill>
            <a:srgbClr val="FFFFFF"/>
          </a:solidFill>
          <a:ln w="9525">
            <a:solidFill>
              <a:schemeClr val="tx2"/>
            </a:solidFill>
            <a:round/>
            <a:headEnd/>
            <a:tailEnd/>
          </a:ln>
        </p:spPr>
        <p:txBody>
          <a:bodyPr/>
          <a:lstStyle/>
          <a:p>
            <a:pPr algn="ctr">
              <a:spcBef>
                <a:spcPts val="3000"/>
              </a:spcBef>
              <a:defRPr/>
            </a:pPr>
            <a:endParaRPr lang="es-ES_tradnl" b="1">
              <a:solidFill>
                <a:schemeClr val="accent6">
                  <a:lumMod val="75000"/>
                </a:schemeClr>
              </a:solidFill>
              <a:latin typeface="Constantia" charset="0"/>
            </a:endParaRPr>
          </a:p>
        </p:txBody>
      </p:sp>
      <p:sp>
        <p:nvSpPr>
          <p:cNvPr id="35" name="Curved Down Arrow 34"/>
          <p:cNvSpPr>
            <a:spLocks noChangeArrowheads="1"/>
          </p:cNvSpPr>
          <p:nvPr/>
        </p:nvSpPr>
        <p:spPr bwMode="auto">
          <a:xfrm rot="19078270">
            <a:off x="2352675" y="3348038"/>
            <a:ext cx="1493838" cy="755650"/>
          </a:xfrm>
          <a:prstGeom prst="curvedDownArrow">
            <a:avLst>
              <a:gd name="adj1" fmla="val 25005"/>
              <a:gd name="adj2" fmla="val 50001"/>
              <a:gd name="adj3" fmla="val 25000"/>
            </a:avLst>
          </a:prstGeom>
          <a:solidFill>
            <a:srgbClr val="FFFFFF"/>
          </a:solidFill>
          <a:ln w="9525">
            <a:solidFill>
              <a:schemeClr val="tx2"/>
            </a:solidFill>
            <a:round/>
            <a:headEnd/>
            <a:tailEnd/>
          </a:ln>
        </p:spPr>
        <p:txBody>
          <a:bodyPr/>
          <a:lstStyle/>
          <a:p>
            <a:pPr algn="ctr">
              <a:spcBef>
                <a:spcPts val="3000"/>
              </a:spcBef>
              <a:defRPr/>
            </a:pPr>
            <a:endParaRPr lang="es-ES_tradnl" b="1">
              <a:solidFill>
                <a:schemeClr val="accent6">
                  <a:lumMod val="75000"/>
                </a:schemeClr>
              </a:solidFill>
              <a:latin typeface="Constantia" charset="0"/>
            </a:endParaRPr>
          </a:p>
        </p:txBody>
      </p:sp>
      <p:sp>
        <p:nvSpPr>
          <p:cNvPr id="37" name="Curved Down Arrow 36"/>
          <p:cNvSpPr>
            <a:spLocks noChangeArrowheads="1"/>
          </p:cNvSpPr>
          <p:nvPr/>
        </p:nvSpPr>
        <p:spPr bwMode="auto">
          <a:xfrm rot="19418791" flipV="1">
            <a:off x="4575175" y="3492500"/>
            <a:ext cx="1492250" cy="755650"/>
          </a:xfrm>
          <a:prstGeom prst="curvedDownArrow">
            <a:avLst>
              <a:gd name="adj1" fmla="val 25005"/>
              <a:gd name="adj2" fmla="val 50001"/>
              <a:gd name="adj3" fmla="val 25000"/>
            </a:avLst>
          </a:prstGeom>
          <a:solidFill>
            <a:srgbClr val="FFFFFF"/>
          </a:solidFill>
          <a:ln w="9525">
            <a:solidFill>
              <a:schemeClr val="tx2"/>
            </a:solidFill>
            <a:round/>
            <a:headEnd/>
            <a:tailEnd/>
          </a:ln>
        </p:spPr>
        <p:txBody>
          <a:bodyPr/>
          <a:lstStyle/>
          <a:p>
            <a:pPr algn="ctr">
              <a:spcBef>
                <a:spcPts val="3000"/>
              </a:spcBef>
              <a:defRPr/>
            </a:pPr>
            <a:endParaRPr lang="es-ES_tradnl" b="1">
              <a:solidFill>
                <a:schemeClr val="accent6">
                  <a:lumMod val="75000"/>
                </a:schemeClr>
              </a:solidFill>
              <a:latin typeface="Constantia" charset="0"/>
            </a:endParaRPr>
          </a:p>
        </p:txBody>
      </p:sp>
      <p:sp>
        <p:nvSpPr>
          <p:cNvPr id="38" name="Curved Down Arrow 37"/>
          <p:cNvSpPr>
            <a:spLocks noChangeArrowheads="1"/>
          </p:cNvSpPr>
          <p:nvPr/>
        </p:nvSpPr>
        <p:spPr bwMode="auto">
          <a:xfrm rot="19525572" flipV="1">
            <a:off x="6043613" y="2719388"/>
            <a:ext cx="1493837" cy="755650"/>
          </a:xfrm>
          <a:prstGeom prst="curvedDownArrow">
            <a:avLst>
              <a:gd name="adj1" fmla="val 25005"/>
              <a:gd name="adj2" fmla="val 50001"/>
              <a:gd name="adj3" fmla="val 25000"/>
            </a:avLst>
          </a:prstGeom>
          <a:solidFill>
            <a:srgbClr val="FFFFFF"/>
          </a:solidFill>
          <a:ln w="9525">
            <a:solidFill>
              <a:schemeClr val="tx2"/>
            </a:solidFill>
            <a:round/>
            <a:headEnd/>
            <a:tailEnd/>
          </a:ln>
        </p:spPr>
        <p:txBody>
          <a:bodyPr/>
          <a:lstStyle/>
          <a:p>
            <a:pPr algn="ctr">
              <a:spcBef>
                <a:spcPts val="3000"/>
              </a:spcBef>
              <a:defRPr/>
            </a:pPr>
            <a:endParaRPr lang="es-ES_tradnl" b="1">
              <a:solidFill>
                <a:schemeClr val="accent6">
                  <a:lumMod val="75000"/>
                </a:schemeClr>
              </a:solidFill>
              <a:latin typeface="Constantia" charset="0"/>
            </a:endParaRPr>
          </a:p>
        </p:txBody>
      </p:sp>
      <p:sp>
        <p:nvSpPr>
          <p:cNvPr id="39" name="Text Box 4"/>
          <p:cNvSpPr txBox="1">
            <a:spLocks noChangeArrowheads="1"/>
          </p:cNvSpPr>
          <p:nvPr/>
        </p:nvSpPr>
        <p:spPr bwMode="auto">
          <a:xfrm rot="-1970867">
            <a:off x="696913" y="3195638"/>
            <a:ext cx="26035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spcBef>
                <a:spcPct val="50000"/>
              </a:spcBef>
            </a:pPr>
            <a:r>
              <a:rPr lang="en-GB" b="1" i="1">
                <a:solidFill>
                  <a:schemeClr val="tx2"/>
                </a:solidFill>
                <a:cs typeface="Arial" charset="0"/>
              </a:rPr>
              <a:t>Are we efficient? </a:t>
            </a:r>
          </a:p>
        </p:txBody>
      </p:sp>
      <p:grpSp>
        <p:nvGrpSpPr>
          <p:cNvPr id="40" name="Group 39"/>
          <p:cNvGrpSpPr>
            <a:grpSpLocks/>
          </p:cNvGrpSpPr>
          <p:nvPr/>
        </p:nvGrpSpPr>
        <p:grpSpPr bwMode="auto">
          <a:xfrm>
            <a:off x="317500" y="1611190"/>
            <a:ext cx="4902572" cy="1152872"/>
            <a:chOff x="3204195" y="3335215"/>
            <a:chExt cx="4536504" cy="2543096"/>
          </a:xfrm>
        </p:grpSpPr>
        <p:sp>
          <p:nvSpPr>
            <p:cNvPr id="42" name="Oval 41"/>
            <p:cNvSpPr/>
            <p:nvPr/>
          </p:nvSpPr>
          <p:spPr>
            <a:xfrm>
              <a:off x="3204195" y="3356992"/>
              <a:ext cx="4536504" cy="2521319"/>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solidFill>
                  <a:srgbClr val="000000"/>
                </a:solidFill>
              </a:endParaRPr>
            </a:p>
          </p:txBody>
        </p:sp>
        <p:sp>
          <p:nvSpPr>
            <p:cNvPr id="43" name="TextBox 1"/>
            <p:cNvSpPr txBox="1">
              <a:spLocks noChangeArrowheads="1"/>
            </p:cNvSpPr>
            <p:nvPr/>
          </p:nvSpPr>
          <p:spPr bwMode="auto">
            <a:xfrm>
              <a:off x="3311861" y="3335215"/>
              <a:ext cx="4321175" cy="2103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en-GB" sz="2800" b="1" dirty="0">
                  <a:solidFill>
                    <a:srgbClr val="215968"/>
                  </a:solidFill>
                </a:rPr>
                <a:t>Annual polio vaccination campaign</a:t>
              </a:r>
            </a:p>
          </p:txBody>
        </p:sp>
      </p:grpSp>
    </p:spTree>
    <p:extLst>
      <p:ext uri="{BB962C8B-B14F-4D97-AF65-F5344CB8AC3E}">
        <p14:creationId xmlns:p14="http://schemas.microsoft.com/office/powerpoint/2010/main" val="179940532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250"/>
                                        <p:tgtEl>
                                          <p:spTgt spid="34"/>
                                        </p:tgtEl>
                                      </p:cBhvr>
                                    </p:animEffect>
                                  </p:childTnLst>
                                </p:cTn>
                              </p:par>
                            </p:childTnLst>
                          </p:cTn>
                        </p:par>
                        <p:par>
                          <p:cTn id="8" fill="hold" nodeType="afterGroup">
                            <p:stCondLst>
                              <p:cond delay="250"/>
                            </p:stCondLst>
                            <p:childTnLst>
                              <p:par>
                                <p:cTn id="9" presetID="22" presetClass="entr" presetSubtype="8"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250"/>
                                        <p:tgtEl>
                                          <p:spTgt spid="35"/>
                                        </p:tgtEl>
                                      </p:cBhvr>
                                    </p:animEffect>
                                  </p:childTnLst>
                                </p:cTn>
                              </p:par>
                            </p:childTnLst>
                          </p:cTn>
                        </p:par>
                        <p:par>
                          <p:cTn id="12" fill="hold" nodeType="afterGroup">
                            <p:stCondLst>
                              <p:cond delay="500"/>
                            </p:stCondLst>
                            <p:childTnLst>
                              <p:par>
                                <p:cTn id="13" presetID="5" presetClass="entr" presetSubtype="10"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checkerboard(across)">
                                      <p:cBhvr>
                                        <p:cTn id="15" dur="250"/>
                                        <p:tgtEl>
                                          <p:spTgt spid="3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250"/>
                                        <p:tgtEl>
                                          <p:spTgt spid="37"/>
                                        </p:tgtEl>
                                      </p:cBhvr>
                                    </p:animEffect>
                                  </p:childTnLst>
                                </p:cTn>
                              </p:par>
                            </p:childTnLst>
                          </p:cTn>
                        </p:par>
                        <p:par>
                          <p:cTn id="21" fill="hold" nodeType="afterGroup">
                            <p:stCondLst>
                              <p:cond delay="250"/>
                            </p:stCondLst>
                            <p:childTnLst>
                              <p:par>
                                <p:cTn id="22" presetID="22" presetClass="entr" presetSubtype="8"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250"/>
                                        <p:tgtEl>
                                          <p:spTgt spid="38"/>
                                        </p:tgtEl>
                                      </p:cBhvr>
                                    </p:animEffect>
                                  </p:childTnLst>
                                </p:cTn>
                              </p:par>
                            </p:childTnLst>
                          </p:cTn>
                        </p:par>
                        <p:par>
                          <p:cTn id="25" fill="hold" nodeType="afterGroup">
                            <p:stCondLst>
                              <p:cond delay="500"/>
                            </p:stCondLst>
                            <p:childTnLst>
                              <p:par>
                                <p:cTn id="26" presetID="5" presetClass="entr" presetSubtype="10"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checkerboard(across)">
                                      <p:cBhvr>
                                        <p:cTn id="28" dur="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3" y="-990600"/>
            <a:ext cx="9966326" cy="792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4294967295"/>
          </p:nvPr>
        </p:nvSpPr>
        <p:spPr>
          <a:xfrm>
            <a:off x="381000" y="623888"/>
            <a:ext cx="8458200" cy="900112"/>
          </a:xfrm>
        </p:spPr>
        <p:txBody>
          <a:bodyPr anchor="b"/>
          <a:lstStyle/>
          <a:p>
            <a:pPr marL="0" indent="0" algn="ctr" eaLnBrk="1" hangingPunct="1">
              <a:spcBef>
                <a:spcPct val="0"/>
              </a:spcBef>
              <a:defRPr/>
            </a:pPr>
            <a:r>
              <a:rPr lang="en-GB" sz="2400" b="1" dirty="0" smtClean="0">
                <a:solidFill>
                  <a:srgbClr val="000000"/>
                </a:solidFill>
                <a:latin typeface="Calibri" charset="0"/>
                <a:cs typeface="+mn-cs"/>
              </a:rPr>
              <a:t>Relationships of cause and effect are UNKNOWN</a:t>
            </a:r>
          </a:p>
        </p:txBody>
      </p:sp>
      <p:sp>
        <p:nvSpPr>
          <p:cNvPr id="10" name="Text Placeholder 3"/>
          <p:cNvSpPr txBox="1">
            <a:spLocks/>
          </p:cNvSpPr>
          <p:nvPr/>
        </p:nvSpPr>
        <p:spPr bwMode="auto">
          <a:xfrm>
            <a:off x="2590800" y="457200"/>
            <a:ext cx="40401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a:buClr>
                <a:schemeClr val="folHlink"/>
              </a:buClr>
              <a:buSzPct val="60000"/>
              <a:buFont typeface="Wingdings" charset="0"/>
              <a:buNone/>
            </a:pPr>
            <a:r>
              <a:rPr lang="en-CA" sz="4400" b="1">
                <a:latin typeface="Calibri" charset="0"/>
                <a:sym typeface="Arial" charset="0"/>
              </a:rPr>
              <a:t>Complex</a:t>
            </a:r>
          </a:p>
        </p:txBody>
      </p:sp>
    </p:spTree>
    <p:extLst>
      <p:ext uri="{BB962C8B-B14F-4D97-AF65-F5344CB8AC3E}">
        <p14:creationId xmlns:p14="http://schemas.microsoft.com/office/powerpoint/2010/main" val="4639388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checkerboard(across)">
                                      <p:cBhvr>
                                        <p:cTn id="7" dur="5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heckerboard(across)">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WordArt 8"/>
          <p:cNvSpPr>
            <a:spLocks noChangeArrowheads="1" noChangeShapeType="1" noTextEdit="1"/>
          </p:cNvSpPr>
          <p:nvPr/>
        </p:nvSpPr>
        <p:spPr bwMode="auto">
          <a:xfrm rot="-179454">
            <a:off x="7478713" y="298450"/>
            <a:ext cx="1514475" cy="20050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US" b="1" kern="10">
                <a:solidFill>
                  <a:srgbClr val="604A7B"/>
                </a:solidFill>
                <a:latin typeface="+mn-lt"/>
                <a:ea typeface="+mn-lt"/>
                <a:cs typeface="+mn-lt"/>
              </a:rPr>
              <a:t>Vision and </a:t>
            </a:r>
          </a:p>
          <a:p>
            <a:pPr algn="ctr"/>
            <a:r>
              <a:rPr lang="en-US" b="1" kern="10">
                <a:solidFill>
                  <a:srgbClr val="604A7B"/>
                </a:solidFill>
                <a:latin typeface="+mn-lt"/>
                <a:ea typeface="+mn-lt"/>
                <a:cs typeface="+mn-lt"/>
              </a:rPr>
              <a:t>Mission</a:t>
            </a:r>
          </a:p>
        </p:txBody>
      </p:sp>
      <p:grpSp>
        <p:nvGrpSpPr>
          <p:cNvPr id="41986" name="Group 91"/>
          <p:cNvGrpSpPr>
            <a:grpSpLocks/>
          </p:cNvGrpSpPr>
          <p:nvPr/>
        </p:nvGrpSpPr>
        <p:grpSpPr bwMode="auto">
          <a:xfrm>
            <a:off x="2493963" y="3240088"/>
            <a:ext cx="1419225" cy="1062037"/>
            <a:chOff x="2743184" y="3864934"/>
            <a:chExt cx="1561148" cy="1202557"/>
          </a:xfrm>
        </p:grpSpPr>
        <p:sp>
          <p:nvSpPr>
            <p:cNvPr id="70739" name="Line 17"/>
            <p:cNvSpPr>
              <a:spLocks noChangeShapeType="1"/>
            </p:cNvSpPr>
            <p:nvPr/>
          </p:nvSpPr>
          <p:spPr bwMode="auto">
            <a:xfrm rot="21540000" flipV="1">
              <a:off x="2813034" y="4815835"/>
              <a:ext cx="1363821" cy="251656"/>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a:latin typeface="+mn-lt"/>
                <a:ea typeface="+mn-ea"/>
                <a:cs typeface="+mn-cs"/>
              </a:endParaRPr>
            </a:p>
          </p:txBody>
        </p:sp>
        <p:sp>
          <p:nvSpPr>
            <p:cNvPr id="70740" name="Line 20"/>
            <p:cNvSpPr>
              <a:spLocks noChangeShapeType="1"/>
            </p:cNvSpPr>
            <p:nvPr/>
          </p:nvSpPr>
          <p:spPr bwMode="auto">
            <a:xfrm rot="21540000" flipV="1">
              <a:off x="4166378" y="3864934"/>
              <a:ext cx="137954" cy="938318"/>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a:latin typeface="+mn-lt"/>
                <a:ea typeface="+mn-ea"/>
                <a:cs typeface="+mn-cs"/>
              </a:endParaRPr>
            </a:p>
          </p:txBody>
        </p:sp>
        <p:sp>
          <p:nvSpPr>
            <p:cNvPr id="49" name="TextBox 48"/>
            <p:cNvSpPr txBox="1"/>
            <p:nvPr/>
          </p:nvSpPr>
          <p:spPr bwMode="auto">
            <a:xfrm rot="21540000">
              <a:off x="2743184" y="4382627"/>
              <a:ext cx="1456373" cy="348724"/>
            </a:xfrm>
            <a:prstGeom prst="rect">
              <a:avLst/>
            </a:prstGeom>
            <a:noFill/>
            <a:ln>
              <a:noFill/>
            </a:ln>
          </p:spPr>
          <p:txBody>
            <a:bodyPr>
              <a:spAutoFit/>
            </a:bodyPr>
            <a:lstStyle/>
            <a:p>
              <a:pPr algn="ctr" fontAlgn="auto">
                <a:spcBef>
                  <a:spcPts val="0"/>
                </a:spcBef>
                <a:spcAft>
                  <a:spcPts val="0"/>
                </a:spcAft>
                <a:defRPr/>
              </a:pPr>
              <a:r>
                <a:rPr lang="en-GB" sz="1400" b="1" dirty="0">
                  <a:latin typeface="+mn-lt"/>
                  <a:ea typeface="+mn-ea"/>
                  <a:cs typeface="+mn-cs"/>
                </a:rPr>
                <a:t>OUTPUT</a:t>
              </a:r>
            </a:p>
          </p:txBody>
        </p:sp>
      </p:grpSp>
      <p:grpSp>
        <p:nvGrpSpPr>
          <p:cNvPr id="41987" name="Group 92"/>
          <p:cNvGrpSpPr>
            <a:grpSpLocks/>
          </p:cNvGrpSpPr>
          <p:nvPr/>
        </p:nvGrpSpPr>
        <p:grpSpPr bwMode="auto">
          <a:xfrm rot="482314">
            <a:off x="5553075" y="1738313"/>
            <a:ext cx="2187575" cy="1433512"/>
            <a:chOff x="4029068" y="3927200"/>
            <a:chExt cx="2405379" cy="1623340"/>
          </a:xfrm>
        </p:grpSpPr>
        <p:sp>
          <p:nvSpPr>
            <p:cNvPr id="70736" name="Line 18"/>
            <p:cNvSpPr>
              <a:spLocks noChangeShapeType="1"/>
            </p:cNvSpPr>
            <p:nvPr/>
          </p:nvSpPr>
          <p:spPr bwMode="auto">
            <a:xfrm rot="21540000" flipV="1">
              <a:off x="4031252" y="5473404"/>
              <a:ext cx="1375500" cy="0"/>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a:latin typeface="+mn-lt"/>
                <a:ea typeface="+mn-ea"/>
                <a:cs typeface="+mn-cs"/>
              </a:endParaRPr>
            </a:p>
          </p:txBody>
        </p:sp>
        <p:sp>
          <p:nvSpPr>
            <p:cNvPr id="70737" name="Line 21"/>
            <p:cNvSpPr>
              <a:spLocks noChangeShapeType="1"/>
            </p:cNvSpPr>
            <p:nvPr/>
          </p:nvSpPr>
          <p:spPr bwMode="auto">
            <a:xfrm rot="21540000" flipV="1">
              <a:off x="5456843" y="3912317"/>
              <a:ext cx="951330" cy="1601767"/>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a:latin typeface="+mn-lt"/>
                <a:ea typeface="+mn-ea"/>
                <a:cs typeface="+mn-cs"/>
              </a:endParaRPr>
            </a:p>
          </p:txBody>
        </p:sp>
        <p:sp>
          <p:nvSpPr>
            <p:cNvPr id="46" name="TextBox 45"/>
            <p:cNvSpPr txBox="1"/>
            <p:nvPr/>
          </p:nvSpPr>
          <p:spPr bwMode="auto">
            <a:xfrm rot="21540000">
              <a:off x="3966276" y="5066488"/>
              <a:ext cx="1457542" cy="348758"/>
            </a:xfrm>
            <a:prstGeom prst="rect">
              <a:avLst/>
            </a:prstGeom>
            <a:noFill/>
            <a:ln>
              <a:noFill/>
            </a:ln>
          </p:spPr>
          <p:txBody>
            <a:bodyPr>
              <a:spAutoFit/>
            </a:bodyPr>
            <a:lstStyle/>
            <a:p>
              <a:pPr algn="ctr" fontAlgn="auto">
                <a:spcBef>
                  <a:spcPts val="0"/>
                </a:spcBef>
                <a:spcAft>
                  <a:spcPts val="0"/>
                </a:spcAft>
                <a:defRPr/>
              </a:pPr>
              <a:r>
                <a:rPr lang="en-GB" sz="1400" b="1" dirty="0">
                  <a:latin typeface="+mn-lt"/>
                  <a:ea typeface="+mn-ea"/>
                  <a:cs typeface="+mn-cs"/>
                </a:rPr>
                <a:t>OUTCOME</a:t>
              </a:r>
            </a:p>
          </p:txBody>
        </p:sp>
      </p:grpSp>
      <p:grpSp>
        <p:nvGrpSpPr>
          <p:cNvPr id="41988" name="Group 95"/>
          <p:cNvGrpSpPr>
            <a:grpSpLocks/>
          </p:cNvGrpSpPr>
          <p:nvPr/>
        </p:nvGrpSpPr>
        <p:grpSpPr bwMode="auto">
          <a:xfrm>
            <a:off x="1052513" y="5692775"/>
            <a:ext cx="1506537" cy="1042988"/>
            <a:chOff x="671482" y="6451494"/>
            <a:chExt cx="1657191" cy="1182052"/>
          </a:xfrm>
        </p:grpSpPr>
        <p:sp>
          <p:nvSpPr>
            <p:cNvPr id="70733" name="Line 10"/>
            <p:cNvSpPr>
              <a:spLocks noChangeShapeType="1"/>
            </p:cNvSpPr>
            <p:nvPr/>
          </p:nvSpPr>
          <p:spPr bwMode="auto">
            <a:xfrm rot="21540000" flipV="1">
              <a:off x="1034702" y="7633546"/>
              <a:ext cx="1100138" cy="0"/>
            </a:xfrm>
            <a:prstGeom prst="line">
              <a:avLst/>
            </a:prstGeom>
            <a:noFill/>
            <a:ln w="57150">
              <a:solidFill>
                <a:schemeClr val="accent6">
                  <a:lumMod val="50000"/>
                </a:schemeClr>
              </a:solidFill>
              <a:round/>
              <a:headEnd/>
              <a:tailEnd/>
            </a:ln>
          </p:spPr>
          <p:txBody>
            <a:bodyPr wrap="none" anchor="ctr"/>
            <a:lstStyle/>
            <a:p>
              <a:pPr fontAlgn="auto">
                <a:spcBef>
                  <a:spcPts val="0"/>
                </a:spcBef>
                <a:spcAft>
                  <a:spcPts val="0"/>
                </a:spcAft>
                <a:defRPr/>
              </a:pPr>
              <a:endParaRPr lang="en-GB">
                <a:latin typeface="+mn-lt"/>
                <a:ea typeface="+mn-ea"/>
                <a:cs typeface="+mn-cs"/>
              </a:endParaRPr>
            </a:p>
          </p:txBody>
        </p:sp>
        <p:sp>
          <p:nvSpPr>
            <p:cNvPr id="70734" name="Line 12"/>
            <p:cNvSpPr>
              <a:spLocks noChangeShapeType="1"/>
            </p:cNvSpPr>
            <p:nvPr/>
          </p:nvSpPr>
          <p:spPr bwMode="auto">
            <a:xfrm rot="21540000" flipV="1">
              <a:off x="2124362" y="6451494"/>
              <a:ext cx="137953" cy="1171257"/>
            </a:xfrm>
            <a:prstGeom prst="line">
              <a:avLst/>
            </a:prstGeom>
            <a:noFill/>
            <a:ln w="57150">
              <a:solidFill>
                <a:schemeClr val="accent6">
                  <a:lumMod val="50000"/>
                </a:schemeClr>
              </a:solidFill>
              <a:round/>
              <a:headEnd/>
              <a:tailEnd type="arrow" w="med" len="med"/>
            </a:ln>
          </p:spPr>
          <p:txBody>
            <a:bodyPr wrap="none" anchor="ctr"/>
            <a:lstStyle/>
            <a:p>
              <a:pPr fontAlgn="auto">
                <a:spcBef>
                  <a:spcPts val="0"/>
                </a:spcBef>
                <a:spcAft>
                  <a:spcPts val="0"/>
                </a:spcAft>
                <a:defRPr/>
              </a:pPr>
              <a:endParaRPr lang="en-GB">
                <a:latin typeface="+mn-lt"/>
                <a:ea typeface="+mn-ea"/>
                <a:cs typeface="+mn-cs"/>
              </a:endParaRPr>
            </a:p>
          </p:txBody>
        </p:sp>
        <p:sp>
          <p:nvSpPr>
            <p:cNvPr id="41" name="TextBox 40"/>
            <p:cNvSpPr txBox="1"/>
            <p:nvPr/>
          </p:nvSpPr>
          <p:spPr bwMode="auto">
            <a:xfrm rot="21540000">
              <a:off x="671482" y="7214340"/>
              <a:ext cx="1657191" cy="349038"/>
            </a:xfrm>
            <a:prstGeom prst="rect">
              <a:avLst/>
            </a:prstGeom>
            <a:noFill/>
            <a:ln>
              <a:noFill/>
            </a:ln>
          </p:spPr>
          <p:txBody>
            <a:bodyPr>
              <a:spAutoFit/>
            </a:bodyPr>
            <a:lstStyle/>
            <a:p>
              <a:pPr algn="ctr" fontAlgn="auto">
                <a:spcBef>
                  <a:spcPts val="0"/>
                </a:spcBef>
                <a:spcAft>
                  <a:spcPts val="0"/>
                </a:spcAft>
                <a:defRPr/>
              </a:pPr>
              <a:r>
                <a:rPr lang="en-GB" sz="1400" b="1" dirty="0">
                  <a:latin typeface="+mn-lt"/>
                  <a:ea typeface="+mn-ea"/>
                  <a:cs typeface="+mn-cs"/>
                </a:rPr>
                <a:t>INPUTS</a:t>
              </a:r>
            </a:p>
          </p:txBody>
        </p:sp>
      </p:grpSp>
      <p:grpSp>
        <p:nvGrpSpPr>
          <p:cNvPr id="41989" name="Group 96"/>
          <p:cNvGrpSpPr>
            <a:grpSpLocks/>
          </p:cNvGrpSpPr>
          <p:nvPr/>
        </p:nvGrpSpPr>
        <p:grpSpPr bwMode="auto">
          <a:xfrm>
            <a:off x="508000" y="2922588"/>
            <a:ext cx="1565275" cy="1014412"/>
            <a:chOff x="559416" y="3311520"/>
            <a:chExt cx="1721803" cy="1151096"/>
          </a:xfrm>
        </p:grpSpPr>
        <p:sp>
          <p:nvSpPr>
            <p:cNvPr id="70730" name="Line 10"/>
            <p:cNvSpPr>
              <a:spLocks noChangeShapeType="1"/>
            </p:cNvSpPr>
            <p:nvPr/>
          </p:nvSpPr>
          <p:spPr bwMode="auto">
            <a:xfrm rot="21540000" flipV="1">
              <a:off x="1158380" y="4462616"/>
              <a:ext cx="1100138" cy="0"/>
            </a:xfrm>
            <a:prstGeom prst="line">
              <a:avLst/>
            </a:prstGeom>
            <a:noFill/>
            <a:ln w="57150">
              <a:solidFill>
                <a:schemeClr val="accent6">
                  <a:lumMod val="50000"/>
                </a:schemeClr>
              </a:solidFill>
              <a:prstDash val="solid"/>
              <a:round/>
              <a:headEnd/>
              <a:tailEnd/>
            </a:ln>
          </p:spPr>
          <p:txBody>
            <a:bodyPr wrap="none" anchor="ctr"/>
            <a:lstStyle/>
            <a:p>
              <a:pPr fontAlgn="auto">
                <a:spcBef>
                  <a:spcPts val="0"/>
                </a:spcBef>
                <a:spcAft>
                  <a:spcPts val="0"/>
                </a:spcAft>
                <a:defRPr/>
              </a:pPr>
              <a:endParaRPr lang="en-GB">
                <a:latin typeface="+mn-lt"/>
                <a:ea typeface="+mn-ea"/>
                <a:cs typeface="+mn-cs"/>
              </a:endParaRPr>
            </a:p>
          </p:txBody>
        </p:sp>
        <p:sp>
          <p:nvSpPr>
            <p:cNvPr id="70731" name="Line 12"/>
            <p:cNvSpPr>
              <a:spLocks noChangeShapeType="1"/>
            </p:cNvSpPr>
            <p:nvPr/>
          </p:nvSpPr>
          <p:spPr bwMode="auto">
            <a:xfrm rot="-60000" flipH="1" flipV="1">
              <a:off x="1895298" y="3311520"/>
              <a:ext cx="354488" cy="1143890"/>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a:latin typeface="+mn-lt"/>
                <a:ea typeface="+mn-ea"/>
                <a:cs typeface="+mn-cs"/>
              </a:endParaRPr>
            </a:p>
          </p:txBody>
        </p:sp>
        <p:sp>
          <p:nvSpPr>
            <p:cNvPr id="51" name="TextBox 50"/>
            <p:cNvSpPr txBox="1"/>
            <p:nvPr/>
          </p:nvSpPr>
          <p:spPr bwMode="auto">
            <a:xfrm rot="21540000">
              <a:off x="559416" y="4023074"/>
              <a:ext cx="1721803" cy="347671"/>
            </a:xfrm>
            <a:prstGeom prst="rect">
              <a:avLst/>
            </a:prstGeom>
            <a:noFill/>
            <a:ln>
              <a:noFill/>
            </a:ln>
          </p:spPr>
          <p:txBody>
            <a:bodyPr>
              <a:spAutoFit/>
            </a:bodyPr>
            <a:lstStyle/>
            <a:p>
              <a:pPr algn="r" fontAlgn="auto">
                <a:spcBef>
                  <a:spcPts val="0"/>
                </a:spcBef>
                <a:spcAft>
                  <a:spcPts val="0"/>
                </a:spcAft>
                <a:defRPr/>
              </a:pPr>
              <a:r>
                <a:rPr lang="en-GB" sz="1400" b="1">
                  <a:latin typeface="+mn-lt"/>
                  <a:ea typeface="+mn-ea"/>
                  <a:cs typeface="+mn-cs"/>
                </a:rPr>
                <a:t>ACTIVITY</a:t>
              </a:r>
              <a:endParaRPr lang="en-GB" sz="1400" b="1" dirty="0">
                <a:latin typeface="+mn-lt"/>
                <a:ea typeface="+mn-ea"/>
                <a:cs typeface="+mn-cs"/>
              </a:endParaRPr>
            </a:p>
          </p:txBody>
        </p:sp>
      </p:grpSp>
      <p:grpSp>
        <p:nvGrpSpPr>
          <p:cNvPr id="41990" name="Group 97"/>
          <p:cNvGrpSpPr>
            <a:grpSpLocks/>
          </p:cNvGrpSpPr>
          <p:nvPr/>
        </p:nvGrpSpPr>
        <p:grpSpPr bwMode="auto">
          <a:xfrm>
            <a:off x="-357188" y="3873500"/>
            <a:ext cx="1508126" cy="1135063"/>
            <a:chOff x="-392289" y="4390149"/>
            <a:chExt cx="1657192" cy="1286910"/>
          </a:xfrm>
        </p:grpSpPr>
        <p:sp>
          <p:nvSpPr>
            <p:cNvPr id="70727" name="Line 10"/>
            <p:cNvSpPr>
              <a:spLocks noChangeShapeType="1"/>
            </p:cNvSpPr>
            <p:nvPr/>
          </p:nvSpPr>
          <p:spPr bwMode="auto">
            <a:xfrm rot="21540000" flipV="1">
              <a:off x="-29451" y="5677059"/>
              <a:ext cx="1100724" cy="0"/>
            </a:xfrm>
            <a:prstGeom prst="line">
              <a:avLst/>
            </a:prstGeom>
            <a:noFill/>
            <a:ln w="57150">
              <a:solidFill>
                <a:schemeClr val="accent6">
                  <a:lumMod val="50000"/>
                </a:schemeClr>
              </a:solidFill>
              <a:round/>
              <a:headEnd/>
              <a:tailEnd/>
            </a:ln>
          </p:spPr>
          <p:txBody>
            <a:bodyPr wrap="none" anchor="ctr"/>
            <a:lstStyle/>
            <a:p>
              <a:pPr fontAlgn="auto">
                <a:spcBef>
                  <a:spcPts val="0"/>
                </a:spcBef>
                <a:spcAft>
                  <a:spcPts val="0"/>
                </a:spcAft>
                <a:defRPr/>
              </a:pPr>
              <a:endParaRPr lang="en-GB">
                <a:latin typeface="+mn-lt"/>
                <a:ea typeface="+mn-ea"/>
                <a:cs typeface="+mn-cs"/>
              </a:endParaRPr>
            </a:p>
          </p:txBody>
        </p:sp>
        <p:sp>
          <p:nvSpPr>
            <p:cNvPr id="70728" name="Line 12"/>
            <p:cNvSpPr>
              <a:spLocks noChangeShapeType="1"/>
            </p:cNvSpPr>
            <p:nvPr/>
          </p:nvSpPr>
          <p:spPr bwMode="auto">
            <a:xfrm rot="21540000" flipV="1">
              <a:off x="1060806" y="4390149"/>
              <a:ext cx="137809" cy="1274310"/>
            </a:xfrm>
            <a:prstGeom prst="line">
              <a:avLst/>
            </a:prstGeom>
            <a:noFill/>
            <a:ln w="57150">
              <a:solidFill>
                <a:schemeClr val="accent6">
                  <a:lumMod val="50000"/>
                </a:schemeClr>
              </a:solidFill>
              <a:round/>
              <a:headEnd/>
              <a:tailEnd type="arrow" w="med" len="med"/>
            </a:ln>
          </p:spPr>
          <p:txBody>
            <a:bodyPr wrap="none" anchor="ctr"/>
            <a:lstStyle/>
            <a:p>
              <a:pPr fontAlgn="auto">
                <a:spcBef>
                  <a:spcPts val="0"/>
                </a:spcBef>
                <a:spcAft>
                  <a:spcPts val="0"/>
                </a:spcAft>
                <a:defRPr/>
              </a:pPr>
              <a:endParaRPr lang="en-GB">
                <a:latin typeface="+mn-lt"/>
                <a:ea typeface="+mn-ea"/>
                <a:cs typeface="+mn-cs"/>
              </a:endParaRPr>
            </a:p>
          </p:txBody>
        </p:sp>
        <p:sp>
          <p:nvSpPr>
            <p:cNvPr id="47" name="TextBox 46"/>
            <p:cNvSpPr txBox="1"/>
            <p:nvPr/>
          </p:nvSpPr>
          <p:spPr bwMode="auto">
            <a:xfrm rot="21540000">
              <a:off x="-392289" y="5236089"/>
              <a:ext cx="1657192" cy="349175"/>
            </a:xfrm>
            <a:prstGeom prst="rect">
              <a:avLst/>
            </a:prstGeom>
            <a:noFill/>
            <a:ln>
              <a:noFill/>
            </a:ln>
          </p:spPr>
          <p:txBody>
            <a:bodyPr>
              <a:spAutoFit/>
            </a:bodyPr>
            <a:lstStyle/>
            <a:p>
              <a:pPr algn="ctr" fontAlgn="auto">
                <a:spcBef>
                  <a:spcPts val="0"/>
                </a:spcBef>
                <a:spcAft>
                  <a:spcPts val="0"/>
                </a:spcAft>
                <a:defRPr/>
              </a:pPr>
              <a:r>
                <a:rPr lang="en-GB" sz="1400" b="1" dirty="0">
                  <a:latin typeface="+mn-lt"/>
                  <a:ea typeface="+mn-ea"/>
                  <a:cs typeface="+mn-cs"/>
                </a:rPr>
                <a:t>INPUTS</a:t>
              </a:r>
            </a:p>
          </p:txBody>
        </p:sp>
      </p:grpSp>
      <p:grpSp>
        <p:nvGrpSpPr>
          <p:cNvPr id="41991" name="Group 98"/>
          <p:cNvGrpSpPr>
            <a:grpSpLocks/>
          </p:cNvGrpSpPr>
          <p:nvPr/>
        </p:nvGrpSpPr>
        <p:grpSpPr bwMode="auto">
          <a:xfrm>
            <a:off x="638175" y="1663700"/>
            <a:ext cx="3246438" cy="3079750"/>
            <a:chOff x="702292" y="1830827"/>
            <a:chExt cx="3571443" cy="3489045"/>
          </a:xfrm>
        </p:grpSpPr>
        <p:sp>
          <p:nvSpPr>
            <p:cNvPr id="70724" name="Line 10"/>
            <p:cNvSpPr>
              <a:spLocks noChangeShapeType="1"/>
            </p:cNvSpPr>
            <p:nvPr/>
          </p:nvSpPr>
          <p:spPr bwMode="auto">
            <a:xfrm rot="21540000" flipV="1">
              <a:off x="1301317" y="5319872"/>
              <a:ext cx="1100249" cy="0"/>
            </a:xfrm>
            <a:prstGeom prst="line">
              <a:avLst/>
            </a:prstGeom>
            <a:noFill/>
            <a:ln w="57150">
              <a:solidFill>
                <a:schemeClr val="accent6">
                  <a:lumMod val="50000"/>
                </a:schemeClr>
              </a:solidFill>
              <a:prstDash val="solid"/>
              <a:round/>
              <a:headEnd/>
              <a:tailEnd/>
            </a:ln>
          </p:spPr>
          <p:txBody>
            <a:bodyPr wrap="none" anchor="ctr"/>
            <a:lstStyle/>
            <a:p>
              <a:pPr fontAlgn="auto">
                <a:spcBef>
                  <a:spcPts val="0"/>
                </a:spcBef>
                <a:spcAft>
                  <a:spcPts val="0"/>
                </a:spcAft>
                <a:defRPr/>
              </a:pPr>
              <a:endParaRPr lang="en-GB">
                <a:latin typeface="+mn-lt"/>
                <a:ea typeface="+mn-ea"/>
                <a:cs typeface="+mn-cs"/>
              </a:endParaRPr>
            </a:p>
          </p:txBody>
        </p:sp>
        <p:sp>
          <p:nvSpPr>
            <p:cNvPr id="70725" name="Line 12"/>
            <p:cNvSpPr>
              <a:spLocks noChangeShapeType="1"/>
            </p:cNvSpPr>
            <p:nvPr/>
          </p:nvSpPr>
          <p:spPr bwMode="auto">
            <a:xfrm rot="21540000" flipV="1">
              <a:off x="2371876" y="1830827"/>
              <a:ext cx="1901859" cy="3462068"/>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a:latin typeface="+mn-lt"/>
                <a:ea typeface="+mn-ea"/>
                <a:cs typeface="+mn-cs"/>
              </a:endParaRPr>
            </a:p>
          </p:txBody>
        </p:sp>
        <p:sp>
          <p:nvSpPr>
            <p:cNvPr id="64" name="TextBox 63"/>
            <p:cNvSpPr txBox="1"/>
            <p:nvPr/>
          </p:nvSpPr>
          <p:spPr bwMode="auto">
            <a:xfrm rot="21540000">
              <a:off x="702292" y="4879246"/>
              <a:ext cx="1721977" cy="348905"/>
            </a:xfrm>
            <a:prstGeom prst="rect">
              <a:avLst/>
            </a:prstGeom>
            <a:noFill/>
            <a:ln>
              <a:noFill/>
            </a:ln>
          </p:spPr>
          <p:txBody>
            <a:bodyPr>
              <a:spAutoFit/>
            </a:bodyPr>
            <a:lstStyle/>
            <a:p>
              <a:pPr algn="r" fontAlgn="auto">
                <a:spcBef>
                  <a:spcPts val="0"/>
                </a:spcBef>
                <a:spcAft>
                  <a:spcPts val="0"/>
                </a:spcAft>
                <a:defRPr/>
              </a:pPr>
              <a:r>
                <a:rPr lang="en-GB" sz="1400" b="1">
                  <a:latin typeface="+mn-lt"/>
                  <a:ea typeface="+mn-ea"/>
                  <a:cs typeface="+mn-cs"/>
                </a:rPr>
                <a:t>ACTIVITY</a:t>
              </a:r>
              <a:endParaRPr lang="en-GB" sz="1400" b="1" dirty="0">
                <a:latin typeface="+mn-lt"/>
                <a:ea typeface="+mn-ea"/>
                <a:cs typeface="+mn-cs"/>
              </a:endParaRPr>
            </a:p>
          </p:txBody>
        </p:sp>
      </p:grpSp>
      <p:grpSp>
        <p:nvGrpSpPr>
          <p:cNvPr id="41992" name="Group 99"/>
          <p:cNvGrpSpPr>
            <a:grpSpLocks/>
          </p:cNvGrpSpPr>
          <p:nvPr/>
        </p:nvGrpSpPr>
        <p:grpSpPr bwMode="auto">
          <a:xfrm>
            <a:off x="-227013" y="4629150"/>
            <a:ext cx="1506538" cy="1136650"/>
            <a:chOff x="-249413" y="5247405"/>
            <a:chExt cx="1657192" cy="1286910"/>
          </a:xfrm>
        </p:grpSpPr>
        <p:sp>
          <p:nvSpPr>
            <p:cNvPr id="70721" name="Line 10"/>
            <p:cNvSpPr>
              <a:spLocks noChangeShapeType="1"/>
            </p:cNvSpPr>
            <p:nvPr/>
          </p:nvSpPr>
          <p:spPr bwMode="auto">
            <a:xfrm rot="21540000" flipV="1">
              <a:off x="113808" y="6534315"/>
              <a:ext cx="1100138" cy="0"/>
            </a:xfrm>
            <a:prstGeom prst="line">
              <a:avLst/>
            </a:prstGeom>
            <a:noFill/>
            <a:ln w="57150">
              <a:solidFill>
                <a:schemeClr val="accent6">
                  <a:lumMod val="50000"/>
                </a:schemeClr>
              </a:solidFill>
              <a:round/>
              <a:headEnd/>
              <a:tailEnd/>
            </a:ln>
          </p:spPr>
          <p:txBody>
            <a:bodyPr wrap="none" anchor="ctr"/>
            <a:lstStyle/>
            <a:p>
              <a:pPr fontAlgn="auto">
                <a:spcBef>
                  <a:spcPts val="0"/>
                </a:spcBef>
                <a:spcAft>
                  <a:spcPts val="0"/>
                </a:spcAft>
                <a:defRPr/>
              </a:pPr>
              <a:endParaRPr lang="en-GB">
                <a:latin typeface="+mn-lt"/>
                <a:ea typeface="+mn-ea"/>
                <a:cs typeface="+mn-cs"/>
              </a:endParaRPr>
            </a:p>
          </p:txBody>
        </p:sp>
        <p:sp>
          <p:nvSpPr>
            <p:cNvPr id="70722" name="Line 12"/>
            <p:cNvSpPr>
              <a:spLocks noChangeShapeType="1"/>
            </p:cNvSpPr>
            <p:nvPr/>
          </p:nvSpPr>
          <p:spPr bwMode="auto">
            <a:xfrm rot="21540000" flipV="1">
              <a:off x="1203468" y="5247405"/>
              <a:ext cx="137953" cy="1274329"/>
            </a:xfrm>
            <a:prstGeom prst="line">
              <a:avLst/>
            </a:prstGeom>
            <a:noFill/>
            <a:ln w="57150">
              <a:solidFill>
                <a:schemeClr val="accent6">
                  <a:lumMod val="50000"/>
                </a:schemeClr>
              </a:solidFill>
              <a:round/>
              <a:headEnd/>
              <a:tailEnd type="arrow" w="med" len="med"/>
            </a:ln>
          </p:spPr>
          <p:txBody>
            <a:bodyPr wrap="none" anchor="ctr"/>
            <a:lstStyle/>
            <a:p>
              <a:pPr fontAlgn="auto">
                <a:spcBef>
                  <a:spcPts val="0"/>
                </a:spcBef>
                <a:spcAft>
                  <a:spcPts val="0"/>
                </a:spcAft>
                <a:defRPr/>
              </a:pPr>
              <a:endParaRPr lang="en-GB">
                <a:latin typeface="+mn-lt"/>
                <a:ea typeface="+mn-ea"/>
                <a:cs typeface="+mn-cs"/>
              </a:endParaRPr>
            </a:p>
          </p:txBody>
        </p:sp>
        <p:sp>
          <p:nvSpPr>
            <p:cNvPr id="61" name="TextBox 60"/>
            <p:cNvSpPr txBox="1"/>
            <p:nvPr/>
          </p:nvSpPr>
          <p:spPr bwMode="auto">
            <a:xfrm rot="21540000">
              <a:off x="-249413" y="6093962"/>
              <a:ext cx="1657192" cy="348688"/>
            </a:xfrm>
            <a:prstGeom prst="rect">
              <a:avLst/>
            </a:prstGeom>
            <a:noFill/>
            <a:ln>
              <a:noFill/>
            </a:ln>
          </p:spPr>
          <p:txBody>
            <a:bodyPr>
              <a:spAutoFit/>
            </a:bodyPr>
            <a:lstStyle/>
            <a:p>
              <a:pPr algn="ctr" fontAlgn="auto">
                <a:spcBef>
                  <a:spcPts val="0"/>
                </a:spcBef>
                <a:spcAft>
                  <a:spcPts val="0"/>
                </a:spcAft>
                <a:defRPr/>
              </a:pPr>
              <a:r>
                <a:rPr lang="en-GB" sz="1400" b="1" dirty="0">
                  <a:latin typeface="+mn-lt"/>
                  <a:ea typeface="+mn-ea"/>
                  <a:cs typeface="+mn-cs"/>
                </a:rPr>
                <a:t>INPUTS</a:t>
              </a:r>
            </a:p>
          </p:txBody>
        </p:sp>
      </p:grpSp>
      <p:grpSp>
        <p:nvGrpSpPr>
          <p:cNvPr id="41993" name="Group 100"/>
          <p:cNvGrpSpPr>
            <a:grpSpLocks/>
          </p:cNvGrpSpPr>
          <p:nvPr/>
        </p:nvGrpSpPr>
        <p:grpSpPr bwMode="auto">
          <a:xfrm>
            <a:off x="896938" y="4422775"/>
            <a:ext cx="1670050" cy="1012825"/>
            <a:chOff x="988044" y="4958958"/>
            <a:chExt cx="1836489" cy="1146732"/>
          </a:xfrm>
        </p:grpSpPr>
        <p:sp>
          <p:nvSpPr>
            <p:cNvPr id="73" name="TextBox 72"/>
            <p:cNvSpPr txBox="1"/>
            <p:nvPr/>
          </p:nvSpPr>
          <p:spPr bwMode="auto">
            <a:xfrm rot="21540000">
              <a:off x="988044" y="5665331"/>
              <a:ext cx="1723017" cy="348693"/>
            </a:xfrm>
            <a:prstGeom prst="rect">
              <a:avLst/>
            </a:prstGeom>
            <a:noFill/>
            <a:ln>
              <a:noFill/>
            </a:ln>
          </p:spPr>
          <p:txBody>
            <a:bodyPr>
              <a:spAutoFit/>
            </a:bodyPr>
            <a:lstStyle/>
            <a:p>
              <a:pPr algn="r" fontAlgn="auto">
                <a:spcBef>
                  <a:spcPts val="0"/>
                </a:spcBef>
                <a:spcAft>
                  <a:spcPts val="0"/>
                </a:spcAft>
                <a:defRPr/>
              </a:pPr>
              <a:r>
                <a:rPr lang="en-GB" sz="1400" b="1">
                  <a:latin typeface="+mn-lt"/>
                  <a:ea typeface="+mn-ea"/>
                  <a:cs typeface="+mn-cs"/>
                </a:rPr>
                <a:t>ACTIVITY</a:t>
              </a:r>
              <a:endParaRPr lang="en-GB" sz="1400" b="1" dirty="0">
                <a:latin typeface="+mn-lt"/>
                <a:ea typeface="+mn-ea"/>
                <a:cs typeface="+mn-cs"/>
              </a:endParaRPr>
            </a:p>
          </p:txBody>
        </p:sp>
        <p:sp>
          <p:nvSpPr>
            <p:cNvPr id="70719" name="Line 10"/>
            <p:cNvSpPr>
              <a:spLocks noChangeShapeType="1"/>
            </p:cNvSpPr>
            <p:nvPr/>
          </p:nvSpPr>
          <p:spPr bwMode="auto">
            <a:xfrm rot="21540000" flipV="1">
              <a:off x="1588569" y="6105690"/>
              <a:ext cx="1098052" cy="0"/>
            </a:xfrm>
            <a:prstGeom prst="line">
              <a:avLst/>
            </a:prstGeom>
            <a:noFill/>
            <a:ln w="57150">
              <a:solidFill>
                <a:schemeClr val="accent6">
                  <a:lumMod val="50000"/>
                </a:schemeClr>
              </a:solidFill>
              <a:prstDash val="solid"/>
              <a:round/>
              <a:headEnd/>
              <a:tailEnd/>
            </a:ln>
          </p:spPr>
          <p:txBody>
            <a:bodyPr wrap="none" anchor="ctr"/>
            <a:lstStyle/>
            <a:p>
              <a:pPr fontAlgn="auto">
                <a:spcBef>
                  <a:spcPts val="0"/>
                </a:spcBef>
                <a:spcAft>
                  <a:spcPts val="0"/>
                </a:spcAft>
                <a:defRPr/>
              </a:pPr>
              <a:endParaRPr lang="en-GB">
                <a:latin typeface="+mn-lt"/>
                <a:ea typeface="+mn-ea"/>
                <a:cs typeface="+mn-cs"/>
              </a:endParaRPr>
            </a:p>
          </p:txBody>
        </p:sp>
        <p:sp>
          <p:nvSpPr>
            <p:cNvPr id="70720" name="Line 12"/>
            <p:cNvSpPr>
              <a:spLocks noChangeShapeType="1"/>
            </p:cNvSpPr>
            <p:nvPr/>
          </p:nvSpPr>
          <p:spPr bwMode="auto">
            <a:xfrm rot="21540000" flipV="1">
              <a:off x="2677893" y="4958958"/>
              <a:ext cx="146640" cy="1134151"/>
            </a:xfrm>
            <a:prstGeom prst="line">
              <a:avLst/>
            </a:prstGeom>
            <a:noFill/>
            <a:ln w="57150">
              <a:solidFill>
                <a:schemeClr val="accent6">
                  <a:lumMod val="50000"/>
                </a:schemeClr>
              </a:solidFill>
              <a:prstDash val="solid"/>
              <a:round/>
              <a:headEnd/>
              <a:tailEnd type="arrow" w="med" len="med"/>
            </a:ln>
          </p:spPr>
          <p:txBody>
            <a:bodyPr wrap="none" anchor="ctr"/>
            <a:lstStyle/>
            <a:p>
              <a:pPr fontAlgn="auto">
                <a:spcBef>
                  <a:spcPts val="0"/>
                </a:spcBef>
                <a:spcAft>
                  <a:spcPts val="0"/>
                </a:spcAft>
                <a:defRPr/>
              </a:pPr>
              <a:endParaRPr lang="en-GB">
                <a:latin typeface="+mn-lt"/>
                <a:ea typeface="+mn-ea"/>
                <a:cs typeface="+mn-cs"/>
              </a:endParaRPr>
            </a:p>
          </p:txBody>
        </p:sp>
      </p:grpSp>
      <p:grpSp>
        <p:nvGrpSpPr>
          <p:cNvPr id="41994" name="Group 101"/>
          <p:cNvGrpSpPr>
            <a:grpSpLocks/>
          </p:cNvGrpSpPr>
          <p:nvPr/>
        </p:nvGrpSpPr>
        <p:grpSpPr bwMode="auto">
          <a:xfrm>
            <a:off x="-39688" y="5319713"/>
            <a:ext cx="1508126" cy="1136650"/>
            <a:chOff x="36339" y="6033223"/>
            <a:chExt cx="1657192" cy="1286910"/>
          </a:xfrm>
        </p:grpSpPr>
        <p:sp>
          <p:nvSpPr>
            <p:cNvPr id="70715" name="Line 10"/>
            <p:cNvSpPr>
              <a:spLocks noChangeShapeType="1"/>
            </p:cNvSpPr>
            <p:nvPr/>
          </p:nvSpPr>
          <p:spPr bwMode="auto">
            <a:xfrm rot="21540000" flipV="1">
              <a:off x="399178" y="7320133"/>
              <a:ext cx="1100723" cy="0"/>
            </a:xfrm>
            <a:prstGeom prst="line">
              <a:avLst/>
            </a:prstGeom>
            <a:noFill/>
            <a:ln w="57150">
              <a:solidFill>
                <a:schemeClr val="accent6">
                  <a:lumMod val="50000"/>
                </a:schemeClr>
              </a:solidFill>
              <a:round/>
              <a:headEnd/>
              <a:tailEnd/>
            </a:ln>
          </p:spPr>
          <p:txBody>
            <a:bodyPr wrap="none" anchor="ctr"/>
            <a:lstStyle/>
            <a:p>
              <a:pPr fontAlgn="auto">
                <a:spcBef>
                  <a:spcPts val="0"/>
                </a:spcBef>
                <a:spcAft>
                  <a:spcPts val="0"/>
                </a:spcAft>
                <a:defRPr/>
              </a:pPr>
              <a:endParaRPr lang="en-GB">
                <a:latin typeface="+mn-lt"/>
                <a:ea typeface="+mn-ea"/>
                <a:cs typeface="+mn-cs"/>
              </a:endParaRPr>
            </a:p>
          </p:txBody>
        </p:sp>
        <p:sp>
          <p:nvSpPr>
            <p:cNvPr id="70716" name="Line 12"/>
            <p:cNvSpPr>
              <a:spLocks noChangeShapeType="1"/>
            </p:cNvSpPr>
            <p:nvPr/>
          </p:nvSpPr>
          <p:spPr bwMode="auto">
            <a:xfrm rot="21540000" flipV="1">
              <a:off x="1489434" y="6033223"/>
              <a:ext cx="137809" cy="1274328"/>
            </a:xfrm>
            <a:prstGeom prst="line">
              <a:avLst/>
            </a:prstGeom>
            <a:noFill/>
            <a:ln w="57150">
              <a:solidFill>
                <a:schemeClr val="accent6">
                  <a:lumMod val="50000"/>
                </a:schemeClr>
              </a:solidFill>
              <a:round/>
              <a:headEnd/>
              <a:tailEnd type="arrow" w="med" len="med"/>
            </a:ln>
          </p:spPr>
          <p:txBody>
            <a:bodyPr wrap="none" anchor="ctr"/>
            <a:lstStyle/>
            <a:p>
              <a:pPr fontAlgn="auto">
                <a:spcBef>
                  <a:spcPts val="0"/>
                </a:spcBef>
                <a:spcAft>
                  <a:spcPts val="0"/>
                </a:spcAft>
                <a:defRPr/>
              </a:pPr>
              <a:endParaRPr lang="en-GB">
                <a:latin typeface="+mn-lt"/>
                <a:ea typeface="+mn-ea"/>
                <a:cs typeface="+mn-cs"/>
              </a:endParaRPr>
            </a:p>
          </p:txBody>
        </p:sp>
        <p:sp>
          <p:nvSpPr>
            <p:cNvPr id="70" name="TextBox 69"/>
            <p:cNvSpPr txBox="1"/>
            <p:nvPr/>
          </p:nvSpPr>
          <p:spPr bwMode="auto">
            <a:xfrm rot="21540000">
              <a:off x="36339" y="6879779"/>
              <a:ext cx="1657192" cy="348688"/>
            </a:xfrm>
            <a:prstGeom prst="rect">
              <a:avLst/>
            </a:prstGeom>
            <a:noFill/>
            <a:ln>
              <a:noFill/>
            </a:ln>
          </p:spPr>
          <p:txBody>
            <a:bodyPr>
              <a:spAutoFit/>
            </a:bodyPr>
            <a:lstStyle/>
            <a:p>
              <a:pPr algn="ctr" fontAlgn="auto">
                <a:spcBef>
                  <a:spcPts val="0"/>
                </a:spcBef>
                <a:spcAft>
                  <a:spcPts val="0"/>
                </a:spcAft>
                <a:defRPr/>
              </a:pPr>
              <a:r>
                <a:rPr lang="en-GB" sz="1400" b="1" dirty="0">
                  <a:latin typeface="+mn-lt"/>
                  <a:ea typeface="+mn-ea"/>
                  <a:cs typeface="+mn-cs"/>
                </a:rPr>
                <a:t>INPUTS</a:t>
              </a:r>
            </a:p>
          </p:txBody>
        </p:sp>
      </p:grpSp>
      <p:grpSp>
        <p:nvGrpSpPr>
          <p:cNvPr id="41995" name="Group 102"/>
          <p:cNvGrpSpPr>
            <a:grpSpLocks/>
          </p:cNvGrpSpPr>
          <p:nvPr/>
        </p:nvGrpSpPr>
        <p:grpSpPr bwMode="auto">
          <a:xfrm>
            <a:off x="390525" y="2039938"/>
            <a:ext cx="1323975" cy="839787"/>
            <a:chOff x="429555" y="2311492"/>
            <a:chExt cx="1456373" cy="953032"/>
          </a:xfrm>
        </p:grpSpPr>
        <p:sp>
          <p:nvSpPr>
            <p:cNvPr id="70712" name="Line 17"/>
            <p:cNvSpPr>
              <a:spLocks noChangeShapeType="1"/>
            </p:cNvSpPr>
            <p:nvPr/>
          </p:nvSpPr>
          <p:spPr bwMode="auto">
            <a:xfrm rot="60000" flipH="1" flipV="1">
              <a:off x="455749" y="3264524"/>
              <a:ext cx="1238091" cy="0"/>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a:latin typeface="+mn-lt"/>
                <a:ea typeface="+mn-ea"/>
                <a:cs typeface="+mn-cs"/>
              </a:endParaRPr>
            </a:p>
          </p:txBody>
        </p:sp>
        <p:sp>
          <p:nvSpPr>
            <p:cNvPr id="70713" name="Line 20"/>
            <p:cNvSpPr>
              <a:spLocks noChangeShapeType="1"/>
            </p:cNvSpPr>
            <p:nvPr/>
          </p:nvSpPr>
          <p:spPr bwMode="auto">
            <a:xfrm rot="60000" flipV="1">
              <a:off x="462734" y="2311492"/>
              <a:ext cx="344011" cy="945826"/>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a:latin typeface="+mn-lt"/>
                <a:ea typeface="+mn-ea"/>
                <a:cs typeface="+mn-cs"/>
              </a:endParaRPr>
            </a:p>
          </p:txBody>
        </p:sp>
        <p:sp>
          <p:nvSpPr>
            <p:cNvPr id="77" name="TextBox 76"/>
            <p:cNvSpPr txBox="1"/>
            <p:nvPr/>
          </p:nvSpPr>
          <p:spPr bwMode="auto">
            <a:xfrm rot="60000" flipH="1">
              <a:off x="429555" y="2846559"/>
              <a:ext cx="1456373" cy="349505"/>
            </a:xfrm>
            <a:prstGeom prst="rect">
              <a:avLst/>
            </a:prstGeom>
            <a:noFill/>
            <a:ln>
              <a:noFill/>
            </a:ln>
          </p:spPr>
          <p:txBody>
            <a:bodyPr>
              <a:spAutoFit/>
            </a:bodyPr>
            <a:lstStyle/>
            <a:p>
              <a:pPr algn="ctr" fontAlgn="auto">
                <a:spcBef>
                  <a:spcPts val="0"/>
                </a:spcBef>
                <a:spcAft>
                  <a:spcPts val="0"/>
                </a:spcAft>
                <a:defRPr/>
              </a:pPr>
              <a:r>
                <a:rPr lang="en-GB" sz="1400" b="1" dirty="0">
                  <a:latin typeface="+mn-lt"/>
                  <a:ea typeface="+mn-ea"/>
                  <a:cs typeface="+mn-cs"/>
                </a:rPr>
                <a:t>OUTPUT</a:t>
              </a:r>
            </a:p>
          </p:txBody>
        </p:sp>
      </p:grpSp>
      <p:grpSp>
        <p:nvGrpSpPr>
          <p:cNvPr id="41996" name="Group 103"/>
          <p:cNvGrpSpPr>
            <a:grpSpLocks/>
          </p:cNvGrpSpPr>
          <p:nvPr/>
        </p:nvGrpSpPr>
        <p:grpSpPr bwMode="auto">
          <a:xfrm>
            <a:off x="3665538" y="1171575"/>
            <a:ext cx="1612900" cy="1298575"/>
            <a:chOff x="4032003" y="1272006"/>
            <a:chExt cx="1773730" cy="1473573"/>
          </a:xfrm>
        </p:grpSpPr>
        <p:sp>
          <p:nvSpPr>
            <p:cNvPr id="70709" name="Line 17"/>
            <p:cNvSpPr>
              <a:spLocks noChangeShapeType="1"/>
            </p:cNvSpPr>
            <p:nvPr/>
          </p:nvSpPr>
          <p:spPr bwMode="auto">
            <a:xfrm rot="21540000" flipV="1">
              <a:off x="4292126" y="1693542"/>
              <a:ext cx="1241262" cy="0"/>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a:latin typeface="+mn-lt"/>
                <a:ea typeface="+mn-ea"/>
                <a:cs typeface="+mn-cs"/>
              </a:endParaRPr>
            </a:p>
          </p:txBody>
        </p:sp>
        <p:sp>
          <p:nvSpPr>
            <p:cNvPr id="70710" name="Line 20"/>
            <p:cNvSpPr>
              <a:spLocks noChangeShapeType="1"/>
            </p:cNvSpPr>
            <p:nvPr/>
          </p:nvSpPr>
          <p:spPr bwMode="auto">
            <a:xfrm rot="-60000">
              <a:off x="5542117" y="1680932"/>
              <a:ext cx="263616" cy="1064647"/>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a:latin typeface="+mn-lt"/>
                <a:ea typeface="+mn-ea"/>
                <a:cs typeface="+mn-cs"/>
              </a:endParaRPr>
            </a:p>
          </p:txBody>
        </p:sp>
        <p:sp>
          <p:nvSpPr>
            <p:cNvPr id="81" name="TextBox 80"/>
            <p:cNvSpPr txBox="1"/>
            <p:nvPr/>
          </p:nvSpPr>
          <p:spPr bwMode="auto">
            <a:xfrm rot="21540000">
              <a:off x="4032003" y="1272006"/>
              <a:ext cx="1455995" cy="349478"/>
            </a:xfrm>
            <a:prstGeom prst="rect">
              <a:avLst/>
            </a:prstGeom>
            <a:noFill/>
            <a:ln>
              <a:noFill/>
            </a:ln>
          </p:spPr>
          <p:txBody>
            <a:bodyPr>
              <a:spAutoFit/>
            </a:bodyPr>
            <a:lstStyle/>
            <a:p>
              <a:pPr algn="ctr" fontAlgn="auto">
                <a:spcBef>
                  <a:spcPts val="0"/>
                </a:spcBef>
                <a:spcAft>
                  <a:spcPts val="0"/>
                </a:spcAft>
                <a:defRPr/>
              </a:pPr>
              <a:r>
                <a:rPr lang="en-GB" sz="1400" b="1" dirty="0">
                  <a:latin typeface="+mn-lt"/>
                  <a:ea typeface="+mn-ea"/>
                  <a:cs typeface="+mn-cs"/>
                </a:rPr>
                <a:t>OUTPUT</a:t>
              </a:r>
            </a:p>
          </p:txBody>
        </p:sp>
      </p:grpSp>
      <p:grpSp>
        <p:nvGrpSpPr>
          <p:cNvPr id="41997" name="Group 134"/>
          <p:cNvGrpSpPr>
            <a:grpSpLocks/>
          </p:cNvGrpSpPr>
          <p:nvPr/>
        </p:nvGrpSpPr>
        <p:grpSpPr bwMode="auto">
          <a:xfrm>
            <a:off x="2233613" y="5067300"/>
            <a:ext cx="1885950" cy="688975"/>
            <a:chOff x="2518664" y="5672150"/>
            <a:chExt cx="2073028" cy="780761"/>
          </a:xfrm>
        </p:grpSpPr>
        <p:grpSp>
          <p:nvGrpSpPr>
            <p:cNvPr id="42037" name="Group 94"/>
            <p:cNvGrpSpPr>
              <a:grpSpLocks/>
            </p:cNvGrpSpPr>
            <p:nvPr/>
          </p:nvGrpSpPr>
          <p:grpSpPr bwMode="auto">
            <a:xfrm>
              <a:off x="2518664" y="5672150"/>
              <a:ext cx="1721803" cy="780761"/>
              <a:chOff x="2518664" y="5672150"/>
              <a:chExt cx="1721803" cy="780761"/>
            </a:xfrm>
          </p:grpSpPr>
          <p:sp>
            <p:nvSpPr>
              <p:cNvPr id="70706" name="Line 10"/>
              <p:cNvSpPr>
                <a:spLocks noChangeShapeType="1"/>
              </p:cNvSpPr>
              <p:nvPr/>
            </p:nvSpPr>
            <p:spPr bwMode="auto">
              <a:xfrm rot="21540000" flipV="1">
                <a:off x="2742021" y="6415133"/>
                <a:ext cx="581075" cy="37778"/>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a:latin typeface="+mn-lt"/>
                  <a:ea typeface="+mn-ea"/>
                  <a:cs typeface="+mn-cs"/>
                </a:endParaRPr>
              </a:p>
            </p:txBody>
          </p:sp>
          <p:sp>
            <p:nvSpPr>
              <p:cNvPr id="70707" name="Line 12"/>
              <p:cNvSpPr>
                <a:spLocks noChangeShapeType="1"/>
              </p:cNvSpPr>
              <p:nvPr/>
            </p:nvSpPr>
            <p:spPr bwMode="auto">
              <a:xfrm rot="21540000" flipV="1">
                <a:off x="3316116" y="5672150"/>
                <a:ext cx="748594" cy="730389"/>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a:latin typeface="+mn-lt"/>
                  <a:ea typeface="+mn-ea"/>
                  <a:cs typeface="+mn-cs"/>
                </a:endParaRPr>
              </a:p>
            </p:txBody>
          </p:sp>
          <p:sp>
            <p:nvSpPr>
              <p:cNvPr id="52" name="TextBox 51"/>
              <p:cNvSpPr txBox="1"/>
              <p:nvPr/>
            </p:nvSpPr>
            <p:spPr bwMode="auto">
              <a:xfrm rot="21540000">
                <a:off x="2518664" y="6094913"/>
                <a:ext cx="1722288" cy="349004"/>
              </a:xfrm>
              <a:prstGeom prst="rect">
                <a:avLst/>
              </a:prstGeom>
              <a:noFill/>
              <a:ln>
                <a:noFill/>
              </a:ln>
            </p:spPr>
            <p:txBody>
              <a:bodyPr>
                <a:spAutoFit/>
              </a:bodyPr>
              <a:lstStyle/>
              <a:p>
                <a:pPr algn="r" fontAlgn="auto">
                  <a:spcBef>
                    <a:spcPts val="0"/>
                  </a:spcBef>
                  <a:spcAft>
                    <a:spcPts val="0"/>
                  </a:spcAft>
                  <a:defRPr/>
                </a:pPr>
                <a:r>
                  <a:rPr lang="en-GB" sz="1400" b="1">
                    <a:latin typeface="+mn-lt"/>
                    <a:ea typeface="+mn-ea"/>
                    <a:cs typeface="+mn-cs"/>
                  </a:rPr>
                  <a:t>ACTIVITY</a:t>
                </a:r>
                <a:endParaRPr lang="en-GB" sz="1400" b="1" dirty="0">
                  <a:latin typeface="+mn-lt"/>
                  <a:ea typeface="+mn-ea"/>
                  <a:cs typeface="+mn-cs"/>
                </a:endParaRPr>
              </a:p>
            </p:txBody>
          </p:sp>
        </p:grpSp>
        <p:sp>
          <p:nvSpPr>
            <p:cNvPr id="70705" name="Line 12"/>
            <p:cNvSpPr>
              <a:spLocks noChangeShapeType="1"/>
            </p:cNvSpPr>
            <p:nvPr/>
          </p:nvSpPr>
          <p:spPr bwMode="auto">
            <a:xfrm rot="21540000" flipV="1">
              <a:off x="3162559" y="6398941"/>
              <a:ext cx="1429133" cy="46774"/>
            </a:xfrm>
            <a:custGeom>
              <a:avLst/>
              <a:gdLst>
                <a:gd name="T0" fmla="*/ 0 w 1429789"/>
                <a:gd name="T1" fmla="*/ 0 h 46492"/>
                <a:gd name="T2" fmla="*/ 1429789 w 1429789"/>
                <a:gd name="T3" fmla="*/ 46492 h 46492"/>
                <a:gd name="T4" fmla="*/ 0 60000 65536"/>
                <a:gd name="T5" fmla="*/ 0 60000 65536"/>
                <a:gd name="T6" fmla="*/ 0 w 1429789"/>
                <a:gd name="T7" fmla="*/ 0 h 46492"/>
                <a:gd name="T8" fmla="*/ 1429789 w 1429789"/>
                <a:gd name="T9" fmla="*/ 46492 h 46492"/>
              </a:gdLst>
              <a:ahLst/>
              <a:cxnLst>
                <a:cxn ang="T4">
                  <a:pos x="T0" y="T1"/>
                </a:cxn>
                <a:cxn ang="T5">
                  <a:pos x="T2" y="T3"/>
                </a:cxn>
              </a:cxnLst>
              <a:rect l="T6" t="T7" r="T8" b="T9"/>
              <a:pathLst>
                <a:path w="1429789" h="46492">
                  <a:moveTo>
                    <a:pt x="0" y="0"/>
                  </a:moveTo>
                  <a:lnTo>
                    <a:pt x="1429789" y="46492"/>
                  </a:lnTo>
                </a:path>
              </a:pathLst>
            </a:custGeom>
            <a:noFill/>
            <a:ln w="57150">
              <a:solidFill>
                <a:schemeClr val="accent6">
                  <a:lumMod val="50000"/>
                </a:schemeClr>
              </a:solidFill>
              <a:prstDash val="solid"/>
              <a:round/>
              <a:headEnd/>
              <a:tailEnd type="arrow" w="med" len="med"/>
            </a:ln>
          </p:spPr>
          <p:txBody>
            <a:bodyPr wrap="none" anchor="ctr"/>
            <a:lstStyle/>
            <a:p>
              <a:pPr fontAlgn="auto">
                <a:spcBef>
                  <a:spcPts val="0"/>
                </a:spcBef>
                <a:spcAft>
                  <a:spcPts val="0"/>
                </a:spcAft>
                <a:defRPr/>
              </a:pPr>
              <a:endParaRPr lang="en-GB">
                <a:latin typeface="+mn-lt"/>
                <a:ea typeface="+mn-ea"/>
                <a:cs typeface="+mn-cs"/>
              </a:endParaRPr>
            </a:p>
          </p:txBody>
        </p:sp>
      </p:grpSp>
      <p:grpSp>
        <p:nvGrpSpPr>
          <p:cNvPr id="41998" name="Group 104"/>
          <p:cNvGrpSpPr>
            <a:grpSpLocks/>
          </p:cNvGrpSpPr>
          <p:nvPr/>
        </p:nvGrpSpPr>
        <p:grpSpPr bwMode="auto">
          <a:xfrm>
            <a:off x="2689225" y="3681413"/>
            <a:ext cx="3511550" cy="668337"/>
            <a:chOff x="2240065" y="3347184"/>
            <a:chExt cx="3863872" cy="756467"/>
          </a:xfrm>
        </p:grpSpPr>
        <p:sp>
          <p:nvSpPr>
            <p:cNvPr id="70701" name="Line 17"/>
            <p:cNvSpPr>
              <a:spLocks noChangeShapeType="1"/>
            </p:cNvSpPr>
            <p:nvPr/>
          </p:nvSpPr>
          <p:spPr bwMode="auto">
            <a:xfrm rot="21540000" flipV="1">
              <a:off x="2240065" y="3783814"/>
              <a:ext cx="3367787" cy="319837"/>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a:latin typeface="+mn-lt"/>
                <a:ea typeface="+mn-ea"/>
                <a:cs typeface="+mn-cs"/>
              </a:endParaRPr>
            </a:p>
          </p:txBody>
        </p:sp>
        <p:sp>
          <p:nvSpPr>
            <p:cNvPr id="70702" name="Line 20"/>
            <p:cNvSpPr>
              <a:spLocks noChangeShapeType="1"/>
            </p:cNvSpPr>
            <p:nvPr/>
          </p:nvSpPr>
          <p:spPr bwMode="auto">
            <a:xfrm rot="21540000" flipV="1">
              <a:off x="5600865" y="3390308"/>
              <a:ext cx="503072" cy="357570"/>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a:latin typeface="+mn-lt"/>
                <a:ea typeface="+mn-ea"/>
                <a:cs typeface="+mn-cs"/>
              </a:endParaRPr>
            </a:p>
          </p:txBody>
        </p:sp>
        <p:sp>
          <p:nvSpPr>
            <p:cNvPr id="86" name="TextBox 85"/>
            <p:cNvSpPr txBox="1"/>
            <p:nvPr/>
          </p:nvSpPr>
          <p:spPr bwMode="auto">
            <a:xfrm rot="21540000">
              <a:off x="4172001" y="3347184"/>
              <a:ext cx="1455066" cy="348586"/>
            </a:xfrm>
            <a:prstGeom prst="rect">
              <a:avLst/>
            </a:prstGeom>
            <a:noFill/>
            <a:ln>
              <a:noFill/>
            </a:ln>
          </p:spPr>
          <p:txBody>
            <a:bodyPr>
              <a:spAutoFit/>
            </a:bodyPr>
            <a:lstStyle/>
            <a:p>
              <a:pPr algn="ctr" fontAlgn="auto">
                <a:spcBef>
                  <a:spcPts val="0"/>
                </a:spcBef>
                <a:spcAft>
                  <a:spcPts val="0"/>
                </a:spcAft>
                <a:defRPr/>
              </a:pPr>
              <a:r>
                <a:rPr lang="en-GB" sz="1400" b="1" dirty="0">
                  <a:latin typeface="+mn-lt"/>
                  <a:ea typeface="+mn-ea"/>
                  <a:cs typeface="+mn-cs"/>
                </a:rPr>
                <a:t>OUTPUT</a:t>
              </a:r>
            </a:p>
          </p:txBody>
        </p:sp>
      </p:grpSp>
      <p:grpSp>
        <p:nvGrpSpPr>
          <p:cNvPr id="41999" name="Group 105"/>
          <p:cNvGrpSpPr>
            <a:grpSpLocks/>
          </p:cNvGrpSpPr>
          <p:nvPr/>
        </p:nvGrpSpPr>
        <p:grpSpPr bwMode="auto">
          <a:xfrm>
            <a:off x="4376738" y="5221288"/>
            <a:ext cx="3952875" cy="1319212"/>
            <a:chOff x="4814886" y="5918952"/>
            <a:chExt cx="4348232" cy="1493162"/>
          </a:xfrm>
        </p:grpSpPr>
        <p:sp>
          <p:nvSpPr>
            <p:cNvPr id="70698" name="Line 17"/>
            <p:cNvSpPr>
              <a:spLocks noChangeShapeType="1"/>
            </p:cNvSpPr>
            <p:nvPr/>
          </p:nvSpPr>
          <p:spPr bwMode="auto">
            <a:xfrm rot="21540000" flipV="1">
              <a:off x="5006977" y="6335816"/>
              <a:ext cx="1239857" cy="0"/>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a:latin typeface="+mn-lt"/>
                <a:ea typeface="+mn-ea"/>
                <a:cs typeface="+mn-cs"/>
              </a:endParaRPr>
            </a:p>
          </p:txBody>
        </p:sp>
        <p:sp>
          <p:nvSpPr>
            <p:cNvPr id="70699" name="Line 20"/>
            <p:cNvSpPr>
              <a:spLocks noChangeShapeType="1"/>
            </p:cNvSpPr>
            <p:nvPr/>
          </p:nvSpPr>
          <p:spPr bwMode="auto">
            <a:xfrm rot="-60000">
              <a:off x="6255565" y="6299879"/>
              <a:ext cx="2907553" cy="1112235"/>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a:latin typeface="+mn-lt"/>
                <a:ea typeface="+mn-ea"/>
                <a:cs typeface="+mn-cs"/>
              </a:endParaRPr>
            </a:p>
          </p:txBody>
        </p:sp>
        <p:sp>
          <p:nvSpPr>
            <p:cNvPr id="90" name="TextBox 89"/>
            <p:cNvSpPr txBox="1"/>
            <p:nvPr/>
          </p:nvSpPr>
          <p:spPr bwMode="auto">
            <a:xfrm rot="21540000">
              <a:off x="4814886" y="5918952"/>
              <a:ext cx="1456396" cy="348584"/>
            </a:xfrm>
            <a:prstGeom prst="rect">
              <a:avLst/>
            </a:prstGeom>
            <a:noFill/>
            <a:ln>
              <a:noFill/>
              <a:prstDash val="dash"/>
            </a:ln>
          </p:spPr>
          <p:txBody>
            <a:bodyPr>
              <a:spAutoFit/>
            </a:bodyPr>
            <a:lstStyle/>
            <a:p>
              <a:pPr algn="ctr" fontAlgn="auto">
                <a:spcBef>
                  <a:spcPts val="0"/>
                </a:spcBef>
                <a:spcAft>
                  <a:spcPts val="0"/>
                </a:spcAft>
                <a:defRPr/>
              </a:pPr>
              <a:r>
                <a:rPr lang="en-GB" sz="1400" b="1" dirty="0">
                  <a:latin typeface="+mn-lt"/>
                  <a:ea typeface="+mn-ea"/>
                  <a:cs typeface="+mn-cs"/>
                </a:rPr>
                <a:t>OUTPUT</a:t>
              </a:r>
            </a:p>
          </p:txBody>
        </p:sp>
      </p:grpSp>
      <p:sp>
        <p:nvSpPr>
          <p:cNvPr id="91" name="Line 12"/>
          <p:cNvSpPr>
            <a:spLocks noChangeShapeType="1"/>
          </p:cNvSpPr>
          <p:nvPr/>
        </p:nvSpPr>
        <p:spPr bwMode="auto">
          <a:xfrm rot="21540000" flipV="1">
            <a:off x="2032000" y="3057525"/>
            <a:ext cx="858838" cy="868363"/>
          </a:xfrm>
          <a:custGeom>
            <a:avLst/>
            <a:gdLst>
              <a:gd name="T0" fmla="*/ 0 w 946006"/>
              <a:gd name="T1" fmla="*/ 0 h 983772"/>
              <a:gd name="T2" fmla="*/ 705581 w 946006"/>
              <a:gd name="T3" fmla="*/ 677304 h 983772"/>
              <a:gd name="T4" fmla="*/ 0 60000 65536"/>
              <a:gd name="T5" fmla="*/ 0 60000 65536"/>
              <a:gd name="T6" fmla="*/ 0 w 946006"/>
              <a:gd name="T7" fmla="*/ 0 h 983772"/>
              <a:gd name="T8" fmla="*/ 946006 w 946006"/>
              <a:gd name="T9" fmla="*/ 983772 h 983772"/>
            </a:gdLst>
            <a:ahLst/>
            <a:cxnLst>
              <a:cxn ang="T4">
                <a:pos x="T0" y="T1"/>
              </a:cxn>
              <a:cxn ang="T5">
                <a:pos x="T2" y="T3"/>
              </a:cxn>
            </a:cxnLst>
            <a:rect l="T6" t="T7" r="T8" b="T9"/>
            <a:pathLst>
              <a:path w="946006" h="983772">
                <a:moveTo>
                  <a:pt x="0" y="0"/>
                </a:moveTo>
                <a:lnTo>
                  <a:pt x="946006" y="983772"/>
                </a:lnTo>
              </a:path>
            </a:pathLst>
          </a:custGeom>
          <a:noFill/>
          <a:ln w="57150">
            <a:solidFill>
              <a:schemeClr val="accent6">
                <a:lumMod val="50000"/>
              </a:schemeClr>
            </a:solidFill>
            <a:prstDash val="solid"/>
            <a:round/>
            <a:headEnd/>
            <a:tailEnd type="arrow" w="med" len="med"/>
          </a:ln>
        </p:spPr>
        <p:txBody>
          <a:bodyPr wrap="none" lIns="82058" tIns="41029" rIns="82058" bIns="41029" anchor="ctr"/>
          <a:lstStyle/>
          <a:p>
            <a:pPr fontAlgn="auto">
              <a:spcBef>
                <a:spcPts val="0"/>
              </a:spcBef>
              <a:spcAft>
                <a:spcPts val="0"/>
              </a:spcAft>
              <a:defRPr/>
            </a:pPr>
            <a:endParaRPr lang="en-GB">
              <a:latin typeface="+mn-lt"/>
              <a:ea typeface="+mn-ea"/>
              <a:cs typeface="+mn-cs"/>
            </a:endParaRPr>
          </a:p>
        </p:txBody>
      </p:sp>
      <p:grpSp>
        <p:nvGrpSpPr>
          <p:cNvPr id="42001" name="Group 106"/>
          <p:cNvGrpSpPr>
            <a:grpSpLocks/>
          </p:cNvGrpSpPr>
          <p:nvPr/>
        </p:nvGrpSpPr>
        <p:grpSpPr bwMode="auto">
          <a:xfrm rot="-785046">
            <a:off x="1649413" y="957263"/>
            <a:ext cx="2085975" cy="835025"/>
            <a:chOff x="4029068" y="4601890"/>
            <a:chExt cx="2294186" cy="948650"/>
          </a:xfrm>
        </p:grpSpPr>
        <p:sp>
          <p:nvSpPr>
            <p:cNvPr id="70695" name="Line 18"/>
            <p:cNvSpPr>
              <a:spLocks noChangeShapeType="1"/>
            </p:cNvSpPr>
            <p:nvPr/>
          </p:nvSpPr>
          <p:spPr bwMode="auto">
            <a:xfrm rot="21540000" flipV="1">
              <a:off x="4097100" y="5508158"/>
              <a:ext cx="1375813" cy="0"/>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a:latin typeface="+mn-lt"/>
                <a:ea typeface="+mn-ea"/>
                <a:cs typeface="+mn-cs"/>
              </a:endParaRPr>
            </a:p>
          </p:txBody>
        </p:sp>
        <p:sp>
          <p:nvSpPr>
            <p:cNvPr id="70696" name="Line 21"/>
            <p:cNvSpPr>
              <a:spLocks noChangeShapeType="1"/>
            </p:cNvSpPr>
            <p:nvPr/>
          </p:nvSpPr>
          <p:spPr bwMode="auto">
            <a:xfrm rot="21540000" flipV="1">
              <a:off x="5450331" y="4549165"/>
              <a:ext cx="834567" cy="930615"/>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a:latin typeface="+mn-lt"/>
                <a:ea typeface="+mn-ea"/>
                <a:cs typeface="+mn-cs"/>
              </a:endParaRPr>
            </a:p>
          </p:txBody>
        </p:sp>
        <p:sp>
          <p:nvSpPr>
            <p:cNvPr id="110" name="TextBox 109"/>
            <p:cNvSpPr txBox="1"/>
            <p:nvPr/>
          </p:nvSpPr>
          <p:spPr bwMode="auto">
            <a:xfrm rot="21540000">
              <a:off x="4023257" y="5108494"/>
              <a:ext cx="1456127" cy="349882"/>
            </a:xfrm>
            <a:prstGeom prst="rect">
              <a:avLst/>
            </a:prstGeom>
            <a:noFill/>
            <a:ln>
              <a:noFill/>
            </a:ln>
          </p:spPr>
          <p:txBody>
            <a:bodyPr>
              <a:spAutoFit/>
            </a:bodyPr>
            <a:lstStyle/>
            <a:p>
              <a:pPr algn="ctr" fontAlgn="auto">
                <a:spcBef>
                  <a:spcPts val="0"/>
                </a:spcBef>
                <a:spcAft>
                  <a:spcPts val="0"/>
                </a:spcAft>
                <a:defRPr/>
              </a:pPr>
              <a:r>
                <a:rPr lang="en-GB" sz="1400" b="1" dirty="0">
                  <a:latin typeface="+mn-lt"/>
                  <a:ea typeface="+mn-ea"/>
                  <a:cs typeface="+mn-cs"/>
                </a:rPr>
                <a:t>OUTCOME</a:t>
              </a:r>
            </a:p>
          </p:txBody>
        </p:sp>
      </p:grpSp>
      <p:grpSp>
        <p:nvGrpSpPr>
          <p:cNvPr id="42002" name="Group 110"/>
          <p:cNvGrpSpPr>
            <a:grpSpLocks/>
          </p:cNvGrpSpPr>
          <p:nvPr/>
        </p:nvGrpSpPr>
        <p:grpSpPr bwMode="auto">
          <a:xfrm>
            <a:off x="3792538" y="2365375"/>
            <a:ext cx="2278062" cy="520700"/>
            <a:chOff x="4029068" y="4960923"/>
            <a:chExt cx="2505367" cy="589617"/>
          </a:xfrm>
        </p:grpSpPr>
        <p:sp>
          <p:nvSpPr>
            <p:cNvPr id="70692" name="Line 18"/>
            <p:cNvSpPr>
              <a:spLocks noChangeShapeType="1"/>
            </p:cNvSpPr>
            <p:nvPr/>
          </p:nvSpPr>
          <p:spPr bwMode="auto">
            <a:xfrm rot="21540000" flipV="1">
              <a:off x="4121600" y="5550540"/>
              <a:ext cx="1375770" cy="0"/>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a:latin typeface="+mn-lt"/>
                <a:ea typeface="+mn-ea"/>
                <a:cs typeface="+mn-cs"/>
              </a:endParaRPr>
            </a:p>
          </p:txBody>
        </p:sp>
        <p:sp>
          <p:nvSpPr>
            <p:cNvPr id="70693" name="Line 21"/>
            <p:cNvSpPr>
              <a:spLocks noChangeShapeType="1"/>
            </p:cNvSpPr>
            <p:nvPr/>
          </p:nvSpPr>
          <p:spPr bwMode="auto">
            <a:xfrm rot="21540000" flipV="1">
              <a:off x="5492133" y="4960923"/>
              <a:ext cx="1042302" cy="569844"/>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a:latin typeface="+mn-lt"/>
                <a:ea typeface="+mn-ea"/>
                <a:cs typeface="+mn-cs"/>
              </a:endParaRPr>
            </a:p>
          </p:txBody>
        </p:sp>
        <p:sp>
          <p:nvSpPr>
            <p:cNvPr id="114" name="TextBox 113"/>
            <p:cNvSpPr txBox="1"/>
            <p:nvPr/>
          </p:nvSpPr>
          <p:spPr bwMode="auto">
            <a:xfrm rot="21540000">
              <a:off x="4029068" y="5115518"/>
              <a:ext cx="1456081" cy="348737"/>
            </a:xfrm>
            <a:prstGeom prst="rect">
              <a:avLst/>
            </a:prstGeom>
            <a:noFill/>
            <a:ln>
              <a:noFill/>
            </a:ln>
          </p:spPr>
          <p:txBody>
            <a:bodyPr>
              <a:spAutoFit/>
            </a:bodyPr>
            <a:lstStyle/>
            <a:p>
              <a:pPr algn="ctr" fontAlgn="auto">
                <a:spcBef>
                  <a:spcPts val="0"/>
                </a:spcBef>
                <a:spcAft>
                  <a:spcPts val="0"/>
                </a:spcAft>
                <a:defRPr/>
              </a:pPr>
              <a:r>
                <a:rPr lang="en-GB" sz="1400" b="1" dirty="0">
                  <a:latin typeface="+mn-lt"/>
                  <a:ea typeface="+mn-ea"/>
                  <a:cs typeface="+mn-cs"/>
                </a:rPr>
                <a:t>OUTCOME</a:t>
              </a:r>
            </a:p>
          </p:txBody>
        </p:sp>
      </p:grpSp>
      <p:grpSp>
        <p:nvGrpSpPr>
          <p:cNvPr id="42003" name="Group 114"/>
          <p:cNvGrpSpPr>
            <a:grpSpLocks/>
          </p:cNvGrpSpPr>
          <p:nvPr/>
        </p:nvGrpSpPr>
        <p:grpSpPr bwMode="auto">
          <a:xfrm rot="2012174">
            <a:off x="7040563" y="4375150"/>
            <a:ext cx="1333500" cy="849313"/>
            <a:chOff x="4029068" y="4586699"/>
            <a:chExt cx="1468240" cy="963841"/>
          </a:xfrm>
        </p:grpSpPr>
        <p:sp>
          <p:nvSpPr>
            <p:cNvPr id="70689" name="Line 18"/>
            <p:cNvSpPr>
              <a:spLocks noChangeShapeType="1"/>
            </p:cNvSpPr>
            <p:nvPr/>
          </p:nvSpPr>
          <p:spPr bwMode="auto">
            <a:xfrm rot="21540000" flipV="1">
              <a:off x="4118004" y="5550667"/>
              <a:ext cx="1375602" cy="0"/>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a:latin typeface="+mn-lt"/>
                <a:ea typeface="+mn-ea"/>
                <a:cs typeface="+mn-cs"/>
              </a:endParaRPr>
            </a:p>
          </p:txBody>
        </p:sp>
        <p:sp>
          <p:nvSpPr>
            <p:cNvPr id="70690" name="Line 21"/>
            <p:cNvSpPr>
              <a:spLocks noChangeShapeType="1"/>
            </p:cNvSpPr>
            <p:nvPr/>
          </p:nvSpPr>
          <p:spPr bwMode="auto">
            <a:xfrm rot="-60000" flipH="1" flipV="1">
              <a:off x="5105459" y="4584933"/>
              <a:ext cx="381043" cy="954833"/>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a:latin typeface="+mn-lt"/>
                <a:ea typeface="+mn-ea"/>
                <a:cs typeface="+mn-cs"/>
              </a:endParaRPr>
            </a:p>
          </p:txBody>
        </p:sp>
        <p:sp>
          <p:nvSpPr>
            <p:cNvPr id="118" name="TextBox 117"/>
            <p:cNvSpPr txBox="1"/>
            <p:nvPr/>
          </p:nvSpPr>
          <p:spPr bwMode="auto">
            <a:xfrm rot="21540000">
              <a:off x="4026951" y="5113950"/>
              <a:ext cx="1457753" cy="349505"/>
            </a:xfrm>
            <a:prstGeom prst="rect">
              <a:avLst/>
            </a:prstGeom>
            <a:noFill/>
            <a:ln>
              <a:noFill/>
            </a:ln>
          </p:spPr>
          <p:txBody>
            <a:bodyPr>
              <a:spAutoFit/>
            </a:bodyPr>
            <a:lstStyle/>
            <a:p>
              <a:pPr algn="ctr" fontAlgn="auto">
                <a:spcBef>
                  <a:spcPts val="0"/>
                </a:spcBef>
                <a:spcAft>
                  <a:spcPts val="0"/>
                </a:spcAft>
                <a:defRPr/>
              </a:pPr>
              <a:r>
                <a:rPr lang="en-GB" sz="1400" b="1" dirty="0">
                  <a:latin typeface="+mn-lt"/>
                  <a:ea typeface="+mn-ea"/>
                  <a:cs typeface="+mn-cs"/>
                </a:rPr>
                <a:t>OUTCOME</a:t>
              </a:r>
            </a:p>
          </p:txBody>
        </p:sp>
      </p:grpSp>
      <p:grpSp>
        <p:nvGrpSpPr>
          <p:cNvPr id="42004" name="Group 118"/>
          <p:cNvGrpSpPr>
            <a:grpSpLocks/>
          </p:cNvGrpSpPr>
          <p:nvPr/>
        </p:nvGrpSpPr>
        <p:grpSpPr bwMode="auto">
          <a:xfrm>
            <a:off x="3662363" y="4119563"/>
            <a:ext cx="1335087" cy="719137"/>
            <a:chOff x="4029068" y="4737560"/>
            <a:chExt cx="1468240" cy="812980"/>
          </a:xfrm>
        </p:grpSpPr>
        <p:sp>
          <p:nvSpPr>
            <p:cNvPr id="70686" name="Line 18"/>
            <p:cNvSpPr>
              <a:spLocks noChangeShapeType="1"/>
            </p:cNvSpPr>
            <p:nvPr/>
          </p:nvSpPr>
          <p:spPr bwMode="auto">
            <a:xfrm rot="21540000" flipV="1">
              <a:off x="4121596" y="5550540"/>
              <a:ext cx="1375712" cy="0"/>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a:latin typeface="+mn-lt"/>
                <a:ea typeface="+mn-ea"/>
                <a:cs typeface="+mn-cs"/>
              </a:endParaRPr>
            </a:p>
          </p:txBody>
        </p:sp>
        <p:sp>
          <p:nvSpPr>
            <p:cNvPr id="70687" name="Line 21"/>
            <p:cNvSpPr>
              <a:spLocks noChangeShapeType="1"/>
            </p:cNvSpPr>
            <p:nvPr/>
          </p:nvSpPr>
          <p:spPr bwMode="auto">
            <a:xfrm rot="-60000" flipH="1" flipV="1">
              <a:off x="4821673" y="4737560"/>
              <a:ext cx="668651" cy="805801"/>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a:latin typeface="+mn-lt"/>
                <a:ea typeface="+mn-ea"/>
                <a:cs typeface="+mn-cs"/>
              </a:endParaRPr>
            </a:p>
          </p:txBody>
        </p:sp>
        <p:sp>
          <p:nvSpPr>
            <p:cNvPr id="124" name="TextBox 123"/>
            <p:cNvSpPr txBox="1"/>
            <p:nvPr/>
          </p:nvSpPr>
          <p:spPr bwMode="auto">
            <a:xfrm rot="21540000">
              <a:off x="4029068" y="5114438"/>
              <a:ext cx="1457765" cy="349958"/>
            </a:xfrm>
            <a:prstGeom prst="rect">
              <a:avLst/>
            </a:prstGeom>
            <a:noFill/>
            <a:ln>
              <a:noFill/>
            </a:ln>
          </p:spPr>
          <p:txBody>
            <a:bodyPr>
              <a:spAutoFit/>
            </a:bodyPr>
            <a:lstStyle/>
            <a:p>
              <a:pPr algn="ctr" fontAlgn="auto">
                <a:spcBef>
                  <a:spcPts val="0"/>
                </a:spcBef>
                <a:spcAft>
                  <a:spcPts val="0"/>
                </a:spcAft>
                <a:defRPr/>
              </a:pPr>
              <a:r>
                <a:rPr lang="en-GB" sz="1400" b="1" dirty="0">
                  <a:latin typeface="+mn-lt"/>
                  <a:ea typeface="+mn-ea"/>
                  <a:cs typeface="+mn-cs"/>
                </a:rPr>
                <a:t>OUTCOME</a:t>
              </a:r>
            </a:p>
          </p:txBody>
        </p:sp>
      </p:grpSp>
      <p:grpSp>
        <p:nvGrpSpPr>
          <p:cNvPr id="42005" name="Group 126"/>
          <p:cNvGrpSpPr>
            <a:grpSpLocks/>
          </p:cNvGrpSpPr>
          <p:nvPr/>
        </p:nvGrpSpPr>
        <p:grpSpPr bwMode="auto">
          <a:xfrm rot="-1089358">
            <a:off x="7285038" y="1895475"/>
            <a:ext cx="1335087" cy="2039938"/>
            <a:chOff x="4029068" y="3237192"/>
            <a:chExt cx="1468240" cy="2313348"/>
          </a:xfrm>
        </p:grpSpPr>
        <p:sp>
          <p:nvSpPr>
            <p:cNvPr id="70683" name="Line 18"/>
            <p:cNvSpPr>
              <a:spLocks noChangeShapeType="1"/>
            </p:cNvSpPr>
            <p:nvPr/>
          </p:nvSpPr>
          <p:spPr bwMode="auto">
            <a:xfrm rot="21540000" flipV="1">
              <a:off x="4115532" y="5541378"/>
              <a:ext cx="1375712" cy="0"/>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a:latin typeface="+mn-lt"/>
                <a:ea typeface="+mn-ea"/>
                <a:cs typeface="+mn-cs"/>
              </a:endParaRPr>
            </a:p>
          </p:txBody>
        </p:sp>
        <p:sp>
          <p:nvSpPr>
            <p:cNvPr id="70684" name="Line 21"/>
            <p:cNvSpPr>
              <a:spLocks noChangeShapeType="1"/>
            </p:cNvSpPr>
            <p:nvPr/>
          </p:nvSpPr>
          <p:spPr bwMode="auto">
            <a:xfrm rot="21540000" flipV="1">
              <a:off x="5445827" y="3191386"/>
              <a:ext cx="1746" cy="2300746"/>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a:latin typeface="+mn-lt"/>
                <a:ea typeface="+mn-ea"/>
                <a:cs typeface="+mn-cs"/>
              </a:endParaRPr>
            </a:p>
          </p:txBody>
        </p:sp>
        <p:sp>
          <p:nvSpPr>
            <p:cNvPr id="130" name="TextBox 129"/>
            <p:cNvSpPr txBox="1"/>
            <p:nvPr/>
          </p:nvSpPr>
          <p:spPr bwMode="auto">
            <a:xfrm rot="21540000">
              <a:off x="4019505" y="5109137"/>
              <a:ext cx="1456020" cy="349252"/>
            </a:xfrm>
            <a:prstGeom prst="rect">
              <a:avLst/>
            </a:prstGeom>
            <a:noFill/>
            <a:ln>
              <a:noFill/>
            </a:ln>
          </p:spPr>
          <p:txBody>
            <a:bodyPr>
              <a:spAutoFit/>
            </a:bodyPr>
            <a:lstStyle/>
            <a:p>
              <a:pPr algn="ctr" fontAlgn="auto">
                <a:spcBef>
                  <a:spcPts val="0"/>
                </a:spcBef>
                <a:spcAft>
                  <a:spcPts val="0"/>
                </a:spcAft>
                <a:defRPr/>
              </a:pPr>
              <a:r>
                <a:rPr lang="en-GB" sz="1400" b="1" dirty="0">
                  <a:latin typeface="+mn-lt"/>
                  <a:ea typeface="+mn-ea"/>
                  <a:cs typeface="+mn-cs"/>
                </a:rPr>
                <a:t>OUTCOME</a:t>
              </a:r>
            </a:p>
          </p:txBody>
        </p:sp>
      </p:grpSp>
      <p:sp>
        <p:nvSpPr>
          <p:cNvPr id="25" name="Title 24"/>
          <p:cNvSpPr>
            <a:spLocks noGrp="1"/>
          </p:cNvSpPr>
          <p:nvPr>
            <p:ph type="title"/>
          </p:nvPr>
        </p:nvSpPr>
        <p:spPr>
          <a:xfrm>
            <a:off x="468313" y="341784"/>
            <a:ext cx="8229600" cy="854968"/>
          </a:xfrm>
        </p:spPr>
        <p:txBody>
          <a:bodyPr/>
          <a:lstStyle/>
          <a:p>
            <a:r>
              <a:rPr lang="en-GB" dirty="0" smtClean="0"/>
              <a:t>M&amp;E of a complex intervention</a:t>
            </a:r>
            <a:endParaRPr lang="en-GB" dirty="0"/>
          </a:p>
        </p:txBody>
      </p:sp>
      <p:sp>
        <p:nvSpPr>
          <p:cNvPr id="42007" name="WordArt 7"/>
          <p:cNvSpPr>
            <a:spLocks noChangeArrowheads="1" noChangeShapeType="1" noTextEdit="1"/>
          </p:cNvSpPr>
          <p:nvPr/>
        </p:nvSpPr>
        <p:spPr bwMode="auto">
          <a:xfrm rot="-504316">
            <a:off x="508000" y="5911850"/>
            <a:ext cx="1028700" cy="7080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US" b="1" kern="10">
                <a:solidFill>
                  <a:srgbClr val="604A7B"/>
                </a:solidFill>
                <a:latin typeface="+mn-lt"/>
                <a:ea typeface="+mn-lt"/>
                <a:cs typeface="+mn-lt"/>
              </a:rPr>
              <a:t>Plan</a:t>
            </a:r>
          </a:p>
        </p:txBody>
      </p:sp>
      <p:grpSp>
        <p:nvGrpSpPr>
          <p:cNvPr id="42008" name="Group 23"/>
          <p:cNvGrpSpPr>
            <a:grpSpLocks/>
          </p:cNvGrpSpPr>
          <p:nvPr/>
        </p:nvGrpSpPr>
        <p:grpSpPr bwMode="auto">
          <a:xfrm>
            <a:off x="119285" y="1897063"/>
            <a:ext cx="6684963" cy="4532312"/>
            <a:chOff x="1530350" y="1897063"/>
            <a:chExt cx="6684963" cy="4532312"/>
          </a:xfrm>
        </p:grpSpPr>
        <p:sp>
          <p:nvSpPr>
            <p:cNvPr id="95" name="Line 9"/>
            <p:cNvSpPr>
              <a:spLocks noChangeShapeType="1"/>
            </p:cNvSpPr>
            <p:nvPr/>
          </p:nvSpPr>
          <p:spPr bwMode="auto">
            <a:xfrm rot="21540000" flipV="1">
              <a:off x="1530350" y="1897063"/>
              <a:ext cx="6029325" cy="4056062"/>
            </a:xfrm>
            <a:prstGeom prst="line">
              <a:avLst/>
            </a:prstGeom>
            <a:noFill/>
            <a:ln w="38100">
              <a:solidFill>
                <a:srgbClr val="008000"/>
              </a:solidFill>
              <a:prstDash val="sysDot"/>
              <a:round/>
              <a:headEnd/>
              <a:tailEnd type="triangle" w="med" len="med"/>
            </a:ln>
          </p:spPr>
          <p:txBody>
            <a:bodyPr wrap="none" anchor="ctr"/>
            <a:lstStyle/>
            <a:p>
              <a:pPr fontAlgn="auto">
                <a:spcBef>
                  <a:spcPts val="0"/>
                </a:spcBef>
                <a:spcAft>
                  <a:spcPts val="0"/>
                </a:spcAft>
                <a:defRPr/>
              </a:pPr>
              <a:endParaRPr lang="en-GB" b="1">
                <a:solidFill>
                  <a:schemeClr val="accent1">
                    <a:lumMod val="50000"/>
                  </a:schemeClr>
                </a:solidFill>
                <a:latin typeface="+mn-lt"/>
                <a:ea typeface="+mn-ea"/>
                <a:cs typeface="+mn-cs"/>
              </a:endParaRPr>
            </a:p>
          </p:txBody>
        </p:sp>
        <p:grpSp>
          <p:nvGrpSpPr>
            <p:cNvPr id="42013" name="Group 38"/>
            <p:cNvGrpSpPr>
              <a:grpSpLocks/>
            </p:cNvGrpSpPr>
            <p:nvPr/>
          </p:nvGrpSpPr>
          <p:grpSpPr bwMode="auto">
            <a:xfrm>
              <a:off x="1571625" y="5967413"/>
              <a:ext cx="6643688" cy="461962"/>
              <a:chOff x="1571846" y="5967862"/>
              <a:chExt cx="6725622" cy="462119"/>
            </a:xfrm>
          </p:grpSpPr>
          <p:sp>
            <p:nvSpPr>
              <p:cNvPr id="97" name="Text Box 129"/>
              <p:cNvSpPr txBox="1">
                <a:spLocks noChangeArrowheads="1"/>
              </p:cNvSpPr>
              <p:nvPr/>
            </p:nvSpPr>
            <p:spPr bwMode="auto">
              <a:xfrm>
                <a:off x="4464586" y="5967862"/>
                <a:ext cx="1054243" cy="462119"/>
              </a:xfrm>
              <a:prstGeom prst="rect">
                <a:avLst/>
              </a:prstGeom>
              <a:noFill/>
              <a:ln w="9525">
                <a:noFill/>
                <a:miter lim="800000"/>
                <a:headEnd/>
                <a:tailEnd/>
              </a:ln>
            </p:spPr>
            <p:txBody>
              <a:bodyPr>
                <a:spAutoFit/>
              </a:bodyPr>
              <a:lstStyle/>
              <a:p>
                <a:pPr fontAlgn="auto">
                  <a:spcBef>
                    <a:spcPct val="50000"/>
                  </a:spcBef>
                  <a:spcAft>
                    <a:spcPts val="0"/>
                  </a:spcAft>
                  <a:buClr>
                    <a:schemeClr val="tx2"/>
                  </a:buClr>
                  <a:buFont typeface="Monotype Sorts" pitchFamily="2" charset="2"/>
                  <a:buNone/>
                  <a:defRPr/>
                </a:pPr>
                <a:r>
                  <a:rPr lang="en-GB" sz="2400" b="1" i="1" kern="10" dirty="0">
                    <a:ln w="9525">
                      <a:noFill/>
                      <a:round/>
                      <a:headEnd/>
                      <a:tailEnd/>
                    </a:ln>
                    <a:solidFill>
                      <a:srgbClr val="604A7B"/>
                    </a:solidFill>
                    <a:latin typeface="+mn-lt"/>
                    <a:ea typeface="+mn-lt"/>
                    <a:cs typeface="+mn-lt"/>
                  </a:rPr>
                  <a:t>Time</a:t>
                </a:r>
                <a:endParaRPr lang="en-US" sz="2400" b="1" i="1" dirty="0">
                  <a:solidFill>
                    <a:srgbClr val="604A7B"/>
                  </a:solidFill>
                  <a:latin typeface="+mn-lt"/>
                </a:endParaRPr>
              </a:p>
            </p:txBody>
          </p:sp>
          <p:sp>
            <p:nvSpPr>
              <p:cNvPr id="98" name="Line 9"/>
              <p:cNvSpPr>
                <a:spLocks noChangeShapeType="1"/>
              </p:cNvSpPr>
              <p:nvPr/>
            </p:nvSpPr>
            <p:spPr bwMode="auto">
              <a:xfrm rot="-60000">
                <a:off x="1571846" y="5972626"/>
                <a:ext cx="6725622" cy="85754"/>
              </a:xfrm>
              <a:prstGeom prst="line">
                <a:avLst/>
              </a:prstGeom>
              <a:noFill/>
              <a:ln w="38100">
                <a:solidFill>
                  <a:srgbClr val="953735"/>
                </a:solidFill>
                <a:prstDash val="sysDot"/>
                <a:round/>
                <a:headEnd/>
                <a:tailEnd type="triangle" w="med" len="med"/>
              </a:ln>
            </p:spPr>
            <p:txBody>
              <a:bodyPr wrap="none" anchor="ctr"/>
              <a:lstStyle/>
              <a:p>
                <a:pPr fontAlgn="auto">
                  <a:spcBef>
                    <a:spcPts val="0"/>
                  </a:spcBef>
                  <a:spcAft>
                    <a:spcPts val="0"/>
                  </a:spcAft>
                  <a:defRPr/>
                </a:pPr>
                <a:endParaRPr lang="en-GB" b="1">
                  <a:solidFill>
                    <a:schemeClr val="accent1">
                      <a:lumMod val="50000"/>
                    </a:schemeClr>
                  </a:solidFill>
                  <a:latin typeface="+mn-lt"/>
                  <a:ea typeface="+mn-ea"/>
                  <a:cs typeface="+mn-cs"/>
                </a:endParaRPr>
              </a:p>
            </p:txBody>
          </p:sp>
        </p:grpSp>
      </p:grpSp>
      <p:grpSp>
        <p:nvGrpSpPr>
          <p:cNvPr id="96" name="Group 95"/>
          <p:cNvGrpSpPr>
            <a:grpSpLocks/>
          </p:cNvGrpSpPr>
          <p:nvPr/>
        </p:nvGrpSpPr>
        <p:grpSpPr bwMode="auto">
          <a:xfrm>
            <a:off x="317500" y="914400"/>
            <a:ext cx="6311900" cy="1905000"/>
            <a:chOff x="3204195" y="3356992"/>
            <a:chExt cx="4536504" cy="2520280"/>
          </a:xfrm>
        </p:grpSpPr>
        <p:sp>
          <p:nvSpPr>
            <p:cNvPr id="99" name="Oval 98"/>
            <p:cNvSpPr/>
            <p:nvPr/>
          </p:nvSpPr>
          <p:spPr>
            <a:xfrm>
              <a:off x="3204195" y="3356992"/>
              <a:ext cx="4536504" cy="2520280"/>
            </a:xfrm>
            <a:prstGeom prst="ellipse">
              <a:avLst/>
            </a:prstGeom>
            <a:solidFill>
              <a:srgbClr val="FFFF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solidFill>
                  <a:srgbClr val="000000"/>
                </a:solidFill>
              </a:endParaRPr>
            </a:p>
          </p:txBody>
        </p:sp>
        <p:sp>
          <p:nvSpPr>
            <p:cNvPr id="42011" name="TextBox 1"/>
            <p:cNvSpPr txBox="1">
              <a:spLocks noChangeArrowheads="1"/>
            </p:cNvSpPr>
            <p:nvPr/>
          </p:nvSpPr>
          <p:spPr bwMode="auto">
            <a:xfrm>
              <a:off x="3311861" y="3558610"/>
              <a:ext cx="4321175" cy="183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en-GB" sz="2800" b="1" dirty="0">
                  <a:solidFill>
                    <a:srgbClr val="215968"/>
                  </a:solidFill>
                </a:rPr>
                <a:t>Strengthening nonviolent responses to communal conflict in the Horn of Africa </a:t>
              </a:r>
            </a:p>
          </p:txBody>
        </p:sp>
      </p:grpSp>
    </p:spTree>
    <p:extLst>
      <p:ext uri="{BB962C8B-B14F-4D97-AF65-F5344CB8AC3E}">
        <p14:creationId xmlns:p14="http://schemas.microsoft.com/office/powerpoint/2010/main" val="16264916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checkerboard(across)">
                                      <p:cBhvr>
                                        <p:cTn id="7"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357188" y="769945"/>
            <a:ext cx="9285288" cy="5965825"/>
            <a:chOff x="-357188" y="769945"/>
            <a:chExt cx="9285288" cy="5965825"/>
          </a:xfrm>
        </p:grpSpPr>
        <p:sp>
          <p:nvSpPr>
            <p:cNvPr id="96" name="Line 12"/>
            <p:cNvSpPr>
              <a:spLocks noChangeShapeType="1"/>
            </p:cNvSpPr>
            <p:nvPr/>
          </p:nvSpPr>
          <p:spPr bwMode="auto">
            <a:xfrm rot="21540000" flipV="1">
              <a:off x="2032000" y="3057528"/>
              <a:ext cx="858838" cy="868363"/>
            </a:xfrm>
            <a:custGeom>
              <a:avLst/>
              <a:gdLst>
                <a:gd name="T0" fmla="*/ 0 w 946006"/>
                <a:gd name="T1" fmla="*/ 0 h 983772"/>
                <a:gd name="T2" fmla="*/ 705581 w 946006"/>
                <a:gd name="T3" fmla="*/ 677304 h 983772"/>
                <a:gd name="T4" fmla="*/ 0 60000 65536"/>
                <a:gd name="T5" fmla="*/ 0 60000 65536"/>
                <a:gd name="T6" fmla="*/ 0 w 946006"/>
                <a:gd name="T7" fmla="*/ 0 h 983772"/>
                <a:gd name="T8" fmla="*/ 946006 w 946006"/>
                <a:gd name="T9" fmla="*/ 983772 h 983772"/>
              </a:gdLst>
              <a:ahLst/>
              <a:cxnLst>
                <a:cxn ang="T4">
                  <a:pos x="T0" y="T1"/>
                </a:cxn>
                <a:cxn ang="T5">
                  <a:pos x="T2" y="T3"/>
                </a:cxn>
              </a:cxnLst>
              <a:rect l="T6" t="T7" r="T8" b="T9"/>
              <a:pathLst>
                <a:path w="946006" h="983772">
                  <a:moveTo>
                    <a:pt x="0" y="0"/>
                  </a:moveTo>
                  <a:lnTo>
                    <a:pt x="946006" y="983772"/>
                  </a:lnTo>
                </a:path>
              </a:pathLst>
            </a:custGeom>
            <a:noFill/>
            <a:ln w="57150">
              <a:solidFill>
                <a:schemeClr val="accent6">
                  <a:lumMod val="50000"/>
                </a:schemeClr>
              </a:solidFill>
              <a:prstDash val="solid"/>
              <a:round/>
              <a:headEnd/>
              <a:tailEnd type="arrow" w="med" len="med"/>
            </a:ln>
          </p:spPr>
          <p:txBody>
            <a:bodyPr wrap="none" lIns="82058" tIns="41029" rIns="82058" bIns="41029"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grpSp>
          <p:nvGrpSpPr>
            <p:cNvPr id="7" name="Group 6"/>
            <p:cNvGrpSpPr/>
            <p:nvPr/>
          </p:nvGrpSpPr>
          <p:grpSpPr>
            <a:xfrm>
              <a:off x="-357188" y="769945"/>
              <a:ext cx="9285288" cy="5965825"/>
              <a:chOff x="-357188" y="769945"/>
              <a:chExt cx="9285288" cy="5965825"/>
            </a:xfrm>
          </p:grpSpPr>
          <p:grpSp>
            <p:nvGrpSpPr>
              <p:cNvPr id="100" name="Group 28684"/>
              <p:cNvGrpSpPr>
                <a:grpSpLocks/>
              </p:cNvGrpSpPr>
              <p:nvPr/>
            </p:nvGrpSpPr>
            <p:grpSpPr bwMode="auto">
              <a:xfrm>
                <a:off x="2493963" y="3240095"/>
                <a:ext cx="1419225" cy="1062037"/>
                <a:chOff x="2493963" y="3240088"/>
                <a:chExt cx="1419225" cy="1062037"/>
              </a:xfrm>
            </p:grpSpPr>
            <p:sp>
              <p:nvSpPr>
                <p:cNvPr id="187" name="Line 17"/>
                <p:cNvSpPr>
                  <a:spLocks noChangeShapeType="1"/>
                </p:cNvSpPr>
                <p:nvPr/>
              </p:nvSpPr>
              <p:spPr bwMode="auto">
                <a:xfrm rot="21540000" flipV="1">
                  <a:off x="2557463" y="4079875"/>
                  <a:ext cx="1239837" cy="222250"/>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88" name="Line 20"/>
                <p:cNvSpPr>
                  <a:spLocks noChangeShapeType="1"/>
                </p:cNvSpPr>
                <p:nvPr/>
              </p:nvSpPr>
              <p:spPr bwMode="auto">
                <a:xfrm rot="21540000" flipV="1">
                  <a:off x="3787775" y="3240088"/>
                  <a:ext cx="125413" cy="828675"/>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89" name="TextBox 188"/>
                <p:cNvSpPr txBox="1"/>
                <p:nvPr/>
              </p:nvSpPr>
              <p:spPr bwMode="auto">
                <a:xfrm rot="21540000">
                  <a:off x="2493963" y="3697288"/>
                  <a:ext cx="1323975" cy="307975"/>
                </a:xfrm>
                <a:prstGeom prst="rect">
                  <a:avLst/>
                </a:prstGeom>
                <a:noFill/>
                <a:ln>
                  <a:noFill/>
                </a:ln>
              </p:spPr>
              <p:txBody>
                <a:bodyPr>
                  <a:spAutoFit/>
                </a:bodyPr>
                <a:lstStyle/>
                <a:p>
                  <a:pPr algn="ctr" fontAlgn="auto">
                    <a:spcBef>
                      <a:spcPts val="0"/>
                    </a:spcBef>
                    <a:spcAft>
                      <a:spcPts val="0"/>
                    </a:spcAft>
                    <a:defRPr/>
                  </a:pPr>
                  <a:r>
                    <a:rPr lang="en-GB" sz="1400" b="1">
                      <a:solidFill>
                        <a:srgbClr val="604A7B"/>
                      </a:solidFill>
                      <a:latin typeface="+mn-lt"/>
                      <a:ea typeface="+mn-ea"/>
                      <a:cs typeface="+mn-cs"/>
                      <a:sym typeface="Arial" charset="0"/>
                    </a:rPr>
                    <a:t>OUTPUT</a:t>
                  </a:r>
                </a:p>
              </p:txBody>
            </p:sp>
          </p:grpSp>
          <p:grpSp>
            <p:nvGrpSpPr>
              <p:cNvPr id="101" name="Group 28683"/>
              <p:cNvGrpSpPr>
                <a:grpSpLocks/>
              </p:cNvGrpSpPr>
              <p:nvPr/>
            </p:nvGrpSpPr>
            <p:grpSpPr bwMode="auto">
              <a:xfrm>
                <a:off x="5438775" y="1814520"/>
                <a:ext cx="2274888" cy="1414462"/>
                <a:chOff x="5438775" y="1814513"/>
                <a:chExt cx="2274888" cy="1414462"/>
              </a:xfrm>
            </p:grpSpPr>
            <p:sp>
              <p:nvSpPr>
                <p:cNvPr id="184" name="Line 18"/>
                <p:cNvSpPr>
                  <a:spLocks noChangeShapeType="1"/>
                </p:cNvSpPr>
                <p:nvPr/>
              </p:nvSpPr>
              <p:spPr bwMode="auto">
                <a:xfrm rot="422314" flipV="1">
                  <a:off x="5472113" y="3032125"/>
                  <a:ext cx="1250950" cy="0"/>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85" name="Line 21"/>
                <p:cNvSpPr>
                  <a:spLocks noChangeShapeType="1"/>
                </p:cNvSpPr>
                <p:nvPr/>
              </p:nvSpPr>
              <p:spPr bwMode="auto">
                <a:xfrm rot="422314" flipV="1">
                  <a:off x="6848475" y="1814513"/>
                  <a:ext cx="865188" cy="1414462"/>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86" name="TextBox 185"/>
                <p:cNvSpPr txBox="1"/>
                <p:nvPr/>
              </p:nvSpPr>
              <p:spPr bwMode="auto">
                <a:xfrm rot="422314">
                  <a:off x="5438775" y="2671763"/>
                  <a:ext cx="1325563" cy="307975"/>
                </a:xfrm>
                <a:prstGeom prst="rect">
                  <a:avLst/>
                </a:prstGeom>
                <a:noFill/>
                <a:ln>
                  <a:noFill/>
                </a:ln>
              </p:spPr>
              <p:txBody>
                <a:bodyPr>
                  <a:spAutoFit/>
                </a:bodyPr>
                <a:lstStyle/>
                <a:p>
                  <a:pPr algn="ctr" fontAlgn="auto">
                    <a:spcBef>
                      <a:spcPts val="0"/>
                    </a:spcBef>
                    <a:spcAft>
                      <a:spcPts val="0"/>
                    </a:spcAft>
                    <a:defRPr/>
                  </a:pPr>
                  <a:r>
                    <a:rPr lang="en-GB" sz="1400" b="1">
                      <a:solidFill>
                        <a:srgbClr val="604A7B"/>
                      </a:solidFill>
                      <a:latin typeface="+mn-lt"/>
                      <a:ea typeface="+mn-ea"/>
                      <a:cs typeface="+mn-cs"/>
                      <a:sym typeface="Arial" charset="0"/>
                    </a:rPr>
                    <a:t>OUTCOME</a:t>
                  </a:r>
                </a:p>
              </p:txBody>
            </p:sp>
          </p:grpSp>
          <p:grpSp>
            <p:nvGrpSpPr>
              <p:cNvPr id="102" name="Group 28682"/>
              <p:cNvGrpSpPr>
                <a:grpSpLocks/>
              </p:cNvGrpSpPr>
              <p:nvPr/>
            </p:nvGrpSpPr>
            <p:grpSpPr bwMode="auto">
              <a:xfrm>
                <a:off x="1052513" y="5692782"/>
                <a:ext cx="1506537" cy="1042988"/>
                <a:chOff x="1052513" y="5692775"/>
                <a:chExt cx="1506537" cy="1042988"/>
              </a:xfrm>
            </p:grpSpPr>
            <p:sp>
              <p:nvSpPr>
                <p:cNvPr id="181" name="Line 10"/>
                <p:cNvSpPr>
                  <a:spLocks noChangeShapeType="1"/>
                </p:cNvSpPr>
                <p:nvPr/>
              </p:nvSpPr>
              <p:spPr bwMode="auto">
                <a:xfrm rot="21540000" flipV="1">
                  <a:off x="1382713" y="6735763"/>
                  <a:ext cx="1000125" cy="0"/>
                </a:xfrm>
                <a:prstGeom prst="line">
                  <a:avLst/>
                </a:prstGeom>
                <a:noFill/>
                <a:ln w="57150">
                  <a:solidFill>
                    <a:schemeClr val="accent6">
                      <a:lumMod val="50000"/>
                    </a:schemeClr>
                  </a:solidFill>
                  <a:round/>
                  <a:headEnd/>
                  <a:tailEn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82" name="Line 12"/>
                <p:cNvSpPr>
                  <a:spLocks noChangeShapeType="1"/>
                </p:cNvSpPr>
                <p:nvPr/>
              </p:nvSpPr>
              <p:spPr bwMode="auto">
                <a:xfrm rot="21540000" flipV="1">
                  <a:off x="2373313" y="5692775"/>
                  <a:ext cx="125412" cy="1033463"/>
                </a:xfrm>
                <a:prstGeom prst="line">
                  <a:avLst/>
                </a:prstGeom>
                <a:noFill/>
                <a:ln w="57150">
                  <a:solidFill>
                    <a:schemeClr val="accent6">
                      <a:lumMod val="50000"/>
                    </a:schemeClr>
                  </a:solidFill>
                  <a:round/>
                  <a:headEnd/>
                  <a:tailEnd type="arrow" w="med" len="me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83" name="TextBox 182"/>
                <p:cNvSpPr txBox="1"/>
                <p:nvPr/>
              </p:nvSpPr>
              <p:spPr bwMode="auto">
                <a:xfrm rot="21540000">
                  <a:off x="1052513" y="6365875"/>
                  <a:ext cx="1506537" cy="307975"/>
                </a:xfrm>
                <a:prstGeom prst="rect">
                  <a:avLst/>
                </a:prstGeom>
                <a:noFill/>
                <a:ln>
                  <a:noFill/>
                </a:ln>
              </p:spPr>
              <p:txBody>
                <a:bodyPr>
                  <a:spAutoFit/>
                </a:bodyPr>
                <a:lstStyle/>
                <a:p>
                  <a:pPr algn="ctr" fontAlgn="auto">
                    <a:spcBef>
                      <a:spcPts val="0"/>
                    </a:spcBef>
                    <a:spcAft>
                      <a:spcPts val="0"/>
                    </a:spcAft>
                    <a:defRPr/>
                  </a:pPr>
                  <a:r>
                    <a:rPr lang="en-GB" sz="1400" b="1">
                      <a:solidFill>
                        <a:srgbClr val="604A7B"/>
                      </a:solidFill>
                      <a:latin typeface="+mn-lt"/>
                      <a:ea typeface="+mn-ea"/>
                      <a:cs typeface="+mn-cs"/>
                      <a:sym typeface="Arial" charset="0"/>
                    </a:rPr>
                    <a:t>INPUTS</a:t>
                  </a:r>
                </a:p>
              </p:txBody>
            </p:sp>
          </p:grpSp>
          <p:grpSp>
            <p:nvGrpSpPr>
              <p:cNvPr id="103" name="Group 28681"/>
              <p:cNvGrpSpPr>
                <a:grpSpLocks/>
              </p:cNvGrpSpPr>
              <p:nvPr/>
            </p:nvGrpSpPr>
            <p:grpSpPr bwMode="auto">
              <a:xfrm>
                <a:off x="508000" y="2922595"/>
                <a:ext cx="1565275" cy="1014412"/>
                <a:chOff x="508000" y="2922588"/>
                <a:chExt cx="1565275" cy="1014412"/>
              </a:xfrm>
            </p:grpSpPr>
            <p:sp>
              <p:nvSpPr>
                <p:cNvPr id="178" name="Line 10"/>
                <p:cNvSpPr>
                  <a:spLocks noChangeShapeType="1"/>
                </p:cNvSpPr>
                <p:nvPr/>
              </p:nvSpPr>
              <p:spPr bwMode="auto">
                <a:xfrm rot="21540000" flipV="1">
                  <a:off x="1052513" y="3937000"/>
                  <a:ext cx="1000125" cy="0"/>
                </a:xfrm>
                <a:prstGeom prst="line">
                  <a:avLst/>
                </a:prstGeom>
                <a:noFill/>
                <a:ln w="57150">
                  <a:solidFill>
                    <a:schemeClr val="accent6">
                      <a:lumMod val="50000"/>
                    </a:schemeClr>
                  </a:solidFill>
                  <a:prstDash val="solid"/>
                  <a:round/>
                  <a:headEnd/>
                  <a:tailEn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79" name="Line 12"/>
                <p:cNvSpPr>
                  <a:spLocks noChangeShapeType="1"/>
                </p:cNvSpPr>
                <p:nvPr/>
              </p:nvSpPr>
              <p:spPr bwMode="auto">
                <a:xfrm rot="21540000" flipH="1" flipV="1">
                  <a:off x="1722438" y="2922588"/>
                  <a:ext cx="322262" cy="1008062"/>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80" name="TextBox 179"/>
                <p:cNvSpPr txBox="1"/>
                <p:nvPr/>
              </p:nvSpPr>
              <p:spPr bwMode="auto">
                <a:xfrm rot="21540000">
                  <a:off x="508000" y="3549650"/>
                  <a:ext cx="1565275" cy="306388"/>
                </a:xfrm>
                <a:prstGeom prst="rect">
                  <a:avLst/>
                </a:prstGeom>
                <a:noFill/>
                <a:ln>
                  <a:noFill/>
                </a:ln>
              </p:spPr>
              <p:txBody>
                <a:bodyPr>
                  <a:spAutoFit/>
                </a:bodyPr>
                <a:lstStyle/>
                <a:p>
                  <a:pPr algn="r" fontAlgn="auto">
                    <a:spcBef>
                      <a:spcPts val="0"/>
                    </a:spcBef>
                    <a:spcAft>
                      <a:spcPts val="0"/>
                    </a:spcAft>
                    <a:defRPr/>
                  </a:pPr>
                  <a:r>
                    <a:rPr lang="en-GB" sz="1400" b="1">
                      <a:solidFill>
                        <a:srgbClr val="604A7B"/>
                      </a:solidFill>
                      <a:latin typeface="+mn-lt"/>
                      <a:ea typeface="+mn-ea"/>
                      <a:cs typeface="+mn-cs"/>
                      <a:sym typeface="Arial" charset="0"/>
                    </a:rPr>
                    <a:t>ACTIVITY</a:t>
                  </a:r>
                </a:p>
              </p:txBody>
            </p:sp>
          </p:grpSp>
          <p:grpSp>
            <p:nvGrpSpPr>
              <p:cNvPr id="104" name="Group 28680"/>
              <p:cNvGrpSpPr>
                <a:grpSpLocks/>
              </p:cNvGrpSpPr>
              <p:nvPr/>
            </p:nvGrpSpPr>
            <p:grpSpPr bwMode="auto">
              <a:xfrm>
                <a:off x="-357188" y="3873507"/>
                <a:ext cx="1508126" cy="1135063"/>
                <a:chOff x="-357188" y="3873500"/>
                <a:chExt cx="1508126" cy="1135063"/>
              </a:xfrm>
            </p:grpSpPr>
            <p:sp>
              <p:nvSpPr>
                <p:cNvPr id="175" name="Line 10"/>
                <p:cNvSpPr>
                  <a:spLocks noChangeShapeType="1"/>
                </p:cNvSpPr>
                <p:nvPr/>
              </p:nvSpPr>
              <p:spPr bwMode="auto">
                <a:xfrm rot="21540000" flipV="1">
                  <a:off x="-26988" y="5008563"/>
                  <a:ext cx="1001713" cy="0"/>
                </a:xfrm>
                <a:prstGeom prst="line">
                  <a:avLst/>
                </a:prstGeom>
                <a:noFill/>
                <a:ln w="57150">
                  <a:solidFill>
                    <a:schemeClr val="accent6">
                      <a:lumMod val="50000"/>
                    </a:schemeClr>
                  </a:solidFill>
                  <a:round/>
                  <a:headEnd/>
                  <a:tailEn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76" name="Line 12"/>
                <p:cNvSpPr>
                  <a:spLocks noChangeShapeType="1"/>
                </p:cNvSpPr>
                <p:nvPr/>
              </p:nvSpPr>
              <p:spPr bwMode="auto">
                <a:xfrm rot="21540000" flipV="1">
                  <a:off x="965200" y="3873500"/>
                  <a:ext cx="125413" cy="1123950"/>
                </a:xfrm>
                <a:prstGeom prst="line">
                  <a:avLst/>
                </a:prstGeom>
                <a:noFill/>
                <a:ln w="57150">
                  <a:solidFill>
                    <a:schemeClr val="accent6">
                      <a:lumMod val="50000"/>
                    </a:schemeClr>
                  </a:solidFill>
                  <a:round/>
                  <a:headEnd/>
                  <a:tailEnd type="arrow" w="med" len="me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77" name="TextBox 176"/>
                <p:cNvSpPr txBox="1"/>
                <p:nvPr/>
              </p:nvSpPr>
              <p:spPr bwMode="auto">
                <a:xfrm rot="21540000">
                  <a:off x="-357188" y="4619625"/>
                  <a:ext cx="1508126" cy="307975"/>
                </a:xfrm>
                <a:prstGeom prst="rect">
                  <a:avLst/>
                </a:prstGeom>
                <a:noFill/>
                <a:ln>
                  <a:noFill/>
                </a:ln>
              </p:spPr>
              <p:txBody>
                <a:bodyPr>
                  <a:spAutoFit/>
                </a:bodyPr>
                <a:lstStyle/>
                <a:p>
                  <a:pPr algn="ctr" fontAlgn="auto">
                    <a:spcBef>
                      <a:spcPts val="0"/>
                    </a:spcBef>
                    <a:spcAft>
                      <a:spcPts val="0"/>
                    </a:spcAft>
                    <a:defRPr/>
                  </a:pPr>
                  <a:r>
                    <a:rPr lang="en-GB" sz="1400" b="1">
                      <a:solidFill>
                        <a:srgbClr val="604A7B"/>
                      </a:solidFill>
                      <a:latin typeface="+mn-lt"/>
                      <a:ea typeface="+mn-ea"/>
                      <a:cs typeface="+mn-cs"/>
                      <a:sym typeface="Arial" charset="0"/>
                    </a:rPr>
                    <a:t>INPUTS</a:t>
                  </a:r>
                </a:p>
              </p:txBody>
            </p:sp>
          </p:grpSp>
          <p:grpSp>
            <p:nvGrpSpPr>
              <p:cNvPr id="105" name="Group 28679"/>
              <p:cNvGrpSpPr>
                <a:grpSpLocks/>
              </p:cNvGrpSpPr>
              <p:nvPr/>
            </p:nvGrpSpPr>
            <p:grpSpPr bwMode="auto">
              <a:xfrm>
                <a:off x="638175" y="1663707"/>
                <a:ext cx="3246438" cy="3079750"/>
                <a:chOff x="638175" y="1663700"/>
                <a:chExt cx="3246438" cy="3079750"/>
              </a:xfrm>
            </p:grpSpPr>
            <p:sp>
              <p:nvSpPr>
                <p:cNvPr id="172" name="Line 10"/>
                <p:cNvSpPr>
                  <a:spLocks noChangeShapeType="1"/>
                </p:cNvSpPr>
                <p:nvPr/>
              </p:nvSpPr>
              <p:spPr bwMode="auto">
                <a:xfrm rot="21540000" flipV="1">
                  <a:off x="1182688" y="4743450"/>
                  <a:ext cx="1000125" cy="0"/>
                </a:xfrm>
                <a:prstGeom prst="line">
                  <a:avLst/>
                </a:prstGeom>
                <a:noFill/>
                <a:ln w="57150">
                  <a:solidFill>
                    <a:schemeClr val="accent6">
                      <a:lumMod val="50000"/>
                    </a:schemeClr>
                  </a:solidFill>
                  <a:prstDash val="solid"/>
                  <a:round/>
                  <a:headEnd/>
                  <a:tailEn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73" name="Line 12"/>
                <p:cNvSpPr>
                  <a:spLocks noChangeShapeType="1"/>
                </p:cNvSpPr>
                <p:nvPr/>
              </p:nvSpPr>
              <p:spPr bwMode="auto">
                <a:xfrm rot="21540000" flipV="1">
                  <a:off x="2155825" y="1663700"/>
                  <a:ext cx="1728788" cy="3055938"/>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74" name="TextBox 173"/>
                <p:cNvSpPr txBox="1"/>
                <p:nvPr/>
              </p:nvSpPr>
              <p:spPr bwMode="auto">
                <a:xfrm rot="21540000">
                  <a:off x="638175" y="4354513"/>
                  <a:ext cx="1565275" cy="307975"/>
                </a:xfrm>
                <a:prstGeom prst="rect">
                  <a:avLst/>
                </a:prstGeom>
                <a:noFill/>
                <a:ln>
                  <a:noFill/>
                </a:ln>
              </p:spPr>
              <p:txBody>
                <a:bodyPr>
                  <a:spAutoFit/>
                </a:bodyPr>
                <a:lstStyle/>
                <a:p>
                  <a:pPr algn="r" fontAlgn="auto">
                    <a:spcBef>
                      <a:spcPts val="0"/>
                    </a:spcBef>
                    <a:spcAft>
                      <a:spcPts val="0"/>
                    </a:spcAft>
                    <a:defRPr/>
                  </a:pPr>
                  <a:r>
                    <a:rPr lang="en-GB" sz="1400" b="1">
                      <a:solidFill>
                        <a:srgbClr val="604A7B"/>
                      </a:solidFill>
                      <a:latin typeface="+mn-lt"/>
                      <a:ea typeface="+mn-ea"/>
                      <a:cs typeface="+mn-cs"/>
                      <a:sym typeface="Arial" charset="0"/>
                    </a:rPr>
                    <a:t>ACTIVITY</a:t>
                  </a:r>
                </a:p>
              </p:txBody>
            </p:sp>
          </p:grpSp>
          <p:grpSp>
            <p:nvGrpSpPr>
              <p:cNvPr id="106" name="Group 28678"/>
              <p:cNvGrpSpPr>
                <a:grpSpLocks/>
              </p:cNvGrpSpPr>
              <p:nvPr/>
            </p:nvGrpSpPr>
            <p:grpSpPr bwMode="auto">
              <a:xfrm>
                <a:off x="-227013" y="4629157"/>
                <a:ext cx="1506538" cy="1136650"/>
                <a:chOff x="-227013" y="4629150"/>
                <a:chExt cx="1506538" cy="1136650"/>
              </a:xfrm>
            </p:grpSpPr>
            <p:sp>
              <p:nvSpPr>
                <p:cNvPr id="169" name="Line 10"/>
                <p:cNvSpPr>
                  <a:spLocks noChangeShapeType="1"/>
                </p:cNvSpPr>
                <p:nvPr/>
              </p:nvSpPr>
              <p:spPr bwMode="auto">
                <a:xfrm rot="21540000" flipV="1">
                  <a:off x="103188" y="5765800"/>
                  <a:ext cx="1000125" cy="0"/>
                </a:xfrm>
                <a:prstGeom prst="line">
                  <a:avLst/>
                </a:prstGeom>
                <a:noFill/>
                <a:ln w="57150">
                  <a:solidFill>
                    <a:schemeClr val="accent6">
                      <a:lumMod val="50000"/>
                    </a:schemeClr>
                  </a:solidFill>
                  <a:round/>
                  <a:headEnd/>
                  <a:tailEn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70" name="Line 12"/>
                <p:cNvSpPr>
                  <a:spLocks noChangeShapeType="1"/>
                </p:cNvSpPr>
                <p:nvPr/>
              </p:nvSpPr>
              <p:spPr bwMode="auto">
                <a:xfrm rot="21540000" flipV="1">
                  <a:off x="1093788" y="4629150"/>
                  <a:ext cx="125412" cy="1125538"/>
                </a:xfrm>
                <a:prstGeom prst="line">
                  <a:avLst/>
                </a:prstGeom>
                <a:noFill/>
                <a:ln w="57150">
                  <a:solidFill>
                    <a:schemeClr val="accent6">
                      <a:lumMod val="50000"/>
                    </a:schemeClr>
                  </a:solidFill>
                  <a:round/>
                  <a:headEnd/>
                  <a:tailEnd type="arrow" w="med" len="me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71" name="TextBox 170"/>
                <p:cNvSpPr txBox="1"/>
                <p:nvPr/>
              </p:nvSpPr>
              <p:spPr bwMode="auto">
                <a:xfrm rot="21540000">
                  <a:off x="-227013" y="5376863"/>
                  <a:ext cx="1506538" cy="307975"/>
                </a:xfrm>
                <a:prstGeom prst="rect">
                  <a:avLst/>
                </a:prstGeom>
                <a:noFill/>
                <a:ln>
                  <a:noFill/>
                </a:ln>
              </p:spPr>
              <p:txBody>
                <a:bodyPr>
                  <a:spAutoFit/>
                </a:bodyPr>
                <a:lstStyle/>
                <a:p>
                  <a:pPr algn="ctr" fontAlgn="auto">
                    <a:spcBef>
                      <a:spcPts val="0"/>
                    </a:spcBef>
                    <a:spcAft>
                      <a:spcPts val="0"/>
                    </a:spcAft>
                    <a:defRPr/>
                  </a:pPr>
                  <a:r>
                    <a:rPr lang="en-GB" sz="1400" b="1">
                      <a:solidFill>
                        <a:srgbClr val="604A7B"/>
                      </a:solidFill>
                      <a:latin typeface="+mn-lt"/>
                      <a:ea typeface="+mn-ea"/>
                      <a:cs typeface="+mn-cs"/>
                      <a:sym typeface="Arial" charset="0"/>
                    </a:rPr>
                    <a:t>INPUTS</a:t>
                  </a:r>
                </a:p>
              </p:txBody>
            </p:sp>
          </p:grpSp>
          <p:grpSp>
            <p:nvGrpSpPr>
              <p:cNvPr id="107" name="Group 28677"/>
              <p:cNvGrpSpPr>
                <a:grpSpLocks/>
              </p:cNvGrpSpPr>
              <p:nvPr/>
            </p:nvGrpSpPr>
            <p:grpSpPr bwMode="auto">
              <a:xfrm>
                <a:off x="896938" y="4422782"/>
                <a:ext cx="1670050" cy="1012825"/>
                <a:chOff x="896938" y="4422775"/>
                <a:chExt cx="1670050" cy="1012825"/>
              </a:xfrm>
            </p:grpSpPr>
            <p:sp>
              <p:nvSpPr>
                <p:cNvPr id="166" name="TextBox 165"/>
                <p:cNvSpPr txBox="1"/>
                <p:nvPr/>
              </p:nvSpPr>
              <p:spPr bwMode="auto">
                <a:xfrm rot="21540000">
                  <a:off x="896938" y="5046663"/>
                  <a:ext cx="1566862" cy="307975"/>
                </a:xfrm>
                <a:prstGeom prst="rect">
                  <a:avLst/>
                </a:prstGeom>
                <a:noFill/>
                <a:ln>
                  <a:noFill/>
                </a:ln>
              </p:spPr>
              <p:txBody>
                <a:bodyPr>
                  <a:spAutoFit/>
                </a:bodyPr>
                <a:lstStyle/>
                <a:p>
                  <a:pPr algn="r" fontAlgn="auto">
                    <a:spcBef>
                      <a:spcPts val="0"/>
                    </a:spcBef>
                    <a:spcAft>
                      <a:spcPts val="0"/>
                    </a:spcAft>
                    <a:defRPr/>
                  </a:pPr>
                  <a:r>
                    <a:rPr lang="en-GB" sz="1400" b="1">
                      <a:solidFill>
                        <a:srgbClr val="604A7B"/>
                      </a:solidFill>
                      <a:latin typeface="+mn-lt"/>
                      <a:ea typeface="+mn-ea"/>
                      <a:cs typeface="+mn-cs"/>
                      <a:sym typeface="Arial" charset="0"/>
                    </a:rPr>
                    <a:t>ACTIVITY</a:t>
                  </a:r>
                </a:p>
              </p:txBody>
            </p:sp>
            <p:sp>
              <p:nvSpPr>
                <p:cNvPr id="167" name="Line 10"/>
                <p:cNvSpPr>
                  <a:spLocks noChangeShapeType="1"/>
                </p:cNvSpPr>
                <p:nvPr/>
              </p:nvSpPr>
              <p:spPr bwMode="auto">
                <a:xfrm rot="21540000" flipV="1">
                  <a:off x="1443038" y="5435600"/>
                  <a:ext cx="998537" cy="0"/>
                </a:xfrm>
                <a:prstGeom prst="line">
                  <a:avLst/>
                </a:prstGeom>
                <a:noFill/>
                <a:ln w="57150">
                  <a:solidFill>
                    <a:schemeClr val="accent6">
                      <a:lumMod val="50000"/>
                    </a:schemeClr>
                  </a:solidFill>
                  <a:prstDash val="solid"/>
                  <a:round/>
                  <a:headEnd/>
                  <a:tailEn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68" name="Line 12"/>
                <p:cNvSpPr>
                  <a:spLocks noChangeShapeType="1"/>
                </p:cNvSpPr>
                <p:nvPr/>
              </p:nvSpPr>
              <p:spPr bwMode="auto">
                <a:xfrm rot="21540000" flipV="1">
                  <a:off x="2433638" y="4422775"/>
                  <a:ext cx="133350" cy="1001713"/>
                </a:xfrm>
                <a:prstGeom prst="line">
                  <a:avLst/>
                </a:prstGeom>
                <a:noFill/>
                <a:ln w="57150">
                  <a:solidFill>
                    <a:schemeClr val="accent6">
                      <a:lumMod val="50000"/>
                    </a:schemeClr>
                  </a:solidFill>
                  <a:prstDash val="solid"/>
                  <a:round/>
                  <a:headEnd/>
                  <a:tailEnd type="arrow" w="med" len="me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grpSp>
          <p:grpSp>
            <p:nvGrpSpPr>
              <p:cNvPr id="108" name="Group 28676"/>
              <p:cNvGrpSpPr>
                <a:grpSpLocks/>
              </p:cNvGrpSpPr>
              <p:nvPr/>
            </p:nvGrpSpPr>
            <p:grpSpPr bwMode="auto">
              <a:xfrm>
                <a:off x="-39688" y="5319720"/>
                <a:ext cx="1508126" cy="1136650"/>
                <a:chOff x="-39688" y="5319713"/>
                <a:chExt cx="1508126" cy="1136650"/>
              </a:xfrm>
            </p:grpSpPr>
            <p:sp>
              <p:nvSpPr>
                <p:cNvPr id="163" name="Line 10"/>
                <p:cNvSpPr>
                  <a:spLocks noChangeShapeType="1"/>
                </p:cNvSpPr>
                <p:nvPr/>
              </p:nvSpPr>
              <p:spPr bwMode="auto">
                <a:xfrm rot="21540000" flipV="1">
                  <a:off x="290513" y="6456363"/>
                  <a:ext cx="1001712" cy="0"/>
                </a:xfrm>
                <a:prstGeom prst="line">
                  <a:avLst/>
                </a:prstGeom>
                <a:noFill/>
                <a:ln w="57150">
                  <a:solidFill>
                    <a:schemeClr val="accent6">
                      <a:lumMod val="50000"/>
                    </a:schemeClr>
                  </a:solidFill>
                  <a:round/>
                  <a:headEnd/>
                  <a:tailEn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64" name="Line 12"/>
                <p:cNvSpPr>
                  <a:spLocks noChangeShapeType="1"/>
                </p:cNvSpPr>
                <p:nvPr/>
              </p:nvSpPr>
              <p:spPr bwMode="auto">
                <a:xfrm rot="21540000" flipV="1">
                  <a:off x="1282700" y="5319713"/>
                  <a:ext cx="125413" cy="1125537"/>
                </a:xfrm>
                <a:prstGeom prst="line">
                  <a:avLst/>
                </a:prstGeom>
                <a:noFill/>
                <a:ln w="57150">
                  <a:solidFill>
                    <a:schemeClr val="accent6">
                      <a:lumMod val="50000"/>
                    </a:schemeClr>
                  </a:solidFill>
                  <a:round/>
                  <a:headEnd/>
                  <a:tailEnd type="arrow" w="med" len="me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65" name="TextBox 164"/>
                <p:cNvSpPr txBox="1"/>
                <p:nvPr/>
              </p:nvSpPr>
              <p:spPr bwMode="auto">
                <a:xfrm rot="21540000">
                  <a:off x="-39688" y="6067425"/>
                  <a:ext cx="1508126" cy="307975"/>
                </a:xfrm>
                <a:prstGeom prst="rect">
                  <a:avLst/>
                </a:prstGeom>
                <a:noFill/>
                <a:ln>
                  <a:noFill/>
                </a:ln>
              </p:spPr>
              <p:txBody>
                <a:bodyPr>
                  <a:spAutoFit/>
                </a:bodyPr>
                <a:lstStyle/>
                <a:p>
                  <a:pPr algn="ctr" fontAlgn="auto">
                    <a:spcBef>
                      <a:spcPts val="0"/>
                    </a:spcBef>
                    <a:spcAft>
                      <a:spcPts val="0"/>
                    </a:spcAft>
                    <a:defRPr/>
                  </a:pPr>
                  <a:r>
                    <a:rPr lang="en-GB" sz="1400" b="1">
                      <a:solidFill>
                        <a:srgbClr val="604A7B"/>
                      </a:solidFill>
                      <a:latin typeface="+mn-lt"/>
                      <a:ea typeface="+mn-ea"/>
                      <a:cs typeface="+mn-cs"/>
                      <a:sym typeface="Arial" charset="0"/>
                    </a:rPr>
                    <a:t>INPUTS</a:t>
                  </a:r>
                </a:p>
              </p:txBody>
            </p:sp>
          </p:grpSp>
          <p:grpSp>
            <p:nvGrpSpPr>
              <p:cNvPr id="109" name="Group 28675"/>
              <p:cNvGrpSpPr>
                <a:grpSpLocks/>
              </p:cNvGrpSpPr>
              <p:nvPr/>
            </p:nvGrpSpPr>
            <p:grpSpPr bwMode="auto">
              <a:xfrm>
                <a:off x="390525" y="2039945"/>
                <a:ext cx="1323975" cy="839787"/>
                <a:chOff x="390525" y="2039938"/>
                <a:chExt cx="1323975" cy="839787"/>
              </a:xfrm>
            </p:grpSpPr>
            <p:sp>
              <p:nvSpPr>
                <p:cNvPr id="160" name="Line 17"/>
                <p:cNvSpPr>
                  <a:spLocks noChangeShapeType="1"/>
                </p:cNvSpPr>
                <p:nvPr/>
              </p:nvSpPr>
              <p:spPr bwMode="auto">
                <a:xfrm rot="60000" flipH="1" flipV="1">
                  <a:off x="414338" y="2879725"/>
                  <a:ext cx="1125537" cy="0"/>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61" name="Line 20"/>
                <p:cNvSpPr>
                  <a:spLocks noChangeShapeType="1"/>
                </p:cNvSpPr>
                <p:nvPr/>
              </p:nvSpPr>
              <p:spPr bwMode="auto">
                <a:xfrm rot="60000" flipV="1">
                  <a:off x="420688" y="2039938"/>
                  <a:ext cx="312737" cy="833437"/>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62" name="TextBox 161"/>
                <p:cNvSpPr txBox="1"/>
                <p:nvPr/>
              </p:nvSpPr>
              <p:spPr bwMode="auto">
                <a:xfrm rot="60000" flipH="1">
                  <a:off x="390525" y="2511425"/>
                  <a:ext cx="1323975" cy="307975"/>
                </a:xfrm>
                <a:prstGeom prst="rect">
                  <a:avLst/>
                </a:prstGeom>
                <a:noFill/>
                <a:ln>
                  <a:noFill/>
                </a:ln>
              </p:spPr>
              <p:txBody>
                <a:bodyPr>
                  <a:spAutoFit/>
                </a:bodyPr>
                <a:lstStyle/>
                <a:p>
                  <a:pPr algn="ctr" fontAlgn="auto">
                    <a:spcBef>
                      <a:spcPts val="0"/>
                    </a:spcBef>
                    <a:spcAft>
                      <a:spcPts val="0"/>
                    </a:spcAft>
                    <a:defRPr/>
                  </a:pPr>
                  <a:r>
                    <a:rPr lang="en-GB" sz="1400" b="1">
                      <a:solidFill>
                        <a:srgbClr val="604A7B"/>
                      </a:solidFill>
                      <a:latin typeface="+mn-lt"/>
                      <a:ea typeface="+mn-ea"/>
                      <a:cs typeface="+mn-cs"/>
                      <a:sym typeface="Arial" charset="0"/>
                    </a:rPr>
                    <a:t>OUTPUT</a:t>
                  </a:r>
                </a:p>
              </p:txBody>
            </p:sp>
          </p:grpSp>
          <p:grpSp>
            <p:nvGrpSpPr>
              <p:cNvPr id="111" name="Group 28674"/>
              <p:cNvGrpSpPr>
                <a:grpSpLocks/>
              </p:cNvGrpSpPr>
              <p:nvPr/>
            </p:nvGrpSpPr>
            <p:grpSpPr bwMode="auto">
              <a:xfrm>
                <a:off x="3665538" y="1171582"/>
                <a:ext cx="1612900" cy="1298575"/>
                <a:chOff x="3665538" y="1171575"/>
                <a:chExt cx="1612900" cy="1298575"/>
              </a:xfrm>
            </p:grpSpPr>
            <p:sp>
              <p:nvSpPr>
                <p:cNvPr id="157" name="Line 17"/>
                <p:cNvSpPr>
                  <a:spLocks noChangeShapeType="1"/>
                </p:cNvSpPr>
                <p:nvPr/>
              </p:nvSpPr>
              <p:spPr bwMode="auto">
                <a:xfrm rot="21540000" flipV="1">
                  <a:off x="3902075" y="1543050"/>
                  <a:ext cx="1128713" cy="0"/>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58" name="Line 20"/>
                <p:cNvSpPr>
                  <a:spLocks noChangeShapeType="1"/>
                </p:cNvSpPr>
                <p:nvPr/>
              </p:nvSpPr>
              <p:spPr bwMode="auto">
                <a:xfrm rot="21540000">
                  <a:off x="5038725" y="1531938"/>
                  <a:ext cx="239713" cy="938212"/>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59" name="TextBox 158"/>
                <p:cNvSpPr txBox="1"/>
                <p:nvPr/>
              </p:nvSpPr>
              <p:spPr bwMode="auto">
                <a:xfrm rot="21540000">
                  <a:off x="3665538" y="1171575"/>
                  <a:ext cx="1323975" cy="307975"/>
                </a:xfrm>
                <a:prstGeom prst="rect">
                  <a:avLst/>
                </a:prstGeom>
                <a:noFill/>
                <a:ln>
                  <a:noFill/>
                </a:ln>
              </p:spPr>
              <p:txBody>
                <a:bodyPr>
                  <a:spAutoFit/>
                </a:bodyPr>
                <a:lstStyle/>
                <a:p>
                  <a:pPr algn="ctr" fontAlgn="auto">
                    <a:spcBef>
                      <a:spcPts val="0"/>
                    </a:spcBef>
                    <a:spcAft>
                      <a:spcPts val="0"/>
                    </a:spcAft>
                    <a:defRPr/>
                  </a:pPr>
                  <a:r>
                    <a:rPr lang="en-GB" sz="1400" b="1">
                      <a:solidFill>
                        <a:srgbClr val="604A7B"/>
                      </a:solidFill>
                      <a:latin typeface="+mn-lt"/>
                      <a:ea typeface="+mn-ea"/>
                      <a:cs typeface="+mn-cs"/>
                      <a:sym typeface="Arial" charset="0"/>
                    </a:rPr>
                    <a:t>OUTPUT</a:t>
                  </a:r>
                </a:p>
              </p:txBody>
            </p:sp>
          </p:grpSp>
          <p:grpSp>
            <p:nvGrpSpPr>
              <p:cNvPr id="112" name="Group 13"/>
              <p:cNvGrpSpPr>
                <a:grpSpLocks/>
              </p:cNvGrpSpPr>
              <p:nvPr/>
            </p:nvGrpSpPr>
            <p:grpSpPr bwMode="auto">
              <a:xfrm>
                <a:off x="2233613" y="5067307"/>
                <a:ext cx="1566862" cy="688975"/>
                <a:chOff x="2233613" y="5067300"/>
                <a:chExt cx="1566862" cy="688975"/>
              </a:xfrm>
            </p:grpSpPr>
            <p:sp>
              <p:nvSpPr>
                <p:cNvPr id="154" name="Line 10"/>
                <p:cNvSpPr>
                  <a:spLocks noChangeShapeType="1"/>
                </p:cNvSpPr>
                <p:nvPr/>
              </p:nvSpPr>
              <p:spPr bwMode="auto">
                <a:xfrm rot="21540000" flipV="1">
                  <a:off x="2436813" y="5722938"/>
                  <a:ext cx="528637" cy="33337"/>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55" name="Line 12"/>
                <p:cNvSpPr>
                  <a:spLocks noChangeShapeType="1"/>
                </p:cNvSpPr>
                <p:nvPr/>
              </p:nvSpPr>
              <p:spPr bwMode="auto">
                <a:xfrm rot="21540000" flipV="1">
                  <a:off x="2959100" y="5067300"/>
                  <a:ext cx="681038" cy="644525"/>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56" name="TextBox 155"/>
                <p:cNvSpPr txBox="1"/>
                <p:nvPr/>
              </p:nvSpPr>
              <p:spPr bwMode="auto">
                <a:xfrm rot="21540000">
                  <a:off x="2233613" y="5440363"/>
                  <a:ext cx="1566862" cy="307975"/>
                </a:xfrm>
                <a:prstGeom prst="rect">
                  <a:avLst/>
                </a:prstGeom>
                <a:noFill/>
                <a:ln>
                  <a:noFill/>
                </a:ln>
              </p:spPr>
              <p:txBody>
                <a:bodyPr>
                  <a:spAutoFit/>
                </a:bodyPr>
                <a:lstStyle/>
                <a:p>
                  <a:pPr algn="r" fontAlgn="auto">
                    <a:spcBef>
                      <a:spcPts val="0"/>
                    </a:spcBef>
                    <a:spcAft>
                      <a:spcPts val="0"/>
                    </a:spcAft>
                    <a:defRPr/>
                  </a:pPr>
                  <a:r>
                    <a:rPr lang="en-GB" sz="1400" b="1">
                      <a:solidFill>
                        <a:srgbClr val="604A7B"/>
                      </a:solidFill>
                      <a:latin typeface="+mn-lt"/>
                      <a:ea typeface="+mn-ea"/>
                      <a:cs typeface="+mn-cs"/>
                      <a:sym typeface="Arial" charset="0"/>
                    </a:rPr>
                    <a:t>ACTIVITY</a:t>
                  </a:r>
                </a:p>
              </p:txBody>
            </p:sp>
          </p:grpSp>
          <p:sp>
            <p:nvSpPr>
              <p:cNvPr id="113" name="Line 12"/>
              <p:cNvSpPr>
                <a:spLocks noChangeShapeType="1"/>
              </p:cNvSpPr>
              <p:nvPr/>
            </p:nvSpPr>
            <p:spPr bwMode="auto">
              <a:xfrm rot="21540000" flipV="1">
                <a:off x="2819400" y="5708657"/>
                <a:ext cx="1300163" cy="41275"/>
              </a:xfrm>
              <a:custGeom>
                <a:avLst/>
                <a:gdLst>
                  <a:gd name="T0" fmla="*/ 0 w 1429789"/>
                  <a:gd name="T1" fmla="*/ 0 h 46492"/>
                  <a:gd name="T2" fmla="*/ 1429789 w 1429789"/>
                  <a:gd name="T3" fmla="*/ 46492 h 46492"/>
                  <a:gd name="T4" fmla="*/ 0 60000 65536"/>
                  <a:gd name="T5" fmla="*/ 0 60000 65536"/>
                  <a:gd name="T6" fmla="*/ 0 w 1429789"/>
                  <a:gd name="T7" fmla="*/ 0 h 46492"/>
                  <a:gd name="T8" fmla="*/ 1429789 w 1429789"/>
                  <a:gd name="T9" fmla="*/ 46492 h 46492"/>
                </a:gdLst>
                <a:ahLst/>
                <a:cxnLst>
                  <a:cxn ang="T4">
                    <a:pos x="T0" y="T1"/>
                  </a:cxn>
                  <a:cxn ang="T5">
                    <a:pos x="T2" y="T3"/>
                  </a:cxn>
                </a:cxnLst>
                <a:rect l="T6" t="T7" r="T8" b="T9"/>
                <a:pathLst>
                  <a:path w="1429789" h="46492">
                    <a:moveTo>
                      <a:pt x="0" y="0"/>
                    </a:moveTo>
                    <a:lnTo>
                      <a:pt x="1429789" y="46492"/>
                    </a:lnTo>
                  </a:path>
                </a:pathLst>
              </a:custGeom>
              <a:noFill/>
              <a:ln w="57150">
                <a:solidFill>
                  <a:schemeClr val="accent6">
                    <a:lumMod val="50000"/>
                  </a:schemeClr>
                </a:solidFill>
                <a:prstDash val="solid"/>
                <a:round/>
                <a:headEnd/>
                <a:tailEnd type="arrow" w="med" len="me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grpSp>
            <p:nvGrpSpPr>
              <p:cNvPr id="115" name="Group 28673"/>
              <p:cNvGrpSpPr>
                <a:grpSpLocks/>
              </p:cNvGrpSpPr>
              <p:nvPr/>
            </p:nvGrpSpPr>
            <p:grpSpPr bwMode="auto">
              <a:xfrm>
                <a:off x="2689225" y="3681420"/>
                <a:ext cx="3511550" cy="668337"/>
                <a:chOff x="2689225" y="3681413"/>
                <a:chExt cx="3511550" cy="668337"/>
              </a:xfrm>
            </p:grpSpPr>
            <p:sp>
              <p:nvSpPr>
                <p:cNvPr id="151" name="Line 17"/>
                <p:cNvSpPr>
                  <a:spLocks noChangeShapeType="1"/>
                </p:cNvSpPr>
                <p:nvPr/>
              </p:nvSpPr>
              <p:spPr bwMode="auto">
                <a:xfrm rot="21540000" flipV="1">
                  <a:off x="2689225" y="4067175"/>
                  <a:ext cx="3060700" cy="282575"/>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52" name="Line 20"/>
                <p:cNvSpPr>
                  <a:spLocks noChangeShapeType="1"/>
                </p:cNvSpPr>
                <p:nvPr/>
              </p:nvSpPr>
              <p:spPr bwMode="auto">
                <a:xfrm rot="21540000" flipV="1">
                  <a:off x="5743575" y="3719513"/>
                  <a:ext cx="457200" cy="315912"/>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53" name="TextBox 152"/>
                <p:cNvSpPr txBox="1"/>
                <p:nvPr/>
              </p:nvSpPr>
              <p:spPr bwMode="auto">
                <a:xfrm rot="21540000">
                  <a:off x="4445000" y="3681413"/>
                  <a:ext cx="1322388" cy="307975"/>
                </a:xfrm>
                <a:prstGeom prst="rect">
                  <a:avLst/>
                </a:prstGeom>
                <a:noFill/>
                <a:ln>
                  <a:noFill/>
                </a:ln>
              </p:spPr>
              <p:txBody>
                <a:bodyPr>
                  <a:spAutoFit/>
                </a:bodyPr>
                <a:lstStyle/>
                <a:p>
                  <a:pPr algn="ctr" fontAlgn="auto">
                    <a:spcBef>
                      <a:spcPts val="0"/>
                    </a:spcBef>
                    <a:spcAft>
                      <a:spcPts val="0"/>
                    </a:spcAft>
                    <a:defRPr/>
                  </a:pPr>
                  <a:r>
                    <a:rPr lang="en-GB" sz="1400" b="1">
                      <a:solidFill>
                        <a:srgbClr val="604A7B"/>
                      </a:solidFill>
                      <a:latin typeface="+mn-lt"/>
                      <a:ea typeface="+mn-ea"/>
                      <a:cs typeface="+mn-cs"/>
                      <a:sym typeface="Arial" charset="0"/>
                    </a:rPr>
                    <a:t>OUTPUT</a:t>
                  </a:r>
                </a:p>
              </p:txBody>
            </p:sp>
          </p:grpSp>
          <p:grpSp>
            <p:nvGrpSpPr>
              <p:cNvPr id="120" name="Group 28671"/>
              <p:cNvGrpSpPr>
                <a:grpSpLocks/>
              </p:cNvGrpSpPr>
              <p:nvPr/>
            </p:nvGrpSpPr>
            <p:grpSpPr bwMode="auto">
              <a:xfrm>
                <a:off x="4376738" y="5221295"/>
                <a:ext cx="3952875" cy="1319212"/>
                <a:chOff x="4376738" y="5221288"/>
                <a:chExt cx="3952875" cy="1319212"/>
              </a:xfrm>
            </p:grpSpPr>
            <p:sp>
              <p:nvSpPr>
                <p:cNvPr id="148" name="Line 17"/>
                <p:cNvSpPr>
                  <a:spLocks noChangeShapeType="1"/>
                </p:cNvSpPr>
                <p:nvPr/>
              </p:nvSpPr>
              <p:spPr bwMode="auto">
                <a:xfrm rot="21540000" flipV="1">
                  <a:off x="4551363" y="5589588"/>
                  <a:ext cx="1127125" cy="0"/>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49" name="Line 20"/>
                <p:cNvSpPr>
                  <a:spLocks noChangeShapeType="1"/>
                </p:cNvSpPr>
                <p:nvPr/>
              </p:nvSpPr>
              <p:spPr bwMode="auto">
                <a:xfrm rot="21540000">
                  <a:off x="5686425" y="5557838"/>
                  <a:ext cx="2643188" cy="982662"/>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50" name="TextBox 149"/>
                <p:cNvSpPr txBox="1"/>
                <p:nvPr/>
              </p:nvSpPr>
              <p:spPr bwMode="auto">
                <a:xfrm rot="21540000">
                  <a:off x="4376738" y="5221288"/>
                  <a:ext cx="1323975" cy="307975"/>
                </a:xfrm>
                <a:prstGeom prst="rect">
                  <a:avLst/>
                </a:prstGeom>
                <a:noFill/>
                <a:ln>
                  <a:noFill/>
                  <a:prstDash val="dash"/>
                </a:ln>
              </p:spPr>
              <p:txBody>
                <a:bodyPr>
                  <a:spAutoFit/>
                </a:bodyPr>
                <a:lstStyle/>
                <a:p>
                  <a:pPr algn="ctr" fontAlgn="auto">
                    <a:spcBef>
                      <a:spcPts val="0"/>
                    </a:spcBef>
                    <a:spcAft>
                      <a:spcPts val="0"/>
                    </a:spcAft>
                    <a:defRPr/>
                  </a:pPr>
                  <a:r>
                    <a:rPr lang="en-GB" sz="1400" b="1">
                      <a:solidFill>
                        <a:srgbClr val="604A7B"/>
                      </a:solidFill>
                      <a:latin typeface="+mn-lt"/>
                      <a:ea typeface="+mn-ea"/>
                      <a:cs typeface="+mn-cs"/>
                      <a:sym typeface="Arial" charset="0"/>
                    </a:rPr>
                    <a:t>OUTPUT</a:t>
                  </a:r>
                </a:p>
              </p:txBody>
            </p:sp>
          </p:grpSp>
          <p:grpSp>
            <p:nvGrpSpPr>
              <p:cNvPr id="121" name="Group 30"/>
              <p:cNvGrpSpPr>
                <a:grpSpLocks/>
              </p:cNvGrpSpPr>
              <p:nvPr/>
            </p:nvGrpSpPr>
            <p:grpSpPr bwMode="auto">
              <a:xfrm>
                <a:off x="1695450" y="769945"/>
                <a:ext cx="1976438" cy="1055687"/>
                <a:chOff x="1695450" y="769938"/>
                <a:chExt cx="1976438" cy="1055687"/>
              </a:xfrm>
            </p:grpSpPr>
            <p:sp>
              <p:nvSpPr>
                <p:cNvPr id="145" name="Line 18"/>
                <p:cNvSpPr>
                  <a:spLocks noChangeShapeType="1"/>
                </p:cNvSpPr>
                <p:nvPr/>
              </p:nvSpPr>
              <p:spPr bwMode="auto">
                <a:xfrm rot="20754954" flipV="1">
                  <a:off x="1806575" y="1825625"/>
                  <a:ext cx="1250950" cy="0"/>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46" name="Line 21"/>
                <p:cNvSpPr>
                  <a:spLocks noChangeShapeType="1"/>
                </p:cNvSpPr>
                <p:nvPr/>
              </p:nvSpPr>
              <p:spPr bwMode="auto">
                <a:xfrm rot="20754954" flipV="1">
                  <a:off x="2913063" y="769938"/>
                  <a:ext cx="758825" cy="819150"/>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47" name="TextBox 146"/>
                <p:cNvSpPr txBox="1"/>
                <p:nvPr/>
              </p:nvSpPr>
              <p:spPr bwMode="auto">
                <a:xfrm rot="20754954">
                  <a:off x="1695450" y="1485900"/>
                  <a:ext cx="1323975" cy="307975"/>
                </a:xfrm>
                <a:prstGeom prst="rect">
                  <a:avLst/>
                </a:prstGeom>
                <a:noFill/>
                <a:ln>
                  <a:noFill/>
                </a:ln>
              </p:spPr>
              <p:txBody>
                <a:bodyPr>
                  <a:spAutoFit/>
                </a:bodyPr>
                <a:lstStyle/>
                <a:p>
                  <a:pPr algn="ctr" fontAlgn="auto">
                    <a:spcBef>
                      <a:spcPts val="0"/>
                    </a:spcBef>
                    <a:spcAft>
                      <a:spcPts val="0"/>
                    </a:spcAft>
                    <a:defRPr/>
                  </a:pPr>
                  <a:r>
                    <a:rPr lang="en-GB" sz="1400" b="1">
                      <a:solidFill>
                        <a:srgbClr val="604A7B"/>
                      </a:solidFill>
                      <a:latin typeface="+mn-lt"/>
                      <a:ea typeface="+mn-ea"/>
                      <a:cs typeface="+mn-cs"/>
                      <a:sym typeface="Arial" charset="0"/>
                    </a:rPr>
                    <a:t>OUTCOME</a:t>
                  </a:r>
                </a:p>
              </p:txBody>
            </p:sp>
          </p:grpSp>
          <p:grpSp>
            <p:nvGrpSpPr>
              <p:cNvPr id="123" name="Group 29"/>
              <p:cNvGrpSpPr>
                <a:grpSpLocks/>
              </p:cNvGrpSpPr>
              <p:nvPr/>
            </p:nvGrpSpPr>
            <p:grpSpPr bwMode="auto">
              <a:xfrm>
                <a:off x="3792538" y="2365382"/>
                <a:ext cx="2278062" cy="520700"/>
                <a:chOff x="3792538" y="2365375"/>
                <a:chExt cx="2278062" cy="520700"/>
              </a:xfrm>
            </p:grpSpPr>
            <p:sp>
              <p:nvSpPr>
                <p:cNvPr id="142" name="Line 18"/>
                <p:cNvSpPr>
                  <a:spLocks noChangeShapeType="1"/>
                </p:cNvSpPr>
                <p:nvPr/>
              </p:nvSpPr>
              <p:spPr bwMode="auto">
                <a:xfrm rot="21540000" flipV="1">
                  <a:off x="3876675" y="2886075"/>
                  <a:ext cx="1250950" cy="0"/>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43" name="Line 21"/>
                <p:cNvSpPr>
                  <a:spLocks noChangeShapeType="1"/>
                </p:cNvSpPr>
                <p:nvPr/>
              </p:nvSpPr>
              <p:spPr bwMode="auto">
                <a:xfrm rot="21540000" flipV="1">
                  <a:off x="5122863" y="2365375"/>
                  <a:ext cx="947737" cy="503238"/>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44" name="TextBox 143"/>
                <p:cNvSpPr txBox="1"/>
                <p:nvPr/>
              </p:nvSpPr>
              <p:spPr bwMode="auto">
                <a:xfrm rot="21540000">
                  <a:off x="3792538" y="2501900"/>
                  <a:ext cx="1323975" cy="307975"/>
                </a:xfrm>
                <a:prstGeom prst="rect">
                  <a:avLst/>
                </a:prstGeom>
                <a:noFill/>
                <a:ln>
                  <a:noFill/>
                </a:ln>
              </p:spPr>
              <p:txBody>
                <a:bodyPr>
                  <a:spAutoFit/>
                </a:bodyPr>
                <a:lstStyle/>
                <a:p>
                  <a:pPr algn="ctr" fontAlgn="auto">
                    <a:spcBef>
                      <a:spcPts val="0"/>
                    </a:spcBef>
                    <a:spcAft>
                      <a:spcPts val="0"/>
                    </a:spcAft>
                    <a:defRPr/>
                  </a:pPr>
                  <a:r>
                    <a:rPr lang="en-GB" sz="1400" b="1">
                      <a:solidFill>
                        <a:srgbClr val="604A7B"/>
                      </a:solidFill>
                      <a:latin typeface="+mn-lt"/>
                      <a:ea typeface="+mn-ea"/>
                      <a:cs typeface="+mn-cs"/>
                      <a:sym typeface="Arial" charset="0"/>
                    </a:rPr>
                    <a:t>OUTCOME</a:t>
                  </a:r>
                </a:p>
              </p:txBody>
            </p:sp>
          </p:grpSp>
          <p:grpSp>
            <p:nvGrpSpPr>
              <p:cNvPr id="125" name="Group 28"/>
              <p:cNvGrpSpPr>
                <a:grpSpLocks/>
              </p:cNvGrpSpPr>
              <p:nvPr/>
            </p:nvGrpSpPr>
            <p:grpSpPr bwMode="auto">
              <a:xfrm>
                <a:off x="6880225" y="4641857"/>
                <a:ext cx="1406525" cy="841375"/>
                <a:chOff x="6880225" y="4641850"/>
                <a:chExt cx="1406525" cy="841375"/>
              </a:xfrm>
            </p:grpSpPr>
            <p:sp>
              <p:nvSpPr>
                <p:cNvPr id="139" name="Line 18"/>
                <p:cNvSpPr>
                  <a:spLocks noChangeShapeType="1"/>
                </p:cNvSpPr>
                <p:nvPr/>
              </p:nvSpPr>
              <p:spPr bwMode="auto">
                <a:xfrm rot="1952174" flipV="1">
                  <a:off x="6880225" y="5175250"/>
                  <a:ext cx="1249363" cy="0"/>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40" name="Line 21"/>
                <p:cNvSpPr>
                  <a:spLocks noChangeShapeType="1"/>
                </p:cNvSpPr>
                <p:nvPr/>
              </p:nvSpPr>
              <p:spPr bwMode="auto">
                <a:xfrm rot="1952174" flipH="1" flipV="1">
                  <a:off x="7940675" y="4641850"/>
                  <a:ext cx="346075" cy="841375"/>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41" name="TextBox 140"/>
                <p:cNvSpPr txBox="1"/>
                <p:nvPr/>
              </p:nvSpPr>
              <p:spPr bwMode="auto">
                <a:xfrm rot="1952174">
                  <a:off x="6932613" y="4803775"/>
                  <a:ext cx="1323975" cy="307975"/>
                </a:xfrm>
                <a:prstGeom prst="rect">
                  <a:avLst/>
                </a:prstGeom>
                <a:noFill/>
                <a:ln>
                  <a:noFill/>
                </a:ln>
              </p:spPr>
              <p:txBody>
                <a:bodyPr>
                  <a:spAutoFit/>
                </a:bodyPr>
                <a:lstStyle/>
                <a:p>
                  <a:pPr algn="ctr" fontAlgn="auto">
                    <a:spcBef>
                      <a:spcPts val="0"/>
                    </a:spcBef>
                    <a:spcAft>
                      <a:spcPts val="0"/>
                    </a:spcAft>
                    <a:defRPr/>
                  </a:pPr>
                  <a:r>
                    <a:rPr lang="en-GB" sz="1400" b="1">
                      <a:solidFill>
                        <a:srgbClr val="604A7B"/>
                      </a:solidFill>
                      <a:latin typeface="+mn-lt"/>
                      <a:ea typeface="+mn-ea"/>
                      <a:cs typeface="+mn-cs"/>
                      <a:sym typeface="Arial" charset="0"/>
                    </a:rPr>
                    <a:t>OUTCOME</a:t>
                  </a:r>
                </a:p>
              </p:txBody>
            </p:sp>
          </p:grpSp>
          <p:grpSp>
            <p:nvGrpSpPr>
              <p:cNvPr id="126" name="Group 27"/>
              <p:cNvGrpSpPr>
                <a:grpSpLocks/>
              </p:cNvGrpSpPr>
              <p:nvPr/>
            </p:nvGrpSpPr>
            <p:grpSpPr bwMode="auto">
              <a:xfrm>
                <a:off x="3662363" y="4119570"/>
                <a:ext cx="1335087" cy="719137"/>
                <a:chOff x="3662363" y="4119563"/>
                <a:chExt cx="1335087" cy="719137"/>
              </a:xfrm>
            </p:grpSpPr>
            <p:sp>
              <p:nvSpPr>
                <p:cNvPr id="136" name="Line 18"/>
                <p:cNvSpPr>
                  <a:spLocks noChangeShapeType="1"/>
                </p:cNvSpPr>
                <p:nvPr/>
              </p:nvSpPr>
              <p:spPr bwMode="auto">
                <a:xfrm rot="21540000" flipV="1">
                  <a:off x="3746500" y="4838700"/>
                  <a:ext cx="1250950" cy="0"/>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37" name="Line 21"/>
                <p:cNvSpPr>
                  <a:spLocks noChangeShapeType="1"/>
                </p:cNvSpPr>
                <p:nvPr/>
              </p:nvSpPr>
              <p:spPr bwMode="auto">
                <a:xfrm rot="21540000" flipH="1" flipV="1">
                  <a:off x="4383088" y="4119563"/>
                  <a:ext cx="608012" cy="712787"/>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38" name="TextBox 137"/>
                <p:cNvSpPr txBox="1"/>
                <p:nvPr/>
              </p:nvSpPr>
              <p:spPr bwMode="auto">
                <a:xfrm rot="21540000">
                  <a:off x="3662363" y="4452938"/>
                  <a:ext cx="1325562" cy="309562"/>
                </a:xfrm>
                <a:prstGeom prst="rect">
                  <a:avLst/>
                </a:prstGeom>
                <a:noFill/>
                <a:ln>
                  <a:noFill/>
                </a:ln>
              </p:spPr>
              <p:txBody>
                <a:bodyPr>
                  <a:spAutoFit/>
                </a:bodyPr>
                <a:lstStyle/>
                <a:p>
                  <a:pPr algn="ctr" fontAlgn="auto">
                    <a:spcBef>
                      <a:spcPts val="0"/>
                    </a:spcBef>
                    <a:spcAft>
                      <a:spcPts val="0"/>
                    </a:spcAft>
                    <a:defRPr/>
                  </a:pPr>
                  <a:r>
                    <a:rPr lang="en-GB" sz="1400" b="1">
                      <a:solidFill>
                        <a:srgbClr val="604A7B"/>
                      </a:solidFill>
                      <a:latin typeface="+mn-lt"/>
                      <a:ea typeface="+mn-ea"/>
                      <a:cs typeface="+mn-cs"/>
                      <a:sym typeface="Arial" charset="0"/>
                    </a:rPr>
                    <a:t>OUTCOME</a:t>
                  </a:r>
                </a:p>
              </p:txBody>
            </p:sp>
          </p:grpSp>
          <p:grpSp>
            <p:nvGrpSpPr>
              <p:cNvPr id="127" name="Group 26"/>
              <p:cNvGrpSpPr>
                <a:grpSpLocks/>
              </p:cNvGrpSpPr>
              <p:nvPr/>
            </p:nvGrpSpPr>
            <p:grpSpPr bwMode="auto">
              <a:xfrm>
                <a:off x="7521575" y="1663707"/>
                <a:ext cx="1406525" cy="2201863"/>
                <a:chOff x="7521575" y="1663700"/>
                <a:chExt cx="1406525" cy="2201863"/>
              </a:xfrm>
            </p:grpSpPr>
            <p:sp>
              <p:nvSpPr>
                <p:cNvPr id="133" name="Line 18"/>
                <p:cNvSpPr>
                  <a:spLocks noChangeShapeType="1"/>
                </p:cNvSpPr>
                <p:nvPr/>
              </p:nvSpPr>
              <p:spPr bwMode="auto">
                <a:xfrm rot="20450642" flipV="1">
                  <a:off x="7677150" y="3865563"/>
                  <a:ext cx="1250950" cy="0"/>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34" name="Line 21"/>
                <p:cNvSpPr>
                  <a:spLocks noChangeShapeType="1"/>
                </p:cNvSpPr>
                <p:nvPr/>
              </p:nvSpPr>
              <p:spPr bwMode="auto">
                <a:xfrm rot="20450642" flipV="1">
                  <a:off x="8528050" y="1663700"/>
                  <a:ext cx="1588" cy="2028825"/>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35" name="TextBox 134"/>
                <p:cNvSpPr txBox="1"/>
                <p:nvPr/>
              </p:nvSpPr>
              <p:spPr bwMode="auto">
                <a:xfrm rot="20450642">
                  <a:off x="7521575" y="3511550"/>
                  <a:ext cx="1323975" cy="307975"/>
                </a:xfrm>
                <a:prstGeom prst="rect">
                  <a:avLst/>
                </a:prstGeom>
                <a:noFill/>
                <a:ln>
                  <a:noFill/>
                </a:ln>
              </p:spPr>
              <p:txBody>
                <a:bodyPr>
                  <a:spAutoFit/>
                </a:bodyPr>
                <a:lstStyle/>
                <a:p>
                  <a:pPr algn="ctr" fontAlgn="auto">
                    <a:spcBef>
                      <a:spcPts val="0"/>
                    </a:spcBef>
                    <a:spcAft>
                      <a:spcPts val="0"/>
                    </a:spcAft>
                    <a:defRPr/>
                  </a:pPr>
                  <a:r>
                    <a:rPr lang="en-GB" sz="1400" b="1">
                      <a:solidFill>
                        <a:srgbClr val="604A7B"/>
                      </a:solidFill>
                      <a:latin typeface="+mn-lt"/>
                      <a:ea typeface="+mn-ea"/>
                      <a:cs typeface="+mn-cs"/>
                      <a:sym typeface="Arial" charset="0"/>
                    </a:rPr>
                    <a:t>OUTCOME</a:t>
                  </a:r>
                </a:p>
              </p:txBody>
            </p:sp>
          </p:grpSp>
          <p:sp>
            <p:nvSpPr>
              <p:cNvPr id="128" name="Line 9"/>
              <p:cNvSpPr>
                <a:spLocks noChangeShapeType="1"/>
              </p:cNvSpPr>
              <p:nvPr/>
            </p:nvSpPr>
            <p:spPr bwMode="auto">
              <a:xfrm rot="21540000" flipV="1">
                <a:off x="96837" y="1868488"/>
                <a:ext cx="6029325" cy="4056062"/>
              </a:xfrm>
              <a:prstGeom prst="line">
                <a:avLst/>
              </a:prstGeom>
              <a:noFill/>
              <a:ln w="38100">
                <a:solidFill>
                  <a:srgbClr val="008000"/>
                </a:solidFill>
                <a:prstDash val="sysDot"/>
                <a:round/>
                <a:headEnd/>
                <a:tailEnd type="triangle" w="med" len="med"/>
              </a:ln>
            </p:spPr>
            <p:txBody>
              <a:bodyPr wrap="none" anchor="ctr"/>
              <a:lstStyle/>
              <a:p>
                <a:pPr fontAlgn="auto">
                  <a:spcBef>
                    <a:spcPts val="0"/>
                  </a:spcBef>
                  <a:spcAft>
                    <a:spcPts val="0"/>
                  </a:spcAft>
                  <a:defRPr/>
                </a:pPr>
                <a:endParaRPr lang="en-GB" b="1">
                  <a:solidFill>
                    <a:srgbClr val="604A7B"/>
                  </a:solidFill>
                  <a:latin typeface="+mn-lt"/>
                  <a:ea typeface="+mn-ea"/>
                  <a:cs typeface="+mn-cs"/>
                  <a:sym typeface="Arial" charset="0"/>
                </a:endParaRPr>
              </a:p>
            </p:txBody>
          </p:sp>
          <p:grpSp>
            <p:nvGrpSpPr>
              <p:cNvPr id="129" name="Group 23"/>
              <p:cNvGrpSpPr>
                <a:grpSpLocks/>
              </p:cNvGrpSpPr>
              <p:nvPr/>
            </p:nvGrpSpPr>
            <p:grpSpPr bwMode="auto">
              <a:xfrm>
                <a:off x="138112" y="5938838"/>
                <a:ext cx="6643688" cy="461962"/>
                <a:chOff x="1571625" y="5967413"/>
                <a:chExt cx="6643688" cy="461962"/>
              </a:xfrm>
            </p:grpSpPr>
            <p:sp>
              <p:nvSpPr>
                <p:cNvPr id="131" name="Text Box 129"/>
                <p:cNvSpPr txBox="1">
                  <a:spLocks noChangeArrowheads="1"/>
                </p:cNvSpPr>
                <p:nvPr/>
              </p:nvSpPr>
              <p:spPr bwMode="auto">
                <a:xfrm>
                  <a:off x="4429125" y="5967413"/>
                  <a:ext cx="1041400" cy="461962"/>
                </a:xfrm>
                <a:prstGeom prst="rect">
                  <a:avLst/>
                </a:prstGeom>
                <a:noFill/>
                <a:ln w="9525">
                  <a:noFill/>
                  <a:miter lim="800000"/>
                  <a:headEnd/>
                  <a:tailEnd/>
                </a:ln>
              </p:spPr>
              <p:txBody>
                <a:bodyPr>
                  <a:spAutoFit/>
                </a:bodyPr>
                <a:lstStyle/>
                <a:p>
                  <a:pPr fontAlgn="auto">
                    <a:spcBef>
                      <a:spcPct val="50000"/>
                    </a:spcBef>
                    <a:spcAft>
                      <a:spcPts val="0"/>
                    </a:spcAft>
                    <a:buFont typeface="Monotype Sorts" pitchFamily="2" charset="2"/>
                    <a:buNone/>
                    <a:defRPr/>
                  </a:pPr>
                  <a:r>
                    <a:rPr lang="en-GB" sz="2400" b="1" i="1" kern="10" dirty="0">
                      <a:ln w="9525">
                        <a:noFill/>
                        <a:round/>
                        <a:headEnd/>
                        <a:tailEnd/>
                      </a:ln>
                      <a:solidFill>
                        <a:srgbClr val="604A7B"/>
                      </a:solidFill>
                      <a:latin typeface="+mn-lt"/>
                      <a:ea typeface="+mn-lt"/>
                      <a:cs typeface="+mn-lt"/>
                      <a:sym typeface="Arial" charset="0"/>
                    </a:rPr>
                    <a:t>Time</a:t>
                  </a:r>
                  <a:endParaRPr lang="en-GB" sz="2400" b="1" i="1" dirty="0">
                    <a:solidFill>
                      <a:srgbClr val="604A7B"/>
                    </a:solidFill>
                    <a:latin typeface="+mn-lt"/>
                    <a:sym typeface="Arial" charset="0"/>
                  </a:endParaRPr>
                </a:p>
              </p:txBody>
            </p:sp>
            <p:sp>
              <p:nvSpPr>
                <p:cNvPr id="132" name="Line 9"/>
                <p:cNvSpPr>
                  <a:spLocks noChangeShapeType="1"/>
                </p:cNvSpPr>
                <p:nvPr/>
              </p:nvSpPr>
              <p:spPr bwMode="auto">
                <a:xfrm rot="21540000">
                  <a:off x="1571625" y="5972175"/>
                  <a:ext cx="6643688" cy="85725"/>
                </a:xfrm>
                <a:prstGeom prst="line">
                  <a:avLst/>
                </a:prstGeom>
                <a:noFill/>
                <a:ln w="38100">
                  <a:solidFill>
                    <a:srgbClr val="953735"/>
                  </a:solidFill>
                  <a:prstDash val="sysDot"/>
                  <a:round/>
                  <a:headEnd/>
                  <a:tailEnd type="triangle" w="med" len="med"/>
                </a:ln>
              </p:spPr>
              <p:txBody>
                <a:bodyPr wrap="none" anchor="ctr"/>
                <a:lstStyle/>
                <a:p>
                  <a:pPr fontAlgn="auto">
                    <a:spcBef>
                      <a:spcPts val="0"/>
                    </a:spcBef>
                    <a:spcAft>
                      <a:spcPts val="0"/>
                    </a:spcAft>
                    <a:defRPr/>
                  </a:pPr>
                  <a:endParaRPr lang="en-GB" b="1">
                    <a:solidFill>
                      <a:srgbClr val="604A7B"/>
                    </a:solidFill>
                    <a:latin typeface="+mn-lt"/>
                    <a:ea typeface="+mn-ea"/>
                    <a:cs typeface="+mn-cs"/>
                    <a:sym typeface="Arial" charset="0"/>
                  </a:endParaRPr>
                </a:p>
              </p:txBody>
            </p:sp>
          </p:grpSp>
        </p:grpSp>
      </p:grpSp>
      <p:sp>
        <p:nvSpPr>
          <p:cNvPr id="116" name="Parallelogram 115"/>
          <p:cNvSpPr/>
          <p:nvPr/>
        </p:nvSpPr>
        <p:spPr bwMode="auto">
          <a:xfrm flipV="1">
            <a:off x="2057406" y="609600"/>
            <a:ext cx="8583613" cy="6249988"/>
          </a:xfrm>
          <a:prstGeom prst="parallelogram">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accent6">
                  <a:lumMod val="75000"/>
                </a:schemeClr>
              </a:solidFill>
            </a:endParaRPr>
          </a:p>
        </p:txBody>
      </p:sp>
      <p:sp>
        <p:nvSpPr>
          <p:cNvPr id="43009" name="Slide Number Placeholder 3"/>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r" eaLnBrk="1" hangingPunct="1"/>
            <a:fld id="{90ACEB5D-0291-2243-B092-A3FF2E35CAAF}" type="slidenum">
              <a:rPr lang="en-GB" sz="1400">
                <a:solidFill>
                  <a:srgbClr val="604A7B"/>
                </a:solidFill>
                <a:latin typeface="Tahoma" charset="0"/>
                <a:sym typeface="Arial" charset="0"/>
              </a:rPr>
              <a:pPr algn="r" eaLnBrk="1" hangingPunct="1"/>
              <a:t>17</a:t>
            </a:fld>
            <a:endParaRPr lang="en-GB" sz="1400">
              <a:solidFill>
                <a:srgbClr val="604A7B"/>
              </a:solidFill>
              <a:latin typeface="Tahoma" charset="0"/>
              <a:sym typeface="Arial" charset="0"/>
            </a:endParaRPr>
          </a:p>
        </p:txBody>
      </p:sp>
      <p:sp>
        <p:nvSpPr>
          <p:cNvPr id="28687" name="TextBox 28686"/>
          <p:cNvSpPr txBox="1"/>
          <p:nvPr/>
        </p:nvSpPr>
        <p:spPr>
          <a:xfrm>
            <a:off x="4114800" y="1231900"/>
            <a:ext cx="3886200" cy="3416300"/>
          </a:xfrm>
          <a:prstGeom prst="rect">
            <a:avLst/>
          </a:prstGeom>
          <a:noFill/>
        </p:spPr>
        <p:txBody>
          <a:bodyPr>
            <a:spAutoFit/>
          </a:bodyPr>
          <a:lstStyle/>
          <a:p>
            <a:pPr>
              <a:defRPr/>
            </a:pPr>
            <a:r>
              <a:rPr lang="en-GB" sz="3600" dirty="0">
                <a:solidFill>
                  <a:schemeClr val="bg1">
                    <a:lumMod val="50000"/>
                  </a:schemeClr>
                </a:solidFill>
              </a:rPr>
              <a:t>Dimensions in which the relationships of cause and effect are known </a:t>
            </a:r>
          </a:p>
          <a:p>
            <a:pPr>
              <a:defRPr/>
            </a:pPr>
            <a:endParaRPr lang="en-GB" sz="3600" dirty="0">
              <a:solidFill>
                <a:schemeClr val="bg1">
                  <a:lumMod val="50000"/>
                </a:schemeClr>
              </a:solidFill>
            </a:endParaRPr>
          </a:p>
        </p:txBody>
      </p:sp>
      <p:sp>
        <p:nvSpPr>
          <p:cNvPr id="190" name="Title 4"/>
          <p:cNvSpPr txBox="1">
            <a:spLocks/>
          </p:cNvSpPr>
          <p:nvPr/>
        </p:nvSpPr>
        <p:spPr>
          <a:xfrm>
            <a:off x="2577932" y="260648"/>
            <a:ext cx="2459350" cy="792088"/>
          </a:xfrm>
          <a:prstGeom prst="rect">
            <a:avLst/>
          </a:prstGeom>
          <a:solidFill>
            <a:schemeClr val="bg1"/>
          </a:solidFill>
          <a:ln>
            <a:solidFill>
              <a:schemeClr val="accent5">
                <a:lumMod val="50000"/>
              </a:schemeClr>
            </a:solidFill>
          </a:ln>
        </p:spPr>
        <p:txBody>
          <a:bodyPr/>
          <a:lstStyle>
            <a:lvl1pPr algn="ctr" rtl="0" eaLnBrk="0" fontAlgn="base" hangingPunct="0">
              <a:spcBef>
                <a:spcPct val="0"/>
              </a:spcBef>
              <a:spcAft>
                <a:spcPct val="0"/>
              </a:spcAft>
              <a:defRPr sz="4000" kern="1200">
                <a:solidFill>
                  <a:schemeClr val="tx2">
                    <a:lumMod val="75000"/>
                  </a:schemeClr>
                </a:solidFill>
                <a:latin typeface="+mj-lt"/>
                <a:ea typeface="+mj-ea"/>
                <a:cs typeface="+mj-cs"/>
              </a:defRPr>
            </a:lvl1pPr>
            <a:lvl2pPr algn="ctr" rtl="0" eaLnBrk="0" fontAlgn="base" hangingPunct="0">
              <a:spcBef>
                <a:spcPct val="0"/>
              </a:spcBef>
              <a:spcAft>
                <a:spcPct val="0"/>
              </a:spcAft>
              <a:defRPr sz="4400">
                <a:solidFill>
                  <a:srgbClr val="31859C"/>
                </a:solidFill>
                <a:latin typeface="Calibri" pitchFamily="34" charset="0"/>
              </a:defRPr>
            </a:lvl2pPr>
            <a:lvl3pPr algn="ctr" rtl="0" eaLnBrk="0" fontAlgn="base" hangingPunct="0">
              <a:spcBef>
                <a:spcPct val="0"/>
              </a:spcBef>
              <a:spcAft>
                <a:spcPct val="0"/>
              </a:spcAft>
              <a:defRPr sz="4400">
                <a:solidFill>
                  <a:srgbClr val="31859C"/>
                </a:solidFill>
                <a:latin typeface="Calibri" pitchFamily="34" charset="0"/>
              </a:defRPr>
            </a:lvl3pPr>
            <a:lvl4pPr algn="ctr" rtl="0" eaLnBrk="0" fontAlgn="base" hangingPunct="0">
              <a:spcBef>
                <a:spcPct val="0"/>
              </a:spcBef>
              <a:spcAft>
                <a:spcPct val="0"/>
              </a:spcAft>
              <a:defRPr sz="4400">
                <a:solidFill>
                  <a:srgbClr val="31859C"/>
                </a:solidFill>
                <a:latin typeface="Calibri" pitchFamily="34" charset="0"/>
              </a:defRPr>
            </a:lvl4pPr>
            <a:lvl5pPr algn="ctr" rtl="0" eaLnBrk="0" fontAlgn="base" hangingPunct="0">
              <a:spcBef>
                <a:spcPct val="0"/>
              </a:spcBef>
              <a:spcAft>
                <a:spcPct val="0"/>
              </a:spcAft>
              <a:defRPr sz="4400">
                <a:solidFill>
                  <a:srgbClr val="31859C"/>
                </a:solidFill>
                <a:latin typeface="Calibri" pitchFamily="34" charset="0"/>
              </a:defRPr>
            </a:lvl5pPr>
            <a:lvl6pPr marL="457200" algn="ctr" rtl="0" fontAlgn="base">
              <a:spcBef>
                <a:spcPct val="0"/>
              </a:spcBef>
              <a:spcAft>
                <a:spcPct val="0"/>
              </a:spcAft>
              <a:defRPr sz="4400">
                <a:solidFill>
                  <a:srgbClr val="984807"/>
                </a:solidFill>
                <a:latin typeface="Calibri" pitchFamily="34" charset="0"/>
              </a:defRPr>
            </a:lvl6pPr>
            <a:lvl7pPr marL="914400" algn="ctr" rtl="0" fontAlgn="base">
              <a:spcBef>
                <a:spcPct val="0"/>
              </a:spcBef>
              <a:spcAft>
                <a:spcPct val="0"/>
              </a:spcAft>
              <a:defRPr sz="4400">
                <a:solidFill>
                  <a:srgbClr val="984807"/>
                </a:solidFill>
                <a:latin typeface="Calibri" pitchFamily="34" charset="0"/>
              </a:defRPr>
            </a:lvl7pPr>
            <a:lvl8pPr marL="1371600" algn="ctr" rtl="0" fontAlgn="base">
              <a:spcBef>
                <a:spcPct val="0"/>
              </a:spcBef>
              <a:spcAft>
                <a:spcPct val="0"/>
              </a:spcAft>
              <a:defRPr sz="4400">
                <a:solidFill>
                  <a:srgbClr val="984807"/>
                </a:solidFill>
                <a:latin typeface="Calibri" pitchFamily="34" charset="0"/>
              </a:defRPr>
            </a:lvl8pPr>
            <a:lvl9pPr marL="1828800" algn="ctr" rtl="0" fontAlgn="base">
              <a:spcBef>
                <a:spcPct val="0"/>
              </a:spcBef>
              <a:spcAft>
                <a:spcPct val="0"/>
              </a:spcAft>
              <a:defRPr sz="4400">
                <a:solidFill>
                  <a:srgbClr val="984807"/>
                </a:solidFill>
                <a:latin typeface="Calibri" pitchFamily="34" charset="0"/>
              </a:defRPr>
            </a:lvl9pPr>
          </a:lstStyle>
          <a:p>
            <a:pPr>
              <a:lnSpc>
                <a:spcPct val="130000"/>
              </a:lnSpc>
              <a:spcBef>
                <a:spcPts val="0"/>
              </a:spcBef>
            </a:pPr>
            <a:r>
              <a:rPr lang="en-GB" sz="3200" dirty="0" smtClean="0">
                <a:solidFill>
                  <a:srgbClr val="215968"/>
                </a:solidFill>
              </a:rPr>
              <a:t>Not either</a:t>
            </a:r>
            <a:endParaRPr lang="en-GB" sz="3200" dirty="0">
              <a:solidFill>
                <a:srgbClr val="215968"/>
              </a:solidFill>
            </a:endParaRPr>
          </a:p>
        </p:txBody>
      </p:sp>
      <p:sp>
        <p:nvSpPr>
          <p:cNvPr id="191" name="Title 4"/>
          <p:cNvSpPr txBox="1">
            <a:spLocks/>
          </p:cNvSpPr>
          <p:nvPr/>
        </p:nvSpPr>
        <p:spPr bwMode="auto">
          <a:xfrm>
            <a:off x="5037283" y="260648"/>
            <a:ext cx="2451611" cy="792088"/>
          </a:xfrm>
          <a:prstGeom prst="rect">
            <a:avLst/>
          </a:prstGeom>
          <a:solidFill>
            <a:schemeClr val="accent5">
              <a:lumMod val="50000"/>
            </a:schemeClr>
          </a:solidFill>
          <a:ln>
            <a:solidFill>
              <a:schemeClr val="accent5">
                <a:lumMod val="50000"/>
              </a:schemeClr>
            </a:solid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kern="1200">
                <a:solidFill>
                  <a:schemeClr val="tx2">
                    <a:lumMod val="75000"/>
                  </a:schemeClr>
                </a:solidFill>
                <a:latin typeface="+mj-lt"/>
                <a:ea typeface="+mj-ea"/>
                <a:cs typeface="+mj-cs"/>
              </a:defRPr>
            </a:lvl1pPr>
            <a:lvl2pPr algn="ctr" rtl="0" eaLnBrk="0" fontAlgn="base" hangingPunct="0">
              <a:spcBef>
                <a:spcPct val="0"/>
              </a:spcBef>
              <a:spcAft>
                <a:spcPct val="0"/>
              </a:spcAft>
              <a:defRPr sz="4400">
                <a:solidFill>
                  <a:srgbClr val="31859C"/>
                </a:solidFill>
                <a:latin typeface="Calibri" pitchFamily="34" charset="0"/>
              </a:defRPr>
            </a:lvl2pPr>
            <a:lvl3pPr algn="ctr" rtl="0" eaLnBrk="0" fontAlgn="base" hangingPunct="0">
              <a:spcBef>
                <a:spcPct val="0"/>
              </a:spcBef>
              <a:spcAft>
                <a:spcPct val="0"/>
              </a:spcAft>
              <a:defRPr sz="4400">
                <a:solidFill>
                  <a:srgbClr val="31859C"/>
                </a:solidFill>
                <a:latin typeface="Calibri" pitchFamily="34" charset="0"/>
              </a:defRPr>
            </a:lvl3pPr>
            <a:lvl4pPr algn="ctr" rtl="0" eaLnBrk="0" fontAlgn="base" hangingPunct="0">
              <a:spcBef>
                <a:spcPct val="0"/>
              </a:spcBef>
              <a:spcAft>
                <a:spcPct val="0"/>
              </a:spcAft>
              <a:defRPr sz="4400">
                <a:solidFill>
                  <a:srgbClr val="31859C"/>
                </a:solidFill>
                <a:latin typeface="Calibri" pitchFamily="34" charset="0"/>
              </a:defRPr>
            </a:lvl4pPr>
            <a:lvl5pPr algn="ctr" rtl="0" eaLnBrk="0" fontAlgn="base" hangingPunct="0">
              <a:spcBef>
                <a:spcPct val="0"/>
              </a:spcBef>
              <a:spcAft>
                <a:spcPct val="0"/>
              </a:spcAft>
              <a:defRPr sz="4400">
                <a:solidFill>
                  <a:srgbClr val="31859C"/>
                </a:solidFill>
                <a:latin typeface="Calibri" pitchFamily="34" charset="0"/>
              </a:defRPr>
            </a:lvl5pPr>
            <a:lvl6pPr marL="457200" algn="ctr" rtl="0" fontAlgn="base">
              <a:spcBef>
                <a:spcPct val="0"/>
              </a:spcBef>
              <a:spcAft>
                <a:spcPct val="0"/>
              </a:spcAft>
              <a:defRPr sz="4400">
                <a:solidFill>
                  <a:srgbClr val="984807"/>
                </a:solidFill>
                <a:latin typeface="Calibri" pitchFamily="34" charset="0"/>
              </a:defRPr>
            </a:lvl6pPr>
            <a:lvl7pPr marL="914400" algn="ctr" rtl="0" fontAlgn="base">
              <a:spcBef>
                <a:spcPct val="0"/>
              </a:spcBef>
              <a:spcAft>
                <a:spcPct val="0"/>
              </a:spcAft>
              <a:defRPr sz="4400">
                <a:solidFill>
                  <a:srgbClr val="984807"/>
                </a:solidFill>
                <a:latin typeface="Calibri" pitchFamily="34" charset="0"/>
              </a:defRPr>
            </a:lvl7pPr>
            <a:lvl8pPr marL="1371600" algn="ctr" rtl="0" fontAlgn="base">
              <a:spcBef>
                <a:spcPct val="0"/>
              </a:spcBef>
              <a:spcAft>
                <a:spcPct val="0"/>
              </a:spcAft>
              <a:defRPr sz="4400">
                <a:solidFill>
                  <a:srgbClr val="984807"/>
                </a:solidFill>
                <a:latin typeface="Calibri" pitchFamily="34" charset="0"/>
              </a:defRPr>
            </a:lvl8pPr>
            <a:lvl9pPr marL="1828800" algn="ctr" rtl="0" fontAlgn="base">
              <a:spcBef>
                <a:spcPct val="0"/>
              </a:spcBef>
              <a:spcAft>
                <a:spcPct val="0"/>
              </a:spcAft>
              <a:defRPr sz="4400">
                <a:solidFill>
                  <a:srgbClr val="984807"/>
                </a:solidFill>
                <a:latin typeface="Calibri" pitchFamily="34" charset="0"/>
              </a:defRPr>
            </a:lvl9pPr>
          </a:lstStyle>
          <a:p>
            <a:pPr>
              <a:spcBef>
                <a:spcPts val="0"/>
              </a:spcBef>
            </a:pPr>
            <a:r>
              <a:rPr lang="en-GB" sz="3200" dirty="0" smtClean="0">
                <a:solidFill>
                  <a:schemeClr val="bg1"/>
                </a:solidFill>
              </a:rPr>
              <a:t>or</a:t>
            </a:r>
            <a:endParaRPr lang="en-GB" sz="3200" dirty="0">
              <a:solidFill>
                <a:schemeClr val="bg1"/>
              </a:solidFill>
            </a:endParaRPr>
          </a:p>
        </p:txBody>
      </p:sp>
      <p:sp>
        <p:nvSpPr>
          <p:cNvPr id="2" name="Footer Placeholder 1"/>
          <p:cNvSpPr>
            <a:spLocks noGrp="1"/>
          </p:cNvSpPr>
          <p:nvPr>
            <p:ph type="ftr" sz="quarter" idx="11"/>
          </p:nvPr>
        </p:nvSpPr>
        <p:spPr/>
        <p:txBody>
          <a:bodyPr/>
          <a:lstStyle/>
          <a:p>
            <a:pPr>
              <a:defRPr/>
            </a:pPr>
            <a:r>
              <a:rPr lang="es-ES" smtClean="0"/>
              <a:t>Ricardo.Wilson-Grau@inter.nl.net</a:t>
            </a:r>
            <a:endParaRPr lang="es-ES"/>
          </a:p>
        </p:txBody>
      </p:sp>
      <p:grpSp>
        <p:nvGrpSpPr>
          <p:cNvPr id="117" name="Group 116"/>
          <p:cNvGrpSpPr>
            <a:grpSpLocks/>
          </p:cNvGrpSpPr>
          <p:nvPr/>
        </p:nvGrpSpPr>
        <p:grpSpPr bwMode="auto">
          <a:xfrm>
            <a:off x="-1044575" y="1125544"/>
            <a:ext cx="4608513" cy="5735637"/>
            <a:chOff x="-1044575" y="1125537"/>
            <a:chExt cx="4608463" cy="5735637"/>
          </a:xfrm>
          <a:solidFill>
            <a:schemeClr val="accent1">
              <a:lumMod val="20000"/>
              <a:lumOff val="80000"/>
              <a:alpha val="48000"/>
            </a:schemeClr>
          </a:solidFill>
        </p:grpSpPr>
        <p:sp>
          <p:nvSpPr>
            <p:cNvPr id="119" name="Parallelogram 118"/>
            <p:cNvSpPr/>
            <p:nvPr/>
          </p:nvSpPr>
          <p:spPr bwMode="auto">
            <a:xfrm flipV="1">
              <a:off x="-1044575" y="1125537"/>
              <a:ext cx="4608463" cy="5735637"/>
            </a:xfrm>
            <a:prstGeom prst="parallelogram">
              <a:avLst/>
            </a:prstGeom>
            <a:grpFill/>
            <a:ln>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bg1">
                    <a:lumMod val="50000"/>
                  </a:schemeClr>
                </a:solidFill>
              </a:endParaRPr>
            </a:p>
          </p:txBody>
        </p:sp>
        <p:sp>
          <p:nvSpPr>
            <p:cNvPr id="122" name="TextBox 1"/>
            <p:cNvSpPr txBox="1">
              <a:spLocks noChangeArrowheads="1"/>
            </p:cNvSpPr>
            <p:nvPr/>
          </p:nvSpPr>
          <p:spPr bwMode="auto">
            <a:xfrm>
              <a:off x="533383" y="1331912"/>
              <a:ext cx="1479451" cy="523220"/>
            </a:xfrm>
            <a:prstGeom prst="rect">
              <a:avLst/>
            </a:prstGeom>
            <a:grpFill/>
            <a:ln w="9525">
              <a:noFill/>
              <a:prstDash val="sysDash"/>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defRPr/>
              </a:pPr>
              <a:r>
                <a:rPr lang="en-GB" sz="2800" b="1" dirty="0" smtClean="0">
                  <a:solidFill>
                    <a:schemeClr val="bg1">
                      <a:lumMod val="50000"/>
                    </a:schemeClr>
                  </a:solidFill>
                </a:rPr>
                <a:t>SIMPLE</a:t>
              </a:r>
            </a:p>
          </p:txBody>
        </p:sp>
      </p:grpSp>
    </p:spTree>
    <p:extLst>
      <p:ext uri="{BB962C8B-B14F-4D97-AF65-F5344CB8AC3E}">
        <p14:creationId xmlns:p14="http://schemas.microsoft.com/office/powerpoint/2010/main" val="127805808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wipe(up)">
                                      <p:cBhvr>
                                        <p:cTn id="7" dur="500"/>
                                        <p:tgtEl>
                                          <p:spTgt spid="11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wipe(up)">
                                      <p:cBhvr>
                                        <p:cTn id="10" dur="500"/>
                                        <p:tgtEl>
                                          <p:spTgt spid="11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8687"/>
                                        </p:tgtEl>
                                        <p:attrNameLst>
                                          <p:attrName>style.visibility</p:attrName>
                                        </p:attrNameLst>
                                      </p:cBhvr>
                                      <p:to>
                                        <p:strVal val="visible"/>
                                      </p:to>
                                    </p:set>
                                    <p:animEffect transition="in" filter="wipe(up)">
                                      <p:cBhvr>
                                        <p:cTn id="13" dur="500"/>
                                        <p:tgtEl>
                                          <p:spTgt spid="28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2868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357188" y="769945"/>
            <a:ext cx="9285288" cy="5965825"/>
            <a:chOff x="-357188" y="769945"/>
            <a:chExt cx="9285288" cy="5965825"/>
          </a:xfrm>
        </p:grpSpPr>
        <p:sp>
          <p:nvSpPr>
            <p:cNvPr id="96" name="Line 12"/>
            <p:cNvSpPr>
              <a:spLocks noChangeShapeType="1"/>
            </p:cNvSpPr>
            <p:nvPr/>
          </p:nvSpPr>
          <p:spPr bwMode="auto">
            <a:xfrm rot="21540000" flipV="1">
              <a:off x="2032000" y="3057528"/>
              <a:ext cx="858838" cy="868363"/>
            </a:xfrm>
            <a:custGeom>
              <a:avLst/>
              <a:gdLst>
                <a:gd name="T0" fmla="*/ 0 w 946006"/>
                <a:gd name="T1" fmla="*/ 0 h 983772"/>
                <a:gd name="T2" fmla="*/ 705581 w 946006"/>
                <a:gd name="T3" fmla="*/ 677304 h 983772"/>
                <a:gd name="T4" fmla="*/ 0 60000 65536"/>
                <a:gd name="T5" fmla="*/ 0 60000 65536"/>
                <a:gd name="T6" fmla="*/ 0 w 946006"/>
                <a:gd name="T7" fmla="*/ 0 h 983772"/>
                <a:gd name="T8" fmla="*/ 946006 w 946006"/>
                <a:gd name="T9" fmla="*/ 983772 h 983772"/>
              </a:gdLst>
              <a:ahLst/>
              <a:cxnLst>
                <a:cxn ang="T4">
                  <a:pos x="T0" y="T1"/>
                </a:cxn>
                <a:cxn ang="T5">
                  <a:pos x="T2" y="T3"/>
                </a:cxn>
              </a:cxnLst>
              <a:rect l="T6" t="T7" r="T8" b="T9"/>
              <a:pathLst>
                <a:path w="946006" h="983772">
                  <a:moveTo>
                    <a:pt x="0" y="0"/>
                  </a:moveTo>
                  <a:lnTo>
                    <a:pt x="946006" y="983772"/>
                  </a:lnTo>
                </a:path>
              </a:pathLst>
            </a:custGeom>
            <a:noFill/>
            <a:ln w="57150">
              <a:solidFill>
                <a:schemeClr val="accent6">
                  <a:lumMod val="50000"/>
                </a:schemeClr>
              </a:solidFill>
              <a:prstDash val="solid"/>
              <a:round/>
              <a:headEnd/>
              <a:tailEnd type="arrow" w="med" len="med"/>
            </a:ln>
          </p:spPr>
          <p:txBody>
            <a:bodyPr wrap="none" lIns="82058" tIns="41029" rIns="82058" bIns="41029"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grpSp>
          <p:nvGrpSpPr>
            <p:cNvPr id="7" name="Group 6"/>
            <p:cNvGrpSpPr/>
            <p:nvPr/>
          </p:nvGrpSpPr>
          <p:grpSpPr>
            <a:xfrm>
              <a:off x="-357188" y="769945"/>
              <a:ext cx="9285288" cy="5965825"/>
              <a:chOff x="-357188" y="769945"/>
              <a:chExt cx="9285288" cy="5965825"/>
            </a:xfrm>
          </p:grpSpPr>
          <p:grpSp>
            <p:nvGrpSpPr>
              <p:cNvPr id="100" name="Group 28684"/>
              <p:cNvGrpSpPr>
                <a:grpSpLocks/>
              </p:cNvGrpSpPr>
              <p:nvPr/>
            </p:nvGrpSpPr>
            <p:grpSpPr bwMode="auto">
              <a:xfrm>
                <a:off x="2493963" y="3240095"/>
                <a:ext cx="1419225" cy="1062037"/>
                <a:chOff x="2493963" y="3240088"/>
                <a:chExt cx="1419225" cy="1062037"/>
              </a:xfrm>
            </p:grpSpPr>
            <p:sp>
              <p:nvSpPr>
                <p:cNvPr id="187" name="Line 17"/>
                <p:cNvSpPr>
                  <a:spLocks noChangeShapeType="1"/>
                </p:cNvSpPr>
                <p:nvPr/>
              </p:nvSpPr>
              <p:spPr bwMode="auto">
                <a:xfrm rot="21540000" flipV="1">
                  <a:off x="2557463" y="4079875"/>
                  <a:ext cx="1239837" cy="222250"/>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88" name="Line 20"/>
                <p:cNvSpPr>
                  <a:spLocks noChangeShapeType="1"/>
                </p:cNvSpPr>
                <p:nvPr/>
              </p:nvSpPr>
              <p:spPr bwMode="auto">
                <a:xfrm rot="21540000" flipV="1">
                  <a:off x="3787775" y="3240088"/>
                  <a:ext cx="125413" cy="828675"/>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89" name="TextBox 188"/>
                <p:cNvSpPr txBox="1"/>
                <p:nvPr/>
              </p:nvSpPr>
              <p:spPr bwMode="auto">
                <a:xfrm rot="21540000">
                  <a:off x="2493963" y="3697288"/>
                  <a:ext cx="1323975" cy="307975"/>
                </a:xfrm>
                <a:prstGeom prst="rect">
                  <a:avLst/>
                </a:prstGeom>
                <a:noFill/>
                <a:ln>
                  <a:noFill/>
                </a:ln>
              </p:spPr>
              <p:txBody>
                <a:bodyPr>
                  <a:spAutoFit/>
                </a:bodyPr>
                <a:lstStyle/>
                <a:p>
                  <a:pPr algn="ctr" fontAlgn="auto">
                    <a:spcBef>
                      <a:spcPts val="0"/>
                    </a:spcBef>
                    <a:spcAft>
                      <a:spcPts val="0"/>
                    </a:spcAft>
                    <a:defRPr/>
                  </a:pPr>
                  <a:r>
                    <a:rPr lang="en-GB" sz="1400" b="1">
                      <a:solidFill>
                        <a:srgbClr val="604A7B"/>
                      </a:solidFill>
                      <a:latin typeface="+mn-lt"/>
                      <a:ea typeface="+mn-ea"/>
                      <a:cs typeface="+mn-cs"/>
                      <a:sym typeface="Arial" charset="0"/>
                    </a:rPr>
                    <a:t>OUTPUT</a:t>
                  </a:r>
                </a:p>
              </p:txBody>
            </p:sp>
          </p:grpSp>
          <p:grpSp>
            <p:nvGrpSpPr>
              <p:cNvPr id="101" name="Group 28683"/>
              <p:cNvGrpSpPr>
                <a:grpSpLocks/>
              </p:cNvGrpSpPr>
              <p:nvPr/>
            </p:nvGrpSpPr>
            <p:grpSpPr bwMode="auto">
              <a:xfrm>
                <a:off x="5438775" y="1814520"/>
                <a:ext cx="2274888" cy="1414462"/>
                <a:chOff x="5438775" y="1814513"/>
                <a:chExt cx="2274888" cy="1414462"/>
              </a:xfrm>
            </p:grpSpPr>
            <p:sp>
              <p:nvSpPr>
                <p:cNvPr id="184" name="Line 18"/>
                <p:cNvSpPr>
                  <a:spLocks noChangeShapeType="1"/>
                </p:cNvSpPr>
                <p:nvPr/>
              </p:nvSpPr>
              <p:spPr bwMode="auto">
                <a:xfrm rot="422314" flipV="1">
                  <a:off x="5472113" y="3032125"/>
                  <a:ext cx="1250950" cy="0"/>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85" name="Line 21"/>
                <p:cNvSpPr>
                  <a:spLocks noChangeShapeType="1"/>
                </p:cNvSpPr>
                <p:nvPr/>
              </p:nvSpPr>
              <p:spPr bwMode="auto">
                <a:xfrm rot="422314" flipV="1">
                  <a:off x="6848475" y="1814513"/>
                  <a:ext cx="865188" cy="1414462"/>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86" name="TextBox 185"/>
                <p:cNvSpPr txBox="1"/>
                <p:nvPr/>
              </p:nvSpPr>
              <p:spPr bwMode="auto">
                <a:xfrm rot="422314">
                  <a:off x="5438775" y="2671763"/>
                  <a:ext cx="1325563" cy="307975"/>
                </a:xfrm>
                <a:prstGeom prst="rect">
                  <a:avLst/>
                </a:prstGeom>
                <a:noFill/>
                <a:ln>
                  <a:noFill/>
                </a:ln>
              </p:spPr>
              <p:txBody>
                <a:bodyPr>
                  <a:spAutoFit/>
                </a:bodyPr>
                <a:lstStyle/>
                <a:p>
                  <a:pPr algn="ctr" fontAlgn="auto">
                    <a:spcBef>
                      <a:spcPts val="0"/>
                    </a:spcBef>
                    <a:spcAft>
                      <a:spcPts val="0"/>
                    </a:spcAft>
                    <a:defRPr/>
                  </a:pPr>
                  <a:r>
                    <a:rPr lang="en-GB" sz="1400" b="1">
                      <a:solidFill>
                        <a:srgbClr val="604A7B"/>
                      </a:solidFill>
                      <a:latin typeface="+mn-lt"/>
                      <a:ea typeface="+mn-ea"/>
                      <a:cs typeface="+mn-cs"/>
                      <a:sym typeface="Arial" charset="0"/>
                    </a:rPr>
                    <a:t>OUTCOME</a:t>
                  </a:r>
                </a:p>
              </p:txBody>
            </p:sp>
          </p:grpSp>
          <p:grpSp>
            <p:nvGrpSpPr>
              <p:cNvPr id="102" name="Group 28682"/>
              <p:cNvGrpSpPr>
                <a:grpSpLocks/>
              </p:cNvGrpSpPr>
              <p:nvPr/>
            </p:nvGrpSpPr>
            <p:grpSpPr bwMode="auto">
              <a:xfrm>
                <a:off x="1052513" y="5692782"/>
                <a:ext cx="1506537" cy="1042988"/>
                <a:chOff x="1052513" y="5692775"/>
                <a:chExt cx="1506537" cy="1042988"/>
              </a:xfrm>
            </p:grpSpPr>
            <p:sp>
              <p:nvSpPr>
                <p:cNvPr id="181" name="Line 10"/>
                <p:cNvSpPr>
                  <a:spLocks noChangeShapeType="1"/>
                </p:cNvSpPr>
                <p:nvPr/>
              </p:nvSpPr>
              <p:spPr bwMode="auto">
                <a:xfrm rot="21540000" flipV="1">
                  <a:off x="1382713" y="6735763"/>
                  <a:ext cx="1000125" cy="0"/>
                </a:xfrm>
                <a:prstGeom prst="line">
                  <a:avLst/>
                </a:prstGeom>
                <a:noFill/>
                <a:ln w="57150">
                  <a:solidFill>
                    <a:schemeClr val="accent6">
                      <a:lumMod val="50000"/>
                    </a:schemeClr>
                  </a:solidFill>
                  <a:round/>
                  <a:headEnd/>
                  <a:tailEn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82" name="Line 12"/>
                <p:cNvSpPr>
                  <a:spLocks noChangeShapeType="1"/>
                </p:cNvSpPr>
                <p:nvPr/>
              </p:nvSpPr>
              <p:spPr bwMode="auto">
                <a:xfrm rot="21540000" flipV="1">
                  <a:off x="2373313" y="5692775"/>
                  <a:ext cx="125412" cy="1033463"/>
                </a:xfrm>
                <a:prstGeom prst="line">
                  <a:avLst/>
                </a:prstGeom>
                <a:noFill/>
                <a:ln w="57150">
                  <a:solidFill>
                    <a:schemeClr val="accent6">
                      <a:lumMod val="50000"/>
                    </a:schemeClr>
                  </a:solidFill>
                  <a:round/>
                  <a:headEnd/>
                  <a:tailEnd type="arrow" w="med" len="me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83" name="TextBox 182"/>
                <p:cNvSpPr txBox="1"/>
                <p:nvPr/>
              </p:nvSpPr>
              <p:spPr bwMode="auto">
                <a:xfrm rot="21540000">
                  <a:off x="1052513" y="6365875"/>
                  <a:ext cx="1506537" cy="307975"/>
                </a:xfrm>
                <a:prstGeom prst="rect">
                  <a:avLst/>
                </a:prstGeom>
                <a:noFill/>
                <a:ln>
                  <a:noFill/>
                </a:ln>
              </p:spPr>
              <p:txBody>
                <a:bodyPr>
                  <a:spAutoFit/>
                </a:bodyPr>
                <a:lstStyle/>
                <a:p>
                  <a:pPr algn="ctr" fontAlgn="auto">
                    <a:spcBef>
                      <a:spcPts val="0"/>
                    </a:spcBef>
                    <a:spcAft>
                      <a:spcPts val="0"/>
                    </a:spcAft>
                    <a:defRPr/>
                  </a:pPr>
                  <a:r>
                    <a:rPr lang="en-GB" sz="1400" b="1">
                      <a:solidFill>
                        <a:srgbClr val="604A7B"/>
                      </a:solidFill>
                      <a:latin typeface="+mn-lt"/>
                      <a:ea typeface="+mn-ea"/>
                      <a:cs typeface="+mn-cs"/>
                      <a:sym typeface="Arial" charset="0"/>
                    </a:rPr>
                    <a:t>INPUTS</a:t>
                  </a:r>
                </a:p>
              </p:txBody>
            </p:sp>
          </p:grpSp>
          <p:grpSp>
            <p:nvGrpSpPr>
              <p:cNvPr id="103" name="Group 28681"/>
              <p:cNvGrpSpPr>
                <a:grpSpLocks/>
              </p:cNvGrpSpPr>
              <p:nvPr/>
            </p:nvGrpSpPr>
            <p:grpSpPr bwMode="auto">
              <a:xfrm>
                <a:off x="508000" y="2922595"/>
                <a:ext cx="1565275" cy="1014412"/>
                <a:chOff x="508000" y="2922588"/>
                <a:chExt cx="1565275" cy="1014412"/>
              </a:xfrm>
            </p:grpSpPr>
            <p:sp>
              <p:nvSpPr>
                <p:cNvPr id="178" name="Line 10"/>
                <p:cNvSpPr>
                  <a:spLocks noChangeShapeType="1"/>
                </p:cNvSpPr>
                <p:nvPr/>
              </p:nvSpPr>
              <p:spPr bwMode="auto">
                <a:xfrm rot="21540000" flipV="1">
                  <a:off x="1052513" y="3937000"/>
                  <a:ext cx="1000125" cy="0"/>
                </a:xfrm>
                <a:prstGeom prst="line">
                  <a:avLst/>
                </a:prstGeom>
                <a:noFill/>
                <a:ln w="57150">
                  <a:solidFill>
                    <a:schemeClr val="accent6">
                      <a:lumMod val="50000"/>
                    </a:schemeClr>
                  </a:solidFill>
                  <a:prstDash val="solid"/>
                  <a:round/>
                  <a:headEnd/>
                  <a:tailEn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79" name="Line 12"/>
                <p:cNvSpPr>
                  <a:spLocks noChangeShapeType="1"/>
                </p:cNvSpPr>
                <p:nvPr/>
              </p:nvSpPr>
              <p:spPr bwMode="auto">
                <a:xfrm rot="21540000" flipH="1" flipV="1">
                  <a:off x="1722438" y="2922588"/>
                  <a:ext cx="322262" cy="1008062"/>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80" name="TextBox 179"/>
                <p:cNvSpPr txBox="1"/>
                <p:nvPr/>
              </p:nvSpPr>
              <p:spPr bwMode="auto">
                <a:xfrm rot="21540000">
                  <a:off x="508000" y="3549650"/>
                  <a:ext cx="1565275" cy="306388"/>
                </a:xfrm>
                <a:prstGeom prst="rect">
                  <a:avLst/>
                </a:prstGeom>
                <a:noFill/>
                <a:ln>
                  <a:noFill/>
                </a:ln>
              </p:spPr>
              <p:txBody>
                <a:bodyPr>
                  <a:spAutoFit/>
                </a:bodyPr>
                <a:lstStyle/>
                <a:p>
                  <a:pPr algn="r" fontAlgn="auto">
                    <a:spcBef>
                      <a:spcPts val="0"/>
                    </a:spcBef>
                    <a:spcAft>
                      <a:spcPts val="0"/>
                    </a:spcAft>
                    <a:defRPr/>
                  </a:pPr>
                  <a:r>
                    <a:rPr lang="en-GB" sz="1400" b="1">
                      <a:solidFill>
                        <a:srgbClr val="604A7B"/>
                      </a:solidFill>
                      <a:latin typeface="+mn-lt"/>
                      <a:ea typeface="+mn-ea"/>
                      <a:cs typeface="+mn-cs"/>
                      <a:sym typeface="Arial" charset="0"/>
                    </a:rPr>
                    <a:t>ACTIVITY</a:t>
                  </a:r>
                </a:p>
              </p:txBody>
            </p:sp>
          </p:grpSp>
          <p:grpSp>
            <p:nvGrpSpPr>
              <p:cNvPr id="104" name="Group 28680"/>
              <p:cNvGrpSpPr>
                <a:grpSpLocks/>
              </p:cNvGrpSpPr>
              <p:nvPr/>
            </p:nvGrpSpPr>
            <p:grpSpPr bwMode="auto">
              <a:xfrm>
                <a:off x="-357188" y="3873507"/>
                <a:ext cx="1508126" cy="1135063"/>
                <a:chOff x="-357188" y="3873500"/>
                <a:chExt cx="1508126" cy="1135063"/>
              </a:xfrm>
            </p:grpSpPr>
            <p:sp>
              <p:nvSpPr>
                <p:cNvPr id="175" name="Line 10"/>
                <p:cNvSpPr>
                  <a:spLocks noChangeShapeType="1"/>
                </p:cNvSpPr>
                <p:nvPr/>
              </p:nvSpPr>
              <p:spPr bwMode="auto">
                <a:xfrm rot="21540000" flipV="1">
                  <a:off x="-26988" y="5008563"/>
                  <a:ext cx="1001713" cy="0"/>
                </a:xfrm>
                <a:prstGeom prst="line">
                  <a:avLst/>
                </a:prstGeom>
                <a:noFill/>
                <a:ln w="57150">
                  <a:solidFill>
                    <a:schemeClr val="accent6">
                      <a:lumMod val="50000"/>
                    </a:schemeClr>
                  </a:solidFill>
                  <a:round/>
                  <a:headEnd/>
                  <a:tailEn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76" name="Line 12"/>
                <p:cNvSpPr>
                  <a:spLocks noChangeShapeType="1"/>
                </p:cNvSpPr>
                <p:nvPr/>
              </p:nvSpPr>
              <p:spPr bwMode="auto">
                <a:xfrm rot="21540000" flipV="1">
                  <a:off x="965200" y="3873500"/>
                  <a:ext cx="125413" cy="1123950"/>
                </a:xfrm>
                <a:prstGeom prst="line">
                  <a:avLst/>
                </a:prstGeom>
                <a:noFill/>
                <a:ln w="57150">
                  <a:solidFill>
                    <a:schemeClr val="accent6">
                      <a:lumMod val="50000"/>
                    </a:schemeClr>
                  </a:solidFill>
                  <a:round/>
                  <a:headEnd/>
                  <a:tailEnd type="arrow" w="med" len="me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77" name="TextBox 176"/>
                <p:cNvSpPr txBox="1"/>
                <p:nvPr/>
              </p:nvSpPr>
              <p:spPr bwMode="auto">
                <a:xfrm rot="21540000">
                  <a:off x="-357188" y="4619625"/>
                  <a:ext cx="1508126" cy="307975"/>
                </a:xfrm>
                <a:prstGeom prst="rect">
                  <a:avLst/>
                </a:prstGeom>
                <a:noFill/>
                <a:ln>
                  <a:noFill/>
                </a:ln>
              </p:spPr>
              <p:txBody>
                <a:bodyPr>
                  <a:spAutoFit/>
                </a:bodyPr>
                <a:lstStyle/>
                <a:p>
                  <a:pPr algn="ctr" fontAlgn="auto">
                    <a:spcBef>
                      <a:spcPts val="0"/>
                    </a:spcBef>
                    <a:spcAft>
                      <a:spcPts val="0"/>
                    </a:spcAft>
                    <a:defRPr/>
                  </a:pPr>
                  <a:r>
                    <a:rPr lang="en-GB" sz="1400" b="1">
                      <a:solidFill>
                        <a:srgbClr val="604A7B"/>
                      </a:solidFill>
                      <a:latin typeface="+mn-lt"/>
                      <a:ea typeface="+mn-ea"/>
                      <a:cs typeface="+mn-cs"/>
                      <a:sym typeface="Arial" charset="0"/>
                    </a:rPr>
                    <a:t>INPUTS</a:t>
                  </a:r>
                </a:p>
              </p:txBody>
            </p:sp>
          </p:grpSp>
          <p:grpSp>
            <p:nvGrpSpPr>
              <p:cNvPr id="105" name="Group 28679"/>
              <p:cNvGrpSpPr>
                <a:grpSpLocks/>
              </p:cNvGrpSpPr>
              <p:nvPr/>
            </p:nvGrpSpPr>
            <p:grpSpPr bwMode="auto">
              <a:xfrm>
                <a:off x="638175" y="1663707"/>
                <a:ext cx="3246438" cy="3079750"/>
                <a:chOff x="638175" y="1663700"/>
                <a:chExt cx="3246438" cy="3079750"/>
              </a:xfrm>
            </p:grpSpPr>
            <p:sp>
              <p:nvSpPr>
                <p:cNvPr id="172" name="Line 10"/>
                <p:cNvSpPr>
                  <a:spLocks noChangeShapeType="1"/>
                </p:cNvSpPr>
                <p:nvPr/>
              </p:nvSpPr>
              <p:spPr bwMode="auto">
                <a:xfrm rot="21540000" flipV="1">
                  <a:off x="1182688" y="4743450"/>
                  <a:ext cx="1000125" cy="0"/>
                </a:xfrm>
                <a:prstGeom prst="line">
                  <a:avLst/>
                </a:prstGeom>
                <a:noFill/>
                <a:ln w="57150">
                  <a:solidFill>
                    <a:schemeClr val="accent6">
                      <a:lumMod val="50000"/>
                    </a:schemeClr>
                  </a:solidFill>
                  <a:prstDash val="solid"/>
                  <a:round/>
                  <a:headEnd/>
                  <a:tailEn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73" name="Line 12"/>
                <p:cNvSpPr>
                  <a:spLocks noChangeShapeType="1"/>
                </p:cNvSpPr>
                <p:nvPr/>
              </p:nvSpPr>
              <p:spPr bwMode="auto">
                <a:xfrm rot="21540000" flipV="1">
                  <a:off x="2155825" y="1663700"/>
                  <a:ext cx="1728788" cy="3055938"/>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74" name="TextBox 173"/>
                <p:cNvSpPr txBox="1"/>
                <p:nvPr/>
              </p:nvSpPr>
              <p:spPr bwMode="auto">
                <a:xfrm rot="21540000">
                  <a:off x="638175" y="4354513"/>
                  <a:ext cx="1565275" cy="307975"/>
                </a:xfrm>
                <a:prstGeom prst="rect">
                  <a:avLst/>
                </a:prstGeom>
                <a:noFill/>
                <a:ln>
                  <a:noFill/>
                </a:ln>
              </p:spPr>
              <p:txBody>
                <a:bodyPr>
                  <a:spAutoFit/>
                </a:bodyPr>
                <a:lstStyle/>
                <a:p>
                  <a:pPr algn="r" fontAlgn="auto">
                    <a:spcBef>
                      <a:spcPts val="0"/>
                    </a:spcBef>
                    <a:spcAft>
                      <a:spcPts val="0"/>
                    </a:spcAft>
                    <a:defRPr/>
                  </a:pPr>
                  <a:r>
                    <a:rPr lang="en-GB" sz="1400" b="1">
                      <a:solidFill>
                        <a:srgbClr val="604A7B"/>
                      </a:solidFill>
                      <a:latin typeface="+mn-lt"/>
                      <a:ea typeface="+mn-ea"/>
                      <a:cs typeface="+mn-cs"/>
                      <a:sym typeface="Arial" charset="0"/>
                    </a:rPr>
                    <a:t>ACTIVITY</a:t>
                  </a:r>
                </a:p>
              </p:txBody>
            </p:sp>
          </p:grpSp>
          <p:grpSp>
            <p:nvGrpSpPr>
              <p:cNvPr id="106" name="Group 28678"/>
              <p:cNvGrpSpPr>
                <a:grpSpLocks/>
              </p:cNvGrpSpPr>
              <p:nvPr/>
            </p:nvGrpSpPr>
            <p:grpSpPr bwMode="auto">
              <a:xfrm>
                <a:off x="-227013" y="4629157"/>
                <a:ext cx="1506538" cy="1136650"/>
                <a:chOff x="-227013" y="4629150"/>
                <a:chExt cx="1506538" cy="1136650"/>
              </a:xfrm>
            </p:grpSpPr>
            <p:sp>
              <p:nvSpPr>
                <p:cNvPr id="169" name="Line 10"/>
                <p:cNvSpPr>
                  <a:spLocks noChangeShapeType="1"/>
                </p:cNvSpPr>
                <p:nvPr/>
              </p:nvSpPr>
              <p:spPr bwMode="auto">
                <a:xfrm rot="21540000" flipV="1">
                  <a:off x="103188" y="5765800"/>
                  <a:ext cx="1000125" cy="0"/>
                </a:xfrm>
                <a:prstGeom prst="line">
                  <a:avLst/>
                </a:prstGeom>
                <a:noFill/>
                <a:ln w="57150">
                  <a:solidFill>
                    <a:schemeClr val="accent6">
                      <a:lumMod val="50000"/>
                    </a:schemeClr>
                  </a:solidFill>
                  <a:round/>
                  <a:headEnd/>
                  <a:tailEn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70" name="Line 12"/>
                <p:cNvSpPr>
                  <a:spLocks noChangeShapeType="1"/>
                </p:cNvSpPr>
                <p:nvPr/>
              </p:nvSpPr>
              <p:spPr bwMode="auto">
                <a:xfrm rot="21540000" flipV="1">
                  <a:off x="1093788" y="4629150"/>
                  <a:ext cx="125412" cy="1125538"/>
                </a:xfrm>
                <a:prstGeom prst="line">
                  <a:avLst/>
                </a:prstGeom>
                <a:noFill/>
                <a:ln w="57150">
                  <a:solidFill>
                    <a:schemeClr val="accent6">
                      <a:lumMod val="50000"/>
                    </a:schemeClr>
                  </a:solidFill>
                  <a:round/>
                  <a:headEnd/>
                  <a:tailEnd type="arrow" w="med" len="me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71" name="TextBox 170"/>
                <p:cNvSpPr txBox="1"/>
                <p:nvPr/>
              </p:nvSpPr>
              <p:spPr bwMode="auto">
                <a:xfrm rot="21540000">
                  <a:off x="-227013" y="5376863"/>
                  <a:ext cx="1506538" cy="307975"/>
                </a:xfrm>
                <a:prstGeom prst="rect">
                  <a:avLst/>
                </a:prstGeom>
                <a:noFill/>
                <a:ln>
                  <a:noFill/>
                </a:ln>
              </p:spPr>
              <p:txBody>
                <a:bodyPr>
                  <a:spAutoFit/>
                </a:bodyPr>
                <a:lstStyle/>
                <a:p>
                  <a:pPr algn="ctr" fontAlgn="auto">
                    <a:spcBef>
                      <a:spcPts val="0"/>
                    </a:spcBef>
                    <a:spcAft>
                      <a:spcPts val="0"/>
                    </a:spcAft>
                    <a:defRPr/>
                  </a:pPr>
                  <a:r>
                    <a:rPr lang="en-GB" sz="1400" b="1">
                      <a:solidFill>
                        <a:srgbClr val="604A7B"/>
                      </a:solidFill>
                      <a:latin typeface="+mn-lt"/>
                      <a:ea typeface="+mn-ea"/>
                      <a:cs typeface="+mn-cs"/>
                      <a:sym typeface="Arial" charset="0"/>
                    </a:rPr>
                    <a:t>INPUTS</a:t>
                  </a:r>
                </a:p>
              </p:txBody>
            </p:sp>
          </p:grpSp>
          <p:grpSp>
            <p:nvGrpSpPr>
              <p:cNvPr id="107" name="Group 28677"/>
              <p:cNvGrpSpPr>
                <a:grpSpLocks/>
              </p:cNvGrpSpPr>
              <p:nvPr/>
            </p:nvGrpSpPr>
            <p:grpSpPr bwMode="auto">
              <a:xfrm>
                <a:off x="896938" y="4422782"/>
                <a:ext cx="1670050" cy="1012825"/>
                <a:chOff x="896938" y="4422775"/>
                <a:chExt cx="1670050" cy="1012825"/>
              </a:xfrm>
            </p:grpSpPr>
            <p:sp>
              <p:nvSpPr>
                <p:cNvPr id="166" name="TextBox 165"/>
                <p:cNvSpPr txBox="1"/>
                <p:nvPr/>
              </p:nvSpPr>
              <p:spPr bwMode="auto">
                <a:xfrm rot="21540000">
                  <a:off x="896938" y="5046663"/>
                  <a:ext cx="1566862" cy="307975"/>
                </a:xfrm>
                <a:prstGeom prst="rect">
                  <a:avLst/>
                </a:prstGeom>
                <a:noFill/>
                <a:ln>
                  <a:noFill/>
                </a:ln>
              </p:spPr>
              <p:txBody>
                <a:bodyPr>
                  <a:spAutoFit/>
                </a:bodyPr>
                <a:lstStyle/>
                <a:p>
                  <a:pPr algn="r" fontAlgn="auto">
                    <a:spcBef>
                      <a:spcPts val="0"/>
                    </a:spcBef>
                    <a:spcAft>
                      <a:spcPts val="0"/>
                    </a:spcAft>
                    <a:defRPr/>
                  </a:pPr>
                  <a:r>
                    <a:rPr lang="en-GB" sz="1400" b="1">
                      <a:solidFill>
                        <a:srgbClr val="604A7B"/>
                      </a:solidFill>
                      <a:latin typeface="+mn-lt"/>
                      <a:ea typeface="+mn-ea"/>
                      <a:cs typeface="+mn-cs"/>
                      <a:sym typeface="Arial" charset="0"/>
                    </a:rPr>
                    <a:t>ACTIVITY</a:t>
                  </a:r>
                </a:p>
              </p:txBody>
            </p:sp>
            <p:sp>
              <p:nvSpPr>
                <p:cNvPr id="167" name="Line 10"/>
                <p:cNvSpPr>
                  <a:spLocks noChangeShapeType="1"/>
                </p:cNvSpPr>
                <p:nvPr/>
              </p:nvSpPr>
              <p:spPr bwMode="auto">
                <a:xfrm rot="21540000" flipV="1">
                  <a:off x="1443038" y="5435600"/>
                  <a:ext cx="998537" cy="0"/>
                </a:xfrm>
                <a:prstGeom prst="line">
                  <a:avLst/>
                </a:prstGeom>
                <a:noFill/>
                <a:ln w="57150">
                  <a:solidFill>
                    <a:schemeClr val="accent6">
                      <a:lumMod val="50000"/>
                    </a:schemeClr>
                  </a:solidFill>
                  <a:prstDash val="solid"/>
                  <a:round/>
                  <a:headEnd/>
                  <a:tailEn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68" name="Line 12"/>
                <p:cNvSpPr>
                  <a:spLocks noChangeShapeType="1"/>
                </p:cNvSpPr>
                <p:nvPr/>
              </p:nvSpPr>
              <p:spPr bwMode="auto">
                <a:xfrm rot="21540000" flipV="1">
                  <a:off x="2433638" y="4422775"/>
                  <a:ext cx="133350" cy="1001713"/>
                </a:xfrm>
                <a:prstGeom prst="line">
                  <a:avLst/>
                </a:prstGeom>
                <a:noFill/>
                <a:ln w="57150">
                  <a:solidFill>
                    <a:schemeClr val="accent6">
                      <a:lumMod val="50000"/>
                    </a:schemeClr>
                  </a:solidFill>
                  <a:prstDash val="solid"/>
                  <a:round/>
                  <a:headEnd/>
                  <a:tailEnd type="arrow" w="med" len="me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grpSp>
          <p:grpSp>
            <p:nvGrpSpPr>
              <p:cNvPr id="108" name="Group 28676"/>
              <p:cNvGrpSpPr>
                <a:grpSpLocks/>
              </p:cNvGrpSpPr>
              <p:nvPr/>
            </p:nvGrpSpPr>
            <p:grpSpPr bwMode="auto">
              <a:xfrm>
                <a:off x="-39688" y="5319720"/>
                <a:ext cx="1508126" cy="1136650"/>
                <a:chOff x="-39688" y="5319713"/>
                <a:chExt cx="1508126" cy="1136650"/>
              </a:xfrm>
            </p:grpSpPr>
            <p:sp>
              <p:nvSpPr>
                <p:cNvPr id="163" name="Line 10"/>
                <p:cNvSpPr>
                  <a:spLocks noChangeShapeType="1"/>
                </p:cNvSpPr>
                <p:nvPr/>
              </p:nvSpPr>
              <p:spPr bwMode="auto">
                <a:xfrm rot="21540000" flipV="1">
                  <a:off x="290513" y="6456363"/>
                  <a:ext cx="1001712" cy="0"/>
                </a:xfrm>
                <a:prstGeom prst="line">
                  <a:avLst/>
                </a:prstGeom>
                <a:noFill/>
                <a:ln w="57150">
                  <a:solidFill>
                    <a:schemeClr val="accent6">
                      <a:lumMod val="50000"/>
                    </a:schemeClr>
                  </a:solidFill>
                  <a:round/>
                  <a:headEnd/>
                  <a:tailEn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64" name="Line 12"/>
                <p:cNvSpPr>
                  <a:spLocks noChangeShapeType="1"/>
                </p:cNvSpPr>
                <p:nvPr/>
              </p:nvSpPr>
              <p:spPr bwMode="auto">
                <a:xfrm rot="21540000" flipV="1">
                  <a:off x="1282700" y="5319713"/>
                  <a:ext cx="125413" cy="1125537"/>
                </a:xfrm>
                <a:prstGeom prst="line">
                  <a:avLst/>
                </a:prstGeom>
                <a:noFill/>
                <a:ln w="57150">
                  <a:solidFill>
                    <a:schemeClr val="accent6">
                      <a:lumMod val="50000"/>
                    </a:schemeClr>
                  </a:solidFill>
                  <a:round/>
                  <a:headEnd/>
                  <a:tailEnd type="arrow" w="med" len="me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65" name="TextBox 164"/>
                <p:cNvSpPr txBox="1"/>
                <p:nvPr/>
              </p:nvSpPr>
              <p:spPr bwMode="auto">
                <a:xfrm rot="21540000">
                  <a:off x="-39688" y="6067425"/>
                  <a:ext cx="1508126" cy="307975"/>
                </a:xfrm>
                <a:prstGeom prst="rect">
                  <a:avLst/>
                </a:prstGeom>
                <a:noFill/>
                <a:ln>
                  <a:noFill/>
                </a:ln>
              </p:spPr>
              <p:txBody>
                <a:bodyPr>
                  <a:spAutoFit/>
                </a:bodyPr>
                <a:lstStyle/>
                <a:p>
                  <a:pPr algn="ctr" fontAlgn="auto">
                    <a:spcBef>
                      <a:spcPts val="0"/>
                    </a:spcBef>
                    <a:spcAft>
                      <a:spcPts val="0"/>
                    </a:spcAft>
                    <a:defRPr/>
                  </a:pPr>
                  <a:r>
                    <a:rPr lang="en-GB" sz="1400" b="1">
                      <a:solidFill>
                        <a:srgbClr val="604A7B"/>
                      </a:solidFill>
                      <a:latin typeface="+mn-lt"/>
                      <a:ea typeface="+mn-ea"/>
                      <a:cs typeface="+mn-cs"/>
                      <a:sym typeface="Arial" charset="0"/>
                    </a:rPr>
                    <a:t>INPUTS</a:t>
                  </a:r>
                </a:p>
              </p:txBody>
            </p:sp>
          </p:grpSp>
          <p:grpSp>
            <p:nvGrpSpPr>
              <p:cNvPr id="109" name="Group 28675"/>
              <p:cNvGrpSpPr>
                <a:grpSpLocks/>
              </p:cNvGrpSpPr>
              <p:nvPr/>
            </p:nvGrpSpPr>
            <p:grpSpPr bwMode="auto">
              <a:xfrm>
                <a:off x="390525" y="2039945"/>
                <a:ext cx="1323975" cy="839787"/>
                <a:chOff x="390525" y="2039938"/>
                <a:chExt cx="1323975" cy="839787"/>
              </a:xfrm>
            </p:grpSpPr>
            <p:sp>
              <p:nvSpPr>
                <p:cNvPr id="160" name="Line 17"/>
                <p:cNvSpPr>
                  <a:spLocks noChangeShapeType="1"/>
                </p:cNvSpPr>
                <p:nvPr/>
              </p:nvSpPr>
              <p:spPr bwMode="auto">
                <a:xfrm rot="60000" flipH="1" flipV="1">
                  <a:off x="414338" y="2879725"/>
                  <a:ext cx="1125537" cy="0"/>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61" name="Line 20"/>
                <p:cNvSpPr>
                  <a:spLocks noChangeShapeType="1"/>
                </p:cNvSpPr>
                <p:nvPr/>
              </p:nvSpPr>
              <p:spPr bwMode="auto">
                <a:xfrm rot="60000" flipV="1">
                  <a:off x="420688" y="2039938"/>
                  <a:ext cx="312737" cy="833437"/>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62" name="TextBox 161"/>
                <p:cNvSpPr txBox="1"/>
                <p:nvPr/>
              </p:nvSpPr>
              <p:spPr bwMode="auto">
                <a:xfrm rot="60000" flipH="1">
                  <a:off x="390525" y="2511425"/>
                  <a:ext cx="1323975" cy="307975"/>
                </a:xfrm>
                <a:prstGeom prst="rect">
                  <a:avLst/>
                </a:prstGeom>
                <a:noFill/>
                <a:ln>
                  <a:noFill/>
                </a:ln>
              </p:spPr>
              <p:txBody>
                <a:bodyPr>
                  <a:spAutoFit/>
                </a:bodyPr>
                <a:lstStyle/>
                <a:p>
                  <a:pPr algn="ctr" fontAlgn="auto">
                    <a:spcBef>
                      <a:spcPts val="0"/>
                    </a:spcBef>
                    <a:spcAft>
                      <a:spcPts val="0"/>
                    </a:spcAft>
                    <a:defRPr/>
                  </a:pPr>
                  <a:r>
                    <a:rPr lang="en-GB" sz="1400" b="1">
                      <a:solidFill>
                        <a:srgbClr val="604A7B"/>
                      </a:solidFill>
                      <a:latin typeface="+mn-lt"/>
                      <a:ea typeface="+mn-ea"/>
                      <a:cs typeface="+mn-cs"/>
                      <a:sym typeface="Arial" charset="0"/>
                    </a:rPr>
                    <a:t>OUTPUT</a:t>
                  </a:r>
                </a:p>
              </p:txBody>
            </p:sp>
          </p:grpSp>
          <p:grpSp>
            <p:nvGrpSpPr>
              <p:cNvPr id="111" name="Group 28674"/>
              <p:cNvGrpSpPr>
                <a:grpSpLocks/>
              </p:cNvGrpSpPr>
              <p:nvPr/>
            </p:nvGrpSpPr>
            <p:grpSpPr bwMode="auto">
              <a:xfrm>
                <a:off x="3665538" y="1171582"/>
                <a:ext cx="1612900" cy="1298575"/>
                <a:chOff x="3665538" y="1171575"/>
                <a:chExt cx="1612900" cy="1298575"/>
              </a:xfrm>
            </p:grpSpPr>
            <p:sp>
              <p:nvSpPr>
                <p:cNvPr id="157" name="Line 17"/>
                <p:cNvSpPr>
                  <a:spLocks noChangeShapeType="1"/>
                </p:cNvSpPr>
                <p:nvPr/>
              </p:nvSpPr>
              <p:spPr bwMode="auto">
                <a:xfrm rot="21540000" flipV="1">
                  <a:off x="3902075" y="1543050"/>
                  <a:ext cx="1128713" cy="0"/>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58" name="Line 20"/>
                <p:cNvSpPr>
                  <a:spLocks noChangeShapeType="1"/>
                </p:cNvSpPr>
                <p:nvPr/>
              </p:nvSpPr>
              <p:spPr bwMode="auto">
                <a:xfrm rot="21540000">
                  <a:off x="5038725" y="1531938"/>
                  <a:ext cx="239713" cy="938212"/>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59" name="TextBox 158"/>
                <p:cNvSpPr txBox="1"/>
                <p:nvPr/>
              </p:nvSpPr>
              <p:spPr bwMode="auto">
                <a:xfrm rot="21540000">
                  <a:off x="3665538" y="1171575"/>
                  <a:ext cx="1323975" cy="307975"/>
                </a:xfrm>
                <a:prstGeom prst="rect">
                  <a:avLst/>
                </a:prstGeom>
                <a:noFill/>
                <a:ln>
                  <a:noFill/>
                </a:ln>
              </p:spPr>
              <p:txBody>
                <a:bodyPr>
                  <a:spAutoFit/>
                </a:bodyPr>
                <a:lstStyle/>
                <a:p>
                  <a:pPr algn="ctr" fontAlgn="auto">
                    <a:spcBef>
                      <a:spcPts val="0"/>
                    </a:spcBef>
                    <a:spcAft>
                      <a:spcPts val="0"/>
                    </a:spcAft>
                    <a:defRPr/>
                  </a:pPr>
                  <a:r>
                    <a:rPr lang="en-GB" sz="1400" b="1">
                      <a:solidFill>
                        <a:srgbClr val="604A7B"/>
                      </a:solidFill>
                      <a:latin typeface="+mn-lt"/>
                      <a:ea typeface="+mn-ea"/>
                      <a:cs typeface="+mn-cs"/>
                      <a:sym typeface="Arial" charset="0"/>
                    </a:rPr>
                    <a:t>OUTPUT</a:t>
                  </a:r>
                </a:p>
              </p:txBody>
            </p:sp>
          </p:grpSp>
          <p:grpSp>
            <p:nvGrpSpPr>
              <p:cNvPr id="112" name="Group 13"/>
              <p:cNvGrpSpPr>
                <a:grpSpLocks/>
              </p:cNvGrpSpPr>
              <p:nvPr/>
            </p:nvGrpSpPr>
            <p:grpSpPr bwMode="auto">
              <a:xfrm>
                <a:off x="2233613" y="5067307"/>
                <a:ext cx="1566862" cy="688975"/>
                <a:chOff x="2233613" y="5067300"/>
                <a:chExt cx="1566862" cy="688975"/>
              </a:xfrm>
            </p:grpSpPr>
            <p:sp>
              <p:nvSpPr>
                <p:cNvPr id="154" name="Line 10"/>
                <p:cNvSpPr>
                  <a:spLocks noChangeShapeType="1"/>
                </p:cNvSpPr>
                <p:nvPr/>
              </p:nvSpPr>
              <p:spPr bwMode="auto">
                <a:xfrm rot="21540000" flipV="1">
                  <a:off x="2436813" y="5722938"/>
                  <a:ext cx="528637" cy="33337"/>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55" name="Line 12"/>
                <p:cNvSpPr>
                  <a:spLocks noChangeShapeType="1"/>
                </p:cNvSpPr>
                <p:nvPr/>
              </p:nvSpPr>
              <p:spPr bwMode="auto">
                <a:xfrm rot="21540000" flipV="1">
                  <a:off x="2959100" y="5067300"/>
                  <a:ext cx="681038" cy="644525"/>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56" name="TextBox 155"/>
                <p:cNvSpPr txBox="1"/>
                <p:nvPr/>
              </p:nvSpPr>
              <p:spPr bwMode="auto">
                <a:xfrm rot="21540000">
                  <a:off x="2233613" y="5440363"/>
                  <a:ext cx="1566862" cy="307975"/>
                </a:xfrm>
                <a:prstGeom prst="rect">
                  <a:avLst/>
                </a:prstGeom>
                <a:noFill/>
                <a:ln>
                  <a:noFill/>
                </a:ln>
              </p:spPr>
              <p:txBody>
                <a:bodyPr>
                  <a:spAutoFit/>
                </a:bodyPr>
                <a:lstStyle/>
                <a:p>
                  <a:pPr algn="r" fontAlgn="auto">
                    <a:spcBef>
                      <a:spcPts val="0"/>
                    </a:spcBef>
                    <a:spcAft>
                      <a:spcPts val="0"/>
                    </a:spcAft>
                    <a:defRPr/>
                  </a:pPr>
                  <a:r>
                    <a:rPr lang="en-GB" sz="1400" b="1">
                      <a:solidFill>
                        <a:srgbClr val="604A7B"/>
                      </a:solidFill>
                      <a:latin typeface="+mn-lt"/>
                      <a:ea typeface="+mn-ea"/>
                      <a:cs typeface="+mn-cs"/>
                      <a:sym typeface="Arial" charset="0"/>
                    </a:rPr>
                    <a:t>ACTIVITY</a:t>
                  </a:r>
                </a:p>
              </p:txBody>
            </p:sp>
          </p:grpSp>
          <p:sp>
            <p:nvSpPr>
              <p:cNvPr id="113" name="Line 12"/>
              <p:cNvSpPr>
                <a:spLocks noChangeShapeType="1"/>
              </p:cNvSpPr>
              <p:nvPr/>
            </p:nvSpPr>
            <p:spPr bwMode="auto">
              <a:xfrm rot="21540000" flipV="1">
                <a:off x="2819400" y="5708657"/>
                <a:ext cx="1300163" cy="41275"/>
              </a:xfrm>
              <a:custGeom>
                <a:avLst/>
                <a:gdLst>
                  <a:gd name="T0" fmla="*/ 0 w 1429789"/>
                  <a:gd name="T1" fmla="*/ 0 h 46492"/>
                  <a:gd name="T2" fmla="*/ 1429789 w 1429789"/>
                  <a:gd name="T3" fmla="*/ 46492 h 46492"/>
                  <a:gd name="T4" fmla="*/ 0 60000 65536"/>
                  <a:gd name="T5" fmla="*/ 0 60000 65536"/>
                  <a:gd name="T6" fmla="*/ 0 w 1429789"/>
                  <a:gd name="T7" fmla="*/ 0 h 46492"/>
                  <a:gd name="T8" fmla="*/ 1429789 w 1429789"/>
                  <a:gd name="T9" fmla="*/ 46492 h 46492"/>
                </a:gdLst>
                <a:ahLst/>
                <a:cxnLst>
                  <a:cxn ang="T4">
                    <a:pos x="T0" y="T1"/>
                  </a:cxn>
                  <a:cxn ang="T5">
                    <a:pos x="T2" y="T3"/>
                  </a:cxn>
                </a:cxnLst>
                <a:rect l="T6" t="T7" r="T8" b="T9"/>
                <a:pathLst>
                  <a:path w="1429789" h="46492">
                    <a:moveTo>
                      <a:pt x="0" y="0"/>
                    </a:moveTo>
                    <a:lnTo>
                      <a:pt x="1429789" y="46492"/>
                    </a:lnTo>
                  </a:path>
                </a:pathLst>
              </a:custGeom>
              <a:noFill/>
              <a:ln w="57150">
                <a:solidFill>
                  <a:schemeClr val="accent6">
                    <a:lumMod val="50000"/>
                  </a:schemeClr>
                </a:solidFill>
                <a:prstDash val="solid"/>
                <a:round/>
                <a:headEnd/>
                <a:tailEnd type="arrow" w="med" len="me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grpSp>
            <p:nvGrpSpPr>
              <p:cNvPr id="115" name="Group 28673"/>
              <p:cNvGrpSpPr>
                <a:grpSpLocks/>
              </p:cNvGrpSpPr>
              <p:nvPr/>
            </p:nvGrpSpPr>
            <p:grpSpPr bwMode="auto">
              <a:xfrm>
                <a:off x="2689225" y="3681420"/>
                <a:ext cx="3511550" cy="668337"/>
                <a:chOff x="2689225" y="3681413"/>
                <a:chExt cx="3511550" cy="668337"/>
              </a:xfrm>
            </p:grpSpPr>
            <p:sp>
              <p:nvSpPr>
                <p:cNvPr id="151" name="Line 17"/>
                <p:cNvSpPr>
                  <a:spLocks noChangeShapeType="1"/>
                </p:cNvSpPr>
                <p:nvPr/>
              </p:nvSpPr>
              <p:spPr bwMode="auto">
                <a:xfrm rot="21540000" flipV="1">
                  <a:off x="2689225" y="4067175"/>
                  <a:ext cx="3060700" cy="282575"/>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52" name="Line 20"/>
                <p:cNvSpPr>
                  <a:spLocks noChangeShapeType="1"/>
                </p:cNvSpPr>
                <p:nvPr/>
              </p:nvSpPr>
              <p:spPr bwMode="auto">
                <a:xfrm rot="21540000" flipV="1">
                  <a:off x="5743575" y="3719513"/>
                  <a:ext cx="457200" cy="315912"/>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53" name="TextBox 152"/>
                <p:cNvSpPr txBox="1"/>
                <p:nvPr/>
              </p:nvSpPr>
              <p:spPr bwMode="auto">
                <a:xfrm rot="21540000">
                  <a:off x="4445000" y="3681413"/>
                  <a:ext cx="1322388" cy="307975"/>
                </a:xfrm>
                <a:prstGeom prst="rect">
                  <a:avLst/>
                </a:prstGeom>
                <a:noFill/>
                <a:ln>
                  <a:noFill/>
                </a:ln>
              </p:spPr>
              <p:txBody>
                <a:bodyPr>
                  <a:spAutoFit/>
                </a:bodyPr>
                <a:lstStyle/>
                <a:p>
                  <a:pPr algn="ctr" fontAlgn="auto">
                    <a:spcBef>
                      <a:spcPts val="0"/>
                    </a:spcBef>
                    <a:spcAft>
                      <a:spcPts val="0"/>
                    </a:spcAft>
                    <a:defRPr/>
                  </a:pPr>
                  <a:r>
                    <a:rPr lang="en-GB" sz="1400" b="1">
                      <a:solidFill>
                        <a:srgbClr val="604A7B"/>
                      </a:solidFill>
                      <a:latin typeface="+mn-lt"/>
                      <a:ea typeface="+mn-ea"/>
                      <a:cs typeface="+mn-cs"/>
                      <a:sym typeface="Arial" charset="0"/>
                    </a:rPr>
                    <a:t>OUTPUT</a:t>
                  </a:r>
                </a:p>
              </p:txBody>
            </p:sp>
          </p:grpSp>
          <p:grpSp>
            <p:nvGrpSpPr>
              <p:cNvPr id="120" name="Group 28671"/>
              <p:cNvGrpSpPr>
                <a:grpSpLocks/>
              </p:cNvGrpSpPr>
              <p:nvPr/>
            </p:nvGrpSpPr>
            <p:grpSpPr bwMode="auto">
              <a:xfrm>
                <a:off x="4376738" y="5221295"/>
                <a:ext cx="3952875" cy="1319212"/>
                <a:chOff x="4376738" y="5221288"/>
                <a:chExt cx="3952875" cy="1319212"/>
              </a:xfrm>
            </p:grpSpPr>
            <p:sp>
              <p:nvSpPr>
                <p:cNvPr id="148" name="Line 17"/>
                <p:cNvSpPr>
                  <a:spLocks noChangeShapeType="1"/>
                </p:cNvSpPr>
                <p:nvPr/>
              </p:nvSpPr>
              <p:spPr bwMode="auto">
                <a:xfrm rot="21540000" flipV="1">
                  <a:off x="4551363" y="5589588"/>
                  <a:ext cx="1127125" cy="0"/>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49" name="Line 20"/>
                <p:cNvSpPr>
                  <a:spLocks noChangeShapeType="1"/>
                </p:cNvSpPr>
                <p:nvPr/>
              </p:nvSpPr>
              <p:spPr bwMode="auto">
                <a:xfrm rot="21540000">
                  <a:off x="5686425" y="5557838"/>
                  <a:ext cx="2643188" cy="982662"/>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50" name="TextBox 149"/>
                <p:cNvSpPr txBox="1"/>
                <p:nvPr/>
              </p:nvSpPr>
              <p:spPr bwMode="auto">
                <a:xfrm rot="21540000">
                  <a:off x="4376738" y="5221288"/>
                  <a:ext cx="1323975" cy="307975"/>
                </a:xfrm>
                <a:prstGeom prst="rect">
                  <a:avLst/>
                </a:prstGeom>
                <a:noFill/>
                <a:ln>
                  <a:noFill/>
                  <a:prstDash val="dash"/>
                </a:ln>
              </p:spPr>
              <p:txBody>
                <a:bodyPr>
                  <a:spAutoFit/>
                </a:bodyPr>
                <a:lstStyle/>
                <a:p>
                  <a:pPr algn="ctr" fontAlgn="auto">
                    <a:spcBef>
                      <a:spcPts val="0"/>
                    </a:spcBef>
                    <a:spcAft>
                      <a:spcPts val="0"/>
                    </a:spcAft>
                    <a:defRPr/>
                  </a:pPr>
                  <a:r>
                    <a:rPr lang="en-GB" sz="1400" b="1">
                      <a:solidFill>
                        <a:srgbClr val="604A7B"/>
                      </a:solidFill>
                      <a:latin typeface="+mn-lt"/>
                      <a:ea typeface="+mn-ea"/>
                      <a:cs typeface="+mn-cs"/>
                      <a:sym typeface="Arial" charset="0"/>
                    </a:rPr>
                    <a:t>OUTPUT</a:t>
                  </a:r>
                </a:p>
              </p:txBody>
            </p:sp>
          </p:grpSp>
          <p:grpSp>
            <p:nvGrpSpPr>
              <p:cNvPr id="121" name="Group 30"/>
              <p:cNvGrpSpPr>
                <a:grpSpLocks/>
              </p:cNvGrpSpPr>
              <p:nvPr/>
            </p:nvGrpSpPr>
            <p:grpSpPr bwMode="auto">
              <a:xfrm>
                <a:off x="1695450" y="769945"/>
                <a:ext cx="1976438" cy="1055687"/>
                <a:chOff x="1695450" y="769938"/>
                <a:chExt cx="1976438" cy="1055687"/>
              </a:xfrm>
            </p:grpSpPr>
            <p:sp>
              <p:nvSpPr>
                <p:cNvPr id="145" name="Line 18"/>
                <p:cNvSpPr>
                  <a:spLocks noChangeShapeType="1"/>
                </p:cNvSpPr>
                <p:nvPr/>
              </p:nvSpPr>
              <p:spPr bwMode="auto">
                <a:xfrm rot="20754954" flipV="1">
                  <a:off x="1806575" y="1825625"/>
                  <a:ext cx="1250950" cy="0"/>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46" name="Line 21"/>
                <p:cNvSpPr>
                  <a:spLocks noChangeShapeType="1"/>
                </p:cNvSpPr>
                <p:nvPr/>
              </p:nvSpPr>
              <p:spPr bwMode="auto">
                <a:xfrm rot="20754954" flipV="1">
                  <a:off x="2913063" y="769938"/>
                  <a:ext cx="758825" cy="819150"/>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47" name="TextBox 146"/>
                <p:cNvSpPr txBox="1"/>
                <p:nvPr/>
              </p:nvSpPr>
              <p:spPr bwMode="auto">
                <a:xfrm rot="20754954">
                  <a:off x="1695450" y="1485900"/>
                  <a:ext cx="1323975" cy="307975"/>
                </a:xfrm>
                <a:prstGeom prst="rect">
                  <a:avLst/>
                </a:prstGeom>
                <a:noFill/>
                <a:ln>
                  <a:noFill/>
                </a:ln>
              </p:spPr>
              <p:txBody>
                <a:bodyPr>
                  <a:spAutoFit/>
                </a:bodyPr>
                <a:lstStyle/>
                <a:p>
                  <a:pPr algn="ctr" fontAlgn="auto">
                    <a:spcBef>
                      <a:spcPts val="0"/>
                    </a:spcBef>
                    <a:spcAft>
                      <a:spcPts val="0"/>
                    </a:spcAft>
                    <a:defRPr/>
                  </a:pPr>
                  <a:r>
                    <a:rPr lang="en-GB" sz="1400" b="1">
                      <a:solidFill>
                        <a:srgbClr val="604A7B"/>
                      </a:solidFill>
                      <a:latin typeface="+mn-lt"/>
                      <a:ea typeface="+mn-ea"/>
                      <a:cs typeface="+mn-cs"/>
                      <a:sym typeface="Arial" charset="0"/>
                    </a:rPr>
                    <a:t>OUTCOME</a:t>
                  </a:r>
                </a:p>
              </p:txBody>
            </p:sp>
          </p:grpSp>
          <p:grpSp>
            <p:nvGrpSpPr>
              <p:cNvPr id="123" name="Group 29"/>
              <p:cNvGrpSpPr>
                <a:grpSpLocks/>
              </p:cNvGrpSpPr>
              <p:nvPr/>
            </p:nvGrpSpPr>
            <p:grpSpPr bwMode="auto">
              <a:xfrm>
                <a:off x="3792538" y="2365382"/>
                <a:ext cx="2278062" cy="520700"/>
                <a:chOff x="3792538" y="2365375"/>
                <a:chExt cx="2278062" cy="520700"/>
              </a:xfrm>
            </p:grpSpPr>
            <p:sp>
              <p:nvSpPr>
                <p:cNvPr id="142" name="Line 18"/>
                <p:cNvSpPr>
                  <a:spLocks noChangeShapeType="1"/>
                </p:cNvSpPr>
                <p:nvPr/>
              </p:nvSpPr>
              <p:spPr bwMode="auto">
                <a:xfrm rot="21540000" flipV="1">
                  <a:off x="3876675" y="2886075"/>
                  <a:ext cx="1250950" cy="0"/>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43" name="Line 21"/>
                <p:cNvSpPr>
                  <a:spLocks noChangeShapeType="1"/>
                </p:cNvSpPr>
                <p:nvPr/>
              </p:nvSpPr>
              <p:spPr bwMode="auto">
                <a:xfrm rot="21540000" flipV="1">
                  <a:off x="5122863" y="2365375"/>
                  <a:ext cx="947737" cy="503238"/>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44" name="TextBox 143"/>
                <p:cNvSpPr txBox="1"/>
                <p:nvPr/>
              </p:nvSpPr>
              <p:spPr bwMode="auto">
                <a:xfrm rot="21540000">
                  <a:off x="3792538" y="2501900"/>
                  <a:ext cx="1323975" cy="307975"/>
                </a:xfrm>
                <a:prstGeom prst="rect">
                  <a:avLst/>
                </a:prstGeom>
                <a:noFill/>
                <a:ln>
                  <a:noFill/>
                </a:ln>
              </p:spPr>
              <p:txBody>
                <a:bodyPr>
                  <a:spAutoFit/>
                </a:bodyPr>
                <a:lstStyle/>
                <a:p>
                  <a:pPr algn="ctr" fontAlgn="auto">
                    <a:spcBef>
                      <a:spcPts val="0"/>
                    </a:spcBef>
                    <a:spcAft>
                      <a:spcPts val="0"/>
                    </a:spcAft>
                    <a:defRPr/>
                  </a:pPr>
                  <a:r>
                    <a:rPr lang="en-GB" sz="1400" b="1">
                      <a:solidFill>
                        <a:srgbClr val="604A7B"/>
                      </a:solidFill>
                      <a:latin typeface="+mn-lt"/>
                      <a:ea typeface="+mn-ea"/>
                      <a:cs typeface="+mn-cs"/>
                      <a:sym typeface="Arial" charset="0"/>
                    </a:rPr>
                    <a:t>OUTCOME</a:t>
                  </a:r>
                </a:p>
              </p:txBody>
            </p:sp>
          </p:grpSp>
          <p:grpSp>
            <p:nvGrpSpPr>
              <p:cNvPr id="125" name="Group 28"/>
              <p:cNvGrpSpPr>
                <a:grpSpLocks/>
              </p:cNvGrpSpPr>
              <p:nvPr/>
            </p:nvGrpSpPr>
            <p:grpSpPr bwMode="auto">
              <a:xfrm>
                <a:off x="6880225" y="4641857"/>
                <a:ext cx="1406525" cy="841375"/>
                <a:chOff x="6880225" y="4641850"/>
                <a:chExt cx="1406525" cy="841375"/>
              </a:xfrm>
            </p:grpSpPr>
            <p:sp>
              <p:nvSpPr>
                <p:cNvPr id="139" name="Line 18"/>
                <p:cNvSpPr>
                  <a:spLocks noChangeShapeType="1"/>
                </p:cNvSpPr>
                <p:nvPr/>
              </p:nvSpPr>
              <p:spPr bwMode="auto">
                <a:xfrm rot="1952174" flipV="1">
                  <a:off x="6880225" y="5175250"/>
                  <a:ext cx="1249363" cy="0"/>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40" name="Line 21"/>
                <p:cNvSpPr>
                  <a:spLocks noChangeShapeType="1"/>
                </p:cNvSpPr>
                <p:nvPr/>
              </p:nvSpPr>
              <p:spPr bwMode="auto">
                <a:xfrm rot="1952174" flipH="1" flipV="1">
                  <a:off x="7940675" y="4641850"/>
                  <a:ext cx="346075" cy="841375"/>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41" name="TextBox 140"/>
                <p:cNvSpPr txBox="1"/>
                <p:nvPr/>
              </p:nvSpPr>
              <p:spPr bwMode="auto">
                <a:xfrm rot="1952174">
                  <a:off x="6932613" y="4803775"/>
                  <a:ext cx="1323975" cy="307975"/>
                </a:xfrm>
                <a:prstGeom prst="rect">
                  <a:avLst/>
                </a:prstGeom>
                <a:noFill/>
                <a:ln>
                  <a:noFill/>
                </a:ln>
              </p:spPr>
              <p:txBody>
                <a:bodyPr>
                  <a:spAutoFit/>
                </a:bodyPr>
                <a:lstStyle/>
                <a:p>
                  <a:pPr algn="ctr" fontAlgn="auto">
                    <a:spcBef>
                      <a:spcPts val="0"/>
                    </a:spcBef>
                    <a:spcAft>
                      <a:spcPts val="0"/>
                    </a:spcAft>
                    <a:defRPr/>
                  </a:pPr>
                  <a:r>
                    <a:rPr lang="en-GB" sz="1400" b="1">
                      <a:solidFill>
                        <a:srgbClr val="604A7B"/>
                      </a:solidFill>
                      <a:latin typeface="+mn-lt"/>
                      <a:ea typeface="+mn-ea"/>
                      <a:cs typeface="+mn-cs"/>
                      <a:sym typeface="Arial" charset="0"/>
                    </a:rPr>
                    <a:t>OUTCOME</a:t>
                  </a:r>
                </a:p>
              </p:txBody>
            </p:sp>
          </p:grpSp>
          <p:grpSp>
            <p:nvGrpSpPr>
              <p:cNvPr id="126" name="Group 27"/>
              <p:cNvGrpSpPr>
                <a:grpSpLocks/>
              </p:cNvGrpSpPr>
              <p:nvPr/>
            </p:nvGrpSpPr>
            <p:grpSpPr bwMode="auto">
              <a:xfrm>
                <a:off x="3662363" y="4119570"/>
                <a:ext cx="1335087" cy="719137"/>
                <a:chOff x="3662363" y="4119563"/>
                <a:chExt cx="1335087" cy="719137"/>
              </a:xfrm>
            </p:grpSpPr>
            <p:sp>
              <p:nvSpPr>
                <p:cNvPr id="136" name="Line 18"/>
                <p:cNvSpPr>
                  <a:spLocks noChangeShapeType="1"/>
                </p:cNvSpPr>
                <p:nvPr/>
              </p:nvSpPr>
              <p:spPr bwMode="auto">
                <a:xfrm rot="21540000" flipV="1">
                  <a:off x="3746500" y="4838700"/>
                  <a:ext cx="1250950" cy="0"/>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37" name="Line 21"/>
                <p:cNvSpPr>
                  <a:spLocks noChangeShapeType="1"/>
                </p:cNvSpPr>
                <p:nvPr/>
              </p:nvSpPr>
              <p:spPr bwMode="auto">
                <a:xfrm rot="21540000" flipH="1" flipV="1">
                  <a:off x="4383088" y="4119563"/>
                  <a:ext cx="608012" cy="712787"/>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38" name="TextBox 137"/>
                <p:cNvSpPr txBox="1"/>
                <p:nvPr/>
              </p:nvSpPr>
              <p:spPr bwMode="auto">
                <a:xfrm rot="21540000">
                  <a:off x="3662363" y="4452938"/>
                  <a:ext cx="1325562" cy="309562"/>
                </a:xfrm>
                <a:prstGeom prst="rect">
                  <a:avLst/>
                </a:prstGeom>
                <a:noFill/>
                <a:ln>
                  <a:noFill/>
                </a:ln>
              </p:spPr>
              <p:txBody>
                <a:bodyPr>
                  <a:spAutoFit/>
                </a:bodyPr>
                <a:lstStyle/>
                <a:p>
                  <a:pPr algn="ctr" fontAlgn="auto">
                    <a:spcBef>
                      <a:spcPts val="0"/>
                    </a:spcBef>
                    <a:spcAft>
                      <a:spcPts val="0"/>
                    </a:spcAft>
                    <a:defRPr/>
                  </a:pPr>
                  <a:r>
                    <a:rPr lang="en-GB" sz="1400" b="1">
                      <a:solidFill>
                        <a:srgbClr val="604A7B"/>
                      </a:solidFill>
                      <a:latin typeface="+mn-lt"/>
                      <a:ea typeface="+mn-ea"/>
                      <a:cs typeface="+mn-cs"/>
                      <a:sym typeface="Arial" charset="0"/>
                    </a:rPr>
                    <a:t>OUTCOME</a:t>
                  </a:r>
                </a:p>
              </p:txBody>
            </p:sp>
          </p:grpSp>
          <p:grpSp>
            <p:nvGrpSpPr>
              <p:cNvPr id="127" name="Group 26"/>
              <p:cNvGrpSpPr>
                <a:grpSpLocks/>
              </p:cNvGrpSpPr>
              <p:nvPr/>
            </p:nvGrpSpPr>
            <p:grpSpPr bwMode="auto">
              <a:xfrm>
                <a:off x="7521575" y="1663707"/>
                <a:ext cx="1406525" cy="2201863"/>
                <a:chOff x="7521575" y="1663700"/>
                <a:chExt cx="1406525" cy="2201863"/>
              </a:xfrm>
            </p:grpSpPr>
            <p:sp>
              <p:nvSpPr>
                <p:cNvPr id="133" name="Line 18"/>
                <p:cNvSpPr>
                  <a:spLocks noChangeShapeType="1"/>
                </p:cNvSpPr>
                <p:nvPr/>
              </p:nvSpPr>
              <p:spPr bwMode="auto">
                <a:xfrm rot="20450642" flipV="1">
                  <a:off x="7677150" y="3865563"/>
                  <a:ext cx="1250950" cy="0"/>
                </a:xfrm>
                <a:prstGeom prst="line">
                  <a:avLst/>
                </a:prstGeom>
                <a:noFill/>
                <a:ln w="57150">
                  <a:solidFill>
                    <a:schemeClr val="accent6">
                      <a:lumMod val="50000"/>
                    </a:schemeClr>
                  </a:solidFill>
                  <a:prstDash val="dash"/>
                  <a:round/>
                  <a:headEnd/>
                  <a:tailEn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34" name="Line 21"/>
                <p:cNvSpPr>
                  <a:spLocks noChangeShapeType="1"/>
                </p:cNvSpPr>
                <p:nvPr/>
              </p:nvSpPr>
              <p:spPr bwMode="auto">
                <a:xfrm rot="20450642" flipV="1">
                  <a:off x="8528050" y="1663700"/>
                  <a:ext cx="1588" cy="2028825"/>
                </a:xfrm>
                <a:prstGeom prst="line">
                  <a:avLst/>
                </a:prstGeom>
                <a:noFill/>
                <a:ln w="57150">
                  <a:solidFill>
                    <a:schemeClr val="accent6">
                      <a:lumMod val="50000"/>
                    </a:schemeClr>
                  </a:solidFill>
                  <a:prstDash val="dash"/>
                  <a:round/>
                  <a:headEnd/>
                  <a:tailEnd type="arrow" w="med" len="med"/>
                </a:ln>
              </p:spPr>
              <p:txBody>
                <a:bodyPr wrap="none" anchor="ctr"/>
                <a:lstStyle/>
                <a:p>
                  <a:pPr fontAlgn="auto">
                    <a:spcBef>
                      <a:spcPts val="0"/>
                    </a:spcBef>
                    <a:spcAft>
                      <a:spcPts val="0"/>
                    </a:spcAft>
                    <a:defRPr/>
                  </a:pPr>
                  <a:endParaRPr lang="en-GB">
                    <a:solidFill>
                      <a:srgbClr val="604A7B"/>
                    </a:solidFill>
                    <a:latin typeface="+mn-lt"/>
                    <a:ea typeface="+mn-ea"/>
                    <a:cs typeface="+mn-cs"/>
                    <a:sym typeface="Arial" charset="0"/>
                  </a:endParaRPr>
                </a:p>
              </p:txBody>
            </p:sp>
            <p:sp>
              <p:nvSpPr>
                <p:cNvPr id="135" name="TextBox 134"/>
                <p:cNvSpPr txBox="1"/>
                <p:nvPr/>
              </p:nvSpPr>
              <p:spPr bwMode="auto">
                <a:xfrm rot="20450642">
                  <a:off x="7521575" y="3511550"/>
                  <a:ext cx="1323975" cy="307975"/>
                </a:xfrm>
                <a:prstGeom prst="rect">
                  <a:avLst/>
                </a:prstGeom>
                <a:noFill/>
                <a:ln>
                  <a:noFill/>
                </a:ln>
              </p:spPr>
              <p:txBody>
                <a:bodyPr>
                  <a:spAutoFit/>
                </a:bodyPr>
                <a:lstStyle/>
                <a:p>
                  <a:pPr algn="ctr" fontAlgn="auto">
                    <a:spcBef>
                      <a:spcPts val="0"/>
                    </a:spcBef>
                    <a:spcAft>
                      <a:spcPts val="0"/>
                    </a:spcAft>
                    <a:defRPr/>
                  </a:pPr>
                  <a:r>
                    <a:rPr lang="en-GB" sz="1400" b="1">
                      <a:solidFill>
                        <a:srgbClr val="604A7B"/>
                      </a:solidFill>
                      <a:latin typeface="+mn-lt"/>
                      <a:ea typeface="+mn-ea"/>
                      <a:cs typeface="+mn-cs"/>
                      <a:sym typeface="Arial" charset="0"/>
                    </a:rPr>
                    <a:t>OUTCOME</a:t>
                  </a:r>
                </a:p>
              </p:txBody>
            </p:sp>
          </p:grpSp>
          <p:sp>
            <p:nvSpPr>
              <p:cNvPr id="128" name="Line 9"/>
              <p:cNvSpPr>
                <a:spLocks noChangeShapeType="1"/>
              </p:cNvSpPr>
              <p:nvPr/>
            </p:nvSpPr>
            <p:spPr bwMode="auto">
              <a:xfrm rot="21540000" flipV="1">
                <a:off x="96837" y="1868488"/>
                <a:ext cx="6029325" cy="4056062"/>
              </a:xfrm>
              <a:prstGeom prst="line">
                <a:avLst/>
              </a:prstGeom>
              <a:noFill/>
              <a:ln w="38100">
                <a:solidFill>
                  <a:srgbClr val="008000"/>
                </a:solidFill>
                <a:prstDash val="sysDot"/>
                <a:round/>
                <a:headEnd/>
                <a:tailEnd type="triangle" w="med" len="med"/>
              </a:ln>
            </p:spPr>
            <p:txBody>
              <a:bodyPr wrap="none" anchor="ctr"/>
              <a:lstStyle/>
              <a:p>
                <a:pPr fontAlgn="auto">
                  <a:spcBef>
                    <a:spcPts val="0"/>
                  </a:spcBef>
                  <a:spcAft>
                    <a:spcPts val="0"/>
                  </a:spcAft>
                  <a:defRPr/>
                </a:pPr>
                <a:endParaRPr lang="en-GB" b="1">
                  <a:solidFill>
                    <a:srgbClr val="604A7B"/>
                  </a:solidFill>
                  <a:latin typeface="+mn-lt"/>
                  <a:ea typeface="+mn-ea"/>
                  <a:cs typeface="+mn-cs"/>
                  <a:sym typeface="Arial" charset="0"/>
                </a:endParaRPr>
              </a:p>
            </p:txBody>
          </p:sp>
          <p:grpSp>
            <p:nvGrpSpPr>
              <p:cNvPr id="129" name="Group 23"/>
              <p:cNvGrpSpPr>
                <a:grpSpLocks/>
              </p:cNvGrpSpPr>
              <p:nvPr/>
            </p:nvGrpSpPr>
            <p:grpSpPr bwMode="auto">
              <a:xfrm>
                <a:off x="138112" y="5938838"/>
                <a:ext cx="6643688" cy="461962"/>
                <a:chOff x="1571625" y="5967413"/>
                <a:chExt cx="6643688" cy="461962"/>
              </a:xfrm>
            </p:grpSpPr>
            <p:sp>
              <p:nvSpPr>
                <p:cNvPr id="131" name="Text Box 129"/>
                <p:cNvSpPr txBox="1">
                  <a:spLocks noChangeArrowheads="1"/>
                </p:cNvSpPr>
                <p:nvPr/>
              </p:nvSpPr>
              <p:spPr bwMode="auto">
                <a:xfrm>
                  <a:off x="4429125" y="5967413"/>
                  <a:ext cx="1041400" cy="461962"/>
                </a:xfrm>
                <a:prstGeom prst="rect">
                  <a:avLst/>
                </a:prstGeom>
                <a:noFill/>
                <a:ln w="9525">
                  <a:noFill/>
                  <a:miter lim="800000"/>
                  <a:headEnd/>
                  <a:tailEnd/>
                </a:ln>
              </p:spPr>
              <p:txBody>
                <a:bodyPr>
                  <a:spAutoFit/>
                </a:bodyPr>
                <a:lstStyle/>
                <a:p>
                  <a:pPr fontAlgn="auto">
                    <a:spcBef>
                      <a:spcPct val="50000"/>
                    </a:spcBef>
                    <a:spcAft>
                      <a:spcPts val="0"/>
                    </a:spcAft>
                    <a:buFont typeface="Monotype Sorts" pitchFamily="2" charset="2"/>
                    <a:buNone/>
                    <a:defRPr/>
                  </a:pPr>
                  <a:r>
                    <a:rPr lang="en-GB" sz="2400" b="1" i="1" kern="10" dirty="0">
                      <a:ln w="9525">
                        <a:noFill/>
                        <a:round/>
                        <a:headEnd/>
                        <a:tailEnd/>
                      </a:ln>
                      <a:solidFill>
                        <a:srgbClr val="604A7B"/>
                      </a:solidFill>
                      <a:latin typeface="+mn-lt"/>
                      <a:ea typeface="+mn-lt"/>
                      <a:cs typeface="+mn-lt"/>
                      <a:sym typeface="Arial" charset="0"/>
                    </a:rPr>
                    <a:t>Time</a:t>
                  </a:r>
                  <a:endParaRPr lang="en-GB" sz="2400" b="1" i="1" dirty="0">
                    <a:solidFill>
                      <a:srgbClr val="604A7B"/>
                    </a:solidFill>
                    <a:latin typeface="+mn-lt"/>
                    <a:sym typeface="Arial" charset="0"/>
                  </a:endParaRPr>
                </a:p>
              </p:txBody>
            </p:sp>
            <p:sp>
              <p:nvSpPr>
                <p:cNvPr id="132" name="Line 9"/>
                <p:cNvSpPr>
                  <a:spLocks noChangeShapeType="1"/>
                </p:cNvSpPr>
                <p:nvPr/>
              </p:nvSpPr>
              <p:spPr bwMode="auto">
                <a:xfrm rot="21540000">
                  <a:off x="1571625" y="5972175"/>
                  <a:ext cx="6643688" cy="85725"/>
                </a:xfrm>
                <a:prstGeom prst="line">
                  <a:avLst/>
                </a:prstGeom>
                <a:noFill/>
                <a:ln w="38100">
                  <a:solidFill>
                    <a:srgbClr val="953735"/>
                  </a:solidFill>
                  <a:prstDash val="sysDot"/>
                  <a:round/>
                  <a:headEnd/>
                  <a:tailEnd type="triangle" w="med" len="med"/>
                </a:ln>
              </p:spPr>
              <p:txBody>
                <a:bodyPr wrap="none" anchor="ctr"/>
                <a:lstStyle/>
                <a:p>
                  <a:pPr fontAlgn="auto">
                    <a:spcBef>
                      <a:spcPts val="0"/>
                    </a:spcBef>
                    <a:spcAft>
                      <a:spcPts val="0"/>
                    </a:spcAft>
                    <a:defRPr/>
                  </a:pPr>
                  <a:endParaRPr lang="en-GB" b="1">
                    <a:solidFill>
                      <a:srgbClr val="604A7B"/>
                    </a:solidFill>
                    <a:latin typeface="+mn-lt"/>
                    <a:ea typeface="+mn-ea"/>
                    <a:cs typeface="+mn-cs"/>
                    <a:sym typeface="Arial" charset="0"/>
                  </a:endParaRPr>
                </a:p>
              </p:txBody>
            </p:sp>
          </p:grpSp>
        </p:grpSp>
      </p:grpSp>
      <p:sp>
        <p:nvSpPr>
          <p:cNvPr id="94" name="Parallelogram 93"/>
          <p:cNvSpPr/>
          <p:nvPr/>
        </p:nvSpPr>
        <p:spPr bwMode="auto">
          <a:xfrm flipV="1">
            <a:off x="-963611" y="1124744"/>
            <a:ext cx="5103813" cy="5809456"/>
          </a:xfrm>
          <a:prstGeom prst="parallelogram">
            <a:avLst/>
          </a:prstGeom>
          <a:solidFill>
            <a:srgbClr val="FFFFFF">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solidFill>
                <a:srgbClr val="50CE28"/>
              </a:solidFill>
            </a:endParaRPr>
          </a:p>
        </p:txBody>
      </p:sp>
      <p:sp>
        <p:nvSpPr>
          <p:cNvPr id="95" name="Parallelogram 94"/>
          <p:cNvSpPr/>
          <p:nvPr/>
        </p:nvSpPr>
        <p:spPr bwMode="auto">
          <a:xfrm flipV="1">
            <a:off x="2700344" y="1124744"/>
            <a:ext cx="8167687" cy="9759156"/>
          </a:xfrm>
          <a:prstGeom prst="parallelogram">
            <a:avLst/>
          </a:prstGeom>
          <a:solidFill>
            <a:schemeClr val="accent5">
              <a:lumMod val="90000"/>
              <a:alpha val="30000"/>
            </a:schemeClr>
          </a:solidFill>
          <a:ln>
            <a:solidFill>
              <a:srgbClr val="97CAD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97" name="Rectangle 1"/>
          <p:cNvSpPr>
            <a:spLocks noChangeArrowheads="1"/>
          </p:cNvSpPr>
          <p:nvPr/>
        </p:nvSpPr>
        <p:spPr bwMode="auto">
          <a:xfrm>
            <a:off x="5569034" y="1268760"/>
            <a:ext cx="19461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_tradnl" sz="2800" b="1" dirty="0">
                <a:solidFill>
                  <a:srgbClr val="7F7F7F"/>
                </a:solidFill>
              </a:rPr>
              <a:t>COMPLEX</a:t>
            </a:r>
          </a:p>
        </p:txBody>
      </p:sp>
      <p:sp>
        <p:nvSpPr>
          <p:cNvPr id="99" name="Content Placeholder 30"/>
          <p:cNvSpPr txBox="1">
            <a:spLocks/>
          </p:cNvSpPr>
          <p:nvPr/>
        </p:nvSpPr>
        <p:spPr bwMode="auto">
          <a:xfrm>
            <a:off x="251520" y="4009242"/>
            <a:ext cx="3024188" cy="1400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spcBef>
                <a:spcPct val="20000"/>
              </a:spcBef>
              <a:buFont typeface="Arial" charset="0"/>
              <a:buNone/>
            </a:pPr>
            <a:r>
              <a:rPr lang="en-GB" sz="2800" b="1" dirty="0">
                <a:solidFill>
                  <a:srgbClr val="7F7F7F"/>
                </a:solidFill>
                <a:latin typeface="Calibri" charset="0"/>
              </a:rPr>
              <a:t>Results are substantially  unforeseeable. </a:t>
            </a:r>
          </a:p>
        </p:txBody>
      </p:sp>
      <p:sp>
        <p:nvSpPr>
          <p:cNvPr id="2" name="Footer Placeholder 1"/>
          <p:cNvSpPr>
            <a:spLocks noGrp="1"/>
          </p:cNvSpPr>
          <p:nvPr>
            <p:ph type="ftr" sz="quarter" idx="11"/>
          </p:nvPr>
        </p:nvSpPr>
        <p:spPr/>
        <p:txBody>
          <a:bodyPr/>
          <a:lstStyle/>
          <a:p>
            <a:pPr>
              <a:defRPr/>
            </a:pPr>
            <a:r>
              <a:rPr lang="es-ES" smtClean="0"/>
              <a:t>Ricardo.Wilson-Grau@inter.nl.net</a:t>
            </a:r>
            <a:endParaRPr lang="es-ES"/>
          </a:p>
        </p:txBody>
      </p:sp>
      <p:sp>
        <p:nvSpPr>
          <p:cNvPr id="114" name="Title 4"/>
          <p:cNvSpPr txBox="1">
            <a:spLocks/>
          </p:cNvSpPr>
          <p:nvPr/>
        </p:nvSpPr>
        <p:spPr>
          <a:xfrm>
            <a:off x="2577932" y="260648"/>
            <a:ext cx="2459350" cy="792088"/>
          </a:xfrm>
          <a:prstGeom prst="rect">
            <a:avLst/>
          </a:prstGeom>
          <a:solidFill>
            <a:schemeClr val="bg1"/>
          </a:solidFill>
          <a:ln>
            <a:solidFill>
              <a:srgbClr val="215968"/>
            </a:solidFill>
          </a:ln>
        </p:spPr>
        <p:txBody>
          <a:bodyPr/>
          <a:lstStyle>
            <a:lvl1pPr algn="ctr" rtl="0" eaLnBrk="0" fontAlgn="base" hangingPunct="0">
              <a:spcBef>
                <a:spcPct val="0"/>
              </a:spcBef>
              <a:spcAft>
                <a:spcPct val="0"/>
              </a:spcAft>
              <a:defRPr sz="4000" kern="1200">
                <a:solidFill>
                  <a:schemeClr val="tx2">
                    <a:lumMod val="75000"/>
                  </a:schemeClr>
                </a:solidFill>
                <a:latin typeface="+mj-lt"/>
                <a:ea typeface="+mj-ea"/>
                <a:cs typeface="+mj-cs"/>
              </a:defRPr>
            </a:lvl1pPr>
            <a:lvl2pPr algn="ctr" rtl="0" eaLnBrk="0" fontAlgn="base" hangingPunct="0">
              <a:spcBef>
                <a:spcPct val="0"/>
              </a:spcBef>
              <a:spcAft>
                <a:spcPct val="0"/>
              </a:spcAft>
              <a:defRPr sz="4400">
                <a:solidFill>
                  <a:srgbClr val="31859C"/>
                </a:solidFill>
                <a:latin typeface="Calibri" pitchFamily="34" charset="0"/>
              </a:defRPr>
            </a:lvl2pPr>
            <a:lvl3pPr algn="ctr" rtl="0" eaLnBrk="0" fontAlgn="base" hangingPunct="0">
              <a:spcBef>
                <a:spcPct val="0"/>
              </a:spcBef>
              <a:spcAft>
                <a:spcPct val="0"/>
              </a:spcAft>
              <a:defRPr sz="4400">
                <a:solidFill>
                  <a:srgbClr val="31859C"/>
                </a:solidFill>
                <a:latin typeface="Calibri" pitchFamily="34" charset="0"/>
              </a:defRPr>
            </a:lvl3pPr>
            <a:lvl4pPr algn="ctr" rtl="0" eaLnBrk="0" fontAlgn="base" hangingPunct="0">
              <a:spcBef>
                <a:spcPct val="0"/>
              </a:spcBef>
              <a:spcAft>
                <a:spcPct val="0"/>
              </a:spcAft>
              <a:defRPr sz="4400">
                <a:solidFill>
                  <a:srgbClr val="31859C"/>
                </a:solidFill>
                <a:latin typeface="Calibri" pitchFamily="34" charset="0"/>
              </a:defRPr>
            </a:lvl4pPr>
            <a:lvl5pPr algn="ctr" rtl="0" eaLnBrk="0" fontAlgn="base" hangingPunct="0">
              <a:spcBef>
                <a:spcPct val="0"/>
              </a:spcBef>
              <a:spcAft>
                <a:spcPct val="0"/>
              </a:spcAft>
              <a:defRPr sz="4400">
                <a:solidFill>
                  <a:srgbClr val="31859C"/>
                </a:solidFill>
                <a:latin typeface="Calibri" pitchFamily="34" charset="0"/>
              </a:defRPr>
            </a:lvl5pPr>
            <a:lvl6pPr marL="457200" algn="ctr" rtl="0" fontAlgn="base">
              <a:spcBef>
                <a:spcPct val="0"/>
              </a:spcBef>
              <a:spcAft>
                <a:spcPct val="0"/>
              </a:spcAft>
              <a:defRPr sz="4400">
                <a:solidFill>
                  <a:srgbClr val="984807"/>
                </a:solidFill>
                <a:latin typeface="Calibri" pitchFamily="34" charset="0"/>
              </a:defRPr>
            </a:lvl6pPr>
            <a:lvl7pPr marL="914400" algn="ctr" rtl="0" fontAlgn="base">
              <a:spcBef>
                <a:spcPct val="0"/>
              </a:spcBef>
              <a:spcAft>
                <a:spcPct val="0"/>
              </a:spcAft>
              <a:defRPr sz="4400">
                <a:solidFill>
                  <a:srgbClr val="984807"/>
                </a:solidFill>
                <a:latin typeface="Calibri" pitchFamily="34" charset="0"/>
              </a:defRPr>
            </a:lvl7pPr>
            <a:lvl8pPr marL="1371600" algn="ctr" rtl="0" fontAlgn="base">
              <a:spcBef>
                <a:spcPct val="0"/>
              </a:spcBef>
              <a:spcAft>
                <a:spcPct val="0"/>
              </a:spcAft>
              <a:defRPr sz="4400">
                <a:solidFill>
                  <a:srgbClr val="984807"/>
                </a:solidFill>
                <a:latin typeface="Calibri" pitchFamily="34" charset="0"/>
              </a:defRPr>
            </a:lvl8pPr>
            <a:lvl9pPr marL="1828800" algn="ctr" rtl="0" fontAlgn="base">
              <a:spcBef>
                <a:spcPct val="0"/>
              </a:spcBef>
              <a:spcAft>
                <a:spcPct val="0"/>
              </a:spcAft>
              <a:defRPr sz="4400">
                <a:solidFill>
                  <a:srgbClr val="984807"/>
                </a:solidFill>
                <a:latin typeface="Calibri" pitchFamily="34" charset="0"/>
              </a:defRPr>
            </a:lvl9pPr>
          </a:lstStyle>
          <a:p>
            <a:pPr>
              <a:lnSpc>
                <a:spcPct val="130000"/>
              </a:lnSpc>
              <a:spcBef>
                <a:spcPts val="0"/>
              </a:spcBef>
            </a:pPr>
            <a:r>
              <a:rPr lang="en-GB" sz="3200" dirty="0" smtClean="0">
                <a:solidFill>
                  <a:srgbClr val="215968"/>
                </a:solidFill>
              </a:rPr>
              <a:t>Not either</a:t>
            </a:r>
            <a:endParaRPr lang="en-GB" sz="3200" dirty="0">
              <a:solidFill>
                <a:srgbClr val="215968"/>
              </a:solidFill>
            </a:endParaRPr>
          </a:p>
        </p:txBody>
      </p:sp>
      <p:sp>
        <p:nvSpPr>
          <p:cNvPr id="116" name="Title 4"/>
          <p:cNvSpPr txBox="1">
            <a:spLocks/>
          </p:cNvSpPr>
          <p:nvPr/>
        </p:nvSpPr>
        <p:spPr bwMode="auto">
          <a:xfrm>
            <a:off x="5037283" y="260648"/>
            <a:ext cx="2451611" cy="792088"/>
          </a:xfrm>
          <a:prstGeom prst="rect">
            <a:avLst/>
          </a:prstGeom>
          <a:solidFill>
            <a:srgbClr val="215968"/>
          </a:solidFill>
          <a:ln>
            <a:solidFill>
              <a:srgbClr val="215968"/>
            </a:solid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kern="1200">
                <a:solidFill>
                  <a:schemeClr val="tx2">
                    <a:lumMod val="75000"/>
                  </a:schemeClr>
                </a:solidFill>
                <a:latin typeface="+mj-lt"/>
                <a:ea typeface="+mj-ea"/>
                <a:cs typeface="+mj-cs"/>
              </a:defRPr>
            </a:lvl1pPr>
            <a:lvl2pPr algn="ctr" rtl="0" eaLnBrk="0" fontAlgn="base" hangingPunct="0">
              <a:spcBef>
                <a:spcPct val="0"/>
              </a:spcBef>
              <a:spcAft>
                <a:spcPct val="0"/>
              </a:spcAft>
              <a:defRPr sz="4400">
                <a:solidFill>
                  <a:srgbClr val="31859C"/>
                </a:solidFill>
                <a:latin typeface="Calibri" pitchFamily="34" charset="0"/>
              </a:defRPr>
            </a:lvl2pPr>
            <a:lvl3pPr algn="ctr" rtl="0" eaLnBrk="0" fontAlgn="base" hangingPunct="0">
              <a:spcBef>
                <a:spcPct val="0"/>
              </a:spcBef>
              <a:spcAft>
                <a:spcPct val="0"/>
              </a:spcAft>
              <a:defRPr sz="4400">
                <a:solidFill>
                  <a:srgbClr val="31859C"/>
                </a:solidFill>
                <a:latin typeface="Calibri" pitchFamily="34" charset="0"/>
              </a:defRPr>
            </a:lvl3pPr>
            <a:lvl4pPr algn="ctr" rtl="0" eaLnBrk="0" fontAlgn="base" hangingPunct="0">
              <a:spcBef>
                <a:spcPct val="0"/>
              </a:spcBef>
              <a:spcAft>
                <a:spcPct val="0"/>
              </a:spcAft>
              <a:defRPr sz="4400">
                <a:solidFill>
                  <a:srgbClr val="31859C"/>
                </a:solidFill>
                <a:latin typeface="Calibri" pitchFamily="34" charset="0"/>
              </a:defRPr>
            </a:lvl4pPr>
            <a:lvl5pPr algn="ctr" rtl="0" eaLnBrk="0" fontAlgn="base" hangingPunct="0">
              <a:spcBef>
                <a:spcPct val="0"/>
              </a:spcBef>
              <a:spcAft>
                <a:spcPct val="0"/>
              </a:spcAft>
              <a:defRPr sz="4400">
                <a:solidFill>
                  <a:srgbClr val="31859C"/>
                </a:solidFill>
                <a:latin typeface="Calibri" pitchFamily="34" charset="0"/>
              </a:defRPr>
            </a:lvl5pPr>
            <a:lvl6pPr marL="457200" algn="ctr" rtl="0" fontAlgn="base">
              <a:spcBef>
                <a:spcPct val="0"/>
              </a:spcBef>
              <a:spcAft>
                <a:spcPct val="0"/>
              </a:spcAft>
              <a:defRPr sz="4400">
                <a:solidFill>
                  <a:srgbClr val="984807"/>
                </a:solidFill>
                <a:latin typeface="Calibri" pitchFamily="34" charset="0"/>
              </a:defRPr>
            </a:lvl6pPr>
            <a:lvl7pPr marL="914400" algn="ctr" rtl="0" fontAlgn="base">
              <a:spcBef>
                <a:spcPct val="0"/>
              </a:spcBef>
              <a:spcAft>
                <a:spcPct val="0"/>
              </a:spcAft>
              <a:defRPr sz="4400">
                <a:solidFill>
                  <a:srgbClr val="984807"/>
                </a:solidFill>
                <a:latin typeface="Calibri" pitchFamily="34" charset="0"/>
              </a:defRPr>
            </a:lvl7pPr>
            <a:lvl8pPr marL="1371600" algn="ctr" rtl="0" fontAlgn="base">
              <a:spcBef>
                <a:spcPct val="0"/>
              </a:spcBef>
              <a:spcAft>
                <a:spcPct val="0"/>
              </a:spcAft>
              <a:defRPr sz="4400">
                <a:solidFill>
                  <a:srgbClr val="984807"/>
                </a:solidFill>
                <a:latin typeface="Calibri" pitchFamily="34" charset="0"/>
              </a:defRPr>
            </a:lvl8pPr>
            <a:lvl9pPr marL="1828800" algn="ctr" rtl="0" fontAlgn="base">
              <a:spcBef>
                <a:spcPct val="0"/>
              </a:spcBef>
              <a:spcAft>
                <a:spcPct val="0"/>
              </a:spcAft>
              <a:defRPr sz="4400">
                <a:solidFill>
                  <a:srgbClr val="984807"/>
                </a:solidFill>
                <a:latin typeface="Calibri" pitchFamily="34" charset="0"/>
              </a:defRPr>
            </a:lvl9pPr>
          </a:lstStyle>
          <a:p>
            <a:pPr>
              <a:spcBef>
                <a:spcPts val="0"/>
              </a:spcBef>
            </a:pPr>
            <a:r>
              <a:rPr lang="en-GB" sz="3200" dirty="0" smtClean="0">
                <a:solidFill>
                  <a:schemeClr val="bg1"/>
                </a:solidFill>
              </a:rPr>
              <a:t>or</a:t>
            </a:r>
            <a:endParaRPr lang="en-GB" sz="3200" dirty="0">
              <a:solidFill>
                <a:schemeClr val="bg1"/>
              </a:solidFill>
            </a:endParaRPr>
          </a:p>
        </p:txBody>
      </p:sp>
      <p:sp>
        <p:nvSpPr>
          <p:cNvPr id="98" name="Content Placeholder 30"/>
          <p:cNvSpPr txBox="1">
            <a:spLocks/>
          </p:cNvSpPr>
          <p:nvPr/>
        </p:nvSpPr>
        <p:spPr bwMode="auto">
          <a:xfrm>
            <a:off x="251523" y="1752612"/>
            <a:ext cx="3095625"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spcBef>
                <a:spcPct val="20000"/>
              </a:spcBef>
              <a:buFont typeface="Arial" charset="0"/>
              <a:buNone/>
            </a:pPr>
            <a:r>
              <a:rPr lang="en-GB" sz="2800" b="1" dirty="0">
                <a:solidFill>
                  <a:srgbClr val="7F7F7F"/>
                </a:solidFill>
                <a:latin typeface="Calibri" charset="0"/>
              </a:rPr>
              <a:t>Unknown relations of cause and effect dominate.</a:t>
            </a:r>
          </a:p>
        </p:txBody>
      </p:sp>
    </p:spTree>
    <p:extLst>
      <p:ext uri="{BB962C8B-B14F-4D97-AF65-F5344CB8AC3E}">
        <p14:creationId xmlns:p14="http://schemas.microsoft.com/office/powerpoint/2010/main" val="6545981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up)">
                                      <p:cBhvr>
                                        <p:cTn id="7" dur="500"/>
                                        <p:tgtEl>
                                          <p:spTgt spid="9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wipe(up)">
                                      <p:cBhvr>
                                        <p:cTn id="10" dur="500"/>
                                        <p:tgtEl>
                                          <p:spTgt spid="95"/>
                                        </p:tgtEl>
                                      </p:cBhvr>
                                    </p:animEffect>
                                  </p:childTnLst>
                                </p:cTn>
                              </p:par>
                            </p:childTnLst>
                          </p:cTn>
                        </p:par>
                        <p:par>
                          <p:cTn id="11" fill="hold">
                            <p:stCondLst>
                              <p:cond delay="500"/>
                            </p:stCondLst>
                            <p:childTnLst>
                              <p:par>
                                <p:cTn id="12" presetID="5" presetClass="entr" presetSubtype="10" fill="hold" grpId="0" nodeType="afterEffect">
                                  <p:stCondLst>
                                    <p:cond delay="0"/>
                                  </p:stCondLst>
                                  <p:childTnLst>
                                    <p:set>
                                      <p:cBhvr>
                                        <p:cTn id="13" dur="1" fill="hold">
                                          <p:stCondLst>
                                            <p:cond delay="0"/>
                                          </p:stCondLst>
                                        </p:cTn>
                                        <p:tgtEl>
                                          <p:spTgt spid="98">
                                            <p:txEl>
                                              <p:pRg st="0" end="0"/>
                                            </p:txEl>
                                          </p:spTgt>
                                        </p:tgtEl>
                                        <p:attrNameLst>
                                          <p:attrName>style.visibility</p:attrName>
                                        </p:attrNameLst>
                                      </p:cBhvr>
                                      <p:to>
                                        <p:strVal val="visible"/>
                                      </p:to>
                                    </p:set>
                                    <p:animEffect transition="in" filter="checkerboard(across)">
                                      <p:cBhvr>
                                        <p:cTn id="14" dur="500"/>
                                        <p:tgtEl>
                                          <p:spTgt spid="98">
                                            <p:txEl>
                                              <p:pRg st="0" end="0"/>
                                            </p:txEl>
                                          </p:spTgt>
                                        </p:tgtEl>
                                      </p:cBhvr>
                                    </p:animEffect>
                                  </p:childTnLst>
                                </p:cTn>
                              </p:par>
                            </p:childTnLst>
                          </p:cTn>
                        </p:par>
                        <p:par>
                          <p:cTn id="15" fill="hold">
                            <p:stCondLst>
                              <p:cond delay="1000"/>
                            </p:stCondLst>
                            <p:childTnLst>
                              <p:par>
                                <p:cTn id="16" presetID="5" presetClass="entr" presetSubtype="10" fill="hold" grpId="0" nodeType="afterEffect">
                                  <p:stCondLst>
                                    <p:cond delay="0"/>
                                  </p:stCondLst>
                                  <p:childTnLst>
                                    <p:set>
                                      <p:cBhvr>
                                        <p:cTn id="17" dur="1" fill="hold">
                                          <p:stCondLst>
                                            <p:cond delay="0"/>
                                          </p:stCondLst>
                                        </p:cTn>
                                        <p:tgtEl>
                                          <p:spTgt spid="99">
                                            <p:txEl>
                                              <p:pRg st="0" end="0"/>
                                            </p:txEl>
                                          </p:spTgt>
                                        </p:tgtEl>
                                        <p:attrNameLst>
                                          <p:attrName>style.visibility</p:attrName>
                                        </p:attrNameLst>
                                      </p:cBhvr>
                                      <p:to>
                                        <p:strVal val="visible"/>
                                      </p:to>
                                    </p:set>
                                    <p:animEffect transition="in" filter="checkerboard(across)">
                                      <p:cBhvr>
                                        <p:cTn id="18" dur="500"/>
                                        <p:tgtEl>
                                          <p:spTgt spid="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99" grpId="0" build="allAtOnce"/>
      <p:bldP spid="98"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stretch>
            <a:fillRect/>
          </a:stretch>
        </p:blipFill>
        <p:spPr>
          <a:xfrm>
            <a:off x="6012160" y="1124744"/>
            <a:ext cx="2438400" cy="2438400"/>
          </a:xfrm>
          <a:prstGeom prst="rect">
            <a:avLst/>
          </a:prstGeom>
        </p:spPr>
      </p:pic>
      <p:grpSp>
        <p:nvGrpSpPr>
          <p:cNvPr id="2" name="Group 1"/>
          <p:cNvGrpSpPr/>
          <p:nvPr/>
        </p:nvGrpSpPr>
        <p:grpSpPr>
          <a:xfrm>
            <a:off x="539554" y="1484784"/>
            <a:ext cx="4737719" cy="2194560"/>
            <a:chOff x="539553" y="1484784"/>
            <a:chExt cx="4737719" cy="2194560"/>
          </a:xfrm>
        </p:grpSpPr>
        <p:pic>
          <p:nvPicPr>
            <p:cNvPr id="10" name="Picture 9"/>
            <p:cNvPicPr>
              <a:picLocks noChangeAspect="1"/>
            </p:cNvPicPr>
            <p:nvPr/>
          </p:nvPicPr>
          <p:blipFill rotWithShape="1">
            <a:blip r:embed="rId4"/>
            <a:srcRect t="35129" b="17998"/>
            <a:stretch/>
          </p:blipFill>
          <p:spPr>
            <a:xfrm>
              <a:off x="1619672" y="1556794"/>
              <a:ext cx="3657600" cy="1714425"/>
            </a:xfrm>
            <a:prstGeom prst="rect">
              <a:avLst/>
            </a:prstGeom>
          </p:spPr>
        </p:pic>
        <p:pic>
          <p:nvPicPr>
            <p:cNvPr id="9" name="Picture 8"/>
            <p:cNvPicPr>
              <a:picLocks noChangeAspect="1"/>
            </p:cNvPicPr>
            <p:nvPr/>
          </p:nvPicPr>
          <p:blipFill>
            <a:blip r:embed="rId5"/>
            <a:stretch>
              <a:fillRect/>
            </a:stretch>
          </p:blipFill>
          <p:spPr>
            <a:xfrm>
              <a:off x="539553" y="1484784"/>
              <a:ext cx="1452067" cy="2194560"/>
            </a:xfrm>
            <a:prstGeom prst="rect">
              <a:avLst/>
            </a:prstGeom>
          </p:spPr>
        </p:pic>
      </p:grpSp>
      <p:pic>
        <p:nvPicPr>
          <p:cNvPr id="12" name="Picture 11"/>
          <p:cNvPicPr>
            <a:picLocks noChangeAspect="1"/>
          </p:cNvPicPr>
          <p:nvPr/>
        </p:nvPicPr>
        <p:blipFill rotWithShape="1">
          <a:blip r:embed="rId6"/>
          <a:srcRect t="5757" b="4801"/>
          <a:stretch/>
        </p:blipFill>
        <p:spPr>
          <a:xfrm>
            <a:off x="5436096" y="3861050"/>
            <a:ext cx="3048000" cy="2726193"/>
          </a:xfrm>
          <a:prstGeom prst="rect">
            <a:avLst/>
          </a:prstGeom>
        </p:spPr>
      </p:pic>
      <p:sp>
        <p:nvSpPr>
          <p:cNvPr id="15" name="Title 14"/>
          <p:cNvSpPr>
            <a:spLocks noGrp="1"/>
          </p:cNvSpPr>
          <p:nvPr>
            <p:ph type="title"/>
          </p:nvPr>
        </p:nvSpPr>
        <p:spPr>
          <a:xfrm>
            <a:off x="539554" y="274638"/>
            <a:ext cx="8147246" cy="1143000"/>
          </a:xfrm>
        </p:spPr>
        <p:txBody>
          <a:bodyPr/>
          <a:lstStyle/>
          <a:p>
            <a:r>
              <a:rPr lang="en-GB" sz="3600" dirty="0" smtClean="0"/>
              <a:t>Outcome Harvesting is NOT useful</a:t>
            </a:r>
            <a:endParaRPr lang="en-GB" sz="3600" dirty="0"/>
          </a:p>
        </p:txBody>
      </p:sp>
      <p:pic>
        <p:nvPicPr>
          <p:cNvPr id="11" name="Picture 10"/>
          <p:cNvPicPr>
            <a:picLocks noChangeAspect="1"/>
          </p:cNvPicPr>
          <p:nvPr/>
        </p:nvPicPr>
        <p:blipFill rotWithShape="1">
          <a:blip r:embed="rId7">
            <a:alphaModFix amt="69000"/>
          </a:blip>
          <a:srcRect l="12130" t="18284" b="18580"/>
          <a:stretch/>
        </p:blipFill>
        <p:spPr>
          <a:xfrm>
            <a:off x="1259633" y="4149080"/>
            <a:ext cx="3213957" cy="2309262"/>
          </a:xfrm>
          <a:prstGeom prst="rect">
            <a:avLst/>
          </a:prstGeom>
        </p:spPr>
      </p:pic>
      <p:sp>
        <p:nvSpPr>
          <p:cNvPr id="3" name="Footer Placeholder 2"/>
          <p:cNvSpPr>
            <a:spLocks noGrp="1"/>
          </p:cNvSpPr>
          <p:nvPr>
            <p:ph type="ftr" sz="quarter" idx="11"/>
          </p:nvPr>
        </p:nvSpPr>
        <p:spPr/>
        <p:txBody>
          <a:bodyPr/>
          <a:lstStyle/>
          <a:p>
            <a:pPr>
              <a:defRPr/>
            </a:pPr>
            <a:r>
              <a:rPr lang="es-ES" smtClean="0"/>
              <a:t>Ricardo.Wilson-Grau@inter.nl.net</a:t>
            </a:r>
            <a:endParaRPr lang="es-ES"/>
          </a:p>
        </p:txBody>
      </p:sp>
    </p:spTree>
    <p:extLst>
      <p:ext uri="{BB962C8B-B14F-4D97-AF65-F5344CB8AC3E}">
        <p14:creationId xmlns:p14="http://schemas.microsoft.com/office/powerpoint/2010/main" val="157644946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marL="457200" indent="-457200">
              <a:buClr>
                <a:schemeClr val="accent6">
                  <a:lumMod val="75000"/>
                </a:schemeClr>
              </a:buClr>
              <a:buFont typeface="Arial"/>
              <a:buChar char="•"/>
            </a:pPr>
            <a:r>
              <a:rPr lang="en-US" dirty="0" smtClean="0"/>
              <a:t>Outcome Harvesting’s origins</a:t>
            </a:r>
          </a:p>
          <a:p>
            <a:pPr marL="457200" indent="-457200">
              <a:buClr>
                <a:schemeClr val="accent6">
                  <a:lumMod val="75000"/>
                </a:schemeClr>
              </a:buClr>
              <a:buFont typeface="Arial"/>
              <a:buChar char="•"/>
            </a:pPr>
            <a:r>
              <a:rPr lang="en-US" dirty="0" smtClean="0"/>
              <a:t>When is Outcome Harvesting a useful tool</a:t>
            </a:r>
            <a:endParaRPr lang="en-US" dirty="0"/>
          </a:p>
          <a:p>
            <a:pPr marL="457200" indent="-457200">
              <a:buClr>
                <a:schemeClr val="accent6">
                  <a:lumMod val="75000"/>
                </a:schemeClr>
              </a:buClr>
              <a:buFont typeface="Arial"/>
              <a:buChar char="•"/>
            </a:pPr>
            <a:r>
              <a:rPr lang="en-US" dirty="0" smtClean="0"/>
              <a:t>How does the tool work — exercise </a:t>
            </a:r>
          </a:p>
          <a:p>
            <a:pPr marL="457200" indent="-457200">
              <a:buClr>
                <a:schemeClr val="accent6">
                  <a:lumMod val="75000"/>
                </a:schemeClr>
              </a:buClr>
              <a:buFont typeface="Arial"/>
              <a:buChar char="•"/>
            </a:pPr>
            <a:r>
              <a:rPr lang="en-US" dirty="0" smtClean="0"/>
              <a:t>Six steps </a:t>
            </a:r>
          </a:p>
          <a:p>
            <a:pPr marL="457200" indent="-457200">
              <a:buClr>
                <a:schemeClr val="accent6">
                  <a:lumMod val="75000"/>
                </a:schemeClr>
              </a:buClr>
              <a:buFont typeface="Arial"/>
              <a:buChar char="•"/>
            </a:pPr>
            <a:r>
              <a:rPr lang="en-US" dirty="0" smtClean="0"/>
              <a:t>Methodological challenges </a:t>
            </a:r>
          </a:p>
          <a:p>
            <a:pPr marL="457200" indent="-457200">
              <a:buClr>
                <a:schemeClr val="accent6">
                  <a:lumMod val="75000"/>
                </a:schemeClr>
              </a:buClr>
              <a:buFont typeface="Arial"/>
              <a:buChar char="•"/>
            </a:pPr>
            <a:endParaRPr lang="en-US" dirty="0"/>
          </a:p>
        </p:txBody>
      </p:sp>
    </p:spTree>
    <p:extLst>
      <p:ext uri="{BB962C8B-B14F-4D97-AF65-F5344CB8AC3E}">
        <p14:creationId xmlns:p14="http://schemas.microsoft.com/office/powerpoint/2010/main" val="3001510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96"/>
          <p:cNvPicPr>
            <a:picLocks noChangeAspect="1"/>
          </p:cNvPicPr>
          <p:nvPr/>
        </p:nvPicPr>
        <p:blipFill>
          <a:blip r:embed="rId3"/>
          <a:stretch>
            <a:fillRect/>
          </a:stretch>
        </p:blipFill>
        <p:spPr>
          <a:xfrm>
            <a:off x="6516216" y="1412776"/>
            <a:ext cx="2438400" cy="2438400"/>
          </a:xfrm>
          <a:prstGeom prst="rect">
            <a:avLst/>
          </a:prstGeom>
        </p:spPr>
      </p:pic>
      <p:pic>
        <p:nvPicPr>
          <p:cNvPr id="98" name="Picture 9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56176" y="4365104"/>
            <a:ext cx="1728192" cy="1728192"/>
          </a:xfrm>
          <a:prstGeom prst="rect">
            <a:avLst/>
          </a:prstGeom>
        </p:spPr>
      </p:pic>
      <p:pic>
        <p:nvPicPr>
          <p:cNvPr id="110" name="Picture 109"/>
          <p:cNvPicPr>
            <a:picLocks noChangeAspect="1"/>
          </p:cNvPicPr>
          <p:nvPr/>
        </p:nvPicPr>
        <p:blipFill>
          <a:blip r:embed="rId5"/>
          <a:stretch>
            <a:fillRect/>
          </a:stretch>
        </p:blipFill>
        <p:spPr>
          <a:xfrm>
            <a:off x="323528" y="1556792"/>
            <a:ext cx="2438400" cy="2438400"/>
          </a:xfrm>
          <a:prstGeom prst="rect">
            <a:avLst/>
          </a:prstGeom>
        </p:spPr>
      </p:pic>
      <p:pic>
        <p:nvPicPr>
          <p:cNvPr id="114" name="Picture 1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29322" y="1700808"/>
            <a:ext cx="2814960" cy="1745275"/>
          </a:xfrm>
          <a:prstGeom prst="rect">
            <a:avLst/>
          </a:prstGeom>
          <a:ln>
            <a:noFill/>
          </a:ln>
          <a:effectLst>
            <a:outerShdw blurRad="292100" dist="139700" dir="2700000" algn="tl" rotWithShape="0">
              <a:srgbClr val="333333">
                <a:alpha val="65000"/>
              </a:srgbClr>
            </a:outerShdw>
          </a:effectLst>
        </p:spPr>
      </p:pic>
      <p:pic>
        <p:nvPicPr>
          <p:cNvPr id="118" name="Picture 117"/>
          <p:cNvPicPr>
            <a:picLocks noChangeAspect="1"/>
          </p:cNvPicPr>
          <p:nvPr/>
        </p:nvPicPr>
        <p:blipFill>
          <a:blip r:embed="rId7"/>
          <a:stretch>
            <a:fillRect/>
          </a:stretch>
        </p:blipFill>
        <p:spPr>
          <a:xfrm>
            <a:off x="1619672" y="4077072"/>
            <a:ext cx="3326780" cy="2329705"/>
          </a:xfrm>
          <a:prstGeom prst="rect">
            <a:avLst/>
          </a:prstGeom>
          <a:ln>
            <a:noFill/>
          </a:ln>
          <a:effectLst>
            <a:outerShdw blurRad="292100" dist="139700" dir="2700000" algn="tl" rotWithShape="0">
              <a:srgbClr val="333333">
                <a:alpha val="65000"/>
              </a:srgbClr>
            </a:outerShdw>
          </a:effectLst>
        </p:spPr>
      </p:pic>
      <p:sp>
        <p:nvSpPr>
          <p:cNvPr id="24" name="Title 23"/>
          <p:cNvSpPr>
            <a:spLocks noGrp="1"/>
          </p:cNvSpPr>
          <p:nvPr>
            <p:ph type="title"/>
          </p:nvPr>
        </p:nvSpPr>
        <p:spPr>
          <a:xfrm>
            <a:off x="505447" y="274638"/>
            <a:ext cx="8181353" cy="1143000"/>
          </a:xfrm>
        </p:spPr>
        <p:txBody>
          <a:bodyPr/>
          <a:lstStyle/>
          <a:p>
            <a:r>
              <a:rPr lang="en-GB" dirty="0" smtClean="0"/>
              <a:t>Outcome Harvesting IS useful</a:t>
            </a:r>
            <a:endParaRPr lang="en-GB" dirty="0"/>
          </a:p>
        </p:txBody>
      </p:sp>
      <p:sp>
        <p:nvSpPr>
          <p:cNvPr id="2" name="Footer Placeholder 1"/>
          <p:cNvSpPr>
            <a:spLocks noGrp="1"/>
          </p:cNvSpPr>
          <p:nvPr>
            <p:ph type="ftr" sz="quarter" idx="11"/>
          </p:nvPr>
        </p:nvSpPr>
        <p:spPr/>
        <p:txBody>
          <a:bodyPr/>
          <a:lstStyle/>
          <a:p>
            <a:pPr>
              <a:defRPr/>
            </a:pPr>
            <a:r>
              <a:rPr lang="es-ES" smtClean="0"/>
              <a:t>Ricardo.Wilson-Grau@inter.nl.net</a:t>
            </a:r>
            <a:endParaRPr lang="es-ES"/>
          </a:p>
        </p:txBody>
      </p:sp>
    </p:spTree>
    <p:extLst>
      <p:ext uri="{BB962C8B-B14F-4D97-AF65-F5344CB8AC3E}">
        <p14:creationId xmlns:p14="http://schemas.microsoft.com/office/powerpoint/2010/main" val="383686886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edge">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wedge">
                                      <p:cBhvr>
                                        <p:cTn id="12" dur="500"/>
                                        <p:tgtEl>
                                          <p:spTgt spid="11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wedge">
                                      <p:cBhvr>
                                        <p:cTn id="17" dur="500"/>
                                        <p:tgtEl>
                                          <p:spTgt spid="97"/>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118"/>
                                        </p:tgtEl>
                                        <p:attrNameLst>
                                          <p:attrName>style.visibility</p:attrName>
                                        </p:attrNameLst>
                                      </p:cBhvr>
                                      <p:to>
                                        <p:strVal val="visible"/>
                                      </p:to>
                                    </p:set>
                                    <p:animEffect transition="in" filter="wedge">
                                      <p:cBhvr>
                                        <p:cTn id="22" dur="500"/>
                                        <p:tgtEl>
                                          <p:spTgt spid="118"/>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98"/>
                                        </p:tgtEl>
                                        <p:attrNameLst>
                                          <p:attrName>style.visibility</p:attrName>
                                        </p:attrNameLst>
                                      </p:cBhvr>
                                      <p:to>
                                        <p:strVal val="visible"/>
                                      </p:to>
                                    </p:set>
                                    <p:animEffect transition="in" filter="wedge">
                                      <p:cBhvr>
                                        <p:cTn id="2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642784" y="260648"/>
            <a:ext cx="8044016" cy="1143000"/>
          </a:xfrm>
        </p:spPr>
        <p:txBody>
          <a:bodyPr/>
          <a:lstStyle/>
          <a:p>
            <a:pPr algn="ctr"/>
            <a:r>
              <a:rPr lang="en-GB" sz="3200" dirty="0" smtClean="0"/>
              <a:t>When do you harvest outcomes?</a:t>
            </a:r>
            <a:endParaRPr lang="en-GB" sz="3200" dirty="0"/>
          </a:p>
        </p:txBody>
      </p:sp>
      <p:grpSp>
        <p:nvGrpSpPr>
          <p:cNvPr id="87" name="Group 38"/>
          <p:cNvGrpSpPr>
            <a:grpSpLocks/>
          </p:cNvGrpSpPr>
          <p:nvPr/>
        </p:nvGrpSpPr>
        <p:grpSpPr bwMode="auto">
          <a:xfrm>
            <a:off x="294452" y="6191296"/>
            <a:ext cx="8061967" cy="461962"/>
            <a:chOff x="1571846" y="5967862"/>
            <a:chExt cx="6725622" cy="462119"/>
          </a:xfrm>
        </p:grpSpPr>
        <p:sp>
          <p:nvSpPr>
            <p:cNvPr id="88" name="Text Box 129"/>
            <p:cNvSpPr txBox="1">
              <a:spLocks noChangeArrowheads="1"/>
            </p:cNvSpPr>
            <p:nvPr/>
          </p:nvSpPr>
          <p:spPr bwMode="auto">
            <a:xfrm>
              <a:off x="4464586" y="5967862"/>
              <a:ext cx="1054243" cy="462119"/>
            </a:xfrm>
            <a:prstGeom prst="rect">
              <a:avLst/>
            </a:prstGeom>
            <a:noFill/>
            <a:ln w="9525">
              <a:noFill/>
              <a:miter lim="800000"/>
              <a:headEnd/>
              <a:tailEnd/>
            </a:ln>
          </p:spPr>
          <p:txBody>
            <a:bodyPr>
              <a:spAutoFit/>
            </a:bodyPr>
            <a:lstStyle/>
            <a:p>
              <a:pPr fontAlgn="auto">
                <a:spcBef>
                  <a:spcPct val="50000"/>
                </a:spcBef>
                <a:spcAft>
                  <a:spcPts val="0"/>
                </a:spcAft>
                <a:buClr>
                  <a:schemeClr val="tx2"/>
                </a:buClr>
                <a:buFont typeface="Monotype Sorts" pitchFamily="2" charset="2"/>
                <a:buNone/>
                <a:defRPr/>
              </a:pPr>
              <a:r>
                <a:rPr lang="en-GB" sz="2400" b="1" i="1" kern="10" dirty="0">
                  <a:ln w="9525">
                    <a:noFill/>
                    <a:round/>
                    <a:headEnd/>
                    <a:tailEnd/>
                  </a:ln>
                  <a:solidFill>
                    <a:srgbClr val="FF0000"/>
                  </a:solidFill>
                  <a:latin typeface="+mn-lt"/>
                  <a:ea typeface="+mn-lt"/>
                  <a:cs typeface="+mn-lt"/>
                </a:rPr>
                <a:t>Time</a:t>
              </a:r>
              <a:endParaRPr lang="en-US" sz="2400" b="1" i="1" dirty="0">
                <a:solidFill>
                  <a:srgbClr val="FF0000"/>
                </a:solidFill>
                <a:latin typeface="+mn-lt"/>
                <a:ea typeface="+mn-ea"/>
                <a:cs typeface="+mn-cs"/>
              </a:endParaRPr>
            </a:p>
          </p:txBody>
        </p:sp>
        <p:sp>
          <p:nvSpPr>
            <p:cNvPr id="89" name="Line 9"/>
            <p:cNvSpPr>
              <a:spLocks noChangeShapeType="1"/>
            </p:cNvSpPr>
            <p:nvPr/>
          </p:nvSpPr>
          <p:spPr bwMode="auto">
            <a:xfrm rot="-60000">
              <a:off x="1571846" y="5972626"/>
              <a:ext cx="6725622" cy="85754"/>
            </a:xfrm>
            <a:prstGeom prst="line">
              <a:avLst/>
            </a:prstGeom>
            <a:noFill/>
            <a:ln w="38100">
              <a:solidFill>
                <a:srgbClr val="FF0000"/>
              </a:solidFill>
              <a:prstDash val="sysDash"/>
              <a:round/>
              <a:headEnd/>
              <a:tailEnd type="triangle" w="med" len="med"/>
            </a:ln>
          </p:spPr>
          <p:txBody>
            <a:bodyPr wrap="none" anchor="ctr"/>
            <a:lstStyle/>
            <a:p>
              <a:pPr fontAlgn="auto">
                <a:spcBef>
                  <a:spcPts val="0"/>
                </a:spcBef>
                <a:spcAft>
                  <a:spcPts val="0"/>
                </a:spcAft>
                <a:defRPr/>
              </a:pPr>
              <a:endParaRPr lang="en-GB" b="1">
                <a:solidFill>
                  <a:schemeClr val="accent1">
                    <a:lumMod val="50000"/>
                  </a:schemeClr>
                </a:solidFill>
                <a:latin typeface="+mn-lt"/>
                <a:ea typeface="+mn-ea"/>
                <a:cs typeface="+mn-cs"/>
              </a:endParaRPr>
            </a:p>
          </p:txBody>
        </p:sp>
      </p:grpSp>
      <p:cxnSp>
        <p:nvCxnSpPr>
          <p:cNvPr id="92" name="Straight Arrow Connector 91"/>
          <p:cNvCxnSpPr/>
          <p:nvPr/>
        </p:nvCxnSpPr>
        <p:spPr>
          <a:xfrm>
            <a:off x="288671" y="1737528"/>
            <a:ext cx="60325" cy="4485128"/>
          </a:xfrm>
          <a:prstGeom prst="straightConnector1">
            <a:avLst/>
          </a:prstGeom>
          <a:ln w="38100" cmpd="sng">
            <a:solidFill>
              <a:schemeClr val="accent5">
                <a:lumMod val="75000"/>
              </a:schemeClr>
            </a:solidFill>
            <a:headEnd type="none"/>
            <a:tailEnd type="oval"/>
          </a:ln>
        </p:spPr>
        <p:style>
          <a:lnRef idx="2">
            <a:schemeClr val="accent1"/>
          </a:lnRef>
          <a:fillRef idx="0">
            <a:schemeClr val="accent1"/>
          </a:fillRef>
          <a:effectRef idx="1">
            <a:schemeClr val="accent1"/>
          </a:effectRef>
          <a:fontRef idx="minor">
            <a:schemeClr val="tx1"/>
          </a:fontRef>
        </p:style>
      </p:cxnSp>
      <p:cxnSp>
        <p:nvCxnSpPr>
          <p:cNvPr id="22" name="Curved Connector 21"/>
          <p:cNvCxnSpPr/>
          <p:nvPr/>
        </p:nvCxnSpPr>
        <p:spPr>
          <a:xfrm flipV="1">
            <a:off x="329231" y="2057410"/>
            <a:ext cx="7619347" cy="4133886"/>
          </a:xfrm>
          <a:prstGeom prst="curvedConnector3">
            <a:avLst>
              <a:gd name="adj1" fmla="val 50000"/>
            </a:avLst>
          </a:prstGeom>
          <a:ln w="38100" cmpd="sng">
            <a:solidFill>
              <a:srgbClr val="008000"/>
            </a:solidFill>
            <a:prstDash val="sysDash"/>
          </a:ln>
        </p:spPr>
        <p:style>
          <a:lnRef idx="2">
            <a:schemeClr val="accent1"/>
          </a:lnRef>
          <a:fillRef idx="0">
            <a:schemeClr val="accent1"/>
          </a:fillRef>
          <a:effectRef idx="1">
            <a:schemeClr val="accent1"/>
          </a:effectRef>
          <a:fontRef idx="minor">
            <a:schemeClr val="tx1"/>
          </a:fontRef>
        </p:style>
      </p:cxnSp>
      <p:cxnSp>
        <p:nvCxnSpPr>
          <p:cNvPr id="185" name="Straight Arrow Connector 184"/>
          <p:cNvCxnSpPr/>
          <p:nvPr/>
        </p:nvCxnSpPr>
        <p:spPr>
          <a:xfrm>
            <a:off x="635687" y="1737528"/>
            <a:ext cx="60325" cy="4485128"/>
          </a:xfrm>
          <a:prstGeom prst="straightConnector1">
            <a:avLst/>
          </a:prstGeom>
          <a:ln w="38100" cmpd="sng">
            <a:solidFill>
              <a:schemeClr val="accent5">
                <a:lumMod val="75000"/>
              </a:schemeClr>
            </a:solidFill>
            <a:headEnd type="none"/>
            <a:tailEnd type="oval"/>
          </a:ln>
        </p:spPr>
        <p:style>
          <a:lnRef idx="2">
            <a:schemeClr val="accent1"/>
          </a:lnRef>
          <a:fillRef idx="0">
            <a:schemeClr val="accent1"/>
          </a:fillRef>
          <a:effectRef idx="1">
            <a:schemeClr val="accent1"/>
          </a:effectRef>
          <a:fontRef idx="minor">
            <a:schemeClr val="tx1"/>
          </a:fontRef>
        </p:style>
      </p:cxnSp>
      <p:cxnSp>
        <p:nvCxnSpPr>
          <p:cNvPr id="186" name="Straight Arrow Connector 185"/>
          <p:cNvCxnSpPr/>
          <p:nvPr/>
        </p:nvCxnSpPr>
        <p:spPr>
          <a:xfrm>
            <a:off x="1007574" y="1737528"/>
            <a:ext cx="60325" cy="4485128"/>
          </a:xfrm>
          <a:prstGeom prst="straightConnector1">
            <a:avLst/>
          </a:prstGeom>
          <a:ln w="38100" cmpd="sng">
            <a:solidFill>
              <a:schemeClr val="accent5">
                <a:lumMod val="75000"/>
              </a:schemeClr>
            </a:solidFill>
            <a:headEnd type="none"/>
            <a:tailEnd type="oval"/>
          </a:ln>
        </p:spPr>
        <p:style>
          <a:lnRef idx="2">
            <a:schemeClr val="accent1"/>
          </a:lnRef>
          <a:fillRef idx="0">
            <a:schemeClr val="accent1"/>
          </a:fillRef>
          <a:effectRef idx="1">
            <a:schemeClr val="accent1"/>
          </a:effectRef>
          <a:fontRef idx="minor">
            <a:schemeClr val="tx1"/>
          </a:fontRef>
        </p:style>
      </p:cxnSp>
      <p:cxnSp>
        <p:nvCxnSpPr>
          <p:cNvPr id="187" name="Straight Arrow Connector 186"/>
          <p:cNvCxnSpPr/>
          <p:nvPr/>
        </p:nvCxnSpPr>
        <p:spPr>
          <a:xfrm>
            <a:off x="2360681" y="1737528"/>
            <a:ext cx="60325" cy="4485128"/>
          </a:xfrm>
          <a:prstGeom prst="straightConnector1">
            <a:avLst/>
          </a:prstGeom>
          <a:ln w="38100" cmpd="sng">
            <a:solidFill>
              <a:schemeClr val="accent5">
                <a:lumMod val="75000"/>
              </a:schemeClr>
            </a:solidFill>
            <a:headEnd type="none"/>
            <a:tailEnd type="oval"/>
          </a:ln>
        </p:spPr>
        <p:style>
          <a:lnRef idx="2">
            <a:schemeClr val="accent1"/>
          </a:lnRef>
          <a:fillRef idx="0">
            <a:schemeClr val="accent1"/>
          </a:fillRef>
          <a:effectRef idx="1">
            <a:schemeClr val="accent1"/>
          </a:effectRef>
          <a:fontRef idx="minor">
            <a:schemeClr val="tx1"/>
          </a:fontRef>
        </p:style>
      </p:cxnSp>
      <p:cxnSp>
        <p:nvCxnSpPr>
          <p:cNvPr id="189" name="Straight Arrow Connector 188"/>
          <p:cNvCxnSpPr/>
          <p:nvPr/>
        </p:nvCxnSpPr>
        <p:spPr>
          <a:xfrm>
            <a:off x="4301470" y="1706168"/>
            <a:ext cx="60325" cy="4485128"/>
          </a:xfrm>
          <a:prstGeom prst="straightConnector1">
            <a:avLst/>
          </a:prstGeom>
          <a:ln w="38100" cmpd="sng">
            <a:solidFill>
              <a:schemeClr val="accent5">
                <a:lumMod val="75000"/>
              </a:schemeClr>
            </a:solidFill>
            <a:headEnd type="none"/>
            <a:tailEnd type="oval"/>
          </a:ln>
        </p:spPr>
        <p:style>
          <a:lnRef idx="2">
            <a:schemeClr val="accent1"/>
          </a:lnRef>
          <a:fillRef idx="0">
            <a:schemeClr val="accent1"/>
          </a:fillRef>
          <a:effectRef idx="1">
            <a:schemeClr val="accent1"/>
          </a:effectRef>
          <a:fontRef idx="minor">
            <a:schemeClr val="tx1"/>
          </a:fontRef>
        </p:style>
      </p:cxnSp>
      <p:cxnSp>
        <p:nvCxnSpPr>
          <p:cNvPr id="190" name="Straight Arrow Connector 189"/>
          <p:cNvCxnSpPr/>
          <p:nvPr/>
        </p:nvCxnSpPr>
        <p:spPr>
          <a:xfrm>
            <a:off x="7960156" y="1706168"/>
            <a:ext cx="60325" cy="4485128"/>
          </a:xfrm>
          <a:prstGeom prst="straightConnector1">
            <a:avLst/>
          </a:prstGeom>
          <a:ln w="38100" cmpd="sng">
            <a:solidFill>
              <a:schemeClr val="accent5">
                <a:lumMod val="75000"/>
              </a:schemeClr>
            </a:solidFill>
            <a:headEnd type="none"/>
            <a:tailEnd type="oval"/>
          </a:ln>
        </p:spPr>
        <p:style>
          <a:lnRef idx="2">
            <a:schemeClr val="accent1"/>
          </a:lnRef>
          <a:fillRef idx="0">
            <a:schemeClr val="accent1"/>
          </a:fillRef>
          <a:effectRef idx="1">
            <a:schemeClr val="accent1"/>
          </a:effectRef>
          <a:fontRef idx="minor">
            <a:schemeClr val="tx1"/>
          </a:fontRef>
        </p:style>
      </p:cxnSp>
      <p:cxnSp>
        <p:nvCxnSpPr>
          <p:cNvPr id="191" name="Straight Arrow Connector 190"/>
          <p:cNvCxnSpPr/>
          <p:nvPr/>
        </p:nvCxnSpPr>
        <p:spPr>
          <a:xfrm>
            <a:off x="1518013" y="1737528"/>
            <a:ext cx="60325" cy="4485128"/>
          </a:xfrm>
          <a:prstGeom prst="straightConnector1">
            <a:avLst/>
          </a:prstGeom>
          <a:ln w="38100" cmpd="sng">
            <a:solidFill>
              <a:schemeClr val="accent5">
                <a:lumMod val="75000"/>
              </a:schemeClr>
            </a:solidFill>
            <a:headEnd type="none"/>
            <a:tailEnd type="oval"/>
          </a:ln>
        </p:spPr>
        <p:style>
          <a:lnRef idx="2">
            <a:schemeClr val="accent1"/>
          </a:lnRef>
          <a:fillRef idx="0">
            <a:schemeClr val="accent1"/>
          </a:fillRef>
          <a:effectRef idx="1">
            <a:schemeClr val="accent1"/>
          </a:effectRef>
          <a:fontRef idx="minor">
            <a:schemeClr val="tx1"/>
          </a:fontRef>
        </p:style>
      </p:cxnSp>
      <p:cxnSp>
        <p:nvCxnSpPr>
          <p:cNvPr id="192" name="Straight Arrow Connector 191"/>
          <p:cNvCxnSpPr/>
          <p:nvPr/>
        </p:nvCxnSpPr>
        <p:spPr>
          <a:xfrm>
            <a:off x="1670413" y="1737528"/>
            <a:ext cx="60325" cy="4485128"/>
          </a:xfrm>
          <a:prstGeom prst="straightConnector1">
            <a:avLst/>
          </a:prstGeom>
          <a:ln w="38100" cmpd="sng">
            <a:solidFill>
              <a:schemeClr val="accent5">
                <a:lumMod val="75000"/>
              </a:schemeClr>
            </a:solidFill>
            <a:headEnd type="none"/>
            <a:tailEnd type="oval"/>
          </a:ln>
        </p:spPr>
        <p:style>
          <a:lnRef idx="2">
            <a:schemeClr val="accent1"/>
          </a:lnRef>
          <a:fillRef idx="0">
            <a:schemeClr val="accent1"/>
          </a:fillRef>
          <a:effectRef idx="1">
            <a:schemeClr val="accent1"/>
          </a:effectRef>
          <a:fontRef idx="minor">
            <a:schemeClr val="tx1"/>
          </a:fontRef>
        </p:style>
      </p:cxnSp>
      <p:cxnSp>
        <p:nvCxnSpPr>
          <p:cNvPr id="193" name="Straight Arrow Connector 192"/>
          <p:cNvCxnSpPr/>
          <p:nvPr/>
        </p:nvCxnSpPr>
        <p:spPr>
          <a:xfrm>
            <a:off x="1822813" y="1737528"/>
            <a:ext cx="60325" cy="4485128"/>
          </a:xfrm>
          <a:prstGeom prst="straightConnector1">
            <a:avLst/>
          </a:prstGeom>
          <a:ln w="38100" cmpd="sng">
            <a:solidFill>
              <a:schemeClr val="accent5">
                <a:lumMod val="75000"/>
              </a:schemeClr>
            </a:solidFill>
            <a:headEnd type="none"/>
            <a:tailEnd type="oval"/>
          </a:ln>
        </p:spPr>
        <p:style>
          <a:lnRef idx="2">
            <a:schemeClr val="accent1"/>
          </a:lnRef>
          <a:fillRef idx="0">
            <a:schemeClr val="accent1"/>
          </a:fillRef>
          <a:effectRef idx="1">
            <a:schemeClr val="accent1"/>
          </a:effectRef>
          <a:fontRef idx="minor">
            <a:schemeClr val="tx1"/>
          </a:fontRef>
        </p:style>
      </p:cxnSp>
      <p:cxnSp>
        <p:nvCxnSpPr>
          <p:cNvPr id="194" name="Straight Arrow Connector 193"/>
          <p:cNvCxnSpPr/>
          <p:nvPr/>
        </p:nvCxnSpPr>
        <p:spPr>
          <a:xfrm>
            <a:off x="2865227" y="1721848"/>
            <a:ext cx="60325" cy="4485128"/>
          </a:xfrm>
          <a:prstGeom prst="straightConnector1">
            <a:avLst/>
          </a:prstGeom>
          <a:ln w="38100" cmpd="sng">
            <a:solidFill>
              <a:schemeClr val="accent5">
                <a:lumMod val="75000"/>
              </a:schemeClr>
            </a:solidFill>
            <a:headEnd type="none"/>
            <a:tailEnd type="oval"/>
          </a:ln>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7242645" y="1336836"/>
            <a:ext cx="1411865" cy="369332"/>
          </a:xfrm>
          <a:prstGeom prst="rect">
            <a:avLst/>
          </a:prstGeom>
          <a:noFill/>
          <a:ln>
            <a:solidFill>
              <a:schemeClr val="accent5">
                <a:lumMod val="50000"/>
              </a:schemeClr>
            </a:solidFill>
          </a:ln>
        </p:spPr>
        <p:txBody>
          <a:bodyPr wrap="none" rtlCol="0">
            <a:spAutoFit/>
          </a:bodyPr>
          <a:lstStyle/>
          <a:p>
            <a:r>
              <a:rPr lang="en-US" dirty="0" smtClean="0">
                <a:solidFill>
                  <a:schemeClr val="accent5">
                    <a:lumMod val="50000"/>
                  </a:schemeClr>
                </a:solidFill>
              </a:rPr>
              <a:t>Summative</a:t>
            </a:r>
            <a:endParaRPr lang="en-US" dirty="0">
              <a:solidFill>
                <a:schemeClr val="accent5">
                  <a:lumMod val="50000"/>
                </a:schemeClr>
              </a:solidFill>
            </a:endParaRPr>
          </a:p>
        </p:txBody>
      </p:sp>
      <p:sp>
        <p:nvSpPr>
          <p:cNvPr id="196" name="TextBox 195"/>
          <p:cNvSpPr txBox="1"/>
          <p:nvPr/>
        </p:nvSpPr>
        <p:spPr>
          <a:xfrm>
            <a:off x="646980" y="1336836"/>
            <a:ext cx="1855947" cy="369332"/>
          </a:xfrm>
          <a:prstGeom prst="rect">
            <a:avLst/>
          </a:prstGeom>
          <a:noFill/>
          <a:ln>
            <a:solidFill>
              <a:schemeClr val="accent5">
                <a:lumMod val="50000"/>
              </a:schemeClr>
            </a:solidFill>
          </a:ln>
        </p:spPr>
        <p:txBody>
          <a:bodyPr wrap="none" rtlCol="0">
            <a:spAutoFit/>
          </a:bodyPr>
          <a:lstStyle/>
          <a:p>
            <a:r>
              <a:rPr lang="en-US" dirty="0" smtClean="0">
                <a:solidFill>
                  <a:schemeClr val="accent5">
                    <a:lumMod val="50000"/>
                  </a:schemeClr>
                </a:solidFill>
              </a:rPr>
              <a:t>Developmental</a:t>
            </a:r>
            <a:endParaRPr lang="en-US" dirty="0">
              <a:solidFill>
                <a:schemeClr val="accent5">
                  <a:lumMod val="50000"/>
                </a:schemeClr>
              </a:solidFill>
            </a:endParaRPr>
          </a:p>
        </p:txBody>
      </p:sp>
      <p:sp>
        <p:nvSpPr>
          <p:cNvPr id="197" name="TextBox 196"/>
          <p:cNvSpPr txBox="1"/>
          <p:nvPr/>
        </p:nvSpPr>
        <p:spPr>
          <a:xfrm>
            <a:off x="3683574" y="1336836"/>
            <a:ext cx="1288784" cy="369332"/>
          </a:xfrm>
          <a:prstGeom prst="rect">
            <a:avLst/>
          </a:prstGeom>
          <a:noFill/>
          <a:ln>
            <a:solidFill>
              <a:schemeClr val="accent5">
                <a:lumMod val="50000"/>
              </a:schemeClr>
            </a:solidFill>
          </a:ln>
        </p:spPr>
        <p:txBody>
          <a:bodyPr wrap="none" rtlCol="0">
            <a:spAutoFit/>
          </a:bodyPr>
          <a:lstStyle/>
          <a:p>
            <a:r>
              <a:rPr lang="en-US" dirty="0" smtClean="0">
                <a:solidFill>
                  <a:schemeClr val="accent5">
                    <a:lumMod val="50000"/>
                  </a:schemeClr>
                </a:solidFill>
              </a:rPr>
              <a:t>Formative</a:t>
            </a:r>
            <a:endParaRPr lang="en-US" dirty="0">
              <a:solidFill>
                <a:schemeClr val="accent5">
                  <a:lumMod val="50000"/>
                </a:schemeClr>
              </a:solidFill>
            </a:endParaRPr>
          </a:p>
        </p:txBody>
      </p:sp>
      <p:sp>
        <p:nvSpPr>
          <p:cNvPr id="2" name="TextBox 1"/>
          <p:cNvSpPr txBox="1"/>
          <p:nvPr/>
        </p:nvSpPr>
        <p:spPr>
          <a:xfrm>
            <a:off x="5004048" y="2924944"/>
            <a:ext cx="2872376" cy="369332"/>
          </a:xfrm>
          <a:prstGeom prst="rect">
            <a:avLst/>
          </a:prstGeom>
          <a:noFill/>
        </p:spPr>
        <p:txBody>
          <a:bodyPr wrap="none" rtlCol="0">
            <a:spAutoFit/>
          </a:bodyPr>
          <a:lstStyle/>
          <a:p>
            <a:r>
              <a:rPr lang="en-US" dirty="0" smtClean="0">
                <a:solidFill>
                  <a:srgbClr val="008000"/>
                </a:solidFill>
              </a:rPr>
              <a:t>Progress of intervention</a:t>
            </a:r>
            <a:endParaRPr lang="en-US" dirty="0">
              <a:solidFill>
                <a:srgbClr val="008000"/>
              </a:solidFill>
            </a:endParaRPr>
          </a:p>
        </p:txBody>
      </p:sp>
    </p:spTree>
    <p:extLst>
      <p:ext uri="{BB962C8B-B14F-4D97-AF65-F5344CB8AC3E}">
        <p14:creationId xmlns:p14="http://schemas.microsoft.com/office/powerpoint/2010/main" val="421252481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par>
                                <p:cTn id="11" presetID="22" presetClass="entr" presetSubtype="8" fill="hold" nodeType="with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wipe(left)">
                                      <p:cBhvr>
                                        <p:cTn id="13" dur="500"/>
                                        <p:tgtEl>
                                          <p:spTgt spid="8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90"/>
                                        </p:tgtEl>
                                        <p:attrNameLst>
                                          <p:attrName>style.visibility</p:attrName>
                                        </p:attrNameLst>
                                      </p:cBhvr>
                                      <p:to>
                                        <p:strVal val="visible"/>
                                      </p:to>
                                    </p:set>
                                    <p:animEffect transition="in" filter="wipe(down)">
                                      <p:cBhvr>
                                        <p:cTn id="18" dur="500"/>
                                        <p:tgtEl>
                                          <p:spTgt spid="190"/>
                                        </p:tgtEl>
                                      </p:cBhvr>
                                    </p:animEffect>
                                  </p:childTnLst>
                                </p:cTn>
                              </p:par>
                            </p:childTnLst>
                          </p:cTn>
                        </p:par>
                        <p:par>
                          <p:cTn id="19" fill="hold">
                            <p:stCondLst>
                              <p:cond delay="500"/>
                            </p:stCondLst>
                            <p:childTnLst>
                              <p:par>
                                <p:cTn id="20" presetID="23" presetClass="entr" presetSubtype="16" fill="hold" grpId="0" nodeType="afterEffect">
                                  <p:stCondLst>
                                    <p:cond delay="0"/>
                                  </p:stCondLst>
                                  <p:childTnLst>
                                    <p:set>
                                      <p:cBhvr>
                                        <p:cTn id="21" dur="1" fill="hold">
                                          <p:stCondLst>
                                            <p:cond delay="0"/>
                                          </p:stCondLst>
                                        </p:cTn>
                                        <p:tgtEl>
                                          <p:spTgt spid="106"/>
                                        </p:tgtEl>
                                        <p:attrNameLst>
                                          <p:attrName>style.visibility</p:attrName>
                                        </p:attrNameLst>
                                      </p:cBhvr>
                                      <p:to>
                                        <p:strVal val="visible"/>
                                      </p:to>
                                    </p:set>
                                    <p:anim calcmode="lin" valueType="num">
                                      <p:cBhvr>
                                        <p:cTn id="22" dur="500" fill="hold"/>
                                        <p:tgtEl>
                                          <p:spTgt spid="106"/>
                                        </p:tgtEl>
                                        <p:attrNameLst>
                                          <p:attrName>ppt_w</p:attrName>
                                        </p:attrNameLst>
                                      </p:cBhvr>
                                      <p:tavLst>
                                        <p:tav tm="0">
                                          <p:val>
                                            <p:fltVal val="0"/>
                                          </p:val>
                                        </p:tav>
                                        <p:tav tm="100000">
                                          <p:val>
                                            <p:strVal val="#ppt_w"/>
                                          </p:val>
                                        </p:tav>
                                      </p:tavLst>
                                    </p:anim>
                                    <p:anim calcmode="lin" valueType="num">
                                      <p:cBhvr>
                                        <p:cTn id="23" dur="500" fill="hold"/>
                                        <p:tgtEl>
                                          <p:spTgt spid="106"/>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9"/>
                                        </p:tgtEl>
                                        <p:attrNameLst>
                                          <p:attrName>style.visibility</p:attrName>
                                        </p:attrNameLst>
                                      </p:cBhvr>
                                      <p:to>
                                        <p:strVal val="visible"/>
                                      </p:to>
                                    </p:set>
                                    <p:animEffect transition="in" filter="wipe(down)">
                                      <p:cBhvr>
                                        <p:cTn id="28" dur="500"/>
                                        <p:tgtEl>
                                          <p:spTgt spid="189"/>
                                        </p:tgtEl>
                                      </p:cBhvr>
                                    </p:animEffect>
                                  </p:childTnLst>
                                </p:cTn>
                              </p:par>
                            </p:childTnLst>
                          </p:cTn>
                        </p:par>
                        <p:par>
                          <p:cTn id="29" fill="hold">
                            <p:stCondLst>
                              <p:cond delay="500"/>
                            </p:stCondLst>
                            <p:childTnLst>
                              <p:par>
                                <p:cTn id="30" presetID="23" presetClass="entr" presetSubtype="16" fill="hold" grpId="0" nodeType="afterEffect">
                                  <p:stCondLst>
                                    <p:cond delay="0"/>
                                  </p:stCondLst>
                                  <p:childTnLst>
                                    <p:set>
                                      <p:cBhvr>
                                        <p:cTn id="31" dur="1" fill="hold">
                                          <p:stCondLst>
                                            <p:cond delay="0"/>
                                          </p:stCondLst>
                                        </p:cTn>
                                        <p:tgtEl>
                                          <p:spTgt spid="197"/>
                                        </p:tgtEl>
                                        <p:attrNameLst>
                                          <p:attrName>style.visibility</p:attrName>
                                        </p:attrNameLst>
                                      </p:cBhvr>
                                      <p:to>
                                        <p:strVal val="visible"/>
                                      </p:to>
                                    </p:set>
                                    <p:anim calcmode="lin" valueType="num">
                                      <p:cBhvr>
                                        <p:cTn id="32" dur="500" fill="hold"/>
                                        <p:tgtEl>
                                          <p:spTgt spid="197"/>
                                        </p:tgtEl>
                                        <p:attrNameLst>
                                          <p:attrName>ppt_w</p:attrName>
                                        </p:attrNameLst>
                                      </p:cBhvr>
                                      <p:tavLst>
                                        <p:tav tm="0">
                                          <p:val>
                                            <p:fltVal val="0"/>
                                          </p:val>
                                        </p:tav>
                                        <p:tav tm="100000">
                                          <p:val>
                                            <p:strVal val="#ppt_w"/>
                                          </p:val>
                                        </p:tav>
                                      </p:tavLst>
                                    </p:anim>
                                    <p:anim calcmode="lin" valueType="num">
                                      <p:cBhvr>
                                        <p:cTn id="33" dur="500" fill="hold"/>
                                        <p:tgtEl>
                                          <p:spTgt spid="197"/>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down)">
                                      <p:cBhvr>
                                        <p:cTn id="38" dur="200"/>
                                        <p:tgtEl>
                                          <p:spTgt spid="92"/>
                                        </p:tgtEl>
                                      </p:cBhvr>
                                    </p:animEffect>
                                  </p:childTnLst>
                                </p:cTn>
                              </p:par>
                            </p:childTnLst>
                          </p:cTn>
                        </p:par>
                        <p:par>
                          <p:cTn id="39" fill="hold">
                            <p:stCondLst>
                              <p:cond delay="200"/>
                            </p:stCondLst>
                            <p:childTnLst>
                              <p:par>
                                <p:cTn id="40" presetID="22" presetClass="entr" presetSubtype="4" fill="hold" nodeType="afterEffect">
                                  <p:stCondLst>
                                    <p:cond delay="0"/>
                                  </p:stCondLst>
                                  <p:childTnLst>
                                    <p:set>
                                      <p:cBhvr>
                                        <p:cTn id="41" dur="1" fill="hold">
                                          <p:stCondLst>
                                            <p:cond delay="0"/>
                                          </p:stCondLst>
                                        </p:cTn>
                                        <p:tgtEl>
                                          <p:spTgt spid="185"/>
                                        </p:tgtEl>
                                        <p:attrNameLst>
                                          <p:attrName>style.visibility</p:attrName>
                                        </p:attrNameLst>
                                      </p:cBhvr>
                                      <p:to>
                                        <p:strVal val="visible"/>
                                      </p:to>
                                    </p:set>
                                    <p:animEffect transition="in" filter="wipe(down)">
                                      <p:cBhvr>
                                        <p:cTn id="42" dur="200"/>
                                        <p:tgtEl>
                                          <p:spTgt spid="185"/>
                                        </p:tgtEl>
                                      </p:cBhvr>
                                    </p:animEffect>
                                  </p:childTnLst>
                                </p:cTn>
                              </p:par>
                            </p:childTnLst>
                          </p:cTn>
                        </p:par>
                        <p:par>
                          <p:cTn id="43" fill="hold">
                            <p:stCondLst>
                              <p:cond delay="400"/>
                            </p:stCondLst>
                            <p:childTnLst>
                              <p:par>
                                <p:cTn id="44" presetID="22" presetClass="entr" presetSubtype="4" fill="hold" nodeType="afterEffect">
                                  <p:stCondLst>
                                    <p:cond delay="0"/>
                                  </p:stCondLst>
                                  <p:childTnLst>
                                    <p:set>
                                      <p:cBhvr>
                                        <p:cTn id="45" dur="1" fill="hold">
                                          <p:stCondLst>
                                            <p:cond delay="0"/>
                                          </p:stCondLst>
                                        </p:cTn>
                                        <p:tgtEl>
                                          <p:spTgt spid="186"/>
                                        </p:tgtEl>
                                        <p:attrNameLst>
                                          <p:attrName>style.visibility</p:attrName>
                                        </p:attrNameLst>
                                      </p:cBhvr>
                                      <p:to>
                                        <p:strVal val="visible"/>
                                      </p:to>
                                    </p:set>
                                    <p:animEffect transition="in" filter="wipe(down)">
                                      <p:cBhvr>
                                        <p:cTn id="46" dur="200"/>
                                        <p:tgtEl>
                                          <p:spTgt spid="186"/>
                                        </p:tgtEl>
                                      </p:cBhvr>
                                    </p:animEffect>
                                  </p:childTnLst>
                                </p:cTn>
                              </p:par>
                            </p:childTnLst>
                          </p:cTn>
                        </p:par>
                        <p:par>
                          <p:cTn id="47" fill="hold">
                            <p:stCondLst>
                              <p:cond delay="600"/>
                            </p:stCondLst>
                            <p:childTnLst>
                              <p:par>
                                <p:cTn id="48" presetID="22" presetClass="entr" presetSubtype="4" fill="hold" nodeType="afterEffect">
                                  <p:stCondLst>
                                    <p:cond delay="0"/>
                                  </p:stCondLst>
                                  <p:childTnLst>
                                    <p:set>
                                      <p:cBhvr>
                                        <p:cTn id="49" dur="1" fill="hold">
                                          <p:stCondLst>
                                            <p:cond delay="0"/>
                                          </p:stCondLst>
                                        </p:cTn>
                                        <p:tgtEl>
                                          <p:spTgt spid="191"/>
                                        </p:tgtEl>
                                        <p:attrNameLst>
                                          <p:attrName>style.visibility</p:attrName>
                                        </p:attrNameLst>
                                      </p:cBhvr>
                                      <p:to>
                                        <p:strVal val="visible"/>
                                      </p:to>
                                    </p:set>
                                    <p:animEffect transition="in" filter="wipe(down)">
                                      <p:cBhvr>
                                        <p:cTn id="50" dur="200"/>
                                        <p:tgtEl>
                                          <p:spTgt spid="191"/>
                                        </p:tgtEl>
                                      </p:cBhvr>
                                    </p:animEffect>
                                  </p:childTnLst>
                                </p:cTn>
                              </p:par>
                            </p:childTnLst>
                          </p:cTn>
                        </p:par>
                        <p:par>
                          <p:cTn id="51" fill="hold">
                            <p:stCondLst>
                              <p:cond delay="800"/>
                            </p:stCondLst>
                            <p:childTnLst>
                              <p:par>
                                <p:cTn id="52" presetID="22" presetClass="entr" presetSubtype="4" fill="hold" nodeType="afterEffect">
                                  <p:stCondLst>
                                    <p:cond delay="0"/>
                                  </p:stCondLst>
                                  <p:childTnLst>
                                    <p:set>
                                      <p:cBhvr>
                                        <p:cTn id="53" dur="1" fill="hold">
                                          <p:stCondLst>
                                            <p:cond delay="0"/>
                                          </p:stCondLst>
                                        </p:cTn>
                                        <p:tgtEl>
                                          <p:spTgt spid="192"/>
                                        </p:tgtEl>
                                        <p:attrNameLst>
                                          <p:attrName>style.visibility</p:attrName>
                                        </p:attrNameLst>
                                      </p:cBhvr>
                                      <p:to>
                                        <p:strVal val="visible"/>
                                      </p:to>
                                    </p:set>
                                    <p:animEffect transition="in" filter="wipe(down)">
                                      <p:cBhvr>
                                        <p:cTn id="54" dur="200"/>
                                        <p:tgtEl>
                                          <p:spTgt spid="192"/>
                                        </p:tgtEl>
                                      </p:cBhvr>
                                    </p:animEffect>
                                  </p:childTnLst>
                                </p:cTn>
                              </p:par>
                            </p:childTnLst>
                          </p:cTn>
                        </p:par>
                        <p:par>
                          <p:cTn id="55" fill="hold">
                            <p:stCondLst>
                              <p:cond delay="1000"/>
                            </p:stCondLst>
                            <p:childTnLst>
                              <p:par>
                                <p:cTn id="56" presetID="22" presetClass="entr" presetSubtype="4" fill="hold" nodeType="afterEffect">
                                  <p:stCondLst>
                                    <p:cond delay="0"/>
                                  </p:stCondLst>
                                  <p:childTnLst>
                                    <p:set>
                                      <p:cBhvr>
                                        <p:cTn id="57" dur="1" fill="hold">
                                          <p:stCondLst>
                                            <p:cond delay="0"/>
                                          </p:stCondLst>
                                        </p:cTn>
                                        <p:tgtEl>
                                          <p:spTgt spid="193"/>
                                        </p:tgtEl>
                                        <p:attrNameLst>
                                          <p:attrName>style.visibility</p:attrName>
                                        </p:attrNameLst>
                                      </p:cBhvr>
                                      <p:to>
                                        <p:strVal val="visible"/>
                                      </p:to>
                                    </p:set>
                                    <p:animEffect transition="in" filter="wipe(down)">
                                      <p:cBhvr>
                                        <p:cTn id="58" dur="200"/>
                                        <p:tgtEl>
                                          <p:spTgt spid="193"/>
                                        </p:tgtEl>
                                      </p:cBhvr>
                                    </p:animEffect>
                                  </p:childTnLst>
                                </p:cTn>
                              </p:par>
                            </p:childTnLst>
                          </p:cTn>
                        </p:par>
                        <p:par>
                          <p:cTn id="59" fill="hold">
                            <p:stCondLst>
                              <p:cond delay="1200"/>
                            </p:stCondLst>
                            <p:childTnLst>
                              <p:par>
                                <p:cTn id="60" presetID="22" presetClass="entr" presetSubtype="4" fill="hold" nodeType="afterEffect">
                                  <p:stCondLst>
                                    <p:cond delay="0"/>
                                  </p:stCondLst>
                                  <p:childTnLst>
                                    <p:set>
                                      <p:cBhvr>
                                        <p:cTn id="61" dur="1" fill="hold">
                                          <p:stCondLst>
                                            <p:cond delay="0"/>
                                          </p:stCondLst>
                                        </p:cTn>
                                        <p:tgtEl>
                                          <p:spTgt spid="187"/>
                                        </p:tgtEl>
                                        <p:attrNameLst>
                                          <p:attrName>style.visibility</p:attrName>
                                        </p:attrNameLst>
                                      </p:cBhvr>
                                      <p:to>
                                        <p:strVal val="visible"/>
                                      </p:to>
                                    </p:set>
                                    <p:animEffect transition="in" filter="wipe(down)">
                                      <p:cBhvr>
                                        <p:cTn id="62" dur="200"/>
                                        <p:tgtEl>
                                          <p:spTgt spid="187"/>
                                        </p:tgtEl>
                                      </p:cBhvr>
                                    </p:animEffect>
                                  </p:childTnLst>
                                </p:cTn>
                              </p:par>
                            </p:childTnLst>
                          </p:cTn>
                        </p:par>
                        <p:par>
                          <p:cTn id="63" fill="hold">
                            <p:stCondLst>
                              <p:cond delay="1400"/>
                            </p:stCondLst>
                            <p:childTnLst>
                              <p:par>
                                <p:cTn id="64" presetID="22" presetClass="entr" presetSubtype="4" fill="hold" nodeType="afterEffect">
                                  <p:stCondLst>
                                    <p:cond delay="0"/>
                                  </p:stCondLst>
                                  <p:childTnLst>
                                    <p:set>
                                      <p:cBhvr>
                                        <p:cTn id="65" dur="1" fill="hold">
                                          <p:stCondLst>
                                            <p:cond delay="0"/>
                                          </p:stCondLst>
                                        </p:cTn>
                                        <p:tgtEl>
                                          <p:spTgt spid="194"/>
                                        </p:tgtEl>
                                        <p:attrNameLst>
                                          <p:attrName>style.visibility</p:attrName>
                                        </p:attrNameLst>
                                      </p:cBhvr>
                                      <p:to>
                                        <p:strVal val="visible"/>
                                      </p:to>
                                    </p:set>
                                    <p:animEffect transition="in" filter="wipe(down)">
                                      <p:cBhvr>
                                        <p:cTn id="66" dur="200"/>
                                        <p:tgtEl>
                                          <p:spTgt spid="194"/>
                                        </p:tgtEl>
                                      </p:cBhvr>
                                    </p:animEffect>
                                  </p:childTnLst>
                                </p:cTn>
                              </p:par>
                            </p:childTnLst>
                          </p:cTn>
                        </p:par>
                        <p:par>
                          <p:cTn id="67" fill="hold">
                            <p:stCondLst>
                              <p:cond delay="1600"/>
                            </p:stCondLst>
                            <p:childTnLst>
                              <p:par>
                                <p:cTn id="68" presetID="23" presetClass="entr" presetSubtype="16" fill="hold" grpId="0" nodeType="afterEffect">
                                  <p:stCondLst>
                                    <p:cond delay="0"/>
                                  </p:stCondLst>
                                  <p:childTnLst>
                                    <p:set>
                                      <p:cBhvr>
                                        <p:cTn id="69" dur="1" fill="hold">
                                          <p:stCondLst>
                                            <p:cond delay="0"/>
                                          </p:stCondLst>
                                        </p:cTn>
                                        <p:tgtEl>
                                          <p:spTgt spid="196"/>
                                        </p:tgtEl>
                                        <p:attrNameLst>
                                          <p:attrName>style.visibility</p:attrName>
                                        </p:attrNameLst>
                                      </p:cBhvr>
                                      <p:to>
                                        <p:strVal val="visible"/>
                                      </p:to>
                                    </p:set>
                                    <p:anim calcmode="lin" valueType="num">
                                      <p:cBhvr>
                                        <p:cTn id="70" dur="200" fill="hold"/>
                                        <p:tgtEl>
                                          <p:spTgt spid="196"/>
                                        </p:tgtEl>
                                        <p:attrNameLst>
                                          <p:attrName>ppt_w</p:attrName>
                                        </p:attrNameLst>
                                      </p:cBhvr>
                                      <p:tavLst>
                                        <p:tav tm="0">
                                          <p:val>
                                            <p:fltVal val="0"/>
                                          </p:val>
                                        </p:tav>
                                        <p:tav tm="100000">
                                          <p:val>
                                            <p:strVal val="#ppt_w"/>
                                          </p:val>
                                        </p:tav>
                                      </p:tavLst>
                                    </p:anim>
                                    <p:anim calcmode="lin" valueType="num">
                                      <p:cBhvr>
                                        <p:cTn id="71" dur="200" fill="hold"/>
                                        <p:tgtEl>
                                          <p:spTgt spid="1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96" grpId="0" animBg="1"/>
      <p:bldP spid="197"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reeform 5"/>
          <p:cNvSpPr>
            <a:spLocks/>
          </p:cNvSpPr>
          <p:nvPr/>
        </p:nvSpPr>
        <p:spPr bwMode="auto">
          <a:xfrm>
            <a:off x="1410890" y="3289515"/>
            <a:ext cx="117872" cy="189664"/>
          </a:xfrm>
          <a:custGeom>
            <a:avLst/>
            <a:gdLst>
              <a:gd name="T0" fmla="*/ 33 w 66"/>
              <a:gd name="T1" fmla="*/ 0 h 77"/>
              <a:gd name="T2" fmla="*/ 28 w 66"/>
              <a:gd name="T3" fmla="*/ 3 h 77"/>
              <a:gd name="T4" fmla="*/ 26 w 66"/>
              <a:gd name="T5" fmla="*/ 10 h 77"/>
              <a:gd name="T6" fmla="*/ 22 w 66"/>
              <a:gd name="T7" fmla="*/ 12 h 77"/>
              <a:gd name="T8" fmla="*/ 22 w 66"/>
              <a:gd name="T9" fmla="*/ 16 h 77"/>
              <a:gd name="T10" fmla="*/ 28 w 66"/>
              <a:gd name="T11" fmla="*/ 22 h 77"/>
              <a:gd name="T12" fmla="*/ 32 w 66"/>
              <a:gd name="T13" fmla="*/ 27 h 77"/>
              <a:gd name="T14" fmla="*/ 26 w 66"/>
              <a:gd name="T15" fmla="*/ 34 h 77"/>
              <a:gd name="T16" fmla="*/ 14 w 66"/>
              <a:gd name="T17" fmla="*/ 34 h 77"/>
              <a:gd name="T18" fmla="*/ 9 w 66"/>
              <a:gd name="T19" fmla="*/ 35 h 77"/>
              <a:gd name="T20" fmla="*/ 3 w 66"/>
              <a:gd name="T21" fmla="*/ 48 h 77"/>
              <a:gd name="T22" fmla="*/ 1 w 66"/>
              <a:gd name="T23" fmla="*/ 54 h 77"/>
              <a:gd name="T24" fmla="*/ 0 w 66"/>
              <a:gd name="T25" fmla="*/ 60 h 77"/>
              <a:gd name="T26" fmla="*/ 7 w 66"/>
              <a:gd name="T27" fmla="*/ 69 h 77"/>
              <a:gd name="T28" fmla="*/ 17 w 66"/>
              <a:gd name="T29" fmla="*/ 73 h 77"/>
              <a:gd name="T30" fmla="*/ 32 w 66"/>
              <a:gd name="T31" fmla="*/ 77 h 77"/>
              <a:gd name="T32" fmla="*/ 33 w 66"/>
              <a:gd name="T33" fmla="*/ 73 h 77"/>
              <a:gd name="T34" fmla="*/ 37 w 66"/>
              <a:gd name="T35" fmla="*/ 71 h 77"/>
              <a:gd name="T36" fmla="*/ 41 w 66"/>
              <a:gd name="T37" fmla="*/ 65 h 77"/>
              <a:gd name="T38" fmla="*/ 45 w 66"/>
              <a:gd name="T39" fmla="*/ 64 h 77"/>
              <a:gd name="T40" fmla="*/ 49 w 66"/>
              <a:gd name="T41" fmla="*/ 58 h 77"/>
              <a:gd name="T42" fmla="*/ 49 w 66"/>
              <a:gd name="T43" fmla="*/ 52 h 77"/>
              <a:gd name="T44" fmla="*/ 57 w 66"/>
              <a:gd name="T45" fmla="*/ 48 h 77"/>
              <a:gd name="T46" fmla="*/ 64 w 66"/>
              <a:gd name="T47" fmla="*/ 40 h 77"/>
              <a:gd name="T48" fmla="*/ 60 w 66"/>
              <a:gd name="T49" fmla="*/ 38 h 77"/>
              <a:gd name="T50" fmla="*/ 60 w 66"/>
              <a:gd name="T51" fmla="*/ 40 h 77"/>
              <a:gd name="T52" fmla="*/ 57 w 66"/>
              <a:gd name="T53" fmla="*/ 38 h 77"/>
              <a:gd name="T54" fmla="*/ 50 w 66"/>
              <a:gd name="T55" fmla="*/ 38 h 77"/>
              <a:gd name="T56" fmla="*/ 56 w 66"/>
              <a:gd name="T57" fmla="*/ 7 h 77"/>
              <a:gd name="T58" fmla="*/ 41 w 66"/>
              <a:gd name="T59" fmla="*/ 3 h 77"/>
              <a:gd name="T60" fmla="*/ 41 w 66"/>
              <a:gd name="T61" fmla="*/ 3 h 77"/>
              <a:gd name="T62" fmla="*/ 41 w 66"/>
              <a:gd name="T63" fmla="*/ 3 h 77"/>
              <a:gd name="T64" fmla="*/ 41 w 66"/>
              <a:gd name="T65"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77">
                <a:moveTo>
                  <a:pt x="41" y="3"/>
                </a:moveTo>
                <a:lnTo>
                  <a:pt x="33" y="0"/>
                </a:lnTo>
                <a:lnTo>
                  <a:pt x="30" y="0"/>
                </a:lnTo>
                <a:lnTo>
                  <a:pt x="28" y="3"/>
                </a:lnTo>
                <a:lnTo>
                  <a:pt x="26" y="7"/>
                </a:lnTo>
                <a:lnTo>
                  <a:pt x="26" y="10"/>
                </a:lnTo>
                <a:lnTo>
                  <a:pt x="24" y="12"/>
                </a:lnTo>
                <a:lnTo>
                  <a:pt x="22" y="12"/>
                </a:lnTo>
                <a:lnTo>
                  <a:pt x="18" y="12"/>
                </a:lnTo>
                <a:lnTo>
                  <a:pt x="22" y="16"/>
                </a:lnTo>
                <a:lnTo>
                  <a:pt x="26" y="20"/>
                </a:lnTo>
                <a:lnTo>
                  <a:pt x="28" y="22"/>
                </a:lnTo>
                <a:lnTo>
                  <a:pt x="30" y="26"/>
                </a:lnTo>
                <a:lnTo>
                  <a:pt x="32" y="27"/>
                </a:lnTo>
                <a:lnTo>
                  <a:pt x="32" y="34"/>
                </a:lnTo>
                <a:lnTo>
                  <a:pt x="26" y="34"/>
                </a:lnTo>
                <a:lnTo>
                  <a:pt x="20" y="34"/>
                </a:lnTo>
                <a:lnTo>
                  <a:pt x="14" y="34"/>
                </a:lnTo>
                <a:lnTo>
                  <a:pt x="10" y="34"/>
                </a:lnTo>
                <a:lnTo>
                  <a:pt x="9" y="35"/>
                </a:lnTo>
                <a:lnTo>
                  <a:pt x="3" y="47"/>
                </a:lnTo>
                <a:lnTo>
                  <a:pt x="3" y="48"/>
                </a:lnTo>
                <a:lnTo>
                  <a:pt x="3" y="52"/>
                </a:lnTo>
                <a:lnTo>
                  <a:pt x="1" y="54"/>
                </a:lnTo>
                <a:lnTo>
                  <a:pt x="1" y="58"/>
                </a:lnTo>
                <a:lnTo>
                  <a:pt x="0" y="60"/>
                </a:lnTo>
                <a:lnTo>
                  <a:pt x="0" y="61"/>
                </a:lnTo>
                <a:lnTo>
                  <a:pt x="7" y="69"/>
                </a:lnTo>
                <a:lnTo>
                  <a:pt x="10" y="71"/>
                </a:lnTo>
                <a:lnTo>
                  <a:pt x="17" y="73"/>
                </a:lnTo>
                <a:lnTo>
                  <a:pt x="24" y="73"/>
                </a:lnTo>
                <a:lnTo>
                  <a:pt x="32" y="77"/>
                </a:lnTo>
                <a:lnTo>
                  <a:pt x="32" y="73"/>
                </a:lnTo>
                <a:lnTo>
                  <a:pt x="33" y="73"/>
                </a:lnTo>
                <a:lnTo>
                  <a:pt x="36" y="71"/>
                </a:lnTo>
                <a:lnTo>
                  <a:pt x="37" y="71"/>
                </a:lnTo>
                <a:lnTo>
                  <a:pt x="41" y="67"/>
                </a:lnTo>
                <a:lnTo>
                  <a:pt x="41" y="65"/>
                </a:lnTo>
                <a:lnTo>
                  <a:pt x="44" y="64"/>
                </a:lnTo>
                <a:lnTo>
                  <a:pt x="45" y="64"/>
                </a:lnTo>
                <a:lnTo>
                  <a:pt x="46" y="60"/>
                </a:lnTo>
                <a:lnTo>
                  <a:pt x="49" y="58"/>
                </a:lnTo>
                <a:lnTo>
                  <a:pt x="49" y="56"/>
                </a:lnTo>
                <a:lnTo>
                  <a:pt x="49" y="52"/>
                </a:lnTo>
                <a:lnTo>
                  <a:pt x="50" y="51"/>
                </a:lnTo>
                <a:lnTo>
                  <a:pt x="57" y="48"/>
                </a:lnTo>
                <a:lnTo>
                  <a:pt x="60" y="43"/>
                </a:lnTo>
                <a:lnTo>
                  <a:pt x="64" y="40"/>
                </a:lnTo>
                <a:lnTo>
                  <a:pt x="66" y="40"/>
                </a:lnTo>
                <a:lnTo>
                  <a:pt x="60" y="38"/>
                </a:lnTo>
                <a:lnTo>
                  <a:pt x="62" y="39"/>
                </a:lnTo>
                <a:lnTo>
                  <a:pt x="60" y="40"/>
                </a:lnTo>
                <a:lnTo>
                  <a:pt x="58" y="39"/>
                </a:lnTo>
                <a:lnTo>
                  <a:pt x="57" y="38"/>
                </a:lnTo>
                <a:lnTo>
                  <a:pt x="54" y="38"/>
                </a:lnTo>
                <a:lnTo>
                  <a:pt x="50" y="38"/>
                </a:lnTo>
                <a:lnTo>
                  <a:pt x="54" y="14"/>
                </a:lnTo>
                <a:lnTo>
                  <a:pt x="56" y="7"/>
                </a:lnTo>
                <a:lnTo>
                  <a:pt x="57" y="3"/>
                </a:lnTo>
                <a:lnTo>
                  <a:pt x="41" y="3"/>
                </a:lnTo>
                <a:lnTo>
                  <a:pt x="41" y="3"/>
                </a:lnTo>
                <a:lnTo>
                  <a:pt x="41" y="3"/>
                </a:lnTo>
                <a:lnTo>
                  <a:pt x="41" y="3"/>
                </a:lnTo>
                <a:lnTo>
                  <a:pt x="41" y="3"/>
                </a:lnTo>
                <a:lnTo>
                  <a:pt x="41" y="3"/>
                </a:lnTo>
                <a:lnTo>
                  <a:pt x="41" y="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schemeClr val="accent4"/>
              </a:solidFill>
            </a:endParaRPr>
          </a:p>
        </p:txBody>
      </p:sp>
      <p:sp>
        <p:nvSpPr>
          <p:cNvPr id="5" name="Freeform 6"/>
          <p:cNvSpPr>
            <a:spLocks/>
          </p:cNvSpPr>
          <p:nvPr/>
        </p:nvSpPr>
        <p:spPr bwMode="auto">
          <a:xfrm>
            <a:off x="1998463" y="3203322"/>
            <a:ext cx="101799" cy="103453"/>
          </a:xfrm>
          <a:custGeom>
            <a:avLst/>
            <a:gdLst>
              <a:gd name="T0" fmla="*/ 2 w 57"/>
              <a:gd name="T1" fmla="*/ 34 h 42"/>
              <a:gd name="T2" fmla="*/ 3 w 57"/>
              <a:gd name="T3" fmla="*/ 29 h 42"/>
              <a:gd name="T4" fmla="*/ 0 w 57"/>
              <a:gd name="T5" fmla="*/ 22 h 42"/>
              <a:gd name="T6" fmla="*/ 3 w 57"/>
              <a:gd name="T7" fmla="*/ 21 h 42"/>
              <a:gd name="T8" fmla="*/ 3 w 57"/>
              <a:gd name="T9" fmla="*/ 17 h 42"/>
              <a:gd name="T10" fmla="*/ 3 w 57"/>
              <a:gd name="T11" fmla="*/ 17 h 42"/>
              <a:gd name="T12" fmla="*/ 6 w 57"/>
              <a:gd name="T13" fmla="*/ 13 h 42"/>
              <a:gd name="T14" fmla="*/ 6 w 57"/>
              <a:gd name="T15" fmla="*/ 12 h 42"/>
              <a:gd name="T16" fmla="*/ 6 w 57"/>
              <a:gd name="T17" fmla="*/ 8 h 42"/>
              <a:gd name="T18" fmla="*/ 6 w 57"/>
              <a:gd name="T19" fmla="*/ 4 h 42"/>
              <a:gd name="T20" fmla="*/ 6 w 57"/>
              <a:gd name="T21" fmla="*/ 1 h 42"/>
              <a:gd name="T22" fmla="*/ 11 w 57"/>
              <a:gd name="T23" fmla="*/ 0 h 42"/>
              <a:gd name="T24" fmla="*/ 15 w 57"/>
              <a:gd name="T25" fmla="*/ 0 h 42"/>
              <a:gd name="T26" fmla="*/ 20 w 57"/>
              <a:gd name="T27" fmla="*/ 0 h 42"/>
              <a:gd name="T28" fmla="*/ 27 w 57"/>
              <a:gd name="T29" fmla="*/ 1 h 42"/>
              <a:gd name="T30" fmla="*/ 32 w 57"/>
              <a:gd name="T31" fmla="*/ 4 h 42"/>
              <a:gd name="T32" fmla="*/ 33 w 57"/>
              <a:gd name="T33" fmla="*/ 4 h 42"/>
              <a:gd name="T34" fmla="*/ 33 w 57"/>
              <a:gd name="T35" fmla="*/ 5 h 42"/>
              <a:gd name="T36" fmla="*/ 41 w 57"/>
              <a:gd name="T37" fmla="*/ 9 h 42"/>
              <a:gd name="T38" fmla="*/ 44 w 57"/>
              <a:gd name="T39" fmla="*/ 9 h 42"/>
              <a:gd name="T40" fmla="*/ 45 w 57"/>
              <a:gd name="T41" fmla="*/ 12 h 42"/>
              <a:gd name="T42" fmla="*/ 41 w 57"/>
              <a:gd name="T43" fmla="*/ 12 h 42"/>
              <a:gd name="T44" fmla="*/ 40 w 57"/>
              <a:gd name="T45" fmla="*/ 13 h 42"/>
              <a:gd name="T46" fmla="*/ 40 w 57"/>
              <a:gd name="T47" fmla="*/ 13 h 42"/>
              <a:gd name="T48" fmla="*/ 44 w 57"/>
              <a:gd name="T49" fmla="*/ 14 h 42"/>
              <a:gd name="T50" fmla="*/ 47 w 57"/>
              <a:gd name="T51" fmla="*/ 14 h 42"/>
              <a:gd name="T52" fmla="*/ 53 w 57"/>
              <a:gd name="T53" fmla="*/ 17 h 42"/>
              <a:gd name="T54" fmla="*/ 55 w 57"/>
              <a:gd name="T55" fmla="*/ 21 h 42"/>
              <a:gd name="T56" fmla="*/ 57 w 57"/>
              <a:gd name="T57" fmla="*/ 26 h 42"/>
              <a:gd name="T58" fmla="*/ 53 w 57"/>
              <a:gd name="T59" fmla="*/ 29 h 42"/>
              <a:gd name="T60" fmla="*/ 51 w 57"/>
              <a:gd name="T61" fmla="*/ 30 h 42"/>
              <a:gd name="T62" fmla="*/ 49 w 57"/>
              <a:gd name="T63" fmla="*/ 26 h 42"/>
              <a:gd name="T64" fmla="*/ 45 w 57"/>
              <a:gd name="T65" fmla="*/ 26 h 42"/>
              <a:gd name="T66" fmla="*/ 41 w 57"/>
              <a:gd name="T67" fmla="*/ 26 h 42"/>
              <a:gd name="T68" fmla="*/ 40 w 57"/>
              <a:gd name="T69" fmla="*/ 26 h 42"/>
              <a:gd name="T70" fmla="*/ 37 w 57"/>
              <a:gd name="T71" fmla="*/ 26 h 42"/>
              <a:gd name="T72" fmla="*/ 32 w 57"/>
              <a:gd name="T73" fmla="*/ 26 h 42"/>
              <a:gd name="T74" fmla="*/ 27 w 57"/>
              <a:gd name="T75" fmla="*/ 30 h 42"/>
              <a:gd name="T76" fmla="*/ 23 w 57"/>
              <a:gd name="T77" fmla="*/ 30 h 42"/>
              <a:gd name="T78" fmla="*/ 20 w 57"/>
              <a:gd name="T79" fmla="*/ 29 h 42"/>
              <a:gd name="T80" fmla="*/ 20 w 57"/>
              <a:gd name="T81" fmla="*/ 26 h 42"/>
              <a:gd name="T82" fmla="*/ 17 w 57"/>
              <a:gd name="T83" fmla="*/ 29 h 42"/>
              <a:gd name="T84" fmla="*/ 15 w 57"/>
              <a:gd name="T85" fmla="*/ 29 h 42"/>
              <a:gd name="T86" fmla="*/ 14 w 57"/>
              <a:gd name="T87" fmla="*/ 30 h 42"/>
              <a:gd name="T88" fmla="*/ 7 w 57"/>
              <a:gd name="T89" fmla="*/ 42 h 42"/>
              <a:gd name="T90" fmla="*/ 3 w 57"/>
              <a:gd name="T91" fmla="*/ 38 h 42"/>
              <a:gd name="T92" fmla="*/ 3 w 57"/>
              <a:gd name="T93" fmla="*/ 35 h 42"/>
              <a:gd name="T94" fmla="*/ 2 w 57"/>
              <a:gd name="T95" fmla="*/ 34 h 42"/>
              <a:gd name="T96" fmla="*/ 2 w 57"/>
              <a:gd name="T97" fmla="*/ 34 h 42"/>
              <a:gd name="T98" fmla="*/ 2 w 57"/>
              <a:gd name="T99" fmla="*/ 34 h 42"/>
              <a:gd name="T100" fmla="*/ 2 w 57"/>
              <a:gd name="T101"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 h="42">
                <a:moveTo>
                  <a:pt x="2" y="34"/>
                </a:moveTo>
                <a:lnTo>
                  <a:pt x="2" y="34"/>
                </a:lnTo>
                <a:lnTo>
                  <a:pt x="3" y="30"/>
                </a:lnTo>
                <a:lnTo>
                  <a:pt x="3" y="29"/>
                </a:lnTo>
                <a:lnTo>
                  <a:pt x="3" y="29"/>
                </a:lnTo>
                <a:lnTo>
                  <a:pt x="0" y="22"/>
                </a:lnTo>
                <a:lnTo>
                  <a:pt x="0" y="22"/>
                </a:lnTo>
                <a:lnTo>
                  <a:pt x="3" y="21"/>
                </a:lnTo>
                <a:lnTo>
                  <a:pt x="6" y="18"/>
                </a:lnTo>
                <a:lnTo>
                  <a:pt x="3" y="17"/>
                </a:lnTo>
                <a:lnTo>
                  <a:pt x="3" y="17"/>
                </a:lnTo>
                <a:lnTo>
                  <a:pt x="3" y="17"/>
                </a:lnTo>
                <a:lnTo>
                  <a:pt x="6" y="14"/>
                </a:lnTo>
                <a:lnTo>
                  <a:pt x="6" y="13"/>
                </a:lnTo>
                <a:lnTo>
                  <a:pt x="6" y="12"/>
                </a:lnTo>
                <a:lnTo>
                  <a:pt x="6" y="12"/>
                </a:lnTo>
                <a:lnTo>
                  <a:pt x="6" y="9"/>
                </a:lnTo>
                <a:lnTo>
                  <a:pt x="6" y="8"/>
                </a:lnTo>
                <a:lnTo>
                  <a:pt x="6" y="8"/>
                </a:lnTo>
                <a:lnTo>
                  <a:pt x="6" y="4"/>
                </a:lnTo>
                <a:lnTo>
                  <a:pt x="6" y="1"/>
                </a:lnTo>
                <a:lnTo>
                  <a:pt x="6" y="1"/>
                </a:lnTo>
                <a:lnTo>
                  <a:pt x="7" y="0"/>
                </a:lnTo>
                <a:lnTo>
                  <a:pt x="11" y="0"/>
                </a:lnTo>
                <a:lnTo>
                  <a:pt x="15" y="0"/>
                </a:lnTo>
                <a:lnTo>
                  <a:pt x="15" y="0"/>
                </a:lnTo>
                <a:lnTo>
                  <a:pt x="19" y="0"/>
                </a:lnTo>
                <a:lnTo>
                  <a:pt x="20" y="0"/>
                </a:lnTo>
                <a:lnTo>
                  <a:pt x="20" y="0"/>
                </a:lnTo>
                <a:lnTo>
                  <a:pt x="27" y="1"/>
                </a:lnTo>
                <a:lnTo>
                  <a:pt x="27" y="1"/>
                </a:lnTo>
                <a:lnTo>
                  <a:pt x="32" y="4"/>
                </a:lnTo>
                <a:lnTo>
                  <a:pt x="32" y="4"/>
                </a:lnTo>
                <a:lnTo>
                  <a:pt x="33" y="4"/>
                </a:lnTo>
                <a:lnTo>
                  <a:pt x="33" y="5"/>
                </a:lnTo>
                <a:lnTo>
                  <a:pt x="33" y="5"/>
                </a:lnTo>
                <a:lnTo>
                  <a:pt x="36" y="9"/>
                </a:lnTo>
                <a:lnTo>
                  <a:pt x="41" y="9"/>
                </a:lnTo>
                <a:lnTo>
                  <a:pt x="41" y="9"/>
                </a:lnTo>
                <a:lnTo>
                  <a:pt x="44" y="9"/>
                </a:lnTo>
                <a:lnTo>
                  <a:pt x="45" y="12"/>
                </a:lnTo>
                <a:lnTo>
                  <a:pt x="45" y="12"/>
                </a:lnTo>
                <a:lnTo>
                  <a:pt x="44" y="12"/>
                </a:lnTo>
                <a:lnTo>
                  <a:pt x="41" y="12"/>
                </a:lnTo>
                <a:lnTo>
                  <a:pt x="41" y="12"/>
                </a:lnTo>
                <a:lnTo>
                  <a:pt x="40" y="13"/>
                </a:lnTo>
                <a:lnTo>
                  <a:pt x="37" y="13"/>
                </a:lnTo>
                <a:lnTo>
                  <a:pt x="40" y="13"/>
                </a:lnTo>
                <a:lnTo>
                  <a:pt x="40" y="13"/>
                </a:lnTo>
                <a:lnTo>
                  <a:pt x="44" y="14"/>
                </a:lnTo>
                <a:lnTo>
                  <a:pt x="47" y="14"/>
                </a:lnTo>
                <a:lnTo>
                  <a:pt x="47" y="14"/>
                </a:lnTo>
                <a:lnTo>
                  <a:pt x="49" y="14"/>
                </a:lnTo>
                <a:lnTo>
                  <a:pt x="53" y="17"/>
                </a:lnTo>
                <a:lnTo>
                  <a:pt x="55" y="21"/>
                </a:lnTo>
                <a:lnTo>
                  <a:pt x="55" y="21"/>
                </a:lnTo>
                <a:lnTo>
                  <a:pt x="57" y="22"/>
                </a:lnTo>
                <a:lnTo>
                  <a:pt x="57" y="26"/>
                </a:lnTo>
                <a:lnTo>
                  <a:pt x="53" y="29"/>
                </a:lnTo>
                <a:lnTo>
                  <a:pt x="53" y="29"/>
                </a:lnTo>
                <a:lnTo>
                  <a:pt x="51" y="30"/>
                </a:lnTo>
                <a:lnTo>
                  <a:pt x="51" y="30"/>
                </a:lnTo>
                <a:lnTo>
                  <a:pt x="49" y="26"/>
                </a:lnTo>
                <a:lnTo>
                  <a:pt x="49" y="26"/>
                </a:lnTo>
                <a:lnTo>
                  <a:pt x="47" y="26"/>
                </a:lnTo>
                <a:lnTo>
                  <a:pt x="45" y="26"/>
                </a:lnTo>
                <a:lnTo>
                  <a:pt x="45" y="26"/>
                </a:lnTo>
                <a:lnTo>
                  <a:pt x="41" y="26"/>
                </a:lnTo>
                <a:lnTo>
                  <a:pt x="41" y="26"/>
                </a:lnTo>
                <a:lnTo>
                  <a:pt x="40" y="26"/>
                </a:lnTo>
                <a:lnTo>
                  <a:pt x="37" y="26"/>
                </a:lnTo>
                <a:lnTo>
                  <a:pt x="37" y="26"/>
                </a:lnTo>
                <a:lnTo>
                  <a:pt x="33" y="25"/>
                </a:lnTo>
                <a:lnTo>
                  <a:pt x="32" y="26"/>
                </a:lnTo>
                <a:lnTo>
                  <a:pt x="31" y="29"/>
                </a:lnTo>
                <a:lnTo>
                  <a:pt x="27" y="30"/>
                </a:lnTo>
                <a:lnTo>
                  <a:pt x="27" y="30"/>
                </a:lnTo>
                <a:lnTo>
                  <a:pt x="23" y="30"/>
                </a:lnTo>
                <a:lnTo>
                  <a:pt x="23" y="30"/>
                </a:lnTo>
                <a:lnTo>
                  <a:pt x="20" y="29"/>
                </a:lnTo>
                <a:lnTo>
                  <a:pt x="20" y="26"/>
                </a:lnTo>
                <a:lnTo>
                  <a:pt x="20" y="26"/>
                </a:lnTo>
                <a:lnTo>
                  <a:pt x="19" y="29"/>
                </a:lnTo>
                <a:lnTo>
                  <a:pt x="17" y="29"/>
                </a:lnTo>
                <a:lnTo>
                  <a:pt x="17" y="29"/>
                </a:lnTo>
                <a:lnTo>
                  <a:pt x="15" y="29"/>
                </a:lnTo>
                <a:lnTo>
                  <a:pt x="14" y="30"/>
                </a:lnTo>
                <a:lnTo>
                  <a:pt x="14" y="30"/>
                </a:lnTo>
                <a:lnTo>
                  <a:pt x="11" y="35"/>
                </a:lnTo>
                <a:lnTo>
                  <a:pt x="7" y="42"/>
                </a:lnTo>
                <a:lnTo>
                  <a:pt x="7" y="42"/>
                </a:lnTo>
                <a:lnTo>
                  <a:pt x="3" y="38"/>
                </a:lnTo>
                <a:lnTo>
                  <a:pt x="3" y="38"/>
                </a:lnTo>
                <a:lnTo>
                  <a:pt x="3" y="35"/>
                </a:lnTo>
                <a:lnTo>
                  <a:pt x="2" y="34"/>
                </a:lnTo>
                <a:lnTo>
                  <a:pt x="2" y="34"/>
                </a:lnTo>
                <a:lnTo>
                  <a:pt x="2" y="34"/>
                </a:lnTo>
                <a:lnTo>
                  <a:pt x="2" y="34"/>
                </a:lnTo>
                <a:lnTo>
                  <a:pt x="2" y="34"/>
                </a:lnTo>
                <a:lnTo>
                  <a:pt x="2" y="34"/>
                </a:lnTo>
                <a:lnTo>
                  <a:pt x="2" y="34"/>
                </a:lnTo>
                <a:lnTo>
                  <a:pt x="2" y="34"/>
                </a:lnTo>
                <a:close/>
              </a:path>
            </a:pathLst>
          </a:custGeom>
          <a:solidFill>
            <a:schemeClr val="accent5">
              <a:lumMod val="20000"/>
              <a:lumOff val="80000"/>
              <a:alpha val="50000"/>
            </a:schemeClr>
          </a:solidFill>
          <a:ln w="9525">
            <a:solidFill>
              <a:schemeClr val="accent5">
                <a:lumMod val="75000"/>
                <a:alpha val="20000"/>
              </a:schemeClr>
            </a:solidFill>
            <a:round/>
            <a:headEnd/>
            <a:tailEnd/>
          </a:ln>
        </p:spPr>
        <p:txBody>
          <a:bodyPr/>
          <a:lstStyle/>
          <a:p>
            <a:pPr>
              <a:defRPr/>
            </a:pPr>
            <a:endParaRPr lang="en-GB">
              <a:solidFill>
                <a:prstClr val="black"/>
              </a:solidFill>
            </a:endParaRPr>
          </a:p>
        </p:txBody>
      </p:sp>
      <p:sp>
        <p:nvSpPr>
          <p:cNvPr id="6" name="Freeform 7"/>
          <p:cNvSpPr>
            <a:spLocks noEditPoints="1"/>
          </p:cNvSpPr>
          <p:nvPr/>
        </p:nvSpPr>
        <p:spPr bwMode="auto">
          <a:xfrm>
            <a:off x="1650206" y="3053068"/>
            <a:ext cx="294680" cy="150253"/>
          </a:xfrm>
          <a:custGeom>
            <a:avLst/>
            <a:gdLst>
              <a:gd name="T0" fmla="*/ 155 w 165"/>
              <a:gd name="T1" fmla="*/ 47 h 61"/>
              <a:gd name="T2" fmla="*/ 139 w 165"/>
              <a:gd name="T3" fmla="*/ 46 h 61"/>
              <a:gd name="T4" fmla="*/ 143 w 165"/>
              <a:gd name="T5" fmla="*/ 42 h 61"/>
              <a:gd name="T6" fmla="*/ 141 w 165"/>
              <a:gd name="T7" fmla="*/ 38 h 61"/>
              <a:gd name="T8" fmla="*/ 131 w 165"/>
              <a:gd name="T9" fmla="*/ 35 h 61"/>
              <a:gd name="T10" fmla="*/ 126 w 165"/>
              <a:gd name="T11" fmla="*/ 35 h 61"/>
              <a:gd name="T12" fmla="*/ 125 w 165"/>
              <a:gd name="T13" fmla="*/ 33 h 61"/>
              <a:gd name="T14" fmla="*/ 118 w 165"/>
              <a:gd name="T15" fmla="*/ 33 h 61"/>
              <a:gd name="T16" fmla="*/ 121 w 165"/>
              <a:gd name="T17" fmla="*/ 29 h 61"/>
              <a:gd name="T18" fmla="*/ 117 w 165"/>
              <a:gd name="T19" fmla="*/ 26 h 61"/>
              <a:gd name="T20" fmla="*/ 112 w 165"/>
              <a:gd name="T21" fmla="*/ 22 h 61"/>
              <a:gd name="T22" fmla="*/ 108 w 165"/>
              <a:gd name="T23" fmla="*/ 21 h 61"/>
              <a:gd name="T24" fmla="*/ 100 w 165"/>
              <a:gd name="T25" fmla="*/ 17 h 61"/>
              <a:gd name="T26" fmla="*/ 86 w 165"/>
              <a:gd name="T27" fmla="*/ 13 h 61"/>
              <a:gd name="T28" fmla="*/ 82 w 165"/>
              <a:gd name="T29" fmla="*/ 5 h 61"/>
              <a:gd name="T30" fmla="*/ 73 w 165"/>
              <a:gd name="T31" fmla="*/ 5 h 61"/>
              <a:gd name="T32" fmla="*/ 64 w 165"/>
              <a:gd name="T33" fmla="*/ 2 h 61"/>
              <a:gd name="T34" fmla="*/ 56 w 165"/>
              <a:gd name="T35" fmla="*/ 4 h 61"/>
              <a:gd name="T36" fmla="*/ 46 w 165"/>
              <a:gd name="T37" fmla="*/ 2 h 61"/>
              <a:gd name="T38" fmla="*/ 27 w 165"/>
              <a:gd name="T39" fmla="*/ 5 h 61"/>
              <a:gd name="T40" fmla="*/ 11 w 165"/>
              <a:gd name="T41" fmla="*/ 15 h 61"/>
              <a:gd name="T42" fmla="*/ 11 w 165"/>
              <a:gd name="T43" fmla="*/ 22 h 61"/>
              <a:gd name="T44" fmla="*/ 0 w 165"/>
              <a:gd name="T45" fmla="*/ 25 h 61"/>
              <a:gd name="T46" fmla="*/ 7 w 165"/>
              <a:gd name="T47" fmla="*/ 26 h 61"/>
              <a:gd name="T48" fmla="*/ 16 w 165"/>
              <a:gd name="T49" fmla="*/ 18 h 61"/>
              <a:gd name="T50" fmla="*/ 25 w 165"/>
              <a:gd name="T51" fmla="*/ 17 h 61"/>
              <a:gd name="T52" fmla="*/ 42 w 165"/>
              <a:gd name="T53" fmla="*/ 9 h 61"/>
              <a:gd name="T54" fmla="*/ 50 w 165"/>
              <a:gd name="T55" fmla="*/ 15 h 61"/>
              <a:gd name="T56" fmla="*/ 48 w 165"/>
              <a:gd name="T57" fmla="*/ 17 h 61"/>
              <a:gd name="T58" fmla="*/ 56 w 165"/>
              <a:gd name="T59" fmla="*/ 18 h 61"/>
              <a:gd name="T60" fmla="*/ 61 w 165"/>
              <a:gd name="T61" fmla="*/ 21 h 61"/>
              <a:gd name="T62" fmla="*/ 70 w 165"/>
              <a:gd name="T63" fmla="*/ 18 h 61"/>
              <a:gd name="T64" fmla="*/ 74 w 165"/>
              <a:gd name="T65" fmla="*/ 26 h 61"/>
              <a:gd name="T66" fmla="*/ 84 w 165"/>
              <a:gd name="T67" fmla="*/ 30 h 61"/>
              <a:gd name="T68" fmla="*/ 96 w 165"/>
              <a:gd name="T69" fmla="*/ 30 h 61"/>
              <a:gd name="T70" fmla="*/ 100 w 165"/>
              <a:gd name="T71" fmla="*/ 38 h 61"/>
              <a:gd name="T72" fmla="*/ 108 w 165"/>
              <a:gd name="T73" fmla="*/ 46 h 61"/>
              <a:gd name="T74" fmla="*/ 117 w 165"/>
              <a:gd name="T75" fmla="*/ 46 h 61"/>
              <a:gd name="T76" fmla="*/ 118 w 165"/>
              <a:gd name="T77" fmla="*/ 51 h 61"/>
              <a:gd name="T78" fmla="*/ 109 w 165"/>
              <a:gd name="T79" fmla="*/ 59 h 61"/>
              <a:gd name="T80" fmla="*/ 134 w 165"/>
              <a:gd name="T81" fmla="*/ 59 h 61"/>
              <a:gd name="T82" fmla="*/ 149 w 165"/>
              <a:gd name="T83" fmla="*/ 59 h 61"/>
              <a:gd name="T84" fmla="*/ 165 w 165"/>
              <a:gd name="T85" fmla="*/ 55 h 61"/>
              <a:gd name="T86" fmla="*/ 162 w 165"/>
              <a:gd name="T87" fmla="*/ 53 h 61"/>
              <a:gd name="T88" fmla="*/ 162 w 165"/>
              <a:gd name="T89" fmla="*/ 53 h 61"/>
              <a:gd name="T90" fmla="*/ 29 w 165"/>
              <a:gd name="T91" fmla="*/ 25 h 61"/>
              <a:gd name="T92" fmla="*/ 27 w 165"/>
              <a:gd name="T93" fmla="*/ 30 h 61"/>
              <a:gd name="T94" fmla="*/ 29 w 165"/>
              <a:gd name="T95" fmla="*/ 33 h 61"/>
              <a:gd name="T96" fmla="*/ 37 w 165"/>
              <a:gd name="T97" fmla="*/ 30 h 61"/>
              <a:gd name="T98" fmla="*/ 33 w 165"/>
              <a:gd name="T99" fmla="*/ 25 h 61"/>
              <a:gd name="T100" fmla="*/ 33 w 165"/>
              <a:gd name="T101"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5" h="61">
                <a:moveTo>
                  <a:pt x="162" y="53"/>
                </a:moveTo>
                <a:lnTo>
                  <a:pt x="158" y="51"/>
                </a:lnTo>
                <a:lnTo>
                  <a:pt x="155" y="47"/>
                </a:lnTo>
                <a:lnTo>
                  <a:pt x="153" y="46"/>
                </a:lnTo>
                <a:lnTo>
                  <a:pt x="147" y="46"/>
                </a:lnTo>
                <a:lnTo>
                  <a:pt x="139" y="46"/>
                </a:lnTo>
                <a:lnTo>
                  <a:pt x="143" y="43"/>
                </a:lnTo>
                <a:lnTo>
                  <a:pt x="141" y="42"/>
                </a:lnTo>
                <a:lnTo>
                  <a:pt x="143" y="42"/>
                </a:lnTo>
                <a:lnTo>
                  <a:pt x="143" y="39"/>
                </a:lnTo>
                <a:lnTo>
                  <a:pt x="143" y="38"/>
                </a:lnTo>
                <a:lnTo>
                  <a:pt x="141" y="38"/>
                </a:lnTo>
                <a:lnTo>
                  <a:pt x="138" y="38"/>
                </a:lnTo>
                <a:lnTo>
                  <a:pt x="135" y="38"/>
                </a:lnTo>
                <a:lnTo>
                  <a:pt x="131" y="35"/>
                </a:lnTo>
                <a:lnTo>
                  <a:pt x="130" y="35"/>
                </a:lnTo>
                <a:lnTo>
                  <a:pt x="130" y="38"/>
                </a:lnTo>
                <a:lnTo>
                  <a:pt x="126" y="35"/>
                </a:lnTo>
                <a:lnTo>
                  <a:pt x="126" y="34"/>
                </a:lnTo>
                <a:lnTo>
                  <a:pt x="125" y="34"/>
                </a:lnTo>
                <a:lnTo>
                  <a:pt x="125" y="33"/>
                </a:lnTo>
                <a:lnTo>
                  <a:pt x="122" y="30"/>
                </a:lnTo>
                <a:lnTo>
                  <a:pt x="121" y="30"/>
                </a:lnTo>
                <a:lnTo>
                  <a:pt x="118" y="33"/>
                </a:lnTo>
                <a:lnTo>
                  <a:pt x="118" y="29"/>
                </a:lnTo>
                <a:lnTo>
                  <a:pt x="121" y="30"/>
                </a:lnTo>
                <a:lnTo>
                  <a:pt x="121" y="29"/>
                </a:lnTo>
                <a:lnTo>
                  <a:pt x="118" y="26"/>
                </a:lnTo>
                <a:lnTo>
                  <a:pt x="114" y="25"/>
                </a:lnTo>
                <a:lnTo>
                  <a:pt x="117" y="26"/>
                </a:lnTo>
                <a:lnTo>
                  <a:pt x="113" y="26"/>
                </a:lnTo>
                <a:lnTo>
                  <a:pt x="112" y="25"/>
                </a:lnTo>
                <a:lnTo>
                  <a:pt x="112" y="22"/>
                </a:lnTo>
                <a:lnTo>
                  <a:pt x="109" y="25"/>
                </a:lnTo>
                <a:lnTo>
                  <a:pt x="109" y="22"/>
                </a:lnTo>
                <a:lnTo>
                  <a:pt x="108" y="21"/>
                </a:lnTo>
                <a:lnTo>
                  <a:pt x="105" y="21"/>
                </a:lnTo>
                <a:lnTo>
                  <a:pt x="104" y="18"/>
                </a:lnTo>
                <a:lnTo>
                  <a:pt x="100" y="17"/>
                </a:lnTo>
                <a:lnTo>
                  <a:pt x="96" y="15"/>
                </a:lnTo>
                <a:lnTo>
                  <a:pt x="90" y="15"/>
                </a:lnTo>
                <a:lnTo>
                  <a:pt x="86" y="13"/>
                </a:lnTo>
                <a:lnTo>
                  <a:pt x="84" y="9"/>
                </a:lnTo>
                <a:lnTo>
                  <a:pt x="81" y="8"/>
                </a:lnTo>
                <a:lnTo>
                  <a:pt x="82" y="5"/>
                </a:lnTo>
                <a:lnTo>
                  <a:pt x="78" y="5"/>
                </a:lnTo>
                <a:lnTo>
                  <a:pt x="74" y="5"/>
                </a:lnTo>
                <a:lnTo>
                  <a:pt x="73" y="5"/>
                </a:lnTo>
                <a:lnTo>
                  <a:pt x="70" y="4"/>
                </a:lnTo>
                <a:lnTo>
                  <a:pt x="68" y="2"/>
                </a:lnTo>
                <a:lnTo>
                  <a:pt x="64" y="2"/>
                </a:lnTo>
                <a:lnTo>
                  <a:pt x="61" y="2"/>
                </a:lnTo>
                <a:lnTo>
                  <a:pt x="61" y="0"/>
                </a:lnTo>
                <a:lnTo>
                  <a:pt x="56" y="4"/>
                </a:lnTo>
                <a:lnTo>
                  <a:pt x="54" y="2"/>
                </a:lnTo>
                <a:lnTo>
                  <a:pt x="50" y="2"/>
                </a:lnTo>
                <a:lnTo>
                  <a:pt x="46" y="2"/>
                </a:lnTo>
                <a:lnTo>
                  <a:pt x="39" y="2"/>
                </a:lnTo>
                <a:lnTo>
                  <a:pt x="31" y="4"/>
                </a:lnTo>
                <a:lnTo>
                  <a:pt x="27" y="5"/>
                </a:lnTo>
                <a:lnTo>
                  <a:pt x="25" y="5"/>
                </a:lnTo>
                <a:lnTo>
                  <a:pt x="16" y="9"/>
                </a:lnTo>
                <a:lnTo>
                  <a:pt x="11" y="15"/>
                </a:lnTo>
                <a:lnTo>
                  <a:pt x="8" y="17"/>
                </a:lnTo>
                <a:lnTo>
                  <a:pt x="8" y="18"/>
                </a:lnTo>
                <a:lnTo>
                  <a:pt x="11" y="22"/>
                </a:lnTo>
                <a:lnTo>
                  <a:pt x="7" y="22"/>
                </a:lnTo>
                <a:lnTo>
                  <a:pt x="4" y="22"/>
                </a:lnTo>
                <a:lnTo>
                  <a:pt x="0" y="25"/>
                </a:lnTo>
                <a:lnTo>
                  <a:pt x="4" y="25"/>
                </a:lnTo>
                <a:lnTo>
                  <a:pt x="7" y="25"/>
                </a:lnTo>
                <a:lnTo>
                  <a:pt x="7" y="26"/>
                </a:lnTo>
                <a:lnTo>
                  <a:pt x="11" y="25"/>
                </a:lnTo>
                <a:lnTo>
                  <a:pt x="13" y="22"/>
                </a:lnTo>
                <a:lnTo>
                  <a:pt x="16" y="18"/>
                </a:lnTo>
                <a:lnTo>
                  <a:pt x="20" y="18"/>
                </a:lnTo>
                <a:lnTo>
                  <a:pt x="24" y="18"/>
                </a:lnTo>
                <a:lnTo>
                  <a:pt x="25" y="17"/>
                </a:lnTo>
                <a:lnTo>
                  <a:pt x="33" y="11"/>
                </a:lnTo>
                <a:lnTo>
                  <a:pt x="37" y="9"/>
                </a:lnTo>
                <a:lnTo>
                  <a:pt x="42" y="9"/>
                </a:lnTo>
                <a:lnTo>
                  <a:pt x="50" y="11"/>
                </a:lnTo>
                <a:lnTo>
                  <a:pt x="52" y="13"/>
                </a:lnTo>
                <a:lnTo>
                  <a:pt x="50" y="15"/>
                </a:lnTo>
                <a:lnTo>
                  <a:pt x="48" y="15"/>
                </a:lnTo>
                <a:lnTo>
                  <a:pt x="44" y="15"/>
                </a:lnTo>
                <a:lnTo>
                  <a:pt x="48" y="17"/>
                </a:lnTo>
                <a:lnTo>
                  <a:pt x="52" y="18"/>
                </a:lnTo>
                <a:lnTo>
                  <a:pt x="54" y="18"/>
                </a:lnTo>
                <a:lnTo>
                  <a:pt x="56" y="18"/>
                </a:lnTo>
                <a:lnTo>
                  <a:pt x="57" y="21"/>
                </a:lnTo>
                <a:lnTo>
                  <a:pt x="60" y="17"/>
                </a:lnTo>
                <a:lnTo>
                  <a:pt x="61" y="21"/>
                </a:lnTo>
                <a:lnTo>
                  <a:pt x="65" y="21"/>
                </a:lnTo>
                <a:lnTo>
                  <a:pt x="69" y="21"/>
                </a:lnTo>
                <a:lnTo>
                  <a:pt x="70" y="18"/>
                </a:lnTo>
                <a:lnTo>
                  <a:pt x="70" y="22"/>
                </a:lnTo>
                <a:lnTo>
                  <a:pt x="73" y="22"/>
                </a:lnTo>
                <a:lnTo>
                  <a:pt x="74" y="26"/>
                </a:lnTo>
                <a:lnTo>
                  <a:pt x="78" y="29"/>
                </a:lnTo>
                <a:lnTo>
                  <a:pt x="81" y="29"/>
                </a:lnTo>
                <a:lnTo>
                  <a:pt x="84" y="30"/>
                </a:lnTo>
                <a:lnTo>
                  <a:pt x="88" y="30"/>
                </a:lnTo>
                <a:lnTo>
                  <a:pt x="92" y="30"/>
                </a:lnTo>
                <a:lnTo>
                  <a:pt x="96" y="30"/>
                </a:lnTo>
                <a:lnTo>
                  <a:pt x="98" y="30"/>
                </a:lnTo>
                <a:lnTo>
                  <a:pt x="98" y="34"/>
                </a:lnTo>
                <a:lnTo>
                  <a:pt x="100" y="38"/>
                </a:lnTo>
                <a:lnTo>
                  <a:pt x="100" y="39"/>
                </a:lnTo>
                <a:lnTo>
                  <a:pt x="104" y="43"/>
                </a:lnTo>
                <a:lnTo>
                  <a:pt x="108" y="46"/>
                </a:lnTo>
                <a:lnTo>
                  <a:pt x="112" y="46"/>
                </a:lnTo>
                <a:lnTo>
                  <a:pt x="114" y="46"/>
                </a:lnTo>
                <a:lnTo>
                  <a:pt x="117" y="46"/>
                </a:lnTo>
                <a:lnTo>
                  <a:pt x="117" y="47"/>
                </a:lnTo>
                <a:lnTo>
                  <a:pt x="117" y="49"/>
                </a:lnTo>
                <a:lnTo>
                  <a:pt x="118" y="51"/>
                </a:lnTo>
                <a:lnTo>
                  <a:pt x="117" y="53"/>
                </a:lnTo>
                <a:lnTo>
                  <a:pt x="112" y="57"/>
                </a:lnTo>
                <a:lnTo>
                  <a:pt x="109" y="59"/>
                </a:lnTo>
                <a:lnTo>
                  <a:pt x="108" y="61"/>
                </a:lnTo>
                <a:lnTo>
                  <a:pt x="121" y="61"/>
                </a:lnTo>
                <a:lnTo>
                  <a:pt x="134" y="59"/>
                </a:lnTo>
                <a:lnTo>
                  <a:pt x="143" y="61"/>
                </a:lnTo>
                <a:lnTo>
                  <a:pt x="147" y="59"/>
                </a:lnTo>
                <a:lnTo>
                  <a:pt x="149" y="59"/>
                </a:lnTo>
                <a:lnTo>
                  <a:pt x="149" y="61"/>
                </a:lnTo>
                <a:lnTo>
                  <a:pt x="158" y="57"/>
                </a:lnTo>
                <a:lnTo>
                  <a:pt x="165" y="55"/>
                </a:lnTo>
                <a:lnTo>
                  <a:pt x="162" y="53"/>
                </a:lnTo>
                <a:lnTo>
                  <a:pt x="162" y="53"/>
                </a:lnTo>
                <a:lnTo>
                  <a:pt x="162" y="53"/>
                </a:lnTo>
                <a:lnTo>
                  <a:pt x="162" y="53"/>
                </a:lnTo>
                <a:lnTo>
                  <a:pt x="162" y="53"/>
                </a:lnTo>
                <a:lnTo>
                  <a:pt x="162" y="53"/>
                </a:lnTo>
                <a:lnTo>
                  <a:pt x="162" y="53"/>
                </a:lnTo>
                <a:close/>
                <a:moveTo>
                  <a:pt x="33" y="25"/>
                </a:moveTo>
                <a:lnTo>
                  <a:pt x="29" y="25"/>
                </a:lnTo>
                <a:lnTo>
                  <a:pt x="27" y="26"/>
                </a:lnTo>
                <a:lnTo>
                  <a:pt x="29" y="30"/>
                </a:lnTo>
                <a:lnTo>
                  <a:pt x="27" y="30"/>
                </a:lnTo>
                <a:lnTo>
                  <a:pt x="25" y="30"/>
                </a:lnTo>
                <a:lnTo>
                  <a:pt x="27" y="33"/>
                </a:lnTo>
                <a:lnTo>
                  <a:pt x="29" y="33"/>
                </a:lnTo>
                <a:lnTo>
                  <a:pt x="33" y="33"/>
                </a:lnTo>
                <a:lnTo>
                  <a:pt x="35" y="30"/>
                </a:lnTo>
                <a:lnTo>
                  <a:pt x="37" y="30"/>
                </a:lnTo>
                <a:lnTo>
                  <a:pt x="35" y="26"/>
                </a:lnTo>
                <a:lnTo>
                  <a:pt x="33" y="25"/>
                </a:lnTo>
                <a:lnTo>
                  <a:pt x="33" y="25"/>
                </a:lnTo>
                <a:lnTo>
                  <a:pt x="33" y="25"/>
                </a:lnTo>
                <a:lnTo>
                  <a:pt x="33" y="25"/>
                </a:lnTo>
                <a:lnTo>
                  <a:pt x="33" y="25"/>
                </a:lnTo>
                <a:lnTo>
                  <a:pt x="33" y="25"/>
                </a:lnTo>
                <a:lnTo>
                  <a:pt x="33" y="2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7" name="Freeform 8"/>
          <p:cNvSpPr>
            <a:spLocks/>
          </p:cNvSpPr>
          <p:nvPr/>
        </p:nvSpPr>
        <p:spPr bwMode="auto">
          <a:xfrm>
            <a:off x="1927025" y="3203322"/>
            <a:ext cx="83940" cy="83747"/>
          </a:xfrm>
          <a:custGeom>
            <a:avLst/>
            <a:gdLst>
              <a:gd name="T0" fmla="*/ 7 w 47"/>
              <a:gd name="T1" fmla="*/ 22 h 34"/>
              <a:gd name="T2" fmla="*/ 15 w 47"/>
              <a:gd name="T3" fmla="*/ 22 h 34"/>
              <a:gd name="T4" fmla="*/ 14 w 47"/>
              <a:gd name="T5" fmla="*/ 25 h 34"/>
              <a:gd name="T6" fmla="*/ 16 w 47"/>
              <a:gd name="T7" fmla="*/ 25 h 34"/>
              <a:gd name="T8" fmla="*/ 24 w 47"/>
              <a:gd name="T9" fmla="*/ 26 h 34"/>
              <a:gd name="T10" fmla="*/ 28 w 47"/>
              <a:gd name="T11" fmla="*/ 26 h 34"/>
              <a:gd name="T12" fmla="*/ 30 w 47"/>
              <a:gd name="T13" fmla="*/ 25 h 34"/>
              <a:gd name="T14" fmla="*/ 34 w 47"/>
              <a:gd name="T15" fmla="*/ 22 h 34"/>
              <a:gd name="T16" fmla="*/ 34 w 47"/>
              <a:gd name="T17" fmla="*/ 21 h 34"/>
              <a:gd name="T18" fmla="*/ 30 w 47"/>
              <a:gd name="T19" fmla="*/ 17 h 34"/>
              <a:gd name="T20" fmla="*/ 28 w 47"/>
              <a:gd name="T21" fmla="*/ 13 h 34"/>
              <a:gd name="T22" fmla="*/ 28 w 47"/>
              <a:gd name="T23" fmla="*/ 5 h 34"/>
              <a:gd name="T24" fmla="*/ 24 w 47"/>
              <a:gd name="T25" fmla="*/ 4 h 34"/>
              <a:gd name="T26" fmla="*/ 19 w 47"/>
              <a:gd name="T27" fmla="*/ 4 h 34"/>
              <a:gd name="T28" fmla="*/ 20 w 47"/>
              <a:gd name="T29" fmla="*/ 1 h 34"/>
              <a:gd name="T30" fmla="*/ 28 w 47"/>
              <a:gd name="T31" fmla="*/ 0 h 34"/>
              <a:gd name="T32" fmla="*/ 36 w 47"/>
              <a:gd name="T33" fmla="*/ 1 h 34"/>
              <a:gd name="T34" fmla="*/ 46 w 47"/>
              <a:gd name="T35" fmla="*/ 4 h 34"/>
              <a:gd name="T36" fmla="*/ 47 w 47"/>
              <a:gd name="T37" fmla="*/ 5 h 34"/>
              <a:gd name="T38" fmla="*/ 46 w 47"/>
              <a:gd name="T39" fmla="*/ 12 h 34"/>
              <a:gd name="T40" fmla="*/ 46 w 47"/>
              <a:gd name="T41" fmla="*/ 13 h 34"/>
              <a:gd name="T42" fmla="*/ 43 w 47"/>
              <a:gd name="T43" fmla="*/ 17 h 34"/>
              <a:gd name="T44" fmla="*/ 43 w 47"/>
              <a:gd name="T45" fmla="*/ 17 h 34"/>
              <a:gd name="T46" fmla="*/ 46 w 47"/>
              <a:gd name="T47" fmla="*/ 18 h 34"/>
              <a:gd name="T48" fmla="*/ 40 w 47"/>
              <a:gd name="T49" fmla="*/ 22 h 34"/>
              <a:gd name="T50" fmla="*/ 43 w 47"/>
              <a:gd name="T51" fmla="*/ 29 h 34"/>
              <a:gd name="T52" fmla="*/ 42 w 47"/>
              <a:gd name="T53" fmla="*/ 34 h 34"/>
              <a:gd name="T54" fmla="*/ 40 w 47"/>
              <a:gd name="T55" fmla="*/ 30 h 34"/>
              <a:gd name="T56" fmla="*/ 28 w 47"/>
              <a:gd name="T57" fmla="*/ 30 h 34"/>
              <a:gd name="T58" fmla="*/ 24 w 47"/>
              <a:gd name="T59" fmla="*/ 30 h 34"/>
              <a:gd name="T60" fmla="*/ 14 w 47"/>
              <a:gd name="T61" fmla="*/ 29 h 34"/>
              <a:gd name="T62" fmla="*/ 11 w 47"/>
              <a:gd name="T63" fmla="*/ 31 h 34"/>
              <a:gd name="T64" fmla="*/ 7 w 47"/>
              <a:gd name="T65" fmla="*/ 31 h 34"/>
              <a:gd name="T66" fmla="*/ 2 w 47"/>
              <a:gd name="T67" fmla="*/ 29 h 34"/>
              <a:gd name="T68" fmla="*/ 2 w 47"/>
              <a:gd name="T69" fmla="*/ 25 h 34"/>
              <a:gd name="T70" fmla="*/ 7 w 47"/>
              <a:gd name="T71" fmla="*/ 22 h 34"/>
              <a:gd name="T72" fmla="*/ 7 w 47"/>
              <a:gd name="T73" fmla="*/ 22 h 34"/>
              <a:gd name="T74" fmla="*/ 7 w 47"/>
              <a:gd name="T75" fmla="*/ 22 h 34"/>
              <a:gd name="T76" fmla="*/ 7 w 47"/>
              <a:gd name="T77"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 h="34">
                <a:moveTo>
                  <a:pt x="7" y="22"/>
                </a:moveTo>
                <a:lnTo>
                  <a:pt x="7" y="22"/>
                </a:lnTo>
                <a:lnTo>
                  <a:pt x="11" y="22"/>
                </a:lnTo>
                <a:lnTo>
                  <a:pt x="15" y="22"/>
                </a:lnTo>
                <a:lnTo>
                  <a:pt x="15" y="22"/>
                </a:lnTo>
                <a:lnTo>
                  <a:pt x="14" y="25"/>
                </a:lnTo>
                <a:lnTo>
                  <a:pt x="15" y="25"/>
                </a:lnTo>
                <a:lnTo>
                  <a:pt x="16" y="25"/>
                </a:lnTo>
                <a:lnTo>
                  <a:pt x="16" y="25"/>
                </a:lnTo>
                <a:lnTo>
                  <a:pt x="24" y="26"/>
                </a:lnTo>
                <a:lnTo>
                  <a:pt x="24" y="26"/>
                </a:lnTo>
                <a:lnTo>
                  <a:pt x="28" y="26"/>
                </a:lnTo>
                <a:lnTo>
                  <a:pt x="30" y="25"/>
                </a:lnTo>
                <a:lnTo>
                  <a:pt x="30" y="25"/>
                </a:lnTo>
                <a:lnTo>
                  <a:pt x="32" y="25"/>
                </a:lnTo>
                <a:lnTo>
                  <a:pt x="34" y="22"/>
                </a:lnTo>
                <a:lnTo>
                  <a:pt x="34" y="22"/>
                </a:lnTo>
                <a:lnTo>
                  <a:pt x="34" y="21"/>
                </a:lnTo>
                <a:lnTo>
                  <a:pt x="32" y="18"/>
                </a:lnTo>
                <a:lnTo>
                  <a:pt x="30" y="17"/>
                </a:lnTo>
                <a:lnTo>
                  <a:pt x="28" y="13"/>
                </a:lnTo>
                <a:lnTo>
                  <a:pt x="28" y="13"/>
                </a:lnTo>
                <a:lnTo>
                  <a:pt x="28" y="8"/>
                </a:lnTo>
                <a:lnTo>
                  <a:pt x="28" y="5"/>
                </a:lnTo>
                <a:lnTo>
                  <a:pt x="24" y="4"/>
                </a:lnTo>
                <a:lnTo>
                  <a:pt x="24" y="4"/>
                </a:lnTo>
                <a:lnTo>
                  <a:pt x="20" y="4"/>
                </a:lnTo>
                <a:lnTo>
                  <a:pt x="19" y="4"/>
                </a:lnTo>
                <a:lnTo>
                  <a:pt x="20" y="1"/>
                </a:lnTo>
                <a:lnTo>
                  <a:pt x="20" y="1"/>
                </a:lnTo>
                <a:lnTo>
                  <a:pt x="24" y="0"/>
                </a:lnTo>
                <a:lnTo>
                  <a:pt x="28" y="0"/>
                </a:lnTo>
                <a:lnTo>
                  <a:pt x="36" y="1"/>
                </a:lnTo>
                <a:lnTo>
                  <a:pt x="36" y="1"/>
                </a:lnTo>
                <a:lnTo>
                  <a:pt x="42" y="1"/>
                </a:lnTo>
                <a:lnTo>
                  <a:pt x="46" y="4"/>
                </a:lnTo>
                <a:lnTo>
                  <a:pt x="47" y="5"/>
                </a:lnTo>
                <a:lnTo>
                  <a:pt x="47" y="5"/>
                </a:lnTo>
                <a:lnTo>
                  <a:pt x="46" y="9"/>
                </a:lnTo>
                <a:lnTo>
                  <a:pt x="46" y="12"/>
                </a:lnTo>
                <a:lnTo>
                  <a:pt x="46" y="12"/>
                </a:lnTo>
                <a:lnTo>
                  <a:pt x="46" y="13"/>
                </a:lnTo>
                <a:lnTo>
                  <a:pt x="46" y="14"/>
                </a:lnTo>
                <a:lnTo>
                  <a:pt x="43" y="17"/>
                </a:lnTo>
                <a:lnTo>
                  <a:pt x="43" y="17"/>
                </a:lnTo>
                <a:lnTo>
                  <a:pt x="43" y="17"/>
                </a:lnTo>
                <a:lnTo>
                  <a:pt x="46" y="18"/>
                </a:lnTo>
                <a:lnTo>
                  <a:pt x="46" y="18"/>
                </a:lnTo>
                <a:lnTo>
                  <a:pt x="43" y="22"/>
                </a:lnTo>
                <a:lnTo>
                  <a:pt x="40" y="22"/>
                </a:lnTo>
                <a:lnTo>
                  <a:pt x="40" y="22"/>
                </a:lnTo>
                <a:lnTo>
                  <a:pt x="43" y="29"/>
                </a:lnTo>
                <a:lnTo>
                  <a:pt x="43" y="30"/>
                </a:lnTo>
                <a:lnTo>
                  <a:pt x="42" y="34"/>
                </a:lnTo>
                <a:lnTo>
                  <a:pt x="42" y="34"/>
                </a:lnTo>
                <a:lnTo>
                  <a:pt x="40" y="30"/>
                </a:lnTo>
                <a:lnTo>
                  <a:pt x="36" y="30"/>
                </a:lnTo>
                <a:lnTo>
                  <a:pt x="28" y="30"/>
                </a:lnTo>
                <a:lnTo>
                  <a:pt x="28" y="30"/>
                </a:lnTo>
                <a:lnTo>
                  <a:pt x="24" y="30"/>
                </a:lnTo>
                <a:lnTo>
                  <a:pt x="19" y="30"/>
                </a:lnTo>
                <a:lnTo>
                  <a:pt x="14" y="29"/>
                </a:lnTo>
                <a:lnTo>
                  <a:pt x="11" y="31"/>
                </a:lnTo>
                <a:lnTo>
                  <a:pt x="11" y="31"/>
                </a:lnTo>
                <a:lnTo>
                  <a:pt x="10" y="31"/>
                </a:lnTo>
                <a:lnTo>
                  <a:pt x="7" y="31"/>
                </a:lnTo>
                <a:lnTo>
                  <a:pt x="2" y="29"/>
                </a:lnTo>
                <a:lnTo>
                  <a:pt x="2" y="29"/>
                </a:lnTo>
                <a:lnTo>
                  <a:pt x="0" y="26"/>
                </a:lnTo>
                <a:lnTo>
                  <a:pt x="2" y="25"/>
                </a:lnTo>
                <a:lnTo>
                  <a:pt x="3" y="22"/>
                </a:lnTo>
                <a:lnTo>
                  <a:pt x="7" y="22"/>
                </a:lnTo>
                <a:lnTo>
                  <a:pt x="7" y="22"/>
                </a:lnTo>
                <a:lnTo>
                  <a:pt x="7" y="22"/>
                </a:lnTo>
                <a:lnTo>
                  <a:pt x="7" y="22"/>
                </a:lnTo>
                <a:lnTo>
                  <a:pt x="7" y="22"/>
                </a:lnTo>
                <a:lnTo>
                  <a:pt x="7" y="22"/>
                </a:lnTo>
                <a:lnTo>
                  <a:pt x="7" y="22"/>
                </a:lnTo>
                <a:lnTo>
                  <a:pt x="7" y="22"/>
                </a:lnTo>
                <a:close/>
              </a:path>
            </a:pathLst>
          </a:custGeom>
          <a:solidFill>
            <a:schemeClr val="accent5">
              <a:lumMod val="20000"/>
              <a:lumOff val="80000"/>
              <a:alpha val="50000"/>
            </a:schemeClr>
          </a:solidFill>
          <a:ln w="9525">
            <a:solidFill>
              <a:schemeClr val="accent5">
                <a:lumMod val="75000"/>
                <a:alpha val="20000"/>
              </a:schemeClr>
            </a:solidFill>
            <a:round/>
            <a:headEnd/>
            <a:tailEnd/>
          </a:ln>
        </p:spPr>
        <p:txBody>
          <a:bodyPr/>
          <a:lstStyle/>
          <a:p>
            <a:pPr>
              <a:defRPr/>
            </a:pPr>
            <a:endParaRPr lang="en-GB">
              <a:solidFill>
                <a:prstClr val="black"/>
              </a:solidFill>
            </a:endParaRPr>
          </a:p>
        </p:txBody>
      </p:sp>
      <p:sp>
        <p:nvSpPr>
          <p:cNvPr id="8" name="Freeform 9"/>
          <p:cNvSpPr>
            <a:spLocks noEditPoints="1"/>
          </p:cNvSpPr>
          <p:nvPr/>
        </p:nvSpPr>
        <p:spPr bwMode="auto">
          <a:xfrm>
            <a:off x="1843088" y="2888038"/>
            <a:ext cx="148233" cy="268485"/>
          </a:xfrm>
          <a:custGeom>
            <a:avLst/>
            <a:gdLst>
              <a:gd name="T0" fmla="*/ 10 w 83"/>
              <a:gd name="T1" fmla="*/ 39 h 109"/>
              <a:gd name="T2" fmla="*/ 5 w 83"/>
              <a:gd name="T3" fmla="*/ 35 h 109"/>
              <a:gd name="T4" fmla="*/ 1 w 83"/>
              <a:gd name="T5" fmla="*/ 43 h 109"/>
              <a:gd name="T6" fmla="*/ 6 w 83"/>
              <a:gd name="T7" fmla="*/ 45 h 109"/>
              <a:gd name="T8" fmla="*/ 6 w 83"/>
              <a:gd name="T9" fmla="*/ 45 h 109"/>
              <a:gd name="T10" fmla="*/ 5 w 83"/>
              <a:gd name="T11" fmla="*/ 4 h 109"/>
              <a:gd name="T12" fmla="*/ 4 w 83"/>
              <a:gd name="T13" fmla="*/ 8 h 109"/>
              <a:gd name="T14" fmla="*/ 13 w 83"/>
              <a:gd name="T15" fmla="*/ 4 h 109"/>
              <a:gd name="T16" fmla="*/ 10 w 83"/>
              <a:gd name="T17" fmla="*/ 4 h 109"/>
              <a:gd name="T18" fmla="*/ 10 w 83"/>
              <a:gd name="T19" fmla="*/ 49 h 109"/>
              <a:gd name="T20" fmla="*/ 9 w 83"/>
              <a:gd name="T21" fmla="*/ 56 h 109"/>
              <a:gd name="T22" fmla="*/ 13 w 83"/>
              <a:gd name="T23" fmla="*/ 56 h 109"/>
              <a:gd name="T24" fmla="*/ 13 w 83"/>
              <a:gd name="T25" fmla="*/ 49 h 109"/>
              <a:gd name="T26" fmla="*/ 10 w 83"/>
              <a:gd name="T27" fmla="*/ 49 h 109"/>
              <a:gd name="T28" fmla="*/ 10 w 83"/>
              <a:gd name="T29" fmla="*/ 49 h 109"/>
              <a:gd name="T30" fmla="*/ 26 w 83"/>
              <a:gd name="T31" fmla="*/ 5 h 109"/>
              <a:gd name="T32" fmla="*/ 18 w 83"/>
              <a:gd name="T33" fmla="*/ 0 h 109"/>
              <a:gd name="T34" fmla="*/ 18 w 83"/>
              <a:gd name="T35" fmla="*/ 0 h 109"/>
              <a:gd name="T36" fmla="*/ 23 w 83"/>
              <a:gd name="T37" fmla="*/ 19 h 109"/>
              <a:gd name="T38" fmla="*/ 26 w 83"/>
              <a:gd name="T39" fmla="*/ 5 h 109"/>
              <a:gd name="T40" fmla="*/ 26 w 83"/>
              <a:gd name="T41" fmla="*/ 8 h 109"/>
              <a:gd name="T42" fmla="*/ 35 w 83"/>
              <a:gd name="T43" fmla="*/ 39 h 109"/>
              <a:gd name="T44" fmla="*/ 37 w 83"/>
              <a:gd name="T45" fmla="*/ 32 h 109"/>
              <a:gd name="T46" fmla="*/ 35 w 83"/>
              <a:gd name="T47" fmla="*/ 39 h 109"/>
              <a:gd name="T48" fmla="*/ 35 w 83"/>
              <a:gd name="T49" fmla="*/ 39 h 109"/>
              <a:gd name="T50" fmla="*/ 30 w 83"/>
              <a:gd name="T51" fmla="*/ 27 h 109"/>
              <a:gd name="T52" fmla="*/ 30 w 83"/>
              <a:gd name="T53" fmla="*/ 27 h 109"/>
              <a:gd name="T54" fmla="*/ 37 w 83"/>
              <a:gd name="T55" fmla="*/ 31 h 109"/>
              <a:gd name="T56" fmla="*/ 35 w 83"/>
              <a:gd name="T57" fmla="*/ 31 h 109"/>
              <a:gd name="T58" fmla="*/ 35 w 83"/>
              <a:gd name="T59" fmla="*/ 31 h 109"/>
              <a:gd name="T60" fmla="*/ 47 w 83"/>
              <a:gd name="T61" fmla="*/ 45 h 109"/>
              <a:gd name="T62" fmla="*/ 47 w 83"/>
              <a:gd name="T63" fmla="*/ 45 h 109"/>
              <a:gd name="T64" fmla="*/ 49 w 83"/>
              <a:gd name="T65" fmla="*/ 63 h 109"/>
              <a:gd name="T66" fmla="*/ 49 w 83"/>
              <a:gd name="T67" fmla="*/ 65 h 109"/>
              <a:gd name="T68" fmla="*/ 49 w 83"/>
              <a:gd name="T69" fmla="*/ 65 h 109"/>
              <a:gd name="T70" fmla="*/ 49 w 83"/>
              <a:gd name="T71" fmla="*/ 71 h 109"/>
              <a:gd name="T72" fmla="*/ 49 w 83"/>
              <a:gd name="T73" fmla="*/ 69 h 109"/>
              <a:gd name="T74" fmla="*/ 49 w 83"/>
              <a:gd name="T75" fmla="*/ 69 h 109"/>
              <a:gd name="T76" fmla="*/ 54 w 83"/>
              <a:gd name="T77" fmla="*/ 57 h 109"/>
              <a:gd name="T78" fmla="*/ 54 w 83"/>
              <a:gd name="T79" fmla="*/ 59 h 109"/>
              <a:gd name="T80" fmla="*/ 54 w 83"/>
              <a:gd name="T81" fmla="*/ 59 h 109"/>
              <a:gd name="T82" fmla="*/ 66 w 83"/>
              <a:gd name="T83" fmla="*/ 78 h 109"/>
              <a:gd name="T84" fmla="*/ 67 w 83"/>
              <a:gd name="T85" fmla="*/ 80 h 109"/>
              <a:gd name="T86" fmla="*/ 67 w 83"/>
              <a:gd name="T87" fmla="*/ 80 h 109"/>
              <a:gd name="T88" fmla="*/ 61 w 83"/>
              <a:gd name="T89" fmla="*/ 53 h 109"/>
              <a:gd name="T90" fmla="*/ 61 w 83"/>
              <a:gd name="T91" fmla="*/ 52 h 109"/>
              <a:gd name="T92" fmla="*/ 61 w 83"/>
              <a:gd name="T93" fmla="*/ 52 h 109"/>
              <a:gd name="T94" fmla="*/ 66 w 83"/>
              <a:gd name="T95" fmla="*/ 106 h 109"/>
              <a:gd name="T96" fmla="*/ 75 w 83"/>
              <a:gd name="T97" fmla="*/ 105 h 109"/>
              <a:gd name="T98" fmla="*/ 74 w 83"/>
              <a:gd name="T99" fmla="*/ 105 h 109"/>
              <a:gd name="T100" fmla="*/ 74 w 83"/>
              <a:gd name="T101" fmla="*/ 105 h 109"/>
              <a:gd name="T102" fmla="*/ 79 w 83"/>
              <a:gd name="T103" fmla="*/ 84 h 109"/>
              <a:gd name="T104" fmla="*/ 81 w 83"/>
              <a:gd name="T105" fmla="*/ 82 h 109"/>
              <a:gd name="T106" fmla="*/ 81 w 83"/>
              <a:gd name="T107" fmla="*/ 8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 h="109">
                <a:moveTo>
                  <a:pt x="6" y="45"/>
                </a:moveTo>
                <a:lnTo>
                  <a:pt x="10" y="44"/>
                </a:lnTo>
                <a:lnTo>
                  <a:pt x="10" y="43"/>
                </a:lnTo>
                <a:lnTo>
                  <a:pt x="10" y="39"/>
                </a:lnTo>
                <a:lnTo>
                  <a:pt x="9" y="35"/>
                </a:lnTo>
                <a:lnTo>
                  <a:pt x="9" y="32"/>
                </a:lnTo>
                <a:lnTo>
                  <a:pt x="5" y="31"/>
                </a:lnTo>
                <a:lnTo>
                  <a:pt x="5" y="35"/>
                </a:lnTo>
                <a:lnTo>
                  <a:pt x="5" y="39"/>
                </a:lnTo>
                <a:lnTo>
                  <a:pt x="4" y="40"/>
                </a:lnTo>
                <a:lnTo>
                  <a:pt x="4" y="43"/>
                </a:lnTo>
                <a:lnTo>
                  <a:pt x="1" y="43"/>
                </a:lnTo>
                <a:lnTo>
                  <a:pt x="4" y="44"/>
                </a:lnTo>
                <a:lnTo>
                  <a:pt x="5" y="44"/>
                </a:lnTo>
                <a:lnTo>
                  <a:pt x="5" y="45"/>
                </a:lnTo>
                <a:lnTo>
                  <a:pt x="6" y="45"/>
                </a:lnTo>
                <a:lnTo>
                  <a:pt x="6" y="45"/>
                </a:lnTo>
                <a:lnTo>
                  <a:pt x="6" y="45"/>
                </a:lnTo>
                <a:lnTo>
                  <a:pt x="6" y="45"/>
                </a:lnTo>
                <a:lnTo>
                  <a:pt x="6" y="45"/>
                </a:lnTo>
                <a:lnTo>
                  <a:pt x="6" y="45"/>
                </a:lnTo>
                <a:lnTo>
                  <a:pt x="6" y="45"/>
                </a:lnTo>
                <a:close/>
                <a:moveTo>
                  <a:pt x="10" y="4"/>
                </a:moveTo>
                <a:lnTo>
                  <a:pt x="5" y="4"/>
                </a:lnTo>
                <a:lnTo>
                  <a:pt x="4" y="5"/>
                </a:lnTo>
                <a:lnTo>
                  <a:pt x="1" y="5"/>
                </a:lnTo>
                <a:lnTo>
                  <a:pt x="0" y="5"/>
                </a:lnTo>
                <a:lnTo>
                  <a:pt x="4" y="8"/>
                </a:lnTo>
                <a:lnTo>
                  <a:pt x="10" y="5"/>
                </a:lnTo>
                <a:lnTo>
                  <a:pt x="14" y="4"/>
                </a:lnTo>
                <a:lnTo>
                  <a:pt x="17" y="1"/>
                </a:lnTo>
                <a:lnTo>
                  <a:pt x="13" y="4"/>
                </a:lnTo>
                <a:lnTo>
                  <a:pt x="10" y="4"/>
                </a:lnTo>
                <a:lnTo>
                  <a:pt x="10" y="4"/>
                </a:lnTo>
                <a:lnTo>
                  <a:pt x="10" y="4"/>
                </a:lnTo>
                <a:lnTo>
                  <a:pt x="10" y="4"/>
                </a:lnTo>
                <a:lnTo>
                  <a:pt x="10" y="4"/>
                </a:lnTo>
                <a:lnTo>
                  <a:pt x="10" y="4"/>
                </a:lnTo>
                <a:lnTo>
                  <a:pt x="10" y="4"/>
                </a:lnTo>
                <a:close/>
                <a:moveTo>
                  <a:pt x="10" y="49"/>
                </a:moveTo>
                <a:lnTo>
                  <a:pt x="10" y="48"/>
                </a:lnTo>
                <a:lnTo>
                  <a:pt x="6" y="52"/>
                </a:lnTo>
                <a:lnTo>
                  <a:pt x="9" y="53"/>
                </a:lnTo>
                <a:lnTo>
                  <a:pt x="9" y="56"/>
                </a:lnTo>
                <a:lnTo>
                  <a:pt x="10" y="57"/>
                </a:lnTo>
                <a:lnTo>
                  <a:pt x="9" y="57"/>
                </a:lnTo>
                <a:lnTo>
                  <a:pt x="10" y="57"/>
                </a:lnTo>
                <a:lnTo>
                  <a:pt x="13" y="56"/>
                </a:lnTo>
                <a:lnTo>
                  <a:pt x="12" y="56"/>
                </a:lnTo>
                <a:lnTo>
                  <a:pt x="13" y="53"/>
                </a:lnTo>
                <a:lnTo>
                  <a:pt x="13" y="52"/>
                </a:lnTo>
                <a:lnTo>
                  <a:pt x="13" y="49"/>
                </a:lnTo>
                <a:lnTo>
                  <a:pt x="10" y="52"/>
                </a:lnTo>
                <a:lnTo>
                  <a:pt x="10" y="49"/>
                </a:lnTo>
                <a:lnTo>
                  <a:pt x="10" y="49"/>
                </a:lnTo>
                <a:lnTo>
                  <a:pt x="10" y="49"/>
                </a:lnTo>
                <a:lnTo>
                  <a:pt x="10" y="49"/>
                </a:lnTo>
                <a:lnTo>
                  <a:pt x="10" y="49"/>
                </a:lnTo>
                <a:lnTo>
                  <a:pt x="10" y="49"/>
                </a:lnTo>
                <a:lnTo>
                  <a:pt x="10" y="49"/>
                </a:lnTo>
                <a:close/>
                <a:moveTo>
                  <a:pt x="18" y="0"/>
                </a:moveTo>
                <a:lnTo>
                  <a:pt x="19" y="1"/>
                </a:lnTo>
                <a:lnTo>
                  <a:pt x="23" y="5"/>
                </a:lnTo>
                <a:lnTo>
                  <a:pt x="26" y="5"/>
                </a:lnTo>
                <a:lnTo>
                  <a:pt x="22" y="0"/>
                </a:lnTo>
                <a:lnTo>
                  <a:pt x="18" y="0"/>
                </a:lnTo>
                <a:lnTo>
                  <a:pt x="18" y="0"/>
                </a:lnTo>
                <a:lnTo>
                  <a:pt x="18" y="0"/>
                </a:lnTo>
                <a:lnTo>
                  <a:pt x="18" y="0"/>
                </a:lnTo>
                <a:lnTo>
                  <a:pt x="18" y="0"/>
                </a:lnTo>
                <a:lnTo>
                  <a:pt x="18" y="0"/>
                </a:lnTo>
                <a:lnTo>
                  <a:pt x="18" y="0"/>
                </a:lnTo>
                <a:close/>
                <a:moveTo>
                  <a:pt x="26" y="8"/>
                </a:moveTo>
                <a:lnTo>
                  <a:pt x="23" y="12"/>
                </a:lnTo>
                <a:lnTo>
                  <a:pt x="19" y="17"/>
                </a:lnTo>
                <a:lnTo>
                  <a:pt x="23" y="19"/>
                </a:lnTo>
                <a:lnTo>
                  <a:pt x="23" y="15"/>
                </a:lnTo>
                <a:lnTo>
                  <a:pt x="26" y="12"/>
                </a:lnTo>
                <a:lnTo>
                  <a:pt x="27" y="9"/>
                </a:lnTo>
                <a:lnTo>
                  <a:pt x="26" y="5"/>
                </a:lnTo>
                <a:lnTo>
                  <a:pt x="26" y="8"/>
                </a:lnTo>
                <a:lnTo>
                  <a:pt x="26" y="8"/>
                </a:lnTo>
                <a:lnTo>
                  <a:pt x="26" y="8"/>
                </a:lnTo>
                <a:lnTo>
                  <a:pt x="26" y="8"/>
                </a:lnTo>
                <a:lnTo>
                  <a:pt x="26" y="8"/>
                </a:lnTo>
                <a:lnTo>
                  <a:pt x="26" y="8"/>
                </a:lnTo>
                <a:lnTo>
                  <a:pt x="26" y="8"/>
                </a:lnTo>
                <a:close/>
                <a:moveTo>
                  <a:pt x="35" y="39"/>
                </a:moveTo>
                <a:lnTo>
                  <a:pt x="35" y="40"/>
                </a:lnTo>
                <a:lnTo>
                  <a:pt x="37" y="36"/>
                </a:lnTo>
                <a:lnTo>
                  <a:pt x="37" y="35"/>
                </a:lnTo>
                <a:lnTo>
                  <a:pt x="37" y="32"/>
                </a:lnTo>
                <a:lnTo>
                  <a:pt x="35" y="36"/>
                </a:lnTo>
                <a:lnTo>
                  <a:pt x="35" y="39"/>
                </a:lnTo>
                <a:lnTo>
                  <a:pt x="35" y="39"/>
                </a:lnTo>
                <a:lnTo>
                  <a:pt x="35" y="39"/>
                </a:lnTo>
                <a:lnTo>
                  <a:pt x="35" y="39"/>
                </a:lnTo>
                <a:lnTo>
                  <a:pt x="35" y="39"/>
                </a:lnTo>
                <a:lnTo>
                  <a:pt x="35" y="39"/>
                </a:lnTo>
                <a:lnTo>
                  <a:pt x="35" y="39"/>
                </a:lnTo>
                <a:close/>
                <a:moveTo>
                  <a:pt x="30" y="27"/>
                </a:moveTo>
                <a:lnTo>
                  <a:pt x="31" y="27"/>
                </a:lnTo>
                <a:lnTo>
                  <a:pt x="30" y="25"/>
                </a:lnTo>
                <a:lnTo>
                  <a:pt x="30" y="27"/>
                </a:lnTo>
                <a:lnTo>
                  <a:pt x="30" y="27"/>
                </a:lnTo>
                <a:lnTo>
                  <a:pt x="30" y="27"/>
                </a:lnTo>
                <a:lnTo>
                  <a:pt x="30" y="27"/>
                </a:lnTo>
                <a:lnTo>
                  <a:pt x="30" y="27"/>
                </a:lnTo>
                <a:lnTo>
                  <a:pt x="30" y="27"/>
                </a:lnTo>
                <a:lnTo>
                  <a:pt x="30" y="27"/>
                </a:lnTo>
                <a:close/>
                <a:moveTo>
                  <a:pt x="35" y="31"/>
                </a:moveTo>
                <a:lnTo>
                  <a:pt x="37" y="31"/>
                </a:lnTo>
                <a:lnTo>
                  <a:pt x="33" y="28"/>
                </a:lnTo>
                <a:lnTo>
                  <a:pt x="35" y="31"/>
                </a:lnTo>
                <a:lnTo>
                  <a:pt x="35" y="31"/>
                </a:lnTo>
                <a:lnTo>
                  <a:pt x="35" y="31"/>
                </a:lnTo>
                <a:lnTo>
                  <a:pt x="35" y="31"/>
                </a:lnTo>
                <a:lnTo>
                  <a:pt x="35" y="31"/>
                </a:lnTo>
                <a:lnTo>
                  <a:pt x="35" y="31"/>
                </a:lnTo>
                <a:lnTo>
                  <a:pt x="35" y="31"/>
                </a:lnTo>
                <a:close/>
                <a:moveTo>
                  <a:pt x="47" y="45"/>
                </a:moveTo>
                <a:lnTo>
                  <a:pt x="43" y="40"/>
                </a:lnTo>
                <a:lnTo>
                  <a:pt x="47" y="48"/>
                </a:lnTo>
                <a:lnTo>
                  <a:pt x="47" y="45"/>
                </a:lnTo>
                <a:lnTo>
                  <a:pt x="47" y="45"/>
                </a:lnTo>
                <a:lnTo>
                  <a:pt x="47" y="45"/>
                </a:lnTo>
                <a:lnTo>
                  <a:pt x="47" y="45"/>
                </a:lnTo>
                <a:lnTo>
                  <a:pt x="47" y="45"/>
                </a:lnTo>
                <a:lnTo>
                  <a:pt x="47" y="45"/>
                </a:lnTo>
                <a:lnTo>
                  <a:pt x="47" y="45"/>
                </a:lnTo>
                <a:close/>
                <a:moveTo>
                  <a:pt x="49" y="65"/>
                </a:moveTo>
                <a:lnTo>
                  <a:pt x="49" y="63"/>
                </a:lnTo>
                <a:lnTo>
                  <a:pt x="47" y="59"/>
                </a:lnTo>
                <a:lnTo>
                  <a:pt x="49" y="65"/>
                </a:lnTo>
                <a:lnTo>
                  <a:pt x="49" y="65"/>
                </a:lnTo>
                <a:lnTo>
                  <a:pt x="49" y="65"/>
                </a:lnTo>
                <a:lnTo>
                  <a:pt x="49" y="65"/>
                </a:lnTo>
                <a:lnTo>
                  <a:pt x="49" y="65"/>
                </a:lnTo>
                <a:lnTo>
                  <a:pt x="49" y="65"/>
                </a:lnTo>
                <a:lnTo>
                  <a:pt x="49" y="65"/>
                </a:lnTo>
                <a:close/>
                <a:moveTo>
                  <a:pt x="49" y="69"/>
                </a:moveTo>
                <a:lnTo>
                  <a:pt x="49" y="67"/>
                </a:lnTo>
                <a:lnTo>
                  <a:pt x="47" y="67"/>
                </a:lnTo>
                <a:lnTo>
                  <a:pt x="49" y="71"/>
                </a:lnTo>
                <a:lnTo>
                  <a:pt x="53" y="72"/>
                </a:lnTo>
                <a:lnTo>
                  <a:pt x="53" y="71"/>
                </a:lnTo>
                <a:lnTo>
                  <a:pt x="50" y="71"/>
                </a:lnTo>
                <a:lnTo>
                  <a:pt x="49" y="69"/>
                </a:lnTo>
                <a:lnTo>
                  <a:pt x="49" y="69"/>
                </a:lnTo>
                <a:lnTo>
                  <a:pt x="49" y="69"/>
                </a:lnTo>
                <a:lnTo>
                  <a:pt x="49" y="69"/>
                </a:lnTo>
                <a:lnTo>
                  <a:pt x="49" y="69"/>
                </a:lnTo>
                <a:lnTo>
                  <a:pt x="49" y="69"/>
                </a:lnTo>
                <a:lnTo>
                  <a:pt x="49" y="69"/>
                </a:lnTo>
                <a:close/>
                <a:moveTo>
                  <a:pt x="54" y="59"/>
                </a:moveTo>
                <a:lnTo>
                  <a:pt x="54" y="57"/>
                </a:lnTo>
                <a:lnTo>
                  <a:pt x="53" y="59"/>
                </a:lnTo>
                <a:lnTo>
                  <a:pt x="54" y="59"/>
                </a:lnTo>
                <a:lnTo>
                  <a:pt x="54" y="59"/>
                </a:lnTo>
                <a:lnTo>
                  <a:pt x="54" y="59"/>
                </a:lnTo>
                <a:lnTo>
                  <a:pt x="54" y="59"/>
                </a:lnTo>
                <a:lnTo>
                  <a:pt x="54" y="59"/>
                </a:lnTo>
                <a:lnTo>
                  <a:pt x="54" y="59"/>
                </a:lnTo>
                <a:lnTo>
                  <a:pt x="54" y="59"/>
                </a:lnTo>
                <a:close/>
                <a:moveTo>
                  <a:pt x="67" y="80"/>
                </a:moveTo>
                <a:lnTo>
                  <a:pt x="67" y="78"/>
                </a:lnTo>
                <a:lnTo>
                  <a:pt x="66" y="76"/>
                </a:lnTo>
                <a:lnTo>
                  <a:pt x="66" y="78"/>
                </a:lnTo>
                <a:lnTo>
                  <a:pt x="66" y="80"/>
                </a:lnTo>
                <a:lnTo>
                  <a:pt x="61" y="85"/>
                </a:lnTo>
                <a:lnTo>
                  <a:pt x="66" y="82"/>
                </a:lnTo>
                <a:lnTo>
                  <a:pt x="67" y="80"/>
                </a:lnTo>
                <a:lnTo>
                  <a:pt x="67" y="80"/>
                </a:lnTo>
                <a:lnTo>
                  <a:pt x="67" y="80"/>
                </a:lnTo>
                <a:lnTo>
                  <a:pt x="67" y="80"/>
                </a:lnTo>
                <a:lnTo>
                  <a:pt x="67" y="80"/>
                </a:lnTo>
                <a:lnTo>
                  <a:pt x="67" y="80"/>
                </a:lnTo>
                <a:lnTo>
                  <a:pt x="67" y="80"/>
                </a:lnTo>
                <a:close/>
                <a:moveTo>
                  <a:pt x="61" y="52"/>
                </a:moveTo>
                <a:lnTo>
                  <a:pt x="61" y="53"/>
                </a:lnTo>
                <a:lnTo>
                  <a:pt x="62" y="52"/>
                </a:lnTo>
                <a:lnTo>
                  <a:pt x="61" y="52"/>
                </a:lnTo>
                <a:lnTo>
                  <a:pt x="61" y="52"/>
                </a:lnTo>
                <a:lnTo>
                  <a:pt x="61" y="52"/>
                </a:lnTo>
                <a:lnTo>
                  <a:pt x="61" y="52"/>
                </a:lnTo>
                <a:lnTo>
                  <a:pt x="61" y="52"/>
                </a:lnTo>
                <a:lnTo>
                  <a:pt x="61" y="52"/>
                </a:lnTo>
                <a:lnTo>
                  <a:pt x="61" y="52"/>
                </a:lnTo>
                <a:close/>
                <a:moveTo>
                  <a:pt x="74" y="105"/>
                </a:moveTo>
                <a:lnTo>
                  <a:pt x="70" y="102"/>
                </a:lnTo>
                <a:lnTo>
                  <a:pt x="66" y="105"/>
                </a:lnTo>
                <a:lnTo>
                  <a:pt x="66" y="106"/>
                </a:lnTo>
                <a:lnTo>
                  <a:pt x="66" y="109"/>
                </a:lnTo>
                <a:lnTo>
                  <a:pt x="70" y="109"/>
                </a:lnTo>
                <a:lnTo>
                  <a:pt x="75" y="106"/>
                </a:lnTo>
                <a:lnTo>
                  <a:pt x="75" y="105"/>
                </a:lnTo>
                <a:lnTo>
                  <a:pt x="77" y="101"/>
                </a:lnTo>
                <a:lnTo>
                  <a:pt x="75" y="102"/>
                </a:lnTo>
                <a:lnTo>
                  <a:pt x="74" y="105"/>
                </a:lnTo>
                <a:lnTo>
                  <a:pt x="74" y="105"/>
                </a:lnTo>
                <a:lnTo>
                  <a:pt x="74" y="105"/>
                </a:lnTo>
                <a:lnTo>
                  <a:pt x="74" y="105"/>
                </a:lnTo>
                <a:lnTo>
                  <a:pt x="74" y="105"/>
                </a:lnTo>
                <a:lnTo>
                  <a:pt x="74" y="105"/>
                </a:lnTo>
                <a:lnTo>
                  <a:pt x="74" y="105"/>
                </a:lnTo>
                <a:close/>
                <a:moveTo>
                  <a:pt x="81" y="82"/>
                </a:moveTo>
                <a:lnTo>
                  <a:pt x="79" y="82"/>
                </a:lnTo>
                <a:lnTo>
                  <a:pt x="79" y="84"/>
                </a:lnTo>
                <a:lnTo>
                  <a:pt x="83" y="84"/>
                </a:lnTo>
                <a:lnTo>
                  <a:pt x="83" y="82"/>
                </a:lnTo>
                <a:lnTo>
                  <a:pt x="81" y="82"/>
                </a:lnTo>
                <a:lnTo>
                  <a:pt x="81" y="82"/>
                </a:lnTo>
                <a:lnTo>
                  <a:pt x="81" y="82"/>
                </a:lnTo>
                <a:lnTo>
                  <a:pt x="81" y="82"/>
                </a:lnTo>
                <a:lnTo>
                  <a:pt x="81" y="82"/>
                </a:lnTo>
                <a:lnTo>
                  <a:pt x="81" y="82"/>
                </a:lnTo>
                <a:lnTo>
                  <a:pt x="81" y="82"/>
                </a:lnTo>
                <a:close/>
              </a:path>
            </a:pathLst>
          </a:custGeom>
          <a:solidFill>
            <a:schemeClr val="accent5">
              <a:lumMod val="20000"/>
              <a:lumOff val="80000"/>
              <a:alpha val="50000"/>
            </a:schemeClr>
          </a:solidFill>
          <a:ln w="9525">
            <a:solidFill>
              <a:schemeClr val="accent5">
                <a:lumMod val="75000"/>
                <a:alpha val="20000"/>
              </a:schemeClr>
            </a:solidFill>
            <a:round/>
            <a:headEnd/>
            <a:tailEnd/>
          </a:ln>
        </p:spPr>
        <p:txBody>
          <a:bodyPr/>
          <a:lstStyle/>
          <a:p>
            <a:pPr>
              <a:defRPr/>
            </a:pPr>
            <a:endParaRPr lang="en-GB">
              <a:solidFill>
                <a:prstClr val="black"/>
              </a:solidFill>
            </a:endParaRPr>
          </a:p>
        </p:txBody>
      </p:sp>
      <p:sp>
        <p:nvSpPr>
          <p:cNvPr id="9" name="Freeform 10"/>
          <p:cNvSpPr>
            <a:spLocks/>
          </p:cNvSpPr>
          <p:nvPr/>
        </p:nvSpPr>
        <p:spPr bwMode="auto">
          <a:xfrm>
            <a:off x="1818087" y="3264884"/>
            <a:ext cx="57150" cy="34484"/>
          </a:xfrm>
          <a:custGeom>
            <a:avLst/>
            <a:gdLst>
              <a:gd name="T0" fmla="*/ 0 w 32"/>
              <a:gd name="T1" fmla="*/ 4 h 14"/>
              <a:gd name="T2" fmla="*/ 0 w 32"/>
              <a:gd name="T3" fmla="*/ 4 h 14"/>
              <a:gd name="T4" fmla="*/ 4 w 32"/>
              <a:gd name="T5" fmla="*/ 1 h 14"/>
              <a:gd name="T6" fmla="*/ 7 w 32"/>
              <a:gd name="T7" fmla="*/ 0 h 14"/>
              <a:gd name="T8" fmla="*/ 18 w 32"/>
              <a:gd name="T9" fmla="*/ 1 h 14"/>
              <a:gd name="T10" fmla="*/ 18 w 32"/>
              <a:gd name="T11" fmla="*/ 1 h 14"/>
              <a:gd name="T12" fmla="*/ 27 w 32"/>
              <a:gd name="T13" fmla="*/ 5 h 14"/>
              <a:gd name="T14" fmla="*/ 27 w 32"/>
              <a:gd name="T15" fmla="*/ 5 h 14"/>
              <a:gd name="T16" fmla="*/ 31 w 32"/>
              <a:gd name="T17" fmla="*/ 6 h 14"/>
              <a:gd name="T18" fmla="*/ 32 w 32"/>
              <a:gd name="T19" fmla="*/ 10 h 14"/>
              <a:gd name="T20" fmla="*/ 32 w 32"/>
              <a:gd name="T21" fmla="*/ 10 h 14"/>
              <a:gd name="T22" fmla="*/ 28 w 32"/>
              <a:gd name="T23" fmla="*/ 10 h 14"/>
              <a:gd name="T24" fmla="*/ 28 w 32"/>
              <a:gd name="T25" fmla="*/ 10 h 14"/>
              <a:gd name="T26" fmla="*/ 27 w 32"/>
              <a:gd name="T27" fmla="*/ 10 h 14"/>
              <a:gd name="T28" fmla="*/ 24 w 32"/>
              <a:gd name="T29" fmla="*/ 10 h 14"/>
              <a:gd name="T30" fmla="*/ 24 w 32"/>
              <a:gd name="T31" fmla="*/ 10 h 14"/>
              <a:gd name="T32" fmla="*/ 24 w 32"/>
              <a:gd name="T33" fmla="*/ 9 h 14"/>
              <a:gd name="T34" fmla="*/ 23 w 32"/>
              <a:gd name="T35" fmla="*/ 9 h 14"/>
              <a:gd name="T36" fmla="*/ 23 w 32"/>
              <a:gd name="T37" fmla="*/ 9 h 14"/>
              <a:gd name="T38" fmla="*/ 20 w 32"/>
              <a:gd name="T39" fmla="*/ 10 h 14"/>
              <a:gd name="T40" fmla="*/ 20 w 32"/>
              <a:gd name="T41" fmla="*/ 10 h 14"/>
              <a:gd name="T42" fmla="*/ 18 w 32"/>
              <a:gd name="T43" fmla="*/ 10 h 14"/>
              <a:gd name="T44" fmla="*/ 18 w 32"/>
              <a:gd name="T45" fmla="*/ 13 h 14"/>
              <a:gd name="T46" fmla="*/ 18 w 32"/>
              <a:gd name="T47" fmla="*/ 14 h 14"/>
              <a:gd name="T48" fmla="*/ 18 w 32"/>
              <a:gd name="T49" fmla="*/ 14 h 14"/>
              <a:gd name="T50" fmla="*/ 15 w 32"/>
              <a:gd name="T51" fmla="*/ 13 h 14"/>
              <a:gd name="T52" fmla="*/ 14 w 32"/>
              <a:gd name="T53" fmla="*/ 13 h 14"/>
              <a:gd name="T54" fmla="*/ 14 w 32"/>
              <a:gd name="T55" fmla="*/ 13 h 14"/>
              <a:gd name="T56" fmla="*/ 10 w 32"/>
              <a:gd name="T57" fmla="*/ 10 h 14"/>
              <a:gd name="T58" fmla="*/ 7 w 32"/>
              <a:gd name="T59" fmla="*/ 10 h 14"/>
              <a:gd name="T60" fmla="*/ 7 w 32"/>
              <a:gd name="T61" fmla="*/ 10 h 14"/>
              <a:gd name="T62" fmla="*/ 6 w 32"/>
              <a:gd name="T63" fmla="*/ 6 h 14"/>
              <a:gd name="T64" fmla="*/ 6 w 32"/>
              <a:gd name="T65" fmla="*/ 6 h 14"/>
              <a:gd name="T66" fmla="*/ 2 w 32"/>
              <a:gd name="T67" fmla="*/ 5 h 14"/>
              <a:gd name="T68" fmla="*/ 0 w 32"/>
              <a:gd name="T69" fmla="*/ 4 h 14"/>
              <a:gd name="T70" fmla="*/ 0 w 32"/>
              <a:gd name="T71" fmla="*/ 4 h 14"/>
              <a:gd name="T72" fmla="*/ 0 w 32"/>
              <a:gd name="T73" fmla="*/ 4 h 14"/>
              <a:gd name="T74" fmla="*/ 0 w 32"/>
              <a:gd name="T75" fmla="*/ 4 h 14"/>
              <a:gd name="T76" fmla="*/ 0 w 32"/>
              <a:gd name="T77" fmla="*/ 4 h 14"/>
              <a:gd name="T78" fmla="*/ 0 w 32"/>
              <a:gd name="T79" fmla="*/ 4 h 14"/>
              <a:gd name="T80" fmla="*/ 0 w 32"/>
              <a:gd name="T81" fmla="*/ 4 h 14"/>
              <a:gd name="T82" fmla="*/ 0 w 32"/>
              <a:gd name="T83"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14">
                <a:moveTo>
                  <a:pt x="0" y="4"/>
                </a:moveTo>
                <a:lnTo>
                  <a:pt x="0" y="4"/>
                </a:lnTo>
                <a:lnTo>
                  <a:pt x="4" y="1"/>
                </a:lnTo>
                <a:lnTo>
                  <a:pt x="7" y="0"/>
                </a:lnTo>
                <a:lnTo>
                  <a:pt x="18" y="1"/>
                </a:lnTo>
                <a:lnTo>
                  <a:pt x="18" y="1"/>
                </a:lnTo>
                <a:lnTo>
                  <a:pt x="27" y="5"/>
                </a:lnTo>
                <a:lnTo>
                  <a:pt x="27" y="5"/>
                </a:lnTo>
                <a:lnTo>
                  <a:pt x="31" y="6"/>
                </a:lnTo>
                <a:lnTo>
                  <a:pt x="32" y="10"/>
                </a:lnTo>
                <a:lnTo>
                  <a:pt x="32" y="10"/>
                </a:lnTo>
                <a:lnTo>
                  <a:pt x="28" y="10"/>
                </a:lnTo>
                <a:lnTo>
                  <a:pt x="28" y="10"/>
                </a:lnTo>
                <a:lnTo>
                  <a:pt x="27" y="10"/>
                </a:lnTo>
                <a:lnTo>
                  <a:pt x="24" y="10"/>
                </a:lnTo>
                <a:lnTo>
                  <a:pt x="24" y="10"/>
                </a:lnTo>
                <a:lnTo>
                  <a:pt x="24" y="9"/>
                </a:lnTo>
                <a:lnTo>
                  <a:pt x="23" y="9"/>
                </a:lnTo>
                <a:lnTo>
                  <a:pt x="23" y="9"/>
                </a:lnTo>
                <a:lnTo>
                  <a:pt x="20" y="10"/>
                </a:lnTo>
                <a:lnTo>
                  <a:pt x="20" y="10"/>
                </a:lnTo>
                <a:lnTo>
                  <a:pt x="18" y="10"/>
                </a:lnTo>
                <a:lnTo>
                  <a:pt x="18" y="13"/>
                </a:lnTo>
                <a:lnTo>
                  <a:pt x="18" y="14"/>
                </a:lnTo>
                <a:lnTo>
                  <a:pt x="18" y="14"/>
                </a:lnTo>
                <a:lnTo>
                  <a:pt x="15" y="13"/>
                </a:lnTo>
                <a:lnTo>
                  <a:pt x="14" y="13"/>
                </a:lnTo>
                <a:lnTo>
                  <a:pt x="14" y="13"/>
                </a:lnTo>
                <a:lnTo>
                  <a:pt x="10" y="10"/>
                </a:lnTo>
                <a:lnTo>
                  <a:pt x="7" y="10"/>
                </a:lnTo>
                <a:lnTo>
                  <a:pt x="7" y="10"/>
                </a:lnTo>
                <a:lnTo>
                  <a:pt x="6" y="6"/>
                </a:lnTo>
                <a:lnTo>
                  <a:pt x="6" y="6"/>
                </a:lnTo>
                <a:lnTo>
                  <a:pt x="2" y="5"/>
                </a:lnTo>
                <a:lnTo>
                  <a:pt x="0" y="4"/>
                </a:lnTo>
                <a:lnTo>
                  <a:pt x="0" y="4"/>
                </a:lnTo>
                <a:lnTo>
                  <a:pt x="0" y="4"/>
                </a:lnTo>
                <a:lnTo>
                  <a:pt x="0" y="4"/>
                </a:lnTo>
                <a:lnTo>
                  <a:pt x="0" y="4"/>
                </a:lnTo>
                <a:lnTo>
                  <a:pt x="0" y="4"/>
                </a:lnTo>
                <a:lnTo>
                  <a:pt x="0" y="4"/>
                </a:lnTo>
                <a:lnTo>
                  <a:pt x="0" y="4"/>
                </a:lnTo>
                <a:close/>
              </a:path>
            </a:pathLst>
          </a:custGeom>
          <a:solidFill>
            <a:schemeClr val="accent5">
              <a:lumMod val="20000"/>
              <a:lumOff val="80000"/>
              <a:alpha val="50000"/>
            </a:schemeClr>
          </a:solidFill>
          <a:ln w="9525">
            <a:solidFill>
              <a:schemeClr val="accent5">
                <a:lumMod val="75000"/>
                <a:alpha val="20000"/>
              </a:schemeClr>
            </a:solidFill>
            <a:round/>
            <a:headEnd/>
            <a:tailEnd/>
          </a:ln>
        </p:spPr>
        <p:txBody>
          <a:bodyPr/>
          <a:lstStyle/>
          <a:p>
            <a:pPr>
              <a:defRPr/>
            </a:pPr>
            <a:endParaRPr lang="en-GB">
              <a:solidFill>
                <a:prstClr val="black"/>
              </a:solidFill>
            </a:endParaRPr>
          </a:p>
        </p:txBody>
      </p:sp>
      <p:sp>
        <p:nvSpPr>
          <p:cNvPr id="10" name="Freeform 11"/>
          <p:cNvSpPr>
            <a:spLocks/>
          </p:cNvSpPr>
          <p:nvPr/>
        </p:nvSpPr>
        <p:spPr bwMode="auto">
          <a:xfrm>
            <a:off x="2132408" y="3264884"/>
            <a:ext cx="42862" cy="24632"/>
          </a:xfrm>
          <a:custGeom>
            <a:avLst/>
            <a:gdLst>
              <a:gd name="T0" fmla="*/ 18 w 24"/>
              <a:gd name="T1" fmla="*/ 9 h 10"/>
              <a:gd name="T2" fmla="*/ 18 w 24"/>
              <a:gd name="T3" fmla="*/ 9 h 10"/>
              <a:gd name="T4" fmla="*/ 10 w 24"/>
              <a:gd name="T5" fmla="*/ 10 h 10"/>
              <a:gd name="T6" fmla="*/ 2 w 24"/>
              <a:gd name="T7" fmla="*/ 9 h 10"/>
              <a:gd name="T8" fmla="*/ 2 w 24"/>
              <a:gd name="T9" fmla="*/ 9 h 10"/>
              <a:gd name="T10" fmla="*/ 1 w 24"/>
              <a:gd name="T11" fmla="*/ 9 h 10"/>
              <a:gd name="T12" fmla="*/ 0 w 24"/>
              <a:gd name="T13" fmla="*/ 9 h 10"/>
              <a:gd name="T14" fmla="*/ 0 w 24"/>
              <a:gd name="T15" fmla="*/ 6 h 10"/>
              <a:gd name="T16" fmla="*/ 0 w 24"/>
              <a:gd name="T17" fmla="*/ 6 h 10"/>
              <a:gd name="T18" fmla="*/ 1 w 24"/>
              <a:gd name="T19" fmla="*/ 5 h 10"/>
              <a:gd name="T20" fmla="*/ 1 w 24"/>
              <a:gd name="T21" fmla="*/ 5 h 10"/>
              <a:gd name="T22" fmla="*/ 0 w 24"/>
              <a:gd name="T23" fmla="*/ 4 h 10"/>
              <a:gd name="T24" fmla="*/ 0 w 24"/>
              <a:gd name="T25" fmla="*/ 1 h 10"/>
              <a:gd name="T26" fmla="*/ 0 w 24"/>
              <a:gd name="T27" fmla="*/ 1 h 10"/>
              <a:gd name="T28" fmla="*/ 0 w 24"/>
              <a:gd name="T29" fmla="*/ 1 h 10"/>
              <a:gd name="T30" fmla="*/ 1 w 24"/>
              <a:gd name="T31" fmla="*/ 0 h 10"/>
              <a:gd name="T32" fmla="*/ 9 w 24"/>
              <a:gd name="T33" fmla="*/ 0 h 10"/>
              <a:gd name="T34" fmla="*/ 18 w 24"/>
              <a:gd name="T35" fmla="*/ 1 h 10"/>
              <a:gd name="T36" fmla="*/ 18 w 24"/>
              <a:gd name="T37" fmla="*/ 1 h 10"/>
              <a:gd name="T38" fmla="*/ 22 w 24"/>
              <a:gd name="T39" fmla="*/ 1 h 10"/>
              <a:gd name="T40" fmla="*/ 24 w 24"/>
              <a:gd name="T41" fmla="*/ 1 h 10"/>
              <a:gd name="T42" fmla="*/ 24 w 24"/>
              <a:gd name="T43" fmla="*/ 4 h 10"/>
              <a:gd name="T44" fmla="*/ 24 w 24"/>
              <a:gd name="T45" fmla="*/ 4 h 10"/>
              <a:gd name="T46" fmla="*/ 22 w 24"/>
              <a:gd name="T47" fmla="*/ 6 h 10"/>
              <a:gd name="T48" fmla="*/ 18 w 24"/>
              <a:gd name="T49" fmla="*/ 9 h 10"/>
              <a:gd name="T50" fmla="*/ 18 w 24"/>
              <a:gd name="T51" fmla="*/ 9 h 10"/>
              <a:gd name="T52" fmla="*/ 18 w 24"/>
              <a:gd name="T53" fmla="*/ 9 h 10"/>
              <a:gd name="T54" fmla="*/ 18 w 24"/>
              <a:gd name="T55" fmla="*/ 9 h 10"/>
              <a:gd name="T56" fmla="*/ 18 w 24"/>
              <a:gd name="T57" fmla="*/ 9 h 10"/>
              <a:gd name="T58" fmla="*/ 18 w 24"/>
              <a:gd name="T59" fmla="*/ 9 h 10"/>
              <a:gd name="T60" fmla="*/ 18 w 24"/>
              <a:gd name="T61" fmla="*/ 9 h 10"/>
              <a:gd name="T62" fmla="*/ 18 w 24"/>
              <a:gd name="T63"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0">
                <a:moveTo>
                  <a:pt x="18" y="9"/>
                </a:moveTo>
                <a:lnTo>
                  <a:pt x="18" y="9"/>
                </a:lnTo>
                <a:lnTo>
                  <a:pt x="10" y="10"/>
                </a:lnTo>
                <a:lnTo>
                  <a:pt x="2" y="9"/>
                </a:lnTo>
                <a:lnTo>
                  <a:pt x="2" y="9"/>
                </a:lnTo>
                <a:lnTo>
                  <a:pt x="1" y="9"/>
                </a:lnTo>
                <a:lnTo>
                  <a:pt x="0" y="9"/>
                </a:lnTo>
                <a:lnTo>
                  <a:pt x="0" y="6"/>
                </a:lnTo>
                <a:lnTo>
                  <a:pt x="0" y="6"/>
                </a:lnTo>
                <a:lnTo>
                  <a:pt x="1" y="5"/>
                </a:lnTo>
                <a:lnTo>
                  <a:pt x="1" y="5"/>
                </a:lnTo>
                <a:lnTo>
                  <a:pt x="0" y="4"/>
                </a:lnTo>
                <a:lnTo>
                  <a:pt x="0" y="1"/>
                </a:lnTo>
                <a:lnTo>
                  <a:pt x="0" y="1"/>
                </a:lnTo>
                <a:lnTo>
                  <a:pt x="0" y="1"/>
                </a:lnTo>
                <a:lnTo>
                  <a:pt x="1" y="0"/>
                </a:lnTo>
                <a:lnTo>
                  <a:pt x="9" y="0"/>
                </a:lnTo>
                <a:lnTo>
                  <a:pt x="18" y="1"/>
                </a:lnTo>
                <a:lnTo>
                  <a:pt x="18" y="1"/>
                </a:lnTo>
                <a:lnTo>
                  <a:pt x="22" y="1"/>
                </a:lnTo>
                <a:lnTo>
                  <a:pt x="24" y="1"/>
                </a:lnTo>
                <a:lnTo>
                  <a:pt x="24" y="4"/>
                </a:lnTo>
                <a:lnTo>
                  <a:pt x="24" y="4"/>
                </a:lnTo>
                <a:lnTo>
                  <a:pt x="22" y="6"/>
                </a:lnTo>
                <a:lnTo>
                  <a:pt x="18" y="9"/>
                </a:lnTo>
                <a:lnTo>
                  <a:pt x="18" y="9"/>
                </a:lnTo>
                <a:lnTo>
                  <a:pt x="18" y="9"/>
                </a:lnTo>
                <a:lnTo>
                  <a:pt x="18" y="9"/>
                </a:lnTo>
                <a:lnTo>
                  <a:pt x="18" y="9"/>
                </a:lnTo>
                <a:lnTo>
                  <a:pt x="18" y="9"/>
                </a:lnTo>
                <a:lnTo>
                  <a:pt x="18" y="9"/>
                </a:lnTo>
                <a:lnTo>
                  <a:pt x="18" y="9"/>
                </a:lnTo>
                <a:close/>
              </a:path>
            </a:pathLst>
          </a:custGeom>
          <a:solidFill>
            <a:schemeClr val="accent5">
              <a:lumMod val="20000"/>
              <a:lumOff val="80000"/>
              <a:alpha val="50000"/>
            </a:schemeClr>
          </a:solidFill>
          <a:ln w="9525">
            <a:solidFill>
              <a:schemeClr val="accent5">
                <a:lumMod val="75000"/>
                <a:alpha val="20000"/>
              </a:schemeClr>
            </a:solidFill>
            <a:round/>
            <a:headEnd/>
            <a:tailEnd/>
          </a:ln>
        </p:spPr>
        <p:txBody>
          <a:bodyPr/>
          <a:lstStyle/>
          <a:p>
            <a:pPr>
              <a:defRPr/>
            </a:pPr>
            <a:endParaRPr lang="en-GB">
              <a:solidFill>
                <a:prstClr val="black"/>
              </a:solidFill>
            </a:endParaRPr>
          </a:p>
        </p:txBody>
      </p:sp>
      <p:sp>
        <p:nvSpPr>
          <p:cNvPr id="11" name="Freeform 12"/>
          <p:cNvSpPr>
            <a:spLocks/>
          </p:cNvSpPr>
          <p:nvPr/>
        </p:nvSpPr>
        <p:spPr bwMode="auto">
          <a:xfrm>
            <a:off x="1500187" y="3264884"/>
            <a:ext cx="42862" cy="118232"/>
          </a:xfrm>
          <a:custGeom>
            <a:avLst/>
            <a:gdLst>
              <a:gd name="T0" fmla="*/ 14 w 24"/>
              <a:gd name="T1" fmla="*/ 4 h 48"/>
              <a:gd name="T2" fmla="*/ 10 w 24"/>
              <a:gd name="T3" fmla="*/ 10 h 48"/>
              <a:gd name="T4" fmla="*/ 8 w 24"/>
              <a:gd name="T5" fmla="*/ 9 h 48"/>
              <a:gd name="T6" fmla="*/ 8 w 24"/>
              <a:gd name="T7" fmla="*/ 10 h 48"/>
              <a:gd name="T8" fmla="*/ 7 w 24"/>
              <a:gd name="T9" fmla="*/ 14 h 48"/>
              <a:gd name="T10" fmla="*/ 6 w 24"/>
              <a:gd name="T11" fmla="*/ 17 h 48"/>
              <a:gd name="T12" fmla="*/ 4 w 24"/>
              <a:gd name="T13" fmla="*/ 24 h 48"/>
              <a:gd name="T14" fmla="*/ 0 w 24"/>
              <a:gd name="T15" fmla="*/ 48 h 48"/>
              <a:gd name="T16" fmla="*/ 4 w 24"/>
              <a:gd name="T17" fmla="*/ 48 h 48"/>
              <a:gd name="T18" fmla="*/ 7 w 24"/>
              <a:gd name="T19" fmla="*/ 45 h 48"/>
              <a:gd name="T20" fmla="*/ 10 w 24"/>
              <a:gd name="T21" fmla="*/ 41 h 48"/>
              <a:gd name="T22" fmla="*/ 14 w 24"/>
              <a:gd name="T23" fmla="*/ 37 h 48"/>
              <a:gd name="T24" fmla="*/ 16 w 24"/>
              <a:gd name="T25" fmla="*/ 33 h 48"/>
              <a:gd name="T26" fmla="*/ 16 w 24"/>
              <a:gd name="T27" fmla="*/ 36 h 48"/>
              <a:gd name="T28" fmla="*/ 18 w 24"/>
              <a:gd name="T29" fmla="*/ 30 h 48"/>
              <a:gd name="T30" fmla="*/ 18 w 24"/>
              <a:gd name="T31" fmla="*/ 24 h 48"/>
              <a:gd name="T32" fmla="*/ 20 w 24"/>
              <a:gd name="T33" fmla="*/ 14 h 48"/>
              <a:gd name="T34" fmla="*/ 22 w 24"/>
              <a:gd name="T35" fmla="*/ 6 h 48"/>
              <a:gd name="T36" fmla="*/ 24 w 24"/>
              <a:gd name="T37" fmla="*/ 4 h 48"/>
              <a:gd name="T38" fmla="*/ 22 w 24"/>
              <a:gd name="T39" fmla="*/ 4 h 48"/>
              <a:gd name="T40" fmla="*/ 20 w 24"/>
              <a:gd name="T41" fmla="*/ 4 h 48"/>
              <a:gd name="T42" fmla="*/ 22 w 24"/>
              <a:gd name="T43" fmla="*/ 0 h 48"/>
              <a:gd name="T44" fmla="*/ 18 w 24"/>
              <a:gd name="T45" fmla="*/ 1 h 48"/>
              <a:gd name="T46" fmla="*/ 14 w 24"/>
              <a:gd name="T47" fmla="*/ 4 h 48"/>
              <a:gd name="T48" fmla="*/ 14 w 24"/>
              <a:gd name="T49" fmla="*/ 4 h 48"/>
              <a:gd name="T50" fmla="*/ 14 w 24"/>
              <a:gd name="T51" fmla="*/ 4 h 48"/>
              <a:gd name="T52" fmla="*/ 14 w 24"/>
              <a:gd name="T53" fmla="*/ 4 h 48"/>
              <a:gd name="T54" fmla="*/ 14 w 24"/>
              <a:gd name="T55" fmla="*/ 4 h 48"/>
              <a:gd name="T56" fmla="*/ 14 w 24"/>
              <a:gd name="T57" fmla="*/ 4 h 48"/>
              <a:gd name="T58" fmla="*/ 14 w 24"/>
              <a:gd name="T59"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48">
                <a:moveTo>
                  <a:pt x="14" y="4"/>
                </a:moveTo>
                <a:lnTo>
                  <a:pt x="10" y="10"/>
                </a:lnTo>
                <a:lnTo>
                  <a:pt x="8" y="9"/>
                </a:lnTo>
                <a:lnTo>
                  <a:pt x="8" y="10"/>
                </a:lnTo>
                <a:lnTo>
                  <a:pt x="7" y="14"/>
                </a:lnTo>
                <a:lnTo>
                  <a:pt x="6" y="17"/>
                </a:lnTo>
                <a:lnTo>
                  <a:pt x="4" y="24"/>
                </a:lnTo>
                <a:lnTo>
                  <a:pt x="0" y="48"/>
                </a:lnTo>
                <a:lnTo>
                  <a:pt x="4" y="48"/>
                </a:lnTo>
                <a:lnTo>
                  <a:pt x="7" y="45"/>
                </a:lnTo>
                <a:lnTo>
                  <a:pt x="10" y="41"/>
                </a:lnTo>
                <a:lnTo>
                  <a:pt x="14" y="37"/>
                </a:lnTo>
                <a:lnTo>
                  <a:pt x="16" y="33"/>
                </a:lnTo>
                <a:lnTo>
                  <a:pt x="16" y="36"/>
                </a:lnTo>
                <a:lnTo>
                  <a:pt x="18" y="30"/>
                </a:lnTo>
                <a:lnTo>
                  <a:pt x="18" y="24"/>
                </a:lnTo>
                <a:lnTo>
                  <a:pt x="20" y="14"/>
                </a:lnTo>
                <a:lnTo>
                  <a:pt x="22" y="6"/>
                </a:lnTo>
                <a:lnTo>
                  <a:pt x="24" y="4"/>
                </a:lnTo>
                <a:lnTo>
                  <a:pt x="22" y="4"/>
                </a:lnTo>
                <a:lnTo>
                  <a:pt x="20" y="4"/>
                </a:lnTo>
                <a:lnTo>
                  <a:pt x="22" y="0"/>
                </a:lnTo>
                <a:lnTo>
                  <a:pt x="18" y="1"/>
                </a:lnTo>
                <a:lnTo>
                  <a:pt x="14" y="4"/>
                </a:lnTo>
                <a:lnTo>
                  <a:pt x="14" y="4"/>
                </a:lnTo>
                <a:lnTo>
                  <a:pt x="14" y="4"/>
                </a:lnTo>
                <a:lnTo>
                  <a:pt x="14" y="4"/>
                </a:lnTo>
                <a:lnTo>
                  <a:pt x="14" y="4"/>
                </a:lnTo>
                <a:lnTo>
                  <a:pt x="14" y="4"/>
                </a:lnTo>
                <a:lnTo>
                  <a:pt x="14" y="4"/>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2" name="Freeform 13"/>
          <p:cNvSpPr>
            <a:spLocks/>
          </p:cNvSpPr>
          <p:nvPr/>
        </p:nvSpPr>
        <p:spPr bwMode="auto">
          <a:xfrm>
            <a:off x="1468040" y="3447158"/>
            <a:ext cx="67866" cy="56653"/>
          </a:xfrm>
          <a:custGeom>
            <a:avLst/>
            <a:gdLst>
              <a:gd name="T0" fmla="*/ 38 w 38"/>
              <a:gd name="T1" fmla="*/ 9 h 23"/>
              <a:gd name="T2" fmla="*/ 36 w 38"/>
              <a:gd name="T3" fmla="*/ 9 h 23"/>
              <a:gd name="T4" fmla="*/ 34 w 38"/>
              <a:gd name="T5" fmla="*/ 9 h 23"/>
              <a:gd name="T6" fmla="*/ 32 w 38"/>
              <a:gd name="T7" fmla="*/ 9 h 23"/>
              <a:gd name="T8" fmla="*/ 32 w 38"/>
              <a:gd name="T9" fmla="*/ 7 h 23"/>
              <a:gd name="T10" fmla="*/ 26 w 38"/>
              <a:gd name="T11" fmla="*/ 9 h 23"/>
              <a:gd name="T12" fmla="*/ 25 w 38"/>
              <a:gd name="T13" fmla="*/ 7 h 23"/>
              <a:gd name="T14" fmla="*/ 22 w 38"/>
              <a:gd name="T15" fmla="*/ 4 h 23"/>
              <a:gd name="T16" fmla="*/ 21 w 38"/>
              <a:gd name="T17" fmla="*/ 3 h 23"/>
              <a:gd name="T18" fmla="*/ 13 w 38"/>
              <a:gd name="T19" fmla="*/ 0 h 23"/>
              <a:gd name="T20" fmla="*/ 12 w 38"/>
              <a:gd name="T21" fmla="*/ 0 h 23"/>
              <a:gd name="T22" fmla="*/ 9 w 38"/>
              <a:gd name="T23" fmla="*/ 1 h 23"/>
              <a:gd name="T24" fmla="*/ 9 w 38"/>
              <a:gd name="T25" fmla="*/ 3 h 23"/>
              <a:gd name="T26" fmla="*/ 5 w 38"/>
              <a:gd name="T27" fmla="*/ 7 h 23"/>
              <a:gd name="T28" fmla="*/ 4 w 38"/>
              <a:gd name="T29" fmla="*/ 7 h 23"/>
              <a:gd name="T30" fmla="*/ 1 w 38"/>
              <a:gd name="T31" fmla="*/ 9 h 23"/>
              <a:gd name="T32" fmla="*/ 0 w 38"/>
              <a:gd name="T33" fmla="*/ 9 h 23"/>
              <a:gd name="T34" fmla="*/ 0 w 38"/>
              <a:gd name="T35" fmla="*/ 13 h 23"/>
              <a:gd name="T36" fmla="*/ 4 w 38"/>
              <a:gd name="T37" fmla="*/ 16 h 23"/>
              <a:gd name="T38" fmla="*/ 8 w 38"/>
              <a:gd name="T39" fmla="*/ 16 h 23"/>
              <a:gd name="T40" fmla="*/ 12 w 38"/>
              <a:gd name="T41" fmla="*/ 16 h 23"/>
              <a:gd name="T42" fmla="*/ 18 w 38"/>
              <a:gd name="T43" fmla="*/ 20 h 23"/>
              <a:gd name="T44" fmla="*/ 22 w 38"/>
              <a:gd name="T45" fmla="*/ 20 h 23"/>
              <a:gd name="T46" fmla="*/ 25 w 38"/>
              <a:gd name="T47" fmla="*/ 20 h 23"/>
              <a:gd name="T48" fmla="*/ 26 w 38"/>
              <a:gd name="T49" fmla="*/ 23 h 23"/>
              <a:gd name="T50" fmla="*/ 30 w 38"/>
              <a:gd name="T51" fmla="*/ 23 h 23"/>
              <a:gd name="T52" fmla="*/ 32 w 38"/>
              <a:gd name="T53" fmla="*/ 23 h 23"/>
              <a:gd name="T54" fmla="*/ 34 w 38"/>
              <a:gd name="T55" fmla="*/ 23 h 23"/>
              <a:gd name="T56" fmla="*/ 36 w 38"/>
              <a:gd name="T57" fmla="*/ 20 h 23"/>
              <a:gd name="T58" fmla="*/ 36 w 38"/>
              <a:gd name="T59" fmla="*/ 19 h 23"/>
              <a:gd name="T60" fmla="*/ 36 w 38"/>
              <a:gd name="T61" fmla="*/ 16 h 23"/>
              <a:gd name="T62" fmla="*/ 36 w 38"/>
              <a:gd name="T63" fmla="*/ 16 h 23"/>
              <a:gd name="T64" fmla="*/ 38 w 38"/>
              <a:gd name="T65" fmla="*/ 15 h 23"/>
              <a:gd name="T66" fmla="*/ 38 w 38"/>
              <a:gd name="T67" fmla="*/ 11 h 23"/>
              <a:gd name="T68" fmla="*/ 38 w 38"/>
              <a:gd name="T69" fmla="*/ 9 h 23"/>
              <a:gd name="T70" fmla="*/ 38 w 38"/>
              <a:gd name="T71" fmla="*/ 9 h 23"/>
              <a:gd name="T72" fmla="*/ 38 w 38"/>
              <a:gd name="T73" fmla="*/ 9 h 23"/>
              <a:gd name="T74" fmla="*/ 38 w 38"/>
              <a:gd name="T75" fmla="*/ 9 h 23"/>
              <a:gd name="T76" fmla="*/ 38 w 38"/>
              <a:gd name="T77" fmla="*/ 9 h 23"/>
              <a:gd name="T78" fmla="*/ 38 w 38"/>
              <a:gd name="T79" fmla="*/ 9 h 23"/>
              <a:gd name="T80" fmla="*/ 38 w 38"/>
              <a:gd name="T81"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 h="23">
                <a:moveTo>
                  <a:pt x="38" y="9"/>
                </a:moveTo>
                <a:lnTo>
                  <a:pt x="36" y="9"/>
                </a:lnTo>
                <a:lnTo>
                  <a:pt x="34" y="9"/>
                </a:lnTo>
                <a:lnTo>
                  <a:pt x="32" y="9"/>
                </a:lnTo>
                <a:lnTo>
                  <a:pt x="32" y="7"/>
                </a:lnTo>
                <a:lnTo>
                  <a:pt x="26" y="9"/>
                </a:lnTo>
                <a:lnTo>
                  <a:pt x="25" y="7"/>
                </a:lnTo>
                <a:lnTo>
                  <a:pt x="22" y="4"/>
                </a:lnTo>
                <a:lnTo>
                  <a:pt x="21" y="3"/>
                </a:lnTo>
                <a:lnTo>
                  <a:pt x="13" y="0"/>
                </a:lnTo>
                <a:lnTo>
                  <a:pt x="12" y="0"/>
                </a:lnTo>
                <a:lnTo>
                  <a:pt x="9" y="1"/>
                </a:lnTo>
                <a:lnTo>
                  <a:pt x="9" y="3"/>
                </a:lnTo>
                <a:lnTo>
                  <a:pt x="5" y="7"/>
                </a:lnTo>
                <a:lnTo>
                  <a:pt x="4" y="7"/>
                </a:lnTo>
                <a:lnTo>
                  <a:pt x="1" y="9"/>
                </a:lnTo>
                <a:lnTo>
                  <a:pt x="0" y="9"/>
                </a:lnTo>
                <a:lnTo>
                  <a:pt x="0" y="13"/>
                </a:lnTo>
                <a:lnTo>
                  <a:pt x="4" y="16"/>
                </a:lnTo>
                <a:lnTo>
                  <a:pt x="8" y="16"/>
                </a:lnTo>
                <a:lnTo>
                  <a:pt x="12" y="16"/>
                </a:lnTo>
                <a:lnTo>
                  <a:pt x="18" y="20"/>
                </a:lnTo>
                <a:lnTo>
                  <a:pt x="22" y="20"/>
                </a:lnTo>
                <a:lnTo>
                  <a:pt x="25" y="20"/>
                </a:lnTo>
                <a:lnTo>
                  <a:pt x="26" y="23"/>
                </a:lnTo>
                <a:lnTo>
                  <a:pt x="30" y="23"/>
                </a:lnTo>
                <a:lnTo>
                  <a:pt x="32" y="23"/>
                </a:lnTo>
                <a:lnTo>
                  <a:pt x="34" y="23"/>
                </a:lnTo>
                <a:lnTo>
                  <a:pt x="36" y="20"/>
                </a:lnTo>
                <a:lnTo>
                  <a:pt x="36" y="19"/>
                </a:lnTo>
                <a:lnTo>
                  <a:pt x="36" y="16"/>
                </a:lnTo>
                <a:lnTo>
                  <a:pt x="36" y="16"/>
                </a:lnTo>
                <a:lnTo>
                  <a:pt x="38" y="15"/>
                </a:lnTo>
                <a:lnTo>
                  <a:pt x="38" y="11"/>
                </a:lnTo>
                <a:lnTo>
                  <a:pt x="38" y="9"/>
                </a:lnTo>
                <a:lnTo>
                  <a:pt x="38" y="9"/>
                </a:lnTo>
                <a:lnTo>
                  <a:pt x="38" y="9"/>
                </a:lnTo>
                <a:lnTo>
                  <a:pt x="38" y="9"/>
                </a:lnTo>
                <a:lnTo>
                  <a:pt x="38" y="9"/>
                </a:lnTo>
                <a:lnTo>
                  <a:pt x="38" y="9"/>
                </a:lnTo>
                <a:lnTo>
                  <a:pt x="38" y="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3" name="Freeform 14"/>
          <p:cNvSpPr>
            <a:spLocks noEditPoints="1"/>
          </p:cNvSpPr>
          <p:nvPr/>
        </p:nvSpPr>
        <p:spPr bwMode="auto">
          <a:xfrm>
            <a:off x="1491257" y="3356021"/>
            <a:ext cx="178594" cy="157642"/>
          </a:xfrm>
          <a:custGeom>
            <a:avLst/>
            <a:gdLst>
              <a:gd name="T0" fmla="*/ 48 w 100"/>
              <a:gd name="T1" fmla="*/ 3 h 64"/>
              <a:gd name="T2" fmla="*/ 49 w 100"/>
              <a:gd name="T3" fmla="*/ 0 h 64"/>
              <a:gd name="T4" fmla="*/ 49 w 100"/>
              <a:gd name="T5" fmla="*/ 0 h 64"/>
              <a:gd name="T6" fmla="*/ 49 w 100"/>
              <a:gd name="T7" fmla="*/ 0 h 64"/>
              <a:gd name="T8" fmla="*/ 49 w 100"/>
              <a:gd name="T9" fmla="*/ 0 h 64"/>
              <a:gd name="T10" fmla="*/ 97 w 100"/>
              <a:gd name="T11" fmla="*/ 24 h 64"/>
              <a:gd name="T12" fmla="*/ 96 w 100"/>
              <a:gd name="T13" fmla="*/ 24 h 64"/>
              <a:gd name="T14" fmla="*/ 93 w 100"/>
              <a:gd name="T15" fmla="*/ 21 h 64"/>
              <a:gd name="T16" fmla="*/ 89 w 100"/>
              <a:gd name="T17" fmla="*/ 20 h 64"/>
              <a:gd name="T18" fmla="*/ 88 w 100"/>
              <a:gd name="T19" fmla="*/ 21 h 64"/>
              <a:gd name="T20" fmla="*/ 84 w 100"/>
              <a:gd name="T21" fmla="*/ 16 h 64"/>
              <a:gd name="T22" fmla="*/ 92 w 100"/>
              <a:gd name="T23" fmla="*/ 20 h 64"/>
              <a:gd name="T24" fmla="*/ 84 w 100"/>
              <a:gd name="T25" fmla="*/ 12 h 64"/>
              <a:gd name="T26" fmla="*/ 76 w 100"/>
              <a:gd name="T27" fmla="*/ 11 h 64"/>
              <a:gd name="T28" fmla="*/ 73 w 100"/>
              <a:gd name="T29" fmla="*/ 11 h 64"/>
              <a:gd name="T30" fmla="*/ 61 w 100"/>
              <a:gd name="T31" fmla="*/ 8 h 64"/>
              <a:gd name="T32" fmla="*/ 57 w 100"/>
              <a:gd name="T33" fmla="*/ 11 h 64"/>
              <a:gd name="T34" fmla="*/ 48 w 100"/>
              <a:gd name="T35" fmla="*/ 12 h 64"/>
              <a:gd name="T36" fmla="*/ 36 w 100"/>
              <a:gd name="T37" fmla="*/ 12 h 64"/>
              <a:gd name="T38" fmla="*/ 29 w 100"/>
              <a:gd name="T39" fmla="*/ 11 h 64"/>
              <a:gd name="T40" fmla="*/ 23 w 100"/>
              <a:gd name="T41" fmla="*/ 12 h 64"/>
              <a:gd name="T42" fmla="*/ 19 w 100"/>
              <a:gd name="T43" fmla="*/ 13 h 64"/>
              <a:gd name="T44" fmla="*/ 12 w 100"/>
              <a:gd name="T45" fmla="*/ 21 h 64"/>
              <a:gd name="T46" fmla="*/ 4 w 100"/>
              <a:gd name="T47" fmla="*/ 25 h 64"/>
              <a:gd name="T48" fmla="*/ 4 w 100"/>
              <a:gd name="T49" fmla="*/ 31 h 64"/>
              <a:gd name="T50" fmla="*/ 0 w 100"/>
              <a:gd name="T51" fmla="*/ 37 h 64"/>
              <a:gd name="T52" fmla="*/ 9 w 100"/>
              <a:gd name="T53" fmla="*/ 41 h 64"/>
              <a:gd name="T54" fmla="*/ 13 w 100"/>
              <a:gd name="T55" fmla="*/ 46 h 64"/>
              <a:gd name="T56" fmla="*/ 19 w 100"/>
              <a:gd name="T57" fmla="*/ 46 h 64"/>
              <a:gd name="T58" fmla="*/ 23 w 100"/>
              <a:gd name="T59" fmla="*/ 46 h 64"/>
              <a:gd name="T60" fmla="*/ 25 w 100"/>
              <a:gd name="T61" fmla="*/ 48 h 64"/>
              <a:gd name="T62" fmla="*/ 25 w 100"/>
              <a:gd name="T63" fmla="*/ 53 h 64"/>
              <a:gd name="T64" fmla="*/ 29 w 100"/>
              <a:gd name="T65" fmla="*/ 56 h 64"/>
              <a:gd name="T66" fmla="*/ 29 w 100"/>
              <a:gd name="T67" fmla="*/ 60 h 64"/>
              <a:gd name="T68" fmla="*/ 31 w 100"/>
              <a:gd name="T69" fmla="*/ 64 h 64"/>
              <a:gd name="T70" fmla="*/ 36 w 100"/>
              <a:gd name="T71" fmla="*/ 60 h 64"/>
              <a:gd name="T72" fmla="*/ 39 w 100"/>
              <a:gd name="T73" fmla="*/ 57 h 64"/>
              <a:gd name="T74" fmla="*/ 40 w 100"/>
              <a:gd name="T75" fmla="*/ 52 h 64"/>
              <a:gd name="T76" fmla="*/ 43 w 100"/>
              <a:gd name="T77" fmla="*/ 48 h 64"/>
              <a:gd name="T78" fmla="*/ 48 w 100"/>
              <a:gd name="T79" fmla="*/ 48 h 64"/>
              <a:gd name="T80" fmla="*/ 52 w 100"/>
              <a:gd name="T81" fmla="*/ 44 h 64"/>
              <a:gd name="T82" fmla="*/ 57 w 100"/>
              <a:gd name="T83" fmla="*/ 44 h 64"/>
              <a:gd name="T84" fmla="*/ 65 w 100"/>
              <a:gd name="T85" fmla="*/ 38 h 64"/>
              <a:gd name="T86" fmla="*/ 66 w 100"/>
              <a:gd name="T87" fmla="*/ 34 h 64"/>
              <a:gd name="T88" fmla="*/ 70 w 100"/>
              <a:gd name="T89" fmla="*/ 29 h 64"/>
              <a:gd name="T90" fmla="*/ 74 w 100"/>
              <a:gd name="T91" fmla="*/ 29 h 64"/>
              <a:gd name="T92" fmla="*/ 78 w 100"/>
              <a:gd name="T93" fmla="*/ 33 h 64"/>
              <a:gd name="T94" fmla="*/ 92 w 100"/>
              <a:gd name="T95" fmla="*/ 29 h 64"/>
              <a:gd name="T96" fmla="*/ 97 w 100"/>
              <a:gd name="T97" fmla="*/ 27 h 64"/>
              <a:gd name="T98" fmla="*/ 97 w 100"/>
              <a:gd name="T99" fmla="*/ 25 h 64"/>
              <a:gd name="T100" fmla="*/ 97 w 100"/>
              <a:gd name="T101" fmla="*/ 25 h 64"/>
              <a:gd name="T102" fmla="*/ 97 w 100"/>
              <a:gd name="T103" fmla="*/ 25 h 64"/>
              <a:gd name="T104" fmla="*/ 97 w 100"/>
              <a:gd name="T105" fmla="*/ 2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0" h="64">
                <a:moveTo>
                  <a:pt x="49" y="0"/>
                </a:moveTo>
                <a:lnTo>
                  <a:pt x="48" y="3"/>
                </a:lnTo>
                <a:lnTo>
                  <a:pt x="53" y="0"/>
                </a:lnTo>
                <a:lnTo>
                  <a:pt x="49" y="0"/>
                </a:lnTo>
                <a:lnTo>
                  <a:pt x="49" y="0"/>
                </a:lnTo>
                <a:lnTo>
                  <a:pt x="49" y="0"/>
                </a:lnTo>
                <a:lnTo>
                  <a:pt x="49" y="0"/>
                </a:lnTo>
                <a:lnTo>
                  <a:pt x="49" y="0"/>
                </a:lnTo>
                <a:lnTo>
                  <a:pt x="49" y="0"/>
                </a:lnTo>
                <a:lnTo>
                  <a:pt x="49" y="0"/>
                </a:lnTo>
                <a:close/>
                <a:moveTo>
                  <a:pt x="97" y="25"/>
                </a:moveTo>
                <a:lnTo>
                  <a:pt x="97" y="24"/>
                </a:lnTo>
                <a:lnTo>
                  <a:pt x="96" y="21"/>
                </a:lnTo>
                <a:lnTo>
                  <a:pt x="96" y="24"/>
                </a:lnTo>
                <a:lnTo>
                  <a:pt x="93" y="24"/>
                </a:lnTo>
                <a:lnTo>
                  <a:pt x="93" y="21"/>
                </a:lnTo>
                <a:lnTo>
                  <a:pt x="92" y="21"/>
                </a:lnTo>
                <a:lnTo>
                  <a:pt x="89" y="20"/>
                </a:lnTo>
                <a:lnTo>
                  <a:pt x="88" y="20"/>
                </a:lnTo>
                <a:lnTo>
                  <a:pt x="88" y="21"/>
                </a:lnTo>
                <a:lnTo>
                  <a:pt x="86" y="20"/>
                </a:lnTo>
                <a:lnTo>
                  <a:pt x="84" y="16"/>
                </a:lnTo>
                <a:lnTo>
                  <a:pt x="88" y="17"/>
                </a:lnTo>
                <a:lnTo>
                  <a:pt x="92" y="20"/>
                </a:lnTo>
                <a:lnTo>
                  <a:pt x="88" y="16"/>
                </a:lnTo>
                <a:lnTo>
                  <a:pt x="84" y="12"/>
                </a:lnTo>
                <a:lnTo>
                  <a:pt x="80" y="12"/>
                </a:lnTo>
                <a:lnTo>
                  <a:pt x="76" y="11"/>
                </a:lnTo>
                <a:lnTo>
                  <a:pt x="74" y="8"/>
                </a:lnTo>
                <a:lnTo>
                  <a:pt x="73" y="11"/>
                </a:lnTo>
                <a:lnTo>
                  <a:pt x="66" y="11"/>
                </a:lnTo>
                <a:lnTo>
                  <a:pt x="61" y="8"/>
                </a:lnTo>
                <a:lnTo>
                  <a:pt x="57" y="8"/>
                </a:lnTo>
                <a:lnTo>
                  <a:pt x="57" y="11"/>
                </a:lnTo>
                <a:lnTo>
                  <a:pt x="52" y="12"/>
                </a:lnTo>
                <a:lnTo>
                  <a:pt x="48" y="12"/>
                </a:lnTo>
                <a:lnTo>
                  <a:pt x="43" y="12"/>
                </a:lnTo>
                <a:lnTo>
                  <a:pt x="36" y="12"/>
                </a:lnTo>
                <a:lnTo>
                  <a:pt x="31" y="11"/>
                </a:lnTo>
                <a:lnTo>
                  <a:pt x="29" y="11"/>
                </a:lnTo>
                <a:lnTo>
                  <a:pt x="27" y="11"/>
                </a:lnTo>
                <a:lnTo>
                  <a:pt x="23" y="12"/>
                </a:lnTo>
                <a:lnTo>
                  <a:pt x="21" y="13"/>
                </a:lnTo>
                <a:lnTo>
                  <a:pt x="19" y="13"/>
                </a:lnTo>
                <a:lnTo>
                  <a:pt x="15" y="16"/>
                </a:lnTo>
                <a:lnTo>
                  <a:pt x="12" y="21"/>
                </a:lnTo>
                <a:lnTo>
                  <a:pt x="5" y="24"/>
                </a:lnTo>
                <a:lnTo>
                  <a:pt x="4" y="25"/>
                </a:lnTo>
                <a:lnTo>
                  <a:pt x="4" y="29"/>
                </a:lnTo>
                <a:lnTo>
                  <a:pt x="4" y="31"/>
                </a:lnTo>
                <a:lnTo>
                  <a:pt x="1" y="33"/>
                </a:lnTo>
                <a:lnTo>
                  <a:pt x="0" y="37"/>
                </a:lnTo>
                <a:lnTo>
                  <a:pt x="8" y="40"/>
                </a:lnTo>
                <a:lnTo>
                  <a:pt x="9" y="41"/>
                </a:lnTo>
                <a:lnTo>
                  <a:pt x="12" y="44"/>
                </a:lnTo>
                <a:lnTo>
                  <a:pt x="13" y="46"/>
                </a:lnTo>
                <a:lnTo>
                  <a:pt x="19" y="44"/>
                </a:lnTo>
                <a:lnTo>
                  <a:pt x="19" y="46"/>
                </a:lnTo>
                <a:lnTo>
                  <a:pt x="21" y="46"/>
                </a:lnTo>
                <a:lnTo>
                  <a:pt x="23" y="46"/>
                </a:lnTo>
                <a:lnTo>
                  <a:pt x="25" y="46"/>
                </a:lnTo>
                <a:lnTo>
                  <a:pt x="25" y="48"/>
                </a:lnTo>
                <a:lnTo>
                  <a:pt x="25" y="52"/>
                </a:lnTo>
                <a:lnTo>
                  <a:pt x="25" y="53"/>
                </a:lnTo>
                <a:lnTo>
                  <a:pt x="27" y="56"/>
                </a:lnTo>
                <a:lnTo>
                  <a:pt x="29" y="56"/>
                </a:lnTo>
                <a:lnTo>
                  <a:pt x="29" y="57"/>
                </a:lnTo>
                <a:lnTo>
                  <a:pt x="29" y="60"/>
                </a:lnTo>
                <a:lnTo>
                  <a:pt x="31" y="61"/>
                </a:lnTo>
                <a:lnTo>
                  <a:pt x="31" y="64"/>
                </a:lnTo>
                <a:lnTo>
                  <a:pt x="35" y="61"/>
                </a:lnTo>
                <a:lnTo>
                  <a:pt x="36" y="60"/>
                </a:lnTo>
                <a:lnTo>
                  <a:pt x="36" y="57"/>
                </a:lnTo>
                <a:lnTo>
                  <a:pt x="39" y="57"/>
                </a:lnTo>
                <a:lnTo>
                  <a:pt x="40" y="56"/>
                </a:lnTo>
                <a:lnTo>
                  <a:pt x="40" y="52"/>
                </a:lnTo>
                <a:lnTo>
                  <a:pt x="40" y="48"/>
                </a:lnTo>
                <a:lnTo>
                  <a:pt x="43" y="48"/>
                </a:lnTo>
                <a:lnTo>
                  <a:pt x="45" y="48"/>
                </a:lnTo>
                <a:lnTo>
                  <a:pt x="48" y="48"/>
                </a:lnTo>
                <a:lnTo>
                  <a:pt x="48" y="46"/>
                </a:lnTo>
                <a:lnTo>
                  <a:pt x="52" y="44"/>
                </a:lnTo>
                <a:lnTo>
                  <a:pt x="57" y="48"/>
                </a:lnTo>
                <a:lnTo>
                  <a:pt x="57" y="44"/>
                </a:lnTo>
                <a:lnTo>
                  <a:pt x="58" y="42"/>
                </a:lnTo>
                <a:lnTo>
                  <a:pt x="65" y="38"/>
                </a:lnTo>
                <a:lnTo>
                  <a:pt x="66" y="38"/>
                </a:lnTo>
                <a:lnTo>
                  <a:pt x="66" y="34"/>
                </a:lnTo>
                <a:lnTo>
                  <a:pt x="69" y="33"/>
                </a:lnTo>
                <a:lnTo>
                  <a:pt x="70" y="29"/>
                </a:lnTo>
                <a:lnTo>
                  <a:pt x="73" y="29"/>
                </a:lnTo>
                <a:lnTo>
                  <a:pt x="74" y="29"/>
                </a:lnTo>
                <a:lnTo>
                  <a:pt x="76" y="31"/>
                </a:lnTo>
                <a:lnTo>
                  <a:pt x="78" y="33"/>
                </a:lnTo>
                <a:lnTo>
                  <a:pt x="82" y="31"/>
                </a:lnTo>
                <a:lnTo>
                  <a:pt x="92" y="29"/>
                </a:lnTo>
                <a:lnTo>
                  <a:pt x="96" y="27"/>
                </a:lnTo>
                <a:lnTo>
                  <a:pt x="97" y="27"/>
                </a:lnTo>
                <a:lnTo>
                  <a:pt x="100" y="27"/>
                </a:lnTo>
                <a:lnTo>
                  <a:pt x="97" y="25"/>
                </a:lnTo>
                <a:lnTo>
                  <a:pt x="97" y="25"/>
                </a:lnTo>
                <a:lnTo>
                  <a:pt x="97" y="25"/>
                </a:lnTo>
                <a:lnTo>
                  <a:pt x="97" y="25"/>
                </a:lnTo>
                <a:lnTo>
                  <a:pt x="97" y="25"/>
                </a:lnTo>
                <a:lnTo>
                  <a:pt x="97" y="25"/>
                </a:lnTo>
                <a:lnTo>
                  <a:pt x="97" y="2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4" name="Freeform 15"/>
          <p:cNvSpPr>
            <a:spLocks/>
          </p:cNvSpPr>
          <p:nvPr/>
        </p:nvSpPr>
        <p:spPr bwMode="auto">
          <a:xfrm>
            <a:off x="1535906" y="3422526"/>
            <a:ext cx="133946" cy="189664"/>
          </a:xfrm>
          <a:custGeom>
            <a:avLst/>
            <a:gdLst>
              <a:gd name="T0" fmla="*/ 31 w 75"/>
              <a:gd name="T1" fmla="*/ 69 h 77"/>
              <a:gd name="T2" fmla="*/ 24 w 75"/>
              <a:gd name="T3" fmla="*/ 59 h 77"/>
              <a:gd name="T4" fmla="*/ 27 w 75"/>
              <a:gd name="T5" fmla="*/ 54 h 77"/>
              <a:gd name="T6" fmla="*/ 28 w 75"/>
              <a:gd name="T7" fmla="*/ 51 h 77"/>
              <a:gd name="T8" fmla="*/ 36 w 75"/>
              <a:gd name="T9" fmla="*/ 59 h 77"/>
              <a:gd name="T10" fmla="*/ 41 w 75"/>
              <a:gd name="T11" fmla="*/ 69 h 77"/>
              <a:gd name="T12" fmla="*/ 37 w 75"/>
              <a:gd name="T13" fmla="*/ 70 h 77"/>
              <a:gd name="T14" fmla="*/ 36 w 75"/>
              <a:gd name="T15" fmla="*/ 70 h 77"/>
              <a:gd name="T16" fmla="*/ 44 w 75"/>
              <a:gd name="T17" fmla="*/ 70 h 77"/>
              <a:gd name="T18" fmla="*/ 48 w 75"/>
              <a:gd name="T19" fmla="*/ 73 h 77"/>
              <a:gd name="T20" fmla="*/ 49 w 75"/>
              <a:gd name="T21" fmla="*/ 74 h 77"/>
              <a:gd name="T22" fmla="*/ 53 w 75"/>
              <a:gd name="T23" fmla="*/ 77 h 77"/>
              <a:gd name="T24" fmla="*/ 57 w 75"/>
              <a:gd name="T25" fmla="*/ 77 h 77"/>
              <a:gd name="T26" fmla="*/ 59 w 75"/>
              <a:gd name="T27" fmla="*/ 74 h 77"/>
              <a:gd name="T28" fmla="*/ 57 w 75"/>
              <a:gd name="T29" fmla="*/ 69 h 77"/>
              <a:gd name="T30" fmla="*/ 59 w 75"/>
              <a:gd name="T31" fmla="*/ 61 h 77"/>
              <a:gd name="T32" fmla="*/ 61 w 75"/>
              <a:gd name="T33" fmla="*/ 57 h 77"/>
              <a:gd name="T34" fmla="*/ 61 w 75"/>
              <a:gd name="T35" fmla="*/ 51 h 77"/>
              <a:gd name="T36" fmla="*/ 61 w 75"/>
              <a:gd name="T37" fmla="*/ 46 h 77"/>
              <a:gd name="T38" fmla="*/ 63 w 75"/>
              <a:gd name="T39" fmla="*/ 42 h 77"/>
              <a:gd name="T40" fmla="*/ 67 w 75"/>
              <a:gd name="T41" fmla="*/ 30 h 77"/>
              <a:gd name="T42" fmla="*/ 71 w 75"/>
              <a:gd name="T43" fmla="*/ 17 h 77"/>
              <a:gd name="T44" fmla="*/ 72 w 75"/>
              <a:gd name="T45" fmla="*/ 10 h 77"/>
              <a:gd name="T46" fmla="*/ 71 w 75"/>
              <a:gd name="T47" fmla="*/ 4 h 77"/>
              <a:gd name="T48" fmla="*/ 72 w 75"/>
              <a:gd name="T49" fmla="*/ 2 h 77"/>
              <a:gd name="T50" fmla="*/ 75 w 75"/>
              <a:gd name="T51" fmla="*/ 0 h 77"/>
              <a:gd name="T52" fmla="*/ 71 w 75"/>
              <a:gd name="T53" fmla="*/ 0 h 77"/>
              <a:gd name="T54" fmla="*/ 57 w 75"/>
              <a:gd name="T55" fmla="*/ 4 h 77"/>
              <a:gd name="T56" fmla="*/ 51 w 75"/>
              <a:gd name="T57" fmla="*/ 4 h 77"/>
              <a:gd name="T58" fmla="*/ 48 w 75"/>
              <a:gd name="T59" fmla="*/ 2 h 77"/>
              <a:gd name="T60" fmla="*/ 44 w 75"/>
              <a:gd name="T61" fmla="*/ 6 h 77"/>
              <a:gd name="T62" fmla="*/ 41 w 75"/>
              <a:gd name="T63" fmla="*/ 11 h 77"/>
              <a:gd name="T64" fmla="*/ 33 w 75"/>
              <a:gd name="T65" fmla="*/ 15 h 77"/>
              <a:gd name="T66" fmla="*/ 32 w 75"/>
              <a:gd name="T67" fmla="*/ 21 h 77"/>
              <a:gd name="T68" fmla="*/ 23 w 75"/>
              <a:gd name="T69" fmla="*/ 19 h 77"/>
              <a:gd name="T70" fmla="*/ 20 w 75"/>
              <a:gd name="T71" fmla="*/ 21 h 77"/>
              <a:gd name="T72" fmla="*/ 15 w 75"/>
              <a:gd name="T73" fmla="*/ 21 h 77"/>
              <a:gd name="T74" fmla="*/ 15 w 75"/>
              <a:gd name="T75" fmla="*/ 29 h 77"/>
              <a:gd name="T76" fmla="*/ 11 w 75"/>
              <a:gd name="T77" fmla="*/ 30 h 77"/>
              <a:gd name="T78" fmla="*/ 10 w 75"/>
              <a:gd name="T79" fmla="*/ 34 h 77"/>
              <a:gd name="T80" fmla="*/ 4 w 75"/>
              <a:gd name="T81" fmla="*/ 37 h 77"/>
              <a:gd name="T82" fmla="*/ 0 w 75"/>
              <a:gd name="T83" fmla="*/ 38 h 77"/>
              <a:gd name="T84" fmla="*/ 7 w 75"/>
              <a:gd name="T85" fmla="*/ 46 h 77"/>
              <a:gd name="T86" fmla="*/ 19 w 75"/>
              <a:gd name="T87" fmla="*/ 61 h 77"/>
              <a:gd name="T88" fmla="*/ 27 w 75"/>
              <a:gd name="T89" fmla="*/ 69 h 77"/>
              <a:gd name="T90" fmla="*/ 28 w 75"/>
              <a:gd name="T91" fmla="*/ 70 h 77"/>
              <a:gd name="T92" fmla="*/ 28 w 75"/>
              <a:gd name="T93" fmla="*/ 69 h 77"/>
              <a:gd name="T94" fmla="*/ 28 w 75"/>
              <a:gd name="T95" fmla="*/ 69 h 77"/>
              <a:gd name="T96" fmla="*/ 28 w 75"/>
              <a:gd name="T97" fmla="*/ 6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77">
                <a:moveTo>
                  <a:pt x="28" y="69"/>
                </a:moveTo>
                <a:lnTo>
                  <a:pt x="31" y="69"/>
                </a:lnTo>
                <a:lnTo>
                  <a:pt x="27" y="63"/>
                </a:lnTo>
                <a:lnTo>
                  <a:pt x="24" y="59"/>
                </a:lnTo>
                <a:lnTo>
                  <a:pt x="24" y="55"/>
                </a:lnTo>
                <a:lnTo>
                  <a:pt x="27" y="54"/>
                </a:lnTo>
                <a:lnTo>
                  <a:pt x="27" y="51"/>
                </a:lnTo>
                <a:lnTo>
                  <a:pt x="28" y="51"/>
                </a:lnTo>
                <a:lnTo>
                  <a:pt x="32" y="54"/>
                </a:lnTo>
                <a:lnTo>
                  <a:pt x="36" y="59"/>
                </a:lnTo>
                <a:lnTo>
                  <a:pt x="41" y="67"/>
                </a:lnTo>
                <a:lnTo>
                  <a:pt x="41" y="69"/>
                </a:lnTo>
                <a:lnTo>
                  <a:pt x="41" y="70"/>
                </a:lnTo>
                <a:lnTo>
                  <a:pt x="37" y="70"/>
                </a:lnTo>
                <a:lnTo>
                  <a:pt x="31" y="69"/>
                </a:lnTo>
                <a:lnTo>
                  <a:pt x="36" y="70"/>
                </a:lnTo>
                <a:lnTo>
                  <a:pt x="40" y="73"/>
                </a:lnTo>
                <a:lnTo>
                  <a:pt x="44" y="70"/>
                </a:lnTo>
                <a:lnTo>
                  <a:pt x="45" y="70"/>
                </a:lnTo>
                <a:lnTo>
                  <a:pt x="48" y="73"/>
                </a:lnTo>
                <a:lnTo>
                  <a:pt x="49" y="73"/>
                </a:lnTo>
                <a:lnTo>
                  <a:pt x="49" y="74"/>
                </a:lnTo>
                <a:lnTo>
                  <a:pt x="51" y="77"/>
                </a:lnTo>
                <a:lnTo>
                  <a:pt x="53" y="77"/>
                </a:lnTo>
                <a:lnTo>
                  <a:pt x="55" y="77"/>
                </a:lnTo>
                <a:lnTo>
                  <a:pt x="57" y="77"/>
                </a:lnTo>
                <a:lnTo>
                  <a:pt x="59" y="77"/>
                </a:lnTo>
                <a:lnTo>
                  <a:pt x="59" y="74"/>
                </a:lnTo>
                <a:lnTo>
                  <a:pt x="59" y="73"/>
                </a:lnTo>
                <a:lnTo>
                  <a:pt x="57" y="69"/>
                </a:lnTo>
                <a:lnTo>
                  <a:pt x="57" y="67"/>
                </a:lnTo>
                <a:lnTo>
                  <a:pt x="59" y="61"/>
                </a:lnTo>
                <a:lnTo>
                  <a:pt x="61" y="59"/>
                </a:lnTo>
                <a:lnTo>
                  <a:pt x="61" y="57"/>
                </a:lnTo>
                <a:lnTo>
                  <a:pt x="59" y="57"/>
                </a:lnTo>
                <a:lnTo>
                  <a:pt x="61" y="51"/>
                </a:lnTo>
                <a:lnTo>
                  <a:pt x="61" y="50"/>
                </a:lnTo>
                <a:lnTo>
                  <a:pt x="61" y="46"/>
                </a:lnTo>
                <a:lnTo>
                  <a:pt x="61" y="43"/>
                </a:lnTo>
                <a:lnTo>
                  <a:pt x="63" y="42"/>
                </a:lnTo>
                <a:lnTo>
                  <a:pt x="64" y="38"/>
                </a:lnTo>
                <a:lnTo>
                  <a:pt x="67" y="30"/>
                </a:lnTo>
                <a:lnTo>
                  <a:pt x="67" y="23"/>
                </a:lnTo>
                <a:lnTo>
                  <a:pt x="71" y="17"/>
                </a:lnTo>
                <a:lnTo>
                  <a:pt x="72" y="13"/>
                </a:lnTo>
                <a:lnTo>
                  <a:pt x="72" y="10"/>
                </a:lnTo>
                <a:lnTo>
                  <a:pt x="72" y="7"/>
                </a:lnTo>
                <a:lnTo>
                  <a:pt x="71" y="4"/>
                </a:lnTo>
                <a:lnTo>
                  <a:pt x="71" y="2"/>
                </a:lnTo>
                <a:lnTo>
                  <a:pt x="72" y="2"/>
                </a:lnTo>
                <a:lnTo>
                  <a:pt x="75" y="2"/>
                </a:lnTo>
                <a:lnTo>
                  <a:pt x="75" y="0"/>
                </a:lnTo>
                <a:lnTo>
                  <a:pt x="72" y="0"/>
                </a:lnTo>
                <a:lnTo>
                  <a:pt x="71" y="0"/>
                </a:lnTo>
                <a:lnTo>
                  <a:pt x="67" y="2"/>
                </a:lnTo>
                <a:lnTo>
                  <a:pt x="57" y="4"/>
                </a:lnTo>
                <a:lnTo>
                  <a:pt x="53" y="6"/>
                </a:lnTo>
                <a:lnTo>
                  <a:pt x="51" y="4"/>
                </a:lnTo>
                <a:lnTo>
                  <a:pt x="49" y="2"/>
                </a:lnTo>
                <a:lnTo>
                  <a:pt x="48" y="2"/>
                </a:lnTo>
                <a:lnTo>
                  <a:pt x="45" y="2"/>
                </a:lnTo>
                <a:lnTo>
                  <a:pt x="44" y="6"/>
                </a:lnTo>
                <a:lnTo>
                  <a:pt x="41" y="7"/>
                </a:lnTo>
                <a:lnTo>
                  <a:pt x="41" y="11"/>
                </a:lnTo>
                <a:lnTo>
                  <a:pt x="40" y="11"/>
                </a:lnTo>
                <a:lnTo>
                  <a:pt x="33" y="15"/>
                </a:lnTo>
                <a:lnTo>
                  <a:pt x="32" y="17"/>
                </a:lnTo>
                <a:lnTo>
                  <a:pt x="32" y="21"/>
                </a:lnTo>
                <a:lnTo>
                  <a:pt x="27" y="17"/>
                </a:lnTo>
                <a:lnTo>
                  <a:pt x="23" y="19"/>
                </a:lnTo>
                <a:lnTo>
                  <a:pt x="23" y="21"/>
                </a:lnTo>
                <a:lnTo>
                  <a:pt x="20" y="21"/>
                </a:lnTo>
                <a:lnTo>
                  <a:pt x="18" y="21"/>
                </a:lnTo>
                <a:lnTo>
                  <a:pt x="15" y="21"/>
                </a:lnTo>
                <a:lnTo>
                  <a:pt x="15" y="25"/>
                </a:lnTo>
                <a:lnTo>
                  <a:pt x="15" y="29"/>
                </a:lnTo>
                <a:lnTo>
                  <a:pt x="14" y="30"/>
                </a:lnTo>
                <a:lnTo>
                  <a:pt x="11" y="30"/>
                </a:lnTo>
                <a:lnTo>
                  <a:pt x="11" y="33"/>
                </a:lnTo>
                <a:lnTo>
                  <a:pt x="10" y="34"/>
                </a:lnTo>
                <a:lnTo>
                  <a:pt x="6" y="37"/>
                </a:lnTo>
                <a:lnTo>
                  <a:pt x="4" y="37"/>
                </a:lnTo>
                <a:lnTo>
                  <a:pt x="0" y="34"/>
                </a:lnTo>
                <a:lnTo>
                  <a:pt x="0" y="38"/>
                </a:lnTo>
                <a:lnTo>
                  <a:pt x="2" y="41"/>
                </a:lnTo>
                <a:lnTo>
                  <a:pt x="7" y="46"/>
                </a:lnTo>
                <a:lnTo>
                  <a:pt x="14" y="54"/>
                </a:lnTo>
                <a:lnTo>
                  <a:pt x="19" y="61"/>
                </a:lnTo>
                <a:lnTo>
                  <a:pt x="23" y="65"/>
                </a:lnTo>
                <a:lnTo>
                  <a:pt x="27" y="69"/>
                </a:lnTo>
                <a:lnTo>
                  <a:pt x="27" y="70"/>
                </a:lnTo>
                <a:lnTo>
                  <a:pt x="28" y="70"/>
                </a:lnTo>
                <a:lnTo>
                  <a:pt x="28" y="69"/>
                </a:lnTo>
                <a:lnTo>
                  <a:pt x="28" y="69"/>
                </a:lnTo>
                <a:lnTo>
                  <a:pt x="28" y="69"/>
                </a:lnTo>
                <a:lnTo>
                  <a:pt x="28" y="69"/>
                </a:lnTo>
                <a:lnTo>
                  <a:pt x="28" y="69"/>
                </a:lnTo>
                <a:lnTo>
                  <a:pt x="28" y="69"/>
                </a:lnTo>
                <a:lnTo>
                  <a:pt x="28" y="6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5" name="Freeform 16"/>
          <p:cNvSpPr>
            <a:spLocks/>
          </p:cNvSpPr>
          <p:nvPr/>
        </p:nvSpPr>
        <p:spPr bwMode="auto">
          <a:xfrm>
            <a:off x="1578776" y="3592485"/>
            <a:ext cx="91083" cy="135474"/>
          </a:xfrm>
          <a:custGeom>
            <a:avLst/>
            <a:gdLst>
              <a:gd name="T0" fmla="*/ 43 w 51"/>
              <a:gd name="T1" fmla="*/ 51 h 55"/>
              <a:gd name="T2" fmla="*/ 47 w 51"/>
              <a:gd name="T3" fmla="*/ 47 h 55"/>
              <a:gd name="T4" fmla="*/ 47 w 51"/>
              <a:gd name="T5" fmla="*/ 42 h 55"/>
              <a:gd name="T6" fmla="*/ 48 w 51"/>
              <a:gd name="T7" fmla="*/ 39 h 55"/>
              <a:gd name="T8" fmla="*/ 47 w 51"/>
              <a:gd name="T9" fmla="*/ 29 h 55"/>
              <a:gd name="T10" fmla="*/ 49 w 51"/>
              <a:gd name="T11" fmla="*/ 29 h 55"/>
              <a:gd name="T12" fmla="*/ 51 w 51"/>
              <a:gd name="T13" fmla="*/ 29 h 55"/>
              <a:gd name="T14" fmla="*/ 47 w 51"/>
              <a:gd name="T15" fmla="*/ 25 h 55"/>
              <a:gd name="T16" fmla="*/ 40 w 51"/>
              <a:gd name="T17" fmla="*/ 18 h 55"/>
              <a:gd name="T18" fmla="*/ 37 w 51"/>
              <a:gd name="T19" fmla="*/ 10 h 55"/>
              <a:gd name="T20" fmla="*/ 35 w 51"/>
              <a:gd name="T21" fmla="*/ 5 h 55"/>
              <a:gd name="T22" fmla="*/ 33 w 51"/>
              <a:gd name="T23" fmla="*/ 8 h 55"/>
              <a:gd name="T24" fmla="*/ 29 w 51"/>
              <a:gd name="T25" fmla="*/ 8 h 55"/>
              <a:gd name="T26" fmla="*/ 25 w 51"/>
              <a:gd name="T27" fmla="*/ 5 h 55"/>
              <a:gd name="T28" fmla="*/ 24 w 51"/>
              <a:gd name="T29" fmla="*/ 4 h 55"/>
              <a:gd name="T30" fmla="*/ 20 w 51"/>
              <a:gd name="T31" fmla="*/ 1 h 55"/>
              <a:gd name="T32" fmla="*/ 12 w 51"/>
              <a:gd name="T33" fmla="*/ 1 h 55"/>
              <a:gd name="T34" fmla="*/ 4 w 51"/>
              <a:gd name="T35" fmla="*/ 0 h 55"/>
              <a:gd name="T36" fmla="*/ 3 w 51"/>
              <a:gd name="T37" fmla="*/ 1 h 55"/>
              <a:gd name="T38" fmla="*/ 0 w 51"/>
              <a:gd name="T39" fmla="*/ 5 h 55"/>
              <a:gd name="T40" fmla="*/ 4 w 51"/>
              <a:gd name="T41" fmla="*/ 9 h 55"/>
              <a:gd name="T42" fmla="*/ 0 w 51"/>
              <a:gd name="T43" fmla="*/ 17 h 55"/>
              <a:gd name="T44" fmla="*/ 3 w 51"/>
              <a:gd name="T45" fmla="*/ 22 h 55"/>
              <a:gd name="T46" fmla="*/ 8 w 51"/>
              <a:gd name="T47" fmla="*/ 26 h 55"/>
              <a:gd name="T48" fmla="*/ 12 w 51"/>
              <a:gd name="T49" fmla="*/ 29 h 55"/>
              <a:gd name="T50" fmla="*/ 13 w 51"/>
              <a:gd name="T51" fmla="*/ 22 h 55"/>
              <a:gd name="T52" fmla="*/ 9 w 51"/>
              <a:gd name="T53" fmla="*/ 18 h 55"/>
              <a:gd name="T54" fmla="*/ 12 w 51"/>
              <a:gd name="T55" fmla="*/ 18 h 55"/>
              <a:gd name="T56" fmla="*/ 17 w 51"/>
              <a:gd name="T57" fmla="*/ 22 h 55"/>
              <a:gd name="T58" fmla="*/ 20 w 51"/>
              <a:gd name="T59" fmla="*/ 29 h 55"/>
              <a:gd name="T60" fmla="*/ 25 w 51"/>
              <a:gd name="T61" fmla="*/ 30 h 55"/>
              <a:gd name="T62" fmla="*/ 33 w 51"/>
              <a:gd name="T63" fmla="*/ 35 h 55"/>
              <a:gd name="T64" fmla="*/ 35 w 51"/>
              <a:gd name="T65" fmla="*/ 42 h 55"/>
              <a:gd name="T66" fmla="*/ 33 w 51"/>
              <a:gd name="T67" fmla="*/ 45 h 55"/>
              <a:gd name="T68" fmla="*/ 39 w 51"/>
              <a:gd name="T69" fmla="*/ 51 h 55"/>
              <a:gd name="T70" fmla="*/ 39 w 51"/>
              <a:gd name="T71" fmla="*/ 47 h 55"/>
              <a:gd name="T72" fmla="*/ 39 w 51"/>
              <a:gd name="T73" fmla="*/ 43 h 55"/>
              <a:gd name="T74" fmla="*/ 43 w 51"/>
              <a:gd name="T75" fmla="*/ 49 h 55"/>
              <a:gd name="T76" fmla="*/ 43 w 51"/>
              <a:gd name="T77" fmla="*/ 53 h 55"/>
              <a:gd name="T78" fmla="*/ 44 w 51"/>
              <a:gd name="T79" fmla="*/ 54 h 55"/>
              <a:gd name="T80" fmla="*/ 44 w 51"/>
              <a:gd name="T81" fmla="*/ 53 h 55"/>
              <a:gd name="T82" fmla="*/ 44 w 51"/>
              <a:gd name="T83" fmla="*/ 53 h 55"/>
              <a:gd name="T84" fmla="*/ 44 w 51"/>
              <a:gd name="T85"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1" h="55">
                <a:moveTo>
                  <a:pt x="44" y="53"/>
                </a:moveTo>
                <a:lnTo>
                  <a:pt x="43" y="51"/>
                </a:lnTo>
                <a:lnTo>
                  <a:pt x="44" y="49"/>
                </a:lnTo>
                <a:lnTo>
                  <a:pt x="47" y="47"/>
                </a:lnTo>
                <a:lnTo>
                  <a:pt x="47" y="43"/>
                </a:lnTo>
                <a:lnTo>
                  <a:pt x="47" y="42"/>
                </a:lnTo>
                <a:lnTo>
                  <a:pt x="48" y="42"/>
                </a:lnTo>
                <a:lnTo>
                  <a:pt x="48" y="39"/>
                </a:lnTo>
                <a:lnTo>
                  <a:pt x="44" y="38"/>
                </a:lnTo>
                <a:lnTo>
                  <a:pt x="47" y="29"/>
                </a:lnTo>
                <a:lnTo>
                  <a:pt x="48" y="29"/>
                </a:lnTo>
                <a:lnTo>
                  <a:pt x="49" y="29"/>
                </a:lnTo>
                <a:lnTo>
                  <a:pt x="51" y="30"/>
                </a:lnTo>
                <a:lnTo>
                  <a:pt x="51" y="29"/>
                </a:lnTo>
                <a:lnTo>
                  <a:pt x="51" y="29"/>
                </a:lnTo>
                <a:lnTo>
                  <a:pt x="47" y="25"/>
                </a:lnTo>
                <a:lnTo>
                  <a:pt x="44" y="21"/>
                </a:lnTo>
                <a:lnTo>
                  <a:pt x="40" y="18"/>
                </a:lnTo>
                <a:lnTo>
                  <a:pt x="39" y="14"/>
                </a:lnTo>
                <a:lnTo>
                  <a:pt x="37" y="10"/>
                </a:lnTo>
                <a:lnTo>
                  <a:pt x="37" y="9"/>
                </a:lnTo>
                <a:lnTo>
                  <a:pt x="35" y="5"/>
                </a:lnTo>
                <a:lnTo>
                  <a:pt x="35" y="8"/>
                </a:lnTo>
                <a:lnTo>
                  <a:pt x="33" y="8"/>
                </a:lnTo>
                <a:lnTo>
                  <a:pt x="31" y="8"/>
                </a:lnTo>
                <a:lnTo>
                  <a:pt x="29" y="8"/>
                </a:lnTo>
                <a:lnTo>
                  <a:pt x="27" y="8"/>
                </a:lnTo>
                <a:lnTo>
                  <a:pt x="25" y="5"/>
                </a:lnTo>
                <a:lnTo>
                  <a:pt x="25" y="4"/>
                </a:lnTo>
                <a:lnTo>
                  <a:pt x="24" y="4"/>
                </a:lnTo>
                <a:lnTo>
                  <a:pt x="21" y="1"/>
                </a:lnTo>
                <a:lnTo>
                  <a:pt x="20" y="1"/>
                </a:lnTo>
                <a:lnTo>
                  <a:pt x="16" y="4"/>
                </a:lnTo>
                <a:lnTo>
                  <a:pt x="12" y="1"/>
                </a:lnTo>
                <a:lnTo>
                  <a:pt x="7" y="0"/>
                </a:lnTo>
                <a:lnTo>
                  <a:pt x="4" y="0"/>
                </a:lnTo>
                <a:lnTo>
                  <a:pt x="4" y="1"/>
                </a:lnTo>
                <a:lnTo>
                  <a:pt x="3" y="1"/>
                </a:lnTo>
                <a:lnTo>
                  <a:pt x="0" y="4"/>
                </a:lnTo>
                <a:lnTo>
                  <a:pt x="0" y="5"/>
                </a:lnTo>
                <a:lnTo>
                  <a:pt x="3" y="5"/>
                </a:lnTo>
                <a:lnTo>
                  <a:pt x="4" y="9"/>
                </a:lnTo>
                <a:lnTo>
                  <a:pt x="0" y="14"/>
                </a:lnTo>
                <a:lnTo>
                  <a:pt x="0" y="17"/>
                </a:lnTo>
                <a:lnTo>
                  <a:pt x="0" y="21"/>
                </a:lnTo>
                <a:lnTo>
                  <a:pt x="3" y="22"/>
                </a:lnTo>
                <a:lnTo>
                  <a:pt x="7" y="25"/>
                </a:lnTo>
                <a:lnTo>
                  <a:pt x="8" y="26"/>
                </a:lnTo>
                <a:lnTo>
                  <a:pt x="9" y="29"/>
                </a:lnTo>
                <a:lnTo>
                  <a:pt x="12" y="29"/>
                </a:lnTo>
                <a:lnTo>
                  <a:pt x="13" y="25"/>
                </a:lnTo>
                <a:lnTo>
                  <a:pt x="13" y="22"/>
                </a:lnTo>
                <a:lnTo>
                  <a:pt x="12" y="21"/>
                </a:lnTo>
                <a:lnTo>
                  <a:pt x="9" y="18"/>
                </a:lnTo>
                <a:lnTo>
                  <a:pt x="8" y="14"/>
                </a:lnTo>
                <a:lnTo>
                  <a:pt x="12" y="18"/>
                </a:lnTo>
                <a:lnTo>
                  <a:pt x="13" y="21"/>
                </a:lnTo>
                <a:lnTo>
                  <a:pt x="17" y="22"/>
                </a:lnTo>
                <a:lnTo>
                  <a:pt x="17" y="26"/>
                </a:lnTo>
                <a:lnTo>
                  <a:pt x="20" y="29"/>
                </a:lnTo>
                <a:lnTo>
                  <a:pt x="21" y="30"/>
                </a:lnTo>
                <a:lnTo>
                  <a:pt x="25" y="30"/>
                </a:lnTo>
                <a:lnTo>
                  <a:pt x="27" y="31"/>
                </a:lnTo>
                <a:lnTo>
                  <a:pt x="33" y="35"/>
                </a:lnTo>
                <a:lnTo>
                  <a:pt x="35" y="38"/>
                </a:lnTo>
                <a:lnTo>
                  <a:pt x="35" y="42"/>
                </a:lnTo>
                <a:lnTo>
                  <a:pt x="33" y="43"/>
                </a:lnTo>
                <a:lnTo>
                  <a:pt x="33" y="45"/>
                </a:lnTo>
                <a:lnTo>
                  <a:pt x="35" y="49"/>
                </a:lnTo>
                <a:lnTo>
                  <a:pt x="39" y="51"/>
                </a:lnTo>
                <a:lnTo>
                  <a:pt x="39" y="49"/>
                </a:lnTo>
                <a:lnTo>
                  <a:pt x="39" y="47"/>
                </a:lnTo>
                <a:lnTo>
                  <a:pt x="37" y="43"/>
                </a:lnTo>
                <a:lnTo>
                  <a:pt x="39" y="43"/>
                </a:lnTo>
                <a:lnTo>
                  <a:pt x="39" y="45"/>
                </a:lnTo>
                <a:lnTo>
                  <a:pt x="43" y="49"/>
                </a:lnTo>
                <a:lnTo>
                  <a:pt x="40" y="51"/>
                </a:lnTo>
                <a:lnTo>
                  <a:pt x="43" y="53"/>
                </a:lnTo>
                <a:lnTo>
                  <a:pt x="44" y="55"/>
                </a:lnTo>
                <a:lnTo>
                  <a:pt x="44" y="54"/>
                </a:lnTo>
                <a:lnTo>
                  <a:pt x="44" y="53"/>
                </a:lnTo>
                <a:lnTo>
                  <a:pt x="44" y="53"/>
                </a:lnTo>
                <a:lnTo>
                  <a:pt x="44" y="53"/>
                </a:lnTo>
                <a:lnTo>
                  <a:pt x="44" y="53"/>
                </a:lnTo>
                <a:lnTo>
                  <a:pt x="44" y="53"/>
                </a:lnTo>
                <a:lnTo>
                  <a:pt x="44" y="53"/>
                </a:lnTo>
                <a:lnTo>
                  <a:pt x="44" y="5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6" name="Freeform 17"/>
          <p:cNvSpPr>
            <a:spLocks noEditPoints="1"/>
          </p:cNvSpPr>
          <p:nvPr/>
        </p:nvSpPr>
        <p:spPr bwMode="auto">
          <a:xfrm>
            <a:off x="1655563" y="3663919"/>
            <a:ext cx="166093" cy="103453"/>
          </a:xfrm>
          <a:custGeom>
            <a:avLst/>
            <a:gdLst>
              <a:gd name="T0" fmla="*/ 21 w 93"/>
              <a:gd name="T1" fmla="*/ 40 h 42"/>
              <a:gd name="T2" fmla="*/ 18 w 93"/>
              <a:gd name="T3" fmla="*/ 37 h 42"/>
              <a:gd name="T4" fmla="*/ 18 w 93"/>
              <a:gd name="T5" fmla="*/ 37 h 42"/>
              <a:gd name="T6" fmla="*/ 18 w 93"/>
              <a:gd name="T7" fmla="*/ 37 h 42"/>
              <a:gd name="T8" fmla="*/ 66 w 93"/>
              <a:gd name="T9" fmla="*/ 20 h 42"/>
              <a:gd name="T10" fmla="*/ 65 w 93"/>
              <a:gd name="T11" fmla="*/ 24 h 42"/>
              <a:gd name="T12" fmla="*/ 65 w 93"/>
              <a:gd name="T13" fmla="*/ 24 h 42"/>
              <a:gd name="T14" fmla="*/ 89 w 93"/>
              <a:gd name="T15" fmla="*/ 20 h 42"/>
              <a:gd name="T16" fmla="*/ 91 w 93"/>
              <a:gd name="T17" fmla="*/ 16 h 42"/>
              <a:gd name="T18" fmla="*/ 81 w 93"/>
              <a:gd name="T19" fmla="*/ 6 h 42"/>
              <a:gd name="T20" fmla="*/ 65 w 93"/>
              <a:gd name="T21" fmla="*/ 1 h 42"/>
              <a:gd name="T22" fmla="*/ 54 w 93"/>
              <a:gd name="T23" fmla="*/ 1 h 42"/>
              <a:gd name="T24" fmla="*/ 41 w 93"/>
              <a:gd name="T25" fmla="*/ 9 h 42"/>
              <a:gd name="T26" fmla="*/ 26 w 93"/>
              <a:gd name="T27" fmla="*/ 14 h 42"/>
              <a:gd name="T28" fmla="*/ 21 w 93"/>
              <a:gd name="T29" fmla="*/ 9 h 42"/>
              <a:gd name="T30" fmla="*/ 14 w 93"/>
              <a:gd name="T31" fmla="*/ 10 h 42"/>
              <a:gd name="T32" fmla="*/ 10 w 93"/>
              <a:gd name="T33" fmla="*/ 6 h 42"/>
              <a:gd name="T34" fmla="*/ 8 w 93"/>
              <a:gd name="T35" fmla="*/ 0 h 42"/>
              <a:gd name="T36" fmla="*/ 5 w 93"/>
              <a:gd name="T37" fmla="*/ 0 h 42"/>
              <a:gd name="T38" fmla="*/ 5 w 93"/>
              <a:gd name="T39" fmla="*/ 10 h 42"/>
              <a:gd name="T40" fmla="*/ 4 w 93"/>
              <a:gd name="T41" fmla="*/ 14 h 42"/>
              <a:gd name="T42" fmla="*/ 0 w 93"/>
              <a:gd name="T43" fmla="*/ 22 h 42"/>
              <a:gd name="T44" fmla="*/ 1 w 93"/>
              <a:gd name="T45" fmla="*/ 26 h 42"/>
              <a:gd name="T46" fmla="*/ 4 w 93"/>
              <a:gd name="T47" fmla="*/ 22 h 42"/>
              <a:gd name="T48" fmla="*/ 10 w 93"/>
              <a:gd name="T49" fmla="*/ 22 h 42"/>
              <a:gd name="T50" fmla="*/ 17 w 93"/>
              <a:gd name="T51" fmla="*/ 24 h 42"/>
              <a:gd name="T52" fmla="*/ 24 w 93"/>
              <a:gd name="T53" fmla="*/ 33 h 42"/>
              <a:gd name="T54" fmla="*/ 28 w 93"/>
              <a:gd name="T55" fmla="*/ 29 h 42"/>
              <a:gd name="T56" fmla="*/ 32 w 93"/>
              <a:gd name="T57" fmla="*/ 33 h 42"/>
              <a:gd name="T58" fmla="*/ 36 w 93"/>
              <a:gd name="T59" fmla="*/ 42 h 42"/>
              <a:gd name="T60" fmla="*/ 45 w 93"/>
              <a:gd name="T61" fmla="*/ 40 h 42"/>
              <a:gd name="T62" fmla="*/ 45 w 93"/>
              <a:gd name="T63" fmla="*/ 32 h 42"/>
              <a:gd name="T64" fmla="*/ 43 w 93"/>
              <a:gd name="T65" fmla="*/ 22 h 42"/>
              <a:gd name="T66" fmla="*/ 53 w 93"/>
              <a:gd name="T67" fmla="*/ 14 h 42"/>
              <a:gd name="T68" fmla="*/ 62 w 93"/>
              <a:gd name="T69" fmla="*/ 10 h 42"/>
              <a:gd name="T70" fmla="*/ 70 w 93"/>
              <a:gd name="T71" fmla="*/ 14 h 42"/>
              <a:gd name="T72" fmla="*/ 74 w 93"/>
              <a:gd name="T73" fmla="*/ 18 h 42"/>
              <a:gd name="T74" fmla="*/ 78 w 93"/>
              <a:gd name="T75" fmla="*/ 18 h 42"/>
              <a:gd name="T76" fmla="*/ 83 w 93"/>
              <a:gd name="T77" fmla="*/ 26 h 42"/>
              <a:gd name="T78" fmla="*/ 75 w 93"/>
              <a:gd name="T79" fmla="*/ 26 h 42"/>
              <a:gd name="T80" fmla="*/ 75 w 93"/>
              <a:gd name="T81" fmla="*/ 36 h 42"/>
              <a:gd name="T82" fmla="*/ 79 w 93"/>
              <a:gd name="T83" fmla="*/ 41 h 42"/>
              <a:gd name="T84" fmla="*/ 83 w 93"/>
              <a:gd name="T85" fmla="*/ 40 h 42"/>
              <a:gd name="T86" fmla="*/ 85 w 93"/>
              <a:gd name="T87" fmla="*/ 37 h 42"/>
              <a:gd name="T88" fmla="*/ 93 w 93"/>
              <a:gd name="T89" fmla="*/ 26 h 42"/>
              <a:gd name="T90" fmla="*/ 89 w 93"/>
              <a:gd name="T91" fmla="*/ 20 h 42"/>
              <a:gd name="T92" fmla="*/ 89 w 93"/>
              <a:gd name="T9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 h="42">
                <a:moveTo>
                  <a:pt x="18" y="37"/>
                </a:moveTo>
                <a:lnTo>
                  <a:pt x="18" y="40"/>
                </a:lnTo>
                <a:lnTo>
                  <a:pt x="21" y="40"/>
                </a:lnTo>
                <a:lnTo>
                  <a:pt x="21" y="36"/>
                </a:lnTo>
                <a:lnTo>
                  <a:pt x="18" y="36"/>
                </a:lnTo>
                <a:lnTo>
                  <a:pt x="18" y="37"/>
                </a:lnTo>
                <a:lnTo>
                  <a:pt x="18" y="37"/>
                </a:lnTo>
                <a:lnTo>
                  <a:pt x="18" y="37"/>
                </a:lnTo>
                <a:lnTo>
                  <a:pt x="18" y="37"/>
                </a:lnTo>
                <a:lnTo>
                  <a:pt x="18" y="37"/>
                </a:lnTo>
                <a:lnTo>
                  <a:pt x="18" y="37"/>
                </a:lnTo>
                <a:lnTo>
                  <a:pt x="18" y="37"/>
                </a:lnTo>
                <a:close/>
                <a:moveTo>
                  <a:pt x="65" y="24"/>
                </a:moveTo>
                <a:lnTo>
                  <a:pt x="66" y="22"/>
                </a:lnTo>
                <a:lnTo>
                  <a:pt x="66" y="20"/>
                </a:lnTo>
                <a:lnTo>
                  <a:pt x="65" y="22"/>
                </a:lnTo>
                <a:lnTo>
                  <a:pt x="65" y="24"/>
                </a:lnTo>
                <a:lnTo>
                  <a:pt x="65" y="24"/>
                </a:lnTo>
                <a:lnTo>
                  <a:pt x="65" y="24"/>
                </a:lnTo>
                <a:lnTo>
                  <a:pt x="65" y="24"/>
                </a:lnTo>
                <a:lnTo>
                  <a:pt x="65" y="24"/>
                </a:lnTo>
                <a:lnTo>
                  <a:pt x="65" y="24"/>
                </a:lnTo>
                <a:lnTo>
                  <a:pt x="65" y="24"/>
                </a:lnTo>
                <a:close/>
                <a:moveTo>
                  <a:pt x="89" y="20"/>
                </a:moveTo>
                <a:lnTo>
                  <a:pt x="89" y="18"/>
                </a:lnTo>
                <a:lnTo>
                  <a:pt x="90" y="17"/>
                </a:lnTo>
                <a:lnTo>
                  <a:pt x="91" y="16"/>
                </a:lnTo>
                <a:lnTo>
                  <a:pt x="87" y="14"/>
                </a:lnTo>
                <a:lnTo>
                  <a:pt x="85" y="13"/>
                </a:lnTo>
                <a:lnTo>
                  <a:pt x="81" y="6"/>
                </a:lnTo>
                <a:lnTo>
                  <a:pt x="78" y="5"/>
                </a:lnTo>
                <a:lnTo>
                  <a:pt x="74" y="2"/>
                </a:lnTo>
                <a:lnTo>
                  <a:pt x="65" y="1"/>
                </a:lnTo>
                <a:lnTo>
                  <a:pt x="66" y="0"/>
                </a:lnTo>
                <a:lnTo>
                  <a:pt x="57" y="0"/>
                </a:lnTo>
                <a:lnTo>
                  <a:pt x="54" y="1"/>
                </a:lnTo>
                <a:lnTo>
                  <a:pt x="53" y="2"/>
                </a:lnTo>
                <a:lnTo>
                  <a:pt x="47" y="6"/>
                </a:lnTo>
                <a:lnTo>
                  <a:pt x="41" y="9"/>
                </a:lnTo>
                <a:lnTo>
                  <a:pt x="34" y="13"/>
                </a:lnTo>
                <a:lnTo>
                  <a:pt x="32" y="14"/>
                </a:lnTo>
                <a:lnTo>
                  <a:pt x="26" y="14"/>
                </a:lnTo>
                <a:lnTo>
                  <a:pt x="24" y="13"/>
                </a:lnTo>
                <a:lnTo>
                  <a:pt x="22" y="10"/>
                </a:lnTo>
                <a:lnTo>
                  <a:pt x="21" y="9"/>
                </a:lnTo>
                <a:lnTo>
                  <a:pt x="18" y="9"/>
                </a:lnTo>
                <a:lnTo>
                  <a:pt x="21" y="10"/>
                </a:lnTo>
                <a:lnTo>
                  <a:pt x="14" y="10"/>
                </a:lnTo>
                <a:lnTo>
                  <a:pt x="13" y="10"/>
                </a:lnTo>
                <a:lnTo>
                  <a:pt x="13" y="6"/>
                </a:lnTo>
                <a:lnTo>
                  <a:pt x="10" y="6"/>
                </a:lnTo>
                <a:lnTo>
                  <a:pt x="10" y="2"/>
                </a:lnTo>
                <a:lnTo>
                  <a:pt x="9" y="0"/>
                </a:lnTo>
                <a:lnTo>
                  <a:pt x="8" y="0"/>
                </a:lnTo>
                <a:lnTo>
                  <a:pt x="8" y="1"/>
                </a:lnTo>
                <a:lnTo>
                  <a:pt x="6" y="0"/>
                </a:lnTo>
                <a:lnTo>
                  <a:pt x="5" y="0"/>
                </a:lnTo>
                <a:lnTo>
                  <a:pt x="4" y="0"/>
                </a:lnTo>
                <a:lnTo>
                  <a:pt x="1" y="9"/>
                </a:lnTo>
                <a:lnTo>
                  <a:pt x="5" y="10"/>
                </a:lnTo>
                <a:lnTo>
                  <a:pt x="5" y="13"/>
                </a:lnTo>
                <a:lnTo>
                  <a:pt x="4" y="13"/>
                </a:lnTo>
                <a:lnTo>
                  <a:pt x="4" y="14"/>
                </a:lnTo>
                <a:lnTo>
                  <a:pt x="4" y="18"/>
                </a:lnTo>
                <a:lnTo>
                  <a:pt x="1" y="20"/>
                </a:lnTo>
                <a:lnTo>
                  <a:pt x="0" y="22"/>
                </a:lnTo>
                <a:lnTo>
                  <a:pt x="1" y="24"/>
                </a:lnTo>
                <a:lnTo>
                  <a:pt x="1" y="25"/>
                </a:lnTo>
                <a:lnTo>
                  <a:pt x="1" y="26"/>
                </a:lnTo>
                <a:lnTo>
                  <a:pt x="1" y="28"/>
                </a:lnTo>
                <a:lnTo>
                  <a:pt x="4" y="26"/>
                </a:lnTo>
                <a:lnTo>
                  <a:pt x="4" y="22"/>
                </a:lnTo>
                <a:lnTo>
                  <a:pt x="8" y="22"/>
                </a:lnTo>
                <a:lnTo>
                  <a:pt x="9" y="22"/>
                </a:lnTo>
                <a:lnTo>
                  <a:pt x="10" y="22"/>
                </a:lnTo>
                <a:lnTo>
                  <a:pt x="13" y="24"/>
                </a:lnTo>
                <a:lnTo>
                  <a:pt x="14" y="24"/>
                </a:lnTo>
                <a:lnTo>
                  <a:pt x="17" y="24"/>
                </a:lnTo>
                <a:lnTo>
                  <a:pt x="21" y="28"/>
                </a:lnTo>
                <a:lnTo>
                  <a:pt x="22" y="32"/>
                </a:lnTo>
                <a:lnTo>
                  <a:pt x="24" y="33"/>
                </a:lnTo>
                <a:lnTo>
                  <a:pt x="28" y="36"/>
                </a:lnTo>
                <a:lnTo>
                  <a:pt x="28" y="33"/>
                </a:lnTo>
                <a:lnTo>
                  <a:pt x="28" y="29"/>
                </a:lnTo>
                <a:lnTo>
                  <a:pt x="30" y="32"/>
                </a:lnTo>
                <a:lnTo>
                  <a:pt x="30" y="29"/>
                </a:lnTo>
                <a:lnTo>
                  <a:pt x="32" y="33"/>
                </a:lnTo>
                <a:lnTo>
                  <a:pt x="32" y="37"/>
                </a:lnTo>
                <a:lnTo>
                  <a:pt x="34" y="42"/>
                </a:lnTo>
                <a:lnTo>
                  <a:pt x="36" y="42"/>
                </a:lnTo>
                <a:lnTo>
                  <a:pt x="38" y="41"/>
                </a:lnTo>
                <a:lnTo>
                  <a:pt x="41" y="40"/>
                </a:lnTo>
                <a:lnTo>
                  <a:pt x="45" y="40"/>
                </a:lnTo>
                <a:lnTo>
                  <a:pt x="47" y="37"/>
                </a:lnTo>
                <a:lnTo>
                  <a:pt x="47" y="36"/>
                </a:lnTo>
                <a:lnTo>
                  <a:pt x="45" y="32"/>
                </a:lnTo>
                <a:lnTo>
                  <a:pt x="41" y="26"/>
                </a:lnTo>
                <a:lnTo>
                  <a:pt x="41" y="24"/>
                </a:lnTo>
                <a:lnTo>
                  <a:pt x="43" y="22"/>
                </a:lnTo>
                <a:lnTo>
                  <a:pt x="45" y="22"/>
                </a:lnTo>
                <a:lnTo>
                  <a:pt x="49" y="20"/>
                </a:lnTo>
                <a:lnTo>
                  <a:pt x="53" y="14"/>
                </a:lnTo>
                <a:lnTo>
                  <a:pt x="53" y="13"/>
                </a:lnTo>
                <a:lnTo>
                  <a:pt x="57" y="10"/>
                </a:lnTo>
                <a:lnTo>
                  <a:pt x="62" y="10"/>
                </a:lnTo>
                <a:lnTo>
                  <a:pt x="65" y="10"/>
                </a:lnTo>
                <a:lnTo>
                  <a:pt x="66" y="10"/>
                </a:lnTo>
                <a:lnTo>
                  <a:pt x="70" y="14"/>
                </a:lnTo>
                <a:lnTo>
                  <a:pt x="71" y="18"/>
                </a:lnTo>
                <a:lnTo>
                  <a:pt x="74" y="22"/>
                </a:lnTo>
                <a:lnTo>
                  <a:pt x="74" y="18"/>
                </a:lnTo>
                <a:lnTo>
                  <a:pt x="75" y="20"/>
                </a:lnTo>
                <a:lnTo>
                  <a:pt x="78" y="20"/>
                </a:lnTo>
                <a:lnTo>
                  <a:pt x="78" y="18"/>
                </a:lnTo>
                <a:lnTo>
                  <a:pt x="79" y="20"/>
                </a:lnTo>
                <a:lnTo>
                  <a:pt x="81" y="24"/>
                </a:lnTo>
                <a:lnTo>
                  <a:pt x="83" y="26"/>
                </a:lnTo>
                <a:lnTo>
                  <a:pt x="79" y="24"/>
                </a:lnTo>
                <a:lnTo>
                  <a:pt x="78" y="22"/>
                </a:lnTo>
                <a:lnTo>
                  <a:pt x="75" y="26"/>
                </a:lnTo>
                <a:lnTo>
                  <a:pt x="75" y="28"/>
                </a:lnTo>
                <a:lnTo>
                  <a:pt x="74" y="28"/>
                </a:lnTo>
                <a:lnTo>
                  <a:pt x="75" y="36"/>
                </a:lnTo>
                <a:lnTo>
                  <a:pt x="77" y="37"/>
                </a:lnTo>
                <a:lnTo>
                  <a:pt x="79" y="41"/>
                </a:lnTo>
                <a:lnTo>
                  <a:pt x="79" y="41"/>
                </a:lnTo>
                <a:lnTo>
                  <a:pt x="81" y="42"/>
                </a:lnTo>
                <a:lnTo>
                  <a:pt x="81" y="41"/>
                </a:lnTo>
                <a:lnTo>
                  <a:pt x="83" y="40"/>
                </a:lnTo>
                <a:lnTo>
                  <a:pt x="83" y="36"/>
                </a:lnTo>
                <a:lnTo>
                  <a:pt x="83" y="33"/>
                </a:lnTo>
                <a:lnTo>
                  <a:pt x="85" y="37"/>
                </a:lnTo>
                <a:lnTo>
                  <a:pt x="91" y="32"/>
                </a:lnTo>
                <a:lnTo>
                  <a:pt x="93" y="29"/>
                </a:lnTo>
                <a:lnTo>
                  <a:pt x="93" y="26"/>
                </a:lnTo>
                <a:lnTo>
                  <a:pt x="89" y="20"/>
                </a:lnTo>
                <a:lnTo>
                  <a:pt x="89" y="20"/>
                </a:lnTo>
                <a:lnTo>
                  <a:pt x="89" y="20"/>
                </a:lnTo>
                <a:lnTo>
                  <a:pt x="89" y="20"/>
                </a:lnTo>
                <a:lnTo>
                  <a:pt x="89" y="20"/>
                </a:lnTo>
                <a:lnTo>
                  <a:pt x="89" y="20"/>
                </a:lnTo>
                <a:lnTo>
                  <a:pt x="89" y="2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7" name="Freeform 18"/>
          <p:cNvSpPr>
            <a:spLocks noEditPoints="1"/>
          </p:cNvSpPr>
          <p:nvPr/>
        </p:nvSpPr>
        <p:spPr bwMode="auto">
          <a:xfrm>
            <a:off x="1932392" y="3545690"/>
            <a:ext cx="383977" cy="512337"/>
          </a:xfrm>
          <a:custGeom>
            <a:avLst/>
            <a:gdLst>
              <a:gd name="T0" fmla="*/ 211 w 215"/>
              <a:gd name="T1" fmla="*/ 65 h 208"/>
              <a:gd name="T2" fmla="*/ 198 w 215"/>
              <a:gd name="T3" fmla="*/ 66 h 208"/>
              <a:gd name="T4" fmla="*/ 189 w 215"/>
              <a:gd name="T5" fmla="*/ 64 h 208"/>
              <a:gd name="T6" fmla="*/ 197 w 215"/>
              <a:gd name="T7" fmla="*/ 54 h 208"/>
              <a:gd name="T8" fmla="*/ 191 w 215"/>
              <a:gd name="T9" fmla="*/ 45 h 208"/>
              <a:gd name="T10" fmla="*/ 183 w 215"/>
              <a:gd name="T11" fmla="*/ 48 h 208"/>
              <a:gd name="T12" fmla="*/ 179 w 215"/>
              <a:gd name="T13" fmla="*/ 41 h 208"/>
              <a:gd name="T14" fmla="*/ 175 w 215"/>
              <a:gd name="T15" fmla="*/ 40 h 208"/>
              <a:gd name="T16" fmla="*/ 169 w 215"/>
              <a:gd name="T17" fmla="*/ 33 h 208"/>
              <a:gd name="T18" fmla="*/ 170 w 215"/>
              <a:gd name="T19" fmla="*/ 30 h 208"/>
              <a:gd name="T20" fmla="*/ 174 w 215"/>
              <a:gd name="T21" fmla="*/ 28 h 208"/>
              <a:gd name="T22" fmla="*/ 145 w 215"/>
              <a:gd name="T23" fmla="*/ 28 h 208"/>
              <a:gd name="T24" fmla="*/ 151 w 215"/>
              <a:gd name="T25" fmla="*/ 32 h 208"/>
              <a:gd name="T26" fmla="*/ 134 w 215"/>
              <a:gd name="T27" fmla="*/ 40 h 208"/>
              <a:gd name="T28" fmla="*/ 118 w 215"/>
              <a:gd name="T29" fmla="*/ 32 h 208"/>
              <a:gd name="T30" fmla="*/ 84 w 215"/>
              <a:gd name="T31" fmla="*/ 32 h 208"/>
              <a:gd name="T32" fmla="*/ 77 w 215"/>
              <a:gd name="T33" fmla="*/ 15 h 208"/>
              <a:gd name="T34" fmla="*/ 60 w 215"/>
              <a:gd name="T35" fmla="*/ 11 h 208"/>
              <a:gd name="T36" fmla="*/ 52 w 215"/>
              <a:gd name="T37" fmla="*/ 15 h 208"/>
              <a:gd name="T38" fmla="*/ 33 w 215"/>
              <a:gd name="T39" fmla="*/ 24 h 208"/>
              <a:gd name="T40" fmla="*/ 37 w 215"/>
              <a:gd name="T41" fmla="*/ 41 h 208"/>
              <a:gd name="T42" fmla="*/ 25 w 215"/>
              <a:gd name="T43" fmla="*/ 54 h 208"/>
              <a:gd name="T44" fmla="*/ 25 w 215"/>
              <a:gd name="T45" fmla="*/ 36 h 208"/>
              <a:gd name="T46" fmla="*/ 27 w 215"/>
              <a:gd name="T47" fmla="*/ 23 h 208"/>
              <a:gd name="T48" fmla="*/ 25 w 215"/>
              <a:gd name="T49" fmla="*/ 15 h 208"/>
              <a:gd name="T50" fmla="*/ 33 w 215"/>
              <a:gd name="T51" fmla="*/ 7 h 208"/>
              <a:gd name="T52" fmla="*/ 17 w 215"/>
              <a:gd name="T53" fmla="*/ 17 h 208"/>
              <a:gd name="T54" fmla="*/ 0 w 215"/>
              <a:gd name="T55" fmla="*/ 54 h 208"/>
              <a:gd name="T56" fmla="*/ 11 w 215"/>
              <a:gd name="T57" fmla="*/ 58 h 208"/>
              <a:gd name="T58" fmla="*/ 12 w 215"/>
              <a:gd name="T59" fmla="*/ 81 h 208"/>
              <a:gd name="T60" fmla="*/ 20 w 215"/>
              <a:gd name="T61" fmla="*/ 94 h 208"/>
              <a:gd name="T62" fmla="*/ 35 w 215"/>
              <a:gd name="T63" fmla="*/ 94 h 208"/>
              <a:gd name="T64" fmla="*/ 51 w 215"/>
              <a:gd name="T65" fmla="*/ 94 h 208"/>
              <a:gd name="T66" fmla="*/ 64 w 215"/>
              <a:gd name="T67" fmla="*/ 110 h 208"/>
              <a:gd name="T68" fmla="*/ 82 w 215"/>
              <a:gd name="T69" fmla="*/ 107 h 208"/>
              <a:gd name="T70" fmla="*/ 88 w 215"/>
              <a:gd name="T71" fmla="*/ 115 h 208"/>
              <a:gd name="T72" fmla="*/ 86 w 215"/>
              <a:gd name="T73" fmla="*/ 147 h 208"/>
              <a:gd name="T74" fmla="*/ 86 w 215"/>
              <a:gd name="T75" fmla="*/ 167 h 208"/>
              <a:gd name="T76" fmla="*/ 94 w 215"/>
              <a:gd name="T77" fmla="*/ 180 h 208"/>
              <a:gd name="T78" fmla="*/ 104 w 215"/>
              <a:gd name="T79" fmla="*/ 203 h 208"/>
              <a:gd name="T80" fmla="*/ 112 w 215"/>
              <a:gd name="T81" fmla="*/ 207 h 208"/>
              <a:gd name="T82" fmla="*/ 122 w 215"/>
              <a:gd name="T83" fmla="*/ 207 h 208"/>
              <a:gd name="T84" fmla="*/ 138 w 215"/>
              <a:gd name="T85" fmla="*/ 195 h 208"/>
              <a:gd name="T86" fmla="*/ 149 w 215"/>
              <a:gd name="T87" fmla="*/ 184 h 208"/>
              <a:gd name="T88" fmla="*/ 145 w 215"/>
              <a:gd name="T89" fmla="*/ 176 h 208"/>
              <a:gd name="T90" fmla="*/ 138 w 215"/>
              <a:gd name="T91" fmla="*/ 151 h 208"/>
              <a:gd name="T92" fmla="*/ 138 w 215"/>
              <a:gd name="T93" fmla="*/ 146 h 208"/>
              <a:gd name="T94" fmla="*/ 147 w 215"/>
              <a:gd name="T95" fmla="*/ 150 h 208"/>
              <a:gd name="T96" fmla="*/ 161 w 215"/>
              <a:gd name="T97" fmla="*/ 155 h 208"/>
              <a:gd name="T98" fmla="*/ 169 w 215"/>
              <a:gd name="T99" fmla="*/ 147 h 208"/>
              <a:gd name="T100" fmla="*/ 185 w 215"/>
              <a:gd name="T101" fmla="*/ 141 h 208"/>
              <a:gd name="T102" fmla="*/ 199 w 215"/>
              <a:gd name="T103" fmla="*/ 133 h 208"/>
              <a:gd name="T104" fmla="*/ 189 w 215"/>
              <a:gd name="T105" fmla="*/ 114 h 208"/>
              <a:gd name="T106" fmla="*/ 197 w 215"/>
              <a:gd name="T107" fmla="*/ 98 h 208"/>
              <a:gd name="T108" fmla="*/ 206 w 215"/>
              <a:gd name="T109" fmla="*/ 93 h 208"/>
              <a:gd name="T110" fmla="*/ 202 w 215"/>
              <a:gd name="T111" fmla="*/ 81 h 208"/>
              <a:gd name="T112" fmla="*/ 215 w 215"/>
              <a:gd name="T113" fmla="*/ 70 h 208"/>
              <a:gd name="T114" fmla="*/ 214 w 215"/>
              <a:gd name="T115" fmla="*/ 69 h 208"/>
              <a:gd name="T116" fmla="*/ 170 w 215"/>
              <a:gd name="T117" fmla="*/ 40 h 208"/>
              <a:gd name="T118" fmla="*/ 169 w 215"/>
              <a:gd name="T119" fmla="*/ 40 h 208"/>
              <a:gd name="T120" fmla="*/ 56 w 215"/>
              <a:gd name="T121" fmla="*/ 0 h 208"/>
              <a:gd name="T122" fmla="*/ 60 w 215"/>
              <a:gd name="T123" fmla="*/ 9 h 208"/>
              <a:gd name="T124" fmla="*/ 60 w 215"/>
              <a:gd name="T125" fmla="*/ 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 h="208">
                <a:moveTo>
                  <a:pt x="214" y="69"/>
                </a:moveTo>
                <a:lnTo>
                  <a:pt x="213" y="66"/>
                </a:lnTo>
                <a:lnTo>
                  <a:pt x="211" y="65"/>
                </a:lnTo>
                <a:lnTo>
                  <a:pt x="211" y="65"/>
                </a:lnTo>
                <a:lnTo>
                  <a:pt x="211" y="65"/>
                </a:lnTo>
                <a:lnTo>
                  <a:pt x="210" y="64"/>
                </a:lnTo>
                <a:lnTo>
                  <a:pt x="206" y="66"/>
                </a:lnTo>
                <a:lnTo>
                  <a:pt x="205" y="66"/>
                </a:lnTo>
                <a:lnTo>
                  <a:pt x="201" y="66"/>
                </a:lnTo>
                <a:lnTo>
                  <a:pt x="198" y="66"/>
                </a:lnTo>
                <a:lnTo>
                  <a:pt x="195" y="68"/>
                </a:lnTo>
                <a:lnTo>
                  <a:pt x="193" y="68"/>
                </a:lnTo>
                <a:lnTo>
                  <a:pt x="189" y="66"/>
                </a:lnTo>
                <a:lnTo>
                  <a:pt x="185" y="66"/>
                </a:lnTo>
                <a:lnTo>
                  <a:pt x="189" y="64"/>
                </a:lnTo>
                <a:lnTo>
                  <a:pt x="193" y="66"/>
                </a:lnTo>
                <a:lnTo>
                  <a:pt x="193" y="64"/>
                </a:lnTo>
                <a:lnTo>
                  <a:pt x="195" y="64"/>
                </a:lnTo>
                <a:lnTo>
                  <a:pt x="197" y="61"/>
                </a:lnTo>
                <a:lnTo>
                  <a:pt x="197" y="54"/>
                </a:lnTo>
                <a:lnTo>
                  <a:pt x="201" y="53"/>
                </a:lnTo>
                <a:lnTo>
                  <a:pt x="201" y="50"/>
                </a:lnTo>
                <a:lnTo>
                  <a:pt x="198" y="49"/>
                </a:lnTo>
                <a:lnTo>
                  <a:pt x="195" y="48"/>
                </a:lnTo>
                <a:lnTo>
                  <a:pt x="191" y="45"/>
                </a:lnTo>
                <a:lnTo>
                  <a:pt x="189" y="44"/>
                </a:lnTo>
                <a:lnTo>
                  <a:pt x="187" y="44"/>
                </a:lnTo>
                <a:lnTo>
                  <a:pt x="185" y="44"/>
                </a:lnTo>
                <a:lnTo>
                  <a:pt x="185" y="45"/>
                </a:lnTo>
                <a:lnTo>
                  <a:pt x="183" y="48"/>
                </a:lnTo>
                <a:lnTo>
                  <a:pt x="185" y="44"/>
                </a:lnTo>
                <a:lnTo>
                  <a:pt x="183" y="41"/>
                </a:lnTo>
                <a:lnTo>
                  <a:pt x="179" y="40"/>
                </a:lnTo>
                <a:lnTo>
                  <a:pt x="178" y="40"/>
                </a:lnTo>
                <a:lnTo>
                  <a:pt x="179" y="41"/>
                </a:lnTo>
                <a:lnTo>
                  <a:pt x="179" y="44"/>
                </a:lnTo>
                <a:lnTo>
                  <a:pt x="178" y="41"/>
                </a:lnTo>
                <a:lnTo>
                  <a:pt x="178" y="44"/>
                </a:lnTo>
                <a:lnTo>
                  <a:pt x="175" y="45"/>
                </a:lnTo>
                <a:lnTo>
                  <a:pt x="175" y="40"/>
                </a:lnTo>
                <a:lnTo>
                  <a:pt x="174" y="37"/>
                </a:lnTo>
                <a:lnTo>
                  <a:pt x="171" y="36"/>
                </a:lnTo>
                <a:lnTo>
                  <a:pt x="171" y="37"/>
                </a:lnTo>
                <a:lnTo>
                  <a:pt x="170" y="33"/>
                </a:lnTo>
                <a:lnTo>
                  <a:pt x="169" y="33"/>
                </a:lnTo>
                <a:lnTo>
                  <a:pt x="166" y="33"/>
                </a:lnTo>
                <a:lnTo>
                  <a:pt x="169" y="32"/>
                </a:lnTo>
                <a:lnTo>
                  <a:pt x="170" y="32"/>
                </a:lnTo>
                <a:lnTo>
                  <a:pt x="169" y="30"/>
                </a:lnTo>
                <a:lnTo>
                  <a:pt x="170" y="30"/>
                </a:lnTo>
                <a:lnTo>
                  <a:pt x="171" y="30"/>
                </a:lnTo>
                <a:lnTo>
                  <a:pt x="178" y="30"/>
                </a:lnTo>
                <a:lnTo>
                  <a:pt x="182" y="28"/>
                </a:lnTo>
                <a:lnTo>
                  <a:pt x="185" y="27"/>
                </a:lnTo>
                <a:lnTo>
                  <a:pt x="174" y="28"/>
                </a:lnTo>
                <a:lnTo>
                  <a:pt x="161" y="28"/>
                </a:lnTo>
                <a:lnTo>
                  <a:pt x="155" y="28"/>
                </a:lnTo>
                <a:lnTo>
                  <a:pt x="153" y="28"/>
                </a:lnTo>
                <a:lnTo>
                  <a:pt x="149" y="28"/>
                </a:lnTo>
                <a:lnTo>
                  <a:pt x="145" y="28"/>
                </a:lnTo>
                <a:lnTo>
                  <a:pt x="147" y="30"/>
                </a:lnTo>
                <a:lnTo>
                  <a:pt x="151" y="30"/>
                </a:lnTo>
                <a:lnTo>
                  <a:pt x="153" y="30"/>
                </a:lnTo>
                <a:lnTo>
                  <a:pt x="155" y="32"/>
                </a:lnTo>
                <a:lnTo>
                  <a:pt x="151" y="32"/>
                </a:lnTo>
                <a:lnTo>
                  <a:pt x="147" y="32"/>
                </a:lnTo>
                <a:lnTo>
                  <a:pt x="145" y="33"/>
                </a:lnTo>
                <a:lnTo>
                  <a:pt x="141" y="36"/>
                </a:lnTo>
                <a:lnTo>
                  <a:pt x="138" y="37"/>
                </a:lnTo>
                <a:lnTo>
                  <a:pt x="134" y="40"/>
                </a:lnTo>
                <a:lnTo>
                  <a:pt x="132" y="37"/>
                </a:lnTo>
                <a:lnTo>
                  <a:pt x="130" y="37"/>
                </a:lnTo>
                <a:lnTo>
                  <a:pt x="128" y="37"/>
                </a:lnTo>
                <a:lnTo>
                  <a:pt x="122" y="36"/>
                </a:lnTo>
                <a:lnTo>
                  <a:pt x="118" y="32"/>
                </a:lnTo>
                <a:lnTo>
                  <a:pt x="114" y="30"/>
                </a:lnTo>
                <a:lnTo>
                  <a:pt x="113" y="28"/>
                </a:lnTo>
                <a:lnTo>
                  <a:pt x="105" y="28"/>
                </a:lnTo>
                <a:lnTo>
                  <a:pt x="96" y="30"/>
                </a:lnTo>
                <a:lnTo>
                  <a:pt x="84" y="32"/>
                </a:lnTo>
                <a:lnTo>
                  <a:pt x="82" y="30"/>
                </a:lnTo>
                <a:lnTo>
                  <a:pt x="82" y="27"/>
                </a:lnTo>
                <a:lnTo>
                  <a:pt x="82" y="20"/>
                </a:lnTo>
                <a:lnTo>
                  <a:pt x="81" y="17"/>
                </a:lnTo>
                <a:lnTo>
                  <a:pt x="77" y="15"/>
                </a:lnTo>
                <a:lnTo>
                  <a:pt x="70" y="13"/>
                </a:lnTo>
                <a:lnTo>
                  <a:pt x="65" y="13"/>
                </a:lnTo>
                <a:lnTo>
                  <a:pt x="61" y="13"/>
                </a:lnTo>
                <a:lnTo>
                  <a:pt x="60" y="9"/>
                </a:lnTo>
                <a:lnTo>
                  <a:pt x="60" y="11"/>
                </a:lnTo>
                <a:lnTo>
                  <a:pt x="60" y="13"/>
                </a:lnTo>
                <a:lnTo>
                  <a:pt x="57" y="13"/>
                </a:lnTo>
                <a:lnTo>
                  <a:pt x="54" y="11"/>
                </a:lnTo>
                <a:lnTo>
                  <a:pt x="56" y="13"/>
                </a:lnTo>
                <a:lnTo>
                  <a:pt x="52" y="15"/>
                </a:lnTo>
                <a:lnTo>
                  <a:pt x="51" y="15"/>
                </a:lnTo>
                <a:lnTo>
                  <a:pt x="44" y="19"/>
                </a:lnTo>
                <a:lnTo>
                  <a:pt x="39" y="19"/>
                </a:lnTo>
                <a:lnTo>
                  <a:pt x="35" y="23"/>
                </a:lnTo>
                <a:lnTo>
                  <a:pt x="33" y="24"/>
                </a:lnTo>
                <a:lnTo>
                  <a:pt x="31" y="27"/>
                </a:lnTo>
                <a:lnTo>
                  <a:pt x="31" y="28"/>
                </a:lnTo>
                <a:lnTo>
                  <a:pt x="31" y="30"/>
                </a:lnTo>
                <a:lnTo>
                  <a:pt x="33" y="36"/>
                </a:lnTo>
                <a:lnTo>
                  <a:pt x="37" y="41"/>
                </a:lnTo>
                <a:lnTo>
                  <a:pt x="37" y="48"/>
                </a:lnTo>
                <a:lnTo>
                  <a:pt x="35" y="53"/>
                </a:lnTo>
                <a:lnTo>
                  <a:pt x="31" y="57"/>
                </a:lnTo>
                <a:lnTo>
                  <a:pt x="27" y="57"/>
                </a:lnTo>
                <a:lnTo>
                  <a:pt x="25" y="54"/>
                </a:lnTo>
                <a:lnTo>
                  <a:pt x="25" y="53"/>
                </a:lnTo>
                <a:lnTo>
                  <a:pt x="25" y="50"/>
                </a:lnTo>
                <a:lnTo>
                  <a:pt x="21" y="48"/>
                </a:lnTo>
                <a:lnTo>
                  <a:pt x="21" y="41"/>
                </a:lnTo>
                <a:lnTo>
                  <a:pt x="25" y="36"/>
                </a:lnTo>
                <a:lnTo>
                  <a:pt x="27" y="32"/>
                </a:lnTo>
                <a:lnTo>
                  <a:pt x="29" y="30"/>
                </a:lnTo>
                <a:lnTo>
                  <a:pt x="29" y="28"/>
                </a:lnTo>
                <a:lnTo>
                  <a:pt x="29" y="24"/>
                </a:lnTo>
                <a:lnTo>
                  <a:pt x="27" y="23"/>
                </a:lnTo>
                <a:lnTo>
                  <a:pt x="29" y="20"/>
                </a:lnTo>
                <a:lnTo>
                  <a:pt x="27" y="19"/>
                </a:lnTo>
                <a:lnTo>
                  <a:pt x="25" y="17"/>
                </a:lnTo>
                <a:lnTo>
                  <a:pt x="25" y="17"/>
                </a:lnTo>
                <a:lnTo>
                  <a:pt x="25" y="15"/>
                </a:lnTo>
                <a:lnTo>
                  <a:pt x="25" y="11"/>
                </a:lnTo>
                <a:lnTo>
                  <a:pt x="29" y="9"/>
                </a:lnTo>
                <a:lnTo>
                  <a:pt x="31" y="9"/>
                </a:lnTo>
                <a:lnTo>
                  <a:pt x="31" y="9"/>
                </a:lnTo>
                <a:lnTo>
                  <a:pt x="33" y="7"/>
                </a:lnTo>
                <a:lnTo>
                  <a:pt x="35" y="5"/>
                </a:lnTo>
                <a:lnTo>
                  <a:pt x="29" y="7"/>
                </a:lnTo>
                <a:lnTo>
                  <a:pt x="25" y="9"/>
                </a:lnTo>
                <a:lnTo>
                  <a:pt x="24" y="13"/>
                </a:lnTo>
                <a:lnTo>
                  <a:pt x="17" y="17"/>
                </a:lnTo>
                <a:lnTo>
                  <a:pt x="12" y="23"/>
                </a:lnTo>
                <a:lnTo>
                  <a:pt x="11" y="30"/>
                </a:lnTo>
                <a:lnTo>
                  <a:pt x="8" y="40"/>
                </a:lnTo>
                <a:lnTo>
                  <a:pt x="4" y="48"/>
                </a:lnTo>
                <a:lnTo>
                  <a:pt x="0" y="54"/>
                </a:lnTo>
                <a:lnTo>
                  <a:pt x="3" y="54"/>
                </a:lnTo>
                <a:lnTo>
                  <a:pt x="7" y="53"/>
                </a:lnTo>
                <a:lnTo>
                  <a:pt x="7" y="54"/>
                </a:lnTo>
                <a:lnTo>
                  <a:pt x="8" y="57"/>
                </a:lnTo>
                <a:lnTo>
                  <a:pt x="11" y="58"/>
                </a:lnTo>
                <a:lnTo>
                  <a:pt x="11" y="64"/>
                </a:lnTo>
                <a:lnTo>
                  <a:pt x="13" y="70"/>
                </a:lnTo>
                <a:lnTo>
                  <a:pt x="16" y="72"/>
                </a:lnTo>
                <a:lnTo>
                  <a:pt x="13" y="76"/>
                </a:lnTo>
                <a:lnTo>
                  <a:pt x="12" y="81"/>
                </a:lnTo>
                <a:lnTo>
                  <a:pt x="12" y="85"/>
                </a:lnTo>
                <a:lnTo>
                  <a:pt x="16" y="88"/>
                </a:lnTo>
                <a:lnTo>
                  <a:pt x="17" y="89"/>
                </a:lnTo>
                <a:lnTo>
                  <a:pt x="17" y="93"/>
                </a:lnTo>
                <a:lnTo>
                  <a:pt x="20" y="94"/>
                </a:lnTo>
                <a:lnTo>
                  <a:pt x="24" y="94"/>
                </a:lnTo>
                <a:lnTo>
                  <a:pt x="25" y="93"/>
                </a:lnTo>
                <a:lnTo>
                  <a:pt x="27" y="94"/>
                </a:lnTo>
                <a:lnTo>
                  <a:pt x="31" y="94"/>
                </a:lnTo>
                <a:lnTo>
                  <a:pt x="35" y="94"/>
                </a:lnTo>
                <a:lnTo>
                  <a:pt x="39" y="93"/>
                </a:lnTo>
                <a:lnTo>
                  <a:pt x="40" y="93"/>
                </a:lnTo>
                <a:lnTo>
                  <a:pt x="44" y="94"/>
                </a:lnTo>
                <a:lnTo>
                  <a:pt x="48" y="94"/>
                </a:lnTo>
                <a:lnTo>
                  <a:pt x="51" y="94"/>
                </a:lnTo>
                <a:lnTo>
                  <a:pt x="52" y="97"/>
                </a:lnTo>
                <a:lnTo>
                  <a:pt x="56" y="105"/>
                </a:lnTo>
                <a:lnTo>
                  <a:pt x="57" y="106"/>
                </a:lnTo>
                <a:lnTo>
                  <a:pt x="60" y="110"/>
                </a:lnTo>
                <a:lnTo>
                  <a:pt x="64" y="110"/>
                </a:lnTo>
                <a:lnTo>
                  <a:pt x="68" y="110"/>
                </a:lnTo>
                <a:lnTo>
                  <a:pt x="69" y="110"/>
                </a:lnTo>
                <a:lnTo>
                  <a:pt x="74" y="110"/>
                </a:lnTo>
                <a:lnTo>
                  <a:pt x="77" y="107"/>
                </a:lnTo>
                <a:lnTo>
                  <a:pt x="82" y="107"/>
                </a:lnTo>
                <a:lnTo>
                  <a:pt x="88" y="106"/>
                </a:lnTo>
                <a:lnTo>
                  <a:pt x="90" y="107"/>
                </a:lnTo>
                <a:lnTo>
                  <a:pt x="92" y="110"/>
                </a:lnTo>
                <a:lnTo>
                  <a:pt x="92" y="111"/>
                </a:lnTo>
                <a:lnTo>
                  <a:pt x="88" y="115"/>
                </a:lnTo>
                <a:lnTo>
                  <a:pt x="88" y="121"/>
                </a:lnTo>
                <a:lnTo>
                  <a:pt x="86" y="125"/>
                </a:lnTo>
                <a:lnTo>
                  <a:pt x="84" y="127"/>
                </a:lnTo>
                <a:lnTo>
                  <a:pt x="84" y="141"/>
                </a:lnTo>
                <a:lnTo>
                  <a:pt x="86" y="147"/>
                </a:lnTo>
                <a:lnTo>
                  <a:pt x="88" y="154"/>
                </a:lnTo>
                <a:lnTo>
                  <a:pt x="92" y="158"/>
                </a:lnTo>
                <a:lnTo>
                  <a:pt x="92" y="162"/>
                </a:lnTo>
                <a:lnTo>
                  <a:pt x="90" y="163"/>
                </a:lnTo>
                <a:lnTo>
                  <a:pt x="86" y="167"/>
                </a:lnTo>
                <a:lnTo>
                  <a:pt x="84" y="169"/>
                </a:lnTo>
                <a:lnTo>
                  <a:pt x="82" y="171"/>
                </a:lnTo>
                <a:lnTo>
                  <a:pt x="86" y="171"/>
                </a:lnTo>
                <a:lnTo>
                  <a:pt x="90" y="173"/>
                </a:lnTo>
                <a:lnTo>
                  <a:pt x="94" y="180"/>
                </a:lnTo>
                <a:lnTo>
                  <a:pt x="96" y="186"/>
                </a:lnTo>
                <a:lnTo>
                  <a:pt x="97" y="191"/>
                </a:lnTo>
                <a:lnTo>
                  <a:pt x="97" y="195"/>
                </a:lnTo>
                <a:lnTo>
                  <a:pt x="100" y="199"/>
                </a:lnTo>
                <a:lnTo>
                  <a:pt x="104" y="203"/>
                </a:lnTo>
                <a:lnTo>
                  <a:pt x="104" y="203"/>
                </a:lnTo>
                <a:lnTo>
                  <a:pt x="104" y="203"/>
                </a:lnTo>
                <a:lnTo>
                  <a:pt x="108" y="207"/>
                </a:lnTo>
                <a:lnTo>
                  <a:pt x="109" y="207"/>
                </a:lnTo>
                <a:lnTo>
                  <a:pt x="112" y="207"/>
                </a:lnTo>
                <a:lnTo>
                  <a:pt x="117" y="203"/>
                </a:lnTo>
                <a:lnTo>
                  <a:pt x="118" y="203"/>
                </a:lnTo>
                <a:lnTo>
                  <a:pt x="121" y="204"/>
                </a:lnTo>
                <a:lnTo>
                  <a:pt x="121" y="208"/>
                </a:lnTo>
                <a:lnTo>
                  <a:pt x="122" y="207"/>
                </a:lnTo>
                <a:lnTo>
                  <a:pt x="125" y="203"/>
                </a:lnTo>
                <a:lnTo>
                  <a:pt x="126" y="202"/>
                </a:lnTo>
                <a:lnTo>
                  <a:pt x="130" y="199"/>
                </a:lnTo>
                <a:lnTo>
                  <a:pt x="136" y="195"/>
                </a:lnTo>
                <a:lnTo>
                  <a:pt x="138" y="195"/>
                </a:lnTo>
                <a:lnTo>
                  <a:pt x="139" y="195"/>
                </a:lnTo>
                <a:lnTo>
                  <a:pt x="141" y="191"/>
                </a:lnTo>
                <a:lnTo>
                  <a:pt x="143" y="188"/>
                </a:lnTo>
                <a:lnTo>
                  <a:pt x="145" y="186"/>
                </a:lnTo>
                <a:lnTo>
                  <a:pt x="149" y="184"/>
                </a:lnTo>
                <a:lnTo>
                  <a:pt x="153" y="182"/>
                </a:lnTo>
                <a:lnTo>
                  <a:pt x="155" y="178"/>
                </a:lnTo>
                <a:lnTo>
                  <a:pt x="151" y="176"/>
                </a:lnTo>
                <a:lnTo>
                  <a:pt x="147" y="176"/>
                </a:lnTo>
                <a:lnTo>
                  <a:pt x="145" y="176"/>
                </a:lnTo>
                <a:lnTo>
                  <a:pt x="145" y="171"/>
                </a:lnTo>
                <a:lnTo>
                  <a:pt x="143" y="167"/>
                </a:lnTo>
                <a:lnTo>
                  <a:pt x="141" y="159"/>
                </a:lnTo>
                <a:lnTo>
                  <a:pt x="141" y="155"/>
                </a:lnTo>
                <a:lnTo>
                  <a:pt x="138" y="151"/>
                </a:lnTo>
                <a:lnTo>
                  <a:pt x="134" y="147"/>
                </a:lnTo>
                <a:lnTo>
                  <a:pt x="134" y="146"/>
                </a:lnTo>
                <a:lnTo>
                  <a:pt x="134" y="145"/>
                </a:lnTo>
                <a:lnTo>
                  <a:pt x="136" y="145"/>
                </a:lnTo>
                <a:lnTo>
                  <a:pt x="138" y="146"/>
                </a:lnTo>
                <a:lnTo>
                  <a:pt x="141" y="146"/>
                </a:lnTo>
                <a:lnTo>
                  <a:pt x="143" y="146"/>
                </a:lnTo>
                <a:lnTo>
                  <a:pt x="145" y="147"/>
                </a:lnTo>
                <a:lnTo>
                  <a:pt x="145" y="150"/>
                </a:lnTo>
                <a:lnTo>
                  <a:pt x="147" y="150"/>
                </a:lnTo>
                <a:lnTo>
                  <a:pt x="153" y="150"/>
                </a:lnTo>
                <a:lnTo>
                  <a:pt x="155" y="150"/>
                </a:lnTo>
                <a:lnTo>
                  <a:pt x="157" y="150"/>
                </a:lnTo>
                <a:lnTo>
                  <a:pt x="158" y="151"/>
                </a:lnTo>
                <a:lnTo>
                  <a:pt x="161" y="155"/>
                </a:lnTo>
                <a:lnTo>
                  <a:pt x="165" y="155"/>
                </a:lnTo>
                <a:lnTo>
                  <a:pt x="166" y="155"/>
                </a:lnTo>
                <a:lnTo>
                  <a:pt x="166" y="154"/>
                </a:lnTo>
                <a:lnTo>
                  <a:pt x="166" y="147"/>
                </a:lnTo>
                <a:lnTo>
                  <a:pt x="169" y="147"/>
                </a:lnTo>
                <a:lnTo>
                  <a:pt x="170" y="146"/>
                </a:lnTo>
                <a:lnTo>
                  <a:pt x="171" y="146"/>
                </a:lnTo>
                <a:lnTo>
                  <a:pt x="175" y="146"/>
                </a:lnTo>
                <a:lnTo>
                  <a:pt x="182" y="145"/>
                </a:lnTo>
                <a:lnTo>
                  <a:pt x="185" y="141"/>
                </a:lnTo>
                <a:lnTo>
                  <a:pt x="191" y="138"/>
                </a:lnTo>
                <a:lnTo>
                  <a:pt x="193" y="141"/>
                </a:lnTo>
                <a:lnTo>
                  <a:pt x="195" y="138"/>
                </a:lnTo>
                <a:lnTo>
                  <a:pt x="198" y="133"/>
                </a:lnTo>
                <a:lnTo>
                  <a:pt x="199" y="133"/>
                </a:lnTo>
                <a:lnTo>
                  <a:pt x="199" y="133"/>
                </a:lnTo>
                <a:lnTo>
                  <a:pt x="199" y="129"/>
                </a:lnTo>
                <a:lnTo>
                  <a:pt x="198" y="126"/>
                </a:lnTo>
                <a:lnTo>
                  <a:pt x="193" y="121"/>
                </a:lnTo>
                <a:lnTo>
                  <a:pt x="189" y="114"/>
                </a:lnTo>
                <a:lnTo>
                  <a:pt x="191" y="110"/>
                </a:lnTo>
                <a:lnTo>
                  <a:pt x="193" y="105"/>
                </a:lnTo>
                <a:lnTo>
                  <a:pt x="193" y="101"/>
                </a:lnTo>
                <a:lnTo>
                  <a:pt x="195" y="98"/>
                </a:lnTo>
                <a:lnTo>
                  <a:pt x="197" y="98"/>
                </a:lnTo>
                <a:lnTo>
                  <a:pt x="198" y="98"/>
                </a:lnTo>
                <a:lnTo>
                  <a:pt x="201" y="98"/>
                </a:lnTo>
                <a:lnTo>
                  <a:pt x="202" y="97"/>
                </a:lnTo>
                <a:lnTo>
                  <a:pt x="205" y="94"/>
                </a:lnTo>
                <a:lnTo>
                  <a:pt x="206" y="93"/>
                </a:lnTo>
                <a:lnTo>
                  <a:pt x="205" y="90"/>
                </a:lnTo>
                <a:lnTo>
                  <a:pt x="202" y="90"/>
                </a:lnTo>
                <a:lnTo>
                  <a:pt x="201" y="88"/>
                </a:lnTo>
                <a:lnTo>
                  <a:pt x="201" y="84"/>
                </a:lnTo>
                <a:lnTo>
                  <a:pt x="202" y="81"/>
                </a:lnTo>
                <a:lnTo>
                  <a:pt x="206" y="77"/>
                </a:lnTo>
                <a:lnTo>
                  <a:pt x="214" y="72"/>
                </a:lnTo>
                <a:lnTo>
                  <a:pt x="215" y="72"/>
                </a:lnTo>
                <a:lnTo>
                  <a:pt x="215" y="70"/>
                </a:lnTo>
                <a:lnTo>
                  <a:pt x="215" y="70"/>
                </a:lnTo>
                <a:lnTo>
                  <a:pt x="214" y="69"/>
                </a:lnTo>
                <a:lnTo>
                  <a:pt x="214" y="69"/>
                </a:lnTo>
                <a:lnTo>
                  <a:pt x="214" y="69"/>
                </a:lnTo>
                <a:lnTo>
                  <a:pt x="214" y="69"/>
                </a:lnTo>
                <a:lnTo>
                  <a:pt x="214" y="69"/>
                </a:lnTo>
                <a:lnTo>
                  <a:pt x="214" y="69"/>
                </a:lnTo>
                <a:lnTo>
                  <a:pt x="214" y="69"/>
                </a:lnTo>
                <a:close/>
                <a:moveTo>
                  <a:pt x="169" y="40"/>
                </a:moveTo>
                <a:lnTo>
                  <a:pt x="166" y="37"/>
                </a:lnTo>
                <a:lnTo>
                  <a:pt x="170" y="40"/>
                </a:lnTo>
                <a:lnTo>
                  <a:pt x="169" y="40"/>
                </a:lnTo>
                <a:lnTo>
                  <a:pt x="169" y="40"/>
                </a:lnTo>
                <a:lnTo>
                  <a:pt x="169" y="40"/>
                </a:lnTo>
                <a:lnTo>
                  <a:pt x="169" y="40"/>
                </a:lnTo>
                <a:lnTo>
                  <a:pt x="169" y="40"/>
                </a:lnTo>
                <a:lnTo>
                  <a:pt x="169" y="40"/>
                </a:lnTo>
                <a:lnTo>
                  <a:pt x="169" y="40"/>
                </a:lnTo>
                <a:close/>
                <a:moveTo>
                  <a:pt x="60" y="1"/>
                </a:moveTo>
                <a:lnTo>
                  <a:pt x="57" y="0"/>
                </a:lnTo>
                <a:lnTo>
                  <a:pt x="56" y="0"/>
                </a:lnTo>
                <a:lnTo>
                  <a:pt x="54" y="0"/>
                </a:lnTo>
                <a:lnTo>
                  <a:pt x="54" y="4"/>
                </a:lnTo>
                <a:lnTo>
                  <a:pt x="52" y="11"/>
                </a:lnTo>
                <a:lnTo>
                  <a:pt x="56" y="9"/>
                </a:lnTo>
                <a:lnTo>
                  <a:pt x="60" y="9"/>
                </a:lnTo>
                <a:lnTo>
                  <a:pt x="60" y="5"/>
                </a:lnTo>
                <a:lnTo>
                  <a:pt x="60" y="1"/>
                </a:lnTo>
                <a:lnTo>
                  <a:pt x="60" y="1"/>
                </a:lnTo>
                <a:lnTo>
                  <a:pt x="60" y="1"/>
                </a:lnTo>
                <a:lnTo>
                  <a:pt x="60" y="1"/>
                </a:lnTo>
                <a:lnTo>
                  <a:pt x="60" y="1"/>
                </a:lnTo>
                <a:lnTo>
                  <a:pt x="60" y="1"/>
                </a:lnTo>
                <a:lnTo>
                  <a:pt x="60" y="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8" name="Freeform 19"/>
          <p:cNvSpPr>
            <a:spLocks/>
          </p:cNvSpPr>
          <p:nvPr/>
        </p:nvSpPr>
        <p:spPr bwMode="auto">
          <a:xfrm>
            <a:off x="2364580" y="3819095"/>
            <a:ext cx="116086" cy="189664"/>
          </a:xfrm>
          <a:custGeom>
            <a:avLst/>
            <a:gdLst>
              <a:gd name="T0" fmla="*/ 33 w 65"/>
              <a:gd name="T1" fmla="*/ 75 h 77"/>
              <a:gd name="T2" fmla="*/ 30 w 65"/>
              <a:gd name="T3" fmla="*/ 71 h 77"/>
              <a:gd name="T4" fmla="*/ 30 w 65"/>
              <a:gd name="T5" fmla="*/ 67 h 77"/>
              <a:gd name="T6" fmla="*/ 34 w 65"/>
              <a:gd name="T7" fmla="*/ 65 h 77"/>
              <a:gd name="T8" fmla="*/ 42 w 65"/>
              <a:gd name="T9" fmla="*/ 64 h 77"/>
              <a:gd name="T10" fmla="*/ 48 w 65"/>
              <a:gd name="T11" fmla="*/ 64 h 77"/>
              <a:gd name="T12" fmla="*/ 52 w 65"/>
              <a:gd name="T13" fmla="*/ 65 h 77"/>
              <a:gd name="T14" fmla="*/ 58 w 65"/>
              <a:gd name="T15" fmla="*/ 63 h 77"/>
              <a:gd name="T16" fmla="*/ 61 w 65"/>
              <a:gd name="T17" fmla="*/ 56 h 77"/>
              <a:gd name="T18" fmla="*/ 63 w 65"/>
              <a:gd name="T19" fmla="*/ 47 h 77"/>
              <a:gd name="T20" fmla="*/ 60 w 65"/>
              <a:gd name="T21" fmla="*/ 39 h 77"/>
              <a:gd name="T22" fmla="*/ 57 w 65"/>
              <a:gd name="T23" fmla="*/ 26 h 77"/>
              <a:gd name="T24" fmla="*/ 61 w 65"/>
              <a:gd name="T25" fmla="*/ 14 h 77"/>
              <a:gd name="T26" fmla="*/ 63 w 65"/>
              <a:gd name="T27" fmla="*/ 10 h 77"/>
              <a:gd name="T28" fmla="*/ 63 w 65"/>
              <a:gd name="T29" fmla="*/ 4 h 77"/>
              <a:gd name="T30" fmla="*/ 54 w 65"/>
              <a:gd name="T31" fmla="*/ 0 h 77"/>
              <a:gd name="T32" fmla="*/ 48 w 65"/>
              <a:gd name="T33" fmla="*/ 3 h 77"/>
              <a:gd name="T34" fmla="*/ 48 w 65"/>
              <a:gd name="T35" fmla="*/ 4 h 77"/>
              <a:gd name="T36" fmla="*/ 46 w 65"/>
              <a:gd name="T37" fmla="*/ 3 h 77"/>
              <a:gd name="T38" fmla="*/ 38 w 65"/>
              <a:gd name="T39" fmla="*/ 3 h 77"/>
              <a:gd name="T40" fmla="*/ 34 w 65"/>
              <a:gd name="T41" fmla="*/ 3 h 77"/>
              <a:gd name="T42" fmla="*/ 33 w 65"/>
              <a:gd name="T43" fmla="*/ 4 h 77"/>
              <a:gd name="T44" fmla="*/ 21 w 65"/>
              <a:gd name="T45" fmla="*/ 3 h 77"/>
              <a:gd name="T46" fmla="*/ 13 w 65"/>
              <a:gd name="T47" fmla="*/ 7 h 77"/>
              <a:gd name="T48" fmla="*/ 13 w 65"/>
              <a:gd name="T49" fmla="*/ 10 h 77"/>
              <a:gd name="T50" fmla="*/ 12 w 65"/>
              <a:gd name="T51" fmla="*/ 16 h 77"/>
              <a:gd name="T52" fmla="*/ 4 w 65"/>
              <a:gd name="T53" fmla="*/ 20 h 77"/>
              <a:gd name="T54" fmla="*/ 0 w 65"/>
              <a:gd name="T55" fmla="*/ 23 h 77"/>
              <a:gd name="T56" fmla="*/ 0 w 65"/>
              <a:gd name="T57" fmla="*/ 40 h 77"/>
              <a:gd name="T58" fmla="*/ 6 w 65"/>
              <a:gd name="T59" fmla="*/ 48 h 77"/>
              <a:gd name="T60" fmla="*/ 10 w 65"/>
              <a:gd name="T61" fmla="*/ 48 h 77"/>
              <a:gd name="T62" fmla="*/ 12 w 65"/>
              <a:gd name="T63" fmla="*/ 58 h 77"/>
              <a:gd name="T64" fmla="*/ 17 w 65"/>
              <a:gd name="T65" fmla="*/ 67 h 77"/>
              <a:gd name="T66" fmla="*/ 20 w 65"/>
              <a:gd name="T67" fmla="*/ 71 h 77"/>
              <a:gd name="T68" fmla="*/ 29 w 65"/>
              <a:gd name="T69" fmla="*/ 77 h 77"/>
              <a:gd name="T70" fmla="*/ 30 w 65"/>
              <a:gd name="T71" fmla="*/ 77 h 77"/>
              <a:gd name="T72" fmla="*/ 30 w 65"/>
              <a:gd name="T73" fmla="*/ 77 h 77"/>
              <a:gd name="T74" fmla="*/ 30 w 65"/>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 h="77">
                <a:moveTo>
                  <a:pt x="30" y="77"/>
                </a:moveTo>
                <a:lnTo>
                  <a:pt x="33" y="75"/>
                </a:lnTo>
                <a:lnTo>
                  <a:pt x="33" y="73"/>
                </a:lnTo>
                <a:lnTo>
                  <a:pt x="30" y="71"/>
                </a:lnTo>
                <a:lnTo>
                  <a:pt x="30" y="69"/>
                </a:lnTo>
                <a:lnTo>
                  <a:pt x="30" y="67"/>
                </a:lnTo>
                <a:lnTo>
                  <a:pt x="33" y="65"/>
                </a:lnTo>
                <a:lnTo>
                  <a:pt x="34" y="65"/>
                </a:lnTo>
                <a:lnTo>
                  <a:pt x="37" y="65"/>
                </a:lnTo>
                <a:lnTo>
                  <a:pt x="42" y="64"/>
                </a:lnTo>
                <a:lnTo>
                  <a:pt x="48" y="64"/>
                </a:lnTo>
                <a:lnTo>
                  <a:pt x="48" y="64"/>
                </a:lnTo>
                <a:lnTo>
                  <a:pt x="50" y="65"/>
                </a:lnTo>
                <a:lnTo>
                  <a:pt x="52" y="65"/>
                </a:lnTo>
                <a:lnTo>
                  <a:pt x="54" y="67"/>
                </a:lnTo>
                <a:lnTo>
                  <a:pt x="58" y="63"/>
                </a:lnTo>
                <a:lnTo>
                  <a:pt x="60" y="62"/>
                </a:lnTo>
                <a:lnTo>
                  <a:pt x="61" y="56"/>
                </a:lnTo>
                <a:lnTo>
                  <a:pt x="61" y="51"/>
                </a:lnTo>
                <a:lnTo>
                  <a:pt x="63" y="47"/>
                </a:lnTo>
                <a:lnTo>
                  <a:pt x="63" y="44"/>
                </a:lnTo>
                <a:lnTo>
                  <a:pt x="60" y="39"/>
                </a:lnTo>
                <a:lnTo>
                  <a:pt x="57" y="34"/>
                </a:lnTo>
                <a:lnTo>
                  <a:pt x="57" y="26"/>
                </a:lnTo>
                <a:lnTo>
                  <a:pt x="57" y="20"/>
                </a:lnTo>
                <a:lnTo>
                  <a:pt x="61" y="14"/>
                </a:lnTo>
                <a:lnTo>
                  <a:pt x="63" y="12"/>
                </a:lnTo>
                <a:lnTo>
                  <a:pt x="63" y="10"/>
                </a:lnTo>
                <a:lnTo>
                  <a:pt x="65" y="7"/>
                </a:lnTo>
                <a:lnTo>
                  <a:pt x="63" y="4"/>
                </a:lnTo>
                <a:lnTo>
                  <a:pt x="60" y="3"/>
                </a:lnTo>
                <a:lnTo>
                  <a:pt x="54" y="0"/>
                </a:lnTo>
                <a:lnTo>
                  <a:pt x="50" y="0"/>
                </a:lnTo>
                <a:lnTo>
                  <a:pt x="48" y="3"/>
                </a:lnTo>
                <a:lnTo>
                  <a:pt x="52" y="4"/>
                </a:lnTo>
                <a:lnTo>
                  <a:pt x="48" y="4"/>
                </a:lnTo>
                <a:lnTo>
                  <a:pt x="46" y="4"/>
                </a:lnTo>
                <a:lnTo>
                  <a:pt x="46" y="3"/>
                </a:lnTo>
                <a:lnTo>
                  <a:pt x="44" y="3"/>
                </a:lnTo>
                <a:lnTo>
                  <a:pt x="38" y="3"/>
                </a:lnTo>
                <a:lnTo>
                  <a:pt x="37" y="3"/>
                </a:lnTo>
                <a:lnTo>
                  <a:pt x="34" y="3"/>
                </a:lnTo>
                <a:lnTo>
                  <a:pt x="34" y="7"/>
                </a:lnTo>
                <a:lnTo>
                  <a:pt x="33" y="4"/>
                </a:lnTo>
                <a:lnTo>
                  <a:pt x="29" y="3"/>
                </a:lnTo>
                <a:lnTo>
                  <a:pt x="21" y="3"/>
                </a:lnTo>
                <a:lnTo>
                  <a:pt x="17" y="3"/>
                </a:lnTo>
                <a:lnTo>
                  <a:pt x="13" y="7"/>
                </a:lnTo>
                <a:lnTo>
                  <a:pt x="13" y="8"/>
                </a:lnTo>
                <a:lnTo>
                  <a:pt x="13" y="10"/>
                </a:lnTo>
                <a:lnTo>
                  <a:pt x="12" y="14"/>
                </a:lnTo>
                <a:lnTo>
                  <a:pt x="12" y="16"/>
                </a:lnTo>
                <a:lnTo>
                  <a:pt x="10" y="20"/>
                </a:lnTo>
                <a:lnTo>
                  <a:pt x="4" y="20"/>
                </a:lnTo>
                <a:lnTo>
                  <a:pt x="0" y="20"/>
                </a:lnTo>
                <a:lnTo>
                  <a:pt x="0" y="23"/>
                </a:lnTo>
                <a:lnTo>
                  <a:pt x="0" y="36"/>
                </a:lnTo>
                <a:lnTo>
                  <a:pt x="0" y="40"/>
                </a:lnTo>
                <a:lnTo>
                  <a:pt x="4" y="44"/>
                </a:lnTo>
                <a:lnTo>
                  <a:pt x="6" y="48"/>
                </a:lnTo>
                <a:lnTo>
                  <a:pt x="8" y="51"/>
                </a:lnTo>
                <a:lnTo>
                  <a:pt x="10" y="48"/>
                </a:lnTo>
                <a:lnTo>
                  <a:pt x="12" y="52"/>
                </a:lnTo>
                <a:lnTo>
                  <a:pt x="12" y="58"/>
                </a:lnTo>
                <a:lnTo>
                  <a:pt x="13" y="62"/>
                </a:lnTo>
                <a:lnTo>
                  <a:pt x="17" y="67"/>
                </a:lnTo>
                <a:lnTo>
                  <a:pt x="17" y="69"/>
                </a:lnTo>
                <a:lnTo>
                  <a:pt x="20" y="71"/>
                </a:lnTo>
                <a:lnTo>
                  <a:pt x="24" y="75"/>
                </a:lnTo>
                <a:lnTo>
                  <a:pt x="29" y="77"/>
                </a:lnTo>
                <a:lnTo>
                  <a:pt x="30" y="77"/>
                </a:lnTo>
                <a:lnTo>
                  <a:pt x="30" y="77"/>
                </a:lnTo>
                <a:lnTo>
                  <a:pt x="30" y="77"/>
                </a:lnTo>
                <a:lnTo>
                  <a:pt x="30" y="77"/>
                </a:lnTo>
                <a:lnTo>
                  <a:pt x="30" y="77"/>
                </a:lnTo>
                <a:lnTo>
                  <a:pt x="30" y="77"/>
                </a:lnTo>
                <a:lnTo>
                  <a:pt x="30" y="7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9" name="Freeform 20"/>
          <p:cNvSpPr>
            <a:spLocks/>
          </p:cNvSpPr>
          <p:nvPr/>
        </p:nvSpPr>
        <p:spPr bwMode="auto">
          <a:xfrm>
            <a:off x="2461021" y="3836336"/>
            <a:ext cx="83940" cy="157642"/>
          </a:xfrm>
          <a:custGeom>
            <a:avLst/>
            <a:gdLst>
              <a:gd name="T0" fmla="*/ 9 w 47"/>
              <a:gd name="T1" fmla="*/ 5 h 64"/>
              <a:gd name="T2" fmla="*/ 7 w 47"/>
              <a:gd name="T3" fmla="*/ 7 h 64"/>
              <a:gd name="T4" fmla="*/ 3 w 47"/>
              <a:gd name="T5" fmla="*/ 13 h 64"/>
              <a:gd name="T6" fmla="*/ 3 w 47"/>
              <a:gd name="T7" fmla="*/ 19 h 64"/>
              <a:gd name="T8" fmla="*/ 3 w 47"/>
              <a:gd name="T9" fmla="*/ 27 h 64"/>
              <a:gd name="T10" fmla="*/ 6 w 47"/>
              <a:gd name="T11" fmla="*/ 32 h 64"/>
              <a:gd name="T12" fmla="*/ 9 w 47"/>
              <a:gd name="T13" fmla="*/ 37 h 64"/>
              <a:gd name="T14" fmla="*/ 9 w 47"/>
              <a:gd name="T15" fmla="*/ 40 h 64"/>
              <a:gd name="T16" fmla="*/ 7 w 47"/>
              <a:gd name="T17" fmla="*/ 44 h 64"/>
              <a:gd name="T18" fmla="*/ 7 w 47"/>
              <a:gd name="T19" fmla="*/ 49 h 64"/>
              <a:gd name="T20" fmla="*/ 6 w 47"/>
              <a:gd name="T21" fmla="*/ 55 h 64"/>
              <a:gd name="T22" fmla="*/ 4 w 47"/>
              <a:gd name="T23" fmla="*/ 56 h 64"/>
              <a:gd name="T24" fmla="*/ 0 w 47"/>
              <a:gd name="T25" fmla="*/ 60 h 64"/>
              <a:gd name="T26" fmla="*/ 2 w 47"/>
              <a:gd name="T27" fmla="*/ 62 h 64"/>
              <a:gd name="T28" fmla="*/ 6 w 47"/>
              <a:gd name="T29" fmla="*/ 64 h 64"/>
              <a:gd name="T30" fmla="*/ 7 w 47"/>
              <a:gd name="T31" fmla="*/ 64 h 64"/>
              <a:gd name="T32" fmla="*/ 13 w 47"/>
              <a:gd name="T33" fmla="*/ 60 h 64"/>
              <a:gd name="T34" fmla="*/ 15 w 47"/>
              <a:gd name="T35" fmla="*/ 62 h 64"/>
              <a:gd name="T36" fmla="*/ 19 w 47"/>
              <a:gd name="T37" fmla="*/ 62 h 64"/>
              <a:gd name="T38" fmla="*/ 20 w 47"/>
              <a:gd name="T39" fmla="*/ 62 h 64"/>
              <a:gd name="T40" fmla="*/ 24 w 47"/>
              <a:gd name="T41" fmla="*/ 62 h 64"/>
              <a:gd name="T42" fmla="*/ 27 w 47"/>
              <a:gd name="T43" fmla="*/ 62 h 64"/>
              <a:gd name="T44" fmla="*/ 31 w 47"/>
              <a:gd name="T45" fmla="*/ 58 h 64"/>
              <a:gd name="T46" fmla="*/ 37 w 47"/>
              <a:gd name="T47" fmla="*/ 44 h 64"/>
              <a:gd name="T48" fmla="*/ 45 w 47"/>
              <a:gd name="T49" fmla="*/ 32 h 64"/>
              <a:gd name="T50" fmla="*/ 47 w 47"/>
              <a:gd name="T51" fmla="*/ 27 h 64"/>
              <a:gd name="T52" fmla="*/ 47 w 47"/>
              <a:gd name="T53" fmla="*/ 24 h 64"/>
              <a:gd name="T54" fmla="*/ 45 w 47"/>
              <a:gd name="T55" fmla="*/ 20 h 64"/>
              <a:gd name="T56" fmla="*/ 45 w 47"/>
              <a:gd name="T57" fmla="*/ 19 h 64"/>
              <a:gd name="T58" fmla="*/ 44 w 47"/>
              <a:gd name="T59" fmla="*/ 20 h 64"/>
              <a:gd name="T60" fmla="*/ 41 w 47"/>
              <a:gd name="T61" fmla="*/ 19 h 64"/>
              <a:gd name="T62" fmla="*/ 37 w 47"/>
              <a:gd name="T63" fmla="*/ 16 h 64"/>
              <a:gd name="T64" fmla="*/ 36 w 47"/>
              <a:gd name="T65" fmla="*/ 16 h 64"/>
              <a:gd name="T66" fmla="*/ 37 w 47"/>
              <a:gd name="T67" fmla="*/ 15 h 64"/>
              <a:gd name="T68" fmla="*/ 36 w 47"/>
              <a:gd name="T69" fmla="*/ 13 h 64"/>
              <a:gd name="T70" fmla="*/ 32 w 47"/>
              <a:gd name="T71" fmla="*/ 11 h 64"/>
              <a:gd name="T72" fmla="*/ 28 w 47"/>
              <a:gd name="T73" fmla="*/ 5 h 64"/>
              <a:gd name="T74" fmla="*/ 24 w 47"/>
              <a:gd name="T75" fmla="*/ 3 h 64"/>
              <a:gd name="T76" fmla="*/ 20 w 47"/>
              <a:gd name="T77" fmla="*/ 3 h 64"/>
              <a:gd name="T78" fmla="*/ 15 w 47"/>
              <a:gd name="T79" fmla="*/ 0 h 64"/>
              <a:gd name="T80" fmla="*/ 13 w 47"/>
              <a:gd name="T81" fmla="*/ 0 h 64"/>
              <a:gd name="T82" fmla="*/ 11 w 47"/>
              <a:gd name="T83" fmla="*/ 0 h 64"/>
              <a:gd name="T84" fmla="*/ 9 w 47"/>
              <a:gd name="T85" fmla="*/ 3 h 64"/>
              <a:gd name="T86" fmla="*/ 9 w 47"/>
              <a:gd name="T87" fmla="*/ 5 h 64"/>
              <a:gd name="T88" fmla="*/ 9 w 47"/>
              <a:gd name="T89" fmla="*/ 5 h 64"/>
              <a:gd name="T90" fmla="*/ 9 w 47"/>
              <a:gd name="T91" fmla="*/ 5 h 64"/>
              <a:gd name="T92" fmla="*/ 9 w 47"/>
              <a:gd name="T93" fmla="*/ 5 h 64"/>
              <a:gd name="T94" fmla="*/ 9 w 47"/>
              <a:gd name="T95" fmla="*/ 5 h 64"/>
              <a:gd name="T96" fmla="*/ 9 w 47"/>
              <a:gd name="T97" fmla="*/ 5 h 64"/>
              <a:gd name="T98" fmla="*/ 9 w 47"/>
              <a:gd name="T99"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 h="64">
                <a:moveTo>
                  <a:pt x="9" y="5"/>
                </a:moveTo>
                <a:lnTo>
                  <a:pt x="7" y="7"/>
                </a:lnTo>
                <a:lnTo>
                  <a:pt x="3" y="13"/>
                </a:lnTo>
                <a:lnTo>
                  <a:pt x="3" y="19"/>
                </a:lnTo>
                <a:lnTo>
                  <a:pt x="3" y="27"/>
                </a:lnTo>
                <a:lnTo>
                  <a:pt x="6" y="32"/>
                </a:lnTo>
                <a:lnTo>
                  <a:pt x="9" y="37"/>
                </a:lnTo>
                <a:lnTo>
                  <a:pt x="9" y="40"/>
                </a:lnTo>
                <a:lnTo>
                  <a:pt x="7" y="44"/>
                </a:lnTo>
                <a:lnTo>
                  <a:pt x="7" y="49"/>
                </a:lnTo>
                <a:lnTo>
                  <a:pt x="6" y="55"/>
                </a:lnTo>
                <a:lnTo>
                  <a:pt x="4" y="56"/>
                </a:lnTo>
                <a:lnTo>
                  <a:pt x="0" y="60"/>
                </a:lnTo>
                <a:lnTo>
                  <a:pt x="2" y="62"/>
                </a:lnTo>
                <a:lnTo>
                  <a:pt x="6" y="64"/>
                </a:lnTo>
                <a:lnTo>
                  <a:pt x="7" y="64"/>
                </a:lnTo>
                <a:lnTo>
                  <a:pt x="13" y="60"/>
                </a:lnTo>
                <a:lnTo>
                  <a:pt x="15" y="62"/>
                </a:lnTo>
                <a:lnTo>
                  <a:pt x="19" y="62"/>
                </a:lnTo>
                <a:lnTo>
                  <a:pt x="20" y="62"/>
                </a:lnTo>
                <a:lnTo>
                  <a:pt x="24" y="62"/>
                </a:lnTo>
                <a:lnTo>
                  <a:pt x="27" y="62"/>
                </a:lnTo>
                <a:lnTo>
                  <a:pt x="31" y="58"/>
                </a:lnTo>
                <a:lnTo>
                  <a:pt x="37" y="44"/>
                </a:lnTo>
                <a:lnTo>
                  <a:pt x="45" y="32"/>
                </a:lnTo>
                <a:lnTo>
                  <a:pt x="47" y="27"/>
                </a:lnTo>
                <a:lnTo>
                  <a:pt x="47" y="24"/>
                </a:lnTo>
                <a:lnTo>
                  <a:pt x="45" y="20"/>
                </a:lnTo>
                <a:lnTo>
                  <a:pt x="45" y="19"/>
                </a:lnTo>
                <a:lnTo>
                  <a:pt x="44" y="20"/>
                </a:lnTo>
                <a:lnTo>
                  <a:pt x="41" y="19"/>
                </a:lnTo>
                <a:lnTo>
                  <a:pt x="37" y="16"/>
                </a:lnTo>
                <a:lnTo>
                  <a:pt x="36" y="16"/>
                </a:lnTo>
                <a:lnTo>
                  <a:pt x="37" y="15"/>
                </a:lnTo>
                <a:lnTo>
                  <a:pt x="36" y="13"/>
                </a:lnTo>
                <a:lnTo>
                  <a:pt x="32" y="11"/>
                </a:lnTo>
                <a:lnTo>
                  <a:pt x="28" y="5"/>
                </a:lnTo>
                <a:lnTo>
                  <a:pt x="24" y="3"/>
                </a:lnTo>
                <a:lnTo>
                  <a:pt x="20" y="3"/>
                </a:lnTo>
                <a:lnTo>
                  <a:pt x="15" y="0"/>
                </a:lnTo>
                <a:lnTo>
                  <a:pt x="13" y="0"/>
                </a:lnTo>
                <a:lnTo>
                  <a:pt x="11" y="0"/>
                </a:lnTo>
                <a:lnTo>
                  <a:pt x="9" y="3"/>
                </a:lnTo>
                <a:lnTo>
                  <a:pt x="9" y="5"/>
                </a:lnTo>
                <a:lnTo>
                  <a:pt x="9" y="5"/>
                </a:lnTo>
                <a:lnTo>
                  <a:pt x="9" y="5"/>
                </a:lnTo>
                <a:lnTo>
                  <a:pt x="9" y="5"/>
                </a:lnTo>
                <a:lnTo>
                  <a:pt x="9" y="5"/>
                </a:lnTo>
                <a:lnTo>
                  <a:pt x="9" y="5"/>
                </a:lnTo>
                <a:lnTo>
                  <a:pt x="9" y="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20" name="Freeform 21"/>
          <p:cNvSpPr>
            <a:spLocks/>
          </p:cNvSpPr>
          <p:nvPr/>
        </p:nvSpPr>
        <p:spPr bwMode="auto">
          <a:xfrm>
            <a:off x="2269925" y="3708252"/>
            <a:ext cx="137518" cy="327601"/>
          </a:xfrm>
          <a:custGeom>
            <a:avLst/>
            <a:gdLst>
              <a:gd name="T0" fmla="*/ 20 w 77"/>
              <a:gd name="T1" fmla="*/ 59 h 133"/>
              <a:gd name="T2" fmla="*/ 21 w 77"/>
              <a:gd name="T3" fmla="*/ 65 h 133"/>
              <a:gd name="T4" fmla="*/ 20 w 77"/>
              <a:gd name="T5" fmla="*/ 72 h 133"/>
              <a:gd name="T6" fmla="*/ 26 w 77"/>
              <a:gd name="T7" fmla="*/ 76 h 133"/>
              <a:gd name="T8" fmla="*/ 29 w 77"/>
              <a:gd name="T9" fmla="*/ 84 h 133"/>
              <a:gd name="T10" fmla="*/ 26 w 77"/>
              <a:gd name="T11" fmla="*/ 88 h 133"/>
              <a:gd name="T12" fmla="*/ 24 w 77"/>
              <a:gd name="T13" fmla="*/ 96 h 133"/>
              <a:gd name="T14" fmla="*/ 21 w 77"/>
              <a:gd name="T15" fmla="*/ 109 h 133"/>
              <a:gd name="T16" fmla="*/ 25 w 77"/>
              <a:gd name="T17" fmla="*/ 116 h 133"/>
              <a:gd name="T18" fmla="*/ 25 w 77"/>
              <a:gd name="T19" fmla="*/ 120 h 133"/>
              <a:gd name="T20" fmla="*/ 25 w 77"/>
              <a:gd name="T21" fmla="*/ 124 h 133"/>
              <a:gd name="T22" fmla="*/ 33 w 77"/>
              <a:gd name="T23" fmla="*/ 129 h 133"/>
              <a:gd name="T24" fmla="*/ 37 w 77"/>
              <a:gd name="T25" fmla="*/ 132 h 133"/>
              <a:gd name="T26" fmla="*/ 39 w 77"/>
              <a:gd name="T27" fmla="*/ 133 h 133"/>
              <a:gd name="T28" fmla="*/ 43 w 77"/>
              <a:gd name="T29" fmla="*/ 129 h 133"/>
              <a:gd name="T30" fmla="*/ 55 w 77"/>
              <a:gd name="T31" fmla="*/ 124 h 133"/>
              <a:gd name="T32" fmla="*/ 59 w 77"/>
              <a:gd name="T33" fmla="*/ 122 h 133"/>
              <a:gd name="T34" fmla="*/ 69 w 77"/>
              <a:gd name="T35" fmla="*/ 120 h 133"/>
              <a:gd name="T36" fmla="*/ 77 w 77"/>
              <a:gd name="T37" fmla="*/ 120 h 133"/>
              <a:gd name="T38" fmla="*/ 70 w 77"/>
              <a:gd name="T39" fmla="*/ 114 h 133"/>
              <a:gd name="T40" fmla="*/ 66 w 77"/>
              <a:gd name="T41" fmla="*/ 107 h 133"/>
              <a:gd name="T42" fmla="*/ 65 w 77"/>
              <a:gd name="T43" fmla="*/ 97 h 133"/>
              <a:gd name="T44" fmla="*/ 61 w 77"/>
              <a:gd name="T45" fmla="*/ 96 h 133"/>
              <a:gd name="T46" fmla="*/ 57 w 77"/>
              <a:gd name="T47" fmla="*/ 89 h 133"/>
              <a:gd name="T48" fmla="*/ 53 w 77"/>
              <a:gd name="T49" fmla="*/ 81 h 133"/>
              <a:gd name="T50" fmla="*/ 53 w 77"/>
              <a:gd name="T51" fmla="*/ 65 h 133"/>
              <a:gd name="T52" fmla="*/ 63 w 77"/>
              <a:gd name="T53" fmla="*/ 65 h 133"/>
              <a:gd name="T54" fmla="*/ 65 w 77"/>
              <a:gd name="T55" fmla="*/ 59 h 133"/>
              <a:gd name="T56" fmla="*/ 66 w 77"/>
              <a:gd name="T57" fmla="*/ 53 h 133"/>
              <a:gd name="T58" fmla="*/ 66 w 77"/>
              <a:gd name="T59" fmla="*/ 45 h 133"/>
              <a:gd name="T60" fmla="*/ 65 w 77"/>
              <a:gd name="T61" fmla="*/ 40 h 133"/>
              <a:gd name="T62" fmla="*/ 61 w 77"/>
              <a:gd name="T63" fmla="*/ 39 h 133"/>
              <a:gd name="T64" fmla="*/ 50 w 77"/>
              <a:gd name="T65" fmla="*/ 31 h 133"/>
              <a:gd name="T66" fmla="*/ 46 w 77"/>
              <a:gd name="T67" fmla="*/ 35 h 133"/>
              <a:gd name="T68" fmla="*/ 43 w 77"/>
              <a:gd name="T69" fmla="*/ 40 h 133"/>
              <a:gd name="T70" fmla="*/ 47 w 77"/>
              <a:gd name="T71" fmla="*/ 27 h 133"/>
              <a:gd name="T72" fmla="*/ 46 w 77"/>
              <a:gd name="T73" fmla="*/ 19 h 133"/>
              <a:gd name="T74" fmla="*/ 39 w 77"/>
              <a:gd name="T75" fmla="*/ 14 h 133"/>
              <a:gd name="T76" fmla="*/ 33 w 77"/>
              <a:gd name="T77" fmla="*/ 6 h 133"/>
              <a:gd name="T78" fmla="*/ 30 w 77"/>
              <a:gd name="T79" fmla="*/ 6 h 133"/>
              <a:gd name="T80" fmla="*/ 24 w 77"/>
              <a:gd name="T81" fmla="*/ 0 h 133"/>
              <a:gd name="T82" fmla="*/ 26 w 77"/>
              <a:gd name="T83" fmla="*/ 4 h 133"/>
              <a:gd name="T84" fmla="*/ 26 w 77"/>
              <a:gd name="T85" fmla="*/ 6 h 133"/>
              <a:gd name="T86" fmla="*/ 17 w 77"/>
              <a:gd name="T87" fmla="*/ 11 h 133"/>
              <a:gd name="T88" fmla="*/ 12 w 77"/>
              <a:gd name="T89" fmla="*/ 18 h 133"/>
              <a:gd name="T90" fmla="*/ 13 w 77"/>
              <a:gd name="T91" fmla="*/ 24 h 133"/>
              <a:gd name="T92" fmla="*/ 17 w 77"/>
              <a:gd name="T93" fmla="*/ 27 h 133"/>
              <a:gd name="T94" fmla="*/ 13 w 77"/>
              <a:gd name="T95" fmla="*/ 31 h 133"/>
              <a:gd name="T96" fmla="*/ 9 w 77"/>
              <a:gd name="T97" fmla="*/ 32 h 133"/>
              <a:gd name="T98" fmla="*/ 6 w 77"/>
              <a:gd name="T99" fmla="*/ 32 h 133"/>
              <a:gd name="T100" fmla="*/ 4 w 77"/>
              <a:gd name="T101" fmla="*/ 39 h 133"/>
              <a:gd name="T102" fmla="*/ 0 w 77"/>
              <a:gd name="T103" fmla="*/ 48 h 133"/>
              <a:gd name="T104" fmla="*/ 9 w 77"/>
              <a:gd name="T105" fmla="*/ 60 h 133"/>
              <a:gd name="T106" fmla="*/ 17 w 77"/>
              <a:gd name="T107" fmla="*/ 59 h 133"/>
              <a:gd name="T108" fmla="*/ 17 w 77"/>
              <a:gd name="T109" fmla="*/ 59 h 133"/>
              <a:gd name="T110" fmla="*/ 17 w 77"/>
              <a:gd name="T111" fmla="*/ 59 h 133"/>
              <a:gd name="T112" fmla="*/ 17 w 77"/>
              <a:gd name="T113" fmla="*/ 5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7" h="133">
                <a:moveTo>
                  <a:pt x="17" y="59"/>
                </a:moveTo>
                <a:lnTo>
                  <a:pt x="20" y="59"/>
                </a:lnTo>
                <a:lnTo>
                  <a:pt x="21" y="61"/>
                </a:lnTo>
                <a:lnTo>
                  <a:pt x="21" y="65"/>
                </a:lnTo>
                <a:lnTo>
                  <a:pt x="21" y="67"/>
                </a:lnTo>
                <a:lnTo>
                  <a:pt x="20" y="72"/>
                </a:lnTo>
                <a:lnTo>
                  <a:pt x="21" y="75"/>
                </a:lnTo>
                <a:lnTo>
                  <a:pt x="26" y="76"/>
                </a:lnTo>
                <a:lnTo>
                  <a:pt x="25" y="79"/>
                </a:lnTo>
                <a:lnTo>
                  <a:pt x="29" y="84"/>
                </a:lnTo>
                <a:lnTo>
                  <a:pt x="29" y="85"/>
                </a:lnTo>
                <a:lnTo>
                  <a:pt x="26" y="88"/>
                </a:lnTo>
                <a:lnTo>
                  <a:pt x="25" y="92"/>
                </a:lnTo>
                <a:lnTo>
                  <a:pt x="24" y="96"/>
                </a:lnTo>
                <a:lnTo>
                  <a:pt x="21" y="103"/>
                </a:lnTo>
                <a:lnTo>
                  <a:pt x="21" y="109"/>
                </a:lnTo>
                <a:lnTo>
                  <a:pt x="24" y="114"/>
                </a:lnTo>
                <a:lnTo>
                  <a:pt x="25" y="116"/>
                </a:lnTo>
                <a:lnTo>
                  <a:pt x="25" y="118"/>
                </a:lnTo>
                <a:lnTo>
                  <a:pt x="25" y="120"/>
                </a:lnTo>
                <a:lnTo>
                  <a:pt x="26" y="122"/>
                </a:lnTo>
                <a:lnTo>
                  <a:pt x="25" y="124"/>
                </a:lnTo>
                <a:lnTo>
                  <a:pt x="29" y="125"/>
                </a:lnTo>
                <a:lnTo>
                  <a:pt x="33" y="129"/>
                </a:lnTo>
                <a:lnTo>
                  <a:pt x="34" y="132"/>
                </a:lnTo>
                <a:lnTo>
                  <a:pt x="37" y="132"/>
                </a:lnTo>
                <a:lnTo>
                  <a:pt x="38" y="133"/>
                </a:lnTo>
                <a:lnTo>
                  <a:pt x="39" y="133"/>
                </a:lnTo>
                <a:lnTo>
                  <a:pt x="42" y="132"/>
                </a:lnTo>
                <a:lnTo>
                  <a:pt x="43" y="129"/>
                </a:lnTo>
                <a:lnTo>
                  <a:pt x="50" y="125"/>
                </a:lnTo>
                <a:lnTo>
                  <a:pt x="55" y="124"/>
                </a:lnTo>
                <a:lnTo>
                  <a:pt x="57" y="124"/>
                </a:lnTo>
                <a:lnTo>
                  <a:pt x="59" y="122"/>
                </a:lnTo>
                <a:lnTo>
                  <a:pt x="63" y="120"/>
                </a:lnTo>
                <a:lnTo>
                  <a:pt x="69" y="120"/>
                </a:lnTo>
                <a:lnTo>
                  <a:pt x="73" y="120"/>
                </a:lnTo>
                <a:lnTo>
                  <a:pt x="77" y="120"/>
                </a:lnTo>
                <a:lnTo>
                  <a:pt x="73" y="116"/>
                </a:lnTo>
                <a:lnTo>
                  <a:pt x="70" y="114"/>
                </a:lnTo>
                <a:lnTo>
                  <a:pt x="70" y="112"/>
                </a:lnTo>
                <a:lnTo>
                  <a:pt x="66" y="107"/>
                </a:lnTo>
                <a:lnTo>
                  <a:pt x="65" y="103"/>
                </a:lnTo>
                <a:lnTo>
                  <a:pt x="65" y="97"/>
                </a:lnTo>
                <a:lnTo>
                  <a:pt x="63" y="93"/>
                </a:lnTo>
                <a:lnTo>
                  <a:pt x="61" y="96"/>
                </a:lnTo>
                <a:lnTo>
                  <a:pt x="59" y="93"/>
                </a:lnTo>
                <a:lnTo>
                  <a:pt x="57" y="89"/>
                </a:lnTo>
                <a:lnTo>
                  <a:pt x="53" y="85"/>
                </a:lnTo>
                <a:lnTo>
                  <a:pt x="53" y="81"/>
                </a:lnTo>
                <a:lnTo>
                  <a:pt x="53" y="68"/>
                </a:lnTo>
                <a:lnTo>
                  <a:pt x="53" y="65"/>
                </a:lnTo>
                <a:lnTo>
                  <a:pt x="57" y="65"/>
                </a:lnTo>
                <a:lnTo>
                  <a:pt x="63" y="65"/>
                </a:lnTo>
                <a:lnTo>
                  <a:pt x="65" y="61"/>
                </a:lnTo>
                <a:lnTo>
                  <a:pt x="65" y="59"/>
                </a:lnTo>
                <a:lnTo>
                  <a:pt x="66" y="55"/>
                </a:lnTo>
                <a:lnTo>
                  <a:pt x="66" y="53"/>
                </a:lnTo>
                <a:lnTo>
                  <a:pt x="66" y="52"/>
                </a:lnTo>
                <a:lnTo>
                  <a:pt x="66" y="45"/>
                </a:lnTo>
                <a:lnTo>
                  <a:pt x="65" y="41"/>
                </a:lnTo>
                <a:lnTo>
                  <a:pt x="65" y="40"/>
                </a:lnTo>
                <a:lnTo>
                  <a:pt x="61" y="41"/>
                </a:lnTo>
                <a:lnTo>
                  <a:pt x="61" y="39"/>
                </a:lnTo>
                <a:lnTo>
                  <a:pt x="57" y="35"/>
                </a:lnTo>
                <a:lnTo>
                  <a:pt x="50" y="31"/>
                </a:lnTo>
                <a:lnTo>
                  <a:pt x="47" y="31"/>
                </a:lnTo>
                <a:lnTo>
                  <a:pt x="46" y="35"/>
                </a:lnTo>
                <a:lnTo>
                  <a:pt x="46" y="39"/>
                </a:lnTo>
                <a:lnTo>
                  <a:pt x="43" y="40"/>
                </a:lnTo>
                <a:lnTo>
                  <a:pt x="43" y="35"/>
                </a:lnTo>
                <a:lnTo>
                  <a:pt x="47" y="27"/>
                </a:lnTo>
                <a:lnTo>
                  <a:pt x="47" y="23"/>
                </a:lnTo>
                <a:lnTo>
                  <a:pt x="46" y="19"/>
                </a:lnTo>
                <a:lnTo>
                  <a:pt x="43" y="18"/>
                </a:lnTo>
                <a:lnTo>
                  <a:pt x="39" y="14"/>
                </a:lnTo>
                <a:lnTo>
                  <a:pt x="37" y="10"/>
                </a:lnTo>
                <a:lnTo>
                  <a:pt x="33" y="6"/>
                </a:lnTo>
                <a:lnTo>
                  <a:pt x="26" y="2"/>
                </a:lnTo>
                <a:lnTo>
                  <a:pt x="30" y="6"/>
                </a:lnTo>
                <a:lnTo>
                  <a:pt x="33" y="8"/>
                </a:lnTo>
                <a:lnTo>
                  <a:pt x="24" y="0"/>
                </a:lnTo>
                <a:lnTo>
                  <a:pt x="25" y="3"/>
                </a:lnTo>
                <a:lnTo>
                  <a:pt x="26" y="4"/>
                </a:lnTo>
                <a:lnTo>
                  <a:pt x="26" y="4"/>
                </a:lnTo>
                <a:lnTo>
                  <a:pt x="26" y="6"/>
                </a:lnTo>
                <a:lnTo>
                  <a:pt x="25" y="6"/>
                </a:lnTo>
                <a:lnTo>
                  <a:pt x="17" y="11"/>
                </a:lnTo>
                <a:lnTo>
                  <a:pt x="13" y="15"/>
                </a:lnTo>
                <a:lnTo>
                  <a:pt x="12" y="18"/>
                </a:lnTo>
                <a:lnTo>
                  <a:pt x="12" y="22"/>
                </a:lnTo>
                <a:lnTo>
                  <a:pt x="13" y="24"/>
                </a:lnTo>
                <a:lnTo>
                  <a:pt x="16" y="24"/>
                </a:lnTo>
                <a:lnTo>
                  <a:pt x="17" y="27"/>
                </a:lnTo>
                <a:lnTo>
                  <a:pt x="16" y="28"/>
                </a:lnTo>
                <a:lnTo>
                  <a:pt x="13" y="31"/>
                </a:lnTo>
                <a:lnTo>
                  <a:pt x="12" y="32"/>
                </a:lnTo>
                <a:lnTo>
                  <a:pt x="9" y="32"/>
                </a:lnTo>
                <a:lnTo>
                  <a:pt x="8" y="32"/>
                </a:lnTo>
                <a:lnTo>
                  <a:pt x="6" y="32"/>
                </a:lnTo>
                <a:lnTo>
                  <a:pt x="4" y="35"/>
                </a:lnTo>
                <a:lnTo>
                  <a:pt x="4" y="39"/>
                </a:lnTo>
                <a:lnTo>
                  <a:pt x="2" y="44"/>
                </a:lnTo>
                <a:lnTo>
                  <a:pt x="0" y="48"/>
                </a:lnTo>
                <a:lnTo>
                  <a:pt x="4" y="55"/>
                </a:lnTo>
                <a:lnTo>
                  <a:pt x="9" y="60"/>
                </a:lnTo>
                <a:lnTo>
                  <a:pt x="10" y="60"/>
                </a:lnTo>
                <a:lnTo>
                  <a:pt x="17" y="59"/>
                </a:lnTo>
                <a:lnTo>
                  <a:pt x="17" y="59"/>
                </a:lnTo>
                <a:lnTo>
                  <a:pt x="17" y="59"/>
                </a:lnTo>
                <a:lnTo>
                  <a:pt x="17" y="59"/>
                </a:lnTo>
                <a:lnTo>
                  <a:pt x="17" y="59"/>
                </a:lnTo>
                <a:lnTo>
                  <a:pt x="17" y="59"/>
                </a:lnTo>
                <a:lnTo>
                  <a:pt x="17" y="5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21" name="Freeform 22"/>
          <p:cNvSpPr>
            <a:spLocks/>
          </p:cNvSpPr>
          <p:nvPr/>
        </p:nvSpPr>
        <p:spPr bwMode="auto">
          <a:xfrm>
            <a:off x="1759151" y="3535831"/>
            <a:ext cx="351830" cy="746338"/>
          </a:xfrm>
          <a:custGeom>
            <a:avLst/>
            <a:gdLst>
              <a:gd name="T0" fmla="*/ 187 w 197"/>
              <a:gd name="T1" fmla="*/ 177 h 303"/>
              <a:gd name="T2" fmla="*/ 187 w 197"/>
              <a:gd name="T3" fmla="*/ 167 h 303"/>
              <a:gd name="T4" fmla="*/ 181 w 197"/>
              <a:gd name="T5" fmla="*/ 145 h 303"/>
              <a:gd name="T6" fmla="*/ 189 w 197"/>
              <a:gd name="T7" fmla="*/ 115 h 303"/>
              <a:gd name="T8" fmla="*/ 174 w 197"/>
              <a:gd name="T9" fmla="*/ 111 h 303"/>
              <a:gd name="T10" fmla="*/ 157 w 197"/>
              <a:gd name="T11" fmla="*/ 114 h 303"/>
              <a:gd name="T12" fmla="*/ 145 w 197"/>
              <a:gd name="T13" fmla="*/ 98 h 303"/>
              <a:gd name="T14" fmla="*/ 128 w 197"/>
              <a:gd name="T15" fmla="*/ 98 h 303"/>
              <a:gd name="T16" fmla="*/ 114 w 197"/>
              <a:gd name="T17" fmla="*/ 97 h 303"/>
              <a:gd name="T18" fmla="*/ 110 w 197"/>
              <a:gd name="T19" fmla="*/ 80 h 303"/>
              <a:gd name="T20" fmla="*/ 105 w 197"/>
              <a:gd name="T21" fmla="*/ 61 h 303"/>
              <a:gd name="T22" fmla="*/ 101 w 197"/>
              <a:gd name="T23" fmla="*/ 52 h 303"/>
              <a:gd name="T24" fmla="*/ 121 w 197"/>
              <a:gd name="T25" fmla="*/ 17 h 303"/>
              <a:gd name="T26" fmla="*/ 136 w 197"/>
              <a:gd name="T27" fmla="*/ 4 h 303"/>
              <a:gd name="T28" fmla="*/ 122 w 197"/>
              <a:gd name="T29" fmla="*/ 5 h 303"/>
              <a:gd name="T30" fmla="*/ 109 w 197"/>
              <a:gd name="T31" fmla="*/ 13 h 303"/>
              <a:gd name="T32" fmla="*/ 86 w 197"/>
              <a:gd name="T33" fmla="*/ 21 h 303"/>
              <a:gd name="T34" fmla="*/ 80 w 197"/>
              <a:gd name="T35" fmla="*/ 27 h 303"/>
              <a:gd name="T36" fmla="*/ 69 w 197"/>
              <a:gd name="T37" fmla="*/ 31 h 303"/>
              <a:gd name="T38" fmla="*/ 64 w 197"/>
              <a:gd name="T39" fmla="*/ 40 h 303"/>
              <a:gd name="T40" fmla="*/ 61 w 197"/>
              <a:gd name="T41" fmla="*/ 53 h 303"/>
              <a:gd name="T42" fmla="*/ 44 w 197"/>
              <a:gd name="T43" fmla="*/ 66 h 303"/>
              <a:gd name="T44" fmla="*/ 37 w 197"/>
              <a:gd name="T45" fmla="*/ 74 h 303"/>
              <a:gd name="T46" fmla="*/ 31 w 197"/>
              <a:gd name="T47" fmla="*/ 72 h 303"/>
              <a:gd name="T48" fmla="*/ 25 w 197"/>
              <a:gd name="T49" fmla="*/ 85 h 303"/>
              <a:gd name="T50" fmla="*/ 27 w 197"/>
              <a:gd name="T51" fmla="*/ 98 h 303"/>
              <a:gd name="T52" fmla="*/ 29 w 197"/>
              <a:gd name="T53" fmla="*/ 114 h 303"/>
              <a:gd name="T54" fmla="*/ 29 w 197"/>
              <a:gd name="T55" fmla="*/ 131 h 303"/>
              <a:gd name="T56" fmla="*/ 31 w 197"/>
              <a:gd name="T57" fmla="*/ 149 h 303"/>
              <a:gd name="T58" fmla="*/ 31 w 197"/>
              <a:gd name="T59" fmla="*/ 154 h 303"/>
              <a:gd name="T60" fmla="*/ 31 w 197"/>
              <a:gd name="T61" fmla="*/ 158 h 303"/>
              <a:gd name="T62" fmla="*/ 23 w 197"/>
              <a:gd name="T63" fmla="*/ 171 h 303"/>
              <a:gd name="T64" fmla="*/ 17 w 197"/>
              <a:gd name="T65" fmla="*/ 179 h 303"/>
              <a:gd name="T66" fmla="*/ 8 w 197"/>
              <a:gd name="T67" fmla="*/ 188 h 303"/>
              <a:gd name="T68" fmla="*/ 0 w 197"/>
              <a:gd name="T69" fmla="*/ 195 h 303"/>
              <a:gd name="T70" fmla="*/ 21 w 197"/>
              <a:gd name="T71" fmla="*/ 211 h 303"/>
              <a:gd name="T72" fmla="*/ 27 w 197"/>
              <a:gd name="T73" fmla="*/ 219 h 303"/>
              <a:gd name="T74" fmla="*/ 43 w 197"/>
              <a:gd name="T75" fmla="*/ 219 h 303"/>
              <a:gd name="T76" fmla="*/ 56 w 197"/>
              <a:gd name="T77" fmla="*/ 224 h 303"/>
              <a:gd name="T78" fmla="*/ 70 w 197"/>
              <a:gd name="T79" fmla="*/ 232 h 303"/>
              <a:gd name="T80" fmla="*/ 80 w 197"/>
              <a:gd name="T81" fmla="*/ 246 h 303"/>
              <a:gd name="T82" fmla="*/ 90 w 197"/>
              <a:gd name="T83" fmla="*/ 256 h 303"/>
              <a:gd name="T84" fmla="*/ 97 w 197"/>
              <a:gd name="T85" fmla="*/ 268 h 303"/>
              <a:gd name="T86" fmla="*/ 114 w 197"/>
              <a:gd name="T87" fmla="*/ 268 h 303"/>
              <a:gd name="T88" fmla="*/ 128 w 197"/>
              <a:gd name="T89" fmla="*/ 267 h 303"/>
              <a:gd name="T90" fmla="*/ 144 w 197"/>
              <a:gd name="T91" fmla="*/ 280 h 303"/>
              <a:gd name="T92" fmla="*/ 141 w 197"/>
              <a:gd name="T93" fmla="*/ 295 h 303"/>
              <a:gd name="T94" fmla="*/ 151 w 197"/>
              <a:gd name="T95" fmla="*/ 280 h 303"/>
              <a:gd name="T96" fmla="*/ 153 w 197"/>
              <a:gd name="T97" fmla="*/ 238 h 303"/>
              <a:gd name="T98" fmla="*/ 145 w 197"/>
              <a:gd name="T99" fmla="*/ 219 h 303"/>
              <a:gd name="T100" fmla="*/ 158 w 197"/>
              <a:gd name="T101" fmla="*/ 212 h 303"/>
              <a:gd name="T102" fmla="*/ 149 w 197"/>
              <a:gd name="T103" fmla="*/ 206 h 303"/>
              <a:gd name="T104" fmla="*/ 157 w 197"/>
              <a:gd name="T105" fmla="*/ 194 h 303"/>
              <a:gd name="T106" fmla="*/ 175 w 197"/>
              <a:gd name="T107" fmla="*/ 190 h 303"/>
              <a:gd name="T108" fmla="*/ 187 w 197"/>
              <a:gd name="T109" fmla="*/ 186 h 303"/>
              <a:gd name="T110" fmla="*/ 193 w 197"/>
              <a:gd name="T111" fmla="*/ 203 h 303"/>
              <a:gd name="T112" fmla="*/ 194 w 197"/>
              <a:gd name="T113" fmla="*/ 19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7" h="303">
                <a:moveTo>
                  <a:pt x="194" y="199"/>
                </a:moveTo>
                <a:lnTo>
                  <a:pt x="194" y="195"/>
                </a:lnTo>
                <a:lnTo>
                  <a:pt x="193" y="190"/>
                </a:lnTo>
                <a:lnTo>
                  <a:pt x="191" y="184"/>
                </a:lnTo>
                <a:lnTo>
                  <a:pt x="187" y="177"/>
                </a:lnTo>
                <a:lnTo>
                  <a:pt x="183" y="175"/>
                </a:lnTo>
                <a:lnTo>
                  <a:pt x="179" y="175"/>
                </a:lnTo>
                <a:lnTo>
                  <a:pt x="181" y="173"/>
                </a:lnTo>
                <a:lnTo>
                  <a:pt x="183" y="171"/>
                </a:lnTo>
                <a:lnTo>
                  <a:pt x="187" y="167"/>
                </a:lnTo>
                <a:lnTo>
                  <a:pt x="189" y="166"/>
                </a:lnTo>
                <a:lnTo>
                  <a:pt x="189" y="162"/>
                </a:lnTo>
                <a:lnTo>
                  <a:pt x="185" y="158"/>
                </a:lnTo>
                <a:lnTo>
                  <a:pt x="183" y="151"/>
                </a:lnTo>
                <a:lnTo>
                  <a:pt x="181" y="145"/>
                </a:lnTo>
                <a:lnTo>
                  <a:pt x="181" y="131"/>
                </a:lnTo>
                <a:lnTo>
                  <a:pt x="183" y="129"/>
                </a:lnTo>
                <a:lnTo>
                  <a:pt x="185" y="125"/>
                </a:lnTo>
                <a:lnTo>
                  <a:pt x="185" y="119"/>
                </a:lnTo>
                <a:lnTo>
                  <a:pt x="189" y="115"/>
                </a:lnTo>
                <a:lnTo>
                  <a:pt x="189" y="114"/>
                </a:lnTo>
                <a:lnTo>
                  <a:pt x="187" y="111"/>
                </a:lnTo>
                <a:lnTo>
                  <a:pt x="185" y="110"/>
                </a:lnTo>
                <a:lnTo>
                  <a:pt x="179" y="111"/>
                </a:lnTo>
                <a:lnTo>
                  <a:pt x="174" y="111"/>
                </a:lnTo>
                <a:lnTo>
                  <a:pt x="171" y="114"/>
                </a:lnTo>
                <a:lnTo>
                  <a:pt x="166" y="114"/>
                </a:lnTo>
                <a:lnTo>
                  <a:pt x="165" y="114"/>
                </a:lnTo>
                <a:lnTo>
                  <a:pt x="161" y="114"/>
                </a:lnTo>
                <a:lnTo>
                  <a:pt x="157" y="114"/>
                </a:lnTo>
                <a:lnTo>
                  <a:pt x="154" y="110"/>
                </a:lnTo>
                <a:lnTo>
                  <a:pt x="153" y="109"/>
                </a:lnTo>
                <a:lnTo>
                  <a:pt x="149" y="101"/>
                </a:lnTo>
                <a:lnTo>
                  <a:pt x="148" y="98"/>
                </a:lnTo>
                <a:lnTo>
                  <a:pt x="145" y="98"/>
                </a:lnTo>
                <a:lnTo>
                  <a:pt x="141" y="98"/>
                </a:lnTo>
                <a:lnTo>
                  <a:pt x="137" y="97"/>
                </a:lnTo>
                <a:lnTo>
                  <a:pt x="136" y="97"/>
                </a:lnTo>
                <a:lnTo>
                  <a:pt x="132" y="98"/>
                </a:lnTo>
                <a:lnTo>
                  <a:pt x="128" y="98"/>
                </a:lnTo>
                <a:lnTo>
                  <a:pt x="124" y="98"/>
                </a:lnTo>
                <a:lnTo>
                  <a:pt x="122" y="97"/>
                </a:lnTo>
                <a:lnTo>
                  <a:pt x="121" y="98"/>
                </a:lnTo>
                <a:lnTo>
                  <a:pt x="117" y="98"/>
                </a:lnTo>
                <a:lnTo>
                  <a:pt x="114" y="97"/>
                </a:lnTo>
                <a:lnTo>
                  <a:pt x="114" y="93"/>
                </a:lnTo>
                <a:lnTo>
                  <a:pt x="113" y="92"/>
                </a:lnTo>
                <a:lnTo>
                  <a:pt x="109" y="89"/>
                </a:lnTo>
                <a:lnTo>
                  <a:pt x="109" y="85"/>
                </a:lnTo>
                <a:lnTo>
                  <a:pt x="110" y="80"/>
                </a:lnTo>
                <a:lnTo>
                  <a:pt x="113" y="76"/>
                </a:lnTo>
                <a:lnTo>
                  <a:pt x="110" y="74"/>
                </a:lnTo>
                <a:lnTo>
                  <a:pt x="108" y="68"/>
                </a:lnTo>
                <a:lnTo>
                  <a:pt x="108" y="62"/>
                </a:lnTo>
                <a:lnTo>
                  <a:pt x="105" y="61"/>
                </a:lnTo>
                <a:lnTo>
                  <a:pt x="104" y="58"/>
                </a:lnTo>
                <a:lnTo>
                  <a:pt x="104" y="57"/>
                </a:lnTo>
                <a:lnTo>
                  <a:pt x="100" y="58"/>
                </a:lnTo>
                <a:lnTo>
                  <a:pt x="97" y="58"/>
                </a:lnTo>
                <a:lnTo>
                  <a:pt x="101" y="52"/>
                </a:lnTo>
                <a:lnTo>
                  <a:pt x="105" y="44"/>
                </a:lnTo>
                <a:lnTo>
                  <a:pt x="108" y="34"/>
                </a:lnTo>
                <a:lnTo>
                  <a:pt x="109" y="27"/>
                </a:lnTo>
                <a:lnTo>
                  <a:pt x="114" y="21"/>
                </a:lnTo>
                <a:lnTo>
                  <a:pt x="121" y="17"/>
                </a:lnTo>
                <a:lnTo>
                  <a:pt x="122" y="13"/>
                </a:lnTo>
                <a:lnTo>
                  <a:pt x="126" y="11"/>
                </a:lnTo>
                <a:lnTo>
                  <a:pt x="132" y="9"/>
                </a:lnTo>
                <a:lnTo>
                  <a:pt x="136" y="8"/>
                </a:lnTo>
                <a:lnTo>
                  <a:pt x="136" y="4"/>
                </a:lnTo>
                <a:lnTo>
                  <a:pt x="134" y="1"/>
                </a:lnTo>
                <a:lnTo>
                  <a:pt x="130" y="0"/>
                </a:lnTo>
                <a:lnTo>
                  <a:pt x="126" y="1"/>
                </a:lnTo>
                <a:lnTo>
                  <a:pt x="124" y="4"/>
                </a:lnTo>
                <a:lnTo>
                  <a:pt x="122" y="5"/>
                </a:lnTo>
                <a:lnTo>
                  <a:pt x="122" y="4"/>
                </a:lnTo>
                <a:lnTo>
                  <a:pt x="121" y="4"/>
                </a:lnTo>
                <a:lnTo>
                  <a:pt x="121" y="8"/>
                </a:lnTo>
                <a:lnTo>
                  <a:pt x="117" y="9"/>
                </a:lnTo>
                <a:lnTo>
                  <a:pt x="109" y="13"/>
                </a:lnTo>
                <a:lnTo>
                  <a:pt x="104" y="19"/>
                </a:lnTo>
                <a:lnTo>
                  <a:pt x="100" y="21"/>
                </a:lnTo>
                <a:lnTo>
                  <a:pt x="94" y="21"/>
                </a:lnTo>
                <a:lnTo>
                  <a:pt x="88" y="21"/>
                </a:lnTo>
                <a:lnTo>
                  <a:pt x="86" y="21"/>
                </a:lnTo>
                <a:lnTo>
                  <a:pt x="84" y="24"/>
                </a:lnTo>
                <a:lnTo>
                  <a:pt x="82" y="28"/>
                </a:lnTo>
                <a:lnTo>
                  <a:pt x="80" y="31"/>
                </a:lnTo>
                <a:lnTo>
                  <a:pt x="78" y="28"/>
                </a:lnTo>
                <a:lnTo>
                  <a:pt x="80" y="27"/>
                </a:lnTo>
                <a:lnTo>
                  <a:pt x="82" y="27"/>
                </a:lnTo>
                <a:lnTo>
                  <a:pt x="78" y="24"/>
                </a:lnTo>
                <a:lnTo>
                  <a:pt x="74" y="24"/>
                </a:lnTo>
                <a:lnTo>
                  <a:pt x="70" y="27"/>
                </a:lnTo>
                <a:lnTo>
                  <a:pt x="69" y="31"/>
                </a:lnTo>
                <a:lnTo>
                  <a:pt x="66" y="32"/>
                </a:lnTo>
                <a:lnTo>
                  <a:pt x="65" y="34"/>
                </a:lnTo>
                <a:lnTo>
                  <a:pt x="64" y="36"/>
                </a:lnTo>
                <a:lnTo>
                  <a:pt x="64" y="37"/>
                </a:lnTo>
                <a:lnTo>
                  <a:pt x="64" y="40"/>
                </a:lnTo>
                <a:lnTo>
                  <a:pt x="61" y="40"/>
                </a:lnTo>
                <a:lnTo>
                  <a:pt x="64" y="41"/>
                </a:lnTo>
                <a:lnTo>
                  <a:pt x="61" y="49"/>
                </a:lnTo>
                <a:lnTo>
                  <a:pt x="61" y="52"/>
                </a:lnTo>
                <a:lnTo>
                  <a:pt x="61" y="53"/>
                </a:lnTo>
                <a:lnTo>
                  <a:pt x="57" y="54"/>
                </a:lnTo>
                <a:lnTo>
                  <a:pt x="56" y="54"/>
                </a:lnTo>
                <a:lnTo>
                  <a:pt x="52" y="58"/>
                </a:lnTo>
                <a:lnTo>
                  <a:pt x="51" y="62"/>
                </a:lnTo>
                <a:lnTo>
                  <a:pt x="44" y="66"/>
                </a:lnTo>
                <a:lnTo>
                  <a:pt x="40" y="68"/>
                </a:lnTo>
                <a:lnTo>
                  <a:pt x="40" y="70"/>
                </a:lnTo>
                <a:lnTo>
                  <a:pt x="40" y="78"/>
                </a:lnTo>
                <a:lnTo>
                  <a:pt x="39" y="76"/>
                </a:lnTo>
                <a:lnTo>
                  <a:pt x="37" y="74"/>
                </a:lnTo>
                <a:lnTo>
                  <a:pt x="33" y="69"/>
                </a:lnTo>
                <a:lnTo>
                  <a:pt x="33" y="68"/>
                </a:lnTo>
                <a:lnTo>
                  <a:pt x="32" y="69"/>
                </a:lnTo>
                <a:lnTo>
                  <a:pt x="31" y="70"/>
                </a:lnTo>
                <a:lnTo>
                  <a:pt x="31" y="72"/>
                </a:lnTo>
                <a:lnTo>
                  <a:pt x="35" y="78"/>
                </a:lnTo>
                <a:lnTo>
                  <a:pt x="35" y="81"/>
                </a:lnTo>
                <a:lnTo>
                  <a:pt x="33" y="84"/>
                </a:lnTo>
                <a:lnTo>
                  <a:pt x="27" y="89"/>
                </a:lnTo>
                <a:lnTo>
                  <a:pt x="25" y="85"/>
                </a:lnTo>
                <a:lnTo>
                  <a:pt x="25" y="88"/>
                </a:lnTo>
                <a:lnTo>
                  <a:pt x="25" y="92"/>
                </a:lnTo>
                <a:lnTo>
                  <a:pt x="23" y="93"/>
                </a:lnTo>
                <a:lnTo>
                  <a:pt x="23" y="94"/>
                </a:lnTo>
                <a:lnTo>
                  <a:pt x="27" y="98"/>
                </a:lnTo>
                <a:lnTo>
                  <a:pt x="29" y="105"/>
                </a:lnTo>
                <a:lnTo>
                  <a:pt x="31" y="109"/>
                </a:lnTo>
                <a:lnTo>
                  <a:pt x="31" y="110"/>
                </a:lnTo>
                <a:lnTo>
                  <a:pt x="29" y="111"/>
                </a:lnTo>
                <a:lnTo>
                  <a:pt x="29" y="114"/>
                </a:lnTo>
                <a:lnTo>
                  <a:pt x="31" y="119"/>
                </a:lnTo>
                <a:lnTo>
                  <a:pt x="31" y="122"/>
                </a:lnTo>
                <a:lnTo>
                  <a:pt x="29" y="122"/>
                </a:lnTo>
                <a:lnTo>
                  <a:pt x="27" y="123"/>
                </a:lnTo>
                <a:lnTo>
                  <a:pt x="29" y="131"/>
                </a:lnTo>
                <a:lnTo>
                  <a:pt x="31" y="137"/>
                </a:lnTo>
                <a:lnTo>
                  <a:pt x="29" y="142"/>
                </a:lnTo>
                <a:lnTo>
                  <a:pt x="29" y="146"/>
                </a:lnTo>
                <a:lnTo>
                  <a:pt x="29" y="149"/>
                </a:lnTo>
                <a:lnTo>
                  <a:pt x="31" y="149"/>
                </a:lnTo>
                <a:lnTo>
                  <a:pt x="29" y="150"/>
                </a:lnTo>
                <a:lnTo>
                  <a:pt x="27" y="151"/>
                </a:lnTo>
                <a:lnTo>
                  <a:pt x="29" y="151"/>
                </a:lnTo>
                <a:lnTo>
                  <a:pt x="31" y="151"/>
                </a:lnTo>
                <a:lnTo>
                  <a:pt x="31" y="154"/>
                </a:lnTo>
                <a:lnTo>
                  <a:pt x="29" y="154"/>
                </a:lnTo>
                <a:lnTo>
                  <a:pt x="31" y="155"/>
                </a:lnTo>
                <a:lnTo>
                  <a:pt x="33" y="155"/>
                </a:lnTo>
                <a:lnTo>
                  <a:pt x="33" y="158"/>
                </a:lnTo>
                <a:lnTo>
                  <a:pt x="31" y="158"/>
                </a:lnTo>
                <a:lnTo>
                  <a:pt x="33" y="159"/>
                </a:lnTo>
                <a:lnTo>
                  <a:pt x="29" y="163"/>
                </a:lnTo>
                <a:lnTo>
                  <a:pt x="27" y="167"/>
                </a:lnTo>
                <a:lnTo>
                  <a:pt x="25" y="169"/>
                </a:lnTo>
                <a:lnTo>
                  <a:pt x="23" y="171"/>
                </a:lnTo>
                <a:lnTo>
                  <a:pt x="23" y="173"/>
                </a:lnTo>
                <a:lnTo>
                  <a:pt x="21" y="177"/>
                </a:lnTo>
                <a:lnTo>
                  <a:pt x="21" y="179"/>
                </a:lnTo>
                <a:lnTo>
                  <a:pt x="20" y="179"/>
                </a:lnTo>
                <a:lnTo>
                  <a:pt x="17" y="179"/>
                </a:lnTo>
                <a:lnTo>
                  <a:pt x="12" y="180"/>
                </a:lnTo>
                <a:lnTo>
                  <a:pt x="9" y="182"/>
                </a:lnTo>
                <a:lnTo>
                  <a:pt x="8" y="184"/>
                </a:lnTo>
                <a:lnTo>
                  <a:pt x="8" y="186"/>
                </a:lnTo>
                <a:lnTo>
                  <a:pt x="8" y="188"/>
                </a:lnTo>
                <a:lnTo>
                  <a:pt x="8" y="190"/>
                </a:lnTo>
                <a:lnTo>
                  <a:pt x="8" y="194"/>
                </a:lnTo>
                <a:lnTo>
                  <a:pt x="4" y="192"/>
                </a:lnTo>
                <a:lnTo>
                  <a:pt x="3" y="194"/>
                </a:lnTo>
                <a:lnTo>
                  <a:pt x="0" y="195"/>
                </a:lnTo>
                <a:lnTo>
                  <a:pt x="3" y="195"/>
                </a:lnTo>
                <a:lnTo>
                  <a:pt x="7" y="202"/>
                </a:lnTo>
                <a:lnTo>
                  <a:pt x="12" y="206"/>
                </a:lnTo>
                <a:lnTo>
                  <a:pt x="17" y="208"/>
                </a:lnTo>
                <a:lnTo>
                  <a:pt x="21" y="211"/>
                </a:lnTo>
                <a:lnTo>
                  <a:pt x="23" y="211"/>
                </a:lnTo>
                <a:lnTo>
                  <a:pt x="25" y="212"/>
                </a:lnTo>
                <a:lnTo>
                  <a:pt x="27" y="215"/>
                </a:lnTo>
                <a:lnTo>
                  <a:pt x="27" y="216"/>
                </a:lnTo>
                <a:lnTo>
                  <a:pt x="27" y="219"/>
                </a:lnTo>
                <a:lnTo>
                  <a:pt x="31" y="219"/>
                </a:lnTo>
                <a:lnTo>
                  <a:pt x="39" y="220"/>
                </a:lnTo>
                <a:lnTo>
                  <a:pt x="43" y="220"/>
                </a:lnTo>
                <a:lnTo>
                  <a:pt x="44" y="220"/>
                </a:lnTo>
                <a:lnTo>
                  <a:pt x="43" y="219"/>
                </a:lnTo>
                <a:lnTo>
                  <a:pt x="44" y="219"/>
                </a:lnTo>
                <a:lnTo>
                  <a:pt x="47" y="219"/>
                </a:lnTo>
                <a:lnTo>
                  <a:pt x="48" y="219"/>
                </a:lnTo>
                <a:lnTo>
                  <a:pt x="51" y="223"/>
                </a:lnTo>
                <a:lnTo>
                  <a:pt x="56" y="224"/>
                </a:lnTo>
                <a:lnTo>
                  <a:pt x="60" y="227"/>
                </a:lnTo>
                <a:lnTo>
                  <a:pt x="61" y="226"/>
                </a:lnTo>
                <a:lnTo>
                  <a:pt x="64" y="226"/>
                </a:lnTo>
                <a:lnTo>
                  <a:pt x="66" y="228"/>
                </a:lnTo>
                <a:lnTo>
                  <a:pt x="70" y="232"/>
                </a:lnTo>
                <a:lnTo>
                  <a:pt x="74" y="236"/>
                </a:lnTo>
                <a:lnTo>
                  <a:pt x="77" y="242"/>
                </a:lnTo>
                <a:lnTo>
                  <a:pt x="77" y="243"/>
                </a:lnTo>
                <a:lnTo>
                  <a:pt x="78" y="243"/>
                </a:lnTo>
                <a:lnTo>
                  <a:pt x="80" y="246"/>
                </a:lnTo>
                <a:lnTo>
                  <a:pt x="82" y="247"/>
                </a:lnTo>
                <a:lnTo>
                  <a:pt x="86" y="250"/>
                </a:lnTo>
                <a:lnTo>
                  <a:pt x="88" y="251"/>
                </a:lnTo>
                <a:lnTo>
                  <a:pt x="90" y="252"/>
                </a:lnTo>
                <a:lnTo>
                  <a:pt x="90" y="256"/>
                </a:lnTo>
                <a:lnTo>
                  <a:pt x="94" y="259"/>
                </a:lnTo>
                <a:lnTo>
                  <a:pt x="96" y="260"/>
                </a:lnTo>
                <a:lnTo>
                  <a:pt x="96" y="263"/>
                </a:lnTo>
                <a:lnTo>
                  <a:pt x="96" y="267"/>
                </a:lnTo>
                <a:lnTo>
                  <a:pt x="97" y="268"/>
                </a:lnTo>
                <a:lnTo>
                  <a:pt x="100" y="269"/>
                </a:lnTo>
                <a:lnTo>
                  <a:pt x="101" y="269"/>
                </a:lnTo>
                <a:lnTo>
                  <a:pt x="105" y="269"/>
                </a:lnTo>
                <a:lnTo>
                  <a:pt x="109" y="269"/>
                </a:lnTo>
                <a:lnTo>
                  <a:pt x="114" y="268"/>
                </a:lnTo>
                <a:lnTo>
                  <a:pt x="117" y="267"/>
                </a:lnTo>
                <a:lnTo>
                  <a:pt x="118" y="264"/>
                </a:lnTo>
                <a:lnTo>
                  <a:pt x="121" y="267"/>
                </a:lnTo>
                <a:lnTo>
                  <a:pt x="124" y="268"/>
                </a:lnTo>
                <a:lnTo>
                  <a:pt x="128" y="267"/>
                </a:lnTo>
                <a:lnTo>
                  <a:pt x="132" y="267"/>
                </a:lnTo>
                <a:lnTo>
                  <a:pt x="136" y="269"/>
                </a:lnTo>
                <a:lnTo>
                  <a:pt x="141" y="269"/>
                </a:lnTo>
                <a:lnTo>
                  <a:pt x="145" y="276"/>
                </a:lnTo>
                <a:lnTo>
                  <a:pt x="144" y="280"/>
                </a:lnTo>
                <a:lnTo>
                  <a:pt x="140" y="285"/>
                </a:lnTo>
                <a:lnTo>
                  <a:pt x="136" y="293"/>
                </a:lnTo>
                <a:lnTo>
                  <a:pt x="136" y="295"/>
                </a:lnTo>
                <a:lnTo>
                  <a:pt x="137" y="295"/>
                </a:lnTo>
                <a:lnTo>
                  <a:pt x="141" y="295"/>
                </a:lnTo>
                <a:lnTo>
                  <a:pt x="144" y="295"/>
                </a:lnTo>
                <a:lnTo>
                  <a:pt x="148" y="300"/>
                </a:lnTo>
                <a:lnTo>
                  <a:pt x="148" y="303"/>
                </a:lnTo>
                <a:lnTo>
                  <a:pt x="149" y="296"/>
                </a:lnTo>
                <a:lnTo>
                  <a:pt x="151" y="280"/>
                </a:lnTo>
                <a:lnTo>
                  <a:pt x="154" y="256"/>
                </a:lnTo>
                <a:lnTo>
                  <a:pt x="154" y="251"/>
                </a:lnTo>
                <a:lnTo>
                  <a:pt x="154" y="247"/>
                </a:lnTo>
                <a:lnTo>
                  <a:pt x="153" y="243"/>
                </a:lnTo>
                <a:lnTo>
                  <a:pt x="153" y="238"/>
                </a:lnTo>
                <a:lnTo>
                  <a:pt x="151" y="234"/>
                </a:lnTo>
                <a:lnTo>
                  <a:pt x="148" y="232"/>
                </a:lnTo>
                <a:lnTo>
                  <a:pt x="145" y="226"/>
                </a:lnTo>
                <a:lnTo>
                  <a:pt x="145" y="223"/>
                </a:lnTo>
                <a:lnTo>
                  <a:pt x="145" y="219"/>
                </a:lnTo>
                <a:lnTo>
                  <a:pt x="145" y="215"/>
                </a:lnTo>
                <a:lnTo>
                  <a:pt x="151" y="212"/>
                </a:lnTo>
                <a:lnTo>
                  <a:pt x="153" y="211"/>
                </a:lnTo>
                <a:lnTo>
                  <a:pt x="157" y="212"/>
                </a:lnTo>
                <a:lnTo>
                  <a:pt x="158" y="212"/>
                </a:lnTo>
                <a:lnTo>
                  <a:pt x="158" y="211"/>
                </a:lnTo>
                <a:lnTo>
                  <a:pt x="158" y="207"/>
                </a:lnTo>
                <a:lnTo>
                  <a:pt x="154" y="206"/>
                </a:lnTo>
                <a:lnTo>
                  <a:pt x="151" y="206"/>
                </a:lnTo>
                <a:lnTo>
                  <a:pt x="149" y="206"/>
                </a:lnTo>
                <a:lnTo>
                  <a:pt x="148" y="199"/>
                </a:lnTo>
                <a:lnTo>
                  <a:pt x="148" y="194"/>
                </a:lnTo>
                <a:lnTo>
                  <a:pt x="149" y="194"/>
                </a:lnTo>
                <a:lnTo>
                  <a:pt x="153" y="194"/>
                </a:lnTo>
                <a:lnTo>
                  <a:pt x="157" y="194"/>
                </a:lnTo>
                <a:lnTo>
                  <a:pt x="170" y="194"/>
                </a:lnTo>
                <a:lnTo>
                  <a:pt x="171" y="194"/>
                </a:lnTo>
                <a:lnTo>
                  <a:pt x="174" y="194"/>
                </a:lnTo>
                <a:lnTo>
                  <a:pt x="174" y="190"/>
                </a:lnTo>
                <a:lnTo>
                  <a:pt x="175" y="190"/>
                </a:lnTo>
                <a:lnTo>
                  <a:pt x="178" y="192"/>
                </a:lnTo>
                <a:lnTo>
                  <a:pt x="179" y="194"/>
                </a:lnTo>
                <a:lnTo>
                  <a:pt x="181" y="190"/>
                </a:lnTo>
                <a:lnTo>
                  <a:pt x="185" y="188"/>
                </a:lnTo>
                <a:lnTo>
                  <a:pt x="187" y="186"/>
                </a:lnTo>
                <a:lnTo>
                  <a:pt x="189" y="188"/>
                </a:lnTo>
                <a:lnTo>
                  <a:pt x="191" y="192"/>
                </a:lnTo>
                <a:lnTo>
                  <a:pt x="193" y="195"/>
                </a:lnTo>
                <a:lnTo>
                  <a:pt x="193" y="202"/>
                </a:lnTo>
                <a:lnTo>
                  <a:pt x="193" y="203"/>
                </a:lnTo>
                <a:lnTo>
                  <a:pt x="194" y="203"/>
                </a:lnTo>
                <a:lnTo>
                  <a:pt x="197" y="203"/>
                </a:lnTo>
                <a:lnTo>
                  <a:pt x="194" y="199"/>
                </a:lnTo>
                <a:lnTo>
                  <a:pt x="194" y="199"/>
                </a:lnTo>
                <a:lnTo>
                  <a:pt x="194" y="199"/>
                </a:lnTo>
                <a:lnTo>
                  <a:pt x="194" y="199"/>
                </a:lnTo>
                <a:lnTo>
                  <a:pt x="194" y="199"/>
                </a:lnTo>
                <a:lnTo>
                  <a:pt x="194" y="199"/>
                </a:lnTo>
                <a:lnTo>
                  <a:pt x="194" y="19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22" name="Freeform 23"/>
          <p:cNvSpPr>
            <a:spLocks/>
          </p:cNvSpPr>
          <p:nvPr/>
        </p:nvSpPr>
        <p:spPr bwMode="auto">
          <a:xfrm>
            <a:off x="1705576" y="4026000"/>
            <a:ext cx="162521" cy="288190"/>
          </a:xfrm>
          <a:custGeom>
            <a:avLst/>
            <a:gdLst>
              <a:gd name="T0" fmla="*/ 13 w 91"/>
              <a:gd name="T1" fmla="*/ 96 h 117"/>
              <a:gd name="T2" fmla="*/ 10 w 91"/>
              <a:gd name="T3" fmla="*/ 100 h 117"/>
              <a:gd name="T4" fmla="*/ 11 w 91"/>
              <a:gd name="T5" fmla="*/ 104 h 117"/>
              <a:gd name="T6" fmla="*/ 11 w 91"/>
              <a:gd name="T7" fmla="*/ 106 h 117"/>
              <a:gd name="T8" fmla="*/ 13 w 91"/>
              <a:gd name="T9" fmla="*/ 104 h 117"/>
              <a:gd name="T10" fmla="*/ 19 w 91"/>
              <a:gd name="T11" fmla="*/ 108 h 117"/>
              <a:gd name="T12" fmla="*/ 23 w 91"/>
              <a:gd name="T13" fmla="*/ 108 h 117"/>
              <a:gd name="T14" fmla="*/ 26 w 91"/>
              <a:gd name="T15" fmla="*/ 113 h 117"/>
              <a:gd name="T16" fmla="*/ 30 w 91"/>
              <a:gd name="T17" fmla="*/ 117 h 117"/>
              <a:gd name="T18" fmla="*/ 34 w 91"/>
              <a:gd name="T19" fmla="*/ 113 h 117"/>
              <a:gd name="T20" fmla="*/ 41 w 91"/>
              <a:gd name="T21" fmla="*/ 93 h 117"/>
              <a:gd name="T22" fmla="*/ 42 w 91"/>
              <a:gd name="T23" fmla="*/ 90 h 117"/>
              <a:gd name="T24" fmla="*/ 46 w 91"/>
              <a:gd name="T25" fmla="*/ 90 h 117"/>
              <a:gd name="T26" fmla="*/ 46 w 91"/>
              <a:gd name="T27" fmla="*/ 86 h 117"/>
              <a:gd name="T28" fmla="*/ 50 w 91"/>
              <a:gd name="T29" fmla="*/ 81 h 117"/>
              <a:gd name="T30" fmla="*/ 61 w 91"/>
              <a:gd name="T31" fmla="*/ 77 h 117"/>
              <a:gd name="T32" fmla="*/ 77 w 91"/>
              <a:gd name="T33" fmla="*/ 68 h 117"/>
              <a:gd name="T34" fmla="*/ 86 w 91"/>
              <a:gd name="T35" fmla="*/ 52 h 117"/>
              <a:gd name="T36" fmla="*/ 90 w 91"/>
              <a:gd name="T37" fmla="*/ 43 h 117"/>
              <a:gd name="T38" fmla="*/ 91 w 91"/>
              <a:gd name="T39" fmla="*/ 39 h 117"/>
              <a:gd name="T40" fmla="*/ 89 w 91"/>
              <a:gd name="T41" fmla="*/ 33 h 117"/>
              <a:gd name="T42" fmla="*/ 86 w 91"/>
              <a:gd name="T43" fmla="*/ 29 h 117"/>
              <a:gd name="T44" fmla="*/ 90 w 91"/>
              <a:gd name="T45" fmla="*/ 28 h 117"/>
              <a:gd name="T46" fmla="*/ 81 w 91"/>
              <a:gd name="T47" fmla="*/ 24 h 117"/>
              <a:gd name="T48" fmla="*/ 77 w 91"/>
              <a:gd name="T49" fmla="*/ 20 h 117"/>
              <a:gd name="T50" fmla="*/ 73 w 91"/>
              <a:gd name="T51" fmla="*/ 20 h 117"/>
              <a:gd name="T52" fmla="*/ 73 w 91"/>
              <a:gd name="T53" fmla="*/ 21 h 117"/>
              <a:gd name="T54" fmla="*/ 61 w 91"/>
              <a:gd name="T55" fmla="*/ 20 h 117"/>
              <a:gd name="T56" fmla="*/ 57 w 91"/>
              <a:gd name="T57" fmla="*/ 17 h 117"/>
              <a:gd name="T58" fmla="*/ 55 w 91"/>
              <a:gd name="T59" fmla="*/ 13 h 117"/>
              <a:gd name="T60" fmla="*/ 51 w 91"/>
              <a:gd name="T61" fmla="*/ 12 h 117"/>
              <a:gd name="T62" fmla="*/ 42 w 91"/>
              <a:gd name="T63" fmla="*/ 7 h 117"/>
              <a:gd name="T64" fmla="*/ 34 w 91"/>
              <a:gd name="T65" fmla="*/ 0 h 117"/>
              <a:gd name="T66" fmla="*/ 30 w 91"/>
              <a:gd name="T67" fmla="*/ 4 h 117"/>
              <a:gd name="T68" fmla="*/ 25 w 91"/>
              <a:gd name="T69" fmla="*/ 7 h 117"/>
              <a:gd name="T70" fmla="*/ 21 w 91"/>
              <a:gd name="T71" fmla="*/ 9 h 117"/>
              <a:gd name="T72" fmla="*/ 13 w 91"/>
              <a:gd name="T73" fmla="*/ 12 h 117"/>
              <a:gd name="T74" fmla="*/ 15 w 91"/>
              <a:gd name="T75" fmla="*/ 20 h 117"/>
              <a:gd name="T76" fmla="*/ 10 w 91"/>
              <a:gd name="T77" fmla="*/ 31 h 117"/>
              <a:gd name="T78" fmla="*/ 10 w 91"/>
              <a:gd name="T79" fmla="*/ 37 h 117"/>
              <a:gd name="T80" fmla="*/ 8 w 91"/>
              <a:gd name="T81" fmla="*/ 39 h 117"/>
              <a:gd name="T82" fmla="*/ 6 w 91"/>
              <a:gd name="T83" fmla="*/ 43 h 117"/>
              <a:gd name="T84" fmla="*/ 2 w 91"/>
              <a:gd name="T85" fmla="*/ 44 h 117"/>
              <a:gd name="T86" fmla="*/ 2 w 91"/>
              <a:gd name="T87" fmla="*/ 52 h 117"/>
              <a:gd name="T88" fmla="*/ 4 w 91"/>
              <a:gd name="T89" fmla="*/ 60 h 117"/>
              <a:gd name="T90" fmla="*/ 2 w 91"/>
              <a:gd name="T91" fmla="*/ 65 h 117"/>
              <a:gd name="T92" fmla="*/ 2 w 91"/>
              <a:gd name="T93" fmla="*/ 69 h 117"/>
              <a:gd name="T94" fmla="*/ 11 w 91"/>
              <a:gd name="T95" fmla="*/ 77 h 117"/>
              <a:gd name="T96" fmla="*/ 15 w 91"/>
              <a:gd name="T97" fmla="*/ 69 h 117"/>
              <a:gd name="T98" fmla="*/ 15 w 91"/>
              <a:gd name="T99" fmla="*/ 73 h 117"/>
              <a:gd name="T100" fmla="*/ 17 w 91"/>
              <a:gd name="T101" fmla="*/ 70 h 117"/>
              <a:gd name="T102" fmla="*/ 17 w 91"/>
              <a:gd name="T103" fmla="*/ 64 h 117"/>
              <a:gd name="T104" fmla="*/ 17 w 91"/>
              <a:gd name="T105" fmla="*/ 68 h 117"/>
              <a:gd name="T106" fmla="*/ 19 w 91"/>
              <a:gd name="T107" fmla="*/ 73 h 117"/>
              <a:gd name="T108" fmla="*/ 17 w 91"/>
              <a:gd name="T109" fmla="*/ 84 h 117"/>
              <a:gd name="T110" fmla="*/ 11 w 91"/>
              <a:gd name="T111" fmla="*/ 88 h 117"/>
              <a:gd name="T112" fmla="*/ 13 w 91"/>
              <a:gd name="T113" fmla="*/ 92 h 117"/>
              <a:gd name="T114" fmla="*/ 13 w 91"/>
              <a:gd name="T115" fmla="*/ 92 h 117"/>
              <a:gd name="T116" fmla="*/ 13 w 91"/>
              <a:gd name="T117" fmla="*/ 92 h 117"/>
              <a:gd name="T118" fmla="*/ 13 w 91"/>
              <a:gd name="T119" fmla="*/ 9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117">
                <a:moveTo>
                  <a:pt x="13" y="92"/>
                </a:moveTo>
                <a:lnTo>
                  <a:pt x="13" y="96"/>
                </a:lnTo>
                <a:lnTo>
                  <a:pt x="13" y="97"/>
                </a:lnTo>
                <a:lnTo>
                  <a:pt x="10" y="100"/>
                </a:lnTo>
                <a:lnTo>
                  <a:pt x="10" y="101"/>
                </a:lnTo>
                <a:lnTo>
                  <a:pt x="11" y="104"/>
                </a:lnTo>
                <a:lnTo>
                  <a:pt x="10" y="108"/>
                </a:lnTo>
                <a:lnTo>
                  <a:pt x="11" y="106"/>
                </a:lnTo>
                <a:lnTo>
                  <a:pt x="11" y="105"/>
                </a:lnTo>
                <a:lnTo>
                  <a:pt x="13" y="104"/>
                </a:lnTo>
                <a:lnTo>
                  <a:pt x="15" y="104"/>
                </a:lnTo>
                <a:lnTo>
                  <a:pt x="19" y="108"/>
                </a:lnTo>
                <a:lnTo>
                  <a:pt x="21" y="108"/>
                </a:lnTo>
                <a:lnTo>
                  <a:pt x="23" y="108"/>
                </a:lnTo>
                <a:lnTo>
                  <a:pt x="25" y="109"/>
                </a:lnTo>
                <a:lnTo>
                  <a:pt x="26" y="113"/>
                </a:lnTo>
                <a:lnTo>
                  <a:pt x="29" y="114"/>
                </a:lnTo>
                <a:lnTo>
                  <a:pt x="30" y="117"/>
                </a:lnTo>
                <a:lnTo>
                  <a:pt x="33" y="114"/>
                </a:lnTo>
                <a:lnTo>
                  <a:pt x="34" y="113"/>
                </a:lnTo>
                <a:lnTo>
                  <a:pt x="39" y="92"/>
                </a:lnTo>
                <a:lnTo>
                  <a:pt x="41" y="93"/>
                </a:lnTo>
                <a:lnTo>
                  <a:pt x="42" y="92"/>
                </a:lnTo>
                <a:lnTo>
                  <a:pt x="42" y="90"/>
                </a:lnTo>
                <a:lnTo>
                  <a:pt x="43" y="88"/>
                </a:lnTo>
                <a:lnTo>
                  <a:pt x="46" y="90"/>
                </a:lnTo>
                <a:lnTo>
                  <a:pt x="46" y="88"/>
                </a:lnTo>
                <a:lnTo>
                  <a:pt x="46" y="86"/>
                </a:lnTo>
                <a:lnTo>
                  <a:pt x="47" y="84"/>
                </a:lnTo>
                <a:lnTo>
                  <a:pt x="50" y="81"/>
                </a:lnTo>
                <a:lnTo>
                  <a:pt x="53" y="78"/>
                </a:lnTo>
                <a:lnTo>
                  <a:pt x="61" y="77"/>
                </a:lnTo>
                <a:lnTo>
                  <a:pt x="70" y="73"/>
                </a:lnTo>
                <a:lnTo>
                  <a:pt x="77" y="68"/>
                </a:lnTo>
                <a:lnTo>
                  <a:pt x="82" y="60"/>
                </a:lnTo>
                <a:lnTo>
                  <a:pt x="86" y="52"/>
                </a:lnTo>
                <a:lnTo>
                  <a:pt x="86" y="51"/>
                </a:lnTo>
                <a:lnTo>
                  <a:pt x="90" y="43"/>
                </a:lnTo>
                <a:lnTo>
                  <a:pt x="91" y="44"/>
                </a:lnTo>
                <a:lnTo>
                  <a:pt x="91" y="39"/>
                </a:lnTo>
                <a:lnTo>
                  <a:pt x="90" y="35"/>
                </a:lnTo>
                <a:lnTo>
                  <a:pt x="89" y="33"/>
                </a:lnTo>
                <a:lnTo>
                  <a:pt x="87" y="31"/>
                </a:lnTo>
                <a:lnTo>
                  <a:pt x="86" y="29"/>
                </a:lnTo>
                <a:lnTo>
                  <a:pt x="87" y="29"/>
                </a:lnTo>
                <a:lnTo>
                  <a:pt x="90" y="28"/>
                </a:lnTo>
                <a:lnTo>
                  <a:pt x="86" y="25"/>
                </a:lnTo>
                <a:lnTo>
                  <a:pt x="81" y="24"/>
                </a:lnTo>
                <a:lnTo>
                  <a:pt x="78" y="20"/>
                </a:lnTo>
                <a:lnTo>
                  <a:pt x="77" y="20"/>
                </a:lnTo>
                <a:lnTo>
                  <a:pt x="74" y="20"/>
                </a:lnTo>
                <a:lnTo>
                  <a:pt x="73" y="20"/>
                </a:lnTo>
                <a:lnTo>
                  <a:pt x="74" y="21"/>
                </a:lnTo>
                <a:lnTo>
                  <a:pt x="73" y="21"/>
                </a:lnTo>
                <a:lnTo>
                  <a:pt x="69" y="21"/>
                </a:lnTo>
                <a:lnTo>
                  <a:pt x="61" y="20"/>
                </a:lnTo>
                <a:lnTo>
                  <a:pt x="57" y="20"/>
                </a:lnTo>
                <a:lnTo>
                  <a:pt x="57" y="17"/>
                </a:lnTo>
                <a:lnTo>
                  <a:pt x="57" y="16"/>
                </a:lnTo>
                <a:lnTo>
                  <a:pt x="55" y="13"/>
                </a:lnTo>
                <a:lnTo>
                  <a:pt x="53" y="12"/>
                </a:lnTo>
                <a:lnTo>
                  <a:pt x="51" y="12"/>
                </a:lnTo>
                <a:lnTo>
                  <a:pt x="47" y="9"/>
                </a:lnTo>
                <a:lnTo>
                  <a:pt x="42" y="7"/>
                </a:lnTo>
                <a:lnTo>
                  <a:pt x="37" y="3"/>
                </a:lnTo>
                <a:lnTo>
                  <a:pt x="34" y="0"/>
                </a:lnTo>
                <a:lnTo>
                  <a:pt x="33" y="7"/>
                </a:lnTo>
                <a:lnTo>
                  <a:pt x="30" y="4"/>
                </a:lnTo>
                <a:lnTo>
                  <a:pt x="29" y="4"/>
                </a:lnTo>
                <a:lnTo>
                  <a:pt x="25" y="7"/>
                </a:lnTo>
                <a:lnTo>
                  <a:pt x="23" y="8"/>
                </a:lnTo>
                <a:lnTo>
                  <a:pt x="21" y="9"/>
                </a:lnTo>
                <a:lnTo>
                  <a:pt x="19" y="9"/>
                </a:lnTo>
                <a:lnTo>
                  <a:pt x="13" y="12"/>
                </a:lnTo>
                <a:lnTo>
                  <a:pt x="13" y="16"/>
                </a:lnTo>
                <a:lnTo>
                  <a:pt x="15" y="20"/>
                </a:lnTo>
                <a:lnTo>
                  <a:pt x="13" y="25"/>
                </a:lnTo>
                <a:lnTo>
                  <a:pt x="10" y="31"/>
                </a:lnTo>
                <a:lnTo>
                  <a:pt x="8" y="35"/>
                </a:lnTo>
                <a:lnTo>
                  <a:pt x="10" y="37"/>
                </a:lnTo>
                <a:lnTo>
                  <a:pt x="11" y="37"/>
                </a:lnTo>
                <a:lnTo>
                  <a:pt x="8" y="39"/>
                </a:lnTo>
                <a:lnTo>
                  <a:pt x="8" y="40"/>
                </a:lnTo>
                <a:lnTo>
                  <a:pt x="6" y="43"/>
                </a:lnTo>
                <a:lnTo>
                  <a:pt x="4" y="43"/>
                </a:lnTo>
                <a:lnTo>
                  <a:pt x="2" y="44"/>
                </a:lnTo>
                <a:lnTo>
                  <a:pt x="4" y="51"/>
                </a:lnTo>
                <a:lnTo>
                  <a:pt x="2" y="52"/>
                </a:lnTo>
                <a:lnTo>
                  <a:pt x="2" y="56"/>
                </a:lnTo>
                <a:lnTo>
                  <a:pt x="4" y="60"/>
                </a:lnTo>
                <a:lnTo>
                  <a:pt x="4" y="64"/>
                </a:lnTo>
                <a:lnTo>
                  <a:pt x="2" y="65"/>
                </a:lnTo>
                <a:lnTo>
                  <a:pt x="0" y="65"/>
                </a:lnTo>
                <a:lnTo>
                  <a:pt x="2" y="69"/>
                </a:lnTo>
                <a:lnTo>
                  <a:pt x="4" y="69"/>
                </a:lnTo>
                <a:lnTo>
                  <a:pt x="11" y="77"/>
                </a:lnTo>
                <a:lnTo>
                  <a:pt x="13" y="70"/>
                </a:lnTo>
                <a:lnTo>
                  <a:pt x="15" y="69"/>
                </a:lnTo>
                <a:lnTo>
                  <a:pt x="15" y="70"/>
                </a:lnTo>
                <a:lnTo>
                  <a:pt x="15" y="73"/>
                </a:lnTo>
                <a:lnTo>
                  <a:pt x="17" y="73"/>
                </a:lnTo>
                <a:lnTo>
                  <a:pt x="17" y="70"/>
                </a:lnTo>
                <a:lnTo>
                  <a:pt x="17" y="68"/>
                </a:lnTo>
                <a:lnTo>
                  <a:pt x="17" y="64"/>
                </a:lnTo>
                <a:lnTo>
                  <a:pt x="19" y="64"/>
                </a:lnTo>
                <a:lnTo>
                  <a:pt x="17" y="68"/>
                </a:lnTo>
                <a:lnTo>
                  <a:pt x="19" y="70"/>
                </a:lnTo>
                <a:lnTo>
                  <a:pt x="19" y="73"/>
                </a:lnTo>
                <a:lnTo>
                  <a:pt x="19" y="77"/>
                </a:lnTo>
                <a:lnTo>
                  <a:pt x="17" y="84"/>
                </a:lnTo>
                <a:lnTo>
                  <a:pt x="13" y="86"/>
                </a:lnTo>
                <a:lnTo>
                  <a:pt x="11" y="88"/>
                </a:lnTo>
                <a:lnTo>
                  <a:pt x="11" y="88"/>
                </a:lnTo>
                <a:lnTo>
                  <a:pt x="13" y="92"/>
                </a:lnTo>
                <a:lnTo>
                  <a:pt x="13" y="92"/>
                </a:lnTo>
                <a:lnTo>
                  <a:pt x="13" y="92"/>
                </a:lnTo>
                <a:lnTo>
                  <a:pt x="13" y="92"/>
                </a:lnTo>
                <a:lnTo>
                  <a:pt x="13" y="92"/>
                </a:lnTo>
                <a:lnTo>
                  <a:pt x="13" y="92"/>
                </a:lnTo>
                <a:lnTo>
                  <a:pt x="13" y="92"/>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23" name="Freeform 24"/>
          <p:cNvSpPr>
            <a:spLocks/>
          </p:cNvSpPr>
          <p:nvPr/>
        </p:nvSpPr>
        <p:spPr bwMode="auto">
          <a:xfrm>
            <a:off x="2273497" y="4952148"/>
            <a:ext cx="242887" cy="369474"/>
          </a:xfrm>
          <a:custGeom>
            <a:avLst/>
            <a:gdLst>
              <a:gd name="T0" fmla="*/ 10 w 136"/>
              <a:gd name="T1" fmla="*/ 61 h 150"/>
              <a:gd name="T2" fmla="*/ 15 w 136"/>
              <a:gd name="T3" fmla="*/ 70 h 150"/>
              <a:gd name="T4" fmla="*/ 24 w 136"/>
              <a:gd name="T5" fmla="*/ 75 h 150"/>
              <a:gd name="T6" fmla="*/ 32 w 136"/>
              <a:gd name="T7" fmla="*/ 83 h 150"/>
              <a:gd name="T8" fmla="*/ 40 w 136"/>
              <a:gd name="T9" fmla="*/ 85 h 150"/>
              <a:gd name="T10" fmla="*/ 48 w 136"/>
              <a:gd name="T11" fmla="*/ 87 h 150"/>
              <a:gd name="T12" fmla="*/ 59 w 136"/>
              <a:gd name="T13" fmla="*/ 94 h 150"/>
              <a:gd name="T14" fmla="*/ 72 w 136"/>
              <a:gd name="T15" fmla="*/ 101 h 150"/>
              <a:gd name="T16" fmla="*/ 76 w 136"/>
              <a:gd name="T17" fmla="*/ 105 h 150"/>
              <a:gd name="T18" fmla="*/ 84 w 136"/>
              <a:gd name="T19" fmla="*/ 106 h 150"/>
              <a:gd name="T20" fmla="*/ 88 w 136"/>
              <a:gd name="T21" fmla="*/ 111 h 150"/>
              <a:gd name="T22" fmla="*/ 84 w 136"/>
              <a:gd name="T23" fmla="*/ 119 h 150"/>
              <a:gd name="T24" fmla="*/ 80 w 136"/>
              <a:gd name="T25" fmla="*/ 127 h 150"/>
              <a:gd name="T26" fmla="*/ 80 w 136"/>
              <a:gd name="T27" fmla="*/ 135 h 150"/>
              <a:gd name="T28" fmla="*/ 76 w 136"/>
              <a:gd name="T29" fmla="*/ 142 h 150"/>
              <a:gd name="T30" fmla="*/ 76 w 136"/>
              <a:gd name="T31" fmla="*/ 146 h 150"/>
              <a:gd name="T32" fmla="*/ 85 w 136"/>
              <a:gd name="T33" fmla="*/ 144 h 150"/>
              <a:gd name="T34" fmla="*/ 97 w 136"/>
              <a:gd name="T35" fmla="*/ 148 h 150"/>
              <a:gd name="T36" fmla="*/ 105 w 136"/>
              <a:gd name="T37" fmla="*/ 148 h 150"/>
              <a:gd name="T38" fmla="*/ 108 w 136"/>
              <a:gd name="T39" fmla="*/ 148 h 150"/>
              <a:gd name="T40" fmla="*/ 112 w 136"/>
              <a:gd name="T41" fmla="*/ 148 h 150"/>
              <a:gd name="T42" fmla="*/ 118 w 136"/>
              <a:gd name="T43" fmla="*/ 146 h 150"/>
              <a:gd name="T44" fmla="*/ 121 w 136"/>
              <a:gd name="T45" fmla="*/ 146 h 150"/>
              <a:gd name="T46" fmla="*/ 124 w 136"/>
              <a:gd name="T47" fmla="*/ 140 h 150"/>
              <a:gd name="T48" fmla="*/ 129 w 136"/>
              <a:gd name="T49" fmla="*/ 138 h 150"/>
              <a:gd name="T50" fmla="*/ 133 w 136"/>
              <a:gd name="T51" fmla="*/ 132 h 150"/>
              <a:gd name="T52" fmla="*/ 133 w 136"/>
              <a:gd name="T53" fmla="*/ 127 h 150"/>
              <a:gd name="T54" fmla="*/ 133 w 136"/>
              <a:gd name="T55" fmla="*/ 115 h 150"/>
              <a:gd name="T56" fmla="*/ 133 w 136"/>
              <a:gd name="T57" fmla="*/ 111 h 150"/>
              <a:gd name="T58" fmla="*/ 136 w 136"/>
              <a:gd name="T59" fmla="*/ 97 h 150"/>
              <a:gd name="T60" fmla="*/ 136 w 136"/>
              <a:gd name="T61" fmla="*/ 89 h 150"/>
              <a:gd name="T62" fmla="*/ 133 w 136"/>
              <a:gd name="T63" fmla="*/ 83 h 150"/>
              <a:gd name="T64" fmla="*/ 128 w 136"/>
              <a:gd name="T65" fmla="*/ 83 h 150"/>
              <a:gd name="T66" fmla="*/ 120 w 136"/>
              <a:gd name="T67" fmla="*/ 85 h 150"/>
              <a:gd name="T68" fmla="*/ 114 w 136"/>
              <a:gd name="T69" fmla="*/ 75 h 150"/>
              <a:gd name="T70" fmla="*/ 108 w 136"/>
              <a:gd name="T71" fmla="*/ 61 h 150"/>
              <a:gd name="T72" fmla="*/ 101 w 136"/>
              <a:gd name="T73" fmla="*/ 54 h 150"/>
              <a:gd name="T74" fmla="*/ 95 w 136"/>
              <a:gd name="T75" fmla="*/ 53 h 150"/>
              <a:gd name="T76" fmla="*/ 92 w 136"/>
              <a:gd name="T77" fmla="*/ 58 h 150"/>
              <a:gd name="T78" fmla="*/ 84 w 136"/>
              <a:gd name="T79" fmla="*/ 54 h 150"/>
              <a:gd name="T80" fmla="*/ 76 w 136"/>
              <a:gd name="T81" fmla="*/ 53 h 150"/>
              <a:gd name="T82" fmla="*/ 72 w 136"/>
              <a:gd name="T83" fmla="*/ 47 h 150"/>
              <a:gd name="T84" fmla="*/ 75 w 136"/>
              <a:gd name="T85" fmla="*/ 41 h 150"/>
              <a:gd name="T86" fmla="*/ 72 w 136"/>
              <a:gd name="T87" fmla="*/ 40 h 150"/>
              <a:gd name="T88" fmla="*/ 75 w 136"/>
              <a:gd name="T89" fmla="*/ 32 h 150"/>
              <a:gd name="T90" fmla="*/ 72 w 136"/>
              <a:gd name="T91" fmla="*/ 26 h 150"/>
              <a:gd name="T92" fmla="*/ 68 w 136"/>
              <a:gd name="T93" fmla="*/ 18 h 150"/>
              <a:gd name="T94" fmla="*/ 67 w 136"/>
              <a:gd name="T95" fmla="*/ 14 h 150"/>
              <a:gd name="T96" fmla="*/ 67 w 136"/>
              <a:gd name="T97" fmla="*/ 10 h 150"/>
              <a:gd name="T98" fmla="*/ 59 w 136"/>
              <a:gd name="T99" fmla="*/ 4 h 150"/>
              <a:gd name="T100" fmla="*/ 45 w 136"/>
              <a:gd name="T101" fmla="*/ 0 h 150"/>
              <a:gd name="T102" fmla="*/ 32 w 136"/>
              <a:gd name="T103" fmla="*/ 1 h 150"/>
              <a:gd name="T104" fmla="*/ 10 w 136"/>
              <a:gd name="T105" fmla="*/ 6 h 150"/>
              <a:gd name="T106" fmla="*/ 6 w 136"/>
              <a:gd name="T107" fmla="*/ 17 h 150"/>
              <a:gd name="T108" fmla="*/ 4 w 136"/>
              <a:gd name="T109" fmla="*/ 26 h 150"/>
              <a:gd name="T110" fmla="*/ 0 w 136"/>
              <a:gd name="T111" fmla="*/ 53 h 150"/>
              <a:gd name="T112" fmla="*/ 6 w 136"/>
              <a:gd name="T113" fmla="*/ 58 h 150"/>
              <a:gd name="T114" fmla="*/ 6 w 136"/>
              <a:gd name="T115" fmla="*/ 58 h 150"/>
              <a:gd name="T116" fmla="*/ 6 w 136"/>
              <a:gd name="T117" fmla="*/ 58 h 150"/>
              <a:gd name="T118" fmla="*/ 6 w 136"/>
              <a:gd name="T119" fmla="*/ 5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 h="150">
                <a:moveTo>
                  <a:pt x="6" y="58"/>
                </a:moveTo>
                <a:lnTo>
                  <a:pt x="10" y="61"/>
                </a:lnTo>
                <a:lnTo>
                  <a:pt x="11" y="66"/>
                </a:lnTo>
                <a:lnTo>
                  <a:pt x="15" y="70"/>
                </a:lnTo>
                <a:lnTo>
                  <a:pt x="18" y="71"/>
                </a:lnTo>
                <a:lnTo>
                  <a:pt x="24" y="75"/>
                </a:lnTo>
                <a:lnTo>
                  <a:pt x="28" y="81"/>
                </a:lnTo>
                <a:lnTo>
                  <a:pt x="32" y="83"/>
                </a:lnTo>
                <a:lnTo>
                  <a:pt x="36" y="83"/>
                </a:lnTo>
                <a:lnTo>
                  <a:pt x="40" y="85"/>
                </a:lnTo>
                <a:lnTo>
                  <a:pt x="44" y="85"/>
                </a:lnTo>
                <a:lnTo>
                  <a:pt x="48" y="87"/>
                </a:lnTo>
                <a:lnTo>
                  <a:pt x="51" y="89"/>
                </a:lnTo>
                <a:lnTo>
                  <a:pt x="59" y="94"/>
                </a:lnTo>
                <a:lnTo>
                  <a:pt x="67" y="98"/>
                </a:lnTo>
                <a:lnTo>
                  <a:pt x="72" y="101"/>
                </a:lnTo>
                <a:lnTo>
                  <a:pt x="75" y="102"/>
                </a:lnTo>
                <a:lnTo>
                  <a:pt x="76" y="105"/>
                </a:lnTo>
                <a:lnTo>
                  <a:pt x="80" y="105"/>
                </a:lnTo>
                <a:lnTo>
                  <a:pt x="84" y="106"/>
                </a:lnTo>
                <a:lnTo>
                  <a:pt x="85" y="110"/>
                </a:lnTo>
                <a:lnTo>
                  <a:pt x="88" y="111"/>
                </a:lnTo>
                <a:lnTo>
                  <a:pt x="85" y="115"/>
                </a:lnTo>
                <a:lnTo>
                  <a:pt x="84" y="119"/>
                </a:lnTo>
                <a:lnTo>
                  <a:pt x="81" y="124"/>
                </a:lnTo>
                <a:lnTo>
                  <a:pt x="80" y="127"/>
                </a:lnTo>
                <a:lnTo>
                  <a:pt x="80" y="131"/>
                </a:lnTo>
                <a:lnTo>
                  <a:pt x="80" y="135"/>
                </a:lnTo>
                <a:lnTo>
                  <a:pt x="79" y="136"/>
                </a:lnTo>
                <a:lnTo>
                  <a:pt x="76" y="142"/>
                </a:lnTo>
                <a:lnTo>
                  <a:pt x="76" y="144"/>
                </a:lnTo>
                <a:lnTo>
                  <a:pt x="76" y="146"/>
                </a:lnTo>
                <a:lnTo>
                  <a:pt x="80" y="144"/>
                </a:lnTo>
                <a:lnTo>
                  <a:pt x="85" y="144"/>
                </a:lnTo>
                <a:lnTo>
                  <a:pt x="93" y="148"/>
                </a:lnTo>
                <a:lnTo>
                  <a:pt x="97" y="148"/>
                </a:lnTo>
                <a:lnTo>
                  <a:pt x="103" y="148"/>
                </a:lnTo>
                <a:lnTo>
                  <a:pt x="105" y="148"/>
                </a:lnTo>
                <a:lnTo>
                  <a:pt x="107" y="148"/>
                </a:lnTo>
                <a:lnTo>
                  <a:pt x="108" y="148"/>
                </a:lnTo>
                <a:lnTo>
                  <a:pt x="112" y="150"/>
                </a:lnTo>
                <a:lnTo>
                  <a:pt x="112" y="148"/>
                </a:lnTo>
                <a:lnTo>
                  <a:pt x="116" y="146"/>
                </a:lnTo>
                <a:lnTo>
                  <a:pt x="118" y="146"/>
                </a:lnTo>
                <a:lnTo>
                  <a:pt x="120" y="148"/>
                </a:lnTo>
                <a:lnTo>
                  <a:pt x="121" y="146"/>
                </a:lnTo>
                <a:lnTo>
                  <a:pt x="124" y="144"/>
                </a:lnTo>
                <a:lnTo>
                  <a:pt x="124" y="140"/>
                </a:lnTo>
                <a:lnTo>
                  <a:pt x="128" y="138"/>
                </a:lnTo>
                <a:lnTo>
                  <a:pt x="129" y="138"/>
                </a:lnTo>
                <a:lnTo>
                  <a:pt x="132" y="132"/>
                </a:lnTo>
                <a:lnTo>
                  <a:pt x="133" y="132"/>
                </a:lnTo>
                <a:lnTo>
                  <a:pt x="133" y="131"/>
                </a:lnTo>
                <a:lnTo>
                  <a:pt x="133" y="127"/>
                </a:lnTo>
                <a:lnTo>
                  <a:pt x="133" y="118"/>
                </a:lnTo>
                <a:lnTo>
                  <a:pt x="133" y="115"/>
                </a:lnTo>
                <a:lnTo>
                  <a:pt x="133" y="114"/>
                </a:lnTo>
                <a:lnTo>
                  <a:pt x="133" y="111"/>
                </a:lnTo>
                <a:lnTo>
                  <a:pt x="136" y="101"/>
                </a:lnTo>
                <a:lnTo>
                  <a:pt x="136" y="97"/>
                </a:lnTo>
                <a:lnTo>
                  <a:pt x="136" y="93"/>
                </a:lnTo>
                <a:lnTo>
                  <a:pt x="136" y="89"/>
                </a:lnTo>
                <a:lnTo>
                  <a:pt x="136" y="87"/>
                </a:lnTo>
                <a:lnTo>
                  <a:pt x="133" y="83"/>
                </a:lnTo>
                <a:lnTo>
                  <a:pt x="129" y="83"/>
                </a:lnTo>
                <a:lnTo>
                  <a:pt x="128" y="83"/>
                </a:lnTo>
                <a:lnTo>
                  <a:pt x="124" y="85"/>
                </a:lnTo>
                <a:lnTo>
                  <a:pt x="120" y="85"/>
                </a:lnTo>
                <a:lnTo>
                  <a:pt x="118" y="83"/>
                </a:lnTo>
                <a:lnTo>
                  <a:pt x="114" y="75"/>
                </a:lnTo>
                <a:lnTo>
                  <a:pt x="112" y="67"/>
                </a:lnTo>
                <a:lnTo>
                  <a:pt x="108" y="61"/>
                </a:lnTo>
                <a:lnTo>
                  <a:pt x="105" y="54"/>
                </a:lnTo>
                <a:lnTo>
                  <a:pt x="101" y="54"/>
                </a:lnTo>
                <a:lnTo>
                  <a:pt x="99" y="53"/>
                </a:lnTo>
                <a:lnTo>
                  <a:pt x="95" y="53"/>
                </a:lnTo>
                <a:lnTo>
                  <a:pt x="93" y="54"/>
                </a:lnTo>
                <a:lnTo>
                  <a:pt x="92" y="58"/>
                </a:lnTo>
                <a:lnTo>
                  <a:pt x="88" y="54"/>
                </a:lnTo>
                <a:lnTo>
                  <a:pt x="84" y="54"/>
                </a:lnTo>
                <a:lnTo>
                  <a:pt x="80" y="53"/>
                </a:lnTo>
                <a:lnTo>
                  <a:pt x="76" y="53"/>
                </a:lnTo>
                <a:lnTo>
                  <a:pt x="72" y="50"/>
                </a:lnTo>
                <a:lnTo>
                  <a:pt x="72" y="47"/>
                </a:lnTo>
                <a:lnTo>
                  <a:pt x="75" y="45"/>
                </a:lnTo>
                <a:lnTo>
                  <a:pt x="75" y="41"/>
                </a:lnTo>
                <a:lnTo>
                  <a:pt x="75" y="41"/>
                </a:lnTo>
                <a:lnTo>
                  <a:pt x="72" y="40"/>
                </a:lnTo>
                <a:lnTo>
                  <a:pt x="75" y="36"/>
                </a:lnTo>
                <a:lnTo>
                  <a:pt x="75" y="32"/>
                </a:lnTo>
                <a:lnTo>
                  <a:pt x="72" y="28"/>
                </a:lnTo>
                <a:lnTo>
                  <a:pt x="72" y="26"/>
                </a:lnTo>
                <a:lnTo>
                  <a:pt x="71" y="22"/>
                </a:lnTo>
                <a:lnTo>
                  <a:pt x="68" y="18"/>
                </a:lnTo>
                <a:lnTo>
                  <a:pt x="67" y="14"/>
                </a:lnTo>
                <a:lnTo>
                  <a:pt x="67" y="14"/>
                </a:lnTo>
                <a:lnTo>
                  <a:pt x="67" y="13"/>
                </a:lnTo>
                <a:lnTo>
                  <a:pt x="67" y="10"/>
                </a:lnTo>
                <a:lnTo>
                  <a:pt x="64" y="6"/>
                </a:lnTo>
                <a:lnTo>
                  <a:pt x="59" y="4"/>
                </a:lnTo>
                <a:lnTo>
                  <a:pt x="51" y="1"/>
                </a:lnTo>
                <a:lnTo>
                  <a:pt x="45" y="0"/>
                </a:lnTo>
                <a:lnTo>
                  <a:pt x="40" y="0"/>
                </a:lnTo>
                <a:lnTo>
                  <a:pt x="32" y="1"/>
                </a:lnTo>
                <a:lnTo>
                  <a:pt x="14" y="5"/>
                </a:lnTo>
                <a:lnTo>
                  <a:pt x="10" y="6"/>
                </a:lnTo>
                <a:lnTo>
                  <a:pt x="7" y="9"/>
                </a:lnTo>
                <a:lnTo>
                  <a:pt x="6" y="17"/>
                </a:lnTo>
                <a:lnTo>
                  <a:pt x="4" y="20"/>
                </a:lnTo>
                <a:lnTo>
                  <a:pt x="4" y="26"/>
                </a:lnTo>
                <a:lnTo>
                  <a:pt x="4" y="36"/>
                </a:lnTo>
                <a:lnTo>
                  <a:pt x="0" y="53"/>
                </a:lnTo>
                <a:lnTo>
                  <a:pt x="4" y="57"/>
                </a:lnTo>
                <a:lnTo>
                  <a:pt x="6" y="58"/>
                </a:lnTo>
                <a:lnTo>
                  <a:pt x="6" y="58"/>
                </a:lnTo>
                <a:lnTo>
                  <a:pt x="6" y="58"/>
                </a:lnTo>
                <a:lnTo>
                  <a:pt x="6" y="58"/>
                </a:lnTo>
                <a:lnTo>
                  <a:pt x="6" y="58"/>
                </a:lnTo>
                <a:lnTo>
                  <a:pt x="6" y="58"/>
                </a:lnTo>
                <a:lnTo>
                  <a:pt x="6" y="58"/>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24" name="Freeform 25"/>
          <p:cNvSpPr>
            <a:spLocks/>
          </p:cNvSpPr>
          <p:nvPr/>
        </p:nvSpPr>
        <p:spPr bwMode="auto">
          <a:xfrm>
            <a:off x="2041325" y="4523558"/>
            <a:ext cx="360759" cy="591158"/>
          </a:xfrm>
          <a:custGeom>
            <a:avLst/>
            <a:gdLst>
              <a:gd name="T0" fmla="*/ 149 w 152"/>
              <a:gd name="T1" fmla="*/ 108 h 181"/>
              <a:gd name="T2" fmla="*/ 146 w 152"/>
              <a:gd name="T3" fmla="*/ 106 h 181"/>
              <a:gd name="T4" fmla="*/ 139 w 152"/>
              <a:gd name="T5" fmla="*/ 96 h 181"/>
              <a:gd name="T6" fmla="*/ 129 w 152"/>
              <a:gd name="T7" fmla="*/ 91 h 181"/>
              <a:gd name="T8" fmla="*/ 119 w 152"/>
              <a:gd name="T9" fmla="*/ 89 h 181"/>
              <a:gd name="T10" fmla="*/ 115 w 152"/>
              <a:gd name="T11" fmla="*/ 78 h 181"/>
              <a:gd name="T12" fmla="*/ 116 w 152"/>
              <a:gd name="T13" fmla="*/ 73 h 181"/>
              <a:gd name="T14" fmla="*/ 114 w 152"/>
              <a:gd name="T15" fmla="*/ 58 h 181"/>
              <a:gd name="T16" fmla="*/ 103 w 152"/>
              <a:gd name="T17" fmla="*/ 52 h 181"/>
              <a:gd name="T18" fmla="*/ 92 w 152"/>
              <a:gd name="T19" fmla="*/ 48 h 181"/>
              <a:gd name="T20" fmla="*/ 86 w 152"/>
              <a:gd name="T21" fmla="*/ 45 h 181"/>
              <a:gd name="T22" fmla="*/ 81 w 152"/>
              <a:gd name="T23" fmla="*/ 42 h 181"/>
              <a:gd name="T24" fmla="*/ 76 w 152"/>
              <a:gd name="T25" fmla="*/ 40 h 181"/>
              <a:gd name="T26" fmla="*/ 72 w 152"/>
              <a:gd name="T27" fmla="*/ 39 h 181"/>
              <a:gd name="T28" fmla="*/ 63 w 152"/>
              <a:gd name="T29" fmla="*/ 35 h 181"/>
              <a:gd name="T30" fmla="*/ 56 w 152"/>
              <a:gd name="T31" fmla="*/ 30 h 181"/>
              <a:gd name="T32" fmla="*/ 53 w 152"/>
              <a:gd name="T33" fmla="*/ 28 h 181"/>
              <a:gd name="T34" fmla="*/ 52 w 152"/>
              <a:gd name="T35" fmla="*/ 17 h 181"/>
              <a:gd name="T36" fmla="*/ 50 w 152"/>
              <a:gd name="T37" fmla="*/ 12 h 181"/>
              <a:gd name="T38" fmla="*/ 50 w 152"/>
              <a:gd name="T39" fmla="*/ 2 h 181"/>
              <a:gd name="T40" fmla="*/ 42 w 152"/>
              <a:gd name="T41" fmla="*/ 2 h 181"/>
              <a:gd name="T42" fmla="*/ 30 w 152"/>
              <a:gd name="T43" fmla="*/ 7 h 181"/>
              <a:gd name="T44" fmla="*/ 25 w 152"/>
              <a:gd name="T45" fmla="*/ 10 h 181"/>
              <a:gd name="T46" fmla="*/ 22 w 152"/>
              <a:gd name="T47" fmla="*/ 13 h 181"/>
              <a:gd name="T48" fmla="*/ 17 w 152"/>
              <a:gd name="T49" fmla="*/ 16 h 181"/>
              <a:gd name="T50" fmla="*/ 12 w 152"/>
              <a:gd name="T51" fmla="*/ 19 h 181"/>
              <a:gd name="T52" fmla="*/ 7 w 152"/>
              <a:gd name="T53" fmla="*/ 17 h 181"/>
              <a:gd name="T54" fmla="*/ 0 w 152"/>
              <a:gd name="T55" fmla="*/ 17 h 181"/>
              <a:gd name="T56" fmla="*/ 10 w 152"/>
              <a:gd name="T57" fmla="*/ 42 h 181"/>
              <a:gd name="T58" fmla="*/ 10 w 152"/>
              <a:gd name="T59" fmla="*/ 50 h 181"/>
              <a:gd name="T60" fmla="*/ 12 w 152"/>
              <a:gd name="T61" fmla="*/ 60 h 181"/>
              <a:gd name="T62" fmla="*/ 7 w 152"/>
              <a:gd name="T63" fmla="*/ 71 h 181"/>
              <a:gd name="T64" fmla="*/ 10 w 152"/>
              <a:gd name="T65" fmla="*/ 77 h 181"/>
              <a:gd name="T66" fmla="*/ 13 w 152"/>
              <a:gd name="T67" fmla="*/ 83 h 181"/>
              <a:gd name="T68" fmla="*/ 16 w 152"/>
              <a:gd name="T69" fmla="*/ 89 h 181"/>
              <a:gd name="T70" fmla="*/ 17 w 152"/>
              <a:gd name="T71" fmla="*/ 91 h 181"/>
              <a:gd name="T72" fmla="*/ 15 w 152"/>
              <a:gd name="T73" fmla="*/ 93 h 181"/>
              <a:gd name="T74" fmla="*/ 9 w 152"/>
              <a:gd name="T75" fmla="*/ 102 h 181"/>
              <a:gd name="T76" fmla="*/ 10 w 152"/>
              <a:gd name="T77" fmla="*/ 109 h 181"/>
              <a:gd name="T78" fmla="*/ 17 w 152"/>
              <a:gd name="T79" fmla="*/ 159 h 181"/>
              <a:gd name="T80" fmla="*/ 38 w 152"/>
              <a:gd name="T81" fmla="*/ 179 h 181"/>
              <a:gd name="T82" fmla="*/ 48 w 152"/>
              <a:gd name="T83" fmla="*/ 175 h 181"/>
              <a:gd name="T84" fmla="*/ 55 w 152"/>
              <a:gd name="T85" fmla="*/ 169 h 181"/>
              <a:gd name="T86" fmla="*/ 60 w 152"/>
              <a:gd name="T87" fmla="*/ 168 h 181"/>
              <a:gd name="T88" fmla="*/ 71 w 152"/>
              <a:gd name="T89" fmla="*/ 169 h 181"/>
              <a:gd name="T90" fmla="*/ 79 w 152"/>
              <a:gd name="T91" fmla="*/ 179 h 181"/>
              <a:gd name="T92" fmla="*/ 83 w 152"/>
              <a:gd name="T93" fmla="*/ 168 h 181"/>
              <a:gd name="T94" fmla="*/ 95 w 152"/>
              <a:gd name="T95" fmla="*/ 168 h 181"/>
              <a:gd name="T96" fmla="*/ 101 w 152"/>
              <a:gd name="T97" fmla="*/ 158 h 181"/>
              <a:gd name="T98" fmla="*/ 102 w 152"/>
              <a:gd name="T99" fmla="*/ 144 h 181"/>
              <a:gd name="T100" fmla="*/ 108 w 152"/>
              <a:gd name="T101" fmla="*/ 135 h 181"/>
              <a:gd name="T102" fmla="*/ 132 w 152"/>
              <a:gd name="T103" fmla="*/ 131 h 181"/>
              <a:gd name="T104" fmla="*/ 146 w 152"/>
              <a:gd name="T105" fmla="*/ 136 h 181"/>
              <a:gd name="T106" fmla="*/ 148 w 152"/>
              <a:gd name="T107" fmla="*/ 142 h 181"/>
              <a:gd name="T108" fmla="*/ 151 w 152"/>
              <a:gd name="T109" fmla="*/ 139 h 181"/>
              <a:gd name="T110" fmla="*/ 151 w 152"/>
              <a:gd name="T111" fmla="*/ 131 h 181"/>
              <a:gd name="T112" fmla="*/ 151 w 152"/>
              <a:gd name="T113" fmla="*/ 12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2" h="181">
                <a:moveTo>
                  <a:pt x="152" y="116"/>
                </a:moveTo>
                <a:cubicBezTo>
                  <a:pt x="151" y="112"/>
                  <a:pt x="151" y="112"/>
                  <a:pt x="151" y="112"/>
                </a:cubicBezTo>
                <a:cubicBezTo>
                  <a:pt x="149" y="108"/>
                  <a:pt x="149" y="108"/>
                  <a:pt x="149" y="108"/>
                </a:cubicBezTo>
                <a:cubicBezTo>
                  <a:pt x="149" y="106"/>
                  <a:pt x="149" y="106"/>
                  <a:pt x="149" y="106"/>
                </a:cubicBezTo>
                <a:cubicBezTo>
                  <a:pt x="148" y="106"/>
                  <a:pt x="148" y="106"/>
                  <a:pt x="148" y="106"/>
                </a:cubicBezTo>
                <a:cubicBezTo>
                  <a:pt x="146" y="106"/>
                  <a:pt x="146" y="106"/>
                  <a:pt x="146" y="106"/>
                </a:cubicBezTo>
                <a:cubicBezTo>
                  <a:pt x="144" y="106"/>
                  <a:pt x="144" y="106"/>
                  <a:pt x="144" y="106"/>
                </a:cubicBezTo>
                <a:cubicBezTo>
                  <a:pt x="141" y="102"/>
                  <a:pt x="141" y="102"/>
                  <a:pt x="141" y="102"/>
                </a:cubicBezTo>
                <a:cubicBezTo>
                  <a:pt x="139" y="96"/>
                  <a:pt x="139" y="96"/>
                  <a:pt x="139" y="96"/>
                </a:cubicBezTo>
                <a:cubicBezTo>
                  <a:pt x="141" y="91"/>
                  <a:pt x="141" y="91"/>
                  <a:pt x="141" y="91"/>
                </a:cubicBezTo>
                <a:cubicBezTo>
                  <a:pt x="135" y="91"/>
                  <a:pt x="135" y="91"/>
                  <a:pt x="135" y="91"/>
                </a:cubicBezTo>
                <a:cubicBezTo>
                  <a:pt x="129" y="91"/>
                  <a:pt x="129" y="91"/>
                  <a:pt x="129" y="91"/>
                </a:cubicBezTo>
                <a:cubicBezTo>
                  <a:pt x="124" y="91"/>
                  <a:pt x="124" y="91"/>
                  <a:pt x="124" y="91"/>
                </a:cubicBezTo>
                <a:cubicBezTo>
                  <a:pt x="122" y="91"/>
                  <a:pt x="122" y="91"/>
                  <a:pt x="122" y="91"/>
                </a:cubicBezTo>
                <a:cubicBezTo>
                  <a:pt x="119" y="89"/>
                  <a:pt x="119" y="89"/>
                  <a:pt x="119" y="89"/>
                </a:cubicBezTo>
                <a:cubicBezTo>
                  <a:pt x="118" y="85"/>
                  <a:pt x="118" y="85"/>
                  <a:pt x="118" y="85"/>
                </a:cubicBezTo>
                <a:cubicBezTo>
                  <a:pt x="118" y="82"/>
                  <a:pt x="118" y="82"/>
                  <a:pt x="118" y="82"/>
                </a:cubicBezTo>
                <a:cubicBezTo>
                  <a:pt x="115" y="78"/>
                  <a:pt x="115" y="78"/>
                  <a:pt x="115" y="78"/>
                </a:cubicBezTo>
                <a:cubicBezTo>
                  <a:pt x="115" y="76"/>
                  <a:pt x="115" y="76"/>
                  <a:pt x="115" y="76"/>
                </a:cubicBezTo>
                <a:cubicBezTo>
                  <a:pt x="114" y="73"/>
                  <a:pt x="114" y="73"/>
                  <a:pt x="114" y="73"/>
                </a:cubicBezTo>
                <a:cubicBezTo>
                  <a:pt x="116" y="73"/>
                  <a:pt x="116" y="73"/>
                  <a:pt x="116" y="73"/>
                </a:cubicBezTo>
                <a:cubicBezTo>
                  <a:pt x="114" y="63"/>
                  <a:pt x="114" y="63"/>
                  <a:pt x="114" y="63"/>
                </a:cubicBezTo>
                <a:cubicBezTo>
                  <a:pt x="114" y="60"/>
                  <a:pt x="114" y="60"/>
                  <a:pt x="114" y="60"/>
                </a:cubicBezTo>
                <a:cubicBezTo>
                  <a:pt x="114" y="58"/>
                  <a:pt x="114" y="58"/>
                  <a:pt x="114" y="58"/>
                </a:cubicBezTo>
                <a:cubicBezTo>
                  <a:pt x="112" y="56"/>
                  <a:pt x="112" y="56"/>
                  <a:pt x="112" y="56"/>
                </a:cubicBezTo>
                <a:cubicBezTo>
                  <a:pt x="106" y="53"/>
                  <a:pt x="106" y="53"/>
                  <a:pt x="106" y="53"/>
                </a:cubicBezTo>
                <a:cubicBezTo>
                  <a:pt x="103" y="52"/>
                  <a:pt x="103" y="52"/>
                  <a:pt x="103" y="52"/>
                </a:cubicBezTo>
                <a:cubicBezTo>
                  <a:pt x="96" y="52"/>
                  <a:pt x="96" y="52"/>
                  <a:pt x="96" y="52"/>
                </a:cubicBezTo>
                <a:cubicBezTo>
                  <a:pt x="93" y="50"/>
                  <a:pt x="93" y="50"/>
                  <a:pt x="93" y="50"/>
                </a:cubicBezTo>
                <a:cubicBezTo>
                  <a:pt x="92" y="48"/>
                  <a:pt x="92" y="48"/>
                  <a:pt x="92" y="48"/>
                </a:cubicBezTo>
                <a:cubicBezTo>
                  <a:pt x="91" y="48"/>
                  <a:pt x="91" y="48"/>
                  <a:pt x="91" y="48"/>
                </a:cubicBezTo>
                <a:cubicBezTo>
                  <a:pt x="89" y="48"/>
                  <a:pt x="89" y="48"/>
                  <a:pt x="89" y="48"/>
                </a:cubicBezTo>
                <a:cubicBezTo>
                  <a:pt x="86" y="45"/>
                  <a:pt x="86" y="45"/>
                  <a:pt x="86" y="45"/>
                </a:cubicBezTo>
                <a:cubicBezTo>
                  <a:pt x="83" y="45"/>
                  <a:pt x="83" y="45"/>
                  <a:pt x="83" y="45"/>
                </a:cubicBezTo>
                <a:cubicBezTo>
                  <a:pt x="82" y="43"/>
                  <a:pt x="82" y="43"/>
                  <a:pt x="82" y="43"/>
                </a:cubicBezTo>
                <a:cubicBezTo>
                  <a:pt x="81" y="42"/>
                  <a:pt x="81" y="42"/>
                  <a:pt x="81" y="42"/>
                </a:cubicBezTo>
                <a:cubicBezTo>
                  <a:pt x="79" y="40"/>
                  <a:pt x="79" y="40"/>
                  <a:pt x="79" y="40"/>
                </a:cubicBezTo>
                <a:cubicBezTo>
                  <a:pt x="78" y="40"/>
                  <a:pt x="78" y="40"/>
                  <a:pt x="78" y="40"/>
                </a:cubicBezTo>
                <a:cubicBezTo>
                  <a:pt x="76" y="40"/>
                  <a:pt x="76" y="40"/>
                  <a:pt x="76" y="40"/>
                </a:cubicBezTo>
                <a:cubicBezTo>
                  <a:pt x="75" y="39"/>
                  <a:pt x="75" y="39"/>
                  <a:pt x="75" y="39"/>
                </a:cubicBezTo>
                <a:cubicBezTo>
                  <a:pt x="73" y="38"/>
                  <a:pt x="73" y="38"/>
                  <a:pt x="73" y="38"/>
                </a:cubicBezTo>
                <a:cubicBezTo>
                  <a:pt x="72" y="39"/>
                  <a:pt x="72" y="39"/>
                  <a:pt x="72" y="39"/>
                </a:cubicBezTo>
                <a:cubicBezTo>
                  <a:pt x="68" y="39"/>
                  <a:pt x="68" y="39"/>
                  <a:pt x="68" y="39"/>
                </a:cubicBezTo>
                <a:cubicBezTo>
                  <a:pt x="65" y="38"/>
                  <a:pt x="65" y="38"/>
                  <a:pt x="65" y="38"/>
                </a:cubicBezTo>
                <a:cubicBezTo>
                  <a:pt x="63" y="35"/>
                  <a:pt x="63" y="35"/>
                  <a:pt x="63" y="35"/>
                </a:cubicBezTo>
                <a:cubicBezTo>
                  <a:pt x="60" y="33"/>
                  <a:pt x="60" y="33"/>
                  <a:pt x="60" y="33"/>
                </a:cubicBezTo>
                <a:cubicBezTo>
                  <a:pt x="58" y="32"/>
                  <a:pt x="58" y="32"/>
                  <a:pt x="58" y="32"/>
                </a:cubicBezTo>
                <a:cubicBezTo>
                  <a:pt x="56" y="30"/>
                  <a:pt x="56" y="30"/>
                  <a:pt x="56" y="30"/>
                </a:cubicBezTo>
                <a:cubicBezTo>
                  <a:pt x="56" y="29"/>
                  <a:pt x="56" y="29"/>
                  <a:pt x="56" y="29"/>
                </a:cubicBezTo>
                <a:cubicBezTo>
                  <a:pt x="55" y="28"/>
                  <a:pt x="55" y="28"/>
                  <a:pt x="55" y="28"/>
                </a:cubicBezTo>
                <a:cubicBezTo>
                  <a:pt x="53" y="28"/>
                  <a:pt x="53" y="28"/>
                  <a:pt x="53" y="28"/>
                </a:cubicBezTo>
                <a:cubicBezTo>
                  <a:pt x="52" y="25"/>
                  <a:pt x="52" y="25"/>
                  <a:pt x="52" y="25"/>
                </a:cubicBezTo>
                <a:cubicBezTo>
                  <a:pt x="50" y="20"/>
                  <a:pt x="50" y="20"/>
                  <a:pt x="50" y="20"/>
                </a:cubicBezTo>
                <a:cubicBezTo>
                  <a:pt x="52" y="17"/>
                  <a:pt x="52" y="17"/>
                  <a:pt x="52" y="17"/>
                </a:cubicBezTo>
                <a:cubicBezTo>
                  <a:pt x="52" y="16"/>
                  <a:pt x="52" y="16"/>
                  <a:pt x="52" y="16"/>
                </a:cubicBezTo>
                <a:cubicBezTo>
                  <a:pt x="50" y="15"/>
                  <a:pt x="50" y="15"/>
                  <a:pt x="50" y="15"/>
                </a:cubicBezTo>
                <a:cubicBezTo>
                  <a:pt x="50" y="12"/>
                  <a:pt x="50" y="12"/>
                  <a:pt x="50" y="12"/>
                </a:cubicBezTo>
                <a:cubicBezTo>
                  <a:pt x="50" y="7"/>
                  <a:pt x="50" y="7"/>
                  <a:pt x="50" y="7"/>
                </a:cubicBezTo>
                <a:cubicBezTo>
                  <a:pt x="52" y="3"/>
                  <a:pt x="52" y="3"/>
                  <a:pt x="52" y="3"/>
                </a:cubicBezTo>
                <a:cubicBezTo>
                  <a:pt x="50" y="2"/>
                  <a:pt x="50" y="2"/>
                  <a:pt x="50" y="2"/>
                </a:cubicBezTo>
                <a:cubicBezTo>
                  <a:pt x="49" y="0"/>
                  <a:pt x="49" y="0"/>
                  <a:pt x="49" y="0"/>
                </a:cubicBezTo>
                <a:cubicBezTo>
                  <a:pt x="48" y="2"/>
                  <a:pt x="48" y="2"/>
                  <a:pt x="48" y="2"/>
                </a:cubicBezTo>
                <a:cubicBezTo>
                  <a:pt x="42" y="2"/>
                  <a:pt x="42" y="2"/>
                  <a:pt x="42" y="2"/>
                </a:cubicBezTo>
                <a:cubicBezTo>
                  <a:pt x="38" y="3"/>
                  <a:pt x="38" y="3"/>
                  <a:pt x="38" y="3"/>
                </a:cubicBezTo>
                <a:cubicBezTo>
                  <a:pt x="33" y="5"/>
                  <a:pt x="33" y="5"/>
                  <a:pt x="33" y="5"/>
                </a:cubicBezTo>
                <a:cubicBezTo>
                  <a:pt x="30" y="7"/>
                  <a:pt x="30" y="7"/>
                  <a:pt x="30" y="7"/>
                </a:cubicBezTo>
                <a:cubicBezTo>
                  <a:pt x="29" y="9"/>
                  <a:pt x="29" y="9"/>
                  <a:pt x="29" y="9"/>
                </a:cubicBezTo>
                <a:cubicBezTo>
                  <a:pt x="27" y="9"/>
                  <a:pt x="27" y="9"/>
                  <a:pt x="27" y="9"/>
                </a:cubicBezTo>
                <a:cubicBezTo>
                  <a:pt x="25" y="10"/>
                  <a:pt x="25" y="10"/>
                  <a:pt x="25" y="10"/>
                </a:cubicBezTo>
                <a:cubicBezTo>
                  <a:pt x="23" y="12"/>
                  <a:pt x="23" y="12"/>
                  <a:pt x="23" y="12"/>
                </a:cubicBezTo>
                <a:cubicBezTo>
                  <a:pt x="22" y="13"/>
                  <a:pt x="22" y="13"/>
                  <a:pt x="22" y="13"/>
                </a:cubicBezTo>
                <a:cubicBezTo>
                  <a:pt x="22" y="13"/>
                  <a:pt x="22" y="13"/>
                  <a:pt x="22" y="13"/>
                </a:cubicBezTo>
                <a:cubicBezTo>
                  <a:pt x="20" y="13"/>
                  <a:pt x="20" y="13"/>
                  <a:pt x="20" y="13"/>
                </a:cubicBezTo>
                <a:cubicBezTo>
                  <a:pt x="19" y="15"/>
                  <a:pt x="19" y="15"/>
                  <a:pt x="19" y="15"/>
                </a:cubicBezTo>
                <a:cubicBezTo>
                  <a:pt x="17" y="16"/>
                  <a:pt x="17" y="16"/>
                  <a:pt x="17" y="16"/>
                </a:cubicBezTo>
                <a:cubicBezTo>
                  <a:pt x="16" y="17"/>
                  <a:pt x="16" y="17"/>
                  <a:pt x="16" y="17"/>
                </a:cubicBezTo>
                <a:cubicBezTo>
                  <a:pt x="13" y="19"/>
                  <a:pt x="13" y="19"/>
                  <a:pt x="13" y="19"/>
                </a:cubicBezTo>
                <a:cubicBezTo>
                  <a:pt x="12" y="19"/>
                  <a:pt x="12" y="19"/>
                  <a:pt x="12" y="19"/>
                </a:cubicBezTo>
                <a:cubicBezTo>
                  <a:pt x="10" y="19"/>
                  <a:pt x="10" y="19"/>
                  <a:pt x="10" y="19"/>
                </a:cubicBezTo>
                <a:cubicBezTo>
                  <a:pt x="10" y="17"/>
                  <a:pt x="10" y="17"/>
                  <a:pt x="10" y="17"/>
                </a:cubicBezTo>
                <a:cubicBezTo>
                  <a:pt x="7" y="17"/>
                  <a:pt x="7" y="17"/>
                  <a:pt x="7" y="17"/>
                </a:cubicBezTo>
                <a:cubicBezTo>
                  <a:pt x="4" y="17"/>
                  <a:pt x="4" y="17"/>
                  <a:pt x="4" y="17"/>
                </a:cubicBezTo>
                <a:cubicBezTo>
                  <a:pt x="3" y="17"/>
                  <a:pt x="3" y="17"/>
                  <a:pt x="3" y="17"/>
                </a:cubicBezTo>
                <a:cubicBezTo>
                  <a:pt x="0" y="17"/>
                  <a:pt x="0" y="17"/>
                  <a:pt x="0" y="17"/>
                </a:cubicBezTo>
                <a:cubicBezTo>
                  <a:pt x="12" y="38"/>
                  <a:pt x="12" y="38"/>
                  <a:pt x="12" y="38"/>
                </a:cubicBezTo>
                <a:cubicBezTo>
                  <a:pt x="13" y="40"/>
                  <a:pt x="13" y="40"/>
                  <a:pt x="13" y="40"/>
                </a:cubicBezTo>
                <a:cubicBezTo>
                  <a:pt x="10" y="42"/>
                  <a:pt x="10" y="42"/>
                  <a:pt x="10" y="42"/>
                </a:cubicBezTo>
                <a:cubicBezTo>
                  <a:pt x="10" y="45"/>
                  <a:pt x="10" y="45"/>
                  <a:pt x="10" y="45"/>
                </a:cubicBezTo>
                <a:cubicBezTo>
                  <a:pt x="10" y="46"/>
                  <a:pt x="10" y="46"/>
                  <a:pt x="10" y="46"/>
                </a:cubicBezTo>
                <a:cubicBezTo>
                  <a:pt x="10" y="50"/>
                  <a:pt x="10" y="50"/>
                  <a:pt x="10" y="50"/>
                </a:cubicBezTo>
                <a:cubicBezTo>
                  <a:pt x="10" y="55"/>
                  <a:pt x="10" y="55"/>
                  <a:pt x="10" y="55"/>
                </a:cubicBezTo>
                <a:cubicBezTo>
                  <a:pt x="12" y="58"/>
                  <a:pt x="12" y="58"/>
                  <a:pt x="12" y="58"/>
                </a:cubicBezTo>
                <a:cubicBezTo>
                  <a:pt x="12" y="60"/>
                  <a:pt x="12" y="60"/>
                  <a:pt x="12" y="60"/>
                </a:cubicBezTo>
                <a:cubicBezTo>
                  <a:pt x="12" y="63"/>
                  <a:pt x="12" y="63"/>
                  <a:pt x="12" y="63"/>
                </a:cubicBezTo>
                <a:cubicBezTo>
                  <a:pt x="9" y="69"/>
                  <a:pt x="9" y="69"/>
                  <a:pt x="9" y="69"/>
                </a:cubicBezTo>
                <a:cubicBezTo>
                  <a:pt x="7" y="71"/>
                  <a:pt x="7" y="71"/>
                  <a:pt x="7" y="71"/>
                </a:cubicBezTo>
                <a:cubicBezTo>
                  <a:pt x="9" y="72"/>
                  <a:pt x="9" y="72"/>
                  <a:pt x="9" y="72"/>
                </a:cubicBezTo>
                <a:cubicBezTo>
                  <a:pt x="10" y="75"/>
                  <a:pt x="10" y="75"/>
                  <a:pt x="10" y="75"/>
                </a:cubicBezTo>
                <a:cubicBezTo>
                  <a:pt x="10" y="77"/>
                  <a:pt x="10" y="77"/>
                  <a:pt x="10" y="77"/>
                </a:cubicBezTo>
                <a:cubicBezTo>
                  <a:pt x="10" y="78"/>
                  <a:pt x="10" y="78"/>
                  <a:pt x="10" y="78"/>
                </a:cubicBezTo>
                <a:cubicBezTo>
                  <a:pt x="9" y="81"/>
                  <a:pt x="9" y="81"/>
                  <a:pt x="9" y="81"/>
                </a:cubicBezTo>
                <a:cubicBezTo>
                  <a:pt x="13" y="83"/>
                  <a:pt x="13" y="83"/>
                  <a:pt x="13" y="83"/>
                </a:cubicBezTo>
                <a:cubicBezTo>
                  <a:pt x="15" y="85"/>
                  <a:pt x="15" y="85"/>
                  <a:pt x="15" y="85"/>
                </a:cubicBezTo>
                <a:cubicBezTo>
                  <a:pt x="15" y="89"/>
                  <a:pt x="15" y="89"/>
                  <a:pt x="15" y="89"/>
                </a:cubicBezTo>
                <a:cubicBezTo>
                  <a:pt x="16" y="89"/>
                  <a:pt x="16" y="89"/>
                  <a:pt x="16" y="89"/>
                </a:cubicBezTo>
                <a:cubicBezTo>
                  <a:pt x="17" y="89"/>
                  <a:pt x="17" y="89"/>
                  <a:pt x="17" y="89"/>
                </a:cubicBezTo>
                <a:cubicBezTo>
                  <a:pt x="19" y="91"/>
                  <a:pt x="19" y="91"/>
                  <a:pt x="19" y="91"/>
                </a:cubicBezTo>
                <a:cubicBezTo>
                  <a:pt x="17" y="91"/>
                  <a:pt x="17" y="91"/>
                  <a:pt x="17" y="91"/>
                </a:cubicBezTo>
                <a:cubicBezTo>
                  <a:pt x="15" y="92"/>
                  <a:pt x="15" y="92"/>
                  <a:pt x="15" y="92"/>
                </a:cubicBezTo>
                <a:cubicBezTo>
                  <a:pt x="16" y="93"/>
                  <a:pt x="16" y="93"/>
                  <a:pt x="16" y="93"/>
                </a:cubicBezTo>
                <a:cubicBezTo>
                  <a:pt x="15" y="93"/>
                  <a:pt x="15" y="93"/>
                  <a:pt x="15" y="93"/>
                </a:cubicBezTo>
                <a:cubicBezTo>
                  <a:pt x="15" y="95"/>
                  <a:pt x="15" y="95"/>
                  <a:pt x="15" y="95"/>
                </a:cubicBezTo>
                <a:cubicBezTo>
                  <a:pt x="12" y="98"/>
                  <a:pt x="12" y="98"/>
                  <a:pt x="12" y="98"/>
                </a:cubicBezTo>
                <a:cubicBezTo>
                  <a:pt x="9" y="102"/>
                  <a:pt x="9" y="102"/>
                  <a:pt x="9" y="102"/>
                </a:cubicBezTo>
                <a:cubicBezTo>
                  <a:pt x="7" y="103"/>
                  <a:pt x="7" y="103"/>
                  <a:pt x="7" y="103"/>
                </a:cubicBezTo>
                <a:cubicBezTo>
                  <a:pt x="9" y="105"/>
                  <a:pt x="9" y="105"/>
                  <a:pt x="9" y="105"/>
                </a:cubicBezTo>
                <a:cubicBezTo>
                  <a:pt x="10" y="109"/>
                  <a:pt x="10" y="109"/>
                  <a:pt x="10" y="109"/>
                </a:cubicBezTo>
                <a:cubicBezTo>
                  <a:pt x="11" y="111"/>
                  <a:pt x="11" y="111"/>
                  <a:pt x="11" y="111"/>
                </a:cubicBezTo>
                <a:cubicBezTo>
                  <a:pt x="9" y="113"/>
                  <a:pt x="9" y="113"/>
                  <a:pt x="9" y="113"/>
                </a:cubicBezTo>
                <a:cubicBezTo>
                  <a:pt x="9" y="113"/>
                  <a:pt x="16" y="157"/>
                  <a:pt x="17" y="159"/>
                </a:cubicBezTo>
                <a:cubicBezTo>
                  <a:pt x="17" y="160"/>
                  <a:pt x="25" y="164"/>
                  <a:pt x="35" y="169"/>
                </a:cubicBezTo>
                <a:cubicBezTo>
                  <a:pt x="36" y="172"/>
                  <a:pt x="36" y="172"/>
                  <a:pt x="36" y="172"/>
                </a:cubicBezTo>
                <a:cubicBezTo>
                  <a:pt x="38" y="179"/>
                  <a:pt x="38" y="179"/>
                  <a:pt x="38" y="179"/>
                </a:cubicBezTo>
                <a:cubicBezTo>
                  <a:pt x="42" y="181"/>
                  <a:pt x="42" y="181"/>
                  <a:pt x="42" y="181"/>
                </a:cubicBezTo>
                <a:cubicBezTo>
                  <a:pt x="45" y="179"/>
                  <a:pt x="45" y="179"/>
                  <a:pt x="45" y="179"/>
                </a:cubicBezTo>
                <a:cubicBezTo>
                  <a:pt x="48" y="175"/>
                  <a:pt x="48" y="175"/>
                  <a:pt x="48" y="175"/>
                </a:cubicBezTo>
                <a:cubicBezTo>
                  <a:pt x="49" y="172"/>
                  <a:pt x="49" y="172"/>
                  <a:pt x="49" y="172"/>
                </a:cubicBezTo>
                <a:cubicBezTo>
                  <a:pt x="52" y="171"/>
                  <a:pt x="52" y="171"/>
                  <a:pt x="52" y="171"/>
                </a:cubicBezTo>
                <a:cubicBezTo>
                  <a:pt x="55" y="169"/>
                  <a:pt x="55" y="169"/>
                  <a:pt x="55" y="169"/>
                </a:cubicBezTo>
                <a:cubicBezTo>
                  <a:pt x="55" y="165"/>
                  <a:pt x="55" y="165"/>
                  <a:pt x="55" y="165"/>
                </a:cubicBezTo>
                <a:cubicBezTo>
                  <a:pt x="59" y="167"/>
                  <a:pt x="59" y="167"/>
                  <a:pt x="59" y="167"/>
                </a:cubicBezTo>
                <a:cubicBezTo>
                  <a:pt x="60" y="168"/>
                  <a:pt x="60" y="168"/>
                  <a:pt x="60" y="168"/>
                </a:cubicBezTo>
                <a:cubicBezTo>
                  <a:pt x="62" y="169"/>
                  <a:pt x="62" y="169"/>
                  <a:pt x="62" y="169"/>
                </a:cubicBezTo>
                <a:cubicBezTo>
                  <a:pt x="66" y="169"/>
                  <a:pt x="66" y="169"/>
                  <a:pt x="66" y="169"/>
                </a:cubicBezTo>
                <a:cubicBezTo>
                  <a:pt x="71" y="169"/>
                  <a:pt x="71" y="169"/>
                  <a:pt x="71" y="169"/>
                </a:cubicBezTo>
                <a:cubicBezTo>
                  <a:pt x="73" y="171"/>
                  <a:pt x="73" y="171"/>
                  <a:pt x="73" y="171"/>
                </a:cubicBezTo>
                <a:cubicBezTo>
                  <a:pt x="76" y="174"/>
                  <a:pt x="76" y="174"/>
                  <a:pt x="76" y="174"/>
                </a:cubicBezTo>
                <a:cubicBezTo>
                  <a:pt x="79" y="179"/>
                  <a:pt x="79" y="179"/>
                  <a:pt x="79" y="179"/>
                </a:cubicBezTo>
                <a:cubicBezTo>
                  <a:pt x="81" y="174"/>
                  <a:pt x="81" y="174"/>
                  <a:pt x="81" y="174"/>
                </a:cubicBezTo>
                <a:cubicBezTo>
                  <a:pt x="82" y="171"/>
                  <a:pt x="82" y="171"/>
                  <a:pt x="82" y="171"/>
                </a:cubicBezTo>
                <a:cubicBezTo>
                  <a:pt x="83" y="168"/>
                  <a:pt x="83" y="168"/>
                  <a:pt x="83" y="168"/>
                </a:cubicBezTo>
                <a:cubicBezTo>
                  <a:pt x="86" y="168"/>
                  <a:pt x="86" y="168"/>
                  <a:pt x="86" y="168"/>
                </a:cubicBezTo>
                <a:cubicBezTo>
                  <a:pt x="92" y="168"/>
                  <a:pt x="92" y="168"/>
                  <a:pt x="92" y="168"/>
                </a:cubicBezTo>
                <a:cubicBezTo>
                  <a:pt x="95" y="168"/>
                  <a:pt x="95" y="168"/>
                  <a:pt x="95" y="168"/>
                </a:cubicBezTo>
                <a:cubicBezTo>
                  <a:pt x="96" y="169"/>
                  <a:pt x="96" y="169"/>
                  <a:pt x="96" y="169"/>
                </a:cubicBezTo>
                <a:cubicBezTo>
                  <a:pt x="98" y="171"/>
                  <a:pt x="98" y="171"/>
                  <a:pt x="98" y="171"/>
                </a:cubicBezTo>
                <a:cubicBezTo>
                  <a:pt x="101" y="158"/>
                  <a:pt x="101" y="158"/>
                  <a:pt x="101" y="158"/>
                </a:cubicBezTo>
                <a:cubicBezTo>
                  <a:pt x="101" y="151"/>
                  <a:pt x="101" y="151"/>
                  <a:pt x="101" y="151"/>
                </a:cubicBezTo>
                <a:cubicBezTo>
                  <a:pt x="101" y="146"/>
                  <a:pt x="101" y="146"/>
                  <a:pt x="101" y="146"/>
                </a:cubicBezTo>
                <a:cubicBezTo>
                  <a:pt x="102" y="144"/>
                  <a:pt x="102" y="144"/>
                  <a:pt x="102" y="144"/>
                </a:cubicBezTo>
                <a:cubicBezTo>
                  <a:pt x="103" y="138"/>
                  <a:pt x="103" y="138"/>
                  <a:pt x="103" y="138"/>
                </a:cubicBezTo>
                <a:cubicBezTo>
                  <a:pt x="105" y="136"/>
                  <a:pt x="105" y="136"/>
                  <a:pt x="105" y="136"/>
                </a:cubicBezTo>
                <a:cubicBezTo>
                  <a:pt x="108" y="135"/>
                  <a:pt x="108" y="135"/>
                  <a:pt x="108" y="135"/>
                </a:cubicBezTo>
                <a:cubicBezTo>
                  <a:pt x="122" y="132"/>
                  <a:pt x="122" y="132"/>
                  <a:pt x="122" y="132"/>
                </a:cubicBezTo>
                <a:cubicBezTo>
                  <a:pt x="128" y="131"/>
                  <a:pt x="128" y="131"/>
                  <a:pt x="128" y="131"/>
                </a:cubicBezTo>
                <a:cubicBezTo>
                  <a:pt x="132" y="131"/>
                  <a:pt x="132" y="131"/>
                  <a:pt x="132" y="131"/>
                </a:cubicBezTo>
                <a:cubicBezTo>
                  <a:pt x="136" y="132"/>
                  <a:pt x="136" y="132"/>
                  <a:pt x="136" y="132"/>
                </a:cubicBezTo>
                <a:cubicBezTo>
                  <a:pt x="142" y="134"/>
                  <a:pt x="142" y="134"/>
                  <a:pt x="142" y="134"/>
                </a:cubicBezTo>
                <a:cubicBezTo>
                  <a:pt x="146" y="136"/>
                  <a:pt x="146" y="136"/>
                  <a:pt x="146" y="136"/>
                </a:cubicBezTo>
                <a:cubicBezTo>
                  <a:pt x="148" y="139"/>
                  <a:pt x="148" y="139"/>
                  <a:pt x="148" y="139"/>
                </a:cubicBezTo>
                <a:cubicBezTo>
                  <a:pt x="148" y="141"/>
                  <a:pt x="148" y="141"/>
                  <a:pt x="148" y="141"/>
                </a:cubicBezTo>
                <a:cubicBezTo>
                  <a:pt x="148" y="142"/>
                  <a:pt x="148" y="142"/>
                  <a:pt x="148" y="142"/>
                </a:cubicBezTo>
                <a:cubicBezTo>
                  <a:pt x="149" y="142"/>
                  <a:pt x="149" y="142"/>
                  <a:pt x="149" y="142"/>
                </a:cubicBezTo>
                <a:cubicBezTo>
                  <a:pt x="151" y="141"/>
                  <a:pt x="151" y="141"/>
                  <a:pt x="151" y="141"/>
                </a:cubicBezTo>
                <a:cubicBezTo>
                  <a:pt x="151" y="139"/>
                  <a:pt x="151" y="139"/>
                  <a:pt x="151" y="139"/>
                </a:cubicBezTo>
                <a:cubicBezTo>
                  <a:pt x="149" y="138"/>
                  <a:pt x="149" y="138"/>
                  <a:pt x="149" y="138"/>
                </a:cubicBezTo>
                <a:cubicBezTo>
                  <a:pt x="148" y="135"/>
                  <a:pt x="148" y="135"/>
                  <a:pt x="148" y="135"/>
                </a:cubicBezTo>
                <a:cubicBezTo>
                  <a:pt x="151" y="131"/>
                  <a:pt x="151" y="131"/>
                  <a:pt x="151" y="131"/>
                </a:cubicBezTo>
                <a:cubicBezTo>
                  <a:pt x="151" y="128"/>
                  <a:pt x="151" y="128"/>
                  <a:pt x="151" y="128"/>
                </a:cubicBezTo>
                <a:cubicBezTo>
                  <a:pt x="152" y="126"/>
                  <a:pt x="152" y="126"/>
                  <a:pt x="152" y="126"/>
                </a:cubicBezTo>
                <a:cubicBezTo>
                  <a:pt x="151" y="124"/>
                  <a:pt x="151" y="124"/>
                  <a:pt x="151" y="124"/>
                </a:cubicBezTo>
                <a:cubicBezTo>
                  <a:pt x="152" y="122"/>
                  <a:pt x="152" y="122"/>
                  <a:pt x="152" y="122"/>
                </a:cubicBezTo>
                <a:lnTo>
                  <a:pt x="152" y="116"/>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25" name="Freeform 26"/>
          <p:cNvSpPr>
            <a:spLocks/>
          </p:cNvSpPr>
          <p:nvPr/>
        </p:nvSpPr>
        <p:spPr bwMode="auto">
          <a:xfrm>
            <a:off x="1698433" y="4092505"/>
            <a:ext cx="378619" cy="820232"/>
          </a:xfrm>
          <a:custGeom>
            <a:avLst/>
            <a:gdLst>
              <a:gd name="T0" fmla="*/ 200 w 212"/>
              <a:gd name="T1" fmla="*/ 323 h 333"/>
              <a:gd name="T2" fmla="*/ 204 w 212"/>
              <a:gd name="T3" fmla="*/ 316 h 333"/>
              <a:gd name="T4" fmla="*/ 208 w 212"/>
              <a:gd name="T5" fmla="*/ 305 h 333"/>
              <a:gd name="T6" fmla="*/ 208 w 212"/>
              <a:gd name="T7" fmla="*/ 293 h 333"/>
              <a:gd name="T8" fmla="*/ 200 w 212"/>
              <a:gd name="T9" fmla="*/ 288 h 333"/>
              <a:gd name="T10" fmla="*/ 195 w 212"/>
              <a:gd name="T11" fmla="*/ 282 h 333"/>
              <a:gd name="T12" fmla="*/ 199 w 212"/>
              <a:gd name="T13" fmla="*/ 278 h 333"/>
              <a:gd name="T14" fmla="*/ 204 w 212"/>
              <a:gd name="T15" fmla="*/ 270 h 333"/>
              <a:gd name="T16" fmla="*/ 208 w 212"/>
              <a:gd name="T17" fmla="*/ 252 h 333"/>
              <a:gd name="T18" fmla="*/ 205 w 212"/>
              <a:gd name="T19" fmla="*/ 231 h 333"/>
              <a:gd name="T20" fmla="*/ 185 w 212"/>
              <a:gd name="T21" fmla="*/ 197 h 333"/>
              <a:gd name="T22" fmla="*/ 178 w 212"/>
              <a:gd name="T23" fmla="*/ 175 h 333"/>
              <a:gd name="T24" fmla="*/ 171 w 212"/>
              <a:gd name="T25" fmla="*/ 174 h 333"/>
              <a:gd name="T26" fmla="*/ 151 w 212"/>
              <a:gd name="T27" fmla="*/ 175 h 333"/>
              <a:gd name="T28" fmla="*/ 135 w 212"/>
              <a:gd name="T29" fmla="*/ 166 h 333"/>
              <a:gd name="T30" fmla="*/ 126 w 212"/>
              <a:gd name="T31" fmla="*/ 147 h 333"/>
              <a:gd name="T32" fmla="*/ 120 w 212"/>
              <a:gd name="T33" fmla="*/ 134 h 333"/>
              <a:gd name="T34" fmla="*/ 124 w 212"/>
              <a:gd name="T35" fmla="*/ 122 h 333"/>
              <a:gd name="T36" fmla="*/ 131 w 212"/>
              <a:gd name="T37" fmla="*/ 111 h 333"/>
              <a:gd name="T38" fmla="*/ 134 w 212"/>
              <a:gd name="T39" fmla="*/ 95 h 333"/>
              <a:gd name="T40" fmla="*/ 144 w 212"/>
              <a:gd name="T41" fmla="*/ 86 h 333"/>
              <a:gd name="T42" fmla="*/ 166 w 212"/>
              <a:gd name="T43" fmla="*/ 77 h 333"/>
              <a:gd name="T44" fmla="*/ 179 w 212"/>
              <a:gd name="T45" fmla="*/ 77 h 333"/>
              <a:gd name="T46" fmla="*/ 175 w 212"/>
              <a:gd name="T47" fmla="*/ 69 h 333"/>
              <a:gd name="T48" fmla="*/ 178 w 212"/>
              <a:gd name="T49" fmla="*/ 54 h 333"/>
              <a:gd name="T50" fmla="*/ 162 w 212"/>
              <a:gd name="T51" fmla="*/ 41 h 333"/>
              <a:gd name="T52" fmla="*/ 148 w 212"/>
              <a:gd name="T53" fmla="*/ 42 h 333"/>
              <a:gd name="T54" fmla="*/ 131 w 212"/>
              <a:gd name="T55" fmla="*/ 42 h 333"/>
              <a:gd name="T56" fmla="*/ 124 w 212"/>
              <a:gd name="T57" fmla="*/ 30 h 333"/>
              <a:gd name="T58" fmla="*/ 114 w 212"/>
              <a:gd name="T59" fmla="*/ 20 h 333"/>
              <a:gd name="T60" fmla="*/ 104 w 212"/>
              <a:gd name="T61" fmla="*/ 6 h 333"/>
              <a:gd name="T62" fmla="*/ 91 w 212"/>
              <a:gd name="T63" fmla="*/ 2 h 333"/>
              <a:gd name="T64" fmla="*/ 95 w 212"/>
              <a:gd name="T65" fmla="*/ 12 h 333"/>
              <a:gd name="T66" fmla="*/ 86 w 212"/>
              <a:gd name="T67" fmla="*/ 33 h 333"/>
              <a:gd name="T68" fmla="*/ 54 w 212"/>
              <a:gd name="T69" fmla="*/ 54 h 333"/>
              <a:gd name="T70" fmla="*/ 47 w 212"/>
              <a:gd name="T71" fmla="*/ 61 h 333"/>
              <a:gd name="T72" fmla="*/ 38 w 212"/>
              <a:gd name="T73" fmla="*/ 86 h 333"/>
              <a:gd name="T74" fmla="*/ 29 w 212"/>
              <a:gd name="T75" fmla="*/ 82 h 333"/>
              <a:gd name="T76" fmla="*/ 17 w 212"/>
              <a:gd name="T77" fmla="*/ 77 h 333"/>
              <a:gd name="T78" fmla="*/ 14 w 212"/>
              <a:gd name="T79" fmla="*/ 74 h 333"/>
              <a:gd name="T80" fmla="*/ 15 w 212"/>
              <a:gd name="T81" fmla="*/ 61 h 333"/>
              <a:gd name="T82" fmla="*/ 6 w 212"/>
              <a:gd name="T83" fmla="*/ 69 h 333"/>
              <a:gd name="T84" fmla="*/ 4 w 212"/>
              <a:gd name="T85" fmla="*/ 90 h 333"/>
              <a:gd name="T86" fmla="*/ 8 w 212"/>
              <a:gd name="T87" fmla="*/ 104 h 333"/>
              <a:gd name="T88" fmla="*/ 6 w 212"/>
              <a:gd name="T89" fmla="*/ 111 h 333"/>
              <a:gd name="T90" fmla="*/ 30 w 212"/>
              <a:gd name="T91" fmla="*/ 134 h 333"/>
              <a:gd name="T92" fmla="*/ 50 w 212"/>
              <a:gd name="T93" fmla="*/ 168 h 333"/>
              <a:gd name="T94" fmla="*/ 65 w 212"/>
              <a:gd name="T95" fmla="*/ 204 h 333"/>
              <a:gd name="T96" fmla="*/ 74 w 212"/>
              <a:gd name="T97" fmla="*/ 217 h 333"/>
              <a:gd name="T98" fmla="*/ 90 w 212"/>
              <a:gd name="T99" fmla="*/ 241 h 333"/>
              <a:gd name="T100" fmla="*/ 91 w 212"/>
              <a:gd name="T101" fmla="*/ 253 h 333"/>
              <a:gd name="T102" fmla="*/ 100 w 212"/>
              <a:gd name="T103" fmla="*/ 269 h 333"/>
              <a:gd name="T104" fmla="*/ 134 w 212"/>
              <a:gd name="T105" fmla="*/ 293 h 333"/>
              <a:gd name="T106" fmla="*/ 170 w 212"/>
              <a:gd name="T107" fmla="*/ 312 h 333"/>
              <a:gd name="T108" fmla="*/ 187 w 212"/>
              <a:gd name="T109" fmla="*/ 327 h 333"/>
              <a:gd name="T110" fmla="*/ 192 w 212"/>
              <a:gd name="T111" fmla="*/ 331 h 333"/>
              <a:gd name="T112" fmla="*/ 192 w 212"/>
              <a:gd name="T113" fmla="*/ 33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2" h="333">
                <a:moveTo>
                  <a:pt x="192" y="331"/>
                </a:moveTo>
                <a:lnTo>
                  <a:pt x="199" y="331"/>
                </a:lnTo>
                <a:lnTo>
                  <a:pt x="200" y="329"/>
                </a:lnTo>
                <a:lnTo>
                  <a:pt x="200" y="327"/>
                </a:lnTo>
                <a:lnTo>
                  <a:pt x="200" y="323"/>
                </a:lnTo>
                <a:lnTo>
                  <a:pt x="200" y="322"/>
                </a:lnTo>
                <a:lnTo>
                  <a:pt x="200" y="320"/>
                </a:lnTo>
                <a:lnTo>
                  <a:pt x="201" y="320"/>
                </a:lnTo>
                <a:lnTo>
                  <a:pt x="204" y="318"/>
                </a:lnTo>
                <a:lnTo>
                  <a:pt x="204" y="316"/>
                </a:lnTo>
                <a:lnTo>
                  <a:pt x="205" y="320"/>
                </a:lnTo>
                <a:lnTo>
                  <a:pt x="204" y="314"/>
                </a:lnTo>
                <a:lnTo>
                  <a:pt x="201" y="312"/>
                </a:lnTo>
                <a:lnTo>
                  <a:pt x="204" y="310"/>
                </a:lnTo>
                <a:lnTo>
                  <a:pt x="208" y="305"/>
                </a:lnTo>
                <a:lnTo>
                  <a:pt x="212" y="301"/>
                </a:lnTo>
                <a:lnTo>
                  <a:pt x="212" y="298"/>
                </a:lnTo>
                <a:lnTo>
                  <a:pt x="209" y="298"/>
                </a:lnTo>
                <a:lnTo>
                  <a:pt x="209" y="293"/>
                </a:lnTo>
                <a:lnTo>
                  <a:pt x="208" y="293"/>
                </a:lnTo>
                <a:lnTo>
                  <a:pt x="205" y="293"/>
                </a:lnTo>
                <a:lnTo>
                  <a:pt x="201" y="293"/>
                </a:lnTo>
                <a:lnTo>
                  <a:pt x="204" y="289"/>
                </a:lnTo>
                <a:lnTo>
                  <a:pt x="201" y="289"/>
                </a:lnTo>
                <a:lnTo>
                  <a:pt x="200" y="288"/>
                </a:lnTo>
                <a:lnTo>
                  <a:pt x="199" y="288"/>
                </a:lnTo>
                <a:lnTo>
                  <a:pt x="196" y="288"/>
                </a:lnTo>
                <a:lnTo>
                  <a:pt x="195" y="285"/>
                </a:lnTo>
                <a:lnTo>
                  <a:pt x="192" y="284"/>
                </a:lnTo>
                <a:lnTo>
                  <a:pt x="195" y="282"/>
                </a:lnTo>
                <a:lnTo>
                  <a:pt x="196" y="284"/>
                </a:lnTo>
                <a:lnTo>
                  <a:pt x="195" y="280"/>
                </a:lnTo>
                <a:lnTo>
                  <a:pt x="195" y="278"/>
                </a:lnTo>
                <a:lnTo>
                  <a:pt x="196" y="276"/>
                </a:lnTo>
                <a:lnTo>
                  <a:pt x="199" y="278"/>
                </a:lnTo>
                <a:lnTo>
                  <a:pt x="204" y="282"/>
                </a:lnTo>
                <a:lnTo>
                  <a:pt x="205" y="278"/>
                </a:lnTo>
                <a:lnTo>
                  <a:pt x="205" y="277"/>
                </a:lnTo>
                <a:lnTo>
                  <a:pt x="205" y="274"/>
                </a:lnTo>
                <a:lnTo>
                  <a:pt x="204" y="270"/>
                </a:lnTo>
                <a:lnTo>
                  <a:pt x="201" y="269"/>
                </a:lnTo>
                <a:lnTo>
                  <a:pt x="204" y="266"/>
                </a:lnTo>
                <a:lnTo>
                  <a:pt x="208" y="258"/>
                </a:lnTo>
                <a:lnTo>
                  <a:pt x="208" y="254"/>
                </a:lnTo>
                <a:lnTo>
                  <a:pt x="208" y="252"/>
                </a:lnTo>
                <a:lnTo>
                  <a:pt x="205" y="248"/>
                </a:lnTo>
                <a:lnTo>
                  <a:pt x="205" y="241"/>
                </a:lnTo>
                <a:lnTo>
                  <a:pt x="205" y="236"/>
                </a:lnTo>
                <a:lnTo>
                  <a:pt x="205" y="235"/>
                </a:lnTo>
                <a:lnTo>
                  <a:pt x="205" y="231"/>
                </a:lnTo>
                <a:lnTo>
                  <a:pt x="209" y="228"/>
                </a:lnTo>
                <a:lnTo>
                  <a:pt x="208" y="225"/>
                </a:lnTo>
                <a:lnTo>
                  <a:pt x="192" y="197"/>
                </a:lnTo>
                <a:lnTo>
                  <a:pt x="188" y="197"/>
                </a:lnTo>
                <a:lnTo>
                  <a:pt x="185" y="197"/>
                </a:lnTo>
                <a:lnTo>
                  <a:pt x="182" y="200"/>
                </a:lnTo>
                <a:lnTo>
                  <a:pt x="179" y="197"/>
                </a:lnTo>
                <a:lnTo>
                  <a:pt x="178" y="197"/>
                </a:lnTo>
                <a:lnTo>
                  <a:pt x="175" y="181"/>
                </a:lnTo>
                <a:lnTo>
                  <a:pt x="178" y="175"/>
                </a:lnTo>
                <a:lnTo>
                  <a:pt x="175" y="174"/>
                </a:lnTo>
                <a:lnTo>
                  <a:pt x="175" y="171"/>
                </a:lnTo>
                <a:lnTo>
                  <a:pt x="178" y="170"/>
                </a:lnTo>
                <a:lnTo>
                  <a:pt x="174" y="171"/>
                </a:lnTo>
                <a:lnTo>
                  <a:pt x="171" y="174"/>
                </a:lnTo>
                <a:lnTo>
                  <a:pt x="166" y="179"/>
                </a:lnTo>
                <a:lnTo>
                  <a:pt x="162" y="181"/>
                </a:lnTo>
                <a:lnTo>
                  <a:pt x="158" y="181"/>
                </a:lnTo>
                <a:lnTo>
                  <a:pt x="151" y="181"/>
                </a:lnTo>
                <a:lnTo>
                  <a:pt x="151" y="175"/>
                </a:lnTo>
                <a:lnTo>
                  <a:pt x="147" y="171"/>
                </a:lnTo>
                <a:lnTo>
                  <a:pt x="144" y="171"/>
                </a:lnTo>
                <a:lnTo>
                  <a:pt x="142" y="170"/>
                </a:lnTo>
                <a:lnTo>
                  <a:pt x="134" y="170"/>
                </a:lnTo>
                <a:lnTo>
                  <a:pt x="135" y="166"/>
                </a:lnTo>
                <a:lnTo>
                  <a:pt x="138" y="162"/>
                </a:lnTo>
                <a:lnTo>
                  <a:pt x="131" y="156"/>
                </a:lnTo>
                <a:lnTo>
                  <a:pt x="130" y="155"/>
                </a:lnTo>
                <a:lnTo>
                  <a:pt x="128" y="151"/>
                </a:lnTo>
                <a:lnTo>
                  <a:pt x="126" y="147"/>
                </a:lnTo>
                <a:lnTo>
                  <a:pt x="124" y="143"/>
                </a:lnTo>
                <a:lnTo>
                  <a:pt x="124" y="140"/>
                </a:lnTo>
                <a:lnTo>
                  <a:pt x="122" y="139"/>
                </a:lnTo>
                <a:lnTo>
                  <a:pt x="120" y="135"/>
                </a:lnTo>
                <a:lnTo>
                  <a:pt x="120" y="134"/>
                </a:lnTo>
                <a:lnTo>
                  <a:pt x="122" y="131"/>
                </a:lnTo>
                <a:lnTo>
                  <a:pt x="124" y="131"/>
                </a:lnTo>
                <a:lnTo>
                  <a:pt x="124" y="130"/>
                </a:lnTo>
                <a:lnTo>
                  <a:pt x="122" y="126"/>
                </a:lnTo>
                <a:lnTo>
                  <a:pt x="124" y="122"/>
                </a:lnTo>
                <a:lnTo>
                  <a:pt x="126" y="120"/>
                </a:lnTo>
                <a:lnTo>
                  <a:pt x="131" y="118"/>
                </a:lnTo>
                <a:lnTo>
                  <a:pt x="131" y="116"/>
                </a:lnTo>
                <a:lnTo>
                  <a:pt x="131" y="114"/>
                </a:lnTo>
                <a:lnTo>
                  <a:pt x="131" y="111"/>
                </a:lnTo>
                <a:lnTo>
                  <a:pt x="131" y="107"/>
                </a:lnTo>
                <a:lnTo>
                  <a:pt x="134" y="104"/>
                </a:lnTo>
                <a:lnTo>
                  <a:pt x="134" y="100"/>
                </a:lnTo>
                <a:lnTo>
                  <a:pt x="134" y="98"/>
                </a:lnTo>
                <a:lnTo>
                  <a:pt x="134" y="95"/>
                </a:lnTo>
                <a:lnTo>
                  <a:pt x="135" y="91"/>
                </a:lnTo>
                <a:lnTo>
                  <a:pt x="139" y="90"/>
                </a:lnTo>
                <a:lnTo>
                  <a:pt x="142" y="90"/>
                </a:lnTo>
                <a:lnTo>
                  <a:pt x="143" y="87"/>
                </a:lnTo>
                <a:lnTo>
                  <a:pt x="144" y="86"/>
                </a:lnTo>
                <a:lnTo>
                  <a:pt x="151" y="81"/>
                </a:lnTo>
                <a:lnTo>
                  <a:pt x="155" y="81"/>
                </a:lnTo>
                <a:lnTo>
                  <a:pt x="160" y="81"/>
                </a:lnTo>
                <a:lnTo>
                  <a:pt x="164" y="78"/>
                </a:lnTo>
                <a:lnTo>
                  <a:pt x="166" y="77"/>
                </a:lnTo>
                <a:lnTo>
                  <a:pt x="168" y="77"/>
                </a:lnTo>
                <a:lnTo>
                  <a:pt x="171" y="74"/>
                </a:lnTo>
                <a:lnTo>
                  <a:pt x="174" y="74"/>
                </a:lnTo>
                <a:lnTo>
                  <a:pt x="178" y="78"/>
                </a:lnTo>
                <a:lnTo>
                  <a:pt x="179" y="77"/>
                </a:lnTo>
                <a:lnTo>
                  <a:pt x="182" y="78"/>
                </a:lnTo>
                <a:lnTo>
                  <a:pt x="182" y="77"/>
                </a:lnTo>
                <a:lnTo>
                  <a:pt x="182" y="74"/>
                </a:lnTo>
                <a:lnTo>
                  <a:pt x="178" y="69"/>
                </a:lnTo>
                <a:lnTo>
                  <a:pt x="175" y="69"/>
                </a:lnTo>
                <a:lnTo>
                  <a:pt x="171" y="69"/>
                </a:lnTo>
                <a:lnTo>
                  <a:pt x="170" y="69"/>
                </a:lnTo>
                <a:lnTo>
                  <a:pt x="170" y="67"/>
                </a:lnTo>
                <a:lnTo>
                  <a:pt x="174" y="59"/>
                </a:lnTo>
                <a:lnTo>
                  <a:pt x="178" y="54"/>
                </a:lnTo>
                <a:lnTo>
                  <a:pt x="179" y="50"/>
                </a:lnTo>
                <a:lnTo>
                  <a:pt x="175" y="43"/>
                </a:lnTo>
                <a:lnTo>
                  <a:pt x="170" y="43"/>
                </a:lnTo>
                <a:lnTo>
                  <a:pt x="166" y="41"/>
                </a:lnTo>
                <a:lnTo>
                  <a:pt x="162" y="41"/>
                </a:lnTo>
                <a:lnTo>
                  <a:pt x="158" y="42"/>
                </a:lnTo>
                <a:lnTo>
                  <a:pt x="155" y="41"/>
                </a:lnTo>
                <a:lnTo>
                  <a:pt x="152" y="38"/>
                </a:lnTo>
                <a:lnTo>
                  <a:pt x="151" y="41"/>
                </a:lnTo>
                <a:lnTo>
                  <a:pt x="148" y="42"/>
                </a:lnTo>
                <a:lnTo>
                  <a:pt x="143" y="43"/>
                </a:lnTo>
                <a:lnTo>
                  <a:pt x="139" y="43"/>
                </a:lnTo>
                <a:lnTo>
                  <a:pt x="135" y="43"/>
                </a:lnTo>
                <a:lnTo>
                  <a:pt x="134" y="43"/>
                </a:lnTo>
                <a:lnTo>
                  <a:pt x="131" y="42"/>
                </a:lnTo>
                <a:lnTo>
                  <a:pt x="130" y="41"/>
                </a:lnTo>
                <a:lnTo>
                  <a:pt x="130" y="37"/>
                </a:lnTo>
                <a:lnTo>
                  <a:pt x="130" y="34"/>
                </a:lnTo>
                <a:lnTo>
                  <a:pt x="128" y="33"/>
                </a:lnTo>
                <a:lnTo>
                  <a:pt x="124" y="30"/>
                </a:lnTo>
                <a:lnTo>
                  <a:pt x="124" y="26"/>
                </a:lnTo>
                <a:lnTo>
                  <a:pt x="122" y="25"/>
                </a:lnTo>
                <a:lnTo>
                  <a:pt x="120" y="24"/>
                </a:lnTo>
                <a:lnTo>
                  <a:pt x="116" y="21"/>
                </a:lnTo>
                <a:lnTo>
                  <a:pt x="114" y="20"/>
                </a:lnTo>
                <a:lnTo>
                  <a:pt x="112" y="17"/>
                </a:lnTo>
                <a:lnTo>
                  <a:pt x="111" y="17"/>
                </a:lnTo>
                <a:lnTo>
                  <a:pt x="111" y="16"/>
                </a:lnTo>
                <a:lnTo>
                  <a:pt x="108" y="10"/>
                </a:lnTo>
                <a:lnTo>
                  <a:pt x="104" y="6"/>
                </a:lnTo>
                <a:lnTo>
                  <a:pt x="100" y="2"/>
                </a:lnTo>
                <a:lnTo>
                  <a:pt x="98" y="0"/>
                </a:lnTo>
                <a:lnTo>
                  <a:pt x="95" y="0"/>
                </a:lnTo>
                <a:lnTo>
                  <a:pt x="94" y="1"/>
                </a:lnTo>
                <a:lnTo>
                  <a:pt x="91" y="2"/>
                </a:lnTo>
                <a:lnTo>
                  <a:pt x="90" y="2"/>
                </a:lnTo>
                <a:lnTo>
                  <a:pt x="91" y="4"/>
                </a:lnTo>
                <a:lnTo>
                  <a:pt x="93" y="6"/>
                </a:lnTo>
                <a:lnTo>
                  <a:pt x="94" y="8"/>
                </a:lnTo>
                <a:lnTo>
                  <a:pt x="95" y="12"/>
                </a:lnTo>
                <a:lnTo>
                  <a:pt x="95" y="17"/>
                </a:lnTo>
                <a:lnTo>
                  <a:pt x="94" y="16"/>
                </a:lnTo>
                <a:lnTo>
                  <a:pt x="90" y="24"/>
                </a:lnTo>
                <a:lnTo>
                  <a:pt x="90" y="25"/>
                </a:lnTo>
                <a:lnTo>
                  <a:pt x="86" y="33"/>
                </a:lnTo>
                <a:lnTo>
                  <a:pt x="81" y="41"/>
                </a:lnTo>
                <a:lnTo>
                  <a:pt x="74" y="46"/>
                </a:lnTo>
                <a:lnTo>
                  <a:pt x="65" y="50"/>
                </a:lnTo>
                <a:lnTo>
                  <a:pt x="57" y="51"/>
                </a:lnTo>
                <a:lnTo>
                  <a:pt x="54" y="54"/>
                </a:lnTo>
                <a:lnTo>
                  <a:pt x="51" y="57"/>
                </a:lnTo>
                <a:lnTo>
                  <a:pt x="50" y="59"/>
                </a:lnTo>
                <a:lnTo>
                  <a:pt x="50" y="61"/>
                </a:lnTo>
                <a:lnTo>
                  <a:pt x="50" y="63"/>
                </a:lnTo>
                <a:lnTo>
                  <a:pt x="47" y="61"/>
                </a:lnTo>
                <a:lnTo>
                  <a:pt x="46" y="63"/>
                </a:lnTo>
                <a:lnTo>
                  <a:pt x="46" y="65"/>
                </a:lnTo>
                <a:lnTo>
                  <a:pt x="45" y="66"/>
                </a:lnTo>
                <a:lnTo>
                  <a:pt x="43" y="65"/>
                </a:lnTo>
                <a:lnTo>
                  <a:pt x="38" y="86"/>
                </a:lnTo>
                <a:lnTo>
                  <a:pt x="37" y="87"/>
                </a:lnTo>
                <a:lnTo>
                  <a:pt x="34" y="90"/>
                </a:lnTo>
                <a:lnTo>
                  <a:pt x="33" y="87"/>
                </a:lnTo>
                <a:lnTo>
                  <a:pt x="30" y="86"/>
                </a:lnTo>
                <a:lnTo>
                  <a:pt x="29" y="82"/>
                </a:lnTo>
                <a:lnTo>
                  <a:pt x="27" y="81"/>
                </a:lnTo>
                <a:lnTo>
                  <a:pt x="25" y="81"/>
                </a:lnTo>
                <a:lnTo>
                  <a:pt x="23" y="81"/>
                </a:lnTo>
                <a:lnTo>
                  <a:pt x="19" y="77"/>
                </a:lnTo>
                <a:lnTo>
                  <a:pt x="17" y="77"/>
                </a:lnTo>
                <a:lnTo>
                  <a:pt x="15" y="78"/>
                </a:lnTo>
                <a:lnTo>
                  <a:pt x="15" y="79"/>
                </a:lnTo>
                <a:lnTo>
                  <a:pt x="14" y="81"/>
                </a:lnTo>
                <a:lnTo>
                  <a:pt x="15" y="77"/>
                </a:lnTo>
                <a:lnTo>
                  <a:pt x="14" y="74"/>
                </a:lnTo>
                <a:lnTo>
                  <a:pt x="14" y="73"/>
                </a:lnTo>
                <a:lnTo>
                  <a:pt x="17" y="70"/>
                </a:lnTo>
                <a:lnTo>
                  <a:pt x="17" y="69"/>
                </a:lnTo>
                <a:lnTo>
                  <a:pt x="17" y="65"/>
                </a:lnTo>
                <a:lnTo>
                  <a:pt x="15" y="61"/>
                </a:lnTo>
                <a:lnTo>
                  <a:pt x="15" y="61"/>
                </a:lnTo>
                <a:lnTo>
                  <a:pt x="15" y="61"/>
                </a:lnTo>
                <a:lnTo>
                  <a:pt x="14" y="63"/>
                </a:lnTo>
                <a:lnTo>
                  <a:pt x="10" y="65"/>
                </a:lnTo>
                <a:lnTo>
                  <a:pt x="6" y="69"/>
                </a:lnTo>
                <a:lnTo>
                  <a:pt x="2" y="74"/>
                </a:lnTo>
                <a:lnTo>
                  <a:pt x="0" y="81"/>
                </a:lnTo>
                <a:lnTo>
                  <a:pt x="0" y="83"/>
                </a:lnTo>
                <a:lnTo>
                  <a:pt x="2" y="87"/>
                </a:lnTo>
                <a:lnTo>
                  <a:pt x="4" y="90"/>
                </a:lnTo>
                <a:lnTo>
                  <a:pt x="2" y="91"/>
                </a:lnTo>
                <a:lnTo>
                  <a:pt x="4" y="95"/>
                </a:lnTo>
                <a:lnTo>
                  <a:pt x="6" y="99"/>
                </a:lnTo>
                <a:lnTo>
                  <a:pt x="8" y="103"/>
                </a:lnTo>
                <a:lnTo>
                  <a:pt x="8" y="104"/>
                </a:lnTo>
                <a:lnTo>
                  <a:pt x="6" y="104"/>
                </a:lnTo>
                <a:lnTo>
                  <a:pt x="4" y="104"/>
                </a:lnTo>
                <a:lnTo>
                  <a:pt x="4" y="107"/>
                </a:lnTo>
                <a:lnTo>
                  <a:pt x="4" y="108"/>
                </a:lnTo>
                <a:lnTo>
                  <a:pt x="6" y="111"/>
                </a:lnTo>
                <a:lnTo>
                  <a:pt x="8" y="112"/>
                </a:lnTo>
                <a:lnTo>
                  <a:pt x="15" y="116"/>
                </a:lnTo>
                <a:lnTo>
                  <a:pt x="21" y="120"/>
                </a:lnTo>
                <a:lnTo>
                  <a:pt x="27" y="127"/>
                </a:lnTo>
                <a:lnTo>
                  <a:pt x="30" y="134"/>
                </a:lnTo>
                <a:lnTo>
                  <a:pt x="34" y="140"/>
                </a:lnTo>
                <a:lnTo>
                  <a:pt x="38" y="147"/>
                </a:lnTo>
                <a:lnTo>
                  <a:pt x="42" y="152"/>
                </a:lnTo>
                <a:lnTo>
                  <a:pt x="43" y="158"/>
                </a:lnTo>
                <a:lnTo>
                  <a:pt x="50" y="168"/>
                </a:lnTo>
                <a:lnTo>
                  <a:pt x="54" y="177"/>
                </a:lnTo>
                <a:lnTo>
                  <a:pt x="57" y="187"/>
                </a:lnTo>
                <a:lnTo>
                  <a:pt x="63" y="196"/>
                </a:lnTo>
                <a:lnTo>
                  <a:pt x="65" y="201"/>
                </a:lnTo>
                <a:lnTo>
                  <a:pt x="65" y="204"/>
                </a:lnTo>
                <a:lnTo>
                  <a:pt x="67" y="205"/>
                </a:lnTo>
                <a:lnTo>
                  <a:pt x="69" y="208"/>
                </a:lnTo>
                <a:lnTo>
                  <a:pt x="73" y="212"/>
                </a:lnTo>
                <a:lnTo>
                  <a:pt x="74" y="213"/>
                </a:lnTo>
                <a:lnTo>
                  <a:pt x="74" y="217"/>
                </a:lnTo>
                <a:lnTo>
                  <a:pt x="74" y="219"/>
                </a:lnTo>
                <a:lnTo>
                  <a:pt x="77" y="221"/>
                </a:lnTo>
                <a:lnTo>
                  <a:pt x="82" y="227"/>
                </a:lnTo>
                <a:lnTo>
                  <a:pt x="86" y="235"/>
                </a:lnTo>
                <a:lnTo>
                  <a:pt x="90" y="241"/>
                </a:lnTo>
                <a:lnTo>
                  <a:pt x="91" y="245"/>
                </a:lnTo>
                <a:lnTo>
                  <a:pt x="91" y="249"/>
                </a:lnTo>
                <a:lnTo>
                  <a:pt x="90" y="249"/>
                </a:lnTo>
                <a:lnTo>
                  <a:pt x="90" y="252"/>
                </a:lnTo>
                <a:lnTo>
                  <a:pt x="91" y="253"/>
                </a:lnTo>
                <a:lnTo>
                  <a:pt x="91" y="254"/>
                </a:lnTo>
                <a:lnTo>
                  <a:pt x="91" y="257"/>
                </a:lnTo>
                <a:lnTo>
                  <a:pt x="95" y="258"/>
                </a:lnTo>
                <a:lnTo>
                  <a:pt x="98" y="262"/>
                </a:lnTo>
                <a:lnTo>
                  <a:pt x="100" y="269"/>
                </a:lnTo>
                <a:lnTo>
                  <a:pt x="107" y="272"/>
                </a:lnTo>
                <a:lnTo>
                  <a:pt x="111" y="276"/>
                </a:lnTo>
                <a:lnTo>
                  <a:pt x="114" y="280"/>
                </a:lnTo>
                <a:lnTo>
                  <a:pt x="126" y="285"/>
                </a:lnTo>
                <a:lnTo>
                  <a:pt x="134" y="293"/>
                </a:lnTo>
                <a:lnTo>
                  <a:pt x="144" y="297"/>
                </a:lnTo>
                <a:lnTo>
                  <a:pt x="152" y="301"/>
                </a:lnTo>
                <a:lnTo>
                  <a:pt x="158" y="302"/>
                </a:lnTo>
                <a:lnTo>
                  <a:pt x="162" y="306"/>
                </a:lnTo>
                <a:lnTo>
                  <a:pt x="170" y="312"/>
                </a:lnTo>
                <a:lnTo>
                  <a:pt x="174" y="314"/>
                </a:lnTo>
                <a:lnTo>
                  <a:pt x="175" y="316"/>
                </a:lnTo>
                <a:lnTo>
                  <a:pt x="178" y="320"/>
                </a:lnTo>
                <a:lnTo>
                  <a:pt x="179" y="322"/>
                </a:lnTo>
                <a:lnTo>
                  <a:pt x="187" y="327"/>
                </a:lnTo>
                <a:lnTo>
                  <a:pt x="191" y="329"/>
                </a:lnTo>
                <a:lnTo>
                  <a:pt x="195" y="333"/>
                </a:lnTo>
                <a:lnTo>
                  <a:pt x="195" y="333"/>
                </a:lnTo>
                <a:lnTo>
                  <a:pt x="192" y="331"/>
                </a:lnTo>
                <a:lnTo>
                  <a:pt x="192" y="331"/>
                </a:lnTo>
                <a:lnTo>
                  <a:pt x="192" y="331"/>
                </a:lnTo>
                <a:lnTo>
                  <a:pt x="192" y="331"/>
                </a:lnTo>
                <a:lnTo>
                  <a:pt x="192" y="331"/>
                </a:lnTo>
                <a:lnTo>
                  <a:pt x="192" y="331"/>
                </a:lnTo>
                <a:lnTo>
                  <a:pt x="192" y="33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26" name="Freeform 27"/>
          <p:cNvSpPr>
            <a:spLocks/>
          </p:cNvSpPr>
          <p:nvPr/>
        </p:nvSpPr>
        <p:spPr bwMode="auto">
          <a:xfrm>
            <a:off x="2446741" y="5471889"/>
            <a:ext cx="142875" cy="174885"/>
          </a:xfrm>
          <a:custGeom>
            <a:avLst/>
            <a:gdLst>
              <a:gd name="T0" fmla="*/ 79 w 80"/>
              <a:gd name="T1" fmla="*/ 38 h 71"/>
              <a:gd name="T2" fmla="*/ 80 w 80"/>
              <a:gd name="T3" fmla="*/ 32 h 71"/>
              <a:gd name="T4" fmla="*/ 76 w 80"/>
              <a:gd name="T5" fmla="*/ 28 h 71"/>
              <a:gd name="T6" fmla="*/ 71 w 80"/>
              <a:gd name="T7" fmla="*/ 24 h 71"/>
              <a:gd name="T8" fmla="*/ 65 w 80"/>
              <a:gd name="T9" fmla="*/ 18 h 71"/>
              <a:gd name="T10" fmla="*/ 55 w 80"/>
              <a:gd name="T11" fmla="*/ 10 h 71"/>
              <a:gd name="T12" fmla="*/ 48 w 80"/>
              <a:gd name="T13" fmla="*/ 8 h 71"/>
              <a:gd name="T14" fmla="*/ 41 w 80"/>
              <a:gd name="T15" fmla="*/ 5 h 71"/>
              <a:gd name="T16" fmla="*/ 23 w 80"/>
              <a:gd name="T17" fmla="*/ 8 h 71"/>
              <a:gd name="T18" fmla="*/ 2 w 80"/>
              <a:gd name="T19" fmla="*/ 1 h 71"/>
              <a:gd name="T20" fmla="*/ 2 w 80"/>
              <a:gd name="T21" fmla="*/ 9 h 71"/>
              <a:gd name="T22" fmla="*/ 2 w 80"/>
              <a:gd name="T23" fmla="*/ 13 h 71"/>
              <a:gd name="T24" fmla="*/ 0 w 80"/>
              <a:gd name="T25" fmla="*/ 21 h 71"/>
              <a:gd name="T26" fmla="*/ 2 w 80"/>
              <a:gd name="T27" fmla="*/ 26 h 71"/>
              <a:gd name="T28" fmla="*/ 4 w 80"/>
              <a:gd name="T29" fmla="*/ 36 h 71"/>
              <a:gd name="T30" fmla="*/ 4 w 80"/>
              <a:gd name="T31" fmla="*/ 40 h 71"/>
              <a:gd name="T32" fmla="*/ 2 w 80"/>
              <a:gd name="T33" fmla="*/ 41 h 71"/>
              <a:gd name="T34" fmla="*/ 2 w 80"/>
              <a:gd name="T35" fmla="*/ 49 h 71"/>
              <a:gd name="T36" fmla="*/ 8 w 80"/>
              <a:gd name="T37" fmla="*/ 57 h 71"/>
              <a:gd name="T38" fmla="*/ 14 w 80"/>
              <a:gd name="T39" fmla="*/ 62 h 71"/>
              <a:gd name="T40" fmla="*/ 21 w 80"/>
              <a:gd name="T41" fmla="*/ 65 h 71"/>
              <a:gd name="T42" fmla="*/ 31 w 80"/>
              <a:gd name="T43" fmla="*/ 67 h 71"/>
              <a:gd name="T44" fmla="*/ 40 w 80"/>
              <a:gd name="T45" fmla="*/ 70 h 71"/>
              <a:gd name="T46" fmla="*/ 41 w 80"/>
              <a:gd name="T47" fmla="*/ 71 h 71"/>
              <a:gd name="T48" fmla="*/ 52 w 80"/>
              <a:gd name="T49" fmla="*/ 70 h 71"/>
              <a:gd name="T50" fmla="*/ 61 w 80"/>
              <a:gd name="T51" fmla="*/ 71 h 71"/>
              <a:gd name="T52" fmla="*/ 68 w 80"/>
              <a:gd name="T53" fmla="*/ 70 h 71"/>
              <a:gd name="T54" fmla="*/ 68 w 80"/>
              <a:gd name="T55" fmla="*/ 66 h 71"/>
              <a:gd name="T56" fmla="*/ 75 w 80"/>
              <a:gd name="T57" fmla="*/ 66 h 71"/>
              <a:gd name="T58" fmla="*/ 80 w 80"/>
              <a:gd name="T59" fmla="*/ 54 h 71"/>
              <a:gd name="T60" fmla="*/ 76 w 80"/>
              <a:gd name="T61" fmla="*/ 48 h 71"/>
              <a:gd name="T62" fmla="*/ 76 w 80"/>
              <a:gd name="T63" fmla="*/ 41 h 71"/>
              <a:gd name="T64" fmla="*/ 76 w 80"/>
              <a:gd name="T65" fmla="*/ 41 h 71"/>
              <a:gd name="T66" fmla="*/ 76 w 80"/>
              <a:gd name="T67" fmla="*/ 4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71">
                <a:moveTo>
                  <a:pt x="76" y="41"/>
                </a:moveTo>
                <a:lnTo>
                  <a:pt x="79" y="38"/>
                </a:lnTo>
                <a:lnTo>
                  <a:pt x="80" y="34"/>
                </a:lnTo>
                <a:lnTo>
                  <a:pt x="80" y="32"/>
                </a:lnTo>
                <a:lnTo>
                  <a:pt x="79" y="30"/>
                </a:lnTo>
                <a:lnTo>
                  <a:pt x="76" y="28"/>
                </a:lnTo>
                <a:lnTo>
                  <a:pt x="72" y="26"/>
                </a:lnTo>
                <a:lnTo>
                  <a:pt x="71" y="24"/>
                </a:lnTo>
                <a:lnTo>
                  <a:pt x="67" y="21"/>
                </a:lnTo>
                <a:lnTo>
                  <a:pt x="65" y="18"/>
                </a:lnTo>
                <a:lnTo>
                  <a:pt x="59" y="14"/>
                </a:lnTo>
                <a:lnTo>
                  <a:pt x="55" y="10"/>
                </a:lnTo>
                <a:lnTo>
                  <a:pt x="49" y="9"/>
                </a:lnTo>
                <a:lnTo>
                  <a:pt x="48" y="8"/>
                </a:lnTo>
                <a:lnTo>
                  <a:pt x="44" y="8"/>
                </a:lnTo>
                <a:lnTo>
                  <a:pt x="41" y="5"/>
                </a:lnTo>
                <a:lnTo>
                  <a:pt x="40" y="2"/>
                </a:lnTo>
                <a:lnTo>
                  <a:pt x="23" y="8"/>
                </a:lnTo>
                <a:lnTo>
                  <a:pt x="2" y="0"/>
                </a:lnTo>
                <a:lnTo>
                  <a:pt x="2" y="1"/>
                </a:lnTo>
                <a:lnTo>
                  <a:pt x="2" y="5"/>
                </a:lnTo>
                <a:lnTo>
                  <a:pt x="2" y="9"/>
                </a:lnTo>
                <a:lnTo>
                  <a:pt x="2" y="10"/>
                </a:lnTo>
                <a:lnTo>
                  <a:pt x="2" y="13"/>
                </a:lnTo>
                <a:lnTo>
                  <a:pt x="2" y="17"/>
                </a:lnTo>
                <a:lnTo>
                  <a:pt x="0" y="21"/>
                </a:lnTo>
                <a:lnTo>
                  <a:pt x="2" y="24"/>
                </a:lnTo>
                <a:lnTo>
                  <a:pt x="2" y="26"/>
                </a:lnTo>
                <a:lnTo>
                  <a:pt x="2" y="32"/>
                </a:lnTo>
                <a:lnTo>
                  <a:pt x="4" y="36"/>
                </a:lnTo>
                <a:lnTo>
                  <a:pt x="6" y="38"/>
                </a:lnTo>
                <a:lnTo>
                  <a:pt x="4" y="40"/>
                </a:lnTo>
                <a:lnTo>
                  <a:pt x="2" y="40"/>
                </a:lnTo>
                <a:lnTo>
                  <a:pt x="2" y="41"/>
                </a:lnTo>
                <a:lnTo>
                  <a:pt x="2" y="45"/>
                </a:lnTo>
                <a:lnTo>
                  <a:pt x="2" y="49"/>
                </a:lnTo>
                <a:lnTo>
                  <a:pt x="6" y="57"/>
                </a:lnTo>
                <a:lnTo>
                  <a:pt x="8" y="57"/>
                </a:lnTo>
                <a:lnTo>
                  <a:pt x="10" y="58"/>
                </a:lnTo>
                <a:lnTo>
                  <a:pt x="14" y="62"/>
                </a:lnTo>
                <a:lnTo>
                  <a:pt x="17" y="65"/>
                </a:lnTo>
                <a:lnTo>
                  <a:pt x="21" y="65"/>
                </a:lnTo>
                <a:lnTo>
                  <a:pt x="27" y="65"/>
                </a:lnTo>
                <a:lnTo>
                  <a:pt x="31" y="67"/>
                </a:lnTo>
                <a:lnTo>
                  <a:pt x="35" y="67"/>
                </a:lnTo>
                <a:lnTo>
                  <a:pt x="40" y="70"/>
                </a:lnTo>
                <a:lnTo>
                  <a:pt x="40" y="71"/>
                </a:lnTo>
                <a:lnTo>
                  <a:pt x="41" y="71"/>
                </a:lnTo>
                <a:lnTo>
                  <a:pt x="48" y="70"/>
                </a:lnTo>
                <a:lnTo>
                  <a:pt x="52" y="70"/>
                </a:lnTo>
                <a:lnTo>
                  <a:pt x="57" y="71"/>
                </a:lnTo>
                <a:lnTo>
                  <a:pt x="61" y="71"/>
                </a:lnTo>
                <a:lnTo>
                  <a:pt x="67" y="70"/>
                </a:lnTo>
                <a:lnTo>
                  <a:pt x="68" y="70"/>
                </a:lnTo>
                <a:lnTo>
                  <a:pt x="71" y="67"/>
                </a:lnTo>
                <a:lnTo>
                  <a:pt x="68" y="66"/>
                </a:lnTo>
                <a:lnTo>
                  <a:pt x="72" y="67"/>
                </a:lnTo>
                <a:lnTo>
                  <a:pt x="75" y="66"/>
                </a:lnTo>
                <a:lnTo>
                  <a:pt x="76" y="61"/>
                </a:lnTo>
                <a:lnTo>
                  <a:pt x="80" y="54"/>
                </a:lnTo>
                <a:lnTo>
                  <a:pt x="80" y="52"/>
                </a:lnTo>
                <a:lnTo>
                  <a:pt x="76" y="48"/>
                </a:lnTo>
                <a:lnTo>
                  <a:pt x="76" y="41"/>
                </a:lnTo>
                <a:lnTo>
                  <a:pt x="76" y="41"/>
                </a:lnTo>
                <a:lnTo>
                  <a:pt x="76" y="41"/>
                </a:lnTo>
                <a:lnTo>
                  <a:pt x="76" y="41"/>
                </a:lnTo>
                <a:lnTo>
                  <a:pt x="76" y="41"/>
                </a:lnTo>
                <a:lnTo>
                  <a:pt x="76" y="41"/>
                </a:lnTo>
                <a:lnTo>
                  <a:pt x="76" y="4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27" name="Freeform 28"/>
          <p:cNvSpPr>
            <a:spLocks noEditPoints="1"/>
          </p:cNvSpPr>
          <p:nvPr/>
        </p:nvSpPr>
        <p:spPr bwMode="auto">
          <a:xfrm>
            <a:off x="1912746" y="3853595"/>
            <a:ext cx="1116211" cy="1746379"/>
          </a:xfrm>
          <a:custGeom>
            <a:avLst/>
            <a:gdLst>
              <a:gd name="T0" fmla="*/ 354 w 625"/>
              <a:gd name="T1" fmla="*/ 114 h 709"/>
              <a:gd name="T2" fmla="*/ 378 w 625"/>
              <a:gd name="T3" fmla="*/ 91 h 709"/>
              <a:gd name="T4" fmla="*/ 594 w 625"/>
              <a:gd name="T5" fmla="*/ 188 h 709"/>
              <a:gd name="T6" fmla="*/ 522 w 625"/>
              <a:gd name="T7" fmla="*/ 148 h 709"/>
              <a:gd name="T8" fmla="*/ 479 w 625"/>
              <a:gd name="T9" fmla="*/ 143 h 709"/>
              <a:gd name="T10" fmla="*/ 467 w 625"/>
              <a:gd name="T11" fmla="*/ 151 h 709"/>
              <a:gd name="T12" fmla="*/ 463 w 625"/>
              <a:gd name="T13" fmla="*/ 126 h 709"/>
              <a:gd name="T14" fmla="*/ 448 w 625"/>
              <a:gd name="T15" fmla="*/ 121 h 709"/>
              <a:gd name="T16" fmla="*/ 428 w 625"/>
              <a:gd name="T17" fmla="*/ 113 h 709"/>
              <a:gd name="T18" fmla="*/ 409 w 625"/>
              <a:gd name="T19" fmla="*/ 110 h 709"/>
              <a:gd name="T20" fmla="*/ 388 w 625"/>
              <a:gd name="T21" fmla="*/ 135 h 709"/>
              <a:gd name="T22" fmla="*/ 367 w 625"/>
              <a:gd name="T23" fmla="*/ 122 h 709"/>
              <a:gd name="T24" fmla="*/ 404 w 625"/>
              <a:gd name="T25" fmla="*/ 113 h 709"/>
              <a:gd name="T26" fmla="*/ 371 w 625"/>
              <a:gd name="T27" fmla="*/ 109 h 709"/>
              <a:gd name="T28" fmla="*/ 344 w 625"/>
              <a:gd name="T29" fmla="*/ 122 h 709"/>
              <a:gd name="T30" fmla="*/ 380 w 625"/>
              <a:gd name="T31" fmla="*/ 73 h 709"/>
              <a:gd name="T32" fmla="*/ 362 w 625"/>
              <a:gd name="T33" fmla="*/ 22 h 709"/>
              <a:gd name="T34" fmla="*/ 320 w 625"/>
              <a:gd name="T35" fmla="*/ 53 h 709"/>
              <a:gd name="T36" fmla="*/ 283 w 625"/>
              <a:gd name="T37" fmla="*/ 57 h 709"/>
              <a:gd name="T38" fmla="*/ 239 w 625"/>
              <a:gd name="T39" fmla="*/ 74 h 709"/>
              <a:gd name="T40" fmla="*/ 225 w 625"/>
              <a:gd name="T41" fmla="*/ 33 h 709"/>
              <a:gd name="T42" fmla="*/ 209 w 625"/>
              <a:gd name="T43" fmla="*/ 1 h 709"/>
              <a:gd name="T44" fmla="*/ 181 w 625"/>
              <a:gd name="T45" fmla="*/ 21 h 709"/>
              <a:gd name="T46" fmla="*/ 152 w 625"/>
              <a:gd name="T47" fmla="*/ 21 h 709"/>
              <a:gd name="T48" fmla="*/ 164 w 625"/>
              <a:gd name="T49" fmla="*/ 57 h 709"/>
              <a:gd name="T50" fmla="*/ 128 w 625"/>
              <a:gd name="T51" fmla="*/ 78 h 709"/>
              <a:gd name="T52" fmla="*/ 99 w 625"/>
              <a:gd name="T53" fmla="*/ 59 h 709"/>
              <a:gd name="T54" fmla="*/ 65 w 625"/>
              <a:gd name="T55" fmla="*/ 77 h 709"/>
              <a:gd name="T56" fmla="*/ 67 w 625"/>
              <a:gd name="T57" fmla="*/ 114 h 709"/>
              <a:gd name="T58" fmla="*/ 40 w 625"/>
              <a:gd name="T59" fmla="*/ 178 h 709"/>
              <a:gd name="T60" fmla="*/ 11 w 625"/>
              <a:gd name="T61" fmla="*/ 213 h 709"/>
              <a:gd name="T62" fmla="*/ 10 w 625"/>
              <a:gd name="T63" fmla="*/ 252 h 709"/>
              <a:gd name="T64" fmla="*/ 58 w 625"/>
              <a:gd name="T65" fmla="*/ 267 h 709"/>
              <a:gd name="T66" fmla="*/ 85 w 625"/>
              <a:gd name="T67" fmla="*/ 297 h 709"/>
              <a:gd name="T68" fmla="*/ 123 w 625"/>
              <a:gd name="T69" fmla="*/ 276 h 709"/>
              <a:gd name="T70" fmla="*/ 147 w 625"/>
              <a:gd name="T71" fmla="*/ 310 h 709"/>
              <a:gd name="T72" fmla="*/ 182 w 625"/>
              <a:gd name="T73" fmla="*/ 332 h 709"/>
              <a:gd name="T74" fmla="*/ 225 w 625"/>
              <a:gd name="T75" fmla="*/ 373 h 709"/>
              <a:gd name="T76" fmla="*/ 270 w 625"/>
              <a:gd name="T77" fmla="*/ 413 h 709"/>
              <a:gd name="T78" fmla="*/ 269 w 625"/>
              <a:gd name="T79" fmla="*/ 460 h 709"/>
              <a:gd name="T80" fmla="*/ 286 w 625"/>
              <a:gd name="T81" fmla="*/ 500 h 709"/>
              <a:gd name="T82" fmla="*/ 331 w 625"/>
              <a:gd name="T83" fmla="*/ 529 h 709"/>
              <a:gd name="T84" fmla="*/ 352 w 625"/>
              <a:gd name="T85" fmla="*/ 578 h 709"/>
              <a:gd name="T86" fmla="*/ 320 w 625"/>
              <a:gd name="T87" fmla="*/ 614 h 709"/>
              <a:gd name="T88" fmla="*/ 340 w 625"/>
              <a:gd name="T89" fmla="*/ 662 h 709"/>
              <a:gd name="T90" fmla="*/ 375 w 625"/>
              <a:gd name="T91" fmla="*/ 698 h 709"/>
              <a:gd name="T92" fmla="*/ 392 w 625"/>
              <a:gd name="T93" fmla="*/ 670 h 709"/>
              <a:gd name="T94" fmla="*/ 409 w 625"/>
              <a:gd name="T95" fmla="*/ 643 h 709"/>
              <a:gd name="T96" fmla="*/ 396 w 625"/>
              <a:gd name="T97" fmla="*/ 674 h 709"/>
              <a:gd name="T98" fmla="*/ 435 w 625"/>
              <a:gd name="T99" fmla="*/ 592 h 709"/>
              <a:gd name="T100" fmla="*/ 432 w 625"/>
              <a:gd name="T101" fmla="*/ 560 h 709"/>
              <a:gd name="T102" fmla="*/ 461 w 625"/>
              <a:gd name="T103" fmla="*/ 531 h 709"/>
              <a:gd name="T104" fmla="*/ 485 w 625"/>
              <a:gd name="T105" fmla="*/ 516 h 709"/>
              <a:gd name="T106" fmla="*/ 516 w 625"/>
              <a:gd name="T107" fmla="*/ 512 h 709"/>
              <a:gd name="T108" fmla="*/ 545 w 625"/>
              <a:gd name="T109" fmla="*/ 474 h 709"/>
              <a:gd name="T110" fmla="*/ 564 w 625"/>
              <a:gd name="T111" fmla="*/ 413 h 709"/>
              <a:gd name="T112" fmla="*/ 564 w 625"/>
              <a:gd name="T113" fmla="*/ 337 h 709"/>
              <a:gd name="T114" fmla="*/ 586 w 625"/>
              <a:gd name="T115" fmla="*/ 301 h 709"/>
              <a:gd name="T116" fmla="*/ 623 w 625"/>
              <a:gd name="T117" fmla="*/ 252 h 709"/>
              <a:gd name="T118" fmla="*/ 621 w 625"/>
              <a:gd name="T119" fmla="*/ 211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5" h="709">
                <a:moveTo>
                  <a:pt x="354" y="114"/>
                </a:moveTo>
                <a:lnTo>
                  <a:pt x="352" y="117"/>
                </a:lnTo>
                <a:lnTo>
                  <a:pt x="351" y="121"/>
                </a:lnTo>
                <a:lnTo>
                  <a:pt x="351" y="123"/>
                </a:lnTo>
                <a:lnTo>
                  <a:pt x="354" y="121"/>
                </a:lnTo>
                <a:lnTo>
                  <a:pt x="358" y="117"/>
                </a:lnTo>
                <a:lnTo>
                  <a:pt x="362" y="113"/>
                </a:lnTo>
                <a:lnTo>
                  <a:pt x="362" y="107"/>
                </a:lnTo>
                <a:lnTo>
                  <a:pt x="360" y="105"/>
                </a:lnTo>
                <a:lnTo>
                  <a:pt x="356" y="107"/>
                </a:lnTo>
                <a:lnTo>
                  <a:pt x="354" y="113"/>
                </a:lnTo>
                <a:lnTo>
                  <a:pt x="354" y="114"/>
                </a:lnTo>
                <a:lnTo>
                  <a:pt x="354" y="114"/>
                </a:lnTo>
                <a:lnTo>
                  <a:pt x="354" y="114"/>
                </a:lnTo>
                <a:lnTo>
                  <a:pt x="354" y="114"/>
                </a:lnTo>
                <a:lnTo>
                  <a:pt x="354" y="114"/>
                </a:lnTo>
                <a:lnTo>
                  <a:pt x="354" y="114"/>
                </a:lnTo>
                <a:lnTo>
                  <a:pt x="354" y="114"/>
                </a:lnTo>
                <a:close/>
                <a:moveTo>
                  <a:pt x="378" y="91"/>
                </a:moveTo>
                <a:lnTo>
                  <a:pt x="374" y="94"/>
                </a:lnTo>
                <a:lnTo>
                  <a:pt x="374" y="95"/>
                </a:lnTo>
                <a:lnTo>
                  <a:pt x="375" y="95"/>
                </a:lnTo>
                <a:lnTo>
                  <a:pt x="379" y="95"/>
                </a:lnTo>
                <a:lnTo>
                  <a:pt x="380" y="97"/>
                </a:lnTo>
                <a:lnTo>
                  <a:pt x="380" y="95"/>
                </a:lnTo>
                <a:lnTo>
                  <a:pt x="384" y="94"/>
                </a:lnTo>
                <a:lnTo>
                  <a:pt x="384" y="91"/>
                </a:lnTo>
                <a:lnTo>
                  <a:pt x="380" y="91"/>
                </a:lnTo>
                <a:lnTo>
                  <a:pt x="378" y="91"/>
                </a:lnTo>
                <a:lnTo>
                  <a:pt x="378" y="91"/>
                </a:lnTo>
                <a:lnTo>
                  <a:pt x="378" y="91"/>
                </a:lnTo>
                <a:lnTo>
                  <a:pt x="378" y="91"/>
                </a:lnTo>
                <a:lnTo>
                  <a:pt x="378" y="91"/>
                </a:lnTo>
                <a:lnTo>
                  <a:pt x="378" y="91"/>
                </a:lnTo>
                <a:lnTo>
                  <a:pt x="378" y="91"/>
                </a:lnTo>
                <a:close/>
                <a:moveTo>
                  <a:pt x="621" y="211"/>
                </a:moveTo>
                <a:lnTo>
                  <a:pt x="621" y="209"/>
                </a:lnTo>
                <a:lnTo>
                  <a:pt x="621" y="205"/>
                </a:lnTo>
                <a:lnTo>
                  <a:pt x="619" y="197"/>
                </a:lnTo>
                <a:lnTo>
                  <a:pt x="615" y="192"/>
                </a:lnTo>
                <a:lnTo>
                  <a:pt x="613" y="191"/>
                </a:lnTo>
                <a:lnTo>
                  <a:pt x="607" y="188"/>
                </a:lnTo>
                <a:lnTo>
                  <a:pt x="603" y="188"/>
                </a:lnTo>
                <a:lnTo>
                  <a:pt x="598" y="188"/>
                </a:lnTo>
                <a:lnTo>
                  <a:pt x="594" y="188"/>
                </a:lnTo>
                <a:lnTo>
                  <a:pt x="593" y="187"/>
                </a:lnTo>
                <a:lnTo>
                  <a:pt x="589" y="184"/>
                </a:lnTo>
                <a:lnTo>
                  <a:pt x="585" y="183"/>
                </a:lnTo>
                <a:lnTo>
                  <a:pt x="581" y="180"/>
                </a:lnTo>
                <a:lnTo>
                  <a:pt x="577" y="178"/>
                </a:lnTo>
                <a:lnTo>
                  <a:pt x="571" y="171"/>
                </a:lnTo>
                <a:lnTo>
                  <a:pt x="567" y="166"/>
                </a:lnTo>
                <a:lnTo>
                  <a:pt x="564" y="164"/>
                </a:lnTo>
                <a:lnTo>
                  <a:pt x="560" y="162"/>
                </a:lnTo>
                <a:lnTo>
                  <a:pt x="550" y="152"/>
                </a:lnTo>
                <a:lnTo>
                  <a:pt x="545" y="151"/>
                </a:lnTo>
                <a:lnTo>
                  <a:pt x="537" y="147"/>
                </a:lnTo>
                <a:lnTo>
                  <a:pt x="532" y="147"/>
                </a:lnTo>
                <a:lnTo>
                  <a:pt x="525" y="148"/>
                </a:lnTo>
                <a:lnTo>
                  <a:pt x="522" y="148"/>
                </a:lnTo>
                <a:lnTo>
                  <a:pt x="520" y="151"/>
                </a:lnTo>
                <a:lnTo>
                  <a:pt x="518" y="151"/>
                </a:lnTo>
                <a:lnTo>
                  <a:pt x="514" y="148"/>
                </a:lnTo>
                <a:lnTo>
                  <a:pt x="510" y="147"/>
                </a:lnTo>
                <a:lnTo>
                  <a:pt x="509" y="147"/>
                </a:lnTo>
                <a:lnTo>
                  <a:pt x="505" y="147"/>
                </a:lnTo>
                <a:lnTo>
                  <a:pt x="501" y="144"/>
                </a:lnTo>
                <a:lnTo>
                  <a:pt x="497" y="143"/>
                </a:lnTo>
                <a:lnTo>
                  <a:pt x="489" y="139"/>
                </a:lnTo>
                <a:lnTo>
                  <a:pt x="488" y="139"/>
                </a:lnTo>
                <a:lnTo>
                  <a:pt x="485" y="140"/>
                </a:lnTo>
                <a:lnTo>
                  <a:pt x="481" y="140"/>
                </a:lnTo>
                <a:lnTo>
                  <a:pt x="480" y="143"/>
                </a:lnTo>
                <a:lnTo>
                  <a:pt x="479" y="144"/>
                </a:lnTo>
                <a:lnTo>
                  <a:pt x="479" y="143"/>
                </a:lnTo>
                <a:lnTo>
                  <a:pt x="476" y="144"/>
                </a:lnTo>
                <a:lnTo>
                  <a:pt x="475" y="148"/>
                </a:lnTo>
                <a:lnTo>
                  <a:pt x="475" y="147"/>
                </a:lnTo>
                <a:lnTo>
                  <a:pt x="472" y="147"/>
                </a:lnTo>
                <a:lnTo>
                  <a:pt x="475" y="144"/>
                </a:lnTo>
                <a:lnTo>
                  <a:pt x="476" y="143"/>
                </a:lnTo>
                <a:lnTo>
                  <a:pt x="476" y="140"/>
                </a:lnTo>
                <a:lnTo>
                  <a:pt x="475" y="140"/>
                </a:lnTo>
                <a:lnTo>
                  <a:pt x="471" y="143"/>
                </a:lnTo>
                <a:lnTo>
                  <a:pt x="471" y="147"/>
                </a:lnTo>
                <a:lnTo>
                  <a:pt x="468" y="151"/>
                </a:lnTo>
                <a:lnTo>
                  <a:pt x="467" y="152"/>
                </a:lnTo>
                <a:lnTo>
                  <a:pt x="465" y="156"/>
                </a:lnTo>
                <a:lnTo>
                  <a:pt x="465" y="154"/>
                </a:lnTo>
                <a:lnTo>
                  <a:pt x="467" y="151"/>
                </a:lnTo>
                <a:lnTo>
                  <a:pt x="467" y="147"/>
                </a:lnTo>
                <a:lnTo>
                  <a:pt x="467" y="143"/>
                </a:lnTo>
                <a:lnTo>
                  <a:pt x="471" y="139"/>
                </a:lnTo>
                <a:lnTo>
                  <a:pt x="471" y="138"/>
                </a:lnTo>
                <a:lnTo>
                  <a:pt x="468" y="135"/>
                </a:lnTo>
                <a:lnTo>
                  <a:pt x="467" y="135"/>
                </a:lnTo>
                <a:lnTo>
                  <a:pt x="468" y="131"/>
                </a:lnTo>
                <a:lnTo>
                  <a:pt x="468" y="130"/>
                </a:lnTo>
                <a:lnTo>
                  <a:pt x="467" y="130"/>
                </a:lnTo>
                <a:lnTo>
                  <a:pt x="467" y="127"/>
                </a:lnTo>
                <a:lnTo>
                  <a:pt x="465" y="130"/>
                </a:lnTo>
                <a:lnTo>
                  <a:pt x="463" y="130"/>
                </a:lnTo>
                <a:lnTo>
                  <a:pt x="465" y="127"/>
                </a:lnTo>
                <a:lnTo>
                  <a:pt x="463" y="127"/>
                </a:lnTo>
                <a:lnTo>
                  <a:pt x="463" y="126"/>
                </a:lnTo>
                <a:lnTo>
                  <a:pt x="461" y="126"/>
                </a:lnTo>
                <a:lnTo>
                  <a:pt x="459" y="123"/>
                </a:lnTo>
                <a:lnTo>
                  <a:pt x="457" y="123"/>
                </a:lnTo>
                <a:lnTo>
                  <a:pt x="457" y="126"/>
                </a:lnTo>
                <a:lnTo>
                  <a:pt x="455" y="127"/>
                </a:lnTo>
                <a:lnTo>
                  <a:pt x="455" y="123"/>
                </a:lnTo>
                <a:lnTo>
                  <a:pt x="455" y="122"/>
                </a:lnTo>
                <a:lnTo>
                  <a:pt x="453" y="123"/>
                </a:lnTo>
                <a:lnTo>
                  <a:pt x="453" y="122"/>
                </a:lnTo>
                <a:lnTo>
                  <a:pt x="453" y="121"/>
                </a:lnTo>
                <a:lnTo>
                  <a:pt x="452" y="122"/>
                </a:lnTo>
                <a:lnTo>
                  <a:pt x="452" y="121"/>
                </a:lnTo>
                <a:lnTo>
                  <a:pt x="449" y="122"/>
                </a:lnTo>
                <a:lnTo>
                  <a:pt x="449" y="118"/>
                </a:lnTo>
                <a:lnTo>
                  <a:pt x="448" y="121"/>
                </a:lnTo>
                <a:lnTo>
                  <a:pt x="445" y="118"/>
                </a:lnTo>
                <a:lnTo>
                  <a:pt x="444" y="117"/>
                </a:lnTo>
                <a:lnTo>
                  <a:pt x="441" y="118"/>
                </a:lnTo>
                <a:lnTo>
                  <a:pt x="441" y="117"/>
                </a:lnTo>
                <a:lnTo>
                  <a:pt x="441" y="114"/>
                </a:lnTo>
                <a:lnTo>
                  <a:pt x="440" y="117"/>
                </a:lnTo>
                <a:lnTo>
                  <a:pt x="437" y="117"/>
                </a:lnTo>
                <a:lnTo>
                  <a:pt x="437" y="114"/>
                </a:lnTo>
                <a:lnTo>
                  <a:pt x="436" y="114"/>
                </a:lnTo>
                <a:lnTo>
                  <a:pt x="435" y="114"/>
                </a:lnTo>
                <a:lnTo>
                  <a:pt x="435" y="113"/>
                </a:lnTo>
                <a:lnTo>
                  <a:pt x="432" y="113"/>
                </a:lnTo>
                <a:lnTo>
                  <a:pt x="432" y="110"/>
                </a:lnTo>
                <a:lnTo>
                  <a:pt x="431" y="109"/>
                </a:lnTo>
                <a:lnTo>
                  <a:pt x="428" y="113"/>
                </a:lnTo>
                <a:lnTo>
                  <a:pt x="428" y="110"/>
                </a:lnTo>
                <a:lnTo>
                  <a:pt x="427" y="110"/>
                </a:lnTo>
                <a:lnTo>
                  <a:pt x="427" y="109"/>
                </a:lnTo>
                <a:lnTo>
                  <a:pt x="424" y="110"/>
                </a:lnTo>
                <a:lnTo>
                  <a:pt x="424" y="109"/>
                </a:lnTo>
                <a:lnTo>
                  <a:pt x="421" y="107"/>
                </a:lnTo>
                <a:lnTo>
                  <a:pt x="421" y="109"/>
                </a:lnTo>
                <a:lnTo>
                  <a:pt x="421" y="110"/>
                </a:lnTo>
                <a:lnTo>
                  <a:pt x="419" y="109"/>
                </a:lnTo>
                <a:lnTo>
                  <a:pt x="417" y="110"/>
                </a:lnTo>
                <a:lnTo>
                  <a:pt x="417" y="109"/>
                </a:lnTo>
                <a:lnTo>
                  <a:pt x="415" y="109"/>
                </a:lnTo>
                <a:lnTo>
                  <a:pt x="413" y="110"/>
                </a:lnTo>
                <a:lnTo>
                  <a:pt x="411" y="110"/>
                </a:lnTo>
                <a:lnTo>
                  <a:pt x="409" y="110"/>
                </a:lnTo>
                <a:lnTo>
                  <a:pt x="408" y="114"/>
                </a:lnTo>
                <a:lnTo>
                  <a:pt x="408" y="117"/>
                </a:lnTo>
                <a:lnTo>
                  <a:pt x="408" y="121"/>
                </a:lnTo>
                <a:lnTo>
                  <a:pt x="405" y="121"/>
                </a:lnTo>
                <a:lnTo>
                  <a:pt x="404" y="123"/>
                </a:lnTo>
                <a:lnTo>
                  <a:pt x="405" y="126"/>
                </a:lnTo>
                <a:lnTo>
                  <a:pt x="401" y="123"/>
                </a:lnTo>
                <a:lnTo>
                  <a:pt x="400" y="123"/>
                </a:lnTo>
                <a:lnTo>
                  <a:pt x="398" y="126"/>
                </a:lnTo>
                <a:lnTo>
                  <a:pt x="396" y="127"/>
                </a:lnTo>
                <a:lnTo>
                  <a:pt x="395" y="130"/>
                </a:lnTo>
                <a:lnTo>
                  <a:pt x="392" y="134"/>
                </a:lnTo>
                <a:lnTo>
                  <a:pt x="391" y="135"/>
                </a:lnTo>
                <a:lnTo>
                  <a:pt x="388" y="143"/>
                </a:lnTo>
                <a:lnTo>
                  <a:pt x="388" y="135"/>
                </a:lnTo>
                <a:lnTo>
                  <a:pt x="392" y="127"/>
                </a:lnTo>
                <a:lnTo>
                  <a:pt x="391" y="127"/>
                </a:lnTo>
                <a:lnTo>
                  <a:pt x="388" y="130"/>
                </a:lnTo>
                <a:lnTo>
                  <a:pt x="387" y="130"/>
                </a:lnTo>
                <a:lnTo>
                  <a:pt x="384" y="131"/>
                </a:lnTo>
                <a:lnTo>
                  <a:pt x="383" y="134"/>
                </a:lnTo>
                <a:lnTo>
                  <a:pt x="380" y="130"/>
                </a:lnTo>
                <a:lnTo>
                  <a:pt x="379" y="130"/>
                </a:lnTo>
                <a:lnTo>
                  <a:pt x="374" y="131"/>
                </a:lnTo>
                <a:lnTo>
                  <a:pt x="374" y="130"/>
                </a:lnTo>
                <a:lnTo>
                  <a:pt x="371" y="130"/>
                </a:lnTo>
                <a:lnTo>
                  <a:pt x="370" y="130"/>
                </a:lnTo>
                <a:lnTo>
                  <a:pt x="370" y="127"/>
                </a:lnTo>
                <a:lnTo>
                  <a:pt x="367" y="123"/>
                </a:lnTo>
                <a:lnTo>
                  <a:pt x="367" y="122"/>
                </a:lnTo>
                <a:lnTo>
                  <a:pt x="371" y="127"/>
                </a:lnTo>
                <a:lnTo>
                  <a:pt x="374" y="130"/>
                </a:lnTo>
                <a:lnTo>
                  <a:pt x="375" y="130"/>
                </a:lnTo>
                <a:lnTo>
                  <a:pt x="375" y="127"/>
                </a:lnTo>
                <a:lnTo>
                  <a:pt x="380" y="127"/>
                </a:lnTo>
                <a:lnTo>
                  <a:pt x="383" y="127"/>
                </a:lnTo>
                <a:lnTo>
                  <a:pt x="384" y="127"/>
                </a:lnTo>
                <a:lnTo>
                  <a:pt x="387" y="127"/>
                </a:lnTo>
                <a:lnTo>
                  <a:pt x="388" y="123"/>
                </a:lnTo>
                <a:lnTo>
                  <a:pt x="391" y="126"/>
                </a:lnTo>
                <a:lnTo>
                  <a:pt x="392" y="126"/>
                </a:lnTo>
                <a:lnTo>
                  <a:pt x="396" y="123"/>
                </a:lnTo>
                <a:lnTo>
                  <a:pt x="400" y="121"/>
                </a:lnTo>
                <a:lnTo>
                  <a:pt x="401" y="117"/>
                </a:lnTo>
                <a:lnTo>
                  <a:pt x="404" y="113"/>
                </a:lnTo>
                <a:lnTo>
                  <a:pt x="404" y="109"/>
                </a:lnTo>
                <a:lnTo>
                  <a:pt x="405" y="103"/>
                </a:lnTo>
                <a:lnTo>
                  <a:pt x="405" y="101"/>
                </a:lnTo>
                <a:lnTo>
                  <a:pt x="404" y="101"/>
                </a:lnTo>
                <a:lnTo>
                  <a:pt x="396" y="99"/>
                </a:lnTo>
                <a:lnTo>
                  <a:pt x="391" y="99"/>
                </a:lnTo>
                <a:lnTo>
                  <a:pt x="391" y="101"/>
                </a:lnTo>
                <a:lnTo>
                  <a:pt x="388" y="101"/>
                </a:lnTo>
                <a:lnTo>
                  <a:pt x="380" y="99"/>
                </a:lnTo>
                <a:lnTo>
                  <a:pt x="375" y="99"/>
                </a:lnTo>
                <a:lnTo>
                  <a:pt x="371" y="99"/>
                </a:lnTo>
                <a:lnTo>
                  <a:pt x="370" y="101"/>
                </a:lnTo>
                <a:lnTo>
                  <a:pt x="370" y="105"/>
                </a:lnTo>
                <a:lnTo>
                  <a:pt x="370" y="107"/>
                </a:lnTo>
                <a:lnTo>
                  <a:pt x="371" y="109"/>
                </a:lnTo>
                <a:lnTo>
                  <a:pt x="367" y="109"/>
                </a:lnTo>
                <a:lnTo>
                  <a:pt x="367" y="110"/>
                </a:lnTo>
                <a:lnTo>
                  <a:pt x="367" y="113"/>
                </a:lnTo>
                <a:lnTo>
                  <a:pt x="367" y="114"/>
                </a:lnTo>
                <a:lnTo>
                  <a:pt x="366" y="113"/>
                </a:lnTo>
                <a:lnTo>
                  <a:pt x="362" y="118"/>
                </a:lnTo>
                <a:lnTo>
                  <a:pt x="356" y="121"/>
                </a:lnTo>
                <a:lnTo>
                  <a:pt x="351" y="123"/>
                </a:lnTo>
                <a:lnTo>
                  <a:pt x="347" y="126"/>
                </a:lnTo>
                <a:lnTo>
                  <a:pt x="344" y="127"/>
                </a:lnTo>
                <a:lnTo>
                  <a:pt x="344" y="126"/>
                </a:lnTo>
                <a:lnTo>
                  <a:pt x="340" y="123"/>
                </a:lnTo>
                <a:lnTo>
                  <a:pt x="338" y="126"/>
                </a:lnTo>
                <a:lnTo>
                  <a:pt x="340" y="122"/>
                </a:lnTo>
                <a:lnTo>
                  <a:pt x="344" y="122"/>
                </a:lnTo>
                <a:lnTo>
                  <a:pt x="347" y="122"/>
                </a:lnTo>
                <a:lnTo>
                  <a:pt x="348" y="122"/>
                </a:lnTo>
                <a:lnTo>
                  <a:pt x="348" y="121"/>
                </a:lnTo>
                <a:lnTo>
                  <a:pt x="351" y="117"/>
                </a:lnTo>
                <a:lnTo>
                  <a:pt x="352" y="114"/>
                </a:lnTo>
                <a:lnTo>
                  <a:pt x="352" y="110"/>
                </a:lnTo>
                <a:lnTo>
                  <a:pt x="356" y="107"/>
                </a:lnTo>
                <a:lnTo>
                  <a:pt x="362" y="97"/>
                </a:lnTo>
                <a:lnTo>
                  <a:pt x="370" y="91"/>
                </a:lnTo>
                <a:lnTo>
                  <a:pt x="371" y="86"/>
                </a:lnTo>
                <a:lnTo>
                  <a:pt x="375" y="82"/>
                </a:lnTo>
                <a:lnTo>
                  <a:pt x="378" y="78"/>
                </a:lnTo>
                <a:lnTo>
                  <a:pt x="380" y="74"/>
                </a:lnTo>
                <a:lnTo>
                  <a:pt x="379" y="74"/>
                </a:lnTo>
                <a:lnTo>
                  <a:pt x="380" y="73"/>
                </a:lnTo>
                <a:lnTo>
                  <a:pt x="383" y="69"/>
                </a:lnTo>
                <a:lnTo>
                  <a:pt x="380" y="66"/>
                </a:lnTo>
                <a:lnTo>
                  <a:pt x="379" y="63"/>
                </a:lnTo>
                <a:lnTo>
                  <a:pt x="375" y="63"/>
                </a:lnTo>
                <a:lnTo>
                  <a:pt x="374" y="63"/>
                </a:lnTo>
                <a:lnTo>
                  <a:pt x="371" y="61"/>
                </a:lnTo>
                <a:lnTo>
                  <a:pt x="371" y="59"/>
                </a:lnTo>
                <a:lnTo>
                  <a:pt x="367" y="57"/>
                </a:lnTo>
                <a:lnTo>
                  <a:pt x="370" y="55"/>
                </a:lnTo>
                <a:lnTo>
                  <a:pt x="370" y="51"/>
                </a:lnTo>
                <a:lnTo>
                  <a:pt x="366" y="46"/>
                </a:lnTo>
                <a:lnTo>
                  <a:pt x="364" y="37"/>
                </a:lnTo>
                <a:lnTo>
                  <a:pt x="364" y="25"/>
                </a:lnTo>
                <a:lnTo>
                  <a:pt x="362" y="26"/>
                </a:lnTo>
                <a:lnTo>
                  <a:pt x="362" y="22"/>
                </a:lnTo>
                <a:lnTo>
                  <a:pt x="360" y="20"/>
                </a:lnTo>
                <a:lnTo>
                  <a:pt x="358" y="17"/>
                </a:lnTo>
                <a:lnTo>
                  <a:pt x="356" y="20"/>
                </a:lnTo>
                <a:lnTo>
                  <a:pt x="354" y="16"/>
                </a:lnTo>
                <a:lnTo>
                  <a:pt x="354" y="17"/>
                </a:lnTo>
                <a:lnTo>
                  <a:pt x="354" y="20"/>
                </a:lnTo>
                <a:lnTo>
                  <a:pt x="352" y="25"/>
                </a:lnTo>
                <a:lnTo>
                  <a:pt x="344" y="37"/>
                </a:lnTo>
                <a:lnTo>
                  <a:pt x="338" y="51"/>
                </a:lnTo>
                <a:lnTo>
                  <a:pt x="334" y="55"/>
                </a:lnTo>
                <a:lnTo>
                  <a:pt x="331" y="55"/>
                </a:lnTo>
                <a:lnTo>
                  <a:pt x="327" y="55"/>
                </a:lnTo>
                <a:lnTo>
                  <a:pt x="326" y="55"/>
                </a:lnTo>
                <a:lnTo>
                  <a:pt x="322" y="55"/>
                </a:lnTo>
                <a:lnTo>
                  <a:pt x="320" y="53"/>
                </a:lnTo>
                <a:lnTo>
                  <a:pt x="314" y="57"/>
                </a:lnTo>
                <a:lnTo>
                  <a:pt x="313" y="57"/>
                </a:lnTo>
                <a:lnTo>
                  <a:pt x="309" y="55"/>
                </a:lnTo>
                <a:lnTo>
                  <a:pt x="307" y="53"/>
                </a:lnTo>
                <a:lnTo>
                  <a:pt x="305" y="51"/>
                </a:lnTo>
                <a:lnTo>
                  <a:pt x="303" y="51"/>
                </a:lnTo>
                <a:lnTo>
                  <a:pt x="301" y="50"/>
                </a:lnTo>
                <a:lnTo>
                  <a:pt x="301" y="50"/>
                </a:lnTo>
                <a:lnTo>
                  <a:pt x="295" y="50"/>
                </a:lnTo>
                <a:lnTo>
                  <a:pt x="290" y="51"/>
                </a:lnTo>
                <a:lnTo>
                  <a:pt x="287" y="51"/>
                </a:lnTo>
                <a:lnTo>
                  <a:pt x="286" y="51"/>
                </a:lnTo>
                <a:lnTo>
                  <a:pt x="283" y="53"/>
                </a:lnTo>
                <a:lnTo>
                  <a:pt x="283" y="55"/>
                </a:lnTo>
                <a:lnTo>
                  <a:pt x="283" y="57"/>
                </a:lnTo>
                <a:lnTo>
                  <a:pt x="286" y="59"/>
                </a:lnTo>
                <a:lnTo>
                  <a:pt x="286" y="61"/>
                </a:lnTo>
                <a:lnTo>
                  <a:pt x="283" y="63"/>
                </a:lnTo>
                <a:lnTo>
                  <a:pt x="282" y="63"/>
                </a:lnTo>
                <a:lnTo>
                  <a:pt x="277" y="61"/>
                </a:lnTo>
                <a:lnTo>
                  <a:pt x="273" y="61"/>
                </a:lnTo>
                <a:lnTo>
                  <a:pt x="269" y="61"/>
                </a:lnTo>
                <a:lnTo>
                  <a:pt x="263" y="61"/>
                </a:lnTo>
                <a:lnTo>
                  <a:pt x="259" y="63"/>
                </a:lnTo>
                <a:lnTo>
                  <a:pt x="257" y="65"/>
                </a:lnTo>
                <a:lnTo>
                  <a:pt x="255" y="65"/>
                </a:lnTo>
                <a:lnTo>
                  <a:pt x="250" y="66"/>
                </a:lnTo>
                <a:lnTo>
                  <a:pt x="243" y="70"/>
                </a:lnTo>
                <a:lnTo>
                  <a:pt x="242" y="73"/>
                </a:lnTo>
                <a:lnTo>
                  <a:pt x="239" y="74"/>
                </a:lnTo>
                <a:lnTo>
                  <a:pt x="238" y="74"/>
                </a:lnTo>
                <a:lnTo>
                  <a:pt x="237" y="73"/>
                </a:lnTo>
                <a:lnTo>
                  <a:pt x="234" y="73"/>
                </a:lnTo>
                <a:lnTo>
                  <a:pt x="233" y="70"/>
                </a:lnTo>
                <a:lnTo>
                  <a:pt x="229" y="66"/>
                </a:lnTo>
                <a:lnTo>
                  <a:pt x="225" y="65"/>
                </a:lnTo>
                <a:lnTo>
                  <a:pt x="226" y="63"/>
                </a:lnTo>
                <a:lnTo>
                  <a:pt x="225" y="61"/>
                </a:lnTo>
                <a:lnTo>
                  <a:pt x="225" y="59"/>
                </a:lnTo>
                <a:lnTo>
                  <a:pt x="225" y="57"/>
                </a:lnTo>
                <a:lnTo>
                  <a:pt x="224" y="55"/>
                </a:lnTo>
                <a:lnTo>
                  <a:pt x="221" y="50"/>
                </a:lnTo>
                <a:lnTo>
                  <a:pt x="221" y="44"/>
                </a:lnTo>
                <a:lnTo>
                  <a:pt x="224" y="37"/>
                </a:lnTo>
                <a:lnTo>
                  <a:pt x="225" y="33"/>
                </a:lnTo>
                <a:lnTo>
                  <a:pt x="226" y="29"/>
                </a:lnTo>
                <a:lnTo>
                  <a:pt x="229" y="26"/>
                </a:lnTo>
                <a:lnTo>
                  <a:pt x="229" y="25"/>
                </a:lnTo>
                <a:lnTo>
                  <a:pt x="225" y="20"/>
                </a:lnTo>
                <a:lnTo>
                  <a:pt x="226" y="17"/>
                </a:lnTo>
                <a:lnTo>
                  <a:pt x="221" y="16"/>
                </a:lnTo>
                <a:lnTo>
                  <a:pt x="220" y="13"/>
                </a:lnTo>
                <a:lnTo>
                  <a:pt x="221" y="8"/>
                </a:lnTo>
                <a:lnTo>
                  <a:pt x="221" y="6"/>
                </a:lnTo>
                <a:lnTo>
                  <a:pt x="221" y="2"/>
                </a:lnTo>
                <a:lnTo>
                  <a:pt x="220" y="0"/>
                </a:lnTo>
                <a:lnTo>
                  <a:pt x="217" y="0"/>
                </a:lnTo>
                <a:lnTo>
                  <a:pt x="210" y="1"/>
                </a:lnTo>
                <a:lnTo>
                  <a:pt x="210" y="1"/>
                </a:lnTo>
                <a:lnTo>
                  <a:pt x="209" y="1"/>
                </a:lnTo>
                <a:lnTo>
                  <a:pt x="209" y="1"/>
                </a:lnTo>
                <a:lnTo>
                  <a:pt x="209" y="1"/>
                </a:lnTo>
                <a:lnTo>
                  <a:pt x="210" y="4"/>
                </a:lnTo>
                <a:lnTo>
                  <a:pt x="210" y="5"/>
                </a:lnTo>
                <a:lnTo>
                  <a:pt x="210" y="8"/>
                </a:lnTo>
                <a:lnTo>
                  <a:pt x="210" y="8"/>
                </a:lnTo>
                <a:lnTo>
                  <a:pt x="209" y="8"/>
                </a:lnTo>
                <a:lnTo>
                  <a:pt x="206" y="13"/>
                </a:lnTo>
                <a:lnTo>
                  <a:pt x="204" y="16"/>
                </a:lnTo>
                <a:lnTo>
                  <a:pt x="202" y="13"/>
                </a:lnTo>
                <a:lnTo>
                  <a:pt x="196" y="16"/>
                </a:lnTo>
                <a:lnTo>
                  <a:pt x="193" y="20"/>
                </a:lnTo>
                <a:lnTo>
                  <a:pt x="186" y="21"/>
                </a:lnTo>
                <a:lnTo>
                  <a:pt x="182" y="21"/>
                </a:lnTo>
                <a:lnTo>
                  <a:pt x="181" y="21"/>
                </a:lnTo>
                <a:lnTo>
                  <a:pt x="180" y="22"/>
                </a:lnTo>
                <a:lnTo>
                  <a:pt x="177" y="22"/>
                </a:lnTo>
                <a:lnTo>
                  <a:pt x="177" y="29"/>
                </a:lnTo>
                <a:lnTo>
                  <a:pt x="177" y="30"/>
                </a:lnTo>
                <a:lnTo>
                  <a:pt x="176" y="30"/>
                </a:lnTo>
                <a:lnTo>
                  <a:pt x="172" y="30"/>
                </a:lnTo>
                <a:lnTo>
                  <a:pt x="169" y="26"/>
                </a:lnTo>
                <a:lnTo>
                  <a:pt x="168" y="25"/>
                </a:lnTo>
                <a:lnTo>
                  <a:pt x="166" y="25"/>
                </a:lnTo>
                <a:lnTo>
                  <a:pt x="164" y="25"/>
                </a:lnTo>
                <a:lnTo>
                  <a:pt x="158" y="25"/>
                </a:lnTo>
                <a:lnTo>
                  <a:pt x="156" y="25"/>
                </a:lnTo>
                <a:lnTo>
                  <a:pt x="156" y="22"/>
                </a:lnTo>
                <a:lnTo>
                  <a:pt x="154" y="21"/>
                </a:lnTo>
                <a:lnTo>
                  <a:pt x="152" y="21"/>
                </a:lnTo>
                <a:lnTo>
                  <a:pt x="149" y="21"/>
                </a:lnTo>
                <a:lnTo>
                  <a:pt x="147" y="20"/>
                </a:lnTo>
                <a:lnTo>
                  <a:pt x="145" y="20"/>
                </a:lnTo>
                <a:lnTo>
                  <a:pt x="145" y="21"/>
                </a:lnTo>
                <a:lnTo>
                  <a:pt x="145" y="22"/>
                </a:lnTo>
                <a:lnTo>
                  <a:pt x="149" y="26"/>
                </a:lnTo>
                <a:lnTo>
                  <a:pt x="152" y="30"/>
                </a:lnTo>
                <a:lnTo>
                  <a:pt x="152" y="34"/>
                </a:lnTo>
                <a:lnTo>
                  <a:pt x="154" y="42"/>
                </a:lnTo>
                <a:lnTo>
                  <a:pt x="156" y="46"/>
                </a:lnTo>
                <a:lnTo>
                  <a:pt x="156" y="51"/>
                </a:lnTo>
                <a:lnTo>
                  <a:pt x="158" y="51"/>
                </a:lnTo>
                <a:lnTo>
                  <a:pt x="162" y="51"/>
                </a:lnTo>
                <a:lnTo>
                  <a:pt x="166" y="53"/>
                </a:lnTo>
                <a:lnTo>
                  <a:pt x="164" y="57"/>
                </a:lnTo>
                <a:lnTo>
                  <a:pt x="160" y="59"/>
                </a:lnTo>
                <a:lnTo>
                  <a:pt x="156" y="61"/>
                </a:lnTo>
                <a:lnTo>
                  <a:pt x="154" y="63"/>
                </a:lnTo>
                <a:lnTo>
                  <a:pt x="152" y="66"/>
                </a:lnTo>
                <a:lnTo>
                  <a:pt x="150" y="70"/>
                </a:lnTo>
                <a:lnTo>
                  <a:pt x="149" y="70"/>
                </a:lnTo>
                <a:lnTo>
                  <a:pt x="147" y="70"/>
                </a:lnTo>
                <a:lnTo>
                  <a:pt x="141" y="74"/>
                </a:lnTo>
                <a:lnTo>
                  <a:pt x="137" y="77"/>
                </a:lnTo>
                <a:lnTo>
                  <a:pt x="136" y="78"/>
                </a:lnTo>
                <a:lnTo>
                  <a:pt x="133" y="82"/>
                </a:lnTo>
                <a:lnTo>
                  <a:pt x="132" y="83"/>
                </a:lnTo>
                <a:lnTo>
                  <a:pt x="132" y="79"/>
                </a:lnTo>
                <a:lnTo>
                  <a:pt x="129" y="78"/>
                </a:lnTo>
                <a:lnTo>
                  <a:pt x="128" y="78"/>
                </a:lnTo>
                <a:lnTo>
                  <a:pt x="123" y="82"/>
                </a:lnTo>
                <a:lnTo>
                  <a:pt x="120" y="82"/>
                </a:lnTo>
                <a:lnTo>
                  <a:pt x="119" y="82"/>
                </a:lnTo>
                <a:lnTo>
                  <a:pt x="115" y="78"/>
                </a:lnTo>
                <a:lnTo>
                  <a:pt x="115" y="78"/>
                </a:lnTo>
                <a:lnTo>
                  <a:pt x="115" y="78"/>
                </a:lnTo>
                <a:lnTo>
                  <a:pt x="111" y="74"/>
                </a:lnTo>
                <a:lnTo>
                  <a:pt x="108" y="74"/>
                </a:lnTo>
                <a:lnTo>
                  <a:pt x="107" y="74"/>
                </a:lnTo>
                <a:lnTo>
                  <a:pt x="107" y="73"/>
                </a:lnTo>
                <a:lnTo>
                  <a:pt x="107" y="66"/>
                </a:lnTo>
                <a:lnTo>
                  <a:pt x="105" y="63"/>
                </a:lnTo>
                <a:lnTo>
                  <a:pt x="103" y="59"/>
                </a:lnTo>
                <a:lnTo>
                  <a:pt x="101" y="57"/>
                </a:lnTo>
                <a:lnTo>
                  <a:pt x="99" y="59"/>
                </a:lnTo>
                <a:lnTo>
                  <a:pt x="95" y="61"/>
                </a:lnTo>
                <a:lnTo>
                  <a:pt x="93" y="65"/>
                </a:lnTo>
                <a:lnTo>
                  <a:pt x="92" y="63"/>
                </a:lnTo>
                <a:lnTo>
                  <a:pt x="89" y="61"/>
                </a:lnTo>
                <a:lnTo>
                  <a:pt x="88" y="61"/>
                </a:lnTo>
                <a:lnTo>
                  <a:pt x="88" y="65"/>
                </a:lnTo>
                <a:lnTo>
                  <a:pt x="85" y="65"/>
                </a:lnTo>
                <a:lnTo>
                  <a:pt x="84" y="65"/>
                </a:lnTo>
                <a:lnTo>
                  <a:pt x="71" y="65"/>
                </a:lnTo>
                <a:lnTo>
                  <a:pt x="67" y="65"/>
                </a:lnTo>
                <a:lnTo>
                  <a:pt x="63" y="65"/>
                </a:lnTo>
                <a:lnTo>
                  <a:pt x="62" y="65"/>
                </a:lnTo>
                <a:lnTo>
                  <a:pt x="62" y="70"/>
                </a:lnTo>
                <a:lnTo>
                  <a:pt x="63" y="77"/>
                </a:lnTo>
                <a:lnTo>
                  <a:pt x="65" y="77"/>
                </a:lnTo>
                <a:lnTo>
                  <a:pt x="68" y="77"/>
                </a:lnTo>
                <a:lnTo>
                  <a:pt x="72" y="78"/>
                </a:lnTo>
                <a:lnTo>
                  <a:pt x="72" y="82"/>
                </a:lnTo>
                <a:lnTo>
                  <a:pt x="72" y="83"/>
                </a:lnTo>
                <a:lnTo>
                  <a:pt x="71" y="83"/>
                </a:lnTo>
                <a:lnTo>
                  <a:pt x="67" y="82"/>
                </a:lnTo>
                <a:lnTo>
                  <a:pt x="65" y="83"/>
                </a:lnTo>
                <a:lnTo>
                  <a:pt x="59" y="86"/>
                </a:lnTo>
                <a:lnTo>
                  <a:pt x="59" y="90"/>
                </a:lnTo>
                <a:lnTo>
                  <a:pt x="59" y="94"/>
                </a:lnTo>
                <a:lnTo>
                  <a:pt x="59" y="97"/>
                </a:lnTo>
                <a:lnTo>
                  <a:pt x="62" y="103"/>
                </a:lnTo>
                <a:lnTo>
                  <a:pt x="65" y="105"/>
                </a:lnTo>
                <a:lnTo>
                  <a:pt x="67" y="109"/>
                </a:lnTo>
                <a:lnTo>
                  <a:pt x="67" y="114"/>
                </a:lnTo>
                <a:lnTo>
                  <a:pt x="68" y="118"/>
                </a:lnTo>
                <a:lnTo>
                  <a:pt x="68" y="122"/>
                </a:lnTo>
                <a:lnTo>
                  <a:pt x="68" y="127"/>
                </a:lnTo>
                <a:lnTo>
                  <a:pt x="65" y="151"/>
                </a:lnTo>
                <a:lnTo>
                  <a:pt x="63" y="167"/>
                </a:lnTo>
                <a:lnTo>
                  <a:pt x="62" y="174"/>
                </a:lnTo>
                <a:lnTo>
                  <a:pt x="62" y="175"/>
                </a:lnTo>
                <a:lnTo>
                  <a:pt x="59" y="174"/>
                </a:lnTo>
                <a:lnTo>
                  <a:pt x="58" y="175"/>
                </a:lnTo>
                <a:lnTo>
                  <a:pt x="54" y="171"/>
                </a:lnTo>
                <a:lnTo>
                  <a:pt x="51" y="171"/>
                </a:lnTo>
                <a:lnTo>
                  <a:pt x="48" y="174"/>
                </a:lnTo>
                <a:lnTo>
                  <a:pt x="46" y="174"/>
                </a:lnTo>
                <a:lnTo>
                  <a:pt x="44" y="175"/>
                </a:lnTo>
                <a:lnTo>
                  <a:pt x="40" y="178"/>
                </a:lnTo>
                <a:lnTo>
                  <a:pt x="35" y="178"/>
                </a:lnTo>
                <a:lnTo>
                  <a:pt x="31" y="178"/>
                </a:lnTo>
                <a:lnTo>
                  <a:pt x="24" y="183"/>
                </a:lnTo>
                <a:lnTo>
                  <a:pt x="23" y="184"/>
                </a:lnTo>
                <a:lnTo>
                  <a:pt x="22" y="187"/>
                </a:lnTo>
                <a:lnTo>
                  <a:pt x="19" y="187"/>
                </a:lnTo>
                <a:lnTo>
                  <a:pt x="15" y="188"/>
                </a:lnTo>
                <a:lnTo>
                  <a:pt x="14" y="192"/>
                </a:lnTo>
                <a:lnTo>
                  <a:pt x="14" y="195"/>
                </a:lnTo>
                <a:lnTo>
                  <a:pt x="14" y="197"/>
                </a:lnTo>
                <a:lnTo>
                  <a:pt x="14" y="201"/>
                </a:lnTo>
                <a:lnTo>
                  <a:pt x="11" y="204"/>
                </a:lnTo>
                <a:lnTo>
                  <a:pt x="11" y="208"/>
                </a:lnTo>
                <a:lnTo>
                  <a:pt x="11" y="211"/>
                </a:lnTo>
                <a:lnTo>
                  <a:pt x="11" y="213"/>
                </a:lnTo>
                <a:lnTo>
                  <a:pt x="11" y="215"/>
                </a:lnTo>
                <a:lnTo>
                  <a:pt x="6" y="217"/>
                </a:lnTo>
                <a:lnTo>
                  <a:pt x="4" y="219"/>
                </a:lnTo>
                <a:lnTo>
                  <a:pt x="2" y="223"/>
                </a:lnTo>
                <a:lnTo>
                  <a:pt x="4" y="227"/>
                </a:lnTo>
                <a:lnTo>
                  <a:pt x="4" y="228"/>
                </a:lnTo>
                <a:lnTo>
                  <a:pt x="2" y="228"/>
                </a:lnTo>
                <a:lnTo>
                  <a:pt x="0" y="231"/>
                </a:lnTo>
                <a:lnTo>
                  <a:pt x="0" y="232"/>
                </a:lnTo>
                <a:lnTo>
                  <a:pt x="2" y="236"/>
                </a:lnTo>
                <a:lnTo>
                  <a:pt x="4" y="237"/>
                </a:lnTo>
                <a:lnTo>
                  <a:pt x="4" y="240"/>
                </a:lnTo>
                <a:lnTo>
                  <a:pt x="6" y="244"/>
                </a:lnTo>
                <a:lnTo>
                  <a:pt x="8" y="248"/>
                </a:lnTo>
                <a:lnTo>
                  <a:pt x="10" y="252"/>
                </a:lnTo>
                <a:lnTo>
                  <a:pt x="11" y="253"/>
                </a:lnTo>
                <a:lnTo>
                  <a:pt x="18" y="259"/>
                </a:lnTo>
                <a:lnTo>
                  <a:pt x="15" y="263"/>
                </a:lnTo>
                <a:lnTo>
                  <a:pt x="14" y="267"/>
                </a:lnTo>
                <a:lnTo>
                  <a:pt x="22" y="267"/>
                </a:lnTo>
                <a:lnTo>
                  <a:pt x="24" y="268"/>
                </a:lnTo>
                <a:lnTo>
                  <a:pt x="27" y="268"/>
                </a:lnTo>
                <a:lnTo>
                  <a:pt x="31" y="272"/>
                </a:lnTo>
                <a:lnTo>
                  <a:pt x="31" y="278"/>
                </a:lnTo>
                <a:lnTo>
                  <a:pt x="38" y="278"/>
                </a:lnTo>
                <a:lnTo>
                  <a:pt x="42" y="278"/>
                </a:lnTo>
                <a:lnTo>
                  <a:pt x="46" y="276"/>
                </a:lnTo>
                <a:lnTo>
                  <a:pt x="51" y="271"/>
                </a:lnTo>
                <a:lnTo>
                  <a:pt x="54" y="268"/>
                </a:lnTo>
                <a:lnTo>
                  <a:pt x="58" y="267"/>
                </a:lnTo>
                <a:lnTo>
                  <a:pt x="55" y="268"/>
                </a:lnTo>
                <a:lnTo>
                  <a:pt x="55" y="271"/>
                </a:lnTo>
                <a:lnTo>
                  <a:pt x="58" y="272"/>
                </a:lnTo>
                <a:lnTo>
                  <a:pt x="55" y="278"/>
                </a:lnTo>
                <a:lnTo>
                  <a:pt x="58" y="294"/>
                </a:lnTo>
                <a:lnTo>
                  <a:pt x="59" y="294"/>
                </a:lnTo>
                <a:lnTo>
                  <a:pt x="62" y="297"/>
                </a:lnTo>
                <a:lnTo>
                  <a:pt x="65" y="294"/>
                </a:lnTo>
                <a:lnTo>
                  <a:pt x="68" y="294"/>
                </a:lnTo>
                <a:lnTo>
                  <a:pt x="72" y="294"/>
                </a:lnTo>
                <a:lnTo>
                  <a:pt x="76" y="294"/>
                </a:lnTo>
                <a:lnTo>
                  <a:pt x="77" y="294"/>
                </a:lnTo>
                <a:lnTo>
                  <a:pt x="81" y="294"/>
                </a:lnTo>
                <a:lnTo>
                  <a:pt x="85" y="294"/>
                </a:lnTo>
                <a:lnTo>
                  <a:pt x="85" y="297"/>
                </a:lnTo>
                <a:lnTo>
                  <a:pt x="88" y="297"/>
                </a:lnTo>
                <a:lnTo>
                  <a:pt x="89" y="297"/>
                </a:lnTo>
                <a:lnTo>
                  <a:pt x="93" y="294"/>
                </a:lnTo>
                <a:lnTo>
                  <a:pt x="95" y="293"/>
                </a:lnTo>
                <a:lnTo>
                  <a:pt x="97" y="292"/>
                </a:lnTo>
                <a:lnTo>
                  <a:pt x="99" y="289"/>
                </a:lnTo>
                <a:lnTo>
                  <a:pt x="101" y="289"/>
                </a:lnTo>
                <a:lnTo>
                  <a:pt x="101" y="289"/>
                </a:lnTo>
                <a:lnTo>
                  <a:pt x="103" y="288"/>
                </a:lnTo>
                <a:lnTo>
                  <a:pt x="105" y="285"/>
                </a:lnTo>
                <a:lnTo>
                  <a:pt x="108" y="284"/>
                </a:lnTo>
                <a:lnTo>
                  <a:pt x="111" y="284"/>
                </a:lnTo>
                <a:lnTo>
                  <a:pt x="112" y="281"/>
                </a:lnTo>
                <a:lnTo>
                  <a:pt x="116" y="278"/>
                </a:lnTo>
                <a:lnTo>
                  <a:pt x="123" y="276"/>
                </a:lnTo>
                <a:lnTo>
                  <a:pt x="128" y="274"/>
                </a:lnTo>
                <a:lnTo>
                  <a:pt x="136" y="274"/>
                </a:lnTo>
                <a:lnTo>
                  <a:pt x="137" y="272"/>
                </a:lnTo>
                <a:lnTo>
                  <a:pt x="139" y="274"/>
                </a:lnTo>
                <a:lnTo>
                  <a:pt x="141" y="276"/>
                </a:lnTo>
                <a:lnTo>
                  <a:pt x="139" y="281"/>
                </a:lnTo>
                <a:lnTo>
                  <a:pt x="139" y="288"/>
                </a:lnTo>
                <a:lnTo>
                  <a:pt x="139" y="292"/>
                </a:lnTo>
                <a:lnTo>
                  <a:pt x="141" y="293"/>
                </a:lnTo>
                <a:lnTo>
                  <a:pt x="141" y="294"/>
                </a:lnTo>
                <a:lnTo>
                  <a:pt x="139" y="298"/>
                </a:lnTo>
                <a:lnTo>
                  <a:pt x="141" y="305"/>
                </a:lnTo>
                <a:lnTo>
                  <a:pt x="143" y="309"/>
                </a:lnTo>
                <a:lnTo>
                  <a:pt x="145" y="309"/>
                </a:lnTo>
                <a:lnTo>
                  <a:pt x="147" y="310"/>
                </a:lnTo>
                <a:lnTo>
                  <a:pt x="147" y="312"/>
                </a:lnTo>
                <a:lnTo>
                  <a:pt x="149" y="314"/>
                </a:lnTo>
                <a:lnTo>
                  <a:pt x="152" y="316"/>
                </a:lnTo>
                <a:lnTo>
                  <a:pt x="156" y="318"/>
                </a:lnTo>
                <a:lnTo>
                  <a:pt x="158" y="322"/>
                </a:lnTo>
                <a:lnTo>
                  <a:pt x="162" y="324"/>
                </a:lnTo>
                <a:lnTo>
                  <a:pt x="168" y="324"/>
                </a:lnTo>
                <a:lnTo>
                  <a:pt x="169" y="322"/>
                </a:lnTo>
                <a:lnTo>
                  <a:pt x="172" y="324"/>
                </a:lnTo>
                <a:lnTo>
                  <a:pt x="173" y="325"/>
                </a:lnTo>
                <a:lnTo>
                  <a:pt x="176" y="325"/>
                </a:lnTo>
                <a:lnTo>
                  <a:pt x="177" y="325"/>
                </a:lnTo>
                <a:lnTo>
                  <a:pt x="180" y="328"/>
                </a:lnTo>
                <a:lnTo>
                  <a:pt x="181" y="329"/>
                </a:lnTo>
                <a:lnTo>
                  <a:pt x="182" y="332"/>
                </a:lnTo>
                <a:lnTo>
                  <a:pt x="186" y="332"/>
                </a:lnTo>
                <a:lnTo>
                  <a:pt x="190" y="336"/>
                </a:lnTo>
                <a:lnTo>
                  <a:pt x="193" y="336"/>
                </a:lnTo>
                <a:lnTo>
                  <a:pt x="194" y="336"/>
                </a:lnTo>
                <a:lnTo>
                  <a:pt x="196" y="338"/>
                </a:lnTo>
                <a:lnTo>
                  <a:pt x="200" y="341"/>
                </a:lnTo>
                <a:lnTo>
                  <a:pt x="209" y="341"/>
                </a:lnTo>
                <a:lnTo>
                  <a:pt x="213" y="342"/>
                </a:lnTo>
                <a:lnTo>
                  <a:pt x="221" y="346"/>
                </a:lnTo>
                <a:lnTo>
                  <a:pt x="224" y="349"/>
                </a:lnTo>
                <a:lnTo>
                  <a:pt x="224" y="351"/>
                </a:lnTo>
                <a:lnTo>
                  <a:pt x="224" y="355"/>
                </a:lnTo>
                <a:lnTo>
                  <a:pt x="226" y="369"/>
                </a:lnTo>
                <a:lnTo>
                  <a:pt x="224" y="369"/>
                </a:lnTo>
                <a:lnTo>
                  <a:pt x="225" y="373"/>
                </a:lnTo>
                <a:lnTo>
                  <a:pt x="225" y="375"/>
                </a:lnTo>
                <a:lnTo>
                  <a:pt x="229" y="381"/>
                </a:lnTo>
                <a:lnTo>
                  <a:pt x="229" y="385"/>
                </a:lnTo>
                <a:lnTo>
                  <a:pt x="230" y="390"/>
                </a:lnTo>
                <a:lnTo>
                  <a:pt x="234" y="393"/>
                </a:lnTo>
                <a:lnTo>
                  <a:pt x="237" y="393"/>
                </a:lnTo>
                <a:lnTo>
                  <a:pt x="243" y="393"/>
                </a:lnTo>
                <a:lnTo>
                  <a:pt x="251" y="393"/>
                </a:lnTo>
                <a:lnTo>
                  <a:pt x="259" y="393"/>
                </a:lnTo>
                <a:lnTo>
                  <a:pt x="257" y="399"/>
                </a:lnTo>
                <a:lnTo>
                  <a:pt x="259" y="407"/>
                </a:lnTo>
                <a:lnTo>
                  <a:pt x="263" y="413"/>
                </a:lnTo>
                <a:lnTo>
                  <a:pt x="266" y="413"/>
                </a:lnTo>
                <a:lnTo>
                  <a:pt x="269" y="413"/>
                </a:lnTo>
                <a:lnTo>
                  <a:pt x="270" y="413"/>
                </a:lnTo>
                <a:lnTo>
                  <a:pt x="270" y="415"/>
                </a:lnTo>
                <a:lnTo>
                  <a:pt x="273" y="420"/>
                </a:lnTo>
                <a:lnTo>
                  <a:pt x="274" y="426"/>
                </a:lnTo>
                <a:lnTo>
                  <a:pt x="274" y="434"/>
                </a:lnTo>
                <a:lnTo>
                  <a:pt x="273" y="436"/>
                </a:lnTo>
                <a:lnTo>
                  <a:pt x="274" y="439"/>
                </a:lnTo>
                <a:lnTo>
                  <a:pt x="273" y="442"/>
                </a:lnTo>
                <a:lnTo>
                  <a:pt x="273" y="446"/>
                </a:lnTo>
                <a:lnTo>
                  <a:pt x="269" y="451"/>
                </a:lnTo>
                <a:lnTo>
                  <a:pt x="270" y="455"/>
                </a:lnTo>
                <a:lnTo>
                  <a:pt x="273" y="456"/>
                </a:lnTo>
                <a:lnTo>
                  <a:pt x="273" y="459"/>
                </a:lnTo>
                <a:lnTo>
                  <a:pt x="270" y="460"/>
                </a:lnTo>
                <a:lnTo>
                  <a:pt x="269" y="460"/>
                </a:lnTo>
                <a:lnTo>
                  <a:pt x="269" y="460"/>
                </a:lnTo>
                <a:lnTo>
                  <a:pt x="270" y="464"/>
                </a:lnTo>
                <a:lnTo>
                  <a:pt x="273" y="468"/>
                </a:lnTo>
                <a:lnTo>
                  <a:pt x="274" y="472"/>
                </a:lnTo>
                <a:lnTo>
                  <a:pt x="274" y="474"/>
                </a:lnTo>
                <a:lnTo>
                  <a:pt x="277" y="478"/>
                </a:lnTo>
                <a:lnTo>
                  <a:pt x="277" y="482"/>
                </a:lnTo>
                <a:lnTo>
                  <a:pt x="274" y="486"/>
                </a:lnTo>
                <a:lnTo>
                  <a:pt x="277" y="487"/>
                </a:lnTo>
                <a:lnTo>
                  <a:pt x="277" y="487"/>
                </a:lnTo>
                <a:lnTo>
                  <a:pt x="277" y="491"/>
                </a:lnTo>
                <a:lnTo>
                  <a:pt x="274" y="493"/>
                </a:lnTo>
                <a:lnTo>
                  <a:pt x="274" y="496"/>
                </a:lnTo>
                <a:lnTo>
                  <a:pt x="278" y="499"/>
                </a:lnTo>
                <a:lnTo>
                  <a:pt x="282" y="499"/>
                </a:lnTo>
                <a:lnTo>
                  <a:pt x="286" y="500"/>
                </a:lnTo>
                <a:lnTo>
                  <a:pt x="290" y="500"/>
                </a:lnTo>
                <a:lnTo>
                  <a:pt x="294" y="504"/>
                </a:lnTo>
                <a:lnTo>
                  <a:pt x="295" y="500"/>
                </a:lnTo>
                <a:lnTo>
                  <a:pt x="297" y="499"/>
                </a:lnTo>
                <a:lnTo>
                  <a:pt x="301" y="499"/>
                </a:lnTo>
                <a:lnTo>
                  <a:pt x="303" y="500"/>
                </a:lnTo>
                <a:lnTo>
                  <a:pt x="307" y="500"/>
                </a:lnTo>
                <a:lnTo>
                  <a:pt x="310" y="507"/>
                </a:lnTo>
                <a:lnTo>
                  <a:pt x="314" y="513"/>
                </a:lnTo>
                <a:lnTo>
                  <a:pt x="316" y="521"/>
                </a:lnTo>
                <a:lnTo>
                  <a:pt x="320" y="529"/>
                </a:lnTo>
                <a:lnTo>
                  <a:pt x="322" y="531"/>
                </a:lnTo>
                <a:lnTo>
                  <a:pt x="326" y="531"/>
                </a:lnTo>
                <a:lnTo>
                  <a:pt x="330" y="529"/>
                </a:lnTo>
                <a:lnTo>
                  <a:pt x="331" y="529"/>
                </a:lnTo>
                <a:lnTo>
                  <a:pt x="335" y="529"/>
                </a:lnTo>
                <a:lnTo>
                  <a:pt x="338" y="533"/>
                </a:lnTo>
                <a:lnTo>
                  <a:pt x="338" y="535"/>
                </a:lnTo>
                <a:lnTo>
                  <a:pt x="338" y="539"/>
                </a:lnTo>
                <a:lnTo>
                  <a:pt x="338" y="543"/>
                </a:lnTo>
                <a:lnTo>
                  <a:pt x="338" y="547"/>
                </a:lnTo>
                <a:lnTo>
                  <a:pt x="335" y="557"/>
                </a:lnTo>
                <a:lnTo>
                  <a:pt x="335" y="560"/>
                </a:lnTo>
                <a:lnTo>
                  <a:pt x="339" y="561"/>
                </a:lnTo>
                <a:lnTo>
                  <a:pt x="339" y="560"/>
                </a:lnTo>
                <a:lnTo>
                  <a:pt x="340" y="560"/>
                </a:lnTo>
                <a:lnTo>
                  <a:pt x="344" y="560"/>
                </a:lnTo>
                <a:lnTo>
                  <a:pt x="348" y="564"/>
                </a:lnTo>
                <a:lnTo>
                  <a:pt x="351" y="566"/>
                </a:lnTo>
                <a:lnTo>
                  <a:pt x="352" y="578"/>
                </a:lnTo>
                <a:lnTo>
                  <a:pt x="352" y="586"/>
                </a:lnTo>
                <a:lnTo>
                  <a:pt x="352" y="588"/>
                </a:lnTo>
                <a:lnTo>
                  <a:pt x="352" y="588"/>
                </a:lnTo>
                <a:lnTo>
                  <a:pt x="348" y="590"/>
                </a:lnTo>
                <a:lnTo>
                  <a:pt x="343" y="594"/>
                </a:lnTo>
                <a:lnTo>
                  <a:pt x="339" y="596"/>
                </a:lnTo>
                <a:lnTo>
                  <a:pt x="338" y="597"/>
                </a:lnTo>
                <a:lnTo>
                  <a:pt x="335" y="600"/>
                </a:lnTo>
                <a:lnTo>
                  <a:pt x="331" y="601"/>
                </a:lnTo>
                <a:lnTo>
                  <a:pt x="330" y="605"/>
                </a:lnTo>
                <a:lnTo>
                  <a:pt x="323" y="609"/>
                </a:lnTo>
                <a:lnTo>
                  <a:pt x="326" y="609"/>
                </a:lnTo>
                <a:lnTo>
                  <a:pt x="326" y="610"/>
                </a:lnTo>
                <a:lnTo>
                  <a:pt x="323" y="610"/>
                </a:lnTo>
                <a:lnTo>
                  <a:pt x="320" y="614"/>
                </a:lnTo>
                <a:lnTo>
                  <a:pt x="316" y="622"/>
                </a:lnTo>
                <a:lnTo>
                  <a:pt x="313" y="630"/>
                </a:lnTo>
                <a:lnTo>
                  <a:pt x="310" y="634"/>
                </a:lnTo>
                <a:lnTo>
                  <a:pt x="309" y="636"/>
                </a:lnTo>
                <a:lnTo>
                  <a:pt x="305" y="638"/>
                </a:lnTo>
                <a:lnTo>
                  <a:pt x="305" y="641"/>
                </a:lnTo>
                <a:lnTo>
                  <a:pt x="301" y="643"/>
                </a:lnTo>
                <a:lnTo>
                  <a:pt x="301" y="645"/>
                </a:lnTo>
                <a:lnTo>
                  <a:pt x="301" y="649"/>
                </a:lnTo>
                <a:lnTo>
                  <a:pt x="299" y="651"/>
                </a:lnTo>
                <a:lnTo>
                  <a:pt x="301" y="654"/>
                </a:lnTo>
                <a:lnTo>
                  <a:pt x="301" y="657"/>
                </a:lnTo>
                <a:lnTo>
                  <a:pt x="322" y="665"/>
                </a:lnTo>
                <a:lnTo>
                  <a:pt x="339" y="659"/>
                </a:lnTo>
                <a:lnTo>
                  <a:pt x="340" y="662"/>
                </a:lnTo>
                <a:lnTo>
                  <a:pt x="343" y="665"/>
                </a:lnTo>
                <a:lnTo>
                  <a:pt x="347" y="665"/>
                </a:lnTo>
                <a:lnTo>
                  <a:pt x="348" y="666"/>
                </a:lnTo>
                <a:lnTo>
                  <a:pt x="354" y="667"/>
                </a:lnTo>
                <a:lnTo>
                  <a:pt x="358" y="671"/>
                </a:lnTo>
                <a:lnTo>
                  <a:pt x="364" y="675"/>
                </a:lnTo>
                <a:lnTo>
                  <a:pt x="366" y="678"/>
                </a:lnTo>
                <a:lnTo>
                  <a:pt x="370" y="681"/>
                </a:lnTo>
                <a:lnTo>
                  <a:pt x="371" y="683"/>
                </a:lnTo>
                <a:lnTo>
                  <a:pt x="375" y="685"/>
                </a:lnTo>
                <a:lnTo>
                  <a:pt x="378" y="687"/>
                </a:lnTo>
                <a:lnTo>
                  <a:pt x="379" y="689"/>
                </a:lnTo>
                <a:lnTo>
                  <a:pt x="379" y="691"/>
                </a:lnTo>
                <a:lnTo>
                  <a:pt x="378" y="695"/>
                </a:lnTo>
                <a:lnTo>
                  <a:pt x="375" y="698"/>
                </a:lnTo>
                <a:lnTo>
                  <a:pt x="375" y="705"/>
                </a:lnTo>
                <a:lnTo>
                  <a:pt x="379" y="709"/>
                </a:lnTo>
                <a:lnTo>
                  <a:pt x="380" y="706"/>
                </a:lnTo>
                <a:lnTo>
                  <a:pt x="383" y="705"/>
                </a:lnTo>
                <a:lnTo>
                  <a:pt x="387" y="698"/>
                </a:lnTo>
                <a:lnTo>
                  <a:pt x="391" y="691"/>
                </a:lnTo>
                <a:lnTo>
                  <a:pt x="391" y="687"/>
                </a:lnTo>
                <a:lnTo>
                  <a:pt x="391" y="683"/>
                </a:lnTo>
                <a:lnTo>
                  <a:pt x="392" y="679"/>
                </a:lnTo>
                <a:lnTo>
                  <a:pt x="392" y="678"/>
                </a:lnTo>
                <a:lnTo>
                  <a:pt x="391" y="678"/>
                </a:lnTo>
                <a:lnTo>
                  <a:pt x="392" y="675"/>
                </a:lnTo>
                <a:lnTo>
                  <a:pt x="391" y="674"/>
                </a:lnTo>
                <a:lnTo>
                  <a:pt x="391" y="671"/>
                </a:lnTo>
                <a:lnTo>
                  <a:pt x="392" y="670"/>
                </a:lnTo>
                <a:lnTo>
                  <a:pt x="392" y="666"/>
                </a:lnTo>
                <a:lnTo>
                  <a:pt x="395" y="665"/>
                </a:lnTo>
                <a:lnTo>
                  <a:pt x="398" y="662"/>
                </a:lnTo>
                <a:lnTo>
                  <a:pt x="398" y="661"/>
                </a:lnTo>
                <a:lnTo>
                  <a:pt x="398" y="657"/>
                </a:lnTo>
                <a:lnTo>
                  <a:pt x="400" y="657"/>
                </a:lnTo>
                <a:lnTo>
                  <a:pt x="400" y="651"/>
                </a:lnTo>
                <a:lnTo>
                  <a:pt x="400" y="649"/>
                </a:lnTo>
                <a:lnTo>
                  <a:pt x="401" y="647"/>
                </a:lnTo>
                <a:lnTo>
                  <a:pt x="400" y="645"/>
                </a:lnTo>
                <a:lnTo>
                  <a:pt x="398" y="641"/>
                </a:lnTo>
                <a:lnTo>
                  <a:pt x="400" y="643"/>
                </a:lnTo>
                <a:lnTo>
                  <a:pt x="401" y="645"/>
                </a:lnTo>
                <a:lnTo>
                  <a:pt x="405" y="647"/>
                </a:lnTo>
                <a:lnTo>
                  <a:pt x="409" y="643"/>
                </a:lnTo>
                <a:lnTo>
                  <a:pt x="411" y="645"/>
                </a:lnTo>
                <a:lnTo>
                  <a:pt x="411" y="649"/>
                </a:lnTo>
                <a:lnTo>
                  <a:pt x="409" y="647"/>
                </a:lnTo>
                <a:lnTo>
                  <a:pt x="409" y="649"/>
                </a:lnTo>
                <a:lnTo>
                  <a:pt x="409" y="651"/>
                </a:lnTo>
                <a:lnTo>
                  <a:pt x="409" y="653"/>
                </a:lnTo>
                <a:lnTo>
                  <a:pt x="409" y="657"/>
                </a:lnTo>
                <a:lnTo>
                  <a:pt x="408" y="658"/>
                </a:lnTo>
                <a:lnTo>
                  <a:pt x="408" y="661"/>
                </a:lnTo>
                <a:lnTo>
                  <a:pt x="405" y="661"/>
                </a:lnTo>
                <a:lnTo>
                  <a:pt x="404" y="662"/>
                </a:lnTo>
                <a:lnTo>
                  <a:pt x="404" y="666"/>
                </a:lnTo>
                <a:lnTo>
                  <a:pt x="401" y="667"/>
                </a:lnTo>
                <a:lnTo>
                  <a:pt x="398" y="671"/>
                </a:lnTo>
                <a:lnTo>
                  <a:pt x="396" y="674"/>
                </a:lnTo>
                <a:lnTo>
                  <a:pt x="392" y="674"/>
                </a:lnTo>
                <a:lnTo>
                  <a:pt x="395" y="675"/>
                </a:lnTo>
                <a:lnTo>
                  <a:pt x="395" y="679"/>
                </a:lnTo>
                <a:lnTo>
                  <a:pt x="400" y="671"/>
                </a:lnTo>
                <a:lnTo>
                  <a:pt x="408" y="665"/>
                </a:lnTo>
                <a:lnTo>
                  <a:pt x="411" y="657"/>
                </a:lnTo>
                <a:lnTo>
                  <a:pt x="415" y="647"/>
                </a:lnTo>
                <a:lnTo>
                  <a:pt x="417" y="636"/>
                </a:lnTo>
                <a:lnTo>
                  <a:pt x="421" y="626"/>
                </a:lnTo>
                <a:lnTo>
                  <a:pt x="427" y="618"/>
                </a:lnTo>
                <a:lnTo>
                  <a:pt x="435" y="613"/>
                </a:lnTo>
                <a:lnTo>
                  <a:pt x="435" y="608"/>
                </a:lnTo>
                <a:lnTo>
                  <a:pt x="435" y="601"/>
                </a:lnTo>
                <a:lnTo>
                  <a:pt x="435" y="596"/>
                </a:lnTo>
                <a:lnTo>
                  <a:pt x="435" y="592"/>
                </a:lnTo>
                <a:lnTo>
                  <a:pt x="432" y="590"/>
                </a:lnTo>
                <a:lnTo>
                  <a:pt x="435" y="588"/>
                </a:lnTo>
                <a:lnTo>
                  <a:pt x="432" y="588"/>
                </a:lnTo>
                <a:lnTo>
                  <a:pt x="432" y="586"/>
                </a:lnTo>
                <a:lnTo>
                  <a:pt x="432" y="584"/>
                </a:lnTo>
                <a:lnTo>
                  <a:pt x="431" y="578"/>
                </a:lnTo>
                <a:lnTo>
                  <a:pt x="431" y="577"/>
                </a:lnTo>
                <a:lnTo>
                  <a:pt x="428" y="573"/>
                </a:lnTo>
                <a:lnTo>
                  <a:pt x="427" y="569"/>
                </a:lnTo>
                <a:lnTo>
                  <a:pt x="428" y="570"/>
                </a:lnTo>
                <a:lnTo>
                  <a:pt x="431" y="569"/>
                </a:lnTo>
                <a:lnTo>
                  <a:pt x="431" y="565"/>
                </a:lnTo>
                <a:lnTo>
                  <a:pt x="428" y="565"/>
                </a:lnTo>
                <a:lnTo>
                  <a:pt x="431" y="564"/>
                </a:lnTo>
                <a:lnTo>
                  <a:pt x="432" y="560"/>
                </a:lnTo>
                <a:lnTo>
                  <a:pt x="428" y="560"/>
                </a:lnTo>
                <a:lnTo>
                  <a:pt x="427" y="557"/>
                </a:lnTo>
                <a:lnTo>
                  <a:pt x="428" y="557"/>
                </a:lnTo>
                <a:lnTo>
                  <a:pt x="431" y="557"/>
                </a:lnTo>
                <a:lnTo>
                  <a:pt x="431" y="553"/>
                </a:lnTo>
                <a:lnTo>
                  <a:pt x="432" y="556"/>
                </a:lnTo>
                <a:lnTo>
                  <a:pt x="436" y="553"/>
                </a:lnTo>
                <a:lnTo>
                  <a:pt x="435" y="557"/>
                </a:lnTo>
                <a:lnTo>
                  <a:pt x="437" y="552"/>
                </a:lnTo>
                <a:lnTo>
                  <a:pt x="437" y="551"/>
                </a:lnTo>
                <a:lnTo>
                  <a:pt x="441" y="544"/>
                </a:lnTo>
                <a:lnTo>
                  <a:pt x="449" y="540"/>
                </a:lnTo>
                <a:lnTo>
                  <a:pt x="455" y="535"/>
                </a:lnTo>
                <a:lnTo>
                  <a:pt x="459" y="533"/>
                </a:lnTo>
                <a:lnTo>
                  <a:pt x="461" y="531"/>
                </a:lnTo>
                <a:lnTo>
                  <a:pt x="463" y="531"/>
                </a:lnTo>
                <a:lnTo>
                  <a:pt x="465" y="531"/>
                </a:lnTo>
                <a:lnTo>
                  <a:pt x="465" y="529"/>
                </a:lnTo>
                <a:lnTo>
                  <a:pt x="468" y="527"/>
                </a:lnTo>
                <a:lnTo>
                  <a:pt x="471" y="527"/>
                </a:lnTo>
                <a:lnTo>
                  <a:pt x="472" y="529"/>
                </a:lnTo>
                <a:lnTo>
                  <a:pt x="475" y="529"/>
                </a:lnTo>
                <a:lnTo>
                  <a:pt x="476" y="525"/>
                </a:lnTo>
                <a:lnTo>
                  <a:pt x="476" y="524"/>
                </a:lnTo>
                <a:lnTo>
                  <a:pt x="479" y="524"/>
                </a:lnTo>
                <a:lnTo>
                  <a:pt x="481" y="521"/>
                </a:lnTo>
                <a:lnTo>
                  <a:pt x="484" y="520"/>
                </a:lnTo>
                <a:lnTo>
                  <a:pt x="489" y="517"/>
                </a:lnTo>
                <a:lnTo>
                  <a:pt x="485" y="517"/>
                </a:lnTo>
                <a:lnTo>
                  <a:pt x="485" y="516"/>
                </a:lnTo>
                <a:lnTo>
                  <a:pt x="488" y="513"/>
                </a:lnTo>
                <a:lnTo>
                  <a:pt x="489" y="512"/>
                </a:lnTo>
                <a:lnTo>
                  <a:pt x="493" y="513"/>
                </a:lnTo>
                <a:lnTo>
                  <a:pt x="496" y="512"/>
                </a:lnTo>
                <a:lnTo>
                  <a:pt x="498" y="512"/>
                </a:lnTo>
                <a:lnTo>
                  <a:pt x="502" y="513"/>
                </a:lnTo>
                <a:lnTo>
                  <a:pt x="506" y="513"/>
                </a:lnTo>
                <a:lnTo>
                  <a:pt x="509" y="512"/>
                </a:lnTo>
                <a:lnTo>
                  <a:pt x="509" y="509"/>
                </a:lnTo>
                <a:lnTo>
                  <a:pt x="509" y="508"/>
                </a:lnTo>
                <a:lnTo>
                  <a:pt x="510" y="508"/>
                </a:lnTo>
                <a:lnTo>
                  <a:pt x="510" y="509"/>
                </a:lnTo>
                <a:lnTo>
                  <a:pt x="510" y="512"/>
                </a:lnTo>
                <a:lnTo>
                  <a:pt x="514" y="513"/>
                </a:lnTo>
                <a:lnTo>
                  <a:pt x="516" y="512"/>
                </a:lnTo>
                <a:lnTo>
                  <a:pt x="522" y="512"/>
                </a:lnTo>
                <a:lnTo>
                  <a:pt x="525" y="512"/>
                </a:lnTo>
                <a:lnTo>
                  <a:pt x="528" y="513"/>
                </a:lnTo>
                <a:lnTo>
                  <a:pt x="528" y="512"/>
                </a:lnTo>
                <a:lnTo>
                  <a:pt x="528" y="509"/>
                </a:lnTo>
                <a:lnTo>
                  <a:pt x="528" y="507"/>
                </a:lnTo>
                <a:lnTo>
                  <a:pt x="532" y="500"/>
                </a:lnTo>
                <a:lnTo>
                  <a:pt x="537" y="499"/>
                </a:lnTo>
                <a:lnTo>
                  <a:pt x="541" y="495"/>
                </a:lnTo>
                <a:lnTo>
                  <a:pt x="541" y="493"/>
                </a:lnTo>
                <a:lnTo>
                  <a:pt x="541" y="490"/>
                </a:lnTo>
                <a:lnTo>
                  <a:pt x="541" y="483"/>
                </a:lnTo>
                <a:lnTo>
                  <a:pt x="542" y="480"/>
                </a:lnTo>
                <a:lnTo>
                  <a:pt x="542" y="476"/>
                </a:lnTo>
                <a:lnTo>
                  <a:pt x="545" y="474"/>
                </a:lnTo>
                <a:lnTo>
                  <a:pt x="549" y="470"/>
                </a:lnTo>
                <a:lnTo>
                  <a:pt x="550" y="466"/>
                </a:lnTo>
                <a:lnTo>
                  <a:pt x="549" y="464"/>
                </a:lnTo>
                <a:lnTo>
                  <a:pt x="553" y="463"/>
                </a:lnTo>
                <a:lnTo>
                  <a:pt x="553" y="459"/>
                </a:lnTo>
                <a:lnTo>
                  <a:pt x="553" y="455"/>
                </a:lnTo>
                <a:lnTo>
                  <a:pt x="556" y="452"/>
                </a:lnTo>
                <a:lnTo>
                  <a:pt x="558" y="451"/>
                </a:lnTo>
                <a:lnTo>
                  <a:pt x="558" y="447"/>
                </a:lnTo>
                <a:lnTo>
                  <a:pt x="558" y="439"/>
                </a:lnTo>
                <a:lnTo>
                  <a:pt x="556" y="432"/>
                </a:lnTo>
                <a:lnTo>
                  <a:pt x="560" y="423"/>
                </a:lnTo>
                <a:lnTo>
                  <a:pt x="564" y="419"/>
                </a:lnTo>
                <a:lnTo>
                  <a:pt x="564" y="417"/>
                </a:lnTo>
                <a:lnTo>
                  <a:pt x="564" y="413"/>
                </a:lnTo>
                <a:lnTo>
                  <a:pt x="564" y="406"/>
                </a:lnTo>
                <a:lnTo>
                  <a:pt x="564" y="398"/>
                </a:lnTo>
                <a:lnTo>
                  <a:pt x="566" y="390"/>
                </a:lnTo>
                <a:lnTo>
                  <a:pt x="567" y="385"/>
                </a:lnTo>
                <a:lnTo>
                  <a:pt x="566" y="375"/>
                </a:lnTo>
                <a:lnTo>
                  <a:pt x="564" y="367"/>
                </a:lnTo>
                <a:lnTo>
                  <a:pt x="564" y="358"/>
                </a:lnTo>
                <a:lnTo>
                  <a:pt x="564" y="351"/>
                </a:lnTo>
                <a:lnTo>
                  <a:pt x="564" y="349"/>
                </a:lnTo>
                <a:lnTo>
                  <a:pt x="562" y="345"/>
                </a:lnTo>
                <a:lnTo>
                  <a:pt x="564" y="346"/>
                </a:lnTo>
                <a:lnTo>
                  <a:pt x="562" y="341"/>
                </a:lnTo>
                <a:lnTo>
                  <a:pt x="562" y="338"/>
                </a:lnTo>
                <a:lnTo>
                  <a:pt x="564" y="338"/>
                </a:lnTo>
                <a:lnTo>
                  <a:pt x="564" y="337"/>
                </a:lnTo>
                <a:lnTo>
                  <a:pt x="564" y="336"/>
                </a:lnTo>
                <a:lnTo>
                  <a:pt x="566" y="332"/>
                </a:lnTo>
                <a:lnTo>
                  <a:pt x="566" y="329"/>
                </a:lnTo>
                <a:lnTo>
                  <a:pt x="565" y="329"/>
                </a:lnTo>
                <a:lnTo>
                  <a:pt x="566" y="328"/>
                </a:lnTo>
                <a:lnTo>
                  <a:pt x="567" y="324"/>
                </a:lnTo>
                <a:lnTo>
                  <a:pt x="569" y="328"/>
                </a:lnTo>
                <a:lnTo>
                  <a:pt x="569" y="329"/>
                </a:lnTo>
                <a:lnTo>
                  <a:pt x="569" y="332"/>
                </a:lnTo>
                <a:lnTo>
                  <a:pt x="573" y="332"/>
                </a:lnTo>
                <a:lnTo>
                  <a:pt x="575" y="329"/>
                </a:lnTo>
                <a:lnTo>
                  <a:pt x="581" y="320"/>
                </a:lnTo>
                <a:lnTo>
                  <a:pt x="586" y="305"/>
                </a:lnTo>
                <a:lnTo>
                  <a:pt x="585" y="305"/>
                </a:lnTo>
                <a:lnTo>
                  <a:pt x="586" y="301"/>
                </a:lnTo>
                <a:lnTo>
                  <a:pt x="586" y="302"/>
                </a:lnTo>
                <a:lnTo>
                  <a:pt x="589" y="301"/>
                </a:lnTo>
                <a:lnTo>
                  <a:pt x="590" y="298"/>
                </a:lnTo>
                <a:lnTo>
                  <a:pt x="590" y="297"/>
                </a:lnTo>
                <a:lnTo>
                  <a:pt x="593" y="294"/>
                </a:lnTo>
                <a:lnTo>
                  <a:pt x="590" y="292"/>
                </a:lnTo>
                <a:lnTo>
                  <a:pt x="593" y="292"/>
                </a:lnTo>
                <a:lnTo>
                  <a:pt x="593" y="293"/>
                </a:lnTo>
                <a:lnTo>
                  <a:pt x="595" y="289"/>
                </a:lnTo>
                <a:lnTo>
                  <a:pt x="602" y="285"/>
                </a:lnTo>
                <a:lnTo>
                  <a:pt x="607" y="280"/>
                </a:lnTo>
                <a:lnTo>
                  <a:pt x="611" y="272"/>
                </a:lnTo>
                <a:lnTo>
                  <a:pt x="615" y="267"/>
                </a:lnTo>
                <a:lnTo>
                  <a:pt x="619" y="263"/>
                </a:lnTo>
                <a:lnTo>
                  <a:pt x="623" y="252"/>
                </a:lnTo>
                <a:lnTo>
                  <a:pt x="623" y="248"/>
                </a:lnTo>
                <a:lnTo>
                  <a:pt x="625" y="241"/>
                </a:lnTo>
                <a:lnTo>
                  <a:pt x="625" y="237"/>
                </a:lnTo>
                <a:lnTo>
                  <a:pt x="625" y="235"/>
                </a:lnTo>
                <a:lnTo>
                  <a:pt x="623" y="232"/>
                </a:lnTo>
                <a:lnTo>
                  <a:pt x="625" y="231"/>
                </a:lnTo>
                <a:lnTo>
                  <a:pt x="625" y="228"/>
                </a:lnTo>
                <a:lnTo>
                  <a:pt x="625" y="223"/>
                </a:lnTo>
                <a:lnTo>
                  <a:pt x="625" y="219"/>
                </a:lnTo>
                <a:lnTo>
                  <a:pt x="621" y="211"/>
                </a:lnTo>
                <a:lnTo>
                  <a:pt x="621" y="211"/>
                </a:lnTo>
                <a:lnTo>
                  <a:pt x="621" y="211"/>
                </a:lnTo>
                <a:lnTo>
                  <a:pt x="621" y="211"/>
                </a:lnTo>
                <a:lnTo>
                  <a:pt x="621" y="211"/>
                </a:lnTo>
                <a:lnTo>
                  <a:pt x="621" y="211"/>
                </a:lnTo>
                <a:lnTo>
                  <a:pt x="621" y="21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28" name="Freeform 29"/>
          <p:cNvSpPr>
            <a:spLocks noEditPoints="1"/>
          </p:cNvSpPr>
          <p:nvPr/>
        </p:nvSpPr>
        <p:spPr bwMode="auto">
          <a:xfrm>
            <a:off x="2041326" y="4870879"/>
            <a:ext cx="425053" cy="1682337"/>
          </a:xfrm>
          <a:custGeom>
            <a:avLst/>
            <a:gdLst>
              <a:gd name="T0" fmla="*/ 135 w 179"/>
              <a:gd name="T1" fmla="*/ 489 h 515"/>
              <a:gd name="T2" fmla="*/ 52 w 179"/>
              <a:gd name="T3" fmla="*/ 372 h 515"/>
              <a:gd name="T4" fmla="*/ 105 w 179"/>
              <a:gd name="T5" fmla="*/ 488 h 515"/>
              <a:gd name="T6" fmla="*/ 114 w 179"/>
              <a:gd name="T7" fmla="*/ 495 h 515"/>
              <a:gd name="T8" fmla="*/ 60 w 179"/>
              <a:gd name="T9" fmla="*/ 422 h 515"/>
              <a:gd name="T10" fmla="*/ 60 w 179"/>
              <a:gd name="T11" fmla="*/ 432 h 515"/>
              <a:gd name="T12" fmla="*/ 65 w 179"/>
              <a:gd name="T13" fmla="*/ 438 h 515"/>
              <a:gd name="T14" fmla="*/ 63 w 179"/>
              <a:gd name="T15" fmla="*/ 426 h 515"/>
              <a:gd name="T16" fmla="*/ 152 w 179"/>
              <a:gd name="T17" fmla="*/ 511 h 515"/>
              <a:gd name="T18" fmla="*/ 174 w 179"/>
              <a:gd name="T19" fmla="*/ 515 h 515"/>
              <a:gd name="T20" fmla="*/ 178 w 179"/>
              <a:gd name="T21" fmla="*/ 508 h 515"/>
              <a:gd name="T22" fmla="*/ 145 w 179"/>
              <a:gd name="T23" fmla="*/ 476 h 515"/>
              <a:gd name="T24" fmla="*/ 132 w 179"/>
              <a:gd name="T25" fmla="*/ 481 h 515"/>
              <a:gd name="T26" fmla="*/ 144 w 179"/>
              <a:gd name="T27" fmla="*/ 496 h 515"/>
              <a:gd name="T28" fmla="*/ 145 w 179"/>
              <a:gd name="T29" fmla="*/ 498 h 515"/>
              <a:gd name="T30" fmla="*/ 138 w 179"/>
              <a:gd name="T31" fmla="*/ 505 h 515"/>
              <a:gd name="T32" fmla="*/ 118 w 179"/>
              <a:gd name="T33" fmla="*/ 468 h 515"/>
              <a:gd name="T34" fmla="*/ 91 w 179"/>
              <a:gd name="T35" fmla="*/ 452 h 515"/>
              <a:gd name="T36" fmla="*/ 78 w 179"/>
              <a:gd name="T37" fmla="*/ 433 h 515"/>
              <a:gd name="T38" fmla="*/ 81 w 179"/>
              <a:gd name="T39" fmla="*/ 407 h 515"/>
              <a:gd name="T40" fmla="*/ 76 w 179"/>
              <a:gd name="T41" fmla="*/ 382 h 515"/>
              <a:gd name="T42" fmla="*/ 68 w 179"/>
              <a:gd name="T43" fmla="*/ 366 h 515"/>
              <a:gd name="T44" fmla="*/ 55 w 179"/>
              <a:gd name="T45" fmla="*/ 342 h 515"/>
              <a:gd name="T46" fmla="*/ 46 w 179"/>
              <a:gd name="T47" fmla="*/ 309 h 515"/>
              <a:gd name="T48" fmla="*/ 45 w 179"/>
              <a:gd name="T49" fmla="*/ 280 h 515"/>
              <a:gd name="T50" fmla="*/ 42 w 179"/>
              <a:gd name="T51" fmla="*/ 243 h 515"/>
              <a:gd name="T52" fmla="*/ 39 w 179"/>
              <a:gd name="T53" fmla="*/ 211 h 515"/>
              <a:gd name="T54" fmla="*/ 29 w 179"/>
              <a:gd name="T55" fmla="*/ 180 h 515"/>
              <a:gd name="T56" fmla="*/ 36 w 179"/>
              <a:gd name="T57" fmla="*/ 132 h 515"/>
              <a:gd name="T58" fmla="*/ 35 w 179"/>
              <a:gd name="T59" fmla="*/ 102 h 515"/>
              <a:gd name="T60" fmla="*/ 36 w 179"/>
              <a:gd name="T61" fmla="*/ 66 h 515"/>
              <a:gd name="T62" fmla="*/ 5 w 179"/>
              <a:gd name="T63" fmla="*/ 12 h 515"/>
              <a:gd name="T64" fmla="*/ 9 w 179"/>
              <a:gd name="T65" fmla="*/ 75 h 515"/>
              <a:gd name="T66" fmla="*/ 12 w 179"/>
              <a:gd name="T67" fmla="*/ 122 h 515"/>
              <a:gd name="T68" fmla="*/ 13 w 179"/>
              <a:gd name="T69" fmla="*/ 172 h 515"/>
              <a:gd name="T70" fmla="*/ 22 w 179"/>
              <a:gd name="T71" fmla="*/ 221 h 515"/>
              <a:gd name="T72" fmla="*/ 17 w 179"/>
              <a:gd name="T73" fmla="*/ 266 h 515"/>
              <a:gd name="T74" fmla="*/ 27 w 179"/>
              <a:gd name="T75" fmla="*/ 300 h 515"/>
              <a:gd name="T76" fmla="*/ 39 w 179"/>
              <a:gd name="T77" fmla="*/ 330 h 515"/>
              <a:gd name="T78" fmla="*/ 50 w 179"/>
              <a:gd name="T79" fmla="*/ 347 h 515"/>
              <a:gd name="T80" fmla="*/ 50 w 179"/>
              <a:gd name="T81" fmla="*/ 363 h 515"/>
              <a:gd name="T82" fmla="*/ 55 w 179"/>
              <a:gd name="T83" fmla="*/ 382 h 515"/>
              <a:gd name="T84" fmla="*/ 49 w 179"/>
              <a:gd name="T85" fmla="*/ 386 h 515"/>
              <a:gd name="T86" fmla="*/ 39 w 179"/>
              <a:gd name="T87" fmla="*/ 396 h 515"/>
              <a:gd name="T88" fmla="*/ 58 w 179"/>
              <a:gd name="T89" fmla="*/ 405 h 515"/>
              <a:gd name="T90" fmla="*/ 63 w 179"/>
              <a:gd name="T91" fmla="*/ 413 h 515"/>
              <a:gd name="T92" fmla="*/ 58 w 179"/>
              <a:gd name="T93" fmla="*/ 416 h 515"/>
              <a:gd name="T94" fmla="*/ 68 w 179"/>
              <a:gd name="T95" fmla="*/ 425 h 515"/>
              <a:gd name="T96" fmla="*/ 71 w 179"/>
              <a:gd name="T97" fmla="*/ 438 h 515"/>
              <a:gd name="T98" fmla="*/ 79 w 179"/>
              <a:gd name="T99" fmla="*/ 450 h 515"/>
              <a:gd name="T100" fmla="*/ 92 w 179"/>
              <a:gd name="T101" fmla="*/ 465 h 515"/>
              <a:gd name="T102" fmla="*/ 103 w 179"/>
              <a:gd name="T103" fmla="*/ 481 h 515"/>
              <a:gd name="T104" fmla="*/ 93 w 179"/>
              <a:gd name="T105" fmla="*/ 481 h 515"/>
              <a:gd name="T106" fmla="*/ 112 w 179"/>
              <a:gd name="T107" fmla="*/ 483 h 515"/>
              <a:gd name="T108" fmla="*/ 121 w 179"/>
              <a:gd name="T109" fmla="*/ 483 h 515"/>
              <a:gd name="T110" fmla="*/ 128 w 179"/>
              <a:gd name="T111" fmla="*/ 483 h 515"/>
              <a:gd name="T112" fmla="*/ 132 w 179"/>
              <a:gd name="T113" fmla="*/ 499 h 515"/>
              <a:gd name="T114" fmla="*/ 40 w 179"/>
              <a:gd name="T115" fmla="*/ 353 h 515"/>
              <a:gd name="T116" fmla="*/ 33 w 179"/>
              <a:gd name="T117" fmla="*/ 333 h 515"/>
              <a:gd name="T118" fmla="*/ 43 w 179"/>
              <a:gd name="T119" fmla="*/ 370 h 515"/>
              <a:gd name="T120" fmla="*/ 126 w 179"/>
              <a:gd name="T121" fmla="*/ 49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9" h="515">
                <a:moveTo>
                  <a:pt x="131" y="501"/>
                </a:moveTo>
                <a:cubicBezTo>
                  <a:pt x="129" y="501"/>
                  <a:pt x="129" y="501"/>
                  <a:pt x="129" y="501"/>
                </a:cubicBezTo>
                <a:cubicBezTo>
                  <a:pt x="129" y="502"/>
                  <a:pt x="129" y="502"/>
                  <a:pt x="129" y="502"/>
                </a:cubicBezTo>
                <a:cubicBezTo>
                  <a:pt x="131" y="502"/>
                  <a:pt x="131" y="502"/>
                  <a:pt x="131" y="502"/>
                </a:cubicBezTo>
                <a:cubicBezTo>
                  <a:pt x="132" y="502"/>
                  <a:pt x="132" y="502"/>
                  <a:pt x="132" y="502"/>
                </a:cubicBezTo>
                <a:cubicBezTo>
                  <a:pt x="134" y="502"/>
                  <a:pt x="134" y="502"/>
                  <a:pt x="134" y="502"/>
                </a:cubicBezTo>
                <a:cubicBezTo>
                  <a:pt x="134" y="501"/>
                  <a:pt x="134" y="501"/>
                  <a:pt x="134" y="501"/>
                </a:cubicBezTo>
                <a:cubicBezTo>
                  <a:pt x="132" y="501"/>
                  <a:pt x="132" y="501"/>
                  <a:pt x="132" y="501"/>
                </a:cubicBezTo>
                <a:lnTo>
                  <a:pt x="131" y="501"/>
                </a:lnTo>
                <a:close/>
                <a:moveTo>
                  <a:pt x="138" y="495"/>
                </a:moveTo>
                <a:cubicBezTo>
                  <a:pt x="139" y="493"/>
                  <a:pt x="139" y="493"/>
                  <a:pt x="139" y="493"/>
                </a:cubicBezTo>
                <a:cubicBezTo>
                  <a:pt x="138" y="492"/>
                  <a:pt x="138" y="492"/>
                  <a:pt x="138" y="492"/>
                </a:cubicBezTo>
                <a:cubicBezTo>
                  <a:pt x="136" y="489"/>
                  <a:pt x="136" y="489"/>
                  <a:pt x="136" y="489"/>
                </a:cubicBezTo>
                <a:cubicBezTo>
                  <a:pt x="135" y="489"/>
                  <a:pt x="135" y="489"/>
                  <a:pt x="135" y="489"/>
                </a:cubicBezTo>
                <a:cubicBezTo>
                  <a:pt x="134" y="491"/>
                  <a:pt x="134" y="491"/>
                  <a:pt x="134" y="491"/>
                </a:cubicBezTo>
                <a:cubicBezTo>
                  <a:pt x="135" y="492"/>
                  <a:pt x="135" y="492"/>
                  <a:pt x="135" y="492"/>
                </a:cubicBezTo>
                <a:cubicBezTo>
                  <a:pt x="134" y="492"/>
                  <a:pt x="134" y="492"/>
                  <a:pt x="134" y="492"/>
                </a:cubicBezTo>
                <a:cubicBezTo>
                  <a:pt x="135" y="496"/>
                  <a:pt x="135" y="496"/>
                  <a:pt x="135" y="496"/>
                </a:cubicBezTo>
                <a:cubicBezTo>
                  <a:pt x="136" y="498"/>
                  <a:pt x="136" y="498"/>
                  <a:pt x="136" y="498"/>
                </a:cubicBezTo>
                <a:cubicBezTo>
                  <a:pt x="139" y="498"/>
                  <a:pt x="139" y="498"/>
                  <a:pt x="139" y="498"/>
                </a:cubicBezTo>
                <a:cubicBezTo>
                  <a:pt x="136" y="493"/>
                  <a:pt x="136" y="493"/>
                  <a:pt x="136" y="493"/>
                </a:cubicBezTo>
                <a:lnTo>
                  <a:pt x="138" y="495"/>
                </a:lnTo>
                <a:close/>
                <a:moveTo>
                  <a:pt x="56" y="367"/>
                </a:moveTo>
                <a:cubicBezTo>
                  <a:pt x="55" y="367"/>
                  <a:pt x="55" y="367"/>
                  <a:pt x="55" y="367"/>
                </a:cubicBezTo>
                <a:cubicBezTo>
                  <a:pt x="53" y="367"/>
                  <a:pt x="53" y="367"/>
                  <a:pt x="53" y="367"/>
                </a:cubicBezTo>
                <a:cubicBezTo>
                  <a:pt x="53" y="369"/>
                  <a:pt x="53" y="369"/>
                  <a:pt x="53" y="369"/>
                </a:cubicBezTo>
                <a:cubicBezTo>
                  <a:pt x="52" y="370"/>
                  <a:pt x="52" y="370"/>
                  <a:pt x="52" y="370"/>
                </a:cubicBezTo>
                <a:cubicBezTo>
                  <a:pt x="52" y="372"/>
                  <a:pt x="52" y="372"/>
                  <a:pt x="52" y="372"/>
                </a:cubicBezTo>
                <a:cubicBezTo>
                  <a:pt x="53" y="373"/>
                  <a:pt x="53" y="373"/>
                  <a:pt x="53" y="373"/>
                </a:cubicBezTo>
                <a:cubicBezTo>
                  <a:pt x="55" y="375"/>
                  <a:pt x="55" y="375"/>
                  <a:pt x="55" y="375"/>
                </a:cubicBezTo>
                <a:cubicBezTo>
                  <a:pt x="56" y="373"/>
                  <a:pt x="56" y="373"/>
                  <a:pt x="56" y="373"/>
                </a:cubicBezTo>
                <a:cubicBezTo>
                  <a:pt x="58" y="372"/>
                  <a:pt x="58" y="372"/>
                  <a:pt x="58" y="372"/>
                </a:cubicBezTo>
                <a:cubicBezTo>
                  <a:pt x="58" y="370"/>
                  <a:pt x="58" y="370"/>
                  <a:pt x="58" y="370"/>
                </a:cubicBezTo>
                <a:cubicBezTo>
                  <a:pt x="59" y="369"/>
                  <a:pt x="59" y="369"/>
                  <a:pt x="59" y="369"/>
                </a:cubicBezTo>
                <a:cubicBezTo>
                  <a:pt x="58" y="369"/>
                  <a:pt x="58" y="369"/>
                  <a:pt x="58" y="369"/>
                </a:cubicBezTo>
                <a:lnTo>
                  <a:pt x="56" y="367"/>
                </a:lnTo>
                <a:close/>
                <a:moveTo>
                  <a:pt x="111" y="489"/>
                </a:moveTo>
                <a:cubicBezTo>
                  <a:pt x="109" y="488"/>
                  <a:pt x="109" y="488"/>
                  <a:pt x="109" y="488"/>
                </a:cubicBezTo>
                <a:cubicBezTo>
                  <a:pt x="108" y="486"/>
                  <a:pt x="108" y="486"/>
                  <a:pt x="108" y="486"/>
                </a:cubicBezTo>
                <a:cubicBezTo>
                  <a:pt x="106" y="486"/>
                  <a:pt x="106" y="486"/>
                  <a:pt x="106" y="486"/>
                </a:cubicBezTo>
                <a:cubicBezTo>
                  <a:pt x="108" y="488"/>
                  <a:pt x="108" y="488"/>
                  <a:pt x="108" y="488"/>
                </a:cubicBezTo>
                <a:cubicBezTo>
                  <a:pt x="105" y="488"/>
                  <a:pt x="105" y="488"/>
                  <a:pt x="105" y="488"/>
                </a:cubicBezTo>
                <a:cubicBezTo>
                  <a:pt x="109" y="491"/>
                  <a:pt x="109" y="491"/>
                  <a:pt x="109" y="491"/>
                </a:cubicBezTo>
                <a:cubicBezTo>
                  <a:pt x="106" y="489"/>
                  <a:pt x="106" y="489"/>
                  <a:pt x="106" y="489"/>
                </a:cubicBezTo>
                <a:cubicBezTo>
                  <a:pt x="105" y="489"/>
                  <a:pt x="105" y="489"/>
                  <a:pt x="105" y="489"/>
                </a:cubicBezTo>
                <a:cubicBezTo>
                  <a:pt x="103" y="491"/>
                  <a:pt x="103" y="491"/>
                  <a:pt x="103" y="491"/>
                </a:cubicBezTo>
                <a:cubicBezTo>
                  <a:pt x="105" y="491"/>
                  <a:pt x="105" y="491"/>
                  <a:pt x="105" y="491"/>
                </a:cubicBezTo>
                <a:cubicBezTo>
                  <a:pt x="108" y="491"/>
                  <a:pt x="108" y="491"/>
                  <a:pt x="108" y="491"/>
                </a:cubicBezTo>
                <a:cubicBezTo>
                  <a:pt x="109" y="493"/>
                  <a:pt x="109" y="493"/>
                  <a:pt x="109" y="493"/>
                </a:cubicBezTo>
                <a:cubicBezTo>
                  <a:pt x="111" y="495"/>
                  <a:pt x="111" y="495"/>
                  <a:pt x="111" y="495"/>
                </a:cubicBezTo>
                <a:cubicBezTo>
                  <a:pt x="111" y="493"/>
                  <a:pt x="111" y="493"/>
                  <a:pt x="111" y="493"/>
                </a:cubicBezTo>
                <a:cubicBezTo>
                  <a:pt x="114" y="492"/>
                  <a:pt x="114" y="492"/>
                  <a:pt x="114" y="492"/>
                </a:cubicBezTo>
                <a:cubicBezTo>
                  <a:pt x="115" y="492"/>
                  <a:pt x="115" y="492"/>
                  <a:pt x="115" y="492"/>
                </a:cubicBezTo>
                <a:cubicBezTo>
                  <a:pt x="114" y="493"/>
                  <a:pt x="114" y="493"/>
                  <a:pt x="114" y="493"/>
                </a:cubicBezTo>
                <a:cubicBezTo>
                  <a:pt x="115" y="495"/>
                  <a:pt x="115" y="495"/>
                  <a:pt x="115" y="495"/>
                </a:cubicBezTo>
                <a:cubicBezTo>
                  <a:pt x="114" y="495"/>
                  <a:pt x="114" y="495"/>
                  <a:pt x="114" y="495"/>
                </a:cubicBezTo>
                <a:cubicBezTo>
                  <a:pt x="115" y="496"/>
                  <a:pt x="115" y="496"/>
                  <a:pt x="115" y="496"/>
                </a:cubicBezTo>
                <a:cubicBezTo>
                  <a:pt x="119" y="495"/>
                  <a:pt x="119" y="495"/>
                  <a:pt x="119" y="495"/>
                </a:cubicBezTo>
                <a:cubicBezTo>
                  <a:pt x="118" y="493"/>
                  <a:pt x="118" y="493"/>
                  <a:pt x="118" y="493"/>
                </a:cubicBezTo>
                <a:cubicBezTo>
                  <a:pt x="119" y="492"/>
                  <a:pt x="119" y="492"/>
                  <a:pt x="119" y="492"/>
                </a:cubicBezTo>
                <a:cubicBezTo>
                  <a:pt x="118" y="491"/>
                  <a:pt x="118" y="491"/>
                  <a:pt x="118" y="491"/>
                </a:cubicBezTo>
                <a:cubicBezTo>
                  <a:pt x="116" y="491"/>
                  <a:pt x="116" y="491"/>
                  <a:pt x="116" y="491"/>
                </a:cubicBezTo>
                <a:cubicBezTo>
                  <a:pt x="115" y="489"/>
                  <a:pt x="115" y="489"/>
                  <a:pt x="115" y="489"/>
                </a:cubicBezTo>
                <a:cubicBezTo>
                  <a:pt x="114" y="489"/>
                  <a:pt x="114" y="489"/>
                  <a:pt x="114" y="489"/>
                </a:cubicBezTo>
                <a:cubicBezTo>
                  <a:pt x="112" y="488"/>
                  <a:pt x="112" y="488"/>
                  <a:pt x="112" y="488"/>
                </a:cubicBezTo>
                <a:cubicBezTo>
                  <a:pt x="111" y="488"/>
                  <a:pt x="111" y="488"/>
                  <a:pt x="111" y="488"/>
                </a:cubicBezTo>
                <a:lnTo>
                  <a:pt x="111" y="489"/>
                </a:lnTo>
                <a:close/>
                <a:moveTo>
                  <a:pt x="62" y="425"/>
                </a:moveTo>
                <a:cubicBezTo>
                  <a:pt x="62" y="423"/>
                  <a:pt x="62" y="423"/>
                  <a:pt x="62" y="423"/>
                </a:cubicBezTo>
                <a:cubicBezTo>
                  <a:pt x="60" y="422"/>
                  <a:pt x="60" y="422"/>
                  <a:pt x="60" y="422"/>
                </a:cubicBezTo>
                <a:cubicBezTo>
                  <a:pt x="58" y="418"/>
                  <a:pt x="58" y="418"/>
                  <a:pt x="58" y="418"/>
                </a:cubicBezTo>
                <a:cubicBezTo>
                  <a:pt x="58" y="419"/>
                  <a:pt x="58" y="419"/>
                  <a:pt x="58" y="419"/>
                </a:cubicBezTo>
                <a:cubicBezTo>
                  <a:pt x="56" y="418"/>
                  <a:pt x="56" y="418"/>
                  <a:pt x="56" y="418"/>
                </a:cubicBezTo>
                <a:cubicBezTo>
                  <a:pt x="52" y="418"/>
                  <a:pt x="52" y="418"/>
                  <a:pt x="52" y="418"/>
                </a:cubicBezTo>
                <a:cubicBezTo>
                  <a:pt x="56" y="422"/>
                  <a:pt x="56" y="422"/>
                  <a:pt x="56" y="422"/>
                </a:cubicBezTo>
                <a:cubicBezTo>
                  <a:pt x="58" y="423"/>
                  <a:pt x="58" y="423"/>
                  <a:pt x="58" y="423"/>
                </a:cubicBezTo>
                <a:cubicBezTo>
                  <a:pt x="59" y="425"/>
                  <a:pt x="59" y="425"/>
                  <a:pt x="59" y="425"/>
                </a:cubicBezTo>
                <a:cubicBezTo>
                  <a:pt x="59" y="426"/>
                  <a:pt x="59" y="426"/>
                  <a:pt x="59" y="426"/>
                </a:cubicBezTo>
                <a:cubicBezTo>
                  <a:pt x="60" y="426"/>
                  <a:pt x="60" y="426"/>
                  <a:pt x="60" y="426"/>
                </a:cubicBezTo>
                <a:cubicBezTo>
                  <a:pt x="59" y="428"/>
                  <a:pt x="59" y="428"/>
                  <a:pt x="59" y="428"/>
                </a:cubicBezTo>
                <a:cubicBezTo>
                  <a:pt x="60" y="428"/>
                  <a:pt x="60" y="428"/>
                  <a:pt x="60" y="428"/>
                </a:cubicBezTo>
                <a:cubicBezTo>
                  <a:pt x="62" y="430"/>
                  <a:pt x="62" y="430"/>
                  <a:pt x="62" y="430"/>
                </a:cubicBezTo>
                <a:cubicBezTo>
                  <a:pt x="62" y="433"/>
                  <a:pt x="62" y="433"/>
                  <a:pt x="62" y="433"/>
                </a:cubicBezTo>
                <a:cubicBezTo>
                  <a:pt x="60" y="432"/>
                  <a:pt x="60" y="432"/>
                  <a:pt x="60" y="432"/>
                </a:cubicBezTo>
                <a:cubicBezTo>
                  <a:pt x="60" y="433"/>
                  <a:pt x="60" y="433"/>
                  <a:pt x="60" y="433"/>
                </a:cubicBezTo>
                <a:cubicBezTo>
                  <a:pt x="58" y="433"/>
                  <a:pt x="58" y="433"/>
                  <a:pt x="58" y="433"/>
                </a:cubicBezTo>
                <a:cubicBezTo>
                  <a:pt x="56" y="432"/>
                  <a:pt x="56" y="432"/>
                  <a:pt x="56" y="432"/>
                </a:cubicBezTo>
                <a:cubicBezTo>
                  <a:pt x="58" y="435"/>
                  <a:pt x="58" y="435"/>
                  <a:pt x="58" y="435"/>
                </a:cubicBezTo>
                <a:cubicBezTo>
                  <a:pt x="60" y="436"/>
                  <a:pt x="60" y="436"/>
                  <a:pt x="60" y="436"/>
                </a:cubicBezTo>
                <a:cubicBezTo>
                  <a:pt x="62" y="439"/>
                  <a:pt x="62" y="439"/>
                  <a:pt x="62" y="439"/>
                </a:cubicBezTo>
                <a:cubicBezTo>
                  <a:pt x="65" y="440"/>
                  <a:pt x="65" y="440"/>
                  <a:pt x="65" y="440"/>
                </a:cubicBezTo>
                <a:cubicBezTo>
                  <a:pt x="63" y="439"/>
                  <a:pt x="63" y="439"/>
                  <a:pt x="63" y="439"/>
                </a:cubicBezTo>
                <a:cubicBezTo>
                  <a:pt x="63" y="438"/>
                  <a:pt x="63" y="438"/>
                  <a:pt x="63" y="438"/>
                </a:cubicBezTo>
                <a:cubicBezTo>
                  <a:pt x="63" y="435"/>
                  <a:pt x="63" y="435"/>
                  <a:pt x="63" y="435"/>
                </a:cubicBezTo>
                <a:cubicBezTo>
                  <a:pt x="65" y="435"/>
                  <a:pt x="65" y="435"/>
                  <a:pt x="65" y="435"/>
                </a:cubicBezTo>
                <a:cubicBezTo>
                  <a:pt x="65" y="436"/>
                  <a:pt x="65" y="436"/>
                  <a:pt x="65" y="436"/>
                </a:cubicBezTo>
                <a:cubicBezTo>
                  <a:pt x="66" y="438"/>
                  <a:pt x="66" y="438"/>
                  <a:pt x="66" y="438"/>
                </a:cubicBezTo>
                <a:cubicBezTo>
                  <a:pt x="65" y="438"/>
                  <a:pt x="65" y="438"/>
                  <a:pt x="65" y="438"/>
                </a:cubicBezTo>
                <a:cubicBezTo>
                  <a:pt x="66" y="439"/>
                  <a:pt x="66" y="439"/>
                  <a:pt x="66" y="439"/>
                </a:cubicBezTo>
                <a:cubicBezTo>
                  <a:pt x="68" y="440"/>
                  <a:pt x="68" y="440"/>
                  <a:pt x="68" y="440"/>
                </a:cubicBezTo>
                <a:cubicBezTo>
                  <a:pt x="68" y="442"/>
                  <a:pt x="68" y="442"/>
                  <a:pt x="68" y="442"/>
                </a:cubicBezTo>
                <a:cubicBezTo>
                  <a:pt x="71" y="442"/>
                  <a:pt x="71" y="442"/>
                  <a:pt x="71" y="442"/>
                </a:cubicBezTo>
                <a:cubicBezTo>
                  <a:pt x="71" y="440"/>
                  <a:pt x="71" y="440"/>
                  <a:pt x="71" y="440"/>
                </a:cubicBezTo>
                <a:cubicBezTo>
                  <a:pt x="69" y="439"/>
                  <a:pt x="69" y="439"/>
                  <a:pt x="69" y="439"/>
                </a:cubicBezTo>
                <a:cubicBezTo>
                  <a:pt x="71" y="439"/>
                  <a:pt x="71" y="439"/>
                  <a:pt x="71" y="439"/>
                </a:cubicBezTo>
                <a:cubicBezTo>
                  <a:pt x="69" y="438"/>
                  <a:pt x="69" y="438"/>
                  <a:pt x="69" y="438"/>
                </a:cubicBezTo>
                <a:cubicBezTo>
                  <a:pt x="68" y="439"/>
                  <a:pt x="68" y="439"/>
                  <a:pt x="68" y="439"/>
                </a:cubicBezTo>
                <a:cubicBezTo>
                  <a:pt x="68" y="433"/>
                  <a:pt x="68" y="433"/>
                  <a:pt x="68" y="433"/>
                </a:cubicBezTo>
                <a:cubicBezTo>
                  <a:pt x="66" y="430"/>
                  <a:pt x="66" y="430"/>
                  <a:pt x="66" y="430"/>
                </a:cubicBezTo>
                <a:cubicBezTo>
                  <a:pt x="65" y="429"/>
                  <a:pt x="65" y="429"/>
                  <a:pt x="65" y="429"/>
                </a:cubicBezTo>
                <a:cubicBezTo>
                  <a:pt x="65" y="428"/>
                  <a:pt x="65" y="428"/>
                  <a:pt x="65" y="428"/>
                </a:cubicBezTo>
                <a:cubicBezTo>
                  <a:pt x="63" y="426"/>
                  <a:pt x="63" y="426"/>
                  <a:pt x="63" y="426"/>
                </a:cubicBezTo>
                <a:lnTo>
                  <a:pt x="62" y="425"/>
                </a:lnTo>
                <a:close/>
                <a:moveTo>
                  <a:pt x="178" y="508"/>
                </a:moveTo>
                <a:cubicBezTo>
                  <a:pt x="174" y="506"/>
                  <a:pt x="174" y="506"/>
                  <a:pt x="174" y="506"/>
                </a:cubicBezTo>
                <a:cubicBezTo>
                  <a:pt x="171" y="506"/>
                  <a:pt x="171" y="506"/>
                  <a:pt x="171" y="506"/>
                </a:cubicBezTo>
                <a:cubicBezTo>
                  <a:pt x="169" y="506"/>
                  <a:pt x="169" y="506"/>
                  <a:pt x="169" y="506"/>
                </a:cubicBezTo>
                <a:cubicBezTo>
                  <a:pt x="167" y="508"/>
                  <a:pt x="167" y="508"/>
                  <a:pt x="167" y="508"/>
                </a:cubicBezTo>
                <a:cubicBezTo>
                  <a:pt x="165" y="506"/>
                  <a:pt x="165" y="506"/>
                  <a:pt x="165" y="506"/>
                </a:cubicBezTo>
                <a:cubicBezTo>
                  <a:pt x="159" y="508"/>
                  <a:pt x="159" y="508"/>
                  <a:pt x="159" y="508"/>
                </a:cubicBezTo>
                <a:cubicBezTo>
                  <a:pt x="157" y="508"/>
                  <a:pt x="157" y="508"/>
                  <a:pt x="157" y="508"/>
                </a:cubicBezTo>
                <a:cubicBezTo>
                  <a:pt x="155" y="508"/>
                  <a:pt x="155" y="508"/>
                  <a:pt x="155" y="508"/>
                </a:cubicBezTo>
                <a:cubicBezTo>
                  <a:pt x="155" y="509"/>
                  <a:pt x="155" y="509"/>
                  <a:pt x="155" y="509"/>
                </a:cubicBezTo>
                <a:cubicBezTo>
                  <a:pt x="154" y="508"/>
                  <a:pt x="154" y="508"/>
                  <a:pt x="154" y="508"/>
                </a:cubicBezTo>
                <a:cubicBezTo>
                  <a:pt x="151" y="509"/>
                  <a:pt x="151" y="509"/>
                  <a:pt x="151" y="509"/>
                </a:cubicBezTo>
                <a:cubicBezTo>
                  <a:pt x="152" y="511"/>
                  <a:pt x="152" y="511"/>
                  <a:pt x="152" y="511"/>
                </a:cubicBezTo>
                <a:cubicBezTo>
                  <a:pt x="155" y="511"/>
                  <a:pt x="155" y="511"/>
                  <a:pt x="155" y="511"/>
                </a:cubicBezTo>
                <a:cubicBezTo>
                  <a:pt x="155" y="512"/>
                  <a:pt x="155" y="512"/>
                  <a:pt x="155" y="512"/>
                </a:cubicBezTo>
                <a:cubicBezTo>
                  <a:pt x="157" y="512"/>
                  <a:pt x="157" y="512"/>
                  <a:pt x="157" y="512"/>
                </a:cubicBezTo>
                <a:cubicBezTo>
                  <a:pt x="161" y="514"/>
                  <a:pt x="161" y="514"/>
                  <a:pt x="161" y="514"/>
                </a:cubicBezTo>
                <a:cubicBezTo>
                  <a:pt x="158" y="511"/>
                  <a:pt x="158" y="511"/>
                  <a:pt x="158" y="511"/>
                </a:cubicBezTo>
                <a:cubicBezTo>
                  <a:pt x="158" y="509"/>
                  <a:pt x="158" y="509"/>
                  <a:pt x="158" y="509"/>
                </a:cubicBezTo>
                <a:cubicBezTo>
                  <a:pt x="159" y="509"/>
                  <a:pt x="159" y="509"/>
                  <a:pt x="159" y="509"/>
                </a:cubicBezTo>
                <a:cubicBezTo>
                  <a:pt x="162" y="511"/>
                  <a:pt x="162" y="511"/>
                  <a:pt x="162" y="511"/>
                </a:cubicBezTo>
                <a:cubicBezTo>
                  <a:pt x="164" y="512"/>
                  <a:pt x="164" y="512"/>
                  <a:pt x="164" y="512"/>
                </a:cubicBezTo>
                <a:cubicBezTo>
                  <a:pt x="164" y="514"/>
                  <a:pt x="164" y="514"/>
                  <a:pt x="164" y="514"/>
                </a:cubicBezTo>
                <a:cubicBezTo>
                  <a:pt x="167" y="514"/>
                  <a:pt x="167" y="514"/>
                  <a:pt x="167" y="514"/>
                </a:cubicBezTo>
                <a:cubicBezTo>
                  <a:pt x="169" y="514"/>
                  <a:pt x="169" y="514"/>
                  <a:pt x="169" y="514"/>
                </a:cubicBezTo>
                <a:cubicBezTo>
                  <a:pt x="172" y="515"/>
                  <a:pt x="172" y="515"/>
                  <a:pt x="172" y="515"/>
                </a:cubicBezTo>
                <a:cubicBezTo>
                  <a:pt x="174" y="515"/>
                  <a:pt x="174" y="515"/>
                  <a:pt x="174" y="515"/>
                </a:cubicBezTo>
                <a:cubicBezTo>
                  <a:pt x="172" y="514"/>
                  <a:pt x="172" y="514"/>
                  <a:pt x="172" y="514"/>
                </a:cubicBezTo>
                <a:cubicBezTo>
                  <a:pt x="169" y="512"/>
                  <a:pt x="169" y="512"/>
                  <a:pt x="169" y="512"/>
                </a:cubicBezTo>
                <a:cubicBezTo>
                  <a:pt x="167" y="512"/>
                  <a:pt x="167" y="512"/>
                  <a:pt x="167" y="512"/>
                </a:cubicBezTo>
                <a:cubicBezTo>
                  <a:pt x="165" y="511"/>
                  <a:pt x="165" y="511"/>
                  <a:pt x="165" y="511"/>
                </a:cubicBezTo>
                <a:cubicBezTo>
                  <a:pt x="167" y="511"/>
                  <a:pt x="167" y="511"/>
                  <a:pt x="167" y="511"/>
                </a:cubicBezTo>
                <a:cubicBezTo>
                  <a:pt x="169" y="511"/>
                  <a:pt x="169" y="511"/>
                  <a:pt x="169" y="511"/>
                </a:cubicBezTo>
                <a:cubicBezTo>
                  <a:pt x="172" y="511"/>
                  <a:pt x="172" y="511"/>
                  <a:pt x="172" y="511"/>
                </a:cubicBezTo>
                <a:cubicBezTo>
                  <a:pt x="174" y="511"/>
                  <a:pt x="174" y="511"/>
                  <a:pt x="174" y="511"/>
                </a:cubicBezTo>
                <a:cubicBezTo>
                  <a:pt x="175" y="511"/>
                  <a:pt x="175" y="511"/>
                  <a:pt x="175" y="511"/>
                </a:cubicBezTo>
                <a:cubicBezTo>
                  <a:pt x="177" y="511"/>
                  <a:pt x="177" y="511"/>
                  <a:pt x="177" y="511"/>
                </a:cubicBezTo>
                <a:cubicBezTo>
                  <a:pt x="178" y="512"/>
                  <a:pt x="178" y="512"/>
                  <a:pt x="178" y="512"/>
                </a:cubicBezTo>
                <a:cubicBezTo>
                  <a:pt x="179" y="511"/>
                  <a:pt x="179" y="511"/>
                  <a:pt x="179" y="511"/>
                </a:cubicBezTo>
                <a:cubicBezTo>
                  <a:pt x="179" y="509"/>
                  <a:pt x="179" y="509"/>
                  <a:pt x="179" y="509"/>
                </a:cubicBezTo>
                <a:lnTo>
                  <a:pt x="178" y="508"/>
                </a:lnTo>
                <a:close/>
                <a:moveTo>
                  <a:pt x="152" y="505"/>
                </a:moveTo>
                <a:cubicBezTo>
                  <a:pt x="154" y="506"/>
                  <a:pt x="154" y="506"/>
                  <a:pt x="154" y="506"/>
                </a:cubicBezTo>
                <a:cubicBezTo>
                  <a:pt x="158" y="506"/>
                  <a:pt x="158" y="506"/>
                  <a:pt x="158" y="506"/>
                </a:cubicBezTo>
                <a:cubicBezTo>
                  <a:pt x="159" y="506"/>
                  <a:pt x="159" y="506"/>
                  <a:pt x="159" y="506"/>
                </a:cubicBezTo>
                <a:cubicBezTo>
                  <a:pt x="161" y="506"/>
                  <a:pt x="161" y="506"/>
                  <a:pt x="161" y="506"/>
                </a:cubicBezTo>
                <a:cubicBezTo>
                  <a:pt x="159" y="505"/>
                  <a:pt x="159" y="505"/>
                  <a:pt x="159" y="505"/>
                </a:cubicBezTo>
                <a:cubicBezTo>
                  <a:pt x="162" y="506"/>
                  <a:pt x="162" y="506"/>
                  <a:pt x="162" y="506"/>
                </a:cubicBezTo>
                <a:cubicBezTo>
                  <a:pt x="162" y="504"/>
                  <a:pt x="162" y="504"/>
                  <a:pt x="162" y="504"/>
                </a:cubicBezTo>
                <a:cubicBezTo>
                  <a:pt x="161" y="504"/>
                  <a:pt x="161" y="504"/>
                  <a:pt x="161" y="504"/>
                </a:cubicBezTo>
                <a:cubicBezTo>
                  <a:pt x="158" y="496"/>
                  <a:pt x="158" y="496"/>
                  <a:pt x="158" y="496"/>
                </a:cubicBezTo>
                <a:cubicBezTo>
                  <a:pt x="151" y="482"/>
                  <a:pt x="151" y="482"/>
                  <a:pt x="151" y="482"/>
                </a:cubicBezTo>
                <a:cubicBezTo>
                  <a:pt x="149" y="479"/>
                  <a:pt x="149" y="479"/>
                  <a:pt x="149" y="479"/>
                </a:cubicBezTo>
                <a:cubicBezTo>
                  <a:pt x="148" y="476"/>
                  <a:pt x="148" y="476"/>
                  <a:pt x="148" y="476"/>
                </a:cubicBezTo>
                <a:cubicBezTo>
                  <a:pt x="145" y="476"/>
                  <a:pt x="145" y="476"/>
                  <a:pt x="145" y="476"/>
                </a:cubicBezTo>
                <a:cubicBezTo>
                  <a:pt x="142" y="476"/>
                  <a:pt x="142" y="476"/>
                  <a:pt x="142" y="476"/>
                </a:cubicBezTo>
                <a:cubicBezTo>
                  <a:pt x="141" y="475"/>
                  <a:pt x="141" y="475"/>
                  <a:pt x="141" y="475"/>
                </a:cubicBezTo>
                <a:cubicBezTo>
                  <a:pt x="139" y="475"/>
                  <a:pt x="139" y="475"/>
                  <a:pt x="139" y="475"/>
                </a:cubicBezTo>
                <a:cubicBezTo>
                  <a:pt x="138" y="475"/>
                  <a:pt x="138" y="475"/>
                  <a:pt x="138" y="475"/>
                </a:cubicBezTo>
                <a:cubicBezTo>
                  <a:pt x="138" y="478"/>
                  <a:pt x="138" y="478"/>
                  <a:pt x="138" y="478"/>
                </a:cubicBezTo>
                <a:cubicBezTo>
                  <a:pt x="138" y="479"/>
                  <a:pt x="138" y="479"/>
                  <a:pt x="138" y="479"/>
                </a:cubicBezTo>
                <a:cubicBezTo>
                  <a:pt x="136" y="479"/>
                  <a:pt x="136" y="479"/>
                  <a:pt x="136" y="479"/>
                </a:cubicBezTo>
                <a:cubicBezTo>
                  <a:pt x="134" y="478"/>
                  <a:pt x="134" y="478"/>
                  <a:pt x="134" y="478"/>
                </a:cubicBezTo>
                <a:cubicBezTo>
                  <a:pt x="131" y="478"/>
                  <a:pt x="131" y="478"/>
                  <a:pt x="131" y="478"/>
                </a:cubicBezTo>
                <a:cubicBezTo>
                  <a:pt x="134" y="479"/>
                  <a:pt x="134" y="479"/>
                  <a:pt x="134" y="479"/>
                </a:cubicBezTo>
                <a:cubicBezTo>
                  <a:pt x="135" y="481"/>
                  <a:pt x="135" y="481"/>
                  <a:pt x="135" y="481"/>
                </a:cubicBezTo>
                <a:cubicBezTo>
                  <a:pt x="135" y="482"/>
                  <a:pt x="135" y="482"/>
                  <a:pt x="135" y="482"/>
                </a:cubicBezTo>
                <a:cubicBezTo>
                  <a:pt x="134" y="482"/>
                  <a:pt x="134" y="482"/>
                  <a:pt x="134" y="482"/>
                </a:cubicBezTo>
                <a:cubicBezTo>
                  <a:pt x="132" y="481"/>
                  <a:pt x="132" y="481"/>
                  <a:pt x="132" y="481"/>
                </a:cubicBezTo>
                <a:cubicBezTo>
                  <a:pt x="132" y="483"/>
                  <a:pt x="132" y="483"/>
                  <a:pt x="132" y="483"/>
                </a:cubicBezTo>
                <a:cubicBezTo>
                  <a:pt x="134" y="485"/>
                  <a:pt x="134" y="485"/>
                  <a:pt x="134" y="485"/>
                </a:cubicBezTo>
                <a:cubicBezTo>
                  <a:pt x="135" y="486"/>
                  <a:pt x="135" y="486"/>
                  <a:pt x="135" y="486"/>
                </a:cubicBezTo>
                <a:cubicBezTo>
                  <a:pt x="136" y="486"/>
                  <a:pt x="136" y="486"/>
                  <a:pt x="136" y="486"/>
                </a:cubicBezTo>
                <a:cubicBezTo>
                  <a:pt x="141" y="486"/>
                  <a:pt x="141" y="486"/>
                  <a:pt x="141" y="486"/>
                </a:cubicBezTo>
                <a:cubicBezTo>
                  <a:pt x="144" y="485"/>
                  <a:pt x="144" y="485"/>
                  <a:pt x="144" y="485"/>
                </a:cubicBezTo>
                <a:cubicBezTo>
                  <a:pt x="145" y="486"/>
                  <a:pt x="145" y="486"/>
                  <a:pt x="145" y="486"/>
                </a:cubicBezTo>
                <a:cubicBezTo>
                  <a:pt x="146" y="486"/>
                  <a:pt x="146" y="486"/>
                  <a:pt x="146" y="486"/>
                </a:cubicBezTo>
                <a:cubicBezTo>
                  <a:pt x="145" y="489"/>
                  <a:pt x="145" y="489"/>
                  <a:pt x="145" y="489"/>
                </a:cubicBezTo>
                <a:cubicBezTo>
                  <a:pt x="142" y="489"/>
                  <a:pt x="142" y="489"/>
                  <a:pt x="142" y="489"/>
                </a:cubicBezTo>
                <a:cubicBezTo>
                  <a:pt x="141" y="491"/>
                  <a:pt x="141" y="491"/>
                  <a:pt x="141" y="491"/>
                </a:cubicBezTo>
                <a:cubicBezTo>
                  <a:pt x="141" y="492"/>
                  <a:pt x="141" y="492"/>
                  <a:pt x="141" y="492"/>
                </a:cubicBezTo>
                <a:cubicBezTo>
                  <a:pt x="141" y="493"/>
                  <a:pt x="141" y="493"/>
                  <a:pt x="141" y="493"/>
                </a:cubicBezTo>
                <a:cubicBezTo>
                  <a:pt x="144" y="496"/>
                  <a:pt x="144" y="496"/>
                  <a:pt x="144" y="496"/>
                </a:cubicBezTo>
                <a:cubicBezTo>
                  <a:pt x="148" y="498"/>
                  <a:pt x="148" y="498"/>
                  <a:pt x="148" y="498"/>
                </a:cubicBezTo>
                <a:cubicBezTo>
                  <a:pt x="152" y="498"/>
                  <a:pt x="152" y="498"/>
                  <a:pt x="152" y="498"/>
                </a:cubicBezTo>
                <a:cubicBezTo>
                  <a:pt x="157" y="501"/>
                  <a:pt x="157" y="501"/>
                  <a:pt x="157" y="501"/>
                </a:cubicBezTo>
                <a:cubicBezTo>
                  <a:pt x="155" y="501"/>
                  <a:pt x="155" y="501"/>
                  <a:pt x="155" y="501"/>
                </a:cubicBezTo>
                <a:cubicBezTo>
                  <a:pt x="155" y="502"/>
                  <a:pt x="155" y="502"/>
                  <a:pt x="155" y="502"/>
                </a:cubicBezTo>
                <a:cubicBezTo>
                  <a:pt x="154" y="502"/>
                  <a:pt x="154" y="502"/>
                  <a:pt x="154" y="502"/>
                </a:cubicBezTo>
                <a:cubicBezTo>
                  <a:pt x="154" y="501"/>
                  <a:pt x="154" y="501"/>
                  <a:pt x="154" y="501"/>
                </a:cubicBezTo>
                <a:cubicBezTo>
                  <a:pt x="152" y="499"/>
                  <a:pt x="152" y="499"/>
                  <a:pt x="152" y="499"/>
                </a:cubicBezTo>
                <a:cubicBezTo>
                  <a:pt x="151" y="499"/>
                  <a:pt x="151" y="499"/>
                  <a:pt x="151" y="499"/>
                </a:cubicBezTo>
                <a:cubicBezTo>
                  <a:pt x="149" y="499"/>
                  <a:pt x="149" y="499"/>
                  <a:pt x="149" y="499"/>
                </a:cubicBezTo>
                <a:cubicBezTo>
                  <a:pt x="146" y="498"/>
                  <a:pt x="146" y="498"/>
                  <a:pt x="146" y="498"/>
                </a:cubicBezTo>
                <a:cubicBezTo>
                  <a:pt x="148" y="501"/>
                  <a:pt x="148" y="501"/>
                  <a:pt x="148" y="501"/>
                </a:cubicBezTo>
                <a:cubicBezTo>
                  <a:pt x="146" y="499"/>
                  <a:pt x="146" y="499"/>
                  <a:pt x="146" y="499"/>
                </a:cubicBezTo>
                <a:cubicBezTo>
                  <a:pt x="145" y="498"/>
                  <a:pt x="145" y="498"/>
                  <a:pt x="145" y="498"/>
                </a:cubicBezTo>
                <a:cubicBezTo>
                  <a:pt x="144" y="499"/>
                  <a:pt x="144" y="499"/>
                  <a:pt x="144" y="499"/>
                </a:cubicBezTo>
                <a:cubicBezTo>
                  <a:pt x="139" y="498"/>
                  <a:pt x="139" y="498"/>
                  <a:pt x="139" y="498"/>
                </a:cubicBezTo>
                <a:cubicBezTo>
                  <a:pt x="145" y="502"/>
                  <a:pt x="145" y="502"/>
                  <a:pt x="145" y="502"/>
                </a:cubicBezTo>
                <a:cubicBezTo>
                  <a:pt x="144" y="502"/>
                  <a:pt x="144" y="502"/>
                  <a:pt x="144" y="502"/>
                </a:cubicBezTo>
                <a:cubicBezTo>
                  <a:pt x="142" y="501"/>
                  <a:pt x="142" y="501"/>
                  <a:pt x="142" y="501"/>
                </a:cubicBezTo>
                <a:cubicBezTo>
                  <a:pt x="139" y="499"/>
                  <a:pt x="139" y="499"/>
                  <a:pt x="139" y="499"/>
                </a:cubicBezTo>
                <a:cubicBezTo>
                  <a:pt x="138" y="499"/>
                  <a:pt x="138" y="499"/>
                  <a:pt x="138" y="499"/>
                </a:cubicBezTo>
                <a:cubicBezTo>
                  <a:pt x="136" y="499"/>
                  <a:pt x="136" y="499"/>
                  <a:pt x="136" y="499"/>
                </a:cubicBezTo>
                <a:cubicBezTo>
                  <a:pt x="136" y="501"/>
                  <a:pt x="136" y="501"/>
                  <a:pt x="136" y="501"/>
                </a:cubicBezTo>
                <a:cubicBezTo>
                  <a:pt x="134" y="501"/>
                  <a:pt x="134" y="501"/>
                  <a:pt x="134" y="501"/>
                </a:cubicBezTo>
                <a:cubicBezTo>
                  <a:pt x="135" y="504"/>
                  <a:pt x="135" y="504"/>
                  <a:pt x="135" y="504"/>
                </a:cubicBezTo>
                <a:cubicBezTo>
                  <a:pt x="136" y="504"/>
                  <a:pt x="136" y="504"/>
                  <a:pt x="136" y="504"/>
                </a:cubicBezTo>
                <a:cubicBezTo>
                  <a:pt x="136" y="502"/>
                  <a:pt x="136" y="502"/>
                  <a:pt x="136" y="502"/>
                </a:cubicBezTo>
                <a:cubicBezTo>
                  <a:pt x="138" y="505"/>
                  <a:pt x="138" y="505"/>
                  <a:pt x="138" y="505"/>
                </a:cubicBezTo>
                <a:cubicBezTo>
                  <a:pt x="141" y="504"/>
                  <a:pt x="141" y="504"/>
                  <a:pt x="141" y="504"/>
                </a:cubicBezTo>
                <a:cubicBezTo>
                  <a:pt x="142" y="504"/>
                  <a:pt x="142" y="504"/>
                  <a:pt x="142" y="504"/>
                </a:cubicBezTo>
                <a:cubicBezTo>
                  <a:pt x="141" y="505"/>
                  <a:pt x="141" y="505"/>
                  <a:pt x="141" y="505"/>
                </a:cubicBezTo>
                <a:cubicBezTo>
                  <a:pt x="144" y="505"/>
                  <a:pt x="144" y="505"/>
                  <a:pt x="144" y="505"/>
                </a:cubicBezTo>
                <a:cubicBezTo>
                  <a:pt x="145" y="504"/>
                  <a:pt x="145" y="504"/>
                  <a:pt x="145" y="504"/>
                </a:cubicBezTo>
                <a:cubicBezTo>
                  <a:pt x="145" y="505"/>
                  <a:pt x="145" y="505"/>
                  <a:pt x="145" y="505"/>
                </a:cubicBezTo>
                <a:cubicBezTo>
                  <a:pt x="146" y="505"/>
                  <a:pt x="146" y="505"/>
                  <a:pt x="146" y="505"/>
                </a:cubicBezTo>
                <a:cubicBezTo>
                  <a:pt x="149" y="505"/>
                  <a:pt x="149" y="505"/>
                  <a:pt x="149" y="505"/>
                </a:cubicBezTo>
                <a:cubicBezTo>
                  <a:pt x="151" y="504"/>
                  <a:pt x="151" y="504"/>
                  <a:pt x="151" y="504"/>
                </a:cubicBezTo>
                <a:lnTo>
                  <a:pt x="152" y="505"/>
                </a:lnTo>
                <a:close/>
                <a:moveTo>
                  <a:pt x="139" y="471"/>
                </a:moveTo>
                <a:cubicBezTo>
                  <a:pt x="132" y="469"/>
                  <a:pt x="132" y="469"/>
                  <a:pt x="132" y="469"/>
                </a:cubicBezTo>
                <a:cubicBezTo>
                  <a:pt x="125" y="468"/>
                  <a:pt x="125" y="468"/>
                  <a:pt x="125" y="468"/>
                </a:cubicBezTo>
                <a:cubicBezTo>
                  <a:pt x="118" y="468"/>
                  <a:pt x="118" y="468"/>
                  <a:pt x="118" y="468"/>
                </a:cubicBezTo>
                <a:cubicBezTo>
                  <a:pt x="114" y="469"/>
                  <a:pt x="114" y="469"/>
                  <a:pt x="114" y="469"/>
                </a:cubicBezTo>
                <a:cubicBezTo>
                  <a:pt x="111" y="468"/>
                  <a:pt x="111" y="468"/>
                  <a:pt x="111" y="468"/>
                </a:cubicBezTo>
                <a:cubicBezTo>
                  <a:pt x="109" y="468"/>
                  <a:pt x="109" y="468"/>
                  <a:pt x="109" y="468"/>
                </a:cubicBezTo>
                <a:cubicBezTo>
                  <a:pt x="106" y="465"/>
                  <a:pt x="106" y="465"/>
                  <a:pt x="106" y="465"/>
                </a:cubicBezTo>
                <a:cubicBezTo>
                  <a:pt x="102" y="462"/>
                  <a:pt x="102" y="462"/>
                  <a:pt x="102" y="462"/>
                </a:cubicBezTo>
                <a:cubicBezTo>
                  <a:pt x="102" y="459"/>
                  <a:pt x="102" y="459"/>
                  <a:pt x="102" y="459"/>
                </a:cubicBezTo>
                <a:cubicBezTo>
                  <a:pt x="101" y="458"/>
                  <a:pt x="101" y="458"/>
                  <a:pt x="101" y="458"/>
                </a:cubicBezTo>
                <a:cubicBezTo>
                  <a:pt x="101" y="455"/>
                  <a:pt x="101" y="455"/>
                  <a:pt x="101" y="455"/>
                </a:cubicBezTo>
                <a:cubicBezTo>
                  <a:pt x="99" y="453"/>
                  <a:pt x="99" y="453"/>
                  <a:pt x="99" y="453"/>
                </a:cubicBezTo>
                <a:cubicBezTo>
                  <a:pt x="99" y="453"/>
                  <a:pt x="99" y="453"/>
                  <a:pt x="99" y="453"/>
                </a:cubicBezTo>
                <a:cubicBezTo>
                  <a:pt x="98" y="450"/>
                  <a:pt x="98" y="450"/>
                  <a:pt x="98" y="450"/>
                </a:cubicBezTo>
                <a:cubicBezTo>
                  <a:pt x="96" y="450"/>
                  <a:pt x="96" y="450"/>
                  <a:pt x="96" y="450"/>
                </a:cubicBezTo>
                <a:cubicBezTo>
                  <a:pt x="92" y="450"/>
                  <a:pt x="92" y="450"/>
                  <a:pt x="92" y="450"/>
                </a:cubicBezTo>
                <a:cubicBezTo>
                  <a:pt x="91" y="452"/>
                  <a:pt x="91" y="452"/>
                  <a:pt x="91" y="452"/>
                </a:cubicBezTo>
                <a:cubicBezTo>
                  <a:pt x="89" y="452"/>
                  <a:pt x="89" y="452"/>
                  <a:pt x="89" y="452"/>
                </a:cubicBezTo>
                <a:cubicBezTo>
                  <a:pt x="88" y="450"/>
                  <a:pt x="88" y="450"/>
                  <a:pt x="88" y="450"/>
                </a:cubicBezTo>
                <a:cubicBezTo>
                  <a:pt x="86" y="448"/>
                  <a:pt x="86" y="448"/>
                  <a:pt x="86" y="448"/>
                </a:cubicBezTo>
                <a:cubicBezTo>
                  <a:pt x="85" y="446"/>
                  <a:pt x="85" y="446"/>
                  <a:pt x="85" y="446"/>
                </a:cubicBezTo>
                <a:cubicBezTo>
                  <a:pt x="85" y="446"/>
                  <a:pt x="85" y="446"/>
                  <a:pt x="85" y="446"/>
                </a:cubicBezTo>
                <a:cubicBezTo>
                  <a:pt x="83" y="445"/>
                  <a:pt x="83" y="445"/>
                  <a:pt x="83" y="445"/>
                </a:cubicBezTo>
                <a:cubicBezTo>
                  <a:pt x="83" y="445"/>
                  <a:pt x="83" y="445"/>
                  <a:pt x="83" y="445"/>
                </a:cubicBezTo>
                <a:cubicBezTo>
                  <a:pt x="82" y="443"/>
                  <a:pt x="82" y="443"/>
                  <a:pt x="82" y="443"/>
                </a:cubicBezTo>
                <a:cubicBezTo>
                  <a:pt x="81" y="440"/>
                  <a:pt x="81" y="440"/>
                  <a:pt x="81" y="440"/>
                </a:cubicBezTo>
                <a:cubicBezTo>
                  <a:pt x="81" y="439"/>
                  <a:pt x="81" y="439"/>
                  <a:pt x="81" y="439"/>
                </a:cubicBezTo>
                <a:cubicBezTo>
                  <a:pt x="78" y="436"/>
                  <a:pt x="78" y="436"/>
                  <a:pt x="78" y="436"/>
                </a:cubicBezTo>
                <a:cubicBezTo>
                  <a:pt x="78" y="435"/>
                  <a:pt x="78" y="435"/>
                  <a:pt x="78" y="435"/>
                </a:cubicBezTo>
                <a:cubicBezTo>
                  <a:pt x="78" y="435"/>
                  <a:pt x="78" y="435"/>
                  <a:pt x="78" y="435"/>
                </a:cubicBezTo>
                <a:cubicBezTo>
                  <a:pt x="78" y="433"/>
                  <a:pt x="78" y="433"/>
                  <a:pt x="78" y="433"/>
                </a:cubicBezTo>
                <a:cubicBezTo>
                  <a:pt x="78" y="433"/>
                  <a:pt x="78" y="433"/>
                  <a:pt x="78" y="433"/>
                </a:cubicBezTo>
                <a:cubicBezTo>
                  <a:pt x="79" y="432"/>
                  <a:pt x="79" y="432"/>
                  <a:pt x="79" y="432"/>
                </a:cubicBezTo>
                <a:cubicBezTo>
                  <a:pt x="81" y="430"/>
                  <a:pt x="81" y="430"/>
                  <a:pt x="81" y="430"/>
                </a:cubicBezTo>
                <a:cubicBezTo>
                  <a:pt x="81" y="428"/>
                  <a:pt x="81" y="428"/>
                  <a:pt x="81" y="428"/>
                </a:cubicBezTo>
                <a:cubicBezTo>
                  <a:pt x="83" y="428"/>
                  <a:pt x="83" y="428"/>
                  <a:pt x="83" y="428"/>
                </a:cubicBezTo>
                <a:cubicBezTo>
                  <a:pt x="83" y="425"/>
                  <a:pt x="83" y="425"/>
                  <a:pt x="83" y="425"/>
                </a:cubicBezTo>
                <a:cubicBezTo>
                  <a:pt x="82" y="422"/>
                  <a:pt x="82" y="422"/>
                  <a:pt x="82" y="422"/>
                </a:cubicBezTo>
                <a:cubicBezTo>
                  <a:pt x="83" y="420"/>
                  <a:pt x="83" y="420"/>
                  <a:pt x="83" y="420"/>
                </a:cubicBezTo>
                <a:cubicBezTo>
                  <a:pt x="85" y="419"/>
                  <a:pt x="85" y="419"/>
                  <a:pt x="85" y="419"/>
                </a:cubicBezTo>
                <a:cubicBezTo>
                  <a:pt x="83" y="418"/>
                  <a:pt x="83" y="418"/>
                  <a:pt x="83" y="418"/>
                </a:cubicBezTo>
                <a:cubicBezTo>
                  <a:pt x="82" y="416"/>
                  <a:pt x="82" y="416"/>
                  <a:pt x="82" y="416"/>
                </a:cubicBezTo>
                <a:cubicBezTo>
                  <a:pt x="79" y="415"/>
                  <a:pt x="79" y="415"/>
                  <a:pt x="79" y="415"/>
                </a:cubicBezTo>
                <a:cubicBezTo>
                  <a:pt x="79" y="412"/>
                  <a:pt x="79" y="412"/>
                  <a:pt x="79" y="412"/>
                </a:cubicBezTo>
                <a:cubicBezTo>
                  <a:pt x="81" y="407"/>
                  <a:pt x="81" y="407"/>
                  <a:pt x="81" y="407"/>
                </a:cubicBezTo>
                <a:cubicBezTo>
                  <a:pt x="81" y="406"/>
                  <a:pt x="81" y="406"/>
                  <a:pt x="81" y="406"/>
                </a:cubicBezTo>
                <a:cubicBezTo>
                  <a:pt x="82" y="405"/>
                  <a:pt x="82" y="405"/>
                  <a:pt x="82" y="405"/>
                </a:cubicBezTo>
                <a:cubicBezTo>
                  <a:pt x="82" y="403"/>
                  <a:pt x="82" y="403"/>
                  <a:pt x="82" y="403"/>
                </a:cubicBezTo>
                <a:cubicBezTo>
                  <a:pt x="81" y="402"/>
                  <a:pt x="81" y="402"/>
                  <a:pt x="81" y="402"/>
                </a:cubicBezTo>
                <a:cubicBezTo>
                  <a:pt x="81" y="400"/>
                  <a:pt x="81" y="400"/>
                  <a:pt x="81" y="400"/>
                </a:cubicBezTo>
                <a:cubicBezTo>
                  <a:pt x="82" y="399"/>
                  <a:pt x="82" y="399"/>
                  <a:pt x="82" y="399"/>
                </a:cubicBezTo>
                <a:cubicBezTo>
                  <a:pt x="82" y="396"/>
                  <a:pt x="82" y="396"/>
                  <a:pt x="82" y="396"/>
                </a:cubicBezTo>
                <a:cubicBezTo>
                  <a:pt x="81" y="395"/>
                  <a:pt x="81" y="395"/>
                  <a:pt x="81" y="395"/>
                </a:cubicBezTo>
                <a:cubicBezTo>
                  <a:pt x="76" y="390"/>
                  <a:pt x="76" y="390"/>
                  <a:pt x="76" y="390"/>
                </a:cubicBezTo>
                <a:cubicBezTo>
                  <a:pt x="78" y="389"/>
                  <a:pt x="78" y="389"/>
                  <a:pt x="78" y="389"/>
                </a:cubicBezTo>
                <a:cubicBezTo>
                  <a:pt x="78" y="387"/>
                  <a:pt x="78" y="387"/>
                  <a:pt x="78" y="387"/>
                </a:cubicBezTo>
                <a:cubicBezTo>
                  <a:pt x="75" y="385"/>
                  <a:pt x="75" y="385"/>
                  <a:pt x="75" y="385"/>
                </a:cubicBezTo>
                <a:cubicBezTo>
                  <a:pt x="75" y="383"/>
                  <a:pt x="75" y="383"/>
                  <a:pt x="75" y="383"/>
                </a:cubicBezTo>
                <a:cubicBezTo>
                  <a:pt x="76" y="382"/>
                  <a:pt x="76" y="382"/>
                  <a:pt x="76" y="382"/>
                </a:cubicBezTo>
                <a:cubicBezTo>
                  <a:pt x="78" y="380"/>
                  <a:pt x="78" y="380"/>
                  <a:pt x="78" y="380"/>
                </a:cubicBezTo>
                <a:cubicBezTo>
                  <a:pt x="78" y="379"/>
                  <a:pt x="78" y="379"/>
                  <a:pt x="78" y="379"/>
                </a:cubicBezTo>
                <a:cubicBezTo>
                  <a:pt x="78" y="377"/>
                  <a:pt x="78" y="377"/>
                  <a:pt x="78" y="377"/>
                </a:cubicBezTo>
                <a:cubicBezTo>
                  <a:pt x="73" y="375"/>
                  <a:pt x="73" y="375"/>
                  <a:pt x="73" y="375"/>
                </a:cubicBezTo>
                <a:cubicBezTo>
                  <a:pt x="71" y="375"/>
                  <a:pt x="71" y="375"/>
                  <a:pt x="71" y="375"/>
                </a:cubicBezTo>
                <a:cubicBezTo>
                  <a:pt x="68" y="373"/>
                  <a:pt x="68" y="373"/>
                  <a:pt x="68" y="373"/>
                </a:cubicBezTo>
                <a:cubicBezTo>
                  <a:pt x="69" y="373"/>
                  <a:pt x="69" y="373"/>
                  <a:pt x="69" y="373"/>
                </a:cubicBezTo>
                <a:cubicBezTo>
                  <a:pt x="71" y="373"/>
                  <a:pt x="71" y="373"/>
                  <a:pt x="71" y="373"/>
                </a:cubicBezTo>
                <a:cubicBezTo>
                  <a:pt x="76" y="372"/>
                  <a:pt x="76" y="372"/>
                  <a:pt x="76" y="372"/>
                </a:cubicBezTo>
                <a:cubicBezTo>
                  <a:pt x="76" y="369"/>
                  <a:pt x="76" y="369"/>
                  <a:pt x="76" y="369"/>
                </a:cubicBezTo>
                <a:cubicBezTo>
                  <a:pt x="75" y="367"/>
                  <a:pt x="75" y="367"/>
                  <a:pt x="75" y="367"/>
                </a:cubicBezTo>
                <a:cubicBezTo>
                  <a:pt x="72" y="367"/>
                  <a:pt x="72" y="367"/>
                  <a:pt x="72" y="367"/>
                </a:cubicBezTo>
                <a:cubicBezTo>
                  <a:pt x="69" y="367"/>
                  <a:pt x="69" y="367"/>
                  <a:pt x="69" y="367"/>
                </a:cubicBezTo>
                <a:cubicBezTo>
                  <a:pt x="68" y="366"/>
                  <a:pt x="68" y="366"/>
                  <a:pt x="68" y="366"/>
                </a:cubicBezTo>
                <a:cubicBezTo>
                  <a:pt x="66" y="364"/>
                  <a:pt x="66" y="364"/>
                  <a:pt x="66" y="364"/>
                </a:cubicBezTo>
                <a:cubicBezTo>
                  <a:pt x="66" y="363"/>
                  <a:pt x="66" y="363"/>
                  <a:pt x="66" y="363"/>
                </a:cubicBezTo>
                <a:cubicBezTo>
                  <a:pt x="68" y="362"/>
                  <a:pt x="68" y="362"/>
                  <a:pt x="68" y="362"/>
                </a:cubicBezTo>
                <a:cubicBezTo>
                  <a:pt x="65" y="360"/>
                  <a:pt x="65" y="360"/>
                  <a:pt x="65" y="360"/>
                </a:cubicBezTo>
                <a:cubicBezTo>
                  <a:pt x="65" y="359"/>
                  <a:pt x="65" y="359"/>
                  <a:pt x="65" y="359"/>
                </a:cubicBezTo>
                <a:cubicBezTo>
                  <a:pt x="65" y="357"/>
                  <a:pt x="65" y="357"/>
                  <a:pt x="65" y="357"/>
                </a:cubicBezTo>
                <a:cubicBezTo>
                  <a:pt x="63" y="356"/>
                  <a:pt x="63" y="356"/>
                  <a:pt x="63" y="356"/>
                </a:cubicBezTo>
                <a:cubicBezTo>
                  <a:pt x="62" y="354"/>
                  <a:pt x="62" y="354"/>
                  <a:pt x="62" y="354"/>
                </a:cubicBezTo>
                <a:cubicBezTo>
                  <a:pt x="62" y="353"/>
                  <a:pt x="62" y="353"/>
                  <a:pt x="62" y="353"/>
                </a:cubicBezTo>
                <a:cubicBezTo>
                  <a:pt x="62" y="352"/>
                  <a:pt x="62" y="352"/>
                  <a:pt x="62" y="352"/>
                </a:cubicBezTo>
                <a:cubicBezTo>
                  <a:pt x="60" y="350"/>
                  <a:pt x="60" y="350"/>
                  <a:pt x="60" y="350"/>
                </a:cubicBezTo>
                <a:cubicBezTo>
                  <a:pt x="58" y="349"/>
                  <a:pt x="58" y="349"/>
                  <a:pt x="58" y="349"/>
                </a:cubicBezTo>
                <a:cubicBezTo>
                  <a:pt x="56" y="346"/>
                  <a:pt x="56" y="346"/>
                  <a:pt x="56" y="346"/>
                </a:cubicBezTo>
                <a:cubicBezTo>
                  <a:pt x="55" y="342"/>
                  <a:pt x="55" y="342"/>
                  <a:pt x="55" y="342"/>
                </a:cubicBezTo>
                <a:cubicBezTo>
                  <a:pt x="53" y="339"/>
                  <a:pt x="53" y="339"/>
                  <a:pt x="53" y="339"/>
                </a:cubicBezTo>
                <a:cubicBezTo>
                  <a:pt x="55" y="337"/>
                  <a:pt x="55" y="337"/>
                  <a:pt x="55" y="337"/>
                </a:cubicBezTo>
                <a:cubicBezTo>
                  <a:pt x="56" y="337"/>
                  <a:pt x="56" y="337"/>
                  <a:pt x="56" y="337"/>
                </a:cubicBezTo>
                <a:cubicBezTo>
                  <a:pt x="56" y="336"/>
                  <a:pt x="56" y="336"/>
                  <a:pt x="56" y="336"/>
                </a:cubicBezTo>
                <a:cubicBezTo>
                  <a:pt x="56" y="334"/>
                  <a:pt x="56" y="334"/>
                  <a:pt x="56" y="334"/>
                </a:cubicBezTo>
                <a:cubicBezTo>
                  <a:pt x="53" y="332"/>
                  <a:pt x="53" y="332"/>
                  <a:pt x="53" y="332"/>
                </a:cubicBezTo>
                <a:cubicBezTo>
                  <a:pt x="52" y="329"/>
                  <a:pt x="52" y="329"/>
                  <a:pt x="52" y="329"/>
                </a:cubicBezTo>
                <a:cubicBezTo>
                  <a:pt x="52" y="326"/>
                  <a:pt x="52" y="326"/>
                  <a:pt x="52" y="326"/>
                </a:cubicBezTo>
                <a:cubicBezTo>
                  <a:pt x="50" y="323"/>
                  <a:pt x="50" y="323"/>
                  <a:pt x="50" y="323"/>
                </a:cubicBezTo>
                <a:cubicBezTo>
                  <a:pt x="48" y="317"/>
                  <a:pt x="48" y="317"/>
                  <a:pt x="48" y="317"/>
                </a:cubicBezTo>
                <a:cubicBezTo>
                  <a:pt x="49" y="313"/>
                  <a:pt x="49" y="313"/>
                  <a:pt x="49" y="313"/>
                </a:cubicBezTo>
                <a:cubicBezTo>
                  <a:pt x="49" y="311"/>
                  <a:pt x="49" y="311"/>
                  <a:pt x="49" y="311"/>
                </a:cubicBezTo>
                <a:cubicBezTo>
                  <a:pt x="48" y="311"/>
                  <a:pt x="48" y="311"/>
                  <a:pt x="48" y="311"/>
                </a:cubicBezTo>
                <a:cubicBezTo>
                  <a:pt x="46" y="309"/>
                  <a:pt x="46" y="309"/>
                  <a:pt x="46" y="309"/>
                </a:cubicBezTo>
                <a:cubicBezTo>
                  <a:pt x="48" y="309"/>
                  <a:pt x="48" y="309"/>
                  <a:pt x="48" y="309"/>
                </a:cubicBezTo>
                <a:cubicBezTo>
                  <a:pt x="48" y="307"/>
                  <a:pt x="48" y="307"/>
                  <a:pt x="48" y="307"/>
                </a:cubicBezTo>
                <a:cubicBezTo>
                  <a:pt x="46" y="306"/>
                  <a:pt x="46" y="306"/>
                  <a:pt x="46" y="306"/>
                </a:cubicBezTo>
                <a:cubicBezTo>
                  <a:pt x="46" y="303"/>
                  <a:pt x="46" y="303"/>
                  <a:pt x="46" y="303"/>
                </a:cubicBezTo>
                <a:cubicBezTo>
                  <a:pt x="48" y="303"/>
                  <a:pt x="48" y="303"/>
                  <a:pt x="48" y="303"/>
                </a:cubicBezTo>
                <a:cubicBezTo>
                  <a:pt x="46" y="299"/>
                  <a:pt x="46" y="299"/>
                  <a:pt x="46" y="299"/>
                </a:cubicBezTo>
                <a:cubicBezTo>
                  <a:pt x="46" y="296"/>
                  <a:pt x="46" y="296"/>
                  <a:pt x="46" y="296"/>
                </a:cubicBezTo>
                <a:cubicBezTo>
                  <a:pt x="46" y="293"/>
                  <a:pt x="46" y="293"/>
                  <a:pt x="46" y="293"/>
                </a:cubicBezTo>
                <a:cubicBezTo>
                  <a:pt x="48" y="293"/>
                  <a:pt x="48" y="293"/>
                  <a:pt x="48" y="293"/>
                </a:cubicBezTo>
                <a:cubicBezTo>
                  <a:pt x="50" y="290"/>
                  <a:pt x="50" y="290"/>
                  <a:pt x="50" y="290"/>
                </a:cubicBezTo>
                <a:cubicBezTo>
                  <a:pt x="50" y="288"/>
                  <a:pt x="50" y="288"/>
                  <a:pt x="50" y="288"/>
                </a:cubicBezTo>
                <a:cubicBezTo>
                  <a:pt x="49" y="287"/>
                  <a:pt x="49" y="287"/>
                  <a:pt x="49" y="287"/>
                </a:cubicBezTo>
                <a:cubicBezTo>
                  <a:pt x="48" y="284"/>
                  <a:pt x="48" y="284"/>
                  <a:pt x="48" y="284"/>
                </a:cubicBezTo>
                <a:cubicBezTo>
                  <a:pt x="45" y="280"/>
                  <a:pt x="45" y="280"/>
                  <a:pt x="45" y="280"/>
                </a:cubicBezTo>
                <a:cubicBezTo>
                  <a:pt x="43" y="277"/>
                  <a:pt x="43" y="277"/>
                  <a:pt x="43" y="277"/>
                </a:cubicBezTo>
                <a:cubicBezTo>
                  <a:pt x="43" y="276"/>
                  <a:pt x="43" y="276"/>
                  <a:pt x="43" y="276"/>
                </a:cubicBezTo>
                <a:cubicBezTo>
                  <a:pt x="42" y="271"/>
                  <a:pt x="42" y="271"/>
                  <a:pt x="42" y="271"/>
                </a:cubicBezTo>
                <a:cubicBezTo>
                  <a:pt x="40" y="267"/>
                  <a:pt x="40" y="267"/>
                  <a:pt x="40" y="267"/>
                </a:cubicBezTo>
                <a:cubicBezTo>
                  <a:pt x="39" y="263"/>
                  <a:pt x="39" y="263"/>
                  <a:pt x="39" y="263"/>
                </a:cubicBezTo>
                <a:cubicBezTo>
                  <a:pt x="40" y="260"/>
                  <a:pt x="40" y="260"/>
                  <a:pt x="40" y="260"/>
                </a:cubicBezTo>
                <a:cubicBezTo>
                  <a:pt x="42" y="260"/>
                  <a:pt x="42" y="260"/>
                  <a:pt x="42" y="260"/>
                </a:cubicBezTo>
                <a:cubicBezTo>
                  <a:pt x="43" y="258"/>
                  <a:pt x="43" y="258"/>
                  <a:pt x="43" y="258"/>
                </a:cubicBezTo>
                <a:cubicBezTo>
                  <a:pt x="43" y="256"/>
                  <a:pt x="43" y="256"/>
                  <a:pt x="43" y="256"/>
                </a:cubicBezTo>
                <a:cubicBezTo>
                  <a:pt x="45" y="254"/>
                  <a:pt x="45" y="254"/>
                  <a:pt x="45" y="254"/>
                </a:cubicBezTo>
                <a:cubicBezTo>
                  <a:pt x="43" y="248"/>
                  <a:pt x="43" y="248"/>
                  <a:pt x="43" y="248"/>
                </a:cubicBezTo>
                <a:cubicBezTo>
                  <a:pt x="42" y="245"/>
                  <a:pt x="42" y="245"/>
                  <a:pt x="42" y="245"/>
                </a:cubicBezTo>
                <a:cubicBezTo>
                  <a:pt x="40" y="244"/>
                  <a:pt x="40" y="244"/>
                  <a:pt x="40" y="244"/>
                </a:cubicBezTo>
                <a:cubicBezTo>
                  <a:pt x="42" y="243"/>
                  <a:pt x="42" y="243"/>
                  <a:pt x="42" y="243"/>
                </a:cubicBezTo>
                <a:cubicBezTo>
                  <a:pt x="42" y="241"/>
                  <a:pt x="42" y="241"/>
                  <a:pt x="42" y="241"/>
                </a:cubicBezTo>
                <a:cubicBezTo>
                  <a:pt x="42" y="237"/>
                  <a:pt x="42" y="237"/>
                  <a:pt x="42" y="237"/>
                </a:cubicBezTo>
                <a:cubicBezTo>
                  <a:pt x="42" y="233"/>
                  <a:pt x="42" y="233"/>
                  <a:pt x="42" y="233"/>
                </a:cubicBezTo>
                <a:cubicBezTo>
                  <a:pt x="43" y="231"/>
                  <a:pt x="43" y="231"/>
                  <a:pt x="43" y="231"/>
                </a:cubicBezTo>
                <a:cubicBezTo>
                  <a:pt x="45" y="230"/>
                  <a:pt x="45" y="230"/>
                  <a:pt x="45" y="230"/>
                </a:cubicBezTo>
                <a:cubicBezTo>
                  <a:pt x="45" y="228"/>
                  <a:pt x="45" y="228"/>
                  <a:pt x="45" y="228"/>
                </a:cubicBezTo>
                <a:cubicBezTo>
                  <a:pt x="43" y="225"/>
                  <a:pt x="43" y="225"/>
                  <a:pt x="43" y="225"/>
                </a:cubicBezTo>
                <a:cubicBezTo>
                  <a:pt x="43" y="220"/>
                  <a:pt x="43" y="220"/>
                  <a:pt x="43" y="220"/>
                </a:cubicBezTo>
                <a:cubicBezTo>
                  <a:pt x="42" y="217"/>
                  <a:pt x="42" y="217"/>
                  <a:pt x="42" y="217"/>
                </a:cubicBezTo>
                <a:cubicBezTo>
                  <a:pt x="40" y="215"/>
                  <a:pt x="40" y="215"/>
                  <a:pt x="40" y="215"/>
                </a:cubicBezTo>
                <a:cubicBezTo>
                  <a:pt x="40" y="217"/>
                  <a:pt x="40" y="217"/>
                  <a:pt x="40" y="217"/>
                </a:cubicBezTo>
                <a:cubicBezTo>
                  <a:pt x="39" y="215"/>
                  <a:pt x="39" y="215"/>
                  <a:pt x="39" y="215"/>
                </a:cubicBezTo>
                <a:cubicBezTo>
                  <a:pt x="38" y="214"/>
                  <a:pt x="38" y="214"/>
                  <a:pt x="38" y="214"/>
                </a:cubicBezTo>
                <a:cubicBezTo>
                  <a:pt x="39" y="211"/>
                  <a:pt x="39" y="211"/>
                  <a:pt x="39" y="211"/>
                </a:cubicBezTo>
                <a:cubicBezTo>
                  <a:pt x="38" y="210"/>
                  <a:pt x="38" y="210"/>
                  <a:pt x="38" y="210"/>
                </a:cubicBezTo>
                <a:cubicBezTo>
                  <a:pt x="36" y="210"/>
                  <a:pt x="36" y="210"/>
                  <a:pt x="36" y="210"/>
                </a:cubicBezTo>
                <a:cubicBezTo>
                  <a:pt x="36" y="208"/>
                  <a:pt x="36" y="208"/>
                  <a:pt x="36" y="208"/>
                </a:cubicBezTo>
                <a:cubicBezTo>
                  <a:pt x="36" y="207"/>
                  <a:pt x="36" y="207"/>
                  <a:pt x="36" y="207"/>
                </a:cubicBezTo>
                <a:cubicBezTo>
                  <a:pt x="33" y="202"/>
                  <a:pt x="33" y="202"/>
                  <a:pt x="33" y="202"/>
                </a:cubicBezTo>
                <a:cubicBezTo>
                  <a:pt x="32" y="200"/>
                  <a:pt x="32" y="200"/>
                  <a:pt x="32" y="200"/>
                </a:cubicBezTo>
                <a:cubicBezTo>
                  <a:pt x="32" y="198"/>
                  <a:pt x="32" y="198"/>
                  <a:pt x="32" y="198"/>
                </a:cubicBezTo>
                <a:cubicBezTo>
                  <a:pt x="30" y="197"/>
                  <a:pt x="30" y="197"/>
                  <a:pt x="30" y="197"/>
                </a:cubicBezTo>
                <a:cubicBezTo>
                  <a:pt x="27" y="194"/>
                  <a:pt x="27" y="194"/>
                  <a:pt x="27" y="194"/>
                </a:cubicBezTo>
                <a:cubicBezTo>
                  <a:pt x="26" y="190"/>
                  <a:pt x="26" y="190"/>
                  <a:pt x="26" y="190"/>
                </a:cubicBezTo>
                <a:cubicBezTo>
                  <a:pt x="27" y="187"/>
                  <a:pt x="27" y="187"/>
                  <a:pt x="27" y="187"/>
                </a:cubicBezTo>
                <a:cubicBezTo>
                  <a:pt x="27" y="185"/>
                  <a:pt x="27" y="185"/>
                  <a:pt x="27" y="185"/>
                </a:cubicBezTo>
                <a:cubicBezTo>
                  <a:pt x="27" y="184"/>
                  <a:pt x="27" y="184"/>
                  <a:pt x="27" y="184"/>
                </a:cubicBezTo>
                <a:cubicBezTo>
                  <a:pt x="29" y="180"/>
                  <a:pt x="29" y="180"/>
                  <a:pt x="29" y="180"/>
                </a:cubicBezTo>
                <a:cubicBezTo>
                  <a:pt x="29" y="178"/>
                  <a:pt x="29" y="178"/>
                  <a:pt x="29" y="178"/>
                </a:cubicBezTo>
                <a:cubicBezTo>
                  <a:pt x="29" y="177"/>
                  <a:pt x="29" y="177"/>
                  <a:pt x="29" y="177"/>
                </a:cubicBezTo>
                <a:cubicBezTo>
                  <a:pt x="30" y="177"/>
                  <a:pt x="30" y="177"/>
                  <a:pt x="30" y="177"/>
                </a:cubicBezTo>
                <a:cubicBezTo>
                  <a:pt x="30" y="175"/>
                  <a:pt x="30" y="175"/>
                  <a:pt x="30" y="175"/>
                </a:cubicBezTo>
                <a:cubicBezTo>
                  <a:pt x="30" y="171"/>
                  <a:pt x="30" y="171"/>
                  <a:pt x="30" y="171"/>
                </a:cubicBezTo>
                <a:cubicBezTo>
                  <a:pt x="27" y="167"/>
                  <a:pt x="27" y="167"/>
                  <a:pt x="27" y="167"/>
                </a:cubicBezTo>
                <a:cubicBezTo>
                  <a:pt x="27" y="164"/>
                  <a:pt x="27" y="164"/>
                  <a:pt x="27" y="164"/>
                </a:cubicBezTo>
                <a:cubicBezTo>
                  <a:pt x="27" y="161"/>
                  <a:pt x="27" y="161"/>
                  <a:pt x="27" y="161"/>
                </a:cubicBezTo>
                <a:cubicBezTo>
                  <a:pt x="29" y="159"/>
                  <a:pt x="29" y="159"/>
                  <a:pt x="29" y="159"/>
                </a:cubicBezTo>
                <a:cubicBezTo>
                  <a:pt x="29" y="154"/>
                  <a:pt x="29" y="154"/>
                  <a:pt x="29" y="154"/>
                </a:cubicBezTo>
                <a:cubicBezTo>
                  <a:pt x="30" y="148"/>
                  <a:pt x="30" y="148"/>
                  <a:pt x="30" y="148"/>
                </a:cubicBezTo>
                <a:cubicBezTo>
                  <a:pt x="33" y="144"/>
                  <a:pt x="33" y="144"/>
                  <a:pt x="33" y="144"/>
                </a:cubicBezTo>
                <a:cubicBezTo>
                  <a:pt x="35" y="137"/>
                  <a:pt x="35" y="137"/>
                  <a:pt x="35" y="137"/>
                </a:cubicBezTo>
                <a:cubicBezTo>
                  <a:pt x="36" y="132"/>
                  <a:pt x="36" y="132"/>
                  <a:pt x="36" y="132"/>
                </a:cubicBezTo>
                <a:cubicBezTo>
                  <a:pt x="38" y="132"/>
                  <a:pt x="38" y="132"/>
                  <a:pt x="38" y="132"/>
                </a:cubicBezTo>
                <a:cubicBezTo>
                  <a:pt x="39" y="132"/>
                  <a:pt x="39" y="132"/>
                  <a:pt x="39" y="132"/>
                </a:cubicBezTo>
                <a:cubicBezTo>
                  <a:pt x="40" y="131"/>
                  <a:pt x="40" y="131"/>
                  <a:pt x="40" y="131"/>
                </a:cubicBezTo>
                <a:cubicBezTo>
                  <a:pt x="40" y="128"/>
                  <a:pt x="40" y="128"/>
                  <a:pt x="40" y="128"/>
                </a:cubicBezTo>
                <a:cubicBezTo>
                  <a:pt x="38" y="124"/>
                  <a:pt x="38" y="124"/>
                  <a:pt x="38" y="124"/>
                </a:cubicBezTo>
                <a:cubicBezTo>
                  <a:pt x="36" y="122"/>
                  <a:pt x="36" y="122"/>
                  <a:pt x="36" y="122"/>
                </a:cubicBezTo>
                <a:cubicBezTo>
                  <a:pt x="38" y="121"/>
                  <a:pt x="38" y="121"/>
                  <a:pt x="38" y="121"/>
                </a:cubicBezTo>
                <a:cubicBezTo>
                  <a:pt x="38" y="119"/>
                  <a:pt x="38" y="119"/>
                  <a:pt x="38" y="119"/>
                </a:cubicBezTo>
                <a:cubicBezTo>
                  <a:pt x="38" y="116"/>
                  <a:pt x="38" y="116"/>
                  <a:pt x="38" y="116"/>
                </a:cubicBezTo>
                <a:cubicBezTo>
                  <a:pt x="35" y="111"/>
                  <a:pt x="35" y="111"/>
                  <a:pt x="35" y="111"/>
                </a:cubicBezTo>
                <a:cubicBezTo>
                  <a:pt x="33" y="106"/>
                  <a:pt x="33" y="106"/>
                  <a:pt x="33" y="106"/>
                </a:cubicBezTo>
                <a:cubicBezTo>
                  <a:pt x="35" y="105"/>
                  <a:pt x="35" y="105"/>
                  <a:pt x="35" y="105"/>
                </a:cubicBezTo>
                <a:cubicBezTo>
                  <a:pt x="36" y="105"/>
                  <a:pt x="36" y="105"/>
                  <a:pt x="36" y="105"/>
                </a:cubicBezTo>
                <a:cubicBezTo>
                  <a:pt x="35" y="102"/>
                  <a:pt x="35" y="102"/>
                  <a:pt x="35" y="102"/>
                </a:cubicBezTo>
                <a:cubicBezTo>
                  <a:pt x="33" y="99"/>
                  <a:pt x="33" y="99"/>
                  <a:pt x="33" y="99"/>
                </a:cubicBezTo>
                <a:cubicBezTo>
                  <a:pt x="35" y="96"/>
                  <a:pt x="35" y="96"/>
                  <a:pt x="35" y="96"/>
                </a:cubicBezTo>
                <a:cubicBezTo>
                  <a:pt x="39" y="94"/>
                  <a:pt x="39" y="94"/>
                  <a:pt x="39" y="94"/>
                </a:cubicBezTo>
                <a:cubicBezTo>
                  <a:pt x="43" y="92"/>
                  <a:pt x="43" y="92"/>
                  <a:pt x="43" y="92"/>
                </a:cubicBezTo>
                <a:cubicBezTo>
                  <a:pt x="45" y="91"/>
                  <a:pt x="45" y="91"/>
                  <a:pt x="45" y="91"/>
                </a:cubicBezTo>
                <a:cubicBezTo>
                  <a:pt x="46" y="89"/>
                  <a:pt x="46" y="89"/>
                  <a:pt x="46" y="89"/>
                </a:cubicBezTo>
                <a:cubicBezTo>
                  <a:pt x="48" y="85"/>
                  <a:pt x="48" y="85"/>
                  <a:pt x="48" y="85"/>
                </a:cubicBezTo>
                <a:cubicBezTo>
                  <a:pt x="48" y="79"/>
                  <a:pt x="48" y="79"/>
                  <a:pt x="48" y="79"/>
                </a:cubicBezTo>
                <a:cubicBezTo>
                  <a:pt x="46" y="75"/>
                  <a:pt x="46" y="75"/>
                  <a:pt x="46" y="75"/>
                </a:cubicBezTo>
                <a:cubicBezTo>
                  <a:pt x="46" y="73"/>
                  <a:pt x="46" y="73"/>
                  <a:pt x="46" y="73"/>
                </a:cubicBezTo>
                <a:cubicBezTo>
                  <a:pt x="45" y="73"/>
                  <a:pt x="45" y="73"/>
                  <a:pt x="45" y="73"/>
                </a:cubicBezTo>
                <a:cubicBezTo>
                  <a:pt x="42" y="75"/>
                  <a:pt x="42" y="75"/>
                  <a:pt x="42" y="75"/>
                </a:cubicBezTo>
                <a:cubicBezTo>
                  <a:pt x="38" y="73"/>
                  <a:pt x="38" y="73"/>
                  <a:pt x="38" y="73"/>
                </a:cubicBezTo>
                <a:cubicBezTo>
                  <a:pt x="36" y="66"/>
                  <a:pt x="36" y="66"/>
                  <a:pt x="36" y="66"/>
                </a:cubicBezTo>
                <a:cubicBezTo>
                  <a:pt x="35" y="63"/>
                  <a:pt x="35" y="63"/>
                  <a:pt x="35" y="63"/>
                </a:cubicBezTo>
                <a:cubicBezTo>
                  <a:pt x="25" y="58"/>
                  <a:pt x="17" y="54"/>
                  <a:pt x="17" y="53"/>
                </a:cubicBezTo>
                <a:cubicBezTo>
                  <a:pt x="16" y="51"/>
                  <a:pt x="9" y="7"/>
                  <a:pt x="9" y="7"/>
                </a:cubicBezTo>
                <a:cubicBezTo>
                  <a:pt x="11" y="5"/>
                  <a:pt x="11" y="5"/>
                  <a:pt x="11" y="5"/>
                </a:cubicBezTo>
                <a:cubicBezTo>
                  <a:pt x="10" y="3"/>
                  <a:pt x="10" y="3"/>
                  <a:pt x="10" y="3"/>
                </a:cubicBezTo>
                <a:cubicBezTo>
                  <a:pt x="9" y="0"/>
                  <a:pt x="9" y="0"/>
                  <a:pt x="9" y="0"/>
                </a:cubicBezTo>
                <a:cubicBezTo>
                  <a:pt x="9" y="2"/>
                  <a:pt x="9" y="2"/>
                  <a:pt x="9" y="2"/>
                </a:cubicBezTo>
                <a:cubicBezTo>
                  <a:pt x="7" y="3"/>
                  <a:pt x="7" y="3"/>
                  <a:pt x="7" y="3"/>
                </a:cubicBezTo>
                <a:cubicBezTo>
                  <a:pt x="6" y="3"/>
                  <a:pt x="6" y="3"/>
                  <a:pt x="6" y="3"/>
                </a:cubicBezTo>
                <a:cubicBezTo>
                  <a:pt x="6" y="5"/>
                  <a:pt x="6" y="5"/>
                  <a:pt x="6" y="5"/>
                </a:cubicBezTo>
                <a:cubicBezTo>
                  <a:pt x="6" y="6"/>
                  <a:pt x="6" y="6"/>
                  <a:pt x="6" y="6"/>
                </a:cubicBezTo>
                <a:cubicBezTo>
                  <a:pt x="6" y="9"/>
                  <a:pt x="6" y="9"/>
                  <a:pt x="6" y="9"/>
                </a:cubicBezTo>
                <a:cubicBezTo>
                  <a:pt x="6" y="10"/>
                  <a:pt x="6" y="10"/>
                  <a:pt x="6" y="10"/>
                </a:cubicBezTo>
                <a:cubicBezTo>
                  <a:pt x="5" y="12"/>
                  <a:pt x="5" y="12"/>
                  <a:pt x="5" y="12"/>
                </a:cubicBezTo>
                <a:cubicBezTo>
                  <a:pt x="0" y="12"/>
                  <a:pt x="0" y="12"/>
                  <a:pt x="0" y="12"/>
                </a:cubicBezTo>
                <a:cubicBezTo>
                  <a:pt x="2" y="13"/>
                  <a:pt x="2" y="13"/>
                  <a:pt x="2" y="13"/>
                </a:cubicBezTo>
                <a:cubicBezTo>
                  <a:pt x="2" y="13"/>
                  <a:pt x="2" y="13"/>
                  <a:pt x="2" y="13"/>
                </a:cubicBezTo>
                <a:cubicBezTo>
                  <a:pt x="2" y="15"/>
                  <a:pt x="2" y="15"/>
                  <a:pt x="2" y="15"/>
                </a:cubicBezTo>
                <a:cubicBezTo>
                  <a:pt x="2" y="19"/>
                  <a:pt x="2" y="19"/>
                  <a:pt x="2" y="19"/>
                </a:cubicBezTo>
                <a:cubicBezTo>
                  <a:pt x="5" y="28"/>
                  <a:pt x="5" y="28"/>
                  <a:pt x="5" y="28"/>
                </a:cubicBezTo>
                <a:cubicBezTo>
                  <a:pt x="6" y="33"/>
                  <a:pt x="6" y="33"/>
                  <a:pt x="6" y="33"/>
                </a:cubicBezTo>
                <a:cubicBezTo>
                  <a:pt x="6" y="39"/>
                  <a:pt x="6" y="39"/>
                  <a:pt x="6" y="39"/>
                </a:cubicBezTo>
                <a:cubicBezTo>
                  <a:pt x="6" y="43"/>
                  <a:pt x="6" y="43"/>
                  <a:pt x="6" y="43"/>
                </a:cubicBezTo>
                <a:cubicBezTo>
                  <a:pt x="7" y="49"/>
                  <a:pt x="7" y="49"/>
                  <a:pt x="7" y="49"/>
                </a:cubicBezTo>
                <a:cubicBezTo>
                  <a:pt x="9" y="53"/>
                  <a:pt x="9" y="53"/>
                  <a:pt x="9" y="53"/>
                </a:cubicBezTo>
                <a:cubicBezTo>
                  <a:pt x="9" y="59"/>
                  <a:pt x="9" y="59"/>
                  <a:pt x="9" y="59"/>
                </a:cubicBezTo>
                <a:cubicBezTo>
                  <a:pt x="9" y="69"/>
                  <a:pt x="9" y="69"/>
                  <a:pt x="9" y="69"/>
                </a:cubicBezTo>
                <a:cubicBezTo>
                  <a:pt x="9" y="75"/>
                  <a:pt x="9" y="75"/>
                  <a:pt x="9" y="75"/>
                </a:cubicBezTo>
                <a:cubicBezTo>
                  <a:pt x="9" y="76"/>
                  <a:pt x="9" y="76"/>
                  <a:pt x="9" y="76"/>
                </a:cubicBezTo>
                <a:cubicBezTo>
                  <a:pt x="6" y="76"/>
                  <a:pt x="6" y="76"/>
                  <a:pt x="6" y="76"/>
                </a:cubicBezTo>
                <a:cubicBezTo>
                  <a:pt x="6" y="82"/>
                  <a:pt x="6" y="82"/>
                  <a:pt x="6" y="82"/>
                </a:cubicBezTo>
                <a:cubicBezTo>
                  <a:pt x="7" y="82"/>
                  <a:pt x="7" y="82"/>
                  <a:pt x="7" y="82"/>
                </a:cubicBezTo>
                <a:cubicBezTo>
                  <a:pt x="9" y="84"/>
                  <a:pt x="9" y="84"/>
                  <a:pt x="9" y="84"/>
                </a:cubicBezTo>
                <a:cubicBezTo>
                  <a:pt x="9" y="88"/>
                  <a:pt x="9" y="88"/>
                  <a:pt x="9" y="88"/>
                </a:cubicBezTo>
                <a:cubicBezTo>
                  <a:pt x="9" y="91"/>
                  <a:pt x="9" y="91"/>
                  <a:pt x="9" y="91"/>
                </a:cubicBezTo>
                <a:cubicBezTo>
                  <a:pt x="9" y="99"/>
                  <a:pt x="9" y="99"/>
                  <a:pt x="9" y="99"/>
                </a:cubicBezTo>
                <a:cubicBezTo>
                  <a:pt x="10" y="104"/>
                  <a:pt x="10" y="104"/>
                  <a:pt x="10" y="104"/>
                </a:cubicBezTo>
                <a:cubicBezTo>
                  <a:pt x="12" y="108"/>
                  <a:pt x="12" y="108"/>
                  <a:pt x="12" y="108"/>
                </a:cubicBezTo>
                <a:cubicBezTo>
                  <a:pt x="12" y="109"/>
                  <a:pt x="12" y="109"/>
                  <a:pt x="12" y="109"/>
                </a:cubicBezTo>
                <a:cubicBezTo>
                  <a:pt x="10" y="112"/>
                  <a:pt x="10" y="112"/>
                  <a:pt x="10" y="112"/>
                </a:cubicBezTo>
                <a:cubicBezTo>
                  <a:pt x="10" y="116"/>
                  <a:pt x="10" y="116"/>
                  <a:pt x="10" y="116"/>
                </a:cubicBezTo>
                <a:cubicBezTo>
                  <a:pt x="12" y="122"/>
                  <a:pt x="12" y="122"/>
                  <a:pt x="12" y="122"/>
                </a:cubicBezTo>
                <a:cubicBezTo>
                  <a:pt x="12" y="129"/>
                  <a:pt x="12" y="129"/>
                  <a:pt x="12" y="129"/>
                </a:cubicBezTo>
                <a:cubicBezTo>
                  <a:pt x="10" y="132"/>
                  <a:pt x="10" y="132"/>
                  <a:pt x="10" y="132"/>
                </a:cubicBezTo>
                <a:cubicBezTo>
                  <a:pt x="12" y="137"/>
                  <a:pt x="12" y="137"/>
                  <a:pt x="12" y="137"/>
                </a:cubicBezTo>
                <a:cubicBezTo>
                  <a:pt x="12" y="138"/>
                  <a:pt x="12" y="138"/>
                  <a:pt x="12" y="138"/>
                </a:cubicBezTo>
                <a:cubicBezTo>
                  <a:pt x="12" y="139"/>
                  <a:pt x="12" y="139"/>
                  <a:pt x="12" y="139"/>
                </a:cubicBezTo>
                <a:cubicBezTo>
                  <a:pt x="10" y="144"/>
                  <a:pt x="10" y="144"/>
                  <a:pt x="10" y="144"/>
                </a:cubicBezTo>
                <a:cubicBezTo>
                  <a:pt x="10" y="147"/>
                  <a:pt x="10" y="147"/>
                  <a:pt x="10" y="147"/>
                </a:cubicBezTo>
                <a:cubicBezTo>
                  <a:pt x="10" y="149"/>
                  <a:pt x="10" y="149"/>
                  <a:pt x="10" y="149"/>
                </a:cubicBezTo>
                <a:cubicBezTo>
                  <a:pt x="9" y="157"/>
                  <a:pt x="9" y="157"/>
                  <a:pt x="9" y="157"/>
                </a:cubicBezTo>
                <a:cubicBezTo>
                  <a:pt x="9" y="159"/>
                  <a:pt x="9" y="159"/>
                  <a:pt x="9" y="159"/>
                </a:cubicBezTo>
                <a:cubicBezTo>
                  <a:pt x="10" y="161"/>
                  <a:pt x="10" y="161"/>
                  <a:pt x="10" y="161"/>
                </a:cubicBezTo>
                <a:cubicBezTo>
                  <a:pt x="13" y="165"/>
                  <a:pt x="13" y="165"/>
                  <a:pt x="13" y="165"/>
                </a:cubicBezTo>
                <a:cubicBezTo>
                  <a:pt x="13" y="170"/>
                  <a:pt x="13" y="170"/>
                  <a:pt x="13" y="170"/>
                </a:cubicBezTo>
                <a:cubicBezTo>
                  <a:pt x="13" y="172"/>
                  <a:pt x="13" y="172"/>
                  <a:pt x="13" y="172"/>
                </a:cubicBezTo>
                <a:cubicBezTo>
                  <a:pt x="13" y="175"/>
                  <a:pt x="13" y="175"/>
                  <a:pt x="13" y="175"/>
                </a:cubicBezTo>
                <a:cubicBezTo>
                  <a:pt x="10" y="177"/>
                  <a:pt x="10" y="177"/>
                  <a:pt x="10" y="177"/>
                </a:cubicBezTo>
                <a:cubicBezTo>
                  <a:pt x="10" y="178"/>
                  <a:pt x="10" y="178"/>
                  <a:pt x="10" y="178"/>
                </a:cubicBezTo>
                <a:cubicBezTo>
                  <a:pt x="13" y="185"/>
                  <a:pt x="13" y="185"/>
                  <a:pt x="13" y="185"/>
                </a:cubicBezTo>
                <a:cubicBezTo>
                  <a:pt x="16" y="192"/>
                  <a:pt x="16" y="192"/>
                  <a:pt x="16" y="192"/>
                </a:cubicBezTo>
                <a:cubicBezTo>
                  <a:pt x="17" y="201"/>
                  <a:pt x="17" y="201"/>
                  <a:pt x="17" y="201"/>
                </a:cubicBezTo>
                <a:cubicBezTo>
                  <a:pt x="20" y="204"/>
                  <a:pt x="20" y="204"/>
                  <a:pt x="20" y="204"/>
                </a:cubicBezTo>
                <a:cubicBezTo>
                  <a:pt x="20" y="205"/>
                  <a:pt x="20" y="205"/>
                  <a:pt x="20" y="205"/>
                </a:cubicBezTo>
                <a:cubicBezTo>
                  <a:pt x="20" y="207"/>
                  <a:pt x="20" y="207"/>
                  <a:pt x="20" y="207"/>
                </a:cubicBezTo>
                <a:cubicBezTo>
                  <a:pt x="20" y="208"/>
                  <a:pt x="20" y="208"/>
                  <a:pt x="20" y="208"/>
                </a:cubicBezTo>
                <a:cubicBezTo>
                  <a:pt x="20" y="211"/>
                  <a:pt x="20" y="211"/>
                  <a:pt x="20" y="211"/>
                </a:cubicBezTo>
                <a:cubicBezTo>
                  <a:pt x="20" y="214"/>
                  <a:pt x="20" y="214"/>
                  <a:pt x="20" y="214"/>
                </a:cubicBezTo>
                <a:cubicBezTo>
                  <a:pt x="20" y="215"/>
                  <a:pt x="20" y="215"/>
                  <a:pt x="20" y="215"/>
                </a:cubicBezTo>
                <a:cubicBezTo>
                  <a:pt x="22" y="221"/>
                  <a:pt x="22" y="221"/>
                  <a:pt x="22" y="221"/>
                </a:cubicBezTo>
                <a:cubicBezTo>
                  <a:pt x="22" y="224"/>
                  <a:pt x="22" y="224"/>
                  <a:pt x="22" y="224"/>
                </a:cubicBezTo>
                <a:cubicBezTo>
                  <a:pt x="20" y="227"/>
                  <a:pt x="20" y="227"/>
                  <a:pt x="20" y="227"/>
                </a:cubicBezTo>
                <a:cubicBezTo>
                  <a:pt x="20" y="234"/>
                  <a:pt x="20" y="234"/>
                  <a:pt x="20" y="234"/>
                </a:cubicBezTo>
                <a:cubicBezTo>
                  <a:pt x="20" y="240"/>
                  <a:pt x="20" y="240"/>
                  <a:pt x="20" y="240"/>
                </a:cubicBezTo>
                <a:cubicBezTo>
                  <a:pt x="19" y="247"/>
                  <a:pt x="19" y="247"/>
                  <a:pt x="19" y="247"/>
                </a:cubicBezTo>
                <a:cubicBezTo>
                  <a:pt x="19" y="248"/>
                  <a:pt x="19" y="248"/>
                  <a:pt x="19" y="248"/>
                </a:cubicBezTo>
                <a:cubicBezTo>
                  <a:pt x="19" y="251"/>
                  <a:pt x="19" y="251"/>
                  <a:pt x="19" y="251"/>
                </a:cubicBezTo>
                <a:cubicBezTo>
                  <a:pt x="19" y="254"/>
                  <a:pt x="19" y="254"/>
                  <a:pt x="19" y="254"/>
                </a:cubicBezTo>
                <a:cubicBezTo>
                  <a:pt x="19" y="257"/>
                  <a:pt x="19" y="257"/>
                  <a:pt x="19" y="257"/>
                </a:cubicBezTo>
                <a:cubicBezTo>
                  <a:pt x="17" y="261"/>
                  <a:pt x="17" y="261"/>
                  <a:pt x="17" y="261"/>
                </a:cubicBezTo>
                <a:cubicBezTo>
                  <a:pt x="19" y="263"/>
                  <a:pt x="19" y="263"/>
                  <a:pt x="19" y="263"/>
                </a:cubicBezTo>
                <a:cubicBezTo>
                  <a:pt x="17" y="263"/>
                  <a:pt x="17" y="263"/>
                  <a:pt x="17" y="263"/>
                </a:cubicBezTo>
                <a:cubicBezTo>
                  <a:pt x="17" y="264"/>
                  <a:pt x="17" y="264"/>
                  <a:pt x="17" y="264"/>
                </a:cubicBezTo>
                <a:cubicBezTo>
                  <a:pt x="17" y="266"/>
                  <a:pt x="17" y="266"/>
                  <a:pt x="17" y="266"/>
                </a:cubicBezTo>
                <a:cubicBezTo>
                  <a:pt x="17" y="267"/>
                  <a:pt x="17" y="267"/>
                  <a:pt x="17" y="267"/>
                </a:cubicBezTo>
                <a:cubicBezTo>
                  <a:pt x="17" y="268"/>
                  <a:pt x="17" y="268"/>
                  <a:pt x="17" y="268"/>
                </a:cubicBezTo>
                <a:cubicBezTo>
                  <a:pt x="17" y="270"/>
                  <a:pt x="17" y="270"/>
                  <a:pt x="17" y="270"/>
                </a:cubicBezTo>
                <a:cubicBezTo>
                  <a:pt x="16" y="270"/>
                  <a:pt x="16" y="270"/>
                  <a:pt x="16" y="270"/>
                </a:cubicBezTo>
                <a:cubicBezTo>
                  <a:pt x="13" y="268"/>
                  <a:pt x="13" y="268"/>
                  <a:pt x="13" y="268"/>
                </a:cubicBezTo>
                <a:cubicBezTo>
                  <a:pt x="13" y="271"/>
                  <a:pt x="13" y="271"/>
                  <a:pt x="13" y="271"/>
                </a:cubicBezTo>
                <a:cubicBezTo>
                  <a:pt x="15" y="274"/>
                  <a:pt x="15" y="274"/>
                  <a:pt x="15" y="274"/>
                </a:cubicBezTo>
                <a:cubicBezTo>
                  <a:pt x="15" y="276"/>
                  <a:pt x="15" y="276"/>
                  <a:pt x="15" y="276"/>
                </a:cubicBezTo>
                <a:cubicBezTo>
                  <a:pt x="17" y="280"/>
                  <a:pt x="17" y="280"/>
                  <a:pt x="17" y="280"/>
                </a:cubicBezTo>
                <a:cubicBezTo>
                  <a:pt x="19" y="281"/>
                  <a:pt x="19" y="281"/>
                  <a:pt x="19" y="281"/>
                </a:cubicBezTo>
                <a:cubicBezTo>
                  <a:pt x="19" y="284"/>
                  <a:pt x="19" y="284"/>
                  <a:pt x="19" y="284"/>
                </a:cubicBezTo>
                <a:cubicBezTo>
                  <a:pt x="22" y="288"/>
                  <a:pt x="22" y="288"/>
                  <a:pt x="22" y="288"/>
                </a:cubicBezTo>
                <a:cubicBezTo>
                  <a:pt x="25" y="293"/>
                  <a:pt x="25" y="293"/>
                  <a:pt x="25" y="293"/>
                </a:cubicBezTo>
                <a:cubicBezTo>
                  <a:pt x="27" y="300"/>
                  <a:pt x="27" y="300"/>
                  <a:pt x="27" y="300"/>
                </a:cubicBezTo>
                <a:cubicBezTo>
                  <a:pt x="27" y="304"/>
                  <a:pt x="27" y="304"/>
                  <a:pt x="27" y="304"/>
                </a:cubicBezTo>
                <a:cubicBezTo>
                  <a:pt x="27" y="306"/>
                  <a:pt x="27" y="306"/>
                  <a:pt x="27" y="306"/>
                </a:cubicBezTo>
                <a:cubicBezTo>
                  <a:pt x="26" y="307"/>
                  <a:pt x="26" y="307"/>
                  <a:pt x="26" y="307"/>
                </a:cubicBezTo>
                <a:cubicBezTo>
                  <a:pt x="26" y="311"/>
                  <a:pt x="26" y="311"/>
                  <a:pt x="26" y="311"/>
                </a:cubicBezTo>
                <a:cubicBezTo>
                  <a:pt x="26" y="316"/>
                  <a:pt x="26" y="316"/>
                  <a:pt x="26" y="316"/>
                </a:cubicBezTo>
                <a:cubicBezTo>
                  <a:pt x="27" y="324"/>
                  <a:pt x="27" y="324"/>
                  <a:pt x="27" y="324"/>
                </a:cubicBezTo>
                <a:cubicBezTo>
                  <a:pt x="30" y="327"/>
                  <a:pt x="30" y="327"/>
                  <a:pt x="30" y="327"/>
                </a:cubicBezTo>
                <a:cubicBezTo>
                  <a:pt x="32" y="329"/>
                  <a:pt x="32" y="329"/>
                  <a:pt x="32" y="329"/>
                </a:cubicBezTo>
                <a:cubicBezTo>
                  <a:pt x="35" y="330"/>
                  <a:pt x="35" y="330"/>
                  <a:pt x="35" y="330"/>
                </a:cubicBezTo>
                <a:cubicBezTo>
                  <a:pt x="33" y="330"/>
                  <a:pt x="33" y="330"/>
                  <a:pt x="33" y="330"/>
                </a:cubicBezTo>
                <a:cubicBezTo>
                  <a:pt x="35" y="332"/>
                  <a:pt x="35" y="332"/>
                  <a:pt x="35" y="332"/>
                </a:cubicBezTo>
                <a:cubicBezTo>
                  <a:pt x="38" y="332"/>
                  <a:pt x="38" y="332"/>
                  <a:pt x="38" y="332"/>
                </a:cubicBezTo>
                <a:cubicBezTo>
                  <a:pt x="39" y="332"/>
                  <a:pt x="39" y="332"/>
                  <a:pt x="39" y="332"/>
                </a:cubicBezTo>
                <a:cubicBezTo>
                  <a:pt x="39" y="330"/>
                  <a:pt x="39" y="330"/>
                  <a:pt x="39" y="330"/>
                </a:cubicBezTo>
                <a:cubicBezTo>
                  <a:pt x="40" y="329"/>
                  <a:pt x="40" y="329"/>
                  <a:pt x="40" y="329"/>
                </a:cubicBezTo>
                <a:cubicBezTo>
                  <a:pt x="46" y="330"/>
                  <a:pt x="46" y="330"/>
                  <a:pt x="46" y="330"/>
                </a:cubicBezTo>
                <a:cubicBezTo>
                  <a:pt x="48" y="330"/>
                  <a:pt x="48" y="330"/>
                  <a:pt x="48" y="330"/>
                </a:cubicBezTo>
                <a:cubicBezTo>
                  <a:pt x="45" y="332"/>
                  <a:pt x="45" y="332"/>
                  <a:pt x="45" y="332"/>
                </a:cubicBezTo>
                <a:cubicBezTo>
                  <a:pt x="45" y="333"/>
                  <a:pt x="45" y="333"/>
                  <a:pt x="45" y="333"/>
                </a:cubicBezTo>
                <a:cubicBezTo>
                  <a:pt x="45" y="334"/>
                  <a:pt x="45" y="334"/>
                  <a:pt x="45" y="334"/>
                </a:cubicBezTo>
                <a:cubicBezTo>
                  <a:pt x="46" y="334"/>
                  <a:pt x="46" y="334"/>
                  <a:pt x="46" y="334"/>
                </a:cubicBezTo>
                <a:cubicBezTo>
                  <a:pt x="48" y="334"/>
                  <a:pt x="48" y="334"/>
                  <a:pt x="48" y="334"/>
                </a:cubicBezTo>
                <a:cubicBezTo>
                  <a:pt x="50" y="337"/>
                  <a:pt x="50" y="337"/>
                  <a:pt x="50" y="337"/>
                </a:cubicBezTo>
                <a:cubicBezTo>
                  <a:pt x="50" y="342"/>
                  <a:pt x="50" y="342"/>
                  <a:pt x="50" y="342"/>
                </a:cubicBezTo>
                <a:cubicBezTo>
                  <a:pt x="48" y="342"/>
                  <a:pt x="48" y="342"/>
                  <a:pt x="48" y="342"/>
                </a:cubicBezTo>
                <a:cubicBezTo>
                  <a:pt x="48" y="343"/>
                  <a:pt x="48" y="343"/>
                  <a:pt x="48" y="343"/>
                </a:cubicBezTo>
                <a:cubicBezTo>
                  <a:pt x="49" y="346"/>
                  <a:pt x="49" y="346"/>
                  <a:pt x="49" y="346"/>
                </a:cubicBezTo>
                <a:cubicBezTo>
                  <a:pt x="50" y="347"/>
                  <a:pt x="50" y="347"/>
                  <a:pt x="50" y="347"/>
                </a:cubicBezTo>
                <a:cubicBezTo>
                  <a:pt x="50" y="349"/>
                  <a:pt x="50" y="349"/>
                  <a:pt x="50" y="349"/>
                </a:cubicBezTo>
                <a:cubicBezTo>
                  <a:pt x="49" y="349"/>
                  <a:pt x="49" y="349"/>
                  <a:pt x="49" y="349"/>
                </a:cubicBezTo>
                <a:cubicBezTo>
                  <a:pt x="49" y="352"/>
                  <a:pt x="49" y="352"/>
                  <a:pt x="49" y="352"/>
                </a:cubicBezTo>
                <a:cubicBezTo>
                  <a:pt x="49" y="353"/>
                  <a:pt x="49" y="353"/>
                  <a:pt x="49" y="353"/>
                </a:cubicBezTo>
                <a:cubicBezTo>
                  <a:pt x="49" y="354"/>
                  <a:pt x="49" y="354"/>
                  <a:pt x="49" y="354"/>
                </a:cubicBezTo>
                <a:cubicBezTo>
                  <a:pt x="50" y="356"/>
                  <a:pt x="50" y="356"/>
                  <a:pt x="50" y="356"/>
                </a:cubicBezTo>
                <a:cubicBezTo>
                  <a:pt x="50" y="357"/>
                  <a:pt x="50" y="357"/>
                  <a:pt x="50" y="357"/>
                </a:cubicBezTo>
                <a:cubicBezTo>
                  <a:pt x="52" y="359"/>
                  <a:pt x="52" y="359"/>
                  <a:pt x="52" y="359"/>
                </a:cubicBezTo>
                <a:cubicBezTo>
                  <a:pt x="53" y="357"/>
                  <a:pt x="53" y="357"/>
                  <a:pt x="53" y="357"/>
                </a:cubicBezTo>
                <a:cubicBezTo>
                  <a:pt x="53" y="359"/>
                  <a:pt x="53" y="359"/>
                  <a:pt x="53" y="359"/>
                </a:cubicBezTo>
                <a:cubicBezTo>
                  <a:pt x="52" y="360"/>
                  <a:pt x="52" y="360"/>
                  <a:pt x="52" y="360"/>
                </a:cubicBezTo>
                <a:cubicBezTo>
                  <a:pt x="52" y="362"/>
                  <a:pt x="52" y="362"/>
                  <a:pt x="52" y="362"/>
                </a:cubicBezTo>
                <a:cubicBezTo>
                  <a:pt x="52" y="363"/>
                  <a:pt x="52" y="363"/>
                  <a:pt x="52" y="363"/>
                </a:cubicBezTo>
                <a:cubicBezTo>
                  <a:pt x="50" y="363"/>
                  <a:pt x="50" y="363"/>
                  <a:pt x="50" y="363"/>
                </a:cubicBezTo>
                <a:cubicBezTo>
                  <a:pt x="52" y="364"/>
                  <a:pt x="52" y="364"/>
                  <a:pt x="52" y="364"/>
                </a:cubicBezTo>
                <a:cubicBezTo>
                  <a:pt x="55" y="366"/>
                  <a:pt x="55" y="366"/>
                  <a:pt x="55" y="366"/>
                </a:cubicBezTo>
                <a:cubicBezTo>
                  <a:pt x="58" y="367"/>
                  <a:pt x="58" y="367"/>
                  <a:pt x="58" y="367"/>
                </a:cubicBezTo>
                <a:cubicBezTo>
                  <a:pt x="59" y="367"/>
                  <a:pt x="59" y="367"/>
                  <a:pt x="59" y="367"/>
                </a:cubicBezTo>
                <a:cubicBezTo>
                  <a:pt x="59" y="369"/>
                  <a:pt x="59" y="369"/>
                  <a:pt x="59" y="369"/>
                </a:cubicBezTo>
                <a:cubicBezTo>
                  <a:pt x="59" y="372"/>
                  <a:pt x="59" y="372"/>
                  <a:pt x="59" y="372"/>
                </a:cubicBezTo>
                <a:cubicBezTo>
                  <a:pt x="58" y="373"/>
                  <a:pt x="58" y="373"/>
                  <a:pt x="58" y="373"/>
                </a:cubicBezTo>
                <a:cubicBezTo>
                  <a:pt x="56" y="375"/>
                  <a:pt x="56" y="375"/>
                  <a:pt x="56" y="375"/>
                </a:cubicBezTo>
                <a:cubicBezTo>
                  <a:pt x="55" y="376"/>
                  <a:pt x="55" y="376"/>
                  <a:pt x="55" y="376"/>
                </a:cubicBezTo>
                <a:cubicBezTo>
                  <a:pt x="55" y="377"/>
                  <a:pt x="55" y="377"/>
                  <a:pt x="55" y="377"/>
                </a:cubicBezTo>
                <a:cubicBezTo>
                  <a:pt x="55" y="379"/>
                  <a:pt x="55" y="379"/>
                  <a:pt x="55" y="379"/>
                </a:cubicBezTo>
                <a:cubicBezTo>
                  <a:pt x="58" y="379"/>
                  <a:pt x="58" y="379"/>
                  <a:pt x="58" y="379"/>
                </a:cubicBezTo>
                <a:cubicBezTo>
                  <a:pt x="56" y="380"/>
                  <a:pt x="56" y="380"/>
                  <a:pt x="56" y="380"/>
                </a:cubicBezTo>
                <a:cubicBezTo>
                  <a:pt x="55" y="382"/>
                  <a:pt x="55" y="382"/>
                  <a:pt x="55" y="382"/>
                </a:cubicBezTo>
                <a:cubicBezTo>
                  <a:pt x="56" y="386"/>
                  <a:pt x="56" y="386"/>
                  <a:pt x="56" y="386"/>
                </a:cubicBezTo>
                <a:cubicBezTo>
                  <a:pt x="58" y="385"/>
                  <a:pt x="58" y="385"/>
                  <a:pt x="58" y="385"/>
                </a:cubicBezTo>
                <a:cubicBezTo>
                  <a:pt x="58" y="387"/>
                  <a:pt x="58" y="387"/>
                  <a:pt x="58" y="387"/>
                </a:cubicBezTo>
                <a:cubicBezTo>
                  <a:pt x="58" y="393"/>
                  <a:pt x="58" y="393"/>
                  <a:pt x="58" y="393"/>
                </a:cubicBezTo>
                <a:cubicBezTo>
                  <a:pt x="56" y="392"/>
                  <a:pt x="56" y="392"/>
                  <a:pt x="56" y="392"/>
                </a:cubicBezTo>
                <a:cubicBezTo>
                  <a:pt x="55" y="390"/>
                  <a:pt x="55" y="390"/>
                  <a:pt x="55" y="390"/>
                </a:cubicBezTo>
                <a:cubicBezTo>
                  <a:pt x="56" y="393"/>
                  <a:pt x="56" y="393"/>
                  <a:pt x="56" y="393"/>
                </a:cubicBezTo>
                <a:cubicBezTo>
                  <a:pt x="49" y="392"/>
                  <a:pt x="49" y="392"/>
                  <a:pt x="49" y="392"/>
                </a:cubicBezTo>
                <a:cubicBezTo>
                  <a:pt x="50" y="392"/>
                  <a:pt x="50" y="392"/>
                  <a:pt x="50" y="392"/>
                </a:cubicBezTo>
                <a:cubicBezTo>
                  <a:pt x="53" y="390"/>
                  <a:pt x="53" y="390"/>
                  <a:pt x="53" y="390"/>
                </a:cubicBezTo>
                <a:cubicBezTo>
                  <a:pt x="52" y="389"/>
                  <a:pt x="52" y="389"/>
                  <a:pt x="52" y="389"/>
                </a:cubicBezTo>
                <a:cubicBezTo>
                  <a:pt x="52" y="387"/>
                  <a:pt x="52" y="387"/>
                  <a:pt x="52" y="387"/>
                </a:cubicBezTo>
                <a:cubicBezTo>
                  <a:pt x="50" y="387"/>
                  <a:pt x="50" y="387"/>
                  <a:pt x="50" y="387"/>
                </a:cubicBezTo>
                <a:cubicBezTo>
                  <a:pt x="49" y="386"/>
                  <a:pt x="49" y="386"/>
                  <a:pt x="49" y="386"/>
                </a:cubicBezTo>
                <a:cubicBezTo>
                  <a:pt x="48" y="387"/>
                  <a:pt x="48" y="387"/>
                  <a:pt x="48" y="387"/>
                </a:cubicBezTo>
                <a:cubicBezTo>
                  <a:pt x="48" y="389"/>
                  <a:pt x="48" y="389"/>
                  <a:pt x="48" y="389"/>
                </a:cubicBezTo>
                <a:cubicBezTo>
                  <a:pt x="46" y="387"/>
                  <a:pt x="46" y="387"/>
                  <a:pt x="46" y="387"/>
                </a:cubicBezTo>
                <a:cubicBezTo>
                  <a:pt x="45" y="386"/>
                  <a:pt x="45" y="386"/>
                  <a:pt x="45" y="386"/>
                </a:cubicBezTo>
                <a:cubicBezTo>
                  <a:pt x="43" y="387"/>
                  <a:pt x="43" y="387"/>
                  <a:pt x="43" y="387"/>
                </a:cubicBezTo>
                <a:cubicBezTo>
                  <a:pt x="40" y="387"/>
                  <a:pt x="40" y="387"/>
                  <a:pt x="40" y="387"/>
                </a:cubicBezTo>
                <a:cubicBezTo>
                  <a:pt x="42" y="389"/>
                  <a:pt x="42" y="389"/>
                  <a:pt x="42" y="389"/>
                </a:cubicBezTo>
                <a:cubicBezTo>
                  <a:pt x="43" y="390"/>
                  <a:pt x="43" y="390"/>
                  <a:pt x="43" y="390"/>
                </a:cubicBezTo>
                <a:cubicBezTo>
                  <a:pt x="45" y="390"/>
                  <a:pt x="45" y="390"/>
                  <a:pt x="45" y="390"/>
                </a:cubicBezTo>
                <a:cubicBezTo>
                  <a:pt x="45" y="392"/>
                  <a:pt x="45" y="392"/>
                  <a:pt x="45" y="392"/>
                </a:cubicBezTo>
                <a:cubicBezTo>
                  <a:pt x="43" y="392"/>
                  <a:pt x="43" y="392"/>
                  <a:pt x="43" y="392"/>
                </a:cubicBezTo>
                <a:cubicBezTo>
                  <a:pt x="43" y="393"/>
                  <a:pt x="43" y="393"/>
                  <a:pt x="43" y="393"/>
                </a:cubicBezTo>
                <a:cubicBezTo>
                  <a:pt x="42" y="393"/>
                  <a:pt x="42" y="393"/>
                  <a:pt x="42" y="393"/>
                </a:cubicBezTo>
                <a:cubicBezTo>
                  <a:pt x="39" y="396"/>
                  <a:pt x="39" y="396"/>
                  <a:pt x="39" y="396"/>
                </a:cubicBezTo>
                <a:cubicBezTo>
                  <a:pt x="39" y="397"/>
                  <a:pt x="39" y="397"/>
                  <a:pt x="39" y="397"/>
                </a:cubicBezTo>
                <a:cubicBezTo>
                  <a:pt x="39" y="398"/>
                  <a:pt x="39" y="398"/>
                  <a:pt x="39" y="398"/>
                </a:cubicBezTo>
                <a:cubicBezTo>
                  <a:pt x="40" y="397"/>
                  <a:pt x="40" y="397"/>
                  <a:pt x="40" y="397"/>
                </a:cubicBezTo>
                <a:cubicBezTo>
                  <a:pt x="42" y="397"/>
                  <a:pt x="42" y="397"/>
                  <a:pt x="42" y="397"/>
                </a:cubicBezTo>
                <a:cubicBezTo>
                  <a:pt x="45" y="395"/>
                  <a:pt x="45" y="395"/>
                  <a:pt x="45" y="395"/>
                </a:cubicBezTo>
                <a:cubicBezTo>
                  <a:pt x="46" y="397"/>
                  <a:pt x="46" y="397"/>
                  <a:pt x="46" y="397"/>
                </a:cubicBezTo>
                <a:cubicBezTo>
                  <a:pt x="48" y="399"/>
                  <a:pt x="48" y="399"/>
                  <a:pt x="48" y="399"/>
                </a:cubicBezTo>
                <a:cubicBezTo>
                  <a:pt x="51" y="400"/>
                  <a:pt x="51" y="400"/>
                  <a:pt x="51" y="400"/>
                </a:cubicBezTo>
                <a:cubicBezTo>
                  <a:pt x="53" y="399"/>
                  <a:pt x="53" y="399"/>
                  <a:pt x="53" y="399"/>
                </a:cubicBezTo>
                <a:cubicBezTo>
                  <a:pt x="56" y="400"/>
                  <a:pt x="56" y="400"/>
                  <a:pt x="56" y="400"/>
                </a:cubicBezTo>
                <a:cubicBezTo>
                  <a:pt x="59" y="403"/>
                  <a:pt x="59" y="403"/>
                  <a:pt x="59" y="403"/>
                </a:cubicBezTo>
                <a:cubicBezTo>
                  <a:pt x="59" y="405"/>
                  <a:pt x="59" y="405"/>
                  <a:pt x="59" y="405"/>
                </a:cubicBezTo>
                <a:cubicBezTo>
                  <a:pt x="59" y="406"/>
                  <a:pt x="59" y="406"/>
                  <a:pt x="59" y="406"/>
                </a:cubicBezTo>
                <a:cubicBezTo>
                  <a:pt x="58" y="405"/>
                  <a:pt x="58" y="405"/>
                  <a:pt x="58" y="405"/>
                </a:cubicBezTo>
                <a:cubicBezTo>
                  <a:pt x="56" y="406"/>
                  <a:pt x="56" y="406"/>
                  <a:pt x="56" y="406"/>
                </a:cubicBezTo>
                <a:cubicBezTo>
                  <a:pt x="56" y="407"/>
                  <a:pt x="56" y="407"/>
                  <a:pt x="56" y="407"/>
                </a:cubicBezTo>
                <a:cubicBezTo>
                  <a:pt x="58" y="409"/>
                  <a:pt x="58" y="409"/>
                  <a:pt x="58" y="409"/>
                </a:cubicBezTo>
                <a:cubicBezTo>
                  <a:pt x="59" y="410"/>
                  <a:pt x="59" y="410"/>
                  <a:pt x="59" y="410"/>
                </a:cubicBezTo>
                <a:cubicBezTo>
                  <a:pt x="60" y="409"/>
                  <a:pt x="60" y="409"/>
                  <a:pt x="60" y="409"/>
                </a:cubicBezTo>
                <a:cubicBezTo>
                  <a:pt x="62" y="410"/>
                  <a:pt x="62" y="410"/>
                  <a:pt x="62" y="410"/>
                </a:cubicBezTo>
                <a:cubicBezTo>
                  <a:pt x="60" y="410"/>
                  <a:pt x="60" y="410"/>
                  <a:pt x="60" y="410"/>
                </a:cubicBezTo>
                <a:cubicBezTo>
                  <a:pt x="60" y="412"/>
                  <a:pt x="60" y="412"/>
                  <a:pt x="60" y="412"/>
                </a:cubicBezTo>
                <a:cubicBezTo>
                  <a:pt x="58" y="410"/>
                  <a:pt x="58" y="410"/>
                  <a:pt x="58" y="410"/>
                </a:cubicBezTo>
                <a:cubicBezTo>
                  <a:pt x="56" y="409"/>
                  <a:pt x="56" y="409"/>
                  <a:pt x="56" y="409"/>
                </a:cubicBezTo>
                <a:cubicBezTo>
                  <a:pt x="56" y="410"/>
                  <a:pt x="56" y="410"/>
                  <a:pt x="56" y="410"/>
                </a:cubicBezTo>
                <a:cubicBezTo>
                  <a:pt x="55" y="412"/>
                  <a:pt x="55" y="412"/>
                  <a:pt x="55" y="412"/>
                </a:cubicBezTo>
                <a:cubicBezTo>
                  <a:pt x="59" y="413"/>
                  <a:pt x="59" y="413"/>
                  <a:pt x="59" y="413"/>
                </a:cubicBezTo>
                <a:cubicBezTo>
                  <a:pt x="63" y="413"/>
                  <a:pt x="63" y="413"/>
                  <a:pt x="63" y="413"/>
                </a:cubicBezTo>
                <a:cubicBezTo>
                  <a:pt x="65" y="413"/>
                  <a:pt x="65" y="413"/>
                  <a:pt x="65" y="413"/>
                </a:cubicBezTo>
                <a:cubicBezTo>
                  <a:pt x="65" y="412"/>
                  <a:pt x="65" y="412"/>
                  <a:pt x="65" y="412"/>
                </a:cubicBezTo>
                <a:cubicBezTo>
                  <a:pt x="68" y="413"/>
                  <a:pt x="68" y="413"/>
                  <a:pt x="68" y="413"/>
                </a:cubicBezTo>
                <a:cubicBezTo>
                  <a:pt x="69" y="415"/>
                  <a:pt x="69" y="415"/>
                  <a:pt x="69" y="415"/>
                </a:cubicBezTo>
                <a:cubicBezTo>
                  <a:pt x="68" y="415"/>
                  <a:pt x="68" y="415"/>
                  <a:pt x="68" y="415"/>
                </a:cubicBezTo>
                <a:cubicBezTo>
                  <a:pt x="71" y="416"/>
                  <a:pt x="71" y="416"/>
                  <a:pt x="71" y="416"/>
                </a:cubicBezTo>
                <a:cubicBezTo>
                  <a:pt x="72" y="418"/>
                  <a:pt x="72" y="418"/>
                  <a:pt x="72" y="418"/>
                </a:cubicBezTo>
                <a:cubicBezTo>
                  <a:pt x="72" y="419"/>
                  <a:pt x="72" y="419"/>
                  <a:pt x="72" y="419"/>
                </a:cubicBezTo>
                <a:cubicBezTo>
                  <a:pt x="69" y="418"/>
                  <a:pt x="69" y="418"/>
                  <a:pt x="69" y="418"/>
                </a:cubicBezTo>
                <a:cubicBezTo>
                  <a:pt x="66" y="416"/>
                  <a:pt x="66" y="416"/>
                  <a:pt x="66" y="416"/>
                </a:cubicBezTo>
                <a:cubicBezTo>
                  <a:pt x="63" y="416"/>
                  <a:pt x="63" y="416"/>
                  <a:pt x="63" y="416"/>
                </a:cubicBezTo>
                <a:cubicBezTo>
                  <a:pt x="60" y="416"/>
                  <a:pt x="60" y="416"/>
                  <a:pt x="60" y="416"/>
                </a:cubicBezTo>
                <a:cubicBezTo>
                  <a:pt x="59" y="415"/>
                  <a:pt x="59" y="415"/>
                  <a:pt x="59" y="415"/>
                </a:cubicBezTo>
                <a:cubicBezTo>
                  <a:pt x="58" y="416"/>
                  <a:pt x="58" y="416"/>
                  <a:pt x="58" y="416"/>
                </a:cubicBezTo>
                <a:cubicBezTo>
                  <a:pt x="59" y="416"/>
                  <a:pt x="59" y="416"/>
                  <a:pt x="59" y="416"/>
                </a:cubicBezTo>
                <a:cubicBezTo>
                  <a:pt x="62" y="418"/>
                  <a:pt x="62" y="418"/>
                  <a:pt x="62" y="418"/>
                </a:cubicBezTo>
                <a:cubicBezTo>
                  <a:pt x="63" y="419"/>
                  <a:pt x="63" y="419"/>
                  <a:pt x="63" y="419"/>
                </a:cubicBezTo>
                <a:cubicBezTo>
                  <a:pt x="65" y="419"/>
                  <a:pt x="65" y="419"/>
                  <a:pt x="65" y="419"/>
                </a:cubicBezTo>
                <a:cubicBezTo>
                  <a:pt x="63" y="420"/>
                  <a:pt x="63" y="420"/>
                  <a:pt x="63" y="420"/>
                </a:cubicBezTo>
                <a:cubicBezTo>
                  <a:pt x="65" y="420"/>
                  <a:pt x="65" y="420"/>
                  <a:pt x="65" y="420"/>
                </a:cubicBezTo>
                <a:cubicBezTo>
                  <a:pt x="68" y="420"/>
                  <a:pt x="68" y="420"/>
                  <a:pt x="68" y="420"/>
                </a:cubicBezTo>
                <a:cubicBezTo>
                  <a:pt x="68" y="422"/>
                  <a:pt x="68" y="422"/>
                  <a:pt x="68" y="422"/>
                </a:cubicBezTo>
                <a:cubicBezTo>
                  <a:pt x="68" y="423"/>
                  <a:pt x="68" y="423"/>
                  <a:pt x="68" y="423"/>
                </a:cubicBezTo>
                <a:cubicBezTo>
                  <a:pt x="66" y="422"/>
                  <a:pt x="66" y="422"/>
                  <a:pt x="66" y="422"/>
                </a:cubicBezTo>
                <a:cubicBezTo>
                  <a:pt x="63" y="422"/>
                  <a:pt x="63" y="422"/>
                  <a:pt x="63" y="422"/>
                </a:cubicBezTo>
                <a:cubicBezTo>
                  <a:pt x="63" y="423"/>
                  <a:pt x="63" y="423"/>
                  <a:pt x="63" y="423"/>
                </a:cubicBezTo>
                <a:cubicBezTo>
                  <a:pt x="65" y="425"/>
                  <a:pt x="65" y="425"/>
                  <a:pt x="65" y="425"/>
                </a:cubicBezTo>
                <a:cubicBezTo>
                  <a:pt x="68" y="425"/>
                  <a:pt x="68" y="425"/>
                  <a:pt x="68" y="425"/>
                </a:cubicBezTo>
                <a:cubicBezTo>
                  <a:pt x="65" y="426"/>
                  <a:pt x="65" y="426"/>
                  <a:pt x="65" y="426"/>
                </a:cubicBezTo>
                <a:cubicBezTo>
                  <a:pt x="65" y="428"/>
                  <a:pt x="65" y="428"/>
                  <a:pt x="65" y="428"/>
                </a:cubicBezTo>
                <a:cubicBezTo>
                  <a:pt x="66" y="428"/>
                  <a:pt x="66" y="428"/>
                  <a:pt x="66" y="428"/>
                </a:cubicBezTo>
                <a:cubicBezTo>
                  <a:pt x="68" y="432"/>
                  <a:pt x="68" y="432"/>
                  <a:pt x="68" y="432"/>
                </a:cubicBezTo>
                <a:cubicBezTo>
                  <a:pt x="71" y="435"/>
                  <a:pt x="71" y="435"/>
                  <a:pt x="71" y="435"/>
                </a:cubicBezTo>
                <a:cubicBezTo>
                  <a:pt x="71" y="429"/>
                  <a:pt x="71" y="429"/>
                  <a:pt x="71" y="429"/>
                </a:cubicBezTo>
                <a:cubicBezTo>
                  <a:pt x="72" y="429"/>
                  <a:pt x="72" y="429"/>
                  <a:pt x="72" y="429"/>
                </a:cubicBezTo>
                <a:cubicBezTo>
                  <a:pt x="72" y="430"/>
                  <a:pt x="72" y="430"/>
                  <a:pt x="72" y="430"/>
                </a:cubicBezTo>
                <a:cubicBezTo>
                  <a:pt x="73" y="433"/>
                  <a:pt x="73" y="433"/>
                  <a:pt x="73" y="433"/>
                </a:cubicBezTo>
                <a:cubicBezTo>
                  <a:pt x="72" y="433"/>
                  <a:pt x="72" y="433"/>
                  <a:pt x="72" y="433"/>
                </a:cubicBezTo>
                <a:cubicBezTo>
                  <a:pt x="72" y="435"/>
                  <a:pt x="72" y="435"/>
                  <a:pt x="72" y="435"/>
                </a:cubicBezTo>
                <a:cubicBezTo>
                  <a:pt x="73" y="436"/>
                  <a:pt x="73" y="436"/>
                  <a:pt x="73" y="436"/>
                </a:cubicBezTo>
                <a:cubicBezTo>
                  <a:pt x="72" y="436"/>
                  <a:pt x="72" y="436"/>
                  <a:pt x="72" y="436"/>
                </a:cubicBezTo>
                <a:cubicBezTo>
                  <a:pt x="71" y="438"/>
                  <a:pt x="71" y="438"/>
                  <a:pt x="71" y="438"/>
                </a:cubicBezTo>
                <a:cubicBezTo>
                  <a:pt x="72" y="438"/>
                  <a:pt x="72" y="438"/>
                  <a:pt x="72" y="438"/>
                </a:cubicBezTo>
                <a:cubicBezTo>
                  <a:pt x="73" y="438"/>
                  <a:pt x="73" y="438"/>
                  <a:pt x="73" y="438"/>
                </a:cubicBezTo>
                <a:cubicBezTo>
                  <a:pt x="72" y="439"/>
                  <a:pt x="72" y="439"/>
                  <a:pt x="72" y="439"/>
                </a:cubicBezTo>
                <a:cubicBezTo>
                  <a:pt x="73" y="440"/>
                  <a:pt x="73" y="440"/>
                  <a:pt x="73" y="440"/>
                </a:cubicBezTo>
                <a:cubicBezTo>
                  <a:pt x="75" y="442"/>
                  <a:pt x="75" y="442"/>
                  <a:pt x="75" y="442"/>
                </a:cubicBezTo>
                <a:cubicBezTo>
                  <a:pt x="72" y="440"/>
                  <a:pt x="72" y="440"/>
                  <a:pt x="72" y="440"/>
                </a:cubicBezTo>
                <a:cubicBezTo>
                  <a:pt x="73" y="443"/>
                  <a:pt x="73" y="443"/>
                  <a:pt x="73" y="443"/>
                </a:cubicBezTo>
                <a:cubicBezTo>
                  <a:pt x="72" y="443"/>
                  <a:pt x="72" y="443"/>
                  <a:pt x="72" y="443"/>
                </a:cubicBezTo>
                <a:cubicBezTo>
                  <a:pt x="71" y="445"/>
                  <a:pt x="71" y="445"/>
                  <a:pt x="71" y="445"/>
                </a:cubicBezTo>
                <a:cubicBezTo>
                  <a:pt x="73" y="446"/>
                  <a:pt x="73" y="446"/>
                  <a:pt x="73" y="446"/>
                </a:cubicBezTo>
                <a:cubicBezTo>
                  <a:pt x="75" y="446"/>
                  <a:pt x="75" y="446"/>
                  <a:pt x="75" y="446"/>
                </a:cubicBezTo>
                <a:cubicBezTo>
                  <a:pt x="76" y="448"/>
                  <a:pt x="76" y="448"/>
                  <a:pt x="76" y="448"/>
                </a:cubicBezTo>
                <a:cubicBezTo>
                  <a:pt x="78" y="449"/>
                  <a:pt x="78" y="449"/>
                  <a:pt x="78" y="449"/>
                </a:cubicBezTo>
                <a:cubicBezTo>
                  <a:pt x="79" y="450"/>
                  <a:pt x="79" y="450"/>
                  <a:pt x="79" y="450"/>
                </a:cubicBezTo>
                <a:cubicBezTo>
                  <a:pt x="81" y="453"/>
                  <a:pt x="81" y="453"/>
                  <a:pt x="81" y="453"/>
                </a:cubicBezTo>
                <a:cubicBezTo>
                  <a:pt x="81" y="455"/>
                  <a:pt x="81" y="455"/>
                  <a:pt x="81" y="455"/>
                </a:cubicBezTo>
                <a:cubicBezTo>
                  <a:pt x="82" y="456"/>
                  <a:pt x="82" y="456"/>
                  <a:pt x="82" y="456"/>
                </a:cubicBezTo>
                <a:cubicBezTo>
                  <a:pt x="83" y="458"/>
                  <a:pt x="83" y="458"/>
                  <a:pt x="83" y="458"/>
                </a:cubicBezTo>
                <a:cubicBezTo>
                  <a:pt x="83" y="456"/>
                  <a:pt x="83" y="456"/>
                  <a:pt x="83" y="456"/>
                </a:cubicBezTo>
                <a:cubicBezTo>
                  <a:pt x="85" y="458"/>
                  <a:pt x="85" y="458"/>
                  <a:pt x="85" y="458"/>
                </a:cubicBezTo>
                <a:cubicBezTo>
                  <a:pt x="86" y="458"/>
                  <a:pt x="86" y="458"/>
                  <a:pt x="86" y="458"/>
                </a:cubicBezTo>
                <a:cubicBezTo>
                  <a:pt x="91" y="463"/>
                  <a:pt x="91" y="463"/>
                  <a:pt x="91" y="463"/>
                </a:cubicBezTo>
                <a:cubicBezTo>
                  <a:pt x="88" y="462"/>
                  <a:pt x="88" y="462"/>
                  <a:pt x="88" y="462"/>
                </a:cubicBezTo>
                <a:cubicBezTo>
                  <a:pt x="86" y="461"/>
                  <a:pt x="86" y="461"/>
                  <a:pt x="86" y="461"/>
                </a:cubicBezTo>
                <a:cubicBezTo>
                  <a:pt x="86" y="462"/>
                  <a:pt x="86" y="462"/>
                  <a:pt x="86" y="462"/>
                </a:cubicBezTo>
                <a:cubicBezTo>
                  <a:pt x="88" y="463"/>
                  <a:pt x="88" y="463"/>
                  <a:pt x="88" y="463"/>
                </a:cubicBezTo>
                <a:cubicBezTo>
                  <a:pt x="89" y="465"/>
                  <a:pt x="89" y="465"/>
                  <a:pt x="89" y="465"/>
                </a:cubicBezTo>
                <a:cubicBezTo>
                  <a:pt x="92" y="465"/>
                  <a:pt x="92" y="465"/>
                  <a:pt x="92" y="465"/>
                </a:cubicBezTo>
                <a:cubicBezTo>
                  <a:pt x="92" y="466"/>
                  <a:pt x="92" y="466"/>
                  <a:pt x="92" y="466"/>
                </a:cubicBezTo>
                <a:cubicBezTo>
                  <a:pt x="93" y="469"/>
                  <a:pt x="93" y="469"/>
                  <a:pt x="93" y="469"/>
                </a:cubicBezTo>
                <a:cubicBezTo>
                  <a:pt x="96" y="471"/>
                  <a:pt x="96" y="471"/>
                  <a:pt x="96" y="471"/>
                </a:cubicBezTo>
                <a:cubicBezTo>
                  <a:pt x="95" y="471"/>
                  <a:pt x="95" y="471"/>
                  <a:pt x="95" y="471"/>
                </a:cubicBezTo>
                <a:cubicBezTo>
                  <a:pt x="92" y="469"/>
                  <a:pt x="92" y="469"/>
                  <a:pt x="92" y="469"/>
                </a:cubicBezTo>
                <a:cubicBezTo>
                  <a:pt x="95" y="472"/>
                  <a:pt x="95" y="472"/>
                  <a:pt x="95" y="472"/>
                </a:cubicBezTo>
                <a:cubicBezTo>
                  <a:pt x="96" y="475"/>
                  <a:pt x="96" y="475"/>
                  <a:pt x="96" y="475"/>
                </a:cubicBezTo>
                <a:cubicBezTo>
                  <a:pt x="96" y="476"/>
                  <a:pt x="96" y="476"/>
                  <a:pt x="96" y="476"/>
                </a:cubicBezTo>
                <a:cubicBezTo>
                  <a:pt x="98" y="476"/>
                  <a:pt x="98" y="476"/>
                  <a:pt x="98" y="476"/>
                </a:cubicBezTo>
                <a:cubicBezTo>
                  <a:pt x="98" y="478"/>
                  <a:pt x="98" y="478"/>
                  <a:pt x="98" y="478"/>
                </a:cubicBezTo>
                <a:cubicBezTo>
                  <a:pt x="99" y="476"/>
                  <a:pt x="99" y="476"/>
                  <a:pt x="99" y="476"/>
                </a:cubicBezTo>
                <a:cubicBezTo>
                  <a:pt x="101" y="478"/>
                  <a:pt x="101" y="478"/>
                  <a:pt x="101" y="478"/>
                </a:cubicBezTo>
                <a:cubicBezTo>
                  <a:pt x="102" y="479"/>
                  <a:pt x="102" y="479"/>
                  <a:pt x="102" y="479"/>
                </a:cubicBezTo>
                <a:cubicBezTo>
                  <a:pt x="103" y="481"/>
                  <a:pt x="103" y="481"/>
                  <a:pt x="103" y="481"/>
                </a:cubicBezTo>
                <a:cubicBezTo>
                  <a:pt x="102" y="481"/>
                  <a:pt x="102" y="481"/>
                  <a:pt x="102" y="481"/>
                </a:cubicBezTo>
                <a:cubicBezTo>
                  <a:pt x="102" y="482"/>
                  <a:pt x="102" y="482"/>
                  <a:pt x="102" y="482"/>
                </a:cubicBezTo>
                <a:cubicBezTo>
                  <a:pt x="105" y="482"/>
                  <a:pt x="105" y="482"/>
                  <a:pt x="105" y="482"/>
                </a:cubicBezTo>
                <a:cubicBezTo>
                  <a:pt x="106" y="482"/>
                  <a:pt x="106" y="482"/>
                  <a:pt x="106" y="482"/>
                </a:cubicBezTo>
                <a:cubicBezTo>
                  <a:pt x="106" y="481"/>
                  <a:pt x="106" y="481"/>
                  <a:pt x="106" y="481"/>
                </a:cubicBezTo>
                <a:cubicBezTo>
                  <a:pt x="108" y="482"/>
                  <a:pt x="108" y="482"/>
                  <a:pt x="108" y="482"/>
                </a:cubicBezTo>
                <a:cubicBezTo>
                  <a:pt x="109" y="483"/>
                  <a:pt x="109" y="483"/>
                  <a:pt x="109" y="483"/>
                </a:cubicBezTo>
                <a:cubicBezTo>
                  <a:pt x="106" y="483"/>
                  <a:pt x="106" y="483"/>
                  <a:pt x="106" y="483"/>
                </a:cubicBezTo>
                <a:cubicBezTo>
                  <a:pt x="103" y="483"/>
                  <a:pt x="103" y="483"/>
                  <a:pt x="103" y="483"/>
                </a:cubicBezTo>
                <a:cubicBezTo>
                  <a:pt x="106" y="485"/>
                  <a:pt x="106" y="485"/>
                  <a:pt x="106" y="485"/>
                </a:cubicBezTo>
                <a:cubicBezTo>
                  <a:pt x="102" y="483"/>
                  <a:pt x="102" y="483"/>
                  <a:pt x="102" y="483"/>
                </a:cubicBezTo>
                <a:cubicBezTo>
                  <a:pt x="101" y="483"/>
                  <a:pt x="101" y="483"/>
                  <a:pt x="101" y="483"/>
                </a:cubicBezTo>
                <a:cubicBezTo>
                  <a:pt x="96" y="482"/>
                  <a:pt x="96" y="482"/>
                  <a:pt x="96" y="482"/>
                </a:cubicBezTo>
                <a:cubicBezTo>
                  <a:pt x="93" y="481"/>
                  <a:pt x="93" y="481"/>
                  <a:pt x="93" y="481"/>
                </a:cubicBezTo>
                <a:cubicBezTo>
                  <a:pt x="89" y="479"/>
                  <a:pt x="89" y="479"/>
                  <a:pt x="89" y="479"/>
                </a:cubicBezTo>
                <a:cubicBezTo>
                  <a:pt x="86" y="478"/>
                  <a:pt x="86" y="478"/>
                  <a:pt x="86" y="478"/>
                </a:cubicBezTo>
                <a:cubicBezTo>
                  <a:pt x="91" y="481"/>
                  <a:pt x="91" y="481"/>
                  <a:pt x="91" y="481"/>
                </a:cubicBezTo>
                <a:cubicBezTo>
                  <a:pt x="95" y="482"/>
                  <a:pt x="95" y="482"/>
                  <a:pt x="95" y="482"/>
                </a:cubicBezTo>
                <a:cubicBezTo>
                  <a:pt x="99" y="483"/>
                  <a:pt x="99" y="483"/>
                  <a:pt x="99" y="483"/>
                </a:cubicBezTo>
                <a:cubicBezTo>
                  <a:pt x="101" y="485"/>
                  <a:pt x="101" y="485"/>
                  <a:pt x="101" y="485"/>
                </a:cubicBezTo>
                <a:cubicBezTo>
                  <a:pt x="103" y="485"/>
                  <a:pt x="103" y="485"/>
                  <a:pt x="103" y="485"/>
                </a:cubicBezTo>
                <a:cubicBezTo>
                  <a:pt x="106" y="485"/>
                  <a:pt x="106" y="485"/>
                  <a:pt x="106" y="485"/>
                </a:cubicBezTo>
                <a:cubicBezTo>
                  <a:pt x="109" y="486"/>
                  <a:pt x="109" y="486"/>
                  <a:pt x="109" y="486"/>
                </a:cubicBezTo>
                <a:cubicBezTo>
                  <a:pt x="112" y="488"/>
                  <a:pt x="112" y="488"/>
                  <a:pt x="112" y="488"/>
                </a:cubicBezTo>
                <a:cubicBezTo>
                  <a:pt x="115" y="488"/>
                  <a:pt x="115" y="488"/>
                  <a:pt x="115" y="488"/>
                </a:cubicBezTo>
                <a:cubicBezTo>
                  <a:pt x="114" y="486"/>
                  <a:pt x="114" y="486"/>
                  <a:pt x="114" y="486"/>
                </a:cubicBezTo>
                <a:cubicBezTo>
                  <a:pt x="112" y="486"/>
                  <a:pt x="112" y="486"/>
                  <a:pt x="112" y="486"/>
                </a:cubicBezTo>
                <a:cubicBezTo>
                  <a:pt x="112" y="483"/>
                  <a:pt x="112" y="483"/>
                  <a:pt x="112" y="483"/>
                </a:cubicBezTo>
                <a:cubicBezTo>
                  <a:pt x="114" y="483"/>
                  <a:pt x="114" y="483"/>
                  <a:pt x="114" y="483"/>
                </a:cubicBezTo>
                <a:cubicBezTo>
                  <a:pt x="111" y="482"/>
                  <a:pt x="111" y="482"/>
                  <a:pt x="111" y="482"/>
                </a:cubicBezTo>
                <a:cubicBezTo>
                  <a:pt x="112" y="482"/>
                  <a:pt x="112" y="482"/>
                  <a:pt x="112" y="482"/>
                </a:cubicBezTo>
                <a:cubicBezTo>
                  <a:pt x="114" y="482"/>
                  <a:pt x="114" y="482"/>
                  <a:pt x="114" y="482"/>
                </a:cubicBezTo>
                <a:cubicBezTo>
                  <a:pt x="115" y="482"/>
                  <a:pt x="115" y="482"/>
                  <a:pt x="115" y="482"/>
                </a:cubicBezTo>
                <a:cubicBezTo>
                  <a:pt x="116" y="482"/>
                  <a:pt x="116" y="482"/>
                  <a:pt x="116" y="482"/>
                </a:cubicBezTo>
                <a:cubicBezTo>
                  <a:pt x="119" y="481"/>
                  <a:pt x="119" y="481"/>
                  <a:pt x="119" y="481"/>
                </a:cubicBezTo>
                <a:cubicBezTo>
                  <a:pt x="121" y="478"/>
                  <a:pt x="121" y="478"/>
                  <a:pt x="121" y="478"/>
                </a:cubicBezTo>
                <a:cubicBezTo>
                  <a:pt x="122" y="479"/>
                  <a:pt x="122" y="479"/>
                  <a:pt x="122" y="479"/>
                </a:cubicBezTo>
                <a:cubicBezTo>
                  <a:pt x="124" y="479"/>
                  <a:pt x="124" y="479"/>
                  <a:pt x="124" y="479"/>
                </a:cubicBezTo>
                <a:cubicBezTo>
                  <a:pt x="124" y="481"/>
                  <a:pt x="124" y="481"/>
                  <a:pt x="124" y="481"/>
                </a:cubicBezTo>
                <a:cubicBezTo>
                  <a:pt x="124" y="482"/>
                  <a:pt x="124" y="482"/>
                  <a:pt x="124" y="482"/>
                </a:cubicBezTo>
                <a:cubicBezTo>
                  <a:pt x="124" y="483"/>
                  <a:pt x="124" y="483"/>
                  <a:pt x="124" y="483"/>
                </a:cubicBezTo>
                <a:cubicBezTo>
                  <a:pt x="121" y="483"/>
                  <a:pt x="121" y="483"/>
                  <a:pt x="121" y="483"/>
                </a:cubicBezTo>
                <a:cubicBezTo>
                  <a:pt x="121" y="486"/>
                  <a:pt x="121" y="486"/>
                  <a:pt x="121" y="486"/>
                </a:cubicBezTo>
                <a:cubicBezTo>
                  <a:pt x="118" y="485"/>
                  <a:pt x="118" y="485"/>
                  <a:pt x="118" y="485"/>
                </a:cubicBezTo>
                <a:cubicBezTo>
                  <a:pt x="118" y="486"/>
                  <a:pt x="118" y="486"/>
                  <a:pt x="118" y="486"/>
                </a:cubicBezTo>
                <a:cubicBezTo>
                  <a:pt x="116" y="485"/>
                  <a:pt x="116" y="485"/>
                  <a:pt x="116" y="485"/>
                </a:cubicBezTo>
                <a:cubicBezTo>
                  <a:pt x="115" y="485"/>
                  <a:pt x="115" y="485"/>
                  <a:pt x="115" y="485"/>
                </a:cubicBezTo>
                <a:cubicBezTo>
                  <a:pt x="115" y="486"/>
                  <a:pt x="115" y="486"/>
                  <a:pt x="115" y="486"/>
                </a:cubicBezTo>
                <a:cubicBezTo>
                  <a:pt x="116" y="489"/>
                  <a:pt x="116" y="489"/>
                  <a:pt x="116" y="489"/>
                </a:cubicBezTo>
                <a:cubicBezTo>
                  <a:pt x="119" y="491"/>
                  <a:pt x="119" y="491"/>
                  <a:pt x="119" y="491"/>
                </a:cubicBezTo>
                <a:cubicBezTo>
                  <a:pt x="125" y="492"/>
                  <a:pt x="125" y="492"/>
                  <a:pt x="125" y="492"/>
                </a:cubicBezTo>
                <a:cubicBezTo>
                  <a:pt x="129" y="492"/>
                  <a:pt x="129" y="492"/>
                  <a:pt x="129" y="492"/>
                </a:cubicBezTo>
                <a:cubicBezTo>
                  <a:pt x="131" y="492"/>
                  <a:pt x="131" y="492"/>
                  <a:pt x="131" y="492"/>
                </a:cubicBezTo>
                <a:cubicBezTo>
                  <a:pt x="131" y="489"/>
                  <a:pt x="131" y="489"/>
                  <a:pt x="131" y="489"/>
                </a:cubicBezTo>
                <a:cubicBezTo>
                  <a:pt x="129" y="486"/>
                  <a:pt x="129" y="486"/>
                  <a:pt x="129" y="486"/>
                </a:cubicBezTo>
                <a:cubicBezTo>
                  <a:pt x="128" y="483"/>
                  <a:pt x="128" y="483"/>
                  <a:pt x="128" y="483"/>
                </a:cubicBezTo>
                <a:cubicBezTo>
                  <a:pt x="128" y="481"/>
                  <a:pt x="128" y="481"/>
                  <a:pt x="128" y="481"/>
                </a:cubicBezTo>
                <a:cubicBezTo>
                  <a:pt x="126" y="478"/>
                  <a:pt x="126" y="478"/>
                  <a:pt x="126" y="478"/>
                </a:cubicBezTo>
                <a:cubicBezTo>
                  <a:pt x="129" y="478"/>
                  <a:pt x="129" y="478"/>
                  <a:pt x="129" y="478"/>
                </a:cubicBezTo>
                <a:cubicBezTo>
                  <a:pt x="132" y="476"/>
                  <a:pt x="132" y="476"/>
                  <a:pt x="132" y="476"/>
                </a:cubicBezTo>
                <a:cubicBezTo>
                  <a:pt x="135" y="475"/>
                  <a:pt x="135" y="475"/>
                  <a:pt x="135" y="475"/>
                </a:cubicBezTo>
                <a:cubicBezTo>
                  <a:pt x="138" y="475"/>
                  <a:pt x="138" y="475"/>
                  <a:pt x="138" y="475"/>
                </a:cubicBezTo>
                <a:cubicBezTo>
                  <a:pt x="138" y="472"/>
                  <a:pt x="138" y="472"/>
                  <a:pt x="138" y="472"/>
                </a:cubicBezTo>
                <a:lnTo>
                  <a:pt x="139" y="471"/>
                </a:lnTo>
                <a:close/>
                <a:moveTo>
                  <a:pt x="129" y="498"/>
                </a:moveTo>
                <a:cubicBezTo>
                  <a:pt x="129" y="496"/>
                  <a:pt x="129" y="496"/>
                  <a:pt x="129" y="496"/>
                </a:cubicBezTo>
                <a:cubicBezTo>
                  <a:pt x="131" y="496"/>
                  <a:pt x="131" y="496"/>
                  <a:pt x="131" y="496"/>
                </a:cubicBezTo>
                <a:cubicBezTo>
                  <a:pt x="131" y="498"/>
                  <a:pt x="131" y="498"/>
                  <a:pt x="131" y="498"/>
                </a:cubicBezTo>
                <a:cubicBezTo>
                  <a:pt x="132" y="498"/>
                  <a:pt x="132" y="498"/>
                  <a:pt x="132" y="498"/>
                </a:cubicBezTo>
                <a:cubicBezTo>
                  <a:pt x="132" y="499"/>
                  <a:pt x="132" y="499"/>
                  <a:pt x="132" y="499"/>
                </a:cubicBezTo>
                <a:cubicBezTo>
                  <a:pt x="135" y="498"/>
                  <a:pt x="135" y="498"/>
                  <a:pt x="135" y="498"/>
                </a:cubicBezTo>
                <a:cubicBezTo>
                  <a:pt x="132" y="496"/>
                  <a:pt x="132" y="496"/>
                  <a:pt x="132" y="496"/>
                </a:cubicBezTo>
                <a:cubicBezTo>
                  <a:pt x="131" y="495"/>
                  <a:pt x="131" y="495"/>
                  <a:pt x="131" y="495"/>
                </a:cubicBezTo>
                <a:cubicBezTo>
                  <a:pt x="126" y="493"/>
                  <a:pt x="126" y="493"/>
                  <a:pt x="126" y="493"/>
                </a:cubicBezTo>
                <a:cubicBezTo>
                  <a:pt x="128" y="496"/>
                  <a:pt x="128" y="496"/>
                  <a:pt x="128" y="496"/>
                </a:cubicBezTo>
                <a:lnTo>
                  <a:pt x="129" y="498"/>
                </a:lnTo>
                <a:close/>
                <a:moveTo>
                  <a:pt x="46" y="377"/>
                </a:moveTo>
                <a:cubicBezTo>
                  <a:pt x="48" y="379"/>
                  <a:pt x="48" y="379"/>
                  <a:pt x="48" y="379"/>
                </a:cubicBezTo>
                <a:cubicBezTo>
                  <a:pt x="52" y="379"/>
                  <a:pt x="52" y="379"/>
                  <a:pt x="52" y="379"/>
                </a:cubicBezTo>
                <a:cubicBezTo>
                  <a:pt x="50" y="376"/>
                  <a:pt x="50" y="376"/>
                  <a:pt x="50" y="376"/>
                </a:cubicBezTo>
                <a:cubicBezTo>
                  <a:pt x="49" y="376"/>
                  <a:pt x="49" y="376"/>
                  <a:pt x="49" y="376"/>
                </a:cubicBezTo>
                <a:cubicBezTo>
                  <a:pt x="45" y="376"/>
                  <a:pt x="45" y="376"/>
                  <a:pt x="45" y="376"/>
                </a:cubicBezTo>
                <a:lnTo>
                  <a:pt x="46" y="377"/>
                </a:lnTo>
                <a:close/>
                <a:moveTo>
                  <a:pt x="40" y="353"/>
                </a:moveTo>
                <a:cubicBezTo>
                  <a:pt x="40" y="350"/>
                  <a:pt x="40" y="350"/>
                  <a:pt x="40" y="350"/>
                </a:cubicBezTo>
                <a:cubicBezTo>
                  <a:pt x="42" y="350"/>
                  <a:pt x="42" y="350"/>
                  <a:pt x="42" y="350"/>
                </a:cubicBezTo>
                <a:cubicBezTo>
                  <a:pt x="42" y="349"/>
                  <a:pt x="42" y="349"/>
                  <a:pt x="42" y="349"/>
                </a:cubicBezTo>
                <a:cubicBezTo>
                  <a:pt x="39" y="347"/>
                  <a:pt x="39" y="347"/>
                  <a:pt x="39" y="347"/>
                </a:cubicBezTo>
                <a:cubicBezTo>
                  <a:pt x="42" y="347"/>
                  <a:pt x="42" y="347"/>
                  <a:pt x="42" y="347"/>
                </a:cubicBezTo>
                <a:cubicBezTo>
                  <a:pt x="39" y="344"/>
                  <a:pt x="39" y="344"/>
                  <a:pt x="39" y="344"/>
                </a:cubicBezTo>
                <a:cubicBezTo>
                  <a:pt x="38" y="343"/>
                  <a:pt x="38" y="343"/>
                  <a:pt x="38" y="343"/>
                </a:cubicBezTo>
                <a:cubicBezTo>
                  <a:pt x="39" y="342"/>
                  <a:pt x="39" y="342"/>
                  <a:pt x="39" y="342"/>
                </a:cubicBezTo>
                <a:cubicBezTo>
                  <a:pt x="38" y="340"/>
                  <a:pt x="38" y="340"/>
                  <a:pt x="38" y="340"/>
                </a:cubicBezTo>
                <a:cubicBezTo>
                  <a:pt x="40" y="339"/>
                  <a:pt x="40" y="339"/>
                  <a:pt x="40" y="339"/>
                </a:cubicBezTo>
                <a:cubicBezTo>
                  <a:pt x="38" y="336"/>
                  <a:pt x="38" y="336"/>
                  <a:pt x="38" y="336"/>
                </a:cubicBezTo>
                <a:cubicBezTo>
                  <a:pt x="36" y="333"/>
                  <a:pt x="36" y="333"/>
                  <a:pt x="36" y="333"/>
                </a:cubicBezTo>
                <a:cubicBezTo>
                  <a:pt x="35" y="333"/>
                  <a:pt x="35" y="333"/>
                  <a:pt x="35" y="333"/>
                </a:cubicBezTo>
                <a:cubicBezTo>
                  <a:pt x="33" y="333"/>
                  <a:pt x="33" y="333"/>
                  <a:pt x="33" y="333"/>
                </a:cubicBezTo>
                <a:cubicBezTo>
                  <a:pt x="32" y="333"/>
                  <a:pt x="32" y="333"/>
                  <a:pt x="32" y="333"/>
                </a:cubicBezTo>
                <a:cubicBezTo>
                  <a:pt x="30" y="332"/>
                  <a:pt x="30" y="332"/>
                  <a:pt x="30" y="332"/>
                </a:cubicBezTo>
                <a:cubicBezTo>
                  <a:pt x="30" y="334"/>
                  <a:pt x="30" y="334"/>
                  <a:pt x="30" y="334"/>
                </a:cubicBezTo>
                <a:cubicBezTo>
                  <a:pt x="30" y="336"/>
                  <a:pt x="30" y="336"/>
                  <a:pt x="30" y="336"/>
                </a:cubicBezTo>
                <a:cubicBezTo>
                  <a:pt x="32" y="339"/>
                  <a:pt x="32" y="339"/>
                  <a:pt x="32" y="339"/>
                </a:cubicBezTo>
                <a:cubicBezTo>
                  <a:pt x="33" y="343"/>
                  <a:pt x="33" y="343"/>
                  <a:pt x="33" y="343"/>
                </a:cubicBezTo>
                <a:cubicBezTo>
                  <a:pt x="33" y="347"/>
                  <a:pt x="33" y="347"/>
                  <a:pt x="33" y="347"/>
                </a:cubicBezTo>
                <a:cubicBezTo>
                  <a:pt x="33" y="350"/>
                  <a:pt x="33" y="350"/>
                  <a:pt x="33" y="350"/>
                </a:cubicBezTo>
                <a:cubicBezTo>
                  <a:pt x="33" y="352"/>
                  <a:pt x="33" y="352"/>
                  <a:pt x="33" y="352"/>
                </a:cubicBezTo>
                <a:cubicBezTo>
                  <a:pt x="35" y="353"/>
                  <a:pt x="35" y="353"/>
                  <a:pt x="35" y="353"/>
                </a:cubicBezTo>
                <a:cubicBezTo>
                  <a:pt x="38" y="353"/>
                  <a:pt x="38" y="353"/>
                  <a:pt x="38" y="353"/>
                </a:cubicBezTo>
                <a:cubicBezTo>
                  <a:pt x="40" y="354"/>
                  <a:pt x="40" y="354"/>
                  <a:pt x="40" y="354"/>
                </a:cubicBezTo>
                <a:lnTo>
                  <a:pt x="40" y="353"/>
                </a:lnTo>
                <a:close/>
                <a:moveTo>
                  <a:pt x="43" y="370"/>
                </a:moveTo>
                <a:cubicBezTo>
                  <a:pt x="42" y="370"/>
                  <a:pt x="42" y="370"/>
                  <a:pt x="42" y="370"/>
                </a:cubicBezTo>
                <a:cubicBezTo>
                  <a:pt x="42" y="372"/>
                  <a:pt x="42" y="372"/>
                  <a:pt x="42" y="372"/>
                </a:cubicBezTo>
                <a:cubicBezTo>
                  <a:pt x="43" y="373"/>
                  <a:pt x="43" y="373"/>
                  <a:pt x="43" y="373"/>
                </a:cubicBezTo>
                <a:cubicBezTo>
                  <a:pt x="45" y="372"/>
                  <a:pt x="45" y="372"/>
                  <a:pt x="45" y="372"/>
                </a:cubicBezTo>
                <a:cubicBezTo>
                  <a:pt x="48" y="372"/>
                  <a:pt x="48" y="372"/>
                  <a:pt x="48" y="372"/>
                </a:cubicBezTo>
                <a:cubicBezTo>
                  <a:pt x="45" y="370"/>
                  <a:pt x="45" y="370"/>
                  <a:pt x="45" y="370"/>
                </a:cubicBezTo>
                <a:lnTo>
                  <a:pt x="43" y="370"/>
                </a:lnTo>
                <a:close/>
                <a:moveTo>
                  <a:pt x="128" y="502"/>
                </a:moveTo>
                <a:cubicBezTo>
                  <a:pt x="129" y="502"/>
                  <a:pt x="129" y="502"/>
                  <a:pt x="129" y="502"/>
                </a:cubicBezTo>
                <a:cubicBezTo>
                  <a:pt x="126" y="501"/>
                  <a:pt x="126" y="501"/>
                  <a:pt x="126" y="501"/>
                </a:cubicBezTo>
                <a:lnTo>
                  <a:pt x="128" y="502"/>
                </a:lnTo>
                <a:close/>
                <a:moveTo>
                  <a:pt x="126" y="498"/>
                </a:moveTo>
                <a:cubicBezTo>
                  <a:pt x="125" y="495"/>
                  <a:pt x="125" y="495"/>
                  <a:pt x="125" y="495"/>
                </a:cubicBezTo>
                <a:cubicBezTo>
                  <a:pt x="126" y="496"/>
                  <a:pt x="126" y="496"/>
                  <a:pt x="126" y="496"/>
                </a:cubicBezTo>
                <a:cubicBezTo>
                  <a:pt x="126" y="493"/>
                  <a:pt x="126" y="493"/>
                  <a:pt x="126" y="493"/>
                </a:cubicBezTo>
                <a:cubicBezTo>
                  <a:pt x="125" y="493"/>
                  <a:pt x="125" y="493"/>
                  <a:pt x="125" y="493"/>
                </a:cubicBezTo>
                <a:cubicBezTo>
                  <a:pt x="124" y="493"/>
                  <a:pt x="124" y="493"/>
                  <a:pt x="124" y="493"/>
                </a:cubicBezTo>
                <a:cubicBezTo>
                  <a:pt x="122" y="493"/>
                  <a:pt x="122" y="493"/>
                  <a:pt x="122" y="493"/>
                </a:cubicBezTo>
                <a:cubicBezTo>
                  <a:pt x="121" y="493"/>
                  <a:pt x="121" y="493"/>
                  <a:pt x="121" y="493"/>
                </a:cubicBezTo>
                <a:cubicBezTo>
                  <a:pt x="122" y="495"/>
                  <a:pt x="122" y="495"/>
                  <a:pt x="122" y="495"/>
                </a:cubicBezTo>
                <a:cubicBezTo>
                  <a:pt x="124" y="496"/>
                  <a:pt x="124" y="496"/>
                  <a:pt x="124" y="496"/>
                </a:cubicBezTo>
                <a:cubicBezTo>
                  <a:pt x="125" y="498"/>
                  <a:pt x="125" y="498"/>
                  <a:pt x="125" y="498"/>
                </a:cubicBezTo>
                <a:cubicBezTo>
                  <a:pt x="125" y="499"/>
                  <a:pt x="125" y="499"/>
                  <a:pt x="125" y="499"/>
                </a:cubicBezTo>
                <a:lnTo>
                  <a:pt x="126" y="498"/>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29" name="Freeform 30"/>
          <p:cNvSpPr>
            <a:spLocks noEditPoints="1"/>
          </p:cNvSpPr>
          <p:nvPr/>
        </p:nvSpPr>
        <p:spPr bwMode="auto">
          <a:xfrm>
            <a:off x="2280649" y="3328926"/>
            <a:ext cx="25003" cy="130548"/>
          </a:xfrm>
          <a:custGeom>
            <a:avLst/>
            <a:gdLst>
              <a:gd name="T0" fmla="*/ 0 w 14"/>
              <a:gd name="T1" fmla="*/ 0 h 53"/>
              <a:gd name="T2" fmla="*/ 0 w 14"/>
              <a:gd name="T3" fmla="*/ 3 h 53"/>
              <a:gd name="T4" fmla="*/ 2 w 14"/>
              <a:gd name="T5" fmla="*/ 0 h 53"/>
              <a:gd name="T6" fmla="*/ 2 w 14"/>
              <a:gd name="T7" fmla="*/ 0 h 53"/>
              <a:gd name="T8" fmla="*/ 2 w 14"/>
              <a:gd name="T9" fmla="*/ 0 h 53"/>
              <a:gd name="T10" fmla="*/ 2 w 14"/>
              <a:gd name="T11" fmla="*/ 0 h 53"/>
              <a:gd name="T12" fmla="*/ 12 w 14"/>
              <a:gd name="T13" fmla="*/ 36 h 53"/>
              <a:gd name="T14" fmla="*/ 10 w 14"/>
              <a:gd name="T15" fmla="*/ 35 h 53"/>
              <a:gd name="T16" fmla="*/ 14 w 14"/>
              <a:gd name="T17" fmla="*/ 40 h 53"/>
              <a:gd name="T18" fmla="*/ 14 w 14"/>
              <a:gd name="T19" fmla="*/ 40 h 53"/>
              <a:gd name="T20" fmla="*/ 14 w 14"/>
              <a:gd name="T21" fmla="*/ 40 h 53"/>
              <a:gd name="T22" fmla="*/ 14 w 14"/>
              <a:gd name="T23" fmla="*/ 40 h 53"/>
              <a:gd name="T24" fmla="*/ 10 w 14"/>
              <a:gd name="T25" fmla="*/ 24 h 53"/>
              <a:gd name="T26" fmla="*/ 8 w 14"/>
              <a:gd name="T27" fmla="*/ 27 h 53"/>
              <a:gd name="T28" fmla="*/ 10 w 14"/>
              <a:gd name="T29" fmla="*/ 28 h 53"/>
              <a:gd name="T30" fmla="*/ 10 w 14"/>
              <a:gd name="T31" fmla="*/ 27 h 53"/>
              <a:gd name="T32" fmla="*/ 10 w 14"/>
              <a:gd name="T33" fmla="*/ 27 h 53"/>
              <a:gd name="T34" fmla="*/ 10 w 14"/>
              <a:gd name="T35" fmla="*/ 27 h 53"/>
              <a:gd name="T36" fmla="*/ 8 w 14"/>
              <a:gd name="T37" fmla="*/ 11 h 53"/>
              <a:gd name="T38" fmla="*/ 6 w 14"/>
              <a:gd name="T39" fmla="*/ 8 h 53"/>
              <a:gd name="T40" fmla="*/ 2 w 14"/>
              <a:gd name="T41" fmla="*/ 11 h 53"/>
              <a:gd name="T42" fmla="*/ 0 w 14"/>
              <a:gd name="T43" fmla="*/ 16 h 53"/>
              <a:gd name="T44" fmla="*/ 3 w 14"/>
              <a:gd name="T45" fmla="*/ 14 h 53"/>
              <a:gd name="T46" fmla="*/ 8 w 14"/>
              <a:gd name="T47" fmla="*/ 12 h 53"/>
              <a:gd name="T48" fmla="*/ 8 w 14"/>
              <a:gd name="T49" fmla="*/ 11 h 53"/>
              <a:gd name="T50" fmla="*/ 8 w 14"/>
              <a:gd name="T51" fmla="*/ 11 h 53"/>
              <a:gd name="T52" fmla="*/ 8 w 14"/>
              <a:gd name="T53" fmla="*/ 11 h 53"/>
              <a:gd name="T54" fmla="*/ 14 w 14"/>
              <a:gd name="T55" fmla="*/ 53 h 53"/>
              <a:gd name="T56" fmla="*/ 14 w 14"/>
              <a:gd name="T57" fmla="*/ 49 h 53"/>
              <a:gd name="T58" fmla="*/ 12 w 14"/>
              <a:gd name="T59" fmla="*/ 52 h 53"/>
              <a:gd name="T60" fmla="*/ 14 w 14"/>
              <a:gd name="T61" fmla="*/ 53 h 53"/>
              <a:gd name="T62" fmla="*/ 14 w 14"/>
              <a:gd name="T63" fmla="*/ 53 h 53"/>
              <a:gd name="T64" fmla="*/ 14 w 14"/>
              <a:gd name="T6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 h="53">
                <a:moveTo>
                  <a:pt x="2" y="0"/>
                </a:moveTo>
                <a:lnTo>
                  <a:pt x="0" y="0"/>
                </a:lnTo>
                <a:lnTo>
                  <a:pt x="0" y="2"/>
                </a:lnTo>
                <a:lnTo>
                  <a:pt x="0" y="3"/>
                </a:lnTo>
                <a:lnTo>
                  <a:pt x="2" y="2"/>
                </a:lnTo>
                <a:lnTo>
                  <a:pt x="2" y="0"/>
                </a:lnTo>
                <a:lnTo>
                  <a:pt x="2" y="0"/>
                </a:lnTo>
                <a:lnTo>
                  <a:pt x="2" y="0"/>
                </a:lnTo>
                <a:lnTo>
                  <a:pt x="2" y="0"/>
                </a:lnTo>
                <a:lnTo>
                  <a:pt x="2" y="0"/>
                </a:lnTo>
                <a:lnTo>
                  <a:pt x="2" y="0"/>
                </a:lnTo>
                <a:lnTo>
                  <a:pt x="2" y="0"/>
                </a:lnTo>
                <a:close/>
                <a:moveTo>
                  <a:pt x="14" y="40"/>
                </a:moveTo>
                <a:lnTo>
                  <a:pt x="12" y="36"/>
                </a:lnTo>
                <a:lnTo>
                  <a:pt x="11" y="35"/>
                </a:lnTo>
                <a:lnTo>
                  <a:pt x="10" y="35"/>
                </a:lnTo>
                <a:lnTo>
                  <a:pt x="12" y="40"/>
                </a:lnTo>
                <a:lnTo>
                  <a:pt x="14" y="40"/>
                </a:lnTo>
                <a:lnTo>
                  <a:pt x="14" y="40"/>
                </a:lnTo>
                <a:lnTo>
                  <a:pt x="14" y="40"/>
                </a:lnTo>
                <a:lnTo>
                  <a:pt x="14" y="40"/>
                </a:lnTo>
                <a:lnTo>
                  <a:pt x="14" y="40"/>
                </a:lnTo>
                <a:lnTo>
                  <a:pt x="14" y="40"/>
                </a:lnTo>
                <a:lnTo>
                  <a:pt x="14" y="40"/>
                </a:lnTo>
                <a:close/>
                <a:moveTo>
                  <a:pt x="10" y="27"/>
                </a:moveTo>
                <a:lnTo>
                  <a:pt x="10" y="24"/>
                </a:lnTo>
                <a:lnTo>
                  <a:pt x="8" y="23"/>
                </a:lnTo>
                <a:lnTo>
                  <a:pt x="8" y="27"/>
                </a:lnTo>
                <a:lnTo>
                  <a:pt x="8" y="28"/>
                </a:lnTo>
                <a:lnTo>
                  <a:pt x="10" y="28"/>
                </a:lnTo>
                <a:lnTo>
                  <a:pt x="10" y="27"/>
                </a:lnTo>
                <a:lnTo>
                  <a:pt x="10" y="27"/>
                </a:lnTo>
                <a:lnTo>
                  <a:pt x="10" y="27"/>
                </a:lnTo>
                <a:lnTo>
                  <a:pt x="10" y="27"/>
                </a:lnTo>
                <a:lnTo>
                  <a:pt x="10" y="27"/>
                </a:lnTo>
                <a:lnTo>
                  <a:pt x="10" y="27"/>
                </a:lnTo>
                <a:lnTo>
                  <a:pt x="10" y="27"/>
                </a:lnTo>
                <a:close/>
                <a:moveTo>
                  <a:pt x="8" y="11"/>
                </a:moveTo>
                <a:lnTo>
                  <a:pt x="7" y="11"/>
                </a:lnTo>
                <a:lnTo>
                  <a:pt x="6" y="8"/>
                </a:lnTo>
                <a:lnTo>
                  <a:pt x="3" y="11"/>
                </a:lnTo>
                <a:lnTo>
                  <a:pt x="2" y="11"/>
                </a:lnTo>
                <a:lnTo>
                  <a:pt x="0" y="14"/>
                </a:lnTo>
                <a:lnTo>
                  <a:pt x="0" y="16"/>
                </a:lnTo>
                <a:lnTo>
                  <a:pt x="3" y="16"/>
                </a:lnTo>
                <a:lnTo>
                  <a:pt x="3" y="14"/>
                </a:lnTo>
                <a:lnTo>
                  <a:pt x="7" y="14"/>
                </a:lnTo>
                <a:lnTo>
                  <a:pt x="8" y="12"/>
                </a:lnTo>
                <a:lnTo>
                  <a:pt x="8" y="11"/>
                </a:lnTo>
                <a:lnTo>
                  <a:pt x="8" y="11"/>
                </a:lnTo>
                <a:lnTo>
                  <a:pt x="8" y="11"/>
                </a:lnTo>
                <a:lnTo>
                  <a:pt x="8" y="11"/>
                </a:lnTo>
                <a:lnTo>
                  <a:pt x="8" y="11"/>
                </a:lnTo>
                <a:lnTo>
                  <a:pt x="8" y="11"/>
                </a:lnTo>
                <a:lnTo>
                  <a:pt x="8" y="11"/>
                </a:lnTo>
                <a:close/>
                <a:moveTo>
                  <a:pt x="14" y="53"/>
                </a:moveTo>
                <a:lnTo>
                  <a:pt x="14" y="52"/>
                </a:lnTo>
                <a:lnTo>
                  <a:pt x="14" y="49"/>
                </a:lnTo>
                <a:lnTo>
                  <a:pt x="14" y="48"/>
                </a:lnTo>
                <a:lnTo>
                  <a:pt x="12" y="52"/>
                </a:lnTo>
                <a:lnTo>
                  <a:pt x="14" y="53"/>
                </a:lnTo>
                <a:lnTo>
                  <a:pt x="14" y="53"/>
                </a:lnTo>
                <a:lnTo>
                  <a:pt x="14" y="53"/>
                </a:lnTo>
                <a:lnTo>
                  <a:pt x="14" y="53"/>
                </a:lnTo>
                <a:lnTo>
                  <a:pt x="14" y="53"/>
                </a:lnTo>
                <a:lnTo>
                  <a:pt x="14" y="53"/>
                </a:lnTo>
                <a:lnTo>
                  <a:pt x="14" y="53"/>
                </a:lnTo>
                <a:close/>
              </a:path>
            </a:pathLst>
          </a:custGeom>
          <a:solidFill>
            <a:schemeClr val="accent5">
              <a:lumMod val="20000"/>
              <a:lumOff val="80000"/>
              <a:alpha val="50000"/>
            </a:schemeClr>
          </a:solidFill>
          <a:ln w="9525">
            <a:solidFill>
              <a:schemeClr val="accent5">
                <a:lumMod val="75000"/>
                <a:alpha val="20000"/>
              </a:schemeClr>
            </a:solidFill>
            <a:round/>
            <a:headEnd/>
            <a:tailEnd/>
          </a:ln>
        </p:spPr>
        <p:txBody>
          <a:bodyPr/>
          <a:lstStyle/>
          <a:p>
            <a:pPr>
              <a:defRPr/>
            </a:pPr>
            <a:endParaRPr lang="en-GB">
              <a:solidFill>
                <a:prstClr val="black"/>
              </a:solidFill>
            </a:endParaRPr>
          </a:p>
        </p:txBody>
      </p:sp>
      <p:sp>
        <p:nvSpPr>
          <p:cNvPr id="30" name="Freeform 31"/>
          <p:cNvSpPr>
            <a:spLocks noEditPoints="1"/>
          </p:cNvSpPr>
          <p:nvPr/>
        </p:nvSpPr>
        <p:spPr bwMode="auto">
          <a:xfrm>
            <a:off x="2280649" y="3572784"/>
            <a:ext cx="33933" cy="46801"/>
          </a:xfrm>
          <a:custGeom>
            <a:avLst/>
            <a:gdLst>
              <a:gd name="T0" fmla="*/ 18 w 19"/>
              <a:gd name="T1" fmla="*/ 0 h 19"/>
              <a:gd name="T2" fmla="*/ 15 w 19"/>
              <a:gd name="T3" fmla="*/ 4 h 19"/>
              <a:gd name="T4" fmla="*/ 15 w 19"/>
              <a:gd name="T5" fmla="*/ 5 h 19"/>
              <a:gd name="T6" fmla="*/ 19 w 19"/>
              <a:gd name="T7" fmla="*/ 2 h 19"/>
              <a:gd name="T8" fmla="*/ 19 w 19"/>
              <a:gd name="T9" fmla="*/ 0 h 19"/>
              <a:gd name="T10" fmla="*/ 18 w 19"/>
              <a:gd name="T11" fmla="*/ 0 h 19"/>
              <a:gd name="T12" fmla="*/ 18 w 19"/>
              <a:gd name="T13" fmla="*/ 0 h 19"/>
              <a:gd name="T14" fmla="*/ 18 w 19"/>
              <a:gd name="T15" fmla="*/ 0 h 19"/>
              <a:gd name="T16" fmla="*/ 18 w 19"/>
              <a:gd name="T17" fmla="*/ 0 h 19"/>
              <a:gd name="T18" fmla="*/ 18 w 19"/>
              <a:gd name="T19" fmla="*/ 0 h 19"/>
              <a:gd name="T20" fmla="*/ 18 w 19"/>
              <a:gd name="T21" fmla="*/ 0 h 19"/>
              <a:gd name="T22" fmla="*/ 18 w 19"/>
              <a:gd name="T23" fmla="*/ 0 h 19"/>
              <a:gd name="T24" fmla="*/ 18 w 19"/>
              <a:gd name="T25" fmla="*/ 0 h 19"/>
              <a:gd name="T26" fmla="*/ 3 w 19"/>
              <a:gd name="T27" fmla="*/ 10 h 19"/>
              <a:gd name="T28" fmla="*/ 3 w 19"/>
              <a:gd name="T29" fmla="*/ 10 h 19"/>
              <a:gd name="T30" fmla="*/ 3 w 19"/>
              <a:gd name="T31" fmla="*/ 12 h 19"/>
              <a:gd name="T32" fmla="*/ 6 w 19"/>
              <a:gd name="T33" fmla="*/ 12 h 19"/>
              <a:gd name="T34" fmla="*/ 6 w 19"/>
              <a:gd name="T35" fmla="*/ 12 h 19"/>
              <a:gd name="T36" fmla="*/ 6 w 19"/>
              <a:gd name="T37" fmla="*/ 12 h 19"/>
              <a:gd name="T38" fmla="*/ 6 w 19"/>
              <a:gd name="T39" fmla="*/ 16 h 19"/>
              <a:gd name="T40" fmla="*/ 3 w 19"/>
              <a:gd name="T41" fmla="*/ 17 h 19"/>
              <a:gd name="T42" fmla="*/ 0 w 19"/>
              <a:gd name="T43" fmla="*/ 18 h 19"/>
              <a:gd name="T44" fmla="*/ 0 w 19"/>
              <a:gd name="T45" fmla="*/ 19 h 19"/>
              <a:gd name="T46" fmla="*/ 10 w 19"/>
              <a:gd name="T47" fmla="*/ 18 h 19"/>
              <a:gd name="T48" fmla="*/ 11 w 19"/>
              <a:gd name="T49" fmla="*/ 17 h 19"/>
              <a:gd name="T50" fmla="*/ 12 w 19"/>
              <a:gd name="T51" fmla="*/ 16 h 19"/>
              <a:gd name="T52" fmla="*/ 11 w 19"/>
              <a:gd name="T53" fmla="*/ 16 h 19"/>
              <a:gd name="T54" fmla="*/ 11 w 19"/>
              <a:gd name="T55" fmla="*/ 14 h 19"/>
              <a:gd name="T56" fmla="*/ 11 w 19"/>
              <a:gd name="T57" fmla="*/ 10 h 19"/>
              <a:gd name="T58" fmla="*/ 12 w 19"/>
              <a:gd name="T59" fmla="*/ 10 h 19"/>
              <a:gd name="T60" fmla="*/ 12 w 19"/>
              <a:gd name="T61" fmla="*/ 9 h 19"/>
              <a:gd name="T62" fmla="*/ 6 w 19"/>
              <a:gd name="T63" fmla="*/ 10 h 19"/>
              <a:gd name="T64" fmla="*/ 3 w 19"/>
              <a:gd name="T65" fmla="*/ 10 h 19"/>
              <a:gd name="T66" fmla="*/ 3 w 19"/>
              <a:gd name="T67" fmla="*/ 10 h 19"/>
              <a:gd name="T68" fmla="*/ 3 w 19"/>
              <a:gd name="T69" fmla="*/ 10 h 19"/>
              <a:gd name="T70" fmla="*/ 3 w 19"/>
              <a:gd name="T71" fmla="*/ 10 h 19"/>
              <a:gd name="T72" fmla="*/ 3 w 19"/>
              <a:gd name="T73" fmla="*/ 10 h 19"/>
              <a:gd name="T74" fmla="*/ 3 w 19"/>
              <a:gd name="T75" fmla="*/ 10 h 19"/>
              <a:gd name="T76" fmla="*/ 3 w 19"/>
              <a:gd name="T77" fmla="*/ 10 h 19"/>
              <a:gd name="T78" fmla="*/ 3 w 19"/>
              <a:gd name="T7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19">
                <a:moveTo>
                  <a:pt x="18" y="0"/>
                </a:moveTo>
                <a:lnTo>
                  <a:pt x="15" y="4"/>
                </a:lnTo>
                <a:lnTo>
                  <a:pt x="15" y="5"/>
                </a:lnTo>
                <a:lnTo>
                  <a:pt x="19" y="2"/>
                </a:lnTo>
                <a:lnTo>
                  <a:pt x="19" y="0"/>
                </a:lnTo>
                <a:lnTo>
                  <a:pt x="18" y="0"/>
                </a:lnTo>
                <a:lnTo>
                  <a:pt x="18" y="0"/>
                </a:lnTo>
                <a:lnTo>
                  <a:pt x="18" y="0"/>
                </a:lnTo>
                <a:lnTo>
                  <a:pt x="18" y="0"/>
                </a:lnTo>
                <a:lnTo>
                  <a:pt x="18" y="0"/>
                </a:lnTo>
                <a:lnTo>
                  <a:pt x="18" y="0"/>
                </a:lnTo>
                <a:lnTo>
                  <a:pt x="18" y="0"/>
                </a:lnTo>
                <a:lnTo>
                  <a:pt x="18" y="0"/>
                </a:lnTo>
                <a:close/>
                <a:moveTo>
                  <a:pt x="3" y="10"/>
                </a:moveTo>
                <a:lnTo>
                  <a:pt x="3" y="10"/>
                </a:lnTo>
                <a:lnTo>
                  <a:pt x="3" y="12"/>
                </a:lnTo>
                <a:lnTo>
                  <a:pt x="6" y="12"/>
                </a:lnTo>
                <a:lnTo>
                  <a:pt x="6" y="12"/>
                </a:lnTo>
                <a:lnTo>
                  <a:pt x="6" y="12"/>
                </a:lnTo>
                <a:lnTo>
                  <a:pt x="6" y="16"/>
                </a:lnTo>
                <a:lnTo>
                  <a:pt x="3" y="17"/>
                </a:lnTo>
                <a:lnTo>
                  <a:pt x="0" y="18"/>
                </a:lnTo>
                <a:lnTo>
                  <a:pt x="0" y="19"/>
                </a:lnTo>
                <a:lnTo>
                  <a:pt x="10" y="18"/>
                </a:lnTo>
                <a:lnTo>
                  <a:pt x="11" y="17"/>
                </a:lnTo>
                <a:lnTo>
                  <a:pt x="12" y="16"/>
                </a:lnTo>
                <a:lnTo>
                  <a:pt x="11" y="16"/>
                </a:lnTo>
                <a:lnTo>
                  <a:pt x="11" y="14"/>
                </a:lnTo>
                <a:lnTo>
                  <a:pt x="11" y="10"/>
                </a:lnTo>
                <a:lnTo>
                  <a:pt x="12" y="10"/>
                </a:lnTo>
                <a:lnTo>
                  <a:pt x="12" y="9"/>
                </a:lnTo>
                <a:lnTo>
                  <a:pt x="6" y="10"/>
                </a:lnTo>
                <a:lnTo>
                  <a:pt x="3" y="10"/>
                </a:lnTo>
                <a:lnTo>
                  <a:pt x="3" y="10"/>
                </a:lnTo>
                <a:lnTo>
                  <a:pt x="3" y="10"/>
                </a:lnTo>
                <a:lnTo>
                  <a:pt x="3" y="10"/>
                </a:lnTo>
                <a:lnTo>
                  <a:pt x="3" y="10"/>
                </a:lnTo>
                <a:lnTo>
                  <a:pt x="3" y="10"/>
                </a:lnTo>
                <a:lnTo>
                  <a:pt x="3" y="10"/>
                </a:lnTo>
                <a:lnTo>
                  <a:pt x="3" y="1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31" name="Freeform 32"/>
          <p:cNvSpPr>
            <a:spLocks/>
          </p:cNvSpPr>
          <p:nvPr/>
        </p:nvSpPr>
        <p:spPr bwMode="auto">
          <a:xfrm>
            <a:off x="2194916" y="3279663"/>
            <a:ext cx="5358" cy="4926"/>
          </a:xfrm>
          <a:custGeom>
            <a:avLst/>
            <a:gdLst>
              <a:gd name="T0" fmla="*/ 3 w 3"/>
              <a:gd name="T1" fmla="*/ 0 h 2"/>
              <a:gd name="T2" fmla="*/ 0 w 3"/>
              <a:gd name="T3" fmla="*/ 0 h 2"/>
              <a:gd name="T4" fmla="*/ 0 w 3"/>
              <a:gd name="T5" fmla="*/ 2 h 2"/>
              <a:gd name="T6" fmla="*/ 3 w 3"/>
              <a:gd name="T7" fmla="*/ 2 h 2"/>
              <a:gd name="T8" fmla="*/ 3 w 3"/>
              <a:gd name="T9" fmla="*/ 0 h 2"/>
              <a:gd name="T10" fmla="*/ 3 w 3"/>
              <a:gd name="T11" fmla="*/ 0 h 2"/>
              <a:gd name="T12" fmla="*/ 3 w 3"/>
              <a:gd name="T13" fmla="*/ 0 h 2"/>
              <a:gd name="T14" fmla="*/ 3 w 3"/>
              <a:gd name="T15" fmla="*/ 0 h 2"/>
              <a:gd name="T16" fmla="*/ 3 w 3"/>
              <a:gd name="T17" fmla="*/ 0 h 2"/>
              <a:gd name="T18" fmla="*/ 3 w 3"/>
              <a:gd name="T19" fmla="*/ 0 h 2"/>
              <a:gd name="T20" fmla="*/ 3 w 3"/>
              <a:gd name="T21" fmla="*/ 0 h 2"/>
              <a:gd name="T22" fmla="*/ 3 w 3"/>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
                <a:moveTo>
                  <a:pt x="3" y="0"/>
                </a:moveTo>
                <a:lnTo>
                  <a:pt x="0" y="0"/>
                </a:lnTo>
                <a:lnTo>
                  <a:pt x="0" y="2"/>
                </a:lnTo>
                <a:lnTo>
                  <a:pt x="3" y="2"/>
                </a:lnTo>
                <a:lnTo>
                  <a:pt x="3" y="0"/>
                </a:lnTo>
                <a:lnTo>
                  <a:pt x="3" y="0"/>
                </a:lnTo>
                <a:lnTo>
                  <a:pt x="3" y="0"/>
                </a:lnTo>
                <a:lnTo>
                  <a:pt x="3" y="0"/>
                </a:lnTo>
                <a:lnTo>
                  <a:pt x="3" y="0"/>
                </a:lnTo>
                <a:lnTo>
                  <a:pt x="3" y="0"/>
                </a:lnTo>
                <a:lnTo>
                  <a:pt x="3" y="0"/>
                </a:lnTo>
                <a:lnTo>
                  <a:pt x="3" y="0"/>
                </a:lnTo>
                <a:close/>
              </a:path>
            </a:pathLst>
          </a:custGeom>
          <a:solidFill>
            <a:schemeClr val="accent5">
              <a:lumMod val="20000"/>
              <a:lumOff val="80000"/>
              <a:alpha val="50000"/>
            </a:schemeClr>
          </a:solidFill>
          <a:ln w="9525">
            <a:solidFill>
              <a:schemeClr val="accent5">
                <a:lumMod val="75000"/>
                <a:alpha val="20000"/>
              </a:schemeClr>
            </a:solidFill>
            <a:round/>
            <a:headEnd/>
            <a:tailEnd/>
          </a:ln>
        </p:spPr>
        <p:txBody>
          <a:bodyPr/>
          <a:lstStyle/>
          <a:p>
            <a:pPr>
              <a:defRPr/>
            </a:pPr>
            <a:endParaRPr lang="en-GB">
              <a:solidFill>
                <a:prstClr val="black"/>
              </a:solidFill>
            </a:endParaRPr>
          </a:p>
        </p:txBody>
      </p:sp>
      <p:sp>
        <p:nvSpPr>
          <p:cNvPr id="5120" name="Freeform 33"/>
          <p:cNvSpPr>
            <a:spLocks noEditPoints="1"/>
          </p:cNvSpPr>
          <p:nvPr/>
        </p:nvSpPr>
        <p:spPr bwMode="auto">
          <a:xfrm>
            <a:off x="2085975" y="3506275"/>
            <a:ext cx="26790" cy="9853"/>
          </a:xfrm>
          <a:custGeom>
            <a:avLst/>
            <a:gdLst>
              <a:gd name="T0" fmla="*/ 2 w 15"/>
              <a:gd name="T1" fmla="*/ 1 h 4"/>
              <a:gd name="T2" fmla="*/ 0 w 15"/>
              <a:gd name="T3" fmla="*/ 0 h 4"/>
              <a:gd name="T4" fmla="*/ 0 w 15"/>
              <a:gd name="T5" fmla="*/ 1 h 4"/>
              <a:gd name="T6" fmla="*/ 2 w 15"/>
              <a:gd name="T7" fmla="*/ 3 h 4"/>
              <a:gd name="T8" fmla="*/ 6 w 15"/>
              <a:gd name="T9" fmla="*/ 4 h 4"/>
              <a:gd name="T10" fmla="*/ 3 w 15"/>
              <a:gd name="T11" fmla="*/ 3 h 4"/>
              <a:gd name="T12" fmla="*/ 2 w 15"/>
              <a:gd name="T13" fmla="*/ 1 h 4"/>
              <a:gd name="T14" fmla="*/ 2 w 15"/>
              <a:gd name="T15" fmla="*/ 1 h 4"/>
              <a:gd name="T16" fmla="*/ 2 w 15"/>
              <a:gd name="T17" fmla="*/ 1 h 4"/>
              <a:gd name="T18" fmla="*/ 2 w 15"/>
              <a:gd name="T19" fmla="*/ 1 h 4"/>
              <a:gd name="T20" fmla="*/ 2 w 15"/>
              <a:gd name="T21" fmla="*/ 1 h 4"/>
              <a:gd name="T22" fmla="*/ 2 w 15"/>
              <a:gd name="T23" fmla="*/ 1 h 4"/>
              <a:gd name="T24" fmla="*/ 2 w 15"/>
              <a:gd name="T25" fmla="*/ 1 h 4"/>
              <a:gd name="T26" fmla="*/ 14 w 15"/>
              <a:gd name="T27" fmla="*/ 1 h 4"/>
              <a:gd name="T28" fmla="*/ 12 w 15"/>
              <a:gd name="T29" fmla="*/ 1 h 4"/>
              <a:gd name="T30" fmla="*/ 10 w 15"/>
              <a:gd name="T31" fmla="*/ 0 h 4"/>
              <a:gd name="T32" fmla="*/ 10 w 15"/>
              <a:gd name="T33" fmla="*/ 3 h 4"/>
              <a:gd name="T34" fmla="*/ 12 w 15"/>
              <a:gd name="T35" fmla="*/ 3 h 4"/>
              <a:gd name="T36" fmla="*/ 14 w 15"/>
              <a:gd name="T37" fmla="*/ 4 h 4"/>
              <a:gd name="T38" fmla="*/ 15 w 15"/>
              <a:gd name="T39" fmla="*/ 3 h 4"/>
              <a:gd name="T40" fmla="*/ 14 w 15"/>
              <a:gd name="T41" fmla="*/ 1 h 4"/>
              <a:gd name="T42" fmla="*/ 14 w 15"/>
              <a:gd name="T43" fmla="*/ 1 h 4"/>
              <a:gd name="T44" fmla="*/ 14 w 15"/>
              <a:gd name="T45" fmla="*/ 1 h 4"/>
              <a:gd name="T46" fmla="*/ 14 w 15"/>
              <a:gd name="T47" fmla="*/ 1 h 4"/>
              <a:gd name="T48" fmla="*/ 14 w 15"/>
              <a:gd name="T49" fmla="*/ 1 h 4"/>
              <a:gd name="T50" fmla="*/ 14 w 15"/>
              <a:gd name="T51" fmla="*/ 1 h 4"/>
              <a:gd name="T52" fmla="*/ 14 w 15"/>
              <a:gd name="T5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4">
                <a:moveTo>
                  <a:pt x="2" y="1"/>
                </a:moveTo>
                <a:lnTo>
                  <a:pt x="0" y="0"/>
                </a:lnTo>
                <a:lnTo>
                  <a:pt x="0" y="1"/>
                </a:lnTo>
                <a:lnTo>
                  <a:pt x="2" y="3"/>
                </a:lnTo>
                <a:lnTo>
                  <a:pt x="6" y="4"/>
                </a:lnTo>
                <a:lnTo>
                  <a:pt x="3" y="3"/>
                </a:lnTo>
                <a:lnTo>
                  <a:pt x="2" y="1"/>
                </a:lnTo>
                <a:lnTo>
                  <a:pt x="2" y="1"/>
                </a:lnTo>
                <a:lnTo>
                  <a:pt x="2" y="1"/>
                </a:lnTo>
                <a:lnTo>
                  <a:pt x="2" y="1"/>
                </a:lnTo>
                <a:lnTo>
                  <a:pt x="2" y="1"/>
                </a:lnTo>
                <a:lnTo>
                  <a:pt x="2" y="1"/>
                </a:lnTo>
                <a:lnTo>
                  <a:pt x="2" y="1"/>
                </a:lnTo>
                <a:close/>
                <a:moveTo>
                  <a:pt x="14" y="1"/>
                </a:moveTo>
                <a:lnTo>
                  <a:pt x="12" y="1"/>
                </a:lnTo>
                <a:lnTo>
                  <a:pt x="10" y="0"/>
                </a:lnTo>
                <a:lnTo>
                  <a:pt x="10" y="3"/>
                </a:lnTo>
                <a:lnTo>
                  <a:pt x="12" y="3"/>
                </a:lnTo>
                <a:lnTo>
                  <a:pt x="14" y="4"/>
                </a:lnTo>
                <a:lnTo>
                  <a:pt x="15" y="3"/>
                </a:lnTo>
                <a:lnTo>
                  <a:pt x="14" y="1"/>
                </a:lnTo>
                <a:lnTo>
                  <a:pt x="14" y="1"/>
                </a:lnTo>
                <a:lnTo>
                  <a:pt x="14" y="1"/>
                </a:lnTo>
                <a:lnTo>
                  <a:pt x="14" y="1"/>
                </a:lnTo>
                <a:lnTo>
                  <a:pt x="14" y="1"/>
                </a:lnTo>
                <a:lnTo>
                  <a:pt x="14" y="1"/>
                </a:lnTo>
                <a:lnTo>
                  <a:pt x="14" y="1"/>
                </a:lnTo>
                <a:close/>
              </a:path>
            </a:pathLst>
          </a:custGeom>
          <a:solidFill>
            <a:schemeClr val="accent5">
              <a:lumMod val="20000"/>
              <a:lumOff val="80000"/>
              <a:alpha val="50000"/>
            </a:schemeClr>
          </a:solidFill>
          <a:ln w="9525">
            <a:solidFill>
              <a:schemeClr val="accent5">
                <a:lumMod val="75000"/>
                <a:alpha val="20000"/>
              </a:schemeClr>
            </a:solidFill>
            <a:round/>
            <a:headEnd/>
            <a:tailEnd/>
          </a:ln>
        </p:spPr>
        <p:txBody>
          <a:bodyPr/>
          <a:lstStyle/>
          <a:p>
            <a:pPr>
              <a:defRPr/>
            </a:pPr>
            <a:endParaRPr lang="en-GB">
              <a:solidFill>
                <a:prstClr val="black"/>
              </a:solidFill>
            </a:endParaRPr>
          </a:p>
        </p:txBody>
      </p:sp>
      <p:sp>
        <p:nvSpPr>
          <p:cNvPr id="5121" name="Freeform 34"/>
          <p:cNvSpPr>
            <a:spLocks noEditPoints="1"/>
          </p:cNvSpPr>
          <p:nvPr/>
        </p:nvSpPr>
        <p:spPr bwMode="auto">
          <a:xfrm>
            <a:off x="1500187" y="4114681"/>
            <a:ext cx="28575" cy="17243"/>
          </a:xfrm>
          <a:custGeom>
            <a:avLst/>
            <a:gdLst>
              <a:gd name="T0" fmla="*/ 2 w 16"/>
              <a:gd name="T1" fmla="*/ 0 h 7"/>
              <a:gd name="T2" fmla="*/ 2 w 16"/>
              <a:gd name="T3" fmla="*/ 0 h 7"/>
              <a:gd name="T4" fmla="*/ 0 w 16"/>
              <a:gd name="T5" fmla="*/ 1 h 7"/>
              <a:gd name="T6" fmla="*/ 0 w 16"/>
              <a:gd name="T7" fmla="*/ 3 h 7"/>
              <a:gd name="T8" fmla="*/ 2 w 16"/>
              <a:gd name="T9" fmla="*/ 3 h 7"/>
              <a:gd name="T10" fmla="*/ 3 w 16"/>
              <a:gd name="T11" fmla="*/ 3 h 7"/>
              <a:gd name="T12" fmla="*/ 4 w 16"/>
              <a:gd name="T13" fmla="*/ 3 h 7"/>
              <a:gd name="T14" fmla="*/ 4 w 16"/>
              <a:gd name="T15" fmla="*/ 0 h 7"/>
              <a:gd name="T16" fmla="*/ 3 w 16"/>
              <a:gd name="T17" fmla="*/ 0 h 7"/>
              <a:gd name="T18" fmla="*/ 2 w 16"/>
              <a:gd name="T19" fmla="*/ 0 h 7"/>
              <a:gd name="T20" fmla="*/ 2 w 16"/>
              <a:gd name="T21" fmla="*/ 0 h 7"/>
              <a:gd name="T22" fmla="*/ 2 w 16"/>
              <a:gd name="T23" fmla="*/ 0 h 7"/>
              <a:gd name="T24" fmla="*/ 2 w 16"/>
              <a:gd name="T25" fmla="*/ 0 h 7"/>
              <a:gd name="T26" fmla="*/ 2 w 16"/>
              <a:gd name="T27" fmla="*/ 0 h 7"/>
              <a:gd name="T28" fmla="*/ 2 w 16"/>
              <a:gd name="T29" fmla="*/ 0 h 7"/>
              <a:gd name="T30" fmla="*/ 2 w 16"/>
              <a:gd name="T31" fmla="*/ 0 h 7"/>
              <a:gd name="T32" fmla="*/ 2 w 16"/>
              <a:gd name="T33" fmla="*/ 0 h 7"/>
              <a:gd name="T34" fmla="*/ 15 w 16"/>
              <a:gd name="T35" fmla="*/ 3 h 7"/>
              <a:gd name="T36" fmla="*/ 14 w 16"/>
              <a:gd name="T37" fmla="*/ 3 h 7"/>
              <a:gd name="T38" fmla="*/ 12 w 16"/>
              <a:gd name="T39" fmla="*/ 5 h 7"/>
              <a:gd name="T40" fmla="*/ 12 w 16"/>
              <a:gd name="T41" fmla="*/ 7 h 7"/>
              <a:gd name="T42" fmla="*/ 12 w 16"/>
              <a:gd name="T43" fmla="*/ 7 h 7"/>
              <a:gd name="T44" fmla="*/ 14 w 16"/>
              <a:gd name="T45" fmla="*/ 7 h 7"/>
              <a:gd name="T46" fmla="*/ 15 w 16"/>
              <a:gd name="T47" fmla="*/ 5 h 7"/>
              <a:gd name="T48" fmla="*/ 16 w 16"/>
              <a:gd name="T49" fmla="*/ 4 h 7"/>
              <a:gd name="T50" fmla="*/ 16 w 16"/>
              <a:gd name="T51" fmla="*/ 3 h 7"/>
              <a:gd name="T52" fmla="*/ 15 w 16"/>
              <a:gd name="T53" fmla="*/ 3 h 7"/>
              <a:gd name="T54" fmla="*/ 15 w 16"/>
              <a:gd name="T55" fmla="*/ 3 h 7"/>
              <a:gd name="T56" fmla="*/ 15 w 16"/>
              <a:gd name="T57" fmla="*/ 3 h 7"/>
              <a:gd name="T58" fmla="*/ 15 w 16"/>
              <a:gd name="T59" fmla="*/ 3 h 7"/>
              <a:gd name="T60" fmla="*/ 15 w 16"/>
              <a:gd name="T61" fmla="*/ 3 h 7"/>
              <a:gd name="T62" fmla="*/ 15 w 16"/>
              <a:gd name="T63" fmla="*/ 3 h 7"/>
              <a:gd name="T64" fmla="*/ 15 w 16"/>
              <a:gd name="T65" fmla="*/ 3 h 7"/>
              <a:gd name="T66" fmla="*/ 15 w 16"/>
              <a:gd name="T6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7">
                <a:moveTo>
                  <a:pt x="2" y="0"/>
                </a:moveTo>
                <a:lnTo>
                  <a:pt x="2" y="0"/>
                </a:lnTo>
                <a:lnTo>
                  <a:pt x="0" y="1"/>
                </a:lnTo>
                <a:lnTo>
                  <a:pt x="0" y="3"/>
                </a:lnTo>
                <a:lnTo>
                  <a:pt x="2" y="3"/>
                </a:lnTo>
                <a:lnTo>
                  <a:pt x="3" y="3"/>
                </a:lnTo>
                <a:lnTo>
                  <a:pt x="4" y="3"/>
                </a:lnTo>
                <a:lnTo>
                  <a:pt x="4" y="0"/>
                </a:lnTo>
                <a:lnTo>
                  <a:pt x="3" y="0"/>
                </a:lnTo>
                <a:lnTo>
                  <a:pt x="2" y="0"/>
                </a:lnTo>
                <a:lnTo>
                  <a:pt x="2" y="0"/>
                </a:lnTo>
                <a:lnTo>
                  <a:pt x="2" y="0"/>
                </a:lnTo>
                <a:lnTo>
                  <a:pt x="2" y="0"/>
                </a:lnTo>
                <a:lnTo>
                  <a:pt x="2" y="0"/>
                </a:lnTo>
                <a:lnTo>
                  <a:pt x="2" y="0"/>
                </a:lnTo>
                <a:lnTo>
                  <a:pt x="2" y="0"/>
                </a:lnTo>
                <a:lnTo>
                  <a:pt x="2" y="0"/>
                </a:lnTo>
                <a:close/>
                <a:moveTo>
                  <a:pt x="15" y="3"/>
                </a:moveTo>
                <a:lnTo>
                  <a:pt x="14" y="3"/>
                </a:lnTo>
                <a:lnTo>
                  <a:pt x="12" y="5"/>
                </a:lnTo>
                <a:lnTo>
                  <a:pt x="12" y="7"/>
                </a:lnTo>
                <a:lnTo>
                  <a:pt x="12" y="7"/>
                </a:lnTo>
                <a:lnTo>
                  <a:pt x="14" y="7"/>
                </a:lnTo>
                <a:lnTo>
                  <a:pt x="15" y="5"/>
                </a:lnTo>
                <a:lnTo>
                  <a:pt x="16" y="4"/>
                </a:lnTo>
                <a:lnTo>
                  <a:pt x="16" y="3"/>
                </a:lnTo>
                <a:lnTo>
                  <a:pt x="15" y="3"/>
                </a:lnTo>
                <a:lnTo>
                  <a:pt x="15" y="3"/>
                </a:lnTo>
                <a:lnTo>
                  <a:pt x="15" y="3"/>
                </a:lnTo>
                <a:lnTo>
                  <a:pt x="15" y="3"/>
                </a:lnTo>
                <a:lnTo>
                  <a:pt x="15" y="3"/>
                </a:lnTo>
                <a:lnTo>
                  <a:pt x="15" y="3"/>
                </a:lnTo>
                <a:lnTo>
                  <a:pt x="15" y="3"/>
                </a:lnTo>
                <a:lnTo>
                  <a:pt x="15" y="3"/>
                </a:lnTo>
                <a:close/>
              </a:path>
            </a:pathLst>
          </a:custGeom>
          <a:solidFill>
            <a:schemeClr val="accent5">
              <a:lumMod val="20000"/>
              <a:lumOff val="80000"/>
              <a:alpha val="50000"/>
            </a:schemeClr>
          </a:solidFill>
          <a:ln w="9525">
            <a:solidFill>
              <a:schemeClr val="accent5">
                <a:lumMod val="75000"/>
                <a:alpha val="20000"/>
              </a:schemeClr>
            </a:solidFill>
            <a:round/>
            <a:headEnd/>
            <a:tailEnd/>
          </a:ln>
          <a:extLst/>
        </p:spPr>
        <p:txBody>
          <a:bodyPr/>
          <a:lstStyle/>
          <a:p>
            <a:pPr>
              <a:defRPr/>
            </a:pPr>
            <a:endParaRPr lang="en-GB">
              <a:solidFill>
                <a:prstClr val="black"/>
              </a:solidFill>
            </a:endParaRPr>
          </a:p>
        </p:txBody>
      </p:sp>
      <p:sp>
        <p:nvSpPr>
          <p:cNvPr id="5124" name="Freeform 35"/>
          <p:cNvSpPr>
            <a:spLocks/>
          </p:cNvSpPr>
          <p:nvPr/>
        </p:nvSpPr>
        <p:spPr bwMode="auto">
          <a:xfrm>
            <a:off x="4997051" y="2644184"/>
            <a:ext cx="108943" cy="140401"/>
          </a:xfrm>
          <a:custGeom>
            <a:avLst/>
            <a:gdLst>
              <a:gd name="T0" fmla="*/ 46 w 46"/>
              <a:gd name="T1" fmla="*/ 2 h 43"/>
              <a:gd name="T2" fmla="*/ 46 w 46"/>
              <a:gd name="T3" fmla="*/ 2 h 43"/>
              <a:gd name="T4" fmla="*/ 44 w 46"/>
              <a:gd name="T5" fmla="*/ 3 h 43"/>
              <a:gd name="T6" fmla="*/ 42 w 46"/>
              <a:gd name="T7" fmla="*/ 3 h 43"/>
              <a:gd name="T8" fmla="*/ 16 w 46"/>
              <a:gd name="T9" fmla="*/ 6 h 43"/>
              <a:gd name="T10" fmla="*/ 11 w 46"/>
              <a:gd name="T11" fmla="*/ 4 h 43"/>
              <a:gd name="T12" fmla="*/ 8 w 46"/>
              <a:gd name="T13" fmla="*/ 3 h 43"/>
              <a:gd name="T14" fmla="*/ 8 w 46"/>
              <a:gd name="T15" fmla="*/ 3 h 43"/>
              <a:gd name="T16" fmla="*/ 4 w 46"/>
              <a:gd name="T17" fmla="*/ 0 h 43"/>
              <a:gd name="T18" fmla="*/ 4 w 46"/>
              <a:gd name="T19" fmla="*/ 0 h 43"/>
              <a:gd name="T20" fmla="*/ 4 w 46"/>
              <a:gd name="T21" fmla="*/ 6 h 43"/>
              <a:gd name="T22" fmla="*/ 4 w 46"/>
              <a:gd name="T23" fmla="*/ 9 h 43"/>
              <a:gd name="T24" fmla="*/ 3 w 46"/>
              <a:gd name="T25" fmla="*/ 12 h 43"/>
              <a:gd name="T26" fmla="*/ 3 w 46"/>
              <a:gd name="T27" fmla="*/ 15 h 43"/>
              <a:gd name="T28" fmla="*/ 3 w 46"/>
              <a:gd name="T29" fmla="*/ 17 h 43"/>
              <a:gd name="T30" fmla="*/ 3 w 46"/>
              <a:gd name="T31" fmla="*/ 18 h 43"/>
              <a:gd name="T32" fmla="*/ 3 w 46"/>
              <a:gd name="T33" fmla="*/ 19 h 43"/>
              <a:gd name="T34" fmla="*/ 3 w 46"/>
              <a:gd name="T35" fmla="*/ 19 h 43"/>
              <a:gd name="T36" fmla="*/ 1 w 46"/>
              <a:gd name="T37" fmla="*/ 25 h 43"/>
              <a:gd name="T38" fmla="*/ 1 w 46"/>
              <a:gd name="T39" fmla="*/ 31 h 43"/>
              <a:gd name="T40" fmla="*/ 1 w 46"/>
              <a:gd name="T41" fmla="*/ 32 h 43"/>
              <a:gd name="T42" fmla="*/ 0 w 46"/>
              <a:gd name="T43" fmla="*/ 36 h 43"/>
              <a:gd name="T44" fmla="*/ 0 w 46"/>
              <a:gd name="T45" fmla="*/ 40 h 43"/>
              <a:gd name="T46" fmla="*/ 0 w 46"/>
              <a:gd name="T47" fmla="*/ 42 h 43"/>
              <a:gd name="T48" fmla="*/ 2 w 46"/>
              <a:gd name="T49" fmla="*/ 42 h 43"/>
              <a:gd name="T50" fmla="*/ 2 w 46"/>
              <a:gd name="T51" fmla="*/ 42 h 43"/>
              <a:gd name="T52" fmla="*/ 6 w 46"/>
              <a:gd name="T53" fmla="*/ 43 h 43"/>
              <a:gd name="T54" fmla="*/ 13 w 46"/>
              <a:gd name="T55" fmla="*/ 43 h 43"/>
              <a:gd name="T56" fmla="*/ 16 w 46"/>
              <a:gd name="T57" fmla="*/ 42 h 43"/>
              <a:gd name="T58" fmla="*/ 17 w 46"/>
              <a:gd name="T59" fmla="*/ 39 h 43"/>
              <a:gd name="T60" fmla="*/ 20 w 46"/>
              <a:gd name="T61" fmla="*/ 36 h 43"/>
              <a:gd name="T62" fmla="*/ 23 w 46"/>
              <a:gd name="T63" fmla="*/ 33 h 43"/>
              <a:gd name="T64" fmla="*/ 27 w 46"/>
              <a:gd name="T65" fmla="*/ 33 h 43"/>
              <a:gd name="T66" fmla="*/ 29 w 46"/>
              <a:gd name="T67" fmla="*/ 33 h 43"/>
              <a:gd name="T68" fmla="*/ 29 w 46"/>
              <a:gd name="T69" fmla="*/ 32 h 43"/>
              <a:gd name="T70" fmla="*/ 30 w 46"/>
              <a:gd name="T71" fmla="*/ 29 h 43"/>
              <a:gd name="T72" fmla="*/ 30 w 46"/>
              <a:gd name="T73" fmla="*/ 28 h 43"/>
              <a:gd name="T74" fmla="*/ 34 w 46"/>
              <a:gd name="T75" fmla="*/ 26 h 43"/>
              <a:gd name="T76" fmla="*/ 21 w 46"/>
              <a:gd name="T77" fmla="*/ 12 h 43"/>
              <a:gd name="T78" fmla="*/ 33 w 46"/>
              <a:gd name="T79" fmla="*/ 9 h 43"/>
              <a:gd name="T80" fmla="*/ 44 w 46"/>
              <a:gd name="T81" fmla="*/ 3 h 43"/>
              <a:gd name="T82" fmla="*/ 45 w 46"/>
              <a:gd name="T83" fmla="*/ 3 h 43"/>
              <a:gd name="T84" fmla="*/ 46 w 46"/>
              <a:gd name="T85" fmla="*/ 3 h 43"/>
              <a:gd name="T86" fmla="*/ 46 w 46"/>
              <a:gd name="T87" fmla="*/ 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 h="43">
                <a:moveTo>
                  <a:pt x="46" y="2"/>
                </a:moveTo>
                <a:cubicBezTo>
                  <a:pt x="46" y="2"/>
                  <a:pt x="46" y="2"/>
                  <a:pt x="46" y="2"/>
                </a:cubicBezTo>
                <a:cubicBezTo>
                  <a:pt x="45" y="2"/>
                  <a:pt x="44" y="2"/>
                  <a:pt x="44" y="3"/>
                </a:cubicBezTo>
                <a:cubicBezTo>
                  <a:pt x="43" y="3"/>
                  <a:pt x="42" y="3"/>
                  <a:pt x="42" y="3"/>
                </a:cubicBezTo>
                <a:cubicBezTo>
                  <a:pt x="16" y="6"/>
                  <a:pt x="16" y="6"/>
                  <a:pt x="16" y="6"/>
                </a:cubicBezTo>
                <a:cubicBezTo>
                  <a:pt x="11" y="4"/>
                  <a:pt x="11" y="4"/>
                  <a:pt x="11" y="4"/>
                </a:cubicBezTo>
                <a:cubicBezTo>
                  <a:pt x="8" y="3"/>
                  <a:pt x="8" y="3"/>
                  <a:pt x="8" y="3"/>
                </a:cubicBezTo>
                <a:cubicBezTo>
                  <a:pt x="8" y="3"/>
                  <a:pt x="8" y="3"/>
                  <a:pt x="8" y="3"/>
                </a:cubicBezTo>
                <a:cubicBezTo>
                  <a:pt x="4" y="0"/>
                  <a:pt x="4" y="0"/>
                  <a:pt x="4" y="0"/>
                </a:cubicBezTo>
                <a:cubicBezTo>
                  <a:pt x="4" y="0"/>
                  <a:pt x="4" y="0"/>
                  <a:pt x="4" y="0"/>
                </a:cubicBezTo>
                <a:cubicBezTo>
                  <a:pt x="4" y="6"/>
                  <a:pt x="4" y="6"/>
                  <a:pt x="4" y="6"/>
                </a:cubicBezTo>
                <a:cubicBezTo>
                  <a:pt x="4" y="9"/>
                  <a:pt x="4" y="9"/>
                  <a:pt x="4" y="9"/>
                </a:cubicBezTo>
                <a:cubicBezTo>
                  <a:pt x="3" y="12"/>
                  <a:pt x="3" y="12"/>
                  <a:pt x="3" y="12"/>
                </a:cubicBezTo>
                <a:cubicBezTo>
                  <a:pt x="3" y="15"/>
                  <a:pt x="3" y="15"/>
                  <a:pt x="3" y="15"/>
                </a:cubicBezTo>
                <a:cubicBezTo>
                  <a:pt x="3" y="17"/>
                  <a:pt x="3" y="17"/>
                  <a:pt x="3" y="17"/>
                </a:cubicBezTo>
                <a:cubicBezTo>
                  <a:pt x="3" y="18"/>
                  <a:pt x="3" y="18"/>
                  <a:pt x="3" y="18"/>
                </a:cubicBezTo>
                <a:cubicBezTo>
                  <a:pt x="3" y="19"/>
                  <a:pt x="3" y="19"/>
                  <a:pt x="3" y="19"/>
                </a:cubicBezTo>
                <a:cubicBezTo>
                  <a:pt x="3" y="19"/>
                  <a:pt x="3" y="19"/>
                  <a:pt x="3" y="19"/>
                </a:cubicBezTo>
                <a:cubicBezTo>
                  <a:pt x="1" y="25"/>
                  <a:pt x="1" y="25"/>
                  <a:pt x="1" y="25"/>
                </a:cubicBezTo>
                <a:cubicBezTo>
                  <a:pt x="1" y="31"/>
                  <a:pt x="1" y="31"/>
                  <a:pt x="1" y="31"/>
                </a:cubicBezTo>
                <a:cubicBezTo>
                  <a:pt x="1" y="32"/>
                  <a:pt x="1" y="32"/>
                  <a:pt x="1" y="32"/>
                </a:cubicBezTo>
                <a:cubicBezTo>
                  <a:pt x="0" y="36"/>
                  <a:pt x="0" y="36"/>
                  <a:pt x="0" y="36"/>
                </a:cubicBezTo>
                <a:cubicBezTo>
                  <a:pt x="0" y="40"/>
                  <a:pt x="0" y="40"/>
                  <a:pt x="0" y="40"/>
                </a:cubicBezTo>
                <a:cubicBezTo>
                  <a:pt x="0" y="42"/>
                  <a:pt x="0" y="42"/>
                  <a:pt x="0" y="42"/>
                </a:cubicBezTo>
                <a:cubicBezTo>
                  <a:pt x="2" y="42"/>
                  <a:pt x="2" y="42"/>
                  <a:pt x="2" y="42"/>
                </a:cubicBezTo>
                <a:cubicBezTo>
                  <a:pt x="2" y="42"/>
                  <a:pt x="2" y="42"/>
                  <a:pt x="2" y="42"/>
                </a:cubicBezTo>
                <a:cubicBezTo>
                  <a:pt x="6" y="43"/>
                  <a:pt x="6" y="43"/>
                  <a:pt x="6" y="43"/>
                </a:cubicBezTo>
                <a:cubicBezTo>
                  <a:pt x="13" y="43"/>
                  <a:pt x="13" y="43"/>
                  <a:pt x="13" y="43"/>
                </a:cubicBezTo>
                <a:cubicBezTo>
                  <a:pt x="16" y="42"/>
                  <a:pt x="16" y="42"/>
                  <a:pt x="16" y="42"/>
                </a:cubicBezTo>
                <a:cubicBezTo>
                  <a:pt x="17" y="39"/>
                  <a:pt x="17" y="39"/>
                  <a:pt x="17" y="39"/>
                </a:cubicBezTo>
                <a:cubicBezTo>
                  <a:pt x="20" y="36"/>
                  <a:pt x="20" y="36"/>
                  <a:pt x="20" y="36"/>
                </a:cubicBezTo>
                <a:cubicBezTo>
                  <a:pt x="23" y="33"/>
                  <a:pt x="23" y="33"/>
                  <a:pt x="23" y="33"/>
                </a:cubicBezTo>
                <a:cubicBezTo>
                  <a:pt x="27" y="33"/>
                  <a:pt x="27" y="33"/>
                  <a:pt x="27" y="33"/>
                </a:cubicBezTo>
                <a:cubicBezTo>
                  <a:pt x="29" y="33"/>
                  <a:pt x="29" y="33"/>
                  <a:pt x="29" y="33"/>
                </a:cubicBezTo>
                <a:cubicBezTo>
                  <a:pt x="29" y="32"/>
                  <a:pt x="29" y="32"/>
                  <a:pt x="29" y="32"/>
                </a:cubicBezTo>
                <a:cubicBezTo>
                  <a:pt x="30" y="29"/>
                  <a:pt x="30" y="29"/>
                  <a:pt x="30" y="29"/>
                </a:cubicBezTo>
                <a:cubicBezTo>
                  <a:pt x="30" y="28"/>
                  <a:pt x="30" y="28"/>
                  <a:pt x="30" y="28"/>
                </a:cubicBezTo>
                <a:cubicBezTo>
                  <a:pt x="34" y="26"/>
                  <a:pt x="34" y="26"/>
                  <a:pt x="34" y="26"/>
                </a:cubicBezTo>
                <a:cubicBezTo>
                  <a:pt x="21" y="12"/>
                  <a:pt x="21" y="12"/>
                  <a:pt x="21" y="12"/>
                </a:cubicBezTo>
                <a:cubicBezTo>
                  <a:pt x="33" y="9"/>
                  <a:pt x="33" y="9"/>
                  <a:pt x="33" y="9"/>
                </a:cubicBezTo>
                <a:cubicBezTo>
                  <a:pt x="44" y="3"/>
                  <a:pt x="44" y="3"/>
                  <a:pt x="44" y="3"/>
                </a:cubicBezTo>
                <a:cubicBezTo>
                  <a:pt x="45" y="3"/>
                  <a:pt x="45" y="3"/>
                  <a:pt x="45" y="3"/>
                </a:cubicBezTo>
                <a:cubicBezTo>
                  <a:pt x="46" y="3"/>
                  <a:pt x="46" y="3"/>
                  <a:pt x="46" y="3"/>
                </a:cubicBezTo>
                <a:cubicBezTo>
                  <a:pt x="46" y="2"/>
                  <a:pt x="46" y="2"/>
                  <a:pt x="46" y="2"/>
                </a:cubicBez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25" name="Freeform 36"/>
          <p:cNvSpPr>
            <a:spLocks/>
          </p:cNvSpPr>
          <p:nvPr/>
        </p:nvSpPr>
        <p:spPr bwMode="auto">
          <a:xfrm>
            <a:off x="4989907" y="2540732"/>
            <a:ext cx="37505" cy="73895"/>
          </a:xfrm>
          <a:custGeom>
            <a:avLst/>
            <a:gdLst>
              <a:gd name="T0" fmla="*/ 16 w 21"/>
              <a:gd name="T1" fmla="*/ 19 h 30"/>
              <a:gd name="T2" fmla="*/ 13 w 21"/>
              <a:gd name="T3" fmla="*/ 18 h 30"/>
              <a:gd name="T4" fmla="*/ 13 w 21"/>
              <a:gd name="T5" fmla="*/ 15 h 30"/>
              <a:gd name="T6" fmla="*/ 19 w 21"/>
              <a:gd name="T7" fmla="*/ 15 h 30"/>
              <a:gd name="T8" fmla="*/ 19 w 21"/>
              <a:gd name="T9" fmla="*/ 14 h 30"/>
              <a:gd name="T10" fmla="*/ 19 w 21"/>
              <a:gd name="T11" fmla="*/ 12 h 30"/>
              <a:gd name="T12" fmla="*/ 21 w 21"/>
              <a:gd name="T13" fmla="*/ 10 h 30"/>
              <a:gd name="T14" fmla="*/ 21 w 21"/>
              <a:gd name="T15" fmla="*/ 8 h 30"/>
              <a:gd name="T16" fmla="*/ 19 w 21"/>
              <a:gd name="T17" fmla="*/ 4 h 30"/>
              <a:gd name="T18" fmla="*/ 17 w 21"/>
              <a:gd name="T19" fmla="*/ 4 h 30"/>
              <a:gd name="T20" fmla="*/ 17 w 21"/>
              <a:gd name="T21" fmla="*/ 0 h 30"/>
              <a:gd name="T22" fmla="*/ 16 w 21"/>
              <a:gd name="T23" fmla="*/ 0 h 30"/>
              <a:gd name="T24" fmla="*/ 13 w 21"/>
              <a:gd name="T25" fmla="*/ 0 h 30"/>
              <a:gd name="T26" fmla="*/ 12 w 21"/>
              <a:gd name="T27" fmla="*/ 0 h 30"/>
              <a:gd name="T28" fmla="*/ 12 w 21"/>
              <a:gd name="T29" fmla="*/ 2 h 30"/>
              <a:gd name="T30" fmla="*/ 12 w 21"/>
              <a:gd name="T31" fmla="*/ 4 h 30"/>
              <a:gd name="T32" fmla="*/ 8 w 21"/>
              <a:gd name="T33" fmla="*/ 6 h 30"/>
              <a:gd name="T34" fmla="*/ 8 w 21"/>
              <a:gd name="T35" fmla="*/ 10 h 30"/>
              <a:gd name="T36" fmla="*/ 5 w 21"/>
              <a:gd name="T37" fmla="*/ 14 h 30"/>
              <a:gd name="T38" fmla="*/ 4 w 21"/>
              <a:gd name="T39" fmla="*/ 22 h 30"/>
              <a:gd name="T40" fmla="*/ 3 w 21"/>
              <a:gd name="T41" fmla="*/ 26 h 30"/>
              <a:gd name="T42" fmla="*/ 0 w 21"/>
              <a:gd name="T43" fmla="*/ 28 h 30"/>
              <a:gd name="T44" fmla="*/ 3 w 21"/>
              <a:gd name="T45" fmla="*/ 28 h 30"/>
              <a:gd name="T46" fmla="*/ 3 w 21"/>
              <a:gd name="T47" fmla="*/ 28 h 30"/>
              <a:gd name="T48" fmla="*/ 9 w 21"/>
              <a:gd name="T49" fmla="*/ 30 h 30"/>
              <a:gd name="T50" fmla="*/ 12 w 21"/>
              <a:gd name="T51" fmla="*/ 23 h 30"/>
              <a:gd name="T52" fmla="*/ 16 w 21"/>
              <a:gd name="T53" fmla="*/ 19 h 30"/>
              <a:gd name="T54" fmla="*/ 16 w 21"/>
              <a:gd name="T55" fmla="*/ 19 h 30"/>
              <a:gd name="T56" fmla="*/ 16 w 21"/>
              <a:gd name="T57" fmla="*/ 19 h 30"/>
              <a:gd name="T58" fmla="*/ 16 w 21"/>
              <a:gd name="T59" fmla="*/ 19 h 30"/>
              <a:gd name="T60" fmla="*/ 16 w 21"/>
              <a:gd name="T61" fmla="*/ 19 h 30"/>
              <a:gd name="T62" fmla="*/ 16 w 21"/>
              <a:gd name="T63" fmla="*/ 19 h 30"/>
              <a:gd name="T64" fmla="*/ 16 w 21"/>
              <a:gd name="T65"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30">
                <a:moveTo>
                  <a:pt x="16" y="19"/>
                </a:moveTo>
                <a:lnTo>
                  <a:pt x="13" y="18"/>
                </a:lnTo>
                <a:lnTo>
                  <a:pt x="13" y="15"/>
                </a:lnTo>
                <a:lnTo>
                  <a:pt x="19" y="15"/>
                </a:lnTo>
                <a:lnTo>
                  <a:pt x="19" y="14"/>
                </a:lnTo>
                <a:lnTo>
                  <a:pt x="19" y="12"/>
                </a:lnTo>
                <a:lnTo>
                  <a:pt x="21" y="10"/>
                </a:lnTo>
                <a:lnTo>
                  <a:pt x="21" y="8"/>
                </a:lnTo>
                <a:lnTo>
                  <a:pt x="19" y="4"/>
                </a:lnTo>
                <a:lnTo>
                  <a:pt x="17" y="4"/>
                </a:lnTo>
                <a:lnTo>
                  <a:pt x="17" y="0"/>
                </a:lnTo>
                <a:lnTo>
                  <a:pt x="16" y="0"/>
                </a:lnTo>
                <a:lnTo>
                  <a:pt x="13" y="0"/>
                </a:lnTo>
                <a:lnTo>
                  <a:pt x="12" y="0"/>
                </a:lnTo>
                <a:lnTo>
                  <a:pt x="12" y="2"/>
                </a:lnTo>
                <a:lnTo>
                  <a:pt x="12" y="4"/>
                </a:lnTo>
                <a:lnTo>
                  <a:pt x="8" y="6"/>
                </a:lnTo>
                <a:lnTo>
                  <a:pt x="8" y="10"/>
                </a:lnTo>
                <a:lnTo>
                  <a:pt x="5" y="14"/>
                </a:lnTo>
                <a:lnTo>
                  <a:pt x="4" y="22"/>
                </a:lnTo>
                <a:lnTo>
                  <a:pt x="3" y="26"/>
                </a:lnTo>
                <a:lnTo>
                  <a:pt x="0" y="28"/>
                </a:lnTo>
                <a:lnTo>
                  <a:pt x="3" y="28"/>
                </a:lnTo>
                <a:lnTo>
                  <a:pt x="3" y="28"/>
                </a:lnTo>
                <a:lnTo>
                  <a:pt x="9" y="30"/>
                </a:lnTo>
                <a:lnTo>
                  <a:pt x="12" y="23"/>
                </a:lnTo>
                <a:lnTo>
                  <a:pt x="16" y="19"/>
                </a:lnTo>
                <a:lnTo>
                  <a:pt x="16" y="19"/>
                </a:lnTo>
                <a:lnTo>
                  <a:pt x="16" y="19"/>
                </a:lnTo>
                <a:lnTo>
                  <a:pt x="16" y="19"/>
                </a:lnTo>
                <a:lnTo>
                  <a:pt x="16" y="19"/>
                </a:lnTo>
                <a:lnTo>
                  <a:pt x="16" y="19"/>
                </a:lnTo>
                <a:lnTo>
                  <a:pt x="16" y="1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26" name="Freeform 37"/>
          <p:cNvSpPr>
            <a:spLocks/>
          </p:cNvSpPr>
          <p:nvPr/>
        </p:nvSpPr>
        <p:spPr bwMode="auto">
          <a:xfrm>
            <a:off x="4989907" y="2636795"/>
            <a:ext cx="16074" cy="56653"/>
          </a:xfrm>
          <a:custGeom>
            <a:avLst/>
            <a:gdLst>
              <a:gd name="T0" fmla="*/ 4 w 9"/>
              <a:gd name="T1" fmla="*/ 0 h 23"/>
              <a:gd name="T2" fmla="*/ 3 w 9"/>
              <a:gd name="T3" fmla="*/ 1 h 23"/>
              <a:gd name="T4" fmla="*/ 0 w 9"/>
              <a:gd name="T5" fmla="*/ 5 h 23"/>
              <a:gd name="T6" fmla="*/ 0 w 9"/>
              <a:gd name="T7" fmla="*/ 9 h 23"/>
              <a:gd name="T8" fmla="*/ 0 w 9"/>
              <a:gd name="T9" fmla="*/ 13 h 23"/>
              <a:gd name="T10" fmla="*/ 3 w 9"/>
              <a:gd name="T11" fmla="*/ 13 h 23"/>
              <a:gd name="T12" fmla="*/ 4 w 9"/>
              <a:gd name="T13" fmla="*/ 13 h 23"/>
              <a:gd name="T14" fmla="*/ 3 w 9"/>
              <a:gd name="T15" fmla="*/ 15 h 23"/>
              <a:gd name="T16" fmla="*/ 0 w 9"/>
              <a:gd name="T17" fmla="*/ 19 h 23"/>
              <a:gd name="T18" fmla="*/ 0 w 9"/>
              <a:gd name="T19" fmla="*/ 20 h 23"/>
              <a:gd name="T20" fmla="*/ 3 w 9"/>
              <a:gd name="T21" fmla="*/ 23 h 23"/>
              <a:gd name="T22" fmla="*/ 4 w 9"/>
              <a:gd name="T23" fmla="*/ 20 h 23"/>
              <a:gd name="T24" fmla="*/ 8 w 9"/>
              <a:gd name="T25" fmla="*/ 19 h 23"/>
              <a:gd name="T26" fmla="*/ 8 w 9"/>
              <a:gd name="T27" fmla="*/ 19 h 23"/>
              <a:gd name="T28" fmla="*/ 8 w 9"/>
              <a:gd name="T29" fmla="*/ 19 h 23"/>
              <a:gd name="T30" fmla="*/ 9 w 9"/>
              <a:gd name="T31" fmla="*/ 15 h 23"/>
              <a:gd name="T32" fmla="*/ 9 w 9"/>
              <a:gd name="T33" fmla="*/ 11 h 23"/>
              <a:gd name="T34" fmla="*/ 9 w 9"/>
              <a:gd name="T35" fmla="*/ 11 h 23"/>
              <a:gd name="T36" fmla="*/ 9 w 9"/>
              <a:gd name="T37" fmla="*/ 3 h 23"/>
              <a:gd name="T38" fmla="*/ 9 w 9"/>
              <a:gd name="T39" fmla="*/ 3 h 23"/>
              <a:gd name="T40" fmla="*/ 7 w 9"/>
              <a:gd name="T41" fmla="*/ 1 h 23"/>
              <a:gd name="T42" fmla="*/ 4 w 9"/>
              <a:gd name="T43" fmla="*/ 0 h 23"/>
              <a:gd name="T44" fmla="*/ 4 w 9"/>
              <a:gd name="T45" fmla="*/ 0 h 23"/>
              <a:gd name="T46" fmla="*/ 4 w 9"/>
              <a:gd name="T47" fmla="*/ 0 h 23"/>
              <a:gd name="T48" fmla="*/ 4 w 9"/>
              <a:gd name="T49" fmla="*/ 0 h 23"/>
              <a:gd name="T50" fmla="*/ 4 w 9"/>
              <a:gd name="T51" fmla="*/ 0 h 23"/>
              <a:gd name="T52" fmla="*/ 4 w 9"/>
              <a:gd name="T53" fmla="*/ 0 h 23"/>
              <a:gd name="T54" fmla="*/ 4 w 9"/>
              <a:gd name="T5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 h="23">
                <a:moveTo>
                  <a:pt x="4" y="0"/>
                </a:moveTo>
                <a:lnTo>
                  <a:pt x="3" y="1"/>
                </a:lnTo>
                <a:lnTo>
                  <a:pt x="0" y="5"/>
                </a:lnTo>
                <a:lnTo>
                  <a:pt x="0" y="9"/>
                </a:lnTo>
                <a:lnTo>
                  <a:pt x="0" y="13"/>
                </a:lnTo>
                <a:lnTo>
                  <a:pt x="3" y="13"/>
                </a:lnTo>
                <a:lnTo>
                  <a:pt x="4" y="13"/>
                </a:lnTo>
                <a:lnTo>
                  <a:pt x="3" y="15"/>
                </a:lnTo>
                <a:lnTo>
                  <a:pt x="0" y="19"/>
                </a:lnTo>
                <a:lnTo>
                  <a:pt x="0" y="20"/>
                </a:lnTo>
                <a:lnTo>
                  <a:pt x="3" y="23"/>
                </a:lnTo>
                <a:lnTo>
                  <a:pt x="4" y="20"/>
                </a:lnTo>
                <a:lnTo>
                  <a:pt x="8" y="19"/>
                </a:lnTo>
                <a:lnTo>
                  <a:pt x="8" y="19"/>
                </a:lnTo>
                <a:lnTo>
                  <a:pt x="8" y="19"/>
                </a:lnTo>
                <a:lnTo>
                  <a:pt x="9" y="15"/>
                </a:lnTo>
                <a:lnTo>
                  <a:pt x="9" y="11"/>
                </a:lnTo>
                <a:lnTo>
                  <a:pt x="9" y="11"/>
                </a:lnTo>
                <a:lnTo>
                  <a:pt x="9" y="3"/>
                </a:lnTo>
                <a:lnTo>
                  <a:pt x="9" y="3"/>
                </a:lnTo>
                <a:lnTo>
                  <a:pt x="7" y="1"/>
                </a:lnTo>
                <a:lnTo>
                  <a:pt x="4" y="0"/>
                </a:lnTo>
                <a:lnTo>
                  <a:pt x="4" y="0"/>
                </a:lnTo>
                <a:lnTo>
                  <a:pt x="4" y="0"/>
                </a:lnTo>
                <a:lnTo>
                  <a:pt x="4" y="0"/>
                </a:lnTo>
                <a:lnTo>
                  <a:pt x="4" y="0"/>
                </a:lnTo>
                <a:lnTo>
                  <a:pt x="4" y="0"/>
                </a:lnTo>
                <a:lnTo>
                  <a:pt x="4" y="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27" name="Freeform 38"/>
          <p:cNvSpPr>
            <a:spLocks/>
          </p:cNvSpPr>
          <p:nvPr/>
        </p:nvSpPr>
        <p:spPr bwMode="auto">
          <a:xfrm>
            <a:off x="4970265" y="2609700"/>
            <a:ext cx="35719" cy="167495"/>
          </a:xfrm>
          <a:custGeom>
            <a:avLst/>
            <a:gdLst>
              <a:gd name="T0" fmla="*/ 10 w 15"/>
              <a:gd name="T1" fmla="*/ 0 h 51"/>
              <a:gd name="T2" fmla="*/ 10 w 15"/>
              <a:gd name="T3" fmla="*/ 0 h 51"/>
              <a:gd name="T4" fmla="*/ 8 w 15"/>
              <a:gd name="T5" fmla="*/ 0 h 51"/>
              <a:gd name="T6" fmla="*/ 8 w 15"/>
              <a:gd name="T7" fmla="*/ 2 h 51"/>
              <a:gd name="T8" fmla="*/ 8 w 15"/>
              <a:gd name="T9" fmla="*/ 3 h 51"/>
              <a:gd name="T10" fmla="*/ 7 w 15"/>
              <a:gd name="T11" fmla="*/ 6 h 51"/>
              <a:gd name="T12" fmla="*/ 7 w 15"/>
              <a:gd name="T13" fmla="*/ 8 h 51"/>
              <a:gd name="T14" fmla="*/ 5 w 15"/>
              <a:gd name="T15" fmla="*/ 15 h 51"/>
              <a:gd name="T16" fmla="*/ 2 w 15"/>
              <a:gd name="T17" fmla="*/ 20 h 51"/>
              <a:gd name="T18" fmla="*/ 4 w 15"/>
              <a:gd name="T19" fmla="*/ 22 h 51"/>
              <a:gd name="T20" fmla="*/ 2 w 15"/>
              <a:gd name="T21" fmla="*/ 23 h 51"/>
              <a:gd name="T22" fmla="*/ 1 w 15"/>
              <a:gd name="T23" fmla="*/ 25 h 51"/>
              <a:gd name="T24" fmla="*/ 0 w 15"/>
              <a:gd name="T25" fmla="*/ 27 h 51"/>
              <a:gd name="T26" fmla="*/ 10 w 15"/>
              <a:gd name="T27" fmla="*/ 51 h 51"/>
              <a:gd name="T28" fmla="*/ 10 w 15"/>
              <a:gd name="T29" fmla="*/ 49 h 51"/>
              <a:gd name="T30" fmla="*/ 11 w 15"/>
              <a:gd name="T31" fmla="*/ 50 h 51"/>
              <a:gd name="T32" fmla="*/ 11 w 15"/>
              <a:gd name="T33" fmla="*/ 46 h 51"/>
              <a:gd name="T34" fmla="*/ 12 w 15"/>
              <a:gd name="T35" fmla="*/ 42 h 51"/>
              <a:gd name="T36" fmla="*/ 12 w 15"/>
              <a:gd name="T37" fmla="*/ 41 h 51"/>
              <a:gd name="T38" fmla="*/ 12 w 15"/>
              <a:gd name="T39" fmla="*/ 35 h 51"/>
              <a:gd name="T40" fmla="*/ 14 w 15"/>
              <a:gd name="T41" fmla="*/ 29 h 51"/>
              <a:gd name="T42" fmla="*/ 14 w 15"/>
              <a:gd name="T43" fmla="*/ 29 h 51"/>
              <a:gd name="T44" fmla="*/ 14 w 15"/>
              <a:gd name="T45" fmla="*/ 28 h 51"/>
              <a:gd name="T46" fmla="*/ 14 w 15"/>
              <a:gd name="T47" fmla="*/ 28 h 51"/>
              <a:gd name="T48" fmla="*/ 14 w 15"/>
              <a:gd name="T49" fmla="*/ 27 h 51"/>
              <a:gd name="T50" fmla="*/ 14 w 15"/>
              <a:gd name="T51" fmla="*/ 25 h 51"/>
              <a:gd name="T52" fmla="*/ 14 w 15"/>
              <a:gd name="T53" fmla="*/ 22 h 51"/>
              <a:gd name="T54" fmla="*/ 14 w 15"/>
              <a:gd name="T55" fmla="*/ 22 h 51"/>
              <a:gd name="T56" fmla="*/ 14 w 15"/>
              <a:gd name="T57" fmla="*/ 22 h 51"/>
              <a:gd name="T58" fmla="*/ 11 w 15"/>
              <a:gd name="T59" fmla="*/ 23 h 51"/>
              <a:gd name="T60" fmla="*/ 10 w 15"/>
              <a:gd name="T61" fmla="*/ 25 h 51"/>
              <a:gd name="T62" fmla="*/ 8 w 15"/>
              <a:gd name="T63" fmla="*/ 23 h 51"/>
              <a:gd name="T64" fmla="*/ 8 w 15"/>
              <a:gd name="T65" fmla="*/ 22 h 51"/>
              <a:gd name="T66" fmla="*/ 10 w 15"/>
              <a:gd name="T67" fmla="*/ 19 h 51"/>
              <a:gd name="T68" fmla="*/ 11 w 15"/>
              <a:gd name="T69" fmla="*/ 18 h 51"/>
              <a:gd name="T70" fmla="*/ 10 w 15"/>
              <a:gd name="T71" fmla="*/ 18 h 51"/>
              <a:gd name="T72" fmla="*/ 8 w 15"/>
              <a:gd name="T73" fmla="*/ 18 h 51"/>
              <a:gd name="T74" fmla="*/ 8 w 15"/>
              <a:gd name="T75" fmla="*/ 15 h 51"/>
              <a:gd name="T76" fmla="*/ 8 w 15"/>
              <a:gd name="T77" fmla="*/ 12 h 51"/>
              <a:gd name="T78" fmla="*/ 10 w 15"/>
              <a:gd name="T79" fmla="*/ 9 h 51"/>
              <a:gd name="T80" fmla="*/ 11 w 15"/>
              <a:gd name="T81" fmla="*/ 8 h 51"/>
              <a:gd name="T82" fmla="*/ 13 w 15"/>
              <a:gd name="T83" fmla="*/ 9 h 51"/>
              <a:gd name="T84" fmla="*/ 15 w 15"/>
              <a:gd name="T85" fmla="*/ 10 h 51"/>
              <a:gd name="T86" fmla="*/ 15 w 15"/>
              <a:gd name="T87" fmla="*/ 7 h 51"/>
              <a:gd name="T88" fmla="*/ 15 w 15"/>
              <a:gd name="T89" fmla="*/ 3 h 51"/>
              <a:gd name="T90" fmla="*/ 15 w 15"/>
              <a:gd name="T91" fmla="*/ 1 h 51"/>
              <a:gd name="T92" fmla="*/ 10 w 15"/>
              <a:gd name="T9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 h="51">
                <a:moveTo>
                  <a:pt x="10" y="0"/>
                </a:moveTo>
                <a:cubicBezTo>
                  <a:pt x="10" y="0"/>
                  <a:pt x="10" y="0"/>
                  <a:pt x="10" y="0"/>
                </a:cubicBezTo>
                <a:cubicBezTo>
                  <a:pt x="8" y="0"/>
                  <a:pt x="8" y="0"/>
                  <a:pt x="8" y="0"/>
                </a:cubicBezTo>
                <a:cubicBezTo>
                  <a:pt x="8" y="2"/>
                  <a:pt x="8" y="2"/>
                  <a:pt x="8" y="2"/>
                </a:cubicBezTo>
                <a:cubicBezTo>
                  <a:pt x="8" y="3"/>
                  <a:pt x="8" y="3"/>
                  <a:pt x="8" y="3"/>
                </a:cubicBezTo>
                <a:cubicBezTo>
                  <a:pt x="7" y="6"/>
                  <a:pt x="7" y="6"/>
                  <a:pt x="7" y="6"/>
                </a:cubicBezTo>
                <a:cubicBezTo>
                  <a:pt x="7" y="8"/>
                  <a:pt x="7" y="8"/>
                  <a:pt x="7" y="8"/>
                </a:cubicBezTo>
                <a:cubicBezTo>
                  <a:pt x="5" y="15"/>
                  <a:pt x="5" y="15"/>
                  <a:pt x="5" y="15"/>
                </a:cubicBezTo>
                <a:cubicBezTo>
                  <a:pt x="2" y="20"/>
                  <a:pt x="2" y="20"/>
                  <a:pt x="2" y="20"/>
                </a:cubicBezTo>
                <a:cubicBezTo>
                  <a:pt x="4" y="22"/>
                  <a:pt x="4" y="22"/>
                  <a:pt x="4" y="22"/>
                </a:cubicBezTo>
                <a:cubicBezTo>
                  <a:pt x="2" y="23"/>
                  <a:pt x="2" y="23"/>
                  <a:pt x="2" y="23"/>
                </a:cubicBezTo>
                <a:cubicBezTo>
                  <a:pt x="1" y="25"/>
                  <a:pt x="1" y="25"/>
                  <a:pt x="1" y="25"/>
                </a:cubicBezTo>
                <a:cubicBezTo>
                  <a:pt x="0" y="27"/>
                  <a:pt x="0" y="27"/>
                  <a:pt x="0" y="27"/>
                </a:cubicBezTo>
                <a:cubicBezTo>
                  <a:pt x="10" y="51"/>
                  <a:pt x="10" y="51"/>
                  <a:pt x="10" y="51"/>
                </a:cubicBezTo>
                <a:cubicBezTo>
                  <a:pt x="10" y="49"/>
                  <a:pt x="10" y="49"/>
                  <a:pt x="10" y="49"/>
                </a:cubicBezTo>
                <a:cubicBezTo>
                  <a:pt x="11" y="50"/>
                  <a:pt x="11" y="50"/>
                  <a:pt x="11" y="50"/>
                </a:cubicBezTo>
                <a:cubicBezTo>
                  <a:pt x="11" y="46"/>
                  <a:pt x="11" y="46"/>
                  <a:pt x="11" y="46"/>
                </a:cubicBezTo>
                <a:cubicBezTo>
                  <a:pt x="12" y="42"/>
                  <a:pt x="12" y="42"/>
                  <a:pt x="12" y="42"/>
                </a:cubicBezTo>
                <a:cubicBezTo>
                  <a:pt x="12" y="41"/>
                  <a:pt x="12" y="41"/>
                  <a:pt x="12" y="41"/>
                </a:cubicBezTo>
                <a:cubicBezTo>
                  <a:pt x="12" y="35"/>
                  <a:pt x="12" y="35"/>
                  <a:pt x="12" y="35"/>
                </a:cubicBezTo>
                <a:cubicBezTo>
                  <a:pt x="14" y="29"/>
                  <a:pt x="14" y="29"/>
                  <a:pt x="14" y="29"/>
                </a:cubicBezTo>
                <a:cubicBezTo>
                  <a:pt x="14" y="29"/>
                  <a:pt x="14" y="29"/>
                  <a:pt x="14" y="29"/>
                </a:cubicBezTo>
                <a:cubicBezTo>
                  <a:pt x="14" y="28"/>
                  <a:pt x="14" y="28"/>
                  <a:pt x="14" y="28"/>
                </a:cubicBezTo>
                <a:cubicBezTo>
                  <a:pt x="14" y="28"/>
                  <a:pt x="14" y="28"/>
                  <a:pt x="14" y="28"/>
                </a:cubicBezTo>
                <a:cubicBezTo>
                  <a:pt x="14" y="27"/>
                  <a:pt x="14" y="27"/>
                  <a:pt x="14" y="27"/>
                </a:cubicBezTo>
                <a:cubicBezTo>
                  <a:pt x="14" y="25"/>
                  <a:pt x="14" y="25"/>
                  <a:pt x="14" y="25"/>
                </a:cubicBezTo>
                <a:cubicBezTo>
                  <a:pt x="14" y="22"/>
                  <a:pt x="14" y="22"/>
                  <a:pt x="14" y="22"/>
                </a:cubicBezTo>
                <a:cubicBezTo>
                  <a:pt x="14" y="22"/>
                  <a:pt x="14" y="22"/>
                  <a:pt x="14" y="22"/>
                </a:cubicBezTo>
                <a:cubicBezTo>
                  <a:pt x="14" y="22"/>
                  <a:pt x="14" y="22"/>
                  <a:pt x="14" y="22"/>
                </a:cubicBezTo>
                <a:cubicBezTo>
                  <a:pt x="11" y="23"/>
                  <a:pt x="11" y="23"/>
                  <a:pt x="11" y="23"/>
                </a:cubicBezTo>
                <a:cubicBezTo>
                  <a:pt x="10" y="25"/>
                  <a:pt x="10" y="25"/>
                  <a:pt x="10" y="25"/>
                </a:cubicBezTo>
                <a:cubicBezTo>
                  <a:pt x="8" y="23"/>
                  <a:pt x="8" y="23"/>
                  <a:pt x="8" y="23"/>
                </a:cubicBezTo>
                <a:cubicBezTo>
                  <a:pt x="8" y="22"/>
                  <a:pt x="8" y="22"/>
                  <a:pt x="8" y="22"/>
                </a:cubicBezTo>
                <a:cubicBezTo>
                  <a:pt x="10" y="19"/>
                  <a:pt x="10" y="19"/>
                  <a:pt x="10" y="19"/>
                </a:cubicBezTo>
                <a:cubicBezTo>
                  <a:pt x="11" y="18"/>
                  <a:pt x="11" y="18"/>
                  <a:pt x="11" y="18"/>
                </a:cubicBezTo>
                <a:cubicBezTo>
                  <a:pt x="10" y="18"/>
                  <a:pt x="10" y="18"/>
                  <a:pt x="10" y="18"/>
                </a:cubicBezTo>
                <a:cubicBezTo>
                  <a:pt x="8" y="18"/>
                  <a:pt x="8" y="18"/>
                  <a:pt x="8" y="18"/>
                </a:cubicBezTo>
                <a:cubicBezTo>
                  <a:pt x="8" y="15"/>
                  <a:pt x="8" y="15"/>
                  <a:pt x="8" y="15"/>
                </a:cubicBezTo>
                <a:cubicBezTo>
                  <a:pt x="8" y="12"/>
                  <a:pt x="8" y="12"/>
                  <a:pt x="8" y="12"/>
                </a:cubicBezTo>
                <a:cubicBezTo>
                  <a:pt x="10" y="9"/>
                  <a:pt x="10" y="9"/>
                  <a:pt x="10" y="9"/>
                </a:cubicBezTo>
                <a:cubicBezTo>
                  <a:pt x="11" y="8"/>
                  <a:pt x="11" y="8"/>
                  <a:pt x="11" y="8"/>
                </a:cubicBezTo>
                <a:cubicBezTo>
                  <a:pt x="13" y="9"/>
                  <a:pt x="13" y="9"/>
                  <a:pt x="13" y="9"/>
                </a:cubicBezTo>
                <a:cubicBezTo>
                  <a:pt x="15" y="10"/>
                  <a:pt x="15" y="10"/>
                  <a:pt x="15" y="10"/>
                </a:cubicBezTo>
                <a:cubicBezTo>
                  <a:pt x="15" y="7"/>
                  <a:pt x="15" y="7"/>
                  <a:pt x="15" y="7"/>
                </a:cubicBezTo>
                <a:cubicBezTo>
                  <a:pt x="15" y="3"/>
                  <a:pt x="15" y="3"/>
                  <a:pt x="15" y="3"/>
                </a:cubicBezTo>
                <a:cubicBezTo>
                  <a:pt x="15" y="1"/>
                  <a:pt x="15" y="1"/>
                  <a:pt x="15" y="1"/>
                </a:cubicBezTo>
                <a:lnTo>
                  <a:pt x="10" y="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28" name="Freeform 39"/>
          <p:cNvSpPr>
            <a:spLocks/>
          </p:cNvSpPr>
          <p:nvPr/>
        </p:nvSpPr>
        <p:spPr bwMode="auto">
          <a:xfrm>
            <a:off x="4736304" y="2284563"/>
            <a:ext cx="10716" cy="19705"/>
          </a:xfrm>
          <a:custGeom>
            <a:avLst/>
            <a:gdLst>
              <a:gd name="T0" fmla="*/ 1 w 6"/>
              <a:gd name="T1" fmla="*/ 4 h 8"/>
              <a:gd name="T2" fmla="*/ 0 w 6"/>
              <a:gd name="T3" fmla="*/ 8 h 8"/>
              <a:gd name="T4" fmla="*/ 2 w 6"/>
              <a:gd name="T5" fmla="*/ 4 h 8"/>
              <a:gd name="T6" fmla="*/ 6 w 6"/>
              <a:gd name="T7" fmla="*/ 0 h 8"/>
              <a:gd name="T8" fmla="*/ 2 w 6"/>
              <a:gd name="T9" fmla="*/ 0 h 8"/>
              <a:gd name="T10" fmla="*/ 1 w 6"/>
              <a:gd name="T11" fmla="*/ 4 h 8"/>
              <a:gd name="T12" fmla="*/ 1 w 6"/>
              <a:gd name="T13" fmla="*/ 4 h 8"/>
              <a:gd name="T14" fmla="*/ 1 w 6"/>
              <a:gd name="T15" fmla="*/ 4 h 8"/>
              <a:gd name="T16" fmla="*/ 1 w 6"/>
              <a:gd name="T17" fmla="*/ 4 h 8"/>
              <a:gd name="T18" fmla="*/ 1 w 6"/>
              <a:gd name="T19" fmla="*/ 4 h 8"/>
              <a:gd name="T20" fmla="*/ 1 w 6"/>
              <a:gd name="T21" fmla="*/ 4 h 8"/>
              <a:gd name="T22" fmla="*/ 1 w 6"/>
              <a:gd name="T2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8">
                <a:moveTo>
                  <a:pt x="1" y="4"/>
                </a:moveTo>
                <a:lnTo>
                  <a:pt x="0" y="8"/>
                </a:lnTo>
                <a:lnTo>
                  <a:pt x="2" y="4"/>
                </a:lnTo>
                <a:lnTo>
                  <a:pt x="6" y="0"/>
                </a:lnTo>
                <a:lnTo>
                  <a:pt x="2" y="0"/>
                </a:lnTo>
                <a:lnTo>
                  <a:pt x="1" y="4"/>
                </a:lnTo>
                <a:lnTo>
                  <a:pt x="1" y="4"/>
                </a:lnTo>
                <a:lnTo>
                  <a:pt x="1" y="4"/>
                </a:lnTo>
                <a:lnTo>
                  <a:pt x="1" y="4"/>
                </a:lnTo>
                <a:lnTo>
                  <a:pt x="1" y="4"/>
                </a:lnTo>
                <a:lnTo>
                  <a:pt x="1" y="4"/>
                </a:lnTo>
                <a:lnTo>
                  <a:pt x="1" y="4"/>
                </a:lnTo>
                <a:close/>
              </a:path>
            </a:pathLst>
          </a:custGeom>
          <a:solidFill>
            <a:schemeClr val="accent5">
              <a:lumMod val="20000"/>
              <a:lumOff val="80000"/>
              <a:alpha val="50000"/>
            </a:schemeClr>
          </a:solidFill>
          <a:ln w="9525">
            <a:solidFill>
              <a:schemeClr val="accent5">
                <a:lumMod val="75000"/>
                <a:alpha val="20000"/>
              </a:schemeClr>
            </a:solidFill>
            <a:round/>
            <a:headEnd/>
            <a:tailEnd/>
          </a:ln>
          <a:extLst/>
        </p:spPr>
        <p:txBody>
          <a:bodyPr/>
          <a:lstStyle/>
          <a:p>
            <a:pPr>
              <a:defRPr/>
            </a:pPr>
            <a:endParaRPr lang="en-GB">
              <a:solidFill>
                <a:prstClr val="black"/>
              </a:solidFill>
            </a:endParaRPr>
          </a:p>
        </p:txBody>
      </p:sp>
      <p:sp>
        <p:nvSpPr>
          <p:cNvPr id="5129" name="Freeform 40"/>
          <p:cNvSpPr>
            <a:spLocks/>
          </p:cNvSpPr>
          <p:nvPr/>
        </p:nvSpPr>
        <p:spPr bwMode="auto">
          <a:xfrm>
            <a:off x="4634505" y="1604732"/>
            <a:ext cx="226815" cy="204443"/>
          </a:xfrm>
          <a:custGeom>
            <a:avLst/>
            <a:gdLst>
              <a:gd name="T0" fmla="*/ 6 w 127"/>
              <a:gd name="T1" fmla="*/ 53 h 83"/>
              <a:gd name="T2" fmla="*/ 5 w 127"/>
              <a:gd name="T3" fmla="*/ 61 h 83"/>
              <a:gd name="T4" fmla="*/ 0 w 127"/>
              <a:gd name="T5" fmla="*/ 69 h 83"/>
              <a:gd name="T6" fmla="*/ 5 w 127"/>
              <a:gd name="T7" fmla="*/ 74 h 83"/>
              <a:gd name="T8" fmla="*/ 5 w 127"/>
              <a:gd name="T9" fmla="*/ 78 h 83"/>
              <a:gd name="T10" fmla="*/ 14 w 127"/>
              <a:gd name="T11" fmla="*/ 74 h 83"/>
              <a:gd name="T12" fmla="*/ 33 w 127"/>
              <a:gd name="T13" fmla="*/ 73 h 83"/>
              <a:gd name="T14" fmla="*/ 49 w 127"/>
              <a:gd name="T15" fmla="*/ 74 h 83"/>
              <a:gd name="T16" fmla="*/ 58 w 127"/>
              <a:gd name="T17" fmla="*/ 78 h 83"/>
              <a:gd name="T18" fmla="*/ 63 w 127"/>
              <a:gd name="T19" fmla="*/ 78 h 83"/>
              <a:gd name="T20" fmla="*/ 74 w 127"/>
              <a:gd name="T21" fmla="*/ 78 h 83"/>
              <a:gd name="T22" fmla="*/ 77 w 127"/>
              <a:gd name="T23" fmla="*/ 78 h 83"/>
              <a:gd name="T24" fmla="*/ 85 w 127"/>
              <a:gd name="T25" fmla="*/ 82 h 83"/>
              <a:gd name="T26" fmla="*/ 93 w 127"/>
              <a:gd name="T27" fmla="*/ 79 h 83"/>
              <a:gd name="T28" fmla="*/ 101 w 127"/>
              <a:gd name="T29" fmla="*/ 83 h 83"/>
              <a:gd name="T30" fmla="*/ 101 w 127"/>
              <a:gd name="T31" fmla="*/ 78 h 83"/>
              <a:gd name="T32" fmla="*/ 106 w 127"/>
              <a:gd name="T33" fmla="*/ 70 h 83"/>
              <a:gd name="T34" fmla="*/ 117 w 127"/>
              <a:gd name="T35" fmla="*/ 70 h 83"/>
              <a:gd name="T36" fmla="*/ 111 w 127"/>
              <a:gd name="T37" fmla="*/ 61 h 83"/>
              <a:gd name="T38" fmla="*/ 107 w 127"/>
              <a:gd name="T39" fmla="*/ 53 h 83"/>
              <a:gd name="T40" fmla="*/ 114 w 127"/>
              <a:gd name="T41" fmla="*/ 51 h 83"/>
              <a:gd name="T42" fmla="*/ 127 w 127"/>
              <a:gd name="T43" fmla="*/ 47 h 83"/>
              <a:gd name="T44" fmla="*/ 121 w 127"/>
              <a:gd name="T45" fmla="*/ 42 h 83"/>
              <a:gd name="T46" fmla="*/ 111 w 127"/>
              <a:gd name="T47" fmla="*/ 39 h 83"/>
              <a:gd name="T48" fmla="*/ 107 w 127"/>
              <a:gd name="T49" fmla="*/ 34 h 83"/>
              <a:gd name="T50" fmla="*/ 98 w 127"/>
              <a:gd name="T51" fmla="*/ 25 h 83"/>
              <a:gd name="T52" fmla="*/ 98 w 127"/>
              <a:gd name="T53" fmla="*/ 17 h 83"/>
              <a:gd name="T54" fmla="*/ 97 w 127"/>
              <a:gd name="T55" fmla="*/ 9 h 83"/>
              <a:gd name="T56" fmla="*/ 81 w 127"/>
              <a:gd name="T57" fmla="*/ 6 h 83"/>
              <a:gd name="T58" fmla="*/ 75 w 127"/>
              <a:gd name="T59" fmla="*/ 4 h 83"/>
              <a:gd name="T60" fmla="*/ 67 w 127"/>
              <a:gd name="T61" fmla="*/ 2 h 83"/>
              <a:gd name="T62" fmla="*/ 62 w 127"/>
              <a:gd name="T63" fmla="*/ 2 h 83"/>
              <a:gd name="T64" fmla="*/ 58 w 127"/>
              <a:gd name="T65" fmla="*/ 0 h 83"/>
              <a:gd name="T66" fmla="*/ 50 w 127"/>
              <a:gd name="T67" fmla="*/ 6 h 83"/>
              <a:gd name="T68" fmla="*/ 40 w 127"/>
              <a:gd name="T69" fmla="*/ 7 h 83"/>
              <a:gd name="T70" fmla="*/ 41 w 127"/>
              <a:gd name="T71" fmla="*/ 15 h 83"/>
              <a:gd name="T72" fmla="*/ 36 w 127"/>
              <a:gd name="T73" fmla="*/ 19 h 83"/>
              <a:gd name="T74" fmla="*/ 30 w 127"/>
              <a:gd name="T75" fmla="*/ 23 h 83"/>
              <a:gd name="T76" fmla="*/ 26 w 127"/>
              <a:gd name="T77" fmla="*/ 30 h 83"/>
              <a:gd name="T78" fmla="*/ 30 w 127"/>
              <a:gd name="T79" fmla="*/ 34 h 83"/>
              <a:gd name="T80" fmla="*/ 26 w 127"/>
              <a:gd name="T81" fmla="*/ 33 h 83"/>
              <a:gd name="T82" fmla="*/ 20 w 127"/>
              <a:gd name="T83" fmla="*/ 34 h 83"/>
              <a:gd name="T84" fmla="*/ 14 w 127"/>
              <a:gd name="T85" fmla="*/ 38 h 83"/>
              <a:gd name="T86" fmla="*/ 9 w 127"/>
              <a:gd name="T87" fmla="*/ 38 h 83"/>
              <a:gd name="T88" fmla="*/ 2 w 127"/>
              <a:gd name="T89" fmla="*/ 38 h 83"/>
              <a:gd name="T90" fmla="*/ 2 w 127"/>
              <a:gd name="T91" fmla="*/ 43 h 83"/>
              <a:gd name="T92" fmla="*/ 2 w 127"/>
              <a:gd name="T93" fmla="*/ 43 h 83"/>
              <a:gd name="T94" fmla="*/ 2 w 127"/>
              <a:gd name="T95" fmla="*/ 4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83">
                <a:moveTo>
                  <a:pt x="2" y="43"/>
                </a:moveTo>
                <a:lnTo>
                  <a:pt x="5" y="49"/>
                </a:lnTo>
                <a:lnTo>
                  <a:pt x="6" y="53"/>
                </a:lnTo>
                <a:lnTo>
                  <a:pt x="6" y="59"/>
                </a:lnTo>
                <a:lnTo>
                  <a:pt x="6" y="61"/>
                </a:lnTo>
                <a:lnTo>
                  <a:pt x="5" y="61"/>
                </a:lnTo>
                <a:lnTo>
                  <a:pt x="1" y="63"/>
                </a:lnTo>
                <a:lnTo>
                  <a:pt x="0" y="66"/>
                </a:lnTo>
                <a:lnTo>
                  <a:pt x="0" y="69"/>
                </a:lnTo>
                <a:lnTo>
                  <a:pt x="1" y="69"/>
                </a:lnTo>
                <a:lnTo>
                  <a:pt x="5" y="70"/>
                </a:lnTo>
                <a:lnTo>
                  <a:pt x="5" y="74"/>
                </a:lnTo>
                <a:lnTo>
                  <a:pt x="5" y="75"/>
                </a:lnTo>
                <a:lnTo>
                  <a:pt x="5" y="77"/>
                </a:lnTo>
                <a:lnTo>
                  <a:pt x="5" y="78"/>
                </a:lnTo>
                <a:lnTo>
                  <a:pt x="6" y="78"/>
                </a:lnTo>
                <a:lnTo>
                  <a:pt x="10" y="78"/>
                </a:lnTo>
                <a:lnTo>
                  <a:pt x="14" y="74"/>
                </a:lnTo>
                <a:lnTo>
                  <a:pt x="18" y="73"/>
                </a:lnTo>
                <a:lnTo>
                  <a:pt x="22" y="73"/>
                </a:lnTo>
                <a:lnTo>
                  <a:pt x="33" y="73"/>
                </a:lnTo>
                <a:lnTo>
                  <a:pt x="40" y="73"/>
                </a:lnTo>
                <a:lnTo>
                  <a:pt x="45" y="74"/>
                </a:lnTo>
                <a:lnTo>
                  <a:pt x="49" y="74"/>
                </a:lnTo>
                <a:lnTo>
                  <a:pt x="53" y="77"/>
                </a:lnTo>
                <a:lnTo>
                  <a:pt x="54" y="78"/>
                </a:lnTo>
                <a:lnTo>
                  <a:pt x="58" y="78"/>
                </a:lnTo>
                <a:lnTo>
                  <a:pt x="59" y="78"/>
                </a:lnTo>
                <a:lnTo>
                  <a:pt x="62" y="79"/>
                </a:lnTo>
                <a:lnTo>
                  <a:pt x="63" y="78"/>
                </a:lnTo>
                <a:lnTo>
                  <a:pt x="66" y="78"/>
                </a:lnTo>
                <a:lnTo>
                  <a:pt x="70" y="79"/>
                </a:lnTo>
                <a:lnTo>
                  <a:pt x="74" y="78"/>
                </a:lnTo>
                <a:lnTo>
                  <a:pt x="75" y="82"/>
                </a:lnTo>
                <a:lnTo>
                  <a:pt x="75" y="79"/>
                </a:lnTo>
                <a:lnTo>
                  <a:pt x="77" y="78"/>
                </a:lnTo>
                <a:lnTo>
                  <a:pt x="81" y="78"/>
                </a:lnTo>
                <a:lnTo>
                  <a:pt x="83" y="82"/>
                </a:lnTo>
                <a:lnTo>
                  <a:pt x="85" y="82"/>
                </a:lnTo>
                <a:lnTo>
                  <a:pt x="87" y="82"/>
                </a:lnTo>
                <a:lnTo>
                  <a:pt x="90" y="79"/>
                </a:lnTo>
                <a:lnTo>
                  <a:pt x="93" y="79"/>
                </a:lnTo>
                <a:lnTo>
                  <a:pt x="94" y="79"/>
                </a:lnTo>
                <a:lnTo>
                  <a:pt x="98" y="83"/>
                </a:lnTo>
                <a:lnTo>
                  <a:pt x="101" y="83"/>
                </a:lnTo>
                <a:lnTo>
                  <a:pt x="102" y="83"/>
                </a:lnTo>
                <a:lnTo>
                  <a:pt x="101" y="79"/>
                </a:lnTo>
                <a:lnTo>
                  <a:pt x="101" y="78"/>
                </a:lnTo>
                <a:lnTo>
                  <a:pt x="102" y="74"/>
                </a:lnTo>
                <a:lnTo>
                  <a:pt x="103" y="70"/>
                </a:lnTo>
                <a:lnTo>
                  <a:pt x="106" y="70"/>
                </a:lnTo>
                <a:lnTo>
                  <a:pt x="107" y="70"/>
                </a:lnTo>
                <a:lnTo>
                  <a:pt x="111" y="70"/>
                </a:lnTo>
                <a:lnTo>
                  <a:pt x="117" y="70"/>
                </a:lnTo>
                <a:lnTo>
                  <a:pt x="115" y="69"/>
                </a:lnTo>
                <a:lnTo>
                  <a:pt x="114" y="66"/>
                </a:lnTo>
                <a:lnTo>
                  <a:pt x="111" y="61"/>
                </a:lnTo>
                <a:lnTo>
                  <a:pt x="111" y="59"/>
                </a:lnTo>
                <a:lnTo>
                  <a:pt x="110" y="57"/>
                </a:lnTo>
                <a:lnTo>
                  <a:pt x="107" y="53"/>
                </a:lnTo>
                <a:lnTo>
                  <a:pt x="107" y="51"/>
                </a:lnTo>
                <a:lnTo>
                  <a:pt x="110" y="51"/>
                </a:lnTo>
                <a:lnTo>
                  <a:pt x="114" y="51"/>
                </a:lnTo>
                <a:lnTo>
                  <a:pt x="119" y="51"/>
                </a:lnTo>
                <a:lnTo>
                  <a:pt x="123" y="49"/>
                </a:lnTo>
                <a:lnTo>
                  <a:pt x="127" y="47"/>
                </a:lnTo>
                <a:lnTo>
                  <a:pt x="125" y="46"/>
                </a:lnTo>
                <a:lnTo>
                  <a:pt x="121" y="43"/>
                </a:lnTo>
                <a:lnTo>
                  <a:pt x="121" y="42"/>
                </a:lnTo>
                <a:lnTo>
                  <a:pt x="119" y="39"/>
                </a:lnTo>
                <a:lnTo>
                  <a:pt x="114" y="39"/>
                </a:lnTo>
                <a:lnTo>
                  <a:pt x="111" y="39"/>
                </a:lnTo>
                <a:lnTo>
                  <a:pt x="111" y="35"/>
                </a:lnTo>
                <a:lnTo>
                  <a:pt x="110" y="34"/>
                </a:lnTo>
                <a:lnTo>
                  <a:pt x="107" y="34"/>
                </a:lnTo>
                <a:lnTo>
                  <a:pt x="103" y="33"/>
                </a:lnTo>
                <a:lnTo>
                  <a:pt x="102" y="29"/>
                </a:lnTo>
                <a:lnTo>
                  <a:pt x="98" y="25"/>
                </a:lnTo>
                <a:lnTo>
                  <a:pt x="97" y="22"/>
                </a:lnTo>
                <a:lnTo>
                  <a:pt x="97" y="21"/>
                </a:lnTo>
                <a:lnTo>
                  <a:pt x="98" y="17"/>
                </a:lnTo>
                <a:lnTo>
                  <a:pt x="97" y="15"/>
                </a:lnTo>
                <a:lnTo>
                  <a:pt x="97" y="13"/>
                </a:lnTo>
                <a:lnTo>
                  <a:pt x="97" y="9"/>
                </a:lnTo>
                <a:lnTo>
                  <a:pt x="93" y="7"/>
                </a:lnTo>
                <a:lnTo>
                  <a:pt x="87" y="6"/>
                </a:lnTo>
                <a:lnTo>
                  <a:pt x="81" y="6"/>
                </a:lnTo>
                <a:lnTo>
                  <a:pt x="77" y="7"/>
                </a:lnTo>
                <a:lnTo>
                  <a:pt x="75" y="6"/>
                </a:lnTo>
                <a:lnTo>
                  <a:pt x="75" y="4"/>
                </a:lnTo>
                <a:lnTo>
                  <a:pt x="74" y="2"/>
                </a:lnTo>
                <a:lnTo>
                  <a:pt x="70" y="2"/>
                </a:lnTo>
                <a:lnTo>
                  <a:pt x="67" y="2"/>
                </a:lnTo>
                <a:lnTo>
                  <a:pt x="63" y="2"/>
                </a:lnTo>
                <a:lnTo>
                  <a:pt x="63" y="2"/>
                </a:lnTo>
                <a:lnTo>
                  <a:pt x="62" y="2"/>
                </a:lnTo>
                <a:lnTo>
                  <a:pt x="59" y="2"/>
                </a:lnTo>
                <a:lnTo>
                  <a:pt x="59" y="1"/>
                </a:lnTo>
                <a:lnTo>
                  <a:pt x="58" y="0"/>
                </a:lnTo>
                <a:lnTo>
                  <a:pt x="57" y="0"/>
                </a:lnTo>
                <a:lnTo>
                  <a:pt x="53" y="4"/>
                </a:lnTo>
                <a:lnTo>
                  <a:pt x="50" y="6"/>
                </a:lnTo>
                <a:lnTo>
                  <a:pt x="49" y="6"/>
                </a:lnTo>
                <a:lnTo>
                  <a:pt x="44" y="6"/>
                </a:lnTo>
                <a:lnTo>
                  <a:pt x="40" y="7"/>
                </a:lnTo>
                <a:lnTo>
                  <a:pt x="38" y="11"/>
                </a:lnTo>
                <a:lnTo>
                  <a:pt x="37" y="13"/>
                </a:lnTo>
                <a:lnTo>
                  <a:pt x="41" y="15"/>
                </a:lnTo>
                <a:lnTo>
                  <a:pt x="40" y="17"/>
                </a:lnTo>
                <a:lnTo>
                  <a:pt x="37" y="17"/>
                </a:lnTo>
                <a:lnTo>
                  <a:pt x="36" y="19"/>
                </a:lnTo>
                <a:lnTo>
                  <a:pt x="33" y="21"/>
                </a:lnTo>
                <a:lnTo>
                  <a:pt x="30" y="22"/>
                </a:lnTo>
                <a:lnTo>
                  <a:pt x="30" y="23"/>
                </a:lnTo>
                <a:lnTo>
                  <a:pt x="30" y="25"/>
                </a:lnTo>
                <a:lnTo>
                  <a:pt x="28" y="29"/>
                </a:lnTo>
                <a:lnTo>
                  <a:pt x="26" y="30"/>
                </a:lnTo>
                <a:lnTo>
                  <a:pt x="28" y="30"/>
                </a:lnTo>
                <a:lnTo>
                  <a:pt x="30" y="33"/>
                </a:lnTo>
                <a:lnTo>
                  <a:pt x="30" y="34"/>
                </a:lnTo>
                <a:lnTo>
                  <a:pt x="28" y="34"/>
                </a:lnTo>
                <a:lnTo>
                  <a:pt x="28" y="33"/>
                </a:lnTo>
                <a:lnTo>
                  <a:pt x="26" y="33"/>
                </a:lnTo>
                <a:lnTo>
                  <a:pt x="24" y="33"/>
                </a:lnTo>
                <a:lnTo>
                  <a:pt x="22" y="34"/>
                </a:lnTo>
                <a:lnTo>
                  <a:pt x="20" y="34"/>
                </a:lnTo>
                <a:lnTo>
                  <a:pt x="18" y="34"/>
                </a:lnTo>
                <a:lnTo>
                  <a:pt x="16" y="35"/>
                </a:lnTo>
                <a:lnTo>
                  <a:pt x="14" y="38"/>
                </a:lnTo>
                <a:lnTo>
                  <a:pt x="13" y="38"/>
                </a:lnTo>
                <a:lnTo>
                  <a:pt x="10" y="38"/>
                </a:lnTo>
                <a:lnTo>
                  <a:pt x="9" y="38"/>
                </a:lnTo>
                <a:lnTo>
                  <a:pt x="5" y="38"/>
                </a:lnTo>
                <a:lnTo>
                  <a:pt x="4" y="38"/>
                </a:lnTo>
                <a:lnTo>
                  <a:pt x="2" y="38"/>
                </a:lnTo>
                <a:lnTo>
                  <a:pt x="0" y="38"/>
                </a:lnTo>
                <a:lnTo>
                  <a:pt x="1" y="39"/>
                </a:lnTo>
                <a:lnTo>
                  <a:pt x="2" y="43"/>
                </a:lnTo>
                <a:lnTo>
                  <a:pt x="2" y="43"/>
                </a:lnTo>
                <a:lnTo>
                  <a:pt x="2" y="43"/>
                </a:lnTo>
                <a:lnTo>
                  <a:pt x="2" y="43"/>
                </a:lnTo>
                <a:lnTo>
                  <a:pt x="2" y="43"/>
                </a:lnTo>
                <a:lnTo>
                  <a:pt x="2" y="43"/>
                </a:lnTo>
                <a:lnTo>
                  <a:pt x="2" y="4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30" name="Freeform 41"/>
          <p:cNvSpPr>
            <a:spLocks/>
          </p:cNvSpPr>
          <p:nvPr/>
        </p:nvSpPr>
        <p:spPr bwMode="auto">
          <a:xfrm>
            <a:off x="4730954" y="2215579"/>
            <a:ext cx="78581" cy="68968"/>
          </a:xfrm>
          <a:custGeom>
            <a:avLst/>
            <a:gdLst>
              <a:gd name="T0" fmla="*/ 43 w 44"/>
              <a:gd name="T1" fmla="*/ 14 h 28"/>
              <a:gd name="T2" fmla="*/ 33 w 44"/>
              <a:gd name="T3" fmla="*/ 10 h 28"/>
              <a:gd name="T4" fmla="*/ 27 w 44"/>
              <a:gd name="T5" fmla="*/ 5 h 28"/>
              <a:gd name="T6" fmla="*/ 27 w 44"/>
              <a:gd name="T7" fmla="*/ 2 h 28"/>
              <a:gd name="T8" fmla="*/ 27 w 44"/>
              <a:gd name="T9" fmla="*/ 1 h 28"/>
              <a:gd name="T10" fmla="*/ 25 w 44"/>
              <a:gd name="T11" fmla="*/ 1 h 28"/>
              <a:gd name="T12" fmla="*/ 23 w 44"/>
              <a:gd name="T13" fmla="*/ 1 h 28"/>
              <a:gd name="T14" fmla="*/ 21 w 44"/>
              <a:gd name="T15" fmla="*/ 1 h 28"/>
              <a:gd name="T16" fmla="*/ 20 w 44"/>
              <a:gd name="T17" fmla="*/ 1 h 28"/>
              <a:gd name="T18" fmla="*/ 17 w 44"/>
              <a:gd name="T19" fmla="*/ 0 h 28"/>
              <a:gd name="T20" fmla="*/ 16 w 44"/>
              <a:gd name="T21" fmla="*/ 0 h 28"/>
              <a:gd name="T22" fmla="*/ 13 w 44"/>
              <a:gd name="T23" fmla="*/ 0 h 28"/>
              <a:gd name="T24" fmla="*/ 8 w 44"/>
              <a:gd name="T25" fmla="*/ 1 h 28"/>
              <a:gd name="T26" fmla="*/ 5 w 44"/>
              <a:gd name="T27" fmla="*/ 2 h 28"/>
              <a:gd name="T28" fmla="*/ 4 w 44"/>
              <a:gd name="T29" fmla="*/ 5 h 28"/>
              <a:gd name="T30" fmla="*/ 3 w 44"/>
              <a:gd name="T31" fmla="*/ 5 h 28"/>
              <a:gd name="T32" fmla="*/ 4 w 44"/>
              <a:gd name="T33" fmla="*/ 6 h 28"/>
              <a:gd name="T34" fmla="*/ 5 w 44"/>
              <a:gd name="T35" fmla="*/ 6 h 28"/>
              <a:gd name="T36" fmla="*/ 5 w 44"/>
              <a:gd name="T37" fmla="*/ 9 h 28"/>
              <a:gd name="T38" fmla="*/ 8 w 44"/>
              <a:gd name="T39" fmla="*/ 10 h 28"/>
              <a:gd name="T40" fmla="*/ 5 w 44"/>
              <a:gd name="T41" fmla="*/ 13 h 28"/>
              <a:gd name="T42" fmla="*/ 4 w 44"/>
              <a:gd name="T43" fmla="*/ 13 h 28"/>
              <a:gd name="T44" fmla="*/ 4 w 44"/>
              <a:gd name="T45" fmla="*/ 14 h 28"/>
              <a:gd name="T46" fmla="*/ 4 w 44"/>
              <a:gd name="T47" fmla="*/ 18 h 28"/>
              <a:gd name="T48" fmla="*/ 4 w 44"/>
              <a:gd name="T49" fmla="*/ 18 h 28"/>
              <a:gd name="T50" fmla="*/ 3 w 44"/>
              <a:gd name="T51" fmla="*/ 20 h 28"/>
              <a:gd name="T52" fmla="*/ 0 w 44"/>
              <a:gd name="T53" fmla="*/ 24 h 28"/>
              <a:gd name="T54" fmla="*/ 3 w 44"/>
              <a:gd name="T55" fmla="*/ 26 h 28"/>
              <a:gd name="T56" fmla="*/ 4 w 44"/>
              <a:gd name="T57" fmla="*/ 26 h 28"/>
              <a:gd name="T58" fmla="*/ 8 w 44"/>
              <a:gd name="T59" fmla="*/ 24 h 28"/>
              <a:gd name="T60" fmla="*/ 9 w 44"/>
              <a:gd name="T61" fmla="*/ 24 h 28"/>
              <a:gd name="T62" fmla="*/ 9 w 44"/>
              <a:gd name="T63" fmla="*/ 26 h 28"/>
              <a:gd name="T64" fmla="*/ 9 w 44"/>
              <a:gd name="T65" fmla="*/ 28 h 28"/>
              <a:gd name="T66" fmla="*/ 13 w 44"/>
              <a:gd name="T67" fmla="*/ 26 h 28"/>
              <a:gd name="T68" fmla="*/ 17 w 44"/>
              <a:gd name="T69" fmla="*/ 22 h 28"/>
              <a:gd name="T70" fmla="*/ 20 w 44"/>
              <a:gd name="T71" fmla="*/ 20 h 28"/>
              <a:gd name="T72" fmla="*/ 23 w 44"/>
              <a:gd name="T73" fmla="*/ 18 h 28"/>
              <a:gd name="T74" fmla="*/ 25 w 44"/>
              <a:gd name="T75" fmla="*/ 18 h 28"/>
              <a:gd name="T76" fmla="*/ 27 w 44"/>
              <a:gd name="T77" fmla="*/ 18 h 28"/>
              <a:gd name="T78" fmla="*/ 31 w 44"/>
              <a:gd name="T79" fmla="*/ 16 h 28"/>
              <a:gd name="T80" fmla="*/ 36 w 44"/>
              <a:gd name="T81" fmla="*/ 18 h 28"/>
              <a:gd name="T82" fmla="*/ 40 w 44"/>
              <a:gd name="T83" fmla="*/ 18 h 28"/>
              <a:gd name="T84" fmla="*/ 43 w 44"/>
              <a:gd name="T85" fmla="*/ 16 h 28"/>
              <a:gd name="T86" fmla="*/ 44 w 44"/>
              <a:gd name="T87" fmla="*/ 14 h 28"/>
              <a:gd name="T88" fmla="*/ 43 w 44"/>
              <a:gd name="T89" fmla="*/ 14 h 28"/>
              <a:gd name="T90" fmla="*/ 43 w 44"/>
              <a:gd name="T91" fmla="*/ 14 h 28"/>
              <a:gd name="T92" fmla="*/ 43 w 44"/>
              <a:gd name="T93" fmla="*/ 14 h 28"/>
              <a:gd name="T94" fmla="*/ 43 w 44"/>
              <a:gd name="T95" fmla="*/ 14 h 28"/>
              <a:gd name="T96" fmla="*/ 43 w 44"/>
              <a:gd name="T97" fmla="*/ 14 h 28"/>
              <a:gd name="T98" fmla="*/ 43 w 44"/>
              <a:gd name="T99" fmla="*/ 14 h 28"/>
              <a:gd name="T100" fmla="*/ 43 w 44"/>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 h="28">
                <a:moveTo>
                  <a:pt x="43" y="14"/>
                </a:moveTo>
                <a:lnTo>
                  <a:pt x="33" y="10"/>
                </a:lnTo>
                <a:lnTo>
                  <a:pt x="27" y="5"/>
                </a:lnTo>
                <a:lnTo>
                  <a:pt x="27" y="2"/>
                </a:lnTo>
                <a:lnTo>
                  <a:pt x="27" y="1"/>
                </a:lnTo>
                <a:lnTo>
                  <a:pt x="25" y="1"/>
                </a:lnTo>
                <a:lnTo>
                  <a:pt x="23" y="1"/>
                </a:lnTo>
                <a:lnTo>
                  <a:pt x="21" y="1"/>
                </a:lnTo>
                <a:lnTo>
                  <a:pt x="20" y="1"/>
                </a:lnTo>
                <a:lnTo>
                  <a:pt x="17" y="0"/>
                </a:lnTo>
                <a:lnTo>
                  <a:pt x="16" y="0"/>
                </a:lnTo>
                <a:lnTo>
                  <a:pt x="13" y="0"/>
                </a:lnTo>
                <a:lnTo>
                  <a:pt x="8" y="1"/>
                </a:lnTo>
                <a:lnTo>
                  <a:pt x="5" y="2"/>
                </a:lnTo>
                <a:lnTo>
                  <a:pt x="4" y="5"/>
                </a:lnTo>
                <a:lnTo>
                  <a:pt x="3" y="5"/>
                </a:lnTo>
                <a:lnTo>
                  <a:pt x="4" y="6"/>
                </a:lnTo>
                <a:lnTo>
                  <a:pt x="5" y="6"/>
                </a:lnTo>
                <a:lnTo>
                  <a:pt x="5" y="9"/>
                </a:lnTo>
                <a:lnTo>
                  <a:pt x="8" y="10"/>
                </a:lnTo>
                <a:lnTo>
                  <a:pt x="5" y="13"/>
                </a:lnTo>
                <a:lnTo>
                  <a:pt x="4" y="13"/>
                </a:lnTo>
                <a:lnTo>
                  <a:pt x="4" y="14"/>
                </a:lnTo>
                <a:lnTo>
                  <a:pt x="4" y="18"/>
                </a:lnTo>
                <a:lnTo>
                  <a:pt x="4" y="18"/>
                </a:lnTo>
                <a:lnTo>
                  <a:pt x="3" y="20"/>
                </a:lnTo>
                <a:lnTo>
                  <a:pt x="0" y="24"/>
                </a:lnTo>
                <a:lnTo>
                  <a:pt x="3" y="26"/>
                </a:lnTo>
                <a:lnTo>
                  <a:pt x="4" y="26"/>
                </a:lnTo>
                <a:lnTo>
                  <a:pt x="8" y="24"/>
                </a:lnTo>
                <a:lnTo>
                  <a:pt x="9" y="24"/>
                </a:lnTo>
                <a:lnTo>
                  <a:pt x="9" y="26"/>
                </a:lnTo>
                <a:lnTo>
                  <a:pt x="9" y="28"/>
                </a:lnTo>
                <a:lnTo>
                  <a:pt x="13" y="26"/>
                </a:lnTo>
                <a:lnTo>
                  <a:pt x="17" y="22"/>
                </a:lnTo>
                <a:lnTo>
                  <a:pt x="20" y="20"/>
                </a:lnTo>
                <a:lnTo>
                  <a:pt x="23" y="18"/>
                </a:lnTo>
                <a:lnTo>
                  <a:pt x="25" y="18"/>
                </a:lnTo>
                <a:lnTo>
                  <a:pt x="27" y="18"/>
                </a:lnTo>
                <a:lnTo>
                  <a:pt x="31" y="16"/>
                </a:lnTo>
                <a:lnTo>
                  <a:pt x="36" y="18"/>
                </a:lnTo>
                <a:lnTo>
                  <a:pt x="40" y="18"/>
                </a:lnTo>
                <a:lnTo>
                  <a:pt x="43" y="16"/>
                </a:lnTo>
                <a:lnTo>
                  <a:pt x="44" y="14"/>
                </a:lnTo>
                <a:lnTo>
                  <a:pt x="43" y="14"/>
                </a:lnTo>
                <a:lnTo>
                  <a:pt x="43" y="14"/>
                </a:lnTo>
                <a:lnTo>
                  <a:pt x="43" y="14"/>
                </a:lnTo>
                <a:lnTo>
                  <a:pt x="43" y="14"/>
                </a:lnTo>
                <a:lnTo>
                  <a:pt x="43" y="14"/>
                </a:lnTo>
                <a:lnTo>
                  <a:pt x="43" y="14"/>
                </a:lnTo>
                <a:lnTo>
                  <a:pt x="43" y="14"/>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31" name="Freeform 42"/>
          <p:cNvSpPr>
            <a:spLocks/>
          </p:cNvSpPr>
          <p:nvPr/>
        </p:nvSpPr>
        <p:spPr bwMode="auto">
          <a:xfrm>
            <a:off x="4580927" y="2198337"/>
            <a:ext cx="64294" cy="66506"/>
          </a:xfrm>
          <a:custGeom>
            <a:avLst/>
            <a:gdLst>
              <a:gd name="T0" fmla="*/ 3 w 36"/>
              <a:gd name="T1" fmla="*/ 13 h 27"/>
              <a:gd name="T2" fmla="*/ 3 w 36"/>
              <a:gd name="T3" fmla="*/ 13 h 27"/>
              <a:gd name="T4" fmla="*/ 0 w 36"/>
              <a:gd name="T5" fmla="*/ 16 h 27"/>
              <a:gd name="T6" fmla="*/ 3 w 36"/>
              <a:gd name="T7" fmla="*/ 17 h 27"/>
              <a:gd name="T8" fmla="*/ 3 w 36"/>
              <a:gd name="T9" fmla="*/ 20 h 27"/>
              <a:gd name="T10" fmla="*/ 3 w 36"/>
              <a:gd name="T11" fmla="*/ 21 h 27"/>
              <a:gd name="T12" fmla="*/ 4 w 36"/>
              <a:gd name="T13" fmla="*/ 23 h 27"/>
              <a:gd name="T14" fmla="*/ 4 w 36"/>
              <a:gd name="T15" fmla="*/ 25 h 27"/>
              <a:gd name="T16" fmla="*/ 6 w 36"/>
              <a:gd name="T17" fmla="*/ 27 h 27"/>
              <a:gd name="T18" fmla="*/ 8 w 36"/>
              <a:gd name="T19" fmla="*/ 27 h 27"/>
              <a:gd name="T20" fmla="*/ 12 w 36"/>
              <a:gd name="T21" fmla="*/ 27 h 27"/>
              <a:gd name="T22" fmla="*/ 14 w 36"/>
              <a:gd name="T23" fmla="*/ 27 h 27"/>
              <a:gd name="T24" fmla="*/ 19 w 36"/>
              <a:gd name="T25" fmla="*/ 25 h 27"/>
              <a:gd name="T26" fmla="*/ 26 w 36"/>
              <a:gd name="T27" fmla="*/ 23 h 27"/>
              <a:gd name="T28" fmla="*/ 30 w 36"/>
              <a:gd name="T29" fmla="*/ 21 h 27"/>
              <a:gd name="T30" fmla="*/ 32 w 36"/>
              <a:gd name="T31" fmla="*/ 21 h 27"/>
              <a:gd name="T32" fmla="*/ 35 w 36"/>
              <a:gd name="T33" fmla="*/ 20 h 27"/>
              <a:gd name="T34" fmla="*/ 36 w 36"/>
              <a:gd name="T35" fmla="*/ 20 h 27"/>
              <a:gd name="T36" fmla="*/ 36 w 36"/>
              <a:gd name="T37" fmla="*/ 16 h 27"/>
              <a:gd name="T38" fmla="*/ 36 w 36"/>
              <a:gd name="T39" fmla="*/ 13 h 27"/>
              <a:gd name="T40" fmla="*/ 36 w 36"/>
              <a:gd name="T41" fmla="*/ 12 h 27"/>
              <a:gd name="T42" fmla="*/ 35 w 36"/>
              <a:gd name="T43" fmla="*/ 8 h 27"/>
              <a:gd name="T44" fmla="*/ 32 w 36"/>
              <a:gd name="T45" fmla="*/ 7 h 27"/>
              <a:gd name="T46" fmla="*/ 31 w 36"/>
              <a:gd name="T47" fmla="*/ 4 h 27"/>
              <a:gd name="T48" fmla="*/ 30 w 36"/>
              <a:gd name="T49" fmla="*/ 3 h 27"/>
              <a:gd name="T50" fmla="*/ 28 w 36"/>
              <a:gd name="T51" fmla="*/ 1 h 27"/>
              <a:gd name="T52" fmla="*/ 27 w 36"/>
              <a:gd name="T53" fmla="*/ 0 h 27"/>
              <a:gd name="T54" fmla="*/ 26 w 36"/>
              <a:gd name="T55" fmla="*/ 0 h 27"/>
              <a:gd name="T56" fmla="*/ 23 w 36"/>
              <a:gd name="T57" fmla="*/ 3 h 27"/>
              <a:gd name="T58" fmla="*/ 19 w 36"/>
              <a:gd name="T59" fmla="*/ 3 h 27"/>
              <a:gd name="T60" fmla="*/ 18 w 36"/>
              <a:gd name="T61" fmla="*/ 3 h 27"/>
              <a:gd name="T62" fmla="*/ 16 w 36"/>
              <a:gd name="T63" fmla="*/ 3 h 27"/>
              <a:gd name="T64" fmla="*/ 14 w 36"/>
              <a:gd name="T65" fmla="*/ 4 h 27"/>
              <a:gd name="T66" fmla="*/ 14 w 36"/>
              <a:gd name="T67" fmla="*/ 7 h 27"/>
              <a:gd name="T68" fmla="*/ 10 w 36"/>
              <a:gd name="T69" fmla="*/ 4 h 27"/>
              <a:gd name="T70" fmla="*/ 8 w 36"/>
              <a:gd name="T71" fmla="*/ 4 h 27"/>
              <a:gd name="T72" fmla="*/ 6 w 36"/>
              <a:gd name="T73" fmla="*/ 7 h 27"/>
              <a:gd name="T74" fmla="*/ 4 w 36"/>
              <a:gd name="T75" fmla="*/ 8 h 27"/>
              <a:gd name="T76" fmla="*/ 3 w 36"/>
              <a:gd name="T77" fmla="*/ 9 h 27"/>
              <a:gd name="T78" fmla="*/ 3 w 36"/>
              <a:gd name="T79" fmla="*/ 12 h 27"/>
              <a:gd name="T80" fmla="*/ 3 w 36"/>
              <a:gd name="T81" fmla="*/ 13 h 27"/>
              <a:gd name="T82" fmla="*/ 3 w 36"/>
              <a:gd name="T83" fmla="*/ 13 h 27"/>
              <a:gd name="T84" fmla="*/ 3 w 36"/>
              <a:gd name="T85" fmla="*/ 13 h 27"/>
              <a:gd name="T86" fmla="*/ 3 w 36"/>
              <a:gd name="T87" fmla="*/ 13 h 27"/>
              <a:gd name="T88" fmla="*/ 3 w 36"/>
              <a:gd name="T89" fmla="*/ 13 h 27"/>
              <a:gd name="T90" fmla="*/ 3 w 36"/>
              <a:gd name="T91" fmla="*/ 13 h 27"/>
              <a:gd name="T92" fmla="*/ 3 w 36"/>
              <a:gd name="T93"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 h="27">
                <a:moveTo>
                  <a:pt x="3" y="13"/>
                </a:moveTo>
                <a:lnTo>
                  <a:pt x="3" y="13"/>
                </a:lnTo>
                <a:lnTo>
                  <a:pt x="0" y="16"/>
                </a:lnTo>
                <a:lnTo>
                  <a:pt x="3" y="17"/>
                </a:lnTo>
                <a:lnTo>
                  <a:pt x="3" y="20"/>
                </a:lnTo>
                <a:lnTo>
                  <a:pt x="3" y="21"/>
                </a:lnTo>
                <a:lnTo>
                  <a:pt x="4" y="23"/>
                </a:lnTo>
                <a:lnTo>
                  <a:pt x="4" y="25"/>
                </a:lnTo>
                <a:lnTo>
                  <a:pt x="6" y="27"/>
                </a:lnTo>
                <a:lnTo>
                  <a:pt x="8" y="27"/>
                </a:lnTo>
                <a:lnTo>
                  <a:pt x="12" y="27"/>
                </a:lnTo>
                <a:lnTo>
                  <a:pt x="14" y="27"/>
                </a:lnTo>
                <a:lnTo>
                  <a:pt x="19" y="25"/>
                </a:lnTo>
                <a:lnTo>
                  <a:pt x="26" y="23"/>
                </a:lnTo>
                <a:lnTo>
                  <a:pt x="30" y="21"/>
                </a:lnTo>
                <a:lnTo>
                  <a:pt x="32" y="21"/>
                </a:lnTo>
                <a:lnTo>
                  <a:pt x="35" y="20"/>
                </a:lnTo>
                <a:lnTo>
                  <a:pt x="36" y="20"/>
                </a:lnTo>
                <a:lnTo>
                  <a:pt x="36" y="16"/>
                </a:lnTo>
                <a:lnTo>
                  <a:pt x="36" y="13"/>
                </a:lnTo>
                <a:lnTo>
                  <a:pt x="36" y="12"/>
                </a:lnTo>
                <a:lnTo>
                  <a:pt x="35" y="8"/>
                </a:lnTo>
                <a:lnTo>
                  <a:pt x="32" y="7"/>
                </a:lnTo>
                <a:lnTo>
                  <a:pt x="31" y="4"/>
                </a:lnTo>
                <a:lnTo>
                  <a:pt x="30" y="3"/>
                </a:lnTo>
                <a:lnTo>
                  <a:pt x="28" y="1"/>
                </a:lnTo>
                <a:lnTo>
                  <a:pt x="27" y="0"/>
                </a:lnTo>
                <a:lnTo>
                  <a:pt x="26" y="0"/>
                </a:lnTo>
                <a:lnTo>
                  <a:pt x="23" y="3"/>
                </a:lnTo>
                <a:lnTo>
                  <a:pt x="19" y="3"/>
                </a:lnTo>
                <a:lnTo>
                  <a:pt x="18" y="3"/>
                </a:lnTo>
                <a:lnTo>
                  <a:pt x="16" y="3"/>
                </a:lnTo>
                <a:lnTo>
                  <a:pt x="14" y="4"/>
                </a:lnTo>
                <a:lnTo>
                  <a:pt x="14" y="7"/>
                </a:lnTo>
                <a:lnTo>
                  <a:pt x="10" y="4"/>
                </a:lnTo>
                <a:lnTo>
                  <a:pt x="8" y="4"/>
                </a:lnTo>
                <a:lnTo>
                  <a:pt x="6" y="7"/>
                </a:lnTo>
                <a:lnTo>
                  <a:pt x="4" y="8"/>
                </a:lnTo>
                <a:lnTo>
                  <a:pt x="3" y="9"/>
                </a:lnTo>
                <a:lnTo>
                  <a:pt x="3" y="12"/>
                </a:lnTo>
                <a:lnTo>
                  <a:pt x="3" y="13"/>
                </a:lnTo>
                <a:lnTo>
                  <a:pt x="3" y="13"/>
                </a:lnTo>
                <a:lnTo>
                  <a:pt x="3" y="13"/>
                </a:lnTo>
                <a:lnTo>
                  <a:pt x="3" y="13"/>
                </a:lnTo>
                <a:lnTo>
                  <a:pt x="3" y="13"/>
                </a:lnTo>
                <a:lnTo>
                  <a:pt x="3" y="13"/>
                </a:lnTo>
                <a:lnTo>
                  <a:pt x="3" y="1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32" name="Freeform 43"/>
          <p:cNvSpPr>
            <a:spLocks/>
          </p:cNvSpPr>
          <p:nvPr/>
        </p:nvSpPr>
        <p:spPr bwMode="auto">
          <a:xfrm>
            <a:off x="4550575" y="2188485"/>
            <a:ext cx="48221" cy="135474"/>
          </a:xfrm>
          <a:custGeom>
            <a:avLst/>
            <a:gdLst>
              <a:gd name="T0" fmla="*/ 13 w 20"/>
              <a:gd name="T1" fmla="*/ 39 h 41"/>
              <a:gd name="T2" fmla="*/ 13 w 20"/>
              <a:gd name="T3" fmla="*/ 38 h 41"/>
              <a:gd name="T4" fmla="*/ 13 w 20"/>
              <a:gd name="T5" fmla="*/ 37 h 41"/>
              <a:gd name="T6" fmla="*/ 13 w 20"/>
              <a:gd name="T7" fmla="*/ 36 h 41"/>
              <a:gd name="T8" fmla="*/ 15 w 20"/>
              <a:gd name="T9" fmla="*/ 35 h 41"/>
              <a:gd name="T10" fmla="*/ 17 w 20"/>
              <a:gd name="T11" fmla="*/ 30 h 41"/>
              <a:gd name="T12" fmla="*/ 19 w 20"/>
              <a:gd name="T13" fmla="*/ 29 h 41"/>
              <a:gd name="T14" fmla="*/ 20 w 20"/>
              <a:gd name="T15" fmla="*/ 28 h 41"/>
              <a:gd name="T16" fmla="*/ 20 w 20"/>
              <a:gd name="T17" fmla="*/ 26 h 41"/>
              <a:gd name="T18" fmla="*/ 20 w 20"/>
              <a:gd name="T19" fmla="*/ 25 h 41"/>
              <a:gd name="T20" fmla="*/ 19 w 20"/>
              <a:gd name="T21" fmla="*/ 23 h 41"/>
              <a:gd name="T22" fmla="*/ 17 w 20"/>
              <a:gd name="T23" fmla="*/ 23 h 41"/>
              <a:gd name="T24" fmla="*/ 16 w 20"/>
              <a:gd name="T25" fmla="*/ 22 h 41"/>
              <a:gd name="T26" fmla="*/ 16 w 20"/>
              <a:gd name="T27" fmla="*/ 20 h 41"/>
              <a:gd name="T28" fmla="*/ 15 w 20"/>
              <a:gd name="T29" fmla="*/ 19 h 41"/>
              <a:gd name="T30" fmla="*/ 15 w 20"/>
              <a:gd name="T31" fmla="*/ 18 h 41"/>
              <a:gd name="T32" fmla="*/ 15 w 20"/>
              <a:gd name="T33" fmla="*/ 16 h 41"/>
              <a:gd name="T34" fmla="*/ 13 w 20"/>
              <a:gd name="T35" fmla="*/ 15 h 41"/>
              <a:gd name="T36" fmla="*/ 15 w 20"/>
              <a:gd name="T37" fmla="*/ 13 h 41"/>
              <a:gd name="T38" fmla="*/ 15 w 20"/>
              <a:gd name="T39" fmla="*/ 13 h 41"/>
              <a:gd name="T40" fmla="*/ 15 w 20"/>
              <a:gd name="T41" fmla="*/ 12 h 41"/>
              <a:gd name="T42" fmla="*/ 15 w 20"/>
              <a:gd name="T43" fmla="*/ 10 h 41"/>
              <a:gd name="T44" fmla="*/ 15 w 20"/>
              <a:gd name="T45" fmla="*/ 9 h 41"/>
              <a:gd name="T46" fmla="*/ 15 w 20"/>
              <a:gd name="T47" fmla="*/ 8 h 41"/>
              <a:gd name="T48" fmla="*/ 15 w 20"/>
              <a:gd name="T49" fmla="*/ 6 h 41"/>
              <a:gd name="T50" fmla="*/ 13 w 20"/>
              <a:gd name="T51" fmla="*/ 5 h 41"/>
              <a:gd name="T52" fmla="*/ 13 w 20"/>
              <a:gd name="T53" fmla="*/ 5 h 41"/>
              <a:gd name="T54" fmla="*/ 10 w 20"/>
              <a:gd name="T55" fmla="*/ 3 h 41"/>
              <a:gd name="T56" fmla="*/ 10 w 20"/>
              <a:gd name="T57" fmla="*/ 2 h 41"/>
              <a:gd name="T58" fmla="*/ 10 w 20"/>
              <a:gd name="T59" fmla="*/ 1 h 41"/>
              <a:gd name="T60" fmla="*/ 9 w 20"/>
              <a:gd name="T61" fmla="*/ 0 h 41"/>
              <a:gd name="T62" fmla="*/ 7 w 20"/>
              <a:gd name="T63" fmla="*/ 2 h 41"/>
              <a:gd name="T64" fmla="*/ 6 w 20"/>
              <a:gd name="T65" fmla="*/ 2 h 41"/>
              <a:gd name="T66" fmla="*/ 4 w 20"/>
              <a:gd name="T67" fmla="*/ 2 h 41"/>
              <a:gd name="T68" fmla="*/ 4 w 20"/>
              <a:gd name="T69" fmla="*/ 0 h 41"/>
              <a:gd name="T70" fmla="*/ 3 w 20"/>
              <a:gd name="T71" fmla="*/ 0 h 41"/>
              <a:gd name="T72" fmla="*/ 1 w 20"/>
              <a:gd name="T73" fmla="*/ 3 h 41"/>
              <a:gd name="T74" fmla="*/ 0 w 20"/>
              <a:gd name="T75" fmla="*/ 6 h 41"/>
              <a:gd name="T76" fmla="*/ 2 w 20"/>
              <a:gd name="T77" fmla="*/ 10 h 41"/>
              <a:gd name="T78" fmla="*/ 3 w 20"/>
              <a:gd name="T79" fmla="*/ 10 h 41"/>
              <a:gd name="T80" fmla="*/ 3 w 20"/>
              <a:gd name="T81" fmla="*/ 13 h 41"/>
              <a:gd name="T82" fmla="*/ 2 w 20"/>
              <a:gd name="T83" fmla="*/ 16 h 41"/>
              <a:gd name="T84" fmla="*/ 3 w 20"/>
              <a:gd name="T85" fmla="*/ 18 h 41"/>
              <a:gd name="T86" fmla="*/ 3 w 20"/>
              <a:gd name="T87" fmla="*/ 19 h 41"/>
              <a:gd name="T88" fmla="*/ 3 w 20"/>
              <a:gd name="T89" fmla="*/ 22 h 41"/>
              <a:gd name="T90" fmla="*/ 3 w 20"/>
              <a:gd name="T91" fmla="*/ 23 h 41"/>
              <a:gd name="T92" fmla="*/ 2 w 20"/>
              <a:gd name="T93" fmla="*/ 23 h 41"/>
              <a:gd name="T94" fmla="*/ 2 w 20"/>
              <a:gd name="T95" fmla="*/ 25 h 41"/>
              <a:gd name="T96" fmla="*/ 2 w 20"/>
              <a:gd name="T97" fmla="*/ 26 h 41"/>
              <a:gd name="T98" fmla="*/ 3 w 20"/>
              <a:gd name="T99" fmla="*/ 29 h 41"/>
              <a:gd name="T100" fmla="*/ 3 w 20"/>
              <a:gd name="T101" fmla="*/ 30 h 41"/>
              <a:gd name="T102" fmla="*/ 2 w 20"/>
              <a:gd name="T103" fmla="*/ 30 h 41"/>
              <a:gd name="T104" fmla="*/ 6 w 20"/>
              <a:gd name="T105" fmla="*/ 33 h 41"/>
              <a:gd name="T106" fmla="*/ 7 w 20"/>
              <a:gd name="T107" fmla="*/ 35 h 41"/>
              <a:gd name="T108" fmla="*/ 9 w 20"/>
              <a:gd name="T109" fmla="*/ 38 h 41"/>
              <a:gd name="T110" fmla="*/ 9 w 20"/>
              <a:gd name="T111" fmla="*/ 39 h 41"/>
              <a:gd name="T112" fmla="*/ 10 w 20"/>
              <a:gd name="T113" fmla="*/ 40 h 41"/>
              <a:gd name="T114" fmla="*/ 12 w 20"/>
              <a:gd name="T115" fmla="*/ 41 h 41"/>
              <a:gd name="T116" fmla="*/ 13 w 20"/>
              <a:gd name="T11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41">
                <a:moveTo>
                  <a:pt x="13" y="39"/>
                </a:moveTo>
                <a:cubicBezTo>
                  <a:pt x="13" y="38"/>
                  <a:pt x="13" y="38"/>
                  <a:pt x="13" y="38"/>
                </a:cubicBezTo>
                <a:cubicBezTo>
                  <a:pt x="13" y="37"/>
                  <a:pt x="13" y="37"/>
                  <a:pt x="13" y="37"/>
                </a:cubicBezTo>
                <a:cubicBezTo>
                  <a:pt x="13" y="36"/>
                  <a:pt x="13" y="36"/>
                  <a:pt x="13" y="36"/>
                </a:cubicBezTo>
                <a:cubicBezTo>
                  <a:pt x="15" y="35"/>
                  <a:pt x="15" y="35"/>
                  <a:pt x="15" y="35"/>
                </a:cubicBezTo>
                <a:cubicBezTo>
                  <a:pt x="17" y="30"/>
                  <a:pt x="17" y="30"/>
                  <a:pt x="17" y="30"/>
                </a:cubicBezTo>
                <a:cubicBezTo>
                  <a:pt x="19" y="29"/>
                  <a:pt x="19" y="29"/>
                  <a:pt x="19" y="29"/>
                </a:cubicBezTo>
                <a:cubicBezTo>
                  <a:pt x="20" y="28"/>
                  <a:pt x="20" y="28"/>
                  <a:pt x="20" y="28"/>
                </a:cubicBezTo>
                <a:cubicBezTo>
                  <a:pt x="20" y="26"/>
                  <a:pt x="20" y="26"/>
                  <a:pt x="20" y="26"/>
                </a:cubicBezTo>
                <a:cubicBezTo>
                  <a:pt x="20" y="25"/>
                  <a:pt x="20" y="25"/>
                  <a:pt x="20" y="25"/>
                </a:cubicBezTo>
                <a:cubicBezTo>
                  <a:pt x="19" y="23"/>
                  <a:pt x="19" y="23"/>
                  <a:pt x="19" y="23"/>
                </a:cubicBezTo>
                <a:cubicBezTo>
                  <a:pt x="17" y="23"/>
                  <a:pt x="17" y="23"/>
                  <a:pt x="17" y="23"/>
                </a:cubicBezTo>
                <a:cubicBezTo>
                  <a:pt x="16" y="22"/>
                  <a:pt x="16" y="22"/>
                  <a:pt x="16" y="22"/>
                </a:cubicBezTo>
                <a:cubicBezTo>
                  <a:pt x="16" y="20"/>
                  <a:pt x="16" y="20"/>
                  <a:pt x="16" y="20"/>
                </a:cubicBezTo>
                <a:cubicBezTo>
                  <a:pt x="15" y="19"/>
                  <a:pt x="15" y="19"/>
                  <a:pt x="15" y="19"/>
                </a:cubicBezTo>
                <a:cubicBezTo>
                  <a:pt x="15" y="18"/>
                  <a:pt x="15" y="18"/>
                  <a:pt x="15" y="18"/>
                </a:cubicBezTo>
                <a:cubicBezTo>
                  <a:pt x="15" y="16"/>
                  <a:pt x="15" y="16"/>
                  <a:pt x="15" y="16"/>
                </a:cubicBezTo>
                <a:cubicBezTo>
                  <a:pt x="13" y="15"/>
                  <a:pt x="13" y="15"/>
                  <a:pt x="13" y="15"/>
                </a:cubicBezTo>
                <a:cubicBezTo>
                  <a:pt x="15" y="13"/>
                  <a:pt x="15" y="13"/>
                  <a:pt x="15" y="13"/>
                </a:cubicBezTo>
                <a:cubicBezTo>
                  <a:pt x="15" y="13"/>
                  <a:pt x="15" y="13"/>
                  <a:pt x="15" y="13"/>
                </a:cubicBezTo>
                <a:cubicBezTo>
                  <a:pt x="15" y="12"/>
                  <a:pt x="15" y="12"/>
                  <a:pt x="15" y="12"/>
                </a:cubicBezTo>
                <a:cubicBezTo>
                  <a:pt x="15" y="10"/>
                  <a:pt x="15" y="10"/>
                  <a:pt x="15" y="10"/>
                </a:cubicBezTo>
                <a:cubicBezTo>
                  <a:pt x="15" y="9"/>
                  <a:pt x="15" y="9"/>
                  <a:pt x="15" y="9"/>
                </a:cubicBezTo>
                <a:cubicBezTo>
                  <a:pt x="15" y="8"/>
                  <a:pt x="15" y="8"/>
                  <a:pt x="15" y="8"/>
                </a:cubicBezTo>
                <a:cubicBezTo>
                  <a:pt x="15" y="6"/>
                  <a:pt x="15" y="6"/>
                  <a:pt x="15" y="6"/>
                </a:cubicBezTo>
                <a:cubicBezTo>
                  <a:pt x="13" y="5"/>
                  <a:pt x="13" y="5"/>
                  <a:pt x="13" y="5"/>
                </a:cubicBezTo>
                <a:cubicBezTo>
                  <a:pt x="13" y="5"/>
                  <a:pt x="13" y="5"/>
                  <a:pt x="13" y="5"/>
                </a:cubicBezTo>
                <a:cubicBezTo>
                  <a:pt x="10" y="3"/>
                  <a:pt x="10" y="3"/>
                  <a:pt x="10" y="3"/>
                </a:cubicBezTo>
                <a:cubicBezTo>
                  <a:pt x="10" y="2"/>
                  <a:pt x="10" y="2"/>
                  <a:pt x="10" y="2"/>
                </a:cubicBezTo>
                <a:cubicBezTo>
                  <a:pt x="10" y="1"/>
                  <a:pt x="10" y="1"/>
                  <a:pt x="10" y="1"/>
                </a:cubicBezTo>
                <a:cubicBezTo>
                  <a:pt x="9" y="0"/>
                  <a:pt x="9" y="0"/>
                  <a:pt x="9" y="0"/>
                </a:cubicBezTo>
                <a:cubicBezTo>
                  <a:pt x="7" y="2"/>
                  <a:pt x="7" y="2"/>
                  <a:pt x="7" y="2"/>
                </a:cubicBezTo>
                <a:cubicBezTo>
                  <a:pt x="6" y="2"/>
                  <a:pt x="6" y="2"/>
                  <a:pt x="6" y="2"/>
                </a:cubicBezTo>
                <a:cubicBezTo>
                  <a:pt x="4" y="2"/>
                  <a:pt x="4" y="2"/>
                  <a:pt x="4" y="2"/>
                </a:cubicBezTo>
                <a:cubicBezTo>
                  <a:pt x="4" y="0"/>
                  <a:pt x="4" y="0"/>
                  <a:pt x="4" y="0"/>
                </a:cubicBezTo>
                <a:cubicBezTo>
                  <a:pt x="3" y="0"/>
                  <a:pt x="3" y="0"/>
                  <a:pt x="3" y="0"/>
                </a:cubicBezTo>
                <a:cubicBezTo>
                  <a:pt x="1" y="3"/>
                  <a:pt x="1" y="3"/>
                  <a:pt x="1" y="3"/>
                </a:cubicBezTo>
                <a:cubicBezTo>
                  <a:pt x="0" y="6"/>
                  <a:pt x="0" y="6"/>
                  <a:pt x="0" y="6"/>
                </a:cubicBezTo>
                <a:cubicBezTo>
                  <a:pt x="2" y="10"/>
                  <a:pt x="2" y="10"/>
                  <a:pt x="2" y="10"/>
                </a:cubicBezTo>
                <a:cubicBezTo>
                  <a:pt x="3" y="10"/>
                  <a:pt x="3" y="10"/>
                  <a:pt x="3" y="10"/>
                </a:cubicBezTo>
                <a:cubicBezTo>
                  <a:pt x="3" y="13"/>
                  <a:pt x="3" y="13"/>
                  <a:pt x="3" y="13"/>
                </a:cubicBezTo>
                <a:cubicBezTo>
                  <a:pt x="2" y="16"/>
                  <a:pt x="2" y="16"/>
                  <a:pt x="2" y="16"/>
                </a:cubicBezTo>
                <a:cubicBezTo>
                  <a:pt x="3" y="18"/>
                  <a:pt x="3" y="18"/>
                  <a:pt x="3" y="18"/>
                </a:cubicBezTo>
                <a:cubicBezTo>
                  <a:pt x="3" y="19"/>
                  <a:pt x="3" y="19"/>
                  <a:pt x="3" y="19"/>
                </a:cubicBezTo>
                <a:cubicBezTo>
                  <a:pt x="3" y="22"/>
                  <a:pt x="3" y="22"/>
                  <a:pt x="3" y="22"/>
                </a:cubicBezTo>
                <a:cubicBezTo>
                  <a:pt x="3" y="23"/>
                  <a:pt x="3" y="23"/>
                  <a:pt x="3" y="23"/>
                </a:cubicBezTo>
                <a:cubicBezTo>
                  <a:pt x="2" y="23"/>
                  <a:pt x="2" y="23"/>
                  <a:pt x="2" y="23"/>
                </a:cubicBezTo>
                <a:cubicBezTo>
                  <a:pt x="2" y="25"/>
                  <a:pt x="2" y="25"/>
                  <a:pt x="2" y="25"/>
                </a:cubicBezTo>
                <a:cubicBezTo>
                  <a:pt x="2" y="26"/>
                  <a:pt x="2" y="26"/>
                  <a:pt x="2" y="26"/>
                </a:cubicBezTo>
                <a:cubicBezTo>
                  <a:pt x="3" y="29"/>
                  <a:pt x="3" y="29"/>
                  <a:pt x="3" y="29"/>
                </a:cubicBezTo>
                <a:cubicBezTo>
                  <a:pt x="3" y="30"/>
                  <a:pt x="3" y="30"/>
                  <a:pt x="3" y="30"/>
                </a:cubicBezTo>
                <a:cubicBezTo>
                  <a:pt x="2" y="30"/>
                  <a:pt x="2" y="30"/>
                  <a:pt x="2" y="30"/>
                </a:cubicBezTo>
                <a:cubicBezTo>
                  <a:pt x="6" y="33"/>
                  <a:pt x="6" y="33"/>
                  <a:pt x="6" y="33"/>
                </a:cubicBezTo>
                <a:cubicBezTo>
                  <a:pt x="7" y="35"/>
                  <a:pt x="7" y="35"/>
                  <a:pt x="7" y="35"/>
                </a:cubicBezTo>
                <a:cubicBezTo>
                  <a:pt x="9" y="38"/>
                  <a:pt x="9" y="38"/>
                  <a:pt x="9" y="38"/>
                </a:cubicBezTo>
                <a:cubicBezTo>
                  <a:pt x="9" y="39"/>
                  <a:pt x="9" y="39"/>
                  <a:pt x="9" y="39"/>
                </a:cubicBezTo>
                <a:cubicBezTo>
                  <a:pt x="10" y="40"/>
                  <a:pt x="10" y="40"/>
                  <a:pt x="10" y="40"/>
                </a:cubicBezTo>
                <a:cubicBezTo>
                  <a:pt x="12" y="41"/>
                  <a:pt x="12" y="41"/>
                  <a:pt x="12" y="41"/>
                </a:cubicBezTo>
                <a:lnTo>
                  <a:pt x="13" y="3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33" name="Freeform 44"/>
          <p:cNvSpPr>
            <a:spLocks/>
          </p:cNvSpPr>
          <p:nvPr/>
        </p:nvSpPr>
        <p:spPr bwMode="auto">
          <a:xfrm>
            <a:off x="4629148" y="2119516"/>
            <a:ext cx="160734" cy="128084"/>
          </a:xfrm>
          <a:custGeom>
            <a:avLst/>
            <a:gdLst>
              <a:gd name="T0" fmla="*/ 4 w 90"/>
              <a:gd name="T1" fmla="*/ 36 h 52"/>
              <a:gd name="T2" fmla="*/ 8 w 90"/>
              <a:gd name="T3" fmla="*/ 40 h 52"/>
              <a:gd name="T4" fmla="*/ 9 w 90"/>
              <a:gd name="T5" fmla="*/ 45 h 52"/>
              <a:gd name="T6" fmla="*/ 9 w 90"/>
              <a:gd name="T7" fmla="*/ 52 h 52"/>
              <a:gd name="T8" fmla="*/ 13 w 90"/>
              <a:gd name="T9" fmla="*/ 52 h 52"/>
              <a:gd name="T10" fmla="*/ 21 w 90"/>
              <a:gd name="T11" fmla="*/ 52 h 52"/>
              <a:gd name="T12" fmla="*/ 29 w 90"/>
              <a:gd name="T13" fmla="*/ 48 h 52"/>
              <a:gd name="T14" fmla="*/ 33 w 90"/>
              <a:gd name="T15" fmla="*/ 48 h 52"/>
              <a:gd name="T16" fmla="*/ 36 w 90"/>
              <a:gd name="T17" fmla="*/ 52 h 52"/>
              <a:gd name="T18" fmla="*/ 40 w 90"/>
              <a:gd name="T19" fmla="*/ 49 h 52"/>
              <a:gd name="T20" fmla="*/ 44 w 90"/>
              <a:gd name="T21" fmla="*/ 52 h 52"/>
              <a:gd name="T22" fmla="*/ 52 w 90"/>
              <a:gd name="T23" fmla="*/ 52 h 52"/>
              <a:gd name="T24" fmla="*/ 56 w 90"/>
              <a:gd name="T25" fmla="*/ 52 h 52"/>
              <a:gd name="T26" fmla="*/ 57 w 90"/>
              <a:gd name="T27" fmla="*/ 48 h 52"/>
              <a:gd name="T28" fmla="*/ 56 w 90"/>
              <a:gd name="T29" fmla="*/ 45 h 52"/>
              <a:gd name="T30" fmla="*/ 57 w 90"/>
              <a:gd name="T31" fmla="*/ 44 h 52"/>
              <a:gd name="T32" fmla="*/ 61 w 90"/>
              <a:gd name="T33" fmla="*/ 44 h 52"/>
              <a:gd name="T34" fmla="*/ 65 w 90"/>
              <a:gd name="T35" fmla="*/ 40 h 52"/>
              <a:gd name="T36" fmla="*/ 73 w 90"/>
              <a:gd name="T37" fmla="*/ 39 h 52"/>
              <a:gd name="T38" fmla="*/ 77 w 90"/>
              <a:gd name="T39" fmla="*/ 40 h 52"/>
              <a:gd name="T40" fmla="*/ 80 w 90"/>
              <a:gd name="T41" fmla="*/ 40 h 52"/>
              <a:gd name="T42" fmla="*/ 82 w 90"/>
              <a:gd name="T43" fmla="*/ 39 h 52"/>
              <a:gd name="T44" fmla="*/ 74 w 90"/>
              <a:gd name="T45" fmla="*/ 31 h 52"/>
              <a:gd name="T46" fmla="*/ 78 w 90"/>
              <a:gd name="T47" fmla="*/ 28 h 52"/>
              <a:gd name="T48" fmla="*/ 80 w 90"/>
              <a:gd name="T49" fmla="*/ 23 h 52"/>
              <a:gd name="T50" fmla="*/ 82 w 90"/>
              <a:gd name="T51" fmla="*/ 15 h 52"/>
              <a:gd name="T52" fmla="*/ 88 w 90"/>
              <a:gd name="T53" fmla="*/ 14 h 52"/>
              <a:gd name="T54" fmla="*/ 90 w 90"/>
              <a:gd name="T55" fmla="*/ 10 h 52"/>
              <a:gd name="T56" fmla="*/ 88 w 90"/>
              <a:gd name="T57" fmla="*/ 8 h 52"/>
              <a:gd name="T58" fmla="*/ 78 w 90"/>
              <a:gd name="T59" fmla="*/ 4 h 52"/>
              <a:gd name="T60" fmla="*/ 70 w 90"/>
              <a:gd name="T61" fmla="*/ 2 h 52"/>
              <a:gd name="T62" fmla="*/ 65 w 90"/>
              <a:gd name="T63" fmla="*/ 2 h 52"/>
              <a:gd name="T64" fmla="*/ 53 w 90"/>
              <a:gd name="T65" fmla="*/ 4 h 52"/>
              <a:gd name="T66" fmla="*/ 47 w 90"/>
              <a:gd name="T67" fmla="*/ 10 h 52"/>
              <a:gd name="T68" fmla="*/ 39 w 90"/>
              <a:gd name="T69" fmla="*/ 8 h 52"/>
              <a:gd name="T70" fmla="*/ 29 w 90"/>
              <a:gd name="T71" fmla="*/ 8 h 52"/>
              <a:gd name="T72" fmla="*/ 17 w 90"/>
              <a:gd name="T73" fmla="*/ 6 h 52"/>
              <a:gd name="T74" fmla="*/ 8 w 90"/>
              <a:gd name="T75" fmla="*/ 8 h 52"/>
              <a:gd name="T76" fmla="*/ 8 w 90"/>
              <a:gd name="T77" fmla="*/ 4 h 52"/>
              <a:gd name="T78" fmla="*/ 4 w 90"/>
              <a:gd name="T79" fmla="*/ 0 h 52"/>
              <a:gd name="T80" fmla="*/ 0 w 90"/>
              <a:gd name="T81" fmla="*/ 4 h 52"/>
              <a:gd name="T82" fmla="*/ 0 w 90"/>
              <a:gd name="T83" fmla="*/ 8 h 52"/>
              <a:gd name="T84" fmla="*/ 4 w 90"/>
              <a:gd name="T85" fmla="*/ 14 h 52"/>
              <a:gd name="T86" fmla="*/ 5 w 90"/>
              <a:gd name="T87" fmla="*/ 23 h 52"/>
              <a:gd name="T88" fmla="*/ 3 w 90"/>
              <a:gd name="T89" fmla="*/ 25 h 52"/>
              <a:gd name="T90" fmla="*/ 3 w 90"/>
              <a:gd name="T91" fmla="*/ 31 h 52"/>
              <a:gd name="T92" fmla="*/ 0 w 90"/>
              <a:gd name="T93" fmla="*/ 32 h 52"/>
              <a:gd name="T94" fmla="*/ 3 w 90"/>
              <a:gd name="T95" fmla="*/ 35 h 52"/>
              <a:gd name="T96" fmla="*/ 3 w 90"/>
              <a:gd name="T97" fmla="*/ 35 h 52"/>
              <a:gd name="T98" fmla="*/ 3 w 90"/>
              <a:gd name="T99" fmla="*/ 35 h 52"/>
              <a:gd name="T100" fmla="*/ 3 w 90"/>
              <a:gd name="T101"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52">
                <a:moveTo>
                  <a:pt x="3" y="35"/>
                </a:moveTo>
                <a:lnTo>
                  <a:pt x="4" y="36"/>
                </a:lnTo>
                <a:lnTo>
                  <a:pt x="5" y="39"/>
                </a:lnTo>
                <a:lnTo>
                  <a:pt x="8" y="40"/>
                </a:lnTo>
                <a:lnTo>
                  <a:pt x="9" y="44"/>
                </a:lnTo>
                <a:lnTo>
                  <a:pt x="9" y="45"/>
                </a:lnTo>
                <a:lnTo>
                  <a:pt x="9" y="48"/>
                </a:lnTo>
                <a:lnTo>
                  <a:pt x="9" y="52"/>
                </a:lnTo>
                <a:lnTo>
                  <a:pt x="12" y="52"/>
                </a:lnTo>
                <a:lnTo>
                  <a:pt x="13" y="52"/>
                </a:lnTo>
                <a:lnTo>
                  <a:pt x="17" y="52"/>
                </a:lnTo>
                <a:lnTo>
                  <a:pt x="21" y="52"/>
                </a:lnTo>
                <a:lnTo>
                  <a:pt x="25" y="49"/>
                </a:lnTo>
                <a:lnTo>
                  <a:pt x="29" y="48"/>
                </a:lnTo>
                <a:lnTo>
                  <a:pt x="31" y="48"/>
                </a:lnTo>
                <a:lnTo>
                  <a:pt x="33" y="48"/>
                </a:lnTo>
                <a:lnTo>
                  <a:pt x="35" y="48"/>
                </a:lnTo>
                <a:lnTo>
                  <a:pt x="36" y="52"/>
                </a:lnTo>
                <a:lnTo>
                  <a:pt x="37" y="51"/>
                </a:lnTo>
                <a:lnTo>
                  <a:pt x="40" y="49"/>
                </a:lnTo>
                <a:lnTo>
                  <a:pt x="43" y="52"/>
                </a:lnTo>
                <a:lnTo>
                  <a:pt x="44" y="52"/>
                </a:lnTo>
                <a:lnTo>
                  <a:pt x="47" y="52"/>
                </a:lnTo>
                <a:lnTo>
                  <a:pt x="52" y="52"/>
                </a:lnTo>
                <a:lnTo>
                  <a:pt x="53" y="52"/>
                </a:lnTo>
                <a:lnTo>
                  <a:pt x="56" y="52"/>
                </a:lnTo>
                <a:lnTo>
                  <a:pt x="57" y="49"/>
                </a:lnTo>
                <a:lnTo>
                  <a:pt x="57" y="48"/>
                </a:lnTo>
                <a:lnTo>
                  <a:pt x="57" y="45"/>
                </a:lnTo>
                <a:lnTo>
                  <a:pt x="56" y="45"/>
                </a:lnTo>
                <a:lnTo>
                  <a:pt x="56" y="44"/>
                </a:lnTo>
                <a:lnTo>
                  <a:pt x="57" y="44"/>
                </a:lnTo>
                <a:lnTo>
                  <a:pt x="60" y="44"/>
                </a:lnTo>
                <a:lnTo>
                  <a:pt x="61" y="44"/>
                </a:lnTo>
                <a:lnTo>
                  <a:pt x="62" y="41"/>
                </a:lnTo>
                <a:lnTo>
                  <a:pt x="65" y="40"/>
                </a:lnTo>
                <a:lnTo>
                  <a:pt x="70" y="39"/>
                </a:lnTo>
                <a:lnTo>
                  <a:pt x="73" y="39"/>
                </a:lnTo>
                <a:lnTo>
                  <a:pt x="74" y="39"/>
                </a:lnTo>
                <a:lnTo>
                  <a:pt x="77" y="40"/>
                </a:lnTo>
                <a:lnTo>
                  <a:pt x="78" y="40"/>
                </a:lnTo>
                <a:lnTo>
                  <a:pt x="80" y="40"/>
                </a:lnTo>
                <a:lnTo>
                  <a:pt x="82" y="40"/>
                </a:lnTo>
                <a:lnTo>
                  <a:pt x="82" y="39"/>
                </a:lnTo>
                <a:lnTo>
                  <a:pt x="78" y="32"/>
                </a:lnTo>
                <a:lnTo>
                  <a:pt x="74" y="31"/>
                </a:lnTo>
                <a:lnTo>
                  <a:pt x="77" y="31"/>
                </a:lnTo>
                <a:lnTo>
                  <a:pt x="78" y="28"/>
                </a:lnTo>
                <a:lnTo>
                  <a:pt x="80" y="27"/>
                </a:lnTo>
                <a:lnTo>
                  <a:pt x="80" y="23"/>
                </a:lnTo>
                <a:lnTo>
                  <a:pt x="80" y="19"/>
                </a:lnTo>
                <a:lnTo>
                  <a:pt x="82" y="15"/>
                </a:lnTo>
                <a:lnTo>
                  <a:pt x="86" y="14"/>
                </a:lnTo>
                <a:lnTo>
                  <a:pt x="88" y="14"/>
                </a:lnTo>
                <a:lnTo>
                  <a:pt x="90" y="14"/>
                </a:lnTo>
                <a:lnTo>
                  <a:pt x="90" y="10"/>
                </a:lnTo>
                <a:lnTo>
                  <a:pt x="90" y="8"/>
                </a:lnTo>
                <a:lnTo>
                  <a:pt x="88" y="8"/>
                </a:lnTo>
                <a:lnTo>
                  <a:pt x="84" y="8"/>
                </a:lnTo>
                <a:lnTo>
                  <a:pt x="78" y="4"/>
                </a:lnTo>
                <a:lnTo>
                  <a:pt x="74" y="4"/>
                </a:lnTo>
                <a:lnTo>
                  <a:pt x="70" y="2"/>
                </a:lnTo>
                <a:lnTo>
                  <a:pt x="66" y="0"/>
                </a:lnTo>
                <a:lnTo>
                  <a:pt x="65" y="2"/>
                </a:lnTo>
                <a:lnTo>
                  <a:pt x="60" y="2"/>
                </a:lnTo>
                <a:lnTo>
                  <a:pt x="53" y="4"/>
                </a:lnTo>
                <a:lnTo>
                  <a:pt x="49" y="8"/>
                </a:lnTo>
                <a:lnTo>
                  <a:pt x="47" y="10"/>
                </a:lnTo>
                <a:lnTo>
                  <a:pt x="44" y="10"/>
                </a:lnTo>
                <a:lnTo>
                  <a:pt x="39" y="8"/>
                </a:lnTo>
                <a:lnTo>
                  <a:pt x="33" y="8"/>
                </a:lnTo>
                <a:lnTo>
                  <a:pt x="29" y="8"/>
                </a:lnTo>
                <a:lnTo>
                  <a:pt x="23" y="8"/>
                </a:lnTo>
                <a:lnTo>
                  <a:pt x="17" y="6"/>
                </a:lnTo>
                <a:lnTo>
                  <a:pt x="12" y="8"/>
                </a:lnTo>
                <a:lnTo>
                  <a:pt x="8" y="8"/>
                </a:lnTo>
                <a:lnTo>
                  <a:pt x="5" y="6"/>
                </a:lnTo>
                <a:lnTo>
                  <a:pt x="8" y="4"/>
                </a:lnTo>
                <a:lnTo>
                  <a:pt x="8" y="2"/>
                </a:lnTo>
                <a:lnTo>
                  <a:pt x="4" y="0"/>
                </a:lnTo>
                <a:lnTo>
                  <a:pt x="0" y="4"/>
                </a:lnTo>
                <a:lnTo>
                  <a:pt x="0" y="4"/>
                </a:lnTo>
                <a:lnTo>
                  <a:pt x="0" y="6"/>
                </a:lnTo>
                <a:lnTo>
                  <a:pt x="0" y="8"/>
                </a:lnTo>
                <a:lnTo>
                  <a:pt x="1" y="10"/>
                </a:lnTo>
                <a:lnTo>
                  <a:pt x="4" y="14"/>
                </a:lnTo>
                <a:lnTo>
                  <a:pt x="9" y="18"/>
                </a:lnTo>
                <a:lnTo>
                  <a:pt x="5" y="23"/>
                </a:lnTo>
                <a:lnTo>
                  <a:pt x="4" y="23"/>
                </a:lnTo>
                <a:lnTo>
                  <a:pt x="3" y="25"/>
                </a:lnTo>
                <a:lnTo>
                  <a:pt x="3" y="27"/>
                </a:lnTo>
                <a:lnTo>
                  <a:pt x="3" y="31"/>
                </a:lnTo>
                <a:lnTo>
                  <a:pt x="4" y="31"/>
                </a:lnTo>
                <a:lnTo>
                  <a:pt x="0" y="32"/>
                </a:lnTo>
                <a:lnTo>
                  <a:pt x="1" y="33"/>
                </a:lnTo>
                <a:lnTo>
                  <a:pt x="3" y="35"/>
                </a:lnTo>
                <a:lnTo>
                  <a:pt x="3" y="35"/>
                </a:lnTo>
                <a:lnTo>
                  <a:pt x="3" y="35"/>
                </a:lnTo>
                <a:lnTo>
                  <a:pt x="3" y="35"/>
                </a:lnTo>
                <a:lnTo>
                  <a:pt x="3" y="35"/>
                </a:lnTo>
                <a:lnTo>
                  <a:pt x="3" y="35"/>
                </a:lnTo>
                <a:lnTo>
                  <a:pt x="3" y="3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34" name="Freeform 45"/>
          <p:cNvSpPr>
            <a:spLocks/>
          </p:cNvSpPr>
          <p:nvPr/>
        </p:nvSpPr>
        <p:spPr bwMode="auto">
          <a:xfrm>
            <a:off x="4570211" y="1939711"/>
            <a:ext cx="244674" cy="204443"/>
          </a:xfrm>
          <a:custGeom>
            <a:avLst/>
            <a:gdLst>
              <a:gd name="T0" fmla="*/ 129 w 137"/>
              <a:gd name="T1" fmla="*/ 51 h 83"/>
              <a:gd name="T2" fmla="*/ 126 w 137"/>
              <a:gd name="T3" fmla="*/ 52 h 83"/>
              <a:gd name="T4" fmla="*/ 121 w 137"/>
              <a:gd name="T5" fmla="*/ 55 h 83"/>
              <a:gd name="T6" fmla="*/ 115 w 137"/>
              <a:gd name="T7" fmla="*/ 51 h 83"/>
              <a:gd name="T8" fmla="*/ 113 w 137"/>
              <a:gd name="T9" fmla="*/ 48 h 83"/>
              <a:gd name="T10" fmla="*/ 111 w 137"/>
              <a:gd name="T11" fmla="*/ 41 h 83"/>
              <a:gd name="T12" fmla="*/ 113 w 137"/>
              <a:gd name="T13" fmla="*/ 31 h 83"/>
              <a:gd name="T14" fmla="*/ 107 w 137"/>
              <a:gd name="T15" fmla="*/ 21 h 83"/>
              <a:gd name="T16" fmla="*/ 98 w 137"/>
              <a:gd name="T17" fmla="*/ 11 h 83"/>
              <a:gd name="T18" fmla="*/ 90 w 137"/>
              <a:gd name="T19" fmla="*/ 3 h 83"/>
              <a:gd name="T20" fmla="*/ 86 w 137"/>
              <a:gd name="T21" fmla="*/ 0 h 83"/>
              <a:gd name="T22" fmla="*/ 82 w 137"/>
              <a:gd name="T23" fmla="*/ 4 h 83"/>
              <a:gd name="T24" fmla="*/ 73 w 137"/>
              <a:gd name="T25" fmla="*/ 7 h 83"/>
              <a:gd name="T26" fmla="*/ 69 w 137"/>
              <a:gd name="T27" fmla="*/ 8 h 83"/>
              <a:gd name="T28" fmla="*/ 64 w 137"/>
              <a:gd name="T29" fmla="*/ 11 h 83"/>
              <a:gd name="T30" fmla="*/ 56 w 137"/>
              <a:gd name="T31" fmla="*/ 7 h 83"/>
              <a:gd name="T32" fmla="*/ 45 w 137"/>
              <a:gd name="T33" fmla="*/ 4 h 83"/>
              <a:gd name="T34" fmla="*/ 37 w 137"/>
              <a:gd name="T35" fmla="*/ 4 h 83"/>
              <a:gd name="T36" fmla="*/ 34 w 137"/>
              <a:gd name="T37" fmla="*/ 7 h 83"/>
              <a:gd name="T38" fmla="*/ 29 w 137"/>
              <a:gd name="T39" fmla="*/ 11 h 83"/>
              <a:gd name="T40" fmla="*/ 24 w 137"/>
              <a:gd name="T41" fmla="*/ 12 h 83"/>
              <a:gd name="T42" fmla="*/ 24 w 137"/>
              <a:gd name="T43" fmla="*/ 16 h 83"/>
              <a:gd name="T44" fmla="*/ 18 w 137"/>
              <a:gd name="T45" fmla="*/ 27 h 83"/>
              <a:gd name="T46" fmla="*/ 14 w 137"/>
              <a:gd name="T47" fmla="*/ 33 h 83"/>
              <a:gd name="T48" fmla="*/ 10 w 137"/>
              <a:gd name="T49" fmla="*/ 35 h 83"/>
              <a:gd name="T50" fmla="*/ 6 w 137"/>
              <a:gd name="T51" fmla="*/ 37 h 83"/>
              <a:gd name="T52" fmla="*/ 3 w 137"/>
              <a:gd name="T53" fmla="*/ 37 h 83"/>
              <a:gd name="T54" fmla="*/ 1 w 137"/>
              <a:gd name="T55" fmla="*/ 39 h 83"/>
              <a:gd name="T56" fmla="*/ 5 w 137"/>
              <a:gd name="T57" fmla="*/ 43 h 83"/>
              <a:gd name="T58" fmla="*/ 9 w 137"/>
              <a:gd name="T59" fmla="*/ 47 h 83"/>
              <a:gd name="T60" fmla="*/ 14 w 137"/>
              <a:gd name="T61" fmla="*/ 55 h 83"/>
              <a:gd name="T62" fmla="*/ 18 w 137"/>
              <a:gd name="T63" fmla="*/ 57 h 83"/>
              <a:gd name="T64" fmla="*/ 18 w 137"/>
              <a:gd name="T65" fmla="*/ 60 h 83"/>
              <a:gd name="T66" fmla="*/ 20 w 137"/>
              <a:gd name="T67" fmla="*/ 64 h 83"/>
              <a:gd name="T68" fmla="*/ 29 w 137"/>
              <a:gd name="T69" fmla="*/ 68 h 83"/>
              <a:gd name="T70" fmla="*/ 36 w 137"/>
              <a:gd name="T71" fmla="*/ 64 h 83"/>
              <a:gd name="T72" fmla="*/ 33 w 137"/>
              <a:gd name="T73" fmla="*/ 68 h 83"/>
              <a:gd name="T74" fmla="*/ 37 w 137"/>
              <a:gd name="T75" fmla="*/ 73 h 83"/>
              <a:gd name="T76" fmla="*/ 41 w 137"/>
              <a:gd name="T77" fmla="*/ 77 h 83"/>
              <a:gd name="T78" fmla="*/ 41 w 137"/>
              <a:gd name="T79" fmla="*/ 81 h 83"/>
              <a:gd name="T80" fmla="*/ 50 w 137"/>
              <a:gd name="T81" fmla="*/ 79 h 83"/>
              <a:gd name="T82" fmla="*/ 62 w 137"/>
              <a:gd name="T83" fmla="*/ 81 h 83"/>
              <a:gd name="T84" fmla="*/ 72 w 137"/>
              <a:gd name="T85" fmla="*/ 81 h 83"/>
              <a:gd name="T86" fmla="*/ 80 w 137"/>
              <a:gd name="T87" fmla="*/ 83 h 83"/>
              <a:gd name="T88" fmla="*/ 86 w 137"/>
              <a:gd name="T89" fmla="*/ 77 h 83"/>
              <a:gd name="T90" fmla="*/ 98 w 137"/>
              <a:gd name="T91" fmla="*/ 75 h 83"/>
              <a:gd name="T92" fmla="*/ 103 w 137"/>
              <a:gd name="T93" fmla="*/ 75 h 83"/>
              <a:gd name="T94" fmla="*/ 111 w 137"/>
              <a:gd name="T95" fmla="*/ 77 h 83"/>
              <a:gd name="T96" fmla="*/ 121 w 137"/>
              <a:gd name="T97" fmla="*/ 81 h 83"/>
              <a:gd name="T98" fmla="*/ 123 w 137"/>
              <a:gd name="T99" fmla="*/ 77 h 83"/>
              <a:gd name="T100" fmla="*/ 123 w 137"/>
              <a:gd name="T101" fmla="*/ 71 h 83"/>
              <a:gd name="T102" fmla="*/ 126 w 137"/>
              <a:gd name="T103" fmla="*/ 65 h 83"/>
              <a:gd name="T104" fmla="*/ 125 w 137"/>
              <a:gd name="T105" fmla="*/ 65 h 83"/>
              <a:gd name="T106" fmla="*/ 125 w 137"/>
              <a:gd name="T107" fmla="*/ 60 h 83"/>
              <a:gd name="T108" fmla="*/ 126 w 137"/>
              <a:gd name="T109" fmla="*/ 60 h 83"/>
              <a:gd name="T110" fmla="*/ 130 w 137"/>
              <a:gd name="T111" fmla="*/ 64 h 83"/>
              <a:gd name="T112" fmla="*/ 137 w 137"/>
              <a:gd name="T113" fmla="*/ 57 h 83"/>
              <a:gd name="T114" fmla="*/ 134 w 137"/>
              <a:gd name="T115" fmla="*/ 52 h 83"/>
              <a:gd name="T116" fmla="*/ 133 w 137"/>
              <a:gd name="T117" fmla="*/ 51 h 83"/>
              <a:gd name="T118" fmla="*/ 133 w 137"/>
              <a:gd name="T119" fmla="*/ 51 h 83"/>
              <a:gd name="T120" fmla="*/ 133 w 137"/>
              <a:gd name="T121" fmla="*/ 5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7" h="83">
                <a:moveTo>
                  <a:pt x="133" y="51"/>
                </a:moveTo>
                <a:lnTo>
                  <a:pt x="129" y="51"/>
                </a:lnTo>
                <a:lnTo>
                  <a:pt x="126" y="52"/>
                </a:lnTo>
                <a:lnTo>
                  <a:pt x="126" y="52"/>
                </a:lnTo>
                <a:lnTo>
                  <a:pt x="123" y="55"/>
                </a:lnTo>
                <a:lnTo>
                  <a:pt x="121" y="55"/>
                </a:lnTo>
                <a:lnTo>
                  <a:pt x="117" y="52"/>
                </a:lnTo>
                <a:lnTo>
                  <a:pt x="115" y="51"/>
                </a:lnTo>
                <a:lnTo>
                  <a:pt x="114" y="49"/>
                </a:lnTo>
                <a:lnTo>
                  <a:pt x="113" y="48"/>
                </a:lnTo>
                <a:lnTo>
                  <a:pt x="113" y="47"/>
                </a:lnTo>
                <a:lnTo>
                  <a:pt x="111" y="41"/>
                </a:lnTo>
                <a:lnTo>
                  <a:pt x="111" y="37"/>
                </a:lnTo>
                <a:lnTo>
                  <a:pt x="113" y="31"/>
                </a:lnTo>
                <a:lnTo>
                  <a:pt x="110" y="25"/>
                </a:lnTo>
                <a:lnTo>
                  <a:pt x="107" y="21"/>
                </a:lnTo>
                <a:lnTo>
                  <a:pt x="102" y="16"/>
                </a:lnTo>
                <a:lnTo>
                  <a:pt x="98" y="11"/>
                </a:lnTo>
                <a:lnTo>
                  <a:pt x="94" y="4"/>
                </a:lnTo>
                <a:lnTo>
                  <a:pt x="90" y="3"/>
                </a:lnTo>
                <a:lnTo>
                  <a:pt x="89" y="0"/>
                </a:lnTo>
                <a:lnTo>
                  <a:pt x="86" y="0"/>
                </a:lnTo>
                <a:lnTo>
                  <a:pt x="82" y="3"/>
                </a:lnTo>
                <a:lnTo>
                  <a:pt x="82" y="4"/>
                </a:lnTo>
                <a:lnTo>
                  <a:pt x="81" y="7"/>
                </a:lnTo>
                <a:lnTo>
                  <a:pt x="73" y="7"/>
                </a:lnTo>
                <a:lnTo>
                  <a:pt x="72" y="7"/>
                </a:lnTo>
                <a:lnTo>
                  <a:pt x="69" y="8"/>
                </a:lnTo>
                <a:lnTo>
                  <a:pt x="66" y="11"/>
                </a:lnTo>
                <a:lnTo>
                  <a:pt x="64" y="11"/>
                </a:lnTo>
                <a:lnTo>
                  <a:pt x="60" y="7"/>
                </a:lnTo>
                <a:lnTo>
                  <a:pt x="56" y="7"/>
                </a:lnTo>
                <a:lnTo>
                  <a:pt x="50" y="7"/>
                </a:lnTo>
                <a:lnTo>
                  <a:pt x="45" y="4"/>
                </a:lnTo>
                <a:lnTo>
                  <a:pt x="41" y="4"/>
                </a:lnTo>
                <a:lnTo>
                  <a:pt x="37" y="4"/>
                </a:lnTo>
                <a:lnTo>
                  <a:pt x="36" y="7"/>
                </a:lnTo>
                <a:lnTo>
                  <a:pt x="34" y="7"/>
                </a:lnTo>
                <a:lnTo>
                  <a:pt x="33" y="8"/>
                </a:lnTo>
                <a:lnTo>
                  <a:pt x="29" y="11"/>
                </a:lnTo>
                <a:lnTo>
                  <a:pt x="28" y="11"/>
                </a:lnTo>
                <a:lnTo>
                  <a:pt x="24" y="12"/>
                </a:lnTo>
                <a:lnTo>
                  <a:pt x="24" y="14"/>
                </a:lnTo>
                <a:lnTo>
                  <a:pt x="24" y="16"/>
                </a:lnTo>
                <a:lnTo>
                  <a:pt x="20" y="21"/>
                </a:lnTo>
                <a:lnTo>
                  <a:pt x="18" y="27"/>
                </a:lnTo>
                <a:lnTo>
                  <a:pt x="14" y="31"/>
                </a:lnTo>
                <a:lnTo>
                  <a:pt x="14" y="33"/>
                </a:lnTo>
                <a:lnTo>
                  <a:pt x="12" y="35"/>
                </a:lnTo>
                <a:lnTo>
                  <a:pt x="10" y="35"/>
                </a:lnTo>
                <a:lnTo>
                  <a:pt x="6" y="35"/>
                </a:lnTo>
                <a:lnTo>
                  <a:pt x="6" y="37"/>
                </a:lnTo>
                <a:lnTo>
                  <a:pt x="5" y="39"/>
                </a:lnTo>
                <a:lnTo>
                  <a:pt x="3" y="37"/>
                </a:lnTo>
                <a:lnTo>
                  <a:pt x="0" y="39"/>
                </a:lnTo>
                <a:lnTo>
                  <a:pt x="1" y="39"/>
                </a:lnTo>
                <a:lnTo>
                  <a:pt x="3" y="41"/>
                </a:lnTo>
                <a:lnTo>
                  <a:pt x="5" y="43"/>
                </a:lnTo>
                <a:lnTo>
                  <a:pt x="6" y="44"/>
                </a:lnTo>
                <a:lnTo>
                  <a:pt x="9" y="47"/>
                </a:lnTo>
                <a:lnTo>
                  <a:pt x="6" y="51"/>
                </a:lnTo>
                <a:lnTo>
                  <a:pt x="14" y="55"/>
                </a:lnTo>
                <a:lnTo>
                  <a:pt x="18" y="56"/>
                </a:lnTo>
                <a:lnTo>
                  <a:pt x="18" y="57"/>
                </a:lnTo>
                <a:lnTo>
                  <a:pt x="16" y="57"/>
                </a:lnTo>
                <a:lnTo>
                  <a:pt x="18" y="60"/>
                </a:lnTo>
                <a:lnTo>
                  <a:pt x="16" y="61"/>
                </a:lnTo>
                <a:lnTo>
                  <a:pt x="20" y="64"/>
                </a:lnTo>
                <a:lnTo>
                  <a:pt x="25" y="65"/>
                </a:lnTo>
                <a:lnTo>
                  <a:pt x="29" y="68"/>
                </a:lnTo>
                <a:lnTo>
                  <a:pt x="32" y="65"/>
                </a:lnTo>
                <a:lnTo>
                  <a:pt x="36" y="64"/>
                </a:lnTo>
                <a:lnTo>
                  <a:pt x="37" y="68"/>
                </a:lnTo>
                <a:lnTo>
                  <a:pt x="33" y="68"/>
                </a:lnTo>
                <a:lnTo>
                  <a:pt x="33" y="69"/>
                </a:lnTo>
                <a:lnTo>
                  <a:pt x="37" y="73"/>
                </a:lnTo>
                <a:lnTo>
                  <a:pt x="41" y="75"/>
                </a:lnTo>
                <a:lnTo>
                  <a:pt x="41" y="77"/>
                </a:lnTo>
                <a:lnTo>
                  <a:pt x="38" y="79"/>
                </a:lnTo>
                <a:lnTo>
                  <a:pt x="41" y="81"/>
                </a:lnTo>
                <a:lnTo>
                  <a:pt x="45" y="81"/>
                </a:lnTo>
                <a:lnTo>
                  <a:pt x="50" y="79"/>
                </a:lnTo>
                <a:lnTo>
                  <a:pt x="56" y="81"/>
                </a:lnTo>
                <a:lnTo>
                  <a:pt x="62" y="81"/>
                </a:lnTo>
                <a:lnTo>
                  <a:pt x="66" y="81"/>
                </a:lnTo>
                <a:lnTo>
                  <a:pt x="72" y="81"/>
                </a:lnTo>
                <a:lnTo>
                  <a:pt x="77" y="83"/>
                </a:lnTo>
                <a:lnTo>
                  <a:pt x="80" y="83"/>
                </a:lnTo>
                <a:lnTo>
                  <a:pt x="82" y="81"/>
                </a:lnTo>
                <a:lnTo>
                  <a:pt x="86" y="77"/>
                </a:lnTo>
                <a:lnTo>
                  <a:pt x="93" y="75"/>
                </a:lnTo>
                <a:lnTo>
                  <a:pt x="98" y="75"/>
                </a:lnTo>
                <a:lnTo>
                  <a:pt x="99" y="73"/>
                </a:lnTo>
                <a:lnTo>
                  <a:pt x="103" y="75"/>
                </a:lnTo>
                <a:lnTo>
                  <a:pt x="107" y="77"/>
                </a:lnTo>
                <a:lnTo>
                  <a:pt x="111" y="77"/>
                </a:lnTo>
                <a:lnTo>
                  <a:pt x="117" y="81"/>
                </a:lnTo>
                <a:lnTo>
                  <a:pt x="121" y="81"/>
                </a:lnTo>
                <a:lnTo>
                  <a:pt x="123" y="81"/>
                </a:lnTo>
                <a:lnTo>
                  <a:pt x="123" y="77"/>
                </a:lnTo>
                <a:lnTo>
                  <a:pt x="123" y="77"/>
                </a:lnTo>
                <a:lnTo>
                  <a:pt x="123" y="71"/>
                </a:lnTo>
                <a:lnTo>
                  <a:pt x="125" y="69"/>
                </a:lnTo>
                <a:lnTo>
                  <a:pt x="126" y="65"/>
                </a:lnTo>
                <a:lnTo>
                  <a:pt x="125" y="68"/>
                </a:lnTo>
                <a:lnTo>
                  <a:pt x="125" y="65"/>
                </a:lnTo>
                <a:lnTo>
                  <a:pt x="125" y="61"/>
                </a:lnTo>
                <a:lnTo>
                  <a:pt x="125" y="60"/>
                </a:lnTo>
                <a:lnTo>
                  <a:pt x="126" y="57"/>
                </a:lnTo>
                <a:lnTo>
                  <a:pt x="126" y="60"/>
                </a:lnTo>
                <a:lnTo>
                  <a:pt x="126" y="64"/>
                </a:lnTo>
                <a:lnTo>
                  <a:pt x="130" y="64"/>
                </a:lnTo>
                <a:lnTo>
                  <a:pt x="134" y="61"/>
                </a:lnTo>
                <a:lnTo>
                  <a:pt x="137" y="57"/>
                </a:lnTo>
                <a:lnTo>
                  <a:pt x="137" y="55"/>
                </a:lnTo>
                <a:lnTo>
                  <a:pt x="134" y="52"/>
                </a:lnTo>
                <a:lnTo>
                  <a:pt x="133" y="51"/>
                </a:lnTo>
                <a:lnTo>
                  <a:pt x="133" y="51"/>
                </a:lnTo>
                <a:lnTo>
                  <a:pt x="133" y="51"/>
                </a:lnTo>
                <a:lnTo>
                  <a:pt x="133" y="51"/>
                </a:lnTo>
                <a:lnTo>
                  <a:pt x="133" y="51"/>
                </a:lnTo>
                <a:lnTo>
                  <a:pt x="133" y="51"/>
                </a:lnTo>
                <a:lnTo>
                  <a:pt x="133" y="5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35" name="Freeform 46"/>
          <p:cNvSpPr>
            <a:spLocks/>
          </p:cNvSpPr>
          <p:nvPr/>
        </p:nvSpPr>
        <p:spPr bwMode="auto">
          <a:xfrm>
            <a:off x="4729160" y="1934779"/>
            <a:ext cx="89297" cy="130548"/>
          </a:xfrm>
          <a:custGeom>
            <a:avLst/>
            <a:gdLst>
              <a:gd name="T0" fmla="*/ 5 w 50"/>
              <a:gd name="T1" fmla="*/ 6 h 53"/>
              <a:gd name="T2" fmla="*/ 9 w 50"/>
              <a:gd name="T3" fmla="*/ 13 h 53"/>
              <a:gd name="T4" fmla="*/ 13 w 50"/>
              <a:gd name="T5" fmla="*/ 18 h 53"/>
              <a:gd name="T6" fmla="*/ 18 w 50"/>
              <a:gd name="T7" fmla="*/ 23 h 53"/>
              <a:gd name="T8" fmla="*/ 21 w 50"/>
              <a:gd name="T9" fmla="*/ 27 h 53"/>
              <a:gd name="T10" fmla="*/ 24 w 50"/>
              <a:gd name="T11" fmla="*/ 33 h 53"/>
              <a:gd name="T12" fmla="*/ 22 w 50"/>
              <a:gd name="T13" fmla="*/ 39 h 53"/>
              <a:gd name="T14" fmla="*/ 22 w 50"/>
              <a:gd name="T15" fmla="*/ 43 h 53"/>
              <a:gd name="T16" fmla="*/ 24 w 50"/>
              <a:gd name="T17" fmla="*/ 49 h 53"/>
              <a:gd name="T18" fmla="*/ 24 w 50"/>
              <a:gd name="T19" fmla="*/ 50 h 53"/>
              <a:gd name="T20" fmla="*/ 25 w 50"/>
              <a:gd name="T21" fmla="*/ 51 h 53"/>
              <a:gd name="T22" fmla="*/ 26 w 50"/>
              <a:gd name="T23" fmla="*/ 53 h 53"/>
              <a:gd name="T24" fmla="*/ 28 w 50"/>
              <a:gd name="T25" fmla="*/ 53 h 53"/>
              <a:gd name="T26" fmla="*/ 30 w 50"/>
              <a:gd name="T27" fmla="*/ 50 h 53"/>
              <a:gd name="T28" fmla="*/ 32 w 50"/>
              <a:gd name="T29" fmla="*/ 46 h 53"/>
              <a:gd name="T30" fmla="*/ 34 w 50"/>
              <a:gd name="T31" fmla="*/ 43 h 53"/>
              <a:gd name="T32" fmla="*/ 36 w 50"/>
              <a:gd name="T33" fmla="*/ 41 h 53"/>
              <a:gd name="T34" fmla="*/ 36 w 50"/>
              <a:gd name="T35" fmla="*/ 37 h 53"/>
              <a:gd name="T36" fmla="*/ 36 w 50"/>
              <a:gd name="T37" fmla="*/ 35 h 53"/>
              <a:gd name="T38" fmla="*/ 37 w 50"/>
              <a:gd name="T39" fmla="*/ 33 h 53"/>
              <a:gd name="T40" fmla="*/ 40 w 50"/>
              <a:gd name="T41" fmla="*/ 35 h 53"/>
              <a:gd name="T42" fmla="*/ 41 w 50"/>
              <a:gd name="T43" fmla="*/ 35 h 53"/>
              <a:gd name="T44" fmla="*/ 45 w 50"/>
              <a:gd name="T45" fmla="*/ 35 h 53"/>
              <a:gd name="T46" fmla="*/ 48 w 50"/>
              <a:gd name="T47" fmla="*/ 37 h 53"/>
              <a:gd name="T48" fmla="*/ 50 w 50"/>
              <a:gd name="T49" fmla="*/ 35 h 53"/>
              <a:gd name="T50" fmla="*/ 48 w 50"/>
              <a:gd name="T51" fmla="*/ 33 h 53"/>
              <a:gd name="T52" fmla="*/ 49 w 50"/>
              <a:gd name="T53" fmla="*/ 31 h 53"/>
              <a:gd name="T54" fmla="*/ 45 w 50"/>
              <a:gd name="T55" fmla="*/ 27 h 53"/>
              <a:gd name="T56" fmla="*/ 44 w 50"/>
              <a:gd name="T57" fmla="*/ 23 h 53"/>
              <a:gd name="T58" fmla="*/ 41 w 50"/>
              <a:gd name="T59" fmla="*/ 23 h 53"/>
              <a:gd name="T60" fmla="*/ 41 w 50"/>
              <a:gd name="T61" fmla="*/ 22 h 53"/>
              <a:gd name="T62" fmla="*/ 41 w 50"/>
              <a:gd name="T63" fmla="*/ 20 h 53"/>
              <a:gd name="T64" fmla="*/ 40 w 50"/>
              <a:gd name="T65" fmla="*/ 20 h 53"/>
              <a:gd name="T66" fmla="*/ 37 w 50"/>
              <a:gd name="T67" fmla="*/ 16 h 53"/>
              <a:gd name="T68" fmla="*/ 34 w 50"/>
              <a:gd name="T69" fmla="*/ 10 h 53"/>
              <a:gd name="T70" fmla="*/ 34 w 50"/>
              <a:gd name="T71" fmla="*/ 9 h 53"/>
              <a:gd name="T72" fmla="*/ 32 w 50"/>
              <a:gd name="T73" fmla="*/ 9 h 53"/>
              <a:gd name="T74" fmla="*/ 30 w 50"/>
              <a:gd name="T75" fmla="*/ 9 h 53"/>
              <a:gd name="T76" fmla="*/ 30 w 50"/>
              <a:gd name="T77" fmla="*/ 6 h 53"/>
              <a:gd name="T78" fmla="*/ 26 w 50"/>
              <a:gd name="T79" fmla="*/ 5 h 53"/>
              <a:gd name="T80" fmla="*/ 24 w 50"/>
              <a:gd name="T81" fmla="*/ 6 h 53"/>
              <a:gd name="T82" fmla="*/ 24 w 50"/>
              <a:gd name="T83" fmla="*/ 5 h 53"/>
              <a:gd name="T84" fmla="*/ 22 w 50"/>
              <a:gd name="T85" fmla="*/ 5 h 53"/>
              <a:gd name="T86" fmla="*/ 18 w 50"/>
              <a:gd name="T87" fmla="*/ 5 h 53"/>
              <a:gd name="T88" fmla="*/ 17 w 50"/>
              <a:gd name="T89" fmla="*/ 1 h 53"/>
              <a:gd name="T90" fmla="*/ 13 w 50"/>
              <a:gd name="T91" fmla="*/ 0 h 53"/>
              <a:gd name="T92" fmla="*/ 10 w 50"/>
              <a:gd name="T93" fmla="*/ 0 h 53"/>
              <a:gd name="T94" fmla="*/ 6 w 50"/>
              <a:gd name="T95" fmla="*/ 1 h 53"/>
              <a:gd name="T96" fmla="*/ 4 w 50"/>
              <a:gd name="T97" fmla="*/ 1 h 53"/>
              <a:gd name="T98" fmla="*/ 1 w 50"/>
              <a:gd name="T99" fmla="*/ 1 h 53"/>
              <a:gd name="T100" fmla="*/ 0 w 50"/>
              <a:gd name="T101" fmla="*/ 2 h 53"/>
              <a:gd name="T102" fmla="*/ 1 w 50"/>
              <a:gd name="T103" fmla="*/ 5 h 53"/>
              <a:gd name="T104" fmla="*/ 5 w 50"/>
              <a:gd name="T105" fmla="*/ 6 h 53"/>
              <a:gd name="T106" fmla="*/ 5 w 50"/>
              <a:gd name="T107" fmla="*/ 6 h 53"/>
              <a:gd name="T108" fmla="*/ 5 w 50"/>
              <a:gd name="T109" fmla="*/ 6 h 53"/>
              <a:gd name="T110" fmla="*/ 5 w 50"/>
              <a:gd name="T111" fmla="*/ 6 h 53"/>
              <a:gd name="T112" fmla="*/ 5 w 50"/>
              <a:gd name="T113" fmla="*/ 6 h 53"/>
              <a:gd name="T114" fmla="*/ 5 w 50"/>
              <a:gd name="T115" fmla="*/ 6 h 53"/>
              <a:gd name="T116" fmla="*/ 5 w 50"/>
              <a:gd name="T117"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 h="53">
                <a:moveTo>
                  <a:pt x="5" y="6"/>
                </a:moveTo>
                <a:lnTo>
                  <a:pt x="9" y="13"/>
                </a:lnTo>
                <a:lnTo>
                  <a:pt x="13" y="18"/>
                </a:lnTo>
                <a:lnTo>
                  <a:pt x="18" y="23"/>
                </a:lnTo>
                <a:lnTo>
                  <a:pt x="21" y="27"/>
                </a:lnTo>
                <a:lnTo>
                  <a:pt x="24" y="33"/>
                </a:lnTo>
                <a:lnTo>
                  <a:pt x="22" y="39"/>
                </a:lnTo>
                <a:lnTo>
                  <a:pt x="22" y="43"/>
                </a:lnTo>
                <a:lnTo>
                  <a:pt x="24" y="49"/>
                </a:lnTo>
                <a:lnTo>
                  <a:pt x="24" y="50"/>
                </a:lnTo>
                <a:lnTo>
                  <a:pt x="25" y="51"/>
                </a:lnTo>
                <a:lnTo>
                  <a:pt x="26" y="53"/>
                </a:lnTo>
                <a:lnTo>
                  <a:pt x="28" y="53"/>
                </a:lnTo>
                <a:lnTo>
                  <a:pt x="30" y="50"/>
                </a:lnTo>
                <a:lnTo>
                  <a:pt x="32" y="46"/>
                </a:lnTo>
                <a:lnTo>
                  <a:pt x="34" y="43"/>
                </a:lnTo>
                <a:lnTo>
                  <a:pt x="36" y="41"/>
                </a:lnTo>
                <a:lnTo>
                  <a:pt x="36" y="37"/>
                </a:lnTo>
                <a:lnTo>
                  <a:pt x="36" y="35"/>
                </a:lnTo>
                <a:lnTo>
                  <a:pt x="37" y="33"/>
                </a:lnTo>
                <a:lnTo>
                  <a:pt x="40" y="35"/>
                </a:lnTo>
                <a:lnTo>
                  <a:pt x="41" y="35"/>
                </a:lnTo>
                <a:lnTo>
                  <a:pt x="45" y="35"/>
                </a:lnTo>
                <a:lnTo>
                  <a:pt x="48" y="37"/>
                </a:lnTo>
                <a:lnTo>
                  <a:pt x="50" y="35"/>
                </a:lnTo>
                <a:lnTo>
                  <a:pt x="48" y="33"/>
                </a:lnTo>
                <a:lnTo>
                  <a:pt x="49" y="31"/>
                </a:lnTo>
                <a:lnTo>
                  <a:pt x="45" y="27"/>
                </a:lnTo>
                <a:lnTo>
                  <a:pt x="44" y="23"/>
                </a:lnTo>
                <a:lnTo>
                  <a:pt x="41" y="23"/>
                </a:lnTo>
                <a:lnTo>
                  <a:pt x="41" y="22"/>
                </a:lnTo>
                <a:lnTo>
                  <a:pt x="41" y="20"/>
                </a:lnTo>
                <a:lnTo>
                  <a:pt x="40" y="20"/>
                </a:lnTo>
                <a:lnTo>
                  <a:pt x="37" y="16"/>
                </a:lnTo>
                <a:lnTo>
                  <a:pt x="34" y="10"/>
                </a:lnTo>
                <a:lnTo>
                  <a:pt x="34" y="9"/>
                </a:lnTo>
                <a:lnTo>
                  <a:pt x="32" y="9"/>
                </a:lnTo>
                <a:lnTo>
                  <a:pt x="30" y="9"/>
                </a:lnTo>
                <a:lnTo>
                  <a:pt x="30" y="6"/>
                </a:lnTo>
                <a:lnTo>
                  <a:pt x="26" y="5"/>
                </a:lnTo>
                <a:lnTo>
                  <a:pt x="24" y="6"/>
                </a:lnTo>
                <a:lnTo>
                  <a:pt x="24" y="5"/>
                </a:lnTo>
                <a:lnTo>
                  <a:pt x="22" y="5"/>
                </a:lnTo>
                <a:lnTo>
                  <a:pt x="18" y="5"/>
                </a:lnTo>
                <a:lnTo>
                  <a:pt x="17" y="1"/>
                </a:lnTo>
                <a:lnTo>
                  <a:pt x="13" y="0"/>
                </a:lnTo>
                <a:lnTo>
                  <a:pt x="10" y="0"/>
                </a:lnTo>
                <a:lnTo>
                  <a:pt x="6" y="1"/>
                </a:lnTo>
                <a:lnTo>
                  <a:pt x="4" y="1"/>
                </a:lnTo>
                <a:lnTo>
                  <a:pt x="1" y="1"/>
                </a:lnTo>
                <a:lnTo>
                  <a:pt x="0" y="2"/>
                </a:lnTo>
                <a:lnTo>
                  <a:pt x="1" y="5"/>
                </a:lnTo>
                <a:lnTo>
                  <a:pt x="5" y="6"/>
                </a:lnTo>
                <a:lnTo>
                  <a:pt x="5" y="6"/>
                </a:lnTo>
                <a:lnTo>
                  <a:pt x="5" y="6"/>
                </a:lnTo>
                <a:lnTo>
                  <a:pt x="5" y="6"/>
                </a:lnTo>
                <a:lnTo>
                  <a:pt x="5" y="6"/>
                </a:lnTo>
                <a:lnTo>
                  <a:pt x="5" y="6"/>
                </a:lnTo>
                <a:lnTo>
                  <a:pt x="5" y="6"/>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36" name="Freeform 47"/>
          <p:cNvSpPr>
            <a:spLocks/>
          </p:cNvSpPr>
          <p:nvPr/>
        </p:nvSpPr>
        <p:spPr bwMode="auto">
          <a:xfrm>
            <a:off x="3546877" y="3474253"/>
            <a:ext cx="85725" cy="32022"/>
          </a:xfrm>
          <a:custGeom>
            <a:avLst/>
            <a:gdLst>
              <a:gd name="T0" fmla="*/ 7 w 48"/>
              <a:gd name="T1" fmla="*/ 12 h 13"/>
              <a:gd name="T2" fmla="*/ 8 w 48"/>
              <a:gd name="T3" fmla="*/ 12 h 13"/>
              <a:gd name="T4" fmla="*/ 16 w 48"/>
              <a:gd name="T5" fmla="*/ 12 h 13"/>
              <a:gd name="T6" fmla="*/ 16 w 48"/>
              <a:gd name="T7" fmla="*/ 9 h 13"/>
              <a:gd name="T8" fmla="*/ 18 w 48"/>
              <a:gd name="T9" fmla="*/ 8 h 13"/>
              <a:gd name="T10" fmla="*/ 20 w 48"/>
              <a:gd name="T11" fmla="*/ 8 h 13"/>
              <a:gd name="T12" fmla="*/ 22 w 48"/>
              <a:gd name="T13" fmla="*/ 8 h 13"/>
              <a:gd name="T14" fmla="*/ 24 w 48"/>
              <a:gd name="T15" fmla="*/ 8 h 13"/>
              <a:gd name="T16" fmla="*/ 26 w 48"/>
              <a:gd name="T17" fmla="*/ 8 h 13"/>
              <a:gd name="T18" fmla="*/ 27 w 48"/>
              <a:gd name="T19" fmla="*/ 4 h 13"/>
              <a:gd name="T20" fmla="*/ 30 w 48"/>
              <a:gd name="T21" fmla="*/ 5 h 13"/>
              <a:gd name="T22" fmla="*/ 34 w 48"/>
              <a:gd name="T23" fmla="*/ 8 h 13"/>
              <a:gd name="T24" fmla="*/ 38 w 48"/>
              <a:gd name="T25" fmla="*/ 9 h 13"/>
              <a:gd name="T26" fmla="*/ 40 w 48"/>
              <a:gd name="T27" fmla="*/ 9 h 13"/>
              <a:gd name="T28" fmla="*/ 43 w 48"/>
              <a:gd name="T29" fmla="*/ 9 h 13"/>
              <a:gd name="T30" fmla="*/ 44 w 48"/>
              <a:gd name="T31" fmla="*/ 9 h 13"/>
              <a:gd name="T32" fmla="*/ 47 w 48"/>
              <a:gd name="T33" fmla="*/ 9 h 13"/>
              <a:gd name="T34" fmla="*/ 48 w 48"/>
              <a:gd name="T35" fmla="*/ 8 h 13"/>
              <a:gd name="T36" fmla="*/ 48 w 48"/>
              <a:gd name="T37" fmla="*/ 5 h 13"/>
              <a:gd name="T38" fmla="*/ 47 w 48"/>
              <a:gd name="T39" fmla="*/ 4 h 13"/>
              <a:gd name="T40" fmla="*/ 43 w 48"/>
              <a:gd name="T41" fmla="*/ 4 h 13"/>
              <a:gd name="T42" fmla="*/ 40 w 48"/>
              <a:gd name="T43" fmla="*/ 5 h 13"/>
              <a:gd name="T44" fmla="*/ 39 w 48"/>
              <a:gd name="T45" fmla="*/ 5 h 13"/>
              <a:gd name="T46" fmla="*/ 38 w 48"/>
              <a:gd name="T47" fmla="*/ 2 h 13"/>
              <a:gd name="T48" fmla="*/ 35 w 48"/>
              <a:gd name="T49" fmla="*/ 2 h 13"/>
              <a:gd name="T50" fmla="*/ 34 w 48"/>
              <a:gd name="T51" fmla="*/ 2 h 13"/>
              <a:gd name="T52" fmla="*/ 31 w 48"/>
              <a:gd name="T53" fmla="*/ 0 h 13"/>
              <a:gd name="T54" fmla="*/ 30 w 48"/>
              <a:gd name="T55" fmla="*/ 0 h 13"/>
              <a:gd name="T56" fmla="*/ 27 w 48"/>
              <a:gd name="T57" fmla="*/ 0 h 13"/>
              <a:gd name="T58" fmla="*/ 24 w 48"/>
              <a:gd name="T59" fmla="*/ 0 h 13"/>
              <a:gd name="T60" fmla="*/ 22 w 48"/>
              <a:gd name="T61" fmla="*/ 2 h 13"/>
              <a:gd name="T62" fmla="*/ 22 w 48"/>
              <a:gd name="T63" fmla="*/ 4 h 13"/>
              <a:gd name="T64" fmla="*/ 8 w 48"/>
              <a:gd name="T65" fmla="*/ 4 h 13"/>
              <a:gd name="T66" fmla="*/ 4 w 48"/>
              <a:gd name="T67" fmla="*/ 4 h 13"/>
              <a:gd name="T68" fmla="*/ 4 w 48"/>
              <a:gd name="T69" fmla="*/ 5 h 13"/>
              <a:gd name="T70" fmla="*/ 7 w 48"/>
              <a:gd name="T71" fmla="*/ 8 h 13"/>
              <a:gd name="T72" fmla="*/ 10 w 48"/>
              <a:gd name="T73" fmla="*/ 8 h 13"/>
              <a:gd name="T74" fmla="*/ 14 w 48"/>
              <a:gd name="T75" fmla="*/ 5 h 13"/>
              <a:gd name="T76" fmla="*/ 20 w 48"/>
              <a:gd name="T77" fmla="*/ 5 h 13"/>
              <a:gd name="T78" fmla="*/ 14 w 48"/>
              <a:gd name="T79" fmla="*/ 8 h 13"/>
              <a:gd name="T80" fmla="*/ 10 w 48"/>
              <a:gd name="T81" fmla="*/ 8 h 13"/>
              <a:gd name="T82" fmla="*/ 10 w 48"/>
              <a:gd name="T83" fmla="*/ 9 h 13"/>
              <a:gd name="T84" fmla="*/ 7 w 48"/>
              <a:gd name="T85" fmla="*/ 9 h 13"/>
              <a:gd name="T86" fmla="*/ 4 w 48"/>
              <a:gd name="T87" fmla="*/ 9 h 13"/>
              <a:gd name="T88" fmla="*/ 3 w 48"/>
              <a:gd name="T89" fmla="*/ 5 h 13"/>
              <a:gd name="T90" fmla="*/ 0 w 48"/>
              <a:gd name="T91" fmla="*/ 8 h 13"/>
              <a:gd name="T92" fmla="*/ 0 w 48"/>
              <a:gd name="T93" fmla="*/ 13 h 13"/>
              <a:gd name="T94" fmla="*/ 4 w 48"/>
              <a:gd name="T95" fmla="*/ 12 h 13"/>
              <a:gd name="T96" fmla="*/ 7 w 48"/>
              <a:gd name="T97" fmla="*/ 12 h 13"/>
              <a:gd name="T98" fmla="*/ 7 w 48"/>
              <a:gd name="T99" fmla="*/ 12 h 13"/>
              <a:gd name="T100" fmla="*/ 7 w 48"/>
              <a:gd name="T101" fmla="*/ 12 h 13"/>
              <a:gd name="T102" fmla="*/ 7 w 48"/>
              <a:gd name="T103" fmla="*/ 12 h 13"/>
              <a:gd name="T104" fmla="*/ 7 w 48"/>
              <a:gd name="T105" fmla="*/ 12 h 13"/>
              <a:gd name="T106" fmla="*/ 7 w 48"/>
              <a:gd name="T107" fmla="*/ 12 h 13"/>
              <a:gd name="T108" fmla="*/ 7 w 48"/>
              <a:gd name="T10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 h="13">
                <a:moveTo>
                  <a:pt x="7" y="12"/>
                </a:moveTo>
                <a:lnTo>
                  <a:pt x="8" y="12"/>
                </a:lnTo>
                <a:lnTo>
                  <a:pt x="16" y="12"/>
                </a:lnTo>
                <a:lnTo>
                  <a:pt x="16" y="9"/>
                </a:lnTo>
                <a:lnTo>
                  <a:pt x="18" y="8"/>
                </a:lnTo>
                <a:lnTo>
                  <a:pt x="20" y="8"/>
                </a:lnTo>
                <a:lnTo>
                  <a:pt x="22" y="8"/>
                </a:lnTo>
                <a:lnTo>
                  <a:pt x="24" y="8"/>
                </a:lnTo>
                <a:lnTo>
                  <a:pt x="26" y="8"/>
                </a:lnTo>
                <a:lnTo>
                  <a:pt x="27" y="4"/>
                </a:lnTo>
                <a:lnTo>
                  <a:pt x="30" y="5"/>
                </a:lnTo>
                <a:lnTo>
                  <a:pt x="34" y="8"/>
                </a:lnTo>
                <a:lnTo>
                  <a:pt x="38" y="9"/>
                </a:lnTo>
                <a:lnTo>
                  <a:pt x="40" y="9"/>
                </a:lnTo>
                <a:lnTo>
                  <a:pt x="43" y="9"/>
                </a:lnTo>
                <a:lnTo>
                  <a:pt x="44" y="9"/>
                </a:lnTo>
                <a:lnTo>
                  <a:pt x="47" y="9"/>
                </a:lnTo>
                <a:lnTo>
                  <a:pt x="48" y="8"/>
                </a:lnTo>
                <a:lnTo>
                  <a:pt x="48" y="5"/>
                </a:lnTo>
                <a:lnTo>
                  <a:pt x="47" y="4"/>
                </a:lnTo>
                <a:lnTo>
                  <a:pt x="43" y="4"/>
                </a:lnTo>
                <a:lnTo>
                  <a:pt x="40" y="5"/>
                </a:lnTo>
                <a:lnTo>
                  <a:pt x="39" y="5"/>
                </a:lnTo>
                <a:lnTo>
                  <a:pt x="38" y="2"/>
                </a:lnTo>
                <a:lnTo>
                  <a:pt x="35" y="2"/>
                </a:lnTo>
                <a:lnTo>
                  <a:pt x="34" y="2"/>
                </a:lnTo>
                <a:lnTo>
                  <a:pt x="31" y="0"/>
                </a:lnTo>
                <a:lnTo>
                  <a:pt x="30" y="0"/>
                </a:lnTo>
                <a:lnTo>
                  <a:pt x="27" y="0"/>
                </a:lnTo>
                <a:lnTo>
                  <a:pt x="24" y="0"/>
                </a:lnTo>
                <a:lnTo>
                  <a:pt x="22" y="2"/>
                </a:lnTo>
                <a:lnTo>
                  <a:pt x="22" y="4"/>
                </a:lnTo>
                <a:lnTo>
                  <a:pt x="8" y="4"/>
                </a:lnTo>
                <a:lnTo>
                  <a:pt x="4" y="4"/>
                </a:lnTo>
                <a:lnTo>
                  <a:pt x="4" y="5"/>
                </a:lnTo>
                <a:lnTo>
                  <a:pt x="7" y="8"/>
                </a:lnTo>
                <a:lnTo>
                  <a:pt x="10" y="8"/>
                </a:lnTo>
                <a:lnTo>
                  <a:pt x="14" y="5"/>
                </a:lnTo>
                <a:lnTo>
                  <a:pt x="20" y="5"/>
                </a:lnTo>
                <a:lnTo>
                  <a:pt x="14" y="8"/>
                </a:lnTo>
                <a:lnTo>
                  <a:pt x="10" y="8"/>
                </a:lnTo>
                <a:lnTo>
                  <a:pt x="10" y="9"/>
                </a:lnTo>
                <a:lnTo>
                  <a:pt x="7" y="9"/>
                </a:lnTo>
                <a:lnTo>
                  <a:pt x="4" y="9"/>
                </a:lnTo>
                <a:lnTo>
                  <a:pt x="3" y="5"/>
                </a:lnTo>
                <a:lnTo>
                  <a:pt x="0" y="8"/>
                </a:lnTo>
                <a:lnTo>
                  <a:pt x="0" y="13"/>
                </a:lnTo>
                <a:lnTo>
                  <a:pt x="4" y="12"/>
                </a:lnTo>
                <a:lnTo>
                  <a:pt x="7" y="12"/>
                </a:lnTo>
                <a:lnTo>
                  <a:pt x="7" y="12"/>
                </a:lnTo>
                <a:lnTo>
                  <a:pt x="7" y="12"/>
                </a:lnTo>
                <a:lnTo>
                  <a:pt x="7" y="12"/>
                </a:lnTo>
                <a:lnTo>
                  <a:pt x="7" y="12"/>
                </a:lnTo>
                <a:lnTo>
                  <a:pt x="7" y="12"/>
                </a:lnTo>
                <a:lnTo>
                  <a:pt x="7" y="12"/>
                </a:lnTo>
                <a:close/>
              </a:path>
            </a:pathLst>
          </a:custGeom>
          <a:solidFill>
            <a:schemeClr val="accent5">
              <a:lumMod val="20000"/>
              <a:lumOff val="80000"/>
              <a:alpha val="50000"/>
            </a:schemeClr>
          </a:solidFill>
          <a:ln w="9525">
            <a:solidFill>
              <a:schemeClr val="accent5">
                <a:lumMod val="75000"/>
                <a:alpha val="20000"/>
              </a:schemeClr>
            </a:solidFill>
            <a:round/>
            <a:headEnd/>
            <a:tailEnd/>
          </a:ln>
          <a:extLst/>
        </p:spPr>
        <p:txBody>
          <a:bodyPr/>
          <a:lstStyle/>
          <a:p>
            <a:pPr>
              <a:defRPr/>
            </a:pPr>
            <a:endParaRPr lang="en-GB">
              <a:solidFill>
                <a:prstClr val="black"/>
              </a:solidFill>
            </a:endParaRPr>
          </a:p>
        </p:txBody>
      </p:sp>
      <p:sp>
        <p:nvSpPr>
          <p:cNvPr id="5137" name="Freeform 48"/>
          <p:cNvSpPr>
            <a:spLocks/>
          </p:cNvSpPr>
          <p:nvPr/>
        </p:nvSpPr>
        <p:spPr bwMode="auto">
          <a:xfrm>
            <a:off x="4714879" y="2676190"/>
            <a:ext cx="312539" cy="440906"/>
          </a:xfrm>
          <a:custGeom>
            <a:avLst/>
            <a:gdLst>
              <a:gd name="T0" fmla="*/ 1 w 175"/>
              <a:gd name="T1" fmla="*/ 16 h 179"/>
              <a:gd name="T2" fmla="*/ 0 w 175"/>
              <a:gd name="T3" fmla="*/ 28 h 179"/>
              <a:gd name="T4" fmla="*/ 5 w 175"/>
              <a:gd name="T5" fmla="*/ 54 h 179"/>
              <a:gd name="T6" fmla="*/ 91 w 175"/>
              <a:gd name="T7" fmla="*/ 175 h 179"/>
              <a:gd name="T8" fmla="*/ 106 w 175"/>
              <a:gd name="T9" fmla="*/ 174 h 179"/>
              <a:gd name="T10" fmla="*/ 109 w 175"/>
              <a:gd name="T11" fmla="*/ 175 h 179"/>
              <a:gd name="T12" fmla="*/ 139 w 175"/>
              <a:gd name="T13" fmla="*/ 178 h 179"/>
              <a:gd name="T14" fmla="*/ 149 w 175"/>
              <a:gd name="T15" fmla="*/ 179 h 179"/>
              <a:gd name="T16" fmla="*/ 154 w 175"/>
              <a:gd name="T17" fmla="*/ 171 h 179"/>
              <a:gd name="T18" fmla="*/ 162 w 175"/>
              <a:gd name="T19" fmla="*/ 166 h 179"/>
              <a:gd name="T20" fmla="*/ 166 w 175"/>
              <a:gd name="T21" fmla="*/ 161 h 179"/>
              <a:gd name="T22" fmla="*/ 173 w 175"/>
              <a:gd name="T23" fmla="*/ 155 h 179"/>
              <a:gd name="T24" fmla="*/ 171 w 175"/>
              <a:gd name="T25" fmla="*/ 139 h 179"/>
              <a:gd name="T26" fmla="*/ 170 w 175"/>
              <a:gd name="T27" fmla="*/ 134 h 179"/>
              <a:gd name="T28" fmla="*/ 146 w 175"/>
              <a:gd name="T29" fmla="*/ 94 h 179"/>
              <a:gd name="T30" fmla="*/ 145 w 175"/>
              <a:gd name="T31" fmla="*/ 86 h 179"/>
              <a:gd name="T32" fmla="*/ 137 w 175"/>
              <a:gd name="T33" fmla="*/ 73 h 179"/>
              <a:gd name="T34" fmla="*/ 135 w 175"/>
              <a:gd name="T35" fmla="*/ 68 h 179"/>
              <a:gd name="T36" fmla="*/ 122 w 175"/>
              <a:gd name="T37" fmla="*/ 46 h 179"/>
              <a:gd name="T38" fmla="*/ 118 w 175"/>
              <a:gd name="T39" fmla="*/ 34 h 179"/>
              <a:gd name="T40" fmla="*/ 126 w 175"/>
              <a:gd name="T41" fmla="*/ 44 h 179"/>
              <a:gd name="T42" fmla="*/ 131 w 175"/>
              <a:gd name="T43" fmla="*/ 54 h 179"/>
              <a:gd name="T44" fmla="*/ 137 w 175"/>
              <a:gd name="T45" fmla="*/ 61 h 179"/>
              <a:gd name="T46" fmla="*/ 149 w 175"/>
              <a:gd name="T47" fmla="*/ 68 h 179"/>
              <a:gd name="T48" fmla="*/ 153 w 175"/>
              <a:gd name="T49" fmla="*/ 56 h 179"/>
              <a:gd name="T50" fmla="*/ 157 w 175"/>
              <a:gd name="T51" fmla="*/ 41 h 179"/>
              <a:gd name="T52" fmla="*/ 131 w 175"/>
              <a:gd name="T53" fmla="*/ 11 h 179"/>
              <a:gd name="T54" fmla="*/ 126 w 175"/>
              <a:gd name="T55" fmla="*/ 11 h 179"/>
              <a:gd name="T56" fmla="*/ 118 w 175"/>
              <a:gd name="T57" fmla="*/ 11 h 179"/>
              <a:gd name="T58" fmla="*/ 114 w 175"/>
              <a:gd name="T59" fmla="*/ 11 h 179"/>
              <a:gd name="T60" fmla="*/ 109 w 175"/>
              <a:gd name="T61" fmla="*/ 8 h 179"/>
              <a:gd name="T62" fmla="*/ 106 w 175"/>
              <a:gd name="T63" fmla="*/ 3 h 179"/>
              <a:gd name="T64" fmla="*/ 99 w 175"/>
              <a:gd name="T65" fmla="*/ 3 h 179"/>
              <a:gd name="T66" fmla="*/ 95 w 175"/>
              <a:gd name="T67" fmla="*/ 3 h 179"/>
              <a:gd name="T68" fmla="*/ 86 w 175"/>
              <a:gd name="T69" fmla="*/ 3 h 179"/>
              <a:gd name="T70" fmla="*/ 80 w 175"/>
              <a:gd name="T71" fmla="*/ 7 h 179"/>
              <a:gd name="T72" fmla="*/ 65 w 175"/>
              <a:gd name="T73" fmla="*/ 16 h 179"/>
              <a:gd name="T74" fmla="*/ 48 w 175"/>
              <a:gd name="T75" fmla="*/ 11 h 179"/>
              <a:gd name="T76" fmla="*/ 36 w 175"/>
              <a:gd name="T77" fmla="*/ 4 h 179"/>
              <a:gd name="T78" fmla="*/ 12 w 175"/>
              <a:gd name="T79" fmla="*/ 3 h 179"/>
              <a:gd name="T80" fmla="*/ 4 w 175"/>
              <a:gd name="T81" fmla="*/ 0 h 179"/>
              <a:gd name="T82" fmla="*/ 0 w 175"/>
              <a:gd name="T83" fmla="*/ 7 h 179"/>
              <a:gd name="T84" fmla="*/ 0 w 175"/>
              <a:gd name="T85" fmla="*/ 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5" h="179">
                <a:moveTo>
                  <a:pt x="0" y="7"/>
                </a:moveTo>
                <a:lnTo>
                  <a:pt x="1" y="11"/>
                </a:lnTo>
                <a:lnTo>
                  <a:pt x="1" y="16"/>
                </a:lnTo>
                <a:lnTo>
                  <a:pt x="1" y="20"/>
                </a:lnTo>
                <a:lnTo>
                  <a:pt x="0" y="25"/>
                </a:lnTo>
                <a:lnTo>
                  <a:pt x="0" y="28"/>
                </a:lnTo>
                <a:lnTo>
                  <a:pt x="0" y="30"/>
                </a:lnTo>
                <a:lnTo>
                  <a:pt x="1" y="37"/>
                </a:lnTo>
                <a:lnTo>
                  <a:pt x="5" y="54"/>
                </a:lnTo>
                <a:lnTo>
                  <a:pt x="9" y="175"/>
                </a:lnTo>
                <a:lnTo>
                  <a:pt x="48" y="175"/>
                </a:lnTo>
                <a:lnTo>
                  <a:pt x="91" y="175"/>
                </a:lnTo>
                <a:lnTo>
                  <a:pt x="99" y="175"/>
                </a:lnTo>
                <a:lnTo>
                  <a:pt x="105" y="175"/>
                </a:lnTo>
                <a:lnTo>
                  <a:pt x="106" y="174"/>
                </a:lnTo>
                <a:lnTo>
                  <a:pt x="109" y="171"/>
                </a:lnTo>
                <a:lnTo>
                  <a:pt x="110" y="171"/>
                </a:lnTo>
                <a:lnTo>
                  <a:pt x="109" y="175"/>
                </a:lnTo>
                <a:lnTo>
                  <a:pt x="119" y="175"/>
                </a:lnTo>
                <a:lnTo>
                  <a:pt x="133" y="175"/>
                </a:lnTo>
                <a:lnTo>
                  <a:pt x="139" y="178"/>
                </a:lnTo>
                <a:lnTo>
                  <a:pt x="143" y="179"/>
                </a:lnTo>
                <a:lnTo>
                  <a:pt x="146" y="179"/>
                </a:lnTo>
                <a:lnTo>
                  <a:pt x="149" y="179"/>
                </a:lnTo>
                <a:lnTo>
                  <a:pt x="150" y="178"/>
                </a:lnTo>
                <a:lnTo>
                  <a:pt x="153" y="174"/>
                </a:lnTo>
                <a:lnTo>
                  <a:pt x="154" y="171"/>
                </a:lnTo>
                <a:lnTo>
                  <a:pt x="158" y="170"/>
                </a:lnTo>
                <a:lnTo>
                  <a:pt x="159" y="170"/>
                </a:lnTo>
                <a:lnTo>
                  <a:pt x="162" y="166"/>
                </a:lnTo>
                <a:lnTo>
                  <a:pt x="163" y="162"/>
                </a:lnTo>
                <a:lnTo>
                  <a:pt x="166" y="161"/>
                </a:lnTo>
                <a:lnTo>
                  <a:pt x="166" y="161"/>
                </a:lnTo>
                <a:lnTo>
                  <a:pt x="167" y="161"/>
                </a:lnTo>
                <a:lnTo>
                  <a:pt x="171" y="158"/>
                </a:lnTo>
                <a:lnTo>
                  <a:pt x="173" y="155"/>
                </a:lnTo>
                <a:lnTo>
                  <a:pt x="173" y="153"/>
                </a:lnTo>
                <a:lnTo>
                  <a:pt x="171" y="147"/>
                </a:lnTo>
                <a:lnTo>
                  <a:pt x="171" y="139"/>
                </a:lnTo>
                <a:lnTo>
                  <a:pt x="175" y="142"/>
                </a:lnTo>
                <a:lnTo>
                  <a:pt x="173" y="138"/>
                </a:lnTo>
                <a:lnTo>
                  <a:pt x="170" y="134"/>
                </a:lnTo>
                <a:lnTo>
                  <a:pt x="163" y="126"/>
                </a:lnTo>
                <a:lnTo>
                  <a:pt x="150" y="101"/>
                </a:lnTo>
                <a:lnTo>
                  <a:pt x="146" y="94"/>
                </a:lnTo>
                <a:lnTo>
                  <a:pt x="145" y="90"/>
                </a:lnTo>
                <a:lnTo>
                  <a:pt x="145" y="87"/>
                </a:lnTo>
                <a:lnTo>
                  <a:pt x="145" y="86"/>
                </a:lnTo>
                <a:lnTo>
                  <a:pt x="143" y="82"/>
                </a:lnTo>
                <a:lnTo>
                  <a:pt x="139" y="77"/>
                </a:lnTo>
                <a:lnTo>
                  <a:pt x="137" y="73"/>
                </a:lnTo>
                <a:lnTo>
                  <a:pt x="137" y="72"/>
                </a:lnTo>
                <a:lnTo>
                  <a:pt x="137" y="69"/>
                </a:lnTo>
                <a:lnTo>
                  <a:pt x="135" y="68"/>
                </a:lnTo>
                <a:lnTo>
                  <a:pt x="131" y="64"/>
                </a:lnTo>
                <a:lnTo>
                  <a:pt x="123" y="52"/>
                </a:lnTo>
                <a:lnTo>
                  <a:pt x="122" y="46"/>
                </a:lnTo>
                <a:lnTo>
                  <a:pt x="118" y="38"/>
                </a:lnTo>
                <a:lnTo>
                  <a:pt x="118" y="37"/>
                </a:lnTo>
                <a:lnTo>
                  <a:pt x="118" y="34"/>
                </a:lnTo>
                <a:lnTo>
                  <a:pt x="119" y="30"/>
                </a:lnTo>
                <a:lnTo>
                  <a:pt x="122" y="37"/>
                </a:lnTo>
                <a:lnTo>
                  <a:pt x="126" y="44"/>
                </a:lnTo>
                <a:lnTo>
                  <a:pt x="129" y="48"/>
                </a:lnTo>
                <a:lnTo>
                  <a:pt x="131" y="50"/>
                </a:lnTo>
                <a:lnTo>
                  <a:pt x="131" y="54"/>
                </a:lnTo>
                <a:lnTo>
                  <a:pt x="131" y="56"/>
                </a:lnTo>
                <a:lnTo>
                  <a:pt x="133" y="57"/>
                </a:lnTo>
                <a:lnTo>
                  <a:pt x="137" y="61"/>
                </a:lnTo>
                <a:lnTo>
                  <a:pt x="143" y="68"/>
                </a:lnTo>
                <a:lnTo>
                  <a:pt x="149" y="72"/>
                </a:lnTo>
                <a:lnTo>
                  <a:pt x="149" y="68"/>
                </a:lnTo>
                <a:lnTo>
                  <a:pt x="150" y="64"/>
                </a:lnTo>
                <a:lnTo>
                  <a:pt x="150" y="60"/>
                </a:lnTo>
                <a:lnTo>
                  <a:pt x="153" y="56"/>
                </a:lnTo>
                <a:lnTo>
                  <a:pt x="154" y="48"/>
                </a:lnTo>
                <a:lnTo>
                  <a:pt x="154" y="42"/>
                </a:lnTo>
                <a:lnTo>
                  <a:pt x="157" y="41"/>
                </a:lnTo>
                <a:lnTo>
                  <a:pt x="143" y="7"/>
                </a:lnTo>
                <a:lnTo>
                  <a:pt x="137" y="11"/>
                </a:lnTo>
                <a:lnTo>
                  <a:pt x="131" y="11"/>
                </a:lnTo>
                <a:lnTo>
                  <a:pt x="127" y="12"/>
                </a:lnTo>
                <a:lnTo>
                  <a:pt x="127" y="11"/>
                </a:lnTo>
                <a:lnTo>
                  <a:pt x="126" y="11"/>
                </a:lnTo>
                <a:lnTo>
                  <a:pt x="122" y="11"/>
                </a:lnTo>
                <a:lnTo>
                  <a:pt x="119" y="11"/>
                </a:lnTo>
                <a:lnTo>
                  <a:pt x="118" y="11"/>
                </a:lnTo>
                <a:lnTo>
                  <a:pt x="113" y="7"/>
                </a:lnTo>
                <a:lnTo>
                  <a:pt x="114" y="8"/>
                </a:lnTo>
                <a:lnTo>
                  <a:pt x="114" y="11"/>
                </a:lnTo>
                <a:lnTo>
                  <a:pt x="113" y="12"/>
                </a:lnTo>
                <a:lnTo>
                  <a:pt x="110" y="11"/>
                </a:lnTo>
                <a:lnTo>
                  <a:pt x="109" y="8"/>
                </a:lnTo>
                <a:lnTo>
                  <a:pt x="106" y="8"/>
                </a:lnTo>
                <a:lnTo>
                  <a:pt x="106" y="7"/>
                </a:lnTo>
                <a:lnTo>
                  <a:pt x="106" y="3"/>
                </a:lnTo>
                <a:lnTo>
                  <a:pt x="102" y="4"/>
                </a:lnTo>
                <a:lnTo>
                  <a:pt x="101" y="4"/>
                </a:lnTo>
                <a:lnTo>
                  <a:pt x="99" y="3"/>
                </a:lnTo>
                <a:lnTo>
                  <a:pt x="97" y="0"/>
                </a:lnTo>
                <a:lnTo>
                  <a:pt x="93" y="0"/>
                </a:lnTo>
                <a:lnTo>
                  <a:pt x="95" y="3"/>
                </a:lnTo>
                <a:lnTo>
                  <a:pt x="93" y="4"/>
                </a:lnTo>
                <a:lnTo>
                  <a:pt x="88" y="4"/>
                </a:lnTo>
                <a:lnTo>
                  <a:pt x="86" y="3"/>
                </a:lnTo>
                <a:lnTo>
                  <a:pt x="84" y="7"/>
                </a:lnTo>
                <a:lnTo>
                  <a:pt x="82" y="8"/>
                </a:lnTo>
                <a:lnTo>
                  <a:pt x="80" y="7"/>
                </a:lnTo>
                <a:lnTo>
                  <a:pt x="76" y="11"/>
                </a:lnTo>
                <a:lnTo>
                  <a:pt x="70" y="14"/>
                </a:lnTo>
                <a:lnTo>
                  <a:pt x="65" y="16"/>
                </a:lnTo>
                <a:lnTo>
                  <a:pt x="58" y="12"/>
                </a:lnTo>
                <a:lnTo>
                  <a:pt x="53" y="11"/>
                </a:lnTo>
                <a:lnTo>
                  <a:pt x="48" y="11"/>
                </a:lnTo>
                <a:lnTo>
                  <a:pt x="45" y="8"/>
                </a:lnTo>
                <a:lnTo>
                  <a:pt x="40" y="8"/>
                </a:lnTo>
                <a:lnTo>
                  <a:pt x="36" y="4"/>
                </a:lnTo>
                <a:lnTo>
                  <a:pt x="22" y="3"/>
                </a:lnTo>
                <a:lnTo>
                  <a:pt x="17" y="3"/>
                </a:lnTo>
                <a:lnTo>
                  <a:pt x="12" y="3"/>
                </a:lnTo>
                <a:lnTo>
                  <a:pt x="8" y="3"/>
                </a:lnTo>
                <a:lnTo>
                  <a:pt x="5" y="3"/>
                </a:lnTo>
                <a:lnTo>
                  <a:pt x="4" y="0"/>
                </a:lnTo>
                <a:lnTo>
                  <a:pt x="1" y="3"/>
                </a:lnTo>
                <a:lnTo>
                  <a:pt x="0" y="7"/>
                </a:lnTo>
                <a:lnTo>
                  <a:pt x="0" y="7"/>
                </a:lnTo>
                <a:lnTo>
                  <a:pt x="0" y="7"/>
                </a:lnTo>
                <a:lnTo>
                  <a:pt x="0" y="7"/>
                </a:lnTo>
                <a:lnTo>
                  <a:pt x="0" y="7"/>
                </a:lnTo>
                <a:lnTo>
                  <a:pt x="0" y="7"/>
                </a:lnTo>
                <a:lnTo>
                  <a:pt x="0" y="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38" name="Freeform 49"/>
          <p:cNvSpPr>
            <a:spLocks/>
          </p:cNvSpPr>
          <p:nvPr/>
        </p:nvSpPr>
        <p:spPr bwMode="auto">
          <a:xfrm>
            <a:off x="5057774" y="3287069"/>
            <a:ext cx="191096" cy="270947"/>
          </a:xfrm>
          <a:custGeom>
            <a:avLst/>
            <a:gdLst>
              <a:gd name="T0" fmla="*/ 103 w 107"/>
              <a:gd name="T1" fmla="*/ 92 h 110"/>
              <a:gd name="T2" fmla="*/ 97 w 107"/>
              <a:gd name="T3" fmla="*/ 85 h 110"/>
              <a:gd name="T4" fmla="*/ 93 w 107"/>
              <a:gd name="T5" fmla="*/ 82 h 110"/>
              <a:gd name="T6" fmla="*/ 92 w 107"/>
              <a:gd name="T7" fmla="*/ 80 h 110"/>
              <a:gd name="T8" fmla="*/ 89 w 107"/>
              <a:gd name="T9" fmla="*/ 78 h 110"/>
              <a:gd name="T10" fmla="*/ 81 w 107"/>
              <a:gd name="T11" fmla="*/ 70 h 110"/>
              <a:gd name="T12" fmla="*/ 76 w 107"/>
              <a:gd name="T13" fmla="*/ 62 h 110"/>
              <a:gd name="T14" fmla="*/ 72 w 107"/>
              <a:gd name="T15" fmla="*/ 61 h 110"/>
              <a:gd name="T16" fmla="*/ 67 w 107"/>
              <a:gd name="T17" fmla="*/ 55 h 110"/>
              <a:gd name="T18" fmla="*/ 43 w 107"/>
              <a:gd name="T19" fmla="*/ 32 h 110"/>
              <a:gd name="T20" fmla="*/ 38 w 107"/>
              <a:gd name="T21" fmla="*/ 13 h 110"/>
              <a:gd name="T22" fmla="*/ 32 w 107"/>
              <a:gd name="T23" fmla="*/ 0 h 110"/>
              <a:gd name="T24" fmla="*/ 24 w 107"/>
              <a:gd name="T25" fmla="*/ 9 h 110"/>
              <a:gd name="T26" fmla="*/ 15 w 107"/>
              <a:gd name="T27" fmla="*/ 13 h 110"/>
              <a:gd name="T28" fmla="*/ 14 w 107"/>
              <a:gd name="T29" fmla="*/ 17 h 110"/>
              <a:gd name="T30" fmla="*/ 10 w 107"/>
              <a:gd name="T31" fmla="*/ 17 h 110"/>
              <a:gd name="T32" fmla="*/ 8 w 107"/>
              <a:gd name="T33" fmla="*/ 24 h 110"/>
              <a:gd name="T34" fmla="*/ 6 w 107"/>
              <a:gd name="T35" fmla="*/ 36 h 110"/>
              <a:gd name="T36" fmla="*/ 0 w 107"/>
              <a:gd name="T37" fmla="*/ 52 h 110"/>
              <a:gd name="T38" fmla="*/ 0 w 107"/>
              <a:gd name="T39" fmla="*/ 62 h 110"/>
              <a:gd name="T40" fmla="*/ 2 w 107"/>
              <a:gd name="T41" fmla="*/ 68 h 110"/>
              <a:gd name="T42" fmla="*/ 10 w 107"/>
              <a:gd name="T43" fmla="*/ 66 h 110"/>
              <a:gd name="T44" fmla="*/ 14 w 107"/>
              <a:gd name="T45" fmla="*/ 65 h 110"/>
              <a:gd name="T46" fmla="*/ 19 w 107"/>
              <a:gd name="T47" fmla="*/ 70 h 110"/>
              <a:gd name="T48" fmla="*/ 27 w 107"/>
              <a:gd name="T49" fmla="*/ 59 h 110"/>
              <a:gd name="T50" fmla="*/ 31 w 107"/>
              <a:gd name="T51" fmla="*/ 61 h 110"/>
              <a:gd name="T52" fmla="*/ 36 w 107"/>
              <a:gd name="T53" fmla="*/ 65 h 110"/>
              <a:gd name="T54" fmla="*/ 42 w 107"/>
              <a:gd name="T55" fmla="*/ 61 h 110"/>
              <a:gd name="T56" fmla="*/ 44 w 107"/>
              <a:gd name="T57" fmla="*/ 65 h 110"/>
              <a:gd name="T58" fmla="*/ 50 w 107"/>
              <a:gd name="T59" fmla="*/ 62 h 110"/>
              <a:gd name="T60" fmla="*/ 59 w 107"/>
              <a:gd name="T61" fmla="*/ 65 h 110"/>
              <a:gd name="T62" fmla="*/ 68 w 107"/>
              <a:gd name="T63" fmla="*/ 68 h 110"/>
              <a:gd name="T64" fmla="*/ 75 w 107"/>
              <a:gd name="T65" fmla="*/ 74 h 110"/>
              <a:gd name="T66" fmla="*/ 81 w 107"/>
              <a:gd name="T67" fmla="*/ 84 h 110"/>
              <a:gd name="T68" fmla="*/ 88 w 107"/>
              <a:gd name="T69" fmla="*/ 92 h 110"/>
              <a:gd name="T70" fmla="*/ 95 w 107"/>
              <a:gd name="T71" fmla="*/ 98 h 110"/>
              <a:gd name="T72" fmla="*/ 93 w 107"/>
              <a:gd name="T73" fmla="*/ 105 h 110"/>
              <a:gd name="T74" fmla="*/ 100 w 107"/>
              <a:gd name="T75" fmla="*/ 110 h 110"/>
              <a:gd name="T76" fmla="*/ 107 w 107"/>
              <a:gd name="T77" fmla="*/ 97 h 110"/>
              <a:gd name="T78" fmla="*/ 105 w 107"/>
              <a:gd name="T79" fmla="*/ 93 h 110"/>
              <a:gd name="T80" fmla="*/ 105 w 107"/>
              <a:gd name="T81" fmla="*/ 93 h 110"/>
              <a:gd name="T82" fmla="*/ 105 w 107"/>
              <a:gd name="T83" fmla="*/ 93 h 110"/>
              <a:gd name="T84" fmla="*/ 105 w 107"/>
              <a:gd name="T85" fmla="*/ 9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 h="110">
                <a:moveTo>
                  <a:pt x="105" y="93"/>
                </a:moveTo>
                <a:lnTo>
                  <a:pt x="103" y="92"/>
                </a:lnTo>
                <a:lnTo>
                  <a:pt x="99" y="88"/>
                </a:lnTo>
                <a:lnTo>
                  <a:pt x="97" y="85"/>
                </a:lnTo>
                <a:lnTo>
                  <a:pt x="97" y="85"/>
                </a:lnTo>
                <a:lnTo>
                  <a:pt x="93" y="82"/>
                </a:lnTo>
                <a:lnTo>
                  <a:pt x="93" y="81"/>
                </a:lnTo>
                <a:lnTo>
                  <a:pt x="92" y="80"/>
                </a:lnTo>
                <a:lnTo>
                  <a:pt x="92" y="80"/>
                </a:lnTo>
                <a:lnTo>
                  <a:pt x="89" y="78"/>
                </a:lnTo>
                <a:lnTo>
                  <a:pt x="85" y="74"/>
                </a:lnTo>
                <a:lnTo>
                  <a:pt x="81" y="70"/>
                </a:lnTo>
                <a:lnTo>
                  <a:pt x="80" y="66"/>
                </a:lnTo>
                <a:lnTo>
                  <a:pt x="76" y="62"/>
                </a:lnTo>
                <a:lnTo>
                  <a:pt x="72" y="61"/>
                </a:lnTo>
                <a:lnTo>
                  <a:pt x="72" y="61"/>
                </a:lnTo>
                <a:lnTo>
                  <a:pt x="67" y="56"/>
                </a:lnTo>
                <a:lnTo>
                  <a:pt x="67" y="55"/>
                </a:lnTo>
                <a:lnTo>
                  <a:pt x="67" y="55"/>
                </a:lnTo>
                <a:lnTo>
                  <a:pt x="43" y="32"/>
                </a:lnTo>
                <a:lnTo>
                  <a:pt x="42" y="28"/>
                </a:lnTo>
                <a:lnTo>
                  <a:pt x="38" y="13"/>
                </a:lnTo>
                <a:lnTo>
                  <a:pt x="36" y="8"/>
                </a:lnTo>
                <a:lnTo>
                  <a:pt x="32" y="0"/>
                </a:lnTo>
                <a:lnTo>
                  <a:pt x="28" y="5"/>
                </a:lnTo>
                <a:lnTo>
                  <a:pt x="24" y="9"/>
                </a:lnTo>
                <a:lnTo>
                  <a:pt x="19" y="11"/>
                </a:lnTo>
                <a:lnTo>
                  <a:pt x="15" y="13"/>
                </a:lnTo>
                <a:lnTo>
                  <a:pt x="15" y="17"/>
                </a:lnTo>
                <a:lnTo>
                  <a:pt x="14" y="17"/>
                </a:lnTo>
                <a:lnTo>
                  <a:pt x="11" y="17"/>
                </a:lnTo>
                <a:lnTo>
                  <a:pt x="10" y="17"/>
                </a:lnTo>
                <a:lnTo>
                  <a:pt x="8" y="21"/>
                </a:lnTo>
                <a:lnTo>
                  <a:pt x="8" y="24"/>
                </a:lnTo>
                <a:lnTo>
                  <a:pt x="8" y="31"/>
                </a:lnTo>
                <a:lnTo>
                  <a:pt x="6" y="36"/>
                </a:lnTo>
                <a:lnTo>
                  <a:pt x="4" y="44"/>
                </a:lnTo>
                <a:lnTo>
                  <a:pt x="0" y="52"/>
                </a:lnTo>
                <a:lnTo>
                  <a:pt x="0" y="57"/>
                </a:lnTo>
                <a:lnTo>
                  <a:pt x="0" y="62"/>
                </a:lnTo>
                <a:lnTo>
                  <a:pt x="2" y="70"/>
                </a:lnTo>
                <a:lnTo>
                  <a:pt x="2" y="68"/>
                </a:lnTo>
                <a:lnTo>
                  <a:pt x="4" y="66"/>
                </a:lnTo>
                <a:lnTo>
                  <a:pt x="10" y="66"/>
                </a:lnTo>
                <a:lnTo>
                  <a:pt x="11" y="66"/>
                </a:lnTo>
                <a:lnTo>
                  <a:pt x="14" y="65"/>
                </a:lnTo>
                <a:lnTo>
                  <a:pt x="18" y="68"/>
                </a:lnTo>
                <a:lnTo>
                  <a:pt x="19" y="70"/>
                </a:lnTo>
                <a:lnTo>
                  <a:pt x="23" y="57"/>
                </a:lnTo>
                <a:lnTo>
                  <a:pt x="27" y="59"/>
                </a:lnTo>
                <a:lnTo>
                  <a:pt x="28" y="61"/>
                </a:lnTo>
                <a:lnTo>
                  <a:pt x="31" y="61"/>
                </a:lnTo>
                <a:lnTo>
                  <a:pt x="32" y="65"/>
                </a:lnTo>
                <a:lnTo>
                  <a:pt x="36" y="65"/>
                </a:lnTo>
                <a:lnTo>
                  <a:pt x="40" y="62"/>
                </a:lnTo>
                <a:lnTo>
                  <a:pt x="42" y="61"/>
                </a:lnTo>
                <a:lnTo>
                  <a:pt x="44" y="62"/>
                </a:lnTo>
                <a:lnTo>
                  <a:pt x="44" y="65"/>
                </a:lnTo>
                <a:lnTo>
                  <a:pt x="48" y="62"/>
                </a:lnTo>
                <a:lnTo>
                  <a:pt x="50" y="62"/>
                </a:lnTo>
                <a:lnTo>
                  <a:pt x="55" y="65"/>
                </a:lnTo>
                <a:lnTo>
                  <a:pt x="59" y="65"/>
                </a:lnTo>
                <a:lnTo>
                  <a:pt x="63" y="66"/>
                </a:lnTo>
                <a:lnTo>
                  <a:pt x="68" y="68"/>
                </a:lnTo>
                <a:lnTo>
                  <a:pt x="72" y="72"/>
                </a:lnTo>
                <a:lnTo>
                  <a:pt x="75" y="74"/>
                </a:lnTo>
                <a:lnTo>
                  <a:pt x="79" y="81"/>
                </a:lnTo>
                <a:lnTo>
                  <a:pt x="81" y="84"/>
                </a:lnTo>
                <a:lnTo>
                  <a:pt x="85" y="88"/>
                </a:lnTo>
                <a:lnTo>
                  <a:pt x="88" y="92"/>
                </a:lnTo>
                <a:lnTo>
                  <a:pt x="92" y="96"/>
                </a:lnTo>
                <a:lnTo>
                  <a:pt x="95" y="98"/>
                </a:lnTo>
                <a:lnTo>
                  <a:pt x="95" y="101"/>
                </a:lnTo>
                <a:lnTo>
                  <a:pt x="93" y="105"/>
                </a:lnTo>
                <a:lnTo>
                  <a:pt x="92" y="106"/>
                </a:lnTo>
                <a:lnTo>
                  <a:pt x="100" y="110"/>
                </a:lnTo>
                <a:lnTo>
                  <a:pt x="107" y="102"/>
                </a:lnTo>
                <a:lnTo>
                  <a:pt x="107" y="97"/>
                </a:lnTo>
                <a:lnTo>
                  <a:pt x="107" y="96"/>
                </a:lnTo>
                <a:lnTo>
                  <a:pt x="105" y="93"/>
                </a:lnTo>
                <a:lnTo>
                  <a:pt x="105" y="93"/>
                </a:lnTo>
                <a:lnTo>
                  <a:pt x="105" y="93"/>
                </a:lnTo>
                <a:lnTo>
                  <a:pt x="105" y="93"/>
                </a:lnTo>
                <a:lnTo>
                  <a:pt x="105" y="93"/>
                </a:lnTo>
                <a:lnTo>
                  <a:pt x="105" y="93"/>
                </a:lnTo>
                <a:lnTo>
                  <a:pt x="105" y="9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39" name="Freeform 50"/>
          <p:cNvSpPr>
            <a:spLocks/>
          </p:cNvSpPr>
          <p:nvPr/>
        </p:nvSpPr>
        <p:spPr bwMode="auto">
          <a:xfrm>
            <a:off x="5214935" y="3523517"/>
            <a:ext cx="42862" cy="78821"/>
          </a:xfrm>
          <a:custGeom>
            <a:avLst/>
            <a:gdLst>
              <a:gd name="T0" fmla="*/ 5 w 24"/>
              <a:gd name="T1" fmla="*/ 10 h 32"/>
              <a:gd name="T2" fmla="*/ 0 w 24"/>
              <a:gd name="T3" fmla="*/ 16 h 32"/>
              <a:gd name="T4" fmla="*/ 0 w 24"/>
              <a:gd name="T5" fmla="*/ 20 h 32"/>
              <a:gd name="T6" fmla="*/ 0 w 24"/>
              <a:gd name="T7" fmla="*/ 24 h 32"/>
              <a:gd name="T8" fmla="*/ 0 w 24"/>
              <a:gd name="T9" fmla="*/ 29 h 32"/>
              <a:gd name="T10" fmla="*/ 1 w 24"/>
              <a:gd name="T11" fmla="*/ 32 h 32"/>
              <a:gd name="T12" fmla="*/ 5 w 24"/>
              <a:gd name="T13" fmla="*/ 32 h 32"/>
              <a:gd name="T14" fmla="*/ 11 w 24"/>
              <a:gd name="T15" fmla="*/ 29 h 32"/>
              <a:gd name="T16" fmla="*/ 15 w 24"/>
              <a:gd name="T17" fmla="*/ 29 h 32"/>
              <a:gd name="T18" fmla="*/ 17 w 24"/>
              <a:gd name="T19" fmla="*/ 29 h 32"/>
              <a:gd name="T20" fmla="*/ 19 w 24"/>
              <a:gd name="T21" fmla="*/ 29 h 32"/>
              <a:gd name="T22" fmla="*/ 19 w 24"/>
              <a:gd name="T23" fmla="*/ 28 h 32"/>
              <a:gd name="T24" fmla="*/ 20 w 24"/>
              <a:gd name="T25" fmla="*/ 25 h 32"/>
              <a:gd name="T26" fmla="*/ 20 w 24"/>
              <a:gd name="T27" fmla="*/ 24 h 32"/>
              <a:gd name="T28" fmla="*/ 20 w 24"/>
              <a:gd name="T29" fmla="*/ 22 h 32"/>
              <a:gd name="T30" fmla="*/ 20 w 24"/>
              <a:gd name="T31" fmla="*/ 20 h 32"/>
              <a:gd name="T32" fmla="*/ 15 w 24"/>
              <a:gd name="T33" fmla="*/ 22 h 32"/>
              <a:gd name="T34" fmla="*/ 13 w 24"/>
              <a:gd name="T35" fmla="*/ 22 h 32"/>
              <a:gd name="T36" fmla="*/ 11 w 24"/>
              <a:gd name="T37" fmla="*/ 20 h 32"/>
              <a:gd name="T38" fmla="*/ 13 w 24"/>
              <a:gd name="T39" fmla="*/ 20 h 32"/>
              <a:gd name="T40" fmla="*/ 15 w 24"/>
              <a:gd name="T41" fmla="*/ 16 h 32"/>
              <a:gd name="T42" fmla="*/ 20 w 24"/>
              <a:gd name="T43" fmla="*/ 14 h 32"/>
              <a:gd name="T44" fmla="*/ 24 w 24"/>
              <a:gd name="T45" fmla="*/ 13 h 32"/>
              <a:gd name="T46" fmla="*/ 24 w 24"/>
              <a:gd name="T47" fmla="*/ 9 h 32"/>
              <a:gd name="T48" fmla="*/ 23 w 24"/>
              <a:gd name="T49" fmla="*/ 5 h 32"/>
              <a:gd name="T50" fmla="*/ 19 w 24"/>
              <a:gd name="T51" fmla="*/ 0 h 32"/>
              <a:gd name="T52" fmla="*/ 15 w 24"/>
              <a:gd name="T53" fmla="*/ 2 h 32"/>
              <a:gd name="T54" fmla="*/ 15 w 24"/>
              <a:gd name="T55" fmla="*/ 5 h 32"/>
              <a:gd name="T56" fmla="*/ 13 w 24"/>
              <a:gd name="T57" fmla="*/ 5 h 32"/>
              <a:gd name="T58" fmla="*/ 9 w 24"/>
              <a:gd name="T59" fmla="*/ 5 h 32"/>
              <a:gd name="T60" fmla="*/ 7 w 24"/>
              <a:gd name="T61" fmla="*/ 5 h 32"/>
              <a:gd name="T62" fmla="*/ 7 w 24"/>
              <a:gd name="T63" fmla="*/ 6 h 32"/>
              <a:gd name="T64" fmla="*/ 5 w 24"/>
              <a:gd name="T65" fmla="*/ 10 h 32"/>
              <a:gd name="T66" fmla="*/ 5 w 24"/>
              <a:gd name="T67" fmla="*/ 10 h 32"/>
              <a:gd name="T68" fmla="*/ 5 w 24"/>
              <a:gd name="T69" fmla="*/ 10 h 32"/>
              <a:gd name="T70" fmla="*/ 5 w 24"/>
              <a:gd name="T71" fmla="*/ 10 h 32"/>
              <a:gd name="T72" fmla="*/ 5 w 24"/>
              <a:gd name="T73" fmla="*/ 10 h 32"/>
              <a:gd name="T74" fmla="*/ 5 w 24"/>
              <a:gd name="T75" fmla="*/ 10 h 32"/>
              <a:gd name="T76" fmla="*/ 5 w 24"/>
              <a:gd name="T77"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 h="32">
                <a:moveTo>
                  <a:pt x="5" y="10"/>
                </a:moveTo>
                <a:lnTo>
                  <a:pt x="0" y="16"/>
                </a:lnTo>
                <a:lnTo>
                  <a:pt x="0" y="20"/>
                </a:lnTo>
                <a:lnTo>
                  <a:pt x="0" y="24"/>
                </a:lnTo>
                <a:lnTo>
                  <a:pt x="0" y="29"/>
                </a:lnTo>
                <a:lnTo>
                  <a:pt x="1" y="32"/>
                </a:lnTo>
                <a:lnTo>
                  <a:pt x="5" y="32"/>
                </a:lnTo>
                <a:lnTo>
                  <a:pt x="11" y="29"/>
                </a:lnTo>
                <a:lnTo>
                  <a:pt x="15" y="29"/>
                </a:lnTo>
                <a:lnTo>
                  <a:pt x="17" y="29"/>
                </a:lnTo>
                <a:lnTo>
                  <a:pt x="19" y="29"/>
                </a:lnTo>
                <a:lnTo>
                  <a:pt x="19" y="28"/>
                </a:lnTo>
                <a:lnTo>
                  <a:pt x="20" y="25"/>
                </a:lnTo>
                <a:lnTo>
                  <a:pt x="20" y="24"/>
                </a:lnTo>
                <a:lnTo>
                  <a:pt x="20" y="22"/>
                </a:lnTo>
                <a:lnTo>
                  <a:pt x="20" y="20"/>
                </a:lnTo>
                <a:lnTo>
                  <a:pt x="15" y="22"/>
                </a:lnTo>
                <a:lnTo>
                  <a:pt x="13" y="22"/>
                </a:lnTo>
                <a:lnTo>
                  <a:pt x="11" y="20"/>
                </a:lnTo>
                <a:lnTo>
                  <a:pt x="13" y="20"/>
                </a:lnTo>
                <a:lnTo>
                  <a:pt x="15" y="16"/>
                </a:lnTo>
                <a:lnTo>
                  <a:pt x="20" y="14"/>
                </a:lnTo>
                <a:lnTo>
                  <a:pt x="24" y="13"/>
                </a:lnTo>
                <a:lnTo>
                  <a:pt x="24" y="9"/>
                </a:lnTo>
                <a:lnTo>
                  <a:pt x="23" y="5"/>
                </a:lnTo>
                <a:lnTo>
                  <a:pt x="19" y="0"/>
                </a:lnTo>
                <a:lnTo>
                  <a:pt x="15" y="2"/>
                </a:lnTo>
                <a:lnTo>
                  <a:pt x="15" y="5"/>
                </a:lnTo>
                <a:lnTo>
                  <a:pt x="13" y="5"/>
                </a:lnTo>
                <a:lnTo>
                  <a:pt x="9" y="5"/>
                </a:lnTo>
                <a:lnTo>
                  <a:pt x="7" y="5"/>
                </a:lnTo>
                <a:lnTo>
                  <a:pt x="7" y="6"/>
                </a:lnTo>
                <a:lnTo>
                  <a:pt x="5" y="10"/>
                </a:lnTo>
                <a:lnTo>
                  <a:pt x="5" y="10"/>
                </a:lnTo>
                <a:lnTo>
                  <a:pt x="5" y="10"/>
                </a:lnTo>
                <a:lnTo>
                  <a:pt x="5" y="10"/>
                </a:lnTo>
                <a:lnTo>
                  <a:pt x="5" y="10"/>
                </a:lnTo>
                <a:lnTo>
                  <a:pt x="5" y="10"/>
                </a:lnTo>
                <a:lnTo>
                  <a:pt x="5" y="1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40" name="Freeform 51"/>
          <p:cNvSpPr>
            <a:spLocks/>
          </p:cNvSpPr>
          <p:nvPr/>
        </p:nvSpPr>
        <p:spPr bwMode="auto">
          <a:xfrm>
            <a:off x="5193504" y="3558005"/>
            <a:ext cx="291108" cy="605937"/>
          </a:xfrm>
          <a:custGeom>
            <a:avLst/>
            <a:gdLst>
              <a:gd name="T0" fmla="*/ 161 w 163"/>
              <a:gd name="T1" fmla="*/ 27 h 246"/>
              <a:gd name="T2" fmla="*/ 161 w 163"/>
              <a:gd name="T3" fmla="*/ 25 h 246"/>
              <a:gd name="T4" fmla="*/ 161 w 163"/>
              <a:gd name="T5" fmla="*/ 15 h 246"/>
              <a:gd name="T6" fmla="*/ 161 w 163"/>
              <a:gd name="T7" fmla="*/ 4 h 246"/>
              <a:gd name="T8" fmla="*/ 158 w 163"/>
              <a:gd name="T9" fmla="*/ 0 h 246"/>
              <a:gd name="T10" fmla="*/ 149 w 163"/>
              <a:gd name="T11" fmla="*/ 2 h 246"/>
              <a:gd name="T12" fmla="*/ 141 w 163"/>
              <a:gd name="T13" fmla="*/ 8 h 246"/>
              <a:gd name="T14" fmla="*/ 130 w 163"/>
              <a:gd name="T15" fmla="*/ 12 h 246"/>
              <a:gd name="T16" fmla="*/ 120 w 163"/>
              <a:gd name="T17" fmla="*/ 12 h 246"/>
              <a:gd name="T18" fmla="*/ 110 w 163"/>
              <a:gd name="T19" fmla="*/ 14 h 246"/>
              <a:gd name="T20" fmla="*/ 104 w 163"/>
              <a:gd name="T21" fmla="*/ 14 h 246"/>
              <a:gd name="T22" fmla="*/ 97 w 163"/>
              <a:gd name="T23" fmla="*/ 15 h 246"/>
              <a:gd name="T24" fmla="*/ 86 w 163"/>
              <a:gd name="T25" fmla="*/ 22 h 246"/>
              <a:gd name="T26" fmla="*/ 74 w 163"/>
              <a:gd name="T27" fmla="*/ 19 h 246"/>
              <a:gd name="T28" fmla="*/ 63 w 163"/>
              <a:gd name="T29" fmla="*/ 27 h 246"/>
              <a:gd name="T30" fmla="*/ 53 w 163"/>
              <a:gd name="T31" fmla="*/ 27 h 246"/>
              <a:gd name="T32" fmla="*/ 44 w 163"/>
              <a:gd name="T33" fmla="*/ 22 h 246"/>
              <a:gd name="T34" fmla="*/ 36 w 163"/>
              <a:gd name="T35" fmla="*/ 10 h 246"/>
              <a:gd name="T36" fmla="*/ 32 w 163"/>
              <a:gd name="T37" fmla="*/ 11 h 246"/>
              <a:gd name="T38" fmla="*/ 31 w 163"/>
              <a:gd name="T39" fmla="*/ 15 h 246"/>
              <a:gd name="T40" fmla="*/ 27 w 163"/>
              <a:gd name="T41" fmla="*/ 22 h 246"/>
              <a:gd name="T42" fmla="*/ 27 w 163"/>
              <a:gd name="T43" fmla="*/ 28 h 246"/>
              <a:gd name="T44" fmla="*/ 36 w 163"/>
              <a:gd name="T45" fmla="*/ 40 h 246"/>
              <a:gd name="T46" fmla="*/ 40 w 163"/>
              <a:gd name="T47" fmla="*/ 45 h 246"/>
              <a:gd name="T48" fmla="*/ 49 w 163"/>
              <a:gd name="T49" fmla="*/ 53 h 246"/>
              <a:gd name="T50" fmla="*/ 76 w 163"/>
              <a:gd name="T51" fmla="*/ 63 h 246"/>
              <a:gd name="T52" fmla="*/ 104 w 163"/>
              <a:gd name="T53" fmla="*/ 71 h 246"/>
              <a:gd name="T54" fmla="*/ 65 w 163"/>
              <a:gd name="T55" fmla="*/ 124 h 246"/>
              <a:gd name="T56" fmla="*/ 57 w 163"/>
              <a:gd name="T57" fmla="*/ 128 h 246"/>
              <a:gd name="T58" fmla="*/ 39 w 163"/>
              <a:gd name="T59" fmla="*/ 129 h 246"/>
              <a:gd name="T60" fmla="*/ 29 w 163"/>
              <a:gd name="T61" fmla="*/ 137 h 246"/>
              <a:gd name="T62" fmla="*/ 17 w 163"/>
              <a:gd name="T63" fmla="*/ 141 h 246"/>
              <a:gd name="T64" fmla="*/ 12 w 163"/>
              <a:gd name="T65" fmla="*/ 149 h 246"/>
              <a:gd name="T66" fmla="*/ 3 w 163"/>
              <a:gd name="T67" fmla="*/ 164 h 246"/>
              <a:gd name="T68" fmla="*/ 0 w 163"/>
              <a:gd name="T69" fmla="*/ 173 h 246"/>
              <a:gd name="T70" fmla="*/ 0 w 163"/>
              <a:gd name="T71" fmla="*/ 223 h 246"/>
              <a:gd name="T72" fmla="*/ 4 w 163"/>
              <a:gd name="T73" fmla="*/ 234 h 246"/>
              <a:gd name="T74" fmla="*/ 9 w 163"/>
              <a:gd name="T75" fmla="*/ 243 h 246"/>
              <a:gd name="T76" fmla="*/ 13 w 163"/>
              <a:gd name="T77" fmla="*/ 241 h 246"/>
              <a:gd name="T78" fmla="*/ 17 w 163"/>
              <a:gd name="T79" fmla="*/ 233 h 246"/>
              <a:gd name="T80" fmla="*/ 21 w 163"/>
              <a:gd name="T81" fmla="*/ 229 h 246"/>
              <a:gd name="T82" fmla="*/ 40 w 163"/>
              <a:gd name="T83" fmla="*/ 206 h 246"/>
              <a:gd name="T84" fmla="*/ 60 w 163"/>
              <a:gd name="T85" fmla="*/ 186 h 246"/>
              <a:gd name="T86" fmla="*/ 82 w 163"/>
              <a:gd name="T87" fmla="*/ 170 h 246"/>
              <a:gd name="T88" fmla="*/ 109 w 163"/>
              <a:gd name="T89" fmla="*/ 140 h 246"/>
              <a:gd name="T90" fmla="*/ 118 w 163"/>
              <a:gd name="T91" fmla="*/ 124 h 246"/>
              <a:gd name="T92" fmla="*/ 128 w 163"/>
              <a:gd name="T93" fmla="*/ 106 h 246"/>
              <a:gd name="T94" fmla="*/ 133 w 163"/>
              <a:gd name="T95" fmla="*/ 89 h 246"/>
              <a:gd name="T96" fmla="*/ 140 w 163"/>
              <a:gd name="T97" fmla="*/ 79 h 246"/>
              <a:gd name="T98" fmla="*/ 145 w 163"/>
              <a:gd name="T99" fmla="*/ 69 h 246"/>
              <a:gd name="T100" fmla="*/ 150 w 163"/>
              <a:gd name="T101" fmla="*/ 56 h 246"/>
              <a:gd name="T102" fmla="*/ 157 w 163"/>
              <a:gd name="T103" fmla="*/ 45 h 246"/>
              <a:gd name="T104" fmla="*/ 157 w 163"/>
              <a:gd name="T105" fmla="*/ 31 h 246"/>
              <a:gd name="T106" fmla="*/ 161 w 163"/>
              <a:gd name="T107" fmla="*/ 28 h 246"/>
              <a:gd name="T108" fmla="*/ 162 w 163"/>
              <a:gd name="T109" fmla="*/ 25 h 246"/>
              <a:gd name="T110" fmla="*/ 162 w 163"/>
              <a:gd name="T111" fmla="*/ 25 h 246"/>
              <a:gd name="T112" fmla="*/ 162 w 163"/>
              <a:gd name="T113" fmla="*/ 25 h 246"/>
              <a:gd name="T114" fmla="*/ 162 w 163"/>
              <a:gd name="T115" fmla="*/ 2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 h="246">
                <a:moveTo>
                  <a:pt x="162" y="25"/>
                </a:moveTo>
                <a:lnTo>
                  <a:pt x="161" y="27"/>
                </a:lnTo>
                <a:lnTo>
                  <a:pt x="158" y="27"/>
                </a:lnTo>
                <a:lnTo>
                  <a:pt x="161" y="25"/>
                </a:lnTo>
                <a:lnTo>
                  <a:pt x="161" y="22"/>
                </a:lnTo>
                <a:lnTo>
                  <a:pt x="161" y="15"/>
                </a:lnTo>
                <a:lnTo>
                  <a:pt x="161" y="10"/>
                </a:lnTo>
                <a:lnTo>
                  <a:pt x="161" y="4"/>
                </a:lnTo>
                <a:lnTo>
                  <a:pt x="161" y="2"/>
                </a:lnTo>
                <a:lnTo>
                  <a:pt x="158" y="0"/>
                </a:lnTo>
                <a:lnTo>
                  <a:pt x="153" y="0"/>
                </a:lnTo>
                <a:lnTo>
                  <a:pt x="149" y="2"/>
                </a:lnTo>
                <a:lnTo>
                  <a:pt x="145" y="6"/>
                </a:lnTo>
                <a:lnTo>
                  <a:pt x="141" y="8"/>
                </a:lnTo>
                <a:lnTo>
                  <a:pt x="136" y="8"/>
                </a:lnTo>
                <a:lnTo>
                  <a:pt x="130" y="12"/>
                </a:lnTo>
                <a:lnTo>
                  <a:pt x="124" y="12"/>
                </a:lnTo>
                <a:lnTo>
                  <a:pt x="120" y="12"/>
                </a:lnTo>
                <a:lnTo>
                  <a:pt x="118" y="12"/>
                </a:lnTo>
                <a:lnTo>
                  <a:pt x="110" y="14"/>
                </a:lnTo>
                <a:lnTo>
                  <a:pt x="106" y="14"/>
                </a:lnTo>
                <a:lnTo>
                  <a:pt x="104" y="14"/>
                </a:lnTo>
                <a:lnTo>
                  <a:pt x="100" y="14"/>
                </a:lnTo>
                <a:lnTo>
                  <a:pt x="97" y="15"/>
                </a:lnTo>
                <a:lnTo>
                  <a:pt x="92" y="19"/>
                </a:lnTo>
                <a:lnTo>
                  <a:pt x="86" y="22"/>
                </a:lnTo>
                <a:lnTo>
                  <a:pt x="80" y="22"/>
                </a:lnTo>
                <a:lnTo>
                  <a:pt x="74" y="19"/>
                </a:lnTo>
                <a:lnTo>
                  <a:pt x="71" y="22"/>
                </a:lnTo>
                <a:lnTo>
                  <a:pt x="63" y="27"/>
                </a:lnTo>
                <a:lnTo>
                  <a:pt x="57" y="27"/>
                </a:lnTo>
                <a:lnTo>
                  <a:pt x="53" y="27"/>
                </a:lnTo>
                <a:lnTo>
                  <a:pt x="48" y="25"/>
                </a:lnTo>
                <a:lnTo>
                  <a:pt x="44" y="22"/>
                </a:lnTo>
                <a:lnTo>
                  <a:pt x="40" y="14"/>
                </a:lnTo>
                <a:lnTo>
                  <a:pt x="36" y="10"/>
                </a:lnTo>
                <a:lnTo>
                  <a:pt x="35" y="8"/>
                </a:lnTo>
                <a:lnTo>
                  <a:pt x="32" y="11"/>
                </a:lnTo>
                <a:lnTo>
                  <a:pt x="31" y="14"/>
                </a:lnTo>
                <a:lnTo>
                  <a:pt x="31" y="15"/>
                </a:lnTo>
                <a:lnTo>
                  <a:pt x="29" y="15"/>
                </a:lnTo>
                <a:lnTo>
                  <a:pt x="27" y="22"/>
                </a:lnTo>
                <a:lnTo>
                  <a:pt x="27" y="25"/>
                </a:lnTo>
                <a:lnTo>
                  <a:pt x="27" y="28"/>
                </a:lnTo>
                <a:lnTo>
                  <a:pt x="31" y="32"/>
                </a:lnTo>
                <a:lnTo>
                  <a:pt x="36" y="40"/>
                </a:lnTo>
                <a:lnTo>
                  <a:pt x="36" y="44"/>
                </a:lnTo>
                <a:lnTo>
                  <a:pt x="40" y="45"/>
                </a:lnTo>
                <a:lnTo>
                  <a:pt x="44" y="49"/>
                </a:lnTo>
                <a:lnTo>
                  <a:pt x="49" y="53"/>
                </a:lnTo>
                <a:lnTo>
                  <a:pt x="60" y="57"/>
                </a:lnTo>
                <a:lnTo>
                  <a:pt x="76" y="63"/>
                </a:lnTo>
                <a:lnTo>
                  <a:pt x="96" y="71"/>
                </a:lnTo>
                <a:lnTo>
                  <a:pt x="104" y="71"/>
                </a:lnTo>
                <a:lnTo>
                  <a:pt x="110" y="71"/>
                </a:lnTo>
                <a:lnTo>
                  <a:pt x="65" y="124"/>
                </a:lnTo>
                <a:lnTo>
                  <a:pt x="63" y="128"/>
                </a:lnTo>
                <a:lnTo>
                  <a:pt x="57" y="128"/>
                </a:lnTo>
                <a:lnTo>
                  <a:pt x="48" y="126"/>
                </a:lnTo>
                <a:lnTo>
                  <a:pt x="39" y="129"/>
                </a:lnTo>
                <a:lnTo>
                  <a:pt x="32" y="136"/>
                </a:lnTo>
                <a:lnTo>
                  <a:pt x="29" y="137"/>
                </a:lnTo>
                <a:lnTo>
                  <a:pt x="25" y="140"/>
                </a:lnTo>
                <a:lnTo>
                  <a:pt x="17" y="141"/>
                </a:lnTo>
                <a:lnTo>
                  <a:pt x="16" y="145"/>
                </a:lnTo>
                <a:lnTo>
                  <a:pt x="12" y="149"/>
                </a:lnTo>
                <a:lnTo>
                  <a:pt x="5" y="158"/>
                </a:lnTo>
                <a:lnTo>
                  <a:pt x="3" y="164"/>
                </a:lnTo>
                <a:lnTo>
                  <a:pt x="0" y="170"/>
                </a:lnTo>
                <a:lnTo>
                  <a:pt x="0" y="173"/>
                </a:lnTo>
                <a:lnTo>
                  <a:pt x="0" y="177"/>
                </a:lnTo>
                <a:lnTo>
                  <a:pt x="0" y="223"/>
                </a:lnTo>
                <a:lnTo>
                  <a:pt x="0" y="229"/>
                </a:lnTo>
                <a:lnTo>
                  <a:pt x="4" y="234"/>
                </a:lnTo>
                <a:lnTo>
                  <a:pt x="8" y="241"/>
                </a:lnTo>
                <a:lnTo>
                  <a:pt x="9" y="243"/>
                </a:lnTo>
                <a:lnTo>
                  <a:pt x="9" y="246"/>
                </a:lnTo>
                <a:lnTo>
                  <a:pt x="13" y="241"/>
                </a:lnTo>
                <a:lnTo>
                  <a:pt x="13" y="241"/>
                </a:lnTo>
                <a:lnTo>
                  <a:pt x="17" y="233"/>
                </a:lnTo>
                <a:lnTo>
                  <a:pt x="19" y="233"/>
                </a:lnTo>
                <a:lnTo>
                  <a:pt x="21" y="229"/>
                </a:lnTo>
                <a:lnTo>
                  <a:pt x="27" y="221"/>
                </a:lnTo>
                <a:lnTo>
                  <a:pt x="40" y="206"/>
                </a:lnTo>
                <a:lnTo>
                  <a:pt x="53" y="193"/>
                </a:lnTo>
                <a:lnTo>
                  <a:pt x="60" y="186"/>
                </a:lnTo>
                <a:lnTo>
                  <a:pt x="67" y="181"/>
                </a:lnTo>
                <a:lnTo>
                  <a:pt x="82" y="170"/>
                </a:lnTo>
                <a:lnTo>
                  <a:pt x="96" y="157"/>
                </a:lnTo>
                <a:lnTo>
                  <a:pt x="109" y="140"/>
                </a:lnTo>
                <a:lnTo>
                  <a:pt x="113" y="132"/>
                </a:lnTo>
                <a:lnTo>
                  <a:pt x="118" y="124"/>
                </a:lnTo>
                <a:lnTo>
                  <a:pt x="122" y="116"/>
                </a:lnTo>
                <a:lnTo>
                  <a:pt x="128" y="106"/>
                </a:lnTo>
                <a:lnTo>
                  <a:pt x="130" y="100"/>
                </a:lnTo>
                <a:lnTo>
                  <a:pt x="133" y="89"/>
                </a:lnTo>
                <a:lnTo>
                  <a:pt x="137" y="84"/>
                </a:lnTo>
                <a:lnTo>
                  <a:pt x="140" y="79"/>
                </a:lnTo>
                <a:lnTo>
                  <a:pt x="141" y="72"/>
                </a:lnTo>
                <a:lnTo>
                  <a:pt x="145" y="69"/>
                </a:lnTo>
                <a:lnTo>
                  <a:pt x="148" y="61"/>
                </a:lnTo>
                <a:lnTo>
                  <a:pt x="150" y="56"/>
                </a:lnTo>
                <a:lnTo>
                  <a:pt x="153" y="49"/>
                </a:lnTo>
                <a:lnTo>
                  <a:pt x="157" y="45"/>
                </a:lnTo>
                <a:lnTo>
                  <a:pt x="157" y="39"/>
                </a:lnTo>
                <a:lnTo>
                  <a:pt x="157" y="31"/>
                </a:lnTo>
                <a:lnTo>
                  <a:pt x="158" y="28"/>
                </a:lnTo>
                <a:lnTo>
                  <a:pt x="161" y="28"/>
                </a:lnTo>
                <a:lnTo>
                  <a:pt x="163" y="27"/>
                </a:lnTo>
                <a:lnTo>
                  <a:pt x="162" y="25"/>
                </a:lnTo>
                <a:lnTo>
                  <a:pt x="162" y="25"/>
                </a:lnTo>
                <a:lnTo>
                  <a:pt x="162" y="25"/>
                </a:lnTo>
                <a:lnTo>
                  <a:pt x="162" y="25"/>
                </a:lnTo>
                <a:lnTo>
                  <a:pt x="162" y="25"/>
                </a:lnTo>
                <a:lnTo>
                  <a:pt x="162" y="25"/>
                </a:lnTo>
                <a:lnTo>
                  <a:pt x="162" y="2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41" name="Freeform 52"/>
          <p:cNvSpPr>
            <a:spLocks/>
          </p:cNvSpPr>
          <p:nvPr/>
        </p:nvSpPr>
        <p:spPr bwMode="auto">
          <a:xfrm>
            <a:off x="4966689" y="3427452"/>
            <a:ext cx="423268" cy="509874"/>
          </a:xfrm>
          <a:custGeom>
            <a:avLst/>
            <a:gdLst>
              <a:gd name="T0" fmla="*/ 49 w 237"/>
              <a:gd name="T1" fmla="*/ 27 h 207"/>
              <a:gd name="T2" fmla="*/ 47 w 237"/>
              <a:gd name="T3" fmla="*/ 39 h 207"/>
              <a:gd name="T4" fmla="*/ 42 w 237"/>
              <a:gd name="T5" fmla="*/ 40 h 207"/>
              <a:gd name="T6" fmla="*/ 34 w 237"/>
              <a:gd name="T7" fmla="*/ 53 h 207"/>
              <a:gd name="T8" fmla="*/ 30 w 237"/>
              <a:gd name="T9" fmla="*/ 61 h 207"/>
              <a:gd name="T10" fmla="*/ 30 w 237"/>
              <a:gd name="T11" fmla="*/ 68 h 207"/>
              <a:gd name="T12" fmla="*/ 25 w 237"/>
              <a:gd name="T13" fmla="*/ 72 h 207"/>
              <a:gd name="T14" fmla="*/ 21 w 237"/>
              <a:gd name="T15" fmla="*/ 78 h 207"/>
              <a:gd name="T16" fmla="*/ 17 w 237"/>
              <a:gd name="T17" fmla="*/ 92 h 207"/>
              <a:gd name="T18" fmla="*/ 17 w 237"/>
              <a:gd name="T19" fmla="*/ 110 h 207"/>
              <a:gd name="T20" fmla="*/ 5 w 237"/>
              <a:gd name="T21" fmla="*/ 116 h 207"/>
              <a:gd name="T22" fmla="*/ 2 w 237"/>
              <a:gd name="T23" fmla="*/ 122 h 207"/>
              <a:gd name="T24" fmla="*/ 0 w 237"/>
              <a:gd name="T25" fmla="*/ 128 h 207"/>
              <a:gd name="T26" fmla="*/ 16 w 237"/>
              <a:gd name="T27" fmla="*/ 136 h 207"/>
              <a:gd name="T28" fmla="*/ 26 w 237"/>
              <a:gd name="T29" fmla="*/ 149 h 207"/>
              <a:gd name="T30" fmla="*/ 32 w 237"/>
              <a:gd name="T31" fmla="*/ 166 h 207"/>
              <a:gd name="T32" fmla="*/ 38 w 237"/>
              <a:gd name="T33" fmla="*/ 171 h 207"/>
              <a:gd name="T34" fmla="*/ 43 w 237"/>
              <a:gd name="T35" fmla="*/ 175 h 207"/>
              <a:gd name="T36" fmla="*/ 45 w 237"/>
              <a:gd name="T37" fmla="*/ 182 h 207"/>
              <a:gd name="T38" fmla="*/ 47 w 237"/>
              <a:gd name="T39" fmla="*/ 186 h 207"/>
              <a:gd name="T40" fmla="*/ 61 w 237"/>
              <a:gd name="T41" fmla="*/ 189 h 207"/>
              <a:gd name="T42" fmla="*/ 70 w 237"/>
              <a:gd name="T43" fmla="*/ 194 h 207"/>
              <a:gd name="T44" fmla="*/ 83 w 237"/>
              <a:gd name="T45" fmla="*/ 203 h 207"/>
              <a:gd name="T46" fmla="*/ 95 w 237"/>
              <a:gd name="T47" fmla="*/ 206 h 207"/>
              <a:gd name="T48" fmla="*/ 105 w 237"/>
              <a:gd name="T49" fmla="*/ 207 h 207"/>
              <a:gd name="T50" fmla="*/ 117 w 237"/>
              <a:gd name="T51" fmla="*/ 195 h 207"/>
              <a:gd name="T52" fmla="*/ 127 w 237"/>
              <a:gd name="T53" fmla="*/ 194 h 207"/>
              <a:gd name="T54" fmla="*/ 136 w 237"/>
              <a:gd name="T55" fmla="*/ 198 h 207"/>
              <a:gd name="T56" fmla="*/ 144 w 237"/>
              <a:gd name="T57" fmla="*/ 194 h 207"/>
              <a:gd name="T58" fmla="*/ 159 w 237"/>
              <a:gd name="T59" fmla="*/ 189 h 207"/>
              <a:gd name="T60" fmla="*/ 184 w 237"/>
              <a:gd name="T61" fmla="*/ 181 h 207"/>
              <a:gd name="T62" fmla="*/ 237 w 237"/>
              <a:gd name="T63" fmla="*/ 124 h 207"/>
              <a:gd name="T64" fmla="*/ 203 w 237"/>
              <a:gd name="T65" fmla="*/ 116 h 207"/>
              <a:gd name="T66" fmla="*/ 171 w 237"/>
              <a:gd name="T67" fmla="*/ 102 h 207"/>
              <a:gd name="T68" fmla="*/ 163 w 237"/>
              <a:gd name="T69" fmla="*/ 93 h 207"/>
              <a:gd name="T70" fmla="*/ 154 w 237"/>
              <a:gd name="T71" fmla="*/ 78 h 207"/>
              <a:gd name="T72" fmla="*/ 154 w 237"/>
              <a:gd name="T73" fmla="*/ 68 h 207"/>
              <a:gd name="T74" fmla="*/ 140 w 237"/>
              <a:gd name="T75" fmla="*/ 71 h 207"/>
              <a:gd name="T76" fmla="*/ 139 w 237"/>
              <a:gd name="T77" fmla="*/ 59 h 207"/>
              <a:gd name="T78" fmla="*/ 144 w 237"/>
              <a:gd name="T79" fmla="*/ 48 h 207"/>
              <a:gd name="T80" fmla="*/ 143 w 237"/>
              <a:gd name="T81" fmla="*/ 39 h 207"/>
              <a:gd name="T82" fmla="*/ 132 w 237"/>
              <a:gd name="T83" fmla="*/ 27 h 207"/>
              <a:gd name="T84" fmla="*/ 123 w 237"/>
              <a:gd name="T85" fmla="*/ 15 h 207"/>
              <a:gd name="T86" fmla="*/ 110 w 237"/>
              <a:gd name="T87" fmla="*/ 8 h 207"/>
              <a:gd name="T88" fmla="*/ 99 w 237"/>
              <a:gd name="T89" fmla="*/ 5 h 207"/>
              <a:gd name="T90" fmla="*/ 93 w 237"/>
              <a:gd name="T91" fmla="*/ 4 h 207"/>
              <a:gd name="T92" fmla="*/ 83 w 237"/>
              <a:gd name="T93" fmla="*/ 8 h 207"/>
              <a:gd name="T94" fmla="*/ 78 w 237"/>
              <a:gd name="T95" fmla="*/ 2 h 207"/>
              <a:gd name="T96" fmla="*/ 69 w 237"/>
              <a:gd name="T97" fmla="*/ 11 h 207"/>
              <a:gd name="T98" fmla="*/ 61 w 237"/>
              <a:gd name="T99" fmla="*/ 9 h 207"/>
              <a:gd name="T100" fmla="*/ 53 w 237"/>
              <a:gd name="T101" fmla="*/ 11 h 207"/>
              <a:gd name="T102" fmla="*/ 51 w 237"/>
              <a:gd name="T103" fmla="*/ 21 h 207"/>
              <a:gd name="T104" fmla="*/ 51 w 237"/>
              <a:gd name="T105" fmla="*/ 2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 h="207">
                <a:moveTo>
                  <a:pt x="51" y="21"/>
                </a:moveTo>
                <a:lnTo>
                  <a:pt x="49" y="27"/>
                </a:lnTo>
                <a:lnTo>
                  <a:pt x="49" y="27"/>
                </a:lnTo>
                <a:lnTo>
                  <a:pt x="49" y="32"/>
                </a:lnTo>
                <a:lnTo>
                  <a:pt x="49" y="36"/>
                </a:lnTo>
                <a:lnTo>
                  <a:pt x="47" y="39"/>
                </a:lnTo>
                <a:lnTo>
                  <a:pt x="47" y="40"/>
                </a:lnTo>
                <a:lnTo>
                  <a:pt x="43" y="40"/>
                </a:lnTo>
                <a:lnTo>
                  <a:pt x="42" y="40"/>
                </a:lnTo>
                <a:lnTo>
                  <a:pt x="39" y="41"/>
                </a:lnTo>
                <a:lnTo>
                  <a:pt x="35" y="48"/>
                </a:lnTo>
                <a:lnTo>
                  <a:pt x="34" y="53"/>
                </a:lnTo>
                <a:lnTo>
                  <a:pt x="32" y="55"/>
                </a:lnTo>
                <a:lnTo>
                  <a:pt x="32" y="59"/>
                </a:lnTo>
                <a:lnTo>
                  <a:pt x="30" y="61"/>
                </a:lnTo>
                <a:lnTo>
                  <a:pt x="30" y="65"/>
                </a:lnTo>
                <a:lnTo>
                  <a:pt x="30" y="67"/>
                </a:lnTo>
                <a:lnTo>
                  <a:pt x="30" y="68"/>
                </a:lnTo>
                <a:lnTo>
                  <a:pt x="30" y="71"/>
                </a:lnTo>
                <a:lnTo>
                  <a:pt x="26" y="76"/>
                </a:lnTo>
                <a:lnTo>
                  <a:pt x="25" y="72"/>
                </a:lnTo>
                <a:lnTo>
                  <a:pt x="22" y="72"/>
                </a:lnTo>
                <a:lnTo>
                  <a:pt x="22" y="75"/>
                </a:lnTo>
                <a:lnTo>
                  <a:pt x="21" y="78"/>
                </a:lnTo>
                <a:lnTo>
                  <a:pt x="21" y="81"/>
                </a:lnTo>
                <a:lnTo>
                  <a:pt x="18" y="88"/>
                </a:lnTo>
                <a:lnTo>
                  <a:pt x="17" y="92"/>
                </a:lnTo>
                <a:lnTo>
                  <a:pt x="17" y="97"/>
                </a:lnTo>
                <a:lnTo>
                  <a:pt x="17" y="102"/>
                </a:lnTo>
                <a:lnTo>
                  <a:pt x="17" y="110"/>
                </a:lnTo>
                <a:lnTo>
                  <a:pt x="17" y="114"/>
                </a:lnTo>
                <a:lnTo>
                  <a:pt x="13" y="116"/>
                </a:lnTo>
                <a:lnTo>
                  <a:pt x="5" y="116"/>
                </a:lnTo>
                <a:lnTo>
                  <a:pt x="4" y="116"/>
                </a:lnTo>
                <a:lnTo>
                  <a:pt x="2" y="118"/>
                </a:lnTo>
                <a:lnTo>
                  <a:pt x="2" y="122"/>
                </a:lnTo>
                <a:lnTo>
                  <a:pt x="0" y="124"/>
                </a:lnTo>
                <a:lnTo>
                  <a:pt x="0" y="125"/>
                </a:lnTo>
                <a:lnTo>
                  <a:pt x="0" y="128"/>
                </a:lnTo>
                <a:lnTo>
                  <a:pt x="9" y="129"/>
                </a:lnTo>
                <a:lnTo>
                  <a:pt x="13" y="133"/>
                </a:lnTo>
                <a:lnTo>
                  <a:pt x="16" y="136"/>
                </a:lnTo>
                <a:lnTo>
                  <a:pt x="18" y="138"/>
                </a:lnTo>
                <a:lnTo>
                  <a:pt x="21" y="142"/>
                </a:lnTo>
                <a:lnTo>
                  <a:pt x="26" y="149"/>
                </a:lnTo>
                <a:lnTo>
                  <a:pt x="29" y="153"/>
                </a:lnTo>
                <a:lnTo>
                  <a:pt x="30" y="155"/>
                </a:lnTo>
                <a:lnTo>
                  <a:pt x="32" y="166"/>
                </a:lnTo>
                <a:lnTo>
                  <a:pt x="34" y="169"/>
                </a:lnTo>
                <a:lnTo>
                  <a:pt x="35" y="169"/>
                </a:lnTo>
                <a:lnTo>
                  <a:pt x="38" y="171"/>
                </a:lnTo>
                <a:lnTo>
                  <a:pt x="39" y="171"/>
                </a:lnTo>
                <a:lnTo>
                  <a:pt x="43" y="171"/>
                </a:lnTo>
                <a:lnTo>
                  <a:pt x="43" y="175"/>
                </a:lnTo>
                <a:lnTo>
                  <a:pt x="45" y="177"/>
                </a:lnTo>
                <a:lnTo>
                  <a:pt x="43" y="181"/>
                </a:lnTo>
                <a:lnTo>
                  <a:pt x="45" y="182"/>
                </a:lnTo>
                <a:lnTo>
                  <a:pt x="47" y="185"/>
                </a:lnTo>
                <a:lnTo>
                  <a:pt x="45" y="185"/>
                </a:lnTo>
                <a:lnTo>
                  <a:pt x="47" y="186"/>
                </a:lnTo>
                <a:lnTo>
                  <a:pt x="49" y="189"/>
                </a:lnTo>
                <a:lnTo>
                  <a:pt x="57" y="189"/>
                </a:lnTo>
                <a:lnTo>
                  <a:pt x="61" y="189"/>
                </a:lnTo>
                <a:lnTo>
                  <a:pt x="62" y="190"/>
                </a:lnTo>
                <a:lnTo>
                  <a:pt x="65" y="190"/>
                </a:lnTo>
                <a:lnTo>
                  <a:pt x="70" y="194"/>
                </a:lnTo>
                <a:lnTo>
                  <a:pt x="78" y="199"/>
                </a:lnTo>
                <a:lnTo>
                  <a:pt x="79" y="202"/>
                </a:lnTo>
                <a:lnTo>
                  <a:pt x="83" y="203"/>
                </a:lnTo>
                <a:lnTo>
                  <a:pt x="87" y="203"/>
                </a:lnTo>
                <a:lnTo>
                  <a:pt x="91" y="203"/>
                </a:lnTo>
                <a:lnTo>
                  <a:pt x="95" y="206"/>
                </a:lnTo>
                <a:lnTo>
                  <a:pt x="99" y="206"/>
                </a:lnTo>
                <a:lnTo>
                  <a:pt x="102" y="206"/>
                </a:lnTo>
                <a:lnTo>
                  <a:pt x="105" y="207"/>
                </a:lnTo>
                <a:lnTo>
                  <a:pt x="106" y="203"/>
                </a:lnTo>
                <a:lnTo>
                  <a:pt x="110" y="199"/>
                </a:lnTo>
                <a:lnTo>
                  <a:pt x="117" y="195"/>
                </a:lnTo>
                <a:lnTo>
                  <a:pt x="122" y="193"/>
                </a:lnTo>
                <a:lnTo>
                  <a:pt x="126" y="193"/>
                </a:lnTo>
                <a:lnTo>
                  <a:pt x="127" y="194"/>
                </a:lnTo>
                <a:lnTo>
                  <a:pt x="130" y="198"/>
                </a:lnTo>
                <a:lnTo>
                  <a:pt x="132" y="198"/>
                </a:lnTo>
                <a:lnTo>
                  <a:pt x="136" y="198"/>
                </a:lnTo>
                <a:lnTo>
                  <a:pt x="139" y="198"/>
                </a:lnTo>
                <a:lnTo>
                  <a:pt x="143" y="198"/>
                </a:lnTo>
                <a:lnTo>
                  <a:pt x="144" y="194"/>
                </a:lnTo>
                <a:lnTo>
                  <a:pt x="152" y="193"/>
                </a:lnTo>
                <a:lnTo>
                  <a:pt x="156" y="190"/>
                </a:lnTo>
                <a:lnTo>
                  <a:pt x="159" y="189"/>
                </a:lnTo>
                <a:lnTo>
                  <a:pt x="166" y="182"/>
                </a:lnTo>
                <a:lnTo>
                  <a:pt x="175" y="179"/>
                </a:lnTo>
                <a:lnTo>
                  <a:pt x="184" y="181"/>
                </a:lnTo>
                <a:lnTo>
                  <a:pt x="190" y="181"/>
                </a:lnTo>
                <a:lnTo>
                  <a:pt x="192" y="177"/>
                </a:lnTo>
                <a:lnTo>
                  <a:pt x="237" y="124"/>
                </a:lnTo>
                <a:lnTo>
                  <a:pt x="231" y="124"/>
                </a:lnTo>
                <a:lnTo>
                  <a:pt x="223" y="124"/>
                </a:lnTo>
                <a:lnTo>
                  <a:pt x="203" y="116"/>
                </a:lnTo>
                <a:lnTo>
                  <a:pt x="187" y="110"/>
                </a:lnTo>
                <a:lnTo>
                  <a:pt x="176" y="106"/>
                </a:lnTo>
                <a:lnTo>
                  <a:pt x="171" y="102"/>
                </a:lnTo>
                <a:lnTo>
                  <a:pt x="167" y="98"/>
                </a:lnTo>
                <a:lnTo>
                  <a:pt x="163" y="97"/>
                </a:lnTo>
                <a:lnTo>
                  <a:pt x="163" y="93"/>
                </a:lnTo>
                <a:lnTo>
                  <a:pt x="158" y="85"/>
                </a:lnTo>
                <a:lnTo>
                  <a:pt x="154" y="81"/>
                </a:lnTo>
                <a:lnTo>
                  <a:pt x="154" y="78"/>
                </a:lnTo>
                <a:lnTo>
                  <a:pt x="154" y="75"/>
                </a:lnTo>
                <a:lnTo>
                  <a:pt x="156" y="68"/>
                </a:lnTo>
                <a:lnTo>
                  <a:pt x="154" y="68"/>
                </a:lnTo>
                <a:lnTo>
                  <a:pt x="150" y="68"/>
                </a:lnTo>
                <a:lnTo>
                  <a:pt x="144" y="71"/>
                </a:lnTo>
                <a:lnTo>
                  <a:pt x="140" y="71"/>
                </a:lnTo>
                <a:lnTo>
                  <a:pt x="139" y="68"/>
                </a:lnTo>
                <a:lnTo>
                  <a:pt x="139" y="63"/>
                </a:lnTo>
                <a:lnTo>
                  <a:pt x="139" y="59"/>
                </a:lnTo>
                <a:lnTo>
                  <a:pt x="139" y="55"/>
                </a:lnTo>
                <a:lnTo>
                  <a:pt x="144" y="49"/>
                </a:lnTo>
                <a:lnTo>
                  <a:pt x="144" y="48"/>
                </a:lnTo>
                <a:lnTo>
                  <a:pt x="146" y="44"/>
                </a:lnTo>
                <a:lnTo>
                  <a:pt x="146" y="41"/>
                </a:lnTo>
                <a:lnTo>
                  <a:pt x="143" y="39"/>
                </a:lnTo>
                <a:lnTo>
                  <a:pt x="139" y="35"/>
                </a:lnTo>
                <a:lnTo>
                  <a:pt x="136" y="31"/>
                </a:lnTo>
                <a:lnTo>
                  <a:pt x="132" y="27"/>
                </a:lnTo>
                <a:lnTo>
                  <a:pt x="130" y="24"/>
                </a:lnTo>
                <a:lnTo>
                  <a:pt x="126" y="17"/>
                </a:lnTo>
                <a:lnTo>
                  <a:pt x="123" y="15"/>
                </a:lnTo>
                <a:lnTo>
                  <a:pt x="119" y="11"/>
                </a:lnTo>
                <a:lnTo>
                  <a:pt x="114" y="9"/>
                </a:lnTo>
                <a:lnTo>
                  <a:pt x="110" y="8"/>
                </a:lnTo>
                <a:lnTo>
                  <a:pt x="106" y="8"/>
                </a:lnTo>
                <a:lnTo>
                  <a:pt x="101" y="5"/>
                </a:lnTo>
                <a:lnTo>
                  <a:pt x="99" y="5"/>
                </a:lnTo>
                <a:lnTo>
                  <a:pt x="95" y="8"/>
                </a:lnTo>
                <a:lnTo>
                  <a:pt x="95" y="5"/>
                </a:lnTo>
                <a:lnTo>
                  <a:pt x="93" y="4"/>
                </a:lnTo>
                <a:lnTo>
                  <a:pt x="91" y="5"/>
                </a:lnTo>
                <a:lnTo>
                  <a:pt x="87" y="8"/>
                </a:lnTo>
                <a:lnTo>
                  <a:pt x="83" y="8"/>
                </a:lnTo>
                <a:lnTo>
                  <a:pt x="82" y="4"/>
                </a:lnTo>
                <a:lnTo>
                  <a:pt x="79" y="4"/>
                </a:lnTo>
                <a:lnTo>
                  <a:pt x="78" y="2"/>
                </a:lnTo>
                <a:lnTo>
                  <a:pt x="74" y="0"/>
                </a:lnTo>
                <a:lnTo>
                  <a:pt x="70" y="13"/>
                </a:lnTo>
                <a:lnTo>
                  <a:pt x="69" y="11"/>
                </a:lnTo>
                <a:lnTo>
                  <a:pt x="65" y="8"/>
                </a:lnTo>
                <a:lnTo>
                  <a:pt x="62" y="9"/>
                </a:lnTo>
                <a:lnTo>
                  <a:pt x="61" y="9"/>
                </a:lnTo>
                <a:lnTo>
                  <a:pt x="55" y="9"/>
                </a:lnTo>
                <a:lnTo>
                  <a:pt x="53" y="11"/>
                </a:lnTo>
                <a:lnTo>
                  <a:pt x="53" y="11"/>
                </a:lnTo>
                <a:lnTo>
                  <a:pt x="53" y="13"/>
                </a:lnTo>
                <a:lnTo>
                  <a:pt x="51" y="21"/>
                </a:lnTo>
                <a:lnTo>
                  <a:pt x="51" y="21"/>
                </a:lnTo>
                <a:lnTo>
                  <a:pt x="51" y="21"/>
                </a:lnTo>
                <a:lnTo>
                  <a:pt x="51" y="21"/>
                </a:lnTo>
                <a:lnTo>
                  <a:pt x="51" y="21"/>
                </a:lnTo>
                <a:lnTo>
                  <a:pt x="51" y="21"/>
                </a:lnTo>
                <a:lnTo>
                  <a:pt x="51" y="2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42" name="Freeform 53"/>
          <p:cNvSpPr>
            <a:spLocks/>
          </p:cNvSpPr>
          <p:nvPr/>
        </p:nvSpPr>
        <p:spPr bwMode="auto">
          <a:xfrm>
            <a:off x="4775595" y="5365958"/>
            <a:ext cx="67866" cy="96064"/>
          </a:xfrm>
          <a:custGeom>
            <a:avLst/>
            <a:gdLst>
              <a:gd name="T0" fmla="*/ 32 w 38"/>
              <a:gd name="T1" fmla="*/ 7 h 39"/>
              <a:gd name="T2" fmla="*/ 27 w 38"/>
              <a:gd name="T3" fmla="*/ 0 h 39"/>
              <a:gd name="T4" fmla="*/ 24 w 38"/>
              <a:gd name="T5" fmla="*/ 0 h 39"/>
              <a:gd name="T6" fmla="*/ 23 w 38"/>
              <a:gd name="T7" fmla="*/ 0 h 39"/>
              <a:gd name="T8" fmla="*/ 22 w 38"/>
              <a:gd name="T9" fmla="*/ 3 h 39"/>
              <a:gd name="T10" fmla="*/ 18 w 38"/>
              <a:gd name="T11" fmla="*/ 4 h 39"/>
              <a:gd name="T12" fmla="*/ 14 w 38"/>
              <a:gd name="T13" fmla="*/ 7 h 39"/>
              <a:gd name="T14" fmla="*/ 11 w 38"/>
              <a:gd name="T15" fmla="*/ 8 h 39"/>
              <a:gd name="T16" fmla="*/ 8 w 38"/>
              <a:gd name="T17" fmla="*/ 16 h 39"/>
              <a:gd name="T18" fmla="*/ 4 w 38"/>
              <a:gd name="T19" fmla="*/ 18 h 39"/>
              <a:gd name="T20" fmla="*/ 0 w 38"/>
              <a:gd name="T21" fmla="*/ 20 h 39"/>
              <a:gd name="T22" fmla="*/ 2 w 38"/>
              <a:gd name="T23" fmla="*/ 24 h 39"/>
              <a:gd name="T24" fmla="*/ 4 w 38"/>
              <a:gd name="T25" fmla="*/ 27 h 39"/>
              <a:gd name="T26" fmla="*/ 6 w 38"/>
              <a:gd name="T27" fmla="*/ 29 h 39"/>
              <a:gd name="T28" fmla="*/ 6 w 38"/>
              <a:gd name="T29" fmla="*/ 31 h 39"/>
              <a:gd name="T30" fmla="*/ 11 w 38"/>
              <a:gd name="T31" fmla="*/ 37 h 39"/>
              <a:gd name="T32" fmla="*/ 14 w 38"/>
              <a:gd name="T33" fmla="*/ 39 h 39"/>
              <a:gd name="T34" fmla="*/ 15 w 38"/>
              <a:gd name="T35" fmla="*/ 37 h 39"/>
              <a:gd name="T36" fmla="*/ 19 w 38"/>
              <a:gd name="T37" fmla="*/ 31 h 39"/>
              <a:gd name="T38" fmla="*/ 23 w 38"/>
              <a:gd name="T39" fmla="*/ 29 h 39"/>
              <a:gd name="T40" fmla="*/ 27 w 38"/>
              <a:gd name="T41" fmla="*/ 27 h 39"/>
              <a:gd name="T42" fmla="*/ 31 w 38"/>
              <a:gd name="T43" fmla="*/ 27 h 39"/>
              <a:gd name="T44" fmla="*/ 32 w 38"/>
              <a:gd name="T45" fmla="*/ 24 h 39"/>
              <a:gd name="T46" fmla="*/ 36 w 38"/>
              <a:gd name="T47" fmla="*/ 18 h 39"/>
              <a:gd name="T48" fmla="*/ 38 w 38"/>
              <a:gd name="T49" fmla="*/ 16 h 39"/>
              <a:gd name="T50" fmla="*/ 38 w 38"/>
              <a:gd name="T51" fmla="*/ 14 h 39"/>
              <a:gd name="T52" fmla="*/ 36 w 38"/>
              <a:gd name="T53" fmla="*/ 10 h 39"/>
              <a:gd name="T54" fmla="*/ 32 w 38"/>
              <a:gd name="T55" fmla="*/ 7 h 39"/>
              <a:gd name="T56" fmla="*/ 32 w 38"/>
              <a:gd name="T57" fmla="*/ 7 h 39"/>
              <a:gd name="T58" fmla="*/ 32 w 38"/>
              <a:gd name="T59" fmla="*/ 7 h 39"/>
              <a:gd name="T60" fmla="*/ 32 w 38"/>
              <a:gd name="T61" fmla="*/ 7 h 39"/>
              <a:gd name="T62" fmla="*/ 32 w 38"/>
              <a:gd name="T63" fmla="*/ 7 h 39"/>
              <a:gd name="T64" fmla="*/ 32 w 38"/>
              <a:gd name="T65" fmla="*/ 7 h 39"/>
              <a:gd name="T66" fmla="*/ 32 w 38"/>
              <a:gd name="T67" fmla="*/ 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 h="39">
                <a:moveTo>
                  <a:pt x="32" y="7"/>
                </a:moveTo>
                <a:lnTo>
                  <a:pt x="27" y="0"/>
                </a:lnTo>
                <a:lnTo>
                  <a:pt x="24" y="0"/>
                </a:lnTo>
                <a:lnTo>
                  <a:pt x="23" y="0"/>
                </a:lnTo>
                <a:lnTo>
                  <a:pt x="22" y="3"/>
                </a:lnTo>
                <a:lnTo>
                  <a:pt x="18" y="4"/>
                </a:lnTo>
                <a:lnTo>
                  <a:pt x="14" y="7"/>
                </a:lnTo>
                <a:lnTo>
                  <a:pt x="11" y="8"/>
                </a:lnTo>
                <a:lnTo>
                  <a:pt x="8" y="16"/>
                </a:lnTo>
                <a:lnTo>
                  <a:pt x="4" y="18"/>
                </a:lnTo>
                <a:lnTo>
                  <a:pt x="0" y="20"/>
                </a:lnTo>
                <a:lnTo>
                  <a:pt x="2" y="24"/>
                </a:lnTo>
                <a:lnTo>
                  <a:pt x="4" y="27"/>
                </a:lnTo>
                <a:lnTo>
                  <a:pt x="6" y="29"/>
                </a:lnTo>
                <a:lnTo>
                  <a:pt x="6" y="31"/>
                </a:lnTo>
                <a:lnTo>
                  <a:pt x="11" y="37"/>
                </a:lnTo>
                <a:lnTo>
                  <a:pt x="14" y="39"/>
                </a:lnTo>
                <a:lnTo>
                  <a:pt x="15" y="37"/>
                </a:lnTo>
                <a:lnTo>
                  <a:pt x="19" y="31"/>
                </a:lnTo>
                <a:lnTo>
                  <a:pt x="23" y="29"/>
                </a:lnTo>
                <a:lnTo>
                  <a:pt x="27" y="27"/>
                </a:lnTo>
                <a:lnTo>
                  <a:pt x="31" y="27"/>
                </a:lnTo>
                <a:lnTo>
                  <a:pt x="32" y="24"/>
                </a:lnTo>
                <a:lnTo>
                  <a:pt x="36" y="18"/>
                </a:lnTo>
                <a:lnTo>
                  <a:pt x="38" y="16"/>
                </a:lnTo>
                <a:lnTo>
                  <a:pt x="38" y="14"/>
                </a:lnTo>
                <a:lnTo>
                  <a:pt x="36" y="10"/>
                </a:lnTo>
                <a:lnTo>
                  <a:pt x="32" y="7"/>
                </a:lnTo>
                <a:lnTo>
                  <a:pt x="32" y="7"/>
                </a:lnTo>
                <a:lnTo>
                  <a:pt x="32" y="7"/>
                </a:lnTo>
                <a:lnTo>
                  <a:pt x="32" y="7"/>
                </a:lnTo>
                <a:lnTo>
                  <a:pt x="32" y="7"/>
                </a:lnTo>
                <a:lnTo>
                  <a:pt x="32" y="7"/>
                </a:lnTo>
                <a:lnTo>
                  <a:pt x="32" y="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43" name="Freeform 54"/>
          <p:cNvSpPr>
            <a:spLocks/>
          </p:cNvSpPr>
          <p:nvPr/>
        </p:nvSpPr>
        <p:spPr bwMode="auto">
          <a:xfrm>
            <a:off x="4884536" y="5245263"/>
            <a:ext cx="41077" cy="61580"/>
          </a:xfrm>
          <a:custGeom>
            <a:avLst/>
            <a:gdLst>
              <a:gd name="T0" fmla="*/ 10 w 23"/>
              <a:gd name="T1" fmla="*/ 0 h 25"/>
              <a:gd name="T2" fmla="*/ 7 w 23"/>
              <a:gd name="T3" fmla="*/ 1 h 25"/>
              <a:gd name="T4" fmla="*/ 6 w 23"/>
              <a:gd name="T5" fmla="*/ 5 h 25"/>
              <a:gd name="T6" fmla="*/ 0 w 23"/>
              <a:gd name="T7" fmla="*/ 16 h 25"/>
              <a:gd name="T8" fmla="*/ 6 w 23"/>
              <a:gd name="T9" fmla="*/ 21 h 25"/>
              <a:gd name="T10" fmla="*/ 11 w 23"/>
              <a:gd name="T11" fmla="*/ 25 h 25"/>
              <a:gd name="T12" fmla="*/ 15 w 23"/>
              <a:gd name="T13" fmla="*/ 25 h 25"/>
              <a:gd name="T14" fmla="*/ 18 w 23"/>
              <a:gd name="T15" fmla="*/ 25 h 25"/>
              <a:gd name="T16" fmla="*/ 18 w 23"/>
              <a:gd name="T17" fmla="*/ 23 h 25"/>
              <a:gd name="T18" fmla="*/ 19 w 23"/>
              <a:gd name="T19" fmla="*/ 17 h 25"/>
              <a:gd name="T20" fmla="*/ 23 w 23"/>
              <a:gd name="T21" fmla="*/ 17 h 25"/>
              <a:gd name="T22" fmla="*/ 20 w 23"/>
              <a:gd name="T23" fmla="*/ 13 h 25"/>
              <a:gd name="T24" fmla="*/ 20 w 23"/>
              <a:gd name="T25" fmla="*/ 9 h 25"/>
              <a:gd name="T26" fmla="*/ 20 w 23"/>
              <a:gd name="T27" fmla="*/ 5 h 25"/>
              <a:gd name="T28" fmla="*/ 19 w 23"/>
              <a:gd name="T29" fmla="*/ 4 h 25"/>
              <a:gd name="T30" fmla="*/ 15 w 23"/>
              <a:gd name="T31" fmla="*/ 0 h 25"/>
              <a:gd name="T32" fmla="*/ 10 w 23"/>
              <a:gd name="T33" fmla="*/ 0 h 25"/>
              <a:gd name="T34" fmla="*/ 10 w 23"/>
              <a:gd name="T35" fmla="*/ 0 h 25"/>
              <a:gd name="T36" fmla="*/ 10 w 23"/>
              <a:gd name="T37" fmla="*/ 0 h 25"/>
              <a:gd name="T38" fmla="*/ 10 w 23"/>
              <a:gd name="T39" fmla="*/ 0 h 25"/>
              <a:gd name="T40" fmla="*/ 10 w 23"/>
              <a:gd name="T41" fmla="*/ 0 h 25"/>
              <a:gd name="T42" fmla="*/ 10 w 23"/>
              <a:gd name="T43" fmla="*/ 0 h 25"/>
              <a:gd name="T44" fmla="*/ 10 w 23"/>
              <a:gd name="T4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25">
                <a:moveTo>
                  <a:pt x="10" y="0"/>
                </a:moveTo>
                <a:lnTo>
                  <a:pt x="7" y="1"/>
                </a:lnTo>
                <a:lnTo>
                  <a:pt x="6" y="5"/>
                </a:lnTo>
                <a:lnTo>
                  <a:pt x="0" y="16"/>
                </a:lnTo>
                <a:lnTo>
                  <a:pt x="6" y="21"/>
                </a:lnTo>
                <a:lnTo>
                  <a:pt x="11" y="25"/>
                </a:lnTo>
                <a:lnTo>
                  <a:pt x="15" y="25"/>
                </a:lnTo>
                <a:lnTo>
                  <a:pt x="18" y="25"/>
                </a:lnTo>
                <a:lnTo>
                  <a:pt x="18" y="23"/>
                </a:lnTo>
                <a:lnTo>
                  <a:pt x="19" y="17"/>
                </a:lnTo>
                <a:lnTo>
                  <a:pt x="23" y="17"/>
                </a:lnTo>
                <a:lnTo>
                  <a:pt x="20" y="13"/>
                </a:lnTo>
                <a:lnTo>
                  <a:pt x="20" y="9"/>
                </a:lnTo>
                <a:lnTo>
                  <a:pt x="20" y="5"/>
                </a:lnTo>
                <a:lnTo>
                  <a:pt x="19" y="4"/>
                </a:lnTo>
                <a:lnTo>
                  <a:pt x="15" y="0"/>
                </a:lnTo>
                <a:lnTo>
                  <a:pt x="10" y="0"/>
                </a:lnTo>
                <a:lnTo>
                  <a:pt x="10" y="0"/>
                </a:lnTo>
                <a:lnTo>
                  <a:pt x="10" y="0"/>
                </a:lnTo>
                <a:lnTo>
                  <a:pt x="10" y="0"/>
                </a:lnTo>
                <a:lnTo>
                  <a:pt x="10" y="0"/>
                </a:lnTo>
                <a:lnTo>
                  <a:pt x="10" y="0"/>
                </a:lnTo>
                <a:lnTo>
                  <a:pt x="10" y="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44" name="Freeform 55"/>
          <p:cNvSpPr>
            <a:spLocks/>
          </p:cNvSpPr>
          <p:nvPr/>
        </p:nvSpPr>
        <p:spPr bwMode="auto">
          <a:xfrm>
            <a:off x="4995269" y="3883137"/>
            <a:ext cx="226815" cy="413810"/>
          </a:xfrm>
          <a:custGeom>
            <a:avLst/>
            <a:gdLst>
              <a:gd name="T0" fmla="*/ 119 w 127"/>
              <a:gd name="T1" fmla="*/ 109 h 168"/>
              <a:gd name="T2" fmla="*/ 111 w 127"/>
              <a:gd name="T3" fmla="*/ 97 h 168"/>
              <a:gd name="T4" fmla="*/ 111 w 127"/>
              <a:gd name="T5" fmla="*/ 45 h 168"/>
              <a:gd name="T6" fmla="*/ 111 w 127"/>
              <a:gd name="T7" fmla="*/ 38 h 168"/>
              <a:gd name="T8" fmla="*/ 116 w 127"/>
              <a:gd name="T9" fmla="*/ 26 h 168"/>
              <a:gd name="T10" fmla="*/ 127 w 127"/>
              <a:gd name="T11" fmla="*/ 13 h 168"/>
              <a:gd name="T12" fmla="*/ 120 w 127"/>
              <a:gd name="T13" fmla="*/ 13 h 168"/>
              <a:gd name="T14" fmla="*/ 114 w 127"/>
              <a:gd name="T15" fmla="*/ 13 h 168"/>
              <a:gd name="T16" fmla="*/ 110 w 127"/>
              <a:gd name="T17" fmla="*/ 8 h 168"/>
              <a:gd name="T18" fmla="*/ 101 w 127"/>
              <a:gd name="T19" fmla="*/ 10 h 168"/>
              <a:gd name="T20" fmla="*/ 90 w 127"/>
              <a:gd name="T21" fmla="*/ 18 h 168"/>
              <a:gd name="T22" fmla="*/ 86 w 127"/>
              <a:gd name="T23" fmla="*/ 21 h 168"/>
              <a:gd name="T24" fmla="*/ 79 w 127"/>
              <a:gd name="T25" fmla="*/ 21 h 168"/>
              <a:gd name="T26" fmla="*/ 71 w 127"/>
              <a:gd name="T27" fmla="*/ 18 h 168"/>
              <a:gd name="T28" fmla="*/ 63 w 127"/>
              <a:gd name="T29" fmla="*/ 17 h 168"/>
              <a:gd name="T30" fmla="*/ 54 w 127"/>
              <a:gd name="T31" fmla="*/ 9 h 168"/>
              <a:gd name="T32" fmla="*/ 46 w 127"/>
              <a:gd name="T33" fmla="*/ 5 h 168"/>
              <a:gd name="T34" fmla="*/ 41 w 127"/>
              <a:gd name="T35" fmla="*/ 4 h 168"/>
              <a:gd name="T36" fmla="*/ 31 w 127"/>
              <a:gd name="T37" fmla="*/ 1 h 168"/>
              <a:gd name="T38" fmla="*/ 19 w 127"/>
              <a:gd name="T39" fmla="*/ 0 h 168"/>
              <a:gd name="T40" fmla="*/ 5 w 127"/>
              <a:gd name="T41" fmla="*/ 4 h 168"/>
              <a:gd name="T42" fmla="*/ 0 w 127"/>
              <a:gd name="T43" fmla="*/ 8 h 168"/>
              <a:gd name="T44" fmla="*/ 1 w 127"/>
              <a:gd name="T45" fmla="*/ 13 h 168"/>
              <a:gd name="T46" fmla="*/ 5 w 127"/>
              <a:gd name="T47" fmla="*/ 17 h 168"/>
              <a:gd name="T48" fmla="*/ 6 w 127"/>
              <a:gd name="T49" fmla="*/ 21 h 168"/>
              <a:gd name="T50" fmla="*/ 9 w 127"/>
              <a:gd name="T51" fmla="*/ 26 h 168"/>
              <a:gd name="T52" fmla="*/ 14 w 127"/>
              <a:gd name="T53" fmla="*/ 38 h 168"/>
              <a:gd name="T54" fmla="*/ 18 w 127"/>
              <a:gd name="T55" fmla="*/ 49 h 168"/>
              <a:gd name="T56" fmla="*/ 14 w 127"/>
              <a:gd name="T57" fmla="*/ 57 h 168"/>
              <a:gd name="T58" fmla="*/ 13 w 127"/>
              <a:gd name="T59" fmla="*/ 62 h 168"/>
              <a:gd name="T60" fmla="*/ 6 w 127"/>
              <a:gd name="T61" fmla="*/ 66 h 168"/>
              <a:gd name="T62" fmla="*/ 2 w 127"/>
              <a:gd name="T63" fmla="*/ 74 h 168"/>
              <a:gd name="T64" fmla="*/ 1 w 127"/>
              <a:gd name="T65" fmla="*/ 87 h 168"/>
              <a:gd name="T66" fmla="*/ 9 w 127"/>
              <a:gd name="T67" fmla="*/ 87 h 168"/>
              <a:gd name="T68" fmla="*/ 14 w 127"/>
              <a:gd name="T69" fmla="*/ 89 h 168"/>
              <a:gd name="T70" fmla="*/ 6 w 127"/>
              <a:gd name="T71" fmla="*/ 93 h 168"/>
              <a:gd name="T72" fmla="*/ 1 w 127"/>
              <a:gd name="T73" fmla="*/ 97 h 168"/>
              <a:gd name="T74" fmla="*/ 1 w 127"/>
              <a:gd name="T75" fmla="*/ 102 h 168"/>
              <a:gd name="T76" fmla="*/ 58 w 127"/>
              <a:gd name="T77" fmla="*/ 140 h 168"/>
              <a:gd name="T78" fmla="*/ 58 w 127"/>
              <a:gd name="T79" fmla="*/ 144 h 168"/>
              <a:gd name="T80" fmla="*/ 59 w 127"/>
              <a:gd name="T81" fmla="*/ 148 h 168"/>
              <a:gd name="T82" fmla="*/ 77 w 127"/>
              <a:gd name="T83" fmla="*/ 163 h 168"/>
              <a:gd name="T84" fmla="*/ 83 w 127"/>
              <a:gd name="T85" fmla="*/ 168 h 168"/>
              <a:gd name="T86" fmla="*/ 86 w 127"/>
              <a:gd name="T87" fmla="*/ 168 h 168"/>
              <a:gd name="T88" fmla="*/ 89 w 127"/>
              <a:gd name="T89" fmla="*/ 163 h 168"/>
              <a:gd name="T90" fmla="*/ 90 w 127"/>
              <a:gd name="T91" fmla="*/ 158 h 168"/>
              <a:gd name="T92" fmla="*/ 93 w 127"/>
              <a:gd name="T93" fmla="*/ 152 h 168"/>
              <a:gd name="T94" fmla="*/ 98 w 127"/>
              <a:gd name="T95" fmla="*/ 142 h 168"/>
              <a:gd name="T96" fmla="*/ 101 w 127"/>
              <a:gd name="T97" fmla="*/ 132 h 168"/>
              <a:gd name="T98" fmla="*/ 103 w 127"/>
              <a:gd name="T99" fmla="*/ 131 h 168"/>
              <a:gd name="T100" fmla="*/ 107 w 127"/>
              <a:gd name="T101" fmla="*/ 127 h 168"/>
              <a:gd name="T102" fmla="*/ 111 w 127"/>
              <a:gd name="T103" fmla="*/ 127 h 168"/>
              <a:gd name="T104" fmla="*/ 110 w 127"/>
              <a:gd name="T105" fmla="*/ 119 h 168"/>
              <a:gd name="T106" fmla="*/ 111 w 127"/>
              <a:gd name="T107" fmla="*/ 119 h 168"/>
              <a:gd name="T108" fmla="*/ 116 w 127"/>
              <a:gd name="T109" fmla="*/ 119 h 168"/>
              <a:gd name="T110" fmla="*/ 124 w 127"/>
              <a:gd name="T111" fmla="*/ 109 h 168"/>
              <a:gd name="T112" fmla="*/ 120 w 127"/>
              <a:gd name="T113" fmla="*/ 111 h 168"/>
              <a:gd name="T114" fmla="*/ 120 w 127"/>
              <a:gd name="T115" fmla="*/ 111 h 168"/>
              <a:gd name="T116" fmla="*/ 120 w 127"/>
              <a:gd name="T117" fmla="*/ 111 h 168"/>
              <a:gd name="T118" fmla="*/ 120 w 127"/>
              <a:gd name="T119" fmla="*/ 11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7" h="168">
                <a:moveTo>
                  <a:pt x="120" y="111"/>
                </a:moveTo>
                <a:lnTo>
                  <a:pt x="119" y="109"/>
                </a:lnTo>
                <a:lnTo>
                  <a:pt x="115" y="102"/>
                </a:lnTo>
                <a:lnTo>
                  <a:pt x="111" y="97"/>
                </a:lnTo>
                <a:lnTo>
                  <a:pt x="111" y="91"/>
                </a:lnTo>
                <a:lnTo>
                  <a:pt x="111" y="45"/>
                </a:lnTo>
                <a:lnTo>
                  <a:pt x="111" y="41"/>
                </a:lnTo>
                <a:lnTo>
                  <a:pt x="111" y="38"/>
                </a:lnTo>
                <a:lnTo>
                  <a:pt x="114" y="32"/>
                </a:lnTo>
                <a:lnTo>
                  <a:pt x="116" y="26"/>
                </a:lnTo>
                <a:lnTo>
                  <a:pt x="123" y="17"/>
                </a:lnTo>
                <a:lnTo>
                  <a:pt x="127" y="13"/>
                </a:lnTo>
                <a:lnTo>
                  <a:pt x="123" y="13"/>
                </a:lnTo>
                <a:lnTo>
                  <a:pt x="120" y="13"/>
                </a:lnTo>
                <a:lnTo>
                  <a:pt x="116" y="13"/>
                </a:lnTo>
                <a:lnTo>
                  <a:pt x="114" y="13"/>
                </a:lnTo>
                <a:lnTo>
                  <a:pt x="111" y="9"/>
                </a:lnTo>
                <a:lnTo>
                  <a:pt x="110" y="8"/>
                </a:lnTo>
                <a:lnTo>
                  <a:pt x="106" y="8"/>
                </a:lnTo>
                <a:lnTo>
                  <a:pt x="101" y="10"/>
                </a:lnTo>
                <a:lnTo>
                  <a:pt x="94" y="14"/>
                </a:lnTo>
                <a:lnTo>
                  <a:pt x="90" y="18"/>
                </a:lnTo>
                <a:lnTo>
                  <a:pt x="89" y="22"/>
                </a:lnTo>
                <a:lnTo>
                  <a:pt x="86" y="21"/>
                </a:lnTo>
                <a:lnTo>
                  <a:pt x="83" y="21"/>
                </a:lnTo>
                <a:lnTo>
                  <a:pt x="79" y="21"/>
                </a:lnTo>
                <a:lnTo>
                  <a:pt x="75" y="18"/>
                </a:lnTo>
                <a:lnTo>
                  <a:pt x="71" y="18"/>
                </a:lnTo>
                <a:lnTo>
                  <a:pt x="67" y="18"/>
                </a:lnTo>
                <a:lnTo>
                  <a:pt x="63" y="17"/>
                </a:lnTo>
                <a:lnTo>
                  <a:pt x="62" y="14"/>
                </a:lnTo>
                <a:lnTo>
                  <a:pt x="54" y="9"/>
                </a:lnTo>
                <a:lnTo>
                  <a:pt x="49" y="5"/>
                </a:lnTo>
                <a:lnTo>
                  <a:pt x="46" y="5"/>
                </a:lnTo>
                <a:lnTo>
                  <a:pt x="45" y="4"/>
                </a:lnTo>
                <a:lnTo>
                  <a:pt x="41" y="4"/>
                </a:lnTo>
                <a:lnTo>
                  <a:pt x="33" y="4"/>
                </a:lnTo>
                <a:lnTo>
                  <a:pt x="31" y="1"/>
                </a:lnTo>
                <a:lnTo>
                  <a:pt x="29" y="0"/>
                </a:lnTo>
                <a:lnTo>
                  <a:pt x="19" y="0"/>
                </a:lnTo>
                <a:lnTo>
                  <a:pt x="6" y="1"/>
                </a:lnTo>
                <a:lnTo>
                  <a:pt x="5" y="4"/>
                </a:lnTo>
                <a:lnTo>
                  <a:pt x="1" y="5"/>
                </a:lnTo>
                <a:lnTo>
                  <a:pt x="0" y="8"/>
                </a:lnTo>
                <a:lnTo>
                  <a:pt x="1" y="10"/>
                </a:lnTo>
                <a:lnTo>
                  <a:pt x="1" y="13"/>
                </a:lnTo>
                <a:lnTo>
                  <a:pt x="2" y="14"/>
                </a:lnTo>
                <a:lnTo>
                  <a:pt x="5" y="17"/>
                </a:lnTo>
                <a:lnTo>
                  <a:pt x="6" y="17"/>
                </a:lnTo>
                <a:lnTo>
                  <a:pt x="6" y="21"/>
                </a:lnTo>
                <a:lnTo>
                  <a:pt x="6" y="25"/>
                </a:lnTo>
                <a:lnTo>
                  <a:pt x="9" y="26"/>
                </a:lnTo>
                <a:lnTo>
                  <a:pt x="13" y="34"/>
                </a:lnTo>
                <a:lnTo>
                  <a:pt x="14" y="38"/>
                </a:lnTo>
                <a:lnTo>
                  <a:pt x="16" y="45"/>
                </a:lnTo>
                <a:lnTo>
                  <a:pt x="18" y="49"/>
                </a:lnTo>
                <a:lnTo>
                  <a:pt x="16" y="54"/>
                </a:lnTo>
                <a:lnTo>
                  <a:pt x="14" y="57"/>
                </a:lnTo>
                <a:lnTo>
                  <a:pt x="13" y="61"/>
                </a:lnTo>
                <a:lnTo>
                  <a:pt x="13" y="62"/>
                </a:lnTo>
                <a:lnTo>
                  <a:pt x="10" y="65"/>
                </a:lnTo>
                <a:lnTo>
                  <a:pt x="6" y="66"/>
                </a:lnTo>
                <a:lnTo>
                  <a:pt x="6" y="70"/>
                </a:lnTo>
                <a:lnTo>
                  <a:pt x="2" y="74"/>
                </a:lnTo>
                <a:lnTo>
                  <a:pt x="0" y="82"/>
                </a:lnTo>
                <a:lnTo>
                  <a:pt x="1" y="87"/>
                </a:lnTo>
                <a:lnTo>
                  <a:pt x="5" y="89"/>
                </a:lnTo>
                <a:lnTo>
                  <a:pt x="9" y="87"/>
                </a:lnTo>
                <a:lnTo>
                  <a:pt x="10" y="87"/>
                </a:lnTo>
                <a:lnTo>
                  <a:pt x="14" y="89"/>
                </a:lnTo>
                <a:lnTo>
                  <a:pt x="6" y="91"/>
                </a:lnTo>
                <a:lnTo>
                  <a:pt x="6" y="93"/>
                </a:lnTo>
                <a:lnTo>
                  <a:pt x="2" y="93"/>
                </a:lnTo>
                <a:lnTo>
                  <a:pt x="1" y="97"/>
                </a:lnTo>
                <a:lnTo>
                  <a:pt x="1" y="101"/>
                </a:lnTo>
                <a:lnTo>
                  <a:pt x="1" y="102"/>
                </a:lnTo>
                <a:lnTo>
                  <a:pt x="54" y="136"/>
                </a:lnTo>
                <a:lnTo>
                  <a:pt x="58" y="140"/>
                </a:lnTo>
                <a:lnTo>
                  <a:pt x="59" y="142"/>
                </a:lnTo>
                <a:lnTo>
                  <a:pt x="58" y="144"/>
                </a:lnTo>
                <a:lnTo>
                  <a:pt x="58" y="148"/>
                </a:lnTo>
                <a:lnTo>
                  <a:pt x="59" y="148"/>
                </a:lnTo>
                <a:lnTo>
                  <a:pt x="67" y="158"/>
                </a:lnTo>
                <a:lnTo>
                  <a:pt x="77" y="163"/>
                </a:lnTo>
                <a:lnTo>
                  <a:pt x="81" y="167"/>
                </a:lnTo>
                <a:lnTo>
                  <a:pt x="83" y="168"/>
                </a:lnTo>
                <a:lnTo>
                  <a:pt x="85" y="168"/>
                </a:lnTo>
                <a:lnTo>
                  <a:pt x="86" y="168"/>
                </a:lnTo>
                <a:lnTo>
                  <a:pt x="86" y="168"/>
                </a:lnTo>
                <a:lnTo>
                  <a:pt x="89" y="163"/>
                </a:lnTo>
                <a:lnTo>
                  <a:pt x="90" y="159"/>
                </a:lnTo>
                <a:lnTo>
                  <a:pt x="90" y="158"/>
                </a:lnTo>
                <a:lnTo>
                  <a:pt x="93" y="155"/>
                </a:lnTo>
                <a:lnTo>
                  <a:pt x="93" y="152"/>
                </a:lnTo>
                <a:lnTo>
                  <a:pt x="97" y="144"/>
                </a:lnTo>
                <a:lnTo>
                  <a:pt x="98" y="142"/>
                </a:lnTo>
                <a:lnTo>
                  <a:pt x="101" y="139"/>
                </a:lnTo>
                <a:lnTo>
                  <a:pt x="101" y="132"/>
                </a:lnTo>
                <a:lnTo>
                  <a:pt x="102" y="131"/>
                </a:lnTo>
                <a:lnTo>
                  <a:pt x="103" y="131"/>
                </a:lnTo>
                <a:lnTo>
                  <a:pt x="107" y="128"/>
                </a:lnTo>
                <a:lnTo>
                  <a:pt x="107" y="127"/>
                </a:lnTo>
                <a:lnTo>
                  <a:pt x="110" y="126"/>
                </a:lnTo>
                <a:lnTo>
                  <a:pt x="111" y="127"/>
                </a:lnTo>
                <a:lnTo>
                  <a:pt x="111" y="123"/>
                </a:lnTo>
                <a:lnTo>
                  <a:pt x="110" y="119"/>
                </a:lnTo>
                <a:lnTo>
                  <a:pt x="111" y="122"/>
                </a:lnTo>
                <a:lnTo>
                  <a:pt x="111" y="119"/>
                </a:lnTo>
                <a:lnTo>
                  <a:pt x="114" y="122"/>
                </a:lnTo>
                <a:lnTo>
                  <a:pt x="116" y="119"/>
                </a:lnTo>
                <a:lnTo>
                  <a:pt x="120" y="115"/>
                </a:lnTo>
                <a:lnTo>
                  <a:pt x="124" y="109"/>
                </a:lnTo>
                <a:lnTo>
                  <a:pt x="120" y="114"/>
                </a:lnTo>
                <a:lnTo>
                  <a:pt x="120" y="111"/>
                </a:lnTo>
                <a:lnTo>
                  <a:pt x="120" y="111"/>
                </a:lnTo>
                <a:lnTo>
                  <a:pt x="120" y="111"/>
                </a:lnTo>
                <a:lnTo>
                  <a:pt x="120" y="111"/>
                </a:lnTo>
                <a:lnTo>
                  <a:pt x="120" y="111"/>
                </a:lnTo>
                <a:lnTo>
                  <a:pt x="120" y="111"/>
                </a:lnTo>
                <a:lnTo>
                  <a:pt x="120" y="11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45" name="Freeform 56"/>
          <p:cNvSpPr>
            <a:spLocks/>
          </p:cNvSpPr>
          <p:nvPr/>
        </p:nvSpPr>
        <p:spPr bwMode="auto">
          <a:xfrm>
            <a:off x="4952404" y="4511242"/>
            <a:ext cx="89297" cy="344842"/>
          </a:xfrm>
          <a:custGeom>
            <a:avLst/>
            <a:gdLst>
              <a:gd name="T0" fmla="*/ 12 w 50"/>
              <a:gd name="T1" fmla="*/ 5 h 140"/>
              <a:gd name="T2" fmla="*/ 12 w 50"/>
              <a:gd name="T3" fmla="*/ 7 h 140"/>
              <a:gd name="T4" fmla="*/ 12 w 50"/>
              <a:gd name="T5" fmla="*/ 11 h 140"/>
              <a:gd name="T6" fmla="*/ 16 w 50"/>
              <a:gd name="T7" fmla="*/ 17 h 140"/>
              <a:gd name="T8" fmla="*/ 16 w 50"/>
              <a:gd name="T9" fmla="*/ 22 h 140"/>
              <a:gd name="T10" fmla="*/ 12 w 50"/>
              <a:gd name="T11" fmla="*/ 26 h 140"/>
              <a:gd name="T12" fmla="*/ 10 w 50"/>
              <a:gd name="T13" fmla="*/ 27 h 140"/>
              <a:gd name="T14" fmla="*/ 12 w 50"/>
              <a:gd name="T15" fmla="*/ 30 h 140"/>
              <a:gd name="T16" fmla="*/ 10 w 50"/>
              <a:gd name="T17" fmla="*/ 38 h 140"/>
              <a:gd name="T18" fmla="*/ 12 w 50"/>
              <a:gd name="T19" fmla="*/ 51 h 140"/>
              <a:gd name="T20" fmla="*/ 8 w 50"/>
              <a:gd name="T21" fmla="*/ 57 h 140"/>
              <a:gd name="T22" fmla="*/ 4 w 50"/>
              <a:gd name="T23" fmla="*/ 61 h 140"/>
              <a:gd name="T24" fmla="*/ 4 w 50"/>
              <a:gd name="T25" fmla="*/ 70 h 140"/>
              <a:gd name="T26" fmla="*/ 2 w 50"/>
              <a:gd name="T27" fmla="*/ 74 h 140"/>
              <a:gd name="T28" fmla="*/ 0 w 50"/>
              <a:gd name="T29" fmla="*/ 79 h 140"/>
              <a:gd name="T30" fmla="*/ 2 w 50"/>
              <a:gd name="T31" fmla="*/ 82 h 140"/>
              <a:gd name="T32" fmla="*/ 5 w 50"/>
              <a:gd name="T33" fmla="*/ 83 h 140"/>
              <a:gd name="T34" fmla="*/ 5 w 50"/>
              <a:gd name="T35" fmla="*/ 83 h 140"/>
              <a:gd name="T36" fmla="*/ 6 w 50"/>
              <a:gd name="T37" fmla="*/ 83 h 140"/>
              <a:gd name="T38" fmla="*/ 17 w 50"/>
              <a:gd name="T39" fmla="*/ 92 h 140"/>
              <a:gd name="T40" fmla="*/ 25 w 50"/>
              <a:gd name="T41" fmla="*/ 91 h 140"/>
              <a:gd name="T42" fmla="*/ 29 w 50"/>
              <a:gd name="T43" fmla="*/ 96 h 140"/>
              <a:gd name="T44" fmla="*/ 29 w 50"/>
              <a:gd name="T45" fmla="*/ 102 h 140"/>
              <a:gd name="T46" fmla="*/ 26 w 50"/>
              <a:gd name="T47" fmla="*/ 108 h 140"/>
              <a:gd name="T48" fmla="*/ 25 w 50"/>
              <a:gd name="T49" fmla="*/ 114 h 140"/>
              <a:gd name="T50" fmla="*/ 25 w 50"/>
              <a:gd name="T51" fmla="*/ 118 h 140"/>
              <a:gd name="T52" fmla="*/ 25 w 50"/>
              <a:gd name="T53" fmla="*/ 122 h 140"/>
              <a:gd name="T54" fmla="*/ 34 w 50"/>
              <a:gd name="T55" fmla="*/ 132 h 140"/>
              <a:gd name="T56" fmla="*/ 37 w 50"/>
              <a:gd name="T57" fmla="*/ 139 h 140"/>
              <a:gd name="T58" fmla="*/ 40 w 50"/>
              <a:gd name="T59" fmla="*/ 140 h 140"/>
              <a:gd name="T60" fmla="*/ 40 w 50"/>
              <a:gd name="T61" fmla="*/ 135 h 140"/>
              <a:gd name="T62" fmla="*/ 38 w 50"/>
              <a:gd name="T63" fmla="*/ 128 h 140"/>
              <a:gd name="T64" fmla="*/ 42 w 50"/>
              <a:gd name="T65" fmla="*/ 123 h 140"/>
              <a:gd name="T66" fmla="*/ 46 w 50"/>
              <a:gd name="T67" fmla="*/ 122 h 140"/>
              <a:gd name="T68" fmla="*/ 50 w 50"/>
              <a:gd name="T69" fmla="*/ 118 h 140"/>
              <a:gd name="T70" fmla="*/ 50 w 50"/>
              <a:gd name="T71" fmla="*/ 112 h 140"/>
              <a:gd name="T72" fmla="*/ 50 w 50"/>
              <a:gd name="T73" fmla="*/ 106 h 140"/>
              <a:gd name="T74" fmla="*/ 50 w 50"/>
              <a:gd name="T75" fmla="*/ 100 h 140"/>
              <a:gd name="T76" fmla="*/ 50 w 50"/>
              <a:gd name="T77" fmla="*/ 95 h 140"/>
              <a:gd name="T78" fmla="*/ 47 w 50"/>
              <a:gd name="T79" fmla="*/ 91 h 140"/>
              <a:gd name="T80" fmla="*/ 43 w 50"/>
              <a:gd name="T81" fmla="*/ 84 h 140"/>
              <a:gd name="T82" fmla="*/ 38 w 50"/>
              <a:gd name="T83" fmla="*/ 75 h 140"/>
              <a:gd name="T84" fmla="*/ 34 w 50"/>
              <a:gd name="T85" fmla="*/ 78 h 140"/>
              <a:gd name="T86" fmla="*/ 38 w 50"/>
              <a:gd name="T87" fmla="*/ 82 h 140"/>
              <a:gd name="T88" fmla="*/ 40 w 50"/>
              <a:gd name="T89" fmla="*/ 91 h 140"/>
              <a:gd name="T90" fmla="*/ 34 w 50"/>
              <a:gd name="T91" fmla="*/ 87 h 140"/>
              <a:gd name="T92" fmla="*/ 30 w 50"/>
              <a:gd name="T93" fmla="*/ 84 h 140"/>
              <a:gd name="T94" fmla="*/ 30 w 50"/>
              <a:gd name="T95" fmla="*/ 75 h 140"/>
              <a:gd name="T96" fmla="*/ 26 w 50"/>
              <a:gd name="T97" fmla="*/ 71 h 140"/>
              <a:gd name="T98" fmla="*/ 26 w 50"/>
              <a:gd name="T99" fmla="*/ 62 h 140"/>
              <a:gd name="T100" fmla="*/ 21 w 50"/>
              <a:gd name="T101" fmla="*/ 49 h 140"/>
              <a:gd name="T102" fmla="*/ 25 w 50"/>
              <a:gd name="T103" fmla="*/ 42 h 140"/>
              <a:gd name="T104" fmla="*/ 25 w 50"/>
              <a:gd name="T105" fmla="*/ 22 h 140"/>
              <a:gd name="T106" fmla="*/ 26 w 50"/>
              <a:gd name="T107" fmla="*/ 17 h 140"/>
              <a:gd name="T108" fmla="*/ 21 w 50"/>
              <a:gd name="T109" fmla="*/ 9 h 140"/>
              <a:gd name="T110" fmla="*/ 21 w 50"/>
              <a:gd name="T111" fmla="*/ 5 h 140"/>
              <a:gd name="T112" fmla="*/ 16 w 50"/>
              <a:gd name="T113" fmla="*/ 4 h 140"/>
              <a:gd name="T114" fmla="*/ 12 w 50"/>
              <a:gd name="T115" fmla="*/ 1 h 140"/>
              <a:gd name="T116" fmla="*/ 6 w 50"/>
              <a:gd name="T117" fmla="*/ 1 h 140"/>
              <a:gd name="T118" fmla="*/ 6 w 50"/>
              <a:gd name="T119" fmla="*/ 4 h 140"/>
              <a:gd name="T120" fmla="*/ 6 w 50"/>
              <a:gd name="T121" fmla="*/ 4 h 140"/>
              <a:gd name="T122" fmla="*/ 6 w 50"/>
              <a:gd name="T123" fmla="*/ 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 h="140">
                <a:moveTo>
                  <a:pt x="6" y="4"/>
                </a:moveTo>
                <a:lnTo>
                  <a:pt x="12" y="5"/>
                </a:lnTo>
                <a:lnTo>
                  <a:pt x="12" y="6"/>
                </a:lnTo>
                <a:lnTo>
                  <a:pt x="12" y="7"/>
                </a:lnTo>
                <a:lnTo>
                  <a:pt x="12" y="9"/>
                </a:lnTo>
                <a:lnTo>
                  <a:pt x="12" y="11"/>
                </a:lnTo>
                <a:lnTo>
                  <a:pt x="13" y="13"/>
                </a:lnTo>
                <a:lnTo>
                  <a:pt x="16" y="17"/>
                </a:lnTo>
                <a:lnTo>
                  <a:pt x="16" y="21"/>
                </a:lnTo>
                <a:lnTo>
                  <a:pt x="16" y="22"/>
                </a:lnTo>
                <a:lnTo>
                  <a:pt x="13" y="25"/>
                </a:lnTo>
                <a:lnTo>
                  <a:pt x="12" y="26"/>
                </a:lnTo>
                <a:lnTo>
                  <a:pt x="10" y="26"/>
                </a:lnTo>
                <a:lnTo>
                  <a:pt x="10" y="27"/>
                </a:lnTo>
                <a:lnTo>
                  <a:pt x="10" y="27"/>
                </a:lnTo>
                <a:lnTo>
                  <a:pt x="12" y="30"/>
                </a:lnTo>
                <a:lnTo>
                  <a:pt x="12" y="34"/>
                </a:lnTo>
                <a:lnTo>
                  <a:pt x="10" y="38"/>
                </a:lnTo>
                <a:lnTo>
                  <a:pt x="10" y="47"/>
                </a:lnTo>
                <a:lnTo>
                  <a:pt x="12" y="51"/>
                </a:lnTo>
                <a:lnTo>
                  <a:pt x="13" y="53"/>
                </a:lnTo>
                <a:lnTo>
                  <a:pt x="8" y="57"/>
                </a:lnTo>
                <a:lnTo>
                  <a:pt x="6" y="58"/>
                </a:lnTo>
                <a:lnTo>
                  <a:pt x="4" y="61"/>
                </a:lnTo>
                <a:lnTo>
                  <a:pt x="6" y="66"/>
                </a:lnTo>
                <a:lnTo>
                  <a:pt x="4" y="70"/>
                </a:lnTo>
                <a:lnTo>
                  <a:pt x="2" y="74"/>
                </a:lnTo>
                <a:lnTo>
                  <a:pt x="2" y="74"/>
                </a:lnTo>
                <a:lnTo>
                  <a:pt x="0" y="78"/>
                </a:lnTo>
                <a:lnTo>
                  <a:pt x="0" y="79"/>
                </a:lnTo>
                <a:lnTo>
                  <a:pt x="1" y="80"/>
                </a:lnTo>
                <a:lnTo>
                  <a:pt x="2" y="82"/>
                </a:lnTo>
                <a:lnTo>
                  <a:pt x="4" y="83"/>
                </a:lnTo>
                <a:lnTo>
                  <a:pt x="5" y="83"/>
                </a:lnTo>
                <a:lnTo>
                  <a:pt x="6" y="83"/>
                </a:lnTo>
                <a:lnTo>
                  <a:pt x="5" y="83"/>
                </a:lnTo>
                <a:lnTo>
                  <a:pt x="6" y="84"/>
                </a:lnTo>
                <a:lnTo>
                  <a:pt x="6" y="83"/>
                </a:lnTo>
                <a:lnTo>
                  <a:pt x="16" y="92"/>
                </a:lnTo>
                <a:lnTo>
                  <a:pt x="17" y="92"/>
                </a:lnTo>
                <a:lnTo>
                  <a:pt x="21" y="92"/>
                </a:lnTo>
                <a:lnTo>
                  <a:pt x="25" y="91"/>
                </a:lnTo>
                <a:lnTo>
                  <a:pt x="26" y="91"/>
                </a:lnTo>
                <a:lnTo>
                  <a:pt x="29" y="96"/>
                </a:lnTo>
                <a:lnTo>
                  <a:pt x="29" y="99"/>
                </a:lnTo>
                <a:lnTo>
                  <a:pt x="29" y="102"/>
                </a:lnTo>
                <a:lnTo>
                  <a:pt x="29" y="106"/>
                </a:lnTo>
                <a:lnTo>
                  <a:pt x="26" y="108"/>
                </a:lnTo>
                <a:lnTo>
                  <a:pt x="26" y="112"/>
                </a:lnTo>
                <a:lnTo>
                  <a:pt x="25" y="114"/>
                </a:lnTo>
                <a:lnTo>
                  <a:pt x="25" y="115"/>
                </a:lnTo>
                <a:lnTo>
                  <a:pt x="25" y="118"/>
                </a:lnTo>
                <a:lnTo>
                  <a:pt x="25" y="119"/>
                </a:lnTo>
                <a:lnTo>
                  <a:pt x="25" y="122"/>
                </a:lnTo>
                <a:lnTo>
                  <a:pt x="29" y="127"/>
                </a:lnTo>
                <a:lnTo>
                  <a:pt x="34" y="132"/>
                </a:lnTo>
                <a:lnTo>
                  <a:pt x="37" y="136"/>
                </a:lnTo>
                <a:lnTo>
                  <a:pt x="37" y="139"/>
                </a:lnTo>
                <a:lnTo>
                  <a:pt x="37" y="140"/>
                </a:lnTo>
                <a:lnTo>
                  <a:pt x="40" y="140"/>
                </a:lnTo>
                <a:lnTo>
                  <a:pt x="40" y="139"/>
                </a:lnTo>
                <a:lnTo>
                  <a:pt x="40" y="135"/>
                </a:lnTo>
                <a:lnTo>
                  <a:pt x="40" y="132"/>
                </a:lnTo>
                <a:lnTo>
                  <a:pt x="38" y="128"/>
                </a:lnTo>
                <a:lnTo>
                  <a:pt x="40" y="126"/>
                </a:lnTo>
                <a:lnTo>
                  <a:pt x="42" y="123"/>
                </a:lnTo>
                <a:lnTo>
                  <a:pt x="45" y="122"/>
                </a:lnTo>
                <a:lnTo>
                  <a:pt x="46" y="122"/>
                </a:lnTo>
                <a:lnTo>
                  <a:pt x="47" y="119"/>
                </a:lnTo>
                <a:lnTo>
                  <a:pt x="50" y="118"/>
                </a:lnTo>
                <a:lnTo>
                  <a:pt x="50" y="115"/>
                </a:lnTo>
                <a:lnTo>
                  <a:pt x="50" y="112"/>
                </a:lnTo>
                <a:lnTo>
                  <a:pt x="50" y="108"/>
                </a:lnTo>
                <a:lnTo>
                  <a:pt x="50" y="106"/>
                </a:lnTo>
                <a:lnTo>
                  <a:pt x="50" y="102"/>
                </a:lnTo>
                <a:lnTo>
                  <a:pt x="50" y="100"/>
                </a:lnTo>
                <a:lnTo>
                  <a:pt x="50" y="96"/>
                </a:lnTo>
                <a:lnTo>
                  <a:pt x="50" y="95"/>
                </a:lnTo>
                <a:lnTo>
                  <a:pt x="49" y="92"/>
                </a:lnTo>
                <a:lnTo>
                  <a:pt x="47" y="91"/>
                </a:lnTo>
                <a:lnTo>
                  <a:pt x="46" y="88"/>
                </a:lnTo>
                <a:lnTo>
                  <a:pt x="43" y="84"/>
                </a:lnTo>
                <a:lnTo>
                  <a:pt x="40" y="79"/>
                </a:lnTo>
                <a:lnTo>
                  <a:pt x="38" y="75"/>
                </a:lnTo>
                <a:lnTo>
                  <a:pt x="34" y="74"/>
                </a:lnTo>
                <a:lnTo>
                  <a:pt x="34" y="78"/>
                </a:lnTo>
                <a:lnTo>
                  <a:pt x="37" y="78"/>
                </a:lnTo>
                <a:lnTo>
                  <a:pt x="38" y="82"/>
                </a:lnTo>
                <a:lnTo>
                  <a:pt x="40" y="84"/>
                </a:lnTo>
                <a:lnTo>
                  <a:pt x="40" y="91"/>
                </a:lnTo>
                <a:lnTo>
                  <a:pt x="34" y="83"/>
                </a:lnTo>
                <a:lnTo>
                  <a:pt x="34" y="87"/>
                </a:lnTo>
                <a:lnTo>
                  <a:pt x="33" y="87"/>
                </a:lnTo>
                <a:lnTo>
                  <a:pt x="30" y="84"/>
                </a:lnTo>
                <a:lnTo>
                  <a:pt x="30" y="79"/>
                </a:lnTo>
                <a:lnTo>
                  <a:pt x="30" y="75"/>
                </a:lnTo>
                <a:lnTo>
                  <a:pt x="29" y="74"/>
                </a:lnTo>
                <a:lnTo>
                  <a:pt x="26" y="71"/>
                </a:lnTo>
                <a:lnTo>
                  <a:pt x="26" y="66"/>
                </a:lnTo>
                <a:lnTo>
                  <a:pt x="26" y="62"/>
                </a:lnTo>
                <a:lnTo>
                  <a:pt x="21" y="51"/>
                </a:lnTo>
                <a:lnTo>
                  <a:pt x="21" y="49"/>
                </a:lnTo>
                <a:lnTo>
                  <a:pt x="24" y="45"/>
                </a:lnTo>
                <a:lnTo>
                  <a:pt x="25" y="42"/>
                </a:lnTo>
                <a:lnTo>
                  <a:pt x="26" y="38"/>
                </a:lnTo>
                <a:lnTo>
                  <a:pt x="25" y="22"/>
                </a:lnTo>
                <a:lnTo>
                  <a:pt x="26" y="18"/>
                </a:lnTo>
                <a:lnTo>
                  <a:pt x="26" y="17"/>
                </a:lnTo>
                <a:lnTo>
                  <a:pt x="25" y="14"/>
                </a:lnTo>
                <a:lnTo>
                  <a:pt x="21" y="9"/>
                </a:lnTo>
                <a:lnTo>
                  <a:pt x="21" y="5"/>
                </a:lnTo>
                <a:lnTo>
                  <a:pt x="21" y="5"/>
                </a:lnTo>
                <a:lnTo>
                  <a:pt x="17" y="4"/>
                </a:lnTo>
                <a:lnTo>
                  <a:pt x="16" y="4"/>
                </a:lnTo>
                <a:lnTo>
                  <a:pt x="13" y="1"/>
                </a:lnTo>
                <a:lnTo>
                  <a:pt x="12" y="1"/>
                </a:lnTo>
                <a:lnTo>
                  <a:pt x="6" y="0"/>
                </a:lnTo>
                <a:lnTo>
                  <a:pt x="6" y="1"/>
                </a:lnTo>
                <a:lnTo>
                  <a:pt x="6" y="4"/>
                </a:lnTo>
                <a:lnTo>
                  <a:pt x="6" y="4"/>
                </a:lnTo>
                <a:lnTo>
                  <a:pt x="6" y="4"/>
                </a:lnTo>
                <a:lnTo>
                  <a:pt x="6" y="4"/>
                </a:lnTo>
                <a:lnTo>
                  <a:pt x="6" y="4"/>
                </a:lnTo>
                <a:lnTo>
                  <a:pt x="6" y="4"/>
                </a:lnTo>
                <a:lnTo>
                  <a:pt x="6" y="4"/>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46" name="Freeform 57"/>
          <p:cNvSpPr>
            <a:spLocks/>
          </p:cNvSpPr>
          <p:nvPr/>
        </p:nvSpPr>
        <p:spPr bwMode="auto">
          <a:xfrm>
            <a:off x="4880964" y="4562985"/>
            <a:ext cx="303609" cy="729095"/>
          </a:xfrm>
          <a:custGeom>
            <a:avLst/>
            <a:gdLst>
              <a:gd name="T0" fmla="*/ 166 w 170"/>
              <a:gd name="T1" fmla="*/ 66 h 296"/>
              <a:gd name="T2" fmla="*/ 166 w 170"/>
              <a:gd name="T3" fmla="*/ 49 h 296"/>
              <a:gd name="T4" fmla="*/ 166 w 170"/>
              <a:gd name="T5" fmla="*/ 34 h 296"/>
              <a:gd name="T6" fmla="*/ 166 w 170"/>
              <a:gd name="T7" fmla="*/ 18 h 296"/>
              <a:gd name="T8" fmla="*/ 167 w 170"/>
              <a:gd name="T9" fmla="*/ 5 h 296"/>
              <a:gd name="T10" fmla="*/ 162 w 170"/>
              <a:gd name="T11" fmla="*/ 0 h 296"/>
              <a:gd name="T12" fmla="*/ 137 w 170"/>
              <a:gd name="T13" fmla="*/ 13 h 296"/>
              <a:gd name="T14" fmla="*/ 118 w 170"/>
              <a:gd name="T15" fmla="*/ 21 h 296"/>
              <a:gd name="T16" fmla="*/ 105 w 170"/>
              <a:gd name="T17" fmla="*/ 21 h 296"/>
              <a:gd name="T18" fmla="*/ 82 w 170"/>
              <a:gd name="T19" fmla="*/ 18 h 296"/>
              <a:gd name="T20" fmla="*/ 73 w 170"/>
              <a:gd name="T21" fmla="*/ 30 h 296"/>
              <a:gd name="T22" fmla="*/ 78 w 170"/>
              <a:gd name="T23" fmla="*/ 54 h 296"/>
              <a:gd name="T24" fmla="*/ 89 w 170"/>
              <a:gd name="T25" fmla="*/ 71 h 296"/>
              <a:gd name="T26" fmla="*/ 90 w 170"/>
              <a:gd name="T27" fmla="*/ 85 h 296"/>
              <a:gd name="T28" fmla="*/ 87 w 170"/>
              <a:gd name="T29" fmla="*/ 98 h 296"/>
              <a:gd name="T30" fmla="*/ 78 w 170"/>
              <a:gd name="T31" fmla="*/ 107 h 296"/>
              <a:gd name="T32" fmla="*/ 77 w 170"/>
              <a:gd name="T33" fmla="*/ 119 h 296"/>
              <a:gd name="T34" fmla="*/ 65 w 170"/>
              <a:gd name="T35" fmla="*/ 101 h 296"/>
              <a:gd name="T36" fmla="*/ 66 w 170"/>
              <a:gd name="T37" fmla="*/ 91 h 296"/>
              <a:gd name="T38" fmla="*/ 69 w 170"/>
              <a:gd name="T39" fmla="*/ 75 h 296"/>
              <a:gd name="T40" fmla="*/ 56 w 170"/>
              <a:gd name="T41" fmla="*/ 71 h 296"/>
              <a:gd name="T42" fmla="*/ 45 w 170"/>
              <a:gd name="T43" fmla="*/ 62 h 296"/>
              <a:gd name="T44" fmla="*/ 2 w 170"/>
              <a:gd name="T45" fmla="*/ 91 h 296"/>
              <a:gd name="T46" fmla="*/ 9 w 170"/>
              <a:gd name="T47" fmla="*/ 98 h 296"/>
              <a:gd name="T48" fmla="*/ 34 w 170"/>
              <a:gd name="T49" fmla="*/ 107 h 296"/>
              <a:gd name="T50" fmla="*/ 42 w 170"/>
              <a:gd name="T51" fmla="*/ 115 h 296"/>
              <a:gd name="T52" fmla="*/ 42 w 170"/>
              <a:gd name="T53" fmla="*/ 135 h 296"/>
              <a:gd name="T54" fmla="*/ 42 w 170"/>
              <a:gd name="T55" fmla="*/ 144 h 296"/>
              <a:gd name="T56" fmla="*/ 38 w 170"/>
              <a:gd name="T57" fmla="*/ 151 h 296"/>
              <a:gd name="T58" fmla="*/ 40 w 170"/>
              <a:gd name="T59" fmla="*/ 164 h 296"/>
              <a:gd name="T60" fmla="*/ 38 w 170"/>
              <a:gd name="T61" fmla="*/ 178 h 296"/>
              <a:gd name="T62" fmla="*/ 33 w 170"/>
              <a:gd name="T63" fmla="*/ 192 h 296"/>
              <a:gd name="T64" fmla="*/ 25 w 170"/>
              <a:gd name="T65" fmla="*/ 202 h 296"/>
              <a:gd name="T66" fmla="*/ 13 w 170"/>
              <a:gd name="T67" fmla="*/ 216 h 296"/>
              <a:gd name="T68" fmla="*/ 20 w 170"/>
              <a:gd name="T69" fmla="*/ 239 h 296"/>
              <a:gd name="T70" fmla="*/ 22 w 170"/>
              <a:gd name="T71" fmla="*/ 269 h 296"/>
              <a:gd name="T72" fmla="*/ 22 w 170"/>
              <a:gd name="T73" fmla="*/ 282 h 296"/>
              <a:gd name="T74" fmla="*/ 34 w 170"/>
              <a:gd name="T75" fmla="*/ 296 h 296"/>
              <a:gd name="T76" fmla="*/ 33 w 170"/>
              <a:gd name="T77" fmla="*/ 282 h 296"/>
              <a:gd name="T78" fmla="*/ 40 w 170"/>
              <a:gd name="T79" fmla="*/ 268 h 296"/>
              <a:gd name="T80" fmla="*/ 78 w 170"/>
              <a:gd name="T81" fmla="*/ 247 h 296"/>
              <a:gd name="T82" fmla="*/ 77 w 170"/>
              <a:gd name="T83" fmla="*/ 233 h 296"/>
              <a:gd name="T84" fmla="*/ 78 w 170"/>
              <a:gd name="T85" fmla="*/ 212 h 296"/>
              <a:gd name="T86" fmla="*/ 74 w 170"/>
              <a:gd name="T87" fmla="*/ 199 h 296"/>
              <a:gd name="T88" fmla="*/ 69 w 170"/>
              <a:gd name="T89" fmla="*/ 180 h 296"/>
              <a:gd name="T90" fmla="*/ 69 w 170"/>
              <a:gd name="T91" fmla="*/ 167 h 296"/>
              <a:gd name="T92" fmla="*/ 77 w 170"/>
              <a:gd name="T93" fmla="*/ 164 h 296"/>
              <a:gd name="T94" fmla="*/ 93 w 170"/>
              <a:gd name="T95" fmla="*/ 148 h 296"/>
              <a:gd name="T96" fmla="*/ 105 w 170"/>
              <a:gd name="T97" fmla="*/ 136 h 296"/>
              <a:gd name="T98" fmla="*/ 114 w 170"/>
              <a:gd name="T99" fmla="*/ 127 h 296"/>
              <a:gd name="T100" fmla="*/ 135 w 170"/>
              <a:gd name="T101" fmla="*/ 118 h 296"/>
              <a:gd name="T102" fmla="*/ 157 w 170"/>
              <a:gd name="T103" fmla="*/ 98 h 296"/>
              <a:gd name="T104" fmla="*/ 165 w 170"/>
              <a:gd name="T105" fmla="*/ 83 h 296"/>
              <a:gd name="T106" fmla="*/ 167 w 170"/>
              <a:gd name="T107" fmla="*/ 70 h 296"/>
              <a:gd name="T108" fmla="*/ 167 w 170"/>
              <a:gd name="T109" fmla="*/ 7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296">
                <a:moveTo>
                  <a:pt x="167" y="70"/>
                </a:moveTo>
                <a:lnTo>
                  <a:pt x="166" y="71"/>
                </a:lnTo>
                <a:lnTo>
                  <a:pt x="167" y="67"/>
                </a:lnTo>
                <a:lnTo>
                  <a:pt x="167" y="66"/>
                </a:lnTo>
                <a:lnTo>
                  <a:pt x="166" y="66"/>
                </a:lnTo>
                <a:lnTo>
                  <a:pt x="166" y="58"/>
                </a:lnTo>
                <a:lnTo>
                  <a:pt x="166" y="54"/>
                </a:lnTo>
                <a:lnTo>
                  <a:pt x="166" y="53"/>
                </a:lnTo>
                <a:lnTo>
                  <a:pt x="165" y="50"/>
                </a:lnTo>
                <a:lnTo>
                  <a:pt x="166" y="49"/>
                </a:lnTo>
                <a:lnTo>
                  <a:pt x="166" y="45"/>
                </a:lnTo>
                <a:lnTo>
                  <a:pt x="165" y="44"/>
                </a:lnTo>
                <a:lnTo>
                  <a:pt x="166" y="40"/>
                </a:lnTo>
                <a:lnTo>
                  <a:pt x="166" y="37"/>
                </a:lnTo>
                <a:lnTo>
                  <a:pt x="166" y="34"/>
                </a:lnTo>
                <a:lnTo>
                  <a:pt x="166" y="32"/>
                </a:lnTo>
                <a:lnTo>
                  <a:pt x="166" y="30"/>
                </a:lnTo>
                <a:lnTo>
                  <a:pt x="166" y="28"/>
                </a:lnTo>
                <a:lnTo>
                  <a:pt x="166" y="22"/>
                </a:lnTo>
                <a:lnTo>
                  <a:pt x="166" y="18"/>
                </a:lnTo>
                <a:lnTo>
                  <a:pt x="165" y="14"/>
                </a:lnTo>
                <a:lnTo>
                  <a:pt x="165" y="13"/>
                </a:lnTo>
                <a:lnTo>
                  <a:pt x="166" y="10"/>
                </a:lnTo>
                <a:lnTo>
                  <a:pt x="166" y="6"/>
                </a:lnTo>
                <a:lnTo>
                  <a:pt x="167" y="5"/>
                </a:lnTo>
                <a:lnTo>
                  <a:pt x="166" y="4"/>
                </a:lnTo>
                <a:lnTo>
                  <a:pt x="167" y="1"/>
                </a:lnTo>
                <a:lnTo>
                  <a:pt x="166" y="0"/>
                </a:lnTo>
                <a:lnTo>
                  <a:pt x="165" y="0"/>
                </a:lnTo>
                <a:lnTo>
                  <a:pt x="162" y="0"/>
                </a:lnTo>
                <a:lnTo>
                  <a:pt x="153" y="6"/>
                </a:lnTo>
                <a:lnTo>
                  <a:pt x="149" y="9"/>
                </a:lnTo>
                <a:lnTo>
                  <a:pt x="145" y="10"/>
                </a:lnTo>
                <a:lnTo>
                  <a:pt x="141" y="10"/>
                </a:lnTo>
                <a:lnTo>
                  <a:pt x="137" y="13"/>
                </a:lnTo>
                <a:lnTo>
                  <a:pt x="134" y="14"/>
                </a:lnTo>
                <a:lnTo>
                  <a:pt x="130" y="13"/>
                </a:lnTo>
                <a:lnTo>
                  <a:pt x="126" y="13"/>
                </a:lnTo>
                <a:lnTo>
                  <a:pt x="123" y="14"/>
                </a:lnTo>
                <a:lnTo>
                  <a:pt x="118" y="21"/>
                </a:lnTo>
                <a:lnTo>
                  <a:pt x="114" y="21"/>
                </a:lnTo>
                <a:lnTo>
                  <a:pt x="110" y="18"/>
                </a:lnTo>
                <a:lnTo>
                  <a:pt x="109" y="18"/>
                </a:lnTo>
                <a:lnTo>
                  <a:pt x="107" y="18"/>
                </a:lnTo>
                <a:lnTo>
                  <a:pt x="105" y="21"/>
                </a:lnTo>
                <a:lnTo>
                  <a:pt x="97" y="21"/>
                </a:lnTo>
                <a:lnTo>
                  <a:pt x="93" y="17"/>
                </a:lnTo>
                <a:lnTo>
                  <a:pt x="90" y="17"/>
                </a:lnTo>
                <a:lnTo>
                  <a:pt x="86" y="18"/>
                </a:lnTo>
                <a:lnTo>
                  <a:pt x="82" y="18"/>
                </a:lnTo>
                <a:lnTo>
                  <a:pt x="78" y="18"/>
                </a:lnTo>
                <a:lnTo>
                  <a:pt x="77" y="18"/>
                </a:lnTo>
                <a:lnTo>
                  <a:pt x="77" y="24"/>
                </a:lnTo>
                <a:lnTo>
                  <a:pt x="77" y="26"/>
                </a:lnTo>
                <a:lnTo>
                  <a:pt x="73" y="30"/>
                </a:lnTo>
                <a:lnTo>
                  <a:pt x="74" y="37"/>
                </a:lnTo>
                <a:lnTo>
                  <a:pt x="74" y="41"/>
                </a:lnTo>
                <a:lnTo>
                  <a:pt x="74" y="45"/>
                </a:lnTo>
                <a:lnTo>
                  <a:pt x="74" y="53"/>
                </a:lnTo>
                <a:lnTo>
                  <a:pt x="78" y="54"/>
                </a:lnTo>
                <a:lnTo>
                  <a:pt x="80" y="58"/>
                </a:lnTo>
                <a:lnTo>
                  <a:pt x="83" y="63"/>
                </a:lnTo>
                <a:lnTo>
                  <a:pt x="86" y="67"/>
                </a:lnTo>
                <a:lnTo>
                  <a:pt x="87" y="70"/>
                </a:lnTo>
                <a:lnTo>
                  <a:pt x="89" y="71"/>
                </a:lnTo>
                <a:lnTo>
                  <a:pt x="90" y="74"/>
                </a:lnTo>
                <a:lnTo>
                  <a:pt x="90" y="75"/>
                </a:lnTo>
                <a:lnTo>
                  <a:pt x="90" y="79"/>
                </a:lnTo>
                <a:lnTo>
                  <a:pt x="90" y="81"/>
                </a:lnTo>
                <a:lnTo>
                  <a:pt x="90" y="85"/>
                </a:lnTo>
                <a:lnTo>
                  <a:pt x="90" y="87"/>
                </a:lnTo>
                <a:lnTo>
                  <a:pt x="90" y="91"/>
                </a:lnTo>
                <a:lnTo>
                  <a:pt x="90" y="94"/>
                </a:lnTo>
                <a:lnTo>
                  <a:pt x="90" y="97"/>
                </a:lnTo>
                <a:lnTo>
                  <a:pt x="87" y="98"/>
                </a:lnTo>
                <a:lnTo>
                  <a:pt x="86" y="101"/>
                </a:lnTo>
                <a:lnTo>
                  <a:pt x="85" y="101"/>
                </a:lnTo>
                <a:lnTo>
                  <a:pt x="82" y="102"/>
                </a:lnTo>
                <a:lnTo>
                  <a:pt x="80" y="105"/>
                </a:lnTo>
                <a:lnTo>
                  <a:pt x="78" y="107"/>
                </a:lnTo>
                <a:lnTo>
                  <a:pt x="80" y="111"/>
                </a:lnTo>
                <a:lnTo>
                  <a:pt x="80" y="114"/>
                </a:lnTo>
                <a:lnTo>
                  <a:pt x="80" y="118"/>
                </a:lnTo>
                <a:lnTo>
                  <a:pt x="80" y="119"/>
                </a:lnTo>
                <a:lnTo>
                  <a:pt x="77" y="119"/>
                </a:lnTo>
                <a:lnTo>
                  <a:pt x="77" y="118"/>
                </a:lnTo>
                <a:lnTo>
                  <a:pt x="77" y="115"/>
                </a:lnTo>
                <a:lnTo>
                  <a:pt x="74" y="111"/>
                </a:lnTo>
                <a:lnTo>
                  <a:pt x="69" y="106"/>
                </a:lnTo>
                <a:lnTo>
                  <a:pt x="65" y="101"/>
                </a:lnTo>
                <a:lnTo>
                  <a:pt x="65" y="98"/>
                </a:lnTo>
                <a:lnTo>
                  <a:pt x="65" y="97"/>
                </a:lnTo>
                <a:lnTo>
                  <a:pt x="65" y="94"/>
                </a:lnTo>
                <a:lnTo>
                  <a:pt x="65" y="93"/>
                </a:lnTo>
                <a:lnTo>
                  <a:pt x="66" y="91"/>
                </a:lnTo>
                <a:lnTo>
                  <a:pt x="66" y="87"/>
                </a:lnTo>
                <a:lnTo>
                  <a:pt x="69" y="85"/>
                </a:lnTo>
                <a:lnTo>
                  <a:pt x="69" y="81"/>
                </a:lnTo>
                <a:lnTo>
                  <a:pt x="69" y="78"/>
                </a:lnTo>
                <a:lnTo>
                  <a:pt x="69" y="75"/>
                </a:lnTo>
                <a:lnTo>
                  <a:pt x="66" y="70"/>
                </a:lnTo>
                <a:lnTo>
                  <a:pt x="65" y="70"/>
                </a:lnTo>
                <a:lnTo>
                  <a:pt x="61" y="71"/>
                </a:lnTo>
                <a:lnTo>
                  <a:pt x="57" y="71"/>
                </a:lnTo>
                <a:lnTo>
                  <a:pt x="56" y="71"/>
                </a:lnTo>
                <a:lnTo>
                  <a:pt x="46" y="62"/>
                </a:lnTo>
                <a:lnTo>
                  <a:pt x="46" y="63"/>
                </a:lnTo>
                <a:lnTo>
                  <a:pt x="46" y="63"/>
                </a:lnTo>
                <a:lnTo>
                  <a:pt x="45" y="62"/>
                </a:lnTo>
                <a:lnTo>
                  <a:pt x="45" y="62"/>
                </a:lnTo>
                <a:lnTo>
                  <a:pt x="22" y="71"/>
                </a:lnTo>
                <a:lnTo>
                  <a:pt x="0" y="79"/>
                </a:lnTo>
                <a:lnTo>
                  <a:pt x="2" y="85"/>
                </a:lnTo>
                <a:lnTo>
                  <a:pt x="2" y="89"/>
                </a:lnTo>
                <a:lnTo>
                  <a:pt x="2" y="91"/>
                </a:lnTo>
                <a:lnTo>
                  <a:pt x="2" y="91"/>
                </a:lnTo>
                <a:lnTo>
                  <a:pt x="2" y="94"/>
                </a:lnTo>
                <a:lnTo>
                  <a:pt x="4" y="97"/>
                </a:lnTo>
                <a:lnTo>
                  <a:pt x="6" y="98"/>
                </a:lnTo>
                <a:lnTo>
                  <a:pt x="9" y="98"/>
                </a:lnTo>
                <a:lnTo>
                  <a:pt x="13" y="98"/>
                </a:lnTo>
                <a:lnTo>
                  <a:pt x="21" y="102"/>
                </a:lnTo>
                <a:lnTo>
                  <a:pt x="22" y="102"/>
                </a:lnTo>
                <a:lnTo>
                  <a:pt x="29" y="106"/>
                </a:lnTo>
                <a:lnTo>
                  <a:pt x="34" y="107"/>
                </a:lnTo>
                <a:lnTo>
                  <a:pt x="38" y="110"/>
                </a:lnTo>
                <a:lnTo>
                  <a:pt x="40" y="111"/>
                </a:lnTo>
                <a:lnTo>
                  <a:pt x="44" y="111"/>
                </a:lnTo>
                <a:lnTo>
                  <a:pt x="42" y="114"/>
                </a:lnTo>
                <a:lnTo>
                  <a:pt x="42" y="115"/>
                </a:lnTo>
                <a:lnTo>
                  <a:pt x="42" y="118"/>
                </a:lnTo>
                <a:lnTo>
                  <a:pt x="42" y="119"/>
                </a:lnTo>
                <a:lnTo>
                  <a:pt x="44" y="127"/>
                </a:lnTo>
                <a:lnTo>
                  <a:pt x="44" y="129"/>
                </a:lnTo>
                <a:lnTo>
                  <a:pt x="42" y="135"/>
                </a:lnTo>
                <a:lnTo>
                  <a:pt x="42" y="136"/>
                </a:lnTo>
                <a:lnTo>
                  <a:pt x="42" y="138"/>
                </a:lnTo>
                <a:lnTo>
                  <a:pt x="44" y="140"/>
                </a:lnTo>
                <a:lnTo>
                  <a:pt x="42" y="142"/>
                </a:lnTo>
                <a:lnTo>
                  <a:pt x="42" y="144"/>
                </a:lnTo>
                <a:lnTo>
                  <a:pt x="42" y="146"/>
                </a:lnTo>
                <a:lnTo>
                  <a:pt x="40" y="148"/>
                </a:lnTo>
                <a:lnTo>
                  <a:pt x="40" y="148"/>
                </a:lnTo>
                <a:lnTo>
                  <a:pt x="40" y="150"/>
                </a:lnTo>
                <a:lnTo>
                  <a:pt x="38" y="151"/>
                </a:lnTo>
                <a:lnTo>
                  <a:pt x="38" y="154"/>
                </a:lnTo>
                <a:lnTo>
                  <a:pt x="40" y="155"/>
                </a:lnTo>
                <a:lnTo>
                  <a:pt x="40" y="158"/>
                </a:lnTo>
                <a:lnTo>
                  <a:pt x="38" y="159"/>
                </a:lnTo>
                <a:lnTo>
                  <a:pt x="40" y="164"/>
                </a:lnTo>
                <a:lnTo>
                  <a:pt x="42" y="164"/>
                </a:lnTo>
                <a:lnTo>
                  <a:pt x="40" y="171"/>
                </a:lnTo>
                <a:lnTo>
                  <a:pt x="40" y="172"/>
                </a:lnTo>
                <a:lnTo>
                  <a:pt x="40" y="175"/>
                </a:lnTo>
                <a:lnTo>
                  <a:pt x="38" y="178"/>
                </a:lnTo>
                <a:lnTo>
                  <a:pt x="34" y="182"/>
                </a:lnTo>
                <a:lnTo>
                  <a:pt x="33" y="182"/>
                </a:lnTo>
                <a:lnTo>
                  <a:pt x="33" y="184"/>
                </a:lnTo>
                <a:lnTo>
                  <a:pt x="33" y="188"/>
                </a:lnTo>
                <a:lnTo>
                  <a:pt x="33" y="192"/>
                </a:lnTo>
                <a:lnTo>
                  <a:pt x="33" y="194"/>
                </a:lnTo>
                <a:lnTo>
                  <a:pt x="33" y="195"/>
                </a:lnTo>
                <a:lnTo>
                  <a:pt x="30" y="195"/>
                </a:lnTo>
                <a:lnTo>
                  <a:pt x="29" y="198"/>
                </a:lnTo>
                <a:lnTo>
                  <a:pt x="25" y="202"/>
                </a:lnTo>
                <a:lnTo>
                  <a:pt x="21" y="205"/>
                </a:lnTo>
                <a:lnTo>
                  <a:pt x="20" y="208"/>
                </a:lnTo>
                <a:lnTo>
                  <a:pt x="17" y="211"/>
                </a:lnTo>
                <a:lnTo>
                  <a:pt x="13" y="215"/>
                </a:lnTo>
                <a:lnTo>
                  <a:pt x="13" y="216"/>
                </a:lnTo>
                <a:lnTo>
                  <a:pt x="14" y="223"/>
                </a:lnTo>
                <a:lnTo>
                  <a:pt x="16" y="225"/>
                </a:lnTo>
                <a:lnTo>
                  <a:pt x="17" y="233"/>
                </a:lnTo>
                <a:lnTo>
                  <a:pt x="20" y="239"/>
                </a:lnTo>
                <a:lnTo>
                  <a:pt x="20" y="239"/>
                </a:lnTo>
                <a:lnTo>
                  <a:pt x="21" y="247"/>
                </a:lnTo>
                <a:lnTo>
                  <a:pt x="22" y="255"/>
                </a:lnTo>
                <a:lnTo>
                  <a:pt x="22" y="264"/>
                </a:lnTo>
                <a:lnTo>
                  <a:pt x="22" y="265"/>
                </a:lnTo>
                <a:lnTo>
                  <a:pt x="22" y="269"/>
                </a:lnTo>
                <a:lnTo>
                  <a:pt x="21" y="273"/>
                </a:lnTo>
                <a:lnTo>
                  <a:pt x="21" y="276"/>
                </a:lnTo>
                <a:lnTo>
                  <a:pt x="21" y="277"/>
                </a:lnTo>
                <a:lnTo>
                  <a:pt x="21" y="281"/>
                </a:lnTo>
                <a:lnTo>
                  <a:pt x="22" y="282"/>
                </a:lnTo>
                <a:lnTo>
                  <a:pt x="22" y="286"/>
                </a:lnTo>
                <a:lnTo>
                  <a:pt x="22" y="290"/>
                </a:lnTo>
                <a:lnTo>
                  <a:pt x="25" y="294"/>
                </a:lnTo>
                <a:lnTo>
                  <a:pt x="25" y="294"/>
                </a:lnTo>
                <a:lnTo>
                  <a:pt x="34" y="296"/>
                </a:lnTo>
                <a:lnTo>
                  <a:pt x="36" y="294"/>
                </a:lnTo>
                <a:lnTo>
                  <a:pt x="36" y="290"/>
                </a:lnTo>
                <a:lnTo>
                  <a:pt x="36" y="282"/>
                </a:lnTo>
                <a:lnTo>
                  <a:pt x="34" y="282"/>
                </a:lnTo>
                <a:lnTo>
                  <a:pt x="33" y="282"/>
                </a:lnTo>
                <a:lnTo>
                  <a:pt x="29" y="278"/>
                </a:lnTo>
                <a:lnTo>
                  <a:pt x="33" y="277"/>
                </a:lnTo>
                <a:lnTo>
                  <a:pt x="34" y="273"/>
                </a:lnTo>
                <a:lnTo>
                  <a:pt x="36" y="272"/>
                </a:lnTo>
                <a:lnTo>
                  <a:pt x="40" y="268"/>
                </a:lnTo>
                <a:lnTo>
                  <a:pt x="50" y="264"/>
                </a:lnTo>
                <a:lnTo>
                  <a:pt x="60" y="260"/>
                </a:lnTo>
                <a:lnTo>
                  <a:pt x="66" y="256"/>
                </a:lnTo>
                <a:lnTo>
                  <a:pt x="74" y="252"/>
                </a:lnTo>
                <a:lnTo>
                  <a:pt x="78" y="247"/>
                </a:lnTo>
                <a:lnTo>
                  <a:pt x="78" y="243"/>
                </a:lnTo>
                <a:lnTo>
                  <a:pt x="78" y="241"/>
                </a:lnTo>
                <a:lnTo>
                  <a:pt x="77" y="241"/>
                </a:lnTo>
                <a:lnTo>
                  <a:pt x="77" y="237"/>
                </a:lnTo>
                <a:lnTo>
                  <a:pt x="77" y="233"/>
                </a:lnTo>
                <a:lnTo>
                  <a:pt x="80" y="224"/>
                </a:lnTo>
                <a:lnTo>
                  <a:pt x="78" y="219"/>
                </a:lnTo>
                <a:lnTo>
                  <a:pt x="80" y="211"/>
                </a:lnTo>
                <a:lnTo>
                  <a:pt x="80" y="208"/>
                </a:lnTo>
                <a:lnTo>
                  <a:pt x="78" y="212"/>
                </a:lnTo>
                <a:lnTo>
                  <a:pt x="78" y="216"/>
                </a:lnTo>
                <a:lnTo>
                  <a:pt x="77" y="212"/>
                </a:lnTo>
                <a:lnTo>
                  <a:pt x="77" y="211"/>
                </a:lnTo>
                <a:lnTo>
                  <a:pt x="77" y="203"/>
                </a:lnTo>
                <a:lnTo>
                  <a:pt x="74" y="199"/>
                </a:lnTo>
                <a:lnTo>
                  <a:pt x="74" y="194"/>
                </a:lnTo>
                <a:lnTo>
                  <a:pt x="74" y="190"/>
                </a:lnTo>
                <a:lnTo>
                  <a:pt x="73" y="186"/>
                </a:lnTo>
                <a:lnTo>
                  <a:pt x="73" y="184"/>
                </a:lnTo>
                <a:lnTo>
                  <a:pt x="69" y="180"/>
                </a:lnTo>
                <a:lnTo>
                  <a:pt x="69" y="176"/>
                </a:lnTo>
                <a:lnTo>
                  <a:pt x="69" y="175"/>
                </a:lnTo>
                <a:lnTo>
                  <a:pt x="69" y="172"/>
                </a:lnTo>
                <a:lnTo>
                  <a:pt x="69" y="168"/>
                </a:lnTo>
                <a:lnTo>
                  <a:pt x="69" y="167"/>
                </a:lnTo>
                <a:lnTo>
                  <a:pt x="69" y="164"/>
                </a:lnTo>
                <a:lnTo>
                  <a:pt x="70" y="167"/>
                </a:lnTo>
                <a:lnTo>
                  <a:pt x="73" y="168"/>
                </a:lnTo>
                <a:lnTo>
                  <a:pt x="74" y="167"/>
                </a:lnTo>
                <a:lnTo>
                  <a:pt x="77" y="164"/>
                </a:lnTo>
                <a:lnTo>
                  <a:pt x="83" y="158"/>
                </a:lnTo>
                <a:lnTo>
                  <a:pt x="87" y="154"/>
                </a:lnTo>
                <a:lnTo>
                  <a:pt x="91" y="150"/>
                </a:lnTo>
                <a:lnTo>
                  <a:pt x="93" y="150"/>
                </a:lnTo>
                <a:lnTo>
                  <a:pt x="93" y="148"/>
                </a:lnTo>
                <a:lnTo>
                  <a:pt x="95" y="150"/>
                </a:lnTo>
                <a:lnTo>
                  <a:pt x="95" y="146"/>
                </a:lnTo>
                <a:lnTo>
                  <a:pt x="97" y="144"/>
                </a:lnTo>
                <a:lnTo>
                  <a:pt x="101" y="140"/>
                </a:lnTo>
                <a:lnTo>
                  <a:pt x="105" y="136"/>
                </a:lnTo>
                <a:lnTo>
                  <a:pt x="105" y="135"/>
                </a:lnTo>
                <a:lnTo>
                  <a:pt x="103" y="132"/>
                </a:lnTo>
                <a:lnTo>
                  <a:pt x="107" y="132"/>
                </a:lnTo>
                <a:lnTo>
                  <a:pt x="109" y="131"/>
                </a:lnTo>
                <a:lnTo>
                  <a:pt x="114" y="127"/>
                </a:lnTo>
                <a:lnTo>
                  <a:pt x="118" y="125"/>
                </a:lnTo>
                <a:lnTo>
                  <a:pt x="123" y="121"/>
                </a:lnTo>
                <a:lnTo>
                  <a:pt x="126" y="121"/>
                </a:lnTo>
                <a:lnTo>
                  <a:pt x="131" y="119"/>
                </a:lnTo>
                <a:lnTo>
                  <a:pt x="135" y="118"/>
                </a:lnTo>
                <a:lnTo>
                  <a:pt x="139" y="115"/>
                </a:lnTo>
                <a:lnTo>
                  <a:pt x="141" y="114"/>
                </a:lnTo>
                <a:lnTo>
                  <a:pt x="145" y="111"/>
                </a:lnTo>
                <a:lnTo>
                  <a:pt x="150" y="106"/>
                </a:lnTo>
                <a:lnTo>
                  <a:pt x="157" y="98"/>
                </a:lnTo>
                <a:lnTo>
                  <a:pt x="161" y="93"/>
                </a:lnTo>
                <a:lnTo>
                  <a:pt x="165" y="89"/>
                </a:lnTo>
                <a:lnTo>
                  <a:pt x="166" y="85"/>
                </a:lnTo>
                <a:lnTo>
                  <a:pt x="166" y="83"/>
                </a:lnTo>
                <a:lnTo>
                  <a:pt x="165" y="83"/>
                </a:lnTo>
                <a:lnTo>
                  <a:pt x="166" y="81"/>
                </a:lnTo>
                <a:lnTo>
                  <a:pt x="166" y="79"/>
                </a:lnTo>
                <a:lnTo>
                  <a:pt x="167" y="75"/>
                </a:lnTo>
                <a:lnTo>
                  <a:pt x="170" y="71"/>
                </a:lnTo>
                <a:lnTo>
                  <a:pt x="167" y="70"/>
                </a:lnTo>
                <a:lnTo>
                  <a:pt x="167" y="70"/>
                </a:lnTo>
                <a:lnTo>
                  <a:pt x="167" y="70"/>
                </a:lnTo>
                <a:lnTo>
                  <a:pt x="167" y="70"/>
                </a:lnTo>
                <a:lnTo>
                  <a:pt x="167" y="70"/>
                </a:lnTo>
                <a:lnTo>
                  <a:pt x="167" y="70"/>
                </a:lnTo>
                <a:lnTo>
                  <a:pt x="167" y="7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47" name="Freeform 58"/>
          <p:cNvSpPr>
            <a:spLocks/>
          </p:cNvSpPr>
          <p:nvPr/>
        </p:nvSpPr>
        <p:spPr bwMode="auto">
          <a:xfrm>
            <a:off x="4289823" y="3984126"/>
            <a:ext cx="57150" cy="61580"/>
          </a:xfrm>
          <a:custGeom>
            <a:avLst/>
            <a:gdLst>
              <a:gd name="T0" fmla="*/ 7 w 24"/>
              <a:gd name="T1" fmla="*/ 19 h 19"/>
              <a:gd name="T2" fmla="*/ 10 w 24"/>
              <a:gd name="T3" fmla="*/ 19 h 19"/>
              <a:gd name="T4" fmla="*/ 24 w 24"/>
              <a:gd name="T5" fmla="*/ 19 h 19"/>
              <a:gd name="T6" fmla="*/ 24 w 24"/>
              <a:gd name="T7" fmla="*/ 3 h 19"/>
              <a:gd name="T8" fmla="*/ 18 w 24"/>
              <a:gd name="T9" fmla="*/ 3 h 19"/>
              <a:gd name="T10" fmla="*/ 11 w 24"/>
              <a:gd name="T11" fmla="*/ 3 h 19"/>
              <a:gd name="T12" fmla="*/ 8 w 24"/>
              <a:gd name="T13" fmla="*/ 3 h 19"/>
              <a:gd name="T14" fmla="*/ 7 w 24"/>
              <a:gd name="T15" fmla="*/ 2 h 19"/>
              <a:gd name="T16" fmla="*/ 6 w 24"/>
              <a:gd name="T17" fmla="*/ 0 h 19"/>
              <a:gd name="T18" fmla="*/ 6 w 24"/>
              <a:gd name="T19" fmla="*/ 0 h 19"/>
              <a:gd name="T20" fmla="*/ 6 w 24"/>
              <a:gd name="T21" fmla="*/ 5 h 19"/>
              <a:gd name="T22" fmla="*/ 4 w 24"/>
              <a:gd name="T23" fmla="*/ 8 h 19"/>
              <a:gd name="T24" fmla="*/ 4 w 24"/>
              <a:gd name="T25" fmla="*/ 10 h 19"/>
              <a:gd name="T26" fmla="*/ 3 w 24"/>
              <a:gd name="T27" fmla="*/ 10 h 19"/>
              <a:gd name="T28" fmla="*/ 1 w 24"/>
              <a:gd name="T29" fmla="*/ 13 h 19"/>
              <a:gd name="T30" fmla="*/ 0 w 24"/>
              <a:gd name="T31" fmla="*/ 15 h 19"/>
              <a:gd name="T32" fmla="*/ 0 w 24"/>
              <a:gd name="T33" fmla="*/ 16 h 19"/>
              <a:gd name="T34" fmla="*/ 1 w 24"/>
              <a:gd name="T35" fmla="*/ 18 h 19"/>
              <a:gd name="T36" fmla="*/ 3 w 24"/>
              <a:gd name="T37" fmla="*/ 18 h 19"/>
              <a:gd name="T38" fmla="*/ 6 w 24"/>
              <a:gd name="T39" fmla="*/ 18 h 19"/>
              <a:gd name="T40" fmla="*/ 6 w 24"/>
              <a:gd name="T41" fmla="*/ 19 h 19"/>
              <a:gd name="T42" fmla="*/ 6 w 24"/>
              <a:gd name="T43" fmla="*/ 19 h 19"/>
              <a:gd name="T44" fmla="*/ 7 w 24"/>
              <a:gd name="T4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19">
                <a:moveTo>
                  <a:pt x="7" y="19"/>
                </a:moveTo>
                <a:cubicBezTo>
                  <a:pt x="10" y="19"/>
                  <a:pt x="10" y="19"/>
                  <a:pt x="10" y="19"/>
                </a:cubicBezTo>
                <a:cubicBezTo>
                  <a:pt x="24" y="19"/>
                  <a:pt x="24" y="19"/>
                  <a:pt x="24" y="19"/>
                </a:cubicBezTo>
                <a:cubicBezTo>
                  <a:pt x="24" y="3"/>
                  <a:pt x="24" y="3"/>
                  <a:pt x="24" y="3"/>
                </a:cubicBezTo>
                <a:cubicBezTo>
                  <a:pt x="18" y="3"/>
                  <a:pt x="18" y="3"/>
                  <a:pt x="18" y="3"/>
                </a:cubicBezTo>
                <a:cubicBezTo>
                  <a:pt x="11" y="3"/>
                  <a:pt x="11" y="3"/>
                  <a:pt x="11" y="3"/>
                </a:cubicBezTo>
                <a:cubicBezTo>
                  <a:pt x="8" y="3"/>
                  <a:pt x="8" y="3"/>
                  <a:pt x="8" y="3"/>
                </a:cubicBezTo>
                <a:cubicBezTo>
                  <a:pt x="7" y="2"/>
                  <a:pt x="7" y="2"/>
                  <a:pt x="7" y="2"/>
                </a:cubicBezTo>
                <a:cubicBezTo>
                  <a:pt x="6" y="0"/>
                  <a:pt x="6" y="0"/>
                  <a:pt x="6" y="0"/>
                </a:cubicBezTo>
                <a:cubicBezTo>
                  <a:pt x="6" y="0"/>
                  <a:pt x="6" y="0"/>
                  <a:pt x="6" y="0"/>
                </a:cubicBezTo>
                <a:cubicBezTo>
                  <a:pt x="6" y="5"/>
                  <a:pt x="6" y="5"/>
                  <a:pt x="6" y="5"/>
                </a:cubicBezTo>
                <a:cubicBezTo>
                  <a:pt x="4" y="8"/>
                  <a:pt x="4" y="8"/>
                  <a:pt x="4" y="8"/>
                </a:cubicBezTo>
                <a:cubicBezTo>
                  <a:pt x="4" y="10"/>
                  <a:pt x="4" y="10"/>
                  <a:pt x="4" y="10"/>
                </a:cubicBezTo>
                <a:cubicBezTo>
                  <a:pt x="3" y="10"/>
                  <a:pt x="3" y="10"/>
                  <a:pt x="3" y="10"/>
                </a:cubicBezTo>
                <a:cubicBezTo>
                  <a:pt x="1" y="13"/>
                  <a:pt x="1" y="13"/>
                  <a:pt x="1" y="13"/>
                </a:cubicBezTo>
                <a:cubicBezTo>
                  <a:pt x="0" y="15"/>
                  <a:pt x="0" y="15"/>
                  <a:pt x="0" y="15"/>
                </a:cubicBezTo>
                <a:cubicBezTo>
                  <a:pt x="0" y="16"/>
                  <a:pt x="0" y="16"/>
                  <a:pt x="0" y="16"/>
                </a:cubicBezTo>
                <a:cubicBezTo>
                  <a:pt x="1" y="18"/>
                  <a:pt x="1" y="18"/>
                  <a:pt x="1" y="18"/>
                </a:cubicBezTo>
                <a:cubicBezTo>
                  <a:pt x="3" y="18"/>
                  <a:pt x="3" y="18"/>
                  <a:pt x="3" y="18"/>
                </a:cubicBezTo>
                <a:cubicBezTo>
                  <a:pt x="6" y="18"/>
                  <a:pt x="6" y="18"/>
                  <a:pt x="6" y="18"/>
                </a:cubicBezTo>
                <a:cubicBezTo>
                  <a:pt x="6" y="19"/>
                  <a:pt x="6" y="19"/>
                  <a:pt x="6" y="19"/>
                </a:cubicBezTo>
                <a:cubicBezTo>
                  <a:pt x="6" y="19"/>
                  <a:pt x="6" y="19"/>
                  <a:pt x="6" y="19"/>
                </a:cubicBezTo>
                <a:lnTo>
                  <a:pt x="7" y="1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48" name="Freeform 59"/>
          <p:cNvSpPr>
            <a:spLocks noEditPoints="1"/>
          </p:cNvSpPr>
          <p:nvPr/>
        </p:nvSpPr>
        <p:spPr bwMode="auto">
          <a:xfrm>
            <a:off x="4273746" y="3984126"/>
            <a:ext cx="166093" cy="280800"/>
          </a:xfrm>
          <a:custGeom>
            <a:avLst/>
            <a:gdLst>
              <a:gd name="T0" fmla="*/ 45 w 93"/>
              <a:gd name="T1" fmla="*/ 109 h 114"/>
              <a:gd name="T2" fmla="*/ 50 w 93"/>
              <a:gd name="T3" fmla="*/ 105 h 114"/>
              <a:gd name="T4" fmla="*/ 46 w 93"/>
              <a:gd name="T5" fmla="*/ 98 h 114"/>
              <a:gd name="T6" fmla="*/ 45 w 93"/>
              <a:gd name="T7" fmla="*/ 90 h 114"/>
              <a:gd name="T8" fmla="*/ 53 w 93"/>
              <a:gd name="T9" fmla="*/ 86 h 114"/>
              <a:gd name="T10" fmla="*/ 61 w 93"/>
              <a:gd name="T11" fmla="*/ 82 h 114"/>
              <a:gd name="T12" fmla="*/ 64 w 93"/>
              <a:gd name="T13" fmla="*/ 77 h 114"/>
              <a:gd name="T14" fmla="*/ 68 w 93"/>
              <a:gd name="T15" fmla="*/ 85 h 114"/>
              <a:gd name="T16" fmla="*/ 72 w 93"/>
              <a:gd name="T17" fmla="*/ 86 h 114"/>
              <a:gd name="T18" fmla="*/ 80 w 93"/>
              <a:gd name="T19" fmla="*/ 81 h 114"/>
              <a:gd name="T20" fmla="*/ 85 w 93"/>
              <a:gd name="T21" fmla="*/ 87 h 114"/>
              <a:gd name="T22" fmla="*/ 89 w 93"/>
              <a:gd name="T23" fmla="*/ 78 h 114"/>
              <a:gd name="T24" fmla="*/ 89 w 93"/>
              <a:gd name="T25" fmla="*/ 73 h 114"/>
              <a:gd name="T26" fmla="*/ 90 w 93"/>
              <a:gd name="T27" fmla="*/ 64 h 114"/>
              <a:gd name="T28" fmla="*/ 90 w 93"/>
              <a:gd name="T29" fmla="*/ 54 h 114"/>
              <a:gd name="T30" fmla="*/ 85 w 93"/>
              <a:gd name="T31" fmla="*/ 50 h 114"/>
              <a:gd name="T32" fmla="*/ 81 w 93"/>
              <a:gd name="T33" fmla="*/ 46 h 114"/>
              <a:gd name="T34" fmla="*/ 85 w 93"/>
              <a:gd name="T35" fmla="*/ 33 h 114"/>
              <a:gd name="T36" fmla="*/ 90 w 93"/>
              <a:gd name="T37" fmla="*/ 26 h 114"/>
              <a:gd name="T38" fmla="*/ 85 w 93"/>
              <a:gd name="T39" fmla="*/ 17 h 114"/>
              <a:gd name="T40" fmla="*/ 70 w 93"/>
              <a:gd name="T41" fmla="*/ 21 h 114"/>
              <a:gd name="T42" fmla="*/ 72 w 93"/>
              <a:gd name="T43" fmla="*/ 8 h 114"/>
              <a:gd name="T44" fmla="*/ 70 w 93"/>
              <a:gd name="T45" fmla="*/ 2 h 114"/>
              <a:gd name="T46" fmla="*/ 57 w 93"/>
              <a:gd name="T47" fmla="*/ 2 h 114"/>
              <a:gd name="T48" fmla="*/ 41 w 93"/>
              <a:gd name="T49" fmla="*/ 2 h 114"/>
              <a:gd name="T50" fmla="*/ 22 w 93"/>
              <a:gd name="T51" fmla="*/ 25 h 114"/>
              <a:gd name="T52" fmla="*/ 17 w 93"/>
              <a:gd name="T53" fmla="*/ 25 h 114"/>
              <a:gd name="T54" fmla="*/ 13 w 93"/>
              <a:gd name="T55" fmla="*/ 29 h 114"/>
              <a:gd name="T56" fmla="*/ 9 w 93"/>
              <a:gd name="T57" fmla="*/ 33 h 114"/>
              <a:gd name="T58" fmla="*/ 20 w 93"/>
              <a:gd name="T59" fmla="*/ 41 h 114"/>
              <a:gd name="T60" fmla="*/ 13 w 93"/>
              <a:gd name="T61" fmla="*/ 41 h 114"/>
              <a:gd name="T62" fmla="*/ 9 w 93"/>
              <a:gd name="T63" fmla="*/ 41 h 114"/>
              <a:gd name="T64" fmla="*/ 6 w 93"/>
              <a:gd name="T65" fmla="*/ 54 h 114"/>
              <a:gd name="T66" fmla="*/ 1 w 93"/>
              <a:gd name="T67" fmla="*/ 56 h 114"/>
              <a:gd name="T68" fmla="*/ 0 w 93"/>
              <a:gd name="T69" fmla="*/ 57 h 114"/>
              <a:gd name="T70" fmla="*/ 6 w 93"/>
              <a:gd name="T71" fmla="*/ 69 h 114"/>
              <a:gd name="T72" fmla="*/ 9 w 93"/>
              <a:gd name="T73" fmla="*/ 70 h 114"/>
              <a:gd name="T74" fmla="*/ 6 w 93"/>
              <a:gd name="T75" fmla="*/ 73 h 114"/>
              <a:gd name="T76" fmla="*/ 10 w 93"/>
              <a:gd name="T77" fmla="*/ 82 h 114"/>
              <a:gd name="T78" fmla="*/ 22 w 93"/>
              <a:gd name="T79" fmla="*/ 95 h 114"/>
              <a:gd name="T80" fmla="*/ 37 w 93"/>
              <a:gd name="T81" fmla="*/ 114 h 114"/>
              <a:gd name="T82" fmla="*/ 44 w 93"/>
              <a:gd name="T83" fmla="*/ 107 h 114"/>
              <a:gd name="T84" fmla="*/ 44 w 93"/>
              <a:gd name="T85" fmla="*/ 107 h 114"/>
              <a:gd name="T86" fmla="*/ 18 w 93"/>
              <a:gd name="T87" fmla="*/ 90 h 114"/>
              <a:gd name="T88" fmla="*/ 20 w 93"/>
              <a:gd name="T89" fmla="*/ 90 h 114"/>
              <a:gd name="T90" fmla="*/ 18 w 93"/>
              <a:gd name="T91" fmla="*/ 90 h 114"/>
              <a:gd name="T92" fmla="*/ 18 w 93"/>
              <a:gd name="T93" fmla="*/ 9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 h="114">
                <a:moveTo>
                  <a:pt x="44" y="107"/>
                </a:moveTo>
                <a:lnTo>
                  <a:pt x="45" y="107"/>
                </a:lnTo>
                <a:lnTo>
                  <a:pt x="45" y="109"/>
                </a:lnTo>
                <a:lnTo>
                  <a:pt x="46" y="111"/>
                </a:lnTo>
                <a:lnTo>
                  <a:pt x="50" y="111"/>
                </a:lnTo>
                <a:lnTo>
                  <a:pt x="50" y="105"/>
                </a:lnTo>
                <a:lnTo>
                  <a:pt x="50" y="103"/>
                </a:lnTo>
                <a:lnTo>
                  <a:pt x="46" y="101"/>
                </a:lnTo>
                <a:lnTo>
                  <a:pt x="46" y="98"/>
                </a:lnTo>
                <a:lnTo>
                  <a:pt x="46" y="94"/>
                </a:lnTo>
                <a:lnTo>
                  <a:pt x="45" y="94"/>
                </a:lnTo>
                <a:lnTo>
                  <a:pt x="45" y="90"/>
                </a:lnTo>
                <a:lnTo>
                  <a:pt x="45" y="86"/>
                </a:lnTo>
                <a:lnTo>
                  <a:pt x="50" y="86"/>
                </a:lnTo>
                <a:lnTo>
                  <a:pt x="53" y="86"/>
                </a:lnTo>
                <a:lnTo>
                  <a:pt x="57" y="86"/>
                </a:lnTo>
                <a:lnTo>
                  <a:pt x="58" y="86"/>
                </a:lnTo>
                <a:lnTo>
                  <a:pt x="61" y="82"/>
                </a:lnTo>
                <a:lnTo>
                  <a:pt x="58" y="78"/>
                </a:lnTo>
                <a:lnTo>
                  <a:pt x="61" y="77"/>
                </a:lnTo>
                <a:lnTo>
                  <a:pt x="64" y="77"/>
                </a:lnTo>
                <a:lnTo>
                  <a:pt x="65" y="77"/>
                </a:lnTo>
                <a:lnTo>
                  <a:pt x="66" y="81"/>
                </a:lnTo>
                <a:lnTo>
                  <a:pt x="68" y="85"/>
                </a:lnTo>
                <a:lnTo>
                  <a:pt x="68" y="86"/>
                </a:lnTo>
                <a:lnTo>
                  <a:pt x="70" y="86"/>
                </a:lnTo>
                <a:lnTo>
                  <a:pt x="72" y="86"/>
                </a:lnTo>
                <a:lnTo>
                  <a:pt x="76" y="87"/>
                </a:lnTo>
                <a:lnTo>
                  <a:pt x="77" y="85"/>
                </a:lnTo>
                <a:lnTo>
                  <a:pt x="80" y="81"/>
                </a:lnTo>
                <a:lnTo>
                  <a:pt x="81" y="86"/>
                </a:lnTo>
                <a:lnTo>
                  <a:pt x="84" y="90"/>
                </a:lnTo>
                <a:lnTo>
                  <a:pt x="85" y="87"/>
                </a:lnTo>
                <a:lnTo>
                  <a:pt x="87" y="85"/>
                </a:lnTo>
                <a:lnTo>
                  <a:pt x="87" y="81"/>
                </a:lnTo>
                <a:lnTo>
                  <a:pt x="89" y="78"/>
                </a:lnTo>
                <a:lnTo>
                  <a:pt x="90" y="74"/>
                </a:lnTo>
                <a:lnTo>
                  <a:pt x="90" y="73"/>
                </a:lnTo>
                <a:lnTo>
                  <a:pt x="89" y="73"/>
                </a:lnTo>
                <a:lnTo>
                  <a:pt x="90" y="70"/>
                </a:lnTo>
                <a:lnTo>
                  <a:pt x="90" y="69"/>
                </a:lnTo>
                <a:lnTo>
                  <a:pt x="90" y="64"/>
                </a:lnTo>
                <a:lnTo>
                  <a:pt x="90" y="57"/>
                </a:lnTo>
                <a:lnTo>
                  <a:pt x="93" y="56"/>
                </a:lnTo>
                <a:lnTo>
                  <a:pt x="90" y="54"/>
                </a:lnTo>
                <a:lnTo>
                  <a:pt x="89" y="52"/>
                </a:lnTo>
                <a:lnTo>
                  <a:pt x="87" y="52"/>
                </a:lnTo>
                <a:lnTo>
                  <a:pt x="85" y="50"/>
                </a:lnTo>
                <a:lnTo>
                  <a:pt x="85" y="48"/>
                </a:lnTo>
                <a:lnTo>
                  <a:pt x="81" y="48"/>
                </a:lnTo>
                <a:lnTo>
                  <a:pt x="81" y="46"/>
                </a:lnTo>
                <a:lnTo>
                  <a:pt x="84" y="42"/>
                </a:lnTo>
                <a:lnTo>
                  <a:pt x="84" y="37"/>
                </a:lnTo>
                <a:lnTo>
                  <a:pt x="85" y="33"/>
                </a:lnTo>
                <a:lnTo>
                  <a:pt x="89" y="33"/>
                </a:lnTo>
                <a:lnTo>
                  <a:pt x="90" y="29"/>
                </a:lnTo>
                <a:lnTo>
                  <a:pt x="90" y="26"/>
                </a:lnTo>
                <a:lnTo>
                  <a:pt x="89" y="24"/>
                </a:lnTo>
                <a:lnTo>
                  <a:pt x="87" y="20"/>
                </a:lnTo>
                <a:lnTo>
                  <a:pt x="85" y="17"/>
                </a:lnTo>
                <a:lnTo>
                  <a:pt x="84" y="17"/>
                </a:lnTo>
                <a:lnTo>
                  <a:pt x="82" y="18"/>
                </a:lnTo>
                <a:lnTo>
                  <a:pt x="70" y="21"/>
                </a:lnTo>
                <a:lnTo>
                  <a:pt x="72" y="16"/>
                </a:lnTo>
                <a:lnTo>
                  <a:pt x="70" y="12"/>
                </a:lnTo>
                <a:lnTo>
                  <a:pt x="72" y="8"/>
                </a:lnTo>
                <a:lnTo>
                  <a:pt x="72" y="4"/>
                </a:lnTo>
                <a:lnTo>
                  <a:pt x="72" y="2"/>
                </a:lnTo>
                <a:lnTo>
                  <a:pt x="70" y="2"/>
                </a:lnTo>
                <a:lnTo>
                  <a:pt x="66" y="2"/>
                </a:lnTo>
                <a:lnTo>
                  <a:pt x="62" y="2"/>
                </a:lnTo>
                <a:lnTo>
                  <a:pt x="57" y="2"/>
                </a:lnTo>
                <a:lnTo>
                  <a:pt x="46" y="0"/>
                </a:lnTo>
                <a:lnTo>
                  <a:pt x="44" y="0"/>
                </a:lnTo>
                <a:lnTo>
                  <a:pt x="41" y="2"/>
                </a:lnTo>
                <a:lnTo>
                  <a:pt x="41" y="4"/>
                </a:lnTo>
                <a:lnTo>
                  <a:pt x="41" y="25"/>
                </a:lnTo>
                <a:lnTo>
                  <a:pt x="22" y="25"/>
                </a:lnTo>
                <a:lnTo>
                  <a:pt x="18" y="25"/>
                </a:lnTo>
                <a:lnTo>
                  <a:pt x="17" y="25"/>
                </a:lnTo>
                <a:lnTo>
                  <a:pt x="17" y="25"/>
                </a:lnTo>
                <a:lnTo>
                  <a:pt x="14" y="25"/>
                </a:lnTo>
                <a:lnTo>
                  <a:pt x="13" y="25"/>
                </a:lnTo>
                <a:lnTo>
                  <a:pt x="13" y="29"/>
                </a:lnTo>
                <a:lnTo>
                  <a:pt x="13" y="33"/>
                </a:lnTo>
                <a:lnTo>
                  <a:pt x="10" y="33"/>
                </a:lnTo>
                <a:lnTo>
                  <a:pt x="9" y="33"/>
                </a:lnTo>
                <a:lnTo>
                  <a:pt x="10" y="34"/>
                </a:lnTo>
                <a:lnTo>
                  <a:pt x="14" y="38"/>
                </a:lnTo>
                <a:lnTo>
                  <a:pt x="20" y="41"/>
                </a:lnTo>
                <a:lnTo>
                  <a:pt x="17" y="41"/>
                </a:lnTo>
                <a:lnTo>
                  <a:pt x="17" y="42"/>
                </a:lnTo>
                <a:lnTo>
                  <a:pt x="13" y="41"/>
                </a:lnTo>
                <a:lnTo>
                  <a:pt x="10" y="42"/>
                </a:lnTo>
                <a:lnTo>
                  <a:pt x="9" y="38"/>
                </a:lnTo>
                <a:lnTo>
                  <a:pt x="9" y="41"/>
                </a:lnTo>
                <a:lnTo>
                  <a:pt x="9" y="42"/>
                </a:lnTo>
                <a:lnTo>
                  <a:pt x="9" y="48"/>
                </a:lnTo>
                <a:lnTo>
                  <a:pt x="6" y="54"/>
                </a:lnTo>
                <a:lnTo>
                  <a:pt x="4" y="60"/>
                </a:lnTo>
                <a:lnTo>
                  <a:pt x="4" y="56"/>
                </a:lnTo>
                <a:lnTo>
                  <a:pt x="1" y="56"/>
                </a:lnTo>
                <a:lnTo>
                  <a:pt x="1" y="57"/>
                </a:lnTo>
                <a:lnTo>
                  <a:pt x="0" y="54"/>
                </a:lnTo>
                <a:lnTo>
                  <a:pt x="0" y="57"/>
                </a:lnTo>
                <a:lnTo>
                  <a:pt x="1" y="60"/>
                </a:lnTo>
                <a:lnTo>
                  <a:pt x="5" y="65"/>
                </a:lnTo>
                <a:lnTo>
                  <a:pt x="6" y="69"/>
                </a:lnTo>
                <a:lnTo>
                  <a:pt x="9" y="68"/>
                </a:lnTo>
                <a:lnTo>
                  <a:pt x="9" y="69"/>
                </a:lnTo>
                <a:lnTo>
                  <a:pt x="9" y="70"/>
                </a:lnTo>
                <a:lnTo>
                  <a:pt x="10" y="70"/>
                </a:lnTo>
                <a:lnTo>
                  <a:pt x="13" y="73"/>
                </a:lnTo>
                <a:lnTo>
                  <a:pt x="6" y="73"/>
                </a:lnTo>
                <a:lnTo>
                  <a:pt x="6" y="74"/>
                </a:lnTo>
                <a:lnTo>
                  <a:pt x="9" y="77"/>
                </a:lnTo>
                <a:lnTo>
                  <a:pt x="10" y="82"/>
                </a:lnTo>
                <a:lnTo>
                  <a:pt x="13" y="86"/>
                </a:lnTo>
                <a:lnTo>
                  <a:pt x="14" y="87"/>
                </a:lnTo>
                <a:lnTo>
                  <a:pt x="22" y="95"/>
                </a:lnTo>
                <a:lnTo>
                  <a:pt x="28" y="103"/>
                </a:lnTo>
                <a:lnTo>
                  <a:pt x="33" y="109"/>
                </a:lnTo>
                <a:lnTo>
                  <a:pt x="37" y="114"/>
                </a:lnTo>
                <a:lnTo>
                  <a:pt x="40" y="111"/>
                </a:lnTo>
                <a:lnTo>
                  <a:pt x="44" y="107"/>
                </a:lnTo>
                <a:lnTo>
                  <a:pt x="44" y="107"/>
                </a:lnTo>
                <a:lnTo>
                  <a:pt x="44" y="107"/>
                </a:lnTo>
                <a:lnTo>
                  <a:pt x="44" y="107"/>
                </a:lnTo>
                <a:lnTo>
                  <a:pt x="44" y="107"/>
                </a:lnTo>
                <a:lnTo>
                  <a:pt x="44" y="107"/>
                </a:lnTo>
                <a:lnTo>
                  <a:pt x="44" y="107"/>
                </a:lnTo>
                <a:close/>
                <a:moveTo>
                  <a:pt x="18" y="90"/>
                </a:moveTo>
                <a:lnTo>
                  <a:pt x="17" y="87"/>
                </a:lnTo>
                <a:lnTo>
                  <a:pt x="18" y="87"/>
                </a:lnTo>
                <a:lnTo>
                  <a:pt x="20" y="90"/>
                </a:lnTo>
                <a:lnTo>
                  <a:pt x="18" y="90"/>
                </a:lnTo>
                <a:lnTo>
                  <a:pt x="18" y="90"/>
                </a:lnTo>
                <a:lnTo>
                  <a:pt x="18" y="90"/>
                </a:lnTo>
                <a:lnTo>
                  <a:pt x="18" y="90"/>
                </a:lnTo>
                <a:lnTo>
                  <a:pt x="18" y="90"/>
                </a:lnTo>
                <a:lnTo>
                  <a:pt x="18" y="90"/>
                </a:lnTo>
                <a:lnTo>
                  <a:pt x="18" y="9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49" name="Freeform 60"/>
          <p:cNvSpPr>
            <a:spLocks noEditPoints="1"/>
          </p:cNvSpPr>
          <p:nvPr/>
        </p:nvSpPr>
        <p:spPr bwMode="auto">
          <a:xfrm>
            <a:off x="4475557" y="5082694"/>
            <a:ext cx="466130" cy="561600"/>
          </a:xfrm>
          <a:custGeom>
            <a:avLst/>
            <a:gdLst>
              <a:gd name="T0" fmla="*/ 160 w 197"/>
              <a:gd name="T1" fmla="*/ 0 h 172"/>
              <a:gd name="T2" fmla="*/ 151 w 197"/>
              <a:gd name="T3" fmla="*/ 4 h 172"/>
              <a:gd name="T4" fmla="*/ 141 w 197"/>
              <a:gd name="T5" fmla="*/ 10 h 172"/>
              <a:gd name="T6" fmla="*/ 130 w 197"/>
              <a:gd name="T7" fmla="*/ 21 h 172"/>
              <a:gd name="T8" fmla="*/ 121 w 197"/>
              <a:gd name="T9" fmla="*/ 34 h 172"/>
              <a:gd name="T10" fmla="*/ 114 w 197"/>
              <a:gd name="T11" fmla="*/ 44 h 172"/>
              <a:gd name="T12" fmla="*/ 104 w 197"/>
              <a:gd name="T13" fmla="*/ 50 h 172"/>
              <a:gd name="T14" fmla="*/ 90 w 197"/>
              <a:gd name="T15" fmla="*/ 44 h 172"/>
              <a:gd name="T16" fmla="*/ 79 w 197"/>
              <a:gd name="T17" fmla="*/ 49 h 172"/>
              <a:gd name="T18" fmla="*/ 69 w 197"/>
              <a:gd name="T19" fmla="*/ 60 h 172"/>
              <a:gd name="T20" fmla="*/ 64 w 197"/>
              <a:gd name="T21" fmla="*/ 64 h 172"/>
              <a:gd name="T22" fmla="*/ 54 w 197"/>
              <a:gd name="T23" fmla="*/ 60 h 172"/>
              <a:gd name="T24" fmla="*/ 52 w 197"/>
              <a:gd name="T25" fmla="*/ 40 h 172"/>
              <a:gd name="T26" fmla="*/ 48 w 197"/>
              <a:gd name="T27" fmla="*/ 25 h 172"/>
              <a:gd name="T28" fmla="*/ 45 w 197"/>
              <a:gd name="T29" fmla="*/ 86 h 172"/>
              <a:gd name="T30" fmla="*/ 38 w 197"/>
              <a:gd name="T31" fmla="*/ 90 h 172"/>
              <a:gd name="T32" fmla="*/ 28 w 197"/>
              <a:gd name="T33" fmla="*/ 92 h 172"/>
              <a:gd name="T34" fmla="*/ 15 w 197"/>
              <a:gd name="T35" fmla="*/ 84 h 172"/>
              <a:gd name="T36" fmla="*/ 11 w 197"/>
              <a:gd name="T37" fmla="*/ 80 h 172"/>
              <a:gd name="T38" fmla="*/ 6 w 197"/>
              <a:gd name="T39" fmla="*/ 87 h 172"/>
              <a:gd name="T40" fmla="*/ 8 w 197"/>
              <a:gd name="T41" fmla="*/ 114 h 172"/>
              <a:gd name="T42" fmla="*/ 25 w 197"/>
              <a:gd name="T43" fmla="*/ 139 h 172"/>
              <a:gd name="T44" fmla="*/ 21 w 197"/>
              <a:gd name="T45" fmla="*/ 146 h 172"/>
              <a:gd name="T46" fmla="*/ 22 w 197"/>
              <a:gd name="T47" fmla="*/ 150 h 172"/>
              <a:gd name="T48" fmla="*/ 25 w 197"/>
              <a:gd name="T49" fmla="*/ 162 h 172"/>
              <a:gd name="T50" fmla="*/ 28 w 197"/>
              <a:gd name="T51" fmla="*/ 162 h 172"/>
              <a:gd name="T52" fmla="*/ 35 w 197"/>
              <a:gd name="T53" fmla="*/ 166 h 172"/>
              <a:gd name="T54" fmla="*/ 42 w 197"/>
              <a:gd name="T55" fmla="*/ 172 h 172"/>
              <a:gd name="T56" fmla="*/ 54 w 197"/>
              <a:gd name="T57" fmla="*/ 166 h 172"/>
              <a:gd name="T58" fmla="*/ 67 w 197"/>
              <a:gd name="T59" fmla="*/ 163 h 172"/>
              <a:gd name="T60" fmla="*/ 78 w 197"/>
              <a:gd name="T61" fmla="*/ 162 h 172"/>
              <a:gd name="T62" fmla="*/ 94 w 197"/>
              <a:gd name="T63" fmla="*/ 162 h 172"/>
              <a:gd name="T64" fmla="*/ 105 w 197"/>
              <a:gd name="T65" fmla="*/ 160 h 172"/>
              <a:gd name="T66" fmla="*/ 108 w 197"/>
              <a:gd name="T67" fmla="*/ 159 h 172"/>
              <a:gd name="T68" fmla="*/ 125 w 197"/>
              <a:gd name="T69" fmla="*/ 155 h 172"/>
              <a:gd name="T70" fmla="*/ 154 w 197"/>
              <a:gd name="T71" fmla="*/ 129 h 172"/>
              <a:gd name="T72" fmla="*/ 173 w 197"/>
              <a:gd name="T73" fmla="*/ 106 h 172"/>
              <a:gd name="T74" fmla="*/ 183 w 197"/>
              <a:gd name="T75" fmla="*/ 92 h 172"/>
              <a:gd name="T76" fmla="*/ 190 w 197"/>
              <a:gd name="T77" fmla="*/ 87 h 172"/>
              <a:gd name="T78" fmla="*/ 190 w 197"/>
              <a:gd name="T79" fmla="*/ 63 h 172"/>
              <a:gd name="T80" fmla="*/ 184 w 197"/>
              <a:gd name="T81" fmla="*/ 69 h 172"/>
              <a:gd name="T82" fmla="*/ 177 w 197"/>
              <a:gd name="T83" fmla="*/ 54 h 172"/>
              <a:gd name="T84" fmla="*/ 187 w 197"/>
              <a:gd name="T85" fmla="*/ 53 h 172"/>
              <a:gd name="T86" fmla="*/ 188 w 197"/>
              <a:gd name="T87" fmla="*/ 44 h 172"/>
              <a:gd name="T88" fmla="*/ 187 w 197"/>
              <a:gd name="T89" fmla="*/ 27 h 172"/>
              <a:gd name="T90" fmla="*/ 183 w 197"/>
              <a:gd name="T91" fmla="*/ 11 h 172"/>
              <a:gd name="T92" fmla="*/ 180 w 197"/>
              <a:gd name="T93" fmla="*/ 1 h 172"/>
              <a:gd name="T94" fmla="*/ 151 w 197"/>
              <a:gd name="T95" fmla="*/ 105 h 172"/>
              <a:gd name="T96" fmla="*/ 141 w 197"/>
              <a:gd name="T97" fmla="*/ 110 h 172"/>
              <a:gd name="T98" fmla="*/ 131 w 197"/>
              <a:gd name="T99" fmla="*/ 110 h 172"/>
              <a:gd name="T100" fmla="*/ 127 w 197"/>
              <a:gd name="T101" fmla="*/ 102 h 172"/>
              <a:gd name="T102" fmla="*/ 137 w 197"/>
              <a:gd name="T103" fmla="*/ 92 h 172"/>
              <a:gd name="T104" fmla="*/ 145 w 197"/>
              <a:gd name="T105" fmla="*/ 87 h 172"/>
              <a:gd name="T106" fmla="*/ 155 w 197"/>
              <a:gd name="T107" fmla="*/ 9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7" h="172">
                <a:moveTo>
                  <a:pt x="177" y="1"/>
                </a:moveTo>
                <a:cubicBezTo>
                  <a:pt x="171" y="1"/>
                  <a:pt x="171" y="1"/>
                  <a:pt x="171" y="1"/>
                </a:cubicBezTo>
                <a:cubicBezTo>
                  <a:pt x="166" y="0"/>
                  <a:pt x="166" y="0"/>
                  <a:pt x="166" y="0"/>
                </a:cubicBezTo>
                <a:cubicBezTo>
                  <a:pt x="160" y="0"/>
                  <a:pt x="160" y="0"/>
                  <a:pt x="160" y="0"/>
                </a:cubicBezTo>
                <a:cubicBezTo>
                  <a:pt x="158" y="0"/>
                  <a:pt x="158" y="0"/>
                  <a:pt x="158" y="0"/>
                </a:cubicBezTo>
                <a:cubicBezTo>
                  <a:pt x="154" y="1"/>
                  <a:pt x="154" y="1"/>
                  <a:pt x="154" y="1"/>
                </a:cubicBezTo>
                <a:cubicBezTo>
                  <a:pt x="153" y="3"/>
                  <a:pt x="153" y="3"/>
                  <a:pt x="153" y="3"/>
                </a:cubicBezTo>
                <a:cubicBezTo>
                  <a:pt x="151" y="4"/>
                  <a:pt x="151" y="4"/>
                  <a:pt x="151" y="4"/>
                </a:cubicBezTo>
                <a:cubicBezTo>
                  <a:pt x="148" y="4"/>
                  <a:pt x="148" y="4"/>
                  <a:pt x="148" y="4"/>
                </a:cubicBezTo>
                <a:cubicBezTo>
                  <a:pt x="147" y="6"/>
                  <a:pt x="147" y="6"/>
                  <a:pt x="147" y="6"/>
                </a:cubicBezTo>
                <a:cubicBezTo>
                  <a:pt x="144" y="7"/>
                  <a:pt x="144" y="7"/>
                  <a:pt x="144" y="7"/>
                </a:cubicBezTo>
                <a:cubicBezTo>
                  <a:pt x="141" y="10"/>
                  <a:pt x="141" y="10"/>
                  <a:pt x="141" y="10"/>
                </a:cubicBezTo>
                <a:cubicBezTo>
                  <a:pt x="138" y="14"/>
                  <a:pt x="138" y="14"/>
                  <a:pt x="138" y="14"/>
                </a:cubicBezTo>
                <a:cubicBezTo>
                  <a:pt x="137" y="16"/>
                  <a:pt x="137" y="16"/>
                  <a:pt x="137" y="16"/>
                </a:cubicBezTo>
                <a:cubicBezTo>
                  <a:pt x="131" y="19"/>
                  <a:pt x="131" y="19"/>
                  <a:pt x="131" y="19"/>
                </a:cubicBezTo>
                <a:cubicBezTo>
                  <a:pt x="130" y="21"/>
                  <a:pt x="130" y="21"/>
                  <a:pt x="130" y="21"/>
                </a:cubicBezTo>
                <a:cubicBezTo>
                  <a:pt x="130" y="24"/>
                  <a:pt x="130" y="24"/>
                  <a:pt x="130" y="24"/>
                </a:cubicBezTo>
                <a:cubicBezTo>
                  <a:pt x="127" y="29"/>
                  <a:pt x="127" y="29"/>
                  <a:pt x="127" y="29"/>
                </a:cubicBezTo>
                <a:cubicBezTo>
                  <a:pt x="124" y="31"/>
                  <a:pt x="124" y="31"/>
                  <a:pt x="124" y="31"/>
                </a:cubicBezTo>
                <a:cubicBezTo>
                  <a:pt x="121" y="34"/>
                  <a:pt x="121" y="34"/>
                  <a:pt x="121" y="34"/>
                </a:cubicBezTo>
                <a:cubicBezTo>
                  <a:pt x="117" y="34"/>
                  <a:pt x="117" y="34"/>
                  <a:pt x="117" y="34"/>
                </a:cubicBezTo>
                <a:cubicBezTo>
                  <a:pt x="117" y="36"/>
                  <a:pt x="117" y="36"/>
                  <a:pt x="117" y="36"/>
                </a:cubicBezTo>
                <a:cubicBezTo>
                  <a:pt x="117" y="37"/>
                  <a:pt x="117" y="37"/>
                  <a:pt x="117" y="37"/>
                </a:cubicBezTo>
                <a:cubicBezTo>
                  <a:pt x="114" y="44"/>
                  <a:pt x="114" y="44"/>
                  <a:pt x="114" y="44"/>
                </a:cubicBezTo>
                <a:cubicBezTo>
                  <a:pt x="111" y="47"/>
                  <a:pt x="111" y="47"/>
                  <a:pt x="111" y="47"/>
                </a:cubicBezTo>
                <a:cubicBezTo>
                  <a:pt x="108" y="49"/>
                  <a:pt x="108" y="49"/>
                  <a:pt x="108" y="49"/>
                </a:cubicBezTo>
                <a:cubicBezTo>
                  <a:pt x="105" y="49"/>
                  <a:pt x="105" y="49"/>
                  <a:pt x="105" y="49"/>
                </a:cubicBezTo>
                <a:cubicBezTo>
                  <a:pt x="104" y="50"/>
                  <a:pt x="104" y="50"/>
                  <a:pt x="104" y="50"/>
                </a:cubicBezTo>
                <a:cubicBezTo>
                  <a:pt x="101" y="49"/>
                  <a:pt x="101" y="49"/>
                  <a:pt x="101" y="49"/>
                </a:cubicBezTo>
                <a:cubicBezTo>
                  <a:pt x="94" y="47"/>
                  <a:pt x="94" y="47"/>
                  <a:pt x="94" y="47"/>
                </a:cubicBezTo>
                <a:cubicBezTo>
                  <a:pt x="92" y="46"/>
                  <a:pt x="92" y="46"/>
                  <a:pt x="92" y="46"/>
                </a:cubicBezTo>
                <a:cubicBezTo>
                  <a:pt x="90" y="44"/>
                  <a:pt x="90" y="44"/>
                  <a:pt x="90" y="44"/>
                </a:cubicBezTo>
                <a:cubicBezTo>
                  <a:pt x="87" y="41"/>
                  <a:pt x="87" y="41"/>
                  <a:pt x="87" y="41"/>
                </a:cubicBezTo>
                <a:cubicBezTo>
                  <a:pt x="84" y="43"/>
                  <a:pt x="84" y="43"/>
                  <a:pt x="84" y="43"/>
                </a:cubicBezTo>
                <a:cubicBezTo>
                  <a:pt x="81" y="44"/>
                  <a:pt x="81" y="44"/>
                  <a:pt x="81" y="44"/>
                </a:cubicBezTo>
                <a:cubicBezTo>
                  <a:pt x="79" y="49"/>
                  <a:pt x="79" y="49"/>
                  <a:pt x="79" y="49"/>
                </a:cubicBezTo>
                <a:cubicBezTo>
                  <a:pt x="78" y="53"/>
                  <a:pt x="78" y="53"/>
                  <a:pt x="78" y="53"/>
                </a:cubicBezTo>
                <a:cubicBezTo>
                  <a:pt x="75" y="56"/>
                  <a:pt x="75" y="56"/>
                  <a:pt x="75" y="56"/>
                </a:cubicBezTo>
                <a:cubicBezTo>
                  <a:pt x="71" y="60"/>
                  <a:pt x="71" y="60"/>
                  <a:pt x="71" y="60"/>
                </a:cubicBezTo>
                <a:cubicBezTo>
                  <a:pt x="69" y="60"/>
                  <a:pt x="69" y="60"/>
                  <a:pt x="69" y="60"/>
                </a:cubicBezTo>
                <a:cubicBezTo>
                  <a:pt x="68" y="62"/>
                  <a:pt x="68" y="62"/>
                  <a:pt x="68" y="62"/>
                </a:cubicBezTo>
                <a:cubicBezTo>
                  <a:pt x="68" y="63"/>
                  <a:pt x="68" y="63"/>
                  <a:pt x="68" y="63"/>
                </a:cubicBezTo>
                <a:cubicBezTo>
                  <a:pt x="67" y="63"/>
                  <a:pt x="67" y="63"/>
                  <a:pt x="67" y="63"/>
                </a:cubicBezTo>
                <a:cubicBezTo>
                  <a:pt x="64" y="64"/>
                  <a:pt x="64" y="64"/>
                  <a:pt x="64" y="64"/>
                </a:cubicBezTo>
                <a:cubicBezTo>
                  <a:pt x="59" y="63"/>
                  <a:pt x="59" y="63"/>
                  <a:pt x="59" y="63"/>
                </a:cubicBezTo>
                <a:cubicBezTo>
                  <a:pt x="58" y="63"/>
                  <a:pt x="58" y="63"/>
                  <a:pt x="58" y="63"/>
                </a:cubicBezTo>
                <a:cubicBezTo>
                  <a:pt x="55" y="64"/>
                  <a:pt x="55" y="64"/>
                  <a:pt x="55" y="64"/>
                </a:cubicBezTo>
                <a:cubicBezTo>
                  <a:pt x="54" y="60"/>
                  <a:pt x="54" y="60"/>
                  <a:pt x="54" y="60"/>
                </a:cubicBezTo>
                <a:cubicBezTo>
                  <a:pt x="55" y="57"/>
                  <a:pt x="55" y="57"/>
                  <a:pt x="55" y="57"/>
                </a:cubicBezTo>
                <a:cubicBezTo>
                  <a:pt x="57" y="53"/>
                  <a:pt x="57" y="53"/>
                  <a:pt x="57" y="53"/>
                </a:cubicBezTo>
                <a:cubicBezTo>
                  <a:pt x="55" y="49"/>
                  <a:pt x="55" y="49"/>
                  <a:pt x="55" y="49"/>
                </a:cubicBezTo>
                <a:cubicBezTo>
                  <a:pt x="52" y="40"/>
                  <a:pt x="52" y="40"/>
                  <a:pt x="52" y="40"/>
                </a:cubicBezTo>
                <a:cubicBezTo>
                  <a:pt x="49" y="37"/>
                  <a:pt x="49" y="37"/>
                  <a:pt x="49" y="37"/>
                </a:cubicBezTo>
                <a:cubicBezTo>
                  <a:pt x="48" y="34"/>
                  <a:pt x="48" y="34"/>
                  <a:pt x="48" y="34"/>
                </a:cubicBezTo>
                <a:cubicBezTo>
                  <a:pt x="48" y="33"/>
                  <a:pt x="48" y="33"/>
                  <a:pt x="48" y="33"/>
                </a:cubicBezTo>
                <a:cubicBezTo>
                  <a:pt x="48" y="25"/>
                  <a:pt x="48" y="25"/>
                  <a:pt x="48" y="25"/>
                </a:cubicBezTo>
                <a:cubicBezTo>
                  <a:pt x="48" y="25"/>
                  <a:pt x="48" y="25"/>
                  <a:pt x="47" y="25"/>
                </a:cubicBezTo>
                <a:cubicBezTo>
                  <a:pt x="47" y="83"/>
                  <a:pt x="47" y="83"/>
                  <a:pt x="47" y="83"/>
                </a:cubicBezTo>
                <a:cubicBezTo>
                  <a:pt x="47" y="84"/>
                  <a:pt x="47" y="84"/>
                  <a:pt x="47" y="84"/>
                </a:cubicBezTo>
                <a:cubicBezTo>
                  <a:pt x="45" y="86"/>
                  <a:pt x="45" y="86"/>
                  <a:pt x="45" y="86"/>
                </a:cubicBezTo>
                <a:cubicBezTo>
                  <a:pt x="41" y="87"/>
                  <a:pt x="41" y="87"/>
                  <a:pt x="41" y="87"/>
                </a:cubicBezTo>
                <a:cubicBezTo>
                  <a:pt x="41" y="89"/>
                  <a:pt x="41" y="89"/>
                  <a:pt x="41" y="89"/>
                </a:cubicBezTo>
                <a:cubicBezTo>
                  <a:pt x="39" y="89"/>
                  <a:pt x="39" y="89"/>
                  <a:pt x="39" y="89"/>
                </a:cubicBezTo>
                <a:cubicBezTo>
                  <a:pt x="38" y="90"/>
                  <a:pt x="38" y="90"/>
                  <a:pt x="38" y="90"/>
                </a:cubicBezTo>
                <a:cubicBezTo>
                  <a:pt x="38" y="92"/>
                  <a:pt x="38" y="92"/>
                  <a:pt x="38" y="92"/>
                </a:cubicBezTo>
                <a:cubicBezTo>
                  <a:pt x="35" y="92"/>
                  <a:pt x="35" y="92"/>
                  <a:pt x="35" y="92"/>
                </a:cubicBezTo>
                <a:cubicBezTo>
                  <a:pt x="32" y="90"/>
                  <a:pt x="32" y="90"/>
                  <a:pt x="32" y="90"/>
                </a:cubicBezTo>
                <a:cubicBezTo>
                  <a:pt x="28" y="92"/>
                  <a:pt x="28" y="92"/>
                  <a:pt x="28" y="92"/>
                </a:cubicBezTo>
                <a:cubicBezTo>
                  <a:pt x="24" y="92"/>
                  <a:pt x="24" y="92"/>
                  <a:pt x="24" y="92"/>
                </a:cubicBezTo>
                <a:cubicBezTo>
                  <a:pt x="18" y="89"/>
                  <a:pt x="18" y="89"/>
                  <a:pt x="18" y="89"/>
                </a:cubicBezTo>
                <a:cubicBezTo>
                  <a:pt x="15" y="87"/>
                  <a:pt x="15" y="87"/>
                  <a:pt x="15" y="87"/>
                </a:cubicBezTo>
                <a:cubicBezTo>
                  <a:pt x="15" y="84"/>
                  <a:pt x="15" y="84"/>
                  <a:pt x="15" y="84"/>
                </a:cubicBezTo>
                <a:cubicBezTo>
                  <a:pt x="15" y="83"/>
                  <a:pt x="15" y="83"/>
                  <a:pt x="15" y="83"/>
                </a:cubicBezTo>
                <a:cubicBezTo>
                  <a:pt x="14" y="82"/>
                  <a:pt x="14" y="82"/>
                  <a:pt x="14" y="82"/>
                </a:cubicBezTo>
                <a:cubicBezTo>
                  <a:pt x="12" y="80"/>
                  <a:pt x="12" y="80"/>
                  <a:pt x="12" y="80"/>
                </a:cubicBezTo>
                <a:cubicBezTo>
                  <a:pt x="11" y="80"/>
                  <a:pt x="11" y="80"/>
                  <a:pt x="11" y="80"/>
                </a:cubicBezTo>
                <a:cubicBezTo>
                  <a:pt x="9" y="82"/>
                  <a:pt x="9" y="82"/>
                  <a:pt x="9" y="82"/>
                </a:cubicBezTo>
                <a:cubicBezTo>
                  <a:pt x="9" y="83"/>
                  <a:pt x="9" y="83"/>
                  <a:pt x="9" y="83"/>
                </a:cubicBezTo>
                <a:cubicBezTo>
                  <a:pt x="8" y="86"/>
                  <a:pt x="8" y="86"/>
                  <a:pt x="8" y="86"/>
                </a:cubicBezTo>
                <a:cubicBezTo>
                  <a:pt x="6" y="87"/>
                  <a:pt x="6" y="87"/>
                  <a:pt x="6" y="87"/>
                </a:cubicBezTo>
                <a:cubicBezTo>
                  <a:pt x="5" y="87"/>
                  <a:pt x="5" y="87"/>
                  <a:pt x="5" y="87"/>
                </a:cubicBezTo>
                <a:cubicBezTo>
                  <a:pt x="4" y="86"/>
                  <a:pt x="4" y="86"/>
                  <a:pt x="4" y="86"/>
                </a:cubicBezTo>
                <a:cubicBezTo>
                  <a:pt x="0" y="82"/>
                  <a:pt x="0" y="82"/>
                  <a:pt x="0" y="82"/>
                </a:cubicBezTo>
                <a:cubicBezTo>
                  <a:pt x="3" y="95"/>
                  <a:pt x="6" y="110"/>
                  <a:pt x="8" y="114"/>
                </a:cubicBezTo>
                <a:cubicBezTo>
                  <a:pt x="9" y="116"/>
                  <a:pt x="13" y="118"/>
                  <a:pt x="18" y="119"/>
                </a:cubicBezTo>
                <a:cubicBezTo>
                  <a:pt x="22" y="126"/>
                  <a:pt x="22" y="126"/>
                  <a:pt x="22" y="126"/>
                </a:cubicBezTo>
                <a:cubicBezTo>
                  <a:pt x="25" y="132"/>
                  <a:pt x="25" y="132"/>
                  <a:pt x="25" y="132"/>
                </a:cubicBezTo>
                <a:cubicBezTo>
                  <a:pt x="25" y="139"/>
                  <a:pt x="25" y="139"/>
                  <a:pt x="25" y="139"/>
                </a:cubicBezTo>
                <a:cubicBezTo>
                  <a:pt x="25" y="143"/>
                  <a:pt x="25" y="143"/>
                  <a:pt x="25" y="143"/>
                </a:cubicBezTo>
                <a:cubicBezTo>
                  <a:pt x="24" y="145"/>
                  <a:pt x="24" y="145"/>
                  <a:pt x="24" y="145"/>
                </a:cubicBezTo>
                <a:cubicBezTo>
                  <a:pt x="21" y="143"/>
                  <a:pt x="21" y="143"/>
                  <a:pt x="21" y="143"/>
                </a:cubicBezTo>
                <a:cubicBezTo>
                  <a:pt x="21" y="146"/>
                  <a:pt x="21" y="146"/>
                  <a:pt x="21" y="146"/>
                </a:cubicBezTo>
                <a:cubicBezTo>
                  <a:pt x="19" y="148"/>
                  <a:pt x="19" y="148"/>
                  <a:pt x="19" y="148"/>
                </a:cubicBezTo>
                <a:cubicBezTo>
                  <a:pt x="21" y="148"/>
                  <a:pt x="21" y="148"/>
                  <a:pt x="21" y="148"/>
                </a:cubicBezTo>
                <a:cubicBezTo>
                  <a:pt x="22" y="149"/>
                  <a:pt x="22" y="149"/>
                  <a:pt x="22" y="149"/>
                </a:cubicBezTo>
                <a:cubicBezTo>
                  <a:pt x="22" y="150"/>
                  <a:pt x="22" y="150"/>
                  <a:pt x="22" y="150"/>
                </a:cubicBezTo>
                <a:cubicBezTo>
                  <a:pt x="25" y="153"/>
                  <a:pt x="25" y="153"/>
                  <a:pt x="25" y="153"/>
                </a:cubicBezTo>
                <a:cubicBezTo>
                  <a:pt x="26" y="156"/>
                  <a:pt x="26" y="156"/>
                  <a:pt x="26" y="156"/>
                </a:cubicBezTo>
                <a:cubicBezTo>
                  <a:pt x="26" y="159"/>
                  <a:pt x="26" y="159"/>
                  <a:pt x="26" y="159"/>
                </a:cubicBezTo>
                <a:cubicBezTo>
                  <a:pt x="25" y="162"/>
                  <a:pt x="25" y="162"/>
                  <a:pt x="25" y="162"/>
                </a:cubicBezTo>
                <a:cubicBezTo>
                  <a:pt x="25" y="165"/>
                  <a:pt x="25" y="165"/>
                  <a:pt x="25" y="165"/>
                </a:cubicBezTo>
                <a:cubicBezTo>
                  <a:pt x="26" y="166"/>
                  <a:pt x="26" y="166"/>
                  <a:pt x="26" y="166"/>
                </a:cubicBezTo>
                <a:cubicBezTo>
                  <a:pt x="26" y="163"/>
                  <a:pt x="26" y="163"/>
                  <a:pt x="26" y="163"/>
                </a:cubicBezTo>
                <a:cubicBezTo>
                  <a:pt x="28" y="162"/>
                  <a:pt x="28" y="162"/>
                  <a:pt x="28" y="162"/>
                </a:cubicBezTo>
                <a:cubicBezTo>
                  <a:pt x="29" y="162"/>
                  <a:pt x="29" y="162"/>
                  <a:pt x="29" y="162"/>
                </a:cubicBezTo>
                <a:cubicBezTo>
                  <a:pt x="31" y="163"/>
                  <a:pt x="31" y="163"/>
                  <a:pt x="31" y="163"/>
                </a:cubicBezTo>
                <a:cubicBezTo>
                  <a:pt x="31" y="166"/>
                  <a:pt x="31" y="166"/>
                  <a:pt x="31" y="166"/>
                </a:cubicBezTo>
                <a:cubicBezTo>
                  <a:pt x="35" y="166"/>
                  <a:pt x="35" y="166"/>
                  <a:pt x="35" y="166"/>
                </a:cubicBezTo>
                <a:cubicBezTo>
                  <a:pt x="36" y="168"/>
                  <a:pt x="36" y="168"/>
                  <a:pt x="36" y="168"/>
                </a:cubicBezTo>
                <a:cubicBezTo>
                  <a:pt x="36" y="169"/>
                  <a:pt x="36" y="169"/>
                  <a:pt x="36" y="169"/>
                </a:cubicBezTo>
                <a:cubicBezTo>
                  <a:pt x="39" y="170"/>
                  <a:pt x="39" y="170"/>
                  <a:pt x="39" y="170"/>
                </a:cubicBezTo>
                <a:cubicBezTo>
                  <a:pt x="42" y="172"/>
                  <a:pt x="42" y="172"/>
                  <a:pt x="42" y="172"/>
                </a:cubicBezTo>
                <a:cubicBezTo>
                  <a:pt x="44" y="172"/>
                  <a:pt x="44" y="172"/>
                  <a:pt x="44" y="172"/>
                </a:cubicBezTo>
                <a:cubicBezTo>
                  <a:pt x="45" y="170"/>
                  <a:pt x="45" y="170"/>
                  <a:pt x="45" y="170"/>
                </a:cubicBezTo>
                <a:cubicBezTo>
                  <a:pt x="49" y="168"/>
                  <a:pt x="49" y="168"/>
                  <a:pt x="49" y="168"/>
                </a:cubicBezTo>
                <a:cubicBezTo>
                  <a:pt x="54" y="166"/>
                  <a:pt x="54" y="166"/>
                  <a:pt x="54" y="166"/>
                </a:cubicBezTo>
                <a:cubicBezTo>
                  <a:pt x="59" y="166"/>
                  <a:pt x="59" y="166"/>
                  <a:pt x="59" y="166"/>
                </a:cubicBezTo>
                <a:cubicBezTo>
                  <a:pt x="64" y="166"/>
                  <a:pt x="64" y="166"/>
                  <a:pt x="64" y="166"/>
                </a:cubicBezTo>
                <a:cubicBezTo>
                  <a:pt x="65" y="166"/>
                  <a:pt x="65" y="166"/>
                  <a:pt x="65" y="166"/>
                </a:cubicBezTo>
                <a:cubicBezTo>
                  <a:pt x="67" y="163"/>
                  <a:pt x="67" y="163"/>
                  <a:pt x="67" y="163"/>
                </a:cubicBezTo>
                <a:cubicBezTo>
                  <a:pt x="69" y="162"/>
                  <a:pt x="69" y="162"/>
                  <a:pt x="69" y="162"/>
                </a:cubicBezTo>
                <a:cubicBezTo>
                  <a:pt x="75" y="162"/>
                  <a:pt x="75" y="162"/>
                  <a:pt x="75" y="162"/>
                </a:cubicBezTo>
                <a:cubicBezTo>
                  <a:pt x="75" y="160"/>
                  <a:pt x="75" y="160"/>
                  <a:pt x="75" y="160"/>
                </a:cubicBezTo>
                <a:cubicBezTo>
                  <a:pt x="78" y="162"/>
                  <a:pt x="78" y="162"/>
                  <a:pt x="78" y="162"/>
                </a:cubicBezTo>
                <a:cubicBezTo>
                  <a:pt x="79" y="162"/>
                  <a:pt x="79" y="162"/>
                  <a:pt x="79" y="162"/>
                </a:cubicBezTo>
                <a:cubicBezTo>
                  <a:pt x="82" y="162"/>
                  <a:pt x="82" y="162"/>
                  <a:pt x="82" y="162"/>
                </a:cubicBezTo>
                <a:cubicBezTo>
                  <a:pt x="88" y="160"/>
                  <a:pt x="88" y="160"/>
                  <a:pt x="88" y="160"/>
                </a:cubicBezTo>
                <a:cubicBezTo>
                  <a:pt x="94" y="162"/>
                  <a:pt x="94" y="162"/>
                  <a:pt x="94" y="162"/>
                </a:cubicBezTo>
                <a:cubicBezTo>
                  <a:pt x="98" y="163"/>
                  <a:pt x="98" y="163"/>
                  <a:pt x="98" y="163"/>
                </a:cubicBezTo>
                <a:cubicBezTo>
                  <a:pt x="101" y="160"/>
                  <a:pt x="101" y="160"/>
                  <a:pt x="101" y="160"/>
                </a:cubicBezTo>
                <a:cubicBezTo>
                  <a:pt x="102" y="160"/>
                  <a:pt x="102" y="160"/>
                  <a:pt x="102" y="160"/>
                </a:cubicBezTo>
                <a:cubicBezTo>
                  <a:pt x="105" y="160"/>
                  <a:pt x="105" y="160"/>
                  <a:pt x="105" y="160"/>
                </a:cubicBezTo>
                <a:cubicBezTo>
                  <a:pt x="107" y="162"/>
                  <a:pt x="107" y="162"/>
                  <a:pt x="107" y="162"/>
                </a:cubicBezTo>
                <a:cubicBezTo>
                  <a:pt x="110" y="162"/>
                  <a:pt x="110" y="162"/>
                  <a:pt x="110" y="162"/>
                </a:cubicBezTo>
                <a:cubicBezTo>
                  <a:pt x="108" y="160"/>
                  <a:pt x="108" y="160"/>
                  <a:pt x="108" y="160"/>
                </a:cubicBezTo>
                <a:cubicBezTo>
                  <a:pt x="108" y="159"/>
                  <a:pt x="108" y="159"/>
                  <a:pt x="108" y="159"/>
                </a:cubicBezTo>
                <a:cubicBezTo>
                  <a:pt x="111" y="158"/>
                  <a:pt x="111" y="158"/>
                  <a:pt x="111" y="158"/>
                </a:cubicBezTo>
                <a:cubicBezTo>
                  <a:pt x="114" y="158"/>
                  <a:pt x="114" y="158"/>
                  <a:pt x="114" y="158"/>
                </a:cubicBezTo>
                <a:cubicBezTo>
                  <a:pt x="118" y="158"/>
                  <a:pt x="118" y="158"/>
                  <a:pt x="118" y="158"/>
                </a:cubicBezTo>
                <a:cubicBezTo>
                  <a:pt x="125" y="155"/>
                  <a:pt x="125" y="155"/>
                  <a:pt x="125" y="155"/>
                </a:cubicBezTo>
                <a:cubicBezTo>
                  <a:pt x="131" y="150"/>
                  <a:pt x="131" y="150"/>
                  <a:pt x="131" y="150"/>
                </a:cubicBezTo>
                <a:cubicBezTo>
                  <a:pt x="145" y="139"/>
                  <a:pt x="145" y="139"/>
                  <a:pt x="145" y="139"/>
                </a:cubicBezTo>
                <a:cubicBezTo>
                  <a:pt x="150" y="135"/>
                  <a:pt x="150" y="135"/>
                  <a:pt x="150" y="135"/>
                </a:cubicBezTo>
                <a:cubicBezTo>
                  <a:pt x="154" y="129"/>
                  <a:pt x="154" y="129"/>
                  <a:pt x="154" y="129"/>
                </a:cubicBezTo>
                <a:cubicBezTo>
                  <a:pt x="160" y="123"/>
                  <a:pt x="160" y="123"/>
                  <a:pt x="160" y="123"/>
                </a:cubicBezTo>
                <a:cubicBezTo>
                  <a:pt x="166" y="117"/>
                  <a:pt x="166" y="117"/>
                  <a:pt x="166" y="117"/>
                </a:cubicBezTo>
                <a:cubicBezTo>
                  <a:pt x="171" y="109"/>
                  <a:pt x="171" y="109"/>
                  <a:pt x="171" y="109"/>
                </a:cubicBezTo>
                <a:cubicBezTo>
                  <a:pt x="173" y="106"/>
                  <a:pt x="173" y="106"/>
                  <a:pt x="173" y="106"/>
                </a:cubicBezTo>
                <a:cubicBezTo>
                  <a:pt x="174" y="105"/>
                  <a:pt x="174" y="105"/>
                  <a:pt x="174" y="105"/>
                </a:cubicBezTo>
                <a:cubicBezTo>
                  <a:pt x="177" y="99"/>
                  <a:pt x="177" y="99"/>
                  <a:pt x="177" y="99"/>
                </a:cubicBezTo>
                <a:cubicBezTo>
                  <a:pt x="180" y="94"/>
                  <a:pt x="180" y="94"/>
                  <a:pt x="180" y="94"/>
                </a:cubicBezTo>
                <a:cubicBezTo>
                  <a:pt x="183" y="92"/>
                  <a:pt x="183" y="92"/>
                  <a:pt x="183" y="92"/>
                </a:cubicBezTo>
                <a:cubicBezTo>
                  <a:pt x="186" y="92"/>
                  <a:pt x="186" y="92"/>
                  <a:pt x="186" y="92"/>
                </a:cubicBezTo>
                <a:cubicBezTo>
                  <a:pt x="186" y="90"/>
                  <a:pt x="186" y="90"/>
                  <a:pt x="186" y="90"/>
                </a:cubicBezTo>
                <a:cubicBezTo>
                  <a:pt x="188" y="89"/>
                  <a:pt x="188" y="89"/>
                  <a:pt x="188" y="89"/>
                </a:cubicBezTo>
                <a:cubicBezTo>
                  <a:pt x="190" y="87"/>
                  <a:pt x="190" y="87"/>
                  <a:pt x="190" y="87"/>
                </a:cubicBezTo>
                <a:cubicBezTo>
                  <a:pt x="193" y="82"/>
                  <a:pt x="193" y="82"/>
                  <a:pt x="193" y="82"/>
                </a:cubicBezTo>
                <a:cubicBezTo>
                  <a:pt x="197" y="64"/>
                  <a:pt x="197" y="64"/>
                  <a:pt x="197" y="64"/>
                </a:cubicBezTo>
                <a:cubicBezTo>
                  <a:pt x="190" y="63"/>
                  <a:pt x="190" y="63"/>
                  <a:pt x="190" y="63"/>
                </a:cubicBezTo>
                <a:cubicBezTo>
                  <a:pt x="190" y="63"/>
                  <a:pt x="190" y="63"/>
                  <a:pt x="190" y="63"/>
                </a:cubicBezTo>
                <a:cubicBezTo>
                  <a:pt x="187" y="63"/>
                  <a:pt x="187" y="63"/>
                  <a:pt x="187" y="63"/>
                </a:cubicBezTo>
                <a:cubicBezTo>
                  <a:pt x="186" y="67"/>
                  <a:pt x="186" y="67"/>
                  <a:pt x="186" y="67"/>
                </a:cubicBezTo>
                <a:cubicBezTo>
                  <a:pt x="186" y="69"/>
                  <a:pt x="186" y="69"/>
                  <a:pt x="186" y="69"/>
                </a:cubicBezTo>
                <a:cubicBezTo>
                  <a:pt x="184" y="69"/>
                  <a:pt x="184" y="69"/>
                  <a:pt x="184" y="69"/>
                </a:cubicBezTo>
                <a:cubicBezTo>
                  <a:pt x="181" y="69"/>
                  <a:pt x="181" y="69"/>
                  <a:pt x="181" y="69"/>
                </a:cubicBezTo>
                <a:cubicBezTo>
                  <a:pt x="177" y="66"/>
                  <a:pt x="177" y="66"/>
                  <a:pt x="177" y="66"/>
                </a:cubicBezTo>
                <a:cubicBezTo>
                  <a:pt x="173" y="62"/>
                  <a:pt x="173" y="62"/>
                  <a:pt x="173" y="62"/>
                </a:cubicBezTo>
                <a:cubicBezTo>
                  <a:pt x="177" y="54"/>
                  <a:pt x="177" y="54"/>
                  <a:pt x="177" y="54"/>
                </a:cubicBezTo>
                <a:cubicBezTo>
                  <a:pt x="178" y="51"/>
                  <a:pt x="178" y="51"/>
                  <a:pt x="178" y="51"/>
                </a:cubicBezTo>
                <a:cubicBezTo>
                  <a:pt x="180" y="50"/>
                  <a:pt x="180" y="50"/>
                  <a:pt x="180" y="50"/>
                </a:cubicBezTo>
                <a:cubicBezTo>
                  <a:pt x="184" y="50"/>
                  <a:pt x="184" y="50"/>
                  <a:pt x="184" y="50"/>
                </a:cubicBezTo>
                <a:cubicBezTo>
                  <a:pt x="187" y="53"/>
                  <a:pt x="187" y="53"/>
                  <a:pt x="187" y="53"/>
                </a:cubicBezTo>
                <a:cubicBezTo>
                  <a:pt x="187" y="50"/>
                  <a:pt x="187" y="50"/>
                  <a:pt x="187" y="50"/>
                </a:cubicBezTo>
                <a:cubicBezTo>
                  <a:pt x="187" y="49"/>
                  <a:pt x="187" y="49"/>
                  <a:pt x="187" y="49"/>
                </a:cubicBezTo>
                <a:cubicBezTo>
                  <a:pt x="187" y="47"/>
                  <a:pt x="187" y="47"/>
                  <a:pt x="187" y="47"/>
                </a:cubicBezTo>
                <a:cubicBezTo>
                  <a:pt x="188" y="44"/>
                  <a:pt x="188" y="44"/>
                  <a:pt x="188" y="44"/>
                </a:cubicBezTo>
                <a:cubicBezTo>
                  <a:pt x="188" y="41"/>
                  <a:pt x="188" y="41"/>
                  <a:pt x="188" y="41"/>
                </a:cubicBezTo>
                <a:cubicBezTo>
                  <a:pt x="188" y="40"/>
                  <a:pt x="188" y="40"/>
                  <a:pt x="188" y="40"/>
                </a:cubicBezTo>
                <a:cubicBezTo>
                  <a:pt x="188" y="33"/>
                  <a:pt x="188" y="33"/>
                  <a:pt x="188" y="33"/>
                </a:cubicBezTo>
                <a:cubicBezTo>
                  <a:pt x="187" y="27"/>
                  <a:pt x="187" y="27"/>
                  <a:pt x="187" y="27"/>
                </a:cubicBezTo>
                <a:cubicBezTo>
                  <a:pt x="186" y="21"/>
                  <a:pt x="186" y="21"/>
                  <a:pt x="186" y="21"/>
                </a:cubicBezTo>
                <a:cubicBezTo>
                  <a:pt x="186" y="21"/>
                  <a:pt x="186" y="21"/>
                  <a:pt x="186" y="21"/>
                </a:cubicBezTo>
                <a:cubicBezTo>
                  <a:pt x="184" y="17"/>
                  <a:pt x="184" y="17"/>
                  <a:pt x="184" y="17"/>
                </a:cubicBezTo>
                <a:cubicBezTo>
                  <a:pt x="183" y="11"/>
                  <a:pt x="183" y="11"/>
                  <a:pt x="183" y="11"/>
                </a:cubicBezTo>
                <a:cubicBezTo>
                  <a:pt x="182" y="9"/>
                  <a:pt x="182" y="9"/>
                  <a:pt x="182" y="9"/>
                </a:cubicBezTo>
                <a:cubicBezTo>
                  <a:pt x="181" y="4"/>
                  <a:pt x="181" y="4"/>
                  <a:pt x="181" y="4"/>
                </a:cubicBezTo>
                <a:cubicBezTo>
                  <a:pt x="181" y="3"/>
                  <a:pt x="181" y="3"/>
                  <a:pt x="181" y="3"/>
                </a:cubicBezTo>
                <a:cubicBezTo>
                  <a:pt x="180" y="1"/>
                  <a:pt x="180" y="1"/>
                  <a:pt x="180" y="1"/>
                </a:cubicBezTo>
                <a:lnTo>
                  <a:pt x="177" y="1"/>
                </a:lnTo>
                <a:close/>
                <a:moveTo>
                  <a:pt x="155" y="99"/>
                </a:moveTo>
                <a:cubicBezTo>
                  <a:pt x="154" y="100"/>
                  <a:pt x="154" y="100"/>
                  <a:pt x="154" y="100"/>
                </a:cubicBezTo>
                <a:cubicBezTo>
                  <a:pt x="151" y="105"/>
                  <a:pt x="151" y="105"/>
                  <a:pt x="151" y="105"/>
                </a:cubicBezTo>
                <a:cubicBezTo>
                  <a:pt x="150" y="107"/>
                  <a:pt x="150" y="107"/>
                  <a:pt x="150" y="107"/>
                </a:cubicBezTo>
                <a:cubicBezTo>
                  <a:pt x="147" y="107"/>
                  <a:pt x="147" y="107"/>
                  <a:pt x="147" y="107"/>
                </a:cubicBezTo>
                <a:cubicBezTo>
                  <a:pt x="144" y="109"/>
                  <a:pt x="144" y="109"/>
                  <a:pt x="144" y="109"/>
                </a:cubicBezTo>
                <a:cubicBezTo>
                  <a:pt x="141" y="110"/>
                  <a:pt x="141" y="110"/>
                  <a:pt x="141" y="110"/>
                </a:cubicBezTo>
                <a:cubicBezTo>
                  <a:pt x="138" y="115"/>
                  <a:pt x="138" y="115"/>
                  <a:pt x="138" y="115"/>
                </a:cubicBezTo>
                <a:cubicBezTo>
                  <a:pt x="137" y="116"/>
                  <a:pt x="137" y="116"/>
                  <a:pt x="137" y="116"/>
                </a:cubicBezTo>
                <a:cubicBezTo>
                  <a:pt x="135" y="115"/>
                  <a:pt x="135" y="115"/>
                  <a:pt x="135" y="115"/>
                </a:cubicBezTo>
                <a:cubicBezTo>
                  <a:pt x="131" y="110"/>
                  <a:pt x="131" y="110"/>
                  <a:pt x="131" y="110"/>
                </a:cubicBezTo>
                <a:cubicBezTo>
                  <a:pt x="131" y="109"/>
                  <a:pt x="131" y="109"/>
                  <a:pt x="131" y="109"/>
                </a:cubicBezTo>
                <a:cubicBezTo>
                  <a:pt x="130" y="107"/>
                  <a:pt x="130" y="107"/>
                  <a:pt x="130" y="107"/>
                </a:cubicBezTo>
                <a:cubicBezTo>
                  <a:pt x="128" y="105"/>
                  <a:pt x="128" y="105"/>
                  <a:pt x="128" y="105"/>
                </a:cubicBezTo>
                <a:cubicBezTo>
                  <a:pt x="127" y="102"/>
                  <a:pt x="127" y="102"/>
                  <a:pt x="127" y="102"/>
                </a:cubicBezTo>
                <a:cubicBezTo>
                  <a:pt x="130" y="100"/>
                  <a:pt x="130" y="100"/>
                  <a:pt x="130" y="100"/>
                </a:cubicBezTo>
                <a:cubicBezTo>
                  <a:pt x="133" y="99"/>
                  <a:pt x="133" y="99"/>
                  <a:pt x="133" y="99"/>
                </a:cubicBezTo>
                <a:cubicBezTo>
                  <a:pt x="135" y="93"/>
                  <a:pt x="135" y="93"/>
                  <a:pt x="135" y="93"/>
                </a:cubicBezTo>
                <a:cubicBezTo>
                  <a:pt x="137" y="92"/>
                  <a:pt x="137" y="92"/>
                  <a:pt x="137" y="92"/>
                </a:cubicBezTo>
                <a:cubicBezTo>
                  <a:pt x="140" y="90"/>
                  <a:pt x="140" y="90"/>
                  <a:pt x="140" y="90"/>
                </a:cubicBezTo>
                <a:cubicBezTo>
                  <a:pt x="143" y="89"/>
                  <a:pt x="143" y="89"/>
                  <a:pt x="143" y="89"/>
                </a:cubicBezTo>
                <a:cubicBezTo>
                  <a:pt x="144" y="87"/>
                  <a:pt x="144" y="87"/>
                  <a:pt x="144" y="87"/>
                </a:cubicBezTo>
                <a:cubicBezTo>
                  <a:pt x="145" y="87"/>
                  <a:pt x="145" y="87"/>
                  <a:pt x="145" y="87"/>
                </a:cubicBezTo>
                <a:cubicBezTo>
                  <a:pt x="147" y="87"/>
                  <a:pt x="147" y="87"/>
                  <a:pt x="147" y="87"/>
                </a:cubicBezTo>
                <a:cubicBezTo>
                  <a:pt x="151" y="92"/>
                  <a:pt x="151" y="92"/>
                  <a:pt x="151" y="92"/>
                </a:cubicBezTo>
                <a:cubicBezTo>
                  <a:pt x="154" y="94"/>
                  <a:pt x="154" y="94"/>
                  <a:pt x="154" y="94"/>
                </a:cubicBezTo>
                <a:cubicBezTo>
                  <a:pt x="155" y="97"/>
                  <a:pt x="155" y="97"/>
                  <a:pt x="155" y="97"/>
                </a:cubicBezTo>
                <a:lnTo>
                  <a:pt x="155" y="9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50" name="Freeform 61"/>
          <p:cNvSpPr>
            <a:spLocks/>
          </p:cNvSpPr>
          <p:nvPr/>
        </p:nvSpPr>
        <p:spPr bwMode="auto">
          <a:xfrm>
            <a:off x="4738094" y="4787115"/>
            <a:ext cx="221456" cy="305432"/>
          </a:xfrm>
          <a:custGeom>
            <a:avLst/>
            <a:gdLst>
              <a:gd name="T0" fmla="*/ 71 w 124"/>
              <a:gd name="T1" fmla="*/ 2 h 124"/>
              <a:gd name="T2" fmla="*/ 67 w 124"/>
              <a:gd name="T3" fmla="*/ 2 h 124"/>
              <a:gd name="T4" fmla="*/ 59 w 124"/>
              <a:gd name="T5" fmla="*/ 7 h 124"/>
              <a:gd name="T6" fmla="*/ 57 w 124"/>
              <a:gd name="T7" fmla="*/ 15 h 124"/>
              <a:gd name="T8" fmla="*/ 52 w 124"/>
              <a:gd name="T9" fmla="*/ 19 h 124"/>
              <a:gd name="T10" fmla="*/ 40 w 124"/>
              <a:gd name="T11" fmla="*/ 28 h 124"/>
              <a:gd name="T12" fmla="*/ 27 w 124"/>
              <a:gd name="T13" fmla="*/ 44 h 124"/>
              <a:gd name="T14" fmla="*/ 21 w 124"/>
              <a:gd name="T15" fmla="*/ 44 h 124"/>
              <a:gd name="T16" fmla="*/ 13 w 124"/>
              <a:gd name="T17" fmla="*/ 44 h 124"/>
              <a:gd name="T18" fmla="*/ 9 w 124"/>
              <a:gd name="T19" fmla="*/ 41 h 124"/>
              <a:gd name="T20" fmla="*/ 4 w 124"/>
              <a:gd name="T21" fmla="*/ 40 h 124"/>
              <a:gd name="T22" fmla="*/ 0 w 124"/>
              <a:gd name="T23" fmla="*/ 44 h 124"/>
              <a:gd name="T24" fmla="*/ 5 w 124"/>
              <a:gd name="T25" fmla="*/ 53 h 124"/>
              <a:gd name="T26" fmla="*/ 12 w 124"/>
              <a:gd name="T27" fmla="*/ 64 h 124"/>
              <a:gd name="T28" fmla="*/ 13 w 124"/>
              <a:gd name="T29" fmla="*/ 71 h 124"/>
              <a:gd name="T30" fmla="*/ 19 w 124"/>
              <a:gd name="T31" fmla="*/ 76 h 124"/>
              <a:gd name="T32" fmla="*/ 31 w 124"/>
              <a:gd name="T33" fmla="*/ 84 h 124"/>
              <a:gd name="T34" fmla="*/ 35 w 124"/>
              <a:gd name="T35" fmla="*/ 89 h 124"/>
              <a:gd name="T36" fmla="*/ 39 w 124"/>
              <a:gd name="T37" fmla="*/ 91 h 124"/>
              <a:gd name="T38" fmla="*/ 39 w 124"/>
              <a:gd name="T39" fmla="*/ 97 h 124"/>
              <a:gd name="T40" fmla="*/ 40 w 124"/>
              <a:gd name="T41" fmla="*/ 104 h 124"/>
              <a:gd name="T42" fmla="*/ 49 w 124"/>
              <a:gd name="T43" fmla="*/ 111 h 124"/>
              <a:gd name="T44" fmla="*/ 57 w 124"/>
              <a:gd name="T45" fmla="*/ 112 h 124"/>
              <a:gd name="T46" fmla="*/ 57 w 124"/>
              <a:gd name="T47" fmla="*/ 116 h 124"/>
              <a:gd name="T48" fmla="*/ 61 w 124"/>
              <a:gd name="T49" fmla="*/ 117 h 124"/>
              <a:gd name="T50" fmla="*/ 65 w 124"/>
              <a:gd name="T51" fmla="*/ 120 h 124"/>
              <a:gd name="T52" fmla="*/ 80 w 124"/>
              <a:gd name="T53" fmla="*/ 121 h 124"/>
              <a:gd name="T54" fmla="*/ 92 w 124"/>
              <a:gd name="T55" fmla="*/ 121 h 124"/>
              <a:gd name="T56" fmla="*/ 97 w 124"/>
              <a:gd name="T57" fmla="*/ 120 h 124"/>
              <a:gd name="T58" fmla="*/ 101 w 124"/>
              <a:gd name="T59" fmla="*/ 114 h 124"/>
              <a:gd name="T60" fmla="*/ 109 w 124"/>
              <a:gd name="T61" fmla="*/ 107 h 124"/>
              <a:gd name="T62" fmla="*/ 113 w 124"/>
              <a:gd name="T63" fmla="*/ 104 h 124"/>
              <a:gd name="T64" fmla="*/ 113 w 124"/>
              <a:gd name="T65" fmla="*/ 101 h 124"/>
              <a:gd name="T66" fmla="*/ 113 w 124"/>
              <a:gd name="T67" fmla="*/ 93 h 124"/>
              <a:gd name="T68" fmla="*/ 114 w 124"/>
              <a:gd name="T69" fmla="*/ 91 h 124"/>
              <a:gd name="T70" fmla="*/ 120 w 124"/>
              <a:gd name="T71" fmla="*/ 84 h 124"/>
              <a:gd name="T72" fmla="*/ 120 w 124"/>
              <a:gd name="T73" fmla="*/ 80 h 124"/>
              <a:gd name="T74" fmla="*/ 120 w 124"/>
              <a:gd name="T75" fmla="*/ 73 h 124"/>
              <a:gd name="T76" fmla="*/ 120 w 124"/>
              <a:gd name="T77" fmla="*/ 67 h 124"/>
              <a:gd name="T78" fmla="*/ 118 w 124"/>
              <a:gd name="T79" fmla="*/ 63 h 124"/>
              <a:gd name="T80" fmla="*/ 120 w 124"/>
              <a:gd name="T81" fmla="*/ 59 h 124"/>
              <a:gd name="T82" fmla="*/ 120 w 124"/>
              <a:gd name="T83" fmla="*/ 57 h 124"/>
              <a:gd name="T84" fmla="*/ 122 w 124"/>
              <a:gd name="T85" fmla="*/ 53 h 124"/>
              <a:gd name="T86" fmla="*/ 124 w 124"/>
              <a:gd name="T87" fmla="*/ 49 h 124"/>
              <a:gd name="T88" fmla="*/ 122 w 124"/>
              <a:gd name="T89" fmla="*/ 45 h 124"/>
              <a:gd name="T90" fmla="*/ 124 w 124"/>
              <a:gd name="T91" fmla="*/ 38 h 124"/>
              <a:gd name="T92" fmla="*/ 122 w 124"/>
              <a:gd name="T93" fmla="*/ 28 h 124"/>
              <a:gd name="T94" fmla="*/ 122 w 124"/>
              <a:gd name="T95" fmla="*/ 24 h 124"/>
              <a:gd name="T96" fmla="*/ 124 w 124"/>
              <a:gd name="T97" fmla="*/ 20 h 124"/>
              <a:gd name="T98" fmla="*/ 118 w 124"/>
              <a:gd name="T99" fmla="*/ 19 h 124"/>
              <a:gd name="T100" fmla="*/ 109 w 124"/>
              <a:gd name="T101" fmla="*/ 15 h 124"/>
              <a:gd name="T102" fmla="*/ 101 w 124"/>
              <a:gd name="T103" fmla="*/ 11 h 124"/>
              <a:gd name="T104" fmla="*/ 89 w 124"/>
              <a:gd name="T105" fmla="*/ 7 h 124"/>
              <a:gd name="T106" fmla="*/ 84 w 124"/>
              <a:gd name="T107" fmla="*/ 6 h 124"/>
              <a:gd name="T108" fmla="*/ 82 w 124"/>
              <a:gd name="T109" fmla="*/ 0 h 124"/>
              <a:gd name="T110" fmla="*/ 76 w 124"/>
              <a:gd name="T111" fmla="*/ 2 h 124"/>
              <a:gd name="T112" fmla="*/ 73 w 124"/>
              <a:gd name="T113" fmla="*/ 2 h 124"/>
              <a:gd name="T114" fmla="*/ 73 w 124"/>
              <a:gd name="T115" fmla="*/ 2 h 124"/>
              <a:gd name="T116" fmla="*/ 73 w 124"/>
              <a:gd name="T117"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4" h="124">
                <a:moveTo>
                  <a:pt x="73" y="2"/>
                </a:moveTo>
                <a:lnTo>
                  <a:pt x="71" y="2"/>
                </a:lnTo>
                <a:lnTo>
                  <a:pt x="71" y="2"/>
                </a:lnTo>
                <a:lnTo>
                  <a:pt x="67" y="2"/>
                </a:lnTo>
                <a:lnTo>
                  <a:pt x="61" y="6"/>
                </a:lnTo>
                <a:lnTo>
                  <a:pt x="59" y="7"/>
                </a:lnTo>
                <a:lnTo>
                  <a:pt x="57" y="10"/>
                </a:lnTo>
                <a:lnTo>
                  <a:pt x="57" y="15"/>
                </a:lnTo>
                <a:lnTo>
                  <a:pt x="53" y="19"/>
                </a:lnTo>
                <a:lnTo>
                  <a:pt x="52" y="19"/>
                </a:lnTo>
                <a:lnTo>
                  <a:pt x="44" y="23"/>
                </a:lnTo>
                <a:lnTo>
                  <a:pt x="40" y="28"/>
                </a:lnTo>
                <a:lnTo>
                  <a:pt x="32" y="40"/>
                </a:lnTo>
                <a:lnTo>
                  <a:pt x="27" y="44"/>
                </a:lnTo>
                <a:lnTo>
                  <a:pt x="25" y="45"/>
                </a:lnTo>
                <a:lnTo>
                  <a:pt x="21" y="44"/>
                </a:lnTo>
                <a:lnTo>
                  <a:pt x="17" y="41"/>
                </a:lnTo>
                <a:lnTo>
                  <a:pt x="13" y="44"/>
                </a:lnTo>
                <a:lnTo>
                  <a:pt x="12" y="44"/>
                </a:lnTo>
                <a:lnTo>
                  <a:pt x="9" y="41"/>
                </a:lnTo>
                <a:lnTo>
                  <a:pt x="8" y="40"/>
                </a:lnTo>
                <a:lnTo>
                  <a:pt x="4" y="40"/>
                </a:lnTo>
                <a:lnTo>
                  <a:pt x="0" y="40"/>
                </a:lnTo>
                <a:lnTo>
                  <a:pt x="0" y="44"/>
                </a:lnTo>
                <a:lnTo>
                  <a:pt x="1" y="47"/>
                </a:lnTo>
                <a:lnTo>
                  <a:pt x="5" y="53"/>
                </a:lnTo>
                <a:lnTo>
                  <a:pt x="11" y="60"/>
                </a:lnTo>
                <a:lnTo>
                  <a:pt x="12" y="64"/>
                </a:lnTo>
                <a:lnTo>
                  <a:pt x="12" y="67"/>
                </a:lnTo>
                <a:lnTo>
                  <a:pt x="13" y="71"/>
                </a:lnTo>
                <a:lnTo>
                  <a:pt x="15" y="72"/>
                </a:lnTo>
                <a:lnTo>
                  <a:pt x="19" y="76"/>
                </a:lnTo>
                <a:lnTo>
                  <a:pt x="25" y="80"/>
                </a:lnTo>
                <a:lnTo>
                  <a:pt x="31" y="84"/>
                </a:lnTo>
                <a:lnTo>
                  <a:pt x="31" y="89"/>
                </a:lnTo>
                <a:lnTo>
                  <a:pt x="35" y="89"/>
                </a:lnTo>
                <a:lnTo>
                  <a:pt x="36" y="89"/>
                </a:lnTo>
                <a:lnTo>
                  <a:pt x="39" y="91"/>
                </a:lnTo>
                <a:lnTo>
                  <a:pt x="39" y="95"/>
                </a:lnTo>
                <a:lnTo>
                  <a:pt x="39" y="97"/>
                </a:lnTo>
                <a:lnTo>
                  <a:pt x="39" y="101"/>
                </a:lnTo>
                <a:lnTo>
                  <a:pt x="40" y="104"/>
                </a:lnTo>
                <a:lnTo>
                  <a:pt x="44" y="108"/>
                </a:lnTo>
                <a:lnTo>
                  <a:pt x="49" y="111"/>
                </a:lnTo>
                <a:lnTo>
                  <a:pt x="51" y="111"/>
                </a:lnTo>
                <a:lnTo>
                  <a:pt x="57" y="112"/>
                </a:lnTo>
                <a:lnTo>
                  <a:pt x="57" y="114"/>
                </a:lnTo>
                <a:lnTo>
                  <a:pt x="57" y="116"/>
                </a:lnTo>
                <a:lnTo>
                  <a:pt x="59" y="117"/>
                </a:lnTo>
                <a:lnTo>
                  <a:pt x="61" y="117"/>
                </a:lnTo>
                <a:lnTo>
                  <a:pt x="63" y="120"/>
                </a:lnTo>
                <a:lnTo>
                  <a:pt x="65" y="120"/>
                </a:lnTo>
                <a:lnTo>
                  <a:pt x="73" y="120"/>
                </a:lnTo>
                <a:lnTo>
                  <a:pt x="80" y="121"/>
                </a:lnTo>
                <a:lnTo>
                  <a:pt x="88" y="121"/>
                </a:lnTo>
                <a:lnTo>
                  <a:pt x="92" y="121"/>
                </a:lnTo>
                <a:lnTo>
                  <a:pt x="93" y="124"/>
                </a:lnTo>
                <a:lnTo>
                  <a:pt x="97" y="120"/>
                </a:lnTo>
                <a:lnTo>
                  <a:pt x="100" y="117"/>
                </a:lnTo>
                <a:lnTo>
                  <a:pt x="101" y="114"/>
                </a:lnTo>
                <a:lnTo>
                  <a:pt x="105" y="111"/>
                </a:lnTo>
                <a:lnTo>
                  <a:pt x="109" y="107"/>
                </a:lnTo>
                <a:lnTo>
                  <a:pt x="110" y="104"/>
                </a:lnTo>
                <a:lnTo>
                  <a:pt x="113" y="104"/>
                </a:lnTo>
                <a:lnTo>
                  <a:pt x="113" y="103"/>
                </a:lnTo>
                <a:lnTo>
                  <a:pt x="113" y="101"/>
                </a:lnTo>
                <a:lnTo>
                  <a:pt x="113" y="97"/>
                </a:lnTo>
                <a:lnTo>
                  <a:pt x="113" y="93"/>
                </a:lnTo>
                <a:lnTo>
                  <a:pt x="113" y="91"/>
                </a:lnTo>
                <a:lnTo>
                  <a:pt x="114" y="91"/>
                </a:lnTo>
                <a:lnTo>
                  <a:pt x="118" y="87"/>
                </a:lnTo>
                <a:lnTo>
                  <a:pt x="120" y="84"/>
                </a:lnTo>
                <a:lnTo>
                  <a:pt x="120" y="81"/>
                </a:lnTo>
                <a:lnTo>
                  <a:pt x="120" y="80"/>
                </a:lnTo>
                <a:lnTo>
                  <a:pt x="122" y="73"/>
                </a:lnTo>
                <a:lnTo>
                  <a:pt x="120" y="73"/>
                </a:lnTo>
                <a:lnTo>
                  <a:pt x="118" y="68"/>
                </a:lnTo>
                <a:lnTo>
                  <a:pt x="120" y="67"/>
                </a:lnTo>
                <a:lnTo>
                  <a:pt x="120" y="64"/>
                </a:lnTo>
                <a:lnTo>
                  <a:pt x="118" y="63"/>
                </a:lnTo>
                <a:lnTo>
                  <a:pt x="118" y="60"/>
                </a:lnTo>
                <a:lnTo>
                  <a:pt x="120" y="59"/>
                </a:lnTo>
                <a:lnTo>
                  <a:pt x="120" y="57"/>
                </a:lnTo>
                <a:lnTo>
                  <a:pt x="120" y="57"/>
                </a:lnTo>
                <a:lnTo>
                  <a:pt x="122" y="55"/>
                </a:lnTo>
                <a:lnTo>
                  <a:pt x="122" y="53"/>
                </a:lnTo>
                <a:lnTo>
                  <a:pt x="122" y="51"/>
                </a:lnTo>
                <a:lnTo>
                  <a:pt x="124" y="49"/>
                </a:lnTo>
                <a:lnTo>
                  <a:pt x="122" y="47"/>
                </a:lnTo>
                <a:lnTo>
                  <a:pt x="122" y="45"/>
                </a:lnTo>
                <a:lnTo>
                  <a:pt x="122" y="44"/>
                </a:lnTo>
                <a:lnTo>
                  <a:pt x="124" y="38"/>
                </a:lnTo>
                <a:lnTo>
                  <a:pt x="124" y="36"/>
                </a:lnTo>
                <a:lnTo>
                  <a:pt x="122" y="28"/>
                </a:lnTo>
                <a:lnTo>
                  <a:pt x="122" y="27"/>
                </a:lnTo>
                <a:lnTo>
                  <a:pt x="122" y="24"/>
                </a:lnTo>
                <a:lnTo>
                  <a:pt x="122" y="23"/>
                </a:lnTo>
                <a:lnTo>
                  <a:pt x="124" y="20"/>
                </a:lnTo>
                <a:lnTo>
                  <a:pt x="120" y="20"/>
                </a:lnTo>
                <a:lnTo>
                  <a:pt x="118" y="19"/>
                </a:lnTo>
                <a:lnTo>
                  <a:pt x="114" y="16"/>
                </a:lnTo>
                <a:lnTo>
                  <a:pt x="109" y="15"/>
                </a:lnTo>
                <a:lnTo>
                  <a:pt x="102" y="11"/>
                </a:lnTo>
                <a:lnTo>
                  <a:pt x="101" y="11"/>
                </a:lnTo>
                <a:lnTo>
                  <a:pt x="93" y="7"/>
                </a:lnTo>
                <a:lnTo>
                  <a:pt x="89" y="7"/>
                </a:lnTo>
                <a:lnTo>
                  <a:pt x="86" y="7"/>
                </a:lnTo>
                <a:lnTo>
                  <a:pt x="84" y="6"/>
                </a:lnTo>
                <a:lnTo>
                  <a:pt x="82" y="3"/>
                </a:lnTo>
                <a:lnTo>
                  <a:pt x="82" y="0"/>
                </a:lnTo>
                <a:lnTo>
                  <a:pt x="82" y="0"/>
                </a:lnTo>
                <a:lnTo>
                  <a:pt x="76" y="2"/>
                </a:lnTo>
                <a:lnTo>
                  <a:pt x="73" y="2"/>
                </a:lnTo>
                <a:lnTo>
                  <a:pt x="73" y="2"/>
                </a:lnTo>
                <a:lnTo>
                  <a:pt x="73" y="2"/>
                </a:lnTo>
                <a:lnTo>
                  <a:pt x="73" y="2"/>
                </a:lnTo>
                <a:lnTo>
                  <a:pt x="73" y="2"/>
                </a:lnTo>
                <a:lnTo>
                  <a:pt x="73" y="2"/>
                </a:lnTo>
                <a:lnTo>
                  <a:pt x="73" y="2"/>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51" name="Freeform 62"/>
          <p:cNvSpPr>
            <a:spLocks/>
          </p:cNvSpPr>
          <p:nvPr/>
        </p:nvSpPr>
        <p:spPr bwMode="auto">
          <a:xfrm>
            <a:off x="4586289" y="4885642"/>
            <a:ext cx="264319" cy="406422"/>
          </a:xfrm>
          <a:custGeom>
            <a:avLst/>
            <a:gdLst>
              <a:gd name="T0" fmla="*/ 144 w 148"/>
              <a:gd name="T1" fmla="*/ 77 h 165"/>
              <a:gd name="T2" fmla="*/ 142 w 148"/>
              <a:gd name="T3" fmla="*/ 74 h 165"/>
              <a:gd name="T4" fmla="*/ 136 w 148"/>
              <a:gd name="T5" fmla="*/ 71 h 165"/>
              <a:gd name="T6" fmla="*/ 129 w 148"/>
              <a:gd name="T7" fmla="*/ 68 h 165"/>
              <a:gd name="T8" fmla="*/ 124 w 148"/>
              <a:gd name="T9" fmla="*/ 61 h 165"/>
              <a:gd name="T10" fmla="*/ 124 w 148"/>
              <a:gd name="T11" fmla="*/ 55 h 165"/>
              <a:gd name="T12" fmla="*/ 121 w 148"/>
              <a:gd name="T13" fmla="*/ 49 h 165"/>
              <a:gd name="T14" fmla="*/ 116 w 148"/>
              <a:gd name="T15" fmla="*/ 49 h 165"/>
              <a:gd name="T16" fmla="*/ 110 w 148"/>
              <a:gd name="T17" fmla="*/ 40 h 165"/>
              <a:gd name="T18" fmla="*/ 98 w 148"/>
              <a:gd name="T19" fmla="*/ 31 h 165"/>
              <a:gd name="T20" fmla="*/ 97 w 148"/>
              <a:gd name="T21" fmla="*/ 24 h 165"/>
              <a:gd name="T22" fmla="*/ 90 w 148"/>
              <a:gd name="T23" fmla="*/ 13 h 165"/>
              <a:gd name="T24" fmla="*/ 85 w 148"/>
              <a:gd name="T25" fmla="*/ 4 h 165"/>
              <a:gd name="T26" fmla="*/ 84 w 148"/>
              <a:gd name="T27" fmla="*/ 0 h 165"/>
              <a:gd name="T28" fmla="*/ 82 w 148"/>
              <a:gd name="T29" fmla="*/ 0 h 165"/>
              <a:gd name="T30" fmla="*/ 80 w 148"/>
              <a:gd name="T31" fmla="*/ 0 h 165"/>
              <a:gd name="T32" fmla="*/ 76 w 148"/>
              <a:gd name="T33" fmla="*/ 4 h 165"/>
              <a:gd name="T34" fmla="*/ 72 w 148"/>
              <a:gd name="T35" fmla="*/ 1 h 165"/>
              <a:gd name="T36" fmla="*/ 67 w 148"/>
              <a:gd name="T37" fmla="*/ 5 h 165"/>
              <a:gd name="T38" fmla="*/ 59 w 148"/>
              <a:gd name="T39" fmla="*/ 13 h 165"/>
              <a:gd name="T40" fmla="*/ 57 w 148"/>
              <a:gd name="T41" fmla="*/ 7 h 165"/>
              <a:gd name="T42" fmla="*/ 53 w 148"/>
              <a:gd name="T43" fmla="*/ 4 h 165"/>
              <a:gd name="T44" fmla="*/ 45 w 148"/>
              <a:gd name="T45" fmla="*/ 5 h 165"/>
              <a:gd name="T46" fmla="*/ 19 w 148"/>
              <a:gd name="T47" fmla="*/ 9 h 165"/>
              <a:gd name="T48" fmla="*/ 1 w 148"/>
              <a:gd name="T49" fmla="*/ 76 h 165"/>
              <a:gd name="T50" fmla="*/ 1 w 148"/>
              <a:gd name="T51" fmla="*/ 88 h 165"/>
              <a:gd name="T52" fmla="*/ 0 w 148"/>
              <a:gd name="T53" fmla="*/ 125 h 165"/>
              <a:gd name="T54" fmla="*/ 3 w 148"/>
              <a:gd name="T55" fmla="*/ 128 h 165"/>
              <a:gd name="T56" fmla="*/ 7 w 148"/>
              <a:gd name="T57" fmla="*/ 133 h 165"/>
              <a:gd name="T58" fmla="*/ 13 w 148"/>
              <a:gd name="T59" fmla="*/ 150 h 165"/>
              <a:gd name="T60" fmla="*/ 9 w 148"/>
              <a:gd name="T61" fmla="*/ 159 h 165"/>
              <a:gd name="T62" fmla="*/ 15 w 148"/>
              <a:gd name="T63" fmla="*/ 163 h 165"/>
              <a:gd name="T64" fmla="*/ 23 w 148"/>
              <a:gd name="T65" fmla="*/ 165 h 165"/>
              <a:gd name="T66" fmla="*/ 28 w 148"/>
              <a:gd name="T67" fmla="*/ 163 h 165"/>
              <a:gd name="T68" fmla="*/ 29 w 148"/>
              <a:gd name="T69" fmla="*/ 159 h 165"/>
              <a:gd name="T70" fmla="*/ 37 w 148"/>
              <a:gd name="T71" fmla="*/ 154 h 165"/>
              <a:gd name="T72" fmla="*/ 43 w 148"/>
              <a:gd name="T73" fmla="*/ 145 h 165"/>
              <a:gd name="T74" fmla="*/ 49 w 148"/>
              <a:gd name="T75" fmla="*/ 137 h 165"/>
              <a:gd name="T76" fmla="*/ 57 w 148"/>
              <a:gd name="T77" fmla="*/ 138 h 165"/>
              <a:gd name="T78" fmla="*/ 63 w 148"/>
              <a:gd name="T79" fmla="*/ 142 h 165"/>
              <a:gd name="T80" fmla="*/ 76 w 148"/>
              <a:gd name="T81" fmla="*/ 146 h 165"/>
              <a:gd name="T82" fmla="*/ 81 w 148"/>
              <a:gd name="T83" fmla="*/ 145 h 165"/>
              <a:gd name="T84" fmla="*/ 89 w 148"/>
              <a:gd name="T85" fmla="*/ 138 h 165"/>
              <a:gd name="T86" fmla="*/ 93 w 148"/>
              <a:gd name="T87" fmla="*/ 128 h 165"/>
              <a:gd name="T88" fmla="*/ 98 w 148"/>
              <a:gd name="T89" fmla="*/ 125 h 165"/>
              <a:gd name="T90" fmla="*/ 106 w 148"/>
              <a:gd name="T91" fmla="*/ 118 h 165"/>
              <a:gd name="T92" fmla="*/ 110 w 148"/>
              <a:gd name="T93" fmla="*/ 108 h 165"/>
              <a:gd name="T94" fmla="*/ 120 w 148"/>
              <a:gd name="T95" fmla="*/ 101 h 165"/>
              <a:gd name="T96" fmla="*/ 125 w 148"/>
              <a:gd name="T97" fmla="*/ 93 h 165"/>
              <a:gd name="T98" fmla="*/ 133 w 148"/>
              <a:gd name="T99" fmla="*/ 88 h 165"/>
              <a:gd name="T100" fmla="*/ 138 w 148"/>
              <a:gd name="T101" fmla="*/ 85 h 165"/>
              <a:gd name="T102" fmla="*/ 142 w 148"/>
              <a:gd name="T103" fmla="*/ 81 h 165"/>
              <a:gd name="T104" fmla="*/ 146 w 148"/>
              <a:gd name="T105" fmla="*/ 77 h 165"/>
              <a:gd name="T106" fmla="*/ 146 w 148"/>
              <a:gd name="T107" fmla="*/ 77 h 165"/>
              <a:gd name="T108" fmla="*/ 146 w 148"/>
              <a:gd name="T109" fmla="*/ 77 h 165"/>
              <a:gd name="T110" fmla="*/ 146 w 148"/>
              <a:gd name="T111" fmla="*/ 7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8" h="165">
                <a:moveTo>
                  <a:pt x="146" y="77"/>
                </a:moveTo>
                <a:lnTo>
                  <a:pt x="144" y="77"/>
                </a:lnTo>
                <a:lnTo>
                  <a:pt x="142" y="76"/>
                </a:lnTo>
                <a:lnTo>
                  <a:pt x="142" y="74"/>
                </a:lnTo>
                <a:lnTo>
                  <a:pt x="142" y="72"/>
                </a:lnTo>
                <a:lnTo>
                  <a:pt x="136" y="71"/>
                </a:lnTo>
                <a:lnTo>
                  <a:pt x="134" y="71"/>
                </a:lnTo>
                <a:lnTo>
                  <a:pt x="129" y="68"/>
                </a:lnTo>
                <a:lnTo>
                  <a:pt x="125" y="64"/>
                </a:lnTo>
                <a:lnTo>
                  <a:pt x="124" y="61"/>
                </a:lnTo>
                <a:lnTo>
                  <a:pt x="124" y="57"/>
                </a:lnTo>
                <a:lnTo>
                  <a:pt x="124" y="55"/>
                </a:lnTo>
                <a:lnTo>
                  <a:pt x="124" y="51"/>
                </a:lnTo>
                <a:lnTo>
                  <a:pt x="121" y="49"/>
                </a:lnTo>
                <a:lnTo>
                  <a:pt x="120" y="49"/>
                </a:lnTo>
                <a:lnTo>
                  <a:pt x="116" y="49"/>
                </a:lnTo>
                <a:lnTo>
                  <a:pt x="116" y="44"/>
                </a:lnTo>
                <a:lnTo>
                  <a:pt x="110" y="40"/>
                </a:lnTo>
                <a:lnTo>
                  <a:pt x="104" y="36"/>
                </a:lnTo>
                <a:lnTo>
                  <a:pt x="98" y="31"/>
                </a:lnTo>
                <a:lnTo>
                  <a:pt x="97" y="27"/>
                </a:lnTo>
                <a:lnTo>
                  <a:pt x="97" y="24"/>
                </a:lnTo>
                <a:lnTo>
                  <a:pt x="96" y="20"/>
                </a:lnTo>
                <a:lnTo>
                  <a:pt x="90" y="13"/>
                </a:lnTo>
                <a:lnTo>
                  <a:pt x="86" y="7"/>
                </a:lnTo>
                <a:lnTo>
                  <a:pt x="85" y="4"/>
                </a:lnTo>
                <a:lnTo>
                  <a:pt x="85" y="0"/>
                </a:lnTo>
                <a:lnTo>
                  <a:pt x="84" y="0"/>
                </a:lnTo>
                <a:lnTo>
                  <a:pt x="82" y="0"/>
                </a:lnTo>
                <a:lnTo>
                  <a:pt x="82" y="0"/>
                </a:lnTo>
                <a:lnTo>
                  <a:pt x="81" y="0"/>
                </a:lnTo>
                <a:lnTo>
                  <a:pt x="80" y="0"/>
                </a:lnTo>
                <a:lnTo>
                  <a:pt x="80" y="1"/>
                </a:lnTo>
                <a:lnTo>
                  <a:pt x="76" y="4"/>
                </a:lnTo>
                <a:lnTo>
                  <a:pt x="73" y="4"/>
                </a:lnTo>
                <a:lnTo>
                  <a:pt x="72" y="1"/>
                </a:lnTo>
                <a:lnTo>
                  <a:pt x="71" y="4"/>
                </a:lnTo>
                <a:lnTo>
                  <a:pt x="67" y="5"/>
                </a:lnTo>
                <a:lnTo>
                  <a:pt x="60" y="12"/>
                </a:lnTo>
                <a:lnTo>
                  <a:pt x="59" y="13"/>
                </a:lnTo>
                <a:lnTo>
                  <a:pt x="57" y="9"/>
                </a:lnTo>
                <a:lnTo>
                  <a:pt x="57" y="7"/>
                </a:lnTo>
                <a:lnTo>
                  <a:pt x="55" y="5"/>
                </a:lnTo>
                <a:lnTo>
                  <a:pt x="53" y="4"/>
                </a:lnTo>
                <a:lnTo>
                  <a:pt x="48" y="4"/>
                </a:lnTo>
                <a:lnTo>
                  <a:pt x="45" y="5"/>
                </a:lnTo>
                <a:lnTo>
                  <a:pt x="37" y="7"/>
                </a:lnTo>
                <a:lnTo>
                  <a:pt x="19" y="9"/>
                </a:lnTo>
                <a:lnTo>
                  <a:pt x="16" y="76"/>
                </a:lnTo>
                <a:lnTo>
                  <a:pt x="1" y="76"/>
                </a:lnTo>
                <a:lnTo>
                  <a:pt x="1" y="88"/>
                </a:lnTo>
                <a:lnTo>
                  <a:pt x="1" y="88"/>
                </a:lnTo>
                <a:lnTo>
                  <a:pt x="0" y="113"/>
                </a:lnTo>
                <a:lnTo>
                  <a:pt x="0" y="125"/>
                </a:lnTo>
                <a:lnTo>
                  <a:pt x="3" y="128"/>
                </a:lnTo>
                <a:lnTo>
                  <a:pt x="3" y="128"/>
                </a:lnTo>
                <a:lnTo>
                  <a:pt x="3" y="129"/>
                </a:lnTo>
                <a:lnTo>
                  <a:pt x="7" y="133"/>
                </a:lnTo>
                <a:lnTo>
                  <a:pt x="11" y="145"/>
                </a:lnTo>
                <a:lnTo>
                  <a:pt x="13" y="150"/>
                </a:lnTo>
                <a:lnTo>
                  <a:pt x="11" y="155"/>
                </a:lnTo>
                <a:lnTo>
                  <a:pt x="9" y="159"/>
                </a:lnTo>
                <a:lnTo>
                  <a:pt x="11" y="165"/>
                </a:lnTo>
                <a:lnTo>
                  <a:pt x="15" y="163"/>
                </a:lnTo>
                <a:lnTo>
                  <a:pt x="16" y="163"/>
                </a:lnTo>
                <a:lnTo>
                  <a:pt x="23" y="165"/>
                </a:lnTo>
                <a:lnTo>
                  <a:pt x="27" y="163"/>
                </a:lnTo>
                <a:lnTo>
                  <a:pt x="28" y="163"/>
                </a:lnTo>
                <a:lnTo>
                  <a:pt x="28" y="162"/>
                </a:lnTo>
                <a:lnTo>
                  <a:pt x="29" y="159"/>
                </a:lnTo>
                <a:lnTo>
                  <a:pt x="32" y="159"/>
                </a:lnTo>
                <a:lnTo>
                  <a:pt x="37" y="154"/>
                </a:lnTo>
                <a:lnTo>
                  <a:pt x="41" y="150"/>
                </a:lnTo>
                <a:lnTo>
                  <a:pt x="43" y="145"/>
                </a:lnTo>
                <a:lnTo>
                  <a:pt x="45" y="138"/>
                </a:lnTo>
                <a:lnTo>
                  <a:pt x="49" y="137"/>
                </a:lnTo>
                <a:lnTo>
                  <a:pt x="53" y="134"/>
                </a:lnTo>
                <a:lnTo>
                  <a:pt x="57" y="138"/>
                </a:lnTo>
                <a:lnTo>
                  <a:pt x="60" y="141"/>
                </a:lnTo>
                <a:lnTo>
                  <a:pt x="63" y="142"/>
                </a:lnTo>
                <a:lnTo>
                  <a:pt x="72" y="145"/>
                </a:lnTo>
                <a:lnTo>
                  <a:pt x="76" y="146"/>
                </a:lnTo>
                <a:lnTo>
                  <a:pt x="77" y="145"/>
                </a:lnTo>
                <a:lnTo>
                  <a:pt x="81" y="145"/>
                </a:lnTo>
                <a:lnTo>
                  <a:pt x="85" y="142"/>
                </a:lnTo>
                <a:lnTo>
                  <a:pt x="89" y="138"/>
                </a:lnTo>
                <a:lnTo>
                  <a:pt x="93" y="129"/>
                </a:lnTo>
                <a:lnTo>
                  <a:pt x="93" y="128"/>
                </a:lnTo>
                <a:lnTo>
                  <a:pt x="93" y="125"/>
                </a:lnTo>
                <a:lnTo>
                  <a:pt x="98" y="125"/>
                </a:lnTo>
                <a:lnTo>
                  <a:pt x="102" y="121"/>
                </a:lnTo>
                <a:lnTo>
                  <a:pt x="106" y="118"/>
                </a:lnTo>
                <a:lnTo>
                  <a:pt x="110" y="112"/>
                </a:lnTo>
                <a:lnTo>
                  <a:pt x="110" y="108"/>
                </a:lnTo>
                <a:lnTo>
                  <a:pt x="112" y="105"/>
                </a:lnTo>
                <a:lnTo>
                  <a:pt x="120" y="101"/>
                </a:lnTo>
                <a:lnTo>
                  <a:pt x="121" y="98"/>
                </a:lnTo>
                <a:lnTo>
                  <a:pt x="125" y="93"/>
                </a:lnTo>
                <a:lnTo>
                  <a:pt x="129" y="89"/>
                </a:lnTo>
                <a:lnTo>
                  <a:pt x="133" y="88"/>
                </a:lnTo>
                <a:lnTo>
                  <a:pt x="134" y="85"/>
                </a:lnTo>
                <a:lnTo>
                  <a:pt x="138" y="85"/>
                </a:lnTo>
                <a:lnTo>
                  <a:pt x="141" y="84"/>
                </a:lnTo>
                <a:lnTo>
                  <a:pt x="142" y="81"/>
                </a:lnTo>
                <a:lnTo>
                  <a:pt x="148" y="80"/>
                </a:lnTo>
                <a:lnTo>
                  <a:pt x="146" y="77"/>
                </a:lnTo>
                <a:lnTo>
                  <a:pt x="146" y="77"/>
                </a:lnTo>
                <a:lnTo>
                  <a:pt x="146" y="77"/>
                </a:lnTo>
                <a:lnTo>
                  <a:pt x="146" y="77"/>
                </a:lnTo>
                <a:lnTo>
                  <a:pt x="146" y="77"/>
                </a:lnTo>
                <a:lnTo>
                  <a:pt x="146" y="77"/>
                </a:lnTo>
                <a:lnTo>
                  <a:pt x="146" y="7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52" name="Freeform 63"/>
          <p:cNvSpPr>
            <a:spLocks/>
          </p:cNvSpPr>
          <p:nvPr/>
        </p:nvSpPr>
        <p:spPr bwMode="auto">
          <a:xfrm>
            <a:off x="4868471" y="4134395"/>
            <a:ext cx="307181" cy="480317"/>
          </a:xfrm>
          <a:custGeom>
            <a:avLst/>
            <a:gdLst>
              <a:gd name="T0" fmla="*/ 164 w 172"/>
              <a:gd name="T1" fmla="*/ 164 h 195"/>
              <a:gd name="T2" fmla="*/ 161 w 172"/>
              <a:gd name="T3" fmla="*/ 157 h 195"/>
              <a:gd name="T4" fmla="*/ 157 w 172"/>
              <a:gd name="T5" fmla="*/ 147 h 195"/>
              <a:gd name="T6" fmla="*/ 156 w 172"/>
              <a:gd name="T7" fmla="*/ 141 h 195"/>
              <a:gd name="T8" fmla="*/ 157 w 172"/>
              <a:gd name="T9" fmla="*/ 123 h 195"/>
              <a:gd name="T10" fmla="*/ 156 w 172"/>
              <a:gd name="T11" fmla="*/ 117 h 195"/>
              <a:gd name="T12" fmla="*/ 156 w 172"/>
              <a:gd name="T13" fmla="*/ 107 h 195"/>
              <a:gd name="T14" fmla="*/ 148 w 172"/>
              <a:gd name="T15" fmla="*/ 95 h 195"/>
              <a:gd name="T16" fmla="*/ 150 w 172"/>
              <a:gd name="T17" fmla="*/ 80 h 195"/>
              <a:gd name="T18" fmla="*/ 152 w 172"/>
              <a:gd name="T19" fmla="*/ 65 h 195"/>
              <a:gd name="T20" fmla="*/ 129 w 172"/>
              <a:gd name="T21" fmla="*/ 46 h 195"/>
              <a:gd name="T22" fmla="*/ 125 w 172"/>
              <a:gd name="T23" fmla="*/ 34 h 195"/>
              <a:gd name="T24" fmla="*/ 68 w 172"/>
              <a:gd name="T25" fmla="*/ 8 h 195"/>
              <a:gd name="T26" fmla="*/ 67 w 172"/>
              <a:gd name="T27" fmla="*/ 12 h 195"/>
              <a:gd name="T28" fmla="*/ 60 w 172"/>
              <a:gd name="T29" fmla="*/ 17 h 195"/>
              <a:gd name="T30" fmla="*/ 59 w 172"/>
              <a:gd name="T31" fmla="*/ 20 h 195"/>
              <a:gd name="T32" fmla="*/ 67 w 172"/>
              <a:gd name="T33" fmla="*/ 24 h 195"/>
              <a:gd name="T34" fmla="*/ 55 w 172"/>
              <a:gd name="T35" fmla="*/ 25 h 195"/>
              <a:gd name="T36" fmla="*/ 49 w 172"/>
              <a:gd name="T37" fmla="*/ 25 h 195"/>
              <a:gd name="T38" fmla="*/ 41 w 172"/>
              <a:gd name="T39" fmla="*/ 25 h 195"/>
              <a:gd name="T40" fmla="*/ 37 w 172"/>
              <a:gd name="T41" fmla="*/ 30 h 195"/>
              <a:gd name="T42" fmla="*/ 33 w 172"/>
              <a:gd name="T43" fmla="*/ 21 h 195"/>
              <a:gd name="T44" fmla="*/ 36 w 172"/>
              <a:gd name="T45" fmla="*/ 8 h 195"/>
              <a:gd name="T46" fmla="*/ 27 w 172"/>
              <a:gd name="T47" fmla="*/ 0 h 195"/>
              <a:gd name="T48" fmla="*/ 15 w 172"/>
              <a:gd name="T49" fmla="*/ 3 h 195"/>
              <a:gd name="T50" fmla="*/ 20 w 172"/>
              <a:gd name="T51" fmla="*/ 16 h 195"/>
              <a:gd name="T52" fmla="*/ 19 w 172"/>
              <a:gd name="T53" fmla="*/ 25 h 195"/>
              <a:gd name="T54" fmla="*/ 15 w 172"/>
              <a:gd name="T55" fmla="*/ 33 h 195"/>
              <a:gd name="T56" fmla="*/ 20 w 172"/>
              <a:gd name="T57" fmla="*/ 37 h 195"/>
              <a:gd name="T58" fmla="*/ 16 w 172"/>
              <a:gd name="T59" fmla="*/ 44 h 195"/>
              <a:gd name="T60" fmla="*/ 15 w 172"/>
              <a:gd name="T61" fmla="*/ 52 h 195"/>
              <a:gd name="T62" fmla="*/ 5 w 172"/>
              <a:gd name="T63" fmla="*/ 61 h 195"/>
              <a:gd name="T64" fmla="*/ 3 w 172"/>
              <a:gd name="T65" fmla="*/ 74 h 195"/>
              <a:gd name="T66" fmla="*/ 5 w 172"/>
              <a:gd name="T67" fmla="*/ 90 h 195"/>
              <a:gd name="T68" fmla="*/ 5 w 172"/>
              <a:gd name="T69" fmla="*/ 99 h 195"/>
              <a:gd name="T70" fmla="*/ 16 w 172"/>
              <a:gd name="T71" fmla="*/ 118 h 195"/>
              <a:gd name="T72" fmla="*/ 32 w 172"/>
              <a:gd name="T73" fmla="*/ 143 h 195"/>
              <a:gd name="T74" fmla="*/ 43 w 172"/>
              <a:gd name="T75" fmla="*/ 147 h 195"/>
              <a:gd name="T76" fmla="*/ 51 w 172"/>
              <a:gd name="T77" fmla="*/ 151 h 195"/>
              <a:gd name="T78" fmla="*/ 63 w 172"/>
              <a:gd name="T79" fmla="*/ 157 h 195"/>
              <a:gd name="T80" fmla="*/ 68 w 172"/>
              <a:gd name="T81" fmla="*/ 158 h 195"/>
              <a:gd name="T82" fmla="*/ 72 w 172"/>
              <a:gd name="T83" fmla="*/ 154 h 195"/>
              <a:gd name="T84" fmla="*/ 80 w 172"/>
              <a:gd name="T85" fmla="*/ 179 h 195"/>
              <a:gd name="T86" fmla="*/ 85 w 172"/>
              <a:gd name="T87" fmla="*/ 192 h 195"/>
              <a:gd name="T88" fmla="*/ 100 w 172"/>
              <a:gd name="T89" fmla="*/ 191 h 195"/>
              <a:gd name="T90" fmla="*/ 116 w 172"/>
              <a:gd name="T91" fmla="*/ 192 h 195"/>
              <a:gd name="T92" fmla="*/ 130 w 172"/>
              <a:gd name="T93" fmla="*/ 188 h 195"/>
              <a:gd name="T94" fmla="*/ 144 w 172"/>
              <a:gd name="T95" fmla="*/ 187 h 195"/>
              <a:gd name="T96" fmla="*/ 160 w 172"/>
              <a:gd name="T97" fmla="*/ 180 h 195"/>
              <a:gd name="T98" fmla="*/ 169 w 172"/>
              <a:gd name="T99" fmla="*/ 167 h 195"/>
              <a:gd name="T100" fmla="*/ 169 w 172"/>
              <a:gd name="T101" fmla="*/ 16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 h="195">
                <a:moveTo>
                  <a:pt x="169" y="167"/>
                </a:moveTo>
                <a:lnTo>
                  <a:pt x="165" y="166"/>
                </a:lnTo>
                <a:lnTo>
                  <a:pt x="165" y="167"/>
                </a:lnTo>
                <a:lnTo>
                  <a:pt x="164" y="164"/>
                </a:lnTo>
                <a:lnTo>
                  <a:pt x="161" y="164"/>
                </a:lnTo>
                <a:lnTo>
                  <a:pt x="161" y="162"/>
                </a:lnTo>
                <a:lnTo>
                  <a:pt x="161" y="160"/>
                </a:lnTo>
                <a:lnTo>
                  <a:pt x="161" y="157"/>
                </a:lnTo>
                <a:lnTo>
                  <a:pt x="160" y="154"/>
                </a:lnTo>
                <a:lnTo>
                  <a:pt x="160" y="151"/>
                </a:lnTo>
                <a:lnTo>
                  <a:pt x="160" y="149"/>
                </a:lnTo>
                <a:lnTo>
                  <a:pt x="157" y="147"/>
                </a:lnTo>
                <a:lnTo>
                  <a:pt x="157" y="145"/>
                </a:lnTo>
                <a:lnTo>
                  <a:pt x="156" y="143"/>
                </a:lnTo>
                <a:lnTo>
                  <a:pt x="157" y="143"/>
                </a:lnTo>
                <a:lnTo>
                  <a:pt x="156" y="141"/>
                </a:lnTo>
                <a:lnTo>
                  <a:pt x="154" y="138"/>
                </a:lnTo>
                <a:lnTo>
                  <a:pt x="156" y="134"/>
                </a:lnTo>
                <a:lnTo>
                  <a:pt x="156" y="130"/>
                </a:lnTo>
                <a:lnTo>
                  <a:pt x="157" y="123"/>
                </a:lnTo>
                <a:lnTo>
                  <a:pt x="156" y="123"/>
                </a:lnTo>
                <a:lnTo>
                  <a:pt x="154" y="123"/>
                </a:lnTo>
                <a:lnTo>
                  <a:pt x="156" y="118"/>
                </a:lnTo>
                <a:lnTo>
                  <a:pt x="156" y="117"/>
                </a:lnTo>
                <a:lnTo>
                  <a:pt x="157" y="113"/>
                </a:lnTo>
                <a:lnTo>
                  <a:pt x="157" y="109"/>
                </a:lnTo>
                <a:lnTo>
                  <a:pt x="157" y="107"/>
                </a:lnTo>
                <a:lnTo>
                  <a:pt x="156" y="107"/>
                </a:lnTo>
                <a:lnTo>
                  <a:pt x="154" y="103"/>
                </a:lnTo>
                <a:lnTo>
                  <a:pt x="152" y="101"/>
                </a:lnTo>
                <a:lnTo>
                  <a:pt x="148" y="97"/>
                </a:lnTo>
                <a:lnTo>
                  <a:pt x="148" y="95"/>
                </a:lnTo>
                <a:lnTo>
                  <a:pt x="146" y="91"/>
                </a:lnTo>
                <a:lnTo>
                  <a:pt x="148" y="87"/>
                </a:lnTo>
                <a:lnTo>
                  <a:pt x="150" y="82"/>
                </a:lnTo>
                <a:lnTo>
                  <a:pt x="150" y="80"/>
                </a:lnTo>
                <a:lnTo>
                  <a:pt x="157" y="66"/>
                </a:lnTo>
                <a:lnTo>
                  <a:pt x="156" y="66"/>
                </a:lnTo>
                <a:lnTo>
                  <a:pt x="154" y="66"/>
                </a:lnTo>
                <a:lnTo>
                  <a:pt x="152" y="65"/>
                </a:lnTo>
                <a:lnTo>
                  <a:pt x="148" y="61"/>
                </a:lnTo>
                <a:lnTo>
                  <a:pt x="138" y="56"/>
                </a:lnTo>
                <a:lnTo>
                  <a:pt x="130" y="46"/>
                </a:lnTo>
                <a:lnTo>
                  <a:pt x="129" y="46"/>
                </a:lnTo>
                <a:lnTo>
                  <a:pt x="129" y="42"/>
                </a:lnTo>
                <a:lnTo>
                  <a:pt x="130" y="40"/>
                </a:lnTo>
                <a:lnTo>
                  <a:pt x="129" y="38"/>
                </a:lnTo>
                <a:lnTo>
                  <a:pt x="125" y="34"/>
                </a:lnTo>
                <a:lnTo>
                  <a:pt x="72" y="0"/>
                </a:lnTo>
                <a:lnTo>
                  <a:pt x="71" y="4"/>
                </a:lnTo>
                <a:lnTo>
                  <a:pt x="71" y="7"/>
                </a:lnTo>
                <a:lnTo>
                  <a:pt x="68" y="8"/>
                </a:lnTo>
                <a:lnTo>
                  <a:pt x="71" y="9"/>
                </a:lnTo>
                <a:lnTo>
                  <a:pt x="67" y="8"/>
                </a:lnTo>
                <a:lnTo>
                  <a:pt x="64" y="9"/>
                </a:lnTo>
                <a:lnTo>
                  <a:pt x="67" y="12"/>
                </a:lnTo>
                <a:lnTo>
                  <a:pt x="64" y="13"/>
                </a:lnTo>
                <a:lnTo>
                  <a:pt x="64" y="16"/>
                </a:lnTo>
                <a:lnTo>
                  <a:pt x="60" y="16"/>
                </a:lnTo>
                <a:lnTo>
                  <a:pt x="60" y="17"/>
                </a:lnTo>
                <a:lnTo>
                  <a:pt x="63" y="17"/>
                </a:lnTo>
                <a:lnTo>
                  <a:pt x="64" y="17"/>
                </a:lnTo>
                <a:lnTo>
                  <a:pt x="60" y="20"/>
                </a:lnTo>
                <a:lnTo>
                  <a:pt x="59" y="20"/>
                </a:lnTo>
                <a:lnTo>
                  <a:pt x="64" y="21"/>
                </a:lnTo>
                <a:lnTo>
                  <a:pt x="67" y="21"/>
                </a:lnTo>
                <a:lnTo>
                  <a:pt x="68" y="21"/>
                </a:lnTo>
                <a:lnTo>
                  <a:pt x="67" y="24"/>
                </a:lnTo>
                <a:lnTo>
                  <a:pt x="63" y="25"/>
                </a:lnTo>
                <a:lnTo>
                  <a:pt x="63" y="29"/>
                </a:lnTo>
                <a:lnTo>
                  <a:pt x="57" y="26"/>
                </a:lnTo>
                <a:lnTo>
                  <a:pt x="55" y="25"/>
                </a:lnTo>
                <a:lnTo>
                  <a:pt x="53" y="26"/>
                </a:lnTo>
                <a:lnTo>
                  <a:pt x="53" y="29"/>
                </a:lnTo>
                <a:lnTo>
                  <a:pt x="51" y="26"/>
                </a:lnTo>
                <a:lnTo>
                  <a:pt x="49" y="25"/>
                </a:lnTo>
                <a:lnTo>
                  <a:pt x="47" y="26"/>
                </a:lnTo>
                <a:lnTo>
                  <a:pt x="45" y="26"/>
                </a:lnTo>
                <a:lnTo>
                  <a:pt x="43" y="24"/>
                </a:lnTo>
                <a:lnTo>
                  <a:pt x="41" y="25"/>
                </a:lnTo>
                <a:lnTo>
                  <a:pt x="41" y="29"/>
                </a:lnTo>
                <a:lnTo>
                  <a:pt x="40" y="29"/>
                </a:lnTo>
                <a:lnTo>
                  <a:pt x="40" y="33"/>
                </a:lnTo>
                <a:lnTo>
                  <a:pt x="37" y="30"/>
                </a:lnTo>
                <a:lnTo>
                  <a:pt x="36" y="33"/>
                </a:lnTo>
                <a:lnTo>
                  <a:pt x="36" y="25"/>
                </a:lnTo>
                <a:lnTo>
                  <a:pt x="33" y="24"/>
                </a:lnTo>
                <a:lnTo>
                  <a:pt x="33" y="21"/>
                </a:lnTo>
                <a:lnTo>
                  <a:pt x="33" y="17"/>
                </a:lnTo>
                <a:lnTo>
                  <a:pt x="33" y="13"/>
                </a:lnTo>
                <a:lnTo>
                  <a:pt x="36" y="9"/>
                </a:lnTo>
                <a:lnTo>
                  <a:pt x="36" y="8"/>
                </a:lnTo>
                <a:lnTo>
                  <a:pt x="37" y="7"/>
                </a:lnTo>
                <a:lnTo>
                  <a:pt x="36" y="0"/>
                </a:lnTo>
                <a:lnTo>
                  <a:pt x="35" y="0"/>
                </a:lnTo>
                <a:lnTo>
                  <a:pt x="27" y="0"/>
                </a:lnTo>
                <a:lnTo>
                  <a:pt x="16" y="0"/>
                </a:lnTo>
                <a:lnTo>
                  <a:pt x="16" y="1"/>
                </a:lnTo>
                <a:lnTo>
                  <a:pt x="15" y="3"/>
                </a:lnTo>
                <a:lnTo>
                  <a:pt x="15" y="3"/>
                </a:lnTo>
                <a:lnTo>
                  <a:pt x="15" y="4"/>
                </a:lnTo>
                <a:lnTo>
                  <a:pt x="16" y="7"/>
                </a:lnTo>
                <a:lnTo>
                  <a:pt x="19" y="9"/>
                </a:lnTo>
                <a:lnTo>
                  <a:pt x="20" y="16"/>
                </a:lnTo>
                <a:lnTo>
                  <a:pt x="20" y="17"/>
                </a:lnTo>
                <a:lnTo>
                  <a:pt x="20" y="21"/>
                </a:lnTo>
                <a:lnTo>
                  <a:pt x="20" y="24"/>
                </a:lnTo>
                <a:lnTo>
                  <a:pt x="19" y="25"/>
                </a:lnTo>
                <a:lnTo>
                  <a:pt x="16" y="26"/>
                </a:lnTo>
                <a:lnTo>
                  <a:pt x="15" y="29"/>
                </a:lnTo>
                <a:lnTo>
                  <a:pt x="15" y="30"/>
                </a:lnTo>
                <a:lnTo>
                  <a:pt x="15" y="33"/>
                </a:lnTo>
                <a:lnTo>
                  <a:pt x="15" y="34"/>
                </a:lnTo>
                <a:lnTo>
                  <a:pt x="16" y="37"/>
                </a:lnTo>
                <a:lnTo>
                  <a:pt x="20" y="37"/>
                </a:lnTo>
                <a:lnTo>
                  <a:pt x="20" y="37"/>
                </a:lnTo>
                <a:lnTo>
                  <a:pt x="20" y="38"/>
                </a:lnTo>
                <a:lnTo>
                  <a:pt x="20" y="40"/>
                </a:lnTo>
                <a:lnTo>
                  <a:pt x="19" y="42"/>
                </a:lnTo>
                <a:lnTo>
                  <a:pt x="16" y="44"/>
                </a:lnTo>
                <a:lnTo>
                  <a:pt x="16" y="46"/>
                </a:lnTo>
                <a:lnTo>
                  <a:pt x="13" y="48"/>
                </a:lnTo>
                <a:lnTo>
                  <a:pt x="13" y="50"/>
                </a:lnTo>
                <a:lnTo>
                  <a:pt x="15" y="52"/>
                </a:lnTo>
                <a:lnTo>
                  <a:pt x="11" y="56"/>
                </a:lnTo>
                <a:lnTo>
                  <a:pt x="9" y="57"/>
                </a:lnTo>
                <a:lnTo>
                  <a:pt x="5" y="61"/>
                </a:lnTo>
                <a:lnTo>
                  <a:pt x="5" y="61"/>
                </a:lnTo>
                <a:lnTo>
                  <a:pt x="2" y="64"/>
                </a:lnTo>
                <a:lnTo>
                  <a:pt x="0" y="66"/>
                </a:lnTo>
                <a:lnTo>
                  <a:pt x="0" y="69"/>
                </a:lnTo>
                <a:lnTo>
                  <a:pt x="3" y="74"/>
                </a:lnTo>
                <a:lnTo>
                  <a:pt x="3" y="81"/>
                </a:lnTo>
                <a:lnTo>
                  <a:pt x="5" y="86"/>
                </a:lnTo>
                <a:lnTo>
                  <a:pt x="5" y="87"/>
                </a:lnTo>
                <a:lnTo>
                  <a:pt x="5" y="90"/>
                </a:lnTo>
                <a:lnTo>
                  <a:pt x="2" y="94"/>
                </a:lnTo>
                <a:lnTo>
                  <a:pt x="2" y="95"/>
                </a:lnTo>
                <a:lnTo>
                  <a:pt x="3" y="97"/>
                </a:lnTo>
                <a:lnTo>
                  <a:pt x="5" y="99"/>
                </a:lnTo>
                <a:lnTo>
                  <a:pt x="7" y="99"/>
                </a:lnTo>
                <a:lnTo>
                  <a:pt x="11" y="103"/>
                </a:lnTo>
                <a:lnTo>
                  <a:pt x="15" y="109"/>
                </a:lnTo>
                <a:lnTo>
                  <a:pt x="16" y="118"/>
                </a:lnTo>
                <a:lnTo>
                  <a:pt x="24" y="139"/>
                </a:lnTo>
                <a:lnTo>
                  <a:pt x="24" y="138"/>
                </a:lnTo>
                <a:lnTo>
                  <a:pt x="29" y="139"/>
                </a:lnTo>
                <a:lnTo>
                  <a:pt x="32" y="143"/>
                </a:lnTo>
                <a:lnTo>
                  <a:pt x="33" y="143"/>
                </a:lnTo>
                <a:lnTo>
                  <a:pt x="36" y="145"/>
                </a:lnTo>
                <a:lnTo>
                  <a:pt x="37" y="145"/>
                </a:lnTo>
                <a:lnTo>
                  <a:pt x="43" y="147"/>
                </a:lnTo>
                <a:lnTo>
                  <a:pt x="45" y="149"/>
                </a:lnTo>
                <a:lnTo>
                  <a:pt x="47" y="151"/>
                </a:lnTo>
                <a:lnTo>
                  <a:pt x="49" y="151"/>
                </a:lnTo>
                <a:lnTo>
                  <a:pt x="51" y="151"/>
                </a:lnTo>
                <a:lnTo>
                  <a:pt x="53" y="153"/>
                </a:lnTo>
                <a:lnTo>
                  <a:pt x="59" y="154"/>
                </a:lnTo>
                <a:lnTo>
                  <a:pt x="60" y="154"/>
                </a:lnTo>
                <a:lnTo>
                  <a:pt x="63" y="157"/>
                </a:lnTo>
                <a:lnTo>
                  <a:pt x="64" y="157"/>
                </a:lnTo>
                <a:lnTo>
                  <a:pt x="68" y="158"/>
                </a:lnTo>
                <a:lnTo>
                  <a:pt x="68" y="158"/>
                </a:lnTo>
                <a:lnTo>
                  <a:pt x="68" y="158"/>
                </a:lnTo>
                <a:lnTo>
                  <a:pt x="68" y="157"/>
                </a:lnTo>
                <a:lnTo>
                  <a:pt x="68" y="157"/>
                </a:lnTo>
                <a:lnTo>
                  <a:pt x="71" y="154"/>
                </a:lnTo>
                <a:lnTo>
                  <a:pt x="72" y="154"/>
                </a:lnTo>
                <a:lnTo>
                  <a:pt x="76" y="160"/>
                </a:lnTo>
                <a:lnTo>
                  <a:pt x="77" y="166"/>
                </a:lnTo>
                <a:lnTo>
                  <a:pt x="80" y="175"/>
                </a:lnTo>
                <a:lnTo>
                  <a:pt x="80" y="179"/>
                </a:lnTo>
                <a:lnTo>
                  <a:pt x="80" y="184"/>
                </a:lnTo>
                <a:lnTo>
                  <a:pt x="84" y="188"/>
                </a:lnTo>
                <a:lnTo>
                  <a:pt x="84" y="192"/>
                </a:lnTo>
                <a:lnTo>
                  <a:pt x="85" y="192"/>
                </a:lnTo>
                <a:lnTo>
                  <a:pt x="89" y="192"/>
                </a:lnTo>
                <a:lnTo>
                  <a:pt x="93" y="192"/>
                </a:lnTo>
                <a:lnTo>
                  <a:pt x="97" y="191"/>
                </a:lnTo>
                <a:lnTo>
                  <a:pt x="100" y="191"/>
                </a:lnTo>
                <a:lnTo>
                  <a:pt x="104" y="195"/>
                </a:lnTo>
                <a:lnTo>
                  <a:pt x="112" y="195"/>
                </a:lnTo>
                <a:lnTo>
                  <a:pt x="114" y="192"/>
                </a:lnTo>
                <a:lnTo>
                  <a:pt x="116" y="192"/>
                </a:lnTo>
                <a:lnTo>
                  <a:pt x="117" y="192"/>
                </a:lnTo>
                <a:lnTo>
                  <a:pt x="121" y="195"/>
                </a:lnTo>
                <a:lnTo>
                  <a:pt x="125" y="195"/>
                </a:lnTo>
                <a:lnTo>
                  <a:pt x="130" y="188"/>
                </a:lnTo>
                <a:lnTo>
                  <a:pt x="133" y="187"/>
                </a:lnTo>
                <a:lnTo>
                  <a:pt x="137" y="187"/>
                </a:lnTo>
                <a:lnTo>
                  <a:pt x="141" y="188"/>
                </a:lnTo>
                <a:lnTo>
                  <a:pt x="144" y="187"/>
                </a:lnTo>
                <a:lnTo>
                  <a:pt x="148" y="184"/>
                </a:lnTo>
                <a:lnTo>
                  <a:pt x="152" y="184"/>
                </a:lnTo>
                <a:lnTo>
                  <a:pt x="156" y="183"/>
                </a:lnTo>
                <a:lnTo>
                  <a:pt x="160" y="180"/>
                </a:lnTo>
                <a:lnTo>
                  <a:pt x="169" y="174"/>
                </a:lnTo>
                <a:lnTo>
                  <a:pt x="172" y="174"/>
                </a:lnTo>
                <a:lnTo>
                  <a:pt x="172" y="170"/>
                </a:lnTo>
                <a:lnTo>
                  <a:pt x="169" y="167"/>
                </a:lnTo>
                <a:lnTo>
                  <a:pt x="169" y="167"/>
                </a:lnTo>
                <a:lnTo>
                  <a:pt x="169" y="167"/>
                </a:lnTo>
                <a:lnTo>
                  <a:pt x="169" y="167"/>
                </a:lnTo>
                <a:lnTo>
                  <a:pt x="169" y="167"/>
                </a:lnTo>
                <a:lnTo>
                  <a:pt x="169" y="167"/>
                </a:lnTo>
                <a:lnTo>
                  <a:pt x="169" y="16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53" name="Freeform 64"/>
          <p:cNvSpPr>
            <a:spLocks/>
          </p:cNvSpPr>
          <p:nvPr/>
        </p:nvSpPr>
        <p:spPr bwMode="auto">
          <a:xfrm>
            <a:off x="4434486" y="3602340"/>
            <a:ext cx="373261" cy="386717"/>
          </a:xfrm>
          <a:custGeom>
            <a:avLst/>
            <a:gdLst>
              <a:gd name="T0" fmla="*/ 202 w 209"/>
              <a:gd name="T1" fmla="*/ 92 h 157"/>
              <a:gd name="T2" fmla="*/ 193 w 209"/>
              <a:gd name="T3" fmla="*/ 84 h 157"/>
              <a:gd name="T4" fmla="*/ 191 w 209"/>
              <a:gd name="T5" fmla="*/ 82 h 157"/>
              <a:gd name="T6" fmla="*/ 187 w 209"/>
              <a:gd name="T7" fmla="*/ 74 h 157"/>
              <a:gd name="T8" fmla="*/ 174 w 209"/>
              <a:gd name="T9" fmla="*/ 63 h 157"/>
              <a:gd name="T10" fmla="*/ 171 w 209"/>
              <a:gd name="T11" fmla="*/ 57 h 157"/>
              <a:gd name="T12" fmla="*/ 162 w 209"/>
              <a:gd name="T13" fmla="*/ 49 h 157"/>
              <a:gd name="T14" fmla="*/ 157 w 209"/>
              <a:gd name="T15" fmla="*/ 45 h 157"/>
              <a:gd name="T16" fmla="*/ 145 w 209"/>
              <a:gd name="T17" fmla="*/ 39 h 157"/>
              <a:gd name="T18" fmla="*/ 148 w 209"/>
              <a:gd name="T19" fmla="*/ 30 h 157"/>
              <a:gd name="T20" fmla="*/ 142 w 209"/>
              <a:gd name="T21" fmla="*/ 7 h 157"/>
              <a:gd name="T22" fmla="*/ 134 w 209"/>
              <a:gd name="T23" fmla="*/ 1 h 157"/>
              <a:gd name="T24" fmla="*/ 125 w 209"/>
              <a:gd name="T25" fmla="*/ 1 h 157"/>
              <a:gd name="T26" fmla="*/ 117 w 209"/>
              <a:gd name="T27" fmla="*/ 9 h 157"/>
              <a:gd name="T28" fmla="*/ 112 w 209"/>
              <a:gd name="T29" fmla="*/ 17 h 157"/>
              <a:gd name="T30" fmla="*/ 100 w 209"/>
              <a:gd name="T31" fmla="*/ 30 h 157"/>
              <a:gd name="T32" fmla="*/ 77 w 209"/>
              <a:gd name="T33" fmla="*/ 35 h 157"/>
              <a:gd name="T34" fmla="*/ 75 w 209"/>
              <a:gd name="T35" fmla="*/ 41 h 157"/>
              <a:gd name="T36" fmla="*/ 64 w 209"/>
              <a:gd name="T37" fmla="*/ 53 h 157"/>
              <a:gd name="T38" fmla="*/ 44 w 209"/>
              <a:gd name="T39" fmla="*/ 57 h 157"/>
              <a:gd name="T40" fmla="*/ 35 w 209"/>
              <a:gd name="T41" fmla="*/ 54 h 157"/>
              <a:gd name="T42" fmla="*/ 29 w 209"/>
              <a:gd name="T43" fmla="*/ 59 h 157"/>
              <a:gd name="T44" fmla="*/ 17 w 209"/>
              <a:gd name="T45" fmla="*/ 62 h 157"/>
              <a:gd name="T46" fmla="*/ 8 w 209"/>
              <a:gd name="T47" fmla="*/ 78 h 157"/>
              <a:gd name="T48" fmla="*/ 0 w 209"/>
              <a:gd name="T49" fmla="*/ 91 h 157"/>
              <a:gd name="T50" fmla="*/ 4 w 209"/>
              <a:gd name="T51" fmla="*/ 106 h 157"/>
              <a:gd name="T52" fmla="*/ 11 w 209"/>
              <a:gd name="T53" fmla="*/ 122 h 157"/>
              <a:gd name="T54" fmla="*/ 15 w 209"/>
              <a:gd name="T55" fmla="*/ 132 h 157"/>
              <a:gd name="T56" fmla="*/ 28 w 209"/>
              <a:gd name="T57" fmla="*/ 146 h 157"/>
              <a:gd name="T58" fmla="*/ 33 w 209"/>
              <a:gd name="T59" fmla="*/ 148 h 157"/>
              <a:gd name="T60" fmla="*/ 41 w 209"/>
              <a:gd name="T61" fmla="*/ 135 h 157"/>
              <a:gd name="T62" fmla="*/ 56 w 209"/>
              <a:gd name="T63" fmla="*/ 135 h 157"/>
              <a:gd name="T64" fmla="*/ 68 w 209"/>
              <a:gd name="T65" fmla="*/ 124 h 157"/>
              <a:gd name="T66" fmla="*/ 69 w 209"/>
              <a:gd name="T67" fmla="*/ 118 h 157"/>
              <a:gd name="T68" fmla="*/ 85 w 209"/>
              <a:gd name="T69" fmla="*/ 106 h 157"/>
              <a:gd name="T70" fmla="*/ 98 w 209"/>
              <a:gd name="T71" fmla="*/ 118 h 157"/>
              <a:gd name="T72" fmla="*/ 108 w 209"/>
              <a:gd name="T73" fmla="*/ 119 h 157"/>
              <a:gd name="T74" fmla="*/ 122 w 209"/>
              <a:gd name="T75" fmla="*/ 123 h 157"/>
              <a:gd name="T76" fmla="*/ 132 w 209"/>
              <a:gd name="T77" fmla="*/ 118 h 157"/>
              <a:gd name="T78" fmla="*/ 142 w 209"/>
              <a:gd name="T79" fmla="*/ 114 h 157"/>
              <a:gd name="T80" fmla="*/ 156 w 209"/>
              <a:gd name="T81" fmla="*/ 110 h 157"/>
              <a:gd name="T82" fmla="*/ 170 w 209"/>
              <a:gd name="T83" fmla="*/ 108 h 157"/>
              <a:gd name="T84" fmla="*/ 175 w 209"/>
              <a:gd name="T85" fmla="*/ 102 h 157"/>
              <a:gd name="T86" fmla="*/ 186 w 209"/>
              <a:gd name="T87" fmla="*/ 104 h 157"/>
              <a:gd name="T88" fmla="*/ 195 w 209"/>
              <a:gd name="T89" fmla="*/ 106 h 157"/>
              <a:gd name="T90" fmla="*/ 202 w 209"/>
              <a:gd name="T91" fmla="*/ 104 h 157"/>
              <a:gd name="T92" fmla="*/ 207 w 209"/>
              <a:gd name="T93" fmla="*/ 107 h 157"/>
              <a:gd name="T94" fmla="*/ 206 w 209"/>
              <a:gd name="T95" fmla="*/ 98 h 157"/>
              <a:gd name="T96" fmla="*/ 206 w 209"/>
              <a:gd name="T97" fmla="*/ 9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9" h="157">
                <a:moveTo>
                  <a:pt x="206" y="98"/>
                </a:moveTo>
                <a:lnTo>
                  <a:pt x="206" y="96"/>
                </a:lnTo>
                <a:lnTo>
                  <a:pt x="205" y="95"/>
                </a:lnTo>
                <a:lnTo>
                  <a:pt x="202" y="92"/>
                </a:lnTo>
                <a:lnTo>
                  <a:pt x="199" y="91"/>
                </a:lnTo>
                <a:lnTo>
                  <a:pt x="195" y="88"/>
                </a:lnTo>
                <a:lnTo>
                  <a:pt x="193" y="87"/>
                </a:lnTo>
                <a:lnTo>
                  <a:pt x="193" y="84"/>
                </a:lnTo>
                <a:lnTo>
                  <a:pt x="193" y="83"/>
                </a:lnTo>
                <a:lnTo>
                  <a:pt x="193" y="83"/>
                </a:lnTo>
                <a:lnTo>
                  <a:pt x="191" y="83"/>
                </a:lnTo>
                <a:lnTo>
                  <a:pt x="191" y="82"/>
                </a:lnTo>
                <a:lnTo>
                  <a:pt x="191" y="79"/>
                </a:lnTo>
                <a:lnTo>
                  <a:pt x="191" y="78"/>
                </a:lnTo>
                <a:lnTo>
                  <a:pt x="189" y="75"/>
                </a:lnTo>
                <a:lnTo>
                  <a:pt x="187" y="74"/>
                </a:lnTo>
                <a:lnTo>
                  <a:pt x="186" y="71"/>
                </a:lnTo>
                <a:lnTo>
                  <a:pt x="183" y="70"/>
                </a:lnTo>
                <a:lnTo>
                  <a:pt x="178" y="66"/>
                </a:lnTo>
                <a:lnTo>
                  <a:pt x="174" y="63"/>
                </a:lnTo>
                <a:lnTo>
                  <a:pt x="171" y="62"/>
                </a:lnTo>
                <a:lnTo>
                  <a:pt x="171" y="61"/>
                </a:lnTo>
                <a:lnTo>
                  <a:pt x="174" y="58"/>
                </a:lnTo>
                <a:lnTo>
                  <a:pt x="171" y="57"/>
                </a:lnTo>
                <a:lnTo>
                  <a:pt x="170" y="54"/>
                </a:lnTo>
                <a:lnTo>
                  <a:pt x="169" y="53"/>
                </a:lnTo>
                <a:lnTo>
                  <a:pt x="169" y="51"/>
                </a:lnTo>
                <a:lnTo>
                  <a:pt x="162" y="49"/>
                </a:lnTo>
                <a:lnTo>
                  <a:pt x="161" y="49"/>
                </a:lnTo>
                <a:lnTo>
                  <a:pt x="158" y="49"/>
                </a:lnTo>
                <a:lnTo>
                  <a:pt x="157" y="47"/>
                </a:lnTo>
                <a:lnTo>
                  <a:pt x="157" y="45"/>
                </a:lnTo>
                <a:lnTo>
                  <a:pt x="157" y="43"/>
                </a:lnTo>
                <a:lnTo>
                  <a:pt x="157" y="41"/>
                </a:lnTo>
                <a:lnTo>
                  <a:pt x="152" y="39"/>
                </a:lnTo>
                <a:lnTo>
                  <a:pt x="145" y="39"/>
                </a:lnTo>
                <a:lnTo>
                  <a:pt x="145" y="38"/>
                </a:lnTo>
                <a:lnTo>
                  <a:pt x="145" y="35"/>
                </a:lnTo>
                <a:lnTo>
                  <a:pt x="145" y="34"/>
                </a:lnTo>
                <a:lnTo>
                  <a:pt x="148" y="30"/>
                </a:lnTo>
                <a:lnTo>
                  <a:pt x="148" y="27"/>
                </a:lnTo>
                <a:lnTo>
                  <a:pt x="148" y="22"/>
                </a:lnTo>
                <a:lnTo>
                  <a:pt x="145" y="14"/>
                </a:lnTo>
                <a:lnTo>
                  <a:pt x="142" y="7"/>
                </a:lnTo>
                <a:lnTo>
                  <a:pt x="140" y="6"/>
                </a:lnTo>
                <a:lnTo>
                  <a:pt x="138" y="5"/>
                </a:lnTo>
                <a:lnTo>
                  <a:pt x="134" y="1"/>
                </a:lnTo>
                <a:lnTo>
                  <a:pt x="134" y="1"/>
                </a:lnTo>
                <a:lnTo>
                  <a:pt x="132" y="0"/>
                </a:lnTo>
                <a:lnTo>
                  <a:pt x="130" y="0"/>
                </a:lnTo>
                <a:lnTo>
                  <a:pt x="128" y="0"/>
                </a:lnTo>
                <a:lnTo>
                  <a:pt x="125" y="1"/>
                </a:lnTo>
                <a:lnTo>
                  <a:pt x="121" y="4"/>
                </a:lnTo>
                <a:lnTo>
                  <a:pt x="117" y="5"/>
                </a:lnTo>
                <a:lnTo>
                  <a:pt x="117" y="7"/>
                </a:lnTo>
                <a:lnTo>
                  <a:pt x="117" y="9"/>
                </a:lnTo>
                <a:lnTo>
                  <a:pt x="114" y="10"/>
                </a:lnTo>
                <a:lnTo>
                  <a:pt x="114" y="13"/>
                </a:lnTo>
                <a:lnTo>
                  <a:pt x="113" y="14"/>
                </a:lnTo>
                <a:lnTo>
                  <a:pt x="112" y="17"/>
                </a:lnTo>
                <a:lnTo>
                  <a:pt x="109" y="18"/>
                </a:lnTo>
                <a:lnTo>
                  <a:pt x="108" y="21"/>
                </a:lnTo>
                <a:lnTo>
                  <a:pt x="104" y="26"/>
                </a:lnTo>
                <a:lnTo>
                  <a:pt x="100" y="30"/>
                </a:lnTo>
                <a:lnTo>
                  <a:pt x="94" y="31"/>
                </a:lnTo>
                <a:lnTo>
                  <a:pt x="88" y="34"/>
                </a:lnTo>
                <a:lnTo>
                  <a:pt x="82" y="35"/>
                </a:lnTo>
                <a:lnTo>
                  <a:pt x="77" y="35"/>
                </a:lnTo>
                <a:lnTo>
                  <a:pt x="73" y="35"/>
                </a:lnTo>
                <a:lnTo>
                  <a:pt x="71" y="38"/>
                </a:lnTo>
                <a:lnTo>
                  <a:pt x="73" y="39"/>
                </a:lnTo>
                <a:lnTo>
                  <a:pt x="75" y="41"/>
                </a:lnTo>
                <a:lnTo>
                  <a:pt x="69" y="49"/>
                </a:lnTo>
                <a:lnTo>
                  <a:pt x="68" y="51"/>
                </a:lnTo>
                <a:lnTo>
                  <a:pt x="65" y="53"/>
                </a:lnTo>
                <a:lnTo>
                  <a:pt x="64" y="53"/>
                </a:lnTo>
                <a:lnTo>
                  <a:pt x="60" y="53"/>
                </a:lnTo>
                <a:lnTo>
                  <a:pt x="56" y="53"/>
                </a:lnTo>
                <a:lnTo>
                  <a:pt x="51" y="54"/>
                </a:lnTo>
                <a:lnTo>
                  <a:pt x="44" y="57"/>
                </a:lnTo>
                <a:lnTo>
                  <a:pt x="41" y="58"/>
                </a:lnTo>
                <a:lnTo>
                  <a:pt x="39" y="62"/>
                </a:lnTo>
                <a:lnTo>
                  <a:pt x="37" y="58"/>
                </a:lnTo>
                <a:lnTo>
                  <a:pt x="35" y="54"/>
                </a:lnTo>
                <a:lnTo>
                  <a:pt x="33" y="57"/>
                </a:lnTo>
                <a:lnTo>
                  <a:pt x="33" y="57"/>
                </a:lnTo>
                <a:lnTo>
                  <a:pt x="31" y="58"/>
                </a:lnTo>
                <a:lnTo>
                  <a:pt x="29" y="59"/>
                </a:lnTo>
                <a:lnTo>
                  <a:pt x="28" y="61"/>
                </a:lnTo>
                <a:lnTo>
                  <a:pt x="24" y="62"/>
                </a:lnTo>
                <a:lnTo>
                  <a:pt x="20" y="62"/>
                </a:lnTo>
                <a:lnTo>
                  <a:pt x="17" y="62"/>
                </a:lnTo>
                <a:lnTo>
                  <a:pt x="17" y="63"/>
                </a:lnTo>
                <a:lnTo>
                  <a:pt x="16" y="65"/>
                </a:lnTo>
                <a:lnTo>
                  <a:pt x="12" y="71"/>
                </a:lnTo>
                <a:lnTo>
                  <a:pt x="8" y="78"/>
                </a:lnTo>
                <a:lnTo>
                  <a:pt x="7" y="82"/>
                </a:lnTo>
                <a:lnTo>
                  <a:pt x="4" y="84"/>
                </a:lnTo>
                <a:lnTo>
                  <a:pt x="0" y="88"/>
                </a:lnTo>
                <a:lnTo>
                  <a:pt x="0" y="91"/>
                </a:lnTo>
                <a:lnTo>
                  <a:pt x="3" y="91"/>
                </a:lnTo>
                <a:lnTo>
                  <a:pt x="3" y="96"/>
                </a:lnTo>
                <a:lnTo>
                  <a:pt x="3" y="102"/>
                </a:lnTo>
                <a:lnTo>
                  <a:pt x="4" y="106"/>
                </a:lnTo>
                <a:lnTo>
                  <a:pt x="4" y="111"/>
                </a:lnTo>
                <a:lnTo>
                  <a:pt x="7" y="114"/>
                </a:lnTo>
                <a:lnTo>
                  <a:pt x="8" y="118"/>
                </a:lnTo>
                <a:lnTo>
                  <a:pt x="11" y="122"/>
                </a:lnTo>
                <a:lnTo>
                  <a:pt x="12" y="124"/>
                </a:lnTo>
                <a:lnTo>
                  <a:pt x="12" y="127"/>
                </a:lnTo>
                <a:lnTo>
                  <a:pt x="13" y="132"/>
                </a:lnTo>
                <a:lnTo>
                  <a:pt x="15" y="132"/>
                </a:lnTo>
                <a:lnTo>
                  <a:pt x="20" y="140"/>
                </a:lnTo>
                <a:lnTo>
                  <a:pt x="24" y="142"/>
                </a:lnTo>
                <a:lnTo>
                  <a:pt x="25" y="144"/>
                </a:lnTo>
                <a:lnTo>
                  <a:pt x="28" y="146"/>
                </a:lnTo>
                <a:lnTo>
                  <a:pt x="29" y="156"/>
                </a:lnTo>
                <a:lnTo>
                  <a:pt x="29" y="157"/>
                </a:lnTo>
                <a:lnTo>
                  <a:pt x="31" y="153"/>
                </a:lnTo>
                <a:lnTo>
                  <a:pt x="33" y="148"/>
                </a:lnTo>
                <a:lnTo>
                  <a:pt x="35" y="139"/>
                </a:lnTo>
                <a:lnTo>
                  <a:pt x="35" y="136"/>
                </a:lnTo>
                <a:lnTo>
                  <a:pt x="37" y="135"/>
                </a:lnTo>
                <a:lnTo>
                  <a:pt x="41" y="135"/>
                </a:lnTo>
                <a:lnTo>
                  <a:pt x="43" y="135"/>
                </a:lnTo>
                <a:lnTo>
                  <a:pt x="47" y="132"/>
                </a:lnTo>
                <a:lnTo>
                  <a:pt x="51" y="132"/>
                </a:lnTo>
                <a:lnTo>
                  <a:pt x="56" y="135"/>
                </a:lnTo>
                <a:lnTo>
                  <a:pt x="60" y="135"/>
                </a:lnTo>
                <a:lnTo>
                  <a:pt x="65" y="132"/>
                </a:lnTo>
                <a:lnTo>
                  <a:pt x="68" y="135"/>
                </a:lnTo>
                <a:lnTo>
                  <a:pt x="68" y="124"/>
                </a:lnTo>
                <a:lnTo>
                  <a:pt x="68" y="123"/>
                </a:lnTo>
                <a:lnTo>
                  <a:pt x="68" y="119"/>
                </a:lnTo>
                <a:lnTo>
                  <a:pt x="69" y="119"/>
                </a:lnTo>
                <a:lnTo>
                  <a:pt x="69" y="118"/>
                </a:lnTo>
                <a:lnTo>
                  <a:pt x="73" y="111"/>
                </a:lnTo>
                <a:lnTo>
                  <a:pt x="79" y="106"/>
                </a:lnTo>
                <a:lnTo>
                  <a:pt x="82" y="106"/>
                </a:lnTo>
                <a:lnTo>
                  <a:pt x="85" y="106"/>
                </a:lnTo>
                <a:lnTo>
                  <a:pt x="90" y="108"/>
                </a:lnTo>
                <a:lnTo>
                  <a:pt x="94" y="111"/>
                </a:lnTo>
                <a:lnTo>
                  <a:pt x="96" y="115"/>
                </a:lnTo>
                <a:lnTo>
                  <a:pt x="98" y="118"/>
                </a:lnTo>
                <a:lnTo>
                  <a:pt x="100" y="118"/>
                </a:lnTo>
                <a:lnTo>
                  <a:pt x="104" y="118"/>
                </a:lnTo>
                <a:lnTo>
                  <a:pt x="105" y="118"/>
                </a:lnTo>
                <a:lnTo>
                  <a:pt x="108" y="119"/>
                </a:lnTo>
                <a:lnTo>
                  <a:pt x="109" y="119"/>
                </a:lnTo>
                <a:lnTo>
                  <a:pt x="112" y="122"/>
                </a:lnTo>
                <a:lnTo>
                  <a:pt x="117" y="122"/>
                </a:lnTo>
                <a:lnTo>
                  <a:pt x="122" y="123"/>
                </a:lnTo>
                <a:lnTo>
                  <a:pt x="126" y="123"/>
                </a:lnTo>
                <a:lnTo>
                  <a:pt x="128" y="123"/>
                </a:lnTo>
                <a:lnTo>
                  <a:pt x="130" y="119"/>
                </a:lnTo>
                <a:lnTo>
                  <a:pt x="132" y="118"/>
                </a:lnTo>
                <a:lnTo>
                  <a:pt x="134" y="114"/>
                </a:lnTo>
                <a:lnTo>
                  <a:pt x="136" y="111"/>
                </a:lnTo>
                <a:lnTo>
                  <a:pt x="138" y="111"/>
                </a:lnTo>
                <a:lnTo>
                  <a:pt x="142" y="114"/>
                </a:lnTo>
                <a:lnTo>
                  <a:pt x="144" y="115"/>
                </a:lnTo>
                <a:lnTo>
                  <a:pt x="145" y="114"/>
                </a:lnTo>
                <a:lnTo>
                  <a:pt x="152" y="111"/>
                </a:lnTo>
                <a:lnTo>
                  <a:pt x="156" y="110"/>
                </a:lnTo>
                <a:lnTo>
                  <a:pt x="161" y="106"/>
                </a:lnTo>
                <a:lnTo>
                  <a:pt x="165" y="108"/>
                </a:lnTo>
                <a:lnTo>
                  <a:pt x="166" y="110"/>
                </a:lnTo>
                <a:lnTo>
                  <a:pt x="170" y="108"/>
                </a:lnTo>
                <a:lnTo>
                  <a:pt x="174" y="108"/>
                </a:lnTo>
                <a:lnTo>
                  <a:pt x="175" y="106"/>
                </a:lnTo>
                <a:lnTo>
                  <a:pt x="175" y="104"/>
                </a:lnTo>
                <a:lnTo>
                  <a:pt x="175" y="102"/>
                </a:lnTo>
                <a:lnTo>
                  <a:pt x="178" y="102"/>
                </a:lnTo>
                <a:lnTo>
                  <a:pt x="182" y="104"/>
                </a:lnTo>
                <a:lnTo>
                  <a:pt x="183" y="104"/>
                </a:lnTo>
                <a:lnTo>
                  <a:pt x="186" y="104"/>
                </a:lnTo>
                <a:lnTo>
                  <a:pt x="189" y="104"/>
                </a:lnTo>
                <a:lnTo>
                  <a:pt x="191" y="106"/>
                </a:lnTo>
                <a:lnTo>
                  <a:pt x="193" y="106"/>
                </a:lnTo>
                <a:lnTo>
                  <a:pt x="195" y="106"/>
                </a:lnTo>
                <a:lnTo>
                  <a:pt x="197" y="106"/>
                </a:lnTo>
                <a:lnTo>
                  <a:pt x="199" y="106"/>
                </a:lnTo>
                <a:lnTo>
                  <a:pt x="201" y="106"/>
                </a:lnTo>
                <a:lnTo>
                  <a:pt x="202" y="104"/>
                </a:lnTo>
                <a:lnTo>
                  <a:pt x="205" y="104"/>
                </a:lnTo>
                <a:lnTo>
                  <a:pt x="207" y="107"/>
                </a:lnTo>
                <a:lnTo>
                  <a:pt x="209" y="108"/>
                </a:lnTo>
                <a:lnTo>
                  <a:pt x="207" y="107"/>
                </a:lnTo>
                <a:lnTo>
                  <a:pt x="206" y="104"/>
                </a:lnTo>
                <a:lnTo>
                  <a:pt x="206" y="100"/>
                </a:lnTo>
                <a:lnTo>
                  <a:pt x="206" y="98"/>
                </a:lnTo>
                <a:lnTo>
                  <a:pt x="206" y="98"/>
                </a:lnTo>
                <a:lnTo>
                  <a:pt x="206" y="98"/>
                </a:lnTo>
                <a:lnTo>
                  <a:pt x="206" y="98"/>
                </a:lnTo>
                <a:lnTo>
                  <a:pt x="206" y="98"/>
                </a:lnTo>
                <a:lnTo>
                  <a:pt x="206" y="98"/>
                </a:lnTo>
                <a:lnTo>
                  <a:pt x="206" y="98"/>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54" name="Freeform 65"/>
          <p:cNvSpPr>
            <a:spLocks/>
          </p:cNvSpPr>
          <p:nvPr/>
        </p:nvSpPr>
        <p:spPr bwMode="auto">
          <a:xfrm>
            <a:off x="4643435" y="3057979"/>
            <a:ext cx="471487" cy="876884"/>
          </a:xfrm>
          <a:custGeom>
            <a:avLst/>
            <a:gdLst>
              <a:gd name="T0" fmla="*/ 256 w 264"/>
              <a:gd name="T1" fmla="*/ 88 h 356"/>
              <a:gd name="T2" fmla="*/ 243 w 264"/>
              <a:gd name="T3" fmla="*/ 73 h 356"/>
              <a:gd name="T4" fmla="*/ 238 w 264"/>
              <a:gd name="T5" fmla="*/ 40 h 356"/>
              <a:gd name="T6" fmla="*/ 238 w 264"/>
              <a:gd name="T7" fmla="*/ 32 h 356"/>
              <a:gd name="T8" fmla="*/ 226 w 264"/>
              <a:gd name="T9" fmla="*/ 13 h 356"/>
              <a:gd name="T10" fmla="*/ 207 w 264"/>
              <a:gd name="T11" fmla="*/ 6 h 356"/>
              <a:gd name="T12" fmla="*/ 199 w 264"/>
              <a:gd name="T13" fmla="*/ 15 h 356"/>
              <a:gd name="T14" fmla="*/ 189 w 264"/>
              <a:gd name="T15" fmla="*/ 24 h 356"/>
              <a:gd name="T16" fmla="*/ 159 w 264"/>
              <a:gd name="T17" fmla="*/ 20 h 356"/>
              <a:gd name="T18" fmla="*/ 145 w 264"/>
              <a:gd name="T19" fmla="*/ 20 h 356"/>
              <a:gd name="T20" fmla="*/ 49 w 264"/>
              <a:gd name="T21" fmla="*/ 57 h 356"/>
              <a:gd name="T22" fmla="*/ 32 w 264"/>
              <a:gd name="T23" fmla="*/ 69 h 356"/>
              <a:gd name="T24" fmla="*/ 23 w 264"/>
              <a:gd name="T25" fmla="*/ 134 h 356"/>
              <a:gd name="T26" fmla="*/ 19 w 264"/>
              <a:gd name="T27" fmla="*/ 142 h 356"/>
              <a:gd name="T28" fmla="*/ 9 w 264"/>
              <a:gd name="T29" fmla="*/ 155 h 356"/>
              <a:gd name="T30" fmla="*/ 5 w 264"/>
              <a:gd name="T31" fmla="*/ 171 h 356"/>
              <a:gd name="T32" fmla="*/ 0 w 264"/>
              <a:gd name="T33" fmla="*/ 186 h 356"/>
              <a:gd name="T34" fmla="*/ 11 w 264"/>
              <a:gd name="T35" fmla="*/ 190 h 356"/>
              <a:gd name="T36" fmla="*/ 13 w 264"/>
              <a:gd name="T37" fmla="*/ 199 h 356"/>
              <a:gd name="T38" fmla="*/ 13 w 264"/>
              <a:gd name="T39" fmla="*/ 209 h 356"/>
              <a:gd name="T40" fmla="*/ 17 w 264"/>
              <a:gd name="T41" fmla="*/ 221 h 356"/>
              <a:gd name="T42" fmla="*/ 25 w 264"/>
              <a:gd name="T43" fmla="*/ 228 h 356"/>
              <a:gd name="T44" fmla="*/ 28 w 264"/>
              <a:gd name="T45" fmla="*/ 255 h 356"/>
              <a:gd name="T46" fmla="*/ 40 w 264"/>
              <a:gd name="T47" fmla="*/ 262 h 356"/>
              <a:gd name="T48" fmla="*/ 44 w 264"/>
              <a:gd name="T49" fmla="*/ 270 h 356"/>
              <a:gd name="T50" fmla="*/ 54 w 264"/>
              <a:gd name="T51" fmla="*/ 278 h 356"/>
              <a:gd name="T52" fmla="*/ 61 w 264"/>
              <a:gd name="T53" fmla="*/ 287 h 356"/>
              <a:gd name="T54" fmla="*/ 74 w 264"/>
              <a:gd name="T55" fmla="*/ 299 h 356"/>
              <a:gd name="T56" fmla="*/ 76 w 264"/>
              <a:gd name="T57" fmla="*/ 304 h 356"/>
              <a:gd name="T58" fmla="*/ 85 w 264"/>
              <a:gd name="T59" fmla="*/ 313 h 356"/>
              <a:gd name="T60" fmla="*/ 89 w 264"/>
              <a:gd name="T61" fmla="*/ 325 h 356"/>
              <a:gd name="T62" fmla="*/ 101 w 264"/>
              <a:gd name="T63" fmla="*/ 339 h 356"/>
              <a:gd name="T64" fmla="*/ 114 w 264"/>
              <a:gd name="T65" fmla="*/ 336 h 356"/>
              <a:gd name="T66" fmla="*/ 124 w 264"/>
              <a:gd name="T67" fmla="*/ 336 h 356"/>
              <a:gd name="T68" fmla="*/ 133 w 264"/>
              <a:gd name="T69" fmla="*/ 344 h 356"/>
              <a:gd name="T70" fmla="*/ 145 w 264"/>
              <a:gd name="T71" fmla="*/ 353 h 356"/>
              <a:gd name="T72" fmla="*/ 154 w 264"/>
              <a:gd name="T73" fmla="*/ 349 h 356"/>
              <a:gd name="T74" fmla="*/ 162 w 264"/>
              <a:gd name="T75" fmla="*/ 352 h 356"/>
              <a:gd name="T76" fmla="*/ 175 w 264"/>
              <a:gd name="T77" fmla="*/ 351 h 356"/>
              <a:gd name="T78" fmla="*/ 186 w 264"/>
              <a:gd name="T79" fmla="*/ 351 h 356"/>
              <a:gd name="T80" fmla="*/ 197 w 264"/>
              <a:gd name="T81" fmla="*/ 343 h 356"/>
              <a:gd name="T82" fmla="*/ 226 w 264"/>
              <a:gd name="T83" fmla="*/ 335 h 356"/>
              <a:gd name="T84" fmla="*/ 224 w 264"/>
              <a:gd name="T85" fmla="*/ 325 h 356"/>
              <a:gd name="T86" fmla="*/ 215 w 264"/>
              <a:gd name="T87" fmla="*/ 319 h 356"/>
              <a:gd name="T88" fmla="*/ 202 w 264"/>
              <a:gd name="T89" fmla="*/ 292 h 356"/>
              <a:gd name="T90" fmla="*/ 181 w 264"/>
              <a:gd name="T91" fmla="*/ 278 h 356"/>
              <a:gd name="T92" fmla="*/ 185 w 264"/>
              <a:gd name="T93" fmla="*/ 266 h 356"/>
              <a:gd name="T94" fmla="*/ 198 w 264"/>
              <a:gd name="T95" fmla="*/ 252 h 356"/>
              <a:gd name="T96" fmla="*/ 202 w 264"/>
              <a:gd name="T97" fmla="*/ 228 h 356"/>
              <a:gd name="T98" fmla="*/ 211 w 264"/>
              <a:gd name="T99" fmla="*/ 221 h 356"/>
              <a:gd name="T100" fmla="*/ 213 w 264"/>
              <a:gd name="T101" fmla="*/ 209 h 356"/>
              <a:gd name="T102" fmla="*/ 223 w 264"/>
              <a:gd name="T103" fmla="*/ 190 h 356"/>
              <a:gd name="T104" fmla="*/ 230 w 264"/>
              <a:gd name="T105" fmla="*/ 182 h 356"/>
              <a:gd name="T106" fmla="*/ 234 w 264"/>
              <a:gd name="T107" fmla="*/ 161 h 356"/>
              <a:gd name="T108" fmla="*/ 238 w 264"/>
              <a:gd name="T109" fmla="*/ 129 h 356"/>
              <a:gd name="T110" fmla="*/ 243 w 264"/>
              <a:gd name="T111" fmla="*/ 110 h 356"/>
              <a:gd name="T112" fmla="*/ 256 w 264"/>
              <a:gd name="T113" fmla="*/ 102 h 356"/>
              <a:gd name="T114" fmla="*/ 263 w 264"/>
              <a:gd name="T115" fmla="*/ 9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4" h="356">
                <a:moveTo>
                  <a:pt x="263" y="90"/>
                </a:moveTo>
                <a:lnTo>
                  <a:pt x="260" y="90"/>
                </a:lnTo>
                <a:lnTo>
                  <a:pt x="260" y="89"/>
                </a:lnTo>
                <a:lnTo>
                  <a:pt x="259" y="88"/>
                </a:lnTo>
                <a:lnTo>
                  <a:pt x="256" y="88"/>
                </a:lnTo>
                <a:lnTo>
                  <a:pt x="255" y="85"/>
                </a:lnTo>
                <a:lnTo>
                  <a:pt x="251" y="81"/>
                </a:lnTo>
                <a:lnTo>
                  <a:pt x="250" y="80"/>
                </a:lnTo>
                <a:lnTo>
                  <a:pt x="246" y="77"/>
                </a:lnTo>
                <a:lnTo>
                  <a:pt x="243" y="73"/>
                </a:lnTo>
                <a:lnTo>
                  <a:pt x="242" y="64"/>
                </a:lnTo>
                <a:lnTo>
                  <a:pt x="240" y="57"/>
                </a:lnTo>
                <a:lnTo>
                  <a:pt x="240" y="47"/>
                </a:lnTo>
                <a:lnTo>
                  <a:pt x="240" y="44"/>
                </a:lnTo>
                <a:lnTo>
                  <a:pt x="238" y="40"/>
                </a:lnTo>
                <a:lnTo>
                  <a:pt x="238" y="37"/>
                </a:lnTo>
                <a:lnTo>
                  <a:pt x="240" y="36"/>
                </a:lnTo>
                <a:lnTo>
                  <a:pt x="242" y="37"/>
                </a:lnTo>
                <a:lnTo>
                  <a:pt x="240" y="33"/>
                </a:lnTo>
                <a:lnTo>
                  <a:pt x="238" y="32"/>
                </a:lnTo>
                <a:lnTo>
                  <a:pt x="234" y="27"/>
                </a:lnTo>
                <a:lnTo>
                  <a:pt x="234" y="20"/>
                </a:lnTo>
                <a:lnTo>
                  <a:pt x="234" y="19"/>
                </a:lnTo>
                <a:lnTo>
                  <a:pt x="230" y="16"/>
                </a:lnTo>
                <a:lnTo>
                  <a:pt x="226" y="13"/>
                </a:lnTo>
                <a:lnTo>
                  <a:pt x="223" y="7"/>
                </a:lnTo>
                <a:lnTo>
                  <a:pt x="216" y="6"/>
                </a:lnTo>
                <a:lnTo>
                  <a:pt x="213" y="0"/>
                </a:lnTo>
                <a:lnTo>
                  <a:pt x="211" y="3"/>
                </a:lnTo>
                <a:lnTo>
                  <a:pt x="207" y="6"/>
                </a:lnTo>
                <a:lnTo>
                  <a:pt x="206" y="6"/>
                </a:lnTo>
                <a:lnTo>
                  <a:pt x="206" y="6"/>
                </a:lnTo>
                <a:lnTo>
                  <a:pt x="203" y="7"/>
                </a:lnTo>
                <a:lnTo>
                  <a:pt x="202" y="11"/>
                </a:lnTo>
                <a:lnTo>
                  <a:pt x="199" y="15"/>
                </a:lnTo>
                <a:lnTo>
                  <a:pt x="198" y="15"/>
                </a:lnTo>
                <a:lnTo>
                  <a:pt x="194" y="16"/>
                </a:lnTo>
                <a:lnTo>
                  <a:pt x="193" y="19"/>
                </a:lnTo>
                <a:lnTo>
                  <a:pt x="190" y="23"/>
                </a:lnTo>
                <a:lnTo>
                  <a:pt x="189" y="24"/>
                </a:lnTo>
                <a:lnTo>
                  <a:pt x="186" y="24"/>
                </a:lnTo>
                <a:lnTo>
                  <a:pt x="183" y="24"/>
                </a:lnTo>
                <a:lnTo>
                  <a:pt x="179" y="23"/>
                </a:lnTo>
                <a:lnTo>
                  <a:pt x="173" y="20"/>
                </a:lnTo>
                <a:lnTo>
                  <a:pt x="159" y="20"/>
                </a:lnTo>
                <a:lnTo>
                  <a:pt x="149" y="20"/>
                </a:lnTo>
                <a:lnTo>
                  <a:pt x="150" y="16"/>
                </a:lnTo>
                <a:lnTo>
                  <a:pt x="149" y="16"/>
                </a:lnTo>
                <a:lnTo>
                  <a:pt x="146" y="19"/>
                </a:lnTo>
                <a:lnTo>
                  <a:pt x="145" y="20"/>
                </a:lnTo>
                <a:lnTo>
                  <a:pt x="139" y="20"/>
                </a:lnTo>
                <a:lnTo>
                  <a:pt x="131" y="20"/>
                </a:lnTo>
                <a:lnTo>
                  <a:pt x="88" y="20"/>
                </a:lnTo>
                <a:lnTo>
                  <a:pt x="49" y="20"/>
                </a:lnTo>
                <a:lnTo>
                  <a:pt x="49" y="57"/>
                </a:lnTo>
                <a:lnTo>
                  <a:pt x="32" y="57"/>
                </a:lnTo>
                <a:lnTo>
                  <a:pt x="32" y="67"/>
                </a:lnTo>
                <a:lnTo>
                  <a:pt x="17" y="57"/>
                </a:lnTo>
                <a:lnTo>
                  <a:pt x="32" y="69"/>
                </a:lnTo>
                <a:lnTo>
                  <a:pt x="32" y="69"/>
                </a:lnTo>
                <a:lnTo>
                  <a:pt x="35" y="134"/>
                </a:lnTo>
                <a:lnTo>
                  <a:pt x="31" y="133"/>
                </a:lnTo>
                <a:lnTo>
                  <a:pt x="27" y="134"/>
                </a:lnTo>
                <a:lnTo>
                  <a:pt x="25" y="134"/>
                </a:lnTo>
                <a:lnTo>
                  <a:pt x="23" y="134"/>
                </a:lnTo>
                <a:lnTo>
                  <a:pt x="21" y="134"/>
                </a:lnTo>
                <a:lnTo>
                  <a:pt x="19" y="136"/>
                </a:lnTo>
                <a:lnTo>
                  <a:pt x="17" y="137"/>
                </a:lnTo>
                <a:lnTo>
                  <a:pt x="17" y="141"/>
                </a:lnTo>
                <a:lnTo>
                  <a:pt x="19" y="142"/>
                </a:lnTo>
                <a:lnTo>
                  <a:pt x="19" y="142"/>
                </a:lnTo>
                <a:lnTo>
                  <a:pt x="17" y="146"/>
                </a:lnTo>
                <a:lnTo>
                  <a:pt x="15" y="150"/>
                </a:lnTo>
                <a:lnTo>
                  <a:pt x="11" y="154"/>
                </a:lnTo>
                <a:lnTo>
                  <a:pt x="9" y="155"/>
                </a:lnTo>
                <a:lnTo>
                  <a:pt x="9" y="158"/>
                </a:lnTo>
                <a:lnTo>
                  <a:pt x="11" y="163"/>
                </a:lnTo>
                <a:lnTo>
                  <a:pt x="5" y="167"/>
                </a:lnTo>
                <a:lnTo>
                  <a:pt x="5" y="169"/>
                </a:lnTo>
                <a:lnTo>
                  <a:pt x="5" y="171"/>
                </a:lnTo>
                <a:lnTo>
                  <a:pt x="8" y="174"/>
                </a:lnTo>
                <a:lnTo>
                  <a:pt x="8" y="178"/>
                </a:lnTo>
                <a:lnTo>
                  <a:pt x="4" y="181"/>
                </a:lnTo>
                <a:lnTo>
                  <a:pt x="1" y="185"/>
                </a:lnTo>
                <a:lnTo>
                  <a:pt x="0" y="186"/>
                </a:lnTo>
                <a:lnTo>
                  <a:pt x="1" y="190"/>
                </a:lnTo>
                <a:lnTo>
                  <a:pt x="5" y="190"/>
                </a:lnTo>
                <a:lnTo>
                  <a:pt x="8" y="189"/>
                </a:lnTo>
                <a:lnTo>
                  <a:pt x="9" y="190"/>
                </a:lnTo>
                <a:lnTo>
                  <a:pt x="11" y="190"/>
                </a:lnTo>
                <a:lnTo>
                  <a:pt x="11" y="191"/>
                </a:lnTo>
                <a:lnTo>
                  <a:pt x="9" y="194"/>
                </a:lnTo>
                <a:lnTo>
                  <a:pt x="11" y="198"/>
                </a:lnTo>
                <a:lnTo>
                  <a:pt x="11" y="202"/>
                </a:lnTo>
                <a:lnTo>
                  <a:pt x="13" y="199"/>
                </a:lnTo>
                <a:lnTo>
                  <a:pt x="13" y="202"/>
                </a:lnTo>
                <a:lnTo>
                  <a:pt x="13" y="203"/>
                </a:lnTo>
                <a:lnTo>
                  <a:pt x="13" y="205"/>
                </a:lnTo>
                <a:lnTo>
                  <a:pt x="13" y="207"/>
                </a:lnTo>
                <a:lnTo>
                  <a:pt x="13" y="209"/>
                </a:lnTo>
                <a:lnTo>
                  <a:pt x="15" y="211"/>
                </a:lnTo>
                <a:lnTo>
                  <a:pt x="19" y="213"/>
                </a:lnTo>
                <a:lnTo>
                  <a:pt x="19" y="215"/>
                </a:lnTo>
                <a:lnTo>
                  <a:pt x="19" y="217"/>
                </a:lnTo>
                <a:lnTo>
                  <a:pt x="17" y="221"/>
                </a:lnTo>
                <a:lnTo>
                  <a:pt x="17" y="222"/>
                </a:lnTo>
                <a:lnTo>
                  <a:pt x="17" y="222"/>
                </a:lnTo>
                <a:lnTo>
                  <a:pt x="21" y="226"/>
                </a:lnTo>
                <a:lnTo>
                  <a:pt x="23" y="227"/>
                </a:lnTo>
                <a:lnTo>
                  <a:pt x="25" y="228"/>
                </a:lnTo>
                <a:lnTo>
                  <a:pt x="28" y="235"/>
                </a:lnTo>
                <a:lnTo>
                  <a:pt x="31" y="243"/>
                </a:lnTo>
                <a:lnTo>
                  <a:pt x="31" y="248"/>
                </a:lnTo>
                <a:lnTo>
                  <a:pt x="31" y="251"/>
                </a:lnTo>
                <a:lnTo>
                  <a:pt x="28" y="255"/>
                </a:lnTo>
                <a:lnTo>
                  <a:pt x="28" y="256"/>
                </a:lnTo>
                <a:lnTo>
                  <a:pt x="28" y="259"/>
                </a:lnTo>
                <a:lnTo>
                  <a:pt x="28" y="260"/>
                </a:lnTo>
                <a:lnTo>
                  <a:pt x="35" y="260"/>
                </a:lnTo>
                <a:lnTo>
                  <a:pt x="40" y="262"/>
                </a:lnTo>
                <a:lnTo>
                  <a:pt x="40" y="264"/>
                </a:lnTo>
                <a:lnTo>
                  <a:pt x="40" y="266"/>
                </a:lnTo>
                <a:lnTo>
                  <a:pt x="40" y="268"/>
                </a:lnTo>
                <a:lnTo>
                  <a:pt x="41" y="270"/>
                </a:lnTo>
                <a:lnTo>
                  <a:pt x="44" y="270"/>
                </a:lnTo>
                <a:lnTo>
                  <a:pt x="45" y="270"/>
                </a:lnTo>
                <a:lnTo>
                  <a:pt x="52" y="272"/>
                </a:lnTo>
                <a:lnTo>
                  <a:pt x="52" y="274"/>
                </a:lnTo>
                <a:lnTo>
                  <a:pt x="53" y="275"/>
                </a:lnTo>
                <a:lnTo>
                  <a:pt x="54" y="278"/>
                </a:lnTo>
                <a:lnTo>
                  <a:pt x="57" y="279"/>
                </a:lnTo>
                <a:lnTo>
                  <a:pt x="54" y="282"/>
                </a:lnTo>
                <a:lnTo>
                  <a:pt x="54" y="283"/>
                </a:lnTo>
                <a:lnTo>
                  <a:pt x="57" y="284"/>
                </a:lnTo>
                <a:lnTo>
                  <a:pt x="61" y="287"/>
                </a:lnTo>
                <a:lnTo>
                  <a:pt x="66" y="291"/>
                </a:lnTo>
                <a:lnTo>
                  <a:pt x="69" y="292"/>
                </a:lnTo>
                <a:lnTo>
                  <a:pt x="70" y="295"/>
                </a:lnTo>
                <a:lnTo>
                  <a:pt x="72" y="296"/>
                </a:lnTo>
                <a:lnTo>
                  <a:pt x="74" y="299"/>
                </a:lnTo>
                <a:lnTo>
                  <a:pt x="74" y="300"/>
                </a:lnTo>
                <a:lnTo>
                  <a:pt x="74" y="303"/>
                </a:lnTo>
                <a:lnTo>
                  <a:pt x="74" y="304"/>
                </a:lnTo>
                <a:lnTo>
                  <a:pt x="76" y="304"/>
                </a:lnTo>
                <a:lnTo>
                  <a:pt x="76" y="304"/>
                </a:lnTo>
                <a:lnTo>
                  <a:pt x="76" y="305"/>
                </a:lnTo>
                <a:lnTo>
                  <a:pt x="76" y="308"/>
                </a:lnTo>
                <a:lnTo>
                  <a:pt x="78" y="309"/>
                </a:lnTo>
                <a:lnTo>
                  <a:pt x="82" y="312"/>
                </a:lnTo>
                <a:lnTo>
                  <a:pt x="85" y="313"/>
                </a:lnTo>
                <a:lnTo>
                  <a:pt x="88" y="316"/>
                </a:lnTo>
                <a:lnTo>
                  <a:pt x="89" y="317"/>
                </a:lnTo>
                <a:lnTo>
                  <a:pt x="89" y="319"/>
                </a:lnTo>
                <a:lnTo>
                  <a:pt x="89" y="321"/>
                </a:lnTo>
                <a:lnTo>
                  <a:pt x="89" y="325"/>
                </a:lnTo>
                <a:lnTo>
                  <a:pt x="93" y="329"/>
                </a:lnTo>
                <a:lnTo>
                  <a:pt x="96" y="331"/>
                </a:lnTo>
                <a:lnTo>
                  <a:pt x="96" y="332"/>
                </a:lnTo>
                <a:lnTo>
                  <a:pt x="98" y="336"/>
                </a:lnTo>
                <a:lnTo>
                  <a:pt x="101" y="339"/>
                </a:lnTo>
                <a:lnTo>
                  <a:pt x="105" y="340"/>
                </a:lnTo>
                <a:lnTo>
                  <a:pt x="106" y="340"/>
                </a:lnTo>
                <a:lnTo>
                  <a:pt x="109" y="340"/>
                </a:lnTo>
                <a:lnTo>
                  <a:pt x="110" y="339"/>
                </a:lnTo>
                <a:lnTo>
                  <a:pt x="114" y="336"/>
                </a:lnTo>
                <a:lnTo>
                  <a:pt x="116" y="339"/>
                </a:lnTo>
                <a:lnTo>
                  <a:pt x="118" y="339"/>
                </a:lnTo>
                <a:lnTo>
                  <a:pt x="120" y="339"/>
                </a:lnTo>
                <a:lnTo>
                  <a:pt x="122" y="339"/>
                </a:lnTo>
                <a:lnTo>
                  <a:pt x="124" y="336"/>
                </a:lnTo>
                <a:lnTo>
                  <a:pt x="126" y="335"/>
                </a:lnTo>
                <a:lnTo>
                  <a:pt x="128" y="335"/>
                </a:lnTo>
                <a:lnTo>
                  <a:pt x="129" y="336"/>
                </a:lnTo>
                <a:lnTo>
                  <a:pt x="131" y="340"/>
                </a:lnTo>
                <a:lnTo>
                  <a:pt x="133" y="344"/>
                </a:lnTo>
                <a:lnTo>
                  <a:pt x="139" y="348"/>
                </a:lnTo>
                <a:lnTo>
                  <a:pt x="142" y="349"/>
                </a:lnTo>
                <a:lnTo>
                  <a:pt x="141" y="353"/>
                </a:lnTo>
                <a:lnTo>
                  <a:pt x="143" y="353"/>
                </a:lnTo>
                <a:lnTo>
                  <a:pt x="145" y="353"/>
                </a:lnTo>
                <a:lnTo>
                  <a:pt x="146" y="356"/>
                </a:lnTo>
                <a:lnTo>
                  <a:pt x="149" y="352"/>
                </a:lnTo>
                <a:lnTo>
                  <a:pt x="150" y="352"/>
                </a:lnTo>
                <a:lnTo>
                  <a:pt x="153" y="351"/>
                </a:lnTo>
                <a:lnTo>
                  <a:pt x="154" y="349"/>
                </a:lnTo>
                <a:lnTo>
                  <a:pt x="155" y="352"/>
                </a:lnTo>
                <a:lnTo>
                  <a:pt x="158" y="352"/>
                </a:lnTo>
                <a:lnTo>
                  <a:pt x="159" y="352"/>
                </a:lnTo>
                <a:lnTo>
                  <a:pt x="162" y="349"/>
                </a:lnTo>
                <a:lnTo>
                  <a:pt x="162" y="352"/>
                </a:lnTo>
                <a:lnTo>
                  <a:pt x="166" y="353"/>
                </a:lnTo>
                <a:lnTo>
                  <a:pt x="167" y="356"/>
                </a:lnTo>
                <a:lnTo>
                  <a:pt x="169" y="353"/>
                </a:lnTo>
                <a:lnTo>
                  <a:pt x="171" y="352"/>
                </a:lnTo>
                <a:lnTo>
                  <a:pt x="175" y="351"/>
                </a:lnTo>
                <a:lnTo>
                  <a:pt x="179" y="349"/>
                </a:lnTo>
                <a:lnTo>
                  <a:pt x="181" y="349"/>
                </a:lnTo>
                <a:lnTo>
                  <a:pt x="183" y="349"/>
                </a:lnTo>
                <a:lnTo>
                  <a:pt x="186" y="351"/>
                </a:lnTo>
                <a:lnTo>
                  <a:pt x="186" y="351"/>
                </a:lnTo>
                <a:lnTo>
                  <a:pt x="187" y="352"/>
                </a:lnTo>
                <a:lnTo>
                  <a:pt x="189" y="352"/>
                </a:lnTo>
                <a:lnTo>
                  <a:pt x="193" y="348"/>
                </a:lnTo>
                <a:lnTo>
                  <a:pt x="194" y="347"/>
                </a:lnTo>
                <a:lnTo>
                  <a:pt x="197" y="343"/>
                </a:lnTo>
                <a:lnTo>
                  <a:pt x="198" y="340"/>
                </a:lnTo>
                <a:lnTo>
                  <a:pt x="202" y="339"/>
                </a:lnTo>
                <a:lnTo>
                  <a:pt x="203" y="336"/>
                </a:lnTo>
                <a:lnTo>
                  <a:pt x="216" y="335"/>
                </a:lnTo>
                <a:lnTo>
                  <a:pt x="226" y="335"/>
                </a:lnTo>
                <a:lnTo>
                  <a:pt x="228" y="335"/>
                </a:lnTo>
                <a:lnTo>
                  <a:pt x="226" y="332"/>
                </a:lnTo>
                <a:lnTo>
                  <a:pt x="224" y="331"/>
                </a:lnTo>
                <a:lnTo>
                  <a:pt x="226" y="327"/>
                </a:lnTo>
                <a:lnTo>
                  <a:pt x="224" y="325"/>
                </a:lnTo>
                <a:lnTo>
                  <a:pt x="224" y="321"/>
                </a:lnTo>
                <a:lnTo>
                  <a:pt x="220" y="321"/>
                </a:lnTo>
                <a:lnTo>
                  <a:pt x="219" y="321"/>
                </a:lnTo>
                <a:lnTo>
                  <a:pt x="216" y="319"/>
                </a:lnTo>
                <a:lnTo>
                  <a:pt x="215" y="319"/>
                </a:lnTo>
                <a:lnTo>
                  <a:pt x="213" y="316"/>
                </a:lnTo>
                <a:lnTo>
                  <a:pt x="211" y="305"/>
                </a:lnTo>
                <a:lnTo>
                  <a:pt x="210" y="303"/>
                </a:lnTo>
                <a:lnTo>
                  <a:pt x="207" y="299"/>
                </a:lnTo>
                <a:lnTo>
                  <a:pt x="202" y="292"/>
                </a:lnTo>
                <a:lnTo>
                  <a:pt x="199" y="288"/>
                </a:lnTo>
                <a:lnTo>
                  <a:pt x="197" y="286"/>
                </a:lnTo>
                <a:lnTo>
                  <a:pt x="194" y="283"/>
                </a:lnTo>
                <a:lnTo>
                  <a:pt x="190" y="279"/>
                </a:lnTo>
                <a:lnTo>
                  <a:pt x="181" y="278"/>
                </a:lnTo>
                <a:lnTo>
                  <a:pt x="181" y="275"/>
                </a:lnTo>
                <a:lnTo>
                  <a:pt x="181" y="274"/>
                </a:lnTo>
                <a:lnTo>
                  <a:pt x="183" y="272"/>
                </a:lnTo>
                <a:lnTo>
                  <a:pt x="183" y="268"/>
                </a:lnTo>
                <a:lnTo>
                  <a:pt x="185" y="266"/>
                </a:lnTo>
                <a:lnTo>
                  <a:pt x="186" y="266"/>
                </a:lnTo>
                <a:lnTo>
                  <a:pt x="194" y="266"/>
                </a:lnTo>
                <a:lnTo>
                  <a:pt x="198" y="264"/>
                </a:lnTo>
                <a:lnTo>
                  <a:pt x="198" y="260"/>
                </a:lnTo>
                <a:lnTo>
                  <a:pt x="198" y="252"/>
                </a:lnTo>
                <a:lnTo>
                  <a:pt x="198" y="247"/>
                </a:lnTo>
                <a:lnTo>
                  <a:pt x="198" y="242"/>
                </a:lnTo>
                <a:lnTo>
                  <a:pt x="199" y="238"/>
                </a:lnTo>
                <a:lnTo>
                  <a:pt x="202" y="231"/>
                </a:lnTo>
                <a:lnTo>
                  <a:pt x="202" y="228"/>
                </a:lnTo>
                <a:lnTo>
                  <a:pt x="203" y="225"/>
                </a:lnTo>
                <a:lnTo>
                  <a:pt x="203" y="222"/>
                </a:lnTo>
                <a:lnTo>
                  <a:pt x="206" y="222"/>
                </a:lnTo>
                <a:lnTo>
                  <a:pt x="207" y="226"/>
                </a:lnTo>
                <a:lnTo>
                  <a:pt x="211" y="221"/>
                </a:lnTo>
                <a:lnTo>
                  <a:pt x="211" y="218"/>
                </a:lnTo>
                <a:lnTo>
                  <a:pt x="211" y="217"/>
                </a:lnTo>
                <a:lnTo>
                  <a:pt x="211" y="215"/>
                </a:lnTo>
                <a:lnTo>
                  <a:pt x="211" y="211"/>
                </a:lnTo>
                <a:lnTo>
                  <a:pt x="213" y="209"/>
                </a:lnTo>
                <a:lnTo>
                  <a:pt x="213" y="205"/>
                </a:lnTo>
                <a:lnTo>
                  <a:pt x="215" y="203"/>
                </a:lnTo>
                <a:lnTo>
                  <a:pt x="216" y="198"/>
                </a:lnTo>
                <a:lnTo>
                  <a:pt x="220" y="191"/>
                </a:lnTo>
                <a:lnTo>
                  <a:pt x="223" y="190"/>
                </a:lnTo>
                <a:lnTo>
                  <a:pt x="224" y="190"/>
                </a:lnTo>
                <a:lnTo>
                  <a:pt x="228" y="190"/>
                </a:lnTo>
                <a:lnTo>
                  <a:pt x="228" y="189"/>
                </a:lnTo>
                <a:lnTo>
                  <a:pt x="230" y="186"/>
                </a:lnTo>
                <a:lnTo>
                  <a:pt x="230" y="182"/>
                </a:lnTo>
                <a:lnTo>
                  <a:pt x="230" y="177"/>
                </a:lnTo>
                <a:lnTo>
                  <a:pt x="230" y="177"/>
                </a:lnTo>
                <a:lnTo>
                  <a:pt x="232" y="171"/>
                </a:lnTo>
                <a:lnTo>
                  <a:pt x="234" y="163"/>
                </a:lnTo>
                <a:lnTo>
                  <a:pt x="234" y="161"/>
                </a:lnTo>
                <a:lnTo>
                  <a:pt x="232" y="155"/>
                </a:lnTo>
                <a:lnTo>
                  <a:pt x="232" y="150"/>
                </a:lnTo>
                <a:lnTo>
                  <a:pt x="232" y="145"/>
                </a:lnTo>
                <a:lnTo>
                  <a:pt x="236" y="137"/>
                </a:lnTo>
                <a:lnTo>
                  <a:pt x="238" y="129"/>
                </a:lnTo>
                <a:lnTo>
                  <a:pt x="240" y="124"/>
                </a:lnTo>
                <a:lnTo>
                  <a:pt x="240" y="117"/>
                </a:lnTo>
                <a:lnTo>
                  <a:pt x="240" y="114"/>
                </a:lnTo>
                <a:lnTo>
                  <a:pt x="242" y="110"/>
                </a:lnTo>
                <a:lnTo>
                  <a:pt x="243" y="110"/>
                </a:lnTo>
                <a:lnTo>
                  <a:pt x="246" y="110"/>
                </a:lnTo>
                <a:lnTo>
                  <a:pt x="247" y="110"/>
                </a:lnTo>
                <a:lnTo>
                  <a:pt x="247" y="106"/>
                </a:lnTo>
                <a:lnTo>
                  <a:pt x="251" y="104"/>
                </a:lnTo>
                <a:lnTo>
                  <a:pt x="256" y="102"/>
                </a:lnTo>
                <a:lnTo>
                  <a:pt x="260" y="98"/>
                </a:lnTo>
                <a:lnTo>
                  <a:pt x="264" y="93"/>
                </a:lnTo>
                <a:lnTo>
                  <a:pt x="263" y="90"/>
                </a:lnTo>
                <a:lnTo>
                  <a:pt x="263" y="90"/>
                </a:lnTo>
                <a:lnTo>
                  <a:pt x="263" y="90"/>
                </a:lnTo>
                <a:lnTo>
                  <a:pt x="263" y="90"/>
                </a:lnTo>
                <a:lnTo>
                  <a:pt x="263" y="90"/>
                </a:lnTo>
                <a:lnTo>
                  <a:pt x="263" y="90"/>
                </a:lnTo>
                <a:lnTo>
                  <a:pt x="263" y="9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55" name="Freeform 66"/>
          <p:cNvSpPr>
            <a:spLocks/>
          </p:cNvSpPr>
          <p:nvPr/>
        </p:nvSpPr>
        <p:spPr bwMode="auto">
          <a:xfrm>
            <a:off x="4370195" y="3853579"/>
            <a:ext cx="548283" cy="839938"/>
          </a:xfrm>
          <a:custGeom>
            <a:avLst/>
            <a:gdLst>
              <a:gd name="T0" fmla="*/ 214 w 231"/>
              <a:gd name="T1" fmla="*/ 13 h 257"/>
              <a:gd name="T2" fmla="*/ 205 w 231"/>
              <a:gd name="T3" fmla="*/ 12 h 257"/>
              <a:gd name="T4" fmla="*/ 195 w 231"/>
              <a:gd name="T5" fmla="*/ 13 h 257"/>
              <a:gd name="T6" fmla="*/ 185 w 231"/>
              <a:gd name="T7" fmla="*/ 5 h 257"/>
              <a:gd name="T8" fmla="*/ 179 w 231"/>
              <a:gd name="T9" fmla="*/ 2 h 257"/>
              <a:gd name="T10" fmla="*/ 171 w 231"/>
              <a:gd name="T11" fmla="*/ 3 h 257"/>
              <a:gd name="T12" fmla="*/ 159 w 231"/>
              <a:gd name="T13" fmla="*/ 0 h 257"/>
              <a:gd name="T14" fmla="*/ 151 w 231"/>
              <a:gd name="T15" fmla="*/ 5 h 257"/>
              <a:gd name="T16" fmla="*/ 134 w 231"/>
              <a:gd name="T17" fmla="*/ 9 h 257"/>
              <a:gd name="T18" fmla="*/ 123 w 231"/>
              <a:gd name="T19" fmla="*/ 16 h 257"/>
              <a:gd name="T20" fmla="*/ 108 w 231"/>
              <a:gd name="T21" fmla="*/ 13 h 257"/>
              <a:gd name="T22" fmla="*/ 98 w 231"/>
              <a:gd name="T23" fmla="*/ 7 h 257"/>
              <a:gd name="T24" fmla="*/ 79 w 231"/>
              <a:gd name="T25" fmla="*/ 12 h 257"/>
              <a:gd name="T26" fmla="*/ 78 w 231"/>
              <a:gd name="T27" fmla="*/ 26 h 257"/>
              <a:gd name="T28" fmla="*/ 69 w 231"/>
              <a:gd name="T29" fmla="*/ 62 h 257"/>
              <a:gd name="T30" fmla="*/ 60 w 231"/>
              <a:gd name="T31" fmla="*/ 88 h 257"/>
              <a:gd name="T32" fmla="*/ 49 w 231"/>
              <a:gd name="T33" fmla="*/ 105 h 257"/>
              <a:gd name="T34" fmla="*/ 40 w 231"/>
              <a:gd name="T35" fmla="*/ 131 h 257"/>
              <a:gd name="T36" fmla="*/ 26 w 231"/>
              <a:gd name="T37" fmla="*/ 136 h 257"/>
              <a:gd name="T38" fmla="*/ 22 w 231"/>
              <a:gd name="T39" fmla="*/ 134 h 257"/>
              <a:gd name="T40" fmla="*/ 12 w 231"/>
              <a:gd name="T41" fmla="*/ 135 h 257"/>
              <a:gd name="T42" fmla="*/ 3 w 231"/>
              <a:gd name="T43" fmla="*/ 136 h 257"/>
              <a:gd name="T44" fmla="*/ 3 w 231"/>
              <a:gd name="T45" fmla="*/ 154 h 257"/>
              <a:gd name="T46" fmla="*/ 29 w 231"/>
              <a:gd name="T47" fmla="*/ 152 h 257"/>
              <a:gd name="T48" fmla="*/ 55 w 231"/>
              <a:gd name="T49" fmla="*/ 158 h 257"/>
              <a:gd name="T50" fmla="*/ 58 w 231"/>
              <a:gd name="T51" fmla="*/ 171 h 257"/>
              <a:gd name="T52" fmla="*/ 66 w 231"/>
              <a:gd name="T53" fmla="*/ 182 h 257"/>
              <a:gd name="T54" fmla="*/ 86 w 231"/>
              <a:gd name="T55" fmla="*/ 177 h 257"/>
              <a:gd name="T56" fmla="*/ 93 w 231"/>
              <a:gd name="T57" fmla="*/ 168 h 257"/>
              <a:gd name="T58" fmla="*/ 103 w 231"/>
              <a:gd name="T59" fmla="*/ 172 h 257"/>
              <a:gd name="T60" fmla="*/ 115 w 231"/>
              <a:gd name="T61" fmla="*/ 181 h 257"/>
              <a:gd name="T62" fmla="*/ 116 w 231"/>
              <a:gd name="T63" fmla="*/ 204 h 257"/>
              <a:gd name="T64" fmla="*/ 121 w 231"/>
              <a:gd name="T65" fmla="*/ 224 h 257"/>
              <a:gd name="T66" fmla="*/ 132 w 231"/>
              <a:gd name="T67" fmla="*/ 224 h 257"/>
              <a:gd name="T68" fmla="*/ 144 w 231"/>
              <a:gd name="T69" fmla="*/ 222 h 257"/>
              <a:gd name="T70" fmla="*/ 151 w 231"/>
              <a:gd name="T71" fmla="*/ 227 h 257"/>
              <a:gd name="T72" fmla="*/ 164 w 231"/>
              <a:gd name="T73" fmla="*/ 234 h 257"/>
              <a:gd name="T74" fmla="*/ 179 w 231"/>
              <a:gd name="T75" fmla="*/ 231 h 257"/>
              <a:gd name="T76" fmla="*/ 191 w 231"/>
              <a:gd name="T77" fmla="*/ 241 h 257"/>
              <a:gd name="T78" fmla="*/ 198 w 231"/>
              <a:gd name="T79" fmla="*/ 250 h 257"/>
              <a:gd name="T80" fmla="*/ 210 w 231"/>
              <a:gd name="T81" fmla="*/ 255 h 257"/>
              <a:gd name="T82" fmla="*/ 207 w 231"/>
              <a:gd name="T83" fmla="*/ 241 h 257"/>
              <a:gd name="T84" fmla="*/ 195 w 231"/>
              <a:gd name="T85" fmla="*/ 225 h 257"/>
              <a:gd name="T86" fmla="*/ 195 w 231"/>
              <a:gd name="T87" fmla="*/ 200 h 257"/>
              <a:gd name="T88" fmla="*/ 221 w 231"/>
              <a:gd name="T89" fmla="*/ 182 h 257"/>
              <a:gd name="T90" fmla="*/ 212 w 231"/>
              <a:gd name="T91" fmla="*/ 168 h 257"/>
              <a:gd name="T92" fmla="*/ 205 w 231"/>
              <a:gd name="T93" fmla="*/ 147 h 257"/>
              <a:gd name="T94" fmla="*/ 205 w 231"/>
              <a:gd name="T95" fmla="*/ 128 h 257"/>
              <a:gd name="T96" fmla="*/ 204 w 231"/>
              <a:gd name="T97" fmla="*/ 111 h 257"/>
              <a:gd name="T98" fmla="*/ 205 w 231"/>
              <a:gd name="T99" fmla="*/ 101 h 257"/>
              <a:gd name="T100" fmla="*/ 211 w 231"/>
              <a:gd name="T101" fmla="*/ 79 h 257"/>
              <a:gd name="T102" fmla="*/ 217 w 231"/>
              <a:gd name="T103" fmla="*/ 60 h 257"/>
              <a:gd name="T104" fmla="*/ 227 w 231"/>
              <a:gd name="T105" fmla="*/ 40 h 257"/>
              <a:gd name="T106" fmla="*/ 225 w 231"/>
              <a:gd name="T107" fmla="*/ 2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1" h="257">
                <a:moveTo>
                  <a:pt x="223" y="23"/>
                </a:moveTo>
                <a:cubicBezTo>
                  <a:pt x="221" y="23"/>
                  <a:pt x="221" y="23"/>
                  <a:pt x="221" y="23"/>
                </a:cubicBezTo>
                <a:cubicBezTo>
                  <a:pt x="222" y="20"/>
                  <a:pt x="222" y="20"/>
                  <a:pt x="222" y="20"/>
                </a:cubicBezTo>
                <a:cubicBezTo>
                  <a:pt x="220" y="19"/>
                  <a:pt x="220" y="19"/>
                  <a:pt x="220" y="19"/>
                </a:cubicBezTo>
                <a:cubicBezTo>
                  <a:pt x="215" y="16"/>
                  <a:pt x="215" y="16"/>
                  <a:pt x="215" y="16"/>
                </a:cubicBezTo>
                <a:cubicBezTo>
                  <a:pt x="214" y="13"/>
                  <a:pt x="214" y="13"/>
                  <a:pt x="214" y="13"/>
                </a:cubicBezTo>
                <a:cubicBezTo>
                  <a:pt x="212" y="10"/>
                  <a:pt x="212" y="10"/>
                  <a:pt x="212" y="10"/>
                </a:cubicBezTo>
                <a:cubicBezTo>
                  <a:pt x="211" y="9"/>
                  <a:pt x="211" y="9"/>
                  <a:pt x="211" y="9"/>
                </a:cubicBezTo>
                <a:cubicBezTo>
                  <a:pt x="210" y="9"/>
                  <a:pt x="210" y="9"/>
                  <a:pt x="210" y="9"/>
                </a:cubicBezTo>
                <a:cubicBezTo>
                  <a:pt x="208" y="10"/>
                  <a:pt x="208" y="10"/>
                  <a:pt x="208" y="10"/>
                </a:cubicBezTo>
                <a:cubicBezTo>
                  <a:pt x="207" y="12"/>
                  <a:pt x="207" y="12"/>
                  <a:pt x="207" y="12"/>
                </a:cubicBezTo>
                <a:cubicBezTo>
                  <a:pt x="205" y="12"/>
                  <a:pt x="205" y="12"/>
                  <a:pt x="205" y="12"/>
                </a:cubicBezTo>
                <a:cubicBezTo>
                  <a:pt x="204" y="12"/>
                  <a:pt x="204" y="12"/>
                  <a:pt x="204" y="12"/>
                </a:cubicBezTo>
                <a:cubicBezTo>
                  <a:pt x="202" y="12"/>
                  <a:pt x="202" y="12"/>
                  <a:pt x="202" y="12"/>
                </a:cubicBezTo>
                <a:cubicBezTo>
                  <a:pt x="201" y="10"/>
                  <a:pt x="201" y="10"/>
                  <a:pt x="201" y="10"/>
                </a:cubicBezTo>
                <a:cubicBezTo>
                  <a:pt x="198" y="12"/>
                  <a:pt x="198" y="12"/>
                  <a:pt x="198" y="12"/>
                </a:cubicBezTo>
                <a:cubicBezTo>
                  <a:pt x="197" y="13"/>
                  <a:pt x="197" y="13"/>
                  <a:pt x="197" y="13"/>
                </a:cubicBezTo>
                <a:cubicBezTo>
                  <a:pt x="195" y="13"/>
                  <a:pt x="195" y="13"/>
                  <a:pt x="195" y="13"/>
                </a:cubicBezTo>
                <a:cubicBezTo>
                  <a:pt x="194" y="13"/>
                  <a:pt x="194" y="13"/>
                  <a:pt x="194" y="13"/>
                </a:cubicBezTo>
                <a:cubicBezTo>
                  <a:pt x="191" y="12"/>
                  <a:pt x="191" y="12"/>
                  <a:pt x="191" y="12"/>
                </a:cubicBezTo>
                <a:cubicBezTo>
                  <a:pt x="189" y="10"/>
                  <a:pt x="189" y="10"/>
                  <a:pt x="189" y="10"/>
                </a:cubicBezTo>
                <a:cubicBezTo>
                  <a:pt x="187" y="7"/>
                  <a:pt x="187" y="7"/>
                  <a:pt x="187" y="7"/>
                </a:cubicBezTo>
                <a:cubicBezTo>
                  <a:pt x="187" y="6"/>
                  <a:pt x="187" y="6"/>
                  <a:pt x="187" y="6"/>
                </a:cubicBezTo>
                <a:cubicBezTo>
                  <a:pt x="185" y="5"/>
                  <a:pt x="185" y="5"/>
                  <a:pt x="185" y="5"/>
                </a:cubicBezTo>
                <a:cubicBezTo>
                  <a:pt x="182" y="2"/>
                  <a:pt x="182" y="2"/>
                  <a:pt x="182" y="2"/>
                </a:cubicBezTo>
                <a:cubicBezTo>
                  <a:pt x="183" y="4"/>
                  <a:pt x="183" y="4"/>
                  <a:pt x="183" y="4"/>
                </a:cubicBezTo>
                <a:cubicBezTo>
                  <a:pt x="184" y="5"/>
                  <a:pt x="184" y="5"/>
                  <a:pt x="184" y="5"/>
                </a:cubicBezTo>
                <a:cubicBezTo>
                  <a:pt x="183" y="4"/>
                  <a:pt x="183" y="4"/>
                  <a:pt x="183" y="4"/>
                </a:cubicBezTo>
                <a:cubicBezTo>
                  <a:pt x="181" y="2"/>
                  <a:pt x="181" y="2"/>
                  <a:pt x="181" y="2"/>
                </a:cubicBezTo>
                <a:cubicBezTo>
                  <a:pt x="179" y="2"/>
                  <a:pt x="179" y="2"/>
                  <a:pt x="179" y="2"/>
                </a:cubicBezTo>
                <a:cubicBezTo>
                  <a:pt x="178" y="3"/>
                  <a:pt x="178" y="3"/>
                  <a:pt x="178" y="3"/>
                </a:cubicBezTo>
                <a:cubicBezTo>
                  <a:pt x="177" y="3"/>
                  <a:pt x="177" y="3"/>
                  <a:pt x="177" y="3"/>
                </a:cubicBezTo>
                <a:cubicBezTo>
                  <a:pt x="175" y="3"/>
                  <a:pt x="175" y="3"/>
                  <a:pt x="175" y="3"/>
                </a:cubicBezTo>
                <a:cubicBezTo>
                  <a:pt x="174" y="3"/>
                  <a:pt x="174" y="3"/>
                  <a:pt x="174" y="3"/>
                </a:cubicBezTo>
                <a:cubicBezTo>
                  <a:pt x="172" y="3"/>
                  <a:pt x="172" y="3"/>
                  <a:pt x="172" y="3"/>
                </a:cubicBezTo>
                <a:cubicBezTo>
                  <a:pt x="171" y="3"/>
                  <a:pt x="171" y="3"/>
                  <a:pt x="171" y="3"/>
                </a:cubicBezTo>
                <a:cubicBezTo>
                  <a:pt x="169" y="2"/>
                  <a:pt x="169" y="2"/>
                  <a:pt x="169" y="2"/>
                </a:cubicBezTo>
                <a:cubicBezTo>
                  <a:pt x="167" y="2"/>
                  <a:pt x="167" y="2"/>
                  <a:pt x="167" y="2"/>
                </a:cubicBezTo>
                <a:cubicBezTo>
                  <a:pt x="165" y="2"/>
                  <a:pt x="165" y="2"/>
                  <a:pt x="165" y="2"/>
                </a:cubicBezTo>
                <a:cubicBezTo>
                  <a:pt x="164" y="2"/>
                  <a:pt x="164" y="2"/>
                  <a:pt x="164" y="2"/>
                </a:cubicBezTo>
                <a:cubicBezTo>
                  <a:pt x="161" y="0"/>
                  <a:pt x="161" y="0"/>
                  <a:pt x="161" y="0"/>
                </a:cubicBezTo>
                <a:cubicBezTo>
                  <a:pt x="159" y="0"/>
                  <a:pt x="159" y="0"/>
                  <a:pt x="159" y="0"/>
                </a:cubicBezTo>
                <a:cubicBezTo>
                  <a:pt x="159" y="2"/>
                  <a:pt x="159" y="2"/>
                  <a:pt x="159" y="2"/>
                </a:cubicBezTo>
                <a:cubicBezTo>
                  <a:pt x="159" y="3"/>
                  <a:pt x="159" y="3"/>
                  <a:pt x="159" y="3"/>
                </a:cubicBezTo>
                <a:cubicBezTo>
                  <a:pt x="158" y="5"/>
                  <a:pt x="158" y="5"/>
                  <a:pt x="158" y="5"/>
                </a:cubicBezTo>
                <a:cubicBezTo>
                  <a:pt x="155" y="5"/>
                  <a:pt x="155" y="5"/>
                  <a:pt x="155" y="5"/>
                </a:cubicBezTo>
                <a:cubicBezTo>
                  <a:pt x="152" y="6"/>
                  <a:pt x="152" y="6"/>
                  <a:pt x="152" y="6"/>
                </a:cubicBezTo>
                <a:cubicBezTo>
                  <a:pt x="151" y="5"/>
                  <a:pt x="151" y="5"/>
                  <a:pt x="151" y="5"/>
                </a:cubicBezTo>
                <a:cubicBezTo>
                  <a:pt x="148" y="3"/>
                  <a:pt x="148" y="3"/>
                  <a:pt x="148" y="3"/>
                </a:cubicBezTo>
                <a:cubicBezTo>
                  <a:pt x="144" y="6"/>
                  <a:pt x="144" y="6"/>
                  <a:pt x="144" y="6"/>
                </a:cubicBezTo>
                <a:cubicBezTo>
                  <a:pt x="141" y="7"/>
                  <a:pt x="141" y="7"/>
                  <a:pt x="141" y="7"/>
                </a:cubicBezTo>
                <a:cubicBezTo>
                  <a:pt x="136" y="9"/>
                  <a:pt x="136" y="9"/>
                  <a:pt x="136" y="9"/>
                </a:cubicBezTo>
                <a:cubicBezTo>
                  <a:pt x="135" y="10"/>
                  <a:pt x="135" y="10"/>
                  <a:pt x="135" y="10"/>
                </a:cubicBezTo>
                <a:cubicBezTo>
                  <a:pt x="134" y="9"/>
                  <a:pt x="134" y="9"/>
                  <a:pt x="134" y="9"/>
                </a:cubicBezTo>
                <a:cubicBezTo>
                  <a:pt x="131" y="7"/>
                  <a:pt x="131" y="7"/>
                  <a:pt x="131" y="7"/>
                </a:cubicBezTo>
                <a:cubicBezTo>
                  <a:pt x="129" y="7"/>
                  <a:pt x="129" y="7"/>
                  <a:pt x="129" y="7"/>
                </a:cubicBezTo>
                <a:cubicBezTo>
                  <a:pt x="128" y="9"/>
                  <a:pt x="128" y="9"/>
                  <a:pt x="128" y="9"/>
                </a:cubicBezTo>
                <a:cubicBezTo>
                  <a:pt x="126" y="12"/>
                  <a:pt x="126" y="12"/>
                  <a:pt x="126" y="12"/>
                </a:cubicBezTo>
                <a:cubicBezTo>
                  <a:pt x="125" y="13"/>
                  <a:pt x="125" y="13"/>
                  <a:pt x="125" y="13"/>
                </a:cubicBezTo>
                <a:cubicBezTo>
                  <a:pt x="123" y="16"/>
                  <a:pt x="123" y="16"/>
                  <a:pt x="123" y="16"/>
                </a:cubicBezTo>
                <a:cubicBezTo>
                  <a:pt x="122" y="16"/>
                  <a:pt x="122" y="16"/>
                  <a:pt x="122" y="16"/>
                </a:cubicBezTo>
                <a:cubicBezTo>
                  <a:pt x="119" y="16"/>
                  <a:pt x="119" y="16"/>
                  <a:pt x="119" y="16"/>
                </a:cubicBezTo>
                <a:cubicBezTo>
                  <a:pt x="115" y="15"/>
                  <a:pt x="115" y="15"/>
                  <a:pt x="115" y="15"/>
                </a:cubicBezTo>
                <a:cubicBezTo>
                  <a:pt x="111" y="15"/>
                  <a:pt x="111" y="15"/>
                  <a:pt x="111" y="15"/>
                </a:cubicBezTo>
                <a:cubicBezTo>
                  <a:pt x="109" y="13"/>
                  <a:pt x="109" y="13"/>
                  <a:pt x="109" y="13"/>
                </a:cubicBezTo>
                <a:cubicBezTo>
                  <a:pt x="108" y="13"/>
                  <a:pt x="108" y="13"/>
                  <a:pt x="108" y="13"/>
                </a:cubicBezTo>
                <a:cubicBezTo>
                  <a:pt x="106" y="12"/>
                  <a:pt x="106" y="12"/>
                  <a:pt x="106" y="12"/>
                </a:cubicBezTo>
                <a:cubicBezTo>
                  <a:pt x="105" y="12"/>
                  <a:pt x="105" y="12"/>
                  <a:pt x="105" y="12"/>
                </a:cubicBezTo>
                <a:cubicBezTo>
                  <a:pt x="102" y="12"/>
                  <a:pt x="102" y="12"/>
                  <a:pt x="102" y="12"/>
                </a:cubicBezTo>
                <a:cubicBezTo>
                  <a:pt x="101" y="12"/>
                  <a:pt x="101" y="12"/>
                  <a:pt x="101" y="12"/>
                </a:cubicBezTo>
                <a:cubicBezTo>
                  <a:pt x="99" y="10"/>
                  <a:pt x="99" y="10"/>
                  <a:pt x="99" y="10"/>
                </a:cubicBezTo>
                <a:cubicBezTo>
                  <a:pt x="98" y="7"/>
                  <a:pt x="98" y="7"/>
                  <a:pt x="98" y="7"/>
                </a:cubicBezTo>
                <a:cubicBezTo>
                  <a:pt x="95" y="5"/>
                  <a:pt x="95" y="5"/>
                  <a:pt x="95" y="5"/>
                </a:cubicBezTo>
                <a:cubicBezTo>
                  <a:pt x="91" y="3"/>
                  <a:pt x="91" y="3"/>
                  <a:pt x="91" y="3"/>
                </a:cubicBezTo>
                <a:cubicBezTo>
                  <a:pt x="89" y="3"/>
                  <a:pt x="89" y="3"/>
                  <a:pt x="89" y="3"/>
                </a:cubicBezTo>
                <a:cubicBezTo>
                  <a:pt x="86" y="3"/>
                  <a:pt x="86" y="3"/>
                  <a:pt x="86" y="3"/>
                </a:cubicBezTo>
                <a:cubicBezTo>
                  <a:pt x="82" y="7"/>
                  <a:pt x="82" y="7"/>
                  <a:pt x="82" y="7"/>
                </a:cubicBezTo>
                <a:cubicBezTo>
                  <a:pt x="79" y="12"/>
                  <a:pt x="79" y="12"/>
                  <a:pt x="79" y="12"/>
                </a:cubicBezTo>
                <a:cubicBezTo>
                  <a:pt x="79" y="13"/>
                  <a:pt x="79" y="13"/>
                  <a:pt x="79" y="13"/>
                </a:cubicBezTo>
                <a:cubicBezTo>
                  <a:pt x="78" y="13"/>
                  <a:pt x="78" y="13"/>
                  <a:pt x="78" y="13"/>
                </a:cubicBezTo>
                <a:cubicBezTo>
                  <a:pt x="78" y="16"/>
                  <a:pt x="78" y="16"/>
                  <a:pt x="78" y="16"/>
                </a:cubicBezTo>
                <a:cubicBezTo>
                  <a:pt x="78" y="17"/>
                  <a:pt x="78" y="17"/>
                  <a:pt x="78" y="17"/>
                </a:cubicBezTo>
                <a:cubicBezTo>
                  <a:pt x="78" y="25"/>
                  <a:pt x="78" y="25"/>
                  <a:pt x="78" y="25"/>
                </a:cubicBezTo>
                <a:cubicBezTo>
                  <a:pt x="78" y="26"/>
                  <a:pt x="78" y="26"/>
                  <a:pt x="78" y="26"/>
                </a:cubicBezTo>
                <a:cubicBezTo>
                  <a:pt x="76" y="33"/>
                  <a:pt x="76" y="33"/>
                  <a:pt x="76" y="33"/>
                </a:cubicBezTo>
                <a:cubicBezTo>
                  <a:pt x="73" y="39"/>
                  <a:pt x="73" y="39"/>
                  <a:pt x="73" y="39"/>
                </a:cubicBezTo>
                <a:cubicBezTo>
                  <a:pt x="72" y="43"/>
                  <a:pt x="72" y="43"/>
                  <a:pt x="72" y="43"/>
                </a:cubicBezTo>
                <a:cubicBezTo>
                  <a:pt x="72" y="49"/>
                  <a:pt x="72" y="49"/>
                  <a:pt x="72" y="49"/>
                </a:cubicBezTo>
                <a:cubicBezTo>
                  <a:pt x="70" y="55"/>
                  <a:pt x="70" y="55"/>
                  <a:pt x="70" y="55"/>
                </a:cubicBezTo>
                <a:cubicBezTo>
                  <a:pt x="69" y="62"/>
                  <a:pt x="69" y="62"/>
                  <a:pt x="69" y="62"/>
                </a:cubicBezTo>
                <a:cubicBezTo>
                  <a:pt x="69" y="66"/>
                  <a:pt x="69" y="66"/>
                  <a:pt x="69" y="66"/>
                </a:cubicBezTo>
                <a:cubicBezTo>
                  <a:pt x="68" y="72"/>
                  <a:pt x="68" y="72"/>
                  <a:pt x="68" y="72"/>
                </a:cubicBezTo>
                <a:cubicBezTo>
                  <a:pt x="68" y="78"/>
                  <a:pt x="68" y="78"/>
                  <a:pt x="68" y="78"/>
                </a:cubicBezTo>
                <a:cubicBezTo>
                  <a:pt x="66" y="81"/>
                  <a:pt x="66" y="81"/>
                  <a:pt x="66" y="81"/>
                </a:cubicBezTo>
                <a:cubicBezTo>
                  <a:pt x="65" y="83"/>
                  <a:pt x="65" y="83"/>
                  <a:pt x="65" y="83"/>
                </a:cubicBezTo>
                <a:cubicBezTo>
                  <a:pt x="60" y="88"/>
                  <a:pt x="60" y="88"/>
                  <a:pt x="60" y="88"/>
                </a:cubicBezTo>
                <a:cubicBezTo>
                  <a:pt x="56" y="92"/>
                  <a:pt x="56" y="92"/>
                  <a:pt x="56" y="92"/>
                </a:cubicBezTo>
                <a:cubicBezTo>
                  <a:pt x="53" y="98"/>
                  <a:pt x="53" y="98"/>
                  <a:pt x="53" y="98"/>
                </a:cubicBezTo>
                <a:cubicBezTo>
                  <a:pt x="52" y="101"/>
                  <a:pt x="52" y="101"/>
                  <a:pt x="52" y="101"/>
                </a:cubicBezTo>
                <a:cubicBezTo>
                  <a:pt x="50" y="102"/>
                  <a:pt x="50" y="102"/>
                  <a:pt x="50" y="102"/>
                </a:cubicBezTo>
                <a:cubicBezTo>
                  <a:pt x="49" y="104"/>
                  <a:pt x="49" y="104"/>
                  <a:pt x="49" y="104"/>
                </a:cubicBezTo>
                <a:cubicBezTo>
                  <a:pt x="49" y="105"/>
                  <a:pt x="49" y="105"/>
                  <a:pt x="49" y="105"/>
                </a:cubicBezTo>
                <a:cubicBezTo>
                  <a:pt x="49" y="116"/>
                  <a:pt x="49" y="116"/>
                  <a:pt x="49" y="116"/>
                </a:cubicBezTo>
                <a:cubicBezTo>
                  <a:pt x="48" y="122"/>
                  <a:pt x="48" y="122"/>
                  <a:pt x="48" y="122"/>
                </a:cubicBezTo>
                <a:cubicBezTo>
                  <a:pt x="46" y="125"/>
                  <a:pt x="46" y="125"/>
                  <a:pt x="46" y="125"/>
                </a:cubicBezTo>
                <a:cubicBezTo>
                  <a:pt x="43" y="126"/>
                  <a:pt x="43" y="126"/>
                  <a:pt x="43" y="126"/>
                </a:cubicBezTo>
                <a:cubicBezTo>
                  <a:pt x="40" y="128"/>
                  <a:pt x="40" y="128"/>
                  <a:pt x="40" y="128"/>
                </a:cubicBezTo>
                <a:cubicBezTo>
                  <a:pt x="40" y="131"/>
                  <a:pt x="40" y="131"/>
                  <a:pt x="40" y="131"/>
                </a:cubicBezTo>
                <a:cubicBezTo>
                  <a:pt x="36" y="134"/>
                  <a:pt x="36" y="134"/>
                  <a:pt x="36" y="134"/>
                </a:cubicBezTo>
                <a:cubicBezTo>
                  <a:pt x="32" y="138"/>
                  <a:pt x="32" y="138"/>
                  <a:pt x="32" y="138"/>
                </a:cubicBezTo>
                <a:cubicBezTo>
                  <a:pt x="30" y="139"/>
                  <a:pt x="30" y="139"/>
                  <a:pt x="30" y="139"/>
                </a:cubicBezTo>
                <a:cubicBezTo>
                  <a:pt x="29" y="139"/>
                  <a:pt x="29" y="139"/>
                  <a:pt x="29" y="139"/>
                </a:cubicBezTo>
                <a:cubicBezTo>
                  <a:pt x="27" y="139"/>
                  <a:pt x="27" y="139"/>
                  <a:pt x="27" y="139"/>
                </a:cubicBezTo>
                <a:cubicBezTo>
                  <a:pt x="26" y="136"/>
                  <a:pt x="26" y="136"/>
                  <a:pt x="26" y="136"/>
                </a:cubicBezTo>
                <a:cubicBezTo>
                  <a:pt x="27" y="134"/>
                  <a:pt x="27" y="134"/>
                  <a:pt x="27" y="134"/>
                </a:cubicBezTo>
                <a:cubicBezTo>
                  <a:pt x="27" y="132"/>
                  <a:pt x="27" y="132"/>
                  <a:pt x="27" y="132"/>
                </a:cubicBezTo>
                <a:cubicBezTo>
                  <a:pt x="26" y="132"/>
                  <a:pt x="26" y="132"/>
                  <a:pt x="26" y="132"/>
                </a:cubicBezTo>
                <a:cubicBezTo>
                  <a:pt x="25" y="132"/>
                  <a:pt x="25" y="132"/>
                  <a:pt x="25" y="132"/>
                </a:cubicBezTo>
                <a:cubicBezTo>
                  <a:pt x="23" y="134"/>
                  <a:pt x="23" y="134"/>
                  <a:pt x="23" y="134"/>
                </a:cubicBezTo>
                <a:cubicBezTo>
                  <a:pt x="22" y="134"/>
                  <a:pt x="22" y="134"/>
                  <a:pt x="22" y="134"/>
                </a:cubicBezTo>
                <a:cubicBezTo>
                  <a:pt x="20" y="134"/>
                  <a:pt x="20" y="134"/>
                  <a:pt x="20" y="134"/>
                </a:cubicBezTo>
                <a:cubicBezTo>
                  <a:pt x="19" y="136"/>
                  <a:pt x="19" y="136"/>
                  <a:pt x="19" y="136"/>
                </a:cubicBezTo>
                <a:cubicBezTo>
                  <a:pt x="17" y="138"/>
                  <a:pt x="17" y="138"/>
                  <a:pt x="17" y="138"/>
                </a:cubicBezTo>
                <a:cubicBezTo>
                  <a:pt x="15" y="139"/>
                  <a:pt x="15" y="139"/>
                  <a:pt x="15" y="139"/>
                </a:cubicBezTo>
                <a:cubicBezTo>
                  <a:pt x="13" y="138"/>
                  <a:pt x="13" y="138"/>
                  <a:pt x="13" y="138"/>
                </a:cubicBezTo>
                <a:cubicBezTo>
                  <a:pt x="12" y="135"/>
                  <a:pt x="12" y="135"/>
                  <a:pt x="12" y="135"/>
                </a:cubicBezTo>
                <a:cubicBezTo>
                  <a:pt x="10" y="135"/>
                  <a:pt x="10" y="135"/>
                  <a:pt x="10" y="135"/>
                </a:cubicBezTo>
                <a:cubicBezTo>
                  <a:pt x="9" y="134"/>
                  <a:pt x="9" y="134"/>
                  <a:pt x="9" y="134"/>
                </a:cubicBezTo>
                <a:cubicBezTo>
                  <a:pt x="7" y="134"/>
                  <a:pt x="7" y="134"/>
                  <a:pt x="7" y="134"/>
                </a:cubicBezTo>
                <a:cubicBezTo>
                  <a:pt x="6" y="134"/>
                  <a:pt x="6" y="134"/>
                  <a:pt x="6" y="134"/>
                </a:cubicBezTo>
                <a:cubicBezTo>
                  <a:pt x="5" y="135"/>
                  <a:pt x="5" y="135"/>
                  <a:pt x="5" y="135"/>
                </a:cubicBezTo>
                <a:cubicBezTo>
                  <a:pt x="3" y="136"/>
                  <a:pt x="3" y="136"/>
                  <a:pt x="3" y="136"/>
                </a:cubicBezTo>
                <a:cubicBezTo>
                  <a:pt x="2" y="137"/>
                  <a:pt x="2" y="137"/>
                  <a:pt x="2" y="137"/>
                </a:cubicBezTo>
                <a:cubicBezTo>
                  <a:pt x="2" y="145"/>
                  <a:pt x="2" y="145"/>
                  <a:pt x="2" y="145"/>
                </a:cubicBezTo>
                <a:cubicBezTo>
                  <a:pt x="3" y="149"/>
                  <a:pt x="3" y="149"/>
                  <a:pt x="3" y="149"/>
                </a:cubicBezTo>
                <a:cubicBezTo>
                  <a:pt x="2" y="151"/>
                  <a:pt x="2" y="151"/>
                  <a:pt x="2" y="151"/>
                </a:cubicBezTo>
                <a:cubicBezTo>
                  <a:pt x="0" y="151"/>
                  <a:pt x="0" y="151"/>
                  <a:pt x="0" y="151"/>
                </a:cubicBezTo>
                <a:cubicBezTo>
                  <a:pt x="3" y="154"/>
                  <a:pt x="3" y="154"/>
                  <a:pt x="3" y="154"/>
                </a:cubicBezTo>
                <a:cubicBezTo>
                  <a:pt x="5" y="154"/>
                  <a:pt x="5" y="154"/>
                  <a:pt x="5" y="154"/>
                </a:cubicBezTo>
                <a:cubicBezTo>
                  <a:pt x="7" y="152"/>
                  <a:pt x="7" y="152"/>
                  <a:pt x="7" y="152"/>
                </a:cubicBezTo>
                <a:cubicBezTo>
                  <a:pt x="12" y="152"/>
                  <a:pt x="12" y="152"/>
                  <a:pt x="12" y="152"/>
                </a:cubicBezTo>
                <a:cubicBezTo>
                  <a:pt x="20" y="152"/>
                  <a:pt x="20" y="152"/>
                  <a:pt x="20" y="152"/>
                </a:cubicBezTo>
                <a:cubicBezTo>
                  <a:pt x="26" y="152"/>
                  <a:pt x="26" y="152"/>
                  <a:pt x="26" y="152"/>
                </a:cubicBezTo>
                <a:cubicBezTo>
                  <a:pt x="29" y="152"/>
                  <a:pt x="29" y="152"/>
                  <a:pt x="29" y="152"/>
                </a:cubicBezTo>
                <a:cubicBezTo>
                  <a:pt x="40" y="152"/>
                  <a:pt x="40" y="152"/>
                  <a:pt x="40" y="152"/>
                </a:cubicBezTo>
                <a:cubicBezTo>
                  <a:pt x="48" y="152"/>
                  <a:pt x="48" y="152"/>
                  <a:pt x="48" y="152"/>
                </a:cubicBezTo>
                <a:cubicBezTo>
                  <a:pt x="49" y="152"/>
                  <a:pt x="49" y="152"/>
                  <a:pt x="49" y="152"/>
                </a:cubicBezTo>
                <a:cubicBezTo>
                  <a:pt x="52" y="154"/>
                  <a:pt x="52" y="154"/>
                  <a:pt x="52" y="154"/>
                </a:cubicBezTo>
                <a:cubicBezTo>
                  <a:pt x="53" y="155"/>
                  <a:pt x="53" y="155"/>
                  <a:pt x="53" y="155"/>
                </a:cubicBezTo>
                <a:cubicBezTo>
                  <a:pt x="55" y="158"/>
                  <a:pt x="55" y="158"/>
                  <a:pt x="55" y="158"/>
                </a:cubicBezTo>
                <a:cubicBezTo>
                  <a:pt x="55" y="161"/>
                  <a:pt x="55" y="161"/>
                  <a:pt x="55" y="161"/>
                </a:cubicBezTo>
                <a:cubicBezTo>
                  <a:pt x="55" y="162"/>
                  <a:pt x="55" y="162"/>
                  <a:pt x="55" y="162"/>
                </a:cubicBezTo>
                <a:cubicBezTo>
                  <a:pt x="55" y="164"/>
                  <a:pt x="55" y="164"/>
                  <a:pt x="55" y="164"/>
                </a:cubicBezTo>
                <a:cubicBezTo>
                  <a:pt x="56" y="165"/>
                  <a:pt x="56" y="165"/>
                  <a:pt x="56" y="165"/>
                </a:cubicBezTo>
                <a:cubicBezTo>
                  <a:pt x="58" y="168"/>
                  <a:pt x="58" y="168"/>
                  <a:pt x="58" y="168"/>
                </a:cubicBezTo>
                <a:cubicBezTo>
                  <a:pt x="58" y="171"/>
                  <a:pt x="58" y="171"/>
                  <a:pt x="58" y="171"/>
                </a:cubicBezTo>
                <a:cubicBezTo>
                  <a:pt x="58" y="172"/>
                  <a:pt x="58" y="172"/>
                  <a:pt x="58" y="172"/>
                </a:cubicBezTo>
                <a:cubicBezTo>
                  <a:pt x="59" y="174"/>
                  <a:pt x="59" y="174"/>
                  <a:pt x="59" y="174"/>
                </a:cubicBezTo>
                <a:cubicBezTo>
                  <a:pt x="62" y="179"/>
                  <a:pt x="62" y="179"/>
                  <a:pt x="62" y="179"/>
                </a:cubicBezTo>
                <a:cubicBezTo>
                  <a:pt x="63" y="181"/>
                  <a:pt x="63" y="181"/>
                  <a:pt x="63" y="181"/>
                </a:cubicBezTo>
                <a:cubicBezTo>
                  <a:pt x="65" y="182"/>
                  <a:pt x="65" y="182"/>
                  <a:pt x="65" y="182"/>
                </a:cubicBezTo>
                <a:cubicBezTo>
                  <a:pt x="66" y="182"/>
                  <a:pt x="66" y="182"/>
                  <a:pt x="66" y="182"/>
                </a:cubicBezTo>
                <a:cubicBezTo>
                  <a:pt x="72" y="182"/>
                  <a:pt x="72" y="182"/>
                  <a:pt x="72" y="182"/>
                </a:cubicBezTo>
                <a:cubicBezTo>
                  <a:pt x="75" y="182"/>
                  <a:pt x="75" y="182"/>
                  <a:pt x="75" y="182"/>
                </a:cubicBezTo>
                <a:cubicBezTo>
                  <a:pt x="78" y="181"/>
                  <a:pt x="78" y="181"/>
                  <a:pt x="78" y="181"/>
                </a:cubicBezTo>
                <a:cubicBezTo>
                  <a:pt x="86" y="182"/>
                  <a:pt x="86" y="182"/>
                  <a:pt x="86" y="182"/>
                </a:cubicBezTo>
                <a:cubicBezTo>
                  <a:pt x="86" y="179"/>
                  <a:pt x="86" y="179"/>
                  <a:pt x="86" y="179"/>
                </a:cubicBezTo>
                <a:cubicBezTo>
                  <a:pt x="86" y="177"/>
                  <a:pt x="86" y="177"/>
                  <a:pt x="86" y="177"/>
                </a:cubicBezTo>
                <a:cubicBezTo>
                  <a:pt x="88" y="177"/>
                  <a:pt x="88" y="177"/>
                  <a:pt x="88" y="177"/>
                </a:cubicBezTo>
                <a:cubicBezTo>
                  <a:pt x="89" y="175"/>
                  <a:pt x="89" y="175"/>
                  <a:pt x="89" y="175"/>
                </a:cubicBezTo>
                <a:cubicBezTo>
                  <a:pt x="89" y="174"/>
                  <a:pt x="89" y="174"/>
                  <a:pt x="89" y="174"/>
                </a:cubicBezTo>
                <a:cubicBezTo>
                  <a:pt x="89" y="171"/>
                  <a:pt x="89" y="171"/>
                  <a:pt x="89" y="171"/>
                </a:cubicBezTo>
                <a:cubicBezTo>
                  <a:pt x="89" y="168"/>
                  <a:pt x="89" y="168"/>
                  <a:pt x="89" y="168"/>
                </a:cubicBezTo>
                <a:cubicBezTo>
                  <a:pt x="93" y="168"/>
                  <a:pt x="93" y="168"/>
                  <a:pt x="93" y="168"/>
                </a:cubicBezTo>
                <a:cubicBezTo>
                  <a:pt x="98" y="168"/>
                  <a:pt x="98" y="168"/>
                  <a:pt x="98" y="168"/>
                </a:cubicBezTo>
                <a:cubicBezTo>
                  <a:pt x="99" y="167"/>
                  <a:pt x="99" y="167"/>
                  <a:pt x="99" y="167"/>
                </a:cubicBezTo>
                <a:cubicBezTo>
                  <a:pt x="102" y="167"/>
                  <a:pt x="102" y="167"/>
                  <a:pt x="102" y="167"/>
                </a:cubicBezTo>
                <a:cubicBezTo>
                  <a:pt x="101" y="171"/>
                  <a:pt x="101" y="171"/>
                  <a:pt x="101" y="171"/>
                </a:cubicBezTo>
                <a:cubicBezTo>
                  <a:pt x="102" y="172"/>
                  <a:pt x="102" y="172"/>
                  <a:pt x="102" y="172"/>
                </a:cubicBezTo>
                <a:cubicBezTo>
                  <a:pt x="103" y="172"/>
                  <a:pt x="103" y="172"/>
                  <a:pt x="103" y="172"/>
                </a:cubicBezTo>
                <a:cubicBezTo>
                  <a:pt x="105" y="172"/>
                  <a:pt x="105" y="172"/>
                  <a:pt x="105" y="172"/>
                </a:cubicBezTo>
                <a:cubicBezTo>
                  <a:pt x="112" y="172"/>
                  <a:pt x="112" y="172"/>
                  <a:pt x="112" y="172"/>
                </a:cubicBezTo>
                <a:cubicBezTo>
                  <a:pt x="115" y="172"/>
                  <a:pt x="115" y="172"/>
                  <a:pt x="115" y="172"/>
                </a:cubicBezTo>
                <a:cubicBezTo>
                  <a:pt x="116" y="174"/>
                  <a:pt x="116" y="174"/>
                  <a:pt x="116" y="174"/>
                </a:cubicBezTo>
                <a:cubicBezTo>
                  <a:pt x="116" y="175"/>
                  <a:pt x="116" y="175"/>
                  <a:pt x="116" y="175"/>
                </a:cubicBezTo>
                <a:cubicBezTo>
                  <a:pt x="115" y="181"/>
                  <a:pt x="115" y="181"/>
                  <a:pt x="115" y="181"/>
                </a:cubicBezTo>
                <a:cubicBezTo>
                  <a:pt x="116" y="185"/>
                  <a:pt x="116" y="185"/>
                  <a:pt x="116" y="185"/>
                </a:cubicBezTo>
                <a:cubicBezTo>
                  <a:pt x="116" y="187"/>
                  <a:pt x="116" y="187"/>
                  <a:pt x="116" y="187"/>
                </a:cubicBezTo>
                <a:cubicBezTo>
                  <a:pt x="116" y="192"/>
                  <a:pt x="116" y="192"/>
                  <a:pt x="116" y="192"/>
                </a:cubicBezTo>
                <a:cubicBezTo>
                  <a:pt x="116" y="198"/>
                  <a:pt x="116" y="198"/>
                  <a:pt x="116" y="198"/>
                </a:cubicBezTo>
                <a:cubicBezTo>
                  <a:pt x="116" y="200"/>
                  <a:pt x="116" y="200"/>
                  <a:pt x="116" y="200"/>
                </a:cubicBezTo>
                <a:cubicBezTo>
                  <a:pt x="116" y="204"/>
                  <a:pt x="116" y="204"/>
                  <a:pt x="116" y="204"/>
                </a:cubicBezTo>
                <a:cubicBezTo>
                  <a:pt x="119" y="208"/>
                  <a:pt x="119" y="208"/>
                  <a:pt x="119" y="208"/>
                </a:cubicBezTo>
                <a:cubicBezTo>
                  <a:pt x="121" y="212"/>
                  <a:pt x="121" y="212"/>
                  <a:pt x="121" y="212"/>
                </a:cubicBezTo>
                <a:cubicBezTo>
                  <a:pt x="121" y="218"/>
                  <a:pt x="121" y="218"/>
                  <a:pt x="121" y="218"/>
                </a:cubicBezTo>
                <a:cubicBezTo>
                  <a:pt x="121" y="221"/>
                  <a:pt x="121" y="221"/>
                  <a:pt x="121" y="221"/>
                </a:cubicBezTo>
                <a:cubicBezTo>
                  <a:pt x="121" y="222"/>
                  <a:pt x="121" y="222"/>
                  <a:pt x="121" y="222"/>
                </a:cubicBezTo>
                <a:cubicBezTo>
                  <a:pt x="121" y="224"/>
                  <a:pt x="121" y="224"/>
                  <a:pt x="121" y="224"/>
                </a:cubicBezTo>
                <a:cubicBezTo>
                  <a:pt x="121" y="227"/>
                  <a:pt x="121" y="227"/>
                  <a:pt x="121" y="227"/>
                </a:cubicBezTo>
                <a:cubicBezTo>
                  <a:pt x="122" y="225"/>
                  <a:pt x="122" y="225"/>
                  <a:pt x="122" y="225"/>
                </a:cubicBezTo>
                <a:cubicBezTo>
                  <a:pt x="125" y="224"/>
                  <a:pt x="125" y="224"/>
                  <a:pt x="125" y="224"/>
                </a:cubicBezTo>
                <a:cubicBezTo>
                  <a:pt x="128" y="224"/>
                  <a:pt x="128" y="224"/>
                  <a:pt x="128" y="224"/>
                </a:cubicBezTo>
                <a:cubicBezTo>
                  <a:pt x="129" y="224"/>
                  <a:pt x="129" y="224"/>
                  <a:pt x="129" y="224"/>
                </a:cubicBezTo>
                <a:cubicBezTo>
                  <a:pt x="132" y="224"/>
                  <a:pt x="132" y="224"/>
                  <a:pt x="132" y="224"/>
                </a:cubicBezTo>
                <a:cubicBezTo>
                  <a:pt x="134" y="224"/>
                  <a:pt x="134" y="224"/>
                  <a:pt x="134" y="224"/>
                </a:cubicBezTo>
                <a:cubicBezTo>
                  <a:pt x="136" y="222"/>
                  <a:pt x="136" y="222"/>
                  <a:pt x="136" y="222"/>
                </a:cubicBezTo>
                <a:cubicBezTo>
                  <a:pt x="139" y="222"/>
                  <a:pt x="139" y="222"/>
                  <a:pt x="139" y="222"/>
                </a:cubicBezTo>
                <a:cubicBezTo>
                  <a:pt x="141" y="222"/>
                  <a:pt x="141" y="222"/>
                  <a:pt x="141" y="222"/>
                </a:cubicBezTo>
                <a:cubicBezTo>
                  <a:pt x="142" y="221"/>
                  <a:pt x="142" y="221"/>
                  <a:pt x="142" y="221"/>
                </a:cubicBezTo>
                <a:cubicBezTo>
                  <a:pt x="144" y="222"/>
                  <a:pt x="144" y="222"/>
                  <a:pt x="144" y="222"/>
                </a:cubicBezTo>
                <a:cubicBezTo>
                  <a:pt x="145" y="224"/>
                  <a:pt x="145" y="224"/>
                  <a:pt x="145" y="224"/>
                </a:cubicBezTo>
                <a:cubicBezTo>
                  <a:pt x="146" y="224"/>
                  <a:pt x="146" y="224"/>
                  <a:pt x="146" y="224"/>
                </a:cubicBezTo>
                <a:cubicBezTo>
                  <a:pt x="146" y="225"/>
                  <a:pt x="146" y="225"/>
                  <a:pt x="146" y="225"/>
                </a:cubicBezTo>
                <a:cubicBezTo>
                  <a:pt x="145" y="228"/>
                  <a:pt x="145" y="228"/>
                  <a:pt x="145" y="228"/>
                </a:cubicBezTo>
                <a:cubicBezTo>
                  <a:pt x="149" y="228"/>
                  <a:pt x="149" y="228"/>
                  <a:pt x="149" y="228"/>
                </a:cubicBezTo>
                <a:cubicBezTo>
                  <a:pt x="151" y="227"/>
                  <a:pt x="151" y="227"/>
                  <a:pt x="151" y="227"/>
                </a:cubicBezTo>
                <a:cubicBezTo>
                  <a:pt x="158" y="225"/>
                  <a:pt x="158" y="225"/>
                  <a:pt x="158" y="225"/>
                </a:cubicBezTo>
                <a:cubicBezTo>
                  <a:pt x="158" y="228"/>
                  <a:pt x="158" y="228"/>
                  <a:pt x="158" y="228"/>
                </a:cubicBezTo>
                <a:cubicBezTo>
                  <a:pt x="158" y="231"/>
                  <a:pt x="158" y="231"/>
                  <a:pt x="158" y="231"/>
                </a:cubicBezTo>
                <a:cubicBezTo>
                  <a:pt x="159" y="233"/>
                  <a:pt x="159" y="233"/>
                  <a:pt x="159" y="233"/>
                </a:cubicBezTo>
                <a:cubicBezTo>
                  <a:pt x="161" y="233"/>
                  <a:pt x="161" y="233"/>
                  <a:pt x="161" y="233"/>
                </a:cubicBezTo>
                <a:cubicBezTo>
                  <a:pt x="164" y="234"/>
                  <a:pt x="164" y="234"/>
                  <a:pt x="164" y="234"/>
                </a:cubicBezTo>
                <a:cubicBezTo>
                  <a:pt x="167" y="235"/>
                  <a:pt x="167" y="235"/>
                  <a:pt x="167" y="235"/>
                </a:cubicBezTo>
                <a:cubicBezTo>
                  <a:pt x="169" y="235"/>
                  <a:pt x="169" y="235"/>
                  <a:pt x="169" y="235"/>
                </a:cubicBezTo>
                <a:cubicBezTo>
                  <a:pt x="175" y="237"/>
                  <a:pt x="175" y="237"/>
                  <a:pt x="175" y="237"/>
                </a:cubicBezTo>
                <a:cubicBezTo>
                  <a:pt x="177" y="235"/>
                  <a:pt x="177" y="235"/>
                  <a:pt x="177" y="235"/>
                </a:cubicBezTo>
                <a:cubicBezTo>
                  <a:pt x="178" y="233"/>
                  <a:pt x="178" y="233"/>
                  <a:pt x="178" y="233"/>
                </a:cubicBezTo>
                <a:cubicBezTo>
                  <a:pt x="179" y="231"/>
                  <a:pt x="179" y="231"/>
                  <a:pt x="179" y="231"/>
                </a:cubicBezTo>
                <a:cubicBezTo>
                  <a:pt x="182" y="235"/>
                  <a:pt x="182" y="235"/>
                  <a:pt x="182" y="235"/>
                </a:cubicBezTo>
                <a:cubicBezTo>
                  <a:pt x="184" y="237"/>
                  <a:pt x="184" y="237"/>
                  <a:pt x="184" y="237"/>
                </a:cubicBezTo>
                <a:cubicBezTo>
                  <a:pt x="185" y="240"/>
                  <a:pt x="185" y="240"/>
                  <a:pt x="185" y="240"/>
                </a:cubicBezTo>
                <a:cubicBezTo>
                  <a:pt x="187" y="241"/>
                  <a:pt x="187" y="241"/>
                  <a:pt x="187" y="241"/>
                </a:cubicBezTo>
                <a:cubicBezTo>
                  <a:pt x="188" y="240"/>
                  <a:pt x="188" y="240"/>
                  <a:pt x="188" y="240"/>
                </a:cubicBezTo>
                <a:cubicBezTo>
                  <a:pt x="191" y="241"/>
                  <a:pt x="191" y="241"/>
                  <a:pt x="191" y="241"/>
                </a:cubicBezTo>
                <a:cubicBezTo>
                  <a:pt x="192" y="243"/>
                  <a:pt x="192" y="243"/>
                  <a:pt x="192" y="243"/>
                </a:cubicBezTo>
                <a:cubicBezTo>
                  <a:pt x="194" y="243"/>
                  <a:pt x="194" y="243"/>
                  <a:pt x="194" y="243"/>
                </a:cubicBezTo>
                <a:cubicBezTo>
                  <a:pt x="195" y="244"/>
                  <a:pt x="195" y="244"/>
                  <a:pt x="195" y="244"/>
                </a:cubicBezTo>
                <a:cubicBezTo>
                  <a:pt x="195" y="246"/>
                  <a:pt x="195" y="246"/>
                  <a:pt x="195" y="246"/>
                </a:cubicBezTo>
                <a:cubicBezTo>
                  <a:pt x="195" y="247"/>
                  <a:pt x="195" y="247"/>
                  <a:pt x="195" y="247"/>
                </a:cubicBezTo>
                <a:cubicBezTo>
                  <a:pt x="198" y="250"/>
                  <a:pt x="198" y="250"/>
                  <a:pt x="198" y="250"/>
                </a:cubicBezTo>
                <a:cubicBezTo>
                  <a:pt x="201" y="254"/>
                  <a:pt x="201" y="254"/>
                  <a:pt x="201" y="254"/>
                </a:cubicBezTo>
                <a:cubicBezTo>
                  <a:pt x="202" y="255"/>
                  <a:pt x="202" y="255"/>
                  <a:pt x="202" y="255"/>
                </a:cubicBezTo>
                <a:cubicBezTo>
                  <a:pt x="205" y="255"/>
                  <a:pt x="205" y="255"/>
                  <a:pt x="205" y="255"/>
                </a:cubicBezTo>
                <a:cubicBezTo>
                  <a:pt x="208" y="254"/>
                  <a:pt x="208" y="254"/>
                  <a:pt x="208" y="254"/>
                </a:cubicBezTo>
                <a:cubicBezTo>
                  <a:pt x="210" y="254"/>
                  <a:pt x="210" y="254"/>
                  <a:pt x="210" y="254"/>
                </a:cubicBezTo>
                <a:cubicBezTo>
                  <a:pt x="210" y="255"/>
                  <a:pt x="210" y="255"/>
                  <a:pt x="210" y="255"/>
                </a:cubicBezTo>
                <a:cubicBezTo>
                  <a:pt x="211" y="257"/>
                  <a:pt x="211" y="257"/>
                  <a:pt x="211" y="257"/>
                </a:cubicBezTo>
                <a:cubicBezTo>
                  <a:pt x="211" y="254"/>
                  <a:pt x="211" y="254"/>
                  <a:pt x="211" y="254"/>
                </a:cubicBezTo>
                <a:cubicBezTo>
                  <a:pt x="211" y="253"/>
                  <a:pt x="211" y="253"/>
                  <a:pt x="211" y="253"/>
                </a:cubicBezTo>
                <a:cubicBezTo>
                  <a:pt x="211" y="238"/>
                  <a:pt x="211" y="238"/>
                  <a:pt x="211" y="238"/>
                </a:cubicBezTo>
                <a:cubicBezTo>
                  <a:pt x="208" y="240"/>
                  <a:pt x="208" y="240"/>
                  <a:pt x="208" y="240"/>
                </a:cubicBezTo>
                <a:cubicBezTo>
                  <a:pt x="207" y="241"/>
                  <a:pt x="207" y="241"/>
                  <a:pt x="207" y="241"/>
                </a:cubicBezTo>
                <a:cubicBezTo>
                  <a:pt x="207" y="243"/>
                  <a:pt x="207" y="243"/>
                  <a:pt x="207" y="243"/>
                </a:cubicBezTo>
                <a:cubicBezTo>
                  <a:pt x="204" y="241"/>
                  <a:pt x="204" y="241"/>
                  <a:pt x="204" y="241"/>
                </a:cubicBezTo>
                <a:cubicBezTo>
                  <a:pt x="201" y="240"/>
                  <a:pt x="201" y="240"/>
                  <a:pt x="201" y="240"/>
                </a:cubicBezTo>
                <a:cubicBezTo>
                  <a:pt x="195" y="234"/>
                  <a:pt x="195" y="234"/>
                  <a:pt x="195" y="234"/>
                </a:cubicBezTo>
                <a:cubicBezTo>
                  <a:pt x="195" y="230"/>
                  <a:pt x="195" y="230"/>
                  <a:pt x="195" y="230"/>
                </a:cubicBezTo>
                <a:cubicBezTo>
                  <a:pt x="195" y="225"/>
                  <a:pt x="195" y="225"/>
                  <a:pt x="195" y="225"/>
                </a:cubicBezTo>
                <a:cubicBezTo>
                  <a:pt x="197" y="221"/>
                  <a:pt x="197" y="221"/>
                  <a:pt x="197" y="221"/>
                </a:cubicBezTo>
                <a:cubicBezTo>
                  <a:pt x="198" y="218"/>
                  <a:pt x="198" y="218"/>
                  <a:pt x="198" y="218"/>
                </a:cubicBezTo>
                <a:cubicBezTo>
                  <a:pt x="198" y="211"/>
                  <a:pt x="198" y="211"/>
                  <a:pt x="198" y="211"/>
                </a:cubicBezTo>
                <a:cubicBezTo>
                  <a:pt x="198" y="204"/>
                  <a:pt x="198" y="204"/>
                  <a:pt x="198" y="204"/>
                </a:cubicBezTo>
                <a:cubicBezTo>
                  <a:pt x="197" y="201"/>
                  <a:pt x="197" y="201"/>
                  <a:pt x="197" y="201"/>
                </a:cubicBezTo>
                <a:cubicBezTo>
                  <a:pt x="195" y="200"/>
                  <a:pt x="195" y="200"/>
                  <a:pt x="195" y="200"/>
                </a:cubicBezTo>
                <a:cubicBezTo>
                  <a:pt x="197" y="197"/>
                  <a:pt x="197" y="197"/>
                  <a:pt x="197" y="197"/>
                </a:cubicBezTo>
                <a:cubicBezTo>
                  <a:pt x="199" y="194"/>
                  <a:pt x="199" y="194"/>
                  <a:pt x="199" y="194"/>
                </a:cubicBezTo>
                <a:cubicBezTo>
                  <a:pt x="201" y="192"/>
                  <a:pt x="201" y="192"/>
                  <a:pt x="201" y="192"/>
                </a:cubicBezTo>
                <a:cubicBezTo>
                  <a:pt x="201" y="188"/>
                  <a:pt x="201" y="188"/>
                  <a:pt x="201" y="188"/>
                </a:cubicBezTo>
                <a:cubicBezTo>
                  <a:pt x="221" y="185"/>
                  <a:pt x="221" y="185"/>
                  <a:pt x="221" y="185"/>
                </a:cubicBezTo>
                <a:cubicBezTo>
                  <a:pt x="221" y="182"/>
                  <a:pt x="221" y="182"/>
                  <a:pt x="221" y="182"/>
                </a:cubicBezTo>
                <a:cubicBezTo>
                  <a:pt x="220" y="181"/>
                  <a:pt x="220" y="181"/>
                  <a:pt x="220" y="181"/>
                </a:cubicBezTo>
                <a:cubicBezTo>
                  <a:pt x="218" y="179"/>
                  <a:pt x="218" y="179"/>
                  <a:pt x="218" y="179"/>
                </a:cubicBezTo>
                <a:cubicBezTo>
                  <a:pt x="218" y="178"/>
                  <a:pt x="218" y="178"/>
                  <a:pt x="218" y="178"/>
                </a:cubicBezTo>
                <a:cubicBezTo>
                  <a:pt x="217" y="174"/>
                  <a:pt x="217" y="174"/>
                  <a:pt x="217" y="174"/>
                </a:cubicBezTo>
                <a:cubicBezTo>
                  <a:pt x="214" y="171"/>
                  <a:pt x="214" y="171"/>
                  <a:pt x="214" y="171"/>
                </a:cubicBezTo>
                <a:cubicBezTo>
                  <a:pt x="212" y="168"/>
                  <a:pt x="212" y="168"/>
                  <a:pt x="212" y="168"/>
                </a:cubicBezTo>
                <a:cubicBezTo>
                  <a:pt x="210" y="167"/>
                  <a:pt x="210" y="167"/>
                  <a:pt x="210" y="167"/>
                </a:cubicBezTo>
                <a:cubicBezTo>
                  <a:pt x="205" y="155"/>
                  <a:pt x="205" y="155"/>
                  <a:pt x="205" y="155"/>
                </a:cubicBezTo>
                <a:cubicBezTo>
                  <a:pt x="205" y="154"/>
                  <a:pt x="205" y="154"/>
                  <a:pt x="205" y="154"/>
                </a:cubicBezTo>
                <a:cubicBezTo>
                  <a:pt x="207" y="151"/>
                  <a:pt x="207" y="151"/>
                  <a:pt x="207" y="151"/>
                </a:cubicBezTo>
                <a:cubicBezTo>
                  <a:pt x="207" y="148"/>
                  <a:pt x="207" y="148"/>
                  <a:pt x="207" y="148"/>
                </a:cubicBezTo>
                <a:cubicBezTo>
                  <a:pt x="205" y="147"/>
                  <a:pt x="205" y="147"/>
                  <a:pt x="205" y="147"/>
                </a:cubicBezTo>
                <a:cubicBezTo>
                  <a:pt x="205" y="144"/>
                  <a:pt x="205" y="144"/>
                  <a:pt x="205" y="144"/>
                </a:cubicBezTo>
                <a:cubicBezTo>
                  <a:pt x="204" y="139"/>
                  <a:pt x="204" y="139"/>
                  <a:pt x="204" y="139"/>
                </a:cubicBezTo>
                <a:cubicBezTo>
                  <a:pt x="205" y="134"/>
                  <a:pt x="205" y="134"/>
                  <a:pt x="205" y="134"/>
                </a:cubicBezTo>
                <a:cubicBezTo>
                  <a:pt x="205" y="131"/>
                  <a:pt x="205" y="131"/>
                  <a:pt x="205" y="131"/>
                </a:cubicBezTo>
                <a:cubicBezTo>
                  <a:pt x="204" y="132"/>
                  <a:pt x="204" y="132"/>
                  <a:pt x="204" y="132"/>
                </a:cubicBezTo>
                <a:cubicBezTo>
                  <a:pt x="205" y="128"/>
                  <a:pt x="205" y="128"/>
                  <a:pt x="205" y="128"/>
                </a:cubicBezTo>
                <a:cubicBezTo>
                  <a:pt x="205" y="125"/>
                  <a:pt x="205" y="125"/>
                  <a:pt x="205" y="125"/>
                </a:cubicBezTo>
                <a:cubicBezTo>
                  <a:pt x="204" y="121"/>
                  <a:pt x="204" y="121"/>
                  <a:pt x="204" y="121"/>
                </a:cubicBezTo>
                <a:cubicBezTo>
                  <a:pt x="205" y="118"/>
                  <a:pt x="205" y="118"/>
                  <a:pt x="205" y="118"/>
                </a:cubicBezTo>
                <a:cubicBezTo>
                  <a:pt x="205" y="115"/>
                  <a:pt x="205" y="115"/>
                  <a:pt x="205" y="115"/>
                </a:cubicBezTo>
                <a:cubicBezTo>
                  <a:pt x="205" y="114"/>
                  <a:pt x="205" y="114"/>
                  <a:pt x="205" y="114"/>
                </a:cubicBezTo>
                <a:cubicBezTo>
                  <a:pt x="204" y="111"/>
                  <a:pt x="204" y="111"/>
                  <a:pt x="204" y="111"/>
                </a:cubicBezTo>
                <a:cubicBezTo>
                  <a:pt x="204" y="110"/>
                  <a:pt x="204" y="110"/>
                  <a:pt x="204" y="110"/>
                </a:cubicBezTo>
                <a:cubicBezTo>
                  <a:pt x="202" y="108"/>
                  <a:pt x="202" y="108"/>
                  <a:pt x="202" y="108"/>
                </a:cubicBezTo>
                <a:cubicBezTo>
                  <a:pt x="202" y="106"/>
                  <a:pt x="202" y="106"/>
                  <a:pt x="202" y="106"/>
                </a:cubicBezTo>
                <a:cubicBezTo>
                  <a:pt x="202" y="105"/>
                  <a:pt x="202" y="105"/>
                  <a:pt x="202" y="105"/>
                </a:cubicBezTo>
                <a:cubicBezTo>
                  <a:pt x="204" y="102"/>
                  <a:pt x="204" y="102"/>
                  <a:pt x="204" y="102"/>
                </a:cubicBezTo>
                <a:cubicBezTo>
                  <a:pt x="205" y="101"/>
                  <a:pt x="205" y="101"/>
                  <a:pt x="205" y="101"/>
                </a:cubicBezTo>
                <a:cubicBezTo>
                  <a:pt x="204" y="98"/>
                  <a:pt x="205" y="96"/>
                  <a:pt x="207" y="95"/>
                </a:cubicBezTo>
                <a:cubicBezTo>
                  <a:pt x="207" y="92"/>
                  <a:pt x="207" y="92"/>
                  <a:pt x="207" y="92"/>
                </a:cubicBezTo>
                <a:cubicBezTo>
                  <a:pt x="210" y="91"/>
                  <a:pt x="210" y="91"/>
                  <a:pt x="210" y="91"/>
                </a:cubicBezTo>
                <a:cubicBezTo>
                  <a:pt x="211" y="89"/>
                  <a:pt x="211" y="89"/>
                  <a:pt x="211" y="89"/>
                </a:cubicBezTo>
                <a:cubicBezTo>
                  <a:pt x="211" y="86"/>
                  <a:pt x="211" y="86"/>
                  <a:pt x="211" y="86"/>
                </a:cubicBezTo>
                <a:cubicBezTo>
                  <a:pt x="211" y="79"/>
                  <a:pt x="211" y="79"/>
                  <a:pt x="211" y="79"/>
                </a:cubicBezTo>
                <a:cubicBezTo>
                  <a:pt x="212" y="73"/>
                  <a:pt x="212" y="73"/>
                  <a:pt x="212" y="73"/>
                </a:cubicBezTo>
                <a:cubicBezTo>
                  <a:pt x="214" y="66"/>
                  <a:pt x="214" y="66"/>
                  <a:pt x="214" y="66"/>
                </a:cubicBezTo>
                <a:cubicBezTo>
                  <a:pt x="215" y="65"/>
                  <a:pt x="215" y="65"/>
                  <a:pt x="215" y="65"/>
                </a:cubicBezTo>
                <a:cubicBezTo>
                  <a:pt x="215" y="62"/>
                  <a:pt x="215" y="62"/>
                  <a:pt x="215" y="62"/>
                </a:cubicBezTo>
                <a:cubicBezTo>
                  <a:pt x="215" y="60"/>
                  <a:pt x="215" y="60"/>
                  <a:pt x="215" y="60"/>
                </a:cubicBezTo>
                <a:cubicBezTo>
                  <a:pt x="217" y="60"/>
                  <a:pt x="217" y="60"/>
                  <a:pt x="217" y="60"/>
                </a:cubicBezTo>
                <a:cubicBezTo>
                  <a:pt x="221" y="55"/>
                  <a:pt x="221" y="55"/>
                  <a:pt x="221" y="55"/>
                </a:cubicBezTo>
                <a:cubicBezTo>
                  <a:pt x="227" y="50"/>
                  <a:pt x="227" y="50"/>
                  <a:pt x="227" y="50"/>
                </a:cubicBezTo>
                <a:cubicBezTo>
                  <a:pt x="230" y="48"/>
                  <a:pt x="230" y="48"/>
                  <a:pt x="230" y="48"/>
                </a:cubicBezTo>
                <a:cubicBezTo>
                  <a:pt x="231" y="43"/>
                  <a:pt x="231" y="43"/>
                  <a:pt x="231" y="43"/>
                </a:cubicBezTo>
                <a:cubicBezTo>
                  <a:pt x="230" y="42"/>
                  <a:pt x="230" y="42"/>
                  <a:pt x="230" y="42"/>
                </a:cubicBezTo>
                <a:cubicBezTo>
                  <a:pt x="227" y="40"/>
                  <a:pt x="227" y="40"/>
                  <a:pt x="227" y="40"/>
                </a:cubicBezTo>
                <a:cubicBezTo>
                  <a:pt x="225" y="40"/>
                  <a:pt x="225" y="40"/>
                  <a:pt x="225" y="40"/>
                </a:cubicBezTo>
                <a:cubicBezTo>
                  <a:pt x="224" y="39"/>
                  <a:pt x="224" y="39"/>
                  <a:pt x="224" y="39"/>
                </a:cubicBezTo>
                <a:cubicBezTo>
                  <a:pt x="225" y="35"/>
                  <a:pt x="225" y="35"/>
                  <a:pt x="225" y="35"/>
                </a:cubicBezTo>
                <a:cubicBezTo>
                  <a:pt x="225" y="30"/>
                  <a:pt x="225" y="30"/>
                  <a:pt x="225" y="30"/>
                </a:cubicBezTo>
                <a:cubicBezTo>
                  <a:pt x="227" y="26"/>
                  <a:pt x="227" y="26"/>
                  <a:pt x="227" y="26"/>
                </a:cubicBezTo>
                <a:cubicBezTo>
                  <a:pt x="225" y="25"/>
                  <a:pt x="225" y="25"/>
                  <a:pt x="225" y="25"/>
                </a:cubicBezTo>
                <a:cubicBezTo>
                  <a:pt x="224" y="23"/>
                  <a:pt x="224" y="23"/>
                  <a:pt x="224" y="23"/>
                </a:cubicBezTo>
                <a:lnTo>
                  <a:pt x="223" y="2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56" name="Freeform 67"/>
          <p:cNvSpPr>
            <a:spLocks/>
          </p:cNvSpPr>
          <p:nvPr/>
        </p:nvSpPr>
        <p:spPr bwMode="auto">
          <a:xfrm>
            <a:off x="4868471" y="3902842"/>
            <a:ext cx="158949" cy="251242"/>
          </a:xfrm>
          <a:custGeom>
            <a:avLst/>
            <a:gdLst>
              <a:gd name="T0" fmla="*/ 20 w 89"/>
              <a:gd name="T1" fmla="*/ 26 h 102"/>
              <a:gd name="T2" fmla="*/ 20 w 89"/>
              <a:gd name="T3" fmla="*/ 33 h 102"/>
              <a:gd name="T4" fmla="*/ 27 w 89"/>
              <a:gd name="T5" fmla="*/ 35 h 102"/>
              <a:gd name="T6" fmla="*/ 27 w 89"/>
              <a:gd name="T7" fmla="*/ 43 h 102"/>
              <a:gd name="T8" fmla="*/ 15 w 89"/>
              <a:gd name="T9" fmla="*/ 53 h 102"/>
              <a:gd name="T10" fmla="*/ 7 w 89"/>
              <a:gd name="T11" fmla="*/ 59 h 102"/>
              <a:gd name="T12" fmla="*/ 7 w 89"/>
              <a:gd name="T13" fmla="*/ 66 h 102"/>
              <a:gd name="T14" fmla="*/ 3 w 89"/>
              <a:gd name="T15" fmla="*/ 77 h 102"/>
              <a:gd name="T16" fmla="*/ 2 w 89"/>
              <a:gd name="T17" fmla="*/ 94 h 102"/>
              <a:gd name="T18" fmla="*/ 0 w 89"/>
              <a:gd name="T19" fmla="*/ 101 h 102"/>
              <a:gd name="T20" fmla="*/ 3 w 89"/>
              <a:gd name="T21" fmla="*/ 101 h 102"/>
              <a:gd name="T22" fmla="*/ 5 w 89"/>
              <a:gd name="T23" fmla="*/ 102 h 102"/>
              <a:gd name="T24" fmla="*/ 11 w 89"/>
              <a:gd name="T25" fmla="*/ 98 h 102"/>
              <a:gd name="T26" fmla="*/ 15 w 89"/>
              <a:gd name="T27" fmla="*/ 97 h 102"/>
              <a:gd name="T28" fmla="*/ 16 w 89"/>
              <a:gd name="T29" fmla="*/ 94 h 102"/>
              <a:gd name="T30" fmla="*/ 35 w 89"/>
              <a:gd name="T31" fmla="*/ 94 h 102"/>
              <a:gd name="T32" fmla="*/ 36 w 89"/>
              <a:gd name="T33" fmla="*/ 93 h 102"/>
              <a:gd name="T34" fmla="*/ 37 w 89"/>
              <a:gd name="T35" fmla="*/ 85 h 102"/>
              <a:gd name="T36" fmla="*/ 37 w 89"/>
              <a:gd name="T37" fmla="*/ 79 h 102"/>
              <a:gd name="T38" fmla="*/ 41 w 89"/>
              <a:gd name="T39" fmla="*/ 77 h 102"/>
              <a:gd name="T40" fmla="*/ 47 w 89"/>
              <a:gd name="T41" fmla="*/ 75 h 102"/>
              <a:gd name="T42" fmla="*/ 49 w 89"/>
              <a:gd name="T43" fmla="*/ 74 h 102"/>
              <a:gd name="T44" fmla="*/ 55 w 89"/>
              <a:gd name="T45" fmla="*/ 74 h 102"/>
              <a:gd name="T46" fmla="*/ 59 w 89"/>
              <a:gd name="T47" fmla="*/ 71 h 102"/>
              <a:gd name="T48" fmla="*/ 59 w 89"/>
              <a:gd name="T49" fmla="*/ 67 h 102"/>
              <a:gd name="T50" fmla="*/ 63 w 89"/>
              <a:gd name="T51" fmla="*/ 70 h 102"/>
              <a:gd name="T52" fmla="*/ 64 w 89"/>
              <a:gd name="T53" fmla="*/ 71 h 102"/>
              <a:gd name="T54" fmla="*/ 67 w 89"/>
              <a:gd name="T55" fmla="*/ 71 h 102"/>
              <a:gd name="T56" fmla="*/ 71 w 89"/>
              <a:gd name="T57" fmla="*/ 74 h 102"/>
              <a:gd name="T58" fmla="*/ 77 w 89"/>
              <a:gd name="T59" fmla="*/ 62 h 102"/>
              <a:gd name="T60" fmla="*/ 81 w 89"/>
              <a:gd name="T61" fmla="*/ 57 h 102"/>
              <a:gd name="T62" fmla="*/ 84 w 89"/>
              <a:gd name="T63" fmla="*/ 53 h 102"/>
              <a:gd name="T64" fmla="*/ 87 w 89"/>
              <a:gd name="T65" fmla="*/ 46 h 102"/>
              <a:gd name="T66" fmla="*/ 87 w 89"/>
              <a:gd name="T67" fmla="*/ 37 h 102"/>
              <a:gd name="T68" fmla="*/ 84 w 89"/>
              <a:gd name="T69" fmla="*/ 26 h 102"/>
              <a:gd name="T70" fmla="*/ 77 w 89"/>
              <a:gd name="T71" fmla="*/ 17 h 102"/>
              <a:gd name="T72" fmla="*/ 77 w 89"/>
              <a:gd name="T73" fmla="*/ 9 h 102"/>
              <a:gd name="T74" fmla="*/ 73 w 89"/>
              <a:gd name="T75" fmla="*/ 6 h 102"/>
              <a:gd name="T76" fmla="*/ 72 w 89"/>
              <a:gd name="T77" fmla="*/ 2 h 102"/>
              <a:gd name="T78" fmla="*/ 68 w 89"/>
              <a:gd name="T79" fmla="*/ 4 h 102"/>
              <a:gd name="T80" fmla="*/ 63 w 89"/>
              <a:gd name="T81" fmla="*/ 9 h 102"/>
              <a:gd name="T82" fmla="*/ 60 w 89"/>
              <a:gd name="T83" fmla="*/ 8 h 102"/>
              <a:gd name="T84" fmla="*/ 57 w 89"/>
              <a:gd name="T85" fmla="*/ 6 h 102"/>
              <a:gd name="T86" fmla="*/ 53 w 89"/>
              <a:gd name="T87" fmla="*/ 6 h 102"/>
              <a:gd name="T88" fmla="*/ 45 w 89"/>
              <a:gd name="T89" fmla="*/ 9 h 102"/>
              <a:gd name="T90" fmla="*/ 41 w 89"/>
              <a:gd name="T91" fmla="*/ 13 h 102"/>
              <a:gd name="T92" fmla="*/ 36 w 89"/>
              <a:gd name="T93" fmla="*/ 9 h 102"/>
              <a:gd name="T94" fmla="*/ 33 w 89"/>
              <a:gd name="T95" fmla="*/ 9 h 102"/>
              <a:gd name="T96" fmla="*/ 29 w 89"/>
              <a:gd name="T97" fmla="*/ 9 h 102"/>
              <a:gd name="T98" fmla="*/ 27 w 89"/>
              <a:gd name="T99" fmla="*/ 8 h 102"/>
              <a:gd name="T100" fmla="*/ 23 w 89"/>
              <a:gd name="T101" fmla="*/ 9 h 102"/>
              <a:gd name="T102" fmla="*/ 23 w 89"/>
              <a:gd name="T103" fmla="*/ 14 h 102"/>
              <a:gd name="T104" fmla="*/ 20 w 89"/>
              <a:gd name="T105" fmla="*/ 20 h 102"/>
              <a:gd name="T106" fmla="*/ 20 w 89"/>
              <a:gd name="T107" fmla="*/ 20 h 102"/>
              <a:gd name="T108" fmla="*/ 20 w 89"/>
              <a:gd name="T109" fmla="*/ 2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 h="102">
                <a:moveTo>
                  <a:pt x="20" y="20"/>
                </a:moveTo>
                <a:lnTo>
                  <a:pt x="20" y="26"/>
                </a:lnTo>
                <a:lnTo>
                  <a:pt x="19" y="31"/>
                </a:lnTo>
                <a:lnTo>
                  <a:pt x="20" y="33"/>
                </a:lnTo>
                <a:lnTo>
                  <a:pt x="23" y="33"/>
                </a:lnTo>
                <a:lnTo>
                  <a:pt x="27" y="35"/>
                </a:lnTo>
                <a:lnTo>
                  <a:pt x="28" y="37"/>
                </a:lnTo>
                <a:lnTo>
                  <a:pt x="27" y="43"/>
                </a:lnTo>
                <a:lnTo>
                  <a:pt x="23" y="46"/>
                </a:lnTo>
                <a:lnTo>
                  <a:pt x="15" y="53"/>
                </a:lnTo>
                <a:lnTo>
                  <a:pt x="9" y="59"/>
                </a:lnTo>
                <a:lnTo>
                  <a:pt x="7" y="59"/>
                </a:lnTo>
                <a:lnTo>
                  <a:pt x="7" y="62"/>
                </a:lnTo>
                <a:lnTo>
                  <a:pt x="7" y="66"/>
                </a:lnTo>
                <a:lnTo>
                  <a:pt x="5" y="67"/>
                </a:lnTo>
                <a:lnTo>
                  <a:pt x="3" y="77"/>
                </a:lnTo>
                <a:lnTo>
                  <a:pt x="2" y="85"/>
                </a:lnTo>
                <a:lnTo>
                  <a:pt x="2" y="94"/>
                </a:lnTo>
                <a:lnTo>
                  <a:pt x="2" y="98"/>
                </a:lnTo>
                <a:lnTo>
                  <a:pt x="0" y="101"/>
                </a:lnTo>
                <a:lnTo>
                  <a:pt x="2" y="101"/>
                </a:lnTo>
                <a:lnTo>
                  <a:pt x="3" y="101"/>
                </a:lnTo>
                <a:lnTo>
                  <a:pt x="5" y="101"/>
                </a:lnTo>
                <a:lnTo>
                  <a:pt x="5" y="102"/>
                </a:lnTo>
                <a:lnTo>
                  <a:pt x="7" y="102"/>
                </a:lnTo>
                <a:lnTo>
                  <a:pt x="11" y="98"/>
                </a:lnTo>
                <a:lnTo>
                  <a:pt x="13" y="97"/>
                </a:lnTo>
                <a:lnTo>
                  <a:pt x="15" y="97"/>
                </a:lnTo>
                <a:lnTo>
                  <a:pt x="16" y="95"/>
                </a:lnTo>
                <a:lnTo>
                  <a:pt x="16" y="94"/>
                </a:lnTo>
                <a:lnTo>
                  <a:pt x="27" y="94"/>
                </a:lnTo>
                <a:lnTo>
                  <a:pt x="35" y="94"/>
                </a:lnTo>
                <a:lnTo>
                  <a:pt x="36" y="94"/>
                </a:lnTo>
                <a:lnTo>
                  <a:pt x="36" y="93"/>
                </a:lnTo>
                <a:lnTo>
                  <a:pt x="36" y="89"/>
                </a:lnTo>
                <a:lnTo>
                  <a:pt x="37" y="85"/>
                </a:lnTo>
                <a:lnTo>
                  <a:pt x="40" y="81"/>
                </a:lnTo>
                <a:lnTo>
                  <a:pt x="37" y="79"/>
                </a:lnTo>
                <a:lnTo>
                  <a:pt x="40" y="77"/>
                </a:lnTo>
                <a:lnTo>
                  <a:pt x="41" y="77"/>
                </a:lnTo>
                <a:lnTo>
                  <a:pt x="45" y="75"/>
                </a:lnTo>
                <a:lnTo>
                  <a:pt x="47" y="75"/>
                </a:lnTo>
                <a:lnTo>
                  <a:pt x="49" y="71"/>
                </a:lnTo>
                <a:lnTo>
                  <a:pt x="49" y="74"/>
                </a:lnTo>
                <a:lnTo>
                  <a:pt x="53" y="75"/>
                </a:lnTo>
                <a:lnTo>
                  <a:pt x="55" y="74"/>
                </a:lnTo>
                <a:lnTo>
                  <a:pt x="57" y="71"/>
                </a:lnTo>
                <a:lnTo>
                  <a:pt x="59" y="71"/>
                </a:lnTo>
                <a:lnTo>
                  <a:pt x="59" y="70"/>
                </a:lnTo>
                <a:lnTo>
                  <a:pt x="59" y="67"/>
                </a:lnTo>
                <a:lnTo>
                  <a:pt x="60" y="67"/>
                </a:lnTo>
                <a:lnTo>
                  <a:pt x="63" y="70"/>
                </a:lnTo>
                <a:lnTo>
                  <a:pt x="63" y="71"/>
                </a:lnTo>
                <a:lnTo>
                  <a:pt x="64" y="71"/>
                </a:lnTo>
                <a:lnTo>
                  <a:pt x="67" y="70"/>
                </a:lnTo>
                <a:lnTo>
                  <a:pt x="67" y="71"/>
                </a:lnTo>
                <a:lnTo>
                  <a:pt x="68" y="74"/>
                </a:lnTo>
                <a:lnTo>
                  <a:pt x="71" y="74"/>
                </a:lnTo>
                <a:lnTo>
                  <a:pt x="73" y="66"/>
                </a:lnTo>
                <a:lnTo>
                  <a:pt x="77" y="62"/>
                </a:lnTo>
                <a:lnTo>
                  <a:pt x="77" y="58"/>
                </a:lnTo>
                <a:lnTo>
                  <a:pt x="81" y="57"/>
                </a:lnTo>
                <a:lnTo>
                  <a:pt x="84" y="54"/>
                </a:lnTo>
                <a:lnTo>
                  <a:pt x="84" y="53"/>
                </a:lnTo>
                <a:lnTo>
                  <a:pt x="85" y="49"/>
                </a:lnTo>
                <a:lnTo>
                  <a:pt x="87" y="46"/>
                </a:lnTo>
                <a:lnTo>
                  <a:pt x="89" y="41"/>
                </a:lnTo>
                <a:lnTo>
                  <a:pt x="87" y="37"/>
                </a:lnTo>
                <a:lnTo>
                  <a:pt x="85" y="30"/>
                </a:lnTo>
                <a:lnTo>
                  <a:pt x="84" y="26"/>
                </a:lnTo>
                <a:lnTo>
                  <a:pt x="80" y="18"/>
                </a:lnTo>
                <a:lnTo>
                  <a:pt x="77" y="17"/>
                </a:lnTo>
                <a:lnTo>
                  <a:pt x="77" y="13"/>
                </a:lnTo>
                <a:lnTo>
                  <a:pt x="77" y="9"/>
                </a:lnTo>
                <a:lnTo>
                  <a:pt x="76" y="9"/>
                </a:lnTo>
                <a:lnTo>
                  <a:pt x="73" y="6"/>
                </a:lnTo>
                <a:lnTo>
                  <a:pt x="72" y="5"/>
                </a:lnTo>
                <a:lnTo>
                  <a:pt x="72" y="2"/>
                </a:lnTo>
                <a:lnTo>
                  <a:pt x="71" y="0"/>
                </a:lnTo>
                <a:lnTo>
                  <a:pt x="68" y="4"/>
                </a:lnTo>
                <a:lnTo>
                  <a:pt x="67" y="5"/>
                </a:lnTo>
                <a:lnTo>
                  <a:pt x="63" y="9"/>
                </a:lnTo>
                <a:lnTo>
                  <a:pt x="61" y="9"/>
                </a:lnTo>
                <a:lnTo>
                  <a:pt x="60" y="8"/>
                </a:lnTo>
                <a:lnTo>
                  <a:pt x="60" y="8"/>
                </a:lnTo>
                <a:lnTo>
                  <a:pt x="57" y="6"/>
                </a:lnTo>
                <a:lnTo>
                  <a:pt x="55" y="6"/>
                </a:lnTo>
                <a:lnTo>
                  <a:pt x="53" y="6"/>
                </a:lnTo>
                <a:lnTo>
                  <a:pt x="49" y="8"/>
                </a:lnTo>
                <a:lnTo>
                  <a:pt x="45" y="9"/>
                </a:lnTo>
                <a:lnTo>
                  <a:pt x="43" y="10"/>
                </a:lnTo>
                <a:lnTo>
                  <a:pt x="41" y="13"/>
                </a:lnTo>
                <a:lnTo>
                  <a:pt x="40" y="10"/>
                </a:lnTo>
                <a:lnTo>
                  <a:pt x="36" y="9"/>
                </a:lnTo>
                <a:lnTo>
                  <a:pt x="36" y="6"/>
                </a:lnTo>
                <a:lnTo>
                  <a:pt x="33" y="9"/>
                </a:lnTo>
                <a:lnTo>
                  <a:pt x="32" y="9"/>
                </a:lnTo>
                <a:lnTo>
                  <a:pt x="29" y="9"/>
                </a:lnTo>
                <a:lnTo>
                  <a:pt x="28" y="6"/>
                </a:lnTo>
                <a:lnTo>
                  <a:pt x="27" y="8"/>
                </a:lnTo>
                <a:lnTo>
                  <a:pt x="24" y="9"/>
                </a:lnTo>
                <a:lnTo>
                  <a:pt x="23" y="9"/>
                </a:lnTo>
                <a:lnTo>
                  <a:pt x="20" y="13"/>
                </a:lnTo>
                <a:lnTo>
                  <a:pt x="23" y="14"/>
                </a:lnTo>
                <a:lnTo>
                  <a:pt x="20" y="20"/>
                </a:lnTo>
                <a:lnTo>
                  <a:pt x="20" y="20"/>
                </a:lnTo>
                <a:lnTo>
                  <a:pt x="20" y="20"/>
                </a:lnTo>
                <a:lnTo>
                  <a:pt x="20" y="20"/>
                </a:lnTo>
                <a:lnTo>
                  <a:pt x="20" y="20"/>
                </a:lnTo>
                <a:lnTo>
                  <a:pt x="20" y="20"/>
                </a:lnTo>
                <a:lnTo>
                  <a:pt x="20" y="2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57" name="Freeform 68"/>
          <p:cNvSpPr>
            <a:spLocks/>
          </p:cNvSpPr>
          <p:nvPr/>
        </p:nvSpPr>
        <p:spPr bwMode="auto">
          <a:xfrm>
            <a:off x="4854179" y="4193495"/>
            <a:ext cx="50006" cy="98526"/>
          </a:xfrm>
          <a:custGeom>
            <a:avLst/>
            <a:gdLst>
              <a:gd name="T0" fmla="*/ 13 w 28"/>
              <a:gd name="T1" fmla="*/ 37 h 40"/>
              <a:gd name="T2" fmla="*/ 17 w 28"/>
              <a:gd name="T3" fmla="*/ 33 h 40"/>
              <a:gd name="T4" fmla="*/ 19 w 28"/>
              <a:gd name="T5" fmla="*/ 32 h 40"/>
              <a:gd name="T6" fmla="*/ 23 w 28"/>
              <a:gd name="T7" fmla="*/ 28 h 40"/>
              <a:gd name="T8" fmla="*/ 21 w 28"/>
              <a:gd name="T9" fmla="*/ 26 h 40"/>
              <a:gd name="T10" fmla="*/ 21 w 28"/>
              <a:gd name="T11" fmla="*/ 24 h 40"/>
              <a:gd name="T12" fmla="*/ 24 w 28"/>
              <a:gd name="T13" fmla="*/ 22 h 40"/>
              <a:gd name="T14" fmla="*/ 24 w 28"/>
              <a:gd name="T15" fmla="*/ 20 h 40"/>
              <a:gd name="T16" fmla="*/ 27 w 28"/>
              <a:gd name="T17" fmla="*/ 18 h 40"/>
              <a:gd name="T18" fmla="*/ 28 w 28"/>
              <a:gd name="T19" fmla="*/ 16 h 40"/>
              <a:gd name="T20" fmla="*/ 28 w 28"/>
              <a:gd name="T21" fmla="*/ 14 h 40"/>
              <a:gd name="T22" fmla="*/ 28 w 28"/>
              <a:gd name="T23" fmla="*/ 13 h 40"/>
              <a:gd name="T24" fmla="*/ 28 w 28"/>
              <a:gd name="T25" fmla="*/ 13 h 40"/>
              <a:gd name="T26" fmla="*/ 24 w 28"/>
              <a:gd name="T27" fmla="*/ 13 h 40"/>
              <a:gd name="T28" fmla="*/ 23 w 28"/>
              <a:gd name="T29" fmla="*/ 10 h 40"/>
              <a:gd name="T30" fmla="*/ 23 w 28"/>
              <a:gd name="T31" fmla="*/ 9 h 40"/>
              <a:gd name="T32" fmla="*/ 23 w 28"/>
              <a:gd name="T33" fmla="*/ 6 h 40"/>
              <a:gd name="T34" fmla="*/ 23 w 28"/>
              <a:gd name="T35" fmla="*/ 5 h 40"/>
              <a:gd name="T36" fmla="*/ 24 w 28"/>
              <a:gd name="T37" fmla="*/ 2 h 40"/>
              <a:gd name="T38" fmla="*/ 24 w 28"/>
              <a:gd name="T39" fmla="*/ 1 h 40"/>
              <a:gd name="T40" fmla="*/ 23 w 28"/>
              <a:gd name="T41" fmla="*/ 1 h 40"/>
              <a:gd name="T42" fmla="*/ 21 w 28"/>
              <a:gd name="T43" fmla="*/ 1 h 40"/>
              <a:gd name="T44" fmla="*/ 19 w 28"/>
              <a:gd name="T45" fmla="*/ 1 h 40"/>
              <a:gd name="T46" fmla="*/ 17 w 28"/>
              <a:gd name="T47" fmla="*/ 1 h 40"/>
              <a:gd name="T48" fmla="*/ 13 w 28"/>
              <a:gd name="T49" fmla="*/ 0 h 40"/>
              <a:gd name="T50" fmla="*/ 13 w 28"/>
              <a:gd name="T51" fmla="*/ 5 h 40"/>
              <a:gd name="T52" fmla="*/ 11 w 28"/>
              <a:gd name="T53" fmla="*/ 6 h 40"/>
              <a:gd name="T54" fmla="*/ 10 w 28"/>
              <a:gd name="T55" fmla="*/ 9 h 40"/>
              <a:gd name="T56" fmla="*/ 6 w 28"/>
              <a:gd name="T57" fmla="*/ 9 h 40"/>
              <a:gd name="T58" fmla="*/ 4 w 28"/>
              <a:gd name="T59" fmla="*/ 6 h 40"/>
              <a:gd name="T60" fmla="*/ 2 w 28"/>
              <a:gd name="T61" fmla="*/ 5 h 40"/>
              <a:gd name="T62" fmla="*/ 0 w 28"/>
              <a:gd name="T63" fmla="*/ 8 h 40"/>
              <a:gd name="T64" fmla="*/ 0 w 28"/>
              <a:gd name="T65" fmla="*/ 9 h 40"/>
              <a:gd name="T66" fmla="*/ 2 w 28"/>
              <a:gd name="T67" fmla="*/ 13 h 40"/>
              <a:gd name="T68" fmla="*/ 4 w 28"/>
              <a:gd name="T69" fmla="*/ 16 h 40"/>
              <a:gd name="T70" fmla="*/ 2 w 28"/>
              <a:gd name="T71" fmla="*/ 18 h 40"/>
              <a:gd name="T72" fmla="*/ 4 w 28"/>
              <a:gd name="T73" fmla="*/ 22 h 40"/>
              <a:gd name="T74" fmla="*/ 4 w 28"/>
              <a:gd name="T75" fmla="*/ 28 h 40"/>
              <a:gd name="T76" fmla="*/ 10 w 28"/>
              <a:gd name="T77" fmla="*/ 40 h 40"/>
              <a:gd name="T78" fmla="*/ 13 w 28"/>
              <a:gd name="T79" fmla="*/ 37 h 40"/>
              <a:gd name="T80" fmla="*/ 13 w 28"/>
              <a:gd name="T81" fmla="*/ 37 h 40"/>
              <a:gd name="T82" fmla="*/ 13 w 28"/>
              <a:gd name="T83" fmla="*/ 37 h 40"/>
              <a:gd name="T84" fmla="*/ 13 w 28"/>
              <a:gd name="T85" fmla="*/ 37 h 40"/>
              <a:gd name="T86" fmla="*/ 13 w 28"/>
              <a:gd name="T87" fmla="*/ 37 h 40"/>
              <a:gd name="T88" fmla="*/ 13 w 28"/>
              <a:gd name="T89" fmla="*/ 37 h 40"/>
              <a:gd name="T90" fmla="*/ 13 w 28"/>
              <a:gd name="T91" fmla="*/ 37 h 40"/>
              <a:gd name="T92" fmla="*/ 13 w 28"/>
              <a:gd name="T93"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 h="40">
                <a:moveTo>
                  <a:pt x="13" y="37"/>
                </a:moveTo>
                <a:lnTo>
                  <a:pt x="17" y="33"/>
                </a:lnTo>
                <a:lnTo>
                  <a:pt x="19" y="32"/>
                </a:lnTo>
                <a:lnTo>
                  <a:pt x="23" y="28"/>
                </a:lnTo>
                <a:lnTo>
                  <a:pt x="21" y="26"/>
                </a:lnTo>
                <a:lnTo>
                  <a:pt x="21" y="24"/>
                </a:lnTo>
                <a:lnTo>
                  <a:pt x="24" y="22"/>
                </a:lnTo>
                <a:lnTo>
                  <a:pt x="24" y="20"/>
                </a:lnTo>
                <a:lnTo>
                  <a:pt x="27" y="18"/>
                </a:lnTo>
                <a:lnTo>
                  <a:pt x="28" y="16"/>
                </a:lnTo>
                <a:lnTo>
                  <a:pt x="28" y="14"/>
                </a:lnTo>
                <a:lnTo>
                  <a:pt x="28" y="13"/>
                </a:lnTo>
                <a:lnTo>
                  <a:pt x="28" y="13"/>
                </a:lnTo>
                <a:lnTo>
                  <a:pt x="24" y="13"/>
                </a:lnTo>
                <a:lnTo>
                  <a:pt x="23" y="10"/>
                </a:lnTo>
                <a:lnTo>
                  <a:pt x="23" y="9"/>
                </a:lnTo>
                <a:lnTo>
                  <a:pt x="23" y="6"/>
                </a:lnTo>
                <a:lnTo>
                  <a:pt x="23" y="5"/>
                </a:lnTo>
                <a:lnTo>
                  <a:pt x="24" y="2"/>
                </a:lnTo>
                <a:lnTo>
                  <a:pt x="24" y="1"/>
                </a:lnTo>
                <a:lnTo>
                  <a:pt x="23" y="1"/>
                </a:lnTo>
                <a:lnTo>
                  <a:pt x="21" y="1"/>
                </a:lnTo>
                <a:lnTo>
                  <a:pt x="19" y="1"/>
                </a:lnTo>
                <a:lnTo>
                  <a:pt x="17" y="1"/>
                </a:lnTo>
                <a:lnTo>
                  <a:pt x="13" y="0"/>
                </a:lnTo>
                <a:lnTo>
                  <a:pt x="13" y="5"/>
                </a:lnTo>
                <a:lnTo>
                  <a:pt x="11" y="6"/>
                </a:lnTo>
                <a:lnTo>
                  <a:pt x="10" y="9"/>
                </a:lnTo>
                <a:lnTo>
                  <a:pt x="6" y="9"/>
                </a:lnTo>
                <a:lnTo>
                  <a:pt x="4" y="6"/>
                </a:lnTo>
                <a:lnTo>
                  <a:pt x="2" y="5"/>
                </a:lnTo>
                <a:lnTo>
                  <a:pt x="0" y="8"/>
                </a:lnTo>
                <a:lnTo>
                  <a:pt x="0" y="9"/>
                </a:lnTo>
                <a:lnTo>
                  <a:pt x="2" y="13"/>
                </a:lnTo>
                <a:lnTo>
                  <a:pt x="4" y="16"/>
                </a:lnTo>
                <a:lnTo>
                  <a:pt x="2" y="18"/>
                </a:lnTo>
                <a:lnTo>
                  <a:pt x="4" y="22"/>
                </a:lnTo>
                <a:lnTo>
                  <a:pt x="4" y="28"/>
                </a:lnTo>
                <a:lnTo>
                  <a:pt x="10" y="40"/>
                </a:lnTo>
                <a:lnTo>
                  <a:pt x="13" y="37"/>
                </a:lnTo>
                <a:lnTo>
                  <a:pt x="13" y="37"/>
                </a:lnTo>
                <a:lnTo>
                  <a:pt x="13" y="37"/>
                </a:lnTo>
                <a:lnTo>
                  <a:pt x="13" y="37"/>
                </a:lnTo>
                <a:lnTo>
                  <a:pt x="13" y="37"/>
                </a:lnTo>
                <a:lnTo>
                  <a:pt x="13" y="37"/>
                </a:lnTo>
                <a:lnTo>
                  <a:pt x="13" y="37"/>
                </a:lnTo>
                <a:lnTo>
                  <a:pt x="13" y="3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lumMod val="75000"/>
                  <a:lumOff val="25000"/>
                </a:prstClr>
              </a:solidFill>
            </a:endParaRPr>
          </a:p>
        </p:txBody>
      </p:sp>
      <p:sp>
        <p:nvSpPr>
          <p:cNvPr id="5158" name="Freeform 69"/>
          <p:cNvSpPr>
            <a:spLocks/>
          </p:cNvSpPr>
          <p:nvPr/>
        </p:nvSpPr>
        <p:spPr bwMode="auto">
          <a:xfrm>
            <a:off x="4850605" y="4141770"/>
            <a:ext cx="53578" cy="73895"/>
          </a:xfrm>
          <a:custGeom>
            <a:avLst/>
            <a:gdLst>
              <a:gd name="T0" fmla="*/ 16 w 23"/>
              <a:gd name="T1" fmla="*/ 1 h 23"/>
              <a:gd name="T2" fmla="*/ 13 w 23"/>
              <a:gd name="T3" fmla="*/ 4 h 23"/>
              <a:gd name="T4" fmla="*/ 12 w 23"/>
              <a:gd name="T5" fmla="*/ 4 h 23"/>
              <a:gd name="T6" fmla="*/ 12 w 23"/>
              <a:gd name="T7" fmla="*/ 3 h 23"/>
              <a:gd name="T8" fmla="*/ 10 w 23"/>
              <a:gd name="T9" fmla="*/ 3 h 23"/>
              <a:gd name="T10" fmla="*/ 9 w 23"/>
              <a:gd name="T11" fmla="*/ 3 h 23"/>
              <a:gd name="T12" fmla="*/ 9 w 23"/>
              <a:gd name="T13" fmla="*/ 3 h 23"/>
              <a:gd name="T14" fmla="*/ 8 w 23"/>
              <a:gd name="T15" fmla="*/ 3 h 23"/>
              <a:gd name="T16" fmla="*/ 5 w 23"/>
              <a:gd name="T17" fmla="*/ 4 h 23"/>
              <a:gd name="T18" fmla="*/ 5 w 23"/>
              <a:gd name="T19" fmla="*/ 7 h 23"/>
              <a:gd name="T20" fmla="*/ 3 w 23"/>
              <a:gd name="T21" fmla="*/ 13 h 23"/>
              <a:gd name="T22" fmla="*/ 3 w 23"/>
              <a:gd name="T23" fmla="*/ 13 h 23"/>
              <a:gd name="T24" fmla="*/ 2 w 23"/>
              <a:gd name="T25" fmla="*/ 14 h 23"/>
              <a:gd name="T26" fmla="*/ 0 w 23"/>
              <a:gd name="T27" fmla="*/ 17 h 23"/>
              <a:gd name="T28" fmla="*/ 0 w 23"/>
              <a:gd name="T29" fmla="*/ 18 h 23"/>
              <a:gd name="T30" fmla="*/ 0 w 23"/>
              <a:gd name="T31" fmla="*/ 20 h 23"/>
              <a:gd name="T32" fmla="*/ 2 w 23"/>
              <a:gd name="T33" fmla="*/ 22 h 23"/>
              <a:gd name="T34" fmla="*/ 3 w 23"/>
              <a:gd name="T35" fmla="*/ 20 h 23"/>
              <a:gd name="T36" fmla="*/ 5 w 23"/>
              <a:gd name="T37" fmla="*/ 21 h 23"/>
              <a:gd name="T38" fmla="*/ 6 w 23"/>
              <a:gd name="T39" fmla="*/ 23 h 23"/>
              <a:gd name="T40" fmla="*/ 9 w 23"/>
              <a:gd name="T41" fmla="*/ 23 h 23"/>
              <a:gd name="T42" fmla="*/ 10 w 23"/>
              <a:gd name="T43" fmla="*/ 21 h 23"/>
              <a:gd name="T44" fmla="*/ 12 w 23"/>
              <a:gd name="T45" fmla="*/ 20 h 23"/>
              <a:gd name="T46" fmla="*/ 12 w 23"/>
              <a:gd name="T47" fmla="*/ 16 h 23"/>
              <a:gd name="T48" fmla="*/ 15 w 23"/>
              <a:gd name="T49" fmla="*/ 17 h 23"/>
              <a:gd name="T50" fmla="*/ 16 w 23"/>
              <a:gd name="T51" fmla="*/ 17 h 23"/>
              <a:gd name="T52" fmla="*/ 18 w 23"/>
              <a:gd name="T53" fmla="*/ 17 h 23"/>
              <a:gd name="T54" fmla="*/ 19 w 23"/>
              <a:gd name="T55" fmla="*/ 17 h 23"/>
              <a:gd name="T56" fmla="*/ 20 w 23"/>
              <a:gd name="T57" fmla="*/ 17 h 23"/>
              <a:gd name="T58" fmla="*/ 20 w 23"/>
              <a:gd name="T59" fmla="*/ 18 h 23"/>
              <a:gd name="T60" fmla="*/ 22 w 23"/>
              <a:gd name="T61" fmla="*/ 17 h 23"/>
              <a:gd name="T62" fmla="*/ 23 w 23"/>
              <a:gd name="T63" fmla="*/ 16 h 23"/>
              <a:gd name="T64" fmla="*/ 23 w 23"/>
              <a:gd name="T65" fmla="*/ 14 h 23"/>
              <a:gd name="T66" fmla="*/ 23 w 23"/>
              <a:gd name="T67" fmla="*/ 11 h 23"/>
              <a:gd name="T68" fmla="*/ 23 w 23"/>
              <a:gd name="T69" fmla="*/ 10 h 23"/>
              <a:gd name="T70" fmla="*/ 22 w 23"/>
              <a:gd name="T71" fmla="*/ 5 h 23"/>
              <a:gd name="T72" fmla="*/ 20 w 23"/>
              <a:gd name="T73" fmla="*/ 3 h 23"/>
              <a:gd name="T74" fmla="*/ 19 w 23"/>
              <a:gd name="T75" fmla="*/ 1 h 23"/>
              <a:gd name="T76" fmla="*/ 19 w 23"/>
              <a:gd name="T77" fmla="*/ 0 h 23"/>
              <a:gd name="T78" fmla="*/ 19 w 23"/>
              <a:gd name="T79" fmla="*/ 0 h 23"/>
              <a:gd name="T80" fmla="*/ 18 w 23"/>
              <a:gd name="T81" fmla="*/ 0 h 23"/>
              <a:gd name="T82" fmla="*/ 16 w 23"/>
              <a:gd name="T83"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 h="23">
                <a:moveTo>
                  <a:pt x="16" y="1"/>
                </a:moveTo>
                <a:cubicBezTo>
                  <a:pt x="13" y="4"/>
                  <a:pt x="13" y="4"/>
                  <a:pt x="13" y="4"/>
                </a:cubicBezTo>
                <a:cubicBezTo>
                  <a:pt x="12" y="4"/>
                  <a:pt x="12" y="4"/>
                  <a:pt x="12" y="4"/>
                </a:cubicBezTo>
                <a:cubicBezTo>
                  <a:pt x="12" y="3"/>
                  <a:pt x="12" y="3"/>
                  <a:pt x="12" y="3"/>
                </a:cubicBezTo>
                <a:cubicBezTo>
                  <a:pt x="10" y="3"/>
                  <a:pt x="10" y="3"/>
                  <a:pt x="10" y="3"/>
                </a:cubicBezTo>
                <a:cubicBezTo>
                  <a:pt x="9" y="3"/>
                  <a:pt x="9" y="3"/>
                  <a:pt x="9" y="3"/>
                </a:cubicBezTo>
                <a:cubicBezTo>
                  <a:pt x="9" y="3"/>
                  <a:pt x="9" y="3"/>
                  <a:pt x="9" y="3"/>
                </a:cubicBezTo>
                <a:cubicBezTo>
                  <a:pt x="8" y="3"/>
                  <a:pt x="8" y="3"/>
                  <a:pt x="8" y="3"/>
                </a:cubicBezTo>
                <a:cubicBezTo>
                  <a:pt x="5" y="4"/>
                  <a:pt x="5" y="4"/>
                  <a:pt x="5" y="4"/>
                </a:cubicBezTo>
                <a:cubicBezTo>
                  <a:pt x="5" y="7"/>
                  <a:pt x="5" y="7"/>
                  <a:pt x="5" y="7"/>
                </a:cubicBezTo>
                <a:cubicBezTo>
                  <a:pt x="3" y="8"/>
                  <a:pt x="2" y="10"/>
                  <a:pt x="3" y="13"/>
                </a:cubicBezTo>
                <a:cubicBezTo>
                  <a:pt x="3" y="13"/>
                  <a:pt x="3" y="13"/>
                  <a:pt x="3" y="13"/>
                </a:cubicBezTo>
                <a:cubicBezTo>
                  <a:pt x="2" y="14"/>
                  <a:pt x="2" y="14"/>
                  <a:pt x="2" y="14"/>
                </a:cubicBezTo>
                <a:cubicBezTo>
                  <a:pt x="0" y="17"/>
                  <a:pt x="0" y="17"/>
                  <a:pt x="0" y="17"/>
                </a:cubicBezTo>
                <a:cubicBezTo>
                  <a:pt x="0" y="18"/>
                  <a:pt x="0" y="18"/>
                  <a:pt x="0" y="18"/>
                </a:cubicBezTo>
                <a:cubicBezTo>
                  <a:pt x="0" y="20"/>
                  <a:pt x="0" y="20"/>
                  <a:pt x="0" y="20"/>
                </a:cubicBezTo>
                <a:cubicBezTo>
                  <a:pt x="2" y="22"/>
                  <a:pt x="2" y="22"/>
                  <a:pt x="2" y="22"/>
                </a:cubicBezTo>
                <a:cubicBezTo>
                  <a:pt x="3" y="20"/>
                  <a:pt x="3" y="20"/>
                  <a:pt x="3" y="20"/>
                </a:cubicBezTo>
                <a:cubicBezTo>
                  <a:pt x="5" y="21"/>
                  <a:pt x="5" y="21"/>
                  <a:pt x="5" y="21"/>
                </a:cubicBezTo>
                <a:cubicBezTo>
                  <a:pt x="6" y="23"/>
                  <a:pt x="6" y="23"/>
                  <a:pt x="6" y="23"/>
                </a:cubicBezTo>
                <a:cubicBezTo>
                  <a:pt x="9" y="23"/>
                  <a:pt x="9" y="23"/>
                  <a:pt x="9" y="23"/>
                </a:cubicBezTo>
                <a:cubicBezTo>
                  <a:pt x="10" y="21"/>
                  <a:pt x="10" y="21"/>
                  <a:pt x="10" y="21"/>
                </a:cubicBezTo>
                <a:cubicBezTo>
                  <a:pt x="12" y="20"/>
                  <a:pt x="12" y="20"/>
                  <a:pt x="12" y="20"/>
                </a:cubicBezTo>
                <a:cubicBezTo>
                  <a:pt x="12" y="16"/>
                  <a:pt x="12" y="16"/>
                  <a:pt x="12" y="16"/>
                </a:cubicBezTo>
                <a:cubicBezTo>
                  <a:pt x="15" y="17"/>
                  <a:pt x="15" y="17"/>
                  <a:pt x="15" y="17"/>
                </a:cubicBezTo>
                <a:cubicBezTo>
                  <a:pt x="16" y="17"/>
                  <a:pt x="16" y="17"/>
                  <a:pt x="16" y="17"/>
                </a:cubicBezTo>
                <a:cubicBezTo>
                  <a:pt x="18" y="17"/>
                  <a:pt x="18" y="17"/>
                  <a:pt x="18" y="17"/>
                </a:cubicBezTo>
                <a:cubicBezTo>
                  <a:pt x="19" y="17"/>
                  <a:pt x="19" y="17"/>
                  <a:pt x="19" y="17"/>
                </a:cubicBezTo>
                <a:cubicBezTo>
                  <a:pt x="20" y="17"/>
                  <a:pt x="20" y="17"/>
                  <a:pt x="20" y="17"/>
                </a:cubicBezTo>
                <a:cubicBezTo>
                  <a:pt x="20" y="18"/>
                  <a:pt x="20" y="18"/>
                  <a:pt x="20" y="18"/>
                </a:cubicBezTo>
                <a:cubicBezTo>
                  <a:pt x="22" y="17"/>
                  <a:pt x="22" y="17"/>
                  <a:pt x="22" y="17"/>
                </a:cubicBezTo>
                <a:cubicBezTo>
                  <a:pt x="23" y="16"/>
                  <a:pt x="23" y="16"/>
                  <a:pt x="23" y="16"/>
                </a:cubicBezTo>
                <a:cubicBezTo>
                  <a:pt x="23" y="14"/>
                  <a:pt x="23" y="14"/>
                  <a:pt x="23" y="14"/>
                </a:cubicBezTo>
                <a:cubicBezTo>
                  <a:pt x="23" y="11"/>
                  <a:pt x="23" y="11"/>
                  <a:pt x="23" y="11"/>
                </a:cubicBezTo>
                <a:cubicBezTo>
                  <a:pt x="23" y="10"/>
                  <a:pt x="23" y="10"/>
                  <a:pt x="23" y="10"/>
                </a:cubicBezTo>
                <a:cubicBezTo>
                  <a:pt x="22" y="5"/>
                  <a:pt x="22" y="5"/>
                  <a:pt x="22" y="5"/>
                </a:cubicBezTo>
                <a:cubicBezTo>
                  <a:pt x="20" y="3"/>
                  <a:pt x="20" y="3"/>
                  <a:pt x="20" y="3"/>
                </a:cubicBezTo>
                <a:cubicBezTo>
                  <a:pt x="19" y="1"/>
                  <a:pt x="19" y="1"/>
                  <a:pt x="19" y="1"/>
                </a:cubicBezTo>
                <a:cubicBezTo>
                  <a:pt x="19" y="0"/>
                  <a:pt x="19" y="0"/>
                  <a:pt x="19" y="0"/>
                </a:cubicBezTo>
                <a:cubicBezTo>
                  <a:pt x="19" y="0"/>
                  <a:pt x="19" y="0"/>
                  <a:pt x="19" y="0"/>
                </a:cubicBezTo>
                <a:cubicBezTo>
                  <a:pt x="18" y="0"/>
                  <a:pt x="18" y="0"/>
                  <a:pt x="18" y="0"/>
                </a:cubicBezTo>
                <a:lnTo>
                  <a:pt x="16" y="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59" name="Freeform 70"/>
          <p:cNvSpPr>
            <a:spLocks/>
          </p:cNvSpPr>
          <p:nvPr/>
        </p:nvSpPr>
        <p:spPr bwMode="auto">
          <a:xfrm>
            <a:off x="4355903" y="4846231"/>
            <a:ext cx="382190" cy="536968"/>
          </a:xfrm>
          <a:custGeom>
            <a:avLst/>
            <a:gdLst>
              <a:gd name="T0" fmla="*/ 154 w 161"/>
              <a:gd name="T1" fmla="*/ 9 h 164"/>
              <a:gd name="T2" fmla="*/ 145 w 161"/>
              <a:gd name="T3" fmla="*/ 9 h 164"/>
              <a:gd name="T4" fmla="*/ 139 w 161"/>
              <a:gd name="T5" fmla="*/ 9 h 164"/>
              <a:gd name="T6" fmla="*/ 119 w 161"/>
              <a:gd name="T7" fmla="*/ 13 h 164"/>
              <a:gd name="T8" fmla="*/ 112 w 161"/>
              <a:gd name="T9" fmla="*/ 13 h 164"/>
              <a:gd name="T10" fmla="*/ 108 w 161"/>
              <a:gd name="T11" fmla="*/ 15 h 164"/>
              <a:gd name="T12" fmla="*/ 104 w 161"/>
              <a:gd name="T13" fmla="*/ 13 h 164"/>
              <a:gd name="T14" fmla="*/ 91 w 161"/>
              <a:gd name="T15" fmla="*/ 12 h 164"/>
              <a:gd name="T16" fmla="*/ 84 w 161"/>
              <a:gd name="T17" fmla="*/ 10 h 164"/>
              <a:gd name="T18" fmla="*/ 79 w 161"/>
              <a:gd name="T19" fmla="*/ 6 h 164"/>
              <a:gd name="T20" fmla="*/ 76 w 161"/>
              <a:gd name="T21" fmla="*/ 6 h 164"/>
              <a:gd name="T22" fmla="*/ 52 w 161"/>
              <a:gd name="T23" fmla="*/ 6 h 164"/>
              <a:gd name="T24" fmla="*/ 31 w 161"/>
              <a:gd name="T25" fmla="*/ 6 h 164"/>
              <a:gd name="T26" fmla="*/ 23 w 161"/>
              <a:gd name="T27" fmla="*/ 3 h 164"/>
              <a:gd name="T28" fmla="*/ 18 w 161"/>
              <a:gd name="T29" fmla="*/ 0 h 164"/>
              <a:gd name="T30" fmla="*/ 12 w 161"/>
              <a:gd name="T31" fmla="*/ 3 h 164"/>
              <a:gd name="T32" fmla="*/ 8 w 161"/>
              <a:gd name="T33" fmla="*/ 3 h 164"/>
              <a:gd name="T34" fmla="*/ 3 w 161"/>
              <a:gd name="T35" fmla="*/ 3 h 164"/>
              <a:gd name="T36" fmla="*/ 0 w 161"/>
              <a:gd name="T37" fmla="*/ 4 h 164"/>
              <a:gd name="T38" fmla="*/ 2 w 161"/>
              <a:gd name="T39" fmla="*/ 15 h 164"/>
              <a:gd name="T40" fmla="*/ 6 w 161"/>
              <a:gd name="T41" fmla="*/ 23 h 164"/>
              <a:gd name="T42" fmla="*/ 12 w 161"/>
              <a:gd name="T43" fmla="*/ 32 h 164"/>
              <a:gd name="T44" fmla="*/ 19 w 161"/>
              <a:gd name="T45" fmla="*/ 52 h 164"/>
              <a:gd name="T46" fmla="*/ 25 w 161"/>
              <a:gd name="T47" fmla="*/ 62 h 164"/>
              <a:gd name="T48" fmla="*/ 29 w 161"/>
              <a:gd name="T49" fmla="*/ 70 h 164"/>
              <a:gd name="T50" fmla="*/ 33 w 161"/>
              <a:gd name="T51" fmla="*/ 79 h 164"/>
              <a:gd name="T52" fmla="*/ 32 w 161"/>
              <a:gd name="T53" fmla="*/ 85 h 164"/>
              <a:gd name="T54" fmla="*/ 32 w 161"/>
              <a:gd name="T55" fmla="*/ 96 h 164"/>
              <a:gd name="T56" fmla="*/ 36 w 161"/>
              <a:gd name="T57" fmla="*/ 111 h 164"/>
              <a:gd name="T58" fmla="*/ 38 w 161"/>
              <a:gd name="T59" fmla="*/ 121 h 164"/>
              <a:gd name="T60" fmla="*/ 38 w 161"/>
              <a:gd name="T61" fmla="*/ 128 h 164"/>
              <a:gd name="T62" fmla="*/ 39 w 161"/>
              <a:gd name="T63" fmla="*/ 132 h 164"/>
              <a:gd name="T64" fmla="*/ 42 w 161"/>
              <a:gd name="T65" fmla="*/ 139 h 164"/>
              <a:gd name="T66" fmla="*/ 46 w 161"/>
              <a:gd name="T67" fmla="*/ 151 h 164"/>
              <a:gd name="T68" fmla="*/ 54 w 161"/>
              <a:gd name="T69" fmla="*/ 158 h 164"/>
              <a:gd name="T70" fmla="*/ 56 w 161"/>
              <a:gd name="T71" fmla="*/ 159 h 164"/>
              <a:gd name="T72" fmla="*/ 59 w 161"/>
              <a:gd name="T73" fmla="*/ 155 h 164"/>
              <a:gd name="T74" fmla="*/ 61 w 161"/>
              <a:gd name="T75" fmla="*/ 152 h 164"/>
              <a:gd name="T76" fmla="*/ 64 w 161"/>
              <a:gd name="T77" fmla="*/ 154 h 164"/>
              <a:gd name="T78" fmla="*/ 65 w 161"/>
              <a:gd name="T79" fmla="*/ 156 h 164"/>
              <a:gd name="T80" fmla="*/ 68 w 161"/>
              <a:gd name="T81" fmla="*/ 161 h 164"/>
              <a:gd name="T82" fmla="*/ 78 w 161"/>
              <a:gd name="T83" fmla="*/ 164 h 164"/>
              <a:gd name="T84" fmla="*/ 85 w 161"/>
              <a:gd name="T85" fmla="*/ 164 h 164"/>
              <a:gd name="T86" fmla="*/ 88 w 161"/>
              <a:gd name="T87" fmla="*/ 162 h 164"/>
              <a:gd name="T88" fmla="*/ 91 w 161"/>
              <a:gd name="T89" fmla="*/ 161 h 164"/>
              <a:gd name="T90" fmla="*/ 95 w 161"/>
              <a:gd name="T91" fmla="*/ 158 h 164"/>
              <a:gd name="T92" fmla="*/ 97 w 161"/>
              <a:gd name="T93" fmla="*/ 155 h 164"/>
              <a:gd name="T94" fmla="*/ 97 w 161"/>
              <a:gd name="T95" fmla="*/ 97 h 164"/>
              <a:gd name="T96" fmla="*/ 98 w 161"/>
              <a:gd name="T97" fmla="*/ 69 h 164"/>
              <a:gd name="T98" fmla="*/ 111 w 161"/>
              <a:gd name="T99" fmla="*/ 19 h 164"/>
              <a:gd name="T100" fmla="*/ 131 w 161"/>
              <a:gd name="T101" fmla="*/ 16 h 164"/>
              <a:gd name="T102" fmla="*/ 137 w 161"/>
              <a:gd name="T103" fmla="*/ 15 h 164"/>
              <a:gd name="T104" fmla="*/ 140 w 161"/>
              <a:gd name="T105" fmla="*/ 17 h 164"/>
              <a:gd name="T106" fmla="*/ 141 w 161"/>
              <a:gd name="T107" fmla="*/ 22 h 164"/>
              <a:gd name="T108" fmla="*/ 147 w 161"/>
              <a:gd name="T109" fmla="*/ 16 h 164"/>
              <a:gd name="T110" fmla="*/ 151 w 161"/>
              <a:gd name="T111" fmla="*/ 13 h 164"/>
              <a:gd name="T112" fmla="*/ 154 w 161"/>
              <a:gd name="T113" fmla="*/ 15 h 164"/>
              <a:gd name="T114" fmla="*/ 157 w 161"/>
              <a:gd name="T115" fmla="*/ 12 h 164"/>
              <a:gd name="T116" fmla="*/ 159 w 161"/>
              <a:gd name="T117" fmla="*/ 12 h 164"/>
              <a:gd name="T118" fmla="*/ 161 w 161"/>
              <a:gd name="T119" fmla="*/ 12 h 164"/>
              <a:gd name="T120" fmla="*/ 157 w 161"/>
              <a:gd name="T121" fmla="*/ 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1" h="164">
                <a:moveTo>
                  <a:pt x="157" y="7"/>
                </a:moveTo>
                <a:cubicBezTo>
                  <a:pt x="154" y="9"/>
                  <a:pt x="154" y="9"/>
                  <a:pt x="154" y="9"/>
                </a:cubicBezTo>
                <a:cubicBezTo>
                  <a:pt x="151" y="7"/>
                  <a:pt x="151" y="7"/>
                  <a:pt x="151" y="7"/>
                </a:cubicBezTo>
                <a:cubicBezTo>
                  <a:pt x="145" y="9"/>
                  <a:pt x="145" y="9"/>
                  <a:pt x="145" y="9"/>
                </a:cubicBezTo>
                <a:cubicBezTo>
                  <a:pt x="142" y="9"/>
                  <a:pt x="142" y="9"/>
                  <a:pt x="142" y="9"/>
                </a:cubicBezTo>
                <a:cubicBezTo>
                  <a:pt x="141" y="10"/>
                  <a:pt x="140" y="9"/>
                  <a:pt x="139" y="9"/>
                </a:cubicBezTo>
                <a:cubicBezTo>
                  <a:pt x="132" y="11"/>
                  <a:pt x="132" y="11"/>
                  <a:pt x="132" y="11"/>
                </a:cubicBezTo>
                <a:cubicBezTo>
                  <a:pt x="119" y="13"/>
                  <a:pt x="119" y="13"/>
                  <a:pt x="119" y="13"/>
                </a:cubicBezTo>
                <a:cubicBezTo>
                  <a:pt x="115" y="13"/>
                  <a:pt x="115" y="13"/>
                  <a:pt x="115" y="13"/>
                </a:cubicBezTo>
                <a:cubicBezTo>
                  <a:pt x="112" y="13"/>
                  <a:pt x="112" y="13"/>
                  <a:pt x="112" y="13"/>
                </a:cubicBezTo>
                <a:cubicBezTo>
                  <a:pt x="109" y="15"/>
                  <a:pt x="109" y="15"/>
                  <a:pt x="109" y="15"/>
                </a:cubicBezTo>
                <a:cubicBezTo>
                  <a:pt x="108" y="15"/>
                  <a:pt x="108" y="15"/>
                  <a:pt x="108" y="15"/>
                </a:cubicBezTo>
                <a:cubicBezTo>
                  <a:pt x="107" y="15"/>
                  <a:pt x="107" y="15"/>
                  <a:pt x="107" y="15"/>
                </a:cubicBezTo>
                <a:cubicBezTo>
                  <a:pt x="104" y="13"/>
                  <a:pt x="104" y="13"/>
                  <a:pt x="104" y="13"/>
                </a:cubicBezTo>
                <a:cubicBezTo>
                  <a:pt x="98" y="13"/>
                  <a:pt x="98" y="13"/>
                  <a:pt x="98" y="13"/>
                </a:cubicBezTo>
                <a:cubicBezTo>
                  <a:pt x="91" y="12"/>
                  <a:pt x="91" y="12"/>
                  <a:pt x="91" y="12"/>
                </a:cubicBezTo>
                <a:cubicBezTo>
                  <a:pt x="86" y="12"/>
                  <a:pt x="86" y="12"/>
                  <a:pt x="86" y="12"/>
                </a:cubicBezTo>
                <a:cubicBezTo>
                  <a:pt x="84" y="10"/>
                  <a:pt x="84" y="10"/>
                  <a:pt x="84" y="10"/>
                </a:cubicBezTo>
                <a:cubicBezTo>
                  <a:pt x="81" y="7"/>
                  <a:pt x="81" y="7"/>
                  <a:pt x="81" y="7"/>
                </a:cubicBezTo>
                <a:cubicBezTo>
                  <a:pt x="79" y="6"/>
                  <a:pt x="79" y="6"/>
                  <a:pt x="79" y="6"/>
                </a:cubicBezTo>
                <a:cubicBezTo>
                  <a:pt x="78" y="6"/>
                  <a:pt x="78" y="6"/>
                  <a:pt x="78" y="6"/>
                </a:cubicBezTo>
                <a:cubicBezTo>
                  <a:pt x="76" y="6"/>
                  <a:pt x="76" y="6"/>
                  <a:pt x="76" y="6"/>
                </a:cubicBezTo>
                <a:cubicBezTo>
                  <a:pt x="75" y="6"/>
                  <a:pt x="75" y="6"/>
                  <a:pt x="75" y="6"/>
                </a:cubicBezTo>
                <a:cubicBezTo>
                  <a:pt x="52" y="6"/>
                  <a:pt x="52" y="6"/>
                  <a:pt x="52" y="6"/>
                </a:cubicBezTo>
                <a:cubicBezTo>
                  <a:pt x="38" y="6"/>
                  <a:pt x="38" y="6"/>
                  <a:pt x="38" y="6"/>
                </a:cubicBezTo>
                <a:cubicBezTo>
                  <a:pt x="31" y="6"/>
                  <a:pt x="31" y="6"/>
                  <a:pt x="31" y="6"/>
                </a:cubicBezTo>
                <a:cubicBezTo>
                  <a:pt x="28" y="6"/>
                  <a:pt x="28" y="6"/>
                  <a:pt x="28" y="6"/>
                </a:cubicBezTo>
                <a:cubicBezTo>
                  <a:pt x="23" y="3"/>
                  <a:pt x="23" y="3"/>
                  <a:pt x="23" y="3"/>
                </a:cubicBezTo>
                <a:cubicBezTo>
                  <a:pt x="19" y="0"/>
                  <a:pt x="19" y="0"/>
                  <a:pt x="19" y="0"/>
                </a:cubicBezTo>
                <a:cubicBezTo>
                  <a:pt x="18" y="0"/>
                  <a:pt x="18" y="0"/>
                  <a:pt x="18" y="0"/>
                </a:cubicBezTo>
                <a:cubicBezTo>
                  <a:pt x="16" y="0"/>
                  <a:pt x="16" y="0"/>
                  <a:pt x="16" y="0"/>
                </a:cubicBezTo>
                <a:cubicBezTo>
                  <a:pt x="12" y="3"/>
                  <a:pt x="12" y="3"/>
                  <a:pt x="12" y="3"/>
                </a:cubicBezTo>
                <a:cubicBezTo>
                  <a:pt x="11" y="4"/>
                  <a:pt x="11" y="4"/>
                  <a:pt x="11" y="4"/>
                </a:cubicBezTo>
                <a:cubicBezTo>
                  <a:pt x="8" y="3"/>
                  <a:pt x="8" y="3"/>
                  <a:pt x="8" y="3"/>
                </a:cubicBezTo>
                <a:cubicBezTo>
                  <a:pt x="5" y="3"/>
                  <a:pt x="5" y="3"/>
                  <a:pt x="5" y="3"/>
                </a:cubicBezTo>
                <a:cubicBezTo>
                  <a:pt x="3" y="3"/>
                  <a:pt x="3" y="3"/>
                  <a:pt x="3" y="3"/>
                </a:cubicBezTo>
                <a:cubicBezTo>
                  <a:pt x="1" y="4"/>
                  <a:pt x="1" y="4"/>
                  <a:pt x="1" y="4"/>
                </a:cubicBezTo>
                <a:cubicBezTo>
                  <a:pt x="0" y="4"/>
                  <a:pt x="0" y="4"/>
                  <a:pt x="0" y="4"/>
                </a:cubicBezTo>
                <a:cubicBezTo>
                  <a:pt x="0" y="10"/>
                  <a:pt x="0" y="10"/>
                  <a:pt x="0" y="10"/>
                </a:cubicBezTo>
                <a:cubicBezTo>
                  <a:pt x="2" y="15"/>
                  <a:pt x="2" y="15"/>
                  <a:pt x="2" y="15"/>
                </a:cubicBezTo>
                <a:cubicBezTo>
                  <a:pt x="3" y="19"/>
                  <a:pt x="3" y="19"/>
                  <a:pt x="3" y="19"/>
                </a:cubicBezTo>
                <a:cubicBezTo>
                  <a:pt x="6" y="23"/>
                  <a:pt x="6" y="23"/>
                  <a:pt x="6" y="23"/>
                </a:cubicBezTo>
                <a:cubicBezTo>
                  <a:pt x="9" y="27"/>
                  <a:pt x="9" y="27"/>
                  <a:pt x="9" y="27"/>
                </a:cubicBezTo>
                <a:cubicBezTo>
                  <a:pt x="12" y="32"/>
                  <a:pt x="12" y="32"/>
                  <a:pt x="12" y="32"/>
                </a:cubicBezTo>
                <a:cubicBezTo>
                  <a:pt x="16" y="42"/>
                  <a:pt x="16" y="42"/>
                  <a:pt x="16" y="42"/>
                </a:cubicBezTo>
                <a:cubicBezTo>
                  <a:pt x="19" y="52"/>
                  <a:pt x="19" y="52"/>
                  <a:pt x="19" y="52"/>
                </a:cubicBezTo>
                <a:cubicBezTo>
                  <a:pt x="22" y="56"/>
                  <a:pt x="22" y="56"/>
                  <a:pt x="22" y="56"/>
                </a:cubicBezTo>
                <a:cubicBezTo>
                  <a:pt x="25" y="62"/>
                  <a:pt x="25" y="62"/>
                  <a:pt x="25" y="62"/>
                </a:cubicBezTo>
                <a:cubicBezTo>
                  <a:pt x="26" y="66"/>
                  <a:pt x="26" y="66"/>
                  <a:pt x="26" y="66"/>
                </a:cubicBezTo>
                <a:cubicBezTo>
                  <a:pt x="29" y="70"/>
                  <a:pt x="29" y="70"/>
                  <a:pt x="29" y="70"/>
                </a:cubicBezTo>
                <a:cubicBezTo>
                  <a:pt x="32" y="73"/>
                  <a:pt x="32" y="73"/>
                  <a:pt x="32" y="73"/>
                </a:cubicBezTo>
                <a:cubicBezTo>
                  <a:pt x="33" y="79"/>
                  <a:pt x="33" y="79"/>
                  <a:pt x="33" y="79"/>
                </a:cubicBezTo>
                <a:cubicBezTo>
                  <a:pt x="33" y="82"/>
                  <a:pt x="33" y="82"/>
                  <a:pt x="33" y="82"/>
                </a:cubicBezTo>
                <a:cubicBezTo>
                  <a:pt x="32" y="85"/>
                  <a:pt x="32" y="85"/>
                  <a:pt x="32" y="85"/>
                </a:cubicBezTo>
                <a:cubicBezTo>
                  <a:pt x="32" y="92"/>
                  <a:pt x="32" y="92"/>
                  <a:pt x="32" y="92"/>
                </a:cubicBezTo>
                <a:cubicBezTo>
                  <a:pt x="32" y="96"/>
                  <a:pt x="32" y="96"/>
                  <a:pt x="32" y="96"/>
                </a:cubicBezTo>
                <a:cubicBezTo>
                  <a:pt x="33" y="102"/>
                  <a:pt x="33" y="102"/>
                  <a:pt x="33" y="102"/>
                </a:cubicBezTo>
                <a:cubicBezTo>
                  <a:pt x="36" y="111"/>
                  <a:pt x="36" y="111"/>
                  <a:pt x="36" y="111"/>
                </a:cubicBezTo>
                <a:cubicBezTo>
                  <a:pt x="36" y="116"/>
                  <a:pt x="36" y="116"/>
                  <a:pt x="36" y="116"/>
                </a:cubicBezTo>
                <a:cubicBezTo>
                  <a:pt x="38" y="121"/>
                  <a:pt x="38" y="121"/>
                  <a:pt x="38" y="121"/>
                </a:cubicBezTo>
                <a:cubicBezTo>
                  <a:pt x="38" y="126"/>
                  <a:pt x="38" y="126"/>
                  <a:pt x="38" y="126"/>
                </a:cubicBezTo>
                <a:cubicBezTo>
                  <a:pt x="38" y="128"/>
                  <a:pt x="38" y="128"/>
                  <a:pt x="38" y="128"/>
                </a:cubicBezTo>
                <a:cubicBezTo>
                  <a:pt x="38" y="129"/>
                  <a:pt x="38" y="129"/>
                  <a:pt x="38" y="129"/>
                </a:cubicBezTo>
                <a:cubicBezTo>
                  <a:pt x="39" y="132"/>
                  <a:pt x="39" y="132"/>
                  <a:pt x="39" y="132"/>
                </a:cubicBezTo>
                <a:cubicBezTo>
                  <a:pt x="39" y="135"/>
                  <a:pt x="39" y="135"/>
                  <a:pt x="39" y="135"/>
                </a:cubicBezTo>
                <a:cubicBezTo>
                  <a:pt x="42" y="139"/>
                  <a:pt x="42" y="139"/>
                  <a:pt x="42" y="139"/>
                </a:cubicBezTo>
                <a:cubicBezTo>
                  <a:pt x="42" y="144"/>
                  <a:pt x="42" y="144"/>
                  <a:pt x="42" y="144"/>
                </a:cubicBezTo>
                <a:cubicBezTo>
                  <a:pt x="46" y="151"/>
                  <a:pt x="46" y="151"/>
                  <a:pt x="46" y="151"/>
                </a:cubicBezTo>
                <a:cubicBezTo>
                  <a:pt x="50" y="154"/>
                  <a:pt x="50" y="154"/>
                  <a:pt x="50" y="154"/>
                </a:cubicBezTo>
                <a:cubicBezTo>
                  <a:pt x="54" y="158"/>
                  <a:pt x="54" y="158"/>
                  <a:pt x="54" y="158"/>
                </a:cubicBezTo>
                <a:cubicBezTo>
                  <a:pt x="55" y="159"/>
                  <a:pt x="55" y="159"/>
                  <a:pt x="55" y="159"/>
                </a:cubicBezTo>
                <a:cubicBezTo>
                  <a:pt x="56" y="159"/>
                  <a:pt x="56" y="159"/>
                  <a:pt x="56" y="159"/>
                </a:cubicBezTo>
                <a:cubicBezTo>
                  <a:pt x="58" y="158"/>
                  <a:pt x="58" y="158"/>
                  <a:pt x="58" y="158"/>
                </a:cubicBezTo>
                <a:cubicBezTo>
                  <a:pt x="59" y="155"/>
                  <a:pt x="59" y="155"/>
                  <a:pt x="59" y="155"/>
                </a:cubicBezTo>
                <a:cubicBezTo>
                  <a:pt x="59" y="154"/>
                  <a:pt x="59" y="154"/>
                  <a:pt x="59" y="154"/>
                </a:cubicBezTo>
                <a:cubicBezTo>
                  <a:pt x="61" y="152"/>
                  <a:pt x="61" y="152"/>
                  <a:pt x="61" y="152"/>
                </a:cubicBezTo>
                <a:cubicBezTo>
                  <a:pt x="62" y="152"/>
                  <a:pt x="62" y="152"/>
                  <a:pt x="62" y="152"/>
                </a:cubicBezTo>
                <a:cubicBezTo>
                  <a:pt x="64" y="154"/>
                  <a:pt x="64" y="154"/>
                  <a:pt x="64" y="154"/>
                </a:cubicBezTo>
                <a:cubicBezTo>
                  <a:pt x="65" y="155"/>
                  <a:pt x="65" y="155"/>
                  <a:pt x="65" y="155"/>
                </a:cubicBezTo>
                <a:cubicBezTo>
                  <a:pt x="65" y="156"/>
                  <a:pt x="65" y="156"/>
                  <a:pt x="65" y="156"/>
                </a:cubicBezTo>
                <a:cubicBezTo>
                  <a:pt x="65" y="159"/>
                  <a:pt x="65" y="159"/>
                  <a:pt x="65" y="159"/>
                </a:cubicBezTo>
                <a:cubicBezTo>
                  <a:pt x="68" y="161"/>
                  <a:pt x="68" y="161"/>
                  <a:pt x="68" y="161"/>
                </a:cubicBezTo>
                <a:cubicBezTo>
                  <a:pt x="74" y="164"/>
                  <a:pt x="74" y="164"/>
                  <a:pt x="74" y="164"/>
                </a:cubicBezTo>
                <a:cubicBezTo>
                  <a:pt x="78" y="164"/>
                  <a:pt x="78" y="164"/>
                  <a:pt x="78" y="164"/>
                </a:cubicBezTo>
                <a:cubicBezTo>
                  <a:pt x="82" y="162"/>
                  <a:pt x="82" y="162"/>
                  <a:pt x="82" y="162"/>
                </a:cubicBezTo>
                <a:cubicBezTo>
                  <a:pt x="85" y="164"/>
                  <a:pt x="85" y="164"/>
                  <a:pt x="85" y="164"/>
                </a:cubicBezTo>
                <a:cubicBezTo>
                  <a:pt x="88" y="164"/>
                  <a:pt x="88" y="164"/>
                  <a:pt x="88" y="164"/>
                </a:cubicBezTo>
                <a:cubicBezTo>
                  <a:pt x="88" y="162"/>
                  <a:pt x="88" y="162"/>
                  <a:pt x="88" y="162"/>
                </a:cubicBezTo>
                <a:cubicBezTo>
                  <a:pt x="89" y="161"/>
                  <a:pt x="89" y="161"/>
                  <a:pt x="89" y="161"/>
                </a:cubicBezTo>
                <a:cubicBezTo>
                  <a:pt x="91" y="161"/>
                  <a:pt x="91" y="161"/>
                  <a:pt x="91" y="161"/>
                </a:cubicBezTo>
                <a:cubicBezTo>
                  <a:pt x="91" y="159"/>
                  <a:pt x="91" y="159"/>
                  <a:pt x="91" y="159"/>
                </a:cubicBezTo>
                <a:cubicBezTo>
                  <a:pt x="95" y="158"/>
                  <a:pt x="95" y="158"/>
                  <a:pt x="95" y="158"/>
                </a:cubicBezTo>
                <a:cubicBezTo>
                  <a:pt x="97" y="156"/>
                  <a:pt x="97" y="156"/>
                  <a:pt x="97" y="156"/>
                </a:cubicBezTo>
                <a:cubicBezTo>
                  <a:pt x="97" y="155"/>
                  <a:pt x="97" y="155"/>
                  <a:pt x="97" y="155"/>
                </a:cubicBezTo>
                <a:cubicBezTo>
                  <a:pt x="97" y="106"/>
                  <a:pt x="97" y="106"/>
                  <a:pt x="97" y="106"/>
                </a:cubicBezTo>
                <a:cubicBezTo>
                  <a:pt x="97" y="97"/>
                  <a:pt x="97" y="97"/>
                  <a:pt x="97" y="97"/>
                </a:cubicBezTo>
                <a:cubicBezTo>
                  <a:pt x="98" y="78"/>
                  <a:pt x="98" y="78"/>
                  <a:pt x="98" y="78"/>
                </a:cubicBezTo>
                <a:cubicBezTo>
                  <a:pt x="98" y="69"/>
                  <a:pt x="98" y="69"/>
                  <a:pt x="98" y="69"/>
                </a:cubicBezTo>
                <a:cubicBezTo>
                  <a:pt x="109" y="69"/>
                  <a:pt x="109" y="69"/>
                  <a:pt x="109" y="69"/>
                </a:cubicBezTo>
                <a:cubicBezTo>
                  <a:pt x="111" y="19"/>
                  <a:pt x="111" y="19"/>
                  <a:pt x="111" y="19"/>
                </a:cubicBezTo>
                <a:cubicBezTo>
                  <a:pt x="125" y="17"/>
                  <a:pt x="125" y="17"/>
                  <a:pt x="125" y="17"/>
                </a:cubicBezTo>
                <a:cubicBezTo>
                  <a:pt x="131" y="16"/>
                  <a:pt x="131" y="16"/>
                  <a:pt x="131" y="16"/>
                </a:cubicBezTo>
                <a:cubicBezTo>
                  <a:pt x="133" y="15"/>
                  <a:pt x="133" y="15"/>
                  <a:pt x="133" y="15"/>
                </a:cubicBezTo>
                <a:cubicBezTo>
                  <a:pt x="137" y="15"/>
                  <a:pt x="137" y="15"/>
                  <a:pt x="137" y="15"/>
                </a:cubicBezTo>
                <a:cubicBezTo>
                  <a:pt x="138" y="16"/>
                  <a:pt x="138" y="16"/>
                  <a:pt x="138" y="16"/>
                </a:cubicBezTo>
                <a:cubicBezTo>
                  <a:pt x="140" y="17"/>
                  <a:pt x="140" y="17"/>
                  <a:pt x="140" y="17"/>
                </a:cubicBezTo>
                <a:cubicBezTo>
                  <a:pt x="140" y="19"/>
                  <a:pt x="140" y="19"/>
                  <a:pt x="140" y="19"/>
                </a:cubicBezTo>
                <a:cubicBezTo>
                  <a:pt x="141" y="22"/>
                  <a:pt x="141" y="22"/>
                  <a:pt x="141" y="22"/>
                </a:cubicBezTo>
                <a:cubicBezTo>
                  <a:pt x="142" y="21"/>
                  <a:pt x="142" y="21"/>
                  <a:pt x="142" y="21"/>
                </a:cubicBezTo>
                <a:cubicBezTo>
                  <a:pt x="147" y="16"/>
                  <a:pt x="147" y="16"/>
                  <a:pt x="147" y="16"/>
                </a:cubicBezTo>
                <a:cubicBezTo>
                  <a:pt x="150" y="15"/>
                  <a:pt x="150" y="15"/>
                  <a:pt x="150" y="15"/>
                </a:cubicBezTo>
                <a:cubicBezTo>
                  <a:pt x="151" y="13"/>
                  <a:pt x="151" y="13"/>
                  <a:pt x="151" y="13"/>
                </a:cubicBezTo>
                <a:cubicBezTo>
                  <a:pt x="152" y="15"/>
                  <a:pt x="152" y="15"/>
                  <a:pt x="152" y="15"/>
                </a:cubicBezTo>
                <a:cubicBezTo>
                  <a:pt x="154" y="15"/>
                  <a:pt x="154" y="15"/>
                  <a:pt x="154" y="15"/>
                </a:cubicBezTo>
                <a:cubicBezTo>
                  <a:pt x="157" y="13"/>
                  <a:pt x="157" y="13"/>
                  <a:pt x="157" y="13"/>
                </a:cubicBezTo>
                <a:cubicBezTo>
                  <a:pt x="157" y="12"/>
                  <a:pt x="157" y="12"/>
                  <a:pt x="157" y="12"/>
                </a:cubicBezTo>
                <a:cubicBezTo>
                  <a:pt x="158" y="12"/>
                  <a:pt x="158" y="12"/>
                  <a:pt x="158" y="12"/>
                </a:cubicBezTo>
                <a:cubicBezTo>
                  <a:pt x="159" y="12"/>
                  <a:pt x="159" y="12"/>
                  <a:pt x="159" y="12"/>
                </a:cubicBezTo>
                <a:cubicBezTo>
                  <a:pt x="160" y="12"/>
                  <a:pt x="160" y="12"/>
                  <a:pt x="160" y="12"/>
                </a:cubicBezTo>
                <a:cubicBezTo>
                  <a:pt x="161" y="12"/>
                  <a:pt x="161" y="12"/>
                  <a:pt x="161" y="12"/>
                </a:cubicBezTo>
                <a:cubicBezTo>
                  <a:pt x="158" y="9"/>
                  <a:pt x="158" y="9"/>
                  <a:pt x="158" y="9"/>
                </a:cubicBezTo>
                <a:lnTo>
                  <a:pt x="157" y="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60" name="Freeform 71"/>
          <p:cNvSpPr>
            <a:spLocks/>
          </p:cNvSpPr>
          <p:nvPr/>
        </p:nvSpPr>
        <p:spPr bwMode="auto">
          <a:xfrm>
            <a:off x="4355903" y="4348689"/>
            <a:ext cx="351830" cy="546821"/>
          </a:xfrm>
          <a:custGeom>
            <a:avLst/>
            <a:gdLst>
              <a:gd name="T0" fmla="*/ 8 w 148"/>
              <a:gd name="T1" fmla="*/ 155 h 167"/>
              <a:gd name="T2" fmla="*/ 16 w 148"/>
              <a:gd name="T3" fmla="*/ 152 h 167"/>
              <a:gd name="T4" fmla="*/ 23 w 148"/>
              <a:gd name="T5" fmla="*/ 155 h 167"/>
              <a:gd name="T6" fmla="*/ 38 w 148"/>
              <a:gd name="T7" fmla="*/ 158 h 167"/>
              <a:gd name="T8" fmla="*/ 76 w 148"/>
              <a:gd name="T9" fmla="*/ 158 h 167"/>
              <a:gd name="T10" fmla="*/ 81 w 148"/>
              <a:gd name="T11" fmla="*/ 159 h 167"/>
              <a:gd name="T12" fmla="*/ 91 w 148"/>
              <a:gd name="T13" fmla="*/ 164 h 167"/>
              <a:gd name="T14" fmla="*/ 107 w 148"/>
              <a:gd name="T15" fmla="*/ 167 h 167"/>
              <a:gd name="T16" fmla="*/ 112 w 148"/>
              <a:gd name="T17" fmla="*/ 165 h 167"/>
              <a:gd name="T18" fmla="*/ 132 w 148"/>
              <a:gd name="T19" fmla="*/ 163 h 167"/>
              <a:gd name="T20" fmla="*/ 140 w 148"/>
              <a:gd name="T21" fmla="*/ 161 h 167"/>
              <a:gd name="T22" fmla="*/ 131 w 148"/>
              <a:gd name="T23" fmla="*/ 152 h 167"/>
              <a:gd name="T24" fmla="*/ 125 w 148"/>
              <a:gd name="T25" fmla="*/ 146 h 167"/>
              <a:gd name="T26" fmla="*/ 124 w 148"/>
              <a:gd name="T27" fmla="*/ 125 h 167"/>
              <a:gd name="T28" fmla="*/ 124 w 148"/>
              <a:gd name="T29" fmla="*/ 99 h 167"/>
              <a:gd name="T30" fmla="*/ 140 w 148"/>
              <a:gd name="T31" fmla="*/ 99 h 167"/>
              <a:gd name="T32" fmla="*/ 147 w 148"/>
              <a:gd name="T33" fmla="*/ 96 h 167"/>
              <a:gd name="T34" fmla="*/ 148 w 148"/>
              <a:gd name="T35" fmla="*/ 86 h 167"/>
              <a:gd name="T36" fmla="*/ 148 w 148"/>
              <a:gd name="T37" fmla="*/ 73 h 167"/>
              <a:gd name="T38" fmla="*/ 145 w 148"/>
              <a:gd name="T39" fmla="*/ 70 h 167"/>
              <a:gd name="T40" fmla="*/ 138 w 148"/>
              <a:gd name="T41" fmla="*/ 72 h 167"/>
              <a:gd name="T42" fmla="*/ 131 w 148"/>
              <a:gd name="T43" fmla="*/ 72 h 167"/>
              <a:gd name="T44" fmla="*/ 127 w 148"/>
              <a:gd name="T45" fmla="*/ 72 h 167"/>
              <a:gd name="T46" fmla="*/ 127 w 148"/>
              <a:gd name="T47" fmla="*/ 66 h 167"/>
              <a:gd name="T48" fmla="*/ 122 w 148"/>
              <a:gd name="T49" fmla="*/ 52 h 167"/>
              <a:gd name="T50" fmla="*/ 122 w 148"/>
              <a:gd name="T51" fmla="*/ 40 h 167"/>
              <a:gd name="T52" fmla="*/ 121 w 148"/>
              <a:gd name="T53" fmla="*/ 29 h 167"/>
              <a:gd name="T54" fmla="*/ 121 w 148"/>
              <a:gd name="T55" fmla="*/ 20 h 167"/>
              <a:gd name="T56" fmla="*/ 109 w 148"/>
              <a:gd name="T57" fmla="*/ 20 h 167"/>
              <a:gd name="T58" fmla="*/ 108 w 148"/>
              <a:gd name="T59" fmla="*/ 15 h 167"/>
              <a:gd name="T60" fmla="*/ 99 w 148"/>
              <a:gd name="T61" fmla="*/ 16 h 167"/>
              <a:gd name="T62" fmla="*/ 95 w 148"/>
              <a:gd name="T63" fmla="*/ 22 h 167"/>
              <a:gd name="T64" fmla="*/ 92 w 148"/>
              <a:gd name="T65" fmla="*/ 25 h 167"/>
              <a:gd name="T66" fmla="*/ 84 w 148"/>
              <a:gd name="T67" fmla="*/ 29 h 167"/>
              <a:gd name="T68" fmla="*/ 72 w 148"/>
              <a:gd name="T69" fmla="*/ 30 h 167"/>
              <a:gd name="T70" fmla="*/ 68 w 148"/>
              <a:gd name="T71" fmla="*/ 27 h 167"/>
              <a:gd name="T72" fmla="*/ 64 w 148"/>
              <a:gd name="T73" fmla="*/ 19 h 167"/>
              <a:gd name="T74" fmla="*/ 61 w 148"/>
              <a:gd name="T75" fmla="*/ 12 h 167"/>
              <a:gd name="T76" fmla="*/ 61 w 148"/>
              <a:gd name="T77" fmla="*/ 6 h 167"/>
              <a:gd name="T78" fmla="*/ 55 w 148"/>
              <a:gd name="T79" fmla="*/ 0 h 167"/>
              <a:gd name="T80" fmla="*/ 35 w 148"/>
              <a:gd name="T81" fmla="*/ 0 h 167"/>
              <a:gd name="T82" fmla="*/ 18 w 148"/>
              <a:gd name="T83" fmla="*/ 0 h 167"/>
              <a:gd name="T84" fmla="*/ 9 w 148"/>
              <a:gd name="T85" fmla="*/ 3 h 167"/>
              <a:gd name="T86" fmla="*/ 11 w 148"/>
              <a:gd name="T87" fmla="*/ 12 h 167"/>
              <a:gd name="T88" fmla="*/ 15 w 148"/>
              <a:gd name="T89" fmla="*/ 22 h 167"/>
              <a:gd name="T90" fmla="*/ 21 w 148"/>
              <a:gd name="T91" fmla="*/ 39 h 167"/>
              <a:gd name="T92" fmla="*/ 16 w 148"/>
              <a:gd name="T93" fmla="*/ 45 h 167"/>
              <a:gd name="T94" fmla="*/ 19 w 148"/>
              <a:gd name="T95" fmla="*/ 56 h 167"/>
              <a:gd name="T96" fmla="*/ 25 w 148"/>
              <a:gd name="T97" fmla="*/ 69 h 167"/>
              <a:gd name="T98" fmla="*/ 23 w 148"/>
              <a:gd name="T99" fmla="*/ 88 h 167"/>
              <a:gd name="T100" fmla="*/ 16 w 148"/>
              <a:gd name="T101" fmla="*/ 93 h 167"/>
              <a:gd name="T102" fmla="*/ 11 w 148"/>
              <a:gd name="T103" fmla="*/ 103 h 167"/>
              <a:gd name="T104" fmla="*/ 8 w 148"/>
              <a:gd name="T105" fmla="*/ 115 h 167"/>
              <a:gd name="T106" fmla="*/ 5 w 148"/>
              <a:gd name="T107" fmla="*/ 128 h 167"/>
              <a:gd name="T108" fmla="*/ 3 w 148"/>
              <a:gd name="T109" fmla="*/ 134 h 167"/>
              <a:gd name="T110" fmla="*/ 0 w 148"/>
              <a:gd name="T111" fmla="*/ 148 h 167"/>
              <a:gd name="T112" fmla="*/ 3 w 148"/>
              <a:gd name="T113" fmla="*/ 15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8" h="167">
                <a:moveTo>
                  <a:pt x="3" y="155"/>
                </a:moveTo>
                <a:cubicBezTo>
                  <a:pt x="5" y="155"/>
                  <a:pt x="5" y="155"/>
                  <a:pt x="5" y="155"/>
                </a:cubicBezTo>
                <a:cubicBezTo>
                  <a:pt x="8" y="155"/>
                  <a:pt x="8" y="155"/>
                  <a:pt x="8" y="155"/>
                </a:cubicBezTo>
                <a:cubicBezTo>
                  <a:pt x="11" y="156"/>
                  <a:pt x="11" y="156"/>
                  <a:pt x="11" y="156"/>
                </a:cubicBezTo>
                <a:cubicBezTo>
                  <a:pt x="12" y="155"/>
                  <a:pt x="12" y="155"/>
                  <a:pt x="12" y="155"/>
                </a:cubicBezTo>
                <a:cubicBezTo>
                  <a:pt x="16" y="152"/>
                  <a:pt x="16" y="152"/>
                  <a:pt x="16" y="152"/>
                </a:cubicBezTo>
                <a:cubicBezTo>
                  <a:pt x="18" y="152"/>
                  <a:pt x="18" y="152"/>
                  <a:pt x="18" y="152"/>
                </a:cubicBezTo>
                <a:cubicBezTo>
                  <a:pt x="19" y="152"/>
                  <a:pt x="19" y="152"/>
                  <a:pt x="19" y="152"/>
                </a:cubicBezTo>
                <a:cubicBezTo>
                  <a:pt x="23" y="155"/>
                  <a:pt x="23" y="155"/>
                  <a:pt x="23" y="155"/>
                </a:cubicBezTo>
                <a:cubicBezTo>
                  <a:pt x="28" y="158"/>
                  <a:pt x="28" y="158"/>
                  <a:pt x="28" y="158"/>
                </a:cubicBezTo>
                <a:cubicBezTo>
                  <a:pt x="31" y="158"/>
                  <a:pt x="31" y="158"/>
                  <a:pt x="31" y="158"/>
                </a:cubicBezTo>
                <a:cubicBezTo>
                  <a:pt x="38" y="158"/>
                  <a:pt x="38" y="158"/>
                  <a:pt x="38" y="158"/>
                </a:cubicBezTo>
                <a:cubicBezTo>
                  <a:pt x="52" y="158"/>
                  <a:pt x="52" y="158"/>
                  <a:pt x="52" y="158"/>
                </a:cubicBezTo>
                <a:cubicBezTo>
                  <a:pt x="75" y="158"/>
                  <a:pt x="75" y="158"/>
                  <a:pt x="75" y="158"/>
                </a:cubicBezTo>
                <a:cubicBezTo>
                  <a:pt x="76" y="158"/>
                  <a:pt x="76" y="158"/>
                  <a:pt x="76" y="158"/>
                </a:cubicBezTo>
                <a:cubicBezTo>
                  <a:pt x="78" y="158"/>
                  <a:pt x="78" y="158"/>
                  <a:pt x="78" y="158"/>
                </a:cubicBezTo>
                <a:cubicBezTo>
                  <a:pt x="79" y="158"/>
                  <a:pt x="79" y="158"/>
                  <a:pt x="79" y="158"/>
                </a:cubicBezTo>
                <a:cubicBezTo>
                  <a:pt x="81" y="159"/>
                  <a:pt x="81" y="159"/>
                  <a:pt x="81" y="159"/>
                </a:cubicBezTo>
                <a:cubicBezTo>
                  <a:pt x="84" y="162"/>
                  <a:pt x="84" y="162"/>
                  <a:pt x="84" y="162"/>
                </a:cubicBezTo>
                <a:cubicBezTo>
                  <a:pt x="86" y="164"/>
                  <a:pt x="86" y="164"/>
                  <a:pt x="86" y="164"/>
                </a:cubicBezTo>
                <a:cubicBezTo>
                  <a:pt x="91" y="164"/>
                  <a:pt x="91" y="164"/>
                  <a:pt x="91" y="164"/>
                </a:cubicBezTo>
                <a:cubicBezTo>
                  <a:pt x="98" y="165"/>
                  <a:pt x="98" y="165"/>
                  <a:pt x="98" y="165"/>
                </a:cubicBezTo>
                <a:cubicBezTo>
                  <a:pt x="104" y="165"/>
                  <a:pt x="104" y="165"/>
                  <a:pt x="104" y="165"/>
                </a:cubicBezTo>
                <a:cubicBezTo>
                  <a:pt x="107" y="167"/>
                  <a:pt x="107" y="167"/>
                  <a:pt x="107" y="167"/>
                </a:cubicBezTo>
                <a:cubicBezTo>
                  <a:pt x="108" y="167"/>
                  <a:pt x="108" y="167"/>
                  <a:pt x="108" y="167"/>
                </a:cubicBezTo>
                <a:cubicBezTo>
                  <a:pt x="109" y="167"/>
                  <a:pt x="109" y="167"/>
                  <a:pt x="109" y="167"/>
                </a:cubicBezTo>
                <a:cubicBezTo>
                  <a:pt x="112" y="165"/>
                  <a:pt x="112" y="165"/>
                  <a:pt x="112" y="165"/>
                </a:cubicBezTo>
                <a:cubicBezTo>
                  <a:pt x="115" y="165"/>
                  <a:pt x="115" y="165"/>
                  <a:pt x="115" y="165"/>
                </a:cubicBezTo>
                <a:cubicBezTo>
                  <a:pt x="119" y="165"/>
                  <a:pt x="119" y="165"/>
                  <a:pt x="119" y="165"/>
                </a:cubicBezTo>
                <a:cubicBezTo>
                  <a:pt x="132" y="163"/>
                  <a:pt x="132" y="163"/>
                  <a:pt x="132" y="163"/>
                </a:cubicBezTo>
                <a:cubicBezTo>
                  <a:pt x="139" y="161"/>
                  <a:pt x="139" y="161"/>
                  <a:pt x="139" y="161"/>
                </a:cubicBezTo>
                <a:cubicBezTo>
                  <a:pt x="139" y="161"/>
                  <a:pt x="139" y="161"/>
                  <a:pt x="139" y="161"/>
                </a:cubicBezTo>
                <a:cubicBezTo>
                  <a:pt x="140" y="161"/>
                  <a:pt x="140" y="161"/>
                  <a:pt x="140" y="161"/>
                </a:cubicBezTo>
                <a:cubicBezTo>
                  <a:pt x="134" y="156"/>
                  <a:pt x="134" y="156"/>
                  <a:pt x="134" y="156"/>
                </a:cubicBezTo>
                <a:cubicBezTo>
                  <a:pt x="131" y="152"/>
                  <a:pt x="131" y="152"/>
                  <a:pt x="131" y="152"/>
                </a:cubicBezTo>
                <a:cubicBezTo>
                  <a:pt x="131" y="152"/>
                  <a:pt x="131" y="152"/>
                  <a:pt x="131" y="152"/>
                </a:cubicBezTo>
                <a:cubicBezTo>
                  <a:pt x="131" y="152"/>
                  <a:pt x="131" y="152"/>
                  <a:pt x="131" y="152"/>
                </a:cubicBezTo>
                <a:cubicBezTo>
                  <a:pt x="129" y="151"/>
                  <a:pt x="129" y="151"/>
                  <a:pt x="129" y="151"/>
                </a:cubicBezTo>
                <a:cubicBezTo>
                  <a:pt x="125" y="146"/>
                  <a:pt x="125" y="146"/>
                  <a:pt x="125" y="146"/>
                </a:cubicBezTo>
                <a:cubicBezTo>
                  <a:pt x="124" y="144"/>
                  <a:pt x="124" y="144"/>
                  <a:pt x="124" y="144"/>
                </a:cubicBezTo>
                <a:cubicBezTo>
                  <a:pt x="122" y="141"/>
                  <a:pt x="122" y="141"/>
                  <a:pt x="122" y="141"/>
                </a:cubicBezTo>
                <a:cubicBezTo>
                  <a:pt x="124" y="125"/>
                  <a:pt x="124" y="125"/>
                  <a:pt x="124" y="125"/>
                </a:cubicBezTo>
                <a:cubicBezTo>
                  <a:pt x="124" y="109"/>
                  <a:pt x="124" y="109"/>
                  <a:pt x="124" y="109"/>
                </a:cubicBezTo>
                <a:cubicBezTo>
                  <a:pt x="124" y="102"/>
                  <a:pt x="124" y="102"/>
                  <a:pt x="124" y="102"/>
                </a:cubicBezTo>
                <a:cubicBezTo>
                  <a:pt x="124" y="99"/>
                  <a:pt x="124" y="99"/>
                  <a:pt x="124" y="99"/>
                </a:cubicBezTo>
                <a:cubicBezTo>
                  <a:pt x="124" y="98"/>
                  <a:pt x="124" y="98"/>
                  <a:pt x="124" y="98"/>
                </a:cubicBezTo>
                <a:cubicBezTo>
                  <a:pt x="132" y="99"/>
                  <a:pt x="132" y="99"/>
                  <a:pt x="132" y="99"/>
                </a:cubicBezTo>
                <a:cubicBezTo>
                  <a:pt x="140" y="99"/>
                  <a:pt x="140" y="99"/>
                  <a:pt x="140" y="99"/>
                </a:cubicBezTo>
                <a:cubicBezTo>
                  <a:pt x="144" y="99"/>
                  <a:pt x="144" y="99"/>
                  <a:pt x="144" y="99"/>
                </a:cubicBezTo>
                <a:cubicBezTo>
                  <a:pt x="148" y="98"/>
                  <a:pt x="148" y="98"/>
                  <a:pt x="148" y="98"/>
                </a:cubicBezTo>
                <a:cubicBezTo>
                  <a:pt x="147" y="96"/>
                  <a:pt x="147" y="96"/>
                  <a:pt x="147" y="96"/>
                </a:cubicBezTo>
                <a:cubicBezTo>
                  <a:pt x="147" y="93"/>
                  <a:pt x="147" y="93"/>
                  <a:pt x="147" y="93"/>
                </a:cubicBezTo>
                <a:cubicBezTo>
                  <a:pt x="148" y="91"/>
                  <a:pt x="148" y="91"/>
                  <a:pt x="148" y="91"/>
                </a:cubicBezTo>
                <a:cubicBezTo>
                  <a:pt x="148" y="86"/>
                  <a:pt x="148" y="86"/>
                  <a:pt x="148" y="86"/>
                </a:cubicBezTo>
                <a:cubicBezTo>
                  <a:pt x="148" y="83"/>
                  <a:pt x="148" y="83"/>
                  <a:pt x="148" y="83"/>
                </a:cubicBezTo>
                <a:cubicBezTo>
                  <a:pt x="148" y="76"/>
                  <a:pt x="148" y="76"/>
                  <a:pt x="148" y="76"/>
                </a:cubicBezTo>
                <a:cubicBezTo>
                  <a:pt x="148" y="73"/>
                  <a:pt x="148" y="73"/>
                  <a:pt x="148" y="73"/>
                </a:cubicBezTo>
                <a:cubicBezTo>
                  <a:pt x="148" y="69"/>
                  <a:pt x="148" y="69"/>
                  <a:pt x="148" y="69"/>
                </a:cubicBezTo>
                <a:cubicBezTo>
                  <a:pt x="147" y="70"/>
                  <a:pt x="147" y="70"/>
                  <a:pt x="147" y="70"/>
                </a:cubicBezTo>
                <a:cubicBezTo>
                  <a:pt x="145" y="70"/>
                  <a:pt x="145" y="70"/>
                  <a:pt x="145" y="70"/>
                </a:cubicBezTo>
                <a:cubicBezTo>
                  <a:pt x="142" y="70"/>
                  <a:pt x="142" y="70"/>
                  <a:pt x="142" y="70"/>
                </a:cubicBezTo>
                <a:cubicBezTo>
                  <a:pt x="140" y="72"/>
                  <a:pt x="140" y="72"/>
                  <a:pt x="140" y="72"/>
                </a:cubicBezTo>
                <a:cubicBezTo>
                  <a:pt x="138" y="72"/>
                  <a:pt x="138" y="72"/>
                  <a:pt x="138" y="72"/>
                </a:cubicBezTo>
                <a:cubicBezTo>
                  <a:pt x="135" y="72"/>
                  <a:pt x="135" y="72"/>
                  <a:pt x="135" y="72"/>
                </a:cubicBezTo>
                <a:cubicBezTo>
                  <a:pt x="134" y="72"/>
                  <a:pt x="134" y="72"/>
                  <a:pt x="134" y="72"/>
                </a:cubicBezTo>
                <a:cubicBezTo>
                  <a:pt x="131" y="72"/>
                  <a:pt x="131" y="72"/>
                  <a:pt x="131" y="72"/>
                </a:cubicBezTo>
                <a:cubicBezTo>
                  <a:pt x="128" y="73"/>
                  <a:pt x="128" y="73"/>
                  <a:pt x="128" y="73"/>
                </a:cubicBezTo>
                <a:cubicBezTo>
                  <a:pt x="127" y="75"/>
                  <a:pt x="127" y="75"/>
                  <a:pt x="127" y="75"/>
                </a:cubicBezTo>
                <a:cubicBezTo>
                  <a:pt x="127" y="72"/>
                  <a:pt x="127" y="72"/>
                  <a:pt x="127" y="72"/>
                </a:cubicBezTo>
                <a:cubicBezTo>
                  <a:pt x="127" y="70"/>
                  <a:pt x="127" y="70"/>
                  <a:pt x="127" y="70"/>
                </a:cubicBezTo>
                <a:cubicBezTo>
                  <a:pt x="127" y="69"/>
                  <a:pt x="127" y="69"/>
                  <a:pt x="127" y="69"/>
                </a:cubicBezTo>
                <a:cubicBezTo>
                  <a:pt x="127" y="66"/>
                  <a:pt x="127" y="66"/>
                  <a:pt x="127" y="66"/>
                </a:cubicBezTo>
                <a:cubicBezTo>
                  <a:pt x="127" y="60"/>
                  <a:pt x="127" y="60"/>
                  <a:pt x="127" y="60"/>
                </a:cubicBezTo>
                <a:cubicBezTo>
                  <a:pt x="125" y="56"/>
                  <a:pt x="125" y="56"/>
                  <a:pt x="125" y="56"/>
                </a:cubicBezTo>
                <a:cubicBezTo>
                  <a:pt x="122" y="52"/>
                  <a:pt x="122" y="52"/>
                  <a:pt x="122" y="52"/>
                </a:cubicBezTo>
                <a:cubicBezTo>
                  <a:pt x="122" y="48"/>
                  <a:pt x="122" y="48"/>
                  <a:pt x="122" y="48"/>
                </a:cubicBezTo>
                <a:cubicBezTo>
                  <a:pt x="122" y="46"/>
                  <a:pt x="122" y="46"/>
                  <a:pt x="122" y="46"/>
                </a:cubicBezTo>
                <a:cubicBezTo>
                  <a:pt x="122" y="40"/>
                  <a:pt x="122" y="40"/>
                  <a:pt x="122" y="40"/>
                </a:cubicBezTo>
                <a:cubicBezTo>
                  <a:pt x="122" y="35"/>
                  <a:pt x="122" y="35"/>
                  <a:pt x="122" y="35"/>
                </a:cubicBezTo>
                <a:cubicBezTo>
                  <a:pt x="122" y="33"/>
                  <a:pt x="122" y="33"/>
                  <a:pt x="122" y="33"/>
                </a:cubicBezTo>
                <a:cubicBezTo>
                  <a:pt x="121" y="29"/>
                  <a:pt x="121" y="29"/>
                  <a:pt x="121" y="29"/>
                </a:cubicBezTo>
                <a:cubicBezTo>
                  <a:pt x="122" y="23"/>
                  <a:pt x="122" y="23"/>
                  <a:pt x="122" y="23"/>
                </a:cubicBezTo>
                <a:cubicBezTo>
                  <a:pt x="122" y="22"/>
                  <a:pt x="122" y="22"/>
                  <a:pt x="122" y="22"/>
                </a:cubicBezTo>
                <a:cubicBezTo>
                  <a:pt x="121" y="20"/>
                  <a:pt x="121" y="20"/>
                  <a:pt x="121" y="20"/>
                </a:cubicBezTo>
                <a:cubicBezTo>
                  <a:pt x="118" y="20"/>
                  <a:pt x="118" y="20"/>
                  <a:pt x="118" y="20"/>
                </a:cubicBezTo>
                <a:cubicBezTo>
                  <a:pt x="111" y="20"/>
                  <a:pt x="111" y="20"/>
                  <a:pt x="111" y="20"/>
                </a:cubicBezTo>
                <a:cubicBezTo>
                  <a:pt x="109" y="20"/>
                  <a:pt x="109" y="20"/>
                  <a:pt x="109" y="20"/>
                </a:cubicBezTo>
                <a:cubicBezTo>
                  <a:pt x="108" y="20"/>
                  <a:pt x="108" y="20"/>
                  <a:pt x="108" y="20"/>
                </a:cubicBezTo>
                <a:cubicBezTo>
                  <a:pt x="107" y="19"/>
                  <a:pt x="107" y="19"/>
                  <a:pt x="107" y="19"/>
                </a:cubicBezTo>
                <a:cubicBezTo>
                  <a:pt x="108" y="15"/>
                  <a:pt x="108" y="15"/>
                  <a:pt x="108" y="15"/>
                </a:cubicBezTo>
                <a:cubicBezTo>
                  <a:pt x="105" y="15"/>
                  <a:pt x="105" y="15"/>
                  <a:pt x="105" y="15"/>
                </a:cubicBezTo>
                <a:cubicBezTo>
                  <a:pt x="104" y="16"/>
                  <a:pt x="104" y="16"/>
                  <a:pt x="104" y="16"/>
                </a:cubicBezTo>
                <a:cubicBezTo>
                  <a:pt x="99" y="16"/>
                  <a:pt x="99" y="16"/>
                  <a:pt x="99" y="16"/>
                </a:cubicBezTo>
                <a:cubicBezTo>
                  <a:pt x="95" y="16"/>
                  <a:pt x="95" y="16"/>
                  <a:pt x="95" y="16"/>
                </a:cubicBezTo>
                <a:cubicBezTo>
                  <a:pt x="95" y="19"/>
                  <a:pt x="95" y="19"/>
                  <a:pt x="95" y="19"/>
                </a:cubicBezTo>
                <a:cubicBezTo>
                  <a:pt x="95" y="22"/>
                  <a:pt x="95" y="22"/>
                  <a:pt x="95" y="22"/>
                </a:cubicBezTo>
                <a:cubicBezTo>
                  <a:pt x="95" y="23"/>
                  <a:pt x="95" y="23"/>
                  <a:pt x="95" y="23"/>
                </a:cubicBezTo>
                <a:cubicBezTo>
                  <a:pt x="94" y="25"/>
                  <a:pt x="94" y="25"/>
                  <a:pt x="94" y="25"/>
                </a:cubicBezTo>
                <a:cubicBezTo>
                  <a:pt x="92" y="25"/>
                  <a:pt x="92" y="25"/>
                  <a:pt x="92" y="25"/>
                </a:cubicBezTo>
                <a:cubicBezTo>
                  <a:pt x="92" y="27"/>
                  <a:pt x="92" y="27"/>
                  <a:pt x="92" y="27"/>
                </a:cubicBezTo>
                <a:cubicBezTo>
                  <a:pt x="92" y="30"/>
                  <a:pt x="92" y="30"/>
                  <a:pt x="92" y="30"/>
                </a:cubicBezTo>
                <a:cubicBezTo>
                  <a:pt x="84" y="29"/>
                  <a:pt x="84" y="29"/>
                  <a:pt x="84" y="29"/>
                </a:cubicBezTo>
                <a:cubicBezTo>
                  <a:pt x="81" y="30"/>
                  <a:pt x="81" y="30"/>
                  <a:pt x="81" y="30"/>
                </a:cubicBezTo>
                <a:cubicBezTo>
                  <a:pt x="78" y="30"/>
                  <a:pt x="78" y="30"/>
                  <a:pt x="78" y="30"/>
                </a:cubicBezTo>
                <a:cubicBezTo>
                  <a:pt x="72" y="30"/>
                  <a:pt x="72" y="30"/>
                  <a:pt x="72" y="30"/>
                </a:cubicBezTo>
                <a:cubicBezTo>
                  <a:pt x="71" y="30"/>
                  <a:pt x="71" y="30"/>
                  <a:pt x="71" y="30"/>
                </a:cubicBezTo>
                <a:cubicBezTo>
                  <a:pt x="69" y="29"/>
                  <a:pt x="69" y="29"/>
                  <a:pt x="69" y="29"/>
                </a:cubicBezTo>
                <a:cubicBezTo>
                  <a:pt x="68" y="27"/>
                  <a:pt x="68" y="27"/>
                  <a:pt x="68" y="27"/>
                </a:cubicBezTo>
                <a:cubicBezTo>
                  <a:pt x="65" y="22"/>
                  <a:pt x="65" y="22"/>
                  <a:pt x="65" y="22"/>
                </a:cubicBezTo>
                <a:cubicBezTo>
                  <a:pt x="64" y="20"/>
                  <a:pt x="64" y="20"/>
                  <a:pt x="64" y="20"/>
                </a:cubicBezTo>
                <a:cubicBezTo>
                  <a:pt x="64" y="19"/>
                  <a:pt x="64" y="19"/>
                  <a:pt x="64" y="19"/>
                </a:cubicBezTo>
                <a:cubicBezTo>
                  <a:pt x="64" y="16"/>
                  <a:pt x="64" y="16"/>
                  <a:pt x="64" y="16"/>
                </a:cubicBezTo>
                <a:cubicBezTo>
                  <a:pt x="62" y="13"/>
                  <a:pt x="62" y="13"/>
                  <a:pt x="62" y="13"/>
                </a:cubicBezTo>
                <a:cubicBezTo>
                  <a:pt x="61" y="12"/>
                  <a:pt x="61" y="12"/>
                  <a:pt x="61" y="12"/>
                </a:cubicBezTo>
                <a:cubicBezTo>
                  <a:pt x="61" y="10"/>
                  <a:pt x="61" y="10"/>
                  <a:pt x="61" y="10"/>
                </a:cubicBezTo>
                <a:cubicBezTo>
                  <a:pt x="61" y="9"/>
                  <a:pt x="61" y="9"/>
                  <a:pt x="61" y="9"/>
                </a:cubicBezTo>
                <a:cubicBezTo>
                  <a:pt x="61" y="6"/>
                  <a:pt x="61" y="6"/>
                  <a:pt x="61" y="6"/>
                </a:cubicBezTo>
                <a:cubicBezTo>
                  <a:pt x="59" y="3"/>
                  <a:pt x="59" y="3"/>
                  <a:pt x="59" y="3"/>
                </a:cubicBezTo>
                <a:cubicBezTo>
                  <a:pt x="58" y="2"/>
                  <a:pt x="58" y="2"/>
                  <a:pt x="58" y="2"/>
                </a:cubicBezTo>
                <a:cubicBezTo>
                  <a:pt x="55" y="0"/>
                  <a:pt x="55" y="0"/>
                  <a:pt x="55" y="0"/>
                </a:cubicBezTo>
                <a:cubicBezTo>
                  <a:pt x="54" y="0"/>
                  <a:pt x="54" y="0"/>
                  <a:pt x="54" y="0"/>
                </a:cubicBezTo>
                <a:cubicBezTo>
                  <a:pt x="46" y="0"/>
                  <a:pt x="46" y="0"/>
                  <a:pt x="46" y="0"/>
                </a:cubicBezTo>
                <a:cubicBezTo>
                  <a:pt x="35" y="0"/>
                  <a:pt x="35" y="0"/>
                  <a:pt x="35" y="0"/>
                </a:cubicBezTo>
                <a:cubicBezTo>
                  <a:pt x="32" y="0"/>
                  <a:pt x="32" y="0"/>
                  <a:pt x="32" y="0"/>
                </a:cubicBezTo>
                <a:cubicBezTo>
                  <a:pt x="26" y="0"/>
                  <a:pt x="26" y="0"/>
                  <a:pt x="26" y="0"/>
                </a:cubicBezTo>
                <a:cubicBezTo>
                  <a:pt x="18" y="0"/>
                  <a:pt x="18" y="0"/>
                  <a:pt x="18" y="0"/>
                </a:cubicBezTo>
                <a:cubicBezTo>
                  <a:pt x="15" y="2"/>
                  <a:pt x="15" y="2"/>
                  <a:pt x="15" y="2"/>
                </a:cubicBezTo>
                <a:cubicBezTo>
                  <a:pt x="13" y="3"/>
                  <a:pt x="13" y="3"/>
                  <a:pt x="13" y="3"/>
                </a:cubicBezTo>
                <a:cubicBezTo>
                  <a:pt x="9" y="3"/>
                  <a:pt x="9" y="3"/>
                  <a:pt x="9" y="3"/>
                </a:cubicBezTo>
                <a:cubicBezTo>
                  <a:pt x="8" y="5"/>
                  <a:pt x="8" y="5"/>
                  <a:pt x="8" y="5"/>
                </a:cubicBezTo>
                <a:cubicBezTo>
                  <a:pt x="8" y="7"/>
                  <a:pt x="8" y="7"/>
                  <a:pt x="8" y="7"/>
                </a:cubicBezTo>
                <a:cubicBezTo>
                  <a:pt x="11" y="12"/>
                  <a:pt x="11" y="12"/>
                  <a:pt x="11" y="12"/>
                </a:cubicBezTo>
                <a:cubicBezTo>
                  <a:pt x="12" y="15"/>
                  <a:pt x="12" y="15"/>
                  <a:pt x="12" y="15"/>
                </a:cubicBezTo>
                <a:cubicBezTo>
                  <a:pt x="13" y="17"/>
                  <a:pt x="13" y="17"/>
                  <a:pt x="13" y="17"/>
                </a:cubicBezTo>
                <a:cubicBezTo>
                  <a:pt x="15" y="22"/>
                  <a:pt x="15" y="22"/>
                  <a:pt x="15" y="22"/>
                </a:cubicBezTo>
                <a:cubicBezTo>
                  <a:pt x="19" y="30"/>
                  <a:pt x="19" y="30"/>
                  <a:pt x="19" y="30"/>
                </a:cubicBezTo>
                <a:cubicBezTo>
                  <a:pt x="21" y="35"/>
                  <a:pt x="21" y="35"/>
                  <a:pt x="21" y="35"/>
                </a:cubicBezTo>
                <a:cubicBezTo>
                  <a:pt x="21" y="39"/>
                  <a:pt x="21" y="39"/>
                  <a:pt x="21" y="39"/>
                </a:cubicBezTo>
                <a:cubicBezTo>
                  <a:pt x="19" y="40"/>
                  <a:pt x="19" y="40"/>
                  <a:pt x="19" y="40"/>
                </a:cubicBezTo>
                <a:cubicBezTo>
                  <a:pt x="19" y="42"/>
                  <a:pt x="19" y="42"/>
                  <a:pt x="19" y="42"/>
                </a:cubicBezTo>
                <a:cubicBezTo>
                  <a:pt x="16" y="45"/>
                  <a:pt x="16" y="45"/>
                  <a:pt x="16" y="45"/>
                </a:cubicBezTo>
                <a:cubicBezTo>
                  <a:pt x="18" y="48"/>
                  <a:pt x="18" y="48"/>
                  <a:pt x="18" y="48"/>
                </a:cubicBezTo>
                <a:cubicBezTo>
                  <a:pt x="18" y="52"/>
                  <a:pt x="18" y="52"/>
                  <a:pt x="18" y="52"/>
                </a:cubicBezTo>
                <a:cubicBezTo>
                  <a:pt x="19" y="56"/>
                  <a:pt x="19" y="56"/>
                  <a:pt x="19" y="56"/>
                </a:cubicBezTo>
                <a:cubicBezTo>
                  <a:pt x="21" y="59"/>
                  <a:pt x="21" y="59"/>
                  <a:pt x="21" y="59"/>
                </a:cubicBezTo>
                <a:cubicBezTo>
                  <a:pt x="22" y="62"/>
                  <a:pt x="22" y="62"/>
                  <a:pt x="22" y="62"/>
                </a:cubicBezTo>
                <a:cubicBezTo>
                  <a:pt x="25" y="69"/>
                  <a:pt x="25" y="69"/>
                  <a:pt x="25" y="69"/>
                </a:cubicBezTo>
                <a:cubicBezTo>
                  <a:pt x="26" y="79"/>
                  <a:pt x="26" y="79"/>
                  <a:pt x="26" y="79"/>
                </a:cubicBezTo>
                <a:cubicBezTo>
                  <a:pt x="25" y="83"/>
                  <a:pt x="25" y="83"/>
                  <a:pt x="25" y="83"/>
                </a:cubicBezTo>
                <a:cubicBezTo>
                  <a:pt x="23" y="88"/>
                  <a:pt x="23" y="88"/>
                  <a:pt x="23" y="88"/>
                </a:cubicBezTo>
                <a:cubicBezTo>
                  <a:pt x="22" y="91"/>
                  <a:pt x="22" y="91"/>
                  <a:pt x="22" y="91"/>
                </a:cubicBezTo>
                <a:cubicBezTo>
                  <a:pt x="19" y="92"/>
                  <a:pt x="19" y="92"/>
                  <a:pt x="19" y="92"/>
                </a:cubicBezTo>
                <a:cubicBezTo>
                  <a:pt x="16" y="93"/>
                  <a:pt x="16" y="93"/>
                  <a:pt x="16" y="93"/>
                </a:cubicBezTo>
                <a:cubicBezTo>
                  <a:pt x="16" y="95"/>
                  <a:pt x="16" y="95"/>
                  <a:pt x="16" y="95"/>
                </a:cubicBezTo>
                <a:cubicBezTo>
                  <a:pt x="15" y="99"/>
                  <a:pt x="15" y="99"/>
                  <a:pt x="15" y="99"/>
                </a:cubicBezTo>
                <a:cubicBezTo>
                  <a:pt x="11" y="103"/>
                  <a:pt x="11" y="103"/>
                  <a:pt x="11" y="103"/>
                </a:cubicBezTo>
                <a:cubicBezTo>
                  <a:pt x="9" y="106"/>
                  <a:pt x="9" y="106"/>
                  <a:pt x="9" y="106"/>
                </a:cubicBezTo>
                <a:cubicBezTo>
                  <a:pt x="9" y="111"/>
                  <a:pt x="9" y="111"/>
                  <a:pt x="9" y="111"/>
                </a:cubicBezTo>
                <a:cubicBezTo>
                  <a:pt x="8" y="115"/>
                  <a:pt x="8" y="115"/>
                  <a:pt x="8" y="115"/>
                </a:cubicBezTo>
                <a:cubicBezTo>
                  <a:pt x="8" y="119"/>
                  <a:pt x="8" y="119"/>
                  <a:pt x="8" y="119"/>
                </a:cubicBezTo>
                <a:cubicBezTo>
                  <a:pt x="6" y="124"/>
                  <a:pt x="6" y="124"/>
                  <a:pt x="6" y="124"/>
                </a:cubicBezTo>
                <a:cubicBezTo>
                  <a:pt x="5" y="128"/>
                  <a:pt x="5" y="128"/>
                  <a:pt x="5" y="128"/>
                </a:cubicBezTo>
                <a:cubicBezTo>
                  <a:pt x="5" y="129"/>
                  <a:pt x="5" y="129"/>
                  <a:pt x="5" y="129"/>
                </a:cubicBezTo>
                <a:cubicBezTo>
                  <a:pt x="5" y="131"/>
                  <a:pt x="5" y="131"/>
                  <a:pt x="5" y="131"/>
                </a:cubicBezTo>
                <a:cubicBezTo>
                  <a:pt x="3" y="134"/>
                  <a:pt x="3" y="134"/>
                  <a:pt x="3" y="134"/>
                </a:cubicBezTo>
                <a:cubicBezTo>
                  <a:pt x="0" y="136"/>
                  <a:pt x="0" y="136"/>
                  <a:pt x="0" y="136"/>
                </a:cubicBezTo>
                <a:cubicBezTo>
                  <a:pt x="2" y="139"/>
                  <a:pt x="2" y="139"/>
                  <a:pt x="2" y="139"/>
                </a:cubicBezTo>
                <a:cubicBezTo>
                  <a:pt x="0" y="148"/>
                  <a:pt x="0" y="148"/>
                  <a:pt x="0" y="148"/>
                </a:cubicBezTo>
                <a:cubicBezTo>
                  <a:pt x="0" y="156"/>
                  <a:pt x="0" y="156"/>
                  <a:pt x="0" y="156"/>
                </a:cubicBezTo>
                <a:cubicBezTo>
                  <a:pt x="1" y="156"/>
                  <a:pt x="1" y="156"/>
                  <a:pt x="1" y="156"/>
                </a:cubicBezTo>
                <a:lnTo>
                  <a:pt x="3" y="15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61" name="Freeform 72"/>
          <p:cNvSpPr>
            <a:spLocks/>
          </p:cNvSpPr>
          <p:nvPr/>
        </p:nvSpPr>
        <p:spPr bwMode="auto">
          <a:xfrm>
            <a:off x="4645221" y="4457052"/>
            <a:ext cx="335756" cy="440906"/>
          </a:xfrm>
          <a:custGeom>
            <a:avLst/>
            <a:gdLst>
              <a:gd name="T0" fmla="*/ 138 w 141"/>
              <a:gd name="T1" fmla="*/ 23 h 135"/>
              <a:gd name="T2" fmla="*/ 138 w 141"/>
              <a:gd name="T3" fmla="*/ 20 h 135"/>
              <a:gd name="T4" fmla="*/ 134 w 141"/>
              <a:gd name="T5" fmla="*/ 16 h 135"/>
              <a:gd name="T6" fmla="*/ 129 w 141"/>
              <a:gd name="T7" fmla="*/ 15 h 135"/>
              <a:gd name="T8" fmla="*/ 122 w 141"/>
              <a:gd name="T9" fmla="*/ 10 h 135"/>
              <a:gd name="T10" fmla="*/ 118 w 141"/>
              <a:gd name="T11" fmla="*/ 9 h 135"/>
              <a:gd name="T12" fmla="*/ 112 w 141"/>
              <a:gd name="T13" fmla="*/ 6 h 135"/>
              <a:gd name="T14" fmla="*/ 109 w 141"/>
              <a:gd name="T15" fmla="*/ 6 h 135"/>
              <a:gd name="T16" fmla="*/ 105 w 141"/>
              <a:gd name="T17" fmla="*/ 3 h 135"/>
              <a:gd name="T18" fmla="*/ 85 w 141"/>
              <a:gd name="T19" fmla="*/ 3 h 135"/>
              <a:gd name="T20" fmla="*/ 81 w 141"/>
              <a:gd name="T21" fmla="*/ 12 h 135"/>
              <a:gd name="T22" fmla="*/ 82 w 141"/>
              <a:gd name="T23" fmla="*/ 19 h 135"/>
              <a:gd name="T24" fmla="*/ 81 w 141"/>
              <a:gd name="T25" fmla="*/ 36 h 135"/>
              <a:gd name="T26" fmla="*/ 79 w 141"/>
              <a:gd name="T27" fmla="*/ 49 h 135"/>
              <a:gd name="T28" fmla="*/ 91 w 141"/>
              <a:gd name="T29" fmla="*/ 58 h 135"/>
              <a:gd name="T30" fmla="*/ 95 w 141"/>
              <a:gd name="T31" fmla="*/ 53 h 135"/>
              <a:gd name="T32" fmla="*/ 95 w 141"/>
              <a:gd name="T33" fmla="*/ 72 h 135"/>
              <a:gd name="T34" fmla="*/ 92 w 141"/>
              <a:gd name="T35" fmla="*/ 69 h 135"/>
              <a:gd name="T36" fmla="*/ 85 w 141"/>
              <a:gd name="T37" fmla="*/ 69 h 135"/>
              <a:gd name="T38" fmla="*/ 79 w 141"/>
              <a:gd name="T39" fmla="*/ 61 h 135"/>
              <a:gd name="T40" fmla="*/ 76 w 141"/>
              <a:gd name="T41" fmla="*/ 58 h 135"/>
              <a:gd name="T42" fmla="*/ 71 w 141"/>
              <a:gd name="T43" fmla="*/ 56 h 135"/>
              <a:gd name="T44" fmla="*/ 66 w 141"/>
              <a:gd name="T45" fmla="*/ 50 h 135"/>
              <a:gd name="T46" fmla="*/ 61 w 141"/>
              <a:gd name="T47" fmla="*/ 50 h 135"/>
              <a:gd name="T48" fmla="*/ 51 w 141"/>
              <a:gd name="T49" fmla="*/ 50 h 135"/>
              <a:gd name="T50" fmla="*/ 43 w 141"/>
              <a:gd name="T51" fmla="*/ 48 h 135"/>
              <a:gd name="T52" fmla="*/ 42 w 141"/>
              <a:gd name="T53" fmla="*/ 40 h 135"/>
              <a:gd name="T54" fmla="*/ 29 w 141"/>
              <a:gd name="T55" fmla="*/ 43 h 135"/>
              <a:gd name="T56" fmla="*/ 29 w 141"/>
              <a:gd name="T57" fmla="*/ 39 h 135"/>
              <a:gd name="T58" fmla="*/ 26 w 141"/>
              <a:gd name="T59" fmla="*/ 40 h 135"/>
              <a:gd name="T60" fmla="*/ 26 w 141"/>
              <a:gd name="T61" fmla="*/ 53 h 135"/>
              <a:gd name="T62" fmla="*/ 25 w 141"/>
              <a:gd name="T63" fmla="*/ 63 h 135"/>
              <a:gd name="T64" fmla="*/ 18 w 141"/>
              <a:gd name="T65" fmla="*/ 66 h 135"/>
              <a:gd name="T66" fmla="*/ 2 w 141"/>
              <a:gd name="T67" fmla="*/ 66 h 135"/>
              <a:gd name="T68" fmla="*/ 2 w 141"/>
              <a:gd name="T69" fmla="*/ 92 h 135"/>
              <a:gd name="T70" fmla="*/ 3 w 141"/>
              <a:gd name="T71" fmla="*/ 113 h 135"/>
              <a:gd name="T72" fmla="*/ 9 w 141"/>
              <a:gd name="T73" fmla="*/ 119 h 135"/>
              <a:gd name="T74" fmla="*/ 18 w 141"/>
              <a:gd name="T75" fmla="*/ 128 h 135"/>
              <a:gd name="T76" fmla="*/ 20 w 141"/>
              <a:gd name="T77" fmla="*/ 128 h 135"/>
              <a:gd name="T78" fmla="*/ 32 w 141"/>
              <a:gd name="T79" fmla="*/ 128 h 135"/>
              <a:gd name="T80" fmla="*/ 39 w 141"/>
              <a:gd name="T81" fmla="*/ 131 h 135"/>
              <a:gd name="T82" fmla="*/ 46 w 141"/>
              <a:gd name="T83" fmla="*/ 132 h 135"/>
              <a:gd name="T84" fmla="*/ 52 w 141"/>
              <a:gd name="T85" fmla="*/ 132 h 135"/>
              <a:gd name="T86" fmla="*/ 59 w 141"/>
              <a:gd name="T87" fmla="*/ 134 h 135"/>
              <a:gd name="T88" fmla="*/ 72 w 141"/>
              <a:gd name="T89" fmla="*/ 118 h 135"/>
              <a:gd name="T90" fmla="*/ 82 w 141"/>
              <a:gd name="T91" fmla="*/ 112 h 135"/>
              <a:gd name="T92" fmla="*/ 85 w 141"/>
              <a:gd name="T93" fmla="*/ 105 h 135"/>
              <a:gd name="T94" fmla="*/ 92 w 141"/>
              <a:gd name="T95" fmla="*/ 102 h 135"/>
              <a:gd name="T96" fmla="*/ 101 w 141"/>
              <a:gd name="T97" fmla="*/ 101 h 135"/>
              <a:gd name="T98" fmla="*/ 99 w 141"/>
              <a:gd name="T99" fmla="*/ 92 h 135"/>
              <a:gd name="T100" fmla="*/ 134 w 141"/>
              <a:gd name="T101" fmla="*/ 79 h 135"/>
              <a:gd name="T102" fmla="*/ 131 w 141"/>
              <a:gd name="T103" fmla="*/ 78 h 135"/>
              <a:gd name="T104" fmla="*/ 129 w 141"/>
              <a:gd name="T105" fmla="*/ 75 h 135"/>
              <a:gd name="T106" fmla="*/ 132 w 141"/>
              <a:gd name="T107" fmla="*/ 69 h 135"/>
              <a:gd name="T108" fmla="*/ 134 w 141"/>
              <a:gd name="T109" fmla="*/ 60 h 135"/>
              <a:gd name="T110" fmla="*/ 138 w 141"/>
              <a:gd name="T111" fmla="*/ 55 h 135"/>
              <a:gd name="T112" fmla="*/ 138 w 141"/>
              <a:gd name="T113" fmla="*/ 42 h 135"/>
              <a:gd name="T114" fmla="*/ 137 w 141"/>
              <a:gd name="T115" fmla="*/ 37 h 135"/>
              <a:gd name="T116" fmla="*/ 139 w 141"/>
              <a:gd name="T117" fmla="*/ 35 h 135"/>
              <a:gd name="T118" fmla="*/ 141 w 141"/>
              <a:gd name="T119" fmla="*/ 2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1" h="135">
                <a:moveTo>
                  <a:pt x="139" y="26"/>
                </a:moveTo>
                <a:cubicBezTo>
                  <a:pt x="138" y="25"/>
                  <a:pt x="138" y="25"/>
                  <a:pt x="138" y="25"/>
                </a:cubicBezTo>
                <a:cubicBezTo>
                  <a:pt x="138" y="23"/>
                  <a:pt x="138" y="23"/>
                  <a:pt x="138" y="23"/>
                </a:cubicBezTo>
                <a:cubicBezTo>
                  <a:pt x="138" y="22"/>
                  <a:pt x="138" y="22"/>
                  <a:pt x="138" y="22"/>
                </a:cubicBezTo>
                <a:cubicBezTo>
                  <a:pt x="138" y="21"/>
                  <a:pt x="138" y="21"/>
                  <a:pt x="138" y="21"/>
                </a:cubicBezTo>
                <a:cubicBezTo>
                  <a:pt x="138" y="20"/>
                  <a:pt x="138" y="20"/>
                  <a:pt x="138" y="20"/>
                </a:cubicBezTo>
                <a:cubicBezTo>
                  <a:pt x="134" y="19"/>
                  <a:pt x="134" y="19"/>
                  <a:pt x="134" y="19"/>
                </a:cubicBezTo>
                <a:cubicBezTo>
                  <a:pt x="134" y="17"/>
                  <a:pt x="134" y="17"/>
                  <a:pt x="134" y="17"/>
                </a:cubicBezTo>
                <a:cubicBezTo>
                  <a:pt x="134" y="16"/>
                  <a:pt x="134" y="16"/>
                  <a:pt x="134" y="16"/>
                </a:cubicBezTo>
                <a:cubicBezTo>
                  <a:pt x="132" y="15"/>
                  <a:pt x="132" y="15"/>
                  <a:pt x="132" y="15"/>
                </a:cubicBezTo>
                <a:cubicBezTo>
                  <a:pt x="131" y="15"/>
                  <a:pt x="131" y="15"/>
                  <a:pt x="131" y="15"/>
                </a:cubicBezTo>
                <a:cubicBezTo>
                  <a:pt x="129" y="15"/>
                  <a:pt x="129" y="15"/>
                  <a:pt x="129" y="15"/>
                </a:cubicBezTo>
                <a:cubicBezTo>
                  <a:pt x="128" y="13"/>
                  <a:pt x="128" y="13"/>
                  <a:pt x="128" y="13"/>
                </a:cubicBezTo>
                <a:cubicBezTo>
                  <a:pt x="126" y="12"/>
                  <a:pt x="126" y="12"/>
                  <a:pt x="126" y="12"/>
                </a:cubicBezTo>
                <a:cubicBezTo>
                  <a:pt x="122" y="10"/>
                  <a:pt x="122" y="10"/>
                  <a:pt x="122" y="10"/>
                </a:cubicBezTo>
                <a:cubicBezTo>
                  <a:pt x="121" y="10"/>
                  <a:pt x="121" y="10"/>
                  <a:pt x="121" y="10"/>
                </a:cubicBezTo>
                <a:cubicBezTo>
                  <a:pt x="119" y="9"/>
                  <a:pt x="119" y="9"/>
                  <a:pt x="119" y="9"/>
                </a:cubicBezTo>
                <a:cubicBezTo>
                  <a:pt x="118" y="9"/>
                  <a:pt x="118" y="9"/>
                  <a:pt x="118" y="9"/>
                </a:cubicBezTo>
                <a:cubicBezTo>
                  <a:pt x="116" y="6"/>
                  <a:pt x="116" y="6"/>
                  <a:pt x="116" y="6"/>
                </a:cubicBezTo>
                <a:cubicBezTo>
                  <a:pt x="112" y="5"/>
                  <a:pt x="112" y="5"/>
                  <a:pt x="112" y="5"/>
                </a:cubicBezTo>
                <a:cubicBezTo>
                  <a:pt x="112" y="6"/>
                  <a:pt x="112" y="6"/>
                  <a:pt x="112" y="6"/>
                </a:cubicBezTo>
                <a:cubicBezTo>
                  <a:pt x="112" y="7"/>
                  <a:pt x="112" y="7"/>
                  <a:pt x="112" y="7"/>
                </a:cubicBezTo>
                <a:cubicBezTo>
                  <a:pt x="111" y="7"/>
                  <a:pt x="111" y="7"/>
                  <a:pt x="111" y="7"/>
                </a:cubicBezTo>
                <a:cubicBezTo>
                  <a:pt x="109" y="6"/>
                  <a:pt x="109" y="6"/>
                  <a:pt x="109" y="6"/>
                </a:cubicBezTo>
                <a:cubicBezTo>
                  <a:pt x="106" y="5"/>
                  <a:pt x="106" y="5"/>
                  <a:pt x="106" y="5"/>
                </a:cubicBezTo>
                <a:cubicBezTo>
                  <a:pt x="105" y="5"/>
                  <a:pt x="105" y="5"/>
                  <a:pt x="105" y="5"/>
                </a:cubicBezTo>
                <a:cubicBezTo>
                  <a:pt x="105" y="3"/>
                  <a:pt x="105" y="3"/>
                  <a:pt x="105" y="3"/>
                </a:cubicBezTo>
                <a:cubicBezTo>
                  <a:pt x="104" y="3"/>
                  <a:pt x="104" y="3"/>
                  <a:pt x="104" y="3"/>
                </a:cubicBezTo>
                <a:cubicBezTo>
                  <a:pt x="105" y="0"/>
                  <a:pt x="105" y="0"/>
                  <a:pt x="105" y="0"/>
                </a:cubicBezTo>
                <a:cubicBezTo>
                  <a:pt x="85" y="3"/>
                  <a:pt x="85" y="3"/>
                  <a:pt x="85" y="3"/>
                </a:cubicBezTo>
                <a:cubicBezTo>
                  <a:pt x="85" y="7"/>
                  <a:pt x="85" y="7"/>
                  <a:pt x="85" y="7"/>
                </a:cubicBezTo>
                <a:cubicBezTo>
                  <a:pt x="83" y="9"/>
                  <a:pt x="83" y="9"/>
                  <a:pt x="83" y="9"/>
                </a:cubicBezTo>
                <a:cubicBezTo>
                  <a:pt x="81" y="12"/>
                  <a:pt x="81" y="12"/>
                  <a:pt x="81" y="12"/>
                </a:cubicBezTo>
                <a:cubicBezTo>
                  <a:pt x="79" y="15"/>
                  <a:pt x="79" y="15"/>
                  <a:pt x="79" y="15"/>
                </a:cubicBezTo>
                <a:cubicBezTo>
                  <a:pt x="81" y="16"/>
                  <a:pt x="81" y="16"/>
                  <a:pt x="81" y="16"/>
                </a:cubicBezTo>
                <a:cubicBezTo>
                  <a:pt x="82" y="19"/>
                  <a:pt x="82" y="19"/>
                  <a:pt x="82" y="19"/>
                </a:cubicBezTo>
                <a:cubicBezTo>
                  <a:pt x="82" y="26"/>
                  <a:pt x="82" y="26"/>
                  <a:pt x="82" y="26"/>
                </a:cubicBezTo>
                <a:cubicBezTo>
                  <a:pt x="82" y="33"/>
                  <a:pt x="82" y="33"/>
                  <a:pt x="82" y="33"/>
                </a:cubicBezTo>
                <a:cubicBezTo>
                  <a:pt x="81" y="36"/>
                  <a:pt x="81" y="36"/>
                  <a:pt x="81" y="36"/>
                </a:cubicBezTo>
                <a:cubicBezTo>
                  <a:pt x="79" y="40"/>
                  <a:pt x="79" y="40"/>
                  <a:pt x="79" y="40"/>
                </a:cubicBezTo>
                <a:cubicBezTo>
                  <a:pt x="79" y="45"/>
                  <a:pt x="79" y="45"/>
                  <a:pt x="79" y="45"/>
                </a:cubicBezTo>
                <a:cubicBezTo>
                  <a:pt x="79" y="49"/>
                  <a:pt x="79" y="49"/>
                  <a:pt x="79" y="49"/>
                </a:cubicBezTo>
                <a:cubicBezTo>
                  <a:pt x="85" y="55"/>
                  <a:pt x="85" y="55"/>
                  <a:pt x="85" y="55"/>
                </a:cubicBezTo>
                <a:cubicBezTo>
                  <a:pt x="88" y="56"/>
                  <a:pt x="88" y="56"/>
                  <a:pt x="88" y="56"/>
                </a:cubicBezTo>
                <a:cubicBezTo>
                  <a:pt x="91" y="58"/>
                  <a:pt x="91" y="58"/>
                  <a:pt x="91" y="58"/>
                </a:cubicBezTo>
                <a:cubicBezTo>
                  <a:pt x="91" y="56"/>
                  <a:pt x="91" y="56"/>
                  <a:pt x="91" y="56"/>
                </a:cubicBezTo>
                <a:cubicBezTo>
                  <a:pt x="92" y="55"/>
                  <a:pt x="92" y="55"/>
                  <a:pt x="92" y="55"/>
                </a:cubicBezTo>
                <a:cubicBezTo>
                  <a:pt x="95" y="53"/>
                  <a:pt x="95" y="53"/>
                  <a:pt x="95" y="53"/>
                </a:cubicBezTo>
                <a:cubicBezTo>
                  <a:pt x="95" y="68"/>
                  <a:pt x="95" y="68"/>
                  <a:pt x="95" y="68"/>
                </a:cubicBezTo>
                <a:cubicBezTo>
                  <a:pt x="95" y="69"/>
                  <a:pt x="95" y="69"/>
                  <a:pt x="95" y="69"/>
                </a:cubicBezTo>
                <a:cubicBezTo>
                  <a:pt x="95" y="72"/>
                  <a:pt x="95" y="72"/>
                  <a:pt x="95" y="72"/>
                </a:cubicBezTo>
                <a:cubicBezTo>
                  <a:pt x="94" y="70"/>
                  <a:pt x="94" y="70"/>
                  <a:pt x="94" y="70"/>
                </a:cubicBezTo>
                <a:cubicBezTo>
                  <a:pt x="94" y="69"/>
                  <a:pt x="94" y="69"/>
                  <a:pt x="94" y="69"/>
                </a:cubicBezTo>
                <a:cubicBezTo>
                  <a:pt x="92" y="69"/>
                  <a:pt x="92" y="69"/>
                  <a:pt x="92" y="69"/>
                </a:cubicBezTo>
                <a:cubicBezTo>
                  <a:pt x="89" y="70"/>
                  <a:pt x="89" y="70"/>
                  <a:pt x="89" y="70"/>
                </a:cubicBezTo>
                <a:cubicBezTo>
                  <a:pt x="86" y="70"/>
                  <a:pt x="86" y="70"/>
                  <a:pt x="86" y="70"/>
                </a:cubicBezTo>
                <a:cubicBezTo>
                  <a:pt x="85" y="69"/>
                  <a:pt x="85" y="69"/>
                  <a:pt x="85" y="69"/>
                </a:cubicBezTo>
                <a:cubicBezTo>
                  <a:pt x="82" y="65"/>
                  <a:pt x="82" y="65"/>
                  <a:pt x="82" y="65"/>
                </a:cubicBezTo>
                <a:cubicBezTo>
                  <a:pt x="79" y="62"/>
                  <a:pt x="79" y="62"/>
                  <a:pt x="79" y="62"/>
                </a:cubicBezTo>
                <a:cubicBezTo>
                  <a:pt x="79" y="61"/>
                  <a:pt x="79" y="61"/>
                  <a:pt x="79" y="61"/>
                </a:cubicBezTo>
                <a:cubicBezTo>
                  <a:pt x="79" y="59"/>
                  <a:pt x="79" y="59"/>
                  <a:pt x="79" y="59"/>
                </a:cubicBezTo>
                <a:cubicBezTo>
                  <a:pt x="78" y="58"/>
                  <a:pt x="78" y="58"/>
                  <a:pt x="78" y="58"/>
                </a:cubicBezTo>
                <a:cubicBezTo>
                  <a:pt x="76" y="58"/>
                  <a:pt x="76" y="58"/>
                  <a:pt x="76" y="58"/>
                </a:cubicBezTo>
                <a:cubicBezTo>
                  <a:pt x="75" y="56"/>
                  <a:pt x="75" y="56"/>
                  <a:pt x="75" y="56"/>
                </a:cubicBezTo>
                <a:cubicBezTo>
                  <a:pt x="72" y="55"/>
                  <a:pt x="72" y="55"/>
                  <a:pt x="72" y="55"/>
                </a:cubicBezTo>
                <a:cubicBezTo>
                  <a:pt x="71" y="56"/>
                  <a:pt x="71" y="56"/>
                  <a:pt x="71" y="56"/>
                </a:cubicBezTo>
                <a:cubicBezTo>
                  <a:pt x="69" y="55"/>
                  <a:pt x="69" y="55"/>
                  <a:pt x="69" y="55"/>
                </a:cubicBezTo>
                <a:cubicBezTo>
                  <a:pt x="68" y="52"/>
                  <a:pt x="68" y="52"/>
                  <a:pt x="68" y="52"/>
                </a:cubicBezTo>
                <a:cubicBezTo>
                  <a:pt x="66" y="50"/>
                  <a:pt x="66" y="50"/>
                  <a:pt x="66" y="50"/>
                </a:cubicBezTo>
                <a:cubicBezTo>
                  <a:pt x="63" y="46"/>
                  <a:pt x="63" y="46"/>
                  <a:pt x="63" y="46"/>
                </a:cubicBezTo>
                <a:cubicBezTo>
                  <a:pt x="62" y="48"/>
                  <a:pt x="62" y="48"/>
                  <a:pt x="62" y="48"/>
                </a:cubicBezTo>
                <a:cubicBezTo>
                  <a:pt x="61" y="50"/>
                  <a:pt x="61" y="50"/>
                  <a:pt x="61" y="50"/>
                </a:cubicBezTo>
                <a:cubicBezTo>
                  <a:pt x="59" y="52"/>
                  <a:pt x="59" y="52"/>
                  <a:pt x="59" y="52"/>
                </a:cubicBezTo>
                <a:cubicBezTo>
                  <a:pt x="53" y="50"/>
                  <a:pt x="53" y="50"/>
                  <a:pt x="53" y="50"/>
                </a:cubicBezTo>
                <a:cubicBezTo>
                  <a:pt x="51" y="50"/>
                  <a:pt x="51" y="50"/>
                  <a:pt x="51" y="50"/>
                </a:cubicBezTo>
                <a:cubicBezTo>
                  <a:pt x="48" y="49"/>
                  <a:pt x="48" y="49"/>
                  <a:pt x="48" y="49"/>
                </a:cubicBezTo>
                <a:cubicBezTo>
                  <a:pt x="45" y="48"/>
                  <a:pt x="45" y="48"/>
                  <a:pt x="45" y="48"/>
                </a:cubicBezTo>
                <a:cubicBezTo>
                  <a:pt x="43" y="48"/>
                  <a:pt x="43" y="48"/>
                  <a:pt x="43" y="48"/>
                </a:cubicBezTo>
                <a:cubicBezTo>
                  <a:pt x="42" y="46"/>
                  <a:pt x="42" y="46"/>
                  <a:pt x="42" y="46"/>
                </a:cubicBezTo>
                <a:cubicBezTo>
                  <a:pt x="42" y="43"/>
                  <a:pt x="42" y="43"/>
                  <a:pt x="42" y="43"/>
                </a:cubicBezTo>
                <a:cubicBezTo>
                  <a:pt x="42" y="40"/>
                  <a:pt x="42" y="40"/>
                  <a:pt x="42" y="40"/>
                </a:cubicBezTo>
                <a:cubicBezTo>
                  <a:pt x="35" y="42"/>
                  <a:pt x="35" y="42"/>
                  <a:pt x="35" y="42"/>
                </a:cubicBezTo>
                <a:cubicBezTo>
                  <a:pt x="33" y="43"/>
                  <a:pt x="33" y="43"/>
                  <a:pt x="33" y="43"/>
                </a:cubicBezTo>
                <a:cubicBezTo>
                  <a:pt x="29" y="43"/>
                  <a:pt x="29" y="43"/>
                  <a:pt x="29" y="43"/>
                </a:cubicBezTo>
                <a:cubicBezTo>
                  <a:pt x="30" y="40"/>
                  <a:pt x="30" y="40"/>
                  <a:pt x="30" y="40"/>
                </a:cubicBezTo>
                <a:cubicBezTo>
                  <a:pt x="30" y="39"/>
                  <a:pt x="30" y="39"/>
                  <a:pt x="30" y="39"/>
                </a:cubicBezTo>
                <a:cubicBezTo>
                  <a:pt x="29" y="39"/>
                  <a:pt x="29" y="39"/>
                  <a:pt x="29" y="39"/>
                </a:cubicBezTo>
                <a:cubicBezTo>
                  <a:pt x="28" y="37"/>
                  <a:pt x="28" y="37"/>
                  <a:pt x="28" y="37"/>
                </a:cubicBezTo>
                <a:cubicBezTo>
                  <a:pt x="26" y="36"/>
                  <a:pt x="26" y="36"/>
                  <a:pt x="26" y="36"/>
                </a:cubicBezTo>
                <a:cubicBezTo>
                  <a:pt x="26" y="40"/>
                  <a:pt x="26" y="40"/>
                  <a:pt x="26" y="40"/>
                </a:cubicBezTo>
                <a:cubicBezTo>
                  <a:pt x="26" y="43"/>
                  <a:pt x="26" y="43"/>
                  <a:pt x="26" y="43"/>
                </a:cubicBezTo>
                <a:cubicBezTo>
                  <a:pt x="26" y="50"/>
                  <a:pt x="26" y="50"/>
                  <a:pt x="26" y="50"/>
                </a:cubicBezTo>
                <a:cubicBezTo>
                  <a:pt x="26" y="53"/>
                  <a:pt x="26" y="53"/>
                  <a:pt x="26" y="53"/>
                </a:cubicBezTo>
                <a:cubicBezTo>
                  <a:pt x="26" y="58"/>
                  <a:pt x="26" y="58"/>
                  <a:pt x="26" y="58"/>
                </a:cubicBezTo>
                <a:cubicBezTo>
                  <a:pt x="25" y="60"/>
                  <a:pt x="25" y="60"/>
                  <a:pt x="25" y="60"/>
                </a:cubicBezTo>
                <a:cubicBezTo>
                  <a:pt x="25" y="63"/>
                  <a:pt x="25" y="63"/>
                  <a:pt x="25" y="63"/>
                </a:cubicBezTo>
                <a:cubicBezTo>
                  <a:pt x="26" y="65"/>
                  <a:pt x="26" y="65"/>
                  <a:pt x="26" y="65"/>
                </a:cubicBezTo>
                <a:cubicBezTo>
                  <a:pt x="22" y="66"/>
                  <a:pt x="22" y="66"/>
                  <a:pt x="22" y="66"/>
                </a:cubicBezTo>
                <a:cubicBezTo>
                  <a:pt x="18" y="66"/>
                  <a:pt x="18" y="66"/>
                  <a:pt x="18" y="66"/>
                </a:cubicBezTo>
                <a:cubicBezTo>
                  <a:pt x="10" y="66"/>
                  <a:pt x="10" y="66"/>
                  <a:pt x="10" y="66"/>
                </a:cubicBezTo>
                <a:cubicBezTo>
                  <a:pt x="2" y="65"/>
                  <a:pt x="2" y="65"/>
                  <a:pt x="2" y="65"/>
                </a:cubicBezTo>
                <a:cubicBezTo>
                  <a:pt x="2" y="66"/>
                  <a:pt x="2" y="66"/>
                  <a:pt x="2" y="66"/>
                </a:cubicBezTo>
                <a:cubicBezTo>
                  <a:pt x="2" y="69"/>
                  <a:pt x="2" y="69"/>
                  <a:pt x="2" y="69"/>
                </a:cubicBezTo>
                <a:cubicBezTo>
                  <a:pt x="2" y="76"/>
                  <a:pt x="2" y="76"/>
                  <a:pt x="2" y="76"/>
                </a:cubicBezTo>
                <a:cubicBezTo>
                  <a:pt x="2" y="92"/>
                  <a:pt x="2" y="92"/>
                  <a:pt x="2" y="92"/>
                </a:cubicBezTo>
                <a:cubicBezTo>
                  <a:pt x="0" y="108"/>
                  <a:pt x="0" y="108"/>
                  <a:pt x="0" y="108"/>
                </a:cubicBezTo>
                <a:cubicBezTo>
                  <a:pt x="2" y="111"/>
                  <a:pt x="2" y="111"/>
                  <a:pt x="2" y="111"/>
                </a:cubicBezTo>
                <a:cubicBezTo>
                  <a:pt x="3" y="113"/>
                  <a:pt x="3" y="113"/>
                  <a:pt x="3" y="113"/>
                </a:cubicBezTo>
                <a:cubicBezTo>
                  <a:pt x="7" y="118"/>
                  <a:pt x="7" y="118"/>
                  <a:pt x="7" y="118"/>
                </a:cubicBezTo>
                <a:cubicBezTo>
                  <a:pt x="9" y="119"/>
                  <a:pt x="9" y="119"/>
                  <a:pt x="9" y="119"/>
                </a:cubicBezTo>
                <a:cubicBezTo>
                  <a:pt x="9" y="119"/>
                  <a:pt x="9" y="119"/>
                  <a:pt x="9" y="119"/>
                </a:cubicBezTo>
                <a:cubicBezTo>
                  <a:pt x="9" y="119"/>
                  <a:pt x="9" y="119"/>
                  <a:pt x="9" y="119"/>
                </a:cubicBezTo>
                <a:cubicBezTo>
                  <a:pt x="9" y="119"/>
                  <a:pt x="11" y="122"/>
                  <a:pt x="13" y="125"/>
                </a:cubicBezTo>
                <a:cubicBezTo>
                  <a:pt x="18" y="128"/>
                  <a:pt x="18" y="128"/>
                  <a:pt x="18" y="128"/>
                </a:cubicBezTo>
                <a:cubicBezTo>
                  <a:pt x="17" y="128"/>
                  <a:pt x="17" y="128"/>
                  <a:pt x="17" y="128"/>
                </a:cubicBezTo>
                <a:cubicBezTo>
                  <a:pt x="17" y="128"/>
                  <a:pt x="17" y="128"/>
                  <a:pt x="17" y="128"/>
                </a:cubicBezTo>
                <a:cubicBezTo>
                  <a:pt x="18" y="128"/>
                  <a:pt x="19" y="129"/>
                  <a:pt x="20" y="128"/>
                </a:cubicBezTo>
                <a:cubicBezTo>
                  <a:pt x="23" y="128"/>
                  <a:pt x="23" y="128"/>
                  <a:pt x="23" y="128"/>
                </a:cubicBezTo>
                <a:cubicBezTo>
                  <a:pt x="29" y="126"/>
                  <a:pt x="29" y="126"/>
                  <a:pt x="29" y="126"/>
                </a:cubicBezTo>
                <a:cubicBezTo>
                  <a:pt x="32" y="128"/>
                  <a:pt x="32" y="128"/>
                  <a:pt x="32" y="128"/>
                </a:cubicBezTo>
                <a:cubicBezTo>
                  <a:pt x="35" y="126"/>
                  <a:pt x="35" y="126"/>
                  <a:pt x="35" y="126"/>
                </a:cubicBezTo>
                <a:cubicBezTo>
                  <a:pt x="36" y="128"/>
                  <a:pt x="36" y="128"/>
                  <a:pt x="36" y="128"/>
                </a:cubicBezTo>
                <a:cubicBezTo>
                  <a:pt x="39" y="131"/>
                  <a:pt x="39" y="131"/>
                  <a:pt x="39" y="131"/>
                </a:cubicBezTo>
                <a:cubicBezTo>
                  <a:pt x="42" y="131"/>
                  <a:pt x="42" y="131"/>
                  <a:pt x="42" y="131"/>
                </a:cubicBezTo>
                <a:cubicBezTo>
                  <a:pt x="45" y="131"/>
                  <a:pt x="45" y="131"/>
                  <a:pt x="45" y="131"/>
                </a:cubicBezTo>
                <a:cubicBezTo>
                  <a:pt x="46" y="132"/>
                  <a:pt x="46" y="132"/>
                  <a:pt x="46" y="132"/>
                </a:cubicBezTo>
                <a:cubicBezTo>
                  <a:pt x="48" y="134"/>
                  <a:pt x="48" y="134"/>
                  <a:pt x="48" y="134"/>
                </a:cubicBezTo>
                <a:cubicBezTo>
                  <a:pt x="49" y="134"/>
                  <a:pt x="49" y="134"/>
                  <a:pt x="49" y="134"/>
                </a:cubicBezTo>
                <a:cubicBezTo>
                  <a:pt x="52" y="132"/>
                  <a:pt x="52" y="132"/>
                  <a:pt x="52" y="132"/>
                </a:cubicBezTo>
                <a:cubicBezTo>
                  <a:pt x="55" y="134"/>
                  <a:pt x="55" y="134"/>
                  <a:pt x="55" y="134"/>
                </a:cubicBezTo>
                <a:cubicBezTo>
                  <a:pt x="58" y="135"/>
                  <a:pt x="58" y="135"/>
                  <a:pt x="58" y="135"/>
                </a:cubicBezTo>
                <a:cubicBezTo>
                  <a:pt x="59" y="134"/>
                  <a:pt x="59" y="134"/>
                  <a:pt x="59" y="134"/>
                </a:cubicBezTo>
                <a:cubicBezTo>
                  <a:pt x="63" y="131"/>
                  <a:pt x="63" y="131"/>
                  <a:pt x="63" y="131"/>
                </a:cubicBezTo>
                <a:cubicBezTo>
                  <a:pt x="69" y="122"/>
                  <a:pt x="69" y="122"/>
                  <a:pt x="69" y="122"/>
                </a:cubicBezTo>
                <a:cubicBezTo>
                  <a:pt x="72" y="118"/>
                  <a:pt x="72" y="118"/>
                  <a:pt x="72" y="118"/>
                </a:cubicBezTo>
                <a:cubicBezTo>
                  <a:pt x="78" y="115"/>
                  <a:pt x="78" y="115"/>
                  <a:pt x="78" y="115"/>
                </a:cubicBezTo>
                <a:cubicBezTo>
                  <a:pt x="79" y="115"/>
                  <a:pt x="79" y="115"/>
                  <a:pt x="79" y="115"/>
                </a:cubicBezTo>
                <a:cubicBezTo>
                  <a:pt x="82" y="112"/>
                  <a:pt x="82" y="112"/>
                  <a:pt x="82" y="112"/>
                </a:cubicBezTo>
                <a:cubicBezTo>
                  <a:pt x="82" y="108"/>
                  <a:pt x="82" y="108"/>
                  <a:pt x="82" y="108"/>
                </a:cubicBezTo>
                <a:cubicBezTo>
                  <a:pt x="83" y="106"/>
                  <a:pt x="83" y="106"/>
                  <a:pt x="83" y="106"/>
                </a:cubicBezTo>
                <a:cubicBezTo>
                  <a:pt x="85" y="105"/>
                  <a:pt x="85" y="105"/>
                  <a:pt x="85" y="105"/>
                </a:cubicBezTo>
                <a:cubicBezTo>
                  <a:pt x="89" y="102"/>
                  <a:pt x="89" y="102"/>
                  <a:pt x="89" y="102"/>
                </a:cubicBezTo>
                <a:cubicBezTo>
                  <a:pt x="92" y="102"/>
                  <a:pt x="92" y="102"/>
                  <a:pt x="92" y="102"/>
                </a:cubicBezTo>
                <a:cubicBezTo>
                  <a:pt x="92" y="102"/>
                  <a:pt x="92" y="102"/>
                  <a:pt x="92" y="102"/>
                </a:cubicBezTo>
                <a:cubicBezTo>
                  <a:pt x="94" y="102"/>
                  <a:pt x="94" y="102"/>
                  <a:pt x="94" y="102"/>
                </a:cubicBezTo>
                <a:cubicBezTo>
                  <a:pt x="96" y="102"/>
                  <a:pt x="96" y="102"/>
                  <a:pt x="96" y="102"/>
                </a:cubicBezTo>
                <a:cubicBezTo>
                  <a:pt x="101" y="101"/>
                  <a:pt x="101" y="101"/>
                  <a:pt x="101" y="101"/>
                </a:cubicBezTo>
                <a:cubicBezTo>
                  <a:pt x="101" y="99"/>
                  <a:pt x="101" y="99"/>
                  <a:pt x="101" y="99"/>
                </a:cubicBezTo>
                <a:cubicBezTo>
                  <a:pt x="101" y="96"/>
                  <a:pt x="101" y="96"/>
                  <a:pt x="101" y="96"/>
                </a:cubicBezTo>
                <a:cubicBezTo>
                  <a:pt x="99" y="92"/>
                  <a:pt x="99" y="92"/>
                  <a:pt x="99" y="92"/>
                </a:cubicBezTo>
                <a:cubicBezTo>
                  <a:pt x="116" y="86"/>
                  <a:pt x="116" y="86"/>
                  <a:pt x="116" y="86"/>
                </a:cubicBezTo>
                <a:cubicBezTo>
                  <a:pt x="133" y="79"/>
                  <a:pt x="133" y="79"/>
                  <a:pt x="133" y="79"/>
                </a:cubicBezTo>
                <a:cubicBezTo>
                  <a:pt x="134" y="79"/>
                  <a:pt x="134" y="79"/>
                  <a:pt x="134" y="79"/>
                </a:cubicBezTo>
                <a:cubicBezTo>
                  <a:pt x="133" y="79"/>
                  <a:pt x="133" y="79"/>
                  <a:pt x="133" y="79"/>
                </a:cubicBezTo>
                <a:cubicBezTo>
                  <a:pt x="132" y="79"/>
                  <a:pt x="132" y="79"/>
                  <a:pt x="132" y="79"/>
                </a:cubicBezTo>
                <a:cubicBezTo>
                  <a:pt x="131" y="78"/>
                  <a:pt x="131" y="78"/>
                  <a:pt x="131" y="78"/>
                </a:cubicBezTo>
                <a:cubicBezTo>
                  <a:pt x="130" y="77"/>
                  <a:pt x="130" y="77"/>
                  <a:pt x="130" y="77"/>
                </a:cubicBezTo>
                <a:cubicBezTo>
                  <a:pt x="129" y="76"/>
                  <a:pt x="129" y="76"/>
                  <a:pt x="129" y="76"/>
                </a:cubicBezTo>
                <a:cubicBezTo>
                  <a:pt x="129" y="75"/>
                  <a:pt x="129" y="75"/>
                  <a:pt x="129" y="75"/>
                </a:cubicBezTo>
                <a:cubicBezTo>
                  <a:pt x="131" y="72"/>
                  <a:pt x="131" y="72"/>
                  <a:pt x="131" y="72"/>
                </a:cubicBezTo>
                <a:cubicBezTo>
                  <a:pt x="131" y="72"/>
                  <a:pt x="131" y="72"/>
                  <a:pt x="131" y="72"/>
                </a:cubicBezTo>
                <a:cubicBezTo>
                  <a:pt x="132" y="69"/>
                  <a:pt x="132" y="69"/>
                  <a:pt x="132" y="69"/>
                </a:cubicBezTo>
                <a:cubicBezTo>
                  <a:pt x="134" y="66"/>
                  <a:pt x="134" y="66"/>
                  <a:pt x="134" y="66"/>
                </a:cubicBezTo>
                <a:cubicBezTo>
                  <a:pt x="132" y="62"/>
                  <a:pt x="132" y="62"/>
                  <a:pt x="132" y="62"/>
                </a:cubicBezTo>
                <a:cubicBezTo>
                  <a:pt x="134" y="60"/>
                  <a:pt x="134" y="60"/>
                  <a:pt x="134" y="60"/>
                </a:cubicBezTo>
                <a:cubicBezTo>
                  <a:pt x="135" y="59"/>
                  <a:pt x="135" y="59"/>
                  <a:pt x="135" y="59"/>
                </a:cubicBezTo>
                <a:cubicBezTo>
                  <a:pt x="139" y="56"/>
                  <a:pt x="139" y="56"/>
                  <a:pt x="139" y="56"/>
                </a:cubicBezTo>
                <a:cubicBezTo>
                  <a:pt x="138" y="55"/>
                  <a:pt x="138" y="55"/>
                  <a:pt x="138" y="55"/>
                </a:cubicBezTo>
                <a:cubicBezTo>
                  <a:pt x="137" y="52"/>
                  <a:pt x="137" y="52"/>
                  <a:pt x="137" y="52"/>
                </a:cubicBezTo>
                <a:cubicBezTo>
                  <a:pt x="137" y="45"/>
                  <a:pt x="137" y="45"/>
                  <a:pt x="137" y="45"/>
                </a:cubicBezTo>
                <a:cubicBezTo>
                  <a:pt x="138" y="42"/>
                  <a:pt x="138" y="42"/>
                  <a:pt x="138" y="42"/>
                </a:cubicBezTo>
                <a:cubicBezTo>
                  <a:pt x="138" y="39"/>
                  <a:pt x="138" y="39"/>
                  <a:pt x="138" y="39"/>
                </a:cubicBezTo>
                <a:cubicBezTo>
                  <a:pt x="137" y="37"/>
                  <a:pt x="137" y="37"/>
                  <a:pt x="137" y="37"/>
                </a:cubicBezTo>
                <a:cubicBezTo>
                  <a:pt x="137" y="37"/>
                  <a:pt x="137" y="37"/>
                  <a:pt x="137" y="37"/>
                </a:cubicBezTo>
                <a:cubicBezTo>
                  <a:pt x="137" y="36"/>
                  <a:pt x="137" y="36"/>
                  <a:pt x="137" y="36"/>
                </a:cubicBezTo>
                <a:cubicBezTo>
                  <a:pt x="138" y="36"/>
                  <a:pt x="138" y="36"/>
                  <a:pt x="138" y="36"/>
                </a:cubicBezTo>
                <a:cubicBezTo>
                  <a:pt x="139" y="35"/>
                  <a:pt x="139" y="35"/>
                  <a:pt x="139" y="35"/>
                </a:cubicBezTo>
                <a:cubicBezTo>
                  <a:pt x="141" y="33"/>
                  <a:pt x="141" y="33"/>
                  <a:pt x="141" y="33"/>
                </a:cubicBezTo>
                <a:cubicBezTo>
                  <a:pt x="141" y="32"/>
                  <a:pt x="141" y="32"/>
                  <a:pt x="141" y="32"/>
                </a:cubicBezTo>
                <a:cubicBezTo>
                  <a:pt x="141" y="29"/>
                  <a:pt x="141" y="29"/>
                  <a:pt x="141" y="29"/>
                </a:cubicBezTo>
                <a:lnTo>
                  <a:pt x="139" y="26"/>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62" name="Freeform 73"/>
          <p:cNvSpPr>
            <a:spLocks/>
          </p:cNvSpPr>
          <p:nvPr/>
        </p:nvSpPr>
        <p:spPr bwMode="auto">
          <a:xfrm>
            <a:off x="4266610" y="3506273"/>
            <a:ext cx="219671" cy="509874"/>
          </a:xfrm>
          <a:custGeom>
            <a:avLst/>
            <a:gdLst>
              <a:gd name="T0" fmla="*/ 107 w 123"/>
              <a:gd name="T1" fmla="*/ 88 h 207"/>
              <a:gd name="T2" fmla="*/ 91 w 123"/>
              <a:gd name="T3" fmla="*/ 66 h 207"/>
              <a:gd name="T4" fmla="*/ 88 w 123"/>
              <a:gd name="T5" fmla="*/ 60 h 207"/>
              <a:gd name="T6" fmla="*/ 98 w 123"/>
              <a:gd name="T7" fmla="*/ 57 h 207"/>
              <a:gd name="T8" fmla="*/ 110 w 123"/>
              <a:gd name="T9" fmla="*/ 57 h 207"/>
              <a:gd name="T10" fmla="*/ 110 w 123"/>
              <a:gd name="T11" fmla="*/ 52 h 207"/>
              <a:gd name="T12" fmla="*/ 105 w 123"/>
              <a:gd name="T13" fmla="*/ 33 h 207"/>
              <a:gd name="T14" fmla="*/ 105 w 123"/>
              <a:gd name="T15" fmla="*/ 17 h 207"/>
              <a:gd name="T16" fmla="*/ 101 w 123"/>
              <a:gd name="T17" fmla="*/ 9 h 207"/>
              <a:gd name="T18" fmla="*/ 94 w 123"/>
              <a:gd name="T19" fmla="*/ 4 h 207"/>
              <a:gd name="T20" fmla="*/ 91 w 123"/>
              <a:gd name="T21" fmla="*/ 0 h 207"/>
              <a:gd name="T22" fmla="*/ 89 w 123"/>
              <a:gd name="T23" fmla="*/ 3 h 207"/>
              <a:gd name="T24" fmla="*/ 94 w 123"/>
              <a:gd name="T25" fmla="*/ 13 h 207"/>
              <a:gd name="T26" fmla="*/ 97 w 123"/>
              <a:gd name="T27" fmla="*/ 23 h 207"/>
              <a:gd name="T28" fmla="*/ 94 w 123"/>
              <a:gd name="T29" fmla="*/ 31 h 207"/>
              <a:gd name="T30" fmla="*/ 84 w 123"/>
              <a:gd name="T31" fmla="*/ 39 h 207"/>
              <a:gd name="T32" fmla="*/ 78 w 123"/>
              <a:gd name="T33" fmla="*/ 53 h 207"/>
              <a:gd name="T34" fmla="*/ 74 w 123"/>
              <a:gd name="T35" fmla="*/ 64 h 207"/>
              <a:gd name="T36" fmla="*/ 70 w 123"/>
              <a:gd name="T37" fmla="*/ 70 h 207"/>
              <a:gd name="T38" fmla="*/ 62 w 123"/>
              <a:gd name="T39" fmla="*/ 80 h 207"/>
              <a:gd name="T40" fmla="*/ 58 w 123"/>
              <a:gd name="T41" fmla="*/ 88 h 207"/>
              <a:gd name="T42" fmla="*/ 53 w 123"/>
              <a:gd name="T43" fmla="*/ 104 h 207"/>
              <a:gd name="T44" fmla="*/ 53 w 123"/>
              <a:gd name="T45" fmla="*/ 109 h 207"/>
              <a:gd name="T46" fmla="*/ 49 w 123"/>
              <a:gd name="T47" fmla="*/ 117 h 207"/>
              <a:gd name="T48" fmla="*/ 41 w 123"/>
              <a:gd name="T49" fmla="*/ 121 h 207"/>
              <a:gd name="T50" fmla="*/ 37 w 123"/>
              <a:gd name="T51" fmla="*/ 114 h 207"/>
              <a:gd name="T52" fmla="*/ 34 w 123"/>
              <a:gd name="T53" fmla="*/ 106 h 207"/>
              <a:gd name="T54" fmla="*/ 28 w 123"/>
              <a:gd name="T55" fmla="*/ 113 h 207"/>
              <a:gd name="T56" fmla="*/ 21 w 123"/>
              <a:gd name="T57" fmla="*/ 114 h 207"/>
              <a:gd name="T58" fmla="*/ 8 w 123"/>
              <a:gd name="T59" fmla="*/ 131 h 207"/>
              <a:gd name="T60" fmla="*/ 5 w 123"/>
              <a:gd name="T61" fmla="*/ 137 h 207"/>
              <a:gd name="T62" fmla="*/ 1 w 123"/>
              <a:gd name="T63" fmla="*/ 150 h 207"/>
              <a:gd name="T64" fmla="*/ 0 w 123"/>
              <a:gd name="T65" fmla="*/ 154 h 207"/>
              <a:gd name="T66" fmla="*/ 4 w 123"/>
              <a:gd name="T67" fmla="*/ 154 h 207"/>
              <a:gd name="T68" fmla="*/ 8 w 123"/>
              <a:gd name="T69" fmla="*/ 162 h 207"/>
              <a:gd name="T70" fmla="*/ 13 w 123"/>
              <a:gd name="T71" fmla="*/ 163 h 207"/>
              <a:gd name="T72" fmla="*/ 14 w 123"/>
              <a:gd name="T73" fmla="*/ 163 h 207"/>
              <a:gd name="T74" fmla="*/ 17 w 123"/>
              <a:gd name="T75" fmla="*/ 166 h 207"/>
              <a:gd name="T76" fmla="*/ 17 w 123"/>
              <a:gd name="T77" fmla="*/ 170 h 207"/>
              <a:gd name="T78" fmla="*/ 18 w 123"/>
              <a:gd name="T79" fmla="*/ 174 h 207"/>
              <a:gd name="T80" fmla="*/ 21 w 123"/>
              <a:gd name="T81" fmla="*/ 189 h 207"/>
              <a:gd name="T82" fmla="*/ 22 w 123"/>
              <a:gd name="T83" fmla="*/ 196 h 207"/>
              <a:gd name="T84" fmla="*/ 37 w 123"/>
              <a:gd name="T85" fmla="*/ 198 h 207"/>
              <a:gd name="T86" fmla="*/ 48 w 123"/>
              <a:gd name="T87" fmla="*/ 194 h 207"/>
              <a:gd name="T88" fmla="*/ 66 w 123"/>
              <a:gd name="T89" fmla="*/ 196 h 207"/>
              <a:gd name="T90" fmla="*/ 76 w 123"/>
              <a:gd name="T91" fmla="*/ 196 h 207"/>
              <a:gd name="T92" fmla="*/ 80 w 123"/>
              <a:gd name="T93" fmla="*/ 198 h 207"/>
              <a:gd name="T94" fmla="*/ 93 w 123"/>
              <a:gd name="T95" fmla="*/ 198 h 207"/>
              <a:gd name="T96" fmla="*/ 106 w 123"/>
              <a:gd name="T97" fmla="*/ 200 h 207"/>
              <a:gd name="T98" fmla="*/ 122 w 123"/>
              <a:gd name="T99" fmla="*/ 207 h 207"/>
              <a:gd name="T100" fmla="*/ 122 w 123"/>
              <a:gd name="T101" fmla="*/ 196 h 207"/>
              <a:gd name="T102" fmla="*/ 119 w 123"/>
              <a:gd name="T103" fmla="*/ 183 h 207"/>
              <a:gd name="T104" fmla="*/ 109 w 123"/>
              <a:gd name="T105" fmla="*/ 171 h 207"/>
              <a:gd name="T106" fmla="*/ 106 w 123"/>
              <a:gd name="T107" fmla="*/ 163 h 207"/>
              <a:gd name="T108" fmla="*/ 101 w 123"/>
              <a:gd name="T109" fmla="*/ 153 h 207"/>
              <a:gd name="T110" fmla="*/ 97 w 123"/>
              <a:gd name="T111" fmla="*/ 141 h 207"/>
              <a:gd name="T112" fmla="*/ 94 w 123"/>
              <a:gd name="T113" fmla="*/ 130 h 207"/>
              <a:gd name="T114" fmla="*/ 101 w 123"/>
              <a:gd name="T115" fmla="*/ 121 h 207"/>
              <a:gd name="T116" fmla="*/ 110 w 123"/>
              <a:gd name="T117" fmla="*/ 104 h 207"/>
              <a:gd name="T118" fmla="*/ 111 w 123"/>
              <a:gd name="T119" fmla="*/ 100 h 207"/>
              <a:gd name="T120" fmla="*/ 111 w 123"/>
              <a:gd name="T121" fmla="*/ 97 h 207"/>
              <a:gd name="T122" fmla="*/ 111 w 123"/>
              <a:gd name="T123" fmla="*/ 9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 h="207">
                <a:moveTo>
                  <a:pt x="111" y="97"/>
                </a:moveTo>
                <a:lnTo>
                  <a:pt x="110" y="93"/>
                </a:lnTo>
                <a:lnTo>
                  <a:pt x="107" y="88"/>
                </a:lnTo>
                <a:lnTo>
                  <a:pt x="106" y="82"/>
                </a:lnTo>
                <a:lnTo>
                  <a:pt x="97" y="74"/>
                </a:lnTo>
                <a:lnTo>
                  <a:pt x="91" y="66"/>
                </a:lnTo>
                <a:lnTo>
                  <a:pt x="89" y="65"/>
                </a:lnTo>
                <a:lnTo>
                  <a:pt x="88" y="61"/>
                </a:lnTo>
                <a:lnTo>
                  <a:pt x="88" y="60"/>
                </a:lnTo>
                <a:lnTo>
                  <a:pt x="91" y="57"/>
                </a:lnTo>
                <a:lnTo>
                  <a:pt x="94" y="56"/>
                </a:lnTo>
                <a:lnTo>
                  <a:pt x="98" y="57"/>
                </a:lnTo>
                <a:lnTo>
                  <a:pt x="105" y="56"/>
                </a:lnTo>
                <a:lnTo>
                  <a:pt x="107" y="56"/>
                </a:lnTo>
                <a:lnTo>
                  <a:pt x="110" y="57"/>
                </a:lnTo>
                <a:lnTo>
                  <a:pt x="111" y="57"/>
                </a:lnTo>
                <a:lnTo>
                  <a:pt x="114" y="56"/>
                </a:lnTo>
                <a:lnTo>
                  <a:pt x="110" y="52"/>
                </a:lnTo>
                <a:lnTo>
                  <a:pt x="106" y="46"/>
                </a:lnTo>
                <a:lnTo>
                  <a:pt x="105" y="40"/>
                </a:lnTo>
                <a:lnTo>
                  <a:pt x="105" y="33"/>
                </a:lnTo>
                <a:lnTo>
                  <a:pt x="105" y="29"/>
                </a:lnTo>
                <a:lnTo>
                  <a:pt x="105" y="23"/>
                </a:lnTo>
                <a:lnTo>
                  <a:pt x="105" y="17"/>
                </a:lnTo>
                <a:lnTo>
                  <a:pt x="102" y="17"/>
                </a:lnTo>
                <a:lnTo>
                  <a:pt x="102" y="16"/>
                </a:lnTo>
                <a:lnTo>
                  <a:pt x="101" y="9"/>
                </a:lnTo>
                <a:lnTo>
                  <a:pt x="98" y="8"/>
                </a:lnTo>
                <a:lnTo>
                  <a:pt x="97" y="7"/>
                </a:lnTo>
                <a:lnTo>
                  <a:pt x="94" y="4"/>
                </a:lnTo>
                <a:lnTo>
                  <a:pt x="94" y="3"/>
                </a:lnTo>
                <a:lnTo>
                  <a:pt x="94" y="0"/>
                </a:lnTo>
                <a:lnTo>
                  <a:pt x="91" y="0"/>
                </a:lnTo>
                <a:lnTo>
                  <a:pt x="89" y="0"/>
                </a:lnTo>
                <a:lnTo>
                  <a:pt x="88" y="0"/>
                </a:lnTo>
                <a:lnTo>
                  <a:pt x="89" y="3"/>
                </a:lnTo>
                <a:lnTo>
                  <a:pt x="89" y="8"/>
                </a:lnTo>
                <a:lnTo>
                  <a:pt x="91" y="13"/>
                </a:lnTo>
                <a:lnTo>
                  <a:pt x="94" y="13"/>
                </a:lnTo>
                <a:lnTo>
                  <a:pt x="97" y="16"/>
                </a:lnTo>
                <a:lnTo>
                  <a:pt x="98" y="20"/>
                </a:lnTo>
                <a:lnTo>
                  <a:pt x="97" y="23"/>
                </a:lnTo>
                <a:lnTo>
                  <a:pt x="97" y="25"/>
                </a:lnTo>
                <a:lnTo>
                  <a:pt x="97" y="29"/>
                </a:lnTo>
                <a:lnTo>
                  <a:pt x="94" y="31"/>
                </a:lnTo>
                <a:lnTo>
                  <a:pt x="89" y="33"/>
                </a:lnTo>
                <a:lnTo>
                  <a:pt x="85" y="35"/>
                </a:lnTo>
                <a:lnTo>
                  <a:pt x="84" y="39"/>
                </a:lnTo>
                <a:lnTo>
                  <a:pt x="81" y="46"/>
                </a:lnTo>
                <a:lnTo>
                  <a:pt x="80" y="52"/>
                </a:lnTo>
                <a:lnTo>
                  <a:pt x="78" y="53"/>
                </a:lnTo>
                <a:lnTo>
                  <a:pt x="76" y="57"/>
                </a:lnTo>
                <a:lnTo>
                  <a:pt x="76" y="61"/>
                </a:lnTo>
                <a:lnTo>
                  <a:pt x="74" y="64"/>
                </a:lnTo>
                <a:lnTo>
                  <a:pt x="68" y="66"/>
                </a:lnTo>
                <a:lnTo>
                  <a:pt x="70" y="69"/>
                </a:lnTo>
                <a:lnTo>
                  <a:pt x="70" y="70"/>
                </a:lnTo>
                <a:lnTo>
                  <a:pt x="68" y="74"/>
                </a:lnTo>
                <a:lnTo>
                  <a:pt x="66" y="80"/>
                </a:lnTo>
                <a:lnTo>
                  <a:pt x="62" y="80"/>
                </a:lnTo>
                <a:lnTo>
                  <a:pt x="62" y="84"/>
                </a:lnTo>
                <a:lnTo>
                  <a:pt x="61" y="84"/>
                </a:lnTo>
                <a:lnTo>
                  <a:pt x="58" y="88"/>
                </a:lnTo>
                <a:lnTo>
                  <a:pt x="58" y="90"/>
                </a:lnTo>
                <a:lnTo>
                  <a:pt x="57" y="97"/>
                </a:lnTo>
                <a:lnTo>
                  <a:pt x="53" y="104"/>
                </a:lnTo>
                <a:lnTo>
                  <a:pt x="53" y="105"/>
                </a:lnTo>
                <a:lnTo>
                  <a:pt x="53" y="106"/>
                </a:lnTo>
                <a:lnTo>
                  <a:pt x="53" y="109"/>
                </a:lnTo>
                <a:lnTo>
                  <a:pt x="50" y="110"/>
                </a:lnTo>
                <a:lnTo>
                  <a:pt x="49" y="113"/>
                </a:lnTo>
                <a:lnTo>
                  <a:pt x="49" y="117"/>
                </a:lnTo>
                <a:lnTo>
                  <a:pt x="45" y="121"/>
                </a:lnTo>
                <a:lnTo>
                  <a:pt x="44" y="121"/>
                </a:lnTo>
                <a:lnTo>
                  <a:pt x="41" y="121"/>
                </a:lnTo>
                <a:lnTo>
                  <a:pt x="41" y="118"/>
                </a:lnTo>
                <a:lnTo>
                  <a:pt x="41" y="117"/>
                </a:lnTo>
                <a:lnTo>
                  <a:pt x="37" y="114"/>
                </a:lnTo>
                <a:lnTo>
                  <a:pt x="36" y="113"/>
                </a:lnTo>
                <a:lnTo>
                  <a:pt x="34" y="110"/>
                </a:lnTo>
                <a:lnTo>
                  <a:pt x="34" y="106"/>
                </a:lnTo>
                <a:lnTo>
                  <a:pt x="32" y="110"/>
                </a:lnTo>
                <a:lnTo>
                  <a:pt x="30" y="113"/>
                </a:lnTo>
                <a:lnTo>
                  <a:pt x="28" y="113"/>
                </a:lnTo>
                <a:lnTo>
                  <a:pt x="24" y="110"/>
                </a:lnTo>
                <a:lnTo>
                  <a:pt x="22" y="113"/>
                </a:lnTo>
                <a:lnTo>
                  <a:pt x="21" y="114"/>
                </a:lnTo>
                <a:lnTo>
                  <a:pt x="18" y="121"/>
                </a:lnTo>
                <a:lnTo>
                  <a:pt x="10" y="126"/>
                </a:lnTo>
                <a:lnTo>
                  <a:pt x="8" y="131"/>
                </a:lnTo>
                <a:lnTo>
                  <a:pt x="5" y="134"/>
                </a:lnTo>
                <a:lnTo>
                  <a:pt x="8" y="135"/>
                </a:lnTo>
                <a:lnTo>
                  <a:pt x="5" y="137"/>
                </a:lnTo>
                <a:lnTo>
                  <a:pt x="5" y="143"/>
                </a:lnTo>
                <a:lnTo>
                  <a:pt x="4" y="147"/>
                </a:lnTo>
                <a:lnTo>
                  <a:pt x="1" y="150"/>
                </a:lnTo>
                <a:lnTo>
                  <a:pt x="0" y="151"/>
                </a:lnTo>
                <a:lnTo>
                  <a:pt x="1" y="151"/>
                </a:lnTo>
                <a:lnTo>
                  <a:pt x="0" y="154"/>
                </a:lnTo>
                <a:lnTo>
                  <a:pt x="4" y="157"/>
                </a:lnTo>
                <a:lnTo>
                  <a:pt x="1" y="153"/>
                </a:lnTo>
                <a:lnTo>
                  <a:pt x="4" y="154"/>
                </a:lnTo>
                <a:lnTo>
                  <a:pt x="5" y="153"/>
                </a:lnTo>
                <a:lnTo>
                  <a:pt x="8" y="157"/>
                </a:lnTo>
                <a:lnTo>
                  <a:pt x="8" y="162"/>
                </a:lnTo>
                <a:lnTo>
                  <a:pt x="9" y="163"/>
                </a:lnTo>
                <a:lnTo>
                  <a:pt x="10" y="163"/>
                </a:lnTo>
                <a:lnTo>
                  <a:pt x="13" y="163"/>
                </a:lnTo>
                <a:lnTo>
                  <a:pt x="13" y="166"/>
                </a:lnTo>
                <a:lnTo>
                  <a:pt x="14" y="166"/>
                </a:lnTo>
                <a:lnTo>
                  <a:pt x="14" y="163"/>
                </a:lnTo>
                <a:lnTo>
                  <a:pt x="17" y="163"/>
                </a:lnTo>
                <a:lnTo>
                  <a:pt x="18" y="162"/>
                </a:lnTo>
                <a:lnTo>
                  <a:pt x="17" y="166"/>
                </a:lnTo>
                <a:lnTo>
                  <a:pt x="18" y="166"/>
                </a:lnTo>
                <a:lnTo>
                  <a:pt x="17" y="167"/>
                </a:lnTo>
                <a:lnTo>
                  <a:pt x="17" y="170"/>
                </a:lnTo>
                <a:lnTo>
                  <a:pt x="17" y="171"/>
                </a:lnTo>
                <a:lnTo>
                  <a:pt x="18" y="171"/>
                </a:lnTo>
                <a:lnTo>
                  <a:pt x="18" y="174"/>
                </a:lnTo>
                <a:lnTo>
                  <a:pt x="21" y="178"/>
                </a:lnTo>
                <a:lnTo>
                  <a:pt x="22" y="183"/>
                </a:lnTo>
                <a:lnTo>
                  <a:pt x="21" y="189"/>
                </a:lnTo>
                <a:lnTo>
                  <a:pt x="21" y="192"/>
                </a:lnTo>
                <a:lnTo>
                  <a:pt x="21" y="194"/>
                </a:lnTo>
                <a:lnTo>
                  <a:pt x="22" y="196"/>
                </a:lnTo>
                <a:lnTo>
                  <a:pt x="24" y="198"/>
                </a:lnTo>
                <a:lnTo>
                  <a:pt x="28" y="198"/>
                </a:lnTo>
                <a:lnTo>
                  <a:pt x="37" y="198"/>
                </a:lnTo>
                <a:lnTo>
                  <a:pt x="45" y="198"/>
                </a:lnTo>
                <a:lnTo>
                  <a:pt x="45" y="196"/>
                </a:lnTo>
                <a:lnTo>
                  <a:pt x="48" y="194"/>
                </a:lnTo>
                <a:lnTo>
                  <a:pt x="50" y="194"/>
                </a:lnTo>
                <a:lnTo>
                  <a:pt x="61" y="196"/>
                </a:lnTo>
                <a:lnTo>
                  <a:pt x="66" y="196"/>
                </a:lnTo>
                <a:lnTo>
                  <a:pt x="70" y="196"/>
                </a:lnTo>
                <a:lnTo>
                  <a:pt x="74" y="196"/>
                </a:lnTo>
                <a:lnTo>
                  <a:pt x="76" y="196"/>
                </a:lnTo>
                <a:lnTo>
                  <a:pt x="76" y="198"/>
                </a:lnTo>
                <a:lnTo>
                  <a:pt x="78" y="198"/>
                </a:lnTo>
                <a:lnTo>
                  <a:pt x="80" y="198"/>
                </a:lnTo>
                <a:lnTo>
                  <a:pt x="85" y="198"/>
                </a:lnTo>
                <a:lnTo>
                  <a:pt x="90" y="198"/>
                </a:lnTo>
                <a:lnTo>
                  <a:pt x="93" y="198"/>
                </a:lnTo>
                <a:lnTo>
                  <a:pt x="101" y="198"/>
                </a:lnTo>
                <a:lnTo>
                  <a:pt x="102" y="200"/>
                </a:lnTo>
                <a:lnTo>
                  <a:pt x="106" y="200"/>
                </a:lnTo>
                <a:lnTo>
                  <a:pt x="110" y="200"/>
                </a:lnTo>
                <a:lnTo>
                  <a:pt x="114" y="202"/>
                </a:lnTo>
                <a:lnTo>
                  <a:pt x="122" y="207"/>
                </a:lnTo>
                <a:lnTo>
                  <a:pt x="122" y="204"/>
                </a:lnTo>
                <a:lnTo>
                  <a:pt x="122" y="200"/>
                </a:lnTo>
                <a:lnTo>
                  <a:pt x="122" y="196"/>
                </a:lnTo>
                <a:lnTo>
                  <a:pt x="123" y="195"/>
                </a:lnTo>
                <a:lnTo>
                  <a:pt x="122" y="185"/>
                </a:lnTo>
                <a:lnTo>
                  <a:pt x="119" y="183"/>
                </a:lnTo>
                <a:lnTo>
                  <a:pt x="118" y="181"/>
                </a:lnTo>
                <a:lnTo>
                  <a:pt x="114" y="179"/>
                </a:lnTo>
                <a:lnTo>
                  <a:pt x="109" y="171"/>
                </a:lnTo>
                <a:lnTo>
                  <a:pt x="107" y="171"/>
                </a:lnTo>
                <a:lnTo>
                  <a:pt x="106" y="166"/>
                </a:lnTo>
                <a:lnTo>
                  <a:pt x="106" y="163"/>
                </a:lnTo>
                <a:lnTo>
                  <a:pt x="105" y="161"/>
                </a:lnTo>
                <a:lnTo>
                  <a:pt x="102" y="157"/>
                </a:lnTo>
                <a:lnTo>
                  <a:pt x="101" y="153"/>
                </a:lnTo>
                <a:lnTo>
                  <a:pt x="98" y="150"/>
                </a:lnTo>
                <a:lnTo>
                  <a:pt x="98" y="145"/>
                </a:lnTo>
                <a:lnTo>
                  <a:pt x="97" y="141"/>
                </a:lnTo>
                <a:lnTo>
                  <a:pt x="97" y="135"/>
                </a:lnTo>
                <a:lnTo>
                  <a:pt x="97" y="130"/>
                </a:lnTo>
                <a:lnTo>
                  <a:pt x="94" y="130"/>
                </a:lnTo>
                <a:lnTo>
                  <a:pt x="94" y="127"/>
                </a:lnTo>
                <a:lnTo>
                  <a:pt x="98" y="123"/>
                </a:lnTo>
                <a:lnTo>
                  <a:pt x="101" y="121"/>
                </a:lnTo>
                <a:lnTo>
                  <a:pt x="102" y="117"/>
                </a:lnTo>
                <a:lnTo>
                  <a:pt x="106" y="110"/>
                </a:lnTo>
                <a:lnTo>
                  <a:pt x="110" y="104"/>
                </a:lnTo>
                <a:lnTo>
                  <a:pt x="111" y="102"/>
                </a:lnTo>
                <a:lnTo>
                  <a:pt x="111" y="101"/>
                </a:lnTo>
                <a:lnTo>
                  <a:pt x="111" y="100"/>
                </a:lnTo>
                <a:lnTo>
                  <a:pt x="111" y="97"/>
                </a:lnTo>
                <a:lnTo>
                  <a:pt x="111" y="97"/>
                </a:lnTo>
                <a:lnTo>
                  <a:pt x="111" y="97"/>
                </a:lnTo>
                <a:lnTo>
                  <a:pt x="111" y="97"/>
                </a:lnTo>
                <a:lnTo>
                  <a:pt x="111" y="97"/>
                </a:lnTo>
                <a:lnTo>
                  <a:pt x="111" y="97"/>
                </a:lnTo>
                <a:lnTo>
                  <a:pt x="111" y="9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63" name="Freeform 74"/>
          <p:cNvSpPr>
            <a:spLocks/>
          </p:cNvSpPr>
          <p:nvPr/>
        </p:nvSpPr>
        <p:spPr bwMode="auto">
          <a:xfrm>
            <a:off x="4030860" y="3038273"/>
            <a:ext cx="446484" cy="527116"/>
          </a:xfrm>
          <a:custGeom>
            <a:avLst/>
            <a:gdLst>
              <a:gd name="T0" fmla="*/ 243 w 250"/>
              <a:gd name="T1" fmla="*/ 49 h 214"/>
              <a:gd name="T2" fmla="*/ 238 w 250"/>
              <a:gd name="T3" fmla="*/ 39 h 214"/>
              <a:gd name="T4" fmla="*/ 235 w 250"/>
              <a:gd name="T5" fmla="*/ 24 h 214"/>
              <a:gd name="T6" fmla="*/ 223 w 250"/>
              <a:gd name="T7" fmla="*/ 17 h 214"/>
              <a:gd name="T8" fmla="*/ 220 w 250"/>
              <a:gd name="T9" fmla="*/ 15 h 214"/>
              <a:gd name="T10" fmla="*/ 212 w 250"/>
              <a:gd name="T11" fmla="*/ 8 h 214"/>
              <a:gd name="T12" fmla="*/ 197 w 250"/>
              <a:gd name="T13" fmla="*/ 4 h 214"/>
              <a:gd name="T14" fmla="*/ 185 w 250"/>
              <a:gd name="T15" fmla="*/ 2 h 214"/>
              <a:gd name="T16" fmla="*/ 99 w 250"/>
              <a:gd name="T17" fmla="*/ 65 h 214"/>
              <a:gd name="T18" fmla="*/ 84 w 250"/>
              <a:gd name="T19" fmla="*/ 76 h 214"/>
              <a:gd name="T20" fmla="*/ 65 w 250"/>
              <a:gd name="T21" fmla="*/ 80 h 214"/>
              <a:gd name="T22" fmla="*/ 63 w 250"/>
              <a:gd name="T23" fmla="*/ 129 h 214"/>
              <a:gd name="T24" fmla="*/ 57 w 250"/>
              <a:gd name="T25" fmla="*/ 142 h 214"/>
              <a:gd name="T26" fmla="*/ 52 w 250"/>
              <a:gd name="T27" fmla="*/ 149 h 214"/>
              <a:gd name="T28" fmla="*/ 42 w 250"/>
              <a:gd name="T29" fmla="*/ 149 h 214"/>
              <a:gd name="T30" fmla="*/ 18 w 250"/>
              <a:gd name="T31" fmla="*/ 150 h 214"/>
              <a:gd name="T32" fmla="*/ 8 w 250"/>
              <a:gd name="T33" fmla="*/ 156 h 214"/>
              <a:gd name="T34" fmla="*/ 0 w 250"/>
              <a:gd name="T35" fmla="*/ 158 h 214"/>
              <a:gd name="T36" fmla="*/ 2 w 250"/>
              <a:gd name="T37" fmla="*/ 166 h 214"/>
              <a:gd name="T38" fmla="*/ 4 w 250"/>
              <a:gd name="T39" fmla="*/ 173 h 214"/>
              <a:gd name="T40" fmla="*/ 18 w 250"/>
              <a:gd name="T41" fmla="*/ 185 h 214"/>
              <a:gd name="T42" fmla="*/ 14 w 250"/>
              <a:gd name="T43" fmla="*/ 189 h 214"/>
              <a:gd name="T44" fmla="*/ 26 w 250"/>
              <a:gd name="T45" fmla="*/ 198 h 214"/>
              <a:gd name="T46" fmla="*/ 31 w 250"/>
              <a:gd name="T47" fmla="*/ 198 h 214"/>
              <a:gd name="T48" fmla="*/ 31 w 250"/>
              <a:gd name="T49" fmla="*/ 206 h 214"/>
              <a:gd name="T50" fmla="*/ 35 w 250"/>
              <a:gd name="T51" fmla="*/ 211 h 214"/>
              <a:gd name="T52" fmla="*/ 35 w 250"/>
              <a:gd name="T53" fmla="*/ 206 h 214"/>
              <a:gd name="T54" fmla="*/ 40 w 250"/>
              <a:gd name="T55" fmla="*/ 203 h 214"/>
              <a:gd name="T56" fmla="*/ 42 w 250"/>
              <a:gd name="T57" fmla="*/ 203 h 214"/>
              <a:gd name="T58" fmla="*/ 48 w 250"/>
              <a:gd name="T59" fmla="*/ 207 h 214"/>
              <a:gd name="T60" fmla="*/ 53 w 250"/>
              <a:gd name="T61" fmla="*/ 213 h 214"/>
              <a:gd name="T62" fmla="*/ 55 w 250"/>
              <a:gd name="T63" fmla="*/ 199 h 214"/>
              <a:gd name="T64" fmla="*/ 61 w 250"/>
              <a:gd name="T65" fmla="*/ 190 h 214"/>
              <a:gd name="T66" fmla="*/ 65 w 250"/>
              <a:gd name="T67" fmla="*/ 181 h 214"/>
              <a:gd name="T68" fmla="*/ 75 w 250"/>
              <a:gd name="T69" fmla="*/ 177 h 214"/>
              <a:gd name="T70" fmla="*/ 84 w 250"/>
              <a:gd name="T71" fmla="*/ 175 h 214"/>
              <a:gd name="T72" fmla="*/ 96 w 250"/>
              <a:gd name="T73" fmla="*/ 179 h 214"/>
              <a:gd name="T74" fmla="*/ 105 w 250"/>
              <a:gd name="T75" fmla="*/ 189 h 214"/>
              <a:gd name="T76" fmla="*/ 111 w 250"/>
              <a:gd name="T77" fmla="*/ 190 h 214"/>
              <a:gd name="T78" fmla="*/ 120 w 250"/>
              <a:gd name="T79" fmla="*/ 186 h 214"/>
              <a:gd name="T80" fmla="*/ 132 w 250"/>
              <a:gd name="T81" fmla="*/ 190 h 214"/>
              <a:gd name="T82" fmla="*/ 141 w 250"/>
              <a:gd name="T83" fmla="*/ 194 h 214"/>
              <a:gd name="T84" fmla="*/ 152 w 250"/>
              <a:gd name="T85" fmla="*/ 193 h 214"/>
              <a:gd name="T86" fmla="*/ 166 w 250"/>
              <a:gd name="T87" fmla="*/ 185 h 214"/>
              <a:gd name="T88" fmla="*/ 177 w 250"/>
              <a:gd name="T89" fmla="*/ 185 h 214"/>
              <a:gd name="T90" fmla="*/ 189 w 250"/>
              <a:gd name="T91" fmla="*/ 190 h 214"/>
              <a:gd name="T92" fmla="*/ 197 w 250"/>
              <a:gd name="T93" fmla="*/ 186 h 214"/>
              <a:gd name="T94" fmla="*/ 206 w 250"/>
              <a:gd name="T95" fmla="*/ 181 h 214"/>
              <a:gd name="T96" fmla="*/ 212 w 250"/>
              <a:gd name="T97" fmla="*/ 179 h 214"/>
              <a:gd name="T98" fmla="*/ 212 w 250"/>
              <a:gd name="T99" fmla="*/ 171 h 214"/>
              <a:gd name="T100" fmla="*/ 213 w 250"/>
              <a:gd name="T101" fmla="*/ 163 h 214"/>
              <a:gd name="T102" fmla="*/ 226 w 250"/>
              <a:gd name="T103" fmla="*/ 140 h 214"/>
              <a:gd name="T104" fmla="*/ 242 w 250"/>
              <a:gd name="T105" fmla="*/ 120 h 214"/>
              <a:gd name="T106" fmla="*/ 243 w 250"/>
              <a:gd name="T107" fmla="*/ 97 h 214"/>
              <a:gd name="T108" fmla="*/ 247 w 250"/>
              <a:gd name="T109" fmla="*/ 63 h 214"/>
              <a:gd name="T110" fmla="*/ 246 w 250"/>
              <a:gd name="T111" fmla="*/ 53 h 214"/>
              <a:gd name="T112" fmla="*/ 246 w 250"/>
              <a:gd name="T113" fmla="*/ 53 h 214"/>
              <a:gd name="T114" fmla="*/ 246 w 250"/>
              <a:gd name="T115" fmla="*/ 53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0" h="214">
                <a:moveTo>
                  <a:pt x="246" y="53"/>
                </a:moveTo>
                <a:lnTo>
                  <a:pt x="243" y="52"/>
                </a:lnTo>
                <a:lnTo>
                  <a:pt x="243" y="49"/>
                </a:lnTo>
                <a:lnTo>
                  <a:pt x="243" y="48"/>
                </a:lnTo>
                <a:lnTo>
                  <a:pt x="239" y="41"/>
                </a:lnTo>
                <a:lnTo>
                  <a:pt x="238" y="39"/>
                </a:lnTo>
                <a:lnTo>
                  <a:pt x="237" y="35"/>
                </a:lnTo>
                <a:lnTo>
                  <a:pt x="235" y="25"/>
                </a:lnTo>
                <a:lnTo>
                  <a:pt x="235" y="24"/>
                </a:lnTo>
                <a:lnTo>
                  <a:pt x="235" y="19"/>
                </a:lnTo>
                <a:lnTo>
                  <a:pt x="234" y="11"/>
                </a:lnTo>
                <a:lnTo>
                  <a:pt x="223" y="17"/>
                </a:lnTo>
                <a:lnTo>
                  <a:pt x="222" y="16"/>
                </a:lnTo>
                <a:lnTo>
                  <a:pt x="221" y="15"/>
                </a:lnTo>
                <a:lnTo>
                  <a:pt x="220" y="15"/>
                </a:lnTo>
                <a:lnTo>
                  <a:pt x="216" y="11"/>
                </a:lnTo>
                <a:lnTo>
                  <a:pt x="213" y="10"/>
                </a:lnTo>
                <a:lnTo>
                  <a:pt x="212" y="8"/>
                </a:lnTo>
                <a:lnTo>
                  <a:pt x="206" y="6"/>
                </a:lnTo>
                <a:lnTo>
                  <a:pt x="202" y="6"/>
                </a:lnTo>
                <a:lnTo>
                  <a:pt x="197" y="4"/>
                </a:lnTo>
                <a:lnTo>
                  <a:pt x="190" y="2"/>
                </a:lnTo>
                <a:lnTo>
                  <a:pt x="186" y="0"/>
                </a:lnTo>
                <a:lnTo>
                  <a:pt x="185" y="2"/>
                </a:lnTo>
                <a:lnTo>
                  <a:pt x="141" y="32"/>
                </a:lnTo>
                <a:lnTo>
                  <a:pt x="119" y="48"/>
                </a:lnTo>
                <a:lnTo>
                  <a:pt x="99" y="65"/>
                </a:lnTo>
                <a:lnTo>
                  <a:pt x="96" y="71"/>
                </a:lnTo>
                <a:lnTo>
                  <a:pt x="89" y="75"/>
                </a:lnTo>
                <a:lnTo>
                  <a:pt x="84" y="76"/>
                </a:lnTo>
                <a:lnTo>
                  <a:pt x="80" y="76"/>
                </a:lnTo>
                <a:lnTo>
                  <a:pt x="67" y="80"/>
                </a:lnTo>
                <a:lnTo>
                  <a:pt x="65" y="80"/>
                </a:lnTo>
                <a:lnTo>
                  <a:pt x="65" y="98"/>
                </a:lnTo>
                <a:lnTo>
                  <a:pt x="65" y="120"/>
                </a:lnTo>
                <a:lnTo>
                  <a:pt x="63" y="129"/>
                </a:lnTo>
                <a:lnTo>
                  <a:pt x="61" y="136"/>
                </a:lnTo>
                <a:lnTo>
                  <a:pt x="59" y="141"/>
                </a:lnTo>
                <a:lnTo>
                  <a:pt x="57" y="142"/>
                </a:lnTo>
                <a:lnTo>
                  <a:pt x="55" y="145"/>
                </a:lnTo>
                <a:lnTo>
                  <a:pt x="53" y="149"/>
                </a:lnTo>
                <a:lnTo>
                  <a:pt x="52" y="149"/>
                </a:lnTo>
                <a:lnTo>
                  <a:pt x="48" y="149"/>
                </a:lnTo>
                <a:lnTo>
                  <a:pt x="44" y="149"/>
                </a:lnTo>
                <a:lnTo>
                  <a:pt x="42" y="149"/>
                </a:lnTo>
                <a:lnTo>
                  <a:pt x="35" y="150"/>
                </a:lnTo>
                <a:lnTo>
                  <a:pt x="26" y="150"/>
                </a:lnTo>
                <a:lnTo>
                  <a:pt x="18" y="150"/>
                </a:lnTo>
                <a:lnTo>
                  <a:pt x="14" y="154"/>
                </a:lnTo>
                <a:lnTo>
                  <a:pt x="11" y="156"/>
                </a:lnTo>
                <a:lnTo>
                  <a:pt x="8" y="156"/>
                </a:lnTo>
                <a:lnTo>
                  <a:pt x="2" y="156"/>
                </a:lnTo>
                <a:lnTo>
                  <a:pt x="0" y="156"/>
                </a:lnTo>
                <a:lnTo>
                  <a:pt x="0" y="158"/>
                </a:lnTo>
                <a:lnTo>
                  <a:pt x="0" y="160"/>
                </a:lnTo>
                <a:lnTo>
                  <a:pt x="0" y="163"/>
                </a:lnTo>
                <a:lnTo>
                  <a:pt x="2" y="166"/>
                </a:lnTo>
                <a:lnTo>
                  <a:pt x="2" y="167"/>
                </a:lnTo>
                <a:lnTo>
                  <a:pt x="2" y="169"/>
                </a:lnTo>
                <a:lnTo>
                  <a:pt x="4" y="173"/>
                </a:lnTo>
                <a:lnTo>
                  <a:pt x="6" y="175"/>
                </a:lnTo>
                <a:lnTo>
                  <a:pt x="6" y="179"/>
                </a:lnTo>
                <a:lnTo>
                  <a:pt x="18" y="185"/>
                </a:lnTo>
                <a:lnTo>
                  <a:pt x="15" y="185"/>
                </a:lnTo>
                <a:lnTo>
                  <a:pt x="14" y="185"/>
                </a:lnTo>
                <a:lnTo>
                  <a:pt x="14" y="189"/>
                </a:lnTo>
                <a:lnTo>
                  <a:pt x="15" y="193"/>
                </a:lnTo>
                <a:lnTo>
                  <a:pt x="22" y="198"/>
                </a:lnTo>
                <a:lnTo>
                  <a:pt x="26" y="198"/>
                </a:lnTo>
                <a:lnTo>
                  <a:pt x="27" y="198"/>
                </a:lnTo>
                <a:lnTo>
                  <a:pt x="28" y="197"/>
                </a:lnTo>
                <a:lnTo>
                  <a:pt x="31" y="198"/>
                </a:lnTo>
                <a:lnTo>
                  <a:pt x="32" y="202"/>
                </a:lnTo>
                <a:lnTo>
                  <a:pt x="31" y="203"/>
                </a:lnTo>
                <a:lnTo>
                  <a:pt x="31" y="206"/>
                </a:lnTo>
                <a:lnTo>
                  <a:pt x="32" y="210"/>
                </a:lnTo>
                <a:lnTo>
                  <a:pt x="35" y="213"/>
                </a:lnTo>
                <a:lnTo>
                  <a:pt x="35" y="211"/>
                </a:lnTo>
                <a:lnTo>
                  <a:pt x="35" y="210"/>
                </a:lnTo>
                <a:lnTo>
                  <a:pt x="35" y="207"/>
                </a:lnTo>
                <a:lnTo>
                  <a:pt x="35" y="206"/>
                </a:lnTo>
                <a:lnTo>
                  <a:pt x="36" y="203"/>
                </a:lnTo>
                <a:lnTo>
                  <a:pt x="39" y="203"/>
                </a:lnTo>
                <a:lnTo>
                  <a:pt x="40" y="203"/>
                </a:lnTo>
                <a:lnTo>
                  <a:pt x="40" y="203"/>
                </a:lnTo>
                <a:lnTo>
                  <a:pt x="40" y="202"/>
                </a:lnTo>
                <a:lnTo>
                  <a:pt x="42" y="203"/>
                </a:lnTo>
                <a:lnTo>
                  <a:pt x="42" y="203"/>
                </a:lnTo>
                <a:lnTo>
                  <a:pt x="46" y="206"/>
                </a:lnTo>
                <a:lnTo>
                  <a:pt x="48" y="207"/>
                </a:lnTo>
                <a:lnTo>
                  <a:pt x="53" y="214"/>
                </a:lnTo>
                <a:lnTo>
                  <a:pt x="53" y="214"/>
                </a:lnTo>
                <a:lnTo>
                  <a:pt x="53" y="213"/>
                </a:lnTo>
                <a:lnTo>
                  <a:pt x="53" y="213"/>
                </a:lnTo>
                <a:lnTo>
                  <a:pt x="55" y="203"/>
                </a:lnTo>
                <a:lnTo>
                  <a:pt x="55" y="199"/>
                </a:lnTo>
                <a:lnTo>
                  <a:pt x="57" y="198"/>
                </a:lnTo>
                <a:lnTo>
                  <a:pt x="59" y="194"/>
                </a:lnTo>
                <a:lnTo>
                  <a:pt x="61" y="190"/>
                </a:lnTo>
                <a:lnTo>
                  <a:pt x="63" y="185"/>
                </a:lnTo>
                <a:lnTo>
                  <a:pt x="63" y="182"/>
                </a:lnTo>
                <a:lnTo>
                  <a:pt x="65" y="181"/>
                </a:lnTo>
                <a:lnTo>
                  <a:pt x="68" y="179"/>
                </a:lnTo>
                <a:lnTo>
                  <a:pt x="71" y="179"/>
                </a:lnTo>
                <a:lnTo>
                  <a:pt x="75" y="177"/>
                </a:lnTo>
                <a:lnTo>
                  <a:pt x="79" y="177"/>
                </a:lnTo>
                <a:lnTo>
                  <a:pt x="80" y="177"/>
                </a:lnTo>
                <a:lnTo>
                  <a:pt x="84" y="175"/>
                </a:lnTo>
                <a:lnTo>
                  <a:pt x="88" y="177"/>
                </a:lnTo>
                <a:lnTo>
                  <a:pt x="93" y="179"/>
                </a:lnTo>
                <a:lnTo>
                  <a:pt x="96" y="179"/>
                </a:lnTo>
                <a:lnTo>
                  <a:pt x="99" y="181"/>
                </a:lnTo>
                <a:lnTo>
                  <a:pt x="101" y="183"/>
                </a:lnTo>
                <a:lnTo>
                  <a:pt x="105" y="189"/>
                </a:lnTo>
                <a:lnTo>
                  <a:pt x="107" y="190"/>
                </a:lnTo>
                <a:lnTo>
                  <a:pt x="108" y="191"/>
                </a:lnTo>
                <a:lnTo>
                  <a:pt x="111" y="190"/>
                </a:lnTo>
                <a:lnTo>
                  <a:pt x="112" y="189"/>
                </a:lnTo>
                <a:lnTo>
                  <a:pt x="115" y="189"/>
                </a:lnTo>
                <a:lnTo>
                  <a:pt x="120" y="186"/>
                </a:lnTo>
                <a:lnTo>
                  <a:pt x="123" y="185"/>
                </a:lnTo>
                <a:lnTo>
                  <a:pt x="125" y="186"/>
                </a:lnTo>
                <a:lnTo>
                  <a:pt x="132" y="190"/>
                </a:lnTo>
                <a:lnTo>
                  <a:pt x="133" y="190"/>
                </a:lnTo>
                <a:lnTo>
                  <a:pt x="137" y="193"/>
                </a:lnTo>
                <a:lnTo>
                  <a:pt x="141" y="194"/>
                </a:lnTo>
                <a:lnTo>
                  <a:pt x="145" y="194"/>
                </a:lnTo>
                <a:lnTo>
                  <a:pt x="149" y="194"/>
                </a:lnTo>
                <a:lnTo>
                  <a:pt x="152" y="193"/>
                </a:lnTo>
                <a:lnTo>
                  <a:pt x="154" y="189"/>
                </a:lnTo>
                <a:lnTo>
                  <a:pt x="160" y="186"/>
                </a:lnTo>
                <a:lnTo>
                  <a:pt x="166" y="185"/>
                </a:lnTo>
                <a:lnTo>
                  <a:pt x="168" y="185"/>
                </a:lnTo>
                <a:lnTo>
                  <a:pt x="176" y="185"/>
                </a:lnTo>
                <a:lnTo>
                  <a:pt x="177" y="185"/>
                </a:lnTo>
                <a:lnTo>
                  <a:pt x="178" y="185"/>
                </a:lnTo>
                <a:lnTo>
                  <a:pt x="185" y="186"/>
                </a:lnTo>
                <a:lnTo>
                  <a:pt x="189" y="190"/>
                </a:lnTo>
                <a:lnTo>
                  <a:pt x="193" y="190"/>
                </a:lnTo>
                <a:lnTo>
                  <a:pt x="194" y="189"/>
                </a:lnTo>
                <a:lnTo>
                  <a:pt x="197" y="186"/>
                </a:lnTo>
                <a:lnTo>
                  <a:pt x="198" y="186"/>
                </a:lnTo>
                <a:lnTo>
                  <a:pt x="200" y="182"/>
                </a:lnTo>
                <a:lnTo>
                  <a:pt x="206" y="181"/>
                </a:lnTo>
                <a:lnTo>
                  <a:pt x="208" y="179"/>
                </a:lnTo>
                <a:lnTo>
                  <a:pt x="208" y="179"/>
                </a:lnTo>
                <a:lnTo>
                  <a:pt x="212" y="179"/>
                </a:lnTo>
                <a:lnTo>
                  <a:pt x="213" y="179"/>
                </a:lnTo>
                <a:lnTo>
                  <a:pt x="213" y="179"/>
                </a:lnTo>
                <a:lnTo>
                  <a:pt x="212" y="171"/>
                </a:lnTo>
                <a:lnTo>
                  <a:pt x="210" y="167"/>
                </a:lnTo>
                <a:lnTo>
                  <a:pt x="212" y="166"/>
                </a:lnTo>
                <a:lnTo>
                  <a:pt x="213" y="163"/>
                </a:lnTo>
                <a:lnTo>
                  <a:pt x="216" y="160"/>
                </a:lnTo>
                <a:lnTo>
                  <a:pt x="221" y="149"/>
                </a:lnTo>
                <a:lnTo>
                  <a:pt x="226" y="140"/>
                </a:lnTo>
                <a:lnTo>
                  <a:pt x="237" y="128"/>
                </a:lnTo>
                <a:lnTo>
                  <a:pt x="239" y="124"/>
                </a:lnTo>
                <a:lnTo>
                  <a:pt x="242" y="120"/>
                </a:lnTo>
                <a:lnTo>
                  <a:pt x="242" y="114"/>
                </a:lnTo>
                <a:lnTo>
                  <a:pt x="242" y="110"/>
                </a:lnTo>
                <a:lnTo>
                  <a:pt x="243" y="97"/>
                </a:lnTo>
                <a:lnTo>
                  <a:pt x="243" y="81"/>
                </a:lnTo>
                <a:lnTo>
                  <a:pt x="246" y="67"/>
                </a:lnTo>
                <a:lnTo>
                  <a:pt x="247" y="63"/>
                </a:lnTo>
                <a:lnTo>
                  <a:pt x="250" y="61"/>
                </a:lnTo>
                <a:lnTo>
                  <a:pt x="250" y="57"/>
                </a:lnTo>
                <a:lnTo>
                  <a:pt x="246" y="53"/>
                </a:lnTo>
                <a:lnTo>
                  <a:pt x="246" y="53"/>
                </a:lnTo>
                <a:lnTo>
                  <a:pt x="246" y="53"/>
                </a:lnTo>
                <a:lnTo>
                  <a:pt x="246" y="53"/>
                </a:lnTo>
                <a:lnTo>
                  <a:pt x="246" y="53"/>
                </a:lnTo>
                <a:lnTo>
                  <a:pt x="246" y="53"/>
                </a:lnTo>
                <a:lnTo>
                  <a:pt x="246" y="5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64" name="Freeform 75"/>
          <p:cNvSpPr>
            <a:spLocks/>
          </p:cNvSpPr>
          <p:nvPr/>
        </p:nvSpPr>
        <p:spPr bwMode="auto">
          <a:xfrm>
            <a:off x="4045149" y="3535833"/>
            <a:ext cx="87511" cy="273411"/>
          </a:xfrm>
          <a:custGeom>
            <a:avLst/>
            <a:gdLst>
              <a:gd name="T0" fmla="*/ 32 w 49"/>
              <a:gd name="T1" fmla="*/ 97 h 111"/>
              <a:gd name="T2" fmla="*/ 32 w 49"/>
              <a:gd name="T3" fmla="*/ 85 h 111"/>
              <a:gd name="T4" fmla="*/ 32 w 49"/>
              <a:gd name="T5" fmla="*/ 68 h 111"/>
              <a:gd name="T6" fmla="*/ 34 w 49"/>
              <a:gd name="T7" fmla="*/ 61 h 111"/>
              <a:gd name="T8" fmla="*/ 38 w 49"/>
              <a:gd name="T9" fmla="*/ 58 h 111"/>
              <a:gd name="T10" fmla="*/ 38 w 49"/>
              <a:gd name="T11" fmla="*/ 54 h 111"/>
              <a:gd name="T12" fmla="*/ 42 w 49"/>
              <a:gd name="T13" fmla="*/ 48 h 111"/>
              <a:gd name="T14" fmla="*/ 47 w 49"/>
              <a:gd name="T15" fmla="*/ 41 h 111"/>
              <a:gd name="T16" fmla="*/ 45 w 49"/>
              <a:gd name="T17" fmla="*/ 37 h 111"/>
              <a:gd name="T18" fmla="*/ 49 w 49"/>
              <a:gd name="T19" fmla="*/ 36 h 111"/>
              <a:gd name="T20" fmla="*/ 47 w 49"/>
              <a:gd name="T21" fmla="*/ 31 h 111"/>
              <a:gd name="T22" fmla="*/ 47 w 49"/>
              <a:gd name="T23" fmla="*/ 23 h 111"/>
              <a:gd name="T24" fmla="*/ 44 w 49"/>
              <a:gd name="T25" fmla="*/ 17 h 111"/>
              <a:gd name="T26" fmla="*/ 45 w 49"/>
              <a:gd name="T27" fmla="*/ 13 h 111"/>
              <a:gd name="T28" fmla="*/ 45 w 49"/>
              <a:gd name="T29" fmla="*/ 12 h 111"/>
              <a:gd name="T30" fmla="*/ 38 w 49"/>
              <a:gd name="T31" fmla="*/ 4 h 111"/>
              <a:gd name="T32" fmla="*/ 34 w 49"/>
              <a:gd name="T33" fmla="*/ 1 h 111"/>
              <a:gd name="T34" fmla="*/ 32 w 49"/>
              <a:gd name="T35" fmla="*/ 1 h 111"/>
              <a:gd name="T36" fmla="*/ 31 w 49"/>
              <a:gd name="T37" fmla="*/ 1 h 111"/>
              <a:gd name="T38" fmla="*/ 27 w 49"/>
              <a:gd name="T39" fmla="*/ 4 h 111"/>
              <a:gd name="T40" fmla="*/ 27 w 49"/>
              <a:gd name="T41" fmla="*/ 8 h 111"/>
              <a:gd name="T42" fmla="*/ 27 w 49"/>
              <a:gd name="T43" fmla="*/ 11 h 111"/>
              <a:gd name="T44" fmla="*/ 24 w 49"/>
              <a:gd name="T45" fmla="*/ 13 h 111"/>
              <a:gd name="T46" fmla="*/ 20 w 49"/>
              <a:gd name="T47" fmla="*/ 17 h 111"/>
              <a:gd name="T48" fmla="*/ 14 w 49"/>
              <a:gd name="T49" fmla="*/ 19 h 111"/>
              <a:gd name="T50" fmla="*/ 10 w 49"/>
              <a:gd name="T51" fmla="*/ 19 h 111"/>
              <a:gd name="T52" fmla="*/ 3 w 49"/>
              <a:gd name="T53" fmla="*/ 24 h 111"/>
              <a:gd name="T54" fmla="*/ 0 w 49"/>
              <a:gd name="T55" fmla="*/ 36 h 111"/>
              <a:gd name="T56" fmla="*/ 6 w 49"/>
              <a:gd name="T57" fmla="*/ 41 h 111"/>
              <a:gd name="T58" fmla="*/ 10 w 49"/>
              <a:gd name="T59" fmla="*/ 45 h 111"/>
              <a:gd name="T60" fmla="*/ 11 w 49"/>
              <a:gd name="T61" fmla="*/ 57 h 111"/>
              <a:gd name="T62" fmla="*/ 15 w 49"/>
              <a:gd name="T63" fmla="*/ 68 h 111"/>
              <a:gd name="T64" fmla="*/ 15 w 49"/>
              <a:gd name="T65" fmla="*/ 94 h 111"/>
              <a:gd name="T66" fmla="*/ 14 w 49"/>
              <a:gd name="T67" fmla="*/ 98 h 111"/>
              <a:gd name="T68" fmla="*/ 16 w 49"/>
              <a:gd name="T69" fmla="*/ 111 h 111"/>
              <a:gd name="T70" fmla="*/ 23 w 49"/>
              <a:gd name="T71" fmla="*/ 110 h 111"/>
              <a:gd name="T72" fmla="*/ 32 w 49"/>
              <a:gd name="T73" fmla="*/ 105 h 111"/>
              <a:gd name="T74" fmla="*/ 32 w 49"/>
              <a:gd name="T75" fmla="*/ 101 h 111"/>
              <a:gd name="T76" fmla="*/ 32 w 49"/>
              <a:gd name="T77" fmla="*/ 101 h 111"/>
              <a:gd name="T78" fmla="*/ 32 w 49"/>
              <a:gd name="T79" fmla="*/ 10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 h="111">
                <a:moveTo>
                  <a:pt x="32" y="101"/>
                </a:moveTo>
                <a:lnTo>
                  <a:pt x="32" y="97"/>
                </a:lnTo>
                <a:lnTo>
                  <a:pt x="32" y="92"/>
                </a:lnTo>
                <a:lnTo>
                  <a:pt x="32" y="85"/>
                </a:lnTo>
                <a:lnTo>
                  <a:pt x="31" y="81"/>
                </a:lnTo>
                <a:lnTo>
                  <a:pt x="32" y="68"/>
                </a:lnTo>
                <a:lnTo>
                  <a:pt x="32" y="62"/>
                </a:lnTo>
                <a:lnTo>
                  <a:pt x="34" y="61"/>
                </a:lnTo>
                <a:lnTo>
                  <a:pt x="36" y="61"/>
                </a:lnTo>
                <a:lnTo>
                  <a:pt x="38" y="58"/>
                </a:lnTo>
                <a:lnTo>
                  <a:pt x="38" y="57"/>
                </a:lnTo>
                <a:lnTo>
                  <a:pt x="38" y="54"/>
                </a:lnTo>
                <a:lnTo>
                  <a:pt x="40" y="53"/>
                </a:lnTo>
                <a:lnTo>
                  <a:pt x="42" y="48"/>
                </a:lnTo>
                <a:lnTo>
                  <a:pt x="45" y="44"/>
                </a:lnTo>
                <a:lnTo>
                  <a:pt x="47" y="41"/>
                </a:lnTo>
                <a:lnTo>
                  <a:pt x="47" y="40"/>
                </a:lnTo>
                <a:lnTo>
                  <a:pt x="45" y="37"/>
                </a:lnTo>
                <a:lnTo>
                  <a:pt x="47" y="36"/>
                </a:lnTo>
                <a:lnTo>
                  <a:pt x="49" y="36"/>
                </a:lnTo>
                <a:lnTo>
                  <a:pt x="49" y="32"/>
                </a:lnTo>
                <a:lnTo>
                  <a:pt x="47" y="31"/>
                </a:lnTo>
                <a:lnTo>
                  <a:pt x="47" y="27"/>
                </a:lnTo>
                <a:lnTo>
                  <a:pt x="47" y="23"/>
                </a:lnTo>
                <a:lnTo>
                  <a:pt x="45" y="21"/>
                </a:lnTo>
                <a:lnTo>
                  <a:pt x="44" y="17"/>
                </a:lnTo>
                <a:lnTo>
                  <a:pt x="45" y="15"/>
                </a:lnTo>
                <a:lnTo>
                  <a:pt x="45" y="13"/>
                </a:lnTo>
                <a:lnTo>
                  <a:pt x="45" y="12"/>
                </a:lnTo>
                <a:lnTo>
                  <a:pt x="45" y="12"/>
                </a:lnTo>
                <a:lnTo>
                  <a:pt x="40" y="5"/>
                </a:lnTo>
                <a:lnTo>
                  <a:pt x="38" y="4"/>
                </a:lnTo>
                <a:lnTo>
                  <a:pt x="34" y="1"/>
                </a:lnTo>
                <a:lnTo>
                  <a:pt x="34" y="1"/>
                </a:lnTo>
                <a:lnTo>
                  <a:pt x="32" y="0"/>
                </a:lnTo>
                <a:lnTo>
                  <a:pt x="32" y="1"/>
                </a:lnTo>
                <a:lnTo>
                  <a:pt x="32" y="1"/>
                </a:lnTo>
                <a:lnTo>
                  <a:pt x="31" y="1"/>
                </a:lnTo>
                <a:lnTo>
                  <a:pt x="28" y="1"/>
                </a:lnTo>
                <a:lnTo>
                  <a:pt x="27" y="4"/>
                </a:lnTo>
                <a:lnTo>
                  <a:pt x="27" y="5"/>
                </a:lnTo>
                <a:lnTo>
                  <a:pt x="27" y="8"/>
                </a:lnTo>
                <a:lnTo>
                  <a:pt x="27" y="9"/>
                </a:lnTo>
                <a:lnTo>
                  <a:pt x="27" y="11"/>
                </a:lnTo>
                <a:lnTo>
                  <a:pt x="24" y="13"/>
                </a:lnTo>
                <a:lnTo>
                  <a:pt x="24" y="13"/>
                </a:lnTo>
                <a:lnTo>
                  <a:pt x="23" y="16"/>
                </a:lnTo>
                <a:lnTo>
                  <a:pt x="20" y="17"/>
                </a:lnTo>
                <a:lnTo>
                  <a:pt x="19" y="17"/>
                </a:lnTo>
                <a:lnTo>
                  <a:pt x="14" y="19"/>
                </a:lnTo>
                <a:lnTo>
                  <a:pt x="11" y="17"/>
                </a:lnTo>
                <a:lnTo>
                  <a:pt x="10" y="19"/>
                </a:lnTo>
                <a:lnTo>
                  <a:pt x="6" y="23"/>
                </a:lnTo>
                <a:lnTo>
                  <a:pt x="3" y="24"/>
                </a:lnTo>
                <a:lnTo>
                  <a:pt x="2" y="32"/>
                </a:lnTo>
                <a:lnTo>
                  <a:pt x="0" y="36"/>
                </a:lnTo>
                <a:lnTo>
                  <a:pt x="2" y="37"/>
                </a:lnTo>
                <a:lnTo>
                  <a:pt x="6" y="41"/>
                </a:lnTo>
                <a:lnTo>
                  <a:pt x="10" y="44"/>
                </a:lnTo>
                <a:lnTo>
                  <a:pt x="10" y="45"/>
                </a:lnTo>
                <a:lnTo>
                  <a:pt x="10" y="52"/>
                </a:lnTo>
                <a:lnTo>
                  <a:pt x="11" y="57"/>
                </a:lnTo>
                <a:lnTo>
                  <a:pt x="14" y="62"/>
                </a:lnTo>
                <a:lnTo>
                  <a:pt x="15" y="68"/>
                </a:lnTo>
                <a:lnTo>
                  <a:pt x="15" y="93"/>
                </a:lnTo>
                <a:lnTo>
                  <a:pt x="15" y="94"/>
                </a:lnTo>
                <a:lnTo>
                  <a:pt x="14" y="97"/>
                </a:lnTo>
                <a:lnTo>
                  <a:pt x="14" y="98"/>
                </a:lnTo>
                <a:lnTo>
                  <a:pt x="14" y="106"/>
                </a:lnTo>
                <a:lnTo>
                  <a:pt x="16" y="111"/>
                </a:lnTo>
                <a:lnTo>
                  <a:pt x="20" y="110"/>
                </a:lnTo>
                <a:lnTo>
                  <a:pt x="23" y="110"/>
                </a:lnTo>
                <a:lnTo>
                  <a:pt x="31" y="110"/>
                </a:lnTo>
                <a:lnTo>
                  <a:pt x="32" y="105"/>
                </a:lnTo>
                <a:lnTo>
                  <a:pt x="32" y="101"/>
                </a:lnTo>
                <a:lnTo>
                  <a:pt x="32" y="101"/>
                </a:lnTo>
                <a:lnTo>
                  <a:pt x="32" y="101"/>
                </a:lnTo>
                <a:lnTo>
                  <a:pt x="32" y="101"/>
                </a:lnTo>
                <a:lnTo>
                  <a:pt x="32" y="101"/>
                </a:lnTo>
                <a:lnTo>
                  <a:pt x="32" y="101"/>
                </a:lnTo>
                <a:lnTo>
                  <a:pt x="32" y="10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65" name="Freeform 76"/>
          <p:cNvSpPr>
            <a:spLocks/>
          </p:cNvSpPr>
          <p:nvPr/>
        </p:nvSpPr>
        <p:spPr bwMode="auto">
          <a:xfrm>
            <a:off x="4021937" y="3594947"/>
            <a:ext cx="55365" cy="221684"/>
          </a:xfrm>
          <a:custGeom>
            <a:avLst/>
            <a:gdLst>
              <a:gd name="T0" fmla="*/ 27 w 31"/>
              <a:gd name="T1" fmla="*/ 82 h 90"/>
              <a:gd name="T2" fmla="*/ 27 w 31"/>
              <a:gd name="T3" fmla="*/ 73 h 90"/>
              <a:gd name="T4" fmla="*/ 28 w 31"/>
              <a:gd name="T5" fmla="*/ 69 h 90"/>
              <a:gd name="T6" fmla="*/ 27 w 31"/>
              <a:gd name="T7" fmla="*/ 38 h 90"/>
              <a:gd name="T8" fmla="*/ 23 w 31"/>
              <a:gd name="T9" fmla="*/ 28 h 90"/>
              <a:gd name="T10" fmla="*/ 23 w 31"/>
              <a:gd name="T11" fmla="*/ 20 h 90"/>
              <a:gd name="T12" fmla="*/ 15 w 31"/>
              <a:gd name="T13" fmla="*/ 13 h 90"/>
              <a:gd name="T14" fmla="*/ 15 w 31"/>
              <a:gd name="T15" fmla="*/ 8 h 90"/>
              <a:gd name="T16" fmla="*/ 15 w 31"/>
              <a:gd name="T17" fmla="*/ 3 h 90"/>
              <a:gd name="T18" fmla="*/ 7 w 31"/>
              <a:gd name="T19" fmla="*/ 3 h 90"/>
              <a:gd name="T20" fmla="*/ 0 w 31"/>
              <a:gd name="T21" fmla="*/ 0 h 90"/>
              <a:gd name="T22" fmla="*/ 1 w 31"/>
              <a:gd name="T23" fmla="*/ 3 h 90"/>
              <a:gd name="T24" fmla="*/ 1 w 31"/>
              <a:gd name="T25" fmla="*/ 8 h 90"/>
              <a:gd name="T26" fmla="*/ 5 w 31"/>
              <a:gd name="T27" fmla="*/ 12 h 90"/>
              <a:gd name="T28" fmla="*/ 7 w 31"/>
              <a:gd name="T29" fmla="*/ 17 h 90"/>
              <a:gd name="T30" fmla="*/ 7 w 31"/>
              <a:gd name="T31" fmla="*/ 21 h 90"/>
              <a:gd name="T32" fmla="*/ 7 w 31"/>
              <a:gd name="T33" fmla="*/ 28 h 90"/>
              <a:gd name="T34" fmla="*/ 5 w 31"/>
              <a:gd name="T35" fmla="*/ 30 h 90"/>
              <a:gd name="T36" fmla="*/ 9 w 31"/>
              <a:gd name="T37" fmla="*/ 30 h 90"/>
              <a:gd name="T38" fmla="*/ 9 w 31"/>
              <a:gd name="T39" fmla="*/ 34 h 90"/>
              <a:gd name="T40" fmla="*/ 9 w 31"/>
              <a:gd name="T41" fmla="*/ 41 h 90"/>
              <a:gd name="T42" fmla="*/ 7 w 31"/>
              <a:gd name="T43" fmla="*/ 42 h 90"/>
              <a:gd name="T44" fmla="*/ 13 w 31"/>
              <a:gd name="T45" fmla="*/ 50 h 90"/>
              <a:gd name="T46" fmla="*/ 11 w 31"/>
              <a:gd name="T47" fmla="*/ 57 h 90"/>
              <a:gd name="T48" fmla="*/ 9 w 31"/>
              <a:gd name="T49" fmla="*/ 65 h 90"/>
              <a:gd name="T50" fmla="*/ 11 w 31"/>
              <a:gd name="T51" fmla="*/ 70 h 90"/>
              <a:gd name="T52" fmla="*/ 9 w 31"/>
              <a:gd name="T53" fmla="*/ 78 h 90"/>
              <a:gd name="T54" fmla="*/ 16 w 31"/>
              <a:gd name="T55" fmla="*/ 86 h 90"/>
              <a:gd name="T56" fmla="*/ 20 w 31"/>
              <a:gd name="T57" fmla="*/ 89 h 90"/>
              <a:gd name="T58" fmla="*/ 31 w 31"/>
              <a:gd name="T59" fmla="*/ 87 h 90"/>
              <a:gd name="T60" fmla="*/ 29 w 31"/>
              <a:gd name="T61" fmla="*/ 87 h 90"/>
              <a:gd name="T62" fmla="*/ 29 w 31"/>
              <a:gd name="T63" fmla="*/ 87 h 90"/>
              <a:gd name="T64" fmla="*/ 29 w 31"/>
              <a:gd name="T65" fmla="*/ 8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 h="90">
                <a:moveTo>
                  <a:pt x="29" y="87"/>
                </a:moveTo>
                <a:lnTo>
                  <a:pt x="27" y="82"/>
                </a:lnTo>
                <a:lnTo>
                  <a:pt x="27" y="74"/>
                </a:lnTo>
                <a:lnTo>
                  <a:pt x="27" y="73"/>
                </a:lnTo>
                <a:lnTo>
                  <a:pt x="28" y="70"/>
                </a:lnTo>
                <a:lnTo>
                  <a:pt x="28" y="69"/>
                </a:lnTo>
                <a:lnTo>
                  <a:pt x="28" y="44"/>
                </a:lnTo>
                <a:lnTo>
                  <a:pt x="27" y="38"/>
                </a:lnTo>
                <a:lnTo>
                  <a:pt x="24" y="33"/>
                </a:lnTo>
                <a:lnTo>
                  <a:pt x="23" y="28"/>
                </a:lnTo>
                <a:lnTo>
                  <a:pt x="23" y="21"/>
                </a:lnTo>
                <a:lnTo>
                  <a:pt x="23" y="20"/>
                </a:lnTo>
                <a:lnTo>
                  <a:pt x="19" y="17"/>
                </a:lnTo>
                <a:lnTo>
                  <a:pt x="15" y="13"/>
                </a:lnTo>
                <a:lnTo>
                  <a:pt x="13" y="12"/>
                </a:lnTo>
                <a:lnTo>
                  <a:pt x="15" y="8"/>
                </a:lnTo>
                <a:lnTo>
                  <a:pt x="16" y="0"/>
                </a:lnTo>
                <a:lnTo>
                  <a:pt x="15" y="3"/>
                </a:lnTo>
                <a:lnTo>
                  <a:pt x="13" y="3"/>
                </a:lnTo>
                <a:lnTo>
                  <a:pt x="7" y="3"/>
                </a:lnTo>
                <a:lnTo>
                  <a:pt x="3" y="0"/>
                </a:lnTo>
                <a:lnTo>
                  <a:pt x="0" y="0"/>
                </a:lnTo>
                <a:lnTo>
                  <a:pt x="1" y="0"/>
                </a:lnTo>
                <a:lnTo>
                  <a:pt x="1" y="3"/>
                </a:lnTo>
                <a:lnTo>
                  <a:pt x="1" y="3"/>
                </a:lnTo>
                <a:lnTo>
                  <a:pt x="1" y="8"/>
                </a:lnTo>
                <a:lnTo>
                  <a:pt x="1" y="10"/>
                </a:lnTo>
                <a:lnTo>
                  <a:pt x="5" y="12"/>
                </a:lnTo>
                <a:lnTo>
                  <a:pt x="7" y="16"/>
                </a:lnTo>
                <a:lnTo>
                  <a:pt x="7" y="17"/>
                </a:lnTo>
                <a:lnTo>
                  <a:pt x="7" y="20"/>
                </a:lnTo>
                <a:lnTo>
                  <a:pt x="7" y="21"/>
                </a:lnTo>
                <a:lnTo>
                  <a:pt x="7" y="24"/>
                </a:lnTo>
                <a:lnTo>
                  <a:pt x="7" y="28"/>
                </a:lnTo>
                <a:lnTo>
                  <a:pt x="5" y="29"/>
                </a:lnTo>
                <a:lnTo>
                  <a:pt x="5" y="30"/>
                </a:lnTo>
                <a:lnTo>
                  <a:pt x="9" y="29"/>
                </a:lnTo>
                <a:lnTo>
                  <a:pt x="9" y="30"/>
                </a:lnTo>
                <a:lnTo>
                  <a:pt x="9" y="33"/>
                </a:lnTo>
                <a:lnTo>
                  <a:pt x="9" y="34"/>
                </a:lnTo>
                <a:lnTo>
                  <a:pt x="9" y="38"/>
                </a:lnTo>
                <a:lnTo>
                  <a:pt x="9" y="41"/>
                </a:lnTo>
                <a:lnTo>
                  <a:pt x="9" y="42"/>
                </a:lnTo>
                <a:lnTo>
                  <a:pt x="7" y="42"/>
                </a:lnTo>
                <a:lnTo>
                  <a:pt x="11" y="48"/>
                </a:lnTo>
                <a:lnTo>
                  <a:pt x="13" y="50"/>
                </a:lnTo>
                <a:lnTo>
                  <a:pt x="11" y="54"/>
                </a:lnTo>
                <a:lnTo>
                  <a:pt x="11" y="57"/>
                </a:lnTo>
                <a:lnTo>
                  <a:pt x="11" y="61"/>
                </a:lnTo>
                <a:lnTo>
                  <a:pt x="9" y="65"/>
                </a:lnTo>
                <a:lnTo>
                  <a:pt x="11" y="69"/>
                </a:lnTo>
                <a:lnTo>
                  <a:pt x="11" y="70"/>
                </a:lnTo>
                <a:lnTo>
                  <a:pt x="11" y="73"/>
                </a:lnTo>
                <a:lnTo>
                  <a:pt x="9" y="78"/>
                </a:lnTo>
                <a:lnTo>
                  <a:pt x="11" y="82"/>
                </a:lnTo>
                <a:lnTo>
                  <a:pt x="16" y="86"/>
                </a:lnTo>
                <a:lnTo>
                  <a:pt x="19" y="87"/>
                </a:lnTo>
                <a:lnTo>
                  <a:pt x="20" y="89"/>
                </a:lnTo>
                <a:lnTo>
                  <a:pt x="20" y="90"/>
                </a:lnTo>
                <a:lnTo>
                  <a:pt x="31" y="87"/>
                </a:lnTo>
                <a:lnTo>
                  <a:pt x="29" y="87"/>
                </a:lnTo>
                <a:lnTo>
                  <a:pt x="29" y="87"/>
                </a:lnTo>
                <a:lnTo>
                  <a:pt x="29" y="87"/>
                </a:lnTo>
                <a:lnTo>
                  <a:pt x="29" y="87"/>
                </a:lnTo>
                <a:lnTo>
                  <a:pt x="29" y="87"/>
                </a:lnTo>
                <a:lnTo>
                  <a:pt x="29" y="87"/>
                </a:lnTo>
                <a:lnTo>
                  <a:pt x="29" y="8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66" name="Freeform 77"/>
          <p:cNvSpPr>
            <a:spLocks/>
          </p:cNvSpPr>
          <p:nvPr/>
        </p:nvSpPr>
        <p:spPr bwMode="auto">
          <a:xfrm>
            <a:off x="3932633" y="3592485"/>
            <a:ext cx="125016" cy="283264"/>
          </a:xfrm>
          <a:custGeom>
            <a:avLst/>
            <a:gdLst>
              <a:gd name="T0" fmla="*/ 38 w 53"/>
              <a:gd name="T1" fmla="*/ 1 h 87"/>
              <a:gd name="T2" fmla="*/ 33 w 53"/>
              <a:gd name="T3" fmla="*/ 1 h 87"/>
              <a:gd name="T4" fmla="*/ 30 w 53"/>
              <a:gd name="T5" fmla="*/ 3 h 87"/>
              <a:gd name="T6" fmla="*/ 28 w 53"/>
              <a:gd name="T7" fmla="*/ 3 h 87"/>
              <a:gd name="T8" fmla="*/ 17 w 53"/>
              <a:gd name="T9" fmla="*/ 3 h 87"/>
              <a:gd name="T10" fmla="*/ 5 w 53"/>
              <a:gd name="T11" fmla="*/ 3 h 87"/>
              <a:gd name="T12" fmla="*/ 5 w 53"/>
              <a:gd name="T13" fmla="*/ 6 h 87"/>
              <a:gd name="T14" fmla="*/ 6 w 53"/>
              <a:gd name="T15" fmla="*/ 13 h 87"/>
              <a:gd name="T16" fmla="*/ 6 w 53"/>
              <a:gd name="T17" fmla="*/ 19 h 87"/>
              <a:gd name="T18" fmla="*/ 6 w 53"/>
              <a:gd name="T19" fmla="*/ 23 h 87"/>
              <a:gd name="T20" fmla="*/ 6 w 53"/>
              <a:gd name="T21" fmla="*/ 26 h 87"/>
              <a:gd name="T22" fmla="*/ 7 w 53"/>
              <a:gd name="T23" fmla="*/ 33 h 87"/>
              <a:gd name="T24" fmla="*/ 9 w 53"/>
              <a:gd name="T25" fmla="*/ 40 h 87"/>
              <a:gd name="T26" fmla="*/ 3 w 53"/>
              <a:gd name="T27" fmla="*/ 47 h 87"/>
              <a:gd name="T28" fmla="*/ 2 w 53"/>
              <a:gd name="T29" fmla="*/ 56 h 87"/>
              <a:gd name="T30" fmla="*/ 0 w 53"/>
              <a:gd name="T31" fmla="*/ 65 h 87"/>
              <a:gd name="T32" fmla="*/ 3 w 53"/>
              <a:gd name="T33" fmla="*/ 72 h 87"/>
              <a:gd name="T34" fmla="*/ 5 w 53"/>
              <a:gd name="T35" fmla="*/ 76 h 87"/>
              <a:gd name="T36" fmla="*/ 6 w 53"/>
              <a:gd name="T37" fmla="*/ 83 h 87"/>
              <a:gd name="T38" fmla="*/ 5 w 53"/>
              <a:gd name="T39" fmla="*/ 85 h 87"/>
              <a:gd name="T40" fmla="*/ 10 w 53"/>
              <a:gd name="T41" fmla="*/ 86 h 87"/>
              <a:gd name="T42" fmla="*/ 13 w 53"/>
              <a:gd name="T43" fmla="*/ 87 h 87"/>
              <a:gd name="T44" fmla="*/ 19 w 53"/>
              <a:gd name="T45" fmla="*/ 85 h 87"/>
              <a:gd name="T46" fmla="*/ 28 w 53"/>
              <a:gd name="T47" fmla="*/ 82 h 87"/>
              <a:gd name="T48" fmla="*/ 36 w 53"/>
              <a:gd name="T49" fmla="*/ 76 h 87"/>
              <a:gd name="T50" fmla="*/ 46 w 53"/>
              <a:gd name="T51" fmla="*/ 73 h 87"/>
              <a:gd name="T52" fmla="*/ 49 w 53"/>
              <a:gd name="T53" fmla="*/ 73 h 87"/>
              <a:gd name="T54" fmla="*/ 52 w 53"/>
              <a:gd name="T55" fmla="*/ 70 h 87"/>
              <a:gd name="T56" fmla="*/ 53 w 53"/>
              <a:gd name="T57" fmla="*/ 68 h 87"/>
              <a:gd name="T58" fmla="*/ 50 w 53"/>
              <a:gd name="T59" fmla="*/ 66 h 87"/>
              <a:gd name="T60" fmla="*/ 45 w 53"/>
              <a:gd name="T61" fmla="*/ 60 h 87"/>
              <a:gd name="T62" fmla="*/ 46 w 53"/>
              <a:gd name="T63" fmla="*/ 54 h 87"/>
              <a:gd name="T64" fmla="*/ 45 w 53"/>
              <a:gd name="T65" fmla="*/ 50 h 87"/>
              <a:gd name="T66" fmla="*/ 46 w 53"/>
              <a:gd name="T67" fmla="*/ 44 h 87"/>
              <a:gd name="T68" fmla="*/ 48 w 53"/>
              <a:gd name="T69" fmla="*/ 39 h 87"/>
              <a:gd name="T70" fmla="*/ 43 w 53"/>
              <a:gd name="T71" fmla="*/ 33 h 87"/>
              <a:gd name="T72" fmla="*/ 45 w 53"/>
              <a:gd name="T73" fmla="*/ 32 h 87"/>
              <a:gd name="T74" fmla="*/ 45 w 53"/>
              <a:gd name="T75" fmla="*/ 27 h 87"/>
              <a:gd name="T76" fmla="*/ 45 w 53"/>
              <a:gd name="T77" fmla="*/ 24 h 87"/>
              <a:gd name="T78" fmla="*/ 42 w 53"/>
              <a:gd name="T79" fmla="*/ 24 h 87"/>
              <a:gd name="T80" fmla="*/ 43 w 53"/>
              <a:gd name="T81" fmla="*/ 22 h 87"/>
              <a:gd name="T82" fmla="*/ 43 w 53"/>
              <a:gd name="T83" fmla="*/ 17 h 87"/>
              <a:gd name="T84" fmla="*/ 43 w 53"/>
              <a:gd name="T85" fmla="*/ 14 h 87"/>
              <a:gd name="T86" fmla="*/ 42 w 53"/>
              <a:gd name="T87" fmla="*/ 10 h 87"/>
              <a:gd name="T88" fmla="*/ 39 w 53"/>
              <a:gd name="T89" fmla="*/ 7 h 87"/>
              <a:gd name="T90" fmla="*/ 42 w 53"/>
              <a:gd name="T91" fmla="*/ 6 h 87"/>
              <a:gd name="T92" fmla="*/ 43 w 53"/>
              <a:gd name="T93"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87">
                <a:moveTo>
                  <a:pt x="40" y="1"/>
                </a:moveTo>
                <a:cubicBezTo>
                  <a:pt x="38" y="1"/>
                  <a:pt x="38" y="1"/>
                  <a:pt x="38" y="1"/>
                </a:cubicBezTo>
                <a:cubicBezTo>
                  <a:pt x="36" y="0"/>
                  <a:pt x="36" y="0"/>
                  <a:pt x="36" y="0"/>
                </a:cubicBezTo>
                <a:cubicBezTo>
                  <a:pt x="33" y="1"/>
                  <a:pt x="33" y="1"/>
                  <a:pt x="33" y="1"/>
                </a:cubicBezTo>
                <a:cubicBezTo>
                  <a:pt x="32" y="3"/>
                  <a:pt x="32" y="3"/>
                  <a:pt x="32" y="3"/>
                </a:cubicBezTo>
                <a:cubicBezTo>
                  <a:pt x="30" y="3"/>
                  <a:pt x="30" y="3"/>
                  <a:pt x="30" y="3"/>
                </a:cubicBezTo>
                <a:cubicBezTo>
                  <a:pt x="29" y="3"/>
                  <a:pt x="29" y="3"/>
                  <a:pt x="29" y="3"/>
                </a:cubicBezTo>
                <a:cubicBezTo>
                  <a:pt x="28" y="3"/>
                  <a:pt x="28" y="3"/>
                  <a:pt x="28" y="3"/>
                </a:cubicBezTo>
                <a:cubicBezTo>
                  <a:pt x="25" y="3"/>
                  <a:pt x="25" y="3"/>
                  <a:pt x="25" y="3"/>
                </a:cubicBezTo>
                <a:cubicBezTo>
                  <a:pt x="17" y="3"/>
                  <a:pt x="17" y="3"/>
                  <a:pt x="17" y="3"/>
                </a:cubicBezTo>
                <a:cubicBezTo>
                  <a:pt x="15" y="3"/>
                  <a:pt x="15" y="3"/>
                  <a:pt x="15" y="3"/>
                </a:cubicBezTo>
                <a:cubicBezTo>
                  <a:pt x="5" y="3"/>
                  <a:pt x="5" y="3"/>
                  <a:pt x="5" y="3"/>
                </a:cubicBezTo>
                <a:cubicBezTo>
                  <a:pt x="5" y="4"/>
                  <a:pt x="5" y="4"/>
                  <a:pt x="5" y="4"/>
                </a:cubicBezTo>
                <a:cubicBezTo>
                  <a:pt x="5" y="6"/>
                  <a:pt x="5" y="6"/>
                  <a:pt x="5" y="6"/>
                </a:cubicBezTo>
                <a:cubicBezTo>
                  <a:pt x="3" y="7"/>
                  <a:pt x="3" y="7"/>
                  <a:pt x="3" y="7"/>
                </a:cubicBezTo>
                <a:cubicBezTo>
                  <a:pt x="6" y="13"/>
                  <a:pt x="6" y="13"/>
                  <a:pt x="6" y="13"/>
                </a:cubicBezTo>
                <a:cubicBezTo>
                  <a:pt x="6" y="14"/>
                  <a:pt x="6" y="14"/>
                  <a:pt x="6" y="14"/>
                </a:cubicBezTo>
                <a:cubicBezTo>
                  <a:pt x="6" y="19"/>
                  <a:pt x="6" y="19"/>
                  <a:pt x="6" y="19"/>
                </a:cubicBezTo>
                <a:cubicBezTo>
                  <a:pt x="6" y="22"/>
                  <a:pt x="6" y="22"/>
                  <a:pt x="6" y="22"/>
                </a:cubicBezTo>
                <a:cubicBezTo>
                  <a:pt x="6" y="23"/>
                  <a:pt x="6" y="23"/>
                  <a:pt x="6" y="23"/>
                </a:cubicBezTo>
                <a:cubicBezTo>
                  <a:pt x="6" y="24"/>
                  <a:pt x="6" y="24"/>
                  <a:pt x="6" y="24"/>
                </a:cubicBezTo>
                <a:cubicBezTo>
                  <a:pt x="6" y="26"/>
                  <a:pt x="6" y="26"/>
                  <a:pt x="6" y="26"/>
                </a:cubicBezTo>
                <a:cubicBezTo>
                  <a:pt x="6" y="29"/>
                  <a:pt x="6" y="29"/>
                  <a:pt x="6" y="29"/>
                </a:cubicBezTo>
                <a:cubicBezTo>
                  <a:pt x="7" y="33"/>
                  <a:pt x="7" y="33"/>
                  <a:pt x="7" y="33"/>
                </a:cubicBezTo>
                <a:cubicBezTo>
                  <a:pt x="9" y="37"/>
                  <a:pt x="9" y="37"/>
                  <a:pt x="9" y="37"/>
                </a:cubicBezTo>
                <a:cubicBezTo>
                  <a:pt x="9" y="40"/>
                  <a:pt x="9" y="40"/>
                  <a:pt x="9" y="40"/>
                </a:cubicBezTo>
                <a:cubicBezTo>
                  <a:pt x="6" y="44"/>
                  <a:pt x="6" y="44"/>
                  <a:pt x="6" y="44"/>
                </a:cubicBezTo>
                <a:cubicBezTo>
                  <a:pt x="3" y="47"/>
                  <a:pt x="3" y="47"/>
                  <a:pt x="3" y="47"/>
                </a:cubicBezTo>
                <a:cubicBezTo>
                  <a:pt x="2" y="52"/>
                  <a:pt x="2" y="52"/>
                  <a:pt x="2" y="52"/>
                </a:cubicBezTo>
                <a:cubicBezTo>
                  <a:pt x="2" y="56"/>
                  <a:pt x="2" y="56"/>
                  <a:pt x="2" y="56"/>
                </a:cubicBezTo>
                <a:cubicBezTo>
                  <a:pt x="0" y="59"/>
                  <a:pt x="0" y="59"/>
                  <a:pt x="0" y="59"/>
                </a:cubicBezTo>
                <a:cubicBezTo>
                  <a:pt x="0" y="65"/>
                  <a:pt x="0" y="65"/>
                  <a:pt x="0" y="65"/>
                </a:cubicBezTo>
                <a:cubicBezTo>
                  <a:pt x="2" y="69"/>
                  <a:pt x="2" y="69"/>
                  <a:pt x="2" y="69"/>
                </a:cubicBezTo>
                <a:cubicBezTo>
                  <a:pt x="3" y="72"/>
                  <a:pt x="3" y="72"/>
                  <a:pt x="3" y="72"/>
                </a:cubicBezTo>
                <a:cubicBezTo>
                  <a:pt x="3" y="76"/>
                  <a:pt x="3" y="76"/>
                  <a:pt x="3" y="76"/>
                </a:cubicBezTo>
                <a:cubicBezTo>
                  <a:pt x="5" y="76"/>
                  <a:pt x="5" y="76"/>
                  <a:pt x="5" y="76"/>
                </a:cubicBezTo>
                <a:cubicBezTo>
                  <a:pt x="6" y="77"/>
                  <a:pt x="6" y="77"/>
                  <a:pt x="6" y="77"/>
                </a:cubicBezTo>
                <a:cubicBezTo>
                  <a:pt x="6" y="83"/>
                  <a:pt x="6" y="83"/>
                  <a:pt x="6" y="83"/>
                </a:cubicBezTo>
                <a:cubicBezTo>
                  <a:pt x="3" y="83"/>
                  <a:pt x="3" y="83"/>
                  <a:pt x="3" y="83"/>
                </a:cubicBezTo>
                <a:cubicBezTo>
                  <a:pt x="5" y="85"/>
                  <a:pt x="5" y="85"/>
                  <a:pt x="5" y="85"/>
                </a:cubicBezTo>
                <a:cubicBezTo>
                  <a:pt x="7" y="85"/>
                  <a:pt x="7" y="85"/>
                  <a:pt x="7" y="85"/>
                </a:cubicBezTo>
                <a:cubicBezTo>
                  <a:pt x="10" y="86"/>
                  <a:pt x="10" y="86"/>
                  <a:pt x="10" y="86"/>
                </a:cubicBezTo>
                <a:cubicBezTo>
                  <a:pt x="12" y="87"/>
                  <a:pt x="12" y="87"/>
                  <a:pt x="12" y="87"/>
                </a:cubicBezTo>
                <a:cubicBezTo>
                  <a:pt x="13" y="87"/>
                  <a:pt x="13" y="87"/>
                  <a:pt x="13" y="87"/>
                </a:cubicBezTo>
                <a:cubicBezTo>
                  <a:pt x="15" y="87"/>
                  <a:pt x="15" y="87"/>
                  <a:pt x="15" y="87"/>
                </a:cubicBezTo>
                <a:cubicBezTo>
                  <a:pt x="19" y="85"/>
                  <a:pt x="19" y="85"/>
                  <a:pt x="19" y="85"/>
                </a:cubicBezTo>
                <a:cubicBezTo>
                  <a:pt x="23" y="83"/>
                  <a:pt x="23" y="83"/>
                  <a:pt x="23" y="83"/>
                </a:cubicBezTo>
                <a:cubicBezTo>
                  <a:pt x="28" y="82"/>
                  <a:pt x="28" y="82"/>
                  <a:pt x="28" y="82"/>
                </a:cubicBezTo>
                <a:cubicBezTo>
                  <a:pt x="30" y="80"/>
                  <a:pt x="30" y="80"/>
                  <a:pt x="30" y="80"/>
                </a:cubicBezTo>
                <a:cubicBezTo>
                  <a:pt x="36" y="76"/>
                  <a:pt x="36" y="76"/>
                  <a:pt x="36" y="76"/>
                </a:cubicBezTo>
                <a:cubicBezTo>
                  <a:pt x="43" y="75"/>
                  <a:pt x="43" y="75"/>
                  <a:pt x="43" y="75"/>
                </a:cubicBezTo>
                <a:cubicBezTo>
                  <a:pt x="46" y="73"/>
                  <a:pt x="46" y="73"/>
                  <a:pt x="46" y="73"/>
                </a:cubicBezTo>
                <a:cubicBezTo>
                  <a:pt x="48" y="75"/>
                  <a:pt x="48" y="75"/>
                  <a:pt x="48" y="75"/>
                </a:cubicBezTo>
                <a:cubicBezTo>
                  <a:pt x="49" y="73"/>
                  <a:pt x="49" y="73"/>
                  <a:pt x="49" y="73"/>
                </a:cubicBezTo>
                <a:cubicBezTo>
                  <a:pt x="50" y="72"/>
                  <a:pt x="50" y="72"/>
                  <a:pt x="50" y="72"/>
                </a:cubicBezTo>
                <a:cubicBezTo>
                  <a:pt x="52" y="70"/>
                  <a:pt x="52" y="70"/>
                  <a:pt x="52" y="70"/>
                </a:cubicBezTo>
                <a:cubicBezTo>
                  <a:pt x="53" y="69"/>
                  <a:pt x="53" y="69"/>
                  <a:pt x="53" y="69"/>
                </a:cubicBezTo>
                <a:cubicBezTo>
                  <a:pt x="53" y="68"/>
                  <a:pt x="53" y="68"/>
                  <a:pt x="53" y="68"/>
                </a:cubicBezTo>
                <a:cubicBezTo>
                  <a:pt x="52" y="67"/>
                  <a:pt x="52" y="67"/>
                  <a:pt x="52" y="67"/>
                </a:cubicBezTo>
                <a:cubicBezTo>
                  <a:pt x="50" y="66"/>
                  <a:pt x="50" y="66"/>
                  <a:pt x="50" y="66"/>
                </a:cubicBezTo>
                <a:cubicBezTo>
                  <a:pt x="46" y="63"/>
                  <a:pt x="46" y="63"/>
                  <a:pt x="46" y="63"/>
                </a:cubicBezTo>
                <a:cubicBezTo>
                  <a:pt x="45" y="60"/>
                  <a:pt x="45" y="60"/>
                  <a:pt x="45" y="60"/>
                </a:cubicBezTo>
                <a:cubicBezTo>
                  <a:pt x="46" y="56"/>
                  <a:pt x="46" y="56"/>
                  <a:pt x="46" y="56"/>
                </a:cubicBezTo>
                <a:cubicBezTo>
                  <a:pt x="46" y="54"/>
                  <a:pt x="46" y="54"/>
                  <a:pt x="46" y="54"/>
                </a:cubicBezTo>
                <a:cubicBezTo>
                  <a:pt x="46" y="53"/>
                  <a:pt x="46" y="53"/>
                  <a:pt x="46" y="53"/>
                </a:cubicBezTo>
                <a:cubicBezTo>
                  <a:pt x="45" y="50"/>
                  <a:pt x="45" y="50"/>
                  <a:pt x="45" y="50"/>
                </a:cubicBezTo>
                <a:cubicBezTo>
                  <a:pt x="46" y="47"/>
                  <a:pt x="46" y="47"/>
                  <a:pt x="46" y="47"/>
                </a:cubicBezTo>
                <a:cubicBezTo>
                  <a:pt x="46" y="44"/>
                  <a:pt x="46" y="44"/>
                  <a:pt x="46" y="44"/>
                </a:cubicBezTo>
                <a:cubicBezTo>
                  <a:pt x="46" y="42"/>
                  <a:pt x="46" y="42"/>
                  <a:pt x="46" y="42"/>
                </a:cubicBezTo>
                <a:cubicBezTo>
                  <a:pt x="48" y="39"/>
                  <a:pt x="48" y="39"/>
                  <a:pt x="48" y="39"/>
                </a:cubicBezTo>
                <a:cubicBezTo>
                  <a:pt x="46" y="37"/>
                  <a:pt x="46" y="37"/>
                  <a:pt x="46" y="37"/>
                </a:cubicBezTo>
                <a:cubicBezTo>
                  <a:pt x="43" y="33"/>
                  <a:pt x="43" y="33"/>
                  <a:pt x="43" y="33"/>
                </a:cubicBezTo>
                <a:cubicBezTo>
                  <a:pt x="45" y="33"/>
                  <a:pt x="45" y="33"/>
                  <a:pt x="45" y="33"/>
                </a:cubicBezTo>
                <a:cubicBezTo>
                  <a:pt x="45" y="32"/>
                  <a:pt x="45" y="32"/>
                  <a:pt x="45" y="32"/>
                </a:cubicBezTo>
                <a:cubicBezTo>
                  <a:pt x="45" y="30"/>
                  <a:pt x="45" y="30"/>
                  <a:pt x="45" y="30"/>
                </a:cubicBezTo>
                <a:cubicBezTo>
                  <a:pt x="45" y="27"/>
                  <a:pt x="45" y="27"/>
                  <a:pt x="45" y="27"/>
                </a:cubicBezTo>
                <a:cubicBezTo>
                  <a:pt x="45" y="26"/>
                  <a:pt x="45" y="26"/>
                  <a:pt x="45" y="26"/>
                </a:cubicBezTo>
                <a:cubicBezTo>
                  <a:pt x="45" y="24"/>
                  <a:pt x="45" y="24"/>
                  <a:pt x="45" y="24"/>
                </a:cubicBezTo>
                <a:cubicBezTo>
                  <a:pt x="45" y="23"/>
                  <a:pt x="45" y="23"/>
                  <a:pt x="45" y="23"/>
                </a:cubicBezTo>
                <a:cubicBezTo>
                  <a:pt x="42" y="24"/>
                  <a:pt x="42" y="24"/>
                  <a:pt x="42" y="24"/>
                </a:cubicBezTo>
                <a:cubicBezTo>
                  <a:pt x="42" y="23"/>
                  <a:pt x="42" y="23"/>
                  <a:pt x="42" y="23"/>
                </a:cubicBezTo>
                <a:cubicBezTo>
                  <a:pt x="43" y="22"/>
                  <a:pt x="43" y="22"/>
                  <a:pt x="43" y="22"/>
                </a:cubicBezTo>
                <a:cubicBezTo>
                  <a:pt x="43" y="19"/>
                  <a:pt x="43" y="19"/>
                  <a:pt x="43" y="19"/>
                </a:cubicBezTo>
                <a:cubicBezTo>
                  <a:pt x="43" y="17"/>
                  <a:pt x="43" y="17"/>
                  <a:pt x="43" y="17"/>
                </a:cubicBezTo>
                <a:cubicBezTo>
                  <a:pt x="43" y="16"/>
                  <a:pt x="43" y="16"/>
                  <a:pt x="43" y="16"/>
                </a:cubicBezTo>
                <a:cubicBezTo>
                  <a:pt x="43" y="14"/>
                  <a:pt x="43" y="14"/>
                  <a:pt x="43" y="14"/>
                </a:cubicBezTo>
                <a:cubicBezTo>
                  <a:pt x="43" y="13"/>
                  <a:pt x="43" y="13"/>
                  <a:pt x="43" y="13"/>
                </a:cubicBezTo>
                <a:cubicBezTo>
                  <a:pt x="42" y="10"/>
                  <a:pt x="42" y="10"/>
                  <a:pt x="42" y="10"/>
                </a:cubicBezTo>
                <a:cubicBezTo>
                  <a:pt x="39" y="9"/>
                  <a:pt x="39" y="9"/>
                  <a:pt x="39" y="9"/>
                </a:cubicBezTo>
                <a:cubicBezTo>
                  <a:pt x="39" y="7"/>
                  <a:pt x="39" y="7"/>
                  <a:pt x="39" y="7"/>
                </a:cubicBezTo>
                <a:cubicBezTo>
                  <a:pt x="39" y="7"/>
                  <a:pt x="39" y="7"/>
                  <a:pt x="39" y="7"/>
                </a:cubicBezTo>
                <a:cubicBezTo>
                  <a:pt x="42" y="6"/>
                  <a:pt x="42" y="6"/>
                  <a:pt x="42" y="6"/>
                </a:cubicBezTo>
                <a:cubicBezTo>
                  <a:pt x="42" y="6"/>
                  <a:pt x="43" y="5"/>
                  <a:pt x="43" y="3"/>
                </a:cubicBezTo>
                <a:cubicBezTo>
                  <a:pt x="43" y="3"/>
                  <a:pt x="43" y="3"/>
                  <a:pt x="43" y="3"/>
                </a:cubicBezTo>
                <a:lnTo>
                  <a:pt x="40" y="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67" name="Freeform 78"/>
          <p:cNvSpPr>
            <a:spLocks/>
          </p:cNvSpPr>
          <p:nvPr/>
        </p:nvSpPr>
        <p:spPr bwMode="auto">
          <a:xfrm>
            <a:off x="4100511" y="3469327"/>
            <a:ext cx="341114" cy="433516"/>
          </a:xfrm>
          <a:custGeom>
            <a:avLst/>
            <a:gdLst>
              <a:gd name="T0" fmla="*/ 167 w 191"/>
              <a:gd name="T1" fmla="*/ 6 h 176"/>
              <a:gd name="T2" fmla="*/ 155 w 191"/>
              <a:gd name="T3" fmla="*/ 14 h 176"/>
              <a:gd name="T4" fmla="*/ 139 w 191"/>
              <a:gd name="T5" fmla="*/ 10 h 176"/>
              <a:gd name="T6" fmla="*/ 127 w 191"/>
              <a:gd name="T7" fmla="*/ 10 h 176"/>
              <a:gd name="T8" fmla="*/ 110 w 191"/>
              <a:gd name="T9" fmla="*/ 19 h 176"/>
              <a:gd name="T10" fmla="*/ 94 w 191"/>
              <a:gd name="T11" fmla="*/ 15 h 176"/>
              <a:gd name="T12" fmla="*/ 81 w 191"/>
              <a:gd name="T13" fmla="*/ 11 h 176"/>
              <a:gd name="T14" fmla="*/ 69 w 191"/>
              <a:gd name="T15" fmla="*/ 16 h 176"/>
              <a:gd name="T16" fmla="*/ 60 w 191"/>
              <a:gd name="T17" fmla="*/ 6 h 176"/>
              <a:gd name="T18" fmla="*/ 45 w 191"/>
              <a:gd name="T19" fmla="*/ 0 h 176"/>
              <a:gd name="T20" fmla="*/ 32 w 191"/>
              <a:gd name="T21" fmla="*/ 4 h 176"/>
              <a:gd name="T22" fmla="*/ 24 w 191"/>
              <a:gd name="T23" fmla="*/ 10 h 176"/>
              <a:gd name="T24" fmla="*/ 16 w 191"/>
              <a:gd name="T25" fmla="*/ 24 h 176"/>
              <a:gd name="T26" fmla="*/ 14 w 191"/>
              <a:gd name="T27" fmla="*/ 39 h 176"/>
              <a:gd name="T28" fmla="*/ 14 w 191"/>
              <a:gd name="T29" fmla="*/ 48 h 176"/>
              <a:gd name="T30" fmla="*/ 18 w 191"/>
              <a:gd name="T31" fmla="*/ 59 h 176"/>
              <a:gd name="T32" fmla="*/ 16 w 191"/>
              <a:gd name="T33" fmla="*/ 67 h 176"/>
              <a:gd name="T34" fmla="*/ 9 w 191"/>
              <a:gd name="T35" fmla="*/ 80 h 176"/>
              <a:gd name="T36" fmla="*/ 5 w 191"/>
              <a:gd name="T37" fmla="*/ 88 h 176"/>
              <a:gd name="T38" fmla="*/ 0 w 191"/>
              <a:gd name="T39" fmla="*/ 108 h 176"/>
              <a:gd name="T40" fmla="*/ 1 w 191"/>
              <a:gd name="T41" fmla="*/ 128 h 176"/>
              <a:gd name="T42" fmla="*/ 11 w 191"/>
              <a:gd name="T43" fmla="*/ 136 h 176"/>
              <a:gd name="T44" fmla="*/ 18 w 191"/>
              <a:gd name="T45" fmla="*/ 132 h 176"/>
              <a:gd name="T46" fmla="*/ 29 w 191"/>
              <a:gd name="T47" fmla="*/ 138 h 176"/>
              <a:gd name="T48" fmla="*/ 41 w 191"/>
              <a:gd name="T49" fmla="*/ 150 h 176"/>
              <a:gd name="T50" fmla="*/ 40 w 191"/>
              <a:gd name="T51" fmla="*/ 152 h 176"/>
              <a:gd name="T52" fmla="*/ 45 w 191"/>
              <a:gd name="T53" fmla="*/ 154 h 176"/>
              <a:gd name="T54" fmla="*/ 45 w 191"/>
              <a:gd name="T55" fmla="*/ 164 h 176"/>
              <a:gd name="T56" fmla="*/ 53 w 191"/>
              <a:gd name="T57" fmla="*/ 173 h 176"/>
              <a:gd name="T58" fmla="*/ 57 w 191"/>
              <a:gd name="T59" fmla="*/ 173 h 176"/>
              <a:gd name="T60" fmla="*/ 64 w 191"/>
              <a:gd name="T61" fmla="*/ 168 h 176"/>
              <a:gd name="T62" fmla="*/ 68 w 191"/>
              <a:gd name="T63" fmla="*/ 169 h 176"/>
              <a:gd name="T64" fmla="*/ 72 w 191"/>
              <a:gd name="T65" fmla="*/ 168 h 176"/>
              <a:gd name="T66" fmla="*/ 77 w 191"/>
              <a:gd name="T67" fmla="*/ 169 h 176"/>
              <a:gd name="T68" fmla="*/ 89 w 191"/>
              <a:gd name="T69" fmla="*/ 168 h 176"/>
              <a:gd name="T70" fmla="*/ 90 w 191"/>
              <a:gd name="T71" fmla="*/ 165 h 176"/>
              <a:gd name="T72" fmla="*/ 97 w 191"/>
              <a:gd name="T73" fmla="*/ 162 h 176"/>
              <a:gd name="T74" fmla="*/ 98 w 191"/>
              <a:gd name="T75" fmla="*/ 149 h 176"/>
              <a:gd name="T76" fmla="*/ 114 w 191"/>
              <a:gd name="T77" fmla="*/ 129 h 176"/>
              <a:gd name="T78" fmla="*/ 123 w 191"/>
              <a:gd name="T79" fmla="*/ 128 h 176"/>
              <a:gd name="T80" fmla="*/ 129 w 191"/>
              <a:gd name="T81" fmla="*/ 128 h 176"/>
              <a:gd name="T82" fmla="*/ 134 w 191"/>
              <a:gd name="T83" fmla="*/ 136 h 176"/>
              <a:gd name="T84" fmla="*/ 142 w 191"/>
              <a:gd name="T85" fmla="*/ 128 h 176"/>
              <a:gd name="T86" fmla="*/ 146 w 191"/>
              <a:gd name="T87" fmla="*/ 120 h 176"/>
              <a:gd name="T88" fmla="*/ 151 w 191"/>
              <a:gd name="T89" fmla="*/ 103 h 176"/>
              <a:gd name="T90" fmla="*/ 159 w 191"/>
              <a:gd name="T91" fmla="*/ 95 h 176"/>
              <a:gd name="T92" fmla="*/ 161 w 191"/>
              <a:gd name="T93" fmla="*/ 81 h 176"/>
              <a:gd name="T94" fmla="*/ 171 w 191"/>
              <a:gd name="T95" fmla="*/ 68 h 176"/>
              <a:gd name="T96" fmla="*/ 178 w 191"/>
              <a:gd name="T97" fmla="*/ 50 h 176"/>
              <a:gd name="T98" fmla="*/ 190 w 191"/>
              <a:gd name="T99" fmla="*/ 40 h 176"/>
              <a:gd name="T100" fmla="*/ 187 w 191"/>
              <a:gd name="T101" fmla="*/ 28 h 176"/>
              <a:gd name="T102" fmla="*/ 181 w 191"/>
              <a:gd name="T103" fmla="*/ 15 h 176"/>
              <a:gd name="T104" fmla="*/ 174 w 191"/>
              <a:gd name="T105" fmla="*/ 4 h 176"/>
              <a:gd name="T106" fmla="*/ 173 w 191"/>
              <a:gd name="T107" fmla="*/ 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1" h="176">
                <a:moveTo>
                  <a:pt x="173" y="4"/>
                </a:moveTo>
                <a:lnTo>
                  <a:pt x="169" y="4"/>
                </a:lnTo>
                <a:lnTo>
                  <a:pt x="169" y="4"/>
                </a:lnTo>
                <a:lnTo>
                  <a:pt x="167" y="6"/>
                </a:lnTo>
                <a:lnTo>
                  <a:pt x="161" y="7"/>
                </a:lnTo>
                <a:lnTo>
                  <a:pt x="159" y="11"/>
                </a:lnTo>
                <a:lnTo>
                  <a:pt x="158" y="11"/>
                </a:lnTo>
                <a:lnTo>
                  <a:pt x="155" y="14"/>
                </a:lnTo>
                <a:lnTo>
                  <a:pt x="154" y="15"/>
                </a:lnTo>
                <a:lnTo>
                  <a:pt x="150" y="15"/>
                </a:lnTo>
                <a:lnTo>
                  <a:pt x="146" y="11"/>
                </a:lnTo>
                <a:lnTo>
                  <a:pt x="139" y="10"/>
                </a:lnTo>
                <a:lnTo>
                  <a:pt x="138" y="10"/>
                </a:lnTo>
                <a:lnTo>
                  <a:pt x="137" y="10"/>
                </a:lnTo>
                <a:lnTo>
                  <a:pt x="129" y="10"/>
                </a:lnTo>
                <a:lnTo>
                  <a:pt x="127" y="10"/>
                </a:lnTo>
                <a:lnTo>
                  <a:pt x="121" y="11"/>
                </a:lnTo>
                <a:lnTo>
                  <a:pt x="115" y="14"/>
                </a:lnTo>
                <a:lnTo>
                  <a:pt x="113" y="18"/>
                </a:lnTo>
                <a:lnTo>
                  <a:pt x="110" y="19"/>
                </a:lnTo>
                <a:lnTo>
                  <a:pt x="106" y="19"/>
                </a:lnTo>
                <a:lnTo>
                  <a:pt x="102" y="19"/>
                </a:lnTo>
                <a:lnTo>
                  <a:pt x="98" y="18"/>
                </a:lnTo>
                <a:lnTo>
                  <a:pt x="94" y="15"/>
                </a:lnTo>
                <a:lnTo>
                  <a:pt x="93" y="15"/>
                </a:lnTo>
                <a:lnTo>
                  <a:pt x="86" y="11"/>
                </a:lnTo>
                <a:lnTo>
                  <a:pt x="84" y="10"/>
                </a:lnTo>
                <a:lnTo>
                  <a:pt x="81" y="11"/>
                </a:lnTo>
                <a:lnTo>
                  <a:pt x="76" y="14"/>
                </a:lnTo>
                <a:lnTo>
                  <a:pt x="73" y="14"/>
                </a:lnTo>
                <a:lnTo>
                  <a:pt x="72" y="15"/>
                </a:lnTo>
                <a:lnTo>
                  <a:pt x="69" y="16"/>
                </a:lnTo>
                <a:lnTo>
                  <a:pt x="68" y="15"/>
                </a:lnTo>
                <a:lnTo>
                  <a:pt x="66" y="14"/>
                </a:lnTo>
                <a:lnTo>
                  <a:pt x="62" y="8"/>
                </a:lnTo>
                <a:lnTo>
                  <a:pt x="60" y="6"/>
                </a:lnTo>
                <a:lnTo>
                  <a:pt x="57" y="4"/>
                </a:lnTo>
                <a:lnTo>
                  <a:pt x="54" y="4"/>
                </a:lnTo>
                <a:lnTo>
                  <a:pt x="49" y="2"/>
                </a:lnTo>
                <a:lnTo>
                  <a:pt x="45" y="0"/>
                </a:lnTo>
                <a:lnTo>
                  <a:pt x="41" y="2"/>
                </a:lnTo>
                <a:lnTo>
                  <a:pt x="40" y="2"/>
                </a:lnTo>
                <a:lnTo>
                  <a:pt x="36" y="2"/>
                </a:lnTo>
                <a:lnTo>
                  <a:pt x="32" y="4"/>
                </a:lnTo>
                <a:lnTo>
                  <a:pt x="29" y="4"/>
                </a:lnTo>
                <a:lnTo>
                  <a:pt x="26" y="6"/>
                </a:lnTo>
                <a:lnTo>
                  <a:pt x="24" y="7"/>
                </a:lnTo>
                <a:lnTo>
                  <a:pt x="24" y="10"/>
                </a:lnTo>
                <a:lnTo>
                  <a:pt x="22" y="15"/>
                </a:lnTo>
                <a:lnTo>
                  <a:pt x="20" y="19"/>
                </a:lnTo>
                <a:lnTo>
                  <a:pt x="18" y="23"/>
                </a:lnTo>
                <a:lnTo>
                  <a:pt x="16" y="24"/>
                </a:lnTo>
                <a:lnTo>
                  <a:pt x="16" y="28"/>
                </a:lnTo>
                <a:lnTo>
                  <a:pt x="14" y="38"/>
                </a:lnTo>
                <a:lnTo>
                  <a:pt x="14" y="38"/>
                </a:lnTo>
                <a:lnTo>
                  <a:pt x="14" y="39"/>
                </a:lnTo>
                <a:lnTo>
                  <a:pt x="14" y="40"/>
                </a:lnTo>
                <a:lnTo>
                  <a:pt x="14" y="42"/>
                </a:lnTo>
                <a:lnTo>
                  <a:pt x="13" y="44"/>
                </a:lnTo>
                <a:lnTo>
                  <a:pt x="14" y="48"/>
                </a:lnTo>
                <a:lnTo>
                  <a:pt x="16" y="50"/>
                </a:lnTo>
                <a:lnTo>
                  <a:pt x="16" y="54"/>
                </a:lnTo>
                <a:lnTo>
                  <a:pt x="16" y="58"/>
                </a:lnTo>
                <a:lnTo>
                  <a:pt x="18" y="59"/>
                </a:lnTo>
                <a:lnTo>
                  <a:pt x="18" y="63"/>
                </a:lnTo>
                <a:lnTo>
                  <a:pt x="16" y="63"/>
                </a:lnTo>
                <a:lnTo>
                  <a:pt x="14" y="64"/>
                </a:lnTo>
                <a:lnTo>
                  <a:pt x="16" y="67"/>
                </a:lnTo>
                <a:lnTo>
                  <a:pt x="16" y="68"/>
                </a:lnTo>
                <a:lnTo>
                  <a:pt x="14" y="71"/>
                </a:lnTo>
                <a:lnTo>
                  <a:pt x="11" y="75"/>
                </a:lnTo>
                <a:lnTo>
                  <a:pt x="9" y="80"/>
                </a:lnTo>
                <a:lnTo>
                  <a:pt x="7" y="81"/>
                </a:lnTo>
                <a:lnTo>
                  <a:pt x="7" y="84"/>
                </a:lnTo>
                <a:lnTo>
                  <a:pt x="7" y="85"/>
                </a:lnTo>
                <a:lnTo>
                  <a:pt x="5" y="88"/>
                </a:lnTo>
                <a:lnTo>
                  <a:pt x="3" y="88"/>
                </a:lnTo>
                <a:lnTo>
                  <a:pt x="1" y="89"/>
                </a:lnTo>
                <a:lnTo>
                  <a:pt x="1" y="95"/>
                </a:lnTo>
                <a:lnTo>
                  <a:pt x="0" y="108"/>
                </a:lnTo>
                <a:lnTo>
                  <a:pt x="1" y="112"/>
                </a:lnTo>
                <a:lnTo>
                  <a:pt x="1" y="119"/>
                </a:lnTo>
                <a:lnTo>
                  <a:pt x="1" y="124"/>
                </a:lnTo>
                <a:lnTo>
                  <a:pt x="1" y="128"/>
                </a:lnTo>
                <a:lnTo>
                  <a:pt x="1" y="132"/>
                </a:lnTo>
                <a:lnTo>
                  <a:pt x="0" y="137"/>
                </a:lnTo>
                <a:lnTo>
                  <a:pt x="11" y="137"/>
                </a:lnTo>
                <a:lnTo>
                  <a:pt x="11" y="136"/>
                </a:lnTo>
                <a:lnTo>
                  <a:pt x="11" y="133"/>
                </a:lnTo>
                <a:lnTo>
                  <a:pt x="13" y="133"/>
                </a:lnTo>
                <a:lnTo>
                  <a:pt x="14" y="133"/>
                </a:lnTo>
                <a:lnTo>
                  <a:pt x="18" y="132"/>
                </a:lnTo>
                <a:lnTo>
                  <a:pt x="14" y="136"/>
                </a:lnTo>
                <a:lnTo>
                  <a:pt x="18" y="136"/>
                </a:lnTo>
                <a:lnTo>
                  <a:pt x="26" y="137"/>
                </a:lnTo>
                <a:lnTo>
                  <a:pt x="29" y="138"/>
                </a:lnTo>
                <a:lnTo>
                  <a:pt x="33" y="141"/>
                </a:lnTo>
                <a:lnTo>
                  <a:pt x="37" y="149"/>
                </a:lnTo>
                <a:lnTo>
                  <a:pt x="40" y="150"/>
                </a:lnTo>
                <a:lnTo>
                  <a:pt x="41" y="150"/>
                </a:lnTo>
                <a:lnTo>
                  <a:pt x="44" y="150"/>
                </a:lnTo>
                <a:lnTo>
                  <a:pt x="45" y="150"/>
                </a:lnTo>
                <a:lnTo>
                  <a:pt x="41" y="152"/>
                </a:lnTo>
                <a:lnTo>
                  <a:pt x="40" y="152"/>
                </a:lnTo>
                <a:lnTo>
                  <a:pt x="41" y="154"/>
                </a:lnTo>
                <a:lnTo>
                  <a:pt x="44" y="152"/>
                </a:lnTo>
                <a:lnTo>
                  <a:pt x="46" y="152"/>
                </a:lnTo>
                <a:lnTo>
                  <a:pt x="45" y="154"/>
                </a:lnTo>
                <a:lnTo>
                  <a:pt x="44" y="156"/>
                </a:lnTo>
                <a:lnTo>
                  <a:pt x="44" y="158"/>
                </a:lnTo>
                <a:lnTo>
                  <a:pt x="44" y="160"/>
                </a:lnTo>
                <a:lnTo>
                  <a:pt x="45" y="164"/>
                </a:lnTo>
                <a:lnTo>
                  <a:pt x="45" y="168"/>
                </a:lnTo>
                <a:lnTo>
                  <a:pt x="46" y="169"/>
                </a:lnTo>
                <a:lnTo>
                  <a:pt x="50" y="172"/>
                </a:lnTo>
                <a:lnTo>
                  <a:pt x="53" y="173"/>
                </a:lnTo>
                <a:lnTo>
                  <a:pt x="53" y="172"/>
                </a:lnTo>
                <a:lnTo>
                  <a:pt x="54" y="176"/>
                </a:lnTo>
                <a:lnTo>
                  <a:pt x="57" y="172"/>
                </a:lnTo>
                <a:lnTo>
                  <a:pt x="57" y="173"/>
                </a:lnTo>
                <a:lnTo>
                  <a:pt x="60" y="173"/>
                </a:lnTo>
                <a:lnTo>
                  <a:pt x="62" y="173"/>
                </a:lnTo>
                <a:lnTo>
                  <a:pt x="64" y="169"/>
                </a:lnTo>
                <a:lnTo>
                  <a:pt x="64" y="168"/>
                </a:lnTo>
                <a:lnTo>
                  <a:pt x="66" y="165"/>
                </a:lnTo>
                <a:lnTo>
                  <a:pt x="66" y="169"/>
                </a:lnTo>
                <a:lnTo>
                  <a:pt x="68" y="173"/>
                </a:lnTo>
                <a:lnTo>
                  <a:pt x="68" y="169"/>
                </a:lnTo>
                <a:lnTo>
                  <a:pt x="70" y="172"/>
                </a:lnTo>
                <a:lnTo>
                  <a:pt x="72" y="169"/>
                </a:lnTo>
                <a:lnTo>
                  <a:pt x="70" y="168"/>
                </a:lnTo>
                <a:lnTo>
                  <a:pt x="72" y="168"/>
                </a:lnTo>
                <a:lnTo>
                  <a:pt x="73" y="169"/>
                </a:lnTo>
                <a:lnTo>
                  <a:pt x="76" y="169"/>
                </a:lnTo>
                <a:lnTo>
                  <a:pt x="77" y="168"/>
                </a:lnTo>
                <a:lnTo>
                  <a:pt x="77" y="169"/>
                </a:lnTo>
                <a:lnTo>
                  <a:pt x="80" y="169"/>
                </a:lnTo>
                <a:lnTo>
                  <a:pt x="85" y="169"/>
                </a:lnTo>
                <a:lnTo>
                  <a:pt x="89" y="169"/>
                </a:lnTo>
                <a:lnTo>
                  <a:pt x="89" y="168"/>
                </a:lnTo>
                <a:lnTo>
                  <a:pt x="89" y="164"/>
                </a:lnTo>
                <a:lnTo>
                  <a:pt x="90" y="164"/>
                </a:lnTo>
                <a:lnTo>
                  <a:pt x="90" y="164"/>
                </a:lnTo>
                <a:lnTo>
                  <a:pt x="90" y="165"/>
                </a:lnTo>
                <a:lnTo>
                  <a:pt x="93" y="168"/>
                </a:lnTo>
                <a:lnTo>
                  <a:pt x="93" y="166"/>
                </a:lnTo>
                <a:lnTo>
                  <a:pt x="94" y="165"/>
                </a:lnTo>
                <a:lnTo>
                  <a:pt x="97" y="162"/>
                </a:lnTo>
                <a:lnTo>
                  <a:pt x="98" y="158"/>
                </a:lnTo>
                <a:lnTo>
                  <a:pt x="98" y="152"/>
                </a:lnTo>
                <a:lnTo>
                  <a:pt x="101" y="150"/>
                </a:lnTo>
                <a:lnTo>
                  <a:pt x="98" y="149"/>
                </a:lnTo>
                <a:lnTo>
                  <a:pt x="101" y="146"/>
                </a:lnTo>
                <a:lnTo>
                  <a:pt x="103" y="141"/>
                </a:lnTo>
                <a:lnTo>
                  <a:pt x="111" y="136"/>
                </a:lnTo>
                <a:lnTo>
                  <a:pt x="114" y="129"/>
                </a:lnTo>
                <a:lnTo>
                  <a:pt x="115" y="128"/>
                </a:lnTo>
                <a:lnTo>
                  <a:pt x="117" y="125"/>
                </a:lnTo>
                <a:lnTo>
                  <a:pt x="121" y="128"/>
                </a:lnTo>
                <a:lnTo>
                  <a:pt x="123" y="128"/>
                </a:lnTo>
                <a:lnTo>
                  <a:pt x="125" y="125"/>
                </a:lnTo>
                <a:lnTo>
                  <a:pt x="127" y="121"/>
                </a:lnTo>
                <a:lnTo>
                  <a:pt x="127" y="125"/>
                </a:lnTo>
                <a:lnTo>
                  <a:pt x="129" y="128"/>
                </a:lnTo>
                <a:lnTo>
                  <a:pt x="130" y="129"/>
                </a:lnTo>
                <a:lnTo>
                  <a:pt x="134" y="132"/>
                </a:lnTo>
                <a:lnTo>
                  <a:pt x="134" y="133"/>
                </a:lnTo>
                <a:lnTo>
                  <a:pt x="134" y="136"/>
                </a:lnTo>
                <a:lnTo>
                  <a:pt x="137" y="136"/>
                </a:lnTo>
                <a:lnTo>
                  <a:pt x="138" y="136"/>
                </a:lnTo>
                <a:lnTo>
                  <a:pt x="142" y="132"/>
                </a:lnTo>
                <a:lnTo>
                  <a:pt x="142" y="128"/>
                </a:lnTo>
                <a:lnTo>
                  <a:pt x="143" y="125"/>
                </a:lnTo>
                <a:lnTo>
                  <a:pt x="146" y="124"/>
                </a:lnTo>
                <a:lnTo>
                  <a:pt x="146" y="121"/>
                </a:lnTo>
                <a:lnTo>
                  <a:pt x="146" y="120"/>
                </a:lnTo>
                <a:lnTo>
                  <a:pt x="146" y="119"/>
                </a:lnTo>
                <a:lnTo>
                  <a:pt x="150" y="112"/>
                </a:lnTo>
                <a:lnTo>
                  <a:pt x="151" y="105"/>
                </a:lnTo>
                <a:lnTo>
                  <a:pt x="151" y="103"/>
                </a:lnTo>
                <a:lnTo>
                  <a:pt x="154" y="99"/>
                </a:lnTo>
                <a:lnTo>
                  <a:pt x="155" y="99"/>
                </a:lnTo>
                <a:lnTo>
                  <a:pt x="155" y="95"/>
                </a:lnTo>
                <a:lnTo>
                  <a:pt x="159" y="95"/>
                </a:lnTo>
                <a:lnTo>
                  <a:pt x="161" y="89"/>
                </a:lnTo>
                <a:lnTo>
                  <a:pt x="163" y="85"/>
                </a:lnTo>
                <a:lnTo>
                  <a:pt x="163" y="84"/>
                </a:lnTo>
                <a:lnTo>
                  <a:pt x="161" y="81"/>
                </a:lnTo>
                <a:lnTo>
                  <a:pt x="167" y="79"/>
                </a:lnTo>
                <a:lnTo>
                  <a:pt x="169" y="76"/>
                </a:lnTo>
                <a:lnTo>
                  <a:pt x="169" y="72"/>
                </a:lnTo>
                <a:lnTo>
                  <a:pt x="171" y="68"/>
                </a:lnTo>
                <a:lnTo>
                  <a:pt x="173" y="67"/>
                </a:lnTo>
                <a:lnTo>
                  <a:pt x="174" y="61"/>
                </a:lnTo>
                <a:lnTo>
                  <a:pt x="177" y="54"/>
                </a:lnTo>
                <a:lnTo>
                  <a:pt x="178" y="50"/>
                </a:lnTo>
                <a:lnTo>
                  <a:pt x="182" y="48"/>
                </a:lnTo>
                <a:lnTo>
                  <a:pt x="187" y="46"/>
                </a:lnTo>
                <a:lnTo>
                  <a:pt x="190" y="44"/>
                </a:lnTo>
                <a:lnTo>
                  <a:pt x="190" y="40"/>
                </a:lnTo>
                <a:lnTo>
                  <a:pt x="190" y="38"/>
                </a:lnTo>
                <a:lnTo>
                  <a:pt x="191" y="35"/>
                </a:lnTo>
                <a:lnTo>
                  <a:pt x="190" y="31"/>
                </a:lnTo>
                <a:lnTo>
                  <a:pt x="187" y="28"/>
                </a:lnTo>
                <a:lnTo>
                  <a:pt x="184" y="28"/>
                </a:lnTo>
                <a:lnTo>
                  <a:pt x="182" y="23"/>
                </a:lnTo>
                <a:lnTo>
                  <a:pt x="182" y="18"/>
                </a:lnTo>
                <a:lnTo>
                  <a:pt x="181" y="15"/>
                </a:lnTo>
                <a:lnTo>
                  <a:pt x="181" y="15"/>
                </a:lnTo>
                <a:lnTo>
                  <a:pt x="175" y="7"/>
                </a:lnTo>
                <a:lnTo>
                  <a:pt x="174" y="4"/>
                </a:lnTo>
                <a:lnTo>
                  <a:pt x="174" y="4"/>
                </a:lnTo>
                <a:lnTo>
                  <a:pt x="173" y="4"/>
                </a:lnTo>
                <a:lnTo>
                  <a:pt x="173" y="4"/>
                </a:lnTo>
                <a:lnTo>
                  <a:pt x="173" y="4"/>
                </a:lnTo>
                <a:lnTo>
                  <a:pt x="173" y="4"/>
                </a:lnTo>
                <a:lnTo>
                  <a:pt x="173" y="4"/>
                </a:lnTo>
                <a:lnTo>
                  <a:pt x="173" y="4"/>
                </a:lnTo>
                <a:lnTo>
                  <a:pt x="173" y="4"/>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68" name="Freeform 79"/>
          <p:cNvSpPr>
            <a:spLocks/>
          </p:cNvSpPr>
          <p:nvPr/>
        </p:nvSpPr>
        <p:spPr bwMode="auto">
          <a:xfrm>
            <a:off x="4405905" y="3043216"/>
            <a:ext cx="300037" cy="711853"/>
          </a:xfrm>
          <a:custGeom>
            <a:avLst/>
            <a:gdLst>
              <a:gd name="T0" fmla="*/ 165 w 168"/>
              <a:gd name="T1" fmla="*/ 73 h 289"/>
              <a:gd name="T2" fmla="*/ 41 w 168"/>
              <a:gd name="T3" fmla="*/ 0 h 289"/>
              <a:gd name="T4" fmla="*/ 25 w 168"/>
              <a:gd name="T5" fmla="*/ 22 h 289"/>
              <a:gd name="T6" fmla="*/ 28 w 168"/>
              <a:gd name="T7" fmla="*/ 37 h 289"/>
              <a:gd name="T8" fmla="*/ 33 w 168"/>
              <a:gd name="T9" fmla="*/ 47 h 289"/>
              <a:gd name="T10" fmla="*/ 40 w 168"/>
              <a:gd name="T11" fmla="*/ 55 h 289"/>
              <a:gd name="T12" fmla="*/ 36 w 168"/>
              <a:gd name="T13" fmla="*/ 65 h 289"/>
              <a:gd name="T14" fmla="*/ 32 w 168"/>
              <a:gd name="T15" fmla="*/ 108 h 289"/>
              <a:gd name="T16" fmla="*/ 29 w 168"/>
              <a:gd name="T17" fmla="*/ 122 h 289"/>
              <a:gd name="T18" fmla="*/ 11 w 168"/>
              <a:gd name="T19" fmla="*/ 147 h 289"/>
              <a:gd name="T20" fmla="*/ 2 w 168"/>
              <a:gd name="T21" fmla="*/ 164 h 289"/>
              <a:gd name="T22" fmla="*/ 3 w 168"/>
              <a:gd name="T23" fmla="*/ 177 h 289"/>
              <a:gd name="T24" fmla="*/ 10 w 168"/>
              <a:gd name="T25" fmla="*/ 188 h 289"/>
              <a:gd name="T26" fmla="*/ 16 w 168"/>
              <a:gd name="T27" fmla="*/ 188 h 289"/>
              <a:gd name="T28" fmla="*/ 19 w 168"/>
              <a:gd name="T29" fmla="*/ 195 h 289"/>
              <a:gd name="T30" fmla="*/ 24 w 168"/>
              <a:gd name="T31" fmla="*/ 204 h 289"/>
              <a:gd name="T32" fmla="*/ 27 w 168"/>
              <a:gd name="T33" fmla="*/ 211 h 289"/>
              <a:gd name="T34" fmla="*/ 27 w 168"/>
              <a:gd name="T35" fmla="*/ 228 h 289"/>
              <a:gd name="T36" fmla="*/ 36 w 168"/>
              <a:gd name="T37" fmla="*/ 244 h 289"/>
              <a:gd name="T38" fmla="*/ 29 w 168"/>
              <a:gd name="T39" fmla="*/ 244 h 289"/>
              <a:gd name="T40" fmla="*/ 16 w 168"/>
              <a:gd name="T41" fmla="*/ 244 h 289"/>
              <a:gd name="T42" fmla="*/ 10 w 168"/>
              <a:gd name="T43" fmla="*/ 249 h 289"/>
              <a:gd name="T44" fmla="*/ 19 w 168"/>
              <a:gd name="T45" fmla="*/ 262 h 289"/>
              <a:gd name="T46" fmla="*/ 32 w 168"/>
              <a:gd name="T47" fmla="*/ 281 h 289"/>
              <a:gd name="T48" fmla="*/ 33 w 168"/>
              <a:gd name="T49" fmla="*/ 289 h 289"/>
              <a:gd name="T50" fmla="*/ 44 w 168"/>
              <a:gd name="T51" fmla="*/ 288 h 289"/>
              <a:gd name="T52" fmla="*/ 49 w 168"/>
              <a:gd name="T53" fmla="*/ 284 h 289"/>
              <a:gd name="T54" fmla="*/ 53 w 168"/>
              <a:gd name="T55" fmla="*/ 285 h 289"/>
              <a:gd name="T56" fmla="*/ 60 w 168"/>
              <a:gd name="T57" fmla="*/ 284 h 289"/>
              <a:gd name="T58" fmla="*/ 76 w 168"/>
              <a:gd name="T59" fmla="*/ 280 h 289"/>
              <a:gd name="T60" fmla="*/ 84 w 168"/>
              <a:gd name="T61" fmla="*/ 278 h 289"/>
              <a:gd name="T62" fmla="*/ 89 w 168"/>
              <a:gd name="T63" fmla="*/ 266 h 289"/>
              <a:gd name="T64" fmla="*/ 93 w 168"/>
              <a:gd name="T65" fmla="*/ 262 h 289"/>
              <a:gd name="T66" fmla="*/ 110 w 168"/>
              <a:gd name="T67" fmla="*/ 258 h 289"/>
              <a:gd name="T68" fmla="*/ 124 w 168"/>
              <a:gd name="T69" fmla="*/ 248 h 289"/>
              <a:gd name="T70" fmla="*/ 129 w 168"/>
              <a:gd name="T71" fmla="*/ 241 h 289"/>
              <a:gd name="T72" fmla="*/ 133 w 168"/>
              <a:gd name="T73" fmla="*/ 236 h 289"/>
              <a:gd name="T74" fmla="*/ 137 w 168"/>
              <a:gd name="T75" fmla="*/ 231 h 289"/>
              <a:gd name="T76" fmla="*/ 146 w 168"/>
              <a:gd name="T77" fmla="*/ 227 h 289"/>
              <a:gd name="T78" fmla="*/ 150 w 168"/>
              <a:gd name="T79" fmla="*/ 227 h 289"/>
              <a:gd name="T80" fmla="*/ 152 w 168"/>
              <a:gd name="T81" fmla="*/ 219 h 289"/>
              <a:gd name="T82" fmla="*/ 146 w 168"/>
              <a:gd name="T83" fmla="*/ 213 h 289"/>
              <a:gd name="T84" fmla="*/ 146 w 168"/>
              <a:gd name="T85" fmla="*/ 208 h 289"/>
              <a:gd name="T86" fmla="*/ 144 w 168"/>
              <a:gd name="T87" fmla="*/ 204 h 289"/>
              <a:gd name="T88" fmla="*/ 144 w 168"/>
              <a:gd name="T89" fmla="*/ 196 h 289"/>
              <a:gd name="T90" fmla="*/ 138 w 168"/>
              <a:gd name="T91" fmla="*/ 196 h 289"/>
              <a:gd name="T92" fmla="*/ 134 w 168"/>
              <a:gd name="T93" fmla="*/ 191 h 289"/>
              <a:gd name="T94" fmla="*/ 141 w 168"/>
              <a:gd name="T95" fmla="*/ 180 h 289"/>
              <a:gd name="T96" fmla="*/ 138 w 168"/>
              <a:gd name="T97" fmla="*/ 173 h 289"/>
              <a:gd name="T98" fmla="*/ 142 w 168"/>
              <a:gd name="T99" fmla="*/ 161 h 289"/>
              <a:gd name="T100" fmla="*/ 150 w 168"/>
              <a:gd name="T101" fmla="*/ 152 h 289"/>
              <a:gd name="T102" fmla="*/ 150 w 168"/>
              <a:gd name="T103" fmla="*/ 147 h 289"/>
              <a:gd name="T104" fmla="*/ 154 w 168"/>
              <a:gd name="T105" fmla="*/ 140 h 289"/>
              <a:gd name="T106" fmla="*/ 160 w 168"/>
              <a:gd name="T107" fmla="*/ 140 h 289"/>
              <a:gd name="T108" fmla="*/ 165 w 168"/>
              <a:gd name="T109" fmla="*/ 75 h 289"/>
              <a:gd name="T110" fmla="*/ 165 w 168"/>
              <a:gd name="T111" fmla="*/ 75 h 289"/>
              <a:gd name="T112" fmla="*/ 165 w 168"/>
              <a:gd name="T113" fmla="*/ 7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289">
                <a:moveTo>
                  <a:pt x="165" y="75"/>
                </a:moveTo>
                <a:lnTo>
                  <a:pt x="165" y="66"/>
                </a:lnTo>
                <a:lnTo>
                  <a:pt x="165" y="73"/>
                </a:lnTo>
                <a:lnTo>
                  <a:pt x="150" y="63"/>
                </a:lnTo>
                <a:lnTo>
                  <a:pt x="130" y="51"/>
                </a:lnTo>
                <a:lnTo>
                  <a:pt x="41" y="0"/>
                </a:lnTo>
                <a:lnTo>
                  <a:pt x="24" y="9"/>
                </a:lnTo>
                <a:lnTo>
                  <a:pt x="25" y="17"/>
                </a:lnTo>
                <a:lnTo>
                  <a:pt x="25" y="22"/>
                </a:lnTo>
                <a:lnTo>
                  <a:pt x="25" y="23"/>
                </a:lnTo>
                <a:lnTo>
                  <a:pt x="27" y="33"/>
                </a:lnTo>
                <a:lnTo>
                  <a:pt x="28" y="37"/>
                </a:lnTo>
                <a:lnTo>
                  <a:pt x="29" y="39"/>
                </a:lnTo>
                <a:lnTo>
                  <a:pt x="33" y="46"/>
                </a:lnTo>
                <a:lnTo>
                  <a:pt x="33" y="47"/>
                </a:lnTo>
                <a:lnTo>
                  <a:pt x="33" y="50"/>
                </a:lnTo>
                <a:lnTo>
                  <a:pt x="36" y="51"/>
                </a:lnTo>
                <a:lnTo>
                  <a:pt x="40" y="55"/>
                </a:lnTo>
                <a:lnTo>
                  <a:pt x="40" y="59"/>
                </a:lnTo>
                <a:lnTo>
                  <a:pt x="37" y="61"/>
                </a:lnTo>
                <a:lnTo>
                  <a:pt x="36" y="65"/>
                </a:lnTo>
                <a:lnTo>
                  <a:pt x="33" y="79"/>
                </a:lnTo>
                <a:lnTo>
                  <a:pt x="33" y="95"/>
                </a:lnTo>
                <a:lnTo>
                  <a:pt x="32" y="108"/>
                </a:lnTo>
                <a:lnTo>
                  <a:pt x="32" y="112"/>
                </a:lnTo>
                <a:lnTo>
                  <a:pt x="32" y="118"/>
                </a:lnTo>
                <a:lnTo>
                  <a:pt x="29" y="122"/>
                </a:lnTo>
                <a:lnTo>
                  <a:pt x="27" y="126"/>
                </a:lnTo>
                <a:lnTo>
                  <a:pt x="16" y="138"/>
                </a:lnTo>
                <a:lnTo>
                  <a:pt x="11" y="147"/>
                </a:lnTo>
                <a:lnTo>
                  <a:pt x="6" y="158"/>
                </a:lnTo>
                <a:lnTo>
                  <a:pt x="3" y="161"/>
                </a:lnTo>
                <a:lnTo>
                  <a:pt x="2" y="164"/>
                </a:lnTo>
                <a:lnTo>
                  <a:pt x="0" y="165"/>
                </a:lnTo>
                <a:lnTo>
                  <a:pt x="2" y="169"/>
                </a:lnTo>
                <a:lnTo>
                  <a:pt x="3" y="177"/>
                </a:lnTo>
                <a:lnTo>
                  <a:pt x="4" y="180"/>
                </a:lnTo>
                <a:lnTo>
                  <a:pt x="10" y="188"/>
                </a:lnTo>
                <a:lnTo>
                  <a:pt x="10" y="188"/>
                </a:lnTo>
                <a:lnTo>
                  <a:pt x="11" y="188"/>
                </a:lnTo>
                <a:lnTo>
                  <a:pt x="13" y="188"/>
                </a:lnTo>
                <a:lnTo>
                  <a:pt x="16" y="188"/>
                </a:lnTo>
                <a:lnTo>
                  <a:pt x="16" y="191"/>
                </a:lnTo>
                <a:lnTo>
                  <a:pt x="16" y="192"/>
                </a:lnTo>
                <a:lnTo>
                  <a:pt x="19" y="195"/>
                </a:lnTo>
                <a:lnTo>
                  <a:pt x="20" y="196"/>
                </a:lnTo>
                <a:lnTo>
                  <a:pt x="23" y="197"/>
                </a:lnTo>
                <a:lnTo>
                  <a:pt x="24" y="204"/>
                </a:lnTo>
                <a:lnTo>
                  <a:pt x="24" y="205"/>
                </a:lnTo>
                <a:lnTo>
                  <a:pt x="27" y="205"/>
                </a:lnTo>
                <a:lnTo>
                  <a:pt x="27" y="211"/>
                </a:lnTo>
                <a:lnTo>
                  <a:pt x="27" y="217"/>
                </a:lnTo>
                <a:lnTo>
                  <a:pt x="27" y="221"/>
                </a:lnTo>
                <a:lnTo>
                  <a:pt x="27" y="228"/>
                </a:lnTo>
                <a:lnTo>
                  <a:pt x="28" y="234"/>
                </a:lnTo>
                <a:lnTo>
                  <a:pt x="32" y="240"/>
                </a:lnTo>
                <a:lnTo>
                  <a:pt x="36" y="244"/>
                </a:lnTo>
                <a:lnTo>
                  <a:pt x="33" y="245"/>
                </a:lnTo>
                <a:lnTo>
                  <a:pt x="32" y="245"/>
                </a:lnTo>
                <a:lnTo>
                  <a:pt x="29" y="244"/>
                </a:lnTo>
                <a:lnTo>
                  <a:pt x="27" y="244"/>
                </a:lnTo>
                <a:lnTo>
                  <a:pt x="20" y="245"/>
                </a:lnTo>
                <a:lnTo>
                  <a:pt x="16" y="244"/>
                </a:lnTo>
                <a:lnTo>
                  <a:pt x="13" y="245"/>
                </a:lnTo>
                <a:lnTo>
                  <a:pt x="10" y="248"/>
                </a:lnTo>
                <a:lnTo>
                  <a:pt x="10" y="249"/>
                </a:lnTo>
                <a:lnTo>
                  <a:pt x="11" y="253"/>
                </a:lnTo>
                <a:lnTo>
                  <a:pt x="13" y="254"/>
                </a:lnTo>
                <a:lnTo>
                  <a:pt x="19" y="262"/>
                </a:lnTo>
                <a:lnTo>
                  <a:pt x="28" y="270"/>
                </a:lnTo>
                <a:lnTo>
                  <a:pt x="29" y="276"/>
                </a:lnTo>
                <a:lnTo>
                  <a:pt x="32" y="281"/>
                </a:lnTo>
                <a:lnTo>
                  <a:pt x="33" y="285"/>
                </a:lnTo>
                <a:lnTo>
                  <a:pt x="33" y="288"/>
                </a:lnTo>
                <a:lnTo>
                  <a:pt x="33" y="289"/>
                </a:lnTo>
                <a:lnTo>
                  <a:pt x="36" y="289"/>
                </a:lnTo>
                <a:lnTo>
                  <a:pt x="40" y="289"/>
                </a:lnTo>
                <a:lnTo>
                  <a:pt x="44" y="288"/>
                </a:lnTo>
                <a:lnTo>
                  <a:pt x="45" y="286"/>
                </a:lnTo>
                <a:lnTo>
                  <a:pt x="47" y="285"/>
                </a:lnTo>
                <a:lnTo>
                  <a:pt x="49" y="284"/>
                </a:lnTo>
                <a:lnTo>
                  <a:pt x="49" y="284"/>
                </a:lnTo>
                <a:lnTo>
                  <a:pt x="51" y="281"/>
                </a:lnTo>
                <a:lnTo>
                  <a:pt x="53" y="285"/>
                </a:lnTo>
                <a:lnTo>
                  <a:pt x="55" y="289"/>
                </a:lnTo>
                <a:lnTo>
                  <a:pt x="57" y="285"/>
                </a:lnTo>
                <a:lnTo>
                  <a:pt x="60" y="284"/>
                </a:lnTo>
                <a:lnTo>
                  <a:pt x="67" y="281"/>
                </a:lnTo>
                <a:lnTo>
                  <a:pt x="72" y="280"/>
                </a:lnTo>
                <a:lnTo>
                  <a:pt x="76" y="280"/>
                </a:lnTo>
                <a:lnTo>
                  <a:pt x="80" y="280"/>
                </a:lnTo>
                <a:lnTo>
                  <a:pt x="81" y="280"/>
                </a:lnTo>
                <a:lnTo>
                  <a:pt x="84" y="278"/>
                </a:lnTo>
                <a:lnTo>
                  <a:pt x="85" y="276"/>
                </a:lnTo>
                <a:lnTo>
                  <a:pt x="91" y="268"/>
                </a:lnTo>
                <a:lnTo>
                  <a:pt x="89" y="266"/>
                </a:lnTo>
                <a:lnTo>
                  <a:pt x="87" y="265"/>
                </a:lnTo>
                <a:lnTo>
                  <a:pt x="89" y="262"/>
                </a:lnTo>
                <a:lnTo>
                  <a:pt x="93" y="262"/>
                </a:lnTo>
                <a:lnTo>
                  <a:pt x="98" y="262"/>
                </a:lnTo>
                <a:lnTo>
                  <a:pt x="104" y="261"/>
                </a:lnTo>
                <a:lnTo>
                  <a:pt x="110" y="258"/>
                </a:lnTo>
                <a:lnTo>
                  <a:pt x="116" y="257"/>
                </a:lnTo>
                <a:lnTo>
                  <a:pt x="120" y="253"/>
                </a:lnTo>
                <a:lnTo>
                  <a:pt x="124" y="248"/>
                </a:lnTo>
                <a:lnTo>
                  <a:pt x="125" y="245"/>
                </a:lnTo>
                <a:lnTo>
                  <a:pt x="128" y="244"/>
                </a:lnTo>
                <a:lnTo>
                  <a:pt x="129" y="241"/>
                </a:lnTo>
                <a:lnTo>
                  <a:pt x="130" y="240"/>
                </a:lnTo>
                <a:lnTo>
                  <a:pt x="130" y="237"/>
                </a:lnTo>
                <a:lnTo>
                  <a:pt x="133" y="236"/>
                </a:lnTo>
                <a:lnTo>
                  <a:pt x="133" y="234"/>
                </a:lnTo>
                <a:lnTo>
                  <a:pt x="133" y="232"/>
                </a:lnTo>
                <a:lnTo>
                  <a:pt x="137" y="231"/>
                </a:lnTo>
                <a:lnTo>
                  <a:pt x="141" y="228"/>
                </a:lnTo>
                <a:lnTo>
                  <a:pt x="144" y="227"/>
                </a:lnTo>
                <a:lnTo>
                  <a:pt x="146" y="227"/>
                </a:lnTo>
                <a:lnTo>
                  <a:pt x="148" y="227"/>
                </a:lnTo>
                <a:lnTo>
                  <a:pt x="150" y="228"/>
                </a:lnTo>
                <a:lnTo>
                  <a:pt x="150" y="227"/>
                </a:lnTo>
                <a:lnTo>
                  <a:pt x="152" y="223"/>
                </a:lnTo>
                <a:lnTo>
                  <a:pt x="152" y="221"/>
                </a:lnTo>
                <a:lnTo>
                  <a:pt x="152" y="219"/>
                </a:lnTo>
                <a:lnTo>
                  <a:pt x="148" y="217"/>
                </a:lnTo>
                <a:lnTo>
                  <a:pt x="146" y="215"/>
                </a:lnTo>
                <a:lnTo>
                  <a:pt x="146" y="213"/>
                </a:lnTo>
                <a:lnTo>
                  <a:pt x="146" y="211"/>
                </a:lnTo>
                <a:lnTo>
                  <a:pt x="146" y="209"/>
                </a:lnTo>
                <a:lnTo>
                  <a:pt x="146" y="208"/>
                </a:lnTo>
                <a:lnTo>
                  <a:pt x="146" y="205"/>
                </a:lnTo>
                <a:lnTo>
                  <a:pt x="144" y="208"/>
                </a:lnTo>
                <a:lnTo>
                  <a:pt x="144" y="204"/>
                </a:lnTo>
                <a:lnTo>
                  <a:pt x="142" y="200"/>
                </a:lnTo>
                <a:lnTo>
                  <a:pt x="144" y="197"/>
                </a:lnTo>
                <a:lnTo>
                  <a:pt x="144" y="196"/>
                </a:lnTo>
                <a:lnTo>
                  <a:pt x="142" y="196"/>
                </a:lnTo>
                <a:lnTo>
                  <a:pt x="141" y="195"/>
                </a:lnTo>
                <a:lnTo>
                  <a:pt x="138" y="196"/>
                </a:lnTo>
                <a:lnTo>
                  <a:pt x="134" y="196"/>
                </a:lnTo>
                <a:lnTo>
                  <a:pt x="133" y="192"/>
                </a:lnTo>
                <a:lnTo>
                  <a:pt x="134" y="191"/>
                </a:lnTo>
                <a:lnTo>
                  <a:pt x="137" y="187"/>
                </a:lnTo>
                <a:lnTo>
                  <a:pt x="141" y="184"/>
                </a:lnTo>
                <a:lnTo>
                  <a:pt x="141" y="180"/>
                </a:lnTo>
                <a:lnTo>
                  <a:pt x="138" y="177"/>
                </a:lnTo>
                <a:lnTo>
                  <a:pt x="138" y="175"/>
                </a:lnTo>
                <a:lnTo>
                  <a:pt x="138" y="173"/>
                </a:lnTo>
                <a:lnTo>
                  <a:pt x="144" y="169"/>
                </a:lnTo>
                <a:lnTo>
                  <a:pt x="142" y="164"/>
                </a:lnTo>
                <a:lnTo>
                  <a:pt x="142" y="161"/>
                </a:lnTo>
                <a:lnTo>
                  <a:pt x="144" y="160"/>
                </a:lnTo>
                <a:lnTo>
                  <a:pt x="148" y="156"/>
                </a:lnTo>
                <a:lnTo>
                  <a:pt x="150" y="152"/>
                </a:lnTo>
                <a:lnTo>
                  <a:pt x="152" y="148"/>
                </a:lnTo>
                <a:lnTo>
                  <a:pt x="152" y="148"/>
                </a:lnTo>
                <a:lnTo>
                  <a:pt x="150" y="147"/>
                </a:lnTo>
                <a:lnTo>
                  <a:pt x="150" y="143"/>
                </a:lnTo>
                <a:lnTo>
                  <a:pt x="152" y="142"/>
                </a:lnTo>
                <a:lnTo>
                  <a:pt x="154" y="140"/>
                </a:lnTo>
                <a:lnTo>
                  <a:pt x="156" y="140"/>
                </a:lnTo>
                <a:lnTo>
                  <a:pt x="158" y="140"/>
                </a:lnTo>
                <a:lnTo>
                  <a:pt x="160" y="140"/>
                </a:lnTo>
                <a:lnTo>
                  <a:pt x="164" y="139"/>
                </a:lnTo>
                <a:lnTo>
                  <a:pt x="168" y="140"/>
                </a:lnTo>
                <a:lnTo>
                  <a:pt x="165" y="75"/>
                </a:lnTo>
                <a:lnTo>
                  <a:pt x="165" y="75"/>
                </a:lnTo>
                <a:lnTo>
                  <a:pt x="165" y="75"/>
                </a:lnTo>
                <a:lnTo>
                  <a:pt x="165" y="75"/>
                </a:lnTo>
                <a:lnTo>
                  <a:pt x="165" y="75"/>
                </a:lnTo>
                <a:lnTo>
                  <a:pt x="165" y="75"/>
                </a:lnTo>
                <a:lnTo>
                  <a:pt x="165" y="75"/>
                </a:lnTo>
                <a:lnTo>
                  <a:pt x="165" y="7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69" name="Freeform 80"/>
          <p:cNvSpPr>
            <a:spLocks/>
          </p:cNvSpPr>
          <p:nvPr/>
        </p:nvSpPr>
        <p:spPr bwMode="auto">
          <a:xfrm>
            <a:off x="3666527" y="2489006"/>
            <a:ext cx="341114" cy="367011"/>
          </a:xfrm>
          <a:custGeom>
            <a:avLst/>
            <a:gdLst>
              <a:gd name="T0" fmla="*/ 73 w 191"/>
              <a:gd name="T1" fmla="*/ 128 h 149"/>
              <a:gd name="T2" fmla="*/ 82 w 191"/>
              <a:gd name="T3" fmla="*/ 122 h 149"/>
              <a:gd name="T4" fmla="*/ 90 w 191"/>
              <a:gd name="T5" fmla="*/ 117 h 149"/>
              <a:gd name="T6" fmla="*/ 95 w 191"/>
              <a:gd name="T7" fmla="*/ 113 h 149"/>
              <a:gd name="T8" fmla="*/ 103 w 191"/>
              <a:gd name="T9" fmla="*/ 113 h 149"/>
              <a:gd name="T10" fmla="*/ 109 w 191"/>
              <a:gd name="T11" fmla="*/ 109 h 149"/>
              <a:gd name="T12" fmla="*/ 121 w 191"/>
              <a:gd name="T13" fmla="*/ 106 h 149"/>
              <a:gd name="T14" fmla="*/ 126 w 191"/>
              <a:gd name="T15" fmla="*/ 101 h 149"/>
              <a:gd name="T16" fmla="*/ 131 w 191"/>
              <a:gd name="T17" fmla="*/ 96 h 149"/>
              <a:gd name="T18" fmla="*/ 142 w 191"/>
              <a:gd name="T19" fmla="*/ 92 h 149"/>
              <a:gd name="T20" fmla="*/ 149 w 191"/>
              <a:gd name="T21" fmla="*/ 88 h 149"/>
              <a:gd name="T22" fmla="*/ 151 w 191"/>
              <a:gd name="T23" fmla="*/ 87 h 149"/>
              <a:gd name="T24" fmla="*/ 147 w 191"/>
              <a:gd name="T25" fmla="*/ 83 h 149"/>
              <a:gd name="T26" fmla="*/ 147 w 191"/>
              <a:gd name="T27" fmla="*/ 79 h 149"/>
              <a:gd name="T28" fmla="*/ 149 w 191"/>
              <a:gd name="T29" fmla="*/ 76 h 149"/>
              <a:gd name="T30" fmla="*/ 158 w 191"/>
              <a:gd name="T31" fmla="*/ 75 h 149"/>
              <a:gd name="T32" fmla="*/ 162 w 191"/>
              <a:gd name="T33" fmla="*/ 69 h 149"/>
              <a:gd name="T34" fmla="*/ 174 w 191"/>
              <a:gd name="T35" fmla="*/ 67 h 149"/>
              <a:gd name="T36" fmla="*/ 188 w 191"/>
              <a:gd name="T37" fmla="*/ 69 h 149"/>
              <a:gd name="T38" fmla="*/ 188 w 191"/>
              <a:gd name="T39" fmla="*/ 63 h 149"/>
              <a:gd name="T40" fmla="*/ 188 w 191"/>
              <a:gd name="T41" fmla="*/ 60 h 149"/>
              <a:gd name="T42" fmla="*/ 183 w 191"/>
              <a:gd name="T43" fmla="*/ 52 h 149"/>
              <a:gd name="T44" fmla="*/ 182 w 191"/>
              <a:gd name="T45" fmla="*/ 47 h 149"/>
              <a:gd name="T46" fmla="*/ 182 w 191"/>
              <a:gd name="T47" fmla="*/ 40 h 149"/>
              <a:gd name="T48" fmla="*/ 182 w 191"/>
              <a:gd name="T49" fmla="*/ 31 h 149"/>
              <a:gd name="T50" fmla="*/ 183 w 191"/>
              <a:gd name="T51" fmla="*/ 25 h 149"/>
              <a:gd name="T52" fmla="*/ 182 w 191"/>
              <a:gd name="T53" fmla="*/ 19 h 149"/>
              <a:gd name="T54" fmla="*/ 174 w 191"/>
              <a:gd name="T55" fmla="*/ 14 h 149"/>
              <a:gd name="T56" fmla="*/ 169 w 191"/>
              <a:gd name="T57" fmla="*/ 14 h 149"/>
              <a:gd name="T58" fmla="*/ 166 w 191"/>
              <a:gd name="T59" fmla="*/ 14 h 149"/>
              <a:gd name="T60" fmla="*/ 165 w 191"/>
              <a:gd name="T61" fmla="*/ 8 h 149"/>
              <a:gd name="T62" fmla="*/ 158 w 191"/>
              <a:gd name="T63" fmla="*/ 12 h 149"/>
              <a:gd name="T64" fmla="*/ 142 w 191"/>
              <a:gd name="T65" fmla="*/ 12 h 149"/>
              <a:gd name="T66" fmla="*/ 134 w 191"/>
              <a:gd name="T67" fmla="*/ 10 h 149"/>
              <a:gd name="T68" fmla="*/ 130 w 191"/>
              <a:gd name="T69" fmla="*/ 3 h 149"/>
              <a:gd name="T70" fmla="*/ 126 w 191"/>
              <a:gd name="T71" fmla="*/ 0 h 149"/>
              <a:gd name="T72" fmla="*/ 118 w 191"/>
              <a:gd name="T73" fmla="*/ 4 h 149"/>
              <a:gd name="T74" fmla="*/ 111 w 191"/>
              <a:gd name="T75" fmla="*/ 23 h 149"/>
              <a:gd name="T76" fmla="*/ 99 w 191"/>
              <a:gd name="T77" fmla="*/ 36 h 149"/>
              <a:gd name="T78" fmla="*/ 77 w 191"/>
              <a:gd name="T79" fmla="*/ 49 h 149"/>
              <a:gd name="T80" fmla="*/ 68 w 191"/>
              <a:gd name="T81" fmla="*/ 57 h 149"/>
              <a:gd name="T82" fmla="*/ 65 w 191"/>
              <a:gd name="T83" fmla="*/ 65 h 149"/>
              <a:gd name="T84" fmla="*/ 57 w 191"/>
              <a:gd name="T85" fmla="*/ 76 h 149"/>
              <a:gd name="T86" fmla="*/ 54 w 191"/>
              <a:gd name="T87" fmla="*/ 93 h 149"/>
              <a:gd name="T88" fmla="*/ 56 w 191"/>
              <a:gd name="T89" fmla="*/ 96 h 149"/>
              <a:gd name="T90" fmla="*/ 57 w 191"/>
              <a:gd name="T91" fmla="*/ 104 h 149"/>
              <a:gd name="T92" fmla="*/ 48 w 191"/>
              <a:gd name="T93" fmla="*/ 118 h 149"/>
              <a:gd name="T94" fmla="*/ 29 w 191"/>
              <a:gd name="T95" fmla="*/ 136 h 149"/>
              <a:gd name="T96" fmla="*/ 14 w 191"/>
              <a:gd name="T97" fmla="*/ 141 h 149"/>
              <a:gd name="T98" fmla="*/ 0 w 191"/>
              <a:gd name="T99" fmla="*/ 149 h 149"/>
              <a:gd name="T100" fmla="*/ 72 w 191"/>
              <a:gd name="T101" fmla="*/ 132 h 149"/>
              <a:gd name="T102" fmla="*/ 72 w 191"/>
              <a:gd name="T103" fmla="*/ 132 h 149"/>
              <a:gd name="T104" fmla="*/ 72 w 191"/>
              <a:gd name="T105" fmla="*/ 132 h 149"/>
              <a:gd name="T106" fmla="*/ 72 w 191"/>
              <a:gd name="T107" fmla="*/ 13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1" h="149">
                <a:moveTo>
                  <a:pt x="72" y="132"/>
                </a:moveTo>
                <a:lnTo>
                  <a:pt x="73" y="128"/>
                </a:lnTo>
                <a:lnTo>
                  <a:pt x="74" y="126"/>
                </a:lnTo>
                <a:lnTo>
                  <a:pt x="82" y="122"/>
                </a:lnTo>
                <a:lnTo>
                  <a:pt x="86" y="118"/>
                </a:lnTo>
                <a:lnTo>
                  <a:pt x="90" y="117"/>
                </a:lnTo>
                <a:lnTo>
                  <a:pt x="91" y="114"/>
                </a:lnTo>
                <a:lnTo>
                  <a:pt x="95" y="113"/>
                </a:lnTo>
                <a:lnTo>
                  <a:pt x="101" y="114"/>
                </a:lnTo>
                <a:lnTo>
                  <a:pt x="103" y="113"/>
                </a:lnTo>
                <a:lnTo>
                  <a:pt x="105" y="110"/>
                </a:lnTo>
                <a:lnTo>
                  <a:pt x="109" y="109"/>
                </a:lnTo>
                <a:lnTo>
                  <a:pt x="111" y="109"/>
                </a:lnTo>
                <a:lnTo>
                  <a:pt x="121" y="106"/>
                </a:lnTo>
                <a:lnTo>
                  <a:pt x="125" y="105"/>
                </a:lnTo>
                <a:lnTo>
                  <a:pt x="126" y="101"/>
                </a:lnTo>
                <a:lnTo>
                  <a:pt x="129" y="100"/>
                </a:lnTo>
                <a:lnTo>
                  <a:pt x="131" y="96"/>
                </a:lnTo>
                <a:lnTo>
                  <a:pt x="139" y="93"/>
                </a:lnTo>
                <a:lnTo>
                  <a:pt x="142" y="92"/>
                </a:lnTo>
                <a:lnTo>
                  <a:pt x="145" y="90"/>
                </a:lnTo>
                <a:lnTo>
                  <a:pt x="149" y="88"/>
                </a:lnTo>
                <a:lnTo>
                  <a:pt x="151" y="88"/>
                </a:lnTo>
                <a:lnTo>
                  <a:pt x="151" y="87"/>
                </a:lnTo>
                <a:lnTo>
                  <a:pt x="147" y="84"/>
                </a:lnTo>
                <a:lnTo>
                  <a:pt x="147" y="83"/>
                </a:lnTo>
                <a:lnTo>
                  <a:pt x="149" y="80"/>
                </a:lnTo>
                <a:lnTo>
                  <a:pt x="147" y="79"/>
                </a:lnTo>
                <a:lnTo>
                  <a:pt x="147" y="76"/>
                </a:lnTo>
                <a:lnTo>
                  <a:pt x="149" y="76"/>
                </a:lnTo>
                <a:lnTo>
                  <a:pt x="153" y="75"/>
                </a:lnTo>
                <a:lnTo>
                  <a:pt x="158" y="75"/>
                </a:lnTo>
                <a:lnTo>
                  <a:pt x="161" y="71"/>
                </a:lnTo>
                <a:lnTo>
                  <a:pt x="162" y="69"/>
                </a:lnTo>
                <a:lnTo>
                  <a:pt x="166" y="67"/>
                </a:lnTo>
                <a:lnTo>
                  <a:pt x="174" y="67"/>
                </a:lnTo>
                <a:lnTo>
                  <a:pt x="183" y="69"/>
                </a:lnTo>
                <a:lnTo>
                  <a:pt x="188" y="69"/>
                </a:lnTo>
                <a:lnTo>
                  <a:pt x="187" y="65"/>
                </a:lnTo>
                <a:lnTo>
                  <a:pt x="188" y="63"/>
                </a:lnTo>
                <a:lnTo>
                  <a:pt x="191" y="61"/>
                </a:lnTo>
                <a:lnTo>
                  <a:pt x="188" y="60"/>
                </a:lnTo>
                <a:lnTo>
                  <a:pt x="186" y="56"/>
                </a:lnTo>
                <a:lnTo>
                  <a:pt x="183" y="52"/>
                </a:lnTo>
                <a:lnTo>
                  <a:pt x="183" y="48"/>
                </a:lnTo>
                <a:lnTo>
                  <a:pt x="182" y="47"/>
                </a:lnTo>
                <a:lnTo>
                  <a:pt x="183" y="43"/>
                </a:lnTo>
                <a:lnTo>
                  <a:pt x="182" y="40"/>
                </a:lnTo>
                <a:lnTo>
                  <a:pt x="182" y="39"/>
                </a:lnTo>
                <a:lnTo>
                  <a:pt x="182" y="31"/>
                </a:lnTo>
                <a:lnTo>
                  <a:pt x="182" y="27"/>
                </a:lnTo>
                <a:lnTo>
                  <a:pt x="183" y="25"/>
                </a:lnTo>
                <a:lnTo>
                  <a:pt x="182" y="23"/>
                </a:lnTo>
                <a:lnTo>
                  <a:pt x="182" y="19"/>
                </a:lnTo>
                <a:lnTo>
                  <a:pt x="178" y="17"/>
                </a:lnTo>
                <a:lnTo>
                  <a:pt x="174" y="14"/>
                </a:lnTo>
                <a:lnTo>
                  <a:pt x="171" y="14"/>
                </a:lnTo>
                <a:lnTo>
                  <a:pt x="169" y="14"/>
                </a:lnTo>
                <a:lnTo>
                  <a:pt x="166" y="12"/>
                </a:lnTo>
                <a:lnTo>
                  <a:pt x="166" y="14"/>
                </a:lnTo>
                <a:lnTo>
                  <a:pt x="165" y="12"/>
                </a:lnTo>
                <a:lnTo>
                  <a:pt x="165" y="8"/>
                </a:lnTo>
                <a:lnTo>
                  <a:pt x="161" y="10"/>
                </a:lnTo>
                <a:lnTo>
                  <a:pt x="158" y="12"/>
                </a:lnTo>
                <a:lnTo>
                  <a:pt x="149" y="12"/>
                </a:lnTo>
                <a:lnTo>
                  <a:pt x="142" y="12"/>
                </a:lnTo>
                <a:lnTo>
                  <a:pt x="138" y="12"/>
                </a:lnTo>
                <a:lnTo>
                  <a:pt x="134" y="10"/>
                </a:lnTo>
                <a:lnTo>
                  <a:pt x="131" y="6"/>
                </a:lnTo>
                <a:lnTo>
                  <a:pt x="130" y="3"/>
                </a:lnTo>
                <a:lnTo>
                  <a:pt x="129" y="0"/>
                </a:lnTo>
                <a:lnTo>
                  <a:pt x="126" y="0"/>
                </a:lnTo>
                <a:lnTo>
                  <a:pt x="121" y="0"/>
                </a:lnTo>
                <a:lnTo>
                  <a:pt x="118" y="4"/>
                </a:lnTo>
                <a:lnTo>
                  <a:pt x="117" y="8"/>
                </a:lnTo>
                <a:lnTo>
                  <a:pt x="111" y="23"/>
                </a:lnTo>
                <a:lnTo>
                  <a:pt x="105" y="31"/>
                </a:lnTo>
                <a:lnTo>
                  <a:pt x="99" y="36"/>
                </a:lnTo>
                <a:lnTo>
                  <a:pt x="82" y="44"/>
                </a:lnTo>
                <a:lnTo>
                  <a:pt x="77" y="49"/>
                </a:lnTo>
                <a:lnTo>
                  <a:pt x="72" y="56"/>
                </a:lnTo>
                <a:lnTo>
                  <a:pt x="68" y="57"/>
                </a:lnTo>
                <a:lnTo>
                  <a:pt x="65" y="61"/>
                </a:lnTo>
                <a:lnTo>
                  <a:pt x="65" y="65"/>
                </a:lnTo>
                <a:lnTo>
                  <a:pt x="64" y="71"/>
                </a:lnTo>
                <a:lnTo>
                  <a:pt x="57" y="76"/>
                </a:lnTo>
                <a:lnTo>
                  <a:pt x="56" y="87"/>
                </a:lnTo>
                <a:lnTo>
                  <a:pt x="54" y="93"/>
                </a:lnTo>
                <a:lnTo>
                  <a:pt x="54" y="96"/>
                </a:lnTo>
                <a:lnTo>
                  <a:pt x="56" y="96"/>
                </a:lnTo>
                <a:lnTo>
                  <a:pt x="57" y="100"/>
                </a:lnTo>
                <a:lnTo>
                  <a:pt x="57" y="104"/>
                </a:lnTo>
                <a:lnTo>
                  <a:pt x="54" y="110"/>
                </a:lnTo>
                <a:lnTo>
                  <a:pt x="48" y="118"/>
                </a:lnTo>
                <a:lnTo>
                  <a:pt x="42" y="124"/>
                </a:lnTo>
                <a:lnTo>
                  <a:pt x="29" y="136"/>
                </a:lnTo>
                <a:lnTo>
                  <a:pt x="21" y="140"/>
                </a:lnTo>
                <a:lnTo>
                  <a:pt x="14" y="141"/>
                </a:lnTo>
                <a:lnTo>
                  <a:pt x="4" y="144"/>
                </a:lnTo>
                <a:lnTo>
                  <a:pt x="0" y="149"/>
                </a:lnTo>
                <a:lnTo>
                  <a:pt x="72" y="149"/>
                </a:lnTo>
                <a:lnTo>
                  <a:pt x="72" y="132"/>
                </a:lnTo>
                <a:lnTo>
                  <a:pt x="72" y="132"/>
                </a:lnTo>
                <a:lnTo>
                  <a:pt x="72" y="132"/>
                </a:lnTo>
                <a:lnTo>
                  <a:pt x="72" y="132"/>
                </a:lnTo>
                <a:lnTo>
                  <a:pt x="72" y="132"/>
                </a:lnTo>
                <a:lnTo>
                  <a:pt x="72" y="132"/>
                </a:lnTo>
                <a:lnTo>
                  <a:pt x="72" y="132"/>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70" name="Freeform 81"/>
          <p:cNvSpPr>
            <a:spLocks/>
          </p:cNvSpPr>
          <p:nvPr/>
        </p:nvSpPr>
        <p:spPr bwMode="auto">
          <a:xfrm>
            <a:off x="3789758" y="2434801"/>
            <a:ext cx="573286" cy="810380"/>
          </a:xfrm>
          <a:custGeom>
            <a:avLst/>
            <a:gdLst>
              <a:gd name="T0" fmla="*/ 237 w 242"/>
              <a:gd name="T1" fmla="*/ 176 h 248"/>
              <a:gd name="T2" fmla="*/ 227 w 242"/>
              <a:gd name="T3" fmla="*/ 171 h 248"/>
              <a:gd name="T4" fmla="*/ 222 w 242"/>
              <a:gd name="T5" fmla="*/ 172 h 248"/>
              <a:gd name="T6" fmla="*/ 217 w 242"/>
              <a:gd name="T7" fmla="*/ 158 h 248"/>
              <a:gd name="T8" fmla="*/ 214 w 242"/>
              <a:gd name="T9" fmla="*/ 146 h 248"/>
              <a:gd name="T10" fmla="*/ 217 w 242"/>
              <a:gd name="T11" fmla="*/ 139 h 248"/>
              <a:gd name="T12" fmla="*/ 217 w 242"/>
              <a:gd name="T13" fmla="*/ 123 h 248"/>
              <a:gd name="T14" fmla="*/ 217 w 242"/>
              <a:gd name="T15" fmla="*/ 109 h 248"/>
              <a:gd name="T16" fmla="*/ 212 w 242"/>
              <a:gd name="T17" fmla="*/ 96 h 248"/>
              <a:gd name="T18" fmla="*/ 212 w 242"/>
              <a:gd name="T19" fmla="*/ 85 h 248"/>
              <a:gd name="T20" fmla="*/ 202 w 242"/>
              <a:gd name="T21" fmla="*/ 64 h 248"/>
              <a:gd name="T22" fmla="*/ 195 w 242"/>
              <a:gd name="T23" fmla="*/ 54 h 248"/>
              <a:gd name="T24" fmla="*/ 191 w 242"/>
              <a:gd name="T25" fmla="*/ 44 h 248"/>
              <a:gd name="T26" fmla="*/ 198 w 242"/>
              <a:gd name="T27" fmla="*/ 33 h 248"/>
              <a:gd name="T28" fmla="*/ 199 w 242"/>
              <a:gd name="T29" fmla="*/ 16 h 248"/>
              <a:gd name="T30" fmla="*/ 201 w 242"/>
              <a:gd name="T31" fmla="*/ 6 h 248"/>
              <a:gd name="T32" fmla="*/ 196 w 242"/>
              <a:gd name="T33" fmla="*/ 3 h 248"/>
              <a:gd name="T34" fmla="*/ 189 w 242"/>
              <a:gd name="T35" fmla="*/ 0 h 248"/>
              <a:gd name="T36" fmla="*/ 181 w 242"/>
              <a:gd name="T37" fmla="*/ 1 h 248"/>
              <a:gd name="T38" fmla="*/ 176 w 242"/>
              <a:gd name="T39" fmla="*/ 3 h 248"/>
              <a:gd name="T40" fmla="*/ 166 w 242"/>
              <a:gd name="T41" fmla="*/ 6 h 248"/>
              <a:gd name="T42" fmla="*/ 152 w 242"/>
              <a:gd name="T43" fmla="*/ 3 h 248"/>
              <a:gd name="T44" fmla="*/ 139 w 242"/>
              <a:gd name="T45" fmla="*/ 4 h 248"/>
              <a:gd name="T46" fmla="*/ 128 w 242"/>
              <a:gd name="T47" fmla="*/ 7 h 248"/>
              <a:gd name="T48" fmla="*/ 106 w 242"/>
              <a:gd name="T49" fmla="*/ 16 h 248"/>
              <a:gd name="T50" fmla="*/ 100 w 242"/>
              <a:gd name="T51" fmla="*/ 17 h 248"/>
              <a:gd name="T52" fmla="*/ 93 w 242"/>
              <a:gd name="T53" fmla="*/ 20 h 248"/>
              <a:gd name="T54" fmla="*/ 85 w 242"/>
              <a:gd name="T55" fmla="*/ 27 h 248"/>
              <a:gd name="T56" fmla="*/ 85 w 242"/>
              <a:gd name="T57" fmla="*/ 34 h 248"/>
              <a:gd name="T58" fmla="*/ 85 w 242"/>
              <a:gd name="T59" fmla="*/ 46 h 248"/>
              <a:gd name="T60" fmla="*/ 86 w 242"/>
              <a:gd name="T61" fmla="*/ 53 h 248"/>
              <a:gd name="T62" fmla="*/ 92 w 242"/>
              <a:gd name="T63" fmla="*/ 63 h 248"/>
              <a:gd name="T64" fmla="*/ 86 w 242"/>
              <a:gd name="T65" fmla="*/ 69 h 248"/>
              <a:gd name="T66" fmla="*/ 69 w 242"/>
              <a:gd name="T67" fmla="*/ 70 h 248"/>
              <a:gd name="T68" fmla="*/ 59 w 242"/>
              <a:gd name="T69" fmla="*/ 74 h 248"/>
              <a:gd name="T70" fmla="*/ 59 w 242"/>
              <a:gd name="T71" fmla="*/ 80 h 248"/>
              <a:gd name="T72" fmla="*/ 57 w 242"/>
              <a:gd name="T73" fmla="*/ 85 h 248"/>
              <a:gd name="T74" fmla="*/ 45 w 242"/>
              <a:gd name="T75" fmla="*/ 92 h 248"/>
              <a:gd name="T76" fmla="*/ 32 w 242"/>
              <a:gd name="T77" fmla="*/ 99 h 248"/>
              <a:gd name="T78" fmla="*/ 24 w 242"/>
              <a:gd name="T79" fmla="*/ 103 h 248"/>
              <a:gd name="T80" fmla="*/ 13 w 242"/>
              <a:gd name="T81" fmla="*/ 106 h 248"/>
              <a:gd name="T82" fmla="*/ 2 w 242"/>
              <a:gd name="T83" fmla="*/ 116 h 248"/>
              <a:gd name="T84" fmla="*/ 1 w 242"/>
              <a:gd name="T85" fmla="*/ 133 h 248"/>
              <a:gd name="T86" fmla="*/ 45 w 242"/>
              <a:gd name="T87" fmla="*/ 165 h 248"/>
              <a:gd name="T88" fmla="*/ 102 w 242"/>
              <a:gd name="T89" fmla="*/ 209 h 248"/>
              <a:gd name="T90" fmla="*/ 113 w 242"/>
              <a:gd name="T91" fmla="*/ 219 h 248"/>
              <a:gd name="T92" fmla="*/ 119 w 242"/>
              <a:gd name="T93" fmla="*/ 225 h 248"/>
              <a:gd name="T94" fmla="*/ 123 w 242"/>
              <a:gd name="T95" fmla="*/ 229 h 248"/>
              <a:gd name="T96" fmla="*/ 131 w 242"/>
              <a:gd name="T97" fmla="*/ 234 h 248"/>
              <a:gd name="T98" fmla="*/ 138 w 242"/>
              <a:gd name="T99" fmla="*/ 245 h 248"/>
              <a:gd name="T100" fmla="*/ 145 w 242"/>
              <a:gd name="T101" fmla="*/ 246 h 248"/>
              <a:gd name="T102" fmla="*/ 151 w 242"/>
              <a:gd name="T103" fmla="*/ 245 h 248"/>
              <a:gd name="T104" fmla="*/ 169 w 242"/>
              <a:gd name="T105" fmla="*/ 241 h 248"/>
              <a:gd name="T106" fmla="*/ 208 w 242"/>
              <a:gd name="T107" fmla="*/ 20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2" h="248">
                <a:moveTo>
                  <a:pt x="241" y="183"/>
                </a:moveTo>
                <a:cubicBezTo>
                  <a:pt x="241" y="183"/>
                  <a:pt x="241" y="183"/>
                  <a:pt x="241" y="183"/>
                </a:cubicBezTo>
                <a:cubicBezTo>
                  <a:pt x="239" y="181"/>
                  <a:pt x="239" y="181"/>
                  <a:pt x="239" y="181"/>
                </a:cubicBezTo>
                <a:cubicBezTo>
                  <a:pt x="237" y="176"/>
                  <a:pt x="237" y="176"/>
                  <a:pt x="237" y="176"/>
                </a:cubicBezTo>
                <a:cubicBezTo>
                  <a:pt x="237" y="175"/>
                  <a:pt x="237" y="175"/>
                  <a:pt x="237" y="175"/>
                </a:cubicBezTo>
                <a:cubicBezTo>
                  <a:pt x="231" y="173"/>
                  <a:pt x="231" y="173"/>
                  <a:pt x="231" y="173"/>
                </a:cubicBezTo>
                <a:cubicBezTo>
                  <a:pt x="229" y="172"/>
                  <a:pt x="229" y="172"/>
                  <a:pt x="229" y="172"/>
                </a:cubicBezTo>
                <a:cubicBezTo>
                  <a:pt x="227" y="171"/>
                  <a:pt x="227" y="171"/>
                  <a:pt x="227" y="171"/>
                </a:cubicBezTo>
                <a:cubicBezTo>
                  <a:pt x="227" y="171"/>
                  <a:pt x="227" y="171"/>
                  <a:pt x="227" y="171"/>
                </a:cubicBezTo>
                <a:cubicBezTo>
                  <a:pt x="225" y="172"/>
                  <a:pt x="225" y="172"/>
                  <a:pt x="225" y="172"/>
                </a:cubicBezTo>
                <a:cubicBezTo>
                  <a:pt x="224" y="172"/>
                  <a:pt x="224" y="172"/>
                  <a:pt x="224" y="172"/>
                </a:cubicBezTo>
                <a:cubicBezTo>
                  <a:pt x="222" y="172"/>
                  <a:pt x="222" y="172"/>
                  <a:pt x="222" y="172"/>
                </a:cubicBezTo>
                <a:cubicBezTo>
                  <a:pt x="221" y="169"/>
                  <a:pt x="221" y="169"/>
                  <a:pt x="221" y="169"/>
                </a:cubicBezTo>
                <a:cubicBezTo>
                  <a:pt x="219" y="165"/>
                  <a:pt x="219" y="165"/>
                  <a:pt x="219" y="165"/>
                </a:cubicBezTo>
                <a:cubicBezTo>
                  <a:pt x="219" y="160"/>
                  <a:pt x="219" y="160"/>
                  <a:pt x="219" y="160"/>
                </a:cubicBezTo>
                <a:cubicBezTo>
                  <a:pt x="217" y="158"/>
                  <a:pt x="217" y="158"/>
                  <a:pt x="217" y="158"/>
                </a:cubicBezTo>
                <a:cubicBezTo>
                  <a:pt x="214" y="152"/>
                  <a:pt x="214" y="152"/>
                  <a:pt x="214" y="152"/>
                </a:cubicBezTo>
                <a:cubicBezTo>
                  <a:pt x="212" y="149"/>
                  <a:pt x="212" y="149"/>
                  <a:pt x="212" y="149"/>
                </a:cubicBezTo>
                <a:cubicBezTo>
                  <a:pt x="212" y="148"/>
                  <a:pt x="212" y="148"/>
                  <a:pt x="212" y="148"/>
                </a:cubicBezTo>
                <a:cubicBezTo>
                  <a:pt x="214" y="146"/>
                  <a:pt x="214" y="146"/>
                  <a:pt x="214" y="146"/>
                </a:cubicBezTo>
                <a:cubicBezTo>
                  <a:pt x="215" y="145"/>
                  <a:pt x="215" y="145"/>
                  <a:pt x="215" y="145"/>
                </a:cubicBezTo>
                <a:cubicBezTo>
                  <a:pt x="217" y="143"/>
                  <a:pt x="217" y="143"/>
                  <a:pt x="217" y="143"/>
                </a:cubicBezTo>
                <a:cubicBezTo>
                  <a:pt x="218" y="142"/>
                  <a:pt x="218" y="142"/>
                  <a:pt x="218" y="142"/>
                </a:cubicBezTo>
                <a:cubicBezTo>
                  <a:pt x="217" y="139"/>
                  <a:pt x="217" y="139"/>
                  <a:pt x="217" y="139"/>
                </a:cubicBezTo>
                <a:cubicBezTo>
                  <a:pt x="217" y="135"/>
                  <a:pt x="217" y="135"/>
                  <a:pt x="217" y="135"/>
                </a:cubicBezTo>
                <a:cubicBezTo>
                  <a:pt x="217" y="130"/>
                  <a:pt x="217" y="130"/>
                  <a:pt x="217" y="130"/>
                </a:cubicBezTo>
                <a:cubicBezTo>
                  <a:pt x="218" y="126"/>
                  <a:pt x="218" y="126"/>
                  <a:pt x="218" y="126"/>
                </a:cubicBezTo>
                <a:cubicBezTo>
                  <a:pt x="217" y="123"/>
                  <a:pt x="217" y="123"/>
                  <a:pt x="217" y="123"/>
                </a:cubicBezTo>
                <a:cubicBezTo>
                  <a:pt x="217" y="119"/>
                  <a:pt x="217" y="119"/>
                  <a:pt x="217" y="119"/>
                </a:cubicBezTo>
                <a:cubicBezTo>
                  <a:pt x="217" y="116"/>
                  <a:pt x="217" y="116"/>
                  <a:pt x="217" y="116"/>
                </a:cubicBezTo>
                <a:cubicBezTo>
                  <a:pt x="217" y="115"/>
                  <a:pt x="217" y="115"/>
                  <a:pt x="217" y="115"/>
                </a:cubicBezTo>
                <a:cubicBezTo>
                  <a:pt x="217" y="109"/>
                  <a:pt x="217" y="109"/>
                  <a:pt x="217" y="109"/>
                </a:cubicBezTo>
                <a:cubicBezTo>
                  <a:pt x="217" y="106"/>
                  <a:pt x="217" y="106"/>
                  <a:pt x="217" y="106"/>
                </a:cubicBezTo>
                <a:cubicBezTo>
                  <a:pt x="217" y="105"/>
                  <a:pt x="217" y="105"/>
                  <a:pt x="217" y="105"/>
                </a:cubicBezTo>
                <a:cubicBezTo>
                  <a:pt x="215" y="102"/>
                  <a:pt x="215" y="102"/>
                  <a:pt x="215" y="102"/>
                </a:cubicBezTo>
                <a:cubicBezTo>
                  <a:pt x="212" y="96"/>
                  <a:pt x="212" y="96"/>
                  <a:pt x="212" y="96"/>
                </a:cubicBezTo>
                <a:cubicBezTo>
                  <a:pt x="211" y="96"/>
                  <a:pt x="211" y="96"/>
                  <a:pt x="211" y="96"/>
                </a:cubicBezTo>
                <a:cubicBezTo>
                  <a:pt x="212" y="95"/>
                  <a:pt x="212" y="95"/>
                  <a:pt x="212" y="95"/>
                </a:cubicBezTo>
                <a:cubicBezTo>
                  <a:pt x="214" y="93"/>
                  <a:pt x="214" y="93"/>
                  <a:pt x="214" y="93"/>
                </a:cubicBezTo>
                <a:cubicBezTo>
                  <a:pt x="212" y="85"/>
                  <a:pt x="212" y="85"/>
                  <a:pt x="212" y="85"/>
                </a:cubicBezTo>
                <a:cubicBezTo>
                  <a:pt x="209" y="76"/>
                  <a:pt x="209" y="76"/>
                  <a:pt x="209" y="76"/>
                </a:cubicBezTo>
                <a:cubicBezTo>
                  <a:pt x="209" y="72"/>
                  <a:pt x="209" y="72"/>
                  <a:pt x="209" y="72"/>
                </a:cubicBezTo>
                <a:cubicBezTo>
                  <a:pt x="207" y="67"/>
                  <a:pt x="207" y="67"/>
                  <a:pt x="207" y="67"/>
                </a:cubicBezTo>
                <a:cubicBezTo>
                  <a:pt x="202" y="64"/>
                  <a:pt x="202" y="64"/>
                  <a:pt x="202" y="64"/>
                </a:cubicBezTo>
                <a:cubicBezTo>
                  <a:pt x="201" y="62"/>
                  <a:pt x="201" y="62"/>
                  <a:pt x="201" y="62"/>
                </a:cubicBezTo>
                <a:cubicBezTo>
                  <a:pt x="199" y="59"/>
                  <a:pt x="199" y="59"/>
                  <a:pt x="199" y="59"/>
                </a:cubicBezTo>
                <a:cubicBezTo>
                  <a:pt x="198" y="56"/>
                  <a:pt x="198" y="56"/>
                  <a:pt x="198" y="56"/>
                </a:cubicBezTo>
                <a:cubicBezTo>
                  <a:pt x="195" y="54"/>
                  <a:pt x="195" y="54"/>
                  <a:pt x="195" y="54"/>
                </a:cubicBezTo>
                <a:cubicBezTo>
                  <a:pt x="194" y="53"/>
                  <a:pt x="194" y="53"/>
                  <a:pt x="194" y="53"/>
                </a:cubicBezTo>
                <a:cubicBezTo>
                  <a:pt x="192" y="52"/>
                  <a:pt x="192" y="52"/>
                  <a:pt x="192" y="52"/>
                </a:cubicBezTo>
                <a:cubicBezTo>
                  <a:pt x="191" y="47"/>
                  <a:pt x="191" y="47"/>
                  <a:pt x="191" y="47"/>
                </a:cubicBezTo>
                <a:cubicBezTo>
                  <a:pt x="191" y="44"/>
                  <a:pt x="191" y="44"/>
                  <a:pt x="191" y="44"/>
                </a:cubicBezTo>
                <a:cubicBezTo>
                  <a:pt x="191" y="42"/>
                  <a:pt x="191" y="42"/>
                  <a:pt x="191" y="42"/>
                </a:cubicBezTo>
                <a:cubicBezTo>
                  <a:pt x="191" y="40"/>
                  <a:pt x="191" y="40"/>
                  <a:pt x="191" y="40"/>
                </a:cubicBezTo>
                <a:cubicBezTo>
                  <a:pt x="196" y="36"/>
                  <a:pt x="196" y="36"/>
                  <a:pt x="196" y="36"/>
                </a:cubicBezTo>
                <a:cubicBezTo>
                  <a:pt x="198" y="33"/>
                  <a:pt x="198" y="33"/>
                  <a:pt x="198" y="33"/>
                </a:cubicBezTo>
                <a:cubicBezTo>
                  <a:pt x="199" y="31"/>
                  <a:pt x="199" y="31"/>
                  <a:pt x="199" y="31"/>
                </a:cubicBezTo>
                <a:cubicBezTo>
                  <a:pt x="201" y="24"/>
                  <a:pt x="201" y="24"/>
                  <a:pt x="201" y="24"/>
                </a:cubicBezTo>
                <a:cubicBezTo>
                  <a:pt x="199" y="17"/>
                  <a:pt x="199" y="17"/>
                  <a:pt x="199" y="17"/>
                </a:cubicBezTo>
                <a:cubicBezTo>
                  <a:pt x="199" y="16"/>
                  <a:pt x="199" y="16"/>
                  <a:pt x="199" y="16"/>
                </a:cubicBezTo>
                <a:cubicBezTo>
                  <a:pt x="201" y="13"/>
                  <a:pt x="201" y="13"/>
                  <a:pt x="201" y="13"/>
                </a:cubicBezTo>
                <a:cubicBezTo>
                  <a:pt x="201" y="10"/>
                  <a:pt x="201" y="10"/>
                  <a:pt x="201" y="10"/>
                </a:cubicBezTo>
                <a:cubicBezTo>
                  <a:pt x="198" y="9"/>
                  <a:pt x="198" y="9"/>
                  <a:pt x="198" y="9"/>
                </a:cubicBezTo>
                <a:cubicBezTo>
                  <a:pt x="201" y="6"/>
                  <a:pt x="201" y="6"/>
                  <a:pt x="201" y="6"/>
                </a:cubicBezTo>
                <a:cubicBezTo>
                  <a:pt x="202" y="5"/>
                  <a:pt x="202" y="5"/>
                  <a:pt x="202" y="5"/>
                </a:cubicBezTo>
                <a:cubicBezTo>
                  <a:pt x="202" y="4"/>
                  <a:pt x="202" y="4"/>
                  <a:pt x="202" y="4"/>
                </a:cubicBezTo>
                <a:cubicBezTo>
                  <a:pt x="204" y="3"/>
                  <a:pt x="204" y="3"/>
                  <a:pt x="204" y="3"/>
                </a:cubicBezTo>
                <a:cubicBezTo>
                  <a:pt x="196" y="3"/>
                  <a:pt x="196" y="3"/>
                  <a:pt x="196" y="3"/>
                </a:cubicBezTo>
                <a:cubicBezTo>
                  <a:pt x="195" y="3"/>
                  <a:pt x="195" y="3"/>
                  <a:pt x="195" y="3"/>
                </a:cubicBezTo>
                <a:cubicBezTo>
                  <a:pt x="194" y="3"/>
                  <a:pt x="194" y="3"/>
                  <a:pt x="194" y="3"/>
                </a:cubicBezTo>
                <a:cubicBezTo>
                  <a:pt x="194" y="1"/>
                  <a:pt x="194" y="1"/>
                  <a:pt x="194" y="1"/>
                </a:cubicBezTo>
                <a:cubicBezTo>
                  <a:pt x="189" y="0"/>
                  <a:pt x="189" y="0"/>
                  <a:pt x="189" y="0"/>
                </a:cubicBezTo>
                <a:cubicBezTo>
                  <a:pt x="188" y="0"/>
                  <a:pt x="188" y="0"/>
                  <a:pt x="188" y="0"/>
                </a:cubicBezTo>
                <a:cubicBezTo>
                  <a:pt x="188" y="1"/>
                  <a:pt x="188" y="1"/>
                  <a:pt x="188" y="1"/>
                </a:cubicBezTo>
                <a:cubicBezTo>
                  <a:pt x="184" y="3"/>
                  <a:pt x="184" y="3"/>
                  <a:pt x="184" y="3"/>
                </a:cubicBezTo>
                <a:cubicBezTo>
                  <a:pt x="181" y="1"/>
                  <a:pt x="181" y="1"/>
                  <a:pt x="181" y="1"/>
                </a:cubicBezTo>
                <a:cubicBezTo>
                  <a:pt x="178" y="0"/>
                  <a:pt x="178" y="0"/>
                  <a:pt x="178" y="0"/>
                </a:cubicBezTo>
                <a:cubicBezTo>
                  <a:pt x="176" y="0"/>
                  <a:pt x="176" y="0"/>
                  <a:pt x="176" y="0"/>
                </a:cubicBezTo>
                <a:cubicBezTo>
                  <a:pt x="176" y="1"/>
                  <a:pt x="176" y="1"/>
                  <a:pt x="176" y="1"/>
                </a:cubicBezTo>
                <a:cubicBezTo>
                  <a:pt x="176" y="3"/>
                  <a:pt x="176" y="3"/>
                  <a:pt x="176" y="3"/>
                </a:cubicBezTo>
                <a:cubicBezTo>
                  <a:pt x="174" y="3"/>
                  <a:pt x="174" y="3"/>
                  <a:pt x="174" y="3"/>
                </a:cubicBezTo>
                <a:cubicBezTo>
                  <a:pt x="171" y="4"/>
                  <a:pt x="171" y="4"/>
                  <a:pt x="171" y="4"/>
                </a:cubicBezTo>
                <a:cubicBezTo>
                  <a:pt x="168" y="6"/>
                  <a:pt x="168" y="6"/>
                  <a:pt x="168" y="6"/>
                </a:cubicBezTo>
                <a:cubicBezTo>
                  <a:pt x="166" y="6"/>
                  <a:pt x="166" y="6"/>
                  <a:pt x="166" y="6"/>
                </a:cubicBezTo>
                <a:cubicBezTo>
                  <a:pt x="164" y="6"/>
                  <a:pt x="164" y="6"/>
                  <a:pt x="164" y="6"/>
                </a:cubicBezTo>
                <a:cubicBezTo>
                  <a:pt x="161" y="3"/>
                  <a:pt x="161" y="3"/>
                  <a:pt x="161" y="3"/>
                </a:cubicBezTo>
                <a:cubicBezTo>
                  <a:pt x="158" y="3"/>
                  <a:pt x="158" y="3"/>
                  <a:pt x="158" y="3"/>
                </a:cubicBezTo>
                <a:cubicBezTo>
                  <a:pt x="152" y="3"/>
                  <a:pt x="152" y="3"/>
                  <a:pt x="152" y="3"/>
                </a:cubicBezTo>
                <a:cubicBezTo>
                  <a:pt x="146" y="4"/>
                  <a:pt x="146" y="4"/>
                  <a:pt x="146" y="4"/>
                </a:cubicBezTo>
                <a:cubicBezTo>
                  <a:pt x="142" y="4"/>
                  <a:pt x="142" y="4"/>
                  <a:pt x="142" y="4"/>
                </a:cubicBezTo>
                <a:cubicBezTo>
                  <a:pt x="141" y="4"/>
                  <a:pt x="141" y="4"/>
                  <a:pt x="141" y="4"/>
                </a:cubicBezTo>
                <a:cubicBezTo>
                  <a:pt x="139" y="4"/>
                  <a:pt x="139" y="4"/>
                  <a:pt x="139" y="4"/>
                </a:cubicBezTo>
                <a:cubicBezTo>
                  <a:pt x="138" y="6"/>
                  <a:pt x="138" y="6"/>
                  <a:pt x="138" y="6"/>
                </a:cubicBezTo>
                <a:cubicBezTo>
                  <a:pt x="136" y="6"/>
                  <a:pt x="136" y="6"/>
                  <a:pt x="136" y="6"/>
                </a:cubicBezTo>
                <a:cubicBezTo>
                  <a:pt x="133" y="7"/>
                  <a:pt x="133" y="7"/>
                  <a:pt x="133" y="7"/>
                </a:cubicBezTo>
                <a:cubicBezTo>
                  <a:pt x="128" y="7"/>
                  <a:pt x="128" y="7"/>
                  <a:pt x="128" y="7"/>
                </a:cubicBezTo>
                <a:cubicBezTo>
                  <a:pt x="123" y="7"/>
                  <a:pt x="123" y="7"/>
                  <a:pt x="123" y="7"/>
                </a:cubicBezTo>
                <a:cubicBezTo>
                  <a:pt x="113" y="10"/>
                  <a:pt x="113" y="10"/>
                  <a:pt x="113" y="10"/>
                </a:cubicBezTo>
                <a:cubicBezTo>
                  <a:pt x="109" y="13"/>
                  <a:pt x="109" y="13"/>
                  <a:pt x="109" y="13"/>
                </a:cubicBezTo>
                <a:cubicBezTo>
                  <a:pt x="106" y="16"/>
                  <a:pt x="106" y="16"/>
                  <a:pt x="106" y="16"/>
                </a:cubicBezTo>
                <a:cubicBezTo>
                  <a:pt x="105" y="17"/>
                  <a:pt x="105" y="17"/>
                  <a:pt x="105" y="17"/>
                </a:cubicBezTo>
                <a:cubicBezTo>
                  <a:pt x="103" y="17"/>
                  <a:pt x="103" y="17"/>
                  <a:pt x="103" y="17"/>
                </a:cubicBezTo>
                <a:cubicBezTo>
                  <a:pt x="102" y="17"/>
                  <a:pt x="102" y="17"/>
                  <a:pt x="102" y="17"/>
                </a:cubicBezTo>
                <a:cubicBezTo>
                  <a:pt x="100" y="17"/>
                  <a:pt x="100" y="17"/>
                  <a:pt x="100" y="17"/>
                </a:cubicBezTo>
                <a:cubicBezTo>
                  <a:pt x="99" y="19"/>
                  <a:pt x="99" y="19"/>
                  <a:pt x="99" y="19"/>
                </a:cubicBezTo>
                <a:cubicBezTo>
                  <a:pt x="98" y="19"/>
                  <a:pt x="98" y="19"/>
                  <a:pt x="98" y="19"/>
                </a:cubicBezTo>
                <a:cubicBezTo>
                  <a:pt x="96" y="19"/>
                  <a:pt x="96" y="19"/>
                  <a:pt x="96" y="19"/>
                </a:cubicBezTo>
                <a:cubicBezTo>
                  <a:pt x="93" y="20"/>
                  <a:pt x="93" y="20"/>
                  <a:pt x="93" y="20"/>
                </a:cubicBezTo>
                <a:cubicBezTo>
                  <a:pt x="92" y="23"/>
                  <a:pt x="92" y="23"/>
                  <a:pt x="92" y="23"/>
                </a:cubicBezTo>
                <a:cubicBezTo>
                  <a:pt x="90" y="24"/>
                  <a:pt x="90" y="24"/>
                  <a:pt x="90" y="24"/>
                </a:cubicBezTo>
                <a:cubicBezTo>
                  <a:pt x="88" y="24"/>
                  <a:pt x="88" y="24"/>
                  <a:pt x="88" y="24"/>
                </a:cubicBezTo>
                <a:cubicBezTo>
                  <a:pt x="85" y="27"/>
                  <a:pt x="85" y="27"/>
                  <a:pt x="85" y="27"/>
                </a:cubicBezTo>
                <a:cubicBezTo>
                  <a:pt x="79" y="27"/>
                  <a:pt x="79" y="27"/>
                  <a:pt x="79" y="27"/>
                </a:cubicBezTo>
                <a:cubicBezTo>
                  <a:pt x="82" y="30"/>
                  <a:pt x="82" y="30"/>
                  <a:pt x="82" y="30"/>
                </a:cubicBezTo>
                <a:cubicBezTo>
                  <a:pt x="85" y="31"/>
                  <a:pt x="85" y="31"/>
                  <a:pt x="85" y="31"/>
                </a:cubicBezTo>
                <a:cubicBezTo>
                  <a:pt x="85" y="34"/>
                  <a:pt x="85" y="34"/>
                  <a:pt x="85" y="34"/>
                </a:cubicBezTo>
                <a:cubicBezTo>
                  <a:pt x="86" y="36"/>
                  <a:pt x="86" y="36"/>
                  <a:pt x="86" y="36"/>
                </a:cubicBezTo>
                <a:cubicBezTo>
                  <a:pt x="85" y="37"/>
                  <a:pt x="85" y="37"/>
                  <a:pt x="85" y="37"/>
                </a:cubicBezTo>
                <a:cubicBezTo>
                  <a:pt x="85" y="40"/>
                  <a:pt x="85" y="40"/>
                  <a:pt x="85" y="40"/>
                </a:cubicBezTo>
                <a:cubicBezTo>
                  <a:pt x="85" y="46"/>
                  <a:pt x="85" y="46"/>
                  <a:pt x="85" y="46"/>
                </a:cubicBezTo>
                <a:cubicBezTo>
                  <a:pt x="85" y="47"/>
                  <a:pt x="85" y="47"/>
                  <a:pt x="85" y="47"/>
                </a:cubicBezTo>
                <a:cubicBezTo>
                  <a:pt x="86" y="49"/>
                  <a:pt x="86" y="49"/>
                  <a:pt x="86" y="49"/>
                </a:cubicBezTo>
                <a:cubicBezTo>
                  <a:pt x="85" y="52"/>
                  <a:pt x="85" y="52"/>
                  <a:pt x="85" y="52"/>
                </a:cubicBezTo>
                <a:cubicBezTo>
                  <a:pt x="86" y="53"/>
                  <a:pt x="86" y="53"/>
                  <a:pt x="86" y="53"/>
                </a:cubicBezTo>
                <a:cubicBezTo>
                  <a:pt x="86" y="56"/>
                  <a:pt x="86" y="56"/>
                  <a:pt x="86" y="56"/>
                </a:cubicBezTo>
                <a:cubicBezTo>
                  <a:pt x="88" y="59"/>
                  <a:pt x="88" y="59"/>
                  <a:pt x="88" y="59"/>
                </a:cubicBezTo>
                <a:cubicBezTo>
                  <a:pt x="90" y="62"/>
                  <a:pt x="90" y="62"/>
                  <a:pt x="90" y="62"/>
                </a:cubicBezTo>
                <a:cubicBezTo>
                  <a:pt x="92" y="63"/>
                  <a:pt x="92" y="63"/>
                  <a:pt x="92" y="63"/>
                </a:cubicBezTo>
                <a:cubicBezTo>
                  <a:pt x="90" y="64"/>
                  <a:pt x="90" y="64"/>
                  <a:pt x="90" y="64"/>
                </a:cubicBezTo>
                <a:cubicBezTo>
                  <a:pt x="89" y="66"/>
                  <a:pt x="89" y="66"/>
                  <a:pt x="89" y="66"/>
                </a:cubicBezTo>
                <a:cubicBezTo>
                  <a:pt x="90" y="69"/>
                  <a:pt x="90" y="69"/>
                  <a:pt x="90" y="69"/>
                </a:cubicBezTo>
                <a:cubicBezTo>
                  <a:pt x="86" y="69"/>
                  <a:pt x="86" y="69"/>
                  <a:pt x="86" y="69"/>
                </a:cubicBezTo>
                <a:cubicBezTo>
                  <a:pt x="79" y="67"/>
                  <a:pt x="79" y="67"/>
                  <a:pt x="79" y="67"/>
                </a:cubicBezTo>
                <a:cubicBezTo>
                  <a:pt x="73" y="67"/>
                  <a:pt x="73" y="67"/>
                  <a:pt x="73" y="67"/>
                </a:cubicBezTo>
                <a:cubicBezTo>
                  <a:pt x="70" y="69"/>
                  <a:pt x="70" y="69"/>
                  <a:pt x="70" y="69"/>
                </a:cubicBezTo>
                <a:cubicBezTo>
                  <a:pt x="69" y="70"/>
                  <a:pt x="69" y="70"/>
                  <a:pt x="69" y="70"/>
                </a:cubicBezTo>
                <a:cubicBezTo>
                  <a:pt x="67" y="73"/>
                  <a:pt x="67" y="73"/>
                  <a:pt x="67" y="73"/>
                </a:cubicBezTo>
                <a:cubicBezTo>
                  <a:pt x="63" y="73"/>
                  <a:pt x="63" y="73"/>
                  <a:pt x="63" y="73"/>
                </a:cubicBezTo>
                <a:cubicBezTo>
                  <a:pt x="60" y="74"/>
                  <a:pt x="60" y="74"/>
                  <a:pt x="60" y="74"/>
                </a:cubicBezTo>
                <a:cubicBezTo>
                  <a:pt x="59" y="74"/>
                  <a:pt x="59" y="74"/>
                  <a:pt x="59" y="74"/>
                </a:cubicBezTo>
                <a:cubicBezTo>
                  <a:pt x="59" y="76"/>
                  <a:pt x="59" y="76"/>
                  <a:pt x="59" y="76"/>
                </a:cubicBezTo>
                <a:cubicBezTo>
                  <a:pt x="60" y="77"/>
                  <a:pt x="60" y="77"/>
                  <a:pt x="60" y="77"/>
                </a:cubicBezTo>
                <a:cubicBezTo>
                  <a:pt x="59" y="79"/>
                  <a:pt x="59" y="79"/>
                  <a:pt x="59" y="79"/>
                </a:cubicBezTo>
                <a:cubicBezTo>
                  <a:pt x="59" y="80"/>
                  <a:pt x="59" y="80"/>
                  <a:pt x="59" y="80"/>
                </a:cubicBezTo>
                <a:cubicBezTo>
                  <a:pt x="62" y="82"/>
                  <a:pt x="62" y="82"/>
                  <a:pt x="62" y="82"/>
                </a:cubicBezTo>
                <a:cubicBezTo>
                  <a:pt x="62" y="83"/>
                  <a:pt x="62" y="83"/>
                  <a:pt x="62" y="83"/>
                </a:cubicBezTo>
                <a:cubicBezTo>
                  <a:pt x="60" y="83"/>
                  <a:pt x="60" y="83"/>
                  <a:pt x="60" y="83"/>
                </a:cubicBezTo>
                <a:cubicBezTo>
                  <a:pt x="57" y="85"/>
                  <a:pt x="57" y="85"/>
                  <a:pt x="57" y="85"/>
                </a:cubicBezTo>
                <a:cubicBezTo>
                  <a:pt x="55" y="86"/>
                  <a:pt x="55" y="86"/>
                  <a:pt x="55" y="86"/>
                </a:cubicBezTo>
                <a:cubicBezTo>
                  <a:pt x="53" y="87"/>
                  <a:pt x="53" y="87"/>
                  <a:pt x="53" y="87"/>
                </a:cubicBezTo>
                <a:cubicBezTo>
                  <a:pt x="47" y="89"/>
                  <a:pt x="47" y="89"/>
                  <a:pt x="47" y="89"/>
                </a:cubicBezTo>
                <a:cubicBezTo>
                  <a:pt x="45" y="92"/>
                  <a:pt x="45" y="92"/>
                  <a:pt x="45" y="92"/>
                </a:cubicBezTo>
                <a:cubicBezTo>
                  <a:pt x="43" y="93"/>
                  <a:pt x="43" y="93"/>
                  <a:pt x="43" y="93"/>
                </a:cubicBezTo>
                <a:cubicBezTo>
                  <a:pt x="42" y="96"/>
                  <a:pt x="42" y="96"/>
                  <a:pt x="42" y="96"/>
                </a:cubicBezTo>
                <a:cubicBezTo>
                  <a:pt x="39" y="97"/>
                  <a:pt x="39" y="97"/>
                  <a:pt x="39" y="97"/>
                </a:cubicBezTo>
                <a:cubicBezTo>
                  <a:pt x="32" y="99"/>
                  <a:pt x="32" y="99"/>
                  <a:pt x="32" y="99"/>
                </a:cubicBezTo>
                <a:cubicBezTo>
                  <a:pt x="30" y="99"/>
                  <a:pt x="30" y="99"/>
                  <a:pt x="30" y="99"/>
                </a:cubicBezTo>
                <a:cubicBezTo>
                  <a:pt x="27" y="100"/>
                  <a:pt x="27" y="100"/>
                  <a:pt x="27" y="100"/>
                </a:cubicBezTo>
                <a:cubicBezTo>
                  <a:pt x="26" y="102"/>
                  <a:pt x="26" y="102"/>
                  <a:pt x="26" y="102"/>
                </a:cubicBezTo>
                <a:cubicBezTo>
                  <a:pt x="24" y="103"/>
                  <a:pt x="24" y="103"/>
                  <a:pt x="24" y="103"/>
                </a:cubicBezTo>
                <a:cubicBezTo>
                  <a:pt x="20" y="102"/>
                  <a:pt x="20" y="102"/>
                  <a:pt x="20" y="102"/>
                </a:cubicBezTo>
                <a:cubicBezTo>
                  <a:pt x="17" y="103"/>
                  <a:pt x="17" y="103"/>
                  <a:pt x="17" y="103"/>
                </a:cubicBezTo>
                <a:cubicBezTo>
                  <a:pt x="16" y="105"/>
                  <a:pt x="16" y="105"/>
                  <a:pt x="16" y="105"/>
                </a:cubicBezTo>
                <a:cubicBezTo>
                  <a:pt x="13" y="106"/>
                  <a:pt x="13" y="106"/>
                  <a:pt x="13" y="106"/>
                </a:cubicBezTo>
                <a:cubicBezTo>
                  <a:pt x="10" y="109"/>
                  <a:pt x="10" y="109"/>
                  <a:pt x="10" y="109"/>
                </a:cubicBezTo>
                <a:cubicBezTo>
                  <a:pt x="4" y="112"/>
                  <a:pt x="4" y="112"/>
                  <a:pt x="4" y="112"/>
                </a:cubicBezTo>
                <a:cubicBezTo>
                  <a:pt x="3" y="113"/>
                  <a:pt x="3" y="113"/>
                  <a:pt x="3" y="113"/>
                </a:cubicBezTo>
                <a:cubicBezTo>
                  <a:pt x="2" y="116"/>
                  <a:pt x="2" y="116"/>
                  <a:pt x="2" y="116"/>
                </a:cubicBezTo>
                <a:cubicBezTo>
                  <a:pt x="2" y="129"/>
                  <a:pt x="2" y="129"/>
                  <a:pt x="2" y="129"/>
                </a:cubicBezTo>
                <a:cubicBezTo>
                  <a:pt x="2" y="131"/>
                  <a:pt x="2" y="131"/>
                  <a:pt x="2" y="131"/>
                </a:cubicBezTo>
                <a:cubicBezTo>
                  <a:pt x="1" y="131"/>
                  <a:pt x="1" y="131"/>
                  <a:pt x="1" y="131"/>
                </a:cubicBezTo>
                <a:cubicBezTo>
                  <a:pt x="1" y="133"/>
                  <a:pt x="1" y="133"/>
                  <a:pt x="1" y="133"/>
                </a:cubicBezTo>
                <a:cubicBezTo>
                  <a:pt x="0" y="151"/>
                  <a:pt x="0" y="151"/>
                  <a:pt x="0" y="151"/>
                </a:cubicBezTo>
                <a:cubicBezTo>
                  <a:pt x="0" y="151"/>
                  <a:pt x="0" y="151"/>
                  <a:pt x="0" y="151"/>
                </a:cubicBezTo>
                <a:cubicBezTo>
                  <a:pt x="2" y="133"/>
                  <a:pt x="2" y="133"/>
                  <a:pt x="2" y="133"/>
                </a:cubicBezTo>
                <a:cubicBezTo>
                  <a:pt x="45" y="165"/>
                  <a:pt x="45" y="165"/>
                  <a:pt x="45" y="165"/>
                </a:cubicBezTo>
                <a:cubicBezTo>
                  <a:pt x="44" y="165"/>
                  <a:pt x="44" y="165"/>
                  <a:pt x="44" y="165"/>
                </a:cubicBezTo>
                <a:cubicBezTo>
                  <a:pt x="52" y="171"/>
                  <a:pt x="52" y="171"/>
                  <a:pt x="52" y="171"/>
                </a:cubicBezTo>
                <a:cubicBezTo>
                  <a:pt x="85" y="196"/>
                  <a:pt x="85" y="196"/>
                  <a:pt x="85" y="196"/>
                </a:cubicBezTo>
                <a:cubicBezTo>
                  <a:pt x="102" y="209"/>
                  <a:pt x="102" y="209"/>
                  <a:pt x="102" y="209"/>
                </a:cubicBezTo>
                <a:cubicBezTo>
                  <a:pt x="103" y="210"/>
                  <a:pt x="103" y="210"/>
                  <a:pt x="103" y="210"/>
                </a:cubicBezTo>
                <a:cubicBezTo>
                  <a:pt x="108" y="214"/>
                  <a:pt x="108" y="214"/>
                  <a:pt x="108" y="214"/>
                </a:cubicBezTo>
                <a:cubicBezTo>
                  <a:pt x="111" y="216"/>
                  <a:pt x="111" y="216"/>
                  <a:pt x="111" y="216"/>
                </a:cubicBezTo>
                <a:cubicBezTo>
                  <a:pt x="113" y="219"/>
                  <a:pt x="113" y="219"/>
                  <a:pt x="113" y="219"/>
                </a:cubicBezTo>
                <a:cubicBezTo>
                  <a:pt x="115" y="221"/>
                  <a:pt x="115" y="221"/>
                  <a:pt x="115" y="221"/>
                </a:cubicBezTo>
                <a:cubicBezTo>
                  <a:pt x="115" y="222"/>
                  <a:pt x="115" y="222"/>
                  <a:pt x="115" y="222"/>
                </a:cubicBezTo>
                <a:cubicBezTo>
                  <a:pt x="115" y="224"/>
                  <a:pt x="115" y="224"/>
                  <a:pt x="115" y="224"/>
                </a:cubicBezTo>
                <a:cubicBezTo>
                  <a:pt x="119" y="225"/>
                  <a:pt x="119" y="225"/>
                  <a:pt x="119" y="225"/>
                </a:cubicBezTo>
                <a:cubicBezTo>
                  <a:pt x="121" y="228"/>
                  <a:pt x="121" y="228"/>
                  <a:pt x="121" y="228"/>
                </a:cubicBezTo>
                <a:cubicBezTo>
                  <a:pt x="121" y="228"/>
                  <a:pt x="121" y="228"/>
                  <a:pt x="121" y="228"/>
                </a:cubicBezTo>
                <a:cubicBezTo>
                  <a:pt x="122" y="229"/>
                  <a:pt x="122" y="229"/>
                  <a:pt x="122" y="229"/>
                </a:cubicBezTo>
                <a:cubicBezTo>
                  <a:pt x="123" y="229"/>
                  <a:pt x="123" y="229"/>
                  <a:pt x="123" y="229"/>
                </a:cubicBezTo>
                <a:cubicBezTo>
                  <a:pt x="125" y="231"/>
                  <a:pt x="125" y="231"/>
                  <a:pt x="125" y="231"/>
                </a:cubicBezTo>
                <a:cubicBezTo>
                  <a:pt x="126" y="231"/>
                  <a:pt x="126" y="231"/>
                  <a:pt x="126" y="231"/>
                </a:cubicBezTo>
                <a:cubicBezTo>
                  <a:pt x="128" y="232"/>
                  <a:pt x="128" y="232"/>
                  <a:pt x="128" y="232"/>
                </a:cubicBezTo>
                <a:cubicBezTo>
                  <a:pt x="131" y="234"/>
                  <a:pt x="131" y="234"/>
                  <a:pt x="131" y="234"/>
                </a:cubicBezTo>
                <a:cubicBezTo>
                  <a:pt x="138" y="235"/>
                  <a:pt x="138" y="235"/>
                  <a:pt x="138" y="235"/>
                </a:cubicBezTo>
                <a:cubicBezTo>
                  <a:pt x="139" y="238"/>
                  <a:pt x="139" y="238"/>
                  <a:pt x="139" y="238"/>
                </a:cubicBezTo>
                <a:cubicBezTo>
                  <a:pt x="138" y="242"/>
                  <a:pt x="138" y="242"/>
                  <a:pt x="138" y="242"/>
                </a:cubicBezTo>
                <a:cubicBezTo>
                  <a:pt x="138" y="245"/>
                  <a:pt x="138" y="245"/>
                  <a:pt x="138" y="245"/>
                </a:cubicBezTo>
                <a:cubicBezTo>
                  <a:pt x="138" y="246"/>
                  <a:pt x="138" y="246"/>
                  <a:pt x="138" y="246"/>
                </a:cubicBezTo>
                <a:cubicBezTo>
                  <a:pt x="139" y="246"/>
                  <a:pt x="139" y="246"/>
                  <a:pt x="139" y="246"/>
                </a:cubicBezTo>
                <a:cubicBezTo>
                  <a:pt x="143" y="246"/>
                  <a:pt x="143" y="246"/>
                  <a:pt x="143" y="246"/>
                </a:cubicBezTo>
                <a:cubicBezTo>
                  <a:pt x="145" y="246"/>
                  <a:pt x="145" y="246"/>
                  <a:pt x="145" y="246"/>
                </a:cubicBezTo>
                <a:cubicBezTo>
                  <a:pt x="148" y="246"/>
                  <a:pt x="148" y="246"/>
                  <a:pt x="148" y="246"/>
                </a:cubicBezTo>
                <a:cubicBezTo>
                  <a:pt x="151" y="245"/>
                  <a:pt x="151" y="245"/>
                  <a:pt x="151" y="245"/>
                </a:cubicBezTo>
                <a:cubicBezTo>
                  <a:pt x="151" y="248"/>
                  <a:pt x="151" y="248"/>
                  <a:pt x="151" y="248"/>
                </a:cubicBezTo>
                <a:cubicBezTo>
                  <a:pt x="151" y="245"/>
                  <a:pt x="151" y="245"/>
                  <a:pt x="151" y="245"/>
                </a:cubicBezTo>
                <a:cubicBezTo>
                  <a:pt x="152" y="245"/>
                  <a:pt x="152" y="245"/>
                  <a:pt x="152" y="245"/>
                </a:cubicBezTo>
                <a:cubicBezTo>
                  <a:pt x="162" y="242"/>
                  <a:pt x="162" y="242"/>
                  <a:pt x="162" y="242"/>
                </a:cubicBezTo>
                <a:cubicBezTo>
                  <a:pt x="165" y="242"/>
                  <a:pt x="165" y="242"/>
                  <a:pt x="165" y="242"/>
                </a:cubicBezTo>
                <a:cubicBezTo>
                  <a:pt x="169" y="241"/>
                  <a:pt x="169" y="241"/>
                  <a:pt x="169" y="241"/>
                </a:cubicBezTo>
                <a:cubicBezTo>
                  <a:pt x="174" y="238"/>
                  <a:pt x="174" y="238"/>
                  <a:pt x="174" y="238"/>
                </a:cubicBezTo>
                <a:cubicBezTo>
                  <a:pt x="176" y="234"/>
                  <a:pt x="176" y="234"/>
                  <a:pt x="176" y="234"/>
                </a:cubicBezTo>
                <a:cubicBezTo>
                  <a:pt x="191" y="221"/>
                  <a:pt x="191" y="221"/>
                  <a:pt x="191" y="221"/>
                </a:cubicBezTo>
                <a:cubicBezTo>
                  <a:pt x="208" y="209"/>
                  <a:pt x="208" y="209"/>
                  <a:pt x="208" y="209"/>
                </a:cubicBezTo>
                <a:cubicBezTo>
                  <a:pt x="241" y="186"/>
                  <a:pt x="241" y="186"/>
                  <a:pt x="241" y="186"/>
                </a:cubicBezTo>
                <a:cubicBezTo>
                  <a:pt x="242" y="185"/>
                  <a:pt x="242" y="185"/>
                  <a:pt x="242" y="185"/>
                </a:cubicBezTo>
                <a:lnTo>
                  <a:pt x="241" y="18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71" name="Freeform 82"/>
          <p:cNvSpPr>
            <a:spLocks/>
          </p:cNvSpPr>
          <p:nvPr/>
        </p:nvSpPr>
        <p:spPr bwMode="auto">
          <a:xfrm>
            <a:off x="3864767" y="3417600"/>
            <a:ext cx="228600" cy="251242"/>
          </a:xfrm>
          <a:custGeom>
            <a:avLst/>
            <a:gdLst>
              <a:gd name="T0" fmla="*/ 80 w 128"/>
              <a:gd name="T1" fmla="*/ 0 h 102"/>
              <a:gd name="T2" fmla="*/ 63 w 128"/>
              <a:gd name="T3" fmla="*/ 9 h 102"/>
              <a:gd name="T4" fmla="*/ 58 w 128"/>
              <a:gd name="T5" fmla="*/ 15 h 102"/>
              <a:gd name="T6" fmla="*/ 47 w 128"/>
              <a:gd name="T7" fmla="*/ 15 h 102"/>
              <a:gd name="T8" fmla="*/ 44 w 128"/>
              <a:gd name="T9" fmla="*/ 23 h 102"/>
              <a:gd name="T10" fmla="*/ 38 w 128"/>
              <a:gd name="T11" fmla="*/ 28 h 102"/>
              <a:gd name="T12" fmla="*/ 34 w 128"/>
              <a:gd name="T13" fmla="*/ 35 h 102"/>
              <a:gd name="T14" fmla="*/ 27 w 128"/>
              <a:gd name="T15" fmla="*/ 28 h 102"/>
              <a:gd name="T16" fmla="*/ 20 w 128"/>
              <a:gd name="T17" fmla="*/ 35 h 102"/>
              <a:gd name="T18" fmla="*/ 20 w 128"/>
              <a:gd name="T19" fmla="*/ 43 h 102"/>
              <a:gd name="T20" fmla="*/ 19 w 128"/>
              <a:gd name="T21" fmla="*/ 45 h 102"/>
              <a:gd name="T22" fmla="*/ 14 w 128"/>
              <a:gd name="T23" fmla="*/ 56 h 102"/>
              <a:gd name="T24" fmla="*/ 6 w 128"/>
              <a:gd name="T25" fmla="*/ 57 h 102"/>
              <a:gd name="T26" fmla="*/ 6 w 128"/>
              <a:gd name="T27" fmla="*/ 61 h 102"/>
              <a:gd name="T28" fmla="*/ 6 w 128"/>
              <a:gd name="T29" fmla="*/ 67 h 102"/>
              <a:gd name="T30" fmla="*/ 2 w 128"/>
              <a:gd name="T31" fmla="*/ 75 h 102"/>
              <a:gd name="T32" fmla="*/ 2 w 128"/>
              <a:gd name="T33" fmla="*/ 82 h 102"/>
              <a:gd name="T34" fmla="*/ 2 w 128"/>
              <a:gd name="T35" fmla="*/ 85 h 102"/>
              <a:gd name="T36" fmla="*/ 7 w 128"/>
              <a:gd name="T37" fmla="*/ 89 h 102"/>
              <a:gd name="T38" fmla="*/ 14 w 128"/>
              <a:gd name="T39" fmla="*/ 96 h 102"/>
              <a:gd name="T40" fmla="*/ 20 w 128"/>
              <a:gd name="T41" fmla="*/ 97 h 102"/>
              <a:gd name="T42" fmla="*/ 34 w 128"/>
              <a:gd name="T43" fmla="*/ 93 h 102"/>
              <a:gd name="T44" fmla="*/ 38 w 128"/>
              <a:gd name="T45" fmla="*/ 93 h 102"/>
              <a:gd name="T46" fmla="*/ 46 w 128"/>
              <a:gd name="T47" fmla="*/ 101 h 102"/>
              <a:gd name="T48" fmla="*/ 46 w 128"/>
              <a:gd name="T49" fmla="*/ 89 h 102"/>
              <a:gd name="T50" fmla="*/ 44 w 128"/>
              <a:gd name="T51" fmla="*/ 79 h 102"/>
              <a:gd name="T52" fmla="*/ 58 w 128"/>
              <a:gd name="T53" fmla="*/ 75 h 102"/>
              <a:gd name="T54" fmla="*/ 75 w 128"/>
              <a:gd name="T55" fmla="*/ 75 h 102"/>
              <a:gd name="T56" fmla="*/ 80 w 128"/>
              <a:gd name="T57" fmla="*/ 75 h 102"/>
              <a:gd name="T58" fmla="*/ 88 w 128"/>
              <a:gd name="T59" fmla="*/ 72 h 102"/>
              <a:gd name="T60" fmla="*/ 95 w 128"/>
              <a:gd name="T61" fmla="*/ 75 h 102"/>
              <a:gd name="T62" fmla="*/ 104 w 128"/>
              <a:gd name="T63" fmla="*/ 72 h 102"/>
              <a:gd name="T64" fmla="*/ 112 w 128"/>
              <a:gd name="T65" fmla="*/ 65 h 102"/>
              <a:gd name="T66" fmla="*/ 121 w 128"/>
              <a:gd name="T67" fmla="*/ 65 h 102"/>
              <a:gd name="T68" fmla="*/ 125 w 128"/>
              <a:gd name="T69" fmla="*/ 61 h 102"/>
              <a:gd name="T70" fmla="*/ 124 w 128"/>
              <a:gd name="T71" fmla="*/ 52 h 102"/>
              <a:gd name="T72" fmla="*/ 124 w 128"/>
              <a:gd name="T73" fmla="*/ 44 h 102"/>
              <a:gd name="T74" fmla="*/ 119 w 128"/>
              <a:gd name="T75" fmla="*/ 44 h 102"/>
              <a:gd name="T76" fmla="*/ 107 w 128"/>
              <a:gd name="T77" fmla="*/ 35 h 102"/>
              <a:gd name="T78" fmla="*/ 111 w 128"/>
              <a:gd name="T79" fmla="*/ 31 h 102"/>
              <a:gd name="T80" fmla="*/ 97 w 128"/>
              <a:gd name="T81" fmla="*/ 19 h 102"/>
              <a:gd name="T82" fmla="*/ 95 w 128"/>
              <a:gd name="T83" fmla="*/ 12 h 102"/>
              <a:gd name="T84" fmla="*/ 93 w 128"/>
              <a:gd name="T85" fmla="*/ 4 h 102"/>
              <a:gd name="T86" fmla="*/ 85 w 128"/>
              <a:gd name="T87" fmla="*/ 0 h 102"/>
              <a:gd name="T88" fmla="*/ 85 w 128"/>
              <a:gd name="T89" fmla="*/ 0 h 102"/>
              <a:gd name="T90" fmla="*/ 85 w 128"/>
              <a:gd name="T9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 h="102">
                <a:moveTo>
                  <a:pt x="85" y="0"/>
                </a:moveTo>
                <a:lnTo>
                  <a:pt x="84" y="0"/>
                </a:lnTo>
                <a:lnTo>
                  <a:pt x="80" y="0"/>
                </a:lnTo>
                <a:lnTo>
                  <a:pt x="76" y="2"/>
                </a:lnTo>
                <a:lnTo>
                  <a:pt x="67" y="8"/>
                </a:lnTo>
                <a:lnTo>
                  <a:pt x="63" y="9"/>
                </a:lnTo>
                <a:lnTo>
                  <a:pt x="59" y="12"/>
                </a:lnTo>
                <a:lnTo>
                  <a:pt x="58" y="13"/>
                </a:lnTo>
                <a:lnTo>
                  <a:pt x="58" y="15"/>
                </a:lnTo>
                <a:lnTo>
                  <a:pt x="55" y="15"/>
                </a:lnTo>
                <a:lnTo>
                  <a:pt x="51" y="15"/>
                </a:lnTo>
                <a:lnTo>
                  <a:pt x="47" y="15"/>
                </a:lnTo>
                <a:lnTo>
                  <a:pt x="46" y="17"/>
                </a:lnTo>
                <a:lnTo>
                  <a:pt x="44" y="21"/>
                </a:lnTo>
                <a:lnTo>
                  <a:pt x="44" y="23"/>
                </a:lnTo>
                <a:lnTo>
                  <a:pt x="42" y="27"/>
                </a:lnTo>
                <a:lnTo>
                  <a:pt x="38" y="25"/>
                </a:lnTo>
                <a:lnTo>
                  <a:pt x="38" y="28"/>
                </a:lnTo>
                <a:lnTo>
                  <a:pt x="38" y="32"/>
                </a:lnTo>
                <a:lnTo>
                  <a:pt x="36" y="32"/>
                </a:lnTo>
                <a:lnTo>
                  <a:pt x="34" y="35"/>
                </a:lnTo>
                <a:lnTo>
                  <a:pt x="31" y="32"/>
                </a:lnTo>
                <a:lnTo>
                  <a:pt x="27" y="31"/>
                </a:lnTo>
                <a:lnTo>
                  <a:pt x="27" y="28"/>
                </a:lnTo>
                <a:lnTo>
                  <a:pt x="24" y="32"/>
                </a:lnTo>
                <a:lnTo>
                  <a:pt x="23" y="35"/>
                </a:lnTo>
                <a:lnTo>
                  <a:pt x="20" y="35"/>
                </a:lnTo>
                <a:lnTo>
                  <a:pt x="20" y="36"/>
                </a:lnTo>
                <a:lnTo>
                  <a:pt x="23" y="40"/>
                </a:lnTo>
                <a:lnTo>
                  <a:pt x="20" y="43"/>
                </a:lnTo>
                <a:lnTo>
                  <a:pt x="19" y="43"/>
                </a:lnTo>
                <a:lnTo>
                  <a:pt x="19" y="44"/>
                </a:lnTo>
                <a:lnTo>
                  <a:pt x="19" y="45"/>
                </a:lnTo>
                <a:lnTo>
                  <a:pt x="19" y="49"/>
                </a:lnTo>
                <a:lnTo>
                  <a:pt x="15" y="56"/>
                </a:lnTo>
                <a:lnTo>
                  <a:pt x="14" y="56"/>
                </a:lnTo>
                <a:lnTo>
                  <a:pt x="11" y="56"/>
                </a:lnTo>
                <a:lnTo>
                  <a:pt x="10" y="56"/>
                </a:lnTo>
                <a:lnTo>
                  <a:pt x="6" y="57"/>
                </a:lnTo>
                <a:lnTo>
                  <a:pt x="3" y="59"/>
                </a:lnTo>
                <a:lnTo>
                  <a:pt x="6" y="59"/>
                </a:lnTo>
                <a:lnTo>
                  <a:pt x="6" y="61"/>
                </a:lnTo>
                <a:lnTo>
                  <a:pt x="6" y="63"/>
                </a:lnTo>
                <a:lnTo>
                  <a:pt x="6" y="65"/>
                </a:lnTo>
                <a:lnTo>
                  <a:pt x="6" y="67"/>
                </a:lnTo>
                <a:lnTo>
                  <a:pt x="6" y="71"/>
                </a:lnTo>
                <a:lnTo>
                  <a:pt x="2" y="72"/>
                </a:lnTo>
                <a:lnTo>
                  <a:pt x="2" y="75"/>
                </a:lnTo>
                <a:lnTo>
                  <a:pt x="2" y="75"/>
                </a:lnTo>
                <a:lnTo>
                  <a:pt x="2" y="80"/>
                </a:lnTo>
                <a:lnTo>
                  <a:pt x="2" y="82"/>
                </a:lnTo>
                <a:lnTo>
                  <a:pt x="0" y="84"/>
                </a:lnTo>
                <a:lnTo>
                  <a:pt x="2" y="84"/>
                </a:lnTo>
                <a:lnTo>
                  <a:pt x="2" y="85"/>
                </a:lnTo>
                <a:lnTo>
                  <a:pt x="3" y="85"/>
                </a:lnTo>
                <a:lnTo>
                  <a:pt x="6" y="85"/>
                </a:lnTo>
                <a:lnTo>
                  <a:pt x="7" y="89"/>
                </a:lnTo>
                <a:lnTo>
                  <a:pt x="10" y="93"/>
                </a:lnTo>
                <a:lnTo>
                  <a:pt x="11" y="96"/>
                </a:lnTo>
                <a:lnTo>
                  <a:pt x="14" y="96"/>
                </a:lnTo>
                <a:lnTo>
                  <a:pt x="15" y="97"/>
                </a:lnTo>
                <a:lnTo>
                  <a:pt x="20" y="100"/>
                </a:lnTo>
                <a:lnTo>
                  <a:pt x="20" y="97"/>
                </a:lnTo>
                <a:lnTo>
                  <a:pt x="23" y="96"/>
                </a:lnTo>
                <a:lnTo>
                  <a:pt x="28" y="93"/>
                </a:lnTo>
                <a:lnTo>
                  <a:pt x="34" y="93"/>
                </a:lnTo>
                <a:lnTo>
                  <a:pt x="36" y="93"/>
                </a:lnTo>
                <a:lnTo>
                  <a:pt x="38" y="93"/>
                </a:lnTo>
                <a:lnTo>
                  <a:pt x="38" y="93"/>
                </a:lnTo>
                <a:lnTo>
                  <a:pt x="42" y="100"/>
                </a:lnTo>
                <a:lnTo>
                  <a:pt x="46" y="102"/>
                </a:lnTo>
                <a:lnTo>
                  <a:pt x="46" y="101"/>
                </a:lnTo>
                <a:lnTo>
                  <a:pt x="46" y="100"/>
                </a:lnTo>
                <a:lnTo>
                  <a:pt x="46" y="96"/>
                </a:lnTo>
                <a:lnTo>
                  <a:pt x="46" y="89"/>
                </a:lnTo>
                <a:lnTo>
                  <a:pt x="46" y="88"/>
                </a:lnTo>
                <a:lnTo>
                  <a:pt x="42" y="80"/>
                </a:lnTo>
                <a:lnTo>
                  <a:pt x="44" y="79"/>
                </a:lnTo>
                <a:lnTo>
                  <a:pt x="44" y="76"/>
                </a:lnTo>
                <a:lnTo>
                  <a:pt x="44" y="75"/>
                </a:lnTo>
                <a:lnTo>
                  <a:pt x="58" y="75"/>
                </a:lnTo>
                <a:lnTo>
                  <a:pt x="60" y="75"/>
                </a:lnTo>
                <a:lnTo>
                  <a:pt x="71" y="75"/>
                </a:lnTo>
                <a:lnTo>
                  <a:pt x="75" y="75"/>
                </a:lnTo>
                <a:lnTo>
                  <a:pt x="76" y="75"/>
                </a:lnTo>
                <a:lnTo>
                  <a:pt x="77" y="75"/>
                </a:lnTo>
                <a:lnTo>
                  <a:pt x="80" y="75"/>
                </a:lnTo>
                <a:lnTo>
                  <a:pt x="81" y="72"/>
                </a:lnTo>
                <a:lnTo>
                  <a:pt x="85" y="71"/>
                </a:lnTo>
                <a:lnTo>
                  <a:pt x="88" y="72"/>
                </a:lnTo>
                <a:lnTo>
                  <a:pt x="91" y="72"/>
                </a:lnTo>
                <a:lnTo>
                  <a:pt x="95" y="75"/>
                </a:lnTo>
                <a:lnTo>
                  <a:pt x="95" y="75"/>
                </a:lnTo>
                <a:lnTo>
                  <a:pt x="101" y="75"/>
                </a:lnTo>
                <a:lnTo>
                  <a:pt x="103" y="75"/>
                </a:lnTo>
                <a:lnTo>
                  <a:pt x="104" y="72"/>
                </a:lnTo>
                <a:lnTo>
                  <a:pt x="107" y="71"/>
                </a:lnTo>
                <a:lnTo>
                  <a:pt x="111" y="67"/>
                </a:lnTo>
                <a:lnTo>
                  <a:pt x="112" y="65"/>
                </a:lnTo>
                <a:lnTo>
                  <a:pt x="115" y="67"/>
                </a:lnTo>
                <a:lnTo>
                  <a:pt x="120" y="65"/>
                </a:lnTo>
                <a:lnTo>
                  <a:pt x="121" y="65"/>
                </a:lnTo>
                <a:lnTo>
                  <a:pt x="124" y="64"/>
                </a:lnTo>
                <a:lnTo>
                  <a:pt x="125" y="61"/>
                </a:lnTo>
                <a:lnTo>
                  <a:pt x="125" y="61"/>
                </a:lnTo>
                <a:lnTo>
                  <a:pt x="128" y="59"/>
                </a:lnTo>
                <a:lnTo>
                  <a:pt x="125" y="56"/>
                </a:lnTo>
                <a:lnTo>
                  <a:pt x="124" y="52"/>
                </a:lnTo>
                <a:lnTo>
                  <a:pt x="124" y="49"/>
                </a:lnTo>
                <a:lnTo>
                  <a:pt x="125" y="48"/>
                </a:lnTo>
                <a:lnTo>
                  <a:pt x="124" y="44"/>
                </a:lnTo>
                <a:lnTo>
                  <a:pt x="121" y="43"/>
                </a:lnTo>
                <a:lnTo>
                  <a:pt x="120" y="44"/>
                </a:lnTo>
                <a:lnTo>
                  <a:pt x="119" y="44"/>
                </a:lnTo>
                <a:lnTo>
                  <a:pt x="115" y="44"/>
                </a:lnTo>
                <a:lnTo>
                  <a:pt x="108" y="39"/>
                </a:lnTo>
                <a:lnTo>
                  <a:pt x="107" y="35"/>
                </a:lnTo>
                <a:lnTo>
                  <a:pt x="107" y="31"/>
                </a:lnTo>
                <a:lnTo>
                  <a:pt x="108" y="31"/>
                </a:lnTo>
                <a:lnTo>
                  <a:pt x="111" y="31"/>
                </a:lnTo>
                <a:lnTo>
                  <a:pt x="99" y="25"/>
                </a:lnTo>
                <a:lnTo>
                  <a:pt x="99" y="21"/>
                </a:lnTo>
                <a:lnTo>
                  <a:pt x="97" y="19"/>
                </a:lnTo>
                <a:lnTo>
                  <a:pt x="95" y="15"/>
                </a:lnTo>
                <a:lnTo>
                  <a:pt x="95" y="13"/>
                </a:lnTo>
                <a:lnTo>
                  <a:pt x="95" y="12"/>
                </a:lnTo>
                <a:lnTo>
                  <a:pt x="93" y="9"/>
                </a:lnTo>
                <a:lnTo>
                  <a:pt x="93" y="6"/>
                </a:lnTo>
                <a:lnTo>
                  <a:pt x="93" y="4"/>
                </a:lnTo>
                <a:lnTo>
                  <a:pt x="93" y="2"/>
                </a:lnTo>
                <a:lnTo>
                  <a:pt x="88" y="0"/>
                </a:lnTo>
                <a:lnTo>
                  <a:pt x="85" y="0"/>
                </a:lnTo>
                <a:lnTo>
                  <a:pt x="85" y="0"/>
                </a:lnTo>
                <a:lnTo>
                  <a:pt x="85" y="0"/>
                </a:lnTo>
                <a:lnTo>
                  <a:pt x="85" y="0"/>
                </a:lnTo>
                <a:lnTo>
                  <a:pt x="85" y="0"/>
                </a:lnTo>
                <a:lnTo>
                  <a:pt x="85" y="0"/>
                </a:lnTo>
                <a:lnTo>
                  <a:pt x="85" y="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72" name="Freeform 83"/>
          <p:cNvSpPr>
            <a:spLocks/>
          </p:cNvSpPr>
          <p:nvPr/>
        </p:nvSpPr>
        <p:spPr bwMode="auto">
          <a:xfrm>
            <a:off x="3695102" y="3708252"/>
            <a:ext cx="116086" cy="187200"/>
          </a:xfrm>
          <a:custGeom>
            <a:avLst/>
            <a:gdLst>
              <a:gd name="T0" fmla="*/ 65 w 65"/>
              <a:gd name="T1" fmla="*/ 61 h 76"/>
              <a:gd name="T2" fmla="*/ 65 w 65"/>
              <a:gd name="T3" fmla="*/ 52 h 76"/>
              <a:gd name="T4" fmla="*/ 61 w 65"/>
              <a:gd name="T5" fmla="*/ 48 h 76"/>
              <a:gd name="T6" fmla="*/ 58 w 65"/>
              <a:gd name="T7" fmla="*/ 41 h 76"/>
              <a:gd name="T8" fmla="*/ 57 w 65"/>
              <a:gd name="T9" fmla="*/ 40 h 76"/>
              <a:gd name="T10" fmla="*/ 52 w 65"/>
              <a:gd name="T11" fmla="*/ 40 h 76"/>
              <a:gd name="T12" fmla="*/ 48 w 65"/>
              <a:gd name="T13" fmla="*/ 39 h 76"/>
              <a:gd name="T14" fmla="*/ 48 w 65"/>
              <a:gd name="T15" fmla="*/ 35 h 76"/>
              <a:gd name="T16" fmla="*/ 52 w 65"/>
              <a:gd name="T17" fmla="*/ 31 h 76"/>
              <a:gd name="T18" fmla="*/ 49 w 65"/>
              <a:gd name="T19" fmla="*/ 19 h 76"/>
              <a:gd name="T20" fmla="*/ 48 w 65"/>
              <a:gd name="T21" fmla="*/ 15 h 76"/>
              <a:gd name="T22" fmla="*/ 45 w 65"/>
              <a:gd name="T23" fmla="*/ 18 h 76"/>
              <a:gd name="T24" fmla="*/ 41 w 65"/>
              <a:gd name="T25" fmla="*/ 23 h 76"/>
              <a:gd name="T26" fmla="*/ 38 w 65"/>
              <a:gd name="T27" fmla="*/ 23 h 76"/>
              <a:gd name="T28" fmla="*/ 32 w 65"/>
              <a:gd name="T29" fmla="*/ 22 h 76"/>
              <a:gd name="T30" fmla="*/ 32 w 65"/>
              <a:gd name="T31" fmla="*/ 10 h 76"/>
              <a:gd name="T32" fmla="*/ 32 w 65"/>
              <a:gd name="T33" fmla="*/ 6 h 76"/>
              <a:gd name="T34" fmla="*/ 30 w 65"/>
              <a:gd name="T35" fmla="*/ 2 h 76"/>
              <a:gd name="T36" fmla="*/ 26 w 65"/>
              <a:gd name="T37" fmla="*/ 0 h 76"/>
              <a:gd name="T38" fmla="*/ 22 w 65"/>
              <a:gd name="T39" fmla="*/ 0 h 76"/>
              <a:gd name="T40" fmla="*/ 20 w 65"/>
              <a:gd name="T41" fmla="*/ 2 h 76"/>
              <a:gd name="T42" fmla="*/ 18 w 65"/>
              <a:gd name="T43" fmla="*/ 2 h 76"/>
              <a:gd name="T44" fmla="*/ 18 w 65"/>
              <a:gd name="T45" fmla="*/ 6 h 76"/>
              <a:gd name="T46" fmla="*/ 14 w 65"/>
              <a:gd name="T47" fmla="*/ 10 h 76"/>
              <a:gd name="T48" fmla="*/ 13 w 65"/>
              <a:gd name="T49" fmla="*/ 14 h 76"/>
              <a:gd name="T50" fmla="*/ 5 w 65"/>
              <a:gd name="T51" fmla="*/ 22 h 76"/>
              <a:gd name="T52" fmla="*/ 1 w 65"/>
              <a:gd name="T53" fmla="*/ 28 h 76"/>
              <a:gd name="T54" fmla="*/ 1 w 65"/>
              <a:gd name="T55" fmla="*/ 32 h 76"/>
              <a:gd name="T56" fmla="*/ 9 w 65"/>
              <a:gd name="T57" fmla="*/ 39 h 76"/>
              <a:gd name="T58" fmla="*/ 12 w 65"/>
              <a:gd name="T59" fmla="*/ 40 h 76"/>
              <a:gd name="T60" fmla="*/ 21 w 65"/>
              <a:gd name="T61" fmla="*/ 45 h 76"/>
              <a:gd name="T62" fmla="*/ 41 w 65"/>
              <a:gd name="T63" fmla="*/ 65 h 76"/>
              <a:gd name="T64" fmla="*/ 53 w 65"/>
              <a:gd name="T65" fmla="*/ 72 h 76"/>
              <a:gd name="T66" fmla="*/ 58 w 65"/>
              <a:gd name="T67" fmla="*/ 76 h 76"/>
              <a:gd name="T68" fmla="*/ 62 w 65"/>
              <a:gd name="T69" fmla="*/ 76 h 76"/>
              <a:gd name="T70" fmla="*/ 62 w 65"/>
              <a:gd name="T71" fmla="*/ 68 h 76"/>
              <a:gd name="T72" fmla="*/ 62 w 65"/>
              <a:gd name="T73" fmla="*/ 68 h 76"/>
              <a:gd name="T74" fmla="*/ 62 w 65"/>
              <a:gd name="T75" fmla="*/ 68 h 76"/>
              <a:gd name="T76" fmla="*/ 62 w 65"/>
              <a:gd name="T77"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 h="76">
                <a:moveTo>
                  <a:pt x="62" y="68"/>
                </a:moveTo>
                <a:lnTo>
                  <a:pt x="65" y="61"/>
                </a:lnTo>
                <a:lnTo>
                  <a:pt x="65" y="57"/>
                </a:lnTo>
                <a:lnTo>
                  <a:pt x="65" y="52"/>
                </a:lnTo>
                <a:lnTo>
                  <a:pt x="62" y="49"/>
                </a:lnTo>
                <a:lnTo>
                  <a:pt x="61" y="48"/>
                </a:lnTo>
                <a:lnTo>
                  <a:pt x="58" y="44"/>
                </a:lnTo>
                <a:lnTo>
                  <a:pt x="58" y="41"/>
                </a:lnTo>
                <a:lnTo>
                  <a:pt x="57" y="40"/>
                </a:lnTo>
                <a:lnTo>
                  <a:pt x="57" y="40"/>
                </a:lnTo>
                <a:lnTo>
                  <a:pt x="53" y="40"/>
                </a:lnTo>
                <a:lnTo>
                  <a:pt x="52" y="40"/>
                </a:lnTo>
                <a:lnTo>
                  <a:pt x="49" y="39"/>
                </a:lnTo>
                <a:lnTo>
                  <a:pt x="48" y="39"/>
                </a:lnTo>
                <a:lnTo>
                  <a:pt x="45" y="36"/>
                </a:lnTo>
                <a:lnTo>
                  <a:pt x="48" y="35"/>
                </a:lnTo>
                <a:lnTo>
                  <a:pt x="49" y="35"/>
                </a:lnTo>
                <a:lnTo>
                  <a:pt x="52" y="31"/>
                </a:lnTo>
                <a:lnTo>
                  <a:pt x="52" y="24"/>
                </a:lnTo>
                <a:lnTo>
                  <a:pt x="49" y="19"/>
                </a:lnTo>
                <a:lnTo>
                  <a:pt x="48" y="18"/>
                </a:lnTo>
                <a:lnTo>
                  <a:pt x="48" y="15"/>
                </a:lnTo>
                <a:lnTo>
                  <a:pt x="45" y="15"/>
                </a:lnTo>
                <a:lnTo>
                  <a:pt x="45" y="18"/>
                </a:lnTo>
                <a:lnTo>
                  <a:pt x="44" y="19"/>
                </a:lnTo>
                <a:lnTo>
                  <a:pt x="41" y="23"/>
                </a:lnTo>
                <a:lnTo>
                  <a:pt x="38" y="24"/>
                </a:lnTo>
                <a:lnTo>
                  <a:pt x="38" y="23"/>
                </a:lnTo>
                <a:lnTo>
                  <a:pt x="36" y="22"/>
                </a:lnTo>
                <a:lnTo>
                  <a:pt x="32" y="22"/>
                </a:lnTo>
                <a:lnTo>
                  <a:pt x="34" y="15"/>
                </a:lnTo>
                <a:lnTo>
                  <a:pt x="32" y="10"/>
                </a:lnTo>
                <a:lnTo>
                  <a:pt x="32" y="8"/>
                </a:lnTo>
                <a:lnTo>
                  <a:pt x="32" y="6"/>
                </a:lnTo>
                <a:lnTo>
                  <a:pt x="32" y="4"/>
                </a:lnTo>
                <a:lnTo>
                  <a:pt x="30" y="2"/>
                </a:lnTo>
                <a:lnTo>
                  <a:pt x="28" y="0"/>
                </a:lnTo>
                <a:lnTo>
                  <a:pt x="26" y="0"/>
                </a:lnTo>
                <a:lnTo>
                  <a:pt x="25" y="2"/>
                </a:lnTo>
                <a:lnTo>
                  <a:pt x="22" y="0"/>
                </a:lnTo>
                <a:lnTo>
                  <a:pt x="21" y="0"/>
                </a:lnTo>
                <a:lnTo>
                  <a:pt x="20" y="2"/>
                </a:lnTo>
                <a:lnTo>
                  <a:pt x="17" y="2"/>
                </a:lnTo>
                <a:lnTo>
                  <a:pt x="18" y="2"/>
                </a:lnTo>
                <a:lnTo>
                  <a:pt x="21" y="2"/>
                </a:lnTo>
                <a:lnTo>
                  <a:pt x="18" y="6"/>
                </a:lnTo>
                <a:lnTo>
                  <a:pt x="17" y="8"/>
                </a:lnTo>
                <a:lnTo>
                  <a:pt x="14" y="10"/>
                </a:lnTo>
                <a:lnTo>
                  <a:pt x="14" y="11"/>
                </a:lnTo>
                <a:lnTo>
                  <a:pt x="13" y="14"/>
                </a:lnTo>
                <a:lnTo>
                  <a:pt x="12" y="18"/>
                </a:lnTo>
                <a:lnTo>
                  <a:pt x="5" y="22"/>
                </a:lnTo>
                <a:lnTo>
                  <a:pt x="1" y="27"/>
                </a:lnTo>
                <a:lnTo>
                  <a:pt x="1" y="28"/>
                </a:lnTo>
                <a:lnTo>
                  <a:pt x="0" y="28"/>
                </a:lnTo>
                <a:lnTo>
                  <a:pt x="1" y="32"/>
                </a:lnTo>
                <a:lnTo>
                  <a:pt x="5" y="36"/>
                </a:lnTo>
                <a:lnTo>
                  <a:pt x="9" y="39"/>
                </a:lnTo>
                <a:lnTo>
                  <a:pt x="12" y="39"/>
                </a:lnTo>
                <a:lnTo>
                  <a:pt x="12" y="40"/>
                </a:lnTo>
                <a:lnTo>
                  <a:pt x="14" y="44"/>
                </a:lnTo>
                <a:lnTo>
                  <a:pt x="21" y="45"/>
                </a:lnTo>
                <a:lnTo>
                  <a:pt x="34" y="61"/>
                </a:lnTo>
                <a:lnTo>
                  <a:pt x="41" y="65"/>
                </a:lnTo>
                <a:lnTo>
                  <a:pt x="49" y="71"/>
                </a:lnTo>
                <a:lnTo>
                  <a:pt x="53" y="72"/>
                </a:lnTo>
                <a:lnTo>
                  <a:pt x="57" y="75"/>
                </a:lnTo>
                <a:lnTo>
                  <a:pt x="58" y="76"/>
                </a:lnTo>
                <a:lnTo>
                  <a:pt x="61" y="76"/>
                </a:lnTo>
                <a:lnTo>
                  <a:pt x="62" y="76"/>
                </a:lnTo>
                <a:lnTo>
                  <a:pt x="62" y="72"/>
                </a:lnTo>
                <a:lnTo>
                  <a:pt x="62" y="68"/>
                </a:lnTo>
                <a:lnTo>
                  <a:pt x="62" y="68"/>
                </a:lnTo>
                <a:lnTo>
                  <a:pt x="62" y="68"/>
                </a:lnTo>
                <a:lnTo>
                  <a:pt x="62" y="68"/>
                </a:lnTo>
                <a:lnTo>
                  <a:pt x="62" y="68"/>
                </a:lnTo>
                <a:lnTo>
                  <a:pt x="62" y="68"/>
                </a:lnTo>
                <a:lnTo>
                  <a:pt x="62" y="68"/>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73" name="Freeform 84"/>
          <p:cNvSpPr>
            <a:spLocks/>
          </p:cNvSpPr>
          <p:nvPr/>
        </p:nvSpPr>
        <p:spPr bwMode="auto">
          <a:xfrm>
            <a:off x="3643312" y="3644210"/>
            <a:ext cx="89297" cy="133011"/>
          </a:xfrm>
          <a:custGeom>
            <a:avLst/>
            <a:gdLst>
              <a:gd name="T0" fmla="*/ 43 w 50"/>
              <a:gd name="T1" fmla="*/ 26 h 54"/>
              <a:gd name="T2" fmla="*/ 43 w 50"/>
              <a:gd name="T3" fmla="*/ 22 h 54"/>
              <a:gd name="T4" fmla="*/ 43 w 50"/>
              <a:gd name="T5" fmla="*/ 18 h 54"/>
              <a:gd name="T6" fmla="*/ 42 w 50"/>
              <a:gd name="T7" fmla="*/ 14 h 54"/>
              <a:gd name="T8" fmla="*/ 37 w 50"/>
              <a:gd name="T9" fmla="*/ 4 h 54"/>
              <a:gd name="T10" fmla="*/ 29 w 50"/>
              <a:gd name="T11" fmla="*/ 0 h 54"/>
              <a:gd name="T12" fmla="*/ 21 w 50"/>
              <a:gd name="T13" fmla="*/ 1 h 54"/>
              <a:gd name="T14" fmla="*/ 17 w 50"/>
              <a:gd name="T15" fmla="*/ 1 h 54"/>
              <a:gd name="T16" fmla="*/ 13 w 50"/>
              <a:gd name="T17" fmla="*/ 5 h 54"/>
              <a:gd name="T18" fmla="*/ 8 w 50"/>
              <a:gd name="T19" fmla="*/ 13 h 54"/>
              <a:gd name="T20" fmla="*/ 6 w 50"/>
              <a:gd name="T21" fmla="*/ 17 h 54"/>
              <a:gd name="T22" fmla="*/ 4 w 50"/>
              <a:gd name="T23" fmla="*/ 17 h 54"/>
              <a:gd name="T24" fmla="*/ 0 w 50"/>
              <a:gd name="T25" fmla="*/ 17 h 54"/>
              <a:gd name="T26" fmla="*/ 4 w 50"/>
              <a:gd name="T27" fmla="*/ 21 h 54"/>
              <a:gd name="T28" fmla="*/ 2 w 50"/>
              <a:gd name="T29" fmla="*/ 24 h 54"/>
              <a:gd name="T30" fmla="*/ 8 w 50"/>
              <a:gd name="T31" fmla="*/ 24 h 54"/>
              <a:gd name="T32" fmla="*/ 6 w 50"/>
              <a:gd name="T33" fmla="*/ 26 h 54"/>
              <a:gd name="T34" fmla="*/ 4 w 50"/>
              <a:gd name="T35" fmla="*/ 28 h 54"/>
              <a:gd name="T36" fmla="*/ 2 w 50"/>
              <a:gd name="T37" fmla="*/ 28 h 54"/>
              <a:gd name="T38" fmla="*/ 2 w 50"/>
              <a:gd name="T39" fmla="*/ 30 h 54"/>
              <a:gd name="T40" fmla="*/ 6 w 50"/>
              <a:gd name="T41" fmla="*/ 36 h 54"/>
              <a:gd name="T42" fmla="*/ 10 w 50"/>
              <a:gd name="T43" fmla="*/ 41 h 54"/>
              <a:gd name="T44" fmla="*/ 13 w 50"/>
              <a:gd name="T45" fmla="*/ 40 h 54"/>
              <a:gd name="T46" fmla="*/ 13 w 50"/>
              <a:gd name="T47" fmla="*/ 44 h 54"/>
              <a:gd name="T48" fmla="*/ 13 w 50"/>
              <a:gd name="T49" fmla="*/ 45 h 54"/>
              <a:gd name="T50" fmla="*/ 13 w 50"/>
              <a:gd name="T51" fmla="*/ 48 h 54"/>
              <a:gd name="T52" fmla="*/ 30 w 50"/>
              <a:gd name="T53" fmla="*/ 54 h 54"/>
              <a:gd name="T54" fmla="*/ 34 w 50"/>
              <a:gd name="T55" fmla="*/ 48 h 54"/>
              <a:gd name="T56" fmla="*/ 42 w 50"/>
              <a:gd name="T57" fmla="*/ 40 h 54"/>
              <a:gd name="T58" fmla="*/ 43 w 50"/>
              <a:gd name="T59" fmla="*/ 36 h 54"/>
              <a:gd name="T60" fmla="*/ 47 w 50"/>
              <a:gd name="T61" fmla="*/ 32 h 54"/>
              <a:gd name="T62" fmla="*/ 47 w 50"/>
              <a:gd name="T63" fmla="*/ 28 h 54"/>
              <a:gd name="T64" fmla="*/ 46 w 50"/>
              <a:gd name="T65" fmla="*/ 28 h 54"/>
              <a:gd name="T66" fmla="*/ 42 w 50"/>
              <a:gd name="T67" fmla="*/ 32 h 54"/>
              <a:gd name="T68" fmla="*/ 42 w 50"/>
              <a:gd name="T69" fmla="*/ 32 h 54"/>
              <a:gd name="T70" fmla="*/ 42 w 50"/>
              <a:gd name="T71"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 h="54">
                <a:moveTo>
                  <a:pt x="42" y="32"/>
                </a:moveTo>
                <a:lnTo>
                  <a:pt x="43" y="26"/>
                </a:lnTo>
                <a:lnTo>
                  <a:pt x="43" y="24"/>
                </a:lnTo>
                <a:lnTo>
                  <a:pt x="43" y="22"/>
                </a:lnTo>
                <a:lnTo>
                  <a:pt x="43" y="21"/>
                </a:lnTo>
                <a:lnTo>
                  <a:pt x="43" y="18"/>
                </a:lnTo>
                <a:lnTo>
                  <a:pt x="42" y="17"/>
                </a:lnTo>
                <a:lnTo>
                  <a:pt x="42" y="14"/>
                </a:lnTo>
                <a:lnTo>
                  <a:pt x="42" y="13"/>
                </a:lnTo>
                <a:lnTo>
                  <a:pt x="37" y="4"/>
                </a:lnTo>
                <a:lnTo>
                  <a:pt x="34" y="1"/>
                </a:lnTo>
                <a:lnTo>
                  <a:pt x="29" y="0"/>
                </a:lnTo>
                <a:lnTo>
                  <a:pt x="23" y="1"/>
                </a:lnTo>
                <a:lnTo>
                  <a:pt x="21" y="1"/>
                </a:lnTo>
                <a:lnTo>
                  <a:pt x="19" y="1"/>
                </a:lnTo>
                <a:lnTo>
                  <a:pt x="17" y="1"/>
                </a:lnTo>
                <a:lnTo>
                  <a:pt x="16" y="1"/>
                </a:lnTo>
                <a:lnTo>
                  <a:pt x="13" y="5"/>
                </a:lnTo>
                <a:lnTo>
                  <a:pt x="12" y="9"/>
                </a:lnTo>
                <a:lnTo>
                  <a:pt x="8" y="13"/>
                </a:lnTo>
                <a:lnTo>
                  <a:pt x="6" y="14"/>
                </a:lnTo>
                <a:lnTo>
                  <a:pt x="6" y="17"/>
                </a:lnTo>
                <a:lnTo>
                  <a:pt x="4" y="17"/>
                </a:lnTo>
                <a:lnTo>
                  <a:pt x="4" y="17"/>
                </a:lnTo>
                <a:lnTo>
                  <a:pt x="2" y="17"/>
                </a:lnTo>
                <a:lnTo>
                  <a:pt x="0" y="17"/>
                </a:lnTo>
                <a:lnTo>
                  <a:pt x="2" y="18"/>
                </a:lnTo>
                <a:lnTo>
                  <a:pt x="4" y="21"/>
                </a:lnTo>
                <a:lnTo>
                  <a:pt x="2" y="22"/>
                </a:lnTo>
                <a:lnTo>
                  <a:pt x="2" y="24"/>
                </a:lnTo>
                <a:lnTo>
                  <a:pt x="6" y="26"/>
                </a:lnTo>
                <a:lnTo>
                  <a:pt x="8" y="24"/>
                </a:lnTo>
                <a:lnTo>
                  <a:pt x="8" y="26"/>
                </a:lnTo>
                <a:lnTo>
                  <a:pt x="6" y="26"/>
                </a:lnTo>
                <a:lnTo>
                  <a:pt x="4" y="26"/>
                </a:lnTo>
                <a:lnTo>
                  <a:pt x="4" y="28"/>
                </a:lnTo>
                <a:lnTo>
                  <a:pt x="4" y="30"/>
                </a:lnTo>
                <a:lnTo>
                  <a:pt x="2" y="28"/>
                </a:lnTo>
                <a:lnTo>
                  <a:pt x="0" y="30"/>
                </a:lnTo>
                <a:lnTo>
                  <a:pt x="2" y="30"/>
                </a:lnTo>
                <a:lnTo>
                  <a:pt x="6" y="32"/>
                </a:lnTo>
                <a:lnTo>
                  <a:pt x="6" y="36"/>
                </a:lnTo>
                <a:lnTo>
                  <a:pt x="8" y="40"/>
                </a:lnTo>
                <a:lnTo>
                  <a:pt x="10" y="41"/>
                </a:lnTo>
                <a:lnTo>
                  <a:pt x="12" y="41"/>
                </a:lnTo>
                <a:lnTo>
                  <a:pt x="13" y="40"/>
                </a:lnTo>
                <a:lnTo>
                  <a:pt x="13" y="41"/>
                </a:lnTo>
                <a:lnTo>
                  <a:pt x="13" y="44"/>
                </a:lnTo>
                <a:lnTo>
                  <a:pt x="17" y="44"/>
                </a:lnTo>
                <a:lnTo>
                  <a:pt x="13" y="45"/>
                </a:lnTo>
                <a:lnTo>
                  <a:pt x="16" y="48"/>
                </a:lnTo>
                <a:lnTo>
                  <a:pt x="13" y="48"/>
                </a:lnTo>
                <a:lnTo>
                  <a:pt x="29" y="54"/>
                </a:lnTo>
                <a:lnTo>
                  <a:pt x="30" y="54"/>
                </a:lnTo>
                <a:lnTo>
                  <a:pt x="30" y="53"/>
                </a:lnTo>
                <a:lnTo>
                  <a:pt x="34" y="48"/>
                </a:lnTo>
                <a:lnTo>
                  <a:pt x="41" y="44"/>
                </a:lnTo>
                <a:lnTo>
                  <a:pt x="42" y="40"/>
                </a:lnTo>
                <a:lnTo>
                  <a:pt x="43" y="37"/>
                </a:lnTo>
                <a:lnTo>
                  <a:pt x="43" y="36"/>
                </a:lnTo>
                <a:lnTo>
                  <a:pt x="46" y="34"/>
                </a:lnTo>
                <a:lnTo>
                  <a:pt x="47" y="32"/>
                </a:lnTo>
                <a:lnTo>
                  <a:pt x="50" y="28"/>
                </a:lnTo>
                <a:lnTo>
                  <a:pt x="47" y="28"/>
                </a:lnTo>
                <a:lnTo>
                  <a:pt x="46" y="28"/>
                </a:lnTo>
                <a:lnTo>
                  <a:pt x="46" y="28"/>
                </a:lnTo>
                <a:lnTo>
                  <a:pt x="42" y="32"/>
                </a:lnTo>
                <a:lnTo>
                  <a:pt x="42" y="32"/>
                </a:lnTo>
                <a:lnTo>
                  <a:pt x="42" y="32"/>
                </a:lnTo>
                <a:lnTo>
                  <a:pt x="42" y="32"/>
                </a:lnTo>
                <a:lnTo>
                  <a:pt x="42" y="32"/>
                </a:lnTo>
                <a:lnTo>
                  <a:pt x="42" y="32"/>
                </a:lnTo>
                <a:lnTo>
                  <a:pt x="42" y="32"/>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74" name="Freeform 85"/>
          <p:cNvSpPr>
            <a:spLocks noEditPoints="1"/>
          </p:cNvSpPr>
          <p:nvPr/>
        </p:nvSpPr>
        <p:spPr bwMode="auto">
          <a:xfrm>
            <a:off x="3775470" y="3612190"/>
            <a:ext cx="178594" cy="283264"/>
          </a:xfrm>
          <a:custGeom>
            <a:avLst/>
            <a:gdLst>
              <a:gd name="T0" fmla="*/ 96 w 100"/>
              <a:gd name="T1" fmla="*/ 26 h 115"/>
              <a:gd name="T2" fmla="*/ 88 w 100"/>
              <a:gd name="T3" fmla="*/ 14 h 115"/>
              <a:gd name="T4" fmla="*/ 84 w 100"/>
              <a:gd name="T5" fmla="*/ 14 h 115"/>
              <a:gd name="T6" fmla="*/ 70 w 100"/>
              <a:gd name="T7" fmla="*/ 18 h 115"/>
              <a:gd name="T8" fmla="*/ 64 w 100"/>
              <a:gd name="T9" fmla="*/ 17 h 115"/>
              <a:gd name="T10" fmla="*/ 57 w 100"/>
              <a:gd name="T11" fmla="*/ 10 h 115"/>
              <a:gd name="T12" fmla="*/ 52 w 100"/>
              <a:gd name="T13" fmla="*/ 6 h 115"/>
              <a:gd name="T14" fmla="*/ 46 w 100"/>
              <a:gd name="T15" fmla="*/ 5 h 115"/>
              <a:gd name="T16" fmla="*/ 42 w 100"/>
              <a:gd name="T17" fmla="*/ 9 h 115"/>
              <a:gd name="T18" fmla="*/ 40 w 100"/>
              <a:gd name="T19" fmla="*/ 6 h 115"/>
              <a:gd name="T20" fmla="*/ 38 w 100"/>
              <a:gd name="T21" fmla="*/ 1 h 115"/>
              <a:gd name="T22" fmla="*/ 33 w 100"/>
              <a:gd name="T23" fmla="*/ 1 h 115"/>
              <a:gd name="T24" fmla="*/ 30 w 100"/>
              <a:gd name="T25" fmla="*/ 6 h 115"/>
              <a:gd name="T26" fmla="*/ 24 w 100"/>
              <a:gd name="T27" fmla="*/ 9 h 115"/>
              <a:gd name="T28" fmla="*/ 17 w 100"/>
              <a:gd name="T29" fmla="*/ 5 h 115"/>
              <a:gd name="T30" fmla="*/ 12 w 100"/>
              <a:gd name="T31" fmla="*/ 10 h 115"/>
              <a:gd name="T32" fmla="*/ 8 w 100"/>
              <a:gd name="T33" fmla="*/ 17 h 115"/>
              <a:gd name="T34" fmla="*/ 13 w 100"/>
              <a:gd name="T35" fmla="*/ 23 h 115"/>
              <a:gd name="T36" fmla="*/ 13 w 100"/>
              <a:gd name="T37" fmla="*/ 31 h 115"/>
              <a:gd name="T38" fmla="*/ 16 w 100"/>
              <a:gd name="T39" fmla="*/ 37 h 115"/>
              <a:gd name="T40" fmla="*/ 8 w 100"/>
              <a:gd name="T41" fmla="*/ 41 h 115"/>
              <a:gd name="T42" fmla="*/ 12 w 100"/>
              <a:gd name="T43" fmla="*/ 49 h 115"/>
              <a:gd name="T44" fmla="*/ 11 w 100"/>
              <a:gd name="T45" fmla="*/ 53 h 115"/>
              <a:gd name="T46" fmla="*/ 4 w 100"/>
              <a:gd name="T47" fmla="*/ 57 h 115"/>
              <a:gd name="T48" fmla="*/ 7 w 100"/>
              <a:gd name="T49" fmla="*/ 63 h 115"/>
              <a:gd name="T50" fmla="*/ 3 w 100"/>
              <a:gd name="T51" fmla="*/ 74 h 115"/>
              <a:gd name="T52" fmla="*/ 4 w 100"/>
              <a:gd name="T53" fmla="*/ 78 h 115"/>
              <a:gd name="T54" fmla="*/ 12 w 100"/>
              <a:gd name="T55" fmla="*/ 79 h 115"/>
              <a:gd name="T56" fmla="*/ 13 w 100"/>
              <a:gd name="T57" fmla="*/ 83 h 115"/>
              <a:gd name="T58" fmla="*/ 20 w 100"/>
              <a:gd name="T59" fmla="*/ 91 h 115"/>
              <a:gd name="T60" fmla="*/ 17 w 100"/>
              <a:gd name="T61" fmla="*/ 107 h 115"/>
              <a:gd name="T62" fmla="*/ 20 w 100"/>
              <a:gd name="T63" fmla="*/ 115 h 115"/>
              <a:gd name="T64" fmla="*/ 30 w 100"/>
              <a:gd name="T65" fmla="*/ 110 h 115"/>
              <a:gd name="T66" fmla="*/ 50 w 100"/>
              <a:gd name="T67" fmla="*/ 102 h 115"/>
              <a:gd name="T68" fmla="*/ 60 w 100"/>
              <a:gd name="T69" fmla="*/ 100 h 115"/>
              <a:gd name="T70" fmla="*/ 69 w 100"/>
              <a:gd name="T71" fmla="*/ 98 h 115"/>
              <a:gd name="T72" fmla="*/ 70 w 100"/>
              <a:gd name="T73" fmla="*/ 98 h 115"/>
              <a:gd name="T74" fmla="*/ 77 w 100"/>
              <a:gd name="T75" fmla="*/ 100 h 115"/>
              <a:gd name="T76" fmla="*/ 86 w 100"/>
              <a:gd name="T77" fmla="*/ 100 h 115"/>
              <a:gd name="T78" fmla="*/ 92 w 100"/>
              <a:gd name="T79" fmla="*/ 102 h 115"/>
              <a:gd name="T80" fmla="*/ 94 w 100"/>
              <a:gd name="T81" fmla="*/ 92 h 115"/>
              <a:gd name="T82" fmla="*/ 90 w 100"/>
              <a:gd name="T83" fmla="*/ 83 h 115"/>
              <a:gd name="T84" fmla="*/ 90 w 100"/>
              <a:gd name="T85" fmla="*/ 66 h 115"/>
              <a:gd name="T86" fmla="*/ 96 w 100"/>
              <a:gd name="T87" fmla="*/ 50 h 115"/>
              <a:gd name="T88" fmla="*/ 97 w 100"/>
              <a:gd name="T89" fmla="*/ 35 h 115"/>
              <a:gd name="T90" fmla="*/ 97 w 100"/>
              <a:gd name="T91" fmla="*/ 35 h 115"/>
              <a:gd name="T92" fmla="*/ 97 w 100"/>
              <a:gd name="T93" fmla="*/ 35 h 115"/>
              <a:gd name="T94" fmla="*/ 78 w 100"/>
              <a:gd name="T95" fmla="*/ 96 h 115"/>
              <a:gd name="T96" fmla="*/ 78 w 100"/>
              <a:gd name="T97" fmla="*/ 98 h 115"/>
              <a:gd name="T98" fmla="*/ 78 w 100"/>
              <a:gd name="T99" fmla="*/ 9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0" h="115">
                <a:moveTo>
                  <a:pt x="97" y="35"/>
                </a:moveTo>
                <a:lnTo>
                  <a:pt x="96" y="30"/>
                </a:lnTo>
                <a:lnTo>
                  <a:pt x="96" y="26"/>
                </a:lnTo>
                <a:lnTo>
                  <a:pt x="96" y="23"/>
                </a:lnTo>
                <a:lnTo>
                  <a:pt x="92" y="21"/>
                </a:lnTo>
                <a:lnTo>
                  <a:pt x="88" y="14"/>
                </a:lnTo>
                <a:lnTo>
                  <a:pt x="88" y="14"/>
                </a:lnTo>
                <a:lnTo>
                  <a:pt x="86" y="14"/>
                </a:lnTo>
                <a:lnTo>
                  <a:pt x="84" y="14"/>
                </a:lnTo>
                <a:lnTo>
                  <a:pt x="78" y="14"/>
                </a:lnTo>
                <a:lnTo>
                  <a:pt x="73" y="17"/>
                </a:lnTo>
                <a:lnTo>
                  <a:pt x="70" y="18"/>
                </a:lnTo>
                <a:lnTo>
                  <a:pt x="70" y="21"/>
                </a:lnTo>
                <a:lnTo>
                  <a:pt x="65" y="18"/>
                </a:lnTo>
                <a:lnTo>
                  <a:pt x="64" y="17"/>
                </a:lnTo>
                <a:lnTo>
                  <a:pt x="61" y="17"/>
                </a:lnTo>
                <a:lnTo>
                  <a:pt x="60" y="14"/>
                </a:lnTo>
                <a:lnTo>
                  <a:pt x="57" y="10"/>
                </a:lnTo>
                <a:lnTo>
                  <a:pt x="56" y="6"/>
                </a:lnTo>
                <a:lnTo>
                  <a:pt x="53" y="6"/>
                </a:lnTo>
                <a:lnTo>
                  <a:pt x="52" y="6"/>
                </a:lnTo>
                <a:lnTo>
                  <a:pt x="52" y="5"/>
                </a:lnTo>
                <a:lnTo>
                  <a:pt x="50" y="5"/>
                </a:lnTo>
                <a:lnTo>
                  <a:pt x="46" y="5"/>
                </a:lnTo>
                <a:lnTo>
                  <a:pt x="44" y="6"/>
                </a:lnTo>
                <a:lnTo>
                  <a:pt x="44" y="9"/>
                </a:lnTo>
                <a:lnTo>
                  <a:pt x="42" y="9"/>
                </a:lnTo>
                <a:lnTo>
                  <a:pt x="42" y="9"/>
                </a:lnTo>
                <a:lnTo>
                  <a:pt x="40" y="9"/>
                </a:lnTo>
                <a:lnTo>
                  <a:pt x="40" y="6"/>
                </a:lnTo>
                <a:lnTo>
                  <a:pt x="40" y="5"/>
                </a:lnTo>
                <a:lnTo>
                  <a:pt x="40" y="0"/>
                </a:lnTo>
                <a:lnTo>
                  <a:pt x="38" y="1"/>
                </a:lnTo>
                <a:lnTo>
                  <a:pt x="37" y="3"/>
                </a:lnTo>
                <a:lnTo>
                  <a:pt x="34" y="3"/>
                </a:lnTo>
                <a:lnTo>
                  <a:pt x="33" y="1"/>
                </a:lnTo>
                <a:lnTo>
                  <a:pt x="33" y="5"/>
                </a:lnTo>
                <a:lnTo>
                  <a:pt x="33" y="6"/>
                </a:lnTo>
                <a:lnTo>
                  <a:pt x="30" y="6"/>
                </a:lnTo>
                <a:lnTo>
                  <a:pt x="29" y="6"/>
                </a:lnTo>
                <a:lnTo>
                  <a:pt x="27" y="9"/>
                </a:lnTo>
                <a:lnTo>
                  <a:pt x="24" y="9"/>
                </a:lnTo>
                <a:lnTo>
                  <a:pt x="21" y="6"/>
                </a:lnTo>
                <a:lnTo>
                  <a:pt x="20" y="5"/>
                </a:lnTo>
                <a:lnTo>
                  <a:pt x="17" y="5"/>
                </a:lnTo>
                <a:lnTo>
                  <a:pt x="16" y="5"/>
                </a:lnTo>
                <a:lnTo>
                  <a:pt x="13" y="9"/>
                </a:lnTo>
                <a:lnTo>
                  <a:pt x="12" y="10"/>
                </a:lnTo>
                <a:lnTo>
                  <a:pt x="11" y="13"/>
                </a:lnTo>
                <a:lnTo>
                  <a:pt x="8" y="14"/>
                </a:lnTo>
                <a:lnTo>
                  <a:pt x="8" y="17"/>
                </a:lnTo>
                <a:lnTo>
                  <a:pt x="11" y="22"/>
                </a:lnTo>
                <a:lnTo>
                  <a:pt x="12" y="23"/>
                </a:lnTo>
                <a:lnTo>
                  <a:pt x="13" y="23"/>
                </a:lnTo>
                <a:lnTo>
                  <a:pt x="13" y="27"/>
                </a:lnTo>
                <a:lnTo>
                  <a:pt x="16" y="30"/>
                </a:lnTo>
                <a:lnTo>
                  <a:pt x="13" y="31"/>
                </a:lnTo>
                <a:lnTo>
                  <a:pt x="12" y="35"/>
                </a:lnTo>
                <a:lnTo>
                  <a:pt x="13" y="35"/>
                </a:lnTo>
                <a:lnTo>
                  <a:pt x="16" y="37"/>
                </a:lnTo>
                <a:lnTo>
                  <a:pt x="17" y="43"/>
                </a:lnTo>
                <a:lnTo>
                  <a:pt x="12" y="41"/>
                </a:lnTo>
                <a:lnTo>
                  <a:pt x="8" y="41"/>
                </a:lnTo>
                <a:lnTo>
                  <a:pt x="8" y="43"/>
                </a:lnTo>
                <a:lnTo>
                  <a:pt x="8" y="45"/>
                </a:lnTo>
                <a:lnTo>
                  <a:pt x="12" y="49"/>
                </a:lnTo>
                <a:lnTo>
                  <a:pt x="11" y="49"/>
                </a:lnTo>
                <a:lnTo>
                  <a:pt x="11" y="50"/>
                </a:lnTo>
                <a:lnTo>
                  <a:pt x="11" y="53"/>
                </a:lnTo>
                <a:lnTo>
                  <a:pt x="8" y="57"/>
                </a:lnTo>
                <a:lnTo>
                  <a:pt x="7" y="57"/>
                </a:lnTo>
                <a:lnTo>
                  <a:pt x="4" y="57"/>
                </a:lnTo>
                <a:lnTo>
                  <a:pt x="3" y="57"/>
                </a:lnTo>
                <a:lnTo>
                  <a:pt x="4" y="58"/>
                </a:lnTo>
                <a:lnTo>
                  <a:pt x="7" y="63"/>
                </a:lnTo>
                <a:lnTo>
                  <a:pt x="7" y="70"/>
                </a:lnTo>
                <a:lnTo>
                  <a:pt x="4" y="74"/>
                </a:lnTo>
                <a:lnTo>
                  <a:pt x="3" y="74"/>
                </a:lnTo>
                <a:lnTo>
                  <a:pt x="0" y="75"/>
                </a:lnTo>
                <a:lnTo>
                  <a:pt x="3" y="78"/>
                </a:lnTo>
                <a:lnTo>
                  <a:pt x="4" y="78"/>
                </a:lnTo>
                <a:lnTo>
                  <a:pt x="7" y="79"/>
                </a:lnTo>
                <a:lnTo>
                  <a:pt x="8" y="79"/>
                </a:lnTo>
                <a:lnTo>
                  <a:pt x="12" y="79"/>
                </a:lnTo>
                <a:lnTo>
                  <a:pt x="12" y="79"/>
                </a:lnTo>
                <a:lnTo>
                  <a:pt x="13" y="80"/>
                </a:lnTo>
                <a:lnTo>
                  <a:pt x="13" y="83"/>
                </a:lnTo>
                <a:lnTo>
                  <a:pt x="16" y="87"/>
                </a:lnTo>
                <a:lnTo>
                  <a:pt x="17" y="88"/>
                </a:lnTo>
                <a:lnTo>
                  <a:pt x="20" y="91"/>
                </a:lnTo>
                <a:lnTo>
                  <a:pt x="20" y="96"/>
                </a:lnTo>
                <a:lnTo>
                  <a:pt x="20" y="100"/>
                </a:lnTo>
                <a:lnTo>
                  <a:pt x="17" y="107"/>
                </a:lnTo>
                <a:lnTo>
                  <a:pt x="17" y="111"/>
                </a:lnTo>
                <a:lnTo>
                  <a:pt x="17" y="115"/>
                </a:lnTo>
                <a:lnTo>
                  <a:pt x="20" y="115"/>
                </a:lnTo>
                <a:lnTo>
                  <a:pt x="21" y="114"/>
                </a:lnTo>
                <a:lnTo>
                  <a:pt x="25" y="111"/>
                </a:lnTo>
                <a:lnTo>
                  <a:pt x="30" y="110"/>
                </a:lnTo>
                <a:lnTo>
                  <a:pt x="37" y="107"/>
                </a:lnTo>
                <a:lnTo>
                  <a:pt x="42" y="104"/>
                </a:lnTo>
                <a:lnTo>
                  <a:pt x="50" y="102"/>
                </a:lnTo>
                <a:lnTo>
                  <a:pt x="57" y="102"/>
                </a:lnTo>
                <a:lnTo>
                  <a:pt x="56" y="100"/>
                </a:lnTo>
                <a:lnTo>
                  <a:pt x="60" y="100"/>
                </a:lnTo>
                <a:lnTo>
                  <a:pt x="60" y="102"/>
                </a:lnTo>
                <a:lnTo>
                  <a:pt x="61" y="100"/>
                </a:lnTo>
                <a:lnTo>
                  <a:pt x="69" y="98"/>
                </a:lnTo>
                <a:lnTo>
                  <a:pt x="65" y="100"/>
                </a:lnTo>
                <a:lnTo>
                  <a:pt x="74" y="100"/>
                </a:lnTo>
                <a:lnTo>
                  <a:pt x="70" y="98"/>
                </a:lnTo>
                <a:lnTo>
                  <a:pt x="73" y="98"/>
                </a:lnTo>
                <a:lnTo>
                  <a:pt x="74" y="98"/>
                </a:lnTo>
                <a:lnTo>
                  <a:pt x="77" y="100"/>
                </a:lnTo>
                <a:lnTo>
                  <a:pt x="78" y="100"/>
                </a:lnTo>
                <a:lnTo>
                  <a:pt x="84" y="100"/>
                </a:lnTo>
                <a:lnTo>
                  <a:pt x="86" y="100"/>
                </a:lnTo>
                <a:lnTo>
                  <a:pt x="88" y="98"/>
                </a:lnTo>
                <a:lnTo>
                  <a:pt x="90" y="100"/>
                </a:lnTo>
                <a:lnTo>
                  <a:pt x="92" y="102"/>
                </a:lnTo>
                <a:lnTo>
                  <a:pt x="96" y="102"/>
                </a:lnTo>
                <a:lnTo>
                  <a:pt x="96" y="94"/>
                </a:lnTo>
                <a:lnTo>
                  <a:pt x="94" y="92"/>
                </a:lnTo>
                <a:lnTo>
                  <a:pt x="92" y="92"/>
                </a:lnTo>
                <a:lnTo>
                  <a:pt x="92" y="87"/>
                </a:lnTo>
                <a:lnTo>
                  <a:pt x="90" y="83"/>
                </a:lnTo>
                <a:lnTo>
                  <a:pt x="88" y="78"/>
                </a:lnTo>
                <a:lnTo>
                  <a:pt x="88" y="70"/>
                </a:lnTo>
                <a:lnTo>
                  <a:pt x="90" y="66"/>
                </a:lnTo>
                <a:lnTo>
                  <a:pt x="90" y="61"/>
                </a:lnTo>
                <a:lnTo>
                  <a:pt x="92" y="54"/>
                </a:lnTo>
                <a:lnTo>
                  <a:pt x="96" y="50"/>
                </a:lnTo>
                <a:lnTo>
                  <a:pt x="100" y="45"/>
                </a:lnTo>
                <a:lnTo>
                  <a:pt x="100" y="41"/>
                </a:lnTo>
                <a:lnTo>
                  <a:pt x="97" y="35"/>
                </a:lnTo>
                <a:lnTo>
                  <a:pt x="97" y="35"/>
                </a:lnTo>
                <a:lnTo>
                  <a:pt x="97" y="35"/>
                </a:lnTo>
                <a:lnTo>
                  <a:pt x="97" y="35"/>
                </a:lnTo>
                <a:lnTo>
                  <a:pt x="97" y="35"/>
                </a:lnTo>
                <a:lnTo>
                  <a:pt x="97" y="35"/>
                </a:lnTo>
                <a:lnTo>
                  <a:pt x="97" y="35"/>
                </a:lnTo>
                <a:close/>
                <a:moveTo>
                  <a:pt x="78" y="98"/>
                </a:moveTo>
                <a:lnTo>
                  <a:pt x="77" y="98"/>
                </a:lnTo>
                <a:lnTo>
                  <a:pt x="78" y="96"/>
                </a:lnTo>
                <a:lnTo>
                  <a:pt x="78" y="98"/>
                </a:lnTo>
                <a:lnTo>
                  <a:pt x="78" y="98"/>
                </a:lnTo>
                <a:lnTo>
                  <a:pt x="78" y="98"/>
                </a:lnTo>
                <a:lnTo>
                  <a:pt x="78" y="98"/>
                </a:lnTo>
                <a:lnTo>
                  <a:pt x="78" y="98"/>
                </a:lnTo>
                <a:lnTo>
                  <a:pt x="78" y="98"/>
                </a:lnTo>
                <a:lnTo>
                  <a:pt x="78" y="98"/>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75" name="Freeform 86"/>
          <p:cNvSpPr>
            <a:spLocks/>
          </p:cNvSpPr>
          <p:nvPr/>
        </p:nvSpPr>
        <p:spPr bwMode="auto">
          <a:xfrm>
            <a:off x="3595098" y="3525986"/>
            <a:ext cx="210741" cy="241389"/>
          </a:xfrm>
          <a:custGeom>
            <a:avLst/>
            <a:gdLst>
              <a:gd name="T0" fmla="*/ 113 w 118"/>
              <a:gd name="T1" fmla="*/ 41 h 98"/>
              <a:gd name="T2" fmla="*/ 108 w 118"/>
              <a:gd name="T3" fmla="*/ 36 h 98"/>
              <a:gd name="T4" fmla="*/ 105 w 118"/>
              <a:gd name="T5" fmla="*/ 28 h 98"/>
              <a:gd name="T6" fmla="*/ 104 w 118"/>
              <a:gd name="T7" fmla="*/ 25 h 98"/>
              <a:gd name="T8" fmla="*/ 108 w 118"/>
              <a:gd name="T9" fmla="*/ 23 h 98"/>
              <a:gd name="T10" fmla="*/ 101 w 118"/>
              <a:gd name="T11" fmla="*/ 17 h 98"/>
              <a:gd name="T12" fmla="*/ 100 w 118"/>
              <a:gd name="T13" fmla="*/ 13 h 98"/>
              <a:gd name="T14" fmla="*/ 97 w 118"/>
              <a:gd name="T15" fmla="*/ 5 h 98"/>
              <a:gd name="T16" fmla="*/ 92 w 118"/>
              <a:gd name="T17" fmla="*/ 1 h 98"/>
              <a:gd name="T18" fmla="*/ 92 w 118"/>
              <a:gd name="T19" fmla="*/ 8 h 98"/>
              <a:gd name="T20" fmla="*/ 81 w 118"/>
              <a:gd name="T21" fmla="*/ 9 h 98"/>
              <a:gd name="T22" fmla="*/ 70 w 118"/>
              <a:gd name="T23" fmla="*/ 13 h 98"/>
              <a:gd name="T24" fmla="*/ 68 w 118"/>
              <a:gd name="T25" fmla="*/ 8 h 98"/>
              <a:gd name="T26" fmla="*/ 61 w 118"/>
              <a:gd name="T27" fmla="*/ 12 h 98"/>
              <a:gd name="T28" fmla="*/ 60 w 118"/>
              <a:gd name="T29" fmla="*/ 5 h 98"/>
              <a:gd name="T30" fmla="*/ 52 w 118"/>
              <a:gd name="T31" fmla="*/ 4 h 98"/>
              <a:gd name="T32" fmla="*/ 39 w 118"/>
              <a:gd name="T33" fmla="*/ 4 h 98"/>
              <a:gd name="T34" fmla="*/ 33 w 118"/>
              <a:gd name="T35" fmla="*/ 4 h 98"/>
              <a:gd name="T36" fmla="*/ 29 w 118"/>
              <a:gd name="T37" fmla="*/ 0 h 98"/>
              <a:gd name="T38" fmla="*/ 24 w 118"/>
              <a:gd name="T39" fmla="*/ 4 h 98"/>
              <a:gd name="T40" fmla="*/ 17 w 118"/>
              <a:gd name="T41" fmla="*/ 8 h 98"/>
              <a:gd name="T42" fmla="*/ 21 w 118"/>
              <a:gd name="T43" fmla="*/ 13 h 98"/>
              <a:gd name="T44" fmla="*/ 13 w 118"/>
              <a:gd name="T45" fmla="*/ 17 h 98"/>
              <a:gd name="T46" fmla="*/ 3 w 118"/>
              <a:gd name="T47" fmla="*/ 27 h 98"/>
              <a:gd name="T48" fmla="*/ 7 w 118"/>
              <a:gd name="T49" fmla="*/ 28 h 98"/>
              <a:gd name="T50" fmla="*/ 7 w 118"/>
              <a:gd name="T51" fmla="*/ 35 h 98"/>
              <a:gd name="T52" fmla="*/ 7 w 118"/>
              <a:gd name="T53" fmla="*/ 40 h 98"/>
              <a:gd name="T54" fmla="*/ 11 w 118"/>
              <a:gd name="T55" fmla="*/ 44 h 98"/>
              <a:gd name="T56" fmla="*/ 16 w 118"/>
              <a:gd name="T57" fmla="*/ 45 h 98"/>
              <a:gd name="T58" fmla="*/ 20 w 118"/>
              <a:gd name="T59" fmla="*/ 49 h 98"/>
              <a:gd name="T60" fmla="*/ 24 w 118"/>
              <a:gd name="T61" fmla="*/ 56 h 98"/>
              <a:gd name="T62" fmla="*/ 25 w 118"/>
              <a:gd name="T63" fmla="*/ 57 h 98"/>
              <a:gd name="T64" fmla="*/ 27 w 118"/>
              <a:gd name="T65" fmla="*/ 62 h 98"/>
              <a:gd name="T66" fmla="*/ 27 w 118"/>
              <a:gd name="T67" fmla="*/ 62 h 98"/>
              <a:gd name="T68" fmla="*/ 31 w 118"/>
              <a:gd name="T69" fmla="*/ 65 h 98"/>
              <a:gd name="T70" fmla="*/ 33 w 118"/>
              <a:gd name="T71" fmla="*/ 62 h 98"/>
              <a:gd name="T72" fmla="*/ 40 w 118"/>
              <a:gd name="T73" fmla="*/ 53 h 98"/>
              <a:gd name="T74" fmla="*/ 46 w 118"/>
              <a:gd name="T75" fmla="*/ 49 h 98"/>
              <a:gd name="T76" fmla="*/ 56 w 118"/>
              <a:gd name="T77" fmla="*/ 48 h 98"/>
              <a:gd name="T78" fmla="*/ 69 w 118"/>
              <a:gd name="T79" fmla="*/ 61 h 98"/>
              <a:gd name="T80" fmla="*/ 70 w 118"/>
              <a:gd name="T81" fmla="*/ 66 h 98"/>
              <a:gd name="T82" fmla="*/ 70 w 118"/>
              <a:gd name="T83" fmla="*/ 72 h 98"/>
              <a:gd name="T84" fmla="*/ 73 w 118"/>
              <a:gd name="T85" fmla="*/ 76 h 98"/>
              <a:gd name="T86" fmla="*/ 76 w 118"/>
              <a:gd name="T87" fmla="*/ 76 h 98"/>
              <a:gd name="T88" fmla="*/ 81 w 118"/>
              <a:gd name="T89" fmla="*/ 76 h 98"/>
              <a:gd name="T90" fmla="*/ 86 w 118"/>
              <a:gd name="T91" fmla="*/ 76 h 98"/>
              <a:gd name="T92" fmla="*/ 88 w 118"/>
              <a:gd name="T93" fmla="*/ 82 h 98"/>
              <a:gd name="T94" fmla="*/ 88 w 118"/>
              <a:gd name="T95" fmla="*/ 96 h 98"/>
              <a:gd name="T96" fmla="*/ 94 w 118"/>
              <a:gd name="T97" fmla="*/ 98 h 98"/>
              <a:gd name="T98" fmla="*/ 101 w 118"/>
              <a:gd name="T99" fmla="*/ 92 h 98"/>
              <a:gd name="T100" fmla="*/ 104 w 118"/>
              <a:gd name="T101" fmla="*/ 92 h 98"/>
              <a:gd name="T102" fmla="*/ 109 w 118"/>
              <a:gd name="T103" fmla="*/ 92 h 98"/>
              <a:gd name="T104" fmla="*/ 112 w 118"/>
              <a:gd name="T105" fmla="*/ 84 h 98"/>
              <a:gd name="T106" fmla="*/ 109 w 118"/>
              <a:gd name="T107" fmla="*/ 78 h 98"/>
              <a:gd name="T108" fmla="*/ 118 w 118"/>
              <a:gd name="T109" fmla="*/ 78 h 98"/>
              <a:gd name="T110" fmla="*/ 113 w 118"/>
              <a:gd name="T111" fmla="*/ 70 h 98"/>
              <a:gd name="T112" fmla="*/ 114 w 118"/>
              <a:gd name="T113" fmla="*/ 62 h 98"/>
              <a:gd name="T114" fmla="*/ 112 w 118"/>
              <a:gd name="T115" fmla="*/ 57 h 98"/>
              <a:gd name="T116" fmla="*/ 112 w 118"/>
              <a:gd name="T117" fmla="*/ 48 h 98"/>
              <a:gd name="T118" fmla="*/ 113 w 118"/>
              <a:gd name="T119" fmla="*/ 45 h 98"/>
              <a:gd name="T120" fmla="*/ 113 w 118"/>
              <a:gd name="T121" fmla="*/ 45 h 98"/>
              <a:gd name="T122" fmla="*/ 113 w 118"/>
              <a:gd name="T123" fmla="*/ 4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 h="98">
                <a:moveTo>
                  <a:pt x="113" y="45"/>
                </a:moveTo>
                <a:lnTo>
                  <a:pt x="113" y="44"/>
                </a:lnTo>
                <a:lnTo>
                  <a:pt x="113" y="41"/>
                </a:lnTo>
                <a:lnTo>
                  <a:pt x="112" y="40"/>
                </a:lnTo>
                <a:lnTo>
                  <a:pt x="109" y="40"/>
                </a:lnTo>
                <a:lnTo>
                  <a:pt x="108" y="36"/>
                </a:lnTo>
                <a:lnTo>
                  <a:pt x="108" y="31"/>
                </a:lnTo>
                <a:lnTo>
                  <a:pt x="108" y="28"/>
                </a:lnTo>
                <a:lnTo>
                  <a:pt x="105" y="28"/>
                </a:lnTo>
                <a:lnTo>
                  <a:pt x="101" y="31"/>
                </a:lnTo>
                <a:lnTo>
                  <a:pt x="104" y="27"/>
                </a:lnTo>
                <a:lnTo>
                  <a:pt x="104" y="25"/>
                </a:lnTo>
                <a:lnTo>
                  <a:pt x="105" y="25"/>
                </a:lnTo>
                <a:lnTo>
                  <a:pt x="108" y="25"/>
                </a:lnTo>
                <a:lnTo>
                  <a:pt x="108" y="23"/>
                </a:lnTo>
                <a:lnTo>
                  <a:pt x="105" y="21"/>
                </a:lnTo>
                <a:lnTo>
                  <a:pt x="104" y="19"/>
                </a:lnTo>
                <a:lnTo>
                  <a:pt x="101" y="17"/>
                </a:lnTo>
                <a:lnTo>
                  <a:pt x="100" y="17"/>
                </a:lnTo>
                <a:lnTo>
                  <a:pt x="100" y="15"/>
                </a:lnTo>
                <a:lnTo>
                  <a:pt x="100" y="13"/>
                </a:lnTo>
                <a:lnTo>
                  <a:pt x="100" y="12"/>
                </a:lnTo>
                <a:lnTo>
                  <a:pt x="97" y="9"/>
                </a:lnTo>
                <a:lnTo>
                  <a:pt x="97" y="5"/>
                </a:lnTo>
                <a:lnTo>
                  <a:pt x="96" y="4"/>
                </a:lnTo>
                <a:lnTo>
                  <a:pt x="94" y="4"/>
                </a:lnTo>
                <a:lnTo>
                  <a:pt x="92" y="1"/>
                </a:lnTo>
                <a:lnTo>
                  <a:pt x="92" y="4"/>
                </a:lnTo>
                <a:lnTo>
                  <a:pt x="92" y="5"/>
                </a:lnTo>
                <a:lnTo>
                  <a:pt x="92" y="8"/>
                </a:lnTo>
                <a:lnTo>
                  <a:pt x="84" y="12"/>
                </a:lnTo>
                <a:lnTo>
                  <a:pt x="82" y="9"/>
                </a:lnTo>
                <a:lnTo>
                  <a:pt x="81" y="9"/>
                </a:lnTo>
                <a:lnTo>
                  <a:pt x="77" y="8"/>
                </a:lnTo>
                <a:lnTo>
                  <a:pt x="73" y="9"/>
                </a:lnTo>
                <a:lnTo>
                  <a:pt x="70" y="13"/>
                </a:lnTo>
                <a:lnTo>
                  <a:pt x="69" y="12"/>
                </a:lnTo>
                <a:lnTo>
                  <a:pt x="69" y="9"/>
                </a:lnTo>
                <a:lnTo>
                  <a:pt x="68" y="8"/>
                </a:lnTo>
                <a:lnTo>
                  <a:pt x="65" y="8"/>
                </a:lnTo>
                <a:lnTo>
                  <a:pt x="64" y="9"/>
                </a:lnTo>
                <a:lnTo>
                  <a:pt x="61" y="12"/>
                </a:lnTo>
                <a:lnTo>
                  <a:pt x="60" y="12"/>
                </a:lnTo>
                <a:lnTo>
                  <a:pt x="57" y="9"/>
                </a:lnTo>
                <a:lnTo>
                  <a:pt x="60" y="5"/>
                </a:lnTo>
                <a:lnTo>
                  <a:pt x="60" y="4"/>
                </a:lnTo>
                <a:lnTo>
                  <a:pt x="56" y="4"/>
                </a:lnTo>
                <a:lnTo>
                  <a:pt x="52" y="4"/>
                </a:lnTo>
                <a:lnTo>
                  <a:pt x="48" y="5"/>
                </a:lnTo>
                <a:lnTo>
                  <a:pt x="44" y="5"/>
                </a:lnTo>
                <a:lnTo>
                  <a:pt x="39" y="4"/>
                </a:lnTo>
                <a:lnTo>
                  <a:pt x="37" y="1"/>
                </a:lnTo>
                <a:lnTo>
                  <a:pt x="35" y="4"/>
                </a:lnTo>
                <a:lnTo>
                  <a:pt x="33" y="4"/>
                </a:lnTo>
                <a:lnTo>
                  <a:pt x="33" y="1"/>
                </a:lnTo>
                <a:lnTo>
                  <a:pt x="33" y="0"/>
                </a:lnTo>
                <a:lnTo>
                  <a:pt x="29" y="0"/>
                </a:lnTo>
                <a:lnTo>
                  <a:pt x="21" y="0"/>
                </a:lnTo>
                <a:lnTo>
                  <a:pt x="24" y="1"/>
                </a:lnTo>
                <a:lnTo>
                  <a:pt x="24" y="4"/>
                </a:lnTo>
                <a:lnTo>
                  <a:pt x="21" y="5"/>
                </a:lnTo>
                <a:lnTo>
                  <a:pt x="20" y="8"/>
                </a:lnTo>
                <a:lnTo>
                  <a:pt x="17" y="8"/>
                </a:lnTo>
                <a:lnTo>
                  <a:pt x="20" y="9"/>
                </a:lnTo>
                <a:lnTo>
                  <a:pt x="21" y="12"/>
                </a:lnTo>
                <a:lnTo>
                  <a:pt x="21" y="13"/>
                </a:lnTo>
                <a:lnTo>
                  <a:pt x="21" y="17"/>
                </a:lnTo>
                <a:lnTo>
                  <a:pt x="17" y="17"/>
                </a:lnTo>
                <a:lnTo>
                  <a:pt x="13" y="17"/>
                </a:lnTo>
                <a:lnTo>
                  <a:pt x="7" y="21"/>
                </a:lnTo>
                <a:lnTo>
                  <a:pt x="4" y="23"/>
                </a:lnTo>
                <a:lnTo>
                  <a:pt x="3" y="27"/>
                </a:lnTo>
                <a:lnTo>
                  <a:pt x="3" y="28"/>
                </a:lnTo>
                <a:lnTo>
                  <a:pt x="0" y="31"/>
                </a:lnTo>
                <a:lnTo>
                  <a:pt x="7" y="28"/>
                </a:lnTo>
                <a:lnTo>
                  <a:pt x="4" y="32"/>
                </a:lnTo>
                <a:lnTo>
                  <a:pt x="4" y="36"/>
                </a:lnTo>
                <a:lnTo>
                  <a:pt x="7" y="35"/>
                </a:lnTo>
                <a:lnTo>
                  <a:pt x="7" y="36"/>
                </a:lnTo>
                <a:lnTo>
                  <a:pt x="8" y="32"/>
                </a:lnTo>
                <a:lnTo>
                  <a:pt x="7" y="40"/>
                </a:lnTo>
                <a:lnTo>
                  <a:pt x="8" y="38"/>
                </a:lnTo>
                <a:lnTo>
                  <a:pt x="8" y="41"/>
                </a:lnTo>
                <a:lnTo>
                  <a:pt x="11" y="44"/>
                </a:lnTo>
                <a:lnTo>
                  <a:pt x="13" y="45"/>
                </a:lnTo>
                <a:lnTo>
                  <a:pt x="13" y="48"/>
                </a:lnTo>
                <a:lnTo>
                  <a:pt x="16" y="45"/>
                </a:lnTo>
                <a:lnTo>
                  <a:pt x="17" y="48"/>
                </a:lnTo>
                <a:lnTo>
                  <a:pt x="17" y="49"/>
                </a:lnTo>
                <a:lnTo>
                  <a:pt x="20" y="49"/>
                </a:lnTo>
                <a:lnTo>
                  <a:pt x="21" y="49"/>
                </a:lnTo>
                <a:lnTo>
                  <a:pt x="21" y="52"/>
                </a:lnTo>
                <a:lnTo>
                  <a:pt x="24" y="56"/>
                </a:lnTo>
                <a:lnTo>
                  <a:pt x="24" y="57"/>
                </a:lnTo>
                <a:lnTo>
                  <a:pt x="25" y="56"/>
                </a:lnTo>
                <a:lnTo>
                  <a:pt x="25" y="57"/>
                </a:lnTo>
                <a:lnTo>
                  <a:pt x="25" y="61"/>
                </a:lnTo>
                <a:lnTo>
                  <a:pt x="27" y="58"/>
                </a:lnTo>
                <a:lnTo>
                  <a:pt x="27" y="62"/>
                </a:lnTo>
                <a:lnTo>
                  <a:pt x="29" y="61"/>
                </a:lnTo>
                <a:lnTo>
                  <a:pt x="29" y="62"/>
                </a:lnTo>
                <a:lnTo>
                  <a:pt x="27" y="62"/>
                </a:lnTo>
                <a:lnTo>
                  <a:pt x="27" y="65"/>
                </a:lnTo>
                <a:lnTo>
                  <a:pt x="29" y="65"/>
                </a:lnTo>
                <a:lnTo>
                  <a:pt x="31" y="65"/>
                </a:lnTo>
                <a:lnTo>
                  <a:pt x="31" y="65"/>
                </a:lnTo>
                <a:lnTo>
                  <a:pt x="33" y="65"/>
                </a:lnTo>
                <a:lnTo>
                  <a:pt x="33" y="62"/>
                </a:lnTo>
                <a:lnTo>
                  <a:pt x="35" y="61"/>
                </a:lnTo>
                <a:lnTo>
                  <a:pt x="39" y="57"/>
                </a:lnTo>
                <a:lnTo>
                  <a:pt x="40" y="53"/>
                </a:lnTo>
                <a:lnTo>
                  <a:pt x="43" y="49"/>
                </a:lnTo>
                <a:lnTo>
                  <a:pt x="44" y="49"/>
                </a:lnTo>
                <a:lnTo>
                  <a:pt x="46" y="49"/>
                </a:lnTo>
                <a:lnTo>
                  <a:pt x="48" y="49"/>
                </a:lnTo>
                <a:lnTo>
                  <a:pt x="50" y="49"/>
                </a:lnTo>
                <a:lnTo>
                  <a:pt x="56" y="48"/>
                </a:lnTo>
                <a:lnTo>
                  <a:pt x="61" y="49"/>
                </a:lnTo>
                <a:lnTo>
                  <a:pt x="64" y="52"/>
                </a:lnTo>
                <a:lnTo>
                  <a:pt x="69" y="61"/>
                </a:lnTo>
                <a:lnTo>
                  <a:pt x="69" y="62"/>
                </a:lnTo>
                <a:lnTo>
                  <a:pt x="69" y="65"/>
                </a:lnTo>
                <a:lnTo>
                  <a:pt x="70" y="66"/>
                </a:lnTo>
                <a:lnTo>
                  <a:pt x="70" y="69"/>
                </a:lnTo>
                <a:lnTo>
                  <a:pt x="70" y="70"/>
                </a:lnTo>
                <a:lnTo>
                  <a:pt x="70" y="72"/>
                </a:lnTo>
                <a:lnTo>
                  <a:pt x="70" y="74"/>
                </a:lnTo>
                <a:lnTo>
                  <a:pt x="69" y="80"/>
                </a:lnTo>
                <a:lnTo>
                  <a:pt x="73" y="76"/>
                </a:lnTo>
                <a:lnTo>
                  <a:pt x="73" y="76"/>
                </a:lnTo>
                <a:lnTo>
                  <a:pt x="73" y="76"/>
                </a:lnTo>
                <a:lnTo>
                  <a:pt x="76" y="76"/>
                </a:lnTo>
                <a:lnTo>
                  <a:pt x="77" y="74"/>
                </a:lnTo>
                <a:lnTo>
                  <a:pt x="78" y="74"/>
                </a:lnTo>
                <a:lnTo>
                  <a:pt x="81" y="76"/>
                </a:lnTo>
                <a:lnTo>
                  <a:pt x="82" y="74"/>
                </a:lnTo>
                <a:lnTo>
                  <a:pt x="84" y="74"/>
                </a:lnTo>
                <a:lnTo>
                  <a:pt x="86" y="76"/>
                </a:lnTo>
                <a:lnTo>
                  <a:pt x="88" y="78"/>
                </a:lnTo>
                <a:lnTo>
                  <a:pt x="88" y="80"/>
                </a:lnTo>
                <a:lnTo>
                  <a:pt x="88" y="82"/>
                </a:lnTo>
                <a:lnTo>
                  <a:pt x="88" y="84"/>
                </a:lnTo>
                <a:lnTo>
                  <a:pt x="90" y="89"/>
                </a:lnTo>
                <a:lnTo>
                  <a:pt x="88" y="96"/>
                </a:lnTo>
                <a:lnTo>
                  <a:pt x="92" y="96"/>
                </a:lnTo>
                <a:lnTo>
                  <a:pt x="94" y="97"/>
                </a:lnTo>
                <a:lnTo>
                  <a:pt x="94" y="98"/>
                </a:lnTo>
                <a:lnTo>
                  <a:pt x="97" y="97"/>
                </a:lnTo>
                <a:lnTo>
                  <a:pt x="100" y="93"/>
                </a:lnTo>
                <a:lnTo>
                  <a:pt x="101" y="92"/>
                </a:lnTo>
                <a:lnTo>
                  <a:pt x="101" y="89"/>
                </a:lnTo>
                <a:lnTo>
                  <a:pt x="104" y="89"/>
                </a:lnTo>
                <a:lnTo>
                  <a:pt x="104" y="92"/>
                </a:lnTo>
                <a:lnTo>
                  <a:pt x="105" y="92"/>
                </a:lnTo>
                <a:lnTo>
                  <a:pt x="108" y="92"/>
                </a:lnTo>
                <a:lnTo>
                  <a:pt x="109" y="92"/>
                </a:lnTo>
                <a:lnTo>
                  <a:pt x="112" y="88"/>
                </a:lnTo>
                <a:lnTo>
                  <a:pt x="112" y="85"/>
                </a:lnTo>
                <a:lnTo>
                  <a:pt x="112" y="84"/>
                </a:lnTo>
                <a:lnTo>
                  <a:pt x="113" y="84"/>
                </a:lnTo>
                <a:lnTo>
                  <a:pt x="109" y="80"/>
                </a:lnTo>
                <a:lnTo>
                  <a:pt x="109" y="78"/>
                </a:lnTo>
                <a:lnTo>
                  <a:pt x="109" y="76"/>
                </a:lnTo>
                <a:lnTo>
                  <a:pt x="113" y="76"/>
                </a:lnTo>
                <a:lnTo>
                  <a:pt x="118" y="78"/>
                </a:lnTo>
                <a:lnTo>
                  <a:pt x="117" y="72"/>
                </a:lnTo>
                <a:lnTo>
                  <a:pt x="114" y="70"/>
                </a:lnTo>
                <a:lnTo>
                  <a:pt x="113" y="70"/>
                </a:lnTo>
                <a:lnTo>
                  <a:pt x="114" y="66"/>
                </a:lnTo>
                <a:lnTo>
                  <a:pt x="117" y="65"/>
                </a:lnTo>
                <a:lnTo>
                  <a:pt x="114" y="62"/>
                </a:lnTo>
                <a:lnTo>
                  <a:pt x="114" y="58"/>
                </a:lnTo>
                <a:lnTo>
                  <a:pt x="113" y="58"/>
                </a:lnTo>
                <a:lnTo>
                  <a:pt x="112" y="57"/>
                </a:lnTo>
                <a:lnTo>
                  <a:pt x="109" y="52"/>
                </a:lnTo>
                <a:lnTo>
                  <a:pt x="109" y="49"/>
                </a:lnTo>
                <a:lnTo>
                  <a:pt x="112" y="48"/>
                </a:lnTo>
                <a:lnTo>
                  <a:pt x="113" y="45"/>
                </a:lnTo>
                <a:lnTo>
                  <a:pt x="113" y="45"/>
                </a:lnTo>
                <a:lnTo>
                  <a:pt x="113" y="45"/>
                </a:lnTo>
                <a:lnTo>
                  <a:pt x="113" y="45"/>
                </a:lnTo>
                <a:lnTo>
                  <a:pt x="113" y="45"/>
                </a:lnTo>
                <a:lnTo>
                  <a:pt x="113" y="45"/>
                </a:lnTo>
                <a:lnTo>
                  <a:pt x="113" y="45"/>
                </a:lnTo>
                <a:lnTo>
                  <a:pt x="113" y="45"/>
                </a:lnTo>
                <a:lnTo>
                  <a:pt x="113" y="4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76" name="Freeform 87"/>
          <p:cNvSpPr>
            <a:spLocks/>
          </p:cNvSpPr>
          <p:nvPr/>
        </p:nvSpPr>
        <p:spPr bwMode="auto">
          <a:xfrm>
            <a:off x="3546878" y="3525979"/>
            <a:ext cx="91083" cy="76359"/>
          </a:xfrm>
          <a:custGeom>
            <a:avLst/>
            <a:gdLst>
              <a:gd name="T0" fmla="*/ 30 w 51"/>
              <a:gd name="T1" fmla="*/ 27 h 31"/>
              <a:gd name="T2" fmla="*/ 31 w 51"/>
              <a:gd name="T3" fmla="*/ 23 h 31"/>
              <a:gd name="T4" fmla="*/ 34 w 51"/>
              <a:gd name="T5" fmla="*/ 21 h 31"/>
              <a:gd name="T6" fmla="*/ 40 w 51"/>
              <a:gd name="T7" fmla="*/ 17 h 31"/>
              <a:gd name="T8" fmla="*/ 44 w 51"/>
              <a:gd name="T9" fmla="*/ 17 h 31"/>
              <a:gd name="T10" fmla="*/ 48 w 51"/>
              <a:gd name="T11" fmla="*/ 17 h 31"/>
              <a:gd name="T12" fmla="*/ 48 w 51"/>
              <a:gd name="T13" fmla="*/ 13 h 31"/>
              <a:gd name="T14" fmla="*/ 48 w 51"/>
              <a:gd name="T15" fmla="*/ 12 h 31"/>
              <a:gd name="T16" fmla="*/ 47 w 51"/>
              <a:gd name="T17" fmla="*/ 9 h 31"/>
              <a:gd name="T18" fmla="*/ 44 w 51"/>
              <a:gd name="T19" fmla="*/ 8 h 31"/>
              <a:gd name="T20" fmla="*/ 47 w 51"/>
              <a:gd name="T21" fmla="*/ 8 h 31"/>
              <a:gd name="T22" fmla="*/ 48 w 51"/>
              <a:gd name="T23" fmla="*/ 5 h 31"/>
              <a:gd name="T24" fmla="*/ 51 w 51"/>
              <a:gd name="T25" fmla="*/ 4 h 31"/>
              <a:gd name="T26" fmla="*/ 51 w 51"/>
              <a:gd name="T27" fmla="*/ 1 h 31"/>
              <a:gd name="T28" fmla="*/ 48 w 51"/>
              <a:gd name="T29" fmla="*/ 0 h 31"/>
              <a:gd name="T30" fmla="*/ 34 w 51"/>
              <a:gd name="T31" fmla="*/ 0 h 31"/>
              <a:gd name="T32" fmla="*/ 30 w 51"/>
              <a:gd name="T33" fmla="*/ 0 h 31"/>
              <a:gd name="T34" fmla="*/ 27 w 51"/>
              <a:gd name="T35" fmla="*/ 0 h 31"/>
              <a:gd name="T36" fmla="*/ 22 w 51"/>
              <a:gd name="T37" fmla="*/ 1 h 31"/>
              <a:gd name="T38" fmla="*/ 18 w 51"/>
              <a:gd name="T39" fmla="*/ 4 h 31"/>
              <a:gd name="T40" fmla="*/ 12 w 51"/>
              <a:gd name="T41" fmla="*/ 4 h 31"/>
              <a:gd name="T42" fmla="*/ 7 w 51"/>
              <a:gd name="T43" fmla="*/ 5 h 31"/>
              <a:gd name="T44" fmla="*/ 4 w 51"/>
              <a:gd name="T45" fmla="*/ 5 h 31"/>
              <a:gd name="T46" fmla="*/ 0 w 51"/>
              <a:gd name="T47" fmla="*/ 5 h 31"/>
              <a:gd name="T48" fmla="*/ 3 w 51"/>
              <a:gd name="T49" fmla="*/ 8 h 31"/>
              <a:gd name="T50" fmla="*/ 7 w 51"/>
              <a:gd name="T51" fmla="*/ 8 h 31"/>
              <a:gd name="T52" fmla="*/ 8 w 51"/>
              <a:gd name="T53" fmla="*/ 5 h 31"/>
              <a:gd name="T54" fmla="*/ 10 w 51"/>
              <a:gd name="T55" fmla="*/ 5 h 31"/>
              <a:gd name="T56" fmla="*/ 7 w 51"/>
              <a:gd name="T57" fmla="*/ 9 h 31"/>
              <a:gd name="T58" fmla="*/ 8 w 51"/>
              <a:gd name="T59" fmla="*/ 12 h 31"/>
              <a:gd name="T60" fmla="*/ 10 w 51"/>
              <a:gd name="T61" fmla="*/ 13 h 31"/>
              <a:gd name="T62" fmla="*/ 14 w 51"/>
              <a:gd name="T63" fmla="*/ 13 h 31"/>
              <a:gd name="T64" fmla="*/ 12 w 51"/>
              <a:gd name="T65" fmla="*/ 17 h 31"/>
              <a:gd name="T66" fmla="*/ 18 w 51"/>
              <a:gd name="T67" fmla="*/ 15 h 31"/>
              <a:gd name="T68" fmla="*/ 22 w 51"/>
              <a:gd name="T69" fmla="*/ 13 h 31"/>
              <a:gd name="T70" fmla="*/ 24 w 51"/>
              <a:gd name="T71" fmla="*/ 13 h 31"/>
              <a:gd name="T72" fmla="*/ 26 w 51"/>
              <a:gd name="T73" fmla="*/ 13 h 31"/>
              <a:gd name="T74" fmla="*/ 30 w 51"/>
              <a:gd name="T75" fmla="*/ 13 h 31"/>
              <a:gd name="T76" fmla="*/ 27 w 51"/>
              <a:gd name="T77" fmla="*/ 15 h 31"/>
              <a:gd name="T78" fmla="*/ 26 w 51"/>
              <a:gd name="T79" fmla="*/ 15 h 31"/>
              <a:gd name="T80" fmla="*/ 24 w 51"/>
              <a:gd name="T81" fmla="*/ 13 h 31"/>
              <a:gd name="T82" fmla="*/ 20 w 51"/>
              <a:gd name="T83" fmla="*/ 17 h 31"/>
              <a:gd name="T84" fmla="*/ 22 w 51"/>
              <a:gd name="T85" fmla="*/ 19 h 31"/>
              <a:gd name="T86" fmla="*/ 24 w 51"/>
              <a:gd name="T87" fmla="*/ 17 h 31"/>
              <a:gd name="T88" fmla="*/ 26 w 51"/>
              <a:gd name="T89" fmla="*/ 17 h 31"/>
              <a:gd name="T90" fmla="*/ 27 w 51"/>
              <a:gd name="T91" fmla="*/ 19 h 31"/>
              <a:gd name="T92" fmla="*/ 24 w 51"/>
              <a:gd name="T93" fmla="*/ 19 h 31"/>
              <a:gd name="T94" fmla="*/ 22 w 51"/>
              <a:gd name="T95" fmla="*/ 21 h 31"/>
              <a:gd name="T96" fmla="*/ 22 w 51"/>
              <a:gd name="T97" fmla="*/ 23 h 31"/>
              <a:gd name="T98" fmla="*/ 24 w 51"/>
              <a:gd name="T99" fmla="*/ 23 h 31"/>
              <a:gd name="T100" fmla="*/ 22 w 51"/>
              <a:gd name="T101" fmla="*/ 25 h 31"/>
              <a:gd name="T102" fmla="*/ 26 w 51"/>
              <a:gd name="T103" fmla="*/ 27 h 31"/>
              <a:gd name="T104" fmla="*/ 27 w 51"/>
              <a:gd name="T105" fmla="*/ 31 h 31"/>
              <a:gd name="T106" fmla="*/ 30 w 51"/>
              <a:gd name="T107" fmla="*/ 28 h 31"/>
              <a:gd name="T108" fmla="*/ 30 w 51"/>
              <a:gd name="T109" fmla="*/ 27 h 31"/>
              <a:gd name="T110" fmla="*/ 30 w 51"/>
              <a:gd name="T111" fmla="*/ 27 h 31"/>
              <a:gd name="T112" fmla="*/ 30 w 51"/>
              <a:gd name="T113" fmla="*/ 27 h 31"/>
              <a:gd name="T114" fmla="*/ 30 w 51"/>
              <a:gd name="T115" fmla="*/ 27 h 31"/>
              <a:gd name="T116" fmla="*/ 30 w 51"/>
              <a:gd name="T117" fmla="*/ 27 h 31"/>
              <a:gd name="T118" fmla="*/ 30 w 51"/>
              <a:gd name="T119" fmla="*/ 27 h 31"/>
              <a:gd name="T120" fmla="*/ 30 w 51"/>
              <a:gd name="T121" fmla="*/ 2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 h="31">
                <a:moveTo>
                  <a:pt x="30" y="27"/>
                </a:moveTo>
                <a:lnTo>
                  <a:pt x="31" y="23"/>
                </a:lnTo>
                <a:lnTo>
                  <a:pt x="34" y="21"/>
                </a:lnTo>
                <a:lnTo>
                  <a:pt x="40" y="17"/>
                </a:lnTo>
                <a:lnTo>
                  <a:pt x="44" y="17"/>
                </a:lnTo>
                <a:lnTo>
                  <a:pt x="48" y="17"/>
                </a:lnTo>
                <a:lnTo>
                  <a:pt x="48" y="13"/>
                </a:lnTo>
                <a:lnTo>
                  <a:pt x="48" y="12"/>
                </a:lnTo>
                <a:lnTo>
                  <a:pt x="47" y="9"/>
                </a:lnTo>
                <a:lnTo>
                  <a:pt x="44" y="8"/>
                </a:lnTo>
                <a:lnTo>
                  <a:pt x="47" y="8"/>
                </a:lnTo>
                <a:lnTo>
                  <a:pt x="48" y="5"/>
                </a:lnTo>
                <a:lnTo>
                  <a:pt x="51" y="4"/>
                </a:lnTo>
                <a:lnTo>
                  <a:pt x="51" y="1"/>
                </a:lnTo>
                <a:lnTo>
                  <a:pt x="48" y="0"/>
                </a:lnTo>
                <a:lnTo>
                  <a:pt x="34" y="0"/>
                </a:lnTo>
                <a:lnTo>
                  <a:pt x="30" y="0"/>
                </a:lnTo>
                <a:lnTo>
                  <a:pt x="27" y="0"/>
                </a:lnTo>
                <a:lnTo>
                  <a:pt x="22" y="1"/>
                </a:lnTo>
                <a:lnTo>
                  <a:pt x="18" y="4"/>
                </a:lnTo>
                <a:lnTo>
                  <a:pt x="12" y="4"/>
                </a:lnTo>
                <a:lnTo>
                  <a:pt x="7" y="5"/>
                </a:lnTo>
                <a:lnTo>
                  <a:pt x="4" y="5"/>
                </a:lnTo>
                <a:lnTo>
                  <a:pt x="0" y="5"/>
                </a:lnTo>
                <a:lnTo>
                  <a:pt x="3" y="8"/>
                </a:lnTo>
                <a:lnTo>
                  <a:pt x="7" y="8"/>
                </a:lnTo>
                <a:lnTo>
                  <a:pt x="8" y="5"/>
                </a:lnTo>
                <a:lnTo>
                  <a:pt x="10" y="5"/>
                </a:lnTo>
                <a:lnTo>
                  <a:pt x="7" y="9"/>
                </a:lnTo>
                <a:lnTo>
                  <a:pt x="8" y="12"/>
                </a:lnTo>
                <a:lnTo>
                  <a:pt x="10" y="13"/>
                </a:lnTo>
                <a:lnTo>
                  <a:pt x="14" y="13"/>
                </a:lnTo>
                <a:lnTo>
                  <a:pt x="12" y="17"/>
                </a:lnTo>
                <a:lnTo>
                  <a:pt x="18" y="15"/>
                </a:lnTo>
                <a:lnTo>
                  <a:pt x="22" y="13"/>
                </a:lnTo>
                <a:lnTo>
                  <a:pt x="24" y="13"/>
                </a:lnTo>
                <a:lnTo>
                  <a:pt x="26" y="13"/>
                </a:lnTo>
                <a:lnTo>
                  <a:pt x="30" y="13"/>
                </a:lnTo>
                <a:lnTo>
                  <a:pt x="27" y="15"/>
                </a:lnTo>
                <a:lnTo>
                  <a:pt x="26" y="15"/>
                </a:lnTo>
                <a:lnTo>
                  <a:pt x="24" y="13"/>
                </a:lnTo>
                <a:lnTo>
                  <a:pt x="20" y="17"/>
                </a:lnTo>
                <a:lnTo>
                  <a:pt x="22" y="19"/>
                </a:lnTo>
                <a:lnTo>
                  <a:pt x="24" y="17"/>
                </a:lnTo>
                <a:lnTo>
                  <a:pt x="26" y="17"/>
                </a:lnTo>
                <a:lnTo>
                  <a:pt x="27" y="19"/>
                </a:lnTo>
                <a:lnTo>
                  <a:pt x="24" y="19"/>
                </a:lnTo>
                <a:lnTo>
                  <a:pt x="22" y="21"/>
                </a:lnTo>
                <a:lnTo>
                  <a:pt x="22" y="23"/>
                </a:lnTo>
                <a:lnTo>
                  <a:pt x="24" y="23"/>
                </a:lnTo>
                <a:lnTo>
                  <a:pt x="22" y="25"/>
                </a:lnTo>
                <a:lnTo>
                  <a:pt x="26" y="27"/>
                </a:lnTo>
                <a:lnTo>
                  <a:pt x="27" y="31"/>
                </a:lnTo>
                <a:lnTo>
                  <a:pt x="30" y="28"/>
                </a:lnTo>
                <a:lnTo>
                  <a:pt x="30" y="27"/>
                </a:lnTo>
                <a:lnTo>
                  <a:pt x="30" y="27"/>
                </a:lnTo>
                <a:lnTo>
                  <a:pt x="30" y="27"/>
                </a:lnTo>
                <a:lnTo>
                  <a:pt x="30" y="27"/>
                </a:lnTo>
                <a:lnTo>
                  <a:pt x="30" y="27"/>
                </a:lnTo>
                <a:lnTo>
                  <a:pt x="30" y="27"/>
                </a:lnTo>
                <a:lnTo>
                  <a:pt x="30" y="2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77" name="Freeform 88"/>
          <p:cNvSpPr>
            <a:spLocks noEditPoints="1"/>
          </p:cNvSpPr>
          <p:nvPr/>
        </p:nvSpPr>
        <p:spPr bwMode="auto">
          <a:xfrm>
            <a:off x="3529011" y="3346169"/>
            <a:ext cx="173236" cy="192126"/>
          </a:xfrm>
          <a:custGeom>
            <a:avLst/>
            <a:gdLst>
              <a:gd name="T0" fmla="*/ 95 w 97"/>
              <a:gd name="T1" fmla="*/ 66 h 78"/>
              <a:gd name="T2" fmla="*/ 89 w 97"/>
              <a:gd name="T3" fmla="*/ 58 h 78"/>
              <a:gd name="T4" fmla="*/ 87 w 97"/>
              <a:gd name="T5" fmla="*/ 52 h 78"/>
              <a:gd name="T6" fmla="*/ 87 w 97"/>
              <a:gd name="T7" fmla="*/ 46 h 78"/>
              <a:gd name="T8" fmla="*/ 83 w 97"/>
              <a:gd name="T9" fmla="*/ 38 h 78"/>
              <a:gd name="T10" fmla="*/ 80 w 97"/>
              <a:gd name="T11" fmla="*/ 31 h 78"/>
              <a:gd name="T12" fmla="*/ 74 w 97"/>
              <a:gd name="T13" fmla="*/ 24 h 78"/>
              <a:gd name="T14" fmla="*/ 68 w 97"/>
              <a:gd name="T15" fmla="*/ 16 h 78"/>
              <a:gd name="T16" fmla="*/ 64 w 97"/>
              <a:gd name="T17" fmla="*/ 11 h 78"/>
              <a:gd name="T18" fmla="*/ 54 w 97"/>
              <a:gd name="T19" fmla="*/ 4 h 78"/>
              <a:gd name="T20" fmla="*/ 41 w 97"/>
              <a:gd name="T21" fmla="*/ 0 h 78"/>
              <a:gd name="T22" fmla="*/ 26 w 97"/>
              <a:gd name="T23" fmla="*/ 4 h 78"/>
              <a:gd name="T24" fmla="*/ 18 w 97"/>
              <a:gd name="T25" fmla="*/ 7 h 78"/>
              <a:gd name="T26" fmla="*/ 14 w 97"/>
              <a:gd name="T27" fmla="*/ 20 h 78"/>
              <a:gd name="T28" fmla="*/ 4 w 97"/>
              <a:gd name="T29" fmla="*/ 33 h 78"/>
              <a:gd name="T30" fmla="*/ 4 w 97"/>
              <a:gd name="T31" fmla="*/ 35 h 78"/>
              <a:gd name="T32" fmla="*/ 10 w 97"/>
              <a:gd name="T33" fmla="*/ 50 h 78"/>
              <a:gd name="T34" fmla="*/ 14 w 97"/>
              <a:gd name="T35" fmla="*/ 48 h 78"/>
              <a:gd name="T36" fmla="*/ 17 w 97"/>
              <a:gd name="T37" fmla="*/ 48 h 78"/>
              <a:gd name="T38" fmla="*/ 14 w 97"/>
              <a:gd name="T39" fmla="*/ 54 h 78"/>
              <a:gd name="T40" fmla="*/ 32 w 97"/>
              <a:gd name="T41" fmla="*/ 56 h 78"/>
              <a:gd name="T42" fmla="*/ 37 w 97"/>
              <a:gd name="T43" fmla="*/ 52 h 78"/>
              <a:gd name="T44" fmla="*/ 44 w 97"/>
              <a:gd name="T45" fmla="*/ 54 h 78"/>
              <a:gd name="T46" fmla="*/ 49 w 97"/>
              <a:gd name="T47" fmla="*/ 57 h 78"/>
              <a:gd name="T48" fmla="*/ 57 w 97"/>
              <a:gd name="T49" fmla="*/ 56 h 78"/>
              <a:gd name="T50" fmla="*/ 57 w 97"/>
              <a:gd name="T51" fmla="*/ 61 h 78"/>
              <a:gd name="T52" fmla="*/ 50 w 97"/>
              <a:gd name="T53" fmla="*/ 61 h 78"/>
              <a:gd name="T54" fmla="*/ 37 w 97"/>
              <a:gd name="T55" fmla="*/ 56 h 78"/>
              <a:gd name="T56" fmla="*/ 32 w 97"/>
              <a:gd name="T57" fmla="*/ 60 h 78"/>
              <a:gd name="T58" fmla="*/ 26 w 97"/>
              <a:gd name="T59" fmla="*/ 64 h 78"/>
              <a:gd name="T60" fmla="*/ 14 w 97"/>
              <a:gd name="T61" fmla="*/ 64 h 78"/>
              <a:gd name="T62" fmla="*/ 10 w 97"/>
              <a:gd name="T63" fmla="*/ 72 h 78"/>
              <a:gd name="T64" fmla="*/ 10 w 97"/>
              <a:gd name="T65" fmla="*/ 78 h 78"/>
              <a:gd name="T66" fmla="*/ 22 w 97"/>
              <a:gd name="T67" fmla="*/ 77 h 78"/>
              <a:gd name="T68" fmla="*/ 37 w 97"/>
              <a:gd name="T69" fmla="*/ 73 h 78"/>
              <a:gd name="T70" fmla="*/ 58 w 97"/>
              <a:gd name="T71" fmla="*/ 73 h 78"/>
              <a:gd name="T72" fmla="*/ 70 w 97"/>
              <a:gd name="T73" fmla="*/ 74 h 78"/>
              <a:gd name="T74" fmla="*/ 74 w 97"/>
              <a:gd name="T75" fmla="*/ 74 h 78"/>
              <a:gd name="T76" fmla="*/ 85 w 97"/>
              <a:gd name="T77" fmla="*/ 78 h 78"/>
              <a:gd name="T78" fmla="*/ 97 w 97"/>
              <a:gd name="T79" fmla="*/ 77 h 78"/>
              <a:gd name="T80" fmla="*/ 94 w 97"/>
              <a:gd name="T81" fmla="*/ 72 h 78"/>
              <a:gd name="T82" fmla="*/ 94 w 97"/>
              <a:gd name="T83" fmla="*/ 72 h 78"/>
              <a:gd name="T84" fmla="*/ 30 w 97"/>
              <a:gd name="T85" fmla="*/ 73 h 78"/>
              <a:gd name="T86" fmla="*/ 26 w 97"/>
              <a:gd name="T87" fmla="*/ 74 h 78"/>
              <a:gd name="T88" fmla="*/ 17 w 97"/>
              <a:gd name="T89" fmla="*/ 74 h 78"/>
              <a:gd name="T90" fmla="*/ 14 w 97"/>
              <a:gd name="T91" fmla="*/ 73 h 78"/>
              <a:gd name="T92" fmla="*/ 22 w 97"/>
              <a:gd name="T93" fmla="*/ 72 h 78"/>
              <a:gd name="T94" fmla="*/ 30 w 97"/>
              <a:gd name="T95" fmla="*/ 72 h 78"/>
              <a:gd name="T96" fmla="*/ 30 w 97"/>
              <a:gd name="T97" fmla="*/ 73 h 78"/>
              <a:gd name="T98" fmla="*/ 30 w 97"/>
              <a:gd name="T99" fmla="*/ 7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78">
                <a:moveTo>
                  <a:pt x="94" y="72"/>
                </a:moveTo>
                <a:lnTo>
                  <a:pt x="97" y="69"/>
                </a:lnTo>
                <a:lnTo>
                  <a:pt x="95" y="66"/>
                </a:lnTo>
                <a:lnTo>
                  <a:pt x="94" y="61"/>
                </a:lnTo>
                <a:lnTo>
                  <a:pt x="91" y="60"/>
                </a:lnTo>
                <a:lnTo>
                  <a:pt x="89" y="58"/>
                </a:lnTo>
                <a:lnTo>
                  <a:pt x="87" y="57"/>
                </a:lnTo>
                <a:lnTo>
                  <a:pt x="87" y="56"/>
                </a:lnTo>
                <a:lnTo>
                  <a:pt x="87" y="52"/>
                </a:lnTo>
                <a:lnTo>
                  <a:pt x="87" y="50"/>
                </a:lnTo>
                <a:lnTo>
                  <a:pt x="87" y="48"/>
                </a:lnTo>
                <a:lnTo>
                  <a:pt x="87" y="46"/>
                </a:lnTo>
                <a:lnTo>
                  <a:pt x="85" y="42"/>
                </a:lnTo>
                <a:lnTo>
                  <a:pt x="83" y="41"/>
                </a:lnTo>
                <a:lnTo>
                  <a:pt x="83" y="38"/>
                </a:lnTo>
                <a:lnTo>
                  <a:pt x="85" y="37"/>
                </a:lnTo>
                <a:lnTo>
                  <a:pt x="83" y="35"/>
                </a:lnTo>
                <a:lnTo>
                  <a:pt x="80" y="31"/>
                </a:lnTo>
                <a:lnTo>
                  <a:pt x="77" y="29"/>
                </a:lnTo>
                <a:lnTo>
                  <a:pt x="76" y="28"/>
                </a:lnTo>
                <a:lnTo>
                  <a:pt x="74" y="24"/>
                </a:lnTo>
                <a:lnTo>
                  <a:pt x="72" y="21"/>
                </a:lnTo>
                <a:lnTo>
                  <a:pt x="68" y="17"/>
                </a:lnTo>
                <a:lnTo>
                  <a:pt x="68" y="16"/>
                </a:lnTo>
                <a:lnTo>
                  <a:pt x="66" y="12"/>
                </a:lnTo>
                <a:lnTo>
                  <a:pt x="65" y="11"/>
                </a:lnTo>
                <a:lnTo>
                  <a:pt x="64" y="11"/>
                </a:lnTo>
                <a:lnTo>
                  <a:pt x="58" y="8"/>
                </a:lnTo>
                <a:lnTo>
                  <a:pt x="57" y="7"/>
                </a:lnTo>
                <a:lnTo>
                  <a:pt x="54" y="4"/>
                </a:lnTo>
                <a:lnTo>
                  <a:pt x="50" y="3"/>
                </a:lnTo>
                <a:lnTo>
                  <a:pt x="44" y="0"/>
                </a:lnTo>
                <a:lnTo>
                  <a:pt x="41" y="0"/>
                </a:lnTo>
                <a:lnTo>
                  <a:pt x="37" y="3"/>
                </a:lnTo>
                <a:lnTo>
                  <a:pt x="32" y="3"/>
                </a:lnTo>
                <a:lnTo>
                  <a:pt x="26" y="4"/>
                </a:lnTo>
                <a:lnTo>
                  <a:pt x="24" y="3"/>
                </a:lnTo>
                <a:lnTo>
                  <a:pt x="22" y="3"/>
                </a:lnTo>
                <a:lnTo>
                  <a:pt x="18" y="7"/>
                </a:lnTo>
                <a:lnTo>
                  <a:pt x="17" y="9"/>
                </a:lnTo>
                <a:lnTo>
                  <a:pt x="16" y="15"/>
                </a:lnTo>
                <a:lnTo>
                  <a:pt x="14" y="20"/>
                </a:lnTo>
                <a:lnTo>
                  <a:pt x="10" y="25"/>
                </a:lnTo>
                <a:lnTo>
                  <a:pt x="6" y="31"/>
                </a:lnTo>
                <a:lnTo>
                  <a:pt x="4" y="33"/>
                </a:lnTo>
                <a:lnTo>
                  <a:pt x="1" y="35"/>
                </a:lnTo>
                <a:lnTo>
                  <a:pt x="0" y="37"/>
                </a:lnTo>
                <a:lnTo>
                  <a:pt x="4" y="35"/>
                </a:lnTo>
                <a:lnTo>
                  <a:pt x="6" y="37"/>
                </a:lnTo>
                <a:lnTo>
                  <a:pt x="9" y="42"/>
                </a:lnTo>
                <a:lnTo>
                  <a:pt x="10" y="50"/>
                </a:lnTo>
                <a:lnTo>
                  <a:pt x="14" y="46"/>
                </a:lnTo>
                <a:lnTo>
                  <a:pt x="18" y="46"/>
                </a:lnTo>
                <a:lnTo>
                  <a:pt x="14" y="48"/>
                </a:lnTo>
                <a:lnTo>
                  <a:pt x="10" y="52"/>
                </a:lnTo>
                <a:lnTo>
                  <a:pt x="14" y="50"/>
                </a:lnTo>
                <a:lnTo>
                  <a:pt x="17" y="48"/>
                </a:lnTo>
                <a:lnTo>
                  <a:pt x="14" y="52"/>
                </a:lnTo>
                <a:lnTo>
                  <a:pt x="13" y="54"/>
                </a:lnTo>
                <a:lnTo>
                  <a:pt x="14" y="54"/>
                </a:lnTo>
                <a:lnTo>
                  <a:pt x="14" y="56"/>
                </a:lnTo>
                <a:lnTo>
                  <a:pt x="18" y="56"/>
                </a:lnTo>
                <a:lnTo>
                  <a:pt x="32" y="56"/>
                </a:lnTo>
                <a:lnTo>
                  <a:pt x="32" y="54"/>
                </a:lnTo>
                <a:lnTo>
                  <a:pt x="34" y="52"/>
                </a:lnTo>
                <a:lnTo>
                  <a:pt x="37" y="52"/>
                </a:lnTo>
                <a:lnTo>
                  <a:pt x="40" y="52"/>
                </a:lnTo>
                <a:lnTo>
                  <a:pt x="41" y="52"/>
                </a:lnTo>
                <a:lnTo>
                  <a:pt x="44" y="54"/>
                </a:lnTo>
                <a:lnTo>
                  <a:pt x="45" y="54"/>
                </a:lnTo>
                <a:lnTo>
                  <a:pt x="48" y="54"/>
                </a:lnTo>
                <a:lnTo>
                  <a:pt x="49" y="57"/>
                </a:lnTo>
                <a:lnTo>
                  <a:pt x="50" y="57"/>
                </a:lnTo>
                <a:lnTo>
                  <a:pt x="53" y="56"/>
                </a:lnTo>
                <a:lnTo>
                  <a:pt x="57" y="56"/>
                </a:lnTo>
                <a:lnTo>
                  <a:pt x="58" y="57"/>
                </a:lnTo>
                <a:lnTo>
                  <a:pt x="58" y="60"/>
                </a:lnTo>
                <a:lnTo>
                  <a:pt x="57" y="61"/>
                </a:lnTo>
                <a:lnTo>
                  <a:pt x="54" y="61"/>
                </a:lnTo>
                <a:lnTo>
                  <a:pt x="53" y="61"/>
                </a:lnTo>
                <a:lnTo>
                  <a:pt x="50" y="61"/>
                </a:lnTo>
                <a:lnTo>
                  <a:pt x="48" y="61"/>
                </a:lnTo>
                <a:lnTo>
                  <a:pt x="40" y="57"/>
                </a:lnTo>
                <a:lnTo>
                  <a:pt x="37" y="56"/>
                </a:lnTo>
                <a:lnTo>
                  <a:pt x="36" y="60"/>
                </a:lnTo>
                <a:lnTo>
                  <a:pt x="34" y="60"/>
                </a:lnTo>
                <a:lnTo>
                  <a:pt x="32" y="60"/>
                </a:lnTo>
                <a:lnTo>
                  <a:pt x="30" y="60"/>
                </a:lnTo>
                <a:lnTo>
                  <a:pt x="26" y="61"/>
                </a:lnTo>
                <a:lnTo>
                  <a:pt x="26" y="64"/>
                </a:lnTo>
                <a:lnTo>
                  <a:pt x="18" y="64"/>
                </a:lnTo>
                <a:lnTo>
                  <a:pt x="17" y="64"/>
                </a:lnTo>
                <a:lnTo>
                  <a:pt x="14" y="64"/>
                </a:lnTo>
                <a:lnTo>
                  <a:pt x="10" y="65"/>
                </a:lnTo>
                <a:lnTo>
                  <a:pt x="10" y="69"/>
                </a:lnTo>
                <a:lnTo>
                  <a:pt x="10" y="72"/>
                </a:lnTo>
                <a:lnTo>
                  <a:pt x="10" y="74"/>
                </a:lnTo>
                <a:lnTo>
                  <a:pt x="10" y="77"/>
                </a:lnTo>
                <a:lnTo>
                  <a:pt x="10" y="78"/>
                </a:lnTo>
                <a:lnTo>
                  <a:pt x="14" y="78"/>
                </a:lnTo>
                <a:lnTo>
                  <a:pt x="18" y="77"/>
                </a:lnTo>
                <a:lnTo>
                  <a:pt x="22" y="77"/>
                </a:lnTo>
                <a:lnTo>
                  <a:pt x="28" y="77"/>
                </a:lnTo>
                <a:lnTo>
                  <a:pt x="32" y="74"/>
                </a:lnTo>
                <a:lnTo>
                  <a:pt x="37" y="73"/>
                </a:lnTo>
                <a:lnTo>
                  <a:pt x="40" y="73"/>
                </a:lnTo>
                <a:lnTo>
                  <a:pt x="44" y="73"/>
                </a:lnTo>
                <a:lnTo>
                  <a:pt x="58" y="73"/>
                </a:lnTo>
                <a:lnTo>
                  <a:pt x="66" y="73"/>
                </a:lnTo>
                <a:lnTo>
                  <a:pt x="70" y="73"/>
                </a:lnTo>
                <a:lnTo>
                  <a:pt x="70" y="74"/>
                </a:lnTo>
                <a:lnTo>
                  <a:pt x="70" y="77"/>
                </a:lnTo>
                <a:lnTo>
                  <a:pt x="72" y="77"/>
                </a:lnTo>
                <a:lnTo>
                  <a:pt x="74" y="74"/>
                </a:lnTo>
                <a:lnTo>
                  <a:pt x="76" y="77"/>
                </a:lnTo>
                <a:lnTo>
                  <a:pt x="81" y="78"/>
                </a:lnTo>
                <a:lnTo>
                  <a:pt x="85" y="78"/>
                </a:lnTo>
                <a:lnTo>
                  <a:pt x="89" y="77"/>
                </a:lnTo>
                <a:lnTo>
                  <a:pt x="93" y="77"/>
                </a:lnTo>
                <a:lnTo>
                  <a:pt x="97" y="77"/>
                </a:lnTo>
                <a:lnTo>
                  <a:pt x="97" y="74"/>
                </a:lnTo>
                <a:lnTo>
                  <a:pt x="94" y="72"/>
                </a:lnTo>
                <a:lnTo>
                  <a:pt x="94" y="72"/>
                </a:lnTo>
                <a:lnTo>
                  <a:pt x="94" y="72"/>
                </a:lnTo>
                <a:lnTo>
                  <a:pt x="94" y="72"/>
                </a:lnTo>
                <a:lnTo>
                  <a:pt x="94" y="72"/>
                </a:lnTo>
                <a:lnTo>
                  <a:pt x="94" y="72"/>
                </a:lnTo>
                <a:lnTo>
                  <a:pt x="94" y="72"/>
                </a:lnTo>
                <a:close/>
                <a:moveTo>
                  <a:pt x="30" y="73"/>
                </a:moveTo>
                <a:lnTo>
                  <a:pt x="30" y="74"/>
                </a:lnTo>
                <a:lnTo>
                  <a:pt x="28" y="74"/>
                </a:lnTo>
                <a:lnTo>
                  <a:pt x="26" y="74"/>
                </a:lnTo>
                <a:lnTo>
                  <a:pt x="22" y="73"/>
                </a:lnTo>
                <a:lnTo>
                  <a:pt x="18" y="74"/>
                </a:lnTo>
                <a:lnTo>
                  <a:pt x="17" y="74"/>
                </a:lnTo>
                <a:lnTo>
                  <a:pt x="13" y="73"/>
                </a:lnTo>
                <a:lnTo>
                  <a:pt x="13" y="72"/>
                </a:lnTo>
                <a:lnTo>
                  <a:pt x="14" y="73"/>
                </a:lnTo>
                <a:lnTo>
                  <a:pt x="17" y="73"/>
                </a:lnTo>
                <a:lnTo>
                  <a:pt x="20" y="73"/>
                </a:lnTo>
                <a:lnTo>
                  <a:pt x="22" y="72"/>
                </a:lnTo>
                <a:lnTo>
                  <a:pt x="26" y="73"/>
                </a:lnTo>
                <a:lnTo>
                  <a:pt x="30" y="73"/>
                </a:lnTo>
                <a:lnTo>
                  <a:pt x="30" y="72"/>
                </a:lnTo>
                <a:lnTo>
                  <a:pt x="32" y="69"/>
                </a:lnTo>
                <a:lnTo>
                  <a:pt x="30" y="73"/>
                </a:lnTo>
                <a:lnTo>
                  <a:pt x="30" y="73"/>
                </a:lnTo>
                <a:lnTo>
                  <a:pt x="30" y="73"/>
                </a:lnTo>
                <a:lnTo>
                  <a:pt x="30" y="73"/>
                </a:lnTo>
                <a:lnTo>
                  <a:pt x="30" y="73"/>
                </a:lnTo>
                <a:lnTo>
                  <a:pt x="30" y="73"/>
                </a:lnTo>
                <a:lnTo>
                  <a:pt x="30" y="7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78" name="Freeform 89"/>
          <p:cNvSpPr>
            <a:spLocks/>
          </p:cNvSpPr>
          <p:nvPr/>
        </p:nvSpPr>
        <p:spPr bwMode="auto">
          <a:xfrm>
            <a:off x="3677243" y="2974231"/>
            <a:ext cx="469702" cy="662590"/>
          </a:xfrm>
          <a:custGeom>
            <a:avLst/>
            <a:gdLst>
              <a:gd name="T0" fmla="*/ 248 w 263"/>
              <a:gd name="T1" fmla="*/ 107 h 269"/>
              <a:gd name="T2" fmla="*/ 248 w 263"/>
              <a:gd name="T3" fmla="*/ 97 h 269"/>
              <a:gd name="T4" fmla="*/ 230 w 263"/>
              <a:gd name="T5" fmla="*/ 87 h 269"/>
              <a:gd name="T6" fmla="*/ 224 w 263"/>
              <a:gd name="T7" fmla="*/ 83 h 269"/>
              <a:gd name="T8" fmla="*/ 216 w 263"/>
              <a:gd name="T9" fmla="*/ 75 h 269"/>
              <a:gd name="T10" fmla="*/ 206 w 263"/>
              <a:gd name="T11" fmla="*/ 65 h 269"/>
              <a:gd name="T12" fmla="*/ 132 w 263"/>
              <a:gd name="T13" fmla="*/ 8 h 269"/>
              <a:gd name="T14" fmla="*/ 97 w 263"/>
              <a:gd name="T15" fmla="*/ 28 h 269"/>
              <a:gd name="T16" fmla="*/ 108 w 263"/>
              <a:gd name="T17" fmla="*/ 155 h 269"/>
              <a:gd name="T18" fmla="*/ 108 w 263"/>
              <a:gd name="T19" fmla="*/ 168 h 269"/>
              <a:gd name="T20" fmla="*/ 75 w 263"/>
              <a:gd name="T21" fmla="*/ 172 h 269"/>
              <a:gd name="T22" fmla="*/ 46 w 263"/>
              <a:gd name="T23" fmla="*/ 168 h 269"/>
              <a:gd name="T24" fmla="*/ 32 w 263"/>
              <a:gd name="T25" fmla="*/ 175 h 269"/>
              <a:gd name="T26" fmla="*/ 22 w 263"/>
              <a:gd name="T27" fmla="*/ 178 h 269"/>
              <a:gd name="T28" fmla="*/ 11 w 263"/>
              <a:gd name="T29" fmla="*/ 171 h 269"/>
              <a:gd name="T30" fmla="*/ 8 w 263"/>
              <a:gd name="T31" fmla="*/ 180 h 269"/>
              <a:gd name="T32" fmla="*/ 0 w 263"/>
              <a:gd name="T33" fmla="*/ 186 h 269"/>
              <a:gd name="T34" fmla="*/ 2 w 263"/>
              <a:gd name="T35" fmla="*/ 193 h 269"/>
              <a:gd name="T36" fmla="*/ 4 w 263"/>
              <a:gd name="T37" fmla="*/ 203 h 269"/>
              <a:gd name="T38" fmla="*/ 8 w 263"/>
              <a:gd name="T39" fmla="*/ 211 h 269"/>
              <a:gd name="T40" fmla="*/ 11 w 263"/>
              <a:gd name="T41" fmla="*/ 223 h 269"/>
              <a:gd name="T42" fmla="*/ 11 w 263"/>
              <a:gd name="T43" fmla="*/ 233 h 269"/>
              <a:gd name="T44" fmla="*/ 19 w 263"/>
              <a:gd name="T45" fmla="*/ 232 h 269"/>
              <a:gd name="T46" fmla="*/ 24 w 263"/>
              <a:gd name="T47" fmla="*/ 237 h 269"/>
              <a:gd name="T48" fmla="*/ 36 w 263"/>
              <a:gd name="T49" fmla="*/ 233 h 269"/>
              <a:gd name="T50" fmla="*/ 46 w 263"/>
              <a:gd name="T51" fmla="*/ 228 h 269"/>
              <a:gd name="T52" fmla="*/ 51 w 263"/>
              <a:gd name="T53" fmla="*/ 229 h 269"/>
              <a:gd name="T54" fmla="*/ 54 w 263"/>
              <a:gd name="T55" fmla="*/ 239 h 269"/>
              <a:gd name="T56" fmla="*/ 59 w 263"/>
              <a:gd name="T57" fmla="*/ 245 h 269"/>
              <a:gd name="T58" fmla="*/ 58 w 263"/>
              <a:gd name="T59" fmla="*/ 249 h 269"/>
              <a:gd name="T60" fmla="*/ 62 w 263"/>
              <a:gd name="T61" fmla="*/ 252 h 269"/>
              <a:gd name="T62" fmla="*/ 66 w 263"/>
              <a:gd name="T63" fmla="*/ 264 h 269"/>
              <a:gd name="T64" fmla="*/ 67 w 263"/>
              <a:gd name="T65" fmla="*/ 269 h 269"/>
              <a:gd name="T66" fmla="*/ 72 w 263"/>
              <a:gd name="T67" fmla="*/ 264 h 269"/>
              <a:gd name="T68" fmla="*/ 82 w 263"/>
              <a:gd name="T69" fmla="*/ 268 h 269"/>
              <a:gd name="T70" fmla="*/ 88 w 263"/>
              <a:gd name="T71" fmla="*/ 264 h 269"/>
              <a:gd name="T72" fmla="*/ 93 w 263"/>
              <a:gd name="T73" fmla="*/ 260 h 269"/>
              <a:gd name="T74" fmla="*/ 95 w 263"/>
              <a:gd name="T75" fmla="*/ 268 h 269"/>
              <a:gd name="T76" fmla="*/ 99 w 263"/>
              <a:gd name="T77" fmla="*/ 265 h 269"/>
              <a:gd name="T78" fmla="*/ 107 w 263"/>
              <a:gd name="T79" fmla="*/ 260 h 269"/>
              <a:gd name="T80" fmla="*/ 111 w 263"/>
              <a:gd name="T81" fmla="*/ 251 h 269"/>
              <a:gd name="T82" fmla="*/ 111 w 263"/>
              <a:gd name="T83" fmla="*/ 241 h 269"/>
              <a:gd name="T84" fmla="*/ 115 w 263"/>
              <a:gd name="T85" fmla="*/ 236 h 269"/>
              <a:gd name="T86" fmla="*/ 124 w 263"/>
              <a:gd name="T87" fmla="*/ 229 h 269"/>
              <a:gd name="T88" fmla="*/ 125 w 263"/>
              <a:gd name="T89" fmla="*/ 223 h 269"/>
              <a:gd name="T90" fmla="*/ 128 w 263"/>
              <a:gd name="T91" fmla="*/ 215 h 269"/>
              <a:gd name="T92" fmla="*/ 136 w 263"/>
              <a:gd name="T93" fmla="*/ 212 h 269"/>
              <a:gd name="T94" fmla="*/ 143 w 263"/>
              <a:gd name="T95" fmla="*/ 208 h 269"/>
              <a:gd name="T96" fmla="*/ 149 w 263"/>
              <a:gd name="T97" fmla="*/ 201 h 269"/>
              <a:gd name="T98" fmla="*/ 160 w 263"/>
              <a:gd name="T99" fmla="*/ 195 h 269"/>
              <a:gd name="T100" fmla="*/ 168 w 263"/>
              <a:gd name="T101" fmla="*/ 189 h 269"/>
              <a:gd name="T102" fmla="*/ 189 w 263"/>
              <a:gd name="T103" fmla="*/ 180 h 269"/>
              <a:gd name="T104" fmla="*/ 198 w 263"/>
              <a:gd name="T105" fmla="*/ 182 h 269"/>
              <a:gd name="T106" fmla="*/ 212 w 263"/>
              <a:gd name="T107" fmla="*/ 180 h 269"/>
              <a:gd name="T108" fmla="*/ 240 w 263"/>
              <a:gd name="T109" fmla="*/ 175 h 269"/>
              <a:gd name="T110" fmla="*/ 251 w 263"/>
              <a:gd name="T111" fmla="*/ 175 h 269"/>
              <a:gd name="T112" fmla="*/ 259 w 263"/>
              <a:gd name="T113" fmla="*/ 162 h 269"/>
              <a:gd name="T114" fmla="*/ 263 w 263"/>
              <a:gd name="T115" fmla="*/ 110 h 269"/>
              <a:gd name="T116" fmla="*/ 259 w 263"/>
              <a:gd name="T117" fmla="*/ 107 h 269"/>
              <a:gd name="T118" fmla="*/ 259 w 263"/>
              <a:gd name="T119" fmla="*/ 10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3" h="269">
                <a:moveTo>
                  <a:pt x="259" y="107"/>
                </a:moveTo>
                <a:lnTo>
                  <a:pt x="255" y="107"/>
                </a:lnTo>
                <a:lnTo>
                  <a:pt x="253" y="107"/>
                </a:lnTo>
                <a:lnTo>
                  <a:pt x="248" y="107"/>
                </a:lnTo>
                <a:lnTo>
                  <a:pt x="246" y="107"/>
                </a:lnTo>
                <a:lnTo>
                  <a:pt x="246" y="106"/>
                </a:lnTo>
                <a:lnTo>
                  <a:pt x="246" y="102"/>
                </a:lnTo>
                <a:lnTo>
                  <a:pt x="248" y="97"/>
                </a:lnTo>
                <a:lnTo>
                  <a:pt x="246" y="93"/>
                </a:lnTo>
                <a:lnTo>
                  <a:pt x="237" y="91"/>
                </a:lnTo>
                <a:lnTo>
                  <a:pt x="233" y="89"/>
                </a:lnTo>
                <a:lnTo>
                  <a:pt x="230" y="87"/>
                </a:lnTo>
                <a:lnTo>
                  <a:pt x="229" y="87"/>
                </a:lnTo>
                <a:lnTo>
                  <a:pt x="226" y="85"/>
                </a:lnTo>
                <a:lnTo>
                  <a:pt x="225" y="85"/>
                </a:lnTo>
                <a:lnTo>
                  <a:pt x="224" y="83"/>
                </a:lnTo>
                <a:lnTo>
                  <a:pt x="224" y="83"/>
                </a:lnTo>
                <a:lnTo>
                  <a:pt x="221" y="79"/>
                </a:lnTo>
                <a:lnTo>
                  <a:pt x="216" y="78"/>
                </a:lnTo>
                <a:lnTo>
                  <a:pt x="216" y="75"/>
                </a:lnTo>
                <a:lnTo>
                  <a:pt x="216" y="74"/>
                </a:lnTo>
                <a:lnTo>
                  <a:pt x="213" y="71"/>
                </a:lnTo>
                <a:lnTo>
                  <a:pt x="210" y="67"/>
                </a:lnTo>
                <a:lnTo>
                  <a:pt x="206" y="65"/>
                </a:lnTo>
                <a:lnTo>
                  <a:pt x="200" y="59"/>
                </a:lnTo>
                <a:lnTo>
                  <a:pt x="198" y="58"/>
                </a:lnTo>
                <a:lnTo>
                  <a:pt x="176" y="41"/>
                </a:lnTo>
                <a:lnTo>
                  <a:pt x="132" y="8"/>
                </a:lnTo>
                <a:lnTo>
                  <a:pt x="121" y="0"/>
                </a:lnTo>
                <a:lnTo>
                  <a:pt x="96" y="0"/>
                </a:lnTo>
                <a:lnTo>
                  <a:pt x="95" y="0"/>
                </a:lnTo>
                <a:lnTo>
                  <a:pt x="97" y="28"/>
                </a:lnTo>
                <a:lnTo>
                  <a:pt x="107" y="146"/>
                </a:lnTo>
                <a:lnTo>
                  <a:pt x="107" y="151"/>
                </a:lnTo>
                <a:lnTo>
                  <a:pt x="107" y="154"/>
                </a:lnTo>
                <a:lnTo>
                  <a:pt x="108" y="155"/>
                </a:lnTo>
                <a:lnTo>
                  <a:pt x="111" y="158"/>
                </a:lnTo>
                <a:lnTo>
                  <a:pt x="111" y="162"/>
                </a:lnTo>
                <a:lnTo>
                  <a:pt x="108" y="166"/>
                </a:lnTo>
                <a:lnTo>
                  <a:pt x="108" y="168"/>
                </a:lnTo>
                <a:lnTo>
                  <a:pt x="108" y="171"/>
                </a:lnTo>
                <a:lnTo>
                  <a:pt x="107" y="172"/>
                </a:lnTo>
                <a:lnTo>
                  <a:pt x="95" y="172"/>
                </a:lnTo>
                <a:lnTo>
                  <a:pt x="75" y="172"/>
                </a:lnTo>
                <a:lnTo>
                  <a:pt x="63" y="172"/>
                </a:lnTo>
                <a:lnTo>
                  <a:pt x="54" y="172"/>
                </a:lnTo>
                <a:lnTo>
                  <a:pt x="50" y="172"/>
                </a:lnTo>
                <a:lnTo>
                  <a:pt x="46" y="168"/>
                </a:lnTo>
                <a:lnTo>
                  <a:pt x="44" y="172"/>
                </a:lnTo>
                <a:lnTo>
                  <a:pt x="40" y="175"/>
                </a:lnTo>
                <a:lnTo>
                  <a:pt x="35" y="175"/>
                </a:lnTo>
                <a:lnTo>
                  <a:pt x="32" y="175"/>
                </a:lnTo>
                <a:lnTo>
                  <a:pt x="28" y="172"/>
                </a:lnTo>
                <a:lnTo>
                  <a:pt x="24" y="175"/>
                </a:lnTo>
                <a:lnTo>
                  <a:pt x="23" y="176"/>
                </a:lnTo>
                <a:lnTo>
                  <a:pt x="22" y="178"/>
                </a:lnTo>
                <a:lnTo>
                  <a:pt x="22" y="179"/>
                </a:lnTo>
                <a:lnTo>
                  <a:pt x="19" y="176"/>
                </a:lnTo>
                <a:lnTo>
                  <a:pt x="15" y="172"/>
                </a:lnTo>
                <a:lnTo>
                  <a:pt x="11" y="171"/>
                </a:lnTo>
                <a:lnTo>
                  <a:pt x="10" y="171"/>
                </a:lnTo>
                <a:lnTo>
                  <a:pt x="10" y="172"/>
                </a:lnTo>
                <a:lnTo>
                  <a:pt x="8" y="179"/>
                </a:lnTo>
                <a:lnTo>
                  <a:pt x="8" y="180"/>
                </a:lnTo>
                <a:lnTo>
                  <a:pt x="8" y="184"/>
                </a:lnTo>
                <a:lnTo>
                  <a:pt x="4" y="186"/>
                </a:lnTo>
                <a:lnTo>
                  <a:pt x="0" y="186"/>
                </a:lnTo>
                <a:lnTo>
                  <a:pt x="0" y="186"/>
                </a:lnTo>
                <a:lnTo>
                  <a:pt x="2" y="188"/>
                </a:lnTo>
                <a:lnTo>
                  <a:pt x="0" y="189"/>
                </a:lnTo>
                <a:lnTo>
                  <a:pt x="0" y="192"/>
                </a:lnTo>
                <a:lnTo>
                  <a:pt x="2" y="193"/>
                </a:lnTo>
                <a:lnTo>
                  <a:pt x="4" y="197"/>
                </a:lnTo>
                <a:lnTo>
                  <a:pt x="4" y="199"/>
                </a:lnTo>
                <a:lnTo>
                  <a:pt x="4" y="201"/>
                </a:lnTo>
                <a:lnTo>
                  <a:pt x="4" y="203"/>
                </a:lnTo>
                <a:lnTo>
                  <a:pt x="4" y="207"/>
                </a:lnTo>
                <a:lnTo>
                  <a:pt x="4" y="208"/>
                </a:lnTo>
                <a:lnTo>
                  <a:pt x="6" y="209"/>
                </a:lnTo>
                <a:lnTo>
                  <a:pt x="8" y="211"/>
                </a:lnTo>
                <a:lnTo>
                  <a:pt x="11" y="212"/>
                </a:lnTo>
                <a:lnTo>
                  <a:pt x="12" y="217"/>
                </a:lnTo>
                <a:lnTo>
                  <a:pt x="14" y="220"/>
                </a:lnTo>
                <a:lnTo>
                  <a:pt x="11" y="223"/>
                </a:lnTo>
                <a:lnTo>
                  <a:pt x="14" y="225"/>
                </a:lnTo>
                <a:lnTo>
                  <a:pt x="14" y="228"/>
                </a:lnTo>
                <a:lnTo>
                  <a:pt x="14" y="229"/>
                </a:lnTo>
                <a:lnTo>
                  <a:pt x="11" y="233"/>
                </a:lnTo>
                <a:lnTo>
                  <a:pt x="14" y="236"/>
                </a:lnTo>
                <a:lnTo>
                  <a:pt x="15" y="236"/>
                </a:lnTo>
                <a:lnTo>
                  <a:pt x="18" y="233"/>
                </a:lnTo>
                <a:lnTo>
                  <a:pt x="19" y="232"/>
                </a:lnTo>
                <a:lnTo>
                  <a:pt x="22" y="232"/>
                </a:lnTo>
                <a:lnTo>
                  <a:pt x="23" y="233"/>
                </a:lnTo>
                <a:lnTo>
                  <a:pt x="23" y="236"/>
                </a:lnTo>
                <a:lnTo>
                  <a:pt x="24" y="237"/>
                </a:lnTo>
                <a:lnTo>
                  <a:pt x="27" y="233"/>
                </a:lnTo>
                <a:lnTo>
                  <a:pt x="31" y="232"/>
                </a:lnTo>
                <a:lnTo>
                  <a:pt x="35" y="233"/>
                </a:lnTo>
                <a:lnTo>
                  <a:pt x="36" y="233"/>
                </a:lnTo>
                <a:lnTo>
                  <a:pt x="38" y="236"/>
                </a:lnTo>
                <a:lnTo>
                  <a:pt x="46" y="232"/>
                </a:lnTo>
                <a:lnTo>
                  <a:pt x="46" y="229"/>
                </a:lnTo>
                <a:lnTo>
                  <a:pt x="46" y="228"/>
                </a:lnTo>
                <a:lnTo>
                  <a:pt x="46" y="225"/>
                </a:lnTo>
                <a:lnTo>
                  <a:pt x="48" y="228"/>
                </a:lnTo>
                <a:lnTo>
                  <a:pt x="50" y="228"/>
                </a:lnTo>
                <a:lnTo>
                  <a:pt x="51" y="229"/>
                </a:lnTo>
                <a:lnTo>
                  <a:pt x="51" y="233"/>
                </a:lnTo>
                <a:lnTo>
                  <a:pt x="54" y="236"/>
                </a:lnTo>
                <a:lnTo>
                  <a:pt x="54" y="237"/>
                </a:lnTo>
                <a:lnTo>
                  <a:pt x="54" y="239"/>
                </a:lnTo>
                <a:lnTo>
                  <a:pt x="54" y="241"/>
                </a:lnTo>
                <a:lnTo>
                  <a:pt x="55" y="241"/>
                </a:lnTo>
                <a:lnTo>
                  <a:pt x="58" y="243"/>
                </a:lnTo>
                <a:lnTo>
                  <a:pt x="59" y="245"/>
                </a:lnTo>
                <a:lnTo>
                  <a:pt x="62" y="247"/>
                </a:lnTo>
                <a:lnTo>
                  <a:pt x="62" y="249"/>
                </a:lnTo>
                <a:lnTo>
                  <a:pt x="59" y="249"/>
                </a:lnTo>
                <a:lnTo>
                  <a:pt x="58" y="249"/>
                </a:lnTo>
                <a:lnTo>
                  <a:pt x="58" y="251"/>
                </a:lnTo>
                <a:lnTo>
                  <a:pt x="55" y="255"/>
                </a:lnTo>
                <a:lnTo>
                  <a:pt x="59" y="252"/>
                </a:lnTo>
                <a:lnTo>
                  <a:pt x="62" y="252"/>
                </a:lnTo>
                <a:lnTo>
                  <a:pt x="62" y="255"/>
                </a:lnTo>
                <a:lnTo>
                  <a:pt x="62" y="260"/>
                </a:lnTo>
                <a:lnTo>
                  <a:pt x="63" y="264"/>
                </a:lnTo>
                <a:lnTo>
                  <a:pt x="66" y="264"/>
                </a:lnTo>
                <a:lnTo>
                  <a:pt x="67" y="265"/>
                </a:lnTo>
                <a:lnTo>
                  <a:pt x="67" y="268"/>
                </a:lnTo>
                <a:lnTo>
                  <a:pt x="67" y="269"/>
                </a:lnTo>
                <a:lnTo>
                  <a:pt x="67" y="269"/>
                </a:lnTo>
                <a:lnTo>
                  <a:pt x="67" y="269"/>
                </a:lnTo>
                <a:lnTo>
                  <a:pt x="68" y="268"/>
                </a:lnTo>
                <a:lnTo>
                  <a:pt x="71" y="264"/>
                </a:lnTo>
                <a:lnTo>
                  <a:pt x="72" y="264"/>
                </a:lnTo>
                <a:lnTo>
                  <a:pt x="75" y="264"/>
                </a:lnTo>
                <a:lnTo>
                  <a:pt x="76" y="265"/>
                </a:lnTo>
                <a:lnTo>
                  <a:pt x="79" y="268"/>
                </a:lnTo>
                <a:lnTo>
                  <a:pt x="82" y="268"/>
                </a:lnTo>
                <a:lnTo>
                  <a:pt x="84" y="265"/>
                </a:lnTo>
                <a:lnTo>
                  <a:pt x="85" y="265"/>
                </a:lnTo>
                <a:lnTo>
                  <a:pt x="88" y="265"/>
                </a:lnTo>
                <a:lnTo>
                  <a:pt x="88" y="264"/>
                </a:lnTo>
                <a:lnTo>
                  <a:pt x="88" y="260"/>
                </a:lnTo>
                <a:lnTo>
                  <a:pt x="89" y="262"/>
                </a:lnTo>
                <a:lnTo>
                  <a:pt x="92" y="262"/>
                </a:lnTo>
                <a:lnTo>
                  <a:pt x="93" y="260"/>
                </a:lnTo>
                <a:lnTo>
                  <a:pt x="95" y="259"/>
                </a:lnTo>
                <a:lnTo>
                  <a:pt x="95" y="264"/>
                </a:lnTo>
                <a:lnTo>
                  <a:pt x="95" y="265"/>
                </a:lnTo>
                <a:lnTo>
                  <a:pt x="95" y="268"/>
                </a:lnTo>
                <a:lnTo>
                  <a:pt x="97" y="268"/>
                </a:lnTo>
                <a:lnTo>
                  <a:pt x="97" y="268"/>
                </a:lnTo>
                <a:lnTo>
                  <a:pt x="99" y="268"/>
                </a:lnTo>
                <a:lnTo>
                  <a:pt x="99" y="265"/>
                </a:lnTo>
                <a:lnTo>
                  <a:pt x="101" y="264"/>
                </a:lnTo>
                <a:lnTo>
                  <a:pt x="105" y="264"/>
                </a:lnTo>
                <a:lnTo>
                  <a:pt x="107" y="262"/>
                </a:lnTo>
                <a:lnTo>
                  <a:pt x="107" y="260"/>
                </a:lnTo>
                <a:lnTo>
                  <a:pt x="107" y="255"/>
                </a:lnTo>
                <a:lnTo>
                  <a:pt x="107" y="255"/>
                </a:lnTo>
                <a:lnTo>
                  <a:pt x="107" y="252"/>
                </a:lnTo>
                <a:lnTo>
                  <a:pt x="111" y="251"/>
                </a:lnTo>
                <a:lnTo>
                  <a:pt x="111" y="247"/>
                </a:lnTo>
                <a:lnTo>
                  <a:pt x="111" y="245"/>
                </a:lnTo>
                <a:lnTo>
                  <a:pt x="111" y="243"/>
                </a:lnTo>
                <a:lnTo>
                  <a:pt x="111" y="241"/>
                </a:lnTo>
                <a:lnTo>
                  <a:pt x="111" y="239"/>
                </a:lnTo>
                <a:lnTo>
                  <a:pt x="108" y="239"/>
                </a:lnTo>
                <a:lnTo>
                  <a:pt x="111" y="237"/>
                </a:lnTo>
                <a:lnTo>
                  <a:pt x="115" y="236"/>
                </a:lnTo>
                <a:lnTo>
                  <a:pt x="116" y="236"/>
                </a:lnTo>
                <a:lnTo>
                  <a:pt x="119" y="236"/>
                </a:lnTo>
                <a:lnTo>
                  <a:pt x="120" y="236"/>
                </a:lnTo>
                <a:lnTo>
                  <a:pt x="124" y="229"/>
                </a:lnTo>
                <a:lnTo>
                  <a:pt x="124" y="225"/>
                </a:lnTo>
                <a:lnTo>
                  <a:pt x="124" y="224"/>
                </a:lnTo>
                <a:lnTo>
                  <a:pt x="124" y="223"/>
                </a:lnTo>
                <a:lnTo>
                  <a:pt x="125" y="223"/>
                </a:lnTo>
                <a:lnTo>
                  <a:pt x="128" y="220"/>
                </a:lnTo>
                <a:lnTo>
                  <a:pt x="125" y="216"/>
                </a:lnTo>
                <a:lnTo>
                  <a:pt x="125" y="215"/>
                </a:lnTo>
                <a:lnTo>
                  <a:pt x="128" y="215"/>
                </a:lnTo>
                <a:lnTo>
                  <a:pt x="129" y="212"/>
                </a:lnTo>
                <a:lnTo>
                  <a:pt x="132" y="208"/>
                </a:lnTo>
                <a:lnTo>
                  <a:pt x="132" y="211"/>
                </a:lnTo>
                <a:lnTo>
                  <a:pt x="136" y="212"/>
                </a:lnTo>
                <a:lnTo>
                  <a:pt x="139" y="215"/>
                </a:lnTo>
                <a:lnTo>
                  <a:pt x="141" y="212"/>
                </a:lnTo>
                <a:lnTo>
                  <a:pt x="143" y="212"/>
                </a:lnTo>
                <a:lnTo>
                  <a:pt x="143" y="208"/>
                </a:lnTo>
                <a:lnTo>
                  <a:pt x="143" y="205"/>
                </a:lnTo>
                <a:lnTo>
                  <a:pt x="147" y="207"/>
                </a:lnTo>
                <a:lnTo>
                  <a:pt x="149" y="203"/>
                </a:lnTo>
                <a:lnTo>
                  <a:pt x="149" y="201"/>
                </a:lnTo>
                <a:lnTo>
                  <a:pt x="151" y="197"/>
                </a:lnTo>
                <a:lnTo>
                  <a:pt x="152" y="195"/>
                </a:lnTo>
                <a:lnTo>
                  <a:pt x="156" y="195"/>
                </a:lnTo>
                <a:lnTo>
                  <a:pt x="160" y="195"/>
                </a:lnTo>
                <a:lnTo>
                  <a:pt x="163" y="195"/>
                </a:lnTo>
                <a:lnTo>
                  <a:pt x="163" y="193"/>
                </a:lnTo>
                <a:lnTo>
                  <a:pt x="164" y="192"/>
                </a:lnTo>
                <a:lnTo>
                  <a:pt x="168" y="189"/>
                </a:lnTo>
                <a:lnTo>
                  <a:pt x="172" y="188"/>
                </a:lnTo>
                <a:lnTo>
                  <a:pt x="181" y="182"/>
                </a:lnTo>
                <a:lnTo>
                  <a:pt x="185" y="180"/>
                </a:lnTo>
                <a:lnTo>
                  <a:pt x="189" y="180"/>
                </a:lnTo>
                <a:lnTo>
                  <a:pt x="190" y="180"/>
                </a:lnTo>
                <a:lnTo>
                  <a:pt x="193" y="180"/>
                </a:lnTo>
                <a:lnTo>
                  <a:pt x="194" y="180"/>
                </a:lnTo>
                <a:lnTo>
                  <a:pt x="198" y="182"/>
                </a:lnTo>
                <a:lnTo>
                  <a:pt x="200" y="182"/>
                </a:lnTo>
                <a:lnTo>
                  <a:pt x="206" y="182"/>
                </a:lnTo>
                <a:lnTo>
                  <a:pt x="209" y="182"/>
                </a:lnTo>
                <a:lnTo>
                  <a:pt x="212" y="180"/>
                </a:lnTo>
                <a:lnTo>
                  <a:pt x="216" y="176"/>
                </a:lnTo>
                <a:lnTo>
                  <a:pt x="224" y="176"/>
                </a:lnTo>
                <a:lnTo>
                  <a:pt x="233" y="176"/>
                </a:lnTo>
                <a:lnTo>
                  <a:pt x="240" y="175"/>
                </a:lnTo>
                <a:lnTo>
                  <a:pt x="242" y="175"/>
                </a:lnTo>
                <a:lnTo>
                  <a:pt x="246" y="175"/>
                </a:lnTo>
                <a:lnTo>
                  <a:pt x="250" y="175"/>
                </a:lnTo>
                <a:lnTo>
                  <a:pt x="251" y="175"/>
                </a:lnTo>
                <a:lnTo>
                  <a:pt x="253" y="171"/>
                </a:lnTo>
                <a:lnTo>
                  <a:pt x="255" y="168"/>
                </a:lnTo>
                <a:lnTo>
                  <a:pt x="257" y="167"/>
                </a:lnTo>
                <a:lnTo>
                  <a:pt x="259" y="162"/>
                </a:lnTo>
                <a:lnTo>
                  <a:pt x="261" y="155"/>
                </a:lnTo>
                <a:lnTo>
                  <a:pt x="263" y="146"/>
                </a:lnTo>
                <a:lnTo>
                  <a:pt x="263" y="124"/>
                </a:lnTo>
                <a:lnTo>
                  <a:pt x="263" y="110"/>
                </a:lnTo>
                <a:lnTo>
                  <a:pt x="263" y="106"/>
                </a:lnTo>
                <a:lnTo>
                  <a:pt x="259" y="107"/>
                </a:lnTo>
                <a:lnTo>
                  <a:pt x="259" y="107"/>
                </a:lnTo>
                <a:lnTo>
                  <a:pt x="259" y="107"/>
                </a:lnTo>
                <a:lnTo>
                  <a:pt x="259" y="107"/>
                </a:lnTo>
                <a:lnTo>
                  <a:pt x="259" y="107"/>
                </a:lnTo>
                <a:lnTo>
                  <a:pt x="259" y="107"/>
                </a:lnTo>
                <a:lnTo>
                  <a:pt x="259" y="10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79" name="Freeform 90"/>
          <p:cNvSpPr>
            <a:spLocks/>
          </p:cNvSpPr>
          <p:nvPr/>
        </p:nvSpPr>
        <p:spPr bwMode="auto">
          <a:xfrm>
            <a:off x="4243389" y="2424948"/>
            <a:ext cx="108943" cy="312822"/>
          </a:xfrm>
          <a:custGeom>
            <a:avLst/>
            <a:gdLst>
              <a:gd name="T0" fmla="*/ 13 w 61"/>
              <a:gd name="T1" fmla="*/ 12 h 127"/>
              <a:gd name="T2" fmla="*/ 13 w 61"/>
              <a:gd name="T3" fmla="*/ 17 h 127"/>
              <a:gd name="T4" fmla="*/ 10 w 61"/>
              <a:gd name="T5" fmla="*/ 25 h 127"/>
              <a:gd name="T6" fmla="*/ 13 w 61"/>
              <a:gd name="T7" fmla="*/ 36 h 127"/>
              <a:gd name="T8" fmla="*/ 9 w 61"/>
              <a:gd name="T9" fmla="*/ 47 h 127"/>
              <a:gd name="T10" fmla="*/ 0 w 61"/>
              <a:gd name="T11" fmla="*/ 57 h 127"/>
              <a:gd name="T12" fmla="*/ 0 w 61"/>
              <a:gd name="T13" fmla="*/ 62 h 127"/>
              <a:gd name="T14" fmla="*/ 1 w 61"/>
              <a:gd name="T15" fmla="*/ 73 h 127"/>
              <a:gd name="T16" fmla="*/ 5 w 61"/>
              <a:gd name="T17" fmla="*/ 75 h 127"/>
              <a:gd name="T18" fmla="*/ 10 w 61"/>
              <a:gd name="T19" fmla="*/ 82 h 127"/>
              <a:gd name="T20" fmla="*/ 14 w 61"/>
              <a:gd name="T21" fmla="*/ 89 h 127"/>
              <a:gd name="T22" fmla="*/ 23 w 61"/>
              <a:gd name="T23" fmla="*/ 99 h 127"/>
              <a:gd name="T24" fmla="*/ 27 w 61"/>
              <a:gd name="T25" fmla="*/ 116 h 127"/>
              <a:gd name="T26" fmla="*/ 35 w 61"/>
              <a:gd name="T27" fmla="*/ 126 h 127"/>
              <a:gd name="T28" fmla="*/ 39 w 61"/>
              <a:gd name="T29" fmla="*/ 118 h 127"/>
              <a:gd name="T30" fmla="*/ 39 w 61"/>
              <a:gd name="T31" fmla="*/ 110 h 127"/>
              <a:gd name="T32" fmla="*/ 39 w 61"/>
              <a:gd name="T33" fmla="*/ 102 h 127"/>
              <a:gd name="T34" fmla="*/ 43 w 61"/>
              <a:gd name="T35" fmla="*/ 101 h 127"/>
              <a:gd name="T36" fmla="*/ 47 w 61"/>
              <a:gd name="T37" fmla="*/ 95 h 127"/>
              <a:gd name="T38" fmla="*/ 57 w 61"/>
              <a:gd name="T39" fmla="*/ 91 h 127"/>
              <a:gd name="T40" fmla="*/ 61 w 61"/>
              <a:gd name="T41" fmla="*/ 87 h 127"/>
              <a:gd name="T42" fmla="*/ 61 w 61"/>
              <a:gd name="T43" fmla="*/ 74 h 127"/>
              <a:gd name="T44" fmla="*/ 54 w 61"/>
              <a:gd name="T45" fmla="*/ 73 h 127"/>
              <a:gd name="T46" fmla="*/ 53 w 61"/>
              <a:gd name="T47" fmla="*/ 69 h 127"/>
              <a:gd name="T48" fmla="*/ 50 w 61"/>
              <a:gd name="T49" fmla="*/ 69 h 127"/>
              <a:gd name="T50" fmla="*/ 47 w 61"/>
              <a:gd name="T51" fmla="*/ 69 h 127"/>
              <a:gd name="T52" fmla="*/ 45 w 61"/>
              <a:gd name="T53" fmla="*/ 66 h 127"/>
              <a:gd name="T54" fmla="*/ 39 w 61"/>
              <a:gd name="T55" fmla="*/ 62 h 127"/>
              <a:gd name="T56" fmla="*/ 39 w 61"/>
              <a:gd name="T57" fmla="*/ 55 h 127"/>
              <a:gd name="T58" fmla="*/ 50 w 61"/>
              <a:gd name="T59" fmla="*/ 43 h 127"/>
              <a:gd name="T60" fmla="*/ 53 w 61"/>
              <a:gd name="T61" fmla="*/ 34 h 127"/>
              <a:gd name="T62" fmla="*/ 47 w 61"/>
              <a:gd name="T63" fmla="*/ 29 h 127"/>
              <a:gd name="T64" fmla="*/ 43 w 61"/>
              <a:gd name="T65" fmla="*/ 21 h 127"/>
              <a:gd name="T66" fmla="*/ 47 w 61"/>
              <a:gd name="T67" fmla="*/ 16 h 127"/>
              <a:gd name="T68" fmla="*/ 53 w 61"/>
              <a:gd name="T69" fmla="*/ 8 h 127"/>
              <a:gd name="T70" fmla="*/ 49 w 61"/>
              <a:gd name="T71" fmla="*/ 5 h 127"/>
              <a:gd name="T72" fmla="*/ 43 w 61"/>
              <a:gd name="T73" fmla="*/ 9 h 127"/>
              <a:gd name="T74" fmla="*/ 41 w 61"/>
              <a:gd name="T75" fmla="*/ 8 h 127"/>
              <a:gd name="T76" fmla="*/ 39 w 61"/>
              <a:gd name="T77" fmla="*/ 4 h 127"/>
              <a:gd name="T78" fmla="*/ 35 w 61"/>
              <a:gd name="T79" fmla="*/ 0 h 127"/>
              <a:gd name="T80" fmla="*/ 34 w 61"/>
              <a:gd name="T81" fmla="*/ 4 h 127"/>
              <a:gd name="T82" fmla="*/ 34 w 61"/>
              <a:gd name="T83" fmla="*/ 0 h 127"/>
              <a:gd name="T84" fmla="*/ 27 w 61"/>
              <a:gd name="T85" fmla="*/ 0 h 127"/>
              <a:gd name="T86" fmla="*/ 21 w 61"/>
              <a:gd name="T87" fmla="*/ 5 h 127"/>
              <a:gd name="T88" fmla="*/ 17 w 61"/>
              <a:gd name="T89" fmla="*/ 8 h 127"/>
              <a:gd name="T90" fmla="*/ 14 w 61"/>
              <a:gd name="T91" fmla="*/ 10 h 127"/>
              <a:gd name="T92" fmla="*/ 14 w 61"/>
              <a:gd name="T93" fmla="*/ 10 h 127"/>
              <a:gd name="T94" fmla="*/ 14 w 61"/>
              <a:gd name="T95" fmla="*/ 10 h 127"/>
              <a:gd name="T96" fmla="*/ 14 w 61"/>
              <a:gd name="T97" fmla="*/ 1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 h="127">
                <a:moveTo>
                  <a:pt x="14" y="10"/>
                </a:moveTo>
                <a:lnTo>
                  <a:pt x="13" y="12"/>
                </a:lnTo>
                <a:lnTo>
                  <a:pt x="9" y="16"/>
                </a:lnTo>
                <a:lnTo>
                  <a:pt x="13" y="17"/>
                </a:lnTo>
                <a:lnTo>
                  <a:pt x="13" y="21"/>
                </a:lnTo>
                <a:lnTo>
                  <a:pt x="10" y="25"/>
                </a:lnTo>
                <a:lnTo>
                  <a:pt x="10" y="26"/>
                </a:lnTo>
                <a:lnTo>
                  <a:pt x="13" y="36"/>
                </a:lnTo>
                <a:lnTo>
                  <a:pt x="10" y="45"/>
                </a:lnTo>
                <a:lnTo>
                  <a:pt x="9" y="47"/>
                </a:lnTo>
                <a:lnTo>
                  <a:pt x="6" y="51"/>
                </a:lnTo>
                <a:lnTo>
                  <a:pt x="0" y="57"/>
                </a:lnTo>
                <a:lnTo>
                  <a:pt x="0" y="59"/>
                </a:lnTo>
                <a:lnTo>
                  <a:pt x="0" y="62"/>
                </a:lnTo>
                <a:lnTo>
                  <a:pt x="0" y="66"/>
                </a:lnTo>
                <a:lnTo>
                  <a:pt x="1" y="73"/>
                </a:lnTo>
                <a:lnTo>
                  <a:pt x="4" y="74"/>
                </a:lnTo>
                <a:lnTo>
                  <a:pt x="5" y="75"/>
                </a:lnTo>
                <a:lnTo>
                  <a:pt x="9" y="78"/>
                </a:lnTo>
                <a:lnTo>
                  <a:pt x="10" y="82"/>
                </a:lnTo>
                <a:lnTo>
                  <a:pt x="13" y="86"/>
                </a:lnTo>
                <a:lnTo>
                  <a:pt x="14" y="89"/>
                </a:lnTo>
                <a:lnTo>
                  <a:pt x="21" y="93"/>
                </a:lnTo>
                <a:lnTo>
                  <a:pt x="23" y="99"/>
                </a:lnTo>
                <a:lnTo>
                  <a:pt x="23" y="105"/>
                </a:lnTo>
                <a:lnTo>
                  <a:pt x="27" y="116"/>
                </a:lnTo>
                <a:lnTo>
                  <a:pt x="30" y="127"/>
                </a:lnTo>
                <a:lnTo>
                  <a:pt x="35" y="126"/>
                </a:lnTo>
                <a:lnTo>
                  <a:pt x="37" y="122"/>
                </a:lnTo>
                <a:lnTo>
                  <a:pt x="39" y="118"/>
                </a:lnTo>
                <a:lnTo>
                  <a:pt x="41" y="114"/>
                </a:lnTo>
                <a:lnTo>
                  <a:pt x="39" y="110"/>
                </a:lnTo>
                <a:lnTo>
                  <a:pt x="39" y="105"/>
                </a:lnTo>
                <a:lnTo>
                  <a:pt x="39" y="102"/>
                </a:lnTo>
                <a:lnTo>
                  <a:pt x="41" y="102"/>
                </a:lnTo>
                <a:lnTo>
                  <a:pt x="43" y="101"/>
                </a:lnTo>
                <a:lnTo>
                  <a:pt x="45" y="99"/>
                </a:lnTo>
                <a:lnTo>
                  <a:pt x="47" y="95"/>
                </a:lnTo>
                <a:lnTo>
                  <a:pt x="50" y="93"/>
                </a:lnTo>
                <a:lnTo>
                  <a:pt x="57" y="91"/>
                </a:lnTo>
                <a:lnTo>
                  <a:pt x="58" y="89"/>
                </a:lnTo>
                <a:lnTo>
                  <a:pt x="61" y="87"/>
                </a:lnTo>
                <a:lnTo>
                  <a:pt x="58" y="83"/>
                </a:lnTo>
                <a:lnTo>
                  <a:pt x="61" y="74"/>
                </a:lnTo>
                <a:lnTo>
                  <a:pt x="57" y="74"/>
                </a:lnTo>
                <a:lnTo>
                  <a:pt x="54" y="73"/>
                </a:lnTo>
                <a:lnTo>
                  <a:pt x="53" y="70"/>
                </a:lnTo>
                <a:lnTo>
                  <a:pt x="53" y="69"/>
                </a:lnTo>
                <a:lnTo>
                  <a:pt x="53" y="66"/>
                </a:lnTo>
                <a:lnTo>
                  <a:pt x="50" y="69"/>
                </a:lnTo>
                <a:lnTo>
                  <a:pt x="49" y="69"/>
                </a:lnTo>
                <a:lnTo>
                  <a:pt x="47" y="69"/>
                </a:lnTo>
                <a:lnTo>
                  <a:pt x="47" y="65"/>
                </a:lnTo>
                <a:lnTo>
                  <a:pt x="45" y="66"/>
                </a:lnTo>
                <a:lnTo>
                  <a:pt x="43" y="66"/>
                </a:lnTo>
                <a:lnTo>
                  <a:pt x="39" y="62"/>
                </a:lnTo>
                <a:lnTo>
                  <a:pt x="37" y="57"/>
                </a:lnTo>
                <a:lnTo>
                  <a:pt x="39" y="55"/>
                </a:lnTo>
                <a:lnTo>
                  <a:pt x="45" y="49"/>
                </a:lnTo>
                <a:lnTo>
                  <a:pt x="50" y="43"/>
                </a:lnTo>
                <a:lnTo>
                  <a:pt x="53" y="40"/>
                </a:lnTo>
                <a:lnTo>
                  <a:pt x="53" y="34"/>
                </a:lnTo>
                <a:lnTo>
                  <a:pt x="50" y="30"/>
                </a:lnTo>
                <a:lnTo>
                  <a:pt x="47" y="29"/>
                </a:lnTo>
                <a:lnTo>
                  <a:pt x="45" y="25"/>
                </a:lnTo>
                <a:lnTo>
                  <a:pt x="43" y="21"/>
                </a:lnTo>
                <a:lnTo>
                  <a:pt x="45" y="17"/>
                </a:lnTo>
                <a:lnTo>
                  <a:pt x="47" y="16"/>
                </a:lnTo>
                <a:lnTo>
                  <a:pt x="53" y="9"/>
                </a:lnTo>
                <a:lnTo>
                  <a:pt x="53" y="8"/>
                </a:lnTo>
                <a:lnTo>
                  <a:pt x="50" y="5"/>
                </a:lnTo>
                <a:lnTo>
                  <a:pt x="49" y="5"/>
                </a:lnTo>
                <a:lnTo>
                  <a:pt x="47" y="8"/>
                </a:lnTo>
                <a:lnTo>
                  <a:pt x="43" y="9"/>
                </a:lnTo>
                <a:lnTo>
                  <a:pt x="41" y="9"/>
                </a:lnTo>
                <a:lnTo>
                  <a:pt x="41" y="8"/>
                </a:lnTo>
                <a:lnTo>
                  <a:pt x="39" y="5"/>
                </a:lnTo>
                <a:lnTo>
                  <a:pt x="39" y="4"/>
                </a:lnTo>
                <a:lnTo>
                  <a:pt x="37" y="1"/>
                </a:lnTo>
                <a:lnTo>
                  <a:pt x="35" y="0"/>
                </a:lnTo>
                <a:lnTo>
                  <a:pt x="35" y="1"/>
                </a:lnTo>
                <a:lnTo>
                  <a:pt x="34" y="4"/>
                </a:lnTo>
                <a:lnTo>
                  <a:pt x="34" y="1"/>
                </a:lnTo>
                <a:lnTo>
                  <a:pt x="34" y="0"/>
                </a:lnTo>
                <a:lnTo>
                  <a:pt x="31" y="0"/>
                </a:lnTo>
                <a:lnTo>
                  <a:pt x="27" y="0"/>
                </a:lnTo>
                <a:lnTo>
                  <a:pt x="23" y="1"/>
                </a:lnTo>
                <a:lnTo>
                  <a:pt x="21" y="5"/>
                </a:lnTo>
                <a:lnTo>
                  <a:pt x="17" y="5"/>
                </a:lnTo>
                <a:lnTo>
                  <a:pt x="17" y="8"/>
                </a:lnTo>
                <a:lnTo>
                  <a:pt x="14" y="9"/>
                </a:lnTo>
                <a:lnTo>
                  <a:pt x="14" y="10"/>
                </a:lnTo>
                <a:lnTo>
                  <a:pt x="14" y="10"/>
                </a:lnTo>
                <a:lnTo>
                  <a:pt x="14" y="10"/>
                </a:lnTo>
                <a:lnTo>
                  <a:pt x="14" y="10"/>
                </a:lnTo>
                <a:lnTo>
                  <a:pt x="14" y="10"/>
                </a:lnTo>
                <a:lnTo>
                  <a:pt x="14" y="10"/>
                </a:lnTo>
                <a:lnTo>
                  <a:pt x="14" y="1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80" name="Freeform 91"/>
          <p:cNvSpPr>
            <a:spLocks/>
          </p:cNvSpPr>
          <p:nvPr/>
        </p:nvSpPr>
        <p:spPr bwMode="auto">
          <a:xfrm>
            <a:off x="4289820" y="2607238"/>
            <a:ext cx="441127" cy="615789"/>
          </a:xfrm>
          <a:custGeom>
            <a:avLst/>
            <a:gdLst>
              <a:gd name="T0" fmla="*/ 239 w 247"/>
              <a:gd name="T1" fmla="*/ 65 h 250"/>
              <a:gd name="T2" fmla="*/ 238 w 247"/>
              <a:gd name="T3" fmla="*/ 53 h 250"/>
              <a:gd name="T4" fmla="*/ 239 w 247"/>
              <a:gd name="T5" fmla="*/ 39 h 250"/>
              <a:gd name="T6" fmla="*/ 242 w 247"/>
              <a:gd name="T7" fmla="*/ 28 h 250"/>
              <a:gd name="T8" fmla="*/ 233 w 247"/>
              <a:gd name="T9" fmla="*/ 23 h 250"/>
              <a:gd name="T10" fmla="*/ 217 w 247"/>
              <a:gd name="T11" fmla="*/ 19 h 250"/>
              <a:gd name="T12" fmla="*/ 211 w 247"/>
              <a:gd name="T13" fmla="*/ 15 h 250"/>
              <a:gd name="T14" fmla="*/ 198 w 247"/>
              <a:gd name="T15" fmla="*/ 5 h 250"/>
              <a:gd name="T16" fmla="*/ 181 w 247"/>
              <a:gd name="T17" fmla="*/ 8 h 250"/>
              <a:gd name="T18" fmla="*/ 166 w 247"/>
              <a:gd name="T19" fmla="*/ 17 h 250"/>
              <a:gd name="T20" fmla="*/ 163 w 247"/>
              <a:gd name="T21" fmla="*/ 32 h 250"/>
              <a:gd name="T22" fmla="*/ 163 w 247"/>
              <a:gd name="T23" fmla="*/ 45 h 250"/>
              <a:gd name="T24" fmla="*/ 150 w 247"/>
              <a:gd name="T25" fmla="*/ 53 h 250"/>
              <a:gd name="T26" fmla="*/ 137 w 247"/>
              <a:gd name="T27" fmla="*/ 45 h 250"/>
              <a:gd name="T28" fmla="*/ 106 w 247"/>
              <a:gd name="T29" fmla="*/ 36 h 250"/>
              <a:gd name="T30" fmla="*/ 94 w 247"/>
              <a:gd name="T31" fmla="*/ 28 h 250"/>
              <a:gd name="T32" fmla="*/ 89 w 247"/>
              <a:gd name="T33" fmla="*/ 15 h 250"/>
              <a:gd name="T34" fmla="*/ 72 w 247"/>
              <a:gd name="T35" fmla="*/ 9 h 250"/>
              <a:gd name="T36" fmla="*/ 53 w 247"/>
              <a:gd name="T37" fmla="*/ 8 h 250"/>
              <a:gd name="T38" fmla="*/ 35 w 247"/>
              <a:gd name="T39" fmla="*/ 0 h 250"/>
              <a:gd name="T40" fmla="*/ 32 w 247"/>
              <a:gd name="T41" fmla="*/ 15 h 250"/>
              <a:gd name="T42" fmla="*/ 21 w 247"/>
              <a:gd name="T43" fmla="*/ 21 h 250"/>
              <a:gd name="T44" fmla="*/ 15 w 247"/>
              <a:gd name="T45" fmla="*/ 28 h 250"/>
              <a:gd name="T46" fmla="*/ 13 w 247"/>
              <a:gd name="T47" fmla="*/ 36 h 250"/>
              <a:gd name="T48" fmla="*/ 11 w 247"/>
              <a:gd name="T49" fmla="*/ 48 h 250"/>
              <a:gd name="T50" fmla="*/ 1 w 247"/>
              <a:gd name="T51" fmla="*/ 56 h 250"/>
              <a:gd name="T52" fmla="*/ 5 w 247"/>
              <a:gd name="T53" fmla="*/ 65 h 250"/>
              <a:gd name="T54" fmla="*/ 8 w 247"/>
              <a:gd name="T55" fmla="*/ 74 h 250"/>
              <a:gd name="T56" fmla="*/ 8 w 247"/>
              <a:gd name="T57" fmla="*/ 88 h 250"/>
              <a:gd name="T58" fmla="*/ 8 w 247"/>
              <a:gd name="T59" fmla="*/ 102 h 250"/>
              <a:gd name="T60" fmla="*/ 9 w 247"/>
              <a:gd name="T61" fmla="*/ 118 h 250"/>
              <a:gd name="T62" fmla="*/ 4 w 247"/>
              <a:gd name="T63" fmla="*/ 123 h 250"/>
              <a:gd name="T64" fmla="*/ 4 w 247"/>
              <a:gd name="T65" fmla="*/ 131 h 250"/>
              <a:gd name="T66" fmla="*/ 11 w 247"/>
              <a:gd name="T67" fmla="*/ 149 h 250"/>
              <a:gd name="T68" fmla="*/ 17 w 247"/>
              <a:gd name="T69" fmla="*/ 158 h 250"/>
              <a:gd name="T70" fmla="*/ 21 w 247"/>
              <a:gd name="T71" fmla="*/ 157 h 250"/>
              <a:gd name="T72" fmla="*/ 35 w 247"/>
              <a:gd name="T73" fmla="*/ 162 h 250"/>
              <a:gd name="T74" fmla="*/ 40 w 247"/>
              <a:gd name="T75" fmla="*/ 173 h 250"/>
              <a:gd name="T76" fmla="*/ 45 w 247"/>
              <a:gd name="T77" fmla="*/ 177 h 250"/>
              <a:gd name="T78" fmla="*/ 61 w 247"/>
              <a:gd name="T79" fmla="*/ 181 h 250"/>
              <a:gd name="T80" fmla="*/ 71 w 247"/>
              <a:gd name="T81" fmla="*/ 186 h 250"/>
              <a:gd name="T82" fmla="*/ 77 w 247"/>
              <a:gd name="T83" fmla="*/ 191 h 250"/>
              <a:gd name="T84" fmla="*/ 106 w 247"/>
              <a:gd name="T85" fmla="*/ 177 h 250"/>
              <a:gd name="T86" fmla="*/ 230 w 247"/>
              <a:gd name="T87" fmla="*/ 250 h 250"/>
              <a:gd name="T88" fmla="*/ 247 w 247"/>
              <a:gd name="T89" fmla="*/ 240 h 250"/>
              <a:gd name="T90" fmla="*/ 247 w 247"/>
              <a:gd name="T91" fmla="*/ 203 h 250"/>
              <a:gd name="T92" fmla="*/ 247 w 247"/>
              <a:gd name="T93" fmla="*/ 20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7" h="250">
                <a:moveTo>
                  <a:pt x="247" y="203"/>
                </a:moveTo>
                <a:lnTo>
                  <a:pt x="243" y="82"/>
                </a:lnTo>
                <a:lnTo>
                  <a:pt x="239" y="65"/>
                </a:lnTo>
                <a:lnTo>
                  <a:pt x="238" y="58"/>
                </a:lnTo>
                <a:lnTo>
                  <a:pt x="238" y="56"/>
                </a:lnTo>
                <a:lnTo>
                  <a:pt x="238" y="53"/>
                </a:lnTo>
                <a:lnTo>
                  <a:pt x="239" y="48"/>
                </a:lnTo>
                <a:lnTo>
                  <a:pt x="239" y="44"/>
                </a:lnTo>
                <a:lnTo>
                  <a:pt x="239" y="39"/>
                </a:lnTo>
                <a:lnTo>
                  <a:pt x="238" y="35"/>
                </a:lnTo>
                <a:lnTo>
                  <a:pt x="239" y="31"/>
                </a:lnTo>
                <a:lnTo>
                  <a:pt x="242" y="28"/>
                </a:lnTo>
                <a:lnTo>
                  <a:pt x="242" y="25"/>
                </a:lnTo>
                <a:lnTo>
                  <a:pt x="238" y="23"/>
                </a:lnTo>
                <a:lnTo>
                  <a:pt x="233" y="23"/>
                </a:lnTo>
                <a:lnTo>
                  <a:pt x="226" y="21"/>
                </a:lnTo>
                <a:lnTo>
                  <a:pt x="223" y="19"/>
                </a:lnTo>
                <a:lnTo>
                  <a:pt x="217" y="19"/>
                </a:lnTo>
                <a:lnTo>
                  <a:pt x="213" y="17"/>
                </a:lnTo>
                <a:lnTo>
                  <a:pt x="211" y="17"/>
                </a:lnTo>
                <a:lnTo>
                  <a:pt x="211" y="15"/>
                </a:lnTo>
                <a:lnTo>
                  <a:pt x="211" y="12"/>
                </a:lnTo>
                <a:lnTo>
                  <a:pt x="207" y="9"/>
                </a:lnTo>
                <a:lnTo>
                  <a:pt x="198" y="5"/>
                </a:lnTo>
                <a:lnTo>
                  <a:pt x="189" y="5"/>
                </a:lnTo>
                <a:lnTo>
                  <a:pt x="185" y="8"/>
                </a:lnTo>
                <a:lnTo>
                  <a:pt x="181" y="8"/>
                </a:lnTo>
                <a:lnTo>
                  <a:pt x="175" y="9"/>
                </a:lnTo>
                <a:lnTo>
                  <a:pt x="169" y="13"/>
                </a:lnTo>
                <a:lnTo>
                  <a:pt x="166" y="17"/>
                </a:lnTo>
                <a:lnTo>
                  <a:pt x="163" y="21"/>
                </a:lnTo>
                <a:lnTo>
                  <a:pt x="162" y="27"/>
                </a:lnTo>
                <a:lnTo>
                  <a:pt x="163" y="32"/>
                </a:lnTo>
                <a:lnTo>
                  <a:pt x="166" y="36"/>
                </a:lnTo>
                <a:lnTo>
                  <a:pt x="166" y="40"/>
                </a:lnTo>
                <a:lnTo>
                  <a:pt x="163" y="45"/>
                </a:lnTo>
                <a:lnTo>
                  <a:pt x="160" y="49"/>
                </a:lnTo>
                <a:lnTo>
                  <a:pt x="156" y="52"/>
                </a:lnTo>
                <a:lnTo>
                  <a:pt x="150" y="53"/>
                </a:lnTo>
                <a:lnTo>
                  <a:pt x="146" y="53"/>
                </a:lnTo>
                <a:lnTo>
                  <a:pt x="142" y="52"/>
                </a:lnTo>
                <a:lnTo>
                  <a:pt x="137" y="45"/>
                </a:lnTo>
                <a:lnTo>
                  <a:pt x="128" y="40"/>
                </a:lnTo>
                <a:lnTo>
                  <a:pt x="116" y="36"/>
                </a:lnTo>
                <a:lnTo>
                  <a:pt x="106" y="36"/>
                </a:lnTo>
                <a:lnTo>
                  <a:pt x="102" y="35"/>
                </a:lnTo>
                <a:lnTo>
                  <a:pt x="97" y="32"/>
                </a:lnTo>
                <a:lnTo>
                  <a:pt x="94" y="28"/>
                </a:lnTo>
                <a:lnTo>
                  <a:pt x="93" y="23"/>
                </a:lnTo>
                <a:lnTo>
                  <a:pt x="92" y="19"/>
                </a:lnTo>
                <a:lnTo>
                  <a:pt x="89" y="15"/>
                </a:lnTo>
                <a:lnTo>
                  <a:pt x="85" y="13"/>
                </a:lnTo>
                <a:lnTo>
                  <a:pt x="81" y="13"/>
                </a:lnTo>
                <a:lnTo>
                  <a:pt x="72" y="9"/>
                </a:lnTo>
                <a:lnTo>
                  <a:pt x="63" y="5"/>
                </a:lnTo>
                <a:lnTo>
                  <a:pt x="59" y="5"/>
                </a:lnTo>
                <a:lnTo>
                  <a:pt x="53" y="8"/>
                </a:lnTo>
                <a:lnTo>
                  <a:pt x="48" y="8"/>
                </a:lnTo>
                <a:lnTo>
                  <a:pt x="44" y="5"/>
                </a:lnTo>
                <a:lnTo>
                  <a:pt x="35" y="0"/>
                </a:lnTo>
                <a:lnTo>
                  <a:pt x="32" y="9"/>
                </a:lnTo>
                <a:lnTo>
                  <a:pt x="35" y="13"/>
                </a:lnTo>
                <a:lnTo>
                  <a:pt x="32" y="15"/>
                </a:lnTo>
                <a:lnTo>
                  <a:pt x="31" y="17"/>
                </a:lnTo>
                <a:lnTo>
                  <a:pt x="24" y="19"/>
                </a:lnTo>
                <a:lnTo>
                  <a:pt x="21" y="21"/>
                </a:lnTo>
                <a:lnTo>
                  <a:pt x="19" y="25"/>
                </a:lnTo>
                <a:lnTo>
                  <a:pt x="17" y="27"/>
                </a:lnTo>
                <a:lnTo>
                  <a:pt x="15" y="28"/>
                </a:lnTo>
                <a:lnTo>
                  <a:pt x="13" y="28"/>
                </a:lnTo>
                <a:lnTo>
                  <a:pt x="13" y="31"/>
                </a:lnTo>
                <a:lnTo>
                  <a:pt x="13" y="36"/>
                </a:lnTo>
                <a:lnTo>
                  <a:pt x="15" y="40"/>
                </a:lnTo>
                <a:lnTo>
                  <a:pt x="13" y="44"/>
                </a:lnTo>
                <a:lnTo>
                  <a:pt x="11" y="48"/>
                </a:lnTo>
                <a:lnTo>
                  <a:pt x="9" y="52"/>
                </a:lnTo>
                <a:lnTo>
                  <a:pt x="4" y="53"/>
                </a:lnTo>
                <a:lnTo>
                  <a:pt x="1" y="56"/>
                </a:lnTo>
                <a:lnTo>
                  <a:pt x="0" y="57"/>
                </a:lnTo>
                <a:lnTo>
                  <a:pt x="1" y="57"/>
                </a:lnTo>
                <a:lnTo>
                  <a:pt x="5" y="65"/>
                </a:lnTo>
                <a:lnTo>
                  <a:pt x="8" y="69"/>
                </a:lnTo>
                <a:lnTo>
                  <a:pt x="8" y="70"/>
                </a:lnTo>
                <a:lnTo>
                  <a:pt x="8" y="74"/>
                </a:lnTo>
                <a:lnTo>
                  <a:pt x="8" y="82"/>
                </a:lnTo>
                <a:lnTo>
                  <a:pt x="8" y="84"/>
                </a:lnTo>
                <a:lnTo>
                  <a:pt x="8" y="88"/>
                </a:lnTo>
                <a:lnTo>
                  <a:pt x="8" y="93"/>
                </a:lnTo>
                <a:lnTo>
                  <a:pt x="9" y="97"/>
                </a:lnTo>
                <a:lnTo>
                  <a:pt x="8" y="102"/>
                </a:lnTo>
                <a:lnTo>
                  <a:pt x="8" y="109"/>
                </a:lnTo>
                <a:lnTo>
                  <a:pt x="8" y="114"/>
                </a:lnTo>
                <a:lnTo>
                  <a:pt x="9" y="118"/>
                </a:lnTo>
                <a:lnTo>
                  <a:pt x="8" y="119"/>
                </a:lnTo>
                <a:lnTo>
                  <a:pt x="5" y="122"/>
                </a:lnTo>
                <a:lnTo>
                  <a:pt x="4" y="123"/>
                </a:lnTo>
                <a:lnTo>
                  <a:pt x="1" y="126"/>
                </a:lnTo>
                <a:lnTo>
                  <a:pt x="1" y="127"/>
                </a:lnTo>
                <a:lnTo>
                  <a:pt x="4" y="131"/>
                </a:lnTo>
                <a:lnTo>
                  <a:pt x="8" y="139"/>
                </a:lnTo>
                <a:lnTo>
                  <a:pt x="11" y="142"/>
                </a:lnTo>
                <a:lnTo>
                  <a:pt x="11" y="149"/>
                </a:lnTo>
                <a:lnTo>
                  <a:pt x="13" y="154"/>
                </a:lnTo>
                <a:lnTo>
                  <a:pt x="15" y="158"/>
                </a:lnTo>
                <a:lnTo>
                  <a:pt x="17" y="158"/>
                </a:lnTo>
                <a:lnTo>
                  <a:pt x="19" y="158"/>
                </a:lnTo>
                <a:lnTo>
                  <a:pt x="21" y="157"/>
                </a:lnTo>
                <a:lnTo>
                  <a:pt x="21" y="157"/>
                </a:lnTo>
                <a:lnTo>
                  <a:pt x="24" y="158"/>
                </a:lnTo>
                <a:lnTo>
                  <a:pt x="27" y="159"/>
                </a:lnTo>
                <a:lnTo>
                  <a:pt x="35" y="162"/>
                </a:lnTo>
                <a:lnTo>
                  <a:pt x="35" y="163"/>
                </a:lnTo>
                <a:lnTo>
                  <a:pt x="37" y="170"/>
                </a:lnTo>
                <a:lnTo>
                  <a:pt x="40" y="173"/>
                </a:lnTo>
                <a:lnTo>
                  <a:pt x="40" y="173"/>
                </a:lnTo>
                <a:lnTo>
                  <a:pt x="41" y="175"/>
                </a:lnTo>
                <a:lnTo>
                  <a:pt x="45" y="177"/>
                </a:lnTo>
                <a:lnTo>
                  <a:pt x="52" y="179"/>
                </a:lnTo>
                <a:lnTo>
                  <a:pt x="57" y="181"/>
                </a:lnTo>
                <a:lnTo>
                  <a:pt x="61" y="181"/>
                </a:lnTo>
                <a:lnTo>
                  <a:pt x="67" y="183"/>
                </a:lnTo>
                <a:lnTo>
                  <a:pt x="68" y="185"/>
                </a:lnTo>
                <a:lnTo>
                  <a:pt x="71" y="186"/>
                </a:lnTo>
                <a:lnTo>
                  <a:pt x="75" y="190"/>
                </a:lnTo>
                <a:lnTo>
                  <a:pt x="76" y="190"/>
                </a:lnTo>
                <a:lnTo>
                  <a:pt x="77" y="191"/>
                </a:lnTo>
                <a:lnTo>
                  <a:pt x="78" y="192"/>
                </a:lnTo>
                <a:lnTo>
                  <a:pt x="89" y="186"/>
                </a:lnTo>
                <a:lnTo>
                  <a:pt x="106" y="177"/>
                </a:lnTo>
                <a:lnTo>
                  <a:pt x="195" y="228"/>
                </a:lnTo>
                <a:lnTo>
                  <a:pt x="215" y="240"/>
                </a:lnTo>
                <a:lnTo>
                  <a:pt x="230" y="250"/>
                </a:lnTo>
                <a:lnTo>
                  <a:pt x="230" y="243"/>
                </a:lnTo>
                <a:lnTo>
                  <a:pt x="230" y="240"/>
                </a:lnTo>
                <a:lnTo>
                  <a:pt x="247" y="240"/>
                </a:lnTo>
                <a:lnTo>
                  <a:pt x="247" y="203"/>
                </a:lnTo>
                <a:lnTo>
                  <a:pt x="247" y="203"/>
                </a:lnTo>
                <a:lnTo>
                  <a:pt x="247" y="203"/>
                </a:lnTo>
                <a:lnTo>
                  <a:pt x="247" y="203"/>
                </a:lnTo>
                <a:lnTo>
                  <a:pt x="247" y="203"/>
                </a:lnTo>
                <a:lnTo>
                  <a:pt x="247" y="203"/>
                </a:lnTo>
                <a:lnTo>
                  <a:pt x="247" y="20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81" name="Freeform 92"/>
          <p:cNvSpPr>
            <a:spLocks/>
          </p:cNvSpPr>
          <p:nvPr/>
        </p:nvSpPr>
        <p:spPr bwMode="auto">
          <a:xfrm>
            <a:off x="3552228" y="2868316"/>
            <a:ext cx="344686" cy="564064"/>
          </a:xfrm>
          <a:custGeom>
            <a:avLst/>
            <a:gdLst>
              <a:gd name="T0" fmla="*/ 193 w 193"/>
              <a:gd name="T1" fmla="*/ 43 h 229"/>
              <a:gd name="T2" fmla="*/ 134 w 193"/>
              <a:gd name="T3" fmla="*/ 15 h 229"/>
              <a:gd name="T4" fmla="*/ 133 w 193"/>
              <a:gd name="T5" fmla="*/ 25 h 229"/>
              <a:gd name="T6" fmla="*/ 80 w 193"/>
              <a:gd name="T7" fmla="*/ 71 h 229"/>
              <a:gd name="T8" fmla="*/ 64 w 193"/>
              <a:gd name="T9" fmla="*/ 79 h 229"/>
              <a:gd name="T10" fmla="*/ 63 w 193"/>
              <a:gd name="T11" fmla="*/ 83 h 229"/>
              <a:gd name="T12" fmla="*/ 63 w 193"/>
              <a:gd name="T13" fmla="*/ 90 h 229"/>
              <a:gd name="T14" fmla="*/ 63 w 193"/>
              <a:gd name="T15" fmla="*/ 101 h 229"/>
              <a:gd name="T16" fmla="*/ 61 w 193"/>
              <a:gd name="T17" fmla="*/ 109 h 229"/>
              <a:gd name="T18" fmla="*/ 0 w 193"/>
              <a:gd name="T19" fmla="*/ 110 h 229"/>
              <a:gd name="T20" fmla="*/ 1 w 193"/>
              <a:gd name="T21" fmla="*/ 114 h 229"/>
              <a:gd name="T22" fmla="*/ 4 w 193"/>
              <a:gd name="T23" fmla="*/ 121 h 229"/>
              <a:gd name="T24" fmla="*/ 7 w 193"/>
              <a:gd name="T25" fmla="*/ 121 h 229"/>
              <a:gd name="T26" fmla="*/ 11 w 193"/>
              <a:gd name="T27" fmla="*/ 132 h 229"/>
              <a:gd name="T28" fmla="*/ 9 w 193"/>
              <a:gd name="T29" fmla="*/ 140 h 229"/>
              <a:gd name="T30" fmla="*/ 7 w 193"/>
              <a:gd name="T31" fmla="*/ 144 h 229"/>
              <a:gd name="T32" fmla="*/ 7 w 193"/>
              <a:gd name="T33" fmla="*/ 148 h 229"/>
              <a:gd name="T34" fmla="*/ 11 w 193"/>
              <a:gd name="T35" fmla="*/ 153 h 229"/>
              <a:gd name="T36" fmla="*/ 11 w 193"/>
              <a:gd name="T37" fmla="*/ 166 h 229"/>
              <a:gd name="T38" fmla="*/ 11 w 193"/>
              <a:gd name="T39" fmla="*/ 183 h 229"/>
              <a:gd name="T40" fmla="*/ 5 w 193"/>
              <a:gd name="T41" fmla="*/ 197 h 229"/>
              <a:gd name="T42" fmla="*/ 4 w 193"/>
              <a:gd name="T43" fmla="*/ 203 h 229"/>
              <a:gd name="T44" fmla="*/ 9 w 193"/>
              <a:gd name="T45" fmla="*/ 197 h 229"/>
              <a:gd name="T46" fmla="*/ 13 w 193"/>
              <a:gd name="T47" fmla="*/ 198 h 229"/>
              <a:gd name="T48" fmla="*/ 24 w 193"/>
              <a:gd name="T49" fmla="*/ 197 h 229"/>
              <a:gd name="T50" fmla="*/ 31 w 193"/>
              <a:gd name="T51" fmla="*/ 194 h 229"/>
              <a:gd name="T52" fmla="*/ 41 w 193"/>
              <a:gd name="T53" fmla="*/ 198 h 229"/>
              <a:gd name="T54" fmla="*/ 45 w 193"/>
              <a:gd name="T55" fmla="*/ 202 h 229"/>
              <a:gd name="T56" fmla="*/ 52 w 193"/>
              <a:gd name="T57" fmla="*/ 205 h 229"/>
              <a:gd name="T58" fmla="*/ 55 w 193"/>
              <a:gd name="T59" fmla="*/ 210 h 229"/>
              <a:gd name="T60" fmla="*/ 59 w 193"/>
              <a:gd name="T61" fmla="*/ 215 h 229"/>
              <a:gd name="T62" fmla="*/ 63 w 193"/>
              <a:gd name="T63" fmla="*/ 222 h 229"/>
              <a:gd name="T64" fmla="*/ 67 w 193"/>
              <a:gd name="T65" fmla="*/ 225 h 229"/>
              <a:gd name="T66" fmla="*/ 70 w 193"/>
              <a:gd name="T67" fmla="*/ 229 h 229"/>
              <a:gd name="T68" fmla="*/ 78 w 193"/>
              <a:gd name="T69" fmla="*/ 227 h 229"/>
              <a:gd name="T70" fmla="*/ 78 w 193"/>
              <a:gd name="T71" fmla="*/ 222 h 229"/>
              <a:gd name="T72" fmla="*/ 80 w 193"/>
              <a:gd name="T73" fmla="*/ 214 h 229"/>
              <a:gd name="T74" fmla="*/ 85 w 193"/>
              <a:gd name="T75" fmla="*/ 215 h 229"/>
              <a:gd name="T76" fmla="*/ 92 w 193"/>
              <a:gd name="T77" fmla="*/ 222 h 229"/>
              <a:gd name="T78" fmla="*/ 93 w 193"/>
              <a:gd name="T79" fmla="*/ 219 h 229"/>
              <a:gd name="T80" fmla="*/ 98 w 193"/>
              <a:gd name="T81" fmla="*/ 215 h 229"/>
              <a:gd name="T82" fmla="*/ 105 w 193"/>
              <a:gd name="T83" fmla="*/ 218 h 229"/>
              <a:gd name="T84" fmla="*/ 114 w 193"/>
              <a:gd name="T85" fmla="*/ 215 h 229"/>
              <a:gd name="T86" fmla="*/ 120 w 193"/>
              <a:gd name="T87" fmla="*/ 215 h 229"/>
              <a:gd name="T88" fmla="*/ 133 w 193"/>
              <a:gd name="T89" fmla="*/ 215 h 229"/>
              <a:gd name="T90" fmla="*/ 165 w 193"/>
              <a:gd name="T91" fmla="*/ 215 h 229"/>
              <a:gd name="T92" fmla="*/ 178 w 193"/>
              <a:gd name="T93" fmla="*/ 214 h 229"/>
              <a:gd name="T94" fmla="*/ 178 w 193"/>
              <a:gd name="T95" fmla="*/ 209 h 229"/>
              <a:gd name="T96" fmla="*/ 181 w 193"/>
              <a:gd name="T97" fmla="*/ 201 h 229"/>
              <a:gd name="T98" fmla="*/ 177 w 193"/>
              <a:gd name="T99" fmla="*/ 197 h 229"/>
              <a:gd name="T100" fmla="*/ 177 w 193"/>
              <a:gd name="T101" fmla="*/ 189 h 229"/>
              <a:gd name="T102" fmla="*/ 165 w 193"/>
              <a:gd name="T103" fmla="*/ 43 h 229"/>
              <a:gd name="T104" fmla="*/ 191 w 193"/>
              <a:gd name="T105" fmla="*/ 43 h 229"/>
              <a:gd name="T106" fmla="*/ 191 w 193"/>
              <a:gd name="T107" fmla="*/ 43 h 229"/>
              <a:gd name="T108" fmla="*/ 191 w 193"/>
              <a:gd name="T109" fmla="*/ 43 h 229"/>
              <a:gd name="T110" fmla="*/ 191 w 193"/>
              <a:gd name="T111" fmla="*/ 4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3" h="229">
                <a:moveTo>
                  <a:pt x="191" y="43"/>
                </a:moveTo>
                <a:lnTo>
                  <a:pt x="193" y="43"/>
                </a:lnTo>
                <a:lnTo>
                  <a:pt x="136" y="0"/>
                </a:lnTo>
                <a:lnTo>
                  <a:pt x="134" y="15"/>
                </a:lnTo>
                <a:lnTo>
                  <a:pt x="133" y="24"/>
                </a:lnTo>
                <a:lnTo>
                  <a:pt x="133" y="25"/>
                </a:lnTo>
                <a:lnTo>
                  <a:pt x="81" y="25"/>
                </a:lnTo>
                <a:lnTo>
                  <a:pt x="80" y="71"/>
                </a:lnTo>
                <a:lnTo>
                  <a:pt x="70" y="75"/>
                </a:lnTo>
                <a:lnTo>
                  <a:pt x="64" y="79"/>
                </a:lnTo>
                <a:lnTo>
                  <a:pt x="63" y="80"/>
                </a:lnTo>
                <a:lnTo>
                  <a:pt x="63" y="83"/>
                </a:lnTo>
                <a:lnTo>
                  <a:pt x="63" y="88"/>
                </a:lnTo>
                <a:lnTo>
                  <a:pt x="63" y="90"/>
                </a:lnTo>
                <a:lnTo>
                  <a:pt x="63" y="100"/>
                </a:lnTo>
                <a:lnTo>
                  <a:pt x="63" y="101"/>
                </a:lnTo>
                <a:lnTo>
                  <a:pt x="63" y="105"/>
                </a:lnTo>
                <a:lnTo>
                  <a:pt x="61" y="109"/>
                </a:lnTo>
                <a:lnTo>
                  <a:pt x="4" y="109"/>
                </a:lnTo>
                <a:lnTo>
                  <a:pt x="0" y="110"/>
                </a:lnTo>
                <a:lnTo>
                  <a:pt x="0" y="110"/>
                </a:lnTo>
                <a:lnTo>
                  <a:pt x="1" y="114"/>
                </a:lnTo>
                <a:lnTo>
                  <a:pt x="4" y="118"/>
                </a:lnTo>
                <a:lnTo>
                  <a:pt x="4" y="121"/>
                </a:lnTo>
                <a:lnTo>
                  <a:pt x="5" y="122"/>
                </a:lnTo>
                <a:lnTo>
                  <a:pt x="7" y="121"/>
                </a:lnTo>
                <a:lnTo>
                  <a:pt x="11" y="128"/>
                </a:lnTo>
                <a:lnTo>
                  <a:pt x="11" y="132"/>
                </a:lnTo>
                <a:lnTo>
                  <a:pt x="9" y="134"/>
                </a:lnTo>
                <a:lnTo>
                  <a:pt x="9" y="140"/>
                </a:lnTo>
                <a:lnTo>
                  <a:pt x="8" y="142"/>
                </a:lnTo>
                <a:lnTo>
                  <a:pt x="7" y="144"/>
                </a:lnTo>
                <a:lnTo>
                  <a:pt x="5" y="145"/>
                </a:lnTo>
                <a:lnTo>
                  <a:pt x="7" y="148"/>
                </a:lnTo>
                <a:lnTo>
                  <a:pt x="9" y="149"/>
                </a:lnTo>
                <a:lnTo>
                  <a:pt x="11" y="153"/>
                </a:lnTo>
                <a:lnTo>
                  <a:pt x="11" y="157"/>
                </a:lnTo>
                <a:lnTo>
                  <a:pt x="11" y="166"/>
                </a:lnTo>
                <a:lnTo>
                  <a:pt x="11" y="174"/>
                </a:lnTo>
                <a:lnTo>
                  <a:pt x="11" y="183"/>
                </a:lnTo>
                <a:lnTo>
                  <a:pt x="7" y="189"/>
                </a:lnTo>
                <a:lnTo>
                  <a:pt x="5" y="197"/>
                </a:lnTo>
                <a:lnTo>
                  <a:pt x="4" y="205"/>
                </a:lnTo>
                <a:lnTo>
                  <a:pt x="4" y="203"/>
                </a:lnTo>
                <a:lnTo>
                  <a:pt x="5" y="201"/>
                </a:lnTo>
                <a:lnTo>
                  <a:pt x="9" y="197"/>
                </a:lnTo>
                <a:lnTo>
                  <a:pt x="11" y="197"/>
                </a:lnTo>
                <a:lnTo>
                  <a:pt x="13" y="198"/>
                </a:lnTo>
                <a:lnTo>
                  <a:pt x="19" y="197"/>
                </a:lnTo>
                <a:lnTo>
                  <a:pt x="24" y="197"/>
                </a:lnTo>
                <a:lnTo>
                  <a:pt x="28" y="194"/>
                </a:lnTo>
                <a:lnTo>
                  <a:pt x="31" y="194"/>
                </a:lnTo>
                <a:lnTo>
                  <a:pt x="37" y="197"/>
                </a:lnTo>
                <a:lnTo>
                  <a:pt x="41" y="198"/>
                </a:lnTo>
                <a:lnTo>
                  <a:pt x="44" y="201"/>
                </a:lnTo>
                <a:lnTo>
                  <a:pt x="45" y="202"/>
                </a:lnTo>
                <a:lnTo>
                  <a:pt x="51" y="205"/>
                </a:lnTo>
                <a:lnTo>
                  <a:pt x="52" y="205"/>
                </a:lnTo>
                <a:lnTo>
                  <a:pt x="53" y="206"/>
                </a:lnTo>
                <a:lnTo>
                  <a:pt x="55" y="210"/>
                </a:lnTo>
                <a:lnTo>
                  <a:pt x="55" y="211"/>
                </a:lnTo>
                <a:lnTo>
                  <a:pt x="59" y="215"/>
                </a:lnTo>
                <a:lnTo>
                  <a:pt x="61" y="218"/>
                </a:lnTo>
                <a:lnTo>
                  <a:pt x="63" y="222"/>
                </a:lnTo>
                <a:lnTo>
                  <a:pt x="64" y="223"/>
                </a:lnTo>
                <a:lnTo>
                  <a:pt x="67" y="225"/>
                </a:lnTo>
                <a:lnTo>
                  <a:pt x="70" y="229"/>
                </a:lnTo>
                <a:lnTo>
                  <a:pt x="70" y="229"/>
                </a:lnTo>
                <a:lnTo>
                  <a:pt x="74" y="229"/>
                </a:lnTo>
                <a:lnTo>
                  <a:pt x="78" y="227"/>
                </a:lnTo>
                <a:lnTo>
                  <a:pt x="78" y="223"/>
                </a:lnTo>
                <a:lnTo>
                  <a:pt x="78" y="222"/>
                </a:lnTo>
                <a:lnTo>
                  <a:pt x="80" y="215"/>
                </a:lnTo>
                <a:lnTo>
                  <a:pt x="80" y="214"/>
                </a:lnTo>
                <a:lnTo>
                  <a:pt x="81" y="214"/>
                </a:lnTo>
                <a:lnTo>
                  <a:pt x="85" y="215"/>
                </a:lnTo>
                <a:lnTo>
                  <a:pt x="89" y="219"/>
                </a:lnTo>
                <a:lnTo>
                  <a:pt x="92" y="222"/>
                </a:lnTo>
                <a:lnTo>
                  <a:pt x="92" y="221"/>
                </a:lnTo>
                <a:lnTo>
                  <a:pt x="93" y="219"/>
                </a:lnTo>
                <a:lnTo>
                  <a:pt x="94" y="218"/>
                </a:lnTo>
                <a:lnTo>
                  <a:pt x="98" y="215"/>
                </a:lnTo>
                <a:lnTo>
                  <a:pt x="102" y="218"/>
                </a:lnTo>
                <a:lnTo>
                  <a:pt x="105" y="218"/>
                </a:lnTo>
                <a:lnTo>
                  <a:pt x="110" y="218"/>
                </a:lnTo>
                <a:lnTo>
                  <a:pt x="114" y="215"/>
                </a:lnTo>
                <a:lnTo>
                  <a:pt x="116" y="211"/>
                </a:lnTo>
                <a:lnTo>
                  <a:pt x="120" y="215"/>
                </a:lnTo>
                <a:lnTo>
                  <a:pt x="124" y="215"/>
                </a:lnTo>
                <a:lnTo>
                  <a:pt x="133" y="215"/>
                </a:lnTo>
                <a:lnTo>
                  <a:pt x="145" y="215"/>
                </a:lnTo>
                <a:lnTo>
                  <a:pt x="165" y="215"/>
                </a:lnTo>
                <a:lnTo>
                  <a:pt x="177" y="215"/>
                </a:lnTo>
                <a:lnTo>
                  <a:pt x="178" y="214"/>
                </a:lnTo>
                <a:lnTo>
                  <a:pt x="178" y="211"/>
                </a:lnTo>
                <a:lnTo>
                  <a:pt x="178" y="209"/>
                </a:lnTo>
                <a:lnTo>
                  <a:pt x="181" y="205"/>
                </a:lnTo>
                <a:lnTo>
                  <a:pt x="181" y="201"/>
                </a:lnTo>
                <a:lnTo>
                  <a:pt x="178" y="198"/>
                </a:lnTo>
                <a:lnTo>
                  <a:pt x="177" y="197"/>
                </a:lnTo>
                <a:lnTo>
                  <a:pt x="177" y="194"/>
                </a:lnTo>
                <a:lnTo>
                  <a:pt x="177" y="189"/>
                </a:lnTo>
                <a:lnTo>
                  <a:pt x="167" y="71"/>
                </a:lnTo>
                <a:lnTo>
                  <a:pt x="165" y="43"/>
                </a:lnTo>
                <a:lnTo>
                  <a:pt x="166" y="43"/>
                </a:lnTo>
                <a:lnTo>
                  <a:pt x="191" y="43"/>
                </a:lnTo>
                <a:lnTo>
                  <a:pt x="191" y="43"/>
                </a:lnTo>
                <a:lnTo>
                  <a:pt x="191" y="43"/>
                </a:lnTo>
                <a:lnTo>
                  <a:pt x="191" y="43"/>
                </a:lnTo>
                <a:lnTo>
                  <a:pt x="191" y="43"/>
                </a:lnTo>
                <a:lnTo>
                  <a:pt x="191" y="43"/>
                </a:lnTo>
                <a:lnTo>
                  <a:pt x="191" y="4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82" name="Freeform 93"/>
          <p:cNvSpPr>
            <a:spLocks/>
          </p:cNvSpPr>
          <p:nvPr/>
        </p:nvSpPr>
        <p:spPr bwMode="auto">
          <a:xfrm>
            <a:off x="3550442" y="2856000"/>
            <a:ext cx="244674" cy="283264"/>
          </a:xfrm>
          <a:custGeom>
            <a:avLst/>
            <a:gdLst>
              <a:gd name="T0" fmla="*/ 1 w 103"/>
              <a:gd name="T1" fmla="*/ 87 h 87"/>
              <a:gd name="T2" fmla="*/ 4 w 103"/>
              <a:gd name="T3" fmla="*/ 86 h 87"/>
              <a:gd name="T4" fmla="*/ 47 w 103"/>
              <a:gd name="T5" fmla="*/ 86 h 87"/>
              <a:gd name="T6" fmla="*/ 48 w 103"/>
              <a:gd name="T7" fmla="*/ 83 h 87"/>
              <a:gd name="T8" fmla="*/ 48 w 103"/>
              <a:gd name="T9" fmla="*/ 80 h 87"/>
              <a:gd name="T10" fmla="*/ 48 w 103"/>
              <a:gd name="T11" fmla="*/ 79 h 87"/>
              <a:gd name="T12" fmla="*/ 48 w 103"/>
              <a:gd name="T13" fmla="*/ 72 h 87"/>
              <a:gd name="T14" fmla="*/ 48 w 103"/>
              <a:gd name="T15" fmla="*/ 70 h 87"/>
              <a:gd name="T16" fmla="*/ 48 w 103"/>
              <a:gd name="T17" fmla="*/ 66 h 87"/>
              <a:gd name="T18" fmla="*/ 48 w 103"/>
              <a:gd name="T19" fmla="*/ 64 h 87"/>
              <a:gd name="T20" fmla="*/ 49 w 103"/>
              <a:gd name="T21" fmla="*/ 63 h 87"/>
              <a:gd name="T22" fmla="*/ 54 w 103"/>
              <a:gd name="T23" fmla="*/ 60 h 87"/>
              <a:gd name="T24" fmla="*/ 61 w 103"/>
              <a:gd name="T25" fmla="*/ 57 h 87"/>
              <a:gd name="T26" fmla="*/ 62 w 103"/>
              <a:gd name="T27" fmla="*/ 23 h 87"/>
              <a:gd name="T28" fmla="*/ 101 w 103"/>
              <a:gd name="T29" fmla="*/ 23 h 87"/>
              <a:gd name="T30" fmla="*/ 101 w 103"/>
              <a:gd name="T31" fmla="*/ 22 h 87"/>
              <a:gd name="T32" fmla="*/ 102 w 103"/>
              <a:gd name="T33" fmla="*/ 15 h 87"/>
              <a:gd name="T34" fmla="*/ 102 w 103"/>
              <a:gd name="T35" fmla="*/ 15 h 87"/>
              <a:gd name="T36" fmla="*/ 102 w 103"/>
              <a:gd name="T37" fmla="*/ 4 h 87"/>
              <a:gd name="T38" fmla="*/ 102 w 103"/>
              <a:gd name="T39" fmla="*/ 2 h 87"/>
              <a:gd name="T40" fmla="*/ 103 w 103"/>
              <a:gd name="T41" fmla="*/ 0 h 87"/>
              <a:gd name="T42" fmla="*/ 49 w 103"/>
              <a:gd name="T43" fmla="*/ 0 h 87"/>
              <a:gd name="T44" fmla="*/ 47 w 103"/>
              <a:gd name="T45" fmla="*/ 7 h 87"/>
              <a:gd name="T46" fmla="*/ 42 w 103"/>
              <a:gd name="T47" fmla="*/ 13 h 87"/>
              <a:gd name="T48" fmla="*/ 37 w 103"/>
              <a:gd name="T49" fmla="*/ 17 h 87"/>
              <a:gd name="T50" fmla="*/ 35 w 103"/>
              <a:gd name="T51" fmla="*/ 19 h 87"/>
              <a:gd name="T52" fmla="*/ 32 w 103"/>
              <a:gd name="T53" fmla="*/ 21 h 87"/>
              <a:gd name="T54" fmla="*/ 29 w 103"/>
              <a:gd name="T55" fmla="*/ 29 h 87"/>
              <a:gd name="T56" fmla="*/ 28 w 103"/>
              <a:gd name="T57" fmla="*/ 36 h 87"/>
              <a:gd name="T58" fmla="*/ 27 w 103"/>
              <a:gd name="T59" fmla="*/ 40 h 87"/>
              <a:gd name="T60" fmla="*/ 24 w 103"/>
              <a:gd name="T61" fmla="*/ 43 h 87"/>
              <a:gd name="T62" fmla="*/ 18 w 103"/>
              <a:gd name="T63" fmla="*/ 49 h 87"/>
              <a:gd name="T64" fmla="*/ 17 w 103"/>
              <a:gd name="T65" fmla="*/ 52 h 87"/>
              <a:gd name="T66" fmla="*/ 17 w 103"/>
              <a:gd name="T67" fmla="*/ 54 h 87"/>
              <a:gd name="T68" fmla="*/ 15 w 103"/>
              <a:gd name="T69" fmla="*/ 57 h 87"/>
              <a:gd name="T70" fmla="*/ 12 w 103"/>
              <a:gd name="T71" fmla="*/ 62 h 87"/>
              <a:gd name="T72" fmla="*/ 11 w 103"/>
              <a:gd name="T73" fmla="*/ 63 h 87"/>
              <a:gd name="T74" fmla="*/ 11 w 103"/>
              <a:gd name="T75" fmla="*/ 64 h 87"/>
              <a:gd name="T76" fmla="*/ 9 w 103"/>
              <a:gd name="T77" fmla="*/ 67 h 87"/>
              <a:gd name="T78" fmla="*/ 8 w 103"/>
              <a:gd name="T79" fmla="*/ 70 h 87"/>
              <a:gd name="T80" fmla="*/ 8 w 103"/>
              <a:gd name="T81" fmla="*/ 72 h 87"/>
              <a:gd name="T82" fmla="*/ 6 w 103"/>
              <a:gd name="T83" fmla="*/ 73 h 87"/>
              <a:gd name="T84" fmla="*/ 4 w 103"/>
              <a:gd name="T85" fmla="*/ 74 h 87"/>
              <a:gd name="T86" fmla="*/ 1 w 103"/>
              <a:gd name="T87" fmla="*/ 82 h 87"/>
              <a:gd name="T88" fmla="*/ 0 w 103"/>
              <a:gd name="T89" fmla="*/ 84 h 87"/>
              <a:gd name="T90" fmla="*/ 1 w 103"/>
              <a:gd name="T9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3" h="87">
                <a:moveTo>
                  <a:pt x="1" y="87"/>
                </a:moveTo>
                <a:cubicBezTo>
                  <a:pt x="4" y="86"/>
                  <a:pt x="4" y="86"/>
                  <a:pt x="4" y="86"/>
                </a:cubicBezTo>
                <a:cubicBezTo>
                  <a:pt x="47" y="86"/>
                  <a:pt x="47" y="86"/>
                  <a:pt x="47" y="86"/>
                </a:cubicBezTo>
                <a:cubicBezTo>
                  <a:pt x="48" y="83"/>
                  <a:pt x="48" y="83"/>
                  <a:pt x="48" y="83"/>
                </a:cubicBezTo>
                <a:cubicBezTo>
                  <a:pt x="48" y="80"/>
                  <a:pt x="48" y="80"/>
                  <a:pt x="48" y="80"/>
                </a:cubicBezTo>
                <a:cubicBezTo>
                  <a:pt x="48" y="79"/>
                  <a:pt x="48" y="79"/>
                  <a:pt x="48" y="79"/>
                </a:cubicBezTo>
                <a:cubicBezTo>
                  <a:pt x="48" y="72"/>
                  <a:pt x="48" y="72"/>
                  <a:pt x="48" y="72"/>
                </a:cubicBezTo>
                <a:cubicBezTo>
                  <a:pt x="48" y="70"/>
                  <a:pt x="48" y="70"/>
                  <a:pt x="48" y="70"/>
                </a:cubicBezTo>
                <a:cubicBezTo>
                  <a:pt x="48" y="66"/>
                  <a:pt x="48" y="66"/>
                  <a:pt x="48" y="66"/>
                </a:cubicBezTo>
                <a:cubicBezTo>
                  <a:pt x="48" y="64"/>
                  <a:pt x="48" y="64"/>
                  <a:pt x="48" y="64"/>
                </a:cubicBezTo>
                <a:cubicBezTo>
                  <a:pt x="49" y="63"/>
                  <a:pt x="49" y="63"/>
                  <a:pt x="49" y="63"/>
                </a:cubicBezTo>
                <a:cubicBezTo>
                  <a:pt x="54" y="60"/>
                  <a:pt x="54" y="60"/>
                  <a:pt x="54" y="60"/>
                </a:cubicBezTo>
                <a:cubicBezTo>
                  <a:pt x="61" y="57"/>
                  <a:pt x="61" y="57"/>
                  <a:pt x="61" y="57"/>
                </a:cubicBezTo>
                <a:cubicBezTo>
                  <a:pt x="62" y="23"/>
                  <a:pt x="62" y="23"/>
                  <a:pt x="62" y="23"/>
                </a:cubicBezTo>
                <a:cubicBezTo>
                  <a:pt x="101" y="23"/>
                  <a:pt x="101" y="23"/>
                  <a:pt x="101" y="23"/>
                </a:cubicBezTo>
                <a:cubicBezTo>
                  <a:pt x="101" y="22"/>
                  <a:pt x="101" y="22"/>
                  <a:pt x="101" y="22"/>
                </a:cubicBezTo>
                <a:cubicBezTo>
                  <a:pt x="102" y="15"/>
                  <a:pt x="102" y="15"/>
                  <a:pt x="102" y="15"/>
                </a:cubicBezTo>
                <a:cubicBezTo>
                  <a:pt x="102" y="15"/>
                  <a:pt x="102" y="15"/>
                  <a:pt x="102" y="15"/>
                </a:cubicBezTo>
                <a:cubicBezTo>
                  <a:pt x="102" y="4"/>
                  <a:pt x="102" y="4"/>
                  <a:pt x="102" y="4"/>
                </a:cubicBezTo>
                <a:cubicBezTo>
                  <a:pt x="102" y="2"/>
                  <a:pt x="102" y="2"/>
                  <a:pt x="102" y="2"/>
                </a:cubicBezTo>
                <a:cubicBezTo>
                  <a:pt x="103" y="0"/>
                  <a:pt x="103" y="0"/>
                  <a:pt x="103" y="0"/>
                </a:cubicBezTo>
                <a:cubicBezTo>
                  <a:pt x="49" y="0"/>
                  <a:pt x="49" y="0"/>
                  <a:pt x="49" y="0"/>
                </a:cubicBezTo>
                <a:cubicBezTo>
                  <a:pt x="47" y="7"/>
                  <a:pt x="47" y="7"/>
                  <a:pt x="47" y="7"/>
                </a:cubicBezTo>
                <a:cubicBezTo>
                  <a:pt x="42" y="13"/>
                  <a:pt x="42" y="13"/>
                  <a:pt x="42" y="13"/>
                </a:cubicBezTo>
                <a:cubicBezTo>
                  <a:pt x="37" y="17"/>
                  <a:pt x="37" y="17"/>
                  <a:pt x="37" y="17"/>
                </a:cubicBezTo>
                <a:cubicBezTo>
                  <a:pt x="35" y="19"/>
                  <a:pt x="35" y="19"/>
                  <a:pt x="35" y="19"/>
                </a:cubicBezTo>
                <a:cubicBezTo>
                  <a:pt x="32" y="21"/>
                  <a:pt x="32" y="21"/>
                  <a:pt x="32" y="21"/>
                </a:cubicBezTo>
                <a:cubicBezTo>
                  <a:pt x="29" y="29"/>
                  <a:pt x="29" y="29"/>
                  <a:pt x="29" y="29"/>
                </a:cubicBezTo>
                <a:cubicBezTo>
                  <a:pt x="28" y="36"/>
                  <a:pt x="28" y="36"/>
                  <a:pt x="28" y="36"/>
                </a:cubicBezTo>
                <a:cubicBezTo>
                  <a:pt x="27" y="40"/>
                  <a:pt x="27" y="40"/>
                  <a:pt x="27" y="40"/>
                </a:cubicBezTo>
                <a:cubicBezTo>
                  <a:pt x="24" y="43"/>
                  <a:pt x="24" y="43"/>
                  <a:pt x="24" y="43"/>
                </a:cubicBezTo>
                <a:cubicBezTo>
                  <a:pt x="18" y="49"/>
                  <a:pt x="18" y="49"/>
                  <a:pt x="18" y="49"/>
                </a:cubicBezTo>
                <a:cubicBezTo>
                  <a:pt x="17" y="52"/>
                  <a:pt x="17" y="52"/>
                  <a:pt x="17" y="52"/>
                </a:cubicBezTo>
                <a:cubicBezTo>
                  <a:pt x="17" y="54"/>
                  <a:pt x="17" y="54"/>
                  <a:pt x="17" y="54"/>
                </a:cubicBezTo>
                <a:cubicBezTo>
                  <a:pt x="15" y="57"/>
                  <a:pt x="15" y="57"/>
                  <a:pt x="15" y="57"/>
                </a:cubicBezTo>
                <a:cubicBezTo>
                  <a:pt x="12" y="62"/>
                  <a:pt x="12" y="62"/>
                  <a:pt x="12" y="62"/>
                </a:cubicBezTo>
                <a:cubicBezTo>
                  <a:pt x="11" y="63"/>
                  <a:pt x="11" y="63"/>
                  <a:pt x="11" y="63"/>
                </a:cubicBezTo>
                <a:cubicBezTo>
                  <a:pt x="11" y="64"/>
                  <a:pt x="11" y="64"/>
                  <a:pt x="11" y="64"/>
                </a:cubicBezTo>
                <a:cubicBezTo>
                  <a:pt x="9" y="67"/>
                  <a:pt x="9" y="67"/>
                  <a:pt x="9" y="67"/>
                </a:cubicBezTo>
                <a:cubicBezTo>
                  <a:pt x="8" y="70"/>
                  <a:pt x="8" y="70"/>
                  <a:pt x="8" y="70"/>
                </a:cubicBezTo>
                <a:cubicBezTo>
                  <a:pt x="8" y="72"/>
                  <a:pt x="8" y="72"/>
                  <a:pt x="8" y="72"/>
                </a:cubicBezTo>
                <a:cubicBezTo>
                  <a:pt x="6" y="73"/>
                  <a:pt x="6" y="73"/>
                  <a:pt x="6" y="73"/>
                </a:cubicBezTo>
                <a:cubicBezTo>
                  <a:pt x="4" y="74"/>
                  <a:pt x="4" y="74"/>
                  <a:pt x="4" y="74"/>
                </a:cubicBezTo>
                <a:cubicBezTo>
                  <a:pt x="1" y="82"/>
                  <a:pt x="1" y="82"/>
                  <a:pt x="1" y="82"/>
                </a:cubicBezTo>
                <a:cubicBezTo>
                  <a:pt x="0" y="84"/>
                  <a:pt x="0" y="84"/>
                  <a:pt x="0" y="84"/>
                </a:cubicBezTo>
                <a:cubicBezTo>
                  <a:pt x="1" y="87"/>
                  <a:pt x="1" y="87"/>
                  <a:pt x="1" y="87"/>
                </a:cubicBez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83" name="Freeform 94"/>
          <p:cNvSpPr>
            <a:spLocks/>
          </p:cNvSpPr>
          <p:nvPr/>
        </p:nvSpPr>
        <p:spPr bwMode="auto">
          <a:xfrm>
            <a:off x="3789766" y="2208190"/>
            <a:ext cx="94655" cy="229074"/>
          </a:xfrm>
          <a:custGeom>
            <a:avLst/>
            <a:gdLst>
              <a:gd name="T0" fmla="*/ 30 w 53"/>
              <a:gd name="T1" fmla="*/ 80 h 93"/>
              <a:gd name="T2" fmla="*/ 34 w 53"/>
              <a:gd name="T3" fmla="*/ 76 h 93"/>
              <a:gd name="T4" fmla="*/ 38 w 53"/>
              <a:gd name="T5" fmla="*/ 70 h 93"/>
              <a:gd name="T6" fmla="*/ 34 w 53"/>
              <a:gd name="T7" fmla="*/ 70 h 93"/>
              <a:gd name="T8" fmla="*/ 33 w 53"/>
              <a:gd name="T9" fmla="*/ 66 h 93"/>
              <a:gd name="T10" fmla="*/ 34 w 53"/>
              <a:gd name="T11" fmla="*/ 62 h 93"/>
              <a:gd name="T12" fmla="*/ 38 w 53"/>
              <a:gd name="T13" fmla="*/ 57 h 93"/>
              <a:gd name="T14" fmla="*/ 34 w 53"/>
              <a:gd name="T15" fmla="*/ 52 h 93"/>
              <a:gd name="T16" fmla="*/ 34 w 53"/>
              <a:gd name="T17" fmla="*/ 48 h 93"/>
              <a:gd name="T18" fmla="*/ 34 w 53"/>
              <a:gd name="T19" fmla="*/ 47 h 93"/>
              <a:gd name="T20" fmla="*/ 38 w 53"/>
              <a:gd name="T21" fmla="*/ 44 h 93"/>
              <a:gd name="T22" fmla="*/ 40 w 53"/>
              <a:gd name="T23" fmla="*/ 40 h 93"/>
              <a:gd name="T24" fmla="*/ 40 w 53"/>
              <a:gd name="T25" fmla="*/ 36 h 93"/>
              <a:gd name="T26" fmla="*/ 42 w 53"/>
              <a:gd name="T27" fmla="*/ 35 h 93"/>
              <a:gd name="T28" fmla="*/ 42 w 53"/>
              <a:gd name="T29" fmla="*/ 29 h 93"/>
              <a:gd name="T30" fmla="*/ 42 w 53"/>
              <a:gd name="T31" fmla="*/ 21 h 93"/>
              <a:gd name="T32" fmla="*/ 45 w 53"/>
              <a:gd name="T33" fmla="*/ 19 h 93"/>
              <a:gd name="T34" fmla="*/ 52 w 53"/>
              <a:gd name="T35" fmla="*/ 12 h 93"/>
              <a:gd name="T36" fmla="*/ 49 w 53"/>
              <a:gd name="T37" fmla="*/ 9 h 93"/>
              <a:gd name="T38" fmla="*/ 48 w 53"/>
              <a:gd name="T39" fmla="*/ 5 h 93"/>
              <a:gd name="T40" fmla="*/ 44 w 53"/>
              <a:gd name="T41" fmla="*/ 4 h 93"/>
              <a:gd name="T42" fmla="*/ 40 w 53"/>
              <a:gd name="T43" fmla="*/ 4 h 93"/>
              <a:gd name="T44" fmla="*/ 36 w 53"/>
              <a:gd name="T45" fmla="*/ 5 h 93"/>
              <a:gd name="T46" fmla="*/ 30 w 53"/>
              <a:gd name="T47" fmla="*/ 5 h 93"/>
              <a:gd name="T48" fmla="*/ 26 w 53"/>
              <a:gd name="T49" fmla="*/ 5 h 93"/>
              <a:gd name="T50" fmla="*/ 25 w 53"/>
              <a:gd name="T51" fmla="*/ 4 h 93"/>
              <a:gd name="T52" fmla="*/ 25 w 53"/>
              <a:gd name="T53" fmla="*/ 3 h 93"/>
              <a:gd name="T54" fmla="*/ 22 w 53"/>
              <a:gd name="T55" fmla="*/ 3 h 93"/>
              <a:gd name="T56" fmla="*/ 17 w 53"/>
              <a:gd name="T57" fmla="*/ 4 h 93"/>
              <a:gd name="T58" fmla="*/ 16 w 53"/>
              <a:gd name="T59" fmla="*/ 5 h 93"/>
              <a:gd name="T60" fmla="*/ 16 w 53"/>
              <a:gd name="T61" fmla="*/ 9 h 93"/>
              <a:gd name="T62" fmla="*/ 16 w 53"/>
              <a:gd name="T63" fmla="*/ 17 h 93"/>
              <a:gd name="T64" fmla="*/ 16 w 53"/>
              <a:gd name="T65" fmla="*/ 25 h 93"/>
              <a:gd name="T66" fmla="*/ 13 w 53"/>
              <a:gd name="T67" fmla="*/ 29 h 93"/>
              <a:gd name="T68" fmla="*/ 9 w 53"/>
              <a:gd name="T69" fmla="*/ 47 h 93"/>
              <a:gd name="T70" fmla="*/ 4 w 53"/>
              <a:gd name="T71" fmla="*/ 49 h 93"/>
              <a:gd name="T72" fmla="*/ 3 w 53"/>
              <a:gd name="T73" fmla="*/ 57 h 93"/>
              <a:gd name="T74" fmla="*/ 3 w 53"/>
              <a:gd name="T75" fmla="*/ 62 h 93"/>
              <a:gd name="T76" fmla="*/ 5 w 53"/>
              <a:gd name="T77" fmla="*/ 61 h 93"/>
              <a:gd name="T78" fmla="*/ 9 w 53"/>
              <a:gd name="T79" fmla="*/ 60 h 93"/>
              <a:gd name="T80" fmla="*/ 8 w 53"/>
              <a:gd name="T81" fmla="*/ 62 h 93"/>
              <a:gd name="T82" fmla="*/ 4 w 53"/>
              <a:gd name="T83" fmla="*/ 66 h 93"/>
              <a:gd name="T84" fmla="*/ 12 w 53"/>
              <a:gd name="T85" fmla="*/ 65 h 93"/>
              <a:gd name="T86" fmla="*/ 12 w 53"/>
              <a:gd name="T87" fmla="*/ 69 h 93"/>
              <a:gd name="T88" fmla="*/ 12 w 53"/>
              <a:gd name="T89" fmla="*/ 70 h 93"/>
              <a:gd name="T90" fmla="*/ 9 w 53"/>
              <a:gd name="T91" fmla="*/ 78 h 93"/>
              <a:gd name="T92" fmla="*/ 8 w 53"/>
              <a:gd name="T93" fmla="*/ 88 h 93"/>
              <a:gd name="T94" fmla="*/ 8 w 53"/>
              <a:gd name="T95" fmla="*/ 93 h 93"/>
              <a:gd name="T96" fmla="*/ 19 w 53"/>
              <a:gd name="T97" fmla="*/ 92 h 93"/>
              <a:gd name="T98" fmla="*/ 26 w 53"/>
              <a:gd name="T99" fmla="*/ 92 h 93"/>
              <a:gd name="T100" fmla="*/ 29 w 53"/>
              <a:gd name="T101" fmla="*/ 86 h 93"/>
              <a:gd name="T102" fmla="*/ 29 w 53"/>
              <a:gd name="T103" fmla="*/ 82 h 93"/>
              <a:gd name="T104" fmla="*/ 29 w 53"/>
              <a:gd name="T105" fmla="*/ 82 h 93"/>
              <a:gd name="T106" fmla="*/ 29 w 53"/>
              <a:gd name="T107" fmla="*/ 82 h 93"/>
              <a:gd name="T108" fmla="*/ 29 w 53"/>
              <a:gd name="T109" fmla="*/ 8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3" h="93">
                <a:moveTo>
                  <a:pt x="29" y="82"/>
                </a:moveTo>
                <a:lnTo>
                  <a:pt x="30" y="80"/>
                </a:lnTo>
                <a:lnTo>
                  <a:pt x="32" y="78"/>
                </a:lnTo>
                <a:lnTo>
                  <a:pt x="34" y="76"/>
                </a:lnTo>
                <a:lnTo>
                  <a:pt x="36" y="74"/>
                </a:lnTo>
                <a:lnTo>
                  <a:pt x="38" y="70"/>
                </a:lnTo>
                <a:lnTo>
                  <a:pt x="36" y="70"/>
                </a:lnTo>
                <a:lnTo>
                  <a:pt x="34" y="70"/>
                </a:lnTo>
                <a:lnTo>
                  <a:pt x="32" y="66"/>
                </a:lnTo>
                <a:lnTo>
                  <a:pt x="33" y="66"/>
                </a:lnTo>
                <a:lnTo>
                  <a:pt x="32" y="65"/>
                </a:lnTo>
                <a:lnTo>
                  <a:pt x="34" y="62"/>
                </a:lnTo>
                <a:lnTo>
                  <a:pt x="34" y="61"/>
                </a:lnTo>
                <a:lnTo>
                  <a:pt x="38" y="57"/>
                </a:lnTo>
                <a:lnTo>
                  <a:pt x="36" y="53"/>
                </a:lnTo>
                <a:lnTo>
                  <a:pt x="34" y="52"/>
                </a:lnTo>
                <a:lnTo>
                  <a:pt x="34" y="49"/>
                </a:lnTo>
                <a:lnTo>
                  <a:pt x="34" y="48"/>
                </a:lnTo>
                <a:lnTo>
                  <a:pt x="30" y="47"/>
                </a:lnTo>
                <a:lnTo>
                  <a:pt x="34" y="47"/>
                </a:lnTo>
                <a:lnTo>
                  <a:pt x="36" y="47"/>
                </a:lnTo>
                <a:lnTo>
                  <a:pt x="38" y="44"/>
                </a:lnTo>
                <a:lnTo>
                  <a:pt x="40" y="43"/>
                </a:lnTo>
                <a:lnTo>
                  <a:pt x="40" y="40"/>
                </a:lnTo>
                <a:lnTo>
                  <a:pt x="40" y="39"/>
                </a:lnTo>
                <a:lnTo>
                  <a:pt x="40" y="36"/>
                </a:lnTo>
                <a:lnTo>
                  <a:pt x="40" y="35"/>
                </a:lnTo>
                <a:lnTo>
                  <a:pt x="42" y="35"/>
                </a:lnTo>
                <a:lnTo>
                  <a:pt x="42" y="32"/>
                </a:lnTo>
                <a:lnTo>
                  <a:pt x="42" y="29"/>
                </a:lnTo>
                <a:lnTo>
                  <a:pt x="44" y="25"/>
                </a:lnTo>
                <a:lnTo>
                  <a:pt x="42" y="21"/>
                </a:lnTo>
                <a:lnTo>
                  <a:pt x="44" y="19"/>
                </a:lnTo>
                <a:lnTo>
                  <a:pt x="45" y="19"/>
                </a:lnTo>
                <a:lnTo>
                  <a:pt x="49" y="16"/>
                </a:lnTo>
                <a:lnTo>
                  <a:pt x="52" y="12"/>
                </a:lnTo>
                <a:lnTo>
                  <a:pt x="53" y="9"/>
                </a:lnTo>
                <a:lnTo>
                  <a:pt x="49" y="9"/>
                </a:lnTo>
                <a:lnTo>
                  <a:pt x="48" y="8"/>
                </a:lnTo>
                <a:lnTo>
                  <a:pt x="48" y="5"/>
                </a:lnTo>
                <a:lnTo>
                  <a:pt x="48" y="4"/>
                </a:lnTo>
                <a:lnTo>
                  <a:pt x="44" y="4"/>
                </a:lnTo>
                <a:lnTo>
                  <a:pt x="42" y="4"/>
                </a:lnTo>
                <a:lnTo>
                  <a:pt x="40" y="4"/>
                </a:lnTo>
                <a:lnTo>
                  <a:pt x="38" y="5"/>
                </a:lnTo>
                <a:lnTo>
                  <a:pt x="36" y="5"/>
                </a:lnTo>
                <a:lnTo>
                  <a:pt x="32" y="5"/>
                </a:lnTo>
                <a:lnTo>
                  <a:pt x="30" y="5"/>
                </a:lnTo>
                <a:lnTo>
                  <a:pt x="29" y="5"/>
                </a:lnTo>
                <a:lnTo>
                  <a:pt x="26" y="5"/>
                </a:lnTo>
                <a:lnTo>
                  <a:pt x="25" y="5"/>
                </a:lnTo>
                <a:lnTo>
                  <a:pt x="25" y="4"/>
                </a:lnTo>
                <a:lnTo>
                  <a:pt x="26" y="3"/>
                </a:lnTo>
                <a:lnTo>
                  <a:pt x="25" y="3"/>
                </a:lnTo>
                <a:lnTo>
                  <a:pt x="25" y="0"/>
                </a:lnTo>
                <a:lnTo>
                  <a:pt x="22" y="3"/>
                </a:lnTo>
                <a:lnTo>
                  <a:pt x="21" y="3"/>
                </a:lnTo>
                <a:lnTo>
                  <a:pt x="17" y="4"/>
                </a:lnTo>
                <a:lnTo>
                  <a:pt x="17" y="4"/>
                </a:lnTo>
                <a:lnTo>
                  <a:pt x="16" y="5"/>
                </a:lnTo>
                <a:lnTo>
                  <a:pt x="16" y="8"/>
                </a:lnTo>
                <a:lnTo>
                  <a:pt x="16" y="9"/>
                </a:lnTo>
                <a:lnTo>
                  <a:pt x="16" y="12"/>
                </a:lnTo>
                <a:lnTo>
                  <a:pt x="16" y="17"/>
                </a:lnTo>
                <a:lnTo>
                  <a:pt x="16" y="21"/>
                </a:lnTo>
                <a:lnTo>
                  <a:pt x="16" y="25"/>
                </a:lnTo>
                <a:lnTo>
                  <a:pt x="16" y="27"/>
                </a:lnTo>
                <a:lnTo>
                  <a:pt x="13" y="29"/>
                </a:lnTo>
                <a:lnTo>
                  <a:pt x="12" y="39"/>
                </a:lnTo>
                <a:lnTo>
                  <a:pt x="9" y="47"/>
                </a:lnTo>
                <a:lnTo>
                  <a:pt x="5" y="49"/>
                </a:lnTo>
                <a:lnTo>
                  <a:pt x="4" y="49"/>
                </a:lnTo>
                <a:lnTo>
                  <a:pt x="4" y="52"/>
                </a:lnTo>
                <a:lnTo>
                  <a:pt x="3" y="57"/>
                </a:lnTo>
                <a:lnTo>
                  <a:pt x="0" y="61"/>
                </a:lnTo>
                <a:lnTo>
                  <a:pt x="3" y="62"/>
                </a:lnTo>
                <a:lnTo>
                  <a:pt x="4" y="62"/>
                </a:lnTo>
                <a:lnTo>
                  <a:pt x="5" y="61"/>
                </a:lnTo>
                <a:lnTo>
                  <a:pt x="9" y="57"/>
                </a:lnTo>
                <a:lnTo>
                  <a:pt x="9" y="60"/>
                </a:lnTo>
                <a:lnTo>
                  <a:pt x="9" y="61"/>
                </a:lnTo>
                <a:lnTo>
                  <a:pt x="8" y="62"/>
                </a:lnTo>
                <a:lnTo>
                  <a:pt x="5" y="62"/>
                </a:lnTo>
                <a:lnTo>
                  <a:pt x="4" y="66"/>
                </a:lnTo>
                <a:lnTo>
                  <a:pt x="9" y="66"/>
                </a:lnTo>
                <a:lnTo>
                  <a:pt x="12" y="65"/>
                </a:lnTo>
                <a:lnTo>
                  <a:pt x="12" y="66"/>
                </a:lnTo>
                <a:lnTo>
                  <a:pt x="12" y="69"/>
                </a:lnTo>
                <a:lnTo>
                  <a:pt x="9" y="66"/>
                </a:lnTo>
                <a:lnTo>
                  <a:pt x="12" y="70"/>
                </a:lnTo>
                <a:lnTo>
                  <a:pt x="9" y="76"/>
                </a:lnTo>
                <a:lnTo>
                  <a:pt x="9" y="78"/>
                </a:lnTo>
                <a:lnTo>
                  <a:pt x="9" y="82"/>
                </a:lnTo>
                <a:lnTo>
                  <a:pt x="8" y="88"/>
                </a:lnTo>
                <a:lnTo>
                  <a:pt x="8" y="92"/>
                </a:lnTo>
                <a:lnTo>
                  <a:pt x="8" y="93"/>
                </a:lnTo>
                <a:lnTo>
                  <a:pt x="13" y="92"/>
                </a:lnTo>
                <a:lnTo>
                  <a:pt x="19" y="92"/>
                </a:lnTo>
                <a:lnTo>
                  <a:pt x="25" y="93"/>
                </a:lnTo>
                <a:lnTo>
                  <a:pt x="26" y="92"/>
                </a:lnTo>
                <a:lnTo>
                  <a:pt x="29" y="89"/>
                </a:lnTo>
                <a:lnTo>
                  <a:pt x="29" y="86"/>
                </a:lnTo>
                <a:lnTo>
                  <a:pt x="29" y="82"/>
                </a:lnTo>
                <a:lnTo>
                  <a:pt x="29" y="82"/>
                </a:lnTo>
                <a:lnTo>
                  <a:pt x="29" y="82"/>
                </a:lnTo>
                <a:lnTo>
                  <a:pt x="29" y="82"/>
                </a:lnTo>
                <a:lnTo>
                  <a:pt x="29" y="82"/>
                </a:lnTo>
                <a:lnTo>
                  <a:pt x="29" y="82"/>
                </a:lnTo>
                <a:lnTo>
                  <a:pt x="29" y="82"/>
                </a:lnTo>
                <a:lnTo>
                  <a:pt x="29" y="82"/>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84" name="Freeform 95"/>
          <p:cNvSpPr>
            <a:spLocks/>
          </p:cNvSpPr>
          <p:nvPr/>
        </p:nvSpPr>
        <p:spPr bwMode="auto">
          <a:xfrm>
            <a:off x="4204095" y="1966805"/>
            <a:ext cx="126802" cy="78821"/>
          </a:xfrm>
          <a:custGeom>
            <a:avLst/>
            <a:gdLst>
              <a:gd name="T0" fmla="*/ 63 w 71"/>
              <a:gd name="T1" fmla="*/ 13 h 32"/>
              <a:gd name="T2" fmla="*/ 59 w 71"/>
              <a:gd name="T3" fmla="*/ 14 h 32"/>
              <a:gd name="T4" fmla="*/ 52 w 71"/>
              <a:gd name="T5" fmla="*/ 10 h 32"/>
              <a:gd name="T6" fmla="*/ 52 w 71"/>
              <a:gd name="T7" fmla="*/ 7 h 32"/>
              <a:gd name="T8" fmla="*/ 52 w 71"/>
              <a:gd name="T9" fmla="*/ 3 h 32"/>
              <a:gd name="T10" fmla="*/ 49 w 71"/>
              <a:gd name="T11" fmla="*/ 1 h 32"/>
              <a:gd name="T12" fmla="*/ 40 w 71"/>
              <a:gd name="T13" fmla="*/ 0 h 32"/>
              <a:gd name="T14" fmla="*/ 36 w 71"/>
              <a:gd name="T15" fmla="*/ 0 h 32"/>
              <a:gd name="T16" fmla="*/ 36 w 71"/>
              <a:gd name="T17" fmla="*/ 1 h 32"/>
              <a:gd name="T18" fmla="*/ 28 w 71"/>
              <a:gd name="T19" fmla="*/ 3 h 32"/>
              <a:gd name="T20" fmla="*/ 23 w 71"/>
              <a:gd name="T21" fmla="*/ 3 h 32"/>
              <a:gd name="T22" fmla="*/ 19 w 71"/>
              <a:gd name="T23" fmla="*/ 5 h 32"/>
              <a:gd name="T24" fmla="*/ 15 w 71"/>
              <a:gd name="T25" fmla="*/ 3 h 32"/>
              <a:gd name="T26" fmla="*/ 18 w 71"/>
              <a:gd name="T27" fmla="*/ 5 h 32"/>
              <a:gd name="T28" fmla="*/ 8 w 71"/>
              <a:gd name="T29" fmla="*/ 14 h 32"/>
              <a:gd name="T30" fmla="*/ 4 w 71"/>
              <a:gd name="T31" fmla="*/ 18 h 32"/>
              <a:gd name="T32" fmla="*/ 2 w 71"/>
              <a:gd name="T33" fmla="*/ 24 h 32"/>
              <a:gd name="T34" fmla="*/ 4 w 71"/>
              <a:gd name="T35" fmla="*/ 26 h 32"/>
              <a:gd name="T36" fmla="*/ 6 w 71"/>
              <a:gd name="T37" fmla="*/ 22 h 32"/>
              <a:gd name="T38" fmla="*/ 10 w 71"/>
              <a:gd name="T39" fmla="*/ 22 h 32"/>
              <a:gd name="T40" fmla="*/ 14 w 71"/>
              <a:gd name="T41" fmla="*/ 24 h 32"/>
              <a:gd name="T42" fmla="*/ 15 w 71"/>
              <a:gd name="T43" fmla="*/ 30 h 32"/>
              <a:gd name="T44" fmla="*/ 22 w 71"/>
              <a:gd name="T45" fmla="*/ 32 h 32"/>
              <a:gd name="T46" fmla="*/ 28 w 71"/>
              <a:gd name="T47" fmla="*/ 30 h 32"/>
              <a:gd name="T48" fmla="*/ 32 w 71"/>
              <a:gd name="T49" fmla="*/ 26 h 32"/>
              <a:gd name="T50" fmla="*/ 35 w 71"/>
              <a:gd name="T51" fmla="*/ 22 h 32"/>
              <a:gd name="T52" fmla="*/ 39 w 71"/>
              <a:gd name="T53" fmla="*/ 28 h 32"/>
              <a:gd name="T54" fmla="*/ 44 w 71"/>
              <a:gd name="T55" fmla="*/ 32 h 32"/>
              <a:gd name="T56" fmla="*/ 45 w 71"/>
              <a:gd name="T57" fmla="*/ 28 h 32"/>
              <a:gd name="T58" fmla="*/ 48 w 71"/>
              <a:gd name="T59" fmla="*/ 24 h 32"/>
              <a:gd name="T60" fmla="*/ 48 w 71"/>
              <a:gd name="T61" fmla="*/ 20 h 32"/>
              <a:gd name="T62" fmla="*/ 52 w 71"/>
              <a:gd name="T63" fmla="*/ 22 h 32"/>
              <a:gd name="T64" fmla="*/ 53 w 71"/>
              <a:gd name="T65" fmla="*/ 24 h 32"/>
              <a:gd name="T66" fmla="*/ 57 w 71"/>
              <a:gd name="T67" fmla="*/ 24 h 32"/>
              <a:gd name="T68" fmla="*/ 61 w 71"/>
              <a:gd name="T69" fmla="*/ 24 h 32"/>
              <a:gd name="T70" fmla="*/ 59 w 71"/>
              <a:gd name="T71" fmla="*/ 20 h 32"/>
              <a:gd name="T72" fmla="*/ 65 w 71"/>
              <a:gd name="T73" fmla="*/ 20 h 32"/>
              <a:gd name="T74" fmla="*/ 65 w 71"/>
              <a:gd name="T75" fmla="*/ 16 h 32"/>
              <a:gd name="T76" fmla="*/ 71 w 71"/>
              <a:gd name="T77" fmla="*/ 16 h 32"/>
              <a:gd name="T78" fmla="*/ 65 w 71"/>
              <a:gd name="T79" fmla="*/ 13 h 32"/>
              <a:gd name="T80" fmla="*/ 65 w 71"/>
              <a:gd name="T81" fmla="*/ 13 h 32"/>
              <a:gd name="T82" fmla="*/ 65 w 71"/>
              <a:gd name="T83" fmla="*/ 13 h 32"/>
              <a:gd name="T84" fmla="*/ 65 w 71"/>
              <a:gd name="T85"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 h="32">
                <a:moveTo>
                  <a:pt x="65" y="13"/>
                </a:moveTo>
                <a:lnTo>
                  <a:pt x="63" y="13"/>
                </a:lnTo>
                <a:lnTo>
                  <a:pt x="61" y="14"/>
                </a:lnTo>
                <a:lnTo>
                  <a:pt x="59" y="14"/>
                </a:lnTo>
                <a:lnTo>
                  <a:pt x="56" y="13"/>
                </a:lnTo>
                <a:lnTo>
                  <a:pt x="52" y="10"/>
                </a:lnTo>
                <a:lnTo>
                  <a:pt x="53" y="9"/>
                </a:lnTo>
                <a:lnTo>
                  <a:pt x="52" y="7"/>
                </a:lnTo>
                <a:lnTo>
                  <a:pt x="53" y="5"/>
                </a:lnTo>
                <a:lnTo>
                  <a:pt x="52" y="3"/>
                </a:lnTo>
                <a:lnTo>
                  <a:pt x="53" y="3"/>
                </a:lnTo>
                <a:lnTo>
                  <a:pt x="49" y="1"/>
                </a:lnTo>
                <a:lnTo>
                  <a:pt x="45" y="0"/>
                </a:lnTo>
                <a:lnTo>
                  <a:pt x="40" y="0"/>
                </a:lnTo>
                <a:lnTo>
                  <a:pt x="39" y="0"/>
                </a:lnTo>
                <a:lnTo>
                  <a:pt x="36" y="0"/>
                </a:lnTo>
                <a:lnTo>
                  <a:pt x="38" y="0"/>
                </a:lnTo>
                <a:lnTo>
                  <a:pt x="36" y="1"/>
                </a:lnTo>
                <a:lnTo>
                  <a:pt x="32" y="1"/>
                </a:lnTo>
                <a:lnTo>
                  <a:pt x="28" y="3"/>
                </a:lnTo>
                <a:lnTo>
                  <a:pt x="26" y="1"/>
                </a:lnTo>
                <a:lnTo>
                  <a:pt x="23" y="3"/>
                </a:lnTo>
                <a:lnTo>
                  <a:pt x="22" y="3"/>
                </a:lnTo>
                <a:lnTo>
                  <a:pt x="19" y="5"/>
                </a:lnTo>
                <a:lnTo>
                  <a:pt x="18" y="3"/>
                </a:lnTo>
                <a:lnTo>
                  <a:pt x="15" y="3"/>
                </a:lnTo>
                <a:lnTo>
                  <a:pt x="15" y="5"/>
                </a:lnTo>
                <a:lnTo>
                  <a:pt x="18" y="5"/>
                </a:lnTo>
                <a:lnTo>
                  <a:pt x="12" y="10"/>
                </a:lnTo>
                <a:lnTo>
                  <a:pt x="8" y="14"/>
                </a:lnTo>
                <a:lnTo>
                  <a:pt x="6" y="16"/>
                </a:lnTo>
                <a:lnTo>
                  <a:pt x="4" y="18"/>
                </a:lnTo>
                <a:lnTo>
                  <a:pt x="2" y="20"/>
                </a:lnTo>
                <a:lnTo>
                  <a:pt x="2" y="24"/>
                </a:lnTo>
                <a:lnTo>
                  <a:pt x="0" y="28"/>
                </a:lnTo>
                <a:lnTo>
                  <a:pt x="4" y="26"/>
                </a:lnTo>
                <a:lnTo>
                  <a:pt x="6" y="24"/>
                </a:lnTo>
                <a:lnTo>
                  <a:pt x="6" y="22"/>
                </a:lnTo>
                <a:lnTo>
                  <a:pt x="8" y="22"/>
                </a:lnTo>
                <a:lnTo>
                  <a:pt x="10" y="22"/>
                </a:lnTo>
                <a:lnTo>
                  <a:pt x="12" y="22"/>
                </a:lnTo>
                <a:lnTo>
                  <a:pt x="14" y="24"/>
                </a:lnTo>
                <a:lnTo>
                  <a:pt x="14" y="28"/>
                </a:lnTo>
                <a:lnTo>
                  <a:pt x="15" y="30"/>
                </a:lnTo>
                <a:lnTo>
                  <a:pt x="18" y="32"/>
                </a:lnTo>
                <a:lnTo>
                  <a:pt x="22" y="32"/>
                </a:lnTo>
                <a:lnTo>
                  <a:pt x="27" y="30"/>
                </a:lnTo>
                <a:lnTo>
                  <a:pt x="28" y="30"/>
                </a:lnTo>
                <a:lnTo>
                  <a:pt x="31" y="28"/>
                </a:lnTo>
                <a:lnTo>
                  <a:pt x="32" y="26"/>
                </a:lnTo>
                <a:lnTo>
                  <a:pt x="31" y="24"/>
                </a:lnTo>
                <a:lnTo>
                  <a:pt x="35" y="22"/>
                </a:lnTo>
                <a:lnTo>
                  <a:pt x="36" y="24"/>
                </a:lnTo>
                <a:lnTo>
                  <a:pt x="39" y="28"/>
                </a:lnTo>
                <a:lnTo>
                  <a:pt x="43" y="30"/>
                </a:lnTo>
                <a:lnTo>
                  <a:pt x="44" y="32"/>
                </a:lnTo>
                <a:lnTo>
                  <a:pt x="44" y="30"/>
                </a:lnTo>
                <a:lnTo>
                  <a:pt x="45" y="28"/>
                </a:lnTo>
                <a:lnTo>
                  <a:pt x="48" y="26"/>
                </a:lnTo>
                <a:lnTo>
                  <a:pt x="48" y="24"/>
                </a:lnTo>
                <a:lnTo>
                  <a:pt x="48" y="22"/>
                </a:lnTo>
                <a:lnTo>
                  <a:pt x="48" y="20"/>
                </a:lnTo>
                <a:lnTo>
                  <a:pt x="49" y="20"/>
                </a:lnTo>
                <a:lnTo>
                  <a:pt x="52" y="22"/>
                </a:lnTo>
                <a:lnTo>
                  <a:pt x="52" y="24"/>
                </a:lnTo>
                <a:lnTo>
                  <a:pt x="53" y="24"/>
                </a:lnTo>
                <a:lnTo>
                  <a:pt x="56" y="24"/>
                </a:lnTo>
                <a:lnTo>
                  <a:pt x="57" y="24"/>
                </a:lnTo>
                <a:lnTo>
                  <a:pt x="59" y="26"/>
                </a:lnTo>
                <a:lnTo>
                  <a:pt x="61" y="24"/>
                </a:lnTo>
                <a:lnTo>
                  <a:pt x="59" y="22"/>
                </a:lnTo>
                <a:lnTo>
                  <a:pt x="59" y="20"/>
                </a:lnTo>
                <a:lnTo>
                  <a:pt x="61" y="18"/>
                </a:lnTo>
                <a:lnTo>
                  <a:pt x="65" y="20"/>
                </a:lnTo>
                <a:lnTo>
                  <a:pt x="65" y="18"/>
                </a:lnTo>
                <a:lnTo>
                  <a:pt x="65" y="16"/>
                </a:lnTo>
                <a:lnTo>
                  <a:pt x="65" y="14"/>
                </a:lnTo>
                <a:lnTo>
                  <a:pt x="71" y="16"/>
                </a:lnTo>
                <a:lnTo>
                  <a:pt x="67" y="14"/>
                </a:lnTo>
                <a:lnTo>
                  <a:pt x="65" y="13"/>
                </a:lnTo>
                <a:lnTo>
                  <a:pt x="65" y="13"/>
                </a:lnTo>
                <a:lnTo>
                  <a:pt x="65" y="13"/>
                </a:lnTo>
                <a:lnTo>
                  <a:pt x="65" y="13"/>
                </a:lnTo>
                <a:lnTo>
                  <a:pt x="65" y="13"/>
                </a:lnTo>
                <a:lnTo>
                  <a:pt x="65" y="13"/>
                </a:lnTo>
                <a:lnTo>
                  <a:pt x="65" y="1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85" name="Freeform 96"/>
          <p:cNvSpPr>
            <a:spLocks/>
          </p:cNvSpPr>
          <p:nvPr/>
        </p:nvSpPr>
        <p:spPr bwMode="auto">
          <a:xfrm>
            <a:off x="4395198" y="2001285"/>
            <a:ext cx="82153" cy="64042"/>
          </a:xfrm>
          <a:custGeom>
            <a:avLst/>
            <a:gdLst>
              <a:gd name="T0" fmla="*/ 5 w 35"/>
              <a:gd name="T1" fmla="*/ 19 h 19"/>
              <a:gd name="T2" fmla="*/ 6 w 35"/>
              <a:gd name="T3" fmla="*/ 19 h 19"/>
              <a:gd name="T4" fmla="*/ 7 w 35"/>
              <a:gd name="T5" fmla="*/ 19 h 19"/>
              <a:gd name="T6" fmla="*/ 9 w 35"/>
              <a:gd name="T7" fmla="*/ 19 h 19"/>
              <a:gd name="T8" fmla="*/ 10 w 35"/>
              <a:gd name="T9" fmla="*/ 19 h 19"/>
              <a:gd name="T10" fmla="*/ 13 w 35"/>
              <a:gd name="T11" fmla="*/ 16 h 19"/>
              <a:gd name="T12" fmla="*/ 16 w 35"/>
              <a:gd name="T13" fmla="*/ 17 h 19"/>
              <a:gd name="T14" fmla="*/ 17 w 35"/>
              <a:gd name="T15" fmla="*/ 18 h 19"/>
              <a:gd name="T16" fmla="*/ 19 w 35"/>
              <a:gd name="T17" fmla="*/ 19 h 19"/>
              <a:gd name="T18" fmla="*/ 19 w 35"/>
              <a:gd name="T19" fmla="*/ 19 h 19"/>
              <a:gd name="T20" fmla="*/ 20 w 35"/>
              <a:gd name="T21" fmla="*/ 19 h 19"/>
              <a:gd name="T22" fmla="*/ 20 w 35"/>
              <a:gd name="T23" fmla="*/ 19 h 19"/>
              <a:gd name="T24" fmla="*/ 22 w 35"/>
              <a:gd name="T25" fmla="*/ 19 h 19"/>
              <a:gd name="T26" fmla="*/ 22 w 35"/>
              <a:gd name="T27" fmla="*/ 18 h 19"/>
              <a:gd name="T28" fmla="*/ 22 w 35"/>
              <a:gd name="T29" fmla="*/ 16 h 19"/>
              <a:gd name="T30" fmla="*/ 20 w 35"/>
              <a:gd name="T31" fmla="*/ 16 h 19"/>
              <a:gd name="T32" fmla="*/ 23 w 35"/>
              <a:gd name="T33" fmla="*/ 15 h 19"/>
              <a:gd name="T34" fmla="*/ 23 w 35"/>
              <a:gd name="T35" fmla="*/ 14 h 19"/>
              <a:gd name="T36" fmla="*/ 25 w 35"/>
              <a:gd name="T37" fmla="*/ 13 h 19"/>
              <a:gd name="T38" fmla="*/ 25 w 35"/>
              <a:gd name="T39" fmla="*/ 10 h 19"/>
              <a:gd name="T40" fmla="*/ 26 w 35"/>
              <a:gd name="T41" fmla="*/ 9 h 19"/>
              <a:gd name="T42" fmla="*/ 27 w 35"/>
              <a:gd name="T43" fmla="*/ 9 h 19"/>
              <a:gd name="T44" fmla="*/ 29 w 35"/>
              <a:gd name="T45" fmla="*/ 7 h 19"/>
              <a:gd name="T46" fmla="*/ 30 w 35"/>
              <a:gd name="T47" fmla="*/ 6 h 19"/>
              <a:gd name="T48" fmla="*/ 32 w 35"/>
              <a:gd name="T49" fmla="*/ 6 h 19"/>
              <a:gd name="T50" fmla="*/ 31 w 35"/>
              <a:gd name="T51" fmla="*/ 5 h 19"/>
              <a:gd name="T52" fmla="*/ 32 w 35"/>
              <a:gd name="T53" fmla="*/ 4 h 19"/>
              <a:gd name="T54" fmla="*/ 35 w 35"/>
              <a:gd name="T55" fmla="*/ 6 h 19"/>
              <a:gd name="T56" fmla="*/ 30 w 35"/>
              <a:gd name="T57" fmla="*/ 0 h 19"/>
              <a:gd name="T58" fmla="*/ 29 w 35"/>
              <a:gd name="T59" fmla="*/ 0 h 19"/>
              <a:gd name="T60" fmla="*/ 27 w 35"/>
              <a:gd name="T61" fmla="*/ 1 h 19"/>
              <a:gd name="T62" fmla="*/ 27 w 35"/>
              <a:gd name="T63" fmla="*/ 2 h 19"/>
              <a:gd name="T64" fmla="*/ 26 w 35"/>
              <a:gd name="T65" fmla="*/ 1 h 19"/>
              <a:gd name="T66" fmla="*/ 25 w 35"/>
              <a:gd name="T67" fmla="*/ 3 h 19"/>
              <a:gd name="T68" fmla="*/ 23 w 35"/>
              <a:gd name="T69" fmla="*/ 3 h 19"/>
              <a:gd name="T70" fmla="*/ 22 w 35"/>
              <a:gd name="T71" fmla="*/ 3 h 19"/>
              <a:gd name="T72" fmla="*/ 19 w 35"/>
              <a:gd name="T73" fmla="*/ 3 h 19"/>
              <a:gd name="T74" fmla="*/ 17 w 35"/>
              <a:gd name="T75" fmla="*/ 3 h 19"/>
              <a:gd name="T76" fmla="*/ 13 w 35"/>
              <a:gd name="T77" fmla="*/ 6 h 19"/>
              <a:gd name="T78" fmla="*/ 9 w 35"/>
              <a:gd name="T79" fmla="*/ 6 h 19"/>
              <a:gd name="T80" fmla="*/ 5 w 35"/>
              <a:gd name="T81" fmla="*/ 4 h 19"/>
              <a:gd name="T82" fmla="*/ 3 w 35"/>
              <a:gd name="T83" fmla="*/ 4 h 19"/>
              <a:gd name="T84" fmla="*/ 2 w 35"/>
              <a:gd name="T85" fmla="*/ 6 h 19"/>
              <a:gd name="T86" fmla="*/ 0 w 35"/>
              <a:gd name="T87" fmla="*/ 7 h 19"/>
              <a:gd name="T88" fmla="*/ 3 w 35"/>
              <a:gd name="T89" fmla="*/ 9 h 19"/>
              <a:gd name="T90" fmla="*/ 2 w 35"/>
              <a:gd name="T91" fmla="*/ 12 h 19"/>
              <a:gd name="T92" fmla="*/ 3 w 35"/>
              <a:gd name="T93" fmla="*/ 13 h 19"/>
              <a:gd name="T94" fmla="*/ 3 w 35"/>
              <a:gd name="T95" fmla="*/ 14 h 19"/>
              <a:gd name="T96" fmla="*/ 1 w 35"/>
              <a:gd name="T97" fmla="*/ 15 h 19"/>
              <a:gd name="T98" fmla="*/ 4 w 35"/>
              <a:gd name="T99" fmla="*/ 18 h 19"/>
              <a:gd name="T100" fmla="*/ 3 w 35"/>
              <a:gd name="T101" fmla="*/ 19 h 19"/>
              <a:gd name="T102" fmla="*/ 5 w 35"/>
              <a:gd name="T10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 h="19">
                <a:moveTo>
                  <a:pt x="5" y="19"/>
                </a:moveTo>
                <a:cubicBezTo>
                  <a:pt x="6" y="19"/>
                  <a:pt x="6" y="19"/>
                  <a:pt x="6" y="19"/>
                </a:cubicBezTo>
                <a:cubicBezTo>
                  <a:pt x="7" y="19"/>
                  <a:pt x="7" y="19"/>
                  <a:pt x="7" y="19"/>
                </a:cubicBezTo>
                <a:cubicBezTo>
                  <a:pt x="9" y="19"/>
                  <a:pt x="9" y="19"/>
                  <a:pt x="9" y="19"/>
                </a:cubicBezTo>
                <a:cubicBezTo>
                  <a:pt x="10" y="19"/>
                  <a:pt x="10" y="19"/>
                  <a:pt x="10" y="19"/>
                </a:cubicBezTo>
                <a:cubicBezTo>
                  <a:pt x="13" y="16"/>
                  <a:pt x="13" y="16"/>
                  <a:pt x="13" y="16"/>
                </a:cubicBezTo>
                <a:cubicBezTo>
                  <a:pt x="16" y="17"/>
                  <a:pt x="16" y="17"/>
                  <a:pt x="16" y="17"/>
                </a:cubicBezTo>
                <a:cubicBezTo>
                  <a:pt x="17" y="18"/>
                  <a:pt x="17" y="18"/>
                  <a:pt x="17" y="18"/>
                </a:cubicBezTo>
                <a:cubicBezTo>
                  <a:pt x="19" y="19"/>
                  <a:pt x="19" y="19"/>
                  <a:pt x="19" y="19"/>
                </a:cubicBezTo>
                <a:cubicBezTo>
                  <a:pt x="19" y="19"/>
                  <a:pt x="19" y="19"/>
                  <a:pt x="19" y="19"/>
                </a:cubicBezTo>
                <a:cubicBezTo>
                  <a:pt x="20" y="19"/>
                  <a:pt x="20" y="19"/>
                  <a:pt x="20" y="19"/>
                </a:cubicBezTo>
                <a:cubicBezTo>
                  <a:pt x="20" y="19"/>
                  <a:pt x="20" y="19"/>
                  <a:pt x="20" y="19"/>
                </a:cubicBezTo>
                <a:cubicBezTo>
                  <a:pt x="22" y="19"/>
                  <a:pt x="22" y="19"/>
                  <a:pt x="22" y="19"/>
                </a:cubicBezTo>
                <a:cubicBezTo>
                  <a:pt x="22" y="18"/>
                  <a:pt x="22" y="18"/>
                  <a:pt x="22" y="18"/>
                </a:cubicBezTo>
                <a:cubicBezTo>
                  <a:pt x="22" y="16"/>
                  <a:pt x="22" y="16"/>
                  <a:pt x="22" y="16"/>
                </a:cubicBezTo>
                <a:cubicBezTo>
                  <a:pt x="20" y="16"/>
                  <a:pt x="20" y="16"/>
                  <a:pt x="20" y="16"/>
                </a:cubicBezTo>
                <a:cubicBezTo>
                  <a:pt x="23" y="15"/>
                  <a:pt x="23" y="15"/>
                  <a:pt x="23" y="15"/>
                </a:cubicBezTo>
                <a:cubicBezTo>
                  <a:pt x="23" y="14"/>
                  <a:pt x="23" y="14"/>
                  <a:pt x="23" y="14"/>
                </a:cubicBezTo>
                <a:cubicBezTo>
                  <a:pt x="25" y="13"/>
                  <a:pt x="25" y="13"/>
                  <a:pt x="25" y="13"/>
                </a:cubicBezTo>
                <a:cubicBezTo>
                  <a:pt x="25" y="10"/>
                  <a:pt x="25" y="10"/>
                  <a:pt x="25" y="10"/>
                </a:cubicBezTo>
                <a:cubicBezTo>
                  <a:pt x="26" y="9"/>
                  <a:pt x="26" y="9"/>
                  <a:pt x="26" y="9"/>
                </a:cubicBezTo>
                <a:cubicBezTo>
                  <a:pt x="27" y="9"/>
                  <a:pt x="27" y="9"/>
                  <a:pt x="27" y="9"/>
                </a:cubicBezTo>
                <a:cubicBezTo>
                  <a:pt x="29" y="7"/>
                  <a:pt x="29" y="7"/>
                  <a:pt x="29" y="7"/>
                </a:cubicBezTo>
                <a:cubicBezTo>
                  <a:pt x="30" y="6"/>
                  <a:pt x="30" y="6"/>
                  <a:pt x="30" y="6"/>
                </a:cubicBezTo>
                <a:cubicBezTo>
                  <a:pt x="32" y="6"/>
                  <a:pt x="32" y="6"/>
                  <a:pt x="32" y="6"/>
                </a:cubicBezTo>
                <a:cubicBezTo>
                  <a:pt x="31" y="5"/>
                  <a:pt x="31" y="5"/>
                  <a:pt x="31" y="5"/>
                </a:cubicBezTo>
                <a:cubicBezTo>
                  <a:pt x="32" y="4"/>
                  <a:pt x="32" y="4"/>
                  <a:pt x="32" y="4"/>
                </a:cubicBezTo>
                <a:cubicBezTo>
                  <a:pt x="35" y="6"/>
                  <a:pt x="35" y="6"/>
                  <a:pt x="35" y="6"/>
                </a:cubicBezTo>
                <a:cubicBezTo>
                  <a:pt x="30" y="0"/>
                  <a:pt x="30" y="0"/>
                  <a:pt x="30" y="0"/>
                </a:cubicBezTo>
                <a:cubicBezTo>
                  <a:pt x="29" y="0"/>
                  <a:pt x="29" y="0"/>
                  <a:pt x="29" y="0"/>
                </a:cubicBezTo>
                <a:cubicBezTo>
                  <a:pt x="27" y="1"/>
                  <a:pt x="27" y="1"/>
                  <a:pt x="27" y="1"/>
                </a:cubicBezTo>
                <a:cubicBezTo>
                  <a:pt x="27" y="2"/>
                  <a:pt x="27" y="2"/>
                  <a:pt x="27" y="2"/>
                </a:cubicBezTo>
                <a:cubicBezTo>
                  <a:pt x="26" y="1"/>
                  <a:pt x="26" y="1"/>
                  <a:pt x="26" y="1"/>
                </a:cubicBezTo>
                <a:cubicBezTo>
                  <a:pt x="25" y="3"/>
                  <a:pt x="25" y="3"/>
                  <a:pt x="25" y="3"/>
                </a:cubicBezTo>
                <a:cubicBezTo>
                  <a:pt x="23" y="3"/>
                  <a:pt x="23" y="3"/>
                  <a:pt x="23" y="3"/>
                </a:cubicBezTo>
                <a:cubicBezTo>
                  <a:pt x="22" y="3"/>
                  <a:pt x="22" y="3"/>
                  <a:pt x="22" y="3"/>
                </a:cubicBezTo>
                <a:cubicBezTo>
                  <a:pt x="19" y="3"/>
                  <a:pt x="19" y="3"/>
                  <a:pt x="19" y="3"/>
                </a:cubicBezTo>
                <a:cubicBezTo>
                  <a:pt x="17" y="3"/>
                  <a:pt x="17" y="3"/>
                  <a:pt x="17" y="3"/>
                </a:cubicBezTo>
                <a:cubicBezTo>
                  <a:pt x="13" y="6"/>
                  <a:pt x="13" y="6"/>
                  <a:pt x="13" y="6"/>
                </a:cubicBezTo>
                <a:cubicBezTo>
                  <a:pt x="9" y="6"/>
                  <a:pt x="9" y="6"/>
                  <a:pt x="9" y="6"/>
                </a:cubicBezTo>
                <a:cubicBezTo>
                  <a:pt x="5" y="4"/>
                  <a:pt x="5" y="4"/>
                  <a:pt x="5" y="4"/>
                </a:cubicBezTo>
                <a:cubicBezTo>
                  <a:pt x="3" y="4"/>
                  <a:pt x="3" y="4"/>
                  <a:pt x="3" y="4"/>
                </a:cubicBezTo>
                <a:cubicBezTo>
                  <a:pt x="2" y="6"/>
                  <a:pt x="2" y="6"/>
                  <a:pt x="2" y="6"/>
                </a:cubicBezTo>
                <a:cubicBezTo>
                  <a:pt x="0" y="7"/>
                  <a:pt x="0" y="7"/>
                  <a:pt x="0" y="7"/>
                </a:cubicBezTo>
                <a:cubicBezTo>
                  <a:pt x="3" y="9"/>
                  <a:pt x="3" y="9"/>
                  <a:pt x="3" y="9"/>
                </a:cubicBezTo>
                <a:cubicBezTo>
                  <a:pt x="2" y="12"/>
                  <a:pt x="2" y="12"/>
                  <a:pt x="2" y="12"/>
                </a:cubicBezTo>
                <a:cubicBezTo>
                  <a:pt x="3" y="13"/>
                  <a:pt x="3" y="13"/>
                  <a:pt x="3" y="13"/>
                </a:cubicBezTo>
                <a:cubicBezTo>
                  <a:pt x="3" y="14"/>
                  <a:pt x="3" y="14"/>
                  <a:pt x="3" y="14"/>
                </a:cubicBezTo>
                <a:cubicBezTo>
                  <a:pt x="1" y="15"/>
                  <a:pt x="1" y="15"/>
                  <a:pt x="1" y="15"/>
                </a:cubicBezTo>
                <a:cubicBezTo>
                  <a:pt x="4" y="18"/>
                  <a:pt x="4" y="18"/>
                  <a:pt x="4" y="18"/>
                </a:cubicBezTo>
                <a:cubicBezTo>
                  <a:pt x="3" y="19"/>
                  <a:pt x="3" y="19"/>
                  <a:pt x="3" y="19"/>
                </a:cubicBezTo>
                <a:cubicBezTo>
                  <a:pt x="5" y="19"/>
                  <a:pt x="5" y="19"/>
                  <a:pt x="5" y="19"/>
                </a:cubicBez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86" name="Freeform 97"/>
          <p:cNvSpPr>
            <a:spLocks/>
          </p:cNvSpPr>
          <p:nvPr/>
        </p:nvSpPr>
        <p:spPr bwMode="auto">
          <a:xfrm>
            <a:off x="4296964" y="1907687"/>
            <a:ext cx="192881" cy="113305"/>
          </a:xfrm>
          <a:custGeom>
            <a:avLst/>
            <a:gdLst>
              <a:gd name="T0" fmla="*/ 27 w 108"/>
              <a:gd name="T1" fmla="*/ 37 h 46"/>
              <a:gd name="T2" fmla="*/ 32 w 108"/>
              <a:gd name="T3" fmla="*/ 37 h 46"/>
              <a:gd name="T4" fmla="*/ 37 w 108"/>
              <a:gd name="T5" fmla="*/ 34 h 46"/>
              <a:gd name="T6" fmla="*/ 40 w 108"/>
              <a:gd name="T7" fmla="*/ 38 h 46"/>
              <a:gd name="T8" fmla="*/ 53 w 108"/>
              <a:gd name="T9" fmla="*/ 44 h 46"/>
              <a:gd name="T10" fmla="*/ 59 w 108"/>
              <a:gd name="T11" fmla="*/ 44 h 46"/>
              <a:gd name="T12" fmla="*/ 67 w 108"/>
              <a:gd name="T13" fmla="*/ 46 h 46"/>
              <a:gd name="T14" fmla="*/ 77 w 108"/>
              <a:gd name="T15" fmla="*/ 42 h 46"/>
              <a:gd name="T16" fmla="*/ 84 w 108"/>
              <a:gd name="T17" fmla="*/ 42 h 46"/>
              <a:gd name="T18" fmla="*/ 88 w 108"/>
              <a:gd name="T19" fmla="*/ 42 h 46"/>
              <a:gd name="T20" fmla="*/ 90 w 108"/>
              <a:gd name="T21" fmla="*/ 41 h 46"/>
              <a:gd name="T22" fmla="*/ 93 w 108"/>
              <a:gd name="T23" fmla="*/ 38 h 46"/>
              <a:gd name="T24" fmla="*/ 98 w 108"/>
              <a:gd name="T25" fmla="*/ 37 h 46"/>
              <a:gd name="T26" fmla="*/ 98 w 108"/>
              <a:gd name="T27" fmla="*/ 29 h 46"/>
              <a:gd name="T28" fmla="*/ 101 w 108"/>
              <a:gd name="T29" fmla="*/ 25 h 46"/>
              <a:gd name="T30" fmla="*/ 101 w 108"/>
              <a:gd name="T31" fmla="*/ 24 h 46"/>
              <a:gd name="T32" fmla="*/ 105 w 108"/>
              <a:gd name="T33" fmla="*/ 25 h 46"/>
              <a:gd name="T34" fmla="*/ 106 w 108"/>
              <a:gd name="T35" fmla="*/ 20 h 46"/>
              <a:gd name="T36" fmla="*/ 105 w 108"/>
              <a:gd name="T37" fmla="*/ 16 h 46"/>
              <a:gd name="T38" fmla="*/ 105 w 108"/>
              <a:gd name="T39" fmla="*/ 11 h 46"/>
              <a:gd name="T40" fmla="*/ 102 w 108"/>
              <a:gd name="T41" fmla="*/ 7 h 46"/>
              <a:gd name="T42" fmla="*/ 101 w 108"/>
              <a:gd name="T43" fmla="*/ 4 h 46"/>
              <a:gd name="T44" fmla="*/ 94 w 108"/>
              <a:gd name="T45" fmla="*/ 4 h 46"/>
              <a:gd name="T46" fmla="*/ 89 w 108"/>
              <a:gd name="T47" fmla="*/ 4 h 46"/>
              <a:gd name="T48" fmla="*/ 81 w 108"/>
              <a:gd name="T49" fmla="*/ 0 h 46"/>
              <a:gd name="T50" fmla="*/ 76 w 108"/>
              <a:gd name="T51" fmla="*/ 3 h 46"/>
              <a:gd name="T52" fmla="*/ 74 w 108"/>
              <a:gd name="T53" fmla="*/ 7 h 46"/>
              <a:gd name="T54" fmla="*/ 71 w 108"/>
              <a:gd name="T55" fmla="*/ 8 h 46"/>
              <a:gd name="T56" fmla="*/ 63 w 108"/>
              <a:gd name="T57" fmla="*/ 7 h 46"/>
              <a:gd name="T58" fmla="*/ 59 w 108"/>
              <a:gd name="T59" fmla="*/ 3 h 46"/>
              <a:gd name="T60" fmla="*/ 59 w 108"/>
              <a:gd name="T61" fmla="*/ 4 h 46"/>
              <a:gd name="T62" fmla="*/ 59 w 108"/>
              <a:gd name="T63" fmla="*/ 8 h 46"/>
              <a:gd name="T64" fmla="*/ 57 w 108"/>
              <a:gd name="T65" fmla="*/ 8 h 46"/>
              <a:gd name="T66" fmla="*/ 55 w 108"/>
              <a:gd name="T67" fmla="*/ 11 h 46"/>
              <a:gd name="T68" fmla="*/ 51 w 108"/>
              <a:gd name="T69" fmla="*/ 13 h 46"/>
              <a:gd name="T70" fmla="*/ 47 w 108"/>
              <a:gd name="T71" fmla="*/ 17 h 46"/>
              <a:gd name="T72" fmla="*/ 48 w 108"/>
              <a:gd name="T73" fmla="*/ 20 h 46"/>
              <a:gd name="T74" fmla="*/ 49 w 108"/>
              <a:gd name="T75" fmla="*/ 24 h 46"/>
              <a:gd name="T76" fmla="*/ 49 w 108"/>
              <a:gd name="T77" fmla="*/ 27 h 46"/>
              <a:gd name="T78" fmla="*/ 45 w 108"/>
              <a:gd name="T79" fmla="*/ 25 h 46"/>
              <a:gd name="T80" fmla="*/ 44 w 108"/>
              <a:gd name="T81" fmla="*/ 25 h 46"/>
              <a:gd name="T82" fmla="*/ 41 w 108"/>
              <a:gd name="T83" fmla="*/ 25 h 46"/>
              <a:gd name="T84" fmla="*/ 37 w 108"/>
              <a:gd name="T85" fmla="*/ 25 h 46"/>
              <a:gd name="T86" fmla="*/ 28 w 108"/>
              <a:gd name="T87" fmla="*/ 27 h 46"/>
              <a:gd name="T88" fmla="*/ 24 w 108"/>
              <a:gd name="T89" fmla="*/ 29 h 46"/>
              <a:gd name="T90" fmla="*/ 20 w 108"/>
              <a:gd name="T91" fmla="*/ 27 h 46"/>
              <a:gd name="T92" fmla="*/ 17 w 108"/>
              <a:gd name="T93" fmla="*/ 27 h 46"/>
              <a:gd name="T94" fmla="*/ 11 w 108"/>
              <a:gd name="T95" fmla="*/ 29 h 46"/>
              <a:gd name="T96" fmla="*/ 9 w 108"/>
              <a:gd name="T97" fmla="*/ 31 h 46"/>
              <a:gd name="T98" fmla="*/ 5 w 108"/>
              <a:gd name="T99" fmla="*/ 27 h 46"/>
              <a:gd name="T100" fmla="*/ 1 w 108"/>
              <a:gd name="T101" fmla="*/ 27 h 46"/>
              <a:gd name="T102" fmla="*/ 1 w 108"/>
              <a:gd name="T103" fmla="*/ 29 h 46"/>
              <a:gd name="T104" fmla="*/ 1 w 108"/>
              <a:gd name="T105" fmla="*/ 33 h 46"/>
              <a:gd name="T106" fmla="*/ 4 w 108"/>
              <a:gd name="T107" fmla="*/ 37 h 46"/>
              <a:gd name="T108" fmla="*/ 9 w 108"/>
              <a:gd name="T109" fmla="*/ 38 h 46"/>
              <a:gd name="T110" fmla="*/ 13 w 108"/>
              <a:gd name="T111" fmla="*/ 37 h 46"/>
              <a:gd name="T112" fmla="*/ 19 w 108"/>
              <a:gd name="T113" fmla="*/ 40 h 46"/>
              <a:gd name="T114" fmla="*/ 24 w 108"/>
              <a:gd name="T115" fmla="*/ 37 h 46"/>
              <a:gd name="T116" fmla="*/ 24 w 108"/>
              <a:gd name="T117" fmla="*/ 37 h 46"/>
              <a:gd name="T118" fmla="*/ 24 w 108"/>
              <a:gd name="T119" fmla="*/ 37 h 46"/>
              <a:gd name="T120" fmla="*/ 24 w 108"/>
              <a:gd name="T121" fmla="*/ 3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 h="46">
                <a:moveTo>
                  <a:pt x="24" y="37"/>
                </a:moveTo>
                <a:lnTo>
                  <a:pt x="27" y="37"/>
                </a:lnTo>
                <a:lnTo>
                  <a:pt x="28" y="37"/>
                </a:lnTo>
                <a:lnTo>
                  <a:pt x="32" y="37"/>
                </a:lnTo>
                <a:lnTo>
                  <a:pt x="36" y="34"/>
                </a:lnTo>
                <a:lnTo>
                  <a:pt x="37" y="34"/>
                </a:lnTo>
                <a:lnTo>
                  <a:pt x="37" y="37"/>
                </a:lnTo>
                <a:lnTo>
                  <a:pt x="40" y="38"/>
                </a:lnTo>
                <a:lnTo>
                  <a:pt x="44" y="42"/>
                </a:lnTo>
                <a:lnTo>
                  <a:pt x="53" y="44"/>
                </a:lnTo>
                <a:lnTo>
                  <a:pt x="57" y="44"/>
                </a:lnTo>
                <a:lnTo>
                  <a:pt x="59" y="44"/>
                </a:lnTo>
                <a:lnTo>
                  <a:pt x="61" y="44"/>
                </a:lnTo>
                <a:lnTo>
                  <a:pt x="67" y="46"/>
                </a:lnTo>
                <a:lnTo>
                  <a:pt x="72" y="46"/>
                </a:lnTo>
                <a:lnTo>
                  <a:pt x="77" y="42"/>
                </a:lnTo>
                <a:lnTo>
                  <a:pt x="80" y="42"/>
                </a:lnTo>
                <a:lnTo>
                  <a:pt x="84" y="42"/>
                </a:lnTo>
                <a:lnTo>
                  <a:pt x="85" y="42"/>
                </a:lnTo>
                <a:lnTo>
                  <a:pt x="88" y="42"/>
                </a:lnTo>
                <a:lnTo>
                  <a:pt x="89" y="40"/>
                </a:lnTo>
                <a:lnTo>
                  <a:pt x="90" y="41"/>
                </a:lnTo>
                <a:lnTo>
                  <a:pt x="90" y="40"/>
                </a:lnTo>
                <a:lnTo>
                  <a:pt x="93" y="38"/>
                </a:lnTo>
                <a:lnTo>
                  <a:pt x="94" y="38"/>
                </a:lnTo>
                <a:lnTo>
                  <a:pt x="98" y="37"/>
                </a:lnTo>
                <a:lnTo>
                  <a:pt x="98" y="31"/>
                </a:lnTo>
                <a:lnTo>
                  <a:pt x="98" y="29"/>
                </a:lnTo>
                <a:lnTo>
                  <a:pt x="101" y="27"/>
                </a:lnTo>
                <a:lnTo>
                  <a:pt x="101" y="25"/>
                </a:lnTo>
                <a:lnTo>
                  <a:pt x="98" y="24"/>
                </a:lnTo>
                <a:lnTo>
                  <a:pt x="101" y="24"/>
                </a:lnTo>
                <a:lnTo>
                  <a:pt x="102" y="24"/>
                </a:lnTo>
                <a:lnTo>
                  <a:pt x="105" y="25"/>
                </a:lnTo>
                <a:lnTo>
                  <a:pt x="105" y="24"/>
                </a:lnTo>
                <a:lnTo>
                  <a:pt x="106" y="20"/>
                </a:lnTo>
                <a:lnTo>
                  <a:pt x="108" y="17"/>
                </a:lnTo>
                <a:lnTo>
                  <a:pt x="105" y="16"/>
                </a:lnTo>
                <a:lnTo>
                  <a:pt x="105" y="12"/>
                </a:lnTo>
                <a:lnTo>
                  <a:pt x="105" y="11"/>
                </a:lnTo>
                <a:lnTo>
                  <a:pt x="105" y="8"/>
                </a:lnTo>
                <a:lnTo>
                  <a:pt x="102" y="7"/>
                </a:lnTo>
                <a:lnTo>
                  <a:pt x="101" y="5"/>
                </a:lnTo>
                <a:lnTo>
                  <a:pt x="101" y="4"/>
                </a:lnTo>
                <a:lnTo>
                  <a:pt x="98" y="4"/>
                </a:lnTo>
                <a:lnTo>
                  <a:pt x="94" y="4"/>
                </a:lnTo>
                <a:lnTo>
                  <a:pt x="93" y="4"/>
                </a:lnTo>
                <a:lnTo>
                  <a:pt x="89" y="4"/>
                </a:lnTo>
                <a:lnTo>
                  <a:pt x="85" y="3"/>
                </a:lnTo>
                <a:lnTo>
                  <a:pt x="81" y="0"/>
                </a:lnTo>
                <a:lnTo>
                  <a:pt x="76" y="0"/>
                </a:lnTo>
                <a:lnTo>
                  <a:pt x="76" y="3"/>
                </a:lnTo>
                <a:lnTo>
                  <a:pt x="74" y="4"/>
                </a:lnTo>
                <a:lnTo>
                  <a:pt x="74" y="7"/>
                </a:lnTo>
                <a:lnTo>
                  <a:pt x="72" y="8"/>
                </a:lnTo>
                <a:lnTo>
                  <a:pt x="71" y="8"/>
                </a:lnTo>
                <a:lnTo>
                  <a:pt x="67" y="8"/>
                </a:lnTo>
                <a:lnTo>
                  <a:pt x="63" y="7"/>
                </a:lnTo>
                <a:lnTo>
                  <a:pt x="61" y="4"/>
                </a:lnTo>
                <a:lnTo>
                  <a:pt x="59" y="3"/>
                </a:lnTo>
                <a:lnTo>
                  <a:pt x="59" y="3"/>
                </a:lnTo>
                <a:lnTo>
                  <a:pt x="59" y="4"/>
                </a:lnTo>
                <a:lnTo>
                  <a:pt x="61" y="7"/>
                </a:lnTo>
                <a:lnTo>
                  <a:pt x="59" y="8"/>
                </a:lnTo>
                <a:lnTo>
                  <a:pt x="57" y="8"/>
                </a:lnTo>
                <a:lnTo>
                  <a:pt x="57" y="8"/>
                </a:lnTo>
                <a:lnTo>
                  <a:pt x="55" y="8"/>
                </a:lnTo>
                <a:lnTo>
                  <a:pt x="55" y="11"/>
                </a:lnTo>
                <a:lnTo>
                  <a:pt x="53" y="12"/>
                </a:lnTo>
                <a:lnTo>
                  <a:pt x="51" y="13"/>
                </a:lnTo>
                <a:lnTo>
                  <a:pt x="48" y="16"/>
                </a:lnTo>
                <a:lnTo>
                  <a:pt x="47" y="17"/>
                </a:lnTo>
                <a:lnTo>
                  <a:pt x="48" y="17"/>
                </a:lnTo>
                <a:lnTo>
                  <a:pt x="48" y="20"/>
                </a:lnTo>
                <a:lnTo>
                  <a:pt x="48" y="21"/>
                </a:lnTo>
                <a:lnTo>
                  <a:pt x="49" y="24"/>
                </a:lnTo>
                <a:lnTo>
                  <a:pt x="49" y="25"/>
                </a:lnTo>
                <a:lnTo>
                  <a:pt x="49" y="27"/>
                </a:lnTo>
                <a:lnTo>
                  <a:pt x="48" y="27"/>
                </a:lnTo>
                <a:lnTo>
                  <a:pt x="45" y="25"/>
                </a:lnTo>
                <a:lnTo>
                  <a:pt x="45" y="24"/>
                </a:lnTo>
                <a:lnTo>
                  <a:pt x="44" y="25"/>
                </a:lnTo>
                <a:lnTo>
                  <a:pt x="43" y="25"/>
                </a:lnTo>
                <a:lnTo>
                  <a:pt x="41" y="25"/>
                </a:lnTo>
                <a:lnTo>
                  <a:pt x="37" y="24"/>
                </a:lnTo>
                <a:lnTo>
                  <a:pt x="37" y="25"/>
                </a:lnTo>
                <a:lnTo>
                  <a:pt x="32" y="25"/>
                </a:lnTo>
                <a:lnTo>
                  <a:pt x="28" y="27"/>
                </a:lnTo>
                <a:lnTo>
                  <a:pt x="25" y="28"/>
                </a:lnTo>
                <a:lnTo>
                  <a:pt x="24" y="29"/>
                </a:lnTo>
                <a:lnTo>
                  <a:pt x="23" y="29"/>
                </a:lnTo>
                <a:lnTo>
                  <a:pt x="20" y="27"/>
                </a:lnTo>
                <a:lnTo>
                  <a:pt x="19" y="27"/>
                </a:lnTo>
                <a:lnTo>
                  <a:pt x="17" y="27"/>
                </a:lnTo>
                <a:lnTo>
                  <a:pt x="13" y="25"/>
                </a:lnTo>
                <a:lnTo>
                  <a:pt x="11" y="29"/>
                </a:lnTo>
                <a:lnTo>
                  <a:pt x="11" y="31"/>
                </a:lnTo>
                <a:lnTo>
                  <a:pt x="9" y="31"/>
                </a:lnTo>
                <a:lnTo>
                  <a:pt x="9" y="29"/>
                </a:lnTo>
                <a:lnTo>
                  <a:pt x="5" y="27"/>
                </a:lnTo>
                <a:lnTo>
                  <a:pt x="4" y="27"/>
                </a:lnTo>
                <a:lnTo>
                  <a:pt x="1" y="27"/>
                </a:lnTo>
                <a:lnTo>
                  <a:pt x="0" y="27"/>
                </a:lnTo>
                <a:lnTo>
                  <a:pt x="1" y="29"/>
                </a:lnTo>
                <a:lnTo>
                  <a:pt x="0" y="31"/>
                </a:lnTo>
                <a:lnTo>
                  <a:pt x="1" y="33"/>
                </a:lnTo>
                <a:lnTo>
                  <a:pt x="0" y="34"/>
                </a:lnTo>
                <a:lnTo>
                  <a:pt x="4" y="37"/>
                </a:lnTo>
                <a:lnTo>
                  <a:pt x="7" y="38"/>
                </a:lnTo>
                <a:lnTo>
                  <a:pt x="9" y="38"/>
                </a:lnTo>
                <a:lnTo>
                  <a:pt x="11" y="37"/>
                </a:lnTo>
                <a:lnTo>
                  <a:pt x="13" y="37"/>
                </a:lnTo>
                <a:lnTo>
                  <a:pt x="15" y="38"/>
                </a:lnTo>
                <a:lnTo>
                  <a:pt x="19" y="40"/>
                </a:lnTo>
                <a:lnTo>
                  <a:pt x="23" y="38"/>
                </a:lnTo>
                <a:lnTo>
                  <a:pt x="24" y="37"/>
                </a:lnTo>
                <a:lnTo>
                  <a:pt x="24" y="37"/>
                </a:lnTo>
                <a:lnTo>
                  <a:pt x="24" y="37"/>
                </a:lnTo>
                <a:lnTo>
                  <a:pt x="24" y="37"/>
                </a:lnTo>
                <a:lnTo>
                  <a:pt x="24" y="37"/>
                </a:lnTo>
                <a:lnTo>
                  <a:pt x="24" y="37"/>
                </a:lnTo>
                <a:lnTo>
                  <a:pt x="24" y="3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87" name="Freeform 98"/>
          <p:cNvSpPr>
            <a:spLocks/>
          </p:cNvSpPr>
          <p:nvPr/>
        </p:nvSpPr>
        <p:spPr bwMode="auto">
          <a:xfrm>
            <a:off x="4363043" y="1819012"/>
            <a:ext cx="169665" cy="108379"/>
          </a:xfrm>
          <a:custGeom>
            <a:avLst/>
            <a:gdLst>
              <a:gd name="T0" fmla="*/ 88 w 95"/>
              <a:gd name="T1" fmla="*/ 21 h 44"/>
              <a:gd name="T2" fmla="*/ 83 w 95"/>
              <a:gd name="T3" fmla="*/ 19 h 44"/>
              <a:gd name="T4" fmla="*/ 77 w 95"/>
              <a:gd name="T5" fmla="*/ 19 h 44"/>
              <a:gd name="T6" fmla="*/ 77 w 95"/>
              <a:gd name="T7" fmla="*/ 13 h 44"/>
              <a:gd name="T8" fmla="*/ 71 w 95"/>
              <a:gd name="T9" fmla="*/ 13 h 44"/>
              <a:gd name="T10" fmla="*/ 68 w 95"/>
              <a:gd name="T11" fmla="*/ 13 h 44"/>
              <a:gd name="T12" fmla="*/ 61 w 95"/>
              <a:gd name="T13" fmla="*/ 17 h 44"/>
              <a:gd name="T14" fmla="*/ 57 w 95"/>
              <a:gd name="T15" fmla="*/ 13 h 44"/>
              <a:gd name="T16" fmla="*/ 57 w 95"/>
              <a:gd name="T17" fmla="*/ 9 h 44"/>
              <a:gd name="T18" fmla="*/ 56 w 95"/>
              <a:gd name="T19" fmla="*/ 8 h 44"/>
              <a:gd name="T20" fmla="*/ 52 w 95"/>
              <a:gd name="T21" fmla="*/ 5 h 44"/>
              <a:gd name="T22" fmla="*/ 44 w 95"/>
              <a:gd name="T23" fmla="*/ 5 h 44"/>
              <a:gd name="T24" fmla="*/ 43 w 95"/>
              <a:gd name="T25" fmla="*/ 3 h 44"/>
              <a:gd name="T26" fmla="*/ 39 w 95"/>
              <a:gd name="T27" fmla="*/ 3 h 44"/>
              <a:gd name="T28" fmla="*/ 35 w 95"/>
              <a:gd name="T29" fmla="*/ 4 h 44"/>
              <a:gd name="T30" fmla="*/ 34 w 95"/>
              <a:gd name="T31" fmla="*/ 3 h 44"/>
              <a:gd name="T32" fmla="*/ 31 w 95"/>
              <a:gd name="T33" fmla="*/ 0 h 44"/>
              <a:gd name="T34" fmla="*/ 28 w 95"/>
              <a:gd name="T35" fmla="*/ 3 h 44"/>
              <a:gd name="T36" fmla="*/ 18 w 95"/>
              <a:gd name="T37" fmla="*/ 8 h 44"/>
              <a:gd name="T38" fmla="*/ 7 w 95"/>
              <a:gd name="T39" fmla="*/ 12 h 44"/>
              <a:gd name="T40" fmla="*/ 2 w 95"/>
              <a:gd name="T41" fmla="*/ 15 h 44"/>
              <a:gd name="T42" fmla="*/ 2 w 95"/>
              <a:gd name="T43" fmla="*/ 16 h 44"/>
              <a:gd name="T44" fmla="*/ 4 w 95"/>
              <a:gd name="T45" fmla="*/ 21 h 44"/>
              <a:gd name="T46" fmla="*/ 7 w 95"/>
              <a:gd name="T47" fmla="*/ 27 h 44"/>
              <a:gd name="T48" fmla="*/ 18 w 95"/>
              <a:gd name="T49" fmla="*/ 36 h 44"/>
              <a:gd name="T50" fmla="*/ 22 w 95"/>
              <a:gd name="T51" fmla="*/ 39 h 44"/>
              <a:gd name="T52" fmla="*/ 24 w 95"/>
              <a:gd name="T53" fmla="*/ 40 h 44"/>
              <a:gd name="T54" fmla="*/ 30 w 95"/>
              <a:gd name="T55" fmla="*/ 44 h 44"/>
              <a:gd name="T56" fmla="*/ 35 w 95"/>
              <a:gd name="T57" fmla="*/ 44 h 44"/>
              <a:gd name="T58" fmla="*/ 37 w 95"/>
              <a:gd name="T59" fmla="*/ 40 h 44"/>
              <a:gd name="T60" fmla="*/ 39 w 95"/>
              <a:gd name="T61" fmla="*/ 36 h 44"/>
              <a:gd name="T62" fmla="*/ 48 w 95"/>
              <a:gd name="T63" fmla="*/ 39 h 44"/>
              <a:gd name="T64" fmla="*/ 56 w 95"/>
              <a:gd name="T65" fmla="*/ 40 h 44"/>
              <a:gd name="T66" fmla="*/ 61 w 95"/>
              <a:gd name="T67" fmla="*/ 40 h 44"/>
              <a:gd name="T68" fmla="*/ 64 w 95"/>
              <a:gd name="T69" fmla="*/ 41 h 44"/>
              <a:gd name="T70" fmla="*/ 68 w 95"/>
              <a:gd name="T71" fmla="*/ 44 h 44"/>
              <a:gd name="T72" fmla="*/ 73 w 95"/>
              <a:gd name="T73" fmla="*/ 40 h 44"/>
              <a:gd name="T74" fmla="*/ 81 w 95"/>
              <a:gd name="T75" fmla="*/ 36 h 44"/>
              <a:gd name="T76" fmla="*/ 84 w 95"/>
              <a:gd name="T77" fmla="*/ 32 h 44"/>
              <a:gd name="T78" fmla="*/ 91 w 95"/>
              <a:gd name="T79" fmla="*/ 29 h 44"/>
              <a:gd name="T80" fmla="*/ 91 w 95"/>
              <a:gd name="T81" fmla="*/ 23 h 44"/>
              <a:gd name="T82" fmla="*/ 91 w 95"/>
              <a:gd name="T83" fmla="*/ 23 h 44"/>
              <a:gd name="T84" fmla="*/ 91 w 95"/>
              <a:gd name="T85" fmla="*/ 23 h 44"/>
              <a:gd name="T86" fmla="*/ 91 w 95"/>
              <a:gd name="T8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44">
                <a:moveTo>
                  <a:pt x="91" y="23"/>
                </a:moveTo>
                <a:lnTo>
                  <a:pt x="88" y="21"/>
                </a:lnTo>
                <a:lnTo>
                  <a:pt x="84" y="19"/>
                </a:lnTo>
                <a:lnTo>
                  <a:pt x="83" y="19"/>
                </a:lnTo>
                <a:lnTo>
                  <a:pt x="79" y="19"/>
                </a:lnTo>
                <a:lnTo>
                  <a:pt x="77" y="19"/>
                </a:lnTo>
                <a:lnTo>
                  <a:pt x="77" y="17"/>
                </a:lnTo>
                <a:lnTo>
                  <a:pt x="77" y="13"/>
                </a:lnTo>
                <a:lnTo>
                  <a:pt x="73" y="13"/>
                </a:lnTo>
                <a:lnTo>
                  <a:pt x="71" y="13"/>
                </a:lnTo>
                <a:lnTo>
                  <a:pt x="65" y="12"/>
                </a:lnTo>
                <a:lnTo>
                  <a:pt x="68" y="13"/>
                </a:lnTo>
                <a:lnTo>
                  <a:pt x="64" y="17"/>
                </a:lnTo>
                <a:lnTo>
                  <a:pt x="61" y="17"/>
                </a:lnTo>
                <a:lnTo>
                  <a:pt x="60" y="16"/>
                </a:lnTo>
                <a:lnTo>
                  <a:pt x="57" y="13"/>
                </a:lnTo>
                <a:lnTo>
                  <a:pt x="56" y="12"/>
                </a:lnTo>
                <a:lnTo>
                  <a:pt x="57" y="9"/>
                </a:lnTo>
                <a:lnTo>
                  <a:pt x="57" y="8"/>
                </a:lnTo>
                <a:lnTo>
                  <a:pt x="56" y="8"/>
                </a:lnTo>
                <a:lnTo>
                  <a:pt x="52" y="8"/>
                </a:lnTo>
                <a:lnTo>
                  <a:pt x="52" y="5"/>
                </a:lnTo>
                <a:lnTo>
                  <a:pt x="48" y="5"/>
                </a:lnTo>
                <a:lnTo>
                  <a:pt x="44" y="5"/>
                </a:lnTo>
                <a:lnTo>
                  <a:pt x="43" y="4"/>
                </a:lnTo>
                <a:lnTo>
                  <a:pt x="43" y="3"/>
                </a:lnTo>
                <a:lnTo>
                  <a:pt x="40" y="3"/>
                </a:lnTo>
                <a:lnTo>
                  <a:pt x="39" y="3"/>
                </a:lnTo>
                <a:lnTo>
                  <a:pt x="37" y="4"/>
                </a:lnTo>
                <a:lnTo>
                  <a:pt x="35" y="4"/>
                </a:lnTo>
                <a:lnTo>
                  <a:pt x="34" y="4"/>
                </a:lnTo>
                <a:lnTo>
                  <a:pt x="34" y="3"/>
                </a:lnTo>
                <a:lnTo>
                  <a:pt x="31" y="0"/>
                </a:lnTo>
                <a:lnTo>
                  <a:pt x="31" y="0"/>
                </a:lnTo>
                <a:lnTo>
                  <a:pt x="30" y="3"/>
                </a:lnTo>
                <a:lnTo>
                  <a:pt x="28" y="3"/>
                </a:lnTo>
                <a:lnTo>
                  <a:pt x="22" y="5"/>
                </a:lnTo>
                <a:lnTo>
                  <a:pt x="18" y="8"/>
                </a:lnTo>
                <a:lnTo>
                  <a:pt x="12" y="9"/>
                </a:lnTo>
                <a:lnTo>
                  <a:pt x="7" y="12"/>
                </a:lnTo>
                <a:lnTo>
                  <a:pt x="3" y="13"/>
                </a:lnTo>
                <a:lnTo>
                  <a:pt x="2" y="15"/>
                </a:lnTo>
                <a:lnTo>
                  <a:pt x="0" y="16"/>
                </a:lnTo>
                <a:lnTo>
                  <a:pt x="2" y="16"/>
                </a:lnTo>
                <a:lnTo>
                  <a:pt x="3" y="17"/>
                </a:lnTo>
                <a:lnTo>
                  <a:pt x="4" y="21"/>
                </a:lnTo>
                <a:lnTo>
                  <a:pt x="3" y="23"/>
                </a:lnTo>
                <a:lnTo>
                  <a:pt x="7" y="27"/>
                </a:lnTo>
                <a:lnTo>
                  <a:pt x="11" y="31"/>
                </a:lnTo>
                <a:lnTo>
                  <a:pt x="18" y="36"/>
                </a:lnTo>
                <a:lnTo>
                  <a:pt x="22" y="40"/>
                </a:lnTo>
                <a:lnTo>
                  <a:pt x="22" y="39"/>
                </a:lnTo>
                <a:lnTo>
                  <a:pt x="22" y="39"/>
                </a:lnTo>
                <a:lnTo>
                  <a:pt x="24" y="40"/>
                </a:lnTo>
                <a:lnTo>
                  <a:pt x="26" y="43"/>
                </a:lnTo>
                <a:lnTo>
                  <a:pt x="30" y="44"/>
                </a:lnTo>
                <a:lnTo>
                  <a:pt x="34" y="44"/>
                </a:lnTo>
                <a:lnTo>
                  <a:pt x="35" y="44"/>
                </a:lnTo>
                <a:lnTo>
                  <a:pt x="37" y="43"/>
                </a:lnTo>
                <a:lnTo>
                  <a:pt x="37" y="40"/>
                </a:lnTo>
                <a:lnTo>
                  <a:pt x="39" y="39"/>
                </a:lnTo>
                <a:lnTo>
                  <a:pt x="39" y="36"/>
                </a:lnTo>
                <a:lnTo>
                  <a:pt x="44" y="36"/>
                </a:lnTo>
                <a:lnTo>
                  <a:pt x="48" y="39"/>
                </a:lnTo>
                <a:lnTo>
                  <a:pt x="52" y="40"/>
                </a:lnTo>
                <a:lnTo>
                  <a:pt x="56" y="40"/>
                </a:lnTo>
                <a:lnTo>
                  <a:pt x="57" y="40"/>
                </a:lnTo>
                <a:lnTo>
                  <a:pt x="61" y="40"/>
                </a:lnTo>
                <a:lnTo>
                  <a:pt x="64" y="40"/>
                </a:lnTo>
                <a:lnTo>
                  <a:pt x="64" y="41"/>
                </a:lnTo>
                <a:lnTo>
                  <a:pt x="65" y="43"/>
                </a:lnTo>
                <a:lnTo>
                  <a:pt x="68" y="44"/>
                </a:lnTo>
                <a:lnTo>
                  <a:pt x="69" y="40"/>
                </a:lnTo>
                <a:lnTo>
                  <a:pt x="73" y="40"/>
                </a:lnTo>
                <a:lnTo>
                  <a:pt x="79" y="39"/>
                </a:lnTo>
                <a:lnTo>
                  <a:pt x="81" y="36"/>
                </a:lnTo>
                <a:lnTo>
                  <a:pt x="83" y="35"/>
                </a:lnTo>
                <a:lnTo>
                  <a:pt x="84" y="32"/>
                </a:lnTo>
                <a:lnTo>
                  <a:pt x="84" y="31"/>
                </a:lnTo>
                <a:lnTo>
                  <a:pt x="91" y="29"/>
                </a:lnTo>
                <a:lnTo>
                  <a:pt x="95" y="29"/>
                </a:lnTo>
                <a:lnTo>
                  <a:pt x="91" y="23"/>
                </a:lnTo>
                <a:lnTo>
                  <a:pt x="91" y="23"/>
                </a:lnTo>
                <a:lnTo>
                  <a:pt x="91" y="23"/>
                </a:lnTo>
                <a:lnTo>
                  <a:pt x="91" y="23"/>
                </a:lnTo>
                <a:lnTo>
                  <a:pt x="91" y="23"/>
                </a:lnTo>
                <a:lnTo>
                  <a:pt x="91" y="23"/>
                </a:lnTo>
                <a:lnTo>
                  <a:pt x="91" y="2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88" name="Freeform 99"/>
          <p:cNvSpPr>
            <a:spLocks noEditPoints="1"/>
          </p:cNvSpPr>
          <p:nvPr/>
        </p:nvSpPr>
        <p:spPr bwMode="auto">
          <a:xfrm>
            <a:off x="4586293" y="1459390"/>
            <a:ext cx="142875" cy="98526"/>
          </a:xfrm>
          <a:custGeom>
            <a:avLst/>
            <a:gdLst>
              <a:gd name="T0" fmla="*/ 5 w 80"/>
              <a:gd name="T1" fmla="*/ 17 h 40"/>
              <a:gd name="T2" fmla="*/ 1 w 80"/>
              <a:gd name="T3" fmla="*/ 19 h 40"/>
              <a:gd name="T4" fmla="*/ 0 w 80"/>
              <a:gd name="T5" fmla="*/ 21 h 40"/>
              <a:gd name="T6" fmla="*/ 1 w 80"/>
              <a:gd name="T7" fmla="*/ 27 h 40"/>
              <a:gd name="T8" fmla="*/ 3 w 80"/>
              <a:gd name="T9" fmla="*/ 27 h 40"/>
              <a:gd name="T10" fmla="*/ 7 w 80"/>
              <a:gd name="T11" fmla="*/ 24 h 40"/>
              <a:gd name="T12" fmla="*/ 11 w 80"/>
              <a:gd name="T13" fmla="*/ 24 h 40"/>
              <a:gd name="T14" fmla="*/ 15 w 80"/>
              <a:gd name="T15" fmla="*/ 21 h 40"/>
              <a:gd name="T16" fmla="*/ 13 w 80"/>
              <a:gd name="T17" fmla="*/ 19 h 40"/>
              <a:gd name="T18" fmla="*/ 9 w 80"/>
              <a:gd name="T19" fmla="*/ 17 h 40"/>
              <a:gd name="T20" fmla="*/ 9 w 80"/>
              <a:gd name="T21" fmla="*/ 17 h 40"/>
              <a:gd name="T22" fmla="*/ 9 w 80"/>
              <a:gd name="T23" fmla="*/ 17 h 40"/>
              <a:gd name="T24" fmla="*/ 5 w 80"/>
              <a:gd name="T25" fmla="*/ 15 h 40"/>
              <a:gd name="T26" fmla="*/ 9 w 80"/>
              <a:gd name="T27" fmla="*/ 15 h 40"/>
              <a:gd name="T28" fmla="*/ 13 w 80"/>
              <a:gd name="T29" fmla="*/ 11 h 40"/>
              <a:gd name="T30" fmla="*/ 7 w 80"/>
              <a:gd name="T31" fmla="*/ 9 h 40"/>
              <a:gd name="T32" fmla="*/ 0 w 80"/>
              <a:gd name="T33" fmla="*/ 11 h 40"/>
              <a:gd name="T34" fmla="*/ 5 w 80"/>
              <a:gd name="T35" fmla="*/ 15 h 40"/>
              <a:gd name="T36" fmla="*/ 5 w 80"/>
              <a:gd name="T37" fmla="*/ 15 h 40"/>
              <a:gd name="T38" fmla="*/ 5 w 80"/>
              <a:gd name="T39" fmla="*/ 15 h 40"/>
              <a:gd name="T40" fmla="*/ 5 w 80"/>
              <a:gd name="T41" fmla="*/ 15 h 40"/>
              <a:gd name="T42" fmla="*/ 76 w 80"/>
              <a:gd name="T43" fmla="*/ 5 h 40"/>
              <a:gd name="T44" fmla="*/ 80 w 80"/>
              <a:gd name="T45" fmla="*/ 5 h 40"/>
              <a:gd name="T46" fmla="*/ 72 w 80"/>
              <a:gd name="T47" fmla="*/ 4 h 40"/>
              <a:gd name="T48" fmla="*/ 55 w 80"/>
              <a:gd name="T49" fmla="*/ 1 h 40"/>
              <a:gd name="T50" fmla="*/ 43 w 80"/>
              <a:gd name="T51" fmla="*/ 0 h 40"/>
              <a:gd name="T52" fmla="*/ 40 w 80"/>
              <a:gd name="T53" fmla="*/ 1 h 40"/>
              <a:gd name="T54" fmla="*/ 33 w 80"/>
              <a:gd name="T55" fmla="*/ 4 h 40"/>
              <a:gd name="T56" fmla="*/ 28 w 80"/>
              <a:gd name="T57" fmla="*/ 4 h 40"/>
              <a:gd name="T58" fmla="*/ 27 w 80"/>
              <a:gd name="T59" fmla="*/ 5 h 40"/>
              <a:gd name="T60" fmla="*/ 19 w 80"/>
              <a:gd name="T61" fmla="*/ 7 h 40"/>
              <a:gd name="T62" fmla="*/ 20 w 80"/>
              <a:gd name="T63" fmla="*/ 9 h 40"/>
              <a:gd name="T64" fmla="*/ 19 w 80"/>
              <a:gd name="T65" fmla="*/ 15 h 40"/>
              <a:gd name="T66" fmla="*/ 20 w 80"/>
              <a:gd name="T67" fmla="*/ 17 h 40"/>
              <a:gd name="T68" fmla="*/ 24 w 80"/>
              <a:gd name="T69" fmla="*/ 23 h 40"/>
              <a:gd name="T70" fmla="*/ 29 w 80"/>
              <a:gd name="T71" fmla="*/ 23 h 40"/>
              <a:gd name="T72" fmla="*/ 33 w 80"/>
              <a:gd name="T73" fmla="*/ 23 h 40"/>
              <a:gd name="T74" fmla="*/ 33 w 80"/>
              <a:gd name="T75" fmla="*/ 24 h 40"/>
              <a:gd name="T76" fmla="*/ 32 w 80"/>
              <a:gd name="T77" fmla="*/ 31 h 40"/>
              <a:gd name="T78" fmla="*/ 40 w 80"/>
              <a:gd name="T79" fmla="*/ 27 h 40"/>
              <a:gd name="T80" fmla="*/ 49 w 80"/>
              <a:gd name="T81" fmla="*/ 28 h 40"/>
              <a:gd name="T82" fmla="*/ 60 w 80"/>
              <a:gd name="T83" fmla="*/ 35 h 40"/>
              <a:gd name="T84" fmla="*/ 68 w 80"/>
              <a:gd name="T85" fmla="*/ 35 h 40"/>
              <a:gd name="T86" fmla="*/ 76 w 80"/>
              <a:gd name="T87" fmla="*/ 37 h 40"/>
              <a:gd name="T88" fmla="*/ 77 w 80"/>
              <a:gd name="T89" fmla="*/ 37 h 40"/>
              <a:gd name="T90" fmla="*/ 72 w 80"/>
              <a:gd name="T91" fmla="*/ 35 h 40"/>
              <a:gd name="T92" fmla="*/ 73 w 80"/>
              <a:gd name="T93" fmla="*/ 27 h 40"/>
              <a:gd name="T94" fmla="*/ 72 w 80"/>
              <a:gd name="T95" fmla="*/ 23 h 40"/>
              <a:gd name="T96" fmla="*/ 72 w 80"/>
              <a:gd name="T97" fmla="*/ 17 h 40"/>
              <a:gd name="T98" fmla="*/ 72 w 80"/>
              <a:gd name="T99" fmla="*/ 11 h 40"/>
              <a:gd name="T100" fmla="*/ 73 w 80"/>
              <a:gd name="T101" fmla="*/ 9 h 40"/>
              <a:gd name="T102" fmla="*/ 73 w 80"/>
              <a:gd name="T103" fmla="*/ 9 h 40"/>
              <a:gd name="T104" fmla="*/ 73 w 80"/>
              <a:gd name="T105"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40">
                <a:moveTo>
                  <a:pt x="9" y="17"/>
                </a:moveTo>
                <a:lnTo>
                  <a:pt x="5" y="17"/>
                </a:lnTo>
                <a:lnTo>
                  <a:pt x="3" y="19"/>
                </a:lnTo>
                <a:lnTo>
                  <a:pt x="1" y="19"/>
                </a:lnTo>
                <a:lnTo>
                  <a:pt x="0" y="19"/>
                </a:lnTo>
                <a:lnTo>
                  <a:pt x="0" y="21"/>
                </a:lnTo>
                <a:lnTo>
                  <a:pt x="1" y="24"/>
                </a:lnTo>
                <a:lnTo>
                  <a:pt x="1" y="27"/>
                </a:lnTo>
                <a:lnTo>
                  <a:pt x="1" y="28"/>
                </a:lnTo>
                <a:lnTo>
                  <a:pt x="3" y="27"/>
                </a:lnTo>
                <a:lnTo>
                  <a:pt x="5" y="24"/>
                </a:lnTo>
                <a:lnTo>
                  <a:pt x="7" y="24"/>
                </a:lnTo>
                <a:lnTo>
                  <a:pt x="9" y="23"/>
                </a:lnTo>
                <a:lnTo>
                  <a:pt x="11" y="24"/>
                </a:lnTo>
                <a:lnTo>
                  <a:pt x="13" y="23"/>
                </a:lnTo>
                <a:lnTo>
                  <a:pt x="15" y="21"/>
                </a:lnTo>
                <a:lnTo>
                  <a:pt x="16" y="21"/>
                </a:lnTo>
                <a:lnTo>
                  <a:pt x="13" y="19"/>
                </a:lnTo>
                <a:lnTo>
                  <a:pt x="9" y="17"/>
                </a:lnTo>
                <a:lnTo>
                  <a:pt x="9" y="17"/>
                </a:lnTo>
                <a:lnTo>
                  <a:pt x="9" y="17"/>
                </a:lnTo>
                <a:lnTo>
                  <a:pt x="9" y="17"/>
                </a:lnTo>
                <a:lnTo>
                  <a:pt x="9" y="17"/>
                </a:lnTo>
                <a:lnTo>
                  <a:pt x="9" y="17"/>
                </a:lnTo>
                <a:lnTo>
                  <a:pt x="9" y="17"/>
                </a:lnTo>
                <a:close/>
                <a:moveTo>
                  <a:pt x="5" y="15"/>
                </a:moveTo>
                <a:lnTo>
                  <a:pt x="7" y="15"/>
                </a:lnTo>
                <a:lnTo>
                  <a:pt x="9" y="15"/>
                </a:lnTo>
                <a:lnTo>
                  <a:pt x="11" y="13"/>
                </a:lnTo>
                <a:lnTo>
                  <a:pt x="13" y="11"/>
                </a:lnTo>
                <a:lnTo>
                  <a:pt x="11" y="11"/>
                </a:lnTo>
                <a:lnTo>
                  <a:pt x="7" y="9"/>
                </a:lnTo>
                <a:lnTo>
                  <a:pt x="3" y="11"/>
                </a:lnTo>
                <a:lnTo>
                  <a:pt x="0" y="11"/>
                </a:lnTo>
                <a:lnTo>
                  <a:pt x="3" y="13"/>
                </a:lnTo>
                <a:lnTo>
                  <a:pt x="5" y="15"/>
                </a:lnTo>
                <a:lnTo>
                  <a:pt x="5" y="15"/>
                </a:lnTo>
                <a:lnTo>
                  <a:pt x="5" y="15"/>
                </a:lnTo>
                <a:lnTo>
                  <a:pt x="5" y="15"/>
                </a:lnTo>
                <a:lnTo>
                  <a:pt x="5" y="15"/>
                </a:lnTo>
                <a:lnTo>
                  <a:pt x="5" y="15"/>
                </a:lnTo>
                <a:lnTo>
                  <a:pt x="5" y="15"/>
                </a:lnTo>
                <a:close/>
                <a:moveTo>
                  <a:pt x="73" y="9"/>
                </a:moveTo>
                <a:lnTo>
                  <a:pt x="76" y="5"/>
                </a:lnTo>
                <a:lnTo>
                  <a:pt x="77" y="5"/>
                </a:lnTo>
                <a:lnTo>
                  <a:pt x="80" y="5"/>
                </a:lnTo>
                <a:lnTo>
                  <a:pt x="76" y="4"/>
                </a:lnTo>
                <a:lnTo>
                  <a:pt x="72" y="4"/>
                </a:lnTo>
                <a:lnTo>
                  <a:pt x="64" y="4"/>
                </a:lnTo>
                <a:lnTo>
                  <a:pt x="55" y="1"/>
                </a:lnTo>
                <a:lnTo>
                  <a:pt x="49" y="1"/>
                </a:lnTo>
                <a:lnTo>
                  <a:pt x="43" y="0"/>
                </a:lnTo>
                <a:lnTo>
                  <a:pt x="43" y="1"/>
                </a:lnTo>
                <a:lnTo>
                  <a:pt x="40" y="1"/>
                </a:lnTo>
                <a:lnTo>
                  <a:pt x="33" y="1"/>
                </a:lnTo>
                <a:lnTo>
                  <a:pt x="33" y="4"/>
                </a:lnTo>
                <a:lnTo>
                  <a:pt x="29" y="4"/>
                </a:lnTo>
                <a:lnTo>
                  <a:pt x="28" y="4"/>
                </a:lnTo>
                <a:lnTo>
                  <a:pt x="24" y="4"/>
                </a:lnTo>
                <a:lnTo>
                  <a:pt x="27" y="5"/>
                </a:lnTo>
                <a:lnTo>
                  <a:pt x="23" y="5"/>
                </a:lnTo>
                <a:lnTo>
                  <a:pt x="19" y="7"/>
                </a:lnTo>
                <a:lnTo>
                  <a:pt x="19" y="11"/>
                </a:lnTo>
                <a:lnTo>
                  <a:pt x="20" y="9"/>
                </a:lnTo>
                <a:lnTo>
                  <a:pt x="19" y="13"/>
                </a:lnTo>
                <a:lnTo>
                  <a:pt x="19" y="15"/>
                </a:lnTo>
                <a:lnTo>
                  <a:pt x="20" y="15"/>
                </a:lnTo>
                <a:lnTo>
                  <a:pt x="20" y="17"/>
                </a:lnTo>
                <a:lnTo>
                  <a:pt x="20" y="19"/>
                </a:lnTo>
                <a:lnTo>
                  <a:pt x="24" y="23"/>
                </a:lnTo>
                <a:lnTo>
                  <a:pt x="28" y="23"/>
                </a:lnTo>
                <a:lnTo>
                  <a:pt x="29" y="23"/>
                </a:lnTo>
                <a:lnTo>
                  <a:pt x="32" y="21"/>
                </a:lnTo>
                <a:lnTo>
                  <a:pt x="33" y="23"/>
                </a:lnTo>
                <a:lnTo>
                  <a:pt x="33" y="24"/>
                </a:lnTo>
                <a:lnTo>
                  <a:pt x="33" y="24"/>
                </a:lnTo>
                <a:lnTo>
                  <a:pt x="33" y="24"/>
                </a:lnTo>
                <a:lnTo>
                  <a:pt x="32" y="31"/>
                </a:lnTo>
                <a:lnTo>
                  <a:pt x="36" y="28"/>
                </a:lnTo>
                <a:lnTo>
                  <a:pt x="40" y="27"/>
                </a:lnTo>
                <a:lnTo>
                  <a:pt x="43" y="27"/>
                </a:lnTo>
                <a:lnTo>
                  <a:pt x="49" y="28"/>
                </a:lnTo>
                <a:lnTo>
                  <a:pt x="57" y="32"/>
                </a:lnTo>
                <a:lnTo>
                  <a:pt x="60" y="35"/>
                </a:lnTo>
                <a:lnTo>
                  <a:pt x="63" y="35"/>
                </a:lnTo>
                <a:lnTo>
                  <a:pt x="68" y="35"/>
                </a:lnTo>
                <a:lnTo>
                  <a:pt x="72" y="36"/>
                </a:lnTo>
                <a:lnTo>
                  <a:pt x="76" y="37"/>
                </a:lnTo>
                <a:lnTo>
                  <a:pt x="77" y="40"/>
                </a:lnTo>
                <a:lnTo>
                  <a:pt x="77" y="37"/>
                </a:lnTo>
                <a:lnTo>
                  <a:pt x="73" y="36"/>
                </a:lnTo>
                <a:lnTo>
                  <a:pt x="72" y="35"/>
                </a:lnTo>
                <a:lnTo>
                  <a:pt x="77" y="31"/>
                </a:lnTo>
                <a:lnTo>
                  <a:pt x="73" y="27"/>
                </a:lnTo>
                <a:lnTo>
                  <a:pt x="72" y="24"/>
                </a:lnTo>
                <a:lnTo>
                  <a:pt x="72" y="23"/>
                </a:lnTo>
                <a:lnTo>
                  <a:pt x="72" y="21"/>
                </a:lnTo>
                <a:lnTo>
                  <a:pt x="72" y="17"/>
                </a:lnTo>
                <a:lnTo>
                  <a:pt x="71" y="15"/>
                </a:lnTo>
                <a:lnTo>
                  <a:pt x="72" y="11"/>
                </a:lnTo>
                <a:lnTo>
                  <a:pt x="73" y="9"/>
                </a:lnTo>
                <a:lnTo>
                  <a:pt x="73" y="9"/>
                </a:lnTo>
                <a:lnTo>
                  <a:pt x="73" y="9"/>
                </a:lnTo>
                <a:lnTo>
                  <a:pt x="73" y="9"/>
                </a:lnTo>
                <a:lnTo>
                  <a:pt x="73" y="9"/>
                </a:lnTo>
                <a:lnTo>
                  <a:pt x="73" y="9"/>
                </a:lnTo>
                <a:lnTo>
                  <a:pt x="73" y="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89" name="Freeform 100"/>
          <p:cNvSpPr>
            <a:spLocks noEditPoints="1"/>
          </p:cNvSpPr>
          <p:nvPr/>
        </p:nvSpPr>
        <p:spPr bwMode="auto">
          <a:xfrm>
            <a:off x="4261245" y="1538211"/>
            <a:ext cx="108943" cy="130548"/>
          </a:xfrm>
          <a:custGeom>
            <a:avLst/>
            <a:gdLst>
              <a:gd name="T0" fmla="*/ 29 w 61"/>
              <a:gd name="T1" fmla="*/ 21 h 53"/>
              <a:gd name="T2" fmla="*/ 29 w 61"/>
              <a:gd name="T3" fmla="*/ 12 h 53"/>
              <a:gd name="T4" fmla="*/ 33 w 61"/>
              <a:gd name="T5" fmla="*/ 3 h 53"/>
              <a:gd name="T6" fmla="*/ 21 w 61"/>
              <a:gd name="T7" fmla="*/ 8 h 53"/>
              <a:gd name="T8" fmla="*/ 4 w 61"/>
              <a:gd name="T9" fmla="*/ 13 h 53"/>
              <a:gd name="T10" fmla="*/ 8 w 61"/>
              <a:gd name="T11" fmla="*/ 13 h 53"/>
              <a:gd name="T12" fmla="*/ 16 w 61"/>
              <a:gd name="T13" fmla="*/ 13 h 53"/>
              <a:gd name="T14" fmla="*/ 17 w 61"/>
              <a:gd name="T15" fmla="*/ 21 h 53"/>
              <a:gd name="T16" fmla="*/ 13 w 61"/>
              <a:gd name="T17" fmla="*/ 17 h 53"/>
              <a:gd name="T18" fmla="*/ 8 w 61"/>
              <a:gd name="T19" fmla="*/ 19 h 53"/>
              <a:gd name="T20" fmla="*/ 0 w 61"/>
              <a:gd name="T21" fmla="*/ 25 h 53"/>
              <a:gd name="T22" fmla="*/ 3 w 61"/>
              <a:gd name="T23" fmla="*/ 33 h 53"/>
              <a:gd name="T24" fmla="*/ 4 w 61"/>
              <a:gd name="T25" fmla="*/ 36 h 53"/>
              <a:gd name="T26" fmla="*/ 8 w 61"/>
              <a:gd name="T27" fmla="*/ 44 h 53"/>
              <a:gd name="T28" fmla="*/ 17 w 61"/>
              <a:gd name="T29" fmla="*/ 49 h 53"/>
              <a:gd name="T30" fmla="*/ 21 w 61"/>
              <a:gd name="T31" fmla="*/ 46 h 53"/>
              <a:gd name="T32" fmla="*/ 21 w 61"/>
              <a:gd name="T33" fmla="*/ 42 h 53"/>
              <a:gd name="T34" fmla="*/ 21 w 61"/>
              <a:gd name="T35" fmla="*/ 34 h 53"/>
              <a:gd name="T36" fmla="*/ 25 w 61"/>
              <a:gd name="T37" fmla="*/ 33 h 53"/>
              <a:gd name="T38" fmla="*/ 33 w 61"/>
              <a:gd name="T39" fmla="*/ 25 h 53"/>
              <a:gd name="T40" fmla="*/ 39 w 61"/>
              <a:gd name="T41" fmla="*/ 25 h 53"/>
              <a:gd name="T42" fmla="*/ 39 w 61"/>
              <a:gd name="T43" fmla="*/ 21 h 53"/>
              <a:gd name="T44" fmla="*/ 35 w 61"/>
              <a:gd name="T45" fmla="*/ 36 h 53"/>
              <a:gd name="T46" fmla="*/ 29 w 61"/>
              <a:gd name="T47" fmla="*/ 36 h 53"/>
              <a:gd name="T48" fmla="*/ 29 w 61"/>
              <a:gd name="T49" fmla="*/ 44 h 53"/>
              <a:gd name="T50" fmla="*/ 37 w 61"/>
              <a:gd name="T51" fmla="*/ 42 h 53"/>
              <a:gd name="T52" fmla="*/ 35 w 61"/>
              <a:gd name="T53" fmla="*/ 36 h 53"/>
              <a:gd name="T54" fmla="*/ 35 w 61"/>
              <a:gd name="T55" fmla="*/ 36 h 53"/>
              <a:gd name="T56" fmla="*/ 61 w 61"/>
              <a:gd name="T57" fmla="*/ 29 h 53"/>
              <a:gd name="T58" fmla="*/ 53 w 61"/>
              <a:gd name="T59" fmla="*/ 33 h 53"/>
              <a:gd name="T60" fmla="*/ 52 w 61"/>
              <a:gd name="T61" fmla="*/ 31 h 53"/>
              <a:gd name="T62" fmla="*/ 51 w 61"/>
              <a:gd name="T63" fmla="*/ 31 h 53"/>
              <a:gd name="T64" fmla="*/ 43 w 61"/>
              <a:gd name="T65" fmla="*/ 33 h 53"/>
              <a:gd name="T66" fmla="*/ 40 w 61"/>
              <a:gd name="T67" fmla="*/ 40 h 53"/>
              <a:gd name="T68" fmla="*/ 51 w 61"/>
              <a:gd name="T69" fmla="*/ 44 h 53"/>
              <a:gd name="T70" fmla="*/ 53 w 61"/>
              <a:gd name="T71" fmla="*/ 44 h 53"/>
              <a:gd name="T72" fmla="*/ 57 w 61"/>
              <a:gd name="T73" fmla="*/ 40 h 53"/>
              <a:gd name="T74" fmla="*/ 61 w 61"/>
              <a:gd name="T75" fmla="*/ 34 h 53"/>
              <a:gd name="T76" fmla="*/ 60 w 61"/>
              <a:gd name="T77" fmla="*/ 31 h 53"/>
              <a:gd name="T78" fmla="*/ 60 w 61"/>
              <a:gd name="T79" fmla="*/ 31 h 53"/>
              <a:gd name="T80" fmla="*/ 44 w 61"/>
              <a:gd name="T81" fmla="*/ 48 h 53"/>
              <a:gd name="T82" fmla="*/ 44 w 61"/>
              <a:gd name="T83" fmla="*/ 52 h 53"/>
              <a:gd name="T84" fmla="*/ 52 w 61"/>
              <a:gd name="T85" fmla="*/ 53 h 53"/>
              <a:gd name="T86" fmla="*/ 51 w 61"/>
              <a:gd name="T87" fmla="*/ 48 h 53"/>
              <a:gd name="T88" fmla="*/ 51 w 61"/>
              <a:gd name="T89" fmla="*/ 49 h 53"/>
              <a:gd name="T90" fmla="*/ 4 w 61"/>
              <a:gd name="T91" fmla="*/ 49 h 53"/>
              <a:gd name="T92" fmla="*/ 4 w 61"/>
              <a:gd name="T93" fmla="*/ 49 h 53"/>
              <a:gd name="T94" fmla="*/ 4 w 61"/>
              <a:gd name="T95"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1" h="53">
                <a:moveTo>
                  <a:pt x="39" y="21"/>
                </a:moveTo>
                <a:lnTo>
                  <a:pt x="33" y="19"/>
                </a:lnTo>
                <a:lnTo>
                  <a:pt x="31" y="19"/>
                </a:lnTo>
                <a:lnTo>
                  <a:pt x="29" y="21"/>
                </a:lnTo>
                <a:lnTo>
                  <a:pt x="29" y="19"/>
                </a:lnTo>
                <a:lnTo>
                  <a:pt x="31" y="17"/>
                </a:lnTo>
                <a:lnTo>
                  <a:pt x="29" y="13"/>
                </a:lnTo>
                <a:lnTo>
                  <a:pt x="29" y="12"/>
                </a:lnTo>
                <a:lnTo>
                  <a:pt x="33" y="8"/>
                </a:lnTo>
                <a:lnTo>
                  <a:pt x="33" y="5"/>
                </a:lnTo>
                <a:lnTo>
                  <a:pt x="33" y="4"/>
                </a:lnTo>
                <a:lnTo>
                  <a:pt x="33" y="3"/>
                </a:lnTo>
                <a:lnTo>
                  <a:pt x="35" y="0"/>
                </a:lnTo>
                <a:lnTo>
                  <a:pt x="29" y="3"/>
                </a:lnTo>
                <a:lnTo>
                  <a:pt x="24" y="4"/>
                </a:lnTo>
                <a:lnTo>
                  <a:pt x="21" y="8"/>
                </a:lnTo>
                <a:lnTo>
                  <a:pt x="17" y="9"/>
                </a:lnTo>
                <a:lnTo>
                  <a:pt x="12" y="9"/>
                </a:lnTo>
                <a:lnTo>
                  <a:pt x="7" y="12"/>
                </a:lnTo>
                <a:lnTo>
                  <a:pt x="4" y="13"/>
                </a:lnTo>
                <a:lnTo>
                  <a:pt x="4" y="16"/>
                </a:lnTo>
                <a:lnTo>
                  <a:pt x="7" y="17"/>
                </a:lnTo>
                <a:lnTo>
                  <a:pt x="8" y="16"/>
                </a:lnTo>
                <a:lnTo>
                  <a:pt x="8" y="13"/>
                </a:lnTo>
                <a:lnTo>
                  <a:pt x="12" y="12"/>
                </a:lnTo>
                <a:lnTo>
                  <a:pt x="13" y="12"/>
                </a:lnTo>
                <a:lnTo>
                  <a:pt x="20" y="12"/>
                </a:lnTo>
                <a:lnTo>
                  <a:pt x="16" y="13"/>
                </a:lnTo>
                <a:lnTo>
                  <a:pt x="16" y="16"/>
                </a:lnTo>
                <a:lnTo>
                  <a:pt x="16" y="17"/>
                </a:lnTo>
                <a:lnTo>
                  <a:pt x="17" y="19"/>
                </a:lnTo>
                <a:lnTo>
                  <a:pt x="17" y="21"/>
                </a:lnTo>
                <a:lnTo>
                  <a:pt x="16" y="19"/>
                </a:lnTo>
                <a:lnTo>
                  <a:pt x="13" y="19"/>
                </a:lnTo>
                <a:lnTo>
                  <a:pt x="16" y="17"/>
                </a:lnTo>
                <a:lnTo>
                  <a:pt x="13" y="17"/>
                </a:lnTo>
                <a:lnTo>
                  <a:pt x="12" y="17"/>
                </a:lnTo>
                <a:lnTo>
                  <a:pt x="11" y="19"/>
                </a:lnTo>
                <a:lnTo>
                  <a:pt x="8" y="21"/>
                </a:lnTo>
                <a:lnTo>
                  <a:pt x="8" y="19"/>
                </a:lnTo>
                <a:lnTo>
                  <a:pt x="4" y="19"/>
                </a:lnTo>
                <a:lnTo>
                  <a:pt x="3" y="17"/>
                </a:lnTo>
                <a:lnTo>
                  <a:pt x="3" y="19"/>
                </a:lnTo>
                <a:lnTo>
                  <a:pt x="0" y="25"/>
                </a:lnTo>
                <a:lnTo>
                  <a:pt x="3" y="29"/>
                </a:lnTo>
                <a:lnTo>
                  <a:pt x="4" y="31"/>
                </a:lnTo>
                <a:lnTo>
                  <a:pt x="4" y="33"/>
                </a:lnTo>
                <a:lnTo>
                  <a:pt x="3" y="33"/>
                </a:lnTo>
                <a:lnTo>
                  <a:pt x="3" y="34"/>
                </a:lnTo>
                <a:lnTo>
                  <a:pt x="3" y="38"/>
                </a:lnTo>
                <a:lnTo>
                  <a:pt x="4" y="38"/>
                </a:lnTo>
                <a:lnTo>
                  <a:pt x="4" y="36"/>
                </a:lnTo>
                <a:lnTo>
                  <a:pt x="8" y="40"/>
                </a:lnTo>
                <a:lnTo>
                  <a:pt x="8" y="42"/>
                </a:lnTo>
                <a:lnTo>
                  <a:pt x="7" y="44"/>
                </a:lnTo>
                <a:lnTo>
                  <a:pt x="8" y="44"/>
                </a:lnTo>
                <a:lnTo>
                  <a:pt x="8" y="48"/>
                </a:lnTo>
                <a:lnTo>
                  <a:pt x="11" y="48"/>
                </a:lnTo>
                <a:lnTo>
                  <a:pt x="16" y="49"/>
                </a:lnTo>
                <a:lnTo>
                  <a:pt x="17" y="49"/>
                </a:lnTo>
                <a:lnTo>
                  <a:pt x="20" y="48"/>
                </a:lnTo>
                <a:lnTo>
                  <a:pt x="21" y="48"/>
                </a:lnTo>
                <a:lnTo>
                  <a:pt x="24" y="49"/>
                </a:lnTo>
                <a:lnTo>
                  <a:pt x="21" y="46"/>
                </a:lnTo>
                <a:lnTo>
                  <a:pt x="20" y="46"/>
                </a:lnTo>
                <a:lnTo>
                  <a:pt x="20" y="44"/>
                </a:lnTo>
                <a:lnTo>
                  <a:pt x="21" y="44"/>
                </a:lnTo>
                <a:lnTo>
                  <a:pt x="21" y="42"/>
                </a:lnTo>
                <a:lnTo>
                  <a:pt x="21" y="40"/>
                </a:lnTo>
                <a:lnTo>
                  <a:pt x="21" y="38"/>
                </a:lnTo>
                <a:lnTo>
                  <a:pt x="24" y="36"/>
                </a:lnTo>
                <a:lnTo>
                  <a:pt x="21" y="34"/>
                </a:lnTo>
                <a:lnTo>
                  <a:pt x="24" y="34"/>
                </a:lnTo>
                <a:lnTo>
                  <a:pt x="27" y="34"/>
                </a:lnTo>
                <a:lnTo>
                  <a:pt x="27" y="33"/>
                </a:lnTo>
                <a:lnTo>
                  <a:pt x="25" y="33"/>
                </a:lnTo>
                <a:lnTo>
                  <a:pt x="29" y="31"/>
                </a:lnTo>
                <a:lnTo>
                  <a:pt x="29" y="29"/>
                </a:lnTo>
                <a:lnTo>
                  <a:pt x="31" y="25"/>
                </a:lnTo>
                <a:lnTo>
                  <a:pt x="33" y="25"/>
                </a:lnTo>
                <a:lnTo>
                  <a:pt x="33" y="27"/>
                </a:lnTo>
                <a:lnTo>
                  <a:pt x="35" y="27"/>
                </a:lnTo>
                <a:lnTo>
                  <a:pt x="37" y="27"/>
                </a:lnTo>
                <a:lnTo>
                  <a:pt x="39" y="25"/>
                </a:lnTo>
                <a:lnTo>
                  <a:pt x="39" y="21"/>
                </a:lnTo>
                <a:lnTo>
                  <a:pt x="39" y="21"/>
                </a:lnTo>
                <a:lnTo>
                  <a:pt x="39" y="21"/>
                </a:lnTo>
                <a:lnTo>
                  <a:pt x="39" y="21"/>
                </a:lnTo>
                <a:lnTo>
                  <a:pt x="39" y="21"/>
                </a:lnTo>
                <a:lnTo>
                  <a:pt x="39" y="21"/>
                </a:lnTo>
                <a:lnTo>
                  <a:pt x="39" y="21"/>
                </a:lnTo>
                <a:close/>
                <a:moveTo>
                  <a:pt x="35" y="36"/>
                </a:moveTo>
                <a:lnTo>
                  <a:pt x="33" y="38"/>
                </a:lnTo>
                <a:lnTo>
                  <a:pt x="31" y="38"/>
                </a:lnTo>
                <a:lnTo>
                  <a:pt x="31" y="36"/>
                </a:lnTo>
                <a:lnTo>
                  <a:pt x="29" y="36"/>
                </a:lnTo>
                <a:lnTo>
                  <a:pt x="24" y="38"/>
                </a:lnTo>
                <a:lnTo>
                  <a:pt x="25" y="40"/>
                </a:lnTo>
                <a:lnTo>
                  <a:pt x="27" y="44"/>
                </a:lnTo>
                <a:lnTo>
                  <a:pt x="29" y="44"/>
                </a:lnTo>
                <a:lnTo>
                  <a:pt x="31" y="46"/>
                </a:lnTo>
                <a:lnTo>
                  <a:pt x="35" y="46"/>
                </a:lnTo>
                <a:lnTo>
                  <a:pt x="37" y="44"/>
                </a:lnTo>
                <a:lnTo>
                  <a:pt x="37" y="42"/>
                </a:lnTo>
                <a:lnTo>
                  <a:pt x="37" y="40"/>
                </a:lnTo>
                <a:lnTo>
                  <a:pt x="35" y="38"/>
                </a:lnTo>
                <a:lnTo>
                  <a:pt x="37" y="38"/>
                </a:lnTo>
                <a:lnTo>
                  <a:pt x="35" y="36"/>
                </a:lnTo>
                <a:lnTo>
                  <a:pt x="35" y="36"/>
                </a:lnTo>
                <a:lnTo>
                  <a:pt x="35" y="36"/>
                </a:lnTo>
                <a:lnTo>
                  <a:pt x="35" y="36"/>
                </a:lnTo>
                <a:lnTo>
                  <a:pt x="35" y="36"/>
                </a:lnTo>
                <a:lnTo>
                  <a:pt x="35" y="36"/>
                </a:lnTo>
                <a:lnTo>
                  <a:pt x="35" y="36"/>
                </a:lnTo>
                <a:close/>
                <a:moveTo>
                  <a:pt x="60" y="31"/>
                </a:moveTo>
                <a:lnTo>
                  <a:pt x="61" y="29"/>
                </a:lnTo>
                <a:lnTo>
                  <a:pt x="60" y="27"/>
                </a:lnTo>
                <a:lnTo>
                  <a:pt x="56" y="27"/>
                </a:lnTo>
                <a:lnTo>
                  <a:pt x="52" y="29"/>
                </a:lnTo>
                <a:lnTo>
                  <a:pt x="53" y="33"/>
                </a:lnTo>
                <a:lnTo>
                  <a:pt x="53" y="34"/>
                </a:lnTo>
                <a:lnTo>
                  <a:pt x="52" y="34"/>
                </a:lnTo>
                <a:lnTo>
                  <a:pt x="53" y="33"/>
                </a:lnTo>
                <a:lnTo>
                  <a:pt x="52" y="31"/>
                </a:lnTo>
                <a:lnTo>
                  <a:pt x="52" y="33"/>
                </a:lnTo>
                <a:lnTo>
                  <a:pt x="51" y="34"/>
                </a:lnTo>
                <a:lnTo>
                  <a:pt x="48" y="33"/>
                </a:lnTo>
                <a:lnTo>
                  <a:pt x="51" y="31"/>
                </a:lnTo>
                <a:lnTo>
                  <a:pt x="48" y="31"/>
                </a:lnTo>
                <a:lnTo>
                  <a:pt x="47" y="31"/>
                </a:lnTo>
                <a:lnTo>
                  <a:pt x="44" y="33"/>
                </a:lnTo>
                <a:lnTo>
                  <a:pt x="43" y="33"/>
                </a:lnTo>
                <a:lnTo>
                  <a:pt x="39" y="34"/>
                </a:lnTo>
                <a:lnTo>
                  <a:pt x="43" y="38"/>
                </a:lnTo>
                <a:lnTo>
                  <a:pt x="43" y="40"/>
                </a:lnTo>
                <a:lnTo>
                  <a:pt x="40" y="40"/>
                </a:lnTo>
                <a:lnTo>
                  <a:pt x="44" y="42"/>
                </a:lnTo>
                <a:lnTo>
                  <a:pt x="48" y="42"/>
                </a:lnTo>
                <a:lnTo>
                  <a:pt x="48" y="44"/>
                </a:lnTo>
                <a:lnTo>
                  <a:pt x="51" y="44"/>
                </a:lnTo>
                <a:lnTo>
                  <a:pt x="51" y="46"/>
                </a:lnTo>
                <a:lnTo>
                  <a:pt x="52" y="46"/>
                </a:lnTo>
                <a:lnTo>
                  <a:pt x="56" y="46"/>
                </a:lnTo>
                <a:lnTo>
                  <a:pt x="53" y="44"/>
                </a:lnTo>
                <a:lnTo>
                  <a:pt x="56" y="44"/>
                </a:lnTo>
                <a:lnTo>
                  <a:pt x="57" y="42"/>
                </a:lnTo>
                <a:lnTo>
                  <a:pt x="60" y="42"/>
                </a:lnTo>
                <a:lnTo>
                  <a:pt x="57" y="40"/>
                </a:lnTo>
                <a:lnTo>
                  <a:pt x="56" y="38"/>
                </a:lnTo>
                <a:lnTo>
                  <a:pt x="57" y="36"/>
                </a:lnTo>
                <a:lnTo>
                  <a:pt x="60" y="34"/>
                </a:lnTo>
                <a:lnTo>
                  <a:pt x="61" y="34"/>
                </a:lnTo>
                <a:lnTo>
                  <a:pt x="60" y="33"/>
                </a:lnTo>
                <a:lnTo>
                  <a:pt x="60" y="31"/>
                </a:lnTo>
                <a:lnTo>
                  <a:pt x="60" y="31"/>
                </a:lnTo>
                <a:lnTo>
                  <a:pt x="60" y="31"/>
                </a:lnTo>
                <a:lnTo>
                  <a:pt x="60" y="31"/>
                </a:lnTo>
                <a:lnTo>
                  <a:pt x="60" y="31"/>
                </a:lnTo>
                <a:lnTo>
                  <a:pt x="60" y="31"/>
                </a:lnTo>
                <a:lnTo>
                  <a:pt x="60" y="31"/>
                </a:lnTo>
                <a:close/>
                <a:moveTo>
                  <a:pt x="51" y="49"/>
                </a:moveTo>
                <a:lnTo>
                  <a:pt x="51" y="49"/>
                </a:lnTo>
                <a:lnTo>
                  <a:pt x="48" y="49"/>
                </a:lnTo>
                <a:lnTo>
                  <a:pt x="44" y="48"/>
                </a:lnTo>
                <a:lnTo>
                  <a:pt x="43" y="48"/>
                </a:lnTo>
                <a:lnTo>
                  <a:pt x="40" y="48"/>
                </a:lnTo>
                <a:lnTo>
                  <a:pt x="40" y="49"/>
                </a:lnTo>
                <a:lnTo>
                  <a:pt x="44" y="52"/>
                </a:lnTo>
                <a:lnTo>
                  <a:pt x="48" y="53"/>
                </a:lnTo>
                <a:lnTo>
                  <a:pt x="51" y="52"/>
                </a:lnTo>
                <a:lnTo>
                  <a:pt x="51" y="50"/>
                </a:lnTo>
                <a:lnTo>
                  <a:pt x="52" y="53"/>
                </a:lnTo>
                <a:lnTo>
                  <a:pt x="53" y="49"/>
                </a:lnTo>
                <a:lnTo>
                  <a:pt x="53" y="48"/>
                </a:lnTo>
                <a:lnTo>
                  <a:pt x="52" y="46"/>
                </a:lnTo>
                <a:lnTo>
                  <a:pt x="51" y="48"/>
                </a:lnTo>
                <a:lnTo>
                  <a:pt x="51" y="49"/>
                </a:lnTo>
                <a:lnTo>
                  <a:pt x="51" y="49"/>
                </a:lnTo>
                <a:lnTo>
                  <a:pt x="51" y="49"/>
                </a:lnTo>
                <a:lnTo>
                  <a:pt x="51" y="49"/>
                </a:lnTo>
                <a:lnTo>
                  <a:pt x="51" y="49"/>
                </a:lnTo>
                <a:lnTo>
                  <a:pt x="51" y="49"/>
                </a:lnTo>
                <a:lnTo>
                  <a:pt x="51" y="49"/>
                </a:lnTo>
                <a:close/>
                <a:moveTo>
                  <a:pt x="4" y="49"/>
                </a:moveTo>
                <a:lnTo>
                  <a:pt x="7" y="48"/>
                </a:lnTo>
                <a:lnTo>
                  <a:pt x="4" y="48"/>
                </a:lnTo>
                <a:lnTo>
                  <a:pt x="4" y="49"/>
                </a:lnTo>
                <a:lnTo>
                  <a:pt x="4" y="49"/>
                </a:lnTo>
                <a:lnTo>
                  <a:pt x="4" y="49"/>
                </a:lnTo>
                <a:lnTo>
                  <a:pt x="4" y="49"/>
                </a:lnTo>
                <a:lnTo>
                  <a:pt x="4" y="49"/>
                </a:lnTo>
                <a:lnTo>
                  <a:pt x="4" y="49"/>
                </a:lnTo>
                <a:lnTo>
                  <a:pt x="4" y="4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90" name="Freeform 101"/>
          <p:cNvSpPr>
            <a:spLocks/>
          </p:cNvSpPr>
          <p:nvPr/>
        </p:nvSpPr>
        <p:spPr bwMode="auto">
          <a:xfrm>
            <a:off x="4534498" y="2030843"/>
            <a:ext cx="110728" cy="189664"/>
          </a:xfrm>
          <a:custGeom>
            <a:avLst/>
            <a:gdLst>
              <a:gd name="T0" fmla="*/ 41 w 47"/>
              <a:gd name="T1" fmla="*/ 34 h 58"/>
              <a:gd name="T2" fmla="*/ 40 w 47"/>
              <a:gd name="T3" fmla="*/ 31 h 58"/>
              <a:gd name="T4" fmla="*/ 40 w 47"/>
              <a:gd name="T5" fmla="*/ 30 h 58"/>
              <a:gd name="T6" fmla="*/ 40 w 47"/>
              <a:gd name="T7" fmla="*/ 24 h 58"/>
              <a:gd name="T8" fmla="*/ 43 w 47"/>
              <a:gd name="T9" fmla="*/ 23 h 58"/>
              <a:gd name="T10" fmla="*/ 39 w 47"/>
              <a:gd name="T11" fmla="*/ 21 h 58"/>
              <a:gd name="T12" fmla="*/ 34 w 47"/>
              <a:gd name="T13" fmla="*/ 21 h 58"/>
              <a:gd name="T14" fmla="*/ 27 w 47"/>
              <a:gd name="T15" fmla="*/ 18 h 58"/>
              <a:gd name="T16" fmla="*/ 27 w 47"/>
              <a:gd name="T17" fmla="*/ 15 h 58"/>
              <a:gd name="T18" fmla="*/ 29 w 47"/>
              <a:gd name="T19" fmla="*/ 14 h 58"/>
              <a:gd name="T20" fmla="*/ 20 w 47"/>
              <a:gd name="T21" fmla="*/ 10 h 58"/>
              <a:gd name="T22" fmla="*/ 20 w 47"/>
              <a:gd name="T23" fmla="*/ 5 h 58"/>
              <a:gd name="T24" fmla="*/ 17 w 47"/>
              <a:gd name="T25" fmla="*/ 3 h 58"/>
              <a:gd name="T26" fmla="*/ 15 w 47"/>
              <a:gd name="T27" fmla="*/ 1 h 58"/>
              <a:gd name="T28" fmla="*/ 11 w 47"/>
              <a:gd name="T29" fmla="*/ 1 h 58"/>
              <a:gd name="T30" fmla="*/ 7 w 47"/>
              <a:gd name="T31" fmla="*/ 1 h 58"/>
              <a:gd name="T32" fmla="*/ 4 w 47"/>
              <a:gd name="T33" fmla="*/ 3 h 58"/>
              <a:gd name="T34" fmla="*/ 0 w 47"/>
              <a:gd name="T35" fmla="*/ 4 h 58"/>
              <a:gd name="T36" fmla="*/ 1 w 47"/>
              <a:gd name="T37" fmla="*/ 8 h 58"/>
              <a:gd name="T38" fmla="*/ 1 w 47"/>
              <a:gd name="T39" fmla="*/ 10 h 58"/>
              <a:gd name="T40" fmla="*/ 3 w 47"/>
              <a:gd name="T41" fmla="*/ 11 h 58"/>
              <a:gd name="T42" fmla="*/ 3 w 47"/>
              <a:gd name="T43" fmla="*/ 14 h 58"/>
              <a:gd name="T44" fmla="*/ 3 w 47"/>
              <a:gd name="T45" fmla="*/ 17 h 58"/>
              <a:gd name="T46" fmla="*/ 6 w 47"/>
              <a:gd name="T47" fmla="*/ 17 h 58"/>
              <a:gd name="T48" fmla="*/ 6 w 47"/>
              <a:gd name="T49" fmla="*/ 18 h 58"/>
              <a:gd name="T50" fmla="*/ 4 w 47"/>
              <a:gd name="T51" fmla="*/ 23 h 58"/>
              <a:gd name="T52" fmla="*/ 4 w 47"/>
              <a:gd name="T53" fmla="*/ 25 h 58"/>
              <a:gd name="T54" fmla="*/ 9 w 47"/>
              <a:gd name="T55" fmla="*/ 30 h 58"/>
              <a:gd name="T56" fmla="*/ 7 w 47"/>
              <a:gd name="T57" fmla="*/ 33 h 58"/>
              <a:gd name="T58" fmla="*/ 4 w 47"/>
              <a:gd name="T59" fmla="*/ 35 h 58"/>
              <a:gd name="T60" fmla="*/ 4 w 47"/>
              <a:gd name="T61" fmla="*/ 37 h 58"/>
              <a:gd name="T62" fmla="*/ 9 w 47"/>
              <a:gd name="T63" fmla="*/ 41 h 58"/>
              <a:gd name="T64" fmla="*/ 14 w 47"/>
              <a:gd name="T65" fmla="*/ 44 h 58"/>
              <a:gd name="T66" fmla="*/ 16 w 47"/>
              <a:gd name="T67" fmla="*/ 46 h 58"/>
              <a:gd name="T68" fmla="*/ 16 w 47"/>
              <a:gd name="T69" fmla="*/ 48 h 58"/>
              <a:gd name="T70" fmla="*/ 17 w 47"/>
              <a:gd name="T71" fmla="*/ 49 h 58"/>
              <a:gd name="T72" fmla="*/ 17 w 47"/>
              <a:gd name="T73" fmla="*/ 51 h 58"/>
              <a:gd name="T74" fmla="*/ 20 w 47"/>
              <a:gd name="T75" fmla="*/ 53 h 58"/>
              <a:gd name="T76" fmla="*/ 22 w 47"/>
              <a:gd name="T77" fmla="*/ 56 h 58"/>
              <a:gd name="T78" fmla="*/ 22 w 47"/>
              <a:gd name="T79" fmla="*/ 58 h 58"/>
              <a:gd name="T80" fmla="*/ 24 w 47"/>
              <a:gd name="T81" fmla="*/ 56 h 58"/>
              <a:gd name="T82" fmla="*/ 27 w 47"/>
              <a:gd name="T83" fmla="*/ 54 h 58"/>
              <a:gd name="T84" fmla="*/ 30 w 47"/>
              <a:gd name="T85" fmla="*/ 54 h 58"/>
              <a:gd name="T86" fmla="*/ 33 w 47"/>
              <a:gd name="T87" fmla="*/ 53 h 58"/>
              <a:gd name="T88" fmla="*/ 37 w 47"/>
              <a:gd name="T89" fmla="*/ 53 h 58"/>
              <a:gd name="T90" fmla="*/ 40 w 47"/>
              <a:gd name="T91" fmla="*/ 51 h 58"/>
              <a:gd name="T92" fmla="*/ 42 w 47"/>
              <a:gd name="T93" fmla="*/ 50 h 58"/>
              <a:gd name="T94" fmla="*/ 42 w 47"/>
              <a:gd name="T95" fmla="*/ 46 h 58"/>
              <a:gd name="T96" fmla="*/ 44 w 47"/>
              <a:gd name="T97" fmla="*/ 44 h 58"/>
              <a:gd name="T98" fmla="*/ 43 w 47"/>
              <a:gd name="T99" fmla="*/ 3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 h="58">
                <a:moveTo>
                  <a:pt x="43" y="37"/>
                </a:moveTo>
                <a:cubicBezTo>
                  <a:pt x="41" y="34"/>
                  <a:pt x="41" y="34"/>
                  <a:pt x="41" y="34"/>
                </a:cubicBezTo>
                <a:cubicBezTo>
                  <a:pt x="40" y="33"/>
                  <a:pt x="40" y="33"/>
                  <a:pt x="40" y="33"/>
                </a:cubicBezTo>
                <a:cubicBezTo>
                  <a:pt x="40" y="31"/>
                  <a:pt x="40" y="31"/>
                  <a:pt x="40" y="31"/>
                </a:cubicBezTo>
                <a:cubicBezTo>
                  <a:pt x="40" y="30"/>
                  <a:pt x="40" y="30"/>
                  <a:pt x="40" y="30"/>
                </a:cubicBezTo>
                <a:cubicBezTo>
                  <a:pt x="40" y="30"/>
                  <a:pt x="40" y="30"/>
                  <a:pt x="40" y="30"/>
                </a:cubicBezTo>
                <a:cubicBezTo>
                  <a:pt x="43" y="27"/>
                  <a:pt x="43" y="27"/>
                  <a:pt x="43" y="27"/>
                </a:cubicBezTo>
                <a:cubicBezTo>
                  <a:pt x="40" y="24"/>
                  <a:pt x="40" y="24"/>
                  <a:pt x="40" y="24"/>
                </a:cubicBezTo>
                <a:cubicBezTo>
                  <a:pt x="40" y="23"/>
                  <a:pt x="40" y="23"/>
                  <a:pt x="40" y="23"/>
                </a:cubicBezTo>
                <a:cubicBezTo>
                  <a:pt x="43" y="23"/>
                  <a:pt x="43" y="23"/>
                  <a:pt x="43" y="23"/>
                </a:cubicBezTo>
                <a:cubicBezTo>
                  <a:pt x="42" y="20"/>
                  <a:pt x="42" y="20"/>
                  <a:pt x="42" y="20"/>
                </a:cubicBezTo>
                <a:cubicBezTo>
                  <a:pt x="39" y="21"/>
                  <a:pt x="39" y="21"/>
                  <a:pt x="39" y="21"/>
                </a:cubicBezTo>
                <a:cubicBezTo>
                  <a:pt x="37" y="23"/>
                  <a:pt x="37" y="23"/>
                  <a:pt x="37" y="23"/>
                </a:cubicBezTo>
                <a:cubicBezTo>
                  <a:pt x="34" y="21"/>
                  <a:pt x="34" y="21"/>
                  <a:pt x="34" y="21"/>
                </a:cubicBezTo>
                <a:cubicBezTo>
                  <a:pt x="30" y="20"/>
                  <a:pt x="30" y="20"/>
                  <a:pt x="30" y="20"/>
                </a:cubicBezTo>
                <a:cubicBezTo>
                  <a:pt x="27" y="18"/>
                  <a:pt x="27" y="18"/>
                  <a:pt x="27" y="18"/>
                </a:cubicBezTo>
                <a:cubicBezTo>
                  <a:pt x="29" y="17"/>
                  <a:pt x="29" y="17"/>
                  <a:pt x="29" y="17"/>
                </a:cubicBezTo>
                <a:cubicBezTo>
                  <a:pt x="27" y="15"/>
                  <a:pt x="27" y="15"/>
                  <a:pt x="27" y="15"/>
                </a:cubicBezTo>
                <a:cubicBezTo>
                  <a:pt x="29" y="15"/>
                  <a:pt x="29" y="15"/>
                  <a:pt x="29" y="15"/>
                </a:cubicBezTo>
                <a:cubicBezTo>
                  <a:pt x="29" y="14"/>
                  <a:pt x="29" y="14"/>
                  <a:pt x="29" y="14"/>
                </a:cubicBezTo>
                <a:cubicBezTo>
                  <a:pt x="26" y="13"/>
                  <a:pt x="26" y="13"/>
                  <a:pt x="26" y="13"/>
                </a:cubicBezTo>
                <a:cubicBezTo>
                  <a:pt x="20" y="10"/>
                  <a:pt x="20" y="10"/>
                  <a:pt x="20" y="10"/>
                </a:cubicBezTo>
                <a:cubicBezTo>
                  <a:pt x="22" y="7"/>
                  <a:pt x="22" y="7"/>
                  <a:pt x="22" y="7"/>
                </a:cubicBezTo>
                <a:cubicBezTo>
                  <a:pt x="20" y="5"/>
                  <a:pt x="20" y="5"/>
                  <a:pt x="20" y="5"/>
                </a:cubicBezTo>
                <a:cubicBezTo>
                  <a:pt x="19" y="4"/>
                  <a:pt x="19" y="4"/>
                  <a:pt x="19" y="4"/>
                </a:cubicBezTo>
                <a:cubicBezTo>
                  <a:pt x="17" y="3"/>
                  <a:pt x="17" y="3"/>
                  <a:pt x="17" y="3"/>
                </a:cubicBezTo>
                <a:cubicBezTo>
                  <a:pt x="16" y="1"/>
                  <a:pt x="16" y="1"/>
                  <a:pt x="16" y="1"/>
                </a:cubicBezTo>
                <a:cubicBezTo>
                  <a:pt x="15" y="1"/>
                  <a:pt x="15" y="1"/>
                  <a:pt x="15" y="1"/>
                </a:cubicBezTo>
                <a:cubicBezTo>
                  <a:pt x="14" y="1"/>
                  <a:pt x="14" y="1"/>
                  <a:pt x="14" y="1"/>
                </a:cubicBezTo>
                <a:cubicBezTo>
                  <a:pt x="11" y="1"/>
                  <a:pt x="11" y="1"/>
                  <a:pt x="11" y="1"/>
                </a:cubicBezTo>
                <a:cubicBezTo>
                  <a:pt x="9" y="0"/>
                  <a:pt x="9" y="0"/>
                  <a:pt x="9" y="0"/>
                </a:cubicBezTo>
                <a:cubicBezTo>
                  <a:pt x="7" y="1"/>
                  <a:pt x="7" y="1"/>
                  <a:pt x="7" y="1"/>
                </a:cubicBezTo>
                <a:cubicBezTo>
                  <a:pt x="6" y="3"/>
                  <a:pt x="6" y="3"/>
                  <a:pt x="6" y="3"/>
                </a:cubicBezTo>
                <a:cubicBezTo>
                  <a:pt x="4" y="3"/>
                  <a:pt x="4" y="3"/>
                  <a:pt x="4" y="3"/>
                </a:cubicBezTo>
                <a:cubicBezTo>
                  <a:pt x="2" y="3"/>
                  <a:pt x="2" y="3"/>
                  <a:pt x="2" y="3"/>
                </a:cubicBezTo>
                <a:cubicBezTo>
                  <a:pt x="0" y="4"/>
                  <a:pt x="0" y="4"/>
                  <a:pt x="0" y="4"/>
                </a:cubicBezTo>
                <a:cubicBezTo>
                  <a:pt x="1" y="7"/>
                  <a:pt x="1" y="7"/>
                  <a:pt x="1" y="7"/>
                </a:cubicBezTo>
                <a:cubicBezTo>
                  <a:pt x="1" y="8"/>
                  <a:pt x="1" y="8"/>
                  <a:pt x="1" y="8"/>
                </a:cubicBezTo>
                <a:cubicBezTo>
                  <a:pt x="3" y="8"/>
                  <a:pt x="3" y="8"/>
                  <a:pt x="3" y="8"/>
                </a:cubicBezTo>
                <a:cubicBezTo>
                  <a:pt x="1" y="10"/>
                  <a:pt x="1" y="10"/>
                  <a:pt x="1" y="10"/>
                </a:cubicBezTo>
                <a:cubicBezTo>
                  <a:pt x="2" y="10"/>
                  <a:pt x="2" y="10"/>
                  <a:pt x="2" y="10"/>
                </a:cubicBezTo>
                <a:cubicBezTo>
                  <a:pt x="3" y="11"/>
                  <a:pt x="3" y="11"/>
                  <a:pt x="3" y="11"/>
                </a:cubicBezTo>
                <a:cubicBezTo>
                  <a:pt x="6" y="14"/>
                  <a:pt x="6" y="14"/>
                  <a:pt x="6" y="14"/>
                </a:cubicBezTo>
                <a:cubicBezTo>
                  <a:pt x="3" y="14"/>
                  <a:pt x="3" y="14"/>
                  <a:pt x="3" y="14"/>
                </a:cubicBezTo>
                <a:cubicBezTo>
                  <a:pt x="3" y="15"/>
                  <a:pt x="3" y="15"/>
                  <a:pt x="3" y="15"/>
                </a:cubicBezTo>
                <a:cubicBezTo>
                  <a:pt x="3" y="17"/>
                  <a:pt x="3" y="17"/>
                  <a:pt x="3" y="17"/>
                </a:cubicBezTo>
                <a:cubicBezTo>
                  <a:pt x="4" y="17"/>
                  <a:pt x="4" y="17"/>
                  <a:pt x="4" y="17"/>
                </a:cubicBezTo>
                <a:cubicBezTo>
                  <a:pt x="6" y="17"/>
                  <a:pt x="6" y="17"/>
                  <a:pt x="6" y="17"/>
                </a:cubicBezTo>
                <a:cubicBezTo>
                  <a:pt x="6" y="17"/>
                  <a:pt x="6" y="17"/>
                  <a:pt x="6" y="17"/>
                </a:cubicBezTo>
                <a:cubicBezTo>
                  <a:pt x="6" y="18"/>
                  <a:pt x="6" y="18"/>
                  <a:pt x="6" y="18"/>
                </a:cubicBezTo>
                <a:cubicBezTo>
                  <a:pt x="6" y="20"/>
                  <a:pt x="6" y="20"/>
                  <a:pt x="6" y="20"/>
                </a:cubicBezTo>
                <a:cubicBezTo>
                  <a:pt x="4" y="23"/>
                  <a:pt x="4" y="23"/>
                  <a:pt x="4" y="23"/>
                </a:cubicBezTo>
                <a:cubicBezTo>
                  <a:pt x="4" y="24"/>
                  <a:pt x="4" y="24"/>
                  <a:pt x="4" y="24"/>
                </a:cubicBezTo>
                <a:cubicBezTo>
                  <a:pt x="4" y="25"/>
                  <a:pt x="4" y="25"/>
                  <a:pt x="4" y="25"/>
                </a:cubicBezTo>
                <a:cubicBezTo>
                  <a:pt x="9" y="28"/>
                  <a:pt x="9" y="28"/>
                  <a:pt x="9" y="28"/>
                </a:cubicBezTo>
                <a:cubicBezTo>
                  <a:pt x="9" y="30"/>
                  <a:pt x="9" y="30"/>
                  <a:pt x="9" y="30"/>
                </a:cubicBezTo>
                <a:cubicBezTo>
                  <a:pt x="6" y="30"/>
                  <a:pt x="6" y="30"/>
                  <a:pt x="6" y="30"/>
                </a:cubicBezTo>
                <a:cubicBezTo>
                  <a:pt x="7" y="33"/>
                  <a:pt x="7" y="33"/>
                  <a:pt x="7" y="33"/>
                </a:cubicBezTo>
                <a:cubicBezTo>
                  <a:pt x="9" y="34"/>
                  <a:pt x="9" y="34"/>
                  <a:pt x="9" y="34"/>
                </a:cubicBezTo>
                <a:cubicBezTo>
                  <a:pt x="4" y="35"/>
                  <a:pt x="4" y="35"/>
                  <a:pt x="4" y="35"/>
                </a:cubicBezTo>
                <a:cubicBezTo>
                  <a:pt x="1" y="35"/>
                  <a:pt x="1" y="35"/>
                  <a:pt x="1" y="35"/>
                </a:cubicBezTo>
                <a:cubicBezTo>
                  <a:pt x="4" y="37"/>
                  <a:pt x="4" y="37"/>
                  <a:pt x="4" y="37"/>
                </a:cubicBezTo>
                <a:cubicBezTo>
                  <a:pt x="7" y="41"/>
                  <a:pt x="7" y="41"/>
                  <a:pt x="7" y="41"/>
                </a:cubicBezTo>
                <a:cubicBezTo>
                  <a:pt x="9" y="41"/>
                  <a:pt x="9" y="41"/>
                  <a:pt x="9" y="41"/>
                </a:cubicBezTo>
                <a:cubicBezTo>
                  <a:pt x="11" y="43"/>
                  <a:pt x="11" y="43"/>
                  <a:pt x="11" y="43"/>
                </a:cubicBezTo>
                <a:cubicBezTo>
                  <a:pt x="14" y="44"/>
                  <a:pt x="14" y="44"/>
                  <a:pt x="14" y="44"/>
                </a:cubicBezTo>
                <a:cubicBezTo>
                  <a:pt x="16" y="44"/>
                  <a:pt x="16" y="44"/>
                  <a:pt x="16" y="44"/>
                </a:cubicBezTo>
                <a:cubicBezTo>
                  <a:pt x="16" y="46"/>
                  <a:pt x="16" y="46"/>
                  <a:pt x="16" y="46"/>
                </a:cubicBezTo>
                <a:cubicBezTo>
                  <a:pt x="14" y="47"/>
                  <a:pt x="14" y="47"/>
                  <a:pt x="14" y="47"/>
                </a:cubicBezTo>
                <a:cubicBezTo>
                  <a:pt x="16" y="48"/>
                  <a:pt x="16" y="48"/>
                  <a:pt x="16" y="48"/>
                </a:cubicBezTo>
                <a:cubicBezTo>
                  <a:pt x="16" y="48"/>
                  <a:pt x="16" y="48"/>
                  <a:pt x="16" y="48"/>
                </a:cubicBezTo>
                <a:cubicBezTo>
                  <a:pt x="17" y="49"/>
                  <a:pt x="17" y="49"/>
                  <a:pt x="17" y="49"/>
                </a:cubicBezTo>
                <a:cubicBezTo>
                  <a:pt x="17" y="50"/>
                  <a:pt x="17" y="50"/>
                  <a:pt x="17" y="50"/>
                </a:cubicBezTo>
                <a:cubicBezTo>
                  <a:pt x="17" y="51"/>
                  <a:pt x="17" y="51"/>
                  <a:pt x="17" y="51"/>
                </a:cubicBezTo>
                <a:cubicBezTo>
                  <a:pt x="20" y="53"/>
                  <a:pt x="20" y="53"/>
                  <a:pt x="20" y="53"/>
                </a:cubicBezTo>
                <a:cubicBezTo>
                  <a:pt x="20" y="53"/>
                  <a:pt x="20" y="53"/>
                  <a:pt x="20" y="53"/>
                </a:cubicBezTo>
                <a:cubicBezTo>
                  <a:pt x="22" y="54"/>
                  <a:pt x="22" y="54"/>
                  <a:pt x="22" y="54"/>
                </a:cubicBezTo>
                <a:cubicBezTo>
                  <a:pt x="22" y="56"/>
                  <a:pt x="22" y="56"/>
                  <a:pt x="22" y="56"/>
                </a:cubicBezTo>
                <a:cubicBezTo>
                  <a:pt x="22" y="57"/>
                  <a:pt x="22" y="57"/>
                  <a:pt x="22" y="57"/>
                </a:cubicBezTo>
                <a:cubicBezTo>
                  <a:pt x="22" y="58"/>
                  <a:pt x="22" y="58"/>
                  <a:pt x="22" y="58"/>
                </a:cubicBezTo>
                <a:cubicBezTo>
                  <a:pt x="23" y="57"/>
                  <a:pt x="23" y="57"/>
                  <a:pt x="23" y="57"/>
                </a:cubicBezTo>
                <a:cubicBezTo>
                  <a:pt x="24" y="56"/>
                  <a:pt x="24" y="56"/>
                  <a:pt x="24" y="56"/>
                </a:cubicBezTo>
                <a:cubicBezTo>
                  <a:pt x="26" y="54"/>
                  <a:pt x="26" y="54"/>
                  <a:pt x="26" y="54"/>
                </a:cubicBezTo>
                <a:cubicBezTo>
                  <a:pt x="27" y="54"/>
                  <a:pt x="27" y="54"/>
                  <a:pt x="27" y="54"/>
                </a:cubicBezTo>
                <a:cubicBezTo>
                  <a:pt x="30" y="56"/>
                  <a:pt x="30" y="56"/>
                  <a:pt x="30" y="56"/>
                </a:cubicBezTo>
                <a:cubicBezTo>
                  <a:pt x="30" y="54"/>
                  <a:pt x="30" y="54"/>
                  <a:pt x="30" y="54"/>
                </a:cubicBezTo>
                <a:cubicBezTo>
                  <a:pt x="32" y="53"/>
                  <a:pt x="32" y="53"/>
                  <a:pt x="32" y="53"/>
                </a:cubicBezTo>
                <a:cubicBezTo>
                  <a:pt x="33" y="53"/>
                  <a:pt x="33" y="53"/>
                  <a:pt x="33" y="53"/>
                </a:cubicBezTo>
                <a:cubicBezTo>
                  <a:pt x="34" y="53"/>
                  <a:pt x="34" y="53"/>
                  <a:pt x="34" y="53"/>
                </a:cubicBezTo>
                <a:cubicBezTo>
                  <a:pt x="37" y="53"/>
                  <a:pt x="37" y="53"/>
                  <a:pt x="37" y="53"/>
                </a:cubicBezTo>
                <a:cubicBezTo>
                  <a:pt x="39" y="51"/>
                  <a:pt x="39" y="51"/>
                  <a:pt x="39" y="51"/>
                </a:cubicBezTo>
                <a:cubicBezTo>
                  <a:pt x="40" y="51"/>
                  <a:pt x="40" y="51"/>
                  <a:pt x="40" y="51"/>
                </a:cubicBezTo>
                <a:cubicBezTo>
                  <a:pt x="43" y="50"/>
                  <a:pt x="43" y="50"/>
                  <a:pt x="43" y="50"/>
                </a:cubicBezTo>
                <a:cubicBezTo>
                  <a:pt x="42" y="50"/>
                  <a:pt x="42" y="50"/>
                  <a:pt x="42" y="50"/>
                </a:cubicBezTo>
                <a:cubicBezTo>
                  <a:pt x="42" y="47"/>
                  <a:pt x="42" y="47"/>
                  <a:pt x="42" y="47"/>
                </a:cubicBezTo>
                <a:cubicBezTo>
                  <a:pt x="42" y="46"/>
                  <a:pt x="42" y="46"/>
                  <a:pt x="42" y="46"/>
                </a:cubicBezTo>
                <a:cubicBezTo>
                  <a:pt x="43" y="44"/>
                  <a:pt x="43" y="44"/>
                  <a:pt x="43" y="44"/>
                </a:cubicBezTo>
                <a:cubicBezTo>
                  <a:pt x="44" y="44"/>
                  <a:pt x="44" y="44"/>
                  <a:pt x="44" y="44"/>
                </a:cubicBezTo>
                <a:cubicBezTo>
                  <a:pt x="47" y="40"/>
                  <a:pt x="47" y="40"/>
                  <a:pt x="47" y="40"/>
                </a:cubicBezTo>
                <a:lnTo>
                  <a:pt x="43" y="3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91" name="Freeform 102"/>
          <p:cNvSpPr>
            <a:spLocks/>
          </p:cNvSpPr>
          <p:nvPr/>
        </p:nvSpPr>
        <p:spPr bwMode="auto">
          <a:xfrm>
            <a:off x="4455912" y="2075196"/>
            <a:ext cx="116086" cy="150253"/>
          </a:xfrm>
          <a:custGeom>
            <a:avLst/>
            <a:gdLst>
              <a:gd name="T0" fmla="*/ 43 w 49"/>
              <a:gd name="T1" fmla="*/ 35 h 46"/>
              <a:gd name="T2" fmla="*/ 44 w 49"/>
              <a:gd name="T3" fmla="*/ 37 h 46"/>
              <a:gd name="T4" fmla="*/ 47 w 49"/>
              <a:gd name="T5" fmla="*/ 37 h 46"/>
              <a:gd name="T6" fmla="*/ 49 w 49"/>
              <a:gd name="T7" fmla="*/ 35 h 46"/>
              <a:gd name="T8" fmla="*/ 49 w 49"/>
              <a:gd name="T9" fmla="*/ 33 h 46"/>
              <a:gd name="T10" fmla="*/ 47 w 49"/>
              <a:gd name="T11" fmla="*/ 31 h 46"/>
              <a:gd name="T12" fmla="*/ 42 w 49"/>
              <a:gd name="T13" fmla="*/ 28 h 46"/>
              <a:gd name="T14" fmla="*/ 37 w 49"/>
              <a:gd name="T15" fmla="*/ 24 h 46"/>
              <a:gd name="T16" fmla="*/ 37 w 49"/>
              <a:gd name="T17" fmla="*/ 22 h 46"/>
              <a:gd name="T18" fmla="*/ 40 w 49"/>
              <a:gd name="T19" fmla="*/ 20 h 46"/>
              <a:gd name="T20" fmla="*/ 42 w 49"/>
              <a:gd name="T21" fmla="*/ 17 h 46"/>
              <a:gd name="T22" fmla="*/ 37 w 49"/>
              <a:gd name="T23" fmla="*/ 12 h 46"/>
              <a:gd name="T24" fmla="*/ 37 w 49"/>
              <a:gd name="T25" fmla="*/ 10 h 46"/>
              <a:gd name="T26" fmla="*/ 39 w 49"/>
              <a:gd name="T27" fmla="*/ 5 h 46"/>
              <a:gd name="T28" fmla="*/ 39 w 49"/>
              <a:gd name="T29" fmla="*/ 4 h 46"/>
              <a:gd name="T30" fmla="*/ 36 w 49"/>
              <a:gd name="T31" fmla="*/ 4 h 46"/>
              <a:gd name="T32" fmla="*/ 33 w 49"/>
              <a:gd name="T33" fmla="*/ 4 h 46"/>
              <a:gd name="T34" fmla="*/ 29 w 49"/>
              <a:gd name="T35" fmla="*/ 1 h 46"/>
              <a:gd name="T36" fmla="*/ 24 w 49"/>
              <a:gd name="T37" fmla="*/ 1 h 46"/>
              <a:gd name="T38" fmla="*/ 22 w 49"/>
              <a:gd name="T39" fmla="*/ 2 h 46"/>
              <a:gd name="T40" fmla="*/ 16 w 49"/>
              <a:gd name="T41" fmla="*/ 1 h 46"/>
              <a:gd name="T42" fmla="*/ 12 w 49"/>
              <a:gd name="T43" fmla="*/ 1 h 46"/>
              <a:gd name="T44" fmla="*/ 9 w 49"/>
              <a:gd name="T45" fmla="*/ 0 h 46"/>
              <a:gd name="T46" fmla="*/ 7 w 49"/>
              <a:gd name="T47" fmla="*/ 2 h 46"/>
              <a:gd name="T48" fmla="*/ 1 w 49"/>
              <a:gd name="T49" fmla="*/ 0 h 46"/>
              <a:gd name="T50" fmla="*/ 0 w 49"/>
              <a:gd name="T51" fmla="*/ 2 h 46"/>
              <a:gd name="T52" fmla="*/ 0 w 49"/>
              <a:gd name="T53" fmla="*/ 7 h 46"/>
              <a:gd name="T54" fmla="*/ 6 w 49"/>
              <a:gd name="T55" fmla="*/ 12 h 46"/>
              <a:gd name="T56" fmla="*/ 10 w 49"/>
              <a:gd name="T57" fmla="*/ 18 h 46"/>
              <a:gd name="T58" fmla="*/ 20 w 49"/>
              <a:gd name="T59" fmla="*/ 28 h 46"/>
              <a:gd name="T60" fmla="*/ 22 w 49"/>
              <a:gd name="T61" fmla="*/ 30 h 46"/>
              <a:gd name="T62" fmla="*/ 22 w 49"/>
              <a:gd name="T63" fmla="*/ 31 h 46"/>
              <a:gd name="T64" fmla="*/ 24 w 49"/>
              <a:gd name="T65" fmla="*/ 33 h 46"/>
              <a:gd name="T66" fmla="*/ 28 w 49"/>
              <a:gd name="T67" fmla="*/ 34 h 46"/>
              <a:gd name="T68" fmla="*/ 33 w 49"/>
              <a:gd name="T69" fmla="*/ 45 h 46"/>
              <a:gd name="T70" fmla="*/ 40 w 49"/>
              <a:gd name="T71"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 h="46">
                <a:moveTo>
                  <a:pt x="41" y="38"/>
                </a:moveTo>
                <a:cubicBezTo>
                  <a:pt x="43" y="35"/>
                  <a:pt x="43" y="35"/>
                  <a:pt x="43" y="35"/>
                </a:cubicBezTo>
                <a:cubicBezTo>
                  <a:pt x="44" y="35"/>
                  <a:pt x="44" y="35"/>
                  <a:pt x="44" y="35"/>
                </a:cubicBezTo>
                <a:cubicBezTo>
                  <a:pt x="44" y="37"/>
                  <a:pt x="44" y="37"/>
                  <a:pt x="44" y="37"/>
                </a:cubicBezTo>
                <a:cubicBezTo>
                  <a:pt x="46" y="37"/>
                  <a:pt x="46" y="37"/>
                  <a:pt x="46" y="37"/>
                </a:cubicBezTo>
                <a:cubicBezTo>
                  <a:pt x="47" y="37"/>
                  <a:pt x="47" y="37"/>
                  <a:pt x="47" y="37"/>
                </a:cubicBezTo>
                <a:cubicBezTo>
                  <a:pt x="49" y="35"/>
                  <a:pt x="49" y="35"/>
                  <a:pt x="49" y="35"/>
                </a:cubicBezTo>
                <a:cubicBezTo>
                  <a:pt x="49" y="35"/>
                  <a:pt x="49" y="35"/>
                  <a:pt x="49" y="35"/>
                </a:cubicBezTo>
                <a:cubicBezTo>
                  <a:pt x="47" y="34"/>
                  <a:pt x="47" y="34"/>
                  <a:pt x="47" y="34"/>
                </a:cubicBezTo>
                <a:cubicBezTo>
                  <a:pt x="49" y="33"/>
                  <a:pt x="49" y="33"/>
                  <a:pt x="49" y="33"/>
                </a:cubicBezTo>
                <a:cubicBezTo>
                  <a:pt x="49" y="31"/>
                  <a:pt x="49" y="31"/>
                  <a:pt x="49" y="31"/>
                </a:cubicBezTo>
                <a:cubicBezTo>
                  <a:pt x="47" y="31"/>
                  <a:pt x="47" y="31"/>
                  <a:pt x="47" y="31"/>
                </a:cubicBezTo>
                <a:cubicBezTo>
                  <a:pt x="44" y="30"/>
                  <a:pt x="44" y="30"/>
                  <a:pt x="44" y="30"/>
                </a:cubicBezTo>
                <a:cubicBezTo>
                  <a:pt x="42" y="28"/>
                  <a:pt x="42" y="28"/>
                  <a:pt x="42" y="28"/>
                </a:cubicBezTo>
                <a:cubicBezTo>
                  <a:pt x="40" y="28"/>
                  <a:pt x="40" y="28"/>
                  <a:pt x="40" y="28"/>
                </a:cubicBezTo>
                <a:cubicBezTo>
                  <a:pt x="37" y="24"/>
                  <a:pt x="37" y="24"/>
                  <a:pt x="37" y="24"/>
                </a:cubicBezTo>
                <a:cubicBezTo>
                  <a:pt x="34" y="22"/>
                  <a:pt x="34" y="22"/>
                  <a:pt x="34" y="22"/>
                </a:cubicBezTo>
                <a:cubicBezTo>
                  <a:pt x="37" y="22"/>
                  <a:pt x="37" y="22"/>
                  <a:pt x="37" y="22"/>
                </a:cubicBezTo>
                <a:cubicBezTo>
                  <a:pt x="42" y="21"/>
                  <a:pt x="42" y="21"/>
                  <a:pt x="42" y="21"/>
                </a:cubicBezTo>
                <a:cubicBezTo>
                  <a:pt x="40" y="20"/>
                  <a:pt x="40" y="20"/>
                  <a:pt x="40" y="20"/>
                </a:cubicBezTo>
                <a:cubicBezTo>
                  <a:pt x="39" y="17"/>
                  <a:pt x="39" y="17"/>
                  <a:pt x="39" y="17"/>
                </a:cubicBezTo>
                <a:cubicBezTo>
                  <a:pt x="42" y="17"/>
                  <a:pt x="42" y="17"/>
                  <a:pt x="42" y="17"/>
                </a:cubicBezTo>
                <a:cubicBezTo>
                  <a:pt x="42" y="15"/>
                  <a:pt x="42" y="15"/>
                  <a:pt x="42" y="15"/>
                </a:cubicBezTo>
                <a:cubicBezTo>
                  <a:pt x="37" y="12"/>
                  <a:pt x="37" y="12"/>
                  <a:pt x="37" y="12"/>
                </a:cubicBezTo>
                <a:cubicBezTo>
                  <a:pt x="37" y="11"/>
                  <a:pt x="37" y="11"/>
                  <a:pt x="37" y="11"/>
                </a:cubicBezTo>
                <a:cubicBezTo>
                  <a:pt x="37" y="10"/>
                  <a:pt x="37" y="10"/>
                  <a:pt x="37" y="10"/>
                </a:cubicBezTo>
                <a:cubicBezTo>
                  <a:pt x="39" y="7"/>
                  <a:pt x="39" y="7"/>
                  <a:pt x="39" y="7"/>
                </a:cubicBezTo>
                <a:cubicBezTo>
                  <a:pt x="39" y="5"/>
                  <a:pt x="39" y="5"/>
                  <a:pt x="39" y="5"/>
                </a:cubicBezTo>
                <a:cubicBezTo>
                  <a:pt x="39" y="4"/>
                  <a:pt x="39" y="4"/>
                  <a:pt x="39" y="4"/>
                </a:cubicBezTo>
                <a:cubicBezTo>
                  <a:pt x="39" y="4"/>
                  <a:pt x="39" y="4"/>
                  <a:pt x="39" y="4"/>
                </a:cubicBezTo>
                <a:cubicBezTo>
                  <a:pt x="37" y="4"/>
                  <a:pt x="37" y="4"/>
                  <a:pt x="37" y="4"/>
                </a:cubicBezTo>
                <a:cubicBezTo>
                  <a:pt x="36" y="4"/>
                  <a:pt x="36" y="4"/>
                  <a:pt x="36" y="4"/>
                </a:cubicBezTo>
                <a:cubicBezTo>
                  <a:pt x="34" y="5"/>
                  <a:pt x="34" y="5"/>
                  <a:pt x="34" y="5"/>
                </a:cubicBezTo>
                <a:cubicBezTo>
                  <a:pt x="33" y="4"/>
                  <a:pt x="33" y="4"/>
                  <a:pt x="33" y="4"/>
                </a:cubicBezTo>
                <a:cubicBezTo>
                  <a:pt x="32" y="2"/>
                  <a:pt x="32" y="2"/>
                  <a:pt x="32" y="2"/>
                </a:cubicBezTo>
                <a:cubicBezTo>
                  <a:pt x="29" y="1"/>
                  <a:pt x="29" y="1"/>
                  <a:pt x="29" y="1"/>
                </a:cubicBezTo>
                <a:cubicBezTo>
                  <a:pt x="26" y="2"/>
                  <a:pt x="26" y="2"/>
                  <a:pt x="26" y="2"/>
                </a:cubicBezTo>
                <a:cubicBezTo>
                  <a:pt x="24" y="1"/>
                  <a:pt x="24" y="1"/>
                  <a:pt x="24" y="1"/>
                </a:cubicBezTo>
                <a:cubicBezTo>
                  <a:pt x="23" y="2"/>
                  <a:pt x="23" y="2"/>
                  <a:pt x="23" y="2"/>
                </a:cubicBezTo>
                <a:cubicBezTo>
                  <a:pt x="22" y="2"/>
                  <a:pt x="22" y="2"/>
                  <a:pt x="22" y="2"/>
                </a:cubicBezTo>
                <a:cubicBezTo>
                  <a:pt x="20" y="1"/>
                  <a:pt x="20" y="1"/>
                  <a:pt x="20" y="1"/>
                </a:cubicBezTo>
                <a:cubicBezTo>
                  <a:pt x="16" y="1"/>
                  <a:pt x="16" y="1"/>
                  <a:pt x="16" y="1"/>
                </a:cubicBezTo>
                <a:cubicBezTo>
                  <a:pt x="13" y="0"/>
                  <a:pt x="13" y="0"/>
                  <a:pt x="13" y="0"/>
                </a:cubicBezTo>
                <a:cubicBezTo>
                  <a:pt x="12" y="1"/>
                  <a:pt x="12" y="1"/>
                  <a:pt x="12" y="1"/>
                </a:cubicBezTo>
                <a:cubicBezTo>
                  <a:pt x="10" y="0"/>
                  <a:pt x="10" y="0"/>
                  <a:pt x="10" y="0"/>
                </a:cubicBezTo>
                <a:cubicBezTo>
                  <a:pt x="9" y="0"/>
                  <a:pt x="9" y="0"/>
                  <a:pt x="9" y="0"/>
                </a:cubicBezTo>
                <a:cubicBezTo>
                  <a:pt x="7" y="1"/>
                  <a:pt x="7" y="1"/>
                  <a:pt x="7" y="1"/>
                </a:cubicBezTo>
                <a:cubicBezTo>
                  <a:pt x="7" y="2"/>
                  <a:pt x="7" y="2"/>
                  <a:pt x="7" y="2"/>
                </a:cubicBezTo>
                <a:cubicBezTo>
                  <a:pt x="4" y="2"/>
                  <a:pt x="4" y="2"/>
                  <a:pt x="4" y="2"/>
                </a:cubicBezTo>
                <a:cubicBezTo>
                  <a:pt x="1" y="0"/>
                  <a:pt x="1" y="0"/>
                  <a:pt x="1" y="0"/>
                </a:cubicBezTo>
                <a:cubicBezTo>
                  <a:pt x="0" y="0"/>
                  <a:pt x="0" y="0"/>
                  <a:pt x="0" y="0"/>
                </a:cubicBezTo>
                <a:cubicBezTo>
                  <a:pt x="0" y="2"/>
                  <a:pt x="0" y="2"/>
                  <a:pt x="0" y="2"/>
                </a:cubicBezTo>
                <a:cubicBezTo>
                  <a:pt x="0" y="4"/>
                  <a:pt x="0" y="4"/>
                  <a:pt x="0" y="4"/>
                </a:cubicBezTo>
                <a:cubicBezTo>
                  <a:pt x="0" y="7"/>
                  <a:pt x="0" y="7"/>
                  <a:pt x="0" y="7"/>
                </a:cubicBezTo>
                <a:cubicBezTo>
                  <a:pt x="4" y="8"/>
                  <a:pt x="4" y="8"/>
                  <a:pt x="4" y="8"/>
                </a:cubicBezTo>
                <a:cubicBezTo>
                  <a:pt x="6" y="12"/>
                  <a:pt x="6" y="12"/>
                  <a:pt x="6" y="12"/>
                </a:cubicBezTo>
                <a:cubicBezTo>
                  <a:pt x="6" y="14"/>
                  <a:pt x="6" y="14"/>
                  <a:pt x="6" y="14"/>
                </a:cubicBezTo>
                <a:cubicBezTo>
                  <a:pt x="10" y="18"/>
                  <a:pt x="10" y="18"/>
                  <a:pt x="10" y="18"/>
                </a:cubicBezTo>
                <a:cubicBezTo>
                  <a:pt x="17" y="25"/>
                  <a:pt x="17" y="25"/>
                  <a:pt x="17" y="25"/>
                </a:cubicBezTo>
                <a:cubicBezTo>
                  <a:pt x="20" y="28"/>
                  <a:pt x="20" y="28"/>
                  <a:pt x="20" y="28"/>
                </a:cubicBezTo>
                <a:cubicBezTo>
                  <a:pt x="21" y="29"/>
                  <a:pt x="21" y="29"/>
                  <a:pt x="21" y="29"/>
                </a:cubicBezTo>
                <a:cubicBezTo>
                  <a:pt x="22" y="30"/>
                  <a:pt x="22" y="30"/>
                  <a:pt x="22" y="30"/>
                </a:cubicBezTo>
                <a:cubicBezTo>
                  <a:pt x="20" y="31"/>
                  <a:pt x="20" y="31"/>
                  <a:pt x="20" y="31"/>
                </a:cubicBezTo>
                <a:cubicBezTo>
                  <a:pt x="22" y="31"/>
                  <a:pt x="22" y="31"/>
                  <a:pt x="22" y="31"/>
                </a:cubicBezTo>
                <a:cubicBezTo>
                  <a:pt x="23" y="31"/>
                  <a:pt x="23" y="31"/>
                  <a:pt x="23" y="31"/>
                </a:cubicBezTo>
                <a:cubicBezTo>
                  <a:pt x="24" y="33"/>
                  <a:pt x="24" y="33"/>
                  <a:pt x="24" y="33"/>
                </a:cubicBezTo>
                <a:cubicBezTo>
                  <a:pt x="27" y="34"/>
                  <a:pt x="27" y="34"/>
                  <a:pt x="27" y="34"/>
                </a:cubicBezTo>
                <a:cubicBezTo>
                  <a:pt x="28" y="34"/>
                  <a:pt x="28" y="34"/>
                  <a:pt x="28" y="34"/>
                </a:cubicBezTo>
                <a:cubicBezTo>
                  <a:pt x="29" y="36"/>
                  <a:pt x="30" y="37"/>
                  <a:pt x="30" y="37"/>
                </a:cubicBezTo>
                <a:cubicBezTo>
                  <a:pt x="31" y="38"/>
                  <a:pt x="32" y="45"/>
                  <a:pt x="33" y="45"/>
                </a:cubicBezTo>
                <a:cubicBezTo>
                  <a:pt x="34" y="46"/>
                  <a:pt x="42" y="45"/>
                  <a:pt x="42" y="45"/>
                </a:cubicBezTo>
                <a:cubicBezTo>
                  <a:pt x="40" y="41"/>
                  <a:pt x="40" y="41"/>
                  <a:pt x="40" y="41"/>
                </a:cubicBezTo>
                <a:lnTo>
                  <a:pt x="41" y="38"/>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92" name="Freeform 103"/>
          <p:cNvSpPr>
            <a:spLocks/>
          </p:cNvSpPr>
          <p:nvPr/>
        </p:nvSpPr>
        <p:spPr bwMode="auto">
          <a:xfrm>
            <a:off x="4398770" y="2016064"/>
            <a:ext cx="150019" cy="160106"/>
          </a:xfrm>
          <a:custGeom>
            <a:avLst/>
            <a:gdLst>
              <a:gd name="T0" fmla="*/ 44 w 63"/>
              <a:gd name="T1" fmla="*/ 46 h 49"/>
              <a:gd name="T2" fmla="*/ 34 w 63"/>
              <a:gd name="T3" fmla="*/ 36 h 49"/>
              <a:gd name="T4" fmla="*/ 30 w 63"/>
              <a:gd name="T5" fmla="*/ 30 h 49"/>
              <a:gd name="T6" fmla="*/ 24 w 63"/>
              <a:gd name="T7" fmla="*/ 25 h 49"/>
              <a:gd name="T8" fmla="*/ 24 w 63"/>
              <a:gd name="T9" fmla="*/ 20 h 49"/>
              <a:gd name="T10" fmla="*/ 25 w 63"/>
              <a:gd name="T11" fmla="*/ 18 h 49"/>
              <a:gd name="T12" fmla="*/ 31 w 63"/>
              <a:gd name="T13" fmla="*/ 20 h 49"/>
              <a:gd name="T14" fmla="*/ 33 w 63"/>
              <a:gd name="T15" fmla="*/ 18 h 49"/>
              <a:gd name="T16" fmla="*/ 36 w 63"/>
              <a:gd name="T17" fmla="*/ 19 h 49"/>
              <a:gd name="T18" fmla="*/ 40 w 63"/>
              <a:gd name="T19" fmla="*/ 19 h 49"/>
              <a:gd name="T20" fmla="*/ 46 w 63"/>
              <a:gd name="T21" fmla="*/ 20 h 49"/>
              <a:gd name="T22" fmla="*/ 48 w 63"/>
              <a:gd name="T23" fmla="*/ 19 h 49"/>
              <a:gd name="T24" fmla="*/ 53 w 63"/>
              <a:gd name="T25" fmla="*/ 19 h 49"/>
              <a:gd name="T26" fmla="*/ 57 w 63"/>
              <a:gd name="T27" fmla="*/ 22 h 49"/>
              <a:gd name="T28" fmla="*/ 60 w 63"/>
              <a:gd name="T29" fmla="*/ 22 h 49"/>
              <a:gd name="T30" fmla="*/ 60 w 63"/>
              <a:gd name="T31" fmla="*/ 19 h 49"/>
              <a:gd name="T32" fmla="*/ 60 w 63"/>
              <a:gd name="T33" fmla="*/ 16 h 49"/>
              <a:gd name="T34" fmla="*/ 58 w 63"/>
              <a:gd name="T35" fmla="*/ 15 h 49"/>
              <a:gd name="T36" fmla="*/ 58 w 63"/>
              <a:gd name="T37" fmla="*/ 13 h 49"/>
              <a:gd name="T38" fmla="*/ 57 w 63"/>
              <a:gd name="T39" fmla="*/ 9 h 49"/>
              <a:gd name="T40" fmla="*/ 54 w 63"/>
              <a:gd name="T41" fmla="*/ 10 h 49"/>
              <a:gd name="T42" fmla="*/ 48 w 63"/>
              <a:gd name="T43" fmla="*/ 10 h 49"/>
              <a:gd name="T44" fmla="*/ 43 w 63"/>
              <a:gd name="T45" fmla="*/ 9 h 49"/>
              <a:gd name="T46" fmla="*/ 33 w 63"/>
              <a:gd name="T47" fmla="*/ 2 h 49"/>
              <a:gd name="T48" fmla="*/ 29 w 63"/>
              <a:gd name="T49" fmla="*/ 1 h 49"/>
              <a:gd name="T50" fmla="*/ 28 w 63"/>
              <a:gd name="T51" fmla="*/ 2 h 49"/>
              <a:gd name="T52" fmla="*/ 25 w 63"/>
              <a:gd name="T53" fmla="*/ 5 h 49"/>
              <a:gd name="T54" fmla="*/ 23 w 63"/>
              <a:gd name="T55" fmla="*/ 6 h 49"/>
              <a:gd name="T56" fmla="*/ 21 w 63"/>
              <a:gd name="T57" fmla="*/ 10 h 49"/>
              <a:gd name="T58" fmla="*/ 21 w 63"/>
              <a:gd name="T59" fmla="*/ 11 h 49"/>
              <a:gd name="T60" fmla="*/ 20 w 63"/>
              <a:gd name="T61" fmla="*/ 12 h 49"/>
              <a:gd name="T62" fmla="*/ 20 w 63"/>
              <a:gd name="T63" fmla="*/ 15 h 49"/>
              <a:gd name="T64" fmla="*/ 18 w 63"/>
              <a:gd name="T65" fmla="*/ 15 h 49"/>
              <a:gd name="T66" fmla="*/ 17 w 63"/>
              <a:gd name="T67" fmla="*/ 15 h 49"/>
              <a:gd name="T68" fmla="*/ 14 w 63"/>
              <a:gd name="T69" fmla="*/ 13 h 49"/>
              <a:gd name="T70" fmla="*/ 8 w 63"/>
              <a:gd name="T71" fmla="*/ 15 h 49"/>
              <a:gd name="T72" fmla="*/ 5 w 63"/>
              <a:gd name="T73" fmla="*/ 15 h 49"/>
              <a:gd name="T74" fmla="*/ 3 w 63"/>
              <a:gd name="T75" fmla="*/ 15 h 49"/>
              <a:gd name="T76" fmla="*/ 1 w 63"/>
              <a:gd name="T77" fmla="*/ 15 h 49"/>
              <a:gd name="T78" fmla="*/ 0 w 63"/>
              <a:gd name="T79" fmla="*/ 18 h 49"/>
              <a:gd name="T80" fmla="*/ 3 w 63"/>
              <a:gd name="T81" fmla="*/ 19 h 49"/>
              <a:gd name="T82" fmla="*/ 3 w 63"/>
              <a:gd name="T83" fmla="*/ 22 h 49"/>
              <a:gd name="T84" fmla="*/ 5 w 63"/>
              <a:gd name="T85" fmla="*/ 20 h 49"/>
              <a:gd name="T86" fmla="*/ 7 w 63"/>
              <a:gd name="T87" fmla="*/ 18 h 49"/>
              <a:gd name="T88" fmla="*/ 10 w 63"/>
              <a:gd name="T89" fmla="*/ 16 h 49"/>
              <a:gd name="T90" fmla="*/ 14 w 63"/>
              <a:gd name="T91" fmla="*/ 20 h 49"/>
              <a:gd name="T92" fmla="*/ 15 w 63"/>
              <a:gd name="T93" fmla="*/ 26 h 49"/>
              <a:gd name="T94" fmla="*/ 21 w 63"/>
              <a:gd name="T95" fmla="*/ 30 h 49"/>
              <a:gd name="T96" fmla="*/ 20 w 63"/>
              <a:gd name="T97" fmla="*/ 35 h 49"/>
              <a:gd name="T98" fmla="*/ 25 w 63"/>
              <a:gd name="T99" fmla="*/ 39 h 49"/>
              <a:gd name="T100" fmla="*/ 28 w 63"/>
              <a:gd name="T101" fmla="*/ 40 h 49"/>
              <a:gd name="T102" fmla="*/ 37 w 63"/>
              <a:gd name="T103" fmla="*/ 42 h 49"/>
              <a:gd name="T104" fmla="*/ 44 w 63"/>
              <a:gd name="T105" fmla="*/ 49 h 49"/>
              <a:gd name="T106" fmla="*/ 45 w 63"/>
              <a:gd name="T107"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 h="49">
                <a:moveTo>
                  <a:pt x="45" y="47"/>
                </a:moveTo>
                <a:cubicBezTo>
                  <a:pt x="44" y="46"/>
                  <a:pt x="44" y="46"/>
                  <a:pt x="44" y="46"/>
                </a:cubicBezTo>
                <a:cubicBezTo>
                  <a:pt x="41" y="43"/>
                  <a:pt x="41" y="43"/>
                  <a:pt x="41" y="43"/>
                </a:cubicBezTo>
                <a:cubicBezTo>
                  <a:pt x="34" y="36"/>
                  <a:pt x="34" y="36"/>
                  <a:pt x="34" y="36"/>
                </a:cubicBezTo>
                <a:cubicBezTo>
                  <a:pt x="30" y="32"/>
                  <a:pt x="30" y="32"/>
                  <a:pt x="30" y="32"/>
                </a:cubicBezTo>
                <a:cubicBezTo>
                  <a:pt x="30" y="30"/>
                  <a:pt x="30" y="30"/>
                  <a:pt x="30" y="30"/>
                </a:cubicBezTo>
                <a:cubicBezTo>
                  <a:pt x="28" y="26"/>
                  <a:pt x="28" y="26"/>
                  <a:pt x="28" y="26"/>
                </a:cubicBezTo>
                <a:cubicBezTo>
                  <a:pt x="24" y="25"/>
                  <a:pt x="24" y="25"/>
                  <a:pt x="24" y="25"/>
                </a:cubicBezTo>
                <a:cubicBezTo>
                  <a:pt x="24" y="22"/>
                  <a:pt x="24" y="22"/>
                  <a:pt x="24" y="22"/>
                </a:cubicBezTo>
                <a:cubicBezTo>
                  <a:pt x="24" y="20"/>
                  <a:pt x="24" y="20"/>
                  <a:pt x="24" y="20"/>
                </a:cubicBezTo>
                <a:cubicBezTo>
                  <a:pt x="24" y="18"/>
                  <a:pt x="24" y="18"/>
                  <a:pt x="24" y="18"/>
                </a:cubicBezTo>
                <a:cubicBezTo>
                  <a:pt x="25" y="18"/>
                  <a:pt x="25" y="18"/>
                  <a:pt x="25" y="18"/>
                </a:cubicBezTo>
                <a:cubicBezTo>
                  <a:pt x="28" y="20"/>
                  <a:pt x="28" y="20"/>
                  <a:pt x="28" y="20"/>
                </a:cubicBezTo>
                <a:cubicBezTo>
                  <a:pt x="31" y="20"/>
                  <a:pt x="31" y="20"/>
                  <a:pt x="31" y="20"/>
                </a:cubicBezTo>
                <a:cubicBezTo>
                  <a:pt x="31" y="19"/>
                  <a:pt x="31" y="19"/>
                  <a:pt x="31" y="19"/>
                </a:cubicBezTo>
                <a:cubicBezTo>
                  <a:pt x="33" y="18"/>
                  <a:pt x="33" y="18"/>
                  <a:pt x="33" y="18"/>
                </a:cubicBezTo>
                <a:cubicBezTo>
                  <a:pt x="34" y="18"/>
                  <a:pt x="34" y="18"/>
                  <a:pt x="34" y="18"/>
                </a:cubicBezTo>
                <a:cubicBezTo>
                  <a:pt x="36" y="19"/>
                  <a:pt x="36" y="19"/>
                  <a:pt x="36" y="19"/>
                </a:cubicBezTo>
                <a:cubicBezTo>
                  <a:pt x="37" y="18"/>
                  <a:pt x="37" y="18"/>
                  <a:pt x="37" y="18"/>
                </a:cubicBezTo>
                <a:cubicBezTo>
                  <a:pt x="40" y="19"/>
                  <a:pt x="40" y="19"/>
                  <a:pt x="40" y="19"/>
                </a:cubicBezTo>
                <a:cubicBezTo>
                  <a:pt x="44" y="19"/>
                  <a:pt x="44" y="19"/>
                  <a:pt x="44" y="19"/>
                </a:cubicBezTo>
                <a:cubicBezTo>
                  <a:pt x="46" y="20"/>
                  <a:pt x="46" y="20"/>
                  <a:pt x="46" y="20"/>
                </a:cubicBezTo>
                <a:cubicBezTo>
                  <a:pt x="47" y="20"/>
                  <a:pt x="47" y="20"/>
                  <a:pt x="47" y="20"/>
                </a:cubicBezTo>
                <a:cubicBezTo>
                  <a:pt x="48" y="19"/>
                  <a:pt x="48" y="19"/>
                  <a:pt x="48" y="19"/>
                </a:cubicBezTo>
                <a:cubicBezTo>
                  <a:pt x="50" y="20"/>
                  <a:pt x="50" y="20"/>
                  <a:pt x="50" y="20"/>
                </a:cubicBezTo>
                <a:cubicBezTo>
                  <a:pt x="53" y="19"/>
                  <a:pt x="53" y="19"/>
                  <a:pt x="53" y="19"/>
                </a:cubicBezTo>
                <a:cubicBezTo>
                  <a:pt x="56" y="20"/>
                  <a:pt x="56" y="20"/>
                  <a:pt x="56" y="20"/>
                </a:cubicBezTo>
                <a:cubicBezTo>
                  <a:pt x="57" y="22"/>
                  <a:pt x="57" y="22"/>
                  <a:pt x="57" y="22"/>
                </a:cubicBezTo>
                <a:cubicBezTo>
                  <a:pt x="58" y="23"/>
                  <a:pt x="58" y="23"/>
                  <a:pt x="58" y="23"/>
                </a:cubicBezTo>
                <a:cubicBezTo>
                  <a:pt x="60" y="22"/>
                  <a:pt x="60" y="22"/>
                  <a:pt x="60" y="22"/>
                </a:cubicBezTo>
                <a:cubicBezTo>
                  <a:pt x="60" y="20"/>
                  <a:pt x="60" y="20"/>
                  <a:pt x="60" y="20"/>
                </a:cubicBezTo>
                <a:cubicBezTo>
                  <a:pt x="60" y="19"/>
                  <a:pt x="60" y="19"/>
                  <a:pt x="60" y="19"/>
                </a:cubicBezTo>
                <a:cubicBezTo>
                  <a:pt x="63" y="19"/>
                  <a:pt x="63" y="19"/>
                  <a:pt x="63" y="19"/>
                </a:cubicBezTo>
                <a:cubicBezTo>
                  <a:pt x="60" y="16"/>
                  <a:pt x="60" y="16"/>
                  <a:pt x="60" y="16"/>
                </a:cubicBezTo>
                <a:cubicBezTo>
                  <a:pt x="59" y="15"/>
                  <a:pt x="59" y="15"/>
                  <a:pt x="59" y="15"/>
                </a:cubicBezTo>
                <a:cubicBezTo>
                  <a:pt x="58" y="15"/>
                  <a:pt x="58" y="15"/>
                  <a:pt x="58" y="15"/>
                </a:cubicBezTo>
                <a:cubicBezTo>
                  <a:pt x="60" y="13"/>
                  <a:pt x="60" y="13"/>
                  <a:pt x="60" y="13"/>
                </a:cubicBezTo>
                <a:cubicBezTo>
                  <a:pt x="58" y="13"/>
                  <a:pt x="58" y="13"/>
                  <a:pt x="58" y="13"/>
                </a:cubicBezTo>
                <a:cubicBezTo>
                  <a:pt x="58" y="12"/>
                  <a:pt x="58" y="12"/>
                  <a:pt x="58" y="12"/>
                </a:cubicBezTo>
                <a:cubicBezTo>
                  <a:pt x="57" y="9"/>
                  <a:pt x="57" y="9"/>
                  <a:pt x="57" y="9"/>
                </a:cubicBezTo>
                <a:cubicBezTo>
                  <a:pt x="54" y="9"/>
                  <a:pt x="54" y="9"/>
                  <a:pt x="54" y="9"/>
                </a:cubicBezTo>
                <a:cubicBezTo>
                  <a:pt x="54" y="10"/>
                  <a:pt x="54" y="10"/>
                  <a:pt x="54" y="10"/>
                </a:cubicBezTo>
                <a:cubicBezTo>
                  <a:pt x="53" y="10"/>
                  <a:pt x="53" y="10"/>
                  <a:pt x="53" y="10"/>
                </a:cubicBezTo>
                <a:cubicBezTo>
                  <a:pt x="48" y="10"/>
                  <a:pt x="48" y="10"/>
                  <a:pt x="48" y="10"/>
                </a:cubicBezTo>
                <a:cubicBezTo>
                  <a:pt x="46" y="10"/>
                  <a:pt x="46" y="10"/>
                  <a:pt x="46" y="10"/>
                </a:cubicBezTo>
                <a:cubicBezTo>
                  <a:pt x="43" y="9"/>
                  <a:pt x="43" y="9"/>
                  <a:pt x="43" y="9"/>
                </a:cubicBezTo>
                <a:cubicBezTo>
                  <a:pt x="38" y="6"/>
                  <a:pt x="38" y="6"/>
                  <a:pt x="38" y="6"/>
                </a:cubicBezTo>
                <a:cubicBezTo>
                  <a:pt x="33" y="2"/>
                  <a:pt x="33" y="2"/>
                  <a:pt x="33" y="2"/>
                </a:cubicBezTo>
                <a:cubicBezTo>
                  <a:pt x="30" y="0"/>
                  <a:pt x="30" y="0"/>
                  <a:pt x="30" y="0"/>
                </a:cubicBezTo>
                <a:cubicBezTo>
                  <a:pt x="29" y="1"/>
                  <a:pt x="29" y="1"/>
                  <a:pt x="29" y="1"/>
                </a:cubicBezTo>
                <a:cubicBezTo>
                  <a:pt x="30" y="2"/>
                  <a:pt x="30" y="2"/>
                  <a:pt x="30" y="2"/>
                </a:cubicBezTo>
                <a:cubicBezTo>
                  <a:pt x="28" y="2"/>
                  <a:pt x="28" y="2"/>
                  <a:pt x="28" y="2"/>
                </a:cubicBezTo>
                <a:cubicBezTo>
                  <a:pt x="27" y="3"/>
                  <a:pt x="27" y="3"/>
                  <a:pt x="27" y="3"/>
                </a:cubicBezTo>
                <a:cubicBezTo>
                  <a:pt x="25" y="5"/>
                  <a:pt x="25" y="5"/>
                  <a:pt x="25" y="5"/>
                </a:cubicBezTo>
                <a:cubicBezTo>
                  <a:pt x="24" y="5"/>
                  <a:pt x="24" y="5"/>
                  <a:pt x="24" y="5"/>
                </a:cubicBezTo>
                <a:cubicBezTo>
                  <a:pt x="23" y="6"/>
                  <a:pt x="23" y="6"/>
                  <a:pt x="23" y="6"/>
                </a:cubicBezTo>
                <a:cubicBezTo>
                  <a:pt x="23" y="9"/>
                  <a:pt x="23" y="9"/>
                  <a:pt x="23" y="9"/>
                </a:cubicBezTo>
                <a:cubicBezTo>
                  <a:pt x="21" y="10"/>
                  <a:pt x="21" y="10"/>
                  <a:pt x="21" y="10"/>
                </a:cubicBezTo>
                <a:cubicBezTo>
                  <a:pt x="21" y="11"/>
                  <a:pt x="21" y="11"/>
                  <a:pt x="21" y="11"/>
                </a:cubicBezTo>
                <a:cubicBezTo>
                  <a:pt x="21" y="11"/>
                  <a:pt x="21" y="11"/>
                  <a:pt x="21" y="11"/>
                </a:cubicBezTo>
                <a:cubicBezTo>
                  <a:pt x="18" y="12"/>
                  <a:pt x="18" y="12"/>
                  <a:pt x="18" y="12"/>
                </a:cubicBezTo>
                <a:cubicBezTo>
                  <a:pt x="20" y="12"/>
                  <a:pt x="20" y="12"/>
                  <a:pt x="20" y="12"/>
                </a:cubicBezTo>
                <a:cubicBezTo>
                  <a:pt x="20" y="14"/>
                  <a:pt x="20" y="14"/>
                  <a:pt x="20" y="14"/>
                </a:cubicBezTo>
                <a:cubicBezTo>
                  <a:pt x="20" y="15"/>
                  <a:pt x="20" y="15"/>
                  <a:pt x="20" y="15"/>
                </a:cubicBezTo>
                <a:cubicBezTo>
                  <a:pt x="18" y="15"/>
                  <a:pt x="18" y="15"/>
                  <a:pt x="18" y="15"/>
                </a:cubicBezTo>
                <a:cubicBezTo>
                  <a:pt x="18" y="15"/>
                  <a:pt x="18" y="15"/>
                  <a:pt x="18" y="15"/>
                </a:cubicBezTo>
                <a:cubicBezTo>
                  <a:pt x="18" y="15"/>
                  <a:pt x="18" y="15"/>
                  <a:pt x="17" y="15"/>
                </a:cubicBezTo>
                <a:cubicBezTo>
                  <a:pt x="17" y="15"/>
                  <a:pt x="17" y="15"/>
                  <a:pt x="17" y="15"/>
                </a:cubicBezTo>
                <a:cubicBezTo>
                  <a:pt x="15" y="14"/>
                  <a:pt x="15" y="14"/>
                  <a:pt x="15" y="14"/>
                </a:cubicBezTo>
                <a:cubicBezTo>
                  <a:pt x="14" y="13"/>
                  <a:pt x="14" y="13"/>
                  <a:pt x="14" y="13"/>
                </a:cubicBezTo>
                <a:cubicBezTo>
                  <a:pt x="11" y="12"/>
                  <a:pt x="11" y="12"/>
                  <a:pt x="11" y="12"/>
                </a:cubicBezTo>
                <a:cubicBezTo>
                  <a:pt x="8" y="15"/>
                  <a:pt x="8" y="15"/>
                  <a:pt x="8" y="15"/>
                </a:cubicBezTo>
                <a:cubicBezTo>
                  <a:pt x="7" y="15"/>
                  <a:pt x="7" y="15"/>
                  <a:pt x="7" y="15"/>
                </a:cubicBezTo>
                <a:cubicBezTo>
                  <a:pt x="5" y="15"/>
                  <a:pt x="5" y="15"/>
                  <a:pt x="5" y="15"/>
                </a:cubicBezTo>
                <a:cubicBezTo>
                  <a:pt x="4" y="15"/>
                  <a:pt x="4" y="15"/>
                  <a:pt x="4" y="15"/>
                </a:cubicBezTo>
                <a:cubicBezTo>
                  <a:pt x="3" y="15"/>
                  <a:pt x="3" y="15"/>
                  <a:pt x="3" y="15"/>
                </a:cubicBezTo>
                <a:cubicBezTo>
                  <a:pt x="3" y="15"/>
                  <a:pt x="3" y="15"/>
                  <a:pt x="3" y="15"/>
                </a:cubicBezTo>
                <a:cubicBezTo>
                  <a:pt x="1" y="15"/>
                  <a:pt x="1" y="15"/>
                  <a:pt x="1" y="15"/>
                </a:cubicBezTo>
                <a:cubicBezTo>
                  <a:pt x="0" y="15"/>
                  <a:pt x="0" y="15"/>
                  <a:pt x="0" y="15"/>
                </a:cubicBezTo>
                <a:cubicBezTo>
                  <a:pt x="0" y="18"/>
                  <a:pt x="0" y="18"/>
                  <a:pt x="0" y="18"/>
                </a:cubicBezTo>
                <a:cubicBezTo>
                  <a:pt x="1" y="19"/>
                  <a:pt x="1" y="19"/>
                  <a:pt x="1" y="19"/>
                </a:cubicBezTo>
                <a:cubicBezTo>
                  <a:pt x="3" y="19"/>
                  <a:pt x="3" y="19"/>
                  <a:pt x="3" y="19"/>
                </a:cubicBezTo>
                <a:cubicBezTo>
                  <a:pt x="1" y="20"/>
                  <a:pt x="1" y="20"/>
                  <a:pt x="1" y="20"/>
                </a:cubicBezTo>
                <a:cubicBezTo>
                  <a:pt x="3" y="22"/>
                  <a:pt x="3" y="22"/>
                  <a:pt x="3" y="22"/>
                </a:cubicBezTo>
                <a:cubicBezTo>
                  <a:pt x="4" y="25"/>
                  <a:pt x="4" y="25"/>
                  <a:pt x="4" y="25"/>
                </a:cubicBezTo>
                <a:cubicBezTo>
                  <a:pt x="5" y="20"/>
                  <a:pt x="5" y="20"/>
                  <a:pt x="5" y="20"/>
                </a:cubicBezTo>
                <a:cubicBezTo>
                  <a:pt x="7" y="20"/>
                  <a:pt x="7" y="20"/>
                  <a:pt x="7" y="20"/>
                </a:cubicBezTo>
                <a:cubicBezTo>
                  <a:pt x="7" y="18"/>
                  <a:pt x="7" y="18"/>
                  <a:pt x="7" y="18"/>
                </a:cubicBezTo>
                <a:cubicBezTo>
                  <a:pt x="8" y="18"/>
                  <a:pt x="8" y="18"/>
                  <a:pt x="8" y="18"/>
                </a:cubicBezTo>
                <a:cubicBezTo>
                  <a:pt x="10" y="16"/>
                  <a:pt x="10" y="16"/>
                  <a:pt x="10" y="16"/>
                </a:cubicBezTo>
                <a:cubicBezTo>
                  <a:pt x="13" y="18"/>
                  <a:pt x="13" y="18"/>
                  <a:pt x="13" y="18"/>
                </a:cubicBezTo>
                <a:cubicBezTo>
                  <a:pt x="14" y="20"/>
                  <a:pt x="14" y="20"/>
                  <a:pt x="14" y="20"/>
                </a:cubicBezTo>
                <a:cubicBezTo>
                  <a:pt x="15" y="23"/>
                  <a:pt x="15" y="23"/>
                  <a:pt x="15" y="23"/>
                </a:cubicBezTo>
                <a:cubicBezTo>
                  <a:pt x="15" y="26"/>
                  <a:pt x="15" y="26"/>
                  <a:pt x="15" y="26"/>
                </a:cubicBezTo>
                <a:cubicBezTo>
                  <a:pt x="18" y="29"/>
                  <a:pt x="18" y="29"/>
                  <a:pt x="18" y="29"/>
                </a:cubicBezTo>
                <a:cubicBezTo>
                  <a:pt x="21" y="30"/>
                  <a:pt x="21" y="30"/>
                  <a:pt x="21" y="30"/>
                </a:cubicBezTo>
                <a:cubicBezTo>
                  <a:pt x="17" y="30"/>
                  <a:pt x="17" y="30"/>
                  <a:pt x="17" y="30"/>
                </a:cubicBezTo>
                <a:cubicBezTo>
                  <a:pt x="20" y="35"/>
                  <a:pt x="20" y="35"/>
                  <a:pt x="20" y="35"/>
                </a:cubicBezTo>
                <a:cubicBezTo>
                  <a:pt x="24" y="38"/>
                  <a:pt x="24" y="38"/>
                  <a:pt x="24" y="38"/>
                </a:cubicBezTo>
                <a:cubicBezTo>
                  <a:pt x="25" y="39"/>
                  <a:pt x="25" y="39"/>
                  <a:pt x="25" y="39"/>
                </a:cubicBezTo>
                <a:cubicBezTo>
                  <a:pt x="27" y="40"/>
                  <a:pt x="27" y="40"/>
                  <a:pt x="27" y="40"/>
                </a:cubicBezTo>
                <a:cubicBezTo>
                  <a:pt x="28" y="40"/>
                  <a:pt x="28" y="40"/>
                  <a:pt x="28" y="40"/>
                </a:cubicBezTo>
                <a:cubicBezTo>
                  <a:pt x="33" y="40"/>
                  <a:pt x="33" y="40"/>
                  <a:pt x="33" y="40"/>
                </a:cubicBezTo>
                <a:cubicBezTo>
                  <a:pt x="37" y="42"/>
                  <a:pt x="37" y="42"/>
                  <a:pt x="37" y="42"/>
                </a:cubicBezTo>
                <a:cubicBezTo>
                  <a:pt x="43" y="48"/>
                  <a:pt x="43" y="48"/>
                  <a:pt x="43" y="48"/>
                </a:cubicBezTo>
                <a:cubicBezTo>
                  <a:pt x="44" y="49"/>
                  <a:pt x="44" y="49"/>
                  <a:pt x="44" y="49"/>
                </a:cubicBezTo>
                <a:cubicBezTo>
                  <a:pt x="46" y="48"/>
                  <a:pt x="46" y="48"/>
                  <a:pt x="46" y="48"/>
                </a:cubicBezTo>
                <a:lnTo>
                  <a:pt x="45" y="4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93" name="Freeform 104"/>
          <p:cNvSpPr>
            <a:spLocks/>
          </p:cNvSpPr>
          <p:nvPr/>
        </p:nvSpPr>
        <p:spPr bwMode="auto">
          <a:xfrm>
            <a:off x="4571998" y="1594879"/>
            <a:ext cx="135731" cy="103453"/>
          </a:xfrm>
          <a:custGeom>
            <a:avLst/>
            <a:gdLst>
              <a:gd name="T0" fmla="*/ 73 w 76"/>
              <a:gd name="T1" fmla="*/ 15 h 42"/>
              <a:gd name="T2" fmla="*/ 68 w 76"/>
              <a:gd name="T3" fmla="*/ 10 h 42"/>
              <a:gd name="T4" fmla="*/ 61 w 76"/>
              <a:gd name="T5" fmla="*/ 6 h 42"/>
              <a:gd name="T6" fmla="*/ 55 w 76"/>
              <a:gd name="T7" fmla="*/ 4 h 42"/>
              <a:gd name="T8" fmla="*/ 49 w 76"/>
              <a:gd name="T9" fmla="*/ 0 h 42"/>
              <a:gd name="T10" fmla="*/ 45 w 76"/>
              <a:gd name="T11" fmla="*/ 0 h 42"/>
              <a:gd name="T12" fmla="*/ 32 w 76"/>
              <a:gd name="T13" fmla="*/ 0 h 42"/>
              <a:gd name="T14" fmla="*/ 24 w 76"/>
              <a:gd name="T15" fmla="*/ 0 h 42"/>
              <a:gd name="T16" fmla="*/ 9 w 76"/>
              <a:gd name="T17" fmla="*/ 0 h 42"/>
              <a:gd name="T18" fmla="*/ 2 w 76"/>
              <a:gd name="T19" fmla="*/ 4 h 42"/>
              <a:gd name="T20" fmla="*/ 0 w 76"/>
              <a:gd name="T21" fmla="*/ 6 h 42"/>
              <a:gd name="T22" fmla="*/ 4 w 76"/>
              <a:gd name="T23" fmla="*/ 15 h 42"/>
              <a:gd name="T24" fmla="*/ 8 w 76"/>
              <a:gd name="T25" fmla="*/ 19 h 42"/>
              <a:gd name="T26" fmla="*/ 13 w 76"/>
              <a:gd name="T27" fmla="*/ 21 h 42"/>
              <a:gd name="T28" fmla="*/ 27 w 76"/>
              <a:gd name="T29" fmla="*/ 23 h 42"/>
              <a:gd name="T30" fmla="*/ 28 w 76"/>
              <a:gd name="T31" fmla="*/ 29 h 42"/>
              <a:gd name="T32" fmla="*/ 32 w 76"/>
              <a:gd name="T33" fmla="*/ 38 h 42"/>
              <a:gd name="T34" fmla="*/ 35 w 76"/>
              <a:gd name="T35" fmla="*/ 42 h 42"/>
              <a:gd name="T36" fmla="*/ 37 w 76"/>
              <a:gd name="T37" fmla="*/ 42 h 42"/>
              <a:gd name="T38" fmla="*/ 40 w 76"/>
              <a:gd name="T39" fmla="*/ 42 h 42"/>
              <a:gd name="T40" fmla="*/ 45 w 76"/>
              <a:gd name="T41" fmla="*/ 42 h 42"/>
              <a:gd name="T42" fmla="*/ 49 w 76"/>
              <a:gd name="T43" fmla="*/ 42 h 42"/>
              <a:gd name="T44" fmla="*/ 53 w 76"/>
              <a:gd name="T45" fmla="*/ 38 h 42"/>
              <a:gd name="T46" fmla="*/ 57 w 76"/>
              <a:gd name="T47" fmla="*/ 38 h 42"/>
              <a:gd name="T48" fmla="*/ 61 w 76"/>
              <a:gd name="T49" fmla="*/ 37 h 42"/>
              <a:gd name="T50" fmla="*/ 63 w 76"/>
              <a:gd name="T51" fmla="*/ 38 h 42"/>
              <a:gd name="T52" fmla="*/ 65 w 76"/>
              <a:gd name="T53" fmla="*/ 37 h 42"/>
              <a:gd name="T54" fmla="*/ 61 w 76"/>
              <a:gd name="T55" fmla="*/ 34 h 42"/>
              <a:gd name="T56" fmla="*/ 65 w 76"/>
              <a:gd name="T57" fmla="*/ 29 h 42"/>
              <a:gd name="T58" fmla="*/ 65 w 76"/>
              <a:gd name="T59" fmla="*/ 26 h 42"/>
              <a:gd name="T60" fmla="*/ 71 w 76"/>
              <a:gd name="T61" fmla="*/ 23 h 42"/>
              <a:gd name="T62" fmla="*/ 75 w 76"/>
              <a:gd name="T63" fmla="*/ 21 h 42"/>
              <a:gd name="T64" fmla="*/ 72 w 76"/>
              <a:gd name="T65" fmla="*/ 17 h 42"/>
              <a:gd name="T66" fmla="*/ 72 w 76"/>
              <a:gd name="T67" fmla="*/ 17 h 42"/>
              <a:gd name="T68" fmla="*/ 72 w 76"/>
              <a:gd name="T69" fmla="*/ 17 h 42"/>
              <a:gd name="T70" fmla="*/ 72 w 76"/>
              <a:gd name="T71" fmla="*/ 1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42">
                <a:moveTo>
                  <a:pt x="72" y="17"/>
                </a:moveTo>
                <a:lnTo>
                  <a:pt x="73" y="15"/>
                </a:lnTo>
                <a:lnTo>
                  <a:pt x="75" y="11"/>
                </a:lnTo>
                <a:lnTo>
                  <a:pt x="68" y="10"/>
                </a:lnTo>
                <a:lnTo>
                  <a:pt x="65" y="8"/>
                </a:lnTo>
                <a:lnTo>
                  <a:pt x="61" y="6"/>
                </a:lnTo>
                <a:lnTo>
                  <a:pt x="59" y="4"/>
                </a:lnTo>
                <a:lnTo>
                  <a:pt x="55" y="4"/>
                </a:lnTo>
                <a:lnTo>
                  <a:pt x="53" y="2"/>
                </a:lnTo>
                <a:lnTo>
                  <a:pt x="49" y="0"/>
                </a:lnTo>
                <a:lnTo>
                  <a:pt x="48" y="0"/>
                </a:lnTo>
                <a:lnTo>
                  <a:pt x="45" y="0"/>
                </a:lnTo>
                <a:lnTo>
                  <a:pt x="40" y="2"/>
                </a:lnTo>
                <a:lnTo>
                  <a:pt x="32" y="0"/>
                </a:lnTo>
                <a:lnTo>
                  <a:pt x="28" y="0"/>
                </a:lnTo>
                <a:lnTo>
                  <a:pt x="24" y="0"/>
                </a:lnTo>
                <a:lnTo>
                  <a:pt x="17" y="0"/>
                </a:lnTo>
                <a:lnTo>
                  <a:pt x="9" y="0"/>
                </a:lnTo>
                <a:lnTo>
                  <a:pt x="4" y="2"/>
                </a:lnTo>
                <a:lnTo>
                  <a:pt x="2" y="4"/>
                </a:lnTo>
                <a:lnTo>
                  <a:pt x="0" y="5"/>
                </a:lnTo>
                <a:lnTo>
                  <a:pt x="0" y="6"/>
                </a:lnTo>
                <a:lnTo>
                  <a:pt x="2" y="13"/>
                </a:lnTo>
                <a:lnTo>
                  <a:pt x="4" y="15"/>
                </a:lnTo>
                <a:lnTo>
                  <a:pt x="5" y="19"/>
                </a:lnTo>
                <a:lnTo>
                  <a:pt x="8" y="19"/>
                </a:lnTo>
                <a:lnTo>
                  <a:pt x="9" y="19"/>
                </a:lnTo>
                <a:lnTo>
                  <a:pt x="13" y="21"/>
                </a:lnTo>
                <a:lnTo>
                  <a:pt x="21" y="23"/>
                </a:lnTo>
                <a:lnTo>
                  <a:pt x="27" y="23"/>
                </a:lnTo>
                <a:lnTo>
                  <a:pt x="31" y="26"/>
                </a:lnTo>
                <a:lnTo>
                  <a:pt x="28" y="29"/>
                </a:lnTo>
                <a:lnTo>
                  <a:pt x="31" y="37"/>
                </a:lnTo>
                <a:lnTo>
                  <a:pt x="32" y="38"/>
                </a:lnTo>
                <a:lnTo>
                  <a:pt x="35" y="42"/>
                </a:lnTo>
                <a:lnTo>
                  <a:pt x="35" y="42"/>
                </a:lnTo>
                <a:lnTo>
                  <a:pt x="36" y="42"/>
                </a:lnTo>
                <a:lnTo>
                  <a:pt x="37" y="42"/>
                </a:lnTo>
                <a:lnTo>
                  <a:pt x="39" y="42"/>
                </a:lnTo>
                <a:lnTo>
                  <a:pt x="40" y="42"/>
                </a:lnTo>
                <a:lnTo>
                  <a:pt x="44" y="42"/>
                </a:lnTo>
                <a:lnTo>
                  <a:pt x="45" y="42"/>
                </a:lnTo>
                <a:lnTo>
                  <a:pt x="48" y="42"/>
                </a:lnTo>
                <a:lnTo>
                  <a:pt x="49" y="42"/>
                </a:lnTo>
                <a:lnTo>
                  <a:pt x="51" y="39"/>
                </a:lnTo>
                <a:lnTo>
                  <a:pt x="53" y="38"/>
                </a:lnTo>
                <a:lnTo>
                  <a:pt x="55" y="38"/>
                </a:lnTo>
                <a:lnTo>
                  <a:pt x="57" y="38"/>
                </a:lnTo>
                <a:lnTo>
                  <a:pt x="59" y="37"/>
                </a:lnTo>
                <a:lnTo>
                  <a:pt x="61" y="37"/>
                </a:lnTo>
                <a:lnTo>
                  <a:pt x="63" y="37"/>
                </a:lnTo>
                <a:lnTo>
                  <a:pt x="63" y="38"/>
                </a:lnTo>
                <a:lnTo>
                  <a:pt x="65" y="38"/>
                </a:lnTo>
                <a:lnTo>
                  <a:pt x="65" y="37"/>
                </a:lnTo>
                <a:lnTo>
                  <a:pt x="63" y="34"/>
                </a:lnTo>
                <a:lnTo>
                  <a:pt x="61" y="34"/>
                </a:lnTo>
                <a:lnTo>
                  <a:pt x="63" y="33"/>
                </a:lnTo>
                <a:lnTo>
                  <a:pt x="65" y="29"/>
                </a:lnTo>
                <a:lnTo>
                  <a:pt x="65" y="27"/>
                </a:lnTo>
                <a:lnTo>
                  <a:pt x="65" y="26"/>
                </a:lnTo>
                <a:lnTo>
                  <a:pt x="68" y="25"/>
                </a:lnTo>
                <a:lnTo>
                  <a:pt x="71" y="23"/>
                </a:lnTo>
                <a:lnTo>
                  <a:pt x="72" y="21"/>
                </a:lnTo>
                <a:lnTo>
                  <a:pt x="75" y="21"/>
                </a:lnTo>
                <a:lnTo>
                  <a:pt x="76" y="19"/>
                </a:lnTo>
                <a:lnTo>
                  <a:pt x="72" y="17"/>
                </a:lnTo>
                <a:lnTo>
                  <a:pt x="72" y="17"/>
                </a:lnTo>
                <a:lnTo>
                  <a:pt x="72" y="17"/>
                </a:lnTo>
                <a:lnTo>
                  <a:pt x="72" y="17"/>
                </a:lnTo>
                <a:lnTo>
                  <a:pt x="72" y="17"/>
                </a:lnTo>
                <a:lnTo>
                  <a:pt x="72" y="17"/>
                </a:lnTo>
                <a:lnTo>
                  <a:pt x="72" y="1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94" name="Freeform 105"/>
          <p:cNvSpPr>
            <a:spLocks/>
          </p:cNvSpPr>
          <p:nvPr/>
        </p:nvSpPr>
        <p:spPr bwMode="auto">
          <a:xfrm>
            <a:off x="4568426" y="1525895"/>
            <a:ext cx="171450" cy="96064"/>
          </a:xfrm>
          <a:custGeom>
            <a:avLst/>
            <a:gdLst>
              <a:gd name="T0" fmla="*/ 6 w 96"/>
              <a:gd name="T1" fmla="*/ 30 h 39"/>
              <a:gd name="T2" fmla="*/ 19 w 96"/>
              <a:gd name="T3" fmla="*/ 28 h 39"/>
              <a:gd name="T4" fmla="*/ 30 w 96"/>
              <a:gd name="T5" fmla="*/ 28 h 39"/>
              <a:gd name="T6" fmla="*/ 42 w 96"/>
              <a:gd name="T7" fmla="*/ 30 h 39"/>
              <a:gd name="T8" fmla="*/ 50 w 96"/>
              <a:gd name="T9" fmla="*/ 28 h 39"/>
              <a:gd name="T10" fmla="*/ 55 w 96"/>
              <a:gd name="T11" fmla="*/ 30 h 39"/>
              <a:gd name="T12" fmla="*/ 61 w 96"/>
              <a:gd name="T13" fmla="*/ 32 h 39"/>
              <a:gd name="T14" fmla="*/ 67 w 96"/>
              <a:gd name="T15" fmla="*/ 36 h 39"/>
              <a:gd name="T16" fmla="*/ 77 w 96"/>
              <a:gd name="T17" fmla="*/ 39 h 39"/>
              <a:gd name="T18" fmla="*/ 86 w 96"/>
              <a:gd name="T19" fmla="*/ 38 h 39"/>
              <a:gd name="T20" fmla="*/ 90 w 96"/>
              <a:gd name="T21" fmla="*/ 36 h 39"/>
              <a:gd name="T22" fmla="*/ 95 w 96"/>
              <a:gd name="T23" fmla="*/ 32 h 39"/>
              <a:gd name="T24" fmla="*/ 96 w 96"/>
              <a:gd name="T25" fmla="*/ 32 h 39"/>
              <a:gd name="T26" fmla="*/ 95 w 96"/>
              <a:gd name="T27" fmla="*/ 26 h 39"/>
              <a:gd name="T28" fmla="*/ 90 w 96"/>
              <a:gd name="T29" fmla="*/ 21 h 39"/>
              <a:gd name="T30" fmla="*/ 87 w 96"/>
              <a:gd name="T31" fmla="*/ 18 h 39"/>
              <a:gd name="T32" fmla="*/ 87 w 96"/>
              <a:gd name="T33" fmla="*/ 13 h 39"/>
              <a:gd name="T34" fmla="*/ 82 w 96"/>
              <a:gd name="T35" fmla="*/ 9 h 39"/>
              <a:gd name="T36" fmla="*/ 73 w 96"/>
              <a:gd name="T37" fmla="*/ 8 h 39"/>
              <a:gd name="T38" fmla="*/ 67 w 96"/>
              <a:gd name="T39" fmla="*/ 5 h 39"/>
              <a:gd name="T40" fmla="*/ 53 w 96"/>
              <a:gd name="T41" fmla="*/ 0 h 39"/>
              <a:gd name="T42" fmla="*/ 46 w 96"/>
              <a:gd name="T43" fmla="*/ 1 h 39"/>
              <a:gd name="T44" fmla="*/ 42 w 96"/>
              <a:gd name="T45" fmla="*/ 8 h 39"/>
              <a:gd name="T46" fmla="*/ 42 w 96"/>
              <a:gd name="T47" fmla="*/ 13 h 39"/>
              <a:gd name="T48" fmla="*/ 37 w 96"/>
              <a:gd name="T49" fmla="*/ 17 h 39"/>
              <a:gd name="T50" fmla="*/ 29 w 96"/>
              <a:gd name="T51" fmla="*/ 14 h 39"/>
              <a:gd name="T52" fmla="*/ 19 w 96"/>
              <a:gd name="T53" fmla="*/ 5 h 39"/>
              <a:gd name="T54" fmla="*/ 15 w 96"/>
              <a:gd name="T55" fmla="*/ 5 h 39"/>
              <a:gd name="T56" fmla="*/ 7 w 96"/>
              <a:gd name="T57" fmla="*/ 9 h 39"/>
              <a:gd name="T58" fmla="*/ 4 w 96"/>
              <a:gd name="T59" fmla="*/ 17 h 39"/>
              <a:gd name="T60" fmla="*/ 0 w 96"/>
              <a:gd name="T61" fmla="*/ 22 h 39"/>
              <a:gd name="T62" fmla="*/ 0 w 96"/>
              <a:gd name="T63" fmla="*/ 28 h 39"/>
              <a:gd name="T64" fmla="*/ 0 w 96"/>
              <a:gd name="T65" fmla="*/ 32 h 39"/>
              <a:gd name="T66" fmla="*/ 2 w 96"/>
              <a:gd name="T67" fmla="*/ 33 h 39"/>
              <a:gd name="T68" fmla="*/ 4 w 96"/>
              <a:gd name="T69" fmla="*/ 32 h 39"/>
              <a:gd name="T70" fmla="*/ 4 w 96"/>
              <a:gd name="T71" fmla="*/ 32 h 39"/>
              <a:gd name="T72" fmla="*/ 4 w 96"/>
              <a:gd name="T73" fmla="*/ 3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39">
                <a:moveTo>
                  <a:pt x="4" y="32"/>
                </a:moveTo>
                <a:lnTo>
                  <a:pt x="6" y="30"/>
                </a:lnTo>
                <a:lnTo>
                  <a:pt x="11" y="28"/>
                </a:lnTo>
                <a:lnTo>
                  <a:pt x="19" y="28"/>
                </a:lnTo>
                <a:lnTo>
                  <a:pt x="26" y="28"/>
                </a:lnTo>
                <a:lnTo>
                  <a:pt x="30" y="28"/>
                </a:lnTo>
                <a:lnTo>
                  <a:pt x="34" y="28"/>
                </a:lnTo>
                <a:lnTo>
                  <a:pt x="42" y="30"/>
                </a:lnTo>
                <a:lnTo>
                  <a:pt x="47" y="28"/>
                </a:lnTo>
                <a:lnTo>
                  <a:pt x="50" y="28"/>
                </a:lnTo>
                <a:lnTo>
                  <a:pt x="51" y="28"/>
                </a:lnTo>
                <a:lnTo>
                  <a:pt x="55" y="30"/>
                </a:lnTo>
                <a:lnTo>
                  <a:pt x="57" y="32"/>
                </a:lnTo>
                <a:lnTo>
                  <a:pt x="61" y="32"/>
                </a:lnTo>
                <a:lnTo>
                  <a:pt x="63" y="34"/>
                </a:lnTo>
                <a:lnTo>
                  <a:pt x="67" y="36"/>
                </a:lnTo>
                <a:lnTo>
                  <a:pt x="70" y="38"/>
                </a:lnTo>
                <a:lnTo>
                  <a:pt x="77" y="39"/>
                </a:lnTo>
                <a:lnTo>
                  <a:pt x="81" y="38"/>
                </a:lnTo>
                <a:lnTo>
                  <a:pt x="86" y="38"/>
                </a:lnTo>
                <a:lnTo>
                  <a:pt x="87" y="38"/>
                </a:lnTo>
                <a:lnTo>
                  <a:pt x="90" y="36"/>
                </a:lnTo>
                <a:lnTo>
                  <a:pt x="94" y="32"/>
                </a:lnTo>
                <a:lnTo>
                  <a:pt x="95" y="32"/>
                </a:lnTo>
                <a:lnTo>
                  <a:pt x="96" y="33"/>
                </a:lnTo>
                <a:lnTo>
                  <a:pt x="96" y="32"/>
                </a:lnTo>
                <a:lnTo>
                  <a:pt x="95" y="30"/>
                </a:lnTo>
                <a:lnTo>
                  <a:pt x="95" y="26"/>
                </a:lnTo>
                <a:lnTo>
                  <a:pt x="91" y="22"/>
                </a:lnTo>
                <a:lnTo>
                  <a:pt x="90" y="21"/>
                </a:lnTo>
                <a:lnTo>
                  <a:pt x="87" y="21"/>
                </a:lnTo>
                <a:lnTo>
                  <a:pt x="87" y="18"/>
                </a:lnTo>
                <a:lnTo>
                  <a:pt x="87" y="14"/>
                </a:lnTo>
                <a:lnTo>
                  <a:pt x="87" y="13"/>
                </a:lnTo>
                <a:lnTo>
                  <a:pt x="86" y="10"/>
                </a:lnTo>
                <a:lnTo>
                  <a:pt x="82" y="9"/>
                </a:lnTo>
                <a:lnTo>
                  <a:pt x="78" y="8"/>
                </a:lnTo>
                <a:lnTo>
                  <a:pt x="73" y="8"/>
                </a:lnTo>
                <a:lnTo>
                  <a:pt x="70" y="8"/>
                </a:lnTo>
                <a:lnTo>
                  <a:pt x="67" y="5"/>
                </a:lnTo>
                <a:lnTo>
                  <a:pt x="59" y="1"/>
                </a:lnTo>
                <a:lnTo>
                  <a:pt x="53" y="0"/>
                </a:lnTo>
                <a:lnTo>
                  <a:pt x="50" y="0"/>
                </a:lnTo>
                <a:lnTo>
                  <a:pt x="46" y="1"/>
                </a:lnTo>
                <a:lnTo>
                  <a:pt x="42" y="4"/>
                </a:lnTo>
                <a:lnTo>
                  <a:pt x="42" y="8"/>
                </a:lnTo>
                <a:lnTo>
                  <a:pt x="43" y="10"/>
                </a:lnTo>
                <a:lnTo>
                  <a:pt x="42" y="13"/>
                </a:lnTo>
                <a:lnTo>
                  <a:pt x="39" y="14"/>
                </a:lnTo>
                <a:lnTo>
                  <a:pt x="37" y="17"/>
                </a:lnTo>
                <a:lnTo>
                  <a:pt x="33" y="17"/>
                </a:lnTo>
                <a:lnTo>
                  <a:pt x="29" y="14"/>
                </a:lnTo>
                <a:lnTo>
                  <a:pt x="25" y="10"/>
                </a:lnTo>
                <a:lnTo>
                  <a:pt x="19" y="5"/>
                </a:lnTo>
                <a:lnTo>
                  <a:pt x="17" y="5"/>
                </a:lnTo>
                <a:lnTo>
                  <a:pt x="15" y="5"/>
                </a:lnTo>
                <a:lnTo>
                  <a:pt x="11" y="8"/>
                </a:lnTo>
                <a:lnTo>
                  <a:pt x="7" y="9"/>
                </a:lnTo>
                <a:lnTo>
                  <a:pt x="6" y="13"/>
                </a:lnTo>
                <a:lnTo>
                  <a:pt x="4" y="17"/>
                </a:lnTo>
                <a:lnTo>
                  <a:pt x="2" y="21"/>
                </a:lnTo>
                <a:lnTo>
                  <a:pt x="0" y="22"/>
                </a:lnTo>
                <a:lnTo>
                  <a:pt x="0" y="26"/>
                </a:lnTo>
                <a:lnTo>
                  <a:pt x="0" y="28"/>
                </a:lnTo>
                <a:lnTo>
                  <a:pt x="0" y="30"/>
                </a:lnTo>
                <a:lnTo>
                  <a:pt x="0" y="32"/>
                </a:lnTo>
                <a:lnTo>
                  <a:pt x="2" y="34"/>
                </a:lnTo>
                <a:lnTo>
                  <a:pt x="2" y="33"/>
                </a:lnTo>
                <a:lnTo>
                  <a:pt x="4" y="32"/>
                </a:lnTo>
                <a:lnTo>
                  <a:pt x="4" y="32"/>
                </a:lnTo>
                <a:lnTo>
                  <a:pt x="4" y="32"/>
                </a:lnTo>
                <a:lnTo>
                  <a:pt x="4" y="32"/>
                </a:lnTo>
                <a:lnTo>
                  <a:pt x="4" y="32"/>
                </a:lnTo>
                <a:lnTo>
                  <a:pt x="4" y="32"/>
                </a:lnTo>
                <a:lnTo>
                  <a:pt x="4" y="32"/>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95" name="Freeform 106"/>
          <p:cNvSpPr>
            <a:spLocks noEditPoints="1"/>
          </p:cNvSpPr>
          <p:nvPr/>
        </p:nvSpPr>
        <p:spPr bwMode="auto">
          <a:xfrm>
            <a:off x="4548788" y="1636753"/>
            <a:ext cx="78581" cy="49263"/>
          </a:xfrm>
          <a:custGeom>
            <a:avLst/>
            <a:gdLst>
              <a:gd name="T0" fmla="*/ 13 w 44"/>
              <a:gd name="T1" fmla="*/ 2 h 20"/>
              <a:gd name="T2" fmla="*/ 11 w 44"/>
              <a:gd name="T3" fmla="*/ 6 h 20"/>
              <a:gd name="T4" fmla="*/ 17 w 44"/>
              <a:gd name="T5" fmla="*/ 0 h 20"/>
              <a:gd name="T6" fmla="*/ 13 w 44"/>
              <a:gd name="T7" fmla="*/ 2 h 20"/>
              <a:gd name="T8" fmla="*/ 13 w 44"/>
              <a:gd name="T9" fmla="*/ 2 h 20"/>
              <a:gd name="T10" fmla="*/ 13 w 44"/>
              <a:gd name="T11" fmla="*/ 2 h 20"/>
              <a:gd name="T12" fmla="*/ 13 w 44"/>
              <a:gd name="T13" fmla="*/ 2 h 20"/>
              <a:gd name="T14" fmla="*/ 13 w 44"/>
              <a:gd name="T15" fmla="*/ 2 h 20"/>
              <a:gd name="T16" fmla="*/ 13 w 44"/>
              <a:gd name="T17" fmla="*/ 2 h 20"/>
              <a:gd name="T18" fmla="*/ 13 w 44"/>
              <a:gd name="T19" fmla="*/ 2 h 20"/>
              <a:gd name="T20" fmla="*/ 44 w 44"/>
              <a:gd name="T21" fmla="*/ 9 h 20"/>
              <a:gd name="T22" fmla="*/ 40 w 44"/>
              <a:gd name="T23" fmla="*/ 6 h 20"/>
              <a:gd name="T24" fmla="*/ 34 w 44"/>
              <a:gd name="T25" fmla="*/ 6 h 20"/>
              <a:gd name="T26" fmla="*/ 26 w 44"/>
              <a:gd name="T27" fmla="*/ 4 h 20"/>
              <a:gd name="T28" fmla="*/ 22 w 44"/>
              <a:gd name="T29" fmla="*/ 2 h 20"/>
              <a:gd name="T30" fmla="*/ 21 w 44"/>
              <a:gd name="T31" fmla="*/ 2 h 20"/>
              <a:gd name="T32" fmla="*/ 18 w 44"/>
              <a:gd name="T33" fmla="*/ 4 h 20"/>
              <a:gd name="T34" fmla="*/ 18 w 44"/>
              <a:gd name="T35" fmla="*/ 8 h 20"/>
              <a:gd name="T36" fmla="*/ 17 w 44"/>
              <a:gd name="T37" fmla="*/ 8 h 20"/>
              <a:gd name="T38" fmla="*/ 9 w 44"/>
              <a:gd name="T39" fmla="*/ 8 h 20"/>
              <a:gd name="T40" fmla="*/ 11 w 44"/>
              <a:gd name="T41" fmla="*/ 6 h 20"/>
              <a:gd name="T42" fmla="*/ 7 w 44"/>
              <a:gd name="T43" fmla="*/ 8 h 20"/>
              <a:gd name="T44" fmla="*/ 4 w 44"/>
              <a:gd name="T45" fmla="*/ 8 h 20"/>
              <a:gd name="T46" fmla="*/ 1 w 44"/>
              <a:gd name="T47" fmla="*/ 8 h 20"/>
              <a:gd name="T48" fmla="*/ 1 w 44"/>
              <a:gd name="T49" fmla="*/ 9 h 20"/>
              <a:gd name="T50" fmla="*/ 0 w 44"/>
              <a:gd name="T51" fmla="*/ 13 h 20"/>
              <a:gd name="T52" fmla="*/ 1 w 44"/>
              <a:gd name="T53" fmla="*/ 12 h 20"/>
              <a:gd name="T54" fmla="*/ 7 w 44"/>
              <a:gd name="T55" fmla="*/ 12 h 20"/>
              <a:gd name="T56" fmla="*/ 5 w 44"/>
              <a:gd name="T57" fmla="*/ 13 h 20"/>
              <a:gd name="T58" fmla="*/ 4 w 44"/>
              <a:gd name="T59" fmla="*/ 13 h 20"/>
              <a:gd name="T60" fmla="*/ 0 w 44"/>
              <a:gd name="T61" fmla="*/ 17 h 20"/>
              <a:gd name="T62" fmla="*/ 1 w 44"/>
              <a:gd name="T63" fmla="*/ 17 h 20"/>
              <a:gd name="T64" fmla="*/ 11 w 44"/>
              <a:gd name="T65" fmla="*/ 17 h 20"/>
              <a:gd name="T66" fmla="*/ 24 w 44"/>
              <a:gd name="T67" fmla="*/ 20 h 20"/>
              <a:gd name="T68" fmla="*/ 40 w 44"/>
              <a:gd name="T69" fmla="*/ 20 h 20"/>
              <a:gd name="T70" fmla="*/ 44 w 44"/>
              <a:gd name="T71" fmla="*/ 20 h 20"/>
              <a:gd name="T72" fmla="*/ 41 w 44"/>
              <a:gd name="T73" fmla="*/ 12 h 20"/>
              <a:gd name="T74" fmla="*/ 44 w 44"/>
              <a:gd name="T75" fmla="*/ 9 h 20"/>
              <a:gd name="T76" fmla="*/ 44 w 44"/>
              <a:gd name="T77" fmla="*/ 9 h 20"/>
              <a:gd name="T78" fmla="*/ 44 w 44"/>
              <a:gd name="T79" fmla="*/ 9 h 20"/>
              <a:gd name="T80" fmla="*/ 44 w 44"/>
              <a:gd name="T81" fmla="*/ 9 h 20"/>
              <a:gd name="T82" fmla="*/ 44 w 44"/>
              <a:gd name="T83" fmla="*/ 9 h 20"/>
              <a:gd name="T84" fmla="*/ 44 w 44"/>
              <a:gd name="T85" fmla="*/ 9 h 20"/>
              <a:gd name="T86" fmla="*/ 44 w 44"/>
              <a:gd name="T87"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20">
                <a:moveTo>
                  <a:pt x="13" y="2"/>
                </a:moveTo>
                <a:lnTo>
                  <a:pt x="11" y="6"/>
                </a:lnTo>
                <a:lnTo>
                  <a:pt x="17" y="0"/>
                </a:lnTo>
                <a:lnTo>
                  <a:pt x="13" y="2"/>
                </a:lnTo>
                <a:lnTo>
                  <a:pt x="13" y="2"/>
                </a:lnTo>
                <a:lnTo>
                  <a:pt x="13" y="2"/>
                </a:lnTo>
                <a:lnTo>
                  <a:pt x="13" y="2"/>
                </a:lnTo>
                <a:lnTo>
                  <a:pt x="13" y="2"/>
                </a:lnTo>
                <a:lnTo>
                  <a:pt x="13" y="2"/>
                </a:lnTo>
                <a:lnTo>
                  <a:pt x="13" y="2"/>
                </a:lnTo>
                <a:close/>
                <a:moveTo>
                  <a:pt x="44" y="9"/>
                </a:moveTo>
                <a:lnTo>
                  <a:pt x="40" y="6"/>
                </a:lnTo>
                <a:lnTo>
                  <a:pt x="34" y="6"/>
                </a:lnTo>
                <a:lnTo>
                  <a:pt x="26" y="4"/>
                </a:lnTo>
                <a:lnTo>
                  <a:pt x="22" y="2"/>
                </a:lnTo>
                <a:lnTo>
                  <a:pt x="21" y="2"/>
                </a:lnTo>
                <a:lnTo>
                  <a:pt x="18" y="4"/>
                </a:lnTo>
                <a:lnTo>
                  <a:pt x="18" y="8"/>
                </a:lnTo>
                <a:lnTo>
                  <a:pt x="17" y="8"/>
                </a:lnTo>
                <a:lnTo>
                  <a:pt x="9" y="8"/>
                </a:lnTo>
                <a:lnTo>
                  <a:pt x="11" y="6"/>
                </a:lnTo>
                <a:lnTo>
                  <a:pt x="7" y="8"/>
                </a:lnTo>
                <a:lnTo>
                  <a:pt x="4" y="8"/>
                </a:lnTo>
                <a:lnTo>
                  <a:pt x="1" y="8"/>
                </a:lnTo>
                <a:lnTo>
                  <a:pt x="1" y="9"/>
                </a:lnTo>
                <a:lnTo>
                  <a:pt x="0" y="13"/>
                </a:lnTo>
                <a:lnTo>
                  <a:pt x="1" y="12"/>
                </a:lnTo>
                <a:lnTo>
                  <a:pt x="7" y="12"/>
                </a:lnTo>
                <a:lnTo>
                  <a:pt x="5" y="13"/>
                </a:lnTo>
                <a:lnTo>
                  <a:pt x="4" y="13"/>
                </a:lnTo>
                <a:lnTo>
                  <a:pt x="0" y="17"/>
                </a:lnTo>
                <a:lnTo>
                  <a:pt x="1" y="17"/>
                </a:lnTo>
                <a:lnTo>
                  <a:pt x="11" y="17"/>
                </a:lnTo>
                <a:lnTo>
                  <a:pt x="24" y="20"/>
                </a:lnTo>
                <a:lnTo>
                  <a:pt x="40" y="20"/>
                </a:lnTo>
                <a:lnTo>
                  <a:pt x="44" y="20"/>
                </a:lnTo>
                <a:lnTo>
                  <a:pt x="41" y="12"/>
                </a:lnTo>
                <a:lnTo>
                  <a:pt x="44" y="9"/>
                </a:lnTo>
                <a:lnTo>
                  <a:pt x="44" y="9"/>
                </a:lnTo>
                <a:lnTo>
                  <a:pt x="44" y="9"/>
                </a:lnTo>
                <a:lnTo>
                  <a:pt x="44" y="9"/>
                </a:lnTo>
                <a:lnTo>
                  <a:pt x="44" y="9"/>
                </a:lnTo>
                <a:lnTo>
                  <a:pt x="44" y="9"/>
                </a:lnTo>
                <a:lnTo>
                  <a:pt x="44" y="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96" name="Freeform 107"/>
          <p:cNvSpPr>
            <a:spLocks/>
          </p:cNvSpPr>
          <p:nvPr/>
        </p:nvSpPr>
        <p:spPr bwMode="auto">
          <a:xfrm>
            <a:off x="4409483" y="1658905"/>
            <a:ext cx="248246" cy="248780"/>
          </a:xfrm>
          <a:custGeom>
            <a:avLst/>
            <a:gdLst>
              <a:gd name="T0" fmla="*/ 136 w 139"/>
              <a:gd name="T1" fmla="*/ 66 h 101"/>
              <a:gd name="T2" fmla="*/ 131 w 139"/>
              <a:gd name="T3" fmla="*/ 57 h 101"/>
              <a:gd name="T4" fmla="*/ 131 w 139"/>
              <a:gd name="T5" fmla="*/ 53 h 101"/>
              <a:gd name="T6" fmla="*/ 127 w 139"/>
              <a:gd name="T7" fmla="*/ 47 h 101"/>
              <a:gd name="T8" fmla="*/ 127 w 139"/>
              <a:gd name="T9" fmla="*/ 41 h 101"/>
              <a:gd name="T10" fmla="*/ 132 w 139"/>
              <a:gd name="T11" fmla="*/ 37 h 101"/>
              <a:gd name="T12" fmla="*/ 128 w 139"/>
              <a:gd name="T13" fmla="*/ 21 h 101"/>
              <a:gd name="T14" fmla="*/ 126 w 139"/>
              <a:gd name="T15" fmla="*/ 16 h 101"/>
              <a:gd name="T16" fmla="*/ 122 w 139"/>
              <a:gd name="T17" fmla="*/ 11 h 101"/>
              <a:gd name="T18" fmla="*/ 89 w 139"/>
              <a:gd name="T19" fmla="*/ 8 h 101"/>
              <a:gd name="T20" fmla="*/ 75 w 139"/>
              <a:gd name="T21" fmla="*/ 8 h 101"/>
              <a:gd name="T22" fmla="*/ 69 w 139"/>
              <a:gd name="T23" fmla="*/ 11 h 101"/>
              <a:gd name="T24" fmla="*/ 58 w 139"/>
              <a:gd name="T25" fmla="*/ 7 h 101"/>
              <a:gd name="T26" fmla="*/ 61 w 139"/>
              <a:gd name="T27" fmla="*/ 3 h 101"/>
              <a:gd name="T28" fmla="*/ 43 w 139"/>
              <a:gd name="T29" fmla="*/ 3 h 101"/>
              <a:gd name="T30" fmla="*/ 27 w 139"/>
              <a:gd name="T31" fmla="*/ 8 h 101"/>
              <a:gd name="T32" fmla="*/ 13 w 139"/>
              <a:gd name="T33" fmla="*/ 12 h 101"/>
              <a:gd name="T34" fmla="*/ 5 w 139"/>
              <a:gd name="T35" fmla="*/ 17 h 101"/>
              <a:gd name="T36" fmla="*/ 1 w 139"/>
              <a:gd name="T37" fmla="*/ 20 h 101"/>
              <a:gd name="T38" fmla="*/ 4 w 139"/>
              <a:gd name="T39" fmla="*/ 27 h 101"/>
              <a:gd name="T40" fmla="*/ 1 w 139"/>
              <a:gd name="T41" fmla="*/ 35 h 101"/>
              <a:gd name="T42" fmla="*/ 8 w 139"/>
              <a:gd name="T43" fmla="*/ 41 h 101"/>
              <a:gd name="T44" fmla="*/ 9 w 139"/>
              <a:gd name="T45" fmla="*/ 47 h 101"/>
              <a:gd name="T46" fmla="*/ 8 w 139"/>
              <a:gd name="T47" fmla="*/ 55 h 101"/>
              <a:gd name="T48" fmla="*/ 11 w 139"/>
              <a:gd name="T49" fmla="*/ 57 h 101"/>
              <a:gd name="T50" fmla="*/ 13 w 139"/>
              <a:gd name="T51" fmla="*/ 68 h 101"/>
              <a:gd name="T52" fmla="*/ 17 w 139"/>
              <a:gd name="T53" fmla="*/ 69 h 101"/>
              <a:gd name="T54" fmla="*/ 26 w 139"/>
              <a:gd name="T55" fmla="*/ 70 h 101"/>
              <a:gd name="T56" fmla="*/ 31 w 139"/>
              <a:gd name="T57" fmla="*/ 73 h 101"/>
              <a:gd name="T58" fmla="*/ 31 w 139"/>
              <a:gd name="T59" fmla="*/ 78 h 101"/>
              <a:gd name="T60" fmla="*/ 38 w 139"/>
              <a:gd name="T61" fmla="*/ 82 h 101"/>
              <a:gd name="T62" fmla="*/ 45 w 139"/>
              <a:gd name="T63" fmla="*/ 78 h 101"/>
              <a:gd name="T64" fmla="*/ 51 w 139"/>
              <a:gd name="T65" fmla="*/ 82 h 101"/>
              <a:gd name="T66" fmla="*/ 57 w 139"/>
              <a:gd name="T67" fmla="*/ 84 h 101"/>
              <a:gd name="T68" fmla="*/ 65 w 139"/>
              <a:gd name="T69" fmla="*/ 88 h 101"/>
              <a:gd name="T70" fmla="*/ 75 w 139"/>
              <a:gd name="T71" fmla="*/ 92 h 101"/>
              <a:gd name="T72" fmla="*/ 83 w 139"/>
              <a:gd name="T73" fmla="*/ 98 h 101"/>
              <a:gd name="T74" fmla="*/ 91 w 139"/>
              <a:gd name="T75" fmla="*/ 94 h 101"/>
              <a:gd name="T76" fmla="*/ 108 w 139"/>
              <a:gd name="T77" fmla="*/ 94 h 101"/>
              <a:gd name="T78" fmla="*/ 115 w 139"/>
              <a:gd name="T79" fmla="*/ 100 h 101"/>
              <a:gd name="T80" fmla="*/ 123 w 139"/>
              <a:gd name="T81" fmla="*/ 101 h 101"/>
              <a:gd name="T82" fmla="*/ 122 w 139"/>
              <a:gd name="T83" fmla="*/ 98 h 101"/>
              <a:gd name="T84" fmla="*/ 122 w 139"/>
              <a:gd name="T85" fmla="*/ 93 h 101"/>
              <a:gd name="T86" fmla="*/ 126 w 139"/>
              <a:gd name="T87" fmla="*/ 84 h 101"/>
              <a:gd name="T88" fmla="*/ 139 w 139"/>
              <a:gd name="T89" fmla="*/ 73 h 101"/>
              <a:gd name="T90" fmla="*/ 139 w 139"/>
              <a:gd name="T91" fmla="*/ 69 h 101"/>
              <a:gd name="T92" fmla="*/ 139 w 139"/>
              <a:gd name="T93" fmla="*/ 6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9" h="101">
                <a:moveTo>
                  <a:pt x="139" y="69"/>
                </a:moveTo>
                <a:lnTo>
                  <a:pt x="136" y="68"/>
                </a:lnTo>
                <a:lnTo>
                  <a:pt x="136" y="66"/>
                </a:lnTo>
                <a:lnTo>
                  <a:pt x="132" y="64"/>
                </a:lnTo>
                <a:lnTo>
                  <a:pt x="131" y="60"/>
                </a:lnTo>
                <a:lnTo>
                  <a:pt x="131" y="57"/>
                </a:lnTo>
                <a:lnTo>
                  <a:pt x="131" y="56"/>
                </a:lnTo>
                <a:lnTo>
                  <a:pt x="131" y="55"/>
                </a:lnTo>
                <a:lnTo>
                  <a:pt x="131" y="53"/>
                </a:lnTo>
                <a:lnTo>
                  <a:pt x="131" y="52"/>
                </a:lnTo>
                <a:lnTo>
                  <a:pt x="131" y="48"/>
                </a:lnTo>
                <a:lnTo>
                  <a:pt x="127" y="47"/>
                </a:lnTo>
                <a:lnTo>
                  <a:pt x="126" y="47"/>
                </a:lnTo>
                <a:lnTo>
                  <a:pt x="126" y="44"/>
                </a:lnTo>
                <a:lnTo>
                  <a:pt x="127" y="41"/>
                </a:lnTo>
                <a:lnTo>
                  <a:pt x="131" y="39"/>
                </a:lnTo>
                <a:lnTo>
                  <a:pt x="132" y="39"/>
                </a:lnTo>
                <a:lnTo>
                  <a:pt x="132" y="37"/>
                </a:lnTo>
                <a:lnTo>
                  <a:pt x="132" y="31"/>
                </a:lnTo>
                <a:lnTo>
                  <a:pt x="131" y="27"/>
                </a:lnTo>
                <a:lnTo>
                  <a:pt x="128" y="21"/>
                </a:lnTo>
                <a:lnTo>
                  <a:pt x="128" y="21"/>
                </a:lnTo>
                <a:lnTo>
                  <a:pt x="127" y="17"/>
                </a:lnTo>
                <a:lnTo>
                  <a:pt x="126" y="16"/>
                </a:lnTo>
                <a:lnTo>
                  <a:pt x="126" y="16"/>
                </a:lnTo>
                <a:lnTo>
                  <a:pt x="123" y="12"/>
                </a:lnTo>
                <a:lnTo>
                  <a:pt x="122" y="11"/>
                </a:lnTo>
                <a:lnTo>
                  <a:pt x="118" y="11"/>
                </a:lnTo>
                <a:lnTo>
                  <a:pt x="102" y="11"/>
                </a:lnTo>
                <a:lnTo>
                  <a:pt x="89" y="8"/>
                </a:lnTo>
                <a:lnTo>
                  <a:pt x="79" y="8"/>
                </a:lnTo>
                <a:lnTo>
                  <a:pt x="78" y="8"/>
                </a:lnTo>
                <a:lnTo>
                  <a:pt x="75" y="8"/>
                </a:lnTo>
                <a:lnTo>
                  <a:pt x="71" y="8"/>
                </a:lnTo>
                <a:lnTo>
                  <a:pt x="70" y="11"/>
                </a:lnTo>
                <a:lnTo>
                  <a:pt x="69" y="11"/>
                </a:lnTo>
                <a:lnTo>
                  <a:pt x="69" y="8"/>
                </a:lnTo>
                <a:lnTo>
                  <a:pt x="62" y="8"/>
                </a:lnTo>
                <a:lnTo>
                  <a:pt x="58" y="7"/>
                </a:lnTo>
                <a:lnTo>
                  <a:pt x="57" y="3"/>
                </a:lnTo>
                <a:lnTo>
                  <a:pt x="58" y="3"/>
                </a:lnTo>
                <a:lnTo>
                  <a:pt x="61" y="3"/>
                </a:lnTo>
                <a:lnTo>
                  <a:pt x="57" y="0"/>
                </a:lnTo>
                <a:lnTo>
                  <a:pt x="53" y="0"/>
                </a:lnTo>
                <a:lnTo>
                  <a:pt x="43" y="3"/>
                </a:lnTo>
                <a:lnTo>
                  <a:pt x="34" y="4"/>
                </a:lnTo>
                <a:lnTo>
                  <a:pt x="30" y="7"/>
                </a:lnTo>
                <a:lnTo>
                  <a:pt x="27" y="8"/>
                </a:lnTo>
                <a:lnTo>
                  <a:pt x="25" y="11"/>
                </a:lnTo>
                <a:lnTo>
                  <a:pt x="21" y="12"/>
                </a:lnTo>
                <a:lnTo>
                  <a:pt x="13" y="12"/>
                </a:lnTo>
                <a:lnTo>
                  <a:pt x="8" y="16"/>
                </a:lnTo>
                <a:lnTo>
                  <a:pt x="4" y="16"/>
                </a:lnTo>
                <a:lnTo>
                  <a:pt x="5" y="17"/>
                </a:lnTo>
                <a:lnTo>
                  <a:pt x="5" y="20"/>
                </a:lnTo>
                <a:lnTo>
                  <a:pt x="4" y="20"/>
                </a:lnTo>
                <a:lnTo>
                  <a:pt x="1" y="20"/>
                </a:lnTo>
                <a:lnTo>
                  <a:pt x="1" y="21"/>
                </a:lnTo>
                <a:lnTo>
                  <a:pt x="4" y="25"/>
                </a:lnTo>
                <a:lnTo>
                  <a:pt x="4" y="27"/>
                </a:lnTo>
                <a:lnTo>
                  <a:pt x="4" y="29"/>
                </a:lnTo>
                <a:lnTo>
                  <a:pt x="0" y="33"/>
                </a:lnTo>
                <a:lnTo>
                  <a:pt x="1" y="35"/>
                </a:lnTo>
                <a:lnTo>
                  <a:pt x="5" y="37"/>
                </a:lnTo>
                <a:lnTo>
                  <a:pt x="8" y="39"/>
                </a:lnTo>
                <a:lnTo>
                  <a:pt x="8" y="41"/>
                </a:lnTo>
                <a:lnTo>
                  <a:pt x="8" y="43"/>
                </a:lnTo>
                <a:lnTo>
                  <a:pt x="8" y="44"/>
                </a:lnTo>
                <a:lnTo>
                  <a:pt x="9" y="47"/>
                </a:lnTo>
                <a:lnTo>
                  <a:pt x="9" y="51"/>
                </a:lnTo>
                <a:lnTo>
                  <a:pt x="8" y="52"/>
                </a:lnTo>
                <a:lnTo>
                  <a:pt x="8" y="55"/>
                </a:lnTo>
                <a:lnTo>
                  <a:pt x="9" y="55"/>
                </a:lnTo>
                <a:lnTo>
                  <a:pt x="9" y="57"/>
                </a:lnTo>
                <a:lnTo>
                  <a:pt x="11" y="57"/>
                </a:lnTo>
                <a:lnTo>
                  <a:pt x="13" y="60"/>
                </a:lnTo>
                <a:lnTo>
                  <a:pt x="13" y="64"/>
                </a:lnTo>
                <a:lnTo>
                  <a:pt x="13" y="68"/>
                </a:lnTo>
                <a:lnTo>
                  <a:pt x="14" y="68"/>
                </a:lnTo>
                <a:lnTo>
                  <a:pt x="17" y="68"/>
                </a:lnTo>
                <a:lnTo>
                  <a:pt x="17" y="69"/>
                </a:lnTo>
                <a:lnTo>
                  <a:pt x="18" y="70"/>
                </a:lnTo>
                <a:lnTo>
                  <a:pt x="22" y="70"/>
                </a:lnTo>
                <a:lnTo>
                  <a:pt x="26" y="70"/>
                </a:lnTo>
                <a:lnTo>
                  <a:pt x="26" y="73"/>
                </a:lnTo>
                <a:lnTo>
                  <a:pt x="30" y="73"/>
                </a:lnTo>
                <a:lnTo>
                  <a:pt x="31" y="73"/>
                </a:lnTo>
                <a:lnTo>
                  <a:pt x="31" y="74"/>
                </a:lnTo>
                <a:lnTo>
                  <a:pt x="30" y="77"/>
                </a:lnTo>
                <a:lnTo>
                  <a:pt x="31" y="78"/>
                </a:lnTo>
                <a:lnTo>
                  <a:pt x="34" y="81"/>
                </a:lnTo>
                <a:lnTo>
                  <a:pt x="35" y="82"/>
                </a:lnTo>
                <a:lnTo>
                  <a:pt x="38" y="82"/>
                </a:lnTo>
                <a:lnTo>
                  <a:pt x="42" y="78"/>
                </a:lnTo>
                <a:lnTo>
                  <a:pt x="39" y="77"/>
                </a:lnTo>
                <a:lnTo>
                  <a:pt x="45" y="78"/>
                </a:lnTo>
                <a:lnTo>
                  <a:pt x="47" y="78"/>
                </a:lnTo>
                <a:lnTo>
                  <a:pt x="51" y="78"/>
                </a:lnTo>
                <a:lnTo>
                  <a:pt x="51" y="82"/>
                </a:lnTo>
                <a:lnTo>
                  <a:pt x="51" y="84"/>
                </a:lnTo>
                <a:lnTo>
                  <a:pt x="53" y="84"/>
                </a:lnTo>
                <a:lnTo>
                  <a:pt x="57" y="84"/>
                </a:lnTo>
                <a:lnTo>
                  <a:pt x="58" y="84"/>
                </a:lnTo>
                <a:lnTo>
                  <a:pt x="62" y="86"/>
                </a:lnTo>
                <a:lnTo>
                  <a:pt x="65" y="88"/>
                </a:lnTo>
                <a:lnTo>
                  <a:pt x="69" y="94"/>
                </a:lnTo>
                <a:lnTo>
                  <a:pt x="71" y="92"/>
                </a:lnTo>
                <a:lnTo>
                  <a:pt x="75" y="92"/>
                </a:lnTo>
                <a:lnTo>
                  <a:pt x="79" y="94"/>
                </a:lnTo>
                <a:lnTo>
                  <a:pt x="82" y="98"/>
                </a:lnTo>
                <a:lnTo>
                  <a:pt x="83" y="98"/>
                </a:lnTo>
                <a:lnTo>
                  <a:pt x="87" y="96"/>
                </a:lnTo>
                <a:lnTo>
                  <a:pt x="89" y="94"/>
                </a:lnTo>
                <a:lnTo>
                  <a:pt x="91" y="94"/>
                </a:lnTo>
                <a:lnTo>
                  <a:pt x="96" y="96"/>
                </a:lnTo>
                <a:lnTo>
                  <a:pt x="102" y="94"/>
                </a:lnTo>
                <a:lnTo>
                  <a:pt x="108" y="94"/>
                </a:lnTo>
                <a:lnTo>
                  <a:pt x="111" y="97"/>
                </a:lnTo>
                <a:lnTo>
                  <a:pt x="112" y="98"/>
                </a:lnTo>
                <a:lnTo>
                  <a:pt x="115" y="100"/>
                </a:lnTo>
                <a:lnTo>
                  <a:pt x="119" y="100"/>
                </a:lnTo>
                <a:lnTo>
                  <a:pt x="122" y="100"/>
                </a:lnTo>
                <a:lnTo>
                  <a:pt x="123" y="101"/>
                </a:lnTo>
                <a:lnTo>
                  <a:pt x="123" y="101"/>
                </a:lnTo>
                <a:lnTo>
                  <a:pt x="123" y="100"/>
                </a:lnTo>
                <a:lnTo>
                  <a:pt x="122" y="98"/>
                </a:lnTo>
                <a:lnTo>
                  <a:pt x="122" y="96"/>
                </a:lnTo>
                <a:lnTo>
                  <a:pt x="122" y="94"/>
                </a:lnTo>
                <a:lnTo>
                  <a:pt x="122" y="93"/>
                </a:lnTo>
                <a:lnTo>
                  <a:pt x="122" y="92"/>
                </a:lnTo>
                <a:lnTo>
                  <a:pt x="122" y="90"/>
                </a:lnTo>
                <a:lnTo>
                  <a:pt x="126" y="84"/>
                </a:lnTo>
                <a:lnTo>
                  <a:pt x="132" y="77"/>
                </a:lnTo>
                <a:lnTo>
                  <a:pt x="139" y="74"/>
                </a:lnTo>
                <a:lnTo>
                  <a:pt x="139" y="73"/>
                </a:lnTo>
                <a:lnTo>
                  <a:pt x="136" y="70"/>
                </a:lnTo>
                <a:lnTo>
                  <a:pt x="139" y="69"/>
                </a:lnTo>
                <a:lnTo>
                  <a:pt x="139" y="69"/>
                </a:lnTo>
                <a:lnTo>
                  <a:pt x="139" y="69"/>
                </a:lnTo>
                <a:lnTo>
                  <a:pt x="139" y="69"/>
                </a:lnTo>
                <a:lnTo>
                  <a:pt x="139" y="69"/>
                </a:lnTo>
                <a:lnTo>
                  <a:pt x="139" y="69"/>
                </a:lnTo>
                <a:lnTo>
                  <a:pt x="139" y="6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97" name="Freeform 108"/>
          <p:cNvSpPr>
            <a:spLocks/>
          </p:cNvSpPr>
          <p:nvPr/>
        </p:nvSpPr>
        <p:spPr bwMode="auto">
          <a:xfrm>
            <a:off x="4484487" y="1885520"/>
            <a:ext cx="137518" cy="81285"/>
          </a:xfrm>
          <a:custGeom>
            <a:avLst/>
            <a:gdLst>
              <a:gd name="T0" fmla="*/ 69 w 77"/>
              <a:gd name="T1" fmla="*/ 5 h 33"/>
              <a:gd name="T2" fmla="*/ 60 w 77"/>
              <a:gd name="T3" fmla="*/ 2 h 33"/>
              <a:gd name="T4" fmla="*/ 49 w 77"/>
              <a:gd name="T5" fmla="*/ 2 h 33"/>
              <a:gd name="T6" fmla="*/ 45 w 77"/>
              <a:gd name="T7" fmla="*/ 4 h 33"/>
              <a:gd name="T8" fmla="*/ 40 w 77"/>
              <a:gd name="T9" fmla="*/ 6 h 33"/>
              <a:gd name="T10" fmla="*/ 33 w 77"/>
              <a:gd name="T11" fmla="*/ 0 h 33"/>
              <a:gd name="T12" fmla="*/ 27 w 77"/>
              <a:gd name="T13" fmla="*/ 2 h 33"/>
              <a:gd name="T14" fmla="*/ 16 w 77"/>
              <a:gd name="T15" fmla="*/ 4 h 33"/>
              <a:gd name="T16" fmla="*/ 15 w 77"/>
              <a:gd name="T17" fmla="*/ 8 h 33"/>
              <a:gd name="T18" fmla="*/ 11 w 77"/>
              <a:gd name="T19" fmla="*/ 12 h 33"/>
              <a:gd name="T20" fmla="*/ 1 w 77"/>
              <a:gd name="T21" fmla="*/ 13 h 33"/>
              <a:gd name="T22" fmla="*/ 0 w 77"/>
              <a:gd name="T23" fmla="*/ 20 h 33"/>
              <a:gd name="T24" fmla="*/ 0 w 77"/>
              <a:gd name="T25" fmla="*/ 25 h 33"/>
              <a:gd name="T26" fmla="*/ 7 w 77"/>
              <a:gd name="T27" fmla="*/ 29 h 33"/>
              <a:gd name="T28" fmla="*/ 11 w 77"/>
              <a:gd name="T29" fmla="*/ 33 h 33"/>
              <a:gd name="T30" fmla="*/ 27 w 77"/>
              <a:gd name="T31" fmla="*/ 30 h 33"/>
              <a:gd name="T32" fmla="*/ 28 w 77"/>
              <a:gd name="T33" fmla="*/ 26 h 33"/>
              <a:gd name="T34" fmla="*/ 33 w 77"/>
              <a:gd name="T35" fmla="*/ 26 h 33"/>
              <a:gd name="T36" fmla="*/ 40 w 77"/>
              <a:gd name="T37" fmla="*/ 25 h 33"/>
              <a:gd name="T38" fmla="*/ 45 w 77"/>
              <a:gd name="T39" fmla="*/ 25 h 33"/>
              <a:gd name="T40" fmla="*/ 49 w 77"/>
              <a:gd name="T41" fmla="*/ 21 h 33"/>
              <a:gd name="T42" fmla="*/ 54 w 77"/>
              <a:gd name="T43" fmla="*/ 17 h 33"/>
              <a:gd name="T44" fmla="*/ 60 w 77"/>
              <a:gd name="T45" fmla="*/ 18 h 33"/>
              <a:gd name="T46" fmla="*/ 64 w 77"/>
              <a:gd name="T47" fmla="*/ 20 h 33"/>
              <a:gd name="T48" fmla="*/ 68 w 77"/>
              <a:gd name="T49" fmla="*/ 21 h 33"/>
              <a:gd name="T50" fmla="*/ 72 w 77"/>
              <a:gd name="T51" fmla="*/ 21 h 33"/>
              <a:gd name="T52" fmla="*/ 72 w 77"/>
              <a:gd name="T53" fmla="*/ 20 h 33"/>
              <a:gd name="T54" fmla="*/ 76 w 77"/>
              <a:gd name="T55" fmla="*/ 12 h 33"/>
              <a:gd name="T56" fmla="*/ 73 w 77"/>
              <a:gd name="T57" fmla="*/ 8 h 33"/>
              <a:gd name="T58" fmla="*/ 70 w 77"/>
              <a:gd name="T59" fmla="*/ 6 h 33"/>
              <a:gd name="T60" fmla="*/ 70 w 77"/>
              <a:gd name="T61" fmla="*/ 6 h 33"/>
              <a:gd name="T62" fmla="*/ 70 w 77"/>
              <a:gd name="T63"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 h="33">
                <a:moveTo>
                  <a:pt x="70" y="6"/>
                </a:moveTo>
                <a:lnTo>
                  <a:pt x="69" y="5"/>
                </a:lnTo>
                <a:lnTo>
                  <a:pt x="66" y="2"/>
                </a:lnTo>
                <a:lnTo>
                  <a:pt x="60" y="2"/>
                </a:lnTo>
                <a:lnTo>
                  <a:pt x="54" y="4"/>
                </a:lnTo>
                <a:lnTo>
                  <a:pt x="49" y="2"/>
                </a:lnTo>
                <a:lnTo>
                  <a:pt x="47" y="2"/>
                </a:lnTo>
                <a:lnTo>
                  <a:pt x="45" y="4"/>
                </a:lnTo>
                <a:lnTo>
                  <a:pt x="41" y="6"/>
                </a:lnTo>
                <a:lnTo>
                  <a:pt x="40" y="6"/>
                </a:lnTo>
                <a:lnTo>
                  <a:pt x="37" y="2"/>
                </a:lnTo>
                <a:lnTo>
                  <a:pt x="33" y="0"/>
                </a:lnTo>
                <a:lnTo>
                  <a:pt x="29" y="0"/>
                </a:lnTo>
                <a:lnTo>
                  <a:pt x="27" y="2"/>
                </a:lnTo>
                <a:lnTo>
                  <a:pt x="23" y="2"/>
                </a:lnTo>
                <a:lnTo>
                  <a:pt x="16" y="4"/>
                </a:lnTo>
                <a:lnTo>
                  <a:pt x="16" y="5"/>
                </a:lnTo>
                <a:lnTo>
                  <a:pt x="15" y="8"/>
                </a:lnTo>
                <a:lnTo>
                  <a:pt x="13" y="9"/>
                </a:lnTo>
                <a:lnTo>
                  <a:pt x="11" y="12"/>
                </a:lnTo>
                <a:lnTo>
                  <a:pt x="5" y="13"/>
                </a:lnTo>
                <a:lnTo>
                  <a:pt x="1" y="13"/>
                </a:lnTo>
                <a:lnTo>
                  <a:pt x="0" y="17"/>
                </a:lnTo>
                <a:lnTo>
                  <a:pt x="0" y="20"/>
                </a:lnTo>
                <a:lnTo>
                  <a:pt x="0" y="21"/>
                </a:lnTo>
                <a:lnTo>
                  <a:pt x="0" y="25"/>
                </a:lnTo>
                <a:lnTo>
                  <a:pt x="3" y="26"/>
                </a:lnTo>
                <a:lnTo>
                  <a:pt x="7" y="29"/>
                </a:lnTo>
                <a:lnTo>
                  <a:pt x="8" y="29"/>
                </a:lnTo>
                <a:lnTo>
                  <a:pt x="11" y="33"/>
                </a:lnTo>
                <a:lnTo>
                  <a:pt x="16" y="33"/>
                </a:lnTo>
                <a:lnTo>
                  <a:pt x="27" y="30"/>
                </a:lnTo>
                <a:lnTo>
                  <a:pt x="27" y="29"/>
                </a:lnTo>
                <a:lnTo>
                  <a:pt x="28" y="26"/>
                </a:lnTo>
                <a:lnTo>
                  <a:pt x="29" y="26"/>
                </a:lnTo>
                <a:lnTo>
                  <a:pt x="33" y="26"/>
                </a:lnTo>
                <a:lnTo>
                  <a:pt x="36" y="22"/>
                </a:lnTo>
                <a:lnTo>
                  <a:pt x="40" y="25"/>
                </a:lnTo>
                <a:lnTo>
                  <a:pt x="43" y="25"/>
                </a:lnTo>
                <a:lnTo>
                  <a:pt x="45" y="25"/>
                </a:lnTo>
                <a:lnTo>
                  <a:pt x="47" y="22"/>
                </a:lnTo>
                <a:lnTo>
                  <a:pt x="49" y="21"/>
                </a:lnTo>
                <a:lnTo>
                  <a:pt x="49" y="17"/>
                </a:lnTo>
                <a:lnTo>
                  <a:pt x="54" y="17"/>
                </a:lnTo>
                <a:lnTo>
                  <a:pt x="58" y="20"/>
                </a:lnTo>
                <a:lnTo>
                  <a:pt x="60" y="18"/>
                </a:lnTo>
                <a:lnTo>
                  <a:pt x="62" y="17"/>
                </a:lnTo>
                <a:lnTo>
                  <a:pt x="64" y="20"/>
                </a:lnTo>
                <a:lnTo>
                  <a:pt x="66" y="21"/>
                </a:lnTo>
                <a:lnTo>
                  <a:pt x="68" y="21"/>
                </a:lnTo>
                <a:lnTo>
                  <a:pt x="70" y="21"/>
                </a:lnTo>
                <a:lnTo>
                  <a:pt x="72" y="21"/>
                </a:lnTo>
                <a:lnTo>
                  <a:pt x="72" y="21"/>
                </a:lnTo>
                <a:lnTo>
                  <a:pt x="72" y="20"/>
                </a:lnTo>
                <a:lnTo>
                  <a:pt x="73" y="16"/>
                </a:lnTo>
                <a:lnTo>
                  <a:pt x="76" y="12"/>
                </a:lnTo>
                <a:lnTo>
                  <a:pt x="77" y="8"/>
                </a:lnTo>
                <a:lnTo>
                  <a:pt x="73" y="8"/>
                </a:lnTo>
                <a:lnTo>
                  <a:pt x="70" y="6"/>
                </a:lnTo>
                <a:lnTo>
                  <a:pt x="70" y="6"/>
                </a:lnTo>
                <a:lnTo>
                  <a:pt x="70" y="6"/>
                </a:lnTo>
                <a:lnTo>
                  <a:pt x="70" y="6"/>
                </a:lnTo>
                <a:lnTo>
                  <a:pt x="70" y="6"/>
                </a:lnTo>
                <a:lnTo>
                  <a:pt x="70" y="6"/>
                </a:lnTo>
                <a:lnTo>
                  <a:pt x="70" y="6"/>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98" name="Freeform 109"/>
          <p:cNvSpPr>
            <a:spLocks/>
          </p:cNvSpPr>
          <p:nvPr/>
        </p:nvSpPr>
        <p:spPr bwMode="auto">
          <a:xfrm>
            <a:off x="4464848" y="1927390"/>
            <a:ext cx="169665" cy="120695"/>
          </a:xfrm>
          <a:custGeom>
            <a:avLst/>
            <a:gdLst>
              <a:gd name="T0" fmla="*/ 87 w 95"/>
              <a:gd name="T1" fmla="*/ 4 h 49"/>
              <a:gd name="T2" fmla="*/ 83 w 95"/>
              <a:gd name="T3" fmla="*/ 4 h 49"/>
              <a:gd name="T4" fmla="*/ 81 w 95"/>
              <a:gd name="T5" fmla="*/ 4 h 49"/>
              <a:gd name="T6" fmla="*/ 77 w 95"/>
              <a:gd name="T7" fmla="*/ 4 h 49"/>
              <a:gd name="T8" fmla="*/ 73 w 95"/>
              <a:gd name="T9" fmla="*/ 0 h 49"/>
              <a:gd name="T10" fmla="*/ 69 w 95"/>
              <a:gd name="T11" fmla="*/ 3 h 49"/>
              <a:gd name="T12" fmla="*/ 60 w 95"/>
              <a:gd name="T13" fmla="*/ 0 h 49"/>
              <a:gd name="T14" fmla="*/ 58 w 95"/>
              <a:gd name="T15" fmla="*/ 5 h 49"/>
              <a:gd name="T16" fmla="*/ 54 w 95"/>
              <a:gd name="T17" fmla="*/ 8 h 49"/>
              <a:gd name="T18" fmla="*/ 47 w 95"/>
              <a:gd name="T19" fmla="*/ 5 h 49"/>
              <a:gd name="T20" fmla="*/ 40 w 95"/>
              <a:gd name="T21" fmla="*/ 9 h 49"/>
              <a:gd name="T22" fmla="*/ 38 w 95"/>
              <a:gd name="T23" fmla="*/ 12 h 49"/>
              <a:gd name="T24" fmla="*/ 27 w 95"/>
              <a:gd name="T25" fmla="*/ 16 h 49"/>
              <a:gd name="T26" fmla="*/ 19 w 95"/>
              <a:gd name="T27" fmla="*/ 12 h 49"/>
              <a:gd name="T28" fmla="*/ 14 w 95"/>
              <a:gd name="T29" fmla="*/ 9 h 49"/>
              <a:gd name="T30" fmla="*/ 11 w 95"/>
              <a:gd name="T31" fmla="*/ 16 h 49"/>
              <a:gd name="T32" fmla="*/ 8 w 95"/>
              <a:gd name="T33" fmla="*/ 16 h 49"/>
              <a:gd name="T34" fmla="*/ 4 w 95"/>
              <a:gd name="T35" fmla="*/ 16 h 49"/>
              <a:gd name="T36" fmla="*/ 7 w 95"/>
              <a:gd name="T37" fmla="*/ 19 h 49"/>
              <a:gd name="T38" fmla="*/ 4 w 95"/>
              <a:gd name="T39" fmla="*/ 23 h 49"/>
              <a:gd name="T40" fmla="*/ 0 w 95"/>
              <a:gd name="T41" fmla="*/ 30 h 49"/>
              <a:gd name="T42" fmla="*/ 14 w 95"/>
              <a:gd name="T43" fmla="*/ 44 h 49"/>
              <a:gd name="T44" fmla="*/ 24 w 95"/>
              <a:gd name="T45" fmla="*/ 49 h 49"/>
              <a:gd name="T46" fmla="*/ 34 w 95"/>
              <a:gd name="T47" fmla="*/ 49 h 49"/>
              <a:gd name="T48" fmla="*/ 35 w 95"/>
              <a:gd name="T49" fmla="*/ 48 h 49"/>
              <a:gd name="T50" fmla="*/ 42 w 95"/>
              <a:gd name="T51" fmla="*/ 46 h 49"/>
              <a:gd name="T52" fmla="*/ 47 w 95"/>
              <a:gd name="T53" fmla="*/ 46 h 49"/>
              <a:gd name="T54" fmla="*/ 51 w 95"/>
              <a:gd name="T55" fmla="*/ 42 h 49"/>
              <a:gd name="T56" fmla="*/ 58 w 95"/>
              <a:gd name="T57" fmla="*/ 44 h 49"/>
              <a:gd name="T58" fmla="*/ 62 w 95"/>
              <a:gd name="T59" fmla="*/ 42 h 49"/>
              <a:gd name="T60" fmla="*/ 65 w 95"/>
              <a:gd name="T61" fmla="*/ 42 h 49"/>
              <a:gd name="T62" fmla="*/ 69 w 95"/>
              <a:gd name="T63" fmla="*/ 40 h 49"/>
              <a:gd name="T64" fmla="*/ 73 w 95"/>
              <a:gd name="T65" fmla="*/ 38 h 49"/>
              <a:gd name="T66" fmla="*/ 77 w 95"/>
              <a:gd name="T67" fmla="*/ 32 h 49"/>
              <a:gd name="T68" fmla="*/ 83 w 95"/>
              <a:gd name="T69" fmla="*/ 21 h 49"/>
              <a:gd name="T70" fmla="*/ 83 w 95"/>
              <a:gd name="T71" fmla="*/ 17 h 49"/>
              <a:gd name="T72" fmla="*/ 88 w 95"/>
              <a:gd name="T73" fmla="*/ 16 h 49"/>
              <a:gd name="T74" fmla="*/ 93 w 95"/>
              <a:gd name="T75" fmla="*/ 12 h 49"/>
              <a:gd name="T76" fmla="*/ 95 w 95"/>
              <a:gd name="T77" fmla="*/ 9 h 49"/>
              <a:gd name="T78" fmla="*/ 92 w 95"/>
              <a:gd name="T79" fmla="*/ 8 h 49"/>
              <a:gd name="T80" fmla="*/ 92 w 95"/>
              <a:gd name="T81" fmla="*/ 8 h 49"/>
              <a:gd name="T82" fmla="*/ 92 w 95"/>
              <a:gd name="T8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49">
                <a:moveTo>
                  <a:pt x="92" y="8"/>
                </a:moveTo>
                <a:lnTo>
                  <a:pt x="87" y="4"/>
                </a:lnTo>
                <a:lnTo>
                  <a:pt x="84" y="4"/>
                </a:lnTo>
                <a:lnTo>
                  <a:pt x="83" y="4"/>
                </a:lnTo>
                <a:lnTo>
                  <a:pt x="83" y="4"/>
                </a:lnTo>
                <a:lnTo>
                  <a:pt x="81" y="4"/>
                </a:lnTo>
                <a:lnTo>
                  <a:pt x="79" y="4"/>
                </a:lnTo>
                <a:lnTo>
                  <a:pt x="77" y="4"/>
                </a:lnTo>
                <a:lnTo>
                  <a:pt x="75" y="3"/>
                </a:lnTo>
                <a:lnTo>
                  <a:pt x="73" y="0"/>
                </a:lnTo>
                <a:lnTo>
                  <a:pt x="71" y="1"/>
                </a:lnTo>
                <a:lnTo>
                  <a:pt x="69" y="3"/>
                </a:lnTo>
                <a:lnTo>
                  <a:pt x="65" y="0"/>
                </a:lnTo>
                <a:lnTo>
                  <a:pt x="60" y="0"/>
                </a:lnTo>
                <a:lnTo>
                  <a:pt x="60" y="4"/>
                </a:lnTo>
                <a:lnTo>
                  <a:pt x="58" y="5"/>
                </a:lnTo>
                <a:lnTo>
                  <a:pt x="56" y="8"/>
                </a:lnTo>
                <a:lnTo>
                  <a:pt x="54" y="8"/>
                </a:lnTo>
                <a:lnTo>
                  <a:pt x="51" y="8"/>
                </a:lnTo>
                <a:lnTo>
                  <a:pt x="47" y="5"/>
                </a:lnTo>
                <a:lnTo>
                  <a:pt x="44" y="9"/>
                </a:lnTo>
                <a:lnTo>
                  <a:pt x="40" y="9"/>
                </a:lnTo>
                <a:lnTo>
                  <a:pt x="39" y="9"/>
                </a:lnTo>
                <a:lnTo>
                  <a:pt x="38" y="12"/>
                </a:lnTo>
                <a:lnTo>
                  <a:pt x="38" y="13"/>
                </a:lnTo>
                <a:lnTo>
                  <a:pt x="27" y="16"/>
                </a:lnTo>
                <a:lnTo>
                  <a:pt x="22" y="16"/>
                </a:lnTo>
                <a:lnTo>
                  <a:pt x="19" y="12"/>
                </a:lnTo>
                <a:lnTo>
                  <a:pt x="18" y="12"/>
                </a:lnTo>
                <a:lnTo>
                  <a:pt x="14" y="9"/>
                </a:lnTo>
                <a:lnTo>
                  <a:pt x="12" y="12"/>
                </a:lnTo>
                <a:lnTo>
                  <a:pt x="11" y="16"/>
                </a:lnTo>
                <a:lnTo>
                  <a:pt x="11" y="17"/>
                </a:lnTo>
                <a:lnTo>
                  <a:pt x="8" y="16"/>
                </a:lnTo>
                <a:lnTo>
                  <a:pt x="7" y="16"/>
                </a:lnTo>
                <a:lnTo>
                  <a:pt x="4" y="16"/>
                </a:lnTo>
                <a:lnTo>
                  <a:pt x="7" y="17"/>
                </a:lnTo>
                <a:lnTo>
                  <a:pt x="7" y="19"/>
                </a:lnTo>
                <a:lnTo>
                  <a:pt x="4" y="21"/>
                </a:lnTo>
                <a:lnTo>
                  <a:pt x="4" y="23"/>
                </a:lnTo>
                <a:lnTo>
                  <a:pt x="4" y="29"/>
                </a:lnTo>
                <a:lnTo>
                  <a:pt x="0" y="30"/>
                </a:lnTo>
                <a:lnTo>
                  <a:pt x="7" y="38"/>
                </a:lnTo>
                <a:lnTo>
                  <a:pt x="14" y="44"/>
                </a:lnTo>
                <a:lnTo>
                  <a:pt x="20" y="48"/>
                </a:lnTo>
                <a:lnTo>
                  <a:pt x="24" y="49"/>
                </a:lnTo>
                <a:lnTo>
                  <a:pt x="27" y="49"/>
                </a:lnTo>
                <a:lnTo>
                  <a:pt x="34" y="49"/>
                </a:lnTo>
                <a:lnTo>
                  <a:pt x="35" y="49"/>
                </a:lnTo>
                <a:lnTo>
                  <a:pt x="35" y="48"/>
                </a:lnTo>
                <a:lnTo>
                  <a:pt x="39" y="48"/>
                </a:lnTo>
                <a:lnTo>
                  <a:pt x="42" y="46"/>
                </a:lnTo>
                <a:lnTo>
                  <a:pt x="44" y="46"/>
                </a:lnTo>
                <a:lnTo>
                  <a:pt x="47" y="46"/>
                </a:lnTo>
                <a:lnTo>
                  <a:pt x="48" y="44"/>
                </a:lnTo>
                <a:lnTo>
                  <a:pt x="51" y="42"/>
                </a:lnTo>
                <a:lnTo>
                  <a:pt x="54" y="44"/>
                </a:lnTo>
                <a:lnTo>
                  <a:pt x="58" y="44"/>
                </a:lnTo>
                <a:lnTo>
                  <a:pt x="59" y="44"/>
                </a:lnTo>
                <a:lnTo>
                  <a:pt x="62" y="42"/>
                </a:lnTo>
                <a:lnTo>
                  <a:pt x="64" y="44"/>
                </a:lnTo>
                <a:lnTo>
                  <a:pt x="65" y="42"/>
                </a:lnTo>
                <a:lnTo>
                  <a:pt x="65" y="40"/>
                </a:lnTo>
                <a:lnTo>
                  <a:pt x="69" y="40"/>
                </a:lnTo>
                <a:lnTo>
                  <a:pt x="71" y="40"/>
                </a:lnTo>
                <a:lnTo>
                  <a:pt x="73" y="38"/>
                </a:lnTo>
                <a:lnTo>
                  <a:pt x="73" y="36"/>
                </a:lnTo>
                <a:lnTo>
                  <a:pt x="77" y="32"/>
                </a:lnTo>
                <a:lnTo>
                  <a:pt x="79" y="26"/>
                </a:lnTo>
                <a:lnTo>
                  <a:pt x="83" y="21"/>
                </a:lnTo>
                <a:lnTo>
                  <a:pt x="83" y="19"/>
                </a:lnTo>
                <a:lnTo>
                  <a:pt x="83" y="17"/>
                </a:lnTo>
                <a:lnTo>
                  <a:pt x="87" y="16"/>
                </a:lnTo>
                <a:lnTo>
                  <a:pt x="88" y="16"/>
                </a:lnTo>
                <a:lnTo>
                  <a:pt x="92" y="13"/>
                </a:lnTo>
                <a:lnTo>
                  <a:pt x="93" y="12"/>
                </a:lnTo>
                <a:lnTo>
                  <a:pt x="95" y="12"/>
                </a:lnTo>
                <a:lnTo>
                  <a:pt x="95" y="9"/>
                </a:lnTo>
                <a:lnTo>
                  <a:pt x="92" y="8"/>
                </a:lnTo>
                <a:lnTo>
                  <a:pt x="92" y="8"/>
                </a:lnTo>
                <a:lnTo>
                  <a:pt x="92" y="8"/>
                </a:lnTo>
                <a:lnTo>
                  <a:pt x="92" y="8"/>
                </a:lnTo>
                <a:lnTo>
                  <a:pt x="92" y="8"/>
                </a:lnTo>
                <a:lnTo>
                  <a:pt x="92" y="8"/>
                </a:lnTo>
                <a:lnTo>
                  <a:pt x="92" y="8"/>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99" name="Freeform 110"/>
          <p:cNvSpPr>
            <a:spLocks noEditPoints="1"/>
          </p:cNvSpPr>
          <p:nvPr/>
        </p:nvSpPr>
        <p:spPr bwMode="auto">
          <a:xfrm>
            <a:off x="4221962" y="1991432"/>
            <a:ext cx="310753" cy="463074"/>
          </a:xfrm>
          <a:custGeom>
            <a:avLst/>
            <a:gdLst>
              <a:gd name="T0" fmla="*/ 114 w 174"/>
              <a:gd name="T1" fmla="*/ 162 h 188"/>
              <a:gd name="T2" fmla="*/ 95 w 174"/>
              <a:gd name="T3" fmla="*/ 161 h 188"/>
              <a:gd name="T4" fmla="*/ 86 w 174"/>
              <a:gd name="T5" fmla="*/ 168 h 188"/>
              <a:gd name="T6" fmla="*/ 113 w 174"/>
              <a:gd name="T7" fmla="*/ 180 h 188"/>
              <a:gd name="T8" fmla="*/ 127 w 174"/>
              <a:gd name="T9" fmla="*/ 181 h 188"/>
              <a:gd name="T10" fmla="*/ 132 w 174"/>
              <a:gd name="T11" fmla="*/ 158 h 188"/>
              <a:gd name="T12" fmla="*/ 126 w 174"/>
              <a:gd name="T13" fmla="*/ 161 h 188"/>
              <a:gd name="T14" fmla="*/ 170 w 174"/>
              <a:gd name="T15" fmla="*/ 119 h 188"/>
              <a:gd name="T16" fmla="*/ 140 w 174"/>
              <a:gd name="T17" fmla="*/ 104 h 188"/>
              <a:gd name="T18" fmla="*/ 135 w 174"/>
              <a:gd name="T19" fmla="*/ 92 h 188"/>
              <a:gd name="T20" fmla="*/ 109 w 174"/>
              <a:gd name="T21" fmla="*/ 80 h 188"/>
              <a:gd name="T22" fmla="*/ 93 w 174"/>
              <a:gd name="T23" fmla="*/ 60 h 188"/>
              <a:gd name="T24" fmla="*/ 82 w 174"/>
              <a:gd name="T25" fmla="*/ 40 h 188"/>
              <a:gd name="T26" fmla="*/ 79 w 174"/>
              <a:gd name="T27" fmla="*/ 31 h 188"/>
              <a:gd name="T28" fmla="*/ 87 w 174"/>
              <a:gd name="T29" fmla="*/ 27 h 188"/>
              <a:gd name="T30" fmla="*/ 98 w 174"/>
              <a:gd name="T31" fmla="*/ 24 h 188"/>
              <a:gd name="T32" fmla="*/ 97 w 174"/>
              <a:gd name="T33" fmla="*/ 14 h 188"/>
              <a:gd name="T34" fmla="*/ 86 w 174"/>
              <a:gd name="T35" fmla="*/ 8 h 188"/>
              <a:gd name="T36" fmla="*/ 74 w 174"/>
              <a:gd name="T37" fmla="*/ 3 h 188"/>
              <a:gd name="T38" fmla="*/ 61 w 174"/>
              <a:gd name="T39" fmla="*/ 6 h 188"/>
              <a:gd name="T40" fmla="*/ 51 w 174"/>
              <a:gd name="T41" fmla="*/ 8 h 188"/>
              <a:gd name="T42" fmla="*/ 47 w 174"/>
              <a:gd name="T43" fmla="*/ 14 h 188"/>
              <a:gd name="T44" fmla="*/ 39 w 174"/>
              <a:gd name="T45" fmla="*/ 10 h 188"/>
              <a:gd name="T46" fmla="*/ 35 w 174"/>
              <a:gd name="T47" fmla="*/ 18 h 188"/>
              <a:gd name="T48" fmla="*/ 26 w 174"/>
              <a:gd name="T49" fmla="*/ 14 h 188"/>
              <a:gd name="T50" fmla="*/ 18 w 174"/>
              <a:gd name="T51" fmla="*/ 20 h 188"/>
              <a:gd name="T52" fmla="*/ 5 w 174"/>
              <a:gd name="T53" fmla="*/ 22 h 188"/>
              <a:gd name="T54" fmla="*/ 4 w 174"/>
              <a:gd name="T55" fmla="*/ 35 h 188"/>
              <a:gd name="T56" fmla="*/ 5 w 174"/>
              <a:gd name="T57" fmla="*/ 44 h 188"/>
              <a:gd name="T58" fmla="*/ 13 w 174"/>
              <a:gd name="T59" fmla="*/ 52 h 188"/>
              <a:gd name="T60" fmla="*/ 12 w 174"/>
              <a:gd name="T61" fmla="*/ 59 h 188"/>
              <a:gd name="T62" fmla="*/ 25 w 174"/>
              <a:gd name="T63" fmla="*/ 52 h 188"/>
              <a:gd name="T64" fmla="*/ 49 w 174"/>
              <a:gd name="T65" fmla="*/ 56 h 188"/>
              <a:gd name="T66" fmla="*/ 62 w 174"/>
              <a:gd name="T67" fmla="*/ 79 h 188"/>
              <a:gd name="T68" fmla="*/ 74 w 174"/>
              <a:gd name="T69" fmla="*/ 88 h 188"/>
              <a:gd name="T70" fmla="*/ 93 w 174"/>
              <a:gd name="T71" fmla="*/ 105 h 188"/>
              <a:gd name="T72" fmla="*/ 105 w 174"/>
              <a:gd name="T73" fmla="*/ 107 h 188"/>
              <a:gd name="T74" fmla="*/ 113 w 174"/>
              <a:gd name="T75" fmla="*/ 117 h 188"/>
              <a:gd name="T76" fmla="*/ 123 w 174"/>
              <a:gd name="T77" fmla="*/ 124 h 188"/>
              <a:gd name="T78" fmla="*/ 132 w 174"/>
              <a:gd name="T79" fmla="*/ 127 h 188"/>
              <a:gd name="T80" fmla="*/ 140 w 174"/>
              <a:gd name="T81" fmla="*/ 149 h 188"/>
              <a:gd name="T82" fmla="*/ 132 w 174"/>
              <a:gd name="T83" fmla="*/ 161 h 188"/>
              <a:gd name="T84" fmla="*/ 147 w 174"/>
              <a:gd name="T85" fmla="*/ 154 h 188"/>
              <a:gd name="T86" fmla="*/ 154 w 174"/>
              <a:gd name="T87" fmla="*/ 144 h 188"/>
              <a:gd name="T88" fmla="*/ 144 w 174"/>
              <a:gd name="T89" fmla="*/ 131 h 188"/>
              <a:gd name="T90" fmla="*/ 160 w 174"/>
              <a:gd name="T91" fmla="*/ 123 h 188"/>
              <a:gd name="T92" fmla="*/ 171 w 174"/>
              <a:gd name="T93" fmla="*/ 131 h 188"/>
              <a:gd name="T94" fmla="*/ 171 w 174"/>
              <a:gd name="T95" fmla="*/ 120 h 188"/>
              <a:gd name="T96" fmla="*/ 171 w 174"/>
              <a:gd name="T97" fmla="*/ 120 h 188"/>
              <a:gd name="T98" fmla="*/ 25 w 174"/>
              <a:gd name="T99" fmla="*/ 145 h 188"/>
              <a:gd name="T100" fmla="*/ 25 w 174"/>
              <a:gd name="T101" fmla="*/ 145 h 188"/>
              <a:gd name="T102" fmla="*/ 39 w 174"/>
              <a:gd name="T103" fmla="*/ 107 h 188"/>
              <a:gd name="T104" fmla="*/ 25 w 174"/>
              <a:gd name="T105" fmla="*/ 113 h 188"/>
              <a:gd name="T106" fmla="*/ 25 w 174"/>
              <a:gd name="T107" fmla="*/ 123 h 188"/>
              <a:gd name="T108" fmla="*/ 26 w 174"/>
              <a:gd name="T109" fmla="*/ 132 h 188"/>
              <a:gd name="T110" fmla="*/ 30 w 174"/>
              <a:gd name="T111" fmla="*/ 148 h 188"/>
              <a:gd name="T112" fmla="*/ 42 w 174"/>
              <a:gd name="T113" fmla="*/ 141 h 188"/>
              <a:gd name="T114" fmla="*/ 43 w 174"/>
              <a:gd name="T115" fmla="*/ 123 h 188"/>
              <a:gd name="T116" fmla="*/ 42 w 174"/>
              <a:gd name="T117" fmla="*/ 111 h 188"/>
              <a:gd name="T118" fmla="*/ 42 w 174"/>
              <a:gd name="T119" fmla="*/ 11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 h="188">
                <a:moveTo>
                  <a:pt x="126" y="161"/>
                </a:moveTo>
                <a:lnTo>
                  <a:pt x="123" y="161"/>
                </a:lnTo>
                <a:lnTo>
                  <a:pt x="122" y="161"/>
                </a:lnTo>
                <a:lnTo>
                  <a:pt x="118" y="161"/>
                </a:lnTo>
                <a:lnTo>
                  <a:pt x="114" y="162"/>
                </a:lnTo>
                <a:lnTo>
                  <a:pt x="106" y="162"/>
                </a:lnTo>
                <a:lnTo>
                  <a:pt x="105" y="162"/>
                </a:lnTo>
                <a:lnTo>
                  <a:pt x="101" y="161"/>
                </a:lnTo>
                <a:lnTo>
                  <a:pt x="99" y="161"/>
                </a:lnTo>
                <a:lnTo>
                  <a:pt x="95" y="161"/>
                </a:lnTo>
                <a:lnTo>
                  <a:pt x="91" y="162"/>
                </a:lnTo>
                <a:lnTo>
                  <a:pt x="90" y="161"/>
                </a:lnTo>
                <a:lnTo>
                  <a:pt x="86" y="164"/>
                </a:lnTo>
                <a:lnTo>
                  <a:pt x="86" y="166"/>
                </a:lnTo>
                <a:lnTo>
                  <a:pt x="86" y="168"/>
                </a:lnTo>
                <a:lnTo>
                  <a:pt x="87" y="170"/>
                </a:lnTo>
                <a:lnTo>
                  <a:pt x="91" y="170"/>
                </a:lnTo>
                <a:lnTo>
                  <a:pt x="97" y="174"/>
                </a:lnTo>
                <a:lnTo>
                  <a:pt x="101" y="177"/>
                </a:lnTo>
                <a:lnTo>
                  <a:pt x="113" y="180"/>
                </a:lnTo>
                <a:lnTo>
                  <a:pt x="114" y="184"/>
                </a:lnTo>
                <a:lnTo>
                  <a:pt x="118" y="188"/>
                </a:lnTo>
                <a:lnTo>
                  <a:pt x="126" y="188"/>
                </a:lnTo>
                <a:lnTo>
                  <a:pt x="126" y="184"/>
                </a:lnTo>
                <a:lnTo>
                  <a:pt x="127" y="181"/>
                </a:lnTo>
                <a:lnTo>
                  <a:pt x="127" y="177"/>
                </a:lnTo>
                <a:lnTo>
                  <a:pt x="126" y="174"/>
                </a:lnTo>
                <a:lnTo>
                  <a:pt x="126" y="170"/>
                </a:lnTo>
                <a:lnTo>
                  <a:pt x="127" y="166"/>
                </a:lnTo>
                <a:lnTo>
                  <a:pt x="132" y="158"/>
                </a:lnTo>
                <a:lnTo>
                  <a:pt x="130" y="158"/>
                </a:lnTo>
                <a:lnTo>
                  <a:pt x="126" y="161"/>
                </a:lnTo>
                <a:lnTo>
                  <a:pt x="126" y="161"/>
                </a:lnTo>
                <a:lnTo>
                  <a:pt x="126" y="161"/>
                </a:lnTo>
                <a:lnTo>
                  <a:pt x="126" y="161"/>
                </a:lnTo>
                <a:lnTo>
                  <a:pt x="126" y="161"/>
                </a:lnTo>
                <a:lnTo>
                  <a:pt x="126" y="161"/>
                </a:lnTo>
                <a:lnTo>
                  <a:pt x="126" y="161"/>
                </a:lnTo>
                <a:close/>
                <a:moveTo>
                  <a:pt x="171" y="120"/>
                </a:moveTo>
                <a:lnTo>
                  <a:pt x="170" y="119"/>
                </a:lnTo>
                <a:lnTo>
                  <a:pt x="162" y="115"/>
                </a:lnTo>
                <a:lnTo>
                  <a:pt x="156" y="111"/>
                </a:lnTo>
                <a:lnTo>
                  <a:pt x="150" y="107"/>
                </a:lnTo>
                <a:lnTo>
                  <a:pt x="144" y="105"/>
                </a:lnTo>
                <a:lnTo>
                  <a:pt x="140" y="104"/>
                </a:lnTo>
                <a:lnTo>
                  <a:pt x="135" y="100"/>
                </a:lnTo>
                <a:lnTo>
                  <a:pt x="136" y="97"/>
                </a:lnTo>
                <a:lnTo>
                  <a:pt x="139" y="93"/>
                </a:lnTo>
                <a:lnTo>
                  <a:pt x="139" y="92"/>
                </a:lnTo>
                <a:lnTo>
                  <a:pt x="135" y="92"/>
                </a:lnTo>
                <a:lnTo>
                  <a:pt x="131" y="92"/>
                </a:lnTo>
                <a:lnTo>
                  <a:pt x="126" y="92"/>
                </a:lnTo>
                <a:lnTo>
                  <a:pt x="122" y="91"/>
                </a:lnTo>
                <a:lnTo>
                  <a:pt x="113" y="84"/>
                </a:lnTo>
                <a:lnTo>
                  <a:pt x="109" y="80"/>
                </a:lnTo>
                <a:lnTo>
                  <a:pt x="106" y="77"/>
                </a:lnTo>
                <a:lnTo>
                  <a:pt x="105" y="71"/>
                </a:lnTo>
                <a:lnTo>
                  <a:pt x="101" y="63"/>
                </a:lnTo>
                <a:lnTo>
                  <a:pt x="97" y="62"/>
                </a:lnTo>
                <a:lnTo>
                  <a:pt x="93" y="60"/>
                </a:lnTo>
                <a:lnTo>
                  <a:pt x="87" y="56"/>
                </a:lnTo>
                <a:lnTo>
                  <a:pt x="83" y="52"/>
                </a:lnTo>
                <a:lnTo>
                  <a:pt x="79" y="47"/>
                </a:lnTo>
                <a:lnTo>
                  <a:pt x="79" y="43"/>
                </a:lnTo>
                <a:lnTo>
                  <a:pt x="82" y="40"/>
                </a:lnTo>
                <a:lnTo>
                  <a:pt x="83" y="40"/>
                </a:lnTo>
                <a:lnTo>
                  <a:pt x="83" y="39"/>
                </a:lnTo>
                <a:lnTo>
                  <a:pt x="83" y="36"/>
                </a:lnTo>
                <a:lnTo>
                  <a:pt x="82" y="36"/>
                </a:lnTo>
                <a:lnTo>
                  <a:pt x="79" y="31"/>
                </a:lnTo>
                <a:lnTo>
                  <a:pt x="82" y="30"/>
                </a:lnTo>
                <a:lnTo>
                  <a:pt x="86" y="27"/>
                </a:lnTo>
                <a:lnTo>
                  <a:pt x="83" y="30"/>
                </a:lnTo>
                <a:lnTo>
                  <a:pt x="86" y="30"/>
                </a:lnTo>
                <a:lnTo>
                  <a:pt x="87" y="27"/>
                </a:lnTo>
                <a:lnTo>
                  <a:pt x="91" y="26"/>
                </a:lnTo>
                <a:lnTo>
                  <a:pt x="95" y="23"/>
                </a:lnTo>
                <a:lnTo>
                  <a:pt x="97" y="23"/>
                </a:lnTo>
                <a:lnTo>
                  <a:pt x="97" y="26"/>
                </a:lnTo>
                <a:lnTo>
                  <a:pt x="98" y="24"/>
                </a:lnTo>
                <a:lnTo>
                  <a:pt x="101" y="23"/>
                </a:lnTo>
                <a:lnTo>
                  <a:pt x="101" y="22"/>
                </a:lnTo>
                <a:lnTo>
                  <a:pt x="99" y="20"/>
                </a:lnTo>
                <a:lnTo>
                  <a:pt x="101" y="16"/>
                </a:lnTo>
                <a:lnTo>
                  <a:pt x="97" y="14"/>
                </a:lnTo>
                <a:lnTo>
                  <a:pt x="99" y="12"/>
                </a:lnTo>
                <a:lnTo>
                  <a:pt x="101" y="10"/>
                </a:lnTo>
                <a:lnTo>
                  <a:pt x="99" y="10"/>
                </a:lnTo>
                <a:lnTo>
                  <a:pt x="95" y="10"/>
                </a:lnTo>
                <a:lnTo>
                  <a:pt x="86" y="8"/>
                </a:lnTo>
                <a:lnTo>
                  <a:pt x="82" y="4"/>
                </a:lnTo>
                <a:lnTo>
                  <a:pt x="79" y="3"/>
                </a:lnTo>
                <a:lnTo>
                  <a:pt x="79" y="0"/>
                </a:lnTo>
                <a:lnTo>
                  <a:pt x="78" y="0"/>
                </a:lnTo>
                <a:lnTo>
                  <a:pt x="74" y="3"/>
                </a:lnTo>
                <a:lnTo>
                  <a:pt x="70" y="3"/>
                </a:lnTo>
                <a:lnTo>
                  <a:pt x="69" y="3"/>
                </a:lnTo>
                <a:lnTo>
                  <a:pt x="66" y="3"/>
                </a:lnTo>
                <a:lnTo>
                  <a:pt x="65" y="4"/>
                </a:lnTo>
                <a:lnTo>
                  <a:pt x="61" y="6"/>
                </a:lnTo>
                <a:lnTo>
                  <a:pt x="55" y="4"/>
                </a:lnTo>
                <a:lnTo>
                  <a:pt x="55" y="6"/>
                </a:lnTo>
                <a:lnTo>
                  <a:pt x="55" y="8"/>
                </a:lnTo>
                <a:lnTo>
                  <a:pt x="55" y="10"/>
                </a:lnTo>
                <a:lnTo>
                  <a:pt x="51" y="8"/>
                </a:lnTo>
                <a:lnTo>
                  <a:pt x="49" y="10"/>
                </a:lnTo>
                <a:lnTo>
                  <a:pt x="49" y="12"/>
                </a:lnTo>
                <a:lnTo>
                  <a:pt x="51" y="14"/>
                </a:lnTo>
                <a:lnTo>
                  <a:pt x="49" y="16"/>
                </a:lnTo>
                <a:lnTo>
                  <a:pt x="47" y="14"/>
                </a:lnTo>
                <a:lnTo>
                  <a:pt x="46" y="14"/>
                </a:lnTo>
                <a:lnTo>
                  <a:pt x="43" y="14"/>
                </a:lnTo>
                <a:lnTo>
                  <a:pt x="42" y="14"/>
                </a:lnTo>
                <a:lnTo>
                  <a:pt x="42" y="12"/>
                </a:lnTo>
                <a:lnTo>
                  <a:pt x="39" y="10"/>
                </a:lnTo>
                <a:lnTo>
                  <a:pt x="38" y="10"/>
                </a:lnTo>
                <a:lnTo>
                  <a:pt x="38" y="12"/>
                </a:lnTo>
                <a:lnTo>
                  <a:pt x="38" y="14"/>
                </a:lnTo>
                <a:lnTo>
                  <a:pt x="38" y="16"/>
                </a:lnTo>
                <a:lnTo>
                  <a:pt x="35" y="18"/>
                </a:lnTo>
                <a:lnTo>
                  <a:pt x="34" y="20"/>
                </a:lnTo>
                <a:lnTo>
                  <a:pt x="34" y="22"/>
                </a:lnTo>
                <a:lnTo>
                  <a:pt x="33" y="20"/>
                </a:lnTo>
                <a:lnTo>
                  <a:pt x="29" y="18"/>
                </a:lnTo>
                <a:lnTo>
                  <a:pt x="26" y="14"/>
                </a:lnTo>
                <a:lnTo>
                  <a:pt x="25" y="12"/>
                </a:lnTo>
                <a:lnTo>
                  <a:pt x="21" y="14"/>
                </a:lnTo>
                <a:lnTo>
                  <a:pt x="22" y="16"/>
                </a:lnTo>
                <a:lnTo>
                  <a:pt x="21" y="18"/>
                </a:lnTo>
                <a:lnTo>
                  <a:pt x="18" y="20"/>
                </a:lnTo>
                <a:lnTo>
                  <a:pt x="17" y="20"/>
                </a:lnTo>
                <a:lnTo>
                  <a:pt x="12" y="22"/>
                </a:lnTo>
                <a:lnTo>
                  <a:pt x="8" y="22"/>
                </a:lnTo>
                <a:lnTo>
                  <a:pt x="5" y="20"/>
                </a:lnTo>
                <a:lnTo>
                  <a:pt x="5" y="22"/>
                </a:lnTo>
                <a:lnTo>
                  <a:pt x="4" y="23"/>
                </a:lnTo>
                <a:lnTo>
                  <a:pt x="5" y="27"/>
                </a:lnTo>
                <a:lnTo>
                  <a:pt x="8" y="30"/>
                </a:lnTo>
                <a:lnTo>
                  <a:pt x="8" y="31"/>
                </a:lnTo>
                <a:lnTo>
                  <a:pt x="4" y="35"/>
                </a:lnTo>
                <a:lnTo>
                  <a:pt x="0" y="36"/>
                </a:lnTo>
                <a:lnTo>
                  <a:pt x="2" y="39"/>
                </a:lnTo>
                <a:lnTo>
                  <a:pt x="5" y="40"/>
                </a:lnTo>
                <a:lnTo>
                  <a:pt x="5" y="43"/>
                </a:lnTo>
                <a:lnTo>
                  <a:pt x="5" y="44"/>
                </a:lnTo>
                <a:lnTo>
                  <a:pt x="4" y="48"/>
                </a:lnTo>
                <a:lnTo>
                  <a:pt x="5" y="50"/>
                </a:lnTo>
                <a:lnTo>
                  <a:pt x="8" y="52"/>
                </a:lnTo>
                <a:lnTo>
                  <a:pt x="9" y="52"/>
                </a:lnTo>
                <a:lnTo>
                  <a:pt x="13" y="52"/>
                </a:lnTo>
                <a:lnTo>
                  <a:pt x="16" y="52"/>
                </a:lnTo>
                <a:lnTo>
                  <a:pt x="16" y="54"/>
                </a:lnTo>
                <a:lnTo>
                  <a:pt x="13" y="56"/>
                </a:lnTo>
                <a:lnTo>
                  <a:pt x="13" y="58"/>
                </a:lnTo>
                <a:lnTo>
                  <a:pt x="12" y="59"/>
                </a:lnTo>
                <a:lnTo>
                  <a:pt x="13" y="60"/>
                </a:lnTo>
                <a:lnTo>
                  <a:pt x="16" y="60"/>
                </a:lnTo>
                <a:lnTo>
                  <a:pt x="21" y="58"/>
                </a:lnTo>
                <a:lnTo>
                  <a:pt x="22" y="56"/>
                </a:lnTo>
                <a:lnTo>
                  <a:pt x="25" y="52"/>
                </a:lnTo>
                <a:lnTo>
                  <a:pt x="29" y="48"/>
                </a:lnTo>
                <a:lnTo>
                  <a:pt x="33" y="48"/>
                </a:lnTo>
                <a:lnTo>
                  <a:pt x="38" y="50"/>
                </a:lnTo>
                <a:lnTo>
                  <a:pt x="42" y="52"/>
                </a:lnTo>
                <a:lnTo>
                  <a:pt x="49" y="56"/>
                </a:lnTo>
                <a:lnTo>
                  <a:pt x="51" y="58"/>
                </a:lnTo>
                <a:lnTo>
                  <a:pt x="53" y="62"/>
                </a:lnTo>
                <a:lnTo>
                  <a:pt x="57" y="75"/>
                </a:lnTo>
                <a:lnTo>
                  <a:pt x="59" y="75"/>
                </a:lnTo>
                <a:lnTo>
                  <a:pt x="62" y="79"/>
                </a:lnTo>
                <a:lnTo>
                  <a:pt x="65" y="80"/>
                </a:lnTo>
                <a:lnTo>
                  <a:pt x="65" y="84"/>
                </a:lnTo>
                <a:lnTo>
                  <a:pt x="69" y="84"/>
                </a:lnTo>
                <a:lnTo>
                  <a:pt x="70" y="84"/>
                </a:lnTo>
                <a:lnTo>
                  <a:pt x="74" y="88"/>
                </a:lnTo>
                <a:lnTo>
                  <a:pt x="75" y="91"/>
                </a:lnTo>
                <a:lnTo>
                  <a:pt x="78" y="92"/>
                </a:lnTo>
                <a:lnTo>
                  <a:pt x="86" y="100"/>
                </a:lnTo>
                <a:lnTo>
                  <a:pt x="91" y="104"/>
                </a:lnTo>
                <a:lnTo>
                  <a:pt x="93" y="105"/>
                </a:lnTo>
                <a:lnTo>
                  <a:pt x="95" y="105"/>
                </a:lnTo>
                <a:lnTo>
                  <a:pt x="99" y="105"/>
                </a:lnTo>
                <a:lnTo>
                  <a:pt x="103" y="105"/>
                </a:lnTo>
                <a:lnTo>
                  <a:pt x="105" y="105"/>
                </a:lnTo>
                <a:lnTo>
                  <a:pt x="105" y="107"/>
                </a:lnTo>
                <a:lnTo>
                  <a:pt x="106" y="111"/>
                </a:lnTo>
                <a:lnTo>
                  <a:pt x="110" y="113"/>
                </a:lnTo>
                <a:lnTo>
                  <a:pt x="113" y="113"/>
                </a:lnTo>
                <a:lnTo>
                  <a:pt x="114" y="113"/>
                </a:lnTo>
                <a:lnTo>
                  <a:pt x="113" y="117"/>
                </a:lnTo>
                <a:lnTo>
                  <a:pt x="118" y="115"/>
                </a:lnTo>
                <a:lnTo>
                  <a:pt x="119" y="117"/>
                </a:lnTo>
                <a:lnTo>
                  <a:pt x="122" y="119"/>
                </a:lnTo>
                <a:lnTo>
                  <a:pt x="122" y="123"/>
                </a:lnTo>
                <a:lnTo>
                  <a:pt x="123" y="124"/>
                </a:lnTo>
                <a:lnTo>
                  <a:pt x="126" y="124"/>
                </a:lnTo>
                <a:lnTo>
                  <a:pt x="127" y="127"/>
                </a:lnTo>
                <a:lnTo>
                  <a:pt x="130" y="127"/>
                </a:lnTo>
                <a:lnTo>
                  <a:pt x="131" y="127"/>
                </a:lnTo>
                <a:lnTo>
                  <a:pt x="132" y="127"/>
                </a:lnTo>
                <a:lnTo>
                  <a:pt x="135" y="132"/>
                </a:lnTo>
                <a:lnTo>
                  <a:pt x="136" y="136"/>
                </a:lnTo>
                <a:lnTo>
                  <a:pt x="139" y="144"/>
                </a:lnTo>
                <a:lnTo>
                  <a:pt x="140" y="145"/>
                </a:lnTo>
                <a:lnTo>
                  <a:pt x="140" y="149"/>
                </a:lnTo>
                <a:lnTo>
                  <a:pt x="139" y="150"/>
                </a:lnTo>
                <a:lnTo>
                  <a:pt x="136" y="150"/>
                </a:lnTo>
                <a:lnTo>
                  <a:pt x="136" y="154"/>
                </a:lnTo>
                <a:lnTo>
                  <a:pt x="132" y="158"/>
                </a:lnTo>
                <a:lnTo>
                  <a:pt x="132" y="161"/>
                </a:lnTo>
                <a:lnTo>
                  <a:pt x="132" y="162"/>
                </a:lnTo>
                <a:lnTo>
                  <a:pt x="135" y="164"/>
                </a:lnTo>
                <a:lnTo>
                  <a:pt x="136" y="164"/>
                </a:lnTo>
                <a:lnTo>
                  <a:pt x="143" y="158"/>
                </a:lnTo>
                <a:lnTo>
                  <a:pt x="147" y="154"/>
                </a:lnTo>
                <a:lnTo>
                  <a:pt x="147" y="153"/>
                </a:lnTo>
                <a:lnTo>
                  <a:pt x="147" y="149"/>
                </a:lnTo>
                <a:lnTo>
                  <a:pt x="150" y="148"/>
                </a:lnTo>
                <a:lnTo>
                  <a:pt x="154" y="145"/>
                </a:lnTo>
                <a:lnTo>
                  <a:pt x="154" y="144"/>
                </a:lnTo>
                <a:lnTo>
                  <a:pt x="154" y="137"/>
                </a:lnTo>
                <a:lnTo>
                  <a:pt x="150" y="136"/>
                </a:lnTo>
                <a:lnTo>
                  <a:pt x="147" y="135"/>
                </a:lnTo>
                <a:lnTo>
                  <a:pt x="144" y="132"/>
                </a:lnTo>
                <a:lnTo>
                  <a:pt x="144" y="131"/>
                </a:lnTo>
                <a:lnTo>
                  <a:pt x="148" y="123"/>
                </a:lnTo>
                <a:lnTo>
                  <a:pt x="150" y="119"/>
                </a:lnTo>
                <a:lnTo>
                  <a:pt x="156" y="119"/>
                </a:lnTo>
                <a:lnTo>
                  <a:pt x="156" y="120"/>
                </a:lnTo>
                <a:lnTo>
                  <a:pt x="160" y="123"/>
                </a:lnTo>
                <a:lnTo>
                  <a:pt x="163" y="123"/>
                </a:lnTo>
                <a:lnTo>
                  <a:pt x="166" y="124"/>
                </a:lnTo>
                <a:lnTo>
                  <a:pt x="167" y="128"/>
                </a:lnTo>
                <a:lnTo>
                  <a:pt x="170" y="131"/>
                </a:lnTo>
                <a:lnTo>
                  <a:pt x="171" y="131"/>
                </a:lnTo>
                <a:lnTo>
                  <a:pt x="174" y="128"/>
                </a:lnTo>
                <a:lnTo>
                  <a:pt x="174" y="127"/>
                </a:lnTo>
                <a:lnTo>
                  <a:pt x="174" y="123"/>
                </a:lnTo>
                <a:lnTo>
                  <a:pt x="171" y="120"/>
                </a:lnTo>
                <a:lnTo>
                  <a:pt x="171" y="120"/>
                </a:lnTo>
                <a:lnTo>
                  <a:pt x="171" y="120"/>
                </a:lnTo>
                <a:lnTo>
                  <a:pt x="171" y="120"/>
                </a:lnTo>
                <a:lnTo>
                  <a:pt x="171" y="120"/>
                </a:lnTo>
                <a:lnTo>
                  <a:pt x="171" y="120"/>
                </a:lnTo>
                <a:lnTo>
                  <a:pt x="171" y="120"/>
                </a:lnTo>
                <a:close/>
                <a:moveTo>
                  <a:pt x="25" y="145"/>
                </a:moveTo>
                <a:lnTo>
                  <a:pt x="26" y="144"/>
                </a:lnTo>
                <a:lnTo>
                  <a:pt x="25" y="144"/>
                </a:lnTo>
                <a:lnTo>
                  <a:pt x="25" y="145"/>
                </a:lnTo>
                <a:lnTo>
                  <a:pt x="25" y="145"/>
                </a:lnTo>
                <a:lnTo>
                  <a:pt x="25" y="145"/>
                </a:lnTo>
                <a:lnTo>
                  <a:pt x="25" y="145"/>
                </a:lnTo>
                <a:lnTo>
                  <a:pt x="25" y="145"/>
                </a:lnTo>
                <a:lnTo>
                  <a:pt x="25" y="145"/>
                </a:lnTo>
                <a:lnTo>
                  <a:pt x="25" y="145"/>
                </a:lnTo>
                <a:close/>
                <a:moveTo>
                  <a:pt x="42" y="111"/>
                </a:moveTo>
                <a:lnTo>
                  <a:pt x="43" y="109"/>
                </a:lnTo>
                <a:lnTo>
                  <a:pt x="42" y="109"/>
                </a:lnTo>
                <a:lnTo>
                  <a:pt x="42" y="107"/>
                </a:lnTo>
                <a:lnTo>
                  <a:pt x="39" y="107"/>
                </a:lnTo>
                <a:lnTo>
                  <a:pt x="38" y="105"/>
                </a:lnTo>
                <a:lnTo>
                  <a:pt x="35" y="105"/>
                </a:lnTo>
                <a:lnTo>
                  <a:pt x="34" y="107"/>
                </a:lnTo>
                <a:lnTo>
                  <a:pt x="29" y="111"/>
                </a:lnTo>
                <a:lnTo>
                  <a:pt x="25" y="113"/>
                </a:lnTo>
                <a:lnTo>
                  <a:pt x="22" y="111"/>
                </a:lnTo>
                <a:lnTo>
                  <a:pt x="22" y="113"/>
                </a:lnTo>
                <a:lnTo>
                  <a:pt x="22" y="117"/>
                </a:lnTo>
                <a:lnTo>
                  <a:pt x="25" y="119"/>
                </a:lnTo>
                <a:lnTo>
                  <a:pt x="25" y="123"/>
                </a:lnTo>
                <a:lnTo>
                  <a:pt x="26" y="124"/>
                </a:lnTo>
                <a:lnTo>
                  <a:pt x="25" y="128"/>
                </a:lnTo>
                <a:lnTo>
                  <a:pt x="26" y="128"/>
                </a:lnTo>
                <a:lnTo>
                  <a:pt x="26" y="131"/>
                </a:lnTo>
                <a:lnTo>
                  <a:pt x="26" y="132"/>
                </a:lnTo>
                <a:lnTo>
                  <a:pt x="25" y="132"/>
                </a:lnTo>
                <a:lnTo>
                  <a:pt x="25" y="140"/>
                </a:lnTo>
                <a:lnTo>
                  <a:pt x="26" y="144"/>
                </a:lnTo>
                <a:lnTo>
                  <a:pt x="29" y="148"/>
                </a:lnTo>
                <a:lnTo>
                  <a:pt x="30" y="148"/>
                </a:lnTo>
                <a:lnTo>
                  <a:pt x="33" y="148"/>
                </a:lnTo>
                <a:lnTo>
                  <a:pt x="34" y="145"/>
                </a:lnTo>
                <a:lnTo>
                  <a:pt x="34" y="141"/>
                </a:lnTo>
                <a:lnTo>
                  <a:pt x="38" y="141"/>
                </a:lnTo>
                <a:lnTo>
                  <a:pt x="42" y="141"/>
                </a:lnTo>
                <a:lnTo>
                  <a:pt x="43" y="140"/>
                </a:lnTo>
                <a:lnTo>
                  <a:pt x="43" y="136"/>
                </a:lnTo>
                <a:lnTo>
                  <a:pt x="43" y="131"/>
                </a:lnTo>
                <a:lnTo>
                  <a:pt x="43" y="124"/>
                </a:lnTo>
                <a:lnTo>
                  <a:pt x="43" y="123"/>
                </a:lnTo>
                <a:lnTo>
                  <a:pt x="46" y="119"/>
                </a:lnTo>
                <a:lnTo>
                  <a:pt x="46" y="115"/>
                </a:lnTo>
                <a:lnTo>
                  <a:pt x="43" y="111"/>
                </a:lnTo>
                <a:lnTo>
                  <a:pt x="42" y="111"/>
                </a:lnTo>
                <a:lnTo>
                  <a:pt x="42" y="111"/>
                </a:lnTo>
                <a:lnTo>
                  <a:pt x="42" y="111"/>
                </a:lnTo>
                <a:lnTo>
                  <a:pt x="42" y="111"/>
                </a:lnTo>
                <a:lnTo>
                  <a:pt x="42" y="111"/>
                </a:lnTo>
                <a:lnTo>
                  <a:pt x="42" y="111"/>
                </a:lnTo>
                <a:lnTo>
                  <a:pt x="42" y="11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00" name="Freeform 111"/>
          <p:cNvSpPr>
            <a:spLocks noEditPoints="1"/>
          </p:cNvSpPr>
          <p:nvPr/>
        </p:nvSpPr>
        <p:spPr bwMode="auto">
          <a:xfrm>
            <a:off x="8142089" y="3516133"/>
            <a:ext cx="28575" cy="231537"/>
          </a:xfrm>
          <a:custGeom>
            <a:avLst/>
            <a:gdLst>
              <a:gd name="T0" fmla="*/ 8 w 16"/>
              <a:gd name="T1" fmla="*/ 0 h 94"/>
              <a:gd name="T2" fmla="*/ 8 w 16"/>
              <a:gd name="T3" fmla="*/ 0 h 94"/>
              <a:gd name="T4" fmla="*/ 9 w 16"/>
              <a:gd name="T5" fmla="*/ 0 h 94"/>
              <a:gd name="T6" fmla="*/ 9 w 16"/>
              <a:gd name="T7" fmla="*/ 0 h 94"/>
              <a:gd name="T8" fmla="*/ 8 w 16"/>
              <a:gd name="T9" fmla="*/ 0 h 94"/>
              <a:gd name="T10" fmla="*/ 8 w 16"/>
              <a:gd name="T11" fmla="*/ 0 h 94"/>
              <a:gd name="T12" fmla="*/ 8 w 16"/>
              <a:gd name="T13" fmla="*/ 0 h 94"/>
              <a:gd name="T14" fmla="*/ 8 w 16"/>
              <a:gd name="T15" fmla="*/ 0 h 94"/>
              <a:gd name="T16" fmla="*/ 8 w 16"/>
              <a:gd name="T17" fmla="*/ 0 h 94"/>
              <a:gd name="T18" fmla="*/ 8 w 16"/>
              <a:gd name="T19" fmla="*/ 0 h 94"/>
              <a:gd name="T20" fmla="*/ 8 w 16"/>
              <a:gd name="T21" fmla="*/ 0 h 94"/>
              <a:gd name="T22" fmla="*/ 8 w 16"/>
              <a:gd name="T23" fmla="*/ 0 h 94"/>
              <a:gd name="T24" fmla="*/ 8 w 16"/>
              <a:gd name="T25" fmla="*/ 0 h 94"/>
              <a:gd name="T26" fmla="*/ 16 w 16"/>
              <a:gd name="T27" fmla="*/ 25 h 94"/>
              <a:gd name="T28" fmla="*/ 16 w 16"/>
              <a:gd name="T29" fmla="*/ 27 h 94"/>
              <a:gd name="T30" fmla="*/ 16 w 16"/>
              <a:gd name="T31" fmla="*/ 27 h 94"/>
              <a:gd name="T32" fmla="*/ 16 w 16"/>
              <a:gd name="T33" fmla="*/ 27 h 94"/>
              <a:gd name="T34" fmla="*/ 16 w 16"/>
              <a:gd name="T35" fmla="*/ 27 h 94"/>
              <a:gd name="T36" fmla="*/ 16 w 16"/>
              <a:gd name="T37" fmla="*/ 25 h 94"/>
              <a:gd name="T38" fmla="*/ 16 w 16"/>
              <a:gd name="T39" fmla="*/ 25 h 94"/>
              <a:gd name="T40" fmla="*/ 16 w 16"/>
              <a:gd name="T41" fmla="*/ 25 h 94"/>
              <a:gd name="T42" fmla="*/ 16 w 16"/>
              <a:gd name="T43" fmla="*/ 25 h 94"/>
              <a:gd name="T44" fmla="*/ 16 w 16"/>
              <a:gd name="T45" fmla="*/ 25 h 94"/>
              <a:gd name="T46" fmla="*/ 16 w 16"/>
              <a:gd name="T47" fmla="*/ 25 h 94"/>
              <a:gd name="T48" fmla="*/ 16 w 16"/>
              <a:gd name="T49" fmla="*/ 25 h 94"/>
              <a:gd name="T50" fmla="*/ 16 w 16"/>
              <a:gd name="T51" fmla="*/ 25 h 94"/>
              <a:gd name="T52" fmla="*/ 16 w 16"/>
              <a:gd name="T53" fmla="*/ 25 h 94"/>
              <a:gd name="T54" fmla="*/ 15 w 16"/>
              <a:gd name="T55" fmla="*/ 69 h 94"/>
              <a:gd name="T56" fmla="*/ 15 w 16"/>
              <a:gd name="T57" fmla="*/ 69 h 94"/>
              <a:gd name="T58" fmla="*/ 15 w 16"/>
              <a:gd name="T59" fmla="*/ 69 h 94"/>
              <a:gd name="T60" fmla="*/ 15 w 16"/>
              <a:gd name="T61" fmla="*/ 70 h 94"/>
              <a:gd name="T62" fmla="*/ 15 w 16"/>
              <a:gd name="T63" fmla="*/ 70 h 94"/>
              <a:gd name="T64" fmla="*/ 15 w 16"/>
              <a:gd name="T65" fmla="*/ 69 h 94"/>
              <a:gd name="T66" fmla="*/ 15 w 16"/>
              <a:gd name="T67" fmla="*/ 69 h 94"/>
              <a:gd name="T68" fmla="*/ 15 w 16"/>
              <a:gd name="T69" fmla="*/ 69 h 94"/>
              <a:gd name="T70" fmla="*/ 15 w 16"/>
              <a:gd name="T71" fmla="*/ 69 h 94"/>
              <a:gd name="T72" fmla="*/ 15 w 16"/>
              <a:gd name="T73" fmla="*/ 69 h 94"/>
              <a:gd name="T74" fmla="*/ 15 w 16"/>
              <a:gd name="T75" fmla="*/ 69 h 94"/>
              <a:gd name="T76" fmla="*/ 15 w 16"/>
              <a:gd name="T77" fmla="*/ 69 h 94"/>
              <a:gd name="T78" fmla="*/ 15 w 16"/>
              <a:gd name="T79" fmla="*/ 69 h 94"/>
              <a:gd name="T80" fmla="*/ 15 w 16"/>
              <a:gd name="T81" fmla="*/ 69 h 94"/>
              <a:gd name="T82" fmla="*/ 15 w 16"/>
              <a:gd name="T83" fmla="*/ 69 h 94"/>
              <a:gd name="T84" fmla="*/ 1 w 16"/>
              <a:gd name="T85" fmla="*/ 92 h 94"/>
              <a:gd name="T86" fmla="*/ 1 w 16"/>
              <a:gd name="T87" fmla="*/ 93 h 94"/>
              <a:gd name="T88" fmla="*/ 0 w 16"/>
              <a:gd name="T89" fmla="*/ 93 h 94"/>
              <a:gd name="T90" fmla="*/ 1 w 16"/>
              <a:gd name="T91" fmla="*/ 94 h 94"/>
              <a:gd name="T92" fmla="*/ 3 w 16"/>
              <a:gd name="T93" fmla="*/ 94 h 94"/>
              <a:gd name="T94" fmla="*/ 3 w 16"/>
              <a:gd name="T95" fmla="*/ 92 h 94"/>
              <a:gd name="T96" fmla="*/ 4 w 16"/>
              <a:gd name="T97" fmla="*/ 92 h 94"/>
              <a:gd name="T98" fmla="*/ 4 w 16"/>
              <a:gd name="T99" fmla="*/ 90 h 94"/>
              <a:gd name="T100" fmla="*/ 4 w 16"/>
              <a:gd name="T101" fmla="*/ 90 h 94"/>
              <a:gd name="T102" fmla="*/ 1 w 16"/>
              <a:gd name="T103" fmla="*/ 92 h 94"/>
              <a:gd name="T104" fmla="*/ 1 w 16"/>
              <a:gd name="T105" fmla="*/ 92 h 94"/>
              <a:gd name="T106" fmla="*/ 1 w 16"/>
              <a:gd name="T107" fmla="*/ 92 h 94"/>
              <a:gd name="T108" fmla="*/ 1 w 16"/>
              <a:gd name="T109" fmla="*/ 92 h 94"/>
              <a:gd name="T110" fmla="*/ 1 w 16"/>
              <a:gd name="T111" fmla="*/ 92 h 94"/>
              <a:gd name="T112" fmla="*/ 1 w 16"/>
              <a:gd name="T113" fmla="*/ 92 h 94"/>
              <a:gd name="T114" fmla="*/ 1 w 16"/>
              <a:gd name="T115" fmla="*/ 92 h 94"/>
              <a:gd name="T116" fmla="*/ 1 w 16"/>
              <a:gd name="T117" fmla="*/ 9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 h="94">
                <a:moveTo>
                  <a:pt x="8" y="0"/>
                </a:moveTo>
                <a:lnTo>
                  <a:pt x="8" y="0"/>
                </a:lnTo>
                <a:lnTo>
                  <a:pt x="9" y="0"/>
                </a:lnTo>
                <a:lnTo>
                  <a:pt x="9" y="0"/>
                </a:lnTo>
                <a:lnTo>
                  <a:pt x="8" y="0"/>
                </a:lnTo>
                <a:lnTo>
                  <a:pt x="8" y="0"/>
                </a:lnTo>
                <a:lnTo>
                  <a:pt x="8" y="0"/>
                </a:lnTo>
                <a:lnTo>
                  <a:pt x="8" y="0"/>
                </a:lnTo>
                <a:lnTo>
                  <a:pt x="8" y="0"/>
                </a:lnTo>
                <a:lnTo>
                  <a:pt x="8" y="0"/>
                </a:lnTo>
                <a:lnTo>
                  <a:pt x="8" y="0"/>
                </a:lnTo>
                <a:lnTo>
                  <a:pt x="8" y="0"/>
                </a:lnTo>
                <a:lnTo>
                  <a:pt x="8" y="0"/>
                </a:lnTo>
                <a:close/>
                <a:moveTo>
                  <a:pt x="16" y="25"/>
                </a:moveTo>
                <a:lnTo>
                  <a:pt x="16" y="27"/>
                </a:lnTo>
                <a:lnTo>
                  <a:pt x="16" y="27"/>
                </a:lnTo>
                <a:lnTo>
                  <a:pt x="16" y="27"/>
                </a:lnTo>
                <a:lnTo>
                  <a:pt x="16" y="27"/>
                </a:lnTo>
                <a:lnTo>
                  <a:pt x="16" y="25"/>
                </a:lnTo>
                <a:lnTo>
                  <a:pt x="16" y="25"/>
                </a:lnTo>
                <a:lnTo>
                  <a:pt x="16" y="25"/>
                </a:lnTo>
                <a:lnTo>
                  <a:pt x="16" y="25"/>
                </a:lnTo>
                <a:lnTo>
                  <a:pt x="16" y="25"/>
                </a:lnTo>
                <a:lnTo>
                  <a:pt x="16" y="25"/>
                </a:lnTo>
                <a:lnTo>
                  <a:pt x="16" y="25"/>
                </a:lnTo>
                <a:lnTo>
                  <a:pt x="16" y="25"/>
                </a:lnTo>
                <a:lnTo>
                  <a:pt x="16" y="25"/>
                </a:lnTo>
                <a:close/>
                <a:moveTo>
                  <a:pt x="15" y="69"/>
                </a:moveTo>
                <a:lnTo>
                  <a:pt x="15" y="69"/>
                </a:lnTo>
                <a:lnTo>
                  <a:pt x="15" y="69"/>
                </a:lnTo>
                <a:lnTo>
                  <a:pt x="15" y="70"/>
                </a:lnTo>
                <a:lnTo>
                  <a:pt x="15" y="70"/>
                </a:lnTo>
                <a:lnTo>
                  <a:pt x="15" y="69"/>
                </a:lnTo>
                <a:lnTo>
                  <a:pt x="15" y="69"/>
                </a:lnTo>
                <a:lnTo>
                  <a:pt x="15" y="69"/>
                </a:lnTo>
                <a:lnTo>
                  <a:pt x="15" y="69"/>
                </a:lnTo>
                <a:lnTo>
                  <a:pt x="15" y="69"/>
                </a:lnTo>
                <a:lnTo>
                  <a:pt x="15" y="69"/>
                </a:lnTo>
                <a:lnTo>
                  <a:pt x="15" y="69"/>
                </a:lnTo>
                <a:lnTo>
                  <a:pt x="15" y="69"/>
                </a:lnTo>
                <a:lnTo>
                  <a:pt x="15" y="69"/>
                </a:lnTo>
                <a:lnTo>
                  <a:pt x="15" y="69"/>
                </a:lnTo>
                <a:close/>
                <a:moveTo>
                  <a:pt x="1" y="92"/>
                </a:moveTo>
                <a:lnTo>
                  <a:pt x="1" y="93"/>
                </a:lnTo>
                <a:lnTo>
                  <a:pt x="0" y="93"/>
                </a:lnTo>
                <a:lnTo>
                  <a:pt x="1" y="94"/>
                </a:lnTo>
                <a:lnTo>
                  <a:pt x="3" y="94"/>
                </a:lnTo>
                <a:lnTo>
                  <a:pt x="3" y="92"/>
                </a:lnTo>
                <a:lnTo>
                  <a:pt x="4" y="92"/>
                </a:lnTo>
                <a:lnTo>
                  <a:pt x="4" y="90"/>
                </a:lnTo>
                <a:lnTo>
                  <a:pt x="4" y="90"/>
                </a:lnTo>
                <a:lnTo>
                  <a:pt x="1" y="92"/>
                </a:lnTo>
                <a:lnTo>
                  <a:pt x="1" y="92"/>
                </a:lnTo>
                <a:lnTo>
                  <a:pt x="1" y="92"/>
                </a:lnTo>
                <a:lnTo>
                  <a:pt x="1" y="92"/>
                </a:lnTo>
                <a:lnTo>
                  <a:pt x="1" y="92"/>
                </a:lnTo>
                <a:lnTo>
                  <a:pt x="1" y="92"/>
                </a:lnTo>
                <a:lnTo>
                  <a:pt x="1" y="92"/>
                </a:lnTo>
                <a:lnTo>
                  <a:pt x="1" y="92"/>
                </a:lnTo>
                <a:close/>
              </a:path>
            </a:pathLst>
          </a:custGeom>
          <a:solidFill>
            <a:schemeClr val="accent5">
              <a:lumMod val="20000"/>
              <a:lumOff val="80000"/>
              <a:alpha val="50000"/>
            </a:schemeClr>
          </a:solidFill>
          <a:ln w="9525">
            <a:solidFill>
              <a:schemeClr val="accent5">
                <a:lumMod val="75000"/>
                <a:alpha val="20000"/>
              </a:schemeClr>
            </a:solidFill>
            <a:round/>
            <a:headEnd/>
            <a:tailEnd/>
          </a:ln>
          <a:extLst/>
        </p:spPr>
        <p:txBody>
          <a:bodyPr/>
          <a:lstStyle/>
          <a:p>
            <a:pPr>
              <a:defRPr/>
            </a:pPr>
            <a:endParaRPr lang="en-GB">
              <a:solidFill>
                <a:prstClr val="black"/>
              </a:solidFill>
            </a:endParaRPr>
          </a:p>
        </p:txBody>
      </p:sp>
      <p:sp>
        <p:nvSpPr>
          <p:cNvPr id="5201" name="Freeform 112"/>
          <p:cNvSpPr>
            <a:spLocks/>
          </p:cNvSpPr>
          <p:nvPr/>
        </p:nvSpPr>
        <p:spPr bwMode="auto">
          <a:xfrm>
            <a:off x="5238160" y="4627027"/>
            <a:ext cx="219671" cy="605937"/>
          </a:xfrm>
          <a:custGeom>
            <a:avLst/>
            <a:gdLst>
              <a:gd name="T0" fmla="*/ 2 w 123"/>
              <a:gd name="T1" fmla="*/ 194 h 246"/>
              <a:gd name="T2" fmla="*/ 6 w 123"/>
              <a:gd name="T3" fmla="*/ 206 h 246"/>
              <a:gd name="T4" fmla="*/ 6 w 123"/>
              <a:gd name="T5" fmla="*/ 210 h 246"/>
              <a:gd name="T6" fmla="*/ 6 w 123"/>
              <a:gd name="T7" fmla="*/ 225 h 246"/>
              <a:gd name="T8" fmla="*/ 15 w 123"/>
              <a:gd name="T9" fmla="*/ 239 h 246"/>
              <a:gd name="T10" fmla="*/ 15 w 123"/>
              <a:gd name="T11" fmla="*/ 239 h 246"/>
              <a:gd name="T12" fmla="*/ 28 w 123"/>
              <a:gd name="T13" fmla="*/ 246 h 246"/>
              <a:gd name="T14" fmla="*/ 46 w 123"/>
              <a:gd name="T15" fmla="*/ 238 h 246"/>
              <a:gd name="T16" fmla="*/ 55 w 123"/>
              <a:gd name="T17" fmla="*/ 237 h 246"/>
              <a:gd name="T18" fmla="*/ 59 w 123"/>
              <a:gd name="T19" fmla="*/ 233 h 246"/>
              <a:gd name="T20" fmla="*/ 67 w 123"/>
              <a:gd name="T21" fmla="*/ 215 h 246"/>
              <a:gd name="T22" fmla="*/ 80 w 123"/>
              <a:gd name="T23" fmla="*/ 172 h 246"/>
              <a:gd name="T24" fmla="*/ 89 w 123"/>
              <a:gd name="T25" fmla="*/ 149 h 246"/>
              <a:gd name="T26" fmla="*/ 92 w 123"/>
              <a:gd name="T27" fmla="*/ 138 h 246"/>
              <a:gd name="T28" fmla="*/ 101 w 123"/>
              <a:gd name="T29" fmla="*/ 114 h 246"/>
              <a:gd name="T30" fmla="*/ 105 w 123"/>
              <a:gd name="T31" fmla="*/ 92 h 246"/>
              <a:gd name="T32" fmla="*/ 111 w 123"/>
              <a:gd name="T33" fmla="*/ 81 h 246"/>
              <a:gd name="T34" fmla="*/ 108 w 123"/>
              <a:gd name="T35" fmla="*/ 76 h 246"/>
              <a:gd name="T36" fmla="*/ 108 w 123"/>
              <a:gd name="T37" fmla="*/ 63 h 246"/>
              <a:gd name="T38" fmla="*/ 112 w 123"/>
              <a:gd name="T39" fmla="*/ 67 h 246"/>
              <a:gd name="T40" fmla="*/ 119 w 123"/>
              <a:gd name="T41" fmla="*/ 71 h 246"/>
              <a:gd name="T42" fmla="*/ 123 w 123"/>
              <a:gd name="T43" fmla="*/ 57 h 246"/>
              <a:gd name="T44" fmla="*/ 119 w 123"/>
              <a:gd name="T45" fmla="*/ 40 h 246"/>
              <a:gd name="T46" fmla="*/ 111 w 123"/>
              <a:gd name="T47" fmla="*/ 14 h 246"/>
              <a:gd name="T48" fmla="*/ 108 w 123"/>
              <a:gd name="T49" fmla="*/ 11 h 246"/>
              <a:gd name="T50" fmla="*/ 107 w 123"/>
              <a:gd name="T51" fmla="*/ 6 h 246"/>
              <a:gd name="T52" fmla="*/ 105 w 123"/>
              <a:gd name="T53" fmla="*/ 2 h 246"/>
              <a:gd name="T54" fmla="*/ 103 w 123"/>
              <a:gd name="T55" fmla="*/ 2 h 246"/>
              <a:gd name="T56" fmla="*/ 97 w 123"/>
              <a:gd name="T57" fmla="*/ 8 h 246"/>
              <a:gd name="T58" fmla="*/ 97 w 123"/>
              <a:gd name="T59" fmla="*/ 19 h 246"/>
              <a:gd name="T60" fmla="*/ 92 w 123"/>
              <a:gd name="T61" fmla="*/ 24 h 246"/>
              <a:gd name="T62" fmla="*/ 88 w 123"/>
              <a:gd name="T63" fmla="*/ 32 h 246"/>
              <a:gd name="T64" fmla="*/ 81 w 123"/>
              <a:gd name="T65" fmla="*/ 31 h 246"/>
              <a:gd name="T66" fmla="*/ 84 w 123"/>
              <a:gd name="T67" fmla="*/ 36 h 246"/>
              <a:gd name="T68" fmla="*/ 81 w 123"/>
              <a:gd name="T69" fmla="*/ 37 h 246"/>
              <a:gd name="T70" fmla="*/ 79 w 123"/>
              <a:gd name="T71" fmla="*/ 45 h 246"/>
              <a:gd name="T72" fmla="*/ 81 w 123"/>
              <a:gd name="T73" fmla="*/ 49 h 246"/>
              <a:gd name="T74" fmla="*/ 79 w 123"/>
              <a:gd name="T75" fmla="*/ 48 h 246"/>
              <a:gd name="T76" fmla="*/ 72 w 123"/>
              <a:gd name="T77" fmla="*/ 55 h 246"/>
              <a:gd name="T78" fmla="*/ 72 w 123"/>
              <a:gd name="T79" fmla="*/ 49 h 246"/>
              <a:gd name="T80" fmla="*/ 68 w 123"/>
              <a:gd name="T81" fmla="*/ 57 h 246"/>
              <a:gd name="T82" fmla="*/ 68 w 123"/>
              <a:gd name="T83" fmla="*/ 61 h 246"/>
              <a:gd name="T84" fmla="*/ 64 w 123"/>
              <a:gd name="T85" fmla="*/ 65 h 246"/>
              <a:gd name="T86" fmla="*/ 64 w 123"/>
              <a:gd name="T87" fmla="*/ 59 h 246"/>
              <a:gd name="T88" fmla="*/ 57 w 123"/>
              <a:gd name="T89" fmla="*/ 65 h 246"/>
              <a:gd name="T90" fmla="*/ 55 w 123"/>
              <a:gd name="T91" fmla="*/ 68 h 246"/>
              <a:gd name="T92" fmla="*/ 53 w 123"/>
              <a:gd name="T93" fmla="*/ 68 h 246"/>
              <a:gd name="T94" fmla="*/ 51 w 123"/>
              <a:gd name="T95" fmla="*/ 68 h 246"/>
              <a:gd name="T96" fmla="*/ 46 w 123"/>
              <a:gd name="T97" fmla="*/ 68 h 246"/>
              <a:gd name="T98" fmla="*/ 44 w 123"/>
              <a:gd name="T99" fmla="*/ 72 h 246"/>
              <a:gd name="T100" fmla="*/ 40 w 123"/>
              <a:gd name="T101" fmla="*/ 75 h 246"/>
              <a:gd name="T102" fmla="*/ 32 w 123"/>
              <a:gd name="T103" fmla="*/ 76 h 246"/>
              <a:gd name="T104" fmla="*/ 24 w 123"/>
              <a:gd name="T105" fmla="*/ 81 h 246"/>
              <a:gd name="T106" fmla="*/ 23 w 123"/>
              <a:gd name="T107" fmla="*/ 89 h 246"/>
              <a:gd name="T108" fmla="*/ 18 w 123"/>
              <a:gd name="T109" fmla="*/ 103 h 246"/>
              <a:gd name="T110" fmla="*/ 19 w 123"/>
              <a:gd name="T111" fmla="*/ 118 h 246"/>
              <a:gd name="T112" fmla="*/ 22 w 123"/>
              <a:gd name="T113" fmla="*/ 132 h 246"/>
              <a:gd name="T114" fmla="*/ 22 w 123"/>
              <a:gd name="T115" fmla="*/ 138 h 246"/>
              <a:gd name="T116" fmla="*/ 18 w 123"/>
              <a:gd name="T117" fmla="*/ 152 h 246"/>
              <a:gd name="T118" fmla="*/ 11 w 123"/>
              <a:gd name="T119" fmla="*/ 164 h 246"/>
              <a:gd name="T120" fmla="*/ 6 w 123"/>
              <a:gd name="T121" fmla="*/ 169 h 246"/>
              <a:gd name="T122" fmla="*/ 0 w 123"/>
              <a:gd name="T123" fmla="*/ 182 h 246"/>
              <a:gd name="T124" fmla="*/ 0 w 123"/>
              <a:gd name="T125" fmla="*/ 18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 h="246">
                <a:moveTo>
                  <a:pt x="0" y="182"/>
                </a:moveTo>
                <a:lnTo>
                  <a:pt x="0" y="182"/>
                </a:lnTo>
                <a:lnTo>
                  <a:pt x="0" y="190"/>
                </a:lnTo>
                <a:lnTo>
                  <a:pt x="2" y="194"/>
                </a:lnTo>
                <a:lnTo>
                  <a:pt x="4" y="198"/>
                </a:lnTo>
                <a:lnTo>
                  <a:pt x="4" y="198"/>
                </a:lnTo>
                <a:lnTo>
                  <a:pt x="4" y="202"/>
                </a:lnTo>
                <a:lnTo>
                  <a:pt x="6" y="206"/>
                </a:lnTo>
                <a:lnTo>
                  <a:pt x="6" y="206"/>
                </a:lnTo>
                <a:lnTo>
                  <a:pt x="7" y="207"/>
                </a:lnTo>
                <a:lnTo>
                  <a:pt x="6" y="210"/>
                </a:lnTo>
                <a:lnTo>
                  <a:pt x="6" y="210"/>
                </a:lnTo>
                <a:lnTo>
                  <a:pt x="6" y="213"/>
                </a:lnTo>
                <a:lnTo>
                  <a:pt x="4" y="217"/>
                </a:lnTo>
                <a:lnTo>
                  <a:pt x="6" y="225"/>
                </a:lnTo>
                <a:lnTo>
                  <a:pt x="6" y="225"/>
                </a:lnTo>
                <a:lnTo>
                  <a:pt x="10" y="233"/>
                </a:lnTo>
                <a:lnTo>
                  <a:pt x="10" y="233"/>
                </a:lnTo>
                <a:lnTo>
                  <a:pt x="11" y="237"/>
                </a:lnTo>
                <a:lnTo>
                  <a:pt x="15" y="239"/>
                </a:lnTo>
                <a:lnTo>
                  <a:pt x="15" y="239"/>
                </a:lnTo>
                <a:lnTo>
                  <a:pt x="14" y="239"/>
                </a:lnTo>
                <a:lnTo>
                  <a:pt x="15" y="239"/>
                </a:lnTo>
                <a:lnTo>
                  <a:pt x="15" y="239"/>
                </a:lnTo>
                <a:lnTo>
                  <a:pt x="22" y="242"/>
                </a:lnTo>
                <a:lnTo>
                  <a:pt x="22" y="242"/>
                </a:lnTo>
                <a:lnTo>
                  <a:pt x="24" y="243"/>
                </a:lnTo>
                <a:lnTo>
                  <a:pt x="28" y="246"/>
                </a:lnTo>
                <a:lnTo>
                  <a:pt x="28" y="246"/>
                </a:lnTo>
                <a:lnTo>
                  <a:pt x="32" y="246"/>
                </a:lnTo>
                <a:lnTo>
                  <a:pt x="38" y="243"/>
                </a:lnTo>
                <a:lnTo>
                  <a:pt x="46" y="238"/>
                </a:lnTo>
                <a:lnTo>
                  <a:pt x="46" y="238"/>
                </a:lnTo>
                <a:lnTo>
                  <a:pt x="51" y="238"/>
                </a:lnTo>
                <a:lnTo>
                  <a:pt x="51" y="238"/>
                </a:lnTo>
                <a:lnTo>
                  <a:pt x="55" y="237"/>
                </a:lnTo>
                <a:lnTo>
                  <a:pt x="55" y="237"/>
                </a:lnTo>
                <a:lnTo>
                  <a:pt x="57" y="234"/>
                </a:lnTo>
                <a:lnTo>
                  <a:pt x="59" y="233"/>
                </a:lnTo>
                <a:lnTo>
                  <a:pt x="59" y="233"/>
                </a:lnTo>
                <a:lnTo>
                  <a:pt x="63" y="225"/>
                </a:lnTo>
                <a:lnTo>
                  <a:pt x="63" y="225"/>
                </a:lnTo>
                <a:lnTo>
                  <a:pt x="67" y="215"/>
                </a:lnTo>
                <a:lnTo>
                  <a:pt x="67" y="215"/>
                </a:lnTo>
                <a:lnTo>
                  <a:pt x="72" y="198"/>
                </a:lnTo>
                <a:lnTo>
                  <a:pt x="72" y="198"/>
                </a:lnTo>
                <a:lnTo>
                  <a:pt x="80" y="172"/>
                </a:lnTo>
                <a:lnTo>
                  <a:pt x="80" y="172"/>
                </a:lnTo>
                <a:lnTo>
                  <a:pt x="84" y="162"/>
                </a:lnTo>
                <a:lnTo>
                  <a:pt x="88" y="150"/>
                </a:lnTo>
                <a:lnTo>
                  <a:pt x="88" y="150"/>
                </a:lnTo>
                <a:lnTo>
                  <a:pt x="89" y="149"/>
                </a:lnTo>
                <a:lnTo>
                  <a:pt x="89" y="145"/>
                </a:lnTo>
                <a:lnTo>
                  <a:pt x="89" y="145"/>
                </a:lnTo>
                <a:lnTo>
                  <a:pt x="92" y="141"/>
                </a:lnTo>
                <a:lnTo>
                  <a:pt x="92" y="138"/>
                </a:lnTo>
                <a:lnTo>
                  <a:pt x="92" y="138"/>
                </a:lnTo>
                <a:lnTo>
                  <a:pt x="97" y="125"/>
                </a:lnTo>
                <a:lnTo>
                  <a:pt x="97" y="125"/>
                </a:lnTo>
                <a:lnTo>
                  <a:pt x="101" y="114"/>
                </a:lnTo>
                <a:lnTo>
                  <a:pt x="103" y="105"/>
                </a:lnTo>
                <a:lnTo>
                  <a:pt x="103" y="105"/>
                </a:lnTo>
                <a:lnTo>
                  <a:pt x="103" y="95"/>
                </a:lnTo>
                <a:lnTo>
                  <a:pt x="105" y="92"/>
                </a:lnTo>
                <a:lnTo>
                  <a:pt x="107" y="88"/>
                </a:lnTo>
                <a:lnTo>
                  <a:pt x="107" y="88"/>
                </a:lnTo>
                <a:lnTo>
                  <a:pt x="108" y="85"/>
                </a:lnTo>
                <a:lnTo>
                  <a:pt x="111" y="81"/>
                </a:lnTo>
                <a:lnTo>
                  <a:pt x="111" y="81"/>
                </a:lnTo>
                <a:lnTo>
                  <a:pt x="111" y="79"/>
                </a:lnTo>
                <a:lnTo>
                  <a:pt x="111" y="79"/>
                </a:lnTo>
                <a:lnTo>
                  <a:pt x="108" y="76"/>
                </a:lnTo>
                <a:lnTo>
                  <a:pt x="108" y="75"/>
                </a:lnTo>
                <a:lnTo>
                  <a:pt x="108" y="75"/>
                </a:lnTo>
                <a:lnTo>
                  <a:pt x="108" y="67"/>
                </a:lnTo>
                <a:lnTo>
                  <a:pt x="108" y="63"/>
                </a:lnTo>
                <a:lnTo>
                  <a:pt x="111" y="63"/>
                </a:lnTo>
                <a:lnTo>
                  <a:pt x="111" y="63"/>
                </a:lnTo>
                <a:lnTo>
                  <a:pt x="112" y="65"/>
                </a:lnTo>
                <a:lnTo>
                  <a:pt x="112" y="67"/>
                </a:lnTo>
                <a:lnTo>
                  <a:pt x="115" y="68"/>
                </a:lnTo>
                <a:lnTo>
                  <a:pt x="116" y="71"/>
                </a:lnTo>
                <a:lnTo>
                  <a:pt x="116" y="71"/>
                </a:lnTo>
                <a:lnTo>
                  <a:pt x="119" y="71"/>
                </a:lnTo>
                <a:lnTo>
                  <a:pt x="120" y="67"/>
                </a:lnTo>
                <a:lnTo>
                  <a:pt x="123" y="61"/>
                </a:lnTo>
                <a:lnTo>
                  <a:pt x="123" y="61"/>
                </a:lnTo>
                <a:lnTo>
                  <a:pt x="123" y="57"/>
                </a:lnTo>
                <a:lnTo>
                  <a:pt x="120" y="53"/>
                </a:lnTo>
                <a:lnTo>
                  <a:pt x="120" y="53"/>
                </a:lnTo>
                <a:lnTo>
                  <a:pt x="119" y="48"/>
                </a:lnTo>
                <a:lnTo>
                  <a:pt x="119" y="40"/>
                </a:lnTo>
                <a:lnTo>
                  <a:pt x="119" y="40"/>
                </a:lnTo>
                <a:lnTo>
                  <a:pt x="116" y="27"/>
                </a:lnTo>
                <a:lnTo>
                  <a:pt x="112" y="14"/>
                </a:lnTo>
                <a:lnTo>
                  <a:pt x="111" y="14"/>
                </a:lnTo>
                <a:lnTo>
                  <a:pt x="111" y="14"/>
                </a:lnTo>
                <a:lnTo>
                  <a:pt x="111" y="14"/>
                </a:lnTo>
                <a:lnTo>
                  <a:pt x="108" y="11"/>
                </a:lnTo>
                <a:lnTo>
                  <a:pt x="108" y="11"/>
                </a:lnTo>
                <a:lnTo>
                  <a:pt x="108" y="10"/>
                </a:lnTo>
                <a:lnTo>
                  <a:pt x="108" y="10"/>
                </a:lnTo>
                <a:lnTo>
                  <a:pt x="108" y="10"/>
                </a:lnTo>
                <a:lnTo>
                  <a:pt x="107" y="6"/>
                </a:lnTo>
                <a:lnTo>
                  <a:pt x="107" y="4"/>
                </a:lnTo>
                <a:lnTo>
                  <a:pt x="105" y="4"/>
                </a:lnTo>
                <a:lnTo>
                  <a:pt x="105" y="2"/>
                </a:lnTo>
                <a:lnTo>
                  <a:pt x="105" y="2"/>
                </a:lnTo>
                <a:lnTo>
                  <a:pt x="107" y="2"/>
                </a:lnTo>
                <a:lnTo>
                  <a:pt x="105" y="0"/>
                </a:lnTo>
                <a:lnTo>
                  <a:pt x="103" y="0"/>
                </a:lnTo>
                <a:lnTo>
                  <a:pt x="103" y="2"/>
                </a:lnTo>
                <a:lnTo>
                  <a:pt x="103" y="2"/>
                </a:lnTo>
                <a:lnTo>
                  <a:pt x="101" y="6"/>
                </a:lnTo>
                <a:lnTo>
                  <a:pt x="97" y="8"/>
                </a:lnTo>
                <a:lnTo>
                  <a:pt x="97" y="8"/>
                </a:lnTo>
                <a:lnTo>
                  <a:pt x="99" y="10"/>
                </a:lnTo>
                <a:lnTo>
                  <a:pt x="99" y="14"/>
                </a:lnTo>
                <a:lnTo>
                  <a:pt x="97" y="19"/>
                </a:lnTo>
                <a:lnTo>
                  <a:pt x="97" y="19"/>
                </a:lnTo>
                <a:lnTo>
                  <a:pt x="95" y="23"/>
                </a:lnTo>
                <a:lnTo>
                  <a:pt x="93" y="24"/>
                </a:lnTo>
                <a:lnTo>
                  <a:pt x="92" y="24"/>
                </a:lnTo>
                <a:lnTo>
                  <a:pt x="92" y="24"/>
                </a:lnTo>
                <a:lnTo>
                  <a:pt x="92" y="27"/>
                </a:lnTo>
                <a:lnTo>
                  <a:pt x="89" y="28"/>
                </a:lnTo>
                <a:lnTo>
                  <a:pt x="89" y="28"/>
                </a:lnTo>
                <a:lnTo>
                  <a:pt x="88" y="32"/>
                </a:lnTo>
                <a:lnTo>
                  <a:pt x="88" y="32"/>
                </a:lnTo>
                <a:lnTo>
                  <a:pt x="84" y="28"/>
                </a:lnTo>
                <a:lnTo>
                  <a:pt x="81" y="27"/>
                </a:lnTo>
                <a:lnTo>
                  <a:pt x="81" y="31"/>
                </a:lnTo>
                <a:lnTo>
                  <a:pt x="81" y="31"/>
                </a:lnTo>
                <a:lnTo>
                  <a:pt x="81" y="32"/>
                </a:lnTo>
                <a:lnTo>
                  <a:pt x="84" y="36"/>
                </a:lnTo>
                <a:lnTo>
                  <a:pt x="84" y="36"/>
                </a:lnTo>
                <a:lnTo>
                  <a:pt x="84" y="40"/>
                </a:lnTo>
                <a:lnTo>
                  <a:pt x="81" y="40"/>
                </a:lnTo>
                <a:lnTo>
                  <a:pt x="81" y="37"/>
                </a:lnTo>
                <a:lnTo>
                  <a:pt x="81" y="37"/>
                </a:lnTo>
                <a:lnTo>
                  <a:pt x="80" y="41"/>
                </a:lnTo>
                <a:lnTo>
                  <a:pt x="79" y="41"/>
                </a:lnTo>
                <a:lnTo>
                  <a:pt x="79" y="45"/>
                </a:lnTo>
                <a:lnTo>
                  <a:pt x="79" y="45"/>
                </a:lnTo>
                <a:lnTo>
                  <a:pt x="81" y="48"/>
                </a:lnTo>
                <a:lnTo>
                  <a:pt x="81" y="48"/>
                </a:lnTo>
                <a:lnTo>
                  <a:pt x="81" y="49"/>
                </a:lnTo>
                <a:lnTo>
                  <a:pt x="81" y="49"/>
                </a:lnTo>
                <a:lnTo>
                  <a:pt x="81" y="48"/>
                </a:lnTo>
                <a:lnTo>
                  <a:pt x="81" y="48"/>
                </a:lnTo>
                <a:lnTo>
                  <a:pt x="79" y="48"/>
                </a:lnTo>
                <a:lnTo>
                  <a:pt x="79" y="48"/>
                </a:lnTo>
                <a:lnTo>
                  <a:pt x="76" y="52"/>
                </a:lnTo>
                <a:lnTo>
                  <a:pt x="75" y="53"/>
                </a:lnTo>
                <a:lnTo>
                  <a:pt x="72" y="55"/>
                </a:lnTo>
                <a:lnTo>
                  <a:pt x="72" y="55"/>
                </a:lnTo>
                <a:lnTo>
                  <a:pt x="75" y="52"/>
                </a:lnTo>
                <a:lnTo>
                  <a:pt x="75" y="49"/>
                </a:lnTo>
                <a:lnTo>
                  <a:pt x="75" y="49"/>
                </a:lnTo>
                <a:lnTo>
                  <a:pt x="72" y="49"/>
                </a:lnTo>
                <a:lnTo>
                  <a:pt x="72" y="53"/>
                </a:lnTo>
                <a:lnTo>
                  <a:pt x="72" y="53"/>
                </a:lnTo>
                <a:lnTo>
                  <a:pt x="68" y="55"/>
                </a:lnTo>
                <a:lnTo>
                  <a:pt x="68" y="57"/>
                </a:lnTo>
                <a:lnTo>
                  <a:pt x="68" y="57"/>
                </a:lnTo>
                <a:lnTo>
                  <a:pt x="68" y="59"/>
                </a:lnTo>
                <a:lnTo>
                  <a:pt x="68" y="61"/>
                </a:lnTo>
                <a:lnTo>
                  <a:pt x="68" y="61"/>
                </a:lnTo>
                <a:lnTo>
                  <a:pt x="68" y="63"/>
                </a:lnTo>
                <a:lnTo>
                  <a:pt x="68" y="63"/>
                </a:lnTo>
                <a:lnTo>
                  <a:pt x="64" y="65"/>
                </a:lnTo>
                <a:lnTo>
                  <a:pt x="64" y="65"/>
                </a:lnTo>
                <a:lnTo>
                  <a:pt x="67" y="61"/>
                </a:lnTo>
                <a:lnTo>
                  <a:pt x="67" y="59"/>
                </a:lnTo>
                <a:lnTo>
                  <a:pt x="64" y="59"/>
                </a:lnTo>
                <a:lnTo>
                  <a:pt x="64" y="59"/>
                </a:lnTo>
                <a:lnTo>
                  <a:pt x="61" y="61"/>
                </a:lnTo>
                <a:lnTo>
                  <a:pt x="59" y="63"/>
                </a:lnTo>
                <a:lnTo>
                  <a:pt x="59" y="63"/>
                </a:lnTo>
                <a:lnTo>
                  <a:pt x="57" y="65"/>
                </a:lnTo>
                <a:lnTo>
                  <a:pt x="55" y="67"/>
                </a:lnTo>
                <a:lnTo>
                  <a:pt x="55" y="67"/>
                </a:lnTo>
                <a:lnTo>
                  <a:pt x="55" y="68"/>
                </a:lnTo>
                <a:lnTo>
                  <a:pt x="55" y="68"/>
                </a:lnTo>
                <a:lnTo>
                  <a:pt x="57" y="71"/>
                </a:lnTo>
                <a:lnTo>
                  <a:pt x="57" y="71"/>
                </a:lnTo>
                <a:lnTo>
                  <a:pt x="55" y="71"/>
                </a:lnTo>
                <a:lnTo>
                  <a:pt x="53" y="68"/>
                </a:lnTo>
                <a:lnTo>
                  <a:pt x="53" y="68"/>
                </a:lnTo>
                <a:lnTo>
                  <a:pt x="53" y="68"/>
                </a:lnTo>
                <a:lnTo>
                  <a:pt x="51" y="67"/>
                </a:lnTo>
                <a:lnTo>
                  <a:pt x="51" y="68"/>
                </a:lnTo>
                <a:lnTo>
                  <a:pt x="49" y="68"/>
                </a:lnTo>
                <a:lnTo>
                  <a:pt x="49" y="68"/>
                </a:lnTo>
                <a:lnTo>
                  <a:pt x="48" y="68"/>
                </a:lnTo>
                <a:lnTo>
                  <a:pt x="46" y="68"/>
                </a:lnTo>
                <a:lnTo>
                  <a:pt x="46" y="68"/>
                </a:lnTo>
                <a:lnTo>
                  <a:pt x="44" y="71"/>
                </a:lnTo>
                <a:lnTo>
                  <a:pt x="44" y="72"/>
                </a:lnTo>
                <a:lnTo>
                  <a:pt x="44" y="72"/>
                </a:lnTo>
                <a:lnTo>
                  <a:pt x="42" y="71"/>
                </a:lnTo>
                <a:lnTo>
                  <a:pt x="42" y="72"/>
                </a:lnTo>
                <a:lnTo>
                  <a:pt x="40" y="75"/>
                </a:lnTo>
                <a:lnTo>
                  <a:pt x="40" y="75"/>
                </a:lnTo>
                <a:lnTo>
                  <a:pt x="38" y="71"/>
                </a:lnTo>
                <a:lnTo>
                  <a:pt x="38" y="71"/>
                </a:lnTo>
                <a:lnTo>
                  <a:pt x="32" y="76"/>
                </a:lnTo>
                <a:lnTo>
                  <a:pt x="32" y="76"/>
                </a:lnTo>
                <a:lnTo>
                  <a:pt x="28" y="76"/>
                </a:lnTo>
                <a:lnTo>
                  <a:pt x="24" y="76"/>
                </a:lnTo>
                <a:lnTo>
                  <a:pt x="24" y="76"/>
                </a:lnTo>
                <a:lnTo>
                  <a:pt x="24" y="81"/>
                </a:lnTo>
                <a:lnTo>
                  <a:pt x="24" y="81"/>
                </a:lnTo>
                <a:lnTo>
                  <a:pt x="24" y="85"/>
                </a:lnTo>
                <a:lnTo>
                  <a:pt x="23" y="89"/>
                </a:lnTo>
                <a:lnTo>
                  <a:pt x="23" y="89"/>
                </a:lnTo>
                <a:lnTo>
                  <a:pt x="18" y="95"/>
                </a:lnTo>
                <a:lnTo>
                  <a:pt x="15" y="99"/>
                </a:lnTo>
                <a:lnTo>
                  <a:pt x="18" y="103"/>
                </a:lnTo>
                <a:lnTo>
                  <a:pt x="18" y="103"/>
                </a:lnTo>
                <a:lnTo>
                  <a:pt x="18" y="109"/>
                </a:lnTo>
                <a:lnTo>
                  <a:pt x="18" y="114"/>
                </a:lnTo>
                <a:lnTo>
                  <a:pt x="18" y="114"/>
                </a:lnTo>
                <a:lnTo>
                  <a:pt x="19" y="118"/>
                </a:lnTo>
                <a:lnTo>
                  <a:pt x="19" y="124"/>
                </a:lnTo>
                <a:lnTo>
                  <a:pt x="19" y="124"/>
                </a:lnTo>
                <a:lnTo>
                  <a:pt x="19" y="128"/>
                </a:lnTo>
                <a:lnTo>
                  <a:pt x="22" y="132"/>
                </a:lnTo>
                <a:lnTo>
                  <a:pt x="22" y="132"/>
                </a:lnTo>
                <a:lnTo>
                  <a:pt x="23" y="136"/>
                </a:lnTo>
                <a:lnTo>
                  <a:pt x="22" y="138"/>
                </a:lnTo>
                <a:lnTo>
                  <a:pt x="22" y="138"/>
                </a:lnTo>
                <a:lnTo>
                  <a:pt x="22" y="142"/>
                </a:lnTo>
                <a:lnTo>
                  <a:pt x="22" y="145"/>
                </a:lnTo>
                <a:lnTo>
                  <a:pt x="22" y="145"/>
                </a:lnTo>
                <a:lnTo>
                  <a:pt x="18" y="152"/>
                </a:lnTo>
                <a:lnTo>
                  <a:pt x="18" y="152"/>
                </a:lnTo>
                <a:lnTo>
                  <a:pt x="11" y="160"/>
                </a:lnTo>
                <a:lnTo>
                  <a:pt x="11" y="160"/>
                </a:lnTo>
                <a:lnTo>
                  <a:pt x="11" y="164"/>
                </a:lnTo>
                <a:lnTo>
                  <a:pt x="11" y="166"/>
                </a:lnTo>
                <a:lnTo>
                  <a:pt x="10" y="168"/>
                </a:lnTo>
                <a:lnTo>
                  <a:pt x="10" y="168"/>
                </a:lnTo>
                <a:lnTo>
                  <a:pt x="6" y="169"/>
                </a:lnTo>
                <a:lnTo>
                  <a:pt x="4" y="173"/>
                </a:lnTo>
                <a:lnTo>
                  <a:pt x="4" y="173"/>
                </a:lnTo>
                <a:lnTo>
                  <a:pt x="4" y="177"/>
                </a:lnTo>
                <a:lnTo>
                  <a:pt x="0" y="182"/>
                </a:lnTo>
                <a:lnTo>
                  <a:pt x="0" y="182"/>
                </a:lnTo>
                <a:lnTo>
                  <a:pt x="0" y="182"/>
                </a:lnTo>
                <a:lnTo>
                  <a:pt x="0" y="182"/>
                </a:lnTo>
                <a:lnTo>
                  <a:pt x="0" y="182"/>
                </a:lnTo>
                <a:lnTo>
                  <a:pt x="0" y="182"/>
                </a:lnTo>
                <a:lnTo>
                  <a:pt x="0" y="182"/>
                </a:lnTo>
                <a:lnTo>
                  <a:pt x="0" y="182"/>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02" name="Freeform 113"/>
          <p:cNvSpPr>
            <a:spLocks/>
          </p:cNvSpPr>
          <p:nvPr/>
        </p:nvSpPr>
        <p:spPr bwMode="auto">
          <a:xfrm>
            <a:off x="6884785" y="3794466"/>
            <a:ext cx="121444" cy="238927"/>
          </a:xfrm>
          <a:custGeom>
            <a:avLst/>
            <a:gdLst>
              <a:gd name="T0" fmla="*/ 28 w 68"/>
              <a:gd name="T1" fmla="*/ 14 h 97"/>
              <a:gd name="T2" fmla="*/ 24 w 68"/>
              <a:gd name="T3" fmla="*/ 14 h 97"/>
              <a:gd name="T4" fmla="*/ 20 w 68"/>
              <a:gd name="T5" fmla="*/ 13 h 97"/>
              <a:gd name="T6" fmla="*/ 16 w 68"/>
              <a:gd name="T7" fmla="*/ 17 h 97"/>
              <a:gd name="T8" fmla="*/ 13 w 68"/>
              <a:gd name="T9" fmla="*/ 14 h 97"/>
              <a:gd name="T10" fmla="*/ 15 w 68"/>
              <a:gd name="T11" fmla="*/ 9 h 97"/>
              <a:gd name="T12" fmla="*/ 9 w 68"/>
              <a:gd name="T13" fmla="*/ 5 h 97"/>
              <a:gd name="T14" fmla="*/ 7 w 68"/>
              <a:gd name="T15" fmla="*/ 4 h 97"/>
              <a:gd name="T16" fmla="*/ 1 w 68"/>
              <a:gd name="T17" fmla="*/ 0 h 97"/>
              <a:gd name="T18" fmla="*/ 0 w 68"/>
              <a:gd name="T19" fmla="*/ 4 h 97"/>
              <a:gd name="T20" fmla="*/ 3 w 68"/>
              <a:gd name="T21" fmla="*/ 17 h 97"/>
              <a:gd name="T22" fmla="*/ 5 w 68"/>
              <a:gd name="T23" fmla="*/ 30 h 97"/>
              <a:gd name="T24" fmla="*/ 7 w 68"/>
              <a:gd name="T25" fmla="*/ 40 h 97"/>
              <a:gd name="T26" fmla="*/ 11 w 68"/>
              <a:gd name="T27" fmla="*/ 46 h 97"/>
              <a:gd name="T28" fmla="*/ 11 w 68"/>
              <a:gd name="T29" fmla="*/ 49 h 97"/>
              <a:gd name="T30" fmla="*/ 16 w 68"/>
              <a:gd name="T31" fmla="*/ 57 h 97"/>
              <a:gd name="T32" fmla="*/ 20 w 68"/>
              <a:gd name="T33" fmla="*/ 64 h 97"/>
              <a:gd name="T34" fmla="*/ 20 w 68"/>
              <a:gd name="T35" fmla="*/ 68 h 97"/>
              <a:gd name="T36" fmla="*/ 23 w 68"/>
              <a:gd name="T37" fmla="*/ 72 h 97"/>
              <a:gd name="T38" fmla="*/ 28 w 68"/>
              <a:gd name="T39" fmla="*/ 74 h 97"/>
              <a:gd name="T40" fmla="*/ 40 w 68"/>
              <a:gd name="T41" fmla="*/ 83 h 97"/>
              <a:gd name="T42" fmla="*/ 49 w 68"/>
              <a:gd name="T43" fmla="*/ 90 h 97"/>
              <a:gd name="T44" fmla="*/ 54 w 68"/>
              <a:gd name="T45" fmla="*/ 97 h 97"/>
              <a:gd name="T46" fmla="*/ 62 w 68"/>
              <a:gd name="T47" fmla="*/ 94 h 97"/>
              <a:gd name="T48" fmla="*/ 66 w 68"/>
              <a:gd name="T49" fmla="*/ 94 h 97"/>
              <a:gd name="T50" fmla="*/ 68 w 68"/>
              <a:gd name="T51" fmla="*/ 90 h 97"/>
              <a:gd name="T52" fmla="*/ 58 w 68"/>
              <a:gd name="T53" fmla="*/ 74 h 97"/>
              <a:gd name="T54" fmla="*/ 54 w 68"/>
              <a:gd name="T55" fmla="*/ 66 h 97"/>
              <a:gd name="T56" fmla="*/ 54 w 68"/>
              <a:gd name="T57" fmla="*/ 57 h 97"/>
              <a:gd name="T58" fmla="*/ 53 w 68"/>
              <a:gd name="T59" fmla="*/ 49 h 97"/>
              <a:gd name="T60" fmla="*/ 53 w 68"/>
              <a:gd name="T61" fmla="*/ 33 h 97"/>
              <a:gd name="T62" fmla="*/ 45 w 68"/>
              <a:gd name="T63" fmla="*/ 20 h 97"/>
              <a:gd name="T64" fmla="*/ 36 w 68"/>
              <a:gd name="T65" fmla="*/ 9 h 97"/>
              <a:gd name="T66" fmla="*/ 31 w 68"/>
              <a:gd name="T67" fmla="*/ 6 h 97"/>
              <a:gd name="T68" fmla="*/ 31 w 68"/>
              <a:gd name="T69" fmla="*/ 10 h 97"/>
              <a:gd name="T70" fmla="*/ 31 w 68"/>
              <a:gd name="T71" fmla="*/ 10 h 97"/>
              <a:gd name="T72" fmla="*/ 31 w 68"/>
              <a:gd name="T73" fmla="*/ 10 h 97"/>
              <a:gd name="T74" fmla="*/ 31 w 68"/>
              <a:gd name="T75" fmla="*/ 1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 h="97">
                <a:moveTo>
                  <a:pt x="31" y="10"/>
                </a:moveTo>
                <a:lnTo>
                  <a:pt x="28" y="14"/>
                </a:lnTo>
                <a:lnTo>
                  <a:pt x="27" y="17"/>
                </a:lnTo>
                <a:lnTo>
                  <a:pt x="24" y="14"/>
                </a:lnTo>
                <a:lnTo>
                  <a:pt x="23" y="13"/>
                </a:lnTo>
                <a:lnTo>
                  <a:pt x="20" y="13"/>
                </a:lnTo>
                <a:lnTo>
                  <a:pt x="19" y="14"/>
                </a:lnTo>
                <a:lnTo>
                  <a:pt x="16" y="17"/>
                </a:lnTo>
                <a:lnTo>
                  <a:pt x="15" y="17"/>
                </a:lnTo>
                <a:lnTo>
                  <a:pt x="13" y="14"/>
                </a:lnTo>
                <a:lnTo>
                  <a:pt x="15" y="10"/>
                </a:lnTo>
                <a:lnTo>
                  <a:pt x="15" y="9"/>
                </a:lnTo>
                <a:lnTo>
                  <a:pt x="11" y="6"/>
                </a:lnTo>
                <a:lnTo>
                  <a:pt x="9" y="5"/>
                </a:lnTo>
                <a:lnTo>
                  <a:pt x="9" y="4"/>
                </a:lnTo>
                <a:lnTo>
                  <a:pt x="7" y="4"/>
                </a:lnTo>
                <a:lnTo>
                  <a:pt x="3" y="1"/>
                </a:lnTo>
                <a:lnTo>
                  <a:pt x="1" y="0"/>
                </a:lnTo>
                <a:lnTo>
                  <a:pt x="0" y="0"/>
                </a:lnTo>
                <a:lnTo>
                  <a:pt x="0" y="4"/>
                </a:lnTo>
                <a:lnTo>
                  <a:pt x="1" y="9"/>
                </a:lnTo>
                <a:lnTo>
                  <a:pt x="3" y="17"/>
                </a:lnTo>
                <a:lnTo>
                  <a:pt x="3" y="22"/>
                </a:lnTo>
                <a:lnTo>
                  <a:pt x="5" y="30"/>
                </a:lnTo>
                <a:lnTo>
                  <a:pt x="7" y="33"/>
                </a:lnTo>
                <a:lnTo>
                  <a:pt x="7" y="40"/>
                </a:lnTo>
                <a:lnTo>
                  <a:pt x="9" y="45"/>
                </a:lnTo>
                <a:lnTo>
                  <a:pt x="11" y="46"/>
                </a:lnTo>
                <a:lnTo>
                  <a:pt x="13" y="46"/>
                </a:lnTo>
                <a:lnTo>
                  <a:pt x="11" y="49"/>
                </a:lnTo>
                <a:lnTo>
                  <a:pt x="13" y="50"/>
                </a:lnTo>
                <a:lnTo>
                  <a:pt x="16" y="57"/>
                </a:lnTo>
                <a:lnTo>
                  <a:pt x="20" y="62"/>
                </a:lnTo>
                <a:lnTo>
                  <a:pt x="20" y="64"/>
                </a:lnTo>
                <a:lnTo>
                  <a:pt x="20" y="66"/>
                </a:lnTo>
                <a:lnTo>
                  <a:pt x="20" y="68"/>
                </a:lnTo>
                <a:lnTo>
                  <a:pt x="20" y="70"/>
                </a:lnTo>
                <a:lnTo>
                  <a:pt x="23" y="72"/>
                </a:lnTo>
                <a:lnTo>
                  <a:pt x="27" y="72"/>
                </a:lnTo>
                <a:lnTo>
                  <a:pt x="28" y="74"/>
                </a:lnTo>
                <a:lnTo>
                  <a:pt x="33" y="79"/>
                </a:lnTo>
                <a:lnTo>
                  <a:pt x="40" y="83"/>
                </a:lnTo>
                <a:lnTo>
                  <a:pt x="44" y="85"/>
                </a:lnTo>
                <a:lnTo>
                  <a:pt x="49" y="90"/>
                </a:lnTo>
                <a:lnTo>
                  <a:pt x="53" y="93"/>
                </a:lnTo>
                <a:lnTo>
                  <a:pt x="54" y="97"/>
                </a:lnTo>
                <a:lnTo>
                  <a:pt x="58" y="94"/>
                </a:lnTo>
                <a:lnTo>
                  <a:pt x="62" y="94"/>
                </a:lnTo>
                <a:lnTo>
                  <a:pt x="64" y="94"/>
                </a:lnTo>
                <a:lnTo>
                  <a:pt x="66" y="94"/>
                </a:lnTo>
                <a:lnTo>
                  <a:pt x="68" y="94"/>
                </a:lnTo>
                <a:lnTo>
                  <a:pt x="68" y="90"/>
                </a:lnTo>
                <a:lnTo>
                  <a:pt x="62" y="77"/>
                </a:lnTo>
                <a:lnTo>
                  <a:pt x="58" y="74"/>
                </a:lnTo>
                <a:lnTo>
                  <a:pt x="54" y="70"/>
                </a:lnTo>
                <a:lnTo>
                  <a:pt x="54" y="66"/>
                </a:lnTo>
                <a:lnTo>
                  <a:pt x="54" y="62"/>
                </a:lnTo>
                <a:lnTo>
                  <a:pt x="54" y="57"/>
                </a:lnTo>
                <a:lnTo>
                  <a:pt x="53" y="53"/>
                </a:lnTo>
                <a:lnTo>
                  <a:pt x="53" y="49"/>
                </a:lnTo>
                <a:lnTo>
                  <a:pt x="54" y="44"/>
                </a:lnTo>
                <a:lnTo>
                  <a:pt x="53" y="33"/>
                </a:lnTo>
                <a:lnTo>
                  <a:pt x="49" y="26"/>
                </a:lnTo>
                <a:lnTo>
                  <a:pt x="45" y="20"/>
                </a:lnTo>
                <a:lnTo>
                  <a:pt x="40" y="14"/>
                </a:lnTo>
                <a:lnTo>
                  <a:pt x="36" y="9"/>
                </a:lnTo>
                <a:lnTo>
                  <a:pt x="32" y="6"/>
                </a:lnTo>
                <a:lnTo>
                  <a:pt x="31" y="6"/>
                </a:lnTo>
                <a:lnTo>
                  <a:pt x="31" y="9"/>
                </a:lnTo>
                <a:lnTo>
                  <a:pt x="31" y="10"/>
                </a:lnTo>
                <a:lnTo>
                  <a:pt x="31" y="10"/>
                </a:lnTo>
                <a:lnTo>
                  <a:pt x="31" y="10"/>
                </a:lnTo>
                <a:lnTo>
                  <a:pt x="31" y="10"/>
                </a:lnTo>
                <a:lnTo>
                  <a:pt x="31" y="10"/>
                </a:lnTo>
                <a:lnTo>
                  <a:pt x="31" y="10"/>
                </a:lnTo>
                <a:lnTo>
                  <a:pt x="31" y="1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03" name="Freeform 114"/>
          <p:cNvSpPr>
            <a:spLocks/>
          </p:cNvSpPr>
          <p:nvPr/>
        </p:nvSpPr>
        <p:spPr bwMode="auto">
          <a:xfrm>
            <a:off x="7006229" y="4035860"/>
            <a:ext cx="8930" cy="12317"/>
          </a:xfrm>
          <a:custGeom>
            <a:avLst/>
            <a:gdLst>
              <a:gd name="T0" fmla="*/ 5 w 5"/>
              <a:gd name="T1" fmla="*/ 4 h 5"/>
              <a:gd name="T2" fmla="*/ 5 w 5"/>
              <a:gd name="T3" fmla="*/ 4 h 5"/>
              <a:gd name="T4" fmla="*/ 4 w 5"/>
              <a:gd name="T5" fmla="*/ 0 h 5"/>
              <a:gd name="T6" fmla="*/ 2 w 5"/>
              <a:gd name="T7" fmla="*/ 3 h 5"/>
              <a:gd name="T8" fmla="*/ 0 w 5"/>
              <a:gd name="T9" fmla="*/ 3 h 5"/>
              <a:gd name="T10" fmla="*/ 0 w 5"/>
              <a:gd name="T11" fmla="*/ 4 h 5"/>
              <a:gd name="T12" fmla="*/ 0 w 5"/>
              <a:gd name="T13" fmla="*/ 4 h 5"/>
              <a:gd name="T14" fmla="*/ 2 w 5"/>
              <a:gd name="T15" fmla="*/ 4 h 5"/>
              <a:gd name="T16" fmla="*/ 4 w 5"/>
              <a:gd name="T17" fmla="*/ 5 h 5"/>
              <a:gd name="T18" fmla="*/ 4 w 5"/>
              <a:gd name="T19" fmla="*/ 5 h 5"/>
              <a:gd name="T20" fmla="*/ 4 w 5"/>
              <a:gd name="T21" fmla="*/ 5 h 5"/>
              <a:gd name="T22" fmla="*/ 5 w 5"/>
              <a:gd name="T23" fmla="*/ 5 h 5"/>
              <a:gd name="T24" fmla="*/ 5 w 5"/>
              <a:gd name="T25" fmla="*/ 4 h 5"/>
              <a:gd name="T26" fmla="*/ 5 w 5"/>
              <a:gd name="T27" fmla="*/ 4 h 5"/>
              <a:gd name="T28" fmla="*/ 5 w 5"/>
              <a:gd name="T29" fmla="*/ 4 h 5"/>
              <a:gd name="T30" fmla="*/ 5 w 5"/>
              <a:gd name="T31" fmla="*/ 4 h 5"/>
              <a:gd name="T32" fmla="*/ 5 w 5"/>
              <a:gd name="T33" fmla="*/ 4 h 5"/>
              <a:gd name="T34" fmla="*/ 5 w 5"/>
              <a:gd name="T35" fmla="*/ 4 h 5"/>
              <a:gd name="T36" fmla="*/ 5 w 5"/>
              <a:gd name="T37" fmla="*/ 4 h 5"/>
              <a:gd name="T38" fmla="*/ 5 w 5"/>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5">
                <a:moveTo>
                  <a:pt x="5" y="4"/>
                </a:moveTo>
                <a:lnTo>
                  <a:pt x="5" y="4"/>
                </a:lnTo>
                <a:lnTo>
                  <a:pt x="4" y="0"/>
                </a:lnTo>
                <a:lnTo>
                  <a:pt x="2" y="3"/>
                </a:lnTo>
                <a:lnTo>
                  <a:pt x="0" y="3"/>
                </a:lnTo>
                <a:lnTo>
                  <a:pt x="0" y="4"/>
                </a:lnTo>
                <a:lnTo>
                  <a:pt x="0" y="4"/>
                </a:lnTo>
                <a:lnTo>
                  <a:pt x="2" y="4"/>
                </a:lnTo>
                <a:lnTo>
                  <a:pt x="4" y="5"/>
                </a:lnTo>
                <a:lnTo>
                  <a:pt x="4" y="5"/>
                </a:lnTo>
                <a:lnTo>
                  <a:pt x="4" y="5"/>
                </a:lnTo>
                <a:lnTo>
                  <a:pt x="5" y="5"/>
                </a:lnTo>
                <a:lnTo>
                  <a:pt x="5" y="4"/>
                </a:lnTo>
                <a:lnTo>
                  <a:pt x="5" y="4"/>
                </a:lnTo>
                <a:lnTo>
                  <a:pt x="5" y="4"/>
                </a:lnTo>
                <a:lnTo>
                  <a:pt x="5" y="4"/>
                </a:lnTo>
                <a:lnTo>
                  <a:pt x="5" y="4"/>
                </a:lnTo>
                <a:lnTo>
                  <a:pt x="5" y="4"/>
                </a:lnTo>
                <a:lnTo>
                  <a:pt x="5" y="4"/>
                </a:lnTo>
                <a:lnTo>
                  <a:pt x="5" y="4"/>
                </a:lnTo>
                <a:close/>
              </a:path>
            </a:pathLst>
          </a:custGeom>
          <a:solidFill>
            <a:schemeClr val="accent5">
              <a:lumMod val="20000"/>
              <a:lumOff val="80000"/>
              <a:alpha val="50000"/>
            </a:schemeClr>
          </a:solidFill>
          <a:ln w="9525">
            <a:solidFill>
              <a:schemeClr val="accent5">
                <a:lumMod val="75000"/>
                <a:alpha val="20000"/>
              </a:schemeClr>
            </a:solidFill>
            <a:round/>
            <a:headEnd/>
            <a:tailEnd/>
          </a:ln>
          <a:extLst/>
        </p:spPr>
        <p:txBody>
          <a:bodyPr/>
          <a:lstStyle/>
          <a:p>
            <a:pPr>
              <a:defRPr/>
            </a:pPr>
            <a:endParaRPr lang="en-GB">
              <a:solidFill>
                <a:prstClr val="black"/>
              </a:solidFill>
            </a:endParaRPr>
          </a:p>
        </p:txBody>
      </p:sp>
      <p:sp>
        <p:nvSpPr>
          <p:cNvPr id="5204" name="Freeform 115"/>
          <p:cNvSpPr>
            <a:spLocks noEditPoints="1"/>
          </p:cNvSpPr>
          <p:nvPr/>
        </p:nvSpPr>
        <p:spPr bwMode="auto">
          <a:xfrm>
            <a:off x="3875485" y="1410143"/>
            <a:ext cx="230386" cy="455685"/>
          </a:xfrm>
          <a:custGeom>
            <a:avLst/>
            <a:gdLst>
              <a:gd name="T0" fmla="*/ 32 w 129"/>
              <a:gd name="T1" fmla="*/ 105 h 185"/>
              <a:gd name="T2" fmla="*/ 25 w 129"/>
              <a:gd name="T3" fmla="*/ 94 h 185"/>
              <a:gd name="T4" fmla="*/ 8 w 129"/>
              <a:gd name="T5" fmla="*/ 104 h 185"/>
              <a:gd name="T6" fmla="*/ 12 w 129"/>
              <a:gd name="T7" fmla="*/ 112 h 185"/>
              <a:gd name="T8" fmla="*/ 21 w 129"/>
              <a:gd name="T9" fmla="*/ 114 h 185"/>
              <a:gd name="T10" fmla="*/ 26 w 129"/>
              <a:gd name="T11" fmla="*/ 114 h 185"/>
              <a:gd name="T12" fmla="*/ 30 w 129"/>
              <a:gd name="T13" fmla="*/ 44 h 185"/>
              <a:gd name="T14" fmla="*/ 22 w 129"/>
              <a:gd name="T15" fmla="*/ 44 h 185"/>
              <a:gd name="T16" fmla="*/ 21 w 129"/>
              <a:gd name="T17" fmla="*/ 52 h 185"/>
              <a:gd name="T18" fmla="*/ 101 w 129"/>
              <a:gd name="T19" fmla="*/ 0 h 185"/>
              <a:gd name="T20" fmla="*/ 75 w 129"/>
              <a:gd name="T21" fmla="*/ 33 h 185"/>
              <a:gd name="T22" fmla="*/ 69 w 129"/>
              <a:gd name="T23" fmla="*/ 29 h 185"/>
              <a:gd name="T24" fmla="*/ 75 w 129"/>
              <a:gd name="T25" fmla="*/ 33 h 185"/>
              <a:gd name="T26" fmla="*/ 105 w 129"/>
              <a:gd name="T27" fmla="*/ 7 h 185"/>
              <a:gd name="T28" fmla="*/ 95 w 129"/>
              <a:gd name="T29" fmla="*/ 8 h 185"/>
              <a:gd name="T30" fmla="*/ 114 w 129"/>
              <a:gd name="T31" fmla="*/ 134 h 185"/>
              <a:gd name="T32" fmla="*/ 105 w 129"/>
              <a:gd name="T33" fmla="*/ 122 h 185"/>
              <a:gd name="T34" fmla="*/ 101 w 129"/>
              <a:gd name="T35" fmla="*/ 108 h 185"/>
              <a:gd name="T36" fmla="*/ 75 w 129"/>
              <a:gd name="T37" fmla="*/ 81 h 185"/>
              <a:gd name="T38" fmla="*/ 74 w 129"/>
              <a:gd name="T39" fmla="*/ 77 h 185"/>
              <a:gd name="T40" fmla="*/ 85 w 129"/>
              <a:gd name="T41" fmla="*/ 52 h 185"/>
              <a:gd name="T42" fmla="*/ 61 w 129"/>
              <a:gd name="T43" fmla="*/ 51 h 185"/>
              <a:gd name="T44" fmla="*/ 66 w 129"/>
              <a:gd name="T45" fmla="*/ 37 h 185"/>
              <a:gd name="T46" fmla="*/ 45 w 129"/>
              <a:gd name="T47" fmla="*/ 43 h 185"/>
              <a:gd name="T48" fmla="*/ 36 w 129"/>
              <a:gd name="T49" fmla="*/ 52 h 185"/>
              <a:gd name="T50" fmla="*/ 38 w 129"/>
              <a:gd name="T51" fmla="*/ 61 h 185"/>
              <a:gd name="T52" fmla="*/ 28 w 129"/>
              <a:gd name="T53" fmla="*/ 69 h 185"/>
              <a:gd name="T54" fmla="*/ 40 w 129"/>
              <a:gd name="T55" fmla="*/ 73 h 185"/>
              <a:gd name="T56" fmla="*/ 38 w 129"/>
              <a:gd name="T57" fmla="*/ 85 h 185"/>
              <a:gd name="T58" fmla="*/ 45 w 129"/>
              <a:gd name="T59" fmla="*/ 81 h 185"/>
              <a:gd name="T60" fmla="*/ 45 w 129"/>
              <a:gd name="T61" fmla="*/ 86 h 185"/>
              <a:gd name="T62" fmla="*/ 44 w 129"/>
              <a:gd name="T63" fmla="*/ 105 h 185"/>
              <a:gd name="T64" fmla="*/ 61 w 129"/>
              <a:gd name="T65" fmla="*/ 98 h 185"/>
              <a:gd name="T66" fmla="*/ 66 w 129"/>
              <a:gd name="T67" fmla="*/ 112 h 185"/>
              <a:gd name="T68" fmla="*/ 66 w 129"/>
              <a:gd name="T69" fmla="*/ 125 h 185"/>
              <a:gd name="T70" fmla="*/ 49 w 129"/>
              <a:gd name="T71" fmla="*/ 126 h 185"/>
              <a:gd name="T72" fmla="*/ 48 w 129"/>
              <a:gd name="T73" fmla="*/ 134 h 185"/>
              <a:gd name="T74" fmla="*/ 48 w 129"/>
              <a:gd name="T75" fmla="*/ 145 h 185"/>
              <a:gd name="T76" fmla="*/ 40 w 129"/>
              <a:gd name="T77" fmla="*/ 157 h 185"/>
              <a:gd name="T78" fmla="*/ 57 w 129"/>
              <a:gd name="T79" fmla="*/ 161 h 185"/>
              <a:gd name="T80" fmla="*/ 57 w 129"/>
              <a:gd name="T81" fmla="*/ 165 h 185"/>
              <a:gd name="T82" fmla="*/ 34 w 129"/>
              <a:gd name="T83" fmla="*/ 175 h 185"/>
              <a:gd name="T84" fmla="*/ 34 w 129"/>
              <a:gd name="T85" fmla="*/ 183 h 185"/>
              <a:gd name="T86" fmla="*/ 54 w 129"/>
              <a:gd name="T87" fmla="*/ 178 h 185"/>
              <a:gd name="T88" fmla="*/ 75 w 129"/>
              <a:gd name="T89" fmla="*/ 174 h 185"/>
              <a:gd name="T90" fmla="*/ 93 w 129"/>
              <a:gd name="T91" fmla="*/ 171 h 185"/>
              <a:gd name="T92" fmla="*/ 122 w 129"/>
              <a:gd name="T93" fmla="*/ 166 h 185"/>
              <a:gd name="T94" fmla="*/ 118 w 129"/>
              <a:gd name="T95" fmla="*/ 156 h 185"/>
              <a:gd name="T96" fmla="*/ 129 w 129"/>
              <a:gd name="T97" fmla="*/ 145 h 185"/>
              <a:gd name="T98" fmla="*/ 126 w 129"/>
              <a:gd name="T99" fmla="*/ 134 h 185"/>
              <a:gd name="T100" fmla="*/ 71 w 129"/>
              <a:gd name="T101" fmla="*/ 73 h 185"/>
              <a:gd name="T102" fmla="*/ 28 w 129"/>
              <a:gd name="T103" fmla="*/ 56 h 185"/>
              <a:gd name="T104" fmla="*/ 32 w 129"/>
              <a:gd name="T105" fmla="*/ 64 h 185"/>
              <a:gd name="T106" fmla="*/ 32 w 129"/>
              <a:gd name="T107" fmla="*/ 57 h 185"/>
              <a:gd name="T108" fmla="*/ 34 w 129"/>
              <a:gd name="T109" fmla="*/ 88 h 185"/>
              <a:gd name="T110" fmla="*/ 44 w 129"/>
              <a:gd name="T111" fmla="*/ 86 h 185"/>
              <a:gd name="T112" fmla="*/ 44 w 129"/>
              <a:gd name="T113" fmla="*/ 86 h 185"/>
              <a:gd name="T114" fmla="*/ 36 w 129"/>
              <a:gd name="T115" fmla="*/ 75 h 185"/>
              <a:gd name="T116" fmla="*/ 28 w 129"/>
              <a:gd name="T117" fmla="*/ 7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9" h="185">
                <a:moveTo>
                  <a:pt x="26" y="114"/>
                </a:moveTo>
                <a:lnTo>
                  <a:pt x="28" y="113"/>
                </a:lnTo>
                <a:lnTo>
                  <a:pt x="30" y="112"/>
                </a:lnTo>
                <a:lnTo>
                  <a:pt x="32" y="112"/>
                </a:lnTo>
                <a:lnTo>
                  <a:pt x="34" y="109"/>
                </a:lnTo>
                <a:lnTo>
                  <a:pt x="32" y="109"/>
                </a:lnTo>
                <a:lnTo>
                  <a:pt x="32" y="108"/>
                </a:lnTo>
                <a:lnTo>
                  <a:pt x="32" y="105"/>
                </a:lnTo>
                <a:lnTo>
                  <a:pt x="34" y="108"/>
                </a:lnTo>
                <a:lnTo>
                  <a:pt x="34" y="104"/>
                </a:lnTo>
                <a:lnTo>
                  <a:pt x="32" y="104"/>
                </a:lnTo>
                <a:lnTo>
                  <a:pt x="28" y="104"/>
                </a:lnTo>
                <a:lnTo>
                  <a:pt x="32" y="101"/>
                </a:lnTo>
                <a:lnTo>
                  <a:pt x="30" y="100"/>
                </a:lnTo>
                <a:lnTo>
                  <a:pt x="26" y="96"/>
                </a:lnTo>
                <a:lnTo>
                  <a:pt x="25" y="94"/>
                </a:lnTo>
                <a:lnTo>
                  <a:pt x="21" y="94"/>
                </a:lnTo>
                <a:lnTo>
                  <a:pt x="18" y="96"/>
                </a:lnTo>
                <a:lnTo>
                  <a:pt x="17" y="96"/>
                </a:lnTo>
                <a:lnTo>
                  <a:pt x="14" y="98"/>
                </a:lnTo>
                <a:lnTo>
                  <a:pt x="13" y="98"/>
                </a:lnTo>
                <a:lnTo>
                  <a:pt x="12" y="98"/>
                </a:lnTo>
                <a:lnTo>
                  <a:pt x="9" y="100"/>
                </a:lnTo>
                <a:lnTo>
                  <a:pt x="8" y="104"/>
                </a:lnTo>
                <a:lnTo>
                  <a:pt x="5" y="104"/>
                </a:lnTo>
                <a:lnTo>
                  <a:pt x="4" y="104"/>
                </a:lnTo>
                <a:lnTo>
                  <a:pt x="5" y="105"/>
                </a:lnTo>
                <a:lnTo>
                  <a:pt x="0" y="108"/>
                </a:lnTo>
                <a:lnTo>
                  <a:pt x="1" y="109"/>
                </a:lnTo>
                <a:lnTo>
                  <a:pt x="8" y="113"/>
                </a:lnTo>
                <a:lnTo>
                  <a:pt x="9" y="113"/>
                </a:lnTo>
                <a:lnTo>
                  <a:pt x="12" y="112"/>
                </a:lnTo>
                <a:lnTo>
                  <a:pt x="12" y="109"/>
                </a:lnTo>
                <a:lnTo>
                  <a:pt x="13" y="109"/>
                </a:lnTo>
                <a:lnTo>
                  <a:pt x="14" y="109"/>
                </a:lnTo>
                <a:lnTo>
                  <a:pt x="17" y="112"/>
                </a:lnTo>
                <a:lnTo>
                  <a:pt x="17" y="112"/>
                </a:lnTo>
                <a:lnTo>
                  <a:pt x="18" y="113"/>
                </a:lnTo>
                <a:lnTo>
                  <a:pt x="18" y="114"/>
                </a:lnTo>
                <a:lnTo>
                  <a:pt x="21" y="114"/>
                </a:lnTo>
                <a:lnTo>
                  <a:pt x="25" y="113"/>
                </a:lnTo>
                <a:lnTo>
                  <a:pt x="26" y="114"/>
                </a:lnTo>
                <a:lnTo>
                  <a:pt x="26" y="114"/>
                </a:lnTo>
                <a:lnTo>
                  <a:pt x="26" y="114"/>
                </a:lnTo>
                <a:lnTo>
                  <a:pt x="26" y="114"/>
                </a:lnTo>
                <a:lnTo>
                  <a:pt x="26" y="114"/>
                </a:lnTo>
                <a:lnTo>
                  <a:pt x="26" y="114"/>
                </a:lnTo>
                <a:lnTo>
                  <a:pt x="26" y="114"/>
                </a:lnTo>
                <a:close/>
                <a:moveTo>
                  <a:pt x="21" y="52"/>
                </a:moveTo>
                <a:lnTo>
                  <a:pt x="22" y="51"/>
                </a:lnTo>
                <a:lnTo>
                  <a:pt x="25" y="48"/>
                </a:lnTo>
                <a:lnTo>
                  <a:pt x="26" y="48"/>
                </a:lnTo>
                <a:lnTo>
                  <a:pt x="28" y="48"/>
                </a:lnTo>
                <a:lnTo>
                  <a:pt x="28" y="47"/>
                </a:lnTo>
                <a:lnTo>
                  <a:pt x="26" y="47"/>
                </a:lnTo>
                <a:lnTo>
                  <a:pt x="30" y="44"/>
                </a:lnTo>
                <a:lnTo>
                  <a:pt x="32" y="44"/>
                </a:lnTo>
                <a:lnTo>
                  <a:pt x="30" y="43"/>
                </a:lnTo>
                <a:lnTo>
                  <a:pt x="32" y="41"/>
                </a:lnTo>
                <a:lnTo>
                  <a:pt x="32" y="39"/>
                </a:lnTo>
                <a:lnTo>
                  <a:pt x="30" y="41"/>
                </a:lnTo>
                <a:lnTo>
                  <a:pt x="25" y="43"/>
                </a:lnTo>
                <a:lnTo>
                  <a:pt x="25" y="44"/>
                </a:lnTo>
                <a:lnTo>
                  <a:pt x="22" y="44"/>
                </a:lnTo>
                <a:lnTo>
                  <a:pt x="18" y="44"/>
                </a:lnTo>
                <a:lnTo>
                  <a:pt x="21" y="47"/>
                </a:lnTo>
                <a:lnTo>
                  <a:pt x="18" y="48"/>
                </a:lnTo>
                <a:lnTo>
                  <a:pt x="22" y="48"/>
                </a:lnTo>
                <a:lnTo>
                  <a:pt x="18" y="51"/>
                </a:lnTo>
                <a:lnTo>
                  <a:pt x="21" y="52"/>
                </a:lnTo>
                <a:lnTo>
                  <a:pt x="21" y="52"/>
                </a:lnTo>
                <a:lnTo>
                  <a:pt x="21" y="52"/>
                </a:lnTo>
                <a:lnTo>
                  <a:pt x="21" y="52"/>
                </a:lnTo>
                <a:lnTo>
                  <a:pt x="21" y="52"/>
                </a:lnTo>
                <a:lnTo>
                  <a:pt x="21" y="52"/>
                </a:lnTo>
                <a:lnTo>
                  <a:pt x="21" y="52"/>
                </a:lnTo>
                <a:close/>
                <a:moveTo>
                  <a:pt x="98" y="0"/>
                </a:moveTo>
                <a:lnTo>
                  <a:pt x="97" y="3"/>
                </a:lnTo>
                <a:lnTo>
                  <a:pt x="98" y="4"/>
                </a:lnTo>
                <a:lnTo>
                  <a:pt x="101" y="0"/>
                </a:lnTo>
                <a:lnTo>
                  <a:pt x="98" y="0"/>
                </a:lnTo>
                <a:lnTo>
                  <a:pt x="98" y="0"/>
                </a:lnTo>
                <a:lnTo>
                  <a:pt x="98" y="0"/>
                </a:lnTo>
                <a:lnTo>
                  <a:pt x="98" y="0"/>
                </a:lnTo>
                <a:lnTo>
                  <a:pt x="98" y="0"/>
                </a:lnTo>
                <a:lnTo>
                  <a:pt x="98" y="0"/>
                </a:lnTo>
                <a:lnTo>
                  <a:pt x="98" y="0"/>
                </a:lnTo>
                <a:close/>
                <a:moveTo>
                  <a:pt x="75" y="33"/>
                </a:moveTo>
                <a:lnTo>
                  <a:pt x="78" y="33"/>
                </a:lnTo>
                <a:lnTo>
                  <a:pt x="79" y="31"/>
                </a:lnTo>
                <a:lnTo>
                  <a:pt x="75" y="31"/>
                </a:lnTo>
                <a:lnTo>
                  <a:pt x="74" y="29"/>
                </a:lnTo>
                <a:lnTo>
                  <a:pt x="71" y="29"/>
                </a:lnTo>
                <a:lnTo>
                  <a:pt x="71" y="27"/>
                </a:lnTo>
                <a:lnTo>
                  <a:pt x="70" y="27"/>
                </a:lnTo>
                <a:lnTo>
                  <a:pt x="69" y="29"/>
                </a:lnTo>
                <a:lnTo>
                  <a:pt x="70" y="31"/>
                </a:lnTo>
                <a:lnTo>
                  <a:pt x="75" y="33"/>
                </a:lnTo>
                <a:lnTo>
                  <a:pt x="75" y="33"/>
                </a:lnTo>
                <a:lnTo>
                  <a:pt x="75" y="33"/>
                </a:lnTo>
                <a:lnTo>
                  <a:pt x="75" y="33"/>
                </a:lnTo>
                <a:lnTo>
                  <a:pt x="75" y="33"/>
                </a:lnTo>
                <a:lnTo>
                  <a:pt x="75" y="33"/>
                </a:lnTo>
                <a:lnTo>
                  <a:pt x="75" y="33"/>
                </a:lnTo>
                <a:close/>
                <a:moveTo>
                  <a:pt x="95" y="8"/>
                </a:moveTo>
                <a:lnTo>
                  <a:pt x="97" y="8"/>
                </a:lnTo>
                <a:lnTo>
                  <a:pt x="98" y="11"/>
                </a:lnTo>
                <a:lnTo>
                  <a:pt x="98" y="13"/>
                </a:lnTo>
                <a:lnTo>
                  <a:pt x="97" y="16"/>
                </a:lnTo>
                <a:lnTo>
                  <a:pt x="101" y="13"/>
                </a:lnTo>
                <a:lnTo>
                  <a:pt x="102" y="12"/>
                </a:lnTo>
                <a:lnTo>
                  <a:pt x="105" y="7"/>
                </a:lnTo>
                <a:lnTo>
                  <a:pt x="102" y="4"/>
                </a:lnTo>
                <a:lnTo>
                  <a:pt x="102" y="3"/>
                </a:lnTo>
                <a:lnTo>
                  <a:pt x="98" y="4"/>
                </a:lnTo>
                <a:lnTo>
                  <a:pt x="101" y="7"/>
                </a:lnTo>
                <a:lnTo>
                  <a:pt x="93" y="7"/>
                </a:lnTo>
                <a:lnTo>
                  <a:pt x="95" y="8"/>
                </a:lnTo>
                <a:lnTo>
                  <a:pt x="95" y="8"/>
                </a:lnTo>
                <a:lnTo>
                  <a:pt x="95" y="8"/>
                </a:lnTo>
                <a:lnTo>
                  <a:pt x="95" y="8"/>
                </a:lnTo>
                <a:lnTo>
                  <a:pt x="95" y="8"/>
                </a:lnTo>
                <a:lnTo>
                  <a:pt x="95" y="8"/>
                </a:lnTo>
                <a:lnTo>
                  <a:pt x="95" y="8"/>
                </a:lnTo>
                <a:close/>
                <a:moveTo>
                  <a:pt x="126" y="134"/>
                </a:moveTo>
                <a:lnTo>
                  <a:pt x="119" y="134"/>
                </a:lnTo>
                <a:lnTo>
                  <a:pt x="115" y="132"/>
                </a:lnTo>
                <a:lnTo>
                  <a:pt x="114" y="134"/>
                </a:lnTo>
                <a:lnTo>
                  <a:pt x="113" y="138"/>
                </a:lnTo>
                <a:lnTo>
                  <a:pt x="109" y="136"/>
                </a:lnTo>
                <a:lnTo>
                  <a:pt x="106" y="136"/>
                </a:lnTo>
                <a:lnTo>
                  <a:pt x="110" y="130"/>
                </a:lnTo>
                <a:lnTo>
                  <a:pt x="113" y="128"/>
                </a:lnTo>
                <a:lnTo>
                  <a:pt x="110" y="126"/>
                </a:lnTo>
                <a:lnTo>
                  <a:pt x="106" y="122"/>
                </a:lnTo>
                <a:lnTo>
                  <a:pt x="105" y="122"/>
                </a:lnTo>
                <a:lnTo>
                  <a:pt x="97" y="121"/>
                </a:lnTo>
                <a:lnTo>
                  <a:pt x="105" y="121"/>
                </a:lnTo>
                <a:lnTo>
                  <a:pt x="110" y="122"/>
                </a:lnTo>
                <a:lnTo>
                  <a:pt x="106" y="118"/>
                </a:lnTo>
                <a:lnTo>
                  <a:pt x="105" y="114"/>
                </a:lnTo>
                <a:lnTo>
                  <a:pt x="106" y="113"/>
                </a:lnTo>
                <a:lnTo>
                  <a:pt x="102" y="112"/>
                </a:lnTo>
                <a:lnTo>
                  <a:pt x="101" y="108"/>
                </a:lnTo>
                <a:lnTo>
                  <a:pt x="97" y="105"/>
                </a:lnTo>
                <a:lnTo>
                  <a:pt x="93" y="105"/>
                </a:lnTo>
                <a:lnTo>
                  <a:pt x="91" y="104"/>
                </a:lnTo>
                <a:lnTo>
                  <a:pt x="89" y="100"/>
                </a:lnTo>
                <a:lnTo>
                  <a:pt x="87" y="92"/>
                </a:lnTo>
                <a:lnTo>
                  <a:pt x="87" y="88"/>
                </a:lnTo>
                <a:lnTo>
                  <a:pt x="83" y="85"/>
                </a:lnTo>
                <a:lnTo>
                  <a:pt x="75" y="81"/>
                </a:lnTo>
                <a:lnTo>
                  <a:pt x="74" y="81"/>
                </a:lnTo>
                <a:lnTo>
                  <a:pt x="71" y="81"/>
                </a:lnTo>
                <a:lnTo>
                  <a:pt x="70" y="83"/>
                </a:lnTo>
                <a:lnTo>
                  <a:pt x="65" y="81"/>
                </a:lnTo>
                <a:lnTo>
                  <a:pt x="66" y="81"/>
                </a:lnTo>
                <a:lnTo>
                  <a:pt x="70" y="79"/>
                </a:lnTo>
                <a:lnTo>
                  <a:pt x="71" y="79"/>
                </a:lnTo>
                <a:lnTo>
                  <a:pt x="74" y="77"/>
                </a:lnTo>
                <a:lnTo>
                  <a:pt x="74" y="75"/>
                </a:lnTo>
                <a:lnTo>
                  <a:pt x="73" y="73"/>
                </a:lnTo>
                <a:lnTo>
                  <a:pt x="74" y="73"/>
                </a:lnTo>
                <a:lnTo>
                  <a:pt x="82" y="68"/>
                </a:lnTo>
                <a:lnTo>
                  <a:pt x="85" y="60"/>
                </a:lnTo>
                <a:lnTo>
                  <a:pt x="87" y="57"/>
                </a:lnTo>
                <a:lnTo>
                  <a:pt x="87" y="56"/>
                </a:lnTo>
                <a:lnTo>
                  <a:pt x="85" y="52"/>
                </a:lnTo>
                <a:lnTo>
                  <a:pt x="82" y="52"/>
                </a:lnTo>
                <a:lnTo>
                  <a:pt x="75" y="52"/>
                </a:lnTo>
                <a:lnTo>
                  <a:pt x="70" y="52"/>
                </a:lnTo>
                <a:lnTo>
                  <a:pt x="65" y="52"/>
                </a:lnTo>
                <a:lnTo>
                  <a:pt x="57" y="56"/>
                </a:lnTo>
                <a:lnTo>
                  <a:pt x="58" y="52"/>
                </a:lnTo>
                <a:lnTo>
                  <a:pt x="61" y="52"/>
                </a:lnTo>
                <a:lnTo>
                  <a:pt x="61" y="51"/>
                </a:lnTo>
                <a:lnTo>
                  <a:pt x="58" y="51"/>
                </a:lnTo>
                <a:lnTo>
                  <a:pt x="61" y="48"/>
                </a:lnTo>
                <a:lnTo>
                  <a:pt x="66" y="44"/>
                </a:lnTo>
                <a:lnTo>
                  <a:pt x="71" y="41"/>
                </a:lnTo>
                <a:lnTo>
                  <a:pt x="74" y="39"/>
                </a:lnTo>
                <a:lnTo>
                  <a:pt x="74" y="37"/>
                </a:lnTo>
                <a:lnTo>
                  <a:pt x="71" y="37"/>
                </a:lnTo>
                <a:lnTo>
                  <a:pt x="66" y="37"/>
                </a:lnTo>
                <a:lnTo>
                  <a:pt x="61" y="39"/>
                </a:lnTo>
                <a:lnTo>
                  <a:pt x="57" y="39"/>
                </a:lnTo>
                <a:lnTo>
                  <a:pt x="54" y="39"/>
                </a:lnTo>
                <a:lnTo>
                  <a:pt x="53" y="39"/>
                </a:lnTo>
                <a:lnTo>
                  <a:pt x="52" y="39"/>
                </a:lnTo>
                <a:lnTo>
                  <a:pt x="49" y="37"/>
                </a:lnTo>
                <a:lnTo>
                  <a:pt x="48" y="39"/>
                </a:lnTo>
                <a:lnTo>
                  <a:pt x="45" y="43"/>
                </a:lnTo>
                <a:lnTo>
                  <a:pt x="44" y="44"/>
                </a:lnTo>
                <a:lnTo>
                  <a:pt x="41" y="47"/>
                </a:lnTo>
                <a:lnTo>
                  <a:pt x="45" y="51"/>
                </a:lnTo>
                <a:lnTo>
                  <a:pt x="41" y="51"/>
                </a:lnTo>
                <a:lnTo>
                  <a:pt x="40" y="51"/>
                </a:lnTo>
                <a:lnTo>
                  <a:pt x="38" y="52"/>
                </a:lnTo>
                <a:lnTo>
                  <a:pt x="38" y="51"/>
                </a:lnTo>
                <a:lnTo>
                  <a:pt x="36" y="52"/>
                </a:lnTo>
                <a:lnTo>
                  <a:pt x="36" y="55"/>
                </a:lnTo>
                <a:lnTo>
                  <a:pt x="38" y="56"/>
                </a:lnTo>
                <a:lnTo>
                  <a:pt x="36" y="56"/>
                </a:lnTo>
                <a:lnTo>
                  <a:pt x="36" y="57"/>
                </a:lnTo>
                <a:lnTo>
                  <a:pt x="40" y="57"/>
                </a:lnTo>
                <a:lnTo>
                  <a:pt x="36" y="60"/>
                </a:lnTo>
                <a:lnTo>
                  <a:pt x="38" y="60"/>
                </a:lnTo>
                <a:lnTo>
                  <a:pt x="38" y="61"/>
                </a:lnTo>
                <a:lnTo>
                  <a:pt x="40" y="61"/>
                </a:lnTo>
                <a:lnTo>
                  <a:pt x="36" y="64"/>
                </a:lnTo>
                <a:lnTo>
                  <a:pt x="34" y="65"/>
                </a:lnTo>
                <a:lnTo>
                  <a:pt x="36" y="68"/>
                </a:lnTo>
                <a:lnTo>
                  <a:pt x="34" y="68"/>
                </a:lnTo>
                <a:lnTo>
                  <a:pt x="34" y="69"/>
                </a:lnTo>
                <a:lnTo>
                  <a:pt x="30" y="68"/>
                </a:lnTo>
                <a:lnTo>
                  <a:pt x="28" y="69"/>
                </a:lnTo>
                <a:lnTo>
                  <a:pt x="32" y="69"/>
                </a:lnTo>
                <a:lnTo>
                  <a:pt x="34" y="73"/>
                </a:lnTo>
                <a:lnTo>
                  <a:pt x="38" y="71"/>
                </a:lnTo>
                <a:lnTo>
                  <a:pt x="44" y="68"/>
                </a:lnTo>
                <a:lnTo>
                  <a:pt x="44" y="69"/>
                </a:lnTo>
                <a:lnTo>
                  <a:pt x="40" y="71"/>
                </a:lnTo>
                <a:lnTo>
                  <a:pt x="41" y="71"/>
                </a:lnTo>
                <a:lnTo>
                  <a:pt x="40" y="73"/>
                </a:lnTo>
                <a:lnTo>
                  <a:pt x="38" y="75"/>
                </a:lnTo>
                <a:lnTo>
                  <a:pt x="36" y="79"/>
                </a:lnTo>
                <a:lnTo>
                  <a:pt x="34" y="81"/>
                </a:lnTo>
                <a:lnTo>
                  <a:pt x="34" y="83"/>
                </a:lnTo>
                <a:lnTo>
                  <a:pt x="36" y="81"/>
                </a:lnTo>
                <a:lnTo>
                  <a:pt x="34" y="85"/>
                </a:lnTo>
                <a:lnTo>
                  <a:pt x="36" y="85"/>
                </a:lnTo>
                <a:lnTo>
                  <a:pt x="38" y="85"/>
                </a:lnTo>
                <a:lnTo>
                  <a:pt x="38" y="83"/>
                </a:lnTo>
                <a:lnTo>
                  <a:pt x="40" y="81"/>
                </a:lnTo>
                <a:lnTo>
                  <a:pt x="40" y="83"/>
                </a:lnTo>
                <a:lnTo>
                  <a:pt x="40" y="85"/>
                </a:lnTo>
                <a:lnTo>
                  <a:pt x="41" y="83"/>
                </a:lnTo>
                <a:lnTo>
                  <a:pt x="44" y="83"/>
                </a:lnTo>
                <a:lnTo>
                  <a:pt x="44" y="85"/>
                </a:lnTo>
                <a:lnTo>
                  <a:pt x="45" y="81"/>
                </a:lnTo>
                <a:lnTo>
                  <a:pt x="45" y="79"/>
                </a:lnTo>
                <a:lnTo>
                  <a:pt x="48" y="79"/>
                </a:lnTo>
                <a:lnTo>
                  <a:pt x="45" y="81"/>
                </a:lnTo>
                <a:lnTo>
                  <a:pt x="48" y="81"/>
                </a:lnTo>
                <a:lnTo>
                  <a:pt x="49" y="83"/>
                </a:lnTo>
                <a:lnTo>
                  <a:pt x="48" y="83"/>
                </a:lnTo>
                <a:lnTo>
                  <a:pt x="45" y="83"/>
                </a:lnTo>
                <a:lnTo>
                  <a:pt x="45" y="86"/>
                </a:lnTo>
                <a:lnTo>
                  <a:pt x="48" y="88"/>
                </a:lnTo>
                <a:lnTo>
                  <a:pt x="48" y="92"/>
                </a:lnTo>
                <a:lnTo>
                  <a:pt x="45" y="94"/>
                </a:lnTo>
                <a:lnTo>
                  <a:pt x="41" y="96"/>
                </a:lnTo>
                <a:lnTo>
                  <a:pt x="41" y="100"/>
                </a:lnTo>
                <a:lnTo>
                  <a:pt x="40" y="100"/>
                </a:lnTo>
                <a:lnTo>
                  <a:pt x="40" y="101"/>
                </a:lnTo>
                <a:lnTo>
                  <a:pt x="44" y="105"/>
                </a:lnTo>
                <a:lnTo>
                  <a:pt x="44" y="101"/>
                </a:lnTo>
                <a:lnTo>
                  <a:pt x="48" y="101"/>
                </a:lnTo>
                <a:lnTo>
                  <a:pt x="49" y="104"/>
                </a:lnTo>
                <a:lnTo>
                  <a:pt x="49" y="100"/>
                </a:lnTo>
                <a:lnTo>
                  <a:pt x="54" y="101"/>
                </a:lnTo>
                <a:lnTo>
                  <a:pt x="58" y="101"/>
                </a:lnTo>
                <a:lnTo>
                  <a:pt x="61" y="100"/>
                </a:lnTo>
                <a:lnTo>
                  <a:pt x="61" y="98"/>
                </a:lnTo>
                <a:lnTo>
                  <a:pt x="69" y="100"/>
                </a:lnTo>
                <a:lnTo>
                  <a:pt x="65" y="101"/>
                </a:lnTo>
                <a:lnTo>
                  <a:pt x="61" y="104"/>
                </a:lnTo>
                <a:lnTo>
                  <a:pt x="61" y="109"/>
                </a:lnTo>
                <a:lnTo>
                  <a:pt x="62" y="112"/>
                </a:lnTo>
                <a:lnTo>
                  <a:pt x="65" y="112"/>
                </a:lnTo>
                <a:lnTo>
                  <a:pt x="65" y="114"/>
                </a:lnTo>
                <a:lnTo>
                  <a:pt x="66" y="112"/>
                </a:lnTo>
                <a:lnTo>
                  <a:pt x="69" y="113"/>
                </a:lnTo>
                <a:lnTo>
                  <a:pt x="70" y="112"/>
                </a:lnTo>
                <a:lnTo>
                  <a:pt x="69" y="117"/>
                </a:lnTo>
                <a:lnTo>
                  <a:pt x="66" y="118"/>
                </a:lnTo>
                <a:lnTo>
                  <a:pt x="66" y="121"/>
                </a:lnTo>
                <a:lnTo>
                  <a:pt x="69" y="121"/>
                </a:lnTo>
                <a:lnTo>
                  <a:pt x="66" y="122"/>
                </a:lnTo>
                <a:lnTo>
                  <a:pt x="66" y="125"/>
                </a:lnTo>
                <a:lnTo>
                  <a:pt x="69" y="126"/>
                </a:lnTo>
                <a:lnTo>
                  <a:pt x="66" y="126"/>
                </a:lnTo>
                <a:lnTo>
                  <a:pt x="65" y="126"/>
                </a:lnTo>
                <a:lnTo>
                  <a:pt x="65" y="128"/>
                </a:lnTo>
                <a:lnTo>
                  <a:pt x="62" y="128"/>
                </a:lnTo>
                <a:lnTo>
                  <a:pt x="58" y="128"/>
                </a:lnTo>
                <a:lnTo>
                  <a:pt x="52" y="128"/>
                </a:lnTo>
                <a:lnTo>
                  <a:pt x="49" y="126"/>
                </a:lnTo>
                <a:lnTo>
                  <a:pt x="45" y="126"/>
                </a:lnTo>
                <a:lnTo>
                  <a:pt x="45" y="128"/>
                </a:lnTo>
                <a:lnTo>
                  <a:pt x="45" y="130"/>
                </a:lnTo>
                <a:lnTo>
                  <a:pt x="48" y="130"/>
                </a:lnTo>
                <a:lnTo>
                  <a:pt x="49" y="130"/>
                </a:lnTo>
                <a:lnTo>
                  <a:pt x="41" y="136"/>
                </a:lnTo>
                <a:lnTo>
                  <a:pt x="45" y="136"/>
                </a:lnTo>
                <a:lnTo>
                  <a:pt x="48" y="134"/>
                </a:lnTo>
                <a:lnTo>
                  <a:pt x="52" y="134"/>
                </a:lnTo>
                <a:lnTo>
                  <a:pt x="52" y="136"/>
                </a:lnTo>
                <a:lnTo>
                  <a:pt x="52" y="138"/>
                </a:lnTo>
                <a:lnTo>
                  <a:pt x="52" y="140"/>
                </a:lnTo>
                <a:lnTo>
                  <a:pt x="53" y="142"/>
                </a:lnTo>
                <a:lnTo>
                  <a:pt x="52" y="142"/>
                </a:lnTo>
                <a:lnTo>
                  <a:pt x="49" y="144"/>
                </a:lnTo>
                <a:lnTo>
                  <a:pt x="48" y="145"/>
                </a:lnTo>
                <a:lnTo>
                  <a:pt x="45" y="148"/>
                </a:lnTo>
                <a:lnTo>
                  <a:pt x="40" y="149"/>
                </a:lnTo>
                <a:lnTo>
                  <a:pt x="34" y="153"/>
                </a:lnTo>
                <a:lnTo>
                  <a:pt x="36" y="153"/>
                </a:lnTo>
                <a:lnTo>
                  <a:pt x="34" y="156"/>
                </a:lnTo>
                <a:lnTo>
                  <a:pt x="36" y="156"/>
                </a:lnTo>
                <a:lnTo>
                  <a:pt x="38" y="157"/>
                </a:lnTo>
                <a:lnTo>
                  <a:pt x="40" y="157"/>
                </a:lnTo>
                <a:lnTo>
                  <a:pt x="45" y="156"/>
                </a:lnTo>
                <a:lnTo>
                  <a:pt x="48" y="157"/>
                </a:lnTo>
                <a:lnTo>
                  <a:pt x="48" y="158"/>
                </a:lnTo>
                <a:lnTo>
                  <a:pt x="49" y="158"/>
                </a:lnTo>
                <a:lnTo>
                  <a:pt x="52" y="157"/>
                </a:lnTo>
                <a:lnTo>
                  <a:pt x="53" y="157"/>
                </a:lnTo>
                <a:lnTo>
                  <a:pt x="53" y="158"/>
                </a:lnTo>
                <a:lnTo>
                  <a:pt x="57" y="161"/>
                </a:lnTo>
                <a:lnTo>
                  <a:pt x="58" y="161"/>
                </a:lnTo>
                <a:lnTo>
                  <a:pt x="61" y="161"/>
                </a:lnTo>
                <a:lnTo>
                  <a:pt x="65" y="158"/>
                </a:lnTo>
                <a:lnTo>
                  <a:pt x="69" y="157"/>
                </a:lnTo>
                <a:lnTo>
                  <a:pt x="71" y="156"/>
                </a:lnTo>
                <a:lnTo>
                  <a:pt x="62" y="162"/>
                </a:lnTo>
                <a:lnTo>
                  <a:pt x="62" y="165"/>
                </a:lnTo>
                <a:lnTo>
                  <a:pt x="57" y="165"/>
                </a:lnTo>
                <a:lnTo>
                  <a:pt x="53" y="162"/>
                </a:lnTo>
                <a:lnTo>
                  <a:pt x="48" y="165"/>
                </a:lnTo>
                <a:lnTo>
                  <a:pt x="45" y="169"/>
                </a:lnTo>
                <a:lnTo>
                  <a:pt x="44" y="169"/>
                </a:lnTo>
                <a:lnTo>
                  <a:pt x="41" y="170"/>
                </a:lnTo>
                <a:lnTo>
                  <a:pt x="40" y="174"/>
                </a:lnTo>
                <a:lnTo>
                  <a:pt x="36" y="175"/>
                </a:lnTo>
                <a:lnTo>
                  <a:pt x="34" y="175"/>
                </a:lnTo>
                <a:lnTo>
                  <a:pt x="34" y="178"/>
                </a:lnTo>
                <a:lnTo>
                  <a:pt x="32" y="179"/>
                </a:lnTo>
                <a:lnTo>
                  <a:pt x="28" y="179"/>
                </a:lnTo>
                <a:lnTo>
                  <a:pt x="25" y="183"/>
                </a:lnTo>
                <a:lnTo>
                  <a:pt x="28" y="183"/>
                </a:lnTo>
                <a:lnTo>
                  <a:pt x="30" y="183"/>
                </a:lnTo>
                <a:lnTo>
                  <a:pt x="30" y="185"/>
                </a:lnTo>
                <a:lnTo>
                  <a:pt x="34" y="183"/>
                </a:lnTo>
                <a:lnTo>
                  <a:pt x="36" y="182"/>
                </a:lnTo>
                <a:lnTo>
                  <a:pt x="41" y="179"/>
                </a:lnTo>
                <a:lnTo>
                  <a:pt x="44" y="179"/>
                </a:lnTo>
                <a:lnTo>
                  <a:pt x="45" y="178"/>
                </a:lnTo>
                <a:lnTo>
                  <a:pt x="48" y="179"/>
                </a:lnTo>
                <a:lnTo>
                  <a:pt x="52" y="182"/>
                </a:lnTo>
                <a:lnTo>
                  <a:pt x="53" y="179"/>
                </a:lnTo>
                <a:lnTo>
                  <a:pt x="54" y="178"/>
                </a:lnTo>
                <a:lnTo>
                  <a:pt x="57" y="174"/>
                </a:lnTo>
                <a:lnTo>
                  <a:pt x="58" y="174"/>
                </a:lnTo>
                <a:lnTo>
                  <a:pt x="62" y="171"/>
                </a:lnTo>
                <a:lnTo>
                  <a:pt x="66" y="171"/>
                </a:lnTo>
                <a:lnTo>
                  <a:pt x="70" y="175"/>
                </a:lnTo>
                <a:lnTo>
                  <a:pt x="71" y="174"/>
                </a:lnTo>
                <a:lnTo>
                  <a:pt x="74" y="174"/>
                </a:lnTo>
                <a:lnTo>
                  <a:pt x="75" y="174"/>
                </a:lnTo>
                <a:lnTo>
                  <a:pt x="78" y="174"/>
                </a:lnTo>
                <a:lnTo>
                  <a:pt x="75" y="171"/>
                </a:lnTo>
                <a:lnTo>
                  <a:pt x="82" y="171"/>
                </a:lnTo>
                <a:lnTo>
                  <a:pt x="85" y="171"/>
                </a:lnTo>
                <a:lnTo>
                  <a:pt x="85" y="170"/>
                </a:lnTo>
                <a:lnTo>
                  <a:pt x="89" y="170"/>
                </a:lnTo>
                <a:lnTo>
                  <a:pt x="91" y="170"/>
                </a:lnTo>
                <a:lnTo>
                  <a:pt x="93" y="171"/>
                </a:lnTo>
                <a:lnTo>
                  <a:pt x="95" y="171"/>
                </a:lnTo>
                <a:lnTo>
                  <a:pt x="97" y="171"/>
                </a:lnTo>
                <a:lnTo>
                  <a:pt x="101" y="170"/>
                </a:lnTo>
                <a:lnTo>
                  <a:pt x="105" y="171"/>
                </a:lnTo>
                <a:lnTo>
                  <a:pt x="110" y="171"/>
                </a:lnTo>
                <a:lnTo>
                  <a:pt x="114" y="170"/>
                </a:lnTo>
                <a:lnTo>
                  <a:pt x="118" y="166"/>
                </a:lnTo>
                <a:lnTo>
                  <a:pt x="122" y="166"/>
                </a:lnTo>
                <a:lnTo>
                  <a:pt x="126" y="165"/>
                </a:lnTo>
                <a:lnTo>
                  <a:pt x="123" y="162"/>
                </a:lnTo>
                <a:lnTo>
                  <a:pt x="119" y="161"/>
                </a:lnTo>
                <a:lnTo>
                  <a:pt x="113" y="161"/>
                </a:lnTo>
                <a:lnTo>
                  <a:pt x="115" y="158"/>
                </a:lnTo>
                <a:lnTo>
                  <a:pt x="118" y="158"/>
                </a:lnTo>
                <a:lnTo>
                  <a:pt x="118" y="157"/>
                </a:lnTo>
                <a:lnTo>
                  <a:pt x="118" y="156"/>
                </a:lnTo>
                <a:lnTo>
                  <a:pt x="115" y="156"/>
                </a:lnTo>
                <a:lnTo>
                  <a:pt x="118" y="153"/>
                </a:lnTo>
                <a:lnTo>
                  <a:pt x="119" y="153"/>
                </a:lnTo>
                <a:lnTo>
                  <a:pt x="123" y="153"/>
                </a:lnTo>
                <a:lnTo>
                  <a:pt x="119" y="152"/>
                </a:lnTo>
                <a:lnTo>
                  <a:pt x="123" y="152"/>
                </a:lnTo>
                <a:lnTo>
                  <a:pt x="126" y="149"/>
                </a:lnTo>
                <a:lnTo>
                  <a:pt x="129" y="145"/>
                </a:lnTo>
                <a:lnTo>
                  <a:pt x="129" y="142"/>
                </a:lnTo>
                <a:lnTo>
                  <a:pt x="129" y="140"/>
                </a:lnTo>
                <a:lnTo>
                  <a:pt x="129" y="138"/>
                </a:lnTo>
                <a:lnTo>
                  <a:pt x="126" y="134"/>
                </a:lnTo>
                <a:lnTo>
                  <a:pt x="126" y="134"/>
                </a:lnTo>
                <a:lnTo>
                  <a:pt x="126" y="134"/>
                </a:lnTo>
                <a:lnTo>
                  <a:pt x="126" y="134"/>
                </a:lnTo>
                <a:lnTo>
                  <a:pt x="126" y="134"/>
                </a:lnTo>
                <a:lnTo>
                  <a:pt x="126" y="134"/>
                </a:lnTo>
                <a:lnTo>
                  <a:pt x="126" y="134"/>
                </a:lnTo>
                <a:close/>
                <a:moveTo>
                  <a:pt x="71" y="73"/>
                </a:moveTo>
                <a:lnTo>
                  <a:pt x="70" y="75"/>
                </a:lnTo>
                <a:lnTo>
                  <a:pt x="66" y="75"/>
                </a:lnTo>
                <a:lnTo>
                  <a:pt x="71" y="73"/>
                </a:lnTo>
                <a:lnTo>
                  <a:pt x="71" y="73"/>
                </a:lnTo>
                <a:lnTo>
                  <a:pt x="71" y="73"/>
                </a:lnTo>
                <a:lnTo>
                  <a:pt x="71" y="73"/>
                </a:lnTo>
                <a:lnTo>
                  <a:pt x="71" y="73"/>
                </a:lnTo>
                <a:lnTo>
                  <a:pt x="71" y="73"/>
                </a:lnTo>
                <a:lnTo>
                  <a:pt x="71" y="73"/>
                </a:lnTo>
                <a:close/>
                <a:moveTo>
                  <a:pt x="32" y="57"/>
                </a:moveTo>
                <a:lnTo>
                  <a:pt x="30" y="55"/>
                </a:lnTo>
                <a:lnTo>
                  <a:pt x="28" y="52"/>
                </a:lnTo>
                <a:lnTo>
                  <a:pt x="28" y="56"/>
                </a:lnTo>
                <a:lnTo>
                  <a:pt x="26" y="56"/>
                </a:lnTo>
                <a:lnTo>
                  <a:pt x="22" y="56"/>
                </a:lnTo>
                <a:lnTo>
                  <a:pt x="25" y="57"/>
                </a:lnTo>
                <a:lnTo>
                  <a:pt x="28" y="60"/>
                </a:lnTo>
                <a:lnTo>
                  <a:pt x="26" y="60"/>
                </a:lnTo>
                <a:lnTo>
                  <a:pt x="30" y="61"/>
                </a:lnTo>
                <a:lnTo>
                  <a:pt x="32" y="61"/>
                </a:lnTo>
                <a:lnTo>
                  <a:pt x="32" y="64"/>
                </a:lnTo>
                <a:lnTo>
                  <a:pt x="36" y="61"/>
                </a:lnTo>
                <a:lnTo>
                  <a:pt x="36" y="60"/>
                </a:lnTo>
                <a:lnTo>
                  <a:pt x="32" y="60"/>
                </a:lnTo>
                <a:lnTo>
                  <a:pt x="32" y="57"/>
                </a:lnTo>
                <a:lnTo>
                  <a:pt x="32" y="57"/>
                </a:lnTo>
                <a:lnTo>
                  <a:pt x="32" y="57"/>
                </a:lnTo>
                <a:lnTo>
                  <a:pt x="32" y="57"/>
                </a:lnTo>
                <a:lnTo>
                  <a:pt x="32" y="57"/>
                </a:lnTo>
                <a:lnTo>
                  <a:pt x="32" y="57"/>
                </a:lnTo>
                <a:lnTo>
                  <a:pt x="32" y="57"/>
                </a:lnTo>
                <a:close/>
                <a:moveTo>
                  <a:pt x="32" y="92"/>
                </a:moveTo>
                <a:lnTo>
                  <a:pt x="34" y="92"/>
                </a:lnTo>
                <a:lnTo>
                  <a:pt x="36" y="90"/>
                </a:lnTo>
                <a:lnTo>
                  <a:pt x="38" y="88"/>
                </a:lnTo>
                <a:lnTo>
                  <a:pt x="38" y="85"/>
                </a:lnTo>
                <a:lnTo>
                  <a:pt x="34" y="88"/>
                </a:lnTo>
                <a:lnTo>
                  <a:pt x="32" y="92"/>
                </a:lnTo>
                <a:lnTo>
                  <a:pt x="32" y="92"/>
                </a:lnTo>
                <a:lnTo>
                  <a:pt x="32" y="92"/>
                </a:lnTo>
                <a:lnTo>
                  <a:pt x="32" y="92"/>
                </a:lnTo>
                <a:lnTo>
                  <a:pt x="32" y="92"/>
                </a:lnTo>
                <a:lnTo>
                  <a:pt x="32" y="92"/>
                </a:lnTo>
                <a:lnTo>
                  <a:pt x="32" y="92"/>
                </a:lnTo>
                <a:close/>
                <a:moveTo>
                  <a:pt x="44" y="86"/>
                </a:moveTo>
                <a:lnTo>
                  <a:pt x="44" y="85"/>
                </a:lnTo>
                <a:lnTo>
                  <a:pt x="41" y="83"/>
                </a:lnTo>
                <a:lnTo>
                  <a:pt x="44" y="86"/>
                </a:lnTo>
                <a:lnTo>
                  <a:pt x="44" y="86"/>
                </a:lnTo>
                <a:lnTo>
                  <a:pt x="44" y="86"/>
                </a:lnTo>
                <a:lnTo>
                  <a:pt x="44" y="86"/>
                </a:lnTo>
                <a:lnTo>
                  <a:pt x="44" y="86"/>
                </a:lnTo>
                <a:lnTo>
                  <a:pt x="44" y="86"/>
                </a:lnTo>
                <a:lnTo>
                  <a:pt x="44" y="86"/>
                </a:lnTo>
                <a:close/>
                <a:moveTo>
                  <a:pt x="28" y="71"/>
                </a:moveTo>
                <a:lnTo>
                  <a:pt x="26" y="73"/>
                </a:lnTo>
                <a:lnTo>
                  <a:pt x="30" y="73"/>
                </a:lnTo>
                <a:lnTo>
                  <a:pt x="28" y="75"/>
                </a:lnTo>
                <a:lnTo>
                  <a:pt x="30" y="75"/>
                </a:lnTo>
                <a:lnTo>
                  <a:pt x="28" y="77"/>
                </a:lnTo>
                <a:lnTo>
                  <a:pt x="36" y="75"/>
                </a:lnTo>
                <a:lnTo>
                  <a:pt x="34" y="73"/>
                </a:lnTo>
                <a:lnTo>
                  <a:pt x="32" y="71"/>
                </a:lnTo>
                <a:lnTo>
                  <a:pt x="28" y="71"/>
                </a:lnTo>
                <a:lnTo>
                  <a:pt x="28" y="71"/>
                </a:lnTo>
                <a:lnTo>
                  <a:pt x="28" y="71"/>
                </a:lnTo>
                <a:lnTo>
                  <a:pt x="28" y="71"/>
                </a:lnTo>
                <a:lnTo>
                  <a:pt x="28" y="71"/>
                </a:lnTo>
                <a:lnTo>
                  <a:pt x="28" y="71"/>
                </a:lnTo>
                <a:lnTo>
                  <a:pt x="28" y="7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05" name="Freeform 116"/>
          <p:cNvSpPr>
            <a:spLocks/>
          </p:cNvSpPr>
          <p:nvPr/>
        </p:nvSpPr>
        <p:spPr bwMode="auto">
          <a:xfrm>
            <a:off x="3564730" y="1188459"/>
            <a:ext cx="232172" cy="120695"/>
          </a:xfrm>
          <a:custGeom>
            <a:avLst/>
            <a:gdLst>
              <a:gd name="T0" fmla="*/ 16 w 130"/>
              <a:gd name="T1" fmla="*/ 15 h 49"/>
              <a:gd name="T2" fmla="*/ 20 w 130"/>
              <a:gd name="T3" fmla="*/ 15 h 49"/>
              <a:gd name="T4" fmla="*/ 28 w 130"/>
              <a:gd name="T5" fmla="*/ 13 h 49"/>
              <a:gd name="T6" fmla="*/ 33 w 130"/>
              <a:gd name="T7" fmla="*/ 15 h 49"/>
              <a:gd name="T8" fmla="*/ 25 w 130"/>
              <a:gd name="T9" fmla="*/ 20 h 49"/>
              <a:gd name="T10" fmla="*/ 14 w 130"/>
              <a:gd name="T11" fmla="*/ 24 h 49"/>
              <a:gd name="T12" fmla="*/ 4 w 130"/>
              <a:gd name="T13" fmla="*/ 24 h 49"/>
              <a:gd name="T14" fmla="*/ 14 w 130"/>
              <a:gd name="T15" fmla="*/ 27 h 49"/>
              <a:gd name="T16" fmla="*/ 24 w 130"/>
              <a:gd name="T17" fmla="*/ 27 h 49"/>
              <a:gd name="T18" fmla="*/ 30 w 130"/>
              <a:gd name="T19" fmla="*/ 28 h 49"/>
              <a:gd name="T20" fmla="*/ 25 w 130"/>
              <a:gd name="T21" fmla="*/ 32 h 49"/>
              <a:gd name="T22" fmla="*/ 30 w 130"/>
              <a:gd name="T23" fmla="*/ 32 h 49"/>
              <a:gd name="T24" fmla="*/ 24 w 130"/>
              <a:gd name="T25" fmla="*/ 36 h 49"/>
              <a:gd name="T26" fmla="*/ 16 w 130"/>
              <a:gd name="T27" fmla="*/ 37 h 49"/>
              <a:gd name="T28" fmla="*/ 25 w 130"/>
              <a:gd name="T29" fmla="*/ 41 h 49"/>
              <a:gd name="T30" fmla="*/ 33 w 130"/>
              <a:gd name="T31" fmla="*/ 41 h 49"/>
              <a:gd name="T32" fmla="*/ 37 w 130"/>
              <a:gd name="T33" fmla="*/ 44 h 49"/>
              <a:gd name="T34" fmla="*/ 41 w 130"/>
              <a:gd name="T35" fmla="*/ 44 h 49"/>
              <a:gd name="T36" fmla="*/ 60 w 130"/>
              <a:gd name="T37" fmla="*/ 49 h 49"/>
              <a:gd name="T38" fmla="*/ 73 w 130"/>
              <a:gd name="T39" fmla="*/ 44 h 49"/>
              <a:gd name="T40" fmla="*/ 82 w 130"/>
              <a:gd name="T41" fmla="*/ 41 h 49"/>
              <a:gd name="T42" fmla="*/ 94 w 130"/>
              <a:gd name="T43" fmla="*/ 40 h 49"/>
              <a:gd name="T44" fmla="*/ 114 w 130"/>
              <a:gd name="T45" fmla="*/ 32 h 49"/>
              <a:gd name="T46" fmla="*/ 118 w 130"/>
              <a:gd name="T47" fmla="*/ 27 h 49"/>
              <a:gd name="T48" fmla="*/ 125 w 130"/>
              <a:gd name="T49" fmla="*/ 24 h 49"/>
              <a:gd name="T50" fmla="*/ 122 w 130"/>
              <a:gd name="T51" fmla="*/ 23 h 49"/>
              <a:gd name="T52" fmla="*/ 130 w 130"/>
              <a:gd name="T53" fmla="*/ 23 h 49"/>
              <a:gd name="T54" fmla="*/ 130 w 130"/>
              <a:gd name="T55" fmla="*/ 19 h 49"/>
              <a:gd name="T56" fmla="*/ 130 w 130"/>
              <a:gd name="T57" fmla="*/ 15 h 49"/>
              <a:gd name="T58" fmla="*/ 118 w 130"/>
              <a:gd name="T59" fmla="*/ 15 h 49"/>
              <a:gd name="T60" fmla="*/ 118 w 130"/>
              <a:gd name="T61" fmla="*/ 9 h 49"/>
              <a:gd name="T62" fmla="*/ 117 w 130"/>
              <a:gd name="T63" fmla="*/ 3 h 49"/>
              <a:gd name="T64" fmla="*/ 114 w 130"/>
              <a:gd name="T65" fmla="*/ 1 h 49"/>
              <a:gd name="T66" fmla="*/ 107 w 130"/>
              <a:gd name="T67" fmla="*/ 1 h 49"/>
              <a:gd name="T68" fmla="*/ 99 w 130"/>
              <a:gd name="T69" fmla="*/ 0 h 49"/>
              <a:gd name="T70" fmla="*/ 90 w 130"/>
              <a:gd name="T71" fmla="*/ 3 h 49"/>
              <a:gd name="T72" fmla="*/ 78 w 130"/>
              <a:gd name="T73" fmla="*/ 3 h 49"/>
              <a:gd name="T74" fmla="*/ 77 w 130"/>
              <a:gd name="T75" fmla="*/ 13 h 49"/>
              <a:gd name="T76" fmla="*/ 67 w 130"/>
              <a:gd name="T77" fmla="*/ 5 h 49"/>
              <a:gd name="T78" fmla="*/ 61 w 130"/>
              <a:gd name="T79" fmla="*/ 11 h 49"/>
              <a:gd name="T80" fmla="*/ 52 w 130"/>
              <a:gd name="T81" fmla="*/ 5 h 49"/>
              <a:gd name="T82" fmla="*/ 48 w 130"/>
              <a:gd name="T83" fmla="*/ 13 h 49"/>
              <a:gd name="T84" fmla="*/ 42 w 130"/>
              <a:gd name="T85" fmla="*/ 15 h 49"/>
              <a:gd name="T86" fmla="*/ 38 w 130"/>
              <a:gd name="T87" fmla="*/ 17 h 49"/>
              <a:gd name="T88" fmla="*/ 33 w 130"/>
              <a:gd name="T89" fmla="*/ 11 h 49"/>
              <a:gd name="T90" fmla="*/ 37 w 130"/>
              <a:gd name="T91" fmla="*/ 7 h 49"/>
              <a:gd name="T92" fmla="*/ 33 w 130"/>
              <a:gd name="T93" fmla="*/ 3 h 49"/>
              <a:gd name="T94" fmla="*/ 21 w 130"/>
              <a:gd name="T95" fmla="*/ 0 h 49"/>
              <a:gd name="T96" fmla="*/ 24 w 130"/>
              <a:gd name="T97" fmla="*/ 3 h 49"/>
              <a:gd name="T98" fmla="*/ 25 w 130"/>
              <a:gd name="T99" fmla="*/ 9 h 49"/>
              <a:gd name="T100" fmla="*/ 20 w 130"/>
              <a:gd name="T101" fmla="*/ 7 h 49"/>
              <a:gd name="T102" fmla="*/ 16 w 130"/>
              <a:gd name="T103" fmla="*/ 3 h 49"/>
              <a:gd name="T104" fmla="*/ 14 w 130"/>
              <a:gd name="T105" fmla="*/ 7 h 49"/>
              <a:gd name="T106" fmla="*/ 14 w 130"/>
              <a:gd name="T107" fmla="*/ 9 h 49"/>
              <a:gd name="T108" fmla="*/ 14 w 130"/>
              <a:gd name="T109" fmla="*/ 11 h 49"/>
              <a:gd name="T110" fmla="*/ 10 w 130"/>
              <a:gd name="T111" fmla="*/ 11 h 49"/>
              <a:gd name="T112" fmla="*/ 6 w 130"/>
              <a:gd name="T113" fmla="*/ 13 h 49"/>
              <a:gd name="T114" fmla="*/ 0 w 130"/>
              <a:gd name="T115" fmla="*/ 15 h 49"/>
              <a:gd name="T116" fmla="*/ 6 w 130"/>
              <a:gd name="T117" fmla="*/ 1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 h="49">
                <a:moveTo>
                  <a:pt x="6" y="17"/>
                </a:moveTo>
                <a:lnTo>
                  <a:pt x="6" y="17"/>
                </a:lnTo>
                <a:lnTo>
                  <a:pt x="14" y="15"/>
                </a:lnTo>
                <a:lnTo>
                  <a:pt x="14" y="15"/>
                </a:lnTo>
                <a:lnTo>
                  <a:pt x="14" y="15"/>
                </a:lnTo>
                <a:lnTo>
                  <a:pt x="16" y="15"/>
                </a:lnTo>
                <a:lnTo>
                  <a:pt x="16" y="15"/>
                </a:lnTo>
                <a:lnTo>
                  <a:pt x="17" y="15"/>
                </a:lnTo>
                <a:lnTo>
                  <a:pt x="17" y="13"/>
                </a:lnTo>
                <a:lnTo>
                  <a:pt x="20" y="13"/>
                </a:lnTo>
                <a:lnTo>
                  <a:pt x="20" y="15"/>
                </a:lnTo>
                <a:lnTo>
                  <a:pt x="20" y="15"/>
                </a:lnTo>
                <a:lnTo>
                  <a:pt x="24" y="13"/>
                </a:lnTo>
                <a:lnTo>
                  <a:pt x="24" y="13"/>
                </a:lnTo>
                <a:lnTo>
                  <a:pt x="24" y="15"/>
                </a:lnTo>
                <a:lnTo>
                  <a:pt x="25" y="15"/>
                </a:lnTo>
                <a:lnTo>
                  <a:pt x="28" y="13"/>
                </a:lnTo>
                <a:lnTo>
                  <a:pt x="28" y="13"/>
                </a:lnTo>
                <a:lnTo>
                  <a:pt x="25" y="15"/>
                </a:lnTo>
                <a:lnTo>
                  <a:pt x="25" y="15"/>
                </a:lnTo>
                <a:lnTo>
                  <a:pt x="28" y="15"/>
                </a:lnTo>
                <a:lnTo>
                  <a:pt x="28" y="15"/>
                </a:lnTo>
                <a:lnTo>
                  <a:pt x="28" y="15"/>
                </a:lnTo>
                <a:lnTo>
                  <a:pt x="33" y="15"/>
                </a:lnTo>
                <a:lnTo>
                  <a:pt x="33" y="15"/>
                </a:lnTo>
                <a:lnTo>
                  <a:pt x="28" y="17"/>
                </a:lnTo>
                <a:lnTo>
                  <a:pt x="21" y="20"/>
                </a:lnTo>
                <a:lnTo>
                  <a:pt x="21" y="20"/>
                </a:lnTo>
                <a:lnTo>
                  <a:pt x="25" y="20"/>
                </a:lnTo>
                <a:lnTo>
                  <a:pt x="25" y="20"/>
                </a:lnTo>
                <a:lnTo>
                  <a:pt x="30" y="20"/>
                </a:lnTo>
                <a:lnTo>
                  <a:pt x="30" y="20"/>
                </a:lnTo>
                <a:lnTo>
                  <a:pt x="28" y="23"/>
                </a:lnTo>
                <a:lnTo>
                  <a:pt x="21" y="23"/>
                </a:lnTo>
                <a:lnTo>
                  <a:pt x="17" y="23"/>
                </a:lnTo>
                <a:lnTo>
                  <a:pt x="14" y="24"/>
                </a:lnTo>
                <a:lnTo>
                  <a:pt x="14" y="24"/>
                </a:lnTo>
                <a:lnTo>
                  <a:pt x="12" y="23"/>
                </a:lnTo>
                <a:lnTo>
                  <a:pt x="10" y="24"/>
                </a:lnTo>
                <a:lnTo>
                  <a:pt x="10" y="24"/>
                </a:lnTo>
                <a:lnTo>
                  <a:pt x="4" y="24"/>
                </a:lnTo>
                <a:lnTo>
                  <a:pt x="4" y="24"/>
                </a:lnTo>
                <a:lnTo>
                  <a:pt x="2" y="24"/>
                </a:lnTo>
                <a:lnTo>
                  <a:pt x="2" y="27"/>
                </a:lnTo>
                <a:lnTo>
                  <a:pt x="4" y="27"/>
                </a:lnTo>
                <a:lnTo>
                  <a:pt x="6" y="27"/>
                </a:lnTo>
                <a:lnTo>
                  <a:pt x="6" y="27"/>
                </a:lnTo>
                <a:lnTo>
                  <a:pt x="14" y="27"/>
                </a:lnTo>
                <a:lnTo>
                  <a:pt x="14" y="27"/>
                </a:lnTo>
                <a:lnTo>
                  <a:pt x="17" y="27"/>
                </a:lnTo>
                <a:lnTo>
                  <a:pt x="17" y="27"/>
                </a:lnTo>
                <a:lnTo>
                  <a:pt x="21" y="27"/>
                </a:lnTo>
                <a:lnTo>
                  <a:pt x="24" y="27"/>
                </a:lnTo>
                <a:lnTo>
                  <a:pt x="24" y="27"/>
                </a:lnTo>
                <a:lnTo>
                  <a:pt x="21" y="30"/>
                </a:lnTo>
                <a:lnTo>
                  <a:pt x="21" y="30"/>
                </a:lnTo>
                <a:lnTo>
                  <a:pt x="24" y="32"/>
                </a:lnTo>
                <a:lnTo>
                  <a:pt x="24" y="32"/>
                </a:lnTo>
                <a:lnTo>
                  <a:pt x="28" y="30"/>
                </a:lnTo>
                <a:lnTo>
                  <a:pt x="30" y="28"/>
                </a:lnTo>
                <a:lnTo>
                  <a:pt x="30" y="28"/>
                </a:lnTo>
                <a:lnTo>
                  <a:pt x="29" y="30"/>
                </a:lnTo>
                <a:lnTo>
                  <a:pt x="28" y="30"/>
                </a:lnTo>
                <a:lnTo>
                  <a:pt x="28" y="30"/>
                </a:lnTo>
                <a:lnTo>
                  <a:pt x="25" y="32"/>
                </a:lnTo>
                <a:lnTo>
                  <a:pt x="25" y="32"/>
                </a:lnTo>
                <a:lnTo>
                  <a:pt x="28" y="32"/>
                </a:lnTo>
                <a:lnTo>
                  <a:pt x="28" y="32"/>
                </a:lnTo>
                <a:lnTo>
                  <a:pt x="24" y="33"/>
                </a:lnTo>
                <a:lnTo>
                  <a:pt x="24" y="33"/>
                </a:lnTo>
                <a:lnTo>
                  <a:pt x="28" y="33"/>
                </a:lnTo>
                <a:lnTo>
                  <a:pt x="30" y="32"/>
                </a:lnTo>
                <a:lnTo>
                  <a:pt x="30" y="32"/>
                </a:lnTo>
                <a:lnTo>
                  <a:pt x="28" y="33"/>
                </a:lnTo>
                <a:lnTo>
                  <a:pt x="25" y="36"/>
                </a:lnTo>
                <a:lnTo>
                  <a:pt x="28" y="36"/>
                </a:lnTo>
                <a:lnTo>
                  <a:pt x="28" y="36"/>
                </a:lnTo>
                <a:lnTo>
                  <a:pt x="24" y="36"/>
                </a:lnTo>
                <a:lnTo>
                  <a:pt x="24" y="36"/>
                </a:lnTo>
                <a:lnTo>
                  <a:pt x="21" y="37"/>
                </a:lnTo>
                <a:lnTo>
                  <a:pt x="20" y="37"/>
                </a:lnTo>
                <a:lnTo>
                  <a:pt x="20" y="37"/>
                </a:lnTo>
                <a:lnTo>
                  <a:pt x="16" y="40"/>
                </a:lnTo>
                <a:lnTo>
                  <a:pt x="16" y="37"/>
                </a:lnTo>
                <a:lnTo>
                  <a:pt x="16" y="37"/>
                </a:lnTo>
                <a:lnTo>
                  <a:pt x="14" y="40"/>
                </a:lnTo>
                <a:lnTo>
                  <a:pt x="14" y="41"/>
                </a:lnTo>
                <a:lnTo>
                  <a:pt x="14" y="41"/>
                </a:lnTo>
                <a:lnTo>
                  <a:pt x="25" y="41"/>
                </a:lnTo>
                <a:lnTo>
                  <a:pt x="25" y="41"/>
                </a:lnTo>
                <a:lnTo>
                  <a:pt x="29" y="41"/>
                </a:lnTo>
                <a:lnTo>
                  <a:pt x="29" y="41"/>
                </a:lnTo>
                <a:lnTo>
                  <a:pt x="33" y="40"/>
                </a:lnTo>
                <a:lnTo>
                  <a:pt x="34" y="40"/>
                </a:lnTo>
                <a:lnTo>
                  <a:pt x="33" y="41"/>
                </a:lnTo>
                <a:lnTo>
                  <a:pt x="33" y="41"/>
                </a:lnTo>
                <a:lnTo>
                  <a:pt x="34" y="41"/>
                </a:lnTo>
                <a:lnTo>
                  <a:pt x="37" y="41"/>
                </a:lnTo>
                <a:lnTo>
                  <a:pt x="37" y="41"/>
                </a:lnTo>
                <a:lnTo>
                  <a:pt x="38" y="41"/>
                </a:lnTo>
                <a:lnTo>
                  <a:pt x="37" y="44"/>
                </a:lnTo>
                <a:lnTo>
                  <a:pt x="37" y="44"/>
                </a:lnTo>
                <a:lnTo>
                  <a:pt x="41" y="44"/>
                </a:lnTo>
                <a:lnTo>
                  <a:pt x="42" y="41"/>
                </a:lnTo>
                <a:lnTo>
                  <a:pt x="42" y="44"/>
                </a:lnTo>
                <a:lnTo>
                  <a:pt x="42" y="44"/>
                </a:lnTo>
                <a:lnTo>
                  <a:pt x="41" y="44"/>
                </a:lnTo>
                <a:lnTo>
                  <a:pt x="41" y="44"/>
                </a:lnTo>
                <a:lnTo>
                  <a:pt x="42" y="45"/>
                </a:lnTo>
                <a:lnTo>
                  <a:pt x="44" y="45"/>
                </a:lnTo>
                <a:lnTo>
                  <a:pt x="48" y="46"/>
                </a:lnTo>
                <a:lnTo>
                  <a:pt x="48" y="46"/>
                </a:lnTo>
                <a:lnTo>
                  <a:pt x="60" y="49"/>
                </a:lnTo>
                <a:lnTo>
                  <a:pt x="60" y="49"/>
                </a:lnTo>
                <a:lnTo>
                  <a:pt x="67" y="46"/>
                </a:lnTo>
                <a:lnTo>
                  <a:pt x="67" y="46"/>
                </a:lnTo>
                <a:lnTo>
                  <a:pt x="71" y="46"/>
                </a:lnTo>
                <a:lnTo>
                  <a:pt x="71" y="46"/>
                </a:lnTo>
                <a:lnTo>
                  <a:pt x="73" y="45"/>
                </a:lnTo>
                <a:lnTo>
                  <a:pt x="73" y="44"/>
                </a:lnTo>
                <a:lnTo>
                  <a:pt x="73" y="44"/>
                </a:lnTo>
                <a:lnTo>
                  <a:pt x="73" y="44"/>
                </a:lnTo>
                <a:lnTo>
                  <a:pt x="73" y="44"/>
                </a:lnTo>
                <a:lnTo>
                  <a:pt x="78" y="44"/>
                </a:lnTo>
                <a:lnTo>
                  <a:pt x="78" y="44"/>
                </a:lnTo>
                <a:lnTo>
                  <a:pt x="82" y="41"/>
                </a:lnTo>
                <a:lnTo>
                  <a:pt x="85" y="40"/>
                </a:lnTo>
                <a:lnTo>
                  <a:pt x="85" y="40"/>
                </a:lnTo>
                <a:lnTo>
                  <a:pt x="86" y="41"/>
                </a:lnTo>
                <a:lnTo>
                  <a:pt x="87" y="41"/>
                </a:lnTo>
                <a:lnTo>
                  <a:pt x="94" y="40"/>
                </a:lnTo>
                <a:lnTo>
                  <a:pt x="94" y="40"/>
                </a:lnTo>
                <a:lnTo>
                  <a:pt x="105" y="33"/>
                </a:lnTo>
                <a:lnTo>
                  <a:pt x="105" y="33"/>
                </a:lnTo>
                <a:lnTo>
                  <a:pt x="107" y="33"/>
                </a:lnTo>
                <a:lnTo>
                  <a:pt x="111" y="33"/>
                </a:lnTo>
                <a:lnTo>
                  <a:pt x="111" y="33"/>
                </a:lnTo>
                <a:lnTo>
                  <a:pt x="114" y="32"/>
                </a:lnTo>
                <a:lnTo>
                  <a:pt x="117" y="30"/>
                </a:lnTo>
                <a:lnTo>
                  <a:pt x="117" y="30"/>
                </a:lnTo>
                <a:lnTo>
                  <a:pt x="117" y="30"/>
                </a:lnTo>
                <a:lnTo>
                  <a:pt x="118" y="28"/>
                </a:lnTo>
                <a:lnTo>
                  <a:pt x="118" y="28"/>
                </a:lnTo>
                <a:lnTo>
                  <a:pt x="118" y="27"/>
                </a:lnTo>
                <a:lnTo>
                  <a:pt x="118" y="27"/>
                </a:lnTo>
                <a:lnTo>
                  <a:pt x="121" y="28"/>
                </a:lnTo>
                <a:lnTo>
                  <a:pt x="122" y="27"/>
                </a:lnTo>
                <a:lnTo>
                  <a:pt x="126" y="27"/>
                </a:lnTo>
                <a:lnTo>
                  <a:pt x="126" y="27"/>
                </a:lnTo>
                <a:lnTo>
                  <a:pt x="125" y="24"/>
                </a:lnTo>
                <a:lnTo>
                  <a:pt x="126" y="24"/>
                </a:lnTo>
                <a:lnTo>
                  <a:pt x="125" y="24"/>
                </a:lnTo>
                <a:lnTo>
                  <a:pt x="125" y="24"/>
                </a:lnTo>
                <a:lnTo>
                  <a:pt x="129" y="24"/>
                </a:lnTo>
                <a:lnTo>
                  <a:pt x="129" y="24"/>
                </a:lnTo>
                <a:lnTo>
                  <a:pt x="122" y="23"/>
                </a:lnTo>
                <a:lnTo>
                  <a:pt x="122" y="23"/>
                </a:lnTo>
                <a:lnTo>
                  <a:pt x="125" y="23"/>
                </a:lnTo>
                <a:lnTo>
                  <a:pt x="126" y="23"/>
                </a:lnTo>
                <a:lnTo>
                  <a:pt x="129" y="23"/>
                </a:lnTo>
                <a:lnTo>
                  <a:pt x="130" y="23"/>
                </a:lnTo>
                <a:lnTo>
                  <a:pt x="130" y="23"/>
                </a:lnTo>
                <a:lnTo>
                  <a:pt x="130" y="20"/>
                </a:lnTo>
                <a:lnTo>
                  <a:pt x="130" y="20"/>
                </a:lnTo>
                <a:lnTo>
                  <a:pt x="126" y="20"/>
                </a:lnTo>
                <a:lnTo>
                  <a:pt x="126" y="20"/>
                </a:lnTo>
                <a:lnTo>
                  <a:pt x="130" y="19"/>
                </a:lnTo>
                <a:lnTo>
                  <a:pt x="130" y="19"/>
                </a:lnTo>
                <a:lnTo>
                  <a:pt x="126" y="19"/>
                </a:lnTo>
                <a:lnTo>
                  <a:pt x="126" y="19"/>
                </a:lnTo>
                <a:lnTo>
                  <a:pt x="129" y="17"/>
                </a:lnTo>
                <a:lnTo>
                  <a:pt x="130" y="17"/>
                </a:lnTo>
                <a:lnTo>
                  <a:pt x="130" y="15"/>
                </a:lnTo>
                <a:lnTo>
                  <a:pt x="130" y="15"/>
                </a:lnTo>
                <a:lnTo>
                  <a:pt x="129" y="15"/>
                </a:lnTo>
                <a:lnTo>
                  <a:pt x="125" y="13"/>
                </a:lnTo>
                <a:lnTo>
                  <a:pt x="125" y="13"/>
                </a:lnTo>
                <a:lnTo>
                  <a:pt x="122" y="13"/>
                </a:lnTo>
                <a:lnTo>
                  <a:pt x="118" y="15"/>
                </a:lnTo>
                <a:lnTo>
                  <a:pt x="118" y="15"/>
                </a:lnTo>
                <a:lnTo>
                  <a:pt x="122" y="13"/>
                </a:lnTo>
                <a:lnTo>
                  <a:pt x="122" y="11"/>
                </a:lnTo>
                <a:lnTo>
                  <a:pt x="122" y="11"/>
                </a:lnTo>
                <a:lnTo>
                  <a:pt x="117" y="11"/>
                </a:lnTo>
                <a:lnTo>
                  <a:pt x="117" y="11"/>
                </a:lnTo>
                <a:lnTo>
                  <a:pt x="118" y="9"/>
                </a:lnTo>
                <a:lnTo>
                  <a:pt x="121" y="7"/>
                </a:lnTo>
                <a:lnTo>
                  <a:pt x="121" y="7"/>
                </a:lnTo>
                <a:lnTo>
                  <a:pt x="117" y="5"/>
                </a:lnTo>
                <a:lnTo>
                  <a:pt x="114" y="5"/>
                </a:lnTo>
                <a:lnTo>
                  <a:pt x="114" y="5"/>
                </a:lnTo>
                <a:lnTo>
                  <a:pt x="117" y="3"/>
                </a:lnTo>
                <a:lnTo>
                  <a:pt x="117" y="3"/>
                </a:lnTo>
                <a:lnTo>
                  <a:pt x="117" y="3"/>
                </a:lnTo>
                <a:lnTo>
                  <a:pt x="118" y="1"/>
                </a:lnTo>
                <a:lnTo>
                  <a:pt x="122" y="1"/>
                </a:lnTo>
                <a:lnTo>
                  <a:pt x="122" y="1"/>
                </a:lnTo>
                <a:lnTo>
                  <a:pt x="114" y="1"/>
                </a:lnTo>
                <a:lnTo>
                  <a:pt x="113" y="3"/>
                </a:lnTo>
                <a:lnTo>
                  <a:pt x="111" y="5"/>
                </a:lnTo>
                <a:lnTo>
                  <a:pt x="111" y="5"/>
                </a:lnTo>
                <a:lnTo>
                  <a:pt x="109" y="3"/>
                </a:lnTo>
                <a:lnTo>
                  <a:pt x="107" y="1"/>
                </a:lnTo>
                <a:lnTo>
                  <a:pt x="107" y="1"/>
                </a:lnTo>
                <a:lnTo>
                  <a:pt x="107" y="0"/>
                </a:lnTo>
                <a:lnTo>
                  <a:pt x="105" y="0"/>
                </a:lnTo>
                <a:lnTo>
                  <a:pt x="101" y="0"/>
                </a:lnTo>
                <a:lnTo>
                  <a:pt x="101" y="0"/>
                </a:lnTo>
                <a:lnTo>
                  <a:pt x="99" y="0"/>
                </a:lnTo>
                <a:lnTo>
                  <a:pt x="99" y="0"/>
                </a:lnTo>
                <a:lnTo>
                  <a:pt x="99" y="0"/>
                </a:lnTo>
                <a:lnTo>
                  <a:pt x="99" y="0"/>
                </a:lnTo>
                <a:lnTo>
                  <a:pt x="98" y="3"/>
                </a:lnTo>
                <a:lnTo>
                  <a:pt x="98" y="5"/>
                </a:lnTo>
                <a:lnTo>
                  <a:pt x="98" y="5"/>
                </a:lnTo>
                <a:lnTo>
                  <a:pt x="90" y="3"/>
                </a:lnTo>
                <a:lnTo>
                  <a:pt x="90" y="3"/>
                </a:lnTo>
                <a:lnTo>
                  <a:pt x="87" y="5"/>
                </a:lnTo>
                <a:lnTo>
                  <a:pt x="85" y="9"/>
                </a:lnTo>
                <a:lnTo>
                  <a:pt x="85" y="9"/>
                </a:lnTo>
                <a:lnTo>
                  <a:pt x="81" y="5"/>
                </a:lnTo>
                <a:lnTo>
                  <a:pt x="78" y="3"/>
                </a:lnTo>
                <a:lnTo>
                  <a:pt x="77" y="5"/>
                </a:lnTo>
                <a:lnTo>
                  <a:pt x="77" y="5"/>
                </a:lnTo>
                <a:lnTo>
                  <a:pt x="77" y="7"/>
                </a:lnTo>
                <a:lnTo>
                  <a:pt x="77" y="7"/>
                </a:lnTo>
                <a:lnTo>
                  <a:pt x="78" y="9"/>
                </a:lnTo>
                <a:lnTo>
                  <a:pt x="77" y="13"/>
                </a:lnTo>
                <a:lnTo>
                  <a:pt x="77" y="13"/>
                </a:lnTo>
                <a:lnTo>
                  <a:pt x="74" y="7"/>
                </a:lnTo>
                <a:lnTo>
                  <a:pt x="73" y="5"/>
                </a:lnTo>
                <a:lnTo>
                  <a:pt x="69" y="3"/>
                </a:lnTo>
                <a:lnTo>
                  <a:pt x="69" y="3"/>
                </a:lnTo>
                <a:lnTo>
                  <a:pt x="67" y="5"/>
                </a:lnTo>
                <a:lnTo>
                  <a:pt x="67" y="5"/>
                </a:lnTo>
                <a:lnTo>
                  <a:pt x="63" y="5"/>
                </a:lnTo>
                <a:lnTo>
                  <a:pt x="63" y="5"/>
                </a:lnTo>
                <a:lnTo>
                  <a:pt x="61" y="7"/>
                </a:lnTo>
                <a:lnTo>
                  <a:pt x="61" y="11"/>
                </a:lnTo>
                <a:lnTo>
                  <a:pt x="61" y="11"/>
                </a:lnTo>
                <a:lnTo>
                  <a:pt x="60" y="11"/>
                </a:lnTo>
                <a:lnTo>
                  <a:pt x="57" y="9"/>
                </a:lnTo>
                <a:lnTo>
                  <a:pt x="54" y="5"/>
                </a:lnTo>
                <a:lnTo>
                  <a:pt x="54" y="5"/>
                </a:lnTo>
                <a:lnTo>
                  <a:pt x="52" y="5"/>
                </a:lnTo>
                <a:lnTo>
                  <a:pt x="52" y="5"/>
                </a:lnTo>
                <a:lnTo>
                  <a:pt x="50" y="9"/>
                </a:lnTo>
                <a:lnTo>
                  <a:pt x="50" y="9"/>
                </a:lnTo>
                <a:lnTo>
                  <a:pt x="50" y="13"/>
                </a:lnTo>
                <a:lnTo>
                  <a:pt x="50" y="13"/>
                </a:lnTo>
                <a:lnTo>
                  <a:pt x="48" y="13"/>
                </a:lnTo>
                <a:lnTo>
                  <a:pt x="48" y="13"/>
                </a:lnTo>
                <a:lnTo>
                  <a:pt x="48" y="15"/>
                </a:lnTo>
                <a:lnTo>
                  <a:pt x="46" y="15"/>
                </a:lnTo>
                <a:lnTo>
                  <a:pt x="44" y="13"/>
                </a:lnTo>
                <a:lnTo>
                  <a:pt x="44" y="13"/>
                </a:lnTo>
                <a:lnTo>
                  <a:pt x="42" y="13"/>
                </a:lnTo>
                <a:lnTo>
                  <a:pt x="42" y="15"/>
                </a:lnTo>
                <a:lnTo>
                  <a:pt x="41" y="17"/>
                </a:lnTo>
                <a:lnTo>
                  <a:pt x="41" y="15"/>
                </a:lnTo>
                <a:lnTo>
                  <a:pt x="41" y="15"/>
                </a:lnTo>
                <a:lnTo>
                  <a:pt x="38" y="20"/>
                </a:lnTo>
                <a:lnTo>
                  <a:pt x="38" y="20"/>
                </a:lnTo>
                <a:lnTo>
                  <a:pt x="38" y="17"/>
                </a:lnTo>
                <a:lnTo>
                  <a:pt x="37" y="15"/>
                </a:lnTo>
                <a:lnTo>
                  <a:pt x="34" y="15"/>
                </a:lnTo>
                <a:lnTo>
                  <a:pt x="34" y="15"/>
                </a:lnTo>
                <a:lnTo>
                  <a:pt x="37" y="15"/>
                </a:lnTo>
                <a:lnTo>
                  <a:pt x="37" y="13"/>
                </a:lnTo>
                <a:lnTo>
                  <a:pt x="33" y="11"/>
                </a:lnTo>
                <a:lnTo>
                  <a:pt x="33" y="11"/>
                </a:lnTo>
                <a:lnTo>
                  <a:pt x="37" y="11"/>
                </a:lnTo>
                <a:lnTo>
                  <a:pt x="38" y="11"/>
                </a:lnTo>
                <a:lnTo>
                  <a:pt x="38" y="7"/>
                </a:lnTo>
                <a:lnTo>
                  <a:pt x="37" y="7"/>
                </a:lnTo>
                <a:lnTo>
                  <a:pt x="37" y="7"/>
                </a:lnTo>
                <a:lnTo>
                  <a:pt x="38" y="7"/>
                </a:lnTo>
                <a:lnTo>
                  <a:pt x="37" y="5"/>
                </a:lnTo>
                <a:lnTo>
                  <a:pt x="37" y="5"/>
                </a:lnTo>
                <a:lnTo>
                  <a:pt x="34" y="5"/>
                </a:lnTo>
                <a:lnTo>
                  <a:pt x="33" y="3"/>
                </a:lnTo>
                <a:lnTo>
                  <a:pt x="33" y="3"/>
                </a:lnTo>
                <a:lnTo>
                  <a:pt x="30" y="1"/>
                </a:lnTo>
                <a:lnTo>
                  <a:pt x="29" y="1"/>
                </a:lnTo>
                <a:lnTo>
                  <a:pt x="29" y="1"/>
                </a:lnTo>
                <a:lnTo>
                  <a:pt x="25" y="0"/>
                </a:lnTo>
                <a:lnTo>
                  <a:pt x="25" y="0"/>
                </a:lnTo>
                <a:lnTo>
                  <a:pt x="21" y="0"/>
                </a:lnTo>
                <a:lnTo>
                  <a:pt x="20" y="1"/>
                </a:lnTo>
                <a:lnTo>
                  <a:pt x="20" y="1"/>
                </a:lnTo>
                <a:lnTo>
                  <a:pt x="24" y="3"/>
                </a:lnTo>
                <a:lnTo>
                  <a:pt x="28" y="3"/>
                </a:lnTo>
                <a:lnTo>
                  <a:pt x="28" y="3"/>
                </a:lnTo>
                <a:lnTo>
                  <a:pt x="24" y="3"/>
                </a:lnTo>
                <a:lnTo>
                  <a:pt x="21" y="3"/>
                </a:lnTo>
                <a:lnTo>
                  <a:pt x="21" y="3"/>
                </a:lnTo>
                <a:lnTo>
                  <a:pt x="24" y="5"/>
                </a:lnTo>
                <a:lnTo>
                  <a:pt x="25" y="7"/>
                </a:lnTo>
                <a:lnTo>
                  <a:pt x="25" y="7"/>
                </a:lnTo>
                <a:lnTo>
                  <a:pt x="25" y="9"/>
                </a:lnTo>
                <a:lnTo>
                  <a:pt x="24" y="9"/>
                </a:lnTo>
                <a:lnTo>
                  <a:pt x="24" y="9"/>
                </a:lnTo>
                <a:lnTo>
                  <a:pt x="24" y="7"/>
                </a:lnTo>
                <a:lnTo>
                  <a:pt x="24" y="7"/>
                </a:lnTo>
                <a:lnTo>
                  <a:pt x="20" y="7"/>
                </a:lnTo>
                <a:lnTo>
                  <a:pt x="20" y="7"/>
                </a:lnTo>
                <a:lnTo>
                  <a:pt x="20" y="5"/>
                </a:lnTo>
                <a:lnTo>
                  <a:pt x="20" y="7"/>
                </a:lnTo>
                <a:lnTo>
                  <a:pt x="20" y="5"/>
                </a:lnTo>
                <a:lnTo>
                  <a:pt x="20" y="5"/>
                </a:lnTo>
                <a:lnTo>
                  <a:pt x="16" y="3"/>
                </a:lnTo>
                <a:lnTo>
                  <a:pt x="16" y="3"/>
                </a:lnTo>
                <a:lnTo>
                  <a:pt x="14" y="3"/>
                </a:lnTo>
                <a:lnTo>
                  <a:pt x="14" y="5"/>
                </a:lnTo>
                <a:lnTo>
                  <a:pt x="14" y="5"/>
                </a:lnTo>
                <a:lnTo>
                  <a:pt x="14" y="5"/>
                </a:lnTo>
                <a:lnTo>
                  <a:pt x="14" y="5"/>
                </a:lnTo>
                <a:lnTo>
                  <a:pt x="14" y="7"/>
                </a:lnTo>
                <a:lnTo>
                  <a:pt x="14" y="7"/>
                </a:lnTo>
                <a:lnTo>
                  <a:pt x="10" y="5"/>
                </a:lnTo>
                <a:lnTo>
                  <a:pt x="10" y="5"/>
                </a:lnTo>
                <a:lnTo>
                  <a:pt x="10" y="7"/>
                </a:lnTo>
                <a:lnTo>
                  <a:pt x="12" y="9"/>
                </a:lnTo>
                <a:lnTo>
                  <a:pt x="14" y="9"/>
                </a:lnTo>
                <a:lnTo>
                  <a:pt x="14" y="9"/>
                </a:lnTo>
                <a:lnTo>
                  <a:pt x="12" y="9"/>
                </a:lnTo>
                <a:lnTo>
                  <a:pt x="8" y="9"/>
                </a:lnTo>
                <a:lnTo>
                  <a:pt x="8" y="9"/>
                </a:lnTo>
                <a:lnTo>
                  <a:pt x="14" y="11"/>
                </a:lnTo>
                <a:lnTo>
                  <a:pt x="14" y="11"/>
                </a:lnTo>
                <a:lnTo>
                  <a:pt x="12" y="11"/>
                </a:lnTo>
                <a:lnTo>
                  <a:pt x="12" y="11"/>
                </a:lnTo>
                <a:lnTo>
                  <a:pt x="14" y="13"/>
                </a:lnTo>
                <a:lnTo>
                  <a:pt x="14" y="13"/>
                </a:lnTo>
                <a:lnTo>
                  <a:pt x="12" y="13"/>
                </a:lnTo>
                <a:lnTo>
                  <a:pt x="10" y="11"/>
                </a:lnTo>
                <a:lnTo>
                  <a:pt x="6" y="11"/>
                </a:lnTo>
                <a:lnTo>
                  <a:pt x="4" y="11"/>
                </a:lnTo>
                <a:lnTo>
                  <a:pt x="4" y="11"/>
                </a:lnTo>
                <a:lnTo>
                  <a:pt x="6" y="13"/>
                </a:lnTo>
                <a:lnTo>
                  <a:pt x="6" y="13"/>
                </a:lnTo>
                <a:lnTo>
                  <a:pt x="6" y="13"/>
                </a:lnTo>
                <a:lnTo>
                  <a:pt x="6" y="15"/>
                </a:lnTo>
                <a:lnTo>
                  <a:pt x="6" y="15"/>
                </a:lnTo>
                <a:lnTo>
                  <a:pt x="2" y="13"/>
                </a:lnTo>
                <a:lnTo>
                  <a:pt x="0" y="13"/>
                </a:lnTo>
                <a:lnTo>
                  <a:pt x="0" y="15"/>
                </a:lnTo>
                <a:lnTo>
                  <a:pt x="0" y="15"/>
                </a:lnTo>
                <a:lnTo>
                  <a:pt x="2" y="15"/>
                </a:lnTo>
                <a:lnTo>
                  <a:pt x="6" y="17"/>
                </a:lnTo>
                <a:lnTo>
                  <a:pt x="6" y="17"/>
                </a:lnTo>
                <a:lnTo>
                  <a:pt x="6" y="17"/>
                </a:lnTo>
                <a:lnTo>
                  <a:pt x="6" y="17"/>
                </a:lnTo>
                <a:lnTo>
                  <a:pt x="6" y="17"/>
                </a:lnTo>
                <a:lnTo>
                  <a:pt x="6" y="17"/>
                </a:lnTo>
                <a:lnTo>
                  <a:pt x="6" y="17"/>
                </a:lnTo>
                <a:lnTo>
                  <a:pt x="6" y="1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06" name="Freeform 117"/>
          <p:cNvSpPr>
            <a:spLocks noEditPoints="1"/>
          </p:cNvSpPr>
          <p:nvPr/>
        </p:nvSpPr>
        <p:spPr bwMode="auto">
          <a:xfrm>
            <a:off x="4323756" y="690885"/>
            <a:ext cx="291108" cy="125622"/>
          </a:xfrm>
          <a:custGeom>
            <a:avLst/>
            <a:gdLst>
              <a:gd name="T0" fmla="*/ 86 w 163"/>
              <a:gd name="T1" fmla="*/ 17 h 51"/>
              <a:gd name="T2" fmla="*/ 75 w 163"/>
              <a:gd name="T3" fmla="*/ 11 h 51"/>
              <a:gd name="T4" fmla="*/ 70 w 163"/>
              <a:gd name="T5" fmla="*/ 10 h 51"/>
              <a:gd name="T6" fmla="*/ 52 w 163"/>
              <a:gd name="T7" fmla="*/ 7 h 51"/>
              <a:gd name="T8" fmla="*/ 53 w 163"/>
              <a:gd name="T9" fmla="*/ 17 h 51"/>
              <a:gd name="T10" fmla="*/ 40 w 163"/>
              <a:gd name="T11" fmla="*/ 10 h 51"/>
              <a:gd name="T12" fmla="*/ 29 w 163"/>
              <a:gd name="T13" fmla="*/ 13 h 51"/>
              <a:gd name="T14" fmla="*/ 30 w 163"/>
              <a:gd name="T15" fmla="*/ 10 h 51"/>
              <a:gd name="T16" fmla="*/ 13 w 163"/>
              <a:gd name="T17" fmla="*/ 10 h 51"/>
              <a:gd name="T18" fmla="*/ 4 w 163"/>
              <a:gd name="T19" fmla="*/ 11 h 51"/>
              <a:gd name="T20" fmla="*/ 0 w 163"/>
              <a:gd name="T21" fmla="*/ 15 h 51"/>
              <a:gd name="T22" fmla="*/ 9 w 163"/>
              <a:gd name="T23" fmla="*/ 17 h 51"/>
              <a:gd name="T24" fmla="*/ 13 w 163"/>
              <a:gd name="T25" fmla="*/ 20 h 51"/>
              <a:gd name="T26" fmla="*/ 8 w 163"/>
              <a:gd name="T27" fmla="*/ 23 h 51"/>
              <a:gd name="T28" fmla="*/ 18 w 163"/>
              <a:gd name="T29" fmla="*/ 28 h 51"/>
              <a:gd name="T30" fmla="*/ 34 w 163"/>
              <a:gd name="T31" fmla="*/ 27 h 51"/>
              <a:gd name="T32" fmla="*/ 46 w 163"/>
              <a:gd name="T33" fmla="*/ 24 h 51"/>
              <a:gd name="T34" fmla="*/ 57 w 163"/>
              <a:gd name="T35" fmla="*/ 24 h 51"/>
              <a:gd name="T36" fmla="*/ 53 w 163"/>
              <a:gd name="T37" fmla="*/ 28 h 51"/>
              <a:gd name="T38" fmla="*/ 34 w 163"/>
              <a:gd name="T39" fmla="*/ 33 h 51"/>
              <a:gd name="T40" fmla="*/ 33 w 163"/>
              <a:gd name="T41" fmla="*/ 36 h 51"/>
              <a:gd name="T42" fmla="*/ 57 w 163"/>
              <a:gd name="T43" fmla="*/ 36 h 51"/>
              <a:gd name="T44" fmla="*/ 56 w 163"/>
              <a:gd name="T45" fmla="*/ 40 h 51"/>
              <a:gd name="T46" fmla="*/ 34 w 163"/>
              <a:gd name="T47" fmla="*/ 37 h 51"/>
              <a:gd name="T48" fmla="*/ 49 w 163"/>
              <a:gd name="T49" fmla="*/ 45 h 51"/>
              <a:gd name="T50" fmla="*/ 57 w 163"/>
              <a:gd name="T51" fmla="*/ 51 h 51"/>
              <a:gd name="T52" fmla="*/ 66 w 163"/>
              <a:gd name="T53" fmla="*/ 48 h 51"/>
              <a:gd name="T54" fmla="*/ 78 w 163"/>
              <a:gd name="T55" fmla="*/ 37 h 51"/>
              <a:gd name="T56" fmla="*/ 83 w 163"/>
              <a:gd name="T57" fmla="*/ 31 h 51"/>
              <a:gd name="T58" fmla="*/ 105 w 163"/>
              <a:gd name="T59" fmla="*/ 24 h 51"/>
              <a:gd name="T60" fmla="*/ 106 w 163"/>
              <a:gd name="T61" fmla="*/ 23 h 51"/>
              <a:gd name="T62" fmla="*/ 158 w 163"/>
              <a:gd name="T63" fmla="*/ 4 h 51"/>
              <a:gd name="T64" fmla="*/ 131 w 163"/>
              <a:gd name="T65" fmla="*/ 4 h 51"/>
              <a:gd name="T66" fmla="*/ 122 w 163"/>
              <a:gd name="T67" fmla="*/ 2 h 51"/>
              <a:gd name="T68" fmla="*/ 117 w 163"/>
              <a:gd name="T69" fmla="*/ 4 h 51"/>
              <a:gd name="T70" fmla="*/ 106 w 163"/>
              <a:gd name="T71" fmla="*/ 6 h 51"/>
              <a:gd name="T72" fmla="*/ 97 w 163"/>
              <a:gd name="T73" fmla="*/ 4 h 51"/>
              <a:gd name="T74" fmla="*/ 82 w 163"/>
              <a:gd name="T75" fmla="*/ 6 h 51"/>
              <a:gd name="T76" fmla="*/ 74 w 163"/>
              <a:gd name="T77" fmla="*/ 6 h 51"/>
              <a:gd name="T78" fmla="*/ 91 w 163"/>
              <a:gd name="T79" fmla="*/ 10 h 51"/>
              <a:gd name="T80" fmla="*/ 97 w 163"/>
              <a:gd name="T81" fmla="*/ 11 h 51"/>
              <a:gd name="T82" fmla="*/ 118 w 163"/>
              <a:gd name="T83" fmla="*/ 15 h 51"/>
              <a:gd name="T84" fmla="*/ 148 w 163"/>
              <a:gd name="T85" fmla="*/ 15 h 51"/>
              <a:gd name="T86" fmla="*/ 163 w 163"/>
              <a:gd name="T87" fmla="*/ 7 h 51"/>
              <a:gd name="T88" fmla="*/ 83 w 163"/>
              <a:gd name="T89" fmla="*/ 4 h 51"/>
              <a:gd name="T90" fmla="*/ 83 w 163"/>
              <a:gd name="T91" fmla="*/ 4 h 51"/>
              <a:gd name="T92" fmla="*/ 137 w 163"/>
              <a:gd name="T93" fmla="*/ 33 h 51"/>
              <a:gd name="T94" fmla="*/ 118 w 163"/>
              <a:gd name="T95" fmla="*/ 31 h 51"/>
              <a:gd name="T96" fmla="*/ 106 w 163"/>
              <a:gd name="T97" fmla="*/ 37 h 51"/>
              <a:gd name="T98" fmla="*/ 123 w 163"/>
              <a:gd name="T99" fmla="*/ 37 h 51"/>
              <a:gd name="T100" fmla="*/ 131 w 163"/>
              <a:gd name="T101" fmla="*/ 40 h 51"/>
              <a:gd name="T102" fmla="*/ 137 w 163"/>
              <a:gd name="T103" fmla="*/ 33 h 51"/>
              <a:gd name="T104" fmla="*/ 137 w 163"/>
              <a:gd name="T105" fmla="*/ 3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3" h="51">
                <a:moveTo>
                  <a:pt x="106" y="23"/>
                </a:moveTo>
                <a:lnTo>
                  <a:pt x="109" y="20"/>
                </a:lnTo>
                <a:lnTo>
                  <a:pt x="99" y="20"/>
                </a:lnTo>
                <a:lnTo>
                  <a:pt x="91" y="19"/>
                </a:lnTo>
                <a:lnTo>
                  <a:pt x="86" y="17"/>
                </a:lnTo>
                <a:lnTo>
                  <a:pt x="82" y="17"/>
                </a:lnTo>
                <a:lnTo>
                  <a:pt x="78" y="17"/>
                </a:lnTo>
                <a:lnTo>
                  <a:pt x="79" y="15"/>
                </a:lnTo>
                <a:lnTo>
                  <a:pt x="79" y="13"/>
                </a:lnTo>
                <a:lnTo>
                  <a:pt x="75" y="11"/>
                </a:lnTo>
                <a:lnTo>
                  <a:pt x="73" y="11"/>
                </a:lnTo>
                <a:lnTo>
                  <a:pt x="70" y="13"/>
                </a:lnTo>
                <a:lnTo>
                  <a:pt x="69" y="13"/>
                </a:lnTo>
                <a:lnTo>
                  <a:pt x="69" y="11"/>
                </a:lnTo>
                <a:lnTo>
                  <a:pt x="70" y="10"/>
                </a:lnTo>
                <a:lnTo>
                  <a:pt x="65" y="7"/>
                </a:lnTo>
                <a:lnTo>
                  <a:pt x="59" y="7"/>
                </a:lnTo>
                <a:lnTo>
                  <a:pt x="56" y="6"/>
                </a:lnTo>
                <a:lnTo>
                  <a:pt x="53" y="7"/>
                </a:lnTo>
                <a:lnTo>
                  <a:pt x="52" y="7"/>
                </a:lnTo>
                <a:lnTo>
                  <a:pt x="52" y="10"/>
                </a:lnTo>
                <a:lnTo>
                  <a:pt x="53" y="13"/>
                </a:lnTo>
                <a:lnTo>
                  <a:pt x="59" y="20"/>
                </a:lnTo>
                <a:lnTo>
                  <a:pt x="56" y="19"/>
                </a:lnTo>
                <a:lnTo>
                  <a:pt x="53" y="17"/>
                </a:lnTo>
                <a:lnTo>
                  <a:pt x="49" y="17"/>
                </a:lnTo>
                <a:lnTo>
                  <a:pt x="49" y="15"/>
                </a:lnTo>
                <a:lnTo>
                  <a:pt x="48" y="13"/>
                </a:lnTo>
                <a:lnTo>
                  <a:pt x="42" y="10"/>
                </a:lnTo>
                <a:lnTo>
                  <a:pt x="40" y="10"/>
                </a:lnTo>
                <a:lnTo>
                  <a:pt x="36" y="11"/>
                </a:lnTo>
                <a:lnTo>
                  <a:pt x="33" y="13"/>
                </a:lnTo>
                <a:lnTo>
                  <a:pt x="33" y="15"/>
                </a:lnTo>
                <a:lnTo>
                  <a:pt x="30" y="15"/>
                </a:lnTo>
                <a:lnTo>
                  <a:pt x="29" y="13"/>
                </a:lnTo>
                <a:lnTo>
                  <a:pt x="25" y="13"/>
                </a:lnTo>
                <a:lnTo>
                  <a:pt x="26" y="11"/>
                </a:lnTo>
                <a:lnTo>
                  <a:pt x="25" y="11"/>
                </a:lnTo>
                <a:lnTo>
                  <a:pt x="33" y="10"/>
                </a:lnTo>
                <a:lnTo>
                  <a:pt x="30" y="10"/>
                </a:lnTo>
                <a:lnTo>
                  <a:pt x="29" y="7"/>
                </a:lnTo>
                <a:lnTo>
                  <a:pt x="25" y="10"/>
                </a:lnTo>
                <a:lnTo>
                  <a:pt x="18" y="10"/>
                </a:lnTo>
                <a:lnTo>
                  <a:pt x="16" y="10"/>
                </a:lnTo>
                <a:lnTo>
                  <a:pt x="13" y="10"/>
                </a:lnTo>
                <a:lnTo>
                  <a:pt x="13" y="11"/>
                </a:lnTo>
                <a:lnTo>
                  <a:pt x="12" y="10"/>
                </a:lnTo>
                <a:lnTo>
                  <a:pt x="9" y="10"/>
                </a:lnTo>
                <a:lnTo>
                  <a:pt x="5" y="10"/>
                </a:lnTo>
                <a:lnTo>
                  <a:pt x="4" y="11"/>
                </a:lnTo>
                <a:lnTo>
                  <a:pt x="2" y="11"/>
                </a:lnTo>
                <a:lnTo>
                  <a:pt x="0" y="11"/>
                </a:lnTo>
                <a:lnTo>
                  <a:pt x="2" y="13"/>
                </a:lnTo>
                <a:lnTo>
                  <a:pt x="0" y="13"/>
                </a:lnTo>
                <a:lnTo>
                  <a:pt x="0" y="15"/>
                </a:lnTo>
                <a:lnTo>
                  <a:pt x="2" y="15"/>
                </a:lnTo>
                <a:lnTo>
                  <a:pt x="4" y="17"/>
                </a:lnTo>
                <a:lnTo>
                  <a:pt x="4" y="19"/>
                </a:lnTo>
                <a:lnTo>
                  <a:pt x="5" y="19"/>
                </a:lnTo>
                <a:lnTo>
                  <a:pt x="9" y="17"/>
                </a:lnTo>
                <a:lnTo>
                  <a:pt x="8" y="15"/>
                </a:lnTo>
                <a:lnTo>
                  <a:pt x="9" y="15"/>
                </a:lnTo>
                <a:lnTo>
                  <a:pt x="13" y="17"/>
                </a:lnTo>
                <a:lnTo>
                  <a:pt x="9" y="19"/>
                </a:lnTo>
                <a:lnTo>
                  <a:pt x="13" y="20"/>
                </a:lnTo>
                <a:lnTo>
                  <a:pt x="12" y="20"/>
                </a:lnTo>
                <a:lnTo>
                  <a:pt x="8" y="20"/>
                </a:lnTo>
                <a:lnTo>
                  <a:pt x="5" y="19"/>
                </a:lnTo>
                <a:lnTo>
                  <a:pt x="4" y="20"/>
                </a:lnTo>
                <a:lnTo>
                  <a:pt x="8" y="23"/>
                </a:lnTo>
                <a:lnTo>
                  <a:pt x="12" y="24"/>
                </a:lnTo>
                <a:lnTo>
                  <a:pt x="21" y="27"/>
                </a:lnTo>
                <a:lnTo>
                  <a:pt x="17" y="27"/>
                </a:lnTo>
                <a:lnTo>
                  <a:pt x="13" y="27"/>
                </a:lnTo>
                <a:lnTo>
                  <a:pt x="18" y="28"/>
                </a:lnTo>
                <a:lnTo>
                  <a:pt x="25" y="31"/>
                </a:lnTo>
                <a:lnTo>
                  <a:pt x="33" y="28"/>
                </a:lnTo>
                <a:lnTo>
                  <a:pt x="34" y="28"/>
                </a:lnTo>
                <a:lnTo>
                  <a:pt x="38" y="27"/>
                </a:lnTo>
                <a:lnTo>
                  <a:pt x="34" y="27"/>
                </a:lnTo>
                <a:lnTo>
                  <a:pt x="36" y="24"/>
                </a:lnTo>
                <a:lnTo>
                  <a:pt x="40" y="24"/>
                </a:lnTo>
                <a:lnTo>
                  <a:pt x="44" y="24"/>
                </a:lnTo>
                <a:lnTo>
                  <a:pt x="44" y="23"/>
                </a:lnTo>
                <a:lnTo>
                  <a:pt x="46" y="24"/>
                </a:lnTo>
                <a:lnTo>
                  <a:pt x="44" y="24"/>
                </a:lnTo>
                <a:lnTo>
                  <a:pt x="48" y="27"/>
                </a:lnTo>
                <a:lnTo>
                  <a:pt x="52" y="27"/>
                </a:lnTo>
                <a:lnTo>
                  <a:pt x="56" y="24"/>
                </a:lnTo>
                <a:lnTo>
                  <a:pt x="57" y="24"/>
                </a:lnTo>
                <a:lnTo>
                  <a:pt x="61" y="24"/>
                </a:lnTo>
                <a:lnTo>
                  <a:pt x="56" y="27"/>
                </a:lnTo>
                <a:lnTo>
                  <a:pt x="65" y="27"/>
                </a:lnTo>
                <a:lnTo>
                  <a:pt x="57" y="28"/>
                </a:lnTo>
                <a:lnTo>
                  <a:pt x="53" y="28"/>
                </a:lnTo>
                <a:lnTo>
                  <a:pt x="49" y="28"/>
                </a:lnTo>
                <a:lnTo>
                  <a:pt x="44" y="31"/>
                </a:lnTo>
                <a:lnTo>
                  <a:pt x="38" y="31"/>
                </a:lnTo>
                <a:lnTo>
                  <a:pt x="34" y="32"/>
                </a:lnTo>
                <a:lnTo>
                  <a:pt x="34" y="33"/>
                </a:lnTo>
                <a:lnTo>
                  <a:pt x="30" y="32"/>
                </a:lnTo>
                <a:lnTo>
                  <a:pt x="26" y="32"/>
                </a:lnTo>
                <a:lnTo>
                  <a:pt x="26" y="33"/>
                </a:lnTo>
                <a:lnTo>
                  <a:pt x="29" y="36"/>
                </a:lnTo>
                <a:lnTo>
                  <a:pt x="33" y="36"/>
                </a:lnTo>
                <a:lnTo>
                  <a:pt x="48" y="33"/>
                </a:lnTo>
                <a:lnTo>
                  <a:pt x="56" y="33"/>
                </a:lnTo>
                <a:lnTo>
                  <a:pt x="62" y="33"/>
                </a:lnTo>
                <a:lnTo>
                  <a:pt x="62" y="36"/>
                </a:lnTo>
                <a:lnTo>
                  <a:pt x="57" y="36"/>
                </a:lnTo>
                <a:lnTo>
                  <a:pt x="52" y="36"/>
                </a:lnTo>
                <a:lnTo>
                  <a:pt x="40" y="37"/>
                </a:lnTo>
                <a:lnTo>
                  <a:pt x="44" y="37"/>
                </a:lnTo>
                <a:lnTo>
                  <a:pt x="48" y="37"/>
                </a:lnTo>
                <a:lnTo>
                  <a:pt x="56" y="40"/>
                </a:lnTo>
                <a:lnTo>
                  <a:pt x="48" y="40"/>
                </a:lnTo>
                <a:lnTo>
                  <a:pt x="44" y="37"/>
                </a:lnTo>
                <a:lnTo>
                  <a:pt x="40" y="40"/>
                </a:lnTo>
                <a:lnTo>
                  <a:pt x="36" y="37"/>
                </a:lnTo>
                <a:lnTo>
                  <a:pt x="34" y="37"/>
                </a:lnTo>
                <a:lnTo>
                  <a:pt x="33" y="40"/>
                </a:lnTo>
                <a:lnTo>
                  <a:pt x="34" y="41"/>
                </a:lnTo>
                <a:lnTo>
                  <a:pt x="40" y="45"/>
                </a:lnTo>
                <a:lnTo>
                  <a:pt x="46" y="45"/>
                </a:lnTo>
                <a:lnTo>
                  <a:pt x="49" y="45"/>
                </a:lnTo>
                <a:lnTo>
                  <a:pt x="53" y="45"/>
                </a:lnTo>
                <a:lnTo>
                  <a:pt x="59" y="45"/>
                </a:lnTo>
                <a:lnTo>
                  <a:pt x="53" y="48"/>
                </a:lnTo>
                <a:lnTo>
                  <a:pt x="49" y="48"/>
                </a:lnTo>
                <a:lnTo>
                  <a:pt x="57" y="51"/>
                </a:lnTo>
                <a:lnTo>
                  <a:pt x="61" y="51"/>
                </a:lnTo>
                <a:lnTo>
                  <a:pt x="62" y="51"/>
                </a:lnTo>
                <a:lnTo>
                  <a:pt x="65" y="49"/>
                </a:lnTo>
                <a:lnTo>
                  <a:pt x="62" y="49"/>
                </a:lnTo>
                <a:lnTo>
                  <a:pt x="66" y="48"/>
                </a:lnTo>
                <a:lnTo>
                  <a:pt x="66" y="45"/>
                </a:lnTo>
                <a:lnTo>
                  <a:pt x="69" y="44"/>
                </a:lnTo>
                <a:lnTo>
                  <a:pt x="70" y="40"/>
                </a:lnTo>
                <a:lnTo>
                  <a:pt x="74" y="40"/>
                </a:lnTo>
                <a:lnTo>
                  <a:pt x="78" y="37"/>
                </a:lnTo>
                <a:lnTo>
                  <a:pt x="78" y="36"/>
                </a:lnTo>
                <a:lnTo>
                  <a:pt x="78" y="33"/>
                </a:lnTo>
                <a:lnTo>
                  <a:pt x="78" y="32"/>
                </a:lnTo>
                <a:lnTo>
                  <a:pt x="79" y="32"/>
                </a:lnTo>
                <a:lnTo>
                  <a:pt x="83" y="31"/>
                </a:lnTo>
                <a:lnTo>
                  <a:pt x="83" y="28"/>
                </a:lnTo>
                <a:lnTo>
                  <a:pt x="83" y="27"/>
                </a:lnTo>
                <a:lnTo>
                  <a:pt x="91" y="24"/>
                </a:lnTo>
                <a:lnTo>
                  <a:pt x="99" y="24"/>
                </a:lnTo>
                <a:lnTo>
                  <a:pt x="105" y="24"/>
                </a:lnTo>
                <a:lnTo>
                  <a:pt x="106" y="23"/>
                </a:lnTo>
                <a:lnTo>
                  <a:pt x="106" y="23"/>
                </a:lnTo>
                <a:lnTo>
                  <a:pt x="106" y="23"/>
                </a:lnTo>
                <a:lnTo>
                  <a:pt x="106" y="23"/>
                </a:lnTo>
                <a:lnTo>
                  <a:pt x="106" y="23"/>
                </a:lnTo>
                <a:lnTo>
                  <a:pt x="106" y="23"/>
                </a:lnTo>
                <a:lnTo>
                  <a:pt x="106" y="23"/>
                </a:lnTo>
                <a:close/>
                <a:moveTo>
                  <a:pt x="163" y="7"/>
                </a:moveTo>
                <a:lnTo>
                  <a:pt x="162" y="6"/>
                </a:lnTo>
                <a:lnTo>
                  <a:pt x="158" y="4"/>
                </a:lnTo>
                <a:lnTo>
                  <a:pt x="150" y="6"/>
                </a:lnTo>
                <a:lnTo>
                  <a:pt x="141" y="4"/>
                </a:lnTo>
                <a:lnTo>
                  <a:pt x="135" y="4"/>
                </a:lnTo>
                <a:lnTo>
                  <a:pt x="133" y="4"/>
                </a:lnTo>
                <a:lnTo>
                  <a:pt x="131" y="4"/>
                </a:lnTo>
                <a:lnTo>
                  <a:pt x="127" y="4"/>
                </a:lnTo>
                <a:lnTo>
                  <a:pt x="123" y="6"/>
                </a:lnTo>
                <a:lnTo>
                  <a:pt x="119" y="6"/>
                </a:lnTo>
                <a:lnTo>
                  <a:pt x="122" y="4"/>
                </a:lnTo>
                <a:lnTo>
                  <a:pt x="122" y="2"/>
                </a:lnTo>
                <a:lnTo>
                  <a:pt x="123" y="2"/>
                </a:lnTo>
                <a:lnTo>
                  <a:pt x="118" y="0"/>
                </a:lnTo>
                <a:lnTo>
                  <a:pt x="118" y="2"/>
                </a:lnTo>
                <a:lnTo>
                  <a:pt x="117" y="2"/>
                </a:lnTo>
                <a:lnTo>
                  <a:pt x="117" y="4"/>
                </a:lnTo>
                <a:lnTo>
                  <a:pt x="114" y="7"/>
                </a:lnTo>
                <a:lnTo>
                  <a:pt x="113" y="7"/>
                </a:lnTo>
                <a:lnTo>
                  <a:pt x="110" y="6"/>
                </a:lnTo>
                <a:lnTo>
                  <a:pt x="109" y="6"/>
                </a:lnTo>
                <a:lnTo>
                  <a:pt x="106" y="6"/>
                </a:lnTo>
                <a:lnTo>
                  <a:pt x="109" y="4"/>
                </a:lnTo>
                <a:lnTo>
                  <a:pt x="106" y="4"/>
                </a:lnTo>
                <a:lnTo>
                  <a:pt x="103" y="4"/>
                </a:lnTo>
                <a:lnTo>
                  <a:pt x="101" y="4"/>
                </a:lnTo>
                <a:lnTo>
                  <a:pt x="97" y="4"/>
                </a:lnTo>
                <a:lnTo>
                  <a:pt x="91" y="2"/>
                </a:lnTo>
                <a:lnTo>
                  <a:pt x="90" y="2"/>
                </a:lnTo>
                <a:lnTo>
                  <a:pt x="87" y="4"/>
                </a:lnTo>
                <a:lnTo>
                  <a:pt x="86" y="4"/>
                </a:lnTo>
                <a:lnTo>
                  <a:pt x="82" y="6"/>
                </a:lnTo>
                <a:lnTo>
                  <a:pt x="78" y="4"/>
                </a:lnTo>
                <a:lnTo>
                  <a:pt x="74" y="4"/>
                </a:lnTo>
                <a:lnTo>
                  <a:pt x="69" y="6"/>
                </a:lnTo>
                <a:lnTo>
                  <a:pt x="73" y="6"/>
                </a:lnTo>
                <a:lnTo>
                  <a:pt x="74" y="6"/>
                </a:lnTo>
                <a:lnTo>
                  <a:pt x="79" y="6"/>
                </a:lnTo>
                <a:lnTo>
                  <a:pt x="78" y="7"/>
                </a:lnTo>
                <a:lnTo>
                  <a:pt x="73" y="7"/>
                </a:lnTo>
                <a:lnTo>
                  <a:pt x="82" y="10"/>
                </a:lnTo>
                <a:lnTo>
                  <a:pt x="91" y="10"/>
                </a:lnTo>
                <a:lnTo>
                  <a:pt x="103" y="10"/>
                </a:lnTo>
                <a:lnTo>
                  <a:pt x="114" y="10"/>
                </a:lnTo>
                <a:lnTo>
                  <a:pt x="105" y="11"/>
                </a:lnTo>
                <a:lnTo>
                  <a:pt x="103" y="11"/>
                </a:lnTo>
                <a:lnTo>
                  <a:pt x="97" y="11"/>
                </a:lnTo>
                <a:lnTo>
                  <a:pt x="87" y="11"/>
                </a:lnTo>
                <a:lnTo>
                  <a:pt x="91" y="13"/>
                </a:lnTo>
                <a:lnTo>
                  <a:pt x="95" y="13"/>
                </a:lnTo>
                <a:lnTo>
                  <a:pt x="103" y="15"/>
                </a:lnTo>
                <a:lnTo>
                  <a:pt x="118" y="15"/>
                </a:lnTo>
                <a:lnTo>
                  <a:pt x="127" y="17"/>
                </a:lnTo>
                <a:lnTo>
                  <a:pt x="135" y="17"/>
                </a:lnTo>
                <a:lnTo>
                  <a:pt x="139" y="15"/>
                </a:lnTo>
                <a:lnTo>
                  <a:pt x="144" y="15"/>
                </a:lnTo>
                <a:lnTo>
                  <a:pt x="148" y="15"/>
                </a:lnTo>
                <a:lnTo>
                  <a:pt x="152" y="13"/>
                </a:lnTo>
                <a:lnTo>
                  <a:pt x="150" y="11"/>
                </a:lnTo>
                <a:lnTo>
                  <a:pt x="163" y="7"/>
                </a:lnTo>
                <a:lnTo>
                  <a:pt x="163" y="7"/>
                </a:lnTo>
                <a:lnTo>
                  <a:pt x="163" y="7"/>
                </a:lnTo>
                <a:lnTo>
                  <a:pt x="163" y="7"/>
                </a:lnTo>
                <a:lnTo>
                  <a:pt x="163" y="7"/>
                </a:lnTo>
                <a:lnTo>
                  <a:pt x="163" y="7"/>
                </a:lnTo>
                <a:lnTo>
                  <a:pt x="163" y="7"/>
                </a:lnTo>
                <a:close/>
                <a:moveTo>
                  <a:pt x="83" y="4"/>
                </a:moveTo>
                <a:lnTo>
                  <a:pt x="86" y="4"/>
                </a:lnTo>
                <a:lnTo>
                  <a:pt x="82" y="2"/>
                </a:lnTo>
                <a:lnTo>
                  <a:pt x="83" y="4"/>
                </a:lnTo>
                <a:lnTo>
                  <a:pt x="83" y="4"/>
                </a:lnTo>
                <a:lnTo>
                  <a:pt x="83" y="4"/>
                </a:lnTo>
                <a:lnTo>
                  <a:pt x="83" y="4"/>
                </a:lnTo>
                <a:lnTo>
                  <a:pt x="83" y="4"/>
                </a:lnTo>
                <a:lnTo>
                  <a:pt x="83" y="4"/>
                </a:lnTo>
                <a:lnTo>
                  <a:pt x="83" y="4"/>
                </a:lnTo>
                <a:close/>
                <a:moveTo>
                  <a:pt x="137" y="33"/>
                </a:moveTo>
                <a:lnTo>
                  <a:pt x="131" y="33"/>
                </a:lnTo>
                <a:lnTo>
                  <a:pt x="127" y="32"/>
                </a:lnTo>
                <a:lnTo>
                  <a:pt x="130" y="31"/>
                </a:lnTo>
                <a:lnTo>
                  <a:pt x="123" y="31"/>
                </a:lnTo>
                <a:lnTo>
                  <a:pt x="118" y="31"/>
                </a:lnTo>
                <a:lnTo>
                  <a:pt x="105" y="31"/>
                </a:lnTo>
                <a:lnTo>
                  <a:pt x="106" y="32"/>
                </a:lnTo>
                <a:lnTo>
                  <a:pt x="110" y="33"/>
                </a:lnTo>
                <a:lnTo>
                  <a:pt x="109" y="37"/>
                </a:lnTo>
                <a:lnTo>
                  <a:pt x="106" y="37"/>
                </a:lnTo>
                <a:lnTo>
                  <a:pt x="105" y="37"/>
                </a:lnTo>
                <a:lnTo>
                  <a:pt x="105" y="40"/>
                </a:lnTo>
                <a:lnTo>
                  <a:pt x="109" y="40"/>
                </a:lnTo>
                <a:lnTo>
                  <a:pt x="114" y="40"/>
                </a:lnTo>
                <a:lnTo>
                  <a:pt x="123" y="37"/>
                </a:lnTo>
                <a:lnTo>
                  <a:pt x="122" y="40"/>
                </a:lnTo>
                <a:lnTo>
                  <a:pt x="119" y="41"/>
                </a:lnTo>
                <a:lnTo>
                  <a:pt x="123" y="41"/>
                </a:lnTo>
                <a:lnTo>
                  <a:pt x="127" y="41"/>
                </a:lnTo>
                <a:lnTo>
                  <a:pt x="131" y="40"/>
                </a:lnTo>
                <a:lnTo>
                  <a:pt x="135" y="40"/>
                </a:lnTo>
                <a:lnTo>
                  <a:pt x="139" y="37"/>
                </a:lnTo>
                <a:lnTo>
                  <a:pt x="144" y="36"/>
                </a:lnTo>
                <a:lnTo>
                  <a:pt x="141" y="33"/>
                </a:lnTo>
                <a:lnTo>
                  <a:pt x="137" y="33"/>
                </a:lnTo>
                <a:lnTo>
                  <a:pt x="137" y="33"/>
                </a:lnTo>
                <a:lnTo>
                  <a:pt x="137" y="33"/>
                </a:lnTo>
                <a:lnTo>
                  <a:pt x="137" y="33"/>
                </a:lnTo>
                <a:lnTo>
                  <a:pt x="137" y="33"/>
                </a:lnTo>
                <a:lnTo>
                  <a:pt x="137" y="33"/>
                </a:lnTo>
                <a:lnTo>
                  <a:pt x="137" y="3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07" name="Freeform 118"/>
          <p:cNvSpPr>
            <a:spLocks noEditPoints="1"/>
          </p:cNvSpPr>
          <p:nvPr/>
        </p:nvSpPr>
        <p:spPr bwMode="auto">
          <a:xfrm>
            <a:off x="2" y="998779"/>
            <a:ext cx="1187648" cy="726632"/>
          </a:xfrm>
          <a:custGeom>
            <a:avLst/>
            <a:gdLst>
              <a:gd name="T0" fmla="*/ 94 w 665"/>
              <a:gd name="T1" fmla="*/ 267 h 295"/>
              <a:gd name="T2" fmla="*/ 548 w 665"/>
              <a:gd name="T3" fmla="*/ 196 h 295"/>
              <a:gd name="T4" fmla="*/ 510 w 665"/>
              <a:gd name="T5" fmla="*/ 196 h 295"/>
              <a:gd name="T6" fmla="*/ 656 w 665"/>
              <a:gd name="T7" fmla="*/ 23 h 295"/>
              <a:gd name="T8" fmla="*/ 581 w 665"/>
              <a:gd name="T9" fmla="*/ 13 h 295"/>
              <a:gd name="T10" fmla="*/ 538 w 665"/>
              <a:gd name="T11" fmla="*/ 7 h 295"/>
              <a:gd name="T12" fmla="*/ 483 w 665"/>
              <a:gd name="T13" fmla="*/ 8 h 295"/>
              <a:gd name="T14" fmla="*/ 346 w 665"/>
              <a:gd name="T15" fmla="*/ 46 h 295"/>
              <a:gd name="T16" fmla="*/ 353 w 665"/>
              <a:gd name="T17" fmla="*/ 70 h 295"/>
              <a:gd name="T18" fmla="*/ 330 w 665"/>
              <a:gd name="T19" fmla="*/ 82 h 295"/>
              <a:gd name="T20" fmla="*/ 276 w 665"/>
              <a:gd name="T21" fmla="*/ 86 h 295"/>
              <a:gd name="T22" fmla="*/ 265 w 665"/>
              <a:gd name="T23" fmla="*/ 107 h 295"/>
              <a:gd name="T24" fmla="*/ 326 w 665"/>
              <a:gd name="T25" fmla="*/ 105 h 295"/>
              <a:gd name="T26" fmla="*/ 243 w 665"/>
              <a:gd name="T27" fmla="*/ 131 h 295"/>
              <a:gd name="T28" fmla="*/ 195 w 665"/>
              <a:gd name="T29" fmla="*/ 157 h 295"/>
              <a:gd name="T30" fmla="*/ 184 w 665"/>
              <a:gd name="T31" fmla="*/ 175 h 295"/>
              <a:gd name="T32" fmla="*/ 207 w 665"/>
              <a:gd name="T33" fmla="*/ 183 h 295"/>
              <a:gd name="T34" fmla="*/ 211 w 665"/>
              <a:gd name="T35" fmla="*/ 198 h 295"/>
              <a:gd name="T36" fmla="*/ 233 w 665"/>
              <a:gd name="T37" fmla="*/ 204 h 295"/>
              <a:gd name="T38" fmla="*/ 194 w 665"/>
              <a:gd name="T39" fmla="*/ 232 h 295"/>
              <a:gd name="T40" fmla="*/ 128 w 665"/>
              <a:gd name="T41" fmla="*/ 252 h 295"/>
              <a:gd name="T42" fmla="*/ 111 w 665"/>
              <a:gd name="T43" fmla="*/ 265 h 295"/>
              <a:gd name="T44" fmla="*/ 158 w 665"/>
              <a:gd name="T45" fmla="*/ 252 h 295"/>
              <a:gd name="T46" fmla="*/ 194 w 665"/>
              <a:gd name="T47" fmla="*/ 238 h 295"/>
              <a:gd name="T48" fmla="*/ 256 w 665"/>
              <a:gd name="T49" fmla="*/ 218 h 295"/>
              <a:gd name="T50" fmla="*/ 298 w 665"/>
              <a:gd name="T51" fmla="*/ 192 h 295"/>
              <a:gd name="T52" fmla="*/ 344 w 665"/>
              <a:gd name="T53" fmla="*/ 174 h 295"/>
              <a:gd name="T54" fmla="*/ 382 w 665"/>
              <a:gd name="T55" fmla="*/ 166 h 295"/>
              <a:gd name="T56" fmla="*/ 334 w 665"/>
              <a:gd name="T57" fmla="*/ 194 h 295"/>
              <a:gd name="T58" fmla="*/ 374 w 665"/>
              <a:gd name="T59" fmla="*/ 180 h 295"/>
              <a:gd name="T60" fmla="*/ 403 w 665"/>
              <a:gd name="T61" fmla="*/ 166 h 295"/>
              <a:gd name="T62" fmla="*/ 426 w 665"/>
              <a:gd name="T63" fmla="*/ 166 h 295"/>
              <a:gd name="T64" fmla="*/ 454 w 665"/>
              <a:gd name="T65" fmla="*/ 179 h 295"/>
              <a:gd name="T66" fmla="*/ 498 w 665"/>
              <a:gd name="T67" fmla="*/ 194 h 295"/>
              <a:gd name="T68" fmla="*/ 518 w 665"/>
              <a:gd name="T69" fmla="*/ 206 h 295"/>
              <a:gd name="T70" fmla="*/ 523 w 665"/>
              <a:gd name="T71" fmla="*/ 210 h 295"/>
              <a:gd name="T72" fmla="*/ 538 w 665"/>
              <a:gd name="T73" fmla="*/ 214 h 295"/>
              <a:gd name="T74" fmla="*/ 532 w 665"/>
              <a:gd name="T75" fmla="*/ 231 h 295"/>
              <a:gd name="T76" fmla="*/ 527 w 665"/>
              <a:gd name="T77" fmla="*/ 253 h 295"/>
              <a:gd name="T78" fmla="*/ 524 w 665"/>
              <a:gd name="T79" fmla="*/ 259 h 295"/>
              <a:gd name="T80" fmla="*/ 536 w 665"/>
              <a:gd name="T81" fmla="*/ 265 h 295"/>
              <a:gd name="T82" fmla="*/ 515 w 665"/>
              <a:gd name="T83" fmla="*/ 227 h 295"/>
              <a:gd name="T84" fmla="*/ 523 w 665"/>
              <a:gd name="T85" fmla="*/ 218 h 295"/>
              <a:gd name="T86" fmla="*/ 1 w 665"/>
              <a:gd name="T87" fmla="*/ 295 h 295"/>
              <a:gd name="T88" fmla="*/ 24 w 665"/>
              <a:gd name="T89" fmla="*/ 288 h 295"/>
              <a:gd name="T90" fmla="*/ 43 w 665"/>
              <a:gd name="T91" fmla="*/ 279 h 295"/>
              <a:gd name="T92" fmla="*/ 85 w 665"/>
              <a:gd name="T93" fmla="*/ 271 h 295"/>
              <a:gd name="T94" fmla="*/ 168 w 665"/>
              <a:gd name="T95" fmla="*/ 175 h 295"/>
              <a:gd name="T96" fmla="*/ 252 w 665"/>
              <a:gd name="T97" fmla="*/ 235 h 295"/>
              <a:gd name="T98" fmla="*/ 276 w 665"/>
              <a:gd name="T99" fmla="*/ 219 h 295"/>
              <a:gd name="T100" fmla="*/ 255 w 665"/>
              <a:gd name="T101" fmla="*/ 228 h 295"/>
              <a:gd name="T102" fmla="*/ 291 w 665"/>
              <a:gd name="T103" fmla="*/ 215 h 295"/>
              <a:gd name="T104" fmla="*/ 178 w 665"/>
              <a:gd name="T105" fmla="*/ 131 h 295"/>
              <a:gd name="T106" fmla="*/ 249 w 665"/>
              <a:gd name="T107" fmla="*/ 82 h 295"/>
              <a:gd name="T108" fmla="*/ 498 w 665"/>
              <a:gd name="T109" fmla="*/ 236 h 295"/>
              <a:gd name="T110" fmla="*/ 518 w 665"/>
              <a:gd name="T111" fmla="*/ 219 h 295"/>
              <a:gd name="T112" fmla="*/ 510 w 665"/>
              <a:gd name="T113" fmla="*/ 214 h 295"/>
              <a:gd name="T114" fmla="*/ 507 w 665"/>
              <a:gd name="T115" fmla="*/ 222 h 295"/>
              <a:gd name="T116" fmla="*/ 519 w 665"/>
              <a:gd name="T117" fmla="*/ 232 h 295"/>
              <a:gd name="T118" fmla="*/ 511 w 665"/>
              <a:gd name="T119" fmla="*/ 246 h 295"/>
              <a:gd name="T120" fmla="*/ 502 w 665"/>
              <a:gd name="T121" fmla="*/ 261 h 295"/>
              <a:gd name="T122" fmla="*/ 515 w 665"/>
              <a:gd name="T123" fmla="*/ 257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5" h="295">
                <a:moveTo>
                  <a:pt x="263" y="88"/>
                </a:moveTo>
                <a:lnTo>
                  <a:pt x="260" y="90"/>
                </a:lnTo>
                <a:lnTo>
                  <a:pt x="264" y="88"/>
                </a:lnTo>
                <a:lnTo>
                  <a:pt x="263" y="88"/>
                </a:lnTo>
                <a:lnTo>
                  <a:pt x="263" y="88"/>
                </a:lnTo>
                <a:lnTo>
                  <a:pt x="263" y="88"/>
                </a:lnTo>
                <a:lnTo>
                  <a:pt x="263" y="88"/>
                </a:lnTo>
                <a:lnTo>
                  <a:pt x="263" y="88"/>
                </a:lnTo>
                <a:lnTo>
                  <a:pt x="263" y="88"/>
                </a:lnTo>
                <a:lnTo>
                  <a:pt x="263" y="88"/>
                </a:lnTo>
                <a:close/>
                <a:moveTo>
                  <a:pt x="94" y="267"/>
                </a:moveTo>
                <a:lnTo>
                  <a:pt x="97" y="265"/>
                </a:lnTo>
                <a:lnTo>
                  <a:pt x="91" y="268"/>
                </a:lnTo>
                <a:lnTo>
                  <a:pt x="94" y="267"/>
                </a:lnTo>
                <a:lnTo>
                  <a:pt x="94" y="267"/>
                </a:lnTo>
                <a:lnTo>
                  <a:pt x="94" y="267"/>
                </a:lnTo>
                <a:lnTo>
                  <a:pt x="94" y="267"/>
                </a:lnTo>
                <a:lnTo>
                  <a:pt x="94" y="267"/>
                </a:lnTo>
                <a:lnTo>
                  <a:pt x="94" y="267"/>
                </a:lnTo>
                <a:lnTo>
                  <a:pt x="94" y="267"/>
                </a:lnTo>
                <a:close/>
                <a:moveTo>
                  <a:pt x="549" y="242"/>
                </a:moveTo>
                <a:lnTo>
                  <a:pt x="546" y="240"/>
                </a:lnTo>
                <a:lnTo>
                  <a:pt x="544" y="239"/>
                </a:lnTo>
                <a:lnTo>
                  <a:pt x="542" y="238"/>
                </a:lnTo>
                <a:lnTo>
                  <a:pt x="542" y="235"/>
                </a:lnTo>
                <a:lnTo>
                  <a:pt x="544" y="231"/>
                </a:lnTo>
                <a:lnTo>
                  <a:pt x="544" y="228"/>
                </a:lnTo>
                <a:lnTo>
                  <a:pt x="546" y="227"/>
                </a:lnTo>
                <a:lnTo>
                  <a:pt x="546" y="224"/>
                </a:lnTo>
                <a:lnTo>
                  <a:pt x="546" y="222"/>
                </a:lnTo>
                <a:lnTo>
                  <a:pt x="548" y="210"/>
                </a:lnTo>
                <a:lnTo>
                  <a:pt x="549" y="206"/>
                </a:lnTo>
                <a:lnTo>
                  <a:pt x="549" y="204"/>
                </a:lnTo>
                <a:lnTo>
                  <a:pt x="548" y="200"/>
                </a:lnTo>
                <a:lnTo>
                  <a:pt x="548" y="198"/>
                </a:lnTo>
                <a:lnTo>
                  <a:pt x="548" y="196"/>
                </a:lnTo>
                <a:lnTo>
                  <a:pt x="548" y="194"/>
                </a:lnTo>
                <a:lnTo>
                  <a:pt x="546" y="192"/>
                </a:lnTo>
                <a:lnTo>
                  <a:pt x="546" y="191"/>
                </a:lnTo>
                <a:lnTo>
                  <a:pt x="548" y="188"/>
                </a:lnTo>
                <a:lnTo>
                  <a:pt x="549" y="187"/>
                </a:lnTo>
                <a:lnTo>
                  <a:pt x="548" y="184"/>
                </a:lnTo>
                <a:lnTo>
                  <a:pt x="542" y="184"/>
                </a:lnTo>
                <a:lnTo>
                  <a:pt x="539" y="187"/>
                </a:lnTo>
                <a:lnTo>
                  <a:pt x="538" y="187"/>
                </a:lnTo>
                <a:lnTo>
                  <a:pt x="535" y="187"/>
                </a:lnTo>
                <a:lnTo>
                  <a:pt x="532" y="187"/>
                </a:lnTo>
                <a:lnTo>
                  <a:pt x="531" y="191"/>
                </a:lnTo>
                <a:lnTo>
                  <a:pt x="528" y="191"/>
                </a:lnTo>
                <a:lnTo>
                  <a:pt x="527" y="191"/>
                </a:lnTo>
                <a:lnTo>
                  <a:pt x="526" y="192"/>
                </a:lnTo>
                <a:lnTo>
                  <a:pt x="523" y="194"/>
                </a:lnTo>
                <a:lnTo>
                  <a:pt x="506" y="198"/>
                </a:lnTo>
                <a:lnTo>
                  <a:pt x="510" y="196"/>
                </a:lnTo>
                <a:lnTo>
                  <a:pt x="510" y="192"/>
                </a:lnTo>
                <a:lnTo>
                  <a:pt x="507" y="188"/>
                </a:lnTo>
                <a:lnTo>
                  <a:pt x="507" y="184"/>
                </a:lnTo>
                <a:lnTo>
                  <a:pt x="506" y="180"/>
                </a:lnTo>
                <a:lnTo>
                  <a:pt x="506" y="179"/>
                </a:lnTo>
                <a:lnTo>
                  <a:pt x="507" y="178"/>
                </a:lnTo>
                <a:lnTo>
                  <a:pt x="511" y="175"/>
                </a:lnTo>
                <a:lnTo>
                  <a:pt x="504" y="175"/>
                </a:lnTo>
                <a:lnTo>
                  <a:pt x="500" y="178"/>
                </a:lnTo>
                <a:lnTo>
                  <a:pt x="496" y="178"/>
                </a:lnTo>
                <a:lnTo>
                  <a:pt x="494" y="178"/>
                </a:lnTo>
                <a:lnTo>
                  <a:pt x="492" y="178"/>
                </a:lnTo>
                <a:lnTo>
                  <a:pt x="487" y="175"/>
                </a:lnTo>
                <a:lnTo>
                  <a:pt x="665" y="27"/>
                </a:lnTo>
                <a:lnTo>
                  <a:pt x="664" y="27"/>
                </a:lnTo>
                <a:lnTo>
                  <a:pt x="662" y="27"/>
                </a:lnTo>
                <a:lnTo>
                  <a:pt x="658" y="25"/>
                </a:lnTo>
                <a:lnTo>
                  <a:pt x="656" y="23"/>
                </a:lnTo>
                <a:lnTo>
                  <a:pt x="652" y="21"/>
                </a:lnTo>
                <a:lnTo>
                  <a:pt x="645" y="20"/>
                </a:lnTo>
                <a:lnTo>
                  <a:pt x="641" y="20"/>
                </a:lnTo>
                <a:lnTo>
                  <a:pt x="638" y="21"/>
                </a:lnTo>
                <a:lnTo>
                  <a:pt x="637" y="21"/>
                </a:lnTo>
                <a:lnTo>
                  <a:pt x="633" y="21"/>
                </a:lnTo>
                <a:lnTo>
                  <a:pt x="625" y="21"/>
                </a:lnTo>
                <a:lnTo>
                  <a:pt x="624" y="21"/>
                </a:lnTo>
                <a:lnTo>
                  <a:pt x="621" y="21"/>
                </a:lnTo>
                <a:lnTo>
                  <a:pt x="620" y="20"/>
                </a:lnTo>
                <a:lnTo>
                  <a:pt x="616" y="20"/>
                </a:lnTo>
                <a:lnTo>
                  <a:pt x="608" y="20"/>
                </a:lnTo>
                <a:lnTo>
                  <a:pt x="605" y="20"/>
                </a:lnTo>
                <a:lnTo>
                  <a:pt x="601" y="17"/>
                </a:lnTo>
                <a:lnTo>
                  <a:pt x="597" y="17"/>
                </a:lnTo>
                <a:lnTo>
                  <a:pt x="595" y="16"/>
                </a:lnTo>
                <a:lnTo>
                  <a:pt x="589" y="13"/>
                </a:lnTo>
                <a:lnTo>
                  <a:pt x="581" y="13"/>
                </a:lnTo>
                <a:lnTo>
                  <a:pt x="576" y="16"/>
                </a:lnTo>
                <a:lnTo>
                  <a:pt x="576" y="13"/>
                </a:lnTo>
                <a:lnTo>
                  <a:pt x="572" y="13"/>
                </a:lnTo>
                <a:lnTo>
                  <a:pt x="567" y="16"/>
                </a:lnTo>
                <a:lnTo>
                  <a:pt x="563" y="16"/>
                </a:lnTo>
                <a:lnTo>
                  <a:pt x="559" y="13"/>
                </a:lnTo>
                <a:lnTo>
                  <a:pt x="555" y="12"/>
                </a:lnTo>
                <a:lnTo>
                  <a:pt x="559" y="9"/>
                </a:lnTo>
                <a:lnTo>
                  <a:pt x="563" y="8"/>
                </a:lnTo>
                <a:lnTo>
                  <a:pt x="555" y="8"/>
                </a:lnTo>
                <a:lnTo>
                  <a:pt x="546" y="8"/>
                </a:lnTo>
                <a:lnTo>
                  <a:pt x="540" y="9"/>
                </a:lnTo>
                <a:lnTo>
                  <a:pt x="538" y="9"/>
                </a:lnTo>
                <a:lnTo>
                  <a:pt x="535" y="8"/>
                </a:lnTo>
                <a:lnTo>
                  <a:pt x="538" y="8"/>
                </a:lnTo>
                <a:lnTo>
                  <a:pt x="540" y="8"/>
                </a:lnTo>
                <a:lnTo>
                  <a:pt x="540" y="7"/>
                </a:lnTo>
                <a:lnTo>
                  <a:pt x="538" y="7"/>
                </a:lnTo>
                <a:lnTo>
                  <a:pt x="536" y="7"/>
                </a:lnTo>
                <a:lnTo>
                  <a:pt x="538" y="4"/>
                </a:lnTo>
                <a:lnTo>
                  <a:pt x="536" y="4"/>
                </a:lnTo>
                <a:lnTo>
                  <a:pt x="535" y="7"/>
                </a:lnTo>
                <a:lnTo>
                  <a:pt x="528" y="8"/>
                </a:lnTo>
                <a:lnTo>
                  <a:pt x="522" y="9"/>
                </a:lnTo>
                <a:lnTo>
                  <a:pt x="522" y="8"/>
                </a:lnTo>
                <a:lnTo>
                  <a:pt x="527" y="8"/>
                </a:lnTo>
                <a:lnTo>
                  <a:pt x="531" y="7"/>
                </a:lnTo>
                <a:lnTo>
                  <a:pt x="531" y="4"/>
                </a:lnTo>
                <a:lnTo>
                  <a:pt x="528" y="3"/>
                </a:lnTo>
                <a:lnTo>
                  <a:pt x="524" y="3"/>
                </a:lnTo>
                <a:lnTo>
                  <a:pt x="528" y="0"/>
                </a:lnTo>
                <a:lnTo>
                  <a:pt x="504" y="8"/>
                </a:lnTo>
                <a:lnTo>
                  <a:pt x="492" y="9"/>
                </a:lnTo>
                <a:lnTo>
                  <a:pt x="487" y="9"/>
                </a:lnTo>
                <a:lnTo>
                  <a:pt x="480" y="9"/>
                </a:lnTo>
                <a:lnTo>
                  <a:pt x="483" y="8"/>
                </a:lnTo>
                <a:lnTo>
                  <a:pt x="475" y="9"/>
                </a:lnTo>
                <a:lnTo>
                  <a:pt x="467" y="12"/>
                </a:lnTo>
                <a:lnTo>
                  <a:pt x="470" y="12"/>
                </a:lnTo>
                <a:lnTo>
                  <a:pt x="470" y="13"/>
                </a:lnTo>
                <a:lnTo>
                  <a:pt x="462" y="13"/>
                </a:lnTo>
                <a:lnTo>
                  <a:pt x="454" y="16"/>
                </a:lnTo>
                <a:lnTo>
                  <a:pt x="437" y="20"/>
                </a:lnTo>
                <a:lnTo>
                  <a:pt x="441" y="17"/>
                </a:lnTo>
                <a:lnTo>
                  <a:pt x="430" y="20"/>
                </a:lnTo>
                <a:lnTo>
                  <a:pt x="421" y="25"/>
                </a:lnTo>
                <a:lnTo>
                  <a:pt x="410" y="29"/>
                </a:lnTo>
                <a:lnTo>
                  <a:pt x="401" y="33"/>
                </a:lnTo>
                <a:lnTo>
                  <a:pt x="405" y="31"/>
                </a:lnTo>
                <a:lnTo>
                  <a:pt x="387" y="37"/>
                </a:lnTo>
                <a:lnTo>
                  <a:pt x="369" y="38"/>
                </a:lnTo>
                <a:lnTo>
                  <a:pt x="361" y="38"/>
                </a:lnTo>
                <a:lnTo>
                  <a:pt x="353" y="42"/>
                </a:lnTo>
                <a:lnTo>
                  <a:pt x="346" y="46"/>
                </a:lnTo>
                <a:lnTo>
                  <a:pt x="338" y="48"/>
                </a:lnTo>
                <a:lnTo>
                  <a:pt x="342" y="48"/>
                </a:lnTo>
                <a:lnTo>
                  <a:pt x="342" y="50"/>
                </a:lnTo>
                <a:lnTo>
                  <a:pt x="344" y="52"/>
                </a:lnTo>
                <a:lnTo>
                  <a:pt x="346" y="52"/>
                </a:lnTo>
                <a:lnTo>
                  <a:pt x="349" y="53"/>
                </a:lnTo>
                <a:lnTo>
                  <a:pt x="349" y="56"/>
                </a:lnTo>
                <a:lnTo>
                  <a:pt x="352" y="60"/>
                </a:lnTo>
                <a:lnTo>
                  <a:pt x="349" y="61"/>
                </a:lnTo>
                <a:lnTo>
                  <a:pt x="348" y="65"/>
                </a:lnTo>
                <a:lnTo>
                  <a:pt x="346" y="66"/>
                </a:lnTo>
                <a:lnTo>
                  <a:pt x="349" y="66"/>
                </a:lnTo>
                <a:lnTo>
                  <a:pt x="353" y="66"/>
                </a:lnTo>
                <a:lnTo>
                  <a:pt x="357" y="66"/>
                </a:lnTo>
                <a:lnTo>
                  <a:pt x="360" y="66"/>
                </a:lnTo>
                <a:lnTo>
                  <a:pt x="357" y="69"/>
                </a:lnTo>
                <a:lnTo>
                  <a:pt x="356" y="69"/>
                </a:lnTo>
                <a:lnTo>
                  <a:pt x="353" y="70"/>
                </a:lnTo>
                <a:lnTo>
                  <a:pt x="353" y="73"/>
                </a:lnTo>
                <a:lnTo>
                  <a:pt x="353" y="74"/>
                </a:lnTo>
                <a:lnTo>
                  <a:pt x="352" y="77"/>
                </a:lnTo>
                <a:lnTo>
                  <a:pt x="349" y="78"/>
                </a:lnTo>
                <a:lnTo>
                  <a:pt x="353" y="77"/>
                </a:lnTo>
                <a:lnTo>
                  <a:pt x="360" y="78"/>
                </a:lnTo>
                <a:lnTo>
                  <a:pt x="357" y="80"/>
                </a:lnTo>
                <a:lnTo>
                  <a:pt x="353" y="82"/>
                </a:lnTo>
                <a:lnTo>
                  <a:pt x="356" y="80"/>
                </a:lnTo>
                <a:lnTo>
                  <a:pt x="353" y="80"/>
                </a:lnTo>
                <a:lnTo>
                  <a:pt x="349" y="80"/>
                </a:lnTo>
                <a:lnTo>
                  <a:pt x="346" y="82"/>
                </a:lnTo>
                <a:lnTo>
                  <a:pt x="338" y="82"/>
                </a:lnTo>
                <a:lnTo>
                  <a:pt x="336" y="82"/>
                </a:lnTo>
                <a:lnTo>
                  <a:pt x="333" y="84"/>
                </a:lnTo>
                <a:lnTo>
                  <a:pt x="334" y="82"/>
                </a:lnTo>
                <a:lnTo>
                  <a:pt x="333" y="82"/>
                </a:lnTo>
                <a:lnTo>
                  <a:pt x="330" y="82"/>
                </a:lnTo>
                <a:lnTo>
                  <a:pt x="325" y="82"/>
                </a:lnTo>
                <a:lnTo>
                  <a:pt x="322" y="82"/>
                </a:lnTo>
                <a:lnTo>
                  <a:pt x="321" y="82"/>
                </a:lnTo>
                <a:lnTo>
                  <a:pt x="321" y="80"/>
                </a:lnTo>
                <a:lnTo>
                  <a:pt x="320" y="80"/>
                </a:lnTo>
                <a:lnTo>
                  <a:pt x="326" y="77"/>
                </a:lnTo>
                <a:lnTo>
                  <a:pt x="330" y="74"/>
                </a:lnTo>
                <a:lnTo>
                  <a:pt x="329" y="74"/>
                </a:lnTo>
                <a:lnTo>
                  <a:pt x="322" y="74"/>
                </a:lnTo>
                <a:lnTo>
                  <a:pt x="313" y="77"/>
                </a:lnTo>
                <a:lnTo>
                  <a:pt x="306" y="78"/>
                </a:lnTo>
                <a:lnTo>
                  <a:pt x="302" y="78"/>
                </a:lnTo>
                <a:lnTo>
                  <a:pt x="300" y="80"/>
                </a:lnTo>
                <a:lnTo>
                  <a:pt x="302" y="82"/>
                </a:lnTo>
                <a:lnTo>
                  <a:pt x="291" y="82"/>
                </a:lnTo>
                <a:lnTo>
                  <a:pt x="285" y="82"/>
                </a:lnTo>
                <a:lnTo>
                  <a:pt x="281" y="84"/>
                </a:lnTo>
                <a:lnTo>
                  <a:pt x="276" y="86"/>
                </a:lnTo>
                <a:lnTo>
                  <a:pt x="272" y="86"/>
                </a:lnTo>
                <a:lnTo>
                  <a:pt x="265" y="88"/>
                </a:lnTo>
                <a:lnTo>
                  <a:pt x="260" y="90"/>
                </a:lnTo>
                <a:lnTo>
                  <a:pt x="263" y="94"/>
                </a:lnTo>
                <a:lnTo>
                  <a:pt x="269" y="94"/>
                </a:lnTo>
                <a:lnTo>
                  <a:pt x="272" y="94"/>
                </a:lnTo>
                <a:lnTo>
                  <a:pt x="276" y="96"/>
                </a:lnTo>
                <a:lnTo>
                  <a:pt x="272" y="96"/>
                </a:lnTo>
                <a:lnTo>
                  <a:pt x="268" y="96"/>
                </a:lnTo>
                <a:lnTo>
                  <a:pt x="265" y="97"/>
                </a:lnTo>
                <a:lnTo>
                  <a:pt x="263" y="97"/>
                </a:lnTo>
                <a:lnTo>
                  <a:pt x="263" y="100"/>
                </a:lnTo>
                <a:lnTo>
                  <a:pt x="263" y="101"/>
                </a:lnTo>
                <a:lnTo>
                  <a:pt x="260" y="104"/>
                </a:lnTo>
                <a:lnTo>
                  <a:pt x="259" y="104"/>
                </a:lnTo>
                <a:lnTo>
                  <a:pt x="259" y="105"/>
                </a:lnTo>
                <a:lnTo>
                  <a:pt x="260" y="107"/>
                </a:lnTo>
                <a:lnTo>
                  <a:pt x="265" y="107"/>
                </a:lnTo>
                <a:lnTo>
                  <a:pt x="273" y="107"/>
                </a:lnTo>
                <a:lnTo>
                  <a:pt x="281" y="107"/>
                </a:lnTo>
                <a:lnTo>
                  <a:pt x="289" y="107"/>
                </a:lnTo>
                <a:lnTo>
                  <a:pt x="291" y="109"/>
                </a:lnTo>
                <a:lnTo>
                  <a:pt x="292" y="109"/>
                </a:lnTo>
                <a:lnTo>
                  <a:pt x="294" y="107"/>
                </a:lnTo>
                <a:lnTo>
                  <a:pt x="292" y="107"/>
                </a:lnTo>
                <a:lnTo>
                  <a:pt x="296" y="105"/>
                </a:lnTo>
                <a:lnTo>
                  <a:pt x="296" y="107"/>
                </a:lnTo>
                <a:lnTo>
                  <a:pt x="294" y="110"/>
                </a:lnTo>
                <a:lnTo>
                  <a:pt x="306" y="105"/>
                </a:lnTo>
                <a:lnTo>
                  <a:pt x="312" y="105"/>
                </a:lnTo>
                <a:lnTo>
                  <a:pt x="316" y="104"/>
                </a:lnTo>
                <a:lnTo>
                  <a:pt x="317" y="104"/>
                </a:lnTo>
                <a:lnTo>
                  <a:pt x="321" y="104"/>
                </a:lnTo>
                <a:lnTo>
                  <a:pt x="328" y="102"/>
                </a:lnTo>
                <a:lnTo>
                  <a:pt x="329" y="104"/>
                </a:lnTo>
                <a:lnTo>
                  <a:pt x="326" y="105"/>
                </a:lnTo>
                <a:lnTo>
                  <a:pt x="321" y="107"/>
                </a:lnTo>
                <a:lnTo>
                  <a:pt x="312" y="109"/>
                </a:lnTo>
                <a:lnTo>
                  <a:pt x="313" y="109"/>
                </a:lnTo>
                <a:lnTo>
                  <a:pt x="313" y="110"/>
                </a:lnTo>
                <a:lnTo>
                  <a:pt x="312" y="114"/>
                </a:lnTo>
                <a:lnTo>
                  <a:pt x="304" y="121"/>
                </a:lnTo>
                <a:lnTo>
                  <a:pt x="294" y="123"/>
                </a:lnTo>
                <a:lnTo>
                  <a:pt x="283" y="123"/>
                </a:lnTo>
                <a:lnTo>
                  <a:pt x="268" y="130"/>
                </a:lnTo>
                <a:lnTo>
                  <a:pt x="260" y="130"/>
                </a:lnTo>
                <a:lnTo>
                  <a:pt x="257" y="130"/>
                </a:lnTo>
                <a:lnTo>
                  <a:pt x="259" y="130"/>
                </a:lnTo>
                <a:lnTo>
                  <a:pt x="259" y="127"/>
                </a:lnTo>
                <a:lnTo>
                  <a:pt x="255" y="127"/>
                </a:lnTo>
                <a:lnTo>
                  <a:pt x="249" y="127"/>
                </a:lnTo>
                <a:lnTo>
                  <a:pt x="247" y="130"/>
                </a:lnTo>
                <a:lnTo>
                  <a:pt x="247" y="131"/>
                </a:lnTo>
                <a:lnTo>
                  <a:pt x="243" y="131"/>
                </a:lnTo>
                <a:lnTo>
                  <a:pt x="239" y="134"/>
                </a:lnTo>
                <a:lnTo>
                  <a:pt x="232" y="137"/>
                </a:lnTo>
                <a:lnTo>
                  <a:pt x="239" y="135"/>
                </a:lnTo>
                <a:lnTo>
                  <a:pt x="233" y="137"/>
                </a:lnTo>
                <a:lnTo>
                  <a:pt x="229" y="139"/>
                </a:lnTo>
                <a:lnTo>
                  <a:pt x="232" y="141"/>
                </a:lnTo>
                <a:lnTo>
                  <a:pt x="229" y="141"/>
                </a:lnTo>
                <a:lnTo>
                  <a:pt x="228" y="139"/>
                </a:lnTo>
                <a:lnTo>
                  <a:pt x="224" y="141"/>
                </a:lnTo>
                <a:lnTo>
                  <a:pt x="212" y="145"/>
                </a:lnTo>
                <a:lnTo>
                  <a:pt x="207" y="149"/>
                </a:lnTo>
                <a:lnTo>
                  <a:pt x="202" y="151"/>
                </a:lnTo>
                <a:lnTo>
                  <a:pt x="199" y="153"/>
                </a:lnTo>
                <a:lnTo>
                  <a:pt x="198" y="153"/>
                </a:lnTo>
                <a:lnTo>
                  <a:pt x="195" y="153"/>
                </a:lnTo>
                <a:lnTo>
                  <a:pt x="194" y="154"/>
                </a:lnTo>
                <a:lnTo>
                  <a:pt x="192" y="157"/>
                </a:lnTo>
                <a:lnTo>
                  <a:pt x="195" y="157"/>
                </a:lnTo>
                <a:lnTo>
                  <a:pt x="192" y="158"/>
                </a:lnTo>
                <a:lnTo>
                  <a:pt x="190" y="161"/>
                </a:lnTo>
                <a:lnTo>
                  <a:pt x="190" y="162"/>
                </a:lnTo>
                <a:lnTo>
                  <a:pt x="190" y="165"/>
                </a:lnTo>
                <a:lnTo>
                  <a:pt x="192" y="162"/>
                </a:lnTo>
                <a:lnTo>
                  <a:pt x="195" y="162"/>
                </a:lnTo>
                <a:lnTo>
                  <a:pt x="198" y="161"/>
                </a:lnTo>
                <a:lnTo>
                  <a:pt x="195" y="165"/>
                </a:lnTo>
                <a:lnTo>
                  <a:pt x="192" y="166"/>
                </a:lnTo>
                <a:lnTo>
                  <a:pt x="194" y="166"/>
                </a:lnTo>
                <a:lnTo>
                  <a:pt x="192" y="167"/>
                </a:lnTo>
                <a:lnTo>
                  <a:pt x="190" y="170"/>
                </a:lnTo>
                <a:lnTo>
                  <a:pt x="184" y="170"/>
                </a:lnTo>
                <a:lnTo>
                  <a:pt x="180" y="174"/>
                </a:lnTo>
                <a:lnTo>
                  <a:pt x="182" y="174"/>
                </a:lnTo>
                <a:lnTo>
                  <a:pt x="180" y="175"/>
                </a:lnTo>
                <a:lnTo>
                  <a:pt x="182" y="175"/>
                </a:lnTo>
                <a:lnTo>
                  <a:pt x="184" y="175"/>
                </a:lnTo>
                <a:lnTo>
                  <a:pt x="182" y="179"/>
                </a:lnTo>
                <a:lnTo>
                  <a:pt x="184" y="179"/>
                </a:lnTo>
                <a:lnTo>
                  <a:pt x="184" y="180"/>
                </a:lnTo>
                <a:lnTo>
                  <a:pt x="182" y="180"/>
                </a:lnTo>
                <a:lnTo>
                  <a:pt x="180" y="183"/>
                </a:lnTo>
                <a:lnTo>
                  <a:pt x="198" y="183"/>
                </a:lnTo>
                <a:lnTo>
                  <a:pt x="206" y="180"/>
                </a:lnTo>
                <a:lnTo>
                  <a:pt x="208" y="179"/>
                </a:lnTo>
                <a:lnTo>
                  <a:pt x="208" y="178"/>
                </a:lnTo>
                <a:lnTo>
                  <a:pt x="216" y="174"/>
                </a:lnTo>
                <a:lnTo>
                  <a:pt x="224" y="170"/>
                </a:lnTo>
                <a:lnTo>
                  <a:pt x="225" y="170"/>
                </a:lnTo>
                <a:lnTo>
                  <a:pt x="228" y="170"/>
                </a:lnTo>
                <a:lnTo>
                  <a:pt x="219" y="174"/>
                </a:lnTo>
                <a:lnTo>
                  <a:pt x="215" y="175"/>
                </a:lnTo>
                <a:lnTo>
                  <a:pt x="212" y="178"/>
                </a:lnTo>
                <a:lnTo>
                  <a:pt x="211" y="179"/>
                </a:lnTo>
                <a:lnTo>
                  <a:pt x="207" y="183"/>
                </a:lnTo>
                <a:lnTo>
                  <a:pt x="207" y="187"/>
                </a:lnTo>
                <a:lnTo>
                  <a:pt x="206" y="188"/>
                </a:lnTo>
                <a:lnTo>
                  <a:pt x="199" y="192"/>
                </a:lnTo>
                <a:lnTo>
                  <a:pt x="195" y="192"/>
                </a:lnTo>
                <a:lnTo>
                  <a:pt x="194" y="196"/>
                </a:lnTo>
                <a:lnTo>
                  <a:pt x="199" y="196"/>
                </a:lnTo>
                <a:lnTo>
                  <a:pt x="194" y="198"/>
                </a:lnTo>
                <a:lnTo>
                  <a:pt x="192" y="200"/>
                </a:lnTo>
                <a:lnTo>
                  <a:pt x="190" y="202"/>
                </a:lnTo>
                <a:lnTo>
                  <a:pt x="186" y="202"/>
                </a:lnTo>
                <a:lnTo>
                  <a:pt x="182" y="204"/>
                </a:lnTo>
                <a:lnTo>
                  <a:pt x="186" y="204"/>
                </a:lnTo>
                <a:lnTo>
                  <a:pt x="190" y="204"/>
                </a:lnTo>
                <a:lnTo>
                  <a:pt x="198" y="202"/>
                </a:lnTo>
                <a:lnTo>
                  <a:pt x="206" y="198"/>
                </a:lnTo>
                <a:lnTo>
                  <a:pt x="208" y="196"/>
                </a:lnTo>
                <a:lnTo>
                  <a:pt x="212" y="198"/>
                </a:lnTo>
                <a:lnTo>
                  <a:pt x="211" y="198"/>
                </a:lnTo>
                <a:lnTo>
                  <a:pt x="212" y="200"/>
                </a:lnTo>
                <a:lnTo>
                  <a:pt x="215" y="200"/>
                </a:lnTo>
                <a:lnTo>
                  <a:pt x="212" y="202"/>
                </a:lnTo>
                <a:lnTo>
                  <a:pt x="216" y="200"/>
                </a:lnTo>
                <a:lnTo>
                  <a:pt x="219" y="200"/>
                </a:lnTo>
                <a:lnTo>
                  <a:pt x="219" y="202"/>
                </a:lnTo>
                <a:lnTo>
                  <a:pt x="219" y="204"/>
                </a:lnTo>
                <a:lnTo>
                  <a:pt x="219" y="206"/>
                </a:lnTo>
                <a:lnTo>
                  <a:pt x="219" y="208"/>
                </a:lnTo>
                <a:lnTo>
                  <a:pt x="221" y="208"/>
                </a:lnTo>
                <a:lnTo>
                  <a:pt x="224" y="204"/>
                </a:lnTo>
                <a:lnTo>
                  <a:pt x="228" y="200"/>
                </a:lnTo>
                <a:lnTo>
                  <a:pt x="232" y="198"/>
                </a:lnTo>
                <a:lnTo>
                  <a:pt x="229" y="200"/>
                </a:lnTo>
                <a:lnTo>
                  <a:pt x="232" y="200"/>
                </a:lnTo>
                <a:lnTo>
                  <a:pt x="232" y="202"/>
                </a:lnTo>
                <a:lnTo>
                  <a:pt x="232" y="204"/>
                </a:lnTo>
                <a:lnTo>
                  <a:pt x="233" y="204"/>
                </a:lnTo>
                <a:lnTo>
                  <a:pt x="237" y="204"/>
                </a:lnTo>
                <a:lnTo>
                  <a:pt x="243" y="202"/>
                </a:lnTo>
                <a:lnTo>
                  <a:pt x="252" y="200"/>
                </a:lnTo>
                <a:lnTo>
                  <a:pt x="245" y="204"/>
                </a:lnTo>
                <a:lnTo>
                  <a:pt x="237" y="206"/>
                </a:lnTo>
                <a:lnTo>
                  <a:pt x="235" y="208"/>
                </a:lnTo>
                <a:lnTo>
                  <a:pt x="233" y="211"/>
                </a:lnTo>
                <a:lnTo>
                  <a:pt x="232" y="211"/>
                </a:lnTo>
                <a:lnTo>
                  <a:pt x="225" y="215"/>
                </a:lnTo>
                <a:lnTo>
                  <a:pt x="220" y="219"/>
                </a:lnTo>
                <a:lnTo>
                  <a:pt x="220" y="222"/>
                </a:lnTo>
                <a:lnTo>
                  <a:pt x="219" y="223"/>
                </a:lnTo>
                <a:lnTo>
                  <a:pt x="216" y="223"/>
                </a:lnTo>
                <a:lnTo>
                  <a:pt x="216" y="222"/>
                </a:lnTo>
                <a:lnTo>
                  <a:pt x="211" y="223"/>
                </a:lnTo>
                <a:lnTo>
                  <a:pt x="203" y="227"/>
                </a:lnTo>
                <a:lnTo>
                  <a:pt x="199" y="228"/>
                </a:lnTo>
                <a:lnTo>
                  <a:pt x="194" y="232"/>
                </a:lnTo>
                <a:lnTo>
                  <a:pt x="192" y="235"/>
                </a:lnTo>
                <a:lnTo>
                  <a:pt x="190" y="235"/>
                </a:lnTo>
                <a:lnTo>
                  <a:pt x="184" y="235"/>
                </a:lnTo>
                <a:lnTo>
                  <a:pt x="172" y="238"/>
                </a:lnTo>
                <a:lnTo>
                  <a:pt x="159" y="244"/>
                </a:lnTo>
                <a:lnTo>
                  <a:pt x="151" y="248"/>
                </a:lnTo>
                <a:lnTo>
                  <a:pt x="150" y="250"/>
                </a:lnTo>
                <a:lnTo>
                  <a:pt x="150" y="252"/>
                </a:lnTo>
                <a:lnTo>
                  <a:pt x="148" y="252"/>
                </a:lnTo>
                <a:lnTo>
                  <a:pt x="148" y="250"/>
                </a:lnTo>
                <a:lnTo>
                  <a:pt x="146" y="252"/>
                </a:lnTo>
                <a:lnTo>
                  <a:pt x="140" y="253"/>
                </a:lnTo>
                <a:lnTo>
                  <a:pt x="142" y="250"/>
                </a:lnTo>
                <a:lnTo>
                  <a:pt x="144" y="248"/>
                </a:lnTo>
                <a:lnTo>
                  <a:pt x="140" y="250"/>
                </a:lnTo>
                <a:lnTo>
                  <a:pt x="138" y="250"/>
                </a:lnTo>
                <a:lnTo>
                  <a:pt x="140" y="248"/>
                </a:lnTo>
                <a:lnTo>
                  <a:pt x="128" y="252"/>
                </a:lnTo>
                <a:lnTo>
                  <a:pt x="118" y="255"/>
                </a:lnTo>
                <a:lnTo>
                  <a:pt x="111" y="257"/>
                </a:lnTo>
                <a:lnTo>
                  <a:pt x="107" y="259"/>
                </a:lnTo>
                <a:lnTo>
                  <a:pt x="102" y="261"/>
                </a:lnTo>
                <a:lnTo>
                  <a:pt x="97" y="265"/>
                </a:lnTo>
                <a:lnTo>
                  <a:pt x="98" y="265"/>
                </a:lnTo>
                <a:lnTo>
                  <a:pt x="98" y="267"/>
                </a:lnTo>
                <a:lnTo>
                  <a:pt x="102" y="265"/>
                </a:lnTo>
                <a:lnTo>
                  <a:pt x="105" y="265"/>
                </a:lnTo>
                <a:lnTo>
                  <a:pt x="106" y="263"/>
                </a:lnTo>
                <a:lnTo>
                  <a:pt x="106" y="261"/>
                </a:lnTo>
                <a:lnTo>
                  <a:pt x="107" y="261"/>
                </a:lnTo>
                <a:lnTo>
                  <a:pt x="107" y="263"/>
                </a:lnTo>
                <a:lnTo>
                  <a:pt x="106" y="265"/>
                </a:lnTo>
                <a:lnTo>
                  <a:pt x="107" y="265"/>
                </a:lnTo>
                <a:lnTo>
                  <a:pt x="110" y="265"/>
                </a:lnTo>
                <a:lnTo>
                  <a:pt x="111" y="263"/>
                </a:lnTo>
                <a:lnTo>
                  <a:pt x="111" y="265"/>
                </a:lnTo>
                <a:lnTo>
                  <a:pt x="115" y="261"/>
                </a:lnTo>
                <a:lnTo>
                  <a:pt x="119" y="259"/>
                </a:lnTo>
                <a:lnTo>
                  <a:pt x="127" y="255"/>
                </a:lnTo>
                <a:lnTo>
                  <a:pt x="128" y="255"/>
                </a:lnTo>
                <a:lnTo>
                  <a:pt x="132" y="257"/>
                </a:lnTo>
                <a:lnTo>
                  <a:pt x="128" y="257"/>
                </a:lnTo>
                <a:lnTo>
                  <a:pt x="125" y="259"/>
                </a:lnTo>
                <a:lnTo>
                  <a:pt x="131" y="259"/>
                </a:lnTo>
                <a:lnTo>
                  <a:pt x="134" y="257"/>
                </a:lnTo>
                <a:lnTo>
                  <a:pt x="136" y="257"/>
                </a:lnTo>
                <a:lnTo>
                  <a:pt x="138" y="257"/>
                </a:lnTo>
                <a:lnTo>
                  <a:pt x="140" y="255"/>
                </a:lnTo>
                <a:lnTo>
                  <a:pt x="140" y="257"/>
                </a:lnTo>
                <a:lnTo>
                  <a:pt x="146" y="253"/>
                </a:lnTo>
                <a:lnTo>
                  <a:pt x="150" y="253"/>
                </a:lnTo>
                <a:lnTo>
                  <a:pt x="154" y="252"/>
                </a:lnTo>
                <a:lnTo>
                  <a:pt x="155" y="252"/>
                </a:lnTo>
                <a:lnTo>
                  <a:pt x="158" y="252"/>
                </a:lnTo>
                <a:lnTo>
                  <a:pt x="151" y="255"/>
                </a:lnTo>
                <a:lnTo>
                  <a:pt x="155" y="253"/>
                </a:lnTo>
                <a:lnTo>
                  <a:pt x="159" y="252"/>
                </a:lnTo>
                <a:lnTo>
                  <a:pt x="163" y="250"/>
                </a:lnTo>
                <a:lnTo>
                  <a:pt x="167" y="250"/>
                </a:lnTo>
                <a:lnTo>
                  <a:pt x="171" y="250"/>
                </a:lnTo>
                <a:lnTo>
                  <a:pt x="175" y="248"/>
                </a:lnTo>
                <a:lnTo>
                  <a:pt x="176" y="246"/>
                </a:lnTo>
                <a:lnTo>
                  <a:pt x="178" y="246"/>
                </a:lnTo>
                <a:lnTo>
                  <a:pt x="176" y="248"/>
                </a:lnTo>
                <a:lnTo>
                  <a:pt x="180" y="246"/>
                </a:lnTo>
                <a:lnTo>
                  <a:pt x="184" y="244"/>
                </a:lnTo>
                <a:lnTo>
                  <a:pt x="182" y="244"/>
                </a:lnTo>
                <a:lnTo>
                  <a:pt x="180" y="244"/>
                </a:lnTo>
                <a:lnTo>
                  <a:pt x="184" y="242"/>
                </a:lnTo>
                <a:lnTo>
                  <a:pt x="190" y="240"/>
                </a:lnTo>
                <a:lnTo>
                  <a:pt x="194" y="240"/>
                </a:lnTo>
                <a:lnTo>
                  <a:pt x="194" y="238"/>
                </a:lnTo>
                <a:lnTo>
                  <a:pt x="195" y="238"/>
                </a:lnTo>
                <a:lnTo>
                  <a:pt x="199" y="238"/>
                </a:lnTo>
                <a:lnTo>
                  <a:pt x="202" y="238"/>
                </a:lnTo>
                <a:lnTo>
                  <a:pt x="203" y="236"/>
                </a:lnTo>
                <a:lnTo>
                  <a:pt x="206" y="235"/>
                </a:lnTo>
                <a:lnTo>
                  <a:pt x="207" y="235"/>
                </a:lnTo>
                <a:lnTo>
                  <a:pt x="208" y="235"/>
                </a:lnTo>
                <a:lnTo>
                  <a:pt x="216" y="232"/>
                </a:lnTo>
                <a:lnTo>
                  <a:pt x="220" y="231"/>
                </a:lnTo>
                <a:lnTo>
                  <a:pt x="225" y="228"/>
                </a:lnTo>
                <a:lnTo>
                  <a:pt x="228" y="227"/>
                </a:lnTo>
                <a:lnTo>
                  <a:pt x="232" y="224"/>
                </a:lnTo>
                <a:lnTo>
                  <a:pt x="235" y="223"/>
                </a:lnTo>
                <a:lnTo>
                  <a:pt x="237" y="223"/>
                </a:lnTo>
                <a:lnTo>
                  <a:pt x="239" y="223"/>
                </a:lnTo>
                <a:lnTo>
                  <a:pt x="245" y="222"/>
                </a:lnTo>
                <a:lnTo>
                  <a:pt x="249" y="219"/>
                </a:lnTo>
                <a:lnTo>
                  <a:pt x="256" y="218"/>
                </a:lnTo>
                <a:lnTo>
                  <a:pt x="264" y="214"/>
                </a:lnTo>
                <a:lnTo>
                  <a:pt x="268" y="214"/>
                </a:lnTo>
                <a:lnTo>
                  <a:pt x="272" y="211"/>
                </a:lnTo>
                <a:lnTo>
                  <a:pt x="273" y="214"/>
                </a:lnTo>
                <a:lnTo>
                  <a:pt x="273" y="211"/>
                </a:lnTo>
                <a:lnTo>
                  <a:pt x="277" y="210"/>
                </a:lnTo>
                <a:lnTo>
                  <a:pt x="279" y="210"/>
                </a:lnTo>
                <a:lnTo>
                  <a:pt x="281" y="208"/>
                </a:lnTo>
                <a:lnTo>
                  <a:pt x="285" y="206"/>
                </a:lnTo>
                <a:lnTo>
                  <a:pt x="291" y="204"/>
                </a:lnTo>
                <a:lnTo>
                  <a:pt x="294" y="202"/>
                </a:lnTo>
                <a:lnTo>
                  <a:pt x="300" y="200"/>
                </a:lnTo>
                <a:lnTo>
                  <a:pt x="300" y="198"/>
                </a:lnTo>
                <a:lnTo>
                  <a:pt x="300" y="196"/>
                </a:lnTo>
                <a:lnTo>
                  <a:pt x="296" y="196"/>
                </a:lnTo>
                <a:lnTo>
                  <a:pt x="292" y="196"/>
                </a:lnTo>
                <a:lnTo>
                  <a:pt x="294" y="194"/>
                </a:lnTo>
                <a:lnTo>
                  <a:pt x="298" y="192"/>
                </a:lnTo>
                <a:lnTo>
                  <a:pt x="300" y="192"/>
                </a:lnTo>
                <a:lnTo>
                  <a:pt x="302" y="192"/>
                </a:lnTo>
                <a:lnTo>
                  <a:pt x="300" y="191"/>
                </a:lnTo>
                <a:lnTo>
                  <a:pt x="306" y="191"/>
                </a:lnTo>
                <a:lnTo>
                  <a:pt x="308" y="188"/>
                </a:lnTo>
                <a:lnTo>
                  <a:pt x="313" y="187"/>
                </a:lnTo>
                <a:lnTo>
                  <a:pt x="316" y="184"/>
                </a:lnTo>
                <a:lnTo>
                  <a:pt x="316" y="187"/>
                </a:lnTo>
                <a:lnTo>
                  <a:pt x="320" y="187"/>
                </a:lnTo>
                <a:lnTo>
                  <a:pt x="321" y="184"/>
                </a:lnTo>
                <a:lnTo>
                  <a:pt x="321" y="183"/>
                </a:lnTo>
                <a:lnTo>
                  <a:pt x="326" y="183"/>
                </a:lnTo>
                <a:lnTo>
                  <a:pt x="333" y="180"/>
                </a:lnTo>
                <a:lnTo>
                  <a:pt x="333" y="178"/>
                </a:lnTo>
                <a:lnTo>
                  <a:pt x="330" y="175"/>
                </a:lnTo>
                <a:lnTo>
                  <a:pt x="334" y="178"/>
                </a:lnTo>
                <a:lnTo>
                  <a:pt x="336" y="178"/>
                </a:lnTo>
                <a:lnTo>
                  <a:pt x="344" y="174"/>
                </a:lnTo>
                <a:lnTo>
                  <a:pt x="349" y="171"/>
                </a:lnTo>
                <a:lnTo>
                  <a:pt x="356" y="170"/>
                </a:lnTo>
                <a:lnTo>
                  <a:pt x="361" y="166"/>
                </a:lnTo>
                <a:lnTo>
                  <a:pt x="365" y="165"/>
                </a:lnTo>
                <a:lnTo>
                  <a:pt x="369" y="165"/>
                </a:lnTo>
                <a:lnTo>
                  <a:pt x="373" y="162"/>
                </a:lnTo>
                <a:lnTo>
                  <a:pt x="377" y="161"/>
                </a:lnTo>
                <a:lnTo>
                  <a:pt x="379" y="161"/>
                </a:lnTo>
                <a:lnTo>
                  <a:pt x="383" y="158"/>
                </a:lnTo>
                <a:lnTo>
                  <a:pt x="383" y="161"/>
                </a:lnTo>
                <a:lnTo>
                  <a:pt x="386" y="161"/>
                </a:lnTo>
                <a:lnTo>
                  <a:pt x="390" y="161"/>
                </a:lnTo>
                <a:lnTo>
                  <a:pt x="387" y="162"/>
                </a:lnTo>
                <a:lnTo>
                  <a:pt x="390" y="165"/>
                </a:lnTo>
                <a:lnTo>
                  <a:pt x="393" y="166"/>
                </a:lnTo>
                <a:lnTo>
                  <a:pt x="390" y="166"/>
                </a:lnTo>
                <a:lnTo>
                  <a:pt x="383" y="166"/>
                </a:lnTo>
                <a:lnTo>
                  <a:pt x="382" y="166"/>
                </a:lnTo>
                <a:lnTo>
                  <a:pt x="379" y="166"/>
                </a:lnTo>
                <a:lnTo>
                  <a:pt x="379" y="165"/>
                </a:lnTo>
                <a:lnTo>
                  <a:pt x="361" y="170"/>
                </a:lnTo>
                <a:lnTo>
                  <a:pt x="360" y="171"/>
                </a:lnTo>
                <a:lnTo>
                  <a:pt x="357" y="174"/>
                </a:lnTo>
                <a:lnTo>
                  <a:pt x="349" y="178"/>
                </a:lnTo>
                <a:lnTo>
                  <a:pt x="342" y="180"/>
                </a:lnTo>
                <a:lnTo>
                  <a:pt x="338" y="184"/>
                </a:lnTo>
                <a:lnTo>
                  <a:pt x="336" y="187"/>
                </a:lnTo>
                <a:lnTo>
                  <a:pt x="338" y="187"/>
                </a:lnTo>
                <a:lnTo>
                  <a:pt x="340" y="187"/>
                </a:lnTo>
                <a:lnTo>
                  <a:pt x="329" y="191"/>
                </a:lnTo>
                <a:lnTo>
                  <a:pt x="326" y="192"/>
                </a:lnTo>
                <a:lnTo>
                  <a:pt x="326" y="194"/>
                </a:lnTo>
                <a:lnTo>
                  <a:pt x="329" y="194"/>
                </a:lnTo>
                <a:lnTo>
                  <a:pt x="330" y="194"/>
                </a:lnTo>
                <a:lnTo>
                  <a:pt x="333" y="194"/>
                </a:lnTo>
                <a:lnTo>
                  <a:pt x="334" y="194"/>
                </a:lnTo>
                <a:lnTo>
                  <a:pt x="334" y="192"/>
                </a:lnTo>
                <a:lnTo>
                  <a:pt x="338" y="192"/>
                </a:lnTo>
                <a:lnTo>
                  <a:pt x="342" y="191"/>
                </a:lnTo>
                <a:lnTo>
                  <a:pt x="346" y="188"/>
                </a:lnTo>
                <a:lnTo>
                  <a:pt x="349" y="188"/>
                </a:lnTo>
                <a:lnTo>
                  <a:pt x="348" y="191"/>
                </a:lnTo>
                <a:lnTo>
                  <a:pt x="356" y="187"/>
                </a:lnTo>
                <a:lnTo>
                  <a:pt x="349" y="191"/>
                </a:lnTo>
                <a:lnTo>
                  <a:pt x="360" y="187"/>
                </a:lnTo>
                <a:lnTo>
                  <a:pt x="361" y="184"/>
                </a:lnTo>
                <a:lnTo>
                  <a:pt x="361" y="187"/>
                </a:lnTo>
                <a:lnTo>
                  <a:pt x="365" y="183"/>
                </a:lnTo>
                <a:lnTo>
                  <a:pt x="366" y="183"/>
                </a:lnTo>
                <a:lnTo>
                  <a:pt x="366" y="184"/>
                </a:lnTo>
                <a:lnTo>
                  <a:pt x="370" y="180"/>
                </a:lnTo>
                <a:lnTo>
                  <a:pt x="374" y="179"/>
                </a:lnTo>
                <a:lnTo>
                  <a:pt x="373" y="183"/>
                </a:lnTo>
                <a:lnTo>
                  <a:pt x="374" y="180"/>
                </a:lnTo>
                <a:lnTo>
                  <a:pt x="377" y="180"/>
                </a:lnTo>
                <a:lnTo>
                  <a:pt x="378" y="183"/>
                </a:lnTo>
                <a:lnTo>
                  <a:pt x="382" y="180"/>
                </a:lnTo>
                <a:lnTo>
                  <a:pt x="386" y="180"/>
                </a:lnTo>
                <a:lnTo>
                  <a:pt x="393" y="178"/>
                </a:lnTo>
                <a:lnTo>
                  <a:pt x="391" y="178"/>
                </a:lnTo>
                <a:lnTo>
                  <a:pt x="390" y="178"/>
                </a:lnTo>
                <a:lnTo>
                  <a:pt x="395" y="175"/>
                </a:lnTo>
                <a:lnTo>
                  <a:pt x="399" y="174"/>
                </a:lnTo>
                <a:lnTo>
                  <a:pt x="401" y="171"/>
                </a:lnTo>
                <a:lnTo>
                  <a:pt x="391" y="174"/>
                </a:lnTo>
                <a:lnTo>
                  <a:pt x="397" y="171"/>
                </a:lnTo>
                <a:lnTo>
                  <a:pt x="399" y="171"/>
                </a:lnTo>
                <a:lnTo>
                  <a:pt x="401" y="167"/>
                </a:lnTo>
                <a:lnTo>
                  <a:pt x="399" y="170"/>
                </a:lnTo>
                <a:lnTo>
                  <a:pt x="399" y="167"/>
                </a:lnTo>
                <a:lnTo>
                  <a:pt x="397" y="167"/>
                </a:lnTo>
                <a:lnTo>
                  <a:pt x="403" y="166"/>
                </a:lnTo>
                <a:lnTo>
                  <a:pt x="409" y="165"/>
                </a:lnTo>
                <a:lnTo>
                  <a:pt x="410" y="165"/>
                </a:lnTo>
                <a:lnTo>
                  <a:pt x="418" y="161"/>
                </a:lnTo>
                <a:lnTo>
                  <a:pt x="413" y="165"/>
                </a:lnTo>
                <a:lnTo>
                  <a:pt x="409" y="166"/>
                </a:lnTo>
                <a:lnTo>
                  <a:pt x="409" y="167"/>
                </a:lnTo>
                <a:lnTo>
                  <a:pt x="413" y="166"/>
                </a:lnTo>
                <a:lnTo>
                  <a:pt x="414" y="165"/>
                </a:lnTo>
                <a:lnTo>
                  <a:pt x="418" y="162"/>
                </a:lnTo>
                <a:lnTo>
                  <a:pt x="414" y="166"/>
                </a:lnTo>
                <a:lnTo>
                  <a:pt x="418" y="165"/>
                </a:lnTo>
                <a:lnTo>
                  <a:pt x="417" y="166"/>
                </a:lnTo>
                <a:lnTo>
                  <a:pt x="426" y="165"/>
                </a:lnTo>
                <a:lnTo>
                  <a:pt x="430" y="162"/>
                </a:lnTo>
                <a:lnTo>
                  <a:pt x="431" y="162"/>
                </a:lnTo>
                <a:lnTo>
                  <a:pt x="434" y="165"/>
                </a:lnTo>
                <a:lnTo>
                  <a:pt x="427" y="165"/>
                </a:lnTo>
                <a:lnTo>
                  <a:pt x="426" y="166"/>
                </a:lnTo>
                <a:lnTo>
                  <a:pt x="423" y="167"/>
                </a:lnTo>
                <a:lnTo>
                  <a:pt x="426" y="167"/>
                </a:lnTo>
                <a:lnTo>
                  <a:pt x="422" y="170"/>
                </a:lnTo>
                <a:lnTo>
                  <a:pt x="426" y="170"/>
                </a:lnTo>
                <a:lnTo>
                  <a:pt x="430" y="170"/>
                </a:lnTo>
                <a:lnTo>
                  <a:pt x="434" y="170"/>
                </a:lnTo>
                <a:lnTo>
                  <a:pt x="427" y="174"/>
                </a:lnTo>
                <a:lnTo>
                  <a:pt x="430" y="174"/>
                </a:lnTo>
                <a:lnTo>
                  <a:pt x="431" y="175"/>
                </a:lnTo>
                <a:lnTo>
                  <a:pt x="435" y="174"/>
                </a:lnTo>
                <a:lnTo>
                  <a:pt x="441" y="171"/>
                </a:lnTo>
                <a:lnTo>
                  <a:pt x="435" y="175"/>
                </a:lnTo>
                <a:lnTo>
                  <a:pt x="441" y="178"/>
                </a:lnTo>
                <a:lnTo>
                  <a:pt x="443" y="179"/>
                </a:lnTo>
                <a:lnTo>
                  <a:pt x="441" y="180"/>
                </a:lnTo>
                <a:lnTo>
                  <a:pt x="445" y="180"/>
                </a:lnTo>
                <a:lnTo>
                  <a:pt x="450" y="180"/>
                </a:lnTo>
                <a:lnTo>
                  <a:pt x="454" y="179"/>
                </a:lnTo>
                <a:lnTo>
                  <a:pt x="461" y="179"/>
                </a:lnTo>
                <a:lnTo>
                  <a:pt x="471" y="180"/>
                </a:lnTo>
                <a:lnTo>
                  <a:pt x="474" y="180"/>
                </a:lnTo>
                <a:lnTo>
                  <a:pt x="478" y="179"/>
                </a:lnTo>
                <a:lnTo>
                  <a:pt x="475" y="180"/>
                </a:lnTo>
                <a:lnTo>
                  <a:pt x="474" y="183"/>
                </a:lnTo>
                <a:lnTo>
                  <a:pt x="478" y="184"/>
                </a:lnTo>
                <a:lnTo>
                  <a:pt x="480" y="184"/>
                </a:lnTo>
                <a:lnTo>
                  <a:pt x="491" y="184"/>
                </a:lnTo>
                <a:lnTo>
                  <a:pt x="494" y="183"/>
                </a:lnTo>
                <a:lnTo>
                  <a:pt x="492" y="187"/>
                </a:lnTo>
                <a:lnTo>
                  <a:pt x="487" y="188"/>
                </a:lnTo>
                <a:lnTo>
                  <a:pt x="488" y="191"/>
                </a:lnTo>
                <a:lnTo>
                  <a:pt x="491" y="192"/>
                </a:lnTo>
                <a:lnTo>
                  <a:pt x="492" y="191"/>
                </a:lnTo>
                <a:lnTo>
                  <a:pt x="492" y="192"/>
                </a:lnTo>
                <a:lnTo>
                  <a:pt x="494" y="194"/>
                </a:lnTo>
                <a:lnTo>
                  <a:pt x="498" y="194"/>
                </a:lnTo>
                <a:lnTo>
                  <a:pt x="496" y="196"/>
                </a:lnTo>
                <a:lnTo>
                  <a:pt x="498" y="198"/>
                </a:lnTo>
                <a:lnTo>
                  <a:pt x="498" y="200"/>
                </a:lnTo>
                <a:lnTo>
                  <a:pt x="498" y="202"/>
                </a:lnTo>
                <a:lnTo>
                  <a:pt x="500" y="204"/>
                </a:lnTo>
                <a:lnTo>
                  <a:pt x="500" y="206"/>
                </a:lnTo>
                <a:lnTo>
                  <a:pt x="502" y="208"/>
                </a:lnTo>
                <a:lnTo>
                  <a:pt x="504" y="210"/>
                </a:lnTo>
                <a:lnTo>
                  <a:pt x="504" y="211"/>
                </a:lnTo>
                <a:lnTo>
                  <a:pt x="506" y="210"/>
                </a:lnTo>
                <a:lnTo>
                  <a:pt x="507" y="210"/>
                </a:lnTo>
                <a:lnTo>
                  <a:pt x="510" y="208"/>
                </a:lnTo>
                <a:lnTo>
                  <a:pt x="511" y="208"/>
                </a:lnTo>
                <a:lnTo>
                  <a:pt x="511" y="210"/>
                </a:lnTo>
                <a:lnTo>
                  <a:pt x="514" y="208"/>
                </a:lnTo>
                <a:lnTo>
                  <a:pt x="515" y="208"/>
                </a:lnTo>
                <a:lnTo>
                  <a:pt x="515" y="206"/>
                </a:lnTo>
                <a:lnTo>
                  <a:pt x="518" y="206"/>
                </a:lnTo>
                <a:lnTo>
                  <a:pt x="515" y="204"/>
                </a:lnTo>
                <a:lnTo>
                  <a:pt x="518" y="202"/>
                </a:lnTo>
                <a:lnTo>
                  <a:pt x="515" y="203"/>
                </a:lnTo>
                <a:lnTo>
                  <a:pt x="515" y="202"/>
                </a:lnTo>
                <a:lnTo>
                  <a:pt x="515" y="200"/>
                </a:lnTo>
                <a:lnTo>
                  <a:pt x="511" y="200"/>
                </a:lnTo>
                <a:lnTo>
                  <a:pt x="515" y="196"/>
                </a:lnTo>
                <a:lnTo>
                  <a:pt x="515" y="198"/>
                </a:lnTo>
                <a:lnTo>
                  <a:pt x="518" y="198"/>
                </a:lnTo>
                <a:lnTo>
                  <a:pt x="518" y="200"/>
                </a:lnTo>
                <a:lnTo>
                  <a:pt x="519" y="202"/>
                </a:lnTo>
                <a:lnTo>
                  <a:pt x="523" y="200"/>
                </a:lnTo>
                <a:lnTo>
                  <a:pt x="524" y="200"/>
                </a:lnTo>
                <a:lnTo>
                  <a:pt x="522" y="202"/>
                </a:lnTo>
                <a:lnTo>
                  <a:pt x="518" y="208"/>
                </a:lnTo>
                <a:lnTo>
                  <a:pt x="522" y="208"/>
                </a:lnTo>
                <a:lnTo>
                  <a:pt x="523" y="208"/>
                </a:lnTo>
                <a:lnTo>
                  <a:pt x="523" y="210"/>
                </a:lnTo>
                <a:lnTo>
                  <a:pt x="524" y="210"/>
                </a:lnTo>
                <a:lnTo>
                  <a:pt x="527" y="208"/>
                </a:lnTo>
                <a:lnTo>
                  <a:pt x="528" y="204"/>
                </a:lnTo>
                <a:lnTo>
                  <a:pt x="535" y="198"/>
                </a:lnTo>
                <a:lnTo>
                  <a:pt x="536" y="194"/>
                </a:lnTo>
                <a:lnTo>
                  <a:pt x="538" y="196"/>
                </a:lnTo>
                <a:lnTo>
                  <a:pt x="536" y="200"/>
                </a:lnTo>
                <a:lnTo>
                  <a:pt x="535" y="204"/>
                </a:lnTo>
                <a:lnTo>
                  <a:pt x="532" y="206"/>
                </a:lnTo>
                <a:lnTo>
                  <a:pt x="532" y="208"/>
                </a:lnTo>
                <a:lnTo>
                  <a:pt x="535" y="210"/>
                </a:lnTo>
                <a:lnTo>
                  <a:pt x="536" y="210"/>
                </a:lnTo>
                <a:lnTo>
                  <a:pt x="538" y="210"/>
                </a:lnTo>
                <a:lnTo>
                  <a:pt x="542" y="208"/>
                </a:lnTo>
                <a:lnTo>
                  <a:pt x="538" y="211"/>
                </a:lnTo>
                <a:lnTo>
                  <a:pt x="536" y="211"/>
                </a:lnTo>
                <a:lnTo>
                  <a:pt x="536" y="214"/>
                </a:lnTo>
                <a:lnTo>
                  <a:pt x="538" y="214"/>
                </a:lnTo>
                <a:lnTo>
                  <a:pt x="542" y="211"/>
                </a:lnTo>
                <a:lnTo>
                  <a:pt x="538" y="215"/>
                </a:lnTo>
                <a:lnTo>
                  <a:pt x="536" y="218"/>
                </a:lnTo>
                <a:lnTo>
                  <a:pt x="540" y="215"/>
                </a:lnTo>
                <a:lnTo>
                  <a:pt x="538" y="218"/>
                </a:lnTo>
                <a:lnTo>
                  <a:pt x="538" y="219"/>
                </a:lnTo>
                <a:lnTo>
                  <a:pt x="538" y="222"/>
                </a:lnTo>
                <a:lnTo>
                  <a:pt x="536" y="219"/>
                </a:lnTo>
                <a:lnTo>
                  <a:pt x="535" y="222"/>
                </a:lnTo>
                <a:lnTo>
                  <a:pt x="536" y="222"/>
                </a:lnTo>
                <a:lnTo>
                  <a:pt x="535" y="223"/>
                </a:lnTo>
                <a:lnTo>
                  <a:pt x="532" y="224"/>
                </a:lnTo>
                <a:lnTo>
                  <a:pt x="536" y="224"/>
                </a:lnTo>
                <a:lnTo>
                  <a:pt x="531" y="227"/>
                </a:lnTo>
                <a:lnTo>
                  <a:pt x="528" y="228"/>
                </a:lnTo>
                <a:lnTo>
                  <a:pt x="531" y="228"/>
                </a:lnTo>
                <a:lnTo>
                  <a:pt x="532" y="228"/>
                </a:lnTo>
                <a:lnTo>
                  <a:pt x="532" y="231"/>
                </a:lnTo>
                <a:lnTo>
                  <a:pt x="535" y="231"/>
                </a:lnTo>
                <a:lnTo>
                  <a:pt x="532" y="232"/>
                </a:lnTo>
                <a:lnTo>
                  <a:pt x="532" y="235"/>
                </a:lnTo>
                <a:lnTo>
                  <a:pt x="535" y="235"/>
                </a:lnTo>
                <a:lnTo>
                  <a:pt x="536" y="235"/>
                </a:lnTo>
                <a:lnTo>
                  <a:pt x="532" y="238"/>
                </a:lnTo>
                <a:lnTo>
                  <a:pt x="532" y="240"/>
                </a:lnTo>
                <a:lnTo>
                  <a:pt x="528" y="242"/>
                </a:lnTo>
                <a:lnTo>
                  <a:pt x="528" y="244"/>
                </a:lnTo>
                <a:lnTo>
                  <a:pt x="528" y="246"/>
                </a:lnTo>
                <a:lnTo>
                  <a:pt x="531" y="246"/>
                </a:lnTo>
                <a:lnTo>
                  <a:pt x="524" y="252"/>
                </a:lnTo>
                <a:lnTo>
                  <a:pt x="523" y="253"/>
                </a:lnTo>
                <a:lnTo>
                  <a:pt x="519" y="255"/>
                </a:lnTo>
                <a:lnTo>
                  <a:pt x="522" y="255"/>
                </a:lnTo>
                <a:lnTo>
                  <a:pt x="523" y="255"/>
                </a:lnTo>
                <a:lnTo>
                  <a:pt x="524" y="253"/>
                </a:lnTo>
                <a:lnTo>
                  <a:pt x="527" y="253"/>
                </a:lnTo>
                <a:lnTo>
                  <a:pt x="527" y="252"/>
                </a:lnTo>
                <a:lnTo>
                  <a:pt x="531" y="250"/>
                </a:lnTo>
                <a:lnTo>
                  <a:pt x="536" y="248"/>
                </a:lnTo>
                <a:lnTo>
                  <a:pt x="532" y="250"/>
                </a:lnTo>
                <a:lnTo>
                  <a:pt x="538" y="248"/>
                </a:lnTo>
                <a:lnTo>
                  <a:pt x="544" y="246"/>
                </a:lnTo>
                <a:lnTo>
                  <a:pt x="540" y="248"/>
                </a:lnTo>
                <a:lnTo>
                  <a:pt x="538" y="252"/>
                </a:lnTo>
                <a:lnTo>
                  <a:pt x="538" y="250"/>
                </a:lnTo>
                <a:lnTo>
                  <a:pt x="536" y="250"/>
                </a:lnTo>
                <a:lnTo>
                  <a:pt x="535" y="250"/>
                </a:lnTo>
                <a:lnTo>
                  <a:pt x="531" y="252"/>
                </a:lnTo>
                <a:lnTo>
                  <a:pt x="528" y="253"/>
                </a:lnTo>
                <a:lnTo>
                  <a:pt x="527" y="253"/>
                </a:lnTo>
                <a:lnTo>
                  <a:pt x="527" y="255"/>
                </a:lnTo>
                <a:lnTo>
                  <a:pt x="523" y="257"/>
                </a:lnTo>
                <a:lnTo>
                  <a:pt x="523" y="259"/>
                </a:lnTo>
                <a:lnTo>
                  <a:pt x="524" y="259"/>
                </a:lnTo>
                <a:lnTo>
                  <a:pt x="528" y="257"/>
                </a:lnTo>
                <a:lnTo>
                  <a:pt x="531" y="255"/>
                </a:lnTo>
                <a:lnTo>
                  <a:pt x="528" y="259"/>
                </a:lnTo>
                <a:lnTo>
                  <a:pt x="524" y="261"/>
                </a:lnTo>
                <a:lnTo>
                  <a:pt x="527" y="261"/>
                </a:lnTo>
                <a:lnTo>
                  <a:pt x="528" y="261"/>
                </a:lnTo>
                <a:lnTo>
                  <a:pt x="532" y="259"/>
                </a:lnTo>
                <a:lnTo>
                  <a:pt x="536" y="255"/>
                </a:lnTo>
                <a:lnTo>
                  <a:pt x="532" y="261"/>
                </a:lnTo>
                <a:lnTo>
                  <a:pt x="531" y="261"/>
                </a:lnTo>
                <a:lnTo>
                  <a:pt x="528" y="261"/>
                </a:lnTo>
                <a:lnTo>
                  <a:pt x="528" y="263"/>
                </a:lnTo>
                <a:lnTo>
                  <a:pt x="531" y="263"/>
                </a:lnTo>
                <a:lnTo>
                  <a:pt x="527" y="267"/>
                </a:lnTo>
                <a:lnTo>
                  <a:pt x="524" y="268"/>
                </a:lnTo>
                <a:lnTo>
                  <a:pt x="528" y="267"/>
                </a:lnTo>
                <a:lnTo>
                  <a:pt x="527" y="268"/>
                </a:lnTo>
                <a:lnTo>
                  <a:pt x="536" y="265"/>
                </a:lnTo>
                <a:lnTo>
                  <a:pt x="544" y="259"/>
                </a:lnTo>
                <a:lnTo>
                  <a:pt x="548" y="255"/>
                </a:lnTo>
                <a:lnTo>
                  <a:pt x="549" y="252"/>
                </a:lnTo>
                <a:lnTo>
                  <a:pt x="553" y="250"/>
                </a:lnTo>
                <a:lnTo>
                  <a:pt x="555" y="246"/>
                </a:lnTo>
                <a:lnTo>
                  <a:pt x="553" y="246"/>
                </a:lnTo>
                <a:lnTo>
                  <a:pt x="549" y="242"/>
                </a:lnTo>
                <a:lnTo>
                  <a:pt x="549" y="242"/>
                </a:lnTo>
                <a:lnTo>
                  <a:pt x="549" y="242"/>
                </a:lnTo>
                <a:lnTo>
                  <a:pt x="549" y="242"/>
                </a:lnTo>
                <a:lnTo>
                  <a:pt x="549" y="242"/>
                </a:lnTo>
                <a:lnTo>
                  <a:pt x="549" y="242"/>
                </a:lnTo>
                <a:lnTo>
                  <a:pt x="549" y="242"/>
                </a:lnTo>
                <a:close/>
                <a:moveTo>
                  <a:pt x="523" y="218"/>
                </a:moveTo>
                <a:lnTo>
                  <a:pt x="519" y="223"/>
                </a:lnTo>
                <a:lnTo>
                  <a:pt x="519" y="224"/>
                </a:lnTo>
                <a:lnTo>
                  <a:pt x="522" y="224"/>
                </a:lnTo>
                <a:lnTo>
                  <a:pt x="515" y="227"/>
                </a:lnTo>
                <a:lnTo>
                  <a:pt x="511" y="231"/>
                </a:lnTo>
                <a:lnTo>
                  <a:pt x="515" y="231"/>
                </a:lnTo>
                <a:lnTo>
                  <a:pt x="519" y="228"/>
                </a:lnTo>
                <a:lnTo>
                  <a:pt x="523" y="224"/>
                </a:lnTo>
                <a:lnTo>
                  <a:pt x="524" y="224"/>
                </a:lnTo>
                <a:lnTo>
                  <a:pt x="527" y="224"/>
                </a:lnTo>
                <a:lnTo>
                  <a:pt x="524" y="223"/>
                </a:lnTo>
                <a:lnTo>
                  <a:pt x="528" y="223"/>
                </a:lnTo>
                <a:lnTo>
                  <a:pt x="528" y="222"/>
                </a:lnTo>
                <a:lnTo>
                  <a:pt x="531" y="215"/>
                </a:lnTo>
                <a:lnTo>
                  <a:pt x="532" y="214"/>
                </a:lnTo>
                <a:lnTo>
                  <a:pt x="532" y="218"/>
                </a:lnTo>
                <a:lnTo>
                  <a:pt x="536" y="211"/>
                </a:lnTo>
                <a:lnTo>
                  <a:pt x="528" y="211"/>
                </a:lnTo>
                <a:lnTo>
                  <a:pt x="523" y="218"/>
                </a:lnTo>
                <a:lnTo>
                  <a:pt x="523" y="218"/>
                </a:lnTo>
                <a:lnTo>
                  <a:pt x="523" y="218"/>
                </a:lnTo>
                <a:lnTo>
                  <a:pt x="523" y="218"/>
                </a:lnTo>
                <a:lnTo>
                  <a:pt x="523" y="218"/>
                </a:lnTo>
                <a:lnTo>
                  <a:pt x="523" y="218"/>
                </a:lnTo>
                <a:lnTo>
                  <a:pt x="523" y="218"/>
                </a:lnTo>
                <a:close/>
                <a:moveTo>
                  <a:pt x="527" y="211"/>
                </a:moveTo>
                <a:lnTo>
                  <a:pt x="528" y="211"/>
                </a:lnTo>
                <a:lnTo>
                  <a:pt x="531" y="210"/>
                </a:lnTo>
                <a:lnTo>
                  <a:pt x="527" y="211"/>
                </a:lnTo>
                <a:lnTo>
                  <a:pt x="527" y="211"/>
                </a:lnTo>
                <a:lnTo>
                  <a:pt x="527" y="211"/>
                </a:lnTo>
                <a:lnTo>
                  <a:pt x="527" y="211"/>
                </a:lnTo>
                <a:lnTo>
                  <a:pt x="527" y="211"/>
                </a:lnTo>
                <a:lnTo>
                  <a:pt x="527" y="211"/>
                </a:lnTo>
                <a:lnTo>
                  <a:pt x="527" y="211"/>
                </a:lnTo>
                <a:close/>
                <a:moveTo>
                  <a:pt x="1" y="295"/>
                </a:moveTo>
                <a:lnTo>
                  <a:pt x="9" y="293"/>
                </a:lnTo>
                <a:lnTo>
                  <a:pt x="0" y="295"/>
                </a:lnTo>
                <a:lnTo>
                  <a:pt x="1" y="295"/>
                </a:lnTo>
                <a:lnTo>
                  <a:pt x="1" y="295"/>
                </a:lnTo>
                <a:lnTo>
                  <a:pt x="1" y="295"/>
                </a:lnTo>
                <a:lnTo>
                  <a:pt x="1" y="295"/>
                </a:lnTo>
                <a:lnTo>
                  <a:pt x="1" y="295"/>
                </a:lnTo>
                <a:lnTo>
                  <a:pt x="1" y="295"/>
                </a:lnTo>
                <a:lnTo>
                  <a:pt x="1" y="295"/>
                </a:lnTo>
                <a:close/>
                <a:moveTo>
                  <a:pt x="30" y="281"/>
                </a:moveTo>
                <a:lnTo>
                  <a:pt x="22" y="284"/>
                </a:lnTo>
                <a:lnTo>
                  <a:pt x="20" y="285"/>
                </a:lnTo>
                <a:lnTo>
                  <a:pt x="22" y="288"/>
                </a:lnTo>
                <a:lnTo>
                  <a:pt x="18" y="288"/>
                </a:lnTo>
                <a:lnTo>
                  <a:pt x="14" y="289"/>
                </a:lnTo>
                <a:lnTo>
                  <a:pt x="13" y="292"/>
                </a:lnTo>
                <a:lnTo>
                  <a:pt x="9" y="293"/>
                </a:lnTo>
                <a:lnTo>
                  <a:pt x="17" y="292"/>
                </a:lnTo>
                <a:lnTo>
                  <a:pt x="22" y="289"/>
                </a:lnTo>
                <a:lnTo>
                  <a:pt x="26" y="289"/>
                </a:lnTo>
                <a:lnTo>
                  <a:pt x="28" y="288"/>
                </a:lnTo>
                <a:lnTo>
                  <a:pt x="24" y="288"/>
                </a:lnTo>
                <a:lnTo>
                  <a:pt x="30" y="285"/>
                </a:lnTo>
                <a:lnTo>
                  <a:pt x="32" y="284"/>
                </a:lnTo>
                <a:lnTo>
                  <a:pt x="34" y="281"/>
                </a:lnTo>
                <a:lnTo>
                  <a:pt x="26" y="285"/>
                </a:lnTo>
                <a:lnTo>
                  <a:pt x="30" y="281"/>
                </a:lnTo>
                <a:lnTo>
                  <a:pt x="30" y="281"/>
                </a:lnTo>
                <a:lnTo>
                  <a:pt x="30" y="281"/>
                </a:lnTo>
                <a:lnTo>
                  <a:pt x="30" y="281"/>
                </a:lnTo>
                <a:lnTo>
                  <a:pt x="30" y="281"/>
                </a:lnTo>
                <a:lnTo>
                  <a:pt x="30" y="281"/>
                </a:lnTo>
                <a:lnTo>
                  <a:pt x="30" y="281"/>
                </a:lnTo>
                <a:close/>
                <a:moveTo>
                  <a:pt x="43" y="279"/>
                </a:moveTo>
                <a:lnTo>
                  <a:pt x="40" y="280"/>
                </a:lnTo>
                <a:lnTo>
                  <a:pt x="37" y="281"/>
                </a:lnTo>
                <a:lnTo>
                  <a:pt x="40" y="281"/>
                </a:lnTo>
                <a:lnTo>
                  <a:pt x="45" y="280"/>
                </a:lnTo>
                <a:lnTo>
                  <a:pt x="43" y="280"/>
                </a:lnTo>
                <a:lnTo>
                  <a:pt x="43" y="279"/>
                </a:lnTo>
                <a:lnTo>
                  <a:pt x="43" y="279"/>
                </a:lnTo>
                <a:lnTo>
                  <a:pt x="43" y="279"/>
                </a:lnTo>
                <a:lnTo>
                  <a:pt x="43" y="279"/>
                </a:lnTo>
                <a:lnTo>
                  <a:pt x="43" y="279"/>
                </a:lnTo>
                <a:lnTo>
                  <a:pt x="43" y="279"/>
                </a:lnTo>
                <a:lnTo>
                  <a:pt x="43" y="279"/>
                </a:lnTo>
                <a:close/>
                <a:moveTo>
                  <a:pt x="91" y="265"/>
                </a:moveTo>
                <a:lnTo>
                  <a:pt x="85" y="265"/>
                </a:lnTo>
                <a:lnTo>
                  <a:pt x="77" y="267"/>
                </a:lnTo>
                <a:lnTo>
                  <a:pt x="75" y="267"/>
                </a:lnTo>
                <a:lnTo>
                  <a:pt x="71" y="268"/>
                </a:lnTo>
                <a:lnTo>
                  <a:pt x="63" y="272"/>
                </a:lnTo>
                <a:lnTo>
                  <a:pt x="62" y="275"/>
                </a:lnTo>
                <a:lnTo>
                  <a:pt x="66" y="276"/>
                </a:lnTo>
                <a:lnTo>
                  <a:pt x="70" y="275"/>
                </a:lnTo>
                <a:lnTo>
                  <a:pt x="75" y="272"/>
                </a:lnTo>
                <a:lnTo>
                  <a:pt x="79" y="272"/>
                </a:lnTo>
                <a:lnTo>
                  <a:pt x="85" y="271"/>
                </a:lnTo>
                <a:lnTo>
                  <a:pt x="87" y="271"/>
                </a:lnTo>
                <a:lnTo>
                  <a:pt x="89" y="271"/>
                </a:lnTo>
                <a:lnTo>
                  <a:pt x="91" y="271"/>
                </a:lnTo>
                <a:lnTo>
                  <a:pt x="89" y="268"/>
                </a:lnTo>
                <a:lnTo>
                  <a:pt x="91" y="265"/>
                </a:lnTo>
                <a:lnTo>
                  <a:pt x="91" y="265"/>
                </a:lnTo>
                <a:lnTo>
                  <a:pt x="91" y="265"/>
                </a:lnTo>
                <a:lnTo>
                  <a:pt x="91" y="265"/>
                </a:lnTo>
                <a:lnTo>
                  <a:pt x="91" y="265"/>
                </a:lnTo>
                <a:lnTo>
                  <a:pt x="91" y="265"/>
                </a:lnTo>
                <a:lnTo>
                  <a:pt x="91" y="265"/>
                </a:lnTo>
                <a:close/>
                <a:moveTo>
                  <a:pt x="154" y="184"/>
                </a:moveTo>
                <a:lnTo>
                  <a:pt x="154" y="183"/>
                </a:lnTo>
                <a:lnTo>
                  <a:pt x="158" y="183"/>
                </a:lnTo>
                <a:lnTo>
                  <a:pt x="163" y="183"/>
                </a:lnTo>
                <a:lnTo>
                  <a:pt x="167" y="179"/>
                </a:lnTo>
                <a:lnTo>
                  <a:pt x="171" y="175"/>
                </a:lnTo>
                <a:lnTo>
                  <a:pt x="168" y="175"/>
                </a:lnTo>
                <a:lnTo>
                  <a:pt x="164" y="175"/>
                </a:lnTo>
                <a:lnTo>
                  <a:pt x="163" y="175"/>
                </a:lnTo>
                <a:lnTo>
                  <a:pt x="159" y="175"/>
                </a:lnTo>
                <a:lnTo>
                  <a:pt x="155" y="178"/>
                </a:lnTo>
                <a:lnTo>
                  <a:pt x="150" y="178"/>
                </a:lnTo>
                <a:lnTo>
                  <a:pt x="146" y="178"/>
                </a:lnTo>
                <a:lnTo>
                  <a:pt x="146" y="180"/>
                </a:lnTo>
                <a:lnTo>
                  <a:pt x="150" y="183"/>
                </a:lnTo>
                <a:lnTo>
                  <a:pt x="154" y="184"/>
                </a:lnTo>
                <a:lnTo>
                  <a:pt x="154" y="184"/>
                </a:lnTo>
                <a:lnTo>
                  <a:pt x="154" y="184"/>
                </a:lnTo>
                <a:lnTo>
                  <a:pt x="154" y="184"/>
                </a:lnTo>
                <a:lnTo>
                  <a:pt x="154" y="184"/>
                </a:lnTo>
                <a:lnTo>
                  <a:pt x="154" y="184"/>
                </a:lnTo>
                <a:lnTo>
                  <a:pt x="154" y="184"/>
                </a:lnTo>
                <a:close/>
                <a:moveTo>
                  <a:pt x="255" y="232"/>
                </a:moveTo>
                <a:lnTo>
                  <a:pt x="251" y="235"/>
                </a:lnTo>
                <a:lnTo>
                  <a:pt x="252" y="235"/>
                </a:lnTo>
                <a:lnTo>
                  <a:pt x="256" y="235"/>
                </a:lnTo>
                <a:lnTo>
                  <a:pt x="260" y="232"/>
                </a:lnTo>
                <a:lnTo>
                  <a:pt x="259" y="231"/>
                </a:lnTo>
                <a:lnTo>
                  <a:pt x="256" y="232"/>
                </a:lnTo>
                <a:lnTo>
                  <a:pt x="255" y="232"/>
                </a:lnTo>
                <a:lnTo>
                  <a:pt x="255" y="232"/>
                </a:lnTo>
                <a:lnTo>
                  <a:pt x="255" y="232"/>
                </a:lnTo>
                <a:lnTo>
                  <a:pt x="255" y="232"/>
                </a:lnTo>
                <a:lnTo>
                  <a:pt x="255" y="232"/>
                </a:lnTo>
                <a:lnTo>
                  <a:pt x="255" y="232"/>
                </a:lnTo>
                <a:lnTo>
                  <a:pt x="255" y="232"/>
                </a:lnTo>
                <a:close/>
                <a:moveTo>
                  <a:pt x="287" y="218"/>
                </a:moveTo>
                <a:lnTo>
                  <a:pt x="283" y="215"/>
                </a:lnTo>
                <a:lnTo>
                  <a:pt x="283" y="218"/>
                </a:lnTo>
                <a:lnTo>
                  <a:pt x="281" y="218"/>
                </a:lnTo>
                <a:lnTo>
                  <a:pt x="279" y="218"/>
                </a:lnTo>
                <a:lnTo>
                  <a:pt x="277" y="219"/>
                </a:lnTo>
                <a:lnTo>
                  <a:pt x="276" y="219"/>
                </a:lnTo>
                <a:lnTo>
                  <a:pt x="277" y="218"/>
                </a:lnTo>
                <a:lnTo>
                  <a:pt x="273" y="218"/>
                </a:lnTo>
                <a:lnTo>
                  <a:pt x="272" y="219"/>
                </a:lnTo>
                <a:lnTo>
                  <a:pt x="269" y="222"/>
                </a:lnTo>
                <a:lnTo>
                  <a:pt x="269" y="223"/>
                </a:lnTo>
                <a:lnTo>
                  <a:pt x="268" y="223"/>
                </a:lnTo>
                <a:lnTo>
                  <a:pt x="265" y="223"/>
                </a:lnTo>
                <a:lnTo>
                  <a:pt x="265" y="222"/>
                </a:lnTo>
                <a:lnTo>
                  <a:pt x="264" y="222"/>
                </a:lnTo>
                <a:lnTo>
                  <a:pt x="260" y="222"/>
                </a:lnTo>
                <a:lnTo>
                  <a:pt x="256" y="223"/>
                </a:lnTo>
                <a:lnTo>
                  <a:pt x="252" y="224"/>
                </a:lnTo>
                <a:lnTo>
                  <a:pt x="251" y="228"/>
                </a:lnTo>
                <a:lnTo>
                  <a:pt x="249" y="232"/>
                </a:lnTo>
                <a:lnTo>
                  <a:pt x="251" y="232"/>
                </a:lnTo>
                <a:lnTo>
                  <a:pt x="256" y="228"/>
                </a:lnTo>
                <a:lnTo>
                  <a:pt x="251" y="231"/>
                </a:lnTo>
                <a:lnTo>
                  <a:pt x="255" y="228"/>
                </a:lnTo>
                <a:lnTo>
                  <a:pt x="256" y="228"/>
                </a:lnTo>
                <a:lnTo>
                  <a:pt x="259" y="228"/>
                </a:lnTo>
                <a:lnTo>
                  <a:pt x="255" y="231"/>
                </a:lnTo>
                <a:lnTo>
                  <a:pt x="260" y="228"/>
                </a:lnTo>
                <a:lnTo>
                  <a:pt x="256" y="231"/>
                </a:lnTo>
                <a:lnTo>
                  <a:pt x="259" y="231"/>
                </a:lnTo>
                <a:lnTo>
                  <a:pt x="273" y="227"/>
                </a:lnTo>
                <a:lnTo>
                  <a:pt x="272" y="224"/>
                </a:lnTo>
                <a:lnTo>
                  <a:pt x="277" y="227"/>
                </a:lnTo>
                <a:lnTo>
                  <a:pt x="279" y="224"/>
                </a:lnTo>
                <a:lnTo>
                  <a:pt x="279" y="223"/>
                </a:lnTo>
                <a:lnTo>
                  <a:pt x="281" y="223"/>
                </a:lnTo>
                <a:lnTo>
                  <a:pt x="285" y="224"/>
                </a:lnTo>
                <a:lnTo>
                  <a:pt x="291" y="222"/>
                </a:lnTo>
                <a:lnTo>
                  <a:pt x="289" y="222"/>
                </a:lnTo>
                <a:lnTo>
                  <a:pt x="291" y="219"/>
                </a:lnTo>
                <a:lnTo>
                  <a:pt x="292" y="218"/>
                </a:lnTo>
                <a:lnTo>
                  <a:pt x="291" y="215"/>
                </a:lnTo>
                <a:lnTo>
                  <a:pt x="287" y="218"/>
                </a:lnTo>
                <a:lnTo>
                  <a:pt x="287" y="218"/>
                </a:lnTo>
                <a:lnTo>
                  <a:pt x="287" y="218"/>
                </a:lnTo>
                <a:lnTo>
                  <a:pt x="287" y="218"/>
                </a:lnTo>
                <a:lnTo>
                  <a:pt x="287" y="218"/>
                </a:lnTo>
                <a:lnTo>
                  <a:pt x="287" y="218"/>
                </a:lnTo>
                <a:lnTo>
                  <a:pt x="287" y="218"/>
                </a:lnTo>
                <a:close/>
                <a:moveTo>
                  <a:pt x="186" y="130"/>
                </a:moveTo>
                <a:lnTo>
                  <a:pt x="188" y="130"/>
                </a:lnTo>
                <a:lnTo>
                  <a:pt x="194" y="130"/>
                </a:lnTo>
                <a:lnTo>
                  <a:pt x="195" y="127"/>
                </a:lnTo>
                <a:lnTo>
                  <a:pt x="198" y="126"/>
                </a:lnTo>
                <a:lnTo>
                  <a:pt x="194" y="126"/>
                </a:lnTo>
                <a:lnTo>
                  <a:pt x="190" y="123"/>
                </a:lnTo>
                <a:lnTo>
                  <a:pt x="186" y="123"/>
                </a:lnTo>
                <a:lnTo>
                  <a:pt x="184" y="126"/>
                </a:lnTo>
                <a:lnTo>
                  <a:pt x="178" y="130"/>
                </a:lnTo>
                <a:lnTo>
                  <a:pt x="178" y="131"/>
                </a:lnTo>
                <a:lnTo>
                  <a:pt x="180" y="130"/>
                </a:lnTo>
                <a:lnTo>
                  <a:pt x="178" y="134"/>
                </a:lnTo>
                <a:lnTo>
                  <a:pt x="186" y="130"/>
                </a:lnTo>
                <a:lnTo>
                  <a:pt x="186" y="130"/>
                </a:lnTo>
                <a:lnTo>
                  <a:pt x="186" y="130"/>
                </a:lnTo>
                <a:lnTo>
                  <a:pt x="186" y="130"/>
                </a:lnTo>
                <a:lnTo>
                  <a:pt x="186" y="130"/>
                </a:lnTo>
                <a:lnTo>
                  <a:pt x="186" y="130"/>
                </a:lnTo>
                <a:lnTo>
                  <a:pt x="186" y="130"/>
                </a:lnTo>
                <a:close/>
                <a:moveTo>
                  <a:pt x="249" y="82"/>
                </a:moveTo>
                <a:lnTo>
                  <a:pt x="245" y="84"/>
                </a:lnTo>
                <a:lnTo>
                  <a:pt x="247" y="84"/>
                </a:lnTo>
                <a:lnTo>
                  <a:pt x="249" y="82"/>
                </a:lnTo>
                <a:lnTo>
                  <a:pt x="249" y="82"/>
                </a:lnTo>
                <a:lnTo>
                  <a:pt x="249" y="82"/>
                </a:lnTo>
                <a:lnTo>
                  <a:pt x="249" y="82"/>
                </a:lnTo>
                <a:lnTo>
                  <a:pt x="249" y="82"/>
                </a:lnTo>
                <a:lnTo>
                  <a:pt x="249" y="82"/>
                </a:lnTo>
                <a:lnTo>
                  <a:pt x="249" y="82"/>
                </a:lnTo>
                <a:close/>
                <a:moveTo>
                  <a:pt x="496" y="246"/>
                </a:moveTo>
                <a:lnTo>
                  <a:pt x="500" y="242"/>
                </a:lnTo>
                <a:lnTo>
                  <a:pt x="504" y="236"/>
                </a:lnTo>
                <a:lnTo>
                  <a:pt x="507" y="232"/>
                </a:lnTo>
                <a:lnTo>
                  <a:pt x="511" y="224"/>
                </a:lnTo>
                <a:lnTo>
                  <a:pt x="510" y="223"/>
                </a:lnTo>
                <a:lnTo>
                  <a:pt x="507" y="223"/>
                </a:lnTo>
                <a:lnTo>
                  <a:pt x="506" y="224"/>
                </a:lnTo>
                <a:lnTo>
                  <a:pt x="504" y="224"/>
                </a:lnTo>
                <a:lnTo>
                  <a:pt x="502" y="227"/>
                </a:lnTo>
                <a:lnTo>
                  <a:pt x="504" y="227"/>
                </a:lnTo>
                <a:lnTo>
                  <a:pt x="502" y="228"/>
                </a:lnTo>
                <a:lnTo>
                  <a:pt x="502" y="231"/>
                </a:lnTo>
                <a:lnTo>
                  <a:pt x="500" y="232"/>
                </a:lnTo>
                <a:lnTo>
                  <a:pt x="498" y="235"/>
                </a:lnTo>
                <a:lnTo>
                  <a:pt x="500" y="235"/>
                </a:lnTo>
                <a:lnTo>
                  <a:pt x="498" y="236"/>
                </a:lnTo>
                <a:lnTo>
                  <a:pt x="500" y="236"/>
                </a:lnTo>
                <a:lnTo>
                  <a:pt x="502" y="236"/>
                </a:lnTo>
                <a:lnTo>
                  <a:pt x="498" y="240"/>
                </a:lnTo>
                <a:lnTo>
                  <a:pt x="496" y="246"/>
                </a:lnTo>
                <a:lnTo>
                  <a:pt x="496" y="246"/>
                </a:lnTo>
                <a:lnTo>
                  <a:pt x="496" y="246"/>
                </a:lnTo>
                <a:lnTo>
                  <a:pt x="496" y="246"/>
                </a:lnTo>
                <a:lnTo>
                  <a:pt x="496" y="246"/>
                </a:lnTo>
                <a:lnTo>
                  <a:pt x="496" y="246"/>
                </a:lnTo>
                <a:lnTo>
                  <a:pt x="496" y="246"/>
                </a:lnTo>
                <a:close/>
                <a:moveTo>
                  <a:pt x="507" y="222"/>
                </a:moveTo>
                <a:lnTo>
                  <a:pt x="506" y="222"/>
                </a:lnTo>
                <a:lnTo>
                  <a:pt x="507" y="219"/>
                </a:lnTo>
                <a:lnTo>
                  <a:pt x="510" y="222"/>
                </a:lnTo>
                <a:lnTo>
                  <a:pt x="514" y="223"/>
                </a:lnTo>
                <a:lnTo>
                  <a:pt x="518" y="223"/>
                </a:lnTo>
                <a:lnTo>
                  <a:pt x="519" y="219"/>
                </a:lnTo>
                <a:lnTo>
                  <a:pt x="518" y="219"/>
                </a:lnTo>
                <a:lnTo>
                  <a:pt x="515" y="219"/>
                </a:lnTo>
                <a:lnTo>
                  <a:pt x="514" y="218"/>
                </a:lnTo>
                <a:lnTo>
                  <a:pt x="511" y="215"/>
                </a:lnTo>
                <a:lnTo>
                  <a:pt x="515" y="218"/>
                </a:lnTo>
                <a:lnTo>
                  <a:pt x="518" y="218"/>
                </a:lnTo>
                <a:lnTo>
                  <a:pt x="519" y="218"/>
                </a:lnTo>
                <a:lnTo>
                  <a:pt x="519" y="215"/>
                </a:lnTo>
                <a:lnTo>
                  <a:pt x="522" y="215"/>
                </a:lnTo>
                <a:lnTo>
                  <a:pt x="523" y="215"/>
                </a:lnTo>
                <a:lnTo>
                  <a:pt x="523" y="214"/>
                </a:lnTo>
                <a:lnTo>
                  <a:pt x="519" y="214"/>
                </a:lnTo>
                <a:lnTo>
                  <a:pt x="518" y="214"/>
                </a:lnTo>
                <a:lnTo>
                  <a:pt x="514" y="215"/>
                </a:lnTo>
                <a:lnTo>
                  <a:pt x="515" y="214"/>
                </a:lnTo>
                <a:lnTo>
                  <a:pt x="519" y="211"/>
                </a:lnTo>
                <a:lnTo>
                  <a:pt x="514" y="211"/>
                </a:lnTo>
                <a:lnTo>
                  <a:pt x="511" y="211"/>
                </a:lnTo>
                <a:lnTo>
                  <a:pt x="510" y="214"/>
                </a:lnTo>
                <a:lnTo>
                  <a:pt x="510" y="211"/>
                </a:lnTo>
                <a:lnTo>
                  <a:pt x="507" y="211"/>
                </a:lnTo>
                <a:lnTo>
                  <a:pt x="506" y="214"/>
                </a:lnTo>
                <a:lnTo>
                  <a:pt x="506" y="215"/>
                </a:lnTo>
                <a:lnTo>
                  <a:pt x="504" y="215"/>
                </a:lnTo>
                <a:lnTo>
                  <a:pt x="504" y="214"/>
                </a:lnTo>
                <a:lnTo>
                  <a:pt x="502" y="215"/>
                </a:lnTo>
                <a:lnTo>
                  <a:pt x="500" y="218"/>
                </a:lnTo>
                <a:lnTo>
                  <a:pt x="502" y="218"/>
                </a:lnTo>
                <a:lnTo>
                  <a:pt x="502" y="219"/>
                </a:lnTo>
                <a:lnTo>
                  <a:pt x="504" y="222"/>
                </a:lnTo>
                <a:lnTo>
                  <a:pt x="502" y="222"/>
                </a:lnTo>
                <a:lnTo>
                  <a:pt x="502" y="223"/>
                </a:lnTo>
                <a:lnTo>
                  <a:pt x="502" y="224"/>
                </a:lnTo>
                <a:lnTo>
                  <a:pt x="504" y="224"/>
                </a:lnTo>
                <a:lnTo>
                  <a:pt x="506" y="223"/>
                </a:lnTo>
                <a:lnTo>
                  <a:pt x="507" y="222"/>
                </a:lnTo>
                <a:lnTo>
                  <a:pt x="507" y="222"/>
                </a:lnTo>
                <a:lnTo>
                  <a:pt x="507" y="222"/>
                </a:lnTo>
                <a:lnTo>
                  <a:pt x="507" y="222"/>
                </a:lnTo>
                <a:lnTo>
                  <a:pt x="507" y="222"/>
                </a:lnTo>
                <a:lnTo>
                  <a:pt x="507" y="222"/>
                </a:lnTo>
                <a:lnTo>
                  <a:pt x="507" y="222"/>
                </a:lnTo>
                <a:close/>
                <a:moveTo>
                  <a:pt x="515" y="238"/>
                </a:moveTo>
                <a:lnTo>
                  <a:pt x="515" y="240"/>
                </a:lnTo>
                <a:lnTo>
                  <a:pt x="519" y="240"/>
                </a:lnTo>
                <a:lnTo>
                  <a:pt x="523" y="238"/>
                </a:lnTo>
                <a:lnTo>
                  <a:pt x="523" y="236"/>
                </a:lnTo>
                <a:lnTo>
                  <a:pt x="524" y="235"/>
                </a:lnTo>
                <a:lnTo>
                  <a:pt x="527" y="236"/>
                </a:lnTo>
                <a:lnTo>
                  <a:pt x="528" y="236"/>
                </a:lnTo>
                <a:lnTo>
                  <a:pt x="528" y="232"/>
                </a:lnTo>
                <a:lnTo>
                  <a:pt x="528" y="231"/>
                </a:lnTo>
                <a:lnTo>
                  <a:pt x="523" y="231"/>
                </a:lnTo>
                <a:lnTo>
                  <a:pt x="519" y="231"/>
                </a:lnTo>
                <a:lnTo>
                  <a:pt x="519" y="232"/>
                </a:lnTo>
                <a:lnTo>
                  <a:pt x="518" y="235"/>
                </a:lnTo>
                <a:lnTo>
                  <a:pt x="519" y="235"/>
                </a:lnTo>
                <a:lnTo>
                  <a:pt x="518" y="236"/>
                </a:lnTo>
                <a:lnTo>
                  <a:pt x="515" y="238"/>
                </a:lnTo>
                <a:lnTo>
                  <a:pt x="515" y="238"/>
                </a:lnTo>
                <a:lnTo>
                  <a:pt x="515" y="238"/>
                </a:lnTo>
                <a:lnTo>
                  <a:pt x="515" y="238"/>
                </a:lnTo>
                <a:lnTo>
                  <a:pt x="515" y="238"/>
                </a:lnTo>
                <a:lnTo>
                  <a:pt x="515" y="238"/>
                </a:lnTo>
                <a:lnTo>
                  <a:pt x="515" y="238"/>
                </a:lnTo>
                <a:close/>
                <a:moveTo>
                  <a:pt x="518" y="248"/>
                </a:moveTo>
                <a:lnTo>
                  <a:pt x="515" y="248"/>
                </a:lnTo>
                <a:lnTo>
                  <a:pt x="518" y="246"/>
                </a:lnTo>
                <a:lnTo>
                  <a:pt x="518" y="242"/>
                </a:lnTo>
                <a:lnTo>
                  <a:pt x="514" y="244"/>
                </a:lnTo>
                <a:lnTo>
                  <a:pt x="510" y="244"/>
                </a:lnTo>
                <a:lnTo>
                  <a:pt x="514" y="246"/>
                </a:lnTo>
                <a:lnTo>
                  <a:pt x="511" y="246"/>
                </a:lnTo>
                <a:lnTo>
                  <a:pt x="510" y="248"/>
                </a:lnTo>
                <a:lnTo>
                  <a:pt x="506" y="248"/>
                </a:lnTo>
                <a:lnTo>
                  <a:pt x="504" y="250"/>
                </a:lnTo>
                <a:lnTo>
                  <a:pt x="507" y="250"/>
                </a:lnTo>
                <a:lnTo>
                  <a:pt x="510" y="250"/>
                </a:lnTo>
                <a:lnTo>
                  <a:pt x="507" y="252"/>
                </a:lnTo>
                <a:lnTo>
                  <a:pt x="510" y="252"/>
                </a:lnTo>
                <a:lnTo>
                  <a:pt x="507" y="253"/>
                </a:lnTo>
                <a:lnTo>
                  <a:pt x="506" y="253"/>
                </a:lnTo>
                <a:lnTo>
                  <a:pt x="504" y="255"/>
                </a:lnTo>
                <a:lnTo>
                  <a:pt x="510" y="255"/>
                </a:lnTo>
                <a:lnTo>
                  <a:pt x="507" y="257"/>
                </a:lnTo>
                <a:lnTo>
                  <a:pt x="506" y="257"/>
                </a:lnTo>
                <a:lnTo>
                  <a:pt x="507" y="259"/>
                </a:lnTo>
                <a:lnTo>
                  <a:pt x="504" y="259"/>
                </a:lnTo>
                <a:lnTo>
                  <a:pt x="502" y="259"/>
                </a:lnTo>
                <a:lnTo>
                  <a:pt x="500" y="261"/>
                </a:lnTo>
                <a:lnTo>
                  <a:pt x="502" y="261"/>
                </a:lnTo>
                <a:lnTo>
                  <a:pt x="504" y="261"/>
                </a:lnTo>
                <a:lnTo>
                  <a:pt x="506" y="261"/>
                </a:lnTo>
                <a:lnTo>
                  <a:pt x="506" y="263"/>
                </a:lnTo>
                <a:lnTo>
                  <a:pt x="507" y="261"/>
                </a:lnTo>
                <a:lnTo>
                  <a:pt x="506" y="265"/>
                </a:lnTo>
                <a:lnTo>
                  <a:pt x="506" y="267"/>
                </a:lnTo>
                <a:lnTo>
                  <a:pt x="504" y="268"/>
                </a:lnTo>
                <a:lnTo>
                  <a:pt x="506" y="268"/>
                </a:lnTo>
                <a:lnTo>
                  <a:pt x="504" y="271"/>
                </a:lnTo>
                <a:lnTo>
                  <a:pt x="507" y="271"/>
                </a:lnTo>
                <a:lnTo>
                  <a:pt x="510" y="268"/>
                </a:lnTo>
                <a:lnTo>
                  <a:pt x="514" y="265"/>
                </a:lnTo>
                <a:lnTo>
                  <a:pt x="510" y="265"/>
                </a:lnTo>
                <a:lnTo>
                  <a:pt x="515" y="261"/>
                </a:lnTo>
                <a:lnTo>
                  <a:pt x="514" y="261"/>
                </a:lnTo>
                <a:lnTo>
                  <a:pt x="515" y="259"/>
                </a:lnTo>
                <a:lnTo>
                  <a:pt x="514" y="259"/>
                </a:lnTo>
                <a:lnTo>
                  <a:pt x="515" y="257"/>
                </a:lnTo>
                <a:lnTo>
                  <a:pt x="518" y="257"/>
                </a:lnTo>
                <a:lnTo>
                  <a:pt x="519" y="250"/>
                </a:lnTo>
                <a:lnTo>
                  <a:pt x="518" y="248"/>
                </a:lnTo>
                <a:lnTo>
                  <a:pt x="518" y="248"/>
                </a:lnTo>
                <a:lnTo>
                  <a:pt x="518" y="248"/>
                </a:lnTo>
                <a:lnTo>
                  <a:pt x="518" y="248"/>
                </a:lnTo>
                <a:lnTo>
                  <a:pt x="518" y="248"/>
                </a:lnTo>
                <a:lnTo>
                  <a:pt x="518" y="248"/>
                </a:lnTo>
                <a:lnTo>
                  <a:pt x="518" y="248"/>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08" name="Freeform 119"/>
          <p:cNvSpPr>
            <a:spLocks noEditPoints="1"/>
          </p:cNvSpPr>
          <p:nvPr/>
        </p:nvSpPr>
        <p:spPr bwMode="auto">
          <a:xfrm>
            <a:off x="846534" y="2629389"/>
            <a:ext cx="746522" cy="810380"/>
          </a:xfrm>
          <a:custGeom>
            <a:avLst/>
            <a:gdLst>
              <a:gd name="T0" fmla="*/ 378 w 418"/>
              <a:gd name="T1" fmla="*/ 206 h 329"/>
              <a:gd name="T2" fmla="*/ 357 w 418"/>
              <a:gd name="T3" fmla="*/ 233 h 329"/>
              <a:gd name="T4" fmla="*/ 336 w 418"/>
              <a:gd name="T5" fmla="*/ 259 h 329"/>
              <a:gd name="T6" fmla="*/ 317 w 418"/>
              <a:gd name="T7" fmla="*/ 259 h 329"/>
              <a:gd name="T8" fmla="*/ 281 w 418"/>
              <a:gd name="T9" fmla="*/ 255 h 329"/>
              <a:gd name="T10" fmla="*/ 264 w 418"/>
              <a:gd name="T11" fmla="*/ 241 h 329"/>
              <a:gd name="T12" fmla="*/ 248 w 418"/>
              <a:gd name="T13" fmla="*/ 193 h 329"/>
              <a:gd name="T14" fmla="*/ 256 w 418"/>
              <a:gd name="T15" fmla="*/ 153 h 329"/>
              <a:gd name="T16" fmla="*/ 264 w 418"/>
              <a:gd name="T17" fmla="*/ 132 h 329"/>
              <a:gd name="T18" fmla="*/ 261 w 418"/>
              <a:gd name="T19" fmla="*/ 120 h 329"/>
              <a:gd name="T20" fmla="*/ 241 w 418"/>
              <a:gd name="T21" fmla="*/ 104 h 329"/>
              <a:gd name="T22" fmla="*/ 228 w 418"/>
              <a:gd name="T23" fmla="*/ 60 h 329"/>
              <a:gd name="T24" fmla="*/ 194 w 418"/>
              <a:gd name="T25" fmla="*/ 67 h 329"/>
              <a:gd name="T26" fmla="*/ 172 w 418"/>
              <a:gd name="T27" fmla="*/ 36 h 329"/>
              <a:gd name="T28" fmla="*/ 127 w 418"/>
              <a:gd name="T29" fmla="*/ 18 h 329"/>
              <a:gd name="T30" fmla="*/ 1 w 418"/>
              <a:gd name="T31" fmla="*/ 14 h 329"/>
              <a:gd name="T32" fmla="*/ 4 w 418"/>
              <a:gd name="T33" fmla="*/ 33 h 329"/>
              <a:gd name="T34" fmla="*/ 6 w 418"/>
              <a:gd name="T35" fmla="*/ 56 h 329"/>
              <a:gd name="T36" fmla="*/ 17 w 418"/>
              <a:gd name="T37" fmla="*/ 91 h 329"/>
              <a:gd name="T38" fmla="*/ 14 w 418"/>
              <a:gd name="T39" fmla="*/ 91 h 329"/>
              <a:gd name="T40" fmla="*/ 9 w 418"/>
              <a:gd name="T41" fmla="*/ 97 h 329"/>
              <a:gd name="T42" fmla="*/ 20 w 418"/>
              <a:gd name="T43" fmla="*/ 109 h 329"/>
              <a:gd name="T44" fmla="*/ 37 w 418"/>
              <a:gd name="T45" fmla="*/ 132 h 329"/>
              <a:gd name="T46" fmla="*/ 54 w 418"/>
              <a:gd name="T47" fmla="*/ 164 h 329"/>
              <a:gd name="T48" fmla="*/ 70 w 418"/>
              <a:gd name="T49" fmla="*/ 168 h 329"/>
              <a:gd name="T50" fmla="*/ 54 w 418"/>
              <a:gd name="T51" fmla="*/ 148 h 329"/>
              <a:gd name="T52" fmla="*/ 50 w 418"/>
              <a:gd name="T53" fmla="*/ 110 h 329"/>
              <a:gd name="T54" fmla="*/ 45 w 418"/>
              <a:gd name="T55" fmla="*/ 100 h 329"/>
              <a:gd name="T56" fmla="*/ 36 w 418"/>
              <a:gd name="T57" fmla="*/ 73 h 329"/>
              <a:gd name="T58" fmla="*/ 24 w 418"/>
              <a:gd name="T59" fmla="*/ 43 h 329"/>
              <a:gd name="T60" fmla="*/ 37 w 418"/>
              <a:gd name="T61" fmla="*/ 22 h 329"/>
              <a:gd name="T62" fmla="*/ 53 w 418"/>
              <a:gd name="T63" fmla="*/ 30 h 329"/>
              <a:gd name="T64" fmla="*/ 53 w 418"/>
              <a:gd name="T65" fmla="*/ 61 h 329"/>
              <a:gd name="T66" fmla="*/ 62 w 418"/>
              <a:gd name="T67" fmla="*/ 84 h 329"/>
              <a:gd name="T68" fmla="*/ 70 w 418"/>
              <a:gd name="T69" fmla="*/ 97 h 329"/>
              <a:gd name="T70" fmla="*/ 83 w 418"/>
              <a:gd name="T71" fmla="*/ 109 h 329"/>
              <a:gd name="T72" fmla="*/ 81 w 418"/>
              <a:gd name="T73" fmla="*/ 120 h 329"/>
              <a:gd name="T74" fmla="*/ 87 w 418"/>
              <a:gd name="T75" fmla="*/ 130 h 329"/>
              <a:gd name="T76" fmla="*/ 98 w 418"/>
              <a:gd name="T77" fmla="*/ 148 h 329"/>
              <a:gd name="T78" fmla="*/ 125 w 418"/>
              <a:gd name="T79" fmla="*/ 197 h 329"/>
              <a:gd name="T80" fmla="*/ 123 w 418"/>
              <a:gd name="T81" fmla="*/ 221 h 329"/>
              <a:gd name="T82" fmla="*/ 134 w 418"/>
              <a:gd name="T83" fmla="*/ 246 h 329"/>
              <a:gd name="T84" fmla="*/ 167 w 418"/>
              <a:gd name="T85" fmla="*/ 267 h 329"/>
              <a:gd name="T86" fmla="*/ 208 w 418"/>
              <a:gd name="T87" fmla="*/ 291 h 329"/>
              <a:gd name="T88" fmla="*/ 234 w 418"/>
              <a:gd name="T89" fmla="*/ 306 h 329"/>
              <a:gd name="T90" fmla="*/ 276 w 418"/>
              <a:gd name="T91" fmla="*/ 299 h 329"/>
              <a:gd name="T92" fmla="*/ 285 w 418"/>
              <a:gd name="T93" fmla="*/ 298 h 329"/>
              <a:gd name="T94" fmla="*/ 316 w 418"/>
              <a:gd name="T95" fmla="*/ 328 h 329"/>
              <a:gd name="T96" fmla="*/ 326 w 418"/>
              <a:gd name="T97" fmla="*/ 302 h 329"/>
              <a:gd name="T98" fmla="*/ 342 w 418"/>
              <a:gd name="T99" fmla="*/ 288 h 329"/>
              <a:gd name="T100" fmla="*/ 346 w 418"/>
              <a:gd name="T101" fmla="*/ 268 h 329"/>
              <a:gd name="T102" fmla="*/ 376 w 418"/>
              <a:gd name="T103" fmla="*/ 268 h 329"/>
              <a:gd name="T104" fmla="*/ 393 w 418"/>
              <a:gd name="T105" fmla="*/ 263 h 329"/>
              <a:gd name="T106" fmla="*/ 400 w 418"/>
              <a:gd name="T107" fmla="*/ 238 h 329"/>
              <a:gd name="T108" fmla="*/ 418 w 418"/>
              <a:gd name="T109" fmla="*/ 207 h 329"/>
              <a:gd name="T110" fmla="*/ 417 w 418"/>
              <a:gd name="T111" fmla="*/ 202 h 329"/>
              <a:gd name="T112" fmla="*/ 252 w 418"/>
              <a:gd name="T113" fmla="*/ 19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8" h="329">
                <a:moveTo>
                  <a:pt x="417" y="202"/>
                </a:moveTo>
                <a:lnTo>
                  <a:pt x="410" y="202"/>
                </a:lnTo>
                <a:lnTo>
                  <a:pt x="409" y="205"/>
                </a:lnTo>
                <a:lnTo>
                  <a:pt x="406" y="205"/>
                </a:lnTo>
                <a:lnTo>
                  <a:pt x="400" y="202"/>
                </a:lnTo>
                <a:lnTo>
                  <a:pt x="396" y="202"/>
                </a:lnTo>
                <a:lnTo>
                  <a:pt x="392" y="202"/>
                </a:lnTo>
                <a:lnTo>
                  <a:pt x="378" y="206"/>
                </a:lnTo>
                <a:lnTo>
                  <a:pt x="369" y="207"/>
                </a:lnTo>
                <a:lnTo>
                  <a:pt x="362" y="210"/>
                </a:lnTo>
                <a:lnTo>
                  <a:pt x="361" y="215"/>
                </a:lnTo>
                <a:lnTo>
                  <a:pt x="361" y="214"/>
                </a:lnTo>
                <a:lnTo>
                  <a:pt x="360" y="219"/>
                </a:lnTo>
                <a:lnTo>
                  <a:pt x="357" y="225"/>
                </a:lnTo>
                <a:lnTo>
                  <a:pt x="357" y="229"/>
                </a:lnTo>
                <a:lnTo>
                  <a:pt x="357" y="233"/>
                </a:lnTo>
                <a:lnTo>
                  <a:pt x="352" y="237"/>
                </a:lnTo>
                <a:lnTo>
                  <a:pt x="349" y="242"/>
                </a:lnTo>
                <a:lnTo>
                  <a:pt x="346" y="246"/>
                </a:lnTo>
                <a:lnTo>
                  <a:pt x="342" y="247"/>
                </a:lnTo>
                <a:lnTo>
                  <a:pt x="338" y="251"/>
                </a:lnTo>
                <a:lnTo>
                  <a:pt x="340" y="254"/>
                </a:lnTo>
                <a:lnTo>
                  <a:pt x="338" y="258"/>
                </a:lnTo>
                <a:lnTo>
                  <a:pt x="336" y="259"/>
                </a:lnTo>
                <a:lnTo>
                  <a:pt x="334" y="259"/>
                </a:lnTo>
                <a:lnTo>
                  <a:pt x="330" y="259"/>
                </a:lnTo>
                <a:lnTo>
                  <a:pt x="330" y="258"/>
                </a:lnTo>
                <a:lnTo>
                  <a:pt x="330" y="255"/>
                </a:lnTo>
                <a:lnTo>
                  <a:pt x="329" y="254"/>
                </a:lnTo>
                <a:lnTo>
                  <a:pt x="323" y="254"/>
                </a:lnTo>
                <a:lnTo>
                  <a:pt x="319" y="255"/>
                </a:lnTo>
                <a:lnTo>
                  <a:pt x="317" y="259"/>
                </a:lnTo>
                <a:lnTo>
                  <a:pt x="316" y="258"/>
                </a:lnTo>
                <a:lnTo>
                  <a:pt x="309" y="259"/>
                </a:lnTo>
                <a:lnTo>
                  <a:pt x="301" y="260"/>
                </a:lnTo>
                <a:lnTo>
                  <a:pt x="300" y="262"/>
                </a:lnTo>
                <a:lnTo>
                  <a:pt x="295" y="263"/>
                </a:lnTo>
                <a:lnTo>
                  <a:pt x="291" y="263"/>
                </a:lnTo>
                <a:lnTo>
                  <a:pt x="287" y="262"/>
                </a:lnTo>
                <a:lnTo>
                  <a:pt x="281" y="255"/>
                </a:lnTo>
                <a:lnTo>
                  <a:pt x="276" y="254"/>
                </a:lnTo>
                <a:lnTo>
                  <a:pt x="269" y="254"/>
                </a:lnTo>
                <a:lnTo>
                  <a:pt x="268" y="254"/>
                </a:lnTo>
                <a:lnTo>
                  <a:pt x="268" y="251"/>
                </a:lnTo>
                <a:lnTo>
                  <a:pt x="269" y="251"/>
                </a:lnTo>
                <a:lnTo>
                  <a:pt x="268" y="250"/>
                </a:lnTo>
                <a:lnTo>
                  <a:pt x="265" y="247"/>
                </a:lnTo>
                <a:lnTo>
                  <a:pt x="264" y="241"/>
                </a:lnTo>
                <a:lnTo>
                  <a:pt x="260" y="231"/>
                </a:lnTo>
                <a:lnTo>
                  <a:pt x="256" y="223"/>
                </a:lnTo>
                <a:lnTo>
                  <a:pt x="252" y="215"/>
                </a:lnTo>
                <a:lnTo>
                  <a:pt x="251" y="206"/>
                </a:lnTo>
                <a:lnTo>
                  <a:pt x="251" y="205"/>
                </a:lnTo>
                <a:lnTo>
                  <a:pt x="248" y="202"/>
                </a:lnTo>
                <a:lnTo>
                  <a:pt x="248" y="197"/>
                </a:lnTo>
                <a:lnTo>
                  <a:pt x="248" y="193"/>
                </a:lnTo>
                <a:lnTo>
                  <a:pt x="248" y="187"/>
                </a:lnTo>
                <a:lnTo>
                  <a:pt x="251" y="180"/>
                </a:lnTo>
                <a:lnTo>
                  <a:pt x="252" y="174"/>
                </a:lnTo>
                <a:lnTo>
                  <a:pt x="255" y="168"/>
                </a:lnTo>
                <a:lnTo>
                  <a:pt x="255" y="164"/>
                </a:lnTo>
                <a:lnTo>
                  <a:pt x="252" y="162"/>
                </a:lnTo>
                <a:lnTo>
                  <a:pt x="255" y="161"/>
                </a:lnTo>
                <a:lnTo>
                  <a:pt x="256" y="153"/>
                </a:lnTo>
                <a:lnTo>
                  <a:pt x="255" y="149"/>
                </a:lnTo>
                <a:lnTo>
                  <a:pt x="256" y="149"/>
                </a:lnTo>
                <a:lnTo>
                  <a:pt x="259" y="144"/>
                </a:lnTo>
                <a:lnTo>
                  <a:pt x="260" y="141"/>
                </a:lnTo>
                <a:lnTo>
                  <a:pt x="259" y="136"/>
                </a:lnTo>
                <a:lnTo>
                  <a:pt x="260" y="133"/>
                </a:lnTo>
                <a:lnTo>
                  <a:pt x="261" y="133"/>
                </a:lnTo>
                <a:lnTo>
                  <a:pt x="264" y="132"/>
                </a:lnTo>
                <a:lnTo>
                  <a:pt x="264" y="133"/>
                </a:lnTo>
                <a:lnTo>
                  <a:pt x="264" y="137"/>
                </a:lnTo>
                <a:lnTo>
                  <a:pt x="272" y="122"/>
                </a:lnTo>
                <a:lnTo>
                  <a:pt x="268" y="124"/>
                </a:lnTo>
                <a:lnTo>
                  <a:pt x="268" y="124"/>
                </a:lnTo>
                <a:lnTo>
                  <a:pt x="268" y="124"/>
                </a:lnTo>
                <a:lnTo>
                  <a:pt x="264" y="122"/>
                </a:lnTo>
                <a:lnTo>
                  <a:pt x="261" y="120"/>
                </a:lnTo>
                <a:lnTo>
                  <a:pt x="259" y="120"/>
                </a:lnTo>
                <a:lnTo>
                  <a:pt x="255" y="120"/>
                </a:lnTo>
                <a:lnTo>
                  <a:pt x="251" y="117"/>
                </a:lnTo>
                <a:lnTo>
                  <a:pt x="247" y="114"/>
                </a:lnTo>
                <a:lnTo>
                  <a:pt x="245" y="114"/>
                </a:lnTo>
                <a:lnTo>
                  <a:pt x="243" y="113"/>
                </a:lnTo>
                <a:lnTo>
                  <a:pt x="241" y="106"/>
                </a:lnTo>
                <a:lnTo>
                  <a:pt x="241" y="104"/>
                </a:lnTo>
                <a:lnTo>
                  <a:pt x="241" y="97"/>
                </a:lnTo>
                <a:lnTo>
                  <a:pt x="241" y="93"/>
                </a:lnTo>
                <a:lnTo>
                  <a:pt x="239" y="91"/>
                </a:lnTo>
                <a:lnTo>
                  <a:pt x="235" y="83"/>
                </a:lnTo>
                <a:lnTo>
                  <a:pt x="232" y="75"/>
                </a:lnTo>
                <a:lnTo>
                  <a:pt x="232" y="67"/>
                </a:lnTo>
                <a:lnTo>
                  <a:pt x="230" y="63"/>
                </a:lnTo>
                <a:lnTo>
                  <a:pt x="228" y="60"/>
                </a:lnTo>
                <a:lnTo>
                  <a:pt x="222" y="53"/>
                </a:lnTo>
                <a:lnTo>
                  <a:pt x="219" y="53"/>
                </a:lnTo>
                <a:lnTo>
                  <a:pt x="211" y="52"/>
                </a:lnTo>
                <a:lnTo>
                  <a:pt x="203" y="53"/>
                </a:lnTo>
                <a:lnTo>
                  <a:pt x="202" y="57"/>
                </a:lnTo>
                <a:lnTo>
                  <a:pt x="199" y="61"/>
                </a:lnTo>
                <a:lnTo>
                  <a:pt x="195" y="65"/>
                </a:lnTo>
                <a:lnTo>
                  <a:pt x="194" y="67"/>
                </a:lnTo>
                <a:lnTo>
                  <a:pt x="190" y="67"/>
                </a:lnTo>
                <a:lnTo>
                  <a:pt x="186" y="65"/>
                </a:lnTo>
                <a:lnTo>
                  <a:pt x="180" y="61"/>
                </a:lnTo>
                <a:lnTo>
                  <a:pt x="176" y="56"/>
                </a:lnTo>
                <a:lnTo>
                  <a:pt x="175" y="49"/>
                </a:lnTo>
                <a:lnTo>
                  <a:pt x="175" y="47"/>
                </a:lnTo>
                <a:lnTo>
                  <a:pt x="175" y="40"/>
                </a:lnTo>
                <a:lnTo>
                  <a:pt x="172" y="36"/>
                </a:lnTo>
                <a:lnTo>
                  <a:pt x="168" y="35"/>
                </a:lnTo>
                <a:lnTo>
                  <a:pt x="167" y="31"/>
                </a:lnTo>
                <a:lnTo>
                  <a:pt x="163" y="26"/>
                </a:lnTo>
                <a:lnTo>
                  <a:pt x="159" y="23"/>
                </a:lnTo>
                <a:lnTo>
                  <a:pt x="158" y="19"/>
                </a:lnTo>
                <a:lnTo>
                  <a:pt x="158" y="18"/>
                </a:lnTo>
                <a:lnTo>
                  <a:pt x="155" y="18"/>
                </a:lnTo>
                <a:lnTo>
                  <a:pt x="127" y="18"/>
                </a:lnTo>
                <a:lnTo>
                  <a:pt x="127" y="26"/>
                </a:lnTo>
                <a:lnTo>
                  <a:pt x="85" y="26"/>
                </a:lnTo>
                <a:lnTo>
                  <a:pt x="36" y="4"/>
                </a:lnTo>
                <a:lnTo>
                  <a:pt x="37" y="0"/>
                </a:lnTo>
                <a:lnTo>
                  <a:pt x="0" y="4"/>
                </a:lnTo>
                <a:lnTo>
                  <a:pt x="1" y="8"/>
                </a:lnTo>
                <a:lnTo>
                  <a:pt x="0" y="12"/>
                </a:lnTo>
                <a:lnTo>
                  <a:pt x="1" y="14"/>
                </a:lnTo>
                <a:lnTo>
                  <a:pt x="4" y="16"/>
                </a:lnTo>
                <a:lnTo>
                  <a:pt x="1" y="18"/>
                </a:lnTo>
                <a:lnTo>
                  <a:pt x="1" y="19"/>
                </a:lnTo>
                <a:lnTo>
                  <a:pt x="1" y="22"/>
                </a:lnTo>
                <a:lnTo>
                  <a:pt x="1" y="26"/>
                </a:lnTo>
                <a:lnTo>
                  <a:pt x="4" y="27"/>
                </a:lnTo>
                <a:lnTo>
                  <a:pt x="1" y="31"/>
                </a:lnTo>
                <a:lnTo>
                  <a:pt x="4" y="33"/>
                </a:lnTo>
                <a:lnTo>
                  <a:pt x="4" y="35"/>
                </a:lnTo>
                <a:lnTo>
                  <a:pt x="4" y="36"/>
                </a:lnTo>
                <a:lnTo>
                  <a:pt x="4" y="40"/>
                </a:lnTo>
                <a:lnTo>
                  <a:pt x="5" y="43"/>
                </a:lnTo>
                <a:lnTo>
                  <a:pt x="5" y="47"/>
                </a:lnTo>
                <a:lnTo>
                  <a:pt x="4" y="48"/>
                </a:lnTo>
                <a:lnTo>
                  <a:pt x="4" y="49"/>
                </a:lnTo>
                <a:lnTo>
                  <a:pt x="6" y="56"/>
                </a:lnTo>
                <a:lnTo>
                  <a:pt x="10" y="60"/>
                </a:lnTo>
                <a:lnTo>
                  <a:pt x="17" y="67"/>
                </a:lnTo>
                <a:lnTo>
                  <a:pt x="20" y="75"/>
                </a:lnTo>
                <a:lnTo>
                  <a:pt x="20" y="79"/>
                </a:lnTo>
                <a:lnTo>
                  <a:pt x="20" y="83"/>
                </a:lnTo>
                <a:lnTo>
                  <a:pt x="17" y="87"/>
                </a:lnTo>
                <a:lnTo>
                  <a:pt x="17" y="88"/>
                </a:lnTo>
                <a:lnTo>
                  <a:pt x="17" y="91"/>
                </a:lnTo>
                <a:lnTo>
                  <a:pt x="18" y="91"/>
                </a:lnTo>
                <a:lnTo>
                  <a:pt x="18" y="87"/>
                </a:lnTo>
                <a:lnTo>
                  <a:pt x="20" y="88"/>
                </a:lnTo>
                <a:lnTo>
                  <a:pt x="20" y="92"/>
                </a:lnTo>
                <a:lnTo>
                  <a:pt x="18" y="96"/>
                </a:lnTo>
                <a:lnTo>
                  <a:pt x="18" y="92"/>
                </a:lnTo>
                <a:lnTo>
                  <a:pt x="17" y="92"/>
                </a:lnTo>
                <a:lnTo>
                  <a:pt x="14" y="91"/>
                </a:lnTo>
                <a:lnTo>
                  <a:pt x="13" y="88"/>
                </a:lnTo>
                <a:lnTo>
                  <a:pt x="10" y="91"/>
                </a:lnTo>
                <a:lnTo>
                  <a:pt x="9" y="91"/>
                </a:lnTo>
                <a:lnTo>
                  <a:pt x="4" y="88"/>
                </a:lnTo>
                <a:lnTo>
                  <a:pt x="4" y="92"/>
                </a:lnTo>
                <a:lnTo>
                  <a:pt x="5" y="93"/>
                </a:lnTo>
                <a:lnTo>
                  <a:pt x="6" y="96"/>
                </a:lnTo>
                <a:lnTo>
                  <a:pt x="9" y="97"/>
                </a:lnTo>
                <a:lnTo>
                  <a:pt x="9" y="100"/>
                </a:lnTo>
                <a:lnTo>
                  <a:pt x="10" y="101"/>
                </a:lnTo>
                <a:lnTo>
                  <a:pt x="13" y="101"/>
                </a:lnTo>
                <a:lnTo>
                  <a:pt x="14" y="104"/>
                </a:lnTo>
                <a:lnTo>
                  <a:pt x="17" y="105"/>
                </a:lnTo>
                <a:lnTo>
                  <a:pt x="18" y="106"/>
                </a:lnTo>
                <a:lnTo>
                  <a:pt x="18" y="109"/>
                </a:lnTo>
                <a:lnTo>
                  <a:pt x="20" y="109"/>
                </a:lnTo>
                <a:lnTo>
                  <a:pt x="22" y="109"/>
                </a:lnTo>
                <a:lnTo>
                  <a:pt x="24" y="106"/>
                </a:lnTo>
                <a:lnTo>
                  <a:pt x="26" y="106"/>
                </a:lnTo>
                <a:lnTo>
                  <a:pt x="30" y="113"/>
                </a:lnTo>
                <a:lnTo>
                  <a:pt x="33" y="117"/>
                </a:lnTo>
                <a:lnTo>
                  <a:pt x="37" y="120"/>
                </a:lnTo>
                <a:lnTo>
                  <a:pt x="37" y="126"/>
                </a:lnTo>
                <a:lnTo>
                  <a:pt x="37" y="132"/>
                </a:lnTo>
                <a:lnTo>
                  <a:pt x="33" y="137"/>
                </a:lnTo>
                <a:lnTo>
                  <a:pt x="33" y="140"/>
                </a:lnTo>
                <a:lnTo>
                  <a:pt x="33" y="144"/>
                </a:lnTo>
                <a:lnTo>
                  <a:pt x="36" y="145"/>
                </a:lnTo>
                <a:lnTo>
                  <a:pt x="40" y="149"/>
                </a:lnTo>
                <a:lnTo>
                  <a:pt x="45" y="153"/>
                </a:lnTo>
                <a:lnTo>
                  <a:pt x="49" y="157"/>
                </a:lnTo>
                <a:lnTo>
                  <a:pt x="54" y="164"/>
                </a:lnTo>
                <a:lnTo>
                  <a:pt x="58" y="168"/>
                </a:lnTo>
                <a:lnTo>
                  <a:pt x="58" y="174"/>
                </a:lnTo>
                <a:lnTo>
                  <a:pt x="58" y="176"/>
                </a:lnTo>
                <a:lnTo>
                  <a:pt x="61" y="177"/>
                </a:lnTo>
                <a:lnTo>
                  <a:pt x="64" y="176"/>
                </a:lnTo>
                <a:lnTo>
                  <a:pt x="70" y="172"/>
                </a:lnTo>
                <a:lnTo>
                  <a:pt x="70" y="170"/>
                </a:lnTo>
                <a:lnTo>
                  <a:pt x="70" y="168"/>
                </a:lnTo>
                <a:lnTo>
                  <a:pt x="68" y="164"/>
                </a:lnTo>
                <a:lnTo>
                  <a:pt x="66" y="158"/>
                </a:lnTo>
                <a:lnTo>
                  <a:pt x="61" y="150"/>
                </a:lnTo>
                <a:lnTo>
                  <a:pt x="61" y="154"/>
                </a:lnTo>
                <a:lnTo>
                  <a:pt x="58" y="154"/>
                </a:lnTo>
                <a:lnTo>
                  <a:pt x="57" y="153"/>
                </a:lnTo>
                <a:lnTo>
                  <a:pt x="54" y="150"/>
                </a:lnTo>
                <a:lnTo>
                  <a:pt x="54" y="148"/>
                </a:lnTo>
                <a:lnTo>
                  <a:pt x="54" y="145"/>
                </a:lnTo>
                <a:lnTo>
                  <a:pt x="57" y="141"/>
                </a:lnTo>
                <a:lnTo>
                  <a:pt x="54" y="137"/>
                </a:lnTo>
                <a:lnTo>
                  <a:pt x="54" y="130"/>
                </a:lnTo>
                <a:lnTo>
                  <a:pt x="53" y="130"/>
                </a:lnTo>
                <a:lnTo>
                  <a:pt x="53" y="126"/>
                </a:lnTo>
                <a:lnTo>
                  <a:pt x="50" y="118"/>
                </a:lnTo>
                <a:lnTo>
                  <a:pt x="50" y="110"/>
                </a:lnTo>
                <a:lnTo>
                  <a:pt x="49" y="106"/>
                </a:lnTo>
                <a:lnTo>
                  <a:pt x="48" y="105"/>
                </a:lnTo>
                <a:lnTo>
                  <a:pt x="48" y="109"/>
                </a:lnTo>
                <a:lnTo>
                  <a:pt x="48" y="110"/>
                </a:lnTo>
                <a:lnTo>
                  <a:pt x="45" y="106"/>
                </a:lnTo>
                <a:lnTo>
                  <a:pt x="45" y="104"/>
                </a:lnTo>
                <a:lnTo>
                  <a:pt x="48" y="101"/>
                </a:lnTo>
                <a:lnTo>
                  <a:pt x="45" y="100"/>
                </a:lnTo>
                <a:lnTo>
                  <a:pt x="44" y="97"/>
                </a:lnTo>
                <a:lnTo>
                  <a:pt x="40" y="92"/>
                </a:lnTo>
                <a:lnTo>
                  <a:pt x="40" y="88"/>
                </a:lnTo>
                <a:lnTo>
                  <a:pt x="37" y="84"/>
                </a:lnTo>
                <a:lnTo>
                  <a:pt x="40" y="79"/>
                </a:lnTo>
                <a:lnTo>
                  <a:pt x="40" y="76"/>
                </a:lnTo>
                <a:lnTo>
                  <a:pt x="37" y="76"/>
                </a:lnTo>
                <a:lnTo>
                  <a:pt x="36" y="73"/>
                </a:lnTo>
                <a:lnTo>
                  <a:pt x="36" y="69"/>
                </a:lnTo>
                <a:lnTo>
                  <a:pt x="33" y="69"/>
                </a:lnTo>
                <a:lnTo>
                  <a:pt x="32" y="69"/>
                </a:lnTo>
                <a:lnTo>
                  <a:pt x="32" y="61"/>
                </a:lnTo>
                <a:lnTo>
                  <a:pt x="28" y="56"/>
                </a:lnTo>
                <a:lnTo>
                  <a:pt x="24" y="49"/>
                </a:lnTo>
                <a:lnTo>
                  <a:pt x="22" y="47"/>
                </a:lnTo>
                <a:lnTo>
                  <a:pt x="24" y="43"/>
                </a:lnTo>
                <a:lnTo>
                  <a:pt x="26" y="35"/>
                </a:lnTo>
                <a:lnTo>
                  <a:pt x="24" y="31"/>
                </a:lnTo>
                <a:lnTo>
                  <a:pt x="26" y="27"/>
                </a:lnTo>
                <a:lnTo>
                  <a:pt x="30" y="19"/>
                </a:lnTo>
                <a:lnTo>
                  <a:pt x="28" y="16"/>
                </a:lnTo>
                <a:lnTo>
                  <a:pt x="28" y="14"/>
                </a:lnTo>
                <a:lnTo>
                  <a:pt x="36" y="19"/>
                </a:lnTo>
                <a:lnTo>
                  <a:pt x="37" y="22"/>
                </a:lnTo>
                <a:lnTo>
                  <a:pt x="40" y="22"/>
                </a:lnTo>
                <a:lnTo>
                  <a:pt x="44" y="19"/>
                </a:lnTo>
                <a:lnTo>
                  <a:pt x="45" y="22"/>
                </a:lnTo>
                <a:lnTo>
                  <a:pt x="45" y="23"/>
                </a:lnTo>
                <a:lnTo>
                  <a:pt x="45" y="26"/>
                </a:lnTo>
                <a:lnTo>
                  <a:pt x="48" y="26"/>
                </a:lnTo>
                <a:lnTo>
                  <a:pt x="49" y="27"/>
                </a:lnTo>
                <a:lnTo>
                  <a:pt x="53" y="30"/>
                </a:lnTo>
                <a:lnTo>
                  <a:pt x="50" y="31"/>
                </a:lnTo>
                <a:lnTo>
                  <a:pt x="49" y="35"/>
                </a:lnTo>
                <a:lnTo>
                  <a:pt x="50" y="40"/>
                </a:lnTo>
                <a:lnTo>
                  <a:pt x="50" y="47"/>
                </a:lnTo>
                <a:lnTo>
                  <a:pt x="50" y="49"/>
                </a:lnTo>
                <a:lnTo>
                  <a:pt x="53" y="56"/>
                </a:lnTo>
                <a:lnTo>
                  <a:pt x="53" y="60"/>
                </a:lnTo>
                <a:lnTo>
                  <a:pt x="53" y="61"/>
                </a:lnTo>
                <a:lnTo>
                  <a:pt x="54" y="61"/>
                </a:lnTo>
                <a:lnTo>
                  <a:pt x="54" y="65"/>
                </a:lnTo>
                <a:lnTo>
                  <a:pt x="54" y="67"/>
                </a:lnTo>
                <a:lnTo>
                  <a:pt x="54" y="69"/>
                </a:lnTo>
                <a:lnTo>
                  <a:pt x="57" y="73"/>
                </a:lnTo>
                <a:lnTo>
                  <a:pt x="58" y="76"/>
                </a:lnTo>
                <a:lnTo>
                  <a:pt x="61" y="80"/>
                </a:lnTo>
                <a:lnTo>
                  <a:pt x="62" y="84"/>
                </a:lnTo>
                <a:lnTo>
                  <a:pt x="66" y="87"/>
                </a:lnTo>
                <a:lnTo>
                  <a:pt x="68" y="88"/>
                </a:lnTo>
                <a:lnTo>
                  <a:pt x="68" y="87"/>
                </a:lnTo>
                <a:lnTo>
                  <a:pt x="70" y="88"/>
                </a:lnTo>
                <a:lnTo>
                  <a:pt x="74" y="88"/>
                </a:lnTo>
                <a:lnTo>
                  <a:pt x="72" y="91"/>
                </a:lnTo>
                <a:lnTo>
                  <a:pt x="70" y="92"/>
                </a:lnTo>
                <a:lnTo>
                  <a:pt x="70" y="97"/>
                </a:lnTo>
                <a:lnTo>
                  <a:pt x="72" y="100"/>
                </a:lnTo>
                <a:lnTo>
                  <a:pt x="74" y="101"/>
                </a:lnTo>
                <a:lnTo>
                  <a:pt x="77" y="101"/>
                </a:lnTo>
                <a:lnTo>
                  <a:pt x="77" y="104"/>
                </a:lnTo>
                <a:lnTo>
                  <a:pt x="77" y="105"/>
                </a:lnTo>
                <a:lnTo>
                  <a:pt x="79" y="109"/>
                </a:lnTo>
                <a:lnTo>
                  <a:pt x="81" y="109"/>
                </a:lnTo>
                <a:lnTo>
                  <a:pt x="83" y="109"/>
                </a:lnTo>
                <a:lnTo>
                  <a:pt x="85" y="113"/>
                </a:lnTo>
                <a:lnTo>
                  <a:pt x="85" y="114"/>
                </a:lnTo>
                <a:lnTo>
                  <a:pt x="87" y="114"/>
                </a:lnTo>
                <a:lnTo>
                  <a:pt x="87" y="117"/>
                </a:lnTo>
                <a:lnTo>
                  <a:pt x="85" y="117"/>
                </a:lnTo>
                <a:lnTo>
                  <a:pt x="85" y="118"/>
                </a:lnTo>
                <a:lnTo>
                  <a:pt x="83" y="118"/>
                </a:lnTo>
                <a:lnTo>
                  <a:pt x="81" y="120"/>
                </a:lnTo>
                <a:lnTo>
                  <a:pt x="79" y="128"/>
                </a:lnTo>
                <a:lnTo>
                  <a:pt x="81" y="126"/>
                </a:lnTo>
                <a:lnTo>
                  <a:pt x="81" y="128"/>
                </a:lnTo>
                <a:lnTo>
                  <a:pt x="83" y="128"/>
                </a:lnTo>
                <a:lnTo>
                  <a:pt x="87" y="128"/>
                </a:lnTo>
                <a:lnTo>
                  <a:pt x="85" y="130"/>
                </a:lnTo>
                <a:lnTo>
                  <a:pt x="85" y="132"/>
                </a:lnTo>
                <a:lnTo>
                  <a:pt x="87" y="130"/>
                </a:lnTo>
                <a:lnTo>
                  <a:pt x="89" y="133"/>
                </a:lnTo>
                <a:lnTo>
                  <a:pt x="93" y="136"/>
                </a:lnTo>
                <a:lnTo>
                  <a:pt x="94" y="136"/>
                </a:lnTo>
                <a:lnTo>
                  <a:pt x="94" y="137"/>
                </a:lnTo>
                <a:lnTo>
                  <a:pt x="97" y="137"/>
                </a:lnTo>
                <a:lnTo>
                  <a:pt x="98" y="140"/>
                </a:lnTo>
                <a:lnTo>
                  <a:pt x="98" y="144"/>
                </a:lnTo>
                <a:lnTo>
                  <a:pt x="98" y="148"/>
                </a:lnTo>
                <a:lnTo>
                  <a:pt x="101" y="149"/>
                </a:lnTo>
                <a:lnTo>
                  <a:pt x="107" y="158"/>
                </a:lnTo>
                <a:lnTo>
                  <a:pt x="115" y="168"/>
                </a:lnTo>
                <a:lnTo>
                  <a:pt x="121" y="177"/>
                </a:lnTo>
                <a:lnTo>
                  <a:pt x="125" y="181"/>
                </a:lnTo>
                <a:lnTo>
                  <a:pt x="125" y="187"/>
                </a:lnTo>
                <a:lnTo>
                  <a:pt x="125" y="193"/>
                </a:lnTo>
                <a:lnTo>
                  <a:pt x="125" y="197"/>
                </a:lnTo>
                <a:lnTo>
                  <a:pt x="131" y="205"/>
                </a:lnTo>
                <a:lnTo>
                  <a:pt x="131" y="206"/>
                </a:lnTo>
                <a:lnTo>
                  <a:pt x="127" y="210"/>
                </a:lnTo>
                <a:lnTo>
                  <a:pt x="123" y="218"/>
                </a:lnTo>
                <a:lnTo>
                  <a:pt x="125" y="218"/>
                </a:lnTo>
                <a:lnTo>
                  <a:pt x="127" y="218"/>
                </a:lnTo>
                <a:lnTo>
                  <a:pt x="127" y="219"/>
                </a:lnTo>
                <a:lnTo>
                  <a:pt x="123" y="221"/>
                </a:lnTo>
                <a:lnTo>
                  <a:pt x="121" y="221"/>
                </a:lnTo>
                <a:lnTo>
                  <a:pt x="119" y="223"/>
                </a:lnTo>
                <a:lnTo>
                  <a:pt x="119" y="227"/>
                </a:lnTo>
                <a:lnTo>
                  <a:pt x="121" y="231"/>
                </a:lnTo>
                <a:lnTo>
                  <a:pt x="125" y="238"/>
                </a:lnTo>
                <a:lnTo>
                  <a:pt x="127" y="242"/>
                </a:lnTo>
                <a:lnTo>
                  <a:pt x="133" y="246"/>
                </a:lnTo>
                <a:lnTo>
                  <a:pt x="134" y="246"/>
                </a:lnTo>
                <a:lnTo>
                  <a:pt x="137" y="247"/>
                </a:lnTo>
                <a:lnTo>
                  <a:pt x="141" y="251"/>
                </a:lnTo>
                <a:lnTo>
                  <a:pt x="145" y="254"/>
                </a:lnTo>
                <a:lnTo>
                  <a:pt x="146" y="259"/>
                </a:lnTo>
                <a:lnTo>
                  <a:pt x="151" y="263"/>
                </a:lnTo>
                <a:lnTo>
                  <a:pt x="158" y="264"/>
                </a:lnTo>
                <a:lnTo>
                  <a:pt x="163" y="267"/>
                </a:lnTo>
                <a:lnTo>
                  <a:pt x="167" y="267"/>
                </a:lnTo>
                <a:lnTo>
                  <a:pt x="168" y="267"/>
                </a:lnTo>
                <a:lnTo>
                  <a:pt x="171" y="268"/>
                </a:lnTo>
                <a:lnTo>
                  <a:pt x="176" y="272"/>
                </a:lnTo>
                <a:lnTo>
                  <a:pt x="180" y="278"/>
                </a:lnTo>
                <a:lnTo>
                  <a:pt x="188" y="282"/>
                </a:lnTo>
                <a:lnTo>
                  <a:pt x="198" y="286"/>
                </a:lnTo>
                <a:lnTo>
                  <a:pt x="203" y="290"/>
                </a:lnTo>
                <a:lnTo>
                  <a:pt x="208" y="291"/>
                </a:lnTo>
                <a:lnTo>
                  <a:pt x="215" y="291"/>
                </a:lnTo>
                <a:lnTo>
                  <a:pt x="216" y="294"/>
                </a:lnTo>
                <a:lnTo>
                  <a:pt x="219" y="295"/>
                </a:lnTo>
                <a:lnTo>
                  <a:pt x="222" y="298"/>
                </a:lnTo>
                <a:lnTo>
                  <a:pt x="224" y="299"/>
                </a:lnTo>
                <a:lnTo>
                  <a:pt x="228" y="302"/>
                </a:lnTo>
                <a:lnTo>
                  <a:pt x="230" y="303"/>
                </a:lnTo>
                <a:lnTo>
                  <a:pt x="234" y="306"/>
                </a:lnTo>
                <a:lnTo>
                  <a:pt x="239" y="306"/>
                </a:lnTo>
                <a:lnTo>
                  <a:pt x="243" y="307"/>
                </a:lnTo>
                <a:lnTo>
                  <a:pt x="248" y="308"/>
                </a:lnTo>
                <a:lnTo>
                  <a:pt x="252" y="308"/>
                </a:lnTo>
                <a:lnTo>
                  <a:pt x="265" y="306"/>
                </a:lnTo>
                <a:lnTo>
                  <a:pt x="272" y="302"/>
                </a:lnTo>
                <a:lnTo>
                  <a:pt x="279" y="299"/>
                </a:lnTo>
                <a:lnTo>
                  <a:pt x="276" y="299"/>
                </a:lnTo>
                <a:lnTo>
                  <a:pt x="277" y="295"/>
                </a:lnTo>
                <a:lnTo>
                  <a:pt x="279" y="295"/>
                </a:lnTo>
                <a:lnTo>
                  <a:pt x="279" y="298"/>
                </a:lnTo>
                <a:lnTo>
                  <a:pt x="283" y="298"/>
                </a:lnTo>
                <a:lnTo>
                  <a:pt x="279" y="299"/>
                </a:lnTo>
                <a:lnTo>
                  <a:pt x="287" y="302"/>
                </a:lnTo>
                <a:lnTo>
                  <a:pt x="285" y="299"/>
                </a:lnTo>
                <a:lnTo>
                  <a:pt x="285" y="298"/>
                </a:lnTo>
                <a:lnTo>
                  <a:pt x="292" y="303"/>
                </a:lnTo>
                <a:lnTo>
                  <a:pt x="299" y="308"/>
                </a:lnTo>
                <a:lnTo>
                  <a:pt x="304" y="315"/>
                </a:lnTo>
                <a:lnTo>
                  <a:pt x="308" y="316"/>
                </a:lnTo>
                <a:lnTo>
                  <a:pt x="309" y="320"/>
                </a:lnTo>
                <a:lnTo>
                  <a:pt x="312" y="324"/>
                </a:lnTo>
                <a:lnTo>
                  <a:pt x="316" y="329"/>
                </a:lnTo>
                <a:lnTo>
                  <a:pt x="316" y="328"/>
                </a:lnTo>
                <a:lnTo>
                  <a:pt x="316" y="328"/>
                </a:lnTo>
                <a:lnTo>
                  <a:pt x="317" y="326"/>
                </a:lnTo>
                <a:lnTo>
                  <a:pt x="317" y="322"/>
                </a:lnTo>
                <a:lnTo>
                  <a:pt x="319" y="320"/>
                </a:lnTo>
                <a:lnTo>
                  <a:pt x="319" y="316"/>
                </a:lnTo>
                <a:lnTo>
                  <a:pt x="319" y="315"/>
                </a:lnTo>
                <a:lnTo>
                  <a:pt x="325" y="303"/>
                </a:lnTo>
                <a:lnTo>
                  <a:pt x="326" y="302"/>
                </a:lnTo>
                <a:lnTo>
                  <a:pt x="330" y="302"/>
                </a:lnTo>
                <a:lnTo>
                  <a:pt x="336" y="302"/>
                </a:lnTo>
                <a:lnTo>
                  <a:pt x="342" y="302"/>
                </a:lnTo>
                <a:lnTo>
                  <a:pt x="348" y="302"/>
                </a:lnTo>
                <a:lnTo>
                  <a:pt x="348" y="295"/>
                </a:lnTo>
                <a:lnTo>
                  <a:pt x="346" y="294"/>
                </a:lnTo>
                <a:lnTo>
                  <a:pt x="344" y="290"/>
                </a:lnTo>
                <a:lnTo>
                  <a:pt x="342" y="288"/>
                </a:lnTo>
                <a:lnTo>
                  <a:pt x="338" y="284"/>
                </a:lnTo>
                <a:lnTo>
                  <a:pt x="334" y="280"/>
                </a:lnTo>
                <a:lnTo>
                  <a:pt x="338" y="280"/>
                </a:lnTo>
                <a:lnTo>
                  <a:pt x="340" y="280"/>
                </a:lnTo>
                <a:lnTo>
                  <a:pt x="342" y="278"/>
                </a:lnTo>
                <a:lnTo>
                  <a:pt x="342" y="275"/>
                </a:lnTo>
                <a:lnTo>
                  <a:pt x="344" y="271"/>
                </a:lnTo>
                <a:lnTo>
                  <a:pt x="346" y="268"/>
                </a:lnTo>
                <a:lnTo>
                  <a:pt x="349" y="268"/>
                </a:lnTo>
                <a:lnTo>
                  <a:pt x="357" y="271"/>
                </a:lnTo>
                <a:lnTo>
                  <a:pt x="373" y="271"/>
                </a:lnTo>
                <a:lnTo>
                  <a:pt x="372" y="275"/>
                </a:lnTo>
                <a:lnTo>
                  <a:pt x="373" y="272"/>
                </a:lnTo>
                <a:lnTo>
                  <a:pt x="374" y="268"/>
                </a:lnTo>
                <a:lnTo>
                  <a:pt x="374" y="267"/>
                </a:lnTo>
                <a:lnTo>
                  <a:pt x="376" y="268"/>
                </a:lnTo>
                <a:lnTo>
                  <a:pt x="380" y="262"/>
                </a:lnTo>
                <a:lnTo>
                  <a:pt x="384" y="259"/>
                </a:lnTo>
                <a:lnTo>
                  <a:pt x="388" y="258"/>
                </a:lnTo>
                <a:lnTo>
                  <a:pt x="388" y="255"/>
                </a:lnTo>
                <a:lnTo>
                  <a:pt x="392" y="251"/>
                </a:lnTo>
                <a:lnTo>
                  <a:pt x="392" y="258"/>
                </a:lnTo>
                <a:lnTo>
                  <a:pt x="392" y="262"/>
                </a:lnTo>
                <a:lnTo>
                  <a:pt x="393" y="263"/>
                </a:lnTo>
                <a:lnTo>
                  <a:pt x="396" y="258"/>
                </a:lnTo>
                <a:lnTo>
                  <a:pt x="397" y="251"/>
                </a:lnTo>
                <a:lnTo>
                  <a:pt x="404" y="242"/>
                </a:lnTo>
                <a:lnTo>
                  <a:pt x="400" y="245"/>
                </a:lnTo>
                <a:lnTo>
                  <a:pt x="400" y="242"/>
                </a:lnTo>
                <a:lnTo>
                  <a:pt x="401" y="241"/>
                </a:lnTo>
                <a:lnTo>
                  <a:pt x="404" y="238"/>
                </a:lnTo>
                <a:lnTo>
                  <a:pt x="400" y="238"/>
                </a:lnTo>
                <a:lnTo>
                  <a:pt x="404" y="234"/>
                </a:lnTo>
                <a:lnTo>
                  <a:pt x="404" y="233"/>
                </a:lnTo>
                <a:lnTo>
                  <a:pt x="405" y="231"/>
                </a:lnTo>
                <a:lnTo>
                  <a:pt x="405" y="229"/>
                </a:lnTo>
                <a:lnTo>
                  <a:pt x="409" y="223"/>
                </a:lnTo>
                <a:lnTo>
                  <a:pt x="414" y="218"/>
                </a:lnTo>
                <a:lnTo>
                  <a:pt x="418" y="211"/>
                </a:lnTo>
                <a:lnTo>
                  <a:pt x="418" y="207"/>
                </a:lnTo>
                <a:lnTo>
                  <a:pt x="418" y="205"/>
                </a:lnTo>
                <a:lnTo>
                  <a:pt x="417" y="202"/>
                </a:lnTo>
                <a:lnTo>
                  <a:pt x="417" y="202"/>
                </a:lnTo>
                <a:lnTo>
                  <a:pt x="417" y="202"/>
                </a:lnTo>
                <a:lnTo>
                  <a:pt x="417" y="202"/>
                </a:lnTo>
                <a:lnTo>
                  <a:pt x="417" y="202"/>
                </a:lnTo>
                <a:lnTo>
                  <a:pt x="417" y="202"/>
                </a:lnTo>
                <a:lnTo>
                  <a:pt x="417" y="202"/>
                </a:lnTo>
                <a:close/>
                <a:moveTo>
                  <a:pt x="252" y="198"/>
                </a:moveTo>
                <a:lnTo>
                  <a:pt x="248" y="193"/>
                </a:lnTo>
                <a:lnTo>
                  <a:pt x="252" y="202"/>
                </a:lnTo>
                <a:lnTo>
                  <a:pt x="252" y="198"/>
                </a:lnTo>
                <a:lnTo>
                  <a:pt x="252" y="198"/>
                </a:lnTo>
                <a:lnTo>
                  <a:pt x="252" y="198"/>
                </a:lnTo>
                <a:lnTo>
                  <a:pt x="252" y="198"/>
                </a:lnTo>
                <a:lnTo>
                  <a:pt x="252" y="198"/>
                </a:lnTo>
                <a:lnTo>
                  <a:pt x="252" y="198"/>
                </a:lnTo>
                <a:lnTo>
                  <a:pt x="252" y="198"/>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09" name="Freeform 120"/>
          <p:cNvSpPr>
            <a:spLocks noEditPoints="1"/>
          </p:cNvSpPr>
          <p:nvPr/>
        </p:nvSpPr>
        <p:spPr bwMode="auto">
          <a:xfrm>
            <a:off x="2103833" y="5062989"/>
            <a:ext cx="455414" cy="1468042"/>
          </a:xfrm>
          <a:custGeom>
            <a:avLst/>
            <a:gdLst>
              <a:gd name="T0" fmla="*/ 220 w 255"/>
              <a:gd name="T1" fmla="*/ 525 h 596"/>
              <a:gd name="T2" fmla="*/ 216 w 255"/>
              <a:gd name="T3" fmla="*/ 536 h 596"/>
              <a:gd name="T4" fmla="*/ 223 w 255"/>
              <a:gd name="T5" fmla="*/ 537 h 596"/>
              <a:gd name="T6" fmla="*/ 235 w 255"/>
              <a:gd name="T7" fmla="*/ 528 h 596"/>
              <a:gd name="T8" fmla="*/ 239 w 255"/>
              <a:gd name="T9" fmla="*/ 524 h 596"/>
              <a:gd name="T10" fmla="*/ 233 w 255"/>
              <a:gd name="T11" fmla="*/ 544 h 596"/>
              <a:gd name="T12" fmla="*/ 240 w 255"/>
              <a:gd name="T13" fmla="*/ 533 h 596"/>
              <a:gd name="T14" fmla="*/ 253 w 255"/>
              <a:gd name="T15" fmla="*/ 527 h 596"/>
              <a:gd name="T16" fmla="*/ 217 w 255"/>
              <a:gd name="T17" fmla="*/ 524 h 596"/>
              <a:gd name="T18" fmla="*/ 174 w 255"/>
              <a:gd name="T19" fmla="*/ 565 h 596"/>
              <a:gd name="T20" fmla="*/ 180 w 255"/>
              <a:gd name="T21" fmla="*/ 590 h 596"/>
              <a:gd name="T22" fmla="*/ 227 w 255"/>
              <a:gd name="T23" fmla="*/ 593 h 596"/>
              <a:gd name="T24" fmla="*/ 208 w 255"/>
              <a:gd name="T25" fmla="*/ 529 h 596"/>
              <a:gd name="T26" fmla="*/ 209 w 255"/>
              <a:gd name="T27" fmla="*/ 529 h 596"/>
              <a:gd name="T28" fmla="*/ 146 w 255"/>
              <a:gd name="T29" fmla="*/ 536 h 596"/>
              <a:gd name="T30" fmla="*/ 144 w 255"/>
              <a:gd name="T31" fmla="*/ 512 h 596"/>
              <a:gd name="T32" fmla="*/ 148 w 255"/>
              <a:gd name="T33" fmla="*/ 495 h 596"/>
              <a:gd name="T34" fmla="*/ 162 w 255"/>
              <a:gd name="T35" fmla="*/ 470 h 596"/>
              <a:gd name="T36" fmla="*/ 130 w 255"/>
              <a:gd name="T37" fmla="*/ 426 h 596"/>
              <a:gd name="T38" fmla="*/ 148 w 255"/>
              <a:gd name="T39" fmla="*/ 411 h 596"/>
              <a:gd name="T40" fmla="*/ 154 w 255"/>
              <a:gd name="T41" fmla="*/ 382 h 596"/>
              <a:gd name="T42" fmla="*/ 163 w 255"/>
              <a:gd name="T43" fmla="*/ 377 h 596"/>
              <a:gd name="T44" fmla="*/ 144 w 255"/>
              <a:gd name="T45" fmla="*/ 371 h 596"/>
              <a:gd name="T46" fmla="*/ 132 w 255"/>
              <a:gd name="T47" fmla="*/ 345 h 596"/>
              <a:gd name="T48" fmla="*/ 167 w 255"/>
              <a:gd name="T49" fmla="*/ 333 h 596"/>
              <a:gd name="T50" fmla="*/ 170 w 255"/>
              <a:gd name="T51" fmla="*/ 312 h 596"/>
              <a:gd name="T52" fmla="*/ 236 w 255"/>
              <a:gd name="T53" fmla="*/ 275 h 596"/>
              <a:gd name="T54" fmla="*/ 211 w 255"/>
              <a:gd name="T55" fmla="*/ 237 h 596"/>
              <a:gd name="T56" fmla="*/ 196 w 255"/>
              <a:gd name="T57" fmla="*/ 206 h 596"/>
              <a:gd name="T58" fmla="*/ 194 w 255"/>
              <a:gd name="T59" fmla="*/ 171 h 596"/>
              <a:gd name="T60" fmla="*/ 203 w 255"/>
              <a:gd name="T61" fmla="*/ 143 h 596"/>
              <a:gd name="T62" fmla="*/ 231 w 255"/>
              <a:gd name="T63" fmla="*/ 106 h 596"/>
              <a:gd name="T64" fmla="*/ 233 w 255"/>
              <a:gd name="T65" fmla="*/ 69 h 596"/>
              <a:gd name="T66" fmla="*/ 223 w 255"/>
              <a:gd name="T67" fmla="*/ 93 h 596"/>
              <a:gd name="T68" fmla="*/ 200 w 255"/>
              <a:gd name="T69" fmla="*/ 103 h 596"/>
              <a:gd name="T70" fmla="*/ 175 w 255"/>
              <a:gd name="T71" fmla="*/ 86 h 596"/>
              <a:gd name="T72" fmla="*/ 167 w 255"/>
              <a:gd name="T73" fmla="*/ 56 h 596"/>
              <a:gd name="T74" fmla="*/ 113 w 255"/>
              <a:gd name="T75" fmla="*/ 26 h 596"/>
              <a:gd name="T76" fmla="*/ 79 w 255"/>
              <a:gd name="T77" fmla="*/ 4 h 596"/>
              <a:gd name="T78" fmla="*/ 38 w 255"/>
              <a:gd name="T79" fmla="*/ 0 h 596"/>
              <a:gd name="T80" fmla="*/ 25 w 255"/>
              <a:gd name="T81" fmla="*/ 42 h 596"/>
              <a:gd name="T82" fmla="*/ 16 w 255"/>
              <a:gd name="T83" fmla="*/ 79 h 596"/>
              <a:gd name="T84" fmla="*/ 5 w 255"/>
              <a:gd name="T85" fmla="*/ 118 h 596"/>
              <a:gd name="T86" fmla="*/ 4 w 255"/>
              <a:gd name="T87" fmla="*/ 160 h 596"/>
              <a:gd name="T88" fmla="*/ 13 w 255"/>
              <a:gd name="T89" fmla="*/ 198 h 596"/>
              <a:gd name="T90" fmla="*/ 25 w 255"/>
              <a:gd name="T91" fmla="*/ 224 h 596"/>
              <a:gd name="T92" fmla="*/ 22 w 255"/>
              <a:gd name="T93" fmla="*/ 261 h 596"/>
              <a:gd name="T94" fmla="*/ 30 w 255"/>
              <a:gd name="T95" fmla="*/ 302 h 596"/>
              <a:gd name="T96" fmla="*/ 29 w 255"/>
              <a:gd name="T97" fmla="*/ 332 h 596"/>
              <a:gd name="T98" fmla="*/ 40 w 255"/>
              <a:gd name="T99" fmla="*/ 368 h 596"/>
              <a:gd name="T100" fmla="*/ 49 w 255"/>
              <a:gd name="T101" fmla="*/ 394 h 596"/>
              <a:gd name="T102" fmla="*/ 66 w 255"/>
              <a:gd name="T103" fmla="*/ 411 h 596"/>
              <a:gd name="T104" fmla="*/ 65 w 255"/>
              <a:gd name="T105" fmla="*/ 430 h 596"/>
              <a:gd name="T106" fmla="*/ 74 w 255"/>
              <a:gd name="T107" fmla="*/ 459 h 596"/>
              <a:gd name="T108" fmla="*/ 75 w 255"/>
              <a:gd name="T109" fmla="*/ 490 h 596"/>
              <a:gd name="T110" fmla="*/ 74 w 255"/>
              <a:gd name="T111" fmla="*/ 510 h 596"/>
              <a:gd name="T112" fmla="*/ 95 w 255"/>
              <a:gd name="T113" fmla="*/ 519 h 596"/>
              <a:gd name="T114" fmla="*/ 122 w 255"/>
              <a:gd name="T115" fmla="*/ 543 h 596"/>
              <a:gd name="T116" fmla="*/ 163 w 255"/>
              <a:gd name="T117" fmla="*/ 549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596">
                <a:moveTo>
                  <a:pt x="235" y="528"/>
                </a:moveTo>
                <a:lnTo>
                  <a:pt x="236" y="525"/>
                </a:lnTo>
                <a:lnTo>
                  <a:pt x="236" y="524"/>
                </a:lnTo>
                <a:lnTo>
                  <a:pt x="235" y="524"/>
                </a:lnTo>
                <a:lnTo>
                  <a:pt x="235" y="523"/>
                </a:lnTo>
                <a:lnTo>
                  <a:pt x="233" y="524"/>
                </a:lnTo>
                <a:lnTo>
                  <a:pt x="233" y="525"/>
                </a:lnTo>
                <a:lnTo>
                  <a:pt x="225" y="524"/>
                </a:lnTo>
                <a:lnTo>
                  <a:pt x="224" y="525"/>
                </a:lnTo>
                <a:lnTo>
                  <a:pt x="220" y="524"/>
                </a:lnTo>
                <a:lnTo>
                  <a:pt x="220" y="525"/>
                </a:lnTo>
                <a:lnTo>
                  <a:pt x="219" y="527"/>
                </a:lnTo>
                <a:lnTo>
                  <a:pt x="220" y="527"/>
                </a:lnTo>
                <a:lnTo>
                  <a:pt x="221" y="527"/>
                </a:lnTo>
                <a:lnTo>
                  <a:pt x="225" y="531"/>
                </a:lnTo>
                <a:lnTo>
                  <a:pt x="223" y="531"/>
                </a:lnTo>
                <a:lnTo>
                  <a:pt x="221" y="533"/>
                </a:lnTo>
                <a:lnTo>
                  <a:pt x="220" y="533"/>
                </a:lnTo>
                <a:lnTo>
                  <a:pt x="217" y="535"/>
                </a:lnTo>
                <a:lnTo>
                  <a:pt x="220" y="536"/>
                </a:lnTo>
                <a:lnTo>
                  <a:pt x="219" y="536"/>
                </a:lnTo>
                <a:lnTo>
                  <a:pt x="216" y="536"/>
                </a:lnTo>
                <a:lnTo>
                  <a:pt x="215" y="536"/>
                </a:lnTo>
                <a:lnTo>
                  <a:pt x="215" y="537"/>
                </a:lnTo>
                <a:lnTo>
                  <a:pt x="212" y="537"/>
                </a:lnTo>
                <a:lnTo>
                  <a:pt x="212" y="539"/>
                </a:lnTo>
                <a:lnTo>
                  <a:pt x="215" y="541"/>
                </a:lnTo>
                <a:lnTo>
                  <a:pt x="215" y="540"/>
                </a:lnTo>
                <a:lnTo>
                  <a:pt x="216" y="540"/>
                </a:lnTo>
                <a:lnTo>
                  <a:pt x="217" y="543"/>
                </a:lnTo>
                <a:lnTo>
                  <a:pt x="220" y="540"/>
                </a:lnTo>
                <a:lnTo>
                  <a:pt x="223" y="539"/>
                </a:lnTo>
                <a:lnTo>
                  <a:pt x="223" y="537"/>
                </a:lnTo>
                <a:lnTo>
                  <a:pt x="225" y="536"/>
                </a:lnTo>
                <a:lnTo>
                  <a:pt x="227" y="537"/>
                </a:lnTo>
                <a:lnTo>
                  <a:pt x="228" y="536"/>
                </a:lnTo>
                <a:lnTo>
                  <a:pt x="229" y="533"/>
                </a:lnTo>
                <a:lnTo>
                  <a:pt x="231" y="533"/>
                </a:lnTo>
                <a:lnTo>
                  <a:pt x="233" y="528"/>
                </a:lnTo>
                <a:lnTo>
                  <a:pt x="235" y="528"/>
                </a:lnTo>
                <a:lnTo>
                  <a:pt x="235" y="528"/>
                </a:lnTo>
                <a:lnTo>
                  <a:pt x="235" y="528"/>
                </a:lnTo>
                <a:lnTo>
                  <a:pt x="235" y="528"/>
                </a:lnTo>
                <a:lnTo>
                  <a:pt x="235" y="528"/>
                </a:lnTo>
                <a:lnTo>
                  <a:pt x="235" y="528"/>
                </a:lnTo>
                <a:lnTo>
                  <a:pt x="235" y="528"/>
                </a:lnTo>
                <a:close/>
                <a:moveTo>
                  <a:pt x="253" y="527"/>
                </a:moveTo>
                <a:lnTo>
                  <a:pt x="255" y="527"/>
                </a:lnTo>
                <a:lnTo>
                  <a:pt x="252" y="524"/>
                </a:lnTo>
                <a:lnTo>
                  <a:pt x="251" y="524"/>
                </a:lnTo>
                <a:lnTo>
                  <a:pt x="248" y="524"/>
                </a:lnTo>
                <a:lnTo>
                  <a:pt x="245" y="521"/>
                </a:lnTo>
                <a:lnTo>
                  <a:pt x="243" y="521"/>
                </a:lnTo>
                <a:lnTo>
                  <a:pt x="240" y="521"/>
                </a:lnTo>
                <a:lnTo>
                  <a:pt x="239" y="524"/>
                </a:lnTo>
                <a:lnTo>
                  <a:pt x="237" y="524"/>
                </a:lnTo>
                <a:lnTo>
                  <a:pt x="239" y="532"/>
                </a:lnTo>
                <a:lnTo>
                  <a:pt x="237" y="531"/>
                </a:lnTo>
                <a:lnTo>
                  <a:pt x="235" y="531"/>
                </a:lnTo>
                <a:lnTo>
                  <a:pt x="233" y="532"/>
                </a:lnTo>
                <a:lnTo>
                  <a:pt x="232" y="533"/>
                </a:lnTo>
                <a:lnTo>
                  <a:pt x="231" y="533"/>
                </a:lnTo>
                <a:lnTo>
                  <a:pt x="231" y="539"/>
                </a:lnTo>
                <a:lnTo>
                  <a:pt x="231" y="540"/>
                </a:lnTo>
                <a:lnTo>
                  <a:pt x="232" y="543"/>
                </a:lnTo>
                <a:lnTo>
                  <a:pt x="233" y="544"/>
                </a:lnTo>
                <a:lnTo>
                  <a:pt x="235" y="540"/>
                </a:lnTo>
                <a:lnTo>
                  <a:pt x="236" y="541"/>
                </a:lnTo>
                <a:lnTo>
                  <a:pt x="239" y="541"/>
                </a:lnTo>
                <a:lnTo>
                  <a:pt x="237" y="540"/>
                </a:lnTo>
                <a:lnTo>
                  <a:pt x="237" y="537"/>
                </a:lnTo>
                <a:lnTo>
                  <a:pt x="239" y="537"/>
                </a:lnTo>
                <a:lnTo>
                  <a:pt x="241" y="537"/>
                </a:lnTo>
                <a:lnTo>
                  <a:pt x="243" y="539"/>
                </a:lnTo>
                <a:lnTo>
                  <a:pt x="243" y="537"/>
                </a:lnTo>
                <a:lnTo>
                  <a:pt x="240" y="535"/>
                </a:lnTo>
                <a:lnTo>
                  <a:pt x="240" y="533"/>
                </a:lnTo>
                <a:lnTo>
                  <a:pt x="241" y="533"/>
                </a:lnTo>
                <a:lnTo>
                  <a:pt x="248" y="533"/>
                </a:lnTo>
                <a:lnTo>
                  <a:pt x="249" y="533"/>
                </a:lnTo>
                <a:lnTo>
                  <a:pt x="252" y="531"/>
                </a:lnTo>
                <a:lnTo>
                  <a:pt x="253" y="531"/>
                </a:lnTo>
                <a:lnTo>
                  <a:pt x="255" y="531"/>
                </a:lnTo>
                <a:lnTo>
                  <a:pt x="255" y="529"/>
                </a:lnTo>
                <a:lnTo>
                  <a:pt x="253" y="528"/>
                </a:lnTo>
                <a:lnTo>
                  <a:pt x="253" y="527"/>
                </a:lnTo>
                <a:lnTo>
                  <a:pt x="253" y="527"/>
                </a:lnTo>
                <a:lnTo>
                  <a:pt x="253" y="527"/>
                </a:lnTo>
                <a:lnTo>
                  <a:pt x="253" y="527"/>
                </a:lnTo>
                <a:lnTo>
                  <a:pt x="253" y="527"/>
                </a:lnTo>
                <a:lnTo>
                  <a:pt x="253" y="527"/>
                </a:lnTo>
                <a:lnTo>
                  <a:pt x="253" y="527"/>
                </a:lnTo>
                <a:close/>
                <a:moveTo>
                  <a:pt x="217" y="524"/>
                </a:moveTo>
                <a:lnTo>
                  <a:pt x="220" y="524"/>
                </a:lnTo>
                <a:lnTo>
                  <a:pt x="217" y="523"/>
                </a:lnTo>
                <a:lnTo>
                  <a:pt x="217" y="524"/>
                </a:lnTo>
                <a:lnTo>
                  <a:pt x="217" y="524"/>
                </a:lnTo>
                <a:lnTo>
                  <a:pt x="217" y="524"/>
                </a:lnTo>
                <a:lnTo>
                  <a:pt x="217" y="524"/>
                </a:lnTo>
                <a:lnTo>
                  <a:pt x="217" y="524"/>
                </a:lnTo>
                <a:lnTo>
                  <a:pt x="217" y="524"/>
                </a:lnTo>
                <a:lnTo>
                  <a:pt x="217" y="524"/>
                </a:lnTo>
                <a:close/>
                <a:moveTo>
                  <a:pt x="219" y="590"/>
                </a:moveTo>
                <a:lnTo>
                  <a:pt x="213" y="588"/>
                </a:lnTo>
                <a:lnTo>
                  <a:pt x="207" y="587"/>
                </a:lnTo>
                <a:lnTo>
                  <a:pt x="196" y="580"/>
                </a:lnTo>
                <a:lnTo>
                  <a:pt x="187" y="575"/>
                </a:lnTo>
                <a:lnTo>
                  <a:pt x="179" y="571"/>
                </a:lnTo>
                <a:lnTo>
                  <a:pt x="176" y="567"/>
                </a:lnTo>
                <a:lnTo>
                  <a:pt x="174" y="565"/>
                </a:lnTo>
                <a:lnTo>
                  <a:pt x="170" y="565"/>
                </a:lnTo>
                <a:lnTo>
                  <a:pt x="170" y="563"/>
                </a:lnTo>
                <a:lnTo>
                  <a:pt x="170" y="561"/>
                </a:lnTo>
                <a:lnTo>
                  <a:pt x="171" y="563"/>
                </a:lnTo>
                <a:lnTo>
                  <a:pt x="167" y="557"/>
                </a:lnTo>
                <a:lnTo>
                  <a:pt x="162" y="553"/>
                </a:lnTo>
                <a:lnTo>
                  <a:pt x="163" y="557"/>
                </a:lnTo>
                <a:lnTo>
                  <a:pt x="166" y="561"/>
                </a:lnTo>
                <a:lnTo>
                  <a:pt x="175" y="580"/>
                </a:lnTo>
                <a:lnTo>
                  <a:pt x="179" y="590"/>
                </a:lnTo>
                <a:lnTo>
                  <a:pt x="180" y="590"/>
                </a:lnTo>
                <a:lnTo>
                  <a:pt x="180" y="592"/>
                </a:lnTo>
                <a:lnTo>
                  <a:pt x="183" y="592"/>
                </a:lnTo>
                <a:lnTo>
                  <a:pt x="187" y="592"/>
                </a:lnTo>
                <a:lnTo>
                  <a:pt x="192" y="593"/>
                </a:lnTo>
                <a:lnTo>
                  <a:pt x="196" y="593"/>
                </a:lnTo>
                <a:lnTo>
                  <a:pt x="200" y="593"/>
                </a:lnTo>
                <a:lnTo>
                  <a:pt x="209" y="596"/>
                </a:lnTo>
                <a:lnTo>
                  <a:pt x="215" y="593"/>
                </a:lnTo>
                <a:lnTo>
                  <a:pt x="219" y="593"/>
                </a:lnTo>
                <a:lnTo>
                  <a:pt x="223" y="593"/>
                </a:lnTo>
                <a:lnTo>
                  <a:pt x="227" y="593"/>
                </a:lnTo>
                <a:lnTo>
                  <a:pt x="227" y="590"/>
                </a:lnTo>
                <a:lnTo>
                  <a:pt x="224" y="588"/>
                </a:lnTo>
                <a:lnTo>
                  <a:pt x="219" y="590"/>
                </a:lnTo>
                <a:lnTo>
                  <a:pt x="219" y="590"/>
                </a:lnTo>
                <a:lnTo>
                  <a:pt x="219" y="590"/>
                </a:lnTo>
                <a:lnTo>
                  <a:pt x="219" y="590"/>
                </a:lnTo>
                <a:lnTo>
                  <a:pt x="219" y="590"/>
                </a:lnTo>
                <a:lnTo>
                  <a:pt x="219" y="590"/>
                </a:lnTo>
                <a:lnTo>
                  <a:pt x="219" y="590"/>
                </a:lnTo>
                <a:close/>
                <a:moveTo>
                  <a:pt x="209" y="529"/>
                </a:moveTo>
                <a:lnTo>
                  <a:pt x="208" y="529"/>
                </a:lnTo>
                <a:lnTo>
                  <a:pt x="208" y="532"/>
                </a:lnTo>
                <a:lnTo>
                  <a:pt x="211" y="535"/>
                </a:lnTo>
                <a:lnTo>
                  <a:pt x="212" y="536"/>
                </a:lnTo>
                <a:lnTo>
                  <a:pt x="213" y="535"/>
                </a:lnTo>
                <a:lnTo>
                  <a:pt x="213" y="532"/>
                </a:lnTo>
                <a:lnTo>
                  <a:pt x="212" y="532"/>
                </a:lnTo>
                <a:lnTo>
                  <a:pt x="211" y="532"/>
                </a:lnTo>
                <a:lnTo>
                  <a:pt x="209" y="532"/>
                </a:lnTo>
                <a:lnTo>
                  <a:pt x="209" y="531"/>
                </a:lnTo>
                <a:lnTo>
                  <a:pt x="209" y="529"/>
                </a:lnTo>
                <a:lnTo>
                  <a:pt x="209" y="529"/>
                </a:lnTo>
                <a:lnTo>
                  <a:pt x="209" y="529"/>
                </a:lnTo>
                <a:lnTo>
                  <a:pt x="209" y="529"/>
                </a:lnTo>
                <a:lnTo>
                  <a:pt x="209" y="529"/>
                </a:lnTo>
                <a:lnTo>
                  <a:pt x="209" y="529"/>
                </a:lnTo>
                <a:lnTo>
                  <a:pt x="209" y="529"/>
                </a:lnTo>
                <a:close/>
                <a:moveTo>
                  <a:pt x="163" y="549"/>
                </a:moveTo>
                <a:lnTo>
                  <a:pt x="159" y="544"/>
                </a:lnTo>
                <a:lnTo>
                  <a:pt x="154" y="540"/>
                </a:lnTo>
                <a:lnTo>
                  <a:pt x="150" y="539"/>
                </a:lnTo>
                <a:lnTo>
                  <a:pt x="148" y="536"/>
                </a:lnTo>
                <a:lnTo>
                  <a:pt x="146" y="536"/>
                </a:lnTo>
                <a:lnTo>
                  <a:pt x="144" y="536"/>
                </a:lnTo>
                <a:lnTo>
                  <a:pt x="146" y="535"/>
                </a:lnTo>
                <a:lnTo>
                  <a:pt x="144" y="529"/>
                </a:lnTo>
                <a:lnTo>
                  <a:pt x="140" y="527"/>
                </a:lnTo>
                <a:lnTo>
                  <a:pt x="139" y="527"/>
                </a:lnTo>
                <a:lnTo>
                  <a:pt x="139" y="523"/>
                </a:lnTo>
                <a:lnTo>
                  <a:pt x="139" y="521"/>
                </a:lnTo>
                <a:lnTo>
                  <a:pt x="139" y="516"/>
                </a:lnTo>
                <a:lnTo>
                  <a:pt x="140" y="514"/>
                </a:lnTo>
                <a:lnTo>
                  <a:pt x="143" y="514"/>
                </a:lnTo>
                <a:lnTo>
                  <a:pt x="144" y="512"/>
                </a:lnTo>
                <a:lnTo>
                  <a:pt x="144" y="510"/>
                </a:lnTo>
                <a:lnTo>
                  <a:pt x="140" y="508"/>
                </a:lnTo>
                <a:lnTo>
                  <a:pt x="140" y="504"/>
                </a:lnTo>
                <a:lnTo>
                  <a:pt x="143" y="508"/>
                </a:lnTo>
                <a:lnTo>
                  <a:pt x="144" y="510"/>
                </a:lnTo>
                <a:lnTo>
                  <a:pt x="148" y="510"/>
                </a:lnTo>
                <a:lnTo>
                  <a:pt x="152" y="508"/>
                </a:lnTo>
                <a:lnTo>
                  <a:pt x="152" y="504"/>
                </a:lnTo>
                <a:lnTo>
                  <a:pt x="150" y="495"/>
                </a:lnTo>
                <a:lnTo>
                  <a:pt x="148" y="496"/>
                </a:lnTo>
                <a:lnTo>
                  <a:pt x="148" y="495"/>
                </a:lnTo>
                <a:lnTo>
                  <a:pt x="148" y="492"/>
                </a:lnTo>
                <a:lnTo>
                  <a:pt x="148" y="491"/>
                </a:lnTo>
                <a:lnTo>
                  <a:pt x="150" y="490"/>
                </a:lnTo>
                <a:lnTo>
                  <a:pt x="156" y="482"/>
                </a:lnTo>
                <a:lnTo>
                  <a:pt x="159" y="478"/>
                </a:lnTo>
                <a:lnTo>
                  <a:pt x="162" y="476"/>
                </a:lnTo>
                <a:lnTo>
                  <a:pt x="166" y="474"/>
                </a:lnTo>
                <a:lnTo>
                  <a:pt x="163" y="474"/>
                </a:lnTo>
                <a:lnTo>
                  <a:pt x="166" y="472"/>
                </a:lnTo>
                <a:lnTo>
                  <a:pt x="163" y="470"/>
                </a:lnTo>
                <a:lnTo>
                  <a:pt x="162" y="470"/>
                </a:lnTo>
                <a:lnTo>
                  <a:pt x="163" y="466"/>
                </a:lnTo>
                <a:lnTo>
                  <a:pt x="162" y="460"/>
                </a:lnTo>
                <a:lnTo>
                  <a:pt x="159" y="456"/>
                </a:lnTo>
                <a:lnTo>
                  <a:pt x="156" y="456"/>
                </a:lnTo>
                <a:lnTo>
                  <a:pt x="152" y="456"/>
                </a:lnTo>
                <a:lnTo>
                  <a:pt x="146" y="455"/>
                </a:lnTo>
                <a:lnTo>
                  <a:pt x="136" y="448"/>
                </a:lnTo>
                <a:lnTo>
                  <a:pt x="130" y="443"/>
                </a:lnTo>
                <a:lnTo>
                  <a:pt x="127" y="439"/>
                </a:lnTo>
                <a:lnTo>
                  <a:pt x="127" y="434"/>
                </a:lnTo>
                <a:lnTo>
                  <a:pt x="130" y="426"/>
                </a:lnTo>
                <a:lnTo>
                  <a:pt x="132" y="425"/>
                </a:lnTo>
                <a:lnTo>
                  <a:pt x="136" y="425"/>
                </a:lnTo>
                <a:lnTo>
                  <a:pt x="136" y="422"/>
                </a:lnTo>
                <a:lnTo>
                  <a:pt x="136" y="421"/>
                </a:lnTo>
                <a:lnTo>
                  <a:pt x="140" y="421"/>
                </a:lnTo>
                <a:lnTo>
                  <a:pt x="146" y="421"/>
                </a:lnTo>
                <a:lnTo>
                  <a:pt x="148" y="419"/>
                </a:lnTo>
                <a:lnTo>
                  <a:pt x="148" y="417"/>
                </a:lnTo>
                <a:lnTo>
                  <a:pt x="146" y="415"/>
                </a:lnTo>
                <a:lnTo>
                  <a:pt x="146" y="413"/>
                </a:lnTo>
                <a:lnTo>
                  <a:pt x="148" y="411"/>
                </a:lnTo>
                <a:lnTo>
                  <a:pt x="150" y="411"/>
                </a:lnTo>
                <a:lnTo>
                  <a:pt x="150" y="409"/>
                </a:lnTo>
                <a:lnTo>
                  <a:pt x="148" y="405"/>
                </a:lnTo>
                <a:lnTo>
                  <a:pt x="148" y="403"/>
                </a:lnTo>
                <a:lnTo>
                  <a:pt x="146" y="399"/>
                </a:lnTo>
                <a:lnTo>
                  <a:pt x="144" y="395"/>
                </a:lnTo>
                <a:lnTo>
                  <a:pt x="146" y="391"/>
                </a:lnTo>
                <a:lnTo>
                  <a:pt x="146" y="389"/>
                </a:lnTo>
                <a:lnTo>
                  <a:pt x="150" y="386"/>
                </a:lnTo>
                <a:lnTo>
                  <a:pt x="152" y="386"/>
                </a:lnTo>
                <a:lnTo>
                  <a:pt x="154" y="382"/>
                </a:lnTo>
                <a:lnTo>
                  <a:pt x="150" y="382"/>
                </a:lnTo>
                <a:lnTo>
                  <a:pt x="146" y="382"/>
                </a:lnTo>
                <a:lnTo>
                  <a:pt x="144" y="378"/>
                </a:lnTo>
                <a:lnTo>
                  <a:pt x="146" y="377"/>
                </a:lnTo>
                <a:lnTo>
                  <a:pt x="150" y="375"/>
                </a:lnTo>
                <a:lnTo>
                  <a:pt x="154" y="377"/>
                </a:lnTo>
                <a:lnTo>
                  <a:pt x="154" y="381"/>
                </a:lnTo>
                <a:lnTo>
                  <a:pt x="158" y="382"/>
                </a:lnTo>
                <a:lnTo>
                  <a:pt x="159" y="382"/>
                </a:lnTo>
                <a:lnTo>
                  <a:pt x="163" y="381"/>
                </a:lnTo>
                <a:lnTo>
                  <a:pt x="163" y="377"/>
                </a:lnTo>
                <a:lnTo>
                  <a:pt x="162" y="373"/>
                </a:lnTo>
                <a:lnTo>
                  <a:pt x="159" y="369"/>
                </a:lnTo>
                <a:lnTo>
                  <a:pt x="156" y="368"/>
                </a:lnTo>
                <a:lnTo>
                  <a:pt x="152" y="369"/>
                </a:lnTo>
                <a:lnTo>
                  <a:pt x="150" y="371"/>
                </a:lnTo>
                <a:lnTo>
                  <a:pt x="152" y="371"/>
                </a:lnTo>
                <a:lnTo>
                  <a:pt x="154" y="373"/>
                </a:lnTo>
                <a:lnTo>
                  <a:pt x="152" y="373"/>
                </a:lnTo>
                <a:lnTo>
                  <a:pt x="146" y="373"/>
                </a:lnTo>
                <a:lnTo>
                  <a:pt x="146" y="371"/>
                </a:lnTo>
                <a:lnTo>
                  <a:pt x="144" y="371"/>
                </a:lnTo>
                <a:lnTo>
                  <a:pt x="140" y="369"/>
                </a:lnTo>
                <a:lnTo>
                  <a:pt x="139" y="368"/>
                </a:lnTo>
                <a:lnTo>
                  <a:pt x="136" y="365"/>
                </a:lnTo>
                <a:lnTo>
                  <a:pt x="136" y="360"/>
                </a:lnTo>
                <a:lnTo>
                  <a:pt x="132" y="354"/>
                </a:lnTo>
                <a:lnTo>
                  <a:pt x="131" y="350"/>
                </a:lnTo>
                <a:lnTo>
                  <a:pt x="130" y="348"/>
                </a:lnTo>
                <a:lnTo>
                  <a:pt x="131" y="345"/>
                </a:lnTo>
                <a:lnTo>
                  <a:pt x="132" y="342"/>
                </a:lnTo>
                <a:lnTo>
                  <a:pt x="135" y="345"/>
                </a:lnTo>
                <a:lnTo>
                  <a:pt x="132" y="345"/>
                </a:lnTo>
                <a:lnTo>
                  <a:pt x="144" y="348"/>
                </a:lnTo>
                <a:lnTo>
                  <a:pt x="150" y="350"/>
                </a:lnTo>
                <a:lnTo>
                  <a:pt x="158" y="350"/>
                </a:lnTo>
                <a:lnTo>
                  <a:pt x="166" y="348"/>
                </a:lnTo>
                <a:lnTo>
                  <a:pt x="170" y="346"/>
                </a:lnTo>
                <a:lnTo>
                  <a:pt x="171" y="342"/>
                </a:lnTo>
                <a:lnTo>
                  <a:pt x="171" y="341"/>
                </a:lnTo>
                <a:lnTo>
                  <a:pt x="170" y="338"/>
                </a:lnTo>
                <a:lnTo>
                  <a:pt x="166" y="337"/>
                </a:lnTo>
                <a:lnTo>
                  <a:pt x="166" y="334"/>
                </a:lnTo>
                <a:lnTo>
                  <a:pt x="167" y="333"/>
                </a:lnTo>
                <a:lnTo>
                  <a:pt x="166" y="328"/>
                </a:lnTo>
                <a:lnTo>
                  <a:pt x="167" y="328"/>
                </a:lnTo>
                <a:lnTo>
                  <a:pt x="167" y="324"/>
                </a:lnTo>
                <a:lnTo>
                  <a:pt x="167" y="321"/>
                </a:lnTo>
                <a:lnTo>
                  <a:pt x="166" y="318"/>
                </a:lnTo>
                <a:lnTo>
                  <a:pt x="162" y="314"/>
                </a:lnTo>
                <a:lnTo>
                  <a:pt x="162" y="312"/>
                </a:lnTo>
                <a:lnTo>
                  <a:pt x="162" y="310"/>
                </a:lnTo>
                <a:lnTo>
                  <a:pt x="159" y="308"/>
                </a:lnTo>
                <a:lnTo>
                  <a:pt x="163" y="310"/>
                </a:lnTo>
                <a:lnTo>
                  <a:pt x="170" y="312"/>
                </a:lnTo>
                <a:lnTo>
                  <a:pt x="179" y="312"/>
                </a:lnTo>
                <a:lnTo>
                  <a:pt x="192" y="310"/>
                </a:lnTo>
                <a:lnTo>
                  <a:pt x="203" y="306"/>
                </a:lnTo>
                <a:lnTo>
                  <a:pt x="215" y="304"/>
                </a:lnTo>
                <a:lnTo>
                  <a:pt x="224" y="298"/>
                </a:lnTo>
                <a:lnTo>
                  <a:pt x="227" y="297"/>
                </a:lnTo>
                <a:lnTo>
                  <a:pt x="227" y="293"/>
                </a:lnTo>
                <a:lnTo>
                  <a:pt x="228" y="288"/>
                </a:lnTo>
                <a:lnTo>
                  <a:pt x="232" y="281"/>
                </a:lnTo>
                <a:lnTo>
                  <a:pt x="233" y="276"/>
                </a:lnTo>
                <a:lnTo>
                  <a:pt x="236" y="275"/>
                </a:lnTo>
                <a:lnTo>
                  <a:pt x="233" y="271"/>
                </a:lnTo>
                <a:lnTo>
                  <a:pt x="233" y="267"/>
                </a:lnTo>
                <a:lnTo>
                  <a:pt x="232" y="264"/>
                </a:lnTo>
                <a:lnTo>
                  <a:pt x="231" y="264"/>
                </a:lnTo>
                <a:lnTo>
                  <a:pt x="227" y="263"/>
                </a:lnTo>
                <a:lnTo>
                  <a:pt x="223" y="261"/>
                </a:lnTo>
                <a:lnTo>
                  <a:pt x="220" y="255"/>
                </a:lnTo>
                <a:lnTo>
                  <a:pt x="220" y="251"/>
                </a:lnTo>
                <a:lnTo>
                  <a:pt x="220" y="247"/>
                </a:lnTo>
                <a:lnTo>
                  <a:pt x="219" y="244"/>
                </a:lnTo>
                <a:lnTo>
                  <a:pt x="211" y="237"/>
                </a:lnTo>
                <a:lnTo>
                  <a:pt x="202" y="232"/>
                </a:lnTo>
                <a:lnTo>
                  <a:pt x="198" y="231"/>
                </a:lnTo>
                <a:lnTo>
                  <a:pt x="196" y="227"/>
                </a:lnTo>
                <a:lnTo>
                  <a:pt x="198" y="227"/>
                </a:lnTo>
                <a:lnTo>
                  <a:pt x="198" y="224"/>
                </a:lnTo>
                <a:lnTo>
                  <a:pt x="198" y="223"/>
                </a:lnTo>
                <a:lnTo>
                  <a:pt x="194" y="215"/>
                </a:lnTo>
                <a:lnTo>
                  <a:pt x="194" y="211"/>
                </a:lnTo>
                <a:lnTo>
                  <a:pt x="194" y="207"/>
                </a:lnTo>
                <a:lnTo>
                  <a:pt x="194" y="206"/>
                </a:lnTo>
                <a:lnTo>
                  <a:pt x="196" y="206"/>
                </a:lnTo>
                <a:lnTo>
                  <a:pt x="198" y="204"/>
                </a:lnTo>
                <a:lnTo>
                  <a:pt x="196" y="202"/>
                </a:lnTo>
                <a:lnTo>
                  <a:pt x="194" y="198"/>
                </a:lnTo>
                <a:lnTo>
                  <a:pt x="194" y="192"/>
                </a:lnTo>
                <a:lnTo>
                  <a:pt x="194" y="190"/>
                </a:lnTo>
                <a:lnTo>
                  <a:pt x="192" y="187"/>
                </a:lnTo>
                <a:lnTo>
                  <a:pt x="194" y="183"/>
                </a:lnTo>
                <a:lnTo>
                  <a:pt x="194" y="179"/>
                </a:lnTo>
                <a:lnTo>
                  <a:pt x="194" y="176"/>
                </a:lnTo>
                <a:lnTo>
                  <a:pt x="194" y="175"/>
                </a:lnTo>
                <a:lnTo>
                  <a:pt x="194" y="171"/>
                </a:lnTo>
                <a:lnTo>
                  <a:pt x="194" y="167"/>
                </a:lnTo>
                <a:lnTo>
                  <a:pt x="194" y="166"/>
                </a:lnTo>
                <a:lnTo>
                  <a:pt x="194" y="163"/>
                </a:lnTo>
                <a:lnTo>
                  <a:pt x="192" y="160"/>
                </a:lnTo>
                <a:lnTo>
                  <a:pt x="194" y="158"/>
                </a:lnTo>
                <a:lnTo>
                  <a:pt x="194" y="154"/>
                </a:lnTo>
                <a:lnTo>
                  <a:pt x="194" y="152"/>
                </a:lnTo>
                <a:lnTo>
                  <a:pt x="198" y="150"/>
                </a:lnTo>
                <a:lnTo>
                  <a:pt x="198" y="147"/>
                </a:lnTo>
                <a:lnTo>
                  <a:pt x="202" y="145"/>
                </a:lnTo>
                <a:lnTo>
                  <a:pt x="203" y="143"/>
                </a:lnTo>
                <a:lnTo>
                  <a:pt x="206" y="139"/>
                </a:lnTo>
                <a:lnTo>
                  <a:pt x="209" y="131"/>
                </a:lnTo>
                <a:lnTo>
                  <a:pt x="213" y="123"/>
                </a:lnTo>
                <a:lnTo>
                  <a:pt x="216" y="119"/>
                </a:lnTo>
                <a:lnTo>
                  <a:pt x="219" y="119"/>
                </a:lnTo>
                <a:lnTo>
                  <a:pt x="219" y="118"/>
                </a:lnTo>
                <a:lnTo>
                  <a:pt x="216" y="118"/>
                </a:lnTo>
                <a:lnTo>
                  <a:pt x="223" y="114"/>
                </a:lnTo>
                <a:lnTo>
                  <a:pt x="224" y="110"/>
                </a:lnTo>
                <a:lnTo>
                  <a:pt x="228" y="109"/>
                </a:lnTo>
                <a:lnTo>
                  <a:pt x="231" y="106"/>
                </a:lnTo>
                <a:lnTo>
                  <a:pt x="232" y="105"/>
                </a:lnTo>
                <a:lnTo>
                  <a:pt x="236" y="103"/>
                </a:lnTo>
                <a:lnTo>
                  <a:pt x="241" y="99"/>
                </a:lnTo>
                <a:lnTo>
                  <a:pt x="245" y="97"/>
                </a:lnTo>
                <a:lnTo>
                  <a:pt x="245" y="97"/>
                </a:lnTo>
                <a:lnTo>
                  <a:pt x="245" y="95"/>
                </a:lnTo>
                <a:lnTo>
                  <a:pt x="245" y="87"/>
                </a:lnTo>
                <a:lnTo>
                  <a:pt x="244" y="75"/>
                </a:lnTo>
                <a:lnTo>
                  <a:pt x="241" y="73"/>
                </a:lnTo>
                <a:lnTo>
                  <a:pt x="237" y="69"/>
                </a:lnTo>
                <a:lnTo>
                  <a:pt x="233" y="69"/>
                </a:lnTo>
                <a:lnTo>
                  <a:pt x="232" y="69"/>
                </a:lnTo>
                <a:lnTo>
                  <a:pt x="232" y="70"/>
                </a:lnTo>
                <a:lnTo>
                  <a:pt x="228" y="69"/>
                </a:lnTo>
                <a:lnTo>
                  <a:pt x="228" y="70"/>
                </a:lnTo>
                <a:lnTo>
                  <a:pt x="228" y="73"/>
                </a:lnTo>
                <a:lnTo>
                  <a:pt x="228" y="82"/>
                </a:lnTo>
                <a:lnTo>
                  <a:pt x="228" y="86"/>
                </a:lnTo>
                <a:lnTo>
                  <a:pt x="228" y="87"/>
                </a:lnTo>
                <a:lnTo>
                  <a:pt x="227" y="87"/>
                </a:lnTo>
                <a:lnTo>
                  <a:pt x="224" y="93"/>
                </a:lnTo>
                <a:lnTo>
                  <a:pt x="223" y="93"/>
                </a:lnTo>
                <a:lnTo>
                  <a:pt x="219" y="95"/>
                </a:lnTo>
                <a:lnTo>
                  <a:pt x="219" y="99"/>
                </a:lnTo>
                <a:lnTo>
                  <a:pt x="216" y="101"/>
                </a:lnTo>
                <a:lnTo>
                  <a:pt x="215" y="103"/>
                </a:lnTo>
                <a:lnTo>
                  <a:pt x="213" y="101"/>
                </a:lnTo>
                <a:lnTo>
                  <a:pt x="211" y="101"/>
                </a:lnTo>
                <a:lnTo>
                  <a:pt x="207" y="103"/>
                </a:lnTo>
                <a:lnTo>
                  <a:pt x="207" y="105"/>
                </a:lnTo>
                <a:lnTo>
                  <a:pt x="203" y="103"/>
                </a:lnTo>
                <a:lnTo>
                  <a:pt x="202" y="103"/>
                </a:lnTo>
                <a:lnTo>
                  <a:pt x="200" y="103"/>
                </a:lnTo>
                <a:lnTo>
                  <a:pt x="198" y="103"/>
                </a:lnTo>
                <a:lnTo>
                  <a:pt x="192" y="103"/>
                </a:lnTo>
                <a:lnTo>
                  <a:pt x="188" y="103"/>
                </a:lnTo>
                <a:lnTo>
                  <a:pt x="180" y="99"/>
                </a:lnTo>
                <a:lnTo>
                  <a:pt x="175" y="99"/>
                </a:lnTo>
                <a:lnTo>
                  <a:pt x="171" y="101"/>
                </a:lnTo>
                <a:lnTo>
                  <a:pt x="171" y="99"/>
                </a:lnTo>
                <a:lnTo>
                  <a:pt x="171" y="97"/>
                </a:lnTo>
                <a:lnTo>
                  <a:pt x="174" y="91"/>
                </a:lnTo>
                <a:lnTo>
                  <a:pt x="175" y="90"/>
                </a:lnTo>
                <a:lnTo>
                  <a:pt x="175" y="86"/>
                </a:lnTo>
                <a:lnTo>
                  <a:pt x="175" y="82"/>
                </a:lnTo>
                <a:lnTo>
                  <a:pt x="176" y="79"/>
                </a:lnTo>
                <a:lnTo>
                  <a:pt x="179" y="74"/>
                </a:lnTo>
                <a:lnTo>
                  <a:pt x="180" y="70"/>
                </a:lnTo>
                <a:lnTo>
                  <a:pt x="183" y="66"/>
                </a:lnTo>
                <a:lnTo>
                  <a:pt x="180" y="65"/>
                </a:lnTo>
                <a:lnTo>
                  <a:pt x="179" y="61"/>
                </a:lnTo>
                <a:lnTo>
                  <a:pt x="175" y="60"/>
                </a:lnTo>
                <a:lnTo>
                  <a:pt x="171" y="60"/>
                </a:lnTo>
                <a:lnTo>
                  <a:pt x="170" y="57"/>
                </a:lnTo>
                <a:lnTo>
                  <a:pt x="167" y="56"/>
                </a:lnTo>
                <a:lnTo>
                  <a:pt x="162" y="53"/>
                </a:lnTo>
                <a:lnTo>
                  <a:pt x="154" y="49"/>
                </a:lnTo>
                <a:lnTo>
                  <a:pt x="146" y="44"/>
                </a:lnTo>
                <a:lnTo>
                  <a:pt x="143" y="42"/>
                </a:lnTo>
                <a:lnTo>
                  <a:pt x="139" y="40"/>
                </a:lnTo>
                <a:lnTo>
                  <a:pt x="135" y="40"/>
                </a:lnTo>
                <a:lnTo>
                  <a:pt x="131" y="38"/>
                </a:lnTo>
                <a:lnTo>
                  <a:pt x="127" y="38"/>
                </a:lnTo>
                <a:lnTo>
                  <a:pt x="123" y="36"/>
                </a:lnTo>
                <a:lnTo>
                  <a:pt x="119" y="30"/>
                </a:lnTo>
                <a:lnTo>
                  <a:pt x="113" y="26"/>
                </a:lnTo>
                <a:lnTo>
                  <a:pt x="113" y="26"/>
                </a:lnTo>
                <a:lnTo>
                  <a:pt x="106" y="21"/>
                </a:lnTo>
                <a:lnTo>
                  <a:pt x="105" y="16"/>
                </a:lnTo>
                <a:lnTo>
                  <a:pt x="102" y="13"/>
                </a:lnTo>
                <a:lnTo>
                  <a:pt x="101" y="13"/>
                </a:lnTo>
                <a:lnTo>
                  <a:pt x="99" y="12"/>
                </a:lnTo>
                <a:lnTo>
                  <a:pt x="95" y="8"/>
                </a:lnTo>
                <a:lnTo>
                  <a:pt x="93" y="5"/>
                </a:lnTo>
                <a:lnTo>
                  <a:pt x="91" y="4"/>
                </a:lnTo>
                <a:lnTo>
                  <a:pt x="87" y="4"/>
                </a:lnTo>
                <a:lnTo>
                  <a:pt x="79" y="4"/>
                </a:lnTo>
                <a:lnTo>
                  <a:pt x="75" y="4"/>
                </a:lnTo>
                <a:lnTo>
                  <a:pt x="74" y="8"/>
                </a:lnTo>
                <a:lnTo>
                  <a:pt x="73" y="12"/>
                </a:lnTo>
                <a:lnTo>
                  <a:pt x="70" y="18"/>
                </a:lnTo>
                <a:lnTo>
                  <a:pt x="66" y="12"/>
                </a:lnTo>
                <a:lnTo>
                  <a:pt x="62" y="8"/>
                </a:lnTo>
                <a:lnTo>
                  <a:pt x="59" y="5"/>
                </a:lnTo>
                <a:lnTo>
                  <a:pt x="53" y="5"/>
                </a:lnTo>
                <a:lnTo>
                  <a:pt x="47" y="5"/>
                </a:lnTo>
                <a:lnTo>
                  <a:pt x="43" y="2"/>
                </a:lnTo>
                <a:lnTo>
                  <a:pt x="38" y="0"/>
                </a:lnTo>
                <a:lnTo>
                  <a:pt x="38" y="5"/>
                </a:lnTo>
                <a:lnTo>
                  <a:pt x="34" y="8"/>
                </a:lnTo>
                <a:lnTo>
                  <a:pt x="30" y="9"/>
                </a:lnTo>
                <a:lnTo>
                  <a:pt x="29" y="13"/>
                </a:lnTo>
                <a:lnTo>
                  <a:pt x="25" y="18"/>
                </a:lnTo>
                <a:lnTo>
                  <a:pt x="26" y="18"/>
                </a:lnTo>
                <a:lnTo>
                  <a:pt x="26" y="21"/>
                </a:lnTo>
                <a:lnTo>
                  <a:pt x="29" y="26"/>
                </a:lnTo>
                <a:lnTo>
                  <a:pt x="29" y="34"/>
                </a:lnTo>
                <a:lnTo>
                  <a:pt x="26" y="40"/>
                </a:lnTo>
                <a:lnTo>
                  <a:pt x="25" y="42"/>
                </a:lnTo>
                <a:lnTo>
                  <a:pt x="22" y="44"/>
                </a:lnTo>
                <a:lnTo>
                  <a:pt x="17" y="46"/>
                </a:lnTo>
                <a:lnTo>
                  <a:pt x="12" y="49"/>
                </a:lnTo>
                <a:lnTo>
                  <a:pt x="9" y="53"/>
                </a:lnTo>
                <a:lnTo>
                  <a:pt x="12" y="57"/>
                </a:lnTo>
                <a:lnTo>
                  <a:pt x="13" y="61"/>
                </a:lnTo>
                <a:lnTo>
                  <a:pt x="12" y="61"/>
                </a:lnTo>
                <a:lnTo>
                  <a:pt x="9" y="62"/>
                </a:lnTo>
                <a:lnTo>
                  <a:pt x="12" y="69"/>
                </a:lnTo>
                <a:lnTo>
                  <a:pt x="16" y="75"/>
                </a:lnTo>
                <a:lnTo>
                  <a:pt x="16" y="79"/>
                </a:lnTo>
                <a:lnTo>
                  <a:pt x="16" y="82"/>
                </a:lnTo>
                <a:lnTo>
                  <a:pt x="13" y="83"/>
                </a:lnTo>
                <a:lnTo>
                  <a:pt x="16" y="86"/>
                </a:lnTo>
                <a:lnTo>
                  <a:pt x="18" y="91"/>
                </a:lnTo>
                <a:lnTo>
                  <a:pt x="18" y="95"/>
                </a:lnTo>
                <a:lnTo>
                  <a:pt x="17" y="97"/>
                </a:lnTo>
                <a:lnTo>
                  <a:pt x="16" y="97"/>
                </a:lnTo>
                <a:lnTo>
                  <a:pt x="13" y="97"/>
                </a:lnTo>
                <a:lnTo>
                  <a:pt x="12" y="103"/>
                </a:lnTo>
                <a:lnTo>
                  <a:pt x="9" y="113"/>
                </a:lnTo>
                <a:lnTo>
                  <a:pt x="5" y="118"/>
                </a:lnTo>
                <a:lnTo>
                  <a:pt x="4" y="126"/>
                </a:lnTo>
                <a:lnTo>
                  <a:pt x="4" y="133"/>
                </a:lnTo>
                <a:lnTo>
                  <a:pt x="1" y="135"/>
                </a:lnTo>
                <a:lnTo>
                  <a:pt x="1" y="139"/>
                </a:lnTo>
                <a:lnTo>
                  <a:pt x="1" y="143"/>
                </a:lnTo>
                <a:lnTo>
                  <a:pt x="5" y="148"/>
                </a:lnTo>
                <a:lnTo>
                  <a:pt x="5" y="154"/>
                </a:lnTo>
                <a:lnTo>
                  <a:pt x="5" y="156"/>
                </a:lnTo>
                <a:lnTo>
                  <a:pt x="4" y="156"/>
                </a:lnTo>
                <a:lnTo>
                  <a:pt x="4" y="158"/>
                </a:lnTo>
                <a:lnTo>
                  <a:pt x="4" y="160"/>
                </a:lnTo>
                <a:lnTo>
                  <a:pt x="1" y="166"/>
                </a:lnTo>
                <a:lnTo>
                  <a:pt x="1" y="167"/>
                </a:lnTo>
                <a:lnTo>
                  <a:pt x="1" y="170"/>
                </a:lnTo>
                <a:lnTo>
                  <a:pt x="0" y="174"/>
                </a:lnTo>
                <a:lnTo>
                  <a:pt x="1" y="179"/>
                </a:lnTo>
                <a:lnTo>
                  <a:pt x="5" y="183"/>
                </a:lnTo>
                <a:lnTo>
                  <a:pt x="8" y="184"/>
                </a:lnTo>
                <a:lnTo>
                  <a:pt x="8" y="187"/>
                </a:lnTo>
                <a:lnTo>
                  <a:pt x="9" y="190"/>
                </a:lnTo>
                <a:lnTo>
                  <a:pt x="13" y="196"/>
                </a:lnTo>
                <a:lnTo>
                  <a:pt x="13" y="198"/>
                </a:lnTo>
                <a:lnTo>
                  <a:pt x="13" y="200"/>
                </a:lnTo>
                <a:lnTo>
                  <a:pt x="16" y="200"/>
                </a:lnTo>
                <a:lnTo>
                  <a:pt x="17" y="202"/>
                </a:lnTo>
                <a:lnTo>
                  <a:pt x="16" y="206"/>
                </a:lnTo>
                <a:lnTo>
                  <a:pt x="17" y="207"/>
                </a:lnTo>
                <a:lnTo>
                  <a:pt x="18" y="210"/>
                </a:lnTo>
                <a:lnTo>
                  <a:pt x="18" y="207"/>
                </a:lnTo>
                <a:lnTo>
                  <a:pt x="21" y="210"/>
                </a:lnTo>
                <a:lnTo>
                  <a:pt x="22" y="214"/>
                </a:lnTo>
                <a:lnTo>
                  <a:pt x="22" y="220"/>
                </a:lnTo>
                <a:lnTo>
                  <a:pt x="25" y="224"/>
                </a:lnTo>
                <a:lnTo>
                  <a:pt x="25" y="227"/>
                </a:lnTo>
                <a:lnTo>
                  <a:pt x="22" y="228"/>
                </a:lnTo>
                <a:lnTo>
                  <a:pt x="21" y="231"/>
                </a:lnTo>
                <a:lnTo>
                  <a:pt x="21" y="236"/>
                </a:lnTo>
                <a:lnTo>
                  <a:pt x="21" y="241"/>
                </a:lnTo>
                <a:lnTo>
                  <a:pt x="21" y="244"/>
                </a:lnTo>
                <a:lnTo>
                  <a:pt x="18" y="245"/>
                </a:lnTo>
                <a:lnTo>
                  <a:pt x="21" y="247"/>
                </a:lnTo>
                <a:lnTo>
                  <a:pt x="22" y="251"/>
                </a:lnTo>
                <a:lnTo>
                  <a:pt x="25" y="259"/>
                </a:lnTo>
                <a:lnTo>
                  <a:pt x="22" y="261"/>
                </a:lnTo>
                <a:lnTo>
                  <a:pt x="22" y="264"/>
                </a:lnTo>
                <a:lnTo>
                  <a:pt x="21" y="267"/>
                </a:lnTo>
                <a:lnTo>
                  <a:pt x="18" y="267"/>
                </a:lnTo>
                <a:lnTo>
                  <a:pt x="17" y="271"/>
                </a:lnTo>
                <a:lnTo>
                  <a:pt x="18" y="276"/>
                </a:lnTo>
                <a:lnTo>
                  <a:pt x="21" y="281"/>
                </a:lnTo>
                <a:lnTo>
                  <a:pt x="22" y="288"/>
                </a:lnTo>
                <a:lnTo>
                  <a:pt x="22" y="289"/>
                </a:lnTo>
                <a:lnTo>
                  <a:pt x="25" y="293"/>
                </a:lnTo>
                <a:lnTo>
                  <a:pt x="29" y="298"/>
                </a:lnTo>
                <a:lnTo>
                  <a:pt x="30" y="302"/>
                </a:lnTo>
                <a:lnTo>
                  <a:pt x="32" y="304"/>
                </a:lnTo>
                <a:lnTo>
                  <a:pt x="32" y="306"/>
                </a:lnTo>
                <a:lnTo>
                  <a:pt x="29" y="310"/>
                </a:lnTo>
                <a:lnTo>
                  <a:pt x="26" y="310"/>
                </a:lnTo>
                <a:lnTo>
                  <a:pt x="26" y="314"/>
                </a:lnTo>
                <a:lnTo>
                  <a:pt x="26" y="318"/>
                </a:lnTo>
                <a:lnTo>
                  <a:pt x="29" y="324"/>
                </a:lnTo>
                <a:lnTo>
                  <a:pt x="26" y="324"/>
                </a:lnTo>
                <a:lnTo>
                  <a:pt x="26" y="328"/>
                </a:lnTo>
                <a:lnTo>
                  <a:pt x="29" y="329"/>
                </a:lnTo>
                <a:lnTo>
                  <a:pt x="29" y="332"/>
                </a:lnTo>
                <a:lnTo>
                  <a:pt x="26" y="332"/>
                </a:lnTo>
                <a:lnTo>
                  <a:pt x="29" y="334"/>
                </a:lnTo>
                <a:lnTo>
                  <a:pt x="30" y="334"/>
                </a:lnTo>
                <a:lnTo>
                  <a:pt x="30" y="337"/>
                </a:lnTo>
                <a:lnTo>
                  <a:pt x="29" y="342"/>
                </a:lnTo>
                <a:lnTo>
                  <a:pt x="32" y="350"/>
                </a:lnTo>
                <a:lnTo>
                  <a:pt x="34" y="354"/>
                </a:lnTo>
                <a:lnTo>
                  <a:pt x="34" y="358"/>
                </a:lnTo>
                <a:lnTo>
                  <a:pt x="36" y="362"/>
                </a:lnTo>
                <a:lnTo>
                  <a:pt x="40" y="365"/>
                </a:lnTo>
                <a:lnTo>
                  <a:pt x="40" y="368"/>
                </a:lnTo>
                <a:lnTo>
                  <a:pt x="40" y="369"/>
                </a:lnTo>
                <a:lnTo>
                  <a:pt x="38" y="369"/>
                </a:lnTo>
                <a:lnTo>
                  <a:pt x="36" y="371"/>
                </a:lnTo>
                <a:lnTo>
                  <a:pt x="38" y="375"/>
                </a:lnTo>
                <a:lnTo>
                  <a:pt x="40" y="381"/>
                </a:lnTo>
                <a:lnTo>
                  <a:pt x="42" y="385"/>
                </a:lnTo>
                <a:lnTo>
                  <a:pt x="45" y="386"/>
                </a:lnTo>
                <a:lnTo>
                  <a:pt x="47" y="389"/>
                </a:lnTo>
                <a:lnTo>
                  <a:pt x="47" y="390"/>
                </a:lnTo>
                <a:lnTo>
                  <a:pt x="47" y="391"/>
                </a:lnTo>
                <a:lnTo>
                  <a:pt x="49" y="394"/>
                </a:lnTo>
                <a:lnTo>
                  <a:pt x="51" y="395"/>
                </a:lnTo>
                <a:lnTo>
                  <a:pt x="51" y="398"/>
                </a:lnTo>
                <a:lnTo>
                  <a:pt x="51" y="399"/>
                </a:lnTo>
                <a:lnTo>
                  <a:pt x="55" y="402"/>
                </a:lnTo>
                <a:lnTo>
                  <a:pt x="53" y="403"/>
                </a:lnTo>
                <a:lnTo>
                  <a:pt x="53" y="405"/>
                </a:lnTo>
                <a:lnTo>
                  <a:pt x="55" y="407"/>
                </a:lnTo>
                <a:lnTo>
                  <a:pt x="57" y="409"/>
                </a:lnTo>
                <a:lnTo>
                  <a:pt x="61" y="409"/>
                </a:lnTo>
                <a:lnTo>
                  <a:pt x="65" y="409"/>
                </a:lnTo>
                <a:lnTo>
                  <a:pt x="66" y="411"/>
                </a:lnTo>
                <a:lnTo>
                  <a:pt x="66" y="415"/>
                </a:lnTo>
                <a:lnTo>
                  <a:pt x="59" y="417"/>
                </a:lnTo>
                <a:lnTo>
                  <a:pt x="57" y="417"/>
                </a:lnTo>
                <a:lnTo>
                  <a:pt x="55" y="417"/>
                </a:lnTo>
                <a:lnTo>
                  <a:pt x="59" y="419"/>
                </a:lnTo>
                <a:lnTo>
                  <a:pt x="62" y="419"/>
                </a:lnTo>
                <a:lnTo>
                  <a:pt x="69" y="422"/>
                </a:lnTo>
                <a:lnTo>
                  <a:pt x="69" y="425"/>
                </a:lnTo>
                <a:lnTo>
                  <a:pt x="69" y="426"/>
                </a:lnTo>
                <a:lnTo>
                  <a:pt x="66" y="429"/>
                </a:lnTo>
                <a:lnTo>
                  <a:pt x="65" y="430"/>
                </a:lnTo>
                <a:lnTo>
                  <a:pt x="65" y="433"/>
                </a:lnTo>
                <a:lnTo>
                  <a:pt x="69" y="435"/>
                </a:lnTo>
                <a:lnTo>
                  <a:pt x="69" y="438"/>
                </a:lnTo>
                <a:lnTo>
                  <a:pt x="66" y="439"/>
                </a:lnTo>
                <a:lnTo>
                  <a:pt x="73" y="446"/>
                </a:lnTo>
                <a:lnTo>
                  <a:pt x="74" y="447"/>
                </a:lnTo>
                <a:lnTo>
                  <a:pt x="74" y="451"/>
                </a:lnTo>
                <a:lnTo>
                  <a:pt x="73" y="452"/>
                </a:lnTo>
                <a:lnTo>
                  <a:pt x="73" y="455"/>
                </a:lnTo>
                <a:lnTo>
                  <a:pt x="74" y="456"/>
                </a:lnTo>
                <a:lnTo>
                  <a:pt x="74" y="459"/>
                </a:lnTo>
                <a:lnTo>
                  <a:pt x="73" y="460"/>
                </a:lnTo>
                <a:lnTo>
                  <a:pt x="73" y="462"/>
                </a:lnTo>
                <a:lnTo>
                  <a:pt x="70" y="468"/>
                </a:lnTo>
                <a:lnTo>
                  <a:pt x="70" y="472"/>
                </a:lnTo>
                <a:lnTo>
                  <a:pt x="74" y="474"/>
                </a:lnTo>
                <a:lnTo>
                  <a:pt x="75" y="476"/>
                </a:lnTo>
                <a:lnTo>
                  <a:pt x="78" y="478"/>
                </a:lnTo>
                <a:lnTo>
                  <a:pt x="75" y="479"/>
                </a:lnTo>
                <a:lnTo>
                  <a:pt x="74" y="482"/>
                </a:lnTo>
                <a:lnTo>
                  <a:pt x="75" y="486"/>
                </a:lnTo>
                <a:lnTo>
                  <a:pt x="75" y="490"/>
                </a:lnTo>
                <a:lnTo>
                  <a:pt x="73" y="490"/>
                </a:lnTo>
                <a:lnTo>
                  <a:pt x="73" y="492"/>
                </a:lnTo>
                <a:lnTo>
                  <a:pt x="70" y="495"/>
                </a:lnTo>
                <a:lnTo>
                  <a:pt x="69" y="496"/>
                </a:lnTo>
                <a:lnTo>
                  <a:pt x="69" y="496"/>
                </a:lnTo>
                <a:lnTo>
                  <a:pt x="69" y="499"/>
                </a:lnTo>
                <a:lnTo>
                  <a:pt x="69" y="499"/>
                </a:lnTo>
                <a:lnTo>
                  <a:pt x="69" y="500"/>
                </a:lnTo>
                <a:lnTo>
                  <a:pt x="73" y="504"/>
                </a:lnTo>
                <a:lnTo>
                  <a:pt x="73" y="506"/>
                </a:lnTo>
                <a:lnTo>
                  <a:pt x="74" y="510"/>
                </a:lnTo>
                <a:lnTo>
                  <a:pt x="75" y="512"/>
                </a:lnTo>
                <a:lnTo>
                  <a:pt x="75" y="512"/>
                </a:lnTo>
                <a:lnTo>
                  <a:pt x="78" y="514"/>
                </a:lnTo>
                <a:lnTo>
                  <a:pt x="78" y="514"/>
                </a:lnTo>
                <a:lnTo>
                  <a:pt x="79" y="516"/>
                </a:lnTo>
                <a:lnTo>
                  <a:pt x="82" y="519"/>
                </a:lnTo>
                <a:lnTo>
                  <a:pt x="83" y="521"/>
                </a:lnTo>
                <a:lnTo>
                  <a:pt x="86" y="521"/>
                </a:lnTo>
                <a:lnTo>
                  <a:pt x="87" y="519"/>
                </a:lnTo>
                <a:lnTo>
                  <a:pt x="93" y="519"/>
                </a:lnTo>
                <a:lnTo>
                  <a:pt x="95" y="519"/>
                </a:lnTo>
                <a:lnTo>
                  <a:pt x="97" y="523"/>
                </a:lnTo>
                <a:lnTo>
                  <a:pt x="97" y="523"/>
                </a:lnTo>
                <a:lnTo>
                  <a:pt x="99" y="525"/>
                </a:lnTo>
                <a:lnTo>
                  <a:pt x="99" y="529"/>
                </a:lnTo>
                <a:lnTo>
                  <a:pt x="101" y="531"/>
                </a:lnTo>
                <a:lnTo>
                  <a:pt x="101" y="535"/>
                </a:lnTo>
                <a:lnTo>
                  <a:pt x="106" y="539"/>
                </a:lnTo>
                <a:lnTo>
                  <a:pt x="110" y="543"/>
                </a:lnTo>
                <a:lnTo>
                  <a:pt x="113" y="543"/>
                </a:lnTo>
                <a:lnTo>
                  <a:pt x="117" y="544"/>
                </a:lnTo>
                <a:lnTo>
                  <a:pt x="122" y="543"/>
                </a:lnTo>
                <a:lnTo>
                  <a:pt x="131" y="543"/>
                </a:lnTo>
                <a:lnTo>
                  <a:pt x="140" y="544"/>
                </a:lnTo>
                <a:lnTo>
                  <a:pt x="150" y="547"/>
                </a:lnTo>
                <a:lnTo>
                  <a:pt x="158" y="548"/>
                </a:lnTo>
                <a:lnTo>
                  <a:pt x="162" y="548"/>
                </a:lnTo>
                <a:lnTo>
                  <a:pt x="163" y="549"/>
                </a:lnTo>
                <a:lnTo>
                  <a:pt x="163" y="549"/>
                </a:lnTo>
                <a:lnTo>
                  <a:pt x="163" y="549"/>
                </a:lnTo>
                <a:lnTo>
                  <a:pt x="163" y="549"/>
                </a:lnTo>
                <a:lnTo>
                  <a:pt x="163" y="549"/>
                </a:lnTo>
                <a:lnTo>
                  <a:pt x="163" y="549"/>
                </a:lnTo>
                <a:lnTo>
                  <a:pt x="163" y="54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10" name="Freeform 121"/>
          <p:cNvSpPr>
            <a:spLocks/>
          </p:cNvSpPr>
          <p:nvPr/>
        </p:nvSpPr>
        <p:spPr bwMode="auto">
          <a:xfrm>
            <a:off x="3811189" y="1641664"/>
            <a:ext cx="108943" cy="157642"/>
          </a:xfrm>
          <a:custGeom>
            <a:avLst/>
            <a:gdLst>
              <a:gd name="T0" fmla="*/ 57 w 61"/>
              <a:gd name="T1" fmla="*/ 20 h 64"/>
              <a:gd name="T2" fmla="*/ 54 w 61"/>
              <a:gd name="T3" fmla="*/ 19 h 64"/>
              <a:gd name="T4" fmla="*/ 53 w 61"/>
              <a:gd name="T5" fmla="*/ 18 h 64"/>
              <a:gd name="T6" fmla="*/ 49 w 61"/>
              <a:gd name="T7" fmla="*/ 15 h 64"/>
              <a:gd name="T8" fmla="*/ 48 w 61"/>
              <a:gd name="T9" fmla="*/ 18 h 64"/>
              <a:gd name="T10" fmla="*/ 44 w 61"/>
              <a:gd name="T11" fmla="*/ 19 h 64"/>
              <a:gd name="T12" fmla="*/ 36 w 61"/>
              <a:gd name="T13" fmla="*/ 14 h 64"/>
              <a:gd name="T14" fmla="*/ 40 w 61"/>
              <a:gd name="T15" fmla="*/ 10 h 64"/>
              <a:gd name="T16" fmla="*/ 44 w 61"/>
              <a:gd name="T17" fmla="*/ 10 h 64"/>
              <a:gd name="T18" fmla="*/ 48 w 61"/>
              <a:gd name="T19" fmla="*/ 4 h 64"/>
              <a:gd name="T20" fmla="*/ 53 w 61"/>
              <a:gd name="T21" fmla="*/ 0 h 64"/>
              <a:gd name="T22" fmla="*/ 44 w 61"/>
              <a:gd name="T23" fmla="*/ 0 h 64"/>
              <a:gd name="T24" fmla="*/ 41 w 61"/>
              <a:gd name="T25" fmla="*/ 2 h 64"/>
              <a:gd name="T26" fmla="*/ 33 w 61"/>
              <a:gd name="T27" fmla="*/ 2 h 64"/>
              <a:gd name="T28" fmla="*/ 32 w 61"/>
              <a:gd name="T29" fmla="*/ 7 h 64"/>
              <a:gd name="T30" fmla="*/ 30 w 61"/>
              <a:gd name="T31" fmla="*/ 10 h 64"/>
              <a:gd name="T32" fmla="*/ 26 w 61"/>
              <a:gd name="T33" fmla="*/ 10 h 64"/>
              <a:gd name="T34" fmla="*/ 33 w 61"/>
              <a:gd name="T35" fmla="*/ 11 h 64"/>
              <a:gd name="T36" fmla="*/ 32 w 61"/>
              <a:gd name="T37" fmla="*/ 14 h 64"/>
              <a:gd name="T38" fmla="*/ 30 w 61"/>
              <a:gd name="T39" fmla="*/ 18 h 64"/>
              <a:gd name="T40" fmla="*/ 24 w 61"/>
              <a:gd name="T41" fmla="*/ 18 h 64"/>
              <a:gd name="T42" fmla="*/ 20 w 61"/>
              <a:gd name="T43" fmla="*/ 19 h 64"/>
              <a:gd name="T44" fmla="*/ 14 w 61"/>
              <a:gd name="T45" fmla="*/ 15 h 64"/>
              <a:gd name="T46" fmla="*/ 9 w 61"/>
              <a:gd name="T47" fmla="*/ 18 h 64"/>
              <a:gd name="T48" fmla="*/ 9 w 61"/>
              <a:gd name="T49" fmla="*/ 20 h 64"/>
              <a:gd name="T50" fmla="*/ 10 w 61"/>
              <a:gd name="T51" fmla="*/ 23 h 64"/>
              <a:gd name="T52" fmla="*/ 14 w 61"/>
              <a:gd name="T53" fmla="*/ 24 h 64"/>
              <a:gd name="T54" fmla="*/ 10 w 61"/>
              <a:gd name="T55" fmla="*/ 27 h 64"/>
              <a:gd name="T56" fmla="*/ 5 w 61"/>
              <a:gd name="T57" fmla="*/ 31 h 64"/>
              <a:gd name="T58" fmla="*/ 5 w 61"/>
              <a:gd name="T59" fmla="*/ 32 h 64"/>
              <a:gd name="T60" fmla="*/ 9 w 61"/>
              <a:gd name="T61" fmla="*/ 32 h 64"/>
              <a:gd name="T62" fmla="*/ 22 w 61"/>
              <a:gd name="T63" fmla="*/ 34 h 64"/>
              <a:gd name="T64" fmla="*/ 14 w 61"/>
              <a:gd name="T65" fmla="*/ 38 h 64"/>
              <a:gd name="T66" fmla="*/ 14 w 61"/>
              <a:gd name="T67" fmla="*/ 42 h 64"/>
              <a:gd name="T68" fmla="*/ 7 w 61"/>
              <a:gd name="T69" fmla="*/ 46 h 64"/>
              <a:gd name="T70" fmla="*/ 9 w 61"/>
              <a:gd name="T71" fmla="*/ 48 h 64"/>
              <a:gd name="T72" fmla="*/ 7 w 61"/>
              <a:gd name="T73" fmla="*/ 51 h 64"/>
              <a:gd name="T74" fmla="*/ 1 w 61"/>
              <a:gd name="T75" fmla="*/ 51 h 64"/>
              <a:gd name="T76" fmla="*/ 0 w 61"/>
              <a:gd name="T77" fmla="*/ 55 h 64"/>
              <a:gd name="T78" fmla="*/ 7 w 61"/>
              <a:gd name="T79" fmla="*/ 54 h 64"/>
              <a:gd name="T80" fmla="*/ 0 w 61"/>
              <a:gd name="T81" fmla="*/ 59 h 64"/>
              <a:gd name="T82" fmla="*/ 1 w 61"/>
              <a:gd name="T83" fmla="*/ 62 h 64"/>
              <a:gd name="T84" fmla="*/ 9 w 61"/>
              <a:gd name="T85" fmla="*/ 59 h 64"/>
              <a:gd name="T86" fmla="*/ 1 w 61"/>
              <a:gd name="T87" fmla="*/ 63 h 64"/>
              <a:gd name="T88" fmla="*/ 7 w 61"/>
              <a:gd name="T89" fmla="*/ 62 h 64"/>
              <a:gd name="T90" fmla="*/ 7 w 61"/>
              <a:gd name="T91" fmla="*/ 64 h 64"/>
              <a:gd name="T92" fmla="*/ 14 w 61"/>
              <a:gd name="T93" fmla="*/ 64 h 64"/>
              <a:gd name="T94" fmla="*/ 24 w 61"/>
              <a:gd name="T95" fmla="*/ 63 h 64"/>
              <a:gd name="T96" fmla="*/ 28 w 61"/>
              <a:gd name="T97" fmla="*/ 59 h 64"/>
              <a:gd name="T98" fmla="*/ 36 w 61"/>
              <a:gd name="T99" fmla="*/ 58 h 64"/>
              <a:gd name="T100" fmla="*/ 44 w 61"/>
              <a:gd name="T101" fmla="*/ 54 h 64"/>
              <a:gd name="T102" fmla="*/ 48 w 61"/>
              <a:gd name="T103" fmla="*/ 51 h 64"/>
              <a:gd name="T104" fmla="*/ 49 w 61"/>
              <a:gd name="T105" fmla="*/ 54 h 64"/>
              <a:gd name="T106" fmla="*/ 54 w 61"/>
              <a:gd name="T107" fmla="*/ 51 h 64"/>
              <a:gd name="T108" fmla="*/ 54 w 61"/>
              <a:gd name="T109" fmla="*/ 50 h 64"/>
              <a:gd name="T110" fmla="*/ 58 w 61"/>
              <a:gd name="T111" fmla="*/ 44 h 64"/>
              <a:gd name="T112" fmla="*/ 58 w 61"/>
              <a:gd name="T113" fmla="*/ 32 h 64"/>
              <a:gd name="T114" fmla="*/ 61 w 61"/>
              <a:gd name="T115" fmla="*/ 31 h 64"/>
              <a:gd name="T116" fmla="*/ 57 w 61"/>
              <a:gd name="T117" fmla="*/ 23 h 64"/>
              <a:gd name="T118" fmla="*/ 58 w 61"/>
              <a:gd name="T119" fmla="*/ 20 h 64"/>
              <a:gd name="T120" fmla="*/ 58 w 61"/>
              <a:gd name="T121" fmla="*/ 20 h 64"/>
              <a:gd name="T122" fmla="*/ 58 w 61"/>
              <a:gd name="T123" fmla="*/ 20 h 64"/>
              <a:gd name="T124" fmla="*/ 58 w 61"/>
              <a:gd name="T125"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 h="64">
                <a:moveTo>
                  <a:pt x="58" y="20"/>
                </a:moveTo>
                <a:lnTo>
                  <a:pt x="57" y="20"/>
                </a:lnTo>
                <a:lnTo>
                  <a:pt x="54" y="20"/>
                </a:lnTo>
                <a:lnTo>
                  <a:pt x="54" y="19"/>
                </a:lnTo>
                <a:lnTo>
                  <a:pt x="53" y="18"/>
                </a:lnTo>
                <a:lnTo>
                  <a:pt x="53" y="18"/>
                </a:lnTo>
                <a:lnTo>
                  <a:pt x="50" y="15"/>
                </a:lnTo>
                <a:lnTo>
                  <a:pt x="49" y="15"/>
                </a:lnTo>
                <a:lnTo>
                  <a:pt x="48" y="15"/>
                </a:lnTo>
                <a:lnTo>
                  <a:pt x="48" y="18"/>
                </a:lnTo>
                <a:lnTo>
                  <a:pt x="45" y="19"/>
                </a:lnTo>
                <a:lnTo>
                  <a:pt x="44" y="19"/>
                </a:lnTo>
                <a:lnTo>
                  <a:pt x="37" y="15"/>
                </a:lnTo>
                <a:lnTo>
                  <a:pt x="36" y="14"/>
                </a:lnTo>
                <a:lnTo>
                  <a:pt x="41" y="11"/>
                </a:lnTo>
                <a:lnTo>
                  <a:pt x="40" y="10"/>
                </a:lnTo>
                <a:lnTo>
                  <a:pt x="41" y="10"/>
                </a:lnTo>
                <a:lnTo>
                  <a:pt x="44" y="10"/>
                </a:lnTo>
                <a:lnTo>
                  <a:pt x="45" y="6"/>
                </a:lnTo>
                <a:lnTo>
                  <a:pt x="48" y="4"/>
                </a:lnTo>
                <a:lnTo>
                  <a:pt x="49" y="2"/>
                </a:lnTo>
                <a:lnTo>
                  <a:pt x="53" y="0"/>
                </a:lnTo>
                <a:lnTo>
                  <a:pt x="49" y="0"/>
                </a:lnTo>
                <a:lnTo>
                  <a:pt x="44" y="0"/>
                </a:lnTo>
                <a:lnTo>
                  <a:pt x="41" y="0"/>
                </a:lnTo>
                <a:lnTo>
                  <a:pt x="41" y="2"/>
                </a:lnTo>
                <a:lnTo>
                  <a:pt x="37" y="2"/>
                </a:lnTo>
                <a:lnTo>
                  <a:pt x="33" y="2"/>
                </a:lnTo>
                <a:lnTo>
                  <a:pt x="32" y="4"/>
                </a:lnTo>
                <a:lnTo>
                  <a:pt x="32" y="7"/>
                </a:lnTo>
                <a:lnTo>
                  <a:pt x="30" y="7"/>
                </a:lnTo>
                <a:lnTo>
                  <a:pt x="30" y="10"/>
                </a:lnTo>
                <a:lnTo>
                  <a:pt x="28" y="10"/>
                </a:lnTo>
                <a:lnTo>
                  <a:pt x="26" y="10"/>
                </a:lnTo>
                <a:lnTo>
                  <a:pt x="30" y="11"/>
                </a:lnTo>
                <a:lnTo>
                  <a:pt x="33" y="11"/>
                </a:lnTo>
                <a:lnTo>
                  <a:pt x="33" y="14"/>
                </a:lnTo>
                <a:lnTo>
                  <a:pt x="32" y="14"/>
                </a:lnTo>
                <a:lnTo>
                  <a:pt x="28" y="15"/>
                </a:lnTo>
                <a:lnTo>
                  <a:pt x="30" y="18"/>
                </a:lnTo>
                <a:lnTo>
                  <a:pt x="28" y="18"/>
                </a:lnTo>
                <a:lnTo>
                  <a:pt x="24" y="18"/>
                </a:lnTo>
                <a:lnTo>
                  <a:pt x="22" y="18"/>
                </a:lnTo>
                <a:lnTo>
                  <a:pt x="20" y="19"/>
                </a:lnTo>
                <a:lnTo>
                  <a:pt x="18" y="18"/>
                </a:lnTo>
                <a:lnTo>
                  <a:pt x="14" y="15"/>
                </a:lnTo>
                <a:lnTo>
                  <a:pt x="10" y="18"/>
                </a:lnTo>
                <a:lnTo>
                  <a:pt x="9" y="18"/>
                </a:lnTo>
                <a:lnTo>
                  <a:pt x="9" y="19"/>
                </a:lnTo>
                <a:lnTo>
                  <a:pt x="9" y="20"/>
                </a:lnTo>
                <a:lnTo>
                  <a:pt x="10" y="20"/>
                </a:lnTo>
                <a:lnTo>
                  <a:pt x="10" y="23"/>
                </a:lnTo>
                <a:lnTo>
                  <a:pt x="13" y="23"/>
                </a:lnTo>
                <a:lnTo>
                  <a:pt x="14" y="24"/>
                </a:lnTo>
                <a:lnTo>
                  <a:pt x="13" y="24"/>
                </a:lnTo>
                <a:lnTo>
                  <a:pt x="10" y="27"/>
                </a:lnTo>
                <a:lnTo>
                  <a:pt x="9" y="28"/>
                </a:lnTo>
                <a:lnTo>
                  <a:pt x="5" y="31"/>
                </a:lnTo>
                <a:lnTo>
                  <a:pt x="7" y="31"/>
                </a:lnTo>
                <a:lnTo>
                  <a:pt x="5" y="32"/>
                </a:lnTo>
                <a:lnTo>
                  <a:pt x="7" y="32"/>
                </a:lnTo>
                <a:lnTo>
                  <a:pt x="9" y="32"/>
                </a:lnTo>
                <a:lnTo>
                  <a:pt x="14" y="34"/>
                </a:lnTo>
                <a:lnTo>
                  <a:pt x="22" y="34"/>
                </a:lnTo>
                <a:lnTo>
                  <a:pt x="17" y="36"/>
                </a:lnTo>
                <a:lnTo>
                  <a:pt x="14" y="38"/>
                </a:lnTo>
                <a:lnTo>
                  <a:pt x="14" y="40"/>
                </a:lnTo>
                <a:lnTo>
                  <a:pt x="14" y="42"/>
                </a:lnTo>
                <a:lnTo>
                  <a:pt x="13" y="44"/>
                </a:lnTo>
                <a:lnTo>
                  <a:pt x="7" y="46"/>
                </a:lnTo>
                <a:lnTo>
                  <a:pt x="13" y="46"/>
                </a:lnTo>
                <a:lnTo>
                  <a:pt x="9" y="48"/>
                </a:lnTo>
                <a:lnTo>
                  <a:pt x="7" y="50"/>
                </a:lnTo>
                <a:lnTo>
                  <a:pt x="7" y="51"/>
                </a:lnTo>
                <a:lnTo>
                  <a:pt x="4" y="51"/>
                </a:lnTo>
                <a:lnTo>
                  <a:pt x="1" y="51"/>
                </a:lnTo>
                <a:lnTo>
                  <a:pt x="0" y="54"/>
                </a:lnTo>
                <a:lnTo>
                  <a:pt x="0" y="55"/>
                </a:lnTo>
                <a:lnTo>
                  <a:pt x="4" y="54"/>
                </a:lnTo>
                <a:lnTo>
                  <a:pt x="7" y="54"/>
                </a:lnTo>
                <a:lnTo>
                  <a:pt x="1" y="55"/>
                </a:lnTo>
                <a:lnTo>
                  <a:pt x="0" y="59"/>
                </a:lnTo>
                <a:lnTo>
                  <a:pt x="0" y="62"/>
                </a:lnTo>
                <a:lnTo>
                  <a:pt x="1" y="62"/>
                </a:lnTo>
                <a:lnTo>
                  <a:pt x="4" y="62"/>
                </a:lnTo>
                <a:lnTo>
                  <a:pt x="9" y="59"/>
                </a:lnTo>
                <a:lnTo>
                  <a:pt x="5" y="62"/>
                </a:lnTo>
                <a:lnTo>
                  <a:pt x="1" y="63"/>
                </a:lnTo>
                <a:lnTo>
                  <a:pt x="4" y="63"/>
                </a:lnTo>
                <a:lnTo>
                  <a:pt x="7" y="62"/>
                </a:lnTo>
                <a:lnTo>
                  <a:pt x="10" y="62"/>
                </a:lnTo>
                <a:lnTo>
                  <a:pt x="7" y="64"/>
                </a:lnTo>
                <a:lnTo>
                  <a:pt x="10" y="64"/>
                </a:lnTo>
                <a:lnTo>
                  <a:pt x="14" y="64"/>
                </a:lnTo>
                <a:lnTo>
                  <a:pt x="22" y="63"/>
                </a:lnTo>
                <a:lnTo>
                  <a:pt x="24" y="63"/>
                </a:lnTo>
                <a:lnTo>
                  <a:pt x="26" y="62"/>
                </a:lnTo>
                <a:lnTo>
                  <a:pt x="28" y="59"/>
                </a:lnTo>
                <a:lnTo>
                  <a:pt x="32" y="59"/>
                </a:lnTo>
                <a:lnTo>
                  <a:pt x="36" y="58"/>
                </a:lnTo>
                <a:lnTo>
                  <a:pt x="37" y="55"/>
                </a:lnTo>
                <a:lnTo>
                  <a:pt x="44" y="54"/>
                </a:lnTo>
                <a:lnTo>
                  <a:pt x="45" y="54"/>
                </a:lnTo>
                <a:lnTo>
                  <a:pt x="48" y="51"/>
                </a:lnTo>
                <a:lnTo>
                  <a:pt x="48" y="54"/>
                </a:lnTo>
                <a:lnTo>
                  <a:pt x="49" y="54"/>
                </a:lnTo>
                <a:lnTo>
                  <a:pt x="50" y="54"/>
                </a:lnTo>
                <a:lnTo>
                  <a:pt x="54" y="51"/>
                </a:lnTo>
                <a:lnTo>
                  <a:pt x="53" y="50"/>
                </a:lnTo>
                <a:lnTo>
                  <a:pt x="54" y="50"/>
                </a:lnTo>
                <a:lnTo>
                  <a:pt x="57" y="48"/>
                </a:lnTo>
                <a:lnTo>
                  <a:pt x="58" y="44"/>
                </a:lnTo>
                <a:lnTo>
                  <a:pt x="61" y="38"/>
                </a:lnTo>
                <a:lnTo>
                  <a:pt x="58" y="32"/>
                </a:lnTo>
                <a:lnTo>
                  <a:pt x="61" y="32"/>
                </a:lnTo>
                <a:lnTo>
                  <a:pt x="61" y="31"/>
                </a:lnTo>
                <a:lnTo>
                  <a:pt x="58" y="27"/>
                </a:lnTo>
                <a:lnTo>
                  <a:pt x="57" y="23"/>
                </a:lnTo>
                <a:lnTo>
                  <a:pt x="61" y="20"/>
                </a:lnTo>
                <a:lnTo>
                  <a:pt x="58" y="20"/>
                </a:lnTo>
                <a:lnTo>
                  <a:pt x="58" y="20"/>
                </a:lnTo>
                <a:lnTo>
                  <a:pt x="58" y="20"/>
                </a:lnTo>
                <a:lnTo>
                  <a:pt x="58" y="20"/>
                </a:lnTo>
                <a:lnTo>
                  <a:pt x="58" y="20"/>
                </a:lnTo>
                <a:lnTo>
                  <a:pt x="58" y="20"/>
                </a:lnTo>
                <a:lnTo>
                  <a:pt x="58" y="2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11" name="Freeform 122"/>
          <p:cNvSpPr>
            <a:spLocks/>
          </p:cNvSpPr>
          <p:nvPr/>
        </p:nvSpPr>
        <p:spPr bwMode="auto">
          <a:xfrm>
            <a:off x="6250778" y="1774674"/>
            <a:ext cx="848320" cy="455685"/>
          </a:xfrm>
          <a:custGeom>
            <a:avLst/>
            <a:gdLst>
              <a:gd name="T0" fmla="*/ 8 w 475"/>
              <a:gd name="T1" fmla="*/ 62 h 185"/>
              <a:gd name="T2" fmla="*/ 28 w 475"/>
              <a:gd name="T3" fmla="*/ 71 h 185"/>
              <a:gd name="T4" fmla="*/ 42 w 475"/>
              <a:gd name="T5" fmla="*/ 75 h 185"/>
              <a:gd name="T6" fmla="*/ 66 w 475"/>
              <a:gd name="T7" fmla="*/ 96 h 185"/>
              <a:gd name="T8" fmla="*/ 67 w 475"/>
              <a:gd name="T9" fmla="*/ 114 h 185"/>
              <a:gd name="T10" fmla="*/ 107 w 475"/>
              <a:gd name="T11" fmla="*/ 124 h 185"/>
              <a:gd name="T12" fmla="*/ 136 w 475"/>
              <a:gd name="T13" fmla="*/ 138 h 185"/>
              <a:gd name="T14" fmla="*/ 149 w 475"/>
              <a:gd name="T15" fmla="*/ 146 h 185"/>
              <a:gd name="T16" fmla="*/ 170 w 475"/>
              <a:gd name="T17" fmla="*/ 165 h 185"/>
              <a:gd name="T18" fmla="*/ 208 w 475"/>
              <a:gd name="T19" fmla="*/ 168 h 185"/>
              <a:gd name="T20" fmla="*/ 246 w 475"/>
              <a:gd name="T21" fmla="*/ 168 h 185"/>
              <a:gd name="T22" fmla="*/ 282 w 475"/>
              <a:gd name="T23" fmla="*/ 181 h 185"/>
              <a:gd name="T24" fmla="*/ 301 w 475"/>
              <a:gd name="T25" fmla="*/ 185 h 185"/>
              <a:gd name="T26" fmla="*/ 339 w 475"/>
              <a:gd name="T27" fmla="*/ 172 h 185"/>
              <a:gd name="T28" fmla="*/ 375 w 475"/>
              <a:gd name="T29" fmla="*/ 163 h 185"/>
              <a:gd name="T30" fmla="*/ 387 w 475"/>
              <a:gd name="T31" fmla="*/ 148 h 185"/>
              <a:gd name="T32" fmla="*/ 374 w 475"/>
              <a:gd name="T33" fmla="*/ 132 h 185"/>
              <a:gd name="T34" fmla="*/ 392 w 475"/>
              <a:gd name="T35" fmla="*/ 128 h 185"/>
              <a:gd name="T36" fmla="*/ 412 w 475"/>
              <a:gd name="T37" fmla="*/ 119 h 185"/>
              <a:gd name="T38" fmla="*/ 425 w 475"/>
              <a:gd name="T39" fmla="*/ 118 h 185"/>
              <a:gd name="T40" fmla="*/ 435 w 475"/>
              <a:gd name="T41" fmla="*/ 102 h 185"/>
              <a:gd name="T42" fmla="*/ 444 w 475"/>
              <a:gd name="T43" fmla="*/ 98 h 185"/>
              <a:gd name="T44" fmla="*/ 459 w 475"/>
              <a:gd name="T45" fmla="*/ 94 h 185"/>
              <a:gd name="T46" fmla="*/ 472 w 475"/>
              <a:gd name="T47" fmla="*/ 91 h 185"/>
              <a:gd name="T48" fmla="*/ 436 w 475"/>
              <a:gd name="T49" fmla="*/ 71 h 185"/>
              <a:gd name="T50" fmla="*/ 423 w 475"/>
              <a:gd name="T51" fmla="*/ 75 h 185"/>
              <a:gd name="T52" fmla="*/ 406 w 475"/>
              <a:gd name="T53" fmla="*/ 78 h 185"/>
              <a:gd name="T54" fmla="*/ 399 w 475"/>
              <a:gd name="T55" fmla="*/ 39 h 185"/>
              <a:gd name="T56" fmla="*/ 386 w 475"/>
              <a:gd name="T57" fmla="*/ 39 h 185"/>
              <a:gd name="T58" fmla="*/ 362 w 475"/>
              <a:gd name="T59" fmla="*/ 31 h 185"/>
              <a:gd name="T60" fmla="*/ 347 w 475"/>
              <a:gd name="T61" fmla="*/ 45 h 185"/>
              <a:gd name="T62" fmla="*/ 328 w 475"/>
              <a:gd name="T63" fmla="*/ 49 h 185"/>
              <a:gd name="T64" fmla="*/ 303 w 475"/>
              <a:gd name="T65" fmla="*/ 49 h 185"/>
              <a:gd name="T66" fmla="*/ 281 w 475"/>
              <a:gd name="T67" fmla="*/ 43 h 185"/>
              <a:gd name="T68" fmla="*/ 267 w 475"/>
              <a:gd name="T69" fmla="*/ 37 h 185"/>
              <a:gd name="T70" fmla="*/ 242 w 475"/>
              <a:gd name="T71" fmla="*/ 30 h 185"/>
              <a:gd name="T72" fmla="*/ 217 w 475"/>
              <a:gd name="T73" fmla="*/ 34 h 185"/>
              <a:gd name="T74" fmla="*/ 202 w 475"/>
              <a:gd name="T75" fmla="*/ 31 h 185"/>
              <a:gd name="T76" fmla="*/ 185 w 475"/>
              <a:gd name="T77" fmla="*/ 18 h 185"/>
              <a:gd name="T78" fmla="*/ 164 w 475"/>
              <a:gd name="T79" fmla="*/ 9 h 185"/>
              <a:gd name="T80" fmla="*/ 129 w 475"/>
              <a:gd name="T81" fmla="*/ 5 h 185"/>
              <a:gd name="T82" fmla="*/ 124 w 475"/>
              <a:gd name="T83" fmla="*/ 14 h 185"/>
              <a:gd name="T84" fmla="*/ 137 w 475"/>
              <a:gd name="T85" fmla="*/ 31 h 185"/>
              <a:gd name="T86" fmla="*/ 128 w 475"/>
              <a:gd name="T87" fmla="*/ 41 h 185"/>
              <a:gd name="T88" fmla="*/ 101 w 475"/>
              <a:gd name="T89" fmla="*/ 37 h 185"/>
              <a:gd name="T90" fmla="*/ 83 w 475"/>
              <a:gd name="T91" fmla="*/ 30 h 185"/>
              <a:gd name="T92" fmla="*/ 66 w 475"/>
              <a:gd name="T93" fmla="*/ 26 h 185"/>
              <a:gd name="T94" fmla="*/ 58 w 475"/>
              <a:gd name="T95" fmla="*/ 23 h 185"/>
              <a:gd name="T96" fmla="*/ 48 w 475"/>
              <a:gd name="T97" fmla="*/ 23 h 185"/>
              <a:gd name="T98" fmla="*/ 35 w 475"/>
              <a:gd name="T99" fmla="*/ 31 h 185"/>
              <a:gd name="T100" fmla="*/ 26 w 475"/>
              <a:gd name="T101" fmla="*/ 37 h 185"/>
              <a:gd name="T102" fmla="*/ 18 w 475"/>
              <a:gd name="T103" fmla="*/ 45 h 185"/>
              <a:gd name="T104" fmla="*/ 6 w 475"/>
              <a:gd name="T105" fmla="*/ 45 h 185"/>
              <a:gd name="T106" fmla="*/ 2 w 475"/>
              <a:gd name="T107" fmla="*/ 51 h 185"/>
              <a:gd name="T108" fmla="*/ 2 w 475"/>
              <a:gd name="T109" fmla="*/ 5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5" h="185">
                <a:moveTo>
                  <a:pt x="2" y="54"/>
                </a:moveTo>
                <a:lnTo>
                  <a:pt x="2" y="57"/>
                </a:lnTo>
                <a:lnTo>
                  <a:pt x="4" y="58"/>
                </a:lnTo>
                <a:lnTo>
                  <a:pt x="8" y="61"/>
                </a:lnTo>
                <a:lnTo>
                  <a:pt x="8" y="62"/>
                </a:lnTo>
                <a:lnTo>
                  <a:pt x="12" y="65"/>
                </a:lnTo>
                <a:lnTo>
                  <a:pt x="15" y="66"/>
                </a:lnTo>
                <a:lnTo>
                  <a:pt x="19" y="67"/>
                </a:lnTo>
                <a:lnTo>
                  <a:pt x="23" y="71"/>
                </a:lnTo>
                <a:lnTo>
                  <a:pt x="28" y="71"/>
                </a:lnTo>
                <a:lnTo>
                  <a:pt x="32" y="71"/>
                </a:lnTo>
                <a:lnTo>
                  <a:pt x="35" y="74"/>
                </a:lnTo>
                <a:lnTo>
                  <a:pt x="39" y="75"/>
                </a:lnTo>
                <a:lnTo>
                  <a:pt x="40" y="74"/>
                </a:lnTo>
                <a:lnTo>
                  <a:pt x="42" y="75"/>
                </a:lnTo>
                <a:lnTo>
                  <a:pt x="48" y="79"/>
                </a:lnTo>
                <a:lnTo>
                  <a:pt x="52" y="83"/>
                </a:lnTo>
                <a:lnTo>
                  <a:pt x="56" y="87"/>
                </a:lnTo>
                <a:lnTo>
                  <a:pt x="62" y="91"/>
                </a:lnTo>
                <a:lnTo>
                  <a:pt x="66" y="96"/>
                </a:lnTo>
                <a:lnTo>
                  <a:pt x="66" y="100"/>
                </a:lnTo>
                <a:lnTo>
                  <a:pt x="67" y="106"/>
                </a:lnTo>
                <a:lnTo>
                  <a:pt x="70" y="108"/>
                </a:lnTo>
                <a:lnTo>
                  <a:pt x="67" y="110"/>
                </a:lnTo>
                <a:lnTo>
                  <a:pt x="67" y="114"/>
                </a:lnTo>
                <a:lnTo>
                  <a:pt x="70" y="118"/>
                </a:lnTo>
                <a:lnTo>
                  <a:pt x="71" y="119"/>
                </a:lnTo>
                <a:lnTo>
                  <a:pt x="79" y="123"/>
                </a:lnTo>
                <a:lnTo>
                  <a:pt x="96" y="124"/>
                </a:lnTo>
                <a:lnTo>
                  <a:pt x="107" y="124"/>
                </a:lnTo>
                <a:lnTo>
                  <a:pt x="113" y="127"/>
                </a:lnTo>
                <a:lnTo>
                  <a:pt x="116" y="128"/>
                </a:lnTo>
                <a:lnTo>
                  <a:pt x="120" y="131"/>
                </a:lnTo>
                <a:lnTo>
                  <a:pt x="127" y="132"/>
                </a:lnTo>
                <a:lnTo>
                  <a:pt x="136" y="138"/>
                </a:lnTo>
                <a:lnTo>
                  <a:pt x="141" y="138"/>
                </a:lnTo>
                <a:lnTo>
                  <a:pt x="143" y="138"/>
                </a:lnTo>
                <a:lnTo>
                  <a:pt x="145" y="140"/>
                </a:lnTo>
                <a:lnTo>
                  <a:pt x="147" y="144"/>
                </a:lnTo>
                <a:lnTo>
                  <a:pt x="149" y="146"/>
                </a:lnTo>
                <a:lnTo>
                  <a:pt x="156" y="154"/>
                </a:lnTo>
                <a:lnTo>
                  <a:pt x="160" y="158"/>
                </a:lnTo>
                <a:lnTo>
                  <a:pt x="164" y="159"/>
                </a:lnTo>
                <a:lnTo>
                  <a:pt x="168" y="163"/>
                </a:lnTo>
                <a:lnTo>
                  <a:pt x="170" y="165"/>
                </a:lnTo>
                <a:lnTo>
                  <a:pt x="173" y="167"/>
                </a:lnTo>
                <a:lnTo>
                  <a:pt x="177" y="165"/>
                </a:lnTo>
                <a:lnTo>
                  <a:pt x="190" y="167"/>
                </a:lnTo>
                <a:lnTo>
                  <a:pt x="202" y="168"/>
                </a:lnTo>
                <a:lnTo>
                  <a:pt x="208" y="168"/>
                </a:lnTo>
                <a:lnTo>
                  <a:pt x="216" y="168"/>
                </a:lnTo>
                <a:lnTo>
                  <a:pt x="221" y="167"/>
                </a:lnTo>
                <a:lnTo>
                  <a:pt x="225" y="167"/>
                </a:lnTo>
                <a:lnTo>
                  <a:pt x="234" y="168"/>
                </a:lnTo>
                <a:lnTo>
                  <a:pt x="246" y="168"/>
                </a:lnTo>
                <a:lnTo>
                  <a:pt x="251" y="172"/>
                </a:lnTo>
                <a:lnTo>
                  <a:pt x="255" y="175"/>
                </a:lnTo>
                <a:lnTo>
                  <a:pt x="265" y="179"/>
                </a:lnTo>
                <a:lnTo>
                  <a:pt x="277" y="181"/>
                </a:lnTo>
                <a:lnTo>
                  <a:pt x="282" y="181"/>
                </a:lnTo>
                <a:lnTo>
                  <a:pt x="287" y="181"/>
                </a:lnTo>
                <a:lnTo>
                  <a:pt x="294" y="181"/>
                </a:lnTo>
                <a:lnTo>
                  <a:pt x="295" y="184"/>
                </a:lnTo>
                <a:lnTo>
                  <a:pt x="299" y="185"/>
                </a:lnTo>
                <a:lnTo>
                  <a:pt x="301" y="185"/>
                </a:lnTo>
                <a:lnTo>
                  <a:pt x="305" y="185"/>
                </a:lnTo>
                <a:lnTo>
                  <a:pt x="307" y="184"/>
                </a:lnTo>
                <a:lnTo>
                  <a:pt x="317" y="179"/>
                </a:lnTo>
                <a:lnTo>
                  <a:pt x="328" y="175"/>
                </a:lnTo>
                <a:lnTo>
                  <a:pt x="339" y="172"/>
                </a:lnTo>
                <a:lnTo>
                  <a:pt x="352" y="172"/>
                </a:lnTo>
                <a:lnTo>
                  <a:pt x="358" y="172"/>
                </a:lnTo>
                <a:lnTo>
                  <a:pt x="364" y="171"/>
                </a:lnTo>
                <a:lnTo>
                  <a:pt x="371" y="167"/>
                </a:lnTo>
                <a:lnTo>
                  <a:pt x="375" y="163"/>
                </a:lnTo>
                <a:lnTo>
                  <a:pt x="378" y="158"/>
                </a:lnTo>
                <a:lnTo>
                  <a:pt x="379" y="155"/>
                </a:lnTo>
                <a:lnTo>
                  <a:pt x="382" y="154"/>
                </a:lnTo>
                <a:lnTo>
                  <a:pt x="386" y="150"/>
                </a:lnTo>
                <a:lnTo>
                  <a:pt x="387" y="148"/>
                </a:lnTo>
                <a:lnTo>
                  <a:pt x="383" y="144"/>
                </a:lnTo>
                <a:lnTo>
                  <a:pt x="378" y="138"/>
                </a:lnTo>
                <a:lnTo>
                  <a:pt x="375" y="138"/>
                </a:lnTo>
                <a:lnTo>
                  <a:pt x="374" y="136"/>
                </a:lnTo>
                <a:lnTo>
                  <a:pt x="374" y="132"/>
                </a:lnTo>
                <a:lnTo>
                  <a:pt x="374" y="128"/>
                </a:lnTo>
                <a:lnTo>
                  <a:pt x="375" y="124"/>
                </a:lnTo>
                <a:lnTo>
                  <a:pt x="379" y="123"/>
                </a:lnTo>
                <a:lnTo>
                  <a:pt x="383" y="124"/>
                </a:lnTo>
                <a:lnTo>
                  <a:pt x="392" y="128"/>
                </a:lnTo>
                <a:lnTo>
                  <a:pt x="402" y="131"/>
                </a:lnTo>
                <a:lnTo>
                  <a:pt x="404" y="128"/>
                </a:lnTo>
                <a:lnTo>
                  <a:pt x="408" y="124"/>
                </a:lnTo>
                <a:lnTo>
                  <a:pt x="409" y="123"/>
                </a:lnTo>
                <a:lnTo>
                  <a:pt x="412" y="119"/>
                </a:lnTo>
                <a:lnTo>
                  <a:pt x="412" y="118"/>
                </a:lnTo>
                <a:lnTo>
                  <a:pt x="413" y="118"/>
                </a:lnTo>
                <a:lnTo>
                  <a:pt x="417" y="119"/>
                </a:lnTo>
                <a:lnTo>
                  <a:pt x="421" y="119"/>
                </a:lnTo>
                <a:lnTo>
                  <a:pt x="425" y="118"/>
                </a:lnTo>
                <a:lnTo>
                  <a:pt x="431" y="111"/>
                </a:lnTo>
                <a:lnTo>
                  <a:pt x="428" y="108"/>
                </a:lnTo>
                <a:lnTo>
                  <a:pt x="431" y="104"/>
                </a:lnTo>
                <a:lnTo>
                  <a:pt x="432" y="102"/>
                </a:lnTo>
                <a:lnTo>
                  <a:pt x="435" y="102"/>
                </a:lnTo>
                <a:lnTo>
                  <a:pt x="439" y="102"/>
                </a:lnTo>
                <a:lnTo>
                  <a:pt x="440" y="100"/>
                </a:lnTo>
                <a:lnTo>
                  <a:pt x="440" y="98"/>
                </a:lnTo>
                <a:lnTo>
                  <a:pt x="443" y="98"/>
                </a:lnTo>
                <a:lnTo>
                  <a:pt x="444" y="98"/>
                </a:lnTo>
                <a:lnTo>
                  <a:pt x="445" y="98"/>
                </a:lnTo>
                <a:lnTo>
                  <a:pt x="449" y="96"/>
                </a:lnTo>
                <a:lnTo>
                  <a:pt x="453" y="94"/>
                </a:lnTo>
                <a:lnTo>
                  <a:pt x="457" y="94"/>
                </a:lnTo>
                <a:lnTo>
                  <a:pt x="459" y="94"/>
                </a:lnTo>
                <a:lnTo>
                  <a:pt x="461" y="94"/>
                </a:lnTo>
                <a:lnTo>
                  <a:pt x="465" y="96"/>
                </a:lnTo>
                <a:lnTo>
                  <a:pt x="472" y="96"/>
                </a:lnTo>
                <a:lnTo>
                  <a:pt x="475" y="94"/>
                </a:lnTo>
                <a:lnTo>
                  <a:pt x="472" y="91"/>
                </a:lnTo>
                <a:lnTo>
                  <a:pt x="465" y="85"/>
                </a:lnTo>
                <a:lnTo>
                  <a:pt x="456" y="79"/>
                </a:lnTo>
                <a:lnTo>
                  <a:pt x="445" y="74"/>
                </a:lnTo>
                <a:lnTo>
                  <a:pt x="445" y="74"/>
                </a:lnTo>
                <a:lnTo>
                  <a:pt x="436" y="71"/>
                </a:lnTo>
                <a:lnTo>
                  <a:pt x="432" y="71"/>
                </a:lnTo>
                <a:lnTo>
                  <a:pt x="431" y="75"/>
                </a:lnTo>
                <a:lnTo>
                  <a:pt x="428" y="78"/>
                </a:lnTo>
                <a:lnTo>
                  <a:pt x="427" y="78"/>
                </a:lnTo>
                <a:lnTo>
                  <a:pt x="423" y="75"/>
                </a:lnTo>
                <a:lnTo>
                  <a:pt x="417" y="75"/>
                </a:lnTo>
                <a:lnTo>
                  <a:pt x="413" y="75"/>
                </a:lnTo>
                <a:lnTo>
                  <a:pt x="409" y="75"/>
                </a:lnTo>
                <a:lnTo>
                  <a:pt x="408" y="78"/>
                </a:lnTo>
                <a:lnTo>
                  <a:pt x="406" y="78"/>
                </a:lnTo>
                <a:lnTo>
                  <a:pt x="400" y="71"/>
                </a:lnTo>
                <a:lnTo>
                  <a:pt x="400" y="70"/>
                </a:lnTo>
                <a:lnTo>
                  <a:pt x="402" y="67"/>
                </a:lnTo>
                <a:lnTo>
                  <a:pt x="400" y="66"/>
                </a:lnTo>
                <a:lnTo>
                  <a:pt x="399" y="39"/>
                </a:lnTo>
                <a:lnTo>
                  <a:pt x="399" y="39"/>
                </a:lnTo>
                <a:lnTo>
                  <a:pt x="395" y="37"/>
                </a:lnTo>
                <a:lnTo>
                  <a:pt x="391" y="37"/>
                </a:lnTo>
                <a:lnTo>
                  <a:pt x="388" y="37"/>
                </a:lnTo>
                <a:lnTo>
                  <a:pt x="386" y="39"/>
                </a:lnTo>
                <a:lnTo>
                  <a:pt x="382" y="39"/>
                </a:lnTo>
                <a:lnTo>
                  <a:pt x="378" y="37"/>
                </a:lnTo>
                <a:lnTo>
                  <a:pt x="371" y="34"/>
                </a:lnTo>
                <a:lnTo>
                  <a:pt x="366" y="31"/>
                </a:lnTo>
                <a:lnTo>
                  <a:pt x="362" y="31"/>
                </a:lnTo>
                <a:lnTo>
                  <a:pt x="358" y="34"/>
                </a:lnTo>
                <a:lnTo>
                  <a:pt x="355" y="35"/>
                </a:lnTo>
                <a:lnTo>
                  <a:pt x="351" y="37"/>
                </a:lnTo>
                <a:lnTo>
                  <a:pt x="348" y="41"/>
                </a:lnTo>
                <a:lnTo>
                  <a:pt x="347" y="45"/>
                </a:lnTo>
                <a:lnTo>
                  <a:pt x="344" y="45"/>
                </a:lnTo>
                <a:lnTo>
                  <a:pt x="343" y="45"/>
                </a:lnTo>
                <a:lnTo>
                  <a:pt x="342" y="45"/>
                </a:lnTo>
                <a:lnTo>
                  <a:pt x="331" y="47"/>
                </a:lnTo>
                <a:lnTo>
                  <a:pt x="328" y="49"/>
                </a:lnTo>
                <a:lnTo>
                  <a:pt x="324" y="51"/>
                </a:lnTo>
                <a:lnTo>
                  <a:pt x="321" y="51"/>
                </a:lnTo>
                <a:lnTo>
                  <a:pt x="317" y="51"/>
                </a:lnTo>
                <a:lnTo>
                  <a:pt x="309" y="51"/>
                </a:lnTo>
                <a:lnTo>
                  <a:pt x="303" y="49"/>
                </a:lnTo>
                <a:lnTo>
                  <a:pt x="301" y="49"/>
                </a:lnTo>
                <a:lnTo>
                  <a:pt x="294" y="49"/>
                </a:lnTo>
                <a:lnTo>
                  <a:pt x="290" y="49"/>
                </a:lnTo>
                <a:lnTo>
                  <a:pt x="285" y="45"/>
                </a:lnTo>
                <a:lnTo>
                  <a:pt x="281" y="43"/>
                </a:lnTo>
                <a:lnTo>
                  <a:pt x="278" y="41"/>
                </a:lnTo>
                <a:lnTo>
                  <a:pt x="277" y="39"/>
                </a:lnTo>
                <a:lnTo>
                  <a:pt x="273" y="37"/>
                </a:lnTo>
                <a:lnTo>
                  <a:pt x="271" y="37"/>
                </a:lnTo>
                <a:lnTo>
                  <a:pt x="267" y="37"/>
                </a:lnTo>
                <a:lnTo>
                  <a:pt x="261" y="35"/>
                </a:lnTo>
                <a:lnTo>
                  <a:pt x="257" y="31"/>
                </a:lnTo>
                <a:lnTo>
                  <a:pt x="254" y="30"/>
                </a:lnTo>
                <a:lnTo>
                  <a:pt x="243" y="30"/>
                </a:lnTo>
                <a:lnTo>
                  <a:pt x="242" y="30"/>
                </a:lnTo>
                <a:lnTo>
                  <a:pt x="238" y="30"/>
                </a:lnTo>
                <a:lnTo>
                  <a:pt x="233" y="30"/>
                </a:lnTo>
                <a:lnTo>
                  <a:pt x="230" y="30"/>
                </a:lnTo>
                <a:lnTo>
                  <a:pt x="221" y="31"/>
                </a:lnTo>
                <a:lnTo>
                  <a:pt x="217" y="34"/>
                </a:lnTo>
                <a:lnTo>
                  <a:pt x="216" y="34"/>
                </a:lnTo>
                <a:lnTo>
                  <a:pt x="213" y="34"/>
                </a:lnTo>
                <a:lnTo>
                  <a:pt x="210" y="34"/>
                </a:lnTo>
                <a:lnTo>
                  <a:pt x="208" y="34"/>
                </a:lnTo>
                <a:lnTo>
                  <a:pt x="202" y="31"/>
                </a:lnTo>
                <a:lnTo>
                  <a:pt x="198" y="30"/>
                </a:lnTo>
                <a:lnTo>
                  <a:pt x="194" y="27"/>
                </a:lnTo>
                <a:lnTo>
                  <a:pt x="190" y="23"/>
                </a:lnTo>
                <a:lnTo>
                  <a:pt x="186" y="22"/>
                </a:lnTo>
                <a:lnTo>
                  <a:pt x="185" y="18"/>
                </a:lnTo>
                <a:lnTo>
                  <a:pt x="184" y="14"/>
                </a:lnTo>
                <a:lnTo>
                  <a:pt x="181" y="13"/>
                </a:lnTo>
                <a:lnTo>
                  <a:pt x="176" y="10"/>
                </a:lnTo>
                <a:lnTo>
                  <a:pt x="172" y="10"/>
                </a:lnTo>
                <a:lnTo>
                  <a:pt x="164" y="9"/>
                </a:lnTo>
                <a:lnTo>
                  <a:pt x="156" y="8"/>
                </a:lnTo>
                <a:lnTo>
                  <a:pt x="147" y="5"/>
                </a:lnTo>
                <a:lnTo>
                  <a:pt x="129" y="0"/>
                </a:lnTo>
                <a:lnTo>
                  <a:pt x="129" y="4"/>
                </a:lnTo>
                <a:lnTo>
                  <a:pt x="129" y="5"/>
                </a:lnTo>
                <a:lnTo>
                  <a:pt x="128" y="8"/>
                </a:lnTo>
                <a:lnTo>
                  <a:pt x="127" y="9"/>
                </a:lnTo>
                <a:lnTo>
                  <a:pt x="127" y="10"/>
                </a:lnTo>
                <a:lnTo>
                  <a:pt x="124" y="13"/>
                </a:lnTo>
                <a:lnTo>
                  <a:pt x="124" y="14"/>
                </a:lnTo>
                <a:lnTo>
                  <a:pt x="127" y="21"/>
                </a:lnTo>
                <a:lnTo>
                  <a:pt x="129" y="23"/>
                </a:lnTo>
                <a:lnTo>
                  <a:pt x="133" y="27"/>
                </a:lnTo>
                <a:lnTo>
                  <a:pt x="136" y="27"/>
                </a:lnTo>
                <a:lnTo>
                  <a:pt x="137" y="31"/>
                </a:lnTo>
                <a:lnTo>
                  <a:pt x="137" y="35"/>
                </a:lnTo>
                <a:lnTo>
                  <a:pt x="136" y="37"/>
                </a:lnTo>
                <a:lnTo>
                  <a:pt x="132" y="37"/>
                </a:lnTo>
                <a:lnTo>
                  <a:pt x="129" y="41"/>
                </a:lnTo>
                <a:lnTo>
                  <a:pt x="128" y="41"/>
                </a:lnTo>
                <a:lnTo>
                  <a:pt x="123" y="39"/>
                </a:lnTo>
                <a:lnTo>
                  <a:pt x="111" y="37"/>
                </a:lnTo>
                <a:lnTo>
                  <a:pt x="109" y="37"/>
                </a:lnTo>
                <a:lnTo>
                  <a:pt x="107" y="37"/>
                </a:lnTo>
                <a:lnTo>
                  <a:pt x="101" y="37"/>
                </a:lnTo>
                <a:lnTo>
                  <a:pt x="99" y="37"/>
                </a:lnTo>
                <a:lnTo>
                  <a:pt x="97" y="37"/>
                </a:lnTo>
                <a:lnTo>
                  <a:pt x="89" y="35"/>
                </a:lnTo>
                <a:lnTo>
                  <a:pt x="85" y="34"/>
                </a:lnTo>
                <a:lnTo>
                  <a:pt x="83" y="30"/>
                </a:lnTo>
                <a:lnTo>
                  <a:pt x="79" y="26"/>
                </a:lnTo>
                <a:lnTo>
                  <a:pt x="75" y="26"/>
                </a:lnTo>
                <a:lnTo>
                  <a:pt x="72" y="26"/>
                </a:lnTo>
                <a:lnTo>
                  <a:pt x="71" y="26"/>
                </a:lnTo>
                <a:lnTo>
                  <a:pt x="66" y="26"/>
                </a:lnTo>
                <a:lnTo>
                  <a:pt x="63" y="26"/>
                </a:lnTo>
                <a:lnTo>
                  <a:pt x="62" y="26"/>
                </a:lnTo>
                <a:lnTo>
                  <a:pt x="62" y="23"/>
                </a:lnTo>
                <a:lnTo>
                  <a:pt x="59" y="23"/>
                </a:lnTo>
                <a:lnTo>
                  <a:pt x="58" y="23"/>
                </a:lnTo>
                <a:lnTo>
                  <a:pt x="56" y="23"/>
                </a:lnTo>
                <a:lnTo>
                  <a:pt x="54" y="23"/>
                </a:lnTo>
                <a:lnTo>
                  <a:pt x="50" y="22"/>
                </a:lnTo>
                <a:lnTo>
                  <a:pt x="50" y="23"/>
                </a:lnTo>
                <a:lnTo>
                  <a:pt x="48" y="23"/>
                </a:lnTo>
                <a:lnTo>
                  <a:pt x="44" y="26"/>
                </a:lnTo>
                <a:lnTo>
                  <a:pt x="42" y="26"/>
                </a:lnTo>
                <a:lnTo>
                  <a:pt x="40" y="27"/>
                </a:lnTo>
                <a:lnTo>
                  <a:pt x="39" y="30"/>
                </a:lnTo>
                <a:lnTo>
                  <a:pt x="35" y="31"/>
                </a:lnTo>
                <a:lnTo>
                  <a:pt x="32" y="34"/>
                </a:lnTo>
                <a:lnTo>
                  <a:pt x="28" y="34"/>
                </a:lnTo>
                <a:lnTo>
                  <a:pt x="27" y="34"/>
                </a:lnTo>
                <a:lnTo>
                  <a:pt x="26" y="35"/>
                </a:lnTo>
                <a:lnTo>
                  <a:pt x="26" y="37"/>
                </a:lnTo>
                <a:lnTo>
                  <a:pt x="23" y="37"/>
                </a:lnTo>
                <a:lnTo>
                  <a:pt x="22" y="39"/>
                </a:lnTo>
                <a:lnTo>
                  <a:pt x="23" y="41"/>
                </a:lnTo>
                <a:lnTo>
                  <a:pt x="15" y="43"/>
                </a:lnTo>
                <a:lnTo>
                  <a:pt x="18" y="45"/>
                </a:lnTo>
                <a:lnTo>
                  <a:pt x="15" y="45"/>
                </a:lnTo>
                <a:lnTo>
                  <a:pt x="12" y="45"/>
                </a:lnTo>
                <a:lnTo>
                  <a:pt x="12" y="47"/>
                </a:lnTo>
                <a:lnTo>
                  <a:pt x="10" y="45"/>
                </a:lnTo>
                <a:lnTo>
                  <a:pt x="6" y="45"/>
                </a:lnTo>
                <a:lnTo>
                  <a:pt x="4" y="47"/>
                </a:lnTo>
                <a:lnTo>
                  <a:pt x="4" y="49"/>
                </a:lnTo>
                <a:lnTo>
                  <a:pt x="2" y="51"/>
                </a:lnTo>
                <a:lnTo>
                  <a:pt x="0" y="51"/>
                </a:lnTo>
                <a:lnTo>
                  <a:pt x="2" y="51"/>
                </a:lnTo>
                <a:lnTo>
                  <a:pt x="2" y="53"/>
                </a:lnTo>
                <a:lnTo>
                  <a:pt x="2" y="54"/>
                </a:lnTo>
                <a:lnTo>
                  <a:pt x="2" y="54"/>
                </a:lnTo>
                <a:lnTo>
                  <a:pt x="2" y="54"/>
                </a:lnTo>
                <a:lnTo>
                  <a:pt x="2" y="54"/>
                </a:lnTo>
                <a:lnTo>
                  <a:pt x="2" y="54"/>
                </a:lnTo>
                <a:lnTo>
                  <a:pt x="2" y="54"/>
                </a:lnTo>
                <a:lnTo>
                  <a:pt x="2" y="54"/>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12" name="Freeform 123"/>
          <p:cNvSpPr>
            <a:spLocks/>
          </p:cNvSpPr>
          <p:nvPr/>
        </p:nvSpPr>
        <p:spPr bwMode="auto">
          <a:xfrm>
            <a:off x="6297213" y="3654063"/>
            <a:ext cx="64294" cy="172421"/>
          </a:xfrm>
          <a:custGeom>
            <a:avLst/>
            <a:gdLst>
              <a:gd name="T0" fmla="*/ 1 w 36"/>
              <a:gd name="T1" fmla="*/ 40 h 70"/>
              <a:gd name="T2" fmla="*/ 5 w 36"/>
              <a:gd name="T3" fmla="*/ 58 h 70"/>
              <a:gd name="T4" fmla="*/ 9 w 36"/>
              <a:gd name="T5" fmla="*/ 67 h 70"/>
              <a:gd name="T6" fmla="*/ 16 w 36"/>
              <a:gd name="T7" fmla="*/ 70 h 70"/>
              <a:gd name="T8" fmla="*/ 26 w 36"/>
              <a:gd name="T9" fmla="*/ 66 h 70"/>
              <a:gd name="T10" fmla="*/ 33 w 36"/>
              <a:gd name="T11" fmla="*/ 58 h 70"/>
              <a:gd name="T12" fmla="*/ 36 w 36"/>
              <a:gd name="T13" fmla="*/ 50 h 70"/>
              <a:gd name="T14" fmla="*/ 33 w 36"/>
              <a:gd name="T15" fmla="*/ 41 h 70"/>
              <a:gd name="T16" fmla="*/ 32 w 36"/>
              <a:gd name="T17" fmla="*/ 37 h 70"/>
              <a:gd name="T18" fmla="*/ 32 w 36"/>
              <a:gd name="T19" fmla="*/ 37 h 70"/>
              <a:gd name="T20" fmla="*/ 30 w 36"/>
              <a:gd name="T21" fmla="*/ 32 h 70"/>
              <a:gd name="T22" fmla="*/ 26 w 36"/>
              <a:gd name="T23" fmla="*/ 22 h 70"/>
              <a:gd name="T24" fmla="*/ 24 w 36"/>
              <a:gd name="T25" fmla="*/ 24 h 70"/>
              <a:gd name="T26" fmla="*/ 22 w 36"/>
              <a:gd name="T27" fmla="*/ 22 h 70"/>
              <a:gd name="T28" fmla="*/ 24 w 36"/>
              <a:gd name="T29" fmla="*/ 20 h 70"/>
              <a:gd name="T30" fmla="*/ 18 w 36"/>
              <a:gd name="T31" fmla="*/ 10 h 70"/>
              <a:gd name="T32" fmla="*/ 13 w 36"/>
              <a:gd name="T33" fmla="*/ 4 h 70"/>
              <a:gd name="T34" fmla="*/ 6 w 36"/>
              <a:gd name="T35" fmla="*/ 0 h 70"/>
              <a:gd name="T36" fmla="*/ 9 w 36"/>
              <a:gd name="T37" fmla="*/ 1 h 70"/>
              <a:gd name="T38" fmla="*/ 10 w 36"/>
              <a:gd name="T39" fmla="*/ 4 h 70"/>
              <a:gd name="T40" fmla="*/ 5 w 36"/>
              <a:gd name="T41" fmla="*/ 0 h 70"/>
              <a:gd name="T42" fmla="*/ 1 w 36"/>
              <a:gd name="T43" fmla="*/ 0 h 70"/>
              <a:gd name="T44" fmla="*/ 6 w 36"/>
              <a:gd name="T45" fmla="*/ 4 h 70"/>
              <a:gd name="T46" fmla="*/ 6 w 36"/>
              <a:gd name="T47" fmla="*/ 4 h 70"/>
              <a:gd name="T48" fmla="*/ 13 w 36"/>
              <a:gd name="T49" fmla="*/ 5 h 70"/>
              <a:gd name="T50" fmla="*/ 5 w 36"/>
              <a:gd name="T51" fmla="*/ 5 h 70"/>
              <a:gd name="T52" fmla="*/ 6 w 36"/>
              <a:gd name="T53" fmla="*/ 5 h 70"/>
              <a:gd name="T54" fmla="*/ 5 w 36"/>
              <a:gd name="T55" fmla="*/ 6 h 70"/>
              <a:gd name="T56" fmla="*/ 5 w 36"/>
              <a:gd name="T57" fmla="*/ 13 h 70"/>
              <a:gd name="T58" fmla="*/ 2 w 36"/>
              <a:gd name="T59" fmla="*/ 17 h 70"/>
              <a:gd name="T60" fmla="*/ 1 w 36"/>
              <a:gd name="T61" fmla="*/ 32 h 70"/>
              <a:gd name="T62" fmla="*/ 1 w 36"/>
              <a:gd name="T63" fmla="*/ 32 h 70"/>
              <a:gd name="T64" fmla="*/ 1 w 36"/>
              <a:gd name="T65" fmla="*/ 26 h 70"/>
              <a:gd name="T66" fmla="*/ 0 w 36"/>
              <a:gd name="T67" fmla="*/ 30 h 70"/>
              <a:gd name="T68" fmla="*/ 1 w 36"/>
              <a:gd name="T69" fmla="*/ 40 h 70"/>
              <a:gd name="T70" fmla="*/ 1 w 36"/>
              <a:gd name="T71" fmla="*/ 40 h 70"/>
              <a:gd name="T72" fmla="*/ 1 w 36"/>
              <a:gd name="T73" fmla="*/ 40 h 70"/>
              <a:gd name="T74" fmla="*/ 1 w 36"/>
              <a:gd name="T75"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 h="70">
                <a:moveTo>
                  <a:pt x="1" y="40"/>
                </a:moveTo>
                <a:lnTo>
                  <a:pt x="1" y="40"/>
                </a:lnTo>
                <a:lnTo>
                  <a:pt x="2" y="46"/>
                </a:lnTo>
                <a:lnTo>
                  <a:pt x="5" y="58"/>
                </a:lnTo>
                <a:lnTo>
                  <a:pt x="6" y="63"/>
                </a:lnTo>
                <a:lnTo>
                  <a:pt x="9" y="67"/>
                </a:lnTo>
                <a:lnTo>
                  <a:pt x="13" y="70"/>
                </a:lnTo>
                <a:lnTo>
                  <a:pt x="16" y="70"/>
                </a:lnTo>
                <a:lnTo>
                  <a:pt x="16" y="70"/>
                </a:lnTo>
                <a:lnTo>
                  <a:pt x="26" y="66"/>
                </a:lnTo>
                <a:lnTo>
                  <a:pt x="32" y="62"/>
                </a:lnTo>
                <a:lnTo>
                  <a:pt x="33" y="58"/>
                </a:lnTo>
                <a:lnTo>
                  <a:pt x="33" y="58"/>
                </a:lnTo>
                <a:lnTo>
                  <a:pt x="36" y="50"/>
                </a:lnTo>
                <a:lnTo>
                  <a:pt x="36" y="45"/>
                </a:lnTo>
                <a:lnTo>
                  <a:pt x="33" y="41"/>
                </a:lnTo>
                <a:lnTo>
                  <a:pt x="33" y="41"/>
                </a:lnTo>
                <a:lnTo>
                  <a:pt x="32" y="37"/>
                </a:lnTo>
                <a:lnTo>
                  <a:pt x="32" y="37"/>
                </a:lnTo>
                <a:lnTo>
                  <a:pt x="32" y="37"/>
                </a:lnTo>
                <a:lnTo>
                  <a:pt x="32" y="36"/>
                </a:lnTo>
                <a:lnTo>
                  <a:pt x="30" y="32"/>
                </a:lnTo>
                <a:lnTo>
                  <a:pt x="30" y="32"/>
                </a:lnTo>
                <a:lnTo>
                  <a:pt x="26" y="22"/>
                </a:lnTo>
                <a:lnTo>
                  <a:pt x="26" y="22"/>
                </a:lnTo>
                <a:lnTo>
                  <a:pt x="24" y="24"/>
                </a:lnTo>
                <a:lnTo>
                  <a:pt x="22" y="22"/>
                </a:lnTo>
                <a:lnTo>
                  <a:pt x="22" y="22"/>
                </a:lnTo>
                <a:lnTo>
                  <a:pt x="24" y="22"/>
                </a:lnTo>
                <a:lnTo>
                  <a:pt x="24" y="20"/>
                </a:lnTo>
                <a:lnTo>
                  <a:pt x="22" y="17"/>
                </a:lnTo>
                <a:lnTo>
                  <a:pt x="18" y="10"/>
                </a:lnTo>
                <a:lnTo>
                  <a:pt x="18" y="10"/>
                </a:lnTo>
                <a:lnTo>
                  <a:pt x="13" y="4"/>
                </a:lnTo>
                <a:lnTo>
                  <a:pt x="9" y="1"/>
                </a:lnTo>
                <a:lnTo>
                  <a:pt x="6" y="0"/>
                </a:lnTo>
                <a:lnTo>
                  <a:pt x="6" y="0"/>
                </a:lnTo>
                <a:lnTo>
                  <a:pt x="9" y="1"/>
                </a:lnTo>
                <a:lnTo>
                  <a:pt x="10" y="4"/>
                </a:lnTo>
                <a:lnTo>
                  <a:pt x="10" y="4"/>
                </a:lnTo>
                <a:lnTo>
                  <a:pt x="6" y="0"/>
                </a:lnTo>
                <a:lnTo>
                  <a:pt x="5" y="0"/>
                </a:lnTo>
                <a:lnTo>
                  <a:pt x="1" y="0"/>
                </a:lnTo>
                <a:lnTo>
                  <a:pt x="1" y="0"/>
                </a:lnTo>
                <a:lnTo>
                  <a:pt x="5" y="1"/>
                </a:lnTo>
                <a:lnTo>
                  <a:pt x="6" y="4"/>
                </a:lnTo>
                <a:lnTo>
                  <a:pt x="6" y="4"/>
                </a:lnTo>
                <a:lnTo>
                  <a:pt x="6" y="4"/>
                </a:lnTo>
                <a:lnTo>
                  <a:pt x="9" y="4"/>
                </a:lnTo>
                <a:lnTo>
                  <a:pt x="13" y="5"/>
                </a:lnTo>
                <a:lnTo>
                  <a:pt x="13" y="5"/>
                </a:lnTo>
                <a:lnTo>
                  <a:pt x="5" y="5"/>
                </a:lnTo>
                <a:lnTo>
                  <a:pt x="5" y="5"/>
                </a:lnTo>
                <a:lnTo>
                  <a:pt x="6" y="5"/>
                </a:lnTo>
                <a:lnTo>
                  <a:pt x="5" y="6"/>
                </a:lnTo>
                <a:lnTo>
                  <a:pt x="5" y="6"/>
                </a:lnTo>
                <a:lnTo>
                  <a:pt x="5" y="9"/>
                </a:lnTo>
                <a:lnTo>
                  <a:pt x="5" y="13"/>
                </a:lnTo>
                <a:lnTo>
                  <a:pt x="5" y="13"/>
                </a:lnTo>
                <a:lnTo>
                  <a:pt x="2" y="17"/>
                </a:lnTo>
                <a:lnTo>
                  <a:pt x="2" y="22"/>
                </a:lnTo>
                <a:lnTo>
                  <a:pt x="1" y="32"/>
                </a:lnTo>
                <a:lnTo>
                  <a:pt x="1" y="32"/>
                </a:lnTo>
                <a:lnTo>
                  <a:pt x="1" y="32"/>
                </a:lnTo>
                <a:lnTo>
                  <a:pt x="1" y="30"/>
                </a:lnTo>
                <a:lnTo>
                  <a:pt x="1" y="26"/>
                </a:lnTo>
                <a:lnTo>
                  <a:pt x="1" y="26"/>
                </a:lnTo>
                <a:lnTo>
                  <a:pt x="0" y="30"/>
                </a:lnTo>
                <a:lnTo>
                  <a:pt x="1" y="33"/>
                </a:lnTo>
                <a:lnTo>
                  <a:pt x="1" y="40"/>
                </a:lnTo>
                <a:lnTo>
                  <a:pt x="1" y="40"/>
                </a:lnTo>
                <a:lnTo>
                  <a:pt x="1" y="40"/>
                </a:lnTo>
                <a:lnTo>
                  <a:pt x="1" y="40"/>
                </a:lnTo>
                <a:lnTo>
                  <a:pt x="1" y="40"/>
                </a:lnTo>
                <a:lnTo>
                  <a:pt x="1" y="40"/>
                </a:lnTo>
                <a:lnTo>
                  <a:pt x="1" y="40"/>
                </a:lnTo>
                <a:lnTo>
                  <a:pt x="1" y="4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13" name="Freeform 124"/>
          <p:cNvSpPr>
            <a:spLocks/>
          </p:cNvSpPr>
          <p:nvPr/>
        </p:nvSpPr>
        <p:spPr bwMode="auto">
          <a:xfrm>
            <a:off x="7383062" y="2964395"/>
            <a:ext cx="42862" cy="142863"/>
          </a:xfrm>
          <a:custGeom>
            <a:avLst/>
            <a:gdLst>
              <a:gd name="T0" fmla="*/ 0 w 24"/>
              <a:gd name="T1" fmla="*/ 30 h 58"/>
              <a:gd name="T2" fmla="*/ 0 w 24"/>
              <a:gd name="T3" fmla="*/ 30 h 58"/>
              <a:gd name="T4" fmla="*/ 3 w 24"/>
              <a:gd name="T5" fmla="*/ 36 h 58"/>
              <a:gd name="T6" fmla="*/ 3 w 24"/>
              <a:gd name="T7" fmla="*/ 36 h 58"/>
              <a:gd name="T8" fmla="*/ 0 w 24"/>
              <a:gd name="T9" fmla="*/ 38 h 58"/>
              <a:gd name="T10" fmla="*/ 3 w 24"/>
              <a:gd name="T11" fmla="*/ 38 h 58"/>
              <a:gd name="T12" fmla="*/ 3 w 24"/>
              <a:gd name="T13" fmla="*/ 38 h 58"/>
              <a:gd name="T14" fmla="*/ 4 w 24"/>
              <a:gd name="T15" fmla="*/ 41 h 58"/>
              <a:gd name="T16" fmla="*/ 7 w 24"/>
              <a:gd name="T17" fmla="*/ 47 h 58"/>
              <a:gd name="T18" fmla="*/ 7 w 24"/>
              <a:gd name="T19" fmla="*/ 47 h 58"/>
              <a:gd name="T20" fmla="*/ 9 w 24"/>
              <a:gd name="T21" fmla="*/ 51 h 58"/>
              <a:gd name="T22" fmla="*/ 12 w 24"/>
              <a:gd name="T23" fmla="*/ 53 h 58"/>
              <a:gd name="T24" fmla="*/ 12 w 24"/>
              <a:gd name="T25" fmla="*/ 53 h 58"/>
              <a:gd name="T26" fmla="*/ 13 w 24"/>
              <a:gd name="T27" fmla="*/ 57 h 58"/>
              <a:gd name="T28" fmla="*/ 16 w 24"/>
              <a:gd name="T29" fmla="*/ 58 h 58"/>
              <a:gd name="T30" fmla="*/ 16 w 24"/>
              <a:gd name="T31" fmla="*/ 58 h 58"/>
              <a:gd name="T32" fmla="*/ 16 w 24"/>
              <a:gd name="T33" fmla="*/ 58 h 58"/>
              <a:gd name="T34" fmla="*/ 17 w 24"/>
              <a:gd name="T35" fmla="*/ 57 h 58"/>
              <a:gd name="T36" fmla="*/ 17 w 24"/>
              <a:gd name="T37" fmla="*/ 53 h 58"/>
              <a:gd name="T38" fmla="*/ 17 w 24"/>
              <a:gd name="T39" fmla="*/ 53 h 58"/>
              <a:gd name="T40" fmla="*/ 17 w 24"/>
              <a:gd name="T41" fmla="*/ 49 h 58"/>
              <a:gd name="T42" fmla="*/ 20 w 24"/>
              <a:gd name="T43" fmla="*/ 45 h 58"/>
              <a:gd name="T44" fmla="*/ 20 w 24"/>
              <a:gd name="T45" fmla="*/ 45 h 58"/>
              <a:gd name="T46" fmla="*/ 21 w 24"/>
              <a:gd name="T47" fmla="*/ 41 h 58"/>
              <a:gd name="T48" fmla="*/ 24 w 24"/>
              <a:gd name="T49" fmla="*/ 36 h 58"/>
              <a:gd name="T50" fmla="*/ 24 w 24"/>
              <a:gd name="T51" fmla="*/ 25 h 58"/>
              <a:gd name="T52" fmla="*/ 24 w 24"/>
              <a:gd name="T53" fmla="*/ 25 h 58"/>
              <a:gd name="T54" fmla="*/ 21 w 24"/>
              <a:gd name="T55" fmla="*/ 18 h 58"/>
              <a:gd name="T56" fmla="*/ 21 w 24"/>
              <a:gd name="T57" fmla="*/ 18 h 58"/>
              <a:gd name="T58" fmla="*/ 24 w 24"/>
              <a:gd name="T59" fmla="*/ 17 h 58"/>
              <a:gd name="T60" fmla="*/ 24 w 24"/>
              <a:gd name="T61" fmla="*/ 17 h 58"/>
              <a:gd name="T62" fmla="*/ 24 w 24"/>
              <a:gd name="T63" fmla="*/ 8 h 58"/>
              <a:gd name="T64" fmla="*/ 24 w 24"/>
              <a:gd name="T65" fmla="*/ 8 h 58"/>
              <a:gd name="T66" fmla="*/ 24 w 24"/>
              <a:gd name="T67" fmla="*/ 5 h 58"/>
              <a:gd name="T68" fmla="*/ 24 w 24"/>
              <a:gd name="T69" fmla="*/ 4 h 58"/>
              <a:gd name="T70" fmla="*/ 24 w 24"/>
              <a:gd name="T71" fmla="*/ 4 h 58"/>
              <a:gd name="T72" fmla="*/ 20 w 24"/>
              <a:gd name="T73" fmla="*/ 0 h 58"/>
              <a:gd name="T74" fmla="*/ 16 w 24"/>
              <a:gd name="T75" fmla="*/ 0 h 58"/>
              <a:gd name="T76" fmla="*/ 16 w 24"/>
              <a:gd name="T77" fmla="*/ 0 h 58"/>
              <a:gd name="T78" fmla="*/ 12 w 24"/>
              <a:gd name="T79" fmla="*/ 1 h 58"/>
              <a:gd name="T80" fmla="*/ 9 w 24"/>
              <a:gd name="T81" fmla="*/ 4 h 58"/>
              <a:gd name="T82" fmla="*/ 9 w 24"/>
              <a:gd name="T83" fmla="*/ 4 h 58"/>
              <a:gd name="T84" fmla="*/ 8 w 24"/>
              <a:gd name="T85" fmla="*/ 8 h 58"/>
              <a:gd name="T86" fmla="*/ 7 w 24"/>
              <a:gd name="T87" fmla="*/ 12 h 58"/>
              <a:gd name="T88" fmla="*/ 7 w 24"/>
              <a:gd name="T89" fmla="*/ 12 h 58"/>
              <a:gd name="T90" fmla="*/ 4 w 24"/>
              <a:gd name="T91" fmla="*/ 14 h 58"/>
              <a:gd name="T92" fmla="*/ 4 w 24"/>
              <a:gd name="T93" fmla="*/ 18 h 58"/>
              <a:gd name="T94" fmla="*/ 4 w 24"/>
              <a:gd name="T95" fmla="*/ 18 h 58"/>
              <a:gd name="T96" fmla="*/ 3 w 24"/>
              <a:gd name="T97" fmla="*/ 25 h 58"/>
              <a:gd name="T98" fmla="*/ 0 w 24"/>
              <a:gd name="T99" fmla="*/ 30 h 58"/>
              <a:gd name="T100" fmla="*/ 0 w 24"/>
              <a:gd name="T101" fmla="*/ 30 h 58"/>
              <a:gd name="T102" fmla="*/ 0 w 24"/>
              <a:gd name="T103" fmla="*/ 30 h 58"/>
              <a:gd name="T104" fmla="*/ 0 w 24"/>
              <a:gd name="T105" fmla="*/ 30 h 58"/>
              <a:gd name="T106" fmla="*/ 0 w 24"/>
              <a:gd name="T107" fmla="*/ 30 h 58"/>
              <a:gd name="T108" fmla="*/ 0 w 24"/>
              <a:gd name="T109" fmla="*/ 30 h 58"/>
              <a:gd name="T110" fmla="*/ 0 w 24"/>
              <a:gd name="T111" fmla="*/ 30 h 58"/>
              <a:gd name="T112" fmla="*/ 0 w 24"/>
              <a:gd name="T11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 h="58">
                <a:moveTo>
                  <a:pt x="0" y="30"/>
                </a:moveTo>
                <a:lnTo>
                  <a:pt x="0" y="30"/>
                </a:lnTo>
                <a:lnTo>
                  <a:pt x="3" y="36"/>
                </a:lnTo>
                <a:lnTo>
                  <a:pt x="3" y="36"/>
                </a:lnTo>
                <a:lnTo>
                  <a:pt x="0" y="38"/>
                </a:lnTo>
                <a:lnTo>
                  <a:pt x="3" y="38"/>
                </a:lnTo>
                <a:lnTo>
                  <a:pt x="3" y="38"/>
                </a:lnTo>
                <a:lnTo>
                  <a:pt x="4" y="41"/>
                </a:lnTo>
                <a:lnTo>
                  <a:pt x="7" y="47"/>
                </a:lnTo>
                <a:lnTo>
                  <a:pt x="7" y="47"/>
                </a:lnTo>
                <a:lnTo>
                  <a:pt x="9" y="51"/>
                </a:lnTo>
                <a:lnTo>
                  <a:pt x="12" y="53"/>
                </a:lnTo>
                <a:lnTo>
                  <a:pt x="12" y="53"/>
                </a:lnTo>
                <a:lnTo>
                  <a:pt x="13" y="57"/>
                </a:lnTo>
                <a:lnTo>
                  <a:pt x="16" y="58"/>
                </a:lnTo>
                <a:lnTo>
                  <a:pt x="16" y="58"/>
                </a:lnTo>
                <a:lnTo>
                  <a:pt x="16" y="58"/>
                </a:lnTo>
                <a:lnTo>
                  <a:pt x="17" y="57"/>
                </a:lnTo>
                <a:lnTo>
                  <a:pt x="17" y="53"/>
                </a:lnTo>
                <a:lnTo>
                  <a:pt x="17" y="53"/>
                </a:lnTo>
                <a:lnTo>
                  <a:pt x="17" y="49"/>
                </a:lnTo>
                <a:lnTo>
                  <a:pt x="20" y="45"/>
                </a:lnTo>
                <a:lnTo>
                  <a:pt x="20" y="45"/>
                </a:lnTo>
                <a:lnTo>
                  <a:pt x="21" y="41"/>
                </a:lnTo>
                <a:lnTo>
                  <a:pt x="24" y="36"/>
                </a:lnTo>
                <a:lnTo>
                  <a:pt x="24" y="25"/>
                </a:lnTo>
                <a:lnTo>
                  <a:pt x="24" y="25"/>
                </a:lnTo>
                <a:lnTo>
                  <a:pt x="21" y="18"/>
                </a:lnTo>
                <a:lnTo>
                  <a:pt x="21" y="18"/>
                </a:lnTo>
                <a:lnTo>
                  <a:pt x="24" y="17"/>
                </a:lnTo>
                <a:lnTo>
                  <a:pt x="24" y="17"/>
                </a:lnTo>
                <a:lnTo>
                  <a:pt x="24" y="8"/>
                </a:lnTo>
                <a:lnTo>
                  <a:pt x="24" y="8"/>
                </a:lnTo>
                <a:lnTo>
                  <a:pt x="24" y="5"/>
                </a:lnTo>
                <a:lnTo>
                  <a:pt x="24" y="4"/>
                </a:lnTo>
                <a:lnTo>
                  <a:pt x="24" y="4"/>
                </a:lnTo>
                <a:lnTo>
                  <a:pt x="20" y="0"/>
                </a:lnTo>
                <a:lnTo>
                  <a:pt x="16" y="0"/>
                </a:lnTo>
                <a:lnTo>
                  <a:pt x="16" y="0"/>
                </a:lnTo>
                <a:lnTo>
                  <a:pt x="12" y="1"/>
                </a:lnTo>
                <a:lnTo>
                  <a:pt x="9" y="4"/>
                </a:lnTo>
                <a:lnTo>
                  <a:pt x="9" y="4"/>
                </a:lnTo>
                <a:lnTo>
                  <a:pt x="8" y="8"/>
                </a:lnTo>
                <a:lnTo>
                  <a:pt x="7" y="12"/>
                </a:lnTo>
                <a:lnTo>
                  <a:pt x="7" y="12"/>
                </a:lnTo>
                <a:lnTo>
                  <a:pt x="4" y="14"/>
                </a:lnTo>
                <a:lnTo>
                  <a:pt x="4" y="18"/>
                </a:lnTo>
                <a:lnTo>
                  <a:pt x="4" y="18"/>
                </a:lnTo>
                <a:lnTo>
                  <a:pt x="3" y="25"/>
                </a:lnTo>
                <a:lnTo>
                  <a:pt x="0" y="30"/>
                </a:lnTo>
                <a:lnTo>
                  <a:pt x="0" y="30"/>
                </a:lnTo>
                <a:lnTo>
                  <a:pt x="0" y="30"/>
                </a:lnTo>
                <a:lnTo>
                  <a:pt x="0" y="30"/>
                </a:lnTo>
                <a:lnTo>
                  <a:pt x="0" y="30"/>
                </a:lnTo>
                <a:lnTo>
                  <a:pt x="0" y="30"/>
                </a:lnTo>
                <a:lnTo>
                  <a:pt x="0" y="30"/>
                </a:lnTo>
                <a:lnTo>
                  <a:pt x="0" y="3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14" name="Freeform 125"/>
          <p:cNvSpPr>
            <a:spLocks noEditPoints="1"/>
          </p:cNvSpPr>
          <p:nvPr/>
        </p:nvSpPr>
        <p:spPr bwMode="auto">
          <a:xfrm>
            <a:off x="8299247" y="5624605"/>
            <a:ext cx="501849" cy="541895"/>
          </a:xfrm>
          <a:custGeom>
            <a:avLst/>
            <a:gdLst>
              <a:gd name="T0" fmla="*/ 179 w 281"/>
              <a:gd name="T1" fmla="*/ 122 h 220"/>
              <a:gd name="T2" fmla="*/ 175 w 281"/>
              <a:gd name="T3" fmla="*/ 122 h 220"/>
              <a:gd name="T4" fmla="*/ 170 w 281"/>
              <a:gd name="T5" fmla="*/ 124 h 220"/>
              <a:gd name="T6" fmla="*/ 163 w 281"/>
              <a:gd name="T7" fmla="*/ 124 h 220"/>
              <a:gd name="T8" fmla="*/ 163 w 281"/>
              <a:gd name="T9" fmla="*/ 117 h 220"/>
              <a:gd name="T10" fmla="*/ 167 w 281"/>
              <a:gd name="T11" fmla="*/ 110 h 220"/>
              <a:gd name="T12" fmla="*/ 139 w 281"/>
              <a:gd name="T13" fmla="*/ 130 h 220"/>
              <a:gd name="T14" fmla="*/ 115 w 281"/>
              <a:gd name="T15" fmla="*/ 147 h 220"/>
              <a:gd name="T16" fmla="*/ 58 w 281"/>
              <a:gd name="T17" fmla="*/ 174 h 220"/>
              <a:gd name="T18" fmla="*/ 38 w 281"/>
              <a:gd name="T19" fmla="*/ 185 h 220"/>
              <a:gd name="T20" fmla="*/ 25 w 281"/>
              <a:gd name="T21" fmla="*/ 193 h 220"/>
              <a:gd name="T22" fmla="*/ 18 w 281"/>
              <a:gd name="T23" fmla="*/ 197 h 220"/>
              <a:gd name="T24" fmla="*/ 9 w 281"/>
              <a:gd name="T25" fmla="*/ 202 h 220"/>
              <a:gd name="T26" fmla="*/ 0 w 281"/>
              <a:gd name="T27" fmla="*/ 210 h 220"/>
              <a:gd name="T28" fmla="*/ 4 w 281"/>
              <a:gd name="T29" fmla="*/ 214 h 220"/>
              <a:gd name="T30" fmla="*/ 18 w 281"/>
              <a:gd name="T31" fmla="*/ 218 h 220"/>
              <a:gd name="T32" fmla="*/ 39 w 281"/>
              <a:gd name="T33" fmla="*/ 218 h 220"/>
              <a:gd name="T34" fmla="*/ 58 w 281"/>
              <a:gd name="T35" fmla="*/ 207 h 220"/>
              <a:gd name="T36" fmla="*/ 95 w 281"/>
              <a:gd name="T37" fmla="*/ 177 h 220"/>
              <a:gd name="T38" fmla="*/ 119 w 281"/>
              <a:gd name="T39" fmla="*/ 170 h 220"/>
              <a:gd name="T40" fmla="*/ 122 w 281"/>
              <a:gd name="T41" fmla="*/ 166 h 220"/>
              <a:gd name="T42" fmla="*/ 148 w 281"/>
              <a:gd name="T43" fmla="*/ 149 h 220"/>
              <a:gd name="T44" fmla="*/ 170 w 281"/>
              <a:gd name="T45" fmla="*/ 132 h 220"/>
              <a:gd name="T46" fmla="*/ 171 w 281"/>
              <a:gd name="T47" fmla="*/ 124 h 220"/>
              <a:gd name="T48" fmla="*/ 170 w 281"/>
              <a:gd name="T49" fmla="*/ 124 h 220"/>
              <a:gd name="T50" fmla="*/ 240 w 281"/>
              <a:gd name="T51" fmla="*/ 39 h 220"/>
              <a:gd name="T52" fmla="*/ 240 w 281"/>
              <a:gd name="T53" fmla="*/ 27 h 220"/>
              <a:gd name="T54" fmla="*/ 243 w 281"/>
              <a:gd name="T55" fmla="*/ 17 h 220"/>
              <a:gd name="T56" fmla="*/ 240 w 281"/>
              <a:gd name="T57" fmla="*/ 12 h 220"/>
              <a:gd name="T58" fmla="*/ 232 w 281"/>
              <a:gd name="T59" fmla="*/ 12 h 220"/>
              <a:gd name="T60" fmla="*/ 232 w 281"/>
              <a:gd name="T61" fmla="*/ 0 h 220"/>
              <a:gd name="T62" fmla="*/ 228 w 281"/>
              <a:gd name="T63" fmla="*/ 16 h 220"/>
              <a:gd name="T64" fmla="*/ 232 w 281"/>
              <a:gd name="T65" fmla="*/ 19 h 220"/>
              <a:gd name="T66" fmla="*/ 229 w 281"/>
              <a:gd name="T67" fmla="*/ 36 h 220"/>
              <a:gd name="T68" fmla="*/ 233 w 281"/>
              <a:gd name="T69" fmla="*/ 33 h 220"/>
              <a:gd name="T70" fmla="*/ 236 w 281"/>
              <a:gd name="T71" fmla="*/ 36 h 220"/>
              <a:gd name="T72" fmla="*/ 229 w 281"/>
              <a:gd name="T73" fmla="*/ 48 h 220"/>
              <a:gd name="T74" fmla="*/ 233 w 281"/>
              <a:gd name="T75" fmla="*/ 47 h 220"/>
              <a:gd name="T76" fmla="*/ 276 w 281"/>
              <a:gd name="T77" fmla="*/ 57 h 220"/>
              <a:gd name="T78" fmla="*/ 251 w 281"/>
              <a:gd name="T79" fmla="*/ 61 h 220"/>
              <a:gd name="T80" fmla="*/ 249 w 281"/>
              <a:gd name="T81" fmla="*/ 40 h 220"/>
              <a:gd name="T82" fmla="*/ 245 w 281"/>
              <a:gd name="T83" fmla="*/ 44 h 220"/>
              <a:gd name="T84" fmla="*/ 241 w 281"/>
              <a:gd name="T85" fmla="*/ 49 h 220"/>
              <a:gd name="T86" fmla="*/ 233 w 281"/>
              <a:gd name="T87" fmla="*/ 48 h 220"/>
              <a:gd name="T88" fmla="*/ 228 w 281"/>
              <a:gd name="T89" fmla="*/ 53 h 220"/>
              <a:gd name="T90" fmla="*/ 224 w 281"/>
              <a:gd name="T91" fmla="*/ 63 h 220"/>
              <a:gd name="T92" fmla="*/ 209 w 281"/>
              <a:gd name="T93" fmla="*/ 82 h 220"/>
              <a:gd name="T94" fmla="*/ 193 w 281"/>
              <a:gd name="T95" fmla="*/ 93 h 220"/>
              <a:gd name="T96" fmla="*/ 203 w 281"/>
              <a:gd name="T97" fmla="*/ 105 h 220"/>
              <a:gd name="T98" fmla="*/ 183 w 281"/>
              <a:gd name="T99" fmla="*/ 124 h 220"/>
              <a:gd name="T100" fmla="*/ 188 w 281"/>
              <a:gd name="T101" fmla="*/ 126 h 220"/>
              <a:gd name="T102" fmla="*/ 211 w 281"/>
              <a:gd name="T103" fmla="*/ 117 h 220"/>
              <a:gd name="T104" fmla="*/ 229 w 281"/>
              <a:gd name="T105" fmla="*/ 104 h 220"/>
              <a:gd name="T106" fmla="*/ 251 w 281"/>
              <a:gd name="T107" fmla="*/ 84 h 220"/>
              <a:gd name="T108" fmla="*/ 259 w 281"/>
              <a:gd name="T109" fmla="*/ 84 h 220"/>
              <a:gd name="T110" fmla="*/ 272 w 281"/>
              <a:gd name="T111" fmla="*/ 70 h 220"/>
              <a:gd name="T112" fmla="*/ 280 w 281"/>
              <a:gd name="T113" fmla="*/ 57 h 220"/>
              <a:gd name="T114" fmla="*/ 280 w 281"/>
              <a:gd name="T115" fmla="*/ 5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 h="220">
                <a:moveTo>
                  <a:pt x="175" y="122"/>
                </a:moveTo>
                <a:lnTo>
                  <a:pt x="172" y="122"/>
                </a:lnTo>
                <a:lnTo>
                  <a:pt x="174" y="124"/>
                </a:lnTo>
                <a:lnTo>
                  <a:pt x="176" y="122"/>
                </a:lnTo>
                <a:lnTo>
                  <a:pt x="179" y="122"/>
                </a:lnTo>
                <a:lnTo>
                  <a:pt x="179" y="120"/>
                </a:lnTo>
                <a:lnTo>
                  <a:pt x="176" y="120"/>
                </a:lnTo>
                <a:lnTo>
                  <a:pt x="175" y="122"/>
                </a:lnTo>
                <a:lnTo>
                  <a:pt x="175" y="122"/>
                </a:lnTo>
                <a:lnTo>
                  <a:pt x="175" y="122"/>
                </a:lnTo>
                <a:lnTo>
                  <a:pt x="175" y="122"/>
                </a:lnTo>
                <a:lnTo>
                  <a:pt x="175" y="122"/>
                </a:lnTo>
                <a:lnTo>
                  <a:pt x="175" y="122"/>
                </a:lnTo>
                <a:lnTo>
                  <a:pt x="175" y="122"/>
                </a:lnTo>
                <a:close/>
                <a:moveTo>
                  <a:pt x="170" y="124"/>
                </a:moveTo>
                <a:lnTo>
                  <a:pt x="172" y="122"/>
                </a:lnTo>
                <a:lnTo>
                  <a:pt x="172" y="120"/>
                </a:lnTo>
                <a:lnTo>
                  <a:pt x="175" y="118"/>
                </a:lnTo>
                <a:lnTo>
                  <a:pt x="167" y="122"/>
                </a:lnTo>
                <a:lnTo>
                  <a:pt x="163" y="124"/>
                </a:lnTo>
                <a:lnTo>
                  <a:pt x="162" y="124"/>
                </a:lnTo>
                <a:lnTo>
                  <a:pt x="159" y="124"/>
                </a:lnTo>
                <a:lnTo>
                  <a:pt x="162" y="120"/>
                </a:lnTo>
                <a:lnTo>
                  <a:pt x="163" y="118"/>
                </a:lnTo>
                <a:lnTo>
                  <a:pt x="163" y="117"/>
                </a:lnTo>
                <a:lnTo>
                  <a:pt x="162" y="117"/>
                </a:lnTo>
                <a:lnTo>
                  <a:pt x="159" y="117"/>
                </a:lnTo>
                <a:lnTo>
                  <a:pt x="159" y="114"/>
                </a:lnTo>
                <a:lnTo>
                  <a:pt x="163" y="113"/>
                </a:lnTo>
                <a:lnTo>
                  <a:pt x="167" y="110"/>
                </a:lnTo>
                <a:lnTo>
                  <a:pt x="163" y="110"/>
                </a:lnTo>
                <a:lnTo>
                  <a:pt x="158" y="113"/>
                </a:lnTo>
                <a:lnTo>
                  <a:pt x="150" y="117"/>
                </a:lnTo>
                <a:lnTo>
                  <a:pt x="146" y="122"/>
                </a:lnTo>
                <a:lnTo>
                  <a:pt x="139" y="130"/>
                </a:lnTo>
                <a:lnTo>
                  <a:pt x="135" y="132"/>
                </a:lnTo>
                <a:lnTo>
                  <a:pt x="128" y="134"/>
                </a:lnTo>
                <a:lnTo>
                  <a:pt x="126" y="136"/>
                </a:lnTo>
                <a:lnTo>
                  <a:pt x="123" y="140"/>
                </a:lnTo>
                <a:lnTo>
                  <a:pt x="115" y="147"/>
                </a:lnTo>
                <a:lnTo>
                  <a:pt x="106" y="153"/>
                </a:lnTo>
                <a:lnTo>
                  <a:pt x="98" y="157"/>
                </a:lnTo>
                <a:lnTo>
                  <a:pt x="89" y="161"/>
                </a:lnTo>
                <a:lnTo>
                  <a:pt x="69" y="170"/>
                </a:lnTo>
                <a:lnTo>
                  <a:pt x="58" y="174"/>
                </a:lnTo>
                <a:lnTo>
                  <a:pt x="49" y="177"/>
                </a:lnTo>
                <a:lnTo>
                  <a:pt x="41" y="181"/>
                </a:lnTo>
                <a:lnTo>
                  <a:pt x="39" y="183"/>
                </a:lnTo>
                <a:lnTo>
                  <a:pt x="38" y="187"/>
                </a:lnTo>
                <a:lnTo>
                  <a:pt x="38" y="185"/>
                </a:lnTo>
                <a:lnTo>
                  <a:pt x="34" y="185"/>
                </a:lnTo>
                <a:lnTo>
                  <a:pt x="30" y="189"/>
                </a:lnTo>
                <a:lnTo>
                  <a:pt x="26" y="191"/>
                </a:lnTo>
                <a:lnTo>
                  <a:pt x="25" y="191"/>
                </a:lnTo>
                <a:lnTo>
                  <a:pt x="25" y="193"/>
                </a:lnTo>
                <a:lnTo>
                  <a:pt x="22" y="193"/>
                </a:lnTo>
                <a:lnTo>
                  <a:pt x="18" y="194"/>
                </a:lnTo>
                <a:lnTo>
                  <a:pt x="17" y="194"/>
                </a:lnTo>
                <a:lnTo>
                  <a:pt x="17" y="197"/>
                </a:lnTo>
                <a:lnTo>
                  <a:pt x="18" y="197"/>
                </a:lnTo>
                <a:lnTo>
                  <a:pt x="17" y="198"/>
                </a:lnTo>
                <a:lnTo>
                  <a:pt x="14" y="198"/>
                </a:lnTo>
                <a:lnTo>
                  <a:pt x="13" y="198"/>
                </a:lnTo>
                <a:lnTo>
                  <a:pt x="12" y="201"/>
                </a:lnTo>
                <a:lnTo>
                  <a:pt x="9" y="202"/>
                </a:lnTo>
                <a:lnTo>
                  <a:pt x="12" y="202"/>
                </a:lnTo>
                <a:lnTo>
                  <a:pt x="9" y="205"/>
                </a:lnTo>
                <a:lnTo>
                  <a:pt x="4" y="206"/>
                </a:lnTo>
                <a:lnTo>
                  <a:pt x="1" y="206"/>
                </a:lnTo>
                <a:lnTo>
                  <a:pt x="0" y="210"/>
                </a:lnTo>
                <a:lnTo>
                  <a:pt x="4" y="207"/>
                </a:lnTo>
                <a:lnTo>
                  <a:pt x="4" y="210"/>
                </a:lnTo>
                <a:lnTo>
                  <a:pt x="1" y="210"/>
                </a:lnTo>
                <a:lnTo>
                  <a:pt x="0" y="214"/>
                </a:lnTo>
                <a:lnTo>
                  <a:pt x="4" y="214"/>
                </a:lnTo>
                <a:lnTo>
                  <a:pt x="9" y="214"/>
                </a:lnTo>
                <a:lnTo>
                  <a:pt x="13" y="214"/>
                </a:lnTo>
                <a:lnTo>
                  <a:pt x="13" y="218"/>
                </a:lnTo>
                <a:lnTo>
                  <a:pt x="17" y="215"/>
                </a:lnTo>
                <a:lnTo>
                  <a:pt x="18" y="218"/>
                </a:lnTo>
                <a:lnTo>
                  <a:pt x="17" y="220"/>
                </a:lnTo>
                <a:lnTo>
                  <a:pt x="22" y="219"/>
                </a:lnTo>
                <a:lnTo>
                  <a:pt x="25" y="220"/>
                </a:lnTo>
                <a:lnTo>
                  <a:pt x="31" y="219"/>
                </a:lnTo>
                <a:lnTo>
                  <a:pt x="39" y="218"/>
                </a:lnTo>
                <a:lnTo>
                  <a:pt x="43" y="215"/>
                </a:lnTo>
                <a:lnTo>
                  <a:pt x="51" y="211"/>
                </a:lnTo>
                <a:lnTo>
                  <a:pt x="53" y="210"/>
                </a:lnTo>
                <a:lnTo>
                  <a:pt x="57" y="207"/>
                </a:lnTo>
                <a:lnTo>
                  <a:pt x="58" y="207"/>
                </a:lnTo>
                <a:lnTo>
                  <a:pt x="66" y="202"/>
                </a:lnTo>
                <a:lnTo>
                  <a:pt x="74" y="194"/>
                </a:lnTo>
                <a:lnTo>
                  <a:pt x="82" y="191"/>
                </a:lnTo>
                <a:lnTo>
                  <a:pt x="87" y="183"/>
                </a:lnTo>
                <a:lnTo>
                  <a:pt x="95" y="177"/>
                </a:lnTo>
                <a:lnTo>
                  <a:pt x="104" y="175"/>
                </a:lnTo>
                <a:lnTo>
                  <a:pt x="111" y="171"/>
                </a:lnTo>
                <a:lnTo>
                  <a:pt x="115" y="170"/>
                </a:lnTo>
                <a:lnTo>
                  <a:pt x="118" y="170"/>
                </a:lnTo>
                <a:lnTo>
                  <a:pt x="119" y="170"/>
                </a:lnTo>
                <a:lnTo>
                  <a:pt x="115" y="171"/>
                </a:lnTo>
                <a:lnTo>
                  <a:pt x="119" y="171"/>
                </a:lnTo>
                <a:lnTo>
                  <a:pt x="123" y="171"/>
                </a:lnTo>
                <a:lnTo>
                  <a:pt x="126" y="170"/>
                </a:lnTo>
                <a:lnTo>
                  <a:pt x="122" y="166"/>
                </a:lnTo>
                <a:lnTo>
                  <a:pt x="126" y="163"/>
                </a:lnTo>
                <a:lnTo>
                  <a:pt x="127" y="161"/>
                </a:lnTo>
                <a:lnTo>
                  <a:pt x="132" y="158"/>
                </a:lnTo>
                <a:lnTo>
                  <a:pt x="139" y="154"/>
                </a:lnTo>
                <a:lnTo>
                  <a:pt x="148" y="149"/>
                </a:lnTo>
                <a:lnTo>
                  <a:pt x="155" y="143"/>
                </a:lnTo>
                <a:lnTo>
                  <a:pt x="159" y="140"/>
                </a:lnTo>
                <a:lnTo>
                  <a:pt x="163" y="137"/>
                </a:lnTo>
                <a:lnTo>
                  <a:pt x="167" y="136"/>
                </a:lnTo>
                <a:lnTo>
                  <a:pt x="170" y="132"/>
                </a:lnTo>
                <a:lnTo>
                  <a:pt x="171" y="126"/>
                </a:lnTo>
                <a:lnTo>
                  <a:pt x="176" y="124"/>
                </a:lnTo>
                <a:lnTo>
                  <a:pt x="175" y="124"/>
                </a:lnTo>
                <a:lnTo>
                  <a:pt x="174" y="124"/>
                </a:lnTo>
                <a:lnTo>
                  <a:pt x="171" y="124"/>
                </a:lnTo>
                <a:lnTo>
                  <a:pt x="170" y="124"/>
                </a:lnTo>
                <a:lnTo>
                  <a:pt x="170" y="124"/>
                </a:lnTo>
                <a:lnTo>
                  <a:pt x="170" y="124"/>
                </a:lnTo>
                <a:lnTo>
                  <a:pt x="170" y="124"/>
                </a:lnTo>
                <a:lnTo>
                  <a:pt x="170" y="124"/>
                </a:lnTo>
                <a:lnTo>
                  <a:pt x="170" y="124"/>
                </a:lnTo>
                <a:lnTo>
                  <a:pt x="170" y="124"/>
                </a:lnTo>
                <a:close/>
                <a:moveTo>
                  <a:pt x="233" y="47"/>
                </a:moveTo>
                <a:lnTo>
                  <a:pt x="237" y="43"/>
                </a:lnTo>
                <a:lnTo>
                  <a:pt x="240" y="39"/>
                </a:lnTo>
                <a:lnTo>
                  <a:pt x="241" y="36"/>
                </a:lnTo>
                <a:lnTo>
                  <a:pt x="241" y="35"/>
                </a:lnTo>
                <a:lnTo>
                  <a:pt x="241" y="31"/>
                </a:lnTo>
                <a:lnTo>
                  <a:pt x="241" y="27"/>
                </a:lnTo>
                <a:lnTo>
                  <a:pt x="240" y="27"/>
                </a:lnTo>
                <a:lnTo>
                  <a:pt x="241" y="25"/>
                </a:lnTo>
                <a:lnTo>
                  <a:pt x="243" y="27"/>
                </a:lnTo>
                <a:lnTo>
                  <a:pt x="245" y="16"/>
                </a:lnTo>
                <a:lnTo>
                  <a:pt x="243" y="16"/>
                </a:lnTo>
                <a:lnTo>
                  <a:pt x="243" y="17"/>
                </a:lnTo>
                <a:lnTo>
                  <a:pt x="241" y="17"/>
                </a:lnTo>
                <a:lnTo>
                  <a:pt x="241" y="16"/>
                </a:lnTo>
                <a:lnTo>
                  <a:pt x="243" y="16"/>
                </a:lnTo>
                <a:lnTo>
                  <a:pt x="241" y="12"/>
                </a:lnTo>
                <a:lnTo>
                  <a:pt x="240" y="12"/>
                </a:lnTo>
                <a:lnTo>
                  <a:pt x="240" y="13"/>
                </a:lnTo>
                <a:lnTo>
                  <a:pt x="237" y="12"/>
                </a:lnTo>
                <a:lnTo>
                  <a:pt x="236" y="9"/>
                </a:lnTo>
                <a:lnTo>
                  <a:pt x="233" y="9"/>
                </a:lnTo>
                <a:lnTo>
                  <a:pt x="232" y="12"/>
                </a:lnTo>
                <a:lnTo>
                  <a:pt x="233" y="8"/>
                </a:lnTo>
                <a:lnTo>
                  <a:pt x="232" y="3"/>
                </a:lnTo>
                <a:lnTo>
                  <a:pt x="233" y="3"/>
                </a:lnTo>
                <a:lnTo>
                  <a:pt x="233" y="0"/>
                </a:lnTo>
                <a:lnTo>
                  <a:pt x="232" y="0"/>
                </a:lnTo>
                <a:lnTo>
                  <a:pt x="228" y="3"/>
                </a:lnTo>
                <a:lnTo>
                  <a:pt x="229" y="5"/>
                </a:lnTo>
                <a:lnTo>
                  <a:pt x="229" y="12"/>
                </a:lnTo>
                <a:lnTo>
                  <a:pt x="229" y="13"/>
                </a:lnTo>
                <a:lnTo>
                  <a:pt x="228" y="16"/>
                </a:lnTo>
                <a:lnTo>
                  <a:pt x="228" y="21"/>
                </a:lnTo>
                <a:lnTo>
                  <a:pt x="229" y="19"/>
                </a:lnTo>
                <a:lnTo>
                  <a:pt x="232" y="17"/>
                </a:lnTo>
                <a:lnTo>
                  <a:pt x="233" y="17"/>
                </a:lnTo>
                <a:lnTo>
                  <a:pt x="232" y="19"/>
                </a:lnTo>
                <a:lnTo>
                  <a:pt x="229" y="19"/>
                </a:lnTo>
                <a:lnTo>
                  <a:pt x="229" y="21"/>
                </a:lnTo>
                <a:lnTo>
                  <a:pt x="228" y="23"/>
                </a:lnTo>
                <a:lnTo>
                  <a:pt x="229" y="29"/>
                </a:lnTo>
                <a:lnTo>
                  <a:pt x="229" y="36"/>
                </a:lnTo>
                <a:lnTo>
                  <a:pt x="232" y="36"/>
                </a:lnTo>
                <a:lnTo>
                  <a:pt x="232" y="35"/>
                </a:lnTo>
                <a:lnTo>
                  <a:pt x="232" y="33"/>
                </a:lnTo>
                <a:lnTo>
                  <a:pt x="233" y="35"/>
                </a:lnTo>
                <a:lnTo>
                  <a:pt x="233" y="33"/>
                </a:lnTo>
                <a:lnTo>
                  <a:pt x="236" y="33"/>
                </a:lnTo>
                <a:lnTo>
                  <a:pt x="237" y="35"/>
                </a:lnTo>
                <a:lnTo>
                  <a:pt x="233" y="35"/>
                </a:lnTo>
                <a:lnTo>
                  <a:pt x="233" y="36"/>
                </a:lnTo>
                <a:lnTo>
                  <a:pt x="236" y="36"/>
                </a:lnTo>
                <a:lnTo>
                  <a:pt x="232" y="40"/>
                </a:lnTo>
                <a:lnTo>
                  <a:pt x="232" y="39"/>
                </a:lnTo>
                <a:lnTo>
                  <a:pt x="229" y="40"/>
                </a:lnTo>
                <a:lnTo>
                  <a:pt x="229" y="43"/>
                </a:lnTo>
                <a:lnTo>
                  <a:pt x="229" y="48"/>
                </a:lnTo>
                <a:lnTo>
                  <a:pt x="232" y="48"/>
                </a:lnTo>
                <a:lnTo>
                  <a:pt x="233" y="47"/>
                </a:lnTo>
                <a:lnTo>
                  <a:pt x="233" y="47"/>
                </a:lnTo>
                <a:lnTo>
                  <a:pt x="233" y="47"/>
                </a:lnTo>
                <a:lnTo>
                  <a:pt x="233" y="47"/>
                </a:lnTo>
                <a:lnTo>
                  <a:pt x="233" y="47"/>
                </a:lnTo>
                <a:lnTo>
                  <a:pt x="233" y="47"/>
                </a:lnTo>
                <a:lnTo>
                  <a:pt x="233" y="47"/>
                </a:lnTo>
                <a:close/>
                <a:moveTo>
                  <a:pt x="280" y="57"/>
                </a:moveTo>
                <a:lnTo>
                  <a:pt x="276" y="57"/>
                </a:lnTo>
                <a:lnTo>
                  <a:pt x="272" y="60"/>
                </a:lnTo>
                <a:lnTo>
                  <a:pt x="264" y="65"/>
                </a:lnTo>
                <a:lnTo>
                  <a:pt x="260" y="65"/>
                </a:lnTo>
                <a:lnTo>
                  <a:pt x="256" y="65"/>
                </a:lnTo>
                <a:lnTo>
                  <a:pt x="251" y="61"/>
                </a:lnTo>
                <a:lnTo>
                  <a:pt x="245" y="60"/>
                </a:lnTo>
                <a:lnTo>
                  <a:pt x="249" y="52"/>
                </a:lnTo>
                <a:lnTo>
                  <a:pt x="251" y="47"/>
                </a:lnTo>
                <a:lnTo>
                  <a:pt x="249" y="44"/>
                </a:lnTo>
                <a:lnTo>
                  <a:pt x="249" y="40"/>
                </a:lnTo>
                <a:lnTo>
                  <a:pt x="249" y="39"/>
                </a:lnTo>
                <a:lnTo>
                  <a:pt x="247" y="39"/>
                </a:lnTo>
                <a:lnTo>
                  <a:pt x="247" y="40"/>
                </a:lnTo>
                <a:lnTo>
                  <a:pt x="247" y="43"/>
                </a:lnTo>
                <a:lnTo>
                  <a:pt x="245" y="44"/>
                </a:lnTo>
                <a:lnTo>
                  <a:pt x="245" y="48"/>
                </a:lnTo>
                <a:lnTo>
                  <a:pt x="243" y="49"/>
                </a:lnTo>
                <a:lnTo>
                  <a:pt x="241" y="52"/>
                </a:lnTo>
                <a:lnTo>
                  <a:pt x="240" y="52"/>
                </a:lnTo>
                <a:lnTo>
                  <a:pt x="241" y="49"/>
                </a:lnTo>
                <a:lnTo>
                  <a:pt x="241" y="48"/>
                </a:lnTo>
                <a:lnTo>
                  <a:pt x="240" y="47"/>
                </a:lnTo>
                <a:lnTo>
                  <a:pt x="237" y="47"/>
                </a:lnTo>
                <a:lnTo>
                  <a:pt x="233" y="47"/>
                </a:lnTo>
                <a:lnTo>
                  <a:pt x="233" y="48"/>
                </a:lnTo>
                <a:lnTo>
                  <a:pt x="233" y="49"/>
                </a:lnTo>
                <a:lnTo>
                  <a:pt x="232" y="49"/>
                </a:lnTo>
                <a:lnTo>
                  <a:pt x="229" y="48"/>
                </a:lnTo>
                <a:lnTo>
                  <a:pt x="228" y="52"/>
                </a:lnTo>
                <a:lnTo>
                  <a:pt x="228" y="53"/>
                </a:lnTo>
                <a:lnTo>
                  <a:pt x="229" y="53"/>
                </a:lnTo>
                <a:lnTo>
                  <a:pt x="228" y="56"/>
                </a:lnTo>
                <a:lnTo>
                  <a:pt x="228" y="57"/>
                </a:lnTo>
                <a:lnTo>
                  <a:pt x="227" y="61"/>
                </a:lnTo>
                <a:lnTo>
                  <a:pt x="224" y="63"/>
                </a:lnTo>
                <a:lnTo>
                  <a:pt x="223" y="69"/>
                </a:lnTo>
                <a:lnTo>
                  <a:pt x="220" y="69"/>
                </a:lnTo>
                <a:lnTo>
                  <a:pt x="216" y="70"/>
                </a:lnTo>
                <a:lnTo>
                  <a:pt x="212" y="76"/>
                </a:lnTo>
                <a:lnTo>
                  <a:pt x="209" y="82"/>
                </a:lnTo>
                <a:lnTo>
                  <a:pt x="201" y="84"/>
                </a:lnTo>
                <a:lnTo>
                  <a:pt x="196" y="86"/>
                </a:lnTo>
                <a:lnTo>
                  <a:pt x="193" y="88"/>
                </a:lnTo>
                <a:lnTo>
                  <a:pt x="192" y="92"/>
                </a:lnTo>
                <a:lnTo>
                  <a:pt x="193" y="93"/>
                </a:lnTo>
                <a:lnTo>
                  <a:pt x="196" y="96"/>
                </a:lnTo>
                <a:lnTo>
                  <a:pt x="197" y="97"/>
                </a:lnTo>
                <a:lnTo>
                  <a:pt x="201" y="100"/>
                </a:lnTo>
                <a:lnTo>
                  <a:pt x="203" y="101"/>
                </a:lnTo>
                <a:lnTo>
                  <a:pt x="203" y="105"/>
                </a:lnTo>
                <a:lnTo>
                  <a:pt x="197" y="113"/>
                </a:lnTo>
                <a:lnTo>
                  <a:pt x="192" y="118"/>
                </a:lnTo>
                <a:lnTo>
                  <a:pt x="189" y="120"/>
                </a:lnTo>
                <a:lnTo>
                  <a:pt x="185" y="122"/>
                </a:lnTo>
                <a:lnTo>
                  <a:pt x="183" y="124"/>
                </a:lnTo>
                <a:lnTo>
                  <a:pt x="180" y="126"/>
                </a:lnTo>
                <a:lnTo>
                  <a:pt x="183" y="126"/>
                </a:lnTo>
                <a:lnTo>
                  <a:pt x="184" y="124"/>
                </a:lnTo>
                <a:lnTo>
                  <a:pt x="183" y="128"/>
                </a:lnTo>
                <a:lnTo>
                  <a:pt x="188" y="126"/>
                </a:lnTo>
                <a:lnTo>
                  <a:pt x="185" y="130"/>
                </a:lnTo>
                <a:lnTo>
                  <a:pt x="188" y="130"/>
                </a:lnTo>
                <a:lnTo>
                  <a:pt x="192" y="130"/>
                </a:lnTo>
                <a:lnTo>
                  <a:pt x="197" y="126"/>
                </a:lnTo>
                <a:lnTo>
                  <a:pt x="211" y="117"/>
                </a:lnTo>
                <a:lnTo>
                  <a:pt x="215" y="113"/>
                </a:lnTo>
                <a:lnTo>
                  <a:pt x="219" y="110"/>
                </a:lnTo>
                <a:lnTo>
                  <a:pt x="223" y="109"/>
                </a:lnTo>
                <a:lnTo>
                  <a:pt x="224" y="106"/>
                </a:lnTo>
                <a:lnTo>
                  <a:pt x="229" y="104"/>
                </a:lnTo>
                <a:lnTo>
                  <a:pt x="237" y="96"/>
                </a:lnTo>
                <a:lnTo>
                  <a:pt x="236" y="93"/>
                </a:lnTo>
                <a:lnTo>
                  <a:pt x="237" y="92"/>
                </a:lnTo>
                <a:lnTo>
                  <a:pt x="243" y="88"/>
                </a:lnTo>
                <a:lnTo>
                  <a:pt x="251" y="84"/>
                </a:lnTo>
                <a:lnTo>
                  <a:pt x="253" y="86"/>
                </a:lnTo>
                <a:lnTo>
                  <a:pt x="255" y="86"/>
                </a:lnTo>
                <a:lnTo>
                  <a:pt x="255" y="88"/>
                </a:lnTo>
                <a:lnTo>
                  <a:pt x="256" y="86"/>
                </a:lnTo>
                <a:lnTo>
                  <a:pt x="259" y="84"/>
                </a:lnTo>
                <a:lnTo>
                  <a:pt x="260" y="80"/>
                </a:lnTo>
                <a:lnTo>
                  <a:pt x="263" y="78"/>
                </a:lnTo>
                <a:lnTo>
                  <a:pt x="267" y="76"/>
                </a:lnTo>
                <a:lnTo>
                  <a:pt x="269" y="74"/>
                </a:lnTo>
                <a:lnTo>
                  <a:pt x="272" y="70"/>
                </a:lnTo>
                <a:lnTo>
                  <a:pt x="276" y="67"/>
                </a:lnTo>
                <a:lnTo>
                  <a:pt x="281" y="61"/>
                </a:lnTo>
                <a:lnTo>
                  <a:pt x="281" y="60"/>
                </a:lnTo>
                <a:lnTo>
                  <a:pt x="280" y="57"/>
                </a:lnTo>
                <a:lnTo>
                  <a:pt x="280" y="57"/>
                </a:lnTo>
                <a:lnTo>
                  <a:pt x="280" y="57"/>
                </a:lnTo>
                <a:lnTo>
                  <a:pt x="280" y="57"/>
                </a:lnTo>
                <a:lnTo>
                  <a:pt x="280" y="57"/>
                </a:lnTo>
                <a:lnTo>
                  <a:pt x="280" y="57"/>
                </a:lnTo>
                <a:lnTo>
                  <a:pt x="280" y="5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15" name="Freeform 126"/>
          <p:cNvSpPr>
            <a:spLocks noEditPoints="1"/>
          </p:cNvSpPr>
          <p:nvPr/>
        </p:nvSpPr>
        <p:spPr bwMode="auto">
          <a:xfrm>
            <a:off x="7147319" y="4572821"/>
            <a:ext cx="1141214" cy="1463116"/>
          </a:xfrm>
          <a:custGeom>
            <a:avLst/>
            <a:gdLst>
              <a:gd name="T0" fmla="*/ 346 w 639"/>
              <a:gd name="T1" fmla="*/ 9 h 594"/>
              <a:gd name="T2" fmla="*/ 334 w 639"/>
              <a:gd name="T3" fmla="*/ 18 h 594"/>
              <a:gd name="T4" fmla="*/ 431 w 639"/>
              <a:gd name="T5" fmla="*/ 547 h 594"/>
              <a:gd name="T6" fmla="*/ 386 w 639"/>
              <a:gd name="T7" fmla="*/ 567 h 594"/>
              <a:gd name="T8" fmla="*/ 390 w 639"/>
              <a:gd name="T9" fmla="*/ 594 h 594"/>
              <a:gd name="T10" fmla="*/ 412 w 639"/>
              <a:gd name="T11" fmla="*/ 584 h 594"/>
              <a:gd name="T12" fmla="*/ 431 w 639"/>
              <a:gd name="T13" fmla="*/ 568 h 594"/>
              <a:gd name="T14" fmla="*/ 408 w 639"/>
              <a:gd name="T15" fmla="*/ 581 h 594"/>
              <a:gd name="T16" fmla="*/ 254 w 639"/>
              <a:gd name="T17" fmla="*/ 57 h 594"/>
              <a:gd name="T18" fmla="*/ 623 w 639"/>
              <a:gd name="T19" fmla="*/ 241 h 594"/>
              <a:gd name="T20" fmla="*/ 613 w 639"/>
              <a:gd name="T21" fmla="*/ 212 h 594"/>
              <a:gd name="T22" fmla="*/ 595 w 639"/>
              <a:gd name="T23" fmla="*/ 182 h 594"/>
              <a:gd name="T24" fmla="*/ 582 w 639"/>
              <a:gd name="T25" fmla="*/ 160 h 594"/>
              <a:gd name="T26" fmla="*/ 562 w 639"/>
              <a:gd name="T27" fmla="*/ 138 h 594"/>
              <a:gd name="T28" fmla="*/ 557 w 639"/>
              <a:gd name="T29" fmla="*/ 93 h 594"/>
              <a:gd name="T30" fmla="*/ 534 w 639"/>
              <a:gd name="T31" fmla="*/ 63 h 594"/>
              <a:gd name="T32" fmla="*/ 526 w 639"/>
              <a:gd name="T33" fmla="*/ 10 h 594"/>
              <a:gd name="T34" fmla="*/ 509 w 639"/>
              <a:gd name="T35" fmla="*/ 26 h 594"/>
              <a:gd name="T36" fmla="*/ 500 w 639"/>
              <a:gd name="T37" fmla="*/ 67 h 594"/>
              <a:gd name="T38" fmla="*/ 452 w 639"/>
              <a:gd name="T39" fmla="*/ 111 h 594"/>
              <a:gd name="T40" fmla="*/ 400 w 639"/>
              <a:gd name="T41" fmla="*/ 71 h 594"/>
              <a:gd name="T42" fmla="*/ 424 w 639"/>
              <a:gd name="T43" fmla="*/ 40 h 594"/>
              <a:gd name="T44" fmla="*/ 416 w 639"/>
              <a:gd name="T45" fmla="*/ 28 h 594"/>
              <a:gd name="T46" fmla="*/ 399 w 639"/>
              <a:gd name="T47" fmla="*/ 24 h 594"/>
              <a:gd name="T48" fmla="*/ 368 w 639"/>
              <a:gd name="T49" fmla="*/ 10 h 594"/>
              <a:gd name="T50" fmla="*/ 363 w 639"/>
              <a:gd name="T51" fmla="*/ 14 h 594"/>
              <a:gd name="T52" fmla="*/ 334 w 639"/>
              <a:gd name="T53" fmla="*/ 28 h 594"/>
              <a:gd name="T54" fmla="*/ 319 w 639"/>
              <a:gd name="T55" fmla="*/ 49 h 594"/>
              <a:gd name="T56" fmla="*/ 310 w 639"/>
              <a:gd name="T57" fmla="*/ 79 h 594"/>
              <a:gd name="T58" fmla="*/ 286 w 639"/>
              <a:gd name="T59" fmla="*/ 81 h 594"/>
              <a:gd name="T60" fmla="*/ 267 w 639"/>
              <a:gd name="T61" fmla="*/ 53 h 594"/>
              <a:gd name="T62" fmla="*/ 250 w 639"/>
              <a:gd name="T63" fmla="*/ 67 h 594"/>
              <a:gd name="T64" fmla="*/ 237 w 639"/>
              <a:gd name="T65" fmla="*/ 77 h 594"/>
              <a:gd name="T66" fmla="*/ 226 w 639"/>
              <a:gd name="T67" fmla="*/ 90 h 594"/>
              <a:gd name="T68" fmla="*/ 213 w 639"/>
              <a:gd name="T69" fmla="*/ 102 h 594"/>
              <a:gd name="T70" fmla="*/ 205 w 639"/>
              <a:gd name="T71" fmla="*/ 119 h 594"/>
              <a:gd name="T72" fmla="*/ 184 w 639"/>
              <a:gd name="T73" fmla="*/ 131 h 594"/>
              <a:gd name="T74" fmla="*/ 125 w 639"/>
              <a:gd name="T75" fmla="*/ 168 h 594"/>
              <a:gd name="T76" fmla="*/ 55 w 639"/>
              <a:gd name="T77" fmla="*/ 199 h 594"/>
              <a:gd name="T78" fmla="*/ 26 w 639"/>
              <a:gd name="T79" fmla="*/ 241 h 594"/>
              <a:gd name="T80" fmla="*/ 20 w 639"/>
              <a:gd name="T81" fmla="*/ 269 h 594"/>
              <a:gd name="T82" fmla="*/ 24 w 639"/>
              <a:gd name="T83" fmla="*/ 316 h 594"/>
              <a:gd name="T84" fmla="*/ 18 w 639"/>
              <a:gd name="T85" fmla="*/ 406 h 594"/>
              <a:gd name="T86" fmla="*/ 34 w 639"/>
              <a:gd name="T87" fmla="*/ 440 h 594"/>
              <a:gd name="T88" fmla="*/ 96 w 639"/>
              <a:gd name="T89" fmla="*/ 418 h 594"/>
              <a:gd name="T90" fmla="*/ 165 w 639"/>
              <a:gd name="T91" fmla="*/ 397 h 594"/>
              <a:gd name="T92" fmla="*/ 273 w 639"/>
              <a:gd name="T93" fmla="*/ 379 h 594"/>
              <a:gd name="T94" fmla="*/ 302 w 639"/>
              <a:gd name="T95" fmla="*/ 397 h 594"/>
              <a:gd name="T96" fmla="*/ 303 w 639"/>
              <a:gd name="T97" fmla="*/ 431 h 594"/>
              <a:gd name="T98" fmla="*/ 342 w 639"/>
              <a:gd name="T99" fmla="*/ 417 h 594"/>
              <a:gd name="T100" fmla="*/ 342 w 639"/>
              <a:gd name="T101" fmla="*/ 430 h 594"/>
              <a:gd name="T102" fmla="*/ 351 w 639"/>
              <a:gd name="T103" fmla="*/ 439 h 594"/>
              <a:gd name="T104" fmla="*/ 359 w 639"/>
              <a:gd name="T105" fmla="*/ 456 h 594"/>
              <a:gd name="T106" fmla="*/ 368 w 639"/>
              <a:gd name="T107" fmla="*/ 500 h 594"/>
              <a:gd name="T108" fmla="*/ 424 w 639"/>
              <a:gd name="T109" fmla="*/ 490 h 594"/>
              <a:gd name="T110" fmla="*/ 433 w 639"/>
              <a:gd name="T111" fmla="*/ 509 h 594"/>
              <a:gd name="T112" fmla="*/ 500 w 639"/>
              <a:gd name="T113" fmla="*/ 484 h 594"/>
              <a:gd name="T114" fmla="*/ 542 w 639"/>
              <a:gd name="T115" fmla="*/ 430 h 594"/>
              <a:gd name="T116" fmla="*/ 582 w 639"/>
              <a:gd name="T117" fmla="*/ 393 h 594"/>
              <a:gd name="T118" fmla="*/ 629 w 639"/>
              <a:gd name="T119" fmla="*/ 298 h 594"/>
              <a:gd name="T120" fmla="*/ 355 w 639"/>
              <a:gd name="T121" fmla="*/ 448 h 594"/>
              <a:gd name="T122" fmla="*/ 413 w 639"/>
              <a:gd name="T123" fmla="*/ 1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9" h="594">
                <a:moveTo>
                  <a:pt x="354" y="448"/>
                </a:moveTo>
                <a:lnTo>
                  <a:pt x="358" y="455"/>
                </a:lnTo>
                <a:lnTo>
                  <a:pt x="356" y="454"/>
                </a:lnTo>
                <a:lnTo>
                  <a:pt x="354" y="448"/>
                </a:lnTo>
                <a:lnTo>
                  <a:pt x="354" y="448"/>
                </a:lnTo>
                <a:lnTo>
                  <a:pt x="354" y="448"/>
                </a:lnTo>
                <a:lnTo>
                  <a:pt x="354" y="448"/>
                </a:lnTo>
                <a:lnTo>
                  <a:pt x="354" y="448"/>
                </a:lnTo>
                <a:lnTo>
                  <a:pt x="354" y="448"/>
                </a:lnTo>
                <a:lnTo>
                  <a:pt x="354" y="448"/>
                </a:lnTo>
                <a:close/>
                <a:moveTo>
                  <a:pt x="334" y="18"/>
                </a:moveTo>
                <a:lnTo>
                  <a:pt x="336" y="20"/>
                </a:lnTo>
                <a:lnTo>
                  <a:pt x="342" y="18"/>
                </a:lnTo>
                <a:lnTo>
                  <a:pt x="346" y="13"/>
                </a:lnTo>
                <a:lnTo>
                  <a:pt x="346" y="10"/>
                </a:lnTo>
                <a:lnTo>
                  <a:pt x="346" y="9"/>
                </a:lnTo>
                <a:lnTo>
                  <a:pt x="343" y="9"/>
                </a:lnTo>
                <a:lnTo>
                  <a:pt x="342" y="9"/>
                </a:lnTo>
                <a:lnTo>
                  <a:pt x="342" y="10"/>
                </a:lnTo>
                <a:lnTo>
                  <a:pt x="340" y="9"/>
                </a:lnTo>
                <a:lnTo>
                  <a:pt x="338" y="10"/>
                </a:lnTo>
                <a:lnTo>
                  <a:pt x="336" y="10"/>
                </a:lnTo>
                <a:lnTo>
                  <a:pt x="332" y="10"/>
                </a:lnTo>
                <a:lnTo>
                  <a:pt x="330" y="9"/>
                </a:lnTo>
                <a:lnTo>
                  <a:pt x="328" y="9"/>
                </a:lnTo>
                <a:lnTo>
                  <a:pt x="328" y="13"/>
                </a:lnTo>
                <a:lnTo>
                  <a:pt x="330" y="17"/>
                </a:lnTo>
                <a:lnTo>
                  <a:pt x="334" y="18"/>
                </a:lnTo>
                <a:lnTo>
                  <a:pt x="334" y="18"/>
                </a:lnTo>
                <a:lnTo>
                  <a:pt x="334" y="18"/>
                </a:lnTo>
                <a:lnTo>
                  <a:pt x="334" y="18"/>
                </a:lnTo>
                <a:lnTo>
                  <a:pt x="334" y="18"/>
                </a:lnTo>
                <a:lnTo>
                  <a:pt x="334" y="18"/>
                </a:lnTo>
                <a:lnTo>
                  <a:pt x="334" y="18"/>
                </a:lnTo>
                <a:close/>
                <a:moveTo>
                  <a:pt x="206" y="103"/>
                </a:moveTo>
                <a:lnTo>
                  <a:pt x="209" y="103"/>
                </a:lnTo>
                <a:lnTo>
                  <a:pt x="206" y="102"/>
                </a:lnTo>
                <a:lnTo>
                  <a:pt x="206" y="103"/>
                </a:lnTo>
                <a:lnTo>
                  <a:pt x="206" y="103"/>
                </a:lnTo>
                <a:lnTo>
                  <a:pt x="206" y="103"/>
                </a:lnTo>
                <a:lnTo>
                  <a:pt x="206" y="103"/>
                </a:lnTo>
                <a:lnTo>
                  <a:pt x="206" y="103"/>
                </a:lnTo>
                <a:lnTo>
                  <a:pt x="206" y="103"/>
                </a:lnTo>
                <a:lnTo>
                  <a:pt x="206" y="103"/>
                </a:lnTo>
                <a:close/>
                <a:moveTo>
                  <a:pt x="439" y="544"/>
                </a:moveTo>
                <a:lnTo>
                  <a:pt x="437" y="545"/>
                </a:lnTo>
                <a:lnTo>
                  <a:pt x="433" y="545"/>
                </a:lnTo>
                <a:lnTo>
                  <a:pt x="431" y="547"/>
                </a:lnTo>
                <a:lnTo>
                  <a:pt x="424" y="547"/>
                </a:lnTo>
                <a:lnTo>
                  <a:pt x="421" y="547"/>
                </a:lnTo>
                <a:lnTo>
                  <a:pt x="420" y="549"/>
                </a:lnTo>
                <a:lnTo>
                  <a:pt x="413" y="549"/>
                </a:lnTo>
                <a:lnTo>
                  <a:pt x="411" y="549"/>
                </a:lnTo>
                <a:lnTo>
                  <a:pt x="408" y="549"/>
                </a:lnTo>
                <a:lnTo>
                  <a:pt x="404" y="545"/>
                </a:lnTo>
                <a:lnTo>
                  <a:pt x="400" y="544"/>
                </a:lnTo>
                <a:lnTo>
                  <a:pt x="398" y="544"/>
                </a:lnTo>
                <a:lnTo>
                  <a:pt x="395" y="544"/>
                </a:lnTo>
                <a:lnTo>
                  <a:pt x="394" y="541"/>
                </a:lnTo>
                <a:lnTo>
                  <a:pt x="390" y="547"/>
                </a:lnTo>
                <a:lnTo>
                  <a:pt x="386" y="555"/>
                </a:lnTo>
                <a:lnTo>
                  <a:pt x="386" y="559"/>
                </a:lnTo>
                <a:lnTo>
                  <a:pt x="387" y="563"/>
                </a:lnTo>
                <a:lnTo>
                  <a:pt x="386" y="567"/>
                </a:lnTo>
                <a:lnTo>
                  <a:pt x="384" y="568"/>
                </a:lnTo>
                <a:lnTo>
                  <a:pt x="386" y="568"/>
                </a:lnTo>
                <a:lnTo>
                  <a:pt x="386" y="572"/>
                </a:lnTo>
                <a:lnTo>
                  <a:pt x="384" y="570"/>
                </a:lnTo>
                <a:lnTo>
                  <a:pt x="382" y="574"/>
                </a:lnTo>
                <a:lnTo>
                  <a:pt x="382" y="577"/>
                </a:lnTo>
                <a:lnTo>
                  <a:pt x="382" y="588"/>
                </a:lnTo>
                <a:lnTo>
                  <a:pt x="384" y="588"/>
                </a:lnTo>
                <a:lnTo>
                  <a:pt x="386" y="588"/>
                </a:lnTo>
                <a:lnTo>
                  <a:pt x="386" y="589"/>
                </a:lnTo>
                <a:lnTo>
                  <a:pt x="386" y="590"/>
                </a:lnTo>
                <a:lnTo>
                  <a:pt x="384" y="589"/>
                </a:lnTo>
                <a:lnTo>
                  <a:pt x="382" y="593"/>
                </a:lnTo>
                <a:lnTo>
                  <a:pt x="386" y="593"/>
                </a:lnTo>
                <a:lnTo>
                  <a:pt x="390" y="590"/>
                </a:lnTo>
                <a:lnTo>
                  <a:pt x="390" y="594"/>
                </a:lnTo>
                <a:lnTo>
                  <a:pt x="394" y="593"/>
                </a:lnTo>
                <a:lnTo>
                  <a:pt x="398" y="590"/>
                </a:lnTo>
                <a:lnTo>
                  <a:pt x="399" y="589"/>
                </a:lnTo>
                <a:lnTo>
                  <a:pt x="399" y="588"/>
                </a:lnTo>
                <a:lnTo>
                  <a:pt x="400" y="585"/>
                </a:lnTo>
                <a:lnTo>
                  <a:pt x="400" y="588"/>
                </a:lnTo>
                <a:lnTo>
                  <a:pt x="403" y="588"/>
                </a:lnTo>
                <a:lnTo>
                  <a:pt x="407" y="585"/>
                </a:lnTo>
                <a:lnTo>
                  <a:pt x="407" y="584"/>
                </a:lnTo>
                <a:lnTo>
                  <a:pt x="408" y="584"/>
                </a:lnTo>
                <a:lnTo>
                  <a:pt x="411" y="581"/>
                </a:lnTo>
                <a:lnTo>
                  <a:pt x="411" y="580"/>
                </a:lnTo>
                <a:lnTo>
                  <a:pt x="412" y="580"/>
                </a:lnTo>
                <a:lnTo>
                  <a:pt x="413" y="581"/>
                </a:lnTo>
                <a:lnTo>
                  <a:pt x="413" y="584"/>
                </a:lnTo>
                <a:lnTo>
                  <a:pt x="412" y="584"/>
                </a:lnTo>
                <a:lnTo>
                  <a:pt x="411" y="585"/>
                </a:lnTo>
                <a:lnTo>
                  <a:pt x="411" y="588"/>
                </a:lnTo>
                <a:lnTo>
                  <a:pt x="412" y="585"/>
                </a:lnTo>
                <a:lnTo>
                  <a:pt x="412" y="588"/>
                </a:lnTo>
                <a:lnTo>
                  <a:pt x="413" y="585"/>
                </a:lnTo>
                <a:lnTo>
                  <a:pt x="417" y="581"/>
                </a:lnTo>
                <a:lnTo>
                  <a:pt x="416" y="581"/>
                </a:lnTo>
                <a:lnTo>
                  <a:pt x="416" y="580"/>
                </a:lnTo>
                <a:lnTo>
                  <a:pt x="417" y="577"/>
                </a:lnTo>
                <a:lnTo>
                  <a:pt x="421" y="574"/>
                </a:lnTo>
                <a:lnTo>
                  <a:pt x="425" y="568"/>
                </a:lnTo>
                <a:lnTo>
                  <a:pt x="427" y="568"/>
                </a:lnTo>
                <a:lnTo>
                  <a:pt x="429" y="564"/>
                </a:lnTo>
                <a:lnTo>
                  <a:pt x="429" y="568"/>
                </a:lnTo>
                <a:lnTo>
                  <a:pt x="429" y="570"/>
                </a:lnTo>
                <a:lnTo>
                  <a:pt x="431" y="568"/>
                </a:lnTo>
                <a:lnTo>
                  <a:pt x="433" y="564"/>
                </a:lnTo>
                <a:lnTo>
                  <a:pt x="437" y="557"/>
                </a:lnTo>
                <a:lnTo>
                  <a:pt x="441" y="549"/>
                </a:lnTo>
                <a:lnTo>
                  <a:pt x="443" y="547"/>
                </a:lnTo>
                <a:lnTo>
                  <a:pt x="441" y="544"/>
                </a:lnTo>
                <a:lnTo>
                  <a:pt x="439" y="544"/>
                </a:lnTo>
                <a:lnTo>
                  <a:pt x="439" y="544"/>
                </a:lnTo>
                <a:lnTo>
                  <a:pt x="439" y="544"/>
                </a:lnTo>
                <a:lnTo>
                  <a:pt x="439" y="544"/>
                </a:lnTo>
                <a:lnTo>
                  <a:pt x="439" y="544"/>
                </a:lnTo>
                <a:lnTo>
                  <a:pt x="439" y="544"/>
                </a:lnTo>
                <a:lnTo>
                  <a:pt x="439" y="544"/>
                </a:lnTo>
                <a:close/>
                <a:moveTo>
                  <a:pt x="408" y="581"/>
                </a:moveTo>
                <a:lnTo>
                  <a:pt x="407" y="582"/>
                </a:lnTo>
                <a:lnTo>
                  <a:pt x="408" y="580"/>
                </a:lnTo>
                <a:lnTo>
                  <a:pt x="408" y="581"/>
                </a:lnTo>
                <a:lnTo>
                  <a:pt x="408" y="581"/>
                </a:lnTo>
                <a:lnTo>
                  <a:pt x="408" y="581"/>
                </a:lnTo>
                <a:lnTo>
                  <a:pt x="408" y="581"/>
                </a:lnTo>
                <a:lnTo>
                  <a:pt x="408" y="581"/>
                </a:lnTo>
                <a:lnTo>
                  <a:pt x="408" y="581"/>
                </a:lnTo>
                <a:lnTo>
                  <a:pt x="408" y="581"/>
                </a:lnTo>
                <a:close/>
                <a:moveTo>
                  <a:pt x="254" y="57"/>
                </a:moveTo>
                <a:lnTo>
                  <a:pt x="254" y="58"/>
                </a:lnTo>
                <a:lnTo>
                  <a:pt x="255" y="57"/>
                </a:lnTo>
                <a:lnTo>
                  <a:pt x="254" y="57"/>
                </a:lnTo>
                <a:lnTo>
                  <a:pt x="254" y="57"/>
                </a:lnTo>
                <a:lnTo>
                  <a:pt x="254" y="57"/>
                </a:lnTo>
                <a:lnTo>
                  <a:pt x="254" y="57"/>
                </a:lnTo>
                <a:lnTo>
                  <a:pt x="254" y="57"/>
                </a:lnTo>
                <a:lnTo>
                  <a:pt x="254" y="57"/>
                </a:lnTo>
                <a:lnTo>
                  <a:pt x="254" y="57"/>
                </a:lnTo>
                <a:close/>
                <a:moveTo>
                  <a:pt x="637" y="273"/>
                </a:moveTo>
                <a:lnTo>
                  <a:pt x="635" y="274"/>
                </a:lnTo>
                <a:lnTo>
                  <a:pt x="635" y="272"/>
                </a:lnTo>
                <a:lnTo>
                  <a:pt x="635" y="269"/>
                </a:lnTo>
                <a:lnTo>
                  <a:pt x="637" y="265"/>
                </a:lnTo>
                <a:lnTo>
                  <a:pt x="637" y="264"/>
                </a:lnTo>
                <a:lnTo>
                  <a:pt x="635" y="261"/>
                </a:lnTo>
                <a:lnTo>
                  <a:pt x="633" y="260"/>
                </a:lnTo>
                <a:lnTo>
                  <a:pt x="633" y="259"/>
                </a:lnTo>
                <a:lnTo>
                  <a:pt x="633" y="256"/>
                </a:lnTo>
                <a:lnTo>
                  <a:pt x="631" y="252"/>
                </a:lnTo>
                <a:lnTo>
                  <a:pt x="627" y="248"/>
                </a:lnTo>
                <a:lnTo>
                  <a:pt x="627" y="245"/>
                </a:lnTo>
                <a:lnTo>
                  <a:pt x="626" y="241"/>
                </a:lnTo>
                <a:lnTo>
                  <a:pt x="623" y="239"/>
                </a:lnTo>
                <a:lnTo>
                  <a:pt x="623" y="241"/>
                </a:lnTo>
                <a:lnTo>
                  <a:pt x="619" y="239"/>
                </a:lnTo>
                <a:lnTo>
                  <a:pt x="615" y="233"/>
                </a:lnTo>
                <a:lnTo>
                  <a:pt x="618" y="235"/>
                </a:lnTo>
                <a:lnTo>
                  <a:pt x="619" y="233"/>
                </a:lnTo>
                <a:lnTo>
                  <a:pt x="618" y="232"/>
                </a:lnTo>
                <a:lnTo>
                  <a:pt x="615" y="229"/>
                </a:lnTo>
                <a:lnTo>
                  <a:pt x="615" y="232"/>
                </a:lnTo>
                <a:lnTo>
                  <a:pt x="614" y="232"/>
                </a:lnTo>
                <a:lnTo>
                  <a:pt x="613" y="229"/>
                </a:lnTo>
                <a:lnTo>
                  <a:pt x="614" y="228"/>
                </a:lnTo>
                <a:lnTo>
                  <a:pt x="614" y="221"/>
                </a:lnTo>
                <a:lnTo>
                  <a:pt x="615" y="216"/>
                </a:lnTo>
                <a:lnTo>
                  <a:pt x="615" y="211"/>
                </a:lnTo>
                <a:lnTo>
                  <a:pt x="614" y="211"/>
                </a:lnTo>
                <a:lnTo>
                  <a:pt x="613" y="211"/>
                </a:lnTo>
                <a:lnTo>
                  <a:pt x="613" y="212"/>
                </a:lnTo>
                <a:lnTo>
                  <a:pt x="609" y="211"/>
                </a:lnTo>
                <a:lnTo>
                  <a:pt x="606" y="207"/>
                </a:lnTo>
                <a:lnTo>
                  <a:pt x="605" y="211"/>
                </a:lnTo>
                <a:lnTo>
                  <a:pt x="605" y="215"/>
                </a:lnTo>
                <a:lnTo>
                  <a:pt x="602" y="212"/>
                </a:lnTo>
                <a:lnTo>
                  <a:pt x="599" y="212"/>
                </a:lnTo>
                <a:lnTo>
                  <a:pt x="601" y="211"/>
                </a:lnTo>
                <a:lnTo>
                  <a:pt x="599" y="207"/>
                </a:lnTo>
                <a:lnTo>
                  <a:pt x="599" y="203"/>
                </a:lnTo>
                <a:lnTo>
                  <a:pt x="599" y="199"/>
                </a:lnTo>
                <a:lnTo>
                  <a:pt x="601" y="195"/>
                </a:lnTo>
                <a:lnTo>
                  <a:pt x="599" y="194"/>
                </a:lnTo>
                <a:lnTo>
                  <a:pt x="597" y="194"/>
                </a:lnTo>
                <a:lnTo>
                  <a:pt x="597" y="188"/>
                </a:lnTo>
                <a:lnTo>
                  <a:pt x="597" y="184"/>
                </a:lnTo>
                <a:lnTo>
                  <a:pt x="595" y="182"/>
                </a:lnTo>
                <a:lnTo>
                  <a:pt x="593" y="184"/>
                </a:lnTo>
                <a:lnTo>
                  <a:pt x="591" y="180"/>
                </a:lnTo>
                <a:lnTo>
                  <a:pt x="591" y="176"/>
                </a:lnTo>
                <a:lnTo>
                  <a:pt x="593" y="174"/>
                </a:lnTo>
                <a:lnTo>
                  <a:pt x="595" y="176"/>
                </a:lnTo>
                <a:lnTo>
                  <a:pt x="593" y="172"/>
                </a:lnTo>
                <a:lnTo>
                  <a:pt x="593" y="171"/>
                </a:lnTo>
                <a:lnTo>
                  <a:pt x="591" y="171"/>
                </a:lnTo>
                <a:lnTo>
                  <a:pt x="591" y="168"/>
                </a:lnTo>
                <a:lnTo>
                  <a:pt x="589" y="167"/>
                </a:lnTo>
                <a:lnTo>
                  <a:pt x="589" y="168"/>
                </a:lnTo>
                <a:lnTo>
                  <a:pt x="587" y="168"/>
                </a:lnTo>
                <a:lnTo>
                  <a:pt x="585" y="167"/>
                </a:lnTo>
                <a:lnTo>
                  <a:pt x="582" y="164"/>
                </a:lnTo>
                <a:lnTo>
                  <a:pt x="582" y="163"/>
                </a:lnTo>
                <a:lnTo>
                  <a:pt x="582" y="160"/>
                </a:lnTo>
                <a:lnTo>
                  <a:pt x="579" y="163"/>
                </a:lnTo>
                <a:lnTo>
                  <a:pt x="578" y="163"/>
                </a:lnTo>
                <a:lnTo>
                  <a:pt x="576" y="159"/>
                </a:lnTo>
                <a:lnTo>
                  <a:pt x="576" y="155"/>
                </a:lnTo>
                <a:lnTo>
                  <a:pt x="574" y="155"/>
                </a:lnTo>
                <a:lnTo>
                  <a:pt x="570" y="155"/>
                </a:lnTo>
                <a:lnTo>
                  <a:pt x="570" y="154"/>
                </a:lnTo>
                <a:lnTo>
                  <a:pt x="569" y="154"/>
                </a:lnTo>
                <a:lnTo>
                  <a:pt x="565" y="151"/>
                </a:lnTo>
                <a:lnTo>
                  <a:pt x="562" y="150"/>
                </a:lnTo>
                <a:lnTo>
                  <a:pt x="561" y="147"/>
                </a:lnTo>
                <a:lnTo>
                  <a:pt x="561" y="144"/>
                </a:lnTo>
                <a:lnTo>
                  <a:pt x="562" y="142"/>
                </a:lnTo>
                <a:lnTo>
                  <a:pt x="562" y="140"/>
                </a:lnTo>
                <a:lnTo>
                  <a:pt x="561" y="140"/>
                </a:lnTo>
                <a:lnTo>
                  <a:pt x="562" y="138"/>
                </a:lnTo>
                <a:lnTo>
                  <a:pt x="561" y="134"/>
                </a:lnTo>
                <a:lnTo>
                  <a:pt x="561" y="136"/>
                </a:lnTo>
                <a:lnTo>
                  <a:pt x="561" y="138"/>
                </a:lnTo>
                <a:lnTo>
                  <a:pt x="558" y="136"/>
                </a:lnTo>
                <a:lnTo>
                  <a:pt x="558" y="134"/>
                </a:lnTo>
                <a:lnTo>
                  <a:pt x="558" y="132"/>
                </a:lnTo>
                <a:lnTo>
                  <a:pt x="561" y="125"/>
                </a:lnTo>
                <a:lnTo>
                  <a:pt x="561" y="117"/>
                </a:lnTo>
                <a:lnTo>
                  <a:pt x="561" y="114"/>
                </a:lnTo>
                <a:lnTo>
                  <a:pt x="561" y="110"/>
                </a:lnTo>
                <a:lnTo>
                  <a:pt x="558" y="111"/>
                </a:lnTo>
                <a:lnTo>
                  <a:pt x="558" y="107"/>
                </a:lnTo>
                <a:lnTo>
                  <a:pt x="556" y="106"/>
                </a:lnTo>
                <a:lnTo>
                  <a:pt x="556" y="101"/>
                </a:lnTo>
                <a:lnTo>
                  <a:pt x="557" y="97"/>
                </a:lnTo>
                <a:lnTo>
                  <a:pt x="557" y="93"/>
                </a:lnTo>
                <a:lnTo>
                  <a:pt x="556" y="89"/>
                </a:lnTo>
                <a:lnTo>
                  <a:pt x="556" y="85"/>
                </a:lnTo>
                <a:lnTo>
                  <a:pt x="557" y="81"/>
                </a:lnTo>
                <a:lnTo>
                  <a:pt x="556" y="79"/>
                </a:lnTo>
                <a:lnTo>
                  <a:pt x="557" y="77"/>
                </a:lnTo>
                <a:lnTo>
                  <a:pt x="558" y="75"/>
                </a:lnTo>
                <a:lnTo>
                  <a:pt x="553" y="71"/>
                </a:lnTo>
                <a:lnTo>
                  <a:pt x="549" y="70"/>
                </a:lnTo>
                <a:lnTo>
                  <a:pt x="548" y="66"/>
                </a:lnTo>
                <a:lnTo>
                  <a:pt x="545" y="62"/>
                </a:lnTo>
                <a:lnTo>
                  <a:pt x="544" y="63"/>
                </a:lnTo>
                <a:lnTo>
                  <a:pt x="542" y="62"/>
                </a:lnTo>
                <a:lnTo>
                  <a:pt x="540" y="66"/>
                </a:lnTo>
                <a:lnTo>
                  <a:pt x="538" y="66"/>
                </a:lnTo>
                <a:lnTo>
                  <a:pt x="536" y="66"/>
                </a:lnTo>
                <a:lnTo>
                  <a:pt x="534" y="63"/>
                </a:lnTo>
                <a:lnTo>
                  <a:pt x="534" y="62"/>
                </a:lnTo>
                <a:lnTo>
                  <a:pt x="534" y="58"/>
                </a:lnTo>
                <a:lnTo>
                  <a:pt x="532" y="54"/>
                </a:lnTo>
                <a:lnTo>
                  <a:pt x="532" y="53"/>
                </a:lnTo>
                <a:lnTo>
                  <a:pt x="534" y="44"/>
                </a:lnTo>
                <a:lnTo>
                  <a:pt x="534" y="40"/>
                </a:lnTo>
                <a:lnTo>
                  <a:pt x="532" y="37"/>
                </a:lnTo>
                <a:lnTo>
                  <a:pt x="532" y="32"/>
                </a:lnTo>
                <a:lnTo>
                  <a:pt x="530" y="28"/>
                </a:lnTo>
                <a:lnTo>
                  <a:pt x="528" y="24"/>
                </a:lnTo>
                <a:lnTo>
                  <a:pt x="532" y="22"/>
                </a:lnTo>
                <a:lnTo>
                  <a:pt x="528" y="20"/>
                </a:lnTo>
                <a:lnTo>
                  <a:pt x="526" y="20"/>
                </a:lnTo>
                <a:lnTo>
                  <a:pt x="526" y="18"/>
                </a:lnTo>
                <a:lnTo>
                  <a:pt x="526" y="13"/>
                </a:lnTo>
                <a:lnTo>
                  <a:pt x="526" y="10"/>
                </a:lnTo>
                <a:lnTo>
                  <a:pt x="526" y="9"/>
                </a:lnTo>
                <a:lnTo>
                  <a:pt x="526" y="6"/>
                </a:lnTo>
                <a:lnTo>
                  <a:pt x="526" y="2"/>
                </a:lnTo>
                <a:lnTo>
                  <a:pt x="525" y="1"/>
                </a:lnTo>
                <a:lnTo>
                  <a:pt x="522" y="2"/>
                </a:lnTo>
                <a:lnTo>
                  <a:pt x="525" y="0"/>
                </a:lnTo>
                <a:lnTo>
                  <a:pt x="522" y="0"/>
                </a:lnTo>
                <a:lnTo>
                  <a:pt x="521" y="0"/>
                </a:lnTo>
                <a:lnTo>
                  <a:pt x="518" y="1"/>
                </a:lnTo>
                <a:lnTo>
                  <a:pt x="517" y="2"/>
                </a:lnTo>
                <a:lnTo>
                  <a:pt x="517" y="5"/>
                </a:lnTo>
                <a:lnTo>
                  <a:pt x="513" y="14"/>
                </a:lnTo>
                <a:lnTo>
                  <a:pt x="512" y="22"/>
                </a:lnTo>
                <a:lnTo>
                  <a:pt x="509" y="22"/>
                </a:lnTo>
                <a:lnTo>
                  <a:pt x="509" y="24"/>
                </a:lnTo>
                <a:lnTo>
                  <a:pt x="509" y="26"/>
                </a:lnTo>
                <a:lnTo>
                  <a:pt x="508" y="26"/>
                </a:lnTo>
                <a:lnTo>
                  <a:pt x="505" y="30"/>
                </a:lnTo>
                <a:lnTo>
                  <a:pt x="505" y="32"/>
                </a:lnTo>
                <a:lnTo>
                  <a:pt x="512" y="36"/>
                </a:lnTo>
                <a:lnTo>
                  <a:pt x="509" y="37"/>
                </a:lnTo>
                <a:lnTo>
                  <a:pt x="508" y="33"/>
                </a:lnTo>
                <a:lnTo>
                  <a:pt x="505" y="37"/>
                </a:lnTo>
                <a:lnTo>
                  <a:pt x="504" y="40"/>
                </a:lnTo>
                <a:lnTo>
                  <a:pt x="504" y="44"/>
                </a:lnTo>
                <a:lnTo>
                  <a:pt x="504" y="45"/>
                </a:lnTo>
                <a:lnTo>
                  <a:pt x="504" y="46"/>
                </a:lnTo>
                <a:lnTo>
                  <a:pt x="500" y="53"/>
                </a:lnTo>
                <a:lnTo>
                  <a:pt x="500" y="54"/>
                </a:lnTo>
                <a:lnTo>
                  <a:pt x="500" y="58"/>
                </a:lnTo>
                <a:lnTo>
                  <a:pt x="500" y="62"/>
                </a:lnTo>
                <a:lnTo>
                  <a:pt x="500" y="67"/>
                </a:lnTo>
                <a:lnTo>
                  <a:pt x="498" y="71"/>
                </a:lnTo>
                <a:lnTo>
                  <a:pt x="498" y="79"/>
                </a:lnTo>
                <a:lnTo>
                  <a:pt x="496" y="85"/>
                </a:lnTo>
                <a:lnTo>
                  <a:pt x="491" y="98"/>
                </a:lnTo>
                <a:lnTo>
                  <a:pt x="487" y="110"/>
                </a:lnTo>
                <a:lnTo>
                  <a:pt x="479" y="119"/>
                </a:lnTo>
                <a:lnTo>
                  <a:pt x="477" y="123"/>
                </a:lnTo>
                <a:lnTo>
                  <a:pt x="471" y="125"/>
                </a:lnTo>
                <a:lnTo>
                  <a:pt x="468" y="125"/>
                </a:lnTo>
                <a:lnTo>
                  <a:pt x="464" y="123"/>
                </a:lnTo>
                <a:lnTo>
                  <a:pt x="457" y="121"/>
                </a:lnTo>
                <a:lnTo>
                  <a:pt x="455" y="119"/>
                </a:lnTo>
                <a:lnTo>
                  <a:pt x="455" y="117"/>
                </a:lnTo>
                <a:lnTo>
                  <a:pt x="452" y="115"/>
                </a:lnTo>
                <a:lnTo>
                  <a:pt x="452" y="114"/>
                </a:lnTo>
                <a:lnTo>
                  <a:pt x="452" y="111"/>
                </a:lnTo>
                <a:lnTo>
                  <a:pt x="448" y="110"/>
                </a:lnTo>
                <a:lnTo>
                  <a:pt x="444" y="107"/>
                </a:lnTo>
                <a:lnTo>
                  <a:pt x="441" y="107"/>
                </a:lnTo>
                <a:lnTo>
                  <a:pt x="437" y="103"/>
                </a:lnTo>
                <a:lnTo>
                  <a:pt x="433" y="101"/>
                </a:lnTo>
                <a:lnTo>
                  <a:pt x="429" y="97"/>
                </a:lnTo>
                <a:lnTo>
                  <a:pt x="425" y="94"/>
                </a:lnTo>
                <a:lnTo>
                  <a:pt x="424" y="93"/>
                </a:lnTo>
                <a:lnTo>
                  <a:pt x="420" y="93"/>
                </a:lnTo>
                <a:lnTo>
                  <a:pt x="417" y="93"/>
                </a:lnTo>
                <a:lnTo>
                  <a:pt x="417" y="90"/>
                </a:lnTo>
                <a:lnTo>
                  <a:pt x="416" y="89"/>
                </a:lnTo>
                <a:lnTo>
                  <a:pt x="411" y="83"/>
                </a:lnTo>
                <a:lnTo>
                  <a:pt x="407" y="79"/>
                </a:lnTo>
                <a:lnTo>
                  <a:pt x="400" y="74"/>
                </a:lnTo>
                <a:lnTo>
                  <a:pt x="400" y="71"/>
                </a:lnTo>
                <a:lnTo>
                  <a:pt x="403" y="70"/>
                </a:lnTo>
                <a:lnTo>
                  <a:pt x="407" y="63"/>
                </a:lnTo>
                <a:lnTo>
                  <a:pt x="413" y="53"/>
                </a:lnTo>
                <a:lnTo>
                  <a:pt x="412" y="53"/>
                </a:lnTo>
                <a:lnTo>
                  <a:pt x="411" y="50"/>
                </a:lnTo>
                <a:lnTo>
                  <a:pt x="411" y="49"/>
                </a:lnTo>
                <a:lnTo>
                  <a:pt x="412" y="49"/>
                </a:lnTo>
                <a:lnTo>
                  <a:pt x="412" y="46"/>
                </a:lnTo>
                <a:lnTo>
                  <a:pt x="412" y="45"/>
                </a:lnTo>
                <a:lnTo>
                  <a:pt x="413" y="45"/>
                </a:lnTo>
                <a:lnTo>
                  <a:pt x="416" y="44"/>
                </a:lnTo>
                <a:lnTo>
                  <a:pt x="417" y="45"/>
                </a:lnTo>
                <a:lnTo>
                  <a:pt x="420" y="41"/>
                </a:lnTo>
                <a:lnTo>
                  <a:pt x="420" y="45"/>
                </a:lnTo>
                <a:lnTo>
                  <a:pt x="421" y="44"/>
                </a:lnTo>
                <a:lnTo>
                  <a:pt x="424" y="40"/>
                </a:lnTo>
                <a:lnTo>
                  <a:pt x="425" y="41"/>
                </a:lnTo>
                <a:lnTo>
                  <a:pt x="421" y="37"/>
                </a:lnTo>
                <a:lnTo>
                  <a:pt x="427" y="33"/>
                </a:lnTo>
                <a:lnTo>
                  <a:pt x="429" y="28"/>
                </a:lnTo>
                <a:lnTo>
                  <a:pt x="429" y="26"/>
                </a:lnTo>
                <a:lnTo>
                  <a:pt x="427" y="24"/>
                </a:lnTo>
                <a:lnTo>
                  <a:pt x="427" y="26"/>
                </a:lnTo>
                <a:lnTo>
                  <a:pt x="425" y="24"/>
                </a:lnTo>
                <a:lnTo>
                  <a:pt x="425" y="22"/>
                </a:lnTo>
                <a:lnTo>
                  <a:pt x="425" y="20"/>
                </a:lnTo>
                <a:lnTo>
                  <a:pt x="421" y="24"/>
                </a:lnTo>
                <a:lnTo>
                  <a:pt x="420" y="26"/>
                </a:lnTo>
                <a:lnTo>
                  <a:pt x="421" y="26"/>
                </a:lnTo>
                <a:lnTo>
                  <a:pt x="420" y="28"/>
                </a:lnTo>
                <a:lnTo>
                  <a:pt x="417" y="30"/>
                </a:lnTo>
                <a:lnTo>
                  <a:pt x="416" y="28"/>
                </a:lnTo>
                <a:lnTo>
                  <a:pt x="416" y="26"/>
                </a:lnTo>
                <a:lnTo>
                  <a:pt x="416" y="24"/>
                </a:lnTo>
                <a:lnTo>
                  <a:pt x="413" y="26"/>
                </a:lnTo>
                <a:lnTo>
                  <a:pt x="412" y="28"/>
                </a:lnTo>
                <a:lnTo>
                  <a:pt x="411" y="26"/>
                </a:lnTo>
                <a:lnTo>
                  <a:pt x="412" y="24"/>
                </a:lnTo>
                <a:lnTo>
                  <a:pt x="413" y="22"/>
                </a:lnTo>
                <a:lnTo>
                  <a:pt x="412" y="22"/>
                </a:lnTo>
                <a:lnTo>
                  <a:pt x="413" y="20"/>
                </a:lnTo>
                <a:lnTo>
                  <a:pt x="411" y="20"/>
                </a:lnTo>
                <a:lnTo>
                  <a:pt x="411" y="22"/>
                </a:lnTo>
                <a:lnTo>
                  <a:pt x="408" y="24"/>
                </a:lnTo>
                <a:lnTo>
                  <a:pt x="407" y="24"/>
                </a:lnTo>
                <a:lnTo>
                  <a:pt x="404" y="26"/>
                </a:lnTo>
                <a:lnTo>
                  <a:pt x="400" y="26"/>
                </a:lnTo>
                <a:lnTo>
                  <a:pt x="399" y="24"/>
                </a:lnTo>
                <a:lnTo>
                  <a:pt x="398" y="20"/>
                </a:lnTo>
                <a:lnTo>
                  <a:pt x="395" y="22"/>
                </a:lnTo>
                <a:lnTo>
                  <a:pt x="391" y="22"/>
                </a:lnTo>
                <a:lnTo>
                  <a:pt x="390" y="22"/>
                </a:lnTo>
                <a:lnTo>
                  <a:pt x="387" y="24"/>
                </a:lnTo>
                <a:lnTo>
                  <a:pt x="387" y="20"/>
                </a:lnTo>
                <a:lnTo>
                  <a:pt x="386" y="20"/>
                </a:lnTo>
                <a:lnTo>
                  <a:pt x="384" y="18"/>
                </a:lnTo>
                <a:lnTo>
                  <a:pt x="384" y="17"/>
                </a:lnTo>
                <a:lnTo>
                  <a:pt x="380" y="18"/>
                </a:lnTo>
                <a:lnTo>
                  <a:pt x="378" y="18"/>
                </a:lnTo>
                <a:lnTo>
                  <a:pt x="376" y="17"/>
                </a:lnTo>
                <a:lnTo>
                  <a:pt x="372" y="17"/>
                </a:lnTo>
                <a:lnTo>
                  <a:pt x="370" y="14"/>
                </a:lnTo>
                <a:lnTo>
                  <a:pt x="368" y="9"/>
                </a:lnTo>
                <a:lnTo>
                  <a:pt x="368" y="10"/>
                </a:lnTo>
                <a:lnTo>
                  <a:pt x="367" y="13"/>
                </a:lnTo>
                <a:lnTo>
                  <a:pt x="364" y="13"/>
                </a:lnTo>
                <a:lnTo>
                  <a:pt x="363" y="9"/>
                </a:lnTo>
                <a:lnTo>
                  <a:pt x="359" y="6"/>
                </a:lnTo>
                <a:lnTo>
                  <a:pt x="356" y="6"/>
                </a:lnTo>
                <a:lnTo>
                  <a:pt x="356" y="9"/>
                </a:lnTo>
                <a:lnTo>
                  <a:pt x="356" y="10"/>
                </a:lnTo>
                <a:lnTo>
                  <a:pt x="355" y="9"/>
                </a:lnTo>
                <a:lnTo>
                  <a:pt x="355" y="6"/>
                </a:lnTo>
                <a:lnTo>
                  <a:pt x="354" y="6"/>
                </a:lnTo>
                <a:lnTo>
                  <a:pt x="351" y="9"/>
                </a:lnTo>
                <a:lnTo>
                  <a:pt x="354" y="10"/>
                </a:lnTo>
                <a:lnTo>
                  <a:pt x="355" y="13"/>
                </a:lnTo>
                <a:lnTo>
                  <a:pt x="360" y="13"/>
                </a:lnTo>
                <a:lnTo>
                  <a:pt x="363" y="13"/>
                </a:lnTo>
                <a:lnTo>
                  <a:pt x="363" y="14"/>
                </a:lnTo>
                <a:lnTo>
                  <a:pt x="363" y="20"/>
                </a:lnTo>
                <a:lnTo>
                  <a:pt x="363" y="22"/>
                </a:lnTo>
                <a:lnTo>
                  <a:pt x="364" y="24"/>
                </a:lnTo>
                <a:lnTo>
                  <a:pt x="360" y="24"/>
                </a:lnTo>
                <a:lnTo>
                  <a:pt x="359" y="28"/>
                </a:lnTo>
                <a:lnTo>
                  <a:pt x="359" y="26"/>
                </a:lnTo>
                <a:lnTo>
                  <a:pt x="356" y="26"/>
                </a:lnTo>
                <a:lnTo>
                  <a:pt x="351" y="26"/>
                </a:lnTo>
                <a:lnTo>
                  <a:pt x="346" y="26"/>
                </a:lnTo>
                <a:lnTo>
                  <a:pt x="342" y="26"/>
                </a:lnTo>
                <a:lnTo>
                  <a:pt x="342" y="24"/>
                </a:lnTo>
                <a:lnTo>
                  <a:pt x="340" y="26"/>
                </a:lnTo>
                <a:lnTo>
                  <a:pt x="338" y="24"/>
                </a:lnTo>
                <a:lnTo>
                  <a:pt x="336" y="26"/>
                </a:lnTo>
                <a:lnTo>
                  <a:pt x="336" y="28"/>
                </a:lnTo>
                <a:lnTo>
                  <a:pt x="334" y="28"/>
                </a:lnTo>
                <a:lnTo>
                  <a:pt x="334" y="30"/>
                </a:lnTo>
                <a:lnTo>
                  <a:pt x="336" y="33"/>
                </a:lnTo>
                <a:lnTo>
                  <a:pt x="332" y="30"/>
                </a:lnTo>
                <a:lnTo>
                  <a:pt x="330" y="28"/>
                </a:lnTo>
                <a:lnTo>
                  <a:pt x="328" y="32"/>
                </a:lnTo>
                <a:lnTo>
                  <a:pt x="330" y="36"/>
                </a:lnTo>
                <a:lnTo>
                  <a:pt x="328" y="33"/>
                </a:lnTo>
                <a:lnTo>
                  <a:pt x="327" y="33"/>
                </a:lnTo>
                <a:lnTo>
                  <a:pt x="324" y="36"/>
                </a:lnTo>
                <a:lnTo>
                  <a:pt x="324" y="37"/>
                </a:lnTo>
                <a:lnTo>
                  <a:pt x="323" y="40"/>
                </a:lnTo>
                <a:lnTo>
                  <a:pt x="321" y="41"/>
                </a:lnTo>
                <a:lnTo>
                  <a:pt x="321" y="44"/>
                </a:lnTo>
                <a:lnTo>
                  <a:pt x="323" y="46"/>
                </a:lnTo>
                <a:lnTo>
                  <a:pt x="321" y="46"/>
                </a:lnTo>
                <a:lnTo>
                  <a:pt x="319" y="49"/>
                </a:lnTo>
                <a:lnTo>
                  <a:pt x="317" y="49"/>
                </a:lnTo>
                <a:lnTo>
                  <a:pt x="315" y="50"/>
                </a:lnTo>
                <a:lnTo>
                  <a:pt x="313" y="58"/>
                </a:lnTo>
                <a:lnTo>
                  <a:pt x="311" y="58"/>
                </a:lnTo>
                <a:lnTo>
                  <a:pt x="310" y="59"/>
                </a:lnTo>
                <a:lnTo>
                  <a:pt x="306" y="63"/>
                </a:lnTo>
                <a:lnTo>
                  <a:pt x="306" y="66"/>
                </a:lnTo>
                <a:lnTo>
                  <a:pt x="307" y="67"/>
                </a:lnTo>
                <a:lnTo>
                  <a:pt x="311" y="67"/>
                </a:lnTo>
                <a:lnTo>
                  <a:pt x="310" y="70"/>
                </a:lnTo>
                <a:lnTo>
                  <a:pt x="311" y="71"/>
                </a:lnTo>
                <a:lnTo>
                  <a:pt x="313" y="71"/>
                </a:lnTo>
                <a:lnTo>
                  <a:pt x="311" y="74"/>
                </a:lnTo>
                <a:lnTo>
                  <a:pt x="310" y="74"/>
                </a:lnTo>
                <a:lnTo>
                  <a:pt x="307" y="77"/>
                </a:lnTo>
                <a:lnTo>
                  <a:pt x="310" y="79"/>
                </a:lnTo>
                <a:lnTo>
                  <a:pt x="307" y="79"/>
                </a:lnTo>
                <a:lnTo>
                  <a:pt x="306" y="77"/>
                </a:lnTo>
                <a:lnTo>
                  <a:pt x="303" y="75"/>
                </a:lnTo>
                <a:lnTo>
                  <a:pt x="302" y="74"/>
                </a:lnTo>
                <a:lnTo>
                  <a:pt x="302" y="77"/>
                </a:lnTo>
                <a:lnTo>
                  <a:pt x="299" y="79"/>
                </a:lnTo>
                <a:lnTo>
                  <a:pt x="299" y="77"/>
                </a:lnTo>
                <a:lnTo>
                  <a:pt x="299" y="75"/>
                </a:lnTo>
                <a:lnTo>
                  <a:pt x="297" y="74"/>
                </a:lnTo>
                <a:lnTo>
                  <a:pt x="290" y="74"/>
                </a:lnTo>
                <a:lnTo>
                  <a:pt x="290" y="75"/>
                </a:lnTo>
                <a:lnTo>
                  <a:pt x="290" y="77"/>
                </a:lnTo>
                <a:lnTo>
                  <a:pt x="286" y="77"/>
                </a:lnTo>
                <a:lnTo>
                  <a:pt x="286" y="75"/>
                </a:lnTo>
                <a:lnTo>
                  <a:pt x="285" y="77"/>
                </a:lnTo>
                <a:lnTo>
                  <a:pt x="286" y="81"/>
                </a:lnTo>
                <a:lnTo>
                  <a:pt x="286" y="83"/>
                </a:lnTo>
                <a:lnTo>
                  <a:pt x="285" y="81"/>
                </a:lnTo>
                <a:lnTo>
                  <a:pt x="283" y="81"/>
                </a:lnTo>
                <a:lnTo>
                  <a:pt x="283" y="83"/>
                </a:lnTo>
                <a:lnTo>
                  <a:pt x="281" y="85"/>
                </a:lnTo>
                <a:lnTo>
                  <a:pt x="283" y="81"/>
                </a:lnTo>
                <a:lnTo>
                  <a:pt x="283" y="79"/>
                </a:lnTo>
                <a:lnTo>
                  <a:pt x="285" y="71"/>
                </a:lnTo>
                <a:lnTo>
                  <a:pt x="285" y="70"/>
                </a:lnTo>
                <a:lnTo>
                  <a:pt x="283" y="67"/>
                </a:lnTo>
                <a:lnTo>
                  <a:pt x="277" y="59"/>
                </a:lnTo>
                <a:lnTo>
                  <a:pt x="275" y="58"/>
                </a:lnTo>
                <a:lnTo>
                  <a:pt x="273" y="57"/>
                </a:lnTo>
                <a:lnTo>
                  <a:pt x="271" y="57"/>
                </a:lnTo>
                <a:lnTo>
                  <a:pt x="270" y="54"/>
                </a:lnTo>
                <a:lnTo>
                  <a:pt x="267" y="53"/>
                </a:lnTo>
                <a:lnTo>
                  <a:pt x="267" y="54"/>
                </a:lnTo>
                <a:lnTo>
                  <a:pt x="267" y="57"/>
                </a:lnTo>
                <a:lnTo>
                  <a:pt x="263" y="59"/>
                </a:lnTo>
                <a:lnTo>
                  <a:pt x="262" y="62"/>
                </a:lnTo>
                <a:lnTo>
                  <a:pt x="259" y="59"/>
                </a:lnTo>
                <a:lnTo>
                  <a:pt x="259" y="58"/>
                </a:lnTo>
                <a:lnTo>
                  <a:pt x="258" y="58"/>
                </a:lnTo>
                <a:lnTo>
                  <a:pt x="258" y="62"/>
                </a:lnTo>
                <a:lnTo>
                  <a:pt x="255" y="59"/>
                </a:lnTo>
                <a:lnTo>
                  <a:pt x="255" y="58"/>
                </a:lnTo>
                <a:lnTo>
                  <a:pt x="254" y="58"/>
                </a:lnTo>
                <a:lnTo>
                  <a:pt x="253" y="58"/>
                </a:lnTo>
                <a:lnTo>
                  <a:pt x="254" y="59"/>
                </a:lnTo>
                <a:lnTo>
                  <a:pt x="254" y="62"/>
                </a:lnTo>
                <a:lnTo>
                  <a:pt x="253" y="66"/>
                </a:lnTo>
                <a:lnTo>
                  <a:pt x="250" y="67"/>
                </a:lnTo>
                <a:lnTo>
                  <a:pt x="250" y="70"/>
                </a:lnTo>
                <a:lnTo>
                  <a:pt x="249" y="66"/>
                </a:lnTo>
                <a:lnTo>
                  <a:pt x="246" y="70"/>
                </a:lnTo>
                <a:lnTo>
                  <a:pt x="246" y="66"/>
                </a:lnTo>
                <a:lnTo>
                  <a:pt x="246" y="63"/>
                </a:lnTo>
                <a:lnTo>
                  <a:pt x="246" y="62"/>
                </a:lnTo>
                <a:lnTo>
                  <a:pt x="245" y="67"/>
                </a:lnTo>
                <a:lnTo>
                  <a:pt x="242" y="67"/>
                </a:lnTo>
                <a:lnTo>
                  <a:pt x="241" y="67"/>
                </a:lnTo>
                <a:lnTo>
                  <a:pt x="240" y="71"/>
                </a:lnTo>
                <a:lnTo>
                  <a:pt x="240" y="74"/>
                </a:lnTo>
                <a:lnTo>
                  <a:pt x="241" y="74"/>
                </a:lnTo>
                <a:lnTo>
                  <a:pt x="241" y="77"/>
                </a:lnTo>
                <a:lnTo>
                  <a:pt x="241" y="79"/>
                </a:lnTo>
                <a:lnTo>
                  <a:pt x="240" y="77"/>
                </a:lnTo>
                <a:lnTo>
                  <a:pt x="237" y="77"/>
                </a:lnTo>
                <a:lnTo>
                  <a:pt x="236" y="77"/>
                </a:lnTo>
                <a:lnTo>
                  <a:pt x="232" y="81"/>
                </a:lnTo>
                <a:lnTo>
                  <a:pt x="236" y="79"/>
                </a:lnTo>
                <a:lnTo>
                  <a:pt x="233" y="81"/>
                </a:lnTo>
                <a:lnTo>
                  <a:pt x="236" y="81"/>
                </a:lnTo>
                <a:lnTo>
                  <a:pt x="236" y="83"/>
                </a:lnTo>
                <a:lnTo>
                  <a:pt x="237" y="85"/>
                </a:lnTo>
                <a:lnTo>
                  <a:pt x="233" y="85"/>
                </a:lnTo>
                <a:lnTo>
                  <a:pt x="233" y="83"/>
                </a:lnTo>
                <a:lnTo>
                  <a:pt x="229" y="81"/>
                </a:lnTo>
                <a:lnTo>
                  <a:pt x="229" y="83"/>
                </a:lnTo>
                <a:lnTo>
                  <a:pt x="226" y="85"/>
                </a:lnTo>
                <a:lnTo>
                  <a:pt x="224" y="87"/>
                </a:lnTo>
                <a:lnTo>
                  <a:pt x="224" y="89"/>
                </a:lnTo>
                <a:lnTo>
                  <a:pt x="226" y="93"/>
                </a:lnTo>
                <a:lnTo>
                  <a:pt x="226" y="90"/>
                </a:lnTo>
                <a:lnTo>
                  <a:pt x="228" y="90"/>
                </a:lnTo>
                <a:lnTo>
                  <a:pt x="226" y="94"/>
                </a:lnTo>
                <a:lnTo>
                  <a:pt x="224" y="97"/>
                </a:lnTo>
                <a:lnTo>
                  <a:pt x="222" y="98"/>
                </a:lnTo>
                <a:lnTo>
                  <a:pt x="222" y="101"/>
                </a:lnTo>
                <a:lnTo>
                  <a:pt x="224" y="101"/>
                </a:lnTo>
                <a:lnTo>
                  <a:pt x="226" y="101"/>
                </a:lnTo>
                <a:lnTo>
                  <a:pt x="228" y="102"/>
                </a:lnTo>
                <a:lnTo>
                  <a:pt x="226" y="102"/>
                </a:lnTo>
                <a:lnTo>
                  <a:pt x="224" y="102"/>
                </a:lnTo>
                <a:lnTo>
                  <a:pt x="222" y="102"/>
                </a:lnTo>
                <a:lnTo>
                  <a:pt x="220" y="102"/>
                </a:lnTo>
                <a:lnTo>
                  <a:pt x="218" y="101"/>
                </a:lnTo>
                <a:lnTo>
                  <a:pt x="216" y="98"/>
                </a:lnTo>
                <a:lnTo>
                  <a:pt x="214" y="101"/>
                </a:lnTo>
                <a:lnTo>
                  <a:pt x="213" y="102"/>
                </a:lnTo>
                <a:lnTo>
                  <a:pt x="213" y="101"/>
                </a:lnTo>
                <a:lnTo>
                  <a:pt x="213" y="98"/>
                </a:lnTo>
                <a:lnTo>
                  <a:pt x="209" y="98"/>
                </a:lnTo>
                <a:lnTo>
                  <a:pt x="210" y="101"/>
                </a:lnTo>
                <a:lnTo>
                  <a:pt x="210" y="102"/>
                </a:lnTo>
                <a:lnTo>
                  <a:pt x="209" y="103"/>
                </a:lnTo>
                <a:lnTo>
                  <a:pt x="209" y="106"/>
                </a:lnTo>
                <a:lnTo>
                  <a:pt x="210" y="107"/>
                </a:lnTo>
                <a:lnTo>
                  <a:pt x="213" y="110"/>
                </a:lnTo>
                <a:lnTo>
                  <a:pt x="210" y="114"/>
                </a:lnTo>
                <a:lnTo>
                  <a:pt x="210" y="115"/>
                </a:lnTo>
                <a:lnTo>
                  <a:pt x="209" y="111"/>
                </a:lnTo>
                <a:lnTo>
                  <a:pt x="206" y="117"/>
                </a:lnTo>
                <a:lnTo>
                  <a:pt x="206" y="121"/>
                </a:lnTo>
                <a:lnTo>
                  <a:pt x="205" y="123"/>
                </a:lnTo>
                <a:lnTo>
                  <a:pt x="205" y="119"/>
                </a:lnTo>
                <a:lnTo>
                  <a:pt x="202" y="115"/>
                </a:lnTo>
                <a:lnTo>
                  <a:pt x="201" y="110"/>
                </a:lnTo>
                <a:lnTo>
                  <a:pt x="201" y="107"/>
                </a:lnTo>
                <a:lnTo>
                  <a:pt x="198" y="106"/>
                </a:lnTo>
                <a:lnTo>
                  <a:pt x="198" y="103"/>
                </a:lnTo>
                <a:lnTo>
                  <a:pt x="198" y="102"/>
                </a:lnTo>
                <a:lnTo>
                  <a:pt x="197" y="106"/>
                </a:lnTo>
                <a:lnTo>
                  <a:pt x="193" y="107"/>
                </a:lnTo>
                <a:lnTo>
                  <a:pt x="192" y="110"/>
                </a:lnTo>
                <a:lnTo>
                  <a:pt x="192" y="111"/>
                </a:lnTo>
                <a:lnTo>
                  <a:pt x="189" y="111"/>
                </a:lnTo>
                <a:lnTo>
                  <a:pt x="188" y="114"/>
                </a:lnTo>
                <a:lnTo>
                  <a:pt x="184" y="117"/>
                </a:lnTo>
                <a:lnTo>
                  <a:pt x="182" y="123"/>
                </a:lnTo>
                <a:lnTo>
                  <a:pt x="182" y="127"/>
                </a:lnTo>
                <a:lnTo>
                  <a:pt x="184" y="131"/>
                </a:lnTo>
                <a:lnTo>
                  <a:pt x="184" y="132"/>
                </a:lnTo>
                <a:lnTo>
                  <a:pt x="184" y="134"/>
                </a:lnTo>
                <a:lnTo>
                  <a:pt x="178" y="138"/>
                </a:lnTo>
                <a:lnTo>
                  <a:pt x="176" y="138"/>
                </a:lnTo>
                <a:lnTo>
                  <a:pt x="174" y="142"/>
                </a:lnTo>
                <a:lnTo>
                  <a:pt x="172" y="144"/>
                </a:lnTo>
                <a:lnTo>
                  <a:pt x="170" y="144"/>
                </a:lnTo>
                <a:lnTo>
                  <a:pt x="172" y="146"/>
                </a:lnTo>
                <a:lnTo>
                  <a:pt x="170" y="147"/>
                </a:lnTo>
                <a:lnTo>
                  <a:pt x="166" y="154"/>
                </a:lnTo>
                <a:lnTo>
                  <a:pt x="156" y="160"/>
                </a:lnTo>
                <a:lnTo>
                  <a:pt x="148" y="164"/>
                </a:lnTo>
                <a:lnTo>
                  <a:pt x="140" y="167"/>
                </a:lnTo>
                <a:lnTo>
                  <a:pt x="135" y="167"/>
                </a:lnTo>
                <a:lnTo>
                  <a:pt x="128" y="167"/>
                </a:lnTo>
                <a:lnTo>
                  <a:pt x="125" y="168"/>
                </a:lnTo>
                <a:lnTo>
                  <a:pt x="123" y="171"/>
                </a:lnTo>
                <a:lnTo>
                  <a:pt x="121" y="172"/>
                </a:lnTo>
                <a:lnTo>
                  <a:pt x="117" y="172"/>
                </a:lnTo>
                <a:lnTo>
                  <a:pt x="112" y="174"/>
                </a:lnTo>
                <a:lnTo>
                  <a:pt x="105" y="178"/>
                </a:lnTo>
                <a:lnTo>
                  <a:pt x="99" y="180"/>
                </a:lnTo>
                <a:lnTo>
                  <a:pt x="95" y="178"/>
                </a:lnTo>
                <a:lnTo>
                  <a:pt x="91" y="180"/>
                </a:lnTo>
                <a:lnTo>
                  <a:pt x="88" y="178"/>
                </a:lnTo>
                <a:lnTo>
                  <a:pt x="84" y="180"/>
                </a:lnTo>
                <a:lnTo>
                  <a:pt x="81" y="182"/>
                </a:lnTo>
                <a:lnTo>
                  <a:pt x="77" y="184"/>
                </a:lnTo>
                <a:lnTo>
                  <a:pt x="75" y="186"/>
                </a:lnTo>
                <a:lnTo>
                  <a:pt x="68" y="191"/>
                </a:lnTo>
                <a:lnTo>
                  <a:pt x="60" y="198"/>
                </a:lnTo>
                <a:lnTo>
                  <a:pt x="55" y="199"/>
                </a:lnTo>
                <a:lnTo>
                  <a:pt x="48" y="203"/>
                </a:lnTo>
                <a:lnTo>
                  <a:pt x="47" y="208"/>
                </a:lnTo>
                <a:lnTo>
                  <a:pt x="40" y="212"/>
                </a:lnTo>
                <a:lnTo>
                  <a:pt x="43" y="204"/>
                </a:lnTo>
                <a:lnTo>
                  <a:pt x="43" y="203"/>
                </a:lnTo>
                <a:lnTo>
                  <a:pt x="44" y="199"/>
                </a:lnTo>
                <a:lnTo>
                  <a:pt x="40" y="201"/>
                </a:lnTo>
                <a:lnTo>
                  <a:pt x="39" y="203"/>
                </a:lnTo>
                <a:lnTo>
                  <a:pt x="38" y="208"/>
                </a:lnTo>
                <a:lnTo>
                  <a:pt x="35" y="212"/>
                </a:lnTo>
                <a:lnTo>
                  <a:pt x="35" y="216"/>
                </a:lnTo>
                <a:lnTo>
                  <a:pt x="35" y="217"/>
                </a:lnTo>
                <a:lnTo>
                  <a:pt x="35" y="221"/>
                </a:lnTo>
                <a:lnTo>
                  <a:pt x="34" y="228"/>
                </a:lnTo>
                <a:lnTo>
                  <a:pt x="30" y="233"/>
                </a:lnTo>
                <a:lnTo>
                  <a:pt x="26" y="241"/>
                </a:lnTo>
                <a:lnTo>
                  <a:pt x="26" y="247"/>
                </a:lnTo>
                <a:lnTo>
                  <a:pt x="27" y="256"/>
                </a:lnTo>
                <a:lnTo>
                  <a:pt x="27" y="260"/>
                </a:lnTo>
                <a:lnTo>
                  <a:pt x="30" y="264"/>
                </a:lnTo>
                <a:lnTo>
                  <a:pt x="31" y="269"/>
                </a:lnTo>
                <a:lnTo>
                  <a:pt x="31" y="274"/>
                </a:lnTo>
                <a:lnTo>
                  <a:pt x="30" y="281"/>
                </a:lnTo>
                <a:lnTo>
                  <a:pt x="30" y="282"/>
                </a:lnTo>
                <a:lnTo>
                  <a:pt x="27" y="282"/>
                </a:lnTo>
                <a:lnTo>
                  <a:pt x="26" y="278"/>
                </a:lnTo>
                <a:lnTo>
                  <a:pt x="26" y="277"/>
                </a:lnTo>
                <a:lnTo>
                  <a:pt x="24" y="278"/>
                </a:lnTo>
                <a:lnTo>
                  <a:pt x="24" y="274"/>
                </a:lnTo>
                <a:lnTo>
                  <a:pt x="24" y="273"/>
                </a:lnTo>
                <a:lnTo>
                  <a:pt x="22" y="268"/>
                </a:lnTo>
                <a:lnTo>
                  <a:pt x="20" y="269"/>
                </a:lnTo>
                <a:lnTo>
                  <a:pt x="20" y="273"/>
                </a:lnTo>
                <a:lnTo>
                  <a:pt x="22" y="278"/>
                </a:lnTo>
                <a:lnTo>
                  <a:pt x="24" y="281"/>
                </a:lnTo>
                <a:lnTo>
                  <a:pt x="24" y="285"/>
                </a:lnTo>
                <a:lnTo>
                  <a:pt x="20" y="286"/>
                </a:lnTo>
                <a:lnTo>
                  <a:pt x="20" y="285"/>
                </a:lnTo>
                <a:lnTo>
                  <a:pt x="18" y="286"/>
                </a:lnTo>
                <a:lnTo>
                  <a:pt x="20" y="282"/>
                </a:lnTo>
                <a:lnTo>
                  <a:pt x="18" y="281"/>
                </a:lnTo>
                <a:lnTo>
                  <a:pt x="18" y="277"/>
                </a:lnTo>
                <a:lnTo>
                  <a:pt x="16" y="281"/>
                </a:lnTo>
                <a:lnTo>
                  <a:pt x="18" y="289"/>
                </a:lnTo>
                <a:lnTo>
                  <a:pt x="22" y="296"/>
                </a:lnTo>
                <a:lnTo>
                  <a:pt x="24" y="304"/>
                </a:lnTo>
                <a:lnTo>
                  <a:pt x="22" y="313"/>
                </a:lnTo>
                <a:lnTo>
                  <a:pt x="24" y="316"/>
                </a:lnTo>
                <a:lnTo>
                  <a:pt x="26" y="318"/>
                </a:lnTo>
                <a:lnTo>
                  <a:pt x="26" y="326"/>
                </a:lnTo>
                <a:lnTo>
                  <a:pt x="27" y="332"/>
                </a:lnTo>
                <a:lnTo>
                  <a:pt x="27" y="342"/>
                </a:lnTo>
                <a:lnTo>
                  <a:pt x="24" y="351"/>
                </a:lnTo>
                <a:lnTo>
                  <a:pt x="24" y="361"/>
                </a:lnTo>
                <a:lnTo>
                  <a:pt x="26" y="370"/>
                </a:lnTo>
                <a:lnTo>
                  <a:pt x="27" y="378"/>
                </a:lnTo>
                <a:lnTo>
                  <a:pt x="26" y="387"/>
                </a:lnTo>
                <a:lnTo>
                  <a:pt x="24" y="391"/>
                </a:lnTo>
                <a:lnTo>
                  <a:pt x="24" y="395"/>
                </a:lnTo>
                <a:lnTo>
                  <a:pt x="22" y="397"/>
                </a:lnTo>
                <a:lnTo>
                  <a:pt x="22" y="395"/>
                </a:lnTo>
                <a:lnTo>
                  <a:pt x="20" y="397"/>
                </a:lnTo>
                <a:lnTo>
                  <a:pt x="20" y="401"/>
                </a:lnTo>
                <a:lnTo>
                  <a:pt x="18" y="406"/>
                </a:lnTo>
                <a:lnTo>
                  <a:pt x="14" y="413"/>
                </a:lnTo>
                <a:lnTo>
                  <a:pt x="12" y="414"/>
                </a:lnTo>
                <a:lnTo>
                  <a:pt x="8" y="414"/>
                </a:lnTo>
                <a:lnTo>
                  <a:pt x="7" y="414"/>
                </a:lnTo>
                <a:lnTo>
                  <a:pt x="4" y="414"/>
                </a:lnTo>
                <a:lnTo>
                  <a:pt x="3" y="418"/>
                </a:lnTo>
                <a:lnTo>
                  <a:pt x="0" y="423"/>
                </a:lnTo>
                <a:lnTo>
                  <a:pt x="3" y="427"/>
                </a:lnTo>
                <a:lnTo>
                  <a:pt x="4" y="426"/>
                </a:lnTo>
                <a:lnTo>
                  <a:pt x="7" y="427"/>
                </a:lnTo>
                <a:lnTo>
                  <a:pt x="11" y="431"/>
                </a:lnTo>
                <a:lnTo>
                  <a:pt x="14" y="435"/>
                </a:lnTo>
                <a:lnTo>
                  <a:pt x="16" y="436"/>
                </a:lnTo>
                <a:lnTo>
                  <a:pt x="20" y="436"/>
                </a:lnTo>
                <a:lnTo>
                  <a:pt x="18" y="439"/>
                </a:lnTo>
                <a:lnTo>
                  <a:pt x="34" y="440"/>
                </a:lnTo>
                <a:lnTo>
                  <a:pt x="39" y="440"/>
                </a:lnTo>
                <a:lnTo>
                  <a:pt x="40" y="440"/>
                </a:lnTo>
                <a:lnTo>
                  <a:pt x="39" y="439"/>
                </a:lnTo>
                <a:lnTo>
                  <a:pt x="44" y="439"/>
                </a:lnTo>
                <a:lnTo>
                  <a:pt x="48" y="436"/>
                </a:lnTo>
                <a:lnTo>
                  <a:pt x="52" y="432"/>
                </a:lnTo>
                <a:lnTo>
                  <a:pt x="56" y="431"/>
                </a:lnTo>
                <a:lnTo>
                  <a:pt x="60" y="430"/>
                </a:lnTo>
                <a:lnTo>
                  <a:pt x="62" y="430"/>
                </a:lnTo>
                <a:lnTo>
                  <a:pt x="64" y="430"/>
                </a:lnTo>
                <a:lnTo>
                  <a:pt x="70" y="427"/>
                </a:lnTo>
                <a:lnTo>
                  <a:pt x="70" y="423"/>
                </a:lnTo>
                <a:lnTo>
                  <a:pt x="73" y="422"/>
                </a:lnTo>
                <a:lnTo>
                  <a:pt x="81" y="419"/>
                </a:lnTo>
                <a:lnTo>
                  <a:pt x="88" y="419"/>
                </a:lnTo>
                <a:lnTo>
                  <a:pt x="96" y="418"/>
                </a:lnTo>
                <a:lnTo>
                  <a:pt x="101" y="418"/>
                </a:lnTo>
                <a:lnTo>
                  <a:pt x="112" y="418"/>
                </a:lnTo>
                <a:lnTo>
                  <a:pt x="113" y="419"/>
                </a:lnTo>
                <a:lnTo>
                  <a:pt x="115" y="419"/>
                </a:lnTo>
                <a:lnTo>
                  <a:pt x="123" y="418"/>
                </a:lnTo>
                <a:lnTo>
                  <a:pt x="127" y="419"/>
                </a:lnTo>
                <a:lnTo>
                  <a:pt x="127" y="422"/>
                </a:lnTo>
                <a:lnTo>
                  <a:pt x="131" y="419"/>
                </a:lnTo>
                <a:lnTo>
                  <a:pt x="132" y="419"/>
                </a:lnTo>
                <a:lnTo>
                  <a:pt x="135" y="418"/>
                </a:lnTo>
                <a:lnTo>
                  <a:pt x="136" y="417"/>
                </a:lnTo>
                <a:lnTo>
                  <a:pt x="141" y="413"/>
                </a:lnTo>
                <a:lnTo>
                  <a:pt x="145" y="406"/>
                </a:lnTo>
                <a:lnTo>
                  <a:pt x="152" y="403"/>
                </a:lnTo>
                <a:lnTo>
                  <a:pt x="157" y="401"/>
                </a:lnTo>
                <a:lnTo>
                  <a:pt x="165" y="397"/>
                </a:lnTo>
                <a:lnTo>
                  <a:pt x="172" y="395"/>
                </a:lnTo>
                <a:lnTo>
                  <a:pt x="180" y="391"/>
                </a:lnTo>
                <a:lnTo>
                  <a:pt x="184" y="389"/>
                </a:lnTo>
                <a:lnTo>
                  <a:pt x="188" y="389"/>
                </a:lnTo>
                <a:lnTo>
                  <a:pt x="196" y="389"/>
                </a:lnTo>
                <a:lnTo>
                  <a:pt x="202" y="389"/>
                </a:lnTo>
                <a:lnTo>
                  <a:pt x="218" y="383"/>
                </a:lnTo>
                <a:lnTo>
                  <a:pt x="233" y="378"/>
                </a:lnTo>
                <a:lnTo>
                  <a:pt x="242" y="375"/>
                </a:lnTo>
                <a:lnTo>
                  <a:pt x="253" y="375"/>
                </a:lnTo>
                <a:lnTo>
                  <a:pt x="255" y="378"/>
                </a:lnTo>
                <a:lnTo>
                  <a:pt x="259" y="375"/>
                </a:lnTo>
                <a:lnTo>
                  <a:pt x="262" y="375"/>
                </a:lnTo>
                <a:lnTo>
                  <a:pt x="266" y="375"/>
                </a:lnTo>
                <a:lnTo>
                  <a:pt x="270" y="375"/>
                </a:lnTo>
                <a:lnTo>
                  <a:pt x="273" y="379"/>
                </a:lnTo>
                <a:lnTo>
                  <a:pt x="277" y="383"/>
                </a:lnTo>
                <a:lnTo>
                  <a:pt x="281" y="386"/>
                </a:lnTo>
                <a:lnTo>
                  <a:pt x="283" y="383"/>
                </a:lnTo>
                <a:lnTo>
                  <a:pt x="285" y="383"/>
                </a:lnTo>
                <a:lnTo>
                  <a:pt x="286" y="383"/>
                </a:lnTo>
                <a:lnTo>
                  <a:pt x="290" y="386"/>
                </a:lnTo>
                <a:lnTo>
                  <a:pt x="294" y="387"/>
                </a:lnTo>
                <a:lnTo>
                  <a:pt x="299" y="387"/>
                </a:lnTo>
                <a:lnTo>
                  <a:pt x="302" y="391"/>
                </a:lnTo>
                <a:lnTo>
                  <a:pt x="299" y="393"/>
                </a:lnTo>
                <a:lnTo>
                  <a:pt x="302" y="393"/>
                </a:lnTo>
                <a:lnTo>
                  <a:pt x="306" y="393"/>
                </a:lnTo>
                <a:lnTo>
                  <a:pt x="306" y="397"/>
                </a:lnTo>
                <a:lnTo>
                  <a:pt x="303" y="399"/>
                </a:lnTo>
                <a:lnTo>
                  <a:pt x="303" y="397"/>
                </a:lnTo>
                <a:lnTo>
                  <a:pt x="302" y="397"/>
                </a:lnTo>
                <a:lnTo>
                  <a:pt x="299" y="401"/>
                </a:lnTo>
                <a:lnTo>
                  <a:pt x="302" y="405"/>
                </a:lnTo>
                <a:lnTo>
                  <a:pt x="303" y="406"/>
                </a:lnTo>
                <a:lnTo>
                  <a:pt x="306" y="406"/>
                </a:lnTo>
                <a:lnTo>
                  <a:pt x="307" y="405"/>
                </a:lnTo>
                <a:lnTo>
                  <a:pt x="307" y="406"/>
                </a:lnTo>
                <a:lnTo>
                  <a:pt x="307" y="409"/>
                </a:lnTo>
                <a:lnTo>
                  <a:pt x="307" y="410"/>
                </a:lnTo>
                <a:lnTo>
                  <a:pt x="307" y="413"/>
                </a:lnTo>
                <a:lnTo>
                  <a:pt x="307" y="414"/>
                </a:lnTo>
                <a:lnTo>
                  <a:pt x="307" y="417"/>
                </a:lnTo>
                <a:lnTo>
                  <a:pt x="310" y="419"/>
                </a:lnTo>
                <a:lnTo>
                  <a:pt x="310" y="430"/>
                </a:lnTo>
                <a:lnTo>
                  <a:pt x="307" y="431"/>
                </a:lnTo>
                <a:lnTo>
                  <a:pt x="306" y="430"/>
                </a:lnTo>
                <a:lnTo>
                  <a:pt x="303" y="431"/>
                </a:lnTo>
                <a:lnTo>
                  <a:pt x="306" y="431"/>
                </a:lnTo>
                <a:lnTo>
                  <a:pt x="307" y="432"/>
                </a:lnTo>
                <a:lnTo>
                  <a:pt x="307" y="435"/>
                </a:lnTo>
                <a:lnTo>
                  <a:pt x="311" y="436"/>
                </a:lnTo>
                <a:lnTo>
                  <a:pt x="313" y="439"/>
                </a:lnTo>
                <a:lnTo>
                  <a:pt x="317" y="435"/>
                </a:lnTo>
                <a:lnTo>
                  <a:pt x="313" y="435"/>
                </a:lnTo>
                <a:lnTo>
                  <a:pt x="315" y="431"/>
                </a:lnTo>
                <a:lnTo>
                  <a:pt x="317" y="431"/>
                </a:lnTo>
                <a:lnTo>
                  <a:pt x="319" y="430"/>
                </a:lnTo>
                <a:lnTo>
                  <a:pt x="321" y="427"/>
                </a:lnTo>
                <a:lnTo>
                  <a:pt x="324" y="426"/>
                </a:lnTo>
                <a:lnTo>
                  <a:pt x="327" y="422"/>
                </a:lnTo>
                <a:lnTo>
                  <a:pt x="332" y="419"/>
                </a:lnTo>
                <a:lnTo>
                  <a:pt x="338" y="414"/>
                </a:lnTo>
                <a:lnTo>
                  <a:pt x="342" y="417"/>
                </a:lnTo>
                <a:lnTo>
                  <a:pt x="343" y="413"/>
                </a:lnTo>
                <a:lnTo>
                  <a:pt x="350" y="406"/>
                </a:lnTo>
                <a:lnTo>
                  <a:pt x="354" y="403"/>
                </a:lnTo>
                <a:lnTo>
                  <a:pt x="356" y="399"/>
                </a:lnTo>
                <a:lnTo>
                  <a:pt x="359" y="395"/>
                </a:lnTo>
                <a:lnTo>
                  <a:pt x="359" y="397"/>
                </a:lnTo>
                <a:lnTo>
                  <a:pt x="359" y="401"/>
                </a:lnTo>
                <a:lnTo>
                  <a:pt x="359" y="405"/>
                </a:lnTo>
                <a:lnTo>
                  <a:pt x="356" y="406"/>
                </a:lnTo>
                <a:lnTo>
                  <a:pt x="355" y="406"/>
                </a:lnTo>
                <a:lnTo>
                  <a:pt x="355" y="413"/>
                </a:lnTo>
                <a:lnTo>
                  <a:pt x="354" y="414"/>
                </a:lnTo>
                <a:lnTo>
                  <a:pt x="351" y="414"/>
                </a:lnTo>
                <a:lnTo>
                  <a:pt x="346" y="422"/>
                </a:lnTo>
                <a:lnTo>
                  <a:pt x="343" y="426"/>
                </a:lnTo>
                <a:lnTo>
                  <a:pt x="342" y="430"/>
                </a:lnTo>
                <a:lnTo>
                  <a:pt x="340" y="432"/>
                </a:lnTo>
                <a:lnTo>
                  <a:pt x="338" y="436"/>
                </a:lnTo>
                <a:lnTo>
                  <a:pt x="336" y="436"/>
                </a:lnTo>
                <a:lnTo>
                  <a:pt x="332" y="436"/>
                </a:lnTo>
                <a:lnTo>
                  <a:pt x="330" y="436"/>
                </a:lnTo>
                <a:lnTo>
                  <a:pt x="328" y="439"/>
                </a:lnTo>
                <a:lnTo>
                  <a:pt x="324" y="444"/>
                </a:lnTo>
                <a:lnTo>
                  <a:pt x="330" y="443"/>
                </a:lnTo>
                <a:lnTo>
                  <a:pt x="334" y="440"/>
                </a:lnTo>
                <a:lnTo>
                  <a:pt x="338" y="440"/>
                </a:lnTo>
                <a:lnTo>
                  <a:pt x="340" y="439"/>
                </a:lnTo>
                <a:lnTo>
                  <a:pt x="346" y="430"/>
                </a:lnTo>
                <a:lnTo>
                  <a:pt x="350" y="426"/>
                </a:lnTo>
                <a:lnTo>
                  <a:pt x="354" y="423"/>
                </a:lnTo>
                <a:lnTo>
                  <a:pt x="354" y="431"/>
                </a:lnTo>
                <a:lnTo>
                  <a:pt x="351" y="439"/>
                </a:lnTo>
                <a:lnTo>
                  <a:pt x="350" y="443"/>
                </a:lnTo>
                <a:lnTo>
                  <a:pt x="347" y="444"/>
                </a:lnTo>
                <a:lnTo>
                  <a:pt x="343" y="448"/>
                </a:lnTo>
                <a:lnTo>
                  <a:pt x="340" y="450"/>
                </a:lnTo>
                <a:lnTo>
                  <a:pt x="343" y="450"/>
                </a:lnTo>
                <a:lnTo>
                  <a:pt x="347" y="450"/>
                </a:lnTo>
                <a:lnTo>
                  <a:pt x="354" y="448"/>
                </a:lnTo>
                <a:lnTo>
                  <a:pt x="355" y="448"/>
                </a:lnTo>
                <a:lnTo>
                  <a:pt x="355" y="446"/>
                </a:lnTo>
                <a:lnTo>
                  <a:pt x="356" y="444"/>
                </a:lnTo>
                <a:lnTo>
                  <a:pt x="360" y="444"/>
                </a:lnTo>
                <a:lnTo>
                  <a:pt x="360" y="446"/>
                </a:lnTo>
                <a:lnTo>
                  <a:pt x="359" y="448"/>
                </a:lnTo>
                <a:lnTo>
                  <a:pt x="359" y="450"/>
                </a:lnTo>
                <a:lnTo>
                  <a:pt x="356" y="452"/>
                </a:lnTo>
                <a:lnTo>
                  <a:pt x="359" y="456"/>
                </a:lnTo>
                <a:lnTo>
                  <a:pt x="359" y="458"/>
                </a:lnTo>
                <a:lnTo>
                  <a:pt x="358" y="455"/>
                </a:lnTo>
                <a:lnTo>
                  <a:pt x="359" y="462"/>
                </a:lnTo>
                <a:lnTo>
                  <a:pt x="359" y="463"/>
                </a:lnTo>
                <a:lnTo>
                  <a:pt x="359" y="467"/>
                </a:lnTo>
                <a:lnTo>
                  <a:pt x="355" y="474"/>
                </a:lnTo>
                <a:lnTo>
                  <a:pt x="354" y="476"/>
                </a:lnTo>
                <a:lnTo>
                  <a:pt x="354" y="479"/>
                </a:lnTo>
                <a:lnTo>
                  <a:pt x="354" y="483"/>
                </a:lnTo>
                <a:lnTo>
                  <a:pt x="355" y="484"/>
                </a:lnTo>
                <a:lnTo>
                  <a:pt x="355" y="488"/>
                </a:lnTo>
                <a:lnTo>
                  <a:pt x="356" y="492"/>
                </a:lnTo>
                <a:lnTo>
                  <a:pt x="363" y="496"/>
                </a:lnTo>
                <a:lnTo>
                  <a:pt x="367" y="497"/>
                </a:lnTo>
                <a:lnTo>
                  <a:pt x="367" y="500"/>
                </a:lnTo>
                <a:lnTo>
                  <a:pt x="368" y="500"/>
                </a:lnTo>
                <a:lnTo>
                  <a:pt x="372" y="497"/>
                </a:lnTo>
                <a:lnTo>
                  <a:pt x="376" y="500"/>
                </a:lnTo>
                <a:lnTo>
                  <a:pt x="378" y="500"/>
                </a:lnTo>
                <a:lnTo>
                  <a:pt x="382" y="500"/>
                </a:lnTo>
                <a:lnTo>
                  <a:pt x="386" y="501"/>
                </a:lnTo>
                <a:lnTo>
                  <a:pt x="390" y="505"/>
                </a:lnTo>
                <a:lnTo>
                  <a:pt x="394" y="507"/>
                </a:lnTo>
                <a:lnTo>
                  <a:pt x="395" y="507"/>
                </a:lnTo>
                <a:lnTo>
                  <a:pt x="403" y="503"/>
                </a:lnTo>
                <a:lnTo>
                  <a:pt x="411" y="500"/>
                </a:lnTo>
                <a:lnTo>
                  <a:pt x="413" y="497"/>
                </a:lnTo>
                <a:lnTo>
                  <a:pt x="417" y="496"/>
                </a:lnTo>
                <a:lnTo>
                  <a:pt x="416" y="496"/>
                </a:lnTo>
                <a:lnTo>
                  <a:pt x="412" y="496"/>
                </a:lnTo>
                <a:lnTo>
                  <a:pt x="417" y="492"/>
                </a:lnTo>
                <a:lnTo>
                  <a:pt x="424" y="490"/>
                </a:lnTo>
                <a:lnTo>
                  <a:pt x="424" y="494"/>
                </a:lnTo>
                <a:lnTo>
                  <a:pt x="421" y="497"/>
                </a:lnTo>
                <a:lnTo>
                  <a:pt x="420" y="500"/>
                </a:lnTo>
                <a:lnTo>
                  <a:pt x="417" y="500"/>
                </a:lnTo>
                <a:lnTo>
                  <a:pt x="416" y="500"/>
                </a:lnTo>
                <a:lnTo>
                  <a:pt x="417" y="501"/>
                </a:lnTo>
                <a:lnTo>
                  <a:pt x="421" y="500"/>
                </a:lnTo>
                <a:lnTo>
                  <a:pt x="425" y="497"/>
                </a:lnTo>
                <a:lnTo>
                  <a:pt x="427" y="497"/>
                </a:lnTo>
                <a:lnTo>
                  <a:pt x="425" y="501"/>
                </a:lnTo>
                <a:lnTo>
                  <a:pt x="425" y="503"/>
                </a:lnTo>
                <a:lnTo>
                  <a:pt x="427" y="505"/>
                </a:lnTo>
                <a:lnTo>
                  <a:pt x="429" y="505"/>
                </a:lnTo>
                <a:lnTo>
                  <a:pt x="429" y="509"/>
                </a:lnTo>
                <a:lnTo>
                  <a:pt x="431" y="509"/>
                </a:lnTo>
                <a:lnTo>
                  <a:pt x="433" y="509"/>
                </a:lnTo>
                <a:lnTo>
                  <a:pt x="433" y="511"/>
                </a:lnTo>
                <a:lnTo>
                  <a:pt x="433" y="513"/>
                </a:lnTo>
                <a:lnTo>
                  <a:pt x="435" y="511"/>
                </a:lnTo>
                <a:lnTo>
                  <a:pt x="437" y="507"/>
                </a:lnTo>
                <a:lnTo>
                  <a:pt x="435" y="509"/>
                </a:lnTo>
                <a:lnTo>
                  <a:pt x="435" y="507"/>
                </a:lnTo>
                <a:lnTo>
                  <a:pt x="439" y="505"/>
                </a:lnTo>
                <a:lnTo>
                  <a:pt x="444" y="505"/>
                </a:lnTo>
                <a:lnTo>
                  <a:pt x="451" y="501"/>
                </a:lnTo>
                <a:lnTo>
                  <a:pt x="461" y="494"/>
                </a:lnTo>
                <a:lnTo>
                  <a:pt x="468" y="492"/>
                </a:lnTo>
                <a:lnTo>
                  <a:pt x="475" y="490"/>
                </a:lnTo>
                <a:lnTo>
                  <a:pt x="488" y="490"/>
                </a:lnTo>
                <a:lnTo>
                  <a:pt x="494" y="488"/>
                </a:lnTo>
                <a:lnTo>
                  <a:pt x="498" y="484"/>
                </a:lnTo>
                <a:lnTo>
                  <a:pt x="500" y="484"/>
                </a:lnTo>
                <a:lnTo>
                  <a:pt x="501" y="484"/>
                </a:lnTo>
                <a:lnTo>
                  <a:pt x="504" y="483"/>
                </a:lnTo>
                <a:lnTo>
                  <a:pt x="505" y="479"/>
                </a:lnTo>
                <a:lnTo>
                  <a:pt x="505" y="476"/>
                </a:lnTo>
                <a:lnTo>
                  <a:pt x="509" y="474"/>
                </a:lnTo>
                <a:lnTo>
                  <a:pt x="512" y="470"/>
                </a:lnTo>
                <a:lnTo>
                  <a:pt x="518" y="456"/>
                </a:lnTo>
                <a:lnTo>
                  <a:pt x="530" y="444"/>
                </a:lnTo>
                <a:lnTo>
                  <a:pt x="534" y="443"/>
                </a:lnTo>
                <a:lnTo>
                  <a:pt x="536" y="440"/>
                </a:lnTo>
                <a:lnTo>
                  <a:pt x="536" y="439"/>
                </a:lnTo>
                <a:lnTo>
                  <a:pt x="538" y="440"/>
                </a:lnTo>
                <a:lnTo>
                  <a:pt x="538" y="439"/>
                </a:lnTo>
                <a:lnTo>
                  <a:pt x="538" y="436"/>
                </a:lnTo>
                <a:lnTo>
                  <a:pt x="542" y="432"/>
                </a:lnTo>
                <a:lnTo>
                  <a:pt x="542" y="430"/>
                </a:lnTo>
                <a:lnTo>
                  <a:pt x="544" y="430"/>
                </a:lnTo>
                <a:lnTo>
                  <a:pt x="548" y="426"/>
                </a:lnTo>
                <a:lnTo>
                  <a:pt x="552" y="422"/>
                </a:lnTo>
                <a:lnTo>
                  <a:pt x="556" y="419"/>
                </a:lnTo>
                <a:lnTo>
                  <a:pt x="557" y="414"/>
                </a:lnTo>
                <a:lnTo>
                  <a:pt x="557" y="413"/>
                </a:lnTo>
                <a:lnTo>
                  <a:pt x="558" y="413"/>
                </a:lnTo>
                <a:lnTo>
                  <a:pt x="561" y="409"/>
                </a:lnTo>
                <a:lnTo>
                  <a:pt x="566" y="405"/>
                </a:lnTo>
                <a:lnTo>
                  <a:pt x="569" y="403"/>
                </a:lnTo>
                <a:lnTo>
                  <a:pt x="572" y="399"/>
                </a:lnTo>
                <a:lnTo>
                  <a:pt x="576" y="399"/>
                </a:lnTo>
                <a:lnTo>
                  <a:pt x="578" y="397"/>
                </a:lnTo>
                <a:lnTo>
                  <a:pt x="576" y="397"/>
                </a:lnTo>
                <a:lnTo>
                  <a:pt x="579" y="395"/>
                </a:lnTo>
                <a:lnTo>
                  <a:pt x="582" y="393"/>
                </a:lnTo>
                <a:lnTo>
                  <a:pt x="585" y="393"/>
                </a:lnTo>
                <a:lnTo>
                  <a:pt x="587" y="386"/>
                </a:lnTo>
                <a:lnTo>
                  <a:pt x="591" y="382"/>
                </a:lnTo>
                <a:lnTo>
                  <a:pt x="595" y="379"/>
                </a:lnTo>
                <a:lnTo>
                  <a:pt x="601" y="373"/>
                </a:lnTo>
                <a:lnTo>
                  <a:pt x="605" y="362"/>
                </a:lnTo>
                <a:lnTo>
                  <a:pt x="610" y="355"/>
                </a:lnTo>
                <a:lnTo>
                  <a:pt x="615" y="346"/>
                </a:lnTo>
                <a:lnTo>
                  <a:pt x="622" y="334"/>
                </a:lnTo>
                <a:lnTo>
                  <a:pt x="627" y="326"/>
                </a:lnTo>
                <a:lnTo>
                  <a:pt x="631" y="317"/>
                </a:lnTo>
                <a:lnTo>
                  <a:pt x="629" y="313"/>
                </a:lnTo>
                <a:lnTo>
                  <a:pt x="631" y="309"/>
                </a:lnTo>
                <a:lnTo>
                  <a:pt x="631" y="305"/>
                </a:lnTo>
                <a:lnTo>
                  <a:pt x="629" y="302"/>
                </a:lnTo>
                <a:lnTo>
                  <a:pt x="629" y="298"/>
                </a:lnTo>
                <a:lnTo>
                  <a:pt x="631" y="296"/>
                </a:lnTo>
                <a:lnTo>
                  <a:pt x="633" y="292"/>
                </a:lnTo>
                <a:lnTo>
                  <a:pt x="633" y="290"/>
                </a:lnTo>
                <a:lnTo>
                  <a:pt x="635" y="278"/>
                </a:lnTo>
                <a:lnTo>
                  <a:pt x="637" y="277"/>
                </a:lnTo>
                <a:lnTo>
                  <a:pt x="639" y="274"/>
                </a:lnTo>
                <a:lnTo>
                  <a:pt x="637" y="273"/>
                </a:lnTo>
                <a:lnTo>
                  <a:pt x="637" y="273"/>
                </a:lnTo>
                <a:lnTo>
                  <a:pt x="637" y="273"/>
                </a:lnTo>
                <a:lnTo>
                  <a:pt x="637" y="273"/>
                </a:lnTo>
                <a:lnTo>
                  <a:pt x="637" y="273"/>
                </a:lnTo>
                <a:lnTo>
                  <a:pt x="637" y="273"/>
                </a:lnTo>
                <a:lnTo>
                  <a:pt x="637" y="273"/>
                </a:lnTo>
                <a:close/>
                <a:moveTo>
                  <a:pt x="356" y="452"/>
                </a:moveTo>
                <a:lnTo>
                  <a:pt x="356" y="448"/>
                </a:lnTo>
                <a:lnTo>
                  <a:pt x="355" y="448"/>
                </a:lnTo>
                <a:lnTo>
                  <a:pt x="355" y="450"/>
                </a:lnTo>
                <a:lnTo>
                  <a:pt x="356" y="452"/>
                </a:lnTo>
                <a:lnTo>
                  <a:pt x="356" y="452"/>
                </a:lnTo>
                <a:lnTo>
                  <a:pt x="356" y="452"/>
                </a:lnTo>
                <a:lnTo>
                  <a:pt x="356" y="452"/>
                </a:lnTo>
                <a:lnTo>
                  <a:pt x="356" y="452"/>
                </a:lnTo>
                <a:lnTo>
                  <a:pt x="356" y="452"/>
                </a:lnTo>
                <a:lnTo>
                  <a:pt x="356" y="452"/>
                </a:lnTo>
                <a:close/>
                <a:moveTo>
                  <a:pt x="413" y="18"/>
                </a:moveTo>
                <a:lnTo>
                  <a:pt x="413" y="20"/>
                </a:lnTo>
                <a:lnTo>
                  <a:pt x="416" y="18"/>
                </a:lnTo>
                <a:lnTo>
                  <a:pt x="413" y="18"/>
                </a:lnTo>
                <a:lnTo>
                  <a:pt x="413" y="18"/>
                </a:lnTo>
                <a:lnTo>
                  <a:pt x="413" y="18"/>
                </a:lnTo>
                <a:lnTo>
                  <a:pt x="413" y="18"/>
                </a:lnTo>
                <a:lnTo>
                  <a:pt x="413" y="18"/>
                </a:lnTo>
                <a:lnTo>
                  <a:pt x="413" y="18"/>
                </a:lnTo>
                <a:lnTo>
                  <a:pt x="413" y="18"/>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16" name="Freeform 127"/>
          <p:cNvSpPr>
            <a:spLocks noEditPoints="1"/>
          </p:cNvSpPr>
          <p:nvPr/>
        </p:nvSpPr>
        <p:spPr bwMode="auto">
          <a:xfrm>
            <a:off x="8042080" y="4176268"/>
            <a:ext cx="432197" cy="431053"/>
          </a:xfrm>
          <a:custGeom>
            <a:avLst/>
            <a:gdLst>
              <a:gd name="T0" fmla="*/ 138 w 242"/>
              <a:gd name="T1" fmla="*/ 140 h 175"/>
              <a:gd name="T2" fmla="*/ 128 w 242"/>
              <a:gd name="T3" fmla="*/ 130 h 175"/>
              <a:gd name="T4" fmla="*/ 117 w 242"/>
              <a:gd name="T5" fmla="*/ 110 h 175"/>
              <a:gd name="T6" fmla="*/ 108 w 242"/>
              <a:gd name="T7" fmla="*/ 88 h 175"/>
              <a:gd name="T8" fmla="*/ 104 w 242"/>
              <a:gd name="T9" fmla="*/ 73 h 175"/>
              <a:gd name="T10" fmla="*/ 82 w 242"/>
              <a:gd name="T11" fmla="*/ 56 h 175"/>
              <a:gd name="T12" fmla="*/ 64 w 242"/>
              <a:gd name="T13" fmla="*/ 36 h 175"/>
              <a:gd name="T14" fmla="*/ 37 w 242"/>
              <a:gd name="T15" fmla="*/ 25 h 175"/>
              <a:gd name="T16" fmla="*/ 3 w 242"/>
              <a:gd name="T17" fmla="*/ 90 h 175"/>
              <a:gd name="T18" fmla="*/ 12 w 242"/>
              <a:gd name="T19" fmla="*/ 132 h 175"/>
              <a:gd name="T20" fmla="*/ 39 w 242"/>
              <a:gd name="T21" fmla="*/ 124 h 175"/>
              <a:gd name="T22" fmla="*/ 24 w 242"/>
              <a:gd name="T23" fmla="*/ 114 h 175"/>
              <a:gd name="T24" fmla="*/ 44 w 242"/>
              <a:gd name="T25" fmla="*/ 113 h 175"/>
              <a:gd name="T26" fmla="*/ 51 w 242"/>
              <a:gd name="T27" fmla="*/ 110 h 175"/>
              <a:gd name="T28" fmla="*/ 57 w 242"/>
              <a:gd name="T29" fmla="*/ 105 h 175"/>
              <a:gd name="T30" fmla="*/ 68 w 242"/>
              <a:gd name="T31" fmla="*/ 106 h 175"/>
              <a:gd name="T32" fmla="*/ 90 w 242"/>
              <a:gd name="T33" fmla="*/ 124 h 175"/>
              <a:gd name="T34" fmla="*/ 101 w 242"/>
              <a:gd name="T35" fmla="*/ 137 h 175"/>
              <a:gd name="T36" fmla="*/ 113 w 242"/>
              <a:gd name="T37" fmla="*/ 149 h 175"/>
              <a:gd name="T38" fmla="*/ 138 w 242"/>
              <a:gd name="T39" fmla="*/ 153 h 175"/>
              <a:gd name="T40" fmla="*/ 149 w 242"/>
              <a:gd name="T41" fmla="*/ 158 h 175"/>
              <a:gd name="T42" fmla="*/ 157 w 242"/>
              <a:gd name="T43" fmla="*/ 150 h 175"/>
              <a:gd name="T44" fmla="*/ 148 w 242"/>
              <a:gd name="T45" fmla="*/ 149 h 175"/>
              <a:gd name="T46" fmla="*/ 113 w 242"/>
              <a:gd name="T47" fmla="*/ 65 h 175"/>
              <a:gd name="T48" fmla="*/ 117 w 242"/>
              <a:gd name="T49" fmla="*/ 70 h 175"/>
              <a:gd name="T50" fmla="*/ 187 w 242"/>
              <a:gd name="T51" fmla="*/ 44 h 175"/>
              <a:gd name="T52" fmla="*/ 175 w 242"/>
              <a:gd name="T53" fmla="*/ 43 h 175"/>
              <a:gd name="T54" fmla="*/ 166 w 242"/>
              <a:gd name="T55" fmla="*/ 60 h 175"/>
              <a:gd name="T56" fmla="*/ 152 w 242"/>
              <a:gd name="T57" fmla="*/ 65 h 175"/>
              <a:gd name="T58" fmla="*/ 148 w 242"/>
              <a:gd name="T59" fmla="*/ 65 h 175"/>
              <a:gd name="T60" fmla="*/ 125 w 242"/>
              <a:gd name="T61" fmla="*/ 65 h 175"/>
              <a:gd name="T62" fmla="*/ 134 w 242"/>
              <a:gd name="T63" fmla="*/ 77 h 175"/>
              <a:gd name="T64" fmla="*/ 165 w 242"/>
              <a:gd name="T65" fmla="*/ 74 h 175"/>
              <a:gd name="T66" fmla="*/ 183 w 242"/>
              <a:gd name="T67" fmla="*/ 61 h 175"/>
              <a:gd name="T68" fmla="*/ 183 w 242"/>
              <a:gd name="T69" fmla="*/ 56 h 175"/>
              <a:gd name="T70" fmla="*/ 145 w 242"/>
              <a:gd name="T71" fmla="*/ 136 h 175"/>
              <a:gd name="T72" fmla="*/ 149 w 242"/>
              <a:gd name="T73" fmla="*/ 134 h 175"/>
              <a:gd name="T74" fmla="*/ 157 w 242"/>
              <a:gd name="T75" fmla="*/ 141 h 175"/>
              <a:gd name="T76" fmla="*/ 153 w 242"/>
              <a:gd name="T77" fmla="*/ 136 h 175"/>
              <a:gd name="T78" fmla="*/ 156 w 242"/>
              <a:gd name="T79" fmla="*/ 8 h 175"/>
              <a:gd name="T80" fmla="*/ 157 w 242"/>
              <a:gd name="T81" fmla="*/ 13 h 175"/>
              <a:gd name="T82" fmla="*/ 189 w 242"/>
              <a:gd name="T83" fmla="*/ 29 h 175"/>
              <a:gd name="T84" fmla="*/ 169 w 242"/>
              <a:gd name="T85" fmla="*/ 13 h 175"/>
              <a:gd name="T86" fmla="*/ 187 w 242"/>
              <a:gd name="T87" fmla="*/ 29 h 175"/>
              <a:gd name="T88" fmla="*/ 198 w 242"/>
              <a:gd name="T89" fmla="*/ 48 h 175"/>
              <a:gd name="T90" fmla="*/ 197 w 242"/>
              <a:gd name="T91" fmla="*/ 35 h 175"/>
              <a:gd name="T92" fmla="*/ 191 w 242"/>
              <a:gd name="T93" fmla="*/ 132 h 175"/>
              <a:gd name="T94" fmla="*/ 191 w 242"/>
              <a:gd name="T95" fmla="*/ 130 h 175"/>
              <a:gd name="T96" fmla="*/ 191 w 242"/>
              <a:gd name="T97" fmla="*/ 171 h 175"/>
              <a:gd name="T98" fmla="*/ 241 w 242"/>
              <a:gd name="T99" fmla="*/ 80 h 175"/>
              <a:gd name="T100" fmla="*/ 226 w 242"/>
              <a:gd name="T101" fmla="*/ 70 h 175"/>
              <a:gd name="T102" fmla="*/ 237 w 242"/>
              <a:gd name="T103" fmla="*/ 88 h 175"/>
              <a:gd name="T104" fmla="*/ 241 w 242"/>
              <a:gd name="T105" fmla="*/ 80 h 175"/>
              <a:gd name="T106" fmla="*/ 105 w 242"/>
              <a:gd name="T107" fmla="*/ 0 h 175"/>
              <a:gd name="T108" fmla="*/ 104 w 242"/>
              <a:gd name="T109" fmla="*/ 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2" h="175">
                <a:moveTo>
                  <a:pt x="148" y="149"/>
                </a:moveTo>
                <a:lnTo>
                  <a:pt x="141" y="147"/>
                </a:lnTo>
                <a:lnTo>
                  <a:pt x="138" y="143"/>
                </a:lnTo>
                <a:lnTo>
                  <a:pt x="141" y="143"/>
                </a:lnTo>
                <a:lnTo>
                  <a:pt x="144" y="141"/>
                </a:lnTo>
                <a:lnTo>
                  <a:pt x="141" y="140"/>
                </a:lnTo>
                <a:lnTo>
                  <a:pt x="138" y="140"/>
                </a:lnTo>
                <a:lnTo>
                  <a:pt x="134" y="140"/>
                </a:lnTo>
                <a:lnTo>
                  <a:pt x="132" y="137"/>
                </a:lnTo>
                <a:lnTo>
                  <a:pt x="132" y="136"/>
                </a:lnTo>
                <a:lnTo>
                  <a:pt x="132" y="132"/>
                </a:lnTo>
                <a:lnTo>
                  <a:pt x="134" y="130"/>
                </a:lnTo>
                <a:lnTo>
                  <a:pt x="132" y="128"/>
                </a:lnTo>
                <a:lnTo>
                  <a:pt x="128" y="130"/>
                </a:lnTo>
                <a:lnTo>
                  <a:pt x="125" y="130"/>
                </a:lnTo>
                <a:lnTo>
                  <a:pt x="122" y="130"/>
                </a:lnTo>
                <a:lnTo>
                  <a:pt x="121" y="126"/>
                </a:lnTo>
                <a:lnTo>
                  <a:pt x="121" y="124"/>
                </a:lnTo>
                <a:lnTo>
                  <a:pt x="118" y="122"/>
                </a:lnTo>
                <a:lnTo>
                  <a:pt x="117" y="121"/>
                </a:lnTo>
                <a:lnTo>
                  <a:pt x="117" y="110"/>
                </a:lnTo>
                <a:lnTo>
                  <a:pt x="113" y="110"/>
                </a:lnTo>
                <a:lnTo>
                  <a:pt x="109" y="106"/>
                </a:lnTo>
                <a:lnTo>
                  <a:pt x="104" y="100"/>
                </a:lnTo>
                <a:lnTo>
                  <a:pt x="100" y="92"/>
                </a:lnTo>
                <a:lnTo>
                  <a:pt x="100" y="88"/>
                </a:lnTo>
                <a:lnTo>
                  <a:pt x="101" y="86"/>
                </a:lnTo>
                <a:lnTo>
                  <a:pt x="108" y="88"/>
                </a:lnTo>
                <a:lnTo>
                  <a:pt x="112" y="88"/>
                </a:lnTo>
                <a:lnTo>
                  <a:pt x="113" y="86"/>
                </a:lnTo>
                <a:lnTo>
                  <a:pt x="114" y="82"/>
                </a:lnTo>
                <a:lnTo>
                  <a:pt x="113" y="78"/>
                </a:lnTo>
                <a:lnTo>
                  <a:pt x="109" y="74"/>
                </a:lnTo>
                <a:lnTo>
                  <a:pt x="108" y="73"/>
                </a:lnTo>
                <a:lnTo>
                  <a:pt x="104" y="73"/>
                </a:lnTo>
                <a:lnTo>
                  <a:pt x="100" y="70"/>
                </a:lnTo>
                <a:lnTo>
                  <a:pt x="92" y="66"/>
                </a:lnTo>
                <a:lnTo>
                  <a:pt x="86" y="65"/>
                </a:lnTo>
                <a:lnTo>
                  <a:pt x="82" y="65"/>
                </a:lnTo>
                <a:lnTo>
                  <a:pt x="81" y="61"/>
                </a:lnTo>
                <a:lnTo>
                  <a:pt x="82" y="60"/>
                </a:lnTo>
                <a:lnTo>
                  <a:pt x="82" y="56"/>
                </a:lnTo>
                <a:lnTo>
                  <a:pt x="81" y="49"/>
                </a:lnTo>
                <a:lnTo>
                  <a:pt x="78" y="47"/>
                </a:lnTo>
                <a:lnTo>
                  <a:pt x="75" y="47"/>
                </a:lnTo>
                <a:lnTo>
                  <a:pt x="71" y="44"/>
                </a:lnTo>
                <a:lnTo>
                  <a:pt x="69" y="40"/>
                </a:lnTo>
                <a:lnTo>
                  <a:pt x="65" y="39"/>
                </a:lnTo>
                <a:lnTo>
                  <a:pt x="64" y="36"/>
                </a:lnTo>
                <a:lnTo>
                  <a:pt x="61" y="35"/>
                </a:lnTo>
                <a:lnTo>
                  <a:pt x="57" y="35"/>
                </a:lnTo>
                <a:lnTo>
                  <a:pt x="56" y="35"/>
                </a:lnTo>
                <a:lnTo>
                  <a:pt x="51" y="31"/>
                </a:lnTo>
                <a:lnTo>
                  <a:pt x="47" y="27"/>
                </a:lnTo>
                <a:lnTo>
                  <a:pt x="41" y="25"/>
                </a:lnTo>
                <a:lnTo>
                  <a:pt x="37" y="25"/>
                </a:lnTo>
                <a:lnTo>
                  <a:pt x="27" y="21"/>
                </a:lnTo>
                <a:lnTo>
                  <a:pt x="17" y="16"/>
                </a:lnTo>
                <a:lnTo>
                  <a:pt x="8" y="12"/>
                </a:lnTo>
                <a:lnTo>
                  <a:pt x="8" y="12"/>
                </a:lnTo>
                <a:lnTo>
                  <a:pt x="4" y="78"/>
                </a:lnTo>
                <a:lnTo>
                  <a:pt x="3" y="86"/>
                </a:lnTo>
                <a:lnTo>
                  <a:pt x="3" y="90"/>
                </a:lnTo>
                <a:lnTo>
                  <a:pt x="4" y="92"/>
                </a:lnTo>
                <a:lnTo>
                  <a:pt x="0" y="130"/>
                </a:lnTo>
                <a:lnTo>
                  <a:pt x="3" y="132"/>
                </a:lnTo>
                <a:lnTo>
                  <a:pt x="4" y="132"/>
                </a:lnTo>
                <a:lnTo>
                  <a:pt x="7" y="132"/>
                </a:lnTo>
                <a:lnTo>
                  <a:pt x="8" y="132"/>
                </a:lnTo>
                <a:lnTo>
                  <a:pt x="12" y="132"/>
                </a:lnTo>
                <a:lnTo>
                  <a:pt x="17" y="132"/>
                </a:lnTo>
                <a:lnTo>
                  <a:pt x="21" y="134"/>
                </a:lnTo>
                <a:lnTo>
                  <a:pt x="27" y="134"/>
                </a:lnTo>
                <a:lnTo>
                  <a:pt x="31" y="132"/>
                </a:lnTo>
                <a:lnTo>
                  <a:pt x="35" y="130"/>
                </a:lnTo>
                <a:lnTo>
                  <a:pt x="39" y="126"/>
                </a:lnTo>
                <a:lnTo>
                  <a:pt x="39" y="124"/>
                </a:lnTo>
                <a:lnTo>
                  <a:pt x="37" y="121"/>
                </a:lnTo>
                <a:lnTo>
                  <a:pt x="33" y="118"/>
                </a:lnTo>
                <a:lnTo>
                  <a:pt x="31" y="117"/>
                </a:lnTo>
                <a:lnTo>
                  <a:pt x="27" y="117"/>
                </a:lnTo>
                <a:lnTo>
                  <a:pt x="25" y="117"/>
                </a:lnTo>
                <a:lnTo>
                  <a:pt x="24" y="117"/>
                </a:lnTo>
                <a:lnTo>
                  <a:pt x="24" y="114"/>
                </a:lnTo>
                <a:lnTo>
                  <a:pt x="25" y="117"/>
                </a:lnTo>
                <a:lnTo>
                  <a:pt x="27" y="114"/>
                </a:lnTo>
                <a:lnTo>
                  <a:pt x="31" y="117"/>
                </a:lnTo>
                <a:lnTo>
                  <a:pt x="35" y="117"/>
                </a:lnTo>
                <a:lnTo>
                  <a:pt x="37" y="114"/>
                </a:lnTo>
                <a:lnTo>
                  <a:pt x="43" y="114"/>
                </a:lnTo>
                <a:lnTo>
                  <a:pt x="44" y="113"/>
                </a:lnTo>
                <a:lnTo>
                  <a:pt x="43" y="110"/>
                </a:lnTo>
                <a:lnTo>
                  <a:pt x="41" y="109"/>
                </a:lnTo>
                <a:lnTo>
                  <a:pt x="44" y="110"/>
                </a:lnTo>
                <a:lnTo>
                  <a:pt x="47" y="113"/>
                </a:lnTo>
                <a:lnTo>
                  <a:pt x="47" y="110"/>
                </a:lnTo>
                <a:lnTo>
                  <a:pt x="48" y="109"/>
                </a:lnTo>
                <a:lnTo>
                  <a:pt x="51" y="110"/>
                </a:lnTo>
                <a:lnTo>
                  <a:pt x="48" y="105"/>
                </a:lnTo>
                <a:lnTo>
                  <a:pt x="44" y="100"/>
                </a:lnTo>
                <a:lnTo>
                  <a:pt x="51" y="105"/>
                </a:lnTo>
                <a:lnTo>
                  <a:pt x="55" y="106"/>
                </a:lnTo>
                <a:lnTo>
                  <a:pt x="55" y="105"/>
                </a:lnTo>
                <a:lnTo>
                  <a:pt x="55" y="104"/>
                </a:lnTo>
                <a:lnTo>
                  <a:pt x="57" y="105"/>
                </a:lnTo>
                <a:lnTo>
                  <a:pt x="57" y="104"/>
                </a:lnTo>
                <a:lnTo>
                  <a:pt x="60" y="101"/>
                </a:lnTo>
                <a:lnTo>
                  <a:pt x="60" y="104"/>
                </a:lnTo>
                <a:lnTo>
                  <a:pt x="61" y="104"/>
                </a:lnTo>
                <a:lnTo>
                  <a:pt x="64" y="104"/>
                </a:lnTo>
                <a:lnTo>
                  <a:pt x="65" y="105"/>
                </a:lnTo>
                <a:lnTo>
                  <a:pt x="68" y="106"/>
                </a:lnTo>
                <a:lnTo>
                  <a:pt x="75" y="109"/>
                </a:lnTo>
                <a:lnTo>
                  <a:pt x="77" y="109"/>
                </a:lnTo>
                <a:lnTo>
                  <a:pt x="78" y="109"/>
                </a:lnTo>
                <a:lnTo>
                  <a:pt x="82" y="110"/>
                </a:lnTo>
                <a:lnTo>
                  <a:pt x="84" y="113"/>
                </a:lnTo>
                <a:lnTo>
                  <a:pt x="86" y="117"/>
                </a:lnTo>
                <a:lnTo>
                  <a:pt x="90" y="124"/>
                </a:lnTo>
                <a:lnTo>
                  <a:pt x="90" y="128"/>
                </a:lnTo>
                <a:lnTo>
                  <a:pt x="92" y="130"/>
                </a:lnTo>
                <a:lnTo>
                  <a:pt x="96" y="130"/>
                </a:lnTo>
                <a:lnTo>
                  <a:pt x="96" y="134"/>
                </a:lnTo>
                <a:lnTo>
                  <a:pt x="96" y="136"/>
                </a:lnTo>
                <a:lnTo>
                  <a:pt x="100" y="137"/>
                </a:lnTo>
                <a:lnTo>
                  <a:pt x="101" y="137"/>
                </a:lnTo>
                <a:lnTo>
                  <a:pt x="104" y="143"/>
                </a:lnTo>
                <a:lnTo>
                  <a:pt x="104" y="145"/>
                </a:lnTo>
                <a:lnTo>
                  <a:pt x="105" y="149"/>
                </a:lnTo>
                <a:lnTo>
                  <a:pt x="108" y="147"/>
                </a:lnTo>
                <a:lnTo>
                  <a:pt x="109" y="149"/>
                </a:lnTo>
                <a:lnTo>
                  <a:pt x="112" y="149"/>
                </a:lnTo>
                <a:lnTo>
                  <a:pt x="113" y="149"/>
                </a:lnTo>
                <a:lnTo>
                  <a:pt x="114" y="149"/>
                </a:lnTo>
                <a:lnTo>
                  <a:pt x="117" y="150"/>
                </a:lnTo>
                <a:lnTo>
                  <a:pt x="122" y="149"/>
                </a:lnTo>
                <a:lnTo>
                  <a:pt x="122" y="150"/>
                </a:lnTo>
                <a:lnTo>
                  <a:pt x="128" y="150"/>
                </a:lnTo>
                <a:lnTo>
                  <a:pt x="134" y="153"/>
                </a:lnTo>
                <a:lnTo>
                  <a:pt x="138" y="153"/>
                </a:lnTo>
                <a:lnTo>
                  <a:pt x="140" y="153"/>
                </a:lnTo>
                <a:lnTo>
                  <a:pt x="140" y="154"/>
                </a:lnTo>
                <a:lnTo>
                  <a:pt x="144" y="154"/>
                </a:lnTo>
                <a:lnTo>
                  <a:pt x="140" y="157"/>
                </a:lnTo>
                <a:lnTo>
                  <a:pt x="141" y="158"/>
                </a:lnTo>
                <a:lnTo>
                  <a:pt x="145" y="158"/>
                </a:lnTo>
                <a:lnTo>
                  <a:pt x="149" y="158"/>
                </a:lnTo>
                <a:lnTo>
                  <a:pt x="153" y="157"/>
                </a:lnTo>
                <a:lnTo>
                  <a:pt x="152" y="154"/>
                </a:lnTo>
                <a:lnTo>
                  <a:pt x="148" y="154"/>
                </a:lnTo>
                <a:lnTo>
                  <a:pt x="149" y="153"/>
                </a:lnTo>
                <a:lnTo>
                  <a:pt x="152" y="153"/>
                </a:lnTo>
                <a:lnTo>
                  <a:pt x="153" y="153"/>
                </a:lnTo>
                <a:lnTo>
                  <a:pt x="157" y="150"/>
                </a:lnTo>
                <a:lnTo>
                  <a:pt x="152" y="150"/>
                </a:lnTo>
                <a:lnTo>
                  <a:pt x="148" y="149"/>
                </a:lnTo>
                <a:lnTo>
                  <a:pt x="148" y="149"/>
                </a:lnTo>
                <a:lnTo>
                  <a:pt x="148" y="149"/>
                </a:lnTo>
                <a:lnTo>
                  <a:pt x="148" y="149"/>
                </a:lnTo>
                <a:lnTo>
                  <a:pt x="148" y="149"/>
                </a:lnTo>
                <a:lnTo>
                  <a:pt x="148" y="149"/>
                </a:lnTo>
                <a:lnTo>
                  <a:pt x="148" y="149"/>
                </a:lnTo>
                <a:close/>
                <a:moveTo>
                  <a:pt x="117" y="70"/>
                </a:moveTo>
                <a:lnTo>
                  <a:pt x="118" y="69"/>
                </a:lnTo>
                <a:lnTo>
                  <a:pt x="118" y="66"/>
                </a:lnTo>
                <a:lnTo>
                  <a:pt x="117" y="65"/>
                </a:lnTo>
                <a:lnTo>
                  <a:pt x="114" y="65"/>
                </a:lnTo>
                <a:lnTo>
                  <a:pt x="113" y="65"/>
                </a:lnTo>
                <a:lnTo>
                  <a:pt x="114" y="66"/>
                </a:lnTo>
                <a:lnTo>
                  <a:pt x="117" y="70"/>
                </a:lnTo>
                <a:lnTo>
                  <a:pt x="117" y="70"/>
                </a:lnTo>
                <a:lnTo>
                  <a:pt x="117" y="70"/>
                </a:lnTo>
                <a:lnTo>
                  <a:pt x="117" y="70"/>
                </a:lnTo>
                <a:lnTo>
                  <a:pt x="117" y="70"/>
                </a:lnTo>
                <a:lnTo>
                  <a:pt x="117" y="70"/>
                </a:lnTo>
                <a:lnTo>
                  <a:pt x="117" y="70"/>
                </a:lnTo>
                <a:close/>
                <a:moveTo>
                  <a:pt x="183" y="56"/>
                </a:moveTo>
                <a:lnTo>
                  <a:pt x="185" y="56"/>
                </a:lnTo>
                <a:lnTo>
                  <a:pt x="187" y="53"/>
                </a:lnTo>
                <a:lnTo>
                  <a:pt x="189" y="48"/>
                </a:lnTo>
                <a:lnTo>
                  <a:pt x="189" y="47"/>
                </a:lnTo>
                <a:lnTo>
                  <a:pt x="187" y="44"/>
                </a:lnTo>
                <a:lnTo>
                  <a:pt x="185" y="43"/>
                </a:lnTo>
                <a:lnTo>
                  <a:pt x="187" y="40"/>
                </a:lnTo>
                <a:lnTo>
                  <a:pt x="183" y="43"/>
                </a:lnTo>
                <a:lnTo>
                  <a:pt x="182" y="44"/>
                </a:lnTo>
                <a:lnTo>
                  <a:pt x="179" y="43"/>
                </a:lnTo>
                <a:lnTo>
                  <a:pt x="178" y="40"/>
                </a:lnTo>
                <a:lnTo>
                  <a:pt x="175" y="43"/>
                </a:lnTo>
                <a:lnTo>
                  <a:pt x="175" y="44"/>
                </a:lnTo>
                <a:lnTo>
                  <a:pt x="175" y="48"/>
                </a:lnTo>
                <a:lnTo>
                  <a:pt x="178" y="53"/>
                </a:lnTo>
                <a:lnTo>
                  <a:pt x="175" y="53"/>
                </a:lnTo>
                <a:lnTo>
                  <a:pt x="174" y="56"/>
                </a:lnTo>
                <a:lnTo>
                  <a:pt x="170" y="56"/>
                </a:lnTo>
                <a:lnTo>
                  <a:pt x="166" y="60"/>
                </a:lnTo>
                <a:lnTo>
                  <a:pt x="165" y="64"/>
                </a:lnTo>
                <a:lnTo>
                  <a:pt x="161" y="65"/>
                </a:lnTo>
                <a:lnTo>
                  <a:pt x="158" y="65"/>
                </a:lnTo>
                <a:lnTo>
                  <a:pt x="157" y="64"/>
                </a:lnTo>
                <a:lnTo>
                  <a:pt x="156" y="65"/>
                </a:lnTo>
                <a:lnTo>
                  <a:pt x="153" y="65"/>
                </a:lnTo>
                <a:lnTo>
                  <a:pt x="152" y="65"/>
                </a:lnTo>
                <a:lnTo>
                  <a:pt x="152" y="61"/>
                </a:lnTo>
                <a:lnTo>
                  <a:pt x="152" y="60"/>
                </a:lnTo>
                <a:lnTo>
                  <a:pt x="153" y="57"/>
                </a:lnTo>
                <a:lnTo>
                  <a:pt x="152" y="57"/>
                </a:lnTo>
                <a:lnTo>
                  <a:pt x="149" y="60"/>
                </a:lnTo>
                <a:lnTo>
                  <a:pt x="149" y="64"/>
                </a:lnTo>
                <a:lnTo>
                  <a:pt x="148" y="65"/>
                </a:lnTo>
                <a:lnTo>
                  <a:pt x="145" y="65"/>
                </a:lnTo>
                <a:lnTo>
                  <a:pt x="138" y="66"/>
                </a:lnTo>
                <a:lnTo>
                  <a:pt x="134" y="65"/>
                </a:lnTo>
                <a:lnTo>
                  <a:pt x="132" y="65"/>
                </a:lnTo>
                <a:lnTo>
                  <a:pt x="130" y="65"/>
                </a:lnTo>
                <a:lnTo>
                  <a:pt x="128" y="65"/>
                </a:lnTo>
                <a:lnTo>
                  <a:pt x="125" y="65"/>
                </a:lnTo>
                <a:lnTo>
                  <a:pt x="122" y="65"/>
                </a:lnTo>
                <a:lnTo>
                  <a:pt x="122" y="66"/>
                </a:lnTo>
                <a:lnTo>
                  <a:pt x="122" y="69"/>
                </a:lnTo>
                <a:lnTo>
                  <a:pt x="126" y="70"/>
                </a:lnTo>
                <a:lnTo>
                  <a:pt x="128" y="70"/>
                </a:lnTo>
                <a:lnTo>
                  <a:pt x="130" y="73"/>
                </a:lnTo>
                <a:lnTo>
                  <a:pt x="134" y="77"/>
                </a:lnTo>
                <a:lnTo>
                  <a:pt x="138" y="74"/>
                </a:lnTo>
                <a:lnTo>
                  <a:pt x="141" y="77"/>
                </a:lnTo>
                <a:lnTo>
                  <a:pt x="141" y="78"/>
                </a:lnTo>
                <a:lnTo>
                  <a:pt x="145" y="78"/>
                </a:lnTo>
                <a:lnTo>
                  <a:pt x="156" y="78"/>
                </a:lnTo>
                <a:lnTo>
                  <a:pt x="158" y="77"/>
                </a:lnTo>
                <a:lnTo>
                  <a:pt x="165" y="74"/>
                </a:lnTo>
                <a:lnTo>
                  <a:pt x="169" y="73"/>
                </a:lnTo>
                <a:lnTo>
                  <a:pt x="170" y="70"/>
                </a:lnTo>
                <a:lnTo>
                  <a:pt x="171" y="69"/>
                </a:lnTo>
                <a:lnTo>
                  <a:pt x="171" y="65"/>
                </a:lnTo>
                <a:lnTo>
                  <a:pt x="179" y="65"/>
                </a:lnTo>
                <a:lnTo>
                  <a:pt x="183" y="65"/>
                </a:lnTo>
                <a:lnTo>
                  <a:pt x="183" y="61"/>
                </a:lnTo>
                <a:lnTo>
                  <a:pt x="182" y="57"/>
                </a:lnTo>
                <a:lnTo>
                  <a:pt x="182" y="56"/>
                </a:lnTo>
                <a:lnTo>
                  <a:pt x="183" y="56"/>
                </a:lnTo>
                <a:lnTo>
                  <a:pt x="183" y="56"/>
                </a:lnTo>
                <a:lnTo>
                  <a:pt x="183" y="56"/>
                </a:lnTo>
                <a:lnTo>
                  <a:pt x="183" y="56"/>
                </a:lnTo>
                <a:lnTo>
                  <a:pt x="183" y="56"/>
                </a:lnTo>
                <a:lnTo>
                  <a:pt x="183" y="56"/>
                </a:lnTo>
                <a:lnTo>
                  <a:pt x="183" y="56"/>
                </a:lnTo>
                <a:close/>
                <a:moveTo>
                  <a:pt x="149" y="134"/>
                </a:moveTo>
                <a:lnTo>
                  <a:pt x="149" y="132"/>
                </a:lnTo>
                <a:lnTo>
                  <a:pt x="148" y="132"/>
                </a:lnTo>
                <a:lnTo>
                  <a:pt x="145" y="134"/>
                </a:lnTo>
                <a:lnTo>
                  <a:pt x="145" y="136"/>
                </a:lnTo>
                <a:lnTo>
                  <a:pt x="149" y="137"/>
                </a:lnTo>
                <a:lnTo>
                  <a:pt x="149" y="134"/>
                </a:lnTo>
                <a:lnTo>
                  <a:pt x="149" y="134"/>
                </a:lnTo>
                <a:lnTo>
                  <a:pt x="149" y="134"/>
                </a:lnTo>
                <a:lnTo>
                  <a:pt x="149" y="134"/>
                </a:lnTo>
                <a:lnTo>
                  <a:pt x="149" y="134"/>
                </a:lnTo>
                <a:lnTo>
                  <a:pt x="149" y="134"/>
                </a:lnTo>
                <a:lnTo>
                  <a:pt x="149" y="134"/>
                </a:lnTo>
                <a:close/>
                <a:moveTo>
                  <a:pt x="153" y="136"/>
                </a:moveTo>
                <a:lnTo>
                  <a:pt x="152" y="136"/>
                </a:lnTo>
                <a:lnTo>
                  <a:pt x="152" y="137"/>
                </a:lnTo>
                <a:lnTo>
                  <a:pt x="152" y="140"/>
                </a:lnTo>
                <a:lnTo>
                  <a:pt x="153" y="140"/>
                </a:lnTo>
                <a:lnTo>
                  <a:pt x="157" y="141"/>
                </a:lnTo>
                <a:lnTo>
                  <a:pt x="158" y="140"/>
                </a:lnTo>
                <a:lnTo>
                  <a:pt x="157" y="137"/>
                </a:lnTo>
                <a:lnTo>
                  <a:pt x="153" y="136"/>
                </a:lnTo>
                <a:lnTo>
                  <a:pt x="153" y="136"/>
                </a:lnTo>
                <a:lnTo>
                  <a:pt x="153" y="136"/>
                </a:lnTo>
                <a:lnTo>
                  <a:pt x="153" y="136"/>
                </a:lnTo>
                <a:lnTo>
                  <a:pt x="153" y="136"/>
                </a:lnTo>
                <a:lnTo>
                  <a:pt x="153" y="136"/>
                </a:lnTo>
                <a:lnTo>
                  <a:pt x="153" y="136"/>
                </a:lnTo>
                <a:close/>
                <a:moveTo>
                  <a:pt x="157" y="13"/>
                </a:moveTo>
                <a:lnTo>
                  <a:pt x="158" y="13"/>
                </a:lnTo>
                <a:lnTo>
                  <a:pt x="158" y="12"/>
                </a:lnTo>
                <a:lnTo>
                  <a:pt x="158" y="9"/>
                </a:lnTo>
                <a:lnTo>
                  <a:pt x="156" y="8"/>
                </a:lnTo>
                <a:lnTo>
                  <a:pt x="153" y="8"/>
                </a:lnTo>
                <a:lnTo>
                  <a:pt x="153" y="9"/>
                </a:lnTo>
                <a:lnTo>
                  <a:pt x="156" y="12"/>
                </a:lnTo>
                <a:lnTo>
                  <a:pt x="157" y="13"/>
                </a:lnTo>
                <a:lnTo>
                  <a:pt x="157" y="13"/>
                </a:lnTo>
                <a:lnTo>
                  <a:pt x="157" y="13"/>
                </a:lnTo>
                <a:lnTo>
                  <a:pt x="157" y="13"/>
                </a:lnTo>
                <a:lnTo>
                  <a:pt x="157" y="13"/>
                </a:lnTo>
                <a:lnTo>
                  <a:pt x="157" y="13"/>
                </a:lnTo>
                <a:lnTo>
                  <a:pt x="157" y="13"/>
                </a:lnTo>
                <a:close/>
                <a:moveTo>
                  <a:pt x="197" y="35"/>
                </a:moveTo>
                <a:lnTo>
                  <a:pt x="193" y="35"/>
                </a:lnTo>
                <a:lnTo>
                  <a:pt x="191" y="33"/>
                </a:lnTo>
                <a:lnTo>
                  <a:pt x="189" y="29"/>
                </a:lnTo>
                <a:lnTo>
                  <a:pt x="185" y="25"/>
                </a:lnTo>
                <a:lnTo>
                  <a:pt x="182" y="23"/>
                </a:lnTo>
                <a:lnTo>
                  <a:pt x="178" y="20"/>
                </a:lnTo>
                <a:lnTo>
                  <a:pt x="174" y="17"/>
                </a:lnTo>
                <a:lnTo>
                  <a:pt x="171" y="17"/>
                </a:lnTo>
                <a:lnTo>
                  <a:pt x="170" y="16"/>
                </a:lnTo>
                <a:lnTo>
                  <a:pt x="169" y="13"/>
                </a:lnTo>
                <a:lnTo>
                  <a:pt x="166" y="12"/>
                </a:lnTo>
                <a:lnTo>
                  <a:pt x="166" y="13"/>
                </a:lnTo>
                <a:lnTo>
                  <a:pt x="165" y="13"/>
                </a:lnTo>
                <a:lnTo>
                  <a:pt x="170" y="17"/>
                </a:lnTo>
                <a:lnTo>
                  <a:pt x="175" y="21"/>
                </a:lnTo>
                <a:lnTo>
                  <a:pt x="182" y="27"/>
                </a:lnTo>
                <a:lnTo>
                  <a:pt x="187" y="29"/>
                </a:lnTo>
                <a:lnTo>
                  <a:pt x="191" y="35"/>
                </a:lnTo>
                <a:lnTo>
                  <a:pt x="193" y="40"/>
                </a:lnTo>
                <a:lnTo>
                  <a:pt x="193" y="43"/>
                </a:lnTo>
                <a:lnTo>
                  <a:pt x="193" y="47"/>
                </a:lnTo>
                <a:lnTo>
                  <a:pt x="195" y="49"/>
                </a:lnTo>
                <a:lnTo>
                  <a:pt x="197" y="53"/>
                </a:lnTo>
                <a:lnTo>
                  <a:pt x="198" y="48"/>
                </a:lnTo>
                <a:lnTo>
                  <a:pt x="201" y="43"/>
                </a:lnTo>
                <a:lnTo>
                  <a:pt x="197" y="36"/>
                </a:lnTo>
                <a:lnTo>
                  <a:pt x="197" y="35"/>
                </a:lnTo>
                <a:lnTo>
                  <a:pt x="197" y="35"/>
                </a:lnTo>
                <a:lnTo>
                  <a:pt x="197" y="35"/>
                </a:lnTo>
                <a:lnTo>
                  <a:pt x="197" y="35"/>
                </a:lnTo>
                <a:lnTo>
                  <a:pt x="197" y="35"/>
                </a:lnTo>
                <a:lnTo>
                  <a:pt x="197" y="35"/>
                </a:lnTo>
                <a:lnTo>
                  <a:pt x="197" y="35"/>
                </a:lnTo>
                <a:close/>
                <a:moveTo>
                  <a:pt x="191" y="130"/>
                </a:moveTo>
                <a:lnTo>
                  <a:pt x="187" y="128"/>
                </a:lnTo>
                <a:lnTo>
                  <a:pt x="185" y="128"/>
                </a:lnTo>
                <a:lnTo>
                  <a:pt x="189" y="132"/>
                </a:lnTo>
                <a:lnTo>
                  <a:pt x="191" y="132"/>
                </a:lnTo>
                <a:lnTo>
                  <a:pt x="191" y="130"/>
                </a:lnTo>
                <a:lnTo>
                  <a:pt x="191" y="130"/>
                </a:lnTo>
                <a:lnTo>
                  <a:pt x="191" y="130"/>
                </a:lnTo>
                <a:lnTo>
                  <a:pt x="191" y="130"/>
                </a:lnTo>
                <a:lnTo>
                  <a:pt x="191" y="130"/>
                </a:lnTo>
                <a:lnTo>
                  <a:pt x="191" y="130"/>
                </a:lnTo>
                <a:lnTo>
                  <a:pt x="191" y="130"/>
                </a:lnTo>
                <a:close/>
                <a:moveTo>
                  <a:pt x="191" y="171"/>
                </a:moveTo>
                <a:lnTo>
                  <a:pt x="193" y="175"/>
                </a:lnTo>
                <a:lnTo>
                  <a:pt x="195" y="175"/>
                </a:lnTo>
                <a:lnTo>
                  <a:pt x="197" y="175"/>
                </a:lnTo>
                <a:lnTo>
                  <a:pt x="198" y="175"/>
                </a:lnTo>
                <a:lnTo>
                  <a:pt x="195" y="171"/>
                </a:lnTo>
                <a:lnTo>
                  <a:pt x="191" y="171"/>
                </a:lnTo>
                <a:lnTo>
                  <a:pt x="191" y="171"/>
                </a:lnTo>
                <a:lnTo>
                  <a:pt x="191" y="171"/>
                </a:lnTo>
                <a:lnTo>
                  <a:pt x="191" y="171"/>
                </a:lnTo>
                <a:lnTo>
                  <a:pt x="191" y="171"/>
                </a:lnTo>
                <a:lnTo>
                  <a:pt x="191" y="171"/>
                </a:lnTo>
                <a:lnTo>
                  <a:pt x="191" y="171"/>
                </a:lnTo>
                <a:close/>
                <a:moveTo>
                  <a:pt x="241" y="80"/>
                </a:moveTo>
                <a:lnTo>
                  <a:pt x="239" y="77"/>
                </a:lnTo>
                <a:lnTo>
                  <a:pt x="235" y="74"/>
                </a:lnTo>
                <a:lnTo>
                  <a:pt x="231" y="69"/>
                </a:lnTo>
                <a:lnTo>
                  <a:pt x="227" y="65"/>
                </a:lnTo>
                <a:lnTo>
                  <a:pt x="226" y="64"/>
                </a:lnTo>
                <a:lnTo>
                  <a:pt x="226" y="66"/>
                </a:lnTo>
                <a:lnTo>
                  <a:pt x="226" y="70"/>
                </a:lnTo>
                <a:lnTo>
                  <a:pt x="226" y="74"/>
                </a:lnTo>
                <a:lnTo>
                  <a:pt x="229" y="78"/>
                </a:lnTo>
                <a:lnTo>
                  <a:pt x="231" y="78"/>
                </a:lnTo>
                <a:lnTo>
                  <a:pt x="231" y="80"/>
                </a:lnTo>
                <a:lnTo>
                  <a:pt x="231" y="84"/>
                </a:lnTo>
                <a:lnTo>
                  <a:pt x="233" y="88"/>
                </a:lnTo>
                <a:lnTo>
                  <a:pt x="237" y="88"/>
                </a:lnTo>
                <a:lnTo>
                  <a:pt x="239" y="90"/>
                </a:lnTo>
                <a:lnTo>
                  <a:pt x="242" y="88"/>
                </a:lnTo>
                <a:lnTo>
                  <a:pt x="242" y="86"/>
                </a:lnTo>
                <a:lnTo>
                  <a:pt x="241" y="80"/>
                </a:lnTo>
                <a:lnTo>
                  <a:pt x="241" y="80"/>
                </a:lnTo>
                <a:lnTo>
                  <a:pt x="241" y="80"/>
                </a:lnTo>
                <a:lnTo>
                  <a:pt x="241" y="80"/>
                </a:lnTo>
                <a:lnTo>
                  <a:pt x="241" y="80"/>
                </a:lnTo>
                <a:lnTo>
                  <a:pt x="241" y="80"/>
                </a:lnTo>
                <a:lnTo>
                  <a:pt x="241" y="80"/>
                </a:lnTo>
                <a:close/>
                <a:moveTo>
                  <a:pt x="104" y="4"/>
                </a:moveTo>
                <a:lnTo>
                  <a:pt x="108" y="4"/>
                </a:lnTo>
                <a:lnTo>
                  <a:pt x="112" y="3"/>
                </a:lnTo>
                <a:lnTo>
                  <a:pt x="105" y="0"/>
                </a:lnTo>
                <a:lnTo>
                  <a:pt x="101" y="0"/>
                </a:lnTo>
                <a:lnTo>
                  <a:pt x="98" y="3"/>
                </a:lnTo>
                <a:lnTo>
                  <a:pt x="98" y="4"/>
                </a:lnTo>
                <a:lnTo>
                  <a:pt x="98" y="7"/>
                </a:lnTo>
                <a:lnTo>
                  <a:pt x="100" y="4"/>
                </a:lnTo>
                <a:lnTo>
                  <a:pt x="104" y="4"/>
                </a:lnTo>
                <a:lnTo>
                  <a:pt x="104" y="4"/>
                </a:lnTo>
                <a:lnTo>
                  <a:pt x="104" y="4"/>
                </a:lnTo>
                <a:lnTo>
                  <a:pt x="104" y="4"/>
                </a:lnTo>
                <a:lnTo>
                  <a:pt x="104" y="4"/>
                </a:lnTo>
                <a:lnTo>
                  <a:pt x="104" y="4"/>
                </a:lnTo>
                <a:lnTo>
                  <a:pt x="104" y="4"/>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17" name="Freeform 128"/>
          <p:cNvSpPr>
            <a:spLocks noEditPoints="1"/>
          </p:cNvSpPr>
          <p:nvPr/>
        </p:nvSpPr>
        <p:spPr bwMode="auto">
          <a:xfrm>
            <a:off x="7536654" y="1988968"/>
            <a:ext cx="373261" cy="936000"/>
          </a:xfrm>
          <a:custGeom>
            <a:avLst/>
            <a:gdLst>
              <a:gd name="T0" fmla="*/ 36 w 209"/>
              <a:gd name="T1" fmla="*/ 340 h 380"/>
              <a:gd name="T2" fmla="*/ 28 w 209"/>
              <a:gd name="T3" fmla="*/ 369 h 380"/>
              <a:gd name="T4" fmla="*/ 36 w 209"/>
              <a:gd name="T5" fmla="*/ 351 h 380"/>
              <a:gd name="T6" fmla="*/ 2 w 209"/>
              <a:gd name="T7" fmla="*/ 263 h 380"/>
              <a:gd name="T8" fmla="*/ 45 w 209"/>
              <a:gd name="T9" fmla="*/ 251 h 380"/>
              <a:gd name="T10" fmla="*/ 24 w 209"/>
              <a:gd name="T11" fmla="*/ 238 h 380"/>
              <a:gd name="T12" fmla="*/ 19 w 209"/>
              <a:gd name="T13" fmla="*/ 255 h 380"/>
              <a:gd name="T14" fmla="*/ 28 w 209"/>
              <a:gd name="T15" fmla="*/ 270 h 380"/>
              <a:gd name="T16" fmla="*/ 37 w 209"/>
              <a:gd name="T17" fmla="*/ 283 h 380"/>
              <a:gd name="T18" fmla="*/ 49 w 209"/>
              <a:gd name="T19" fmla="*/ 283 h 380"/>
              <a:gd name="T20" fmla="*/ 48 w 209"/>
              <a:gd name="T21" fmla="*/ 252 h 380"/>
              <a:gd name="T22" fmla="*/ 15 w 209"/>
              <a:gd name="T23" fmla="*/ 255 h 380"/>
              <a:gd name="T24" fmla="*/ 23 w 209"/>
              <a:gd name="T25" fmla="*/ 259 h 380"/>
              <a:gd name="T26" fmla="*/ 24 w 209"/>
              <a:gd name="T27" fmla="*/ 264 h 380"/>
              <a:gd name="T28" fmla="*/ 152 w 209"/>
              <a:gd name="T29" fmla="*/ 186 h 380"/>
              <a:gd name="T30" fmla="*/ 146 w 209"/>
              <a:gd name="T31" fmla="*/ 151 h 380"/>
              <a:gd name="T32" fmla="*/ 120 w 209"/>
              <a:gd name="T33" fmla="*/ 102 h 380"/>
              <a:gd name="T34" fmla="*/ 120 w 209"/>
              <a:gd name="T35" fmla="*/ 112 h 380"/>
              <a:gd name="T36" fmla="*/ 105 w 209"/>
              <a:gd name="T37" fmla="*/ 118 h 380"/>
              <a:gd name="T38" fmla="*/ 120 w 209"/>
              <a:gd name="T39" fmla="*/ 162 h 380"/>
              <a:gd name="T40" fmla="*/ 95 w 209"/>
              <a:gd name="T41" fmla="*/ 182 h 380"/>
              <a:gd name="T42" fmla="*/ 93 w 209"/>
              <a:gd name="T43" fmla="*/ 189 h 380"/>
              <a:gd name="T44" fmla="*/ 81 w 209"/>
              <a:gd name="T45" fmla="*/ 209 h 380"/>
              <a:gd name="T46" fmla="*/ 49 w 209"/>
              <a:gd name="T47" fmla="*/ 209 h 380"/>
              <a:gd name="T48" fmla="*/ 28 w 209"/>
              <a:gd name="T49" fmla="*/ 238 h 380"/>
              <a:gd name="T50" fmla="*/ 59 w 209"/>
              <a:gd name="T51" fmla="*/ 232 h 380"/>
              <a:gd name="T52" fmla="*/ 88 w 209"/>
              <a:gd name="T53" fmla="*/ 224 h 380"/>
              <a:gd name="T54" fmla="*/ 105 w 209"/>
              <a:gd name="T55" fmla="*/ 247 h 380"/>
              <a:gd name="T56" fmla="*/ 106 w 209"/>
              <a:gd name="T57" fmla="*/ 220 h 380"/>
              <a:gd name="T58" fmla="*/ 120 w 209"/>
              <a:gd name="T59" fmla="*/ 224 h 380"/>
              <a:gd name="T60" fmla="*/ 145 w 209"/>
              <a:gd name="T61" fmla="*/ 224 h 380"/>
              <a:gd name="T62" fmla="*/ 152 w 209"/>
              <a:gd name="T63" fmla="*/ 207 h 380"/>
              <a:gd name="T64" fmla="*/ 154 w 209"/>
              <a:gd name="T65" fmla="*/ 193 h 380"/>
              <a:gd name="T66" fmla="*/ 109 w 209"/>
              <a:gd name="T67" fmla="*/ 129 h 380"/>
              <a:gd name="T68" fmla="*/ 41 w 209"/>
              <a:gd name="T69" fmla="*/ 303 h 380"/>
              <a:gd name="T70" fmla="*/ 45 w 209"/>
              <a:gd name="T71" fmla="*/ 195 h 380"/>
              <a:gd name="T72" fmla="*/ 48 w 209"/>
              <a:gd name="T73" fmla="*/ 250 h 380"/>
              <a:gd name="T74" fmla="*/ 67 w 209"/>
              <a:gd name="T75" fmla="*/ 234 h 380"/>
              <a:gd name="T76" fmla="*/ 53 w 209"/>
              <a:gd name="T77" fmla="*/ 250 h 380"/>
              <a:gd name="T78" fmla="*/ 67 w 209"/>
              <a:gd name="T79" fmla="*/ 255 h 380"/>
              <a:gd name="T80" fmla="*/ 81 w 209"/>
              <a:gd name="T81" fmla="*/ 232 h 380"/>
              <a:gd name="T82" fmla="*/ 49 w 209"/>
              <a:gd name="T83" fmla="*/ 299 h 380"/>
              <a:gd name="T84" fmla="*/ 95 w 209"/>
              <a:gd name="T85" fmla="*/ 63 h 380"/>
              <a:gd name="T86" fmla="*/ 85 w 209"/>
              <a:gd name="T87" fmla="*/ 80 h 380"/>
              <a:gd name="T88" fmla="*/ 103 w 209"/>
              <a:gd name="T89" fmla="*/ 98 h 380"/>
              <a:gd name="T90" fmla="*/ 95 w 209"/>
              <a:gd name="T91" fmla="*/ 81 h 380"/>
              <a:gd name="T92" fmla="*/ 138 w 209"/>
              <a:gd name="T93" fmla="*/ 89 h 380"/>
              <a:gd name="T94" fmla="*/ 160 w 209"/>
              <a:gd name="T95" fmla="*/ 72 h 380"/>
              <a:gd name="T96" fmla="*/ 146 w 209"/>
              <a:gd name="T97" fmla="*/ 53 h 380"/>
              <a:gd name="T98" fmla="*/ 122 w 209"/>
              <a:gd name="T99" fmla="*/ 53 h 380"/>
              <a:gd name="T100" fmla="*/ 81 w 209"/>
              <a:gd name="T101" fmla="*/ 37 h 380"/>
              <a:gd name="T102" fmla="*/ 105 w 209"/>
              <a:gd name="T103" fmla="*/ 162 h 380"/>
              <a:gd name="T104" fmla="*/ 158 w 209"/>
              <a:gd name="T105" fmla="*/ 49 h 380"/>
              <a:gd name="T106" fmla="*/ 154 w 209"/>
              <a:gd name="T107" fmla="*/ 59 h 380"/>
              <a:gd name="T108" fmla="*/ 166 w 209"/>
              <a:gd name="T109" fmla="*/ 41 h 380"/>
              <a:gd name="T110" fmla="*/ 181 w 209"/>
              <a:gd name="T111" fmla="*/ 32 h 380"/>
              <a:gd name="T112" fmla="*/ 172 w 209"/>
              <a:gd name="T113" fmla="*/ 59 h 380"/>
              <a:gd name="T114" fmla="*/ 189 w 209"/>
              <a:gd name="T115" fmla="*/ 24 h 380"/>
              <a:gd name="T116" fmla="*/ 193 w 209"/>
              <a:gd name="T117" fmla="*/ 17 h 380"/>
              <a:gd name="T118" fmla="*/ 207 w 209"/>
              <a:gd name="T119" fmla="*/ 0 h 380"/>
              <a:gd name="T120" fmla="*/ 206 w 209"/>
              <a:gd name="T121" fmla="*/ 7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 h="380">
                <a:moveTo>
                  <a:pt x="36" y="340"/>
                </a:moveTo>
                <a:lnTo>
                  <a:pt x="37" y="343"/>
                </a:lnTo>
                <a:lnTo>
                  <a:pt x="40" y="343"/>
                </a:lnTo>
                <a:lnTo>
                  <a:pt x="40" y="340"/>
                </a:lnTo>
                <a:lnTo>
                  <a:pt x="41" y="339"/>
                </a:lnTo>
                <a:lnTo>
                  <a:pt x="41" y="336"/>
                </a:lnTo>
                <a:lnTo>
                  <a:pt x="37" y="339"/>
                </a:lnTo>
                <a:lnTo>
                  <a:pt x="36" y="340"/>
                </a:lnTo>
                <a:lnTo>
                  <a:pt x="36" y="340"/>
                </a:lnTo>
                <a:lnTo>
                  <a:pt x="36" y="340"/>
                </a:lnTo>
                <a:lnTo>
                  <a:pt x="36" y="340"/>
                </a:lnTo>
                <a:lnTo>
                  <a:pt x="36" y="340"/>
                </a:lnTo>
                <a:lnTo>
                  <a:pt x="36" y="340"/>
                </a:lnTo>
                <a:lnTo>
                  <a:pt x="36" y="340"/>
                </a:lnTo>
                <a:close/>
                <a:moveTo>
                  <a:pt x="24" y="370"/>
                </a:moveTo>
                <a:lnTo>
                  <a:pt x="23" y="374"/>
                </a:lnTo>
                <a:lnTo>
                  <a:pt x="22" y="377"/>
                </a:lnTo>
                <a:lnTo>
                  <a:pt x="23" y="380"/>
                </a:lnTo>
                <a:lnTo>
                  <a:pt x="24" y="377"/>
                </a:lnTo>
                <a:lnTo>
                  <a:pt x="24" y="373"/>
                </a:lnTo>
                <a:lnTo>
                  <a:pt x="28" y="370"/>
                </a:lnTo>
                <a:lnTo>
                  <a:pt x="28" y="369"/>
                </a:lnTo>
                <a:lnTo>
                  <a:pt x="28" y="366"/>
                </a:lnTo>
                <a:lnTo>
                  <a:pt x="27" y="369"/>
                </a:lnTo>
                <a:lnTo>
                  <a:pt x="24" y="370"/>
                </a:lnTo>
                <a:lnTo>
                  <a:pt x="24" y="370"/>
                </a:lnTo>
                <a:lnTo>
                  <a:pt x="24" y="370"/>
                </a:lnTo>
                <a:lnTo>
                  <a:pt x="24" y="370"/>
                </a:lnTo>
                <a:lnTo>
                  <a:pt x="24" y="370"/>
                </a:lnTo>
                <a:lnTo>
                  <a:pt x="24" y="370"/>
                </a:lnTo>
                <a:lnTo>
                  <a:pt x="24" y="370"/>
                </a:lnTo>
                <a:close/>
                <a:moveTo>
                  <a:pt x="35" y="351"/>
                </a:moveTo>
                <a:lnTo>
                  <a:pt x="36" y="351"/>
                </a:lnTo>
                <a:lnTo>
                  <a:pt x="35" y="348"/>
                </a:lnTo>
                <a:lnTo>
                  <a:pt x="35" y="351"/>
                </a:lnTo>
                <a:lnTo>
                  <a:pt x="35" y="351"/>
                </a:lnTo>
                <a:lnTo>
                  <a:pt x="35" y="351"/>
                </a:lnTo>
                <a:lnTo>
                  <a:pt x="35" y="351"/>
                </a:lnTo>
                <a:lnTo>
                  <a:pt x="35" y="351"/>
                </a:lnTo>
                <a:lnTo>
                  <a:pt x="35" y="351"/>
                </a:lnTo>
                <a:lnTo>
                  <a:pt x="35" y="351"/>
                </a:lnTo>
                <a:close/>
                <a:moveTo>
                  <a:pt x="0" y="259"/>
                </a:moveTo>
                <a:lnTo>
                  <a:pt x="2" y="260"/>
                </a:lnTo>
                <a:lnTo>
                  <a:pt x="2" y="263"/>
                </a:lnTo>
                <a:lnTo>
                  <a:pt x="6" y="260"/>
                </a:lnTo>
                <a:lnTo>
                  <a:pt x="4" y="259"/>
                </a:lnTo>
                <a:lnTo>
                  <a:pt x="0" y="259"/>
                </a:lnTo>
                <a:lnTo>
                  <a:pt x="0" y="259"/>
                </a:lnTo>
                <a:lnTo>
                  <a:pt x="0" y="259"/>
                </a:lnTo>
                <a:lnTo>
                  <a:pt x="0" y="259"/>
                </a:lnTo>
                <a:lnTo>
                  <a:pt x="0" y="259"/>
                </a:lnTo>
                <a:lnTo>
                  <a:pt x="0" y="259"/>
                </a:lnTo>
                <a:lnTo>
                  <a:pt x="0" y="259"/>
                </a:lnTo>
                <a:close/>
                <a:moveTo>
                  <a:pt x="48" y="252"/>
                </a:moveTo>
                <a:lnTo>
                  <a:pt x="45" y="251"/>
                </a:lnTo>
                <a:lnTo>
                  <a:pt x="44" y="251"/>
                </a:lnTo>
                <a:lnTo>
                  <a:pt x="40" y="250"/>
                </a:lnTo>
                <a:lnTo>
                  <a:pt x="41" y="246"/>
                </a:lnTo>
                <a:lnTo>
                  <a:pt x="41" y="243"/>
                </a:lnTo>
                <a:lnTo>
                  <a:pt x="40" y="243"/>
                </a:lnTo>
                <a:lnTo>
                  <a:pt x="37" y="243"/>
                </a:lnTo>
                <a:lnTo>
                  <a:pt x="36" y="243"/>
                </a:lnTo>
                <a:lnTo>
                  <a:pt x="32" y="243"/>
                </a:lnTo>
                <a:lnTo>
                  <a:pt x="31" y="242"/>
                </a:lnTo>
                <a:lnTo>
                  <a:pt x="28" y="239"/>
                </a:lnTo>
                <a:lnTo>
                  <a:pt x="24" y="238"/>
                </a:lnTo>
                <a:lnTo>
                  <a:pt x="22" y="239"/>
                </a:lnTo>
                <a:lnTo>
                  <a:pt x="22" y="242"/>
                </a:lnTo>
                <a:lnTo>
                  <a:pt x="22" y="243"/>
                </a:lnTo>
                <a:lnTo>
                  <a:pt x="19" y="246"/>
                </a:lnTo>
                <a:lnTo>
                  <a:pt x="18" y="247"/>
                </a:lnTo>
                <a:lnTo>
                  <a:pt x="15" y="246"/>
                </a:lnTo>
                <a:lnTo>
                  <a:pt x="15" y="250"/>
                </a:lnTo>
                <a:lnTo>
                  <a:pt x="11" y="250"/>
                </a:lnTo>
                <a:lnTo>
                  <a:pt x="11" y="251"/>
                </a:lnTo>
                <a:lnTo>
                  <a:pt x="14" y="252"/>
                </a:lnTo>
                <a:lnTo>
                  <a:pt x="19" y="255"/>
                </a:lnTo>
                <a:lnTo>
                  <a:pt x="22" y="259"/>
                </a:lnTo>
                <a:lnTo>
                  <a:pt x="23" y="259"/>
                </a:lnTo>
                <a:lnTo>
                  <a:pt x="23" y="255"/>
                </a:lnTo>
                <a:lnTo>
                  <a:pt x="22" y="252"/>
                </a:lnTo>
                <a:lnTo>
                  <a:pt x="23" y="251"/>
                </a:lnTo>
                <a:lnTo>
                  <a:pt x="24" y="252"/>
                </a:lnTo>
                <a:lnTo>
                  <a:pt x="28" y="259"/>
                </a:lnTo>
                <a:lnTo>
                  <a:pt x="32" y="263"/>
                </a:lnTo>
                <a:lnTo>
                  <a:pt x="32" y="266"/>
                </a:lnTo>
                <a:lnTo>
                  <a:pt x="31" y="268"/>
                </a:lnTo>
                <a:lnTo>
                  <a:pt x="28" y="270"/>
                </a:lnTo>
                <a:lnTo>
                  <a:pt x="28" y="274"/>
                </a:lnTo>
                <a:lnTo>
                  <a:pt x="32" y="278"/>
                </a:lnTo>
                <a:lnTo>
                  <a:pt x="35" y="282"/>
                </a:lnTo>
                <a:lnTo>
                  <a:pt x="35" y="283"/>
                </a:lnTo>
                <a:lnTo>
                  <a:pt x="32" y="283"/>
                </a:lnTo>
                <a:lnTo>
                  <a:pt x="35" y="286"/>
                </a:lnTo>
                <a:lnTo>
                  <a:pt x="37" y="287"/>
                </a:lnTo>
                <a:lnTo>
                  <a:pt x="40" y="287"/>
                </a:lnTo>
                <a:lnTo>
                  <a:pt x="41" y="287"/>
                </a:lnTo>
                <a:lnTo>
                  <a:pt x="40" y="286"/>
                </a:lnTo>
                <a:lnTo>
                  <a:pt x="37" y="283"/>
                </a:lnTo>
                <a:lnTo>
                  <a:pt x="37" y="279"/>
                </a:lnTo>
                <a:lnTo>
                  <a:pt x="40" y="278"/>
                </a:lnTo>
                <a:lnTo>
                  <a:pt x="40" y="279"/>
                </a:lnTo>
                <a:lnTo>
                  <a:pt x="41" y="286"/>
                </a:lnTo>
                <a:lnTo>
                  <a:pt x="44" y="287"/>
                </a:lnTo>
                <a:lnTo>
                  <a:pt x="41" y="291"/>
                </a:lnTo>
                <a:lnTo>
                  <a:pt x="45" y="290"/>
                </a:lnTo>
                <a:lnTo>
                  <a:pt x="48" y="287"/>
                </a:lnTo>
                <a:lnTo>
                  <a:pt x="45" y="286"/>
                </a:lnTo>
                <a:lnTo>
                  <a:pt x="45" y="283"/>
                </a:lnTo>
                <a:lnTo>
                  <a:pt x="49" y="283"/>
                </a:lnTo>
                <a:lnTo>
                  <a:pt x="52" y="279"/>
                </a:lnTo>
                <a:lnTo>
                  <a:pt x="49" y="276"/>
                </a:lnTo>
                <a:lnTo>
                  <a:pt x="49" y="268"/>
                </a:lnTo>
                <a:lnTo>
                  <a:pt x="49" y="263"/>
                </a:lnTo>
                <a:lnTo>
                  <a:pt x="52" y="259"/>
                </a:lnTo>
                <a:lnTo>
                  <a:pt x="52" y="256"/>
                </a:lnTo>
                <a:lnTo>
                  <a:pt x="49" y="255"/>
                </a:lnTo>
                <a:lnTo>
                  <a:pt x="48" y="252"/>
                </a:lnTo>
                <a:lnTo>
                  <a:pt x="48" y="252"/>
                </a:lnTo>
                <a:lnTo>
                  <a:pt x="48" y="252"/>
                </a:lnTo>
                <a:lnTo>
                  <a:pt x="48" y="252"/>
                </a:lnTo>
                <a:lnTo>
                  <a:pt x="48" y="252"/>
                </a:lnTo>
                <a:lnTo>
                  <a:pt x="48" y="252"/>
                </a:lnTo>
                <a:lnTo>
                  <a:pt x="48" y="252"/>
                </a:lnTo>
                <a:close/>
                <a:moveTo>
                  <a:pt x="15" y="255"/>
                </a:moveTo>
                <a:lnTo>
                  <a:pt x="15" y="256"/>
                </a:lnTo>
                <a:lnTo>
                  <a:pt x="18" y="259"/>
                </a:lnTo>
                <a:lnTo>
                  <a:pt x="19" y="260"/>
                </a:lnTo>
                <a:lnTo>
                  <a:pt x="22" y="259"/>
                </a:lnTo>
                <a:lnTo>
                  <a:pt x="18" y="256"/>
                </a:lnTo>
                <a:lnTo>
                  <a:pt x="15" y="255"/>
                </a:lnTo>
                <a:lnTo>
                  <a:pt x="15" y="255"/>
                </a:lnTo>
                <a:lnTo>
                  <a:pt x="15" y="255"/>
                </a:lnTo>
                <a:lnTo>
                  <a:pt x="15" y="255"/>
                </a:lnTo>
                <a:lnTo>
                  <a:pt x="15" y="255"/>
                </a:lnTo>
                <a:lnTo>
                  <a:pt x="15" y="255"/>
                </a:lnTo>
                <a:lnTo>
                  <a:pt x="15" y="255"/>
                </a:lnTo>
                <a:close/>
                <a:moveTo>
                  <a:pt x="24" y="260"/>
                </a:moveTo>
                <a:lnTo>
                  <a:pt x="27" y="263"/>
                </a:lnTo>
                <a:lnTo>
                  <a:pt x="27" y="260"/>
                </a:lnTo>
                <a:lnTo>
                  <a:pt x="27" y="259"/>
                </a:lnTo>
                <a:lnTo>
                  <a:pt x="24" y="256"/>
                </a:lnTo>
                <a:lnTo>
                  <a:pt x="23" y="259"/>
                </a:lnTo>
                <a:lnTo>
                  <a:pt x="24" y="259"/>
                </a:lnTo>
                <a:lnTo>
                  <a:pt x="24" y="260"/>
                </a:lnTo>
                <a:lnTo>
                  <a:pt x="24" y="260"/>
                </a:lnTo>
                <a:lnTo>
                  <a:pt x="24" y="260"/>
                </a:lnTo>
                <a:lnTo>
                  <a:pt x="24" y="260"/>
                </a:lnTo>
                <a:lnTo>
                  <a:pt x="24" y="260"/>
                </a:lnTo>
                <a:lnTo>
                  <a:pt x="24" y="260"/>
                </a:lnTo>
                <a:lnTo>
                  <a:pt x="24" y="260"/>
                </a:lnTo>
                <a:close/>
                <a:moveTo>
                  <a:pt x="27" y="266"/>
                </a:moveTo>
                <a:lnTo>
                  <a:pt x="27" y="264"/>
                </a:lnTo>
                <a:lnTo>
                  <a:pt x="24" y="264"/>
                </a:lnTo>
                <a:lnTo>
                  <a:pt x="23" y="264"/>
                </a:lnTo>
                <a:lnTo>
                  <a:pt x="24" y="270"/>
                </a:lnTo>
                <a:lnTo>
                  <a:pt x="27" y="266"/>
                </a:lnTo>
                <a:lnTo>
                  <a:pt x="27" y="266"/>
                </a:lnTo>
                <a:lnTo>
                  <a:pt x="27" y="266"/>
                </a:lnTo>
                <a:lnTo>
                  <a:pt x="27" y="266"/>
                </a:lnTo>
                <a:lnTo>
                  <a:pt x="27" y="266"/>
                </a:lnTo>
                <a:lnTo>
                  <a:pt x="27" y="266"/>
                </a:lnTo>
                <a:lnTo>
                  <a:pt x="27" y="266"/>
                </a:lnTo>
                <a:close/>
                <a:moveTo>
                  <a:pt x="154" y="193"/>
                </a:moveTo>
                <a:lnTo>
                  <a:pt x="152" y="186"/>
                </a:lnTo>
                <a:lnTo>
                  <a:pt x="152" y="185"/>
                </a:lnTo>
                <a:lnTo>
                  <a:pt x="154" y="185"/>
                </a:lnTo>
                <a:lnTo>
                  <a:pt x="154" y="182"/>
                </a:lnTo>
                <a:lnTo>
                  <a:pt x="152" y="177"/>
                </a:lnTo>
                <a:lnTo>
                  <a:pt x="150" y="173"/>
                </a:lnTo>
                <a:lnTo>
                  <a:pt x="145" y="165"/>
                </a:lnTo>
                <a:lnTo>
                  <a:pt x="145" y="162"/>
                </a:lnTo>
                <a:lnTo>
                  <a:pt x="145" y="159"/>
                </a:lnTo>
                <a:lnTo>
                  <a:pt x="146" y="158"/>
                </a:lnTo>
                <a:lnTo>
                  <a:pt x="150" y="159"/>
                </a:lnTo>
                <a:lnTo>
                  <a:pt x="146" y="151"/>
                </a:lnTo>
                <a:lnTo>
                  <a:pt x="146" y="149"/>
                </a:lnTo>
                <a:lnTo>
                  <a:pt x="149" y="145"/>
                </a:lnTo>
                <a:lnTo>
                  <a:pt x="149" y="142"/>
                </a:lnTo>
                <a:lnTo>
                  <a:pt x="146" y="138"/>
                </a:lnTo>
                <a:lnTo>
                  <a:pt x="145" y="136"/>
                </a:lnTo>
                <a:lnTo>
                  <a:pt x="142" y="129"/>
                </a:lnTo>
                <a:lnTo>
                  <a:pt x="138" y="125"/>
                </a:lnTo>
                <a:lnTo>
                  <a:pt x="133" y="121"/>
                </a:lnTo>
                <a:lnTo>
                  <a:pt x="129" y="118"/>
                </a:lnTo>
                <a:lnTo>
                  <a:pt x="124" y="110"/>
                </a:lnTo>
                <a:lnTo>
                  <a:pt x="120" y="102"/>
                </a:lnTo>
                <a:lnTo>
                  <a:pt x="118" y="105"/>
                </a:lnTo>
                <a:lnTo>
                  <a:pt x="116" y="102"/>
                </a:lnTo>
                <a:lnTo>
                  <a:pt x="112" y="102"/>
                </a:lnTo>
                <a:lnTo>
                  <a:pt x="110" y="102"/>
                </a:lnTo>
                <a:lnTo>
                  <a:pt x="110" y="105"/>
                </a:lnTo>
                <a:lnTo>
                  <a:pt x="112" y="106"/>
                </a:lnTo>
                <a:lnTo>
                  <a:pt x="116" y="108"/>
                </a:lnTo>
                <a:lnTo>
                  <a:pt x="118" y="106"/>
                </a:lnTo>
                <a:lnTo>
                  <a:pt x="120" y="108"/>
                </a:lnTo>
                <a:lnTo>
                  <a:pt x="120" y="110"/>
                </a:lnTo>
                <a:lnTo>
                  <a:pt x="120" y="112"/>
                </a:lnTo>
                <a:lnTo>
                  <a:pt x="116" y="110"/>
                </a:lnTo>
                <a:lnTo>
                  <a:pt x="116" y="114"/>
                </a:lnTo>
                <a:lnTo>
                  <a:pt x="112" y="112"/>
                </a:lnTo>
                <a:lnTo>
                  <a:pt x="110" y="108"/>
                </a:lnTo>
                <a:lnTo>
                  <a:pt x="109" y="106"/>
                </a:lnTo>
                <a:lnTo>
                  <a:pt x="105" y="106"/>
                </a:lnTo>
                <a:lnTo>
                  <a:pt x="106" y="110"/>
                </a:lnTo>
                <a:lnTo>
                  <a:pt x="109" y="112"/>
                </a:lnTo>
                <a:lnTo>
                  <a:pt x="109" y="114"/>
                </a:lnTo>
                <a:lnTo>
                  <a:pt x="105" y="116"/>
                </a:lnTo>
                <a:lnTo>
                  <a:pt x="105" y="118"/>
                </a:lnTo>
                <a:lnTo>
                  <a:pt x="109" y="121"/>
                </a:lnTo>
                <a:lnTo>
                  <a:pt x="110" y="124"/>
                </a:lnTo>
                <a:lnTo>
                  <a:pt x="110" y="128"/>
                </a:lnTo>
                <a:lnTo>
                  <a:pt x="110" y="129"/>
                </a:lnTo>
                <a:lnTo>
                  <a:pt x="112" y="129"/>
                </a:lnTo>
                <a:lnTo>
                  <a:pt x="114" y="132"/>
                </a:lnTo>
                <a:lnTo>
                  <a:pt x="116" y="136"/>
                </a:lnTo>
                <a:lnTo>
                  <a:pt x="120" y="142"/>
                </a:lnTo>
                <a:lnTo>
                  <a:pt x="120" y="151"/>
                </a:lnTo>
                <a:lnTo>
                  <a:pt x="120" y="159"/>
                </a:lnTo>
                <a:lnTo>
                  <a:pt x="120" y="162"/>
                </a:lnTo>
                <a:lnTo>
                  <a:pt x="118" y="165"/>
                </a:lnTo>
                <a:lnTo>
                  <a:pt x="116" y="167"/>
                </a:lnTo>
                <a:lnTo>
                  <a:pt x="116" y="171"/>
                </a:lnTo>
                <a:lnTo>
                  <a:pt x="114" y="177"/>
                </a:lnTo>
                <a:lnTo>
                  <a:pt x="112" y="178"/>
                </a:lnTo>
                <a:lnTo>
                  <a:pt x="109" y="181"/>
                </a:lnTo>
                <a:lnTo>
                  <a:pt x="105" y="182"/>
                </a:lnTo>
                <a:lnTo>
                  <a:pt x="101" y="186"/>
                </a:lnTo>
                <a:lnTo>
                  <a:pt x="99" y="186"/>
                </a:lnTo>
                <a:lnTo>
                  <a:pt x="97" y="185"/>
                </a:lnTo>
                <a:lnTo>
                  <a:pt x="95" y="182"/>
                </a:lnTo>
                <a:lnTo>
                  <a:pt x="93" y="181"/>
                </a:lnTo>
                <a:lnTo>
                  <a:pt x="93" y="178"/>
                </a:lnTo>
                <a:lnTo>
                  <a:pt x="95" y="178"/>
                </a:lnTo>
                <a:lnTo>
                  <a:pt x="95" y="177"/>
                </a:lnTo>
                <a:lnTo>
                  <a:pt x="95" y="173"/>
                </a:lnTo>
                <a:lnTo>
                  <a:pt x="92" y="175"/>
                </a:lnTo>
                <a:lnTo>
                  <a:pt x="89" y="177"/>
                </a:lnTo>
                <a:lnTo>
                  <a:pt x="89" y="178"/>
                </a:lnTo>
                <a:lnTo>
                  <a:pt x="89" y="182"/>
                </a:lnTo>
                <a:lnTo>
                  <a:pt x="92" y="185"/>
                </a:lnTo>
                <a:lnTo>
                  <a:pt x="93" y="189"/>
                </a:lnTo>
                <a:lnTo>
                  <a:pt x="92" y="193"/>
                </a:lnTo>
                <a:lnTo>
                  <a:pt x="88" y="195"/>
                </a:lnTo>
                <a:lnTo>
                  <a:pt x="88" y="199"/>
                </a:lnTo>
                <a:lnTo>
                  <a:pt x="89" y="202"/>
                </a:lnTo>
                <a:lnTo>
                  <a:pt x="92" y="203"/>
                </a:lnTo>
                <a:lnTo>
                  <a:pt x="92" y="206"/>
                </a:lnTo>
                <a:lnTo>
                  <a:pt x="89" y="207"/>
                </a:lnTo>
                <a:lnTo>
                  <a:pt x="88" y="207"/>
                </a:lnTo>
                <a:lnTo>
                  <a:pt x="88" y="209"/>
                </a:lnTo>
                <a:lnTo>
                  <a:pt x="85" y="209"/>
                </a:lnTo>
                <a:lnTo>
                  <a:pt x="81" y="209"/>
                </a:lnTo>
                <a:lnTo>
                  <a:pt x="80" y="209"/>
                </a:lnTo>
                <a:lnTo>
                  <a:pt x="80" y="206"/>
                </a:lnTo>
                <a:lnTo>
                  <a:pt x="79" y="206"/>
                </a:lnTo>
                <a:lnTo>
                  <a:pt x="75" y="207"/>
                </a:lnTo>
                <a:lnTo>
                  <a:pt x="71" y="207"/>
                </a:lnTo>
                <a:lnTo>
                  <a:pt x="67" y="207"/>
                </a:lnTo>
                <a:lnTo>
                  <a:pt x="61" y="209"/>
                </a:lnTo>
                <a:lnTo>
                  <a:pt x="57" y="209"/>
                </a:lnTo>
                <a:lnTo>
                  <a:pt x="55" y="209"/>
                </a:lnTo>
                <a:lnTo>
                  <a:pt x="52" y="211"/>
                </a:lnTo>
                <a:lnTo>
                  <a:pt x="49" y="209"/>
                </a:lnTo>
                <a:lnTo>
                  <a:pt x="45" y="209"/>
                </a:lnTo>
                <a:lnTo>
                  <a:pt x="41" y="211"/>
                </a:lnTo>
                <a:lnTo>
                  <a:pt x="41" y="213"/>
                </a:lnTo>
                <a:lnTo>
                  <a:pt x="41" y="215"/>
                </a:lnTo>
                <a:lnTo>
                  <a:pt x="37" y="219"/>
                </a:lnTo>
                <a:lnTo>
                  <a:pt x="31" y="228"/>
                </a:lnTo>
                <a:lnTo>
                  <a:pt x="27" y="230"/>
                </a:lnTo>
                <a:lnTo>
                  <a:pt x="24" y="230"/>
                </a:lnTo>
                <a:lnTo>
                  <a:pt x="24" y="234"/>
                </a:lnTo>
                <a:lnTo>
                  <a:pt x="27" y="238"/>
                </a:lnTo>
                <a:lnTo>
                  <a:pt x="28" y="238"/>
                </a:lnTo>
                <a:lnTo>
                  <a:pt x="31" y="238"/>
                </a:lnTo>
                <a:lnTo>
                  <a:pt x="35" y="238"/>
                </a:lnTo>
                <a:lnTo>
                  <a:pt x="40" y="238"/>
                </a:lnTo>
                <a:lnTo>
                  <a:pt x="45" y="239"/>
                </a:lnTo>
                <a:lnTo>
                  <a:pt x="45" y="234"/>
                </a:lnTo>
                <a:lnTo>
                  <a:pt x="45" y="232"/>
                </a:lnTo>
                <a:lnTo>
                  <a:pt x="48" y="230"/>
                </a:lnTo>
                <a:lnTo>
                  <a:pt x="49" y="232"/>
                </a:lnTo>
                <a:lnTo>
                  <a:pt x="52" y="232"/>
                </a:lnTo>
                <a:lnTo>
                  <a:pt x="57" y="230"/>
                </a:lnTo>
                <a:lnTo>
                  <a:pt x="59" y="232"/>
                </a:lnTo>
                <a:lnTo>
                  <a:pt x="59" y="230"/>
                </a:lnTo>
                <a:lnTo>
                  <a:pt x="61" y="230"/>
                </a:lnTo>
                <a:lnTo>
                  <a:pt x="61" y="228"/>
                </a:lnTo>
                <a:lnTo>
                  <a:pt x="63" y="228"/>
                </a:lnTo>
                <a:lnTo>
                  <a:pt x="67" y="228"/>
                </a:lnTo>
                <a:lnTo>
                  <a:pt x="68" y="228"/>
                </a:lnTo>
                <a:lnTo>
                  <a:pt x="68" y="226"/>
                </a:lnTo>
                <a:lnTo>
                  <a:pt x="76" y="222"/>
                </a:lnTo>
                <a:lnTo>
                  <a:pt x="80" y="224"/>
                </a:lnTo>
                <a:lnTo>
                  <a:pt x="84" y="224"/>
                </a:lnTo>
                <a:lnTo>
                  <a:pt x="88" y="224"/>
                </a:lnTo>
                <a:lnTo>
                  <a:pt x="89" y="224"/>
                </a:lnTo>
                <a:lnTo>
                  <a:pt x="92" y="226"/>
                </a:lnTo>
                <a:lnTo>
                  <a:pt x="89" y="228"/>
                </a:lnTo>
                <a:lnTo>
                  <a:pt x="88" y="232"/>
                </a:lnTo>
                <a:lnTo>
                  <a:pt x="89" y="234"/>
                </a:lnTo>
                <a:lnTo>
                  <a:pt x="89" y="236"/>
                </a:lnTo>
                <a:lnTo>
                  <a:pt x="92" y="239"/>
                </a:lnTo>
                <a:lnTo>
                  <a:pt x="95" y="242"/>
                </a:lnTo>
                <a:lnTo>
                  <a:pt x="97" y="243"/>
                </a:lnTo>
                <a:lnTo>
                  <a:pt x="99" y="246"/>
                </a:lnTo>
                <a:lnTo>
                  <a:pt x="105" y="247"/>
                </a:lnTo>
                <a:lnTo>
                  <a:pt x="105" y="246"/>
                </a:lnTo>
                <a:lnTo>
                  <a:pt x="106" y="243"/>
                </a:lnTo>
                <a:lnTo>
                  <a:pt x="106" y="238"/>
                </a:lnTo>
                <a:lnTo>
                  <a:pt x="106" y="236"/>
                </a:lnTo>
                <a:lnTo>
                  <a:pt x="109" y="234"/>
                </a:lnTo>
                <a:lnTo>
                  <a:pt x="112" y="232"/>
                </a:lnTo>
                <a:lnTo>
                  <a:pt x="116" y="232"/>
                </a:lnTo>
                <a:lnTo>
                  <a:pt x="112" y="228"/>
                </a:lnTo>
                <a:lnTo>
                  <a:pt x="109" y="226"/>
                </a:lnTo>
                <a:lnTo>
                  <a:pt x="106" y="224"/>
                </a:lnTo>
                <a:lnTo>
                  <a:pt x="106" y="220"/>
                </a:lnTo>
                <a:lnTo>
                  <a:pt x="106" y="219"/>
                </a:lnTo>
                <a:lnTo>
                  <a:pt x="109" y="217"/>
                </a:lnTo>
                <a:lnTo>
                  <a:pt x="109" y="219"/>
                </a:lnTo>
                <a:lnTo>
                  <a:pt x="110" y="222"/>
                </a:lnTo>
                <a:lnTo>
                  <a:pt x="112" y="222"/>
                </a:lnTo>
                <a:lnTo>
                  <a:pt x="114" y="222"/>
                </a:lnTo>
                <a:lnTo>
                  <a:pt x="116" y="222"/>
                </a:lnTo>
                <a:lnTo>
                  <a:pt x="118" y="224"/>
                </a:lnTo>
                <a:lnTo>
                  <a:pt x="116" y="224"/>
                </a:lnTo>
                <a:lnTo>
                  <a:pt x="116" y="226"/>
                </a:lnTo>
                <a:lnTo>
                  <a:pt x="120" y="224"/>
                </a:lnTo>
                <a:lnTo>
                  <a:pt x="124" y="224"/>
                </a:lnTo>
                <a:lnTo>
                  <a:pt x="133" y="226"/>
                </a:lnTo>
                <a:lnTo>
                  <a:pt x="132" y="222"/>
                </a:lnTo>
                <a:lnTo>
                  <a:pt x="133" y="219"/>
                </a:lnTo>
                <a:lnTo>
                  <a:pt x="137" y="217"/>
                </a:lnTo>
                <a:lnTo>
                  <a:pt x="138" y="219"/>
                </a:lnTo>
                <a:lnTo>
                  <a:pt x="137" y="219"/>
                </a:lnTo>
                <a:lnTo>
                  <a:pt x="138" y="222"/>
                </a:lnTo>
                <a:lnTo>
                  <a:pt x="141" y="226"/>
                </a:lnTo>
                <a:lnTo>
                  <a:pt x="142" y="226"/>
                </a:lnTo>
                <a:lnTo>
                  <a:pt x="145" y="224"/>
                </a:lnTo>
                <a:lnTo>
                  <a:pt x="145" y="220"/>
                </a:lnTo>
                <a:lnTo>
                  <a:pt x="141" y="215"/>
                </a:lnTo>
                <a:lnTo>
                  <a:pt x="142" y="213"/>
                </a:lnTo>
                <a:lnTo>
                  <a:pt x="145" y="213"/>
                </a:lnTo>
                <a:lnTo>
                  <a:pt x="150" y="215"/>
                </a:lnTo>
                <a:lnTo>
                  <a:pt x="149" y="213"/>
                </a:lnTo>
                <a:lnTo>
                  <a:pt x="149" y="211"/>
                </a:lnTo>
                <a:lnTo>
                  <a:pt x="149" y="209"/>
                </a:lnTo>
                <a:lnTo>
                  <a:pt x="149" y="207"/>
                </a:lnTo>
                <a:lnTo>
                  <a:pt x="150" y="207"/>
                </a:lnTo>
                <a:lnTo>
                  <a:pt x="152" y="207"/>
                </a:lnTo>
                <a:lnTo>
                  <a:pt x="152" y="211"/>
                </a:lnTo>
                <a:lnTo>
                  <a:pt x="152" y="215"/>
                </a:lnTo>
                <a:lnTo>
                  <a:pt x="152" y="219"/>
                </a:lnTo>
                <a:lnTo>
                  <a:pt x="154" y="220"/>
                </a:lnTo>
                <a:lnTo>
                  <a:pt x="158" y="219"/>
                </a:lnTo>
                <a:lnTo>
                  <a:pt x="160" y="215"/>
                </a:lnTo>
                <a:lnTo>
                  <a:pt x="160" y="209"/>
                </a:lnTo>
                <a:lnTo>
                  <a:pt x="160" y="207"/>
                </a:lnTo>
                <a:lnTo>
                  <a:pt x="164" y="206"/>
                </a:lnTo>
                <a:lnTo>
                  <a:pt x="158" y="199"/>
                </a:lnTo>
                <a:lnTo>
                  <a:pt x="154" y="193"/>
                </a:lnTo>
                <a:lnTo>
                  <a:pt x="154" y="193"/>
                </a:lnTo>
                <a:lnTo>
                  <a:pt x="154" y="193"/>
                </a:lnTo>
                <a:lnTo>
                  <a:pt x="154" y="193"/>
                </a:lnTo>
                <a:lnTo>
                  <a:pt x="154" y="193"/>
                </a:lnTo>
                <a:lnTo>
                  <a:pt x="154" y="193"/>
                </a:lnTo>
                <a:lnTo>
                  <a:pt x="154" y="193"/>
                </a:lnTo>
                <a:close/>
                <a:moveTo>
                  <a:pt x="109" y="129"/>
                </a:moveTo>
                <a:lnTo>
                  <a:pt x="110" y="129"/>
                </a:lnTo>
                <a:lnTo>
                  <a:pt x="109" y="128"/>
                </a:lnTo>
                <a:lnTo>
                  <a:pt x="109" y="129"/>
                </a:lnTo>
                <a:lnTo>
                  <a:pt x="109" y="129"/>
                </a:lnTo>
                <a:lnTo>
                  <a:pt x="109" y="129"/>
                </a:lnTo>
                <a:lnTo>
                  <a:pt x="109" y="129"/>
                </a:lnTo>
                <a:lnTo>
                  <a:pt x="109" y="129"/>
                </a:lnTo>
                <a:lnTo>
                  <a:pt x="109" y="129"/>
                </a:lnTo>
                <a:lnTo>
                  <a:pt x="109" y="129"/>
                </a:lnTo>
                <a:close/>
                <a:moveTo>
                  <a:pt x="41" y="303"/>
                </a:moveTo>
                <a:lnTo>
                  <a:pt x="44" y="303"/>
                </a:lnTo>
                <a:lnTo>
                  <a:pt x="45" y="304"/>
                </a:lnTo>
                <a:lnTo>
                  <a:pt x="44" y="300"/>
                </a:lnTo>
                <a:lnTo>
                  <a:pt x="41" y="303"/>
                </a:lnTo>
                <a:lnTo>
                  <a:pt x="41" y="303"/>
                </a:lnTo>
                <a:lnTo>
                  <a:pt x="41" y="303"/>
                </a:lnTo>
                <a:lnTo>
                  <a:pt x="41" y="303"/>
                </a:lnTo>
                <a:lnTo>
                  <a:pt x="41" y="303"/>
                </a:lnTo>
                <a:lnTo>
                  <a:pt x="41" y="303"/>
                </a:lnTo>
                <a:lnTo>
                  <a:pt x="41" y="303"/>
                </a:lnTo>
                <a:close/>
                <a:moveTo>
                  <a:pt x="45" y="195"/>
                </a:moveTo>
                <a:lnTo>
                  <a:pt x="45" y="194"/>
                </a:lnTo>
                <a:lnTo>
                  <a:pt x="44" y="195"/>
                </a:lnTo>
                <a:lnTo>
                  <a:pt x="45" y="198"/>
                </a:lnTo>
                <a:lnTo>
                  <a:pt x="45" y="195"/>
                </a:lnTo>
                <a:lnTo>
                  <a:pt x="45" y="195"/>
                </a:lnTo>
                <a:lnTo>
                  <a:pt x="45" y="195"/>
                </a:lnTo>
                <a:lnTo>
                  <a:pt x="45" y="195"/>
                </a:lnTo>
                <a:lnTo>
                  <a:pt x="45" y="195"/>
                </a:lnTo>
                <a:lnTo>
                  <a:pt x="45" y="195"/>
                </a:lnTo>
                <a:lnTo>
                  <a:pt x="45" y="195"/>
                </a:lnTo>
                <a:close/>
                <a:moveTo>
                  <a:pt x="48" y="250"/>
                </a:moveTo>
                <a:lnTo>
                  <a:pt x="52" y="247"/>
                </a:lnTo>
                <a:lnTo>
                  <a:pt x="49" y="247"/>
                </a:lnTo>
                <a:lnTo>
                  <a:pt x="48" y="250"/>
                </a:lnTo>
                <a:lnTo>
                  <a:pt x="48" y="250"/>
                </a:lnTo>
                <a:lnTo>
                  <a:pt x="48" y="250"/>
                </a:lnTo>
                <a:lnTo>
                  <a:pt x="48" y="250"/>
                </a:lnTo>
                <a:lnTo>
                  <a:pt x="48" y="250"/>
                </a:lnTo>
                <a:lnTo>
                  <a:pt x="48" y="250"/>
                </a:lnTo>
                <a:lnTo>
                  <a:pt x="48" y="250"/>
                </a:lnTo>
                <a:close/>
                <a:moveTo>
                  <a:pt x="81" y="232"/>
                </a:moveTo>
                <a:lnTo>
                  <a:pt x="76" y="232"/>
                </a:lnTo>
                <a:lnTo>
                  <a:pt x="72" y="230"/>
                </a:lnTo>
                <a:lnTo>
                  <a:pt x="68" y="232"/>
                </a:lnTo>
                <a:lnTo>
                  <a:pt x="67" y="232"/>
                </a:lnTo>
                <a:lnTo>
                  <a:pt x="65" y="232"/>
                </a:lnTo>
                <a:lnTo>
                  <a:pt x="67" y="234"/>
                </a:lnTo>
                <a:lnTo>
                  <a:pt x="67" y="236"/>
                </a:lnTo>
                <a:lnTo>
                  <a:pt x="63" y="238"/>
                </a:lnTo>
                <a:lnTo>
                  <a:pt x="61" y="238"/>
                </a:lnTo>
                <a:lnTo>
                  <a:pt x="59" y="236"/>
                </a:lnTo>
                <a:lnTo>
                  <a:pt x="55" y="234"/>
                </a:lnTo>
                <a:lnTo>
                  <a:pt x="55" y="239"/>
                </a:lnTo>
                <a:lnTo>
                  <a:pt x="55" y="242"/>
                </a:lnTo>
                <a:lnTo>
                  <a:pt x="53" y="243"/>
                </a:lnTo>
                <a:lnTo>
                  <a:pt x="52" y="247"/>
                </a:lnTo>
                <a:lnTo>
                  <a:pt x="53" y="247"/>
                </a:lnTo>
                <a:lnTo>
                  <a:pt x="53" y="250"/>
                </a:lnTo>
                <a:lnTo>
                  <a:pt x="55" y="250"/>
                </a:lnTo>
                <a:lnTo>
                  <a:pt x="57" y="251"/>
                </a:lnTo>
                <a:lnTo>
                  <a:pt x="55" y="251"/>
                </a:lnTo>
                <a:lnTo>
                  <a:pt x="57" y="255"/>
                </a:lnTo>
                <a:lnTo>
                  <a:pt x="59" y="256"/>
                </a:lnTo>
                <a:lnTo>
                  <a:pt x="61" y="256"/>
                </a:lnTo>
                <a:lnTo>
                  <a:pt x="63" y="259"/>
                </a:lnTo>
                <a:lnTo>
                  <a:pt x="65" y="259"/>
                </a:lnTo>
                <a:lnTo>
                  <a:pt x="68" y="260"/>
                </a:lnTo>
                <a:lnTo>
                  <a:pt x="67" y="259"/>
                </a:lnTo>
                <a:lnTo>
                  <a:pt x="67" y="255"/>
                </a:lnTo>
                <a:lnTo>
                  <a:pt x="68" y="250"/>
                </a:lnTo>
                <a:lnTo>
                  <a:pt x="71" y="246"/>
                </a:lnTo>
                <a:lnTo>
                  <a:pt x="75" y="246"/>
                </a:lnTo>
                <a:lnTo>
                  <a:pt x="81" y="250"/>
                </a:lnTo>
                <a:lnTo>
                  <a:pt x="81" y="246"/>
                </a:lnTo>
                <a:lnTo>
                  <a:pt x="85" y="239"/>
                </a:lnTo>
                <a:lnTo>
                  <a:pt x="84" y="236"/>
                </a:lnTo>
                <a:lnTo>
                  <a:pt x="81" y="232"/>
                </a:lnTo>
                <a:lnTo>
                  <a:pt x="81" y="232"/>
                </a:lnTo>
                <a:lnTo>
                  <a:pt x="81" y="232"/>
                </a:lnTo>
                <a:lnTo>
                  <a:pt x="81" y="232"/>
                </a:lnTo>
                <a:lnTo>
                  <a:pt x="81" y="232"/>
                </a:lnTo>
                <a:lnTo>
                  <a:pt x="81" y="232"/>
                </a:lnTo>
                <a:lnTo>
                  <a:pt x="81" y="232"/>
                </a:lnTo>
                <a:close/>
                <a:moveTo>
                  <a:pt x="49" y="299"/>
                </a:moveTo>
                <a:lnTo>
                  <a:pt x="49" y="300"/>
                </a:lnTo>
                <a:lnTo>
                  <a:pt x="52" y="303"/>
                </a:lnTo>
                <a:lnTo>
                  <a:pt x="52" y="299"/>
                </a:lnTo>
                <a:lnTo>
                  <a:pt x="49" y="295"/>
                </a:lnTo>
                <a:lnTo>
                  <a:pt x="49" y="299"/>
                </a:lnTo>
                <a:lnTo>
                  <a:pt x="49" y="299"/>
                </a:lnTo>
                <a:lnTo>
                  <a:pt x="49" y="299"/>
                </a:lnTo>
                <a:lnTo>
                  <a:pt x="49" y="299"/>
                </a:lnTo>
                <a:lnTo>
                  <a:pt x="49" y="299"/>
                </a:lnTo>
                <a:lnTo>
                  <a:pt x="49" y="299"/>
                </a:lnTo>
                <a:lnTo>
                  <a:pt x="49" y="299"/>
                </a:lnTo>
                <a:close/>
                <a:moveTo>
                  <a:pt x="81" y="37"/>
                </a:moveTo>
                <a:lnTo>
                  <a:pt x="85" y="41"/>
                </a:lnTo>
                <a:lnTo>
                  <a:pt x="89" y="45"/>
                </a:lnTo>
                <a:lnTo>
                  <a:pt x="95" y="55"/>
                </a:lnTo>
                <a:lnTo>
                  <a:pt x="93" y="59"/>
                </a:lnTo>
                <a:lnTo>
                  <a:pt x="93" y="61"/>
                </a:lnTo>
                <a:lnTo>
                  <a:pt x="95" y="63"/>
                </a:lnTo>
                <a:lnTo>
                  <a:pt x="99" y="68"/>
                </a:lnTo>
                <a:lnTo>
                  <a:pt x="99" y="71"/>
                </a:lnTo>
                <a:lnTo>
                  <a:pt x="95" y="72"/>
                </a:lnTo>
                <a:lnTo>
                  <a:pt x="89" y="71"/>
                </a:lnTo>
                <a:lnTo>
                  <a:pt x="84" y="68"/>
                </a:lnTo>
                <a:lnTo>
                  <a:pt x="84" y="71"/>
                </a:lnTo>
                <a:lnTo>
                  <a:pt x="85" y="72"/>
                </a:lnTo>
                <a:lnTo>
                  <a:pt x="88" y="74"/>
                </a:lnTo>
                <a:lnTo>
                  <a:pt x="89" y="76"/>
                </a:lnTo>
                <a:lnTo>
                  <a:pt x="88" y="78"/>
                </a:lnTo>
                <a:lnTo>
                  <a:pt x="85" y="80"/>
                </a:lnTo>
                <a:lnTo>
                  <a:pt x="84" y="81"/>
                </a:lnTo>
                <a:lnTo>
                  <a:pt x="85" y="85"/>
                </a:lnTo>
                <a:lnTo>
                  <a:pt x="88" y="88"/>
                </a:lnTo>
                <a:lnTo>
                  <a:pt x="89" y="89"/>
                </a:lnTo>
                <a:lnTo>
                  <a:pt x="95" y="93"/>
                </a:lnTo>
                <a:lnTo>
                  <a:pt x="95" y="97"/>
                </a:lnTo>
                <a:lnTo>
                  <a:pt x="97" y="101"/>
                </a:lnTo>
                <a:lnTo>
                  <a:pt x="99" y="102"/>
                </a:lnTo>
                <a:lnTo>
                  <a:pt x="101" y="102"/>
                </a:lnTo>
                <a:lnTo>
                  <a:pt x="103" y="101"/>
                </a:lnTo>
                <a:lnTo>
                  <a:pt x="103" y="98"/>
                </a:lnTo>
                <a:lnTo>
                  <a:pt x="105" y="97"/>
                </a:lnTo>
                <a:lnTo>
                  <a:pt x="109" y="97"/>
                </a:lnTo>
                <a:lnTo>
                  <a:pt x="110" y="97"/>
                </a:lnTo>
                <a:lnTo>
                  <a:pt x="110" y="94"/>
                </a:lnTo>
                <a:lnTo>
                  <a:pt x="106" y="93"/>
                </a:lnTo>
                <a:lnTo>
                  <a:pt x="103" y="92"/>
                </a:lnTo>
                <a:lnTo>
                  <a:pt x="99" y="89"/>
                </a:lnTo>
                <a:lnTo>
                  <a:pt x="95" y="88"/>
                </a:lnTo>
                <a:lnTo>
                  <a:pt x="93" y="85"/>
                </a:lnTo>
                <a:lnTo>
                  <a:pt x="93" y="81"/>
                </a:lnTo>
                <a:lnTo>
                  <a:pt x="95" y="81"/>
                </a:lnTo>
                <a:lnTo>
                  <a:pt x="99" y="84"/>
                </a:lnTo>
                <a:lnTo>
                  <a:pt x="103" y="85"/>
                </a:lnTo>
                <a:lnTo>
                  <a:pt x="105" y="85"/>
                </a:lnTo>
                <a:lnTo>
                  <a:pt x="109" y="81"/>
                </a:lnTo>
                <a:lnTo>
                  <a:pt x="112" y="81"/>
                </a:lnTo>
                <a:lnTo>
                  <a:pt x="116" y="84"/>
                </a:lnTo>
                <a:lnTo>
                  <a:pt x="125" y="88"/>
                </a:lnTo>
                <a:lnTo>
                  <a:pt x="132" y="92"/>
                </a:lnTo>
                <a:lnTo>
                  <a:pt x="138" y="93"/>
                </a:lnTo>
                <a:lnTo>
                  <a:pt x="141" y="92"/>
                </a:lnTo>
                <a:lnTo>
                  <a:pt x="138" y="89"/>
                </a:lnTo>
                <a:lnTo>
                  <a:pt x="137" y="85"/>
                </a:lnTo>
                <a:lnTo>
                  <a:pt x="138" y="81"/>
                </a:lnTo>
                <a:lnTo>
                  <a:pt x="141" y="78"/>
                </a:lnTo>
                <a:lnTo>
                  <a:pt x="142" y="76"/>
                </a:lnTo>
                <a:lnTo>
                  <a:pt x="146" y="74"/>
                </a:lnTo>
                <a:lnTo>
                  <a:pt x="152" y="76"/>
                </a:lnTo>
                <a:lnTo>
                  <a:pt x="150" y="74"/>
                </a:lnTo>
                <a:lnTo>
                  <a:pt x="154" y="74"/>
                </a:lnTo>
                <a:lnTo>
                  <a:pt x="156" y="74"/>
                </a:lnTo>
                <a:lnTo>
                  <a:pt x="154" y="72"/>
                </a:lnTo>
                <a:lnTo>
                  <a:pt x="160" y="72"/>
                </a:lnTo>
                <a:lnTo>
                  <a:pt x="160" y="71"/>
                </a:lnTo>
                <a:lnTo>
                  <a:pt x="162" y="68"/>
                </a:lnTo>
                <a:lnTo>
                  <a:pt x="160" y="68"/>
                </a:lnTo>
                <a:lnTo>
                  <a:pt x="158" y="71"/>
                </a:lnTo>
                <a:lnTo>
                  <a:pt x="156" y="71"/>
                </a:lnTo>
                <a:lnTo>
                  <a:pt x="156" y="68"/>
                </a:lnTo>
                <a:lnTo>
                  <a:pt x="152" y="64"/>
                </a:lnTo>
                <a:lnTo>
                  <a:pt x="149" y="63"/>
                </a:lnTo>
                <a:lnTo>
                  <a:pt x="146" y="61"/>
                </a:lnTo>
                <a:lnTo>
                  <a:pt x="146" y="59"/>
                </a:lnTo>
                <a:lnTo>
                  <a:pt x="146" y="53"/>
                </a:lnTo>
                <a:lnTo>
                  <a:pt x="145" y="51"/>
                </a:lnTo>
                <a:lnTo>
                  <a:pt x="142" y="55"/>
                </a:lnTo>
                <a:lnTo>
                  <a:pt x="141" y="57"/>
                </a:lnTo>
                <a:lnTo>
                  <a:pt x="137" y="57"/>
                </a:lnTo>
                <a:lnTo>
                  <a:pt x="136" y="57"/>
                </a:lnTo>
                <a:lnTo>
                  <a:pt x="132" y="55"/>
                </a:lnTo>
                <a:lnTo>
                  <a:pt x="129" y="55"/>
                </a:lnTo>
                <a:lnTo>
                  <a:pt x="128" y="55"/>
                </a:lnTo>
                <a:lnTo>
                  <a:pt x="125" y="55"/>
                </a:lnTo>
                <a:lnTo>
                  <a:pt x="124" y="53"/>
                </a:lnTo>
                <a:lnTo>
                  <a:pt x="122" y="53"/>
                </a:lnTo>
                <a:lnTo>
                  <a:pt x="106" y="45"/>
                </a:lnTo>
                <a:lnTo>
                  <a:pt x="88" y="35"/>
                </a:lnTo>
                <a:lnTo>
                  <a:pt x="81" y="31"/>
                </a:lnTo>
                <a:lnTo>
                  <a:pt x="80" y="31"/>
                </a:lnTo>
                <a:lnTo>
                  <a:pt x="79" y="31"/>
                </a:lnTo>
                <a:lnTo>
                  <a:pt x="80" y="35"/>
                </a:lnTo>
                <a:lnTo>
                  <a:pt x="81" y="37"/>
                </a:lnTo>
                <a:lnTo>
                  <a:pt x="81" y="37"/>
                </a:lnTo>
                <a:lnTo>
                  <a:pt x="81" y="37"/>
                </a:lnTo>
                <a:lnTo>
                  <a:pt x="81" y="37"/>
                </a:lnTo>
                <a:lnTo>
                  <a:pt x="81" y="37"/>
                </a:lnTo>
                <a:lnTo>
                  <a:pt x="81" y="37"/>
                </a:lnTo>
                <a:lnTo>
                  <a:pt x="81" y="37"/>
                </a:lnTo>
                <a:close/>
                <a:moveTo>
                  <a:pt x="105" y="162"/>
                </a:moveTo>
                <a:lnTo>
                  <a:pt x="105" y="163"/>
                </a:lnTo>
                <a:lnTo>
                  <a:pt x="106" y="165"/>
                </a:lnTo>
                <a:lnTo>
                  <a:pt x="106" y="167"/>
                </a:lnTo>
                <a:lnTo>
                  <a:pt x="109" y="167"/>
                </a:lnTo>
                <a:lnTo>
                  <a:pt x="109" y="163"/>
                </a:lnTo>
                <a:lnTo>
                  <a:pt x="106" y="163"/>
                </a:lnTo>
                <a:lnTo>
                  <a:pt x="106" y="159"/>
                </a:lnTo>
                <a:lnTo>
                  <a:pt x="105" y="162"/>
                </a:lnTo>
                <a:lnTo>
                  <a:pt x="105" y="162"/>
                </a:lnTo>
                <a:lnTo>
                  <a:pt x="105" y="162"/>
                </a:lnTo>
                <a:lnTo>
                  <a:pt x="105" y="162"/>
                </a:lnTo>
                <a:lnTo>
                  <a:pt x="105" y="162"/>
                </a:lnTo>
                <a:lnTo>
                  <a:pt x="105" y="162"/>
                </a:lnTo>
                <a:lnTo>
                  <a:pt x="105" y="162"/>
                </a:lnTo>
                <a:close/>
                <a:moveTo>
                  <a:pt x="154" y="59"/>
                </a:moveTo>
                <a:lnTo>
                  <a:pt x="154" y="53"/>
                </a:lnTo>
                <a:lnTo>
                  <a:pt x="158" y="51"/>
                </a:lnTo>
                <a:lnTo>
                  <a:pt x="160" y="49"/>
                </a:lnTo>
                <a:lnTo>
                  <a:pt x="158" y="49"/>
                </a:lnTo>
                <a:lnTo>
                  <a:pt x="154" y="48"/>
                </a:lnTo>
                <a:lnTo>
                  <a:pt x="152" y="51"/>
                </a:lnTo>
                <a:lnTo>
                  <a:pt x="152" y="57"/>
                </a:lnTo>
                <a:lnTo>
                  <a:pt x="152" y="61"/>
                </a:lnTo>
                <a:lnTo>
                  <a:pt x="154" y="61"/>
                </a:lnTo>
                <a:lnTo>
                  <a:pt x="154" y="59"/>
                </a:lnTo>
                <a:lnTo>
                  <a:pt x="154" y="59"/>
                </a:lnTo>
                <a:lnTo>
                  <a:pt x="154" y="59"/>
                </a:lnTo>
                <a:lnTo>
                  <a:pt x="154" y="59"/>
                </a:lnTo>
                <a:lnTo>
                  <a:pt x="154" y="59"/>
                </a:lnTo>
                <a:lnTo>
                  <a:pt x="154" y="59"/>
                </a:lnTo>
                <a:lnTo>
                  <a:pt x="154" y="59"/>
                </a:lnTo>
                <a:close/>
                <a:moveTo>
                  <a:pt x="177" y="31"/>
                </a:moveTo>
                <a:lnTo>
                  <a:pt x="176" y="35"/>
                </a:lnTo>
                <a:lnTo>
                  <a:pt x="173" y="35"/>
                </a:lnTo>
                <a:lnTo>
                  <a:pt x="172" y="35"/>
                </a:lnTo>
                <a:lnTo>
                  <a:pt x="168" y="31"/>
                </a:lnTo>
                <a:lnTo>
                  <a:pt x="169" y="35"/>
                </a:lnTo>
                <a:lnTo>
                  <a:pt x="169" y="36"/>
                </a:lnTo>
                <a:lnTo>
                  <a:pt x="169" y="37"/>
                </a:lnTo>
                <a:lnTo>
                  <a:pt x="168" y="37"/>
                </a:lnTo>
                <a:lnTo>
                  <a:pt x="166" y="41"/>
                </a:lnTo>
                <a:lnTo>
                  <a:pt x="166" y="44"/>
                </a:lnTo>
                <a:lnTo>
                  <a:pt x="166" y="45"/>
                </a:lnTo>
                <a:lnTo>
                  <a:pt x="164" y="48"/>
                </a:lnTo>
                <a:lnTo>
                  <a:pt x="166" y="49"/>
                </a:lnTo>
                <a:lnTo>
                  <a:pt x="169" y="44"/>
                </a:lnTo>
                <a:lnTo>
                  <a:pt x="169" y="41"/>
                </a:lnTo>
                <a:lnTo>
                  <a:pt x="169" y="40"/>
                </a:lnTo>
                <a:lnTo>
                  <a:pt x="172" y="40"/>
                </a:lnTo>
                <a:lnTo>
                  <a:pt x="173" y="37"/>
                </a:lnTo>
                <a:lnTo>
                  <a:pt x="177" y="35"/>
                </a:lnTo>
                <a:lnTo>
                  <a:pt x="181" y="32"/>
                </a:lnTo>
                <a:lnTo>
                  <a:pt x="181" y="31"/>
                </a:lnTo>
                <a:lnTo>
                  <a:pt x="180" y="31"/>
                </a:lnTo>
                <a:lnTo>
                  <a:pt x="177" y="31"/>
                </a:lnTo>
                <a:lnTo>
                  <a:pt x="177" y="31"/>
                </a:lnTo>
                <a:lnTo>
                  <a:pt x="177" y="31"/>
                </a:lnTo>
                <a:lnTo>
                  <a:pt x="177" y="31"/>
                </a:lnTo>
                <a:lnTo>
                  <a:pt x="177" y="31"/>
                </a:lnTo>
                <a:lnTo>
                  <a:pt x="177" y="31"/>
                </a:lnTo>
                <a:lnTo>
                  <a:pt x="177" y="31"/>
                </a:lnTo>
                <a:close/>
                <a:moveTo>
                  <a:pt x="172" y="61"/>
                </a:moveTo>
                <a:lnTo>
                  <a:pt x="172" y="59"/>
                </a:lnTo>
                <a:lnTo>
                  <a:pt x="169" y="61"/>
                </a:lnTo>
                <a:lnTo>
                  <a:pt x="172" y="61"/>
                </a:lnTo>
                <a:lnTo>
                  <a:pt x="172" y="61"/>
                </a:lnTo>
                <a:lnTo>
                  <a:pt x="172" y="61"/>
                </a:lnTo>
                <a:lnTo>
                  <a:pt x="172" y="61"/>
                </a:lnTo>
                <a:lnTo>
                  <a:pt x="172" y="61"/>
                </a:lnTo>
                <a:lnTo>
                  <a:pt x="172" y="61"/>
                </a:lnTo>
                <a:lnTo>
                  <a:pt x="172" y="61"/>
                </a:lnTo>
                <a:close/>
                <a:moveTo>
                  <a:pt x="193" y="17"/>
                </a:moveTo>
                <a:lnTo>
                  <a:pt x="190" y="21"/>
                </a:lnTo>
                <a:lnTo>
                  <a:pt x="189" y="24"/>
                </a:lnTo>
                <a:lnTo>
                  <a:pt x="189" y="27"/>
                </a:lnTo>
                <a:lnTo>
                  <a:pt x="189" y="28"/>
                </a:lnTo>
                <a:lnTo>
                  <a:pt x="190" y="28"/>
                </a:lnTo>
                <a:lnTo>
                  <a:pt x="193" y="24"/>
                </a:lnTo>
                <a:lnTo>
                  <a:pt x="195" y="17"/>
                </a:lnTo>
                <a:lnTo>
                  <a:pt x="194" y="17"/>
                </a:lnTo>
                <a:lnTo>
                  <a:pt x="193" y="17"/>
                </a:lnTo>
                <a:lnTo>
                  <a:pt x="193" y="17"/>
                </a:lnTo>
                <a:lnTo>
                  <a:pt x="193" y="17"/>
                </a:lnTo>
                <a:lnTo>
                  <a:pt x="193" y="17"/>
                </a:lnTo>
                <a:lnTo>
                  <a:pt x="193" y="17"/>
                </a:lnTo>
                <a:lnTo>
                  <a:pt x="193" y="17"/>
                </a:lnTo>
                <a:lnTo>
                  <a:pt x="193" y="17"/>
                </a:lnTo>
                <a:close/>
                <a:moveTo>
                  <a:pt x="207" y="0"/>
                </a:moveTo>
                <a:lnTo>
                  <a:pt x="207" y="4"/>
                </a:lnTo>
                <a:lnTo>
                  <a:pt x="209" y="0"/>
                </a:lnTo>
                <a:lnTo>
                  <a:pt x="207" y="0"/>
                </a:lnTo>
                <a:lnTo>
                  <a:pt x="207" y="0"/>
                </a:lnTo>
                <a:lnTo>
                  <a:pt x="207" y="0"/>
                </a:lnTo>
                <a:lnTo>
                  <a:pt x="207" y="0"/>
                </a:lnTo>
                <a:lnTo>
                  <a:pt x="207" y="0"/>
                </a:lnTo>
                <a:lnTo>
                  <a:pt x="207" y="0"/>
                </a:lnTo>
                <a:lnTo>
                  <a:pt x="207" y="0"/>
                </a:lnTo>
                <a:close/>
                <a:moveTo>
                  <a:pt x="206" y="7"/>
                </a:moveTo>
                <a:lnTo>
                  <a:pt x="207" y="4"/>
                </a:lnTo>
                <a:lnTo>
                  <a:pt x="206" y="5"/>
                </a:lnTo>
                <a:lnTo>
                  <a:pt x="206" y="7"/>
                </a:lnTo>
                <a:lnTo>
                  <a:pt x="206" y="7"/>
                </a:lnTo>
                <a:lnTo>
                  <a:pt x="206" y="7"/>
                </a:lnTo>
                <a:lnTo>
                  <a:pt x="206" y="7"/>
                </a:lnTo>
                <a:lnTo>
                  <a:pt x="206" y="7"/>
                </a:lnTo>
                <a:lnTo>
                  <a:pt x="206" y="7"/>
                </a:lnTo>
                <a:lnTo>
                  <a:pt x="206" y="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18" name="Freeform 129"/>
          <p:cNvSpPr>
            <a:spLocks noEditPoints="1"/>
          </p:cNvSpPr>
          <p:nvPr/>
        </p:nvSpPr>
        <p:spPr bwMode="auto">
          <a:xfrm>
            <a:off x="7366996" y="3257496"/>
            <a:ext cx="267891" cy="581305"/>
          </a:xfrm>
          <a:custGeom>
            <a:avLst/>
            <a:gdLst>
              <a:gd name="T0" fmla="*/ 62 w 150"/>
              <a:gd name="T1" fmla="*/ 231 h 236"/>
              <a:gd name="T2" fmla="*/ 83 w 150"/>
              <a:gd name="T3" fmla="*/ 218 h 236"/>
              <a:gd name="T4" fmla="*/ 33 w 150"/>
              <a:gd name="T5" fmla="*/ 137 h 236"/>
              <a:gd name="T6" fmla="*/ 26 w 150"/>
              <a:gd name="T7" fmla="*/ 149 h 236"/>
              <a:gd name="T8" fmla="*/ 8 w 150"/>
              <a:gd name="T9" fmla="*/ 174 h 236"/>
              <a:gd name="T10" fmla="*/ 21 w 150"/>
              <a:gd name="T11" fmla="*/ 162 h 236"/>
              <a:gd name="T12" fmla="*/ 35 w 150"/>
              <a:gd name="T13" fmla="*/ 147 h 236"/>
              <a:gd name="T14" fmla="*/ 35 w 150"/>
              <a:gd name="T15" fmla="*/ 118 h 236"/>
              <a:gd name="T16" fmla="*/ 35 w 150"/>
              <a:gd name="T17" fmla="*/ 114 h 236"/>
              <a:gd name="T18" fmla="*/ 51 w 150"/>
              <a:gd name="T19" fmla="*/ 108 h 236"/>
              <a:gd name="T20" fmla="*/ 61 w 150"/>
              <a:gd name="T21" fmla="*/ 105 h 236"/>
              <a:gd name="T22" fmla="*/ 43 w 150"/>
              <a:gd name="T23" fmla="*/ 77 h 236"/>
              <a:gd name="T24" fmla="*/ 47 w 150"/>
              <a:gd name="T25" fmla="*/ 88 h 236"/>
              <a:gd name="T26" fmla="*/ 69 w 150"/>
              <a:gd name="T27" fmla="*/ 90 h 236"/>
              <a:gd name="T28" fmla="*/ 75 w 150"/>
              <a:gd name="T29" fmla="*/ 86 h 236"/>
              <a:gd name="T30" fmla="*/ 101 w 150"/>
              <a:gd name="T31" fmla="*/ 104 h 236"/>
              <a:gd name="T32" fmla="*/ 93 w 150"/>
              <a:gd name="T33" fmla="*/ 92 h 236"/>
              <a:gd name="T34" fmla="*/ 87 w 150"/>
              <a:gd name="T35" fmla="*/ 90 h 236"/>
              <a:gd name="T36" fmla="*/ 70 w 150"/>
              <a:gd name="T37" fmla="*/ 84 h 236"/>
              <a:gd name="T38" fmla="*/ 55 w 150"/>
              <a:gd name="T39" fmla="*/ 53 h 236"/>
              <a:gd name="T40" fmla="*/ 62 w 150"/>
              <a:gd name="T41" fmla="*/ 21 h 236"/>
              <a:gd name="T42" fmla="*/ 51 w 150"/>
              <a:gd name="T43" fmla="*/ 7 h 236"/>
              <a:gd name="T44" fmla="*/ 33 w 150"/>
              <a:gd name="T45" fmla="*/ 20 h 236"/>
              <a:gd name="T46" fmla="*/ 26 w 150"/>
              <a:gd name="T47" fmla="*/ 47 h 236"/>
              <a:gd name="T48" fmla="*/ 62 w 150"/>
              <a:gd name="T49" fmla="*/ 69 h 236"/>
              <a:gd name="T50" fmla="*/ 62 w 150"/>
              <a:gd name="T51" fmla="*/ 69 h 236"/>
              <a:gd name="T52" fmla="*/ 66 w 150"/>
              <a:gd name="T53" fmla="*/ 93 h 236"/>
              <a:gd name="T54" fmla="*/ 74 w 150"/>
              <a:gd name="T55" fmla="*/ 149 h 236"/>
              <a:gd name="T56" fmla="*/ 86 w 150"/>
              <a:gd name="T57" fmla="*/ 128 h 236"/>
              <a:gd name="T58" fmla="*/ 73 w 150"/>
              <a:gd name="T59" fmla="*/ 134 h 236"/>
              <a:gd name="T60" fmla="*/ 147 w 150"/>
              <a:gd name="T61" fmla="*/ 189 h 236"/>
              <a:gd name="T62" fmla="*/ 143 w 150"/>
              <a:gd name="T63" fmla="*/ 171 h 236"/>
              <a:gd name="T64" fmla="*/ 130 w 150"/>
              <a:gd name="T65" fmla="*/ 166 h 236"/>
              <a:gd name="T66" fmla="*/ 119 w 150"/>
              <a:gd name="T67" fmla="*/ 181 h 236"/>
              <a:gd name="T68" fmla="*/ 106 w 150"/>
              <a:gd name="T69" fmla="*/ 191 h 236"/>
              <a:gd name="T70" fmla="*/ 91 w 150"/>
              <a:gd name="T71" fmla="*/ 189 h 236"/>
              <a:gd name="T72" fmla="*/ 79 w 150"/>
              <a:gd name="T73" fmla="*/ 211 h 236"/>
              <a:gd name="T74" fmla="*/ 93 w 150"/>
              <a:gd name="T75" fmla="*/ 201 h 236"/>
              <a:gd name="T76" fmla="*/ 103 w 150"/>
              <a:gd name="T77" fmla="*/ 197 h 236"/>
              <a:gd name="T78" fmla="*/ 126 w 150"/>
              <a:gd name="T79" fmla="*/ 232 h 236"/>
              <a:gd name="T80" fmla="*/ 132 w 150"/>
              <a:gd name="T81" fmla="*/ 218 h 236"/>
              <a:gd name="T82" fmla="*/ 144 w 150"/>
              <a:gd name="T83" fmla="*/ 214 h 236"/>
              <a:gd name="T84" fmla="*/ 148 w 150"/>
              <a:gd name="T85" fmla="*/ 197 h 236"/>
              <a:gd name="T86" fmla="*/ 87 w 150"/>
              <a:gd name="T87" fmla="*/ 145 h 236"/>
              <a:gd name="T88" fmla="*/ 83 w 150"/>
              <a:gd name="T89" fmla="*/ 167 h 236"/>
              <a:gd name="T90" fmla="*/ 95 w 150"/>
              <a:gd name="T91" fmla="*/ 149 h 236"/>
              <a:gd name="T92" fmla="*/ 99 w 150"/>
              <a:gd name="T93" fmla="*/ 122 h 236"/>
              <a:gd name="T94" fmla="*/ 90 w 150"/>
              <a:gd name="T95" fmla="*/ 122 h 236"/>
              <a:gd name="T96" fmla="*/ 105 w 150"/>
              <a:gd name="T97" fmla="*/ 147 h 236"/>
              <a:gd name="T98" fmla="*/ 99 w 150"/>
              <a:gd name="T99" fmla="*/ 162 h 236"/>
              <a:gd name="T100" fmla="*/ 103 w 150"/>
              <a:gd name="T101" fmla="*/ 93 h 236"/>
              <a:gd name="T102" fmla="*/ 117 w 150"/>
              <a:gd name="T103" fmla="*/ 162 h 236"/>
              <a:gd name="T104" fmla="*/ 106 w 150"/>
              <a:gd name="T105" fmla="*/ 165 h 236"/>
              <a:gd name="T106" fmla="*/ 118 w 150"/>
              <a:gd name="T107" fmla="*/ 130 h 236"/>
              <a:gd name="T108" fmla="*/ 114 w 150"/>
              <a:gd name="T109" fmla="*/ 140 h 236"/>
              <a:gd name="T110" fmla="*/ 122 w 150"/>
              <a:gd name="T111" fmla="*/ 144 h 236"/>
              <a:gd name="T112" fmla="*/ 130 w 150"/>
              <a:gd name="T113" fmla="*/ 134 h 236"/>
              <a:gd name="T114" fmla="*/ 118 w 150"/>
              <a:gd name="T115" fmla="*/ 110 h 236"/>
              <a:gd name="T116" fmla="*/ 113 w 150"/>
              <a:gd name="T117" fmla="*/ 12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 h="236">
                <a:moveTo>
                  <a:pt x="62" y="231"/>
                </a:moveTo>
                <a:lnTo>
                  <a:pt x="65" y="231"/>
                </a:lnTo>
                <a:lnTo>
                  <a:pt x="69" y="232"/>
                </a:lnTo>
                <a:lnTo>
                  <a:pt x="69" y="231"/>
                </a:lnTo>
                <a:lnTo>
                  <a:pt x="69" y="228"/>
                </a:lnTo>
                <a:lnTo>
                  <a:pt x="62" y="228"/>
                </a:lnTo>
                <a:lnTo>
                  <a:pt x="62" y="231"/>
                </a:lnTo>
                <a:lnTo>
                  <a:pt x="62" y="231"/>
                </a:lnTo>
                <a:lnTo>
                  <a:pt x="62" y="231"/>
                </a:lnTo>
                <a:lnTo>
                  <a:pt x="62" y="231"/>
                </a:lnTo>
                <a:lnTo>
                  <a:pt x="62" y="231"/>
                </a:lnTo>
                <a:lnTo>
                  <a:pt x="62" y="231"/>
                </a:lnTo>
                <a:lnTo>
                  <a:pt x="62" y="231"/>
                </a:lnTo>
                <a:close/>
                <a:moveTo>
                  <a:pt x="75" y="218"/>
                </a:moveTo>
                <a:lnTo>
                  <a:pt x="74" y="218"/>
                </a:lnTo>
                <a:lnTo>
                  <a:pt x="75" y="219"/>
                </a:lnTo>
                <a:lnTo>
                  <a:pt x="78" y="222"/>
                </a:lnTo>
                <a:lnTo>
                  <a:pt x="79" y="222"/>
                </a:lnTo>
                <a:lnTo>
                  <a:pt x="82" y="219"/>
                </a:lnTo>
                <a:lnTo>
                  <a:pt x="83" y="218"/>
                </a:lnTo>
                <a:lnTo>
                  <a:pt x="79" y="215"/>
                </a:lnTo>
                <a:lnTo>
                  <a:pt x="75" y="218"/>
                </a:lnTo>
                <a:lnTo>
                  <a:pt x="75" y="218"/>
                </a:lnTo>
                <a:lnTo>
                  <a:pt x="75" y="218"/>
                </a:lnTo>
                <a:lnTo>
                  <a:pt x="75" y="218"/>
                </a:lnTo>
                <a:lnTo>
                  <a:pt x="75" y="218"/>
                </a:lnTo>
                <a:lnTo>
                  <a:pt x="75" y="218"/>
                </a:lnTo>
                <a:lnTo>
                  <a:pt x="75" y="218"/>
                </a:lnTo>
                <a:close/>
                <a:moveTo>
                  <a:pt x="33" y="140"/>
                </a:moveTo>
                <a:lnTo>
                  <a:pt x="33" y="137"/>
                </a:lnTo>
                <a:lnTo>
                  <a:pt x="33" y="134"/>
                </a:lnTo>
                <a:lnTo>
                  <a:pt x="33" y="132"/>
                </a:lnTo>
                <a:lnTo>
                  <a:pt x="30" y="136"/>
                </a:lnTo>
                <a:lnTo>
                  <a:pt x="30" y="137"/>
                </a:lnTo>
                <a:lnTo>
                  <a:pt x="33" y="144"/>
                </a:lnTo>
                <a:lnTo>
                  <a:pt x="30" y="141"/>
                </a:lnTo>
                <a:lnTo>
                  <a:pt x="29" y="140"/>
                </a:lnTo>
                <a:lnTo>
                  <a:pt x="30" y="145"/>
                </a:lnTo>
                <a:lnTo>
                  <a:pt x="29" y="149"/>
                </a:lnTo>
                <a:lnTo>
                  <a:pt x="26" y="149"/>
                </a:lnTo>
                <a:lnTo>
                  <a:pt x="25" y="150"/>
                </a:lnTo>
                <a:lnTo>
                  <a:pt x="25" y="153"/>
                </a:lnTo>
                <a:lnTo>
                  <a:pt x="22" y="153"/>
                </a:lnTo>
                <a:lnTo>
                  <a:pt x="22" y="154"/>
                </a:lnTo>
                <a:lnTo>
                  <a:pt x="21" y="157"/>
                </a:lnTo>
                <a:lnTo>
                  <a:pt x="21" y="158"/>
                </a:lnTo>
                <a:lnTo>
                  <a:pt x="17" y="162"/>
                </a:lnTo>
                <a:lnTo>
                  <a:pt x="12" y="170"/>
                </a:lnTo>
                <a:lnTo>
                  <a:pt x="9" y="170"/>
                </a:lnTo>
                <a:lnTo>
                  <a:pt x="8" y="174"/>
                </a:lnTo>
                <a:lnTo>
                  <a:pt x="4" y="178"/>
                </a:lnTo>
                <a:lnTo>
                  <a:pt x="0" y="183"/>
                </a:lnTo>
                <a:lnTo>
                  <a:pt x="0" y="187"/>
                </a:lnTo>
                <a:lnTo>
                  <a:pt x="5" y="181"/>
                </a:lnTo>
                <a:lnTo>
                  <a:pt x="9" y="178"/>
                </a:lnTo>
                <a:lnTo>
                  <a:pt x="13" y="175"/>
                </a:lnTo>
                <a:lnTo>
                  <a:pt x="18" y="167"/>
                </a:lnTo>
                <a:lnTo>
                  <a:pt x="22" y="165"/>
                </a:lnTo>
                <a:lnTo>
                  <a:pt x="22" y="162"/>
                </a:lnTo>
                <a:lnTo>
                  <a:pt x="21" y="162"/>
                </a:lnTo>
                <a:lnTo>
                  <a:pt x="22" y="161"/>
                </a:lnTo>
                <a:lnTo>
                  <a:pt x="22" y="158"/>
                </a:lnTo>
                <a:lnTo>
                  <a:pt x="25" y="157"/>
                </a:lnTo>
                <a:lnTo>
                  <a:pt x="26" y="157"/>
                </a:lnTo>
                <a:lnTo>
                  <a:pt x="29" y="157"/>
                </a:lnTo>
                <a:lnTo>
                  <a:pt x="30" y="153"/>
                </a:lnTo>
                <a:lnTo>
                  <a:pt x="33" y="150"/>
                </a:lnTo>
                <a:lnTo>
                  <a:pt x="34" y="150"/>
                </a:lnTo>
                <a:lnTo>
                  <a:pt x="35" y="149"/>
                </a:lnTo>
                <a:lnTo>
                  <a:pt x="35" y="147"/>
                </a:lnTo>
                <a:lnTo>
                  <a:pt x="34" y="144"/>
                </a:lnTo>
                <a:lnTo>
                  <a:pt x="33" y="140"/>
                </a:lnTo>
                <a:lnTo>
                  <a:pt x="33" y="140"/>
                </a:lnTo>
                <a:lnTo>
                  <a:pt x="33" y="140"/>
                </a:lnTo>
                <a:lnTo>
                  <a:pt x="33" y="140"/>
                </a:lnTo>
                <a:lnTo>
                  <a:pt x="33" y="140"/>
                </a:lnTo>
                <a:lnTo>
                  <a:pt x="33" y="140"/>
                </a:lnTo>
                <a:lnTo>
                  <a:pt x="33" y="140"/>
                </a:lnTo>
                <a:close/>
                <a:moveTo>
                  <a:pt x="35" y="114"/>
                </a:moveTo>
                <a:lnTo>
                  <a:pt x="35" y="118"/>
                </a:lnTo>
                <a:lnTo>
                  <a:pt x="38" y="121"/>
                </a:lnTo>
                <a:lnTo>
                  <a:pt x="43" y="121"/>
                </a:lnTo>
                <a:lnTo>
                  <a:pt x="43" y="118"/>
                </a:lnTo>
                <a:lnTo>
                  <a:pt x="38" y="117"/>
                </a:lnTo>
                <a:lnTo>
                  <a:pt x="35" y="114"/>
                </a:lnTo>
                <a:lnTo>
                  <a:pt x="35" y="114"/>
                </a:lnTo>
                <a:lnTo>
                  <a:pt x="35" y="114"/>
                </a:lnTo>
                <a:lnTo>
                  <a:pt x="35" y="114"/>
                </a:lnTo>
                <a:lnTo>
                  <a:pt x="35" y="114"/>
                </a:lnTo>
                <a:lnTo>
                  <a:pt x="35" y="114"/>
                </a:lnTo>
                <a:lnTo>
                  <a:pt x="35" y="114"/>
                </a:lnTo>
                <a:close/>
                <a:moveTo>
                  <a:pt x="61" y="105"/>
                </a:moveTo>
                <a:lnTo>
                  <a:pt x="59" y="100"/>
                </a:lnTo>
                <a:lnTo>
                  <a:pt x="57" y="96"/>
                </a:lnTo>
                <a:lnTo>
                  <a:pt x="49" y="93"/>
                </a:lnTo>
                <a:lnTo>
                  <a:pt x="43" y="93"/>
                </a:lnTo>
                <a:lnTo>
                  <a:pt x="42" y="93"/>
                </a:lnTo>
                <a:lnTo>
                  <a:pt x="46" y="97"/>
                </a:lnTo>
                <a:lnTo>
                  <a:pt x="47" y="104"/>
                </a:lnTo>
                <a:lnTo>
                  <a:pt x="51" y="108"/>
                </a:lnTo>
                <a:lnTo>
                  <a:pt x="55" y="114"/>
                </a:lnTo>
                <a:lnTo>
                  <a:pt x="59" y="117"/>
                </a:lnTo>
                <a:lnTo>
                  <a:pt x="61" y="114"/>
                </a:lnTo>
                <a:lnTo>
                  <a:pt x="62" y="109"/>
                </a:lnTo>
                <a:lnTo>
                  <a:pt x="61" y="105"/>
                </a:lnTo>
                <a:lnTo>
                  <a:pt x="61" y="105"/>
                </a:lnTo>
                <a:lnTo>
                  <a:pt x="61" y="105"/>
                </a:lnTo>
                <a:lnTo>
                  <a:pt x="61" y="105"/>
                </a:lnTo>
                <a:lnTo>
                  <a:pt x="61" y="105"/>
                </a:lnTo>
                <a:lnTo>
                  <a:pt x="61" y="105"/>
                </a:lnTo>
                <a:lnTo>
                  <a:pt x="61" y="105"/>
                </a:lnTo>
                <a:close/>
                <a:moveTo>
                  <a:pt x="30" y="56"/>
                </a:moveTo>
                <a:lnTo>
                  <a:pt x="30" y="60"/>
                </a:lnTo>
                <a:lnTo>
                  <a:pt x="34" y="67"/>
                </a:lnTo>
                <a:lnTo>
                  <a:pt x="35" y="69"/>
                </a:lnTo>
                <a:lnTo>
                  <a:pt x="38" y="71"/>
                </a:lnTo>
                <a:lnTo>
                  <a:pt x="38" y="73"/>
                </a:lnTo>
                <a:lnTo>
                  <a:pt x="39" y="74"/>
                </a:lnTo>
                <a:lnTo>
                  <a:pt x="39" y="77"/>
                </a:lnTo>
                <a:lnTo>
                  <a:pt x="43" y="77"/>
                </a:lnTo>
                <a:lnTo>
                  <a:pt x="43" y="74"/>
                </a:lnTo>
                <a:lnTo>
                  <a:pt x="42" y="69"/>
                </a:lnTo>
                <a:lnTo>
                  <a:pt x="47" y="71"/>
                </a:lnTo>
                <a:lnTo>
                  <a:pt x="49" y="73"/>
                </a:lnTo>
                <a:lnTo>
                  <a:pt x="49" y="77"/>
                </a:lnTo>
                <a:lnTo>
                  <a:pt x="46" y="78"/>
                </a:lnTo>
                <a:lnTo>
                  <a:pt x="43" y="80"/>
                </a:lnTo>
                <a:lnTo>
                  <a:pt x="43" y="84"/>
                </a:lnTo>
                <a:lnTo>
                  <a:pt x="46" y="88"/>
                </a:lnTo>
                <a:lnTo>
                  <a:pt x="47" y="88"/>
                </a:lnTo>
                <a:lnTo>
                  <a:pt x="46" y="86"/>
                </a:lnTo>
                <a:lnTo>
                  <a:pt x="49" y="86"/>
                </a:lnTo>
                <a:lnTo>
                  <a:pt x="49" y="90"/>
                </a:lnTo>
                <a:lnTo>
                  <a:pt x="51" y="88"/>
                </a:lnTo>
                <a:lnTo>
                  <a:pt x="51" y="92"/>
                </a:lnTo>
                <a:lnTo>
                  <a:pt x="55" y="92"/>
                </a:lnTo>
                <a:lnTo>
                  <a:pt x="57" y="90"/>
                </a:lnTo>
                <a:lnTo>
                  <a:pt x="61" y="86"/>
                </a:lnTo>
                <a:lnTo>
                  <a:pt x="62" y="86"/>
                </a:lnTo>
                <a:lnTo>
                  <a:pt x="69" y="90"/>
                </a:lnTo>
                <a:lnTo>
                  <a:pt x="74" y="93"/>
                </a:lnTo>
                <a:lnTo>
                  <a:pt x="75" y="97"/>
                </a:lnTo>
                <a:lnTo>
                  <a:pt x="78" y="100"/>
                </a:lnTo>
                <a:lnTo>
                  <a:pt x="79" y="97"/>
                </a:lnTo>
                <a:lnTo>
                  <a:pt x="78" y="96"/>
                </a:lnTo>
                <a:lnTo>
                  <a:pt x="78" y="93"/>
                </a:lnTo>
                <a:lnTo>
                  <a:pt x="78" y="92"/>
                </a:lnTo>
                <a:lnTo>
                  <a:pt x="75" y="90"/>
                </a:lnTo>
                <a:lnTo>
                  <a:pt x="74" y="86"/>
                </a:lnTo>
                <a:lnTo>
                  <a:pt x="75" y="86"/>
                </a:lnTo>
                <a:lnTo>
                  <a:pt x="78" y="88"/>
                </a:lnTo>
                <a:lnTo>
                  <a:pt x="82" y="92"/>
                </a:lnTo>
                <a:lnTo>
                  <a:pt x="86" y="93"/>
                </a:lnTo>
                <a:lnTo>
                  <a:pt x="90" y="97"/>
                </a:lnTo>
                <a:lnTo>
                  <a:pt x="90" y="100"/>
                </a:lnTo>
                <a:lnTo>
                  <a:pt x="90" y="101"/>
                </a:lnTo>
                <a:lnTo>
                  <a:pt x="95" y="104"/>
                </a:lnTo>
                <a:lnTo>
                  <a:pt x="95" y="105"/>
                </a:lnTo>
                <a:lnTo>
                  <a:pt x="97" y="105"/>
                </a:lnTo>
                <a:lnTo>
                  <a:pt x="101" y="104"/>
                </a:lnTo>
                <a:lnTo>
                  <a:pt x="99" y="105"/>
                </a:lnTo>
                <a:lnTo>
                  <a:pt x="99" y="108"/>
                </a:lnTo>
                <a:lnTo>
                  <a:pt x="101" y="110"/>
                </a:lnTo>
                <a:lnTo>
                  <a:pt x="103" y="110"/>
                </a:lnTo>
                <a:lnTo>
                  <a:pt x="103" y="108"/>
                </a:lnTo>
                <a:lnTo>
                  <a:pt x="103" y="104"/>
                </a:lnTo>
                <a:lnTo>
                  <a:pt x="101" y="100"/>
                </a:lnTo>
                <a:lnTo>
                  <a:pt x="97" y="101"/>
                </a:lnTo>
                <a:lnTo>
                  <a:pt x="97" y="97"/>
                </a:lnTo>
                <a:lnTo>
                  <a:pt x="93" y="92"/>
                </a:lnTo>
                <a:lnTo>
                  <a:pt x="91" y="92"/>
                </a:lnTo>
                <a:lnTo>
                  <a:pt x="93" y="90"/>
                </a:lnTo>
                <a:lnTo>
                  <a:pt x="99" y="90"/>
                </a:lnTo>
                <a:lnTo>
                  <a:pt x="97" y="88"/>
                </a:lnTo>
                <a:lnTo>
                  <a:pt x="93" y="86"/>
                </a:lnTo>
                <a:lnTo>
                  <a:pt x="90" y="84"/>
                </a:lnTo>
                <a:lnTo>
                  <a:pt x="87" y="82"/>
                </a:lnTo>
                <a:lnTo>
                  <a:pt x="87" y="86"/>
                </a:lnTo>
                <a:lnTo>
                  <a:pt x="87" y="88"/>
                </a:lnTo>
                <a:lnTo>
                  <a:pt x="87" y="90"/>
                </a:lnTo>
                <a:lnTo>
                  <a:pt x="86" y="88"/>
                </a:lnTo>
                <a:lnTo>
                  <a:pt x="83" y="86"/>
                </a:lnTo>
                <a:lnTo>
                  <a:pt x="82" y="82"/>
                </a:lnTo>
                <a:lnTo>
                  <a:pt x="79" y="80"/>
                </a:lnTo>
                <a:lnTo>
                  <a:pt x="75" y="78"/>
                </a:lnTo>
                <a:lnTo>
                  <a:pt x="73" y="78"/>
                </a:lnTo>
                <a:lnTo>
                  <a:pt x="73" y="82"/>
                </a:lnTo>
                <a:lnTo>
                  <a:pt x="70" y="80"/>
                </a:lnTo>
                <a:lnTo>
                  <a:pt x="70" y="82"/>
                </a:lnTo>
                <a:lnTo>
                  <a:pt x="70" y="84"/>
                </a:lnTo>
                <a:lnTo>
                  <a:pt x="69" y="86"/>
                </a:lnTo>
                <a:lnTo>
                  <a:pt x="66" y="86"/>
                </a:lnTo>
                <a:lnTo>
                  <a:pt x="65" y="82"/>
                </a:lnTo>
                <a:lnTo>
                  <a:pt x="61" y="77"/>
                </a:lnTo>
                <a:lnTo>
                  <a:pt x="59" y="73"/>
                </a:lnTo>
                <a:lnTo>
                  <a:pt x="61" y="71"/>
                </a:lnTo>
                <a:lnTo>
                  <a:pt x="55" y="65"/>
                </a:lnTo>
                <a:lnTo>
                  <a:pt x="55" y="61"/>
                </a:lnTo>
                <a:lnTo>
                  <a:pt x="55" y="57"/>
                </a:lnTo>
                <a:lnTo>
                  <a:pt x="55" y="53"/>
                </a:lnTo>
                <a:lnTo>
                  <a:pt x="55" y="51"/>
                </a:lnTo>
                <a:lnTo>
                  <a:pt x="59" y="47"/>
                </a:lnTo>
                <a:lnTo>
                  <a:pt x="62" y="44"/>
                </a:lnTo>
                <a:lnTo>
                  <a:pt x="62" y="47"/>
                </a:lnTo>
                <a:lnTo>
                  <a:pt x="65" y="43"/>
                </a:lnTo>
                <a:lnTo>
                  <a:pt x="65" y="39"/>
                </a:lnTo>
                <a:lnTo>
                  <a:pt x="66" y="33"/>
                </a:lnTo>
                <a:lnTo>
                  <a:pt x="66" y="27"/>
                </a:lnTo>
                <a:lnTo>
                  <a:pt x="65" y="25"/>
                </a:lnTo>
                <a:lnTo>
                  <a:pt x="62" y="21"/>
                </a:lnTo>
                <a:lnTo>
                  <a:pt x="61" y="17"/>
                </a:lnTo>
                <a:lnTo>
                  <a:pt x="59" y="13"/>
                </a:lnTo>
                <a:lnTo>
                  <a:pt x="61" y="8"/>
                </a:lnTo>
                <a:lnTo>
                  <a:pt x="61" y="4"/>
                </a:lnTo>
                <a:lnTo>
                  <a:pt x="59" y="3"/>
                </a:lnTo>
                <a:lnTo>
                  <a:pt x="57" y="4"/>
                </a:lnTo>
                <a:lnTo>
                  <a:pt x="57" y="7"/>
                </a:lnTo>
                <a:lnTo>
                  <a:pt x="55" y="7"/>
                </a:lnTo>
                <a:lnTo>
                  <a:pt x="53" y="7"/>
                </a:lnTo>
                <a:lnTo>
                  <a:pt x="51" y="7"/>
                </a:lnTo>
                <a:lnTo>
                  <a:pt x="47" y="4"/>
                </a:lnTo>
                <a:lnTo>
                  <a:pt x="43" y="3"/>
                </a:lnTo>
                <a:lnTo>
                  <a:pt x="39" y="0"/>
                </a:lnTo>
                <a:lnTo>
                  <a:pt x="35" y="0"/>
                </a:lnTo>
                <a:lnTo>
                  <a:pt x="35" y="3"/>
                </a:lnTo>
                <a:lnTo>
                  <a:pt x="34" y="3"/>
                </a:lnTo>
                <a:lnTo>
                  <a:pt x="33" y="3"/>
                </a:lnTo>
                <a:lnTo>
                  <a:pt x="34" y="7"/>
                </a:lnTo>
                <a:lnTo>
                  <a:pt x="33" y="16"/>
                </a:lnTo>
                <a:lnTo>
                  <a:pt x="33" y="20"/>
                </a:lnTo>
                <a:lnTo>
                  <a:pt x="34" y="23"/>
                </a:lnTo>
                <a:lnTo>
                  <a:pt x="34" y="27"/>
                </a:lnTo>
                <a:lnTo>
                  <a:pt x="34" y="33"/>
                </a:lnTo>
                <a:lnTo>
                  <a:pt x="34" y="39"/>
                </a:lnTo>
                <a:lnTo>
                  <a:pt x="35" y="47"/>
                </a:lnTo>
                <a:lnTo>
                  <a:pt x="35" y="48"/>
                </a:lnTo>
                <a:lnTo>
                  <a:pt x="33" y="47"/>
                </a:lnTo>
                <a:lnTo>
                  <a:pt x="29" y="40"/>
                </a:lnTo>
                <a:lnTo>
                  <a:pt x="26" y="43"/>
                </a:lnTo>
                <a:lnTo>
                  <a:pt x="26" y="47"/>
                </a:lnTo>
                <a:lnTo>
                  <a:pt x="26" y="48"/>
                </a:lnTo>
                <a:lnTo>
                  <a:pt x="29" y="51"/>
                </a:lnTo>
                <a:lnTo>
                  <a:pt x="30" y="56"/>
                </a:lnTo>
                <a:lnTo>
                  <a:pt x="30" y="56"/>
                </a:lnTo>
                <a:lnTo>
                  <a:pt x="30" y="56"/>
                </a:lnTo>
                <a:lnTo>
                  <a:pt x="30" y="56"/>
                </a:lnTo>
                <a:lnTo>
                  <a:pt x="30" y="56"/>
                </a:lnTo>
                <a:lnTo>
                  <a:pt x="30" y="56"/>
                </a:lnTo>
                <a:lnTo>
                  <a:pt x="30" y="56"/>
                </a:lnTo>
                <a:close/>
                <a:moveTo>
                  <a:pt x="62" y="69"/>
                </a:moveTo>
                <a:lnTo>
                  <a:pt x="65" y="73"/>
                </a:lnTo>
                <a:lnTo>
                  <a:pt x="65" y="67"/>
                </a:lnTo>
                <a:lnTo>
                  <a:pt x="65" y="65"/>
                </a:lnTo>
                <a:lnTo>
                  <a:pt x="61" y="67"/>
                </a:lnTo>
                <a:lnTo>
                  <a:pt x="62" y="69"/>
                </a:lnTo>
                <a:lnTo>
                  <a:pt x="62" y="69"/>
                </a:lnTo>
                <a:lnTo>
                  <a:pt x="62" y="69"/>
                </a:lnTo>
                <a:lnTo>
                  <a:pt x="62" y="69"/>
                </a:lnTo>
                <a:lnTo>
                  <a:pt x="62" y="69"/>
                </a:lnTo>
                <a:lnTo>
                  <a:pt x="62" y="69"/>
                </a:lnTo>
                <a:lnTo>
                  <a:pt x="62" y="69"/>
                </a:lnTo>
                <a:close/>
                <a:moveTo>
                  <a:pt x="66" y="93"/>
                </a:moveTo>
                <a:lnTo>
                  <a:pt x="65" y="93"/>
                </a:lnTo>
                <a:lnTo>
                  <a:pt x="66" y="97"/>
                </a:lnTo>
                <a:lnTo>
                  <a:pt x="69" y="97"/>
                </a:lnTo>
                <a:lnTo>
                  <a:pt x="70" y="96"/>
                </a:lnTo>
                <a:lnTo>
                  <a:pt x="70" y="93"/>
                </a:lnTo>
                <a:lnTo>
                  <a:pt x="69" y="93"/>
                </a:lnTo>
                <a:lnTo>
                  <a:pt x="66" y="93"/>
                </a:lnTo>
                <a:lnTo>
                  <a:pt x="66" y="93"/>
                </a:lnTo>
                <a:lnTo>
                  <a:pt x="66" y="93"/>
                </a:lnTo>
                <a:lnTo>
                  <a:pt x="66" y="93"/>
                </a:lnTo>
                <a:lnTo>
                  <a:pt x="66" y="93"/>
                </a:lnTo>
                <a:lnTo>
                  <a:pt x="66" y="93"/>
                </a:lnTo>
                <a:lnTo>
                  <a:pt x="66" y="93"/>
                </a:lnTo>
                <a:close/>
                <a:moveTo>
                  <a:pt x="73" y="134"/>
                </a:moveTo>
                <a:lnTo>
                  <a:pt x="73" y="141"/>
                </a:lnTo>
                <a:lnTo>
                  <a:pt x="73" y="145"/>
                </a:lnTo>
                <a:lnTo>
                  <a:pt x="73" y="149"/>
                </a:lnTo>
                <a:lnTo>
                  <a:pt x="74" y="149"/>
                </a:lnTo>
                <a:lnTo>
                  <a:pt x="75" y="147"/>
                </a:lnTo>
                <a:lnTo>
                  <a:pt x="78" y="145"/>
                </a:lnTo>
                <a:lnTo>
                  <a:pt x="79" y="145"/>
                </a:lnTo>
                <a:lnTo>
                  <a:pt x="83" y="144"/>
                </a:lnTo>
                <a:lnTo>
                  <a:pt x="86" y="140"/>
                </a:lnTo>
                <a:lnTo>
                  <a:pt x="87" y="137"/>
                </a:lnTo>
                <a:lnTo>
                  <a:pt x="90" y="136"/>
                </a:lnTo>
                <a:lnTo>
                  <a:pt x="90" y="130"/>
                </a:lnTo>
                <a:lnTo>
                  <a:pt x="86" y="132"/>
                </a:lnTo>
                <a:lnTo>
                  <a:pt x="86" y="128"/>
                </a:lnTo>
                <a:lnTo>
                  <a:pt x="83" y="128"/>
                </a:lnTo>
                <a:lnTo>
                  <a:pt x="82" y="130"/>
                </a:lnTo>
                <a:lnTo>
                  <a:pt x="79" y="128"/>
                </a:lnTo>
                <a:lnTo>
                  <a:pt x="75" y="124"/>
                </a:lnTo>
                <a:lnTo>
                  <a:pt x="73" y="124"/>
                </a:lnTo>
                <a:lnTo>
                  <a:pt x="70" y="122"/>
                </a:lnTo>
                <a:lnTo>
                  <a:pt x="69" y="124"/>
                </a:lnTo>
                <a:lnTo>
                  <a:pt x="73" y="126"/>
                </a:lnTo>
                <a:lnTo>
                  <a:pt x="73" y="128"/>
                </a:lnTo>
                <a:lnTo>
                  <a:pt x="73" y="134"/>
                </a:lnTo>
                <a:lnTo>
                  <a:pt x="73" y="134"/>
                </a:lnTo>
                <a:lnTo>
                  <a:pt x="73" y="134"/>
                </a:lnTo>
                <a:lnTo>
                  <a:pt x="73" y="134"/>
                </a:lnTo>
                <a:lnTo>
                  <a:pt x="73" y="134"/>
                </a:lnTo>
                <a:lnTo>
                  <a:pt x="73" y="134"/>
                </a:lnTo>
                <a:lnTo>
                  <a:pt x="73" y="134"/>
                </a:lnTo>
                <a:close/>
                <a:moveTo>
                  <a:pt x="148" y="197"/>
                </a:moveTo>
                <a:lnTo>
                  <a:pt x="147" y="194"/>
                </a:lnTo>
                <a:lnTo>
                  <a:pt x="148" y="191"/>
                </a:lnTo>
                <a:lnTo>
                  <a:pt x="147" y="189"/>
                </a:lnTo>
                <a:lnTo>
                  <a:pt x="144" y="189"/>
                </a:lnTo>
                <a:lnTo>
                  <a:pt x="147" y="187"/>
                </a:lnTo>
                <a:lnTo>
                  <a:pt x="144" y="185"/>
                </a:lnTo>
                <a:lnTo>
                  <a:pt x="143" y="183"/>
                </a:lnTo>
                <a:lnTo>
                  <a:pt x="140" y="181"/>
                </a:lnTo>
                <a:lnTo>
                  <a:pt x="143" y="179"/>
                </a:lnTo>
                <a:lnTo>
                  <a:pt x="144" y="179"/>
                </a:lnTo>
                <a:lnTo>
                  <a:pt x="144" y="175"/>
                </a:lnTo>
                <a:lnTo>
                  <a:pt x="143" y="174"/>
                </a:lnTo>
                <a:lnTo>
                  <a:pt x="143" y="171"/>
                </a:lnTo>
                <a:lnTo>
                  <a:pt x="143" y="170"/>
                </a:lnTo>
                <a:lnTo>
                  <a:pt x="140" y="170"/>
                </a:lnTo>
                <a:lnTo>
                  <a:pt x="139" y="170"/>
                </a:lnTo>
                <a:lnTo>
                  <a:pt x="139" y="167"/>
                </a:lnTo>
                <a:lnTo>
                  <a:pt x="136" y="166"/>
                </a:lnTo>
                <a:lnTo>
                  <a:pt x="135" y="165"/>
                </a:lnTo>
                <a:lnTo>
                  <a:pt x="131" y="162"/>
                </a:lnTo>
                <a:lnTo>
                  <a:pt x="130" y="161"/>
                </a:lnTo>
                <a:lnTo>
                  <a:pt x="130" y="162"/>
                </a:lnTo>
                <a:lnTo>
                  <a:pt x="130" y="166"/>
                </a:lnTo>
                <a:lnTo>
                  <a:pt x="131" y="171"/>
                </a:lnTo>
                <a:lnTo>
                  <a:pt x="131" y="174"/>
                </a:lnTo>
                <a:lnTo>
                  <a:pt x="131" y="175"/>
                </a:lnTo>
                <a:lnTo>
                  <a:pt x="130" y="175"/>
                </a:lnTo>
                <a:lnTo>
                  <a:pt x="127" y="174"/>
                </a:lnTo>
                <a:lnTo>
                  <a:pt x="126" y="178"/>
                </a:lnTo>
                <a:lnTo>
                  <a:pt x="122" y="175"/>
                </a:lnTo>
                <a:lnTo>
                  <a:pt x="119" y="175"/>
                </a:lnTo>
                <a:lnTo>
                  <a:pt x="119" y="178"/>
                </a:lnTo>
                <a:lnTo>
                  <a:pt x="119" y="181"/>
                </a:lnTo>
                <a:lnTo>
                  <a:pt x="118" y="183"/>
                </a:lnTo>
                <a:lnTo>
                  <a:pt x="117" y="183"/>
                </a:lnTo>
                <a:lnTo>
                  <a:pt x="114" y="183"/>
                </a:lnTo>
                <a:lnTo>
                  <a:pt x="113" y="185"/>
                </a:lnTo>
                <a:lnTo>
                  <a:pt x="113" y="189"/>
                </a:lnTo>
                <a:lnTo>
                  <a:pt x="110" y="191"/>
                </a:lnTo>
                <a:lnTo>
                  <a:pt x="106" y="191"/>
                </a:lnTo>
                <a:lnTo>
                  <a:pt x="103" y="193"/>
                </a:lnTo>
                <a:lnTo>
                  <a:pt x="105" y="191"/>
                </a:lnTo>
                <a:lnTo>
                  <a:pt x="106" y="191"/>
                </a:lnTo>
                <a:lnTo>
                  <a:pt x="106" y="189"/>
                </a:lnTo>
                <a:lnTo>
                  <a:pt x="105" y="183"/>
                </a:lnTo>
                <a:lnTo>
                  <a:pt x="103" y="181"/>
                </a:lnTo>
                <a:lnTo>
                  <a:pt x="101" y="183"/>
                </a:lnTo>
                <a:lnTo>
                  <a:pt x="101" y="181"/>
                </a:lnTo>
                <a:lnTo>
                  <a:pt x="99" y="179"/>
                </a:lnTo>
                <a:lnTo>
                  <a:pt x="99" y="181"/>
                </a:lnTo>
                <a:lnTo>
                  <a:pt x="97" y="183"/>
                </a:lnTo>
                <a:lnTo>
                  <a:pt x="93" y="185"/>
                </a:lnTo>
                <a:lnTo>
                  <a:pt x="91" y="189"/>
                </a:lnTo>
                <a:lnTo>
                  <a:pt x="91" y="191"/>
                </a:lnTo>
                <a:lnTo>
                  <a:pt x="90" y="191"/>
                </a:lnTo>
                <a:lnTo>
                  <a:pt x="83" y="193"/>
                </a:lnTo>
                <a:lnTo>
                  <a:pt x="82" y="193"/>
                </a:lnTo>
                <a:lnTo>
                  <a:pt x="79" y="194"/>
                </a:lnTo>
                <a:lnTo>
                  <a:pt x="79" y="201"/>
                </a:lnTo>
                <a:lnTo>
                  <a:pt x="75" y="207"/>
                </a:lnTo>
                <a:lnTo>
                  <a:pt x="75" y="211"/>
                </a:lnTo>
                <a:lnTo>
                  <a:pt x="78" y="211"/>
                </a:lnTo>
                <a:lnTo>
                  <a:pt x="79" y="211"/>
                </a:lnTo>
                <a:lnTo>
                  <a:pt x="82" y="210"/>
                </a:lnTo>
                <a:lnTo>
                  <a:pt x="82" y="206"/>
                </a:lnTo>
                <a:lnTo>
                  <a:pt x="83" y="202"/>
                </a:lnTo>
                <a:lnTo>
                  <a:pt x="86" y="198"/>
                </a:lnTo>
                <a:lnTo>
                  <a:pt x="87" y="197"/>
                </a:lnTo>
                <a:lnTo>
                  <a:pt x="90" y="197"/>
                </a:lnTo>
                <a:lnTo>
                  <a:pt x="90" y="201"/>
                </a:lnTo>
                <a:lnTo>
                  <a:pt x="91" y="202"/>
                </a:lnTo>
                <a:lnTo>
                  <a:pt x="93" y="202"/>
                </a:lnTo>
                <a:lnTo>
                  <a:pt x="93" y="201"/>
                </a:lnTo>
                <a:lnTo>
                  <a:pt x="95" y="198"/>
                </a:lnTo>
                <a:lnTo>
                  <a:pt x="95" y="201"/>
                </a:lnTo>
                <a:lnTo>
                  <a:pt x="95" y="202"/>
                </a:lnTo>
                <a:lnTo>
                  <a:pt x="97" y="202"/>
                </a:lnTo>
                <a:lnTo>
                  <a:pt x="101" y="205"/>
                </a:lnTo>
                <a:lnTo>
                  <a:pt x="99" y="201"/>
                </a:lnTo>
                <a:lnTo>
                  <a:pt x="101" y="201"/>
                </a:lnTo>
                <a:lnTo>
                  <a:pt x="101" y="198"/>
                </a:lnTo>
                <a:lnTo>
                  <a:pt x="101" y="197"/>
                </a:lnTo>
                <a:lnTo>
                  <a:pt x="103" y="197"/>
                </a:lnTo>
                <a:lnTo>
                  <a:pt x="105" y="198"/>
                </a:lnTo>
                <a:lnTo>
                  <a:pt x="110" y="201"/>
                </a:lnTo>
                <a:lnTo>
                  <a:pt x="113" y="205"/>
                </a:lnTo>
                <a:lnTo>
                  <a:pt x="113" y="207"/>
                </a:lnTo>
                <a:lnTo>
                  <a:pt x="110" y="211"/>
                </a:lnTo>
                <a:lnTo>
                  <a:pt x="113" y="222"/>
                </a:lnTo>
                <a:lnTo>
                  <a:pt x="114" y="224"/>
                </a:lnTo>
                <a:lnTo>
                  <a:pt x="119" y="228"/>
                </a:lnTo>
                <a:lnTo>
                  <a:pt x="123" y="231"/>
                </a:lnTo>
                <a:lnTo>
                  <a:pt x="126" y="232"/>
                </a:lnTo>
                <a:lnTo>
                  <a:pt x="127" y="231"/>
                </a:lnTo>
                <a:lnTo>
                  <a:pt x="130" y="228"/>
                </a:lnTo>
                <a:lnTo>
                  <a:pt x="131" y="227"/>
                </a:lnTo>
                <a:lnTo>
                  <a:pt x="131" y="232"/>
                </a:lnTo>
                <a:lnTo>
                  <a:pt x="131" y="236"/>
                </a:lnTo>
                <a:lnTo>
                  <a:pt x="132" y="236"/>
                </a:lnTo>
                <a:lnTo>
                  <a:pt x="136" y="232"/>
                </a:lnTo>
                <a:lnTo>
                  <a:pt x="139" y="227"/>
                </a:lnTo>
                <a:lnTo>
                  <a:pt x="135" y="222"/>
                </a:lnTo>
                <a:lnTo>
                  <a:pt x="132" y="218"/>
                </a:lnTo>
                <a:lnTo>
                  <a:pt x="135" y="210"/>
                </a:lnTo>
                <a:lnTo>
                  <a:pt x="136" y="206"/>
                </a:lnTo>
                <a:lnTo>
                  <a:pt x="139" y="206"/>
                </a:lnTo>
                <a:lnTo>
                  <a:pt x="140" y="210"/>
                </a:lnTo>
                <a:lnTo>
                  <a:pt x="143" y="214"/>
                </a:lnTo>
                <a:lnTo>
                  <a:pt x="143" y="219"/>
                </a:lnTo>
                <a:lnTo>
                  <a:pt x="147" y="224"/>
                </a:lnTo>
                <a:lnTo>
                  <a:pt x="147" y="219"/>
                </a:lnTo>
                <a:lnTo>
                  <a:pt x="147" y="215"/>
                </a:lnTo>
                <a:lnTo>
                  <a:pt x="144" y="214"/>
                </a:lnTo>
                <a:lnTo>
                  <a:pt x="147" y="214"/>
                </a:lnTo>
                <a:lnTo>
                  <a:pt x="148" y="211"/>
                </a:lnTo>
                <a:lnTo>
                  <a:pt x="150" y="210"/>
                </a:lnTo>
                <a:lnTo>
                  <a:pt x="150" y="205"/>
                </a:lnTo>
                <a:lnTo>
                  <a:pt x="150" y="198"/>
                </a:lnTo>
                <a:lnTo>
                  <a:pt x="148" y="197"/>
                </a:lnTo>
                <a:lnTo>
                  <a:pt x="148" y="197"/>
                </a:lnTo>
                <a:lnTo>
                  <a:pt x="148" y="197"/>
                </a:lnTo>
                <a:lnTo>
                  <a:pt x="148" y="197"/>
                </a:lnTo>
                <a:lnTo>
                  <a:pt x="148" y="197"/>
                </a:lnTo>
                <a:lnTo>
                  <a:pt x="148" y="197"/>
                </a:lnTo>
                <a:lnTo>
                  <a:pt x="148" y="197"/>
                </a:lnTo>
                <a:close/>
                <a:moveTo>
                  <a:pt x="95" y="149"/>
                </a:moveTo>
                <a:lnTo>
                  <a:pt x="97" y="145"/>
                </a:lnTo>
                <a:lnTo>
                  <a:pt x="97" y="141"/>
                </a:lnTo>
                <a:lnTo>
                  <a:pt x="95" y="140"/>
                </a:lnTo>
                <a:lnTo>
                  <a:pt x="93" y="140"/>
                </a:lnTo>
                <a:lnTo>
                  <a:pt x="90" y="140"/>
                </a:lnTo>
                <a:lnTo>
                  <a:pt x="87" y="141"/>
                </a:lnTo>
                <a:lnTo>
                  <a:pt x="87" y="145"/>
                </a:lnTo>
                <a:lnTo>
                  <a:pt x="87" y="147"/>
                </a:lnTo>
                <a:lnTo>
                  <a:pt x="87" y="149"/>
                </a:lnTo>
                <a:lnTo>
                  <a:pt x="87" y="153"/>
                </a:lnTo>
                <a:lnTo>
                  <a:pt x="87" y="154"/>
                </a:lnTo>
                <a:lnTo>
                  <a:pt x="86" y="157"/>
                </a:lnTo>
                <a:lnTo>
                  <a:pt x="83" y="157"/>
                </a:lnTo>
                <a:lnTo>
                  <a:pt x="82" y="158"/>
                </a:lnTo>
                <a:lnTo>
                  <a:pt x="79" y="158"/>
                </a:lnTo>
                <a:lnTo>
                  <a:pt x="82" y="165"/>
                </a:lnTo>
                <a:lnTo>
                  <a:pt x="83" y="167"/>
                </a:lnTo>
                <a:lnTo>
                  <a:pt x="90" y="170"/>
                </a:lnTo>
                <a:lnTo>
                  <a:pt x="91" y="174"/>
                </a:lnTo>
                <a:lnTo>
                  <a:pt x="93" y="174"/>
                </a:lnTo>
                <a:lnTo>
                  <a:pt x="95" y="171"/>
                </a:lnTo>
                <a:lnTo>
                  <a:pt x="95" y="170"/>
                </a:lnTo>
                <a:lnTo>
                  <a:pt x="95" y="167"/>
                </a:lnTo>
                <a:lnTo>
                  <a:pt x="93" y="165"/>
                </a:lnTo>
                <a:lnTo>
                  <a:pt x="93" y="157"/>
                </a:lnTo>
                <a:lnTo>
                  <a:pt x="95" y="149"/>
                </a:lnTo>
                <a:lnTo>
                  <a:pt x="95" y="149"/>
                </a:lnTo>
                <a:lnTo>
                  <a:pt x="95" y="149"/>
                </a:lnTo>
                <a:lnTo>
                  <a:pt x="95" y="149"/>
                </a:lnTo>
                <a:lnTo>
                  <a:pt x="95" y="149"/>
                </a:lnTo>
                <a:lnTo>
                  <a:pt x="95" y="149"/>
                </a:lnTo>
                <a:lnTo>
                  <a:pt x="95" y="149"/>
                </a:lnTo>
                <a:close/>
                <a:moveTo>
                  <a:pt x="90" y="122"/>
                </a:moveTo>
                <a:lnTo>
                  <a:pt x="93" y="118"/>
                </a:lnTo>
                <a:lnTo>
                  <a:pt x="93" y="117"/>
                </a:lnTo>
                <a:lnTo>
                  <a:pt x="95" y="118"/>
                </a:lnTo>
                <a:lnTo>
                  <a:pt x="99" y="122"/>
                </a:lnTo>
                <a:lnTo>
                  <a:pt x="103" y="124"/>
                </a:lnTo>
                <a:lnTo>
                  <a:pt x="105" y="122"/>
                </a:lnTo>
                <a:lnTo>
                  <a:pt x="103" y="121"/>
                </a:lnTo>
                <a:lnTo>
                  <a:pt x="97" y="114"/>
                </a:lnTo>
                <a:lnTo>
                  <a:pt x="95" y="113"/>
                </a:lnTo>
                <a:lnTo>
                  <a:pt x="90" y="110"/>
                </a:lnTo>
                <a:lnTo>
                  <a:pt x="90" y="117"/>
                </a:lnTo>
                <a:lnTo>
                  <a:pt x="91" y="118"/>
                </a:lnTo>
                <a:lnTo>
                  <a:pt x="90" y="121"/>
                </a:lnTo>
                <a:lnTo>
                  <a:pt x="90" y="122"/>
                </a:lnTo>
                <a:lnTo>
                  <a:pt x="90" y="122"/>
                </a:lnTo>
                <a:lnTo>
                  <a:pt x="90" y="122"/>
                </a:lnTo>
                <a:lnTo>
                  <a:pt x="90" y="122"/>
                </a:lnTo>
                <a:lnTo>
                  <a:pt x="90" y="122"/>
                </a:lnTo>
                <a:lnTo>
                  <a:pt x="90" y="122"/>
                </a:lnTo>
                <a:lnTo>
                  <a:pt x="90" y="122"/>
                </a:lnTo>
                <a:close/>
                <a:moveTo>
                  <a:pt x="99" y="162"/>
                </a:moveTo>
                <a:lnTo>
                  <a:pt x="101" y="154"/>
                </a:lnTo>
                <a:lnTo>
                  <a:pt x="105" y="150"/>
                </a:lnTo>
                <a:lnTo>
                  <a:pt x="105" y="147"/>
                </a:lnTo>
                <a:lnTo>
                  <a:pt x="105" y="134"/>
                </a:lnTo>
                <a:lnTo>
                  <a:pt x="103" y="136"/>
                </a:lnTo>
                <a:lnTo>
                  <a:pt x="103" y="137"/>
                </a:lnTo>
                <a:lnTo>
                  <a:pt x="101" y="144"/>
                </a:lnTo>
                <a:lnTo>
                  <a:pt x="97" y="157"/>
                </a:lnTo>
                <a:lnTo>
                  <a:pt x="95" y="166"/>
                </a:lnTo>
                <a:lnTo>
                  <a:pt x="97" y="166"/>
                </a:lnTo>
                <a:lnTo>
                  <a:pt x="99" y="162"/>
                </a:lnTo>
                <a:lnTo>
                  <a:pt x="99" y="162"/>
                </a:lnTo>
                <a:lnTo>
                  <a:pt x="99" y="162"/>
                </a:lnTo>
                <a:lnTo>
                  <a:pt x="99" y="162"/>
                </a:lnTo>
                <a:lnTo>
                  <a:pt x="99" y="162"/>
                </a:lnTo>
                <a:lnTo>
                  <a:pt x="99" y="162"/>
                </a:lnTo>
                <a:lnTo>
                  <a:pt x="99" y="162"/>
                </a:lnTo>
                <a:close/>
                <a:moveTo>
                  <a:pt x="105" y="90"/>
                </a:moveTo>
                <a:lnTo>
                  <a:pt x="105" y="88"/>
                </a:lnTo>
                <a:lnTo>
                  <a:pt x="105" y="84"/>
                </a:lnTo>
                <a:lnTo>
                  <a:pt x="101" y="84"/>
                </a:lnTo>
                <a:lnTo>
                  <a:pt x="101" y="88"/>
                </a:lnTo>
                <a:lnTo>
                  <a:pt x="103" y="93"/>
                </a:lnTo>
                <a:lnTo>
                  <a:pt x="105" y="90"/>
                </a:lnTo>
                <a:lnTo>
                  <a:pt x="105" y="90"/>
                </a:lnTo>
                <a:lnTo>
                  <a:pt x="105" y="90"/>
                </a:lnTo>
                <a:lnTo>
                  <a:pt x="105" y="90"/>
                </a:lnTo>
                <a:lnTo>
                  <a:pt x="105" y="90"/>
                </a:lnTo>
                <a:lnTo>
                  <a:pt x="105" y="90"/>
                </a:lnTo>
                <a:lnTo>
                  <a:pt x="105" y="90"/>
                </a:lnTo>
                <a:close/>
                <a:moveTo>
                  <a:pt x="106" y="165"/>
                </a:moveTo>
                <a:lnTo>
                  <a:pt x="109" y="165"/>
                </a:lnTo>
                <a:lnTo>
                  <a:pt x="117" y="162"/>
                </a:lnTo>
                <a:lnTo>
                  <a:pt x="114" y="157"/>
                </a:lnTo>
                <a:lnTo>
                  <a:pt x="113" y="154"/>
                </a:lnTo>
                <a:lnTo>
                  <a:pt x="109" y="154"/>
                </a:lnTo>
                <a:lnTo>
                  <a:pt x="105" y="158"/>
                </a:lnTo>
                <a:lnTo>
                  <a:pt x="103" y="161"/>
                </a:lnTo>
                <a:lnTo>
                  <a:pt x="105" y="162"/>
                </a:lnTo>
                <a:lnTo>
                  <a:pt x="105" y="165"/>
                </a:lnTo>
                <a:lnTo>
                  <a:pt x="106" y="165"/>
                </a:lnTo>
                <a:lnTo>
                  <a:pt x="106" y="165"/>
                </a:lnTo>
                <a:lnTo>
                  <a:pt x="106" y="165"/>
                </a:lnTo>
                <a:lnTo>
                  <a:pt x="106" y="165"/>
                </a:lnTo>
                <a:lnTo>
                  <a:pt x="106" y="165"/>
                </a:lnTo>
                <a:lnTo>
                  <a:pt x="106" y="165"/>
                </a:lnTo>
                <a:lnTo>
                  <a:pt x="106" y="165"/>
                </a:lnTo>
                <a:close/>
                <a:moveTo>
                  <a:pt x="113" y="121"/>
                </a:moveTo>
                <a:lnTo>
                  <a:pt x="117" y="122"/>
                </a:lnTo>
                <a:lnTo>
                  <a:pt x="118" y="124"/>
                </a:lnTo>
                <a:lnTo>
                  <a:pt x="119" y="124"/>
                </a:lnTo>
                <a:lnTo>
                  <a:pt x="118" y="128"/>
                </a:lnTo>
                <a:lnTo>
                  <a:pt x="118" y="130"/>
                </a:lnTo>
                <a:lnTo>
                  <a:pt x="119" y="132"/>
                </a:lnTo>
                <a:lnTo>
                  <a:pt x="118" y="132"/>
                </a:lnTo>
                <a:lnTo>
                  <a:pt x="117" y="134"/>
                </a:lnTo>
                <a:lnTo>
                  <a:pt x="114" y="134"/>
                </a:lnTo>
                <a:lnTo>
                  <a:pt x="113" y="132"/>
                </a:lnTo>
                <a:lnTo>
                  <a:pt x="109" y="130"/>
                </a:lnTo>
                <a:lnTo>
                  <a:pt x="109" y="132"/>
                </a:lnTo>
                <a:lnTo>
                  <a:pt x="110" y="136"/>
                </a:lnTo>
                <a:lnTo>
                  <a:pt x="113" y="141"/>
                </a:lnTo>
                <a:lnTo>
                  <a:pt x="114" y="140"/>
                </a:lnTo>
                <a:lnTo>
                  <a:pt x="114" y="141"/>
                </a:lnTo>
                <a:lnTo>
                  <a:pt x="118" y="145"/>
                </a:lnTo>
                <a:lnTo>
                  <a:pt x="118" y="150"/>
                </a:lnTo>
                <a:lnTo>
                  <a:pt x="119" y="154"/>
                </a:lnTo>
                <a:lnTo>
                  <a:pt x="122" y="157"/>
                </a:lnTo>
                <a:lnTo>
                  <a:pt x="122" y="150"/>
                </a:lnTo>
                <a:lnTo>
                  <a:pt x="123" y="153"/>
                </a:lnTo>
                <a:lnTo>
                  <a:pt x="126" y="150"/>
                </a:lnTo>
                <a:lnTo>
                  <a:pt x="123" y="145"/>
                </a:lnTo>
                <a:lnTo>
                  <a:pt x="122" y="144"/>
                </a:lnTo>
                <a:lnTo>
                  <a:pt x="122" y="140"/>
                </a:lnTo>
                <a:lnTo>
                  <a:pt x="122" y="137"/>
                </a:lnTo>
                <a:lnTo>
                  <a:pt x="119" y="134"/>
                </a:lnTo>
                <a:lnTo>
                  <a:pt x="122" y="136"/>
                </a:lnTo>
                <a:lnTo>
                  <a:pt x="123" y="137"/>
                </a:lnTo>
                <a:lnTo>
                  <a:pt x="126" y="136"/>
                </a:lnTo>
                <a:lnTo>
                  <a:pt x="127" y="136"/>
                </a:lnTo>
                <a:lnTo>
                  <a:pt x="132" y="137"/>
                </a:lnTo>
                <a:lnTo>
                  <a:pt x="131" y="136"/>
                </a:lnTo>
                <a:lnTo>
                  <a:pt x="130" y="134"/>
                </a:lnTo>
                <a:lnTo>
                  <a:pt x="130" y="132"/>
                </a:lnTo>
                <a:lnTo>
                  <a:pt x="127" y="130"/>
                </a:lnTo>
                <a:lnTo>
                  <a:pt x="126" y="124"/>
                </a:lnTo>
                <a:lnTo>
                  <a:pt x="126" y="122"/>
                </a:lnTo>
                <a:lnTo>
                  <a:pt x="126" y="118"/>
                </a:lnTo>
                <a:lnTo>
                  <a:pt x="126" y="117"/>
                </a:lnTo>
                <a:lnTo>
                  <a:pt x="123" y="117"/>
                </a:lnTo>
                <a:lnTo>
                  <a:pt x="122" y="114"/>
                </a:lnTo>
                <a:lnTo>
                  <a:pt x="122" y="110"/>
                </a:lnTo>
                <a:lnTo>
                  <a:pt x="118" y="110"/>
                </a:lnTo>
                <a:lnTo>
                  <a:pt x="114" y="110"/>
                </a:lnTo>
                <a:lnTo>
                  <a:pt x="110" y="110"/>
                </a:lnTo>
                <a:lnTo>
                  <a:pt x="106" y="110"/>
                </a:lnTo>
                <a:lnTo>
                  <a:pt x="109" y="117"/>
                </a:lnTo>
                <a:lnTo>
                  <a:pt x="113" y="121"/>
                </a:lnTo>
                <a:lnTo>
                  <a:pt x="113" y="121"/>
                </a:lnTo>
                <a:lnTo>
                  <a:pt x="113" y="121"/>
                </a:lnTo>
                <a:lnTo>
                  <a:pt x="113" y="121"/>
                </a:lnTo>
                <a:lnTo>
                  <a:pt x="113" y="121"/>
                </a:lnTo>
                <a:lnTo>
                  <a:pt x="113" y="121"/>
                </a:lnTo>
                <a:lnTo>
                  <a:pt x="113" y="12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19" name="Freeform 130"/>
          <p:cNvSpPr>
            <a:spLocks/>
          </p:cNvSpPr>
          <p:nvPr/>
        </p:nvSpPr>
        <p:spPr bwMode="auto">
          <a:xfrm>
            <a:off x="7586659" y="4464458"/>
            <a:ext cx="66080" cy="46801"/>
          </a:xfrm>
          <a:custGeom>
            <a:avLst/>
            <a:gdLst>
              <a:gd name="T0" fmla="*/ 35 w 37"/>
              <a:gd name="T1" fmla="*/ 0 h 19"/>
              <a:gd name="T2" fmla="*/ 31 w 37"/>
              <a:gd name="T3" fmla="*/ 0 h 19"/>
              <a:gd name="T4" fmla="*/ 21 w 37"/>
              <a:gd name="T5" fmla="*/ 1 h 19"/>
              <a:gd name="T6" fmla="*/ 8 w 37"/>
              <a:gd name="T7" fmla="*/ 4 h 19"/>
              <a:gd name="T8" fmla="*/ 4 w 37"/>
              <a:gd name="T9" fmla="*/ 5 h 19"/>
              <a:gd name="T10" fmla="*/ 0 w 37"/>
              <a:gd name="T11" fmla="*/ 9 h 19"/>
              <a:gd name="T12" fmla="*/ 3 w 37"/>
              <a:gd name="T13" fmla="*/ 13 h 19"/>
              <a:gd name="T14" fmla="*/ 0 w 37"/>
              <a:gd name="T15" fmla="*/ 15 h 19"/>
              <a:gd name="T16" fmla="*/ 3 w 37"/>
              <a:gd name="T17" fmla="*/ 19 h 19"/>
              <a:gd name="T18" fmla="*/ 7 w 37"/>
              <a:gd name="T19" fmla="*/ 17 h 19"/>
              <a:gd name="T20" fmla="*/ 17 w 37"/>
              <a:gd name="T21" fmla="*/ 11 h 19"/>
              <a:gd name="T22" fmla="*/ 29 w 37"/>
              <a:gd name="T23" fmla="*/ 7 h 19"/>
              <a:gd name="T24" fmla="*/ 33 w 37"/>
              <a:gd name="T25" fmla="*/ 5 h 19"/>
              <a:gd name="T26" fmla="*/ 37 w 37"/>
              <a:gd name="T27" fmla="*/ 1 h 19"/>
              <a:gd name="T28" fmla="*/ 37 w 37"/>
              <a:gd name="T29" fmla="*/ 0 h 19"/>
              <a:gd name="T30" fmla="*/ 35 w 37"/>
              <a:gd name="T31" fmla="*/ 0 h 19"/>
              <a:gd name="T32" fmla="*/ 35 w 37"/>
              <a:gd name="T33" fmla="*/ 0 h 19"/>
              <a:gd name="T34" fmla="*/ 35 w 37"/>
              <a:gd name="T35" fmla="*/ 0 h 19"/>
              <a:gd name="T36" fmla="*/ 35 w 37"/>
              <a:gd name="T37" fmla="*/ 0 h 19"/>
              <a:gd name="T38" fmla="*/ 35 w 37"/>
              <a:gd name="T39" fmla="*/ 0 h 19"/>
              <a:gd name="T40" fmla="*/ 35 w 37"/>
              <a:gd name="T41" fmla="*/ 0 h 19"/>
              <a:gd name="T42" fmla="*/ 35 w 37"/>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9">
                <a:moveTo>
                  <a:pt x="35" y="0"/>
                </a:moveTo>
                <a:lnTo>
                  <a:pt x="31" y="0"/>
                </a:lnTo>
                <a:lnTo>
                  <a:pt x="21" y="1"/>
                </a:lnTo>
                <a:lnTo>
                  <a:pt x="8" y="4"/>
                </a:lnTo>
                <a:lnTo>
                  <a:pt x="4" y="5"/>
                </a:lnTo>
                <a:lnTo>
                  <a:pt x="0" y="9"/>
                </a:lnTo>
                <a:lnTo>
                  <a:pt x="3" y="13"/>
                </a:lnTo>
                <a:lnTo>
                  <a:pt x="0" y="15"/>
                </a:lnTo>
                <a:lnTo>
                  <a:pt x="3" y="19"/>
                </a:lnTo>
                <a:lnTo>
                  <a:pt x="7" y="17"/>
                </a:lnTo>
                <a:lnTo>
                  <a:pt x="17" y="11"/>
                </a:lnTo>
                <a:lnTo>
                  <a:pt x="29" y="7"/>
                </a:lnTo>
                <a:lnTo>
                  <a:pt x="33" y="5"/>
                </a:lnTo>
                <a:lnTo>
                  <a:pt x="37" y="1"/>
                </a:lnTo>
                <a:lnTo>
                  <a:pt x="37" y="0"/>
                </a:lnTo>
                <a:lnTo>
                  <a:pt x="35" y="0"/>
                </a:lnTo>
                <a:lnTo>
                  <a:pt x="35" y="0"/>
                </a:lnTo>
                <a:lnTo>
                  <a:pt x="35" y="0"/>
                </a:lnTo>
                <a:lnTo>
                  <a:pt x="35" y="0"/>
                </a:lnTo>
                <a:lnTo>
                  <a:pt x="35" y="0"/>
                </a:lnTo>
                <a:lnTo>
                  <a:pt x="35" y="0"/>
                </a:lnTo>
                <a:lnTo>
                  <a:pt x="35" y="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20" name="Freeform 131"/>
          <p:cNvSpPr>
            <a:spLocks noEditPoints="1"/>
          </p:cNvSpPr>
          <p:nvPr/>
        </p:nvSpPr>
        <p:spPr bwMode="auto">
          <a:xfrm>
            <a:off x="6697263" y="3767368"/>
            <a:ext cx="1359098" cy="785748"/>
          </a:xfrm>
          <a:custGeom>
            <a:avLst/>
            <a:gdLst>
              <a:gd name="T0" fmla="*/ 64 w 761"/>
              <a:gd name="T1" fmla="*/ 104 h 319"/>
              <a:gd name="T2" fmla="*/ 105 w 761"/>
              <a:gd name="T3" fmla="*/ 182 h 319"/>
              <a:gd name="T4" fmla="*/ 177 w 761"/>
              <a:gd name="T5" fmla="*/ 142 h 319"/>
              <a:gd name="T6" fmla="*/ 344 w 761"/>
              <a:gd name="T7" fmla="*/ 279 h 319"/>
              <a:gd name="T8" fmla="*/ 177 w 761"/>
              <a:gd name="T9" fmla="*/ 179 h 319"/>
              <a:gd name="T10" fmla="*/ 145 w 761"/>
              <a:gd name="T11" fmla="*/ 126 h 319"/>
              <a:gd name="T12" fmla="*/ 89 w 761"/>
              <a:gd name="T13" fmla="*/ 65 h 319"/>
              <a:gd name="T14" fmla="*/ 64 w 761"/>
              <a:gd name="T15" fmla="*/ 79 h 319"/>
              <a:gd name="T16" fmla="*/ 125 w 761"/>
              <a:gd name="T17" fmla="*/ 183 h 319"/>
              <a:gd name="T18" fmla="*/ 397 w 761"/>
              <a:gd name="T19" fmla="*/ 290 h 319"/>
              <a:gd name="T20" fmla="*/ 375 w 761"/>
              <a:gd name="T21" fmla="*/ 296 h 319"/>
              <a:gd name="T22" fmla="*/ 367 w 761"/>
              <a:gd name="T23" fmla="*/ 284 h 319"/>
              <a:gd name="T24" fmla="*/ 282 w 761"/>
              <a:gd name="T25" fmla="*/ 252 h 319"/>
              <a:gd name="T26" fmla="*/ 199 w 761"/>
              <a:gd name="T27" fmla="*/ 239 h 319"/>
              <a:gd name="T28" fmla="*/ 299 w 761"/>
              <a:gd name="T29" fmla="*/ 284 h 319"/>
              <a:gd name="T30" fmla="*/ 209 w 761"/>
              <a:gd name="T31" fmla="*/ 178 h 319"/>
              <a:gd name="T32" fmla="*/ 252 w 761"/>
              <a:gd name="T33" fmla="*/ 144 h 319"/>
              <a:gd name="T34" fmla="*/ 296 w 761"/>
              <a:gd name="T35" fmla="*/ 195 h 319"/>
              <a:gd name="T36" fmla="*/ 361 w 761"/>
              <a:gd name="T37" fmla="*/ 195 h 319"/>
              <a:gd name="T38" fmla="*/ 383 w 761"/>
              <a:gd name="T39" fmla="*/ 145 h 319"/>
              <a:gd name="T40" fmla="*/ 388 w 761"/>
              <a:gd name="T41" fmla="*/ 81 h 319"/>
              <a:gd name="T42" fmla="*/ 357 w 761"/>
              <a:gd name="T43" fmla="*/ 52 h 319"/>
              <a:gd name="T44" fmla="*/ 295 w 761"/>
              <a:gd name="T45" fmla="*/ 113 h 319"/>
              <a:gd name="T46" fmla="*/ 252 w 761"/>
              <a:gd name="T47" fmla="*/ 130 h 319"/>
              <a:gd name="T48" fmla="*/ 562 w 761"/>
              <a:gd name="T49" fmla="*/ 92 h 319"/>
              <a:gd name="T50" fmla="*/ 563 w 761"/>
              <a:gd name="T51" fmla="*/ 112 h 319"/>
              <a:gd name="T52" fmla="*/ 549 w 761"/>
              <a:gd name="T53" fmla="*/ 117 h 319"/>
              <a:gd name="T54" fmla="*/ 599 w 761"/>
              <a:gd name="T55" fmla="*/ 140 h 319"/>
              <a:gd name="T56" fmla="*/ 676 w 761"/>
              <a:gd name="T57" fmla="*/ 148 h 319"/>
              <a:gd name="T58" fmla="*/ 414 w 761"/>
              <a:gd name="T59" fmla="*/ 311 h 319"/>
              <a:gd name="T60" fmla="*/ 320 w 761"/>
              <a:gd name="T61" fmla="*/ 256 h 319"/>
              <a:gd name="T62" fmla="*/ 519 w 761"/>
              <a:gd name="T63" fmla="*/ 166 h 319"/>
              <a:gd name="T64" fmla="*/ 470 w 761"/>
              <a:gd name="T65" fmla="*/ 284 h 319"/>
              <a:gd name="T66" fmla="*/ 554 w 761"/>
              <a:gd name="T67" fmla="*/ 162 h 319"/>
              <a:gd name="T68" fmla="*/ 432 w 761"/>
              <a:gd name="T69" fmla="*/ 114 h 319"/>
              <a:gd name="T70" fmla="*/ 413 w 761"/>
              <a:gd name="T71" fmla="*/ 193 h 319"/>
              <a:gd name="T72" fmla="*/ 441 w 761"/>
              <a:gd name="T73" fmla="*/ 183 h 319"/>
              <a:gd name="T74" fmla="*/ 461 w 761"/>
              <a:gd name="T75" fmla="*/ 193 h 319"/>
              <a:gd name="T76" fmla="*/ 462 w 761"/>
              <a:gd name="T77" fmla="*/ 145 h 319"/>
              <a:gd name="T78" fmla="*/ 481 w 761"/>
              <a:gd name="T79" fmla="*/ 126 h 319"/>
              <a:gd name="T80" fmla="*/ 563 w 761"/>
              <a:gd name="T81" fmla="*/ 183 h 319"/>
              <a:gd name="T82" fmla="*/ 515 w 761"/>
              <a:gd name="T83" fmla="*/ 271 h 319"/>
              <a:gd name="T84" fmla="*/ 538 w 761"/>
              <a:gd name="T85" fmla="*/ 189 h 319"/>
              <a:gd name="T86" fmla="*/ 599 w 761"/>
              <a:gd name="T87" fmla="*/ 276 h 319"/>
              <a:gd name="T88" fmla="*/ 708 w 761"/>
              <a:gd name="T89" fmla="*/ 270 h 319"/>
              <a:gd name="T90" fmla="*/ 703 w 761"/>
              <a:gd name="T91" fmla="*/ 162 h 319"/>
              <a:gd name="T92" fmla="*/ 646 w 761"/>
              <a:gd name="T93" fmla="*/ 145 h 319"/>
              <a:gd name="T94" fmla="*/ 650 w 761"/>
              <a:gd name="T95" fmla="*/ 170 h 319"/>
              <a:gd name="T96" fmla="*/ 636 w 761"/>
              <a:gd name="T97" fmla="*/ 205 h 319"/>
              <a:gd name="T98" fmla="*/ 693 w 761"/>
              <a:gd name="T99" fmla="*/ 219 h 319"/>
              <a:gd name="T100" fmla="*/ 721 w 761"/>
              <a:gd name="T101" fmla="*/ 280 h 319"/>
              <a:gd name="T102" fmla="*/ 651 w 761"/>
              <a:gd name="T103" fmla="*/ 235 h 319"/>
              <a:gd name="T104" fmla="*/ 647 w 761"/>
              <a:gd name="T105" fmla="*/ 240 h 319"/>
              <a:gd name="T106" fmla="*/ 484 w 761"/>
              <a:gd name="T107" fmla="*/ 284 h 319"/>
              <a:gd name="T108" fmla="*/ 481 w 761"/>
              <a:gd name="T109" fmla="*/ 156 h 319"/>
              <a:gd name="T110" fmla="*/ 474 w 761"/>
              <a:gd name="T111" fmla="*/ 214 h 319"/>
              <a:gd name="T112" fmla="*/ 454 w 761"/>
              <a:gd name="T113" fmla="*/ 227 h 319"/>
              <a:gd name="T114" fmla="*/ 497 w 761"/>
              <a:gd name="T115" fmla="*/ 161 h 319"/>
              <a:gd name="T116" fmla="*/ 497 w 761"/>
              <a:gd name="T117" fmla="*/ 279 h 319"/>
              <a:gd name="T118" fmla="*/ 498 w 761"/>
              <a:gd name="T119" fmla="*/ 292 h 319"/>
              <a:gd name="T120" fmla="*/ 445 w 761"/>
              <a:gd name="T121" fmla="*/ 287 h 319"/>
              <a:gd name="T122" fmla="*/ 465 w 761"/>
              <a:gd name="T123" fmla="*/ 27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1" h="319">
                <a:moveTo>
                  <a:pt x="41" y="83"/>
                </a:moveTo>
                <a:lnTo>
                  <a:pt x="41" y="81"/>
                </a:lnTo>
                <a:lnTo>
                  <a:pt x="37" y="79"/>
                </a:lnTo>
                <a:lnTo>
                  <a:pt x="36" y="79"/>
                </a:lnTo>
                <a:lnTo>
                  <a:pt x="36" y="81"/>
                </a:lnTo>
                <a:lnTo>
                  <a:pt x="36" y="83"/>
                </a:lnTo>
                <a:lnTo>
                  <a:pt x="41" y="85"/>
                </a:lnTo>
                <a:lnTo>
                  <a:pt x="44" y="86"/>
                </a:lnTo>
                <a:lnTo>
                  <a:pt x="45" y="88"/>
                </a:lnTo>
                <a:lnTo>
                  <a:pt x="48" y="88"/>
                </a:lnTo>
                <a:lnTo>
                  <a:pt x="48" y="86"/>
                </a:lnTo>
                <a:lnTo>
                  <a:pt x="44" y="85"/>
                </a:lnTo>
                <a:lnTo>
                  <a:pt x="41" y="83"/>
                </a:lnTo>
                <a:lnTo>
                  <a:pt x="41" y="83"/>
                </a:lnTo>
                <a:lnTo>
                  <a:pt x="41" y="83"/>
                </a:lnTo>
                <a:lnTo>
                  <a:pt x="41" y="83"/>
                </a:lnTo>
                <a:lnTo>
                  <a:pt x="41" y="83"/>
                </a:lnTo>
                <a:lnTo>
                  <a:pt x="41" y="83"/>
                </a:lnTo>
                <a:lnTo>
                  <a:pt x="41" y="83"/>
                </a:lnTo>
                <a:close/>
                <a:moveTo>
                  <a:pt x="64" y="104"/>
                </a:moveTo>
                <a:lnTo>
                  <a:pt x="61" y="105"/>
                </a:lnTo>
                <a:lnTo>
                  <a:pt x="59" y="105"/>
                </a:lnTo>
                <a:lnTo>
                  <a:pt x="61" y="109"/>
                </a:lnTo>
                <a:lnTo>
                  <a:pt x="63" y="113"/>
                </a:lnTo>
                <a:lnTo>
                  <a:pt x="67" y="114"/>
                </a:lnTo>
                <a:lnTo>
                  <a:pt x="68" y="121"/>
                </a:lnTo>
                <a:lnTo>
                  <a:pt x="71" y="121"/>
                </a:lnTo>
                <a:lnTo>
                  <a:pt x="71" y="118"/>
                </a:lnTo>
                <a:lnTo>
                  <a:pt x="71" y="112"/>
                </a:lnTo>
                <a:lnTo>
                  <a:pt x="68" y="108"/>
                </a:lnTo>
                <a:lnTo>
                  <a:pt x="64" y="104"/>
                </a:lnTo>
                <a:lnTo>
                  <a:pt x="64" y="104"/>
                </a:lnTo>
                <a:lnTo>
                  <a:pt x="64" y="104"/>
                </a:lnTo>
                <a:lnTo>
                  <a:pt x="64" y="104"/>
                </a:lnTo>
                <a:lnTo>
                  <a:pt x="64" y="104"/>
                </a:lnTo>
                <a:lnTo>
                  <a:pt x="64" y="104"/>
                </a:lnTo>
                <a:lnTo>
                  <a:pt x="64" y="104"/>
                </a:lnTo>
                <a:close/>
                <a:moveTo>
                  <a:pt x="88" y="148"/>
                </a:moveTo>
                <a:lnTo>
                  <a:pt x="84" y="149"/>
                </a:lnTo>
                <a:lnTo>
                  <a:pt x="81" y="152"/>
                </a:lnTo>
                <a:lnTo>
                  <a:pt x="84" y="156"/>
                </a:lnTo>
                <a:lnTo>
                  <a:pt x="85" y="161"/>
                </a:lnTo>
                <a:lnTo>
                  <a:pt x="88" y="162"/>
                </a:lnTo>
                <a:lnTo>
                  <a:pt x="92" y="165"/>
                </a:lnTo>
                <a:lnTo>
                  <a:pt x="92" y="162"/>
                </a:lnTo>
                <a:lnTo>
                  <a:pt x="93" y="161"/>
                </a:lnTo>
                <a:lnTo>
                  <a:pt x="92" y="157"/>
                </a:lnTo>
                <a:lnTo>
                  <a:pt x="88" y="148"/>
                </a:lnTo>
                <a:lnTo>
                  <a:pt x="88" y="148"/>
                </a:lnTo>
                <a:lnTo>
                  <a:pt x="88" y="148"/>
                </a:lnTo>
                <a:lnTo>
                  <a:pt x="88" y="148"/>
                </a:lnTo>
                <a:lnTo>
                  <a:pt x="88" y="148"/>
                </a:lnTo>
                <a:lnTo>
                  <a:pt x="88" y="148"/>
                </a:lnTo>
                <a:lnTo>
                  <a:pt x="88" y="148"/>
                </a:lnTo>
                <a:close/>
                <a:moveTo>
                  <a:pt x="105" y="182"/>
                </a:moveTo>
                <a:lnTo>
                  <a:pt x="106" y="182"/>
                </a:lnTo>
                <a:lnTo>
                  <a:pt x="106" y="178"/>
                </a:lnTo>
                <a:lnTo>
                  <a:pt x="105" y="175"/>
                </a:lnTo>
                <a:lnTo>
                  <a:pt x="105" y="182"/>
                </a:lnTo>
                <a:lnTo>
                  <a:pt x="105" y="182"/>
                </a:lnTo>
                <a:lnTo>
                  <a:pt x="105" y="182"/>
                </a:lnTo>
                <a:lnTo>
                  <a:pt x="105" y="182"/>
                </a:lnTo>
                <a:lnTo>
                  <a:pt x="105" y="182"/>
                </a:lnTo>
                <a:lnTo>
                  <a:pt x="105" y="182"/>
                </a:lnTo>
                <a:lnTo>
                  <a:pt x="105" y="182"/>
                </a:lnTo>
                <a:close/>
                <a:moveTo>
                  <a:pt x="0" y="3"/>
                </a:moveTo>
                <a:lnTo>
                  <a:pt x="4" y="8"/>
                </a:lnTo>
                <a:lnTo>
                  <a:pt x="4" y="4"/>
                </a:lnTo>
                <a:lnTo>
                  <a:pt x="4" y="0"/>
                </a:lnTo>
                <a:lnTo>
                  <a:pt x="0" y="0"/>
                </a:lnTo>
                <a:lnTo>
                  <a:pt x="0" y="3"/>
                </a:lnTo>
                <a:lnTo>
                  <a:pt x="0" y="3"/>
                </a:lnTo>
                <a:lnTo>
                  <a:pt x="0" y="3"/>
                </a:lnTo>
                <a:lnTo>
                  <a:pt x="0" y="3"/>
                </a:lnTo>
                <a:lnTo>
                  <a:pt x="0" y="3"/>
                </a:lnTo>
                <a:lnTo>
                  <a:pt x="0" y="3"/>
                </a:lnTo>
                <a:lnTo>
                  <a:pt x="0" y="3"/>
                </a:lnTo>
                <a:close/>
                <a:moveTo>
                  <a:pt x="182" y="136"/>
                </a:moveTo>
                <a:lnTo>
                  <a:pt x="185" y="136"/>
                </a:lnTo>
                <a:lnTo>
                  <a:pt x="181" y="134"/>
                </a:lnTo>
                <a:lnTo>
                  <a:pt x="177" y="130"/>
                </a:lnTo>
                <a:lnTo>
                  <a:pt x="177" y="134"/>
                </a:lnTo>
                <a:lnTo>
                  <a:pt x="177" y="136"/>
                </a:lnTo>
                <a:lnTo>
                  <a:pt x="181" y="136"/>
                </a:lnTo>
                <a:lnTo>
                  <a:pt x="182" y="136"/>
                </a:lnTo>
                <a:lnTo>
                  <a:pt x="182" y="136"/>
                </a:lnTo>
                <a:lnTo>
                  <a:pt x="182" y="136"/>
                </a:lnTo>
                <a:lnTo>
                  <a:pt x="182" y="136"/>
                </a:lnTo>
                <a:lnTo>
                  <a:pt x="182" y="136"/>
                </a:lnTo>
                <a:lnTo>
                  <a:pt x="182" y="136"/>
                </a:lnTo>
                <a:lnTo>
                  <a:pt x="182" y="136"/>
                </a:lnTo>
                <a:close/>
                <a:moveTo>
                  <a:pt x="175" y="142"/>
                </a:moveTo>
                <a:lnTo>
                  <a:pt x="177" y="142"/>
                </a:lnTo>
                <a:lnTo>
                  <a:pt x="177" y="140"/>
                </a:lnTo>
                <a:lnTo>
                  <a:pt x="177" y="138"/>
                </a:lnTo>
                <a:lnTo>
                  <a:pt x="173" y="138"/>
                </a:lnTo>
                <a:lnTo>
                  <a:pt x="173" y="140"/>
                </a:lnTo>
                <a:lnTo>
                  <a:pt x="173" y="142"/>
                </a:lnTo>
                <a:lnTo>
                  <a:pt x="175" y="144"/>
                </a:lnTo>
                <a:lnTo>
                  <a:pt x="175" y="142"/>
                </a:lnTo>
                <a:lnTo>
                  <a:pt x="175" y="142"/>
                </a:lnTo>
                <a:lnTo>
                  <a:pt x="175" y="142"/>
                </a:lnTo>
                <a:lnTo>
                  <a:pt x="175" y="142"/>
                </a:lnTo>
                <a:lnTo>
                  <a:pt x="175" y="142"/>
                </a:lnTo>
                <a:lnTo>
                  <a:pt x="175" y="142"/>
                </a:lnTo>
                <a:lnTo>
                  <a:pt x="175" y="142"/>
                </a:lnTo>
                <a:close/>
                <a:moveTo>
                  <a:pt x="344" y="279"/>
                </a:moveTo>
                <a:lnTo>
                  <a:pt x="343" y="279"/>
                </a:lnTo>
                <a:lnTo>
                  <a:pt x="336" y="279"/>
                </a:lnTo>
                <a:lnTo>
                  <a:pt x="331" y="279"/>
                </a:lnTo>
                <a:lnTo>
                  <a:pt x="331" y="280"/>
                </a:lnTo>
                <a:lnTo>
                  <a:pt x="333" y="283"/>
                </a:lnTo>
                <a:lnTo>
                  <a:pt x="336" y="284"/>
                </a:lnTo>
                <a:lnTo>
                  <a:pt x="340" y="288"/>
                </a:lnTo>
                <a:lnTo>
                  <a:pt x="340" y="290"/>
                </a:lnTo>
                <a:lnTo>
                  <a:pt x="340" y="292"/>
                </a:lnTo>
                <a:lnTo>
                  <a:pt x="343" y="290"/>
                </a:lnTo>
                <a:lnTo>
                  <a:pt x="347" y="287"/>
                </a:lnTo>
                <a:lnTo>
                  <a:pt x="351" y="284"/>
                </a:lnTo>
                <a:lnTo>
                  <a:pt x="351" y="283"/>
                </a:lnTo>
                <a:lnTo>
                  <a:pt x="351" y="280"/>
                </a:lnTo>
                <a:lnTo>
                  <a:pt x="347" y="279"/>
                </a:lnTo>
                <a:lnTo>
                  <a:pt x="344" y="279"/>
                </a:lnTo>
                <a:lnTo>
                  <a:pt x="344" y="279"/>
                </a:lnTo>
                <a:lnTo>
                  <a:pt x="344" y="279"/>
                </a:lnTo>
                <a:lnTo>
                  <a:pt x="344" y="279"/>
                </a:lnTo>
                <a:lnTo>
                  <a:pt x="344" y="279"/>
                </a:lnTo>
                <a:lnTo>
                  <a:pt x="344" y="279"/>
                </a:lnTo>
                <a:lnTo>
                  <a:pt x="344" y="279"/>
                </a:lnTo>
                <a:close/>
                <a:moveTo>
                  <a:pt x="194" y="236"/>
                </a:moveTo>
                <a:lnTo>
                  <a:pt x="195" y="236"/>
                </a:lnTo>
                <a:lnTo>
                  <a:pt x="195" y="235"/>
                </a:lnTo>
                <a:lnTo>
                  <a:pt x="195" y="231"/>
                </a:lnTo>
                <a:lnTo>
                  <a:pt x="195" y="218"/>
                </a:lnTo>
                <a:lnTo>
                  <a:pt x="198" y="214"/>
                </a:lnTo>
                <a:lnTo>
                  <a:pt x="198" y="213"/>
                </a:lnTo>
                <a:lnTo>
                  <a:pt x="195" y="210"/>
                </a:lnTo>
                <a:lnTo>
                  <a:pt x="195" y="206"/>
                </a:lnTo>
                <a:lnTo>
                  <a:pt x="198" y="205"/>
                </a:lnTo>
                <a:lnTo>
                  <a:pt x="198" y="201"/>
                </a:lnTo>
                <a:lnTo>
                  <a:pt x="198" y="199"/>
                </a:lnTo>
                <a:lnTo>
                  <a:pt x="198" y="197"/>
                </a:lnTo>
                <a:lnTo>
                  <a:pt x="199" y="191"/>
                </a:lnTo>
                <a:lnTo>
                  <a:pt x="202" y="189"/>
                </a:lnTo>
                <a:lnTo>
                  <a:pt x="202" y="187"/>
                </a:lnTo>
                <a:lnTo>
                  <a:pt x="199" y="186"/>
                </a:lnTo>
                <a:lnTo>
                  <a:pt x="198" y="183"/>
                </a:lnTo>
                <a:lnTo>
                  <a:pt x="195" y="179"/>
                </a:lnTo>
                <a:lnTo>
                  <a:pt x="194" y="174"/>
                </a:lnTo>
                <a:lnTo>
                  <a:pt x="189" y="174"/>
                </a:lnTo>
                <a:lnTo>
                  <a:pt x="185" y="174"/>
                </a:lnTo>
                <a:lnTo>
                  <a:pt x="182" y="174"/>
                </a:lnTo>
                <a:lnTo>
                  <a:pt x="182" y="173"/>
                </a:lnTo>
                <a:lnTo>
                  <a:pt x="181" y="175"/>
                </a:lnTo>
                <a:lnTo>
                  <a:pt x="177" y="179"/>
                </a:lnTo>
                <a:lnTo>
                  <a:pt x="178" y="175"/>
                </a:lnTo>
                <a:lnTo>
                  <a:pt x="181" y="175"/>
                </a:lnTo>
                <a:lnTo>
                  <a:pt x="178" y="174"/>
                </a:lnTo>
                <a:lnTo>
                  <a:pt x="181" y="173"/>
                </a:lnTo>
                <a:lnTo>
                  <a:pt x="182" y="170"/>
                </a:lnTo>
                <a:lnTo>
                  <a:pt x="181" y="169"/>
                </a:lnTo>
                <a:lnTo>
                  <a:pt x="178" y="169"/>
                </a:lnTo>
                <a:lnTo>
                  <a:pt x="177" y="165"/>
                </a:lnTo>
                <a:lnTo>
                  <a:pt x="177" y="162"/>
                </a:lnTo>
                <a:lnTo>
                  <a:pt x="175" y="152"/>
                </a:lnTo>
                <a:lnTo>
                  <a:pt x="173" y="152"/>
                </a:lnTo>
                <a:lnTo>
                  <a:pt x="171" y="149"/>
                </a:lnTo>
                <a:lnTo>
                  <a:pt x="165" y="149"/>
                </a:lnTo>
                <a:lnTo>
                  <a:pt x="163" y="149"/>
                </a:lnTo>
                <a:lnTo>
                  <a:pt x="162" y="145"/>
                </a:lnTo>
                <a:lnTo>
                  <a:pt x="159" y="144"/>
                </a:lnTo>
                <a:lnTo>
                  <a:pt x="159" y="140"/>
                </a:lnTo>
                <a:lnTo>
                  <a:pt x="162" y="140"/>
                </a:lnTo>
                <a:lnTo>
                  <a:pt x="159" y="138"/>
                </a:lnTo>
                <a:lnTo>
                  <a:pt x="158" y="138"/>
                </a:lnTo>
                <a:lnTo>
                  <a:pt x="162" y="136"/>
                </a:lnTo>
                <a:lnTo>
                  <a:pt x="158" y="136"/>
                </a:lnTo>
                <a:lnTo>
                  <a:pt x="162" y="132"/>
                </a:lnTo>
                <a:lnTo>
                  <a:pt x="165" y="130"/>
                </a:lnTo>
                <a:lnTo>
                  <a:pt x="165" y="129"/>
                </a:lnTo>
                <a:lnTo>
                  <a:pt x="162" y="125"/>
                </a:lnTo>
                <a:lnTo>
                  <a:pt x="158" y="122"/>
                </a:lnTo>
                <a:lnTo>
                  <a:pt x="154" y="125"/>
                </a:lnTo>
                <a:lnTo>
                  <a:pt x="150" y="126"/>
                </a:lnTo>
                <a:lnTo>
                  <a:pt x="146" y="129"/>
                </a:lnTo>
                <a:lnTo>
                  <a:pt x="145" y="126"/>
                </a:lnTo>
                <a:lnTo>
                  <a:pt x="149" y="126"/>
                </a:lnTo>
                <a:lnTo>
                  <a:pt x="152" y="125"/>
                </a:lnTo>
                <a:lnTo>
                  <a:pt x="154" y="121"/>
                </a:lnTo>
                <a:lnTo>
                  <a:pt x="152" y="118"/>
                </a:lnTo>
                <a:lnTo>
                  <a:pt x="150" y="118"/>
                </a:lnTo>
                <a:lnTo>
                  <a:pt x="145" y="117"/>
                </a:lnTo>
                <a:lnTo>
                  <a:pt x="141" y="113"/>
                </a:lnTo>
                <a:lnTo>
                  <a:pt x="138" y="112"/>
                </a:lnTo>
                <a:lnTo>
                  <a:pt x="138" y="109"/>
                </a:lnTo>
                <a:lnTo>
                  <a:pt x="138" y="108"/>
                </a:lnTo>
                <a:lnTo>
                  <a:pt x="137" y="104"/>
                </a:lnTo>
                <a:lnTo>
                  <a:pt x="133" y="101"/>
                </a:lnTo>
                <a:lnTo>
                  <a:pt x="129" y="100"/>
                </a:lnTo>
                <a:lnTo>
                  <a:pt x="125" y="98"/>
                </a:lnTo>
                <a:lnTo>
                  <a:pt x="125" y="94"/>
                </a:lnTo>
                <a:lnTo>
                  <a:pt x="121" y="90"/>
                </a:lnTo>
                <a:lnTo>
                  <a:pt x="120" y="90"/>
                </a:lnTo>
                <a:lnTo>
                  <a:pt x="118" y="90"/>
                </a:lnTo>
                <a:lnTo>
                  <a:pt x="118" y="94"/>
                </a:lnTo>
                <a:lnTo>
                  <a:pt x="116" y="92"/>
                </a:lnTo>
                <a:lnTo>
                  <a:pt x="112" y="90"/>
                </a:lnTo>
                <a:lnTo>
                  <a:pt x="110" y="86"/>
                </a:lnTo>
                <a:lnTo>
                  <a:pt x="106" y="83"/>
                </a:lnTo>
                <a:lnTo>
                  <a:pt x="106" y="85"/>
                </a:lnTo>
                <a:lnTo>
                  <a:pt x="105" y="83"/>
                </a:lnTo>
                <a:lnTo>
                  <a:pt x="105" y="81"/>
                </a:lnTo>
                <a:lnTo>
                  <a:pt x="105" y="79"/>
                </a:lnTo>
                <a:lnTo>
                  <a:pt x="102" y="77"/>
                </a:lnTo>
                <a:lnTo>
                  <a:pt x="97" y="72"/>
                </a:lnTo>
                <a:lnTo>
                  <a:pt x="93" y="68"/>
                </a:lnTo>
                <a:lnTo>
                  <a:pt x="89" y="65"/>
                </a:lnTo>
                <a:lnTo>
                  <a:pt x="85" y="64"/>
                </a:lnTo>
                <a:lnTo>
                  <a:pt x="84" y="61"/>
                </a:lnTo>
                <a:lnTo>
                  <a:pt x="81" y="60"/>
                </a:lnTo>
                <a:lnTo>
                  <a:pt x="76" y="56"/>
                </a:lnTo>
                <a:lnTo>
                  <a:pt x="76" y="55"/>
                </a:lnTo>
                <a:lnTo>
                  <a:pt x="76" y="52"/>
                </a:lnTo>
                <a:lnTo>
                  <a:pt x="74" y="51"/>
                </a:lnTo>
                <a:lnTo>
                  <a:pt x="72" y="48"/>
                </a:lnTo>
                <a:lnTo>
                  <a:pt x="71" y="44"/>
                </a:lnTo>
                <a:lnTo>
                  <a:pt x="67" y="39"/>
                </a:lnTo>
                <a:lnTo>
                  <a:pt x="63" y="35"/>
                </a:lnTo>
                <a:lnTo>
                  <a:pt x="61" y="37"/>
                </a:lnTo>
                <a:lnTo>
                  <a:pt x="57" y="37"/>
                </a:lnTo>
                <a:lnTo>
                  <a:pt x="53" y="35"/>
                </a:lnTo>
                <a:lnTo>
                  <a:pt x="45" y="37"/>
                </a:lnTo>
                <a:lnTo>
                  <a:pt x="40" y="35"/>
                </a:lnTo>
                <a:lnTo>
                  <a:pt x="37" y="33"/>
                </a:lnTo>
                <a:lnTo>
                  <a:pt x="32" y="29"/>
                </a:lnTo>
                <a:lnTo>
                  <a:pt x="31" y="29"/>
                </a:lnTo>
                <a:lnTo>
                  <a:pt x="28" y="29"/>
                </a:lnTo>
                <a:lnTo>
                  <a:pt x="24" y="33"/>
                </a:lnTo>
                <a:lnTo>
                  <a:pt x="27" y="37"/>
                </a:lnTo>
                <a:lnTo>
                  <a:pt x="32" y="47"/>
                </a:lnTo>
                <a:lnTo>
                  <a:pt x="45" y="60"/>
                </a:lnTo>
                <a:lnTo>
                  <a:pt x="48" y="61"/>
                </a:lnTo>
                <a:lnTo>
                  <a:pt x="51" y="64"/>
                </a:lnTo>
                <a:lnTo>
                  <a:pt x="53" y="64"/>
                </a:lnTo>
                <a:lnTo>
                  <a:pt x="55" y="65"/>
                </a:lnTo>
                <a:lnTo>
                  <a:pt x="57" y="72"/>
                </a:lnTo>
                <a:lnTo>
                  <a:pt x="61" y="75"/>
                </a:lnTo>
                <a:lnTo>
                  <a:pt x="64" y="79"/>
                </a:lnTo>
                <a:lnTo>
                  <a:pt x="67" y="81"/>
                </a:lnTo>
                <a:lnTo>
                  <a:pt x="67" y="83"/>
                </a:lnTo>
                <a:lnTo>
                  <a:pt x="67" y="86"/>
                </a:lnTo>
                <a:lnTo>
                  <a:pt x="68" y="88"/>
                </a:lnTo>
                <a:lnTo>
                  <a:pt x="71" y="90"/>
                </a:lnTo>
                <a:lnTo>
                  <a:pt x="74" y="92"/>
                </a:lnTo>
                <a:lnTo>
                  <a:pt x="78" y="94"/>
                </a:lnTo>
                <a:lnTo>
                  <a:pt x="84" y="100"/>
                </a:lnTo>
                <a:lnTo>
                  <a:pt x="85" y="101"/>
                </a:lnTo>
                <a:lnTo>
                  <a:pt x="85" y="105"/>
                </a:lnTo>
                <a:lnTo>
                  <a:pt x="88" y="113"/>
                </a:lnTo>
                <a:lnTo>
                  <a:pt x="89" y="118"/>
                </a:lnTo>
                <a:lnTo>
                  <a:pt x="92" y="125"/>
                </a:lnTo>
                <a:lnTo>
                  <a:pt x="92" y="126"/>
                </a:lnTo>
                <a:lnTo>
                  <a:pt x="93" y="126"/>
                </a:lnTo>
                <a:lnTo>
                  <a:pt x="94" y="129"/>
                </a:lnTo>
                <a:lnTo>
                  <a:pt x="98" y="130"/>
                </a:lnTo>
                <a:lnTo>
                  <a:pt x="101" y="132"/>
                </a:lnTo>
                <a:lnTo>
                  <a:pt x="101" y="134"/>
                </a:lnTo>
                <a:lnTo>
                  <a:pt x="102" y="138"/>
                </a:lnTo>
                <a:lnTo>
                  <a:pt x="106" y="142"/>
                </a:lnTo>
                <a:lnTo>
                  <a:pt x="110" y="145"/>
                </a:lnTo>
                <a:lnTo>
                  <a:pt x="112" y="149"/>
                </a:lnTo>
                <a:lnTo>
                  <a:pt x="110" y="152"/>
                </a:lnTo>
                <a:lnTo>
                  <a:pt x="110" y="153"/>
                </a:lnTo>
                <a:lnTo>
                  <a:pt x="114" y="157"/>
                </a:lnTo>
                <a:lnTo>
                  <a:pt x="116" y="162"/>
                </a:lnTo>
                <a:lnTo>
                  <a:pt x="118" y="169"/>
                </a:lnTo>
                <a:lnTo>
                  <a:pt x="118" y="173"/>
                </a:lnTo>
                <a:lnTo>
                  <a:pt x="120" y="175"/>
                </a:lnTo>
                <a:lnTo>
                  <a:pt x="125" y="183"/>
                </a:lnTo>
                <a:lnTo>
                  <a:pt x="129" y="187"/>
                </a:lnTo>
                <a:lnTo>
                  <a:pt x="132" y="191"/>
                </a:lnTo>
                <a:lnTo>
                  <a:pt x="136" y="195"/>
                </a:lnTo>
                <a:lnTo>
                  <a:pt x="138" y="199"/>
                </a:lnTo>
                <a:lnTo>
                  <a:pt x="141" y="202"/>
                </a:lnTo>
                <a:lnTo>
                  <a:pt x="145" y="206"/>
                </a:lnTo>
                <a:lnTo>
                  <a:pt x="152" y="214"/>
                </a:lnTo>
                <a:lnTo>
                  <a:pt x="159" y="219"/>
                </a:lnTo>
                <a:lnTo>
                  <a:pt x="163" y="222"/>
                </a:lnTo>
                <a:lnTo>
                  <a:pt x="165" y="226"/>
                </a:lnTo>
                <a:lnTo>
                  <a:pt x="167" y="230"/>
                </a:lnTo>
                <a:lnTo>
                  <a:pt x="171" y="232"/>
                </a:lnTo>
                <a:lnTo>
                  <a:pt x="175" y="236"/>
                </a:lnTo>
                <a:lnTo>
                  <a:pt x="177" y="239"/>
                </a:lnTo>
                <a:lnTo>
                  <a:pt x="177" y="236"/>
                </a:lnTo>
                <a:lnTo>
                  <a:pt x="175" y="231"/>
                </a:lnTo>
                <a:lnTo>
                  <a:pt x="177" y="231"/>
                </a:lnTo>
                <a:lnTo>
                  <a:pt x="178" y="232"/>
                </a:lnTo>
                <a:lnTo>
                  <a:pt x="182" y="235"/>
                </a:lnTo>
                <a:lnTo>
                  <a:pt x="185" y="235"/>
                </a:lnTo>
                <a:lnTo>
                  <a:pt x="186" y="232"/>
                </a:lnTo>
                <a:lnTo>
                  <a:pt x="186" y="230"/>
                </a:lnTo>
                <a:lnTo>
                  <a:pt x="190" y="232"/>
                </a:lnTo>
                <a:lnTo>
                  <a:pt x="194" y="236"/>
                </a:lnTo>
                <a:lnTo>
                  <a:pt x="194" y="236"/>
                </a:lnTo>
                <a:lnTo>
                  <a:pt x="194" y="236"/>
                </a:lnTo>
                <a:lnTo>
                  <a:pt x="194" y="236"/>
                </a:lnTo>
                <a:lnTo>
                  <a:pt x="194" y="236"/>
                </a:lnTo>
                <a:lnTo>
                  <a:pt x="194" y="236"/>
                </a:lnTo>
                <a:lnTo>
                  <a:pt x="194" y="236"/>
                </a:lnTo>
                <a:close/>
                <a:moveTo>
                  <a:pt x="397" y="290"/>
                </a:moveTo>
                <a:lnTo>
                  <a:pt x="404" y="290"/>
                </a:lnTo>
                <a:lnTo>
                  <a:pt x="405" y="288"/>
                </a:lnTo>
                <a:lnTo>
                  <a:pt x="404" y="287"/>
                </a:lnTo>
                <a:lnTo>
                  <a:pt x="404" y="283"/>
                </a:lnTo>
                <a:lnTo>
                  <a:pt x="401" y="280"/>
                </a:lnTo>
                <a:lnTo>
                  <a:pt x="400" y="283"/>
                </a:lnTo>
                <a:lnTo>
                  <a:pt x="400" y="284"/>
                </a:lnTo>
                <a:lnTo>
                  <a:pt x="397" y="283"/>
                </a:lnTo>
                <a:lnTo>
                  <a:pt x="396" y="280"/>
                </a:lnTo>
                <a:lnTo>
                  <a:pt x="393" y="283"/>
                </a:lnTo>
                <a:lnTo>
                  <a:pt x="392" y="283"/>
                </a:lnTo>
                <a:lnTo>
                  <a:pt x="392" y="280"/>
                </a:lnTo>
                <a:lnTo>
                  <a:pt x="391" y="279"/>
                </a:lnTo>
                <a:lnTo>
                  <a:pt x="384" y="279"/>
                </a:lnTo>
                <a:lnTo>
                  <a:pt x="384" y="280"/>
                </a:lnTo>
                <a:lnTo>
                  <a:pt x="387" y="284"/>
                </a:lnTo>
                <a:lnTo>
                  <a:pt x="392" y="287"/>
                </a:lnTo>
                <a:lnTo>
                  <a:pt x="391" y="288"/>
                </a:lnTo>
                <a:lnTo>
                  <a:pt x="387" y="290"/>
                </a:lnTo>
                <a:lnTo>
                  <a:pt x="384" y="288"/>
                </a:lnTo>
                <a:lnTo>
                  <a:pt x="383" y="287"/>
                </a:lnTo>
                <a:lnTo>
                  <a:pt x="379" y="284"/>
                </a:lnTo>
                <a:lnTo>
                  <a:pt x="375" y="283"/>
                </a:lnTo>
                <a:lnTo>
                  <a:pt x="371" y="284"/>
                </a:lnTo>
                <a:lnTo>
                  <a:pt x="369" y="287"/>
                </a:lnTo>
                <a:lnTo>
                  <a:pt x="367" y="288"/>
                </a:lnTo>
                <a:lnTo>
                  <a:pt x="367" y="292"/>
                </a:lnTo>
                <a:lnTo>
                  <a:pt x="367" y="294"/>
                </a:lnTo>
                <a:lnTo>
                  <a:pt x="371" y="296"/>
                </a:lnTo>
                <a:lnTo>
                  <a:pt x="373" y="296"/>
                </a:lnTo>
                <a:lnTo>
                  <a:pt x="375" y="296"/>
                </a:lnTo>
                <a:lnTo>
                  <a:pt x="377" y="296"/>
                </a:lnTo>
                <a:lnTo>
                  <a:pt x="380" y="294"/>
                </a:lnTo>
                <a:lnTo>
                  <a:pt x="384" y="292"/>
                </a:lnTo>
                <a:lnTo>
                  <a:pt x="391" y="290"/>
                </a:lnTo>
                <a:lnTo>
                  <a:pt x="393" y="287"/>
                </a:lnTo>
                <a:lnTo>
                  <a:pt x="393" y="290"/>
                </a:lnTo>
                <a:lnTo>
                  <a:pt x="393" y="292"/>
                </a:lnTo>
                <a:lnTo>
                  <a:pt x="396" y="292"/>
                </a:lnTo>
                <a:lnTo>
                  <a:pt x="397" y="292"/>
                </a:lnTo>
                <a:lnTo>
                  <a:pt x="400" y="292"/>
                </a:lnTo>
                <a:lnTo>
                  <a:pt x="401" y="292"/>
                </a:lnTo>
                <a:lnTo>
                  <a:pt x="397" y="290"/>
                </a:lnTo>
                <a:lnTo>
                  <a:pt x="397" y="290"/>
                </a:lnTo>
                <a:lnTo>
                  <a:pt x="397" y="290"/>
                </a:lnTo>
                <a:lnTo>
                  <a:pt x="397" y="290"/>
                </a:lnTo>
                <a:lnTo>
                  <a:pt x="397" y="290"/>
                </a:lnTo>
                <a:lnTo>
                  <a:pt x="397" y="290"/>
                </a:lnTo>
                <a:lnTo>
                  <a:pt x="397" y="290"/>
                </a:lnTo>
                <a:close/>
                <a:moveTo>
                  <a:pt x="367" y="283"/>
                </a:moveTo>
                <a:lnTo>
                  <a:pt x="365" y="280"/>
                </a:lnTo>
                <a:lnTo>
                  <a:pt x="361" y="280"/>
                </a:lnTo>
                <a:lnTo>
                  <a:pt x="357" y="283"/>
                </a:lnTo>
                <a:lnTo>
                  <a:pt x="356" y="287"/>
                </a:lnTo>
                <a:lnTo>
                  <a:pt x="356" y="290"/>
                </a:lnTo>
                <a:lnTo>
                  <a:pt x="353" y="290"/>
                </a:lnTo>
                <a:lnTo>
                  <a:pt x="352" y="290"/>
                </a:lnTo>
                <a:lnTo>
                  <a:pt x="353" y="292"/>
                </a:lnTo>
                <a:lnTo>
                  <a:pt x="357" y="292"/>
                </a:lnTo>
                <a:lnTo>
                  <a:pt x="364" y="292"/>
                </a:lnTo>
                <a:lnTo>
                  <a:pt x="364" y="288"/>
                </a:lnTo>
                <a:lnTo>
                  <a:pt x="367" y="284"/>
                </a:lnTo>
                <a:lnTo>
                  <a:pt x="367" y="283"/>
                </a:lnTo>
                <a:lnTo>
                  <a:pt x="367" y="283"/>
                </a:lnTo>
                <a:lnTo>
                  <a:pt x="367" y="283"/>
                </a:lnTo>
                <a:lnTo>
                  <a:pt x="367" y="283"/>
                </a:lnTo>
                <a:lnTo>
                  <a:pt x="367" y="283"/>
                </a:lnTo>
                <a:lnTo>
                  <a:pt x="367" y="283"/>
                </a:lnTo>
                <a:lnTo>
                  <a:pt x="367" y="283"/>
                </a:lnTo>
                <a:close/>
                <a:moveTo>
                  <a:pt x="331" y="287"/>
                </a:moveTo>
                <a:lnTo>
                  <a:pt x="329" y="283"/>
                </a:lnTo>
                <a:lnTo>
                  <a:pt x="329" y="280"/>
                </a:lnTo>
                <a:lnTo>
                  <a:pt x="331" y="275"/>
                </a:lnTo>
                <a:lnTo>
                  <a:pt x="331" y="271"/>
                </a:lnTo>
                <a:lnTo>
                  <a:pt x="327" y="271"/>
                </a:lnTo>
                <a:lnTo>
                  <a:pt x="323" y="271"/>
                </a:lnTo>
                <a:lnTo>
                  <a:pt x="320" y="271"/>
                </a:lnTo>
                <a:lnTo>
                  <a:pt x="316" y="271"/>
                </a:lnTo>
                <a:lnTo>
                  <a:pt x="312" y="271"/>
                </a:lnTo>
                <a:lnTo>
                  <a:pt x="308" y="270"/>
                </a:lnTo>
                <a:lnTo>
                  <a:pt x="304" y="267"/>
                </a:lnTo>
                <a:lnTo>
                  <a:pt x="307" y="263"/>
                </a:lnTo>
                <a:lnTo>
                  <a:pt x="304" y="262"/>
                </a:lnTo>
                <a:lnTo>
                  <a:pt x="303" y="259"/>
                </a:lnTo>
                <a:lnTo>
                  <a:pt x="303" y="256"/>
                </a:lnTo>
                <a:lnTo>
                  <a:pt x="299" y="256"/>
                </a:lnTo>
                <a:lnTo>
                  <a:pt x="295" y="256"/>
                </a:lnTo>
                <a:lnTo>
                  <a:pt x="292" y="256"/>
                </a:lnTo>
                <a:lnTo>
                  <a:pt x="291" y="254"/>
                </a:lnTo>
                <a:lnTo>
                  <a:pt x="290" y="254"/>
                </a:lnTo>
                <a:lnTo>
                  <a:pt x="287" y="252"/>
                </a:lnTo>
                <a:lnTo>
                  <a:pt x="286" y="252"/>
                </a:lnTo>
                <a:lnTo>
                  <a:pt x="282" y="252"/>
                </a:lnTo>
                <a:lnTo>
                  <a:pt x="279" y="252"/>
                </a:lnTo>
                <a:lnTo>
                  <a:pt x="278" y="248"/>
                </a:lnTo>
                <a:lnTo>
                  <a:pt x="276" y="248"/>
                </a:lnTo>
                <a:lnTo>
                  <a:pt x="274" y="248"/>
                </a:lnTo>
                <a:lnTo>
                  <a:pt x="272" y="252"/>
                </a:lnTo>
                <a:lnTo>
                  <a:pt x="270" y="256"/>
                </a:lnTo>
                <a:lnTo>
                  <a:pt x="268" y="258"/>
                </a:lnTo>
                <a:lnTo>
                  <a:pt x="266" y="258"/>
                </a:lnTo>
                <a:lnTo>
                  <a:pt x="263" y="256"/>
                </a:lnTo>
                <a:lnTo>
                  <a:pt x="259" y="256"/>
                </a:lnTo>
                <a:lnTo>
                  <a:pt x="251" y="256"/>
                </a:lnTo>
                <a:lnTo>
                  <a:pt x="247" y="256"/>
                </a:lnTo>
                <a:lnTo>
                  <a:pt x="246" y="254"/>
                </a:lnTo>
                <a:lnTo>
                  <a:pt x="242" y="256"/>
                </a:lnTo>
                <a:lnTo>
                  <a:pt x="239" y="252"/>
                </a:lnTo>
                <a:lnTo>
                  <a:pt x="235" y="246"/>
                </a:lnTo>
                <a:lnTo>
                  <a:pt x="234" y="244"/>
                </a:lnTo>
                <a:lnTo>
                  <a:pt x="233" y="246"/>
                </a:lnTo>
                <a:lnTo>
                  <a:pt x="229" y="244"/>
                </a:lnTo>
                <a:lnTo>
                  <a:pt x="226" y="244"/>
                </a:lnTo>
                <a:lnTo>
                  <a:pt x="225" y="244"/>
                </a:lnTo>
                <a:lnTo>
                  <a:pt x="222" y="243"/>
                </a:lnTo>
                <a:lnTo>
                  <a:pt x="221" y="240"/>
                </a:lnTo>
                <a:lnTo>
                  <a:pt x="217" y="239"/>
                </a:lnTo>
                <a:lnTo>
                  <a:pt x="215" y="239"/>
                </a:lnTo>
                <a:lnTo>
                  <a:pt x="213" y="240"/>
                </a:lnTo>
                <a:lnTo>
                  <a:pt x="211" y="243"/>
                </a:lnTo>
                <a:lnTo>
                  <a:pt x="209" y="240"/>
                </a:lnTo>
                <a:lnTo>
                  <a:pt x="206" y="239"/>
                </a:lnTo>
                <a:lnTo>
                  <a:pt x="199" y="240"/>
                </a:lnTo>
                <a:lnTo>
                  <a:pt x="199" y="239"/>
                </a:lnTo>
                <a:lnTo>
                  <a:pt x="198" y="239"/>
                </a:lnTo>
                <a:lnTo>
                  <a:pt x="195" y="243"/>
                </a:lnTo>
                <a:lnTo>
                  <a:pt x="194" y="246"/>
                </a:lnTo>
                <a:lnTo>
                  <a:pt x="194" y="248"/>
                </a:lnTo>
                <a:lnTo>
                  <a:pt x="193" y="248"/>
                </a:lnTo>
                <a:lnTo>
                  <a:pt x="190" y="254"/>
                </a:lnTo>
                <a:lnTo>
                  <a:pt x="189" y="254"/>
                </a:lnTo>
                <a:lnTo>
                  <a:pt x="193" y="256"/>
                </a:lnTo>
                <a:lnTo>
                  <a:pt x="195" y="256"/>
                </a:lnTo>
                <a:lnTo>
                  <a:pt x="199" y="256"/>
                </a:lnTo>
                <a:lnTo>
                  <a:pt x="206" y="258"/>
                </a:lnTo>
                <a:lnTo>
                  <a:pt x="206" y="259"/>
                </a:lnTo>
                <a:lnTo>
                  <a:pt x="203" y="263"/>
                </a:lnTo>
                <a:lnTo>
                  <a:pt x="206" y="266"/>
                </a:lnTo>
                <a:lnTo>
                  <a:pt x="209" y="267"/>
                </a:lnTo>
                <a:lnTo>
                  <a:pt x="217" y="267"/>
                </a:lnTo>
                <a:lnTo>
                  <a:pt x="225" y="270"/>
                </a:lnTo>
                <a:lnTo>
                  <a:pt x="230" y="272"/>
                </a:lnTo>
                <a:lnTo>
                  <a:pt x="234" y="272"/>
                </a:lnTo>
                <a:lnTo>
                  <a:pt x="235" y="272"/>
                </a:lnTo>
                <a:lnTo>
                  <a:pt x="238" y="271"/>
                </a:lnTo>
                <a:lnTo>
                  <a:pt x="239" y="271"/>
                </a:lnTo>
                <a:lnTo>
                  <a:pt x="247" y="271"/>
                </a:lnTo>
                <a:lnTo>
                  <a:pt x="255" y="272"/>
                </a:lnTo>
                <a:lnTo>
                  <a:pt x="264" y="276"/>
                </a:lnTo>
                <a:lnTo>
                  <a:pt x="274" y="280"/>
                </a:lnTo>
                <a:lnTo>
                  <a:pt x="279" y="280"/>
                </a:lnTo>
                <a:lnTo>
                  <a:pt x="283" y="280"/>
                </a:lnTo>
                <a:lnTo>
                  <a:pt x="287" y="283"/>
                </a:lnTo>
                <a:lnTo>
                  <a:pt x="291" y="283"/>
                </a:lnTo>
                <a:lnTo>
                  <a:pt x="299" y="284"/>
                </a:lnTo>
                <a:lnTo>
                  <a:pt x="304" y="284"/>
                </a:lnTo>
                <a:lnTo>
                  <a:pt x="308" y="283"/>
                </a:lnTo>
                <a:lnTo>
                  <a:pt x="312" y="280"/>
                </a:lnTo>
                <a:lnTo>
                  <a:pt x="314" y="283"/>
                </a:lnTo>
                <a:lnTo>
                  <a:pt x="322" y="287"/>
                </a:lnTo>
                <a:lnTo>
                  <a:pt x="325" y="288"/>
                </a:lnTo>
                <a:lnTo>
                  <a:pt x="329" y="288"/>
                </a:lnTo>
                <a:lnTo>
                  <a:pt x="331" y="290"/>
                </a:lnTo>
                <a:lnTo>
                  <a:pt x="333" y="290"/>
                </a:lnTo>
                <a:lnTo>
                  <a:pt x="331" y="288"/>
                </a:lnTo>
                <a:lnTo>
                  <a:pt x="331" y="287"/>
                </a:lnTo>
                <a:lnTo>
                  <a:pt x="331" y="287"/>
                </a:lnTo>
                <a:lnTo>
                  <a:pt x="331" y="287"/>
                </a:lnTo>
                <a:lnTo>
                  <a:pt x="331" y="287"/>
                </a:lnTo>
                <a:lnTo>
                  <a:pt x="331" y="287"/>
                </a:lnTo>
                <a:lnTo>
                  <a:pt x="331" y="287"/>
                </a:lnTo>
                <a:lnTo>
                  <a:pt x="331" y="287"/>
                </a:lnTo>
                <a:close/>
                <a:moveTo>
                  <a:pt x="193" y="169"/>
                </a:moveTo>
                <a:lnTo>
                  <a:pt x="195" y="170"/>
                </a:lnTo>
                <a:lnTo>
                  <a:pt x="198" y="173"/>
                </a:lnTo>
                <a:lnTo>
                  <a:pt x="199" y="175"/>
                </a:lnTo>
                <a:lnTo>
                  <a:pt x="199" y="179"/>
                </a:lnTo>
                <a:lnTo>
                  <a:pt x="202" y="183"/>
                </a:lnTo>
                <a:lnTo>
                  <a:pt x="207" y="186"/>
                </a:lnTo>
                <a:lnTo>
                  <a:pt x="209" y="187"/>
                </a:lnTo>
                <a:lnTo>
                  <a:pt x="211" y="187"/>
                </a:lnTo>
                <a:lnTo>
                  <a:pt x="211" y="186"/>
                </a:lnTo>
                <a:lnTo>
                  <a:pt x="209" y="183"/>
                </a:lnTo>
                <a:lnTo>
                  <a:pt x="211" y="179"/>
                </a:lnTo>
                <a:lnTo>
                  <a:pt x="213" y="178"/>
                </a:lnTo>
                <a:lnTo>
                  <a:pt x="209" y="178"/>
                </a:lnTo>
                <a:lnTo>
                  <a:pt x="206" y="175"/>
                </a:lnTo>
                <a:lnTo>
                  <a:pt x="203" y="173"/>
                </a:lnTo>
                <a:lnTo>
                  <a:pt x="203" y="166"/>
                </a:lnTo>
                <a:lnTo>
                  <a:pt x="202" y="161"/>
                </a:lnTo>
                <a:lnTo>
                  <a:pt x="199" y="158"/>
                </a:lnTo>
                <a:lnTo>
                  <a:pt x="198" y="158"/>
                </a:lnTo>
                <a:lnTo>
                  <a:pt x="195" y="161"/>
                </a:lnTo>
                <a:lnTo>
                  <a:pt x="198" y="162"/>
                </a:lnTo>
                <a:lnTo>
                  <a:pt x="194" y="161"/>
                </a:lnTo>
                <a:lnTo>
                  <a:pt x="193" y="158"/>
                </a:lnTo>
                <a:lnTo>
                  <a:pt x="190" y="162"/>
                </a:lnTo>
                <a:lnTo>
                  <a:pt x="190" y="165"/>
                </a:lnTo>
                <a:lnTo>
                  <a:pt x="186" y="169"/>
                </a:lnTo>
                <a:lnTo>
                  <a:pt x="190" y="169"/>
                </a:lnTo>
                <a:lnTo>
                  <a:pt x="193" y="169"/>
                </a:lnTo>
                <a:lnTo>
                  <a:pt x="193" y="169"/>
                </a:lnTo>
                <a:lnTo>
                  <a:pt x="193" y="169"/>
                </a:lnTo>
                <a:lnTo>
                  <a:pt x="193" y="169"/>
                </a:lnTo>
                <a:lnTo>
                  <a:pt x="193" y="169"/>
                </a:lnTo>
                <a:lnTo>
                  <a:pt x="193" y="169"/>
                </a:lnTo>
                <a:lnTo>
                  <a:pt x="193" y="169"/>
                </a:lnTo>
                <a:close/>
                <a:moveTo>
                  <a:pt x="252" y="130"/>
                </a:moveTo>
                <a:lnTo>
                  <a:pt x="251" y="132"/>
                </a:lnTo>
                <a:lnTo>
                  <a:pt x="252" y="136"/>
                </a:lnTo>
                <a:lnTo>
                  <a:pt x="251" y="136"/>
                </a:lnTo>
                <a:lnTo>
                  <a:pt x="251" y="138"/>
                </a:lnTo>
                <a:lnTo>
                  <a:pt x="251" y="140"/>
                </a:lnTo>
                <a:lnTo>
                  <a:pt x="255" y="142"/>
                </a:lnTo>
                <a:lnTo>
                  <a:pt x="256" y="144"/>
                </a:lnTo>
                <a:lnTo>
                  <a:pt x="255" y="144"/>
                </a:lnTo>
                <a:lnTo>
                  <a:pt x="252" y="144"/>
                </a:lnTo>
                <a:lnTo>
                  <a:pt x="252" y="145"/>
                </a:lnTo>
                <a:lnTo>
                  <a:pt x="252" y="148"/>
                </a:lnTo>
                <a:lnTo>
                  <a:pt x="256" y="148"/>
                </a:lnTo>
                <a:lnTo>
                  <a:pt x="259" y="148"/>
                </a:lnTo>
                <a:lnTo>
                  <a:pt x="259" y="149"/>
                </a:lnTo>
                <a:lnTo>
                  <a:pt x="260" y="148"/>
                </a:lnTo>
                <a:lnTo>
                  <a:pt x="263" y="149"/>
                </a:lnTo>
                <a:lnTo>
                  <a:pt x="263" y="152"/>
                </a:lnTo>
                <a:lnTo>
                  <a:pt x="264" y="156"/>
                </a:lnTo>
                <a:lnTo>
                  <a:pt x="266" y="158"/>
                </a:lnTo>
                <a:lnTo>
                  <a:pt x="264" y="161"/>
                </a:lnTo>
                <a:lnTo>
                  <a:pt x="263" y="165"/>
                </a:lnTo>
                <a:lnTo>
                  <a:pt x="264" y="166"/>
                </a:lnTo>
                <a:lnTo>
                  <a:pt x="266" y="169"/>
                </a:lnTo>
                <a:lnTo>
                  <a:pt x="266" y="175"/>
                </a:lnTo>
                <a:lnTo>
                  <a:pt x="268" y="179"/>
                </a:lnTo>
                <a:lnTo>
                  <a:pt x="268" y="183"/>
                </a:lnTo>
                <a:lnTo>
                  <a:pt x="268" y="186"/>
                </a:lnTo>
                <a:lnTo>
                  <a:pt x="272" y="183"/>
                </a:lnTo>
                <a:lnTo>
                  <a:pt x="274" y="183"/>
                </a:lnTo>
                <a:lnTo>
                  <a:pt x="274" y="186"/>
                </a:lnTo>
                <a:lnTo>
                  <a:pt x="276" y="186"/>
                </a:lnTo>
                <a:lnTo>
                  <a:pt x="279" y="187"/>
                </a:lnTo>
                <a:lnTo>
                  <a:pt x="282" y="186"/>
                </a:lnTo>
                <a:lnTo>
                  <a:pt x="286" y="183"/>
                </a:lnTo>
                <a:lnTo>
                  <a:pt x="290" y="186"/>
                </a:lnTo>
                <a:lnTo>
                  <a:pt x="291" y="182"/>
                </a:lnTo>
                <a:lnTo>
                  <a:pt x="292" y="187"/>
                </a:lnTo>
                <a:lnTo>
                  <a:pt x="292" y="195"/>
                </a:lnTo>
                <a:lnTo>
                  <a:pt x="295" y="195"/>
                </a:lnTo>
                <a:lnTo>
                  <a:pt x="296" y="195"/>
                </a:lnTo>
                <a:lnTo>
                  <a:pt x="299" y="191"/>
                </a:lnTo>
                <a:lnTo>
                  <a:pt x="300" y="191"/>
                </a:lnTo>
                <a:lnTo>
                  <a:pt x="303" y="191"/>
                </a:lnTo>
                <a:lnTo>
                  <a:pt x="304" y="193"/>
                </a:lnTo>
                <a:lnTo>
                  <a:pt x="307" y="193"/>
                </a:lnTo>
                <a:lnTo>
                  <a:pt x="310" y="189"/>
                </a:lnTo>
                <a:lnTo>
                  <a:pt x="312" y="183"/>
                </a:lnTo>
                <a:lnTo>
                  <a:pt x="316" y="189"/>
                </a:lnTo>
                <a:lnTo>
                  <a:pt x="318" y="189"/>
                </a:lnTo>
                <a:lnTo>
                  <a:pt x="320" y="189"/>
                </a:lnTo>
                <a:lnTo>
                  <a:pt x="322" y="189"/>
                </a:lnTo>
                <a:lnTo>
                  <a:pt x="322" y="191"/>
                </a:lnTo>
                <a:lnTo>
                  <a:pt x="322" y="193"/>
                </a:lnTo>
                <a:lnTo>
                  <a:pt x="323" y="195"/>
                </a:lnTo>
                <a:lnTo>
                  <a:pt x="327" y="193"/>
                </a:lnTo>
                <a:lnTo>
                  <a:pt x="329" y="189"/>
                </a:lnTo>
                <a:lnTo>
                  <a:pt x="329" y="191"/>
                </a:lnTo>
                <a:lnTo>
                  <a:pt x="331" y="191"/>
                </a:lnTo>
                <a:lnTo>
                  <a:pt x="333" y="189"/>
                </a:lnTo>
                <a:lnTo>
                  <a:pt x="333" y="193"/>
                </a:lnTo>
                <a:lnTo>
                  <a:pt x="336" y="191"/>
                </a:lnTo>
                <a:lnTo>
                  <a:pt x="336" y="195"/>
                </a:lnTo>
                <a:lnTo>
                  <a:pt x="339" y="199"/>
                </a:lnTo>
                <a:lnTo>
                  <a:pt x="336" y="205"/>
                </a:lnTo>
                <a:lnTo>
                  <a:pt x="339" y="206"/>
                </a:lnTo>
                <a:lnTo>
                  <a:pt x="340" y="205"/>
                </a:lnTo>
                <a:lnTo>
                  <a:pt x="347" y="202"/>
                </a:lnTo>
                <a:lnTo>
                  <a:pt x="357" y="197"/>
                </a:lnTo>
                <a:lnTo>
                  <a:pt x="360" y="195"/>
                </a:lnTo>
                <a:lnTo>
                  <a:pt x="361" y="193"/>
                </a:lnTo>
                <a:lnTo>
                  <a:pt x="361" y="195"/>
                </a:lnTo>
                <a:lnTo>
                  <a:pt x="361" y="205"/>
                </a:lnTo>
                <a:lnTo>
                  <a:pt x="364" y="202"/>
                </a:lnTo>
                <a:lnTo>
                  <a:pt x="365" y="199"/>
                </a:lnTo>
                <a:lnTo>
                  <a:pt x="364" y="195"/>
                </a:lnTo>
                <a:lnTo>
                  <a:pt x="365" y="191"/>
                </a:lnTo>
                <a:lnTo>
                  <a:pt x="364" y="191"/>
                </a:lnTo>
                <a:lnTo>
                  <a:pt x="361" y="191"/>
                </a:lnTo>
                <a:lnTo>
                  <a:pt x="361" y="189"/>
                </a:lnTo>
                <a:lnTo>
                  <a:pt x="365" y="187"/>
                </a:lnTo>
                <a:lnTo>
                  <a:pt x="364" y="186"/>
                </a:lnTo>
                <a:lnTo>
                  <a:pt x="365" y="183"/>
                </a:lnTo>
                <a:lnTo>
                  <a:pt x="367" y="179"/>
                </a:lnTo>
                <a:lnTo>
                  <a:pt x="365" y="178"/>
                </a:lnTo>
                <a:lnTo>
                  <a:pt x="369" y="178"/>
                </a:lnTo>
                <a:lnTo>
                  <a:pt x="369" y="174"/>
                </a:lnTo>
                <a:lnTo>
                  <a:pt x="371" y="170"/>
                </a:lnTo>
                <a:lnTo>
                  <a:pt x="367" y="170"/>
                </a:lnTo>
                <a:lnTo>
                  <a:pt x="365" y="170"/>
                </a:lnTo>
                <a:lnTo>
                  <a:pt x="367" y="166"/>
                </a:lnTo>
                <a:lnTo>
                  <a:pt x="367" y="165"/>
                </a:lnTo>
                <a:lnTo>
                  <a:pt x="365" y="165"/>
                </a:lnTo>
                <a:lnTo>
                  <a:pt x="369" y="161"/>
                </a:lnTo>
                <a:lnTo>
                  <a:pt x="369" y="158"/>
                </a:lnTo>
                <a:lnTo>
                  <a:pt x="371" y="157"/>
                </a:lnTo>
                <a:lnTo>
                  <a:pt x="373" y="156"/>
                </a:lnTo>
                <a:lnTo>
                  <a:pt x="373" y="153"/>
                </a:lnTo>
                <a:lnTo>
                  <a:pt x="373" y="149"/>
                </a:lnTo>
                <a:lnTo>
                  <a:pt x="375" y="153"/>
                </a:lnTo>
                <a:lnTo>
                  <a:pt x="377" y="153"/>
                </a:lnTo>
                <a:lnTo>
                  <a:pt x="380" y="149"/>
                </a:lnTo>
                <a:lnTo>
                  <a:pt x="383" y="145"/>
                </a:lnTo>
                <a:lnTo>
                  <a:pt x="383" y="148"/>
                </a:lnTo>
                <a:lnTo>
                  <a:pt x="384" y="148"/>
                </a:lnTo>
                <a:lnTo>
                  <a:pt x="387" y="145"/>
                </a:lnTo>
                <a:lnTo>
                  <a:pt x="387" y="144"/>
                </a:lnTo>
                <a:lnTo>
                  <a:pt x="387" y="142"/>
                </a:lnTo>
                <a:lnTo>
                  <a:pt x="388" y="140"/>
                </a:lnTo>
                <a:lnTo>
                  <a:pt x="384" y="140"/>
                </a:lnTo>
                <a:lnTo>
                  <a:pt x="384" y="132"/>
                </a:lnTo>
                <a:lnTo>
                  <a:pt x="387" y="122"/>
                </a:lnTo>
                <a:lnTo>
                  <a:pt x="388" y="118"/>
                </a:lnTo>
                <a:lnTo>
                  <a:pt x="391" y="117"/>
                </a:lnTo>
                <a:lnTo>
                  <a:pt x="392" y="117"/>
                </a:lnTo>
                <a:lnTo>
                  <a:pt x="393" y="114"/>
                </a:lnTo>
                <a:lnTo>
                  <a:pt x="392" y="112"/>
                </a:lnTo>
                <a:lnTo>
                  <a:pt x="397" y="114"/>
                </a:lnTo>
                <a:lnTo>
                  <a:pt x="400" y="117"/>
                </a:lnTo>
                <a:lnTo>
                  <a:pt x="404" y="117"/>
                </a:lnTo>
                <a:lnTo>
                  <a:pt x="405" y="114"/>
                </a:lnTo>
                <a:lnTo>
                  <a:pt x="409" y="113"/>
                </a:lnTo>
                <a:lnTo>
                  <a:pt x="408" y="112"/>
                </a:lnTo>
                <a:lnTo>
                  <a:pt x="405" y="109"/>
                </a:lnTo>
                <a:lnTo>
                  <a:pt x="401" y="108"/>
                </a:lnTo>
                <a:lnTo>
                  <a:pt x="397" y="101"/>
                </a:lnTo>
                <a:lnTo>
                  <a:pt x="392" y="98"/>
                </a:lnTo>
                <a:lnTo>
                  <a:pt x="391" y="96"/>
                </a:lnTo>
                <a:lnTo>
                  <a:pt x="391" y="94"/>
                </a:lnTo>
                <a:lnTo>
                  <a:pt x="392" y="92"/>
                </a:lnTo>
                <a:lnTo>
                  <a:pt x="393" y="90"/>
                </a:lnTo>
                <a:lnTo>
                  <a:pt x="393" y="88"/>
                </a:lnTo>
                <a:lnTo>
                  <a:pt x="391" y="83"/>
                </a:lnTo>
                <a:lnTo>
                  <a:pt x="388" y="81"/>
                </a:lnTo>
                <a:lnTo>
                  <a:pt x="387" y="79"/>
                </a:lnTo>
                <a:lnTo>
                  <a:pt x="384" y="79"/>
                </a:lnTo>
                <a:lnTo>
                  <a:pt x="387" y="77"/>
                </a:lnTo>
                <a:lnTo>
                  <a:pt x="387" y="75"/>
                </a:lnTo>
                <a:lnTo>
                  <a:pt x="383" y="75"/>
                </a:lnTo>
                <a:lnTo>
                  <a:pt x="380" y="72"/>
                </a:lnTo>
                <a:lnTo>
                  <a:pt x="383" y="72"/>
                </a:lnTo>
                <a:lnTo>
                  <a:pt x="383" y="69"/>
                </a:lnTo>
                <a:lnTo>
                  <a:pt x="380" y="68"/>
                </a:lnTo>
                <a:lnTo>
                  <a:pt x="377" y="65"/>
                </a:lnTo>
                <a:lnTo>
                  <a:pt x="380" y="65"/>
                </a:lnTo>
                <a:lnTo>
                  <a:pt x="384" y="65"/>
                </a:lnTo>
                <a:lnTo>
                  <a:pt x="383" y="61"/>
                </a:lnTo>
                <a:lnTo>
                  <a:pt x="387" y="65"/>
                </a:lnTo>
                <a:lnTo>
                  <a:pt x="388" y="65"/>
                </a:lnTo>
                <a:lnTo>
                  <a:pt x="388" y="64"/>
                </a:lnTo>
                <a:lnTo>
                  <a:pt x="388" y="61"/>
                </a:lnTo>
                <a:lnTo>
                  <a:pt x="384" y="60"/>
                </a:lnTo>
                <a:lnTo>
                  <a:pt x="383" y="56"/>
                </a:lnTo>
                <a:lnTo>
                  <a:pt x="384" y="56"/>
                </a:lnTo>
                <a:lnTo>
                  <a:pt x="380" y="55"/>
                </a:lnTo>
                <a:lnTo>
                  <a:pt x="379" y="55"/>
                </a:lnTo>
                <a:lnTo>
                  <a:pt x="377" y="52"/>
                </a:lnTo>
                <a:lnTo>
                  <a:pt x="376" y="52"/>
                </a:lnTo>
                <a:lnTo>
                  <a:pt x="375" y="52"/>
                </a:lnTo>
                <a:lnTo>
                  <a:pt x="371" y="52"/>
                </a:lnTo>
                <a:lnTo>
                  <a:pt x="367" y="51"/>
                </a:lnTo>
                <a:lnTo>
                  <a:pt x="367" y="52"/>
                </a:lnTo>
                <a:lnTo>
                  <a:pt x="364" y="52"/>
                </a:lnTo>
                <a:lnTo>
                  <a:pt x="360" y="52"/>
                </a:lnTo>
                <a:lnTo>
                  <a:pt x="357" y="52"/>
                </a:lnTo>
                <a:lnTo>
                  <a:pt x="356" y="55"/>
                </a:lnTo>
                <a:lnTo>
                  <a:pt x="353" y="61"/>
                </a:lnTo>
                <a:lnTo>
                  <a:pt x="353" y="68"/>
                </a:lnTo>
                <a:lnTo>
                  <a:pt x="353" y="69"/>
                </a:lnTo>
                <a:lnTo>
                  <a:pt x="352" y="72"/>
                </a:lnTo>
                <a:lnTo>
                  <a:pt x="352" y="75"/>
                </a:lnTo>
                <a:lnTo>
                  <a:pt x="348" y="77"/>
                </a:lnTo>
                <a:lnTo>
                  <a:pt x="347" y="79"/>
                </a:lnTo>
                <a:lnTo>
                  <a:pt x="347" y="81"/>
                </a:lnTo>
                <a:lnTo>
                  <a:pt x="348" y="85"/>
                </a:lnTo>
                <a:lnTo>
                  <a:pt x="343" y="88"/>
                </a:lnTo>
                <a:lnTo>
                  <a:pt x="343" y="90"/>
                </a:lnTo>
                <a:lnTo>
                  <a:pt x="343" y="94"/>
                </a:lnTo>
                <a:lnTo>
                  <a:pt x="343" y="96"/>
                </a:lnTo>
                <a:lnTo>
                  <a:pt x="340" y="100"/>
                </a:lnTo>
                <a:lnTo>
                  <a:pt x="339" y="101"/>
                </a:lnTo>
                <a:lnTo>
                  <a:pt x="339" y="105"/>
                </a:lnTo>
                <a:lnTo>
                  <a:pt x="336" y="104"/>
                </a:lnTo>
                <a:lnTo>
                  <a:pt x="333" y="105"/>
                </a:lnTo>
                <a:lnTo>
                  <a:pt x="331" y="105"/>
                </a:lnTo>
                <a:lnTo>
                  <a:pt x="329" y="105"/>
                </a:lnTo>
                <a:lnTo>
                  <a:pt x="325" y="108"/>
                </a:lnTo>
                <a:lnTo>
                  <a:pt x="322" y="108"/>
                </a:lnTo>
                <a:lnTo>
                  <a:pt x="316" y="105"/>
                </a:lnTo>
                <a:lnTo>
                  <a:pt x="312" y="104"/>
                </a:lnTo>
                <a:lnTo>
                  <a:pt x="310" y="101"/>
                </a:lnTo>
                <a:lnTo>
                  <a:pt x="307" y="101"/>
                </a:lnTo>
                <a:lnTo>
                  <a:pt x="303" y="104"/>
                </a:lnTo>
                <a:lnTo>
                  <a:pt x="300" y="105"/>
                </a:lnTo>
                <a:lnTo>
                  <a:pt x="299" y="109"/>
                </a:lnTo>
                <a:lnTo>
                  <a:pt x="295" y="113"/>
                </a:lnTo>
                <a:lnTo>
                  <a:pt x="290" y="113"/>
                </a:lnTo>
                <a:lnTo>
                  <a:pt x="286" y="112"/>
                </a:lnTo>
                <a:lnTo>
                  <a:pt x="282" y="113"/>
                </a:lnTo>
                <a:lnTo>
                  <a:pt x="278" y="114"/>
                </a:lnTo>
                <a:lnTo>
                  <a:pt x="276" y="114"/>
                </a:lnTo>
                <a:lnTo>
                  <a:pt x="274" y="114"/>
                </a:lnTo>
                <a:lnTo>
                  <a:pt x="270" y="113"/>
                </a:lnTo>
                <a:lnTo>
                  <a:pt x="266" y="109"/>
                </a:lnTo>
                <a:lnTo>
                  <a:pt x="260" y="104"/>
                </a:lnTo>
                <a:lnTo>
                  <a:pt x="259" y="98"/>
                </a:lnTo>
                <a:lnTo>
                  <a:pt x="259" y="96"/>
                </a:lnTo>
                <a:lnTo>
                  <a:pt x="259" y="94"/>
                </a:lnTo>
                <a:lnTo>
                  <a:pt x="256" y="96"/>
                </a:lnTo>
                <a:lnTo>
                  <a:pt x="255" y="98"/>
                </a:lnTo>
                <a:lnTo>
                  <a:pt x="252" y="101"/>
                </a:lnTo>
                <a:lnTo>
                  <a:pt x="250" y="105"/>
                </a:lnTo>
                <a:lnTo>
                  <a:pt x="250" y="108"/>
                </a:lnTo>
                <a:lnTo>
                  <a:pt x="250" y="109"/>
                </a:lnTo>
                <a:lnTo>
                  <a:pt x="252" y="105"/>
                </a:lnTo>
                <a:lnTo>
                  <a:pt x="251" y="109"/>
                </a:lnTo>
                <a:lnTo>
                  <a:pt x="250" y="112"/>
                </a:lnTo>
                <a:lnTo>
                  <a:pt x="250" y="113"/>
                </a:lnTo>
                <a:lnTo>
                  <a:pt x="247" y="114"/>
                </a:lnTo>
                <a:lnTo>
                  <a:pt x="247" y="118"/>
                </a:lnTo>
                <a:lnTo>
                  <a:pt x="247" y="122"/>
                </a:lnTo>
                <a:lnTo>
                  <a:pt x="250" y="126"/>
                </a:lnTo>
                <a:lnTo>
                  <a:pt x="252" y="130"/>
                </a:lnTo>
                <a:lnTo>
                  <a:pt x="252" y="130"/>
                </a:lnTo>
                <a:lnTo>
                  <a:pt x="252" y="130"/>
                </a:lnTo>
                <a:lnTo>
                  <a:pt x="252" y="130"/>
                </a:lnTo>
                <a:lnTo>
                  <a:pt x="252" y="130"/>
                </a:lnTo>
                <a:lnTo>
                  <a:pt x="252" y="130"/>
                </a:lnTo>
                <a:lnTo>
                  <a:pt x="252" y="130"/>
                </a:lnTo>
                <a:close/>
                <a:moveTo>
                  <a:pt x="230" y="187"/>
                </a:moveTo>
                <a:lnTo>
                  <a:pt x="233" y="189"/>
                </a:lnTo>
                <a:lnTo>
                  <a:pt x="234" y="189"/>
                </a:lnTo>
                <a:lnTo>
                  <a:pt x="235" y="186"/>
                </a:lnTo>
                <a:lnTo>
                  <a:pt x="235" y="182"/>
                </a:lnTo>
                <a:lnTo>
                  <a:pt x="235" y="179"/>
                </a:lnTo>
                <a:lnTo>
                  <a:pt x="234" y="178"/>
                </a:lnTo>
                <a:lnTo>
                  <a:pt x="229" y="178"/>
                </a:lnTo>
                <a:lnTo>
                  <a:pt x="226" y="182"/>
                </a:lnTo>
                <a:lnTo>
                  <a:pt x="226" y="186"/>
                </a:lnTo>
                <a:lnTo>
                  <a:pt x="226" y="187"/>
                </a:lnTo>
                <a:lnTo>
                  <a:pt x="229" y="189"/>
                </a:lnTo>
                <a:lnTo>
                  <a:pt x="230" y="187"/>
                </a:lnTo>
                <a:lnTo>
                  <a:pt x="230" y="187"/>
                </a:lnTo>
                <a:lnTo>
                  <a:pt x="230" y="187"/>
                </a:lnTo>
                <a:lnTo>
                  <a:pt x="230" y="187"/>
                </a:lnTo>
                <a:lnTo>
                  <a:pt x="230" y="187"/>
                </a:lnTo>
                <a:lnTo>
                  <a:pt x="230" y="187"/>
                </a:lnTo>
                <a:lnTo>
                  <a:pt x="230" y="187"/>
                </a:lnTo>
                <a:close/>
                <a:moveTo>
                  <a:pt x="562" y="92"/>
                </a:moveTo>
                <a:lnTo>
                  <a:pt x="563" y="90"/>
                </a:lnTo>
                <a:lnTo>
                  <a:pt x="563" y="86"/>
                </a:lnTo>
                <a:lnTo>
                  <a:pt x="562" y="83"/>
                </a:lnTo>
                <a:lnTo>
                  <a:pt x="559" y="85"/>
                </a:lnTo>
                <a:lnTo>
                  <a:pt x="558" y="86"/>
                </a:lnTo>
                <a:lnTo>
                  <a:pt x="555" y="90"/>
                </a:lnTo>
                <a:lnTo>
                  <a:pt x="558" y="94"/>
                </a:lnTo>
                <a:lnTo>
                  <a:pt x="562" y="92"/>
                </a:lnTo>
                <a:lnTo>
                  <a:pt x="562" y="92"/>
                </a:lnTo>
                <a:lnTo>
                  <a:pt x="562" y="92"/>
                </a:lnTo>
                <a:lnTo>
                  <a:pt x="562" y="92"/>
                </a:lnTo>
                <a:lnTo>
                  <a:pt x="562" y="92"/>
                </a:lnTo>
                <a:lnTo>
                  <a:pt x="562" y="92"/>
                </a:lnTo>
                <a:lnTo>
                  <a:pt x="562" y="92"/>
                </a:lnTo>
                <a:close/>
                <a:moveTo>
                  <a:pt x="549" y="117"/>
                </a:moveTo>
                <a:lnTo>
                  <a:pt x="546" y="121"/>
                </a:lnTo>
                <a:lnTo>
                  <a:pt x="549" y="125"/>
                </a:lnTo>
                <a:lnTo>
                  <a:pt x="549" y="129"/>
                </a:lnTo>
                <a:lnTo>
                  <a:pt x="549" y="130"/>
                </a:lnTo>
                <a:lnTo>
                  <a:pt x="549" y="134"/>
                </a:lnTo>
                <a:lnTo>
                  <a:pt x="550" y="136"/>
                </a:lnTo>
                <a:lnTo>
                  <a:pt x="551" y="142"/>
                </a:lnTo>
                <a:lnTo>
                  <a:pt x="555" y="145"/>
                </a:lnTo>
                <a:lnTo>
                  <a:pt x="558" y="148"/>
                </a:lnTo>
                <a:lnTo>
                  <a:pt x="559" y="148"/>
                </a:lnTo>
                <a:lnTo>
                  <a:pt x="555" y="142"/>
                </a:lnTo>
                <a:lnTo>
                  <a:pt x="554" y="138"/>
                </a:lnTo>
                <a:lnTo>
                  <a:pt x="551" y="126"/>
                </a:lnTo>
                <a:lnTo>
                  <a:pt x="551" y="122"/>
                </a:lnTo>
                <a:lnTo>
                  <a:pt x="554" y="122"/>
                </a:lnTo>
                <a:lnTo>
                  <a:pt x="555" y="122"/>
                </a:lnTo>
                <a:lnTo>
                  <a:pt x="562" y="125"/>
                </a:lnTo>
                <a:lnTo>
                  <a:pt x="567" y="126"/>
                </a:lnTo>
                <a:lnTo>
                  <a:pt x="565" y="125"/>
                </a:lnTo>
                <a:lnTo>
                  <a:pt x="563" y="121"/>
                </a:lnTo>
                <a:lnTo>
                  <a:pt x="559" y="118"/>
                </a:lnTo>
                <a:lnTo>
                  <a:pt x="558" y="118"/>
                </a:lnTo>
                <a:lnTo>
                  <a:pt x="558" y="114"/>
                </a:lnTo>
                <a:lnTo>
                  <a:pt x="562" y="113"/>
                </a:lnTo>
                <a:lnTo>
                  <a:pt x="563" y="112"/>
                </a:lnTo>
                <a:lnTo>
                  <a:pt x="565" y="109"/>
                </a:lnTo>
                <a:lnTo>
                  <a:pt x="565" y="105"/>
                </a:lnTo>
                <a:lnTo>
                  <a:pt x="565" y="104"/>
                </a:lnTo>
                <a:lnTo>
                  <a:pt x="562" y="104"/>
                </a:lnTo>
                <a:lnTo>
                  <a:pt x="559" y="104"/>
                </a:lnTo>
                <a:lnTo>
                  <a:pt x="555" y="109"/>
                </a:lnTo>
                <a:lnTo>
                  <a:pt x="554" y="112"/>
                </a:lnTo>
                <a:lnTo>
                  <a:pt x="551" y="113"/>
                </a:lnTo>
                <a:lnTo>
                  <a:pt x="551" y="114"/>
                </a:lnTo>
                <a:lnTo>
                  <a:pt x="550" y="117"/>
                </a:lnTo>
                <a:lnTo>
                  <a:pt x="549" y="114"/>
                </a:lnTo>
                <a:lnTo>
                  <a:pt x="549" y="113"/>
                </a:lnTo>
                <a:lnTo>
                  <a:pt x="550" y="112"/>
                </a:lnTo>
                <a:lnTo>
                  <a:pt x="554" y="105"/>
                </a:lnTo>
                <a:lnTo>
                  <a:pt x="554" y="100"/>
                </a:lnTo>
                <a:lnTo>
                  <a:pt x="551" y="98"/>
                </a:lnTo>
                <a:lnTo>
                  <a:pt x="551" y="96"/>
                </a:lnTo>
                <a:lnTo>
                  <a:pt x="551" y="94"/>
                </a:lnTo>
                <a:lnTo>
                  <a:pt x="554" y="92"/>
                </a:lnTo>
                <a:lnTo>
                  <a:pt x="550" y="92"/>
                </a:lnTo>
                <a:lnTo>
                  <a:pt x="550" y="94"/>
                </a:lnTo>
                <a:lnTo>
                  <a:pt x="546" y="100"/>
                </a:lnTo>
                <a:lnTo>
                  <a:pt x="545" y="105"/>
                </a:lnTo>
                <a:lnTo>
                  <a:pt x="545" y="112"/>
                </a:lnTo>
                <a:lnTo>
                  <a:pt x="546" y="114"/>
                </a:lnTo>
                <a:lnTo>
                  <a:pt x="549" y="117"/>
                </a:lnTo>
                <a:lnTo>
                  <a:pt x="549" y="117"/>
                </a:lnTo>
                <a:lnTo>
                  <a:pt x="549" y="117"/>
                </a:lnTo>
                <a:lnTo>
                  <a:pt x="549" y="117"/>
                </a:lnTo>
                <a:lnTo>
                  <a:pt x="549" y="117"/>
                </a:lnTo>
                <a:lnTo>
                  <a:pt x="549" y="117"/>
                </a:lnTo>
                <a:lnTo>
                  <a:pt x="549" y="117"/>
                </a:lnTo>
                <a:close/>
                <a:moveTo>
                  <a:pt x="673" y="162"/>
                </a:moveTo>
                <a:lnTo>
                  <a:pt x="679" y="162"/>
                </a:lnTo>
                <a:lnTo>
                  <a:pt x="683" y="165"/>
                </a:lnTo>
                <a:lnTo>
                  <a:pt x="689" y="166"/>
                </a:lnTo>
                <a:lnTo>
                  <a:pt x="695" y="165"/>
                </a:lnTo>
                <a:lnTo>
                  <a:pt x="691" y="162"/>
                </a:lnTo>
                <a:lnTo>
                  <a:pt x="687" y="162"/>
                </a:lnTo>
                <a:lnTo>
                  <a:pt x="673" y="161"/>
                </a:lnTo>
                <a:lnTo>
                  <a:pt x="673" y="162"/>
                </a:lnTo>
                <a:lnTo>
                  <a:pt x="673" y="162"/>
                </a:lnTo>
                <a:lnTo>
                  <a:pt x="673" y="162"/>
                </a:lnTo>
                <a:lnTo>
                  <a:pt x="673" y="162"/>
                </a:lnTo>
                <a:lnTo>
                  <a:pt x="673" y="162"/>
                </a:lnTo>
                <a:lnTo>
                  <a:pt x="673" y="162"/>
                </a:lnTo>
                <a:lnTo>
                  <a:pt x="673" y="162"/>
                </a:lnTo>
                <a:close/>
                <a:moveTo>
                  <a:pt x="531" y="57"/>
                </a:moveTo>
                <a:lnTo>
                  <a:pt x="531" y="60"/>
                </a:lnTo>
                <a:lnTo>
                  <a:pt x="533" y="56"/>
                </a:lnTo>
                <a:lnTo>
                  <a:pt x="531" y="57"/>
                </a:lnTo>
                <a:lnTo>
                  <a:pt x="531" y="57"/>
                </a:lnTo>
                <a:lnTo>
                  <a:pt x="531" y="57"/>
                </a:lnTo>
                <a:lnTo>
                  <a:pt x="531" y="57"/>
                </a:lnTo>
                <a:lnTo>
                  <a:pt x="531" y="57"/>
                </a:lnTo>
                <a:lnTo>
                  <a:pt x="531" y="57"/>
                </a:lnTo>
                <a:lnTo>
                  <a:pt x="531" y="57"/>
                </a:lnTo>
                <a:close/>
                <a:moveTo>
                  <a:pt x="594" y="138"/>
                </a:moveTo>
                <a:lnTo>
                  <a:pt x="594" y="140"/>
                </a:lnTo>
                <a:lnTo>
                  <a:pt x="595" y="136"/>
                </a:lnTo>
                <a:lnTo>
                  <a:pt x="598" y="140"/>
                </a:lnTo>
                <a:lnTo>
                  <a:pt x="599" y="140"/>
                </a:lnTo>
                <a:lnTo>
                  <a:pt x="599" y="138"/>
                </a:lnTo>
                <a:lnTo>
                  <a:pt x="595" y="134"/>
                </a:lnTo>
                <a:lnTo>
                  <a:pt x="598" y="134"/>
                </a:lnTo>
                <a:lnTo>
                  <a:pt x="599" y="136"/>
                </a:lnTo>
                <a:lnTo>
                  <a:pt x="602" y="138"/>
                </a:lnTo>
                <a:lnTo>
                  <a:pt x="603" y="138"/>
                </a:lnTo>
                <a:lnTo>
                  <a:pt x="606" y="138"/>
                </a:lnTo>
                <a:lnTo>
                  <a:pt x="607" y="136"/>
                </a:lnTo>
                <a:lnTo>
                  <a:pt x="606" y="134"/>
                </a:lnTo>
                <a:lnTo>
                  <a:pt x="606" y="132"/>
                </a:lnTo>
                <a:lnTo>
                  <a:pt x="598" y="132"/>
                </a:lnTo>
                <a:lnTo>
                  <a:pt x="592" y="132"/>
                </a:lnTo>
                <a:lnTo>
                  <a:pt x="590" y="134"/>
                </a:lnTo>
                <a:lnTo>
                  <a:pt x="594" y="136"/>
                </a:lnTo>
                <a:lnTo>
                  <a:pt x="594" y="138"/>
                </a:lnTo>
                <a:lnTo>
                  <a:pt x="594" y="138"/>
                </a:lnTo>
                <a:lnTo>
                  <a:pt x="594" y="138"/>
                </a:lnTo>
                <a:lnTo>
                  <a:pt x="594" y="138"/>
                </a:lnTo>
                <a:lnTo>
                  <a:pt x="594" y="138"/>
                </a:lnTo>
                <a:lnTo>
                  <a:pt x="594" y="138"/>
                </a:lnTo>
                <a:lnTo>
                  <a:pt x="594" y="138"/>
                </a:lnTo>
                <a:close/>
                <a:moveTo>
                  <a:pt x="676" y="148"/>
                </a:moveTo>
                <a:lnTo>
                  <a:pt x="677" y="145"/>
                </a:lnTo>
                <a:lnTo>
                  <a:pt x="677" y="144"/>
                </a:lnTo>
                <a:lnTo>
                  <a:pt x="676" y="144"/>
                </a:lnTo>
                <a:lnTo>
                  <a:pt x="672" y="144"/>
                </a:lnTo>
                <a:lnTo>
                  <a:pt x="673" y="145"/>
                </a:lnTo>
                <a:lnTo>
                  <a:pt x="676" y="148"/>
                </a:lnTo>
                <a:lnTo>
                  <a:pt x="676" y="148"/>
                </a:lnTo>
                <a:lnTo>
                  <a:pt x="676" y="148"/>
                </a:lnTo>
                <a:lnTo>
                  <a:pt x="676" y="148"/>
                </a:lnTo>
                <a:lnTo>
                  <a:pt x="676" y="148"/>
                </a:lnTo>
                <a:lnTo>
                  <a:pt x="676" y="148"/>
                </a:lnTo>
                <a:lnTo>
                  <a:pt x="676" y="148"/>
                </a:lnTo>
                <a:close/>
                <a:moveTo>
                  <a:pt x="588" y="169"/>
                </a:moveTo>
                <a:lnTo>
                  <a:pt x="592" y="169"/>
                </a:lnTo>
                <a:lnTo>
                  <a:pt x="592" y="165"/>
                </a:lnTo>
                <a:lnTo>
                  <a:pt x="592" y="162"/>
                </a:lnTo>
                <a:lnTo>
                  <a:pt x="590" y="162"/>
                </a:lnTo>
                <a:lnTo>
                  <a:pt x="586" y="162"/>
                </a:lnTo>
                <a:lnTo>
                  <a:pt x="582" y="165"/>
                </a:lnTo>
                <a:lnTo>
                  <a:pt x="582" y="166"/>
                </a:lnTo>
                <a:lnTo>
                  <a:pt x="584" y="169"/>
                </a:lnTo>
                <a:lnTo>
                  <a:pt x="588" y="169"/>
                </a:lnTo>
                <a:lnTo>
                  <a:pt x="588" y="169"/>
                </a:lnTo>
                <a:lnTo>
                  <a:pt x="588" y="169"/>
                </a:lnTo>
                <a:lnTo>
                  <a:pt x="588" y="169"/>
                </a:lnTo>
                <a:lnTo>
                  <a:pt x="588" y="169"/>
                </a:lnTo>
                <a:lnTo>
                  <a:pt x="588" y="169"/>
                </a:lnTo>
                <a:lnTo>
                  <a:pt x="588" y="169"/>
                </a:lnTo>
                <a:close/>
                <a:moveTo>
                  <a:pt x="426" y="307"/>
                </a:moveTo>
                <a:lnTo>
                  <a:pt x="422" y="306"/>
                </a:lnTo>
                <a:lnTo>
                  <a:pt x="418" y="302"/>
                </a:lnTo>
                <a:lnTo>
                  <a:pt x="410" y="302"/>
                </a:lnTo>
                <a:lnTo>
                  <a:pt x="409" y="302"/>
                </a:lnTo>
                <a:lnTo>
                  <a:pt x="405" y="302"/>
                </a:lnTo>
                <a:lnTo>
                  <a:pt x="404" y="302"/>
                </a:lnTo>
                <a:lnTo>
                  <a:pt x="401" y="303"/>
                </a:lnTo>
                <a:lnTo>
                  <a:pt x="401" y="307"/>
                </a:lnTo>
                <a:lnTo>
                  <a:pt x="404" y="307"/>
                </a:lnTo>
                <a:lnTo>
                  <a:pt x="409" y="307"/>
                </a:lnTo>
                <a:lnTo>
                  <a:pt x="414" y="311"/>
                </a:lnTo>
                <a:lnTo>
                  <a:pt x="418" y="315"/>
                </a:lnTo>
                <a:lnTo>
                  <a:pt x="422" y="316"/>
                </a:lnTo>
                <a:lnTo>
                  <a:pt x="428" y="316"/>
                </a:lnTo>
                <a:lnTo>
                  <a:pt x="430" y="313"/>
                </a:lnTo>
                <a:lnTo>
                  <a:pt x="430" y="311"/>
                </a:lnTo>
                <a:lnTo>
                  <a:pt x="428" y="309"/>
                </a:lnTo>
                <a:lnTo>
                  <a:pt x="426" y="307"/>
                </a:lnTo>
                <a:lnTo>
                  <a:pt x="426" y="307"/>
                </a:lnTo>
                <a:lnTo>
                  <a:pt x="426" y="307"/>
                </a:lnTo>
                <a:lnTo>
                  <a:pt x="426" y="307"/>
                </a:lnTo>
                <a:lnTo>
                  <a:pt x="426" y="307"/>
                </a:lnTo>
                <a:lnTo>
                  <a:pt x="426" y="307"/>
                </a:lnTo>
                <a:lnTo>
                  <a:pt x="426" y="307"/>
                </a:lnTo>
                <a:close/>
                <a:moveTo>
                  <a:pt x="320" y="256"/>
                </a:moveTo>
                <a:lnTo>
                  <a:pt x="314" y="256"/>
                </a:lnTo>
                <a:lnTo>
                  <a:pt x="308" y="256"/>
                </a:lnTo>
                <a:lnTo>
                  <a:pt x="304" y="258"/>
                </a:lnTo>
                <a:lnTo>
                  <a:pt x="304" y="259"/>
                </a:lnTo>
                <a:lnTo>
                  <a:pt x="308" y="262"/>
                </a:lnTo>
                <a:lnTo>
                  <a:pt x="310" y="262"/>
                </a:lnTo>
                <a:lnTo>
                  <a:pt x="312" y="262"/>
                </a:lnTo>
                <a:lnTo>
                  <a:pt x="314" y="262"/>
                </a:lnTo>
                <a:lnTo>
                  <a:pt x="320" y="262"/>
                </a:lnTo>
                <a:lnTo>
                  <a:pt x="323" y="259"/>
                </a:lnTo>
                <a:lnTo>
                  <a:pt x="323" y="258"/>
                </a:lnTo>
                <a:lnTo>
                  <a:pt x="327" y="258"/>
                </a:lnTo>
                <a:lnTo>
                  <a:pt x="325" y="256"/>
                </a:lnTo>
                <a:lnTo>
                  <a:pt x="323" y="256"/>
                </a:lnTo>
                <a:lnTo>
                  <a:pt x="320" y="256"/>
                </a:lnTo>
                <a:lnTo>
                  <a:pt x="320" y="256"/>
                </a:lnTo>
                <a:lnTo>
                  <a:pt x="320" y="256"/>
                </a:lnTo>
                <a:lnTo>
                  <a:pt x="320" y="256"/>
                </a:lnTo>
                <a:lnTo>
                  <a:pt x="320" y="256"/>
                </a:lnTo>
                <a:lnTo>
                  <a:pt x="320" y="256"/>
                </a:lnTo>
                <a:lnTo>
                  <a:pt x="320" y="256"/>
                </a:lnTo>
                <a:close/>
                <a:moveTo>
                  <a:pt x="255" y="153"/>
                </a:moveTo>
                <a:lnTo>
                  <a:pt x="256" y="156"/>
                </a:lnTo>
                <a:lnTo>
                  <a:pt x="260" y="153"/>
                </a:lnTo>
                <a:lnTo>
                  <a:pt x="260" y="152"/>
                </a:lnTo>
                <a:lnTo>
                  <a:pt x="260" y="149"/>
                </a:lnTo>
                <a:lnTo>
                  <a:pt x="259" y="149"/>
                </a:lnTo>
                <a:lnTo>
                  <a:pt x="256" y="149"/>
                </a:lnTo>
                <a:lnTo>
                  <a:pt x="255" y="153"/>
                </a:lnTo>
                <a:lnTo>
                  <a:pt x="255" y="153"/>
                </a:lnTo>
                <a:lnTo>
                  <a:pt x="255" y="153"/>
                </a:lnTo>
                <a:lnTo>
                  <a:pt x="255" y="153"/>
                </a:lnTo>
                <a:lnTo>
                  <a:pt x="255" y="153"/>
                </a:lnTo>
                <a:lnTo>
                  <a:pt x="255" y="153"/>
                </a:lnTo>
                <a:lnTo>
                  <a:pt x="255" y="153"/>
                </a:lnTo>
                <a:close/>
                <a:moveTo>
                  <a:pt x="519" y="166"/>
                </a:moveTo>
                <a:lnTo>
                  <a:pt x="522" y="166"/>
                </a:lnTo>
                <a:lnTo>
                  <a:pt x="525" y="165"/>
                </a:lnTo>
                <a:lnTo>
                  <a:pt x="519" y="165"/>
                </a:lnTo>
                <a:lnTo>
                  <a:pt x="511" y="162"/>
                </a:lnTo>
                <a:lnTo>
                  <a:pt x="511" y="165"/>
                </a:lnTo>
                <a:lnTo>
                  <a:pt x="511" y="166"/>
                </a:lnTo>
                <a:lnTo>
                  <a:pt x="515" y="166"/>
                </a:lnTo>
                <a:lnTo>
                  <a:pt x="519" y="166"/>
                </a:lnTo>
                <a:lnTo>
                  <a:pt x="519" y="166"/>
                </a:lnTo>
                <a:lnTo>
                  <a:pt x="519" y="166"/>
                </a:lnTo>
                <a:lnTo>
                  <a:pt x="519" y="166"/>
                </a:lnTo>
                <a:lnTo>
                  <a:pt x="519" y="166"/>
                </a:lnTo>
                <a:lnTo>
                  <a:pt x="519" y="166"/>
                </a:lnTo>
                <a:lnTo>
                  <a:pt x="519" y="166"/>
                </a:lnTo>
                <a:close/>
                <a:moveTo>
                  <a:pt x="533" y="51"/>
                </a:moveTo>
                <a:lnTo>
                  <a:pt x="531" y="51"/>
                </a:lnTo>
                <a:lnTo>
                  <a:pt x="531" y="52"/>
                </a:lnTo>
                <a:lnTo>
                  <a:pt x="533" y="56"/>
                </a:lnTo>
                <a:lnTo>
                  <a:pt x="533" y="52"/>
                </a:lnTo>
                <a:lnTo>
                  <a:pt x="533" y="51"/>
                </a:lnTo>
                <a:lnTo>
                  <a:pt x="533" y="51"/>
                </a:lnTo>
                <a:lnTo>
                  <a:pt x="533" y="51"/>
                </a:lnTo>
                <a:lnTo>
                  <a:pt x="533" y="51"/>
                </a:lnTo>
                <a:lnTo>
                  <a:pt x="533" y="51"/>
                </a:lnTo>
                <a:lnTo>
                  <a:pt x="533" y="51"/>
                </a:lnTo>
                <a:lnTo>
                  <a:pt x="533" y="51"/>
                </a:lnTo>
                <a:close/>
                <a:moveTo>
                  <a:pt x="519" y="173"/>
                </a:moveTo>
                <a:lnTo>
                  <a:pt x="522" y="175"/>
                </a:lnTo>
                <a:lnTo>
                  <a:pt x="522" y="173"/>
                </a:lnTo>
                <a:lnTo>
                  <a:pt x="519" y="166"/>
                </a:lnTo>
                <a:lnTo>
                  <a:pt x="519" y="169"/>
                </a:lnTo>
                <a:lnTo>
                  <a:pt x="519" y="173"/>
                </a:lnTo>
                <a:lnTo>
                  <a:pt x="519" y="173"/>
                </a:lnTo>
                <a:lnTo>
                  <a:pt x="519" y="173"/>
                </a:lnTo>
                <a:lnTo>
                  <a:pt x="519" y="173"/>
                </a:lnTo>
                <a:lnTo>
                  <a:pt x="519" y="173"/>
                </a:lnTo>
                <a:lnTo>
                  <a:pt x="519" y="173"/>
                </a:lnTo>
                <a:lnTo>
                  <a:pt x="519" y="173"/>
                </a:lnTo>
                <a:close/>
                <a:moveTo>
                  <a:pt x="472" y="280"/>
                </a:moveTo>
                <a:lnTo>
                  <a:pt x="468" y="280"/>
                </a:lnTo>
                <a:lnTo>
                  <a:pt x="468" y="283"/>
                </a:lnTo>
                <a:lnTo>
                  <a:pt x="468" y="284"/>
                </a:lnTo>
                <a:lnTo>
                  <a:pt x="470" y="284"/>
                </a:lnTo>
                <a:lnTo>
                  <a:pt x="472" y="283"/>
                </a:lnTo>
                <a:lnTo>
                  <a:pt x="472" y="280"/>
                </a:lnTo>
                <a:lnTo>
                  <a:pt x="472" y="280"/>
                </a:lnTo>
                <a:lnTo>
                  <a:pt x="472" y="280"/>
                </a:lnTo>
                <a:lnTo>
                  <a:pt x="472" y="280"/>
                </a:lnTo>
                <a:lnTo>
                  <a:pt x="472" y="280"/>
                </a:lnTo>
                <a:lnTo>
                  <a:pt x="472" y="280"/>
                </a:lnTo>
                <a:lnTo>
                  <a:pt x="472" y="280"/>
                </a:lnTo>
                <a:close/>
                <a:moveTo>
                  <a:pt x="624" y="236"/>
                </a:moveTo>
                <a:lnTo>
                  <a:pt x="626" y="239"/>
                </a:lnTo>
                <a:lnTo>
                  <a:pt x="626" y="236"/>
                </a:lnTo>
                <a:lnTo>
                  <a:pt x="626" y="235"/>
                </a:lnTo>
                <a:lnTo>
                  <a:pt x="624" y="232"/>
                </a:lnTo>
                <a:lnTo>
                  <a:pt x="624" y="236"/>
                </a:lnTo>
                <a:lnTo>
                  <a:pt x="624" y="236"/>
                </a:lnTo>
                <a:lnTo>
                  <a:pt x="624" y="236"/>
                </a:lnTo>
                <a:lnTo>
                  <a:pt x="624" y="236"/>
                </a:lnTo>
                <a:lnTo>
                  <a:pt x="624" y="236"/>
                </a:lnTo>
                <a:lnTo>
                  <a:pt x="624" y="236"/>
                </a:lnTo>
                <a:lnTo>
                  <a:pt x="624" y="236"/>
                </a:lnTo>
                <a:close/>
                <a:moveTo>
                  <a:pt x="554" y="162"/>
                </a:moveTo>
                <a:lnTo>
                  <a:pt x="555" y="162"/>
                </a:lnTo>
                <a:lnTo>
                  <a:pt x="555" y="161"/>
                </a:lnTo>
                <a:lnTo>
                  <a:pt x="551" y="157"/>
                </a:lnTo>
                <a:lnTo>
                  <a:pt x="549" y="157"/>
                </a:lnTo>
                <a:lnTo>
                  <a:pt x="545" y="157"/>
                </a:lnTo>
                <a:lnTo>
                  <a:pt x="545" y="158"/>
                </a:lnTo>
                <a:lnTo>
                  <a:pt x="545" y="161"/>
                </a:lnTo>
                <a:lnTo>
                  <a:pt x="546" y="162"/>
                </a:lnTo>
                <a:lnTo>
                  <a:pt x="550" y="162"/>
                </a:lnTo>
                <a:lnTo>
                  <a:pt x="554" y="162"/>
                </a:lnTo>
                <a:lnTo>
                  <a:pt x="554" y="162"/>
                </a:lnTo>
                <a:lnTo>
                  <a:pt x="554" y="162"/>
                </a:lnTo>
                <a:lnTo>
                  <a:pt x="554" y="162"/>
                </a:lnTo>
                <a:lnTo>
                  <a:pt x="554" y="162"/>
                </a:lnTo>
                <a:lnTo>
                  <a:pt x="554" y="162"/>
                </a:lnTo>
                <a:lnTo>
                  <a:pt x="554" y="162"/>
                </a:lnTo>
                <a:close/>
                <a:moveTo>
                  <a:pt x="507" y="100"/>
                </a:moveTo>
                <a:lnTo>
                  <a:pt x="505" y="101"/>
                </a:lnTo>
                <a:lnTo>
                  <a:pt x="502" y="104"/>
                </a:lnTo>
                <a:lnTo>
                  <a:pt x="501" y="105"/>
                </a:lnTo>
                <a:lnTo>
                  <a:pt x="498" y="108"/>
                </a:lnTo>
                <a:lnTo>
                  <a:pt x="498" y="109"/>
                </a:lnTo>
                <a:lnTo>
                  <a:pt x="497" y="109"/>
                </a:lnTo>
                <a:lnTo>
                  <a:pt x="494" y="112"/>
                </a:lnTo>
                <a:lnTo>
                  <a:pt x="493" y="113"/>
                </a:lnTo>
                <a:lnTo>
                  <a:pt x="489" y="114"/>
                </a:lnTo>
                <a:lnTo>
                  <a:pt x="484" y="114"/>
                </a:lnTo>
                <a:lnTo>
                  <a:pt x="474" y="114"/>
                </a:lnTo>
                <a:lnTo>
                  <a:pt x="472" y="114"/>
                </a:lnTo>
                <a:lnTo>
                  <a:pt x="470" y="114"/>
                </a:lnTo>
                <a:lnTo>
                  <a:pt x="458" y="113"/>
                </a:lnTo>
                <a:lnTo>
                  <a:pt x="453" y="112"/>
                </a:lnTo>
                <a:lnTo>
                  <a:pt x="450" y="112"/>
                </a:lnTo>
                <a:lnTo>
                  <a:pt x="449" y="109"/>
                </a:lnTo>
                <a:lnTo>
                  <a:pt x="448" y="109"/>
                </a:lnTo>
                <a:lnTo>
                  <a:pt x="441" y="108"/>
                </a:lnTo>
                <a:lnTo>
                  <a:pt x="440" y="108"/>
                </a:lnTo>
                <a:lnTo>
                  <a:pt x="437" y="109"/>
                </a:lnTo>
                <a:lnTo>
                  <a:pt x="437" y="113"/>
                </a:lnTo>
                <a:lnTo>
                  <a:pt x="436" y="114"/>
                </a:lnTo>
                <a:lnTo>
                  <a:pt x="432" y="114"/>
                </a:lnTo>
                <a:lnTo>
                  <a:pt x="430" y="113"/>
                </a:lnTo>
                <a:lnTo>
                  <a:pt x="426" y="117"/>
                </a:lnTo>
                <a:lnTo>
                  <a:pt x="426" y="121"/>
                </a:lnTo>
                <a:lnTo>
                  <a:pt x="424" y="122"/>
                </a:lnTo>
                <a:lnTo>
                  <a:pt x="422" y="125"/>
                </a:lnTo>
                <a:lnTo>
                  <a:pt x="422" y="129"/>
                </a:lnTo>
                <a:lnTo>
                  <a:pt x="422" y="130"/>
                </a:lnTo>
                <a:lnTo>
                  <a:pt x="422" y="132"/>
                </a:lnTo>
                <a:lnTo>
                  <a:pt x="421" y="132"/>
                </a:lnTo>
                <a:lnTo>
                  <a:pt x="418" y="130"/>
                </a:lnTo>
                <a:lnTo>
                  <a:pt x="421" y="134"/>
                </a:lnTo>
                <a:lnTo>
                  <a:pt x="422" y="138"/>
                </a:lnTo>
                <a:lnTo>
                  <a:pt x="422" y="142"/>
                </a:lnTo>
                <a:lnTo>
                  <a:pt x="422" y="148"/>
                </a:lnTo>
                <a:lnTo>
                  <a:pt x="421" y="144"/>
                </a:lnTo>
                <a:lnTo>
                  <a:pt x="417" y="149"/>
                </a:lnTo>
                <a:lnTo>
                  <a:pt x="414" y="153"/>
                </a:lnTo>
                <a:lnTo>
                  <a:pt x="414" y="157"/>
                </a:lnTo>
                <a:lnTo>
                  <a:pt x="414" y="165"/>
                </a:lnTo>
                <a:lnTo>
                  <a:pt x="413" y="169"/>
                </a:lnTo>
                <a:lnTo>
                  <a:pt x="410" y="173"/>
                </a:lnTo>
                <a:lnTo>
                  <a:pt x="409" y="175"/>
                </a:lnTo>
                <a:lnTo>
                  <a:pt x="408" y="178"/>
                </a:lnTo>
                <a:lnTo>
                  <a:pt x="405" y="179"/>
                </a:lnTo>
                <a:lnTo>
                  <a:pt x="405" y="182"/>
                </a:lnTo>
                <a:lnTo>
                  <a:pt x="405" y="183"/>
                </a:lnTo>
                <a:lnTo>
                  <a:pt x="405" y="186"/>
                </a:lnTo>
                <a:lnTo>
                  <a:pt x="405" y="191"/>
                </a:lnTo>
                <a:lnTo>
                  <a:pt x="408" y="197"/>
                </a:lnTo>
                <a:lnTo>
                  <a:pt x="410" y="195"/>
                </a:lnTo>
                <a:lnTo>
                  <a:pt x="413" y="193"/>
                </a:lnTo>
                <a:lnTo>
                  <a:pt x="414" y="195"/>
                </a:lnTo>
                <a:lnTo>
                  <a:pt x="417" y="197"/>
                </a:lnTo>
                <a:lnTo>
                  <a:pt x="417" y="201"/>
                </a:lnTo>
                <a:lnTo>
                  <a:pt x="417" y="206"/>
                </a:lnTo>
                <a:lnTo>
                  <a:pt x="417" y="213"/>
                </a:lnTo>
                <a:lnTo>
                  <a:pt x="414" y="219"/>
                </a:lnTo>
                <a:lnTo>
                  <a:pt x="413" y="226"/>
                </a:lnTo>
                <a:lnTo>
                  <a:pt x="413" y="230"/>
                </a:lnTo>
                <a:lnTo>
                  <a:pt x="413" y="232"/>
                </a:lnTo>
                <a:lnTo>
                  <a:pt x="414" y="232"/>
                </a:lnTo>
                <a:lnTo>
                  <a:pt x="417" y="232"/>
                </a:lnTo>
                <a:lnTo>
                  <a:pt x="418" y="235"/>
                </a:lnTo>
                <a:lnTo>
                  <a:pt x="418" y="232"/>
                </a:lnTo>
                <a:lnTo>
                  <a:pt x="421" y="232"/>
                </a:lnTo>
                <a:lnTo>
                  <a:pt x="424" y="232"/>
                </a:lnTo>
                <a:lnTo>
                  <a:pt x="426" y="231"/>
                </a:lnTo>
                <a:lnTo>
                  <a:pt x="430" y="231"/>
                </a:lnTo>
                <a:lnTo>
                  <a:pt x="428" y="227"/>
                </a:lnTo>
                <a:lnTo>
                  <a:pt x="428" y="222"/>
                </a:lnTo>
                <a:lnTo>
                  <a:pt x="430" y="215"/>
                </a:lnTo>
                <a:lnTo>
                  <a:pt x="430" y="210"/>
                </a:lnTo>
                <a:lnTo>
                  <a:pt x="430" y="199"/>
                </a:lnTo>
                <a:lnTo>
                  <a:pt x="430" y="193"/>
                </a:lnTo>
                <a:lnTo>
                  <a:pt x="430" y="189"/>
                </a:lnTo>
                <a:lnTo>
                  <a:pt x="428" y="187"/>
                </a:lnTo>
                <a:lnTo>
                  <a:pt x="430" y="183"/>
                </a:lnTo>
                <a:lnTo>
                  <a:pt x="432" y="182"/>
                </a:lnTo>
                <a:lnTo>
                  <a:pt x="436" y="179"/>
                </a:lnTo>
                <a:lnTo>
                  <a:pt x="440" y="179"/>
                </a:lnTo>
                <a:lnTo>
                  <a:pt x="441" y="182"/>
                </a:lnTo>
                <a:lnTo>
                  <a:pt x="441" y="183"/>
                </a:lnTo>
                <a:lnTo>
                  <a:pt x="440" y="189"/>
                </a:lnTo>
                <a:lnTo>
                  <a:pt x="440" y="195"/>
                </a:lnTo>
                <a:lnTo>
                  <a:pt x="441" y="199"/>
                </a:lnTo>
                <a:lnTo>
                  <a:pt x="445" y="202"/>
                </a:lnTo>
                <a:lnTo>
                  <a:pt x="449" y="205"/>
                </a:lnTo>
                <a:lnTo>
                  <a:pt x="449" y="206"/>
                </a:lnTo>
                <a:lnTo>
                  <a:pt x="448" y="210"/>
                </a:lnTo>
                <a:lnTo>
                  <a:pt x="448" y="214"/>
                </a:lnTo>
                <a:lnTo>
                  <a:pt x="448" y="215"/>
                </a:lnTo>
                <a:lnTo>
                  <a:pt x="450" y="218"/>
                </a:lnTo>
                <a:lnTo>
                  <a:pt x="454" y="219"/>
                </a:lnTo>
                <a:lnTo>
                  <a:pt x="457" y="218"/>
                </a:lnTo>
                <a:lnTo>
                  <a:pt x="457" y="214"/>
                </a:lnTo>
                <a:lnTo>
                  <a:pt x="457" y="213"/>
                </a:lnTo>
                <a:lnTo>
                  <a:pt x="458" y="213"/>
                </a:lnTo>
                <a:lnTo>
                  <a:pt x="462" y="213"/>
                </a:lnTo>
                <a:lnTo>
                  <a:pt x="466" y="213"/>
                </a:lnTo>
                <a:lnTo>
                  <a:pt x="468" y="213"/>
                </a:lnTo>
                <a:lnTo>
                  <a:pt x="466" y="210"/>
                </a:lnTo>
                <a:lnTo>
                  <a:pt x="468" y="210"/>
                </a:lnTo>
                <a:lnTo>
                  <a:pt x="470" y="209"/>
                </a:lnTo>
                <a:lnTo>
                  <a:pt x="470" y="206"/>
                </a:lnTo>
                <a:lnTo>
                  <a:pt x="468" y="205"/>
                </a:lnTo>
                <a:lnTo>
                  <a:pt x="468" y="206"/>
                </a:lnTo>
                <a:lnTo>
                  <a:pt x="466" y="205"/>
                </a:lnTo>
                <a:lnTo>
                  <a:pt x="465" y="202"/>
                </a:lnTo>
                <a:lnTo>
                  <a:pt x="466" y="201"/>
                </a:lnTo>
                <a:lnTo>
                  <a:pt x="462" y="201"/>
                </a:lnTo>
                <a:lnTo>
                  <a:pt x="461" y="199"/>
                </a:lnTo>
                <a:lnTo>
                  <a:pt x="461" y="195"/>
                </a:lnTo>
                <a:lnTo>
                  <a:pt x="461" y="193"/>
                </a:lnTo>
                <a:lnTo>
                  <a:pt x="462" y="193"/>
                </a:lnTo>
                <a:lnTo>
                  <a:pt x="461" y="191"/>
                </a:lnTo>
                <a:lnTo>
                  <a:pt x="462" y="189"/>
                </a:lnTo>
                <a:lnTo>
                  <a:pt x="462" y="187"/>
                </a:lnTo>
                <a:lnTo>
                  <a:pt x="461" y="186"/>
                </a:lnTo>
                <a:lnTo>
                  <a:pt x="461" y="183"/>
                </a:lnTo>
                <a:lnTo>
                  <a:pt x="457" y="182"/>
                </a:lnTo>
                <a:lnTo>
                  <a:pt x="454" y="175"/>
                </a:lnTo>
                <a:lnTo>
                  <a:pt x="454" y="174"/>
                </a:lnTo>
                <a:lnTo>
                  <a:pt x="450" y="170"/>
                </a:lnTo>
                <a:lnTo>
                  <a:pt x="449" y="169"/>
                </a:lnTo>
                <a:lnTo>
                  <a:pt x="448" y="166"/>
                </a:lnTo>
                <a:lnTo>
                  <a:pt x="448" y="162"/>
                </a:lnTo>
                <a:lnTo>
                  <a:pt x="450" y="166"/>
                </a:lnTo>
                <a:lnTo>
                  <a:pt x="453" y="165"/>
                </a:lnTo>
                <a:lnTo>
                  <a:pt x="457" y="161"/>
                </a:lnTo>
                <a:lnTo>
                  <a:pt x="461" y="158"/>
                </a:lnTo>
                <a:lnTo>
                  <a:pt x="465" y="157"/>
                </a:lnTo>
                <a:lnTo>
                  <a:pt x="468" y="152"/>
                </a:lnTo>
                <a:lnTo>
                  <a:pt x="470" y="148"/>
                </a:lnTo>
                <a:lnTo>
                  <a:pt x="474" y="148"/>
                </a:lnTo>
                <a:lnTo>
                  <a:pt x="476" y="149"/>
                </a:lnTo>
                <a:lnTo>
                  <a:pt x="478" y="149"/>
                </a:lnTo>
                <a:lnTo>
                  <a:pt x="480" y="148"/>
                </a:lnTo>
                <a:lnTo>
                  <a:pt x="481" y="144"/>
                </a:lnTo>
                <a:lnTo>
                  <a:pt x="478" y="142"/>
                </a:lnTo>
                <a:lnTo>
                  <a:pt x="476" y="142"/>
                </a:lnTo>
                <a:lnTo>
                  <a:pt x="468" y="144"/>
                </a:lnTo>
                <a:lnTo>
                  <a:pt x="472" y="145"/>
                </a:lnTo>
                <a:lnTo>
                  <a:pt x="465" y="144"/>
                </a:lnTo>
                <a:lnTo>
                  <a:pt x="462" y="145"/>
                </a:lnTo>
                <a:lnTo>
                  <a:pt x="461" y="148"/>
                </a:lnTo>
                <a:lnTo>
                  <a:pt x="458" y="148"/>
                </a:lnTo>
                <a:lnTo>
                  <a:pt x="454" y="149"/>
                </a:lnTo>
                <a:lnTo>
                  <a:pt x="453" y="148"/>
                </a:lnTo>
                <a:lnTo>
                  <a:pt x="450" y="145"/>
                </a:lnTo>
                <a:lnTo>
                  <a:pt x="448" y="149"/>
                </a:lnTo>
                <a:lnTo>
                  <a:pt x="445" y="153"/>
                </a:lnTo>
                <a:lnTo>
                  <a:pt x="444" y="157"/>
                </a:lnTo>
                <a:lnTo>
                  <a:pt x="440" y="157"/>
                </a:lnTo>
                <a:lnTo>
                  <a:pt x="436" y="156"/>
                </a:lnTo>
                <a:lnTo>
                  <a:pt x="434" y="153"/>
                </a:lnTo>
                <a:lnTo>
                  <a:pt x="434" y="149"/>
                </a:lnTo>
                <a:lnTo>
                  <a:pt x="432" y="148"/>
                </a:lnTo>
                <a:lnTo>
                  <a:pt x="430" y="148"/>
                </a:lnTo>
                <a:lnTo>
                  <a:pt x="426" y="144"/>
                </a:lnTo>
                <a:lnTo>
                  <a:pt x="426" y="140"/>
                </a:lnTo>
                <a:lnTo>
                  <a:pt x="426" y="134"/>
                </a:lnTo>
                <a:lnTo>
                  <a:pt x="426" y="129"/>
                </a:lnTo>
                <a:lnTo>
                  <a:pt x="428" y="125"/>
                </a:lnTo>
                <a:lnTo>
                  <a:pt x="432" y="122"/>
                </a:lnTo>
                <a:lnTo>
                  <a:pt x="437" y="122"/>
                </a:lnTo>
                <a:lnTo>
                  <a:pt x="444" y="122"/>
                </a:lnTo>
                <a:lnTo>
                  <a:pt x="445" y="122"/>
                </a:lnTo>
                <a:lnTo>
                  <a:pt x="449" y="122"/>
                </a:lnTo>
                <a:lnTo>
                  <a:pt x="453" y="122"/>
                </a:lnTo>
                <a:lnTo>
                  <a:pt x="454" y="122"/>
                </a:lnTo>
                <a:lnTo>
                  <a:pt x="461" y="122"/>
                </a:lnTo>
                <a:lnTo>
                  <a:pt x="466" y="122"/>
                </a:lnTo>
                <a:lnTo>
                  <a:pt x="472" y="122"/>
                </a:lnTo>
                <a:lnTo>
                  <a:pt x="478" y="125"/>
                </a:lnTo>
                <a:lnTo>
                  <a:pt x="481" y="126"/>
                </a:lnTo>
                <a:lnTo>
                  <a:pt x="488" y="126"/>
                </a:lnTo>
                <a:lnTo>
                  <a:pt x="493" y="125"/>
                </a:lnTo>
                <a:lnTo>
                  <a:pt x="497" y="122"/>
                </a:lnTo>
                <a:lnTo>
                  <a:pt x="501" y="117"/>
                </a:lnTo>
                <a:lnTo>
                  <a:pt x="502" y="113"/>
                </a:lnTo>
                <a:lnTo>
                  <a:pt x="506" y="109"/>
                </a:lnTo>
                <a:lnTo>
                  <a:pt x="510" y="104"/>
                </a:lnTo>
                <a:lnTo>
                  <a:pt x="507" y="101"/>
                </a:lnTo>
                <a:lnTo>
                  <a:pt x="507" y="100"/>
                </a:lnTo>
                <a:lnTo>
                  <a:pt x="507" y="100"/>
                </a:lnTo>
                <a:lnTo>
                  <a:pt x="507" y="100"/>
                </a:lnTo>
                <a:lnTo>
                  <a:pt x="507" y="100"/>
                </a:lnTo>
                <a:lnTo>
                  <a:pt x="507" y="100"/>
                </a:lnTo>
                <a:lnTo>
                  <a:pt x="507" y="100"/>
                </a:lnTo>
                <a:lnTo>
                  <a:pt x="507" y="100"/>
                </a:lnTo>
                <a:close/>
                <a:moveTo>
                  <a:pt x="598" y="195"/>
                </a:moveTo>
                <a:lnTo>
                  <a:pt x="595" y="193"/>
                </a:lnTo>
                <a:lnTo>
                  <a:pt x="594" y="191"/>
                </a:lnTo>
                <a:lnTo>
                  <a:pt x="594" y="189"/>
                </a:lnTo>
                <a:lnTo>
                  <a:pt x="592" y="187"/>
                </a:lnTo>
                <a:lnTo>
                  <a:pt x="590" y="186"/>
                </a:lnTo>
                <a:lnTo>
                  <a:pt x="588" y="186"/>
                </a:lnTo>
                <a:lnTo>
                  <a:pt x="586" y="186"/>
                </a:lnTo>
                <a:lnTo>
                  <a:pt x="582" y="183"/>
                </a:lnTo>
                <a:lnTo>
                  <a:pt x="580" y="183"/>
                </a:lnTo>
                <a:lnTo>
                  <a:pt x="576" y="182"/>
                </a:lnTo>
                <a:lnTo>
                  <a:pt x="575" y="183"/>
                </a:lnTo>
                <a:lnTo>
                  <a:pt x="573" y="183"/>
                </a:lnTo>
                <a:lnTo>
                  <a:pt x="571" y="183"/>
                </a:lnTo>
                <a:lnTo>
                  <a:pt x="569" y="183"/>
                </a:lnTo>
                <a:lnTo>
                  <a:pt x="563" y="183"/>
                </a:lnTo>
                <a:lnTo>
                  <a:pt x="558" y="183"/>
                </a:lnTo>
                <a:lnTo>
                  <a:pt x="554" y="186"/>
                </a:lnTo>
                <a:lnTo>
                  <a:pt x="550" y="189"/>
                </a:lnTo>
                <a:lnTo>
                  <a:pt x="551" y="195"/>
                </a:lnTo>
                <a:lnTo>
                  <a:pt x="551" y="191"/>
                </a:lnTo>
                <a:lnTo>
                  <a:pt x="554" y="189"/>
                </a:lnTo>
                <a:lnTo>
                  <a:pt x="555" y="187"/>
                </a:lnTo>
                <a:lnTo>
                  <a:pt x="558" y="191"/>
                </a:lnTo>
                <a:lnTo>
                  <a:pt x="562" y="193"/>
                </a:lnTo>
                <a:lnTo>
                  <a:pt x="565" y="191"/>
                </a:lnTo>
                <a:lnTo>
                  <a:pt x="567" y="189"/>
                </a:lnTo>
                <a:lnTo>
                  <a:pt x="567" y="191"/>
                </a:lnTo>
                <a:lnTo>
                  <a:pt x="573" y="193"/>
                </a:lnTo>
                <a:lnTo>
                  <a:pt x="576" y="193"/>
                </a:lnTo>
                <a:lnTo>
                  <a:pt x="579" y="191"/>
                </a:lnTo>
                <a:lnTo>
                  <a:pt x="580" y="191"/>
                </a:lnTo>
                <a:lnTo>
                  <a:pt x="582" y="193"/>
                </a:lnTo>
                <a:lnTo>
                  <a:pt x="584" y="195"/>
                </a:lnTo>
                <a:lnTo>
                  <a:pt x="594" y="201"/>
                </a:lnTo>
                <a:lnTo>
                  <a:pt x="595" y="201"/>
                </a:lnTo>
                <a:lnTo>
                  <a:pt x="598" y="201"/>
                </a:lnTo>
                <a:lnTo>
                  <a:pt x="598" y="195"/>
                </a:lnTo>
                <a:lnTo>
                  <a:pt x="598" y="195"/>
                </a:lnTo>
                <a:lnTo>
                  <a:pt x="598" y="195"/>
                </a:lnTo>
                <a:lnTo>
                  <a:pt x="598" y="195"/>
                </a:lnTo>
                <a:lnTo>
                  <a:pt x="598" y="195"/>
                </a:lnTo>
                <a:lnTo>
                  <a:pt x="598" y="195"/>
                </a:lnTo>
                <a:lnTo>
                  <a:pt x="598" y="195"/>
                </a:lnTo>
                <a:close/>
                <a:moveTo>
                  <a:pt x="525" y="270"/>
                </a:moveTo>
                <a:lnTo>
                  <a:pt x="519" y="271"/>
                </a:lnTo>
                <a:lnTo>
                  <a:pt x="515" y="271"/>
                </a:lnTo>
                <a:lnTo>
                  <a:pt x="514" y="272"/>
                </a:lnTo>
                <a:lnTo>
                  <a:pt x="511" y="276"/>
                </a:lnTo>
                <a:lnTo>
                  <a:pt x="518" y="275"/>
                </a:lnTo>
                <a:lnTo>
                  <a:pt x="522" y="275"/>
                </a:lnTo>
                <a:lnTo>
                  <a:pt x="525" y="272"/>
                </a:lnTo>
                <a:lnTo>
                  <a:pt x="529" y="271"/>
                </a:lnTo>
                <a:lnTo>
                  <a:pt x="527" y="270"/>
                </a:lnTo>
                <a:lnTo>
                  <a:pt x="525" y="270"/>
                </a:lnTo>
                <a:lnTo>
                  <a:pt x="525" y="270"/>
                </a:lnTo>
                <a:lnTo>
                  <a:pt x="525" y="270"/>
                </a:lnTo>
                <a:lnTo>
                  <a:pt x="525" y="270"/>
                </a:lnTo>
                <a:lnTo>
                  <a:pt x="525" y="270"/>
                </a:lnTo>
                <a:lnTo>
                  <a:pt x="525" y="270"/>
                </a:lnTo>
                <a:lnTo>
                  <a:pt x="525" y="270"/>
                </a:lnTo>
                <a:close/>
                <a:moveTo>
                  <a:pt x="538" y="189"/>
                </a:moveTo>
                <a:lnTo>
                  <a:pt x="537" y="189"/>
                </a:lnTo>
                <a:lnTo>
                  <a:pt x="533" y="187"/>
                </a:lnTo>
                <a:lnTo>
                  <a:pt x="529" y="187"/>
                </a:lnTo>
                <a:lnTo>
                  <a:pt x="523" y="187"/>
                </a:lnTo>
                <a:lnTo>
                  <a:pt x="522" y="189"/>
                </a:lnTo>
                <a:lnTo>
                  <a:pt x="522" y="193"/>
                </a:lnTo>
                <a:lnTo>
                  <a:pt x="525" y="197"/>
                </a:lnTo>
                <a:lnTo>
                  <a:pt x="531" y="201"/>
                </a:lnTo>
                <a:lnTo>
                  <a:pt x="535" y="199"/>
                </a:lnTo>
                <a:lnTo>
                  <a:pt x="538" y="197"/>
                </a:lnTo>
                <a:lnTo>
                  <a:pt x="541" y="193"/>
                </a:lnTo>
                <a:lnTo>
                  <a:pt x="537" y="191"/>
                </a:lnTo>
                <a:lnTo>
                  <a:pt x="538" y="189"/>
                </a:lnTo>
                <a:lnTo>
                  <a:pt x="538" y="189"/>
                </a:lnTo>
                <a:lnTo>
                  <a:pt x="538" y="189"/>
                </a:lnTo>
                <a:lnTo>
                  <a:pt x="538" y="189"/>
                </a:lnTo>
                <a:lnTo>
                  <a:pt x="538" y="189"/>
                </a:lnTo>
                <a:lnTo>
                  <a:pt x="538" y="189"/>
                </a:lnTo>
                <a:lnTo>
                  <a:pt x="538" y="189"/>
                </a:lnTo>
                <a:close/>
                <a:moveTo>
                  <a:pt x="545" y="145"/>
                </a:moveTo>
                <a:lnTo>
                  <a:pt x="546" y="145"/>
                </a:lnTo>
                <a:lnTo>
                  <a:pt x="549" y="145"/>
                </a:lnTo>
                <a:lnTo>
                  <a:pt x="550" y="148"/>
                </a:lnTo>
                <a:lnTo>
                  <a:pt x="550" y="145"/>
                </a:lnTo>
                <a:lnTo>
                  <a:pt x="551" y="145"/>
                </a:lnTo>
                <a:lnTo>
                  <a:pt x="550" y="144"/>
                </a:lnTo>
                <a:lnTo>
                  <a:pt x="549" y="142"/>
                </a:lnTo>
                <a:lnTo>
                  <a:pt x="549" y="140"/>
                </a:lnTo>
                <a:lnTo>
                  <a:pt x="549" y="138"/>
                </a:lnTo>
                <a:lnTo>
                  <a:pt x="546" y="136"/>
                </a:lnTo>
                <a:lnTo>
                  <a:pt x="545" y="138"/>
                </a:lnTo>
                <a:lnTo>
                  <a:pt x="542" y="138"/>
                </a:lnTo>
                <a:lnTo>
                  <a:pt x="542" y="140"/>
                </a:lnTo>
                <a:lnTo>
                  <a:pt x="545" y="144"/>
                </a:lnTo>
                <a:lnTo>
                  <a:pt x="545" y="145"/>
                </a:lnTo>
                <a:lnTo>
                  <a:pt x="545" y="145"/>
                </a:lnTo>
                <a:lnTo>
                  <a:pt x="545" y="145"/>
                </a:lnTo>
                <a:lnTo>
                  <a:pt x="545" y="145"/>
                </a:lnTo>
                <a:lnTo>
                  <a:pt x="545" y="145"/>
                </a:lnTo>
                <a:lnTo>
                  <a:pt x="545" y="145"/>
                </a:lnTo>
                <a:lnTo>
                  <a:pt x="545" y="145"/>
                </a:lnTo>
                <a:close/>
                <a:moveTo>
                  <a:pt x="602" y="266"/>
                </a:moveTo>
                <a:lnTo>
                  <a:pt x="599" y="270"/>
                </a:lnTo>
                <a:lnTo>
                  <a:pt x="599" y="271"/>
                </a:lnTo>
                <a:lnTo>
                  <a:pt x="598" y="271"/>
                </a:lnTo>
                <a:lnTo>
                  <a:pt x="598" y="275"/>
                </a:lnTo>
                <a:lnTo>
                  <a:pt x="599" y="276"/>
                </a:lnTo>
                <a:lnTo>
                  <a:pt x="602" y="275"/>
                </a:lnTo>
                <a:lnTo>
                  <a:pt x="603" y="272"/>
                </a:lnTo>
                <a:lnTo>
                  <a:pt x="606" y="270"/>
                </a:lnTo>
                <a:lnTo>
                  <a:pt x="607" y="266"/>
                </a:lnTo>
                <a:lnTo>
                  <a:pt x="607" y="263"/>
                </a:lnTo>
                <a:lnTo>
                  <a:pt x="608" y="262"/>
                </a:lnTo>
                <a:lnTo>
                  <a:pt x="607" y="259"/>
                </a:lnTo>
                <a:lnTo>
                  <a:pt x="602" y="266"/>
                </a:lnTo>
                <a:lnTo>
                  <a:pt x="602" y="266"/>
                </a:lnTo>
                <a:lnTo>
                  <a:pt x="602" y="266"/>
                </a:lnTo>
                <a:lnTo>
                  <a:pt x="602" y="266"/>
                </a:lnTo>
                <a:lnTo>
                  <a:pt x="602" y="266"/>
                </a:lnTo>
                <a:lnTo>
                  <a:pt x="602" y="266"/>
                </a:lnTo>
                <a:lnTo>
                  <a:pt x="602" y="266"/>
                </a:lnTo>
                <a:close/>
                <a:moveTo>
                  <a:pt x="602" y="149"/>
                </a:moveTo>
                <a:lnTo>
                  <a:pt x="599" y="148"/>
                </a:lnTo>
                <a:lnTo>
                  <a:pt x="598" y="149"/>
                </a:lnTo>
                <a:lnTo>
                  <a:pt x="595" y="152"/>
                </a:lnTo>
                <a:lnTo>
                  <a:pt x="599" y="156"/>
                </a:lnTo>
                <a:lnTo>
                  <a:pt x="602" y="156"/>
                </a:lnTo>
                <a:lnTo>
                  <a:pt x="602" y="153"/>
                </a:lnTo>
                <a:lnTo>
                  <a:pt x="602" y="149"/>
                </a:lnTo>
                <a:lnTo>
                  <a:pt x="602" y="149"/>
                </a:lnTo>
                <a:lnTo>
                  <a:pt x="602" y="149"/>
                </a:lnTo>
                <a:lnTo>
                  <a:pt x="602" y="149"/>
                </a:lnTo>
                <a:lnTo>
                  <a:pt x="602" y="149"/>
                </a:lnTo>
                <a:lnTo>
                  <a:pt x="602" y="149"/>
                </a:lnTo>
                <a:lnTo>
                  <a:pt x="602" y="149"/>
                </a:lnTo>
                <a:close/>
                <a:moveTo>
                  <a:pt x="720" y="266"/>
                </a:moveTo>
                <a:lnTo>
                  <a:pt x="712" y="267"/>
                </a:lnTo>
                <a:lnTo>
                  <a:pt x="708" y="270"/>
                </a:lnTo>
                <a:lnTo>
                  <a:pt x="707" y="272"/>
                </a:lnTo>
                <a:lnTo>
                  <a:pt x="700" y="283"/>
                </a:lnTo>
                <a:lnTo>
                  <a:pt x="700" y="284"/>
                </a:lnTo>
                <a:lnTo>
                  <a:pt x="707" y="283"/>
                </a:lnTo>
                <a:lnTo>
                  <a:pt x="709" y="283"/>
                </a:lnTo>
                <a:lnTo>
                  <a:pt x="713" y="283"/>
                </a:lnTo>
                <a:lnTo>
                  <a:pt x="717" y="280"/>
                </a:lnTo>
                <a:lnTo>
                  <a:pt x="721" y="275"/>
                </a:lnTo>
                <a:lnTo>
                  <a:pt x="723" y="271"/>
                </a:lnTo>
                <a:lnTo>
                  <a:pt x="725" y="270"/>
                </a:lnTo>
                <a:lnTo>
                  <a:pt x="721" y="267"/>
                </a:lnTo>
                <a:lnTo>
                  <a:pt x="720" y="266"/>
                </a:lnTo>
                <a:lnTo>
                  <a:pt x="720" y="266"/>
                </a:lnTo>
                <a:lnTo>
                  <a:pt x="720" y="266"/>
                </a:lnTo>
                <a:lnTo>
                  <a:pt x="720" y="266"/>
                </a:lnTo>
                <a:lnTo>
                  <a:pt x="720" y="266"/>
                </a:lnTo>
                <a:lnTo>
                  <a:pt x="720" y="266"/>
                </a:lnTo>
                <a:lnTo>
                  <a:pt x="720" y="266"/>
                </a:lnTo>
                <a:close/>
                <a:moveTo>
                  <a:pt x="760" y="178"/>
                </a:moveTo>
                <a:lnTo>
                  <a:pt x="757" y="178"/>
                </a:lnTo>
                <a:lnTo>
                  <a:pt x="752" y="175"/>
                </a:lnTo>
                <a:lnTo>
                  <a:pt x="748" y="174"/>
                </a:lnTo>
                <a:lnTo>
                  <a:pt x="744" y="174"/>
                </a:lnTo>
                <a:lnTo>
                  <a:pt x="740" y="173"/>
                </a:lnTo>
                <a:lnTo>
                  <a:pt x="735" y="170"/>
                </a:lnTo>
                <a:lnTo>
                  <a:pt x="725" y="165"/>
                </a:lnTo>
                <a:lnTo>
                  <a:pt x="720" y="162"/>
                </a:lnTo>
                <a:lnTo>
                  <a:pt x="713" y="158"/>
                </a:lnTo>
                <a:lnTo>
                  <a:pt x="709" y="158"/>
                </a:lnTo>
                <a:lnTo>
                  <a:pt x="707" y="161"/>
                </a:lnTo>
                <a:lnTo>
                  <a:pt x="703" y="162"/>
                </a:lnTo>
                <a:lnTo>
                  <a:pt x="700" y="165"/>
                </a:lnTo>
                <a:lnTo>
                  <a:pt x="699" y="165"/>
                </a:lnTo>
                <a:lnTo>
                  <a:pt x="700" y="169"/>
                </a:lnTo>
                <a:lnTo>
                  <a:pt x="699" y="170"/>
                </a:lnTo>
                <a:lnTo>
                  <a:pt x="693" y="173"/>
                </a:lnTo>
                <a:lnTo>
                  <a:pt x="689" y="173"/>
                </a:lnTo>
                <a:lnTo>
                  <a:pt x="687" y="173"/>
                </a:lnTo>
                <a:lnTo>
                  <a:pt x="685" y="174"/>
                </a:lnTo>
                <a:lnTo>
                  <a:pt x="683" y="178"/>
                </a:lnTo>
                <a:lnTo>
                  <a:pt x="681" y="182"/>
                </a:lnTo>
                <a:lnTo>
                  <a:pt x="679" y="186"/>
                </a:lnTo>
                <a:lnTo>
                  <a:pt x="672" y="191"/>
                </a:lnTo>
                <a:lnTo>
                  <a:pt x="669" y="193"/>
                </a:lnTo>
                <a:lnTo>
                  <a:pt x="668" y="193"/>
                </a:lnTo>
                <a:lnTo>
                  <a:pt x="663" y="189"/>
                </a:lnTo>
                <a:lnTo>
                  <a:pt x="660" y="186"/>
                </a:lnTo>
                <a:lnTo>
                  <a:pt x="660" y="183"/>
                </a:lnTo>
                <a:lnTo>
                  <a:pt x="659" y="179"/>
                </a:lnTo>
                <a:lnTo>
                  <a:pt x="659" y="175"/>
                </a:lnTo>
                <a:lnTo>
                  <a:pt x="656" y="175"/>
                </a:lnTo>
                <a:lnTo>
                  <a:pt x="656" y="179"/>
                </a:lnTo>
                <a:lnTo>
                  <a:pt x="656" y="183"/>
                </a:lnTo>
                <a:lnTo>
                  <a:pt x="651" y="173"/>
                </a:lnTo>
                <a:lnTo>
                  <a:pt x="651" y="166"/>
                </a:lnTo>
                <a:lnTo>
                  <a:pt x="651" y="162"/>
                </a:lnTo>
                <a:lnTo>
                  <a:pt x="652" y="157"/>
                </a:lnTo>
                <a:lnTo>
                  <a:pt x="652" y="153"/>
                </a:lnTo>
                <a:lnTo>
                  <a:pt x="651" y="149"/>
                </a:lnTo>
                <a:lnTo>
                  <a:pt x="651" y="148"/>
                </a:lnTo>
                <a:lnTo>
                  <a:pt x="650" y="145"/>
                </a:lnTo>
                <a:lnTo>
                  <a:pt x="646" y="145"/>
                </a:lnTo>
                <a:lnTo>
                  <a:pt x="639" y="144"/>
                </a:lnTo>
                <a:lnTo>
                  <a:pt x="634" y="142"/>
                </a:lnTo>
                <a:lnTo>
                  <a:pt x="628" y="138"/>
                </a:lnTo>
                <a:lnTo>
                  <a:pt x="622" y="138"/>
                </a:lnTo>
                <a:lnTo>
                  <a:pt x="616" y="142"/>
                </a:lnTo>
                <a:lnTo>
                  <a:pt x="611" y="145"/>
                </a:lnTo>
                <a:lnTo>
                  <a:pt x="606" y="145"/>
                </a:lnTo>
                <a:lnTo>
                  <a:pt x="606" y="149"/>
                </a:lnTo>
                <a:lnTo>
                  <a:pt x="603" y="153"/>
                </a:lnTo>
                <a:lnTo>
                  <a:pt x="602" y="156"/>
                </a:lnTo>
                <a:lnTo>
                  <a:pt x="602" y="157"/>
                </a:lnTo>
                <a:lnTo>
                  <a:pt x="606" y="158"/>
                </a:lnTo>
                <a:lnTo>
                  <a:pt x="607" y="157"/>
                </a:lnTo>
                <a:lnTo>
                  <a:pt x="611" y="158"/>
                </a:lnTo>
                <a:lnTo>
                  <a:pt x="612" y="158"/>
                </a:lnTo>
                <a:lnTo>
                  <a:pt x="615" y="158"/>
                </a:lnTo>
                <a:lnTo>
                  <a:pt x="615" y="161"/>
                </a:lnTo>
                <a:lnTo>
                  <a:pt x="616" y="161"/>
                </a:lnTo>
                <a:lnTo>
                  <a:pt x="616" y="162"/>
                </a:lnTo>
                <a:lnTo>
                  <a:pt x="616" y="165"/>
                </a:lnTo>
                <a:lnTo>
                  <a:pt x="616" y="166"/>
                </a:lnTo>
                <a:lnTo>
                  <a:pt x="619" y="169"/>
                </a:lnTo>
                <a:lnTo>
                  <a:pt x="620" y="170"/>
                </a:lnTo>
                <a:lnTo>
                  <a:pt x="622" y="173"/>
                </a:lnTo>
                <a:lnTo>
                  <a:pt x="626" y="173"/>
                </a:lnTo>
                <a:lnTo>
                  <a:pt x="628" y="173"/>
                </a:lnTo>
                <a:lnTo>
                  <a:pt x="632" y="173"/>
                </a:lnTo>
                <a:lnTo>
                  <a:pt x="636" y="173"/>
                </a:lnTo>
                <a:lnTo>
                  <a:pt x="639" y="173"/>
                </a:lnTo>
                <a:lnTo>
                  <a:pt x="643" y="170"/>
                </a:lnTo>
                <a:lnTo>
                  <a:pt x="650" y="170"/>
                </a:lnTo>
                <a:lnTo>
                  <a:pt x="647" y="173"/>
                </a:lnTo>
                <a:lnTo>
                  <a:pt x="650" y="173"/>
                </a:lnTo>
                <a:lnTo>
                  <a:pt x="647" y="174"/>
                </a:lnTo>
                <a:lnTo>
                  <a:pt x="650" y="174"/>
                </a:lnTo>
                <a:lnTo>
                  <a:pt x="646" y="175"/>
                </a:lnTo>
                <a:lnTo>
                  <a:pt x="646" y="178"/>
                </a:lnTo>
                <a:lnTo>
                  <a:pt x="643" y="179"/>
                </a:lnTo>
                <a:lnTo>
                  <a:pt x="643" y="178"/>
                </a:lnTo>
                <a:lnTo>
                  <a:pt x="642" y="178"/>
                </a:lnTo>
                <a:lnTo>
                  <a:pt x="639" y="175"/>
                </a:lnTo>
                <a:lnTo>
                  <a:pt x="638" y="175"/>
                </a:lnTo>
                <a:lnTo>
                  <a:pt x="634" y="175"/>
                </a:lnTo>
                <a:lnTo>
                  <a:pt x="632" y="178"/>
                </a:lnTo>
                <a:lnTo>
                  <a:pt x="630" y="182"/>
                </a:lnTo>
                <a:lnTo>
                  <a:pt x="626" y="182"/>
                </a:lnTo>
                <a:lnTo>
                  <a:pt x="622" y="179"/>
                </a:lnTo>
                <a:lnTo>
                  <a:pt x="619" y="179"/>
                </a:lnTo>
                <a:lnTo>
                  <a:pt x="616" y="182"/>
                </a:lnTo>
                <a:lnTo>
                  <a:pt x="616" y="183"/>
                </a:lnTo>
                <a:lnTo>
                  <a:pt x="620" y="183"/>
                </a:lnTo>
                <a:lnTo>
                  <a:pt x="622" y="186"/>
                </a:lnTo>
                <a:lnTo>
                  <a:pt x="624" y="189"/>
                </a:lnTo>
                <a:lnTo>
                  <a:pt x="628" y="191"/>
                </a:lnTo>
                <a:lnTo>
                  <a:pt x="630" y="191"/>
                </a:lnTo>
                <a:lnTo>
                  <a:pt x="630" y="195"/>
                </a:lnTo>
                <a:lnTo>
                  <a:pt x="630" y="197"/>
                </a:lnTo>
                <a:lnTo>
                  <a:pt x="628" y="197"/>
                </a:lnTo>
                <a:lnTo>
                  <a:pt x="628" y="199"/>
                </a:lnTo>
                <a:lnTo>
                  <a:pt x="628" y="202"/>
                </a:lnTo>
                <a:lnTo>
                  <a:pt x="632" y="206"/>
                </a:lnTo>
                <a:lnTo>
                  <a:pt x="636" y="205"/>
                </a:lnTo>
                <a:lnTo>
                  <a:pt x="638" y="202"/>
                </a:lnTo>
                <a:lnTo>
                  <a:pt x="639" y="199"/>
                </a:lnTo>
                <a:lnTo>
                  <a:pt x="639" y="197"/>
                </a:lnTo>
                <a:lnTo>
                  <a:pt x="642" y="195"/>
                </a:lnTo>
                <a:lnTo>
                  <a:pt x="639" y="193"/>
                </a:lnTo>
                <a:lnTo>
                  <a:pt x="642" y="193"/>
                </a:lnTo>
                <a:lnTo>
                  <a:pt x="643" y="191"/>
                </a:lnTo>
                <a:lnTo>
                  <a:pt x="643" y="189"/>
                </a:lnTo>
                <a:lnTo>
                  <a:pt x="646" y="187"/>
                </a:lnTo>
                <a:lnTo>
                  <a:pt x="647" y="183"/>
                </a:lnTo>
                <a:lnTo>
                  <a:pt x="646" y="189"/>
                </a:lnTo>
                <a:lnTo>
                  <a:pt x="643" y="193"/>
                </a:lnTo>
                <a:lnTo>
                  <a:pt x="643" y="195"/>
                </a:lnTo>
                <a:lnTo>
                  <a:pt x="643" y="197"/>
                </a:lnTo>
                <a:lnTo>
                  <a:pt x="646" y="197"/>
                </a:lnTo>
                <a:lnTo>
                  <a:pt x="647" y="201"/>
                </a:lnTo>
                <a:lnTo>
                  <a:pt x="651" y="201"/>
                </a:lnTo>
                <a:lnTo>
                  <a:pt x="651" y="202"/>
                </a:lnTo>
                <a:lnTo>
                  <a:pt x="652" y="202"/>
                </a:lnTo>
                <a:lnTo>
                  <a:pt x="656" y="202"/>
                </a:lnTo>
                <a:lnTo>
                  <a:pt x="656" y="205"/>
                </a:lnTo>
                <a:lnTo>
                  <a:pt x="659" y="202"/>
                </a:lnTo>
                <a:lnTo>
                  <a:pt x="660" y="202"/>
                </a:lnTo>
                <a:lnTo>
                  <a:pt x="659" y="205"/>
                </a:lnTo>
                <a:lnTo>
                  <a:pt x="659" y="206"/>
                </a:lnTo>
                <a:lnTo>
                  <a:pt x="663" y="209"/>
                </a:lnTo>
                <a:lnTo>
                  <a:pt x="665" y="213"/>
                </a:lnTo>
                <a:lnTo>
                  <a:pt x="672" y="213"/>
                </a:lnTo>
                <a:lnTo>
                  <a:pt x="677" y="214"/>
                </a:lnTo>
                <a:lnTo>
                  <a:pt x="687" y="218"/>
                </a:lnTo>
                <a:lnTo>
                  <a:pt x="693" y="219"/>
                </a:lnTo>
                <a:lnTo>
                  <a:pt x="696" y="222"/>
                </a:lnTo>
                <a:lnTo>
                  <a:pt x="700" y="223"/>
                </a:lnTo>
                <a:lnTo>
                  <a:pt x="703" y="223"/>
                </a:lnTo>
                <a:lnTo>
                  <a:pt x="707" y="226"/>
                </a:lnTo>
                <a:lnTo>
                  <a:pt x="709" y="230"/>
                </a:lnTo>
                <a:lnTo>
                  <a:pt x="709" y="231"/>
                </a:lnTo>
                <a:lnTo>
                  <a:pt x="712" y="230"/>
                </a:lnTo>
                <a:lnTo>
                  <a:pt x="712" y="231"/>
                </a:lnTo>
                <a:lnTo>
                  <a:pt x="712" y="235"/>
                </a:lnTo>
                <a:lnTo>
                  <a:pt x="713" y="235"/>
                </a:lnTo>
                <a:lnTo>
                  <a:pt x="713" y="236"/>
                </a:lnTo>
                <a:lnTo>
                  <a:pt x="716" y="236"/>
                </a:lnTo>
                <a:lnTo>
                  <a:pt x="716" y="239"/>
                </a:lnTo>
                <a:lnTo>
                  <a:pt x="716" y="240"/>
                </a:lnTo>
                <a:lnTo>
                  <a:pt x="716" y="246"/>
                </a:lnTo>
                <a:lnTo>
                  <a:pt x="720" y="250"/>
                </a:lnTo>
                <a:lnTo>
                  <a:pt x="721" y="252"/>
                </a:lnTo>
                <a:lnTo>
                  <a:pt x="720" y="254"/>
                </a:lnTo>
                <a:lnTo>
                  <a:pt x="727" y="258"/>
                </a:lnTo>
                <a:lnTo>
                  <a:pt x="723" y="256"/>
                </a:lnTo>
                <a:lnTo>
                  <a:pt x="720" y="256"/>
                </a:lnTo>
                <a:lnTo>
                  <a:pt x="717" y="258"/>
                </a:lnTo>
                <a:lnTo>
                  <a:pt x="723" y="262"/>
                </a:lnTo>
                <a:lnTo>
                  <a:pt x="720" y="263"/>
                </a:lnTo>
                <a:lnTo>
                  <a:pt x="721" y="266"/>
                </a:lnTo>
                <a:lnTo>
                  <a:pt x="725" y="267"/>
                </a:lnTo>
                <a:lnTo>
                  <a:pt x="725" y="270"/>
                </a:lnTo>
                <a:lnTo>
                  <a:pt x="725" y="271"/>
                </a:lnTo>
                <a:lnTo>
                  <a:pt x="723" y="275"/>
                </a:lnTo>
                <a:lnTo>
                  <a:pt x="721" y="279"/>
                </a:lnTo>
                <a:lnTo>
                  <a:pt x="721" y="280"/>
                </a:lnTo>
                <a:lnTo>
                  <a:pt x="725" y="279"/>
                </a:lnTo>
                <a:lnTo>
                  <a:pt x="727" y="276"/>
                </a:lnTo>
                <a:lnTo>
                  <a:pt x="727" y="279"/>
                </a:lnTo>
                <a:lnTo>
                  <a:pt x="729" y="279"/>
                </a:lnTo>
                <a:lnTo>
                  <a:pt x="733" y="279"/>
                </a:lnTo>
                <a:lnTo>
                  <a:pt x="737" y="279"/>
                </a:lnTo>
                <a:lnTo>
                  <a:pt x="740" y="276"/>
                </a:lnTo>
                <a:lnTo>
                  <a:pt x="739" y="279"/>
                </a:lnTo>
                <a:lnTo>
                  <a:pt x="740" y="283"/>
                </a:lnTo>
                <a:lnTo>
                  <a:pt x="744" y="287"/>
                </a:lnTo>
                <a:lnTo>
                  <a:pt x="748" y="292"/>
                </a:lnTo>
                <a:lnTo>
                  <a:pt x="752" y="294"/>
                </a:lnTo>
                <a:lnTo>
                  <a:pt x="756" y="298"/>
                </a:lnTo>
                <a:lnTo>
                  <a:pt x="753" y="296"/>
                </a:lnTo>
                <a:lnTo>
                  <a:pt x="757" y="258"/>
                </a:lnTo>
                <a:lnTo>
                  <a:pt x="756" y="256"/>
                </a:lnTo>
                <a:lnTo>
                  <a:pt x="756" y="252"/>
                </a:lnTo>
                <a:lnTo>
                  <a:pt x="757" y="244"/>
                </a:lnTo>
                <a:lnTo>
                  <a:pt x="761" y="178"/>
                </a:lnTo>
                <a:lnTo>
                  <a:pt x="761" y="178"/>
                </a:lnTo>
                <a:lnTo>
                  <a:pt x="760" y="178"/>
                </a:lnTo>
                <a:lnTo>
                  <a:pt x="760" y="178"/>
                </a:lnTo>
                <a:lnTo>
                  <a:pt x="760" y="178"/>
                </a:lnTo>
                <a:lnTo>
                  <a:pt x="760" y="178"/>
                </a:lnTo>
                <a:lnTo>
                  <a:pt x="760" y="178"/>
                </a:lnTo>
                <a:lnTo>
                  <a:pt x="760" y="178"/>
                </a:lnTo>
                <a:lnTo>
                  <a:pt x="760" y="178"/>
                </a:lnTo>
                <a:close/>
                <a:moveTo>
                  <a:pt x="656" y="230"/>
                </a:moveTo>
                <a:lnTo>
                  <a:pt x="655" y="231"/>
                </a:lnTo>
                <a:lnTo>
                  <a:pt x="652" y="232"/>
                </a:lnTo>
                <a:lnTo>
                  <a:pt x="651" y="235"/>
                </a:lnTo>
                <a:lnTo>
                  <a:pt x="651" y="236"/>
                </a:lnTo>
                <a:lnTo>
                  <a:pt x="651" y="244"/>
                </a:lnTo>
                <a:lnTo>
                  <a:pt x="655" y="246"/>
                </a:lnTo>
                <a:lnTo>
                  <a:pt x="656" y="246"/>
                </a:lnTo>
                <a:lnTo>
                  <a:pt x="656" y="243"/>
                </a:lnTo>
                <a:lnTo>
                  <a:pt x="659" y="235"/>
                </a:lnTo>
                <a:lnTo>
                  <a:pt x="656" y="231"/>
                </a:lnTo>
                <a:lnTo>
                  <a:pt x="656" y="230"/>
                </a:lnTo>
                <a:lnTo>
                  <a:pt x="656" y="230"/>
                </a:lnTo>
                <a:lnTo>
                  <a:pt x="656" y="230"/>
                </a:lnTo>
                <a:lnTo>
                  <a:pt x="656" y="230"/>
                </a:lnTo>
                <a:lnTo>
                  <a:pt x="656" y="230"/>
                </a:lnTo>
                <a:lnTo>
                  <a:pt x="656" y="230"/>
                </a:lnTo>
                <a:lnTo>
                  <a:pt x="656" y="230"/>
                </a:lnTo>
                <a:close/>
                <a:moveTo>
                  <a:pt x="647" y="240"/>
                </a:moveTo>
                <a:lnTo>
                  <a:pt x="650" y="244"/>
                </a:lnTo>
                <a:lnTo>
                  <a:pt x="647" y="243"/>
                </a:lnTo>
                <a:lnTo>
                  <a:pt x="647" y="246"/>
                </a:lnTo>
                <a:lnTo>
                  <a:pt x="650" y="248"/>
                </a:lnTo>
                <a:lnTo>
                  <a:pt x="647" y="250"/>
                </a:lnTo>
                <a:lnTo>
                  <a:pt x="646" y="254"/>
                </a:lnTo>
                <a:lnTo>
                  <a:pt x="647" y="256"/>
                </a:lnTo>
                <a:lnTo>
                  <a:pt x="650" y="256"/>
                </a:lnTo>
                <a:lnTo>
                  <a:pt x="652" y="252"/>
                </a:lnTo>
                <a:lnTo>
                  <a:pt x="652" y="248"/>
                </a:lnTo>
                <a:lnTo>
                  <a:pt x="651" y="246"/>
                </a:lnTo>
                <a:lnTo>
                  <a:pt x="650" y="244"/>
                </a:lnTo>
                <a:lnTo>
                  <a:pt x="651" y="244"/>
                </a:lnTo>
                <a:lnTo>
                  <a:pt x="650" y="240"/>
                </a:lnTo>
                <a:lnTo>
                  <a:pt x="647" y="240"/>
                </a:lnTo>
                <a:lnTo>
                  <a:pt x="647" y="240"/>
                </a:lnTo>
                <a:lnTo>
                  <a:pt x="647" y="240"/>
                </a:lnTo>
                <a:lnTo>
                  <a:pt x="647" y="240"/>
                </a:lnTo>
                <a:lnTo>
                  <a:pt x="647" y="240"/>
                </a:lnTo>
                <a:lnTo>
                  <a:pt x="647" y="240"/>
                </a:lnTo>
                <a:lnTo>
                  <a:pt x="647" y="240"/>
                </a:lnTo>
                <a:close/>
                <a:moveTo>
                  <a:pt x="630" y="232"/>
                </a:moveTo>
                <a:lnTo>
                  <a:pt x="628" y="240"/>
                </a:lnTo>
                <a:lnTo>
                  <a:pt x="632" y="235"/>
                </a:lnTo>
                <a:lnTo>
                  <a:pt x="634" y="227"/>
                </a:lnTo>
                <a:lnTo>
                  <a:pt x="632" y="230"/>
                </a:lnTo>
                <a:lnTo>
                  <a:pt x="630" y="232"/>
                </a:lnTo>
                <a:lnTo>
                  <a:pt x="630" y="232"/>
                </a:lnTo>
                <a:lnTo>
                  <a:pt x="630" y="232"/>
                </a:lnTo>
                <a:lnTo>
                  <a:pt x="630" y="232"/>
                </a:lnTo>
                <a:lnTo>
                  <a:pt x="630" y="232"/>
                </a:lnTo>
                <a:lnTo>
                  <a:pt x="630" y="232"/>
                </a:lnTo>
                <a:lnTo>
                  <a:pt x="630" y="232"/>
                </a:lnTo>
                <a:close/>
                <a:moveTo>
                  <a:pt x="484" y="284"/>
                </a:moveTo>
                <a:lnTo>
                  <a:pt x="485" y="287"/>
                </a:lnTo>
                <a:lnTo>
                  <a:pt x="488" y="283"/>
                </a:lnTo>
                <a:lnTo>
                  <a:pt x="488" y="280"/>
                </a:lnTo>
                <a:lnTo>
                  <a:pt x="485" y="283"/>
                </a:lnTo>
                <a:lnTo>
                  <a:pt x="484" y="283"/>
                </a:lnTo>
                <a:lnTo>
                  <a:pt x="481" y="284"/>
                </a:lnTo>
                <a:lnTo>
                  <a:pt x="484" y="284"/>
                </a:lnTo>
                <a:lnTo>
                  <a:pt x="484" y="284"/>
                </a:lnTo>
                <a:lnTo>
                  <a:pt x="484" y="284"/>
                </a:lnTo>
                <a:lnTo>
                  <a:pt x="484" y="284"/>
                </a:lnTo>
                <a:lnTo>
                  <a:pt x="484" y="284"/>
                </a:lnTo>
                <a:lnTo>
                  <a:pt x="484" y="284"/>
                </a:lnTo>
                <a:lnTo>
                  <a:pt x="484" y="284"/>
                </a:lnTo>
                <a:close/>
                <a:moveTo>
                  <a:pt x="466" y="215"/>
                </a:moveTo>
                <a:lnTo>
                  <a:pt x="461" y="218"/>
                </a:lnTo>
                <a:lnTo>
                  <a:pt x="461" y="219"/>
                </a:lnTo>
                <a:lnTo>
                  <a:pt x="461" y="222"/>
                </a:lnTo>
                <a:lnTo>
                  <a:pt x="461" y="223"/>
                </a:lnTo>
                <a:lnTo>
                  <a:pt x="458" y="226"/>
                </a:lnTo>
                <a:lnTo>
                  <a:pt x="458" y="227"/>
                </a:lnTo>
                <a:lnTo>
                  <a:pt x="461" y="230"/>
                </a:lnTo>
                <a:lnTo>
                  <a:pt x="462" y="227"/>
                </a:lnTo>
                <a:lnTo>
                  <a:pt x="462" y="230"/>
                </a:lnTo>
                <a:lnTo>
                  <a:pt x="465" y="227"/>
                </a:lnTo>
                <a:lnTo>
                  <a:pt x="465" y="226"/>
                </a:lnTo>
                <a:lnTo>
                  <a:pt x="465" y="223"/>
                </a:lnTo>
                <a:lnTo>
                  <a:pt x="466" y="222"/>
                </a:lnTo>
                <a:lnTo>
                  <a:pt x="466" y="218"/>
                </a:lnTo>
                <a:lnTo>
                  <a:pt x="466" y="215"/>
                </a:lnTo>
                <a:lnTo>
                  <a:pt x="466" y="215"/>
                </a:lnTo>
                <a:lnTo>
                  <a:pt x="466" y="215"/>
                </a:lnTo>
                <a:lnTo>
                  <a:pt x="466" y="215"/>
                </a:lnTo>
                <a:lnTo>
                  <a:pt x="466" y="215"/>
                </a:lnTo>
                <a:lnTo>
                  <a:pt x="466" y="215"/>
                </a:lnTo>
                <a:lnTo>
                  <a:pt x="466" y="215"/>
                </a:lnTo>
                <a:close/>
                <a:moveTo>
                  <a:pt x="481" y="156"/>
                </a:moveTo>
                <a:lnTo>
                  <a:pt x="480" y="156"/>
                </a:lnTo>
                <a:lnTo>
                  <a:pt x="478" y="157"/>
                </a:lnTo>
                <a:lnTo>
                  <a:pt x="480" y="157"/>
                </a:lnTo>
                <a:lnTo>
                  <a:pt x="481" y="156"/>
                </a:lnTo>
                <a:lnTo>
                  <a:pt x="481" y="156"/>
                </a:lnTo>
                <a:lnTo>
                  <a:pt x="481" y="156"/>
                </a:lnTo>
                <a:lnTo>
                  <a:pt x="481" y="156"/>
                </a:lnTo>
                <a:lnTo>
                  <a:pt x="481" y="156"/>
                </a:lnTo>
                <a:lnTo>
                  <a:pt x="481" y="156"/>
                </a:lnTo>
                <a:lnTo>
                  <a:pt x="481" y="156"/>
                </a:lnTo>
                <a:close/>
                <a:moveTo>
                  <a:pt x="476" y="153"/>
                </a:moveTo>
                <a:lnTo>
                  <a:pt x="472" y="153"/>
                </a:lnTo>
                <a:lnTo>
                  <a:pt x="470" y="157"/>
                </a:lnTo>
                <a:lnTo>
                  <a:pt x="472" y="161"/>
                </a:lnTo>
                <a:lnTo>
                  <a:pt x="474" y="156"/>
                </a:lnTo>
                <a:lnTo>
                  <a:pt x="476" y="158"/>
                </a:lnTo>
                <a:lnTo>
                  <a:pt x="476" y="161"/>
                </a:lnTo>
                <a:lnTo>
                  <a:pt x="478" y="161"/>
                </a:lnTo>
                <a:lnTo>
                  <a:pt x="478" y="157"/>
                </a:lnTo>
                <a:lnTo>
                  <a:pt x="478" y="153"/>
                </a:lnTo>
                <a:lnTo>
                  <a:pt x="476" y="153"/>
                </a:lnTo>
                <a:lnTo>
                  <a:pt x="476" y="153"/>
                </a:lnTo>
                <a:lnTo>
                  <a:pt x="476" y="153"/>
                </a:lnTo>
                <a:lnTo>
                  <a:pt x="476" y="153"/>
                </a:lnTo>
                <a:lnTo>
                  <a:pt x="476" y="153"/>
                </a:lnTo>
                <a:lnTo>
                  <a:pt x="476" y="153"/>
                </a:lnTo>
                <a:lnTo>
                  <a:pt x="476" y="153"/>
                </a:lnTo>
                <a:close/>
                <a:moveTo>
                  <a:pt x="465" y="230"/>
                </a:moveTo>
                <a:lnTo>
                  <a:pt x="465" y="232"/>
                </a:lnTo>
                <a:lnTo>
                  <a:pt x="468" y="235"/>
                </a:lnTo>
                <a:lnTo>
                  <a:pt x="470" y="230"/>
                </a:lnTo>
                <a:lnTo>
                  <a:pt x="474" y="230"/>
                </a:lnTo>
                <a:lnTo>
                  <a:pt x="474" y="227"/>
                </a:lnTo>
                <a:lnTo>
                  <a:pt x="472" y="226"/>
                </a:lnTo>
                <a:lnTo>
                  <a:pt x="470" y="226"/>
                </a:lnTo>
                <a:lnTo>
                  <a:pt x="470" y="219"/>
                </a:lnTo>
                <a:lnTo>
                  <a:pt x="472" y="218"/>
                </a:lnTo>
                <a:lnTo>
                  <a:pt x="474" y="215"/>
                </a:lnTo>
                <a:lnTo>
                  <a:pt x="474" y="214"/>
                </a:lnTo>
                <a:lnTo>
                  <a:pt x="472" y="210"/>
                </a:lnTo>
                <a:lnTo>
                  <a:pt x="470" y="213"/>
                </a:lnTo>
                <a:lnTo>
                  <a:pt x="468" y="215"/>
                </a:lnTo>
                <a:lnTo>
                  <a:pt x="466" y="222"/>
                </a:lnTo>
                <a:lnTo>
                  <a:pt x="466" y="226"/>
                </a:lnTo>
                <a:lnTo>
                  <a:pt x="465" y="230"/>
                </a:lnTo>
                <a:lnTo>
                  <a:pt x="465" y="230"/>
                </a:lnTo>
                <a:lnTo>
                  <a:pt x="465" y="230"/>
                </a:lnTo>
                <a:lnTo>
                  <a:pt x="465" y="230"/>
                </a:lnTo>
                <a:lnTo>
                  <a:pt x="465" y="230"/>
                </a:lnTo>
                <a:lnTo>
                  <a:pt x="465" y="230"/>
                </a:lnTo>
                <a:lnTo>
                  <a:pt x="465" y="230"/>
                </a:lnTo>
                <a:close/>
                <a:moveTo>
                  <a:pt x="430" y="243"/>
                </a:moveTo>
                <a:lnTo>
                  <a:pt x="430" y="236"/>
                </a:lnTo>
                <a:lnTo>
                  <a:pt x="428" y="239"/>
                </a:lnTo>
                <a:lnTo>
                  <a:pt x="428" y="243"/>
                </a:lnTo>
                <a:lnTo>
                  <a:pt x="430" y="248"/>
                </a:lnTo>
                <a:lnTo>
                  <a:pt x="430" y="243"/>
                </a:lnTo>
                <a:lnTo>
                  <a:pt x="430" y="243"/>
                </a:lnTo>
                <a:lnTo>
                  <a:pt x="430" y="243"/>
                </a:lnTo>
                <a:lnTo>
                  <a:pt x="430" y="243"/>
                </a:lnTo>
                <a:lnTo>
                  <a:pt x="430" y="243"/>
                </a:lnTo>
                <a:lnTo>
                  <a:pt x="430" y="243"/>
                </a:lnTo>
                <a:lnTo>
                  <a:pt x="430" y="243"/>
                </a:lnTo>
                <a:close/>
                <a:moveTo>
                  <a:pt x="454" y="227"/>
                </a:moveTo>
                <a:lnTo>
                  <a:pt x="454" y="223"/>
                </a:lnTo>
                <a:lnTo>
                  <a:pt x="453" y="226"/>
                </a:lnTo>
                <a:lnTo>
                  <a:pt x="453" y="227"/>
                </a:lnTo>
                <a:lnTo>
                  <a:pt x="454" y="230"/>
                </a:lnTo>
                <a:lnTo>
                  <a:pt x="454" y="227"/>
                </a:lnTo>
                <a:lnTo>
                  <a:pt x="454" y="227"/>
                </a:lnTo>
                <a:lnTo>
                  <a:pt x="454" y="227"/>
                </a:lnTo>
                <a:lnTo>
                  <a:pt x="454" y="227"/>
                </a:lnTo>
                <a:lnTo>
                  <a:pt x="454" y="227"/>
                </a:lnTo>
                <a:lnTo>
                  <a:pt x="454" y="227"/>
                </a:lnTo>
                <a:lnTo>
                  <a:pt x="454" y="227"/>
                </a:lnTo>
                <a:close/>
                <a:moveTo>
                  <a:pt x="474" y="280"/>
                </a:moveTo>
                <a:lnTo>
                  <a:pt x="476" y="283"/>
                </a:lnTo>
                <a:lnTo>
                  <a:pt x="476" y="280"/>
                </a:lnTo>
                <a:lnTo>
                  <a:pt x="474" y="280"/>
                </a:lnTo>
                <a:lnTo>
                  <a:pt x="474" y="280"/>
                </a:lnTo>
                <a:lnTo>
                  <a:pt x="474" y="280"/>
                </a:lnTo>
                <a:lnTo>
                  <a:pt x="474" y="280"/>
                </a:lnTo>
                <a:lnTo>
                  <a:pt x="474" y="280"/>
                </a:lnTo>
                <a:lnTo>
                  <a:pt x="474" y="280"/>
                </a:lnTo>
                <a:lnTo>
                  <a:pt x="474" y="280"/>
                </a:lnTo>
                <a:close/>
                <a:moveTo>
                  <a:pt x="474" y="205"/>
                </a:moveTo>
                <a:lnTo>
                  <a:pt x="472" y="202"/>
                </a:lnTo>
                <a:lnTo>
                  <a:pt x="472" y="206"/>
                </a:lnTo>
                <a:lnTo>
                  <a:pt x="472" y="209"/>
                </a:lnTo>
                <a:lnTo>
                  <a:pt x="474" y="209"/>
                </a:lnTo>
                <a:lnTo>
                  <a:pt x="476" y="206"/>
                </a:lnTo>
                <a:lnTo>
                  <a:pt x="474" y="205"/>
                </a:lnTo>
                <a:lnTo>
                  <a:pt x="474" y="205"/>
                </a:lnTo>
                <a:lnTo>
                  <a:pt x="474" y="205"/>
                </a:lnTo>
                <a:lnTo>
                  <a:pt x="474" y="205"/>
                </a:lnTo>
                <a:lnTo>
                  <a:pt x="474" y="205"/>
                </a:lnTo>
                <a:lnTo>
                  <a:pt x="474" y="205"/>
                </a:lnTo>
                <a:lnTo>
                  <a:pt x="474" y="205"/>
                </a:lnTo>
                <a:close/>
                <a:moveTo>
                  <a:pt x="506" y="162"/>
                </a:moveTo>
                <a:lnTo>
                  <a:pt x="502" y="162"/>
                </a:lnTo>
                <a:lnTo>
                  <a:pt x="497" y="161"/>
                </a:lnTo>
                <a:lnTo>
                  <a:pt x="494" y="165"/>
                </a:lnTo>
                <a:lnTo>
                  <a:pt x="494" y="166"/>
                </a:lnTo>
                <a:lnTo>
                  <a:pt x="497" y="166"/>
                </a:lnTo>
                <a:lnTo>
                  <a:pt x="501" y="166"/>
                </a:lnTo>
                <a:lnTo>
                  <a:pt x="502" y="166"/>
                </a:lnTo>
                <a:lnTo>
                  <a:pt x="505" y="166"/>
                </a:lnTo>
                <a:lnTo>
                  <a:pt x="507" y="165"/>
                </a:lnTo>
                <a:lnTo>
                  <a:pt x="510" y="165"/>
                </a:lnTo>
                <a:lnTo>
                  <a:pt x="507" y="162"/>
                </a:lnTo>
                <a:lnTo>
                  <a:pt x="506" y="162"/>
                </a:lnTo>
                <a:lnTo>
                  <a:pt x="506" y="162"/>
                </a:lnTo>
                <a:lnTo>
                  <a:pt x="506" y="162"/>
                </a:lnTo>
                <a:lnTo>
                  <a:pt x="506" y="162"/>
                </a:lnTo>
                <a:lnTo>
                  <a:pt x="506" y="162"/>
                </a:lnTo>
                <a:lnTo>
                  <a:pt x="506" y="162"/>
                </a:lnTo>
                <a:lnTo>
                  <a:pt x="506" y="162"/>
                </a:lnTo>
                <a:close/>
                <a:moveTo>
                  <a:pt x="497" y="279"/>
                </a:moveTo>
                <a:lnTo>
                  <a:pt x="492" y="279"/>
                </a:lnTo>
                <a:lnTo>
                  <a:pt x="492" y="280"/>
                </a:lnTo>
                <a:lnTo>
                  <a:pt x="493" y="280"/>
                </a:lnTo>
                <a:lnTo>
                  <a:pt x="489" y="283"/>
                </a:lnTo>
                <a:lnTo>
                  <a:pt x="489" y="284"/>
                </a:lnTo>
                <a:lnTo>
                  <a:pt x="494" y="284"/>
                </a:lnTo>
                <a:lnTo>
                  <a:pt x="501" y="283"/>
                </a:lnTo>
                <a:lnTo>
                  <a:pt x="502" y="280"/>
                </a:lnTo>
                <a:lnTo>
                  <a:pt x="501" y="279"/>
                </a:lnTo>
                <a:lnTo>
                  <a:pt x="497" y="279"/>
                </a:lnTo>
                <a:lnTo>
                  <a:pt x="497" y="279"/>
                </a:lnTo>
                <a:lnTo>
                  <a:pt x="497" y="279"/>
                </a:lnTo>
                <a:lnTo>
                  <a:pt x="497" y="279"/>
                </a:lnTo>
                <a:lnTo>
                  <a:pt x="497" y="279"/>
                </a:lnTo>
                <a:lnTo>
                  <a:pt x="497" y="279"/>
                </a:lnTo>
                <a:lnTo>
                  <a:pt x="497" y="279"/>
                </a:lnTo>
                <a:close/>
                <a:moveTo>
                  <a:pt x="498" y="292"/>
                </a:moveTo>
                <a:lnTo>
                  <a:pt x="494" y="294"/>
                </a:lnTo>
                <a:lnTo>
                  <a:pt x="494" y="296"/>
                </a:lnTo>
                <a:lnTo>
                  <a:pt x="493" y="298"/>
                </a:lnTo>
                <a:lnTo>
                  <a:pt x="489" y="298"/>
                </a:lnTo>
                <a:lnTo>
                  <a:pt x="485" y="300"/>
                </a:lnTo>
                <a:lnTo>
                  <a:pt x="481" y="302"/>
                </a:lnTo>
                <a:lnTo>
                  <a:pt x="480" y="302"/>
                </a:lnTo>
                <a:lnTo>
                  <a:pt x="474" y="313"/>
                </a:lnTo>
                <a:lnTo>
                  <a:pt x="476" y="313"/>
                </a:lnTo>
                <a:lnTo>
                  <a:pt x="476" y="315"/>
                </a:lnTo>
                <a:lnTo>
                  <a:pt x="474" y="316"/>
                </a:lnTo>
                <a:lnTo>
                  <a:pt x="472" y="319"/>
                </a:lnTo>
                <a:lnTo>
                  <a:pt x="478" y="319"/>
                </a:lnTo>
                <a:lnTo>
                  <a:pt x="481" y="316"/>
                </a:lnTo>
                <a:lnTo>
                  <a:pt x="484" y="315"/>
                </a:lnTo>
                <a:lnTo>
                  <a:pt x="489" y="315"/>
                </a:lnTo>
                <a:lnTo>
                  <a:pt x="493" y="311"/>
                </a:lnTo>
                <a:lnTo>
                  <a:pt x="494" y="309"/>
                </a:lnTo>
                <a:lnTo>
                  <a:pt x="497" y="306"/>
                </a:lnTo>
                <a:lnTo>
                  <a:pt x="497" y="303"/>
                </a:lnTo>
                <a:lnTo>
                  <a:pt x="498" y="303"/>
                </a:lnTo>
                <a:lnTo>
                  <a:pt x="501" y="302"/>
                </a:lnTo>
                <a:lnTo>
                  <a:pt x="498" y="298"/>
                </a:lnTo>
                <a:lnTo>
                  <a:pt x="501" y="296"/>
                </a:lnTo>
                <a:lnTo>
                  <a:pt x="498" y="292"/>
                </a:lnTo>
                <a:lnTo>
                  <a:pt x="498" y="292"/>
                </a:lnTo>
                <a:lnTo>
                  <a:pt x="498" y="292"/>
                </a:lnTo>
                <a:lnTo>
                  <a:pt x="498" y="292"/>
                </a:lnTo>
                <a:lnTo>
                  <a:pt x="498" y="292"/>
                </a:lnTo>
                <a:lnTo>
                  <a:pt x="498" y="292"/>
                </a:lnTo>
                <a:lnTo>
                  <a:pt x="498" y="292"/>
                </a:lnTo>
                <a:close/>
                <a:moveTo>
                  <a:pt x="476" y="283"/>
                </a:moveTo>
                <a:lnTo>
                  <a:pt x="472" y="284"/>
                </a:lnTo>
                <a:lnTo>
                  <a:pt x="472" y="287"/>
                </a:lnTo>
                <a:lnTo>
                  <a:pt x="474" y="287"/>
                </a:lnTo>
                <a:lnTo>
                  <a:pt x="476" y="287"/>
                </a:lnTo>
                <a:lnTo>
                  <a:pt x="476" y="284"/>
                </a:lnTo>
                <a:lnTo>
                  <a:pt x="478" y="283"/>
                </a:lnTo>
                <a:lnTo>
                  <a:pt x="484" y="280"/>
                </a:lnTo>
                <a:lnTo>
                  <a:pt x="480" y="280"/>
                </a:lnTo>
                <a:lnTo>
                  <a:pt x="476" y="283"/>
                </a:lnTo>
                <a:lnTo>
                  <a:pt x="476" y="283"/>
                </a:lnTo>
                <a:lnTo>
                  <a:pt x="476" y="283"/>
                </a:lnTo>
                <a:lnTo>
                  <a:pt x="476" y="283"/>
                </a:lnTo>
                <a:lnTo>
                  <a:pt x="476" y="283"/>
                </a:lnTo>
                <a:lnTo>
                  <a:pt x="476" y="283"/>
                </a:lnTo>
                <a:lnTo>
                  <a:pt x="476" y="283"/>
                </a:lnTo>
                <a:close/>
                <a:moveTo>
                  <a:pt x="465" y="279"/>
                </a:moveTo>
                <a:lnTo>
                  <a:pt x="465" y="280"/>
                </a:lnTo>
                <a:lnTo>
                  <a:pt x="466" y="280"/>
                </a:lnTo>
                <a:lnTo>
                  <a:pt x="462" y="283"/>
                </a:lnTo>
                <a:lnTo>
                  <a:pt x="458" y="287"/>
                </a:lnTo>
                <a:lnTo>
                  <a:pt x="457" y="288"/>
                </a:lnTo>
                <a:lnTo>
                  <a:pt x="454" y="288"/>
                </a:lnTo>
                <a:lnTo>
                  <a:pt x="453" y="284"/>
                </a:lnTo>
                <a:lnTo>
                  <a:pt x="450" y="284"/>
                </a:lnTo>
                <a:lnTo>
                  <a:pt x="449" y="284"/>
                </a:lnTo>
                <a:lnTo>
                  <a:pt x="445" y="284"/>
                </a:lnTo>
                <a:lnTo>
                  <a:pt x="445" y="287"/>
                </a:lnTo>
                <a:lnTo>
                  <a:pt x="444" y="287"/>
                </a:lnTo>
                <a:lnTo>
                  <a:pt x="441" y="287"/>
                </a:lnTo>
                <a:lnTo>
                  <a:pt x="440" y="284"/>
                </a:lnTo>
                <a:lnTo>
                  <a:pt x="436" y="283"/>
                </a:lnTo>
                <a:lnTo>
                  <a:pt x="430" y="280"/>
                </a:lnTo>
                <a:lnTo>
                  <a:pt x="424" y="280"/>
                </a:lnTo>
                <a:lnTo>
                  <a:pt x="421" y="284"/>
                </a:lnTo>
                <a:lnTo>
                  <a:pt x="417" y="284"/>
                </a:lnTo>
                <a:lnTo>
                  <a:pt x="417" y="288"/>
                </a:lnTo>
                <a:lnTo>
                  <a:pt x="417" y="290"/>
                </a:lnTo>
                <a:lnTo>
                  <a:pt x="417" y="292"/>
                </a:lnTo>
                <a:lnTo>
                  <a:pt x="418" y="290"/>
                </a:lnTo>
                <a:lnTo>
                  <a:pt x="422" y="290"/>
                </a:lnTo>
                <a:lnTo>
                  <a:pt x="426" y="290"/>
                </a:lnTo>
                <a:lnTo>
                  <a:pt x="432" y="292"/>
                </a:lnTo>
                <a:lnTo>
                  <a:pt x="434" y="292"/>
                </a:lnTo>
                <a:lnTo>
                  <a:pt x="436" y="292"/>
                </a:lnTo>
                <a:lnTo>
                  <a:pt x="440" y="292"/>
                </a:lnTo>
                <a:lnTo>
                  <a:pt x="441" y="292"/>
                </a:lnTo>
                <a:lnTo>
                  <a:pt x="441" y="290"/>
                </a:lnTo>
                <a:lnTo>
                  <a:pt x="448" y="292"/>
                </a:lnTo>
                <a:lnTo>
                  <a:pt x="453" y="290"/>
                </a:lnTo>
                <a:lnTo>
                  <a:pt x="461" y="288"/>
                </a:lnTo>
                <a:lnTo>
                  <a:pt x="462" y="288"/>
                </a:lnTo>
                <a:lnTo>
                  <a:pt x="465" y="284"/>
                </a:lnTo>
                <a:lnTo>
                  <a:pt x="466" y="283"/>
                </a:lnTo>
                <a:lnTo>
                  <a:pt x="468" y="283"/>
                </a:lnTo>
                <a:lnTo>
                  <a:pt x="466" y="279"/>
                </a:lnTo>
                <a:lnTo>
                  <a:pt x="465" y="279"/>
                </a:lnTo>
                <a:lnTo>
                  <a:pt x="465" y="279"/>
                </a:lnTo>
                <a:lnTo>
                  <a:pt x="465" y="279"/>
                </a:lnTo>
                <a:lnTo>
                  <a:pt x="465" y="279"/>
                </a:lnTo>
                <a:lnTo>
                  <a:pt x="465" y="279"/>
                </a:lnTo>
                <a:lnTo>
                  <a:pt x="465" y="279"/>
                </a:lnTo>
                <a:lnTo>
                  <a:pt x="465" y="27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21" name="Freeform 132"/>
          <p:cNvSpPr>
            <a:spLocks/>
          </p:cNvSpPr>
          <p:nvPr/>
        </p:nvSpPr>
        <p:spPr bwMode="auto">
          <a:xfrm>
            <a:off x="5443537" y="2924968"/>
            <a:ext cx="23218" cy="68968"/>
          </a:xfrm>
          <a:custGeom>
            <a:avLst/>
            <a:gdLst>
              <a:gd name="T0" fmla="*/ 0 w 13"/>
              <a:gd name="T1" fmla="*/ 16 h 28"/>
              <a:gd name="T2" fmla="*/ 0 w 13"/>
              <a:gd name="T3" fmla="*/ 16 h 28"/>
              <a:gd name="T4" fmla="*/ 0 w 13"/>
              <a:gd name="T5" fmla="*/ 12 h 28"/>
              <a:gd name="T6" fmla="*/ 0 w 13"/>
              <a:gd name="T7" fmla="*/ 10 h 28"/>
              <a:gd name="T8" fmla="*/ 1 w 13"/>
              <a:gd name="T9" fmla="*/ 12 h 28"/>
              <a:gd name="T10" fmla="*/ 1 w 13"/>
              <a:gd name="T11" fmla="*/ 12 h 28"/>
              <a:gd name="T12" fmla="*/ 1 w 13"/>
              <a:gd name="T13" fmla="*/ 8 h 28"/>
              <a:gd name="T14" fmla="*/ 1 w 13"/>
              <a:gd name="T15" fmla="*/ 8 h 28"/>
              <a:gd name="T16" fmla="*/ 1 w 13"/>
              <a:gd name="T17" fmla="*/ 10 h 28"/>
              <a:gd name="T18" fmla="*/ 1 w 13"/>
              <a:gd name="T19" fmla="*/ 10 h 28"/>
              <a:gd name="T20" fmla="*/ 4 w 13"/>
              <a:gd name="T21" fmla="*/ 2 h 28"/>
              <a:gd name="T22" fmla="*/ 5 w 13"/>
              <a:gd name="T23" fmla="*/ 0 h 28"/>
              <a:gd name="T24" fmla="*/ 9 w 13"/>
              <a:gd name="T25" fmla="*/ 2 h 28"/>
              <a:gd name="T26" fmla="*/ 9 w 13"/>
              <a:gd name="T27" fmla="*/ 2 h 28"/>
              <a:gd name="T28" fmla="*/ 10 w 13"/>
              <a:gd name="T29" fmla="*/ 4 h 28"/>
              <a:gd name="T30" fmla="*/ 13 w 13"/>
              <a:gd name="T31" fmla="*/ 6 h 28"/>
              <a:gd name="T32" fmla="*/ 13 w 13"/>
              <a:gd name="T33" fmla="*/ 6 h 28"/>
              <a:gd name="T34" fmla="*/ 10 w 13"/>
              <a:gd name="T35" fmla="*/ 10 h 28"/>
              <a:gd name="T36" fmla="*/ 10 w 13"/>
              <a:gd name="T37" fmla="*/ 10 h 28"/>
              <a:gd name="T38" fmla="*/ 10 w 13"/>
              <a:gd name="T39" fmla="*/ 13 h 28"/>
              <a:gd name="T40" fmla="*/ 10 w 13"/>
              <a:gd name="T41" fmla="*/ 13 h 28"/>
              <a:gd name="T42" fmla="*/ 13 w 13"/>
              <a:gd name="T43" fmla="*/ 16 h 28"/>
              <a:gd name="T44" fmla="*/ 13 w 13"/>
              <a:gd name="T45" fmla="*/ 16 h 28"/>
              <a:gd name="T46" fmla="*/ 13 w 13"/>
              <a:gd name="T47" fmla="*/ 21 h 28"/>
              <a:gd name="T48" fmla="*/ 13 w 13"/>
              <a:gd name="T49" fmla="*/ 21 h 28"/>
              <a:gd name="T50" fmla="*/ 10 w 13"/>
              <a:gd name="T51" fmla="*/ 25 h 28"/>
              <a:gd name="T52" fmla="*/ 9 w 13"/>
              <a:gd name="T53" fmla="*/ 28 h 28"/>
              <a:gd name="T54" fmla="*/ 9 w 13"/>
              <a:gd name="T55" fmla="*/ 28 h 28"/>
              <a:gd name="T56" fmla="*/ 5 w 13"/>
              <a:gd name="T57" fmla="*/ 28 h 28"/>
              <a:gd name="T58" fmla="*/ 4 w 13"/>
              <a:gd name="T59" fmla="*/ 28 h 28"/>
              <a:gd name="T60" fmla="*/ 4 w 13"/>
              <a:gd name="T61" fmla="*/ 25 h 28"/>
              <a:gd name="T62" fmla="*/ 4 w 13"/>
              <a:gd name="T63" fmla="*/ 25 h 28"/>
              <a:gd name="T64" fmla="*/ 0 w 13"/>
              <a:gd name="T65" fmla="*/ 16 h 28"/>
              <a:gd name="T66" fmla="*/ 0 w 13"/>
              <a:gd name="T67" fmla="*/ 16 h 28"/>
              <a:gd name="T68" fmla="*/ 0 w 13"/>
              <a:gd name="T69" fmla="*/ 16 h 28"/>
              <a:gd name="T70" fmla="*/ 0 w 13"/>
              <a:gd name="T71" fmla="*/ 16 h 28"/>
              <a:gd name="T72" fmla="*/ 0 w 13"/>
              <a:gd name="T73" fmla="*/ 16 h 28"/>
              <a:gd name="T74" fmla="*/ 0 w 13"/>
              <a:gd name="T75" fmla="*/ 16 h 28"/>
              <a:gd name="T76" fmla="*/ 0 w 13"/>
              <a:gd name="T77" fmla="*/ 16 h 28"/>
              <a:gd name="T78" fmla="*/ 0 w 13"/>
              <a:gd name="T7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 h="28">
                <a:moveTo>
                  <a:pt x="0" y="16"/>
                </a:moveTo>
                <a:lnTo>
                  <a:pt x="0" y="16"/>
                </a:lnTo>
                <a:lnTo>
                  <a:pt x="0" y="12"/>
                </a:lnTo>
                <a:lnTo>
                  <a:pt x="0" y="10"/>
                </a:lnTo>
                <a:lnTo>
                  <a:pt x="1" y="12"/>
                </a:lnTo>
                <a:lnTo>
                  <a:pt x="1" y="12"/>
                </a:lnTo>
                <a:lnTo>
                  <a:pt x="1" y="8"/>
                </a:lnTo>
                <a:lnTo>
                  <a:pt x="1" y="8"/>
                </a:lnTo>
                <a:lnTo>
                  <a:pt x="1" y="10"/>
                </a:lnTo>
                <a:lnTo>
                  <a:pt x="1" y="10"/>
                </a:lnTo>
                <a:lnTo>
                  <a:pt x="4" y="2"/>
                </a:lnTo>
                <a:lnTo>
                  <a:pt x="5" y="0"/>
                </a:lnTo>
                <a:lnTo>
                  <a:pt x="9" y="2"/>
                </a:lnTo>
                <a:lnTo>
                  <a:pt x="9" y="2"/>
                </a:lnTo>
                <a:lnTo>
                  <a:pt x="10" y="4"/>
                </a:lnTo>
                <a:lnTo>
                  <a:pt x="13" y="6"/>
                </a:lnTo>
                <a:lnTo>
                  <a:pt x="13" y="6"/>
                </a:lnTo>
                <a:lnTo>
                  <a:pt x="10" y="10"/>
                </a:lnTo>
                <a:lnTo>
                  <a:pt x="10" y="10"/>
                </a:lnTo>
                <a:lnTo>
                  <a:pt x="10" y="13"/>
                </a:lnTo>
                <a:lnTo>
                  <a:pt x="10" y="13"/>
                </a:lnTo>
                <a:lnTo>
                  <a:pt x="13" y="16"/>
                </a:lnTo>
                <a:lnTo>
                  <a:pt x="13" y="16"/>
                </a:lnTo>
                <a:lnTo>
                  <a:pt x="13" y="21"/>
                </a:lnTo>
                <a:lnTo>
                  <a:pt x="13" y="21"/>
                </a:lnTo>
                <a:lnTo>
                  <a:pt x="10" y="25"/>
                </a:lnTo>
                <a:lnTo>
                  <a:pt x="9" y="28"/>
                </a:lnTo>
                <a:lnTo>
                  <a:pt x="9" y="28"/>
                </a:lnTo>
                <a:lnTo>
                  <a:pt x="5" y="28"/>
                </a:lnTo>
                <a:lnTo>
                  <a:pt x="4" y="28"/>
                </a:lnTo>
                <a:lnTo>
                  <a:pt x="4" y="25"/>
                </a:lnTo>
                <a:lnTo>
                  <a:pt x="4" y="25"/>
                </a:lnTo>
                <a:lnTo>
                  <a:pt x="0" y="16"/>
                </a:lnTo>
                <a:lnTo>
                  <a:pt x="0" y="16"/>
                </a:lnTo>
                <a:lnTo>
                  <a:pt x="0" y="16"/>
                </a:lnTo>
                <a:lnTo>
                  <a:pt x="0" y="16"/>
                </a:lnTo>
                <a:lnTo>
                  <a:pt x="0" y="16"/>
                </a:lnTo>
                <a:lnTo>
                  <a:pt x="0" y="16"/>
                </a:lnTo>
                <a:lnTo>
                  <a:pt x="0" y="16"/>
                </a:lnTo>
                <a:lnTo>
                  <a:pt x="0" y="16"/>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22" name="Freeform 133"/>
          <p:cNvSpPr>
            <a:spLocks/>
          </p:cNvSpPr>
          <p:nvPr/>
        </p:nvSpPr>
        <p:spPr bwMode="auto">
          <a:xfrm>
            <a:off x="4909539" y="2498859"/>
            <a:ext cx="60722" cy="46801"/>
          </a:xfrm>
          <a:custGeom>
            <a:avLst/>
            <a:gdLst>
              <a:gd name="T0" fmla="*/ 1 w 34"/>
              <a:gd name="T1" fmla="*/ 12 h 19"/>
              <a:gd name="T2" fmla="*/ 0 w 34"/>
              <a:gd name="T3" fmla="*/ 10 h 19"/>
              <a:gd name="T4" fmla="*/ 0 w 34"/>
              <a:gd name="T5" fmla="*/ 10 h 19"/>
              <a:gd name="T6" fmla="*/ 1 w 34"/>
              <a:gd name="T7" fmla="*/ 10 h 19"/>
              <a:gd name="T8" fmla="*/ 4 w 34"/>
              <a:gd name="T9" fmla="*/ 10 h 19"/>
              <a:gd name="T10" fmla="*/ 6 w 34"/>
              <a:gd name="T11" fmla="*/ 8 h 19"/>
              <a:gd name="T12" fmla="*/ 6 w 34"/>
              <a:gd name="T13" fmla="*/ 8 h 19"/>
              <a:gd name="T14" fmla="*/ 9 w 34"/>
              <a:gd name="T15" fmla="*/ 8 h 19"/>
              <a:gd name="T16" fmla="*/ 9 w 34"/>
              <a:gd name="T17" fmla="*/ 6 h 19"/>
              <a:gd name="T18" fmla="*/ 10 w 34"/>
              <a:gd name="T19" fmla="*/ 6 h 19"/>
              <a:gd name="T20" fmla="*/ 10 w 34"/>
              <a:gd name="T21" fmla="*/ 4 h 19"/>
              <a:gd name="T22" fmla="*/ 10 w 34"/>
              <a:gd name="T23" fmla="*/ 4 h 19"/>
              <a:gd name="T24" fmla="*/ 17 w 34"/>
              <a:gd name="T25" fmla="*/ 6 h 19"/>
              <a:gd name="T26" fmla="*/ 22 w 34"/>
              <a:gd name="T27" fmla="*/ 4 h 19"/>
              <a:gd name="T28" fmla="*/ 22 w 34"/>
              <a:gd name="T29" fmla="*/ 4 h 19"/>
              <a:gd name="T30" fmla="*/ 28 w 34"/>
              <a:gd name="T31" fmla="*/ 2 h 19"/>
              <a:gd name="T32" fmla="*/ 34 w 34"/>
              <a:gd name="T33" fmla="*/ 0 h 19"/>
              <a:gd name="T34" fmla="*/ 34 w 34"/>
              <a:gd name="T35" fmla="*/ 0 h 19"/>
              <a:gd name="T36" fmla="*/ 30 w 34"/>
              <a:gd name="T37" fmla="*/ 2 h 19"/>
              <a:gd name="T38" fmla="*/ 26 w 34"/>
              <a:gd name="T39" fmla="*/ 6 h 19"/>
              <a:gd name="T40" fmla="*/ 26 w 34"/>
              <a:gd name="T41" fmla="*/ 6 h 19"/>
              <a:gd name="T42" fmla="*/ 24 w 34"/>
              <a:gd name="T43" fmla="*/ 8 h 19"/>
              <a:gd name="T44" fmla="*/ 24 w 34"/>
              <a:gd name="T45" fmla="*/ 8 h 19"/>
              <a:gd name="T46" fmla="*/ 28 w 34"/>
              <a:gd name="T47" fmla="*/ 12 h 19"/>
              <a:gd name="T48" fmla="*/ 28 w 34"/>
              <a:gd name="T49" fmla="*/ 12 h 19"/>
              <a:gd name="T50" fmla="*/ 24 w 34"/>
              <a:gd name="T51" fmla="*/ 12 h 19"/>
              <a:gd name="T52" fmla="*/ 22 w 34"/>
              <a:gd name="T53" fmla="*/ 12 h 19"/>
              <a:gd name="T54" fmla="*/ 22 w 34"/>
              <a:gd name="T55" fmla="*/ 12 h 19"/>
              <a:gd name="T56" fmla="*/ 18 w 34"/>
              <a:gd name="T57" fmla="*/ 15 h 19"/>
              <a:gd name="T58" fmla="*/ 18 w 34"/>
              <a:gd name="T59" fmla="*/ 15 h 19"/>
              <a:gd name="T60" fmla="*/ 14 w 34"/>
              <a:gd name="T61" fmla="*/ 17 h 19"/>
              <a:gd name="T62" fmla="*/ 13 w 34"/>
              <a:gd name="T63" fmla="*/ 17 h 19"/>
              <a:gd name="T64" fmla="*/ 13 w 34"/>
              <a:gd name="T65" fmla="*/ 19 h 19"/>
              <a:gd name="T66" fmla="*/ 13 w 34"/>
              <a:gd name="T67" fmla="*/ 19 h 19"/>
              <a:gd name="T68" fmla="*/ 5 w 34"/>
              <a:gd name="T69" fmla="*/ 17 h 19"/>
              <a:gd name="T70" fmla="*/ 4 w 34"/>
              <a:gd name="T71" fmla="*/ 15 h 19"/>
              <a:gd name="T72" fmla="*/ 1 w 34"/>
              <a:gd name="T73" fmla="*/ 12 h 19"/>
              <a:gd name="T74" fmla="*/ 1 w 34"/>
              <a:gd name="T75" fmla="*/ 12 h 19"/>
              <a:gd name="T76" fmla="*/ 1 w 34"/>
              <a:gd name="T77" fmla="*/ 12 h 19"/>
              <a:gd name="T78" fmla="*/ 1 w 34"/>
              <a:gd name="T79" fmla="*/ 12 h 19"/>
              <a:gd name="T80" fmla="*/ 1 w 34"/>
              <a:gd name="T81" fmla="*/ 12 h 19"/>
              <a:gd name="T82" fmla="*/ 1 w 34"/>
              <a:gd name="T83" fmla="*/ 12 h 19"/>
              <a:gd name="T84" fmla="*/ 1 w 34"/>
              <a:gd name="T85" fmla="*/ 12 h 19"/>
              <a:gd name="T86" fmla="*/ 1 w 34"/>
              <a:gd name="T87"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 h="19">
                <a:moveTo>
                  <a:pt x="1" y="12"/>
                </a:moveTo>
                <a:lnTo>
                  <a:pt x="0" y="10"/>
                </a:lnTo>
                <a:lnTo>
                  <a:pt x="0" y="10"/>
                </a:lnTo>
                <a:lnTo>
                  <a:pt x="1" y="10"/>
                </a:lnTo>
                <a:lnTo>
                  <a:pt x="4" y="10"/>
                </a:lnTo>
                <a:lnTo>
                  <a:pt x="6" y="8"/>
                </a:lnTo>
                <a:lnTo>
                  <a:pt x="6" y="8"/>
                </a:lnTo>
                <a:lnTo>
                  <a:pt x="9" y="8"/>
                </a:lnTo>
                <a:lnTo>
                  <a:pt x="9" y="6"/>
                </a:lnTo>
                <a:lnTo>
                  <a:pt x="10" y="6"/>
                </a:lnTo>
                <a:lnTo>
                  <a:pt x="10" y="4"/>
                </a:lnTo>
                <a:lnTo>
                  <a:pt x="10" y="4"/>
                </a:lnTo>
                <a:lnTo>
                  <a:pt x="17" y="6"/>
                </a:lnTo>
                <a:lnTo>
                  <a:pt x="22" y="4"/>
                </a:lnTo>
                <a:lnTo>
                  <a:pt x="22" y="4"/>
                </a:lnTo>
                <a:lnTo>
                  <a:pt x="28" y="2"/>
                </a:lnTo>
                <a:lnTo>
                  <a:pt x="34" y="0"/>
                </a:lnTo>
                <a:lnTo>
                  <a:pt x="34" y="0"/>
                </a:lnTo>
                <a:lnTo>
                  <a:pt x="30" y="2"/>
                </a:lnTo>
                <a:lnTo>
                  <a:pt x="26" y="6"/>
                </a:lnTo>
                <a:lnTo>
                  <a:pt x="26" y="6"/>
                </a:lnTo>
                <a:lnTo>
                  <a:pt x="24" y="8"/>
                </a:lnTo>
                <a:lnTo>
                  <a:pt x="24" y="8"/>
                </a:lnTo>
                <a:lnTo>
                  <a:pt x="28" y="12"/>
                </a:lnTo>
                <a:lnTo>
                  <a:pt x="28" y="12"/>
                </a:lnTo>
                <a:lnTo>
                  <a:pt x="24" y="12"/>
                </a:lnTo>
                <a:lnTo>
                  <a:pt x="22" y="12"/>
                </a:lnTo>
                <a:lnTo>
                  <a:pt x="22" y="12"/>
                </a:lnTo>
                <a:lnTo>
                  <a:pt x="18" y="15"/>
                </a:lnTo>
                <a:lnTo>
                  <a:pt x="18" y="15"/>
                </a:lnTo>
                <a:lnTo>
                  <a:pt x="14" y="17"/>
                </a:lnTo>
                <a:lnTo>
                  <a:pt x="13" y="17"/>
                </a:lnTo>
                <a:lnTo>
                  <a:pt x="13" y="19"/>
                </a:lnTo>
                <a:lnTo>
                  <a:pt x="13" y="19"/>
                </a:lnTo>
                <a:lnTo>
                  <a:pt x="5" y="17"/>
                </a:lnTo>
                <a:lnTo>
                  <a:pt x="4" y="15"/>
                </a:lnTo>
                <a:lnTo>
                  <a:pt x="1" y="12"/>
                </a:lnTo>
                <a:lnTo>
                  <a:pt x="1" y="12"/>
                </a:lnTo>
                <a:lnTo>
                  <a:pt x="1" y="12"/>
                </a:lnTo>
                <a:lnTo>
                  <a:pt x="1" y="12"/>
                </a:lnTo>
                <a:lnTo>
                  <a:pt x="1" y="12"/>
                </a:lnTo>
                <a:lnTo>
                  <a:pt x="1" y="12"/>
                </a:lnTo>
                <a:lnTo>
                  <a:pt x="1" y="12"/>
                </a:lnTo>
                <a:lnTo>
                  <a:pt x="1" y="12"/>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23" name="Freeform 134"/>
          <p:cNvSpPr>
            <a:spLocks noEditPoints="1"/>
          </p:cNvSpPr>
          <p:nvPr/>
        </p:nvSpPr>
        <p:spPr bwMode="auto">
          <a:xfrm>
            <a:off x="8484993" y="4425048"/>
            <a:ext cx="223243" cy="177347"/>
          </a:xfrm>
          <a:custGeom>
            <a:avLst/>
            <a:gdLst>
              <a:gd name="T0" fmla="*/ 47 w 125"/>
              <a:gd name="T1" fmla="*/ 70 h 72"/>
              <a:gd name="T2" fmla="*/ 48 w 125"/>
              <a:gd name="T3" fmla="*/ 69 h 72"/>
              <a:gd name="T4" fmla="*/ 44 w 125"/>
              <a:gd name="T5" fmla="*/ 69 h 72"/>
              <a:gd name="T6" fmla="*/ 44 w 125"/>
              <a:gd name="T7" fmla="*/ 69 h 72"/>
              <a:gd name="T8" fmla="*/ 10 w 125"/>
              <a:gd name="T9" fmla="*/ 7 h 72"/>
              <a:gd name="T10" fmla="*/ 4 w 125"/>
              <a:gd name="T11" fmla="*/ 3 h 72"/>
              <a:gd name="T12" fmla="*/ 11 w 125"/>
              <a:gd name="T13" fmla="*/ 11 h 72"/>
              <a:gd name="T14" fmla="*/ 14 w 125"/>
              <a:gd name="T15" fmla="*/ 11 h 72"/>
              <a:gd name="T16" fmla="*/ 14 w 125"/>
              <a:gd name="T17" fmla="*/ 11 h 72"/>
              <a:gd name="T18" fmla="*/ 0 w 125"/>
              <a:gd name="T19" fmla="*/ 15 h 72"/>
              <a:gd name="T20" fmla="*/ 2 w 125"/>
              <a:gd name="T21" fmla="*/ 12 h 72"/>
              <a:gd name="T22" fmla="*/ 2 w 125"/>
              <a:gd name="T23" fmla="*/ 12 h 72"/>
              <a:gd name="T24" fmla="*/ 8 w 125"/>
              <a:gd name="T25" fmla="*/ 16 h 72"/>
              <a:gd name="T26" fmla="*/ 10 w 125"/>
              <a:gd name="T27" fmla="*/ 20 h 72"/>
              <a:gd name="T28" fmla="*/ 8 w 125"/>
              <a:gd name="T29" fmla="*/ 16 h 72"/>
              <a:gd name="T30" fmla="*/ 8 w 125"/>
              <a:gd name="T31" fmla="*/ 16 h 72"/>
              <a:gd name="T32" fmla="*/ 14 w 125"/>
              <a:gd name="T33" fmla="*/ 17 h 72"/>
              <a:gd name="T34" fmla="*/ 11 w 125"/>
              <a:gd name="T35" fmla="*/ 21 h 72"/>
              <a:gd name="T36" fmla="*/ 18 w 125"/>
              <a:gd name="T37" fmla="*/ 25 h 72"/>
              <a:gd name="T38" fmla="*/ 15 w 125"/>
              <a:gd name="T39" fmla="*/ 20 h 72"/>
              <a:gd name="T40" fmla="*/ 15 w 125"/>
              <a:gd name="T41" fmla="*/ 20 h 72"/>
              <a:gd name="T42" fmla="*/ 11 w 125"/>
              <a:gd name="T43" fmla="*/ 27 h 72"/>
              <a:gd name="T44" fmla="*/ 11 w 125"/>
              <a:gd name="T45" fmla="*/ 24 h 72"/>
              <a:gd name="T46" fmla="*/ 11 w 125"/>
              <a:gd name="T47" fmla="*/ 24 h 72"/>
              <a:gd name="T48" fmla="*/ 20 w 125"/>
              <a:gd name="T49" fmla="*/ 25 h 72"/>
              <a:gd name="T50" fmla="*/ 20 w 125"/>
              <a:gd name="T51" fmla="*/ 28 h 72"/>
              <a:gd name="T52" fmla="*/ 20 w 125"/>
              <a:gd name="T53" fmla="*/ 25 h 72"/>
              <a:gd name="T54" fmla="*/ 20 w 125"/>
              <a:gd name="T55" fmla="*/ 25 h 72"/>
              <a:gd name="T56" fmla="*/ 46 w 125"/>
              <a:gd name="T57" fmla="*/ 25 h 72"/>
              <a:gd name="T58" fmla="*/ 28 w 125"/>
              <a:gd name="T59" fmla="*/ 16 h 72"/>
              <a:gd name="T60" fmla="*/ 46 w 125"/>
              <a:gd name="T61" fmla="*/ 25 h 72"/>
              <a:gd name="T62" fmla="*/ 46 w 125"/>
              <a:gd name="T63" fmla="*/ 25 h 72"/>
              <a:gd name="T64" fmla="*/ 67 w 125"/>
              <a:gd name="T65" fmla="*/ 37 h 72"/>
              <a:gd name="T66" fmla="*/ 63 w 125"/>
              <a:gd name="T67" fmla="*/ 35 h 72"/>
              <a:gd name="T68" fmla="*/ 58 w 125"/>
              <a:gd name="T69" fmla="*/ 24 h 72"/>
              <a:gd name="T70" fmla="*/ 56 w 125"/>
              <a:gd name="T71" fmla="*/ 24 h 72"/>
              <a:gd name="T72" fmla="*/ 67 w 125"/>
              <a:gd name="T73" fmla="*/ 40 h 72"/>
              <a:gd name="T74" fmla="*/ 67 w 125"/>
              <a:gd name="T75" fmla="*/ 40 h 72"/>
              <a:gd name="T76" fmla="*/ 67 w 125"/>
              <a:gd name="T77" fmla="*/ 40 h 72"/>
              <a:gd name="T78" fmla="*/ 50 w 125"/>
              <a:gd name="T79" fmla="*/ 31 h 72"/>
              <a:gd name="T80" fmla="*/ 52 w 125"/>
              <a:gd name="T81" fmla="*/ 35 h 72"/>
              <a:gd name="T82" fmla="*/ 52 w 125"/>
              <a:gd name="T83" fmla="*/ 35 h 72"/>
              <a:gd name="T84" fmla="*/ 50 w 125"/>
              <a:gd name="T85" fmla="*/ 37 h 72"/>
              <a:gd name="T86" fmla="*/ 40 w 125"/>
              <a:gd name="T87" fmla="*/ 39 h 72"/>
              <a:gd name="T88" fmla="*/ 56 w 125"/>
              <a:gd name="T89" fmla="*/ 45 h 72"/>
              <a:gd name="T90" fmla="*/ 50 w 125"/>
              <a:gd name="T91" fmla="*/ 37 h 72"/>
              <a:gd name="T92" fmla="*/ 50 w 125"/>
              <a:gd name="T93" fmla="*/ 37 h 72"/>
              <a:gd name="T94" fmla="*/ 76 w 125"/>
              <a:gd name="T95" fmla="*/ 54 h 72"/>
              <a:gd name="T96" fmla="*/ 66 w 125"/>
              <a:gd name="T97" fmla="*/ 48 h 72"/>
              <a:gd name="T98" fmla="*/ 76 w 125"/>
              <a:gd name="T99" fmla="*/ 56 h 72"/>
              <a:gd name="T100" fmla="*/ 76 w 125"/>
              <a:gd name="T101" fmla="*/ 54 h 72"/>
              <a:gd name="T102" fmla="*/ 76 w 125"/>
              <a:gd name="T103" fmla="*/ 54 h 72"/>
              <a:gd name="T104" fmla="*/ 124 w 125"/>
              <a:gd name="T105" fmla="*/ 54 h 72"/>
              <a:gd name="T106" fmla="*/ 121 w 125"/>
              <a:gd name="T107" fmla="*/ 56 h 72"/>
              <a:gd name="T108" fmla="*/ 125 w 125"/>
              <a:gd name="T109" fmla="*/ 56 h 72"/>
              <a:gd name="T110" fmla="*/ 125 w 125"/>
              <a:gd name="T111" fmla="*/ 56 h 72"/>
              <a:gd name="T112" fmla="*/ 125 w 125"/>
              <a:gd name="T113" fmla="*/ 56 h 72"/>
              <a:gd name="T114" fmla="*/ 121 w 125"/>
              <a:gd name="T115" fmla="*/ 56 h 72"/>
              <a:gd name="T116" fmla="*/ 121 w 125"/>
              <a:gd name="T117"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 h="72">
                <a:moveTo>
                  <a:pt x="44" y="69"/>
                </a:moveTo>
                <a:lnTo>
                  <a:pt x="43" y="70"/>
                </a:lnTo>
                <a:lnTo>
                  <a:pt x="44" y="70"/>
                </a:lnTo>
                <a:lnTo>
                  <a:pt x="47" y="70"/>
                </a:lnTo>
                <a:lnTo>
                  <a:pt x="48" y="70"/>
                </a:lnTo>
                <a:lnTo>
                  <a:pt x="50" y="72"/>
                </a:lnTo>
                <a:lnTo>
                  <a:pt x="50" y="70"/>
                </a:lnTo>
                <a:lnTo>
                  <a:pt x="48" y="69"/>
                </a:lnTo>
                <a:lnTo>
                  <a:pt x="44" y="69"/>
                </a:lnTo>
                <a:lnTo>
                  <a:pt x="44" y="69"/>
                </a:lnTo>
                <a:lnTo>
                  <a:pt x="44" y="69"/>
                </a:lnTo>
                <a:lnTo>
                  <a:pt x="44" y="69"/>
                </a:lnTo>
                <a:lnTo>
                  <a:pt x="44" y="69"/>
                </a:lnTo>
                <a:lnTo>
                  <a:pt x="44" y="69"/>
                </a:lnTo>
                <a:lnTo>
                  <a:pt x="44" y="69"/>
                </a:lnTo>
                <a:lnTo>
                  <a:pt x="44" y="69"/>
                </a:lnTo>
                <a:close/>
                <a:moveTo>
                  <a:pt x="14" y="11"/>
                </a:moveTo>
                <a:lnTo>
                  <a:pt x="12" y="8"/>
                </a:lnTo>
                <a:lnTo>
                  <a:pt x="11" y="8"/>
                </a:lnTo>
                <a:lnTo>
                  <a:pt x="10" y="7"/>
                </a:lnTo>
                <a:lnTo>
                  <a:pt x="8" y="5"/>
                </a:lnTo>
                <a:lnTo>
                  <a:pt x="7" y="4"/>
                </a:lnTo>
                <a:lnTo>
                  <a:pt x="6" y="3"/>
                </a:lnTo>
                <a:lnTo>
                  <a:pt x="4" y="3"/>
                </a:lnTo>
                <a:lnTo>
                  <a:pt x="2" y="0"/>
                </a:lnTo>
                <a:lnTo>
                  <a:pt x="0" y="0"/>
                </a:lnTo>
                <a:lnTo>
                  <a:pt x="6" y="8"/>
                </a:lnTo>
                <a:lnTo>
                  <a:pt x="11" y="11"/>
                </a:lnTo>
                <a:lnTo>
                  <a:pt x="14" y="11"/>
                </a:lnTo>
                <a:lnTo>
                  <a:pt x="14" y="11"/>
                </a:lnTo>
                <a:lnTo>
                  <a:pt x="14" y="11"/>
                </a:lnTo>
                <a:lnTo>
                  <a:pt x="14" y="11"/>
                </a:lnTo>
                <a:lnTo>
                  <a:pt x="14" y="11"/>
                </a:lnTo>
                <a:lnTo>
                  <a:pt x="14" y="11"/>
                </a:lnTo>
                <a:lnTo>
                  <a:pt x="14" y="11"/>
                </a:lnTo>
                <a:lnTo>
                  <a:pt x="14" y="11"/>
                </a:lnTo>
                <a:close/>
                <a:moveTo>
                  <a:pt x="2" y="12"/>
                </a:moveTo>
                <a:lnTo>
                  <a:pt x="0" y="12"/>
                </a:lnTo>
                <a:lnTo>
                  <a:pt x="0" y="12"/>
                </a:lnTo>
                <a:lnTo>
                  <a:pt x="0" y="15"/>
                </a:lnTo>
                <a:lnTo>
                  <a:pt x="3" y="16"/>
                </a:lnTo>
                <a:lnTo>
                  <a:pt x="3" y="15"/>
                </a:lnTo>
                <a:lnTo>
                  <a:pt x="3" y="13"/>
                </a:lnTo>
                <a:lnTo>
                  <a:pt x="2" y="12"/>
                </a:lnTo>
                <a:lnTo>
                  <a:pt x="2" y="12"/>
                </a:lnTo>
                <a:lnTo>
                  <a:pt x="2" y="12"/>
                </a:lnTo>
                <a:lnTo>
                  <a:pt x="2" y="12"/>
                </a:lnTo>
                <a:lnTo>
                  <a:pt x="2" y="12"/>
                </a:lnTo>
                <a:lnTo>
                  <a:pt x="2" y="12"/>
                </a:lnTo>
                <a:lnTo>
                  <a:pt x="2" y="12"/>
                </a:lnTo>
                <a:lnTo>
                  <a:pt x="2" y="12"/>
                </a:lnTo>
                <a:close/>
                <a:moveTo>
                  <a:pt x="8" y="16"/>
                </a:moveTo>
                <a:lnTo>
                  <a:pt x="7" y="16"/>
                </a:lnTo>
                <a:lnTo>
                  <a:pt x="7" y="19"/>
                </a:lnTo>
                <a:lnTo>
                  <a:pt x="8" y="20"/>
                </a:lnTo>
                <a:lnTo>
                  <a:pt x="10" y="20"/>
                </a:lnTo>
                <a:lnTo>
                  <a:pt x="10" y="17"/>
                </a:lnTo>
                <a:lnTo>
                  <a:pt x="8" y="16"/>
                </a:lnTo>
                <a:lnTo>
                  <a:pt x="8" y="16"/>
                </a:lnTo>
                <a:lnTo>
                  <a:pt x="8" y="16"/>
                </a:lnTo>
                <a:lnTo>
                  <a:pt x="8" y="16"/>
                </a:lnTo>
                <a:lnTo>
                  <a:pt x="8" y="16"/>
                </a:lnTo>
                <a:lnTo>
                  <a:pt x="8" y="16"/>
                </a:lnTo>
                <a:lnTo>
                  <a:pt x="8" y="16"/>
                </a:lnTo>
                <a:lnTo>
                  <a:pt x="8" y="16"/>
                </a:lnTo>
                <a:lnTo>
                  <a:pt x="8" y="16"/>
                </a:lnTo>
                <a:close/>
                <a:moveTo>
                  <a:pt x="15" y="20"/>
                </a:moveTo>
                <a:lnTo>
                  <a:pt x="14" y="17"/>
                </a:lnTo>
                <a:lnTo>
                  <a:pt x="12" y="17"/>
                </a:lnTo>
                <a:lnTo>
                  <a:pt x="11" y="19"/>
                </a:lnTo>
                <a:lnTo>
                  <a:pt x="11" y="20"/>
                </a:lnTo>
                <a:lnTo>
                  <a:pt x="11" y="21"/>
                </a:lnTo>
                <a:lnTo>
                  <a:pt x="12" y="21"/>
                </a:lnTo>
                <a:lnTo>
                  <a:pt x="14" y="21"/>
                </a:lnTo>
                <a:lnTo>
                  <a:pt x="16" y="25"/>
                </a:lnTo>
                <a:lnTo>
                  <a:pt x="18" y="25"/>
                </a:lnTo>
                <a:lnTo>
                  <a:pt x="16" y="21"/>
                </a:lnTo>
                <a:lnTo>
                  <a:pt x="15" y="20"/>
                </a:lnTo>
                <a:lnTo>
                  <a:pt x="15" y="20"/>
                </a:lnTo>
                <a:lnTo>
                  <a:pt x="15" y="20"/>
                </a:lnTo>
                <a:lnTo>
                  <a:pt x="15" y="20"/>
                </a:lnTo>
                <a:lnTo>
                  <a:pt x="15" y="20"/>
                </a:lnTo>
                <a:lnTo>
                  <a:pt x="15" y="20"/>
                </a:lnTo>
                <a:lnTo>
                  <a:pt x="15" y="20"/>
                </a:lnTo>
                <a:lnTo>
                  <a:pt x="15" y="20"/>
                </a:lnTo>
                <a:close/>
                <a:moveTo>
                  <a:pt x="11" y="24"/>
                </a:moveTo>
                <a:lnTo>
                  <a:pt x="11" y="25"/>
                </a:lnTo>
                <a:lnTo>
                  <a:pt x="11" y="27"/>
                </a:lnTo>
                <a:lnTo>
                  <a:pt x="11" y="28"/>
                </a:lnTo>
                <a:lnTo>
                  <a:pt x="12" y="27"/>
                </a:lnTo>
                <a:lnTo>
                  <a:pt x="11" y="24"/>
                </a:lnTo>
                <a:lnTo>
                  <a:pt x="11" y="24"/>
                </a:lnTo>
                <a:lnTo>
                  <a:pt x="11" y="24"/>
                </a:lnTo>
                <a:lnTo>
                  <a:pt x="11" y="24"/>
                </a:lnTo>
                <a:lnTo>
                  <a:pt x="11" y="24"/>
                </a:lnTo>
                <a:lnTo>
                  <a:pt x="11" y="24"/>
                </a:lnTo>
                <a:lnTo>
                  <a:pt x="11" y="24"/>
                </a:lnTo>
                <a:lnTo>
                  <a:pt x="11" y="24"/>
                </a:lnTo>
                <a:lnTo>
                  <a:pt x="11" y="24"/>
                </a:lnTo>
                <a:close/>
                <a:moveTo>
                  <a:pt x="20" y="25"/>
                </a:moveTo>
                <a:lnTo>
                  <a:pt x="19" y="25"/>
                </a:lnTo>
                <a:lnTo>
                  <a:pt x="18" y="27"/>
                </a:lnTo>
                <a:lnTo>
                  <a:pt x="19" y="27"/>
                </a:lnTo>
                <a:lnTo>
                  <a:pt x="20" y="28"/>
                </a:lnTo>
                <a:lnTo>
                  <a:pt x="20" y="27"/>
                </a:lnTo>
                <a:lnTo>
                  <a:pt x="22" y="27"/>
                </a:lnTo>
                <a:lnTo>
                  <a:pt x="20" y="25"/>
                </a:lnTo>
                <a:lnTo>
                  <a:pt x="20" y="25"/>
                </a:lnTo>
                <a:lnTo>
                  <a:pt x="20" y="25"/>
                </a:lnTo>
                <a:lnTo>
                  <a:pt x="20" y="25"/>
                </a:lnTo>
                <a:lnTo>
                  <a:pt x="20" y="25"/>
                </a:lnTo>
                <a:lnTo>
                  <a:pt x="20" y="25"/>
                </a:lnTo>
                <a:lnTo>
                  <a:pt x="20" y="25"/>
                </a:lnTo>
                <a:lnTo>
                  <a:pt x="20" y="25"/>
                </a:lnTo>
                <a:lnTo>
                  <a:pt x="20" y="25"/>
                </a:lnTo>
                <a:close/>
                <a:moveTo>
                  <a:pt x="46" y="25"/>
                </a:moveTo>
                <a:lnTo>
                  <a:pt x="44" y="23"/>
                </a:lnTo>
                <a:lnTo>
                  <a:pt x="27" y="12"/>
                </a:lnTo>
                <a:lnTo>
                  <a:pt x="27" y="12"/>
                </a:lnTo>
                <a:lnTo>
                  <a:pt x="28" y="16"/>
                </a:lnTo>
                <a:lnTo>
                  <a:pt x="44" y="25"/>
                </a:lnTo>
                <a:lnTo>
                  <a:pt x="46" y="25"/>
                </a:lnTo>
                <a:lnTo>
                  <a:pt x="46" y="25"/>
                </a:lnTo>
                <a:lnTo>
                  <a:pt x="46" y="25"/>
                </a:lnTo>
                <a:lnTo>
                  <a:pt x="46" y="25"/>
                </a:lnTo>
                <a:lnTo>
                  <a:pt x="46" y="25"/>
                </a:lnTo>
                <a:lnTo>
                  <a:pt x="46" y="25"/>
                </a:lnTo>
                <a:lnTo>
                  <a:pt x="46" y="25"/>
                </a:lnTo>
                <a:lnTo>
                  <a:pt x="46" y="25"/>
                </a:lnTo>
                <a:close/>
                <a:moveTo>
                  <a:pt x="67" y="40"/>
                </a:moveTo>
                <a:lnTo>
                  <a:pt x="67" y="40"/>
                </a:lnTo>
                <a:lnTo>
                  <a:pt x="67" y="37"/>
                </a:lnTo>
                <a:lnTo>
                  <a:pt x="66" y="36"/>
                </a:lnTo>
                <a:lnTo>
                  <a:pt x="63" y="36"/>
                </a:lnTo>
                <a:lnTo>
                  <a:pt x="63" y="36"/>
                </a:lnTo>
                <a:lnTo>
                  <a:pt x="63" y="35"/>
                </a:lnTo>
                <a:lnTo>
                  <a:pt x="60" y="31"/>
                </a:lnTo>
                <a:lnTo>
                  <a:pt x="59" y="29"/>
                </a:lnTo>
                <a:lnTo>
                  <a:pt x="59" y="28"/>
                </a:lnTo>
                <a:lnTo>
                  <a:pt x="58" y="24"/>
                </a:lnTo>
                <a:lnTo>
                  <a:pt x="56" y="23"/>
                </a:lnTo>
                <a:lnTo>
                  <a:pt x="56" y="23"/>
                </a:lnTo>
                <a:lnTo>
                  <a:pt x="56" y="24"/>
                </a:lnTo>
                <a:lnTo>
                  <a:pt x="56" y="24"/>
                </a:lnTo>
                <a:lnTo>
                  <a:pt x="56" y="25"/>
                </a:lnTo>
                <a:lnTo>
                  <a:pt x="60" y="35"/>
                </a:lnTo>
                <a:lnTo>
                  <a:pt x="64" y="39"/>
                </a:lnTo>
                <a:lnTo>
                  <a:pt x="67" y="40"/>
                </a:lnTo>
                <a:lnTo>
                  <a:pt x="67" y="40"/>
                </a:lnTo>
                <a:lnTo>
                  <a:pt x="67" y="40"/>
                </a:lnTo>
                <a:lnTo>
                  <a:pt x="67" y="40"/>
                </a:lnTo>
                <a:lnTo>
                  <a:pt x="67" y="40"/>
                </a:lnTo>
                <a:lnTo>
                  <a:pt x="67" y="40"/>
                </a:lnTo>
                <a:lnTo>
                  <a:pt x="67" y="40"/>
                </a:lnTo>
                <a:lnTo>
                  <a:pt x="67" y="40"/>
                </a:lnTo>
                <a:lnTo>
                  <a:pt x="67" y="40"/>
                </a:lnTo>
                <a:close/>
                <a:moveTo>
                  <a:pt x="52" y="35"/>
                </a:moveTo>
                <a:lnTo>
                  <a:pt x="52" y="33"/>
                </a:lnTo>
                <a:lnTo>
                  <a:pt x="51" y="32"/>
                </a:lnTo>
                <a:lnTo>
                  <a:pt x="50" y="31"/>
                </a:lnTo>
                <a:lnTo>
                  <a:pt x="48" y="31"/>
                </a:lnTo>
                <a:lnTo>
                  <a:pt x="48" y="32"/>
                </a:lnTo>
                <a:lnTo>
                  <a:pt x="51" y="35"/>
                </a:lnTo>
                <a:lnTo>
                  <a:pt x="52" y="35"/>
                </a:lnTo>
                <a:lnTo>
                  <a:pt x="52" y="35"/>
                </a:lnTo>
                <a:lnTo>
                  <a:pt x="52" y="35"/>
                </a:lnTo>
                <a:lnTo>
                  <a:pt x="52" y="35"/>
                </a:lnTo>
                <a:lnTo>
                  <a:pt x="52" y="35"/>
                </a:lnTo>
                <a:lnTo>
                  <a:pt x="52" y="35"/>
                </a:lnTo>
                <a:lnTo>
                  <a:pt x="52" y="35"/>
                </a:lnTo>
                <a:lnTo>
                  <a:pt x="52" y="35"/>
                </a:lnTo>
                <a:close/>
                <a:moveTo>
                  <a:pt x="50" y="37"/>
                </a:moveTo>
                <a:lnTo>
                  <a:pt x="44" y="37"/>
                </a:lnTo>
                <a:lnTo>
                  <a:pt x="42" y="36"/>
                </a:lnTo>
                <a:lnTo>
                  <a:pt x="40" y="37"/>
                </a:lnTo>
                <a:lnTo>
                  <a:pt x="40" y="39"/>
                </a:lnTo>
                <a:lnTo>
                  <a:pt x="40" y="40"/>
                </a:lnTo>
                <a:lnTo>
                  <a:pt x="42" y="41"/>
                </a:lnTo>
                <a:lnTo>
                  <a:pt x="46" y="44"/>
                </a:lnTo>
                <a:lnTo>
                  <a:pt x="56" y="45"/>
                </a:lnTo>
                <a:lnTo>
                  <a:pt x="58" y="44"/>
                </a:lnTo>
                <a:lnTo>
                  <a:pt x="58" y="42"/>
                </a:lnTo>
                <a:lnTo>
                  <a:pt x="56" y="42"/>
                </a:lnTo>
                <a:lnTo>
                  <a:pt x="50" y="37"/>
                </a:lnTo>
                <a:lnTo>
                  <a:pt x="50" y="37"/>
                </a:lnTo>
                <a:lnTo>
                  <a:pt x="50" y="37"/>
                </a:lnTo>
                <a:lnTo>
                  <a:pt x="50" y="37"/>
                </a:lnTo>
                <a:lnTo>
                  <a:pt x="50" y="37"/>
                </a:lnTo>
                <a:lnTo>
                  <a:pt x="50" y="37"/>
                </a:lnTo>
                <a:lnTo>
                  <a:pt x="50" y="37"/>
                </a:lnTo>
                <a:lnTo>
                  <a:pt x="50" y="37"/>
                </a:lnTo>
                <a:close/>
                <a:moveTo>
                  <a:pt x="76" y="54"/>
                </a:moveTo>
                <a:lnTo>
                  <a:pt x="75" y="53"/>
                </a:lnTo>
                <a:lnTo>
                  <a:pt x="74" y="52"/>
                </a:lnTo>
                <a:lnTo>
                  <a:pt x="67" y="48"/>
                </a:lnTo>
                <a:lnTo>
                  <a:pt x="66" y="48"/>
                </a:lnTo>
                <a:lnTo>
                  <a:pt x="67" y="52"/>
                </a:lnTo>
                <a:lnTo>
                  <a:pt x="70" y="52"/>
                </a:lnTo>
                <a:lnTo>
                  <a:pt x="71" y="54"/>
                </a:lnTo>
                <a:lnTo>
                  <a:pt x="76" y="56"/>
                </a:lnTo>
                <a:lnTo>
                  <a:pt x="78" y="56"/>
                </a:lnTo>
                <a:lnTo>
                  <a:pt x="76" y="54"/>
                </a:lnTo>
                <a:lnTo>
                  <a:pt x="76" y="54"/>
                </a:lnTo>
                <a:lnTo>
                  <a:pt x="76" y="54"/>
                </a:lnTo>
                <a:lnTo>
                  <a:pt x="76" y="54"/>
                </a:lnTo>
                <a:lnTo>
                  <a:pt x="76" y="54"/>
                </a:lnTo>
                <a:lnTo>
                  <a:pt x="76" y="54"/>
                </a:lnTo>
                <a:lnTo>
                  <a:pt x="76" y="54"/>
                </a:lnTo>
                <a:lnTo>
                  <a:pt x="76" y="54"/>
                </a:lnTo>
                <a:lnTo>
                  <a:pt x="76" y="54"/>
                </a:lnTo>
                <a:close/>
                <a:moveTo>
                  <a:pt x="125" y="56"/>
                </a:moveTo>
                <a:lnTo>
                  <a:pt x="124" y="54"/>
                </a:lnTo>
                <a:lnTo>
                  <a:pt x="123" y="54"/>
                </a:lnTo>
                <a:lnTo>
                  <a:pt x="121" y="56"/>
                </a:lnTo>
                <a:lnTo>
                  <a:pt x="121" y="56"/>
                </a:lnTo>
                <a:lnTo>
                  <a:pt x="121" y="56"/>
                </a:lnTo>
                <a:lnTo>
                  <a:pt x="123" y="56"/>
                </a:lnTo>
                <a:lnTo>
                  <a:pt x="123" y="56"/>
                </a:lnTo>
                <a:lnTo>
                  <a:pt x="124" y="56"/>
                </a:lnTo>
                <a:lnTo>
                  <a:pt x="125" y="56"/>
                </a:lnTo>
                <a:lnTo>
                  <a:pt x="125" y="56"/>
                </a:lnTo>
                <a:lnTo>
                  <a:pt x="125" y="56"/>
                </a:lnTo>
                <a:lnTo>
                  <a:pt x="125" y="56"/>
                </a:lnTo>
                <a:lnTo>
                  <a:pt x="125" y="56"/>
                </a:lnTo>
                <a:lnTo>
                  <a:pt x="125" y="56"/>
                </a:lnTo>
                <a:lnTo>
                  <a:pt x="125" y="56"/>
                </a:lnTo>
                <a:lnTo>
                  <a:pt x="125" y="56"/>
                </a:lnTo>
                <a:lnTo>
                  <a:pt x="125" y="56"/>
                </a:lnTo>
                <a:close/>
                <a:moveTo>
                  <a:pt x="121" y="56"/>
                </a:moveTo>
                <a:lnTo>
                  <a:pt x="121" y="56"/>
                </a:lnTo>
                <a:lnTo>
                  <a:pt x="121" y="56"/>
                </a:lnTo>
                <a:lnTo>
                  <a:pt x="121" y="56"/>
                </a:lnTo>
                <a:lnTo>
                  <a:pt x="121" y="56"/>
                </a:lnTo>
                <a:lnTo>
                  <a:pt x="121" y="56"/>
                </a:lnTo>
                <a:lnTo>
                  <a:pt x="121" y="56"/>
                </a:lnTo>
                <a:lnTo>
                  <a:pt x="121" y="56"/>
                </a:lnTo>
                <a:lnTo>
                  <a:pt x="121" y="56"/>
                </a:lnTo>
                <a:lnTo>
                  <a:pt x="121" y="56"/>
                </a:lnTo>
                <a:lnTo>
                  <a:pt x="121" y="56"/>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24" name="Freeform 135"/>
          <p:cNvSpPr>
            <a:spLocks noEditPoints="1"/>
          </p:cNvSpPr>
          <p:nvPr/>
        </p:nvSpPr>
        <p:spPr bwMode="auto">
          <a:xfrm>
            <a:off x="8699297" y="3819095"/>
            <a:ext cx="153591" cy="339916"/>
          </a:xfrm>
          <a:custGeom>
            <a:avLst/>
            <a:gdLst>
              <a:gd name="T0" fmla="*/ 9 w 86"/>
              <a:gd name="T1" fmla="*/ 28 h 138"/>
              <a:gd name="T2" fmla="*/ 8 w 86"/>
              <a:gd name="T3" fmla="*/ 30 h 138"/>
              <a:gd name="T4" fmla="*/ 4 w 86"/>
              <a:gd name="T5" fmla="*/ 30 h 138"/>
              <a:gd name="T6" fmla="*/ 3 w 86"/>
              <a:gd name="T7" fmla="*/ 30 h 138"/>
              <a:gd name="T8" fmla="*/ 4 w 86"/>
              <a:gd name="T9" fmla="*/ 31 h 138"/>
              <a:gd name="T10" fmla="*/ 12 w 86"/>
              <a:gd name="T11" fmla="*/ 35 h 138"/>
              <a:gd name="T12" fmla="*/ 15 w 86"/>
              <a:gd name="T13" fmla="*/ 38 h 138"/>
              <a:gd name="T14" fmla="*/ 15 w 86"/>
              <a:gd name="T15" fmla="*/ 34 h 138"/>
              <a:gd name="T16" fmla="*/ 12 w 86"/>
              <a:gd name="T17" fmla="*/ 30 h 138"/>
              <a:gd name="T18" fmla="*/ 12 w 86"/>
              <a:gd name="T19" fmla="*/ 30 h 138"/>
              <a:gd name="T20" fmla="*/ 12 w 86"/>
              <a:gd name="T21" fmla="*/ 30 h 138"/>
              <a:gd name="T22" fmla="*/ 12 w 86"/>
              <a:gd name="T23" fmla="*/ 30 h 138"/>
              <a:gd name="T24" fmla="*/ 4 w 86"/>
              <a:gd name="T25" fmla="*/ 3 h 138"/>
              <a:gd name="T26" fmla="*/ 5 w 86"/>
              <a:gd name="T27" fmla="*/ 0 h 138"/>
              <a:gd name="T28" fmla="*/ 3 w 86"/>
              <a:gd name="T29" fmla="*/ 2 h 138"/>
              <a:gd name="T30" fmla="*/ 1 w 86"/>
              <a:gd name="T31" fmla="*/ 3 h 138"/>
              <a:gd name="T32" fmla="*/ 0 w 86"/>
              <a:gd name="T33" fmla="*/ 6 h 138"/>
              <a:gd name="T34" fmla="*/ 3 w 86"/>
              <a:gd name="T35" fmla="*/ 7 h 138"/>
              <a:gd name="T36" fmla="*/ 4 w 86"/>
              <a:gd name="T37" fmla="*/ 4 h 138"/>
              <a:gd name="T38" fmla="*/ 4 w 86"/>
              <a:gd name="T39" fmla="*/ 4 h 138"/>
              <a:gd name="T40" fmla="*/ 4 w 86"/>
              <a:gd name="T41" fmla="*/ 4 h 138"/>
              <a:gd name="T42" fmla="*/ 4 w 86"/>
              <a:gd name="T43" fmla="*/ 4 h 138"/>
              <a:gd name="T44" fmla="*/ 57 w 86"/>
              <a:gd name="T45" fmla="*/ 38 h 138"/>
              <a:gd name="T46" fmla="*/ 56 w 86"/>
              <a:gd name="T47" fmla="*/ 38 h 138"/>
              <a:gd name="T48" fmla="*/ 57 w 86"/>
              <a:gd name="T49" fmla="*/ 40 h 138"/>
              <a:gd name="T50" fmla="*/ 60 w 86"/>
              <a:gd name="T51" fmla="*/ 42 h 138"/>
              <a:gd name="T52" fmla="*/ 61 w 86"/>
              <a:gd name="T53" fmla="*/ 40 h 138"/>
              <a:gd name="T54" fmla="*/ 57 w 86"/>
              <a:gd name="T55" fmla="*/ 38 h 138"/>
              <a:gd name="T56" fmla="*/ 57 w 86"/>
              <a:gd name="T57" fmla="*/ 38 h 138"/>
              <a:gd name="T58" fmla="*/ 57 w 86"/>
              <a:gd name="T59" fmla="*/ 38 h 138"/>
              <a:gd name="T60" fmla="*/ 57 w 86"/>
              <a:gd name="T61" fmla="*/ 38 h 138"/>
              <a:gd name="T62" fmla="*/ 85 w 86"/>
              <a:gd name="T63" fmla="*/ 136 h 138"/>
              <a:gd name="T64" fmla="*/ 85 w 86"/>
              <a:gd name="T65" fmla="*/ 131 h 138"/>
              <a:gd name="T66" fmla="*/ 85 w 86"/>
              <a:gd name="T67" fmla="*/ 138 h 138"/>
              <a:gd name="T68" fmla="*/ 86 w 86"/>
              <a:gd name="T69" fmla="*/ 138 h 138"/>
              <a:gd name="T70" fmla="*/ 85 w 86"/>
              <a:gd name="T71" fmla="*/ 136 h 138"/>
              <a:gd name="T72" fmla="*/ 85 w 86"/>
              <a:gd name="T73" fmla="*/ 136 h 138"/>
              <a:gd name="T74" fmla="*/ 85 w 86"/>
              <a:gd name="T75" fmla="*/ 136 h 138"/>
              <a:gd name="T76" fmla="*/ 85 w 86"/>
              <a:gd name="T77" fmla="*/ 13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 h="138">
                <a:moveTo>
                  <a:pt x="12" y="30"/>
                </a:moveTo>
                <a:lnTo>
                  <a:pt x="9" y="28"/>
                </a:lnTo>
                <a:lnTo>
                  <a:pt x="8" y="30"/>
                </a:lnTo>
                <a:lnTo>
                  <a:pt x="8" y="30"/>
                </a:lnTo>
                <a:lnTo>
                  <a:pt x="4" y="30"/>
                </a:lnTo>
                <a:lnTo>
                  <a:pt x="4" y="30"/>
                </a:lnTo>
                <a:lnTo>
                  <a:pt x="3" y="30"/>
                </a:lnTo>
                <a:lnTo>
                  <a:pt x="3" y="30"/>
                </a:lnTo>
                <a:lnTo>
                  <a:pt x="3" y="30"/>
                </a:lnTo>
                <a:lnTo>
                  <a:pt x="4" y="31"/>
                </a:lnTo>
                <a:lnTo>
                  <a:pt x="8" y="31"/>
                </a:lnTo>
                <a:lnTo>
                  <a:pt x="12" y="35"/>
                </a:lnTo>
                <a:lnTo>
                  <a:pt x="13" y="38"/>
                </a:lnTo>
                <a:lnTo>
                  <a:pt x="15" y="38"/>
                </a:lnTo>
                <a:lnTo>
                  <a:pt x="15" y="36"/>
                </a:lnTo>
                <a:lnTo>
                  <a:pt x="15" y="34"/>
                </a:lnTo>
                <a:lnTo>
                  <a:pt x="12" y="30"/>
                </a:lnTo>
                <a:lnTo>
                  <a:pt x="12" y="30"/>
                </a:lnTo>
                <a:lnTo>
                  <a:pt x="12" y="30"/>
                </a:lnTo>
                <a:lnTo>
                  <a:pt x="12" y="30"/>
                </a:lnTo>
                <a:lnTo>
                  <a:pt x="12" y="30"/>
                </a:lnTo>
                <a:lnTo>
                  <a:pt x="12" y="30"/>
                </a:lnTo>
                <a:lnTo>
                  <a:pt x="12" y="30"/>
                </a:lnTo>
                <a:lnTo>
                  <a:pt x="12" y="30"/>
                </a:lnTo>
                <a:close/>
                <a:moveTo>
                  <a:pt x="4" y="4"/>
                </a:moveTo>
                <a:lnTo>
                  <a:pt x="4" y="3"/>
                </a:lnTo>
                <a:lnTo>
                  <a:pt x="5" y="2"/>
                </a:lnTo>
                <a:lnTo>
                  <a:pt x="5" y="0"/>
                </a:lnTo>
                <a:lnTo>
                  <a:pt x="4" y="2"/>
                </a:lnTo>
                <a:lnTo>
                  <a:pt x="3" y="2"/>
                </a:lnTo>
                <a:lnTo>
                  <a:pt x="1" y="2"/>
                </a:lnTo>
                <a:lnTo>
                  <a:pt x="1" y="3"/>
                </a:lnTo>
                <a:lnTo>
                  <a:pt x="0" y="4"/>
                </a:lnTo>
                <a:lnTo>
                  <a:pt x="0" y="6"/>
                </a:lnTo>
                <a:lnTo>
                  <a:pt x="1" y="6"/>
                </a:lnTo>
                <a:lnTo>
                  <a:pt x="3" y="7"/>
                </a:lnTo>
                <a:lnTo>
                  <a:pt x="4" y="4"/>
                </a:lnTo>
                <a:lnTo>
                  <a:pt x="4" y="4"/>
                </a:lnTo>
                <a:lnTo>
                  <a:pt x="4" y="4"/>
                </a:lnTo>
                <a:lnTo>
                  <a:pt x="4" y="4"/>
                </a:lnTo>
                <a:lnTo>
                  <a:pt x="4" y="4"/>
                </a:lnTo>
                <a:lnTo>
                  <a:pt x="4" y="4"/>
                </a:lnTo>
                <a:lnTo>
                  <a:pt x="4" y="4"/>
                </a:lnTo>
                <a:lnTo>
                  <a:pt x="4" y="4"/>
                </a:lnTo>
                <a:close/>
                <a:moveTo>
                  <a:pt x="57" y="38"/>
                </a:moveTo>
                <a:lnTo>
                  <a:pt x="57" y="38"/>
                </a:lnTo>
                <a:lnTo>
                  <a:pt x="56" y="36"/>
                </a:lnTo>
                <a:lnTo>
                  <a:pt x="56" y="38"/>
                </a:lnTo>
                <a:lnTo>
                  <a:pt x="56" y="38"/>
                </a:lnTo>
                <a:lnTo>
                  <a:pt x="57" y="40"/>
                </a:lnTo>
                <a:lnTo>
                  <a:pt x="60" y="42"/>
                </a:lnTo>
                <a:lnTo>
                  <a:pt x="60" y="42"/>
                </a:lnTo>
                <a:lnTo>
                  <a:pt x="61" y="40"/>
                </a:lnTo>
                <a:lnTo>
                  <a:pt x="61" y="40"/>
                </a:lnTo>
                <a:lnTo>
                  <a:pt x="58" y="38"/>
                </a:lnTo>
                <a:lnTo>
                  <a:pt x="57" y="38"/>
                </a:lnTo>
                <a:lnTo>
                  <a:pt x="57" y="38"/>
                </a:lnTo>
                <a:lnTo>
                  <a:pt x="57" y="38"/>
                </a:lnTo>
                <a:lnTo>
                  <a:pt x="57" y="38"/>
                </a:lnTo>
                <a:lnTo>
                  <a:pt x="57" y="38"/>
                </a:lnTo>
                <a:lnTo>
                  <a:pt x="57" y="38"/>
                </a:lnTo>
                <a:lnTo>
                  <a:pt x="57" y="38"/>
                </a:lnTo>
                <a:lnTo>
                  <a:pt x="57" y="38"/>
                </a:lnTo>
                <a:close/>
                <a:moveTo>
                  <a:pt x="85" y="136"/>
                </a:moveTo>
                <a:lnTo>
                  <a:pt x="85" y="132"/>
                </a:lnTo>
                <a:lnTo>
                  <a:pt x="85" y="131"/>
                </a:lnTo>
                <a:lnTo>
                  <a:pt x="85" y="131"/>
                </a:lnTo>
                <a:lnTo>
                  <a:pt x="85" y="138"/>
                </a:lnTo>
                <a:lnTo>
                  <a:pt x="85" y="138"/>
                </a:lnTo>
                <a:lnTo>
                  <a:pt x="86" y="138"/>
                </a:lnTo>
                <a:lnTo>
                  <a:pt x="86" y="138"/>
                </a:lnTo>
                <a:lnTo>
                  <a:pt x="85" y="136"/>
                </a:lnTo>
                <a:lnTo>
                  <a:pt x="85" y="136"/>
                </a:lnTo>
                <a:lnTo>
                  <a:pt x="85" y="136"/>
                </a:lnTo>
                <a:lnTo>
                  <a:pt x="85" y="136"/>
                </a:lnTo>
                <a:lnTo>
                  <a:pt x="85" y="136"/>
                </a:lnTo>
                <a:lnTo>
                  <a:pt x="85" y="136"/>
                </a:lnTo>
                <a:lnTo>
                  <a:pt x="85" y="136"/>
                </a:lnTo>
                <a:lnTo>
                  <a:pt x="85" y="136"/>
                </a:lnTo>
                <a:close/>
              </a:path>
            </a:pathLst>
          </a:custGeom>
          <a:solidFill>
            <a:schemeClr val="accent5">
              <a:lumMod val="20000"/>
              <a:lumOff val="80000"/>
              <a:alpha val="50000"/>
            </a:schemeClr>
          </a:solidFill>
          <a:ln w="9525">
            <a:solidFill>
              <a:schemeClr val="accent5">
                <a:lumMod val="75000"/>
                <a:alpha val="20000"/>
              </a:schemeClr>
            </a:solidFill>
            <a:round/>
            <a:headEnd/>
            <a:tailEnd/>
          </a:ln>
          <a:extLst/>
        </p:spPr>
        <p:txBody>
          <a:bodyPr/>
          <a:lstStyle/>
          <a:p>
            <a:pPr>
              <a:defRPr/>
            </a:pPr>
            <a:endParaRPr lang="en-GB">
              <a:solidFill>
                <a:prstClr val="black"/>
              </a:solidFill>
            </a:endParaRPr>
          </a:p>
        </p:txBody>
      </p:sp>
      <p:sp>
        <p:nvSpPr>
          <p:cNvPr id="5225" name="Freeform 136"/>
          <p:cNvSpPr>
            <a:spLocks noEditPoints="1"/>
          </p:cNvSpPr>
          <p:nvPr/>
        </p:nvSpPr>
        <p:spPr bwMode="auto">
          <a:xfrm>
            <a:off x="8951115" y="4742778"/>
            <a:ext cx="66080" cy="71432"/>
          </a:xfrm>
          <a:custGeom>
            <a:avLst/>
            <a:gdLst>
              <a:gd name="T0" fmla="*/ 17 w 37"/>
              <a:gd name="T1" fmla="*/ 20 h 29"/>
              <a:gd name="T2" fmla="*/ 16 w 37"/>
              <a:gd name="T3" fmla="*/ 20 h 29"/>
              <a:gd name="T4" fmla="*/ 14 w 37"/>
              <a:gd name="T5" fmla="*/ 18 h 29"/>
              <a:gd name="T6" fmla="*/ 13 w 37"/>
              <a:gd name="T7" fmla="*/ 18 h 29"/>
              <a:gd name="T8" fmla="*/ 12 w 37"/>
              <a:gd name="T9" fmla="*/ 18 h 29"/>
              <a:gd name="T10" fmla="*/ 10 w 37"/>
              <a:gd name="T11" fmla="*/ 18 h 29"/>
              <a:gd name="T12" fmla="*/ 9 w 37"/>
              <a:gd name="T13" fmla="*/ 18 h 29"/>
              <a:gd name="T14" fmla="*/ 8 w 37"/>
              <a:gd name="T15" fmla="*/ 18 h 29"/>
              <a:gd name="T16" fmla="*/ 5 w 37"/>
              <a:gd name="T17" fmla="*/ 20 h 29"/>
              <a:gd name="T18" fmla="*/ 2 w 37"/>
              <a:gd name="T19" fmla="*/ 21 h 29"/>
              <a:gd name="T20" fmla="*/ 0 w 37"/>
              <a:gd name="T21" fmla="*/ 25 h 29"/>
              <a:gd name="T22" fmla="*/ 0 w 37"/>
              <a:gd name="T23" fmla="*/ 26 h 29"/>
              <a:gd name="T24" fmla="*/ 2 w 37"/>
              <a:gd name="T25" fmla="*/ 28 h 29"/>
              <a:gd name="T26" fmla="*/ 6 w 37"/>
              <a:gd name="T27" fmla="*/ 28 h 29"/>
              <a:gd name="T28" fmla="*/ 8 w 37"/>
              <a:gd name="T29" fmla="*/ 29 h 29"/>
              <a:gd name="T30" fmla="*/ 14 w 37"/>
              <a:gd name="T31" fmla="*/ 29 h 29"/>
              <a:gd name="T32" fmla="*/ 16 w 37"/>
              <a:gd name="T33" fmla="*/ 28 h 29"/>
              <a:gd name="T34" fmla="*/ 18 w 37"/>
              <a:gd name="T35" fmla="*/ 28 h 29"/>
              <a:gd name="T36" fmla="*/ 18 w 37"/>
              <a:gd name="T37" fmla="*/ 26 h 29"/>
              <a:gd name="T38" fmla="*/ 18 w 37"/>
              <a:gd name="T39" fmla="*/ 21 h 29"/>
              <a:gd name="T40" fmla="*/ 17 w 37"/>
              <a:gd name="T41" fmla="*/ 20 h 29"/>
              <a:gd name="T42" fmla="*/ 17 w 37"/>
              <a:gd name="T43" fmla="*/ 20 h 29"/>
              <a:gd name="T44" fmla="*/ 17 w 37"/>
              <a:gd name="T45" fmla="*/ 20 h 29"/>
              <a:gd name="T46" fmla="*/ 17 w 37"/>
              <a:gd name="T47" fmla="*/ 20 h 29"/>
              <a:gd name="T48" fmla="*/ 17 w 37"/>
              <a:gd name="T49" fmla="*/ 20 h 29"/>
              <a:gd name="T50" fmla="*/ 17 w 37"/>
              <a:gd name="T51" fmla="*/ 20 h 29"/>
              <a:gd name="T52" fmla="*/ 17 w 37"/>
              <a:gd name="T53" fmla="*/ 20 h 29"/>
              <a:gd name="T54" fmla="*/ 17 w 37"/>
              <a:gd name="T55" fmla="*/ 20 h 29"/>
              <a:gd name="T56" fmla="*/ 37 w 37"/>
              <a:gd name="T57" fmla="*/ 1 h 29"/>
              <a:gd name="T58" fmla="*/ 37 w 37"/>
              <a:gd name="T59" fmla="*/ 0 h 29"/>
              <a:gd name="T60" fmla="*/ 25 w 37"/>
              <a:gd name="T61" fmla="*/ 4 h 29"/>
              <a:gd name="T62" fmla="*/ 24 w 37"/>
              <a:gd name="T63" fmla="*/ 4 h 29"/>
              <a:gd name="T64" fmla="*/ 24 w 37"/>
              <a:gd name="T65" fmla="*/ 4 h 29"/>
              <a:gd name="T66" fmla="*/ 20 w 37"/>
              <a:gd name="T67" fmla="*/ 8 h 29"/>
              <a:gd name="T68" fmla="*/ 18 w 37"/>
              <a:gd name="T69" fmla="*/ 8 h 29"/>
              <a:gd name="T70" fmla="*/ 18 w 37"/>
              <a:gd name="T71" fmla="*/ 9 h 29"/>
              <a:gd name="T72" fmla="*/ 20 w 37"/>
              <a:gd name="T73" fmla="*/ 9 h 29"/>
              <a:gd name="T74" fmla="*/ 22 w 37"/>
              <a:gd name="T75" fmla="*/ 12 h 29"/>
              <a:gd name="T76" fmla="*/ 24 w 37"/>
              <a:gd name="T77" fmla="*/ 10 h 29"/>
              <a:gd name="T78" fmla="*/ 24 w 37"/>
              <a:gd name="T79" fmla="*/ 10 h 29"/>
              <a:gd name="T80" fmla="*/ 26 w 37"/>
              <a:gd name="T81" fmla="*/ 10 h 29"/>
              <a:gd name="T82" fmla="*/ 26 w 37"/>
              <a:gd name="T83" fmla="*/ 9 h 29"/>
              <a:gd name="T84" fmla="*/ 28 w 37"/>
              <a:gd name="T85" fmla="*/ 8 h 29"/>
              <a:gd name="T86" fmla="*/ 29 w 37"/>
              <a:gd name="T87" fmla="*/ 8 h 29"/>
              <a:gd name="T88" fmla="*/ 29 w 37"/>
              <a:gd name="T89" fmla="*/ 9 h 29"/>
              <a:gd name="T90" fmla="*/ 36 w 37"/>
              <a:gd name="T91" fmla="*/ 9 h 29"/>
              <a:gd name="T92" fmla="*/ 36 w 37"/>
              <a:gd name="T93" fmla="*/ 4 h 29"/>
              <a:gd name="T94" fmla="*/ 32 w 37"/>
              <a:gd name="T95" fmla="*/ 8 h 29"/>
              <a:gd name="T96" fmla="*/ 33 w 37"/>
              <a:gd name="T97" fmla="*/ 4 h 29"/>
              <a:gd name="T98" fmla="*/ 37 w 37"/>
              <a:gd name="T99" fmla="*/ 1 h 29"/>
              <a:gd name="T100" fmla="*/ 37 w 37"/>
              <a:gd name="T101" fmla="*/ 1 h 29"/>
              <a:gd name="T102" fmla="*/ 37 w 37"/>
              <a:gd name="T103" fmla="*/ 1 h 29"/>
              <a:gd name="T104" fmla="*/ 37 w 37"/>
              <a:gd name="T105" fmla="*/ 1 h 29"/>
              <a:gd name="T106" fmla="*/ 37 w 37"/>
              <a:gd name="T107" fmla="*/ 1 h 29"/>
              <a:gd name="T108" fmla="*/ 37 w 37"/>
              <a:gd name="T109" fmla="*/ 1 h 29"/>
              <a:gd name="T110" fmla="*/ 37 w 37"/>
              <a:gd name="T111" fmla="*/ 1 h 29"/>
              <a:gd name="T112" fmla="*/ 37 w 37"/>
              <a:gd name="T113"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 h="29">
                <a:moveTo>
                  <a:pt x="17" y="20"/>
                </a:moveTo>
                <a:lnTo>
                  <a:pt x="16" y="20"/>
                </a:lnTo>
                <a:lnTo>
                  <a:pt x="14" y="18"/>
                </a:lnTo>
                <a:lnTo>
                  <a:pt x="13" y="18"/>
                </a:lnTo>
                <a:lnTo>
                  <a:pt x="12" y="18"/>
                </a:lnTo>
                <a:lnTo>
                  <a:pt x="10" y="18"/>
                </a:lnTo>
                <a:lnTo>
                  <a:pt x="9" y="18"/>
                </a:lnTo>
                <a:lnTo>
                  <a:pt x="8" y="18"/>
                </a:lnTo>
                <a:lnTo>
                  <a:pt x="5" y="20"/>
                </a:lnTo>
                <a:lnTo>
                  <a:pt x="2" y="21"/>
                </a:lnTo>
                <a:lnTo>
                  <a:pt x="0" y="25"/>
                </a:lnTo>
                <a:lnTo>
                  <a:pt x="0" y="26"/>
                </a:lnTo>
                <a:lnTo>
                  <a:pt x="2" y="28"/>
                </a:lnTo>
                <a:lnTo>
                  <a:pt x="6" y="28"/>
                </a:lnTo>
                <a:lnTo>
                  <a:pt x="8" y="29"/>
                </a:lnTo>
                <a:lnTo>
                  <a:pt x="14" y="29"/>
                </a:lnTo>
                <a:lnTo>
                  <a:pt x="16" y="28"/>
                </a:lnTo>
                <a:lnTo>
                  <a:pt x="18" y="28"/>
                </a:lnTo>
                <a:lnTo>
                  <a:pt x="18" y="26"/>
                </a:lnTo>
                <a:lnTo>
                  <a:pt x="18" y="21"/>
                </a:lnTo>
                <a:lnTo>
                  <a:pt x="17" y="20"/>
                </a:lnTo>
                <a:lnTo>
                  <a:pt x="17" y="20"/>
                </a:lnTo>
                <a:lnTo>
                  <a:pt x="17" y="20"/>
                </a:lnTo>
                <a:lnTo>
                  <a:pt x="17" y="20"/>
                </a:lnTo>
                <a:lnTo>
                  <a:pt x="17" y="20"/>
                </a:lnTo>
                <a:lnTo>
                  <a:pt x="17" y="20"/>
                </a:lnTo>
                <a:lnTo>
                  <a:pt x="17" y="20"/>
                </a:lnTo>
                <a:lnTo>
                  <a:pt x="17" y="20"/>
                </a:lnTo>
                <a:close/>
                <a:moveTo>
                  <a:pt x="37" y="1"/>
                </a:moveTo>
                <a:lnTo>
                  <a:pt x="37" y="0"/>
                </a:lnTo>
                <a:lnTo>
                  <a:pt x="25" y="4"/>
                </a:lnTo>
                <a:lnTo>
                  <a:pt x="24" y="4"/>
                </a:lnTo>
                <a:lnTo>
                  <a:pt x="24" y="4"/>
                </a:lnTo>
                <a:lnTo>
                  <a:pt x="20" y="8"/>
                </a:lnTo>
                <a:lnTo>
                  <a:pt x="18" y="8"/>
                </a:lnTo>
                <a:lnTo>
                  <a:pt x="18" y="9"/>
                </a:lnTo>
                <a:lnTo>
                  <a:pt x="20" y="9"/>
                </a:lnTo>
                <a:lnTo>
                  <a:pt x="22" y="12"/>
                </a:lnTo>
                <a:lnTo>
                  <a:pt x="24" y="10"/>
                </a:lnTo>
                <a:lnTo>
                  <a:pt x="24" y="10"/>
                </a:lnTo>
                <a:lnTo>
                  <a:pt x="26" y="10"/>
                </a:lnTo>
                <a:lnTo>
                  <a:pt x="26" y="9"/>
                </a:lnTo>
                <a:lnTo>
                  <a:pt x="28" y="8"/>
                </a:lnTo>
                <a:lnTo>
                  <a:pt x="29" y="8"/>
                </a:lnTo>
                <a:lnTo>
                  <a:pt x="29" y="9"/>
                </a:lnTo>
                <a:lnTo>
                  <a:pt x="36" y="9"/>
                </a:lnTo>
                <a:lnTo>
                  <a:pt x="36" y="4"/>
                </a:lnTo>
                <a:lnTo>
                  <a:pt x="32" y="8"/>
                </a:lnTo>
                <a:lnTo>
                  <a:pt x="33" y="4"/>
                </a:lnTo>
                <a:lnTo>
                  <a:pt x="37" y="1"/>
                </a:lnTo>
                <a:lnTo>
                  <a:pt x="37" y="1"/>
                </a:lnTo>
                <a:lnTo>
                  <a:pt x="37" y="1"/>
                </a:lnTo>
                <a:lnTo>
                  <a:pt x="37" y="1"/>
                </a:lnTo>
                <a:lnTo>
                  <a:pt x="37" y="1"/>
                </a:lnTo>
                <a:lnTo>
                  <a:pt x="37" y="1"/>
                </a:lnTo>
                <a:lnTo>
                  <a:pt x="37" y="1"/>
                </a:lnTo>
                <a:lnTo>
                  <a:pt x="37" y="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26" name="Freeform 137"/>
          <p:cNvSpPr>
            <a:spLocks noEditPoints="1"/>
          </p:cNvSpPr>
          <p:nvPr/>
        </p:nvSpPr>
        <p:spPr bwMode="auto">
          <a:xfrm>
            <a:off x="8692158" y="4693531"/>
            <a:ext cx="71437" cy="167495"/>
          </a:xfrm>
          <a:custGeom>
            <a:avLst/>
            <a:gdLst>
              <a:gd name="T0" fmla="*/ 24 w 40"/>
              <a:gd name="T1" fmla="*/ 13 h 68"/>
              <a:gd name="T2" fmla="*/ 24 w 40"/>
              <a:gd name="T3" fmla="*/ 13 h 68"/>
              <a:gd name="T4" fmla="*/ 24 w 40"/>
              <a:gd name="T5" fmla="*/ 16 h 68"/>
              <a:gd name="T6" fmla="*/ 24 w 40"/>
              <a:gd name="T7" fmla="*/ 16 h 68"/>
              <a:gd name="T8" fmla="*/ 24 w 40"/>
              <a:gd name="T9" fmla="*/ 16 h 68"/>
              <a:gd name="T10" fmla="*/ 8 w 40"/>
              <a:gd name="T11" fmla="*/ 4 h 68"/>
              <a:gd name="T12" fmla="*/ 5 w 40"/>
              <a:gd name="T13" fmla="*/ 5 h 68"/>
              <a:gd name="T14" fmla="*/ 3 w 40"/>
              <a:gd name="T15" fmla="*/ 3 h 68"/>
              <a:gd name="T16" fmla="*/ 1 w 40"/>
              <a:gd name="T17" fmla="*/ 0 h 68"/>
              <a:gd name="T18" fmla="*/ 5 w 40"/>
              <a:gd name="T19" fmla="*/ 10 h 68"/>
              <a:gd name="T20" fmla="*/ 9 w 40"/>
              <a:gd name="T21" fmla="*/ 9 h 68"/>
              <a:gd name="T22" fmla="*/ 8 w 40"/>
              <a:gd name="T23" fmla="*/ 5 h 68"/>
              <a:gd name="T24" fmla="*/ 8 w 40"/>
              <a:gd name="T25" fmla="*/ 5 h 68"/>
              <a:gd name="T26" fmla="*/ 16 w 40"/>
              <a:gd name="T27" fmla="*/ 20 h 68"/>
              <a:gd name="T28" fmla="*/ 12 w 40"/>
              <a:gd name="T29" fmla="*/ 16 h 68"/>
              <a:gd name="T30" fmla="*/ 9 w 40"/>
              <a:gd name="T31" fmla="*/ 17 h 68"/>
              <a:gd name="T32" fmla="*/ 12 w 40"/>
              <a:gd name="T33" fmla="*/ 26 h 68"/>
              <a:gd name="T34" fmla="*/ 17 w 40"/>
              <a:gd name="T35" fmla="*/ 22 h 68"/>
              <a:gd name="T36" fmla="*/ 16 w 40"/>
              <a:gd name="T37" fmla="*/ 20 h 68"/>
              <a:gd name="T38" fmla="*/ 16 w 40"/>
              <a:gd name="T39" fmla="*/ 20 h 68"/>
              <a:gd name="T40" fmla="*/ 23 w 40"/>
              <a:gd name="T41" fmla="*/ 20 h 68"/>
              <a:gd name="T42" fmla="*/ 23 w 40"/>
              <a:gd name="T43" fmla="*/ 18 h 68"/>
              <a:gd name="T44" fmla="*/ 21 w 40"/>
              <a:gd name="T45" fmla="*/ 20 h 68"/>
              <a:gd name="T46" fmla="*/ 24 w 40"/>
              <a:gd name="T47" fmla="*/ 21 h 68"/>
              <a:gd name="T48" fmla="*/ 23 w 40"/>
              <a:gd name="T49" fmla="*/ 20 h 68"/>
              <a:gd name="T50" fmla="*/ 23 w 40"/>
              <a:gd name="T51" fmla="*/ 20 h 68"/>
              <a:gd name="T52" fmla="*/ 27 w 40"/>
              <a:gd name="T53" fmla="*/ 40 h 68"/>
              <a:gd name="T54" fmla="*/ 24 w 40"/>
              <a:gd name="T55" fmla="*/ 42 h 68"/>
              <a:gd name="T56" fmla="*/ 27 w 40"/>
              <a:gd name="T57" fmla="*/ 44 h 68"/>
              <a:gd name="T58" fmla="*/ 27 w 40"/>
              <a:gd name="T59" fmla="*/ 40 h 68"/>
              <a:gd name="T60" fmla="*/ 27 w 40"/>
              <a:gd name="T61" fmla="*/ 40 h 68"/>
              <a:gd name="T62" fmla="*/ 27 w 40"/>
              <a:gd name="T63" fmla="*/ 40 h 68"/>
              <a:gd name="T64" fmla="*/ 36 w 40"/>
              <a:gd name="T65" fmla="*/ 54 h 68"/>
              <a:gd name="T66" fmla="*/ 35 w 40"/>
              <a:gd name="T67" fmla="*/ 54 h 68"/>
              <a:gd name="T68" fmla="*/ 37 w 40"/>
              <a:gd name="T69" fmla="*/ 58 h 68"/>
              <a:gd name="T70" fmla="*/ 36 w 40"/>
              <a:gd name="T71" fmla="*/ 56 h 68"/>
              <a:gd name="T72" fmla="*/ 36 w 40"/>
              <a:gd name="T73" fmla="*/ 56 h 68"/>
              <a:gd name="T74" fmla="*/ 36 w 40"/>
              <a:gd name="T75" fmla="*/ 56 h 68"/>
              <a:gd name="T76" fmla="*/ 37 w 40"/>
              <a:gd name="T77" fmla="*/ 66 h 68"/>
              <a:gd name="T78" fmla="*/ 39 w 40"/>
              <a:gd name="T79" fmla="*/ 68 h 68"/>
              <a:gd name="T80" fmla="*/ 39 w 40"/>
              <a:gd name="T81" fmla="*/ 65 h 68"/>
              <a:gd name="T82" fmla="*/ 39 w 40"/>
              <a:gd name="T83" fmla="*/ 65 h 68"/>
              <a:gd name="T84" fmla="*/ 39 w 40"/>
              <a:gd name="T85"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 h="68">
                <a:moveTo>
                  <a:pt x="24" y="16"/>
                </a:moveTo>
                <a:lnTo>
                  <a:pt x="24" y="14"/>
                </a:lnTo>
                <a:lnTo>
                  <a:pt x="24" y="13"/>
                </a:lnTo>
                <a:lnTo>
                  <a:pt x="24" y="10"/>
                </a:lnTo>
                <a:lnTo>
                  <a:pt x="24" y="10"/>
                </a:lnTo>
                <a:lnTo>
                  <a:pt x="24" y="13"/>
                </a:lnTo>
                <a:lnTo>
                  <a:pt x="24" y="17"/>
                </a:lnTo>
                <a:lnTo>
                  <a:pt x="24" y="16"/>
                </a:lnTo>
                <a:lnTo>
                  <a:pt x="24" y="16"/>
                </a:lnTo>
                <a:lnTo>
                  <a:pt x="24" y="16"/>
                </a:lnTo>
                <a:lnTo>
                  <a:pt x="24" y="16"/>
                </a:lnTo>
                <a:lnTo>
                  <a:pt x="24" y="16"/>
                </a:lnTo>
                <a:lnTo>
                  <a:pt x="24" y="16"/>
                </a:lnTo>
                <a:lnTo>
                  <a:pt x="24" y="16"/>
                </a:lnTo>
                <a:lnTo>
                  <a:pt x="24" y="16"/>
                </a:lnTo>
                <a:close/>
                <a:moveTo>
                  <a:pt x="8" y="5"/>
                </a:moveTo>
                <a:lnTo>
                  <a:pt x="8" y="5"/>
                </a:lnTo>
                <a:lnTo>
                  <a:pt x="8" y="4"/>
                </a:lnTo>
                <a:lnTo>
                  <a:pt x="7" y="3"/>
                </a:lnTo>
                <a:lnTo>
                  <a:pt x="7" y="4"/>
                </a:lnTo>
                <a:lnTo>
                  <a:pt x="5" y="5"/>
                </a:lnTo>
                <a:lnTo>
                  <a:pt x="4" y="6"/>
                </a:lnTo>
                <a:lnTo>
                  <a:pt x="4" y="5"/>
                </a:lnTo>
                <a:lnTo>
                  <a:pt x="3" y="3"/>
                </a:lnTo>
                <a:lnTo>
                  <a:pt x="1" y="1"/>
                </a:lnTo>
                <a:lnTo>
                  <a:pt x="1" y="0"/>
                </a:lnTo>
                <a:lnTo>
                  <a:pt x="1" y="0"/>
                </a:lnTo>
                <a:lnTo>
                  <a:pt x="0" y="0"/>
                </a:lnTo>
                <a:lnTo>
                  <a:pt x="4" y="10"/>
                </a:lnTo>
                <a:lnTo>
                  <a:pt x="5" y="10"/>
                </a:lnTo>
                <a:lnTo>
                  <a:pt x="7" y="10"/>
                </a:lnTo>
                <a:lnTo>
                  <a:pt x="9" y="10"/>
                </a:lnTo>
                <a:lnTo>
                  <a:pt x="9" y="9"/>
                </a:lnTo>
                <a:lnTo>
                  <a:pt x="8" y="5"/>
                </a:lnTo>
                <a:lnTo>
                  <a:pt x="8" y="5"/>
                </a:lnTo>
                <a:lnTo>
                  <a:pt x="8" y="5"/>
                </a:lnTo>
                <a:lnTo>
                  <a:pt x="8" y="5"/>
                </a:lnTo>
                <a:lnTo>
                  <a:pt x="8" y="5"/>
                </a:lnTo>
                <a:lnTo>
                  <a:pt x="8" y="5"/>
                </a:lnTo>
                <a:lnTo>
                  <a:pt x="8" y="5"/>
                </a:lnTo>
                <a:lnTo>
                  <a:pt x="8" y="5"/>
                </a:lnTo>
                <a:close/>
                <a:moveTo>
                  <a:pt x="16" y="20"/>
                </a:moveTo>
                <a:lnTo>
                  <a:pt x="13" y="18"/>
                </a:lnTo>
                <a:lnTo>
                  <a:pt x="12" y="17"/>
                </a:lnTo>
                <a:lnTo>
                  <a:pt x="12" y="16"/>
                </a:lnTo>
                <a:lnTo>
                  <a:pt x="11" y="14"/>
                </a:lnTo>
                <a:lnTo>
                  <a:pt x="9" y="14"/>
                </a:lnTo>
                <a:lnTo>
                  <a:pt x="9" y="17"/>
                </a:lnTo>
                <a:lnTo>
                  <a:pt x="11" y="18"/>
                </a:lnTo>
                <a:lnTo>
                  <a:pt x="12" y="18"/>
                </a:lnTo>
                <a:lnTo>
                  <a:pt x="12" y="26"/>
                </a:lnTo>
                <a:lnTo>
                  <a:pt x="19" y="26"/>
                </a:lnTo>
                <a:lnTo>
                  <a:pt x="19" y="24"/>
                </a:lnTo>
                <a:lnTo>
                  <a:pt x="17" y="22"/>
                </a:lnTo>
                <a:lnTo>
                  <a:pt x="16" y="20"/>
                </a:lnTo>
                <a:lnTo>
                  <a:pt x="16" y="20"/>
                </a:lnTo>
                <a:lnTo>
                  <a:pt x="16" y="20"/>
                </a:lnTo>
                <a:lnTo>
                  <a:pt x="16" y="20"/>
                </a:lnTo>
                <a:lnTo>
                  <a:pt x="16" y="20"/>
                </a:lnTo>
                <a:lnTo>
                  <a:pt x="16" y="20"/>
                </a:lnTo>
                <a:lnTo>
                  <a:pt x="16" y="20"/>
                </a:lnTo>
                <a:lnTo>
                  <a:pt x="16" y="20"/>
                </a:lnTo>
                <a:close/>
                <a:moveTo>
                  <a:pt x="23" y="20"/>
                </a:moveTo>
                <a:lnTo>
                  <a:pt x="23" y="17"/>
                </a:lnTo>
                <a:lnTo>
                  <a:pt x="23" y="18"/>
                </a:lnTo>
                <a:lnTo>
                  <a:pt x="23" y="18"/>
                </a:lnTo>
                <a:lnTo>
                  <a:pt x="21" y="18"/>
                </a:lnTo>
                <a:lnTo>
                  <a:pt x="21" y="20"/>
                </a:lnTo>
                <a:lnTo>
                  <a:pt x="21" y="20"/>
                </a:lnTo>
                <a:lnTo>
                  <a:pt x="21" y="21"/>
                </a:lnTo>
                <a:lnTo>
                  <a:pt x="23" y="22"/>
                </a:lnTo>
                <a:lnTo>
                  <a:pt x="24" y="21"/>
                </a:lnTo>
                <a:lnTo>
                  <a:pt x="23" y="20"/>
                </a:lnTo>
                <a:lnTo>
                  <a:pt x="23" y="20"/>
                </a:lnTo>
                <a:lnTo>
                  <a:pt x="23" y="20"/>
                </a:lnTo>
                <a:lnTo>
                  <a:pt x="23" y="20"/>
                </a:lnTo>
                <a:lnTo>
                  <a:pt x="23" y="20"/>
                </a:lnTo>
                <a:lnTo>
                  <a:pt x="23" y="20"/>
                </a:lnTo>
                <a:lnTo>
                  <a:pt x="23" y="20"/>
                </a:lnTo>
                <a:lnTo>
                  <a:pt x="23" y="20"/>
                </a:lnTo>
                <a:close/>
                <a:moveTo>
                  <a:pt x="27" y="40"/>
                </a:moveTo>
                <a:lnTo>
                  <a:pt x="25" y="40"/>
                </a:lnTo>
                <a:lnTo>
                  <a:pt x="25" y="41"/>
                </a:lnTo>
                <a:lnTo>
                  <a:pt x="24" y="42"/>
                </a:lnTo>
                <a:lnTo>
                  <a:pt x="24" y="42"/>
                </a:lnTo>
                <a:lnTo>
                  <a:pt x="25" y="42"/>
                </a:lnTo>
                <a:lnTo>
                  <a:pt x="27" y="44"/>
                </a:lnTo>
                <a:lnTo>
                  <a:pt x="28" y="42"/>
                </a:lnTo>
                <a:lnTo>
                  <a:pt x="28" y="41"/>
                </a:lnTo>
                <a:lnTo>
                  <a:pt x="27" y="40"/>
                </a:lnTo>
                <a:lnTo>
                  <a:pt x="27" y="40"/>
                </a:lnTo>
                <a:lnTo>
                  <a:pt x="27" y="40"/>
                </a:lnTo>
                <a:lnTo>
                  <a:pt x="27" y="40"/>
                </a:lnTo>
                <a:lnTo>
                  <a:pt x="27" y="40"/>
                </a:lnTo>
                <a:lnTo>
                  <a:pt x="27" y="40"/>
                </a:lnTo>
                <a:lnTo>
                  <a:pt x="27" y="40"/>
                </a:lnTo>
                <a:lnTo>
                  <a:pt x="27" y="40"/>
                </a:lnTo>
                <a:close/>
                <a:moveTo>
                  <a:pt x="36" y="56"/>
                </a:moveTo>
                <a:lnTo>
                  <a:pt x="36" y="54"/>
                </a:lnTo>
                <a:lnTo>
                  <a:pt x="35" y="54"/>
                </a:lnTo>
                <a:lnTo>
                  <a:pt x="35" y="54"/>
                </a:lnTo>
                <a:lnTo>
                  <a:pt x="35" y="54"/>
                </a:lnTo>
                <a:lnTo>
                  <a:pt x="35" y="57"/>
                </a:lnTo>
                <a:lnTo>
                  <a:pt x="36" y="58"/>
                </a:lnTo>
                <a:lnTo>
                  <a:pt x="37" y="58"/>
                </a:lnTo>
                <a:lnTo>
                  <a:pt x="36" y="56"/>
                </a:lnTo>
                <a:lnTo>
                  <a:pt x="36" y="56"/>
                </a:lnTo>
                <a:lnTo>
                  <a:pt x="36" y="56"/>
                </a:lnTo>
                <a:lnTo>
                  <a:pt x="36" y="56"/>
                </a:lnTo>
                <a:lnTo>
                  <a:pt x="36" y="56"/>
                </a:lnTo>
                <a:lnTo>
                  <a:pt x="36" y="56"/>
                </a:lnTo>
                <a:lnTo>
                  <a:pt x="36" y="56"/>
                </a:lnTo>
                <a:lnTo>
                  <a:pt x="36" y="56"/>
                </a:lnTo>
                <a:lnTo>
                  <a:pt x="36" y="56"/>
                </a:lnTo>
                <a:close/>
                <a:moveTo>
                  <a:pt x="39" y="65"/>
                </a:moveTo>
                <a:lnTo>
                  <a:pt x="37" y="65"/>
                </a:lnTo>
                <a:lnTo>
                  <a:pt x="37" y="66"/>
                </a:lnTo>
                <a:lnTo>
                  <a:pt x="37" y="68"/>
                </a:lnTo>
                <a:lnTo>
                  <a:pt x="37" y="68"/>
                </a:lnTo>
                <a:lnTo>
                  <a:pt x="39" y="68"/>
                </a:lnTo>
                <a:lnTo>
                  <a:pt x="40" y="66"/>
                </a:lnTo>
                <a:lnTo>
                  <a:pt x="39" y="65"/>
                </a:lnTo>
                <a:lnTo>
                  <a:pt x="39" y="65"/>
                </a:lnTo>
                <a:lnTo>
                  <a:pt x="39" y="65"/>
                </a:lnTo>
                <a:lnTo>
                  <a:pt x="39" y="65"/>
                </a:lnTo>
                <a:lnTo>
                  <a:pt x="39" y="65"/>
                </a:lnTo>
                <a:lnTo>
                  <a:pt x="39" y="65"/>
                </a:lnTo>
                <a:lnTo>
                  <a:pt x="39" y="65"/>
                </a:lnTo>
                <a:lnTo>
                  <a:pt x="39" y="6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27" name="Freeform 138"/>
          <p:cNvSpPr>
            <a:spLocks noEditPoints="1"/>
          </p:cNvSpPr>
          <p:nvPr/>
        </p:nvSpPr>
        <p:spPr bwMode="auto">
          <a:xfrm>
            <a:off x="8635011" y="4883195"/>
            <a:ext cx="94655" cy="78821"/>
          </a:xfrm>
          <a:custGeom>
            <a:avLst/>
            <a:gdLst>
              <a:gd name="T0" fmla="*/ 35 w 53"/>
              <a:gd name="T1" fmla="*/ 26 h 32"/>
              <a:gd name="T2" fmla="*/ 29 w 53"/>
              <a:gd name="T3" fmla="*/ 21 h 32"/>
              <a:gd name="T4" fmla="*/ 24 w 53"/>
              <a:gd name="T5" fmla="*/ 20 h 32"/>
              <a:gd name="T6" fmla="*/ 23 w 53"/>
              <a:gd name="T7" fmla="*/ 18 h 32"/>
              <a:gd name="T8" fmla="*/ 20 w 53"/>
              <a:gd name="T9" fmla="*/ 16 h 32"/>
              <a:gd name="T10" fmla="*/ 17 w 53"/>
              <a:gd name="T11" fmla="*/ 13 h 32"/>
              <a:gd name="T12" fmla="*/ 16 w 53"/>
              <a:gd name="T13" fmla="*/ 10 h 32"/>
              <a:gd name="T14" fmla="*/ 11 w 53"/>
              <a:gd name="T15" fmla="*/ 6 h 32"/>
              <a:gd name="T16" fmla="*/ 9 w 53"/>
              <a:gd name="T17" fmla="*/ 4 h 32"/>
              <a:gd name="T18" fmla="*/ 4 w 53"/>
              <a:gd name="T19" fmla="*/ 1 h 32"/>
              <a:gd name="T20" fmla="*/ 0 w 53"/>
              <a:gd name="T21" fmla="*/ 0 h 32"/>
              <a:gd name="T22" fmla="*/ 0 w 53"/>
              <a:gd name="T23" fmla="*/ 2 h 32"/>
              <a:gd name="T24" fmla="*/ 3 w 53"/>
              <a:gd name="T25" fmla="*/ 6 h 32"/>
              <a:gd name="T26" fmla="*/ 5 w 53"/>
              <a:gd name="T27" fmla="*/ 10 h 32"/>
              <a:gd name="T28" fmla="*/ 13 w 53"/>
              <a:gd name="T29" fmla="*/ 18 h 32"/>
              <a:gd name="T30" fmla="*/ 16 w 53"/>
              <a:gd name="T31" fmla="*/ 21 h 32"/>
              <a:gd name="T32" fmla="*/ 19 w 53"/>
              <a:gd name="T33" fmla="*/ 21 h 32"/>
              <a:gd name="T34" fmla="*/ 21 w 53"/>
              <a:gd name="T35" fmla="*/ 24 h 32"/>
              <a:gd name="T36" fmla="*/ 23 w 53"/>
              <a:gd name="T37" fmla="*/ 24 h 32"/>
              <a:gd name="T38" fmla="*/ 25 w 53"/>
              <a:gd name="T39" fmla="*/ 25 h 32"/>
              <a:gd name="T40" fmla="*/ 27 w 53"/>
              <a:gd name="T41" fmla="*/ 26 h 32"/>
              <a:gd name="T42" fmla="*/ 28 w 53"/>
              <a:gd name="T43" fmla="*/ 28 h 32"/>
              <a:gd name="T44" fmla="*/ 31 w 53"/>
              <a:gd name="T45" fmla="*/ 29 h 32"/>
              <a:gd name="T46" fmla="*/ 33 w 53"/>
              <a:gd name="T47" fmla="*/ 30 h 32"/>
              <a:gd name="T48" fmla="*/ 36 w 53"/>
              <a:gd name="T49" fmla="*/ 32 h 32"/>
              <a:gd name="T50" fmla="*/ 37 w 53"/>
              <a:gd name="T51" fmla="*/ 30 h 32"/>
              <a:gd name="T52" fmla="*/ 39 w 53"/>
              <a:gd name="T53" fmla="*/ 30 h 32"/>
              <a:gd name="T54" fmla="*/ 36 w 53"/>
              <a:gd name="T55" fmla="*/ 26 h 32"/>
              <a:gd name="T56" fmla="*/ 36 w 53"/>
              <a:gd name="T57" fmla="*/ 26 h 32"/>
              <a:gd name="T58" fmla="*/ 36 w 53"/>
              <a:gd name="T59" fmla="*/ 26 h 32"/>
              <a:gd name="T60" fmla="*/ 36 w 53"/>
              <a:gd name="T61" fmla="*/ 26 h 32"/>
              <a:gd name="T62" fmla="*/ 43 w 53"/>
              <a:gd name="T63" fmla="*/ 10 h 32"/>
              <a:gd name="T64" fmla="*/ 41 w 53"/>
              <a:gd name="T65" fmla="*/ 9 h 32"/>
              <a:gd name="T66" fmla="*/ 40 w 53"/>
              <a:gd name="T67" fmla="*/ 9 h 32"/>
              <a:gd name="T68" fmla="*/ 40 w 53"/>
              <a:gd name="T69" fmla="*/ 10 h 32"/>
              <a:gd name="T70" fmla="*/ 43 w 53"/>
              <a:gd name="T71" fmla="*/ 16 h 32"/>
              <a:gd name="T72" fmla="*/ 44 w 53"/>
              <a:gd name="T73" fmla="*/ 13 h 32"/>
              <a:gd name="T74" fmla="*/ 43 w 53"/>
              <a:gd name="T75" fmla="*/ 10 h 32"/>
              <a:gd name="T76" fmla="*/ 43 w 53"/>
              <a:gd name="T77" fmla="*/ 10 h 32"/>
              <a:gd name="T78" fmla="*/ 43 w 53"/>
              <a:gd name="T79" fmla="*/ 10 h 32"/>
              <a:gd name="T80" fmla="*/ 43 w 53"/>
              <a:gd name="T81" fmla="*/ 10 h 32"/>
              <a:gd name="T82" fmla="*/ 43 w 53"/>
              <a:gd name="T83" fmla="*/ 10 h 32"/>
              <a:gd name="T84" fmla="*/ 53 w 53"/>
              <a:gd name="T85" fmla="*/ 18 h 32"/>
              <a:gd name="T86" fmla="*/ 51 w 53"/>
              <a:gd name="T87" fmla="*/ 17 h 32"/>
              <a:gd name="T88" fmla="*/ 52 w 53"/>
              <a:gd name="T89" fmla="*/ 20 h 32"/>
              <a:gd name="T90" fmla="*/ 53 w 53"/>
              <a:gd name="T91" fmla="*/ 21 h 32"/>
              <a:gd name="T92" fmla="*/ 53 w 53"/>
              <a:gd name="T93" fmla="*/ 18 h 32"/>
              <a:gd name="T94" fmla="*/ 53 w 53"/>
              <a:gd name="T95" fmla="*/ 18 h 32"/>
              <a:gd name="T96" fmla="*/ 53 w 53"/>
              <a:gd name="T97" fmla="*/ 18 h 32"/>
              <a:gd name="T98" fmla="*/ 53 w 53"/>
              <a:gd name="T99"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 h="32">
                <a:moveTo>
                  <a:pt x="36" y="26"/>
                </a:moveTo>
                <a:lnTo>
                  <a:pt x="35" y="26"/>
                </a:lnTo>
                <a:lnTo>
                  <a:pt x="33" y="25"/>
                </a:lnTo>
                <a:lnTo>
                  <a:pt x="29" y="21"/>
                </a:lnTo>
                <a:lnTo>
                  <a:pt x="27" y="21"/>
                </a:lnTo>
                <a:lnTo>
                  <a:pt x="24" y="20"/>
                </a:lnTo>
                <a:lnTo>
                  <a:pt x="24" y="18"/>
                </a:lnTo>
                <a:lnTo>
                  <a:pt x="23" y="18"/>
                </a:lnTo>
                <a:lnTo>
                  <a:pt x="21" y="17"/>
                </a:lnTo>
                <a:lnTo>
                  <a:pt x="20" y="16"/>
                </a:lnTo>
                <a:lnTo>
                  <a:pt x="19" y="16"/>
                </a:lnTo>
                <a:lnTo>
                  <a:pt x="17" y="13"/>
                </a:lnTo>
                <a:lnTo>
                  <a:pt x="17" y="10"/>
                </a:lnTo>
                <a:lnTo>
                  <a:pt x="16" y="10"/>
                </a:lnTo>
                <a:lnTo>
                  <a:pt x="13" y="6"/>
                </a:lnTo>
                <a:lnTo>
                  <a:pt x="11" y="6"/>
                </a:lnTo>
                <a:lnTo>
                  <a:pt x="9" y="5"/>
                </a:lnTo>
                <a:lnTo>
                  <a:pt x="9" y="4"/>
                </a:lnTo>
                <a:lnTo>
                  <a:pt x="7" y="4"/>
                </a:lnTo>
                <a:lnTo>
                  <a:pt x="4" y="1"/>
                </a:lnTo>
                <a:lnTo>
                  <a:pt x="3" y="1"/>
                </a:lnTo>
                <a:lnTo>
                  <a:pt x="0" y="0"/>
                </a:lnTo>
                <a:lnTo>
                  <a:pt x="0" y="0"/>
                </a:lnTo>
                <a:lnTo>
                  <a:pt x="0" y="2"/>
                </a:lnTo>
                <a:lnTo>
                  <a:pt x="0" y="4"/>
                </a:lnTo>
                <a:lnTo>
                  <a:pt x="3" y="6"/>
                </a:lnTo>
                <a:lnTo>
                  <a:pt x="4" y="9"/>
                </a:lnTo>
                <a:lnTo>
                  <a:pt x="5" y="10"/>
                </a:lnTo>
                <a:lnTo>
                  <a:pt x="9" y="16"/>
                </a:lnTo>
                <a:lnTo>
                  <a:pt x="13" y="18"/>
                </a:lnTo>
                <a:lnTo>
                  <a:pt x="15" y="20"/>
                </a:lnTo>
                <a:lnTo>
                  <a:pt x="16" y="21"/>
                </a:lnTo>
                <a:lnTo>
                  <a:pt x="16" y="21"/>
                </a:lnTo>
                <a:lnTo>
                  <a:pt x="19" y="21"/>
                </a:lnTo>
                <a:lnTo>
                  <a:pt x="20" y="24"/>
                </a:lnTo>
                <a:lnTo>
                  <a:pt x="21" y="24"/>
                </a:lnTo>
                <a:lnTo>
                  <a:pt x="23" y="24"/>
                </a:lnTo>
                <a:lnTo>
                  <a:pt x="23" y="24"/>
                </a:lnTo>
                <a:lnTo>
                  <a:pt x="24" y="25"/>
                </a:lnTo>
                <a:lnTo>
                  <a:pt x="25" y="25"/>
                </a:lnTo>
                <a:lnTo>
                  <a:pt x="25" y="26"/>
                </a:lnTo>
                <a:lnTo>
                  <a:pt x="27" y="26"/>
                </a:lnTo>
                <a:lnTo>
                  <a:pt x="27" y="28"/>
                </a:lnTo>
                <a:lnTo>
                  <a:pt x="28" y="28"/>
                </a:lnTo>
                <a:lnTo>
                  <a:pt x="29" y="28"/>
                </a:lnTo>
                <a:lnTo>
                  <a:pt x="31" y="29"/>
                </a:lnTo>
                <a:lnTo>
                  <a:pt x="33" y="29"/>
                </a:lnTo>
                <a:lnTo>
                  <a:pt x="33" y="30"/>
                </a:lnTo>
                <a:lnTo>
                  <a:pt x="36" y="30"/>
                </a:lnTo>
                <a:lnTo>
                  <a:pt x="36" y="32"/>
                </a:lnTo>
                <a:lnTo>
                  <a:pt x="37" y="32"/>
                </a:lnTo>
                <a:lnTo>
                  <a:pt x="37" y="30"/>
                </a:lnTo>
                <a:lnTo>
                  <a:pt x="39" y="30"/>
                </a:lnTo>
                <a:lnTo>
                  <a:pt x="39" y="30"/>
                </a:lnTo>
                <a:lnTo>
                  <a:pt x="39" y="28"/>
                </a:lnTo>
                <a:lnTo>
                  <a:pt x="36" y="26"/>
                </a:lnTo>
                <a:lnTo>
                  <a:pt x="36" y="26"/>
                </a:lnTo>
                <a:lnTo>
                  <a:pt x="36" y="26"/>
                </a:lnTo>
                <a:lnTo>
                  <a:pt x="36" y="26"/>
                </a:lnTo>
                <a:lnTo>
                  <a:pt x="36" y="26"/>
                </a:lnTo>
                <a:lnTo>
                  <a:pt x="36" y="26"/>
                </a:lnTo>
                <a:lnTo>
                  <a:pt x="36" y="26"/>
                </a:lnTo>
                <a:lnTo>
                  <a:pt x="36" y="26"/>
                </a:lnTo>
                <a:close/>
                <a:moveTo>
                  <a:pt x="43" y="10"/>
                </a:moveTo>
                <a:lnTo>
                  <a:pt x="43" y="9"/>
                </a:lnTo>
                <a:lnTo>
                  <a:pt x="41" y="9"/>
                </a:lnTo>
                <a:lnTo>
                  <a:pt x="40" y="9"/>
                </a:lnTo>
                <a:lnTo>
                  <a:pt x="40" y="9"/>
                </a:lnTo>
                <a:lnTo>
                  <a:pt x="40" y="10"/>
                </a:lnTo>
                <a:lnTo>
                  <a:pt x="40" y="10"/>
                </a:lnTo>
                <a:lnTo>
                  <a:pt x="40" y="12"/>
                </a:lnTo>
                <a:lnTo>
                  <a:pt x="43" y="16"/>
                </a:lnTo>
                <a:lnTo>
                  <a:pt x="44" y="13"/>
                </a:lnTo>
                <a:lnTo>
                  <a:pt x="44" y="13"/>
                </a:lnTo>
                <a:lnTo>
                  <a:pt x="44" y="12"/>
                </a:lnTo>
                <a:lnTo>
                  <a:pt x="43" y="10"/>
                </a:lnTo>
                <a:lnTo>
                  <a:pt x="43" y="10"/>
                </a:lnTo>
                <a:lnTo>
                  <a:pt x="43" y="10"/>
                </a:lnTo>
                <a:lnTo>
                  <a:pt x="43" y="10"/>
                </a:lnTo>
                <a:lnTo>
                  <a:pt x="43" y="10"/>
                </a:lnTo>
                <a:lnTo>
                  <a:pt x="43" y="10"/>
                </a:lnTo>
                <a:lnTo>
                  <a:pt x="43" y="10"/>
                </a:lnTo>
                <a:lnTo>
                  <a:pt x="43" y="10"/>
                </a:lnTo>
                <a:lnTo>
                  <a:pt x="43" y="10"/>
                </a:lnTo>
                <a:close/>
                <a:moveTo>
                  <a:pt x="53" y="18"/>
                </a:moveTo>
                <a:lnTo>
                  <a:pt x="53" y="18"/>
                </a:lnTo>
                <a:lnTo>
                  <a:pt x="52" y="17"/>
                </a:lnTo>
                <a:lnTo>
                  <a:pt x="51" y="17"/>
                </a:lnTo>
                <a:lnTo>
                  <a:pt x="51" y="18"/>
                </a:lnTo>
                <a:lnTo>
                  <a:pt x="52" y="20"/>
                </a:lnTo>
                <a:lnTo>
                  <a:pt x="52" y="21"/>
                </a:lnTo>
                <a:lnTo>
                  <a:pt x="53" y="21"/>
                </a:lnTo>
                <a:lnTo>
                  <a:pt x="53" y="20"/>
                </a:lnTo>
                <a:lnTo>
                  <a:pt x="53" y="18"/>
                </a:lnTo>
                <a:lnTo>
                  <a:pt x="53" y="18"/>
                </a:lnTo>
                <a:lnTo>
                  <a:pt x="53" y="18"/>
                </a:lnTo>
                <a:lnTo>
                  <a:pt x="53" y="18"/>
                </a:lnTo>
                <a:lnTo>
                  <a:pt x="53" y="18"/>
                </a:lnTo>
                <a:lnTo>
                  <a:pt x="53" y="18"/>
                </a:lnTo>
                <a:lnTo>
                  <a:pt x="53" y="18"/>
                </a:lnTo>
                <a:lnTo>
                  <a:pt x="53" y="18"/>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28" name="Freeform 139"/>
          <p:cNvSpPr>
            <a:spLocks/>
          </p:cNvSpPr>
          <p:nvPr/>
        </p:nvSpPr>
        <p:spPr bwMode="auto">
          <a:xfrm>
            <a:off x="7159820" y="3777226"/>
            <a:ext cx="269677" cy="270947"/>
          </a:xfrm>
          <a:custGeom>
            <a:avLst/>
            <a:gdLst>
              <a:gd name="T0" fmla="*/ 146 w 151"/>
              <a:gd name="T1" fmla="*/ 29 h 110"/>
              <a:gd name="T2" fmla="*/ 141 w 151"/>
              <a:gd name="T3" fmla="*/ 27 h 110"/>
              <a:gd name="T4" fmla="*/ 134 w 151"/>
              <a:gd name="T5" fmla="*/ 21 h 110"/>
              <a:gd name="T6" fmla="*/ 133 w 151"/>
              <a:gd name="T7" fmla="*/ 20 h 110"/>
              <a:gd name="T8" fmla="*/ 128 w 151"/>
              <a:gd name="T9" fmla="*/ 20 h 110"/>
              <a:gd name="T10" fmla="*/ 125 w 151"/>
              <a:gd name="T11" fmla="*/ 16 h 110"/>
              <a:gd name="T12" fmla="*/ 125 w 151"/>
              <a:gd name="T13" fmla="*/ 11 h 110"/>
              <a:gd name="T14" fmla="*/ 120 w 151"/>
              <a:gd name="T15" fmla="*/ 7 h 110"/>
              <a:gd name="T16" fmla="*/ 112 w 151"/>
              <a:gd name="T17" fmla="*/ 8 h 110"/>
              <a:gd name="T18" fmla="*/ 110 w 151"/>
              <a:gd name="T19" fmla="*/ 0 h 110"/>
              <a:gd name="T20" fmla="*/ 102 w 151"/>
              <a:gd name="T21" fmla="*/ 13 h 110"/>
              <a:gd name="T22" fmla="*/ 94 w 151"/>
              <a:gd name="T23" fmla="*/ 27 h 110"/>
              <a:gd name="T24" fmla="*/ 92 w 151"/>
              <a:gd name="T25" fmla="*/ 29 h 110"/>
              <a:gd name="T26" fmla="*/ 93 w 151"/>
              <a:gd name="T27" fmla="*/ 33 h 110"/>
              <a:gd name="T28" fmla="*/ 88 w 151"/>
              <a:gd name="T29" fmla="*/ 37 h 110"/>
              <a:gd name="T30" fmla="*/ 86 w 151"/>
              <a:gd name="T31" fmla="*/ 40 h 110"/>
              <a:gd name="T32" fmla="*/ 89 w 151"/>
              <a:gd name="T33" fmla="*/ 44 h 110"/>
              <a:gd name="T34" fmla="*/ 84 w 151"/>
              <a:gd name="T35" fmla="*/ 41 h 110"/>
              <a:gd name="T36" fmla="*/ 81 w 151"/>
              <a:gd name="T37" fmla="*/ 40 h 110"/>
              <a:gd name="T38" fmla="*/ 81 w 151"/>
              <a:gd name="T39" fmla="*/ 51 h 110"/>
              <a:gd name="T40" fmla="*/ 76 w 151"/>
              <a:gd name="T41" fmla="*/ 52 h 110"/>
              <a:gd name="T42" fmla="*/ 72 w 151"/>
              <a:gd name="T43" fmla="*/ 47 h 110"/>
              <a:gd name="T44" fmla="*/ 68 w 151"/>
              <a:gd name="T45" fmla="*/ 44 h 110"/>
              <a:gd name="T46" fmla="*/ 57 w 151"/>
              <a:gd name="T47" fmla="*/ 64 h 110"/>
              <a:gd name="T48" fmla="*/ 45 w 151"/>
              <a:gd name="T49" fmla="*/ 73 h 110"/>
              <a:gd name="T50" fmla="*/ 28 w 151"/>
              <a:gd name="T51" fmla="*/ 81 h 110"/>
              <a:gd name="T52" fmla="*/ 24 w 151"/>
              <a:gd name="T53" fmla="*/ 86 h 110"/>
              <a:gd name="T54" fmla="*/ 24 w 151"/>
              <a:gd name="T55" fmla="*/ 90 h 110"/>
              <a:gd name="T56" fmla="*/ 24 w 151"/>
              <a:gd name="T57" fmla="*/ 97 h 110"/>
              <a:gd name="T58" fmla="*/ 23 w 151"/>
              <a:gd name="T59" fmla="*/ 101 h 110"/>
              <a:gd name="T60" fmla="*/ 15 w 151"/>
              <a:gd name="T61" fmla="*/ 97 h 110"/>
              <a:gd name="T62" fmla="*/ 11 w 151"/>
              <a:gd name="T63" fmla="*/ 96 h 110"/>
              <a:gd name="T64" fmla="*/ 1 w 151"/>
              <a:gd name="T65" fmla="*/ 94 h 110"/>
              <a:gd name="T66" fmla="*/ 0 w 151"/>
              <a:gd name="T67" fmla="*/ 94 h 110"/>
              <a:gd name="T68" fmla="*/ 11 w 151"/>
              <a:gd name="T69" fmla="*/ 109 h 110"/>
              <a:gd name="T70" fmla="*/ 19 w 151"/>
              <a:gd name="T71" fmla="*/ 110 h 110"/>
              <a:gd name="T72" fmla="*/ 31 w 151"/>
              <a:gd name="T73" fmla="*/ 109 h 110"/>
              <a:gd name="T74" fmla="*/ 41 w 151"/>
              <a:gd name="T75" fmla="*/ 101 h 110"/>
              <a:gd name="T76" fmla="*/ 51 w 151"/>
              <a:gd name="T77" fmla="*/ 97 h 110"/>
              <a:gd name="T78" fmla="*/ 63 w 151"/>
              <a:gd name="T79" fmla="*/ 104 h 110"/>
              <a:gd name="T80" fmla="*/ 72 w 151"/>
              <a:gd name="T81" fmla="*/ 101 h 110"/>
              <a:gd name="T82" fmla="*/ 80 w 151"/>
              <a:gd name="T83" fmla="*/ 101 h 110"/>
              <a:gd name="T84" fmla="*/ 84 w 151"/>
              <a:gd name="T85" fmla="*/ 92 h 110"/>
              <a:gd name="T86" fmla="*/ 84 w 151"/>
              <a:gd name="T87" fmla="*/ 84 h 110"/>
              <a:gd name="T88" fmla="*/ 88 w 151"/>
              <a:gd name="T89" fmla="*/ 75 h 110"/>
              <a:gd name="T90" fmla="*/ 93 w 151"/>
              <a:gd name="T91" fmla="*/ 68 h 110"/>
              <a:gd name="T92" fmla="*/ 94 w 151"/>
              <a:gd name="T93" fmla="*/ 57 h 110"/>
              <a:gd name="T94" fmla="*/ 101 w 151"/>
              <a:gd name="T95" fmla="*/ 48 h 110"/>
              <a:gd name="T96" fmla="*/ 108 w 151"/>
              <a:gd name="T97" fmla="*/ 47 h 110"/>
              <a:gd name="T98" fmla="*/ 117 w 151"/>
              <a:gd name="T99" fmla="*/ 48 h 110"/>
              <a:gd name="T100" fmla="*/ 121 w 151"/>
              <a:gd name="T101" fmla="*/ 51 h 110"/>
              <a:gd name="T102" fmla="*/ 128 w 151"/>
              <a:gd name="T103" fmla="*/ 51 h 110"/>
              <a:gd name="T104" fmla="*/ 137 w 151"/>
              <a:gd name="T105" fmla="*/ 48 h 110"/>
              <a:gd name="T106" fmla="*/ 142 w 151"/>
              <a:gd name="T107" fmla="*/ 47 h 110"/>
              <a:gd name="T108" fmla="*/ 138 w 151"/>
              <a:gd name="T109" fmla="*/ 43 h 110"/>
              <a:gd name="T110" fmla="*/ 137 w 151"/>
              <a:gd name="T111" fmla="*/ 37 h 110"/>
              <a:gd name="T112" fmla="*/ 150 w 151"/>
              <a:gd name="T113" fmla="*/ 33 h 110"/>
              <a:gd name="T114" fmla="*/ 150 w 151"/>
              <a:gd name="T115" fmla="*/ 29 h 110"/>
              <a:gd name="T116" fmla="*/ 150 w 151"/>
              <a:gd name="T117" fmla="*/ 29 h 110"/>
              <a:gd name="T118" fmla="*/ 150 w 151"/>
              <a:gd name="T119" fmla="*/ 2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 h="110">
                <a:moveTo>
                  <a:pt x="150" y="29"/>
                </a:moveTo>
                <a:lnTo>
                  <a:pt x="149" y="29"/>
                </a:lnTo>
                <a:lnTo>
                  <a:pt x="146" y="29"/>
                </a:lnTo>
                <a:lnTo>
                  <a:pt x="145" y="27"/>
                </a:lnTo>
                <a:lnTo>
                  <a:pt x="142" y="25"/>
                </a:lnTo>
                <a:lnTo>
                  <a:pt x="141" y="27"/>
                </a:lnTo>
                <a:lnTo>
                  <a:pt x="138" y="24"/>
                </a:lnTo>
                <a:lnTo>
                  <a:pt x="137" y="21"/>
                </a:lnTo>
                <a:lnTo>
                  <a:pt x="134" y="21"/>
                </a:lnTo>
                <a:lnTo>
                  <a:pt x="132" y="24"/>
                </a:lnTo>
                <a:lnTo>
                  <a:pt x="129" y="21"/>
                </a:lnTo>
                <a:lnTo>
                  <a:pt x="133" y="20"/>
                </a:lnTo>
                <a:lnTo>
                  <a:pt x="132" y="17"/>
                </a:lnTo>
                <a:lnTo>
                  <a:pt x="129" y="17"/>
                </a:lnTo>
                <a:lnTo>
                  <a:pt x="128" y="20"/>
                </a:lnTo>
                <a:lnTo>
                  <a:pt x="121" y="21"/>
                </a:lnTo>
                <a:lnTo>
                  <a:pt x="125" y="20"/>
                </a:lnTo>
                <a:lnTo>
                  <a:pt x="125" y="16"/>
                </a:lnTo>
                <a:lnTo>
                  <a:pt x="125" y="13"/>
                </a:lnTo>
                <a:lnTo>
                  <a:pt x="128" y="12"/>
                </a:lnTo>
                <a:lnTo>
                  <a:pt x="125" y="11"/>
                </a:lnTo>
                <a:lnTo>
                  <a:pt x="124" y="7"/>
                </a:lnTo>
                <a:lnTo>
                  <a:pt x="121" y="8"/>
                </a:lnTo>
                <a:lnTo>
                  <a:pt x="120" y="7"/>
                </a:lnTo>
                <a:lnTo>
                  <a:pt x="116" y="0"/>
                </a:lnTo>
                <a:lnTo>
                  <a:pt x="114" y="4"/>
                </a:lnTo>
                <a:lnTo>
                  <a:pt x="112" y="8"/>
                </a:lnTo>
                <a:lnTo>
                  <a:pt x="112" y="4"/>
                </a:lnTo>
                <a:lnTo>
                  <a:pt x="112" y="3"/>
                </a:lnTo>
                <a:lnTo>
                  <a:pt x="110" y="0"/>
                </a:lnTo>
                <a:lnTo>
                  <a:pt x="108" y="4"/>
                </a:lnTo>
                <a:lnTo>
                  <a:pt x="106" y="11"/>
                </a:lnTo>
                <a:lnTo>
                  <a:pt x="102" y="13"/>
                </a:lnTo>
                <a:lnTo>
                  <a:pt x="101" y="16"/>
                </a:lnTo>
                <a:lnTo>
                  <a:pt x="98" y="24"/>
                </a:lnTo>
                <a:lnTo>
                  <a:pt x="94" y="27"/>
                </a:lnTo>
                <a:lnTo>
                  <a:pt x="93" y="27"/>
                </a:lnTo>
                <a:lnTo>
                  <a:pt x="93" y="25"/>
                </a:lnTo>
                <a:lnTo>
                  <a:pt x="92" y="29"/>
                </a:lnTo>
                <a:lnTo>
                  <a:pt x="89" y="31"/>
                </a:lnTo>
                <a:lnTo>
                  <a:pt x="92" y="33"/>
                </a:lnTo>
                <a:lnTo>
                  <a:pt x="93" y="33"/>
                </a:lnTo>
                <a:lnTo>
                  <a:pt x="93" y="35"/>
                </a:lnTo>
                <a:lnTo>
                  <a:pt x="89" y="37"/>
                </a:lnTo>
                <a:lnTo>
                  <a:pt x="88" y="37"/>
                </a:lnTo>
                <a:lnTo>
                  <a:pt x="85" y="39"/>
                </a:lnTo>
                <a:lnTo>
                  <a:pt x="86" y="40"/>
                </a:lnTo>
                <a:lnTo>
                  <a:pt x="86" y="40"/>
                </a:lnTo>
                <a:lnTo>
                  <a:pt x="88" y="40"/>
                </a:lnTo>
                <a:lnTo>
                  <a:pt x="89" y="43"/>
                </a:lnTo>
                <a:lnTo>
                  <a:pt x="89" y="44"/>
                </a:lnTo>
                <a:lnTo>
                  <a:pt x="89" y="48"/>
                </a:lnTo>
                <a:lnTo>
                  <a:pt x="85" y="47"/>
                </a:lnTo>
                <a:lnTo>
                  <a:pt x="84" y="41"/>
                </a:lnTo>
                <a:lnTo>
                  <a:pt x="84" y="41"/>
                </a:lnTo>
                <a:lnTo>
                  <a:pt x="82" y="40"/>
                </a:lnTo>
                <a:lnTo>
                  <a:pt x="81" y="40"/>
                </a:lnTo>
                <a:lnTo>
                  <a:pt x="81" y="44"/>
                </a:lnTo>
                <a:lnTo>
                  <a:pt x="81" y="44"/>
                </a:lnTo>
                <a:lnTo>
                  <a:pt x="81" y="51"/>
                </a:lnTo>
                <a:lnTo>
                  <a:pt x="81" y="53"/>
                </a:lnTo>
                <a:lnTo>
                  <a:pt x="80" y="53"/>
                </a:lnTo>
                <a:lnTo>
                  <a:pt x="76" y="52"/>
                </a:lnTo>
                <a:lnTo>
                  <a:pt x="74" y="51"/>
                </a:lnTo>
                <a:lnTo>
                  <a:pt x="72" y="48"/>
                </a:lnTo>
                <a:lnTo>
                  <a:pt x="72" y="47"/>
                </a:lnTo>
                <a:lnTo>
                  <a:pt x="70" y="45"/>
                </a:lnTo>
                <a:lnTo>
                  <a:pt x="70" y="44"/>
                </a:lnTo>
                <a:lnTo>
                  <a:pt x="68" y="44"/>
                </a:lnTo>
                <a:lnTo>
                  <a:pt x="66" y="52"/>
                </a:lnTo>
                <a:lnTo>
                  <a:pt x="61" y="57"/>
                </a:lnTo>
                <a:lnTo>
                  <a:pt x="57" y="64"/>
                </a:lnTo>
                <a:lnTo>
                  <a:pt x="55" y="68"/>
                </a:lnTo>
                <a:lnTo>
                  <a:pt x="53" y="69"/>
                </a:lnTo>
                <a:lnTo>
                  <a:pt x="45" y="73"/>
                </a:lnTo>
                <a:lnTo>
                  <a:pt x="36" y="75"/>
                </a:lnTo>
                <a:lnTo>
                  <a:pt x="28" y="79"/>
                </a:lnTo>
                <a:lnTo>
                  <a:pt x="28" y="81"/>
                </a:lnTo>
                <a:lnTo>
                  <a:pt x="31" y="84"/>
                </a:lnTo>
                <a:lnTo>
                  <a:pt x="24" y="84"/>
                </a:lnTo>
                <a:lnTo>
                  <a:pt x="24" y="86"/>
                </a:lnTo>
                <a:lnTo>
                  <a:pt x="24" y="88"/>
                </a:lnTo>
                <a:lnTo>
                  <a:pt x="27" y="88"/>
                </a:lnTo>
                <a:lnTo>
                  <a:pt x="24" y="90"/>
                </a:lnTo>
                <a:lnTo>
                  <a:pt x="24" y="94"/>
                </a:lnTo>
                <a:lnTo>
                  <a:pt x="24" y="96"/>
                </a:lnTo>
                <a:lnTo>
                  <a:pt x="24" y="97"/>
                </a:lnTo>
                <a:lnTo>
                  <a:pt x="23" y="97"/>
                </a:lnTo>
                <a:lnTo>
                  <a:pt x="23" y="100"/>
                </a:lnTo>
                <a:lnTo>
                  <a:pt x="23" y="101"/>
                </a:lnTo>
                <a:lnTo>
                  <a:pt x="20" y="100"/>
                </a:lnTo>
                <a:lnTo>
                  <a:pt x="17" y="100"/>
                </a:lnTo>
                <a:lnTo>
                  <a:pt x="15" y="97"/>
                </a:lnTo>
                <a:lnTo>
                  <a:pt x="13" y="96"/>
                </a:lnTo>
                <a:lnTo>
                  <a:pt x="11" y="94"/>
                </a:lnTo>
                <a:lnTo>
                  <a:pt x="11" y="96"/>
                </a:lnTo>
                <a:lnTo>
                  <a:pt x="9" y="96"/>
                </a:lnTo>
                <a:lnTo>
                  <a:pt x="5" y="96"/>
                </a:lnTo>
                <a:lnTo>
                  <a:pt x="1" y="94"/>
                </a:lnTo>
                <a:lnTo>
                  <a:pt x="0" y="90"/>
                </a:lnTo>
                <a:lnTo>
                  <a:pt x="0" y="92"/>
                </a:lnTo>
                <a:lnTo>
                  <a:pt x="0" y="94"/>
                </a:lnTo>
                <a:lnTo>
                  <a:pt x="1" y="100"/>
                </a:lnTo>
                <a:lnTo>
                  <a:pt x="7" y="105"/>
                </a:lnTo>
                <a:lnTo>
                  <a:pt x="11" y="109"/>
                </a:lnTo>
                <a:lnTo>
                  <a:pt x="15" y="110"/>
                </a:lnTo>
                <a:lnTo>
                  <a:pt x="17" y="110"/>
                </a:lnTo>
                <a:lnTo>
                  <a:pt x="19" y="110"/>
                </a:lnTo>
                <a:lnTo>
                  <a:pt x="23" y="109"/>
                </a:lnTo>
                <a:lnTo>
                  <a:pt x="27" y="108"/>
                </a:lnTo>
                <a:lnTo>
                  <a:pt x="31" y="109"/>
                </a:lnTo>
                <a:lnTo>
                  <a:pt x="36" y="109"/>
                </a:lnTo>
                <a:lnTo>
                  <a:pt x="40" y="105"/>
                </a:lnTo>
                <a:lnTo>
                  <a:pt x="41" y="101"/>
                </a:lnTo>
                <a:lnTo>
                  <a:pt x="44" y="100"/>
                </a:lnTo>
                <a:lnTo>
                  <a:pt x="48" y="97"/>
                </a:lnTo>
                <a:lnTo>
                  <a:pt x="51" y="97"/>
                </a:lnTo>
                <a:lnTo>
                  <a:pt x="53" y="100"/>
                </a:lnTo>
                <a:lnTo>
                  <a:pt x="57" y="101"/>
                </a:lnTo>
                <a:lnTo>
                  <a:pt x="63" y="104"/>
                </a:lnTo>
                <a:lnTo>
                  <a:pt x="66" y="104"/>
                </a:lnTo>
                <a:lnTo>
                  <a:pt x="70" y="101"/>
                </a:lnTo>
                <a:lnTo>
                  <a:pt x="72" y="101"/>
                </a:lnTo>
                <a:lnTo>
                  <a:pt x="74" y="101"/>
                </a:lnTo>
                <a:lnTo>
                  <a:pt x="77" y="100"/>
                </a:lnTo>
                <a:lnTo>
                  <a:pt x="80" y="101"/>
                </a:lnTo>
                <a:lnTo>
                  <a:pt x="80" y="97"/>
                </a:lnTo>
                <a:lnTo>
                  <a:pt x="81" y="96"/>
                </a:lnTo>
                <a:lnTo>
                  <a:pt x="84" y="92"/>
                </a:lnTo>
                <a:lnTo>
                  <a:pt x="84" y="90"/>
                </a:lnTo>
                <a:lnTo>
                  <a:pt x="84" y="86"/>
                </a:lnTo>
                <a:lnTo>
                  <a:pt x="84" y="84"/>
                </a:lnTo>
                <a:lnTo>
                  <a:pt x="89" y="81"/>
                </a:lnTo>
                <a:lnTo>
                  <a:pt x="88" y="77"/>
                </a:lnTo>
                <a:lnTo>
                  <a:pt x="88" y="75"/>
                </a:lnTo>
                <a:lnTo>
                  <a:pt x="89" y="73"/>
                </a:lnTo>
                <a:lnTo>
                  <a:pt x="93" y="71"/>
                </a:lnTo>
                <a:lnTo>
                  <a:pt x="93" y="68"/>
                </a:lnTo>
                <a:lnTo>
                  <a:pt x="94" y="65"/>
                </a:lnTo>
                <a:lnTo>
                  <a:pt x="94" y="64"/>
                </a:lnTo>
                <a:lnTo>
                  <a:pt x="94" y="57"/>
                </a:lnTo>
                <a:lnTo>
                  <a:pt x="97" y="51"/>
                </a:lnTo>
                <a:lnTo>
                  <a:pt x="98" y="48"/>
                </a:lnTo>
                <a:lnTo>
                  <a:pt x="101" y="48"/>
                </a:lnTo>
                <a:lnTo>
                  <a:pt x="105" y="48"/>
                </a:lnTo>
                <a:lnTo>
                  <a:pt x="108" y="48"/>
                </a:lnTo>
                <a:lnTo>
                  <a:pt x="108" y="47"/>
                </a:lnTo>
                <a:lnTo>
                  <a:pt x="112" y="48"/>
                </a:lnTo>
                <a:lnTo>
                  <a:pt x="116" y="48"/>
                </a:lnTo>
                <a:lnTo>
                  <a:pt x="117" y="48"/>
                </a:lnTo>
                <a:lnTo>
                  <a:pt x="118" y="48"/>
                </a:lnTo>
                <a:lnTo>
                  <a:pt x="120" y="51"/>
                </a:lnTo>
                <a:lnTo>
                  <a:pt x="121" y="51"/>
                </a:lnTo>
                <a:lnTo>
                  <a:pt x="124" y="51"/>
                </a:lnTo>
                <a:lnTo>
                  <a:pt x="128" y="52"/>
                </a:lnTo>
                <a:lnTo>
                  <a:pt x="128" y="51"/>
                </a:lnTo>
                <a:lnTo>
                  <a:pt x="128" y="47"/>
                </a:lnTo>
                <a:lnTo>
                  <a:pt x="132" y="51"/>
                </a:lnTo>
                <a:lnTo>
                  <a:pt x="137" y="48"/>
                </a:lnTo>
                <a:lnTo>
                  <a:pt x="141" y="48"/>
                </a:lnTo>
                <a:lnTo>
                  <a:pt x="142" y="48"/>
                </a:lnTo>
                <a:lnTo>
                  <a:pt x="142" y="47"/>
                </a:lnTo>
                <a:lnTo>
                  <a:pt x="141" y="47"/>
                </a:lnTo>
                <a:lnTo>
                  <a:pt x="141" y="44"/>
                </a:lnTo>
                <a:lnTo>
                  <a:pt x="138" y="43"/>
                </a:lnTo>
                <a:lnTo>
                  <a:pt x="134" y="40"/>
                </a:lnTo>
                <a:lnTo>
                  <a:pt x="134" y="37"/>
                </a:lnTo>
                <a:lnTo>
                  <a:pt x="137" y="37"/>
                </a:lnTo>
                <a:lnTo>
                  <a:pt x="142" y="37"/>
                </a:lnTo>
                <a:lnTo>
                  <a:pt x="149" y="35"/>
                </a:lnTo>
                <a:lnTo>
                  <a:pt x="150" y="33"/>
                </a:lnTo>
                <a:lnTo>
                  <a:pt x="151" y="31"/>
                </a:lnTo>
                <a:lnTo>
                  <a:pt x="151" y="29"/>
                </a:lnTo>
                <a:lnTo>
                  <a:pt x="150" y="29"/>
                </a:lnTo>
                <a:lnTo>
                  <a:pt x="150" y="29"/>
                </a:lnTo>
                <a:lnTo>
                  <a:pt x="150" y="29"/>
                </a:lnTo>
                <a:lnTo>
                  <a:pt x="150" y="29"/>
                </a:lnTo>
                <a:lnTo>
                  <a:pt x="150" y="29"/>
                </a:lnTo>
                <a:lnTo>
                  <a:pt x="150" y="29"/>
                </a:lnTo>
                <a:lnTo>
                  <a:pt x="150" y="2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29" name="Freeform 140"/>
          <p:cNvSpPr>
            <a:spLocks/>
          </p:cNvSpPr>
          <p:nvPr/>
        </p:nvSpPr>
        <p:spPr bwMode="auto">
          <a:xfrm>
            <a:off x="7284843" y="3868366"/>
            <a:ext cx="33933" cy="39411"/>
          </a:xfrm>
          <a:custGeom>
            <a:avLst/>
            <a:gdLst>
              <a:gd name="T0" fmla="*/ 2 w 19"/>
              <a:gd name="T1" fmla="*/ 10 h 16"/>
              <a:gd name="T2" fmla="*/ 2 w 19"/>
              <a:gd name="T3" fmla="*/ 11 h 16"/>
              <a:gd name="T4" fmla="*/ 4 w 19"/>
              <a:gd name="T5" fmla="*/ 14 h 16"/>
              <a:gd name="T6" fmla="*/ 6 w 19"/>
              <a:gd name="T7" fmla="*/ 15 h 16"/>
              <a:gd name="T8" fmla="*/ 10 w 19"/>
              <a:gd name="T9" fmla="*/ 16 h 16"/>
              <a:gd name="T10" fmla="*/ 11 w 19"/>
              <a:gd name="T11" fmla="*/ 16 h 16"/>
              <a:gd name="T12" fmla="*/ 11 w 19"/>
              <a:gd name="T13" fmla="*/ 14 h 16"/>
              <a:gd name="T14" fmla="*/ 11 w 19"/>
              <a:gd name="T15" fmla="*/ 7 h 16"/>
              <a:gd name="T16" fmla="*/ 11 w 19"/>
              <a:gd name="T17" fmla="*/ 7 h 16"/>
              <a:gd name="T18" fmla="*/ 11 w 19"/>
              <a:gd name="T19" fmla="*/ 3 h 16"/>
              <a:gd name="T20" fmla="*/ 12 w 19"/>
              <a:gd name="T21" fmla="*/ 3 h 16"/>
              <a:gd name="T22" fmla="*/ 14 w 19"/>
              <a:gd name="T23" fmla="*/ 4 h 16"/>
              <a:gd name="T24" fmla="*/ 14 w 19"/>
              <a:gd name="T25" fmla="*/ 4 h 16"/>
              <a:gd name="T26" fmla="*/ 14 w 19"/>
              <a:gd name="T27" fmla="*/ 4 h 16"/>
              <a:gd name="T28" fmla="*/ 15 w 19"/>
              <a:gd name="T29" fmla="*/ 10 h 16"/>
              <a:gd name="T30" fmla="*/ 19 w 19"/>
              <a:gd name="T31" fmla="*/ 11 h 16"/>
              <a:gd name="T32" fmla="*/ 19 w 19"/>
              <a:gd name="T33" fmla="*/ 7 h 16"/>
              <a:gd name="T34" fmla="*/ 19 w 19"/>
              <a:gd name="T35" fmla="*/ 6 h 16"/>
              <a:gd name="T36" fmla="*/ 18 w 19"/>
              <a:gd name="T37" fmla="*/ 3 h 16"/>
              <a:gd name="T38" fmla="*/ 16 w 19"/>
              <a:gd name="T39" fmla="*/ 3 h 16"/>
              <a:gd name="T40" fmla="*/ 16 w 19"/>
              <a:gd name="T41" fmla="*/ 3 h 16"/>
              <a:gd name="T42" fmla="*/ 15 w 19"/>
              <a:gd name="T43" fmla="*/ 2 h 16"/>
              <a:gd name="T44" fmla="*/ 14 w 19"/>
              <a:gd name="T45" fmla="*/ 2 h 16"/>
              <a:gd name="T46" fmla="*/ 14 w 19"/>
              <a:gd name="T47" fmla="*/ 0 h 16"/>
              <a:gd name="T48" fmla="*/ 6 w 19"/>
              <a:gd name="T49" fmla="*/ 3 h 16"/>
              <a:gd name="T50" fmla="*/ 4 w 19"/>
              <a:gd name="T51" fmla="*/ 6 h 16"/>
              <a:gd name="T52" fmla="*/ 0 w 19"/>
              <a:gd name="T53" fmla="*/ 7 h 16"/>
              <a:gd name="T54" fmla="*/ 0 w 19"/>
              <a:gd name="T55" fmla="*/ 8 h 16"/>
              <a:gd name="T56" fmla="*/ 2 w 19"/>
              <a:gd name="T57" fmla="*/ 10 h 16"/>
              <a:gd name="T58" fmla="*/ 2 w 19"/>
              <a:gd name="T59" fmla="*/ 10 h 16"/>
              <a:gd name="T60" fmla="*/ 2 w 19"/>
              <a:gd name="T61" fmla="*/ 10 h 16"/>
              <a:gd name="T62" fmla="*/ 2 w 19"/>
              <a:gd name="T63" fmla="*/ 10 h 16"/>
              <a:gd name="T64" fmla="*/ 2 w 19"/>
              <a:gd name="T65" fmla="*/ 10 h 16"/>
              <a:gd name="T66" fmla="*/ 2 w 19"/>
              <a:gd name="T67" fmla="*/ 10 h 16"/>
              <a:gd name="T68" fmla="*/ 2 w 19"/>
              <a:gd name="T69"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 h="16">
                <a:moveTo>
                  <a:pt x="2" y="10"/>
                </a:moveTo>
                <a:lnTo>
                  <a:pt x="2" y="11"/>
                </a:lnTo>
                <a:lnTo>
                  <a:pt x="4" y="14"/>
                </a:lnTo>
                <a:lnTo>
                  <a:pt x="6" y="15"/>
                </a:lnTo>
                <a:lnTo>
                  <a:pt x="10" y="16"/>
                </a:lnTo>
                <a:lnTo>
                  <a:pt x="11" y="16"/>
                </a:lnTo>
                <a:lnTo>
                  <a:pt x="11" y="14"/>
                </a:lnTo>
                <a:lnTo>
                  <a:pt x="11" y="7"/>
                </a:lnTo>
                <a:lnTo>
                  <a:pt x="11" y="7"/>
                </a:lnTo>
                <a:lnTo>
                  <a:pt x="11" y="3"/>
                </a:lnTo>
                <a:lnTo>
                  <a:pt x="12" y="3"/>
                </a:lnTo>
                <a:lnTo>
                  <a:pt x="14" y="4"/>
                </a:lnTo>
                <a:lnTo>
                  <a:pt x="14" y="4"/>
                </a:lnTo>
                <a:lnTo>
                  <a:pt x="14" y="4"/>
                </a:lnTo>
                <a:lnTo>
                  <a:pt x="15" y="10"/>
                </a:lnTo>
                <a:lnTo>
                  <a:pt x="19" y="11"/>
                </a:lnTo>
                <a:lnTo>
                  <a:pt x="19" y="7"/>
                </a:lnTo>
                <a:lnTo>
                  <a:pt x="19" y="6"/>
                </a:lnTo>
                <a:lnTo>
                  <a:pt x="18" y="3"/>
                </a:lnTo>
                <a:lnTo>
                  <a:pt x="16" y="3"/>
                </a:lnTo>
                <a:lnTo>
                  <a:pt x="16" y="3"/>
                </a:lnTo>
                <a:lnTo>
                  <a:pt x="15" y="2"/>
                </a:lnTo>
                <a:lnTo>
                  <a:pt x="14" y="2"/>
                </a:lnTo>
                <a:lnTo>
                  <a:pt x="14" y="0"/>
                </a:lnTo>
                <a:lnTo>
                  <a:pt x="6" y="3"/>
                </a:lnTo>
                <a:lnTo>
                  <a:pt x="4" y="6"/>
                </a:lnTo>
                <a:lnTo>
                  <a:pt x="0" y="7"/>
                </a:lnTo>
                <a:lnTo>
                  <a:pt x="0" y="8"/>
                </a:lnTo>
                <a:lnTo>
                  <a:pt x="2" y="10"/>
                </a:lnTo>
                <a:lnTo>
                  <a:pt x="2" y="10"/>
                </a:lnTo>
                <a:lnTo>
                  <a:pt x="2" y="10"/>
                </a:lnTo>
                <a:lnTo>
                  <a:pt x="2" y="10"/>
                </a:lnTo>
                <a:lnTo>
                  <a:pt x="2" y="10"/>
                </a:lnTo>
                <a:lnTo>
                  <a:pt x="2" y="10"/>
                </a:lnTo>
                <a:lnTo>
                  <a:pt x="2" y="10"/>
                </a:lnTo>
                <a:close/>
              </a:path>
            </a:pathLst>
          </a:custGeom>
          <a:solidFill>
            <a:schemeClr val="accent5">
              <a:lumMod val="20000"/>
              <a:lumOff val="80000"/>
              <a:alpha val="50000"/>
            </a:schemeClr>
          </a:solidFill>
          <a:ln w="9525">
            <a:solidFill>
              <a:schemeClr val="accent5">
                <a:lumMod val="75000"/>
                <a:alpha val="20000"/>
              </a:schemeClr>
            </a:solidFill>
            <a:round/>
            <a:headEnd/>
            <a:tailEnd/>
          </a:ln>
          <a:extLst/>
        </p:spPr>
        <p:txBody>
          <a:bodyPr/>
          <a:lstStyle/>
          <a:p>
            <a:pPr>
              <a:defRPr/>
            </a:pPr>
            <a:endParaRPr lang="en-GB">
              <a:solidFill>
                <a:prstClr val="black"/>
              </a:solidFill>
            </a:endParaRPr>
          </a:p>
        </p:txBody>
      </p:sp>
      <p:sp>
        <p:nvSpPr>
          <p:cNvPr id="5230" name="Freeform 141"/>
          <p:cNvSpPr>
            <a:spLocks/>
          </p:cNvSpPr>
          <p:nvPr/>
        </p:nvSpPr>
        <p:spPr bwMode="auto">
          <a:xfrm>
            <a:off x="6927653" y="3432379"/>
            <a:ext cx="153591" cy="192126"/>
          </a:xfrm>
          <a:custGeom>
            <a:avLst/>
            <a:gdLst>
              <a:gd name="T0" fmla="*/ 48 w 86"/>
              <a:gd name="T1" fmla="*/ 73 h 78"/>
              <a:gd name="T2" fmla="*/ 49 w 86"/>
              <a:gd name="T3" fmla="*/ 69 h 78"/>
              <a:gd name="T4" fmla="*/ 53 w 86"/>
              <a:gd name="T5" fmla="*/ 70 h 78"/>
              <a:gd name="T6" fmla="*/ 61 w 86"/>
              <a:gd name="T7" fmla="*/ 69 h 78"/>
              <a:gd name="T8" fmla="*/ 66 w 86"/>
              <a:gd name="T9" fmla="*/ 73 h 78"/>
              <a:gd name="T10" fmla="*/ 66 w 86"/>
              <a:gd name="T11" fmla="*/ 69 h 78"/>
              <a:gd name="T12" fmla="*/ 61 w 86"/>
              <a:gd name="T13" fmla="*/ 63 h 78"/>
              <a:gd name="T14" fmla="*/ 61 w 86"/>
              <a:gd name="T15" fmla="*/ 55 h 78"/>
              <a:gd name="T16" fmla="*/ 64 w 86"/>
              <a:gd name="T17" fmla="*/ 53 h 78"/>
              <a:gd name="T18" fmla="*/ 70 w 86"/>
              <a:gd name="T19" fmla="*/ 55 h 78"/>
              <a:gd name="T20" fmla="*/ 69 w 86"/>
              <a:gd name="T21" fmla="*/ 50 h 78"/>
              <a:gd name="T22" fmla="*/ 78 w 86"/>
              <a:gd name="T23" fmla="*/ 47 h 78"/>
              <a:gd name="T24" fmla="*/ 86 w 86"/>
              <a:gd name="T25" fmla="*/ 43 h 78"/>
              <a:gd name="T26" fmla="*/ 86 w 86"/>
              <a:gd name="T27" fmla="*/ 37 h 78"/>
              <a:gd name="T28" fmla="*/ 86 w 86"/>
              <a:gd name="T29" fmla="*/ 25 h 78"/>
              <a:gd name="T30" fmla="*/ 82 w 86"/>
              <a:gd name="T31" fmla="*/ 19 h 78"/>
              <a:gd name="T32" fmla="*/ 80 w 86"/>
              <a:gd name="T33" fmla="*/ 13 h 78"/>
              <a:gd name="T34" fmla="*/ 80 w 86"/>
              <a:gd name="T35" fmla="*/ 6 h 78"/>
              <a:gd name="T36" fmla="*/ 82 w 86"/>
              <a:gd name="T37" fmla="*/ 0 h 78"/>
              <a:gd name="T38" fmla="*/ 74 w 86"/>
              <a:gd name="T39" fmla="*/ 6 h 78"/>
              <a:gd name="T40" fmla="*/ 70 w 86"/>
              <a:gd name="T41" fmla="*/ 6 h 78"/>
              <a:gd name="T42" fmla="*/ 66 w 86"/>
              <a:gd name="T43" fmla="*/ 3 h 78"/>
              <a:gd name="T44" fmla="*/ 64 w 86"/>
              <a:gd name="T45" fmla="*/ 6 h 78"/>
              <a:gd name="T46" fmla="*/ 60 w 86"/>
              <a:gd name="T47" fmla="*/ 6 h 78"/>
              <a:gd name="T48" fmla="*/ 57 w 86"/>
              <a:gd name="T49" fmla="*/ 7 h 78"/>
              <a:gd name="T50" fmla="*/ 61 w 86"/>
              <a:gd name="T51" fmla="*/ 11 h 78"/>
              <a:gd name="T52" fmla="*/ 60 w 86"/>
              <a:gd name="T53" fmla="*/ 13 h 78"/>
              <a:gd name="T54" fmla="*/ 56 w 86"/>
              <a:gd name="T55" fmla="*/ 13 h 78"/>
              <a:gd name="T56" fmla="*/ 49 w 86"/>
              <a:gd name="T57" fmla="*/ 11 h 78"/>
              <a:gd name="T58" fmla="*/ 46 w 86"/>
              <a:gd name="T59" fmla="*/ 7 h 78"/>
              <a:gd name="T60" fmla="*/ 42 w 86"/>
              <a:gd name="T61" fmla="*/ 7 h 78"/>
              <a:gd name="T62" fmla="*/ 36 w 86"/>
              <a:gd name="T63" fmla="*/ 6 h 78"/>
              <a:gd name="T64" fmla="*/ 29 w 86"/>
              <a:gd name="T65" fmla="*/ 6 h 78"/>
              <a:gd name="T66" fmla="*/ 23 w 86"/>
              <a:gd name="T67" fmla="*/ 6 h 78"/>
              <a:gd name="T68" fmla="*/ 16 w 86"/>
              <a:gd name="T69" fmla="*/ 6 h 78"/>
              <a:gd name="T70" fmla="*/ 9 w 86"/>
              <a:gd name="T71" fmla="*/ 11 h 78"/>
              <a:gd name="T72" fmla="*/ 4 w 86"/>
              <a:gd name="T73" fmla="*/ 21 h 78"/>
              <a:gd name="T74" fmla="*/ 3 w 86"/>
              <a:gd name="T75" fmla="*/ 26 h 78"/>
              <a:gd name="T76" fmla="*/ 9 w 86"/>
              <a:gd name="T77" fmla="*/ 42 h 78"/>
              <a:gd name="T78" fmla="*/ 9 w 86"/>
              <a:gd name="T79" fmla="*/ 49 h 78"/>
              <a:gd name="T80" fmla="*/ 12 w 86"/>
              <a:gd name="T81" fmla="*/ 53 h 78"/>
              <a:gd name="T82" fmla="*/ 16 w 86"/>
              <a:gd name="T83" fmla="*/ 59 h 78"/>
              <a:gd name="T84" fmla="*/ 17 w 86"/>
              <a:gd name="T85" fmla="*/ 65 h 78"/>
              <a:gd name="T86" fmla="*/ 17 w 86"/>
              <a:gd name="T87" fmla="*/ 70 h 78"/>
              <a:gd name="T88" fmla="*/ 21 w 86"/>
              <a:gd name="T89" fmla="*/ 70 h 78"/>
              <a:gd name="T90" fmla="*/ 23 w 86"/>
              <a:gd name="T91" fmla="*/ 65 h 78"/>
              <a:gd name="T92" fmla="*/ 27 w 86"/>
              <a:gd name="T93" fmla="*/ 69 h 78"/>
              <a:gd name="T94" fmla="*/ 25 w 86"/>
              <a:gd name="T95" fmla="*/ 74 h 78"/>
              <a:gd name="T96" fmla="*/ 29 w 86"/>
              <a:gd name="T97" fmla="*/ 76 h 78"/>
              <a:gd name="T98" fmla="*/ 33 w 86"/>
              <a:gd name="T99" fmla="*/ 76 h 78"/>
              <a:gd name="T100" fmla="*/ 38 w 86"/>
              <a:gd name="T101" fmla="*/ 78 h 78"/>
              <a:gd name="T102" fmla="*/ 46 w 86"/>
              <a:gd name="T103" fmla="*/ 74 h 78"/>
              <a:gd name="T104" fmla="*/ 46 w 86"/>
              <a:gd name="T105" fmla="*/ 74 h 78"/>
              <a:gd name="T106" fmla="*/ 46 w 86"/>
              <a:gd name="T107" fmla="*/ 74 h 78"/>
              <a:gd name="T108" fmla="*/ 46 w 86"/>
              <a:gd name="T109"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 h="78">
                <a:moveTo>
                  <a:pt x="46" y="74"/>
                </a:moveTo>
                <a:lnTo>
                  <a:pt x="48" y="73"/>
                </a:lnTo>
                <a:lnTo>
                  <a:pt x="48" y="70"/>
                </a:lnTo>
                <a:lnTo>
                  <a:pt x="49" y="69"/>
                </a:lnTo>
                <a:lnTo>
                  <a:pt x="52" y="70"/>
                </a:lnTo>
                <a:lnTo>
                  <a:pt x="53" y="70"/>
                </a:lnTo>
                <a:lnTo>
                  <a:pt x="60" y="69"/>
                </a:lnTo>
                <a:lnTo>
                  <a:pt x="61" y="69"/>
                </a:lnTo>
                <a:lnTo>
                  <a:pt x="64" y="70"/>
                </a:lnTo>
                <a:lnTo>
                  <a:pt x="66" y="73"/>
                </a:lnTo>
                <a:lnTo>
                  <a:pt x="66" y="70"/>
                </a:lnTo>
                <a:lnTo>
                  <a:pt x="66" y="69"/>
                </a:lnTo>
                <a:lnTo>
                  <a:pt x="65" y="65"/>
                </a:lnTo>
                <a:lnTo>
                  <a:pt x="61" y="63"/>
                </a:lnTo>
                <a:lnTo>
                  <a:pt x="60" y="57"/>
                </a:lnTo>
                <a:lnTo>
                  <a:pt x="61" y="55"/>
                </a:lnTo>
                <a:lnTo>
                  <a:pt x="64" y="55"/>
                </a:lnTo>
                <a:lnTo>
                  <a:pt x="64" y="53"/>
                </a:lnTo>
                <a:lnTo>
                  <a:pt x="65" y="55"/>
                </a:lnTo>
                <a:lnTo>
                  <a:pt x="70" y="55"/>
                </a:lnTo>
                <a:lnTo>
                  <a:pt x="69" y="53"/>
                </a:lnTo>
                <a:lnTo>
                  <a:pt x="69" y="50"/>
                </a:lnTo>
                <a:lnTo>
                  <a:pt x="73" y="50"/>
                </a:lnTo>
                <a:lnTo>
                  <a:pt x="78" y="47"/>
                </a:lnTo>
                <a:lnTo>
                  <a:pt x="82" y="43"/>
                </a:lnTo>
                <a:lnTo>
                  <a:pt x="86" y="43"/>
                </a:lnTo>
                <a:lnTo>
                  <a:pt x="86" y="39"/>
                </a:lnTo>
                <a:lnTo>
                  <a:pt x="86" y="37"/>
                </a:lnTo>
                <a:lnTo>
                  <a:pt x="84" y="29"/>
                </a:lnTo>
                <a:lnTo>
                  <a:pt x="86" y="25"/>
                </a:lnTo>
                <a:lnTo>
                  <a:pt x="84" y="21"/>
                </a:lnTo>
                <a:lnTo>
                  <a:pt x="82" y="19"/>
                </a:lnTo>
                <a:lnTo>
                  <a:pt x="82" y="15"/>
                </a:lnTo>
                <a:lnTo>
                  <a:pt x="80" y="13"/>
                </a:lnTo>
                <a:lnTo>
                  <a:pt x="80" y="9"/>
                </a:lnTo>
                <a:lnTo>
                  <a:pt x="80" y="6"/>
                </a:lnTo>
                <a:lnTo>
                  <a:pt x="82" y="2"/>
                </a:lnTo>
                <a:lnTo>
                  <a:pt x="82" y="0"/>
                </a:lnTo>
                <a:lnTo>
                  <a:pt x="77" y="5"/>
                </a:lnTo>
                <a:lnTo>
                  <a:pt x="74" y="6"/>
                </a:lnTo>
                <a:lnTo>
                  <a:pt x="73" y="6"/>
                </a:lnTo>
                <a:lnTo>
                  <a:pt x="70" y="6"/>
                </a:lnTo>
                <a:lnTo>
                  <a:pt x="69" y="6"/>
                </a:lnTo>
                <a:lnTo>
                  <a:pt x="66" y="3"/>
                </a:lnTo>
                <a:lnTo>
                  <a:pt x="65" y="3"/>
                </a:lnTo>
                <a:lnTo>
                  <a:pt x="64" y="6"/>
                </a:lnTo>
                <a:lnTo>
                  <a:pt x="61" y="6"/>
                </a:lnTo>
                <a:lnTo>
                  <a:pt x="60" y="6"/>
                </a:lnTo>
                <a:lnTo>
                  <a:pt x="60" y="7"/>
                </a:lnTo>
                <a:lnTo>
                  <a:pt x="57" y="7"/>
                </a:lnTo>
                <a:lnTo>
                  <a:pt x="60" y="9"/>
                </a:lnTo>
                <a:lnTo>
                  <a:pt x="61" y="11"/>
                </a:lnTo>
                <a:lnTo>
                  <a:pt x="61" y="13"/>
                </a:lnTo>
                <a:lnTo>
                  <a:pt x="60" y="13"/>
                </a:lnTo>
                <a:lnTo>
                  <a:pt x="58" y="14"/>
                </a:lnTo>
                <a:lnTo>
                  <a:pt x="56" y="13"/>
                </a:lnTo>
                <a:lnTo>
                  <a:pt x="53" y="11"/>
                </a:lnTo>
                <a:lnTo>
                  <a:pt x="49" y="11"/>
                </a:lnTo>
                <a:lnTo>
                  <a:pt x="48" y="9"/>
                </a:lnTo>
                <a:lnTo>
                  <a:pt x="46" y="7"/>
                </a:lnTo>
                <a:lnTo>
                  <a:pt x="44" y="9"/>
                </a:lnTo>
                <a:lnTo>
                  <a:pt x="42" y="7"/>
                </a:lnTo>
                <a:lnTo>
                  <a:pt x="40" y="6"/>
                </a:lnTo>
                <a:lnTo>
                  <a:pt x="36" y="6"/>
                </a:lnTo>
                <a:lnTo>
                  <a:pt x="30" y="6"/>
                </a:lnTo>
                <a:lnTo>
                  <a:pt x="29" y="6"/>
                </a:lnTo>
                <a:lnTo>
                  <a:pt x="25" y="7"/>
                </a:lnTo>
                <a:lnTo>
                  <a:pt x="23" y="6"/>
                </a:lnTo>
                <a:lnTo>
                  <a:pt x="20" y="6"/>
                </a:lnTo>
                <a:lnTo>
                  <a:pt x="16" y="6"/>
                </a:lnTo>
                <a:lnTo>
                  <a:pt x="12" y="7"/>
                </a:lnTo>
                <a:lnTo>
                  <a:pt x="9" y="11"/>
                </a:lnTo>
                <a:lnTo>
                  <a:pt x="7" y="17"/>
                </a:lnTo>
                <a:lnTo>
                  <a:pt x="4" y="21"/>
                </a:lnTo>
                <a:lnTo>
                  <a:pt x="0" y="21"/>
                </a:lnTo>
                <a:lnTo>
                  <a:pt x="3" y="26"/>
                </a:lnTo>
                <a:lnTo>
                  <a:pt x="4" y="34"/>
                </a:lnTo>
                <a:lnTo>
                  <a:pt x="9" y="42"/>
                </a:lnTo>
                <a:lnTo>
                  <a:pt x="9" y="46"/>
                </a:lnTo>
                <a:lnTo>
                  <a:pt x="9" y="49"/>
                </a:lnTo>
                <a:lnTo>
                  <a:pt x="9" y="50"/>
                </a:lnTo>
                <a:lnTo>
                  <a:pt x="12" y="53"/>
                </a:lnTo>
                <a:lnTo>
                  <a:pt x="13" y="57"/>
                </a:lnTo>
                <a:lnTo>
                  <a:pt x="16" y="59"/>
                </a:lnTo>
                <a:lnTo>
                  <a:pt x="17" y="61"/>
                </a:lnTo>
                <a:lnTo>
                  <a:pt x="17" y="65"/>
                </a:lnTo>
                <a:lnTo>
                  <a:pt x="17" y="66"/>
                </a:lnTo>
                <a:lnTo>
                  <a:pt x="17" y="70"/>
                </a:lnTo>
                <a:lnTo>
                  <a:pt x="20" y="70"/>
                </a:lnTo>
                <a:lnTo>
                  <a:pt x="21" y="70"/>
                </a:lnTo>
                <a:lnTo>
                  <a:pt x="23" y="66"/>
                </a:lnTo>
                <a:lnTo>
                  <a:pt x="23" y="65"/>
                </a:lnTo>
                <a:lnTo>
                  <a:pt x="25" y="65"/>
                </a:lnTo>
                <a:lnTo>
                  <a:pt x="27" y="69"/>
                </a:lnTo>
                <a:lnTo>
                  <a:pt x="27" y="73"/>
                </a:lnTo>
                <a:lnTo>
                  <a:pt x="25" y="74"/>
                </a:lnTo>
                <a:lnTo>
                  <a:pt x="25" y="76"/>
                </a:lnTo>
                <a:lnTo>
                  <a:pt x="29" y="76"/>
                </a:lnTo>
                <a:lnTo>
                  <a:pt x="30" y="74"/>
                </a:lnTo>
                <a:lnTo>
                  <a:pt x="33" y="76"/>
                </a:lnTo>
                <a:lnTo>
                  <a:pt x="36" y="78"/>
                </a:lnTo>
                <a:lnTo>
                  <a:pt x="38" y="78"/>
                </a:lnTo>
                <a:lnTo>
                  <a:pt x="42" y="76"/>
                </a:lnTo>
                <a:lnTo>
                  <a:pt x="46" y="74"/>
                </a:lnTo>
                <a:lnTo>
                  <a:pt x="46" y="74"/>
                </a:lnTo>
                <a:lnTo>
                  <a:pt x="46" y="74"/>
                </a:lnTo>
                <a:lnTo>
                  <a:pt x="46" y="74"/>
                </a:lnTo>
                <a:lnTo>
                  <a:pt x="46" y="74"/>
                </a:lnTo>
                <a:lnTo>
                  <a:pt x="46" y="74"/>
                </a:lnTo>
                <a:lnTo>
                  <a:pt x="46" y="74"/>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31" name="Freeform 142"/>
          <p:cNvSpPr>
            <a:spLocks/>
          </p:cNvSpPr>
          <p:nvPr/>
        </p:nvSpPr>
        <p:spPr bwMode="auto">
          <a:xfrm>
            <a:off x="6886572" y="3048126"/>
            <a:ext cx="244674" cy="660126"/>
          </a:xfrm>
          <a:custGeom>
            <a:avLst/>
            <a:gdLst>
              <a:gd name="T0" fmla="*/ 87 w 137"/>
              <a:gd name="T1" fmla="*/ 31 h 268"/>
              <a:gd name="T2" fmla="*/ 76 w 137"/>
              <a:gd name="T3" fmla="*/ 24 h 268"/>
              <a:gd name="T4" fmla="*/ 71 w 137"/>
              <a:gd name="T5" fmla="*/ 11 h 268"/>
              <a:gd name="T6" fmla="*/ 59 w 137"/>
              <a:gd name="T7" fmla="*/ 7 h 268"/>
              <a:gd name="T8" fmla="*/ 43 w 137"/>
              <a:gd name="T9" fmla="*/ 4 h 268"/>
              <a:gd name="T10" fmla="*/ 32 w 137"/>
              <a:gd name="T11" fmla="*/ 10 h 268"/>
              <a:gd name="T12" fmla="*/ 23 w 137"/>
              <a:gd name="T13" fmla="*/ 11 h 268"/>
              <a:gd name="T14" fmla="*/ 14 w 137"/>
              <a:gd name="T15" fmla="*/ 15 h 268"/>
              <a:gd name="T16" fmla="*/ 4 w 137"/>
              <a:gd name="T17" fmla="*/ 11 h 268"/>
              <a:gd name="T18" fmla="*/ 8 w 137"/>
              <a:gd name="T19" fmla="*/ 24 h 268"/>
              <a:gd name="T20" fmla="*/ 14 w 137"/>
              <a:gd name="T21" fmla="*/ 28 h 268"/>
              <a:gd name="T22" fmla="*/ 23 w 137"/>
              <a:gd name="T23" fmla="*/ 45 h 268"/>
              <a:gd name="T24" fmla="*/ 35 w 137"/>
              <a:gd name="T25" fmla="*/ 44 h 268"/>
              <a:gd name="T26" fmla="*/ 44 w 137"/>
              <a:gd name="T27" fmla="*/ 49 h 268"/>
              <a:gd name="T28" fmla="*/ 46 w 137"/>
              <a:gd name="T29" fmla="*/ 57 h 268"/>
              <a:gd name="T30" fmla="*/ 50 w 137"/>
              <a:gd name="T31" fmla="*/ 61 h 268"/>
              <a:gd name="T32" fmla="*/ 40 w 137"/>
              <a:gd name="T33" fmla="*/ 67 h 268"/>
              <a:gd name="T34" fmla="*/ 36 w 137"/>
              <a:gd name="T35" fmla="*/ 72 h 268"/>
              <a:gd name="T36" fmla="*/ 50 w 137"/>
              <a:gd name="T37" fmla="*/ 81 h 268"/>
              <a:gd name="T38" fmla="*/ 57 w 137"/>
              <a:gd name="T39" fmla="*/ 88 h 268"/>
              <a:gd name="T40" fmla="*/ 69 w 137"/>
              <a:gd name="T41" fmla="*/ 101 h 268"/>
              <a:gd name="T42" fmla="*/ 83 w 137"/>
              <a:gd name="T43" fmla="*/ 112 h 268"/>
              <a:gd name="T44" fmla="*/ 92 w 137"/>
              <a:gd name="T45" fmla="*/ 125 h 268"/>
              <a:gd name="T46" fmla="*/ 97 w 137"/>
              <a:gd name="T47" fmla="*/ 138 h 268"/>
              <a:gd name="T48" fmla="*/ 105 w 137"/>
              <a:gd name="T49" fmla="*/ 149 h 268"/>
              <a:gd name="T50" fmla="*/ 103 w 137"/>
              <a:gd name="T51" fmla="*/ 162 h 268"/>
              <a:gd name="T52" fmla="*/ 105 w 137"/>
              <a:gd name="T53" fmla="*/ 175 h 268"/>
              <a:gd name="T54" fmla="*/ 109 w 137"/>
              <a:gd name="T55" fmla="*/ 195 h 268"/>
              <a:gd name="T56" fmla="*/ 92 w 137"/>
              <a:gd name="T57" fmla="*/ 206 h 268"/>
              <a:gd name="T58" fmla="*/ 87 w 137"/>
              <a:gd name="T59" fmla="*/ 211 h 268"/>
              <a:gd name="T60" fmla="*/ 89 w 137"/>
              <a:gd name="T61" fmla="*/ 225 h 268"/>
              <a:gd name="T62" fmla="*/ 83 w 137"/>
              <a:gd name="T63" fmla="*/ 225 h 268"/>
              <a:gd name="T64" fmla="*/ 71 w 137"/>
              <a:gd name="T65" fmla="*/ 229 h 268"/>
              <a:gd name="T66" fmla="*/ 64 w 137"/>
              <a:gd name="T67" fmla="*/ 236 h 268"/>
              <a:gd name="T68" fmla="*/ 72 w 137"/>
              <a:gd name="T69" fmla="*/ 242 h 268"/>
              <a:gd name="T70" fmla="*/ 71 w 137"/>
              <a:gd name="T71" fmla="*/ 264 h 268"/>
              <a:gd name="T72" fmla="*/ 75 w 137"/>
              <a:gd name="T73" fmla="*/ 268 h 268"/>
              <a:gd name="T74" fmla="*/ 89 w 137"/>
              <a:gd name="T75" fmla="*/ 252 h 268"/>
              <a:gd name="T76" fmla="*/ 96 w 137"/>
              <a:gd name="T77" fmla="*/ 250 h 268"/>
              <a:gd name="T78" fmla="*/ 97 w 137"/>
              <a:gd name="T79" fmla="*/ 243 h 268"/>
              <a:gd name="T80" fmla="*/ 93 w 137"/>
              <a:gd name="T81" fmla="*/ 235 h 268"/>
              <a:gd name="T82" fmla="*/ 96 w 137"/>
              <a:gd name="T83" fmla="*/ 234 h 268"/>
              <a:gd name="T84" fmla="*/ 103 w 137"/>
              <a:gd name="T85" fmla="*/ 230 h 268"/>
              <a:gd name="T86" fmla="*/ 119 w 137"/>
              <a:gd name="T87" fmla="*/ 229 h 268"/>
              <a:gd name="T88" fmla="*/ 133 w 137"/>
              <a:gd name="T89" fmla="*/ 217 h 268"/>
              <a:gd name="T90" fmla="*/ 136 w 137"/>
              <a:gd name="T91" fmla="*/ 203 h 268"/>
              <a:gd name="T92" fmla="*/ 136 w 137"/>
              <a:gd name="T93" fmla="*/ 194 h 268"/>
              <a:gd name="T94" fmla="*/ 136 w 137"/>
              <a:gd name="T95" fmla="*/ 178 h 268"/>
              <a:gd name="T96" fmla="*/ 128 w 137"/>
              <a:gd name="T97" fmla="*/ 156 h 268"/>
              <a:gd name="T98" fmla="*/ 123 w 137"/>
              <a:gd name="T99" fmla="*/ 145 h 268"/>
              <a:gd name="T100" fmla="*/ 115 w 137"/>
              <a:gd name="T101" fmla="*/ 132 h 268"/>
              <a:gd name="T102" fmla="*/ 103 w 137"/>
              <a:gd name="T103" fmla="*/ 124 h 268"/>
              <a:gd name="T104" fmla="*/ 93 w 137"/>
              <a:gd name="T105" fmla="*/ 118 h 268"/>
              <a:gd name="T106" fmla="*/ 80 w 137"/>
              <a:gd name="T107" fmla="*/ 102 h 268"/>
              <a:gd name="T108" fmla="*/ 69 w 137"/>
              <a:gd name="T109" fmla="*/ 85 h 268"/>
              <a:gd name="T110" fmla="*/ 65 w 137"/>
              <a:gd name="T111" fmla="*/ 76 h 268"/>
              <a:gd name="T112" fmla="*/ 71 w 137"/>
              <a:gd name="T113" fmla="*/ 61 h 268"/>
              <a:gd name="T114" fmla="*/ 76 w 137"/>
              <a:gd name="T115" fmla="*/ 49 h 268"/>
              <a:gd name="T116" fmla="*/ 80 w 137"/>
              <a:gd name="T117" fmla="*/ 44 h 268"/>
              <a:gd name="T118" fmla="*/ 87 w 137"/>
              <a:gd name="T119" fmla="*/ 37 h 268"/>
              <a:gd name="T120" fmla="*/ 96 w 137"/>
              <a:gd name="T121" fmla="*/ 35 h 268"/>
              <a:gd name="T122" fmla="*/ 93 w 137"/>
              <a:gd name="T123" fmla="*/ 3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268">
                <a:moveTo>
                  <a:pt x="93" y="31"/>
                </a:moveTo>
                <a:lnTo>
                  <a:pt x="89" y="31"/>
                </a:lnTo>
                <a:lnTo>
                  <a:pt x="88" y="32"/>
                </a:lnTo>
                <a:lnTo>
                  <a:pt x="87" y="32"/>
                </a:lnTo>
                <a:lnTo>
                  <a:pt x="87" y="31"/>
                </a:lnTo>
                <a:lnTo>
                  <a:pt x="84" y="32"/>
                </a:lnTo>
                <a:lnTo>
                  <a:pt x="83" y="31"/>
                </a:lnTo>
                <a:lnTo>
                  <a:pt x="79" y="28"/>
                </a:lnTo>
                <a:lnTo>
                  <a:pt x="79" y="27"/>
                </a:lnTo>
                <a:lnTo>
                  <a:pt x="76" y="24"/>
                </a:lnTo>
                <a:lnTo>
                  <a:pt x="72" y="24"/>
                </a:lnTo>
                <a:lnTo>
                  <a:pt x="71" y="19"/>
                </a:lnTo>
                <a:lnTo>
                  <a:pt x="69" y="13"/>
                </a:lnTo>
                <a:lnTo>
                  <a:pt x="71" y="13"/>
                </a:lnTo>
                <a:lnTo>
                  <a:pt x="71" y="11"/>
                </a:lnTo>
                <a:lnTo>
                  <a:pt x="69" y="7"/>
                </a:lnTo>
                <a:lnTo>
                  <a:pt x="67" y="7"/>
                </a:lnTo>
                <a:lnTo>
                  <a:pt x="63" y="7"/>
                </a:lnTo>
                <a:lnTo>
                  <a:pt x="61" y="7"/>
                </a:lnTo>
                <a:lnTo>
                  <a:pt x="59" y="7"/>
                </a:lnTo>
                <a:lnTo>
                  <a:pt x="56" y="7"/>
                </a:lnTo>
                <a:lnTo>
                  <a:pt x="52" y="4"/>
                </a:lnTo>
                <a:lnTo>
                  <a:pt x="48" y="0"/>
                </a:lnTo>
                <a:lnTo>
                  <a:pt x="44" y="2"/>
                </a:lnTo>
                <a:lnTo>
                  <a:pt x="43" y="4"/>
                </a:lnTo>
                <a:lnTo>
                  <a:pt x="43" y="6"/>
                </a:lnTo>
                <a:lnTo>
                  <a:pt x="40" y="7"/>
                </a:lnTo>
                <a:lnTo>
                  <a:pt x="36" y="11"/>
                </a:lnTo>
                <a:lnTo>
                  <a:pt x="32" y="11"/>
                </a:lnTo>
                <a:lnTo>
                  <a:pt x="32" y="10"/>
                </a:lnTo>
                <a:lnTo>
                  <a:pt x="31" y="10"/>
                </a:lnTo>
                <a:lnTo>
                  <a:pt x="30" y="13"/>
                </a:lnTo>
                <a:lnTo>
                  <a:pt x="30" y="15"/>
                </a:lnTo>
                <a:lnTo>
                  <a:pt x="26" y="11"/>
                </a:lnTo>
                <a:lnTo>
                  <a:pt x="23" y="11"/>
                </a:lnTo>
                <a:lnTo>
                  <a:pt x="22" y="13"/>
                </a:lnTo>
                <a:lnTo>
                  <a:pt x="19" y="11"/>
                </a:lnTo>
                <a:lnTo>
                  <a:pt x="18" y="12"/>
                </a:lnTo>
                <a:lnTo>
                  <a:pt x="15" y="13"/>
                </a:lnTo>
                <a:lnTo>
                  <a:pt x="14" y="15"/>
                </a:lnTo>
                <a:lnTo>
                  <a:pt x="12" y="15"/>
                </a:lnTo>
                <a:lnTo>
                  <a:pt x="10" y="11"/>
                </a:lnTo>
                <a:lnTo>
                  <a:pt x="8" y="11"/>
                </a:lnTo>
                <a:lnTo>
                  <a:pt x="6" y="11"/>
                </a:lnTo>
                <a:lnTo>
                  <a:pt x="4" y="11"/>
                </a:lnTo>
                <a:lnTo>
                  <a:pt x="2" y="17"/>
                </a:lnTo>
                <a:lnTo>
                  <a:pt x="0" y="17"/>
                </a:lnTo>
                <a:lnTo>
                  <a:pt x="2" y="19"/>
                </a:lnTo>
                <a:lnTo>
                  <a:pt x="4" y="20"/>
                </a:lnTo>
                <a:lnTo>
                  <a:pt x="8" y="24"/>
                </a:lnTo>
                <a:lnTo>
                  <a:pt x="10" y="28"/>
                </a:lnTo>
                <a:lnTo>
                  <a:pt x="12" y="31"/>
                </a:lnTo>
                <a:lnTo>
                  <a:pt x="12" y="27"/>
                </a:lnTo>
                <a:lnTo>
                  <a:pt x="14" y="29"/>
                </a:lnTo>
                <a:lnTo>
                  <a:pt x="14" y="28"/>
                </a:lnTo>
                <a:lnTo>
                  <a:pt x="15" y="31"/>
                </a:lnTo>
                <a:lnTo>
                  <a:pt x="15" y="32"/>
                </a:lnTo>
                <a:lnTo>
                  <a:pt x="15" y="37"/>
                </a:lnTo>
                <a:lnTo>
                  <a:pt x="19" y="44"/>
                </a:lnTo>
                <a:lnTo>
                  <a:pt x="23" y="45"/>
                </a:lnTo>
                <a:lnTo>
                  <a:pt x="27" y="45"/>
                </a:lnTo>
                <a:lnTo>
                  <a:pt x="31" y="49"/>
                </a:lnTo>
                <a:lnTo>
                  <a:pt x="31" y="45"/>
                </a:lnTo>
                <a:lnTo>
                  <a:pt x="32" y="44"/>
                </a:lnTo>
                <a:lnTo>
                  <a:pt x="35" y="44"/>
                </a:lnTo>
                <a:lnTo>
                  <a:pt x="36" y="44"/>
                </a:lnTo>
                <a:lnTo>
                  <a:pt x="39" y="44"/>
                </a:lnTo>
                <a:lnTo>
                  <a:pt x="40" y="45"/>
                </a:lnTo>
                <a:lnTo>
                  <a:pt x="43" y="48"/>
                </a:lnTo>
                <a:lnTo>
                  <a:pt x="44" y="49"/>
                </a:lnTo>
                <a:lnTo>
                  <a:pt x="43" y="51"/>
                </a:lnTo>
                <a:lnTo>
                  <a:pt x="40" y="53"/>
                </a:lnTo>
                <a:lnTo>
                  <a:pt x="44" y="53"/>
                </a:lnTo>
                <a:lnTo>
                  <a:pt x="46" y="55"/>
                </a:lnTo>
                <a:lnTo>
                  <a:pt x="46" y="57"/>
                </a:lnTo>
                <a:lnTo>
                  <a:pt x="48" y="57"/>
                </a:lnTo>
                <a:lnTo>
                  <a:pt x="50" y="57"/>
                </a:lnTo>
                <a:lnTo>
                  <a:pt x="52" y="57"/>
                </a:lnTo>
                <a:lnTo>
                  <a:pt x="52" y="59"/>
                </a:lnTo>
                <a:lnTo>
                  <a:pt x="50" y="61"/>
                </a:lnTo>
                <a:lnTo>
                  <a:pt x="48" y="63"/>
                </a:lnTo>
                <a:lnTo>
                  <a:pt x="50" y="64"/>
                </a:lnTo>
                <a:lnTo>
                  <a:pt x="48" y="64"/>
                </a:lnTo>
                <a:lnTo>
                  <a:pt x="44" y="67"/>
                </a:lnTo>
                <a:lnTo>
                  <a:pt x="40" y="67"/>
                </a:lnTo>
                <a:lnTo>
                  <a:pt x="36" y="67"/>
                </a:lnTo>
                <a:lnTo>
                  <a:pt x="39" y="68"/>
                </a:lnTo>
                <a:lnTo>
                  <a:pt x="39" y="71"/>
                </a:lnTo>
                <a:lnTo>
                  <a:pt x="39" y="72"/>
                </a:lnTo>
                <a:lnTo>
                  <a:pt x="36" y="72"/>
                </a:lnTo>
                <a:lnTo>
                  <a:pt x="39" y="75"/>
                </a:lnTo>
                <a:lnTo>
                  <a:pt x="40" y="75"/>
                </a:lnTo>
                <a:lnTo>
                  <a:pt x="46" y="77"/>
                </a:lnTo>
                <a:lnTo>
                  <a:pt x="47" y="80"/>
                </a:lnTo>
                <a:lnTo>
                  <a:pt x="50" y="81"/>
                </a:lnTo>
                <a:lnTo>
                  <a:pt x="52" y="81"/>
                </a:lnTo>
                <a:lnTo>
                  <a:pt x="56" y="84"/>
                </a:lnTo>
                <a:lnTo>
                  <a:pt x="57" y="84"/>
                </a:lnTo>
                <a:lnTo>
                  <a:pt x="57" y="85"/>
                </a:lnTo>
                <a:lnTo>
                  <a:pt x="57" y="88"/>
                </a:lnTo>
                <a:lnTo>
                  <a:pt x="59" y="89"/>
                </a:lnTo>
                <a:lnTo>
                  <a:pt x="63" y="93"/>
                </a:lnTo>
                <a:lnTo>
                  <a:pt x="65" y="94"/>
                </a:lnTo>
                <a:lnTo>
                  <a:pt x="67" y="97"/>
                </a:lnTo>
                <a:lnTo>
                  <a:pt x="69" y="101"/>
                </a:lnTo>
                <a:lnTo>
                  <a:pt x="73" y="106"/>
                </a:lnTo>
                <a:lnTo>
                  <a:pt x="77" y="109"/>
                </a:lnTo>
                <a:lnTo>
                  <a:pt x="80" y="110"/>
                </a:lnTo>
                <a:lnTo>
                  <a:pt x="81" y="112"/>
                </a:lnTo>
                <a:lnTo>
                  <a:pt x="83" y="112"/>
                </a:lnTo>
                <a:lnTo>
                  <a:pt x="84" y="116"/>
                </a:lnTo>
                <a:lnTo>
                  <a:pt x="87" y="121"/>
                </a:lnTo>
                <a:lnTo>
                  <a:pt x="88" y="125"/>
                </a:lnTo>
                <a:lnTo>
                  <a:pt x="89" y="125"/>
                </a:lnTo>
                <a:lnTo>
                  <a:pt x="92" y="125"/>
                </a:lnTo>
                <a:lnTo>
                  <a:pt x="93" y="128"/>
                </a:lnTo>
                <a:lnTo>
                  <a:pt x="101" y="133"/>
                </a:lnTo>
                <a:lnTo>
                  <a:pt x="100" y="136"/>
                </a:lnTo>
                <a:lnTo>
                  <a:pt x="97" y="137"/>
                </a:lnTo>
                <a:lnTo>
                  <a:pt x="97" y="138"/>
                </a:lnTo>
                <a:lnTo>
                  <a:pt x="101" y="141"/>
                </a:lnTo>
                <a:lnTo>
                  <a:pt x="103" y="142"/>
                </a:lnTo>
                <a:lnTo>
                  <a:pt x="105" y="145"/>
                </a:lnTo>
                <a:lnTo>
                  <a:pt x="105" y="146"/>
                </a:lnTo>
                <a:lnTo>
                  <a:pt x="105" y="149"/>
                </a:lnTo>
                <a:lnTo>
                  <a:pt x="103" y="152"/>
                </a:lnTo>
                <a:lnTo>
                  <a:pt x="105" y="154"/>
                </a:lnTo>
                <a:lnTo>
                  <a:pt x="105" y="156"/>
                </a:lnTo>
                <a:lnTo>
                  <a:pt x="105" y="158"/>
                </a:lnTo>
                <a:lnTo>
                  <a:pt x="103" y="162"/>
                </a:lnTo>
                <a:lnTo>
                  <a:pt x="103" y="162"/>
                </a:lnTo>
                <a:lnTo>
                  <a:pt x="103" y="165"/>
                </a:lnTo>
                <a:lnTo>
                  <a:pt x="103" y="169"/>
                </a:lnTo>
                <a:lnTo>
                  <a:pt x="105" y="171"/>
                </a:lnTo>
                <a:lnTo>
                  <a:pt x="105" y="175"/>
                </a:lnTo>
                <a:lnTo>
                  <a:pt x="107" y="177"/>
                </a:lnTo>
                <a:lnTo>
                  <a:pt x="109" y="181"/>
                </a:lnTo>
                <a:lnTo>
                  <a:pt x="107" y="185"/>
                </a:lnTo>
                <a:lnTo>
                  <a:pt x="109" y="193"/>
                </a:lnTo>
                <a:lnTo>
                  <a:pt x="109" y="195"/>
                </a:lnTo>
                <a:lnTo>
                  <a:pt x="109" y="199"/>
                </a:lnTo>
                <a:lnTo>
                  <a:pt x="105" y="199"/>
                </a:lnTo>
                <a:lnTo>
                  <a:pt x="101" y="203"/>
                </a:lnTo>
                <a:lnTo>
                  <a:pt x="96" y="206"/>
                </a:lnTo>
                <a:lnTo>
                  <a:pt x="92" y="206"/>
                </a:lnTo>
                <a:lnTo>
                  <a:pt x="92" y="209"/>
                </a:lnTo>
                <a:lnTo>
                  <a:pt x="93" y="211"/>
                </a:lnTo>
                <a:lnTo>
                  <a:pt x="88" y="211"/>
                </a:lnTo>
                <a:lnTo>
                  <a:pt x="87" y="209"/>
                </a:lnTo>
                <a:lnTo>
                  <a:pt x="87" y="211"/>
                </a:lnTo>
                <a:lnTo>
                  <a:pt x="84" y="211"/>
                </a:lnTo>
                <a:lnTo>
                  <a:pt x="83" y="213"/>
                </a:lnTo>
                <a:lnTo>
                  <a:pt x="84" y="219"/>
                </a:lnTo>
                <a:lnTo>
                  <a:pt x="88" y="221"/>
                </a:lnTo>
                <a:lnTo>
                  <a:pt x="89" y="225"/>
                </a:lnTo>
                <a:lnTo>
                  <a:pt x="89" y="226"/>
                </a:lnTo>
                <a:lnTo>
                  <a:pt x="89" y="229"/>
                </a:lnTo>
                <a:lnTo>
                  <a:pt x="87" y="226"/>
                </a:lnTo>
                <a:lnTo>
                  <a:pt x="84" y="225"/>
                </a:lnTo>
                <a:lnTo>
                  <a:pt x="83" y="225"/>
                </a:lnTo>
                <a:lnTo>
                  <a:pt x="76" y="226"/>
                </a:lnTo>
                <a:lnTo>
                  <a:pt x="75" y="226"/>
                </a:lnTo>
                <a:lnTo>
                  <a:pt x="72" y="225"/>
                </a:lnTo>
                <a:lnTo>
                  <a:pt x="71" y="226"/>
                </a:lnTo>
                <a:lnTo>
                  <a:pt x="71" y="229"/>
                </a:lnTo>
                <a:lnTo>
                  <a:pt x="69" y="230"/>
                </a:lnTo>
                <a:lnTo>
                  <a:pt x="65" y="232"/>
                </a:lnTo>
                <a:lnTo>
                  <a:pt x="61" y="234"/>
                </a:lnTo>
                <a:lnTo>
                  <a:pt x="63" y="234"/>
                </a:lnTo>
                <a:lnTo>
                  <a:pt x="64" y="236"/>
                </a:lnTo>
                <a:lnTo>
                  <a:pt x="65" y="238"/>
                </a:lnTo>
                <a:lnTo>
                  <a:pt x="67" y="239"/>
                </a:lnTo>
                <a:lnTo>
                  <a:pt x="67" y="239"/>
                </a:lnTo>
                <a:lnTo>
                  <a:pt x="69" y="239"/>
                </a:lnTo>
                <a:lnTo>
                  <a:pt x="72" y="242"/>
                </a:lnTo>
                <a:lnTo>
                  <a:pt x="75" y="246"/>
                </a:lnTo>
                <a:lnTo>
                  <a:pt x="72" y="243"/>
                </a:lnTo>
                <a:lnTo>
                  <a:pt x="71" y="247"/>
                </a:lnTo>
                <a:lnTo>
                  <a:pt x="69" y="252"/>
                </a:lnTo>
                <a:lnTo>
                  <a:pt x="71" y="264"/>
                </a:lnTo>
                <a:lnTo>
                  <a:pt x="72" y="263"/>
                </a:lnTo>
                <a:lnTo>
                  <a:pt x="72" y="264"/>
                </a:lnTo>
                <a:lnTo>
                  <a:pt x="69" y="266"/>
                </a:lnTo>
                <a:lnTo>
                  <a:pt x="72" y="268"/>
                </a:lnTo>
                <a:lnTo>
                  <a:pt x="75" y="268"/>
                </a:lnTo>
                <a:lnTo>
                  <a:pt x="79" y="264"/>
                </a:lnTo>
                <a:lnTo>
                  <a:pt x="80" y="260"/>
                </a:lnTo>
                <a:lnTo>
                  <a:pt x="84" y="256"/>
                </a:lnTo>
                <a:lnTo>
                  <a:pt x="88" y="255"/>
                </a:lnTo>
                <a:lnTo>
                  <a:pt x="89" y="252"/>
                </a:lnTo>
                <a:lnTo>
                  <a:pt x="92" y="251"/>
                </a:lnTo>
                <a:lnTo>
                  <a:pt x="92" y="250"/>
                </a:lnTo>
                <a:lnTo>
                  <a:pt x="89" y="247"/>
                </a:lnTo>
                <a:lnTo>
                  <a:pt x="93" y="250"/>
                </a:lnTo>
                <a:lnTo>
                  <a:pt x="96" y="250"/>
                </a:lnTo>
                <a:lnTo>
                  <a:pt x="97" y="250"/>
                </a:lnTo>
                <a:lnTo>
                  <a:pt x="97" y="247"/>
                </a:lnTo>
                <a:lnTo>
                  <a:pt x="96" y="243"/>
                </a:lnTo>
                <a:lnTo>
                  <a:pt x="97" y="246"/>
                </a:lnTo>
                <a:lnTo>
                  <a:pt x="97" y="243"/>
                </a:lnTo>
                <a:lnTo>
                  <a:pt x="96" y="242"/>
                </a:lnTo>
                <a:lnTo>
                  <a:pt x="97" y="242"/>
                </a:lnTo>
                <a:lnTo>
                  <a:pt x="100" y="239"/>
                </a:lnTo>
                <a:lnTo>
                  <a:pt x="97" y="238"/>
                </a:lnTo>
                <a:lnTo>
                  <a:pt x="93" y="235"/>
                </a:lnTo>
                <a:lnTo>
                  <a:pt x="97" y="235"/>
                </a:lnTo>
                <a:lnTo>
                  <a:pt x="100" y="235"/>
                </a:lnTo>
                <a:lnTo>
                  <a:pt x="100" y="234"/>
                </a:lnTo>
                <a:lnTo>
                  <a:pt x="97" y="234"/>
                </a:lnTo>
                <a:lnTo>
                  <a:pt x="96" y="234"/>
                </a:lnTo>
                <a:lnTo>
                  <a:pt x="100" y="232"/>
                </a:lnTo>
                <a:lnTo>
                  <a:pt x="100" y="230"/>
                </a:lnTo>
                <a:lnTo>
                  <a:pt x="101" y="230"/>
                </a:lnTo>
                <a:lnTo>
                  <a:pt x="103" y="234"/>
                </a:lnTo>
                <a:lnTo>
                  <a:pt x="103" y="230"/>
                </a:lnTo>
                <a:lnTo>
                  <a:pt x="105" y="232"/>
                </a:lnTo>
                <a:lnTo>
                  <a:pt x="107" y="234"/>
                </a:lnTo>
                <a:lnTo>
                  <a:pt x="113" y="232"/>
                </a:lnTo>
                <a:lnTo>
                  <a:pt x="115" y="230"/>
                </a:lnTo>
                <a:lnTo>
                  <a:pt x="119" y="229"/>
                </a:lnTo>
                <a:lnTo>
                  <a:pt x="120" y="225"/>
                </a:lnTo>
                <a:lnTo>
                  <a:pt x="127" y="222"/>
                </a:lnTo>
                <a:lnTo>
                  <a:pt x="128" y="221"/>
                </a:lnTo>
                <a:lnTo>
                  <a:pt x="132" y="219"/>
                </a:lnTo>
                <a:lnTo>
                  <a:pt x="133" y="217"/>
                </a:lnTo>
                <a:lnTo>
                  <a:pt x="133" y="213"/>
                </a:lnTo>
                <a:lnTo>
                  <a:pt x="136" y="211"/>
                </a:lnTo>
                <a:lnTo>
                  <a:pt x="136" y="209"/>
                </a:lnTo>
                <a:lnTo>
                  <a:pt x="136" y="207"/>
                </a:lnTo>
                <a:lnTo>
                  <a:pt x="136" y="203"/>
                </a:lnTo>
                <a:lnTo>
                  <a:pt x="136" y="202"/>
                </a:lnTo>
                <a:lnTo>
                  <a:pt x="133" y="198"/>
                </a:lnTo>
                <a:lnTo>
                  <a:pt x="137" y="199"/>
                </a:lnTo>
                <a:lnTo>
                  <a:pt x="136" y="195"/>
                </a:lnTo>
                <a:lnTo>
                  <a:pt x="136" y="194"/>
                </a:lnTo>
                <a:lnTo>
                  <a:pt x="137" y="193"/>
                </a:lnTo>
                <a:lnTo>
                  <a:pt x="137" y="189"/>
                </a:lnTo>
                <a:lnTo>
                  <a:pt x="136" y="182"/>
                </a:lnTo>
                <a:lnTo>
                  <a:pt x="133" y="181"/>
                </a:lnTo>
                <a:lnTo>
                  <a:pt x="136" y="178"/>
                </a:lnTo>
                <a:lnTo>
                  <a:pt x="133" y="177"/>
                </a:lnTo>
                <a:lnTo>
                  <a:pt x="133" y="173"/>
                </a:lnTo>
                <a:lnTo>
                  <a:pt x="133" y="171"/>
                </a:lnTo>
                <a:lnTo>
                  <a:pt x="132" y="167"/>
                </a:lnTo>
                <a:lnTo>
                  <a:pt x="128" y="156"/>
                </a:lnTo>
                <a:lnTo>
                  <a:pt x="124" y="149"/>
                </a:lnTo>
                <a:lnTo>
                  <a:pt x="127" y="149"/>
                </a:lnTo>
                <a:lnTo>
                  <a:pt x="127" y="146"/>
                </a:lnTo>
                <a:lnTo>
                  <a:pt x="124" y="145"/>
                </a:lnTo>
                <a:lnTo>
                  <a:pt x="123" y="145"/>
                </a:lnTo>
                <a:lnTo>
                  <a:pt x="120" y="142"/>
                </a:lnTo>
                <a:lnTo>
                  <a:pt x="116" y="138"/>
                </a:lnTo>
                <a:lnTo>
                  <a:pt x="115" y="133"/>
                </a:lnTo>
                <a:lnTo>
                  <a:pt x="113" y="133"/>
                </a:lnTo>
                <a:lnTo>
                  <a:pt x="115" y="132"/>
                </a:lnTo>
                <a:lnTo>
                  <a:pt x="113" y="132"/>
                </a:lnTo>
                <a:lnTo>
                  <a:pt x="111" y="129"/>
                </a:lnTo>
                <a:lnTo>
                  <a:pt x="109" y="128"/>
                </a:lnTo>
                <a:lnTo>
                  <a:pt x="107" y="128"/>
                </a:lnTo>
                <a:lnTo>
                  <a:pt x="103" y="124"/>
                </a:lnTo>
                <a:lnTo>
                  <a:pt x="100" y="121"/>
                </a:lnTo>
                <a:lnTo>
                  <a:pt x="101" y="121"/>
                </a:lnTo>
                <a:lnTo>
                  <a:pt x="97" y="118"/>
                </a:lnTo>
                <a:lnTo>
                  <a:pt x="96" y="118"/>
                </a:lnTo>
                <a:lnTo>
                  <a:pt x="93" y="118"/>
                </a:lnTo>
                <a:lnTo>
                  <a:pt x="93" y="114"/>
                </a:lnTo>
                <a:lnTo>
                  <a:pt x="92" y="112"/>
                </a:lnTo>
                <a:lnTo>
                  <a:pt x="87" y="108"/>
                </a:lnTo>
                <a:lnTo>
                  <a:pt x="83" y="105"/>
                </a:lnTo>
                <a:lnTo>
                  <a:pt x="80" y="102"/>
                </a:lnTo>
                <a:lnTo>
                  <a:pt x="80" y="98"/>
                </a:lnTo>
                <a:lnTo>
                  <a:pt x="79" y="94"/>
                </a:lnTo>
                <a:lnTo>
                  <a:pt x="75" y="92"/>
                </a:lnTo>
                <a:lnTo>
                  <a:pt x="69" y="88"/>
                </a:lnTo>
                <a:lnTo>
                  <a:pt x="69" y="85"/>
                </a:lnTo>
                <a:lnTo>
                  <a:pt x="67" y="84"/>
                </a:lnTo>
                <a:lnTo>
                  <a:pt x="67" y="85"/>
                </a:lnTo>
                <a:lnTo>
                  <a:pt x="65" y="81"/>
                </a:lnTo>
                <a:lnTo>
                  <a:pt x="65" y="80"/>
                </a:lnTo>
                <a:lnTo>
                  <a:pt x="65" y="76"/>
                </a:lnTo>
                <a:lnTo>
                  <a:pt x="65" y="72"/>
                </a:lnTo>
                <a:lnTo>
                  <a:pt x="65" y="68"/>
                </a:lnTo>
                <a:lnTo>
                  <a:pt x="67" y="63"/>
                </a:lnTo>
                <a:lnTo>
                  <a:pt x="69" y="61"/>
                </a:lnTo>
                <a:lnTo>
                  <a:pt x="71" y="61"/>
                </a:lnTo>
                <a:lnTo>
                  <a:pt x="72" y="59"/>
                </a:lnTo>
                <a:lnTo>
                  <a:pt x="75" y="55"/>
                </a:lnTo>
                <a:lnTo>
                  <a:pt x="75" y="51"/>
                </a:lnTo>
                <a:lnTo>
                  <a:pt x="75" y="49"/>
                </a:lnTo>
                <a:lnTo>
                  <a:pt x="76" y="49"/>
                </a:lnTo>
                <a:lnTo>
                  <a:pt x="79" y="48"/>
                </a:lnTo>
                <a:lnTo>
                  <a:pt x="76" y="45"/>
                </a:lnTo>
                <a:lnTo>
                  <a:pt x="76" y="44"/>
                </a:lnTo>
                <a:lnTo>
                  <a:pt x="79" y="45"/>
                </a:lnTo>
                <a:lnTo>
                  <a:pt x="80" y="44"/>
                </a:lnTo>
                <a:lnTo>
                  <a:pt x="83" y="41"/>
                </a:lnTo>
                <a:lnTo>
                  <a:pt x="83" y="44"/>
                </a:lnTo>
                <a:lnTo>
                  <a:pt x="87" y="41"/>
                </a:lnTo>
                <a:lnTo>
                  <a:pt x="87" y="40"/>
                </a:lnTo>
                <a:lnTo>
                  <a:pt x="87" y="37"/>
                </a:lnTo>
                <a:lnTo>
                  <a:pt x="88" y="37"/>
                </a:lnTo>
                <a:lnTo>
                  <a:pt x="89" y="36"/>
                </a:lnTo>
                <a:lnTo>
                  <a:pt x="92" y="35"/>
                </a:lnTo>
                <a:lnTo>
                  <a:pt x="93" y="35"/>
                </a:lnTo>
                <a:lnTo>
                  <a:pt x="96" y="35"/>
                </a:lnTo>
                <a:lnTo>
                  <a:pt x="97" y="35"/>
                </a:lnTo>
                <a:lnTo>
                  <a:pt x="96" y="32"/>
                </a:lnTo>
                <a:lnTo>
                  <a:pt x="93" y="31"/>
                </a:lnTo>
                <a:lnTo>
                  <a:pt x="93" y="31"/>
                </a:lnTo>
                <a:lnTo>
                  <a:pt x="93" y="31"/>
                </a:lnTo>
                <a:lnTo>
                  <a:pt x="93" y="31"/>
                </a:lnTo>
                <a:lnTo>
                  <a:pt x="93" y="31"/>
                </a:lnTo>
                <a:lnTo>
                  <a:pt x="93" y="31"/>
                </a:lnTo>
                <a:lnTo>
                  <a:pt x="93" y="3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32" name="Freeform 143"/>
          <p:cNvSpPr>
            <a:spLocks/>
          </p:cNvSpPr>
          <p:nvPr/>
        </p:nvSpPr>
        <p:spPr bwMode="auto">
          <a:xfrm>
            <a:off x="6241848" y="2735322"/>
            <a:ext cx="235744" cy="174885"/>
          </a:xfrm>
          <a:custGeom>
            <a:avLst/>
            <a:gdLst>
              <a:gd name="T0" fmla="*/ 112 w 132"/>
              <a:gd name="T1" fmla="*/ 45 h 71"/>
              <a:gd name="T2" fmla="*/ 104 w 132"/>
              <a:gd name="T3" fmla="*/ 41 h 71"/>
              <a:gd name="T4" fmla="*/ 102 w 132"/>
              <a:gd name="T5" fmla="*/ 44 h 71"/>
              <a:gd name="T6" fmla="*/ 98 w 132"/>
              <a:gd name="T7" fmla="*/ 44 h 71"/>
              <a:gd name="T8" fmla="*/ 94 w 132"/>
              <a:gd name="T9" fmla="*/ 44 h 71"/>
              <a:gd name="T10" fmla="*/ 90 w 132"/>
              <a:gd name="T11" fmla="*/ 40 h 71"/>
              <a:gd name="T12" fmla="*/ 85 w 132"/>
              <a:gd name="T13" fmla="*/ 37 h 71"/>
              <a:gd name="T14" fmla="*/ 80 w 132"/>
              <a:gd name="T15" fmla="*/ 37 h 71"/>
              <a:gd name="T16" fmla="*/ 80 w 132"/>
              <a:gd name="T17" fmla="*/ 33 h 71"/>
              <a:gd name="T18" fmla="*/ 76 w 132"/>
              <a:gd name="T19" fmla="*/ 32 h 71"/>
              <a:gd name="T20" fmla="*/ 68 w 132"/>
              <a:gd name="T21" fmla="*/ 30 h 71"/>
              <a:gd name="T22" fmla="*/ 63 w 132"/>
              <a:gd name="T23" fmla="*/ 24 h 71"/>
              <a:gd name="T24" fmla="*/ 57 w 132"/>
              <a:gd name="T25" fmla="*/ 20 h 71"/>
              <a:gd name="T26" fmla="*/ 53 w 132"/>
              <a:gd name="T27" fmla="*/ 20 h 71"/>
              <a:gd name="T28" fmla="*/ 47 w 132"/>
              <a:gd name="T29" fmla="*/ 14 h 71"/>
              <a:gd name="T30" fmla="*/ 37 w 132"/>
              <a:gd name="T31" fmla="*/ 10 h 71"/>
              <a:gd name="T32" fmla="*/ 23 w 132"/>
              <a:gd name="T33" fmla="*/ 0 h 71"/>
              <a:gd name="T34" fmla="*/ 17 w 132"/>
              <a:gd name="T35" fmla="*/ 0 h 71"/>
              <a:gd name="T36" fmla="*/ 15 w 132"/>
              <a:gd name="T37" fmla="*/ 4 h 71"/>
              <a:gd name="T38" fmla="*/ 11 w 132"/>
              <a:gd name="T39" fmla="*/ 5 h 71"/>
              <a:gd name="T40" fmla="*/ 7 w 132"/>
              <a:gd name="T41" fmla="*/ 4 h 71"/>
              <a:gd name="T42" fmla="*/ 1 w 132"/>
              <a:gd name="T43" fmla="*/ 13 h 71"/>
              <a:gd name="T44" fmla="*/ 1 w 132"/>
              <a:gd name="T45" fmla="*/ 18 h 71"/>
              <a:gd name="T46" fmla="*/ 0 w 132"/>
              <a:gd name="T47" fmla="*/ 24 h 71"/>
              <a:gd name="T48" fmla="*/ 0 w 132"/>
              <a:gd name="T49" fmla="*/ 28 h 71"/>
              <a:gd name="T50" fmla="*/ 5 w 132"/>
              <a:gd name="T51" fmla="*/ 32 h 71"/>
              <a:gd name="T52" fmla="*/ 15 w 132"/>
              <a:gd name="T53" fmla="*/ 33 h 71"/>
              <a:gd name="T54" fmla="*/ 27 w 132"/>
              <a:gd name="T55" fmla="*/ 44 h 71"/>
              <a:gd name="T56" fmla="*/ 32 w 132"/>
              <a:gd name="T57" fmla="*/ 44 h 71"/>
              <a:gd name="T58" fmla="*/ 37 w 132"/>
              <a:gd name="T59" fmla="*/ 48 h 71"/>
              <a:gd name="T60" fmla="*/ 45 w 132"/>
              <a:gd name="T61" fmla="*/ 50 h 71"/>
              <a:gd name="T62" fmla="*/ 53 w 132"/>
              <a:gd name="T63" fmla="*/ 53 h 71"/>
              <a:gd name="T64" fmla="*/ 59 w 132"/>
              <a:gd name="T65" fmla="*/ 53 h 71"/>
              <a:gd name="T66" fmla="*/ 63 w 132"/>
              <a:gd name="T67" fmla="*/ 53 h 71"/>
              <a:gd name="T68" fmla="*/ 75 w 132"/>
              <a:gd name="T69" fmla="*/ 54 h 71"/>
              <a:gd name="T70" fmla="*/ 76 w 132"/>
              <a:gd name="T71" fmla="*/ 58 h 71"/>
              <a:gd name="T72" fmla="*/ 81 w 132"/>
              <a:gd name="T73" fmla="*/ 62 h 71"/>
              <a:gd name="T74" fmla="*/ 88 w 132"/>
              <a:gd name="T75" fmla="*/ 66 h 71"/>
              <a:gd name="T76" fmla="*/ 90 w 132"/>
              <a:gd name="T77" fmla="*/ 63 h 71"/>
              <a:gd name="T78" fmla="*/ 94 w 132"/>
              <a:gd name="T79" fmla="*/ 66 h 71"/>
              <a:gd name="T80" fmla="*/ 98 w 132"/>
              <a:gd name="T81" fmla="*/ 67 h 71"/>
              <a:gd name="T82" fmla="*/ 106 w 132"/>
              <a:gd name="T83" fmla="*/ 70 h 71"/>
              <a:gd name="T84" fmla="*/ 114 w 132"/>
              <a:gd name="T85" fmla="*/ 67 h 71"/>
              <a:gd name="T86" fmla="*/ 121 w 132"/>
              <a:gd name="T87" fmla="*/ 71 h 71"/>
              <a:gd name="T88" fmla="*/ 129 w 132"/>
              <a:gd name="T89" fmla="*/ 70 h 71"/>
              <a:gd name="T90" fmla="*/ 132 w 132"/>
              <a:gd name="T91" fmla="*/ 62 h 71"/>
              <a:gd name="T92" fmla="*/ 128 w 132"/>
              <a:gd name="T93" fmla="*/ 54 h 71"/>
              <a:gd name="T94" fmla="*/ 128 w 132"/>
              <a:gd name="T95" fmla="*/ 45 h 71"/>
              <a:gd name="T96" fmla="*/ 116 w 132"/>
              <a:gd name="T97" fmla="*/ 45 h 71"/>
              <a:gd name="T98" fmla="*/ 116 w 132"/>
              <a:gd name="T99" fmla="*/ 45 h 71"/>
              <a:gd name="T100" fmla="*/ 116 w 132"/>
              <a:gd name="T101" fmla="*/ 45 h 71"/>
              <a:gd name="T102" fmla="*/ 116 w 132"/>
              <a:gd name="T103"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 h="71">
                <a:moveTo>
                  <a:pt x="116" y="45"/>
                </a:moveTo>
                <a:lnTo>
                  <a:pt x="112" y="45"/>
                </a:lnTo>
                <a:lnTo>
                  <a:pt x="106" y="44"/>
                </a:lnTo>
                <a:lnTo>
                  <a:pt x="104" y="41"/>
                </a:lnTo>
                <a:lnTo>
                  <a:pt x="102" y="41"/>
                </a:lnTo>
                <a:lnTo>
                  <a:pt x="102" y="44"/>
                </a:lnTo>
                <a:lnTo>
                  <a:pt x="101" y="44"/>
                </a:lnTo>
                <a:lnTo>
                  <a:pt x="98" y="44"/>
                </a:lnTo>
                <a:lnTo>
                  <a:pt x="97" y="40"/>
                </a:lnTo>
                <a:lnTo>
                  <a:pt x="94" y="44"/>
                </a:lnTo>
                <a:lnTo>
                  <a:pt x="93" y="44"/>
                </a:lnTo>
                <a:lnTo>
                  <a:pt x="90" y="40"/>
                </a:lnTo>
                <a:lnTo>
                  <a:pt x="88" y="36"/>
                </a:lnTo>
                <a:lnTo>
                  <a:pt x="85" y="37"/>
                </a:lnTo>
                <a:lnTo>
                  <a:pt x="84" y="37"/>
                </a:lnTo>
                <a:lnTo>
                  <a:pt x="80" y="37"/>
                </a:lnTo>
                <a:lnTo>
                  <a:pt x="77" y="36"/>
                </a:lnTo>
                <a:lnTo>
                  <a:pt x="80" y="33"/>
                </a:lnTo>
                <a:lnTo>
                  <a:pt x="77" y="32"/>
                </a:lnTo>
                <a:lnTo>
                  <a:pt x="76" y="32"/>
                </a:lnTo>
                <a:lnTo>
                  <a:pt x="72" y="32"/>
                </a:lnTo>
                <a:lnTo>
                  <a:pt x="68" y="30"/>
                </a:lnTo>
                <a:lnTo>
                  <a:pt x="64" y="28"/>
                </a:lnTo>
                <a:lnTo>
                  <a:pt x="63" y="24"/>
                </a:lnTo>
                <a:lnTo>
                  <a:pt x="61" y="20"/>
                </a:lnTo>
                <a:lnTo>
                  <a:pt x="57" y="20"/>
                </a:lnTo>
                <a:lnTo>
                  <a:pt x="55" y="20"/>
                </a:lnTo>
                <a:lnTo>
                  <a:pt x="53" y="20"/>
                </a:lnTo>
                <a:lnTo>
                  <a:pt x="51" y="18"/>
                </a:lnTo>
                <a:lnTo>
                  <a:pt x="47" y="14"/>
                </a:lnTo>
                <a:lnTo>
                  <a:pt x="44" y="13"/>
                </a:lnTo>
                <a:lnTo>
                  <a:pt x="37" y="10"/>
                </a:lnTo>
                <a:lnTo>
                  <a:pt x="24" y="1"/>
                </a:lnTo>
                <a:lnTo>
                  <a:pt x="23" y="0"/>
                </a:lnTo>
                <a:lnTo>
                  <a:pt x="19" y="0"/>
                </a:lnTo>
                <a:lnTo>
                  <a:pt x="17" y="0"/>
                </a:lnTo>
                <a:lnTo>
                  <a:pt x="15" y="0"/>
                </a:lnTo>
                <a:lnTo>
                  <a:pt x="15" y="4"/>
                </a:lnTo>
                <a:lnTo>
                  <a:pt x="13" y="5"/>
                </a:lnTo>
                <a:lnTo>
                  <a:pt x="11" y="5"/>
                </a:lnTo>
                <a:lnTo>
                  <a:pt x="9" y="4"/>
                </a:lnTo>
                <a:lnTo>
                  <a:pt x="7" y="4"/>
                </a:lnTo>
                <a:lnTo>
                  <a:pt x="5" y="6"/>
                </a:lnTo>
                <a:lnTo>
                  <a:pt x="1" y="13"/>
                </a:lnTo>
                <a:lnTo>
                  <a:pt x="1" y="17"/>
                </a:lnTo>
                <a:lnTo>
                  <a:pt x="1" y="18"/>
                </a:lnTo>
                <a:lnTo>
                  <a:pt x="1" y="20"/>
                </a:lnTo>
                <a:lnTo>
                  <a:pt x="0" y="24"/>
                </a:lnTo>
                <a:lnTo>
                  <a:pt x="0" y="26"/>
                </a:lnTo>
                <a:lnTo>
                  <a:pt x="0" y="28"/>
                </a:lnTo>
                <a:lnTo>
                  <a:pt x="4" y="30"/>
                </a:lnTo>
                <a:lnTo>
                  <a:pt x="5" y="32"/>
                </a:lnTo>
                <a:lnTo>
                  <a:pt x="7" y="30"/>
                </a:lnTo>
                <a:lnTo>
                  <a:pt x="15" y="33"/>
                </a:lnTo>
                <a:lnTo>
                  <a:pt x="23" y="41"/>
                </a:lnTo>
                <a:lnTo>
                  <a:pt x="27" y="44"/>
                </a:lnTo>
                <a:lnTo>
                  <a:pt x="31" y="45"/>
                </a:lnTo>
                <a:lnTo>
                  <a:pt x="32" y="44"/>
                </a:lnTo>
                <a:lnTo>
                  <a:pt x="33" y="45"/>
                </a:lnTo>
                <a:lnTo>
                  <a:pt x="37" y="48"/>
                </a:lnTo>
                <a:lnTo>
                  <a:pt x="44" y="49"/>
                </a:lnTo>
                <a:lnTo>
                  <a:pt x="45" y="50"/>
                </a:lnTo>
                <a:lnTo>
                  <a:pt x="49" y="53"/>
                </a:lnTo>
                <a:lnTo>
                  <a:pt x="53" y="53"/>
                </a:lnTo>
                <a:lnTo>
                  <a:pt x="55" y="53"/>
                </a:lnTo>
                <a:lnTo>
                  <a:pt x="59" y="53"/>
                </a:lnTo>
                <a:lnTo>
                  <a:pt x="63" y="54"/>
                </a:lnTo>
                <a:lnTo>
                  <a:pt x="63" y="53"/>
                </a:lnTo>
                <a:lnTo>
                  <a:pt x="67" y="53"/>
                </a:lnTo>
                <a:lnTo>
                  <a:pt x="75" y="54"/>
                </a:lnTo>
                <a:lnTo>
                  <a:pt x="76" y="57"/>
                </a:lnTo>
                <a:lnTo>
                  <a:pt x="76" y="58"/>
                </a:lnTo>
                <a:lnTo>
                  <a:pt x="77" y="61"/>
                </a:lnTo>
                <a:lnTo>
                  <a:pt x="81" y="62"/>
                </a:lnTo>
                <a:lnTo>
                  <a:pt x="85" y="63"/>
                </a:lnTo>
                <a:lnTo>
                  <a:pt x="88" y="66"/>
                </a:lnTo>
                <a:lnTo>
                  <a:pt x="88" y="63"/>
                </a:lnTo>
                <a:lnTo>
                  <a:pt x="90" y="63"/>
                </a:lnTo>
                <a:lnTo>
                  <a:pt x="93" y="63"/>
                </a:lnTo>
                <a:lnTo>
                  <a:pt x="94" y="66"/>
                </a:lnTo>
                <a:lnTo>
                  <a:pt x="94" y="67"/>
                </a:lnTo>
                <a:lnTo>
                  <a:pt x="98" y="67"/>
                </a:lnTo>
                <a:lnTo>
                  <a:pt x="102" y="67"/>
                </a:lnTo>
                <a:lnTo>
                  <a:pt x="106" y="70"/>
                </a:lnTo>
                <a:lnTo>
                  <a:pt x="110" y="70"/>
                </a:lnTo>
                <a:lnTo>
                  <a:pt x="114" y="67"/>
                </a:lnTo>
                <a:lnTo>
                  <a:pt x="116" y="71"/>
                </a:lnTo>
                <a:lnTo>
                  <a:pt x="121" y="71"/>
                </a:lnTo>
                <a:lnTo>
                  <a:pt x="128" y="71"/>
                </a:lnTo>
                <a:lnTo>
                  <a:pt x="129" y="70"/>
                </a:lnTo>
                <a:lnTo>
                  <a:pt x="132" y="67"/>
                </a:lnTo>
                <a:lnTo>
                  <a:pt x="132" y="62"/>
                </a:lnTo>
                <a:lnTo>
                  <a:pt x="128" y="58"/>
                </a:lnTo>
                <a:lnTo>
                  <a:pt x="128" y="54"/>
                </a:lnTo>
                <a:lnTo>
                  <a:pt x="128" y="50"/>
                </a:lnTo>
                <a:lnTo>
                  <a:pt x="128" y="45"/>
                </a:lnTo>
                <a:lnTo>
                  <a:pt x="121" y="45"/>
                </a:lnTo>
                <a:lnTo>
                  <a:pt x="116" y="45"/>
                </a:lnTo>
                <a:lnTo>
                  <a:pt x="116" y="45"/>
                </a:lnTo>
                <a:lnTo>
                  <a:pt x="116" y="45"/>
                </a:lnTo>
                <a:lnTo>
                  <a:pt x="116" y="45"/>
                </a:lnTo>
                <a:lnTo>
                  <a:pt x="116" y="45"/>
                </a:lnTo>
                <a:lnTo>
                  <a:pt x="116" y="45"/>
                </a:lnTo>
                <a:lnTo>
                  <a:pt x="116" y="4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33" name="Freeform 144"/>
          <p:cNvSpPr>
            <a:spLocks noEditPoints="1"/>
          </p:cNvSpPr>
          <p:nvPr/>
        </p:nvSpPr>
        <p:spPr bwMode="auto">
          <a:xfrm>
            <a:off x="6615110" y="2814143"/>
            <a:ext cx="248246" cy="830085"/>
          </a:xfrm>
          <a:custGeom>
            <a:avLst/>
            <a:gdLst>
              <a:gd name="T0" fmla="*/ 33 w 139"/>
              <a:gd name="T1" fmla="*/ 171 h 337"/>
              <a:gd name="T2" fmla="*/ 26 w 139"/>
              <a:gd name="T3" fmla="*/ 167 h 337"/>
              <a:gd name="T4" fmla="*/ 51 w 139"/>
              <a:gd name="T5" fmla="*/ 232 h 337"/>
              <a:gd name="T6" fmla="*/ 21 w 139"/>
              <a:gd name="T7" fmla="*/ 325 h 337"/>
              <a:gd name="T8" fmla="*/ 21 w 139"/>
              <a:gd name="T9" fmla="*/ 324 h 337"/>
              <a:gd name="T10" fmla="*/ 25 w 139"/>
              <a:gd name="T11" fmla="*/ 285 h 337"/>
              <a:gd name="T12" fmla="*/ 29 w 139"/>
              <a:gd name="T13" fmla="*/ 288 h 337"/>
              <a:gd name="T14" fmla="*/ 26 w 139"/>
              <a:gd name="T15" fmla="*/ 276 h 337"/>
              <a:gd name="T16" fmla="*/ 25 w 139"/>
              <a:gd name="T17" fmla="*/ 277 h 337"/>
              <a:gd name="T18" fmla="*/ 26 w 139"/>
              <a:gd name="T19" fmla="*/ 298 h 337"/>
              <a:gd name="T20" fmla="*/ 24 w 139"/>
              <a:gd name="T21" fmla="*/ 302 h 337"/>
              <a:gd name="T22" fmla="*/ 124 w 139"/>
              <a:gd name="T23" fmla="*/ 130 h 337"/>
              <a:gd name="T24" fmla="*/ 120 w 139"/>
              <a:gd name="T25" fmla="*/ 118 h 337"/>
              <a:gd name="T26" fmla="*/ 109 w 139"/>
              <a:gd name="T27" fmla="*/ 105 h 337"/>
              <a:gd name="T28" fmla="*/ 97 w 139"/>
              <a:gd name="T29" fmla="*/ 91 h 337"/>
              <a:gd name="T30" fmla="*/ 87 w 139"/>
              <a:gd name="T31" fmla="*/ 82 h 337"/>
              <a:gd name="T32" fmla="*/ 78 w 139"/>
              <a:gd name="T33" fmla="*/ 75 h 337"/>
              <a:gd name="T34" fmla="*/ 81 w 139"/>
              <a:gd name="T35" fmla="*/ 61 h 337"/>
              <a:gd name="T36" fmla="*/ 87 w 139"/>
              <a:gd name="T37" fmla="*/ 49 h 337"/>
              <a:gd name="T38" fmla="*/ 86 w 139"/>
              <a:gd name="T39" fmla="*/ 29 h 337"/>
              <a:gd name="T40" fmla="*/ 70 w 139"/>
              <a:gd name="T41" fmla="*/ 8 h 337"/>
              <a:gd name="T42" fmla="*/ 57 w 139"/>
              <a:gd name="T43" fmla="*/ 16 h 337"/>
              <a:gd name="T44" fmla="*/ 55 w 139"/>
              <a:gd name="T45" fmla="*/ 22 h 337"/>
              <a:gd name="T46" fmla="*/ 37 w 139"/>
              <a:gd name="T47" fmla="*/ 34 h 337"/>
              <a:gd name="T48" fmla="*/ 33 w 139"/>
              <a:gd name="T49" fmla="*/ 49 h 337"/>
              <a:gd name="T50" fmla="*/ 24 w 139"/>
              <a:gd name="T51" fmla="*/ 86 h 337"/>
              <a:gd name="T52" fmla="*/ 12 w 139"/>
              <a:gd name="T53" fmla="*/ 101 h 337"/>
              <a:gd name="T54" fmla="*/ 9 w 139"/>
              <a:gd name="T55" fmla="*/ 119 h 337"/>
              <a:gd name="T56" fmla="*/ 0 w 139"/>
              <a:gd name="T57" fmla="*/ 136 h 337"/>
              <a:gd name="T58" fmla="*/ 9 w 139"/>
              <a:gd name="T59" fmla="*/ 144 h 337"/>
              <a:gd name="T60" fmla="*/ 16 w 139"/>
              <a:gd name="T61" fmla="*/ 156 h 337"/>
              <a:gd name="T62" fmla="*/ 24 w 139"/>
              <a:gd name="T63" fmla="*/ 158 h 337"/>
              <a:gd name="T64" fmla="*/ 34 w 139"/>
              <a:gd name="T65" fmla="*/ 171 h 337"/>
              <a:gd name="T66" fmla="*/ 42 w 139"/>
              <a:gd name="T67" fmla="*/ 189 h 337"/>
              <a:gd name="T68" fmla="*/ 42 w 139"/>
              <a:gd name="T69" fmla="*/ 223 h 337"/>
              <a:gd name="T70" fmla="*/ 50 w 139"/>
              <a:gd name="T71" fmla="*/ 228 h 337"/>
              <a:gd name="T72" fmla="*/ 55 w 139"/>
              <a:gd name="T73" fmla="*/ 231 h 337"/>
              <a:gd name="T74" fmla="*/ 61 w 139"/>
              <a:gd name="T75" fmla="*/ 231 h 337"/>
              <a:gd name="T76" fmla="*/ 70 w 139"/>
              <a:gd name="T77" fmla="*/ 224 h 337"/>
              <a:gd name="T78" fmla="*/ 73 w 139"/>
              <a:gd name="T79" fmla="*/ 215 h 337"/>
              <a:gd name="T80" fmla="*/ 82 w 139"/>
              <a:gd name="T81" fmla="*/ 201 h 337"/>
              <a:gd name="T82" fmla="*/ 95 w 139"/>
              <a:gd name="T83" fmla="*/ 220 h 337"/>
              <a:gd name="T84" fmla="*/ 105 w 139"/>
              <a:gd name="T85" fmla="*/ 253 h 337"/>
              <a:gd name="T86" fmla="*/ 113 w 139"/>
              <a:gd name="T87" fmla="*/ 272 h 337"/>
              <a:gd name="T88" fmla="*/ 118 w 139"/>
              <a:gd name="T89" fmla="*/ 294 h 337"/>
              <a:gd name="T90" fmla="*/ 120 w 139"/>
              <a:gd name="T91" fmla="*/ 306 h 337"/>
              <a:gd name="T92" fmla="*/ 120 w 139"/>
              <a:gd name="T93" fmla="*/ 321 h 337"/>
              <a:gd name="T94" fmla="*/ 126 w 139"/>
              <a:gd name="T95" fmla="*/ 327 h 337"/>
              <a:gd name="T96" fmla="*/ 130 w 139"/>
              <a:gd name="T97" fmla="*/ 289 h 337"/>
              <a:gd name="T98" fmla="*/ 110 w 139"/>
              <a:gd name="T99" fmla="*/ 251 h 337"/>
              <a:gd name="T100" fmla="*/ 113 w 139"/>
              <a:gd name="T101" fmla="*/ 237 h 337"/>
              <a:gd name="T102" fmla="*/ 114 w 139"/>
              <a:gd name="T103" fmla="*/ 223 h 337"/>
              <a:gd name="T104" fmla="*/ 95 w 139"/>
              <a:gd name="T105" fmla="*/ 192 h 337"/>
              <a:gd name="T106" fmla="*/ 90 w 139"/>
              <a:gd name="T107" fmla="*/ 183 h 337"/>
              <a:gd name="T108" fmla="*/ 95 w 139"/>
              <a:gd name="T109" fmla="*/ 159 h 337"/>
              <a:gd name="T110" fmla="*/ 113 w 139"/>
              <a:gd name="T111" fmla="*/ 154 h 337"/>
              <a:gd name="T112" fmla="*/ 126 w 139"/>
              <a:gd name="T113" fmla="*/ 150 h 337"/>
              <a:gd name="T114" fmla="*/ 131 w 139"/>
              <a:gd name="T115" fmla="*/ 136 h 337"/>
              <a:gd name="T116" fmla="*/ 134 w 139"/>
              <a:gd name="T117" fmla="*/ 127 h 337"/>
              <a:gd name="T118" fmla="*/ 16 w 139"/>
              <a:gd name="T119" fmla="*/ 146 h 337"/>
              <a:gd name="T120" fmla="*/ 16 w 139"/>
              <a:gd name="T121" fmla="*/ 1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 h="337">
                <a:moveTo>
                  <a:pt x="26" y="167"/>
                </a:moveTo>
                <a:lnTo>
                  <a:pt x="25" y="167"/>
                </a:lnTo>
                <a:lnTo>
                  <a:pt x="29" y="172"/>
                </a:lnTo>
                <a:lnTo>
                  <a:pt x="33" y="176"/>
                </a:lnTo>
                <a:lnTo>
                  <a:pt x="33" y="172"/>
                </a:lnTo>
                <a:lnTo>
                  <a:pt x="30" y="171"/>
                </a:lnTo>
                <a:lnTo>
                  <a:pt x="33" y="171"/>
                </a:lnTo>
                <a:lnTo>
                  <a:pt x="33" y="170"/>
                </a:lnTo>
                <a:lnTo>
                  <a:pt x="29" y="170"/>
                </a:lnTo>
                <a:lnTo>
                  <a:pt x="26" y="167"/>
                </a:lnTo>
                <a:lnTo>
                  <a:pt x="26" y="167"/>
                </a:lnTo>
                <a:lnTo>
                  <a:pt x="26" y="167"/>
                </a:lnTo>
                <a:lnTo>
                  <a:pt x="26" y="167"/>
                </a:lnTo>
                <a:lnTo>
                  <a:pt x="26" y="167"/>
                </a:lnTo>
                <a:lnTo>
                  <a:pt x="26" y="167"/>
                </a:lnTo>
                <a:lnTo>
                  <a:pt x="26" y="167"/>
                </a:lnTo>
                <a:close/>
                <a:moveTo>
                  <a:pt x="51" y="232"/>
                </a:moveTo>
                <a:lnTo>
                  <a:pt x="51" y="228"/>
                </a:lnTo>
                <a:lnTo>
                  <a:pt x="50" y="231"/>
                </a:lnTo>
                <a:lnTo>
                  <a:pt x="51" y="232"/>
                </a:lnTo>
                <a:lnTo>
                  <a:pt x="51" y="232"/>
                </a:lnTo>
                <a:lnTo>
                  <a:pt x="51" y="232"/>
                </a:lnTo>
                <a:lnTo>
                  <a:pt x="51" y="232"/>
                </a:lnTo>
                <a:lnTo>
                  <a:pt x="51" y="232"/>
                </a:lnTo>
                <a:lnTo>
                  <a:pt x="51" y="232"/>
                </a:lnTo>
                <a:lnTo>
                  <a:pt x="51" y="232"/>
                </a:lnTo>
                <a:close/>
                <a:moveTo>
                  <a:pt x="21" y="324"/>
                </a:moveTo>
                <a:lnTo>
                  <a:pt x="21" y="325"/>
                </a:lnTo>
                <a:lnTo>
                  <a:pt x="24" y="327"/>
                </a:lnTo>
                <a:lnTo>
                  <a:pt x="25" y="327"/>
                </a:lnTo>
                <a:lnTo>
                  <a:pt x="25" y="325"/>
                </a:lnTo>
                <a:lnTo>
                  <a:pt x="25" y="324"/>
                </a:lnTo>
                <a:lnTo>
                  <a:pt x="24" y="321"/>
                </a:lnTo>
                <a:lnTo>
                  <a:pt x="21" y="324"/>
                </a:lnTo>
                <a:lnTo>
                  <a:pt x="21" y="324"/>
                </a:lnTo>
                <a:lnTo>
                  <a:pt x="21" y="324"/>
                </a:lnTo>
                <a:lnTo>
                  <a:pt x="21" y="324"/>
                </a:lnTo>
                <a:lnTo>
                  <a:pt x="21" y="324"/>
                </a:lnTo>
                <a:lnTo>
                  <a:pt x="21" y="324"/>
                </a:lnTo>
                <a:lnTo>
                  <a:pt x="21" y="324"/>
                </a:lnTo>
                <a:close/>
                <a:moveTo>
                  <a:pt x="25" y="277"/>
                </a:moveTo>
                <a:lnTo>
                  <a:pt x="25" y="285"/>
                </a:lnTo>
                <a:lnTo>
                  <a:pt x="25" y="288"/>
                </a:lnTo>
                <a:lnTo>
                  <a:pt x="25" y="290"/>
                </a:lnTo>
                <a:lnTo>
                  <a:pt x="26" y="297"/>
                </a:lnTo>
                <a:lnTo>
                  <a:pt x="26" y="294"/>
                </a:lnTo>
                <a:lnTo>
                  <a:pt x="29" y="293"/>
                </a:lnTo>
                <a:lnTo>
                  <a:pt x="29" y="290"/>
                </a:lnTo>
                <a:lnTo>
                  <a:pt x="29" y="288"/>
                </a:lnTo>
                <a:lnTo>
                  <a:pt x="26" y="284"/>
                </a:lnTo>
                <a:lnTo>
                  <a:pt x="29" y="280"/>
                </a:lnTo>
                <a:lnTo>
                  <a:pt x="29" y="277"/>
                </a:lnTo>
                <a:lnTo>
                  <a:pt x="26" y="277"/>
                </a:lnTo>
                <a:lnTo>
                  <a:pt x="29" y="273"/>
                </a:lnTo>
                <a:lnTo>
                  <a:pt x="29" y="272"/>
                </a:lnTo>
                <a:lnTo>
                  <a:pt x="26" y="276"/>
                </a:lnTo>
                <a:lnTo>
                  <a:pt x="25" y="277"/>
                </a:lnTo>
                <a:lnTo>
                  <a:pt x="25" y="277"/>
                </a:lnTo>
                <a:lnTo>
                  <a:pt x="25" y="277"/>
                </a:lnTo>
                <a:lnTo>
                  <a:pt x="25" y="277"/>
                </a:lnTo>
                <a:lnTo>
                  <a:pt x="25" y="277"/>
                </a:lnTo>
                <a:lnTo>
                  <a:pt x="25" y="277"/>
                </a:lnTo>
                <a:lnTo>
                  <a:pt x="25" y="277"/>
                </a:lnTo>
                <a:close/>
                <a:moveTo>
                  <a:pt x="24" y="302"/>
                </a:moveTo>
                <a:lnTo>
                  <a:pt x="24" y="306"/>
                </a:lnTo>
                <a:lnTo>
                  <a:pt x="26" y="308"/>
                </a:lnTo>
                <a:lnTo>
                  <a:pt x="25" y="306"/>
                </a:lnTo>
                <a:lnTo>
                  <a:pt x="26" y="306"/>
                </a:lnTo>
                <a:lnTo>
                  <a:pt x="26" y="302"/>
                </a:lnTo>
                <a:lnTo>
                  <a:pt x="26" y="298"/>
                </a:lnTo>
                <a:lnTo>
                  <a:pt x="26" y="297"/>
                </a:lnTo>
                <a:lnTo>
                  <a:pt x="24" y="298"/>
                </a:lnTo>
                <a:lnTo>
                  <a:pt x="24" y="302"/>
                </a:lnTo>
                <a:lnTo>
                  <a:pt x="24" y="302"/>
                </a:lnTo>
                <a:lnTo>
                  <a:pt x="24" y="302"/>
                </a:lnTo>
                <a:lnTo>
                  <a:pt x="24" y="302"/>
                </a:lnTo>
                <a:lnTo>
                  <a:pt x="24" y="302"/>
                </a:lnTo>
                <a:lnTo>
                  <a:pt x="24" y="302"/>
                </a:lnTo>
                <a:lnTo>
                  <a:pt x="24" y="302"/>
                </a:lnTo>
                <a:close/>
                <a:moveTo>
                  <a:pt x="134" y="127"/>
                </a:moveTo>
                <a:lnTo>
                  <a:pt x="131" y="130"/>
                </a:lnTo>
                <a:lnTo>
                  <a:pt x="127" y="130"/>
                </a:lnTo>
                <a:lnTo>
                  <a:pt x="126" y="130"/>
                </a:lnTo>
                <a:lnTo>
                  <a:pt x="124" y="130"/>
                </a:lnTo>
                <a:lnTo>
                  <a:pt x="124" y="127"/>
                </a:lnTo>
                <a:lnTo>
                  <a:pt x="124" y="126"/>
                </a:lnTo>
                <a:lnTo>
                  <a:pt x="122" y="124"/>
                </a:lnTo>
                <a:lnTo>
                  <a:pt x="120" y="123"/>
                </a:lnTo>
                <a:lnTo>
                  <a:pt x="120" y="122"/>
                </a:lnTo>
                <a:lnTo>
                  <a:pt x="120" y="119"/>
                </a:lnTo>
                <a:lnTo>
                  <a:pt x="120" y="118"/>
                </a:lnTo>
                <a:lnTo>
                  <a:pt x="114" y="118"/>
                </a:lnTo>
                <a:lnTo>
                  <a:pt x="109" y="118"/>
                </a:lnTo>
                <a:lnTo>
                  <a:pt x="107" y="118"/>
                </a:lnTo>
                <a:lnTo>
                  <a:pt x="107" y="115"/>
                </a:lnTo>
                <a:lnTo>
                  <a:pt x="109" y="110"/>
                </a:lnTo>
                <a:lnTo>
                  <a:pt x="109" y="106"/>
                </a:lnTo>
                <a:lnTo>
                  <a:pt x="109" y="105"/>
                </a:lnTo>
                <a:lnTo>
                  <a:pt x="110" y="102"/>
                </a:lnTo>
                <a:lnTo>
                  <a:pt x="109" y="101"/>
                </a:lnTo>
                <a:lnTo>
                  <a:pt x="105" y="99"/>
                </a:lnTo>
                <a:lnTo>
                  <a:pt x="101" y="99"/>
                </a:lnTo>
                <a:lnTo>
                  <a:pt x="101" y="97"/>
                </a:lnTo>
                <a:lnTo>
                  <a:pt x="99" y="93"/>
                </a:lnTo>
                <a:lnTo>
                  <a:pt x="97" y="91"/>
                </a:lnTo>
                <a:lnTo>
                  <a:pt x="97" y="89"/>
                </a:lnTo>
                <a:lnTo>
                  <a:pt x="95" y="86"/>
                </a:lnTo>
                <a:lnTo>
                  <a:pt x="95" y="83"/>
                </a:lnTo>
                <a:lnTo>
                  <a:pt x="97" y="79"/>
                </a:lnTo>
                <a:lnTo>
                  <a:pt x="94" y="82"/>
                </a:lnTo>
                <a:lnTo>
                  <a:pt x="91" y="82"/>
                </a:lnTo>
                <a:lnTo>
                  <a:pt x="87" y="82"/>
                </a:lnTo>
                <a:lnTo>
                  <a:pt x="86" y="82"/>
                </a:lnTo>
                <a:lnTo>
                  <a:pt x="82" y="83"/>
                </a:lnTo>
                <a:lnTo>
                  <a:pt x="78" y="86"/>
                </a:lnTo>
                <a:lnTo>
                  <a:pt x="78" y="83"/>
                </a:lnTo>
                <a:lnTo>
                  <a:pt x="78" y="82"/>
                </a:lnTo>
                <a:lnTo>
                  <a:pt x="78" y="78"/>
                </a:lnTo>
                <a:lnTo>
                  <a:pt x="78" y="75"/>
                </a:lnTo>
                <a:lnTo>
                  <a:pt x="77" y="74"/>
                </a:lnTo>
                <a:lnTo>
                  <a:pt x="74" y="73"/>
                </a:lnTo>
                <a:lnTo>
                  <a:pt x="74" y="69"/>
                </a:lnTo>
                <a:lnTo>
                  <a:pt x="78" y="69"/>
                </a:lnTo>
                <a:lnTo>
                  <a:pt x="77" y="65"/>
                </a:lnTo>
                <a:lnTo>
                  <a:pt x="78" y="61"/>
                </a:lnTo>
                <a:lnTo>
                  <a:pt x="81" y="61"/>
                </a:lnTo>
                <a:lnTo>
                  <a:pt x="81" y="58"/>
                </a:lnTo>
                <a:lnTo>
                  <a:pt x="82" y="55"/>
                </a:lnTo>
                <a:lnTo>
                  <a:pt x="83" y="55"/>
                </a:lnTo>
                <a:lnTo>
                  <a:pt x="83" y="53"/>
                </a:lnTo>
                <a:lnTo>
                  <a:pt x="83" y="51"/>
                </a:lnTo>
                <a:lnTo>
                  <a:pt x="86" y="49"/>
                </a:lnTo>
                <a:lnTo>
                  <a:pt x="87" y="49"/>
                </a:lnTo>
                <a:lnTo>
                  <a:pt x="90" y="49"/>
                </a:lnTo>
                <a:lnTo>
                  <a:pt x="87" y="47"/>
                </a:lnTo>
                <a:lnTo>
                  <a:pt x="86" y="45"/>
                </a:lnTo>
                <a:lnTo>
                  <a:pt x="87" y="45"/>
                </a:lnTo>
                <a:lnTo>
                  <a:pt x="87" y="43"/>
                </a:lnTo>
                <a:lnTo>
                  <a:pt x="87" y="39"/>
                </a:lnTo>
                <a:lnTo>
                  <a:pt x="86" y="29"/>
                </a:lnTo>
                <a:lnTo>
                  <a:pt x="83" y="21"/>
                </a:lnTo>
                <a:lnTo>
                  <a:pt x="82" y="18"/>
                </a:lnTo>
                <a:lnTo>
                  <a:pt x="78" y="17"/>
                </a:lnTo>
                <a:lnTo>
                  <a:pt x="77" y="18"/>
                </a:lnTo>
                <a:lnTo>
                  <a:pt x="73" y="12"/>
                </a:lnTo>
                <a:lnTo>
                  <a:pt x="73" y="9"/>
                </a:lnTo>
                <a:lnTo>
                  <a:pt x="70" y="8"/>
                </a:lnTo>
                <a:lnTo>
                  <a:pt x="67" y="4"/>
                </a:lnTo>
                <a:lnTo>
                  <a:pt x="61" y="0"/>
                </a:lnTo>
                <a:lnTo>
                  <a:pt x="61" y="5"/>
                </a:lnTo>
                <a:lnTo>
                  <a:pt x="59" y="8"/>
                </a:lnTo>
                <a:lnTo>
                  <a:pt x="59" y="9"/>
                </a:lnTo>
                <a:lnTo>
                  <a:pt x="61" y="12"/>
                </a:lnTo>
                <a:lnTo>
                  <a:pt x="57" y="16"/>
                </a:lnTo>
                <a:lnTo>
                  <a:pt x="55" y="18"/>
                </a:lnTo>
                <a:lnTo>
                  <a:pt x="57" y="21"/>
                </a:lnTo>
                <a:lnTo>
                  <a:pt x="59" y="25"/>
                </a:lnTo>
                <a:lnTo>
                  <a:pt x="61" y="26"/>
                </a:lnTo>
                <a:lnTo>
                  <a:pt x="57" y="26"/>
                </a:lnTo>
                <a:lnTo>
                  <a:pt x="55" y="25"/>
                </a:lnTo>
                <a:lnTo>
                  <a:pt x="55" y="22"/>
                </a:lnTo>
                <a:lnTo>
                  <a:pt x="53" y="22"/>
                </a:lnTo>
                <a:lnTo>
                  <a:pt x="46" y="25"/>
                </a:lnTo>
                <a:lnTo>
                  <a:pt x="42" y="26"/>
                </a:lnTo>
                <a:lnTo>
                  <a:pt x="39" y="29"/>
                </a:lnTo>
                <a:lnTo>
                  <a:pt x="38" y="30"/>
                </a:lnTo>
                <a:lnTo>
                  <a:pt x="37" y="31"/>
                </a:lnTo>
                <a:lnTo>
                  <a:pt x="37" y="34"/>
                </a:lnTo>
                <a:lnTo>
                  <a:pt x="34" y="34"/>
                </a:lnTo>
                <a:lnTo>
                  <a:pt x="33" y="34"/>
                </a:lnTo>
                <a:lnTo>
                  <a:pt x="30" y="35"/>
                </a:lnTo>
                <a:lnTo>
                  <a:pt x="30" y="39"/>
                </a:lnTo>
                <a:lnTo>
                  <a:pt x="30" y="42"/>
                </a:lnTo>
                <a:lnTo>
                  <a:pt x="33" y="45"/>
                </a:lnTo>
                <a:lnTo>
                  <a:pt x="33" y="49"/>
                </a:lnTo>
                <a:lnTo>
                  <a:pt x="30" y="53"/>
                </a:lnTo>
                <a:lnTo>
                  <a:pt x="29" y="55"/>
                </a:lnTo>
                <a:lnTo>
                  <a:pt x="26" y="58"/>
                </a:lnTo>
                <a:lnTo>
                  <a:pt x="26" y="61"/>
                </a:lnTo>
                <a:lnTo>
                  <a:pt x="29" y="65"/>
                </a:lnTo>
                <a:lnTo>
                  <a:pt x="26" y="75"/>
                </a:lnTo>
                <a:lnTo>
                  <a:pt x="24" y="86"/>
                </a:lnTo>
                <a:lnTo>
                  <a:pt x="16" y="83"/>
                </a:lnTo>
                <a:lnTo>
                  <a:pt x="13" y="83"/>
                </a:lnTo>
                <a:lnTo>
                  <a:pt x="12" y="83"/>
                </a:lnTo>
                <a:lnTo>
                  <a:pt x="9" y="83"/>
                </a:lnTo>
                <a:lnTo>
                  <a:pt x="13" y="95"/>
                </a:lnTo>
                <a:lnTo>
                  <a:pt x="13" y="99"/>
                </a:lnTo>
                <a:lnTo>
                  <a:pt x="12" y="101"/>
                </a:lnTo>
                <a:lnTo>
                  <a:pt x="9" y="101"/>
                </a:lnTo>
                <a:lnTo>
                  <a:pt x="9" y="106"/>
                </a:lnTo>
                <a:lnTo>
                  <a:pt x="12" y="112"/>
                </a:lnTo>
                <a:lnTo>
                  <a:pt x="13" y="114"/>
                </a:lnTo>
                <a:lnTo>
                  <a:pt x="12" y="115"/>
                </a:lnTo>
                <a:lnTo>
                  <a:pt x="9" y="115"/>
                </a:lnTo>
                <a:lnTo>
                  <a:pt x="9" y="119"/>
                </a:lnTo>
                <a:lnTo>
                  <a:pt x="6" y="115"/>
                </a:lnTo>
                <a:lnTo>
                  <a:pt x="4" y="119"/>
                </a:lnTo>
                <a:lnTo>
                  <a:pt x="2" y="114"/>
                </a:lnTo>
                <a:lnTo>
                  <a:pt x="0" y="130"/>
                </a:lnTo>
                <a:lnTo>
                  <a:pt x="0" y="130"/>
                </a:lnTo>
                <a:lnTo>
                  <a:pt x="0" y="130"/>
                </a:lnTo>
                <a:lnTo>
                  <a:pt x="0" y="136"/>
                </a:lnTo>
                <a:lnTo>
                  <a:pt x="1" y="139"/>
                </a:lnTo>
                <a:lnTo>
                  <a:pt x="2" y="140"/>
                </a:lnTo>
                <a:lnTo>
                  <a:pt x="4" y="144"/>
                </a:lnTo>
                <a:lnTo>
                  <a:pt x="8" y="146"/>
                </a:lnTo>
                <a:lnTo>
                  <a:pt x="9" y="150"/>
                </a:lnTo>
                <a:lnTo>
                  <a:pt x="9" y="148"/>
                </a:lnTo>
                <a:lnTo>
                  <a:pt x="9" y="144"/>
                </a:lnTo>
                <a:lnTo>
                  <a:pt x="12" y="148"/>
                </a:lnTo>
                <a:lnTo>
                  <a:pt x="12" y="150"/>
                </a:lnTo>
                <a:lnTo>
                  <a:pt x="12" y="152"/>
                </a:lnTo>
                <a:lnTo>
                  <a:pt x="13" y="154"/>
                </a:lnTo>
                <a:lnTo>
                  <a:pt x="14" y="152"/>
                </a:lnTo>
                <a:lnTo>
                  <a:pt x="17" y="152"/>
                </a:lnTo>
                <a:lnTo>
                  <a:pt x="16" y="156"/>
                </a:lnTo>
                <a:lnTo>
                  <a:pt x="17" y="158"/>
                </a:lnTo>
                <a:lnTo>
                  <a:pt x="17" y="156"/>
                </a:lnTo>
                <a:lnTo>
                  <a:pt x="20" y="159"/>
                </a:lnTo>
                <a:lnTo>
                  <a:pt x="17" y="154"/>
                </a:lnTo>
                <a:lnTo>
                  <a:pt x="20" y="154"/>
                </a:lnTo>
                <a:lnTo>
                  <a:pt x="21" y="156"/>
                </a:lnTo>
                <a:lnTo>
                  <a:pt x="24" y="158"/>
                </a:lnTo>
                <a:lnTo>
                  <a:pt x="25" y="158"/>
                </a:lnTo>
                <a:lnTo>
                  <a:pt x="25" y="159"/>
                </a:lnTo>
                <a:lnTo>
                  <a:pt x="29" y="162"/>
                </a:lnTo>
                <a:lnTo>
                  <a:pt x="29" y="163"/>
                </a:lnTo>
                <a:lnTo>
                  <a:pt x="30" y="166"/>
                </a:lnTo>
                <a:lnTo>
                  <a:pt x="33" y="167"/>
                </a:lnTo>
                <a:lnTo>
                  <a:pt x="34" y="171"/>
                </a:lnTo>
                <a:lnTo>
                  <a:pt x="34" y="175"/>
                </a:lnTo>
                <a:lnTo>
                  <a:pt x="34" y="176"/>
                </a:lnTo>
                <a:lnTo>
                  <a:pt x="38" y="179"/>
                </a:lnTo>
                <a:lnTo>
                  <a:pt x="37" y="179"/>
                </a:lnTo>
                <a:lnTo>
                  <a:pt x="38" y="183"/>
                </a:lnTo>
                <a:lnTo>
                  <a:pt x="39" y="187"/>
                </a:lnTo>
                <a:lnTo>
                  <a:pt x="42" y="189"/>
                </a:lnTo>
                <a:lnTo>
                  <a:pt x="43" y="196"/>
                </a:lnTo>
                <a:lnTo>
                  <a:pt x="46" y="201"/>
                </a:lnTo>
                <a:lnTo>
                  <a:pt x="46" y="203"/>
                </a:lnTo>
                <a:lnTo>
                  <a:pt x="46" y="205"/>
                </a:lnTo>
                <a:lnTo>
                  <a:pt x="43" y="209"/>
                </a:lnTo>
                <a:lnTo>
                  <a:pt x="43" y="213"/>
                </a:lnTo>
                <a:lnTo>
                  <a:pt x="42" y="223"/>
                </a:lnTo>
                <a:lnTo>
                  <a:pt x="42" y="227"/>
                </a:lnTo>
                <a:lnTo>
                  <a:pt x="43" y="228"/>
                </a:lnTo>
                <a:lnTo>
                  <a:pt x="47" y="224"/>
                </a:lnTo>
                <a:lnTo>
                  <a:pt x="50" y="220"/>
                </a:lnTo>
                <a:lnTo>
                  <a:pt x="50" y="224"/>
                </a:lnTo>
                <a:lnTo>
                  <a:pt x="47" y="228"/>
                </a:lnTo>
                <a:lnTo>
                  <a:pt x="50" y="228"/>
                </a:lnTo>
                <a:lnTo>
                  <a:pt x="51" y="224"/>
                </a:lnTo>
                <a:lnTo>
                  <a:pt x="51" y="227"/>
                </a:lnTo>
                <a:lnTo>
                  <a:pt x="55" y="224"/>
                </a:lnTo>
                <a:lnTo>
                  <a:pt x="53" y="228"/>
                </a:lnTo>
                <a:lnTo>
                  <a:pt x="53" y="232"/>
                </a:lnTo>
                <a:lnTo>
                  <a:pt x="55" y="232"/>
                </a:lnTo>
                <a:lnTo>
                  <a:pt x="55" y="231"/>
                </a:lnTo>
                <a:lnTo>
                  <a:pt x="57" y="227"/>
                </a:lnTo>
                <a:lnTo>
                  <a:pt x="57" y="228"/>
                </a:lnTo>
                <a:lnTo>
                  <a:pt x="59" y="232"/>
                </a:lnTo>
                <a:lnTo>
                  <a:pt x="59" y="231"/>
                </a:lnTo>
                <a:lnTo>
                  <a:pt x="59" y="228"/>
                </a:lnTo>
                <a:lnTo>
                  <a:pt x="61" y="227"/>
                </a:lnTo>
                <a:lnTo>
                  <a:pt x="61" y="231"/>
                </a:lnTo>
                <a:lnTo>
                  <a:pt x="61" y="232"/>
                </a:lnTo>
                <a:lnTo>
                  <a:pt x="61" y="233"/>
                </a:lnTo>
                <a:lnTo>
                  <a:pt x="63" y="232"/>
                </a:lnTo>
                <a:lnTo>
                  <a:pt x="65" y="231"/>
                </a:lnTo>
                <a:lnTo>
                  <a:pt x="67" y="224"/>
                </a:lnTo>
                <a:lnTo>
                  <a:pt x="69" y="224"/>
                </a:lnTo>
                <a:lnTo>
                  <a:pt x="70" y="224"/>
                </a:lnTo>
                <a:lnTo>
                  <a:pt x="70" y="223"/>
                </a:lnTo>
                <a:lnTo>
                  <a:pt x="70" y="220"/>
                </a:lnTo>
                <a:lnTo>
                  <a:pt x="73" y="223"/>
                </a:lnTo>
                <a:lnTo>
                  <a:pt x="74" y="223"/>
                </a:lnTo>
                <a:lnTo>
                  <a:pt x="74" y="220"/>
                </a:lnTo>
                <a:lnTo>
                  <a:pt x="74" y="219"/>
                </a:lnTo>
                <a:lnTo>
                  <a:pt x="73" y="215"/>
                </a:lnTo>
                <a:lnTo>
                  <a:pt x="74" y="216"/>
                </a:lnTo>
                <a:lnTo>
                  <a:pt x="78" y="219"/>
                </a:lnTo>
                <a:lnTo>
                  <a:pt x="81" y="216"/>
                </a:lnTo>
                <a:lnTo>
                  <a:pt x="82" y="215"/>
                </a:lnTo>
                <a:lnTo>
                  <a:pt x="82" y="211"/>
                </a:lnTo>
                <a:lnTo>
                  <a:pt x="82" y="207"/>
                </a:lnTo>
                <a:lnTo>
                  <a:pt x="82" y="201"/>
                </a:lnTo>
                <a:lnTo>
                  <a:pt x="86" y="205"/>
                </a:lnTo>
                <a:lnTo>
                  <a:pt x="86" y="207"/>
                </a:lnTo>
                <a:lnTo>
                  <a:pt x="87" y="207"/>
                </a:lnTo>
                <a:lnTo>
                  <a:pt x="90" y="213"/>
                </a:lnTo>
                <a:lnTo>
                  <a:pt x="91" y="219"/>
                </a:lnTo>
                <a:lnTo>
                  <a:pt x="95" y="219"/>
                </a:lnTo>
                <a:lnTo>
                  <a:pt x="95" y="220"/>
                </a:lnTo>
                <a:lnTo>
                  <a:pt x="97" y="224"/>
                </a:lnTo>
                <a:lnTo>
                  <a:pt x="97" y="228"/>
                </a:lnTo>
                <a:lnTo>
                  <a:pt x="99" y="232"/>
                </a:lnTo>
                <a:lnTo>
                  <a:pt x="101" y="241"/>
                </a:lnTo>
                <a:lnTo>
                  <a:pt x="103" y="251"/>
                </a:lnTo>
                <a:lnTo>
                  <a:pt x="105" y="251"/>
                </a:lnTo>
                <a:lnTo>
                  <a:pt x="105" y="253"/>
                </a:lnTo>
                <a:lnTo>
                  <a:pt x="105" y="254"/>
                </a:lnTo>
                <a:lnTo>
                  <a:pt x="109" y="262"/>
                </a:lnTo>
                <a:lnTo>
                  <a:pt x="109" y="268"/>
                </a:lnTo>
                <a:lnTo>
                  <a:pt x="109" y="270"/>
                </a:lnTo>
                <a:lnTo>
                  <a:pt x="109" y="272"/>
                </a:lnTo>
                <a:lnTo>
                  <a:pt x="110" y="268"/>
                </a:lnTo>
                <a:lnTo>
                  <a:pt x="113" y="272"/>
                </a:lnTo>
                <a:lnTo>
                  <a:pt x="117" y="280"/>
                </a:lnTo>
                <a:lnTo>
                  <a:pt x="118" y="288"/>
                </a:lnTo>
                <a:lnTo>
                  <a:pt x="118" y="290"/>
                </a:lnTo>
                <a:lnTo>
                  <a:pt x="120" y="290"/>
                </a:lnTo>
                <a:lnTo>
                  <a:pt x="118" y="293"/>
                </a:lnTo>
                <a:lnTo>
                  <a:pt x="120" y="294"/>
                </a:lnTo>
                <a:lnTo>
                  <a:pt x="118" y="294"/>
                </a:lnTo>
                <a:lnTo>
                  <a:pt x="118" y="297"/>
                </a:lnTo>
                <a:lnTo>
                  <a:pt x="120" y="297"/>
                </a:lnTo>
                <a:lnTo>
                  <a:pt x="120" y="298"/>
                </a:lnTo>
                <a:lnTo>
                  <a:pt x="120" y="301"/>
                </a:lnTo>
                <a:lnTo>
                  <a:pt x="120" y="302"/>
                </a:lnTo>
                <a:lnTo>
                  <a:pt x="120" y="304"/>
                </a:lnTo>
                <a:lnTo>
                  <a:pt x="120" y="306"/>
                </a:lnTo>
                <a:lnTo>
                  <a:pt x="124" y="304"/>
                </a:lnTo>
                <a:lnTo>
                  <a:pt x="124" y="306"/>
                </a:lnTo>
                <a:lnTo>
                  <a:pt x="122" y="306"/>
                </a:lnTo>
                <a:lnTo>
                  <a:pt x="122" y="308"/>
                </a:lnTo>
                <a:lnTo>
                  <a:pt x="122" y="312"/>
                </a:lnTo>
                <a:lnTo>
                  <a:pt x="122" y="317"/>
                </a:lnTo>
                <a:lnTo>
                  <a:pt x="120" y="321"/>
                </a:lnTo>
                <a:lnTo>
                  <a:pt x="120" y="324"/>
                </a:lnTo>
                <a:lnTo>
                  <a:pt x="118" y="325"/>
                </a:lnTo>
                <a:lnTo>
                  <a:pt x="120" y="327"/>
                </a:lnTo>
                <a:lnTo>
                  <a:pt x="120" y="333"/>
                </a:lnTo>
                <a:lnTo>
                  <a:pt x="122" y="337"/>
                </a:lnTo>
                <a:lnTo>
                  <a:pt x="124" y="329"/>
                </a:lnTo>
                <a:lnTo>
                  <a:pt x="126" y="327"/>
                </a:lnTo>
                <a:lnTo>
                  <a:pt x="126" y="324"/>
                </a:lnTo>
                <a:lnTo>
                  <a:pt x="131" y="314"/>
                </a:lnTo>
                <a:lnTo>
                  <a:pt x="135" y="308"/>
                </a:lnTo>
                <a:lnTo>
                  <a:pt x="135" y="306"/>
                </a:lnTo>
                <a:lnTo>
                  <a:pt x="135" y="304"/>
                </a:lnTo>
                <a:lnTo>
                  <a:pt x="134" y="294"/>
                </a:lnTo>
                <a:lnTo>
                  <a:pt x="130" y="289"/>
                </a:lnTo>
                <a:lnTo>
                  <a:pt x="126" y="284"/>
                </a:lnTo>
                <a:lnTo>
                  <a:pt x="126" y="280"/>
                </a:lnTo>
                <a:lnTo>
                  <a:pt x="126" y="277"/>
                </a:lnTo>
                <a:lnTo>
                  <a:pt x="126" y="270"/>
                </a:lnTo>
                <a:lnTo>
                  <a:pt x="122" y="264"/>
                </a:lnTo>
                <a:lnTo>
                  <a:pt x="117" y="257"/>
                </a:lnTo>
                <a:lnTo>
                  <a:pt x="110" y="251"/>
                </a:lnTo>
                <a:lnTo>
                  <a:pt x="109" y="247"/>
                </a:lnTo>
                <a:lnTo>
                  <a:pt x="109" y="244"/>
                </a:lnTo>
                <a:lnTo>
                  <a:pt x="109" y="241"/>
                </a:lnTo>
                <a:lnTo>
                  <a:pt x="110" y="241"/>
                </a:lnTo>
                <a:lnTo>
                  <a:pt x="110" y="240"/>
                </a:lnTo>
                <a:lnTo>
                  <a:pt x="113" y="240"/>
                </a:lnTo>
                <a:lnTo>
                  <a:pt x="113" y="237"/>
                </a:lnTo>
                <a:lnTo>
                  <a:pt x="113" y="231"/>
                </a:lnTo>
                <a:lnTo>
                  <a:pt x="113" y="228"/>
                </a:lnTo>
                <a:lnTo>
                  <a:pt x="113" y="227"/>
                </a:lnTo>
                <a:lnTo>
                  <a:pt x="114" y="227"/>
                </a:lnTo>
                <a:lnTo>
                  <a:pt x="117" y="223"/>
                </a:lnTo>
                <a:lnTo>
                  <a:pt x="117" y="220"/>
                </a:lnTo>
                <a:lnTo>
                  <a:pt x="114" y="223"/>
                </a:lnTo>
                <a:lnTo>
                  <a:pt x="110" y="219"/>
                </a:lnTo>
                <a:lnTo>
                  <a:pt x="109" y="213"/>
                </a:lnTo>
                <a:lnTo>
                  <a:pt x="107" y="207"/>
                </a:lnTo>
                <a:lnTo>
                  <a:pt x="103" y="203"/>
                </a:lnTo>
                <a:lnTo>
                  <a:pt x="97" y="200"/>
                </a:lnTo>
                <a:lnTo>
                  <a:pt x="95" y="196"/>
                </a:lnTo>
                <a:lnTo>
                  <a:pt x="95" y="192"/>
                </a:lnTo>
                <a:lnTo>
                  <a:pt x="94" y="189"/>
                </a:lnTo>
                <a:lnTo>
                  <a:pt x="94" y="188"/>
                </a:lnTo>
                <a:lnTo>
                  <a:pt x="91" y="187"/>
                </a:lnTo>
                <a:lnTo>
                  <a:pt x="90" y="187"/>
                </a:lnTo>
                <a:lnTo>
                  <a:pt x="90" y="184"/>
                </a:lnTo>
                <a:lnTo>
                  <a:pt x="87" y="180"/>
                </a:lnTo>
                <a:lnTo>
                  <a:pt x="90" y="183"/>
                </a:lnTo>
                <a:lnTo>
                  <a:pt x="94" y="180"/>
                </a:lnTo>
                <a:lnTo>
                  <a:pt x="94" y="179"/>
                </a:lnTo>
                <a:lnTo>
                  <a:pt x="91" y="175"/>
                </a:lnTo>
                <a:lnTo>
                  <a:pt x="94" y="170"/>
                </a:lnTo>
                <a:lnTo>
                  <a:pt x="91" y="167"/>
                </a:lnTo>
                <a:lnTo>
                  <a:pt x="94" y="162"/>
                </a:lnTo>
                <a:lnTo>
                  <a:pt x="95" y="159"/>
                </a:lnTo>
                <a:lnTo>
                  <a:pt x="103" y="162"/>
                </a:lnTo>
                <a:lnTo>
                  <a:pt x="105" y="159"/>
                </a:lnTo>
                <a:lnTo>
                  <a:pt x="109" y="159"/>
                </a:lnTo>
                <a:lnTo>
                  <a:pt x="110" y="158"/>
                </a:lnTo>
                <a:lnTo>
                  <a:pt x="110" y="156"/>
                </a:lnTo>
                <a:lnTo>
                  <a:pt x="110" y="154"/>
                </a:lnTo>
                <a:lnTo>
                  <a:pt x="113" y="154"/>
                </a:lnTo>
                <a:lnTo>
                  <a:pt x="117" y="154"/>
                </a:lnTo>
                <a:lnTo>
                  <a:pt x="118" y="152"/>
                </a:lnTo>
                <a:lnTo>
                  <a:pt x="117" y="150"/>
                </a:lnTo>
                <a:lnTo>
                  <a:pt x="122" y="148"/>
                </a:lnTo>
                <a:lnTo>
                  <a:pt x="123" y="148"/>
                </a:lnTo>
                <a:lnTo>
                  <a:pt x="124" y="148"/>
                </a:lnTo>
                <a:lnTo>
                  <a:pt x="126" y="150"/>
                </a:lnTo>
                <a:lnTo>
                  <a:pt x="126" y="146"/>
                </a:lnTo>
                <a:lnTo>
                  <a:pt x="126" y="144"/>
                </a:lnTo>
                <a:lnTo>
                  <a:pt x="127" y="143"/>
                </a:lnTo>
                <a:lnTo>
                  <a:pt x="131" y="140"/>
                </a:lnTo>
                <a:lnTo>
                  <a:pt x="134" y="139"/>
                </a:lnTo>
                <a:lnTo>
                  <a:pt x="131" y="139"/>
                </a:lnTo>
                <a:lnTo>
                  <a:pt x="131" y="136"/>
                </a:lnTo>
                <a:lnTo>
                  <a:pt x="134" y="132"/>
                </a:lnTo>
                <a:lnTo>
                  <a:pt x="138" y="130"/>
                </a:lnTo>
                <a:lnTo>
                  <a:pt x="139" y="127"/>
                </a:lnTo>
                <a:lnTo>
                  <a:pt x="139" y="123"/>
                </a:lnTo>
                <a:lnTo>
                  <a:pt x="134" y="127"/>
                </a:lnTo>
                <a:lnTo>
                  <a:pt x="134" y="127"/>
                </a:lnTo>
                <a:lnTo>
                  <a:pt x="134" y="127"/>
                </a:lnTo>
                <a:lnTo>
                  <a:pt x="134" y="127"/>
                </a:lnTo>
                <a:lnTo>
                  <a:pt x="134" y="127"/>
                </a:lnTo>
                <a:lnTo>
                  <a:pt x="134" y="127"/>
                </a:lnTo>
                <a:lnTo>
                  <a:pt x="134" y="127"/>
                </a:lnTo>
                <a:close/>
                <a:moveTo>
                  <a:pt x="16" y="148"/>
                </a:moveTo>
                <a:lnTo>
                  <a:pt x="14" y="150"/>
                </a:lnTo>
                <a:lnTo>
                  <a:pt x="16" y="146"/>
                </a:lnTo>
                <a:lnTo>
                  <a:pt x="16" y="148"/>
                </a:lnTo>
                <a:lnTo>
                  <a:pt x="16" y="148"/>
                </a:lnTo>
                <a:lnTo>
                  <a:pt x="16" y="148"/>
                </a:lnTo>
                <a:lnTo>
                  <a:pt x="16" y="148"/>
                </a:lnTo>
                <a:lnTo>
                  <a:pt x="16" y="148"/>
                </a:lnTo>
                <a:lnTo>
                  <a:pt x="16" y="148"/>
                </a:lnTo>
                <a:lnTo>
                  <a:pt x="16" y="148"/>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34" name="Freeform 145"/>
          <p:cNvSpPr>
            <a:spLocks noEditPoints="1"/>
          </p:cNvSpPr>
          <p:nvPr/>
        </p:nvSpPr>
        <p:spPr bwMode="auto">
          <a:xfrm>
            <a:off x="7413423" y="2368311"/>
            <a:ext cx="123230" cy="238927"/>
          </a:xfrm>
          <a:custGeom>
            <a:avLst/>
            <a:gdLst>
              <a:gd name="T0" fmla="*/ 29 w 69"/>
              <a:gd name="T1" fmla="*/ 97 h 97"/>
              <a:gd name="T2" fmla="*/ 39 w 69"/>
              <a:gd name="T3" fmla="*/ 93 h 97"/>
              <a:gd name="T4" fmla="*/ 31 w 69"/>
              <a:gd name="T5" fmla="*/ 93 h 97"/>
              <a:gd name="T6" fmla="*/ 31 w 69"/>
              <a:gd name="T7" fmla="*/ 93 h 97"/>
              <a:gd name="T8" fmla="*/ 31 w 69"/>
              <a:gd name="T9" fmla="*/ 93 h 97"/>
              <a:gd name="T10" fmla="*/ 36 w 69"/>
              <a:gd name="T11" fmla="*/ 72 h 97"/>
              <a:gd name="T12" fmla="*/ 36 w 69"/>
              <a:gd name="T13" fmla="*/ 74 h 97"/>
              <a:gd name="T14" fmla="*/ 36 w 69"/>
              <a:gd name="T15" fmla="*/ 74 h 97"/>
              <a:gd name="T16" fmla="*/ 57 w 69"/>
              <a:gd name="T17" fmla="*/ 45 h 97"/>
              <a:gd name="T18" fmla="*/ 52 w 69"/>
              <a:gd name="T19" fmla="*/ 32 h 97"/>
              <a:gd name="T20" fmla="*/ 36 w 69"/>
              <a:gd name="T21" fmla="*/ 13 h 97"/>
              <a:gd name="T22" fmla="*/ 21 w 69"/>
              <a:gd name="T23" fmla="*/ 1 h 97"/>
              <a:gd name="T24" fmla="*/ 13 w 69"/>
              <a:gd name="T25" fmla="*/ 5 h 97"/>
              <a:gd name="T26" fmla="*/ 4 w 69"/>
              <a:gd name="T27" fmla="*/ 8 h 97"/>
              <a:gd name="T28" fmla="*/ 3 w 69"/>
              <a:gd name="T29" fmla="*/ 15 h 97"/>
              <a:gd name="T30" fmla="*/ 4 w 69"/>
              <a:gd name="T31" fmla="*/ 21 h 97"/>
              <a:gd name="T32" fmla="*/ 8 w 69"/>
              <a:gd name="T33" fmla="*/ 27 h 97"/>
              <a:gd name="T34" fmla="*/ 12 w 69"/>
              <a:gd name="T35" fmla="*/ 28 h 97"/>
              <a:gd name="T36" fmla="*/ 9 w 69"/>
              <a:gd name="T37" fmla="*/ 31 h 97"/>
              <a:gd name="T38" fmla="*/ 4 w 69"/>
              <a:gd name="T39" fmla="*/ 28 h 97"/>
              <a:gd name="T40" fmla="*/ 4 w 69"/>
              <a:gd name="T41" fmla="*/ 35 h 97"/>
              <a:gd name="T42" fmla="*/ 9 w 69"/>
              <a:gd name="T43" fmla="*/ 36 h 97"/>
              <a:gd name="T44" fmla="*/ 12 w 69"/>
              <a:gd name="T45" fmla="*/ 40 h 97"/>
              <a:gd name="T46" fmla="*/ 20 w 69"/>
              <a:gd name="T47" fmla="*/ 45 h 97"/>
              <a:gd name="T48" fmla="*/ 17 w 69"/>
              <a:gd name="T49" fmla="*/ 52 h 97"/>
              <a:gd name="T50" fmla="*/ 17 w 69"/>
              <a:gd name="T51" fmla="*/ 55 h 97"/>
              <a:gd name="T52" fmla="*/ 20 w 69"/>
              <a:gd name="T53" fmla="*/ 63 h 97"/>
              <a:gd name="T54" fmla="*/ 21 w 69"/>
              <a:gd name="T55" fmla="*/ 68 h 97"/>
              <a:gd name="T56" fmla="*/ 23 w 69"/>
              <a:gd name="T57" fmla="*/ 72 h 97"/>
              <a:gd name="T58" fmla="*/ 25 w 69"/>
              <a:gd name="T59" fmla="*/ 74 h 97"/>
              <a:gd name="T60" fmla="*/ 29 w 69"/>
              <a:gd name="T61" fmla="*/ 72 h 97"/>
              <a:gd name="T62" fmla="*/ 35 w 69"/>
              <a:gd name="T63" fmla="*/ 68 h 97"/>
              <a:gd name="T64" fmla="*/ 40 w 69"/>
              <a:gd name="T65" fmla="*/ 72 h 97"/>
              <a:gd name="T66" fmla="*/ 39 w 69"/>
              <a:gd name="T67" fmla="*/ 66 h 97"/>
              <a:gd name="T68" fmla="*/ 44 w 69"/>
              <a:gd name="T69" fmla="*/ 65 h 97"/>
              <a:gd name="T70" fmla="*/ 48 w 69"/>
              <a:gd name="T71" fmla="*/ 66 h 97"/>
              <a:gd name="T72" fmla="*/ 52 w 69"/>
              <a:gd name="T73" fmla="*/ 65 h 97"/>
              <a:gd name="T74" fmla="*/ 52 w 69"/>
              <a:gd name="T75" fmla="*/ 61 h 97"/>
              <a:gd name="T76" fmla="*/ 57 w 69"/>
              <a:gd name="T77" fmla="*/ 65 h 97"/>
              <a:gd name="T78" fmla="*/ 61 w 69"/>
              <a:gd name="T79" fmla="*/ 55 h 97"/>
              <a:gd name="T80" fmla="*/ 57 w 69"/>
              <a:gd name="T81" fmla="*/ 45 h 97"/>
              <a:gd name="T82" fmla="*/ 57 w 69"/>
              <a:gd name="T83" fmla="*/ 45 h 97"/>
              <a:gd name="T84" fmla="*/ 57 w 69"/>
              <a:gd name="T85" fmla="*/ 45 h 97"/>
              <a:gd name="T86" fmla="*/ 69 w 69"/>
              <a:gd name="T87" fmla="*/ 76 h 97"/>
              <a:gd name="T88" fmla="*/ 67 w 69"/>
              <a:gd name="T89" fmla="*/ 72 h 97"/>
              <a:gd name="T90" fmla="*/ 67 w 69"/>
              <a:gd name="T91" fmla="*/ 72 h 97"/>
              <a:gd name="T92" fmla="*/ 67 w 69"/>
              <a:gd name="T93" fmla="*/ 72 h 97"/>
              <a:gd name="T94" fmla="*/ 8 w 69"/>
              <a:gd name="T95" fmla="*/ 28 h 97"/>
              <a:gd name="T96" fmla="*/ 7 w 69"/>
              <a:gd name="T97" fmla="*/ 28 h 97"/>
              <a:gd name="T98" fmla="*/ 7 w 69"/>
              <a:gd name="T99" fmla="*/ 2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 h="97">
                <a:moveTo>
                  <a:pt x="31" y="93"/>
                </a:moveTo>
                <a:lnTo>
                  <a:pt x="29" y="96"/>
                </a:lnTo>
                <a:lnTo>
                  <a:pt x="29" y="97"/>
                </a:lnTo>
                <a:lnTo>
                  <a:pt x="33" y="97"/>
                </a:lnTo>
                <a:lnTo>
                  <a:pt x="36" y="96"/>
                </a:lnTo>
                <a:lnTo>
                  <a:pt x="39" y="93"/>
                </a:lnTo>
                <a:lnTo>
                  <a:pt x="39" y="92"/>
                </a:lnTo>
                <a:lnTo>
                  <a:pt x="36" y="92"/>
                </a:lnTo>
                <a:lnTo>
                  <a:pt x="31" y="93"/>
                </a:lnTo>
                <a:lnTo>
                  <a:pt x="31" y="93"/>
                </a:lnTo>
                <a:lnTo>
                  <a:pt x="31" y="93"/>
                </a:lnTo>
                <a:lnTo>
                  <a:pt x="31" y="93"/>
                </a:lnTo>
                <a:lnTo>
                  <a:pt x="31" y="93"/>
                </a:lnTo>
                <a:lnTo>
                  <a:pt x="31" y="93"/>
                </a:lnTo>
                <a:lnTo>
                  <a:pt x="31" y="93"/>
                </a:lnTo>
                <a:close/>
                <a:moveTo>
                  <a:pt x="36" y="74"/>
                </a:moveTo>
                <a:lnTo>
                  <a:pt x="39" y="74"/>
                </a:lnTo>
                <a:lnTo>
                  <a:pt x="36" y="72"/>
                </a:lnTo>
                <a:lnTo>
                  <a:pt x="35" y="72"/>
                </a:lnTo>
                <a:lnTo>
                  <a:pt x="36" y="74"/>
                </a:lnTo>
                <a:lnTo>
                  <a:pt x="36" y="74"/>
                </a:lnTo>
                <a:lnTo>
                  <a:pt x="36" y="74"/>
                </a:lnTo>
                <a:lnTo>
                  <a:pt x="36" y="74"/>
                </a:lnTo>
                <a:lnTo>
                  <a:pt x="36" y="74"/>
                </a:lnTo>
                <a:lnTo>
                  <a:pt x="36" y="74"/>
                </a:lnTo>
                <a:lnTo>
                  <a:pt x="36" y="74"/>
                </a:lnTo>
                <a:close/>
                <a:moveTo>
                  <a:pt x="57" y="45"/>
                </a:moveTo>
                <a:lnTo>
                  <a:pt x="57" y="44"/>
                </a:lnTo>
                <a:lnTo>
                  <a:pt x="53" y="40"/>
                </a:lnTo>
                <a:lnTo>
                  <a:pt x="52" y="32"/>
                </a:lnTo>
                <a:lnTo>
                  <a:pt x="49" y="27"/>
                </a:lnTo>
                <a:lnTo>
                  <a:pt x="44" y="21"/>
                </a:lnTo>
                <a:lnTo>
                  <a:pt x="36" y="13"/>
                </a:lnTo>
                <a:lnTo>
                  <a:pt x="29" y="5"/>
                </a:lnTo>
                <a:lnTo>
                  <a:pt x="21" y="0"/>
                </a:lnTo>
                <a:lnTo>
                  <a:pt x="21" y="1"/>
                </a:lnTo>
                <a:lnTo>
                  <a:pt x="21" y="4"/>
                </a:lnTo>
                <a:lnTo>
                  <a:pt x="20" y="5"/>
                </a:lnTo>
                <a:lnTo>
                  <a:pt x="13" y="5"/>
                </a:lnTo>
                <a:lnTo>
                  <a:pt x="8" y="5"/>
                </a:lnTo>
                <a:lnTo>
                  <a:pt x="7" y="5"/>
                </a:lnTo>
                <a:lnTo>
                  <a:pt x="4" y="8"/>
                </a:lnTo>
                <a:lnTo>
                  <a:pt x="3" y="11"/>
                </a:lnTo>
                <a:lnTo>
                  <a:pt x="3" y="13"/>
                </a:lnTo>
                <a:lnTo>
                  <a:pt x="3" y="15"/>
                </a:lnTo>
                <a:lnTo>
                  <a:pt x="0" y="15"/>
                </a:lnTo>
                <a:lnTo>
                  <a:pt x="4" y="17"/>
                </a:lnTo>
                <a:lnTo>
                  <a:pt x="4" y="21"/>
                </a:lnTo>
                <a:lnTo>
                  <a:pt x="9" y="23"/>
                </a:lnTo>
                <a:lnTo>
                  <a:pt x="8" y="24"/>
                </a:lnTo>
                <a:lnTo>
                  <a:pt x="8" y="27"/>
                </a:lnTo>
                <a:lnTo>
                  <a:pt x="9" y="27"/>
                </a:lnTo>
                <a:lnTo>
                  <a:pt x="12" y="27"/>
                </a:lnTo>
                <a:lnTo>
                  <a:pt x="12" y="28"/>
                </a:lnTo>
                <a:lnTo>
                  <a:pt x="13" y="31"/>
                </a:lnTo>
                <a:lnTo>
                  <a:pt x="13" y="32"/>
                </a:lnTo>
                <a:lnTo>
                  <a:pt x="9" y="31"/>
                </a:lnTo>
                <a:lnTo>
                  <a:pt x="7" y="29"/>
                </a:lnTo>
                <a:lnTo>
                  <a:pt x="7" y="31"/>
                </a:lnTo>
                <a:lnTo>
                  <a:pt x="4" y="28"/>
                </a:lnTo>
                <a:lnTo>
                  <a:pt x="4" y="31"/>
                </a:lnTo>
                <a:lnTo>
                  <a:pt x="3" y="31"/>
                </a:lnTo>
                <a:lnTo>
                  <a:pt x="4" y="35"/>
                </a:lnTo>
                <a:lnTo>
                  <a:pt x="7" y="35"/>
                </a:lnTo>
                <a:lnTo>
                  <a:pt x="8" y="35"/>
                </a:lnTo>
                <a:lnTo>
                  <a:pt x="9" y="36"/>
                </a:lnTo>
                <a:lnTo>
                  <a:pt x="9" y="39"/>
                </a:lnTo>
                <a:lnTo>
                  <a:pt x="12" y="39"/>
                </a:lnTo>
                <a:lnTo>
                  <a:pt x="12" y="40"/>
                </a:lnTo>
                <a:lnTo>
                  <a:pt x="13" y="44"/>
                </a:lnTo>
                <a:lnTo>
                  <a:pt x="16" y="45"/>
                </a:lnTo>
                <a:lnTo>
                  <a:pt x="20" y="45"/>
                </a:lnTo>
                <a:lnTo>
                  <a:pt x="16" y="48"/>
                </a:lnTo>
                <a:lnTo>
                  <a:pt x="20" y="48"/>
                </a:lnTo>
                <a:lnTo>
                  <a:pt x="17" y="52"/>
                </a:lnTo>
                <a:lnTo>
                  <a:pt x="16" y="53"/>
                </a:lnTo>
                <a:lnTo>
                  <a:pt x="20" y="53"/>
                </a:lnTo>
                <a:lnTo>
                  <a:pt x="17" y="55"/>
                </a:lnTo>
                <a:lnTo>
                  <a:pt x="17" y="59"/>
                </a:lnTo>
                <a:lnTo>
                  <a:pt x="17" y="61"/>
                </a:lnTo>
                <a:lnTo>
                  <a:pt x="20" y="63"/>
                </a:lnTo>
                <a:lnTo>
                  <a:pt x="17" y="63"/>
                </a:lnTo>
                <a:lnTo>
                  <a:pt x="20" y="66"/>
                </a:lnTo>
                <a:lnTo>
                  <a:pt x="21" y="68"/>
                </a:lnTo>
                <a:lnTo>
                  <a:pt x="25" y="70"/>
                </a:lnTo>
                <a:lnTo>
                  <a:pt x="23" y="70"/>
                </a:lnTo>
                <a:lnTo>
                  <a:pt x="23" y="72"/>
                </a:lnTo>
                <a:lnTo>
                  <a:pt x="21" y="70"/>
                </a:lnTo>
                <a:lnTo>
                  <a:pt x="21" y="72"/>
                </a:lnTo>
                <a:lnTo>
                  <a:pt x="25" y="74"/>
                </a:lnTo>
                <a:lnTo>
                  <a:pt x="25" y="76"/>
                </a:lnTo>
                <a:lnTo>
                  <a:pt x="27" y="78"/>
                </a:lnTo>
                <a:lnTo>
                  <a:pt x="29" y="72"/>
                </a:lnTo>
                <a:lnTo>
                  <a:pt x="31" y="76"/>
                </a:lnTo>
                <a:lnTo>
                  <a:pt x="33" y="72"/>
                </a:lnTo>
                <a:lnTo>
                  <a:pt x="35" y="68"/>
                </a:lnTo>
                <a:lnTo>
                  <a:pt x="36" y="70"/>
                </a:lnTo>
                <a:lnTo>
                  <a:pt x="36" y="72"/>
                </a:lnTo>
                <a:lnTo>
                  <a:pt x="40" y="72"/>
                </a:lnTo>
                <a:lnTo>
                  <a:pt x="43" y="70"/>
                </a:lnTo>
                <a:lnTo>
                  <a:pt x="43" y="68"/>
                </a:lnTo>
                <a:lnTo>
                  <a:pt x="39" y="66"/>
                </a:lnTo>
                <a:lnTo>
                  <a:pt x="40" y="66"/>
                </a:lnTo>
                <a:lnTo>
                  <a:pt x="43" y="65"/>
                </a:lnTo>
                <a:lnTo>
                  <a:pt x="44" y="65"/>
                </a:lnTo>
                <a:lnTo>
                  <a:pt x="44" y="63"/>
                </a:lnTo>
                <a:lnTo>
                  <a:pt x="47" y="65"/>
                </a:lnTo>
                <a:lnTo>
                  <a:pt x="48" y="66"/>
                </a:lnTo>
                <a:lnTo>
                  <a:pt x="49" y="66"/>
                </a:lnTo>
                <a:lnTo>
                  <a:pt x="52" y="68"/>
                </a:lnTo>
                <a:lnTo>
                  <a:pt x="52" y="65"/>
                </a:lnTo>
                <a:lnTo>
                  <a:pt x="49" y="65"/>
                </a:lnTo>
                <a:lnTo>
                  <a:pt x="52" y="63"/>
                </a:lnTo>
                <a:lnTo>
                  <a:pt x="52" y="61"/>
                </a:lnTo>
                <a:lnTo>
                  <a:pt x="56" y="63"/>
                </a:lnTo>
                <a:lnTo>
                  <a:pt x="57" y="63"/>
                </a:lnTo>
                <a:lnTo>
                  <a:pt x="57" y="65"/>
                </a:lnTo>
                <a:lnTo>
                  <a:pt x="61" y="63"/>
                </a:lnTo>
                <a:lnTo>
                  <a:pt x="61" y="59"/>
                </a:lnTo>
                <a:lnTo>
                  <a:pt x="61" y="55"/>
                </a:lnTo>
                <a:lnTo>
                  <a:pt x="61" y="52"/>
                </a:lnTo>
                <a:lnTo>
                  <a:pt x="60" y="45"/>
                </a:lnTo>
                <a:lnTo>
                  <a:pt x="57" y="45"/>
                </a:lnTo>
                <a:lnTo>
                  <a:pt x="57" y="45"/>
                </a:lnTo>
                <a:lnTo>
                  <a:pt x="57" y="45"/>
                </a:lnTo>
                <a:lnTo>
                  <a:pt x="57" y="45"/>
                </a:lnTo>
                <a:lnTo>
                  <a:pt x="57" y="45"/>
                </a:lnTo>
                <a:lnTo>
                  <a:pt x="57" y="45"/>
                </a:lnTo>
                <a:lnTo>
                  <a:pt x="57" y="45"/>
                </a:lnTo>
                <a:close/>
                <a:moveTo>
                  <a:pt x="67" y="72"/>
                </a:moveTo>
                <a:lnTo>
                  <a:pt x="67" y="74"/>
                </a:lnTo>
                <a:lnTo>
                  <a:pt x="69" y="76"/>
                </a:lnTo>
                <a:lnTo>
                  <a:pt x="69" y="74"/>
                </a:lnTo>
                <a:lnTo>
                  <a:pt x="69" y="70"/>
                </a:lnTo>
                <a:lnTo>
                  <a:pt x="67" y="72"/>
                </a:lnTo>
                <a:lnTo>
                  <a:pt x="67" y="72"/>
                </a:lnTo>
                <a:lnTo>
                  <a:pt x="67" y="72"/>
                </a:lnTo>
                <a:lnTo>
                  <a:pt x="67" y="72"/>
                </a:lnTo>
                <a:lnTo>
                  <a:pt x="67" y="72"/>
                </a:lnTo>
                <a:lnTo>
                  <a:pt x="67" y="72"/>
                </a:lnTo>
                <a:lnTo>
                  <a:pt x="67" y="72"/>
                </a:lnTo>
                <a:close/>
                <a:moveTo>
                  <a:pt x="7" y="28"/>
                </a:moveTo>
                <a:lnTo>
                  <a:pt x="7" y="29"/>
                </a:lnTo>
                <a:lnTo>
                  <a:pt x="8" y="28"/>
                </a:lnTo>
                <a:lnTo>
                  <a:pt x="7" y="28"/>
                </a:lnTo>
                <a:lnTo>
                  <a:pt x="7" y="28"/>
                </a:lnTo>
                <a:lnTo>
                  <a:pt x="7" y="28"/>
                </a:lnTo>
                <a:lnTo>
                  <a:pt x="7" y="28"/>
                </a:lnTo>
                <a:lnTo>
                  <a:pt x="7" y="28"/>
                </a:lnTo>
                <a:lnTo>
                  <a:pt x="7" y="28"/>
                </a:lnTo>
                <a:lnTo>
                  <a:pt x="7" y="28"/>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35" name="Freeform 146"/>
          <p:cNvSpPr>
            <a:spLocks/>
          </p:cNvSpPr>
          <p:nvPr/>
        </p:nvSpPr>
        <p:spPr bwMode="auto">
          <a:xfrm>
            <a:off x="7324131" y="2171258"/>
            <a:ext cx="130374" cy="234001"/>
          </a:xfrm>
          <a:custGeom>
            <a:avLst/>
            <a:gdLst>
              <a:gd name="T0" fmla="*/ 57 w 73"/>
              <a:gd name="T1" fmla="*/ 85 h 95"/>
              <a:gd name="T2" fmla="*/ 63 w 73"/>
              <a:gd name="T3" fmla="*/ 85 h 95"/>
              <a:gd name="T4" fmla="*/ 71 w 73"/>
              <a:gd name="T5" fmla="*/ 84 h 95"/>
              <a:gd name="T6" fmla="*/ 70 w 73"/>
              <a:gd name="T7" fmla="*/ 77 h 95"/>
              <a:gd name="T8" fmla="*/ 58 w 73"/>
              <a:gd name="T9" fmla="*/ 71 h 95"/>
              <a:gd name="T10" fmla="*/ 53 w 73"/>
              <a:gd name="T11" fmla="*/ 68 h 95"/>
              <a:gd name="T12" fmla="*/ 53 w 73"/>
              <a:gd name="T13" fmla="*/ 64 h 95"/>
              <a:gd name="T14" fmla="*/ 50 w 73"/>
              <a:gd name="T15" fmla="*/ 62 h 95"/>
              <a:gd name="T16" fmla="*/ 53 w 73"/>
              <a:gd name="T17" fmla="*/ 58 h 95"/>
              <a:gd name="T18" fmla="*/ 59 w 73"/>
              <a:gd name="T19" fmla="*/ 54 h 95"/>
              <a:gd name="T20" fmla="*/ 66 w 73"/>
              <a:gd name="T21" fmla="*/ 46 h 95"/>
              <a:gd name="T22" fmla="*/ 67 w 73"/>
              <a:gd name="T23" fmla="*/ 40 h 95"/>
              <a:gd name="T24" fmla="*/ 71 w 73"/>
              <a:gd name="T25" fmla="*/ 38 h 95"/>
              <a:gd name="T26" fmla="*/ 70 w 73"/>
              <a:gd name="T27" fmla="*/ 32 h 95"/>
              <a:gd name="T28" fmla="*/ 66 w 73"/>
              <a:gd name="T29" fmla="*/ 20 h 95"/>
              <a:gd name="T30" fmla="*/ 70 w 73"/>
              <a:gd name="T31" fmla="*/ 14 h 95"/>
              <a:gd name="T32" fmla="*/ 73 w 73"/>
              <a:gd name="T33" fmla="*/ 14 h 95"/>
              <a:gd name="T34" fmla="*/ 63 w 73"/>
              <a:gd name="T35" fmla="*/ 7 h 95"/>
              <a:gd name="T36" fmla="*/ 58 w 73"/>
              <a:gd name="T37" fmla="*/ 2 h 95"/>
              <a:gd name="T38" fmla="*/ 57 w 73"/>
              <a:gd name="T39" fmla="*/ 6 h 95"/>
              <a:gd name="T40" fmla="*/ 57 w 73"/>
              <a:gd name="T41" fmla="*/ 11 h 95"/>
              <a:gd name="T42" fmla="*/ 50 w 73"/>
              <a:gd name="T43" fmla="*/ 11 h 95"/>
              <a:gd name="T44" fmla="*/ 50 w 73"/>
              <a:gd name="T45" fmla="*/ 18 h 95"/>
              <a:gd name="T46" fmla="*/ 37 w 73"/>
              <a:gd name="T47" fmla="*/ 19 h 95"/>
              <a:gd name="T48" fmla="*/ 42 w 73"/>
              <a:gd name="T49" fmla="*/ 24 h 95"/>
              <a:gd name="T50" fmla="*/ 45 w 73"/>
              <a:gd name="T51" fmla="*/ 28 h 95"/>
              <a:gd name="T52" fmla="*/ 40 w 73"/>
              <a:gd name="T53" fmla="*/ 28 h 95"/>
              <a:gd name="T54" fmla="*/ 29 w 73"/>
              <a:gd name="T55" fmla="*/ 27 h 95"/>
              <a:gd name="T56" fmla="*/ 22 w 73"/>
              <a:gd name="T57" fmla="*/ 23 h 95"/>
              <a:gd name="T58" fmla="*/ 18 w 73"/>
              <a:gd name="T59" fmla="*/ 24 h 95"/>
              <a:gd name="T60" fmla="*/ 18 w 73"/>
              <a:gd name="T61" fmla="*/ 34 h 95"/>
              <a:gd name="T62" fmla="*/ 16 w 73"/>
              <a:gd name="T63" fmla="*/ 38 h 95"/>
              <a:gd name="T64" fmla="*/ 13 w 73"/>
              <a:gd name="T65" fmla="*/ 40 h 95"/>
              <a:gd name="T66" fmla="*/ 10 w 73"/>
              <a:gd name="T67" fmla="*/ 42 h 95"/>
              <a:gd name="T68" fmla="*/ 6 w 73"/>
              <a:gd name="T69" fmla="*/ 46 h 95"/>
              <a:gd name="T70" fmla="*/ 2 w 73"/>
              <a:gd name="T71" fmla="*/ 47 h 95"/>
              <a:gd name="T72" fmla="*/ 1 w 73"/>
              <a:gd name="T73" fmla="*/ 54 h 95"/>
              <a:gd name="T74" fmla="*/ 2 w 73"/>
              <a:gd name="T75" fmla="*/ 56 h 95"/>
              <a:gd name="T76" fmla="*/ 6 w 73"/>
              <a:gd name="T77" fmla="*/ 59 h 95"/>
              <a:gd name="T78" fmla="*/ 9 w 73"/>
              <a:gd name="T79" fmla="*/ 59 h 95"/>
              <a:gd name="T80" fmla="*/ 18 w 73"/>
              <a:gd name="T81" fmla="*/ 63 h 95"/>
              <a:gd name="T82" fmla="*/ 20 w 73"/>
              <a:gd name="T83" fmla="*/ 64 h 95"/>
              <a:gd name="T84" fmla="*/ 22 w 73"/>
              <a:gd name="T85" fmla="*/ 75 h 95"/>
              <a:gd name="T86" fmla="*/ 26 w 73"/>
              <a:gd name="T87" fmla="*/ 76 h 95"/>
              <a:gd name="T88" fmla="*/ 32 w 73"/>
              <a:gd name="T89" fmla="*/ 80 h 95"/>
              <a:gd name="T90" fmla="*/ 24 w 73"/>
              <a:gd name="T91" fmla="*/ 80 h 95"/>
              <a:gd name="T92" fmla="*/ 22 w 73"/>
              <a:gd name="T93" fmla="*/ 81 h 95"/>
              <a:gd name="T94" fmla="*/ 22 w 73"/>
              <a:gd name="T95" fmla="*/ 85 h 95"/>
              <a:gd name="T96" fmla="*/ 26 w 73"/>
              <a:gd name="T97" fmla="*/ 88 h 95"/>
              <a:gd name="T98" fmla="*/ 28 w 73"/>
              <a:gd name="T99" fmla="*/ 89 h 95"/>
              <a:gd name="T100" fmla="*/ 29 w 73"/>
              <a:gd name="T101" fmla="*/ 93 h 95"/>
              <a:gd name="T102" fmla="*/ 33 w 73"/>
              <a:gd name="T103" fmla="*/ 93 h 95"/>
              <a:gd name="T104" fmla="*/ 36 w 73"/>
              <a:gd name="T105" fmla="*/ 93 h 95"/>
              <a:gd name="T106" fmla="*/ 41 w 73"/>
              <a:gd name="T107" fmla="*/ 93 h 95"/>
              <a:gd name="T108" fmla="*/ 45 w 73"/>
              <a:gd name="T109" fmla="*/ 93 h 95"/>
              <a:gd name="T110" fmla="*/ 50 w 73"/>
              <a:gd name="T111" fmla="*/ 93 h 95"/>
              <a:gd name="T112" fmla="*/ 53 w 73"/>
              <a:gd name="T113" fmla="*/ 91 h 95"/>
              <a:gd name="T114" fmla="*/ 54 w 73"/>
              <a:gd name="T115" fmla="*/ 88 h 95"/>
              <a:gd name="T116" fmla="*/ 54 w 73"/>
              <a:gd name="T117" fmla="*/ 88 h 95"/>
              <a:gd name="T118" fmla="*/ 54 w 73"/>
              <a:gd name="T119" fmla="*/ 8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 h="95">
                <a:moveTo>
                  <a:pt x="54" y="88"/>
                </a:moveTo>
                <a:lnTo>
                  <a:pt x="57" y="85"/>
                </a:lnTo>
                <a:lnTo>
                  <a:pt x="58" y="85"/>
                </a:lnTo>
                <a:lnTo>
                  <a:pt x="63" y="85"/>
                </a:lnTo>
                <a:lnTo>
                  <a:pt x="70" y="85"/>
                </a:lnTo>
                <a:lnTo>
                  <a:pt x="71" y="84"/>
                </a:lnTo>
                <a:lnTo>
                  <a:pt x="71" y="81"/>
                </a:lnTo>
                <a:lnTo>
                  <a:pt x="70" y="77"/>
                </a:lnTo>
                <a:lnTo>
                  <a:pt x="66" y="75"/>
                </a:lnTo>
                <a:lnTo>
                  <a:pt x="58" y="71"/>
                </a:lnTo>
                <a:lnTo>
                  <a:pt x="54" y="68"/>
                </a:lnTo>
                <a:lnTo>
                  <a:pt x="53" y="68"/>
                </a:lnTo>
                <a:lnTo>
                  <a:pt x="50" y="67"/>
                </a:lnTo>
                <a:lnTo>
                  <a:pt x="53" y="64"/>
                </a:lnTo>
                <a:lnTo>
                  <a:pt x="53" y="63"/>
                </a:lnTo>
                <a:lnTo>
                  <a:pt x="50" y="62"/>
                </a:lnTo>
                <a:lnTo>
                  <a:pt x="50" y="59"/>
                </a:lnTo>
                <a:lnTo>
                  <a:pt x="53" y="58"/>
                </a:lnTo>
                <a:lnTo>
                  <a:pt x="54" y="55"/>
                </a:lnTo>
                <a:lnTo>
                  <a:pt x="59" y="54"/>
                </a:lnTo>
                <a:lnTo>
                  <a:pt x="62" y="50"/>
                </a:lnTo>
                <a:lnTo>
                  <a:pt x="66" y="46"/>
                </a:lnTo>
                <a:lnTo>
                  <a:pt x="66" y="42"/>
                </a:lnTo>
                <a:lnTo>
                  <a:pt x="67" y="40"/>
                </a:lnTo>
                <a:lnTo>
                  <a:pt x="70" y="40"/>
                </a:lnTo>
                <a:lnTo>
                  <a:pt x="71" y="38"/>
                </a:lnTo>
                <a:lnTo>
                  <a:pt x="71" y="36"/>
                </a:lnTo>
                <a:lnTo>
                  <a:pt x="70" y="32"/>
                </a:lnTo>
                <a:lnTo>
                  <a:pt x="63" y="24"/>
                </a:lnTo>
                <a:lnTo>
                  <a:pt x="66" y="20"/>
                </a:lnTo>
                <a:lnTo>
                  <a:pt x="67" y="15"/>
                </a:lnTo>
                <a:lnTo>
                  <a:pt x="70" y="14"/>
                </a:lnTo>
                <a:lnTo>
                  <a:pt x="71" y="14"/>
                </a:lnTo>
                <a:lnTo>
                  <a:pt x="73" y="14"/>
                </a:lnTo>
                <a:lnTo>
                  <a:pt x="66" y="10"/>
                </a:lnTo>
                <a:lnTo>
                  <a:pt x="63" y="7"/>
                </a:lnTo>
                <a:lnTo>
                  <a:pt x="62" y="4"/>
                </a:lnTo>
                <a:lnTo>
                  <a:pt x="58" y="2"/>
                </a:lnTo>
                <a:lnTo>
                  <a:pt x="54" y="0"/>
                </a:lnTo>
                <a:lnTo>
                  <a:pt x="57" y="6"/>
                </a:lnTo>
                <a:lnTo>
                  <a:pt x="57" y="10"/>
                </a:lnTo>
                <a:lnTo>
                  <a:pt x="57" y="11"/>
                </a:lnTo>
                <a:lnTo>
                  <a:pt x="53" y="11"/>
                </a:lnTo>
                <a:lnTo>
                  <a:pt x="50" y="11"/>
                </a:lnTo>
                <a:lnTo>
                  <a:pt x="50" y="15"/>
                </a:lnTo>
                <a:lnTo>
                  <a:pt x="50" y="18"/>
                </a:lnTo>
                <a:lnTo>
                  <a:pt x="46" y="18"/>
                </a:lnTo>
                <a:lnTo>
                  <a:pt x="37" y="19"/>
                </a:lnTo>
                <a:lnTo>
                  <a:pt x="41" y="23"/>
                </a:lnTo>
                <a:lnTo>
                  <a:pt x="42" y="24"/>
                </a:lnTo>
                <a:lnTo>
                  <a:pt x="45" y="27"/>
                </a:lnTo>
                <a:lnTo>
                  <a:pt x="45" y="28"/>
                </a:lnTo>
                <a:lnTo>
                  <a:pt x="42" y="28"/>
                </a:lnTo>
                <a:lnTo>
                  <a:pt x="40" y="28"/>
                </a:lnTo>
                <a:lnTo>
                  <a:pt x="33" y="28"/>
                </a:lnTo>
                <a:lnTo>
                  <a:pt x="29" y="27"/>
                </a:lnTo>
                <a:lnTo>
                  <a:pt x="24" y="23"/>
                </a:lnTo>
                <a:lnTo>
                  <a:pt x="22" y="23"/>
                </a:lnTo>
                <a:lnTo>
                  <a:pt x="20" y="23"/>
                </a:lnTo>
                <a:lnTo>
                  <a:pt x="18" y="24"/>
                </a:lnTo>
                <a:lnTo>
                  <a:pt x="18" y="28"/>
                </a:lnTo>
                <a:lnTo>
                  <a:pt x="18" y="34"/>
                </a:lnTo>
                <a:lnTo>
                  <a:pt x="18" y="36"/>
                </a:lnTo>
                <a:lnTo>
                  <a:pt x="16" y="38"/>
                </a:lnTo>
                <a:lnTo>
                  <a:pt x="14" y="38"/>
                </a:lnTo>
                <a:lnTo>
                  <a:pt x="13" y="40"/>
                </a:lnTo>
                <a:lnTo>
                  <a:pt x="13" y="42"/>
                </a:lnTo>
                <a:lnTo>
                  <a:pt x="10" y="42"/>
                </a:lnTo>
                <a:lnTo>
                  <a:pt x="6" y="44"/>
                </a:lnTo>
                <a:lnTo>
                  <a:pt x="6" y="46"/>
                </a:lnTo>
                <a:lnTo>
                  <a:pt x="5" y="46"/>
                </a:lnTo>
                <a:lnTo>
                  <a:pt x="2" y="47"/>
                </a:lnTo>
                <a:lnTo>
                  <a:pt x="0" y="54"/>
                </a:lnTo>
                <a:lnTo>
                  <a:pt x="1" y="54"/>
                </a:lnTo>
                <a:lnTo>
                  <a:pt x="1" y="55"/>
                </a:lnTo>
                <a:lnTo>
                  <a:pt x="2" y="56"/>
                </a:lnTo>
                <a:lnTo>
                  <a:pt x="5" y="58"/>
                </a:lnTo>
                <a:lnTo>
                  <a:pt x="6" y="59"/>
                </a:lnTo>
                <a:lnTo>
                  <a:pt x="9" y="62"/>
                </a:lnTo>
                <a:lnTo>
                  <a:pt x="9" y="59"/>
                </a:lnTo>
                <a:lnTo>
                  <a:pt x="14" y="62"/>
                </a:lnTo>
                <a:lnTo>
                  <a:pt x="18" y="63"/>
                </a:lnTo>
                <a:lnTo>
                  <a:pt x="20" y="63"/>
                </a:lnTo>
                <a:lnTo>
                  <a:pt x="20" y="64"/>
                </a:lnTo>
                <a:lnTo>
                  <a:pt x="22" y="67"/>
                </a:lnTo>
                <a:lnTo>
                  <a:pt x="22" y="75"/>
                </a:lnTo>
                <a:lnTo>
                  <a:pt x="22" y="76"/>
                </a:lnTo>
                <a:lnTo>
                  <a:pt x="26" y="76"/>
                </a:lnTo>
                <a:lnTo>
                  <a:pt x="29" y="77"/>
                </a:lnTo>
                <a:lnTo>
                  <a:pt x="32" y="80"/>
                </a:lnTo>
                <a:lnTo>
                  <a:pt x="26" y="77"/>
                </a:lnTo>
                <a:lnTo>
                  <a:pt x="24" y="80"/>
                </a:lnTo>
                <a:lnTo>
                  <a:pt x="22" y="80"/>
                </a:lnTo>
                <a:lnTo>
                  <a:pt x="22" y="81"/>
                </a:lnTo>
                <a:lnTo>
                  <a:pt x="22" y="84"/>
                </a:lnTo>
                <a:lnTo>
                  <a:pt x="22" y="85"/>
                </a:lnTo>
                <a:lnTo>
                  <a:pt x="24" y="88"/>
                </a:lnTo>
                <a:lnTo>
                  <a:pt x="26" y="88"/>
                </a:lnTo>
                <a:lnTo>
                  <a:pt x="29" y="89"/>
                </a:lnTo>
                <a:lnTo>
                  <a:pt x="28" y="89"/>
                </a:lnTo>
                <a:lnTo>
                  <a:pt x="28" y="91"/>
                </a:lnTo>
                <a:lnTo>
                  <a:pt x="29" y="93"/>
                </a:lnTo>
                <a:lnTo>
                  <a:pt x="32" y="93"/>
                </a:lnTo>
                <a:lnTo>
                  <a:pt x="33" y="93"/>
                </a:lnTo>
                <a:lnTo>
                  <a:pt x="33" y="91"/>
                </a:lnTo>
                <a:lnTo>
                  <a:pt x="36" y="93"/>
                </a:lnTo>
                <a:lnTo>
                  <a:pt x="37" y="91"/>
                </a:lnTo>
                <a:lnTo>
                  <a:pt x="41" y="93"/>
                </a:lnTo>
                <a:lnTo>
                  <a:pt x="45" y="95"/>
                </a:lnTo>
                <a:lnTo>
                  <a:pt x="45" y="93"/>
                </a:lnTo>
                <a:lnTo>
                  <a:pt x="46" y="93"/>
                </a:lnTo>
                <a:lnTo>
                  <a:pt x="50" y="93"/>
                </a:lnTo>
                <a:lnTo>
                  <a:pt x="53" y="93"/>
                </a:lnTo>
                <a:lnTo>
                  <a:pt x="53" y="91"/>
                </a:lnTo>
                <a:lnTo>
                  <a:pt x="54" y="88"/>
                </a:lnTo>
                <a:lnTo>
                  <a:pt x="54" y="88"/>
                </a:lnTo>
                <a:lnTo>
                  <a:pt x="54" y="88"/>
                </a:lnTo>
                <a:lnTo>
                  <a:pt x="54" y="88"/>
                </a:lnTo>
                <a:lnTo>
                  <a:pt x="54" y="88"/>
                </a:lnTo>
                <a:lnTo>
                  <a:pt x="54" y="88"/>
                </a:lnTo>
                <a:lnTo>
                  <a:pt x="54" y="88"/>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36" name="Freeform 147"/>
          <p:cNvSpPr>
            <a:spLocks/>
          </p:cNvSpPr>
          <p:nvPr/>
        </p:nvSpPr>
        <p:spPr bwMode="auto">
          <a:xfrm>
            <a:off x="5827519" y="2259916"/>
            <a:ext cx="219671" cy="194590"/>
          </a:xfrm>
          <a:custGeom>
            <a:avLst/>
            <a:gdLst>
              <a:gd name="T0" fmla="*/ 119 w 123"/>
              <a:gd name="T1" fmla="*/ 61 h 79"/>
              <a:gd name="T2" fmla="*/ 119 w 123"/>
              <a:gd name="T3" fmla="*/ 55 h 79"/>
              <a:gd name="T4" fmla="*/ 115 w 123"/>
              <a:gd name="T5" fmla="*/ 51 h 79"/>
              <a:gd name="T6" fmla="*/ 114 w 123"/>
              <a:gd name="T7" fmla="*/ 44 h 79"/>
              <a:gd name="T8" fmla="*/ 102 w 123"/>
              <a:gd name="T9" fmla="*/ 44 h 79"/>
              <a:gd name="T10" fmla="*/ 97 w 123"/>
              <a:gd name="T11" fmla="*/ 40 h 79"/>
              <a:gd name="T12" fmla="*/ 93 w 123"/>
              <a:gd name="T13" fmla="*/ 32 h 79"/>
              <a:gd name="T14" fmla="*/ 89 w 123"/>
              <a:gd name="T15" fmla="*/ 28 h 79"/>
              <a:gd name="T16" fmla="*/ 78 w 123"/>
              <a:gd name="T17" fmla="*/ 28 h 79"/>
              <a:gd name="T18" fmla="*/ 70 w 123"/>
              <a:gd name="T19" fmla="*/ 31 h 79"/>
              <a:gd name="T20" fmla="*/ 63 w 123"/>
              <a:gd name="T21" fmla="*/ 28 h 79"/>
              <a:gd name="T22" fmla="*/ 57 w 123"/>
              <a:gd name="T23" fmla="*/ 27 h 79"/>
              <a:gd name="T24" fmla="*/ 49 w 123"/>
              <a:gd name="T25" fmla="*/ 28 h 79"/>
              <a:gd name="T26" fmla="*/ 41 w 123"/>
              <a:gd name="T27" fmla="*/ 27 h 79"/>
              <a:gd name="T28" fmla="*/ 37 w 123"/>
              <a:gd name="T29" fmla="*/ 27 h 79"/>
              <a:gd name="T30" fmla="*/ 30 w 123"/>
              <a:gd name="T31" fmla="*/ 27 h 79"/>
              <a:gd name="T32" fmla="*/ 26 w 123"/>
              <a:gd name="T33" fmla="*/ 22 h 79"/>
              <a:gd name="T34" fmla="*/ 28 w 123"/>
              <a:gd name="T35" fmla="*/ 18 h 79"/>
              <a:gd name="T36" fmla="*/ 33 w 123"/>
              <a:gd name="T37" fmla="*/ 15 h 79"/>
              <a:gd name="T38" fmla="*/ 36 w 123"/>
              <a:gd name="T39" fmla="*/ 14 h 79"/>
              <a:gd name="T40" fmla="*/ 44 w 123"/>
              <a:gd name="T41" fmla="*/ 19 h 79"/>
              <a:gd name="T42" fmla="*/ 45 w 123"/>
              <a:gd name="T43" fmla="*/ 15 h 79"/>
              <a:gd name="T44" fmla="*/ 40 w 123"/>
              <a:gd name="T45" fmla="*/ 10 h 79"/>
              <a:gd name="T46" fmla="*/ 41 w 123"/>
              <a:gd name="T47" fmla="*/ 4 h 79"/>
              <a:gd name="T48" fmla="*/ 30 w 123"/>
              <a:gd name="T49" fmla="*/ 6 h 79"/>
              <a:gd name="T50" fmla="*/ 22 w 123"/>
              <a:gd name="T51" fmla="*/ 6 h 79"/>
              <a:gd name="T52" fmla="*/ 24 w 123"/>
              <a:gd name="T53" fmla="*/ 14 h 79"/>
              <a:gd name="T54" fmla="*/ 17 w 123"/>
              <a:gd name="T55" fmla="*/ 14 h 79"/>
              <a:gd name="T56" fmla="*/ 18 w 123"/>
              <a:gd name="T57" fmla="*/ 15 h 79"/>
              <a:gd name="T58" fmla="*/ 21 w 123"/>
              <a:gd name="T59" fmla="*/ 19 h 79"/>
              <a:gd name="T60" fmla="*/ 17 w 123"/>
              <a:gd name="T61" fmla="*/ 23 h 79"/>
              <a:gd name="T62" fmla="*/ 4 w 123"/>
              <a:gd name="T63" fmla="*/ 26 h 79"/>
              <a:gd name="T64" fmla="*/ 0 w 123"/>
              <a:gd name="T65" fmla="*/ 31 h 79"/>
              <a:gd name="T66" fmla="*/ 6 w 123"/>
              <a:gd name="T67" fmla="*/ 36 h 79"/>
              <a:gd name="T68" fmla="*/ 14 w 123"/>
              <a:gd name="T69" fmla="*/ 41 h 79"/>
              <a:gd name="T70" fmla="*/ 18 w 123"/>
              <a:gd name="T71" fmla="*/ 52 h 79"/>
              <a:gd name="T72" fmla="*/ 14 w 123"/>
              <a:gd name="T73" fmla="*/ 61 h 79"/>
              <a:gd name="T74" fmla="*/ 14 w 123"/>
              <a:gd name="T75" fmla="*/ 67 h 79"/>
              <a:gd name="T76" fmla="*/ 22 w 123"/>
              <a:gd name="T77" fmla="*/ 72 h 79"/>
              <a:gd name="T78" fmla="*/ 28 w 123"/>
              <a:gd name="T79" fmla="*/ 68 h 79"/>
              <a:gd name="T80" fmla="*/ 32 w 123"/>
              <a:gd name="T81" fmla="*/ 68 h 79"/>
              <a:gd name="T82" fmla="*/ 36 w 123"/>
              <a:gd name="T83" fmla="*/ 71 h 79"/>
              <a:gd name="T84" fmla="*/ 37 w 123"/>
              <a:gd name="T85" fmla="*/ 67 h 79"/>
              <a:gd name="T86" fmla="*/ 41 w 123"/>
              <a:gd name="T87" fmla="*/ 61 h 79"/>
              <a:gd name="T88" fmla="*/ 48 w 123"/>
              <a:gd name="T89" fmla="*/ 63 h 79"/>
              <a:gd name="T90" fmla="*/ 49 w 123"/>
              <a:gd name="T91" fmla="*/ 61 h 79"/>
              <a:gd name="T92" fmla="*/ 48 w 123"/>
              <a:gd name="T93" fmla="*/ 56 h 79"/>
              <a:gd name="T94" fmla="*/ 53 w 123"/>
              <a:gd name="T95" fmla="*/ 48 h 79"/>
              <a:gd name="T96" fmla="*/ 62 w 123"/>
              <a:gd name="T97" fmla="*/ 49 h 79"/>
              <a:gd name="T98" fmla="*/ 66 w 123"/>
              <a:gd name="T99" fmla="*/ 55 h 79"/>
              <a:gd name="T100" fmla="*/ 67 w 123"/>
              <a:gd name="T101" fmla="*/ 61 h 79"/>
              <a:gd name="T102" fmla="*/ 70 w 123"/>
              <a:gd name="T103" fmla="*/ 72 h 79"/>
              <a:gd name="T104" fmla="*/ 75 w 123"/>
              <a:gd name="T105" fmla="*/ 77 h 79"/>
              <a:gd name="T106" fmla="*/ 81 w 123"/>
              <a:gd name="T107" fmla="*/ 72 h 79"/>
              <a:gd name="T108" fmla="*/ 89 w 123"/>
              <a:gd name="T109" fmla="*/ 71 h 79"/>
              <a:gd name="T110" fmla="*/ 101 w 123"/>
              <a:gd name="T111" fmla="*/ 65 h 79"/>
              <a:gd name="T112" fmla="*/ 106 w 123"/>
              <a:gd name="T113" fmla="*/ 67 h 79"/>
              <a:gd name="T114" fmla="*/ 122 w 123"/>
              <a:gd name="T115" fmla="*/ 68 h 79"/>
              <a:gd name="T116" fmla="*/ 123 w 123"/>
              <a:gd name="T117" fmla="*/ 65 h 79"/>
              <a:gd name="T118" fmla="*/ 123 w 123"/>
              <a:gd name="T119" fmla="*/ 6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 h="79">
                <a:moveTo>
                  <a:pt x="123" y="65"/>
                </a:moveTo>
                <a:lnTo>
                  <a:pt x="122" y="63"/>
                </a:lnTo>
                <a:lnTo>
                  <a:pt x="119" y="61"/>
                </a:lnTo>
                <a:lnTo>
                  <a:pt x="119" y="60"/>
                </a:lnTo>
                <a:lnTo>
                  <a:pt x="119" y="57"/>
                </a:lnTo>
                <a:lnTo>
                  <a:pt x="119" y="55"/>
                </a:lnTo>
                <a:lnTo>
                  <a:pt x="118" y="53"/>
                </a:lnTo>
                <a:lnTo>
                  <a:pt x="115" y="52"/>
                </a:lnTo>
                <a:lnTo>
                  <a:pt x="115" y="51"/>
                </a:lnTo>
                <a:lnTo>
                  <a:pt x="115" y="49"/>
                </a:lnTo>
                <a:lnTo>
                  <a:pt x="115" y="45"/>
                </a:lnTo>
                <a:lnTo>
                  <a:pt x="114" y="44"/>
                </a:lnTo>
                <a:lnTo>
                  <a:pt x="107" y="41"/>
                </a:lnTo>
                <a:lnTo>
                  <a:pt x="106" y="41"/>
                </a:lnTo>
                <a:lnTo>
                  <a:pt x="102" y="44"/>
                </a:lnTo>
                <a:lnTo>
                  <a:pt x="101" y="44"/>
                </a:lnTo>
                <a:lnTo>
                  <a:pt x="98" y="41"/>
                </a:lnTo>
                <a:lnTo>
                  <a:pt x="97" y="40"/>
                </a:lnTo>
                <a:lnTo>
                  <a:pt x="97" y="39"/>
                </a:lnTo>
                <a:lnTo>
                  <a:pt x="97" y="36"/>
                </a:lnTo>
                <a:lnTo>
                  <a:pt x="93" y="32"/>
                </a:lnTo>
                <a:lnTo>
                  <a:pt x="93" y="28"/>
                </a:lnTo>
                <a:lnTo>
                  <a:pt x="91" y="28"/>
                </a:lnTo>
                <a:lnTo>
                  <a:pt x="89" y="28"/>
                </a:lnTo>
                <a:lnTo>
                  <a:pt x="85" y="28"/>
                </a:lnTo>
                <a:lnTo>
                  <a:pt x="81" y="28"/>
                </a:lnTo>
                <a:lnTo>
                  <a:pt x="78" y="28"/>
                </a:lnTo>
                <a:lnTo>
                  <a:pt x="74" y="31"/>
                </a:lnTo>
                <a:lnTo>
                  <a:pt x="71" y="32"/>
                </a:lnTo>
                <a:lnTo>
                  <a:pt x="70" y="31"/>
                </a:lnTo>
                <a:lnTo>
                  <a:pt x="67" y="31"/>
                </a:lnTo>
                <a:lnTo>
                  <a:pt x="63" y="31"/>
                </a:lnTo>
                <a:lnTo>
                  <a:pt x="63" y="28"/>
                </a:lnTo>
                <a:lnTo>
                  <a:pt x="61" y="27"/>
                </a:lnTo>
                <a:lnTo>
                  <a:pt x="58" y="26"/>
                </a:lnTo>
                <a:lnTo>
                  <a:pt x="57" y="27"/>
                </a:lnTo>
                <a:lnTo>
                  <a:pt x="54" y="28"/>
                </a:lnTo>
                <a:lnTo>
                  <a:pt x="50" y="28"/>
                </a:lnTo>
                <a:lnTo>
                  <a:pt x="49" y="28"/>
                </a:lnTo>
                <a:lnTo>
                  <a:pt x="48" y="27"/>
                </a:lnTo>
                <a:lnTo>
                  <a:pt x="45" y="26"/>
                </a:lnTo>
                <a:lnTo>
                  <a:pt x="41" y="27"/>
                </a:lnTo>
                <a:lnTo>
                  <a:pt x="41" y="26"/>
                </a:lnTo>
                <a:lnTo>
                  <a:pt x="37" y="27"/>
                </a:lnTo>
                <a:lnTo>
                  <a:pt x="37" y="27"/>
                </a:lnTo>
                <a:lnTo>
                  <a:pt x="36" y="27"/>
                </a:lnTo>
                <a:lnTo>
                  <a:pt x="32" y="27"/>
                </a:lnTo>
                <a:lnTo>
                  <a:pt x="30" y="27"/>
                </a:lnTo>
                <a:lnTo>
                  <a:pt x="28" y="27"/>
                </a:lnTo>
                <a:lnTo>
                  <a:pt x="26" y="26"/>
                </a:lnTo>
                <a:lnTo>
                  <a:pt x="26" y="22"/>
                </a:lnTo>
                <a:lnTo>
                  <a:pt x="26" y="19"/>
                </a:lnTo>
                <a:lnTo>
                  <a:pt x="28" y="19"/>
                </a:lnTo>
                <a:lnTo>
                  <a:pt x="28" y="18"/>
                </a:lnTo>
                <a:lnTo>
                  <a:pt x="29" y="16"/>
                </a:lnTo>
                <a:lnTo>
                  <a:pt x="30" y="15"/>
                </a:lnTo>
                <a:lnTo>
                  <a:pt x="33" y="15"/>
                </a:lnTo>
                <a:lnTo>
                  <a:pt x="34" y="14"/>
                </a:lnTo>
                <a:lnTo>
                  <a:pt x="34" y="14"/>
                </a:lnTo>
                <a:lnTo>
                  <a:pt x="36" y="14"/>
                </a:lnTo>
                <a:lnTo>
                  <a:pt x="41" y="15"/>
                </a:lnTo>
                <a:lnTo>
                  <a:pt x="44" y="18"/>
                </a:lnTo>
                <a:lnTo>
                  <a:pt x="44" y="19"/>
                </a:lnTo>
                <a:lnTo>
                  <a:pt x="48" y="18"/>
                </a:lnTo>
                <a:lnTo>
                  <a:pt x="49" y="14"/>
                </a:lnTo>
                <a:lnTo>
                  <a:pt x="45" y="15"/>
                </a:lnTo>
                <a:lnTo>
                  <a:pt x="44" y="14"/>
                </a:lnTo>
                <a:lnTo>
                  <a:pt x="41" y="11"/>
                </a:lnTo>
                <a:lnTo>
                  <a:pt x="40" y="10"/>
                </a:lnTo>
                <a:lnTo>
                  <a:pt x="41" y="8"/>
                </a:lnTo>
                <a:lnTo>
                  <a:pt x="44" y="6"/>
                </a:lnTo>
                <a:lnTo>
                  <a:pt x="41" y="4"/>
                </a:lnTo>
                <a:lnTo>
                  <a:pt x="37" y="0"/>
                </a:lnTo>
                <a:lnTo>
                  <a:pt x="34" y="4"/>
                </a:lnTo>
                <a:lnTo>
                  <a:pt x="30" y="6"/>
                </a:lnTo>
                <a:lnTo>
                  <a:pt x="26" y="4"/>
                </a:lnTo>
                <a:lnTo>
                  <a:pt x="24" y="4"/>
                </a:lnTo>
                <a:lnTo>
                  <a:pt x="22" y="6"/>
                </a:lnTo>
                <a:lnTo>
                  <a:pt x="22" y="8"/>
                </a:lnTo>
                <a:lnTo>
                  <a:pt x="24" y="11"/>
                </a:lnTo>
                <a:lnTo>
                  <a:pt x="24" y="14"/>
                </a:lnTo>
                <a:lnTo>
                  <a:pt x="21" y="14"/>
                </a:lnTo>
                <a:lnTo>
                  <a:pt x="18" y="14"/>
                </a:lnTo>
                <a:lnTo>
                  <a:pt x="17" y="14"/>
                </a:lnTo>
                <a:lnTo>
                  <a:pt x="14" y="15"/>
                </a:lnTo>
                <a:lnTo>
                  <a:pt x="17" y="15"/>
                </a:lnTo>
                <a:lnTo>
                  <a:pt x="18" y="15"/>
                </a:lnTo>
                <a:lnTo>
                  <a:pt x="21" y="18"/>
                </a:lnTo>
                <a:lnTo>
                  <a:pt x="18" y="18"/>
                </a:lnTo>
                <a:lnTo>
                  <a:pt x="21" y="19"/>
                </a:lnTo>
                <a:lnTo>
                  <a:pt x="18" y="19"/>
                </a:lnTo>
                <a:lnTo>
                  <a:pt x="17" y="22"/>
                </a:lnTo>
                <a:lnTo>
                  <a:pt x="17" y="23"/>
                </a:lnTo>
                <a:lnTo>
                  <a:pt x="17" y="26"/>
                </a:lnTo>
                <a:lnTo>
                  <a:pt x="14" y="27"/>
                </a:lnTo>
                <a:lnTo>
                  <a:pt x="4" y="26"/>
                </a:lnTo>
                <a:lnTo>
                  <a:pt x="1" y="26"/>
                </a:lnTo>
                <a:lnTo>
                  <a:pt x="1" y="27"/>
                </a:lnTo>
                <a:lnTo>
                  <a:pt x="0" y="31"/>
                </a:lnTo>
                <a:lnTo>
                  <a:pt x="4" y="32"/>
                </a:lnTo>
                <a:lnTo>
                  <a:pt x="5" y="35"/>
                </a:lnTo>
                <a:lnTo>
                  <a:pt x="6" y="36"/>
                </a:lnTo>
                <a:lnTo>
                  <a:pt x="10" y="36"/>
                </a:lnTo>
                <a:lnTo>
                  <a:pt x="13" y="39"/>
                </a:lnTo>
                <a:lnTo>
                  <a:pt x="14" y="41"/>
                </a:lnTo>
                <a:lnTo>
                  <a:pt x="14" y="45"/>
                </a:lnTo>
                <a:lnTo>
                  <a:pt x="17" y="48"/>
                </a:lnTo>
                <a:lnTo>
                  <a:pt x="18" y="52"/>
                </a:lnTo>
                <a:lnTo>
                  <a:pt x="18" y="53"/>
                </a:lnTo>
                <a:lnTo>
                  <a:pt x="18" y="55"/>
                </a:lnTo>
                <a:lnTo>
                  <a:pt x="14" y="61"/>
                </a:lnTo>
                <a:lnTo>
                  <a:pt x="14" y="63"/>
                </a:lnTo>
                <a:lnTo>
                  <a:pt x="14" y="65"/>
                </a:lnTo>
                <a:lnTo>
                  <a:pt x="14" y="67"/>
                </a:lnTo>
                <a:lnTo>
                  <a:pt x="18" y="72"/>
                </a:lnTo>
                <a:lnTo>
                  <a:pt x="21" y="72"/>
                </a:lnTo>
                <a:lnTo>
                  <a:pt x="22" y="72"/>
                </a:lnTo>
                <a:lnTo>
                  <a:pt x="22" y="71"/>
                </a:lnTo>
                <a:lnTo>
                  <a:pt x="24" y="71"/>
                </a:lnTo>
                <a:lnTo>
                  <a:pt x="28" y="68"/>
                </a:lnTo>
                <a:lnTo>
                  <a:pt x="28" y="67"/>
                </a:lnTo>
                <a:lnTo>
                  <a:pt x="30" y="68"/>
                </a:lnTo>
                <a:lnTo>
                  <a:pt x="32" y="68"/>
                </a:lnTo>
                <a:lnTo>
                  <a:pt x="32" y="67"/>
                </a:lnTo>
                <a:lnTo>
                  <a:pt x="34" y="68"/>
                </a:lnTo>
                <a:lnTo>
                  <a:pt x="36" y="71"/>
                </a:lnTo>
                <a:lnTo>
                  <a:pt x="37" y="71"/>
                </a:lnTo>
                <a:lnTo>
                  <a:pt x="37" y="68"/>
                </a:lnTo>
                <a:lnTo>
                  <a:pt x="37" y="67"/>
                </a:lnTo>
                <a:lnTo>
                  <a:pt x="37" y="63"/>
                </a:lnTo>
                <a:lnTo>
                  <a:pt x="40" y="63"/>
                </a:lnTo>
                <a:lnTo>
                  <a:pt x="41" y="61"/>
                </a:lnTo>
                <a:lnTo>
                  <a:pt x="44" y="61"/>
                </a:lnTo>
                <a:lnTo>
                  <a:pt x="46" y="63"/>
                </a:lnTo>
                <a:lnTo>
                  <a:pt x="48" y="63"/>
                </a:lnTo>
                <a:lnTo>
                  <a:pt x="49" y="63"/>
                </a:lnTo>
                <a:lnTo>
                  <a:pt x="49" y="63"/>
                </a:lnTo>
                <a:lnTo>
                  <a:pt x="49" y="61"/>
                </a:lnTo>
                <a:lnTo>
                  <a:pt x="49" y="59"/>
                </a:lnTo>
                <a:lnTo>
                  <a:pt x="48" y="57"/>
                </a:lnTo>
                <a:lnTo>
                  <a:pt x="48" y="56"/>
                </a:lnTo>
                <a:lnTo>
                  <a:pt x="49" y="53"/>
                </a:lnTo>
                <a:lnTo>
                  <a:pt x="50" y="52"/>
                </a:lnTo>
                <a:lnTo>
                  <a:pt x="53" y="48"/>
                </a:lnTo>
                <a:lnTo>
                  <a:pt x="57" y="45"/>
                </a:lnTo>
                <a:lnTo>
                  <a:pt x="61" y="48"/>
                </a:lnTo>
                <a:lnTo>
                  <a:pt x="62" y="49"/>
                </a:lnTo>
                <a:lnTo>
                  <a:pt x="63" y="53"/>
                </a:lnTo>
                <a:lnTo>
                  <a:pt x="63" y="55"/>
                </a:lnTo>
                <a:lnTo>
                  <a:pt x="66" y="55"/>
                </a:lnTo>
                <a:lnTo>
                  <a:pt x="67" y="57"/>
                </a:lnTo>
                <a:lnTo>
                  <a:pt x="67" y="59"/>
                </a:lnTo>
                <a:lnTo>
                  <a:pt x="67" y="61"/>
                </a:lnTo>
                <a:lnTo>
                  <a:pt x="67" y="63"/>
                </a:lnTo>
                <a:lnTo>
                  <a:pt x="67" y="65"/>
                </a:lnTo>
                <a:lnTo>
                  <a:pt x="70" y="72"/>
                </a:lnTo>
                <a:lnTo>
                  <a:pt x="70" y="72"/>
                </a:lnTo>
                <a:lnTo>
                  <a:pt x="74" y="76"/>
                </a:lnTo>
                <a:lnTo>
                  <a:pt x="75" y="77"/>
                </a:lnTo>
                <a:lnTo>
                  <a:pt x="75" y="79"/>
                </a:lnTo>
                <a:lnTo>
                  <a:pt x="78" y="76"/>
                </a:lnTo>
                <a:lnTo>
                  <a:pt x="81" y="72"/>
                </a:lnTo>
                <a:lnTo>
                  <a:pt x="85" y="72"/>
                </a:lnTo>
                <a:lnTo>
                  <a:pt x="87" y="72"/>
                </a:lnTo>
                <a:lnTo>
                  <a:pt x="89" y="71"/>
                </a:lnTo>
                <a:lnTo>
                  <a:pt x="91" y="67"/>
                </a:lnTo>
                <a:lnTo>
                  <a:pt x="94" y="65"/>
                </a:lnTo>
                <a:lnTo>
                  <a:pt x="101" y="65"/>
                </a:lnTo>
                <a:lnTo>
                  <a:pt x="102" y="65"/>
                </a:lnTo>
                <a:lnTo>
                  <a:pt x="102" y="68"/>
                </a:lnTo>
                <a:lnTo>
                  <a:pt x="106" y="67"/>
                </a:lnTo>
                <a:lnTo>
                  <a:pt x="111" y="65"/>
                </a:lnTo>
                <a:lnTo>
                  <a:pt x="115" y="65"/>
                </a:lnTo>
                <a:lnTo>
                  <a:pt x="122" y="68"/>
                </a:lnTo>
                <a:lnTo>
                  <a:pt x="123" y="67"/>
                </a:lnTo>
                <a:lnTo>
                  <a:pt x="123" y="65"/>
                </a:lnTo>
                <a:lnTo>
                  <a:pt x="123" y="65"/>
                </a:lnTo>
                <a:lnTo>
                  <a:pt x="123" y="65"/>
                </a:lnTo>
                <a:lnTo>
                  <a:pt x="123" y="65"/>
                </a:lnTo>
                <a:lnTo>
                  <a:pt x="123" y="65"/>
                </a:lnTo>
                <a:lnTo>
                  <a:pt x="123" y="65"/>
                </a:lnTo>
                <a:lnTo>
                  <a:pt x="123" y="6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37" name="Freeform 148"/>
          <p:cNvSpPr>
            <a:spLocks noEditPoints="1"/>
          </p:cNvSpPr>
          <p:nvPr/>
        </p:nvSpPr>
        <p:spPr bwMode="auto">
          <a:xfrm>
            <a:off x="5990032" y="1718021"/>
            <a:ext cx="1471612" cy="1559180"/>
          </a:xfrm>
          <a:custGeom>
            <a:avLst/>
            <a:gdLst>
              <a:gd name="T0" fmla="*/ 463 w 620"/>
              <a:gd name="T1" fmla="*/ 467 h 477"/>
              <a:gd name="T2" fmla="*/ 487 w 620"/>
              <a:gd name="T3" fmla="*/ 453 h 477"/>
              <a:gd name="T4" fmla="*/ 612 w 620"/>
              <a:gd name="T5" fmla="*/ 68 h 477"/>
              <a:gd name="T6" fmla="*/ 566 w 620"/>
              <a:gd name="T7" fmla="*/ 64 h 477"/>
              <a:gd name="T8" fmla="*/ 517 w 620"/>
              <a:gd name="T9" fmla="*/ 41 h 477"/>
              <a:gd name="T10" fmla="*/ 467 w 620"/>
              <a:gd name="T11" fmla="*/ 5 h 477"/>
              <a:gd name="T12" fmla="*/ 432 w 620"/>
              <a:gd name="T13" fmla="*/ 21 h 477"/>
              <a:gd name="T14" fmla="*/ 410 w 620"/>
              <a:gd name="T15" fmla="*/ 47 h 477"/>
              <a:gd name="T16" fmla="*/ 465 w 620"/>
              <a:gd name="T17" fmla="*/ 86 h 477"/>
              <a:gd name="T18" fmla="*/ 430 w 620"/>
              <a:gd name="T19" fmla="*/ 106 h 477"/>
              <a:gd name="T20" fmla="*/ 401 w 620"/>
              <a:gd name="T21" fmla="*/ 129 h 477"/>
              <a:gd name="T22" fmla="*/ 322 w 620"/>
              <a:gd name="T23" fmla="*/ 154 h 477"/>
              <a:gd name="T24" fmla="*/ 222 w 620"/>
              <a:gd name="T25" fmla="*/ 127 h 477"/>
              <a:gd name="T26" fmla="*/ 159 w 620"/>
              <a:gd name="T27" fmla="*/ 90 h 477"/>
              <a:gd name="T28" fmla="*/ 111 w 620"/>
              <a:gd name="T29" fmla="*/ 57 h 477"/>
              <a:gd name="T30" fmla="*/ 87 w 620"/>
              <a:gd name="T31" fmla="*/ 86 h 477"/>
              <a:gd name="T32" fmla="*/ 57 w 620"/>
              <a:gd name="T33" fmla="*/ 110 h 477"/>
              <a:gd name="T34" fmla="*/ 60 w 620"/>
              <a:gd name="T35" fmla="*/ 143 h 477"/>
              <a:gd name="T36" fmla="*/ 21 w 620"/>
              <a:gd name="T37" fmla="*/ 174 h 477"/>
              <a:gd name="T38" fmla="*/ 4 w 620"/>
              <a:gd name="T39" fmla="*/ 195 h 477"/>
              <a:gd name="T40" fmla="*/ 23 w 620"/>
              <a:gd name="T41" fmla="*/ 217 h 477"/>
              <a:gd name="T42" fmla="*/ 51 w 620"/>
              <a:gd name="T43" fmla="*/ 240 h 477"/>
              <a:gd name="T44" fmla="*/ 86 w 620"/>
              <a:gd name="T45" fmla="*/ 272 h 477"/>
              <a:gd name="T46" fmla="*/ 84 w 620"/>
              <a:gd name="T47" fmla="*/ 298 h 477"/>
              <a:gd name="T48" fmla="*/ 117 w 620"/>
              <a:gd name="T49" fmla="*/ 311 h 477"/>
              <a:gd name="T50" fmla="*/ 164 w 620"/>
              <a:gd name="T51" fmla="*/ 338 h 477"/>
              <a:gd name="T52" fmla="*/ 206 w 620"/>
              <a:gd name="T53" fmla="*/ 342 h 477"/>
              <a:gd name="T54" fmla="*/ 233 w 620"/>
              <a:gd name="T55" fmla="*/ 344 h 477"/>
              <a:gd name="T56" fmla="*/ 262 w 620"/>
              <a:gd name="T57" fmla="*/ 334 h 477"/>
              <a:gd name="T58" fmla="*/ 291 w 620"/>
              <a:gd name="T59" fmla="*/ 324 h 477"/>
              <a:gd name="T60" fmla="*/ 305 w 620"/>
              <a:gd name="T61" fmla="*/ 338 h 477"/>
              <a:gd name="T62" fmla="*/ 329 w 620"/>
              <a:gd name="T63" fmla="*/ 372 h 477"/>
              <a:gd name="T64" fmla="*/ 328 w 620"/>
              <a:gd name="T65" fmla="*/ 397 h 477"/>
              <a:gd name="T66" fmla="*/ 345 w 620"/>
              <a:gd name="T67" fmla="*/ 424 h 477"/>
              <a:gd name="T68" fmla="*/ 377 w 620"/>
              <a:gd name="T69" fmla="*/ 434 h 477"/>
              <a:gd name="T70" fmla="*/ 391 w 620"/>
              <a:gd name="T71" fmla="*/ 416 h 477"/>
              <a:gd name="T72" fmla="*/ 425 w 620"/>
              <a:gd name="T73" fmla="*/ 412 h 477"/>
              <a:gd name="T74" fmla="*/ 453 w 620"/>
              <a:gd name="T75" fmla="*/ 431 h 477"/>
              <a:gd name="T76" fmla="*/ 465 w 620"/>
              <a:gd name="T77" fmla="*/ 433 h 477"/>
              <a:gd name="T78" fmla="*/ 474 w 620"/>
              <a:gd name="T79" fmla="*/ 447 h 477"/>
              <a:gd name="T80" fmla="*/ 491 w 620"/>
              <a:gd name="T81" fmla="*/ 431 h 477"/>
              <a:gd name="T82" fmla="*/ 510 w 620"/>
              <a:gd name="T83" fmla="*/ 424 h 477"/>
              <a:gd name="T84" fmla="*/ 518 w 620"/>
              <a:gd name="T85" fmla="*/ 418 h 477"/>
              <a:gd name="T86" fmla="*/ 534 w 620"/>
              <a:gd name="T87" fmla="*/ 412 h 477"/>
              <a:gd name="T88" fmla="*/ 557 w 620"/>
              <a:gd name="T89" fmla="*/ 400 h 477"/>
              <a:gd name="T90" fmla="*/ 570 w 620"/>
              <a:gd name="T91" fmla="*/ 382 h 477"/>
              <a:gd name="T92" fmla="*/ 570 w 620"/>
              <a:gd name="T93" fmla="*/ 371 h 477"/>
              <a:gd name="T94" fmla="*/ 579 w 620"/>
              <a:gd name="T95" fmla="*/ 358 h 477"/>
              <a:gd name="T96" fmla="*/ 589 w 620"/>
              <a:gd name="T97" fmla="*/ 336 h 477"/>
              <a:gd name="T98" fmla="*/ 590 w 620"/>
              <a:gd name="T99" fmla="*/ 318 h 477"/>
              <a:gd name="T100" fmla="*/ 580 w 620"/>
              <a:gd name="T101" fmla="*/ 304 h 477"/>
              <a:gd name="T102" fmla="*/ 573 w 620"/>
              <a:gd name="T103" fmla="*/ 286 h 477"/>
              <a:gd name="T104" fmla="*/ 536 w 620"/>
              <a:gd name="T105" fmla="*/ 239 h 477"/>
              <a:gd name="T106" fmla="*/ 553 w 620"/>
              <a:gd name="T107" fmla="*/ 222 h 477"/>
              <a:gd name="T108" fmla="*/ 544 w 620"/>
              <a:gd name="T109" fmla="*/ 213 h 477"/>
              <a:gd name="T110" fmla="*/ 510 w 620"/>
              <a:gd name="T111" fmla="*/ 205 h 477"/>
              <a:gd name="T112" fmla="*/ 516 w 620"/>
              <a:gd name="T113" fmla="*/ 179 h 477"/>
              <a:gd name="T114" fmla="*/ 530 w 620"/>
              <a:gd name="T115" fmla="*/ 186 h 477"/>
              <a:gd name="T116" fmla="*/ 550 w 620"/>
              <a:gd name="T117" fmla="*/ 185 h 477"/>
              <a:gd name="T118" fmla="*/ 576 w 620"/>
              <a:gd name="T119" fmla="*/ 166 h 477"/>
              <a:gd name="T120" fmla="*/ 602 w 620"/>
              <a:gd name="T121" fmla="*/ 147 h 477"/>
              <a:gd name="T122" fmla="*/ 607 w 620"/>
              <a:gd name="T123" fmla="*/ 123 h 477"/>
              <a:gd name="T124" fmla="*/ 620 w 620"/>
              <a:gd name="T125" fmla="*/ 9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0" h="477">
                <a:moveTo>
                  <a:pt x="484" y="451"/>
                </a:moveTo>
                <a:cubicBezTo>
                  <a:pt x="483" y="451"/>
                  <a:pt x="483" y="451"/>
                  <a:pt x="483" y="451"/>
                </a:cubicBezTo>
                <a:cubicBezTo>
                  <a:pt x="484" y="454"/>
                  <a:pt x="484" y="454"/>
                  <a:pt x="484" y="454"/>
                </a:cubicBezTo>
                <a:cubicBezTo>
                  <a:pt x="481" y="453"/>
                  <a:pt x="481" y="453"/>
                  <a:pt x="481" y="453"/>
                </a:cubicBezTo>
                <a:cubicBezTo>
                  <a:pt x="481" y="454"/>
                  <a:pt x="481" y="454"/>
                  <a:pt x="481" y="454"/>
                </a:cubicBezTo>
                <a:cubicBezTo>
                  <a:pt x="480" y="453"/>
                  <a:pt x="480" y="453"/>
                  <a:pt x="480" y="453"/>
                </a:cubicBezTo>
                <a:cubicBezTo>
                  <a:pt x="478" y="453"/>
                  <a:pt x="478" y="453"/>
                  <a:pt x="478" y="453"/>
                </a:cubicBezTo>
                <a:cubicBezTo>
                  <a:pt x="475" y="454"/>
                  <a:pt x="475" y="454"/>
                  <a:pt x="475" y="454"/>
                </a:cubicBezTo>
                <a:cubicBezTo>
                  <a:pt x="475" y="453"/>
                  <a:pt x="475" y="453"/>
                  <a:pt x="475" y="453"/>
                </a:cubicBezTo>
                <a:cubicBezTo>
                  <a:pt x="474" y="453"/>
                  <a:pt x="474" y="453"/>
                  <a:pt x="474" y="453"/>
                </a:cubicBezTo>
                <a:cubicBezTo>
                  <a:pt x="470" y="453"/>
                  <a:pt x="470" y="453"/>
                  <a:pt x="470" y="453"/>
                </a:cubicBezTo>
                <a:cubicBezTo>
                  <a:pt x="471" y="454"/>
                  <a:pt x="471" y="454"/>
                  <a:pt x="471" y="454"/>
                </a:cubicBezTo>
                <a:cubicBezTo>
                  <a:pt x="470" y="454"/>
                  <a:pt x="470" y="454"/>
                  <a:pt x="470" y="454"/>
                </a:cubicBezTo>
                <a:cubicBezTo>
                  <a:pt x="468" y="454"/>
                  <a:pt x="468" y="454"/>
                  <a:pt x="468" y="454"/>
                </a:cubicBezTo>
                <a:cubicBezTo>
                  <a:pt x="467" y="455"/>
                  <a:pt x="467" y="455"/>
                  <a:pt x="467" y="455"/>
                </a:cubicBezTo>
                <a:cubicBezTo>
                  <a:pt x="468" y="457"/>
                  <a:pt x="468" y="457"/>
                  <a:pt x="468" y="457"/>
                </a:cubicBezTo>
                <a:cubicBezTo>
                  <a:pt x="464" y="458"/>
                  <a:pt x="464" y="458"/>
                  <a:pt x="464" y="458"/>
                </a:cubicBezTo>
                <a:cubicBezTo>
                  <a:pt x="461" y="461"/>
                  <a:pt x="461" y="461"/>
                  <a:pt x="461" y="461"/>
                </a:cubicBezTo>
                <a:cubicBezTo>
                  <a:pt x="461" y="464"/>
                  <a:pt x="461" y="464"/>
                  <a:pt x="461" y="464"/>
                </a:cubicBezTo>
                <a:cubicBezTo>
                  <a:pt x="463" y="467"/>
                  <a:pt x="463" y="467"/>
                  <a:pt x="463" y="467"/>
                </a:cubicBezTo>
                <a:cubicBezTo>
                  <a:pt x="463" y="470"/>
                  <a:pt x="463" y="470"/>
                  <a:pt x="463" y="470"/>
                </a:cubicBezTo>
                <a:cubicBezTo>
                  <a:pt x="464" y="473"/>
                  <a:pt x="464" y="473"/>
                  <a:pt x="464" y="473"/>
                </a:cubicBezTo>
                <a:cubicBezTo>
                  <a:pt x="467" y="474"/>
                  <a:pt x="467" y="474"/>
                  <a:pt x="467" y="474"/>
                </a:cubicBezTo>
                <a:cubicBezTo>
                  <a:pt x="470" y="476"/>
                  <a:pt x="470" y="476"/>
                  <a:pt x="470" y="476"/>
                </a:cubicBezTo>
                <a:cubicBezTo>
                  <a:pt x="473" y="477"/>
                  <a:pt x="473" y="477"/>
                  <a:pt x="473" y="477"/>
                </a:cubicBezTo>
                <a:cubicBezTo>
                  <a:pt x="477" y="477"/>
                  <a:pt x="477" y="477"/>
                  <a:pt x="477" y="477"/>
                </a:cubicBezTo>
                <a:cubicBezTo>
                  <a:pt x="477" y="476"/>
                  <a:pt x="477" y="476"/>
                  <a:pt x="477" y="476"/>
                </a:cubicBezTo>
                <a:cubicBezTo>
                  <a:pt x="477" y="474"/>
                  <a:pt x="477" y="474"/>
                  <a:pt x="477" y="474"/>
                </a:cubicBezTo>
                <a:cubicBezTo>
                  <a:pt x="478" y="474"/>
                  <a:pt x="478" y="474"/>
                  <a:pt x="478" y="474"/>
                </a:cubicBezTo>
                <a:cubicBezTo>
                  <a:pt x="480" y="474"/>
                  <a:pt x="480" y="474"/>
                  <a:pt x="480" y="474"/>
                </a:cubicBezTo>
                <a:cubicBezTo>
                  <a:pt x="481" y="473"/>
                  <a:pt x="481" y="473"/>
                  <a:pt x="481" y="473"/>
                </a:cubicBezTo>
                <a:cubicBezTo>
                  <a:pt x="483" y="470"/>
                  <a:pt x="483" y="470"/>
                  <a:pt x="483" y="470"/>
                </a:cubicBezTo>
                <a:cubicBezTo>
                  <a:pt x="484" y="467"/>
                  <a:pt x="484" y="467"/>
                  <a:pt x="484" y="467"/>
                </a:cubicBezTo>
                <a:cubicBezTo>
                  <a:pt x="484" y="465"/>
                  <a:pt x="484" y="465"/>
                  <a:pt x="484" y="465"/>
                </a:cubicBezTo>
                <a:cubicBezTo>
                  <a:pt x="484" y="464"/>
                  <a:pt x="484" y="464"/>
                  <a:pt x="484" y="464"/>
                </a:cubicBezTo>
                <a:cubicBezTo>
                  <a:pt x="486" y="461"/>
                  <a:pt x="486" y="461"/>
                  <a:pt x="486" y="461"/>
                </a:cubicBezTo>
                <a:cubicBezTo>
                  <a:pt x="487" y="458"/>
                  <a:pt x="487" y="458"/>
                  <a:pt x="487" y="458"/>
                </a:cubicBezTo>
                <a:cubicBezTo>
                  <a:pt x="488" y="458"/>
                  <a:pt x="488" y="458"/>
                  <a:pt x="488" y="458"/>
                </a:cubicBezTo>
                <a:cubicBezTo>
                  <a:pt x="488" y="457"/>
                  <a:pt x="488" y="457"/>
                  <a:pt x="488" y="457"/>
                </a:cubicBezTo>
                <a:cubicBezTo>
                  <a:pt x="487" y="453"/>
                  <a:pt x="487" y="453"/>
                  <a:pt x="487" y="453"/>
                </a:cubicBezTo>
                <a:lnTo>
                  <a:pt x="484" y="451"/>
                </a:lnTo>
                <a:close/>
                <a:moveTo>
                  <a:pt x="587" y="315"/>
                </a:moveTo>
                <a:cubicBezTo>
                  <a:pt x="589" y="316"/>
                  <a:pt x="589" y="316"/>
                  <a:pt x="589" y="316"/>
                </a:cubicBezTo>
                <a:cubicBezTo>
                  <a:pt x="590" y="316"/>
                  <a:pt x="590" y="316"/>
                  <a:pt x="590" y="316"/>
                </a:cubicBezTo>
                <a:cubicBezTo>
                  <a:pt x="592" y="316"/>
                  <a:pt x="592" y="316"/>
                  <a:pt x="592" y="316"/>
                </a:cubicBezTo>
                <a:cubicBezTo>
                  <a:pt x="590" y="315"/>
                  <a:pt x="590" y="315"/>
                  <a:pt x="590" y="315"/>
                </a:cubicBezTo>
                <a:lnTo>
                  <a:pt x="587" y="315"/>
                </a:lnTo>
                <a:close/>
                <a:moveTo>
                  <a:pt x="620" y="94"/>
                </a:moveTo>
                <a:cubicBezTo>
                  <a:pt x="619" y="93"/>
                  <a:pt x="619" y="93"/>
                  <a:pt x="619" y="93"/>
                </a:cubicBezTo>
                <a:cubicBezTo>
                  <a:pt x="619" y="90"/>
                  <a:pt x="619" y="90"/>
                  <a:pt x="619" y="90"/>
                </a:cubicBezTo>
                <a:cubicBezTo>
                  <a:pt x="616" y="86"/>
                  <a:pt x="616" y="86"/>
                  <a:pt x="616" y="86"/>
                </a:cubicBezTo>
                <a:cubicBezTo>
                  <a:pt x="616" y="83"/>
                  <a:pt x="616" y="83"/>
                  <a:pt x="616" y="83"/>
                </a:cubicBezTo>
                <a:cubicBezTo>
                  <a:pt x="616" y="81"/>
                  <a:pt x="616" y="81"/>
                  <a:pt x="616" y="81"/>
                </a:cubicBezTo>
                <a:cubicBezTo>
                  <a:pt x="615" y="80"/>
                  <a:pt x="615" y="80"/>
                  <a:pt x="615" y="80"/>
                </a:cubicBezTo>
                <a:cubicBezTo>
                  <a:pt x="617" y="78"/>
                  <a:pt x="617" y="78"/>
                  <a:pt x="617" y="78"/>
                </a:cubicBezTo>
                <a:cubicBezTo>
                  <a:pt x="617" y="77"/>
                  <a:pt x="617" y="77"/>
                  <a:pt x="617" y="77"/>
                </a:cubicBezTo>
                <a:cubicBezTo>
                  <a:pt x="616" y="74"/>
                  <a:pt x="616" y="74"/>
                  <a:pt x="616" y="74"/>
                </a:cubicBezTo>
                <a:cubicBezTo>
                  <a:pt x="613" y="73"/>
                  <a:pt x="613" y="73"/>
                  <a:pt x="613" y="73"/>
                </a:cubicBezTo>
                <a:cubicBezTo>
                  <a:pt x="613" y="70"/>
                  <a:pt x="613" y="70"/>
                  <a:pt x="613" y="70"/>
                </a:cubicBezTo>
                <a:cubicBezTo>
                  <a:pt x="612" y="68"/>
                  <a:pt x="612" y="68"/>
                  <a:pt x="612" y="68"/>
                </a:cubicBezTo>
                <a:cubicBezTo>
                  <a:pt x="610" y="67"/>
                  <a:pt x="610" y="67"/>
                  <a:pt x="610" y="67"/>
                </a:cubicBezTo>
                <a:cubicBezTo>
                  <a:pt x="607" y="67"/>
                  <a:pt x="607" y="67"/>
                  <a:pt x="607" y="67"/>
                </a:cubicBezTo>
                <a:cubicBezTo>
                  <a:pt x="603" y="68"/>
                  <a:pt x="603" y="68"/>
                  <a:pt x="603" y="68"/>
                </a:cubicBezTo>
                <a:cubicBezTo>
                  <a:pt x="600" y="71"/>
                  <a:pt x="600" y="71"/>
                  <a:pt x="600" y="71"/>
                </a:cubicBezTo>
                <a:cubicBezTo>
                  <a:pt x="596" y="71"/>
                  <a:pt x="596" y="71"/>
                  <a:pt x="596" y="71"/>
                </a:cubicBezTo>
                <a:cubicBezTo>
                  <a:pt x="594" y="73"/>
                  <a:pt x="594" y="73"/>
                  <a:pt x="594" y="73"/>
                </a:cubicBezTo>
                <a:cubicBezTo>
                  <a:pt x="593" y="74"/>
                  <a:pt x="593" y="74"/>
                  <a:pt x="593" y="74"/>
                </a:cubicBezTo>
                <a:cubicBezTo>
                  <a:pt x="593" y="76"/>
                  <a:pt x="593" y="76"/>
                  <a:pt x="593" y="76"/>
                </a:cubicBezTo>
                <a:cubicBezTo>
                  <a:pt x="590" y="76"/>
                  <a:pt x="590" y="76"/>
                  <a:pt x="590" y="76"/>
                </a:cubicBezTo>
                <a:cubicBezTo>
                  <a:pt x="586" y="76"/>
                  <a:pt x="586" y="76"/>
                  <a:pt x="586" y="76"/>
                </a:cubicBezTo>
                <a:cubicBezTo>
                  <a:pt x="584" y="76"/>
                  <a:pt x="584" y="76"/>
                  <a:pt x="584" y="76"/>
                </a:cubicBezTo>
                <a:cubicBezTo>
                  <a:pt x="583" y="76"/>
                  <a:pt x="583" y="76"/>
                  <a:pt x="583" y="76"/>
                </a:cubicBezTo>
                <a:cubicBezTo>
                  <a:pt x="582" y="76"/>
                  <a:pt x="582" y="76"/>
                  <a:pt x="582" y="76"/>
                </a:cubicBezTo>
                <a:cubicBezTo>
                  <a:pt x="579" y="76"/>
                  <a:pt x="579" y="76"/>
                  <a:pt x="579" y="76"/>
                </a:cubicBezTo>
                <a:cubicBezTo>
                  <a:pt x="574" y="74"/>
                  <a:pt x="574" y="74"/>
                  <a:pt x="574" y="74"/>
                </a:cubicBezTo>
                <a:cubicBezTo>
                  <a:pt x="572" y="71"/>
                  <a:pt x="572" y="71"/>
                  <a:pt x="572" y="71"/>
                </a:cubicBezTo>
                <a:cubicBezTo>
                  <a:pt x="570" y="70"/>
                  <a:pt x="570" y="70"/>
                  <a:pt x="570" y="70"/>
                </a:cubicBezTo>
                <a:cubicBezTo>
                  <a:pt x="570" y="68"/>
                  <a:pt x="570" y="68"/>
                  <a:pt x="570" y="68"/>
                </a:cubicBezTo>
                <a:cubicBezTo>
                  <a:pt x="569" y="67"/>
                  <a:pt x="569" y="67"/>
                  <a:pt x="569" y="67"/>
                </a:cubicBezTo>
                <a:cubicBezTo>
                  <a:pt x="566" y="64"/>
                  <a:pt x="566" y="64"/>
                  <a:pt x="566" y="64"/>
                </a:cubicBezTo>
                <a:cubicBezTo>
                  <a:pt x="564" y="63"/>
                  <a:pt x="564" y="63"/>
                  <a:pt x="564" y="63"/>
                </a:cubicBezTo>
                <a:cubicBezTo>
                  <a:pt x="564" y="61"/>
                  <a:pt x="564" y="61"/>
                  <a:pt x="564" y="61"/>
                </a:cubicBezTo>
                <a:cubicBezTo>
                  <a:pt x="564" y="60"/>
                  <a:pt x="564" y="60"/>
                  <a:pt x="564" y="60"/>
                </a:cubicBezTo>
                <a:cubicBezTo>
                  <a:pt x="562" y="60"/>
                  <a:pt x="562" y="60"/>
                  <a:pt x="562" y="60"/>
                </a:cubicBezTo>
                <a:cubicBezTo>
                  <a:pt x="557" y="60"/>
                  <a:pt x="557" y="60"/>
                  <a:pt x="557" y="60"/>
                </a:cubicBezTo>
                <a:cubicBezTo>
                  <a:pt x="553" y="57"/>
                  <a:pt x="553" y="57"/>
                  <a:pt x="553" y="57"/>
                </a:cubicBezTo>
                <a:cubicBezTo>
                  <a:pt x="549" y="54"/>
                  <a:pt x="549" y="54"/>
                  <a:pt x="549" y="54"/>
                </a:cubicBezTo>
                <a:cubicBezTo>
                  <a:pt x="547" y="53"/>
                  <a:pt x="547" y="53"/>
                  <a:pt x="547" y="53"/>
                </a:cubicBezTo>
                <a:cubicBezTo>
                  <a:pt x="546" y="53"/>
                  <a:pt x="546" y="53"/>
                  <a:pt x="546" y="53"/>
                </a:cubicBezTo>
                <a:cubicBezTo>
                  <a:pt x="546" y="54"/>
                  <a:pt x="546" y="54"/>
                  <a:pt x="546" y="54"/>
                </a:cubicBezTo>
                <a:cubicBezTo>
                  <a:pt x="543" y="53"/>
                  <a:pt x="543" y="53"/>
                  <a:pt x="543" y="53"/>
                </a:cubicBezTo>
                <a:cubicBezTo>
                  <a:pt x="540" y="53"/>
                  <a:pt x="540" y="53"/>
                  <a:pt x="540" y="53"/>
                </a:cubicBezTo>
                <a:cubicBezTo>
                  <a:pt x="539" y="51"/>
                  <a:pt x="539" y="51"/>
                  <a:pt x="539" y="51"/>
                </a:cubicBezTo>
                <a:cubicBezTo>
                  <a:pt x="536" y="51"/>
                  <a:pt x="536" y="51"/>
                  <a:pt x="536" y="51"/>
                </a:cubicBezTo>
                <a:cubicBezTo>
                  <a:pt x="529" y="51"/>
                  <a:pt x="529" y="51"/>
                  <a:pt x="529" y="51"/>
                </a:cubicBezTo>
                <a:cubicBezTo>
                  <a:pt x="526" y="50"/>
                  <a:pt x="526" y="50"/>
                  <a:pt x="526" y="50"/>
                </a:cubicBezTo>
                <a:cubicBezTo>
                  <a:pt x="523" y="47"/>
                  <a:pt x="523" y="47"/>
                  <a:pt x="523" y="47"/>
                </a:cubicBezTo>
                <a:cubicBezTo>
                  <a:pt x="521" y="44"/>
                  <a:pt x="521" y="44"/>
                  <a:pt x="521" y="44"/>
                </a:cubicBezTo>
                <a:cubicBezTo>
                  <a:pt x="520" y="43"/>
                  <a:pt x="520" y="43"/>
                  <a:pt x="520" y="43"/>
                </a:cubicBezTo>
                <a:cubicBezTo>
                  <a:pt x="517" y="41"/>
                  <a:pt x="517" y="41"/>
                  <a:pt x="517" y="41"/>
                </a:cubicBezTo>
                <a:cubicBezTo>
                  <a:pt x="514" y="38"/>
                  <a:pt x="514" y="38"/>
                  <a:pt x="514" y="38"/>
                </a:cubicBezTo>
                <a:cubicBezTo>
                  <a:pt x="513" y="35"/>
                  <a:pt x="513" y="35"/>
                  <a:pt x="513" y="35"/>
                </a:cubicBezTo>
                <a:cubicBezTo>
                  <a:pt x="510" y="33"/>
                  <a:pt x="510" y="33"/>
                  <a:pt x="510" y="33"/>
                </a:cubicBezTo>
                <a:cubicBezTo>
                  <a:pt x="507" y="31"/>
                  <a:pt x="507" y="31"/>
                  <a:pt x="507" y="31"/>
                </a:cubicBezTo>
                <a:cubicBezTo>
                  <a:pt x="504" y="28"/>
                  <a:pt x="504" y="28"/>
                  <a:pt x="504" y="28"/>
                </a:cubicBezTo>
                <a:cubicBezTo>
                  <a:pt x="500" y="25"/>
                  <a:pt x="500" y="25"/>
                  <a:pt x="500" y="25"/>
                </a:cubicBezTo>
                <a:cubicBezTo>
                  <a:pt x="496" y="21"/>
                  <a:pt x="496" y="21"/>
                  <a:pt x="496" y="21"/>
                </a:cubicBezTo>
                <a:cubicBezTo>
                  <a:pt x="493" y="18"/>
                  <a:pt x="493" y="18"/>
                  <a:pt x="493" y="18"/>
                </a:cubicBezTo>
                <a:cubicBezTo>
                  <a:pt x="491" y="17"/>
                  <a:pt x="491" y="17"/>
                  <a:pt x="491" y="17"/>
                </a:cubicBezTo>
                <a:cubicBezTo>
                  <a:pt x="486" y="13"/>
                  <a:pt x="486" y="13"/>
                  <a:pt x="486" y="13"/>
                </a:cubicBezTo>
                <a:cubicBezTo>
                  <a:pt x="484" y="11"/>
                  <a:pt x="484" y="11"/>
                  <a:pt x="484" y="11"/>
                </a:cubicBezTo>
                <a:cubicBezTo>
                  <a:pt x="483" y="11"/>
                  <a:pt x="483" y="11"/>
                  <a:pt x="483" y="11"/>
                </a:cubicBezTo>
                <a:cubicBezTo>
                  <a:pt x="480" y="8"/>
                  <a:pt x="480" y="8"/>
                  <a:pt x="480" y="8"/>
                </a:cubicBezTo>
                <a:cubicBezTo>
                  <a:pt x="477" y="8"/>
                  <a:pt x="477" y="8"/>
                  <a:pt x="477" y="8"/>
                </a:cubicBezTo>
                <a:cubicBezTo>
                  <a:pt x="475" y="5"/>
                  <a:pt x="475" y="5"/>
                  <a:pt x="475" y="5"/>
                </a:cubicBezTo>
                <a:cubicBezTo>
                  <a:pt x="473" y="5"/>
                  <a:pt x="473" y="5"/>
                  <a:pt x="473" y="5"/>
                </a:cubicBezTo>
                <a:cubicBezTo>
                  <a:pt x="470" y="4"/>
                  <a:pt x="470" y="4"/>
                  <a:pt x="470" y="4"/>
                </a:cubicBezTo>
                <a:cubicBezTo>
                  <a:pt x="468" y="4"/>
                  <a:pt x="468" y="4"/>
                  <a:pt x="468" y="4"/>
                </a:cubicBezTo>
                <a:cubicBezTo>
                  <a:pt x="467" y="4"/>
                  <a:pt x="467" y="4"/>
                  <a:pt x="467" y="4"/>
                </a:cubicBezTo>
                <a:cubicBezTo>
                  <a:pt x="467" y="5"/>
                  <a:pt x="467" y="5"/>
                  <a:pt x="467" y="5"/>
                </a:cubicBezTo>
                <a:cubicBezTo>
                  <a:pt x="460" y="2"/>
                  <a:pt x="460" y="2"/>
                  <a:pt x="460" y="2"/>
                </a:cubicBezTo>
                <a:cubicBezTo>
                  <a:pt x="457" y="1"/>
                  <a:pt x="457" y="1"/>
                  <a:pt x="457" y="1"/>
                </a:cubicBezTo>
                <a:cubicBezTo>
                  <a:pt x="454" y="0"/>
                  <a:pt x="454" y="0"/>
                  <a:pt x="454" y="0"/>
                </a:cubicBezTo>
                <a:cubicBezTo>
                  <a:pt x="450" y="0"/>
                  <a:pt x="450" y="0"/>
                  <a:pt x="450" y="0"/>
                </a:cubicBezTo>
                <a:cubicBezTo>
                  <a:pt x="447" y="0"/>
                  <a:pt x="447" y="0"/>
                  <a:pt x="447" y="0"/>
                </a:cubicBezTo>
                <a:cubicBezTo>
                  <a:pt x="440" y="0"/>
                  <a:pt x="440" y="0"/>
                  <a:pt x="440" y="0"/>
                </a:cubicBezTo>
                <a:cubicBezTo>
                  <a:pt x="432" y="1"/>
                  <a:pt x="432" y="1"/>
                  <a:pt x="432" y="1"/>
                </a:cubicBezTo>
                <a:cubicBezTo>
                  <a:pt x="427" y="2"/>
                  <a:pt x="427" y="2"/>
                  <a:pt x="427" y="2"/>
                </a:cubicBezTo>
                <a:cubicBezTo>
                  <a:pt x="424" y="2"/>
                  <a:pt x="424" y="2"/>
                  <a:pt x="424" y="2"/>
                </a:cubicBezTo>
                <a:cubicBezTo>
                  <a:pt x="422" y="5"/>
                  <a:pt x="422" y="5"/>
                  <a:pt x="422" y="5"/>
                </a:cubicBezTo>
                <a:cubicBezTo>
                  <a:pt x="421" y="7"/>
                  <a:pt x="421" y="7"/>
                  <a:pt x="421" y="7"/>
                </a:cubicBezTo>
                <a:cubicBezTo>
                  <a:pt x="420" y="10"/>
                  <a:pt x="420" y="10"/>
                  <a:pt x="420" y="10"/>
                </a:cubicBezTo>
                <a:cubicBezTo>
                  <a:pt x="421" y="11"/>
                  <a:pt x="421" y="11"/>
                  <a:pt x="421" y="11"/>
                </a:cubicBezTo>
                <a:cubicBezTo>
                  <a:pt x="424" y="11"/>
                  <a:pt x="424" y="11"/>
                  <a:pt x="424" y="11"/>
                </a:cubicBezTo>
                <a:cubicBezTo>
                  <a:pt x="427" y="11"/>
                  <a:pt x="427" y="11"/>
                  <a:pt x="427" y="11"/>
                </a:cubicBezTo>
                <a:cubicBezTo>
                  <a:pt x="430" y="13"/>
                  <a:pt x="430" y="13"/>
                  <a:pt x="430" y="13"/>
                </a:cubicBezTo>
                <a:cubicBezTo>
                  <a:pt x="431" y="15"/>
                  <a:pt x="431" y="15"/>
                  <a:pt x="431" y="15"/>
                </a:cubicBezTo>
                <a:cubicBezTo>
                  <a:pt x="432" y="18"/>
                  <a:pt x="432" y="18"/>
                  <a:pt x="432" y="18"/>
                </a:cubicBezTo>
                <a:cubicBezTo>
                  <a:pt x="432" y="20"/>
                  <a:pt x="432" y="20"/>
                  <a:pt x="432" y="20"/>
                </a:cubicBezTo>
                <a:cubicBezTo>
                  <a:pt x="432" y="21"/>
                  <a:pt x="432" y="21"/>
                  <a:pt x="432" y="21"/>
                </a:cubicBezTo>
                <a:cubicBezTo>
                  <a:pt x="431" y="23"/>
                  <a:pt x="431" y="23"/>
                  <a:pt x="431" y="23"/>
                </a:cubicBezTo>
                <a:cubicBezTo>
                  <a:pt x="431" y="27"/>
                  <a:pt x="431" y="27"/>
                  <a:pt x="431" y="27"/>
                </a:cubicBezTo>
                <a:cubicBezTo>
                  <a:pt x="431" y="30"/>
                  <a:pt x="431" y="30"/>
                  <a:pt x="431" y="30"/>
                </a:cubicBezTo>
                <a:cubicBezTo>
                  <a:pt x="431" y="33"/>
                  <a:pt x="431" y="33"/>
                  <a:pt x="431" y="33"/>
                </a:cubicBezTo>
                <a:cubicBezTo>
                  <a:pt x="431" y="34"/>
                  <a:pt x="431" y="34"/>
                  <a:pt x="431" y="34"/>
                </a:cubicBezTo>
                <a:cubicBezTo>
                  <a:pt x="431" y="35"/>
                  <a:pt x="431" y="35"/>
                  <a:pt x="431" y="35"/>
                </a:cubicBezTo>
                <a:cubicBezTo>
                  <a:pt x="431" y="40"/>
                  <a:pt x="431" y="40"/>
                  <a:pt x="431" y="40"/>
                </a:cubicBezTo>
                <a:cubicBezTo>
                  <a:pt x="432" y="41"/>
                  <a:pt x="432" y="41"/>
                  <a:pt x="432" y="41"/>
                </a:cubicBezTo>
                <a:cubicBezTo>
                  <a:pt x="434" y="43"/>
                  <a:pt x="434" y="43"/>
                  <a:pt x="434" y="43"/>
                </a:cubicBezTo>
                <a:cubicBezTo>
                  <a:pt x="434" y="44"/>
                  <a:pt x="434" y="44"/>
                  <a:pt x="434" y="44"/>
                </a:cubicBezTo>
                <a:cubicBezTo>
                  <a:pt x="432" y="45"/>
                  <a:pt x="432" y="45"/>
                  <a:pt x="432" y="45"/>
                </a:cubicBezTo>
                <a:cubicBezTo>
                  <a:pt x="430" y="47"/>
                  <a:pt x="430" y="47"/>
                  <a:pt x="430" y="47"/>
                </a:cubicBezTo>
                <a:cubicBezTo>
                  <a:pt x="427" y="48"/>
                  <a:pt x="427" y="48"/>
                  <a:pt x="427" y="48"/>
                </a:cubicBezTo>
                <a:cubicBezTo>
                  <a:pt x="425" y="51"/>
                  <a:pt x="425" y="51"/>
                  <a:pt x="425" y="51"/>
                </a:cubicBezTo>
                <a:cubicBezTo>
                  <a:pt x="424" y="51"/>
                  <a:pt x="424" y="51"/>
                  <a:pt x="424" y="51"/>
                </a:cubicBezTo>
                <a:cubicBezTo>
                  <a:pt x="421" y="51"/>
                  <a:pt x="421" y="51"/>
                  <a:pt x="421" y="51"/>
                </a:cubicBezTo>
                <a:cubicBezTo>
                  <a:pt x="418" y="50"/>
                  <a:pt x="418" y="50"/>
                  <a:pt x="418" y="50"/>
                </a:cubicBezTo>
                <a:cubicBezTo>
                  <a:pt x="414" y="50"/>
                  <a:pt x="414" y="50"/>
                  <a:pt x="414" y="50"/>
                </a:cubicBezTo>
                <a:cubicBezTo>
                  <a:pt x="411" y="48"/>
                  <a:pt x="411" y="48"/>
                  <a:pt x="411" y="48"/>
                </a:cubicBezTo>
                <a:cubicBezTo>
                  <a:pt x="410" y="47"/>
                  <a:pt x="410" y="47"/>
                  <a:pt x="410" y="47"/>
                </a:cubicBezTo>
                <a:cubicBezTo>
                  <a:pt x="411" y="67"/>
                  <a:pt x="411" y="67"/>
                  <a:pt x="411" y="67"/>
                </a:cubicBezTo>
                <a:cubicBezTo>
                  <a:pt x="412" y="68"/>
                  <a:pt x="412" y="68"/>
                  <a:pt x="412" y="68"/>
                </a:cubicBezTo>
                <a:cubicBezTo>
                  <a:pt x="411" y="70"/>
                  <a:pt x="411" y="70"/>
                  <a:pt x="411" y="70"/>
                </a:cubicBezTo>
                <a:cubicBezTo>
                  <a:pt x="411" y="71"/>
                  <a:pt x="411" y="71"/>
                  <a:pt x="411" y="71"/>
                </a:cubicBezTo>
                <a:cubicBezTo>
                  <a:pt x="415" y="76"/>
                  <a:pt x="415" y="76"/>
                  <a:pt x="415" y="76"/>
                </a:cubicBezTo>
                <a:cubicBezTo>
                  <a:pt x="417" y="76"/>
                  <a:pt x="417" y="76"/>
                  <a:pt x="417" y="76"/>
                </a:cubicBezTo>
                <a:cubicBezTo>
                  <a:pt x="418" y="74"/>
                  <a:pt x="418" y="74"/>
                  <a:pt x="418" y="74"/>
                </a:cubicBezTo>
                <a:cubicBezTo>
                  <a:pt x="421" y="74"/>
                  <a:pt x="421" y="74"/>
                  <a:pt x="421" y="74"/>
                </a:cubicBezTo>
                <a:cubicBezTo>
                  <a:pt x="424" y="74"/>
                  <a:pt x="424" y="74"/>
                  <a:pt x="424" y="74"/>
                </a:cubicBezTo>
                <a:cubicBezTo>
                  <a:pt x="428" y="74"/>
                  <a:pt x="428" y="74"/>
                  <a:pt x="428" y="74"/>
                </a:cubicBezTo>
                <a:cubicBezTo>
                  <a:pt x="431" y="76"/>
                  <a:pt x="431" y="76"/>
                  <a:pt x="431" y="76"/>
                </a:cubicBezTo>
                <a:cubicBezTo>
                  <a:pt x="432" y="76"/>
                  <a:pt x="432" y="76"/>
                  <a:pt x="432" y="76"/>
                </a:cubicBezTo>
                <a:cubicBezTo>
                  <a:pt x="434" y="74"/>
                  <a:pt x="434" y="74"/>
                  <a:pt x="434" y="74"/>
                </a:cubicBezTo>
                <a:cubicBezTo>
                  <a:pt x="435" y="71"/>
                  <a:pt x="435" y="71"/>
                  <a:pt x="435" y="71"/>
                </a:cubicBezTo>
                <a:cubicBezTo>
                  <a:pt x="438" y="71"/>
                  <a:pt x="438" y="71"/>
                  <a:pt x="438" y="71"/>
                </a:cubicBezTo>
                <a:cubicBezTo>
                  <a:pt x="445" y="73"/>
                  <a:pt x="445" y="73"/>
                  <a:pt x="445" y="73"/>
                </a:cubicBezTo>
                <a:cubicBezTo>
                  <a:pt x="445" y="73"/>
                  <a:pt x="445" y="73"/>
                  <a:pt x="445" y="73"/>
                </a:cubicBezTo>
                <a:cubicBezTo>
                  <a:pt x="453" y="77"/>
                  <a:pt x="453" y="77"/>
                  <a:pt x="453" y="77"/>
                </a:cubicBezTo>
                <a:cubicBezTo>
                  <a:pt x="460" y="81"/>
                  <a:pt x="460" y="81"/>
                  <a:pt x="460" y="81"/>
                </a:cubicBezTo>
                <a:cubicBezTo>
                  <a:pt x="465" y="86"/>
                  <a:pt x="465" y="86"/>
                  <a:pt x="465" y="86"/>
                </a:cubicBezTo>
                <a:cubicBezTo>
                  <a:pt x="467" y="88"/>
                  <a:pt x="467" y="88"/>
                  <a:pt x="467" y="88"/>
                </a:cubicBezTo>
                <a:cubicBezTo>
                  <a:pt x="465" y="90"/>
                  <a:pt x="465" y="90"/>
                  <a:pt x="465" y="90"/>
                </a:cubicBezTo>
                <a:cubicBezTo>
                  <a:pt x="460" y="90"/>
                  <a:pt x="460" y="90"/>
                  <a:pt x="460" y="90"/>
                </a:cubicBezTo>
                <a:cubicBezTo>
                  <a:pt x="457" y="88"/>
                  <a:pt x="457" y="88"/>
                  <a:pt x="457" y="88"/>
                </a:cubicBezTo>
                <a:cubicBezTo>
                  <a:pt x="455" y="88"/>
                  <a:pt x="455" y="88"/>
                  <a:pt x="455" y="88"/>
                </a:cubicBezTo>
                <a:cubicBezTo>
                  <a:pt x="454" y="88"/>
                  <a:pt x="454" y="88"/>
                  <a:pt x="454" y="88"/>
                </a:cubicBezTo>
                <a:cubicBezTo>
                  <a:pt x="451" y="88"/>
                  <a:pt x="451" y="88"/>
                  <a:pt x="451" y="88"/>
                </a:cubicBezTo>
                <a:cubicBezTo>
                  <a:pt x="448" y="90"/>
                  <a:pt x="448" y="90"/>
                  <a:pt x="448" y="90"/>
                </a:cubicBezTo>
                <a:cubicBezTo>
                  <a:pt x="445" y="91"/>
                  <a:pt x="445" y="91"/>
                  <a:pt x="445" y="91"/>
                </a:cubicBezTo>
                <a:cubicBezTo>
                  <a:pt x="444" y="91"/>
                  <a:pt x="444" y="91"/>
                  <a:pt x="444" y="91"/>
                </a:cubicBezTo>
                <a:cubicBezTo>
                  <a:pt x="443" y="91"/>
                  <a:pt x="443" y="91"/>
                  <a:pt x="443" y="91"/>
                </a:cubicBezTo>
                <a:cubicBezTo>
                  <a:pt x="441" y="91"/>
                  <a:pt x="441" y="91"/>
                  <a:pt x="441" y="91"/>
                </a:cubicBezTo>
                <a:cubicBezTo>
                  <a:pt x="441" y="93"/>
                  <a:pt x="441" y="93"/>
                  <a:pt x="441" y="93"/>
                </a:cubicBezTo>
                <a:cubicBezTo>
                  <a:pt x="440" y="94"/>
                  <a:pt x="440" y="94"/>
                  <a:pt x="440" y="94"/>
                </a:cubicBezTo>
                <a:cubicBezTo>
                  <a:pt x="437" y="94"/>
                  <a:pt x="437" y="94"/>
                  <a:pt x="437" y="94"/>
                </a:cubicBezTo>
                <a:cubicBezTo>
                  <a:pt x="435" y="94"/>
                  <a:pt x="435" y="94"/>
                  <a:pt x="435" y="94"/>
                </a:cubicBezTo>
                <a:cubicBezTo>
                  <a:pt x="434" y="96"/>
                  <a:pt x="434" y="96"/>
                  <a:pt x="434" y="96"/>
                </a:cubicBezTo>
                <a:cubicBezTo>
                  <a:pt x="432" y="99"/>
                  <a:pt x="432" y="99"/>
                  <a:pt x="432" y="99"/>
                </a:cubicBezTo>
                <a:cubicBezTo>
                  <a:pt x="434" y="101"/>
                  <a:pt x="434" y="101"/>
                  <a:pt x="434" y="101"/>
                </a:cubicBezTo>
                <a:cubicBezTo>
                  <a:pt x="430" y="106"/>
                  <a:pt x="430" y="106"/>
                  <a:pt x="430" y="106"/>
                </a:cubicBezTo>
                <a:cubicBezTo>
                  <a:pt x="427" y="107"/>
                  <a:pt x="427" y="107"/>
                  <a:pt x="427" y="107"/>
                </a:cubicBezTo>
                <a:cubicBezTo>
                  <a:pt x="424" y="107"/>
                  <a:pt x="424" y="107"/>
                  <a:pt x="424" y="107"/>
                </a:cubicBezTo>
                <a:cubicBezTo>
                  <a:pt x="421" y="106"/>
                  <a:pt x="421" y="106"/>
                  <a:pt x="421" y="106"/>
                </a:cubicBezTo>
                <a:cubicBezTo>
                  <a:pt x="420" y="106"/>
                  <a:pt x="420" y="106"/>
                  <a:pt x="420" y="106"/>
                </a:cubicBezTo>
                <a:cubicBezTo>
                  <a:pt x="420" y="107"/>
                  <a:pt x="420" y="107"/>
                  <a:pt x="420" y="107"/>
                </a:cubicBezTo>
                <a:cubicBezTo>
                  <a:pt x="418" y="110"/>
                  <a:pt x="418" y="110"/>
                  <a:pt x="418" y="110"/>
                </a:cubicBezTo>
                <a:cubicBezTo>
                  <a:pt x="417" y="111"/>
                  <a:pt x="417" y="111"/>
                  <a:pt x="417" y="111"/>
                </a:cubicBezTo>
                <a:cubicBezTo>
                  <a:pt x="414" y="114"/>
                  <a:pt x="414" y="114"/>
                  <a:pt x="414" y="114"/>
                </a:cubicBezTo>
                <a:cubicBezTo>
                  <a:pt x="412" y="116"/>
                  <a:pt x="412" y="116"/>
                  <a:pt x="412" y="116"/>
                </a:cubicBezTo>
                <a:cubicBezTo>
                  <a:pt x="405" y="114"/>
                  <a:pt x="405" y="114"/>
                  <a:pt x="405" y="114"/>
                </a:cubicBezTo>
                <a:cubicBezTo>
                  <a:pt x="398" y="111"/>
                  <a:pt x="398" y="111"/>
                  <a:pt x="398" y="111"/>
                </a:cubicBezTo>
                <a:cubicBezTo>
                  <a:pt x="395" y="110"/>
                  <a:pt x="395" y="110"/>
                  <a:pt x="395" y="110"/>
                </a:cubicBezTo>
                <a:cubicBezTo>
                  <a:pt x="392" y="111"/>
                  <a:pt x="392" y="111"/>
                  <a:pt x="392" y="111"/>
                </a:cubicBezTo>
                <a:cubicBezTo>
                  <a:pt x="391" y="114"/>
                  <a:pt x="391" y="114"/>
                  <a:pt x="391" y="114"/>
                </a:cubicBezTo>
                <a:cubicBezTo>
                  <a:pt x="391" y="117"/>
                  <a:pt x="391" y="117"/>
                  <a:pt x="391" y="117"/>
                </a:cubicBezTo>
                <a:cubicBezTo>
                  <a:pt x="391" y="120"/>
                  <a:pt x="391" y="120"/>
                  <a:pt x="391" y="120"/>
                </a:cubicBezTo>
                <a:cubicBezTo>
                  <a:pt x="392" y="121"/>
                  <a:pt x="392" y="121"/>
                  <a:pt x="392" y="121"/>
                </a:cubicBezTo>
                <a:cubicBezTo>
                  <a:pt x="394" y="121"/>
                  <a:pt x="394" y="121"/>
                  <a:pt x="394" y="121"/>
                </a:cubicBezTo>
                <a:cubicBezTo>
                  <a:pt x="398" y="126"/>
                  <a:pt x="398" y="126"/>
                  <a:pt x="398" y="126"/>
                </a:cubicBezTo>
                <a:cubicBezTo>
                  <a:pt x="401" y="129"/>
                  <a:pt x="401" y="129"/>
                  <a:pt x="401" y="129"/>
                </a:cubicBezTo>
                <a:cubicBezTo>
                  <a:pt x="400" y="130"/>
                  <a:pt x="400" y="130"/>
                  <a:pt x="400" y="130"/>
                </a:cubicBezTo>
                <a:cubicBezTo>
                  <a:pt x="397" y="133"/>
                  <a:pt x="397" y="133"/>
                  <a:pt x="397" y="133"/>
                </a:cubicBezTo>
                <a:cubicBezTo>
                  <a:pt x="395" y="134"/>
                  <a:pt x="395" y="134"/>
                  <a:pt x="395" y="134"/>
                </a:cubicBezTo>
                <a:cubicBezTo>
                  <a:pt x="394" y="136"/>
                  <a:pt x="394" y="136"/>
                  <a:pt x="394" y="136"/>
                </a:cubicBezTo>
                <a:cubicBezTo>
                  <a:pt x="392" y="140"/>
                  <a:pt x="392" y="140"/>
                  <a:pt x="392" y="140"/>
                </a:cubicBezTo>
                <a:cubicBezTo>
                  <a:pt x="389" y="143"/>
                  <a:pt x="389" y="143"/>
                  <a:pt x="389" y="143"/>
                </a:cubicBezTo>
                <a:cubicBezTo>
                  <a:pt x="384" y="146"/>
                  <a:pt x="384" y="146"/>
                  <a:pt x="384" y="146"/>
                </a:cubicBezTo>
                <a:cubicBezTo>
                  <a:pt x="379" y="147"/>
                  <a:pt x="379" y="147"/>
                  <a:pt x="379" y="147"/>
                </a:cubicBezTo>
                <a:cubicBezTo>
                  <a:pt x="375" y="147"/>
                  <a:pt x="375" y="147"/>
                  <a:pt x="375" y="147"/>
                </a:cubicBezTo>
                <a:cubicBezTo>
                  <a:pt x="365" y="147"/>
                  <a:pt x="365" y="147"/>
                  <a:pt x="365" y="147"/>
                </a:cubicBezTo>
                <a:cubicBezTo>
                  <a:pt x="357" y="149"/>
                  <a:pt x="357" y="149"/>
                  <a:pt x="357" y="149"/>
                </a:cubicBezTo>
                <a:cubicBezTo>
                  <a:pt x="348" y="152"/>
                  <a:pt x="348" y="152"/>
                  <a:pt x="348" y="152"/>
                </a:cubicBezTo>
                <a:cubicBezTo>
                  <a:pt x="341" y="156"/>
                  <a:pt x="341" y="156"/>
                  <a:pt x="341" y="156"/>
                </a:cubicBezTo>
                <a:cubicBezTo>
                  <a:pt x="339" y="157"/>
                  <a:pt x="339" y="157"/>
                  <a:pt x="339" y="157"/>
                </a:cubicBezTo>
                <a:cubicBezTo>
                  <a:pt x="336" y="157"/>
                  <a:pt x="336" y="157"/>
                  <a:pt x="336" y="157"/>
                </a:cubicBezTo>
                <a:cubicBezTo>
                  <a:pt x="335" y="157"/>
                  <a:pt x="335" y="157"/>
                  <a:pt x="335" y="157"/>
                </a:cubicBezTo>
                <a:cubicBezTo>
                  <a:pt x="332" y="156"/>
                  <a:pt x="332" y="156"/>
                  <a:pt x="332" y="156"/>
                </a:cubicBezTo>
                <a:cubicBezTo>
                  <a:pt x="331" y="154"/>
                  <a:pt x="331" y="154"/>
                  <a:pt x="331" y="154"/>
                </a:cubicBezTo>
                <a:cubicBezTo>
                  <a:pt x="326" y="154"/>
                  <a:pt x="326" y="154"/>
                  <a:pt x="326" y="154"/>
                </a:cubicBezTo>
                <a:cubicBezTo>
                  <a:pt x="322" y="154"/>
                  <a:pt x="322" y="154"/>
                  <a:pt x="322" y="154"/>
                </a:cubicBezTo>
                <a:cubicBezTo>
                  <a:pt x="318" y="154"/>
                  <a:pt x="318" y="154"/>
                  <a:pt x="318" y="154"/>
                </a:cubicBezTo>
                <a:cubicBezTo>
                  <a:pt x="309" y="152"/>
                  <a:pt x="309" y="152"/>
                  <a:pt x="309" y="152"/>
                </a:cubicBezTo>
                <a:cubicBezTo>
                  <a:pt x="302" y="149"/>
                  <a:pt x="302" y="149"/>
                  <a:pt x="302" y="149"/>
                </a:cubicBezTo>
                <a:cubicBezTo>
                  <a:pt x="299" y="147"/>
                  <a:pt x="299" y="147"/>
                  <a:pt x="299" y="147"/>
                </a:cubicBezTo>
                <a:cubicBezTo>
                  <a:pt x="295" y="144"/>
                  <a:pt x="295" y="144"/>
                  <a:pt x="295" y="144"/>
                </a:cubicBezTo>
                <a:cubicBezTo>
                  <a:pt x="286" y="144"/>
                  <a:pt x="286" y="144"/>
                  <a:pt x="286" y="144"/>
                </a:cubicBezTo>
                <a:cubicBezTo>
                  <a:pt x="279" y="143"/>
                  <a:pt x="279" y="143"/>
                  <a:pt x="279" y="143"/>
                </a:cubicBezTo>
                <a:cubicBezTo>
                  <a:pt x="276" y="143"/>
                  <a:pt x="276" y="143"/>
                  <a:pt x="276" y="143"/>
                </a:cubicBezTo>
                <a:cubicBezTo>
                  <a:pt x="272" y="144"/>
                  <a:pt x="272" y="144"/>
                  <a:pt x="272" y="144"/>
                </a:cubicBezTo>
                <a:cubicBezTo>
                  <a:pt x="266" y="144"/>
                  <a:pt x="266" y="144"/>
                  <a:pt x="266" y="144"/>
                </a:cubicBezTo>
                <a:cubicBezTo>
                  <a:pt x="262" y="144"/>
                  <a:pt x="262" y="144"/>
                  <a:pt x="262" y="144"/>
                </a:cubicBezTo>
                <a:cubicBezTo>
                  <a:pt x="253" y="143"/>
                  <a:pt x="253" y="143"/>
                  <a:pt x="253" y="143"/>
                </a:cubicBezTo>
                <a:cubicBezTo>
                  <a:pt x="243" y="142"/>
                  <a:pt x="243" y="142"/>
                  <a:pt x="243" y="142"/>
                </a:cubicBezTo>
                <a:cubicBezTo>
                  <a:pt x="240" y="143"/>
                  <a:pt x="240" y="143"/>
                  <a:pt x="240" y="143"/>
                </a:cubicBezTo>
                <a:cubicBezTo>
                  <a:pt x="238" y="142"/>
                  <a:pt x="238" y="142"/>
                  <a:pt x="238" y="142"/>
                </a:cubicBezTo>
                <a:cubicBezTo>
                  <a:pt x="236" y="140"/>
                  <a:pt x="236" y="140"/>
                  <a:pt x="236" y="140"/>
                </a:cubicBezTo>
                <a:cubicBezTo>
                  <a:pt x="233" y="137"/>
                  <a:pt x="233" y="137"/>
                  <a:pt x="233" y="137"/>
                </a:cubicBezTo>
                <a:cubicBezTo>
                  <a:pt x="230" y="136"/>
                  <a:pt x="230" y="136"/>
                  <a:pt x="230" y="136"/>
                </a:cubicBezTo>
                <a:cubicBezTo>
                  <a:pt x="227" y="133"/>
                  <a:pt x="227" y="133"/>
                  <a:pt x="227" y="133"/>
                </a:cubicBezTo>
                <a:cubicBezTo>
                  <a:pt x="222" y="127"/>
                  <a:pt x="222" y="127"/>
                  <a:pt x="222" y="127"/>
                </a:cubicBezTo>
                <a:cubicBezTo>
                  <a:pt x="220" y="126"/>
                  <a:pt x="220" y="126"/>
                  <a:pt x="220" y="126"/>
                </a:cubicBezTo>
                <a:cubicBezTo>
                  <a:pt x="219" y="123"/>
                  <a:pt x="219" y="123"/>
                  <a:pt x="219" y="123"/>
                </a:cubicBezTo>
                <a:cubicBezTo>
                  <a:pt x="217" y="121"/>
                  <a:pt x="217" y="121"/>
                  <a:pt x="217" y="121"/>
                </a:cubicBezTo>
                <a:cubicBezTo>
                  <a:pt x="216" y="121"/>
                  <a:pt x="216" y="121"/>
                  <a:pt x="216" y="121"/>
                </a:cubicBezTo>
                <a:cubicBezTo>
                  <a:pt x="212" y="121"/>
                  <a:pt x="212" y="121"/>
                  <a:pt x="212" y="121"/>
                </a:cubicBezTo>
                <a:cubicBezTo>
                  <a:pt x="205" y="117"/>
                  <a:pt x="205" y="117"/>
                  <a:pt x="205" y="117"/>
                </a:cubicBezTo>
                <a:cubicBezTo>
                  <a:pt x="200" y="116"/>
                  <a:pt x="200" y="116"/>
                  <a:pt x="200" y="116"/>
                </a:cubicBezTo>
                <a:cubicBezTo>
                  <a:pt x="197" y="114"/>
                  <a:pt x="197" y="114"/>
                  <a:pt x="197" y="114"/>
                </a:cubicBezTo>
                <a:cubicBezTo>
                  <a:pt x="195" y="113"/>
                  <a:pt x="195" y="113"/>
                  <a:pt x="195" y="113"/>
                </a:cubicBezTo>
                <a:cubicBezTo>
                  <a:pt x="190" y="111"/>
                  <a:pt x="190" y="111"/>
                  <a:pt x="190" y="111"/>
                </a:cubicBezTo>
                <a:cubicBezTo>
                  <a:pt x="182" y="111"/>
                  <a:pt x="182" y="111"/>
                  <a:pt x="182" y="111"/>
                </a:cubicBezTo>
                <a:cubicBezTo>
                  <a:pt x="169" y="110"/>
                  <a:pt x="169" y="110"/>
                  <a:pt x="169" y="110"/>
                </a:cubicBezTo>
                <a:cubicBezTo>
                  <a:pt x="163" y="107"/>
                  <a:pt x="163" y="107"/>
                  <a:pt x="163" y="107"/>
                </a:cubicBezTo>
                <a:cubicBezTo>
                  <a:pt x="162" y="106"/>
                  <a:pt x="162" y="106"/>
                  <a:pt x="162" y="106"/>
                </a:cubicBezTo>
                <a:cubicBezTo>
                  <a:pt x="160" y="103"/>
                  <a:pt x="160" y="103"/>
                  <a:pt x="160" y="103"/>
                </a:cubicBezTo>
                <a:cubicBezTo>
                  <a:pt x="160" y="100"/>
                  <a:pt x="160" y="100"/>
                  <a:pt x="160" y="100"/>
                </a:cubicBezTo>
                <a:cubicBezTo>
                  <a:pt x="162" y="99"/>
                  <a:pt x="162" y="99"/>
                  <a:pt x="162" y="99"/>
                </a:cubicBezTo>
                <a:cubicBezTo>
                  <a:pt x="160" y="97"/>
                  <a:pt x="160" y="97"/>
                  <a:pt x="160" y="97"/>
                </a:cubicBezTo>
                <a:cubicBezTo>
                  <a:pt x="159" y="93"/>
                  <a:pt x="159" y="93"/>
                  <a:pt x="159" y="93"/>
                </a:cubicBezTo>
                <a:cubicBezTo>
                  <a:pt x="159" y="90"/>
                  <a:pt x="159" y="90"/>
                  <a:pt x="159" y="90"/>
                </a:cubicBezTo>
                <a:cubicBezTo>
                  <a:pt x="156" y="86"/>
                  <a:pt x="156" y="86"/>
                  <a:pt x="156" y="86"/>
                </a:cubicBezTo>
                <a:cubicBezTo>
                  <a:pt x="152" y="83"/>
                  <a:pt x="152" y="83"/>
                  <a:pt x="152" y="83"/>
                </a:cubicBezTo>
                <a:cubicBezTo>
                  <a:pt x="149" y="80"/>
                  <a:pt x="149" y="80"/>
                  <a:pt x="149" y="80"/>
                </a:cubicBezTo>
                <a:cubicBezTo>
                  <a:pt x="146" y="77"/>
                  <a:pt x="146" y="77"/>
                  <a:pt x="146" y="77"/>
                </a:cubicBezTo>
                <a:cubicBezTo>
                  <a:pt x="141" y="74"/>
                  <a:pt x="141" y="74"/>
                  <a:pt x="141" y="74"/>
                </a:cubicBezTo>
                <a:cubicBezTo>
                  <a:pt x="140" y="73"/>
                  <a:pt x="140" y="73"/>
                  <a:pt x="140" y="73"/>
                </a:cubicBezTo>
                <a:cubicBezTo>
                  <a:pt x="139" y="74"/>
                  <a:pt x="139" y="74"/>
                  <a:pt x="139" y="74"/>
                </a:cubicBezTo>
                <a:cubicBezTo>
                  <a:pt x="136" y="73"/>
                  <a:pt x="136" y="73"/>
                  <a:pt x="136" y="73"/>
                </a:cubicBezTo>
                <a:cubicBezTo>
                  <a:pt x="134" y="71"/>
                  <a:pt x="134" y="71"/>
                  <a:pt x="134" y="71"/>
                </a:cubicBezTo>
                <a:cubicBezTo>
                  <a:pt x="131" y="71"/>
                  <a:pt x="131" y="71"/>
                  <a:pt x="131" y="71"/>
                </a:cubicBezTo>
                <a:cubicBezTo>
                  <a:pt x="127" y="71"/>
                  <a:pt x="127" y="71"/>
                  <a:pt x="127" y="71"/>
                </a:cubicBezTo>
                <a:cubicBezTo>
                  <a:pt x="124" y="68"/>
                  <a:pt x="124" y="68"/>
                  <a:pt x="124" y="68"/>
                </a:cubicBezTo>
                <a:cubicBezTo>
                  <a:pt x="121" y="67"/>
                  <a:pt x="121" y="67"/>
                  <a:pt x="121" y="67"/>
                </a:cubicBezTo>
                <a:cubicBezTo>
                  <a:pt x="119" y="66"/>
                  <a:pt x="119" y="66"/>
                  <a:pt x="119" y="66"/>
                </a:cubicBezTo>
                <a:cubicBezTo>
                  <a:pt x="116" y="64"/>
                  <a:pt x="116" y="64"/>
                  <a:pt x="116" y="64"/>
                </a:cubicBezTo>
                <a:cubicBezTo>
                  <a:pt x="116" y="63"/>
                  <a:pt x="116" y="63"/>
                  <a:pt x="116" y="63"/>
                </a:cubicBezTo>
                <a:cubicBezTo>
                  <a:pt x="113" y="61"/>
                  <a:pt x="113" y="61"/>
                  <a:pt x="113" y="61"/>
                </a:cubicBezTo>
                <a:cubicBezTo>
                  <a:pt x="111" y="60"/>
                  <a:pt x="111" y="60"/>
                  <a:pt x="111" y="60"/>
                </a:cubicBezTo>
                <a:cubicBezTo>
                  <a:pt x="111" y="58"/>
                  <a:pt x="111" y="58"/>
                  <a:pt x="111" y="58"/>
                </a:cubicBezTo>
                <a:cubicBezTo>
                  <a:pt x="111" y="57"/>
                  <a:pt x="111" y="57"/>
                  <a:pt x="111" y="57"/>
                </a:cubicBezTo>
                <a:cubicBezTo>
                  <a:pt x="111" y="56"/>
                  <a:pt x="111" y="56"/>
                  <a:pt x="111" y="56"/>
                </a:cubicBezTo>
                <a:cubicBezTo>
                  <a:pt x="110" y="57"/>
                  <a:pt x="110" y="57"/>
                  <a:pt x="110" y="57"/>
                </a:cubicBezTo>
                <a:cubicBezTo>
                  <a:pt x="106" y="57"/>
                  <a:pt x="106" y="57"/>
                  <a:pt x="106" y="57"/>
                </a:cubicBezTo>
                <a:cubicBezTo>
                  <a:pt x="101" y="57"/>
                  <a:pt x="101" y="57"/>
                  <a:pt x="101" y="57"/>
                </a:cubicBezTo>
                <a:cubicBezTo>
                  <a:pt x="100" y="58"/>
                  <a:pt x="100" y="58"/>
                  <a:pt x="100" y="58"/>
                </a:cubicBezTo>
                <a:cubicBezTo>
                  <a:pt x="101" y="60"/>
                  <a:pt x="101" y="60"/>
                  <a:pt x="101" y="60"/>
                </a:cubicBezTo>
                <a:cubicBezTo>
                  <a:pt x="101" y="63"/>
                  <a:pt x="101" y="63"/>
                  <a:pt x="101" y="63"/>
                </a:cubicBezTo>
                <a:cubicBezTo>
                  <a:pt x="98" y="66"/>
                  <a:pt x="98" y="66"/>
                  <a:pt x="98" y="66"/>
                </a:cubicBezTo>
                <a:cubicBezTo>
                  <a:pt x="96" y="66"/>
                  <a:pt x="96" y="66"/>
                  <a:pt x="96" y="66"/>
                </a:cubicBezTo>
                <a:cubicBezTo>
                  <a:pt x="94" y="67"/>
                  <a:pt x="94" y="67"/>
                  <a:pt x="94" y="67"/>
                </a:cubicBezTo>
                <a:cubicBezTo>
                  <a:pt x="93" y="68"/>
                  <a:pt x="93" y="68"/>
                  <a:pt x="93" y="68"/>
                </a:cubicBezTo>
                <a:cubicBezTo>
                  <a:pt x="93" y="71"/>
                  <a:pt x="93" y="71"/>
                  <a:pt x="93" y="71"/>
                </a:cubicBezTo>
                <a:cubicBezTo>
                  <a:pt x="94" y="74"/>
                  <a:pt x="94" y="74"/>
                  <a:pt x="94" y="74"/>
                </a:cubicBezTo>
                <a:cubicBezTo>
                  <a:pt x="97" y="80"/>
                  <a:pt x="97" y="80"/>
                  <a:pt x="97" y="80"/>
                </a:cubicBezTo>
                <a:cubicBezTo>
                  <a:pt x="98" y="83"/>
                  <a:pt x="98" y="83"/>
                  <a:pt x="98" y="83"/>
                </a:cubicBezTo>
                <a:cubicBezTo>
                  <a:pt x="97" y="84"/>
                  <a:pt x="97" y="84"/>
                  <a:pt x="97" y="84"/>
                </a:cubicBezTo>
                <a:cubicBezTo>
                  <a:pt x="94" y="86"/>
                  <a:pt x="94" y="86"/>
                  <a:pt x="94" y="86"/>
                </a:cubicBezTo>
                <a:cubicBezTo>
                  <a:pt x="91" y="87"/>
                  <a:pt x="91" y="87"/>
                  <a:pt x="91" y="87"/>
                </a:cubicBezTo>
                <a:cubicBezTo>
                  <a:pt x="90" y="86"/>
                  <a:pt x="90" y="86"/>
                  <a:pt x="90" y="86"/>
                </a:cubicBezTo>
                <a:cubicBezTo>
                  <a:pt x="87" y="86"/>
                  <a:pt x="87" y="86"/>
                  <a:pt x="87" y="86"/>
                </a:cubicBezTo>
                <a:cubicBezTo>
                  <a:pt x="83" y="86"/>
                  <a:pt x="83" y="86"/>
                  <a:pt x="83" y="86"/>
                </a:cubicBezTo>
                <a:cubicBezTo>
                  <a:pt x="77" y="84"/>
                  <a:pt x="77" y="84"/>
                  <a:pt x="77" y="84"/>
                </a:cubicBezTo>
                <a:cubicBezTo>
                  <a:pt x="73" y="83"/>
                  <a:pt x="73" y="83"/>
                  <a:pt x="73" y="83"/>
                </a:cubicBezTo>
                <a:cubicBezTo>
                  <a:pt x="71" y="83"/>
                  <a:pt x="71" y="83"/>
                  <a:pt x="71" y="83"/>
                </a:cubicBezTo>
                <a:cubicBezTo>
                  <a:pt x="71" y="86"/>
                  <a:pt x="71" y="86"/>
                  <a:pt x="71" y="86"/>
                </a:cubicBezTo>
                <a:cubicBezTo>
                  <a:pt x="71" y="88"/>
                  <a:pt x="71" y="88"/>
                  <a:pt x="71" y="88"/>
                </a:cubicBezTo>
                <a:cubicBezTo>
                  <a:pt x="70" y="91"/>
                  <a:pt x="70" y="91"/>
                  <a:pt x="70" y="91"/>
                </a:cubicBezTo>
                <a:cubicBezTo>
                  <a:pt x="70" y="97"/>
                  <a:pt x="70" y="97"/>
                  <a:pt x="70" y="97"/>
                </a:cubicBezTo>
                <a:cubicBezTo>
                  <a:pt x="70" y="103"/>
                  <a:pt x="70" y="103"/>
                  <a:pt x="70" y="103"/>
                </a:cubicBezTo>
                <a:cubicBezTo>
                  <a:pt x="71" y="104"/>
                  <a:pt x="71" y="104"/>
                  <a:pt x="71" y="104"/>
                </a:cubicBezTo>
                <a:cubicBezTo>
                  <a:pt x="73" y="106"/>
                  <a:pt x="73" y="106"/>
                  <a:pt x="73" y="106"/>
                </a:cubicBezTo>
                <a:cubicBezTo>
                  <a:pt x="74" y="107"/>
                  <a:pt x="74" y="107"/>
                  <a:pt x="74" y="107"/>
                </a:cubicBezTo>
                <a:cubicBezTo>
                  <a:pt x="76" y="109"/>
                  <a:pt x="76" y="109"/>
                  <a:pt x="76" y="109"/>
                </a:cubicBezTo>
                <a:cubicBezTo>
                  <a:pt x="74" y="110"/>
                  <a:pt x="74" y="110"/>
                  <a:pt x="74" y="110"/>
                </a:cubicBezTo>
                <a:cubicBezTo>
                  <a:pt x="73" y="110"/>
                  <a:pt x="73" y="110"/>
                  <a:pt x="73" y="110"/>
                </a:cubicBezTo>
                <a:cubicBezTo>
                  <a:pt x="70" y="110"/>
                  <a:pt x="70" y="110"/>
                  <a:pt x="70" y="110"/>
                </a:cubicBezTo>
                <a:cubicBezTo>
                  <a:pt x="68" y="110"/>
                  <a:pt x="68" y="110"/>
                  <a:pt x="68" y="110"/>
                </a:cubicBezTo>
                <a:cubicBezTo>
                  <a:pt x="66" y="109"/>
                  <a:pt x="66" y="109"/>
                  <a:pt x="66" y="109"/>
                </a:cubicBezTo>
                <a:cubicBezTo>
                  <a:pt x="63" y="109"/>
                  <a:pt x="63" y="109"/>
                  <a:pt x="63" y="109"/>
                </a:cubicBezTo>
                <a:cubicBezTo>
                  <a:pt x="57" y="110"/>
                  <a:pt x="57" y="110"/>
                  <a:pt x="57" y="110"/>
                </a:cubicBezTo>
                <a:cubicBezTo>
                  <a:pt x="51" y="111"/>
                  <a:pt x="51" y="111"/>
                  <a:pt x="51" y="111"/>
                </a:cubicBezTo>
                <a:cubicBezTo>
                  <a:pt x="50" y="111"/>
                  <a:pt x="50" y="111"/>
                  <a:pt x="50" y="111"/>
                </a:cubicBezTo>
                <a:cubicBezTo>
                  <a:pt x="48" y="113"/>
                  <a:pt x="48" y="113"/>
                  <a:pt x="48" y="113"/>
                </a:cubicBezTo>
                <a:cubicBezTo>
                  <a:pt x="48" y="114"/>
                  <a:pt x="48" y="114"/>
                  <a:pt x="48" y="114"/>
                </a:cubicBezTo>
                <a:cubicBezTo>
                  <a:pt x="51" y="114"/>
                  <a:pt x="51" y="114"/>
                  <a:pt x="51" y="114"/>
                </a:cubicBezTo>
                <a:cubicBezTo>
                  <a:pt x="54" y="114"/>
                  <a:pt x="54" y="114"/>
                  <a:pt x="54" y="114"/>
                </a:cubicBezTo>
                <a:cubicBezTo>
                  <a:pt x="54" y="116"/>
                  <a:pt x="54" y="116"/>
                  <a:pt x="54" y="116"/>
                </a:cubicBezTo>
                <a:cubicBezTo>
                  <a:pt x="55" y="120"/>
                  <a:pt x="55" y="120"/>
                  <a:pt x="55" y="120"/>
                </a:cubicBezTo>
                <a:cubicBezTo>
                  <a:pt x="57" y="123"/>
                  <a:pt x="57" y="123"/>
                  <a:pt x="57" y="123"/>
                </a:cubicBezTo>
                <a:cubicBezTo>
                  <a:pt x="60" y="127"/>
                  <a:pt x="60" y="127"/>
                  <a:pt x="60" y="127"/>
                </a:cubicBezTo>
                <a:cubicBezTo>
                  <a:pt x="61" y="130"/>
                  <a:pt x="61" y="130"/>
                  <a:pt x="61" y="130"/>
                </a:cubicBezTo>
                <a:cubicBezTo>
                  <a:pt x="63" y="133"/>
                  <a:pt x="63" y="133"/>
                  <a:pt x="63" y="133"/>
                </a:cubicBezTo>
                <a:cubicBezTo>
                  <a:pt x="64" y="136"/>
                  <a:pt x="64" y="136"/>
                  <a:pt x="64" y="136"/>
                </a:cubicBezTo>
                <a:cubicBezTo>
                  <a:pt x="66" y="136"/>
                  <a:pt x="66" y="136"/>
                  <a:pt x="66" y="136"/>
                </a:cubicBezTo>
                <a:cubicBezTo>
                  <a:pt x="64" y="137"/>
                  <a:pt x="64" y="137"/>
                  <a:pt x="64" y="137"/>
                </a:cubicBezTo>
                <a:cubicBezTo>
                  <a:pt x="63" y="137"/>
                  <a:pt x="63" y="137"/>
                  <a:pt x="63" y="137"/>
                </a:cubicBezTo>
                <a:cubicBezTo>
                  <a:pt x="61" y="139"/>
                  <a:pt x="61" y="139"/>
                  <a:pt x="61" y="139"/>
                </a:cubicBezTo>
                <a:cubicBezTo>
                  <a:pt x="64" y="140"/>
                  <a:pt x="64" y="140"/>
                  <a:pt x="64" y="140"/>
                </a:cubicBezTo>
                <a:cubicBezTo>
                  <a:pt x="61" y="142"/>
                  <a:pt x="61" y="142"/>
                  <a:pt x="61" y="142"/>
                </a:cubicBezTo>
                <a:cubicBezTo>
                  <a:pt x="60" y="143"/>
                  <a:pt x="60" y="143"/>
                  <a:pt x="60" y="143"/>
                </a:cubicBezTo>
                <a:cubicBezTo>
                  <a:pt x="61" y="144"/>
                  <a:pt x="61" y="144"/>
                  <a:pt x="61" y="144"/>
                </a:cubicBezTo>
                <a:cubicBezTo>
                  <a:pt x="63" y="147"/>
                  <a:pt x="63" y="147"/>
                  <a:pt x="63" y="147"/>
                </a:cubicBezTo>
                <a:cubicBezTo>
                  <a:pt x="63" y="152"/>
                  <a:pt x="63" y="152"/>
                  <a:pt x="63" y="152"/>
                </a:cubicBezTo>
                <a:cubicBezTo>
                  <a:pt x="58" y="154"/>
                  <a:pt x="58" y="154"/>
                  <a:pt x="58" y="154"/>
                </a:cubicBezTo>
                <a:cubicBezTo>
                  <a:pt x="53" y="157"/>
                  <a:pt x="53" y="157"/>
                  <a:pt x="53" y="157"/>
                </a:cubicBezTo>
                <a:cubicBezTo>
                  <a:pt x="49" y="159"/>
                  <a:pt x="49" y="159"/>
                  <a:pt x="49" y="159"/>
                </a:cubicBezTo>
                <a:cubicBezTo>
                  <a:pt x="48" y="159"/>
                  <a:pt x="48" y="159"/>
                  <a:pt x="48" y="159"/>
                </a:cubicBezTo>
                <a:cubicBezTo>
                  <a:pt x="47" y="160"/>
                  <a:pt x="47" y="160"/>
                  <a:pt x="47" y="160"/>
                </a:cubicBezTo>
                <a:cubicBezTo>
                  <a:pt x="45" y="163"/>
                  <a:pt x="45" y="163"/>
                  <a:pt x="45" y="163"/>
                </a:cubicBezTo>
                <a:cubicBezTo>
                  <a:pt x="45" y="164"/>
                  <a:pt x="45" y="164"/>
                  <a:pt x="45" y="164"/>
                </a:cubicBezTo>
                <a:cubicBezTo>
                  <a:pt x="43" y="166"/>
                  <a:pt x="43" y="166"/>
                  <a:pt x="43" y="166"/>
                </a:cubicBezTo>
                <a:cubicBezTo>
                  <a:pt x="38" y="166"/>
                  <a:pt x="38" y="166"/>
                  <a:pt x="38" y="166"/>
                </a:cubicBezTo>
                <a:cubicBezTo>
                  <a:pt x="33" y="166"/>
                  <a:pt x="33" y="166"/>
                  <a:pt x="33" y="166"/>
                </a:cubicBezTo>
                <a:cubicBezTo>
                  <a:pt x="31" y="166"/>
                  <a:pt x="31" y="166"/>
                  <a:pt x="31" y="166"/>
                </a:cubicBezTo>
                <a:cubicBezTo>
                  <a:pt x="30" y="167"/>
                  <a:pt x="30" y="167"/>
                  <a:pt x="30" y="167"/>
                </a:cubicBezTo>
                <a:cubicBezTo>
                  <a:pt x="30" y="170"/>
                  <a:pt x="30" y="170"/>
                  <a:pt x="30" y="170"/>
                </a:cubicBezTo>
                <a:cubicBezTo>
                  <a:pt x="28" y="173"/>
                  <a:pt x="28" y="173"/>
                  <a:pt x="28" y="173"/>
                </a:cubicBezTo>
                <a:cubicBezTo>
                  <a:pt x="27" y="174"/>
                  <a:pt x="27" y="174"/>
                  <a:pt x="27" y="174"/>
                </a:cubicBezTo>
                <a:cubicBezTo>
                  <a:pt x="23" y="174"/>
                  <a:pt x="23" y="174"/>
                  <a:pt x="23" y="174"/>
                </a:cubicBezTo>
                <a:cubicBezTo>
                  <a:pt x="21" y="174"/>
                  <a:pt x="21" y="174"/>
                  <a:pt x="21" y="174"/>
                </a:cubicBezTo>
                <a:cubicBezTo>
                  <a:pt x="20" y="174"/>
                  <a:pt x="20" y="174"/>
                  <a:pt x="20" y="174"/>
                </a:cubicBezTo>
                <a:cubicBezTo>
                  <a:pt x="18" y="172"/>
                  <a:pt x="18" y="172"/>
                  <a:pt x="18" y="172"/>
                </a:cubicBezTo>
                <a:cubicBezTo>
                  <a:pt x="17" y="172"/>
                  <a:pt x="17" y="172"/>
                  <a:pt x="17" y="172"/>
                </a:cubicBezTo>
                <a:cubicBezTo>
                  <a:pt x="15" y="173"/>
                  <a:pt x="15" y="173"/>
                  <a:pt x="15" y="173"/>
                </a:cubicBezTo>
                <a:cubicBezTo>
                  <a:pt x="12" y="173"/>
                  <a:pt x="12" y="173"/>
                  <a:pt x="12" y="173"/>
                </a:cubicBezTo>
                <a:cubicBezTo>
                  <a:pt x="10" y="173"/>
                  <a:pt x="10" y="173"/>
                  <a:pt x="10" y="173"/>
                </a:cubicBezTo>
                <a:cubicBezTo>
                  <a:pt x="10" y="174"/>
                  <a:pt x="10" y="174"/>
                  <a:pt x="10" y="174"/>
                </a:cubicBezTo>
                <a:cubicBezTo>
                  <a:pt x="8" y="176"/>
                  <a:pt x="8" y="176"/>
                  <a:pt x="8" y="176"/>
                </a:cubicBezTo>
                <a:cubicBezTo>
                  <a:pt x="7" y="177"/>
                  <a:pt x="7" y="177"/>
                  <a:pt x="7" y="177"/>
                </a:cubicBezTo>
                <a:cubicBezTo>
                  <a:pt x="5" y="179"/>
                  <a:pt x="5" y="179"/>
                  <a:pt x="5" y="179"/>
                </a:cubicBezTo>
                <a:cubicBezTo>
                  <a:pt x="2" y="180"/>
                  <a:pt x="2" y="180"/>
                  <a:pt x="2" y="180"/>
                </a:cubicBezTo>
                <a:cubicBezTo>
                  <a:pt x="2" y="182"/>
                  <a:pt x="2" y="182"/>
                  <a:pt x="2" y="182"/>
                </a:cubicBezTo>
                <a:cubicBezTo>
                  <a:pt x="2" y="183"/>
                  <a:pt x="2" y="183"/>
                  <a:pt x="2" y="183"/>
                </a:cubicBezTo>
                <a:cubicBezTo>
                  <a:pt x="4" y="185"/>
                  <a:pt x="4" y="185"/>
                  <a:pt x="4" y="185"/>
                </a:cubicBezTo>
                <a:cubicBezTo>
                  <a:pt x="2" y="186"/>
                  <a:pt x="2" y="186"/>
                  <a:pt x="2" y="186"/>
                </a:cubicBezTo>
                <a:cubicBezTo>
                  <a:pt x="0" y="187"/>
                  <a:pt x="0" y="187"/>
                  <a:pt x="0" y="187"/>
                </a:cubicBezTo>
                <a:cubicBezTo>
                  <a:pt x="1" y="187"/>
                  <a:pt x="1" y="187"/>
                  <a:pt x="1" y="187"/>
                </a:cubicBezTo>
                <a:cubicBezTo>
                  <a:pt x="1" y="190"/>
                  <a:pt x="1" y="190"/>
                  <a:pt x="1" y="190"/>
                </a:cubicBezTo>
                <a:cubicBezTo>
                  <a:pt x="4" y="193"/>
                  <a:pt x="4" y="193"/>
                  <a:pt x="4" y="193"/>
                </a:cubicBezTo>
                <a:cubicBezTo>
                  <a:pt x="4" y="195"/>
                  <a:pt x="4" y="195"/>
                  <a:pt x="4" y="195"/>
                </a:cubicBezTo>
                <a:cubicBezTo>
                  <a:pt x="4" y="196"/>
                  <a:pt x="4" y="196"/>
                  <a:pt x="4" y="196"/>
                </a:cubicBezTo>
                <a:cubicBezTo>
                  <a:pt x="5" y="197"/>
                  <a:pt x="5" y="197"/>
                  <a:pt x="5" y="197"/>
                </a:cubicBezTo>
                <a:cubicBezTo>
                  <a:pt x="7" y="199"/>
                  <a:pt x="7" y="199"/>
                  <a:pt x="7" y="199"/>
                </a:cubicBezTo>
                <a:cubicBezTo>
                  <a:pt x="8" y="199"/>
                  <a:pt x="8" y="199"/>
                  <a:pt x="8" y="199"/>
                </a:cubicBezTo>
                <a:cubicBezTo>
                  <a:pt x="11" y="197"/>
                  <a:pt x="11" y="197"/>
                  <a:pt x="11" y="197"/>
                </a:cubicBezTo>
                <a:cubicBezTo>
                  <a:pt x="12" y="197"/>
                  <a:pt x="12" y="197"/>
                  <a:pt x="12" y="197"/>
                </a:cubicBezTo>
                <a:cubicBezTo>
                  <a:pt x="17" y="199"/>
                  <a:pt x="17" y="199"/>
                  <a:pt x="17" y="199"/>
                </a:cubicBezTo>
                <a:cubicBezTo>
                  <a:pt x="18" y="200"/>
                  <a:pt x="18" y="200"/>
                  <a:pt x="18" y="200"/>
                </a:cubicBezTo>
                <a:cubicBezTo>
                  <a:pt x="18" y="203"/>
                  <a:pt x="18" y="203"/>
                  <a:pt x="18" y="203"/>
                </a:cubicBezTo>
                <a:cubicBezTo>
                  <a:pt x="18" y="204"/>
                  <a:pt x="18" y="204"/>
                  <a:pt x="18" y="204"/>
                </a:cubicBezTo>
                <a:cubicBezTo>
                  <a:pt x="18" y="205"/>
                  <a:pt x="18" y="205"/>
                  <a:pt x="18" y="205"/>
                </a:cubicBezTo>
                <a:cubicBezTo>
                  <a:pt x="20" y="206"/>
                  <a:pt x="20" y="206"/>
                  <a:pt x="20" y="206"/>
                </a:cubicBezTo>
                <a:cubicBezTo>
                  <a:pt x="21" y="207"/>
                  <a:pt x="21" y="207"/>
                  <a:pt x="21" y="207"/>
                </a:cubicBezTo>
                <a:cubicBezTo>
                  <a:pt x="21" y="209"/>
                  <a:pt x="21" y="209"/>
                  <a:pt x="21" y="209"/>
                </a:cubicBezTo>
                <a:cubicBezTo>
                  <a:pt x="21" y="211"/>
                  <a:pt x="21" y="211"/>
                  <a:pt x="21" y="211"/>
                </a:cubicBezTo>
                <a:cubicBezTo>
                  <a:pt x="21" y="212"/>
                  <a:pt x="21" y="212"/>
                  <a:pt x="21" y="212"/>
                </a:cubicBezTo>
                <a:cubicBezTo>
                  <a:pt x="23" y="213"/>
                  <a:pt x="23" y="213"/>
                  <a:pt x="23" y="213"/>
                </a:cubicBezTo>
                <a:cubicBezTo>
                  <a:pt x="24" y="215"/>
                  <a:pt x="24" y="215"/>
                  <a:pt x="24" y="215"/>
                </a:cubicBezTo>
                <a:cubicBezTo>
                  <a:pt x="24" y="216"/>
                  <a:pt x="24" y="216"/>
                  <a:pt x="24" y="216"/>
                </a:cubicBezTo>
                <a:cubicBezTo>
                  <a:pt x="23" y="217"/>
                  <a:pt x="23" y="217"/>
                  <a:pt x="23" y="217"/>
                </a:cubicBezTo>
                <a:cubicBezTo>
                  <a:pt x="20" y="217"/>
                  <a:pt x="20" y="217"/>
                  <a:pt x="20" y="217"/>
                </a:cubicBezTo>
                <a:cubicBezTo>
                  <a:pt x="18" y="217"/>
                  <a:pt x="18" y="217"/>
                  <a:pt x="18" y="217"/>
                </a:cubicBezTo>
                <a:cubicBezTo>
                  <a:pt x="18" y="219"/>
                  <a:pt x="18" y="219"/>
                  <a:pt x="18" y="219"/>
                </a:cubicBezTo>
                <a:cubicBezTo>
                  <a:pt x="18" y="219"/>
                  <a:pt x="18" y="219"/>
                  <a:pt x="18" y="219"/>
                </a:cubicBezTo>
                <a:cubicBezTo>
                  <a:pt x="20" y="220"/>
                  <a:pt x="20" y="220"/>
                  <a:pt x="20" y="220"/>
                </a:cubicBezTo>
                <a:cubicBezTo>
                  <a:pt x="23" y="220"/>
                  <a:pt x="23" y="220"/>
                  <a:pt x="23" y="220"/>
                </a:cubicBezTo>
                <a:cubicBezTo>
                  <a:pt x="23" y="222"/>
                  <a:pt x="23" y="222"/>
                  <a:pt x="23" y="222"/>
                </a:cubicBezTo>
                <a:cubicBezTo>
                  <a:pt x="24" y="220"/>
                  <a:pt x="24" y="220"/>
                  <a:pt x="24" y="220"/>
                </a:cubicBezTo>
                <a:cubicBezTo>
                  <a:pt x="27" y="220"/>
                  <a:pt x="27" y="220"/>
                  <a:pt x="27" y="220"/>
                </a:cubicBezTo>
                <a:cubicBezTo>
                  <a:pt x="30" y="223"/>
                  <a:pt x="30" y="223"/>
                  <a:pt x="30" y="223"/>
                </a:cubicBezTo>
                <a:cubicBezTo>
                  <a:pt x="31" y="223"/>
                  <a:pt x="31" y="223"/>
                  <a:pt x="31" y="223"/>
                </a:cubicBezTo>
                <a:cubicBezTo>
                  <a:pt x="35" y="225"/>
                  <a:pt x="35" y="225"/>
                  <a:pt x="35" y="225"/>
                </a:cubicBezTo>
                <a:cubicBezTo>
                  <a:pt x="37" y="229"/>
                  <a:pt x="37" y="229"/>
                  <a:pt x="37" y="229"/>
                </a:cubicBezTo>
                <a:cubicBezTo>
                  <a:pt x="38" y="233"/>
                  <a:pt x="38" y="233"/>
                  <a:pt x="38" y="233"/>
                </a:cubicBezTo>
                <a:cubicBezTo>
                  <a:pt x="41" y="236"/>
                  <a:pt x="41" y="236"/>
                  <a:pt x="41" y="236"/>
                </a:cubicBezTo>
                <a:cubicBezTo>
                  <a:pt x="44" y="236"/>
                  <a:pt x="44" y="236"/>
                  <a:pt x="44" y="236"/>
                </a:cubicBezTo>
                <a:cubicBezTo>
                  <a:pt x="45" y="235"/>
                  <a:pt x="45" y="235"/>
                  <a:pt x="45" y="235"/>
                </a:cubicBezTo>
                <a:cubicBezTo>
                  <a:pt x="45" y="238"/>
                  <a:pt x="45" y="238"/>
                  <a:pt x="45" y="238"/>
                </a:cubicBezTo>
                <a:cubicBezTo>
                  <a:pt x="47" y="239"/>
                  <a:pt x="47" y="239"/>
                  <a:pt x="47" y="239"/>
                </a:cubicBezTo>
                <a:cubicBezTo>
                  <a:pt x="51" y="240"/>
                  <a:pt x="51" y="240"/>
                  <a:pt x="51" y="240"/>
                </a:cubicBezTo>
                <a:cubicBezTo>
                  <a:pt x="57" y="240"/>
                  <a:pt x="57" y="240"/>
                  <a:pt x="57" y="240"/>
                </a:cubicBezTo>
                <a:cubicBezTo>
                  <a:pt x="60" y="240"/>
                  <a:pt x="60" y="240"/>
                  <a:pt x="60" y="240"/>
                </a:cubicBezTo>
                <a:cubicBezTo>
                  <a:pt x="60" y="241"/>
                  <a:pt x="60" y="241"/>
                  <a:pt x="60" y="241"/>
                </a:cubicBezTo>
                <a:cubicBezTo>
                  <a:pt x="61" y="242"/>
                  <a:pt x="61" y="242"/>
                  <a:pt x="61" y="242"/>
                </a:cubicBezTo>
                <a:cubicBezTo>
                  <a:pt x="64" y="245"/>
                  <a:pt x="64" y="245"/>
                  <a:pt x="64" y="245"/>
                </a:cubicBezTo>
                <a:cubicBezTo>
                  <a:pt x="66" y="248"/>
                  <a:pt x="66" y="248"/>
                  <a:pt x="66" y="248"/>
                </a:cubicBezTo>
                <a:cubicBezTo>
                  <a:pt x="67" y="250"/>
                  <a:pt x="67" y="250"/>
                  <a:pt x="67" y="250"/>
                </a:cubicBezTo>
                <a:cubicBezTo>
                  <a:pt x="68" y="252"/>
                  <a:pt x="68" y="252"/>
                  <a:pt x="68" y="252"/>
                </a:cubicBezTo>
                <a:cubicBezTo>
                  <a:pt x="73" y="255"/>
                  <a:pt x="73" y="255"/>
                  <a:pt x="73" y="255"/>
                </a:cubicBezTo>
                <a:cubicBezTo>
                  <a:pt x="77" y="258"/>
                  <a:pt x="77" y="258"/>
                  <a:pt x="77" y="258"/>
                </a:cubicBezTo>
                <a:cubicBezTo>
                  <a:pt x="78" y="258"/>
                  <a:pt x="78" y="258"/>
                  <a:pt x="78" y="258"/>
                </a:cubicBezTo>
                <a:cubicBezTo>
                  <a:pt x="78" y="259"/>
                  <a:pt x="78" y="259"/>
                  <a:pt x="78" y="259"/>
                </a:cubicBezTo>
                <a:cubicBezTo>
                  <a:pt x="77" y="259"/>
                  <a:pt x="77" y="259"/>
                  <a:pt x="77" y="259"/>
                </a:cubicBezTo>
                <a:cubicBezTo>
                  <a:pt x="76" y="259"/>
                  <a:pt x="76" y="259"/>
                  <a:pt x="76" y="259"/>
                </a:cubicBezTo>
                <a:cubicBezTo>
                  <a:pt x="77" y="263"/>
                  <a:pt x="77" y="263"/>
                  <a:pt x="77" y="263"/>
                </a:cubicBezTo>
                <a:cubicBezTo>
                  <a:pt x="77" y="266"/>
                  <a:pt x="77" y="266"/>
                  <a:pt x="77" y="266"/>
                </a:cubicBezTo>
                <a:cubicBezTo>
                  <a:pt x="79" y="268"/>
                  <a:pt x="79" y="268"/>
                  <a:pt x="79" y="268"/>
                </a:cubicBezTo>
                <a:cubicBezTo>
                  <a:pt x="80" y="269"/>
                  <a:pt x="80" y="269"/>
                  <a:pt x="80" y="269"/>
                </a:cubicBezTo>
                <a:cubicBezTo>
                  <a:pt x="83" y="271"/>
                  <a:pt x="83" y="271"/>
                  <a:pt x="83" y="271"/>
                </a:cubicBezTo>
                <a:cubicBezTo>
                  <a:pt x="86" y="272"/>
                  <a:pt x="86" y="272"/>
                  <a:pt x="86" y="272"/>
                </a:cubicBezTo>
                <a:cubicBezTo>
                  <a:pt x="86" y="273"/>
                  <a:pt x="86" y="273"/>
                  <a:pt x="86" y="273"/>
                </a:cubicBezTo>
                <a:cubicBezTo>
                  <a:pt x="87" y="276"/>
                  <a:pt x="87" y="276"/>
                  <a:pt x="87" y="276"/>
                </a:cubicBezTo>
                <a:cubicBezTo>
                  <a:pt x="88" y="278"/>
                  <a:pt x="88" y="278"/>
                  <a:pt x="88" y="278"/>
                </a:cubicBezTo>
                <a:cubicBezTo>
                  <a:pt x="88" y="279"/>
                  <a:pt x="88" y="279"/>
                  <a:pt x="88" y="279"/>
                </a:cubicBezTo>
                <a:cubicBezTo>
                  <a:pt x="88" y="281"/>
                  <a:pt x="88" y="281"/>
                  <a:pt x="88" y="281"/>
                </a:cubicBezTo>
                <a:cubicBezTo>
                  <a:pt x="87" y="282"/>
                  <a:pt x="87" y="282"/>
                  <a:pt x="87" y="282"/>
                </a:cubicBezTo>
                <a:cubicBezTo>
                  <a:pt x="86" y="282"/>
                  <a:pt x="86" y="282"/>
                  <a:pt x="86" y="282"/>
                </a:cubicBezTo>
                <a:cubicBezTo>
                  <a:pt x="84" y="282"/>
                  <a:pt x="84" y="282"/>
                  <a:pt x="84" y="282"/>
                </a:cubicBezTo>
                <a:cubicBezTo>
                  <a:pt x="83" y="283"/>
                  <a:pt x="83" y="283"/>
                  <a:pt x="83" y="283"/>
                </a:cubicBezTo>
                <a:cubicBezTo>
                  <a:pt x="81" y="282"/>
                  <a:pt x="81" y="282"/>
                  <a:pt x="81" y="282"/>
                </a:cubicBezTo>
                <a:cubicBezTo>
                  <a:pt x="80" y="281"/>
                  <a:pt x="80" y="281"/>
                  <a:pt x="80" y="281"/>
                </a:cubicBezTo>
                <a:cubicBezTo>
                  <a:pt x="78" y="281"/>
                  <a:pt x="78" y="281"/>
                  <a:pt x="78" y="281"/>
                </a:cubicBezTo>
                <a:cubicBezTo>
                  <a:pt x="77" y="281"/>
                  <a:pt x="77" y="281"/>
                  <a:pt x="77" y="281"/>
                </a:cubicBezTo>
                <a:cubicBezTo>
                  <a:pt x="77" y="283"/>
                  <a:pt x="77" y="283"/>
                  <a:pt x="77" y="283"/>
                </a:cubicBezTo>
                <a:cubicBezTo>
                  <a:pt x="78" y="286"/>
                  <a:pt x="78" y="286"/>
                  <a:pt x="78" y="286"/>
                </a:cubicBezTo>
                <a:cubicBezTo>
                  <a:pt x="80" y="288"/>
                  <a:pt x="80" y="288"/>
                  <a:pt x="80" y="288"/>
                </a:cubicBezTo>
                <a:cubicBezTo>
                  <a:pt x="81" y="289"/>
                  <a:pt x="81" y="289"/>
                  <a:pt x="81" y="289"/>
                </a:cubicBezTo>
                <a:cubicBezTo>
                  <a:pt x="83" y="293"/>
                  <a:pt x="83" y="293"/>
                  <a:pt x="83" y="293"/>
                </a:cubicBezTo>
                <a:cubicBezTo>
                  <a:pt x="84" y="296"/>
                  <a:pt x="84" y="296"/>
                  <a:pt x="84" y="296"/>
                </a:cubicBezTo>
                <a:cubicBezTo>
                  <a:pt x="84" y="298"/>
                  <a:pt x="84" y="298"/>
                  <a:pt x="84" y="298"/>
                </a:cubicBezTo>
                <a:cubicBezTo>
                  <a:pt x="86" y="298"/>
                  <a:pt x="86" y="298"/>
                  <a:pt x="86" y="298"/>
                </a:cubicBezTo>
                <a:cubicBezTo>
                  <a:pt x="87" y="296"/>
                  <a:pt x="87" y="296"/>
                  <a:pt x="87" y="296"/>
                </a:cubicBezTo>
                <a:cubicBezTo>
                  <a:pt x="88" y="298"/>
                  <a:pt x="88" y="298"/>
                  <a:pt x="88" y="298"/>
                </a:cubicBezTo>
                <a:cubicBezTo>
                  <a:pt x="90" y="299"/>
                  <a:pt x="90" y="299"/>
                  <a:pt x="90" y="299"/>
                </a:cubicBezTo>
                <a:cubicBezTo>
                  <a:pt x="91" y="301"/>
                  <a:pt x="91" y="301"/>
                  <a:pt x="91" y="301"/>
                </a:cubicBezTo>
                <a:cubicBezTo>
                  <a:pt x="94" y="302"/>
                  <a:pt x="94" y="302"/>
                  <a:pt x="94" y="302"/>
                </a:cubicBezTo>
                <a:cubicBezTo>
                  <a:pt x="97" y="302"/>
                  <a:pt x="97" y="302"/>
                  <a:pt x="97" y="302"/>
                </a:cubicBezTo>
                <a:cubicBezTo>
                  <a:pt x="98" y="304"/>
                  <a:pt x="98" y="304"/>
                  <a:pt x="98" y="304"/>
                </a:cubicBezTo>
                <a:cubicBezTo>
                  <a:pt x="101" y="305"/>
                  <a:pt x="101" y="305"/>
                  <a:pt x="101" y="305"/>
                </a:cubicBezTo>
                <a:cubicBezTo>
                  <a:pt x="103" y="306"/>
                  <a:pt x="103" y="306"/>
                  <a:pt x="103" y="306"/>
                </a:cubicBezTo>
                <a:cubicBezTo>
                  <a:pt x="103" y="308"/>
                  <a:pt x="103" y="308"/>
                  <a:pt x="103" y="308"/>
                </a:cubicBezTo>
                <a:cubicBezTo>
                  <a:pt x="106" y="309"/>
                  <a:pt x="106" y="309"/>
                  <a:pt x="106" y="309"/>
                </a:cubicBezTo>
                <a:cubicBezTo>
                  <a:pt x="109" y="310"/>
                  <a:pt x="109" y="310"/>
                  <a:pt x="109" y="310"/>
                </a:cubicBezTo>
                <a:cubicBezTo>
                  <a:pt x="110" y="311"/>
                  <a:pt x="110" y="311"/>
                  <a:pt x="110" y="311"/>
                </a:cubicBezTo>
                <a:cubicBezTo>
                  <a:pt x="111" y="312"/>
                  <a:pt x="111" y="312"/>
                  <a:pt x="111" y="312"/>
                </a:cubicBezTo>
                <a:cubicBezTo>
                  <a:pt x="113" y="314"/>
                  <a:pt x="113" y="314"/>
                  <a:pt x="113" y="314"/>
                </a:cubicBezTo>
                <a:cubicBezTo>
                  <a:pt x="114" y="315"/>
                  <a:pt x="114" y="315"/>
                  <a:pt x="114" y="315"/>
                </a:cubicBezTo>
                <a:cubicBezTo>
                  <a:pt x="116" y="315"/>
                  <a:pt x="116" y="315"/>
                  <a:pt x="116" y="315"/>
                </a:cubicBezTo>
                <a:cubicBezTo>
                  <a:pt x="117" y="314"/>
                  <a:pt x="117" y="314"/>
                  <a:pt x="117" y="314"/>
                </a:cubicBezTo>
                <a:cubicBezTo>
                  <a:pt x="117" y="311"/>
                  <a:pt x="117" y="311"/>
                  <a:pt x="117" y="311"/>
                </a:cubicBezTo>
                <a:cubicBezTo>
                  <a:pt x="119" y="311"/>
                  <a:pt x="119" y="311"/>
                  <a:pt x="119" y="311"/>
                </a:cubicBezTo>
                <a:cubicBezTo>
                  <a:pt x="120" y="311"/>
                  <a:pt x="120" y="311"/>
                  <a:pt x="120" y="311"/>
                </a:cubicBezTo>
                <a:cubicBezTo>
                  <a:pt x="123" y="311"/>
                  <a:pt x="123" y="311"/>
                  <a:pt x="123" y="311"/>
                </a:cubicBezTo>
                <a:cubicBezTo>
                  <a:pt x="124" y="312"/>
                  <a:pt x="124" y="312"/>
                  <a:pt x="124" y="312"/>
                </a:cubicBezTo>
                <a:cubicBezTo>
                  <a:pt x="134" y="319"/>
                  <a:pt x="134" y="319"/>
                  <a:pt x="134" y="319"/>
                </a:cubicBezTo>
                <a:cubicBezTo>
                  <a:pt x="139" y="321"/>
                  <a:pt x="139" y="321"/>
                  <a:pt x="139" y="321"/>
                </a:cubicBezTo>
                <a:cubicBezTo>
                  <a:pt x="141" y="322"/>
                  <a:pt x="141" y="322"/>
                  <a:pt x="141" y="322"/>
                </a:cubicBezTo>
                <a:cubicBezTo>
                  <a:pt x="144" y="325"/>
                  <a:pt x="144" y="325"/>
                  <a:pt x="144" y="325"/>
                </a:cubicBezTo>
                <a:cubicBezTo>
                  <a:pt x="146" y="326"/>
                  <a:pt x="146" y="326"/>
                  <a:pt x="146" y="326"/>
                </a:cubicBezTo>
                <a:cubicBezTo>
                  <a:pt x="147" y="326"/>
                  <a:pt x="147" y="326"/>
                  <a:pt x="147" y="326"/>
                </a:cubicBezTo>
                <a:cubicBezTo>
                  <a:pt x="149" y="326"/>
                  <a:pt x="149" y="326"/>
                  <a:pt x="149" y="326"/>
                </a:cubicBezTo>
                <a:cubicBezTo>
                  <a:pt x="152" y="326"/>
                  <a:pt x="152" y="326"/>
                  <a:pt x="152" y="326"/>
                </a:cubicBezTo>
                <a:cubicBezTo>
                  <a:pt x="153" y="329"/>
                  <a:pt x="153" y="329"/>
                  <a:pt x="153" y="329"/>
                </a:cubicBezTo>
                <a:cubicBezTo>
                  <a:pt x="154" y="332"/>
                  <a:pt x="154" y="332"/>
                  <a:pt x="154" y="332"/>
                </a:cubicBezTo>
                <a:cubicBezTo>
                  <a:pt x="157" y="334"/>
                  <a:pt x="157" y="334"/>
                  <a:pt x="157" y="334"/>
                </a:cubicBezTo>
                <a:cubicBezTo>
                  <a:pt x="160" y="335"/>
                  <a:pt x="160" y="335"/>
                  <a:pt x="160" y="335"/>
                </a:cubicBezTo>
                <a:cubicBezTo>
                  <a:pt x="163" y="335"/>
                  <a:pt x="163" y="335"/>
                  <a:pt x="163" y="335"/>
                </a:cubicBezTo>
                <a:cubicBezTo>
                  <a:pt x="164" y="335"/>
                  <a:pt x="164" y="335"/>
                  <a:pt x="164" y="335"/>
                </a:cubicBezTo>
                <a:cubicBezTo>
                  <a:pt x="166" y="336"/>
                  <a:pt x="166" y="336"/>
                  <a:pt x="166" y="336"/>
                </a:cubicBezTo>
                <a:cubicBezTo>
                  <a:pt x="164" y="338"/>
                  <a:pt x="164" y="338"/>
                  <a:pt x="164" y="338"/>
                </a:cubicBezTo>
                <a:cubicBezTo>
                  <a:pt x="166" y="339"/>
                  <a:pt x="166" y="339"/>
                  <a:pt x="166" y="339"/>
                </a:cubicBezTo>
                <a:cubicBezTo>
                  <a:pt x="169" y="339"/>
                  <a:pt x="169" y="339"/>
                  <a:pt x="169" y="339"/>
                </a:cubicBezTo>
                <a:cubicBezTo>
                  <a:pt x="170" y="339"/>
                  <a:pt x="170" y="339"/>
                  <a:pt x="170" y="339"/>
                </a:cubicBezTo>
                <a:cubicBezTo>
                  <a:pt x="172" y="338"/>
                  <a:pt x="172" y="338"/>
                  <a:pt x="172" y="338"/>
                </a:cubicBezTo>
                <a:cubicBezTo>
                  <a:pt x="174" y="341"/>
                  <a:pt x="174" y="341"/>
                  <a:pt x="174" y="341"/>
                </a:cubicBezTo>
                <a:cubicBezTo>
                  <a:pt x="176" y="344"/>
                  <a:pt x="176" y="344"/>
                  <a:pt x="176" y="344"/>
                </a:cubicBezTo>
                <a:cubicBezTo>
                  <a:pt x="177" y="344"/>
                  <a:pt x="177" y="344"/>
                  <a:pt x="177" y="344"/>
                </a:cubicBezTo>
                <a:cubicBezTo>
                  <a:pt x="179" y="341"/>
                  <a:pt x="179" y="341"/>
                  <a:pt x="179" y="341"/>
                </a:cubicBezTo>
                <a:cubicBezTo>
                  <a:pt x="180" y="344"/>
                  <a:pt x="180" y="344"/>
                  <a:pt x="180" y="344"/>
                </a:cubicBezTo>
                <a:cubicBezTo>
                  <a:pt x="182" y="344"/>
                  <a:pt x="182" y="344"/>
                  <a:pt x="182" y="344"/>
                </a:cubicBezTo>
                <a:cubicBezTo>
                  <a:pt x="183" y="344"/>
                  <a:pt x="183" y="344"/>
                  <a:pt x="183" y="344"/>
                </a:cubicBezTo>
                <a:cubicBezTo>
                  <a:pt x="183" y="342"/>
                  <a:pt x="183" y="342"/>
                  <a:pt x="183" y="342"/>
                </a:cubicBezTo>
                <a:cubicBezTo>
                  <a:pt x="184" y="342"/>
                  <a:pt x="184" y="342"/>
                  <a:pt x="184" y="342"/>
                </a:cubicBezTo>
                <a:cubicBezTo>
                  <a:pt x="186" y="344"/>
                  <a:pt x="186" y="344"/>
                  <a:pt x="186" y="344"/>
                </a:cubicBezTo>
                <a:cubicBezTo>
                  <a:pt x="190" y="345"/>
                  <a:pt x="190" y="345"/>
                  <a:pt x="190" y="345"/>
                </a:cubicBezTo>
                <a:cubicBezTo>
                  <a:pt x="193" y="345"/>
                  <a:pt x="193" y="345"/>
                  <a:pt x="193" y="345"/>
                </a:cubicBezTo>
                <a:cubicBezTo>
                  <a:pt x="197" y="345"/>
                  <a:pt x="197" y="345"/>
                  <a:pt x="197" y="345"/>
                </a:cubicBezTo>
                <a:cubicBezTo>
                  <a:pt x="202" y="345"/>
                  <a:pt x="202" y="345"/>
                  <a:pt x="202" y="345"/>
                </a:cubicBezTo>
                <a:cubicBezTo>
                  <a:pt x="202" y="344"/>
                  <a:pt x="202" y="344"/>
                  <a:pt x="202" y="344"/>
                </a:cubicBezTo>
                <a:cubicBezTo>
                  <a:pt x="206" y="342"/>
                  <a:pt x="206" y="342"/>
                  <a:pt x="206" y="342"/>
                </a:cubicBezTo>
                <a:cubicBezTo>
                  <a:pt x="207" y="342"/>
                  <a:pt x="207" y="342"/>
                  <a:pt x="207" y="342"/>
                </a:cubicBezTo>
                <a:cubicBezTo>
                  <a:pt x="209" y="342"/>
                  <a:pt x="209" y="342"/>
                  <a:pt x="209" y="342"/>
                </a:cubicBezTo>
                <a:cubicBezTo>
                  <a:pt x="209" y="343"/>
                  <a:pt x="209" y="343"/>
                  <a:pt x="209" y="343"/>
                </a:cubicBezTo>
                <a:cubicBezTo>
                  <a:pt x="210" y="345"/>
                  <a:pt x="210" y="345"/>
                  <a:pt x="210" y="345"/>
                </a:cubicBezTo>
                <a:cubicBezTo>
                  <a:pt x="210" y="347"/>
                  <a:pt x="210" y="347"/>
                  <a:pt x="210" y="347"/>
                </a:cubicBezTo>
                <a:cubicBezTo>
                  <a:pt x="210" y="348"/>
                  <a:pt x="210" y="348"/>
                  <a:pt x="210" y="348"/>
                </a:cubicBezTo>
                <a:cubicBezTo>
                  <a:pt x="210" y="348"/>
                  <a:pt x="210" y="348"/>
                  <a:pt x="210" y="348"/>
                </a:cubicBezTo>
                <a:cubicBezTo>
                  <a:pt x="210" y="349"/>
                  <a:pt x="210" y="349"/>
                  <a:pt x="210" y="349"/>
                </a:cubicBezTo>
                <a:cubicBezTo>
                  <a:pt x="210" y="349"/>
                  <a:pt x="210" y="349"/>
                  <a:pt x="210" y="349"/>
                </a:cubicBezTo>
                <a:cubicBezTo>
                  <a:pt x="210" y="351"/>
                  <a:pt x="210" y="351"/>
                  <a:pt x="210" y="351"/>
                </a:cubicBezTo>
                <a:cubicBezTo>
                  <a:pt x="212" y="352"/>
                  <a:pt x="212" y="352"/>
                  <a:pt x="212" y="352"/>
                </a:cubicBezTo>
                <a:cubicBezTo>
                  <a:pt x="213" y="349"/>
                  <a:pt x="213" y="349"/>
                  <a:pt x="213" y="349"/>
                </a:cubicBezTo>
                <a:cubicBezTo>
                  <a:pt x="215" y="348"/>
                  <a:pt x="215" y="348"/>
                  <a:pt x="215" y="348"/>
                </a:cubicBezTo>
                <a:cubicBezTo>
                  <a:pt x="217" y="344"/>
                  <a:pt x="217" y="344"/>
                  <a:pt x="217" y="344"/>
                </a:cubicBezTo>
                <a:cubicBezTo>
                  <a:pt x="219" y="341"/>
                  <a:pt x="219" y="341"/>
                  <a:pt x="219" y="341"/>
                </a:cubicBezTo>
                <a:cubicBezTo>
                  <a:pt x="223" y="339"/>
                  <a:pt x="223" y="339"/>
                  <a:pt x="223" y="339"/>
                </a:cubicBezTo>
                <a:cubicBezTo>
                  <a:pt x="226" y="339"/>
                  <a:pt x="226" y="339"/>
                  <a:pt x="226" y="339"/>
                </a:cubicBezTo>
                <a:cubicBezTo>
                  <a:pt x="226" y="341"/>
                  <a:pt x="226" y="341"/>
                  <a:pt x="226" y="341"/>
                </a:cubicBezTo>
                <a:cubicBezTo>
                  <a:pt x="227" y="342"/>
                  <a:pt x="227" y="342"/>
                  <a:pt x="227" y="342"/>
                </a:cubicBezTo>
                <a:cubicBezTo>
                  <a:pt x="233" y="344"/>
                  <a:pt x="233" y="344"/>
                  <a:pt x="233" y="344"/>
                </a:cubicBezTo>
                <a:cubicBezTo>
                  <a:pt x="235" y="344"/>
                  <a:pt x="235" y="344"/>
                  <a:pt x="235" y="344"/>
                </a:cubicBezTo>
                <a:cubicBezTo>
                  <a:pt x="236" y="344"/>
                  <a:pt x="236" y="344"/>
                  <a:pt x="236" y="344"/>
                </a:cubicBezTo>
                <a:cubicBezTo>
                  <a:pt x="238" y="342"/>
                  <a:pt x="238" y="342"/>
                  <a:pt x="238" y="342"/>
                </a:cubicBezTo>
                <a:cubicBezTo>
                  <a:pt x="240" y="344"/>
                  <a:pt x="240" y="344"/>
                  <a:pt x="240" y="344"/>
                </a:cubicBezTo>
                <a:cubicBezTo>
                  <a:pt x="243" y="345"/>
                  <a:pt x="243" y="345"/>
                  <a:pt x="243" y="345"/>
                </a:cubicBezTo>
                <a:cubicBezTo>
                  <a:pt x="243" y="347"/>
                  <a:pt x="243" y="347"/>
                  <a:pt x="243" y="347"/>
                </a:cubicBezTo>
                <a:cubicBezTo>
                  <a:pt x="245" y="347"/>
                  <a:pt x="245" y="347"/>
                  <a:pt x="245" y="347"/>
                </a:cubicBezTo>
                <a:cubicBezTo>
                  <a:pt x="248" y="347"/>
                  <a:pt x="248" y="347"/>
                  <a:pt x="248" y="347"/>
                </a:cubicBezTo>
                <a:cubicBezTo>
                  <a:pt x="248" y="346"/>
                  <a:pt x="248" y="346"/>
                  <a:pt x="248" y="346"/>
                </a:cubicBezTo>
                <a:cubicBezTo>
                  <a:pt x="250" y="345"/>
                  <a:pt x="250" y="345"/>
                  <a:pt x="250" y="345"/>
                </a:cubicBezTo>
                <a:cubicBezTo>
                  <a:pt x="252" y="345"/>
                  <a:pt x="252" y="345"/>
                  <a:pt x="252" y="345"/>
                </a:cubicBezTo>
                <a:cubicBezTo>
                  <a:pt x="253" y="345"/>
                  <a:pt x="253" y="345"/>
                  <a:pt x="253" y="345"/>
                </a:cubicBezTo>
                <a:cubicBezTo>
                  <a:pt x="255" y="342"/>
                  <a:pt x="255" y="342"/>
                  <a:pt x="255" y="342"/>
                </a:cubicBezTo>
                <a:cubicBezTo>
                  <a:pt x="256" y="339"/>
                  <a:pt x="256" y="339"/>
                  <a:pt x="256" y="339"/>
                </a:cubicBezTo>
                <a:cubicBezTo>
                  <a:pt x="256" y="339"/>
                  <a:pt x="256" y="339"/>
                  <a:pt x="256" y="339"/>
                </a:cubicBezTo>
                <a:cubicBezTo>
                  <a:pt x="259" y="338"/>
                  <a:pt x="259" y="338"/>
                  <a:pt x="259" y="338"/>
                </a:cubicBezTo>
                <a:cubicBezTo>
                  <a:pt x="259" y="336"/>
                  <a:pt x="259" y="336"/>
                  <a:pt x="259" y="336"/>
                </a:cubicBezTo>
                <a:cubicBezTo>
                  <a:pt x="259" y="335"/>
                  <a:pt x="259" y="335"/>
                  <a:pt x="259" y="335"/>
                </a:cubicBezTo>
                <a:cubicBezTo>
                  <a:pt x="260" y="334"/>
                  <a:pt x="260" y="334"/>
                  <a:pt x="260" y="334"/>
                </a:cubicBezTo>
                <a:cubicBezTo>
                  <a:pt x="262" y="334"/>
                  <a:pt x="262" y="334"/>
                  <a:pt x="262" y="334"/>
                </a:cubicBezTo>
                <a:cubicBezTo>
                  <a:pt x="263" y="334"/>
                  <a:pt x="263" y="334"/>
                  <a:pt x="263" y="334"/>
                </a:cubicBezTo>
                <a:cubicBezTo>
                  <a:pt x="265" y="334"/>
                  <a:pt x="265" y="334"/>
                  <a:pt x="265" y="334"/>
                </a:cubicBezTo>
                <a:cubicBezTo>
                  <a:pt x="266" y="332"/>
                  <a:pt x="266" y="332"/>
                  <a:pt x="266" y="332"/>
                </a:cubicBezTo>
                <a:cubicBezTo>
                  <a:pt x="269" y="329"/>
                  <a:pt x="269" y="329"/>
                  <a:pt x="269" y="329"/>
                </a:cubicBezTo>
                <a:cubicBezTo>
                  <a:pt x="270" y="326"/>
                  <a:pt x="270" y="326"/>
                  <a:pt x="270" y="326"/>
                </a:cubicBezTo>
                <a:cubicBezTo>
                  <a:pt x="272" y="326"/>
                  <a:pt x="272" y="326"/>
                  <a:pt x="272" y="326"/>
                </a:cubicBezTo>
                <a:cubicBezTo>
                  <a:pt x="274" y="325"/>
                  <a:pt x="274" y="325"/>
                  <a:pt x="274" y="325"/>
                </a:cubicBezTo>
                <a:cubicBezTo>
                  <a:pt x="275" y="325"/>
                  <a:pt x="275" y="325"/>
                  <a:pt x="275" y="325"/>
                </a:cubicBezTo>
                <a:cubicBezTo>
                  <a:pt x="276" y="326"/>
                  <a:pt x="276" y="326"/>
                  <a:pt x="276" y="326"/>
                </a:cubicBezTo>
                <a:cubicBezTo>
                  <a:pt x="278" y="328"/>
                  <a:pt x="278" y="328"/>
                  <a:pt x="278" y="328"/>
                </a:cubicBezTo>
                <a:cubicBezTo>
                  <a:pt x="278" y="326"/>
                  <a:pt x="278" y="326"/>
                  <a:pt x="278" y="326"/>
                </a:cubicBezTo>
                <a:cubicBezTo>
                  <a:pt x="279" y="328"/>
                  <a:pt x="279" y="328"/>
                  <a:pt x="279" y="328"/>
                </a:cubicBezTo>
                <a:cubicBezTo>
                  <a:pt x="281" y="328"/>
                  <a:pt x="281" y="328"/>
                  <a:pt x="281" y="328"/>
                </a:cubicBezTo>
                <a:cubicBezTo>
                  <a:pt x="281" y="329"/>
                  <a:pt x="281" y="329"/>
                  <a:pt x="281" y="329"/>
                </a:cubicBezTo>
                <a:cubicBezTo>
                  <a:pt x="282" y="329"/>
                  <a:pt x="282" y="329"/>
                  <a:pt x="282" y="329"/>
                </a:cubicBezTo>
                <a:cubicBezTo>
                  <a:pt x="283" y="329"/>
                  <a:pt x="283" y="329"/>
                  <a:pt x="283" y="329"/>
                </a:cubicBezTo>
                <a:cubicBezTo>
                  <a:pt x="285" y="326"/>
                  <a:pt x="285" y="326"/>
                  <a:pt x="285" y="326"/>
                </a:cubicBezTo>
                <a:cubicBezTo>
                  <a:pt x="288" y="324"/>
                  <a:pt x="288" y="324"/>
                  <a:pt x="288" y="324"/>
                </a:cubicBezTo>
                <a:cubicBezTo>
                  <a:pt x="289" y="324"/>
                  <a:pt x="289" y="324"/>
                  <a:pt x="289" y="324"/>
                </a:cubicBezTo>
                <a:cubicBezTo>
                  <a:pt x="291" y="324"/>
                  <a:pt x="291" y="324"/>
                  <a:pt x="291" y="324"/>
                </a:cubicBezTo>
                <a:cubicBezTo>
                  <a:pt x="293" y="326"/>
                  <a:pt x="293" y="326"/>
                  <a:pt x="293" y="326"/>
                </a:cubicBezTo>
                <a:cubicBezTo>
                  <a:pt x="292" y="328"/>
                  <a:pt x="292" y="328"/>
                  <a:pt x="292" y="328"/>
                </a:cubicBezTo>
                <a:cubicBezTo>
                  <a:pt x="292" y="329"/>
                  <a:pt x="292" y="329"/>
                  <a:pt x="292" y="329"/>
                </a:cubicBezTo>
                <a:cubicBezTo>
                  <a:pt x="293" y="329"/>
                  <a:pt x="293" y="329"/>
                  <a:pt x="293" y="329"/>
                </a:cubicBezTo>
                <a:cubicBezTo>
                  <a:pt x="295" y="329"/>
                  <a:pt x="295" y="329"/>
                  <a:pt x="295" y="329"/>
                </a:cubicBezTo>
                <a:cubicBezTo>
                  <a:pt x="296" y="328"/>
                  <a:pt x="296" y="328"/>
                  <a:pt x="296" y="328"/>
                </a:cubicBezTo>
                <a:cubicBezTo>
                  <a:pt x="296" y="329"/>
                  <a:pt x="296" y="329"/>
                  <a:pt x="296" y="329"/>
                </a:cubicBezTo>
                <a:cubicBezTo>
                  <a:pt x="296" y="331"/>
                  <a:pt x="296" y="331"/>
                  <a:pt x="296" y="331"/>
                </a:cubicBezTo>
                <a:cubicBezTo>
                  <a:pt x="298" y="332"/>
                  <a:pt x="298" y="332"/>
                  <a:pt x="298" y="332"/>
                </a:cubicBezTo>
                <a:cubicBezTo>
                  <a:pt x="296" y="335"/>
                  <a:pt x="296" y="335"/>
                  <a:pt x="296" y="335"/>
                </a:cubicBezTo>
                <a:cubicBezTo>
                  <a:pt x="295" y="336"/>
                  <a:pt x="295" y="336"/>
                  <a:pt x="295" y="336"/>
                </a:cubicBezTo>
                <a:cubicBezTo>
                  <a:pt x="295" y="337"/>
                  <a:pt x="295" y="337"/>
                  <a:pt x="295" y="337"/>
                </a:cubicBezTo>
                <a:cubicBezTo>
                  <a:pt x="296" y="338"/>
                  <a:pt x="296" y="338"/>
                  <a:pt x="296" y="338"/>
                </a:cubicBezTo>
                <a:cubicBezTo>
                  <a:pt x="298" y="338"/>
                  <a:pt x="298" y="338"/>
                  <a:pt x="298" y="338"/>
                </a:cubicBezTo>
                <a:cubicBezTo>
                  <a:pt x="299" y="337"/>
                  <a:pt x="299" y="337"/>
                  <a:pt x="299" y="337"/>
                </a:cubicBezTo>
                <a:cubicBezTo>
                  <a:pt x="299" y="336"/>
                  <a:pt x="299" y="336"/>
                  <a:pt x="299" y="336"/>
                </a:cubicBezTo>
                <a:cubicBezTo>
                  <a:pt x="300" y="337"/>
                  <a:pt x="300" y="337"/>
                  <a:pt x="300" y="337"/>
                </a:cubicBezTo>
                <a:cubicBezTo>
                  <a:pt x="303" y="338"/>
                  <a:pt x="303" y="338"/>
                  <a:pt x="303" y="338"/>
                </a:cubicBezTo>
                <a:cubicBezTo>
                  <a:pt x="305" y="338"/>
                  <a:pt x="305" y="338"/>
                  <a:pt x="305" y="338"/>
                </a:cubicBezTo>
                <a:cubicBezTo>
                  <a:pt x="305" y="338"/>
                  <a:pt x="305" y="338"/>
                  <a:pt x="305" y="338"/>
                </a:cubicBezTo>
                <a:cubicBezTo>
                  <a:pt x="306" y="339"/>
                  <a:pt x="306" y="339"/>
                  <a:pt x="306" y="339"/>
                </a:cubicBezTo>
                <a:cubicBezTo>
                  <a:pt x="308" y="341"/>
                  <a:pt x="308" y="341"/>
                  <a:pt x="308" y="341"/>
                </a:cubicBezTo>
                <a:cubicBezTo>
                  <a:pt x="309" y="339"/>
                  <a:pt x="309" y="339"/>
                  <a:pt x="309" y="339"/>
                </a:cubicBezTo>
                <a:cubicBezTo>
                  <a:pt x="309" y="335"/>
                  <a:pt x="309" y="335"/>
                  <a:pt x="309" y="335"/>
                </a:cubicBezTo>
                <a:cubicBezTo>
                  <a:pt x="314" y="338"/>
                  <a:pt x="314" y="338"/>
                  <a:pt x="314" y="338"/>
                </a:cubicBezTo>
                <a:cubicBezTo>
                  <a:pt x="316" y="341"/>
                  <a:pt x="316" y="341"/>
                  <a:pt x="316" y="341"/>
                </a:cubicBezTo>
                <a:cubicBezTo>
                  <a:pt x="318" y="342"/>
                  <a:pt x="318" y="342"/>
                  <a:pt x="318" y="342"/>
                </a:cubicBezTo>
                <a:cubicBezTo>
                  <a:pt x="318" y="344"/>
                  <a:pt x="318" y="344"/>
                  <a:pt x="318" y="344"/>
                </a:cubicBezTo>
                <a:cubicBezTo>
                  <a:pt x="321" y="349"/>
                  <a:pt x="321" y="349"/>
                  <a:pt x="321" y="349"/>
                </a:cubicBezTo>
                <a:cubicBezTo>
                  <a:pt x="322" y="348"/>
                  <a:pt x="322" y="348"/>
                  <a:pt x="322" y="348"/>
                </a:cubicBezTo>
                <a:cubicBezTo>
                  <a:pt x="325" y="349"/>
                  <a:pt x="325" y="349"/>
                  <a:pt x="325" y="349"/>
                </a:cubicBezTo>
                <a:cubicBezTo>
                  <a:pt x="326" y="351"/>
                  <a:pt x="326" y="351"/>
                  <a:pt x="326" y="351"/>
                </a:cubicBezTo>
                <a:cubicBezTo>
                  <a:pt x="328" y="357"/>
                  <a:pt x="328" y="357"/>
                  <a:pt x="328" y="357"/>
                </a:cubicBezTo>
                <a:cubicBezTo>
                  <a:pt x="329" y="365"/>
                  <a:pt x="329" y="365"/>
                  <a:pt x="329" y="365"/>
                </a:cubicBezTo>
                <a:cubicBezTo>
                  <a:pt x="329" y="368"/>
                  <a:pt x="329" y="368"/>
                  <a:pt x="329" y="368"/>
                </a:cubicBezTo>
                <a:cubicBezTo>
                  <a:pt x="329" y="369"/>
                  <a:pt x="329" y="369"/>
                  <a:pt x="329" y="369"/>
                </a:cubicBezTo>
                <a:cubicBezTo>
                  <a:pt x="328" y="369"/>
                  <a:pt x="328" y="369"/>
                  <a:pt x="328" y="369"/>
                </a:cubicBezTo>
                <a:cubicBezTo>
                  <a:pt x="329" y="371"/>
                  <a:pt x="329" y="371"/>
                  <a:pt x="329" y="371"/>
                </a:cubicBezTo>
                <a:cubicBezTo>
                  <a:pt x="331" y="372"/>
                  <a:pt x="331" y="372"/>
                  <a:pt x="331" y="372"/>
                </a:cubicBezTo>
                <a:cubicBezTo>
                  <a:pt x="329" y="372"/>
                  <a:pt x="329" y="372"/>
                  <a:pt x="329" y="372"/>
                </a:cubicBezTo>
                <a:cubicBezTo>
                  <a:pt x="328" y="372"/>
                  <a:pt x="328" y="372"/>
                  <a:pt x="328" y="372"/>
                </a:cubicBezTo>
                <a:cubicBezTo>
                  <a:pt x="326" y="374"/>
                  <a:pt x="326" y="374"/>
                  <a:pt x="326" y="374"/>
                </a:cubicBezTo>
                <a:cubicBezTo>
                  <a:pt x="326" y="375"/>
                  <a:pt x="326" y="375"/>
                  <a:pt x="326" y="375"/>
                </a:cubicBezTo>
                <a:cubicBezTo>
                  <a:pt x="326" y="377"/>
                  <a:pt x="326" y="377"/>
                  <a:pt x="326" y="377"/>
                </a:cubicBezTo>
                <a:cubicBezTo>
                  <a:pt x="325" y="377"/>
                  <a:pt x="325" y="377"/>
                  <a:pt x="325" y="377"/>
                </a:cubicBezTo>
                <a:cubicBezTo>
                  <a:pt x="324" y="379"/>
                  <a:pt x="324" y="379"/>
                  <a:pt x="324" y="379"/>
                </a:cubicBezTo>
                <a:cubicBezTo>
                  <a:pt x="324" y="381"/>
                  <a:pt x="324" y="381"/>
                  <a:pt x="324" y="381"/>
                </a:cubicBezTo>
                <a:cubicBezTo>
                  <a:pt x="322" y="381"/>
                  <a:pt x="322" y="381"/>
                  <a:pt x="322" y="381"/>
                </a:cubicBezTo>
                <a:cubicBezTo>
                  <a:pt x="321" y="384"/>
                  <a:pt x="321" y="384"/>
                  <a:pt x="321" y="384"/>
                </a:cubicBezTo>
                <a:cubicBezTo>
                  <a:pt x="322" y="387"/>
                  <a:pt x="322" y="387"/>
                  <a:pt x="322" y="387"/>
                </a:cubicBezTo>
                <a:cubicBezTo>
                  <a:pt x="319" y="387"/>
                  <a:pt x="319" y="387"/>
                  <a:pt x="319" y="387"/>
                </a:cubicBezTo>
                <a:cubicBezTo>
                  <a:pt x="319" y="390"/>
                  <a:pt x="319" y="390"/>
                  <a:pt x="319" y="390"/>
                </a:cubicBezTo>
                <a:cubicBezTo>
                  <a:pt x="321" y="391"/>
                  <a:pt x="321" y="391"/>
                  <a:pt x="321" y="391"/>
                </a:cubicBezTo>
                <a:cubicBezTo>
                  <a:pt x="322" y="392"/>
                  <a:pt x="322" y="392"/>
                  <a:pt x="322" y="392"/>
                </a:cubicBezTo>
                <a:cubicBezTo>
                  <a:pt x="322" y="394"/>
                  <a:pt x="322" y="394"/>
                  <a:pt x="322" y="394"/>
                </a:cubicBezTo>
                <a:cubicBezTo>
                  <a:pt x="322" y="397"/>
                  <a:pt x="322" y="397"/>
                  <a:pt x="322" y="397"/>
                </a:cubicBezTo>
                <a:cubicBezTo>
                  <a:pt x="322" y="398"/>
                  <a:pt x="322" y="398"/>
                  <a:pt x="322" y="398"/>
                </a:cubicBezTo>
                <a:cubicBezTo>
                  <a:pt x="322" y="400"/>
                  <a:pt x="322" y="400"/>
                  <a:pt x="322" y="400"/>
                </a:cubicBezTo>
                <a:cubicBezTo>
                  <a:pt x="325" y="398"/>
                  <a:pt x="325" y="398"/>
                  <a:pt x="325" y="398"/>
                </a:cubicBezTo>
                <a:cubicBezTo>
                  <a:pt x="328" y="397"/>
                  <a:pt x="328" y="397"/>
                  <a:pt x="328" y="397"/>
                </a:cubicBezTo>
                <a:cubicBezTo>
                  <a:pt x="329" y="397"/>
                  <a:pt x="329" y="397"/>
                  <a:pt x="329" y="397"/>
                </a:cubicBezTo>
                <a:cubicBezTo>
                  <a:pt x="332" y="397"/>
                  <a:pt x="332" y="397"/>
                  <a:pt x="332" y="397"/>
                </a:cubicBezTo>
                <a:cubicBezTo>
                  <a:pt x="334" y="397"/>
                  <a:pt x="334" y="397"/>
                  <a:pt x="334" y="397"/>
                </a:cubicBezTo>
                <a:cubicBezTo>
                  <a:pt x="336" y="395"/>
                  <a:pt x="336" y="395"/>
                  <a:pt x="336" y="395"/>
                </a:cubicBezTo>
                <a:cubicBezTo>
                  <a:pt x="335" y="398"/>
                  <a:pt x="335" y="398"/>
                  <a:pt x="335" y="398"/>
                </a:cubicBezTo>
                <a:cubicBezTo>
                  <a:pt x="335" y="400"/>
                  <a:pt x="335" y="400"/>
                  <a:pt x="335" y="400"/>
                </a:cubicBezTo>
                <a:cubicBezTo>
                  <a:pt x="336" y="402"/>
                  <a:pt x="336" y="402"/>
                  <a:pt x="336" y="402"/>
                </a:cubicBezTo>
                <a:cubicBezTo>
                  <a:pt x="336" y="404"/>
                  <a:pt x="336" y="404"/>
                  <a:pt x="336" y="404"/>
                </a:cubicBezTo>
                <a:cubicBezTo>
                  <a:pt x="338" y="405"/>
                  <a:pt x="338" y="405"/>
                  <a:pt x="338" y="405"/>
                </a:cubicBezTo>
                <a:cubicBezTo>
                  <a:pt x="339" y="408"/>
                  <a:pt x="339" y="408"/>
                  <a:pt x="339" y="408"/>
                </a:cubicBezTo>
                <a:cubicBezTo>
                  <a:pt x="339" y="410"/>
                  <a:pt x="339" y="410"/>
                  <a:pt x="339" y="410"/>
                </a:cubicBezTo>
                <a:cubicBezTo>
                  <a:pt x="342" y="410"/>
                  <a:pt x="342" y="410"/>
                  <a:pt x="342" y="410"/>
                </a:cubicBezTo>
                <a:cubicBezTo>
                  <a:pt x="345" y="411"/>
                  <a:pt x="345" y="411"/>
                  <a:pt x="345" y="411"/>
                </a:cubicBezTo>
                <a:cubicBezTo>
                  <a:pt x="346" y="412"/>
                  <a:pt x="346" y="412"/>
                  <a:pt x="346" y="412"/>
                </a:cubicBezTo>
                <a:cubicBezTo>
                  <a:pt x="345" y="414"/>
                  <a:pt x="345" y="414"/>
                  <a:pt x="345" y="414"/>
                </a:cubicBezTo>
                <a:cubicBezTo>
                  <a:pt x="345" y="415"/>
                  <a:pt x="345" y="415"/>
                  <a:pt x="345" y="415"/>
                </a:cubicBezTo>
                <a:cubicBezTo>
                  <a:pt x="345" y="418"/>
                  <a:pt x="345" y="418"/>
                  <a:pt x="345" y="418"/>
                </a:cubicBezTo>
                <a:cubicBezTo>
                  <a:pt x="344" y="422"/>
                  <a:pt x="344" y="422"/>
                  <a:pt x="344" y="422"/>
                </a:cubicBezTo>
                <a:cubicBezTo>
                  <a:pt x="344" y="424"/>
                  <a:pt x="344" y="424"/>
                  <a:pt x="344" y="424"/>
                </a:cubicBezTo>
                <a:cubicBezTo>
                  <a:pt x="345" y="424"/>
                  <a:pt x="345" y="424"/>
                  <a:pt x="345" y="424"/>
                </a:cubicBezTo>
                <a:cubicBezTo>
                  <a:pt x="349" y="424"/>
                  <a:pt x="349" y="424"/>
                  <a:pt x="349" y="424"/>
                </a:cubicBezTo>
                <a:cubicBezTo>
                  <a:pt x="354" y="424"/>
                  <a:pt x="354" y="424"/>
                  <a:pt x="354" y="424"/>
                </a:cubicBezTo>
                <a:cubicBezTo>
                  <a:pt x="354" y="425"/>
                  <a:pt x="354" y="425"/>
                  <a:pt x="354" y="425"/>
                </a:cubicBezTo>
                <a:cubicBezTo>
                  <a:pt x="354" y="427"/>
                  <a:pt x="354" y="427"/>
                  <a:pt x="354" y="427"/>
                </a:cubicBezTo>
                <a:cubicBezTo>
                  <a:pt x="354" y="428"/>
                  <a:pt x="354" y="428"/>
                  <a:pt x="354" y="428"/>
                </a:cubicBezTo>
                <a:cubicBezTo>
                  <a:pt x="355" y="429"/>
                  <a:pt x="355" y="429"/>
                  <a:pt x="355" y="429"/>
                </a:cubicBezTo>
                <a:cubicBezTo>
                  <a:pt x="357" y="430"/>
                  <a:pt x="357" y="430"/>
                  <a:pt x="357" y="430"/>
                </a:cubicBezTo>
                <a:cubicBezTo>
                  <a:pt x="357" y="431"/>
                  <a:pt x="357" y="431"/>
                  <a:pt x="357" y="431"/>
                </a:cubicBezTo>
                <a:cubicBezTo>
                  <a:pt x="357" y="433"/>
                  <a:pt x="357" y="433"/>
                  <a:pt x="357" y="433"/>
                </a:cubicBezTo>
                <a:cubicBezTo>
                  <a:pt x="358" y="433"/>
                  <a:pt x="358" y="433"/>
                  <a:pt x="358" y="433"/>
                </a:cubicBezTo>
                <a:cubicBezTo>
                  <a:pt x="359" y="433"/>
                  <a:pt x="359" y="433"/>
                  <a:pt x="359" y="433"/>
                </a:cubicBezTo>
                <a:cubicBezTo>
                  <a:pt x="362" y="433"/>
                  <a:pt x="362" y="433"/>
                  <a:pt x="362" y="433"/>
                </a:cubicBezTo>
                <a:cubicBezTo>
                  <a:pt x="364" y="431"/>
                  <a:pt x="364" y="431"/>
                  <a:pt x="364" y="431"/>
                </a:cubicBezTo>
                <a:cubicBezTo>
                  <a:pt x="368" y="428"/>
                  <a:pt x="368" y="428"/>
                  <a:pt x="368" y="428"/>
                </a:cubicBezTo>
                <a:cubicBezTo>
                  <a:pt x="369" y="434"/>
                  <a:pt x="369" y="434"/>
                  <a:pt x="369" y="434"/>
                </a:cubicBezTo>
                <a:cubicBezTo>
                  <a:pt x="371" y="435"/>
                  <a:pt x="371" y="435"/>
                  <a:pt x="371" y="435"/>
                </a:cubicBezTo>
                <a:cubicBezTo>
                  <a:pt x="372" y="435"/>
                  <a:pt x="372" y="435"/>
                  <a:pt x="372" y="435"/>
                </a:cubicBezTo>
                <a:cubicBezTo>
                  <a:pt x="375" y="437"/>
                  <a:pt x="375" y="437"/>
                  <a:pt x="375" y="437"/>
                </a:cubicBezTo>
                <a:cubicBezTo>
                  <a:pt x="377" y="437"/>
                  <a:pt x="377" y="437"/>
                  <a:pt x="377" y="437"/>
                </a:cubicBezTo>
                <a:cubicBezTo>
                  <a:pt x="377" y="434"/>
                  <a:pt x="377" y="434"/>
                  <a:pt x="377" y="434"/>
                </a:cubicBezTo>
                <a:cubicBezTo>
                  <a:pt x="375" y="433"/>
                  <a:pt x="375" y="433"/>
                  <a:pt x="375" y="433"/>
                </a:cubicBezTo>
                <a:cubicBezTo>
                  <a:pt x="377" y="431"/>
                  <a:pt x="377" y="431"/>
                  <a:pt x="377" y="431"/>
                </a:cubicBezTo>
                <a:cubicBezTo>
                  <a:pt x="375" y="430"/>
                  <a:pt x="375" y="430"/>
                  <a:pt x="375" y="430"/>
                </a:cubicBezTo>
                <a:cubicBezTo>
                  <a:pt x="372" y="425"/>
                  <a:pt x="372" y="425"/>
                  <a:pt x="372" y="425"/>
                </a:cubicBezTo>
                <a:cubicBezTo>
                  <a:pt x="372" y="421"/>
                  <a:pt x="372" y="421"/>
                  <a:pt x="372" y="421"/>
                </a:cubicBezTo>
                <a:cubicBezTo>
                  <a:pt x="372" y="420"/>
                  <a:pt x="372" y="420"/>
                  <a:pt x="372" y="420"/>
                </a:cubicBezTo>
                <a:cubicBezTo>
                  <a:pt x="374" y="418"/>
                  <a:pt x="374" y="418"/>
                  <a:pt x="374" y="418"/>
                </a:cubicBezTo>
                <a:cubicBezTo>
                  <a:pt x="374" y="420"/>
                  <a:pt x="374" y="420"/>
                  <a:pt x="374" y="420"/>
                </a:cubicBezTo>
                <a:cubicBezTo>
                  <a:pt x="375" y="420"/>
                  <a:pt x="375" y="420"/>
                  <a:pt x="375" y="420"/>
                </a:cubicBezTo>
                <a:cubicBezTo>
                  <a:pt x="377" y="420"/>
                  <a:pt x="377" y="420"/>
                  <a:pt x="377" y="420"/>
                </a:cubicBezTo>
                <a:cubicBezTo>
                  <a:pt x="378" y="420"/>
                  <a:pt x="378" y="420"/>
                  <a:pt x="378" y="420"/>
                </a:cubicBezTo>
                <a:cubicBezTo>
                  <a:pt x="379" y="420"/>
                  <a:pt x="379" y="420"/>
                  <a:pt x="379" y="420"/>
                </a:cubicBezTo>
                <a:cubicBezTo>
                  <a:pt x="381" y="415"/>
                  <a:pt x="381" y="415"/>
                  <a:pt x="381" y="415"/>
                </a:cubicBezTo>
                <a:cubicBezTo>
                  <a:pt x="382" y="415"/>
                  <a:pt x="382" y="415"/>
                  <a:pt x="382" y="415"/>
                </a:cubicBezTo>
                <a:cubicBezTo>
                  <a:pt x="384" y="415"/>
                  <a:pt x="384" y="415"/>
                  <a:pt x="384" y="415"/>
                </a:cubicBezTo>
                <a:cubicBezTo>
                  <a:pt x="385" y="415"/>
                  <a:pt x="385" y="415"/>
                  <a:pt x="385" y="415"/>
                </a:cubicBezTo>
                <a:cubicBezTo>
                  <a:pt x="387" y="418"/>
                  <a:pt x="387" y="418"/>
                  <a:pt x="387" y="418"/>
                </a:cubicBezTo>
                <a:cubicBezTo>
                  <a:pt x="388" y="418"/>
                  <a:pt x="388" y="418"/>
                  <a:pt x="388" y="418"/>
                </a:cubicBezTo>
                <a:cubicBezTo>
                  <a:pt x="389" y="417"/>
                  <a:pt x="389" y="417"/>
                  <a:pt x="389" y="417"/>
                </a:cubicBezTo>
                <a:cubicBezTo>
                  <a:pt x="391" y="416"/>
                  <a:pt x="391" y="416"/>
                  <a:pt x="391" y="416"/>
                </a:cubicBezTo>
                <a:cubicBezTo>
                  <a:pt x="392" y="415"/>
                  <a:pt x="392" y="415"/>
                  <a:pt x="392" y="415"/>
                </a:cubicBezTo>
                <a:cubicBezTo>
                  <a:pt x="394" y="417"/>
                  <a:pt x="394" y="417"/>
                  <a:pt x="394" y="417"/>
                </a:cubicBezTo>
                <a:cubicBezTo>
                  <a:pt x="395" y="415"/>
                  <a:pt x="395" y="415"/>
                  <a:pt x="395" y="415"/>
                </a:cubicBezTo>
                <a:cubicBezTo>
                  <a:pt x="397" y="415"/>
                  <a:pt x="397" y="415"/>
                  <a:pt x="397" y="415"/>
                </a:cubicBezTo>
                <a:cubicBezTo>
                  <a:pt x="400" y="418"/>
                  <a:pt x="400" y="418"/>
                  <a:pt x="400" y="418"/>
                </a:cubicBezTo>
                <a:cubicBezTo>
                  <a:pt x="400" y="417"/>
                  <a:pt x="400" y="417"/>
                  <a:pt x="400" y="417"/>
                </a:cubicBezTo>
                <a:cubicBezTo>
                  <a:pt x="401" y="414"/>
                  <a:pt x="401" y="414"/>
                  <a:pt x="401" y="414"/>
                </a:cubicBezTo>
                <a:cubicBezTo>
                  <a:pt x="402" y="414"/>
                  <a:pt x="402" y="414"/>
                  <a:pt x="402" y="414"/>
                </a:cubicBezTo>
                <a:cubicBezTo>
                  <a:pt x="402" y="415"/>
                  <a:pt x="402" y="415"/>
                  <a:pt x="402" y="415"/>
                </a:cubicBezTo>
                <a:cubicBezTo>
                  <a:pt x="405" y="415"/>
                  <a:pt x="405" y="415"/>
                  <a:pt x="405" y="415"/>
                </a:cubicBezTo>
                <a:cubicBezTo>
                  <a:pt x="408" y="412"/>
                  <a:pt x="408" y="412"/>
                  <a:pt x="408" y="412"/>
                </a:cubicBezTo>
                <a:cubicBezTo>
                  <a:pt x="410" y="411"/>
                  <a:pt x="410" y="411"/>
                  <a:pt x="410" y="411"/>
                </a:cubicBezTo>
                <a:cubicBezTo>
                  <a:pt x="410" y="410"/>
                  <a:pt x="410" y="410"/>
                  <a:pt x="410" y="410"/>
                </a:cubicBezTo>
                <a:cubicBezTo>
                  <a:pt x="411" y="408"/>
                  <a:pt x="411" y="408"/>
                  <a:pt x="411" y="408"/>
                </a:cubicBezTo>
                <a:cubicBezTo>
                  <a:pt x="414" y="407"/>
                  <a:pt x="414" y="407"/>
                  <a:pt x="414" y="407"/>
                </a:cubicBezTo>
                <a:cubicBezTo>
                  <a:pt x="417" y="410"/>
                  <a:pt x="417" y="410"/>
                  <a:pt x="417" y="410"/>
                </a:cubicBezTo>
                <a:cubicBezTo>
                  <a:pt x="420" y="412"/>
                  <a:pt x="420" y="412"/>
                  <a:pt x="420" y="412"/>
                </a:cubicBezTo>
                <a:cubicBezTo>
                  <a:pt x="422" y="412"/>
                  <a:pt x="422" y="412"/>
                  <a:pt x="422" y="412"/>
                </a:cubicBezTo>
                <a:cubicBezTo>
                  <a:pt x="424" y="412"/>
                  <a:pt x="424" y="412"/>
                  <a:pt x="424" y="412"/>
                </a:cubicBezTo>
                <a:cubicBezTo>
                  <a:pt x="425" y="412"/>
                  <a:pt x="425" y="412"/>
                  <a:pt x="425" y="412"/>
                </a:cubicBezTo>
                <a:cubicBezTo>
                  <a:pt x="428" y="412"/>
                  <a:pt x="428" y="412"/>
                  <a:pt x="428" y="412"/>
                </a:cubicBezTo>
                <a:cubicBezTo>
                  <a:pt x="430" y="412"/>
                  <a:pt x="430" y="412"/>
                  <a:pt x="430" y="412"/>
                </a:cubicBezTo>
                <a:cubicBezTo>
                  <a:pt x="431" y="415"/>
                  <a:pt x="431" y="415"/>
                  <a:pt x="431" y="415"/>
                </a:cubicBezTo>
                <a:cubicBezTo>
                  <a:pt x="431" y="417"/>
                  <a:pt x="431" y="417"/>
                  <a:pt x="431" y="417"/>
                </a:cubicBezTo>
                <a:cubicBezTo>
                  <a:pt x="430" y="417"/>
                  <a:pt x="430" y="417"/>
                  <a:pt x="430" y="417"/>
                </a:cubicBezTo>
                <a:cubicBezTo>
                  <a:pt x="431" y="421"/>
                  <a:pt x="431" y="421"/>
                  <a:pt x="431" y="421"/>
                </a:cubicBezTo>
                <a:cubicBezTo>
                  <a:pt x="432" y="425"/>
                  <a:pt x="432" y="425"/>
                  <a:pt x="432" y="425"/>
                </a:cubicBezTo>
                <a:cubicBezTo>
                  <a:pt x="435" y="425"/>
                  <a:pt x="435" y="425"/>
                  <a:pt x="435" y="425"/>
                </a:cubicBezTo>
                <a:cubicBezTo>
                  <a:pt x="437" y="427"/>
                  <a:pt x="437" y="427"/>
                  <a:pt x="437" y="427"/>
                </a:cubicBezTo>
                <a:cubicBezTo>
                  <a:pt x="437" y="428"/>
                  <a:pt x="437" y="428"/>
                  <a:pt x="437" y="428"/>
                </a:cubicBezTo>
                <a:cubicBezTo>
                  <a:pt x="440" y="430"/>
                  <a:pt x="440" y="430"/>
                  <a:pt x="440" y="430"/>
                </a:cubicBezTo>
                <a:cubicBezTo>
                  <a:pt x="441" y="431"/>
                  <a:pt x="441" y="431"/>
                  <a:pt x="441" y="431"/>
                </a:cubicBezTo>
                <a:cubicBezTo>
                  <a:pt x="443" y="430"/>
                  <a:pt x="443" y="430"/>
                  <a:pt x="443" y="430"/>
                </a:cubicBezTo>
                <a:cubicBezTo>
                  <a:pt x="443" y="431"/>
                  <a:pt x="443" y="431"/>
                  <a:pt x="443" y="431"/>
                </a:cubicBezTo>
                <a:cubicBezTo>
                  <a:pt x="444" y="431"/>
                  <a:pt x="444" y="431"/>
                  <a:pt x="444" y="431"/>
                </a:cubicBezTo>
                <a:cubicBezTo>
                  <a:pt x="445" y="430"/>
                  <a:pt x="445" y="430"/>
                  <a:pt x="445" y="430"/>
                </a:cubicBezTo>
                <a:cubicBezTo>
                  <a:pt x="448" y="430"/>
                  <a:pt x="448" y="430"/>
                  <a:pt x="448" y="430"/>
                </a:cubicBezTo>
                <a:cubicBezTo>
                  <a:pt x="450" y="431"/>
                  <a:pt x="450" y="431"/>
                  <a:pt x="450" y="431"/>
                </a:cubicBezTo>
                <a:cubicBezTo>
                  <a:pt x="451" y="433"/>
                  <a:pt x="451" y="433"/>
                  <a:pt x="451" y="433"/>
                </a:cubicBezTo>
                <a:cubicBezTo>
                  <a:pt x="453" y="431"/>
                  <a:pt x="453" y="431"/>
                  <a:pt x="453" y="431"/>
                </a:cubicBezTo>
                <a:cubicBezTo>
                  <a:pt x="453" y="430"/>
                  <a:pt x="453" y="430"/>
                  <a:pt x="453" y="430"/>
                </a:cubicBezTo>
                <a:cubicBezTo>
                  <a:pt x="454" y="430"/>
                  <a:pt x="454" y="430"/>
                  <a:pt x="454" y="430"/>
                </a:cubicBezTo>
                <a:cubicBezTo>
                  <a:pt x="455" y="431"/>
                  <a:pt x="455" y="431"/>
                  <a:pt x="455" y="431"/>
                </a:cubicBezTo>
                <a:cubicBezTo>
                  <a:pt x="455" y="430"/>
                  <a:pt x="455" y="430"/>
                  <a:pt x="455" y="430"/>
                </a:cubicBezTo>
                <a:cubicBezTo>
                  <a:pt x="455" y="428"/>
                  <a:pt x="455" y="428"/>
                  <a:pt x="455" y="428"/>
                </a:cubicBezTo>
                <a:cubicBezTo>
                  <a:pt x="454" y="427"/>
                  <a:pt x="454" y="427"/>
                  <a:pt x="454" y="427"/>
                </a:cubicBezTo>
                <a:cubicBezTo>
                  <a:pt x="455" y="425"/>
                  <a:pt x="455" y="425"/>
                  <a:pt x="455" y="425"/>
                </a:cubicBezTo>
                <a:cubicBezTo>
                  <a:pt x="455" y="427"/>
                  <a:pt x="455" y="427"/>
                  <a:pt x="455" y="427"/>
                </a:cubicBezTo>
                <a:cubicBezTo>
                  <a:pt x="455" y="428"/>
                  <a:pt x="455" y="428"/>
                  <a:pt x="455" y="428"/>
                </a:cubicBezTo>
                <a:cubicBezTo>
                  <a:pt x="457" y="428"/>
                  <a:pt x="457" y="428"/>
                  <a:pt x="457" y="428"/>
                </a:cubicBezTo>
                <a:cubicBezTo>
                  <a:pt x="458" y="430"/>
                  <a:pt x="458" y="430"/>
                  <a:pt x="458" y="430"/>
                </a:cubicBezTo>
                <a:cubicBezTo>
                  <a:pt x="458" y="428"/>
                  <a:pt x="458" y="428"/>
                  <a:pt x="458" y="428"/>
                </a:cubicBezTo>
                <a:cubicBezTo>
                  <a:pt x="460" y="428"/>
                  <a:pt x="460" y="428"/>
                  <a:pt x="460" y="428"/>
                </a:cubicBezTo>
                <a:cubicBezTo>
                  <a:pt x="458" y="430"/>
                  <a:pt x="458" y="430"/>
                  <a:pt x="458" y="430"/>
                </a:cubicBezTo>
                <a:cubicBezTo>
                  <a:pt x="460" y="430"/>
                  <a:pt x="460" y="430"/>
                  <a:pt x="460" y="430"/>
                </a:cubicBezTo>
                <a:cubicBezTo>
                  <a:pt x="461" y="430"/>
                  <a:pt x="461" y="430"/>
                  <a:pt x="461" y="430"/>
                </a:cubicBezTo>
                <a:cubicBezTo>
                  <a:pt x="463" y="433"/>
                  <a:pt x="463" y="433"/>
                  <a:pt x="463" y="433"/>
                </a:cubicBezTo>
                <a:cubicBezTo>
                  <a:pt x="463" y="434"/>
                  <a:pt x="463" y="434"/>
                  <a:pt x="463" y="434"/>
                </a:cubicBezTo>
                <a:cubicBezTo>
                  <a:pt x="464" y="433"/>
                  <a:pt x="464" y="433"/>
                  <a:pt x="464" y="433"/>
                </a:cubicBezTo>
                <a:cubicBezTo>
                  <a:pt x="465" y="433"/>
                  <a:pt x="465" y="433"/>
                  <a:pt x="465" y="433"/>
                </a:cubicBezTo>
                <a:cubicBezTo>
                  <a:pt x="467" y="431"/>
                  <a:pt x="467" y="431"/>
                  <a:pt x="467" y="431"/>
                </a:cubicBezTo>
                <a:cubicBezTo>
                  <a:pt x="467" y="430"/>
                  <a:pt x="467" y="430"/>
                  <a:pt x="467" y="430"/>
                </a:cubicBezTo>
                <a:cubicBezTo>
                  <a:pt x="467" y="428"/>
                  <a:pt x="467" y="428"/>
                  <a:pt x="467" y="428"/>
                </a:cubicBezTo>
                <a:cubicBezTo>
                  <a:pt x="468" y="431"/>
                  <a:pt x="468" y="431"/>
                  <a:pt x="468" y="431"/>
                </a:cubicBezTo>
                <a:cubicBezTo>
                  <a:pt x="468" y="433"/>
                  <a:pt x="468" y="433"/>
                  <a:pt x="468" y="433"/>
                </a:cubicBezTo>
                <a:cubicBezTo>
                  <a:pt x="470" y="433"/>
                  <a:pt x="470" y="433"/>
                  <a:pt x="470" y="433"/>
                </a:cubicBezTo>
                <a:cubicBezTo>
                  <a:pt x="470" y="431"/>
                  <a:pt x="470" y="431"/>
                  <a:pt x="470" y="431"/>
                </a:cubicBezTo>
                <a:cubicBezTo>
                  <a:pt x="471" y="433"/>
                  <a:pt x="471" y="433"/>
                  <a:pt x="471" y="433"/>
                </a:cubicBezTo>
                <a:cubicBezTo>
                  <a:pt x="473" y="433"/>
                  <a:pt x="473" y="433"/>
                  <a:pt x="473" y="433"/>
                </a:cubicBezTo>
                <a:cubicBezTo>
                  <a:pt x="471" y="434"/>
                  <a:pt x="471" y="434"/>
                  <a:pt x="471" y="434"/>
                </a:cubicBezTo>
                <a:cubicBezTo>
                  <a:pt x="471" y="435"/>
                  <a:pt x="471" y="435"/>
                  <a:pt x="471" y="435"/>
                </a:cubicBezTo>
                <a:cubicBezTo>
                  <a:pt x="470" y="437"/>
                  <a:pt x="470" y="437"/>
                  <a:pt x="470" y="437"/>
                </a:cubicBezTo>
                <a:cubicBezTo>
                  <a:pt x="470" y="438"/>
                  <a:pt x="470" y="438"/>
                  <a:pt x="470" y="438"/>
                </a:cubicBezTo>
                <a:cubicBezTo>
                  <a:pt x="471" y="441"/>
                  <a:pt x="471" y="441"/>
                  <a:pt x="471" y="441"/>
                </a:cubicBezTo>
                <a:cubicBezTo>
                  <a:pt x="471" y="443"/>
                  <a:pt x="471" y="443"/>
                  <a:pt x="471" y="443"/>
                </a:cubicBezTo>
                <a:cubicBezTo>
                  <a:pt x="473" y="443"/>
                  <a:pt x="473" y="443"/>
                  <a:pt x="473" y="443"/>
                </a:cubicBezTo>
                <a:cubicBezTo>
                  <a:pt x="473" y="444"/>
                  <a:pt x="473" y="444"/>
                  <a:pt x="473" y="444"/>
                </a:cubicBezTo>
                <a:cubicBezTo>
                  <a:pt x="473" y="445"/>
                  <a:pt x="473" y="445"/>
                  <a:pt x="473" y="445"/>
                </a:cubicBezTo>
                <a:cubicBezTo>
                  <a:pt x="475" y="447"/>
                  <a:pt x="475" y="447"/>
                  <a:pt x="475" y="447"/>
                </a:cubicBezTo>
                <a:cubicBezTo>
                  <a:pt x="474" y="447"/>
                  <a:pt x="474" y="447"/>
                  <a:pt x="474" y="447"/>
                </a:cubicBezTo>
                <a:cubicBezTo>
                  <a:pt x="474" y="448"/>
                  <a:pt x="474" y="448"/>
                  <a:pt x="474" y="448"/>
                </a:cubicBezTo>
                <a:cubicBezTo>
                  <a:pt x="478" y="448"/>
                  <a:pt x="478" y="448"/>
                  <a:pt x="478" y="448"/>
                </a:cubicBezTo>
                <a:cubicBezTo>
                  <a:pt x="480" y="448"/>
                  <a:pt x="480" y="448"/>
                  <a:pt x="480" y="448"/>
                </a:cubicBezTo>
                <a:cubicBezTo>
                  <a:pt x="481" y="447"/>
                  <a:pt x="481" y="447"/>
                  <a:pt x="481" y="447"/>
                </a:cubicBezTo>
                <a:cubicBezTo>
                  <a:pt x="480" y="444"/>
                  <a:pt x="480" y="444"/>
                  <a:pt x="480" y="444"/>
                </a:cubicBezTo>
                <a:cubicBezTo>
                  <a:pt x="478" y="441"/>
                  <a:pt x="478" y="441"/>
                  <a:pt x="478" y="441"/>
                </a:cubicBezTo>
                <a:cubicBezTo>
                  <a:pt x="477" y="441"/>
                  <a:pt x="477" y="441"/>
                  <a:pt x="477" y="441"/>
                </a:cubicBezTo>
                <a:cubicBezTo>
                  <a:pt x="475" y="440"/>
                  <a:pt x="475" y="440"/>
                  <a:pt x="475" y="440"/>
                </a:cubicBezTo>
                <a:cubicBezTo>
                  <a:pt x="477" y="438"/>
                  <a:pt x="477" y="438"/>
                  <a:pt x="477" y="438"/>
                </a:cubicBezTo>
                <a:cubicBezTo>
                  <a:pt x="478" y="437"/>
                  <a:pt x="478" y="437"/>
                  <a:pt x="478" y="437"/>
                </a:cubicBezTo>
                <a:cubicBezTo>
                  <a:pt x="478" y="435"/>
                  <a:pt x="478" y="435"/>
                  <a:pt x="478" y="435"/>
                </a:cubicBezTo>
                <a:cubicBezTo>
                  <a:pt x="480" y="435"/>
                  <a:pt x="480" y="435"/>
                  <a:pt x="480" y="435"/>
                </a:cubicBezTo>
                <a:cubicBezTo>
                  <a:pt x="481" y="435"/>
                  <a:pt x="481" y="435"/>
                  <a:pt x="481" y="435"/>
                </a:cubicBezTo>
                <a:cubicBezTo>
                  <a:pt x="481" y="434"/>
                  <a:pt x="481" y="434"/>
                  <a:pt x="481" y="434"/>
                </a:cubicBezTo>
                <a:cubicBezTo>
                  <a:pt x="483" y="433"/>
                  <a:pt x="483" y="433"/>
                  <a:pt x="483" y="433"/>
                </a:cubicBezTo>
                <a:cubicBezTo>
                  <a:pt x="486" y="433"/>
                  <a:pt x="486" y="433"/>
                  <a:pt x="486" y="433"/>
                </a:cubicBezTo>
                <a:cubicBezTo>
                  <a:pt x="487" y="433"/>
                  <a:pt x="487" y="433"/>
                  <a:pt x="487" y="433"/>
                </a:cubicBezTo>
                <a:cubicBezTo>
                  <a:pt x="488" y="433"/>
                  <a:pt x="488" y="433"/>
                  <a:pt x="488" y="433"/>
                </a:cubicBezTo>
                <a:cubicBezTo>
                  <a:pt x="490" y="431"/>
                  <a:pt x="490" y="431"/>
                  <a:pt x="490" y="431"/>
                </a:cubicBezTo>
                <a:cubicBezTo>
                  <a:pt x="491" y="431"/>
                  <a:pt x="491" y="431"/>
                  <a:pt x="491" y="431"/>
                </a:cubicBezTo>
                <a:cubicBezTo>
                  <a:pt x="493" y="431"/>
                  <a:pt x="493" y="431"/>
                  <a:pt x="493" y="431"/>
                </a:cubicBezTo>
                <a:cubicBezTo>
                  <a:pt x="493" y="430"/>
                  <a:pt x="493" y="430"/>
                  <a:pt x="493" y="430"/>
                </a:cubicBezTo>
                <a:cubicBezTo>
                  <a:pt x="493" y="428"/>
                  <a:pt x="493" y="428"/>
                  <a:pt x="493" y="428"/>
                </a:cubicBezTo>
                <a:cubicBezTo>
                  <a:pt x="494" y="428"/>
                  <a:pt x="494" y="428"/>
                  <a:pt x="494" y="428"/>
                </a:cubicBezTo>
                <a:cubicBezTo>
                  <a:pt x="496" y="428"/>
                  <a:pt x="496" y="428"/>
                  <a:pt x="496" y="428"/>
                </a:cubicBezTo>
                <a:cubicBezTo>
                  <a:pt x="494" y="427"/>
                  <a:pt x="494" y="427"/>
                  <a:pt x="494" y="427"/>
                </a:cubicBezTo>
                <a:cubicBezTo>
                  <a:pt x="497" y="428"/>
                  <a:pt x="497" y="428"/>
                  <a:pt x="497" y="428"/>
                </a:cubicBezTo>
                <a:cubicBezTo>
                  <a:pt x="498" y="430"/>
                  <a:pt x="498" y="430"/>
                  <a:pt x="498" y="430"/>
                </a:cubicBezTo>
                <a:cubicBezTo>
                  <a:pt x="500" y="428"/>
                  <a:pt x="500" y="428"/>
                  <a:pt x="500" y="428"/>
                </a:cubicBezTo>
                <a:cubicBezTo>
                  <a:pt x="500" y="425"/>
                  <a:pt x="500" y="425"/>
                  <a:pt x="500" y="425"/>
                </a:cubicBezTo>
                <a:cubicBezTo>
                  <a:pt x="501" y="425"/>
                  <a:pt x="501" y="425"/>
                  <a:pt x="501" y="425"/>
                </a:cubicBezTo>
                <a:cubicBezTo>
                  <a:pt x="501" y="427"/>
                  <a:pt x="501" y="427"/>
                  <a:pt x="501" y="427"/>
                </a:cubicBezTo>
                <a:cubicBezTo>
                  <a:pt x="501" y="428"/>
                  <a:pt x="501" y="428"/>
                  <a:pt x="501" y="428"/>
                </a:cubicBezTo>
                <a:cubicBezTo>
                  <a:pt x="503" y="428"/>
                  <a:pt x="503" y="428"/>
                  <a:pt x="503" y="428"/>
                </a:cubicBezTo>
                <a:cubicBezTo>
                  <a:pt x="504" y="427"/>
                  <a:pt x="504" y="427"/>
                  <a:pt x="504" y="427"/>
                </a:cubicBezTo>
                <a:cubicBezTo>
                  <a:pt x="506" y="425"/>
                  <a:pt x="506" y="425"/>
                  <a:pt x="506" y="425"/>
                </a:cubicBezTo>
                <a:cubicBezTo>
                  <a:pt x="507" y="427"/>
                  <a:pt x="507" y="427"/>
                  <a:pt x="507" y="427"/>
                </a:cubicBezTo>
                <a:cubicBezTo>
                  <a:pt x="507" y="424"/>
                  <a:pt x="507" y="424"/>
                  <a:pt x="507" y="424"/>
                </a:cubicBezTo>
                <a:cubicBezTo>
                  <a:pt x="508" y="422"/>
                  <a:pt x="508" y="422"/>
                  <a:pt x="508" y="422"/>
                </a:cubicBezTo>
                <a:cubicBezTo>
                  <a:pt x="510" y="424"/>
                  <a:pt x="510" y="424"/>
                  <a:pt x="510" y="424"/>
                </a:cubicBezTo>
                <a:cubicBezTo>
                  <a:pt x="511" y="422"/>
                  <a:pt x="511" y="422"/>
                  <a:pt x="511" y="422"/>
                </a:cubicBezTo>
                <a:cubicBezTo>
                  <a:pt x="513" y="422"/>
                  <a:pt x="513" y="422"/>
                  <a:pt x="513" y="422"/>
                </a:cubicBezTo>
                <a:cubicBezTo>
                  <a:pt x="514" y="420"/>
                  <a:pt x="514" y="420"/>
                  <a:pt x="514" y="420"/>
                </a:cubicBezTo>
                <a:cubicBezTo>
                  <a:pt x="513" y="418"/>
                  <a:pt x="513" y="418"/>
                  <a:pt x="513" y="418"/>
                </a:cubicBezTo>
                <a:cubicBezTo>
                  <a:pt x="510" y="415"/>
                  <a:pt x="510" y="415"/>
                  <a:pt x="510" y="415"/>
                </a:cubicBezTo>
                <a:cubicBezTo>
                  <a:pt x="511" y="415"/>
                  <a:pt x="511" y="415"/>
                  <a:pt x="511" y="415"/>
                </a:cubicBezTo>
                <a:cubicBezTo>
                  <a:pt x="510" y="414"/>
                  <a:pt x="510" y="414"/>
                  <a:pt x="510" y="414"/>
                </a:cubicBezTo>
                <a:cubicBezTo>
                  <a:pt x="507" y="412"/>
                  <a:pt x="507" y="412"/>
                  <a:pt x="507" y="412"/>
                </a:cubicBezTo>
                <a:cubicBezTo>
                  <a:pt x="510" y="412"/>
                  <a:pt x="510" y="412"/>
                  <a:pt x="510" y="412"/>
                </a:cubicBezTo>
                <a:cubicBezTo>
                  <a:pt x="510" y="411"/>
                  <a:pt x="510" y="411"/>
                  <a:pt x="510" y="411"/>
                </a:cubicBezTo>
                <a:cubicBezTo>
                  <a:pt x="511" y="410"/>
                  <a:pt x="511" y="410"/>
                  <a:pt x="511" y="410"/>
                </a:cubicBezTo>
                <a:cubicBezTo>
                  <a:pt x="513" y="410"/>
                  <a:pt x="513" y="410"/>
                  <a:pt x="513" y="410"/>
                </a:cubicBezTo>
                <a:cubicBezTo>
                  <a:pt x="511" y="411"/>
                  <a:pt x="511" y="411"/>
                  <a:pt x="511" y="411"/>
                </a:cubicBezTo>
                <a:cubicBezTo>
                  <a:pt x="511" y="412"/>
                  <a:pt x="511" y="412"/>
                  <a:pt x="511" y="412"/>
                </a:cubicBezTo>
                <a:cubicBezTo>
                  <a:pt x="513" y="411"/>
                  <a:pt x="513" y="411"/>
                  <a:pt x="513" y="411"/>
                </a:cubicBezTo>
                <a:cubicBezTo>
                  <a:pt x="513" y="414"/>
                  <a:pt x="513" y="414"/>
                  <a:pt x="513" y="414"/>
                </a:cubicBezTo>
                <a:cubicBezTo>
                  <a:pt x="514" y="415"/>
                  <a:pt x="514" y="415"/>
                  <a:pt x="514" y="415"/>
                </a:cubicBezTo>
                <a:cubicBezTo>
                  <a:pt x="516" y="417"/>
                  <a:pt x="516" y="417"/>
                  <a:pt x="516" y="417"/>
                </a:cubicBezTo>
                <a:cubicBezTo>
                  <a:pt x="516" y="418"/>
                  <a:pt x="516" y="418"/>
                  <a:pt x="516" y="418"/>
                </a:cubicBezTo>
                <a:cubicBezTo>
                  <a:pt x="518" y="418"/>
                  <a:pt x="518" y="418"/>
                  <a:pt x="518" y="418"/>
                </a:cubicBezTo>
                <a:cubicBezTo>
                  <a:pt x="520" y="417"/>
                  <a:pt x="520" y="417"/>
                  <a:pt x="520" y="417"/>
                </a:cubicBezTo>
                <a:cubicBezTo>
                  <a:pt x="523" y="418"/>
                  <a:pt x="523" y="418"/>
                  <a:pt x="523" y="418"/>
                </a:cubicBezTo>
                <a:cubicBezTo>
                  <a:pt x="524" y="420"/>
                  <a:pt x="524" y="420"/>
                  <a:pt x="524" y="420"/>
                </a:cubicBezTo>
                <a:cubicBezTo>
                  <a:pt x="526" y="418"/>
                  <a:pt x="526" y="418"/>
                  <a:pt x="526" y="418"/>
                </a:cubicBezTo>
                <a:cubicBezTo>
                  <a:pt x="524" y="417"/>
                  <a:pt x="524" y="417"/>
                  <a:pt x="524" y="417"/>
                </a:cubicBezTo>
                <a:cubicBezTo>
                  <a:pt x="523" y="417"/>
                  <a:pt x="523" y="417"/>
                  <a:pt x="523" y="417"/>
                </a:cubicBezTo>
                <a:cubicBezTo>
                  <a:pt x="524" y="415"/>
                  <a:pt x="524" y="415"/>
                  <a:pt x="524" y="415"/>
                </a:cubicBezTo>
                <a:cubicBezTo>
                  <a:pt x="527" y="414"/>
                  <a:pt x="527" y="414"/>
                  <a:pt x="527" y="414"/>
                </a:cubicBezTo>
                <a:cubicBezTo>
                  <a:pt x="526" y="415"/>
                  <a:pt x="526" y="415"/>
                  <a:pt x="526" y="415"/>
                </a:cubicBezTo>
                <a:cubicBezTo>
                  <a:pt x="527" y="417"/>
                  <a:pt x="527" y="417"/>
                  <a:pt x="527" y="417"/>
                </a:cubicBezTo>
                <a:cubicBezTo>
                  <a:pt x="529" y="417"/>
                  <a:pt x="529" y="417"/>
                  <a:pt x="529" y="417"/>
                </a:cubicBezTo>
                <a:cubicBezTo>
                  <a:pt x="529" y="415"/>
                  <a:pt x="529" y="415"/>
                  <a:pt x="529" y="415"/>
                </a:cubicBezTo>
                <a:cubicBezTo>
                  <a:pt x="530" y="415"/>
                  <a:pt x="530" y="415"/>
                  <a:pt x="530" y="415"/>
                </a:cubicBezTo>
                <a:cubicBezTo>
                  <a:pt x="531" y="414"/>
                  <a:pt x="531" y="414"/>
                  <a:pt x="531" y="414"/>
                </a:cubicBezTo>
                <a:cubicBezTo>
                  <a:pt x="533" y="415"/>
                  <a:pt x="533" y="415"/>
                  <a:pt x="533" y="415"/>
                </a:cubicBezTo>
                <a:cubicBezTo>
                  <a:pt x="534" y="415"/>
                  <a:pt x="534" y="415"/>
                  <a:pt x="534" y="415"/>
                </a:cubicBezTo>
                <a:cubicBezTo>
                  <a:pt x="536" y="417"/>
                  <a:pt x="536" y="417"/>
                  <a:pt x="536" y="417"/>
                </a:cubicBezTo>
                <a:cubicBezTo>
                  <a:pt x="536" y="415"/>
                  <a:pt x="536" y="415"/>
                  <a:pt x="536" y="415"/>
                </a:cubicBezTo>
                <a:cubicBezTo>
                  <a:pt x="536" y="414"/>
                  <a:pt x="536" y="414"/>
                  <a:pt x="536" y="414"/>
                </a:cubicBezTo>
                <a:cubicBezTo>
                  <a:pt x="534" y="412"/>
                  <a:pt x="534" y="412"/>
                  <a:pt x="534" y="412"/>
                </a:cubicBezTo>
                <a:cubicBezTo>
                  <a:pt x="536" y="412"/>
                  <a:pt x="536" y="412"/>
                  <a:pt x="536" y="412"/>
                </a:cubicBezTo>
                <a:cubicBezTo>
                  <a:pt x="537" y="412"/>
                  <a:pt x="537" y="412"/>
                  <a:pt x="537" y="412"/>
                </a:cubicBezTo>
                <a:cubicBezTo>
                  <a:pt x="537" y="414"/>
                  <a:pt x="537" y="414"/>
                  <a:pt x="537" y="414"/>
                </a:cubicBezTo>
                <a:cubicBezTo>
                  <a:pt x="539" y="414"/>
                  <a:pt x="539" y="414"/>
                  <a:pt x="539" y="414"/>
                </a:cubicBezTo>
                <a:cubicBezTo>
                  <a:pt x="540" y="414"/>
                  <a:pt x="540" y="414"/>
                  <a:pt x="540" y="414"/>
                </a:cubicBezTo>
                <a:cubicBezTo>
                  <a:pt x="540" y="412"/>
                  <a:pt x="540" y="412"/>
                  <a:pt x="540" y="412"/>
                </a:cubicBezTo>
                <a:cubicBezTo>
                  <a:pt x="543" y="412"/>
                  <a:pt x="543" y="412"/>
                  <a:pt x="543" y="412"/>
                </a:cubicBezTo>
                <a:cubicBezTo>
                  <a:pt x="546" y="412"/>
                  <a:pt x="546" y="412"/>
                  <a:pt x="546" y="412"/>
                </a:cubicBezTo>
                <a:cubicBezTo>
                  <a:pt x="546" y="411"/>
                  <a:pt x="546" y="411"/>
                  <a:pt x="546" y="411"/>
                </a:cubicBezTo>
                <a:cubicBezTo>
                  <a:pt x="547" y="408"/>
                  <a:pt x="547" y="408"/>
                  <a:pt x="547" y="408"/>
                </a:cubicBezTo>
                <a:cubicBezTo>
                  <a:pt x="549" y="408"/>
                  <a:pt x="549" y="408"/>
                  <a:pt x="549" y="408"/>
                </a:cubicBezTo>
                <a:cubicBezTo>
                  <a:pt x="547" y="407"/>
                  <a:pt x="547" y="407"/>
                  <a:pt x="547" y="407"/>
                </a:cubicBezTo>
                <a:cubicBezTo>
                  <a:pt x="549" y="407"/>
                  <a:pt x="549" y="407"/>
                  <a:pt x="549" y="407"/>
                </a:cubicBezTo>
                <a:cubicBezTo>
                  <a:pt x="549" y="404"/>
                  <a:pt x="549" y="404"/>
                  <a:pt x="549" y="404"/>
                </a:cubicBezTo>
                <a:cubicBezTo>
                  <a:pt x="550" y="402"/>
                  <a:pt x="550" y="402"/>
                  <a:pt x="550" y="402"/>
                </a:cubicBezTo>
                <a:cubicBezTo>
                  <a:pt x="551" y="404"/>
                  <a:pt x="551" y="404"/>
                  <a:pt x="551" y="404"/>
                </a:cubicBezTo>
                <a:cubicBezTo>
                  <a:pt x="553" y="402"/>
                  <a:pt x="553" y="402"/>
                  <a:pt x="553" y="402"/>
                </a:cubicBezTo>
                <a:cubicBezTo>
                  <a:pt x="553" y="401"/>
                  <a:pt x="553" y="401"/>
                  <a:pt x="553" y="401"/>
                </a:cubicBezTo>
                <a:cubicBezTo>
                  <a:pt x="556" y="400"/>
                  <a:pt x="556" y="400"/>
                  <a:pt x="556" y="400"/>
                </a:cubicBezTo>
                <a:cubicBezTo>
                  <a:pt x="557" y="400"/>
                  <a:pt x="557" y="400"/>
                  <a:pt x="557" y="400"/>
                </a:cubicBezTo>
                <a:cubicBezTo>
                  <a:pt x="557" y="397"/>
                  <a:pt x="557" y="397"/>
                  <a:pt x="557" y="397"/>
                </a:cubicBezTo>
                <a:cubicBezTo>
                  <a:pt x="559" y="397"/>
                  <a:pt x="559" y="397"/>
                  <a:pt x="559" y="397"/>
                </a:cubicBezTo>
                <a:cubicBezTo>
                  <a:pt x="559" y="398"/>
                  <a:pt x="559" y="398"/>
                  <a:pt x="559" y="398"/>
                </a:cubicBezTo>
                <a:cubicBezTo>
                  <a:pt x="560" y="397"/>
                  <a:pt x="560" y="397"/>
                  <a:pt x="560" y="397"/>
                </a:cubicBezTo>
                <a:cubicBezTo>
                  <a:pt x="560" y="395"/>
                  <a:pt x="560" y="395"/>
                  <a:pt x="560" y="395"/>
                </a:cubicBezTo>
                <a:cubicBezTo>
                  <a:pt x="562" y="394"/>
                  <a:pt x="562" y="394"/>
                  <a:pt x="562" y="394"/>
                </a:cubicBezTo>
                <a:cubicBezTo>
                  <a:pt x="562" y="392"/>
                  <a:pt x="562" y="392"/>
                  <a:pt x="562" y="392"/>
                </a:cubicBezTo>
                <a:cubicBezTo>
                  <a:pt x="559" y="392"/>
                  <a:pt x="559" y="392"/>
                  <a:pt x="559" y="392"/>
                </a:cubicBezTo>
                <a:cubicBezTo>
                  <a:pt x="557" y="391"/>
                  <a:pt x="557" y="391"/>
                  <a:pt x="557" y="391"/>
                </a:cubicBezTo>
                <a:cubicBezTo>
                  <a:pt x="560" y="391"/>
                  <a:pt x="560" y="391"/>
                  <a:pt x="560" y="391"/>
                </a:cubicBezTo>
                <a:cubicBezTo>
                  <a:pt x="562" y="390"/>
                  <a:pt x="562" y="390"/>
                  <a:pt x="562" y="390"/>
                </a:cubicBezTo>
                <a:cubicBezTo>
                  <a:pt x="563" y="390"/>
                  <a:pt x="563" y="390"/>
                  <a:pt x="563" y="390"/>
                </a:cubicBezTo>
                <a:cubicBezTo>
                  <a:pt x="564" y="390"/>
                  <a:pt x="564" y="390"/>
                  <a:pt x="564" y="390"/>
                </a:cubicBezTo>
                <a:cubicBezTo>
                  <a:pt x="566" y="388"/>
                  <a:pt x="566" y="388"/>
                  <a:pt x="566" y="388"/>
                </a:cubicBezTo>
                <a:cubicBezTo>
                  <a:pt x="567" y="391"/>
                  <a:pt x="567" y="391"/>
                  <a:pt x="567" y="391"/>
                </a:cubicBezTo>
                <a:cubicBezTo>
                  <a:pt x="569" y="390"/>
                  <a:pt x="569" y="390"/>
                  <a:pt x="569" y="390"/>
                </a:cubicBezTo>
                <a:cubicBezTo>
                  <a:pt x="567" y="387"/>
                  <a:pt x="567" y="387"/>
                  <a:pt x="567" y="387"/>
                </a:cubicBezTo>
                <a:cubicBezTo>
                  <a:pt x="569" y="385"/>
                  <a:pt x="569" y="385"/>
                  <a:pt x="569" y="385"/>
                </a:cubicBezTo>
                <a:cubicBezTo>
                  <a:pt x="570" y="384"/>
                  <a:pt x="570" y="384"/>
                  <a:pt x="570" y="384"/>
                </a:cubicBezTo>
                <a:cubicBezTo>
                  <a:pt x="570" y="382"/>
                  <a:pt x="570" y="382"/>
                  <a:pt x="570" y="382"/>
                </a:cubicBezTo>
                <a:cubicBezTo>
                  <a:pt x="569" y="381"/>
                  <a:pt x="569" y="381"/>
                  <a:pt x="569" y="381"/>
                </a:cubicBezTo>
                <a:cubicBezTo>
                  <a:pt x="570" y="381"/>
                  <a:pt x="570" y="381"/>
                  <a:pt x="570" y="381"/>
                </a:cubicBezTo>
                <a:cubicBezTo>
                  <a:pt x="572" y="382"/>
                  <a:pt x="572" y="382"/>
                  <a:pt x="572" y="382"/>
                </a:cubicBezTo>
                <a:cubicBezTo>
                  <a:pt x="572" y="381"/>
                  <a:pt x="572" y="381"/>
                  <a:pt x="572" y="381"/>
                </a:cubicBezTo>
                <a:cubicBezTo>
                  <a:pt x="573" y="382"/>
                  <a:pt x="573" y="382"/>
                  <a:pt x="573" y="382"/>
                </a:cubicBezTo>
                <a:cubicBezTo>
                  <a:pt x="573" y="381"/>
                  <a:pt x="573" y="381"/>
                  <a:pt x="573" y="381"/>
                </a:cubicBezTo>
                <a:cubicBezTo>
                  <a:pt x="573" y="379"/>
                  <a:pt x="573" y="379"/>
                  <a:pt x="573" y="379"/>
                </a:cubicBezTo>
                <a:cubicBezTo>
                  <a:pt x="570" y="378"/>
                  <a:pt x="570" y="378"/>
                  <a:pt x="570" y="378"/>
                </a:cubicBezTo>
                <a:cubicBezTo>
                  <a:pt x="572" y="377"/>
                  <a:pt x="572" y="377"/>
                  <a:pt x="572" y="377"/>
                </a:cubicBezTo>
                <a:cubicBezTo>
                  <a:pt x="574" y="379"/>
                  <a:pt x="574" y="379"/>
                  <a:pt x="574" y="379"/>
                </a:cubicBezTo>
                <a:cubicBezTo>
                  <a:pt x="576" y="378"/>
                  <a:pt x="576" y="378"/>
                  <a:pt x="576" y="378"/>
                </a:cubicBezTo>
                <a:cubicBezTo>
                  <a:pt x="576" y="377"/>
                  <a:pt x="576" y="377"/>
                  <a:pt x="576" y="377"/>
                </a:cubicBezTo>
                <a:cubicBezTo>
                  <a:pt x="574" y="377"/>
                  <a:pt x="574" y="377"/>
                  <a:pt x="574" y="377"/>
                </a:cubicBezTo>
                <a:cubicBezTo>
                  <a:pt x="574" y="375"/>
                  <a:pt x="574" y="375"/>
                  <a:pt x="574" y="375"/>
                </a:cubicBezTo>
                <a:cubicBezTo>
                  <a:pt x="574" y="372"/>
                  <a:pt x="574" y="372"/>
                  <a:pt x="574" y="372"/>
                </a:cubicBezTo>
                <a:cubicBezTo>
                  <a:pt x="576" y="371"/>
                  <a:pt x="576" y="371"/>
                  <a:pt x="576" y="371"/>
                </a:cubicBezTo>
                <a:cubicBezTo>
                  <a:pt x="574" y="371"/>
                  <a:pt x="574" y="371"/>
                  <a:pt x="574" y="371"/>
                </a:cubicBezTo>
                <a:cubicBezTo>
                  <a:pt x="573" y="371"/>
                  <a:pt x="573" y="371"/>
                  <a:pt x="573" y="371"/>
                </a:cubicBezTo>
                <a:cubicBezTo>
                  <a:pt x="572" y="371"/>
                  <a:pt x="572" y="371"/>
                  <a:pt x="572" y="371"/>
                </a:cubicBezTo>
                <a:cubicBezTo>
                  <a:pt x="570" y="371"/>
                  <a:pt x="570" y="371"/>
                  <a:pt x="570" y="371"/>
                </a:cubicBezTo>
                <a:cubicBezTo>
                  <a:pt x="569" y="368"/>
                  <a:pt x="569" y="368"/>
                  <a:pt x="569" y="368"/>
                </a:cubicBezTo>
                <a:cubicBezTo>
                  <a:pt x="573" y="371"/>
                  <a:pt x="573" y="371"/>
                  <a:pt x="573" y="371"/>
                </a:cubicBezTo>
                <a:cubicBezTo>
                  <a:pt x="574" y="367"/>
                  <a:pt x="574" y="367"/>
                  <a:pt x="574" y="367"/>
                </a:cubicBezTo>
                <a:cubicBezTo>
                  <a:pt x="576" y="367"/>
                  <a:pt x="576" y="367"/>
                  <a:pt x="576" y="367"/>
                </a:cubicBezTo>
                <a:cubicBezTo>
                  <a:pt x="576" y="365"/>
                  <a:pt x="576" y="365"/>
                  <a:pt x="576" y="365"/>
                </a:cubicBezTo>
                <a:cubicBezTo>
                  <a:pt x="574" y="365"/>
                  <a:pt x="574" y="365"/>
                  <a:pt x="574" y="365"/>
                </a:cubicBezTo>
                <a:cubicBezTo>
                  <a:pt x="573" y="365"/>
                  <a:pt x="573" y="365"/>
                  <a:pt x="573" y="365"/>
                </a:cubicBezTo>
                <a:cubicBezTo>
                  <a:pt x="574" y="364"/>
                  <a:pt x="574" y="364"/>
                  <a:pt x="574" y="364"/>
                </a:cubicBezTo>
                <a:cubicBezTo>
                  <a:pt x="573" y="362"/>
                  <a:pt x="573" y="362"/>
                  <a:pt x="573" y="362"/>
                </a:cubicBezTo>
                <a:cubicBezTo>
                  <a:pt x="572" y="359"/>
                  <a:pt x="572" y="359"/>
                  <a:pt x="572" y="359"/>
                </a:cubicBezTo>
                <a:cubicBezTo>
                  <a:pt x="573" y="359"/>
                  <a:pt x="573" y="359"/>
                  <a:pt x="573" y="359"/>
                </a:cubicBezTo>
                <a:cubicBezTo>
                  <a:pt x="574" y="359"/>
                  <a:pt x="574" y="359"/>
                  <a:pt x="574" y="359"/>
                </a:cubicBezTo>
                <a:cubicBezTo>
                  <a:pt x="576" y="361"/>
                  <a:pt x="576" y="361"/>
                  <a:pt x="576" y="361"/>
                </a:cubicBezTo>
                <a:cubicBezTo>
                  <a:pt x="577" y="359"/>
                  <a:pt x="577" y="359"/>
                  <a:pt x="577" y="359"/>
                </a:cubicBezTo>
                <a:cubicBezTo>
                  <a:pt x="577" y="361"/>
                  <a:pt x="577" y="361"/>
                  <a:pt x="577" y="361"/>
                </a:cubicBezTo>
                <a:cubicBezTo>
                  <a:pt x="576" y="362"/>
                  <a:pt x="576" y="362"/>
                  <a:pt x="576" y="362"/>
                </a:cubicBezTo>
                <a:cubicBezTo>
                  <a:pt x="577" y="362"/>
                  <a:pt x="577" y="362"/>
                  <a:pt x="577" y="362"/>
                </a:cubicBezTo>
                <a:cubicBezTo>
                  <a:pt x="579" y="362"/>
                  <a:pt x="579" y="362"/>
                  <a:pt x="579" y="362"/>
                </a:cubicBezTo>
                <a:cubicBezTo>
                  <a:pt x="577" y="358"/>
                  <a:pt x="577" y="358"/>
                  <a:pt x="577" y="358"/>
                </a:cubicBezTo>
                <a:cubicBezTo>
                  <a:pt x="579" y="358"/>
                  <a:pt x="579" y="358"/>
                  <a:pt x="579" y="358"/>
                </a:cubicBezTo>
                <a:cubicBezTo>
                  <a:pt x="579" y="355"/>
                  <a:pt x="579" y="355"/>
                  <a:pt x="579" y="355"/>
                </a:cubicBezTo>
                <a:cubicBezTo>
                  <a:pt x="580" y="355"/>
                  <a:pt x="580" y="355"/>
                  <a:pt x="580" y="355"/>
                </a:cubicBezTo>
                <a:cubicBezTo>
                  <a:pt x="580" y="354"/>
                  <a:pt x="580" y="354"/>
                  <a:pt x="580" y="354"/>
                </a:cubicBezTo>
                <a:cubicBezTo>
                  <a:pt x="582" y="354"/>
                  <a:pt x="582" y="354"/>
                  <a:pt x="582" y="354"/>
                </a:cubicBezTo>
                <a:cubicBezTo>
                  <a:pt x="582" y="352"/>
                  <a:pt x="582" y="352"/>
                  <a:pt x="582" y="352"/>
                </a:cubicBezTo>
                <a:cubicBezTo>
                  <a:pt x="582" y="351"/>
                  <a:pt x="582" y="351"/>
                  <a:pt x="582" y="351"/>
                </a:cubicBezTo>
                <a:cubicBezTo>
                  <a:pt x="582" y="349"/>
                  <a:pt x="582" y="349"/>
                  <a:pt x="582" y="349"/>
                </a:cubicBezTo>
                <a:cubicBezTo>
                  <a:pt x="582" y="348"/>
                  <a:pt x="582" y="348"/>
                  <a:pt x="582" y="348"/>
                </a:cubicBezTo>
                <a:cubicBezTo>
                  <a:pt x="583" y="345"/>
                  <a:pt x="583" y="345"/>
                  <a:pt x="583" y="345"/>
                </a:cubicBezTo>
                <a:cubicBezTo>
                  <a:pt x="582" y="344"/>
                  <a:pt x="582" y="344"/>
                  <a:pt x="582" y="344"/>
                </a:cubicBezTo>
                <a:cubicBezTo>
                  <a:pt x="583" y="342"/>
                  <a:pt x="583" y="342"/>
                  <a:pt x="583" y="342"/>
                </a:cubicBezTo>
                <a:cubicBezTo>
                  <a:pt x="584" y="341"/>
                  <a:pt x="584" y="341"/>
                  <a:pt x="584" y="341"/>
                </a:cubicBezTo>
                <a:cubicBezTo>
                  <a:pt x="583" y="339"/>
                  <a:pt x="583" y="339"/>
                  <a:pt x="583" y="339"/>
                </a:cubicBezTo>
                <a:cubicBezTo>
                  <a:pt x="584" y="338"/>
                  <a:pt x="584" y="338"/>
                  <a:pt x="584" y="338"/>
                </a:cubicBezTo>
                <a:cubicBezTo>
                  <a:pt x="586" y="339"/>
                  <a:pt x="586" y="339"/>
                  <a:pt x="586" y="339"/>
                </a:cubicBezTo>
                <a:cubicBezTo>
                  <a:pt x="587" y="341"/>
                  <a:pt x="587" y="341"/>
                  <a:pt x="587" y="341"/>
                </a:cubicBezTo>
                <a:cubicBezTo>
                  <a:pt x="587" y="339"/>
                  <a:pt x="587" y="339"/>
                  <a:pt x="587" y="339"/>
                </a:cubicBezTo>
                <a:cubicBezTo>
                  <a:pt x="589" y="339"/>
                  <a:pt x="589" y="339"/>
                  <a:pt x="589" y="339"/>
                </a:cubicBezTo>
                <a:cubicBezTo>
                  <a:pt x="590" y="338"/>
                  <a:pt x="590" y="338"/>
                  <a:pt x="590" y="338"/>
                </a:cubicBezTo>
                <a:cubicBezTo>
                  <a:pt x="589" y="336"/>
                  <a:pt x="589" y="336"/>
                  <a:pt x="589" y="336"/>
                </a:cubicBezTo>
                <a:cubicBezTo>
                  <a:pt x="587" y="335"/>
                  <a:pt x="587" y="335"/>
                  <a:pt x="587" y="335"/>
                </a:cubicBezTo>
                <a:cubicBezTo>
                  <a:pt x="587" y="334"/>
                  <a:pt x="587" y="334"/>
                  <a:pt x="587" y="334"/>
                </a:cubicBezTo>
                <a:cubicBezTo>
                  <a:pt x="589" y="334"/>
                  <a:pt x="589" y="334"/>
                  <a:pt x="589" y="334"/>
                </a:cubicBezTo>
                <a:cubicBezTo>
                  <a:pt x="589" y="332"/>
                  <a:pt x="589" y="332"/>
                  <a:pt x="589" y="332"/>
                </a:cubicBezTo>
                <a:cubicBezTo>
                  <a:pt x="587" y="331"/>
                  <a:pt x="587" y="331"/>
                  <a:pt x="587" y="331"/>
                </a:cubicBezTo>
                <a:cubicBezTo>
                  <a:pt x="589" y="331"/>
                  <a:pt x="589" y="331"/>
                  <a:pt x="589" y="331"/>
                </a:cubicBezTo>
                <a:cubicBezTo>
                  <a:pt x="587" y="329"/>
                  <a:pt x="587" y="329"/>
                  <a:pt x="587" y="329"/>
                </a:cubicBezTo>
                <a:cubicBezTo>
                  <a:pt x="584" y="328"/>
                  <a:pt x="584" y="328"/>
                  <a:pt x="584" y="328"/>
                </a:cubicBezTo>
                <a:cubicBezTo>
                  <a:pt x="586" y="325"/>
                  <a:pt x="586" y="325"/>
                  <a:pt x="586" y="325"/>
                </a:cubicBezTo>
                <a:cubicBezTo>
                  <a:pt x="586" y="326"/>
                  <a:pt x="586" y="326"/>
                  <a:pt x="586" y="326"/>
                </a:cubicBezTo>
                <a:cubicBezTo>
                  <a:pt x="587" y="325"/>
                  <a:pt x="587" y="325"/>
                  <a:pt x="587" y="325"/>
                </a:cubicBezTo>
                <a:cubicBezTo>
                  <a:pt x="587" y="326"/>
                  <a:pt x="587" y="326"/>
                  <a:pt x="587" y="326"/>
                </a:cubicBezTo>
                <a:cubicBezTo>
                  <a:pt x="589" y="326"/>
                  <a:pt x="589" y="326"/>
                  <a:pt x="589" y="326"/>
                </a:cubicBezTo>
                <a:cubicBezTo>
                  <a:pt x="589" y="325"/>
                  <a:pt x="589" y="325"/>
                  <a:pt x="589" y="325"/>
                </a:cubicBezTo>
                <a:cubicBezTo>
                  <a:pt x="590" y="326"/>
                  <a:pt x="590" y="326"/>
                  <a:pt x="590" y="326"/>
                </a:cubicBezTo>
                <a:cubicBezTo>
                  <a:pt x="590" y="324"/>
                  <a:pt x="590" y="324"/>
                  <a:pt x="590" y="324"/>
                </a:cubicBezTo>
                <a:cubicBezTo>
                  <a:pt x="589" y="322"/>
                  <a:pt x="589" y="322"/>
                  <a:pt x="589" y="322"/>
                </a:cubicBezTo>
                <a:cubicBezTo>
                  <a:pt x="589" y="321"/>
                  <a:pt x="589" y="321"/>
                  <a:pt x="589" y="321"/>
                </a:cubicBezTo>
                <a:cubicBezTo>
                  <a:pt x="587" y="321"/>
                  <a:pt x="587" y="321"/>
                  <a:pt x="587" y="321"/>
                </a:cubicBezTo>
                <a:cubicBezTo>
                  <a:pt x="590" y="318"/>
                  <a:pt x="590" y="318"/>
                  <a:pt x="590" y="318"/>
                </a:cubicBezTo>
                <a:cubicBezTo>
                  <a:pt x="586" y="316"/>
                  <a:pt x="586" y="316"/>
                  <a:pt x="586" y="316"/>
                </a:cubicBezTo>
                <a:cubicBezTo>
                  <a:pt x="583" y="315"/>
                  <a:pt x="583" y="315"/>
                  <a:pt x="583" y="315"/>
                </a:cubicBezTo>
                <a:cubicBezTo>
                  <a:pt x="582" y="314"/>
                  <a:pt x="582" y="314"/>
                  <a:pt x="582" y="314"/>
                </a:cubicBezTo>
                <a:cubicBezTo>
                  <a:pt x="580" y="312"/>
                  <a:pt x="580" y="312"/>
                  <a:pt x="580" y="312"/>
                </a:cubicBezTo>
                <a:cubicBezTo>
                  <a:pt x="577" y="312"/>
                  <a:pt x="577" y="312"/>
                  <a:pt x="577" y="312"/>
                </a:cubicBezTo>
                <a:cubicBezTo>
                  <a:pt x="576" y="314"/>
                  <a:pt x="576" y="314"/>
                  <a:pt x="576" y="314"/>
                </a:cubicBezTo>
                <a:cubicBezTo>
                  <a:pt x="574" y="314"/>
                  <a:pt x="574" y="314"/>
                  <a:pt x="574" y="314"/>
                </a:cubicBezTo>
                <a:cubicBezTo>
                  <a:pt x="573" y="314"/>
                  <a:pt x="573" y="314"/>
                  <a:pt x="573" y="314"/>
                </a:cubicBezTo>
                <a:cubicBezTo>
                  <a:pt x="574" y="315"/>
                  <a:pt x="574" y="315"/>
                  <a:pt x="574" y="315"/>
                </a:cubicBezTo>
                <a:cubicBezTo>
                  <a:pt x="573" y="315"/>
                  <a:pt x="573" y="315"/>
                  <a:pt x="573" y="315"/>
                </a:cubicBezTo>
                <a:cubicBezTo>
                  <a:pt x="572" y="314"/>
                  <a:pt x="572" y="314"/>
                  <a:pt x="572" y="314"/>
                </a:cubicBezTo>
                <a:cubicBezTo>
                  <a:pt x="570" y="311"/>
                  <a:pt x="570" y="311"/>
                  <a:pt x="570" y="311"/>
                </a:cubicBezTo>
                <a:cubicBezTo>
                  <a:pt x="572" y="311"/>
                  <a:pt x="572" y="311"/>
                  <a:pt x="572" y="311"/>
                </a:cubicBezTo>
                <a:cubicBezTo>
                  <a:pt x="573" y="311"/>
                  <a:pt x="573" y="311"/>
                  <a:pt x="573" y="311"/>
                </a:cubicBezTo>
                <a:cubicBezTo>
                  <a:pt x="574" y="311"/>
                  <a:pt x="574" y="311"/>
                  <a:pt x="574" y="311"/>
                </a:cubicBezTo>
                <a:cubicBezTo>
                  <a:pt x="574" y="309"/>
                  <a:pt x="574" y="309"/>
                  <a:pt x="574" y="309"/>
                </a:cubicBezTo>
                <a:cubicBezTo>
                  <a:pt x="574" y="308"/>
                  <a:pt x="574" y="308"/>
                  <a:pt x="574" y="308"/>
                </a:cubicBezTo>
                <a:cubicBezTo>
                  <a:pt x="576" y="306"/>
                  <a:pt x="576" y="306"/>
                  <a:pt x="576" y="306"/>
                </a:cubicBezTo>
                <a:cubicBezTo>
                  <a:pt x="579" y="305"/>
                  <a:pt x="579" y="305"/>
                  <a:pt x="579" y="305"/>
                </a:cubicBezTo>
                <a:cubicBezTo>
                  <a:pt x="580" y="304"/>
                  <a:pt x="580" y="304"/>
                  <a:pt x="580" y="304"/>
                </a:cubicBezTo>
                <a:cubicBezTo>
                  <a:pt x="582" y="304"/>
                  <a:pt x="582" y="304"/>
                  <a:pt x="582" y="304"/>
                </a:cubicBezTo>
                <a:cubicBezTo>
                  <a:pt x="583" y="304"/>
                  <a:pt x="583" y="304"/>
                  <a:pt x="583" y="304"/>
                </a:cubicBezTo>
                <a:cubicBezTo>
                  <a:pt x="582" y="301"/>
                  <a:pt x="582" y="301"/>
                  <a:pt x="582" y="301"/>
                </a:cubicBezTo>
                <a:cubicBezTo>
                  <a:pt x="579" y="298"/>
                  <a:pt x="579" y="298"/>
                  <a:pt x="579" y="298"/>
                </a:cubicBezTo>
                <a:cubicBezTo>
                  <a:pt x="574" y="295"/>
                  <a:pt x="574" y="295"/>
                  <a:pt x="574" y="295"/>
                </a:cubicBezTo>
                <a:cubicBezTo>
                  <a:pt x="570" y="292"/>
                  <a:pt x="570" y="292"/>
                  <a:pt x="570" y="292"/>
                </a:cubicBezTo>
                <a:cubicBezTo>
                  <a:pt x="566" y="292"/>
                  <a:pt x="566" y="292"/>
                  <a:pt x="566" y="292"/>
                </a:cubicBezTo>
                <a:cubicBezTo>
                  <a:pt x="566" y="289"/>
                  <a:pt x="566" y="289"/>
                  <a:pt x="566" y="289"/>
                </a:cubicBezTo>
                <a:cubicBezTo>
                  <a:pt x="563" y="288"/>
                  <a:pt x="563" y="288"/>
                  <a:pt x="563" y="288"/>
                </a:cubicBezTo>
                <a:cubicBezTo>
                  <a:pt x="564" y="288"/>
                  <a:pt x="564" y="288"/>
                  <a:pt x="564" y="288"/>
                </a:cubicBezTo>
                <a:cubicBezTo>
                  <a:pt x="567" y="289"/>
                  <a:pt x="567" y="289"/>
                  <a:pt x="567" y="289"/>
                </a:cubicBezTo>
                <a:cubicBezTo>
                  <a:pt x="569" y="291"/>
                  <a:pt x="569" y="291"/>
                  <a:pt x="569" y="291"/>
                </a:cubicBezTo>
                <a:cubicBezTo>
                  <a:pt x="572" y="291"/>
                  <a:pt x="572" y="291"/>
                  <a:pt x="572" y="291"/>
                </a:cubicBezTo>
                <a:cubicBezTo>
                  <a:pt x="573" y="291"/>
                  <a:pt x="573" y="291"/>
                  <a:pt x="573" y="291"/>
                </a:cubicBezTo>
                <a:cubicBezTo>
                  <a:pt x="574" y="291"/>
                  <a:pt x="574" y="291"/>
                  <a:pt x="574" y="291"/>
                </a:cubicBezTo>
                <a:cubicBezTo>
                  <a:pt x="579" y="292"/>
                  <a:pt x="579" y="292"/>
                  <a:pt x="579" y="292"/>
                </a:cubicBezTo>
                <a:cubicBezTo>
                  <a:pt x="579" y="291"/>
                  <a:pt x="579" y="291"/>
                  <a:pt x="579" y="291"/>
                </a:cubicBezTo>
                <a:cubicBezTo>
                  <a:pt x="577" y="289"/>
                  <a:pt x="577" y="289"/>
                  <a:pt x="577" y="289"/>
                </a:cubicBezTo>
                <a:cubicBezTo>
                  <a:pt x="574" y="288"/>
                  <a:pt x="574" y="288"/>
                  <a:pt x="574" y="288"/>
                </a:cubicBezTo>
                <a:cubicBezTo>
                  <a:pt x="573" y="286"/>
                  <a:pt x="573" y="286"/>
                  <a:pt x="573" y="286"/>
                </a:cubicBezTo>
                <a:cubicBezTo>
                  <a:pt x="572" y="286"/>
                  <a:pt x="572" y="286"/>
                  <a:pt x="572" y="286"/>
                </a:cubicBezTo>
                <a:cubicBezTo>
                  <a:pt x="572" y="283"/>
                  <a:pt x="572" y="283"/>
                  <a:pt x="572" y="283"/>
                </a:cubicBezTo>
                <a:cubicBezTo>
                  <a:pt x="570" y="282"/>
                  <a:pt x="570" y="282"/>
                  <a:pt x="570" y="282"/>
                </a:cubicBezTo>
                <a:cubicBezTo>
                  <a:pt x="566" y="281"/>
                  <a:pt x="566" y="281"/>
                  <a:pt x="566" y="281"/>
                </a:cubicBezTo>
                <a:cubicBezTo>
                  <a:pt x="564" y="281"/>
                  <a:pt x="564" y="281"/>
                  <a:pt x="564" y="281"/>
                </a:cubicBezTo>
                <a:cubicBezTo>
                  <a:pt x="563" y="278"/>
                  <a:pt x="563" y="278"/>
                  <a:pt x="563" y="278"/>
                </a:cubicBezTo>
                <a:cubicBezTo>
                  <a:pt x="562" y="275"/>
                  <a:pt x="562" y="275"/>
                  <a:pt x="562" y="275"/>
                </a:cubicBezTo>
                <a:cubicBezTo>
                  <a:pt x="560" y="272"/>
                  <a:pt x="560" y="272"/>
                  <a:pt x="560" y="272"/>
                </a:cubicBezTo>
                <a:cubicBezTo>
                  <a:pt x="556" y="268"/>
                  <a:pt x="556" y="268"/>
                  <a:pt x="556" y="268"/>
                </a:cubicBezTo>
                <a:cubicBezTo>
                  <a:pt x="553" y="263"/>
                  <a:pt x="553" y="263"/>
                  <a:pt x="553" y="263"/>
                </a:cubicBezTo>
                <a:cubicBezTo>
                  <a:pt x="551" y="261"/>
                  <a:pt x="551" y="261"/>
                  <a:pt x="551" y="261"/>
                </a:cubicBezTo>
                <a:cubicBezTo>
                  <a:pt x="549" y="258"/>
                  <a:pt x="549" y="258"/>
                  <a:pt x="549" y="258"/>
                </a:cubicBezTo>
                <a:cubicBezTo>
                  <a:pt x="544" y="255"/>
                  <a:pt x="544" y="255"/>
                  <a:pt x="544" y="255"/>
                </a:cubicBezTo>
                <a:cubicBezTo>
                  <a:pt x="540" y="253"/>
                  <a:pt x="540" y="253"/>
                  <a:pt x="540" y="253"/>
                </a:cubicBezTo>
                <a:cubicBezTo>
                  <a:pt x="537" y="252"/>
                  <a:pt x="537" y="252"/>
                  <a:pt x="537" y="252"/>
                </a:cubicBezTo>
                <a:cubicBezTo>
                  <a:pt x="536" y="250"/>
                  <a:pt x="536" y="250"/>
                  <a:pt x="536" y="250"/>
                </a:cubicBezTo>
                <a:cubicBezTo>
                  <a:pt x="534" y="252"/>
                  <a:pt x="534" y="252"/>
                  <a:pt x="534" y="252"/>
                </a:cubicBezTo>
                <a:cubicBezTo>
                  <a:pt x="533" y="249"/>
                  <a:pt x="533" y="249"/>
                  <a:pt x="533" y="249"/>
                </a:cubicBezTo>
                <a:cubicBezTo>
                  <a:pt x="534" y="246"/>
                  <a:pt x="534" y="246"/>
                  <a:pt x="534" y="246"/>
                </a:cubicBezTo>
                <a:cubicBezTo>
                  <a:pt x="536" y="239"/>
                  <a:pt x="536" y="239"/>
                  <a:pt x="536" y="239"/>
                </a:cubicBezTo>
                <a:cubicBezTo>
                  <a:pt x="537" y="239"/>
                  <a:pt x="537" y="239"/>
                  <a:pt x="537" y="239"/>
                </a:cubicBezTo>
                <a:cubicBezTo>
                  <a:pt x="539" y="238"/>
                  <a:pt x="539" y="238"/>
                  <a:pt x="539" y="238"/>
                </a:cubicBezTo>
                <a:cubicBezTo>
                  <a:pt x="539" y="236"/>
                  <a:pt x="539" y="236"/>
                  <a:pt x="539" y="236"/>
                </a:cubicBezTo>
                <a:cubicBezTo>
                  <a:pt x="540" y="235"/>
                  <a:pt x="540" y="235"/>
                  <a:pt x="540" y="235"/>
                </a:cubicBezTo>
                <a:cubicBezTo>
                  <a:pt x="539" y="233"/>
                  <a:pt x="539" y="233"/>
                  <a:pt x="539" y="233"/>
                </a:cubicBezTo>
                <a:cubicBezTo>
                  <a:pt x="537" y="230"/>
                  <a:pt x="537" y="230"/>
                  <a:pt x="537" y="230"/>
                </a:cubicBezTo>
                <a:cubicBezTo>
                  <a:pt x="539" y="232"/>
                  <a:pt x="539" y="232"/>
                  <a:pt x="539" y="232"/>
                </a:cubicBezTo>
                <a:cubicBezTo>
                  <a:pt x="539" y="230"/>
                  <a:pt x="539" y="230"/>
                  <a:pt x="539" y="230"/>
                </a:cubicBezTo>
                <a:cubicBezTo>
                  <a:pt x="540" y="232"/>
                  <a:pt x="540" y="232"/>
                  <a:pt x="540" y="232"/>
                </a:cubicBezTo>
                <a:cubicBezTo>
                  <a:pt x="541" y="233"/>
                  <a:pt x="541" y="233"/>
                  <a:pt x="541" y="233"/>
                </a:cubicBezTo>
                <a:cubicBezTo>
                  <a:pt x="543" y="232"/>
                  <a:pt x="543" y="232"/>
                  <a:pt x="543" y="232"/>
                </a:cubicBezTo>
                <a:cubicBezTo>
                  <a:pt x="543" y="229"/>
                  <a:pt x="543" y="229"/>
                  <a:pt x="543" y="229"/>
                </a:cubicBezTo>
                <a:cubicBezTo>
                  <a:pt x="543" y="228"/>
                  <a:pt x="543" y="228"/>
                  <a:pt x="543" y="228"/>
                </a:cubicBezTo>
                <a:cubicBezTo>
                  <a:pt x="544" y="229"/>
                  <a:pt x="544" y="229"/>
                  <a:pt x="544" y="229"/>
                </a:cubicBezTo>
                <a:cubicBezTo>
                  <a:pt x="544" y="226"/>
                  <a:pt x="544" y="226"/>
                  <a:pt x="544" y="226"/>
                </a:cubicBezTo>
                <a:cubicBezTo>
                  <a:pt x="546" y="226"/>
                  <a:pt x="546" y="226"/>
                  <a:pt x="546" y="226"/>
                </a:cubicBezTo>
                <a:cubicBezTo>
                  <a:pt x="549" y="225"/>
                  <a:pt x="549" y="225"/>
                  <a:pt x="549" y="225"/>
                </a:cubicBezTo>
                <a:cubicBezTo>
                  <a:pt x="550" y="222"/>
                  <a:pt x="550" y="222"/>
                  <a:pt x="550" y="222"/>
                </a:cubicBezTo>
                <a:cubicBezTo>
                  <a:pt x="550" y="223"/>
                  <a:pt x="550" y="223"/>
                  <a:pt x="550" y="223"/>
                </a:cubicBezTo>
                <a:cubicBezTo>
                  <a:pt x="553" y="222"/>
                  <a:pt x="553" y="222"/>
                  <a:pt x="553" y="222"/>
                </a:cubicBezTo>
                <a:cubicBezTo>
                  <a:pt x="554" y="220"/>
                  <a:pt x="554" y="220"/>
                  <a:pt x="554" y="220"/>
                </a:cubicBezTo>
                <a:cubicBezTo>
                  <a:pt x="554" y="222"/>
                  <a:pt x="554" y="222"/>
                  <a:pt x="554" y="222"/>
                </a:cubicBezTo>
                <a:cubicBezTo>
                  <a:pt x="556" y="220"/>
                  <a:pt x="556" y="220"/>
                  <a:pt x="556" y="220"/>
                </a:cubicBezTo>
                <a:cubicBezTo>
                  <a:pt x="557" y="222"/>
                  <a:pt x="557" y="222"/>
                  <a:pt x="557" y="222"/>
                </a:cubicBezTo>
                <a:cubicBezTo>
                  <a:pt x="557" y="223"/>
                  <a:pt x="557" y="223"/>
                  <a:pt x="557" y="223"/>
                </a:cubicBezTo>
                <a:cubicBezTo>
                  <a:pt x="559" y="222"/>
                  <a:pt x="559" y="222"/>
                  <a:pt x="559" y="222"/>
                </a:cubicBezTo>
                <a:cubicBezTo>
                  <a:pt x="560" y="222"/>
                  <a:pt x="560" y="222"/>
                  <a:pt x="560" y="222"/>
                </a:cubicBezTo>
                <a:cubicBezTo>
                  <a:pt x="560" y="220"/>
                  <a:pt x="560" y="220"/>
                  <a:pt x="560" y="220"/>
                </a:cubicBezTo>
                <a:cubicBezTo>
                  <a:pt x="559" y="219"/>
                  <a:pt x="559" y="219"/>
                  <a:pt x="559" y="219"/>
                </a:cubicBezTo>
                <a:cubicBezTo>
                  <a:pt x="559" y="217"/>
                  <a:pt x="559" y="217"/>
                  <a:pt x="559" y="217"/>
                </a:cubicBezTo>
                <a:cubicBezTo>
                  <a:pt x="559" y="216"/>
                  <a:pt x="559" y="216"/>
                  <a:pt x="559" y="216"/>
                </a:cubicBezTo>
                <a:cubicBezTo>
                  <a:pt x="560" y="215"/>
                  <a:pt x="560" y="215"/>
                  <a:pt x="560" y="215"/>
                </a:cubicBezTo>
                <a:cubicBezTo>
                  <a:pt x="556" y="215"/>
                  <a:pt x="556" y="215"/>
                  <a:pt x="556" y="215"/>
                </a:cubicBezTo>
                <a:cubicBezTo>
                  <a:pt x="551" y="213"/>
                  <a:pt x="551" y="213"/>
                  <a:pt x="551" y="213"/>
                </a:cubicBezTo>
                <a:cubicBezTo>
                  <a:pt x="551" y="215"/>
                  <a:pt x="551" y="215"/>
                  <a:pt x="551" y="215"/>
                </a:cubicBezTo>
                <a:cubicBezTo>
                  <a:pt x="550" y="213"/>
                  <a:pt x="550" y="213"/>
                  <a:pt x="550" y="213"/>
                </a:cubicBezTo>
                <a:cubicBezTo>
                  <a:pt x="549" y="215"/>
                  <a:pt x="549" y="215"/>
                  <a:pt x="549" y="215"/>
                </a:cubicBezTo>
                <a:cubicBezTo>
                  <a:pt x="547" y="215"/>
                  <a:pt x="547" y="215"/>
                  <a:pt x="547" y="215"/>
                </a:cubicBezTo>
                <a:cubicBezTo>
                  <a:pt x="546" y="213"/>
                  <a:pt x="546" y="213"/>
                  <a:pt x="546" y="213"/>
                </a:cubicBezTo>
                <a:cubicBezTo>
                  <a:pt x="544" y="213"/>
                  <a:pt x="544" y="213"/>
                  <a:pt x="544" y="213"/>
                </a:cubicBezTo>
                <a:cubicBezTo>
                  <a:pt x="543" y="212"/>
                  <a:pt x="543" y="212"/>
                  <a:pt x="543" y="212"/>
                </a:cubicBezTo>
                <a:cubicBezTo>
                  <a:pt x="541" y="212"/>
                  <a:pt x="541" y="212"/>
                  <a:pt x="541" y="212"/>
                </a:cubicBezTo>
                <a:cubicBezTo>
                  <a:pt x="540" y="212"/>
                  <a:pt x="540" y="212"/>
                  <a:pt x="540" y="212"/>
                </a:cubicBezTo>
                <a:cubicBezTo>
                  <a:pt x="539" y="210"/>
                  <a:pt x="539" y="210"/>
                  <a:pt x="539" y="210"/>
                </a:cubicBezTo>
                <a:cubicBezTo>
                  <a:pt x="536" y="209"/>
                  <a:pt x="536" y="209"/>
                  <a:pt x="536" y="209"/>
                </a:cubicBezTo>
                <a:cubicBezTo>
                  <a:pt x="533" y="210"/>
                  <a:pt x="533" y="210"/>
                  <a:pt x="533" y="210"/>
                </a:cubicBezTo>
                <a:cubicBezTo>
                  <a:pt x="530" y="210"/>
                  <a:pt x="530" y="210"/>
                  <a:pt x="530" y="210"/>
                </a:cubicBezTo>
                <a:cubicBezTo>
                  <a:pt x="531" y="212"/>
                  <a:pt x="531" y="212"/>
                  <a:pt x="531" y="212"/>
                </a:cubicBezTo>
                <a:cubicBezTo>
                  <a:pt x="530" y="213"/>
                  <a:pt x="530" y="213"/>
                  <a:pt x="530" y="213"/>
                </a:cubicBezTo>
                <a:cubicBezTo>
                  <a:pt x="529" y="215"/>
                  <a:pt x="529" y="215"/>
                  <a:pt x="529" y="215"/>
                </a:cubicBezTo>
                <a:cubicBezTo>
                  <a:pt x="529" y="216"/>
                  <a:pt x="529" y="216"/>
                  <a:pt x="529" y="216"/>
                </a:cubicBezTo>
                <a:cubicBezTo>
                  <a:pt x="529" y="217"/>
                  <a:pt x="529" y="217"/>
                  <a:pt x="529" y="217"/>
                </a:cubicBezTo>
                <a:cubicBezTo>
                  <a:pt x="526" y="219"/>
                  <a:pt x="526" y="219"/>
                  <a:pt x="526" y="219"/>
                </a:cubicBezTo>
                <a:cubicBezTo>
                  <a:pt x="523" y="219"/>
                  <a:pt x="523" y="219"/>
                  <a:pt x="523" y="219"/>
                </a:cubicBezTo>
                <a:cubicBezTo>
                  <a:pt x="518" y="216"/>
                  <a:pt x="518" y="216"/>
                  <a:pt x="518" y="216"/>
                </a:cubicBezTo>
                <a:cubicBezTo>
                  <a:pt x="517" y="215"/>
                  <a:pt x="517" y="215"/>
                  <a:pt x="517" y="215"/>
                </a:cubicBezTo>
                <a:cubicBezTo>
                  <a:pt x="517" y="213"/>
                  <a:pt x="517" y="213"/>
                  <a:pt x="517" y="213"/>
                </a:cubicBezTo>
                <a:cubicBezTo>
                  <a:pt x="517" y="209"/>
                  <a:pt x="517" y="209"/>
                  <a:pt x="517" y="209"/>
                </a:cubicBezTo>
                <a:cubicBezTo>
                  <a:pt x="514" y="206"/>
                  <a:pt x="514" y="206"/>
                  <a:pt x="514" y="206"/>
                </a:cubicBezTo>
                <a:cubicBezTo>
                  <a:pt x="510" y="205"/>
                  <a:pt x="510" y="205"/>
                  <a:pt x="510" y="205"/>
                </a:cubicBezTo>
                <a:cubicBezTo>
                  <a:pt x="510" y="207"/>
                  <a:pt x="510" y="207"/>
                  <a:pt x="510" y="207"/>
                </a:cubicBezTo>
                <a:cubicBezTo>
                  <a:pt x="508" y="206"/>
                  <a:pt x="508" y="206"/>
                  <a:pt x="508" y="206"/>
                </a:cubicBezTo>
                <a:cubicBezTo>
                  <a:pt x="507" y="205"/>
                  <a:pt x="507" y="205"/>
                  <a:pt x="507" y="205"/>
                </a:cubicBezTo>
                <a:cubicBezTo>
                  <a:pt x="503" y="205"/>
                  <a:pt x="503" y="205"/>
                  <a:pt x="503" y="205"/>
                </a:cubicBezTo>
                <a:cubicBezTo>
                  <a:pt x="498" y="202"/>
                  <a:pt x="498" y="202"/>
                  <a:pt x="498" y="202"/>
                </a:cubicBezTo>
                <a:cubicBezTo>
                  <a:pt x="497" y="200"/>
                  <a:pt x="497" y="200"/>
                  <a:pt x="497" y="200"/>
                </a:cubicBezTo>
                <a:cubicBezTo>
                  <a:pt x="496" y="197"/>
                  <a:pt x="496" y="197"/>
                  <a:pt x="496" y="197"/>
                </a:cubicBezTo>
                <a:cubicBezTo>
                  <a:pt x="494" y="193"/>
                  <a:pt x="494" y="193"/>
                  <a:pt x="494" y="193"/>
                </a:cubicBezTo>
                <a:cubicBezTo>
                  <a:pt x="494" y="192"/>
                  <a:pt x="494" y="192"/>
                  <a:pt x="494" y="192"/>
                </a:cubicBezTo>
                <a:cubicBezTo>
                  <a:pt x="496" y="190"/>
                  <a:pt x="496" y="190"/>
                  <a:pt x="496" y="190"/>
                </a:cubicBezTo>
                <a:cubicBezTo>
                  <a:pt x="498" y="192"/>
                  <a:pt x="498" y="192"/>
                  <a:pt x="498" y="192"/>
                </a:cubicBezTo>
                <a:cubicBezTo>
                  <a:pt x="500" y="192"/>
                  <a:pt x="500" y="192"/>
                  <a:pt x="500" y="192"/>
                </a:cubicBezTo>
                <a:cubicBezTo>
                  <a:pt x="501" y="192"/>
                  <a:pt x="501" y="192"/>
                  <a:pt x="501" y="192"/>
                </a:cubicBezTo>
                <a:cubicBezTo>
                  <a:pt x="506" y="190"/>
                  <a:pt x="506" y="190"/>
                  <a:pt x="506" y="190"/>
                </a:cubicBezTo>
                <a:cubicBezTo>
                  <a:pt x="508" y="190"/>
                  <a:pt x="508" y="190"/>
                  <a:pt x="508" y="190"/>
                </a:cubicBezTo>
                <a:cubicBezTo>
                  <a:pt x="510" y="187"/>
                  <a:pt x="510" y="187"/>
                  <a:pt x="510" y="187"/>
                </a:cubicBezTo>
                <a:cubicBezTo>
                  <a:pt x="508" y="186"/>
                  <a:pt x="508" y="186"/>
                  <a:pt x="508" y="186"/>
                </a:cubicBezTo>
                <a:cubicBezTo>
                  <a:pt x="508" y="183"/>
                  <a:pt x="508" y="183"/>
                  <a:pt x="508" y="183"/>
                </a:cubicBezTo>
                <a:cubicBezTo>
                  <a:pt x="511" y="180"/>
                  <a:pt x="511" y="180"/>
                  <a:pt x="511" y="180"/>
                </a:cubicBezTo>
                <a:cubicBezTo>
                  <a:pt x="516" y="179"/>
                  <a:pt x="516" y="179"/>
                  <a:pt x="516" y="179"/>
                </a:cubicBezTo>
                <a:cubicBezTo>
                  <a:pt x="517" y="177"/>
                  <a:pt x="517" y="177"/>
                  <a:pt x="517" y="177"/>
                </a:cubicBezTo>
                <a:cubicBezTo>
                  <a:pt x="517" y="176"/>
                  <a:pt x="517" y="176"/>
                  <a:pt x="517" y="176"/>
                </a:cubicBezTo>
                <a:cubicBezTo>
                  <a:pt x="518" y="172"/>
                  <a:pt x="518" y="172"/>
                  <a:pt x="518" y="172"/>
                </a:cubicBezTo>
                <a:cubicBezTo>
                  <a:pt x="520" y="170"/>
                  <a:pt x="520" y="170"/>
                  <a:pt x="520" y="170"/>
                </a:cubicBezTo>
                <a:cubicBezTo>
                  <a:pt x="521" y="170"/>
                  <a:pt x="521" y="170"/>
                  <a:pt x="521" y="170"/>
                </a:cubicBezTo>
                <a:cubicBezTo>
                  <a:pt x="520" y="169"/>
                  <a:pt x="520" y="169"/>
                  <a:pt x="520" y="169"/>
                </a:cubicBezTo>
                <a:cubicBezTo>
                  <a:pt x="521" y="167"/>
                  <a:pt x="521" y="167"/>
                  <a:pt x="521" y="167"/>
                </a:cubicBezTo>
                <a:cubicBezTo>
                  <a:pt x="524" y="167"/>
                  <a:pt x="524" y="167"/>
                  <a:pt x="524" y="167"/>
                </a:cubicBezTo>
                <a:cubicBezTo>
                  <a:pt x="527" y="167"/>
                  <a:pt x="527" y="167"/>
                  <a:pt x="527" y="167"/>
                </a:cubicBezTo>
                <a:cubicBezTo>
                  <a:pt x="529" y="167"/>
                  <a:pt x="529" y="167"/>
                  <a:pt x="529" y="167"/>
                </a:cubicBezTo>
                <a:cubicBezTo>
                  <a:pt x="529" y="166"/>
                  <a:pt x="529" y="166"/>
                  <a:pt x="529" y="166"/>
                </a:cubicBezTo>
                <a:cubicBezTo>
                  <a:pt x="530" y="169"/>
                  <a:pt x="530" y="169"/>
                  <a:pt x="530" y="169"/>
                </a:cubicBezTo>
                <a:cubicBezTo>
                  <a:pt x="533" y="170"/>
                  <a:pt x="533" y="170"/>
                  <a:pt x="533" y="170"/>
                </a:cubicBezTo>
                <a:cubicBezTo>
                  <a:pt x="536" y="172"/>
                  <a:pt x="536" y="172"/>
                  <a:pt x="536" y="172"/>
                </a:cubicBezTo>
                <a:cubicBezTo>
                  <a:pt x="536" y="174"/>
                  <a:pt x="536" y="174"/>
                  <a:pt x="536" y="174"/>
                </a:cubicBezTo>
                <a:cubicBezTo>
                  <a:pt x="536" y="177"/>
                  <a:pt x="536" y="177"/>
                  <a:pt x="536" y="177"/>
                </a:cubicBezTo>
                <a:cubicBezTo>
                  <a:pt x="534" y="180"/>
                  <a:pt x="534" y="180"/>
                  <a:pt x="534" y="180"/>
                </a:cubicBezTo>
                <a:cubicBezTo>
                  <a:pt x="533" y="182"/>
                  <a:pt x="533" y="182"/>
                  <a:pt x="533" y="182"/>
                </a:cubicBezTo>
                <a:cubicBezTo>
                  <a:pt x="533" y="185"/>
                  <a:pt x="533" y="185"/>
                  <a:pt x="533" y="185"/>
                </a:cubicBezTo>
                <a:cubicBezTo>
                  <a:pt x="530" y="186"/>
                  <a:pt x="530" y="186"/>
                  <a:pt x="530" y="186"/>
                </a:cubicBezTo>
                <a:cubicBezTo>
                  <a:pt x="534" y="187"/>
                  <a:pt x="534" y="187"/>
                  <a:pt x="534" y="187"/>
                </a:cubicBezTo>
                <a:cubicBezTo>
                  <a:pt x="537" y="187"/>
                  <a:pt x="537" y="187"/>
                  <a:pt x="537" y="187"/>
                </a:cubicBezTo>
                <a:cubicBezTo>
                  <a:pt x="539" y="187"/>
                  <a:pt x="539" y="187"/>
                  <a:pt x="539" y="187"/>
                </a:cubicBezTo>
                <a:cubicBezTo>
                  <a:pt x="539" y="189"/>
                  <a:pt x="539" y="189"/>
                  <a:pt x="539" y="189"/>
                </a:cubicBezTo>
                <a:cubicBezTo>
                  <a:pt x="537" y="190"/>
                  <a:pt x="537" y="190"/>
                  <a:pt x="537" y="190"/>
                </a:cubicBezTo>
                <a:cubicBezTo>
                  <a:pt x="537" y="192"/>
                  <a:pt x="537" y="192"/>
                  <a:pt x="537" y="192"/>
                </a:cubicBezTo>
                <a:cubicBezTo>
                  <a:pt x="536" y="193"/>
                  <a:pt x="536" y="193"/>
                  <a:pt x="536" y="193"/>
                </a:cubicBezTo>
                <a:cubicBezTo>
                  <a:pt x="534" y="193"/>
                  <a:pt x="534" y="193"/>
                  <a:pt x="534" y="193"/>
                </a:cubicBezTo>
                <a:cubicBezTo>
                  <a:pt x="534" y="195"/>
                  <a:pt x="534" y="195"/>
                  <a:pt x="534" y="195"/>
                </a:cubicBezTo>
                <a:cubicBezTo>
                  <a:pt x="536" y="196"/>
                  <a:pt x="536" y="196"/>
                  <a:pt x="536" y="196"/>
                </a:cubicBezTo>
                <a:cubicBezTo>
                  <a:pt x="537" y="196"/>
                  <a:pt x="537" y="196"/>
                  <a:pt x="537" y="196"/>
                </a:cubicBezTo>
                <a:cubicBezTo>
                  <a:pt x="539" y="195"/>
                  <a:pt x="539" y="195"/>
                  <a:pt x="539" y="195"/>
                </a:cubicBezTo>
                <a:cubicBezTo>
                  <a:pt x="539" y="193"/>
                  <a:pt x="539" y="193"/>
                  <a:pt x="539" y="193"/>
                </a:cubicBezTo>
                <a:cubicBezTo>
                  <a:pt x="541" y="193"/>
                  <a:pt x="541" y="193"/>
                  <a:pt x="541" y="193"/>
                </a:cubicBezTo>
                <a:cubicBezTo>
                  <a:pt x="541" y="192"/>
                  <a:pt x="541" y="192"/>
                  <a:pt x="541" y="192"/>
                </a:cubicBezTo>
                <a:cubicBezTo>
                  <a:pt x="543" y="190"/>
                  <a:pt x="543" y="190"/>
                  <a:pt x="543" y="190"/>
                </a:cubicBezTo>
                <a:cubicBezTo>
                  <a:pt x="544" y="189"/>
                  <a:pt x="544" y="189"/>
                  <a:pt x="544" y="189"/>
                </a:cubicBezTo>
                <a:cubicBezTo>
                  <a:pt x="546" y="187"/>
                  <a:pt x="546" y="187"/>
                  <a:pt x="546" y="187"/>
                </a:cubicBezTo>
                <a:cubicBezTo>
                  <a:pt x="547" y="186"/>
                  <a:pt x="547" y="186"/>
                  <a:pt x="547" y="186"/>
                </a:cubicBezTo>
                <a:cubicBezTo>
                  <a:pt x="550" y="185"/>
                  <a:pt x="550" y="185"/>
                  <a:pt x="550" y="185"/>
                </a:cubicBezTo>
                <a:cubicBezTo>
                  <a:pt x="551" y="183"/>
                  <a:pt x="551" y="183"/>
                  <a:pt x="551" y="183"/>
                </a:cubicBezTo>
                <a:cubicBezTo>
                  <a:pt x="554" y="183"/>
                  <a:pt x="554" y="183"/>
                  <a:pt x="554" y="183"/>
                </a:cubicBezTo>
                <a:cubicBezTo>
                  <a:pt x="556" y="182"/>
                  <a:pt x="556" y="182"/>
                  <a:pt x="556" y="182"/>
                </a:cubicBezTo>
                <a:cubicBezTo>
                  <a:pt x="557" y="182"/>
                  <a:pt x="557" y="182"/>
                  <a:pt x="557" y="182"/>
                </a:cubicBezTo>
                <a:cubicBezTo>
                  <a:pt x="560" y="182"/>
                  <a:pt x="560" y="182"/>
                  <a:pt x="560" y="182"/>
                </a:cubicBezTo>
                <a:cubicBezTo>
                  <a:pt x="562" y="182"/>
                  <a:pt x="562" y="182"/>
                  <a:pt x="562" y="182"/>
                </a:cubicBezTo>
                <a:cubicBezTo>
                  <a:pt x="564" y="181"/>
                  <a:pt x="564" y="181"/>
                  <a:pt x="564" y="181"/>
                </a:cubicBezTo>
                <a:cubicBezTo>
                  <a:pt x="563" y="180"/>
                  <a:pt x="563" y="180"/>
                  <a:pt x="563" y="180"/>
                </a:cubicBezTo>
                <a:cubicBezTo>
                  <a:pt x="563" y="179"/>
                  <a:pt x="563" y="179"/>
                  <a:pt x="563" y="179"/>
                </a:cubicBezTo>
                <a:cubicBezTo>
                  <a:pt x="562" y="179"/>
                  <a:pt x="562" y="179"/>
                  <a:pt x="562" y="179"/>
                </a:cubicBezTo>
                <a:cubicBezTo>
                  <a:pt x="564" y="174"/>
                  <a:pt x="564" y="174"/>
                  <a:pt x="564" y="174"/>
                </a:cubicBezTo>
                <a:cubicBezTo>
                  <a:pt x="566" y="173"/>
                  <a:pt x="566" y="173"/>
                  <a:pt x="566" y="173"/>
                </a:cubicBezTo>
                <a:cubicBezTo>
                  <a:pt x="567" y="173"/>
                  <a:pt x="567" y="173"/>
                  <a:pt x="567" y="173"/>
                </a:cubicBezTo>
                <a:cubicBezTo>
                  <a:pt x="567" y="172"/>
                  <a:pt x="567" y="172"/>
                  <a:pt x="567" y="172"/>
                </a:cubicBezTo>
                <a:cubicBezTo>
                  <a:pt x="570" y="170"/>
                  <a:pt x="570" y="170"/>
                  <a:pt x="570" y="170"/>
                </a:cubicBezTo>
                <a:cubicBezTo>
                  <a:pt x="572" y="170"/>
                  <a:pt x="572" y="170"/>
                  <a:pt x="572" y="170"/>
                </a:cubicBezTo>
                <a:cubicBezTo>
                  <a:pt x="572" y="169"/>
                  <a:pt x="572" y="169"/>
                  <a:pt x="572" y="169"/>
                </a:cubicBezTo>
                <a:cubicBezTo>
                  <a:pt x="573" y="167"/>
                  <a:pt x="573" y="167"/>
                  <a:pt x="573" y="167"/>
                </a:cubicBezTo>
                <a:cubicBezTo>
                  <a:pt x="574" y="167"/>
                  <a:pt x="574" y="167"/>
                  <a:pt x="574" y="167"/>
                </a:cubicBezTo>
                <a:cubicBezTo>
                  <a:pt x="576" y="166"/>
                  <a:pt x="576" y="166"/>
                  <a:pt x="576" y="166"/>
                </a:cubicBezTo>
                <a:cubicBezTo>
                  <a:pt x="576" y="164"/>
                  <a:pt x="576" y="164"/>
                  <a:pt x="576" y="164"/>
                </a:cubicBezTo>
                <a:cubicBezTo>
                  <a:pt x="576" y="160"/>
                  <a:pt x="576" y="160"/>
                  <a:pt x="576" y="160"/>
                </a:cubicBezTo>
                <a:cubicBezTo>
                  <a:pt x="576" y="157"/>
                  <a:pt x="576" y="157"/>
                  <a:pt x="576" y="157"/>
                </a:cubicBezTo>
                <a:cubicBezTo>
                  <a:pt x="577" y="156"/>
                  <a:pt x="577" y="156"/>
                  <a:pt x="577" y="156"/>
                </a:cubicBezTo>
                <a:cubicBezTo>
                  <a:pt x="579" y="156"/>
                  <a:pt x="579" y="156"/>
                  <a:pt x="579" y="156"/>
                </a:cubicBezTo>
                <a:cubicBezTo>
                  <a:pt x="580" y="156"/>
                  <a:pt x="580" y="156"/>
                  <a:pt x="580" y="156"/>
                </a:cubicBezTo>
                <a:cubicBezTo>
                  <a:pt x="584" y="159"/>
                  <a:pt x="584" y="159"/>
                  <a:pt x="584" y="159"/>
                </a:cubicBezTo>
                <a:cubicBezTo>
                  <a:pt x="587" y="160"/>
                  <a:pt x="587" y="160"/>
                  <a:pt x="587" y="160"/>
                </a:cubicBezTo>
                <a:cubicBezTo>
                  <a:pt x="592" y="160"/>
                  <a:pt x="592" y="160"/>
                  <a:pt x="592" y="160"/>
                </a:cubicBezTo>
                <a:cubicBezTo>
                  <a:pt x="594" y="160"/>
                  <a:pt x="594" y="160"/>
                  <a:pt x="594" y="160"/>
                </a:cubicBezTo>
                <a:cubicBezTo>
                  <a:pt x="596" y="160"/>
                  <a:pt x="596" y="160"/>
                  <a:pt x="596" y="160"/>
                </a:cubicBezTo>
                <a:cubicBezTo>
                  <a:pt x="596" y="159"/>
                  <a:pt x="596" y="159"/>
                  <a:pt x="596" y="159"/>
                </a:cubicBezTo>
                <a:cubicBezTo>
                  <a:pt x="594" y="157"/>
                  <a:pt x="594" y="157"/>
                  <a:pt x="594" y="157"/>
                </a:cubicBezTo>
                <a:cubicBezTo>
                  <a:pt x="593" y="156"/>
                  <a:pt x="593" y="156"/>
                  <a:pt x="593" y="156"/>
                </a:cubicBezTo>
                <a:cubicBezTo>
                  <a:pt x="590" y="153"/>
                  <a:pt x="590" y="153"/>
                  <a:pt x="590" y="153"/>
                </a:cubicBezTo>
                <a:cubicBezTo>
                  <a:pt x="597" y="152"/>
                  <a:pt x="597" y="152"/>
                  <a:pt x="597" y="152"/>
                </a:cubicBezTo>
                <a:cubicBezTo>
                  <a:pt x="600" y="152"/>
                  <a:pt x="600" y="152"/>
                  <a:pt x="600" y="152"/>
                </a:cubicBezTo>
                <a:cubicBezTo>
                  <a:pt x="600" y="150"/>
                  <a:pt x="600" y="150"/>
                  <a:pt x="600" y="150"/>
                </a:cubicBezTo>
                <a:cubicBezTo>
                  <a:pt x="600" y="147"/>
                  <a:pt x="600" y="147"/>
                  <a:pt x="600" y="147"/>
                </a:cubicBezTo>
                <a:cubicBezTo>
                  <a:pt x="602" y="147"/>
                  <a:pt x="602" y="147"/>
                  <a:pt x="602" y="147"/>
                </a:cubicBezTo>
                <a:cubicBezTo>
                  <a:pt x="605" y="147"/>
                  <a:pt x="605" y="147"/>
                  <a:pt x="605" y="147"/>
                </a:cubicBezTo>
                <a:cubicBezTo>
                  <a:pt x="605" y="146"/>
                  <a:pt x="605" y="146"/>
                  <a:pt x="605" y="146"/>
                </a:cubicBezTo>
                <a:cubicBezTo>
                  <a:pt x="605" y="143"/>
                  <a:pt x="605" y="143"/>
                  <a:pt x="605" y="143"/>
                </a:cubicBezTo>
                <a:cubicBezTo>
                  <a:pt x="603" y="139"/>
                  <a:pt x="603" y="139"/>
                  <a:pt x="603" y="139"/>
                </a:cubicBezTo>
                <a:cubicBezTo>
                  <a:pt x="606" y="140"/>
                  <a:pt x="606" y="140"/>
                  <a:pt x="606" y="140"/>
                </a:cubicBezTo>
                <a:cubicBezTo>
                  <a:pt x="609" y="142"/>
                  <a:pt x="609" y="142"/>
                  <a:pt x="609" y="142"/>
                </a:cubicBezTo>
                <a:cubicBezTo>
                  <a:pt x="610" y="144"/>
                  <a:pt x="610" y="144"/>
                  <a:pt x="610" y="144"/>
                </a:cubicBezTo>
                <a:cubicBezTo>
                  <a:pt x="612" y="146"/>
                  <a:pt x="612" y="146"/>
                  <a:pt x="612" y="146"/>
                </a:cubicBezTo>
                <a:cubicBezTo>
                  <a:pt x="617" y="149"/>
                  <a:pt x="617" y="149"/>
                  <a:pt x="617" y="149"/>
                </a:cubicBezTo>
                <a:cubicBezTo>
                  <a:pt x="615" y="146"/>
                  <a:pt x="615" y="146"/>
                  <a:pt x="615" y="146"/>
                </a:cubicBezTo>
                <a:cubicBezTo>
                  <a:pt x="611" y="143"/>
                  <a:pt x="611" y="143"/>
                  <a:pt x="611" y="143"/>
                </a:cubicBezTo>
                <a:cubicBezTo>
                  <a:pt x="611" y="143"/>
                  <a:pt x="611" y="143"/>
                  <a:pt x="611" y="143"/>
                </a:cubicBezTo>
                <a:cubicBezTo>
                  <a:pt x="610" y="143"/>
                  <a:pt x="610" y="143"/>
                  <a:pt x="610" y="143"/>
                </a:cubicBezTo>
                <a:cubicBezTo>
                  <a:pt x="613" y="142"/>
                  <a:pt x="613" y="142"/>
                  <a:pt x="613" y="142"/>
                </a:cubicBezTo>
                <a:cubicBezTo>
                  <a:pt x="616" y="140"/>
                  <a:pt x="616" y="140"/>
                  <a:pt x="616" y="140"/>
                </a:cubicBezTo>
                <a:cubicBezTo>
                  <a:pt x="616" y="139"/>
                  <a:pt x="616" y="139"/>
                  <a:pt x="616" y="139"/>
                </a:cubicBezTo>
                <a:cubicBezTo>
                  <a:pt x="616" y="136"/>
                  <a:pt x="616" y="136"/>
                  <a:pt x="616" y="136"/>
                </a:cubicBezTo>
                <a:cubicBezTo>
                  <a:pt x="615" y="133"/>
                  <a:pt x="615" y="133"/>
                  <a:pt x="615" y="133"/>
                </a:cubicBezTo>
                <a:cubicBezTo>
                  <a:pt x="612" y="129"/>
                  <a:pt x="612" y="129"/>
                  <a:pt x="612" y="129"/>
                </a:cubicBezTo>
                <a:cubicBezTo>
                  <a:pt x="607" y="123"/>
                  <a:pt x="607" y="123"/>
                  <a:pt x="607" y="123"/>
                </a:cubicBezTo>
                <a:cubicBezTo>
                  <a:pt x="603" y="117"/>
                  <a:pt x="603" y="117"/>
                  <a:pt x="603" y="117"/>
                </a:cubicBezTo>
                <a:cubicBezTo>
                  <a:pt x="602" y="116"/>
                  <a:pt x="602" y="116"/>
                  <a:pt x="602" y="116"/>
                </a:cubicBezTo>
                <a:cubicBezTo>
                  <a:pt x="600" y="114"/>
                  <a:pt x="600" y="114"/>
                  <a:pt x="600" y="114"/>
                </a:cubicBezTo>
                <a:cubicBezTo>
                  <a:pt x="600" y="113"/>
                  <a:pt x="600" y="113"/>
                  <a:pt x="600" y="113"/>
                </a:cubicBezTo>
                <a:cubicBezTo>
                  <a:pt x="603" y="113"/>
                  <a:pt x="603" y="113"/>
                  <a:pt x="603" y="113"/>
                </a:cubicBezTo>
                <a:cubicBezTo>
                  <a:pt x="605" y="111"/>
                  <a:pt x="605" y="111"/>
                  <a:pt x="605" y="111"/>
                </a:cubicBezTo>
                <a:cubicBezTo>
                  <a:pt x="606" y="110"/>
                  <a:pt x="606" y="110"/>
                  <a:pt x="606" y="110"/>
                </a:cubicBezTo>
                <a:cubicBezTo>
                  <a:pt x="606" y="109"/>
                  <a:pt x="606" y="109"/>
                  <a:pt x="606" y="109"/>
                </a:cubicBezTo>
                <a:cubicBezTo>
                  <a:pt x="610" y="109"/>
                  <a:pt x="610" y="109"/>
                  <a:pt x="610" y="109"/>
                </a:cubicBezTo>
                <a:cubicBezTo>
                  <a:pt x="613" y="110"/>
                  <a:pt x="613" y="110"/>
                  <a:pt x="613" y="110"/>
                </a:cubicBezTo>
                <a:cubicBezTo>
                  <a:pt x="617" y="111"/>
                  <a:pt x="617" y="111"/>
                  <a:pt x="617" y="111"/>
                </a:cubicBezTo>
                <a:cubicBezTo>
                  <a:pt x="620" y="111"/>
                  <a:pt x="620" y="111"/>
                  <a:pt x="620" y="111"/>
                </a:cubicBezTo>
                <a:cubicBezTo>
                  <a:pt x="620" y="110"/>
                  <a:pt x="620" y="110"/>
                  <a:pt x="620" y="110"/>
                </a:cubicBezTo>
                <a:cubicBezTo>
                  <a:pt x="619" y="107"/>
                  <a:pt x="619" y="107"/>
                  <a:pt x="619" y="107"/>
                </a:cubicBezTo>
                <a:cubicBezTo>
                  <a:pt x="619" y="106"/>
                  <a:pt x="619" y="106"/>
                  <a:pt x="619" y="106"/>
                </a:cubicBezTo>
                <a:cubicBezTo>
                  <a:pt x="620" y="104"/>
                  <a:pt x="620" y="104"/>
                  <a:pt x="620" y="104"/>
                </a:cubicBezTo>
                <a:cubicBezTo>
                  <a:pt x="620" y="103"/>
                  <a:pt x="620" y="103"/>
                  <a:pt x="620" y="103"/>
                </a:cubicBezTo>
                <a:cubicBezTo>
                  <a:pt x="620" y="101"/>
                  <a:pt x="620" y="101"/>
                  <a:pt x="620" y="101"/>
                </a:cubicBezTo>
                <a:cubicBezTo>
                  <a:pt x="620" y="99"/>
                  <a:pt x="620" y="99"/>
                  <a:pt x="620" y="99"/>
                </a:cubicBezTo>
                <a:cubicBezTo>
                  <a:pt x="620" y="97"/>
                  <a:pt x="620" y="97"/>
                  <a:pt x="620" y="97"/>
                </a:cubicBezTo>
                <a:cubicBezTo>
                  <a:pt x="619" y="97"/>
                  <a:pt x="619" y="97"/>
                  <a:pt x="619" y="97"/>
                </a:cubicBezTo>
                <a:cubicBezTo>
                  <a:pt x="620" y="96"/>
                  <a:pt x="620" y="96"/>
                  <a:pt x="620" y="96"/>
                </a:cubicBezTo>
                <a:lnTo>
                  <a:pt x="620" y="94"/>
                </a:lnTo>
                <a:close/>
                <a:moveTo>
                  <a:pt x="508" y="417"/>
                </a:moveTo>
                <a:cubicBezTo>
                  <a:pt x="510" y="421"/>
                  <a:pt x="510" y="421"/>
                  <a:pt x="510" y="421"/>
                </a:cubicBezTo>
                <a:cubicBezTo>
                  <a:pt x="508" y="420"/>
                  <a:pt x="508" y="420"/>
                  <a:pt x="508" y="420"/>
                </a:cubicBezTo>
                <a:lnTo>
                  <a:pt x="508" y="417"/>
                </a:lnTo>
                <a:close/>
                <a:moveTo>
                  <a:pt x="576" y="295"/>
                </a:moveTo>
                <a:cubicBezTo>
                  <a:pt x="579" y="296"/>
                  <a:pt x="579" y="296"/>
                  <a:pt x="579" y="296"/>
                </a:cubicBezTo>
                <a:cubicBezTo>
                  <a:pt x="580" y="295"/>
                  <a:pt x="580" y="295"/>
                  <a:pt x="580" y="295"/>
                </a:cubicBezTo>
                <a:cubicBezTo>
                  <a:pt x="576" y="292"/>
                  <a:pt x="576" y="292"/>
                  <a:pt x="576" y="292"/>
                </a:cubicBezTo>
                <a:cubicBezTo>
                  <a:pt x="573" y="291"/>
                  <a:pt x="573" y="291"/>
                  <a:pt x="573" y="291"/>
                </a:cubicBezTo>
                <a:cubicBezTo>
                  <a:pt x="572" y="292"/>
                  <a:pt x="572" y="292"/>
                  <a:pt x="572" y="292"/>
                </a:cubicBezTo>
                <a:lnTo>
                  <a:pt x="576" y="29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38" name="Freeform 149"/>
          <p:cNvSpPr>
            <a:spLocks/>
          </p:cNvSpPr>
          <p:nvPr/>
        </p:nvSpPr>
        <p:spPr bwMode="auto">
          <a:xfrm>
            <a:off x="5873945" y="2163869"/>
            <a:ext cx="266105" cy="174885"/>
          </a:xfrm>
          <a:custGeom>
            <a:avLst/>
            <a:gdLst>
              <a:gd name="T0" fmla="*/ 137 w 149"/>
              <a:gd name="T1" fmla="*/ 13 h 71"/>
              <a:gd name="T2" fmla="*/ 132 w 149"/>
              <a:gd name="T3" fmla="*/ 9 h 71"/>
              <a:gd name="T4" fmla="*/ 111 w 149"/>
              <a:gd name="T5" fmla="*/ 5 h 71"/>
              <a:gd name="T6" fmla="*/ 103 w 149"/>
              <a:gd name="T7" fmla="*/ 5 h 71"/>
              <a:gd name="T8" fmla="*/ 92 w 149"/>
              <a:gd name="T9" fmla="*/ 5 h 71"/>
              <a:gd name="T10" fmla="*/ 81 w 149"/>
              <a:gd name="T11" fmla="*/ 5 h 71"/>
              <a:gd name="T12" fmla="*/ 79 w 149"/>
              <a:gd name="T13" fmla="*/ 7 h 71"/>
              <a:gd name="T14" fmla="*/ 55 w 149"/>
              <a:gd name="T15" fmla="*/ 0 h 71"/>
              <a:gd name="T16" fmla="*/ 48 w 149"/>
              <a:gd name="T17" fmla="*/ 5 h 71"/>
              <a:gd name="T18" fmla="*/ 48 w 149"/>
              <a:gd name="T19" fmla="*/ 13 h 71"/>
              <a:gd name="T20" fmla="*/ 40 w 149"/>
              <a:gd name="T21" fmla="*/ 10 h 71"/>
              <a:gd name="T22" fmla="*/ 28 w 149"/>
              <a:gd name="T23" fmla="*/ 7 h 71"/>
              <a:gd name="T24" fmla="*/ 15 w 149"/>
              <a:gd name="T25" fmla="*/ 9 h 71"/>
              <a:gd name="T26" fmla="*/ 15 w 149"/>
              <a:gd name="T27" fmla="*/ 17 h 71"/>
              <a:gd name="T28" fmla="*/ 11 w 149"/>
              <a:gd name="T29" fmla="*/ 22 h 71"/>
              <a:gd name="T30" fmla="*/ 10 w 149"/>
              <a:gd name="T31" fmla="*/ 31 h 71"/>
              <a:gd name="T32" fmla="*/ 18 w 149"/>
              <a:gd name="T33" fmla="*/ 35 h 71"/>
              <a:gd name="T34" fmla="*/ 24 w 149"/>
              <a:gd name="T35" fmla="*/ 37 h 71"/>
              <a:gd name="T36" fmla="*/ 27 w 149"/>
              <a:gd name="T37" fmla="*/ 30 h 71"/>
              <a:gd name="T38" fmla="*/ 36 w 149"/>
              <a:gd name="T39" fmla="*/ 35 h 71"/>
              <a:gd name="T40" fmla="*/ 40 w 149"/>
              <a:gd name="T41" fmla="*/ 39 h 71"/>
              <a:gd name="T42" fmla="*/ 52 w 149"/>
              <a:gd name="T43" fmla="*/ 43 h 71"/>
              <a:gd name="T44" fmla="*/ 41 w 149"/>
              <a:gd name="T45" fmla="*/ 47 h 71"/>
              <a:gd name="T46" fmla="*/ 37 w 149"/>
              <a:gd name="T47" fmla="*/ 50 h 71"/>
              <a:gd name="T48" fmla="*/ 35 w 149"/>
              <a:gd name="T49" fmla="*/ 53 h 71"/>
              <a:gd name="T50" fmla="*/ 28 w 149"/>
              <a:gd name="T51" fmla="*/ 53 h 71"/>
              <a:gd name="T52" fmla="*/ 22 w 149"/>
              <a:gd name="T53" fmla="*/ 57 h 71"/>
              <a:gd name="T54" fmla="*/ 15 w 149"/>
              <a:gd name="T55" fmla="*/ 54 h 71"/>
              <a:gd name="T56" fmla="*/ 8 w 149"/>
              <a:gd name="T57" fmla="*/ 53 h 71"/>
              <a:gd name="T58" fmla="*/ 3 w 149"/>
              <a:gd name="T59" fmla="*/ 55 h 71"/>
              <a:gd name="T60" fmla="*/ 0 w 149"/>
              <a:gd name="T61" fmla="*/ 58 h 71"/>
              <a:gd name="T62" fmla="*/ 2 w 149"/>
              <a:gd name="T63" fmla="*/ 66 h 71"/>
              <a:gd name="T64" fmla="*/ 10 w 149"/>
              <a:gd name="T65" fmla="*/ 66 h 71"/>
              <a:gd name="T66" fmla="*/ 15 w 149"/>
              <a:gd name="T67" fmla="*/ 65 h 71"/>
              <a:gd name="T68" fmla="*/ 22 w 149"/>
              <a:gd name="T69" fmla="*/ 66 h 71"/>
              <a:gd name="T70" fmla="*/ 28 w 149"/>
              <a:gd name="T71" fmla="*/ 67 h 71"/>
              <a:gd name="T72" fmla="*/ 35 w 149"/>
              <a:gd name="T73" fmla="*/ 66 h 71"/>
              <a:gd name="T74" fmla="*/ 41 w 149"/>
              <a:gd name="T75" fmla="*/ 70 h 71"/>
              <a:gd name="T76" fmla="*/ 48 w 149"/>
              <a:gd name="T77" fmla="*/ 70 h 71"/>
              <a:gd name="T78" fmla="*/ 59 w 149"/>
              <a:gd name="T79" fmla="*/ 67 h 71"/>
              <a:gd name="T80" fmla="*/ 68 w 149"/>
              <a:gd name="T81" fmla="*/ 66 h 71"/>
              <a:gd name="T82" fmla="*/ 68 w 149"/>
              <a:gd name="T83" fmla="*/ 61 h 71"/>
              <a:gd name="T84" fmla="*/ 75 w 149"/>
              <a:gd name="T85" fmla="*/ 54 h 71"/>
              <a:gd name="T86" fmla="*/ 79 w 149"/>
              <a:gd name="T87" fmla="*/ 49 h 71"/>
              <a:gd name="T88" fmla="*/ 88 w 149"/>
              <a:gd name="T89" fmla="*/ 47 h 71"/>
              <a:gd name="T90" fmla="*/ 93 w 149"/>
              <a:gd name="T91" fmla="*/ 50 h 71"/>
              <a:gd name="T92" fmla="*/ 103 w 149"/>
              <a:gd name="T93" fmla="*/ 49 h 71"/>
              <a:gd name="T94" fmla="*/ 107 w 149"/>
              <a:gd name="T95" fmla="*/ 39 h 71"/>
              <a:gd name="T96" fmla="*/ 122 w 149"/>
              <a:gd name="T97" fmla="*/ 39 h 71"/>
              <a:gd name="T98" fmla="*/ 128 w 149"/>
              <a:gd name="T99" fmla="*/ 31 h 71"/>
              <a:gd name="T100" fmla="*/ 136 w 149"/>
              <a:gd name="T101" fmla="*/ 27 h 71"/>
              <a:gd name="T102" fmla="*/ 145 w 149"/>
              <a:gd name="T103" fmla="*/ 15 h 71"/>
              <a:gd name="T104" fmla="*/ 145 w 149"/>
              <a:gd name="T105" fmla="*/ 14 h 71"/>
              <a:gd name="T106" fmla="*/ 145 w 149"/>
              <a:gd name="T107" fmla="*/ 1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9" h="71">
                <a:moveTo>
                  <a:pt x="145" y="14"/>
                </a:moveTo>
                <a:lnTo>
                  <a:pt x="138" y="13"/>
                </a:lnTo>
                <a:lnTo>
                  <a:pt x="137" y="13"/>
                </a:lnTo>
                <a:lnTo>
                  <a:pt x="136" y="13"/>
                </a:lnTo>
                <a:lnTo>
                  <a:pt x="133" y="10"/>
                </a:lnTo>
                <a:lnTo>
                  <a:pt x="132" y="9"/>
                </a:lnTo>
                <a:lnTo>
                  <a:pt x="125" y="7"/>
                </a:lnTo>
                <a:lnTo>
                  <a:pt x="118" y="5"/>
                </a:lnTo>
                <a:lnTo>
                  <a:pt x="111" y="5"/>
                </a:lnTo>
                <a:lnTo>
                  <a:pt x="109" y="5"/>
                </a:lnTo>
                <a:lnTo>
                  <a:pt x="107" y="5"/>
                </a:lnTo>
                <a:lnTo>
                  <a:pt x="103" y="5"/>
                </a:lnTo>
                <a:lnTo>
                  <a:pt x="101" y="5"/>
                </a:lnTo>
                <a:lnTo>
                  <a:pt x="99" y="5"/>
                </a:lnTo>
                <a:lnTo>
                  <a:pt x="92" y="5"/>
                </a:lnTo>
                <a:lnTo>
                  <a:pt x="89" y="5"/>
                </a:lnTo>
                <a:lnTo>
                  <a:pt x="85" y="5"/>
                </a:lnTo>
                <a:lnTo>
                  <a:pt x="81" y="5"/>
                </a:lnTo>
                <a:lnTo>
                  <a:pt x="80" y="5"/>
                </a:lnTo>
                <a:lnTo>
                  <a:pt x="80" y="7"/>
                </a:lnTo>
                <a:lnTo>
                  <a:pt x="79" y="7"/>
                </a:lnTo>
                <a:lnTo>
                  <a:pt x="76" y="7"/>
                </a:lnTo>
                <a:lnTo>
                  <a:pt x="68" y="5"/>
                </a:lnTo>
                <a:lnTo>
                  <a:pt x="55" y="0"/>
                </a:lnTo>
                <a:lnTo>
                  <a:pt x="53" y="1"/>
                </a:lnTo>
                <a:lnTo>
                  <a:pt x="49" y="1"/>
                </a:lnTo>
                <a:lnTo>
                  <a:pt x="48" y="5"/>
                </a:lnTo>
                <a:lnTo>
                  <a:pt x="48" y="7"/>
                </a:lnTo>
                <a:lnTo>
                  <a:pt x="49" y="13"/>
                </a:lnTo>
                <a:lnTo>
                  <a:pt x="48" y="13"/>
                </a:lnTo>
                <a:lnTo>
                  <a:pt x="45" y="13"/>
                </a:lnTo>
                <a:lnTo>
                  <a:pt x="44" y="13"/>
                </a:lnTo>
                <a:lnTo>
                  <a:pt x="40" y="10"/>
                </a:lnTo>
                <a:lnTo>
                  <a:pt x="36" y="9"/>
                </a:lnTo>
                <a:lnTo>
                  <a:pt x="31" y="7"/>
                </a:lnTo>
                <a:lnTo>
                  <a:pt x="28" y="7"/>
                </a:lnTo>
                <a:lnTo>
                  <a:pt x="24" y="7"/>
                </a:lnTo>
                <a:lnTo>
                  <a:pt x="23" y="7"/>
                </a:lnTo>
                <a:lnTo>
                  <a:pt x="15" y="9"/>
                </a:lnTo>
                <a:lnTo>
                  <a:pt x="14" y="13"/>
                </a:lnTo>
                <a:lnTo>
                  <a:pt x="11" y="14"/>
                </a:lnTo>
                <a:lnTo>
                  <a:pt x="15" y="17"/>
                </a:lnTo>
                <a:lnTo>
                  <a:pt x="15" y="17"/>
                </a:lnTo>
                <a:lnTo>
                  <a:pt x="18" y="18"/>
                </a:lnTo>
                <a:lnTo>
                  <a:pt x="11" y="22"/>
                </a:lnTo>
                <a:lnTo>
                  <a:pt x="8" y="26"/>
                </a:lnTo>
                <a:lnTo>
                  <a:pt x="6" y="30"/>
                </a:lnTo>
                <a:lnTo>
                  <a:pt x="10" y="31"/>
                </a:lnTo>
                <a:lnTo>
                  <a:pt x="14" y="31"/>
                </a:lnTo>
                <a:lnTo>
                  <a:pt x="15" y="34"/>
                </a:lnTo>
                <a:lnTo>
                  <a:pt x="18" y="35"/>
                </a:lnTo>
                <a:lnTo>
                  <a:pt x="19" y="35"/>
                </a:lnTo>
                <a:lnTo>
                  <a:pt x="23" y="35"/>
                </a:lnTo>
                <a:lnTo>
                  <a:pt x="24" y="37"/>
                </a:lnTo>
                <a:lnTo>
                  <a:pt x="24" y="34"/>
                </a:lnTo>
                <a:lnTo>
                  <a:pt x="27" y="34"/>
                </a:lnTo>
                <a:lnTo>
                  <a:pt x="27" y="30"/>
                </a:lnTo>
                <a:lnTo>
                  <a:pt x="28" y="31"/>
                </a:lnTo>
                <a:lnTo>
                  <a:pt x="32" y="34"/>
                </a:lnTo>
                <a:lnTo>
                  <a:pt x="36" y="35"/>
                </a:lnTo>
                <a:lnTo>
                  <a:pt x="36" y="37"/>
                </a:lnTo>
                <a:lnTo>
                  <a:pt x="37" y="39"/>
                </a:lnTo>
                <a:lnTo>
                  <a:pt x="40" y="39"/>
                </a:lnTo>
                <a:lnTo>
                  <a:pt x="41" y="39"/>
                </a:lnTo>
                <a:lnTo>
                  <a:pt x="45" y="41"/>
                </a:lnTo>
                <a:lnTo>
                  <a:pt x="52" y="43"/>
                </a:lnTo>
                <a:lnTo>
                  <a:pt x="49" y="45"/>
                </a:lnTo>
                <a:lnTo>
                  <a:pt x="45" y="47"/>
                </a:lnTo>
                <a:lnTo>
                  <a:pt x="41" y="47"/>
                </a:lnTo>
                <a:lnTo>
                  <a:pt x="44" y="50"/>
                </a:lnTo>
                <a:lnTo>
                  <a:pt x="40" y="50"/>
                </a:lnTo>
                <a:lnTo>
                  <a:pt x="37" y="50"/>
                </a:lnTo>
                <a:lnTo>
                  <a:pt x="37" y="53"/>
                </a:lnTo>
                <a:lnTo>
                  <a:pt x="35" y="54"/>
                </a:lnTo>
                <a:lnTo>
                  <a:pt x="35" y="53"/>
                </a:lnTo>
                <a:lnTo>
                  <a:pt x="32" y="54"/>
                </a:lnTo>
                <a:lnTo>
                  <a:pt x="31" y="53"/>
                </a:lnTo>
                <a:lnTo>
                  <a:pt x="28" y="53"/>
                </a:lnTo>
                <a:lnTo>
                  <a:pt x="27" y="53"/>
                </a:lnTo>
                <a:lnTo>
                  <a:pt x="23" y="53"/>
                </a:lnTo>
                <a:lnTo>
                  <a:pt x="22" y="57"/>
                </a:lnTo>
                <a:lnTo>
                  <a:pt x="18" y="58"/>
                </a:lnTo>
                <a:lnTo>
                  <a:pt x="18" y="57"/>
                </a:lnTo>
                <a:lnTo>
                  <a:pt x="15" y="54"/>
                </a:lnTo>
                <a:lnTo>
                  <a:pt x="10" y="53"/>
                </a:lnTo>
                <a:lnTo>
                  <a:pt x="8" y="53"/>
                </a:lnTo>
                <a:lnTo>
                  <a:pt x="8" y="53"/>
                </a:lnTo>
                <a:lnTo>
                  <a:pt x="7" y="54"/>
                </a:lnTo>
                <a:lnTo>
                  <a:pt x="4" y="54"/>
                </a:lnTo>
                <a:lnTo>
                  <a:pt x="3" y="55"/>
                </a:lnTo>
                <a:lnTo>
                  <a:pt x="2" y="57"/>
                </a:lnTo>
                <a:lnTo>
                  <a:pt x="2" y="58"/>
                </a:lnTo>
                <a:lnTo>
                  <a:pt x="0" y="58"/>
                </a:lnTo>
                <a:lnTo>
                  <a:pt x="0" y="61"/>
                </a:lnTo>
                <a:lnTo>
                  <a:pt x="0" y="65"/>
                </a:lnTo>
                <a:lnTo>
                  <a:pt x="2" y="66"/>
                </a:lnTo>
                <a:lnTo>
                  <a:pt x="4" y="66"/>
                </a:lnTo>
                <a:lnTo>
                  <a:pt x="6" y="66"/>
                </a:lnTo>
                <a:lnTo>
                  <a:pt x="10" y="66"/>
                </a:lnTo>
                <a:lnTo>
                  <a:pt x="11" y="66"/>
                </a:lnTo>
                <a:lnTo>
                  <a:pt x="11" y="66"/>
                </a:lnTo>
                <a:lnTo>
                  <a:pt x="15" y="65"/>
                </a:lnTo>
                <a:lnTo>
                  <a:pt x="15" y="66"/>
                </a:lnTo>
                <a:lnTo>
                  <a:pt x="19" y="65"/>
                </a:lnTo>
                <a:lnTo>
                  <a:pt x="22" y="66"/>
                </a:lnTo>
                <a:lnTo>
                  <a:pt x="23" y="67"/>
                </a:lnTo>
                <a:lnTo>
                  <a:pt x="24" y="67"/>
                </a:lnTo>
                <a:lnTo>
                  <a:pt x="28" y="67"/>
                </a:lnTo>
                <a:lnTo>
                  <a:pt x="31" y="66"/>
                </a:lnTo>
                <a:lnTo>
                  <a:pt x="32" y="65"/>
                </a:lnTo>
                <a:lnTo>
                  <a:pt x="35" y="66"/>
                </a:lnTo>
                <a:lnTo>
                  <a:pt x="37" y="67"/>
                </a:lnTo>
                <a:lnTo>
                  <a:pt x="37" y="70"/>
                </a:lnTo>
                <a:lnTo>
                  <a:pt x="41" y="70"/>
                </a:lnTo>
                <a:lnTo>
                  <a:pt x="44" y="70"/>
                </a:lnTo>
                <a:lnTo>
                  <a:pt x="45" y="71"/>
                </a:lnTo>
                <a:lnTo>
                  <a:pt x="48" y="70"/>
                </a:lnTo>
                <a:lnTo>
                  <a:pt x="52" y="67"/>
                </a:lnTo>
                <a:lnTo>
                  <a:pt x="55" y="67"/>
                </a:lnTo>
                <a:lnTo>
                  <a:pt x="59" y="67"/>
                </a:lnTo>
                <a:lnTo>
                  <a:pt x="63" y="67"/>
                </a:lnTo>
                <a:lnTo>
                  <a:pt x="65" y="67"/>
                </a:lnTo>
                <a:lnTo>
                  <a:pt x="68" y="66"/>
                </a:lnTo>
                <a:lnTo>
                  <a:pt x="71" y="65"/>
                </a:lnTo>
                <a:lnTo>
                  <a:pt x="68" y="62"/>
                </a:lnTo>
                <a:lnTo>
                  <a:pt x="68" y="61"/>
                </a:lnTo>
                <a:lnTo>
                  <a:pt x="68" y="58"/>
                </a:lnTo>
                <a:lnTo>
                  <a:pt x="72" y="57"/>
                </a:lnTo>
                <a:lnTo>
                  <a:pt x="75" y="54"/>
                </a:lnTo>
                <a:lnTo>
                  <a:pt x="76" y="53"/>
                </a:lnTo>
                <a:lnTo>
                  <a:pt x="79" y="50"/>
                </a:lnTo>
                <a:lnTo>
                  <a:pt x="79" y="49"/>
                </a:lnTo>
                <a:lnTo>
                  <a:pt x="81" y="49"/>
                </a:lnTo>
                <a:lnTo>
                  <a:pt x="85" y="49"/>
                </a:lnTo>
                <a:lnTo>
                  <a:pt x="88" y="47"/>
                </a:lnTo>
                <a:lnTo>
                  <a:pt x="89" y="47"/>
                </a:lnTo>
                <a:lnTo>
                  <a:pt x="92" y="50"/>
                </a:lnTo>
                <a:lnTo>
                  <a:pt x="93" y="50"/>
                </a:lnTo>
                <a:lnTo>
                  <a:pt x="96" y="50"/>
                </a:lnTo>
                <a:lnTo>
                  <a:pt x="101" y="50"/>
                </a:lnTo>
                <a:lnTo>
                  <a:pt x="103" y="49"/>
                </a:lnTo>
                <a:lnTo>
                  <a:pt x="105" y="45"/>
                </a:lnTo>
                <a:lnTo>
                  <a:pt x="105" y="41"/>
                </a:lnTo>
                <a:lnTo>
                  <a:pt x="107" y="39"/>
                </a:lnTo>
                <a:lnTo>
                  <a:pt x="109" y="39"/>
                </a:lnTo>
                <a:lnTo>
                  <a:pt x="116" y="39"/>
                </a:lnTo>
                <a:lnTo>
                  <a:pt x="122" y="39"/>
                </a:lnTo>
                <a:lnTo>
                  <a:pt x="125" y="37"/>
                </a:lnTo>
                <a:lnTo>
                  <a:pt x="125" y="35"/>
                </a:lnTo>
                <a:lnTo>
                  <a:pt x="128" y="31"/>
                </a:lnTo>
                <a:lnTo>
                  <a:pt x="129" y="30"/>
                </a:lnTo>
                <a:lnTo>
                  <a:pt x="130" y="30"/>
                </a:lnTo>
                <a:lnTo>
                  <a:pt x="136" y="27"/>
                </a:lnTo>
                <a:lnTo>
                  <a:pt x="142" y="23"/>
                </a:lnTo>
                <a:lnTo>
                  <a:pt x="149" y="21"/>
                </a:lnTo>
                <a:lnTo>
                  <a:pt x="145" y="15"/>
                </a:lnTo>
                <a:lnTo>
                  <a:pt x="145" y="14"/>
                </a:lnTo>
                <a:lnTo>
                  <a:pt x="145" y="14"/>
                </a:lnTo>
                <a:lnTo>
                  <a:pt x="145" y="14"/>
                </a:lnTo>
                <a:lnTo>
                  <a:pt x="145" y="14"/>
                </a:lnTo>
                <a:lnTo>
                  <a:pt x="145" y="14"/>
                </a:lnTo>
                <a:lnTo>
                  <a:pt x="145" y="14"/>
                </a:lnTo>
                <a:lnTo>
                  <a:pt x="145" y="14"/>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39" name="Freeform 150"/>
          <p:cNvSpPr>
            <a:spLocks/>
          </p:cNvSpPr>
          <p:nvPr/>
        </p:nvSpPr>
        <p:spPr bwMode="auto">
          <a:xfrm>
            <a:off x="5677497" y="2370758"/>
            <a:ext cx="367903" cy="406422"/>
          </a:xfrm>
          <a:custGeom>
            <a:avLst/>
            <a:gdLst>
              <a:gd name="T0" fmla="*/ 147 w 155"/>
              <a:gd name="T1" fmla="*/ 15 h 124"/>
              <a:gd name="T2" fmla="*/ 139 w 155"/>
              <a:gd name="T3" fmla="*/ 15 h 124"/>
              <a:gd name="T4" fmla="*/ 129 w 155"/>
              <a:gd name="T5" fmla="*/ 20 h 124"/>
              <a:gd name="T6" fmla="*/ 120 w 155"/>
              <a:gd name="T7" fmla="*/ 25 h 124"/>
              <a:gd name="T8" fmla="*/ 116 w 155"/>
              <a:gd name="T9" fmla="*/ 20 h 124"/>
              <a:gd name="T10" fmla="*/ 114 w 155"/>
              <a:gd name="T11" fmla="*/ 10 h 124"/>
              <a:gd name="T12" fmla="*/ 111 w 155"/>
              <a:gd name="T13" fmla="*/ 6 h 124"/>
              <a:gd name="T14" fmla="*/ 103 w 155"/>
              <a:gd name="T15" fmla="*/ 2 h 124"/>
              <a:gd name="T16" fmla="*/ 99 w 155"/>
              <a:gd name="T17" fmla="*/ 9 h 124"/>
              <a:gd name="T18" fmla="*/ 100 w 155"/>
              <a:gd name="T19" fmla="*/ 13 h 124"/>
              <a:gd name="T20" fmla="*/ 94 w 155"/>
              <a:gd name="T21" fmla="*/ 12 h 124"/>
              <a:gd name="T22" fmla="*/ 91 w 155"/>
              <a:gd name="T23" fmla="*/ 17 h 124"/>
              <a:gd name="T24" fmla="*/ 87 w 155"/>
              <a:gd name="T25" fmla="*/ 16 h 124"/>
              <a:gd name="T26" fmla="*/ 84 w 155"/>
              <a:gd name="T27" fmla="*/ 17 h 124"/>
              <a:gd name="T28" fmla="*/ 79 w 155"/>
              <a:gd name="T29" fmla="*/ 20 h 124"/>
              <a:gd name="T30" fmla="*/ 70 w 155"/>
              <a:gd name="T31" fmla="*/ 17 h 124"/>
              <a:gd name="T32" fmla="*/ 60 w 155"/>
              <a:gd name="T33" fmla="*/ 15 h 124"/>
              <a:gd name="T34" fmla="*/ 53 w 155"/>
              <a:gd name="T35" fmla="*/ 13 h 124"/>
              <a:gd name="T36" fmla="*/ 48 w 155"/>
              <a:gd name="T37" fmla="*/ 17 h 124"/>
              <a:gd name="T38" fmla="*/ 43 w 155"/>
              <a:gd name="T39" fmla="*/ 17 h 124"/>
              <a:gd name="T40" fmla="*/ 40 w 155"/>
              <a:gd name="T41" fmla="*/ 23 h 124"/>
              <a:gd name="T42" fmla="*/ 31 w 155"/>
              <a:gd name="T43" fmla="*/ 35 h 124"/>
              <a:gd name="T44" fmla="*/ 25 w 155"/>
              <a:gd name="T45" fmla="*/ 39 h 124"/>
              <a:gd name="T46" fmla="*/ 21 w 155"/>
              <a:gd name="T47" fmla="*/ 43 h 124"/>
              <a:gd name="T48" fmla="*/ 15 w 155"/>
              <a:gd name="T49" fmla="*/ 43 h 124"/>
              <a:gd name="T50" fmla="*/ 7 w 155"/>
              <a:gd name="T51" fmla="*/ 39 h 124"/>
              <a:gd name="T52" fmla="*/ 5 w 155"/>
              <a:gd name="T53" fmla="*/ 39 h 124"/>
              <a:gd name="T54" fmla="*/ 4 w 155"/>
              <a:gd name="T55" fmla="*/ 45 h 124"/>
              <a:gd name="T56" fmla="*/ 1 w 155"/>
              <a:gd name="T57" fmla="*/ 53 h 124"/>
              <a:gd name="T58" fmla="*/ 0 w 155"/>
              <a:gd name="T59" fmla="*/ 59 h 124"/>
              <a:gd name="T60" fmla="*/ 3 w 155"/>
              <a:gd name="T61" fmla="*/ 68 h 124"/>
              <a:gd name="T62" fmla="*/ 3 w 155"/>
              <a:gd name="T63" fmla="*/ 72 h 124"/>
              <a:gd name="T64" fmla="*/ 6 w 155"/>
              <a:gd name="T65" fmla="*/ 83 h 124"/>
              <a:gd name="T66" fmla="*/ 10 w 155"/>
              <a:gd name="T67" fmla="*/ 95 h 124"/>
              <a:gd name="T68" fmla="*/ 21 w 155"/>
              <a:gd name="T69" fmla="*/ 99 h 124"/>
              <a:gd name="T70" fmla="*/ 21 w 155"/>
              <a:gd name="T71" fmla="*/ 105 h 124"/>
              <a:gd name="T72" fmla="*/ 14 w 155"/>
              <a:gd name="T73" fmla="*/ 116 h 124"/>
              <a:gd name="T74" fmla="*/ 34 w 155"/>
              <a:gd name="T75" fmla="*/ 124 h 124"/>
              <a:gd name="T76" fmla="*/ 51 w 155"/>
              <a:gd name="T77" fmla="*/ 124 h 124"/>
              <a:gd name="T78" fmla="*/ 66 w 155"/>
              <a:gd name="T79" fmla="*/ 121 h 124"/>
              <a:gd name="T80" fmla="*/ 74 w 155"/>
              <a:gd name="T81" fmla="*/ 115 h 124"/>
              <a:gd name="T82" fmla="*/ 76 w 155"/>
              <a:gd name="T83" fmla="*/ 102 h 124"/>
              <a:gd name="T84" fmla="*/ 81 w 155"/>
              <a:gd name="T85" fmla="*/ 99 h 124"/>
              <a:gd name="T86" fmla="*/ 87 w 155"/>
              <a:gd name="T87" fmla="*/ 95 h 124"/>
              <a:gd name="T88" fmla="*/ 96 w 155"/>
              <a:gd name="T89" fmla="*/ 92 h 124"/>
              <a:gd name="T90" fmla="*/ 103 w 155"/>
              <a:gd name="T91" fmla="*/ 93 h 124"/>
              <a:gd name="T92" fmla="*/ 104 w 155"/>
              <a:gd name="T93" fmla="*/ 83 h 124"/>
              <a:gd name="T94" fmla="*/ 106 w 155"/>
              <a:gd name="T95" fmla="*/ 75 h 124"/>
              <a:gd name="T96" fmla="*/ 113 w 155"/>
              <a:gd name="T97" fmla="*/ 71 h 124"/>
              <a:gd name="T98" fmla="*/ 109 w 155"/>
              <a:gd name="T99" fmla="*/ 63 h 124"/>
              <a:gd name="T100" fmla="*/ 117 w 155"/>
              <a:gd name="T101" fmla="*/ 62 h 124"/>
              <a:gd name="T102" fmla="*/ 117 w 155"/>
              <a:gd name="T103" fmla="*/ 55 h 124"/>
              <a:gd name="T104" fmla="*/ 123 w 155"/>
              <a:gd name="T105" fmla="*/ 48 h 124"/>
              <a:gd name="T106" fmla="*/ 122 w 155"/>
              <a:gd name="T107" fmla="*/ 39 h 124"/>
              <a:gd name="T108" fmla="*/ 119 w 155"/>
              <a:gd name="T109" fmla="*/ 29 h 124"/>
              <a:gd name="T110" fmla="*/ 126 w 155"/>
              <a:gd name="T111" fmla="*/ 25 h 124"/>
              <a:gd name="T112" fmla="*/ 146 w 155"/>
              <a:gd name="T113" fmla="*/ 23 h 124"/>
              <a:gd name="T114" fmla="*/ 150 w 155"/>
              <a:gd name="T115" fmla="*/ 1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 h="124">
                <a:moveTo>
                  <a:pt x="152" y="17"/>
                </a:moveTo>
                <a:cubicBezTo>
                  <a:pt x="155" y="17"/>
                  <a:pt x="155" y="17"/>
                  <a:pt x="155" y="17"/>
                </a:cubicBezTo>
                <a:cubicBezTo>
                  <a:pt x="150" y="15"/>
                  <a:pt x="150" y="15"/>
                  <a:pt x="150" y="15"/>
                </a:cubicBezTo>
                <a:cubicBezTo>
                  <a:pt x="147" y="15"/>
                  <a:pt x="147" y="15"/>
                  <a:pt x="147" y="15"/>
                </a:cubicBezTo>
                <a:cubicBezTo>
                  <a:pt x="143" y="16"/>
                  <a:pt x="143" y="16"/>
                  <a:pt x="143" y="16"/>
                </a:cubicBezTo>
                <a:cubicBezTo>
                  <a:pt x="140" y="17"/>
                  <a:pt x="140" y="17"/>
                  <a:pt x="140" y="17"/>
                </a:cubicBezTo>
                <a:cubicBezTo>
                  <a:pt x="140" y="15"/>
                  <a:pt x="140" y="15"/>
                  <a:pt x="140" y="15"/>
                </a:cubicBezTo>
                <a:cubicBezTo>
                  <a:pt x="139" y="15"/>
                  <a:pt x="139" y="15"/>
                  <a:pt x="139" y="15"/>
                </a:cubicBezTo>
                <a:cubicBezTo>
                  <a:pt x="134" y="15"/>
                  <a:pt x="134" y="15"/>
                  <a:pt x="134" y="15"/>
                </a:cubicBezTo>
                <a:cubicBezTo>
                  <a:pt x="132" y="16"/>
                  <a:pt x="132" y="16"/>
                  <a:pt x="132" y="16"/>
                </a:cubicBezTo>
                <a:cubicBezTo>
                  <a:pt x="130" y="19"/>
                  <a:pt x="130" y="19"/>
                  <a:pt x="130" y="19"/>
                </a:cubicBezTo>
                <a:cubicBezTo>
                  <a:pt x="129" y="20"/>
                  <a:pt x="129" y="20"/>
                  <a:pt x="129" y="20"/>
                </a:cubicBezTo>
                <a:cubicBezTo>
                  <a:pt x="127" y="20"/>
                  <a:pt x="127" y="20"/>
                  <a:pt x="127" y="20"/>
                </a:cubicBezTo>
                <a:cubicBezTo>
                  <a:pt x="124" y="20"/>
                  <a:pt x="124" y="20"/>
                  <a:pt x="124" y="20"/>
                </a:cubicBezTo>
                <a:cubicBezTo>
                  <a:pt x="122" y="23"/>
                  <a:pt x="122" y="23"/>
                  <a:pt x="122" y="23"/>
                </a:cubicBezTo>
                <a:cubicBezTo>
                  <a:pt x="120" y="25"/>
                  <a:pt x="120" y="25"/>
                  <a:pt x="120" y="25"/>
                </a:cubicBezTo>
                <a:cubicBezTo>
                  <a:pt x="120" y="24"/>
                  <a:pt x="120" y="24"/>
                  <a:pt x="120" y="24"/>
                </a:cubicBezTo>
                <a:cubicBezTo>
                  <a:pt x="119" y="23"/>
                  <a:pt x="119" y="23"/>
                  <a:pt x="119" y="23"/>
                </a:cubicBezTo>
                <a:cubicBezTo>
                  <a:pt x="116" y="20"/>
                  <a:pt x="116" y="20"/>
                  <a:pt x="116" y="20"/>
                </a:cubicBezTo>
                <a:cubicBezTo>
                  <a:pt x="116" y="20"/>
                  <a:pt x="116" y="20"/>
                  <a:pt x="116" y="20"/>
                </a:cubicBezTo>
                <a:cubicBezTo>
                  <a:pt x="114" y="15"/>
                  <a:pt x="114" y="15"/>
                  <a:pt x="114" y="15"/>
                </a:cubicBezTo>
                <a:cubicBezTo>
                  <a:pt x="114" y="13"/>
                  <a:pt x="114" y="13"/>
                  <a:pt x="114" y="13"/>
                </a:cubicBezTo>
                <a:cubicBezTo>
                  <a:pt x="114" y="12"/>
                  <a:pt x="114" y="12"/>
                  <a:pt x="114" y="12"/>
                </a:cubicBezTo>
                <a:cubicBezTo>
                  <a:pt x="114" y="10"/>
                  <a:pt x="114" y="10"/>
                  <a:pt x="114" y="10"/>
                </a:cubicBezTo>
                <a:cubicBezTo>
                  <a:pt x="114" y="9"/>
                  <a:pt x="114" y="9"/>
                  <a:pt x="114" y="9"/>
                </a:cubicBezTo>
                <a:cubicBezTo>
                  <a:pt x="113" y="7"/>
                  <a:pt x="113" y="7"/>
                  <a:pt x="113" y="7"/>
                </a:cubicBezTo>
                <a:cubicBezTo>
                  <a:pt x="111" y="7"/>
                  <a:pt x="111" y="7"/>
                  <a:pt x="111" y="7"/>
                </a:cubicBezTo>
                <a:cubicBezTo>
                  <a:pt x="111" y="6"/>
                  <a:pt x="111" y="6"/>
                  <a:pt x="111" y="6"/>
                </a:cubicBezTo>
                <a:cubicBezTo>
                  <a:pt x="110" y="3"/>
                  <a:pt x="110" y="3"/>
                  <a:pt x="110" y="3"/>
                </a:cubicBezTo>
                <a:cubicBezTo>
                  <a:pt x="109" y="2"/>
                  <a:pt x="109" y="2"/>
                  <a:pt x="109" y="2"/>
                </a:cubicBezTo>
                <a:cubicBezTo>
                  <a:pt x="106" y="0"/>
                  <a:pt x="106" y="0"/>
                  <a:pt x="106" y="0"/>
                </a:cubicBezTo>
                <a:cubicBezTo>
                  <a:pt x="103" y="2"/>
                  <a:pt x="103" y="2"/>
                  <a:pt x="103" y="2"/>
                </a:cubicBezTo>
                <a:cubicBezTo>
                  <a:pt x="101" y="5"/>
                  <a:pt x="101" y="5"/>
                  <a:pt x="101" y="5"/>
                </a:cubicBezTo>
                <a:cubicBezTo>
                  <a:pt x="100" y="6"/>
                  <a:pt x="100" y="6"/>
                  <a:pt x="100" y="6"/>
                </a:cubicBezTo>
                <a:cubicBezTo>
                  <a:pt x="99" y="8"/>
                  <a:pt x="99" y="8"/>
                  <a:pt x="99" y="8"/>
                </a:cubicBezTo>
                <a:cubicBezTo>
                  <a:pt x="99" y="9"/>
                  <a:pt x="99" y="9"/>
                  <a:pt x="99" y="9"/>
                </a:cubicBezTo>
                <a:cubicBezTo>
                  <a:pt x="100" y="10"/>
                  <a:pt x="100" y="10"/>
                  <a:pt x="100" y="10"/>
                </a:cubicBezTo>
                <a:cubicBezTo>
                  <a:pt x="100" y="12"/>
                  <a:pt x="100" y="12"/>
                  <a:pt x="100" y="12"/>
                </a:cubicBezTo>
                <a:cubicBezTo>
                  <a:pt x="100" y="13"/>
                  <a:pt x="100" y="13"/>
                  <a:pt x="100" y="13"/>
                </a:cubicBezTo>
                <a:cubicBezTo>
                  <a:pt x="100" y="13"/>
                  <a:pt x="100" y="13"/>
                  <a:pt x="100" y="13"/>
                </a:cubicBezTo>
                <a:cubicBezTo>
                  <a:pt x="99" y="13"/>
                  <a:pt x="99" y="13"/>
                  <a:pt x="99" y="13"/>
                </a:cubicBezTo>
                <a:cubicBezTo>
                  <a:pt x="98" y="13"/>
                  <a:pt x="98" y="13"/>
                  <a:pt x="98" y="13"/>
                </a:cubicBezTo>
                <a:cubicBezTo>
                  <a:pt x="96" y="12"/>
                  <a:pt x="96" y="12"/>
                  <a:pt x="96" y="12"/>
                </a:cubicBezTo>
                <a:cubicBezTo>
                  <a:pt x="94" y="12"/>
                  <a:pt x="94" y="12"/>
                  <a:pt x="94" y="12"/>
                </a:cubicBezTo>
                <a:cubicBezTo>
                  <a:pt x="93" y="13"/>
                  <a:pt x="93" y="13"/>
                  <a:pt x="93" y="13"/>
                </a:cubicBezTo>
                <a:cubicBezTo>
                  <a:pt x="91" y="13"/>
                  <a:pt x="91" y="13"/>
                  <a:pt x="91" y="13"/>
                </a:cubicBezTo>
                <a:cubicBezTo>
                  <a:pt x="91" y="16"/>
                  <a:pt x="91" y="16"/>
                  <a:pt x="91" y="16"/>
                </a:cubicBezTo>
                <a:cubicBezTo>
                  <a:pt x="91" y="17"/>
                  <a:pt x="91" y="17"/>
                  <a:pt x="91" y="17"/>
                </a:cubicBezTo>
                <a:cubicBezTo>
                  <a:pt x="91" y="19"/>
                  <a:pt x="91" y="19"/>
                  <a:pt x="91" y="19"/>
                </a:cubicBezTo>
                <a:cubicBezTo>
                  <a:pt x="90" y="19"/>
                  <a:pt x="90" y="19"/>
                  <a:pt x="90" y="19"/>
                </a:cubicBezTo>
                <a:cubicBezTo>
                  <a:pt x="89" y="17"/>
                  <a:pt x="89" y="17"/>
                  <a:pt x="89" y="17"/>
                </a:cubicBezTo>
                <a:cubicBezTo>
                  <a:pt x="87" y="16"/>
                  <a:pt x="87" y="16"/>
                  <a:pt x="87" y="16"/>
                </a:cubicBezTo>
                <a:cubicBezTo>
                  <a:pt x="87" y="17"/>
                  <a:pt x="87" y="17"/>
                  <a:pt x="87" y="17"/>
                </a:cubicBezTo>
                <a:cubicBezTo>
                  <a:pt x="86" y="17"/>
                  <a:pt x="86" y="17"/>
                  <a:pt x="86" y="17"/>
                </a:cubicBezTo>
                <a:cubicBezTo>
                  <a:pt x="84" y="16"/>
                  <a:pt x="84" y="16"/>
                  <a:pt x="84" y="16"/>
                </a:cubicBezTo>
                <a:cubicBezTo>
                  <a:pt x="84" y="17"/>
                  <a:pt x="84" y="17"/>
                  <a:pt x="84" y="17"/>
                </a:cubicBezTo>
                <a:cubicBezTo>
                  <a:pt x="81" y="19"/>
                  <a:pt x="81" y="19"/>
                  <a:pt x="81" y="19"/>
                </a:cubicBezTo>
                <a:cubicBezTo>
                  <a:pt x="80" y="19"/>
                  <a:pt x="80" y="19"/>
                  <a:pt x="80" y="19"/>
                </a:cubicBezTo>
                <a:cubicBezTo>
                  <a:pt x="80" y="20"/>
                  <a:pt x="80" y="20"/>
                  <a:pt x="80" y="20"/>
                </a:cubicBezTo>
                <a:cubicBezTo>
                  <a:pt x="79" y="20"/>
                  <a:pt x="79" y="20"/>
                  <a:pt x="79" y="20"/>
                </a:cubicBezTo>
                <a:cubicBezTo>
                  <a:pt x="77" y="20"/>
                  <a:pt x="77" y="20"/>
                  <a:pt x="77" y="20"/>
                </a:cubicBezTo>
                <a:cubicBezTo>
                  <a:pt x="76" y="20"/>
                  <a:pt x="76" y="20"/>
                  <a:pt x="76" y="20"/>
                </a:cubicBezTo>
                <a:cubicBezTo>
                  <a:pt x="73" y="17"/>
                  <a:pt x="73" y="17"/>
                  <a:pt x="73" y="17"/>
                </a:cubicBezTo>
                <a:cubicBezTo>
                  <a:pt x="70" y="17"/>
                  <a:pt x="70" y="17"/>
                  <a:pt x="70" y="17"/>
                </a:cubicBezTo>
                <a:cubicBezTo>
                  <a:pt x="68" y="17"/>
                  <a:pt x="68" y="17"/>
                  <a:pt x="68" y="17"/>
                </a:cubicBezTo>
                <a:cubicBezTo>
                  <a:pt x="67" y="16"/>
                  <a:pt x="67" y="16"/>
                  <a:pt x="67" y="16"/>
                </a:cubicBezTo>
                <a:cubicBezTo>
                  <a:pt x="64" y="15"/>
                  <a:pt x="64" y="15"/>
                  <a:pt x="64" y="15"/>
                </a:cubicBezTo>
                <a:cubicBezTo>
                  <a:pt x="60" y="15"/>
                  <a:pt x="60" y="15"/>
                  <a:pt x="60" y="15"/>
                </a:cubicBezTo>
                <a:cubicBezTo>
                  <a:pt x="57" y="16"/>
                  <a:pt x="57" y="16"/>
                  <a:pt x="57" y="16"/>
                </a:cubicBezTo>
                <a:cubicBezTo>
                  <a:pt x="56" y="15"/>
                  <a:pt x="56" y="15"/>
                  <a:pt x="56" y="15"/>
                </a:cubicBezTo>
                <a:cubicBezTo>
                  <a:pt x="54" y="14"/>
                  <a:pt x="54" y="14"/>
                  <a:pt x="54" y="14"/>
                </a:cubicBezTo>
                <a:cubicBezTo>
                  <a:pt x="53" y="13"/>
                  <a:pt x="53" y="13"/>
                  <a:pt x="53" y="13"/>
                </a:cubicBezTo>
                <a:cubicBezTo>
                  <a:pt x="51" y="13"/>
                  <a:pt x="51" y="13"/>
                  <a:pt x="51" y="13"/>
                </a:cubicBezTo>
                <a:cubicBezTo>
                  <a:pt x="50" y="13"/>
                  <a:pt x="50" y="13"/>
                  <a:pt x="50" y="13"/>
                </a:cubicBezTo>
                <a:cubicBezTo>
                  <a:pt x="48" y="15"/>
                  <a:pt x="48" y="15"/>
                  <a:pt x="48" y="15"/>
                </a:cubicBezTo>
                <a:cubicBezTo>
                  <a:pt x="48" y="17"/>
                  <a:pt x="48" y="17"/>
                  <a:pt x="48" y="17"/>
                </a:cubicBezTo>
                <a:cubicBezTo>
                  <a:pt x="47" y="17"/>
                  <a:pt x="47" y="17"/>
                  <a:pt x="47" y="17"/>
                </a:cubicBezTo>
                <a:cubicBezTo>
                  <a:pt x="46" y="17"/>
                  <a:pt x="46" y="17"/>
                  <a:pt x="46" y="17"/>
                </a:cubicBezTo>
                <a:cubicBezTo>
                  <a:pt x="44" y="17"/>
                  <a:pt x="44" y="17"/>
                  <a:pt x="44" y="17"/>
                </a:cubicBezTo>
                <a:cubicBezTo>
                  <a:pt x="43" y="17"/>
                  <a:pt x="43" y="17"/>
                  <a:pt x="43" y="17"/>
                </a:cubicBezTo>
                <a:cubicBezTo>
                  <a:pt x="41" y="19"/>
                  <a:pt x="41" y="19"/>
                  <a:pt x="41" y="19"/>
                </a:cubicBezTo>
                <a:cubicBezTo>
                  <a:pt x="40" y="20"/>
                  <a:pt x="40" y="20"/>
                  <a:pt x="40" y="20"/>
                </a:cubicBezTo>
                <a:cubicBezTo>
                  <a:pt x="40" y="22"/>
                  <a:pt x="40" y="22"/>
                  <a:pt x="40" y="22"/>
                </a:cubicBezTo>
                <a:cubicBezTo>
                  <a:pt x="40" y="23"/>
                  <a:pt x="40" y="23"/>
                  <a:pt x="40" y="23"/>
                </a:cubicBezTo>
                <a:cubicBezTo>
                  <a:pt x="40" y="28"/>
                  <a:pt x="40" y="28"/>
                  <a:pt x="40" y="28"/>
                </a:cubicBezTo>
                <a:cubicBezTo>
                  <a:pt x="38" y="30"/>
                  <a:pt x="38" y="30"/>
                  <a:pt x="38" y="30"/>
                </a:cubicBezTo>
                <a:cubicBezTo>
                  <a:pt x="34" y="33"/>
                  <a:pt x="34" y="33"/>
                  <a:pt x="34" y="33"/>
                </a:cubicBezTo>
                <a:cubicBezTo>
                  <a:pt x="31" y="35"/>
                  <a:pt x="31" y="35"/>
                  <a:pt x="31" y="35"/>
                </a:cubicBezTo>
                <a:cubicBezTo>
                  <a:pt x="28" y="36"/>
                  <a:pt x="28" y="36"/>
                  <a:pt x="28" y="36"/>
                </a:cubicBezTo>
                <a:cubicBezTo>
                  <a:pt x="25" y="36"/>
                  <a:pt x="25" y="36"/>
                  <a:pt x="25" y="36"/>
                </a:cubicBezTo>
                <a:cubicBezTo>
                  <a:pt x="27" y="38"/>
                  <a:pt x="27" y="38"/>
                  <a:pt x="27" y="38"/>
                </a:cubicBezTo>
                <a:cubicBezTo>
                  <a:pt x="25" y="39"/>
                  <a:pt x="25" y="39"/>
                  <a:pt x="25" y="39"/>
                </a:cubicBezTo>
                <a:cubicBezTo>
                  <a:pt x="25" y="40"/>
                  <a:pt x="25" y="40"/>
                  <a:pt x="25" y="40"/>
                </a:cubicBezTo>
                <a:cubicBezTo>
                  <a:pt x="24" y="42"/>
                  <a:pt x="24" y="42"/>
                  <a:pt x="24" y="42"/>
                </a:cubicBezTo>
                <a:cubicBezTo>
                  <a:pt x="23" y="43"/>
                  <a:pt x="23" y="43"/>
                  <a:pt x="23" y="43"/>
                </a:cubicBezTo>
                <a:cubicBezTo>
                  <a:pt x="21" y="43"/>
                  <a:pt x="21" y="43"/>
                  <a:pt x="21" y="43"/>
                </a:cubicBezTo>
                <a:cubicBezTo>
                  <a:pt x="20" y="43"/>
                  <a:pt x="20" y="43"/>
                  <a:pt x="20" y="43"/>
                </a:cubicBezTo>
                <a:cubicBezTo>
                  <a:pt x="18" y="45"/>
                  <a:pt x="18" y="45"/>
                  <a:pt x="18" y="45"/>
                </a:cubicBezTo>
                <a:cubicBezTo>
                  <a:pt x="17" y="46"/>
                  <a:pt x="17" y="46"/>
                  <a:pt x="17" y="46"/>
                </a:cubicBezTo>
                <a:cubicBezTo>
                  <a:pt x="15" y="43"/>
                  <a:pt x="15" y="43"/>
                  <a:pt x="15" y="43"/>
                </a:cubicBezTo>
                <a:cubicBezTo>
                  <a:pt x="14" y="42"/>
                  <a:pt x="14" y="42"/>
                  <a:pt x="14" y="42"/>
                </a:cubicBezTo>
                <a:cubicBezTo>
                  <a:pt x="11" y="42"/>
                  <a:pt x="11" y="42"/>
                  <a:pt x="11" y="42"/>
                </a:cubicBezTo>
                <a:cubicBezTo>
                  <a:pt x="10" y="42"/>
                  <a:pt x="10" y="42"/>
                  <a:pt x="10" y="42"/>
                </a:cubicBezTo>
                <a:cubicBezTo>
                  <a:pt x="7" y="39"/>
                  <a:pt x="7" y="39"/>
                  <a:pt x="7" y="39"/>
                </a:cubicBezTo>
                <a:cubicBezTo>
                  <a:pt x="5" y="39"/>
                  <a:pt x="5" y="39"/>
                  <a:pt x="5" y="39"/>
                </a:cubicBezTo>
                <a:cubicBezTo>
                  <a:pt x="3" y="35"/>
                  <a:pt x="3" y="35"/>
                  <a:pt x="3" y="35"/>
                </a:cubicBezTo>
                <a:cubicBezTo>
                  <a:pt x="4" y="38"/>
                  <a:pt x="4" y="38"/>
                  <a:pt x="4" y="38"/>
                </a:cubicBezTo>
                <a:cubicBezTo>
                  <a:pt x="5" y="39"/>
                  <a:pt x="5" y="39"/>
                  <a:pt x="5" y="39"/>
                </a:cubicBezTo>
                <a:cubicBezTo>
                  <a:pt x="5" y="40"/>
                  <a:pt x="5" y="40"/>
                  <a:pt x="5" y="40"/>
                </a:cubicBezTo>
                <a:cubicBezTo>
                  <a:pt x="4" y="42"/>
                  <a:pt x="4" y="42"/>
                  <a:pt x="4" y="42"/>
                </a:cubicBezTo>
                <a:cubicBezTo>
                  <a:pt x="4" y="43"/>
                  <a:pt x="4" y="43"/>
                  <a:pt x="4" y="43"/>
                </a:cubicBezTo>
                <a:cubicBezTo>
                  <a:pt x="4" y="45"/>
                  <a:pt x="4" y="45"/>
                  <a:pt x="4" y="45"/>
                </a:cubicBezTo>
                <a:cubicBezTo>
                  <a:pt x="4" y="48"/>
                  <a:pt x="4" y="48"/>
                  <a:pt x="4" y="48"/>
                </a:cubicBezTo>
                <a:cubicBezTo>
                  <a:pt x="4" y="50"/>
                  <a:pt x="4" y="50"/>
                  <a:pt x="4" y="50"/>
                </a:cubicBezTo>
                <a:cubicBezTo>
                  <a:pt x="3" y="52"/>
                  <a:pt x="3" y="52"/>
                  <a:pt x="3" y="52"/>
                </a:cubicBezTo>
                <a:cubicBezTo>
                  <a:pt x="1" y="53"/>
                  <a:pt x="1" y="53"/>
                  <a:pt x="1" y="53"/>
                </a:cubicBezTo>
                <a:cubicBezTo>
                  <a:pt x="2" y="55"/>
                  <a:pt x="2" y="55"/>
                  <a:pt x="2" y="55"/>
                </a:cubicBezTo>
                <a:cubicBezTo>
                  <a:pt x="3" y="56"/>
                  <a:pt x="3" y="56"/>
                  <a:pt x="3" y="56"/>
                </a:cubicBezTo>
                <a:cubicBezTo>
                  <a:pt x="1" y="58"/>
                  <a:pt x="1" y="58"/>
                  <a:pt x="1" y="58"/>
                </a:cubicBezTo>
                <a:cubicBezTo>
                  <a:pt x="0" y="59"/>
                  <a:pt x="0" y="59"/>
                  <a:pt x="0" y="59"/>
                </a:cubicBezTo>
                <a:cubicBezTo>
                  <a:pt x="0" y="61"/>
                  <a:pt x="0" y="61"/>
                  <a:pt x="0" y="61"/>
                </a:cubicBezTo>
                <a:cubicBezTo>
                  <a:pt x="0" y="63"/>
                  <a:pt x="0" y="63"/>
                  <a:pt x="0" y="63"/>
                </a:cubicBezTo>
                <a:cubicBezTo>
                  <a:pt x="1" y="66"/>
                  <a:pt x="1" y="66"/>
                  <a:pt x="1" y="66"/>
                </a:cubicBezTo>
                <a:cubicBezTo>
                  <a:pt x="3" y="68"/>
                  <a:pt x="3" y="68"/>
                  <a:pt x="3" y="68"/>
                </a:cubicBezTo>
                <a:cubicBezTo>
                  <a:pt x="5" y="68"/>
                  <a:pt x="5" y="68"/>
                  <a:pt x="5" y="68"/>
                </a:cubicBezTo>
                <a:cubicBezTo>
                  <a:pt x="5" y="69"/>
                  <a:pt x="5" y="69"/>
                  <a:pt x="5" y="69"/>
                </a:cubicBezTo>
                <a:cubicBezTo>
                  <a:pt x="4" y="71"/>
                  <a:pt x="4" y="71"/>
                  <a:pt x="4" y="71"/>
                </a:cubicBezTo>
                <a:cubicBezTo>
                  <a:pt x="3" y="72"/>
                  <a:pt x="3" y="72"/>
                  <a:pt x="3" y="72"/>
                </a:cubicBezTo>
                <a:cubicBezTo>
                  <a:pt x="3" y="73"/>
                  <a:pt x="3" y="73"/>
                  <a:pt x="3" y="73"/>
                </a:cubicBezTo>
                <a:cubicBezTo>
                  <a:pt x="3" y="75"/>
                  <a:pt x="3" y="75"/>
                  <a:pt x="3" y="75"/>
                </a:cubicBezTo>
                <a:cubicBezTo>
                  <a:pt x="4" y="79"/>
                  <a:pt x="4" y="79"/>
                  <a:pt x="4" y="79"/>
                </a:cubicBezTo>
                <a:cubicBezTo>
                  <a:pt x="6" y="83"/>
                  <a:pt x="6" y="83"/>
                  <a:pt x="6" y="83"/>
                </a:cubicBezTo>
                <a:cubicBezTo>
                  <a:pt x="7" y="85"/>
                  <a:pt x="7" y="85"/>
                  <a:pt x="7" y="85"/>
                </a:cubicBezTo>
                <a:cubicBezTo>
                  <a:pt x="8" y="91"/>
                  <a:pt x="8" y="91"/>
                  <a:pt x="8" y="91"/>
                </a:cubicBezTo>
                <a:cubicBezTo>
                  <a:pt x="9" y="93"/>
                  <a:pt x="9" y="93"/>
                  <a:pt x="9" y="93"/>
                </a:cubicBezTo>
                <a:cubicBezTo>
                  <a:pt x="10" y="95"/>
                  <a:pt x="10" y="95"/>
                  <a:pt x="10" y="95"/>
                </a:cubicBezTo>
                <a:cubicBezTo>
                  <a:pt x="13" y="96"/>
                  <a:pt x="13" y="96"/>
                  <a:pt x="13" y="96"/>
                </a:cubicBezTo>
                <a:cubicBezTo>
                  <a:pt x="14" y="96"/>
                  <a:pt x="14" y="96"/>
                  <a:pt x="14" y="96"/>
                </a:cubicBezTo>
                <a:cubicBezTo>
                  <a:pt x="18" y="96"/>
                  <a:pt x="18" y="96"/>
                  <a:pt x="18" y="96"/>
                </a:cubicBezTo>
                <a:cubicBezTo>
                  <a:pt x="21" y="99"/>
                  <a:pt x="21" y="99"/>
                  <a:pt x="21" y="99"/>
                </a:cubicBezTo>
                <a:cubicBezTo>
                  <a:pt x="21" y="101"/>
                  <a:pt x="21" y="101"/>
                  <a:pt x="21" y="101"/>
                </a:cubicBezTo>
                <a:cubicBezTo>
                  <a:pt x="21" y="102"/>
                  <a:pt x="21" y="102"/>
                  <a:pt x="21" y="102"/>
                </a:cubicBezTo>
                <a:cubicBezTo>
                  <a:pt x="21" y="105"/>
                  <a:pt x="21" y="105"/>
                  <a:pt x="21" y="105"/>
                </a:cubicBezTo>
                <a:cubicBezTo>
                  <a:pt x="21" y="105"/>
                  <a:pt x="21" y="105"/>
                  <a:pt x="21" y="105"/>
                </a:cubicBezTo>
                <a:cubicBezTo>
                  <a:pt x="18" y="108"/>
                  <a:pt x="18" y="108"/>
                  <a:pt x="18" y="108"/>
                </a:cubicBezTo>
                <a:cubicBezTo>
                  <a:pt x="17" y="111"/>
                  <a:pt x="17" y="111"/>
                  <a:pt x="17" y="111"/>
                </a:cubicBezTo>
                <a:cubicBezTo>
                  <a:pt x="14" y="116"/>
                  <a:pt x="14" y="116"/>
                  <a:pt x="14" y="116"/>
                </a:cubicBezTo>
                <a:cubicBezTo>
                  <a:pt x="14" y="116"/>
                  <a:pt x="14" y="116"/>
                  <a:pt x="14" y="116"/>
                </a:cubicBezTo>
                <a:cubicBezTo>
                  <a:pt x="13" y="118"/>
                  <a:pt x="13" y="118"/>
                  <a:pt x="13" y="118"/>
                </a:cubicBezTo>
                <a:cubicBezTo>
                  <a:pt x="20" y="121"/>
                  <a:pt x="20" y="121"/>
                  <a:pt x="20" y="121"/>
                </a:cubicBezTo>
                <a:cubicBezTo>
                  <a:pt x="27" y="124"/>
                  <a:pt x="27" y="124"/>
                  <a:pt x="27" y="124"/>
                </a:cubicBezTo>
                <a:cubicBezTo>
                  <a:pt x="34" y="124"/>
                  <a:pt x="34" y="124"/>
                  <a:pt x="34" y="124"/>
                </a:cubicBezTo>
                <a:cubicBezTo>
                  <a:pt x="41" y="122"/>
                  <a:pt x="41" y="122"/>
                  <a:pt x="41" y="122"/>
                </a:cubicBezTo>
                <a:cubicBezTo>
                  <a:pt x="46" y="122"/>
                  <a:pt x="46" y="122"/>
                  <a:pt x="46" y="122"/>
                </a:cubicBezTo>
                <a:cubicBezTo>
                  <a:pt x="48" y="124"/>
                  <a:pt x="48" y="124"/>
                  <a:pt x="48" y="124"/>
                </a:cubicBezTo>
                <a:cubicBezTo>
                  <a:pt x="51" y="124"/>
                  <a:pt x="51" y="124"/>
                  <a:pt x="51" y="124"/>
                </a:cubicBezTo>
                <a:cubicBezTo>
                  <a:pt x="54" y="122"/>
                  <a:pt x="54" y="122"/>
                  <a:pt x="54" y="122"/>
                </a:cubicBezTo>
                <a:cubicBezTo>
                  <a:pt x="57" y="122"/>
                  <a:pt x="57" y="122"/>
                  <a:pt x="57" y="122"/>
                </a:cubicBezTo>
                <a:cubicBezTo>
                  <a:pt x="60" y="122"/>
                  <a:pt x="60" y="122"/>
                  <a:pt x="60" y="122"/>
                </a:cubicBezTo>
                <a:cubicBezTo>
                  <a:pt x="66" y="121"/>
                  <a:pt x="66" y="121"/>
                  <a:pt x="66" y="121"/>
                </a:cubicBezTo>
                <a:cubicBezTo>
                  <a:pt x="71" y="119"/>
                  <a:pt x="71" y="119"/>
                  <a:pt x="71" y="119"/>
                </a:cubicBezTo>
                <a:cubicBezTo>
                  <a:pt x="74" y="118"/>
                  <a:pt x="74" y="118"/>
                  <a:pt x="74" y="118"/>
                </a:cubicBezTo>
                <a:cubicBezTo>
                  <a:pt x="76" y="116"/>
                  <a:pt x="76" y="116"/>
                  <a:pt x="76" y="116"/>
                </a:cubicBezTo>
                <a:cubicBezTo>
                  <a:pt x="74" y="115"/>
                  <a:pt x="74" y="115"/>
                  <a:pt x="74" y="115"/>
                </a:cubicBezTo>
                <a:cubicBezTo>
                  <a:pt x="74" y="112"/>
                  <a:pt x="74" y="112"/>
                  <a:pt x="74" y="112"/>
                </a:cubicBezTo>
                <a:cubicBezTo>
                  <a:pt x="74" y="106"/>
                  <a:pt x="74" y="106"/>
                  <a:pt x="74" y="106"/>
                </a:cubicBezTo>
                <a:cubicBezTo>
                  <a:pt x="74" y="104"/>
                  <a:pt x="74" y="104"/>
                  <a:pt x="74" y="104"/>
                </a:cubicBezTo>
                <a:cubicBezTo>
                  <a:pt x="76" y="102"/>
                  <a:pt x="76" y="102"/>
                  <a:pt x="76" y="102"/>
                </a:cubicBezTo>
                <a:cubicBezTo>
                  <a:pt x="77" y="99"/>
                  <a:pt x="77" y="99"/>
                  <a:pt x="77" y="99"/>
                </a:cubicBezTo>
                <a:cubicBezTo>
                  <a:pt x="79" y="98"/>
                  <a:pt x="79" y="98"/>
                  <a:pt x="79" y="98"/>
                </a:cubicBezTo>
                <a:cubicBezTo>
                  <a:pt x="80" y="98"/>
                  <a:pt x="80" y="98"/>
                  <a:pt x="80" y="98"/>
                </a:cubicBezTo>
                <a:cubicBezTo>
                  <a:pt x="81" y="99"/>
                  <a:pt x="81" y="99"/>
                  <a:pt x="81" y="99"/>
                </a:cubicBezTo>
                <a:cubicBezTo>
                  <a:pt x="84" y="99"/>
                  <a:pt x="84" y="99"/>
                  <a:pt x="84" y="99"/>
                </a:cubicBezTo>
                <a:cubicBezTo>
                  <a:pt x="90" y="98"/>
                  <a:pt x="90" y="98"/>
                  <a:pt x="90" y="98"/>
                </a:cubicBezTo>
                <a:cubicBezTo>
                  <a:pt x="87" y="96"/>
                  <a:pt x="87" y="96"/>
                  <a:pt x="87" y="96"/>
                </a:cubicBezTo>
                <a:cubicBezTo>
                  <a:pt x="87" y="95"/>
                  <a:pt x="87" y="95"/>
                  <a:pt x="87" y="95"/>
                </a:cubicBezTo>
                <a:cubicBezTo>
                  <a:pt x="90" y="93"/>
                  <a:pt x="90" y="93"/>
                  <a:pt x="90" y="93"/>
                </a:cubicBezTo>
                <a:cubicBezTo>
                  <a:pt x="91" y="92"/>
                  <a:pt x="91" y="92"/>
                  <a:pt x="91" y="92"/>
                </a:cubicBezTo>
                <a:cubicBezTo>
                  <a:pt x="93" y="92"/>
                  <a:pt x="93" y="92"/>
                  <a:pt x="93" y="92"/>
                </a:cubicBezTo>
                <a:cubicBezTo>
                  <a:pt x="96" y="92"/>
                  <a:pt x="96" y="92"/>
                  <a:pt x="96" y="92"/>
                </a:cubicBezTo>
                <a:cubicBezTo>
                  <a:pt x="97" y="91"/>
                  <a:pt x="97" y="91"/>
                  <a:pt x="97" y="91"/>
                </a:cubicBezTo>
                <a:cubicBezTo>
                  <a:pt x="99" y="92"/>
                  <a:pt x="99" y="92"/>
                  <a:pt x="99" y="92"/>
                </a:cubicBezTo>
                <a:cubicBezTo>
                  <a:pt x="100" y="93"/>
                  <a:pt x="100" y="93"/>
                  <a:pt x="100" y="93"/>
                </a:cubicBezTo>
                <a:cubicBezTo>
                  <a:pt x="103" y="93"/>
                  <a:pt x="103" y="93"/>
                  <a:pt x="103" y="93"/>
                </a:cubicBezTo>
                <a:cubicBezTo>
                  <a:pt x="104" y="92"/>
                  <a:pt x="104" y="92"/>
                  <a:pt x="104" y="92"/>
                </a:cubicBezTo>
                <a:cubicBezTo>
                  <a:pt x="104" y="91"/>
                  <a:pt x="104" y="91"/>
                  <a:pt x="104" y="91"/>
                </a:cubicBezTo>
                <a:cubicBezTo>
                  <a:pt x="104" y="86"/>
                  <a:pt x="104" y="86"/>
                  <a:pt x="104" y="86"/>
                </a:cubicBezTo>
                <a:cubicBezTo>
                  <a:pt x="104" y="83"/>
                  <a:pt x="104" y="83"/>
                  <a:pt x="104" y="83"/>
                </a:cubicBezTo>
                <a:cubicBezTo>
                  <a:pt x="104" y="82"/>
                  <a:pt x="104" y="82"/>
                  <a:pt x="104" y="82"/>
                </a:cubicBezTo>
                <a:cubicBezTo>
                  <a:pt x="106" y="79"/>
                  <a:pt x="106" y="79"/>
                  <a:pt x="106" y="79"/>
                </a:cubicBezTo>
                <a:cubicBezTo>
                  <a:pt x="106" y="76"/>
                  <a:pt x="106" y="76"/>
                  <a:pt x="106" y="76"/>
                </a:cubicBezTo>
                <a:cubicBezTo>
                  <a:pt x="106" y="75"/>
                  <a:pt x="106" y="75"/>
                  <a:pt x="106" y="75"/>
                </a:cubicBezTo>
                <a:cubicBezTo>
                  <a:pt x="106" y="73"/>
                  <a:pt x="106" y="73"/>
                  <a:pt x="106" y="73"/>
                </a:cubicBezTo>
                <a:cubicBezTo>
                  <a:pt x="109" y="73"/>
                  <a:pt x="109" y="73"/>
                  <a:pt x="109" y="73"/>
                </a:cubicBezTo>
                <a:cubicBezTo>
                  <a:pt x="111" y="72"/>
                  <a:pt x="111" y="72"/>
                  <a:pt x="111" y="72"/>
                </a:cubicBezTo>
                <a:cubicBezTo>
                  <a:pt x="113" y="71"/>
                  <a:pt x="113" y="71"/>
                  <a:pt x="113" y="71"/>
                </a:cubicBezTo>
                <a:cubicBezTo>
                  <a:pt x="113" y="69"/>
                  <a:pt x="113" y="69"/>
                  <a:pt x="113" y="69"/>
                </a:cubicBezTo>
                <a:cubicBezTo>
                  <a:pt x="111" y="66"/>
                  <a:pt x="111" y="66"/>
                  <a:pt x="111" y="66"/>
                </a:cubicBezTo>
                <a:cubicBezTo>
                  <a:pt x="110" y="65"/>
                  <a:pt x="110" y="65"/>
                  <a:pt x="110" y="65"/>
                </a:cubicBezTo>
                <a:cubicBezTo>
                  <a:pt x="109" y="63"/>
                  <a:pt x="109" y="63"/>
                  <a:pt x="109" y="63"/>
                </a:cubicBezTo>
                <a:cubicBezTo>
                  <a:pt x="107" y="62"/>
                  <a:pt x="107" y="62"/>
                  <a:pt x="107" y="62"/>
                </a:cubicBezTo>
                <a:cubicBezTo>
                  <a:pt x="110" y="61"/>
                  <a:pt x="110" y="61"/>
                  <a:pt x="110" y="61"/>
                </a:cubicBezTo>
                <a:cubicBezTo>
                  <a:pt x="111" y="62"/>
                  <a:pt x="111" y="62"/>
                  <a:pt x="111" y="62"/>
                </a:cubicBezTo>
                <a:cubicBezTo>
                  <a:pt x="117" y="62"/>
                  <a:pt x="117" y="62"/>
                  <a:pt x="117" y="62"/>
                </a:cubicBezTo>
                <a:cubicBezTo>
                  <a:pt x="120" y="61"/>
                  <a:pt x="120" y="61"/>
                  <a:pt x="120" y="61"/>
                </a:cubicBezTo>
                <a:cubicBezTo>
                  <a:pt x="122" y="58"/>
                  <a:pt x="122" y="58"/>
                  <a:pt x="122" y="58"/>
                </a:cubicBezTo>
                <a:cubicBezTo>
                  <a:pt x="120" y="56"/>
                  <a:pt x="120" y="56"/>
                  <a:pt x="120" y="56"/>
                </a:cubicBezTo>
                <a:cubicBezTo>
                  <a:pt x="117" y="55"/>
                  <a:pt x="117" y="55"/>
                  <a:pt x="117" y="55"/>
                </a:cubicBezTo>
                <a:cubicBezTo>
                  <a:pt x="119" y="53"/>
                  <a:pt x="119" y="53"/>
                  <a:pt x="119" y="53"/>
                </a:cubicBezTo>
                <a:cubicBezTo>
                  <a:pt x="119" y="52"/>
                  <a:pt x="119" y="52"/>
                  <a:pt x="119" y="52"/>
                </a:cubicBezTo>
                <a:cubicBezTo>
                  <a:pt x="120" y="50"/>
                  <a:pt x="120" y="50"/>
                  <a:pt x="120" y="50"/>
                </a:cubicBezTo>
                <a:cubicBezTo>
                  <a:pt x="123" y="48"/>
                  <a:pt x="123" y="48"/>
                  <a:pt x="123" y="48"/>
                </a:cubicBezTo>
                <a:cubicBezTo>
                  <a:pt x="124" y="45"/>
                  <a:pt x="124" y="45"/>
                  <a:pt x="124" y="45"/>
                </a:cubicBezTo>
                <a:cubicBezTo>
                  <a:pt x="123" y="43"/>
                  <a:pt x="123" y="43"/>
                  <a:pt x="123" y="43"/>
                </a:cubicBezTo>
                <a:cubicBezTo>
                  <a:pt x="123" y="42"/>
                  <a:pt x="123" y="42"/>
                  <a:pt x="123" y="42"/>
                </a:cubicBezTo>
                <a:cubicBezTo>
                  <a:pt x="122" y="39"/>
                  <a:pt x="122" y="39"/>
                  <a:pt x="122" y="39"/>
                </a:cubicBezTo>
                <a:cubicBezTo>
                  <a:pt x="119" y="35"/>
                  <a:pt x="119" y="35"/>
                  <a:pt x="119" y="35"/>
                </a:cubicBezTo>
                <a:cubicBezTo>
                  <a:pt x="117" y="35"/>
                  <a:pt x="117" y="35"/>
                  <a:pt x="117" y="35"/>
                </a:cubicBezTo>
                <a:cubicBezTo>
                  <a:pt x="116" y="33"/>
                  <a:pt x="116" y="33"/>
                  <a:pt x="116" y="33"/>
                </a:cubicBezTo>
                <a:cubicBezTo>
                  <a:pt x="119" y="29"/>
                  <a:pt x="119" y="29"/>
                  <a:pt x="119" y="29"/>
                </a:cubicBezTo>
                <a:cubicBezTo>
                  <a:pt x="120" y="28"/>
                  <a:pt x="120" y="28"/>
                  <a:pt x="120" y="28"/>
                </a:cubicBezTo>
                <a:cubicBezTo>
                  <a:pt x="122" y="28"/>
                  <a:pt x="122" y="28"/>
                  <a:pt x="122" y="28"/>
                </a:cubicBezTo>
                <a:cubicBezTo>
                  <a:pt x="123" y="26"/>
                  <a:pt x="123" y="26"/>
                  <a:pt x="123" y="26"/>
                </a:cubicBezTo>
                <a:cubicBezTo>
                  <a:pt x="126" y="25"/>
                  <a:pt x="126" y="25"/>
                  <a:pt x="126" y="25"/>
                </a:cubicBezTo>
                <a:cubicBezTo>
                  <a:pt x="130" y="23"/>
                  <a:pt x="130" y="23"/>
                  <a:pt x="130" y="23"/>
                </a:cubicBezTo>
                <a:cubicBezTo>
                  <a:pt x="142" y="22"/>
                  <a:pt x="142" y="22"/>
                  <a:pt x="142" y="22"/>
                </a:cubicBezTo>
                <a:cubicBezTo>
                  <a:pt x="144" y="22"/>
                  <a:pt x="144" y="22"/>
                  <a:pt x="144" y="22"/>
                </a:cubicBezTo>
                <a:cubicBezTo>
                  <a:pt x="146" y="23"/>
                  <a:pt x="146" y="23"/>
                  <a:pt x="146" y="23"/>
                </a:cubicBezTo>
                <a:cubicBezTo>
                  <a:pt x="147" y="22"/>
                  <a:pt x="147" y="22"/>
                  <a:pt x="147" y="22"/>
                </a:cubicBezTo>
                <a:cubicBezTo>
                  <a:pt x="152" y="20"/>
                  <a:pt x="152" y="20"/>
                  <a:pt x="152" y="20"/>
                </a:cubicBezTo>
                <a:cubicBezTo>
                  <a:pt x="150" y="19"/>
                  <a:pt x="150" y="19"/>
                  <a:pt x="150" y="19"/>
                </a:cubicBezTo>
                <a:cubicBezTo>
                  <a:pt x="150" y="19"/>
                  <a:pt x="150" y="19"/>
                  <a:pt x="150" y="19"/>
                </a:cubicBezTo>
                <a:cubicBezTo>
                  <a:pt x="150" y="17"/>
                  <a:pt x="150" y="17"/>
                  <a:pt x="150" y="17"/>
                </a:cubicBezTo>
                <a:lnTo>
                  <a:pt x="152" y="1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40" name="Freeform 151"/>
          <p:cNvSpPr>
            <a:spLocks/>
          </p:cNvSpPr>
          <p:nvPr/>
        </p:nvSpPr>
        <p:spPr bwMode="auto">
          <a:xfrm>
            <a:off x="5431035" y="2186037"/>
            <a:ext cx="389334" cy="337453"/>
          </a:xfrm>
          <a:custGeom>
            <a:avLst/>
            <a:gdLst>
              <a:gd name="T0" fmla="*/ 158 w 164"/>
              <a:gd name="T1" fmla="*/ 62 h 103"/>
              <a:gd name="T2" fmla="*/ 148 w 164"/>
              <a:gd name="T3" fmla="*/ 59 h 103"/>
              <a:gd name="T4" fmla="*/ 128 w 164"/>
              <a:gd name="T5" fmla="*/ 47 h 103"/>
              <a:gd name="T6" fmla="*/ 109 w 164"/>
              <a:gd name="T7" fmla="*/ 36 h 103"/>
              <a:gd name="T8" fmla="*/ 95 w 164"/>
              <a:gd name="T9" fmla="*/ 19 h 103"/>
              <a:gd name="T10" fmla="*/ 82 w 164"/>
              <a:gd name="T11" fmla="*/ 19 h 103"/>
              <a:gd name="T12" fmla="*/ 78 w 164"/>
              <a:gd name="T13" fmla="*/ 10 h 103"/>
              <a:gd name="T14" fmla="*/ 74 w 164"/>
              <a:gd name="T15" fmla="*/ 6 h 103"/>
              <a:gd name="T16" fmla="*/ 64 w 164"/>
              <a:gd name="T17" fmla="*/ 1 h 103"/>
              <a:gd name="T18" fmla="*/ 58 w 164"/>
              <a:gd name="T19" fmla="*/ 0 h 103"/>
              <a:gd name="T20" fmla="*/ 54 w 164"/>
              <a:gd name="T21" fmla="*/ 3 h 103"/>
              <a:gd name="T22" fmla="*/ 49 w 164"/>
              <a:gd name="T23" fmla="*/ 7 h 103"/>
              <a:gd name="T24" fmla="*/ 46 w 164"/>
              <a:gd name="T25" fmla="*/ 17 h 103"/>
              <a:gd name="T26" fmla="*/ 39 w 164"/>
              <a:gd name="T27" fmla="*/ 19 h 103"/>
              <a:gd name="T28" fmla="*/ 31 w 164"/>
              <a:gd name="T29" fmla="*/ 19 h 103"/>
              <a:gd name="T30" fmla="*/ 26 w 164"/>
              <a:gd name="T31" fmla="*/ 16 h 103"/>
              <a:gd name="T32" fmla="*/ 8 w 164"/>
              <a:gd name="T33" fmla="*/ 6 h 103"/>
              <a:gd name="T34" fmla="*/ 16 w 164"/>
              <a:gd name="T35" fmla="*/ 17 h 103"/>
              <a:gd name="T36" fmla="*/ 19 w 164"/>
              <a:gd name="T37" fmla="*/ 24 h 103"/>
              <a:gd name="T38" fmla="*/ 16 w 164"/>
              <a:gd name="T39" fmla="*/ 24 h 103"/>
              <a:gd name="T40" fmla="*/ 11 w 164"/>
              <a:gd name="T41" fmla="*/ 27 h 103"/>
              <a:gd name="T42" fmla="*/ 8 w 164"/>
              <a:gd name="T43" fmla="*/ 26 h 103"/>
              <a:gd name="T44" fmla="*/ 3 w 164"/>
              <a:gd name="T45" fmla="*/ 23 h 103"/>
              <a:gd name="T46" fmla="*/ 2 w 164"/>
              <a:gd name="T47" fmla="*/ 23 h 103"/>
              <a:gd name="T48" fmla="*/ 3 w 164"/>
              <a:gd name="T49" fmla="*/ 37 h 103"/>
              <a:gd name="T50" fmla="*/ 11 w 164"/>
              <a:gd name="T51" fmla="*/ 37 h 103"/>
              <a:gd name="T52" fmla="*/ 12 w 164"/>
              <a:gd name="T53" fmla="*/ 42 h 103"/>
              <a:gd name="T54" fmla="*/ 9 w 164"/>
              <a:gd name="T55" fmla="*/ 40 h 103"/>
              <a:gd name="T56" fmla="*/ 11 w 164"/>
              <a:gd name="T57" fmla="*/ 44 h 103"/>
              <a:gd name="T58" fmla="*/ 15 w 164"/>
              <a:gd name="T59" fmla="*/ 47 h 103"/>
              <a:gd name="T60" fmla="*/ 18 w 164"/>
              <a:gd name="T61" fmla="*/ 54 h 103"/>
              <a:gd name="T62" fmla="*/ 21 w 164"/>
              <a:gd name="T63" fmla="*/ 72 h 103"/>
              <a:gd name="T64" fmla="*/ 29 w 164"/>
              <a:gd name="T65" fmla="*/ 70 h 103"/>
              <a:gd name="T66" fmla="*/ 33 w 164"/>
              <a:gd name="T67" fmla="*/ 64 h 103"/>
              <a:gd name="T68" fmla="*/ 42 w 164"/>
              <a:gd name="T69" fmla="*/ 62 h 103"/>
              <a:gd name="T70" fmla="*/ 49 w 164"/>
              <a:gd name="T71" fmla="*/ 60 h 103"/>
              <a:gd name="T72" fmla="*/ 62 w 164"/>
              <a:gd name="T73" fmla="*/ 64 h 103"/>
              <a:gd name="T74" fmla="*/ 75 w 164"/>
              <a:gd name="T75" fmla="*/ 69 h 103"/>
              <a:gd name="T76" fmla="*/ 85 w 164"/>
              <a:gd name="T77" fmla="*/ 74 h 103"/>
              <a:gd name="T78" fmla="*/ 95 w 164"/>
              <a:gd name="T79" fmla="*/ 81 h 103"/>
              <a:gd name="T80" fmla="*/ 101 w 164"/>
              <a:gd name="T81" fmla="*/ 82 h 103"/>
              <a:gd name="T82" fmla="*/ 107 w 164"/>
              <a:gd name="T83" fmla="*/ 86 h 103"/>
              <a:gd name="T84" fmla="*/ 107 w 164"/>
              <a:gd name="T85" fmla="*/ 92 h 103"/>
              <a:gd name="T86" fmla="*/ 109 w 164"/>
              <a:gd name="T87" fmla="*/ 96 h 103"/>
              <a:gd name="T88" fmla="*/ 118 w 164"/>
              <a:gd name="T89" fmla="*/ 99 h 103"/>
              <a:gd name="T90" fmla="*/ 124 w 164"/>
              <a:gd name="T91" fmla="*/ 100 h 103"/>
              <a:gd name="T92" fmla="*/ 129 w 164"/>
              <a:gd name="T93" fmla="*/ 97 h 103"/>
              <a:gd name="T94" fmla="*/ 132 w 164"/>
              <a:gd name="T95" fmla="*/ 93 h 103"/>
              <a:gd name="T96" fmla="*/ 144 w 164"/>
              <a:gd name="T97" fmla="*/ 85 h 103"/>
              <a:gd name="T98" fmla="*/ 145 w 164"/>
              <a:gd name="T99" fmla="*/ 76 h 103"/>
              <a:gd name="T100" fmla="*/ 151 w 164"/>
              <a:gd name="T101" fmla="*/ 74 h 103"/>
              <a:gd name="T102" fmla="*/ 155 w 164"/>
              <a:gd name="T103" fmla="*/ 70 h 103"/>
              <a:gd name="T104" fmla="*/ 161 w 164"/>
              <a:gd name="T105" fmla="*/ 7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4" h="103">
                <a:moveTo>
                  <a:pt x="162" y="67"/>
                </a:moveTo>
                <a:cubicBezTo>
                  <a:pt x="162" y="64"/>
                  <a:pt x="162" y="64"/>
                  <a:pt x="162" y="64"/>
                </a:cubicBezTo>
                <a:cubicBezTo>
                  <a:pt x="162" y="63"/>
                  <a:pt x="162" y="63"/>
                  <a:pt x="162" y="63"/>
                </a:cubicBezTo>
                <a:cubicBezTo>
                  <a:pt x="158" y="62"/>
                  <a:pt x="158" y="62"/>
                  <a:pt x="158" y="62"/>
                </a:cubicBezTo>
                <a:cubicBezTo>
                  <a:pt x="155" y="60"/>
                  <a:pt x="155" y="60"/>
                  <a:pt x="155" y="60"/>
                </a:cubicBezTo>
                <a:cubicBezTo>
                  <a:pt x="154" y="60"/>
                  <a:pt x="154" y="60"/>
                  <a:pt x="154" y="60"/>
                </a:cubicBezTo>
                <a:cubicBezTo>
                  <a:pt x="151" y="60"/>
                  <a:pt x="151" y="60"/>
                  <a:pt x="151" y="60"/>
                </a:cubicBezTo>
                <a:cubicBezTo>
                  <a:pt x="148" y="59"/>
                  <a:pt x="148" y="59"/>
                  <a:pt x="148" y="59"/>
                </a:cubicBezTo>
                <a:cubicBezTo>
                  <a:pt x="144" y="56"/>
                  <a:pt x="144" y="56"/>
                  <a:pt x="144" y="56"/>
                </a:cubicBezTo>
                <a:cubicBezTo>
                  <a:pt x="138" y="53"/>
                  <a:pt x="138" y="53"/>
                  <a:pt x="138" y="53"/>
                </a:cubicBezTo>
                <a:cubicBezTo>
                  <a:pt x="132" y="50"/>
                  <a:pt x="132" y="50"/>
                  <a:pt x="132" y="50"/>
                </a:cubicBezTo>
                <a:cubicBezTo>
                  <a:pt x="128" y="47"/>
                  <a:pt x="128" y="47"/>
                  <a:pt x="128" y="47"/>
                </a:cubicBezTo>
                <a:cubicBezTo>
                  <a:pt x="121" y="43"/>
                  <a:pt x="121" y="43"/>
                  <a:pt x="121" y="43"/>
                </a:cubicBezTo>
                <a:cubicBezTo>
                  <a:pt x="115" y="40"/>
                  <a:pt x="115" y="40"/>
                  <a:pt x="115" y="40"/>
                </a:cubicBezTo>
                <a:cubicBezTo>
                  <a:pt x="112" y="37"/>
                  <a:pt x="112" y="37"/>
                  <a:pt x="112" y="37"/>
                </a:cubicBezTo>
                <a:cubicBezTo>
                  <a:pt x="109" y="36"/>
                  <a:pt x="109" y="36"/>
                  <a:pt x="109" y="36"/>
                </a:cubicBezTo>
                <a:cubicBezTo>
                  <a:pt x="104" y="26"/>
                  <a:pt x="104" y="26"/>
                  <a:pt x="104" y="26"/>
                </a:cubicBezTo>
                <a:cubicBezTo>
                  <a:pt x="101" y="21"/>
                  <a:pt x="101" y="21"/>
                  <a:pt x="101" y="21"/>
                </a:cubicBezTo>
                <a:cubicBezTo>
                  <a:pt x="98" y="20"/>
                  <a:pt x="98" y="20"/>
                  <a:pt x="98" y="20"/>
                </a:cubicBezTo>
                <a:cubicBezTo>
                  <a:pt x="95" y="19"/>
                  <a:pt x="95" y="19"/>
                  <a:pt x="95" y="19"/>
                </a:cubicBezTo>
                <a:cubicBezTo>
                  <a:pt x="94" y="20"/>
                  <a:pt x="94" y="20"/>
                  <a:pt x="94" y="20"/>
                </a:cubicBezTo>
                <a:cubicBezTo>
                  <a:pt x="92" y="20"/>
                  <a:pt x="92" y="20"/>
                  <a:pt x="92" y="20"/>
                </a:cubicBezTo>
                <a:cubicBezTo>
                  <a:pt x="88" y="20"/>
                  <a:pt x="88" y="20"/>
                  <a:pt x="88" y="20"/>
                </a:cubicBezTo>
                <a:cubicBezTo>
                  <a:pt x="82" y="19"/>
                  <a:pt x="82" y="19"/>
                  <a:pt x="82" y="19"/>
                </a:cubicBezTo>
                <a:cubicBezTo>
                  <a:pt x="81" y="19"/>
                  <a:pt x="81" y="19"/>
                  <a:pt x="81" y="19"/>
                </a:cubicBezTo>
                <a:cubicBezTo>
                  <a:pt x="79" y="16"/>
                  <a:pt x="79" y="16"/>
                  <a:pt x="79" y="16"/>
                </a:cubicBezTo>
                <a:cubicBezTo>
                  <a:pt x="79" y="13"/>
                  <a:pt x="79" y="13"/>
                  <a:pt x="79" y="13"/>
                </a:cubicBezTo>
                <a:cubicBezTo>
                  <a:pt x="78" y="10"/>
                  <a:pt x="78" y="10"/>
                  <a:pt x="78" y="10"/>
                </a:cubicBezTo>
                <a:cubicBezTo>
                  <a:pt x="76" y="10"/>
                  <a:pt x="76" y="10"/>
                  <a:pt x="76" y="10"/>
                </a:cubicBezTo>
                <a:cubicBezTo>
                  <a:pt x="76" y="9"/>
                  <a:pt x="76" y="9"/>
                  <a:pt x="76" y="9"/>
                </a:cubicBezTo>
                <a:cubicBezTo>
                  <a:pt x="76" y="6"/>
                  <a:pt x="76" y="6"/>
                  <a:pt x="76" y="6"/>
                </a:cubicBezTo>
                <a:cubicBezTo>
                  <a:pt x="74" y="6"/>
                  <a:pt x="74" y="6"/>
                  <a:pt x="74" y="6"/>
                </a:cubicBezTo>
                <a:cubicBezTo>
                  <a:pt x="69" y="6"/>
                  <a:pt x="69" y="6"/>
                  <a:pt x="69" y="6"/>
                </a:cubicBezTo>
                <a:cubicBezTo>
                  <a:pt x="68" y="4"/>
                  <a:pt x="68" y="4"/>
                  <a:pt x="68" y="4"/>
                </a:cubicBezTo>
                <a:cubicBezTo>
                  <a:pt x="66" y="3"/>
                  <a:pt x="66" y="3"/>
                  <a:pt x="66" y="3"/>
                </a:cubicBezTo>
                <a:cubicBezTo>
                  <a:pt x="64" y="1"/>
                  <a:pt x="64" y="1"/>
                  <a:pt x="64" y="1"/>
                </a:cubicBezTo>
                <a:cubicBezTo>
                  <a:pt x="62" y="1"/>
                  <a:pt x="62" y="1"/>
                  <a:pt x="62" y="1"/>
                </a:cubicBezTo>
                <a:cubicBezTo>
                  <a:pt x="61" y="0"/>
                  <a:pt x="61" y="0"/>
                  <a:pt x="61" y="0"/>
                </a:cubicBezTo>
                <a:cubicBezTo>
                  <a:pt x="59" y="0"/>
                  <a:pt x="59" y="0"/>
                  <a:pt x="59" y="0"/>
                </a:cubicBezTo>
                <a:cubicBezTo>
                  <a:pt x="58" y="0"/>
                  <a:pt x="58" y="0"/>
                  <a:pt x="58" y="0"/>
                </a:cubicBezTo>
                <a:cubicBezTo>
                  <a:pt x="56" y="1"/>
                  <a:pt x="56" y="1"/>
                  <a:pt x="56" y="1"/>
                </a:cubicBezTo>
                <a:cubicBezTo>
                  <a:pt x="55" y="1"/>
                  <a:pt x="55" y="1"/>
                  <a:pt x="55" y="1"/>
                </a:cubicBezTo>
                <a:cubicBezTo>
                  <a:pt x="56" y="3"/>
                  <a:pt x="56" y="3"/>
                  <a:pt x="56" y="3"/>
                </a:cubicBezTo>
                <a:cubicBezTo>
                  <a:pt x="54" y="3"/>
                  <a:pt x="54" y="3"/>
                  <a:pt x="54" y="3"/>
                </a:cubicBezTo>
                <a:cubicBezTo>
                  <a:pt x="54" y="4"/>
                  <a:pt x="54" y="4"/>
                  <a:pt x="54" y="4"/>
                </a:cubicBezTo>
                <a:cubicBezTo>
                  <a:pt x="52" y="6"/>
                  <a:pt x="52" y="6"/>
                  <a:pt x="52" y="6"/>
                </a:cubicBezTo>
                <a:cubicBezTo>
                  <a:pt x="51" y="7"/>
                  <a:pt x="51" y="7"/>
                  <a:pt x="51" y="7"/>
                </a:cubicBezTo>
                <a:cubicBezTo>
                  <a:pt x="49" y="7"/>
                  <a:pt x="49" y="7"/>
                  <a:pt x="49" y="7"/>
                </a:cubicBezTo>
                <a:cubicBezTo>
                  <a:pt x="48" y="7"/>
                  <a:pt x="48" y="7"/>
                  <a:pt x="48" y="7"/>
                </a:cubicBezTo>
                <a:cubicBezTo>
                  <a:pt x="45" y="11"/>
                  <a:pt x="45" y="11"/>
                  <a:pt x="45" y="11"/>
                </a:cubicBezTo>
                <a:cubicBezTo>
                  <a:pt x="45" y="13"/>
                  <a:pt x="45" y="13"/>
                  <a:pt x="45" y="13"/>
                </a:cubicBezTo>
                <a:cubicBezTo>
                  <a:pt x="46" y="17"/>
                  <a:pt x="46" y="17"/>
                  <a:pt x="46" y="17"/>
                </a:cubicBezTo>
                <a:cubicBezTo>
                  <a:pt x="48" y="19"/>
                  <a:pt x="48" y="19"/>
                  <a:pt x="48" y="19"/>
                </a:cubicBezTo>
                <a:cubicBezTo>
                  <a:pt x="46" y="19"/>
                  <a:pt x="46" y="19"/>
                  <a:pt x="46" y="19"/>
                </a:cubicBezTo>
                <a:cubicBezTo>
                  <a:pt x="43" y="19"/>
                  <a:pt x="43" y="19"/>
                  <a:pt x="43" y="19"/>
                </a:cubicBezTo>
                <a:cubicBezTo>
                  <a:pt x="39" y="19"/>
                  <a:pt x="39" y="19"/>
                  <a:pt x="39" y="19"/>
                </a:cubicBezTo>
                <a:cubicBezTo>
                  <a:pt x="36" y="19"/>
                  <a:pt x="36" y="19"/>
                  <a:pt x="36" y="19"/>
                </a:cubicBezTo>
                <a:cubicBezTo>
                  <a:pt x="35" y="19"/>
                  <a:pt x="35" y="19"/>
                  <a:pt x="35" y="19"/>
                </a:cubicBezTo>
                <a:cubicBezTo>
                  <a:pt x="32" y="19"/>
                  <a:pt x="32" y="19"/>
                  <a:pt x="32" y="19"/>
                </a:cubicBezTo>
                <a:cubicBezTo>
                  <a:pt x="31" y="19"/>
                  <a:pt x="31" y="19"/>
                  <a:pt x="31" y="19"/>
                </a:cubicBezTo>
                <a:cubicBezTo>
                  <a:pt x="28" y="17"/>
                  <a:pt x="28" y="17"/>
                  <a:pt x="28" y="17"/>
                </a:cubicBezTo>
                <a:cubicBezTo>
                  <a:pt x="27" y="16"/>
                  <a:pt x="27" y="16"/>
                  <a:pt x="27" y="16"/>
                </a:cubicBezTo>
                <a:cubicBezTo>
                  <a:pt x="27" y="16"/>
                  <a:pt x="27" y="16"/>
                  <a:pt x="27" y="16"/>
                </a:cubicBezTo>
                <a:cubicBezTo>
                  <a:pt x="26" y="16"/>
                  <a:pt x="26" y="16"/>
                  <a:pt x="26" y="16"/>
                </a:cubicBezTo>
                <a:cubicBezTo>
                  <a:pt x="22" y="11"/>
                  <a:pt x="22" y="11"/>
                  <a:pt x="22" y="11"/>
                </a:cubicBezTo>
                <a:cubicBezTo>
                  <a:pt x="16" y="7"/>
                  <a:pt x="16" y="7"/>
                  <a:pt x="16" y="7"/>
                </a:cubicBezTo>
                <a:cubicBezTo>
                  <a:pt x="11" y="6"/>
                  <a:pt x="11" y="6"/>
                  <a:pt x="11" y="6"/>
                </a:cubicBezTo>
                <a:cubicBezTo>
                  <a:pt x="8" y="6"/>
                  <a:pt x="8" y="6"/>
                  <a:pt x="8" y="6"/>
                </a:cubicBezTo>
                <a:cubicBezTo>
                  <a:pt x="11" y="10"/>
                  <a:pt x="11" y="10"/>
                  <a:pt x="11" y="10"/>
                </a:cubicBezTo>
                <a:cubicBezTo>
                  <a:pt x="12" y="14"/>
                  <a:pt x="12" y="14"/>
                  <a:pt x="12" y="14"/>
                </a:cubicBezTo>
                <a:cubicBezTo>
                  <a:pt x="13" y="16"/>
                  <a:pt x="13" y="16"/>
                  <a:pt x="13" y="16"/>
                </a:cubicBezTo>
                <a:cubicBezTo>
                  <a:pt x="16" y="17"/>
                  <a:pt x="16" y="17"/>
                  <a:pt x="16" y="17"/>
                </a:cubicBezTo>
                <a:cubicBezTo>
                  <a:pt x="19" y="19"/>
                  <a:pt x="19" y="19"/>
                  <a:pt x="19" y="19"/>
                </a:cubicBezTo>
                <a:cubicBezTo>
                  <a:pt x="21" y="21"/>
                  <a:pt x="21" y="21"/>
                  <a:pt x="21" y="21"/>
                </a:cubicBezTo>
                <a:cubicBezTo>
                  <a:pt x="21" y="23"/>
                  <a:pt x="21" y="23"/>
                  <a:pt x="21" y="23"/>
                </a:cubicBezTo>
                <a:cubicBezTo>
                  <a:pt x="19" y="24"/>
                  <a:pt x="19" y="24"/>
                  <a:pt x="19" y="24"/>
                </a:cubicBezTo>
                <a:cubicBezTo>
                  <a:pt x="18" y="24"/>
                  <a:pt x="18" y="24"/>
                  <a:pt x="18" y="24"/>
                </a:cubicBezTo>
                <a:cubicBezTo>
                  <a:pt x="18" y="23"/>
                  <a:pt x="18" y="23"/>
                  <a:pt x="18" y="23"/>
                </a:cubicBezTo>
                <a:cubicBezTo>
                  <a:pt x="16" y="23"/>
                  <a:pt x="16" y="23"/>
                  <a:pt x="16" y="23"/>
                </a:cubicBezTo>
                <a:cubicBezTo>
                  <a:pt x="16" y="24"/>
                  <a:pt x="16" y="24"/>
                  <a:pt x="16" y="24"/>
                </a:cubicBezTo>
                <a:cubicBezTo>
                  <a:pt x="18" y="26"/>
                  <a:pt x="18" y="26"/>
                  <a:pt x="18" y="26"/>
                </a:cubicBezTo>
                <a:cubicBezTo>
                  <a:pt x="16" y="26"/>
                  <a:pt x="16" y="26"/>
                  <a:pt x="16" y="26"/>
                </a:cubicBezTo>
                <a:cubicBezTo>
                  <a:pt x="13" y="26"/>
                  <a:pt x="13" y="26"/>
                  <a:pt x="13" y="26"/>
                </a:cubicBezTo>
                <a:cubicBezTo>
                  <a:pt x="11" y="27"/>
                  <a:pt x="11" y="27"/>
                  <a:pt x="11" y="27"/>
                </a:cubicBezTo>
                <a:cubicBezTo>
                  <a:pt x="9" y="24"/>
                  <a:pt x="9" y="24"/>
                  <a:pt x="9" y="24"/>
                </a:cubicBezTo>
                <a:cubicBezTo>
                  <a:pt x="9" y="23"/>
                  <a:pt x="9" y="23"/>
                  <a:pt x="9" y="23"/>
                </a:cubicBezTo>
                <a:cubicBezTo>
                  <a:pt x="8" y="24"/>
                  <a:pt x="8" y="24"/>
                  <a:pt x="8" y="24"/>
                </a:cubicBezTo>
                <a:cubicBezTo>
                  <a:pt x="8" y="26"/>
                  <a:pt x="8" y="26"/>
                  <a:pt x="8" y="26"/>
                </a:cubicBezTo>
                <a:cubicBezTo>
                  <a:pt x="6" y="24"/>
                  <a:pt x="6" y="24"/>
                  <a:pt x="6" y="24"/>
                </a:cubicBezTo>
                <a:cubicBezTo>
                  <a:pt x="5" y="24"/>
                  <a:pt x="5" y="24"/>
                  <a:pt x="5" y="24"/>
                </a:cubicBezTo>
                <a:cubicBezTo>
                  <a:pt x="3" y="24"/>
                  <a:pt x="3" y="24"/>
                  <a:pt x="3" y="24"/>
                </a:cubicBezTo>
                <a:cubicBezTo>
                  <a:pt x="3" y="23"/>
                  <a:pt x="3" y="23"/>
                  <a:pt x="3" y="23"/>
                </a:cubicBezTo>
                <a:cubicBezTo>
                  <a:pt x="2" y="21"/>
                  <a:pt x="2" y="21"/>
                  <a:pt x="2" y="21"/>
                </a:cubicBezTo>
                <a:cubicBezTo>
                  <a:pt x="0" y="20"/>
                  <a:pt x="0" y="20"/>
                  <a:pt x="0" y="20"/>
                </a:cubicBezTo>
                <a:cubicBezTo>
                  <a:pt x="0" y="21"/>
                  <a:pt x="0" y="21"/>
                  <a:pt x="0" y="21"/>
                </a:cubicBezTo>
                <a:cubicBezTo>
                  <a:pt x="2" y="23"/>
                  <a:pt x="2" y="23"/>
                  <a:pt x="2" y="23"/>
                </a:cubicBezTo>
                <a:cubicBezTo>
                  <a:pt x="2" y="26"/>
                  <a:pt x="2" y="26"/>
                  <a:pt x="2" y="26"/>
                </a:cubicBezTo>
                <a:cubicBezTo>
                  <a:pt x="0" y="33"/>
                  <a:pt x="0" y="33"/>
                  <a:pt x="0" y="33"/>
                </a:cubicBezTo>
                <a:cubicBezTo>
                  <a:pt x="2" y="36"/>
                  <a:pt x="2" y="36"/>
                  <a:pt x="2" y="36"/>
                </a:cubicBezTo>
                <a:cubicBezTo>
                  <a:pt x="3" y="37"/>
                  <a:pt x="3" y="37"/>
                  <a:pt x="3" y="37"/>
                </a:cubicBezTo>
                <a:cubicBezTo>
                  <a:pt x="5" y="37"/>
                  <a:pt x="5" y="37"/>
                  <a:pt x="5" y="37"/>
                </a:cubicBezTo>
                <a:cubicBezTo>
                  <a:pt x="3" y="36"/>
                  <a:pt x="3" y="36"/>
                  <a:pt x="3" y="36"/>
                </a:cubicBezTo>
                <a:cubicBezTo>
                  <a:pt x="8" y="36"/>
                  <a:pt x="8" y="36"/>
                  <a:pt x="8" y="36"/>
                </a:cubicBezTo>
                <a:cubicBezTo>
                  <a:pt x="11" y="37"/>
                  <a:pt x="11" y="37"/>
                  <a:pt x="11" y="37"/>
                </a:cubicBezTo>
                <a:cubicBezTo>
                  <a:pt x="11" y="39"/>
                  <a:pt x="11" y="39"/>
                  <a:pt x="11" y="39"/>
                </a:cubicBezTo>
                <a:cubicBezTo>
                  <a:pt x="11" y="40"/>
                  <a:pt x="11" y="40"/>
                  <a:pt x="11" y="40"/>
                </a:cubicBezTo>
                <a:cubicBezTo>
                  <a:pt x="11" y="42"/>
                  <a:pt x="11" y="42"/>
                  <a:pt x="11" y="42"/>
                </a:cubicBezTo>
                <a:cubicBezTo>
                  <a:pt x="12" y="42"/>
                  <a:pt x="12" y="42"/>
                  <a:pt x="12" y="42"/>
                </a:cubicBezTo>
                <a:cubicBezTo>
                  <a:pt x="13" y="43"/>
                  <a:pt x="13" y="43"/>
                  <a:pt x="13" y="43"/>
                </a:cubicBezTo>
                <a:cubicBezTo>
                  <a:pt x="11" y="43"/>
                  <a:pt x="11" y="43"/>
                  <a:pt x="11" y="43"/>
                </a:cubicBezTo>
                <a:cubicBezTo>
                  <a:pt x="9" y="42"/>
                  <a:pt x="9" y="42"/>
                  <a:pt x="9" y="42"/>
                </a:cubicBezTo>
                <a:cubicBezTo>
                  <a:pt x="9" y="40"/>
                  <a:pt x="9" y="40"/>
                  <a:pt x="9" y="40"/>
                </a:cubicBezTo>
                <a:cubicBezTo>
                  <a:pt x="8" y="43"/>
                  <a:pt x="8" y="43"/>
                  <a:pt x="8" y="43"/>
                </a:cubicBezTo>
                <a:cubicBezTo>
                  <a:pt x="9" y="46"/>
                  <a:pt x="9" y="46"/>
                  <a:pt x="9" y="46"/>
                </a:cubicBezTo>
                <a:cubicBezTo>
                  <a:pt x="9" y="44"/>
                  <a:pt x="9" y="44"/>
                  <a:pt x="9" y="44"/>
                </a:cubicBezTo>
                <a:cubicBezTo>
                  <a:pt x="11" y="44"/>
                  <a:pt x="11" y="44"/>
                  <a:pt x="11" y="44"/>
                </a:cubicBezTo>
                <a:cubicBezTo>
                  <a:pt x="12" y="46"/>
                  <a:pt x="12" y="46"/>
                  <a:pt x="12" y="46"/>
                </a:cubicBezTo>
                <a:cubicBezTo>
                  <a:pt x="13" y="49"/>
                  <a:pt x="13" y="49"/>
                  <a:pt x="13" y="49"/>
                </a:cubicBezTo>
                <a:cubicBezTo>
                  <a:pt x="15" y="49"/>
                  <a:pt x="15" y="49"/>
                  <a:pt x="15" y="49"/>
                </a:cubicBezTo>
                <a:cubicBezTo>
                  <a:pt x="15" y="47"/>
                  <a:pt x="15" y="47"/>
                  <a:pt x="15" y="47"/>
                </a:cubicBezTo>
                <a:cubicBezTo>
                  <a:pt x="16" y="50"/>
                  <a:pt x="16" y="50"/>
                  <a:pt x="16" y="50"/>
                </a:cubicBezTo>
                <a:cubicBezTo>
                  <a:pt x="18" y="50"/>
                  <a:pt x="18" y="50"/>
                  <a:pt x="18" y="50"/>
                </a:cubicBezTo>
                <a:cubicBezTo>
                  <a:pt x="18" y="52"/>
                  <a:pt x="18" y="52"/>
                  <a:pt x="18" y="52"/>
                </a:cubicBezTo>
                <a:cubicBezTo>
                  <a:pt x="18" y="54"/>
                  <a:pt x="18" y="54"/>
                  <a:pt x="18" y="54"/>
                </a:cubicBezTo>
                <a:cubicBezTo>
                  <a:pt x="18" y="57"/>
                  <a:pt x="18" y="57"/>
                  <a:pt x="18" y="57"/>
                </a:cubicBezTo>
                <a:cubicBezTo>
                  <a:pt x="19" y="67"/>
                  <a:pt x="19" y="67"/>
                  <a:pt x="19" y="67"/>
                </a:cubicBezTo>
                <a:cubicBezTo>
                  <a:pt x="20" y="68"/>
                  <a:pt x="20" y="68"/>
                  <a:pt x="20" y="68"/>
                </a:cubicBezTo>
                <a:cubicBezTo>
                  <a:pt x="21" y="72"/>
                  <a:pt x="21" y="72"/>
                  <a:pt x="21" y="72"/>
                </a:cubicBezTo>
                <a:cubicBezTo>
                  <a:pt x="25" y="73"/>
                  <a:pt x="25" y="73"/>
                  <a:pt x="25" y="73"/>
                </a:cubicBezTo>
                <a:cubicBezTo>
                  <a:pt x="29" y="72"/>
                  <a:pt x="29" y="72"/>
                  <a:pt x="29" y="72"/>
                </a:cubicBezTo>
                <a:cubicBezTo>
                  <a:pt x="29" y="71"/>
                  <a:pt x="29" y="71"/>
                  <a:pt x="29" y="71"/>
                </a:cubicBezTo>
                <a:cubicBezTo>
                  <a:pt x="29" y="70"/>
                  <a:pt x="29" y="70"/>
                  <a:pt x="29" y="70"/>
                </a:cubicBezTo>
                <a:cubicBezTo>
                  <a:pt x="31" y="70"/>
                  <a:pt x="31" y="70"/>
                  <a:pt x="31" y="70"/>
                </a:cubicBezTo>
                <a:cubicBezTo>
                  <a:pt x="31" y="69"/>
                  <a:pt x="31" y="69"/>
                  <a:pt x="31" y="69"/>
                </a:cubicBezTo>
                <a:cubicBezTo>
                  <a:pt x="31" y="67"/>
                  <a:pt x="31" y="67"/>
                  <a:pt x="31" y="67"/>
                </a:cubicBezTo>
                <a:cubicBezTo>
                  <a:pt x="33" y="64"/>
                  <a:pt x="33" y="64"/>
                  <a:pt x="33" y="64"/>
                </a:cubicBezTo>
                <a:cubicBezTo>
                  <a:pt x="36" y="64"/>
                  <a:pt x="36" y="64"/>
                  <a:pt x="36" y="64"/>
                </a:cubicBezTo>
                <a:cubicBezTo>
                  <a:pt x="38" y="63"/>
                  <a:pt x="38" y="63"/>
                  <a:pt x="38" y="63"/>
                </a:cubicBezTo>
                <a:cubicBezTo>
                  <a:pt x="40" y="62"/>
                  <a:pt x="40" y="62"/>
                  <a:pt x="40" y="62"/>
                </a:cubicBezTo>
                <a:cubicBezTo>
                  <a:pt x="42" y="62"/>
                  <a:pt x="42" y="62"/>
                  <a:pt x="42" y="62"/>
                </a:cubicBezTo>
                <a:cubicBezTo>
                  <a:pt x="46" y="63"/>
                  <a:pt x="46" y="63"/>
                  <a:pt x="46" y="63"/>
                </a:cubicBezTo>
                <a:cubicBezTo>
                  <a:pt x="46" y="62"/>
                  <a:pt x="46" y="62"/>
                  <a:pt x="46" y="62"/>
                </a:cubicBezTo>
                <a:cubicBezTo>
                  <a:pt x="48" y="60"/>
                  <a:pt x="48" y="60"/>
                  <a:pt x="48" y="60"/>
                </a:cubicBezTo>
                <a:cubicBezTo>
                  <a:pt x="49" y="60"/>
                  <a:pt x="49" y="60"/>
                  <a:pt x="49" y="60"/>
                </a:cubicBezTo>
                <a:cubicBezTo>
                  <a:pt x="55" y="60"/>
                  <a:pt x="55" y="60"/>
                  <a:pt x="55" y="60"/>
                </a:cubicBezTo>
                <a:cubicBezTo>
                  <a:pt x="58" y="60"/>
                  <a:pt x="58" y="60"/>
                  <a:pt x="58" y="60"/>
                </a:cubicBezTo>
                <a:cubicBezTo>
                  <a:pt x="59" y="63"/>
                  <a:pt x="59" y="63"/>
                  <a:pt x="59" y="63"/>
                </a:cubicBezTo>
                <a:cubicBezTo>
                  <a:pt x="62" y="64"/>
                  <a:pt x="62" y="64"/>
                  <a:pt x="62" y="64"/>
                </a:cubicBezTo>
                <a:cubicBezTo>
                  <a:pt x="65" y="66"/>
                  <a:pt x="65" y="66"/>
                  <a:pt x="65" y="66"/>
                </a:cubicBezTo>
                <a:cubicBezTo>
                  <a:pt x="68" y="67"/>
                  <a:pt x="68" y="67"/>
                  <a:pt x="68" y="67"/>
                </a:cubicBezTo>
                <a:cubicBezTo>
                  <a:pt x="72" y="69"/>
                  <a:pt x="72" y="69"/>
                  <a:pt x="72" y="69"/>
                </a:cubicBezTo>
                <a:cubicBezTo>
                  <a:pt x="75" y="69"/>
                  <a:pt x="75" y="69"/>
                  <a:pt x="75" y="69"/>
                </a:cubicBezTo>
                <a:cubicBezTo>
                  <a:pt x="79" y="69"/>
                  <a:pt x="79" y="69"/>
                  <a:pt x="79" y="69"/>
                </a:cubicBezTo>
                <a:cubicBezTo>
                  <a:pt x="82" y="70"/>
                  <a:pt x="82" y="70"/>
                  <a:pt x="82" y="70"/>
                </a:cubicBezTo>
                <a:cubicBezTo>
                  <a:pt x="84" y="73"/>
                  <a:pt x="84" y="73"/>
                  <a:pt x="84" y="73"/>
                </a:cubicBezTo>
                <a:cubicBezTo>
                  <a:pt x="85" y="74"/>
                  <a:pt x="85" y="74"/>
                  <a:pt x="85" y="74"/>
                </a:cubicBezTo>
                <a:cubicBezTo>
                  <a:pt x="88" y="76"/>
                  <a:pt x="88" y="76"/>
                  <a:pt x="88" y="76"/>
                </a:cubicBezTo>
                <a:cubicBezTo>
                  <a:pt x="91" y="77"/>
                  <a:pt x="91" y="77"/>
                  <a:pt x="91" y="77"/>
                </a:cubicBezTo>
                <a:cubicBezTo>
                  <a:pt x="94" y="79"/>
                  <a:pt x="94" y="79"/>
                  <a:pt x="94" y="79"/>
                </a:cubicBezTo>
                <a:cubicBezTo>
                  <a:pt x="95" y="81"/>
                  <a:pt x="95" y="81"/>
                  <a:pt x="95" y="81"/>
                </a:cubicBezTo>
                <a:cubicBezTo>
                  <a:pt x="95" y="82"/>
                  <a:pt x="95" y="82"/>
                  <a:pt x="95" y="82"/>
                </a:cubicBezTo>
                <a:cubicBezTo>
                  <a:pt x="97" y="82"/>
                  <a:pt x="97" y="82"/>
                  <a:pt x="97" y="82"/>
                </a:cubicBezTo>
                <a:cubicBezTo>
                  <a:pt x="98" y="82"/>
                  <a:pt x="98" y="82"/>
                  <a:pt x="98" y="82"/>
                </a:cubicBezTo>
                <a:cubicBezTo>
                  <a:pt x="101" y="82"/>
                  <a:pt x="101" y="82"/>
                  <a:pt x="101" y="82"/>
                </a:cubicBezTo>
                <a:cubicBezTo>
                  <a:pt x="102" y="82"/>
                  <a:pt x="102" y="82"/>
                  <a:pt x="102" y="82"/>
                </a:cubicBezTo>
                <a:cubicBezTo>
                  <a:pt x="104" y="82"/>
                  <a:pt x="104" y="82"/>
                  <a:pt x="104" y="82"/>
                </a:cubicBezTo>
                <a:cubicBezTo>
                  <a:pt x="105" y="82"/>
                  <a:pt x="105" y="82"/>
                  <a:pt x="105" y="82"/>
                </a:cubicBezTo>
                <a:cubicBezTo>
                  <a:pt x="107" y="86"/>
                  <a:pt x="107" y="86"/>
                  <a:pt x="107" y="86"/>
                </a:cubicBezTo>
                <a:cubicBezTo>
                  <a:pt x="107" y="87"/>
                  <a:pt x="107" y="87"/>
                  <a:pt x="107" y="87"/>
                </a:cubicBezTo>
                <a:cubicBezTo>
                  <a:pt x="107" y="89"/>
                  <a:pt x="107" y="89"/>
                  <a:pt x="107" y="89"/>
                </a:cubicBezTo>
                <a:cubicBezTo>
                  <a:pt x="107" y="90"/>
                  <a:pt x="107" y="90"/>
                  <a:pt x="107" y="90"/>
                </a:cubicBezTo>
                <a:cubicBezTo>
                  <a:pt x="107" y="92"/>
                  <a:pt x="107" y="92"/>
                  <a:pt x="107" y="92"/>
                </a:cubicBezTo>
                <a:cubicBezTo>
                  <a:pt x="108" y="95"/>
                  <a:pt x="108" y="95"/>
                  <a:pt x="108" y="95"/>
                </a:cubicBezTo>
                <a:cubicBezTo>
                  <a:pt x="108" y="96"/>
                  <a:pt x="108" y="96"/>
                  <a:pt x="108" y="96"/>
                </a:cubicBezTo>
                <a:cubicBezTo>
                  <a:pt x="109" y="95"/>
                  <a:pt x="109" y="95"/>
                  <a:pt x="109" y="95"/>
                </a:cubicBezTo>
                <a:cubicBezTo>
                  <a:pt x="109" y="96"/>
                  <a:pt x="109" y="96"/>
                  <a:pt x="109" y="96"/>
                </a:cubicBezTo>
                <a:cubicBezTo>
                  <a:pt x="111" y="96"/>
                  <a:pt x="111" y="96"/>
                  <a:pt x="111" y="96"/>
                </a:cubicBezTo>
                <a:cubicBezTo>
                  <a:pt x="114" y="99"/>
                  <a:pt x="114" y="99"/>
                  <a:pt x="114" y="99"/>
                </a:cubicBezTo>
                <a:cubicBezTo>
                  <a:pt x="115" y="99"/>
                  <a:pt x="115" y="99"/>
                  <a:pt x="115" y="99"/>
                </a:cubicBezTo>
                <a:cubicBezTo>
                  <a:pt x="118" y="99"/>
                  <a:pt x="118" y="99"/>
                  <a:pt x="118" y="99"/>
                </a:cubicBezTo>
                <a:cubicBezTo>
                  <a:pt x="119" y="100"/>
                  <a:pt x="119" y="100"/>
                  <a:pt x="119" y="100"/>
                </a:cubicBezTo>
                <a:cubicBezTo>
                  <a:pt x="121" y="103"/>
                  <a:pt x="121" y="103"/>
                  <a:pt x="121" y="103"/>
                </a:cubicBezTo>
                <a:cubicBezTo>
                  <a:pt x="122" y="102"/>
                  <a:pt x="122" y="102"/>
                  <a:pt x="122" y="102"/>
                </a:cubicBezTo>
                <a:cubicBezTo>
                  <a:pt x="124" y="100"/>
                  <a:pt x="124" y="100"/>
                  <a:pt x="124" y="100"/>
                </a:cubicBezTo>
                <a:cubicBezTo>
                  <a:pt x="125" y="100"/>
                  <a:pt x="125" y="100"/>
                  <a:pt x="125" y="100"/>
                </a:cubicBezTo>
                <a:cubicBezTo>
                  <a:pt x="127" y="100"/>
                  <a:pt x="127" y="100"/>
                  <a:pt x="127" y="100"/>
                </a:cubicBezTo>
                <a:cubicBezTo>
                  <a:pt x="128" y="99"/>
                  <a:pt x="128" y="99"/>
                  <a:pt x="128" y="99"/>
                </a:cubicBezTo>
                <a:cubicBezTo>
                  <a:pt x="129" y="97"/>
                  <a:pt x="129" y="97"/>
                  <a:pt x="129" y="97"/>
                </a:cubicBezTo>
                <a:cubicBezTo>
                  <a:pt x="129" y="96"/>
                  <a:pt x="129" y="96"/>
                  <a:pt x="129" y="96"/>
                </a:cubicBezTo>
                <a:cubicBezTo>
                  <a:pt x="131" y="95"/>
                  <a:pt x="131" y="95"/>
                  <a:pt x="131" y="95"/>
                </a:cubicBezTo>
                <a:cubicBezTo>
                  <a:pt x="129" y="93"/>
                  <a:pt x="129" y="93"/>
                  <a:pt x="129" y="93"/>
                </a:cubicBezTo>
                <a:cubicBezTo>
                  <a:pt x="132" y="93"/>
                  <a:pt x="132" y="93"/>
                  <a:pt x="132" y="93"/>
                </a:cubicBezTo>
                <a:cubicBezTo>
                  <a:pt x="135" y="92"/>
                  <a:pt x="135" y="92"/>
                  <a:pt x="135" y="92"/>
                </a:cubicBezTo>
                <a:cubicBezTo>
                  <a:pt x="138" y="90"/>
                  <a:pt x="138" y="90"/>
                  <a:pt x="138" y="90"/>
                </a:cubicBezTo>
                <a:cubicBezTo>
                  <a:pt x="142" y="87"/>
                  <a:pt x="142" y="87"/>
                  <a:pt x="142" y="87"/>
                </a:cubicBezTo>
                <a:cubicBezTo>
                  <a:pt x="144" y="85"/>
                  <a:pt x="144" y="85"/>
                  <a:pt x="144" y="85"/>
                </a:cubicBezTo>
                <a:cubicBezTo>
                  <a:pt x="144" y="80"/>
                  <a:pt x="144" y="80"/>
                  <a:pt x="144" y="80"/>
                </a:cubicBezTo>
                <a:cubicBezTo>
                  <a:pt x="144" y="79"/>
                  <a:pt x="144" y="79"/>
                  <a:pt x="144" y="79"/>
                </a:cubicBezTo>
                <a:cubicBezTo>
                  <a:pt x="144" y="77"/>
                  <a:pt x="144" y="77"/>
                  <a:pt x="144" y="77"/>
                </a:cubicBezTo>
                <a:cubicBezTo>
                  <a:pt x="145" y="76"/>
                  <a:pt x="145" y="76"/>
                  <a:pt x="145" y="76"/>
                </a:cubicBezTo>
                <a:cubicBezTo>
                  <a:pt x="147" y="74"/>
                  <a:pt x="147" y="74"/>
                  <a:pt x="147" y="74"/>
                </a:cubicBezTo>
                <a:cubicBezTo>
                  <a:pt x="148" y="74"/>
                  <a:pt x="148" y="74"/>
                  <a:pt x="148" y="74"/>
                </a:cubicBezTo>
                <a:cubicBezTo>
                  <a:pt x="150" y="74"/>
                  <a:pt x="150" y="74"/>
                  <a:pt x="150" y="74"/>
                </a:cubicBezTo>
                <a:cubicBezTo>
                  <a:pt x="151" y="74"/>
                  <a:pt x="151" y="74"/>
                  <a:pt x="151" y="74"/>
                </a:cubicBezTo>
                <a:cubicBezTo>
                  <a:pt x="152" y="74"/>
                  <a:pt x="152" y="74"/>
                  <a:pt x="152" y="74"/>
                </a:cubicBezTo>
                <a:cubicBezTo>
                  <a:pt x="152" y="72"/>
                  <a:pt x="152" y="72"/>
                  <a:pt x="152" y="72"/>
                </a:cubicBezTo>
                <a:cubicBezTo>
                  <a:pt x="154" y="70"/>
                  <a:pt x="154" y="70"/>
                  <a:pt x="154" y="70"/>
                </a:cubicBezTo>
                <a:cubicBezTo>
                  <a:pt x="155" y="70"/>
                  <a:pt x="155" y="70"/>
                  <a:pt x="155" y="70"/>
                </a:cubicBezTo>
                <a:cubicBezTo>
                  <a:pt x="157" y="70"/>
                  <a:pt x="157" y="70"/>
                  <a:pt x="157" y="70"/>
                </a:cubicBezTo>
                <a:cubicBezTo>
                  <a:pt x="158" y="71"/>
                  <a:pt x="158" y="71"/>
                  <a:pt x="158" y="71"/>
                </a:cubicBezTo>
                <a:cubicBezTo>
                  <a:pt x="160" y="72"/>
                  <a:pt x="160" y="72"/>
                  <a:pt x="160" y="72"/>
                </a:cubicBezTo>
                <a:cubicBezTo>
                  <a:pt x="161" y="73"/>
                  <a:pt x="161" y="73"/>
                  <a:pt x="161" y="73"/>
                </a:cubicBezTo>
                <a:cubicBezTo>
                  <a:pt x="164" y="72"/>
                  <a:pt x="164" y="72"/>
                  <a:pt x="164" y="72"/>
                </a:cubicBezTo>
                <a:cubicBezTo>
                  <a:pt x="162" y="70"/>
                  <a:pt x="162" y="70"/>
                  <a:pt x="162" y="70"/>
                </a:cubicBezTo>
                <a:lnTo>
                  <a:pt x="162" y="6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41" name="Freeform 152"/>
          <p:cNvSpPr>
            <a:spLocks/>
          </p:cNvSpPr>
          <p:nvPr/>
        </p:nvSpPr>
        <p:spPr bwMode="auto">
          <a:xfrm>
            <a:off x="5931095" y="2506231"/>
            <a:ext cx="792956" cy="1221726"/>
          </a:xfrm>
          <a:custGeom>
            <a:avLst/>
            <a:gdLst>
              <a:gd name="T0" fmla="*/ 320 w 334"/>
              <a:gd name="T1" fmla="*/ 95 h 374"/>
              <a:gd name="T2" fmla="*/ 316 w 334"/>
              <a:gd name="T3" fmla="*/ 83 h 374"/>
              <a:gd name="T4" fmla="*/ 301 w 334"/>
              <a:gd name="T5" fmla="*/ 85 h 374"/>
              <a:gd name="T6" fmla="*/ 284 w 334"/>
              <a:gd name="T7" fmla="*/ 94 h 374"/>
              <a:gd name="T8" fmla="*/ 273 w 334"/>
              <a:gd name="T9" fmla="*/ 106 h 374"/>
              <a:gd name="T10" fmla="*/ 271 w 334"/>
              <a:gd name="T11" fmla="*/ 118 h 374"/>
              <a:gd name="T12" fmla="*/ 240 w 334"/>
              <a:gd name="T13" fmla="*/ 117 h 374"/>
              <a:gd name="T14" fmla="*/ 235 w 334"/>
              <a:gd name="T15" fmla="*/ 104 h 374"/>
              <a:gd name="T16" fmla="*/ 230 w 334"/>
              <a:gd name="T17" fmla="*/ 121 h 374"/>
              <a:gd name="T18" fmla="*/ 202 w 334"/>
              <a:gd name="T19" fmla="*/ 120 h 374"/>
              <a:gd name="T20" fmla="*/ 181 w 334"/>
              <a:gd name="T21" fmla="*/ 110 h 374"/>
              <a:gd name="T22" fmla="*/ 155 w 334"/>
              <a:gd name="T23" fmla="*/ 103 h 374"/>
              <a:gd name="T24" fmla="*/ 132 w 334"/>
              <a:gd name="T25" fmla="*/ 85 h 374"/>
              <a:gd name="T26" fmla="*/ 128 w 334"/>
              <a:gd name="T27" fmla="*/ 67 h 374"/>
              <a:gd name="T28" fmla="*/ 109 w 334"/>
              <a:gd name="T29" fmla="*/ 57 h 374"/>
              <a:gd name="T30" fmla="*/ 108 w 334"/>
              <a:gd name="T31" fmla="*/ 42 h 374"/>
              <a:gd name="T32" fmla="*/ 105 w 334"/>
              <a:gd name="T33" fmla="*/ 28 h 374"/>
              <a:gd name="T34" fmla="*/ 92 w 334"/>
              <a:gd name="T35" fmla="*/ 9 h 374"/>
              <a:gd name="T36" fmla="*/ 68 w 334"/>
              <a:gd name="T37" fmla="*/ 12 h 374"/>
              <a:gd name="T38" fmla="*/ 46 w 334"/>
              <a:gd name="T39" fmla="*/ 18 h 374"/>
              <a:gd name="T40" fmla="*/ 53 w 334"/>
              <a:gd name="T41" fmla="*/ 34 h 374"/>
              <a:gd name="T42" fmla="*/ 63 w 334"/>
              <a:gd name="T43" fmla="*/ 47 h 374"/>
              <a:gd name="T44" fmla="*/ 55 w 334"/>
              <a:gd name="T45" fmla="*/ 70 h 374"/>
              <a:gd name="T46" fmla="*/ 39 w 334"/>
              <a:gd name="T47" fmla="*/ 98 h 374"/>
              <a:gd name="T48" fmla="*/ 16 w 334"/>
              <a:gd name="T49" fmla="*/ 106 h 374"/>
              <a:gd name="T50" fmla="*/ 26 w 334"/>
              <a:gd name="T51" fmla="*/ 133 h 374"/>
              <a:gd name="T52" fmla="*/ 29 w 334"/>
              <a:gd name="T53" fmla="*/ 153 h 374"/>
              <a:gd name="T54" fmla="*/ 6 w 334"/>
              <a:gd name="T55" fmla="*/ 153 h 374"/>
              <a:gd name="T56" fmla="*/ 7 w 334"/>
              <a:gd name="T57" fmla="*/ 167 h 374"/>
              <a:gd name="T58" fmla="*/ 26 w 334"/>
              <a:gd name="T59" fmla="*/ 176 h 374"/>
              <a:gd name="T60" fmla="*/ 25 w 334"/>
              <a:gd name="T61" fmla="*/ 194 h 374"/>
              <a:gd name="T62" fmla="*/ 48 w 334"/>
              <a:gd name="T63" fmla="*/ 187 h 374"/>
              <a:gd name="T64" fmla="*/ 56 w 334"/>
              <a:gd name="T65" fmla="*/ 181 h 374"/>
              <a:gd name="T66" fmla="*/ 58 w 334"/>
              <a:gd name="T67" fmla="*/ 196 h 374"/>
              <a:gd name="T68" fmla="*/ 60 w 334"/>
              <a:gd name="T69" fmla="*/ 220 h 374"/>
              <a:gd name="T70" fmla="*/ 65 w 334"/>
              <a:gd name="T71" fmla="*/ 233 h 374"/>
              <a:gd name="T72" fmla="*/ 76 w 334"/>
              <a:gd name="T73" fmla="*/ 270 h 374"/>
              <a:gd name="T74" fmla="*/ 85 w 334"/>
              <a:gd name="T75" fmla="*/ 288 h 374"/>
              <a:gd name="T76" fmla="*/ 111 w 334"/>
              <a:gd name="T77" fmla="*/ 345 h 374"/>
              <a:gd name="T78" fmla="*/ 112 w 334"/>
              <a:gd name="T79" fmla="*/ 354 h 374"/>
              <a:gd name="T80" fmla="*/ 135 w 334"/>
              <a:gd name="T81" fmla="*/ 369 h 374"/>
              <a:gd name="T82" fmla="*/ 148 w 334"/>
              <a:gd name="T83" fmla="*/ 346 h 374"/>
              <a:gd name="T84" fmla="*/ 155 w 334"/>
              <a:gd name="T85" fmla="*/ 316 h 374"/>
              <a:gd name="T86" fmla="*/ 154 w 334"/>
              <a:gd name="T87" fmla="*/ 283 h 374"/>
              <a:gd name="T88" fmla="*/ 165 w 334"/>
              <a:gd name="T89" fmla="*/ 262 h 374"/>
              <a:gd name="T90" fmla="*/ 188 w 334"/>
              <a:gd name="T91" fmla="*/ 243 h 374"/>
              <a:gd name="T92" fmla="*/ 208 w 334"/>
              <a:gd name="T93" fmla="*/ 217 h 374"/>
              <a:gd name="T94" fmla="*/ 224 w 334"/>
              <a:gd name="T95" fmla="*/ 207 h 374"/>
              <a:gd name="T96" fmla="*/ 240 w 334"/>
              <a:gd name="T97" fmla="*/ 184 h 374"/>
              <a:gd name="T98" fmla="*/ 245 w 334"/>
              <a:gd name="T99" fmla="*/ 181 h 374"/>
              <a:gd name="T100" fmla="*/ 250 w 334"/>
              <a:gd name="T101" fmla="*/ 186 h 374"/>
              <a:gd name="T102" fmla="*/ 241 w 334"/>
              <a:gd name="T103" fmla="*/ 160 h 374"/>
              <a:gd name="T104" fmla="*/ 237 w 334"/>
              <a:gd name="T105" fmla="*/ 143 h 374"/>
              <a:gd name="T106" fmla="*/ 235 w 334"/>
              <a:gd name="T107" fmla="*/ 134 h 374"/>
              <a:gd name="T108" fmla="*/ 238 w 334"/>
              <a:gd name="T109" fmla="*/ 126 h 374"/>
              <a:gd name="T110" fmla="*/ 252 w 334"/>
              <a:gd name="T111" fmla="*/ 138 h 374"/>
              <a:gd name="T112" fmla="*/ 277 w 334"/>
              <a:gd name="T113" fmla="*/ 154 h 374"/>
              <a:gd name="T114" fmla="*/ 280 w 334"/>
              <a:gd name="T115" fmla="*/ 167 h 374"/>
              <a:gd name="T116" fmla="*/ 295 w 334"/>
              <a:gd name="T117" fmla="*/ 184 h 374"/>
              <a:gd name="T118" fmla="*/ 297 w 334"/>
              <a:gd name="T119" fmla="*/ 157 h 374"/>
              <a:gd name="T120" fmla="*/ 313 w 334"/>
              <a:gd name="T121" fmla="*/ 128 h 374"/>
              <a:gd name="T122" fmla="*/ 323 w 334"/>
              <a:gd name="T123" fmla="*/ 113 h 374"/>
              <a:gd name="T124" fmla="*/ 333 w 334"/>
              <a:gd name="T125" fmla="*/ 101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4" h="374">
                <a:moveTo>
                  <a:pt x="330" y="97"/>
                </a:moveTo>
                <a:cubicBezTo>
                  <a:pt x="330" y="97"/>
                  <a:pt x="330" y="97"/>
                  <a:pt x="330" y="97"/>
                </a:cubicBezTo>
                <a:cubicBezTo>
                  <a:pt x="330" y="97"/>
                  <a:pt x="330" y="97"/>
                  <a:pt x="330" y="97"/>
                </a:cubicBezTo>
                <a:cubicBezTo>
                  <a:pt x="328" y="97"/>
                  <a:pt x="328" y="97"/>
                  <a:pt x="328" y="97"/>
                </a:cubicBezTo>
                <a:cubicBezTo>
                  <a:pt x="325" y="96"/>
                  <a:pt x="325" y="96"/>
                  <a:pt x="325" y="96"/>
                </a:cubicBezTo>
                <a:cubicBezTo>
                  <a:pt x="324" y="95"/>
                  <a:pt x="324" y="95"/>
                  <a:pt x="324" y="95"/>
                </a:cubicBezTo>
                <a:cubicBezTo>
                  <a:pt x="324" y="96"/>
                  <a:pt x="324" y="96"/>
                  <a:pt x="324" y="96"/>
                </a:cubicBezTo>
                <a:cubicBezTo>
                  <a:pt x="323" y="97"/>
                  <a:pt x="323" y="97"/>
                  <a:pt x="323" y="97"/>
                </a:cubicBezTo>
                <a:cubicBezTo>
                  <a:pt x="321" y="97"/>
                  <a:pt x="321" y="97"/>
                  <a:pt x="321" y="97"/>
                </a:cubicBezTo>
                <a:cubicBezTo>
                  <a:pt x="320" y="96"/>
                  <a:pt x="320" y="96"/>
                  <a:pt x="320" y="96"/>
                </a:cubicBezTo>
                <a:cubicBezTo>
                  <a:pt x="320" y="95"/>
                  <a:pt x="320" y="95"/>
                  <a:pt x="320" y="95"/>
                </a:cubicBezTo>
                <a:cubicBezTo>
                  <a:pt x="321" y="94"/>
                  <a:pt x="321" y="94"/>
                  <a:pt x="321" y="94"/>
                </a:cubicBezTo>
                <a:cubicBezTo>
                  <a:pt x="323" y="91"/>
                  <a:pt x="323" y="91"/>
                  <a:pt x="323" y="91"/>
                </a:cubicBezTo>
                <a:cubicBezTo>
                  <a:pt x="321" y="90"/>
                  <a:pt x="321" y="90"/>
                  <a:pt x="321" y="90"/>
                </a:cubicBezTo>
                <a:cubicBezTo>
                  <a:pt x="321" y="88"/>
                  <a:pt x="321" y="88"/>
                  <a:pt x="321" y="88"/>
                </a:cubicBezTo>
                <a:cubicBezTo>
                  <a:pt x="321" y="87"/>
                  <a:pt x="321" y="87"/>
                  <a:pt x="321" y="87"/>
                </a:cubicBezTo>
                <a:cubicBezTo>
                  <a:pt x="320" y="88"/>
                  <a:pt x="320" y="88"/>
                  <a:pt x="320" y="88"/>
                </a:cubicBezTo>
                <a:cubicBezTo>
                  <a:pt x="318" y="88"/>
                  <a:pt x="318" y="88"/>
                  <a:pt x="318" y="88"/>
                </a:cubicBezTo>
                <a:cubicBezTo>
                  <a:pt x="317" y="88"/>
                  <a:pt x="317" y="88"/>
                  <a:pt x="317" y="88"/>
                </a:cubicBezTo>
                <a:cubicBezTo>
                  <a:pt x="317" y="87"/>
                  <a:pt x="317" y="87"/>
                  <a:pt x="317" y="87"/>
                </a:cubicBezTo>
                <a:cubicBezTo>
                  <a:pt x="318" y="85"/>
                  <a:pt x="318" y="85"/>
                  <a:pt x="318" y="85"/>
                </a:cubicBezTo>
                <a:cubicBezTo>
                  <a:pt x="316" y="83"/>
                  <a:pt x="316" y="83"/>
                  <a:pt x="316" y="83"/>
                </a:cubicBezTo>
                <a:cubicBezTo>
                  <a:pt x="314" y="83"/>
                  <a:pt x="314" y="83"/>
                  <a:pt x="314" y="83"/>
                </a:cubicBezTo>
                <a:cubicBezTo>
                  <a:pt x="313" y="83"/>
                  <a:pt x="313" y="83"/>
                  <a:pt x="313" y="83"/>
                </a:cubicBezTo>
                <a:cubicBezTo>
                  <a:pt x="310" y="85"/>
                  <a:pt x="310" y="85"/>
                  <a:pt x="310" y="85"/>
                </a:cubicBezTo>
                <a:cubicBezTo>
                  <a:pt x="308" y="88"/>
                  <a:pt x="308" y="88"/>
                  <a:pt x="308" y="88"/>
                </a:cubicBezTo>
                <a:cubicBezTo>
                  <a:pt x="307" y="88"/>
                  <a:pt x="307" y="88"/>
                  <a:pt x="307" y="88"/>
                </a:cubicBezTo>
                <a:cubicBezTo>
                  <a:pt x="306" y="88"/>
                  <a:pt x="306" y="88"/>
                  <a:pt x="306" y="88"/>
                </a:cubicBezTo>
                <a:cubicBezTo>
                  <a:pt x="306" y="87"/>
                  <a:pt x="306" y="87"/>
                  <a:pt x="306" y="87"/>
                </a:cubicBezTo>
                <a:cubicBezTo>
                  <a:pt x="304" y="87"/>
                  <a:pt x="304" y="87"/>
                  <a:pt x="304" y="87"/>
                </a:cubicBezTo>
                <a:cubicBezTo>
                  <a:pt x="303" y="85"/>
                  <a:pt x="303" y="85"/>
                  <a:pt x="303" y="85"/>
                </a:cubicBezTo>
                <a:cubicBezTo>
                  <a:pt x="303" y="87"/>
                  <a:pt x="303" y="87"/>
                  <a:pt x="303" y="87"/>
                </a:cubicBezTo>
                <a:cubicBezTo>
                  <a:pt x="301" y="85"/>
                  <a:pt x="301" y="85"/>
                  <a:pt x="301" y="85"/>
                </a:cubicBezTo>
                <a:cubicBezTo>
                  <a:pt x="300" y="84"/>
                  <a:pt x="300" y="84"/>
                  <a:pt x="300" y="84"/>
                </a:cubicBezTo>
                <a:cubicBezTo>
                  <a:pt x="299" y="84"/>
                  <a:pt x="299" y="84"/>
                  <a:pt x="299" y="84"/>
                </a:cubicBezTo>
                <a:cubicBezTo>
                  <a:pt x="297" y="85"/>
                  <a:pt x="297" y="85"/>
                  <a:pt x="297" y="85"/>
                </a:cubicBezTo>
                <a:cubicBezTo>
                  <a:pt x="295" y="85"/>
                  <a:pt x="295" y="85"/>
                  <a:pt x="295" y="85"/>
                </a:cubicBezTo>
                <a:cubicBezTo>
                  <a:pt x="294" y="88"/>
                  <a:pt x="294" y="88"/>
                  <a:pt x="294" y="88"/>
                </a:cubicBezTo>
                <a:cubicBezTo>
                  <a:pt x="291" y="91"/>
                  <a:pt x="291" y="91"/>
                  <a:pt x="291" y="91"/>
                </a:cubicBezTo>
                <a:cubicBezTo>
                  <a:pt x="290" y="93"/>
                  <a:pt x="290" y="93"/>
                  <a:pt x="290" y="93"/>
                </a:cubicBezTo>
                <a:cubicBezTo>
                  <a:pt x="288" y="93"/>
                  <a:pt x="288" y="93"/>
                  <a:pt x="288" y="93"/>
                </a:cubicBezTo>
                <a:cubicBezTo>
                  <a:pt x="287" y="93"/>
                  <a:pt x="287" y="93"/>
                  <a:pt x="287" y="93"/>
                </a:cubicBezTo>
                <a:cubicBezTo>
                  <a:pt x="285" y="93"/>
                  <a:pt x="285" y="93"/>
                  <a:pt x="285" y="93"/>
                </a:cubicBezTo>
                <a:cubicBezTo>
                  <a:pt x="284" y="94"/>
                  <a:pt x="284" y="94"/>
                  <a:pt x="284" y="94"/>
                </a:cubicBezTo>
                <a:cubicBezTo>
                  <a:pt x="284" y="95"/>
                  <a:pt x="284" y="95"/>
                  <a:pt x="284" y="95"/>
                </a:cubicBezTo>
                <a:cubicBezTo>
                  <a:pt x="284" y="97"/>
                  <a:pt x="284" y="97"/>
                  <a:pt x="284" y="97"/>
                </a:cubicBezTo>
                <a:cubicBezTo>
                  <a:pt x="281" y="98"/>
                  <a:pt x="281" y="98"/>
                  <a:pt x="281" y="98"/>
                </a:cubicBezTo>
                <a:cubicBezTo>
                  <a:pt x="281" y="98"/>
                  <a:pt x="281" y="98"/>
                  <a:pt x="281" y="98"/>
                </a:cubicBezTo>
                <a:cubicBezTo>
                  <a:pt x="280" y="101"/>
                  <a:pt x="280" y="101"/>
                  <a:pt x="280" y="101"/>
                </a:cubicBezTo>
                <a:cubicBezTo>
                  <a:pt x="278" y="104"/>
                  <a:pt x="278" y="104"/>
                  <a:pt x="278" y="104"/>
                </a:cubicBezTo>
                <a:cubicBezTo>
                  <a:pt x="277" y="104"/>
                  <a:pt x="277" y="104"/>
                  <a:pt x="277" y="104"/>
                </a:cubicBezTo>
                <a:cubicBezTo>
                  <a:pt x="275" y="104"/>
                  <a:pt x="275" y="104"/>
                  <a:pt x="275" y="104"/>
                </a:cubicBezTo>
                <a:cubicBezTo>
                  <a:pt x="273" y="105"/>
                  <a:pt x="273" y="105"/>
                  <a:pt x="273" y="105"/>
                </a:cubicBezTo>
                <a:cubicBezTo>
                  <a:pt x="273" y="105"/>
                  <a:pt x="273" y="105"/>
                  <a:pt x="274" y="106"/>
                </a:cubicBezTo>
                <a:cubicBezTo>
                  <a:pt x="273" y="106"/>
                  <a:pt x="273" y="106"/>
                  <a:pt x="273" y="106"/>
                </a:cubicBezTo>
                <a:cubicBezTo>
                  <a:pt x="270" y="106"/>
                  <a:pt x="270" y="106"/>
                  <a:pt x="270" y="106"/>
                </a:cubicBezTo>
                <a:cubicBezTo>
                  <a:pt x="268" y="106"/>
                  <a:pt x="268" y="106"/>
                  <a:pt x="268" y="106"/>
                </a:cubicBezTo>
                <a:cubicBezTo>
                  <a:pt x="268" y="108"/>
                  <a:pt x="268" y="108"/>
                  <a:pt x="268" y="108"/>
                </a:cubicBezTo>
                <a:cubicBezTo>
                  <a:pt x="270" y="110"/>
                  <a:pt x="270" y="110"/>
                  <a:pt x="270" y="110"/>
                </a:cubicBezTo>
                <a:cubicBezTo>
                  <a:pt x="271" y="110"/>
                  <a:pt x="271" y="110"/>
                  <a:pt x="271" y="110"/>
                </a:cubicBezTo>
                <a:cubicBezTo>
                  <a:pt x="274" y="111"/>
                  <a:pt x="274" y="111"/>
                  <a:pt x="274" y="111"/>
                </a:cubicBezTo>
                <a:cubicBezTo>
                  <a:pt x="274" y="113"/>
                  <a:pt x="274" y="113"/>
                  <a:pt x="274" y="113"/>
                </a:cubicBezTo>
                <a:cubicBezTo>
                  <a:pt x="274" y="116"/>
                  <a:pt x="274" y="116"/>
                  <a:pt x="274" y="116"/>
                </a:cubicBezTo>
                <a:cubicBezTo>
                  <a:pt x="275" y="117"/>
                  <a:pt x="275" y="117"/>
                  <a:pt x="275" y="117"/>
                </a:cubicBezTo>
                <a:cubicBezTo>
                  <a:pt x="274" y="118"/>
                  <a:pt x="274" y="118"/>
                  <a:pt x="274" y="118"/>
                </a:cubicBezTo>
                <a:cubicBezTo>
                  <a:pt x="271" y="118"/>
                  <a:pt x="271" y="118"/>
                  <a:pt x="271" y="118"/>
                </a:cubicBezTo>
                <a:cubicBezTo>
                  <a:pt x="268" y="118"/>
                  <a:pt x="268" y="118"/>
                  <a:pt x="268" y="118"/>
                </a:cubicBezTo>
                <a:cubicBezTo>
                  <a:pt x="267" y="118"/>
                  <a:pt x="267" y="118"/>
                  <a:pt x="267" y="118"/>
                </a:cubicBezTo>
                <a:cubicBezTo>
                  <a:pt x="265" y="118"/>
                  <a:pt x="265" y="118"/>
                  <a:pt x="265" y="118"/>
                </a:cubicBezTo>
                <a:cubicBezTo>
                  <a:pt x="261" y="118"/>
                  <a:pt x="261" y="118"/>
                  <a:pt x="261" y="118"/>
                </a:cubicBezTo>
                <a:cubicBezTo>
                  <a:pt x="255" y="117"/>
                  <a:pt x="255" y="117"/>
                  <a:pt x="255" y="117"/>
                </a:cubicBezTo>
                <a:cubicBezTo>
                  <a:pt x="254" y="118"/>
                  <a:pt x="254" y="118"/>
                  <a:pt x="254" y="118"/>
                </a:cubicBezTo>
                <a:cubicBezTo>
                  <a:pt x="252" y="118"/>
                  <a:pt x="252" y="118"/>
                  <a:pt x="252" y="118"/>
                </a:cubicBezTo>
                <a:cubicBezTo>
                  <a:pt x="250" y="120"/>
                  <a:pt x="250" y="120"/>
                  <a:pt x="250" y="120"/>
                </a:cubicBezTo>
                <a:cubicBezTo>
                  <a:pt x="247" y="118"/>
                  <a:pt x="247" y="118"/>
                  <a:pt x="247" y="118"/>
                </a:cubicBezTo>
                <a:cubicBezTo>
                  <a:pt x="244" y="118"/>
                  <a:pt x="244" y="118"/>
                  <a:pt x="244" y="118"/>
                </a:cubicBezTo>
                <a:cubicBezTo>
                  <a:pt x="240" y="117"/>
                  <a:pt x="240" y="117"/>
                  <a:pt x="240" y="117"/>
                </a:cubicBezTo>
                <a:cubicBezTo>
                  <a:pt x="238" y="116"/>
                  <a:pt x="238" y="116"/>
                  <a:pt x="238" y="116"/>
                </a:cubicBezTo>
                <a:cubicBezTo>
                  <a:pt x="237" y="114"/>
                  <a:pt x="237" y="114"/>
                  <a:pt x="237" y="114"/>
                </a:cubicBezTo>
                <a:cubicBezTo>
                  <a:pt x="235" y="113"/>
                  <a:pt x="235" y="113"/>
                  <a:pt x="235" y="113"/>
                </a:cubicBezTo>
                <a:cubicBezTo>
                  <a:pt x="237" y="111"/>
                  <a:pt x="237" y="111"/>
                  <a:pt x="237" y="111"/>
                </a:cubicBezTo>
                <a:cubicBezTo>
                  <a:pt x="235" y="110"/>
                  <a:pt x="235" y="110"/>
                  <a:pt x="235" y="110"/>
                </a:cubicBezTo>
                <a:cubicBezTo>
                  <a:pt x="235" y="108"/>
                  <a:pt x="235" y="108"/>
                  <a:pt x="235" y="108"/>
                </a:cubicBezTo>
                <a:cubicBezTo>
                  <a:pt x="235" y="108"/>
                  <a:pt x="235" y="108"/>
                  <a:pt x="235" y="108"/>
                </a:cubicBezTo>
                <a:cubicBezTo>
                  <a:pt x="235" y="107"/>
                  <a:pt x="235" y="107"/>
                  <a:pt x="235" y="107"/>
                </a:cubicBezTo>
                <a:cubicBezTo>
                  <a:pt x="235" y="107"/>
                  <a:pt x="235" y="107"/>
                  <a:pt x="235" y="107"/>
                </a:cubicBezTo>
                <a:cubicBezTo>
                  <a:pt x="235" y="106"/>
                  <a:pt x="235" y="106"/>
                  <a:pt x="235" y="106"/>
                </a:cubicBezTo>
                <a:cubicBezTo>
                  <a:pt x="235" y="104"/>
                  <a:pt x="235" y="104"/>
                  <a:pt x="235" y="104"/>
                </a:cubicBezTo>
                <a:cubicBezTo>
                  <a:pt x="234" y="102"/>
                  <a:pt x="234" y="102"/>
                  <a:pt x="234" y="102"/>
                </a:cubicBezTo>
                <a:cubicBezTo>
                  <a:pt x="234" y="101"/>
                  <a:pt x="234" y="101"/>
                  <a:pt x="234" y="101"/>
                </a:cubicBezTo>
                <a:cubicBezTo>
                  <a:pt x="232" y="101"/>
                  <a:pt x="232" y="101"/>
                  <a:pt x="232" y="101"/>
                </a:cubicBezTo>
                <a:cubicBezTo>
                  <a:pt x="231" y="101"/>
                  <a:pt x="231" y="101"/>
                  <a:pt x="231" y="101"/>
                </a:cubicBezTo>
                <a:cubicBezTo>
                  <a:pt x="227" y="103"/>
                  <a:pt x="227" y="103"/>
                  <a:pt x="227" y="103"/>
                </a:cubicBezTo>
                <a:cubicBezTo>
                  <a:pt x="227" y="104"/>
                  <a:pt x="227" y="104"/>
                  <a:pt x="227" y="104"/>
                </a:cubicBezTo>
                <a:cubicBezTo>
                  <a:pt x="227" y="108"/>
                  <a:pt x="227" y="108"/>
                  <a:pt x="227" y="108"/>
                </a:cubicBezTo>
                <a:cubicBezTo>
                  <a:pt x="227" y="111"/>
                  <a:pt x="227" y="111"/>
                  <a:pt x="227" y="111"/>
                </a:cubicBezTo>
                <a:cubicBezTo>
                  <a:pt x="227" y="114"/>
                  <a:pt x="227" y="114"/>
                  <a:pt x="227" y="114"/>
                </a:cubicBezTo>
                <a:cubicBezTo>
                  <a:pt x="230" y="117"/>
                  <a:pt x="230" y="117"/>
                  <a:pt x="230" y="117"/>
                </a:cubicBezTo>
                <a:cubicBezTo>
                  <a:pt x="230" y="121"/>
                  <a:pt x="230" y="121"/>
                  <a:pt x="230" y="121"/>
                </a:cubicBezTo>
                <a:cubicBezTo>
                  <a:pt x="228" y="123"/>
                  <a:pt x="228" y="123"/>
                  <a:pt x="228" y="123"/>
                </a:cubicBezTo>
                <a:cubicBezTo>
                  <a:pt x="227" y="124"/>
                  <a:pt x="227" y="124"/>
                  <a:pt x="227" y="124"/>
                </a:cubicBezTo>
                <a:cubicBezTo>
                  <a:pt x="222" y="124"/>
                  <a:pt x="222" y="124"/>
                  <a:pt x="222" y="124"/>
                </a:cubicBezTo>
                <a:cubicBezTo>
                  <a:pt x="218" y="124"/>
                  <a:pt x="218" y="124"/>
                  <a:pt x="218" y="124"/>
                </a:cubicBezTo>
                <a:cubicBezTo>
                  <a:pt x="217" y="121"/>
                  <a:pt x="217" y="121"/>
                  <a:pt x="217" y="121"/>
                </a:cubicBezTo>
                <a:cubicBezTo>
                  <a:pt x="214" y="123"/>
                  <a:pt x="214" y="123"/>
                  <a:pt x="214" y="123"/>
                </a:cubicBezTo>
                <a:cubicBezTo>
                  <a:pt x="211" y="123"/>
                  <a:pt x="211" y="123"/>
                  <a:pt x="211" y="123"/>
                </a:cubicBezTo>
                <a:cubicBezTo>
                  <a:pt x="208" y="121"/>
                  <a:pt x="208" y="121"/>
                  <a:pt x="208" y="121"/>
                </a:cubicBezTo>
                <a:cubicBezTo>
                  <a:pt x="205" y="121"/>
                  <a:pt x="205" y="121"/>
                  <a:pt x="205" y="121"/>
                </a:cubicBezTo>
                <a:cubicBezTo>
                  <a:pt x="202" y="121"/>
                  <a:pt x="202" y="121"/>
                  <a:pt x="202" y="121"/>
                </a:cubicBezTo>
                <a:cubicBezTo>
                  <a:pt x="202" y="120"/>
                  <a:pt x="202" y="120"/>
                  <a:pt x="202" y="120"/>
                </a:cubicBezTo>
                <a:cubicBezTo>
                  <a:pt x="201" y="118"/>
                  <a:pt x="201" y="118"/>
                  <a:pt x="201" y="118"/>
                </a:cubicBezTo>
                <a:cubicBezTo>
                  <a:pt x="199" y="118"/>
                  <a:pt x="199" y="118"/>
                  <a:pt x="199" y="118"/>
                </a:cubicBezTo>
                <a:cubicBezTo>
                  <a:pt x="197" y="118"/>
                  <a:pt x="197" y="118"/>
                  <a:pt x="197" y="118"/>
                </a:cubicBezTo>
                <a:cubicBezTo>
                  <a:pt x="197" y="120"/>
                  <a:pt x="197" y="120"/>
                  <a:pt x="197" y="120"/>
                </a:cubicBezTo>
                <a:cubicBezTo>
                  <a:pt x="195" y="118"/>
                  <a:pt x="195" y="118"/>
                  <a:pt x="195" y="118"/>
                </a:cubicBezTo>
                <a:cubicBezTo>
                  <a:pt x="192" y="117"/>
                  <a:pt x="192" y="117"/>
                  <a:pt x="192" y="117"/>
                </a:cubicBezTo>
                <a:cubicBezTo>
                  <a:pt x="189" y="116"/>
                  <a:pt x="189" y="116"/>
                  <a:pt x="189" y="116"/>
                </a:cubicBezTo>
                <a:cubicBezTo>
                  <a:pt x="188" y="114"/>
                  <a:pt x="188" y="114"/>
                  <a:pt x="188" y="114"/>
                </a:cubicBezTo>
                <a:cubicBezTo>
                  <a:pt x="188" y="113"/>
                  <a:pt x="188" y="113"/>
                  <a:pt x="188" y="113"/>
                </a:cubicBezTo>
                <a:cubicBezTo>
                  <a:pt x="187" y="111"/>
                  <a:pt x="187" y="111"/>
                  <a:pt x="187" y="111"/>
                </a:cubicBezTo>
                <a:cubicBezTo>
                  <a:pt x="181" y="110"/>
                  <a:pt x="181" y="110"/>
                  <a:pt x="181" y="110"/>
                </a:cubicBezTo>
                <a:cubicBezTo>
                  <a:pt x="178" y="110"/>
                  <a:pt x="178" y="110"/>
                  <a:pt x="178" y="110"/>
                </a:cubicBezTo>
                <a:cubicBezTo>
                  <a:pt x="178" y="111"/>
                  <a:pt x="178" y="111"/>
                  <a:pt x="178" y="111"/>
                </a:cubicBezTo>
                <a:cubicBezTo>
                  <a:pt x="175" y="110"/>
                  <a:pt x="175" y="110"/>
                  <a:pt x="175" y="110"/>
                </a:cubicBezTo>
                <a:cubicBezTo>
                  <a:pt x="172" y="110"/>
                  <a:pt x="172" y="110"/>
                  <a:pt x="172" y="110"/>
                </a:cubicBezTo>
                <a:cubicBezTo>
                  <a:pt x="171" y="110"/>
                  <a:pt x="171" y="110"/>
                  <a:pt x="171" y="110"/>
                </a:cubicBezTo>
                <a:cubicBezTo>
                  <a:pt x="168" y="110"/>
                  <a:pt x="168" y="110"/>
                  <a:pt x="168" y="110"/>
                </a:cubicBezTo>
                <a:cubicBezTo>
                  <a:pt x="165" y="108"/>
                  <a:pt x="165" y="108"/>
                  <a:pt x="165" y="108"/>
                </a:cubicBezTo>
                <a:cubicBezTo>
                  <a:pt x="164" y="107"/>
                  <a:pt x="164" y="107"/>
                  <a:pt x="164" y="107"/>
                </a:cubicBezTo>
                <a:cubicBezTo>
                  <a:pt x="159" y="106"/>
                  <a:pt x="159" y="106"/>
                  <a:pt x="159" y="106"/>
                </a:cubicBezTo>
                <a:cubicBezTo>
                  <a:pt x="156" y="104"/>
                  <a:pt x="156" y="104"/>
                  <a:pt x="156" y="104"/>
                </a:cubicBezTo>
                <a:cubicBezTo>
                  <a:pt x="155" y="103"/>
                  <a:pt x="155" y="103"/>
                  <a:pt x="155" y="103"/>
                </a:cubicBezTo>
                <a:cubicBezTo>
                  <a:pt x="154" y="104"/>
                  <a:pt x="154" y="104"/>
                  <a:pt x="154" y="104"/>
                </a:cubicBezTo>
                <a:cubicBezTo>
                  <a:pt x="151" y="103"/>
                  <a:pt x="151" y="103"/>
                  <a:pt x="151" y="103"/>
                </a:cubicBezTo>
                <a:cubicBezTo>
                  <a:pt x="148" y="101"/>
                  <a:pt x="148" y="101"/>
                  <a:pt x="148" y="101"/>
                </a:cubicBezTo>
                <a:cubicBezTo>
                  <a:pt x="142" y="95"/>
                  <a:pt x="142" y="95"/>
                  <a:pt x="142" y="95"/>
                </a:cubicBezTo>
                <a:cubicBezTo>
                  <a:pt x="136" y="93"/>
                  <a:pt x="136" y="93"/>
                  <a:pt x="136" y="93"/>
                </a:cubicBezTo>
                <a:cubicBezTo>
                  <a:pt x="135" y="94"/>
                  <a:pt x="135" y="94"/>
                  <a:pt x="135" y="94"/>
                </a:cubicBezTo>
                <a:cubicBezTo>
                  <a:pt x="134" y="93"/>
                  <a:pt x="134" y="93"/>
                  <a:pt x="134" y="93"/>
                </a:cubicBezTo>
                <a:cubicBezTo>
                  <a:pt x="131" y="91"/>
                  <a:pt x="131" y="91"/>
                  <a:pt x="131" y="91"/>
                </a:cubicBezTo>
                <a:cubicBezTo>
                  <a:pt x="131" y="90"/>
                  <a:pt x="131" y="90"/>
                  <a:pt x="131" y="90"/>
                </a:cubicBezTo>
                <a:cubicBezTo>
                  <a:pt x="131" y="88"/>
                  <a:pt x="131" y="88"/>
                  <a:pt x="131" y="88"/>
                </a:cubicBezTo>
                <a:cubicBezTo>
                  <a:pt x="132" y="85"/>
                  <a:pt x="132" y="85"/>
                  <a:pt x="132" y="85"/>
                </a:cubicBezTo>
                <a:cubicBezTo>
                  <a:pt x="132" y="84"/>
                  <a:pt x="132" y="84"/>
                  <a:pt x="132" y="84"/>
                </a:cubicBezTo>
                <a:cubicBezTo>
                  <a:pt x="132" y="83"/>
                  <a:pt x="132" y="83"/>
                  <a:pt x="132" y="83"/>
                </a:cubicBezTo>
                <a:cubicBezTo>
                  <a:pt x="132" y="80"/>
                  <a:pt x="132" y="80"/>
                  <a:pt x="132" y="80"/>
                </a:cubicBezTo>
                <a:cubicBezTo>
                  <a:pt x="135" y="75"/>
                  <a:pt x="135" y="75"/>
                  <a:pt x="135" y="75"/>
                </a:cubicBezTo>
                <a:cubicBezTo>
                  <a:pt x="136" y="73"/>
                  <a:pt x="136" y="73"/>
                  <a:pt x="136" y="73"/>
                </a:cubicBezTo>
                <a:cubicBezTo>
                  <a:pt x="138" y="73"/>
                  <a:pt x="138" y="73"/>
                  <a:pt x="138" y="73"/>
                </a:cubicBezTo>
                <a:cubicBezTo>
                  <a:pt x="136" y="71"/>
                  <a:pt x="136" y="71"/>
                  <a:pt x="136" y="71"/>
                </a:cubicBezTo>
                <a:cubicBezTo>
                  <a:pt x="135" y="70"/>
                  <a:pt x="135" y="70"/>
                  <a:pt x="135" y="70"/>
                </a:cubicBezTo>
                <a:cubicBezTo>
                  <a:pt x="134" y="69"/>
                  <a:pt x="134" y="69"/>
                  <a:pt x="134" y="69"/>
                </a:cubicBezTo>
                <a:cubicBezTo>
                  <a:pt x="131" y="68"/>
                  <a:pt x="131" y="68"/>
                  <a:pt x="131" y="68"/>
                </a:cubicBezTo>
                <a:cubicBezTo>
                  <a:pt x="128" y="67"/>
                  <a:pt x="128" y="67"/>
                  <a:pt x="128" y="67"/>
                </a:cubicBezTo>
                <a:cubicBezTo>
                  <a:pt x="128" y="65"/>
                  <a:pt x="128" y="65"/>
                  <a:pt x="128" y="65"/>
                </a:cubicBezTo>
                <a:cubicBezTo>
                  <a:pt x="126" y="64"/>
                  <a:pt x="126" y="64"/>
                  <a:pt x="126" y="64"/>
                </a:cubicBezTo>
                <a:cubicBezTo>
                  <a:pt x="123" y="63"/>
                  <a:pt x="123" y="63"/>
                  <a:pt x="123" y="63"/>
                </a:cubicBezTo>
                <a:cubicBezTo>
                  <a:pt x="122" y="61"/>
                  <a:pt x="122" y="61"/>
                  <a:pt x="122" y="61"/>
                </a:cubicBezTo>
                <a:cubicBezTo>
                  <a:pt x="119" y="61"/>
                  <a:pt x="119" y="61"/>
                  <a:pt x="119" y="61"/>
                </a:cubicBezTo>
                <a:cubicBezTo>
                  <a:pt x="116" y="60"/>
                  <a:pt x="116" y="60"/>
                  <a:pt x="116" y="60"/>
                </a:cubicBezTo>
                <a:cubicBezTo>
                  <a:pt x="115" y="58"/>
                  <a:pt x="115" y="58"/>
                  <a:pt x="115" y="58"/>
                </a:cubicBezTo>
                <a:cubicBezTo>
                  <a:pt x="113" y="57"/>
                  <a:pt x="113" y="57"/>
                  <a:pt x="113" y="57"/>
                </a:cubicBezTo>
                <a:cubicBezTo>
                  <a:pt x="112" y="55"/>
                  <a:pt x="112" y="55"/>
                  <a:pt x="112" y="55"/>
                </a:cubicBezTo>
                <a:cubicBezTo>
                  <a:pt x="111" y="57"/>
                  <a:pt x="111" y="57"/>
                  <a:pt x="111" y="57"/>
                </a:cubicBezTo>
                <a:cubicBezTo>
                  <a:pt x="109" y="57"/>
                  <a:pt x="109" y="57"/>
                  <a:pt x="109" y="57"/>
                </a:cubicBezTo>
                <a:cubicBezTo>
                  <a:pt x="109" y="55"/>
                  <a:pt x="109" y="55"/>
                  <a:pt x="109" y="55"/>
                </a:cubicBezTo>
                <a:cubicBezTo>
                  <a:pt x="108" y="52"/>
                  <a:pt x="108" y="52"/>
                  <a:pt x="108" y="52"/>
                </a:cubicBezTo>
                <a:cubicBezTo>
                  <a:pt x="106" y="48"/>
                  <a:pt x="106" y="48"/>
                  <a:pt x="106" y="48"/>
                </a:cubicBezTo>
                <a:cubicBezTo>
                  <a:pt x="105" y="47"/>
                  <a:pt x="105" y="47"/>
                  <a:pt x="105" y="47"/>
                </a:cubicBezTo>
                <a:cubicBezTo>
                  <a:pt x="103" y="45"/>
                  <a:pt x="103" y="45"/>
                  <a:pt x="103" y="45"/>
                </a:cubicBezTo>
                <a:cubicBezTo>
                  <a:pt x="102" y="42"/>
                  <a:pt x="102" y="42"/>
                  <a:pt x="102" y="42"/>
                </a:cubicBezTo>
                <a:cubicBezTo>
                  <a:pt x="102" y="40"/>
                  <a:pt x="102" y="40"/>
                  <a:pt x="102" y="40"/>
                </a:cubicBezTo>
                <a:cubicBezTo>
                  <a:pt x="103" y="40"/>
                  <a:pt x="103" y="40"/>
                  <a:pt x="103" y="40"/>
                </a:cubicBezTo>
                <a:cubicBezTo>
                  <a:pt x="105" y="40"/>
                  <a:pt x="105" y="40"/>
                  <a:pt x="105" y="40"/>
                </a:cubicBezTo>
                <a:cubicBezTo>
                  <a:pt x="106" y="41"/>
                  <a:pt x="106" y="41"/>
                  <a:pt x="106" y="41"/>
                </a:cubicBezTo>
                <a:cubicBezTo>
                  <a:pt x="108" y="42"/>
                  <a:pt x="108" y="42"/>
                  <a:pt x="108" y="42"/>
                </a:cubicBezTo>
                <a:cubicBezTo>
                  <a:pt x="109" y="41"/>
                  <a:pt x="109" y="41"/>
                  <a:pt x="109" y="41"/>
                </a:cubicBezTo>
                <a:cubicBezTo>
                  <a:pt x="111" y="41"/>
                  <a:pt x="111" y="41"/>
                  <a:pt x="111" y="41"/>
                </a:cubicBezTo>
                <a:cubicBezTo>
                  <a:pt x="112" y="41"/>
                  <a:pt x="112" y="41"/>
                  <a:pt x="112" y="41"/>
                </a:cubicBezTo>
                <a:cubicBezTo>
                  <a:pt x="113" y="40"/>
                  <a:pt x="113" y="40"/>
                  <a:pt x="113" y="40"/>
                </a:cubicBezTo>
                <a:cubicBezTo>
                  <a:pt x="113" y="38"/>
                  <a:pt x="113" y="38"/>
                  <a:pt x="113" y="38"/>
                </a:cubicBezTo>
                <a:cubicBezTo>
                  <a:pt x="113" y="37"/>
                  <a:pt x="113" y="37"/>
                  <a:pt x="113" y="37"/>
                </a:cubicBezTo>
                <a:cubicBezTo>
                  <a:pt x="112" y="35"/>
                  <a:pt x="112" y="35"/>
                  <a:pt x="112" y="35"/>
                </a:cubicBezTo>
                <a:cubicBezTo>
                  <a:pt x="111" y="32"/>
                  <a:pt x="111" y="32"/>
                  <a:pt x="111" y="32"/>
                </a:cubicBezTo>
                <a:cubicBezTo>
                  <a:pt x="111" y="31"/>
                  <a:pt x="111" y="31"/>
                  <a:pt x="111" y="31"/>
                </a:cubicBezTo>
                <a:cubicBezTo>
                  <a:pt x="108" y="30"/>
                  <a:pt x="108" y="30"/>
                  <a:pt x="108" y="30"/>
                </a:cubicBezTo>
                <a:cubicBezTo>
                  <a:pt x="105" y="28"/>
                  <a:pt x="105" y="28"/>
                  <a:pt x="105" y="28"/>
                </a:cubicBezTo>
                <a:cubicBezTo>
                  <a:pt x="104" y="27"/>
                  <a:pt x="104" y="27"/>
                  <a:pt x="104" y="27"/>
                </a:cubicBezTo>
                <a:cubicBezTo>
                  <a:pt x="102" y="25"/>
                  <a:pt x="102" y="25"/>
                  <a:pt x="102" y="25"/>
                </a:cubicBezTo>
                <a:cubicBezTo>
                  <a:pt x="102" y="22"/>
                  <a:pt x="102" y="22"/>
                  <a:pt x="102" y="22"/>
                </a:cubicBezTo>
                <a:cubicBezTo>
                  <a:pt x="101" y="18"/>
                  <a:pt x="101" y="18"/>
                  <a:pt x="101" y="18"/>
                </a:cubicBezTo>
                <a:cubicBezTo>
                  <a:pt x="102" y="18"/>
                  <a:pt x="102" y="18"/>
                  <a:pt x="102" y="18"/>
                </a:cubicBezTo>
                <a:cubicBezTo>
                  <a:pt x="103" y="18"/>
                  <a:pt x="103" y="18"/>
                  <a:pt x="103" y="18"/>
                </a:cubicBezTo>
                <a:cubicBezTo>
                  <a:pt x="103" y="17"/>
                  <a:pt x="103" y="17"/>
                  <a:pt x="103" y="17"/>
                </a:cubicBezTo>
                <a:cubicBezTo>
                  <a:pt x="102" y="17"/>
                  <a:pt x="102" y="17"/>
                  <a:pt x="102" y="17"/>
                </a:cubicBezTo>
                <a:cubicBezTo>
                  <a:pt x="98" y="14"/>
                  <a:pt x="98" y="14"/>
                  <a:pt x="98" y="14"/>
                </a:cubicBezTo>
                <a:cubicBezTo>
                  <a:pt x="93" y="11"/>
                  <a:pt x="93" y="11"/>
                  <a:pt x="93" y="11"/>
                </a:cubicBezTo>
                <a:cubicBezTo>
                  <a:pt x="92" y="9"/>
                  <a:pt x="92" y="9"/>
                  <a:pt x="92" y="9"/>
                </a:cubicBezTo>
                <a:cubicBezTo>
                  <a:pt x="91" y="7"/>
                  <a:pt x="91" y="7"/>
                  <a:pt x="91" y="7"/>
                </a:cubicBezTo>
                <a:cubicBezTo>
                  <a:pt x="89" y="4"/>
                  <a:pt x="89" y="4"/>
                  <a:pt x="89" y="4"/>
                </a:cubicBezTo>
                <a:cubicBezTo>
                  <a:pt x="86" y="1"/>
                  <a:pt x="86" y="1"/>
                  <a:pt x="86" y="1"/>
                </a:cubicBezTo>
                <a:cubicBezTo>
                  <a:pt x="85" y="0"/>
                  <a:pt x="85" y="0"/>
                  <a:pt x="85" y="0"/>
                </a:cubicBezTo>
                <a:cubicBezTo>
                  <a:pt x="82" y="2"/>
                  <a:pt x="82" y="2"/>
                  <a:pt x="82" y="2"/>
                </a:cubicBezTo>
                <a:cubicBezTo>
                  <a:pt x="79" y="4"/>
                  <a:pt x="79" y="4"/>
                  <a:pt x="79" y="4"/>
                </a:cubicBezTo>
                <a:cubicBezTo>
                  <a:pt x="79" y="5"/>
                  <a:pt x="79" y="5"/>
                  <a:pt x="79" y="5"/>
                </a:cubicBezTo>
                <a:cubicBezTo>
                  <a:pt x="78" y="8"/>
                  <a:pt x="78" y="8"/>
                  <a:pt x="78" y="8"/>
                </a:cubicBezTo>
                <a:cubicBezTo>
                  <a:pt x="76" y="9"/>
                  <a:pt x="76" y="9"/>
                  <a:pt x="76" y="9"/>
                </a:cubicBezTo>
                <a:cubicBezTo>
                  <a:pt x="72" y="11"/>
                  <a:pt x="72" y="11"/>
                  <a:pt x="72" y="11"/>
                </a:cubicBezTo>
                <a:cubicBezTo>
                  <a:pt x="68" y="12"/>
                  <a:pt x="68" y="12"/>
                  <a:pt x="68" y="12"/>
                </a:cubicBezTo>
                <a:cubicBezTo>
                  <a:pt x="65" y="14"/>
                  <a:pt x="65" y="14"/>
                  <a:pt x="65" y="14"/>
                </a:cubicBezTo>
                <a:cubicBezTo>
                  <a:pt x="62" y="14"/>
                  <a:pt x="62" y="14"/>
                  <a:pt x="62" y="14"/>
                </a:cubicBezTo>
                <a:cubicBezTo>
                  <a:pt x="56" y="12"/>
                  <a:pt x="56" y="12"/>
                  <a:pt x="56" y="12"/>
                </a:cubicBezTo>
                <a:cubicBezTo>
                  <a:pt x="52" y="11"/>
                  <a:pt x="52" y="11"/>
                  <a:pt x="52" y="11"/>
                </a:cubicBezTo>
                <a:cubicBezTo>
                  <a:pt x="49" y="9"/>
                  <a:pt x="49" y="9"/>
                  <a:pt x="49" y="9"/>
                </a:cubicBezTo>
                <a:cubicBezTo>
                  <a:pt x="46" y="11"/>
                  <a:pt x="46" y="11"/>
                  <a:pt x="46" y="11"/>
                </a:cubicBezTo>
                <a:cubicBezTo>
                  <a:pt x="43" y="14"/>
                  <a:pt x="43" y="14"/>
                  <a:pt x="43" y="14"/>
                </a:cubicBezTo>
                <a:cubicBezTo>
                  <a:pt x="43" y="15"/>
                  <a:pt x="43" y="15"/>
                  <a:pt x="43" y="15"/>
                </a:cubicBezTo>
                <a:cubicBezTo>
                  <a:pt x="45" y="17"/>
                  <a:pt x="45" y="17"/>
                  <a:pt x="45" y="17"/>
                </a:cubicBezTo>
                <a:cubicBezTo>
                  <a:pt x="46" y="17"/>
                  <a:pt x="46" y="17"/>
                  <a:pt x="46" y="17"/>
                </a:cubicBezTo>
                <a:cubicBezTo>
                  <a:pt x="46" y="18"/>
                  <a:pt x="46" y="18"/>
                  <a:pt x="46" y="18"/>
                </a:cubicBezTo>
                <a:cubicBezTo>
                  <a:pt x="46" y="20"/>
                  <a:pt x="46" y="20"/>
                  <a:pt x="46" y="20"/>
                </a:cubicBezTo>
                <a:cubicBezTo>
                  <a:pt x="49" y="20"/>
                  <a:pt x="49" y="20"/>
                  <a:pt x="49" y="20"/>
                </a:cubicBezTo>
                <a:cubicBezTo>
                  <a:pt x="50" y="21"/>
                  <a:pt x="50" y="21"/>
                  <a:pt x="50" y="21"/>
                </a:cubicBezTo>
                <a:cubicBezTo>
                  <a:pt x="48" y="24"/>
                  <a:pt x="48" y="24"/>
                  <a:pt x="48" y="24"/>
                </a:cubicBezTo>
                <a:cubicBezTo>
                  <a:pt x="48" y="25"/>
                  <a:pt x="48" y="25"/>
                  <a:pt x="48" y="25"/>
                </a:cubicBezTo>
                <a:cubicBezTo>
                  <a:pt x="49" y="25"/>
                  <a:pt x="49" y="25"/>
                  <a:pt x="49" y="25"/>
                </a:cubicBezTo>
                <a:cubicBezTo>
                  <a:pt x="50" y="27"/>
                  <a:pt x="50" y="27"/>
                  <a:pt x="50" y="27"/>
                </a:cubicBezTo>
                <a:cubicBezTo>
                  <a:pt x="50" y="28"/>
                  <a:pt x="50" y="28"/>
                  <a:pt x="50" y="28"/>
                </a:cubicBezTo>
                <a:cubicBezTo>
                  <a:pt x="49" y="31"/>
                  <a:pt x="49" y="31"/>
                  <a:pt x="49" y="31"/>
                </a:cubicBezTo>
                <a:cubicBezTo>
                  <a:pt x="50" y="31"/>
                  <a:pt x="50" y="31"/>
                  <a:pt x="50" y="31"/>
                </a:cubicBezTo>
                <a:cubicBezTo>
                  <a:pt x="53" y="34"/>
                  <a:pt x="53" y="34"/>
                  <a:pt x="53" y="34"/>
                </a:cubicBezTo>
                <a:cubicBezTo>
                  <a:pt x="55" y="35"/>
                  <a:pt x="55" y="35"/>
                  <a:pt x="55" y="35"/>
                </a:cubicBezTo>
                <a:cubicBezTo>
                  <a:pt x="55" y="37"/>
                  <a:pt x="55" y="37"/>
                  <a:pt x="55" y="37"/>
                </a:cubicBezTo>
                <a:cubicBezTo>
                  <a:pt x="56" y="37"/>
                  <a:pt x="56" y="37"/>
                  <a:pt x="56" y="37"/>
                </a:cubicBezTo>
                <a:cubicBezTo>
                  <a:pt x="58" y="38"/>
                  <a:pt x="58" y="38"/>
                  <a:pt x="58" y="38"/>
                </a:cubicBezTo>
                <a:cubicBezTo>
                  <a:pt x="59" y="40"/>
                  <a:pt x="59" y="40"/>
                  <a:pt x="59" y="40"/>
                </a:cubicBezTo>
                <a:cubicBezTo>
                  <a:pt x="60" y="41"/>
                  <a:pt x="60" y="41"/>
                  <a:pt x="60" y="41"/>
                </a:cubicBezTo>
                <a:cubicBezTo>
                  <a:pt x="65" y="42"/>
                  <a:pt x="65" y="42"/>
                  <a:pt x="65" y="42"/>
                </a:cubicBezTo>
                <a:cubicBezTo>
                  <a:pt x="68" y="44"/>
                  <a:pt x="68" y="44"/>
                  <a:pt x="68" y="44"/>
                </a:cubicBezTo>
                <a:cubicBezTo>
                  <a:pt x="68" y="45"/>
                  <a:pt x="68" y="45"/>
                  <a:pt x="68" y="45"/>
                </a:cubicBezTo>
                <a:cubicBezTo>
                  <a:pt x="66" y="45"/>
                  <a:pt x="66" y="45"/>
                  <a:pt x="66" y="45"/>
                </a:cubicBezTo>
                <a:cubicBezTo>
                  <a:pt x="63" y="47"/>
                  <a:pt x="63" y="47"/>
                  <a:pt x="63" y="47"/>
                </a:cubicBezTo>
                <a:cubicBezTo>
                  <a:pt x="59" y="50"/>
                  <a:pt x="59" y="50"/>
                  <a:pt x="59" y="50"/>
                </a:cubicBezTo>
                <a:cubicBezTo>
                  <a:pt x="59" y="51"/>
                  <a:pt x="59" y="51"/>
                  <a:pt x="59" y="51"/>
                </a:cubicBezTo>
                <a:cubicBezTo>
                  <a:pt x="60" y="52"/>
                  <a:pt x="60" y="52"/>
                  <a:pt x="60" y="52"/>
                </a:cubicBezTo>
                <a:cubicBezTo>
                  <a:pt x="60" y="55"/>
                  <a:pt x="60" y="55"/>
                  <a:pt x="60" y="55"/>
                </a:cubicBezTo>
                <a:cubicBezTo>
                  <a:pt x="60" y="57"/>
                  <a:pt x="60" y="57"/>
                  <a:pt x="60" y="57"/>
                </a:cubicBezTo>
                <a:cubicBezTo>
                  <a:pt x="60" y="60"/>
                  <a:pt x="60" y="60"/>
                  <a:pt x="60" y="60"/>
                </a:cubicBezTo>
                <a:cubicBezTo>
                  <a:pt x="62" y="60"/>
                  <a:pt x="62" y="60"/>
                  <a:pt x="62" y="60"/>
                </a:cubicBezTo>
                <a:cubicBezTo>
                  <a:pt x="60" y="61"/>
                  <a:pt x="60" y="61"/>
                  <a:pt x="60" y="61"/>
                </a:cubicBezTo>
                <a:cubicBezTo>
                  <a:pt x="59" y="64"/>
                  <a:pt x="59" y="64"/>
                  <a:pt x="59" y="64"/>
                </a:cubicBezTo>
                <a:cubicBezTo>
                  <a:pt x="56" y="67"/>
                  <a:pt x="56" y="67"/>
                  <a:pt x="56" y="67"/>
                </a:cubicBezTo>
                <a:cubicBezTo>
                  <a:pt x="55" y="70"/>
                  <a:pt x="55" y="70"/>
                  <a:pt x="55" y="70"/>
                </a:cubicBezTo>
                <a:cubicBezTo>
                  <a:pt x="55" y="71"/>
                  <a:pt x="55" y="71"/>
                  <a:pt x="55" y="71"/>
                </a:cubicBezTo>
                <a:cubicBezTo>
                  <a:pt x="56" y="73"/>
                  <a:pt x="56" y="73"/>
                  <a:pt x="56" y="73"/>
                </a:cubicBezTo>
                <a:cubicBezTo>
                  <a:pt x="55" y="74"/>
                  <a:pt x="55" y="74"/>
                  <a:pt x="55" y="74"/>
                </a:cubicBezTo>
                <a:cubicBezTo>
                  <a:pt x="52" y="75"/>
                  <a:pt x="52" y="75"/>
                  <a:pt x="52" y="75"/>
                </a:cubicBezTo>
                <a:cubicBezTo>
                  <a:pt x="50" y="77"/>
                  <a:pt x="50" y="77"/>
                  <a:pt x="50" y="77"/>
                </a:cubicBezTo>
                <a:cubicBezTo>
                  <a:pt x="50" y="80"/>
                  <a:pt x="50" y="80"/>
                  <a:pt x="50" y="80"/>
                </a:cubicBezTo>
                <a:cubicBezTo>
                  <a:pt x="48" y="85"/>
                  <a:pt x="48" y="85"/>
                  <a:pt x="48" y="85"/>
                </a:cubicBezTo>
                <a:cubicBezTo>
                  <a:pt x="45" y="88"/>
                  <a:pt x="45" y="88"/>
                  <a:pt x="45" y="88"/>
                </a:cubicBezTo>
                <a:cubicBezTo>
                  <a:pt x="42" y="91"/>
                  <a:pt x="42" y="91"/>
                  <a:pt x="42" y="91"/>
                </a:cubicBezTo>
                <a:cubicBezTo>
                  <a:pt x="40" y="95"/>
                  <a:pt x="40" y="95"/>
                  <a:pt x="40" y="95"/>
                </a:cubicBezTo>
                <a:cubicBezTo>
                  <a:pt x="39" y="98"/>
                  <a:pt x="39" y="98"/>
                  <a:pt x="39" y="98"/>
                </a:cubicBezTo>
                <a:cubicBezTo>
                  <a:pt x="37" y="101"/>
                  <a:pt x="37" y="101"/>
                  <a:pt x="37" y="101"/>
                </a:cubicBezTo>
                <a:cubicBezTo>
                  <a:pt x="36" y="103"/>
                  <a:pt x="36" y="103"/>
                  <a:pt x="36" y="103"/>
                </a:cubicBezTo>
                <a:cubicBezTo>
                  <a:pt x="35" y="104"/>
                  <a:pt x="35" y="104"/>
                  <a:pt x="35" y="104"/>
                </a:cubicBezTo>
                <a:cubicBezTo>
                  <a:pt x="29" y="104"/>
                  <a:pt x="29" y="104"/>
                  <a:pt x="29" y="104"/>
                </a:cubicBezTo>
                <a:cubicBezTo>
                  <a:pt x="27" y="106"/>
                  <a:pt x="27" y="106"/>
                  <a:pt x="27" y="106"/>
                </a:cubicBezTo>
                <a:cubicBezTo>
                  <a:pt x="25" y="106"/>
                  <a:pt x="25" y="106"/>
                  <a:pt x="25" y="106"/>
                </a:cubicBezTo>
                <a:cubicBezTo>
                  <a:pt x="23" y="104"/>
                  <a:pt x="23" y="104"/>
                  <a:pt x="23" y="104"/>
                </a:cubicBezTo>
                <a:cubicBezTo>
                  <a:pt x="22" y="103"/>
                  <a:pt x="22" y="103"/>
                  <a:pt x="22" y="103"/>
                </a:cubicBezTo>
                <a:cubicBezTo>
                  <a:pt x="20" y="101"/>
                  <a:pt x="20" y="101"/>
                  <a:pt x="20" y="101"/>
                </a:cubicBezTo>
                <a:cubicBezTo>
                  <a:pt x="19" y="103"/>
                  <a:pt x="19" y="103"/>
                  <a:pt x="19" y="103"/>
                </a:cubicBezTo>
                <a:cubicBezTo>
                  <a:pt x="16" y="106"/>
                  <a:pt x="16" y="106"/>
                  <a:pt x="16" y="106"/>
                </a:cubicBezTo>
                <a:cubicBezTo>
                  <a:pt x="12" y="114"/>
                  <a:pt x="12" y="114"/>
                  <a:pt x="12" y="114"/>
                </a:cubicBezTo>
                <a:cubicBezTo>
                  <a:pt x="12" y="117"/>
                  <a:pt x="12" y="117"/>
                  <a:pt x="12" y="117"/>
                </a:cubicBezTo>
                <a:cubicBezTo>
                  <a:pt x="12" y="118"/>
                  <a:pt x="12" y="118"/>
                  <a:pt x="12" y="118"/>
                </a:cubicBezTo>
                <a:cubicBezTo>
                  <a:pt x="16" y="121"/>
                  <a:pt x="16" y="121"/>
                  <a:pt x="16" y="121"/>
                </a:cubicBezTo>
                <a:cubicBezTo>
                  <a:pt x="19" y="123"/>
                  <a:pt x="19" y="123"/>
                  <a:pt x="19" y="123"/>
                </a:cubicBezTo>
                <a:cubicBezTo>
                  <a:pt x="20" y="124"/>
                  <a:pt x="20" y="124"/>
                  <a:pt x="20" y="124"/>
                </a:cubicBezTo>
                <a:cubicBezTo>
                  <a:pt x="20" y="126"/>
                  <a:pt x="20" y="126"/>
                  <a:pt x="20" y="126"/>
                </a:cubicBezTo>
                <a:cubicBezTo>
                  <a:pt x="20" y="131"/>
                  <a:pt x="20" y="131"/>
                  <a:pt x="20" y="131"/>
                </a:cubicBezTo>
                <a:cubicBezTo>
                  <a:pt x="22" y="133"/>
                  <a:pt x="22" y="133"/>
                  <a:pt x="22" y="133"/>
                </a:cubicBezTo>
                <a:cubicBezTo>
                  <a:pt x="23" y="134"/>
                  <a:pt x="23" y="134"/>
                  <a:pt x="23" y="134"/>
                </a:cubicBezTo>
                <a:cubicBezTo>
                  <a:pt x="26" y="133"/>
                  <a:pt x="26" y="133"/>
                  <a:pt x="26" y="133"/>
                </a:cubicBezTo>
                <a:cubicBezTo>
                  <a:pt x="27" y="134"/>
                  <a:pt x="27" y="134"/>
                  <a:pt x="27" y="134"/>
                </a:cubicBezTo>
                <a:cubicBezTo>
                  <a:pt x="27" y="136"/>
                  <a:pt x="27" y="136"/>
                  <a:pt x="27" y="136"/>
                </a:cubicBezTo>
                <a:cubicBezTo>
                  <a:pt x="27" y="138"/>
                  <a:pt x="27" y="138"/>
                  <a:pt x="27" y="138"/>
                </a:cubicBezTo>
                <a:cubicBezTo>
                  <a:pt x="30" y="143"/>
                  <a:pt x="30" y="143"/>
                  <a:pt x="30" y="143"/>
                </a:cubicBezTo>
                <a:cubicBezTo>
                  <a:pt x="33" y="146"/>
                  <a:pt x="33" y="146"/>
                  <a:pt x="33" y="146"/>
                </a:cubicBezTo>
                <a:cubicBezTo>
                  <a:pt x="33" y="147"/>
                  <a:pt x="33" y="147"/>
                  <a:pt x="33" y="147"/>
                </a:cubicBezTo>
                <a:cubicBezTo>
                  <a:pt x="33" y="149"/>
                  <a:pt x="33" y="149"/>
                  <a:pt x="33" y="149"/>
                </a:cubicBezTo>
                <a:cubicBezTo>
                  <a:pt x="33" y="150"/>
                  <a:pt x="33" y="150"/>
                  <a:pt x="33" y="150"/>
                </a:cubicBezTo>
                <a:cubicBezTo>
                  <a:pt x="35" y="151"/>
                  <a:pt x="35" y="151"/>
                  <a:pt x="35" y="151"/>
                </a:cubicBezTo>
                <a:cubicBezTo>
                  <a:pt x="30" y="153"/>
                  <a:pt x="30" y="153"/>
                  <a:pt x="30" y="153"/>
                </a:cubicBezTo>
                <a:cubicBezTo>
                  <a:pt x="29" y="153"/>
                  <a:pt x="29" y="153"/>
                  <a:pt x="29" y="153"/>
                </a:cubicBezTo>
                <a:cubicBezTo>
                  <a:pt x="27" y="151"/>
                  <a:pt x="27" y="151"/>
                  <a:pt x="27" y="151"/>
                </a:cubicBezTo>
                <a:cubicBezTo>
                  <a:pt x="26" y="151"/>
                  <a:pt x="26" y="151"/>
                  <a:pt x="26" y="151"/>
                </a:cubicBezTo>
                <a:cubicBezTo>
                  <a:pt x="25" y="151"/>
                  <a:pt x="25" y="151"/>
                  <a:pt x="25" y="151"/>
                </a:cubicBezTo>
                <a:cubicBezTo>
                  <a:pt x="23" y="153"/>
                  <a:pt x="23" y="153"/>
                  <a:pt x="23" y="153"/>
                </a:cubicBezTo>
                <a:cubicBezTo>
                  <a:pt x="22" y="154"/>
                  <a:pt x="22" y="154"/>
                  <a:pt x="22" y="154"/>
                </a:cubicBezTo>
                <a:cubicBezTo>
                  <a:pt x="19" y="154"/>
                  <a:pt x="19" y="154"/>
                  <a:pt x="19" y="154"/>
                </a:cubicBezTo>
                <a:cubicBezTo>
                  <a:pt x="17" y="154"/>
                  <a:pt x="17" y="154"/>
                  <a:pt x="17" y="154"/>
                </a:cubicBezTo>
                <a:cubicBezTo>
                  <a:pt x="12" y="153"/>
                  <a:pt x="12" y="153"/>
                  <a:pt x="12" y="153"/>
                </a:cubicBezTo>
                <a:cubicBezTo>
                  <a:pt x="10" y="153"/>
                  <a:pt x="10" y="153"/>
                  <a:pt x="10" y="153"/>
                </a:cubicBezTo>
                <a:cubicBezTo>
                  <a:pt x="9" y="153"/>
                  <a:pt x="9" y="153"/>
                  <a:pt x="9" y="153"/>
                </a:cubicBezTo>
                <a:cubicBezTo>
                  <a:pt x="6" y="153"/>
                  <a:pt x="6" y="153"/>
                  <a:pt x="6" y="153"/>
                </a:cubicBezTo>
                <a:cubicBezTo>
                  <a:pt x="7" y="156"/>
                  <a:pt x="7" y="156"/>
                  <a:pt x="7" y="156"/>
                </a:cubicBezTo>
                <a:cubicBezTo>
                  <a:pt x="6" y="157"/>
                  <a:pt x="6" y="157"/>
                  <a:pt x="6" y="157"/>
                </a:cubicBezTo>
                <a:cubicBezTo>
                  <a:pt x="2" y="157"/>
                  <a:pt x="2" y="157"/>
                  <a:pt x="2" y="157"/>
                </a:cubicBezTo>
                <a:cubicBezTo>
                  <a:pt x="2" y="159"/>
                  <a:pt x="2" y="159"/>
                  <a:pt x="2" y="159"/>
                </a:cubicBezTo>
                <a:cubicBezTo>
                  <a:pt x="0" y="160"/>
                  <a:pt x="0" y="160"/>
                  <a:pt x="0" y="160"/>
                </a:cubicBezTo>
                <a:cubicBezTo>
                  <a:pt x="0" y="163"/>
                  <a:pt x="0" y="163"/>
                  <a:pt x="0" y="163"/>
                </a:cubicBezTo>
                <a:cubicBezTo>
                  <a:pt x="3" y="163"/>
                  <a:pt x="3" y="163"/>
                  <a:pt x="3" y="163"/>
                </a:cubicBezTo>
                <a:cubicBezTo>
                  <a:pt x="4" y="161"/>
                  <a:pt x="4" y="161"/>
                  <a:pt x="4" y="161"/>
                </a:cubicBezTo>
                <a:cubicBezTo>
                  <a:pt x="3" y="164"/>
                  <a:pt x="3" y="164"/>
                  <a:pt x="3" y="164"/>
                </a:cubicBezTo>
                <a:cubicBezTo>
                  <a:pt x="6" y="166"/>
                  <a:pt x="6" y="166"/>
                  <a:pt x="6" y="166"/>
                </a:cubicBezTo>
                <a:cubicBezTo>
                  <a:pt x="7" y="167"/>
                  <a:pt x="7" y="167"/>
                  <a:pt x="7" y="167"/>
                </a:cubicBezTo>
                <a:cubicBezTo>
                  <a:pt x="7" y="169"/>
                  <a:pt x="7" y="169"/>
                  <a:pt x="7" y="169"/>
                </a:cubicBezTo>
                <a:cubicBezTo>
                  <a:pt x="13" y="171"/>
                  <a:pt x="13" y="171"/>
                  <a:pt x="13" y="171"/>
                </a:cubicBezTo>
                <a:cubicBezTo>
                  <a:pt x="19" y="174"/>
                  <a:pt x="19" y="174"/>
                  <a:pt x="19" y="174"/>
                </a:cubicBezTo>
                <a:cubicBezTo>
                  <a:pt x="20" y="173"/>
                  <a:pt x="20" y="173"/>
                  <a:pt x="20" y="173"/>
                </a:cubicBezTo>
                <a:cubicBezTo>
                  <a:pt x="22" y="171"/>
                  <a:pt x="22" y="171"/>
                  <a:pt x="22" y="171"/>
                </a:cubicBezTo>
                <a:cubicBezTo>
                  <a:pt x="27" y="171"/>
                  <a:pt x="27" y="171"/>
                  <a:pt x="27" y="171"/>
                </a:cubicBezTo>
                <a:cubicBezTo>
                  <a:pt x="27" y="170"/>
                  <a:pt x="27" y="170"/>
                  <a:pt x="27" y="170"/>
                </a:cubicBezTo>
                <a:cubicBezTo>
                  <a:pt x="29" y="169"/>
                  <a:pt x="29" y="169"/>
                  <a:pt x="29" y="169"/>
                </a:cubicBezTo>
                <a:cubicBezTo>
                  <a:pt x="29" y="170"/>
                  <a:pt x="29" y="170"/>
                  <a:pt x="29" y="170"/>
                </a:cubicBezTo>
                <a:cubicBezTo>
                  <a:pt x="27" y="171"/>
                  <a:pt x="27" y="171"/>
                  <a:pt x="27" y="171"/>
                </a:cubicBezTo>
                <a:cubicBezTo>
                  <a:pt x="26" y="176"/>
                  <a:pt x="26" y="176"/>
                  <a:pt x="26" y="176"/>
                </a:cubicBezTo>
                <a:cubicBezTo>
                  <a:pt x="22" y="179"/>
                  <a:pt x="22" y="179"/>
                  <a:pt x="22" y="179"/>
                </a:cubicBezTo>
                <a:cubicBezTo>
                  <a:pt x="20" y="179"/>
                  <a:pt x="20" y="179"/>
                  <a:pt x="20" y="179"/>
                </a:cubicBezTo>
                <a:cubicBezTo>
                  <a:pt x="19" y="179"/>
                  <a:pt x="19" y="179"/>
                  <a:pt x="19" y="179"/>
                </a:cubicBezTo>
                <a:cubicBezTo>
                  <a:pt x="16" y="180"/>
                  <a:pt x="16" y="180"/>
                  <a:pt x="16" y="180"/>
                </a:cubicBezTo>
                <a:cubicBezTo>
                  <a:pt x="15" y="180"/>
                  <a:pt x="15" y="180"/>
                  <a:pt x="15" y="180"/>
                </a:cubicBezTo>
                <a:cubicBezTo>
                  <a:pt x="13" y="179"/>
                  <a:pt x="13" y="179"/>
                  <a:pt x="13" y="179"/>
                </a:cubicBezTo>
                <a:cubicBezTo>
                  <a:pt x="12" y="179"/>
                  <a:pt x="12" y="179"/>
                  <a:pt x="12" y="179"/>
                </a:cubicBezTo>
                <a:cubicBezTo>
                  <a:pt x="12" y="180"/>
                  <a:pt x="12" y="180"/>
                  <a:pt x="12" y="180"/>
                </a:cubicBezTo>
                <a:cubicBezTo>
                  <a:pt x="13" y="183"/>
                  <a:pt x="13" y="183"/>
                  <a:pt x="13" y="183"/>
                </a:cubicBezTo>
                <a:cubicBezTo>
                  <a:pt x="19" y="189"/>
                  <a:pt x="19" y="189"/>
                  <a:pt x="19" y="189"/>
                </a:cubicBezTo>
                <a:cubicBezTo>
                  <a:pt x="25" y="194"/>
                  <a:pt x="25" y="194"/>
                  <a:pt x="25" y="194"/>
                </a:cubicBezTo>
                <a:cubicBezTo>
                  <a:pt x="29" y="199"/>
                  <a:pt x="29" y="199"/>
                  <a:pt x="29" y="199"/>
                </a:cubicBezTo>
                <a:cubicBezTo>
                  <a:pt x="35" y="202"/>
                  <a:pt x="35" y="202"/>
                  <a:pt x="35" y="202"/>
                </a:cubicBezTo>
                <a:cubicBezTo>
                  <a:pt x="37" y="202"/>
                  <a:pt x="37" y="202"/>
                  <a:pt x="37" y="202"/>
                </a:cubicBezTo>
                <a:cubicBezTo>
                  <a:pt x="39" y="202"/>
                  <a:pt x="39" y="202"/>
                  <a:pt x="39" y="202"/>
                </a:cubicBezTo>
                <a:cubicBezTo>
                  <a:pt x="43" y="199"/>
                  <a:pt x="43" y="199"/>
                  <a:pt x="43" y="199"/>
                </a:cubicBezTo>
                <a:cubicBezTo>
                  <a:pt x="49" y="196"/>
                  <a:pt x="49" y="196"/>
                  <a:pt x="49" y="196"/>
                </a:cubicBezTo>
                <a:cubicBezTo>
                  <a:pt x="50" y="194"/>
                  <a:pt x="50" y="194"/>
                  <a:pt x="50" y="194"/>
                </a:cubicBezTo>
                <a:cubicBezTo>
                  <a:pt x="50" y="193"/>
                  <a:pt x="50" y="193"/>
                  <a:pt x="50" y="193"/>
                </a:cubicBezTo>
                <a:cubicBezTo>
                  <a:pt x="52" y="190"/>
                  <a:pt x="52" y="190"/>
                  <a:pt x="52" y="190"/>
                </a:cubicBezTo>
                <a:cubicBezTo>
                  <a:pt x="52" y="189"/>
                  <a:pt x="52" y="189"/>
                  <a:pt x="52" y="189"/>
                </a:cubicBezTo>
                <a:cubicBezTo>
                  <a:pt x="48" y="187"/>
                  <a:pt x="48" y="187"/>
                  <a:pt x="48" y="187"/>
                </a:cubicBezTo>
                <a:cubicBezTo>
                  <a:pt x="49" y="186"/>
                  <a:pt x="49" y="186"/>
                  <a:pt x="49" y="186"/>
                </a:cubicBezTo>
                <a:cubicBezTo>
                  <a:pt x="50" y="186"/>
                  <a:pt x="50" y="186"/>
                  <a:pt x="50" y="186"/>
                </a:cubicBezTo>
                <a:cubicBezTo>
                  <a:pt x="49" y="184"/>
                  <a:pt x="49" y="184"/>
                  <a:pt x="49" y="184"/>
                </a:cubicBezTo>
                <a:cubicBezTo>
                  <a:pt x="50" y="184"/>
                  <a:pt x="50" y="184"/>
                  <a:pt x="50" y="184"/>
                </a:cubicBezTo>
                <a:cubicBezTo>
                  <a:pt x="52" y="181"/>
                  <a:pt x="52" y="181"/>
                  <a:pt x="52" y="181"/>
                </a:cubicBezTo>
                <a:cubicBezTo>
                  <a:pt x="50" y="180"/>
                  <a:pt x="50" y="180"/>
                  <a:pt x="50" y="180"/>
                </a:cubicBezTo>
                <a:cubicBezTo>
                  <a:pt x="52" y="180"/>
                  <a:pt x="52" y="180"/>
                  <a:pt x="52" y="180"/>
                </a:cubicBezTo>
                <a:cubicBezTo>
                  <a:pt x="52" y="179"/>
                  <a:pt x="52" y="179"/>
                  <a:pt x="52" y="179"/>
                </a:cubicBezTo>
                <a:cubicBezTo>
                  <a:pt x="55" y="180"/>
                  <a:pt x="55" y="180"/>
                  <a:pt x="55" y="180"/>
                </a:cubicBezTo>
                <a:cubicBezTo>
                  <a:pt x="58" y="181"/>
                  <a:pt x="58" y="181"/>
                  <a:pt x="58" y="181"/>
                </a:cubicBezTo>
                <a:cubicBezTo>
                  <a:pt x="56" y="181"/>
                  <a:pt x="56" y="181"/>
                  <a:pt x="56" y="181"/>
                </a:cubicBezTo>
                <a:cubicBezTo>
                  <a:pt x="55" y="183"/>
                  <a:pt x="55" y="183"/>
                  <a:pt x="55" y="183"/>
                </a:cubicBezTo>
                <a:cubicBezTo>
                  <a:pt x="53" y="183"/>
                  <a:pt x="53" y="183"/>
                  <a:pt x="53" y="183"/>
                </a:cubicBezTo>
                <a:cubicBezTo>
                  <a:pt x="55" y="184"/>
                  <a:pt x="55" y="184"/>
                  <a:pt x="55" y="184"/>
                </a:cubicBezTo>
                <a:cubicBezTo>
                  <a:pt x="56" y="184"/>
                  <a:pt x="56" y="184"/>
                  <a:pt x="56" y="184"/>
                </a:cubicBezTo>
                <a:cubicBezTo>
                  <a:pt x="55" y="187"/>
                  <a:pt x="55" y="187"/>
                  <a:pt x="55" y="187"/>
                </a:cubicBezTo>
                <a:cubicBezTo>
                  <a:pt x="56" y="189"/>
                  <a:pt x="56" y="189"/>
                  <a:pt x="56" y="189"/>
                </a:cubicBezTo>
                <a:cubicBezTo>
                  <a:pt x="59" y="189"/>
                  <a:pt x="59" y="189"/>
                  <a:pt x="59" y="189"/>
                </a:cubicBezTo>
                <a:cubicBezTo>
                  <a:pt x="56" y="190"/>
                  <a:pt x="56" y="190"/>
                  <a:pt x="56" y="190"/>
                </a:cubicBezTo>
                <a:cubicBezTo>
                  <a:pt x="56" y="193"/>
                  <a:pt x="56" y="193"/>
                  <a:pt x="56" y="193"/>
                </a:cubicBezTo>
                <a:cubicBezTo>
                  <a:pt x="56" y="194"/>
                  <a:pt x="56" y="194"/>
                  <a:pt x="56" y="194"/>
                </a:cubicBezTo>
                <a:cubicBezTo>
                  <a:pt x="58" y="196"/>
                  <a:pt x="58" y="196"/>
                  <a:pt x="58" y="196"/>
                </a:cubicBezTo>
                <a:cubicBezTo>
                  <a:pt x="58" y="197"/>
                  <a:pt x="58" y="197"/>
                  <a:pt x="58" y="197"/>
                </a:cubicBezTo>
                <a:cubicBezTo>
                  <a:pt x="59" y="196"/>
                  <a:pt x="59" y="196"/>
                  <a:pt x="59" y="196"/>
                </a:cubicBezTo>
                <a:cubicBezTo>
                  <a:pt x="59" y="197"/>
                  <a:pt x="59" y="197"/>
                  <a:pt x="59" y="197"/>
                </a:cubicBezTo>
                <a:cubicBezTo>
                  <a:pt x="60" y="200"/>
                  <a:pt x="60" y="200"/>
                  <a:pt x="60" y="200"/>
                </a:cubicBezTo>
                <a:cubicBezTo>
                  <a:pt x="60" y="203"/>
                  <a:pt x="60" y="203"/>
                  <a:pt x="60" y="203"/>
                </a:cubicBezTo>
                <a:cubicBezTo>
                  <a:pt x="60" y="204"/>
                  <a:pt x="60" y="204"/>
                  <a:pt x="60" y="204"/>
                </a:cubicBezTo>
                <a:cubicBezTo>
                  <a:pt x="59" y="210"/>
                  <a:pt x="59" y="210"/>
                  <a:pt x="59" y="210"/>
                </a:cubicBezTo>
                <a:cubicBezTo>
                  <a:pt x="59" y="216"/>
                  <a:pt x="59" y="216"/>
                  <a:pt x="59" y="216"/>
                </a:cubicBezTo>
                <a:cubicBezTo>
                  <a:pt x="60" y="217"/>
                  <a:pt x="60" y="217"/>
                  <a:pt x="60" y="217"/>
                </a:cubicBezTo>
                <a:cubicBezTo>
                  <a:pt x="60" y="219"/>
                  <a:pt x="60" y="219"/>
                  <a:pt x="60" y="219"/>
                </a:cubicBezTo>
                <a:cubicBezTo>
                  <a:pt x="60" y="220"/>
                  <a:pt x="60" y="220"/>
                  <a:pt x="60" y="220"/>
                </a:cubicBezTo>
                <a:cubicBezTo>
                  <a:pt x="62" y="220"/>
                  <a:pt x="62" y="220"/>
                  <a:pt x="62" y="220"/>
                </a:cubicBezTo>
                <a:cubicBezTo>
                  <a:pt x="65" y="222"/>
                  <a:pt x="65" y="222"/>
                  <a:pt x="65" y="222"/>
                </a:cubicBezTo>
                <a:cubicBezTo>
                  <a:pt x="62" y="222"/>
                  <a:pt x="62" y="222"/>
                  <a:pt x="62" y="222"/>
                </a:cubicBezTo>
                <a:cubicBezTo>
                  <a:pt x="62" y="226"/>
                  <a:pt x="62" y="226"/>
                  <a:pt x="62" y="226"/>
                </a:cubicBezTo>
                <a:cubicBezTo>
                  <a:pt x="63" y="223"/>
                  <a:pt x="63" y="223"/>
                  <a:pt x="63" y="223"/>
                </a:cubicBezTo>
                <a:cubicBezTo>
                  <a:pt x="63" y="224"/>
                  <a:pt x="63" y="224"/>
                  <a:pt x="63" y="224"/>
                </a:cubicBezTo>
                <a:cubicBezTo>
                  <a:pt x="63" y="226"/>
                  <a:pt x="63" y="226"/>
                  <a:pt x="63" y="226"/>
                </a:cubicBezTo>
                <a:cubicBezTo>
                  <a:pt x="63" y="227"/>
                  <a:pt x="63" y="227"/>
                  <a:pt x="63" y="227"/>
                </a:cubicBezTo>
                <a:cubicBezTo>
                  <a:pt x="63" y="229"/>
                  <a:pt x="63" y="229"/>
                  <a:pt x="63" y="229"/>
                </a:cubicBezTo>
                <a:cubicBezTo>
                  <a:pt x="63" y="230"/>
                  <a:pt x="63" y="230"/>
                  <a:pt x="63" y="230"/>
                </a:cubicBezTo>
                <a:cubicBezTo>
                  <a:pt x="65" y="233"/>
                  <a:pt x="65" y="233"/>
                  <a:pt x="65" y="233"/>
                </a:cubicBezTo>
                <a:cubicBezTo>
                  <a:pt x="63" y="232"/>
                  <a:pt x="63" y="232"/>
                  <a:pt x="63" y="232"/>
                </a:cubicBezTo>
                <a:cubicBezTo>
                  <a:pt x="63" y="233"/>
                  <a:pt x="63" y="233"/>
                  <a:pt x="63" y="233"/>
                </a:cubicBezTo>
                <a:cubicBezTo>
                  <a:pt x="65" y="236"/>
                  <a:pt x="65" y="236"/>
                  <a:pt x="65" y="236"/>
                </a:cubicBezTo>
                <a:cubicBezTo>
                  <a:pt x="65" y="237"/>
                  <a:pt x="65" y="237"/>
                  <a:pt x="65" y="237"/>
                </a:cubicBezTo>
                <a:cubicBezTo>
                  <a:pt x="66" y="240"/>
                  <a:pt x="66" y="240"/>
                  <a:pt x="66" y="240"/>
                </a:cubicBezTo>
                <a:cubicBezTo>
                  <a:pt x="68" y="246"/>
                  <a:pt x="68" y="246"/>
                  <a:pt x="68" y="246"/>
                </a:cubicBezTo>
                <a:cubicBezTo>
                  <a:pt x="69" y="253"/>
                  <a:pt x="69" y="253"/>
                  <a:pt x="69" y="253"/>
                </a:cubicBezTo>
                <a:cubicBezTo>
                  <a:pt x="70" y="260"/>
                  <a:pt x="70" y="260"/>
                  <a:pt x="70" y="260"/>
                </a:cubicBezTo>
                <a:cubicBezTo>
                  <a:pt x="73" y="265"/>
                  <a:pt x="73" y="265"/>
                  <a:pt x="73" y="265"/>
                </a:cubicBezTo>
                <a:cubicBezTo>
                  <a:pt x="75" y="269"/>
                  <a:pt x="75" y="269"/>
                  <a:pt x="75" y="269"/>
                </a:cubicBezTo>
                <a:cubicBezTo>
                  <a:pt x="76" y="270"/>
                  <a:pt x="76" y="270"/>
                  <a:pt x="76" y="270"/>
                </a:cubicBezTo>
                <a:cubicBezTo>
                  <a:pt x="78" y="272"/>
                  <a:pt x="78" y="272"/>
                  <a:pt x="78" y="272"/>
                </a:cubicBezTo>
                <a:cubicBezTo>
                  <a:pt x="78" y="273"/>
                  <a:pt x="78" y="273"/>
                  <a:pt x="78" y="273"/>
                </a:cubicBezTo>
                <a:cubicBezTo>
                  <a:pt x="79" y="275"/>
                  <a:pt x="79" y="275"/>
                  <a:pt x="79" y="275"/>
                </a:cubicBezTo>
                <a:cubicBezTo>
                  <a:pt x="78" y="275"/>
                  <a:pt x="78" y="275"/>
                  <a:pt x="78" y="275"/>
                </a:cubicBezTo>
                <a:cubicBezTo>
                  <a:pt x="79" y="276"/>
                  <a:pt x="79" y="276"/>
                  <a:pt x="79" y="276"/>
                </a:cubicBezTo>
                <a:cubicBezTo>
                  <a:pt x="80" y="279"/>
                  <a:pt x="80" y="279"/>
                  <a:pt x="80" y="279"/>
                </a:cubicBezTo>
                <a:cubicBezTo>
                  <a:pt x="82" y="280"/>
                  <a:pt x="82" y="280"/>
                  <a:pt x="82" y="280"/>
                </a:cubicBezTo>
                <a:cubicBezTo>
                  <a:pt x="82" y="282"/>
                  <a:pt x="82" y="282"/>
                  <a:pt x="82" y="282"/>
                </a:cubicBezTo>
                <a:cubicBezTo>
                  <a:pt x="82" y="283"/>
                  <a:pt x="82" y="283"/>
                  <a:pt x="82" y="283"/>
                </a:cubicBezTo>
                <a:cubicBezTo>
                  <a:pt x="85" y="285"/>
                  <a:pt x="85" y="285"/>
                  <a:pt x="85" y="285"/>
                </a:cubicBezTo>
                <a:cubicBezTo>
                  <a:pt x="85" y="288"/>
                  <a:pt x="85" y="288"/>
                  <a:pt x="85" y="288"/>
                </a:cubicBezTo>
                <a:cubicBezTo>
                  <a:pt x="86" y="289"/>
                  <a:pt x="86" y="289"/>
                  <a:pt x="86" y="289"/>
                </a:cubicBezTo>
                <a:cubicBezTo>
                  <a:pt x="88" y="290"/>
                  <a:pt x="88" y="290"/>
                  <a:pt x="88" y="290"/>
                </a:cubicBezTo>
                <a:cubicBezTo>
                  <a:pt x="86" y="290"/>
                  <a:pt x="86" y="290"/>
                  <a:pt x="86" y="290"/>
                </a:cubicBezTo>
                <a:cubicBezTo>
                  <a:pt x="88" y="293"/>
                  <a:pt x="88" y="293"/>
                  <a:pt x="88" y="293"/>
                </a:cubicBezTo>
                <a:cubicBezTo>
                  <a:pt x="89" y="298"/>
                  <a:pt x="89" y="298"/>
                  <a:pt x="89" y="298"/>
                </a:cubicBezTo>
                <a:cubicBezTo>
                  <a:pt x="91" y="303"/>
                  <a:pt x="91" y="303"/>
                  <a:pt x="91" y="303"/>
                </a:cubicBezTo>
                <a:cubicBezTo>
                  <a:pt x="93" y="313"/>
                  <a:pt x="93" y="313"/>
                  <a:pt x="93" y="313"/>
                </a:cubicBezTo>
                <a:cubicBezTo>
                  <a:pt x="99" y="322"/>
                  <a:pt x="99" y="322"/>
                  <a:pt x="99" y="322"/>
                </a:cubicBezTo>
                <a:cubicBezTo>
                  <a:pt x="106" y="333"/>
                  <a:pt x="106" y="333"/>
                  <a:pt x="106" y="333"/>
                </a:cubicBezTo>
                <a:cubicBezTo>
                  <a:pt x="109" y="342"/>
                  <a:pt x="109" y="342"/>
                  <a:pt x="109" y="342"/>
                </a:cubicBezTo>
                <a:cubicBezTo>
                  <a:pt x="111" y="345"/>
                  <a:pt x="111" y="345"/>
                  <a:pt x="111" y="345"/>
                </a:cubicBezTo>
                <a:cubicBezTo>
                  <a:pt x="111" y="346"/>
                  <a:pt x="111" y="346"/>
                  <a:pt x="111" y="346"/>
                </a:cubicBezTo>
                <a:cubicBezTo>
                  <a:pt x="111" y="348"/>
                  <a:pt x="111" y="348"/>
                  <a:pt x="111" y="348"/>
                </a:cubicBezTo>
                <a:cubicBezTo>
                  <a:pt x="112" y="346"/>
                  <a:pt x="112" y="346"/>
                  <a:pt x="112" y="346"/>
                </a:cubicBezTo>
                <a:cubicBezTo>
                  <a:pt x="112" y="349"/>
                  <a:pt x="112" y="349"/>
                  <a:pt x="112" y="349"/>
                </a:cubicBezTo>
                <a:cubicBezTo>
                  <a:pt x="113" y="351"/>
                  <a:pt x="113" y="351"/>
                  <a:pt x="113" y="351"/>
                </a:cubicBezTo>
                <a:cubicBezTo>
                  <a:pt x="115" y="355"/>
                  <a:pt x="115" y="355"/>
                  <a:pt x="115" y="355"/>
                </a:cubicBezTo>
                <a:cubicBezTo>
                  <a:pt x="113" y="354"/>
                  <a:pt x="113" y="354"/>
                  <a:pt x="113" y="354"/>
                </a:cubicBezTo>
                <a:cubicBezTo>
                  <a:pt x="113" y="352"/>
                  <a:pt x="113" y="352"/>
                  <a:pt x="113" y="352"/>
                </a:cubicBezTo>
                <a:cubicBezTo>
                  <a:pt x="113" y="351"/>
                  <a:pt x="113" y="351"/>
                  <a:pt x="113" y="351"/>
                </a:cubicBezTo>
                <a:cubicBezTo>
                  <a:pt x="112" y="352"/>
                  <a:pt x="112" y="352"/>
                  <a:pt x="112" y="352"/>
                </a:cubicBezTo>
                <a:cubicBezTo>
                  <a:pt x="112" y="354"/>
                  <a:pt x="112" y="354"/>
                  <a:pt x="112" y="354"/>
                </a:cubicBezTo>
                <a:cubicBezTo>
                  <a:pt x="113" y="356"/>
                  <a:pt x="113" y="356"/>
                  <a:pt x="113" y="356"/>
                </a:cubicBezTo>
                <a:cubicBezTo>
                  <a:pt x="115" y="361"/>
                  <a:pt x="115" y="361"/>
                  <a:pt x="115" y="361"/>
                </a:cubicBezTo>
                <a:cubicBezTo>
                  <a:pt x="115" y="362"/>
                  <a:pt x="115" y="362"/>
                  <a:pt x="115" y="362"/>
                </a:cubicBezTo>
                <a:cubicBezTo>
                  <a:pt x="116" y="362"/>
                  <a:pt x="116" y="362"/>
                  <a:pt x="116" y="362"/>
                </a:cubicBezTo>
                <a:cubicBezTo>
                  <a:pt x="116" y="364"/>
                  <a:pt x="116" y="364"/>
                  <a:pt x="116" y="364"/>
                </a:cubicBezTo>
                <a:cubicBezTo>
                  <a:pt x="119" y="366"/>
                  <a:pt x="119" y="366"/>
                  <a:pt x="119" y="366"/>
                </a:cubicBezTo>
                <a:cubicBezTo>
                  <a:pt x="123" y="372"/>
                  <a:pt x="123" y="372"/>
                  <a:pt x="123" y="372"/>
                </a:cubicBezTo>
                <a:cubicBezTo>
                  <a:pt x="126" y="374"/>
                  <a:pt x="126" y="374"/>
                  <a:pt x="126" y="374"/>
                </a:cubicBezTo>
                <a:cubicBezTo>
                  <a:pt x="129" y="374"/>
                  <a:pt x="129" y="374"/>
                  <a:pt x="129" y="374"/>
                </a:cubicBezTo>
                <a:cubicBezTo>
                  <a:pt x="132" y="372"/>
                  <a:pt x="132" y="372"/>
                  <a:pt x="132" y="372"/>
                </a:cubicBezTo>
                <a:cubicBezTo>
                  <a:pt x="135" y="369"/>
                  <a:pt x="135" y="369"/>
                  <a:pt x="135" y="369"/>
                </a:cubicBezTo>
                <a:cubicBezTo>
                  <a:pt x="135" y="366"/>
                  <a:pt x="135" y="366"/>
                  <a:pt x="135" y="366"/>
                </a:cubicBezTo>
                <a:cubicBezTo>
                  <a:pt x="136" y="365"/>
                  <a:pt x="136" y="365"/>
                  <a:pt x="136" y="365"/>
                </a:cubicBezTo>
                <a:cubicBezTo>
                  <a:pt x="136" y="362"/>
                  <a:pt x="136" y="362"/>
                  <a:pt x="136" y="362"/>
                </a:cubicBezTo>
                <a:cubicBezTo>
                  <a:pt x="139" y="361"/>
                  <a:pt x="139" y="361"/>
                  <a:pt x="139" y="361"/>
                </a:cubicBezTo>
                <a:cubicBezTo>
                  <a:pt x="145" y="358"/>
                  <a:pt x="145" y="358"/>
                  <a:pt x="145" y="358"/>
                </a:cubicBezTo>
                <a:cubicBezTo>
                  <a:pt x="146" y="358"/>
                  <a:pt x="146" y="358"/>
                  <a:pt x="146" y="358"/>
                </a:cubicBezTo>
                <a:cubicBezTo>
                  <a:pt x="144" y="356"/>
                  <a:pt x="144" y="356"/>
                  <a:pt x="144" y="356"/>
                </a:cubicBezTo>
                <a:cubicBezTo>
                  <a:pt x="144" y="354"/>
                  <a:pt x="144" y="354"/>
                  <a:pt x="144" y="354"/>
                </a:cubicBezTo>
                <a:cubicBezTo>
                  <a:pt x="146" y="351"/>
                  <a:pt x="146" y="351"/>
                  <a:pt x="146" y="351"/>
                </a:cubicBezTo>
                <a:cubicBezTo>
                  <a:pt x="148" y="349"/>
                  <a:pt x="148" y="349"/>
                  <a:pt x="148" y="349"/>
                </a:cubicBezTo>
                <a:cubicBezTo>
                  <a:pt x="148" y="346"/>
                  <a:pt x="148" y="346"/>
                  <a:pt x="148" y="346"/>
                </a:cubicBezTo>
                <a:cubicBezTo>
                  <a:pt x="148" y="345"/>
                  <a:pt x="148" y="345"/>
                  <a:pt x="148" y="345"/>
                </a:cubicBezTo>
                <a:cubicBezTo>
                  <a:pt x="149" y="343"/>
                  <a:pt x="149" y="343"/>
                  <a:pt x="149" y="343"/>
                </a:cubicBezTo>
                <a:cubicBezTo>
                  <a:pt x="152" y="343"/>
                  <a:pt x="152" y="343"/>
                  <a:pt x="152" y="343"/>
                </a:cubicBezTo>
                <a:cubicBezTo>
                  <a:pt x="155" y="343"/>
                  <a:pt x="155" y="343"/>
                  <a:pt x="155" y="343"/>
                </a:cubicBezTo>
                <a:cubicBezTo>
                  <a:pt x="154" y="335"/>
                  <a:pt x="154" y="335"/>
                  <a:pt x="154" y="335"/>
                </a:cubicBezTo>
                <a:cubicBezTo>
                  <a:pt x="154" y="332"/>
                  <a:pt x="154" y="332"/>
                  <a:pt x="154" y="332"/>
                </a:cubicBezTo>
                <a:cubicBezTo>
                  <a:pt x="152" y="329"/>
                  <a:pt x="152" y="329"/>
                  <a:pt x="152" y="329"/>
                </a:cubicBezTo>
                <a:cubicBezTo>
                  <a:pt x="152" y="328"/>
                  <a:pt x="152" y="328"/>
                  <a:pt x="152" y="328"/>
                </a:cubicBezTo>
                <a:cubicBezTo>
                  <a:pt x="154" y="326"/>
                  <a:pt x="154" y="326"/>
                  <a:pt x="154" y="326"/>
                </a:cubicBezTo>
                <a:cubicBezTo>
                  <a:pt x="154" y="321"/>
                  <a:pt x="154" y="321"/>
                  <a:pt x="154" y="321"/>
                </a:cubicBezTo>
                <a:cubicBezTo>
                  <a:pt x="155" y="316"/>
                  <a:pt x="155" y="316"/>
                  <a:pt x="155" y="316"/>
                </a:cubicBezTo>
                <a:cubicBezTo>
                  <a:pt x="158" y="311"/>
                  <a:pt x="158" y="311"/>
                  <a:pt x="158" y="311"/>
                </a:cubicBezTo>
                <a:cubicBezTo>
                  <a:pt x="158" y="306"/>
                  <a:pt x="158" y="306"/>
                  <a:pt x="158" y="306"/>
                </a:cubicBezTo>
                <a:cubicBezTo>
                  <a:pt x="158" y="302"/>
                  <a:pt x="158" y="302"/>
                  <a:pt x="158" y="302"/>
                </a:cubicBezTo>
                <a:cubicBezTo>
                  <a:pt x="156" y="300"/>
                  <a:pt x="156" y="300"/>
                  <a:pt x="156" y="300"/>
                </a:cubicBezTo>
                <a:cubicBezTo>
                  <a:pt x="155" y="299"/>
                  <a:pt x="155" y="299"/>
                  <a:pt x="155" y="299"/>
                </a:cubicBezTo>
                <a:cubicBezTo>
                  <a:pt x="154" y="298"/>
                  <a:pt x="154" y="298"/>
                  <a:pt x="154" y="298"/>
                </a:cubicBezTo>
                <a:cubicBezTo>
                  <a:pt x="155" y="298"/>
                  <a:pt x="155" y="298"/>
                  <a:pt x="155" y="298"/>
                </a:cubicBezTo>
                <a:cubicBezTo>
                  <a:pt x="156" y="300"/>
                  <a:pt x="156" y="300"/>
                  <a:pt x="156" y="300"/>
                </a:cubicBezTo>
                <a:cubicBezTo>
                  <a:pt x="155" y="293"/>
                  <a:pt x="155" y="293"/>
                  <a:pt x="155" y="293"/>
                </a:cubicBezTo>
                <a:cubicBezTo>
                  <a:pt x="155" y="288"/>
                  <a:pt x="155" y="288"/>
                  <a:pt x="155" y="288"/>
                </a:cubicBezTo>
                <a:cubicBezTo>
                  <a:pt x="154" y="283"/>
                  <a:pt x="154" y="283"/>
                  <a:pt x="154" y="283"/>
                </a:cubicBezTo>
                <a:cubicBezTo>
                  <a:pt x="152" y="280"/>
                  <a:pt x="152" y="280"/>
                  <a:pt x="152" y="280"/>
                </a:cubicBezTo>
                <a:cubicBezTo>
                  <a:pt x="152" y="278"/>
                  <a:pt x="152" y="278"/>
                  <a:pt x="152" y="278"/>
                </a:cubicBezTo>
                <a:cubicBezTo>
                  <a:pt x="154" y="275"/>
                  <a:pt x="154" y="275"/>
                  <a:pt x="154" y="275"/>
                </a:cubicBezTo>
                <a:cubicBezTo>
                  <a:pt x="155" y="270"/>
                  <a:pt x="155" y="270"/>
                  <a:pt x="155" y="270"/>
                </a:cubicBezTo>
                <a:cubicBezTo>
                  <a:pt x="159" y="268"/>
                  <a:pt x="159" y="268"/>
                  <a:pt x="159" y="268"/>
                </a:cubicBezTo>
                <a:cubicBezTo>
                  <a:pt x="161" y="268"/>
                  <a:pt x="161" y="268"/>
                  <a:pt x="161" y="268"/>
                </a:cubicBezTo>
                <a:cubicBezTo>
                  <a:pt x="161" y="266"/>
                  <a:pt x="161" y="266"/>
                  <a:pt x="161" y="266"/>
                </a:cubicBezTo>
                <a:cubicBezTo>
                  <a:pt x="162" y="268"/>
                  <a:pt x="162" y="268"/>
                  <a:pt x="162" y="268"/>
                </a:cubicBezTo>
                <a:cubicBezTo>
                  <a:pt x="164" y="269"/>
                  <a:pt x="164" y="269"/>
                  <a:pt x="164" y="269"/>
                </a:cubicBezTo>
                <a:cubicBezTo>
                  <a:pt x="165" y="263"/>
                  <a:pt x="165" y="263"/>
                  <a:pt x="165" y="263"/>
                </a:cubicBezTo>
                <a:cubicBezTo>
                  <a:pt x="165" y="262"/>
                  <a:pt x="165" y="262"/>
                  <a:pt x="165" y="262"/>
                </a:cubicBezTo>
                <a:cubicBezTo>
                  <a:pt x="166" y="262"/>
                  <a:pt x="166" y="262"/>
                  <a:pt x="166" y="262"/>
                </a:cubicBezTo>
                <a:cubicBezTo>
                  <a:pt x="174" y="260"/>
                  <a:pt x="174" y="260"/>
                  <a:pt x="174" y="260"/>
                </a:cubicBezTo>
                <a:cubicBezTo>
                  <a:pt x="177" y="260"/>
                  <a:pt x="177" y="260"/>
                  <a:pt x="177" y="260"/>
                </a:cubicBezTo>
                <a:cubicBezTo>
                  <a:pt x="178" y="257"/>
                  <a:pt x="178" y="257"/>
                  <a:pt x="178" y="257"/>
                </a:cubicBezTo>
                <a:cubicBezTo>
                  <a:pt x="178" y="256"/>
                  <a:pt x="178" y="256"/>
                  <a:pt x="178" y="256"/>
                </a:cubicBezTo>
                <a:cubicBezTo>
                  <a:pt x="178" y="255"/>
                  <a:pt x="178" y="255"/>
                  <a:pt x="178" y="255"/>
                </a:cubicBezTo>
                <a:cubicBezTo>
                  <a:pt x="177" y="253"/>
                  <a:pt x="177" y="253"/>
                  <a:pt x="177" y="253"/>
                </a:cubicBezTo>
                <a:cubicBezTo>
                  <a:pt x="179" y="249"/>
                  <a:pt x="179" y="249"/>
                  <a:pt x="179" y="249"/>
                </a:cubicBezTo>
                <a:cubicBezTo>
                  <a:pt x="184" y="246"/>
                  <a:pt x="184" y="246"/>
                  <a:pt x="184" y="246"/>
                </a:cubicBezTo>
                <a:cubicBezTo>
                  <a:pt x="187" y="245"/>
                  <a:pt x="187" y="245"/>
                  <a:pt x="187" y="245"/>
                </a:cubicBezTo>
                <a:cubicBezTo>
                  <a:pt x="188" y="243"/>
                  <a:pt x="188" y="243"/>
                  <a:pt x="188" y="243"/>
                </a:cubicBezTo>
                <a:cubicBezTo>
                  <a:pt x="189" y="242"/>
                  <a:pt x="189" y="242"/>
                  <a:pt x="189" y="242"/>
                </a:cubicBezTo>
                <a:cubicBezTo>
                  <a:pt x="191" y="240"/>
                  <a:pt x="191" y="240"/>
                  <a:pt x="191" y="240"/>
                </a:cubicBezTo>
                <a:cubicBezTo>
                  <a:pt x="191" y="237"/>
                  <a:pt x="191" y="237"/>
                  <a:pt x="191" y="237"/>
                </a:cubicBezTo>
                <a:cubicBezTo>
                  <a:pt x="194" y="237"/>
                  <a:pt x="194" y="237"/>
                  <a:pt x="194" y="237"/>
                </a:cubicBezTo>
                <a:cubicBezTo>
                  <a:pt x="198" y="233"/>
                  <a:pt x="198" y="233"/>
                  <a:pt x="198" y="233"/>
                </a:cubicBezTo>
                <a:cubicBezTo>
                  <a:pt x="201" y="229"/>
                  <a:pt x="201" y="229"/>
                  <a:pt x="201" y="229"/>
                </a:cubicBezTo>
                <a:cubicBezTo>
                  <a:pt x="202" y="224"/>
                  <a:pt x="202" y="224"/>
                  <a:pt x="202" y="224"/>
                </a:cubicBezTo>
                <a:cubicBezTo>
                  <a:pt x="205" y="220"/>
                  <a:pt x="205" y="220"/>
                  <a:pt x="205" y="220"/>
                </a:cubicBezTo>
                <a:cubicBezTo>
                  <a:pt x="208" y="219"/>
                  <a:pt x="208" y="219"/>
                  <a:pt x="208" y="219"/>
                </a:cubicBezTo>
                <a:cubicBezTo>
                  <a:pt x="209" y="216"/>
                  <a:pt x="209" y="216"/>
                  <a:pt x="209" y="216"/>
                </a:cubicBezTo>
                <a:cubicBezTo>
                  <a:pt x="208" y="217"/>
                  <a:pt x="208" y="217"/>
                  <a:pt x="208" y="217"/>
                </a:cubicBezTo>
                <a:cubicBezTo>
                  <a:pt x="207" y="219"/>
                  <a:pt x="207" y="219"/>
                  <a:pt x="207" y="219"/>
                </a:cubicBezTo>
                <a:cubicBezTo>
                  <a:pt x="208" y="216"/>
                  <a:pt x="208" y="216"/>
                  <a:pt x="208" y="216"/>
                </a:cubicBezTo>
                <a:cubicBezTo>
                  <a:pt x="209" y="213"/>
                  <a:pt x="209" y="213"/>
                  <a:pt x="209" y="213"/>
                </a:cubicBezTo>
                <a:cubicBezTo>
                  <a:pt x="211" y="213"/>
                  <a:pt x="211" y="213"/>
                  <a:pt x="211" y="213"/>
                </a:cubicBezTo>
                <a:cubicBezTo>
                  <a:pt x="211" y="214"/>
                  <a:pt x="211" y="214"/>
                  <a:pt x="211" y="214"/>
                </a:cubicBezTo>
                <a:cubicBezTo>
                  <a:pt x="211" y="216"/>
                  <a:pt x="211" y="216"/>
                  <a:pt x="211" y="216"/>
                </a:cubicBezTo>
                <a:cubicBezTo>
                  <a:pt x="217" y="214"/>
                  <a:pt x="217" y="214"/>
                  <a:pt x="217" y="214"/>
                </a:cubicBezTo>
                <a:cubicBezTo>
                  <a:pt x="221" y="212"/>
                  <a:pt x="221" y="212"/>
                  <a:pt x="221" y="212"/>
                </a:cubicBezTo>
                <a:cubicBezTo>
                  <a:pt x="220" y="212"/>
                  <a:pt x="220" y="212"/>
                  <a:pt x="220" y="212"/>
                </a:cubicBezTo>
                <a:cubicBezTo>
                  <a:pt x="221" y="210"/>
                  <a:pt x="221" y="210"/>
                  <a:pt x="221" y="210"/>
                </a:cubicBezTo>
                <a:cubicBezTo>
                  <a:pt x="224" y="207"/>
                  <a:pt x="224" y="207"/>
                  <a:pt x="224" y="207"/>
                </a:cubicBezTo>
                <a:cubicBezTo>
                  <a:pt x="225" y="206"/>
                  <a:pt x="225" y="206"/>
                  <a:pt x="225" y="206"/>
                </a:cubicBezTo>
                <a:cubicBezTo>
                  <a:pt x="225" y="204"/>
                  <a:pt x="225" y="204"/>
                  <a:pt x="225" y="204"/>
                </a:cubicBezTo>
                <a:cubicBezTo>
                  <a:pt x="227" y="203"/>
                  <a:pt x="227" y="203"/>
                  <a:pt x="227" y="203"/>
                </a:cubicBezTo>
                <a:cubicBezTo>
                  <a:pt x="225" y="199"/>
                  <a:pt x="225" y="199"/>
                  <a:pt x="225" y="199"/>
                </a:cubicBezTo>
                <a:cubicBezTo>
                  <a:pt x="225" y="194"/>
                  <a:pt x="225" y="194"/>
                  <a:pt x="225" y="194"/>
                </a:cubicBezTo>
                <a:cubicBezTo>
                  <a:pt x="227" y="192"/>
                  <a:pt x="227" y="192"/>
                  <a:pt x="227" y="192"/>
                </a:cubicBezTo>
                <a:cubicBezTo>
                  <a:pt x="230" y="190"/>
                  <a:pt x="230" y="190"/>
                  <a:pt x="230" y="190"/>
                </a:cubicBezTo>
                <a:cubicBezTo>
                  <a:pt x="235" y="189"/>
                  <a:pt x="235" y="189"/>
                  <a:pt x="235" y="189"/>
                </a:cubicBezTo>
                <a:cubicBezTo>
                  <a:pt x="238" y="184"/>
                  <a:pt x="238" y="184"/>
                  <a:pt x="238" y="184"/>
                </a:cubicBezTo>
                <a:cubicBezTo>
                  <a:pt x="238" y="183"/>
                  <a:pt x="238" y="183"/>
                  <a:pt x="238" y="183"/>
                </a:cubicBezTo>
                <a:cubicBezTo>
                  <a:pt x="240" y="184"/>
                  <a:pt x="240" y="184"/>
                  <a:pt x="240" y="184"/>
                </a:cubicBezTo>
                <a:cubicBezTo>
                  <a:pt x="240" y="187"/>
                  <a:pt x="240" y="187"/>
                  <a:pt x="240" y="187"/>
                </a:cubicBezTo>
                <a:cubicBezTo>
                  <a:pt x="241" y="190"/>
                  <a:pt x="241" y="190"/>
                  <a:pt x="241" y="190"/>
                </a:cubicBezTo>
                <a:cubicBezTo>
                  <a:pt x="241" y="189"/>
                  <a:pt x="241" y="189"/>
                  <a:pt x="241" y="189"/>
                </a:cubicBezTo>
                <a:cubicBezTo>
                  <a:pt x="242" y="189"/>
                  <a:pt x="242" y="189"/>
                  <a:pt x="242" y="189"/>
                </a:cubicBezTo>
                <a:cubicBezTo>
                  <a:pt x="242" y="187"/>
                  <a:pt x="242" y="187"/>
                  <a:pt x="242" y="187"/>
                </a:cubicBezTo>
                <a:cubicBezTo>
                  <a:pt x="242" y="186"/>
                  <a:pt x="242" y="186"/>
                  <a:pt x="242" y="186"/>
                </a:cubicBezTo>
                <a:cubicBezTo>
                  <a:pt x="244" y="189"/>
                  <a:pt x="244" y="189"/>
                  <a:pt x="244" y="189"/>
                </a:cubicBezTo>
                <a:cubicBezTo>
                  <a:pt x="244" y="186"/>
                  <a:pt x="244" y="186"/>
                  <a:pt x="244" y="186"/>
                </a:cubicBezTo>
                <a:cubicBezTo>
                  <a:pt x="244" y="184"/>
                  <a:pt x="244" y="184"/>
                  <a:pt x="244" y="184"/>
                </a:cubicBezTo>
                <a:cubicBezTo>
                  <a:pt x="244" y="183"/>
                  <a:pt x="244" y="183"/>
                  <a:pt x="244" y="183"/>
                </a:cubicBezTo>
                <a:cubicBezTo>
                  <a:pt x="245" y="181"/>
                  <a:pt x="245" y="181"/>
                  <a:pt x="245" y="181"/>
                </a:cubicBezTo>
                <a:cubicBezTo>
                  <a:pt x="244" y="184"/>
                  <a:pt x="244" y="184"/>
                  <a:pt x="244" y="184"/>
                </a:cubicBezTo>
                <a:cubicBezTo>
                  <a:pt x="245" y="183"/>
                  <a:pt x="245" y="183"/>
                  <a:pt x="245" y="183"/>
                </a:cubicBezTo>
                <a:cubicBezTo>
                  <a:pt x="245" y="186"/>
                  <a:pt x="245" y="186"/>
                  <a:pt x="245" y="186"/>
                </a:cubicBezTo>
                <a:cubicBezTo>
                  <a:pt x="245" y="189"/>
                  <a:pt x="245" y="189"/>
                  <a:pt x="245" y="189"/>
                </a:cubicBezTo>
                <a:cubicBezTo>
                  <a:pt x="247" y="189"/>
                  <a:pt x="247" y="189"/>
                  <a:pt x="247" y="189"/>
                </a:cubicBezTo>
                <a:cubicBezTo>
                  <a:pt x="248" y="187"/>
                  <a:pt x="248" y="187"/>
                  <a:pt x="248" y="187"/>
                </a:cubicBezTo>
                <a:cubicBezTo>
                  <a:pt x="248" y="189"/>
                  <a:pt x="248" y="189"/>
                  <a:pt x="248" y="189"/>
                </a:cubicBezTo>
                <a:cubicBezTo>
                  <a:pt x="250" y="189"/>
                  <a:pt x="250" y="189"/>
                  <a:pt x="250" y="189"/>
                </a:cubicBezTo>
                <a:cubicBezTo>
                  <a:pt x="250" y="187"/>
                  <a:pt x="250" y="187"/>
                  <a:pt x="250" y="187"/>
                </a:cubicBezTo>
                <a:cubicBezTo>
                  <a:pt x="248" y="184"/>
                  <a:pt x="248" y="184"/>
                  <a:pt x="248" y="184"/>
                </a:cubicBezTo>
                <a:cubicBezTo>
                  <a:pt x="250" y="186"/>
                  <a:pt x="250" y="186"/>
                  <a:pt x="250" y="186"/>
                </a:cubicBezTo>
                <a:cubicBezTo>
                  <a:pt x="250" y="183"/>
                  <a:pt x="250" y="183"/>
                  <a:pt x="250" y="183"/>
                </a:cubicBezTo>
                <a:cubicBezTo>
                  <a:pt x="250" y="181"/>
                  <a:pt x="250" y="181"/>
                  <a:pt x="250" y="181"/>
                </a:cubicBezTo>
                <a:cubicBezTo>
                  <a:pt x="248" y="179"/>
                  <a:pt x="248" y="179"/>
                  <a:pt x="248" y="179"/>
                </a:cubicBezTo>
                <a:cubicBezTo>
                  <a:pt x="247" y="174"/>
                  <a:pt x="247" y="174"/>
                  <a:pt x="247" y="174"/>
                </a:cubicBezTo>
                <a:cubicBezTo>
                  <a:pt x="247" y="170"/>
                  <a:pt x="247" y="170"/>
                  <a:pt x="247" y="170"/>
                </a:cubicBezTo>
                <a:cubicBezTo>
                  <a:pt x="247" y="169"/>
                  <a:pt x="247" y="169"/>
                  <a:pt x="247" y="169"/>
                </a:cubicBezTo>
                <a:cubicBezTo>
                  <a:pt x="245" y="167"/>
                  <a:pt x="245" y="167"/>
                  <a:pt x="245" y="167"/>
                </a:cubicBezTo>
                <a:cubicBezTo>
                  <a:pt x="244" y="167"/>
                  <a:pt x="244" y="167"/>
                  <a:pt x="244" y="167"/>
                </a:cubicBezTo>
                <a:cubicBezTo>
                  <a:pt x="244" y="163"/>
                  <a:pt x="244" y="163"/>
                  <a:pt x="244" y="163"/>
                </a:cubicBezTo>
                <a:cubicBezTo>
                  <a:pt x="241" y="161"/>
                  <a:pt x="241" y="161"/>
                  <a:pt x="241" y="161"/>
                </a:cubicBezTo>
                <a:cubicBezTo>
                  <a:pt x="241" y="160"/>
                  <a:pt x="241" y="160"/>
                  <a:pt x="241" y="160"/>
                </a:cubicBezTo>
                <a:cubicBezTo>
                  <a:pt x="241" y="159"/>
                  <a:pt x="241" y="159"/>
                  <a:pt x="241" y="159"/>
                </a:cubicBezTo>
                <a:cubicBezTo>
                  <a:pt x="242" y="157"/>
                  <a:pt x="242" y="157"/>
                  <a:pt x="242" y="157"/>
                </a:cubicBezTo>
                <a:cubicBezTo>
                  <a:pt x="242" y="156"/>
                  <a:pt x="242" y="156"/>
                  <a:pt x="242" y="156"/>
                </a:cubicBezTo>
                <a:cubicBezTo>
                  <a:pt x="241" y="153"/>
                  <a:pt x="241" y="153"/>
                  <a:pt x="241" y="153"/>
                </a:cubicBezTo>
                <a:cubicBezTo>
                  <a:pt x="238" y="151"/>
                  <a:pt x="238" y="151"/>
                  <a:pt x="238" y="151"/>
                </a:cubicBezTo>
                <a:cubicBezTo>
                  <a:pt x="234" y="150"/>
                  <a:pt x="234" y="150"/>
                  <a:pt x="234" y="150"/>
                </a:cubicBezTo>
                <a:cubicBezTo>
                  <a:pt x="232" y="149"/>
                  <a:pt x="232" y="149"/>
                  <a:pt x="232" y="149"/>
                </a:cubicBezTo>
                <a:cubicBezTo>
                  <a:pt x="232" y="147"/>
                  <a:pt x="232" y="147"/>
                  <a:pt x="232" y="147"/>
                </a:cubicBezTo>
                <a:cubicBezTo>
                  <a:pt x="234" y="144"/>
                  <a:pt x="234" y="144"/>
                  <a:pt x="234" y="144"/>
                </a:cubicBezTo>
                <a:cubicBezTo>
                  <a:pt x="235" y="144"/>
                  <a:pt x="235" y="144"/>
                  <a:pt x="235" y="144"/>
                </a:cubicBezTo>
                <a:cubicBezTo>
                  <a:pt x="237" y="143"/>
                  <a:pt x="237" y="143"/>
                  <a:pt x="237" y="143"/>
                </a:cubicBezTo>
                <a:cubicBezTo>
                  <a:pt x="237" y="141"/>
                  <a:pt x="237" y="141"/>
                  <a:pt x="237" y="141"/>
                </a:cubicBezTo>
                <a:cubicBezTo>
                  <a:pt x="238" y="140"/>
                  <a:pt x="238" y="140"/>
                  <a:pt x="238" y="140"/>
                </a:cubicBezTo>
                <a:cubicBezTo>
                  <a:pt x="242" y="141"/>
                  <a:pt x="242" y="141"/>
                  <a:pt x="242" y="141"/>
                </a:cubicBezTo>
                <a:cubicBezTo>
                  <a:pt x="242" y="140"/>
                  <a:pt x="242" y="140"/>
                  <a:pt x="242" y="140"/>
                </a:cubicBezTo>
                <a:cubicBezTo>
                  <a:pt x="242" y="138"/>
                  <a:pt x="242" y="138"/>
                  <a:pt x="242" y="138"/>
                </a:cubicBezTo>
                <a:cubicBezTo>
                  <a:pt x="241" y="138"/>
                  <a:pt x="241" y="138"/>
                  <a:pt x="241" y="138"/>
                </a:cubicBezTo>
                <a:cubicBezTo>
                  <a:pt x="241" y="137"/>
                  <a:pt x="241" y="137"/>
                  <a:pt x="241" y="137"/>
                </a:cubicBezTo>
                <a:cubicBezTo>
                  <a:pt x="240" y="137"/>
                  <a:pt x="240" y="137"/>
                  <a:pt x="240" y="137"/>
                </a:cubicBezTo>
                <a:cubicBezTo>
                  <a:pt x="240" y="136"/>
                  <a:pt x="240" y="136"/>
                  <a:pt x="240" y="136"/>
                </a:cubicBezTo>
                <a:cubicBezTo>
                  <a:pt x="237" y="136"/>
                  <a:pt x="237" y="136"/>
                  <a:pt x="237" y="136"/>
                </a:cubicBezTo>
                <a:cubicBezTo>
                  <a:pt x="235" y="134"/>
                  <a:pt x="235" y="134"/>
                  <a:pt x="235" y="134"/>
                </a:cubicBezTo>
                <a:cubicBezTo>
                  <a:pt x="234" y="133"/>
                  <a:pt x="234" y="133"/>
                  <a:pt x="234" y="133"/>
                </a:cubicBezTo>
                <a:cubicBezTo>
                  <a:pt x="231" y="131"/>
                  <a:pt x="231" y="131"/>
                  <a:pt x="231" y="131"/>
                </a:cubicBezTo>
                <a:cubicBezTo>
                  <a:pt x="231" y="128"/>
                  <a:pt x="231" y="128"/>
                  <a:pt x="231" y="128"/>
                </a:cubicBezTo>
                <a:cubicBezTo>
                  <a:pt x="232" y="126"/>
                  <a:pt x="232" y="126"/>
                  <a:pt x="232" y="126"/>
                </a:cubicBezTo>
                <a:cubicBezTo>
                  <a:pt x="235" y="124"/>
                  <a:pt x="235" y="124"/>
                  <a:pt x="235" y="124"/>
                </a:cubicBezTo>
                <a:cubicBezTo>
                  <a:pt x="234" y="123"/>
                  <a:pt x="234" y="123"/>
                  <a:pt x="234" y="123"/>
                </a:cubicBezTo>
                <a:cubicBezTo>
                  <a:pt x="232" y="123"/>
                  <a:pt x="232" y="123"/>
                  <a:pt x="232" y="123"/>
                </a:cubicBezTo>
                <a:cubicBezTo>
                  <a:pt x="232" y="121"/>
                  <a:pt x="232" y="121"/>
                  <a:pt x="232" y="121"/>
                </a:cubicBezTo>
                <a:cubicBezTo>
                  <a:pt x="235" y="123"/>
                  <a:pt x="235" y="123"/>
                  <a:pt x="235" y="123"/>
                </a:cubicBezTo>
                <a:cubicBezTo>
                  <a:pt x="237" y="126"/>
                  <a:pt x="237" y="126"/>
                  <a:pt x="237" y="126"/>
                </a:cubicBezTo>
                <a:cubicBezTo>
                  <a:pt x="238" y="126"/>
                  <a:pt x="238" y="126"/>
                  <a:pt x="238" y="126"/>
                </a:cubicBezTo>
                <a:cubicBezTo>
                  <a:pt x="239" y="126"/>
                  <a:pt x="239" y="126"/>
                  <a:pt x="239" y="126"/>
                </a:cubicBezTo>
                <a:cubicBezTo>
                  <a:pt x="241" y="126"/>
                  <a:pt x="241" y="126"/>
                  <a:pt x="241" y="126"/>
                </a:cubicBezTo>
                <a:cubicBezTo>
                  <a:pt x="242" y="127"/>
                  <a:pt x="242" y="127"/>
                  <a:pt x="242" y="127"/>
                </a:cubicBezTo>
                <a:cubicBezTo>
                  <a:pt x="245" y="128"/>
                  <a:pt x="245" y="128"/>
                  <a:pt x="245" y="128"/>
                </a:cubicBezTo>
                <a:cubicBezTo>
                  <a:pt x="248" y="130"/>
                  <a:pt x="248" y="130"/>
                  <a:pt x="248" y="130"/>
                </a:cubicBezTo>
                <a:cubicBezTo>
                  <a:pt x="248" y="128"/>
                  <a:pt x="248" y="128"/>
                  <a:pt x="248" y="128"/>
                </a:cubicBezTo>
                <a:cubicBezTo>
                  <a:pt x="248" y="127"/>
                  <a:pt x="248" y="127"/>
                  <a:pt x="248" y="127"/>
                </a:cubicBezTo>
                <a:cubicBezTo>
                  <a:pt x="250" y="128"/>
                  <a:pt x="250" y="128"/>
                  <a:pt x="250" y="128"/>
                </a:cubicBezTo>
                <a:cubicBezTo>
                  <a:pt x="251" y="131"/>
                  <a:pt x="251" y="131"/>
                  <a:pt x="251" y="131"/>
                </a:cubicBezTo>
                <a:cubicBezTo>
                  <a:pt x="252" y="136"/>
                  <a:pt x="252" y="136"/>
                  <a:pt x="252" y="136"/>
                </a:cubicBezTo>
                <a:cubicBezTo>
                  <a:pt x="252" y="138"/>
                  <a:pt x="252" y="138"/>
                  <a:pt x="252" y="138"/>
                </a:cubicBezTo>
                <a:cubicBezTo>
                  <a:pt x="257" y="140"/>
                  <a:pt x="257" y="140"/>
                  <a:pt x="257" y="140"/>
                </a:cubicBezTo>
                <a:cubicBezTo>
                  <a:pt x="264" y="141"/>
                  <a:pt x="264" y="141"/>
                  <a:pt x="264" y="141"/>
                </a:cubicBezTo>
                <a:cubicBezTo>
                  <a:pt x="271" y="140"/>
                  <a:pt x="271" y="140"/>
                  <a:pt x="271" y="140"/>
                </a:cubicBezTo>
                <a:cubicBezTo>
                  <a:pt x="277" y="141"/>
                  <a:pt x="277" y="141"/>
                  <a:pt x="277" y="141"/>
                </a:cubicBezTo>
                <a:cubicBezTo>
                  <a:pt x="281" y="141"/>
                  <a:pt x="281" y="141"/>
                  <a:pt x="281" y="141"/>
                </a:cubicBezTo>
                <a:cubicBezTo>
                  <a:pt x="284" y="144"/>
                  <a:pt x="284" y="144"/>
                  <a:pt x="284" y="144"/>
                </a:cubicBezTo>
                <a:cubicBezTo>
                  <a:pt x="281" y="144"/>
                  <a:pt x="281" y="144"/>
                  <a:pt x="281" y="144"/>
                </a:cubicBezTo>
                <a:cubicBezTo>
                  <a:pt x="283" y="147"/>
                  <a:pt x="283" y="147"/>
                  <a:pt x="283" y="147"/>
                </a:cubicBezTo>
                <a:cubicBezTo>
                  <a:pt x="281" y="150"/>
                  <a:pt x="281" y="150"/>
                  <a:pt x="281" y="150"/>
                </a:cubicBezTo>
                <a:cubicBezTo>
                  <a:pt x="278" y="154"/>
                  <a:pt x="278" y="154"/>
                  <a:pt x="278" y="154"/>
                </a:cubicBezTo>
                <a:cubicBezTo>
                  <a:pt x="277" y="154"/>
                  <a:pt x="277" y="154"/>
                  <a:pt x="277" y="154"/>
                </a:cubicBezTo>
                <a:cubicBezTo>
                  <a:pt x="275" y="154"/>
                  <a:pt x="275" y="154"/>
                  <a:pt x="275" y="154"/>
                </a:cubicBezTo>
                <a:cubicBezTo>
                  <a:pt x="275" y="156"/>
                  <a:pt x="275" y="156"/>
                  <a:pt x="275" y="156"/>
                </a:cubicBezTo>
                <a:cubicBezTo>
                  <a:pt x="273" y="156"/>
                  <a:pt x="273" y="156"/>
                  <a:pt x="273" y="156"/>
                </a:cubicBezTo>
                <a:cubicBezTo>
                  <a:pt x="273" y="159"/>
                  <a:pt x="273" y="159"/>
                  <a:pt x="273" y="159"/>
                </a:cubicBezTo>
                <a:cubicBezTo>
                  <a:pt x="271" y="163"/>
                  <a:pt x="271" y="163"/>
                  <a:pt x="271" y="163"/>
                </a:cubicBezTo>
                <a:cubicBezTo>
                  <a:pt x="274" y="169"/>
                  <a:pt x="274" y="169"/>
                  <a:pt x="274" y="169"/>
                </a:cubicBezTo>
                <a:cubicBezTo>
                  <a:pt x="274" y="167"/>
                  <a:pt x="274" y="167"/>
                  <a:pt x="274" y="167"/>
                </a:cubicBezTo>
                <a:cubicBezTo>
                  <a:pt x="277" y="170"/>
                  <a:pt x="277" y="170"/>
                  <a:pt x="277" y="170"/>
                </a:cubicBezTo>
                <a:cubicBezTo>
                  <a:pt x="280" y="171"/>
                  <a:pt x="280" y="171"/>
                  <a:pt x="280" y="171"/>
                </a:cubicBezTo>
                <a:cubicBezTo>
                  <a:pt x="280" y="169"/>
                  <a:pt x="280" y="169"/>
                  <a:pt x="280" y="169"/>
                </a:cubicBezTo>
                <a:cubicBezTo>
                  <a:pt x="280" y="167"/>
                  <a:pt x="280" y="167"/>
                  <a:pt x="280" y="167"/>
                </a:cubicBezTo>
                <a:cubicBezTo>
                  <a:pt x="280" y="164"/>
                  <a:pt x="280" y="164"/>
                  <a:pt x="280" y="164"/>
                </a:cubicBezTo>
                <a:cubicBezTo>
                  <a:pt x="281" y="163"/>
                  <a:pt x="281" y="163"/>
                  <a:pt x="281" y="163"/>
                </a:cubicBezTo>
                <a:cubicBezTo>
                  <a:pt x="280" y="161"/>
                  <a:pt x="280" y="161"/>
                  <a:pt x="280" y="161"/>
                </a:cubicBezTo>
                <a:cubicBezTo>
                  <a:pt x="281" y="161"/>
                  <a:pt x="281" y="161"/>
                  <a:pt x="281" y="161"/>
                </a:cubicBezTo>
                <a:cubicBezTo>
                  <a:pt x="283" y="161"/>
                  <a:pt x="283" y="161"/>
                  <a:pt x="283" y="161"/>
                </a:cubicBezTo>
                <a:cubicBezTo>
                  <a:pt x="284" y="160"/>
                  <a:pt x="284" y="160"/>
                  <a:pt x="284" y="160"/>
                </a:cubicBezTo>
                <a:cubicBezTo>
                  <a:pt x="284" y="161"/>
                  <a:pt x="284" y="161"/>
                  <a:pt x="284" y="161"/>
                </a:cubicBezTo>
                <a:cubicBezTo>
                  <a:pt x="290" y="180"/>
                  <a:pt x="290" y="180"/>
                  <a:pt x="290" y="180"/>
                </a:cubicBezTo>
                <a:cubicBezTo>
                  <a:pt x="291" y="184"/>
                  <a:pt x="291" y="184"/>
                  <a:pt x="291" y="184"/>
                </a:cubicBezTo>
                <a:cubicBezTo>
                  <a:pt x="293" y="181"/>
                  <a:pt x="293" y="181"/>
                  <a:pt x="293" y="181"/>
                </a:cubicBezTo>
                <a:cubicBezTo>
                  <a:pt x="295" y="184"/>
                  <a:pt x="295" y="184"/>
                  <a:pt x="295" y="184"/>
                </a:cubicBezTo>
                <a:cubicBezTo>
                  <a:pt x="295" y="181"/>
                  <a:pt x="295" y="181"/>
                  <a:pt x="295" y="181"/>
                </a:cubicBezTo>
                <a:cubicBezTo>
                  <a:pt x="297" y="181"/>
                  <a:pt x="297" y="181"/>
                  <a:pt x="297" y="181"/>
                </a:cubicBezTo>
                <a:cubicBezTo>
                  <a:pt x="298" y="180"/>
                  <a:pt x="298" y="180"/>
                  <a:pt x="298" y="180"/>
                </a:cubicBezTo>
                <a:cubicBezTo>
                  <a:pt x="297" y="179"/>
                  <a:pt x="297" y="179"/>
                  <a:pt x="297" y="179"/>
                </a:cubicBezTo>
                <a:cubicBezTo>
                  <a:pt x="295" y="174"/>
                  <a:pt x="295" y="174"/>
                  <a:pt x="295" y="174"/>
                </a:cubicBezTo>
                <a:cubicBezTo>
                  <a:pt x="295" y="170"/>
                  <a:pt x="295" y="170"/>
                  <a:pt x="295" y="170"/>
                </a:cubicBezTo>
                <a:cubicBezTo>
                  <a:pt x="297" y="170"/>
                  <a:pt x="297" y="170"/>
                  <a:pt x="297" y="170"/>
                </a:cubicBezTo>
                <a:cubicBezTo>
                  <a:pt x="298" y="169"/>
                  <a:pt x="298" y="169"/>
                  <a:pt x="298" y="169"/>
                </a:cubicBezTo>
                <a:cubicBezTo>
                  <a:pt x="298" y="166"/>
                  <a:pt x="298" y="166"/>
                  <a:pt x="298" y="166"/>
                </a:cubicBezTo>
                <a:cubicBezTo>
                  <a:pt x="295" y="157"/>
                  <a:pt x="295" y="157"/>
                  <a:pt x="295" y="157"/>
                </a:cubicBezTo>
                <a:cubicBezTo>
                  <a:pt x="297" y="157"/>
                  <a:pt x="297" y="157"/>
                  <a:pt x="297" y="157"/>
                </a:cubicBezTo>
                <a:cubicBezTo>
                  <a:pt x="298" y="157"/>
                  <a:pt x="298" y="157"/>
                  <a:pt x="298" y="157"/>
                </a:cubicBezTo>
                <a:cubicBezTo>
                  <a:pt x="300" y="157"/>
                  <a:pt x="300" y="157"/>
                  <a:pt x="300" y="157"/>
                </a:cubicBezTo>
                <a:cubicBezTo>
                  <a:pt x="306" y="159"/>
                  <a:pt x="306" y="159"/>
                  <a:pt x="306" y="159"/>
                </a:cubicBezTo>
                <a:cubicBezTo>
                  <a:pt x="308" y="151"/>
                  <a:pt x="308" y="151"/>
                  <a:pt x="308" y="151"/>
                </a:cubicBezTo>
                <a:cubicBezTo>
                  <a:pt x="310" y="143"/>
                  <a:pt x="310" y="143"/>
                  <a:pt x="310" y="143"/>
                </a:cubicBezTo>
                <a:cubicBezTo>
                  <a:pt x="308" y="140"/>
                  <a:pt x="308" y="140"/>
                  <a:pt x="308" y="140"/>
                </a:cubicBezTo>
                <a:cubicBezTo>
                  <a:pt x="308" y="138"/>
                  <a:pt x="308" y="138"/>
                  <a:pt x="308" y="138"/>
                </a:cubicBezTo>
                <a:cubicBezTo>
                  <a:pt x="310" y="136"/>
                  <a:pt x="310" y="136"/>
                  <a:pt x="310" y="136"/>
                </a:cubicBezTo>
                <a:cubicBezTo>
                  <a:pt x="311" y="134"/>
                  <a:pt x="311" y="134"/>
                  <a:pt x="311" y="134"/>
                </a:cubicBezTo>
                <a:cubicBezTo>
                  <a:pt x="313" y="131"/>
                  <a:pt x="313" y="131"/>
                  <a:pt x="313" y="131"/>
                </a:cubicBezTo>
                <a:cubicBezTo>
                  <a:pt x="313" y="128"/>
                  <a:pt x="313" y="128"/>
                  <a:pt x="313" y="128"/>
                </a:cubicBezTo>
                <a:cubicBezTo>
                  <a:pt x="311" y="126"/>
                  <a:pt x="311" y="126"/>
                  <a:pt x="311" y="126"/>
                </a:cubicBezTo>
                <a:cubicBezTo>
                  <a:pt x="311" y="124"/>
                  <a:pt x="311" y="124"/>
                  <a:pt x="311" y="124"/>
                </a:cubicBezTo>
                <a:cubicBezTo>
                  <a:pt x="311" y="121"/>
                  <a:pt x="311" y="121"/>
                  <a:pt x="311" y="121"/>
                </a:cubicBezTo>
                <a:cubicBezTo>
                  <a:pt x="313" y="120"/>
                  <a:pt x="313" y="120"/>
                  <a:pt x="313" y="120"/>
                </a:cubicBezTo>
                <a:cubicBezTo>
                  <a:pt x="314" y="120"/>
                  <a:pt x="314" y="120"/>
                  <a:pt x="314" y="120"/>
                </a:cubicBezTo>
                <a:cubicBezTo>
                  <a:pt x="316" y="120"/>
                  <a:pt x="316" y="120"/>
                  <a:pt x="316" y="120"/>
                </a:cubicBezTo>
                <a:cubicBezTo>
                  <a:pt x="316" y="118"/>
                  <a:pt x="316" y="118"/>
                  <a:pt x="316" y="118"/>
                </a:cubicBezTo>
                <a:cubicBezTo>
                  <a:pt x="317" y="117"/>
                  <a:pt x="317" y="117"/>
                  <a:pt x="317" y="117"/>
                </a:cubicBezTo>
                <a:cubicBezTo>
                  <a:pt x="318" y="116"/>
                  <a:pt x="318" y="116"/>
                  <a:pt x="318" y="116"/>
                </a:cubicBezTo>
                <a:cubicBezTo>
                  <a:pt x="320" y="114"/>
                  <a:pt x="320" y="114"/>
                  <a:pt x="320" y="114"/>
                </a:cubicBezTo>
                <a:cubicBezTo>
                  <a:pt x="323" y="113"/>
                  <a:pt x="323" y="113"/>
                  <a:pt x="323" y="113"/>
                </a:cubicBezTo>
                <a:cubicBezTo>
                  <a:pt x="328" y="111"/>
                  <a:pt x="328" y="111"/>
                  <a:pt x="328" y="111"/>
                </a:cubicBezTo>
                <a:cubicBezTo>
                  <a:pt x="330" y="111"/>
                  <a:pt x="330" y="111"/>
                  <a:pt x="330" y="111"/>
                </a:cubicBezTo>
                <a:cubicBezTo>
                  <a:pt x="330" y="113"/>
                  <a:pt x="330" y="113"/>
                  <a:pt x="330" y="113"/>
                </a:cubicBezTo>
                <a:cubicBezTo>
                  <a:pt x="331" y="114"/>
                  <a:pt x="331" y="114"/>
                  <a:pt x="331" y="114"/>
                </a:cubicBezTo>
                <a:cubicBezTo>
                  <a:pt x="334" y="114"/>
                  <a:pt x="334" y="114"/>
                  <a:pt x="334" y="114"/>
                </a:cubicBezTo>
                <a:cubicBezTo>
                  <a:pt x="333" y="113"/>
                  <a:pt x="333" y="113"/>
                  <a:pt x="333" y="113"/>
                </a:cubicBezTo>
                <a:cubicBezTo>
                  <a:pt x="331" y="110"/>
                  <a:pt x="331" y="110"/>
                  <a:pt x="331" y="110"/>
                </a:cubicBezTo>
                <a:cubicBezTo>
                  <a:pt x="330" y="108"/>
                  <a:pt x="330" y="108"/>
                  <a:pt x="330" y="108"/>
                </a:cubicBezTo>
                <a:cubicBezTo>
                  <a:pt x="331" y="106"/>
                  <a:pt x="331" y="106"/>
                  <a:pt x="331" y="106"/>
                </a:cubicBezTo>
                <a:cubicBezTo>
                  <a:pt x="334" y="103"/>
                  <a:pt x="334" y="103"/>
                  <a:pt x="334" y="103"/>
                </a:cubicBezTo>
                <a:cubicBezTo>
                  <a:pt x="333" y="101"/>
                  <a:pt x="333" y="101"/>
                  <a:pt x="333" y="101"/>
                </a:cubicBezTo>
                <a:cubicBezTo>
                  <a:pt x="333" y="100"/>
                  <a:pt x="333" y="100"/>
                  <a:pt x="333" y="100"/>
                </a:cubicBezTo>
                <a:cubicBezTo>
                  <a:pt x="331" y="98"/>
                  <a:pt x="331" y="98"/>
                  <a:pt x="331" y="98"/>
                </a:cubicBezTo>
                <a:lnTo>
                  <a:pt x="330" y="9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42" name="Freeform 153"/>
          <p:cNvSpPr>
            <a:spLocks/>
          </p:cNvSpPr>
          <p:nvPr/>
        </p:nvSpPr>
        <p:spPr bwMode="auto">
          <a:xfrm>
            <a:off x="5707854" y="2437263"/>
            <a:ext cx="425053" cy="591158"/>
          </a:xfrm>
          <a:custGeom>
            <a:avLst/>
            <a:gdLst>
              <a:gd name="T0" fmla="*/ 137 w 238"/>
              <a:gd name="T1" fmla="*/ 231 h 240"/>
              <a:gd name="T2" fmla="*/ 154 w 238"/>
              <a:gd name="T3" fmla="*/ 232 h 240"/>
              <a:gd name="T4" fmla="*/ 164 w 238"/>
              <a:gd name="T5" fmla="*/ 231 h 240"/>
              <a:gd name="T6" fmla="*/ 169 w 238"/>
              <a:gd name="T7" fmla="*/ 223 h 240"/>
              <a:gd name="T8" fmla="*/ 161 w 238"/>
              <a:gd name="T9" fmla="*/ 206 h 240"/>
              <a:gd name="T10" fmla="*/ 152 w 238"/>
              <a:gd name="T11" fmla="*/ 195 h 240"/>
              <a:gd name="T12" fmla="*/ 141 w 238"/>
              <a:gd name="T13" fmla="*/ 183 h 240"/>
              <a:gd name="T14" fmla="*/ 154 w 238"/>
              <a:gd name="T15" fmla="*/ 165 h 240"/>
              <a:gd name="T16" fmla="*/ 172 w 238"/>
              <a:gd name="T17" fmla="*/ 166 h 240"/>
              <a:gd name="T18" fmla="*/ 181 w 238"/>
              <a:gd name="T19" fmla="*/ 149 h 240"/>
              <a:gd name="T20" fmla="*/ 194 w 238"/>
              <a:gd name="T21" fmla="*/ 127 h 240"/>
              <a:gd name="T22" fmla="*/ 200 w 238"/>
              <a:gd name="T23" fmla="*/ 117 h 240"/>
              <a:gd name="T24" fmla="*/ 205 w 238"/>
              <a:gd name="T25" fmla="*/ 104 h 240"/>
              <a:gd name="T26" fmla="*/ 209 w 238"/>
              <a:gd name="T27" fmla="*/ 90 h 240"/>
              <a:gd name="T28" fmla="*/ 205 w 238"/>
              <a:gd name="T29" fmla="*/ 82 h 240"/>
              <a:gd name="T30" fmla="*/ 198 w 238"/>
              <a:gd name="T31" fmla="*/ 74 h 240"/>
              <a:gd name="T32" fmla="*/ 192 w 238"/>
              <a:gd name="T33" fmla="*/ 64 h 240"/>
              <a:gd name="T34" fmla="*/ 190 w 238"/>
              <a:gd name="T35" fmla="*/ 54 h 240"/>
              <a:gd name="T36" fmla="*/ 182 w 238"/>
              <a:gd name="T37" fmla="*/ 48 h 240"/>
              <a:gd name="T38" fmla="*/ 200 w 238"/>
              <a:gd name="T39" fmla="*/ 44 h 240"/>
              <a:gd name="T40" fmla="*/ 226 w 238"/>
              <a:gd name="T41" fmla="*/ 40 h 240"/>
              <a:gd name="T42" fmla="*/ 238 w 238"/>
              <a:gd name="T43" fmla="*/ 28 h 240"/>
              <a:gd name="T44" fmla="*/ 218 w 238"/>
              <a:gd name="T45" fmla="*/ 24 h 240"/>
              <a:gd name="T46" fmla="*/ 207 w 238"/>
              <a:gd name="T47" fmla="*/ 12 h 240"/>
              <a:gd name="T48" fmla="*/ 190 w 238"/>
              <a:gd name="T49" fmla="*/ 0 h 240"/>
              <a:gd name="T50" fmla="*/ 177 w 238"/>
              <a:gd name="T51" fmla="*/ 4 h 240"/>
              <a:gd name="T52" fmla="*/ 146 w 238"/>
              <a:gd name="T53" fmla="*/ 8 h 240"/>
              <a:gd name="T54" fmla="*/ 138 w 238"/>
              <a:gd name="T55" fmla="*/ 20 h 240"/>
              <a:gd name="T56" fmla="*/ 148 w 238"/>
              <a:gd name="T57" fmla="*/ 33 h 240"/>
              <a:gd name="T58" fmla="*/ 138 w 238"/>
              <a:gd name="T59" fmla="*/ 46 h 240"/>
              <a:gd name="T60" fmla="*/ 130 w 238"/>
              <a:gd name="T61" fmla="*/ 56 h 240"/>
              <a:gd name="T62" fmla="*/ 130 w 238"/>
              <a:gd name="T63" fmla="*/ 61 h 240"/>
              <a:gd name="T64" fmla="*/ 124 w 238"/>
              <a:gd name="T65" fmla="*/ 70 h 240"/>
              <a:gd name="T66" fmla="*/ 121 w 238"/>
              <a:gd name="T67" fmla="*/ 84 h 240"/>
              <a:gd name="T68" fmla="*/ 116 w 238"/>
              <a:gd name="T69" fmla="*/ 97 h 240"/>
              <a:gd name="T70" fmla="*/ 104 w 238"/>
              <a:gd name="T71" fmla="*/ 96 h 240"/>
              <a:gd name="T72" fmla="*/ 95 w 238"/>
              <a:gd name="T73" fmla="*/ 105 h 240"/>
              <a:gd name="T74" fmla="*/ 84 w 238"/>
              <a:gd name="T75" fmla="*/ 109 h 240"/>
              <a:gd name="T76" fmla="*/ 84 w 238"/>
              <a:gd name="T77" fmla="*/ 127 h 240"/>
              <a:gd name="T78" fmla="*/ 59 w 238"/>
              <a:gd name="T79" fmla="*/ 135 h 240"/>
              <a:gd name="T80" fmla="*/ 38 w 238"/>
              <a:gd name="T81" fmla="*/ 135 h 240"/>
              <a:gd name="T82" fmla="*/ 3 w 238"/>
              <a:gd name="T83" fmla="*/ 134 h 240"/>
              <a:gd name="T84" fmla="*/ 24 w 238"/>
              <a:gd name="T85" fmla="*/ 157 h 240"/>
              <a:gd name="T86" fmla="*/ 36 w 238"/>
              <a:gd name="T87" fmla="*/ 175 h 240"/>
              <a:gd name="T88" fmla="*/ 44 w 238"/>
              <a:gd name="T89" fmla="*/ 187 h 240"/>
              <a:gd name="T90" fmla="*/ 28 w 238"/>
              <a:gd name="T91" fmla="*/ 191 h 240"/>
              <a:gd name="T92" fmla="*/ 20 w 238"/>
              <a:gd name="T93" fmla="*/ 210 h 240"/>
              <a:gd name="T94" fmla="*/ 23 w 238"/>
              <a:gd name="T95" fmla="*/ 215 h 240"/>
              <a:gd name="T96" fmla="*/ 32 w 238"/>
              <a:gd name="T97" fmla="*/ 215 h 240"/>
              <a:gd name="T98" fmla="*/ 49 w 238"/>
              <a:gd name="T99" fmla="*/ 211 h 240"/>
              <a:gd name="T100" fmla="*/ 60 w 238"/>
              <a:gd name="T101" fmla="*/ 211 h 240"/>
              <a:gd name="T102" fmla="*/ 71 w 238"/>
              <a:gd name="T103" fmla="*/ 214 h 240"/>
              <a:gd name="T104" fmla="*/ 91 w 238"/>
              <a:gd name="T105" fmla="*/ 208 h 240"/>
              <a:gd name="T106" fmla="*/ 101 w 238"/>
              <a:gd name="T107" fmla="*/ 219 h 240"/>
              <a:gd name="T108" fmla="*/ 111 w 238"/>
              <a:gd name="T109" fmla="*/ 226 h 240"/>
              <a:gd name="T110" fmla="*/ 116 w 238"/>
              <a:gd name="T111" fmla="*/ 235 h 240"/>
              <a:gd name="T112" fmla="*/ 120 w 238"/>
              <a:gd name="T113" fmla="*/ 239 h 240"/>
              <a:gd name="T114" fmla="*/ 128 w 238"/>
              <a:gd name="T115" fmla="*/ 236 h 240"/>
              <a:gd name="T116" fmla="*/ 128 w 238"/>
              <a:gd name="T117" fmla="*/ 23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8" h="240">
                <a:moveTo>
                  <a:pt x="128" y="236"/>
                </a:moveTo>
                <a:lnTo>
                  <a:pt x="133" y="236"/>
                </a:lnTo>
                <a:lnTo>
                  <a:pt x="134" y="235"/>
                </a:lnTo>
                <a:lnTo>
                  <a:pt x="133" y="231"/>
                </a:lnTo>
                <a:lnTo>
                  <a:pt x="137" y="231"/>
                </a:lnTo>
                <a:lnTo>
                  <a:pt x="138" y="231"/>
                </a:lnTo>
                <a:lnTo>
                  <a:pt x="141" y="231"/>
                </a:lnTo>
                <a:lnTo>
                  <a:pt x="148" y="232"/>
                </a:lnTo>
                <a:lnTo>
                  <a:pt x="150" y="232"/>
                </a:lnTo>
                <a:lnTo>
                  <a:pt x="154" y="232"/>
                </a:lnTo>
                <a:lnTo>
                  <a:pt x="156" y="231"/>
                </a:lnTo>
                <a:lnTo>
                  <a:pt x="158" y="228"/>
                </a:lnTo>
                <a:lnTo>
                  <a:pt x="160" y="228"/>
                </a:lnTo>
                <a:lnTo>
                  <a:pt x="161" y="228"/>
                </a:lnTo>
                <a:lnTo>
                  <a:pt x="164" y="231"/>
                </a:lnTo>
                <a:lnTo>
                  <a:pt x="165" y="231"/>
                </a:lnTo>
                <a:lnTo>
                  <a:pt x="172" y="228"/>
                </a:lnTo>
                <a:lnTo>
                  <a:pt x="169" y="227"/>
                </a:lnTo>
                <a:lnTo>
                  <a:pt x="169" y="226"/>
                </a:lnTo>
                <a:lnTo>
                  <a:pt x="169" y="223"/>
                </a:lnTo>
                <a:lnTo>
                  <a:pt x="169" y="222"/>
                </a:lnTo>
                <a:lnTo>
                  <a:pt x="165" y="218"/>
                </a:lnTo>
                <a:lnTo>
                  <a:pt x="161" y="211"/>
                </a:lnTo>
                <a:lnTo>
                  <a:pt x="161" y="208"/>
                </a:lnTo>
                <a:lnTo>
                  <a:pt x="161" y="206"/>
                </a:lnTo>
                <a:lnTo>
                  <a:pt x="160" y="204"/>
                </a:lnTo>
                <a:lnTo>
                  <a:pt x="156" y="206"/>
                </a:lnTo>
                <a:lnTo>
                  <a:pt x="154" y="204"/>
                </a:lnTo>
                <a:lnTo>
                  <a:pt x="152" y="202"/>
                </a:lnTo>
                <a:lnTo>
                  <a:pt x="152" y="195"/>
                </a:lnTo>
                <a:lnTo>
                  <a:pt x="152" y="192"/>
                </a:lnTo>
                <a:lnTo>
                  <a:pt x="150" y="191"/>
                </a:lnTo>
                <a:lnTo>
                  <a:pt x="146" y="188"/>
                </a:lnTo>
                <a:lnTo>
                  <a:pt x="141" y="184"/>
                </a:lnTo>
                <a:lnTo>
                  <a:pt x="141" y="183"/>
                </a:lnTo>
                <a:lnTo>
                  <a:pt x="141" y="179"/>
                </a:lnTo>
                <a:lnTo>
                  <a:pt x="146" y="169"/>
                </a:lnTo>
                <a:lnTo>
                  <a:pt x="150" y="165"/>
                </a:lnTo>
                <a:lnTo>
                  <a:pt x="152" y="162"/>
                </a:lnTo>
                <a:lnTo>
                  <a:pt x="154" y="165"/>
                </a:lnTo>
                <a:lnTo>
                  <a:pt x="156" y="166"/>
                </a:lnTo>
                <a:lnTo>
                  <a:pt x="158" y="169"/>
                </a:lnTo>
                <a:lnTo>
                  <a:pt x="161" y="169"/>
                </a:lnTo>
                <a:lnTo>
                  <a:pt x="164" y="166"/>
                </a:lnTo>
                <a:lnTo>
                  <a:pt x="172" y="166"/>
                </a:lnTo>
                <a:lnTo>
                  <a:pt x="173" y="165"/>
                </a:lnTo>
                <a:lnTo>
                  <a:pt x="174" y="162"/>
                </a:lnTo>
                <a:lnTo>
                  <a:pt x="177" y="158"/>
                </a:lnTo>
                <a:lnTo>
                  <a:pt x="178" y="154"/>
                </a:lnTo>
                <a:lnTo>
                  <a:pt x="181" y="149"/>
                </a:lnTo>
                <a:lnTo>
                  <a:pt x="185" y="145"/>
                </a:lnTo>
                <a:lnTo>
                  <a:pt x="189" y="141"/>
                </a:lnTo>
                <a:lnTo>
                  <a:pt x="192" y="134"/>
                </a:lnTo>
                <a:lnTo>
                  <a:pt x="192" y="130"/>
                </a:lnTo>
                <a:lnTo>
                  <a:pt x="194" y="127"/>
                </a:lnTo>
                <a:lnTo>
                  <a:pt x="198" y="126"/>
                </a:lnTo>
                <a:lnTo>
                  <a:pt x="200" y="125"/>
                </a:lnTo>
                <a:lnTo>
                  <a:pt x="198" y="122"/>
                </a:lnTo>
                <a:lnTo>
                  <a:pt x="198" y="121"/>
                </a:lnTo>
                <a:lnTo>
                  <a:pt x="200" y="117"/>
                </a:lnTo>
                <a:lnTo>
                  <a:pt x="204" y="113"/>
                </a:lnTo>
                <a:lnTo>
                  <a:pt x="205" y="109"/>
                </a:lnTo>
                <a:lnTo>
                  <a:pt x="207" y="108"/>
                </a:lnTo>
                <a:lnTo>
                  <a:pt x="205" y="108"/>
                </a:lnTo>
                <a:lnTo>
                  <a:pt x="205" y="104"/>
                </a:lnTo>
                <a:lnTo>
                  <a:pt x="205" y="101"/>
                </a:lnTo>
                <a:lnTo>
                  <a:pt x="205" y="97"/>
                </a:lnTo>
                <a:lnTo>
                  <a:pt x="204" y="96"/>
                </a:lnTo>
                <a:lnTo>
                  <a:pt x="204" y="94"/>
                </a:lnTo>
                <a:lnTo>
                  <a:pt x="209" y="90"/>
                </a:lnTo>
                <a:lnTo>
                  <a:pt x="213" y="88"/>
                </a:lnTo>
                <a:lnTo>
                  <a:pt x="215" y="88"/>
                </a:lnTo>
                <a:lnTo>
                  <a:pt x="215" y="86"/>
                </a:lnTo>
                <a:lnTo>
                  <a:pt x="211" y="84"/>
                </a:lnTo>
                <a:lnTo>
                  <a:pt x="205" y="82"/>
                </a:lnTo>
                <a:lnTo>
                  <a:pt x="204" y="81"/>
                </a:lnTo>
                <a:lnTo>
                  <a:pt x="202" y="78"/>
                </a:lnTo>
                <a:lnTo>
                  <a:pt x="200" y="77"/>
                </a:lnTo>
                <a:lnTo>
                  <a:pt x="198" y="77"/>
                </a:lnTo>
                <a:lnTo>
                  <a:pt x="198" y="74"/>
                </a:lnTo>
                <a:lnTo>
                  <a:pt x="196" y="73"/>
                </a:lnTo>
                <a:lnTo>
                  <a:pt x="192" y="69"/>
                </a:lnTo>
                <a:lnTo>
                  <a:pt x="190" y="69"/>
                </a:lnTo>
                <a:lnTo>
                  <a:pt x="192" y="65"/>
                </a:lnTo>
                <a:lnTo>
                  <a:pt x="192" y="64"/>
                </a:lnTo>
                <a:lnTo>
                  <a:pt x="190" y="61"/>
                </a:lnTo>
                <a:lnTo>
                  <a:pt x="189" y="61"/>
                </a:lnTo>
                <a:lnTo>
                  <a:pt x="189" y="60"/>
                </a:lnTo>
                <a:lnTo>
                  <a:pt x="192" y="56"/>
                </a:lnTo>
                <a:lnTo>
                  <a:pt x="190" y="54"/>
                </a:lnTo>
                <a:lnTo>
                  <a:pt x="186" y="54"/>
                </a:lnTo>
                <a:lnTo>
                  <a:pt x="186" y="52"/>
                </a:lnTo>
                <a:lnTo>
                  <a:pt x="186" y="50"/>
                </a:lnTo>
                <a:lnTo>
                  <a:pt x="185" y="50"/>
                </a:lnTo>
                <a:lnTo>
                  <a:pt x="182" y="48"/>
                </a:lnTo>
                <a:lnTo>
                  <a:pt x="182" y="46"/>
                </a:lnTo>
                <a:lnTo>
                  <a:pt x="186" y="42"/>
                </a:lnTo>
                <a:lnTo>
                  <a:pt x="190" y="40"/>
                </a:lnTo>
                <a:lnTo>
                  <a:pt x="194" y="42"/>
                </a:lnTo>
                <a:lnTo>
                  <a:pt x="200" y="44"/>
                </a:lnTo>
                <a:lnTo>
                  <a:pt x="207" y="46"/>
                </a:lnTo>
                <a:lnTo>
                  <a:pt x="211" y="46"/>
                </a:lnTo>
                <a:lnTo>
                  <a:pt x="215" y="44"/>
                </a:lnTo>
                <a:lnTo>
                  <a:pt x="221" y="42"/>
                </a:lnTo>
                <a:lnTo>
                  <a:pt x="226" y="40"/>
                </a:lnTo>
                <a:lnTo>
                  <a:pt x="229" y="38"/>
                </a:lnTo>
                <a:lnTo>
                  <a:pt x="230" y="35"/>
                </a:lnTo>
                <a:lnTo>
                  <a:pt x="230" y="33"/>
                </a:lnTo>
                <a:lnTo>
                  <a:pt x="234" y="31"/>
                </a:lnTo>
                <a:lnTo>
                  <a:pt x="238" y="28"/>
                </a:lnTo>
                <a:lnTo>
                  <a:pt x="238" y="27"/>
                </a:lnTo>
                <a:lnTo>
                  <a:pt x="234" y="27"/>
                </a:lnTo>
                <a:lnTo>
                  <a:pt x="226" y="27"/>
                </a:lnTo>
                <a:lnTo>
                  <a:pt x="221" y="25"/>
                </a:lnTo>
                <a:lnTo>
                  <a:pt x="218" y="24"/>
                </a:lnTo>
                <a:lnTo>
                  <a:pt x="218" y="20"/>
                </a:lnTo>
                <a:lnTo>
                  <a:pt x="217" y="21"/>
                </a:lnTo>
                <a:lnTo>
                  <a:pt x="213" y="21"/>
                </a:lnTo>
                <a:lnTo>
                  <a:pt x="209" y="17"/>
                </a:lnTo>
                <a:lnTo>
                  <a:pt x="207" y="12"/>
                </a:lnTo>
                <a:lnTo>
                  <a:pt x="205" y="7"/>
                </a:lnTo>
                <a:lnTo>
                  <a:pt x="200" y="4"/>
                </a:lnTo>
                <a:lnTo>
                  <a:pt x="198" y="4"/>
                </a:lnTo>
                <a:lnTo>
                  <a:pt x="194" y="0"/>
                </a:lnTo>
                <a:lnTo>
                  <a:pt x="190" y="0"/>
                </a:lnTo>
                <a:lnTo>
                  <a:pt x="189" y="3"/>
                </a:lnTo>
                <a:lnTo>
                  <a:pt x="189" y="0"/>
                </a:lnTo>
                <a:lnTo>
                  <a:pt x="185" y="0"/>
                </a:lnTo>
                <a:lnTo>
                  <a:pt x="178" y="3"/>
                </a:lnTo>
                <a:lnTo>
                  <a:pt x="177" y="4"/>
                </a:lnTo>
                <a:lnTo>
                  <a:pt x="174" y="3"/>
                </a:lnTo>
                <a:lnTo>
                  <a:pt x="172" y="3"/>
                </a:lnTo>
                <a:lnTo>
                  <a:pt x="156" y="4"/>
                </a:lnTo>
                <a:lnTo>
                  <a:pt x="150" y="7"/>
                </a:lnTo>
                <a:lnTo>
                  <a:pt x="146" y="8"/>
                </a:lnTo>
                <a:lnTo>
                  <a:pt x="145" y="11"/>
                </a:lnTo>
                <a:lnTo>
                  <a:pt x="142" y="11"/>
                </a:lnTo>
                <a:lnTo>
                  <a:pt x="141" y="12"/>
                </a:lnTo>
                <a:lnTo>
                  <a:pt x="137" y="17"/>
                </a:lnTo>
                <a:lnTo>
                  <a:pt x="138" y="20"/>
                </a:lnTo>
                <a:lnTo>
                  <a:pt x="141" y="20"/>
                </a:lnTo>
                <a:lnTo>
                  <a:pt x="145" y="25"/>
                </a:lnTo>
                <a:lnTo>
                  <a:pt x="146" y="29"/>
                </a:lnTo>
                <a:lnTo>
                  <a:pt x="146" y="31"/>
                </a:lnTo>
                <a:lnTo>
                  <a:pt x="148" y="33"/>
                </a:lnTo>
                <a:lnTo>
                  <a:pt x="146" y="37"/>
                </a:lnTo>
                <a:lnTo>
                  <a:pt x="142" y="40"/>
                </a:lnTo>
                <a:lnTo>
                  <a:pt x="141" y="42"/>
                </a:lnTo>
                <a:lnTo>
                  <a:pt x="141" y="44"/>
                </a:lnTo>
                <a:lnTo>
                  <a:pt x="138" y="46"/>
                </a:lnTo>
                <a:lnTo>
                  <a:pt x="142" y="48"/>
                </a:lnTo>
                <a:lnTo>
                  <a:pt x="145" y="50"/>
                </a:lnTo>
                <a:lnTo>
                  <a:pt x="142" y="54"/>
                </a:lnTo>
                <a:lnTo>
                  <a:pt x="138" y="56"/>
                </a:lnTo>
                <a:lnTo>
                  <a:pt x="130" y="56"/>
                </a:lnTo>
                <a:lnTo>
                  <a:pt x="129" y="54"/>
                </a:lnTo>
                <a:lnTo>
                  <a:pt x="125" y="56"/>
                </a:lnTo>
                <a:lnTo>
                  <a:pt x="128" y="57"/>
                </a:lnTo>
                <a:lnTo>
                  <a:pt x="129" y="60"/>
                </a:lnTo>
                <a:lnTo>
                  <a:pt x="130" y="61"/>
                </a:lnTo>
                <a:lnTo>
                  <a:pt x="133" y="65"/>
                </a:lnTo>
                <a:lnTo>
                  <a:pt x="133" y="68"/>
                </a:lnTo>
                <a:lnTo>
                  <a:pt x="130" y="69"/>
                </a:lnTo>
                <a:lnTo>
                  <a:pt x="128" y="70"/>
                </a:lnTo>
                <a:lnTo>
                  <a:pt x="124" y="70"/>
                </a:lnTo>
                <a:lnTo>
                  <a:pt x="124" y="73"/>
                </a:lnTo>
                <a:lnTo>
                  <a:pt x="124" y="74"/>
                </a:lnTo>
                <a:lnTo>
                  <a:pt x="124" y="78"/>
                </a:lnTo>
                <a:lnTo>
                  <a:pt x="121" y="82"/>
                </a:lnTo>
                <a:lnTo>
                  <a:pt x="121" y="84"/>
                </a:lnTo>
                <a:lnTo>
                  <a:pt x="121" y="88"/>
                </a:lnTo>
                <a:lnTo>
                  <a:pt x="121" y="94"/>
                </a:lnTo>
                <a:lnTo>
                  <a:pt x="121" y="96"/>
                </a:lnTo>
                <a:lnTo>
                  <a:pt x="120" y="97"/>
                </a:lnTo>
                <a:lnTo>
                  <a:pt x="116" y="97"/>
                </a:lnTo>
                <a:lnTo>
                  <a:pt x="115" y="96"/>
                </a:lnTo>
                <a:lnTo>
                  <a:pt x="112" y="94"/>
                </a:lnTo>
                <a:lnTo>
                  <a:pt x="111" y="96"/>
                </a:lnTo>
                <a:lnTo>
                  <a:pt x="107" y="96"/>
                </a:lnTo>
                <a:lnTo>
                  <a:pt x="104" y="96"/>
                </a:lnTo>
                <a:lnTo>
                  <a:pt x="103" y="97"/>
                </a:lnTo>
                <a:lnTo>
                  <a:pt x="99" y="100"/>
                </a:lnTo>
                <a:lnTo>
                  <a:pt x="99" y="101"/>
                </a:lnTo>
                <a:lnTo>
                  <a:pt x="103" y="104"/>
                </a:lnTo>
                <a:lnTo>
                  <a:pt x="95" y="105"/>
                </a:lnTo>
                <a:lnTo>
                  <a:pt x="91" y="105"/>
                </a:lnTo>
                <a:lnTo>
                  <a:pt x="89" y="104"/>
                </a:lnTo>
                <a:lnTo>
                  <a:pt x="88" y="104"/>
                </a:lnTo>
                <a:lnTo>
                  <a:pt x="85" y="105"/>
                </a:lnTo>
                <a:lnTo>
                  <a:pt x="84" y="109"/>
                </a:lnTo>
                <a:lnTo>
                  <a:pt x="81" y="111"/>
                </a:lnTo>
                <a:lnTo>
                  <a:pt x="81" y="114"/>
                </a:lnTo>
                <a:lnTo>
                  <a:pt x="81" y="122"/>
                </a:lnTo>
                <a:lnTo>
                  <a:pt x="81" y="126"/>
                </a:lnTo>
                <a:lnTo>
                  <a:pt x="84" y="127"/>
                </a:lnTo>
                <a:lnTo>
                  <a:pt x="81" y="130"/>
                </a:lnTo>
                <a:lnTo>
                  <a:pt x="77" y="131"/>
                </a:lnTo>
                <a:lnTo>
                  <a:pt x="71" y="134"/>
                </a:lnTo>
                <a:lnTo>
                  <a:pt x="63" y="135"/>
                </a:lnTo>
                <a:lnTo>
                  <a:pt x="59" y="135"/>
                </a:lnTo>
                <a:lnTo>
                  <a:pt x="55" y="135"/>
                </a:lnTo>
                <a:lnTo>
                  <a:pt x="51" y="138"/>
                </a:lnTo>
                <a:lnTo>
                  <a:pt x="47" y="138"/>
                </a:lnTo>
                <a:lnTo>
                  <a:pt x="44" y="135"/>
                </a:lnTo>
                <a:lnTo>
                  <a:pt x="38" y="135"/>
                </a:lnTo>
                <a:lnTo>
                  <a:pt x="28" y="138"/>
                </a:lnTo>
                <a:lnTo>
                  <a:pt x="19" y="138"/>
                </a:lnTo>
                <a:lnTo>
                  <a:pt x="10" y="134"/>
                </a:lnTo>
                <a:lnTo>
                  <a:pt x="0" y="130"/>
                </a:lnTo>
                <a:lnTo>
                  <a:pt x="3" y="134"/>
                </a:lnTo>
                <a:lnTo>
                  <a:pt x="7" y="139"/>
                </a:lnTo>
                <a:lnTo>
                  <a:pt x="11" y="145"/>
                </a:lnTo>
                <a:lnTo>
                  <a:pt x="15" y="149"/>
                </a:lnTo>
                <a:lnTo>
                  <a:pt x="19" y="153"/>
                </a:lnTo>
                <a:lnTo>
                  <a:pt x="24" y="157"/>
                </a:lnTo>
                <a:lnTo>
                  <a:pt x="31" y="158"/>
                </a:lnTo>
                <a:lnTo>
                  <a:pt x="32" y="161"/>
                </a:lnTo>
                <a:lnTo>
                  <a:pt x="34" y="165"/>
                </a:lnTo>
                <a:lnTo>
                  <a:pt x="36" y="171"/>
                </a:lnTo>
                <a:lnTo>
                  <a:pt x="36" y="175"/>
                </a:lnTo>
                <a:lnTo>
                  <a:pt x="36" y="178"/>
                </a:lnTo>
                <a:lnTo>
                  <a:pt x="41" y="178"/>
                </a:lnTo>
                <a:lnTo>
                  <a:pt x="44" y="178"/>
                </a:lnTo>
                <a:lnTo>
                  <a:pt x="44" y="182"/>
                </a:lnTo>
                <a:lnTo>
                  <a:pt x="44" y="187"/>
                </a:lnTo>
                <a:lnTo>
                  <a:pt x="41" y="187"/>
                </a:lnTo>
                <a:lnTo>
                  <a:pt x="40" y="188"/>
                </a:lnTo>
                <a:lnTo>
                  <a:pt x="34" y="188"/>
                </a:lnTo>
                <a:lnTo>
                  <a:pt x="31" y="191"/>
                </a:lnTo>
                <a:lnTo>
                  <a:pt x="28" y="191"/>
                </a:lnTo>
                <a:lnTo>
                  <a:pt x="28" y="192"/>
                </a:lnTo>
                <a:lnTo>
                  <a:pt x="27" y="192"/>
                </a:lnTo>
                <a:lnTo>
                  <a:pt x="24" y="195"/>
                </a:lnTo>
                <a:lnTo>
                  <a:pt x="23" y="202"/>
                </a:lnTo>
                <a:lnTo>
                  <a:pt x="20" y="210"/>
                </a:lnTo>
                <a:lnTo>
                  <a:pt x="20" y="214"/>
                </a:lnTo>
                <a:lnTo>
                  <a:pt x="19" y="214"/>
                </a:lnTo>
                <a:lnTo>
                  <a:pt x="19" y="214"/>
                </a:lnTo>
                <a:lnTo>
                  <a:pt x="22" y="214"/>
                </a:lnTo>
                <a:lnTo>
                  <a:pt x="23" y="215"/>
                </a:lnTo>
                <a:lnTo>
                  <a:pt x="24" y="218"/>
                </a:lnTo>
                <a:lnTo>
                  <a:pt x="28" y="215"/>
                </a:lnTo>
                <a:lnTo>
                  <a:pt x="28" y="214"/>
                </a:lnTo>
                <a:lnTo>
                  <a:pt x="31" y="214"/>
                </a:lnTo>
                <a:lnTo>
                  <a:pt x="32" y="215"/>
                </a:lnTo>
                <a:lnTo>
                  <a:pt x="34" y="215"/>
                </a:lnTo>
                <a:lnTo>
                  <a:pt x="34" y="214"/>
                </a:lnTo>
                <a:lnTo>
                  <a:pt x="40" y="214"/>
                </a:lnTo>
                <a:lnTo>
                  <a:pt x="49" y="214"/>
                </a:lnTo>
                <a:lnTo>
                  <a:pt x="49" y="211"/>
                </a:lnTo>
                <a:lnTo>
                  <a:pt x="53" y="211"/>
                </a:lnTo>
                <a:lnTo>
                  <a:pt x="59" y="211"/>
                </a:lnTo>
                <a:lnTo>
                  <a:pt x="57" y="210"/>
                </a:lnTo>
                <a:lnTo>
                  <a:pt x="59" y="210"/>
                </a:lnTo>
                <a:lnTo>
                  <a:pt x="60" y="211"/>
                </a:lnTo>
                <a:lnTo>
                  <a:pt x="64" y="214"/>
                </a:lnTo>
                <a:lnTo>
                  <a:pt x="67" y="214"/>
                </a:lnTo>
                <a:lnTo>
                  <a:pt x="68" y="214"/>
                </a:lnTo>
                <a:lnTo>
                  <a:pt x="68" y="215"/>
                </a:lnTo>
                <a:lnTo>
                  <a:pt x="71" y="214"/>
                </a:lnTo>
                <a:lnTo>
                  <a:pt x="72" y="211"/>
                </a:lnTo>
                <a:lnTo>
                  <a:pt x="77" y="211"/>
                </a:lnTo>
                <a:lnTo>
                  <a:pt x="88" y="210"/>
                </a:lnTo>
                <a:lnTo>
                  <a:pt x="91" y="210"/>
                </a:lnTo>
                <a:lnTo>
                  <a:pt x="91" y="208"/>
                </a:lnTo>
                <a:lnTo>
                  <a:pt x="93" y="208"/>
                </a:lnTo>
                <a:lnTo>
                  <a:pt x="91" y="210"/>
                </a:lnTo>
                <a:lnTo>
                  <a:pt x="97" y="210"/>
                </a:lnTo>
                <a:lnTo>
                  <a:pt x="101" y="214"/>
                </a:lnTo>
                <a:lnTo>
                  <a:pt x="101" y="219"/>
                </a:lnTo>
                <a:lnTo>
                  <a:pt x="101" y="222"/>
                </a:lnTo>
                <a:lnTo>
                  <a:pt x="104" y="222"/>
                </a:lnTo>
                <a:lnTo>
                  <a:pt x="108" y="222"/>
                </a:lnTo>
                <a:lnTo>
                  <a:pt x="111" y="223"/>
                </a:lnTo>
                <a:lnTo>
                  <a:pt x="111" y="226"/>
                </a:lnTo>
                <a:lnTo>
                  <a:pt x="111" y="228"/>
                </a:lnTo>
                <a:lnTo>
                  <a:pt x="112" y="228"/>
                </a:lnTo>
                <a:lnTo>
                  <a:pt x="111" y="231"/>
                </a:lnTo>
                <a:lnTo>
                  <a:pt x="112" y="232"/>
                </a:lnTo>
                <a:lnTo>
                  <a:pt x="116" y="235"/>
                </a:lnTo>
                <a:lnTo>
                  <a:pt x="115" y="236"/>
                </a:lnTo>
                <a:lnTo>
                  <a:pt x="117" y="236"/>
                </a:lnTo>
                <a:lnTo>
                  <a:pt x="117" y="240"/>
                </a:lnTo>
                <a:lnTo>
                  <a:pt x="120" y="240"/>
                </a:lnTo>
                <a:lnTo>
                  <a:pt x="120" y="239"/>
                </a:lnTo>
                <a:lnTo>
                  <a:pt x="124" y="240"/>
                </a:lnTo>
                <a:lnTo>
                  <a:pt x="124" y="236"/>
                </a:lnTo>
                <a:lnTo>
                  <a:pt x="125" y="240"/>
                </a:lnTo>
                <a:lnTo>
                  <a:pt x="128" y="239"/>
                </a:lnTo>
                <a:lnTo>
                  <a:pt x="128" y="236"/>
                </a:lnTo>
                <a:lnTo>
                  <a:pt x="128" y="236"/>
                </a:lnTo>
                <a:lnTo>
                  <a:pt x="128" y="236"/>
                </a:lnTo>
                <a:lnTo>
                  <a:pt x="128" y="236"/>
                </a:lnTo>
                <a:lnTo>
                  <a:pt x="128" y="236"/>
                </a:lnTo>
                <a:lnTo>
                  <a:pt x="128" y="236"/>
                </a:lnTo>
                <a:lnTo>
                  <a:pt x="128" y="236"/>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43" name="Freeform 154"/>
          <p:cNvSpPr>
            <a:spLocks/>
          </p:cNvSpPr>
          <p:nvPr/>
        </p:nvSpPr>
        <p:spPr bwMode="auto">
          <a:xfrm>
            <a:off x="6488315" y="2826442"/>
            <a:ext cx="94655" cy="71432"/>
          </a:xfrm>
          <a:custGeom>
            <a:avLst/>
            <a:gdLst>
              <a:gd name="T0" fmla="*/ 3 w 53"/>
              <a:gd name="T1" fmla="*/ 21 h 29"/>
              <a:gd name="T2" fmla="*/ 4 w 53"/>
              <a:gd name="T3" fmla="*/ 24 h 29"/>
              <a:gd name="T4" fmla="*/ 7 w 53"/>
              <a:gd name="T5" fmla="*/ 25 h 29"/>
              <a:gd name="T6" fmla="*/ 12 w 53"/>
              <a:gd name="T7" fmla="*/ 26 h 29"/>
              <a:gd name="T8" fmla="*/ 16 w 53"/>
              <a:gd name="T9" fmla="*/ 26 h 29"/>
              <a:gd name="T10" fmla="*/ 20 w 53"/>
              <a:gd name="T11" fmla="*/ 29 h 29"/>
              <a:gd name="T12" fmla="*/ 23 w 53"/>
              <a:gd name="T13" fmla="*/ 26 h 29"/>
              <a:gd name="T14" fmla="*/ 25 w 53"/>
              <a:gd name="T15" fmla="*/ 26 h 29"/>
              <a:gd name="T16" fmla="*/ 27 w 53"/>
              <a:gd name="T17" fmla="*/ 25 h 29"/>
              <a:gd name="T18" fmla="*/ 35 w 53"/>
              <a:gd name="T19" fmla="*/ 26 h 29"/>
              <a:gd name="T20" fmla="*/ 40 w 53"/>
              <a:gd name="T21" fmla="*/ 26 h 29"/>
              <a:gd name="T22" fmla="*/ 43 w 53"/>
              <a:gd name="T23" fmla="*/ 26 h 29"/>
              <a:gd name="T24" fmla="*/ 44 w 53"/>
              <a:gd name="T25" fmla="*/ 26 h 29"/>
              <a:gd name="T26" fmla="*/ 48 w 53"/>
              <a:gd name="T27" fmla="*/ 26 h 29"/>
              <a:gd name="T28" fmla="*/ 52 w 53"/>
              <a:gd name="T29" fmla="*/ 26 h 29"/>
              <a:gd name="T30" fmla="*/ 53 w 53"/>
              <a:gd name="T31" fmla="*/ 25 h 29"/>
              <a:gd name="T32" fmla="*/ 52 w 53"/>
              <a:gd name="T33" fmla="*/ 24 h 29"/>
              <a:gd name="T34" fmla="*/ 52 w 53"/>
              <a:gd name="T35" fmla="*/ 20 h 29"/>
              <a:gd name="T36" fmla="*/ 52 w 53"/>
              <a:gd name="T37" fmla="*/ 17 h 29"/>
              <a:gd name="T38" fmla="*/ 48 w 53"/>
              <a:gd name="T39" fmla="*/ 16 h 29"/>
              <a:gd name="T40" fmla="*/ 47 w 53"/>
              <a:gd name="T41" fmla="*/ 16 h 29"/>
              <a:gd name="T42" fmla="*/ 44 w 53"/>
              <a:gd name="T43" fmla="*/ 13 h 29"/>
              <a:gd name="T44" fmla="*/ 44 w 53"/>
              <a:gd name="T45" fmla="*/ 11 h 29"/>
              <a:gd name="T46" fmla="*/ 44 w 53"/>
              <a:gd name="T47" fmla="*/ 8 h 29"/>
              <a:gd name="T48" fmla="*/ 40 w 53"/>
              <a:gd name="T49" fmla="*/ 7 h 29"/>
              <a:gd name="T50" fmla="*/ 37 w 53"/>
              <a:gd name="T51" fmla="*/ 4 h 29"/>
              <a:gd name="T52" fmla="*/ 35 w 53"/>
              <a:gd name="T53" fmla="*/ 7 h 29"/>
              <a:gd name="T54" fmla="*/ 33 w 53"/>
              <a:gd name="T55" fmla="*/ 7 h 29"/>
              <a:gd name="T56" fmla="*/ 31 w 53"/>
              <a:gd name="T57" fmla="*/ 7 h 29"/>
              <a:gd name="T58" fmla="*/ 23 w 53"/>
              <a:gd name="T59" fmla="*/ 4 h 29"/>
              <a:gd name="T60" fmla="*/ 21 w 53"/>
              <a:gd name="T61" fmla="*/ 3 h 29"/>
              <a:gd name="T62" fmla="*/ 21 w 53"/>
              <a:gd name="T63" fmla="*/ 0 h 29"/>
              <a:gd name="T64" fmla="*/ 18 w 53"/>
              <a:gd name="T65" fmla="*/ 0 h 29"/>
              <a:gd name="T66" fmla="*/ 12 w 53"/>
              <a:gd name="T67" fmla="*/ 3 h 29"/>
              <a:gd name="T68" fmla="*/ 10 w 53"/>
              <a:gd name="T69" fmla="*/ 7 h 29"/>
              <a:gd name="T70" fmla="*/ 7 w 53"/>
              <a:gd name="T71" fmla="*/ 12 h 29"/>
              <a:gd name="T72" fmla="*/ 4 w 53"/>
              <a:gd name="T73" fmla="*/ 13 h 29"/>
              <a:gd name="T74" fmla="*/ 3 w 53"/>
              <a:gd name="T75" fmla="*/ 17 h 29"/>
              <a:gd name="T76" fmla="*/ 0 w 53"/>
              <a:gd name="T77" fmla="*/ 20 h 29"/>
              <a:gd name="T78" fmla="*/ 3 w 53"/>
              <a:gd name="T79" fmla="*/ 21 h 29"/>
              <a:gd name="T80" fmla="*/ 3 w 53"/>
              <a:gd name="T81" fmla="*/ 21 h 29"/>
              <a:gd name="T82" fmla="*/ 3 w 53"/>
              <a:gd name="T83" fmla="*/ 21 h 29"/>
              <a:gd name="T84" fmla="*/ 3 w 53"/>
              <a:gd name="T85" fmla="*/ 21 h 29"/>
              <a:gd name="T86" fmla="*/ 3 w 53"/>
              <a:gd name="T87" fmla="*/ 21 h 29"/>
              <a:gd name="T88" fmla="*/ 3 w 53"/>
              <a:gd name="T89" fmla="*/ 21 h 29"/>
              <a:gd name="T90" fmla="*/ 3 w 53"/>
              <a:gd name="T91"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 h="29">
                <a:moveTo>
                  <a:pt x="3" y="21"/>
                </a:moveTo>
                <a:lnTo>
                  <a:pt x="4" y="24"/>
                </a:lnTo>
                <a:lnTo>
                  <a:pt x="7" y="25"/>
                </a:lnTo>
                <a:lnTo>
                  <a:pt x="12" y="26"/>
                </a:lnTo>
                <a:lnTo>
                  <a:pt x="16" y="26"/>
                </a:lnTo>
                <a:lnTo>
                  <a:pt x="20" y="29"/>
                </a:lnTo>
                <a:lnTo>
                  <a:pt x="23" y="26"/>
                </a:lnTo>
                <a:lnTo>
                  <a:pt x="25" y="26"/>
                </a:lnTo>
                <a:lnTo>
                  <a:pt x="27" y="25"/>
                </a:lnTo>
                <a:lnTo>
                  <a:pt x="35" y="26"/>
                </a:lnTo>
                <a:lnTo>
                  <a:pt x="40" y="26"/>
                </a:lnTo>
                <a:lnTo>
                  <a:pt x="43" y="26"/>
                </a:lnTo>
                <a:lnTo>
                  <a:pt x="44" y="26"/>
                </a:lnTo>
                <a:lnTo>
                  <a:pt x="48" y="26"/>
                </a:lnTo>
                <a:lnTo>
                  <a:pt x="52" y="26"/>
                </a:lnTo>
                <a:lnTo>
                  <a:pt x="53" y="25"/>
                </a:lnTo>
                <a:lnTo>
                  <a:pt x="52" y="24"/>
                </a:lnTo>
                <a:lnTo>
                  <a:pt x="52" y="20"/>
                </a:lnTo>
                <a:lnTo>
                  <a:pt x="52" y="17"/>
                </a:lnTo>
                <a:lnTo>
                  <a:pt x="48" y="16"/>
                </a:lnTo>
                <a:lnTo>
                  <a:pt x="47" y="16"/>
                </a:lnTo>
                <a:lnTo>
                  <a:pt x="44" y="13"/>
                </a:lnTo>
                <a:lnTo>
                  <a:pt x="44" y="11"/>
                </a:lnTo>
                <a:lnTo>
                  <a:pt x="44" y="8"/>
                </a:lnTo>
                <a:lnTo>
                  <a:pt x="40" y="7"/>
                </a:lnTo>
                <a:lnTo>
                  <a:pt x="37" y="4"/>
                </a:lnTo>
                <a:lnTo>
                  <a:pt x="35" y="7"/>
                </a:lnTo>
                <a:lnTo>
                  <a:pt x="33" y="7"/>
                </a:lnTo>
                <a:lnTo>
                  <a:pt x="31" y="7"/>
                </a:lnTo>
                <a:lnTo>
                  <a:pt x="23" y="4"/>
                </a:lnTo>
                <a:lnTo>
                  <a:pt x="21" y="3"/>
                </a:lnTo>
                <a:lnTo>
                  <a:pt x="21" y="0"/>
                </a:lnTo>
                <a:lnTo>
                  <a:pt x="18" y="0"/>
                </a:lnTo>
                <a:lnTo>
                  <a:pt x="12" y="3"/>
                </a:lnTo>
                <a:lnTo>
                  <a:pt x="10" y="7"/>
                </a:lnTo>
                <a:lnTo>
                  <a:pt x="7" y="12"/>
                </a:lnTo>
                <a:lnTo>
                  <a:pt x="4" y="13"/>
                </a:lnTo>
                <a:lnTo>
                  <a:pt x="3" y="17"/>
                </a:lnTo>
                <a:lnTo>
                  <a:pt x="0" y="20"/>
                </a:lnTo>
                <a:lnTo>
                  <a:pt x="3" y="21"/>
                </a:lnTo>
                <a:lnTo>
                  <a:pt x="3" y="21"/>
                </a:lnTo>
                <a:lnTo>
                  <a:pt x="3" y="21"/>
                </a:lnTo>
                <a:lnTo>
                  <a:pt x="3" y="21"/>
                </a:lnTo>
                <a:lnTo>
                  <a:pt x="3" y="21"/>
                </a:lnTo>
                <a:lnTo>
                  <a:pt x="3" y="21"/>
                </a:lnTo>
                <a:lnTo>
                  <a:pt x="3" y="2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44" name="Freeform 155"/>
          <p:cNvSpPr>
            <a:spLocks/>
          </p:cNvSpPr>
          <p:nvPr/>
        </p:nvSpPr>
        <p:spPr bwMode="auto">
          <a:xfrm>
            <a:off x="6479385" y="2900337"/>
            <a:ext cx="139303" cy="248780"/>
          </a:xfrm>
          <a:custGeom>
            <a:avLst/>
            <a:gdLst>
              <a:gd name="T0" fmla="*/ 76 w 78"/>
              <a:gd name="T1" fmla="*/ 95 h 101"/>
              <a:gd name="T2" fmla="*/ 70 w 78"/>
              <a:gd name="T3" fmla="*/ 52 h 101"/>
              <a:gd name="T4" fmla="*/ 65 w 78"/>
              <a:gd name="T5" fmla="*/ 54 h 101"/>
              <a:gd name="T6" fmla="*/ 65 w 78"/>
              <a:gd name="T7" fmla="*/ 62 h 101"/>
              <a:gd name="T8" fmla="*/ 61 w 78"/>
              <a:gd name="T9" fmla="*/ 66 h 101"/>
              <a:gd name="T10" fmla="*/ 53 w 78"/>
              <a:gd name="T11" fmla="*/ 56 h 101"/>
              <a:gd name="T12" fmla="*/ 58 w 78"/>
              <a:gd name="T13" fmla="*/ 47 h 101"/>
              <a:gd name="T14" fmla="*/ 62 w 78"/>
              <a:gd name="T15" fmla="*/ 44 h 101"/>
              <a:gd name="T16" fmla="*/ 66 w 78"/>
              <a:gd name="T17" fmla="*/ 31 h 101"/>
              <a:gd name="T18" fmla="*/ 61 w 78"/>
              <a:gd name="T19" fmla="*/ 27 h 101"/>
              <a:gd name="T20" fmla="*/ 34 w 78"/>
              <a:gd name="T21" fmla="*/ 26 h 101"/>
              <a:gd name="T22" fmla="*/ 26 w 78"/>
              <a:gd name="T23" fmla="*/ 14 h 101"/>
              <a:gd name="T24" fmla="*/ 23 w 78"/>
              <a:gd name="T25" fmla="*/ 10 h 101"/>
              <a:gd name="T26" fmla="*/ 15 w 78"/>
              <a:gd name="T27" fmla="*/ 8 h 101"/>
              <a:gd name="T28" fmla="*/ 8 w 78"/>
              <a:gd name="T29" fmla="*/ 7 h 101"/>
              <a:gd name="T30" fmla="*/ 1 w 78"/>
              <a:gd name="T31" fmla="*/ 3 h 101"/>
              <a:gd name="T32" fmla="*/ 1 w 78"/>
              <a:gd name="T33" fmla="*/ 7 h 101"/>
              <a:gd name="T34" fmla="*/ 4 w 78"/>
              <a:gd name="T35" fmla="*/ 16 h 101"/>
              <a:gd name="T36" fmla="*/ 12 w 78"/>
              <a:gd name="T37" fmla="*/ 20 h 101"/>
              <a:gd name="T38" fmla="*/ 13 w 78"/>
              <a:gd name="T39" fmla="*/ 23 h 101"/>
              <a:gd name="T40" fmla="*/ 15 w 78"/>
              <a:gd name="T41" fmla="*/ 27 h 101"/>
              <a:gd name="T42" fmla="*/ 8 w 78"/>
              <a:gd name="T43" fmla="*/ 30 h 101"/>
              <a:gd name="T44" fmla="*/ 1 w 78"/>
              <a:gd name="T45" fmla="*/ 35 h 101"/>
              <a:gd name="T46" fmla="*/ 9 w 78"/>
              <a:gd name="T47" fmla="*/ 40 h 101"/>
              <a:gd name="T48" fmla="*/ 15 w 78"/>
              <a:gd name="T49" fmla="*/ 48 h 101"/>
              <a:gd name="T50" fmla="*/ 13 w 78"/>
              <a:gd name="T51" fmla="*/ 54 h 101"/>
              <a:gd name="T52" fmla="*/ 19 w 78"/>
              <a:gd name="T53" fmla="*/ 62 h 101"/>
              <a:gd name="T54" fmla="*/ 21 w 78"/>
              <a:gd name="T55" fmla="*/ 71 h 101"/>
              <a:gd name="T56" fmla="*/ 25 w 78"/>
              <a:gd name="T57" fmla="*/ 83 h 101"/>
              <a:gd name="T58" fmla="*/ 28 w 78"/>
              <a:gd name="T59" fmla="*/ 88 h 101"/>
              <a:gd name="T60" fmla="*/ 32 w 78"/>
              <a:gd name="T61" fmla="*/ 87 h 101"/>
              <a:gd name="T62" fmla="*/ 36 w 78"/>
              <a:gd name="T63" fmla="*/ 87 h 101"/>
              <a:gd name="T64" fmla="*/ 36 w 78"/>
              <a:gd name="T65" fmla="*/ 79 h 101"/>
              <a:gd name="T66" fmla="*/ 38 w 78"/>
              <a:gd name="T67" fmla="*/ 80 h 101"/>
              <a:gd name="T68" fmla="*/ 40 w 78"/>
              <a:gd name="T69" fmla="*/ 84 h 101"/>
              <a:gd name="T70" fmla="*/ 42 w 78"/>
              <a:gd name="T71" fmla="*/ 87 h 101"/>
              <a:gd name="T72" fmla="*/ 44 w 78"/>
              <a:gd name="T73" fmla="*/ 87 h 101"/>
              <a:gd name="T74" fmla="*/ 48 w 78"/>
              <a:gd name="T75" fmla="*/ 80 h 101"/>
              <a:gd name="T76" fmla="*/ 44 w 78"/>
              <a:gd name="T77" fmla="*/ 71 h 101"/>
              <a:gd name="T78" fmla="*/ 45 w 78"/>
              <a:gd name="T79" fmla="*/ 64 h 101"/>
              <a:gd name="T80" fmla="*/ 45 w 78"/>
              <a:gd name="T81" fmla="*/ 58 h 101"/>
              <a:gd name="T82" fmla="*/ 45 w 78"/>
              <a:gd name="T83" fmla="*/ 56 h 101"/>
              <a:gd name="T84" fmla="*/ 48 w 78"/>
              <a:gd name="T85" fmla="*/ 64 h 101"/>
              <a:gd name="T86" fmla="*/ 52 w 78"/>
              <a:gd name="T87" fmla="*/ 73 h 101"/>
              <a:gd name="T88" fmla="*/ 56 w 78"/>
              <a:gd name="T89" fmla="*/ 73 h 101"/>
              <a:gd name="T90" fmla="*/ 58 w 78"/>
              <a:gd name="T91" fmla="*/ 70 h 101"/>
              <a:gd name="T92" fmla="*/ 62 w 78"/>
              <a:gd name="T93" fmla="*/ 75 h 101"/>
              <a:gd name="T94" fmla="*/ 72 w 78"/>
              <a:gd name="T95" fmla="*/ 92 h 101"/>
              <a:gd name="T96" fmla="*/ 76 w 78"/>
              <a:gd name="T97" fmla="*/ 101 h 101"/>
              <a:gd name="T98" fmla="*/ 76 w 78"/>
              <a:gd name="T99" fmla="*/ 95 h 101"/>
              <a:gd name="T100" fmla="*/ 76 w 78"/>
              <a:gd name="T101"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 h="101">
                <a:moveTo>
                  <a:pt x="76" y="95"/>
                </a:moveTo>
                <a:lnTo>
                  <a:pt x="76" y="95"/>
                </a:lnTo>
                <a:lnTo>
                  <a:pt x="76" y="95"/>
                </a:lnTo>
                <a:lnTo>
                  <a:pt x="78" y="79"/>
                </a:lnTo>
                <a:lnTo>
                  <a:pt x="70" y="54"/>
                </a:lnTo>
                <a:lnTo>
                  <a:pt x="70" y="52"/>
                </a:lnTo>
                <a:lnTo>
                  <a:pt x="69" y="54"/>
                </a:lnTo>
                <a:lnTo>
                  <a:pt x="66" y="54"/>
                </a:lnTo>
                <a:lnTo>
                  <a:pt x="65" y="54"/>
                </a:lnTo>
                <a:lnTo>
                  <a:pt x="66" y="56"/>
                </a:lnTo>
                <a:lnTo>
                  <a:pt x="65" y="58"/>
                </a:lnTo>
                <a:lnTo>
                  <a:pt x="65" y="62"/>
                </a:lnTo>
                <a:lnTo>
                  <a:pt x="65" y="64"/>
                </a:lnTo>
                <a:lnTo>
                  <a:pt x="65" y="67"/>
                </a:lnTo>
                <a:lnTo>
                  <a:pt x="61" y="66"/>
                </a:lnTo>
                <a:lnTo>
                  <a:pt x="57" y="62"/>
                </a:lnTo>
                <a:lnTo>
                  <a:pt x="57" y="64"/>
                </a:lnTo>
                <a:lnTo>
                  <a:pt x="53" y="56"/>
                </a:lnTo>
                <a:lnTo>
                  <a:pt x="56" y="51"/>
                </a:lnTo>
                <a:lnTo>
                  <a:pt x="56" y="47"/>
                </a:lnTo>
                <a:lnTo>
                  <a:pt x="58" y="47"/>
                </a:lnTo>
                <a:lnTo>
                  <a:pt x="58" y="44"/>
                </a:lnTo>
                <a:lnTo>
                  <a:pt x="61" y="44"/>
                </a:lnTo>
                <a:lnTo>
                  <a:pt x="62" y="44"/>
                </a:lnTo>
                <a:lnTo>
                  <a:pt x="66" y="39"/>
                </a:lnTo>
                <a:lnTo>
                  <a:pt x="69" y="35"/>
                </a:lnTo>
                <a:lnTo>
                  <a:pt x="66" y="31"/>
                </a:lnTo>
                <a:lnTo>
                  <a:pt x="70" y="31"/>
                </a:lnTo>
                <a:lnTo>
                  <a:pt x="66" y="27"/>
                </a:lnTo>
                <a:lnTo>
                  <a:pt x="61" y="27"/>
                </a:lnTo>
                <a:lnTo>
                  <a:pt x="53" y="26"/>
                </a:lnTo>
                <a:lnTo>
                  <a:pt x="44" y="27"/>
                </a:lnTo>
                <a:lnTo>
                  <a:pt x="34" y="26"/>
                </a:lnTo>
                <a:lnTo>
                  <a:pt x="28" y="23"/>
                </a:lnTo>
                <a:lnTo>
                  <a:pt x="28" y="20"/>
                </a:lnTo>
                <a:lnTo>
                  <a:pt x="26" y="14"/>
                </a:lnTo>
                <a:lnTo>
                  <a:pt x="25" y="10"/>
                </a:lnTo>
                <a:lnTo>
                  <a:pt x="23" y="8"/>
                </a:lnTo>
                <a:lnTo>
                  <a:pt x="23" y="10"/>
                </a:lnTo>
                <a:lnTo>
                  <a:pt x="23" y="12"/>
                </a:lnTo>
                <a:lnTo>
                  <a:pt x="19" y="10"/>
                </a:lnTo>
                <a:lnTo>
                  <a:pt x="15" y="8"/>
                </a:lnTo>
                <a:lnTo>
                  <a:pt x="13" y="7"/>
                </a:lnTo>
                <a:lnTo>
                  <a:pt x="9" y="7"/>
                </a:lnTo>
                <a:lnTo>
                  <a:pt x="8" y="7"/>
                </a:lnTo>
                <a:lnTo>
                  <a:pt x="5" y="3"/>
                </a:lnTo>
                <a:lnTo>
                  <a:pt x="1" y="0"/>
                </a:lnTo>
                <a:lnTo>
                  <a:pt x="1" y="3"/>
                </a:lnTo>
                <a:lnTo>
                  <a:pt x="4" y="3"/>
                </a:lnTo>
                <a:lnTo>
                  <a:pt x="5" y="4"/>
                </a:lnTo>
                <a:lnTo>
                  <a:pt x="1" y="7"/>
                </a:lnTo>
                <a:lnTo>
                  <a:pt x="0" y="10"/>
                </a:lnTo>
                <a:lnTo>
                  <a:pt x="0" y="14"/>
                </a:lnTo>
                <a:lnTo>
                  <a:pt x="4" y="16"/>
                </a:lnTo>
                <a:lnTo>
                  <a:pt x="5" y="18"/>
                </a:lnTo>
                <a:lnTo>
                  <a:pt x="8" y="20"/>
                </a:lnTo>
                <a:lnTo>
                  <a:pt x="12" y="20"/>
                </a:lnTo>
                <a:lnTo>
                  <a:pt x="12" y="22"/>
                </a:lnTo>
                <a:lnTo>
                  <a:pt x="13" y="22"/>
                </a:lnTo>
                <a:lnTo>
                  <a:pt x="13" y="23"/>
                </a:lnTo>
                <a:lnTo>
                  <a:pt x="15" y="23"/>
                </a:lnTo>
                <a:lnTo>
                  <a:pt x="15" y="26"/>
                </a:lnTo>
                <a:lnTo>
                  <a:pt x="15" y="27"/>
                </a:lnTo>
                <a:lnTo>
                  <a:pt x="9" y="26"/>
                </a:lnTo>
                <a:lnTo>
                  <a:pt x="8" y="27"/>
                </a:lnTo>
                <a:lnTo>
                  <a:pt x="8" y="30"/>
                </a:lnTo>
                <a:lnTo>
                  <a:pt x="5" y="31"/>
                </a:lnTo>
                <a:lnTo>
                  <a:pt x="4" y="31"/>
                </a:lnTo>
                <a:lnTo>
                  <a:pt x="1" y="35"/>
                </a:lnTo>
                <a:lnTo>
                  <a:pt x="1" y="38"/>
                </a:lnTo>
                <a:lnTo>
                  <a:pt x="4" y="39"/>
                </a:lnTo>
                <a:lnTo>
                  <a:pt x="9" y="40"/>
                </a:lnTo>
                <a:lnTo>
                  <a:pt x="13" y="43"/>
                </a:lnTo>
                <a:lnTo>
                  <a:pt x="15" y="47"/>
                </a:lnTo>
                <a:lnTo>
                  <a:pt x="15" y="48"/>
                </a:lnTo>
                <a:lnTo>
                  <a:pt x="13" y="51"/>
                </a:lnTo>
                <a:lnTo>
                  <a:pt x="13" y="52"/>
                </a:lnTo>
                <a:lnTo>
                  <a:pt x="13" y="54"/>
                </a:lnTo>
                <a:lnTo>
                  <a:pt x="17" y="56"/>
                </a:lnTo>
                <a:lnTo>
                  <a:pt x="17" y="62"/>
                </a:lnTo>
                <a:lnTo>
                  <a:pt x="19" y="62"/>
                </a:lnTo>
                <a:lnTo>
                  <a:pt x="21" y="64"/>
                </a:lnTo>
                <a:lnTo>
                  <a:pt x="21" y="66"/>
                </a:lnTo>
                <a:lnTo>
                  <a:pt x="21" y="71"/>
                </a:lnTo>
                <a:lnTo>
                  <a:pt x="23" y="77"/>
                </a:lnTo>
                <a:lnTo>
                  <a:pt x="25" y="80"/>
                </a:lnTo>
                <a:lnTo>
                  <a:pt x="25" y="83"/>
                </a:lnTo>
                <a:lnTo>
                  <a:pt x="26" y="87"/>
                </a:lnTo>
                <a:lnTo>
                  <a:pt x="28" y="91"/>
                </a:lnTo>
                <a:lnTo>
                  <a:pt x="28" y="88"/>
                </a:lnTo>
                <a:lnTo>
                  <a:pt x="28" y="84"/>
                </a:lnTo>
                <a:lnTo>
                  <a:pt x="30" y="91"/>
                </a:lnTo>
                <a:lnTo>
                  <a:pt x="32" y="87"/>
                </a:lnTo>
                <a:lnTo>
                  <a:pt x="34" y="88"/>
                </a:lnTo>
                <a:lnTo>
                  <a:pt x="34" y="87"/>
                </a:lnTo>
                <a:lnTo>
                  <a:pt x="36" y="87"/>
                </a:lnTo>
                <a:lnTo>
                  <a:pt x="36" y="84"/>
                </a:lnTo>
                <a:lnTo>
                  <a:pt x="36" y="83"/>
                </a:lnTo>
                <a:lnTo>
                  <a:pt x="36" y="79"/>
                </a:lnTo>
                <a:lnTo>
                  <a:pt x="36" y="77"/>
                </a:lnTo>
                <a:lnTo>
                  <a:pt x="38" y="75"/>
                </a:lnTo>
                <a:lnTo>
                  <a:pt x="38" y="80"/>
                </a:lnTo>
                <a:lnTo>
                  <a:pt x="38" y="84"/>
                </a:lnTo>
                <a:lnTo>
                  <a:pt x="40" y="80"/>
                </a:lnTo>
                <a:lnTo>
                  <a:pt x="40" y="84"/>
                </a:lnTo>
                <a:lnTo>
                  <a:pt x="40" y="87"/>
                </a:lnTo>
                <a:lnTo>
                  <a:pt x="42" y="84"/>
                </a:lnTo>
                <a:lnTo>
                  <a:pt x="42" y="87"/>
                </a:lnTo>
                <a:lnTo>
                  <a:pt x="42" y="88"/>
                </a:lnTo>
                <a:lnTo>
                  <a:pt x="44" y="88"/>
                </a:lnTo>
                <a:lnTo>
                  <a:pt x="44" y="87"/>
                </a:lnTo>
                <a:lnTo>
                  <a:pt x="44" y="79"/>
                </a:lnTo>
                <a:lnTo>
                  <a:pt x="45" y="83"/>
                </a:lnTo>
                <a:lnTo>
                  <a:pt x="48" y="80"/>
                </a:lnTo>
                <a:lnTo>
                  <a:pt x="48" y="79"/>
                </a:lnTo>
                <a:lnTo>
                  <a:pt x="45" y="73"/>
                </a:lnTo>
                <a:lnTo>
                  <a:pt x="44" y="71"/>
                </a:lnTo>
                <a:lnTo>
                  <a:pt x="44" y="67"/>
                </a:lnTo>
                <a:lnTo>
                  <a:pt x="44" y="66"/>
                </a:lnTo>
                <a:lnTo>
                  <a:pt x="45" y="64"/>
                </a:lnTo>
                <a:lnTo>
                  <a:pt x="45" y="62"/>
                </a:lnTo>
                <a:lnTo>
                  <a:pt x="44" y="60"/>
                </a:lnTo>
                <a:lnTo>
                  <a:pt x="45" y="58"/>
                </a:lnTo>
                <a:lnTo>
                  <a:pt x="44" y="58"/>
                </a:lnTo>
                <a:lnTo>
                  <a:pt x="44" y="56"/>
                </a:lnTo>
                <a:lnTo>
                  <a:pt x="45" y="56"/>
                </a:lnTo>
                <a:lnTo>
                  <a:pt x="45" y="58"/>
                </a:lnTo>
                <a:lnTo>
                  <a:pt x="45" y="60"/>
                </a:lnTo>
                <a:lnTo>
                  <a:pt x="48" y="64"/>
                </a:lnTo>
                <a:lnTo>
                  <a:pt x="48" y="66"/>
                </a:lnTo>
                <a:lnTo>
                  <a:pt x="49" y="71"/>
                </a:lnTo>
                <a:lnTo>
                  <a:pt x="52" y="73"/>
                </a:lnTo>
                <a:lnTo>
                  <a:pt x="53" y="73"/>
                </a:lnTo>
                <a:lnTo>
                  <a:pt x="53" y="71"/>
                </a:lnTo>
                <a:lnTo>
                  <a:pt x="56" y="73"/>
                </a:lnTo>
                <a:lnTo>
                  <a:pt x="57" y="73"/>
                </a:lnTo>
                <a:lnTo>
                  <a:pt x="57" y="71"/>
                </a:lnTo>
                <a:lnTo>
                  <a:pt x="58" y="70"/>
                </a:lnTo>
                <a:lnTo>
                  <a:pt x="61" y="67"/>
                </a:lnTo>
                <a:lnTo>
                  <a:pt x="61" y="71"/>
                </a:lnTo>
                <a:lnTo>
                  <a:pt x="62" y="75"/>
                </a:lnTo>
                <a:lnTo>
                  <a:pt x="66" y="80"/>
                </a:lnTo>
                <a:lnTo>
                  <a:pt x="69" y="84"/>
                </a:lnTo>
                <a:lnTo>
                  <a:pt x="72" y="92"/>
                </a:lnTo>
                <a:lnTo>
                  <a:pt x="72" y="97"/>
                </a:lnTo>
                <a:lnTo>
                  <a:pt x="76" y="101"/>
                </a:lnTo>
                <a:lnTo>
                  <a:pt x="76" y="101"/>
                </a:lnTo>
                <a:lnTo>
                  <a:pt x="76" y="95"/>
                </a:lnTo>
                <a:lnTo>
                  <a:pt x="76" y="95"/>
                </a:lnTo>
                <a:lnTo>
                  <a:pt x="76" y="95"/>
                </a:lnTo>
                <a:lnTo>
                  <a:pt x="76" y="95"/>
                </a:lnTo>
                <a:lnTo>
                  <a:pt x="76" y="95"/>
                </a:lnTo>
                <a:lnTo>
                  <a:pt x="76" y="95"/>
                </a:lnTo>
                <a:lnTo>
                  <a:pt x="76" y="9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45" name="Freeform 156"/>
          <p:cNvSpPr>
            <a:spLocks/>
          </p:cNvSpPr>
          <p:nvPr/>
        </p:nvSpPr>
        <p:spPr bwMode="auto">
          <a:xfrm>
            <a:off x="4613082" y="1764822"/>
            <a:ext cx="448271" cy="344842"/>
          </a:xfrm>
          <a:custGeom>
            <a:avLst/>
            <a:gdLst>
              <a:gd name="T0" fmla="*/ 186 w 189"/>
              <a:gd name="T1" fmla="*/ 43 h 106"/>
              <a:gd name="T2" fmla="*/ 185 w 189"/>
              <a:gd name="T3" fmla="*/ 37 h 106"/>
              <a:gd name="T4" fmla="*/ 173 w 189"/>
              <a:gd name="T5" fmla="*/ 33 h 106"/>
              <a:gd name="T6" fmla="*/ 162 w 189"/>
              <a:gd name="T7" fmla="*/ 29 h 106"/>
              <a:gd name="T8" fmla="*/ 149 w 189"/>
              <a:gd name="T9" fmla="*/ 29 h 106"/>
              <a:gd name="T10" fmla="*/ 139 w 189"/>
              <a:gd name="T11" fmla="*/ 26 h 106"/>
              <a:gd name="T12" fmla="*/ 130 w 189"/>
              <a:gd name="T13" fmla="*/ 16 h 106"/>
              <a:gd name="T14" fmla="*/ 123 w 189"/>
              <a:gd name="T15" fmla="*/ 9 h 106"/>
              <a:gd name="T16" fmla="*/ 118 w 189"/>
              <a:gd name="T17" fmla="*/ 0 h 106"/>
              <a:gd name="T18" fmla="*/ 102 w 189"/>
              <a:gd name="T19" fmla="*/ 0 h 106"/>
              <a:gd name="T20" fmla="*/ 89 w 189"/>
              <a:gd name="T21" fmla="*/ 4 h 106"/>
              <a:gd name="T22" fmla="*/ 85 w 189"/>
              <a:gd name="T23" fmla="*/ 14 h 106"/>
              <a:gd name="T24" fmla="*/ 73 w 189"/>
              <a:gd name="T25" fmla="*/ 13 h 106"/>
              <a:gd name="T26" fmla="*/ 65 w 189"/>
              <a:gd name="T27" fmla="*/ 10 h 106"/>
              <a:gd name="T28" fmla="*/ 53 w 189"/>
              <a:gd name="T29" fmla="*/ 10 h 106"/>
              <a:gd name="T30" fmla="*/ 34 w 189"/>
              <a:gd name="T31" fmla="*/ 6 h 106"/>
              <a:gd name="T32" fmla="*/ 13 w 189"/>
              <a:gd name="T33" fmla="*/ 10 h 106"/>
              <a:gd name="T34" fmla="*/ 19 w 189"/>
              <a:gd name="T35" fmla="*/ 20 h 106"/>
              <a:gd name="T36" fmla="*/ 6 w 189"/>
              <a:gd name="T37" fmla="*/ 36 h 106"/>
              <a:gd name="T38" fmla="*/ 7 w 189"/>
              <a:gd name="T39" fmla="*/ 43 h 106"/>
              <a:gd name="T40" fmla="*/ 1 w 189"/>
              <a:gd name="T41" fmla="*/ 49 h 106"/>
              <a:gd name="T42" fmla="*/ 9 w 189"/>
              <a:gd name="T43" fmla="*/ 57 h 106"/>
              <a:gd name="T44" fmla="*/ 24 w 189"/>
              <a:gd name="T45" fmla="*/ 59 h 106"/>
              <a:gd name="T46" fmla="*/ 37 w 189"/>
              <a:gd name="T47" fmla="*/ 59 h 106"/>
              <a:gd name="T48" fmla="*/ 50 w 189"/>
              <a:gd name="T49" fmla="*/ 53 h 106"/>
              <a:gd name="T50" fmla="*/ 63 w 189"/>
              <a:gd name="T51" fmla="*/ 56 h 106"/>
              <a:gd name="T52" fmla="*/ 72 w 189"/>
              <a:gd name="T53" fmla="*/ 59 h 106"/>
              <a:gd name="T54" fmla="*/ 80 w 189"/>
              <a:gd name="T55" fmla="*/ 67 h 106"/>
              <a:gd name="T56" fmla="*/ 85 w 189"/>
              <a:gd name="T57" fmla="*/ 77 h 106"/>
              <a:gd name="T58" fmla="*/ 77 w 189"/>
              <a:gd name="T59" fmla="*/ 77 h 106"/>
              <a:gd name="T60" fmla="*/ 72 w 189"/>
              <a:gd name="T61" fmla="*/ 90 h 106"/>
              <a:gd name="T62" fmla="*/ 77 w 189"/>
              <a:gd name="T63" fmla="*/ 93 h 106"/>
              <a:gd name="T64" fmla="*/ 83 w 189"/>
              <a:gd name="T65" fmla="*/ 92 h 106"/>
              <a:gd name="T66" fmla="*/ 89 w 189"/>
              <a:gd name="T67" fmla="*/ 86 h 106"/>
              <a:gd name="T68" fmla="*/ 102 w 189"/>
              <a:gd name="T69" fmla="*/ 76 h 106"/>
              <a:gd name="T70" fmla="*/ 106 w 189"/>
              <a:gd name="T71" fmla="*/ 73 h 106"/>
              <a:gd name="T72" fmla="*/ 105 w 189"/>
              <a:gd name="T73" fmla="*/ 77 h 106"/>
              <a:gd name="T74" fmla="*/ 113 w 189"/>
              <a:gd name="T75" fmla="*/ 83 h 106"/>
              <a:gd name="T76" fmla="*/ 126 w 189"/>
              <a:gd name="T77" fmla="*/ 85 h 106"/>
              <a:gd name="T78" fmla="*/ 115 w 189"/>
              <a:gd name="T79" fmla="*/ 93 h 106"/>
              <a:gd name="T80" fmla="*/ 128 w 189"/>
              <a:gd name="T81" fmla="*/ 100 h 106"/>
              <a:gd name="T82" fmla="*/ 136 w 189"/>
              <a:gd name="T83" fmla="*/ 102 h 106"/>
              <a:gd name="T84" fmla="*/ 148 w 189"/>
              <a:gd name="T85" fmla="*/ 96 h 106"/>
              <a:gd name="T86" fmla="*/ 158 w 189"/>
              <a:gd name="T87" fmla="*/ 95 h 106"/>
              <a:gd name="T88" fmla="*/ 149 w 189"/>
              <a:gd name="T89" fmla="*/ 93 h 106"/>
              <a:gd name="T90" fmla="*/ 142 w 189"/>
              <a:gd name="T91" fmla="*/ 93 h 106"/>
              <a:gd name="T92" fmla="*/ 135 w 189"/>
              <a:gd name="T93" fmla="*/ 87 h 106"/>
              <a:gd name="T94" fmla="*/ 130 w 189"/>
              <a:gd name="T95" fmla="*/ 83 h 106"/>
              <a:gd name="T96" fmla="*/ 133 w 189"/>
              <a:gd name="T97" fmla="*/ 82 h 106"/>
              <a:gd name="T98" fmla="*/ 138 w 189"/>
              <a:gd name="T99" fmla="*/ 85 h 106"/>
              <a:gd name="T100" fmla="*/ 143 w 189"/>
              <a:gd name="T101" fmla="*/ 80 h 106"/>
              <a:gd name="T102" fmla="*/ 152 w 189"/>
              <a:gd name="T103" fmla="*/ 76 h 106"/>
              <a:gd name="T104" fmla="*/ 165 w 189"/>
              <a:gd name="T105" fmla="*/ 72 h 106"/>
              <a:gd name="T106" fmla="*/ 172 w 189"/>
              <a:gd name="T107" fmla="*/ 66 h 106"/>
              <a:gd name="T108" fmla="*/ 182 w 189"/>
              <a:gd name="T109" fmla="*/ 60 h 106"/>
              <a:gd name="T110" fmla="*/ 188 w 189"/>
              <a:gd name="T111"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06">
                <a:moveTo>
                  <a:pt x="186" y="47"/>
                </a:moveTo>
                <a:cubicBezTo>
                  <a:pt x="189" y="47"/>
                  <a:pt x="189" y="47"/>
                  <a:pt x="189" y="47"/>
                </a:cubicBezTo>
                <a:cubicBezTo>
                  <a:pt x="188" y="46"/>
                  <a:pt x="188" y="46"/>
                  <a:pt x="188" y="46"/>
                </a:cubicBezTo>
                <a:cubicBezTo>
                  <a:pt x="186" y="46"/>
                  <a:pt x="186" y="46"/>
                  <a:pt x="186" y="46"/>
                </a:cubicBezTo>
                <a:cubicBezTo>
                  <a:pt x="185" y="44"/>
                  <a:pt x="185" y="44"/>
                  <a:pt x="185" y="44"/>
                </a:cubicBezTo>
                <a:cubicBezTo>
                  <a:pt x="186" y="43"/>
                  <a:pt x="186" y="43"/>
                  <a:pt x="186" y="43"/>
                </a:cubicBezTo>
                <a:cubicBezTo>
                  <a:pt x="189" y="42"/>
                  <a:pt x="189" y="42"/>
                  <a:pt x="189" y="42"/>
                </a:cubicBezTo>
                <a:cubicBezTo>
                  <a:pt x="188" y="40"/>
                  <a:pt x="188" y="40"/>
                  <a:pt x="188" y="40"/>
                </a:cubicBezTo>
                <a:cubicBezTo>
                  <a:pt x="188" y="39"/>
                  <a:pt x="188" y="39"/>
                  <a:pt x="188" y="39"/>
                </a:cubicBezTo>
                <a:cubicBezTo>
                  <a:pt x="188" y="37"/>
                  <a:pt x="188" y="37"/>
                  <a:pt x="188" y="37"/>
                </a:cubicBezTo>
                <a:cubicBezTo>
                  <a:pt x="186" y="37"/>
                  <a:pt x="186" y="37"/>
                  <a:pt x="186" y="37"/>
                </a:cubicBezTo>
                <a:cubicBezTo>
                  <a:pt x="185" y="37"/>
                  <a:pt x="185" y="37"/>
                  <a:pt x="185" y="37"/>
                </a:cubicBezTo>
                <a:cubicBezTo>
                  <a:pt x="183" y="37"/>
                  <a:pt x="183" y="37"/>
                  <a:pt x="183" y="37"/>
                </a:cubicBezTo>
                <a:cubicBezTo>
                  <a:pt x="182" y="36"/>
                  <a:pt x="182" y="36"/>
                  <a:pt x="182" y="36"/>
                </a:cubicBezTo>
                <a:cubicBezTo>
                  <a:pt x="179" y="34"/>
                  <a:pt x="179" y="34"/>
                  <a:pt x="179" y="34"/>
                </a:cubicBezTo>
                <a:cubicBezTo>
                  <a:pt x="178" y="33"/>
                  <a:pt x="178" y="33"/>
                  <a:pt x="178" y="33"/>
                </a:cubicBezTo>
                <a:cubicBezTo>
                  <a:pt x="176" y="33"/>
                  <a:pt x="176" y="33"/>
                  <a:pt x="176" y="33"/>
                </a:cubicBezTo>
                <a:cubicBezTo>
                  <a:pt x="173" y="33"/>
                  <a:pt x="173" y="33"/>
                  <a:pt x="173" y="33"/>
                </a:cubicBezTo>
                <a:cubicBezTo>
                  <a:pt x="171" y="31"/>
                  <a:pt x="171" y="31"/>
                  <a:pt x="171" y="31"/>
                </a:cubicBezTo>
                <a:cubicBezTo>
                  <a:pt x="168" y="31"/>
                  <a:pt x="168" y="31"/>
                  <a:pt x="168" y="31"/>
                </a:cubicBezTo>
                <a:cubicBezTo>
                  <a:pt x="165" y="33"/>
                  <a:pt x="165" y="33"/>
                  <a:pt x="165" y="33"/>
                </a:cubicBezTo>
                <a:cubicBezTo>
                  <a:pt x="163" y="31"/>
                  <a:pt x="163" y="31"/>
                  <a:pt x="163" y="31"/>
                </a:cubicBezTo>
                <a:cubicBezTo>
                  <a:pt x="162" y="30"/>
                  <a:pt x="162" y="30"/>
                  <a:pt x="162" y="30"/>
                </a:cubicBezTo>
                <a:cubicBezTo>
                  <a:pt x="162" y="29"/>
                  <a:pt x="162" y="29"/>
                  <a:pt x="162" y="29"/>
                </a:cubicBezTo>
                <a:cubicBezTo>
                  <a:pt x="161" y="27"/>
                  <a:pt x="161" y="27"/>
                  <a:pt x="161" y="27"/>
                </a:cubicBezTo>
                <a:cubicBezTo>
                  <a:pt x="160" y="27"/>
                  <a:pt x="160" y="27"/>
                  <a:pt x="160" y="27"/>
                </a:cubicBezTo>
                <a:cubicBezTo>
                  <a:pt x="158" y="26"/>
                  <a:pt x="158" y="26"/>
                  <a:pt x="158" y="26"/>
                </a:cubicBezTo>
                <a:cubicBezTo>
                  <a:pt x="156" y="26"/>
                  <a:pt x="156" y="26"/>
                  <a:pt x="156" y="26"/>
                </a:cubicBezTo>
                <a:cubicBezTo>
                  <a:pt x="153" y="27"/>
                  <a:pt x="153" y="27"/>
                  <a:pt x="153" y="27"/>
                </a:cubicBezTo>
                <a:cubicBezTo>
                  <a:pt x="149" y="29"/>
                  <a:pt x="149" y="29"/>
                  <a:pt x="149" y="29"/>
                </a:cubicBezTo>
                <a:cubicBezTo>
                  <a:pt x="146" y="27"/>
                  <a:pt x="146" y="27"/>
                  <a:pt x="146" y="27"/>
                </a:cubicBezTo>
                <a:cubicBezTo>
                  <a:pt x="145" y="26"/>
                  <a:pt x="145" y="26"/>
                  <a:pt x="145" y="26"/>
                </a:cubicBezTo>
                <a:cubicBezTo>
                  <a:pt x="143" y="26"/>
                  <a:pt x="143" y="26"/>
                  <a:pt x="143" y="26"/>
                </a:cubicBezTo>
                <a:cubicBezTo>
                  <a:pt x="142" y="26"/>
                  <a:pt x="142" y="26"/>
                  <a:pt x="142" y="26"/>
                </a:cubicBezTo>
                <a:cubicBezTo>
                  <a:pt x="140" y="26"/>
                  <a:pt x="140" y="26"/>
                  <a:pt x="140" y="26"/>
                </a:cubicBezTo>
                <a:cubicBezTo>
                  <a:pt x="139" y="26"/>
                  <a:pt x="139" y="26"/>
                  <a:pt x="139" y="26"/>
                </a:cubicBezTo>
                <a:cubicBezTo>
                  <a:pt x="138" y="24"/>
                  <a:pt x="138" y="24"/>
                  <a:pt x="138" y="24"/>
                </a:cubicBezTo>
                <a:cubicBezTo>
                  <a:pt x="136" y="20"/>
                  <a:pt x="136" y="20"/>
                  <a:pt x="136" y="20"/>
                </a:cubicBezTo>
                <a:cubicBezTo>
                  <a:pt x="135" y="17"/>
                  <a:pt x="135" y="17"/>
                  <a:pt x="135" y="17"/>
                </a:cubicBezTo>
                <a:cubicBezTo>
                  <a:pt x="133" y="16"/>
                  <a:pt x="133" y="16"/>
                  <a:pt x="133" y="16"/>
                </a:cubicBezTo>
                <a:cubicBezTo>
                  <a:pt x="132" y="16"/>
                  <a:pt x="132" y="16"/>
                  <a:pt x="132" y="16"/>
                </a:cubicBezTo>
                <a:cubicBezTo>
                  <a:pt x="130" y="16"/>
                  <a:pt x="130" y="16"/>
                  <a:pt x="130" y="16"/>
                </a:cubicBezTo>
                <a:cubicBezTo>
                  <a:pt x="126" y="16"/>
                  <a:pt x="126" y="16"/>
                  <a:pt x="126" y="16"/>
                </a:cubicBezTo>
                <a:cubicBezTo>
                  <a:pt x="123" y="14"/>
                  <a:pt x="123" y="14"/>
                  <a:pt x="123" y="14"/>
                </a:cubicBezTo>
                <a:cubicBezTo>
                  <a:pt x="123" y="13"/>
                  <a:pt x="123" y="13"/>
                  <a:pt x="123" y="13"/>
                </a:cubicBezTo>
                <a:cubicBezTo>
                  <a:pt x="123" y="11"/>
                  <a:pt x="123" y="11"/>
                  <a:pt x="123" y="11"/>
                </a:cubicBezTo>
                <a:cubicBezTo>
                  <a:pt x="122" y="10"/>
                  <a:pt x="122" y="10"/>
                  <a:pt x="122" y="10"/>
                </a:cubicBezTo>
                <a:cubicBezTo>
                  <a:pt x="123" y="9"/>
                  <a:pt x="123" y="9"/>
                  <a:pt x="123" y="9"/>
                </a:cubicBezTo>
                <a:cubicBezTo>
                  <a:pt x="125" y="9"/>
                  <a:pt x="125" y="9"/>
                  <a:pt x="125" y="9"/>
                </a:cubicBezTo>
                <a:cubicBezTo>
                  <a:pt x="123" y="6"/>
                  <a:pt x="123" y="6"/>
                  <a:pt x="123" y="6"/>
                </a:cubicBezTo>
                <a:cubicBezTo>
                  <a:pt x="121" y="5"/>
                  <a:pt x="121" y="5"/>
                  <a:pt x="121" y="5"/>
                </a:cubicBezTo>
                <a:cubicBezTo>
                  <a:pt x="120" y="4"/>
                  <a:pt x="120" y="4"/>
                  <a:pt x="120" y="4"/>
                </a:cubicBezTo>
                <a:cubicBezTo>
                  <a:pt x="119" y="1"/>
                  <a:pt x="119" y="1"/>
                  <a:pt x="119" y="1"/>
                </a:cubicBezTo>
                <a:cubicBezTo>
                  <a:pt x="118" y="0"/>
                  <a:pt x="118" y="0"/>
                  <a:pt x="118" y="0"/>
                </a:cubicBezTo>
                <a:cubicBezTo>
                  <a:pt x="116" y="0"/>
                  <a:pt x="116" y="0"/>
                  <a:pt x="116" y="0"/>
                </a:cubicBezTo>
                <a:cubicBezTo>
                  <a:pt x="113" y="1"/>
                  <a:pt x="113" y="1"/>
                  <a:pt x="113" y="1"/>
                </a:cubicBezTo>
                <a:cubicBezTo>
                  <a:pt x="109" y="1"/>
                  <a:pt x="109" y="1"/>
                  <a:pt x="109" y="1"/>
                </a:cubicBezTo>
                <a:cubicBezTo>
                  <a:pt x="106" y="1"/>
                  <a:pt x="106" y="1"/>
                  <a:pt x="106" y="1"/>
                </a:cubicBezTo>
                <a:cubicBezTo>
                  <a:pt x="103" y="0"/>
                  <a:pt x="103" y="0"/>
                  <a:pt x="103" y="0"/>
                </a:cubicBezTo>
                <a:cubicBezTo>
                  <a:pt x="102" y="0"/>
                  <a:pt x="102" y="0"/>
                  <a:pt x="102" y="0"/>
                </a:cubicBezTo>
                <a:cubicBezTo>
                  <a:pt x="102" y="3"/>
                  <a:pt x="102" y="3"/>
                  <a:pt x="102" y="3"/>
                </a:cubicBezTo>
                <a:cubicBezTo>
                  <a:pt x="100" y="4"/>
                  <a:pt x="100" y="4"/>
                  <a:pt x="100" y="4"/>
                </a:cubicBezTo>
                <a:cubicBezTo>
                  <a:pt x="97" y="4"/>
                  <a:pt x="97" y="4"/>
                  <a:pt x="97" y="4"/>
                </a:cubicBezTo>
                <a:cubicBezTo>
                  <a:pt x="93" y="4"/>
                  <a:pt x="93" y="4"/>
                  <a:pt x="93" y="4"/>
                </a:cubicBezTo>
                <a:cubicBezTo>
                  <a:pt x="90" y="4"/>
                  <a:pt x="90" y="4"/>
                  <a:pt x="90" y="4"/>
                </a:cubicBezTo>
                <a:cubicBezTo>
                  <a:pt x="89" y="4"/>
                  <a:pt x="89" y="4"/>
                  <a:pt x="89" y="4"/>
                </a:cubicBezTo>
                <a:cubicBezTo>
                  <a:pt x="87" y="4"/>
                  <a:pt x="87" y="4"/>
                  <a:pt x="87" y="4"/>
                </a:cubicBezTo>
                <a:cubicBezTo>
                  <a:pt x="86" y="7"/>
                  <a:pt x="86" y="7"/>
                  <a:pt x="86" y="7"/>
                </a:cubicBezTo>
                <a:cubicBezTo>
                  <a:pt x="85" y="10"/>
                  <a:pt x="85" y="10"/>
                  <a:pt x="85" y="10"/>
                </a:cubicBezTo>
                <a:cubicBezTo>
                  <a:pt x="85" y="11"/>
                  <a:pt x="85" y="11"/>
                  <a:pt x="85" y="11"/>
                </a:cubicBezTo>
                <a:cubicBezTo>
                  <a:pt x="86" y="14"/>
                  <a:pt x="86" y="14"/>
                  <a:pt x="86" y="14"/>
                </a:cubicBezTo>
                <a:cubicBezTo>
                  <a:pt x="85" y="14"/>
                  <a:pt x="85" y="14"/>
                  <a:pt x="85" y="14"/>
                </a:cubicBezTo>
                <a:cubicBezTo>
                  <a:pt x="83" y="14"/>
                  <a:pt x="83" y="14"/>
                  <a:pt x="83" y="14"/>
                </a:cubicBezTo>
                <a:cubicBezTo>
                  <a:pt x="80" y="11"/>
                  <a:pt x="80" y="11"/>
                  <a:pt x="80" y="11"/>
                </a:cubicBezTo>
                <a:cubicBezTo>
                  <a:pt x="79" y="11"/>
                  <a:pt x="79" y="11"/>
                  <a:pt x="79" y="11"/>
                </a:cubicBezTo>
                <a:cubicBezTo>
                  <a:pt x="77" y="11"/>
                  <a:pt x="77" y="11"/>
                  <a:pt x="77" y="11"/>
                </a:cubicBezTo>
                <a:cubicBezTo>
                  <a:pt x="75" y="13"/>
                  <a:pt x="75" y="13"/>
                  <a:pt x="75" y="13"/>
                </a:cubicBezTo>
                <a:cubicBezTo>
                  <a:pt x="73" y="13"/>
                  <a:pt x="73" y="13"/>
                  <a:pt x="73" y="13"/>
                </a:cubicBezTo>
                <a:cubicBezTo>
                  <a:pt x="72" y="13"/>
                  <a:pt x="72" y="13"/>
                  <a:pt x="72" y="13"/>
                </a:cubicBezTo>
                <a:cubicBezTo>
                  <a:pt x="70" y="10"/>
                  <a:pt x="70" y="10"/>
                  <a:pt x="70" y="10"/>
                </a:cubicBezTo>
                <a:cubicBezTo>
                  <a:pt x="67" y="10"/>
                  <a:pt x="67" y="10"/>
                  <a:pt x="67" y="10"/>
                </a:cubicBezTo>
                <a:cubicBezTo>
                  <a:pt x="66" y="11"/>
                  <a:pt x="66" y="11"/>
                  <a:pt x="66" y="11"/>
                </a:cubicBezTo>
                <a:cubicBezTo>
                  <a:pt x="66" y="13"/>
                  <a:pt x="66" y="13"/>
                  <a:pt x="66" y="13"/>
                </a:cubicBezTo>
                <a:cubicBezTo>
                  <a:pt x="65" y="10"/>
                  <a:pt x="65" y="10"/>
                  <a:pt x="65" y="10"/>
                </a:cubicBezTo>
                <a:cubicBezTo>
                  <a:pt x="62" y="11"/>
                  <a:pt x="62" y="11"/>
                  <a:pt x="62" y="11"/>
                </a:cubicBezTo>
                <a:cubicBezTo>
                  <a:pt x="59" y="10"/>
                  <a:pt x="59" y="10"/>
                  <a:pt x="59" y="10"/>
                </a:cubicBezTo>
                <a:cubicBezTo>
                  <a:pt x="57" y="10"/>
                  <a:pt x="57" y="10"/>
                  <a:pt x="57" y="10"/>
                </a:cubicBezTo>
                <a:cubicBezTo>
                  <a:pt x="56" y="11"/>
                  <a:pt x="56" y="11"/>
                  <a:pt x="56" y="11"/>
                </a:cubicBezTo>
                <a:cubicBezTo>
                  <a:pt x="54" y="10"/>
                  <a:pt x="54" y="10"/>
                  <a:pt x="54" y="10"/>
                </a:cubicBezTo>
                <a:cubicBezTo>
                  <a:pt x="53" y="10"/>
                  <a:pt x="53" y="10"/>
                  <a:pt x="53" y="10"/>
                </a:cubicBezTo>
                <a:cubicBezTo>
                  <a:pt x="50" y="10"/>
                  <a:pt x="50" y="10"/>
                  <a:pt x="50" y="10"/>
                </a:cubicBezTo>
                <a:cubicBezTo>
                  <a:pt x="49" y="9"/>
                  <a:pt x="49" y="9"/>
                  <a:pt x="49" y="9"/>
                </a:cubicBezTo>
                <a:cubicBezTo>
                  <a:pt x="46" y="7"/>
                  <a:pt x="46" y="7"/>
                  <a:pt x="46" y="7"/>
                </a:cubicBezTo>
                <a:cubicBezTo>
                  <a:pt x="43" y="7"/>
                  <a:pt x="43" y="7"/>
                  <a:pt x="43" y="7"/>
                </a:cubicBezTo>
                <a:cubicBezTo>
                  <a:pt x="39" y="6"/>
                  <a:pt x="39" y="6"/>
                  <a:pt x="39" y="6"/>
                </a:cubicBezTo>
                <a:cubicBezTo>
                  <a:pt x="34" y="6"/>
                  <a:pt x="34" y="6"/>
                  <a:pt x="34" y="6"/>
                </a:cubicBezTo>
                <a:cubicBezTo>
                  <a:pt x="26" y="6"/>
                  <a:pt x="26" y="6"/>
                  <a:pt x="26" y="6"/>
                </a:cubicBezTo>
                <a:cubicBezTo>
                  <a:pt x="23" y="6"/>
                  <a:pt x="23" y="6"/>
                  <a:pt x="23" y="6"/>
                </a:cubicBezTo>
                <a:cubicBezTo>
                  <a:pt x="20" y="7"/>
                  <a:pt x="20" y="7"/>
                  <a:pt x="20" y="7"/>
                </a:cubicBezTo>
                <a:cubicBezTo>
                  <a:pt x="17" y="10"/>
                  <a:pt x="17" y="10"/>
                  <a:pt x="17" y="10"/>
                </a:cubicBezTo>
                <a:cubicBezTo>
                  <a:pt x="14" y="10"/>
                  <a:pt x="14" y="10"/>
                  <a:pt x="14" y="10"/>
                </a:cubicBezTo>
                <a:cubicBezTo>
                  <a:pt x="13" y="10"/>
                  <a:pt x="13" y="10"/>
                  <a:pt x="13" y="10"/>
                </a:cubicBezTo>
                <a:cubicBezTo>
                  <a:pt x="13" y="11"/>
                  <a:pt x="13" y="11"/>
                  <a:pt x="13" y="11"/>
                </a:cubicBezTo>
                <a:cubicBezTo>
                  <a:pt x="13" y="13"/>
                  <a:pt x="13" y="13"/>
                  <a:pt x="13" y="13"/>
                </a:cubicBezTo>
                <a:cubicBezTo>
                  <a:pt x="14" y="16"/>
                  <a:pt x="14" y="16"/>
                  <a:pt x="14" y="16"/>
                </a:cubicBezTo>
                <a:cubicBezTo>
                  <a:pt x="17" y="18"/>
                  <a:pt x="17" y="18"/>
                  <a:pt x="17" y="18"/>
                </a:cubicBezTo>
                <a:cubicBezTo>
                  <a:pt x="17" y="19"/>
                  <a:pt x="17" y="19"/>
                  <a:pt x="17" y="19"/>
                </a:cubicBezTo>
                <a:cubicBezTo>
                  <a:pt x="19" y="20"/>
                  <a:pt x="19" y="20"/>
                  <a:pt x="19" y="20"/>
                </a:cubicBezTo>
                <a:cubicBezTo>
                  <a:pt x="17" y="21"/>
                  <a:pt x="17" y="21"/>
                  <a:pt x="17" y="21"/>
                </a:cubicBezTo>
                <a:cubicBezTo>
                  <a:pt x="19" y="23"/>
                  <a:pt x="19" y="23"/>
                  <a:pt x="19" y="23"/>
                </a:cubicBezTo>
                <a:cubicBezTo>
                  <a:pt x="19" y="24"/>
                  <a:pt x="19" y="24"/>
                  <a:pt x="19" y="24"/>
                </a:cubicBezTo>
                <a:cubicBezTo>
                  <a:pt x="14" y="26"/>
                  <a:pt x="14" y="26"/>
                  <a:pt x="14" y="26"/>
                </a:cubicBezTo>
                <a:cubicBezTo>
                  <a:pt x="9" y="31"/>
                  <a:pt x="9" y="31"/>
                  <a:pt x="9" y="31"/>
                </a:cubicBezTo>
                <a:cubicBezTo>
                  <a:pt x="6" y="36"/>
                  <a:pt x="6" y="36"/>
                  <a:pt x="6" y="36"/>
                </a:cubicBezTo>
                <a:cubicBezTo>
                  <a:pt x="6" y="37"/>
                  <a:pt x="6" y="37"/>
                  <a:pt x="6" y="37"/>
                </a:cubicBezTo>
                <a:cubicBezTo>
                  <a:pt x="6" y="38"/>
                  <a:pt x="6" y="38"/>
                  <a:pt x="6" y="38"/>
                </a:cubicBezTo>
                <a:cubicBezTo>
                  <a:pt x="6" y="39"/>
                  <a:pt x="6" y="39"/>
                  <a:pt x="6" y="39"/>
                </a:cubicBezTo>
                <a:cubicBezTo>
                  <a:pt x="6" y="40"/>
                  <a:pt x="6" y="40"/>
                  <a:pt x="6" y="40"/>
                </a:cubicBezTo>
                <a:cubicBezTo>
                  <a:pt x="6" y="42"/>
                  <a:pt x="6" y="42"/>
                  <a:pt x="6" y="42"/>
                </a:cubicBezTo>
                <a:cubicBezTo>
                  <a:pt x="7" y="43"/>
                  <a:pt x="7" y="43"/>
                  <a:pt x="7" y="43"/>
                </a:cubicBezTo>
                <a:cubicBezTo>
                  <a:pt x="7" y="44"/>
                  <a:pt x="7" y="44"/>
                  <a:pt x="7" y="44"/>
                </a:cubicBezTo>
                <a:cubicBezTo>
                  <a:pt x="7" y="44"/>
                  <a:pt x="7" y="44"/>
                  <a:pt x="7" y="44"/>
                </a:cubicBezTo>
                <a:cubicBezTo>
                  <a:pt x="6" y="43"/>
                  <a:pt x="6" y="43"/>
                  <a:pt x="6" y="43"/>
                </a:cubicBezTo>
                <a:cubicBezTo>
                  <a:pt x="4" y="43"/>
                  <a:pt x="4" y="43"/>
                  <a:pt x="4" y="43"/>
                </a:cubicBezTo>
                <a:cubicBezTo>
                  <a:pt x="3" y="46"/>
                  <a:pt x="3" y="46"/>
                  <a:pt x="3" y="46"/>
                </a:cubicBezTo>
                <a:cubicBezTo>
                  <a:pt x="1" y="49"/>
                  <a:pt x="1" y="49"/>
                  <a:pt x="1" y="49"/>
                </a:cubicBezTo>
                <a:cubicBezTo>
                  <a:pt x="0" y="52"/>
                  <a:pt x="0" y="52"/>
                  <a:pt x="0" y="52"/>
                </a:cubicBezTo>
                <a:cubicBezTo>
                  <a:pt x="0" y="53"/>
                  <a:pt x="0" y="53"/>
                  <a:pt x="0" y="53"/>
                </a:cubicBezTo>
                <a:cubicBezTo>
                  <a:pt x="1" y="53"/>
                  <a:pt x="1" y="53"/>
                  <a:pt x="1" y="53"/>
                </a:cubicBezTo>
                <a:cubicBezTo>
                  <a:pt x="3" y="53"/>
                  <a:pt x="3" y="53"/>
                  <a:pt x="3" y="53"/>
                </a:cubicBezTo>
                <a:cubicBezTo>
                  <a:pt x="7" y="56"/>
                  <a:pt x="7" y="56"/>
                  <a:pt x="7" y="56"/>
                </a:cubicBezTo>
                <a:cubicBezTo>
                  <a:pt x="9" y="57"/>
                  <a:pt x="9" y="57"/>
                  <a:pt x="9" y="57"/>
                </a:cubicBezTo>
                <a:cubicBezTo>
                  <a:pt x="9" y="59"/>
                  <a:pt x="9" y="59"/>
                  <a:pt x="9" y="59"/>
                </a:cubicBezTo>
                <a:cubicBezTo>
                  <a:pt x="10" y="57"/>
                  <a:pt x="10" y="57"/>
                  <a:pt x="10" y="57"/>
                </a:cubicBezTo>
                <a:cubicBezTo>
                  <a:pt x="13" y="57"/>
                  <a:pt x="13" y="57"/>
                  <a:pt x="13" y="57"/>
                </a:cubicBezTo>
                <a:cubicBezTo>
                  <a:pt x="16" y="57"/>
                  <a:pt x="16" y="57"/>
                  <a:pt x="16" y="57"/>
                </a:cubicBezTo>
                <a:cubicBezTo>
                  <a:pt x="20" y="59"/>
                  <a:pt x="20" y="59"/>
                  <a:pt x="20" y="59"/>
                </a:cubicBezTo>
                <a:cubicBezTo>
                  <a:pt x="24" y="59"/>
                  <a:pt x="24" y="59"/>
                  <a:pt x="24" y="59"/>
                </a:cubicBezTo>
                <a:cubicBezTo>
                  <a:pt x="27" y="59"/>
                  <a:pt x="27" y="59"/>
                  <a:pt x="27" y="59"/>
                </a:cubicBezTo>
                <a:cubicBezTo>
                  <a:pt x="30" y="62"/>
                  <a:pt x="30" y="62"/>
                  <a:pt x="30" y="62"/>
                </a:cubicBezTo>
                <a:cubicBezTo>
                  <a:pt x="32" y="62"/>
                  <a:pt x="32" y="62"/>
                  <a:pt x="32" y="62"/>
                </a:cubicBezTo>
                <a:cubicBezTo>
                  <a:pt x="34" y="60"/>
                  <a:pt x="34" y="60"/>
                  <a:pt x="34" y="60"/>
                </a:cubicBezTo>
                <a:cubicBezTo>
                  <a:pt x="36" y="59"/>
                  <a:pt x="36" y="59"/>
                  <a:pt x="36" y="59"/>
                </a:cubicBezTo>
                <a:cubicBezTo>
                  <a:pt x="37" y="59"/>
                  <a:pt x="37" y="59"/>
                  <a:pt x="37" y="59"/>
                </a:cubicBezTo>
                <a:cubicBezTo>
                  <a:pt x="43" y="59"/>
                  <a:pt x="43" y="59"/>
                  <a:pt x="43" y="59"/>
                </a:cubicBezTo>
                <a:cubicBezTo>
                  <a:pt x="44" y="57"/>
                  <a:pt x="44" y="57"/>
                  <a:pt x="44" y="57"/>
                </a:cubicBezTo>
                <a:cubicBezTo>
                  <a:pt x="44" y="56"/>
                  <a:pt x="44" y="56"/>
                  <a:pt x="44" y="56"/>
                </a:cubicBezTo>
                <a:cubicBezTo>
                  <a:pt x="47" y="54"/>
                  <a:pt x="47" y="54"/>
                  <a:pt x="47" y="54"/>
                </a:cubicBezTo>
                <a:cubicBezTo>
                  <a:pt x="49" y="54"/>
                  <a:pt x="49" y="54"/>
                  <a:pt x="49" y="54"/>
                </a:cubicBezTo>
                <a:cubicBezTo>
                  <a:pt x="50" y="53"/>
                  <a:pt x="50" y="53"/>
                  <a:pt x="50" y="53"/>
                </a:cubicBezTo>
                <a:cubicBezTo>
                  <a:pt x="52" y="53"/>
                  <a:pt x="52" y="53"/>
                  <a:pt x="52" y="53"/>
                </a:cubicBezTo>
                <a:cubicBezTo>
                  <a:pt x="54" y="53"/>
                  <a:pt x="54" y="53"/>
                  <a:pt x="54" y="53"/>
                </a:cubicBezTo>
                <a:cubicBezTo>
                  <a:pt x="57" y="52"/>
                  <a:pt x="57" y="52"/>
                  <a:pt x="57" y="52"/>
                </a:cubicBezTo>
                <a:cubicBezTo>
                  <a:pt x="59" y="52"/>
                  <a:pt x="59" y="52"/>
                  <a:pt x="59" y="52"/>
                </a:cubicBezTo>
                <a:cubicBezTo>
                  <a:pt x="62" y="53"/>
                  <a:pt x="62" y="53"/>
                  <a:pt x="62" y="53"/>
                </a:cubicBezTo>
                <a:cubicBezTo>
                  <a:pt x="63" y="56"/>
                  <a:pt x="63" y="56"/>
                  <a:pt x="63" y="56"/>
                </a:cubicBezTo>
                <a:cubicBezTo>
                  <a:pt x="66" y="56"/>
                  <a:pt x="66" y="56"/>
                  <a:pt x="66" y="56"/>
                </a:cubicBezTo>
                <a:cubicBezTo>
                  <a:pt x="67" y="56"/>
                  <a:pt x="67" y="56"/>
                  <a:pt x="67" y="56"/>
                </a:cubicBezTo>
                <a:cubicBezTo>
                  <a:pt x="67" y="57"/>
                  <a:pt x="67" y="57"/>
                  <a:pt x="67" y="57"/>
                </a:cubicBezTo>
                <a:cubicBezTo>
                  <a:pt x="69" y="56"/>
                  <a:pt x="69" y="56"/>
                  <a:pt x="69" y="56"/>
                </a:cubicBezTo>
                <a:cubicBezTo>
                  <a:pt x="72" y="57"/>
                  <a:pt x="72" y="57"/>
                  <a:pt x="72" y="57"/>
                </a:cubicBezTo>
                <a:cubicBezTo>
                  <a:pt x="72" y="59"/>
                  <a:pt x="72" y="59"/>
                  <a:pt x="72" y="59"/>
                </a:cubicBezTo>
                <a:cubicBezTo>
                  <a:pt x="73" y="59"/>
                  <a:pt x="73" y="59"/>
                  <a:pt x="73" y="59"/>
                </a:cubicBezTo>
                <a:cubicBezTo>
                  <a:pt x="75" y="59"/>
                  <a:pt x="75" y="59"/>
                  <a:pt x="75" y="59"/>
                </a:cubicBezTo>
                <a:cubicBezTo>
                  <a:pt x="75" y="60"/>
                  <a:pt x="75" y="60"/>
                  <a:pt x="75" y="60"/>
                </a:cubicBezTo>
                <a:cubicBezTo>
                  <a:pt x="77" y="64"/>
                  <a:pt x="77" y="64"/>
                  <a:pt x="77" y="64"/>
                </a:cubicBezTo>
                <a:cubicBezTo>
                  <a:pt x="79" y="67"/>
                  <a:pt x="79" y="67"/>
                  <a:pt x="79" y="67"/>
                </a:cubicBezTo>
                <a:cubicBezTo>
                  <a:pt x="80" y="67"/>
                  <a:pt x="80" y="67"/>
                  <a:pt x="80" y="67"/>
                </a:cubicBezTo>
                <a:cubicBezTo>
                  <a:pt x="80" y="69"/>
                  <a:pt x="80" y="69"/>
                  <a:pt x="80" y="69"/>
                </a:cubicBezTo>
                <a:cubicBezTo>
                  <a:pt x="80" y="70"/>
                  <a:pt x="80" y="70"/>
                  <a:pt x="80" y="70"/>
                </a:cubicBezTo>
                <a:cubicBezTo>
                  <a:pt x="82" y="70"/>
                  <a:pt x="82" y="70"/>
                  <a:pt x="82" y="70"/>
                </a:cubicBezTo>
                <a:cubicBezTo>
                  <a:pt x="83" y="73"/>
                  <a:pt x="83" y="73"/>
                  <a:pt x="83" y="73"/>
                </a:cubicBezTo>
                <a:cubicBezTo>
                  <a:pt x="86" y="76"/>
                  <a:pt x="86" y="76"/>
                  <a:pt x="86" y="76"/>
                </a:cubicBezTo>
                <a:cubicBezTo>
                  <a:pt x="85" y="77"/>
                  <a:pt x="85" y="77"/>
                  <a:pt x="85" y="77"/>
                </a:cubicBezTo>
                <a:cubicBezTo>
                  <a:pt x="87" y="79"/>
                  <a:pt x="87" y="79"/>
                  <a:pt x="87" y="79"/>
                </a:cubicBezTo>
                <a:cubicBezTo>
                  <a:pt x="85" y="80"/>
                  <a:pt x="85" y="80"/>
                  <a:pt x="85" y="80"/>
                </a:cubicBezTo>
                <a:cubicBezTo>
                  <a:pt x="83" y="79"/>
                  <a:pt x="83" y="79"/>
                  <a:pt x="83" y="79"/>
                </a:cubicBezTo>
                <a:cubicBezTo>
                  <a:pt x="80" y="79"/>
                  <a:pt x="80" y="79"/>
                  <a:pt x="80" y="79"/>
                </a:cubicBezTo>
                <a:cubicBezTo>
                  <a:pt x="79" y="79"/>
                  <a:pt x="79" y="79"/>
                  <a:pt x="79" y="79"/>
                </a:cubicBezTo>
                <a:cubicBezTo>
                  <a:pt x="77" y="77"/>
                  <a:pt x="77" y="77"/>
                  <a:pt x="77" y="77"/>
                </a:cubicBezTo>
                <a:cubicBezTo>
                  <a:pt x="76" y="79"/>
                  <a:pt x="76" y="79"/>
                  <a:pt x="76" y="79"/>
                </a:cubicBezTo>
                <a:cubicBezTo>
                  <a:pt x="76" y="80"/>
                  <a:pt x="76" y="80"/>
                  <a:pt x="76" y="80"/>
                </a:cubicBezTo>
                <a:cubicBezTo>
                  <a:pt x="76" y="83"/>
                  <a:pt x="76" y="83"/>
                  <a:pt x="76" y="83"/>
                </a:cubicBezTo>
                <a:cubicBezTo>
                  <a:pt x="75" y="85"/>
                  <a:pt x="75" y="85"/>
                  <a:pt x="75" y="85"/>
                </a:cubicBezTo>
                <a:cubicBezTo>
                  <a:pt x="73" y="87"/>
                  <a:pt x="73" y="87"/>
                  <a:pt x="73" y="87"/>
                </a:cubicBezTo>
                <a:cubicBezTo>
                  <a:pt x="72" y="90"/>
                  <a:pt x="72" y="90"/>
                  <a:pt x="72" y="90"/>
                </a:cubicBezTo>
                <a:cubicBezTo>
                  <a:pt x="70" y="92"/>
                  <a:pt x="70" y="92"/>
                  <a:pt x="70" y="92"/>
                </a:cubicBezTo>
                <a:cubicBezTo>
                  <a:pt x="69" y="92"/>
                  <a:pt x="69" y="92"/>
                  <a:pt x="69" y="92"/>
                </a:cubicBezTo>
                <a:cubicBezTo>
                  <a:pt x="70" y="93"/>
                  <a:pt x="70" y="93"/>
                  <a:pt x="70" y="93"/>
                </a:cubicBezTo>
                <a:cubicBezTo>
                  <a:pt x="73" y="95"/>
                  <a:pt x="73" y="95"/>
                  <a:pt x="73" y="95"/>
                </a:cubicBezTo>
                <a:cubicBezTo>
                  <a:pt x="75" y="95"/>
                  <a:pt x="75" y="95"/>
                  <a:pt x="75" y="95"/>
                </a:cubicBezTo>
                <a:cubicBezTo>
                  <a:pt x="77" y="93"/>
                  <a:pt x="77" y="93"/>
                  <a:pt x="77" y="93"/>
                </a:cubicBezTo>
                <a:cubicBezTo>
                  <a:pt x="79" y="92"/>
                  <a:pt x="79" y="92"/>
                  <a:pt x="79" y="92"/>
                </a:cubicBezTo>
                <a:cubicBezTo>
                  <a:pt x="82" y="92"/>
                  <a:pt x="82" y="92"/>
                  <a:pt x="82" y="92"/>
                </a:cubicBezTo>
                <a:cubicBezTo>
                  <a:pt x="83" y="93"/>
                  <a:pt x="83" y="93"/>
                  <a:pt x="83" y="93"/>
                </a:cubicBezTo>
                <a:cubicBezTo>
                  <a:pt x="85" y="95"/>
                  <a:pt x="85" y="95"/>
                  <a:pt x="85" y="95"/>
                </a:cubicBezTo>
                <a:cubicBezTo>
                  <a:pt x="85" y="93"/>
                  <a:pt x="85" y="93"/>
                  <a:pt x="85" y="93"/>
                </a:cubicBezTo>
                <a:cubicBezTo>
                  <a:pt x="83" y="92"/>
                  <a:pt x="83" y="92"/>
                  <a:pt x="83" y="92"/>
                </a:cubicBezTo>
                <a:cubicBezTo>
                  <a:pt x="85" y="90"/>
                  <a:pt x="85" y="90"/>
                  <a:pt x="85" y="90"/>
                </a:cubicBezTo>
                <a:cubicBezTo>
                  <a:pt x="83" y="90"/>
                  <a:pt x="83" y="90"/>
                  <a:pt x="83" y="90"/>
                </a:cubicBezTo>
                <a:cubicBezTo>
                  <a:pt x="83" y="87"/>
                  <a:pt x="83" y="87"/>
                  <a:pt x="83" y="87"/>
                </a:cubicBezTo>
                <a:cubicBezTo>
                  <a:pt x="85" y="89"/>
                  <a:pt x="85" y="89"/>
                  <a:pt x="85" y="89"/>
                </a:cubicBezTo>
                <a:cubicBezTo>
                  <a:pt x="86" y="89"/>
                  <a:pt x="86" y="89"/>
                  <a:pt x="86" y="89"/>
                </a:cubicBezTo>
                <a:cubicBezTo>
                  <a:pt x="89" y="86"/>
                  <a:pt x="89" y="86"/>
                  <a:pt x="89" y="86"/>
                </a:cubicBezTo>
                <a:cubicBezTo>
                  <a:pt x="88" y="88"/>
                  <a:pt x="88" y="88"/>
                  <a:pt x="88" y="88"/>
                </a:cubicBezTo>
                <a:cubicBezTo>
                  <a:pt x="89" y="87"/>
                  <a:pt x="89" y="87"/>
                  <a:pt x="89" y="87"/>
                </a:cubicBezTo>
                <a:cubicBezTo>
                  <a:pt x="90" y="85"/>
                  <a:pt x="90" y="85"/>
                  <a:pt x="90" y="85"/>
                </a:cubicBezTo>
                <a:cubicBezTo>
                  <a:pt x="94" y="85"/>
                  <a:pt x="100" y="84"/>
                  <a:pt x="101" y="83"/>
                </a:cubicBezTo>
                <a:cubicBezTo>
                  <a:pt x="101" y="82"/>
                  <a:pt x="101" y="80"/>
                  <a:pt x="101" y="76"/>
                </a:cubicBezTo>
                <a:cubicBezTo>
                  <a:pt x="102" y="76"/>
                  <a:pt x="102" y="76"/>
                  <a:pt x="102" y="76"/>
                </a:cubicBezTo>
                <a:cubicBezTo>
                  <a:pt x="102" y="74"/>
                  <a:pt x="102" y="74"/>
                  <a:pt x="102" y="74"/>
                </a:cubicBezTo>
                <a:cubicBezTo>
                  <a:pt x="103" y="74"/>
                  <a:pt x="103" y="74"/>
                  <a:pt x="103" y="74"/>
                </a:cubicBezTo>
                <a:cubicBezTo>
                  <a:pt x="103" y="76"/>
                  <a:pt x="103" y="76"/>
                  <a:pt x="103" y="76"/>
                </a:cubicBezTo>
                <a:cubicBezTo>
                  <a:pt x="105" y="76"/>
                  <a:pt x="105" y="76"/>
                  <a:pt x="105" y="76"/>
                </a:cubicBezTo>
                <a:cubicBezTo>
                  <a:pt x="106" y="76"/>
                  <a:pt x="106" y="76"/>
                  <a:pt x="106" y="76"/>
                </a:cubicBezTo>
                <a:cubicBezTo>
                  <a:pt x="106" y="73"/>
                  <a:pt x="106" y="73"/>
                  <a:pt x="106" y="73"/>
                </a:cubicBezTo>
                <a:cubicBezTo>
                  <a:pt x="108" y="76"/>
                  <a:pt x="108" y="76"/>
                  <a:pt x="108" y="76"/>
                </a:cubicBezTo>
                <a:cubicBezTo>
                  <a:pt x="109" y="76"/>
                  <a:pt x="109" y="76"/>
                  <a:pt x="109" y="76"/>
                </a:cubicBezTo>
                <a:cubicBezTo>
                  <a:pt x="110" y="77"/>
                  <a:pt x="110" y="77"/>
                  <a:pt x="110" y="77"/>
                </a:cubicBezTo>
                <a:cubicBezTo>
                  <a:pt x="109" y="77"/>
                  <a:pt x="109" y="77"/>
                  <a:pt x="109" y="77"/>
                </a:cubicBezTo>
                <a:cubicBezTo>
                  <a:pt x="106" y="77"/>
                  <a:pt x="106" y="77"/>
                  <a:pt x="106" y="77"/>
                </a:cubicBezTo>
                <a:cubicBezTo>
                  <a:pt x="105" y="77"/>
                  <a:pt x="105" y="77"/>
                  <a:pt x="105" y="77"/>
                </a:cubicBezTo>
                <a:cubicBezTo>
                  <a:pt x="106" y="79"/>
                  <a:pt x="106" y="79"/>
                  <a:pt x="106" y="79"/>
                </a:cubicBezTo>
                <a:cubicBezTo>
                  <a:pt x="108" y="79"/>
                  <a:pt x="108" y="79"/>
                  <a:pt x="108" y="79"/>
                </a:cubicBezTo>
                <a:cubicBezTo>
                  <a:pt x="106" y="80"/>
                  <a:pt x="106" y="80"/>
                  <a:pt x="106" y="80"/>
                </a:cubicBezTo>
                <a:cubicBezTo>
                  <a:pt x="109" y="80"/>
                  <a:pt x="109" y="80"/>
                  <a:pt x="109" y="80"/>
                </a:cubicBezTo>
                <a:cubicBezTo>
                  <a:pt x="110" y="82"/>
                  <a:pt x="110" y="82"/>
                  <a:pt x="110" y="82"/>
                </a:cubicBezTo>
                <a:cubicBezTo>
                  <a:pt x="113" y="83"/>
                  <a:pt x="113" y="83"/>
                  <a:pt x="113" y="83"/>
                </a:cubicBezTo>
                <a:cubicBezTo>
                  <a:pt x="116" y="83"/>
                  <a:pt x="116" y="83"/>
                  <a:pt x="116" y="83"/>
                </a:cubicBezTo>
                <a:cubicBezTo>
                  <a:pt x="119" y="83"/>
                  <a:pt x="119" y="83"/>
                  <a:pt x="119" y="83"/>
                </a:cubicBezTo>
                <a:cubicBezTo>
                  <a:pt x="122" y="83"/>
                  <a:pt x="122" y="83"/>
                  <a:pt x="122" y="83"/>
                </a:cubicBezTo>
                <a:cubicBezTo>
                  <a:pt x="125" y="83"/>
                  <a:pt x="125" y="83"/>
                  <a:pt x="125" y="83"/>
                </a:cubicBezTo>
                <a:cubicBezTo>
                  <a:pt x="126" y="83"/>
                  <a:pt x="126" y="83"/>
                  <a:pt x="126" y="83"/>
                </a:cubicBezTo>
                <a:cubicBezTo>
                  <a:pt x="126" y="85"/>
                  <a:pt x="126" y="85"/>
                  <a:pt x="126" y="85"/>
                </a:cubicBezTo>
                <a:cubicBezTo>
                  <a:pt x="128" y="86"/>
                  <a:pt x="128" y="86"/>
                  <a:pt x="128" y="86"/>
                </a:cubicBezTo>
                <a:cubicBezTo>
                  <a:pt x="126" y="87"/>
                  <a:pt x="126" y="87"/>
                  <a:pt x="126" y="87"/>
                </a:cubicBezTo>
                <a:cubicBezTo>
                  <a:pt x="123" y="87"/>
                  <a:pt x="123" y="87"/>
                  <a:pt x="123" y="87"/>
                </a:cubicBezTo>
                <a:cubicBezTo>
                  <a:pt x="119" y="89"/>
                  <a:pt x="119" y="89"/>
                  <a:pt x="119" y="89"/>
                </a:cubicBezTo>
                <a:cubicBezTo>
                  <a:pt x="116" y="92"/>
                  <a:pt x="116" y="92"/>
                  <a:pt x="116" y="92"/>
                </a:cubicBezTo>
                <a:cubicBezTo>
                  <a:pt x="115" y="93"/>
                  <a:pt x="115" y="93"/>
                  <a:pt x="115" y="93"/>
                </a:cubicBezTo>
                <a:cubicBezTo>
                  <a:pt x="116" y="93"/>
                  <a:pt x="116" y="93"/>
                  <a:pt x="116" y="93"/>
                </a:cubicBezTo>
                <a:cubicBezTo>
                  <a:pt x="118" y="93"/>
                  <a:pt x="118" y="93"/>
                  <a:pt x="118" y="93"/>
                </a:cubicBezTo>
                <a:cubicBezTo>
                  <a:pt x="120" y="93"/>
                  <a:pt x="120" y="93"/>
                  <a:pt x="120" y="93"/>
                </a:cubicBezTo>
                <a:cubicBezTo>
                  <a:pt x="125" y="96"/>
                  <a:pt x="125" y="96"/>
                  <a:pt x="125" y="96"/>
                </a:cubicBezTo>
                <a:cubicBezTo>
                  <a:pt x="126" y="97"/>
                  <a:pt x="126" y="97"/>
                  <a:pt x="126" y="97"/>
                </a:cubicBezTo>
                <a:cubicBezTo>
                  <a:pt x="128" y="100"/>
                  <a:pt x="128" y="100"/>
                  <a:pt x="128" y="100"/>
                </a:cubicBezTo>
                <a:cubicBezTo>
                  <a:pt x="126" y="103"/>
                  <a:pt x="126" y="103"/>
                  <a:pt x="126" y="103"/>
                </a:cubicBezTo>
                <a:cubicBezTo>
                  <a:pt x="125" y="103"/>
                  <a:pt x="125" y="103"/>
                  <a:pt x="125" y="103"/>
                </a:cubicBezTo>
                <a:cubicBezTo>
                  <a:pt x="128" y="106"/>
                  <a:pt x="128" y="106"/>
                  <a:pt x="128" y="106"/>
                </a:cubicBezTo>
                <a:cubicBezTo>
                  <a:pt x="130" y="106"/>
                  <a:pt x="130" y="106"/>
                  <a:pt x="130" y="106"/>
                </a:cubicBezTo>
                <a:cubicBezTo>
                  <a:pt x="135" y="105"/>
                  <a:pt x="135" y="105"/>
                  <a:pt x="135" y="105"/>
                </a:cubicBezTo>
                <a:cubicBezTo>
                  <a:pt x="136" y="102"/>
                  <a:pt x="136" y="102"/>
                  <a:pt x="136" y="102"/>
                </a:cubicBezTo>
                <a:cubicBezTo>
                  <a:pt x="139" y="100"/>
                  <a:pt x="139" y="100"/>
                  <a:pt x="139" y="100"/>
                </a:cubicBezTo>
                <a:cubicBezTo>
                  <a:pt x="142" y="100"/>
                  <a:pt x="142" y="100"/>
                  <a:pt x="142" y="100"/>
                </a:cubicBezTo>
                <a:cubicBezTo>
                  <a:pt x="145" y="99"/>
                  <a:pt x="145" y="99"/>
                  <a:pt x="145" y="99"/>
                </a:cubicBezTo>
                <a:cubicBezTo>
                  <a:pt x="146" y="97"/>
                  <a:pt x="146" y="97"/>
                  <a:pt x="146" y="97"/>
                </a:cubicBezTo>
                <a:cubicBezTo>
                  <a:pt x="148" y="97"/>
                  <a:pt x="148" y="97"/>
                  <a:pt x="148" y="97"/>
                </a:cubicBezTo>
                <a:cubicBezTo>
                  <a:pt x="148" y="96"/>
                  <a:pt x="148" y="96"/>
                  <a:pt x="148" y="96"/>
                </a:cubicBezTo>
                <a:cubicBezTo>
                  <a:pt x="149" y="96"/>
                  <a:pt x="149" y="96"/>
                  <a:pt x="149" y="96"/>
                </a:cubicBezTo>
                <a:cubicBezTo>
                  <a:pt x="151" y="97"/>
                  <a:pt x="151" y="97"/>
                  <a:pt x="151" y="97"/>
                </a:cubicBezTo>
                <a:cubicBezTo>
                  <a:pt x="155" y="97"/>
                  <a:pt x="155" y="97"/>
                  <a:pt x="155" y="97"/>
                </a:cubicBezTo>
                <a:cubicBezTo>
                  <a:pt x="156" y="97"/>
                  <a:pt x="156" y="97"/>
                  <a:pt x="156" y="97"/>
                </a:cubicBezTo>
                <a:cubicBezTo>
                  <a:pt x="158" y="96"/>
                  <a:pt x="158" y="96"/>
                  <a:pt x="158" y="96"/>
                </a:cubicBezTo>
                <a:cubicBezTo>
                  <a:pt x="158" y="95"/>
                  <a:pt x="158" y="95"/>
                  <a:pt x="158" y="95"/>
                </a:cubicBezTo>
                <a:cubicBezTo>
                  <a:pt x="159" y="93"/>
                  <a:pt x="159" y="93"/>
                  <a:pt x="159" y="93"/>
                </a:cubicBezTo>
                <a:cubicBezTo>
                  <a:pt x="156" y="92"/>
                  <a:pt x="156" y="92"/>
                  <a:pt x="156" y="92"/>
                </a:cubicBezTo>
                <a:cubicBezTo>
                  <a:pt x="153" y="92"/>
                  <a:pt x="153" y="92"/>
                  <a:pt x="153" y="92"/>
                </a:cubicBezTo>
                <a:cubicBezTo>
                  <a:pt x="152" y="93"/>
                  <a:pt x="152" y="93"/>
                  <a:pt x="152" y="93"/>
                </a:cubicBezTo>
                <a:cubicBezTo>
                  <a:pt x="151" y="92"/>
                  <a:pt x="151" y="92"/>
                  <a:pt x="151" y="92"/>
                </a:cubicBezTo>
                <a:cubicBezTo>
                  <a:pt x="149" y="93"/>
                  <a:pt x="149" y="93"/>
                  <a:pt x="149" y="93"/>
                </a:cubicBezTo>
                <a:cubicBezTo>
                  <a:pt x="148" y="93"/>
                  <a:pt x="148" y="93"/>
                  <a:pt x="148" y="93"/>
                </a:cubicBezTo>
                <a:cubicBezTo>
                  <a:pt x="145" y="92"/>
                  <a:pt x="145" y="92"/>
                  <a:pt x="145" y="92"/>
                </a:cubicBezTo>
                <a:cubicBezTo>
                  <a:pt x="142" y="89"/>
                  <a:pt x="142" y="89"/>
                  <a:pt x="142" y="89"/>
                </a:cubicBezTo>
                <a:cubicBezTo>
                  <a:pt x="146" y="95"/>
                  <a:pt x="146" y="95"/>
                  <a:pt x="146" y="95"/>
                </a:cubicBezTo>
                <a:cubicBezTo>
                  <a:pt x="143" y="93"/>
                  <a:pt x="143" y="93"/>
                  <a:pt x="143" y="93"/>
                </a:cubicBezTo>
                <a:cubicBezTo>
                  <a:pt x="142" y="93"/>
                  <a:pt x="142" y="93"/>
                  <a:pt x="142" y="93"/>
                </a:cubicBezTo>
                <a:cubicBezTo>
                  <a:pt x="142" y="92"/>
                  <a:pt x="142" y="92"/>
                  <a:pt x="142" y="92"/>
                </a:cubicBezTo>
                <a:cubicBezTo>
                  <a:pt x="142" y="90"/>
                  <a:pt x="142" y="90"/>
                  <a:pt x="142" y="90"/>
                </a:cubicBezTo>
                <a:cubicBezTo>
                  <a:pt x="139" y="89"/>
                  <a:pt x="139" y="89"/>
                  <a:pt x="139" y="89"/>
                </a:cubicBezTo>
                <a:cubicBezTo>
                  <a:pt x="138" y="87"/>
                  <a:pt x="138" y="87"/>
                  <a:pt x="138" y="87"/>
                </a:cubicBezTo>
                <a:cubicBezTo>
                  <a:pt x="138" y="86"/>
                  <a:pt x="138" y="86"/>
                  <a:pt x="138" y="86"/>
                </a:cubicBezTo>
                <a:cubicBezTo>
                  <a:pt x="135" y="87"/>
                  <a:pt x="135" y="87"/>
                  <a:pt x="135" y="87"/>
                </a:cubicBezTo>
                <a:cubicBezTo>
                  <a:pt x="136" y="86"/>
                  <a:pt x="136" y="86"/>
                  <a:pt x="136" y="86"/>
                </a:cubicBezTo>
                <a:cubicBezTo>
                  <a:pt x="136" y="85"/>
                  <a:pt x="136" y="85"/>
                  <a:pt x="136" y="85"/>
                </a:cubicBezTo>
                <a:cubicBezTo>
                  <a:pt x="135" y="86"/>
                  <a:pt x="135" y="86"/>
                  <a:pt x="135" y="86"/>
                </a:cubicBezTo>
                <a:cubicBezTo>
                  <a:pt x="133" y="85"/>
                  <a:pt x="133" y="85"/>
                  <a:pt x="133" y="85"/>
                </a:cubicBezTo>
                <a:cubicBezTo>
                  <a:pt x="132" y="85"/>
                  <a:pt x="132" y="85"/>
                  <a:pt x="132" y="85"/>
                </a:cubicBezTo>
                <a:cubicBezTo>
                  <a:pt x="130" y="83"/>
                  <a:pt x="130" y="83"/>
                  <a:pt x="130" y="83"/>
                </a:cubicBezTo>
                <a:cubicBezTo>
                  <a:pt x="129" y="85"/>
                  <a:pt x="129" y="85"/>
                  <a:pt x="129" y="85"/>
                </a:cubicBezTo>
                <a:cubicBezTo>
                  <a:pt x="126" y="82"/>
                  <a:pt x="126" y="82"/>
                  <a:pt x="126" y="82"/>
                </a:cubicBezTo>
                <a:cubicBezTo>
                  <a:pt x="130" y="82"/>
                  <a:pt x="130" y="82"/>
                  <a:pt x="130" y="82"/>
                </a:cubicBezTo>
                <a:cubicBezTo>
                  <a:pt x="132" y="80"/>
                  <a:pt x="132" y="80"/>
                  <a:pt x="132" y="80"/>
                </a:cubicBezTo>
                <a:cubicBezTo>
                  <a:pt x="133" y="83"/>
                  <a:pt x="133" y="83"/>
                  <a:pt x="133" y="83"/>
                </a:cubicBezTo>
                <a:cubicBezTo>
                  <a:pt x="133" y="82"/>
                  <a:pt x="133" y="82"/>
                  <a:pt x="133" y="82"/>
                </a:cubicBezTo>
                <a:cubicBezTo>
                  <a:pt x="135" y="83"/>
                  <a:pt x="135" y="83"/>
                  <a:pt x="135" y="83"/>
                </a:cubicBezTo>
                <a:cubicBezTo>
                  <a:pt x="135" y="85"/>
                  <a:pt x="135" y="85"/>
                  <a:pt x="135" y="85"/>
                </a:cubicBezTo>
                <a:cubicBezTo>
                  <a:pt x="136" y="85"/>
                  <a:pt x="136" y="85"/>
                  <a:pt x="136" y="85"/>
                </a:cubicBezTo>
                <a:cubicBezTo>
                  <a:pt x="136" y="82"/>
                  <a:pt x="136" y="82"/>
                  <a:pt x="136" y="82"/>
                </a:cubicBezTo>
                <a:cubicBezTo>
                  <a:pt x="138" y="83"/>
                  <a:pt x="138" y="83"/>
                  <a:pt x="138" y="83"/>
                </a:cubicBezTo>
                <a:cubicBezTo>
                  <a:pt x="138" y="85"/>
                  <a:pt x="138" y="85"/>
                  <a:pt x="138" y="85"/>
                </a:cubicBezTo>
                <a:cubicBezTo>
                  <a:pt x="139" y="85"/>
                  <a:pt x="139" y="85"/>
                  <a:pt x="139" y="85"/>
                </a:cubicBezTo>
                <a:cubicBezTo>
                  <a:pt x="139" y="82"/>
                  <a:pt x="139" y="82"/>
                  <a:pt x="139" y="82"/>
                </a:cubicBezTo>
                <a:cubicBezTo>
                  <a:pt x="142" y="80"/>
                  <a:pt x="142" y="80"/>
                  <a:pt x="142" y="80"/>
                </a:cubicBezTo>
                <a:cubicBezTo>
                  <a:pt x="142" y="79"/>
                  <a:pt x="142" y="79"/>
                  <a:pt x="142" y="79"/>
                </a:cubicBezTo>
                <a:cubicBezTo>
                  <a:pt x="143" y="79"/>
                  <a:pt x="143" y="79"/>
                  <a:pt x="143" y="79"/>
                </a:cubicBezTo>
                <a:cubicBezTo>
                  <a:pt x="143" y="80"/>
                  <a:pt x="143" y="80"/>
                  <a:pt x="143" y="80"/>
                </a:cubicBezTo>
                <a:cubicBezTo>
                  <a:pt x="140" y="83"/>
                  <a:pt x="140" y="83"/>
                  <a:pt x="140" y="83"/>
                </a:cubicBezTo>
                <a:cubicBezTo>
                  <a:pt x="143" y="82"/>
                  <a:pt x="143" y="82"/>
                  <a:pt x="143" y="82"/>
                </a:cubicBezTo>
                <a:cubicBezTo>
                  <a:pt x="145" y="80"/>
                  <a:pt x="145" y="80"/>
                  <a:pt x="145" y="80"/>
                </a:cubicBezTo>
                <a:cubicBezTo>
                  <a:pt x="146" y="77"/>
                  <a:pt x="146" y="77"/>
                  <a:pt x="146" y="77"/>
                </a:cubicBezTo>
                <a:cubicBezTo>
                  <a:pt x="149" y="76"/>
                  <a:pt x="149" y="76"/>
                  <a:pt x="149" y="76"/>
                </a:cubicBezTo>
                <a:cubicBezTo>
                  <a:pt x="152" y="76"/>
                  <a:pt x="152" y="76"/>
                  <a:pt x="152" y="76"/>
                </a:cubicBezTo>
                <a:cubicBezTo>
                  <a:pt x="155" y="74"/>
                  <a:pt x="155" y="74"/>
                  <a:pt x="155" y="74"/>
                </a:cubicBezTo>
                <a:cubicBezTo>
                  <a:pt x="156" y="74"/>
                  <a:pt x="156" y="74"/>
                  <a:pt x="156" y="74"/>
                </a:cubicBezTo>
                <a:cubicBezTo>
                  <a:pt x="159" y="76"/>
                  <a:pt x="159" y="76"/>
                  <a:pt x="159" y="76"/>
                </a:cubicBezTo>
                <a:cubicBezTo>
                  <a:pt x="161" y="73"/>
                  <a:pt x="161" y="73"/>
                  <a:pt x="161" y="73"/>
                </a:cubicBezTo>
                <a:cubicBezTo>
                  <a:pt x="163" y="72"/>
                  <a:pt x="163" y="72"/>
                  <a:pt x="163" y="72"/>
                </a:cubicBezTo>
                <a:cubicBezTo>
                  <a:pt x="165" y="72"/>
                  <a:pt x="165" y="72"/>
                  <a:pt x="165" y="72"/>
                </a:cubicBezTo>
                <a:cubicBezTo>
                  <a:pt x="166" y="70"/>
                  <a:pt x="166" y="70"/>
                  <a:pt x="166" y="70"/>
                </a:cubicBezTo>
                <a:cubicBezTo>
                  <a:pt x="169" y="70"/>
                  <a:pt x="169" y="70"/>
                  <a:pt x="169" y="70"/>
                </a:cubicBezTo>
                <a:cubicBezTo>
                  <a:pt x="172" y="70"/>
                  <a:pt x="172" y="70"/>
                  <a:pt x="172" y="70"/>
                </a:cubicBezTo>
                <a:cubicBezTo>
                  <a:pt x="173" y="69"/>
                  <a:pt x="173" y="69"/>
                  <a:pt x="173" y="69"/>
                </a:cubicBezTo>
                <a:cubicBezTo>
                  <a:pt x="173" y="67"/>
                  <a:pt x="173" y="67"/>
                  <a:pt x="173" y="67"/>
                </a:cubicBezTo>
                <a:cubicBezTo>
                  <a:pt x="172" y="66"/>
                  <a:pt x="172" y="66"/>
                  <a:pt x="172" y="66"/>
                </a:cubicBezTo>
                <a:cubicBezTo>
                  <a:pt x="173" y="64"/>
                  <a:pt x="173" y="64"/>
                  <a:pt x="173" y="64"/>
                </a:cubicBezTo>
                <a:cubicBezTo>
                  <a:pt x="175" y="63"/>
                  <a:pt x="175" y="63"/>
                  <a:pt x="175" y="63"/>
                </a:cubicBezTo>
                <a:cubicBezTo>
                  <a:pt x="178" y="60"/>
                  <a:pt x="178" y="60"/>
                  <a:pt x="178" y="60"/>
                </a:cubicBezTo>
                <a:cubicBezTo>
                  <a:pt x="179" y="60"/>
                  <a:pt x="179" y="60"/>
                  <a:pt x="179" y="60"/>
                </a:cubicBezTo>
                <a:cubicBezTo>
                  <a:pt x="181" y="60"/>
                  <a:pt x="181" y="60"/>
                  <a:pt x="181" y="60"/>
                </a:cubicBezTo>
                <a:cubicBezTo>
                  <a:pt x="182" y="60"/>
                  <a:pt x="182" y="60"/>
                  <a:pt x="182" y="60"/>
                </a:cubicBezTo>
                <a:cubicBezTo>
                  <a:pt x="185" y="60"/>
                  <a:pt x="185" y="60"/>
                  <a:pt x="185" y="60"/>
                </a:cubicBezTo>
                <a:cubicBezTo>
                  <a:pt x="186" y="60"/>
                  <a:pt x="186" y="60"/>
                  <a:pt x="186" y="60"/>
                </a:cubicBezTo>
                <a:cubicBezTo>
                  <a:pt x="188" y="59"/>
                  <a:pt x="188" y="59"/>
                  <a:pt x="188" y="59"/>
                </a:cubicBezTo>
                <a:cubicBezTo>
                  <a:pt x="189" y="57"/>
                  <a:pt x="189" y="57"/>
                  <a:pt x="189" y="57"/>
                </a:cubicBezTo>
                <a:cubicBezTo>
                  <a:pt x="189" y="54"/>
                  <a:pt x="189" y="54"/>
                  <a:pt x="189" y="54"/>
                </a:cubicBezTo>
                <a:cubicBezTo>
                  <a:pt x="188" y="53"/>
                  <a:pt x="188" y="53"/>
                  <a:pt x="188" y="53"/>
                </a:cubicBezTo>
                <a:cubicBezTo>
                  <a:pt x="189" y="53"/>
                  <a:pt x="189" y="53"/>
                  <a:pt x="189" y="53"/>
                </a:cubicBezTo>
                <a:cubicBezTo>
                  <a:pt x="188" y="52"/>
                  <a:pt x="188" y="52"/>
                  <a:pt x="188" y="52"/>
                </a:cubicBezTo>
                <a:cubicBezTo>
                  <a:pt x="185" y="50"/>
                  <a:pt x="185" y="50"/>
                  <a:pt x="185" y="50"/>
                </a:cubicBezTo>
                <a:cubicBezTo>
                  <a:pt x="185" y="49"/>
                  <a:pt x="185" y="49"/>
                  <a:pt x="185" y="49"/>
                </a:cubicBezTo>
                <a:lnTo>
                  <a:pt x="186" y="4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46" name="Freeform 157"/>
          <p:cNvSpPr>
            <a:spLocks/>
          </p:cNvSpPr>
          <p:nvPr/>
        </p:nvSpPr>
        <p:spPr bwMode="auto">
          <a:xfrm>
            <a:off x="5084561" y="2146626"/>
            <a:ext cx="192881" cy="113305"/>
          </a:xfrm>
          <a:custGeom>
            <a:avLst/>
            <a:gdLst>
              <a:gd name="T0" fmla="*/ 52 w 81"/>
              <a:gd name="T1" fmla="*/ 32 h 35"/>
              <a:gd name="T2" fmla="*/ 58 w 81"/>
              <a:gd name="T3" fmla="*/ 32 h 35"/>
              <a:gd name="T4" fmla="*/ 62 w 81"/>
              <a:gd name="T5" fmla="*/ 29 h 35"/>
              <a:gd name="T6" fmla="*/ 64 w 81"/>
              <a:gd name="T7" fmla="*/ 29 h 35"/>
              <a:gd name="T8" fmla="*/ 64 w 81"/>
              <a:gd name="T9" fmla="*/ 29 h 35"/>
              <a:gd name="T10" fmla="*/ 70 w 81"/>
              <a:gd name="T11" fmla="*/ 32 h 35"/>
              <a:gd name="T12" fmla="*/ 75 w 81"/>
              <a:gd name="T13" fmla="*/ 33 h 35"/>
              <a:gd name="T14" fmla="*/ 78 w 81"/>
              <a:gd name="T15" fmla="*/ 32 h 35"/>
              <a:gd name="T16" fmla="*/ 73 w 81"/>
              <a:gd name="T17" fmla="*/ 28 h 35"/>
              <a:gd name="T18" fmla="*/ 72 w 81"/>
              <a:gd name="T19" fmla="*/ 25 h 35"/>
              <a:gd name="T20" fmla="*/ 73 w 81"/>
              <a:gd name="T21" fmla="*/ 22 h 35"/>
              <a:gd name="T22" fmla="*/ 81 w 81"/>
              <a:gd name="T23" fmla="*/ 26 h 35"/>
              <a:gd name="T24" fmla="*/ 75 w 81"/>
              <a:gd name="T25" fmla="*/ 22 h 35"/>
              <a:gd name="T26" fmla="*/ 66 w 81"/>
              <a:gd name="T27" fmla="*/ 19 h 35"/>
              <a:gd name="T28" fmla="*/ 65 w 81"/>
              <a:gd name="T29" fmla="*/ 16 h 35"/>
              <a:gd name="T30" fmla="*/ 62 w 81"/>
              <a:gd name="T31" fmla="*/ 13 h 35"/>
              <a:gd name="T32" fmla="*/ 56 w 81"/>
              <a:gd name="T33" fmla="*/ 12 h 35"/>
              <a:gd name="T34" fmla="*/ 55 w 81"/>
              <a:gd name="T35" fmla="*/ 13 h 35"/>
              <a:gd name="T36" fmla="*/ 52 w 81"/>
              <a:gd name="T37" fmla="*/ 12 h 35"/>
              <a:gd name="T38" fmla="*/ 46 w 81"/>
              <a:gd name="T39" fmla="*/ 13 h 35"/>
              <a:gd name="T40" fmla="*/ 42 w 81"/>
              <a:gd name="T41" fmla="*/ 11 h 35"/>
              <a:gd name="T42" fmla="*/ 33 w 81"/>
              <a:gd name="T43" fmla="*/ 6 h 35"/>
              <a:gd name="T44" fmla="*/ 26 w 81"/>
              <a:gd name="T45" fmla="*/ 5 h 35"/>
              <a:gd name="T46" fmla="*/ 15 w 81"/>
              <a:gd name="T47" fmla="*/ 3 h 35"/>
              <a:gd name="T48" fmla="*/ 2 w 81"/>
              <a:gd name="T49" fmla="*/ 0 h 35"/>
              <a:gd name="T50" fmla="*/ 0 w 81"/>
              <a:gd name="T51" fmla="*/ 3 h 35"/>
              <a:gd name="T52" fmla="*/ 0 w 81"/>
              <a:gd name="T53" fmla="*/ 3 h 35"/>
              <a:gd name="T54" fmla="*/ 6 w 81"/>
              <a:gd name="T55" fmla="*/ 6 h 35"/>
              <a:gd name="T56" fmla="*/ 13 w 81"/>
              <a:gd name="T57" fmla="*/ 9 h 35"/>
              <a:gd name="T58" fmla="*/ 17 w 81"/>
              <a:gd name="T59" fmla="*/ 12 h 35"/>
              <a:gd name="T60" fmla="*/ 22 w 81"/>
              <a:gd name="T61" fmla="*/ 23 h 35"/>
              <a:gd name="T62" fmla="*/ 20 w 81"/>
              <a:gd name="T63" fmla="*/ 28 h 35"/>
              <a:gd name="T64" fmla="*/ 25 w 81"/>
              <a:gd name="T65" fmla="*/ 29 h 35"/>
              <a:gd name="T66" fmla="*/ 34 w 81"/>
              <a:gd name="T67" fmla="*/ 35 h 35"/>
              <a:gd name="T68" fmla="*/ 39 w 81"/>
              <a:gd name="T69" fmla="*/ 32 h 35"/>
              <a:gd name="T70" fmla="*/ 42 w 81"/>
              <a:gd name="T71" fmla="*/ 32 h 35"/>
              <a:gd name="T72" fmla="*/ 46 w 81"/>
              <a:gd name="T73"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35">
                <a:moveTo>
                  <a:pt x="46" y="33"/>
                </a:moveTo>
                <a:cubicBezTo>
                  <a:pt x="52" y="32"/>
                  <a:pt x="52" y="32"/>
                  <a:pt x="52" y="32"/>
                </a:cubicBezTo>
                <a:cubicBezTo>
                  <a:pt x="53" y="32"/>
                  <a:pt x="53" y="32"/>
                  <a:pt x="53" y="32"/>
                </a:cubicBezTo>
                <a:cubicBezTo>
                  <a:pt x="58" y="32"/>
                  <a:pt x="58" y="32"/>
                  <a:pt x="58" y="32"/>
                </a:cubicBezTo>
                <a:cubicBezTo>
                  <a:pt x="59" y="31"/>
                  <a:pt x="59" y="31"/>
                  <a:pt x="59" y="31"/>
                </a:cubicBezTo>
                <a:cubicBezTo>
                  <a:pt x="62" y="29"/>
                  <a:pt x="62" y="29"/>
                  <a:pt x="62" y="29"/>
                </a:cubicBezTo>
                <a:cubicBezTo>
                  <a:pt x="63" y="29"/>
                  <a:pt x="63" y="29"/>
                  <a:pt x="63" y="29"/>
                </a:cubicBezTo>
                <a:cubicBezTo>
                  <a:pt x="64" y="29"/>
                  <a:pt x="64" y="29"/>
                  <a:pt x="64" y="29"/>
                </a:cubicBezTo>
                <a:cubicBezTo>
                  <a:pt x="64" y="29"/>
                  <a:pt x="64" y="29"/>
                  <a:pt x="64" y="29"/>
                </a:cubicBezTo>
                <a:cubicBezTo>
                  <a:pt x="64" y="29"/>
                  <a:pt x="64" y="29"/>
                  <a:pt x="64" y="29"/>
                </a:cubicBezTo>
                <a:cubicBezTo>
                  <a:pt x="68" y="31"/>
                  <a:pt x="68" y="31"/>
                  <a:pt x="68" y="31"/>
                </a:cubicBezTo>
                <a:cubicBezTo>
                  <a:pt x="70" y="32"/>
                  <a:pt x="70" y="32"/>
                  <a:pt x="70" y="32"/>
                </a:cubicBezTo>
                <a:cubicBezTo>
                  <a:pt x="73" y="32"/>
                  <a:pt x="73" y="32"/>
                  <a:pt x="73" y="32"/>
                </a:cubicBezTo>
                <a:cubicBezTo>
                  <a:pt x="75" y="33"/>
                  <a:pt x="75" y="33"/>
                  <a:pt x="75" y="33"/>
                </a:cubicBezTo>
                <a:cubicBezTo>
                  <a:pt x="78" y="33"/>
                  <a:pt x="78" y="33"/>
                  <a:pt x="78" y="33"/>
                </a:cubicBezTo>
                <a:cubicBezTo>
                  <a:pt x="78" y="32"/>
                  <a:pt x="78" y="32"/>
                  <a:pt x="78" y="32"/>
                </a:cubicBezTo>
                <a:cubicBezTo>
                  <a:pt x="78" y="31"/>
                  <a:pt x="78" y="31"/>
                  <a:pt x="78" y="31"/>
                </a:cubicBezTo>
                <a:cubicBezTo>
                  <a:pt x="73" y="28"/>
                  <a:pt x="73" y="28"/>
                  <a:pt x="73" y="28"/>
                </a:cubicBezTo>
                <a:cubicBezTo>
                  <a:pt x="72" y="26"/>
                  <a:pt x="72" y="26"/>
                  <a:pt x="72" y="26"/>
                </a:cubicBezTo>
                <a:cubicBezTo>
                  <a:pt x="72" y="25"/>
                  <a:pt x="72" y="25"/>
                  <a:pt x="72" y="25"/>
                </a:cubicBezTo>
                <a:cubicBezTo>
                  <a:pt x="73" y="23"/>
                  <a:pt x="73" y="23"/>
                  <a:pt x="73" y="23"/>
                </a:cubicBezTo>
                <a:cubicBezTo>
                  <a:pt x="73" y="22"/>
                  <a:pt x="73" y="22"/>
                  <a:pt x="73" y="22"/>
                </a:cubicBezTo>
                <a:cubicBezTo>
                  <a:pt x="76" y="23"/>
                  <a:pt x="76" y="23"/>
                  <a:pt x="76" y="23"/>
                </a:cubicBezTo>
                <a:cubicBezTo>
                  <a:pt x="81" y="26"/>
                  <a:pt x="81" y="26"/>
                  <a:pt x="81" y="26"/>
                </a:cubicBezTo>
                <a:cubicBezTo>
                  <a:pt x="79" y="25"/>
                  <a:pt x="79" y="25"/>
                  <a:pt x="79" y="25"/>
                </a:cubicBezTo>
                <a:cubicBezTo>
                  <a:pt x="75" y="22"/>
                  <a:pt x="75" y="22"/>
                  <a:pt x="75" y="22"/>
                </a:cubicBezTo>
                <a:cubicBezTo>
                  <a:pt x="69" y="21"/>
                  <a:pt x="69" y="21"/>
                  <a:pt x="69" y="21"/>
                </a:cubicBezTo>
                <a:cubicBezTo>
                  <a:pt x="66" y="19"/>
                  <a:pt x="66" y="19"/>
                  <a:pt x="66" y="19"/>
                </a:cubicBezTo>
                <a:cubicBezTo>
                  <a:pt x="65" y="18"/>
                  <a:pt x="65" y="18"/>
                  <a:pt x="65" y="18"/>
                </a:cubicBezTo>
                <a:cubicBezTo>
                  <a:pt x="65" y="16"/>
                  <a:pt x="65" y="16"/>
                  <a:pt x="65" y="16"/>
                </a:cubicBezTo>
                <a:cubicBezTo>
                  <a:pt x="65" y="15"/>
                  <a:pt x="65" y="15"/>
                  <a:pt x="65" y="15"/>
                </a:cubicBezTo>
                <a:cubicBezTo>
                  <a:pt x="62" y="13"/>
                  <a:pt x="62" y="13"/>
                  <a:pt x="62" y="13"/>
                </a:cubicBezTo>
                <a:cubicBezTo>
                  <a:pt x="59" y="12"/>
                  <a:pt x="59" y="12"/>
                  <a:pt x="59" y="12"/>
                </a:cubicBezTo>
                <a:cubicBezTo>
                  <a:pt x="56" y="12"/>
                  <a:pt x="56" y="12"/>
                  <a:pt x="56" y="12"/>
                </a:cubicBezTo>
                <a:cubicBezTo>
                  <a:pt x="55" y="12"/>
                  <a:pt x="55" y="12"/>
                  <a:pt x="55" y="12"/>
                </a:cubicBezTo>
                <a:cubicBezTo>
                  <a:pt x="55" y="13"/>
                  <a:pt x="55" y="13"/>
                  <a:pt x="55" y="13"/>
                </a:cubicBezTo>
                <a:cubicBezTo>
                  <a:pt x="53" y="12"/>
                  <a:pt x="53" y="12"/>
                  <a:pt x="53" y="12"/>
                </a:cubicBezTo>
                <a:cubicBezTo>
                  <a:pt x="52" y="12"/>
                  <a:pt x="52" y="12"/>
                  <a:pt x="52" y="12"/>
                </a:cubicBezTo>
                <a:cubicBezTo>
                  <a:pt x="49" y="12"/>
                  <a:pt x="49" y="12"/>
                  <a:pt x="49" y="12"/>
                </a:cubicBezTo>
                <a:cubicBezTo>
                  <a:pt x="46" y="13"/>
                  <a:pt x="46" y="13"/>
                  <a:pt x="46" y="13"/>
                </a:cubicBezTo>
                <a:cubicBezTo>
                  <a:pt x="43" y="12"/>
                  <a:pt x="43" y="12"/>
                  <a:pt x="43" y="12"/>
                </a:cubicBezTo>
                <a:cubicBezTo>
                  <a:pt x="42" y="11"/>
                  <a:pt x="42" y="11"/>
                  <a:pt x="42" y="11"/>
                </a:cubicBezTo>
                <a:cubicBezTo>
                  <a:pt x="39" y="9"/>
                  <a:pt x="39" y="9"/>
                  <a:pt x="39" y="9"/>
                </a:cubicBezTo>
                <a:cubicBezTo>
                  <a:pt x="33" y="6"/>
                  <a:pt x="33" y="6"/>
                  <a:pt x="33" y="6"/>
                </a:cubicBezTo>
                <a:cubicBezTo>
                  <a:pt x="30" y="6"/>
                  <a:pt x="30" y="6"/>
                  <a:pt x="30" y="6"/>
                </a:cubicBezTo>
                <a:cubicBezTo>
                  <a:pt x="26" y="5"/>
                  <a:pt x="26" y="5"/>
                  <a:pt x="26" y="5"/>
                </a:cubicBezTo>
                <a:cubicBezTo>
                  <a:pt x="20" y="5"/>
                  <a:pt x="20" y="5"/>
                  <a:pt x="20" y="5"/>
                </a:cubicBezTo>
                <a:cubicBezTo>
                  <a:pt x="15" y="3"/>
                  <a:pt x="15" y="3"/>
                  <a:pt x="15" y="3"/>
                </a:cubicBezTo>
                <a:cubicBezTo>
                  <a:pt x="6" y="0"/>
                  <a:pt x="6" y="0"/>
                  <a:pt x="6" y="0"/>
                </a:cubicBezTo>
                <a:cubicBezTo>
                  <a:pt x="2" y="0"/>
                  <a:pt x="2" y="0"/>
                  <a:pt x="2" y="0"/>
                </a:cubicBezTo>
                <a:cubicBezTo>
                  <a:pt x="0" y="0"/>
                  <a:pt x="0" y="0"/>
                  <a:pt x="0" y="0"/>
                </a:cubicBezTo>
                <a:cubicBezTo>
                  <a:pt x="0" y="3"/>
                  <a:pt x="0" y="3"/>
                  <a:pt x="0" y="3"/>
                </a:cubicBezTo>
                <a:cubicBezTo>
                  <a:pt x="0" y="3"/>
                  <a:pt x="0" y="3"/>
                  <a:pt x="0" y="3"/>
                </a:cubicBezTo>
                <a:cubicBezTo>
                  <a:pt x="0" y="3"/>
                  <a:pt x="0" y="3"/>
                  <a:pt x="0" y="3"/>
                </a:cubicBezTo>
                <a:cubicBezTo>
                  <a:pt x="3" y="5"/>
                  <a:pt x="3" y="5"/>
                  <a:pt x="3" y="5"/>
                </a:cubicBezTo>
                <a:cubicBezTo>
                  <a:pt x="6" y="6"/>
                  <a:pt x="6" y="6"/>
                  <a:pt x="6" y="6"/>
                </a:cubicBezTo>
                <a:cubicBezTo>
                  <a:pt x="10" y="8"/>
                  <a:pt x="10" y="8"/>
                  <a:pt x="10" y="8"/>
                </a:cubicBezTo>
                <a:cubicBezTo>
                  <a:pt x="13" y="9"/>
                  <a:pt x="13" y="9"/>
                  <a:pt x="13" y="9"/>
                </a:cubicBezTo>
                <a:cubicBezTo>
                  <a:pt x="15" y="11"/>
                  <a:pt x="15" y="11"/>
                  <a:pt x="15" y="11"/>
                </a:cubicBezTo>
                <a:cubicBezTo>
                  <a:pt x="17" y="12"/>
                  <a:pt x="17" y="12"/>
                  <a:pt x="17" y="12"/>
                </a:cubicBezTo>
                <a:cubicBezTo>
                  <a:pt x="22" y="21"/>
                  <a:pt x="22" y="21"/>
                  <a:pt x="22" y="21"/>
                </a:cubicBezTo>
                <a:cubicBezTo>
                  <a:pt x="22" y="23"/>
                  <a:pt x="22" y="23"/>
                  <a:pt x="22" y="23"/>
                </a:cubicBezTo>
                <a:cubicBezTo>
                  <a:pt x="22" y="26"/>
                  <a:pt x="22" y="26"/>
                  <a:pt x="22" y="26"/>
                </a:cubicBezTo>
                <a:cubicBezTo>
                  <a:pt x="20" y="28"/>
                  <a:pt x="20" y="28"/>
                  <a:pt x="20" y="28"/>
                </a:cubicBezTo>
                <a:cubicBezTo>
                  <a:pt x="23" y="29"/>
                  <a:pt x="23" y="29"/>
                  <a:pt x="23" y="29"/>
                </a:cubicBezTo>
                <a:cubicBezTo>
                  <a:pt x="25" y="29"/>
                  <a:pt x="25" y="29"/>
                  <a:pt x="25" y="29"/>
                </a:cubicBezTo>
                <a:cubicBezTo>
                  <a:pt x="25" y="31"/>
                  <a:pt x="25" y="31"/>
                  <a:pt x="25" y="31"/>
                </a:cubicBezTo>
                <a:cubicBezTo>
                  <a:pt x="34" y="35"/>
                  <a:pt x="34" y="35"/>
                  <a:pt x="34" y="35"/>
                </a:cubicBezTo>
                <a:cubicBezTo>
                  <a:pt x="34" y="35"/>
                  <a:pt x="37" y="33"/>
                  <a:pt x="39" y="31"/>
                </a:cubicBezTo>
                <a:cubicBezTo>
                  <a:pt x="39" y="32"/>
                  <a:pt x="39" y="32"/>
                  <a:pt x="39" y="32"/>
                </a:cubicBezTo>
                <a:cubicBezTo>
                  <a:pt x="40" y="32"/>
                  <a:pt x="40" y="32"/>
                  <a:pt x="40" y="32"/>
                </a:cubicBezTo>
                <a:cubicBezTo>
                  <a:pt x="42" y="32"/>
                  <a:pt x="42" y="32"/>
                  <a:pt x="42" y="32"/>
                </a:cubicBezTo>
                <a:cubicBezTo>
                  <a:pt x="45" y="33"/>
                  <a:pt x="45" y="33"/>
                  <a:pt x="45" y="33"/>
                </a:cubicBezTo>
                <a:lnTo>
                  <a:pt x="46" y="3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47" name="Freeform 158"/>
          <p:cNvSpPr>
            <a:spLocks/>
          </p:cNvSpPr>
          <p:nvPr/>
        </p:nvSpPr>
        <p:spPr bwMode="auto">
          <a:xfrm>
            <a:off x="4534493" y="1050522"/>
            <a:ext cx="251818" cy="401495"/>
          </a:xfrm>
          <a:custGeom>
            <a:avLst/>
            <a:gdLst>
              <a:gd name="T0" fmla="*/ 137 w 141"/>
              <a:gd name="T1" fmla="*/ 120 h 163"/>
              <a:gd name="T2" fmla="*/ 141 w 141"/>
              <a:gd name="T3" fmla="*/ 113 h 163"/>
              <a:gd name="T4" fmla="*/ 119 w 141"/>
              <a:gd name="T5" fmla="*/ 100 h 163"/>
              <a:gd name="T6" fmla="*/ 126 w 141"/>
              <a:gd name="T7" fmla="*/ 89 h 163"/>
              <a:gd name="T8" fmla="*/ 119 w 141"/>
              <a:gd name="T9" fmla="*/ 84 h 163"/>
              <a:gd name="T10" fmla="*/ 114 w 141"/>
              <a:gd name="T11" fmla="*/ 80 h 163"/>
              <a:gd name="T12" fmla="*/ 113 w 141"/>
              <a:gd name="T13" fmla="*/ 75 h 163"/>
              <a:gd name="T14" fmla="*/ 113 w 141"/>
              <a:gd name="T15" fmla="*/ 69 h 163"/>
              <a:gd name="T16" fmla="*/ 110 w 141"/>
              <a:gd name="T17" fmla="*/ 57 h 163"/>
              <a:gd name="T18" fmla="*/ 102 w 141"/>
              <a:gd name="T19" fmla="*/ 45 h 163"/>
              <a:gd name="T20" fmla="*/ 110 w 141"/>
              <a:gd name="T21" fmla="*/ 39 h 163"/>
              <a:gd name="T22" fmla="*/ 97 w 141"/>
              <a:gd name="T23" fmla="*/ 29 h 163"/>
              <a:gd name="T24" fmla="*/ 89 w 141"/>
              <a:gd name="T25" fmla="*/ 25 h 163"/>
              <a:gd name="T26" fmla="*/ 92 w 141"/>
              <a:gd name="T27" fmla="*/ 21 h 163"/>
              <a:gd name="T28" fmla="*/ 89 w 141"/>
              <a:gd name="T29" fmla="*/ 17 h 163"/>
              <a:gd name="T30" fmla="*/ 96 w 141"/>
              <a:gd name="T31" fmla="*/ 13 h 163"/>
              <a:gd name="T32" fmla="*/ 93 w 141"/>
              <a:gd name="T33" fmla="*/ 6 h 163"/>
              <a:gd name="T34" fmla="*/ 78 w 141"/>
              <a:gd name="T35" fmla="*/ 0 h 163"/>
              <a:gd name="T36" fmla="*/ 72 w 141"/>
              <a:gd name="T37" fmla="*/ 2 h 163"/>
              <a:gd name="T38" fmla="*/ 58 w 141"/>
              <a:gd name="T39" fmla="*/ 6 h 163"/>
              <a:gd name="T40" fmla="*/ 57 w 141"/>
              <a:gd name="T41" fmla="*/ 17 h 163"/>
              <a:gd name="T42" fmla="*/ 52 w 141"/>
              <a:gd name="T43" fmla="*/ 19 h 163"/>
              <a:gd name="T44" fmla="*/ 44 w 141"/>
              <a:gd name="T45" fmla="*/ 21 h 163"/>
              <a:gd name="T46" fmla="*/ 30 w 141"/>
              <a:gd name="T47" fmla="*/ 21 h 163"/>
              <a:gd name="T48" fmla="*/ 9 w 141"/>
              <a:gd name="T49" fmla="*/ 13 h 163"/>
              <a:gd name="T50" fmla="*/ 4 w 141"/>
              <a:gd name="T51" fmla="*/ 13 h 163"/>
              <a:gd name="T52" fmla="*/ 19 w 141"/>
              <a:gd name="T53" fmla="*/ 23 h 163"/>
              <a:gd name="T54" fmla="*/ 32 w 141"/>
              <a:gd name="T55" fmla="*/ 31 h 163"/>
              <a:gd name="T56" fmla="*/ 32 w 141"/>
              <a:gd name="T57" fmla="*/ 36 h 163"/>
              <a:gd name="T58" fmla="*/ 36 w 141"/>
              <a:gd name="T59" fmla="*/ 43 h 163"/>
              <a:gd name="T60" fmla="*/ 38 w 141"/>
              <a:gd name="T61" fmla="*/ 48 h 163"/>
              <a:gd name="T62" fmla="*/ 38 w 141"/>
              <a:gd name="T63" fmla="*/ 53 h 163"/>
              <a:gd name="T64" fmla="*/ 44 w 141"/>
              <a:gd name="T65" fmla="*/ 65 h 163"/>
              <a:gd name="T66" fmla="*/ 49 w 141"/>
              <a:gd name="T67" fmla="*/ 67 h 163"/>
              <a:gd name="T68" fmla="*/ 58 w 141"/>
              <a:gd name="T69" fmla="*/ 71 h 163"/>
              <a:gd name="T70" fmla="*/ 61 w 141"/>
              <a:gd name="T71" fmla="*/ 76 h 163"/>
              <a:gd name="T72" fmla="*/ 61 w 141"/>
              <a:gd name="T73" fmla="*/ 83 h 163"/>
              <a:gd name="T74" fmla="*/ 49 w 141"/>
              <a:gd name="T75" fmla="*/ 86 h 163"/>
              <a:gd name="T76" fmla="*/ 38 w 141"/>
              <a:gd name="T77" fmla="*/ 93 h 163"/>
              <a:gd name="T78" fmla="*/ 32 w 141"/>
              <a:gd name="T79" fmla="*/ 100 h 163"/>
              <a:gd name="T80" fmla="*/ 29 w 141"/>
              <a:gd name="T81" fmla="*/ 101 h 163"/>
              <a:gd name="T82" fmla="*/ 23 w 141"/>
              <a:gd name="T83" fmla="*/ 106 h 163"/>
              <a:gd name="T84" fmla="*/ 17 w 141"/>
              <a:gd name="T85" fmla="*/ 109 h 163"/>
              <a:gd name="T86" fmla="*/ 15 w 141"/>
              <a:gd name="T87" fmla="*/ 113 h 163"/>
              <a:gd name="T88" fmla="*/ 15 w 141"/>
              <a:gd name="T89" fmla="*/ 124 h 163"/>
              <a:gd name="T90" fmla="*/ 21 w 141"/>
              <a:gd name="T91" fmla="*/ 136 h 163"/>
              <a:gd name="T92" fmla="*/ 19 w 141"/>
              <a:gd name="T93" fmla="*/ 141 h 163"/>
              <a:gd name="T94" fmla="*/ 19 w 141"/>
              <a:gd name="T95" fmla="*/ 149 h 163"/>
              <a:gd name="T96" fmla="*/ 25 w 141"/>
              <a:gd name="T97" fmla="*/ 150 h 163"/>
              <a:gd name="T98" fmla="*/ 36 w 141"/>
              <a:gd name="T99" fmla="*/ 157 h 163"/>
              <a:gd name="T100" fmla="*/ 40 w 141"/>
              <a:gd name="T101" fmla="*/ 158 h 163"/>
              <a:gd name="T102" fmla="*/ 40 w 141"/>
              <a:gd name="T103" fmla="*/ 163 h 163"/>
              <a:gd name="T104" fmla="*/ 56 w 141"/>
              <a:gd name="T105" fmla="*/ 159 h 163"/>
              <a:gd name="T106" fmla="*/ 61 w 141"/>
              <a:gd name="T107" fmla="*/ 158 h 163"/>
              <a:gd name="T108" fmla="*/ 74 w 141"/>
              <a:gd name="T109" fmla="*/ 154 h 163"/>
              <a:gd name="T110" fmla="*/ 76 w 141"/>
              <a:gd name="T111" fmla="*/ 154 h 163"/>
              <a:gd name="T112" fmla="*/ 80 w 141"/>
              <a:gd name="T113" fmla="*/ 153 h 163"/>
              <a:gd name="T114" fmla="*/ 86 w 141"/>
              <a:gd name="T115" fmla="*/ 153 h 163"/>
              <a:gd name="T116" fmla="*/ 96 w 141"/>
              <a:gd name="T117" fmla="*/ 153 h 163"/>
              <a:gd name="T118" fmla="*/ 109 w 141"/>
              <a:gd name="T119" fmla="*/ 145 h 163"/>
              <a:gd name="T120" fmla="*/ 118 w 141"/>
              <a:gd name="T121" fmla="*/ 137 h 163"/>
              <a:gd name="T122" fmla="*/ 118 w 141"/>
              <a:gd name="T123" fmla="*/ 13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 h="163">
                <a:moveTo>
                  <a:pt x="118" y="137"/>
                </a:moveTo>
                <a:lnTo>
                  <a:pt x="135" y="122"/>
                </a:lnTo>
                <a:lnTo>
                  <a:pt x="137" y="120"/>
                </a:lnTo>
                <a:lnTo>
                  <a:pt x="139" y="118"/>
                </a:lnTo>
                <a:lnTo>
                  <a:pt x="141" y="114"/>
                </a:lnTo>
                <a:lnTo>
                  <a:pt x="141" y="113"/>
                </a:lnTo>
                <a:lnTo>
                  <a:pt x="141" y="110"/>
                </a:lnTo>
                <a:lnTo>
                  <a:pt x="139" y="109"/>
                </a:lnTo>
                <a:lnTo>
                  <a:pt x="119" y="100"/>
                </a:lnTo>
                <a:lnTo>
                  <a:pt x="126" y="96"/>
                </a:lnTo>
                <a:lnTo>
                  <a:pt x="127" y="92"/>
                </a:lnTo>
                <a:lnTo>
                  <a:pt x="126" y="89"/>
                </a:lnTo>
                <a:lnTo>
                  <a:pt x="119" y="88"/>
                </a:lnTo>
                <a:lnTo>
                  <a:pt x="118" y="86"/>
                </a:lnTo>
                <a:lnTo>
                  <a:pt x="119" y="84"/>
                </a:lnTo>
                <a:lnTo>
                  <a:pt x="118" y="83"/>
                </a:lnTo>
                <a:lnTo>
                  <a:pt x="115" y="83"/>
                </a:lnTo>
                <a:lnTo>
                  <a:pt x="114" y="80"/>
                </a:lnTo>
                <a:lnTo>
                  <a:pt x="113" y="79"/>
                </a:lnTo>
                <a:lnTo>
                  <a:pt x="114" y="76"/>
                </a:lnTo>
                <a:lnTo>
                  <a:pt x="113" y="75"/>
                </a:lnTo>
                <a:lnTo>
                  <a:pt x="113" y="73"/>
                </a:lnTo>
                <a:lnTo>
                  <a:pt x="114" y="71"/>
                </a:lnTo>
                <a:lnTo>
                  <a:pt x="113" y="69"/>
                </a:lnTo>
                <a:lnTo>
                  <a:pt x="115" y="67"/>
                </a:lnTo>
                <a:lnTo>
                  <a:pt x="114" y="63"/>
                </a:lnTo>
                <a:lnTo>
                  <a:pt x="110" y="57"/>
                </a:lnTo>
                <a:lnTo>
                  <a:pt x="102" y="49"/>
                </a:lnTo>
                <a:lnTo>
                  <a:pt x="101" y="48"/>
                </a:lnTo>
                <a:lnTo>
                  <a:pt x="102" y="45"/>
                </a:lnTo>
                <a:lnTo>
                  <a:pt x="105" y="43"/>
                </a:lnTo>
                <a:lnTo>
                  <a:pt x="109" y="40"/>
                </a:lnTo>
                <a:lnTo>
                  <a:pt x="110" y="39"/>
                </a:lnTo>
                <a:lnTo>
                  <a:pt x="110" y="36"/>
                </a:lnTo>
                <a:lnTo>
                  <a:pt x="101" y="31"/>
                </a:lnTo>
                <a:lnTo>
                  <a:pt x="97" y="29"/>
                </a:lnTo>
                <a:lnTo>
                  <a:pt x="93" y="27"/>
                </a:lnTo>
                <a:lnTo>
                  <a:pt x="90" y="25"/>
                </a:lnTo>
                <a:lnTo>
                  <a:pt x="89" y="25"/>
                </a:lnTo>
                <a:lnTo>
                  <a:pt x="90" y="24"/>
                </a:lnTo>
                <a:lnTo>
                  <a:pt x="90" y="23"/>
                </a:lnTo>
                <a:lnTo>
                  <a:pt x="92" y="21"/>
                </a:lnTo>
                <a:lnTo>
                  <a:pt x="93" y="19"/>
                </a:lnTo>
                <a:lnTo>
                  <a:pt x="92" y="19"/>
                </a:lnTo>
                <a:lnTo>
                  <a:pt x="89" y="17"/>
                </a:lnTo>
                <a:lnTo>
                  <a:pt x="93" y="17"/>
                </a:lnTo>
                <a:lnTo>
                  <a:pt x="97" y="16"/>
                </a:lnTo>
                <a:lnTo>
                  <a:pt x="96" y="13"/>
                </a:lnTo>
                <a:lnTo>
                  <a:pt x="97" y="10"/>
                </a:lnTo>
                <a:lnTo>
                  <a:pt x="97" y="8"/>
                </a:lnTo>
                <a:lnTo>
                  <a:pt x="93" y="6"/>
                </a:lnTo>
                <a:lnTo>
                  <a:pt x="84" y="2"/>
                </a:lnTo>
                <a:lnTo>
                  <a:pt x="80" y="0"/>
                </a:lnTo>
                <a:lnTo>
                  <a:pt x="78" y="0"/>
                </a:lnTo>
                <a:lnTo>
                  <a:pt x="78" y="0"/>
                </a:lnTo>
                <a:lnTo>
                  <a:pt x="76" y="0"/>
                </a:lnTo>
                <a:lnTo>
                  <a:pt x="72" y="2"/>
                </a:lnTo>
                <a:lnTo>
                  <a:pt x="66" y="2"/>
                </a:lnTo>
                <a:lnTo>
                  <a:pt x="62" y="2"/>
                </a:lnTo>
                <a:lnTo>
                  <a:pt x="58" y="6"/>
                </a:lnTo>
                <a:lnTo>
                  <a:pt x="57" y="10"/>
                </a:lnTo>
                <a:lnTo>
                  <a:pt x="57" y="16"/>
                </a:lnTo>
                <a:lnTo>
                  <a:pt x="57" y="17"/>
                </a:lnTo>
                <a:lnTo>
                  <a:pt x="56" y="17"/>
                </a:lnTo>
                <a:lnTo>
                  <a:pt x="53" y="17"/>
                </a:lnTo>
                <a:lnTo>
                  <a:pt x="52" y="19"/>
                </a:lnTo>
                <a:lnTo>
                  <a:pt x="49" y="21"/>
                </a:lnTo>
                <a:lnTo>
                  <a:pt x="45" y="21"/>
                </a:lnTo>
                <a:lnTo>
                  <a:pt x="44" y="21"/>
                </a:lnTo>
                <a:lnTo>
                  <a:pt x="40" y="19"/>
                </a:lnTo>
                <a:lnTo>
                  <a:pt x="36" y="19"/>
                </a:lnTo>
                <a:lnTo>
                  <a:pt x="30" y="21"/>
                </a:lnTo>
                <a:lnTo>
                  <a:pt x="23" y="21"/>
                </a:lnTo>
                <a:lnTo>
                  <a:pt x="17" y="17"/>
                </a:lnTo>
                <a:lnTo>
                  <a:pt x="9" y="13"/>
                </a:lnTo>
                <a:lnTo>
                  <a:pt x="5" y="12"/>
                </a:lnTo>
                <a:lnTo>
                  <a:pt x="1" y="13"/>
                </a:lnTo>
                <a:lnTo>
                  <a:pt x="4" y="13"/>
                </a:lnTo>
                <a:lnTo>
                  <a:pt x="0" y="16"/>
                </a:lnTo>
                <a:lnTo>
                  <a:pt x="5" y="16"/>
                </a:lnTo>
                <a:lnTo>
                  <a:pt x="19" y="23"/>
                </a:lnTo>
                <a:lnTo>
                  <a:pt x="26" y="27"/>
                </a:lnTo>
                <a:lnTo>
                  <a:pt x="29" y="29"/>
                </a:lnTo>
                <a:lnTo>
                  <a:pt x="32" y="31"/>
                </a:lnTo>
                <a:lnTo>
                  <a:pt x="34" y="32"/>
                </a:lnTo>
                <a:lnTo>
                  <a:pt x="32" y="35"/>
                </a:lnTo>
                <a:lnTo>
                  <a:pt x="32" y="36"/>
                </a:lnTo>
                <a:lnTo>
                  <a:pt x="34" y="40"/>
                </a:lnTo>
                <a:lnTo>
                  <a:pt x="36" y="40"/>
                </a:lnTo>
                <a:lnTo>
                  <a:pt x="36" y="43"/>
                </a:lnTo>
                <a:lnTo>
                  <a:pt x="36" y="44"/>
                </a:lnTo>
                <a:lnTo>
                  <a:pt x="36" y="45"/>
                </a:lnTo>
                <a:lnTo>
                  <a:pt x="38" y="48"/>
                </a:lnTo>
                <a:lnTo>
                  <a:pt x="40" y="49"/>
                </a:lnTo>
                <a:lnTo>
                  <a:pt x="38" y="52"/>
                </a:lnTo>
                <a:lnTo>
                  <a:pt x="38" y="53"/>
                </a:lnTo>
                <a:lnTo>
                  <a:pt x="38" y="57"/>
                </a:lnTo>
                <a:lnTo>
                  <a:pt x="38" y="59"/>
                </a:lnTo>
                <a:lnTo>
                  <a:pt x="44" y="65"/>
                </a:lnTo>
                <a:lnTo>
                  <a:pt x="44" y="65"/>
                </a:lnTo>
                <a:lnTo>
                  <a:pt x="45" y="67"/>
                </a:lnTo>
                <a:lnTo>
                  <a:pt x="49" y="67"/>
                </a:lnTo>
                <a:lnTo>
                  <a:pt x="52" y="69"/>
                </a:lnTo>
                <a:lnTo>
                  <a:pt x="53" y="69"/>
                </a:lnTo>
                <a:lnTo>
                  <a:pt x="58" y="71"/>
                </a:lnTo>
                <a:lnTo>
                  <a:pt x="58" y="73"/>
                </a:lnTo>
                <a:lnTo>
                  <a:pt x="58" y="76"/>
                </a:lnTo>
                <a:lnTo>
                  <a:pt x="61" y="76"/>
                </a:lnTo>
                <a:lnTo>
                  <a:pt x="62" y="79"/>
                </a:lnTo>
                <a:lnTo>
                  <a:pt x="58" y="80"/>
                </a:lnTo>
                <a:lnTo>
                  <a:pt x="61" y="83"/>
                </a:lnTo>
                <a:lnTo>
                  <a:pt x="57" y="80"/>
                </a:lnTo>
                <a:lnTo>
                  <a:pt x="53" y="83"/>
                </a:lnTo>
                <a:lnTo>
                  <a:pt x="49" y="86"/>
                </a:lnTo>
                <a:lnTo>
                  <a:pt x="42" y="92"/>
                </a:lnTo>
                <a:lnTo>
                  <a:pt x="40" y="93"/>
                </a:lnTo>
                <a:lnTo>
                  <a:pt x="38" y="93"/>
                </a:lnTo>
                <a:lnTo>
                  <a:pt x="38" y="96"/>
                </a:lnTo>
                <a:lnTo>
                  <a:pt x="34" y="97"/>
                </a:lnTo>
                <a:lnTo>
                  <a:pt x="32" y="100"/>
                </a:lnTo>
                <a:lnTo>
                  <a:pt x="32" y="101"/>
                </a:lnTo>
                <a:lnTo>
                  <a:pt x="30" y="101"/>
                </a:lnTo>
                <a:lnTo>
                  <a:pt x="29" y="101"/>
                </a:lnTo>
                <a:lnTo>
                  <a:pt x="26" y="102"/>
                </a:lnTo>
                <a:lnTo>
                  <a:pt x="26" y="105"/>
                </a:lnTo>
                <a:lnTo>
                  <a:pt x="23" y="106"/>
                </a:lnTo>
                <a:lnTo>
                  <a:pt x="19" y="106"/>
                </a:lnTo>
                <a:lnTo>
                  <a:pt x="17" y="106"/>
                </a:lnTo>
                <a:lnTo>
                  <a:pt x="17" y="109"/>
                </a:lnTo>
                <a:lnTo>
                  <a:pt x="19" y="110"/>
                </a:lnTo>
                <a:lnTo>
                  <a:pt x="17" y="110"/>
                </a:lnTo>
                <a:lnTo>
                  <a:pt x="15" y="113"/>
                </a:lnTo>
                <a:lnTo>
                  <a:pt x="12" y="116"/>
                </a:lnTo>
                <a:lnTo>
                  <a:pt x="15" y="120"/>
                </a:lnTo>
                <a:lnTo>
                  <a:pt x="15" y="124"/>
                </a:lnTo>
                <a:lnTo>
                  <a:pt x="15" y="126"/>
                </a:lnTo>
                <a:lnTo>
                  <a:pt x="17" y="132"/>
                </a:lnTo>
                <a:lnTo>
                  <a:pt x="21" y="136"/>
                </a:lnTo>
                <a:lnTo>
                  <a:pt x="19" y="136"/>
                </a:lnTo>
                <a:lnTo>
                  <a:pt x="19" y="137"/>
                </a:lnTo>
                <a:lnTo>
                  <a:pt x="19" y="141"/>
                </a:lnTo>
                <a:lnTo>
                  <a:pt x="17" y="144"/>
                </a:lnTo>
                <a:lnTo>
                  <a:pt x="19" y="145"/>
                </a:lnTo>
                <a:lnTo>
                  <a:pt x="19" y="149"/>
                </a:lnTo>
                <a:lnTo>
                  <a:pt x="21" y="150"/>
                </a:lnTo>
                <a:lnTo>
                  <a:pt x="23" y="150"/>
                </a:lnTo>
                <a:lnTo>
                  <a:pt x="25" y="150"/>
                </a:lnTo>
                <a:lnTo>
                  <a:pt x="30" y="153"/>
                </a:lnTo>
                <a:lnTo>
                  <a:pt x="34" y="154"/>
                </a:lnTo>
                <a:lnTo>
                  <a:pt x="36" y="157"/>
                </a:lnTo>
                <a:lnTo>
                  <a:pt x="40" y="154"/>
                </a:lnTo>
                <a:lnTo>
                  <a:pt x="38" y="157"/>
                </a:lnTo>
                <a:lnTo>
                  <a:pt x="40" y="158"/>
                </a:lnTo>
                <a:lnTo>
                  <a:pt x="44" y="159"/>
                </a:lnTo>
                <a:lnTo>
                  <a:pt x="42" y="159"/>
                </a:lnTo>
                <a:lnTo>
                  <a:pt x="40" y="163"/>
                </a:lnTo>
                <a:lnTo>
                  <a:pt x="44" y="162"/>
                </a:lnTo>
                <a:lnTo>
                  <a:pt x="49" y="159"/>
                </a:lnTo>
                <a:lnTo>
                  <a:pt x="56" y="159"/>
                </a:lnTo>
                <a:lnTo>
                  <a:pt x="57" y="159"/>
                </a:lnTo>
                <a:lnTo>
                  <a:pt x="58" y="159"/>
                </a:lnTo>
                <a:lnTo>
                  <a:pt x="61" y="158"/>
                </a:lnTo>
                <a:lnTo>
                  <a:pt x="65" y="157"/>
                </a:lnTo>
                <a:lnTo>
                  <a:pt x="70" y="157"/>
                </a:lnTo>
                <a:lnTo>
                  <a:pt x="74" y="154"/>
                </a:lnTo>
                <a:lnTo>
                  <a:pt x="74" y="157"/>
                </a:lnTo>
                <a:lnTo>
                  <a:pt x="76" y="157"/>
                </a:lnTo>
                <a:lnTo>
                  <a:pt x="76" y="154"/>
                </a:lnTo>
                <a:lnTo>
                  <a:pt x="78" y="154"/>
                </a:lnTo>
                <a:lnTo>
                  <a:pt x="78" y="153"/>
                </a:lnTo>
                <a:lnTo>
                  <a:pt x="80" y="153"/>
                </a:lnTo>
                <a:lnTo>
                  <a:pt x="82" y="154"/>
                </a:lnTo>
                <a:lnTo>
                  <a:pt x="84" y="153"/>
                </a:lnTo>
                <a:lnTo>
                  <a:pt x="86" y="153"/>
                </a:lnTo>
                <a:lnTo>
                  <a:pt x="92" y="150"/>
                </a:lnTo>
                <a:lnTo>
                  <a:pt x="93" y="150"/>
                </a:lnTo>
                <a:lnTo>
                  <a:pt x="96" y="153"/>
                </a:lnTo>
                <a:lnTo>
                  <a:pt x="97" y="153"/>
                </a:lnTo>
                <a:lnTo>
                  <a:pt x="101" y="150"/>
                </a:lnTo>
                <a:lnTo>
                  <a:pt x="109" y="145"/>
                </a:lnTo>
                <a:lnTo>
                  <a:pt x="118" y="137"/>
                </a:lnTo>
                <a:lnTo>
                  <a:pt x="118" y="137"/>
                </a:lnTo>
                <a:lnTo>
                  <a:pt x="118" y="137"/>
                </a:lnTo>
                <a:lnTo>
                  <a:pt x="118" y="137"/>
                </a:lnTo>
                <a:lnTo>
                  <a:pt x="118" y="137"/>
                </a:lnTo>
                <a:lnTo>
                  <a:pt x="118" y="137"/>
                </a:lnTo>
                <a:lnTo>
                  <a:pt x="118" y="13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48" name="Freeform 159"/>
          <p:cNvSpPr>
            <a:spLocks noEditPoints="1"/>
          </p:cNvSpPr>
          <p:nvPr/>
        </p:nvSpPr>
        <p:spPr bwMode="auto">
          <a:xfrm>
            <a:off x="4195173" y="1008648"/>
            <a:ext cx="542925" cy="517263"/>
          </a:xfrm>
          <a:custGeom>
            <a:avLst/>
            <a:gdLst>
              <a:gd name="T0" fmla="*/ 180 w 229"/>
              <a:gd name="T1" fmla="*/ 29 h 158"/>
              <a:gd name="T2" fmla="*/ 200 w 229"/>
              <a:gd name="T3" fmla="*/ 13 h 158"/>
              <a:gd name="T4" fmla="*/ 219 w 229"/>
              <a:gd name="T5" fmla="*/ 22 h 158"/>
              <a:gd name="T6" fmla="*/ 215 w 229"/>
              <a:gd name="T7" fmla="*/ 13 h 158"/>
              <a:gd name="T8" fmla="*/ 222 w 229"/>
              <a:gd name="T9" fmla="*/ 6 h 158"/>
              <a:gd name="T10" fmla="*/ 206 w 229"/>
              <a:gd name="T11" fmla="*/ 9 h 158"/>
              <a:gd name="T12" fmla="*/ 195 w 229"/>
              <a:gd name="T13" fmla="*/ 3 h 158"/>
              <a:gd name="T14" fmla="*/ 190 w 229"/>
              <a:gd name="T15" fmla="*/ 7 h 158"/>
              <a:gd name="T16" fmla="*/ 180 w 229"/>
              <a:gd name="T17" fmla="*/ 9 h 158"/>
              <a:gd name="T18" fmla="*/ 175 w 229"/>
              <a:gd name="T19" fmla="*/ 3 h 158"/>
              <a:gd name="T20" fmla="*/ 165 w 229"/>
              <a:gd name="T21" fmla="*/ 13 h 158"/>
              <a:gd name="T22" fmla="*/ 152 w 229"/>
              <a:gd name="T23" fmla="*/ 10 h 158"/>
              <a:gd name="T24" fmla="*/ 144 w 229"/>
              <a:gd name="T25" fmla="*/ 14 h 158"/>
              <a:gd name="T26" fmla="*/ 134 w 229"/>
              <a:gd name="T27" fmla="*/ 22 h 158"/>
              <a:gd name="T28" fmla="*/ 127 w 229"/>
              <a:gd name="T29" fmla="*/ 17 h 158"/>
              <a:gd name="T30" fmla="*/ 119 w 229"/>
              <a:gd name="T31" fmla="*/ 22 h 158"/>
              <a:gd name="T32" fmla="*/ 106 w 229"/>
              <a:gd name="T33" fmla="*/ 30 h 158"/>
              <a:gd name="T34" fmla="*/ 106 w 229"/>
              <a:gd name="T35" fmla="*/ 37 h 158"/>
              <a:gd name="T36" fmla="*/ 100 w 229"/>
              <a:gd name="T37" fmla="*/ 37 h 158"/>
              <a:gd name="T38" fmla="*/ 94 w 229"/>
              <a:gd name="T39" fmla="*/ 40 h 158"/>
              <a:gd name="T40" fmla="*/ 87 w 229"/>
              <a:gd name="T41" fmla="*/ 45 h 158"/>
              <a:gd name="T42" fmla="*/ 87 w 229"/>
              <a:gd name="T43" fmla="*/ 47 h 158"/>
              <a:gd name="T44" fmla="*/ 79 w 229"/>
              <a:gd name="T45" fmla="*/ 55 h 158"/>
              <a:gd name="T46" fmla="*/ 79 w 229"/>
              <a:gd name="T47" fmla="*/ 57 h 158"/>
              <a:gd name="T48" fmla="*/ 70 w 229"/>
              <a:gd name="T49" fmla="*/ 68 h 158"/>
              <a:gd name="T50" fmla="*/ 61 w 229"/>
              <a:gd name="T51" fmla="*/ 75 h 158"/>
              <a:gd name="T52" fmla="*/ 57 w 229"/>
              <a:gd name="T53" fmla="*/ 76 h 158"/>
              <a:gd name="T54" fmla="*/ 48 w 229"/>
              <a:gd name="T55" fmla="*/ 86 h 158"/>
              <a:gd name="T56" fmla="*/ 58 w 229"/>
              <a:gd name="T57" fmla="*/ 86 h 158"/>
              <a:gd name="T58" fmla="*/ 47 w 229"/>
              <a:gd name="T59" fmla="*/ 90 h 158"/>
              <a:gd name="T60" fmla="*/ 36 w 229"/>
              <a:gd name="T61" fmla="*/ 93 h 158"/>
              <a:gd name="T62" fmla="*/ 31 w 229"/>
              <a:gd name="T63" fmla="*/ 98 h 158"/>
              <a:gd name="T64" fmla="*/ 25 w 229"/>
              <a:gd name="T65" fmla="*/ 100 h 158"/>
              <a:gd name="T66" fmla="*/ 14 w 229"/>
              <a:gd name="T67" fmla="*/ 105 h 158"/>
              <a:gd name="T68" fmla="*/ 3 w 229"/>
              <a:gd name="T69" fmla="*/ 109 h 158"/>
              <a:gd name="T70" fmla="*/ 4 w 229"/>
              <a:gd name="T71" fmla="*/ 116 h 158"/>
              <a:gd name="T72" fmla="*/ 1 w 229"/>
              <a:gd name="T73" fmla="*/ 123 h 158"/>
              <a:gd name="T74" fmla="*/ 3 w 229"/>
              <a:gd name="T75" fmla="*/ 129 h 158"/>
              <a:gd name="T76" fmla="*/ 15 w 229"/>
              <a:gd name="T77" fmla="*/ 132 h 158"/>
              <a:gd name="T78" fmla="*/ 5 w 229"/>
              <a:gd name="T79" fmla="*/ 138 h 158"/>
              <a:gd name="T80" fmla="*/ 11 w 229"/>
              <a:gd name="T81" fmla="*/ 139 h 158"/>
              <a:gd name="T82" fmla="*/ 11 w 229"/>
              <a:gd name="T83" fmla="*/ 148 h 158"/>
              <a:gd name="T84" fmla="*/ 21 w 229"/>
              <a:gd name="T85" fmla="*/ 158 h 158"/>
              <a:gd name="T86" fmla="*/ 47 w 229"/>
              <a:gd name="T87" fmla="*/ 146 h 158"/>
              <a:gd name="T88" fmla="*/ 54 w 229"/>
              <a:gd name="T89" fmla="*/ 135 h 158"/>
              <a:gd name="T90" fmla="*/ 61 w 229"/>
              <a:gd name="T91" fmla="*/ 146 h 158"/>
              <a:gd name="T92" fmla="*/ 71 w 229"/>
              <a:gd name="T93" fmla="*/ 132 h 158"/>
              <a:gd name="T94" fmla="*/ 68 w 229"/>
              <a:gd name="T95" fmla="*/ 112 h 158"/>
              <a:gd name="T96" fmla="*/ 70 w 229"/>
              <a:gd name="T97" fmla="*/ 86 h 158"/>
              <a:gd name="T98" fmla="*/ 89 w 229"/>
              <a:gd name="T99" fmla="*/ 69 h 158"/>
              <a:gd name="T100" fmla="*/ 106 w 229"/>
              <a:gd name="T101" fmla="*/ 46 h 158"/>
              <a:gd name="T102" fmla="*/ 122 w 229"/>
              <a:gd name="T103" fmla="*/ 30 h 158"/>
              <a:gd name="T104" fmla="*/ 143 w 229"/>
              <a:gd name="T105" fmla="*/ 25 h 158"/>
              <a:gd name="T106" fmla="*/ 5 w 229"/>
              <a:gd name="T107" fmla="*/ 141 h 158"/>
              <a:gd name="T108" fmla="*/ 18 w 229"/>
              <a:gd name="T109" fmla="*/ 122 h 158"/>
              <a:gd name="T110" fmla="*/ 21 w 229"/>
              <a:gd name="T111" fmla="*/ 106 h 158"/>
              <a:gd name="T112" fmla="*/ 23 w 229"/>
              <a:gd name="T113" fmla="*/ 116 h 158"/>
              <a:gd name="T114" fmla="*/ 73 w 229"/>
              <a:gd name="T115" fmla="*/ 6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 h="158">
                <a:moveTo>
                  <a:pt x="144" y="23"/>
                </a:moveTo>
                <a:cubicBezTo>
                  <a:pt x="147" y="22"/>
                  <a:pt x="147" y="22"/>
                  <a:pt x="147" y="22"/>
                </a:cubicBezTo>
                <a:cubicBezTo>
                  <a:pt x="150" y="23"/>
                  <a:pt x="150" y="23"/>
                  <a:pt x="150" y="23"/>
                </a:cubicBezTo>
                <a:cubicBezTo>
                  <a:pt x="156" y="26"/>
                  <a:pt x="156" y="26"/>
                  <a:pt x="156" y="26"/>
                </a:cubicBezTo>
                <a:cubicBezTo>
                  <a:pt x="160" y="29"/>
                  <a:pt x="160" y="29"/>
                  <a:pt x="160" y="29"/>
                </a:cubicBezTo>
                <a:cubicBezTo>
                  <a:pt x="166" y="29"/>
                  <a:pt x="166" y="29"/>
                  <a:pt x="166" y="29"/>
                </a:cubicBezTo>
                <a:cubicBezTo>
                  <a:pt x="170" y="27"/>
                  <a:pt x="170" y="27"/>
                  <a:pt x="170" y="27"/>
                </a:cubicBezTo>
                <a:cubicBezTo>
                  <a:pt x="173" y="27"/>
                  <a:pt x="173" y="27"/>
                  <a:pt x="173" y="27"/>
                </a:cubicBezTo>
                <a:cubicBezTo>
                  <a:pt x="176" y="29"/>
                  <a:pt x="176" y="29"/>
                  <a:pt x="176" y="29"/>
                </a:cubicBezTo>
                <a:cubicBezTo>
                  <a:pt x="177" y="29"/>
                  <a:pt x="177" y="29"/>
                  <a:pt x="177" y="29"/>
                </a:cubicBezTo>
                <a:cubicBezTo>
                  <a:pt x="180" y="29"/>
                  <a:pt x="180" y="29"/>
                  <a:pt x="180" y="29"/>
                </a:cubicBezTo>
                <a:cubicBezTo>
                  <a:pt x="182" y="27"/>
                  <a:pt x="182" y="27"/>
                  <a:pt x="182" y="27"/>
                </a:cubicBezTo>
                <a:cubicBezTo>
                  <a:pt x="183" y="26"/>
                  <a:pt x="183" y="26"/>
                  <a:pt x="183" y="26"/>
                </a:cubicBezTo>
                <a:cubicBezTo>
                  <a:pt x="185" y="26"/>
                  <a:pt x="185" y="26"/>
                  <a:pt x="185" y="26"/>
                </a:cubicBezTo>
                <a:cubicBezTo>
                  <a:pt x="186" y="26"/>
                  <a:pt x="186" y="26"/>
                  <a:pt x="186" y="26"/>
                </a:cubicBezTo>
                <a:cubicBezTo>
                  <a:pt x="186" y="25"/>
                  <a:pt x="186" y="25"/>
                  <a:pt x="186" y="25"/>
                </a:cubicBezTo>
                <a:cubicBezTo>
                  <a:pt x="186" y="20"/>
                  <a:pt x="186" y="20"/>
                  <a:pt x="186" y="20"/>
                </a:cubicBezTo>
                <a:cubicBezTo>
                  <a:pt x="187" y="17"/>
                  <a:pt x="187" y="17"/>
                  <a:pt x="187" y="17"/>
                </a:cubicBezTo>
                <a:cubicBezTo>
                  <a:pt x="190" y="14"/>
                  <a:pt x="190" y="14"/>
                  <a:pt x="190" y="14"/>
                </a:cubicBezTo>
                <a:cubicBezTo>
                  <a:pt x="193" y="14"/>
                  <a:pt x="193" y="14"/>
                  <a:pt x="193" y="14"/>
                </a:cubicBezTo>
                <a:cubicBezTo>
                  <a:pt x="197" y="14"/>
                  <a:pt x="197" y="14"/>
                  <a:pt x="197" y="14"/>
                </a:cubicBezTo>
                <a:cubicBezTo>
                  <a:pt x="200" y="13"/>
                  <a:pt x="200" y="13"/>
                  <a:pt x="200" y="13"/>
                </a:cubicBezTo>
                <a:cubicBezTo>
                  <a:pt x="202" y="13"/>
                  <a:pt x="202" y="13"/>
                  <a:pt x="202" y="13"/>
                </a:cubicBezTo>
                <a:cubicBezTo>
                  <a:pt x="202" y="13"/>
                  <a:pt x="202" y="13"/>
                  <a:pt x="202" y="13"/>
                </a:cubicBezTo>
                <a:cubicBezTo>
                  <a:pt x="203" y="13"/>
                  <a:pt x="203" y="13"/>
                  <a:pt x="203" y="13"/>
                </a:cubicBezTo>
                <a:cubicBezTo>
                  <a:pt x="206" y="14"/>
                  <a:pt x="206" y="14"/>
                  <a:pt x="206" y="14"/>
                </a:cubicBezTo>
                <a:cubicBezTo>
                  <a:pt x="213" y="17"/>
                  <a:pt x="213" y="17"/>
                  <a:pt x="213" y="17"/>
                </a:cubicBezTo>
                <a:cubicBezTo>
                  <a:pt x="216" y="19"/>
                  <a:pt x="216" y="19"/>
                  <a:pt x="216" y="19"/>
                </a:cubicBezTo>
                <a:cubicBezTo>
                  <a:pt x="216" y="20"/>
                  <a:pt x="216" y="20"/>
                  <a:pt x="216" y="20"/>
                </a:cubicBezTo>
                <a:cubicBezTo>
                  <a:pt x="215" y="23"/>
                  <a:pt x="215" y="23"/>
                  <a:pt x="215" y="23"/>
                </a:cubicBezTo>
                <a:cubicBezTo>
                  <a:pt x="216" y="25"/>
                  <a:pt x="216" y="25"/>
                  <a:pt x="216" y="25"/>
                </a:cubicBezTo>
                <a:cubicBezTo>
                  <a:pt x="218" y="22"/>
                  <a:pt x="218" y="22"/>
                  <a:pt x="218" y="22"/>
                </a:cubicBezTo>
                <a:cubicBezTo>
                  <a:pt x="219" y="22"/>
                  <a:pt x="219" y="22"/>
                  <a:pt x="219" y="22"/>
                </a:cubicBezTo>
                <a:cubicBezTo>
                  <a:pt x="221" y="21"/>
                  <a:pt x="221" y="21"/>
                  <a:pt x="221" y="21"/>
                </a:cubicBezTo>
                <a:cubicBezTo>
                  <a:pt x="222" y="20"/>
                  <a:pt x="222" y="20"/>
                  <a:pt x="222" y="20"/>
                </a:cubicBezTo>
                <a:cubicBezTo>
                  <a:pt x="223" y="19"/>
                  <a:pt x="223" y="19"/>
                  <a:pt x="223" y="19"/>
                </a:cubicBezTo>
                <a:cubicBezTo>
                  <a:pt x="223" y="17"/>
                  <a:pt x="223" y="17"/>
                  <a:pt x="223" y="17"/>
                </a:cubicBezTo>
                <a:cubicBezTo>
                  <a:pt x="222" y="17"/>
                  <a:pt x="222" y="17"/>
                  <a:pt x="222" y="17"/>
                </a:cubicBezTo>
                <a:cubicBezTo>
                  <a:pt x="222" y="16"/>
                  <a:pt x="222" y="16"/>
                  <a:pt x="222" y="16"/>
                </a:cubicBezTo>
                <a:cubicBezTo>
                  <a:pt x="220" y="16"/>
                  <a:pt x="220" y="16"/>
                  <a:pt x="220" y="16"/>
                </a:cubicBezTo>
                <a:cubicBezTo>
                  <a:pt x="219" y="14"/>
                  <a:pt x="219" y="14"/>
                  <a:pt x="219" y="14"/>
                </a:cubicBezTo>
                <a:cubicBezTo>
                  <a:pt x="218" y="14"/>
                  <a:pt x="218" y="14"/>
                  <a:pt x="218" y="14"/>
                </a:cubicBezTo>
                <a:cubicBezTo>
                  <a:pt x="218" y="13"/>
                  <a:pt x="218" y="13"/>
                  <a:pt x="218" y="13"/>
                </a:cubicBezTo>
                <a:cubicBezTo>
                  <a:pt x="215" y="13"/>
                  <a:pt x="215" y="13"/>
                  <a:pt x="215" y="13"/>
                </a:cubicBezTo>
                <a:cubicBezTo>
                  <a:pt x="210" y="12"/>
                  <a:pt x="210" y="12"/>
                  <a:pt x="210" y="12"/>
                </a:cubicBezTo>
                <a:cubicBezTo>
                  <a:pt x="212" y="12"/>
                  <a:pt x="212" y="12"/>
                  <a:pt x="212" y="12"/>
                </a:cubicBezTo>
                <a:cubicBezTo>
                  <a:pt x="215" y="12"/>
                  <a:pt x="215" y="12"/>
                  <a:pt x="215" y="12"/>
                </a:cubicBezTo>
                <a:cubicBezTo>
                  <a:pt x="219" y="13"/>
                  <a:pt x="219" y="13"/>
                  <a:pt x="219" y="13"/>
                </a:cubicBezTo>
                <a:cubicBezTo>
                  <a:pt x="222" y="12"/>
                  <a:pt x="222" y="12"/>
                  <a:pt x="222" y="12"/>
                </a:cubicBezTo>
                <a:cubicBezTo>
                  <a:pt x="226" y="10"/>
                  <a:pt x="226" y="10"/>
                  <a:pt x="226" y="10"/>
                </a:cubicBezTo>
                <a:cubicBezTo>
                  <a:pt x="229" y="10"/>
                  <a:pt x="229" y="10"/>
                  <a:pt x="229" y="10"/>
                </a:cubicBezTo>
                <a:cubicBezTo>
                  <a:pt x="229" y="9"/>
                  <a:pt x="229" y="9"/>
                  <a:pt x="229" y="9"/>
                </a:cubicBezTo>
                <a:cubicBezTo>
                  <a:pt x="226" y="7"/>
                  <a:pt x="226" y="7"/>
                  <a:pt x="226" y="7"/>
                </a:cubicBezTo>
                <a:cubicBezTo>
                  <a:pt x="222" y="7"/>
                  <a:pt x="222" y="7"/>
                  <a:pt x="222" y="7"/>
                </a:cubicBezTo>
                <a:cubicBezTo>
                  <a:pt x="222" y="6"/>
                  <a:pt x="222" y="6"/>
                  <a:pt x="222" y="6"/>
                </a:cubicBezTo>
                <a:cubicBezTo>
                  <a:pt x="220" y="6"/>
                  <a:pt x="220" y="6"/>
                  <a:pt x="220" y="6"/>
                </a:cubicBezTo>
                <a:cubicBezTo>
                  <a:pt x="219" y="6"/>
                  <a:pt x="219" y="6"/>
                  <a:pt x="219" y="6"/>
                </a:cubicBezTo>
                <a:cubicBezTo>
                  <a:pt x="218" y="6"/>
                  <a:pt x="218" y="6"/>
                  <a:pt x="218" y="6"/>
                </a:cubicBezTo>
                <a:cubicBezTo>
                  <a:pt x="216" y="6"/>
                  <a:pt x="216" y="6"/>
                  <a:pt x="216" y="6"/>
                </a:cubicBezTo>
                <a:cubicBezTo>
                  <a:pt x="215" y="6"/>
                  <a:pt x="215" y="6"/>
                  <a:pt x="215" y="6"/>
                </a:cubicBezTo>
                <a:cubicBezTo>
                  <a:pt x="215" y="4"/>
                  <a:pt x="215" y="4"/>
                  <a:pt x="215" y="4"/>
                </a:cubicBezTo>
                <a:cubicBezTo>
                  <a:pt x="213" y="3"/>
                  <a:pt x="213" y="3"/>
                  <a:pt x="213" y="3"/>
                </a:cubicBezTo>
                <a:cubicBezTo>
                  <a:pt x="209" y="3"/>
                  <a:pt x="209" y="3"/>
                  <a:pt x="209" y="3"/>
                </a:cubicBezTo>
                <a:cubicBezTo>
                  <a:pt x="208" y="6"/>
                  <a:pt x="208" y="6"/>
                  <a:pt x="208" y="6"/>
                </a:cubicBezTo>
                <a:cubicBezTo>
                  <a:pt x="208" y="7"/>
                  <a:pt x="208" y="7"/>
                  <a:pt x="208" y="7"/>
                </a:cubicBezTo>
                <a:cubicBezTo>
                  <a:pt x="206" y="9"/>
                  <a:pt x="206" y="9"/>
                  <a:pt x="206" y="9"/>
                </a:cubicBezTo>
                <a:cubicBezTo>
                  <a:pt x="206" y="7"/>
                  <a:pt x="206" y="7"/>
                  <a:pt x="206" y="7"/>
                </a:cubicBezTo>
                <a:cubicBezTo>
                  <a:pt x="202" y="7"/>
                  <a:pt x="202" y="7"/>
                  <a:pt x="202" y="7"/>
                </a:cubicBezTo>
                <a:cubicBezTo>
                  <a:pt x="206" y="6"/>
                  <a:pt x="206" y="6"/>
                  <a:pt x="206" y="6"/>
                </a:cubicBezTo>
                <a:cubicBezTo>
                  <a:pt x="205" y="6"/>
                  <a:pt x="205" y="6"/>
                  <a:pt x="205" y="6"/>
                </a:cubicBezTo>
                <a:cubicBezTo>
                  <a:pt x="202" y="4"/>
                  <a:pt x="202" y="4"/>
                  <a:pt x="202" y="4"/>
                </a:cubicBezTo>
                <a:cubicBezTo>
                  <a:pt x="205" y="4"/>
                  <a:pt x="205" y="4"/>
                  <a:pt x="205" y="4"/>
                </a:cubicBezTo>
                <a:cubicBezTo>
                  <a:pt x="206" y="3"/>
                  <a:pt x="206" y="3"/>
                  <a:pt x="206" y="3"/>
                </a:cubicBezTo>
                <a:cubicBezTo>
                  <a:pt x="203" y="2"/>
                  <a:pt x="203" y="2"/>
                  <a:pt x="203" y="2"/>
                </a:cubicBezTo>
                <a:cubicBezTo>
                  <a:pt x="202" y="0"/>
                  <a:pt x="202" y="0"/>
                  <a:pt x="202" y="0"/>
                </a:cubicBezTo>
                <a:cubicBezTo>
                  <a:pt x="200" y="2"/>
                  <a:pt x="200" y="2"/>
                  <a:pt x="200" y="2"/>
                </a:cubicBezTo>
                <a:cubicBezTo>
                  <a:pt x="195" y="3"/>
                  <a:pt x="195" y="3"/>
                  <a:pt x="195" y="3"/>
                </a:cubicBezTo>
                <a:cubicBezTo>
                  <a:pt x="197" y="3"/>
                  <a:pt x="197" y="3"/>
                  <a:pt x="197" y="3"/>
                </a:cubicBezTo>
                <a:cubicBezTo>
                  <a:pt x="199" y="4"/>
                  <a:pt x="199" y="4"/>
                  <a:pt x="199" y="4"/>
                </a:cubicBezTo>
                <a:cubicBezTo>
                  <a:pt x="197" y="4"/>
                  <a:pt x="197" y="4"/>
                  <a:pt x="197" y="4"/>
                </a:cubicBezTo>
                <a:cubicBezTo>
                  <a:pt x="195" y="4"/>
                  <a:pt x="195" y="4"/>
                  <a:pt x="195" y="4"/>
                </a:cubicBezTo>
                <a:cubicBezTo>
                  <a:pt x="196" y="6"/>
                  <a:pt x="196" y="6"/>
                  <a:pt x="196" y="6"/>
                </a:cubicBezTo>
                <a:cubicBezTo>
                  <a:pt x="196" y="7"/>
                  <a:pt x="196" y="7"/>
                  <a:pt x="196" y="7"/>
                </a:cubicBezTo>
                <a:cubicBezTo>
                  <a:pt x="195" y="7"/>
                  <a:pt x="195" y="7"/>
                  <a:pt x="195" y="7"/>
                </a:cubicBezTo>
                <a:cubicBezTo>
                  <a:pt x="193" y="7"/>
                  <a:pt x="193" y="7"/>
                  <a:pt x="193" y="7"/>
                </a:cubicBezTo>
                <a:cubicBezTo>
                  <a:pt x="192" y="9"/>
                  <a:pt x="192" y="9"/>
                  <a:pt x="192" y="9"/>
                </a:cubicBezTo>
                <a:cubicBezTo>
                  <a:pt x="190" y="9"/>
                  <a:pt x="190" y="9"/>
                  <a:pt x="190" y="9"/>
                </a:cubicBezTo>
                <a:cubicBezTo>
                  <a:pt x="190" y="7"/>
                  <a:pt x="190" y="7"/>
                  <a:pt x="190" y="7"/>
                </a:cubicBezTo>
                <a:cubicBezTo>
                  <a:pt x="190" y="6"/>
                  <a:pt x="190" y="6"/>
                  <a:pt x="190" y="6"/>
                </a:cubicBezTo>
                <a:cubicBezTo>
                  <a:pt x="189" y="6"/>
                  <a:pt x="189" y="6"/>
                  <a:pt x="189" y="6"/>
                </a:cubicBezTo>
                <a:cubicBezTo>
                  <a:pt x="192" y="4"/>
                  <a:pt x="192" y="4"/>
                  <a:pt x="192" y="4"/>
                </a:cubicBezTo>
                <a:cubicBezTo>
                  <a:pt x="190" y="3"/>
                  <a:pt x="190" y="3"/>
                  <a:pt x="190" y="3"/>
                </a:cubicBezTo>
                <a:cubicBezTo>
                  <a:pt x="186" y="6"/>
                  <a:pt x="186" y="6"/>
                  <a:pt x="186" y="6"/>
                </a:cubicBezTo>
                <a:cubicBezTo>
                  <a:pt x="182" y="9"/>
                  <a:pt x="182" y="9"/>
                  <a:pt x="182" y="9"/>
                </a:cubicBezTo>
                <a:cubicBezTo>
                  <a:pt x="182" y="10"/>
                  <a:pt x="182" y="10"/>
                  <a:pt x="182" y="10"/>
                </a:cubicBezTo>
                <a:cubicBezTo>
                  <a:pt x="180" y="12"/>
                  <a:pt x="180" y="12"/>
                  <a:pt x="180" y="12"/>
                </a:cubicBezTo>
                <a:cubicBezTo>
                  <a:pt x="177" y="12"/>
                  <a:pt x="177" y="12"/>
                  <a:pt x="177" y="12"/>
                </a:cubicBezTo>
                <a:cubicBezTo>
                  <a:pt x="179" y="10"/>
                  <a:pt x="179" y="10"/>
                  <a:pt x="179" y="10"/>
                </a:cubicBezTo>
                <a:cubicBezTo>
                  <a:pt x="180" y="9"/>
                  <a:pt x="180" y="9"/>
                  <a:pt x="180" y="9"/>
                </a:cubicBezTo>
                <a:cubicBezTo>
                  <a:pt x="179" y="7"/>
                  <a:pt x="179" y="7"/>
                  <a:pt x="179" y="7"/>
                </a:cubicBezTo>
                <a:cubicBezTo>
                  <a:pt x="177" y="7"/>
                  <a:pt x="177" y="7"/>
                  <a:pt x="177" y="7"/>
                </a:cubicBezTo>
                <a:cubicBezTo>
                  <a:pt x="182" y="6"/>
                  <a:pt x="182" y="6"/>
                  <a:pt x="182" y="6"/>
                </a:cubicBezTo>
                <a:cubicBezTo>
                  <a:pt x="183" y="4"/>
                  <a:pt x="183" y="4"/>
                  <a:pt x="183" y="4"/>
                </a:cubicBezTo>
                <a:cubicBezTo>
                  <a:pt x="185" y="3"/>
                  <a:pt x="185" y="3"/>
                  <a:pt x="185" y="3"/>
                </a:cubicBezTo>
                <a:cubicBezTo>
                  <a:pt x="182" y="3"/>
                  <a:pt x="182" y="3"/>
                  <a:pt x="182" y="3"/>
                </a:cubicBezTo>
                <a:cubicBezTo>
                  <a:pt x="180" y="3"/>
                  <a:pt x="180" y="3"/>
                  <a:pt x="180" y="3"/>
                </a:cubicBezTo>
                <a:cubicBezTo>
                  <a:pt x="180" y="4"/>
                  <a:pt x="180" y="4"/>
                  <a:pt x="180" y="4"/>
                </a:cubicBezTo>
                <a:cubicBezTo>
                  <a:pt x="179" y="4"/>
                  <a:pt x="179" y="4"/>
                  <a:pt x="179" y="4"/>
                </a:cubicBezTo>
                <a:cubicBezTo>
                  <a:pt x="177" y="3"/>
                  <a:pt x="177" y="3"/>
                  <a:pt x="177" y="3"/>
                </a:cubicBezTo>
                <a:cubicBezTo>
                  <a:pt x="175" y="3"/>
                  <a:pt x="175" y="3"/>
                  <a:pt x="175" y="3"/>
                </a:cubicBezTo>
                <a:cubicBezTo>
                  <a:pt x="173" y="4"/>
                  <a:pt x="173" y="4"/>
                  <a:pt x="173" y="4"/>
                </a:cubicBezTo>
                <a:cubicBezTo>
                  <a:pt x="170" y="4"/>
                  <a:pt x="170" y="4"/>
                  <a:pt x="170" y="4"/>
                </a:cubicBezTo>
                <a:cubicBezTo>
                  <a:pt x="175" y="6"/>
                  <a:pt x="175" y="6"/>
                  <a:pt x="175" y="6"/>
                </a:cubicBezTo>
                <a:cubicBezTo>
                  <a:pt x="172" y="6"/>
                  <a:pt x="172" y="6"/>
                  <a:pt x="172" y="6"/>
                </a:cubicBezTo>
                <a:cubicBezTo>
                  <a:pt x="170" y="7"/>
                  <a:pt x="170" y="7"/>
                  <a:pt x="170" y="7"/>
                </a:cubicBezTo>
                <a:cubicBezTo>
                  <a:pt x="169" y="7"/>
                  <a:pt x="169" y="7"/>
                  <a:pt x="169" y="7"/>
                </a:cubicBezTo>
                <a:cubicBezTo>
                  <a:pt x="166" y="9"/>
                  <a:pt x="166" y="9"/>
                  <a:pt x="166" y="9"/>
                </a:cubicBezTo>
                <a:cubicBezTo>
                  <a:pt x="165" y="10"/>
                  <a:pt x="165" y="10"/>
                  <a:pt x="165" y="10"/>
                </a:cubicBezTo>
                <a:cubicBezTo>
                  <a:pt x="163" y="10"/>
                  <a:pt x="163" y="10"/>
                  <a:pt x="163" y="10"/>
                </a:cubicBezTo>
                <a:cubicBezTo>
                  <a:pt x="163" y="12"/>
                  <a:pt x="163" y="12"/>
                  <a:pt x="163" y="12"/>
                </a:cubicBezTo>
                <a:cubicBezTo>
                  <a:pt x="165" y="13"/>
                  <a:pt x="165" y="13"/>
                  <a:pt x="165" y="13"/>
                </a:cubicBezTo>
                <a:cubicBezTo>
                  <a:pt x="162" y="13"/>
                  <a:pt x="162" y="13"/>
                  <a:pt x="162" y="13"/>
                </a:cubicBezTo>
                <a:cubicBezTo>
                  <a:pt x="160" y="13"/>
                  <a:pt x="160" y="13"/>
                  <a:pt x="160" y="13"/>
                </a:cubicBezTo>
                <a:cubicBezTo>
                  <a:pt x="160" y="12"/>
                  <a:pt x="160" y="12"/>
                  <a:pt x="160" y="12"/>
                </a:cubicBezTo>
                <a:cubicBezTo>
                  <a:pt x="157" y="13"/>
                  <a:pt x="157" y="13"/>
                  <a:pt x="157" y="13"/>
                </a:cubicBezTo>
                <a:cubicBezTo>
                  <a:pt x="159" y="12"/>
                  <a:pt x="159" y="12"/>
                  <a:pt x="159" y="12"/>
                </a:cubicBezTo>
                <a:cubicBezTo>
                  <a:pt x="154" y="10"/>
                  <a:pt x="154" y="10"/>
                  <a:pt x="154" y="10"/>
                </a:cubicBezTo>
                <a:cubicBezTo>
                  <a:pt x="156" y="12"/>
                  <a:pt x="156" y="12"/>
                  <a:pt x="156" y="12"/>
                </a:cubicBezTo>
                <a:cubicBezTo>
                  <a:pt x="154" y="12"/>
                  <a:pt x="154" y="12"/>
                  <a:pt x="154" y="12"/>
                </a:cubicBezTo>
                <a:cubicBezTo>
                  <a:pt x="154" y="10"/>
                  <a:pt x="154" y="10"/>
                  <a:pt x="154" y="10"/>
                </a:cubicBezTo>
                <a:cubicBezTo>
                  <a:pt x="153" y="10"/>
                  <a:pt x="153" y="10"/>
                  <a:pt x="153" y="10"/>
                </a:cubicBezTo>
                <a:cubicBezTo>
                  <a:pt x="152" y="10"/>
                  <a:pt x="152" y="10"/>
                  <a:pt x="152" y="10"/>
                </a:cubicBezTo>
                <a:cubicBezTo>
                  <a:pt x="150" y="10"/>
                  <a:pt x="150" y="10"/>
                  <a:pt x="150" y="10"/>
                </a:cubicBezTo>
                <a:cubicBezTo>
                  <a:pt x="150" y="12"/>
                  <a:pt x="150" y="12"/>
                  <a:pt x="150" y="12"/>
                </a:cubicBezTo>
                <a:cubicBezTo>
                  <a:pt x="152" y="12"/>
                  <a:pt x="152" y="12"/>
                  <a:pt x="152" y="12"/>
                </a:cubicBezTo>
                <a:cubicBezTo>
                  <a:pt x="150" y="13"/>
                  <a:pt x="150" y="13"/>
                  <a:pt x="150" y="13"/>
                </a:cubicBezTo>
                <a:cubicBezTo>
                  <a:pt x="152" y="13"/>
                  <a:pt x="152" y="13"/>
                  <a:pt x="152" y="13"/>
                </a:cubicBezTo>
                <a:cubicBezTo>
                  <a:pt x="153" y="14"/>
                  <a:pt x="153" y="14"/>
                  <a:pt x="153" y="14"/>
                </a:cubicBezTo>
                <a:cubicBezTo>
                  <a:pt x="152" y="16"/>
                  <a:pt x="152" y="16"/>
                  <a:pt x="152" y="16"/>
                </a:cubicBezTo>
                <a:cubicBezTo>
                  <a:pt x="149" y="14"/>
                  <a:pt x="149" y="14"/>
                  <a:pt x="149" y="14"/>
                </a:cubicBezTo>
                <a:cubicBezTo>
                  <a:pt x="146" y="14"/>
                  <a:pt x="146" y="14"/>
                  <a:pt x="146" y="14"/>
                </a:cubicBezTo>
                <a:cubicBezTo>
                  <a:pt x="146" y="16"/>
                  <a:pt x="146" y="16"/>
                  <a:pt x="146" y="16"/>
                </a:cubicBezTo>
                <a:cubicBezTo>
                  <a:pt x="144" y="14"/>
                  <a:pt x="144" y="14"/>
                  <a:pt x="144" y="14"/>
                </a:cubicBezTo>
                <a:cubicBezTo>
                  <a:pt x="144" y="16"/>
                  <a:pt x="144" y="16"/>
                  <a:pt x="144" y="16"/>
                </a:cubicBezTo>
                <a:cubicBezTo>
                  <a:pt x="143" y="16"/>
                  <a:pt x="143" y="16"/>
                  <a:pt x="143" y="16"/>
                </a:cubicBezTo>
                <a:cubicBezTo>
                  <a:pt x="143" y="14"/>
                  <a:pt x="143" y="14"/>
                  <a:pt x="143" y="14"/>
                </a:cubicBezTo>
                <a:cubicBezTo>
                  <a:pt x="142" y="14"/>
                  <a:pt x="142" y="14"/>
                  <a:pt x="142" y="14"/>
                </a:cubicBezTo>
                <a:cubicBezTo>
                  <a:pt x="140" y="16"/>
                  <a:pt x="140" y="16"/>
                  <a:pt x="140" y="16"/>
                </a:cubicBezTo>
                <a:cubicBezTo>
                  <a:pt x="140" y="17"/>
                  <a:pt x="140" y="17"/>
                  <a:pt x="140" y="17"/>
                </a:cubicBezTo>
                <a:cubicBezTo>
                  <a:pt x="143" y="19"/>
                  <a:pt x="143" y="19"/>
                  <a:pt x="143" y="19"/>
                </a:cubicBezTo>
                <a:cubicBezTo>
                  <a:pt x="140" y="19"/>
                  <a:pt x="140" y="19"/>
                  <a:pt x="140" y="19"/>
                </a:cubicBezTo>
                <a:cubicBezTo>
                  <a:pt x="139" y="19"/>
                  <a:pt x="139" y="19"/>
                  <a:pt x="139" y="19"/>
                </a:cubicBezTo>
                <a:cubicBezTo>
                  <a:pt x="137" y="20"/>
                  <a:pt x="137" y="20"/>
                  <a:pt x="137" y="20"/>
                </a:cubicBezTo>
                <a:cubicBezTo>
                  <a:pt x="134" y="22"/>
                  <a:pt x="134" y="22"/>
                  <a:pt x="134" y="22"/>
                </a:cubicBezTo>
                <a:cubicBezTo>
                  <a:pt x="137" y="17"/>
                  <a:pt x="137" y="17"/>
                  <a:pt x="137" y="17"/>
                </a:cubicBezTo>
                <a:cubicBezTo>
                  <a:pt x="139" y="16"/>
                  <a:pt x="139" y="16"/>
                  <a:pt x="139" y="16"/>
                </a:cubicBezTo>
                <a:cubicBezTo>
                  <a:pt x="137" y="13"/>
                  <a:pt x="137" y="13"/>
                  <a:pt x="137" y="13"/>
                </a:cubicBezTo>
                <a:cubicBezTo>
                  <a:pt x="136" y="14"/>
                  <a:pt x="136" y="14"/>
                  <a:pt x="136" y="14"/>
                </a:cubicBezTo>
                <a:cubicBezTo>
                  <a:pt x="134" y="16"/>
                  <a:pt x="134" y="16"/>
                  <a:pt x="134" y="16"/>
                </a:cubicBezTo>
                <a:cubicBezTo>
                  <a:pt x="134" y="17"/>
                  <a:pt x="134" y="17"/>
                  <a:pt x="134" y="17"/>
                </a:cubicBezTo>
                <a:cubicBezTo>
                  <a:pt x="133" y="19"/>
                  <a:pt x="133" y="19"/>
                  <a:pt x="133" y="19"/>
                </a:cubicBezTo>
                <a:cubicBezTo>
                  <a:pt x="132" y="20"/>
                  <a:pt x="132" y="20"/>
                  <a:pt x="132" y="20"/>
                </a:cubicBezTo>
                <a:cubicBezTo>
                  <a:pt x="133" y="16"/>
                  <a:pt x="133" y="16"/>
                  <a:pt x="133" y="16"/>
                </a:cubicBezTo>
                <a:cubicBezTo>
                  <a:pt x="129" y="16"/>
                  <a:pt x="129" y="16"/>
                  <a:pt x="129" y="16"/>
                </a:cubicBezTo>
                <a:cubicBezTo>
                  <a:pt x="127" y="17"/>
                  <a:pt x="127" y="17"/>
                  <a:pt x="127" y="17"/>
                </a:cubicBezTo>
                <a:cubicBezTo>
                  <a:pt x="126" y="19"/>
                  <a:pt x="126" y="19"/>
                  <a:pt x="126" y="19"/>
                </a:cubicBezTo>
                <a:cubicBezTo>
                  <a:pt x="127" y="20"/>
                  <a:pt x="127" y="20"/>
                  <a:pt x="127" y="20"/>
                </a:cubicBezTo>
                <a:cubicBezTo>
                  <a:pt x="126" y="20"/>
                  <a:pt x="126" y="20"/>
                  <a:pt x="126" y="20"/>
                </a:cubicBezTo>
                <a:cubicBezTo>
                  <a:pt x="124" y="19"/>
                  <a:pt x="124" y="19"/>
                  <a:pt x="124" y="19"/>
                </a:cubicBezTo>
                <a:cubicBezTo>
                  <a:pt x="122" y="19"/>
                  <a:pt x="122" y="19"/>
                  <a:pt x="122" y="19"/>
                </a:cubicBezTo>
                <a:cubicBezTo>
                  <a:pt x="124" y="20"/>
                  <a:pt x="124" y="20"/>
                  <a:pt x="124" y="20"/>
                </a:cubicBezTo>
                <a:cubicBezTo>
                  <a:pt x="123" y="22"/>
                  <a:pt x="123" y="22"/>
                  <a:pt x="123" y="22"/>
                </a:cubicBezTo>
                <a:cubicBezTo>
                  <a:pt x="123" y="23"/>
                  <a:pt x="123" y="23"/>
                  <a:pt x="123" y="23"/>
                </a:cubicBezTo>
                <a:cubicBezTo>
                  <a:pt x="122" y="20"/>
                  <a:pt x="122" y="20"/>
                  <a:pt x="122" y="20"/>
                </a:cubicBezTo>
                <a:cubicBezTo>
                  <a:pt x="120" y="20"/>
                  <a:pt x="120" y="20"/>
                  <a:pt x="120" y="20"/>
                </a:cubicBezTo>
                <a:cubicBezTo>
                  <a:pt x="119" y="22"/>
                  <a:pt x="119" y="22"/>
                  <a:pt x="119" y="22"/>
                </a:cubicBezTo>
                <a:cubicBezTo>
                  <a:pt x="119" y="23"/>
                  <a:pt x="119" y="23"/>
                  <a:pt x="119" y="23"/>
                </a:cubicBezTo>
                <a:cubicBezTo>
                  <a:pt x="117" y="23"/>
                  <a:pt x="117" y="23"/>
                  <a:pt x="117" y="23"/>
                </a:cubicBezTo>
                <a:cubicBezTo>
                  <a:pt x="116" y="25"/>
                  <a:pt x="116" y="25"/>
                  <a:pt x="116" y="25"/>
                </a:cubicBezTo>
                <a:cubicBezTo>
                  <a:pt x="114" y="26"/>
                  <a:pt x="114" y="26"/>
                  <a:pt x="114" y="26"/>
                </a:cubicBezTo>
                <a:cubicBezTo>
                  <a:pt x="116" y="26"/>
                  <a:pt x="116" y="26"/>
                  <a:pt x="116" y="26"/>
                </a:cubicBezTo>
                <a:cubicBezTo>
                  <a:pt x="114" y="27"/>
                  <a:pt x="114" y="27"/>
                  <a:pt x="114" y="27"/>
                </a:cubicBezTo>
                <a:cubicBezTo>
                  <a:pt x="113" y="27"/>
                  <a:pt x="113" y="27"/>
                  <a:pt x="113" y="27"/>
                </a:cubicBezTo>
                <a:cubicBezTo>
                  <a:pt x="114" y="29"/>
                  <a:pt x="114" y="29"/>
                  <a:pt x="114" y="29"/>
                </a:cubicBezTo>
                <a:cubicBezTo>
                  <a:pt x="109" y="29"/>
                  <a:pt x="109" y="29"/>
                  <a:pt x="109" y="29"/>
                </a:cubicBezTo>
                <a:cubicBezTo>
                  <a:pt x="107" y="30"/>
                  <a:pt x="107" y="30"/>
                  <a:pt x="107" y="30"/>
                </a:cubicBezTo>
                <a:cubicBezTo>
                  <a:pt x="106" y="30"/>
                  <a:pt x="106" y="30"/>
                  <a:pt x="106" y="30"/>
                </a:cubicBezTo>
                <a:cubicBezTo>
                  <a:pt x="109" y="32"/>
                  <a:pt x="109" y="32"/>
                  <a:pt x="109" y="32"/>
                </a:cubicBezTo>
                <a:cubicBezTo>
                  <a:pt x="107" y="32"/>
                  <a:pt x="107" y="32"/>
                  <a:pt x="107" y="32"/>
                </a:cubicBezTo>
                <a:cubicBezTo>
                  <a:pt x="104" y="32"/>
                  <a:pt x="104" y="32"/>
                  <a:pt x="104" y="32"/>
                </a:cubicBezTo>
                <a:cubicBezTo>
                  <a:pt x="109" y="35"/>
                  <a:pt x="109" y="35"/>
                  <a:pt x="109" y="35"/>
                </a:cubicBezTo>
                <a:cubicBezTo>
                  <a:pt x="103" y="33"/>
                  <a:pt x="103" y="33"/>
                  <a:pt x="103" y="33"/>
                </a:cubicBezTo>
                <a:cubicBezTo>
                  <a:pt x="106" y="35"/>
                  <a:pt x="106" y="35"/>
                  <a:pt x="106" y="35"/>
                </a:cubicBezTo>
                <a:cubicBezTo>
                  <a:pt x="104" y="35"/>
                  <a:pt x="104" y="35"/>
                  <a:pt x="104" y="35"/>
                </a:cubicBezTo>
                <a:cubicBezTo>
                  <a:pt x="107" y="36"/>
                  <a:pt x="107" y="36"/>
                  <a:pt x="107" y="36"/>
                </a:cubicBezTo>
                <a:cubicBezTo>
                  <a:pt x="106" y="36"/>
                  <a:pt x="106" y="36"/>
                  <a:pt x="106" y="36"/>
                </a:cubicBezTo>
                <a:cubicBezTo>
                  <a:pt x="104" y="36"/>
                  <a:pt x="104" y="36"/>
                  <a:pt x="104" y="36"/>
                </a:cubicBezTo>
                <a:cubicBezTo>
                  <a:pt x="106" y="37"/>
                  <a:pt x="106" y="37"/>
                  <a:pt x="106" y="37"/>
                </a:cubicBezTo>
                <a:cubicBezTo>
                  <a:pt x="103" y="36"/>
                  <a:pt x="103" y="36"/>
                  <a:pt x="103" y="36"/>
                </a:cubicBezTo>
                <a:cubicBezTo>
                  <a:pt x="104" y="37"/>
                  <a:pt x="104" y="37"/>
                  <a:pt x="104" y="37"/>
                </a:cubicBezTo>
                <a:cubicBezTo>
                  <a:pt x="103" y="37"/>
                  <a:pt x="103" y="37"/>
                  <a:pt x="103" y="37"/>
                </a:cubicBezTo>
                <a:cubicBezTo>
                  <a:pt x="103" y="36"/>
                  <a:pt x="103" y="36"/>
                  <a:pt x="103" y="36"/>
                </a:cubicBezTo>
                <a:cubicBezTo>
                  <a:pt x="101" y="35"/>
                  <a:pt x="101" y="35"/>
                  <a:pt x="101" y="35"/>
                </a:cubicBezTo>
                <a:cubicBezTo>
                  <a:pt x="99" y="35"/>
                  <a:pt x="99" y="35"/>
                  <a:pt x="99" y="35"/>
                </a:cubicBezTo>
                <a:cubicBezTo>
                  <a:pt x="97" y="35"/>
                  <a:pt x="97" y="35"/>
                  <a:pt x="97" y="35"/>
                </a:cubicBezTo>
                <a:cubicBezTo>
                  <a:pt x="96" y="36"/>
                  <a:pt x="96" y="36"/>
                  <a:pt x="96" y="36"/>
                </a:cubicBezTo>
                <a:cubicBezTo>
                  <a:pt x="99" y="36"/>
                  <a:pt x="99" y="36"/>
                  <a:pt x="99" y="36"/>
                </a:cubicBezTo>
                <a:cubicBezTo>
                  <a:pt x="101" y="36"/>
                  <a:pt x="101" y="36"/>
                  <a:pt x="101" y="36"/>
                </a:cubicBezTo>
                <a:cubicBezTo>
                  <a:pt x="100" y="37"/>
                  <a:pt x="100" y="37"/>
                  <a:pt x="100" y="37"/>
                </a:cubicBezTo>
                <a:cubicBezTo>
                  <a:pt x="97" y="37"/>
                  <a:pt x="97" y="37"/>
                  <a:pt x="97" y="37"/>
                </a:cubicBezTo>
                <a:cubicBezTo>
                  <a:pt x="94" y="37"/>
                  <a:pt x="94" y="37"/>
                  <a:pt x="94" y="37"/>
                </a:cubicBezTo>
                <a:cubicBezTo>
                  <a:pt x="93" y="37"/>
                  <a:pt x="93" y="37"/>
                  <a:pt x="93" y="37"/>
                </a:cubicBezTo>
                <a:cubicBezTo>
                  <a:pt x="93" y="39"/>
                  <a:pt x="93" y="39"/>
                  <a:pt x="93" y="39"/>
                </a:cubicBezTo>
                <a:cubicBezTo>
                  <a:pt x="91" y="40"/>
                  <a:pt x="91" y="40"/>
                  <a:pt x="91" y="40"/>
                </a:cubicBezTo>
                <a:cubicBezTo>
                  <a:pt x="96" y="39"/>
                  <a:pt x="96" y="39"/>
                  <a:pt x="96" y="39"/>
                </a:cubicBezTo>
                <a:cubicBezTo>
                  <a:pt x="99" y="39"/>
                  <a:pt x="99" y="39"/>
                  <a:pt x="99" y="39"/>
                </a:cubicBezTo>
                <a:cubicBezTo>
                  <a:pt x="100" y="40"/>
                  <a:pt x="100" y="40"/>
                  <a:pt x="100" y="40"/>
                </a:cubicBezTo>
                <a:cubicBezTo>
                  <a:pt x="97" y="40"/>
                  <a:pt x="97" y="40"/>
                  <a:pt x="97" y="40"/>
                </a:cubicBezTo>
                <a:cubicBezTo>
                  <a:pt x="96" y="40"/>
                  <a:pt x="96" y="40"/>
                  <a:pt x="96" y="40"/>
                </a:cubicBezTo>
                <a:cubicBezTo>
                  <a:pt x="94" y="40"/>
                  <a:pt x="94" y="40"/>
                  <a:pt x="94" y="40"/>
                </a:cubicBezTo>
                <a:cubicBezTo>
                  <a:pt x="96" y="42"/>
                  <a:pt x="96" y="42"/>
                  <a:pt x="96" y="42"/>
                </a:cubicBezTo>
                <a:cubicBezTo>
                  <a:pt x="97" y="42"/>
                  <a:pt x="97" y="42"/>
                  <a:pt x="97" y="42"/>
                </a:cubicBezTo>
                <a:cubicBezTo>
                  <a:pt x="100" y="42"/>
                  <a:pt x="100" y="42"/>
                  <a:pt x="100" y="42"/>
                </a:cubicBezTo>
                <a:cubicBezTo>
                  <a:pt x="99" y="43"/>
                  <a:pt x="99" y="43"/>
                  <a:pt x="99" y="43"/>
                </a:cubicBezTo>
                <a:cubicBezTo>
                  <a:pt x="97" y="43"/>
                  <a:pt x="97" y="43"/>
                  <a:pt x="97" y="43"/>
                </a:cubicBezTo>
                <a:cubicBezTo>
                  <a:pt x="96" y="42"/>
                  <a:pt x="96" y="42"/>
                  <a:pt x="96" y="42"/>
                </a:cubicBezTo>
                <a:cubicBezTo>
                  <a:pt x="93" y="43"/>
                  <a:pt x="93" y="43"/>
                  <a:pt x="93" y="43"/>
                </a:cubicBezTo>
                <a:cubicBezTo>
                  <a:pt x="94" y="42"/>
                  <a:pt x="94" y="42"/>
                  <a:pt x="94" y="42"/>
                </a:cubicBezTo>
                <a:cubicBezTo>
                  <a:pt x="91" y="42"/>
                  <a:pt x="91" y="42"/>
                  <a:pt x="91" y="42"/>
                </a:cubicBezTo>
                <a:cubicBezTo>
                  <a:pt x="90" y="43"/>
                  <a:pt x="90" y="43"/>
                  <a:pt x="90" y="43"/>
                </a:cubicBezTo>
                <a:cubicBezTo>
                  <a:pt x="87" y="45"/>
                  <a:pt x="87" y="45"/>
                  <a:pt x="87" y="45"/>
                </a:cubicBezTo>
                <a:cubicBezTo>
                  <a:pt x="91" y="45"/>
                  <a:pt x="91" y="45"/>
                  <a:pt x="91" y="45"/>
                </a:cubicBezTo>
                <a:cubicBezTo>
                  <a:pt x="94" y="45"/>
                  <a:pt x="94" y="45"/>
                  <a:pt x="94" y="45"/>
                </a:cubicBezTo>
                <a:cubicBezTo>
                  <a:pt x="98" y="46"/>
                  <a:pt x="98" y="46"/>
                  <a:pt x="98" y="46"/>
                </a:cubicBezTo>
                <a:cubicBezTo>
                  <a:pt x="98" y="46"/>
                  <a:pt x="98" y="46"/>
                  <a:pt x="98" y="46"/>
                </a:cubicBezTo>
                <a:cubicBezTo>
                  <a:pt x="97" y="46"/>
                  <a:pt x="97" y="46"/>
                  <a:pt x="97" y="46"/>
                </a:cubicBezTo>
                <a:cubicBezTo>
                  <a:pt x="94" y="46"/>
                  <a:pt x="94" y="46"/>
                  <a:pt x="94" y="46"/>
                </a:cubicBezTo>
                <a:cubicBezTo>
                  <a:pt x="93" y="46"/>
                  <a:pt x="93" y="46"/>
                  <a:pt x="93" y="46"/>
                </a:cubicBezTo>
                <a:cubicBezTo>
                  <a:pt x="91" y="46"/>
                  <a:pt x="91" y="46"/>
                  <a:pt x="91" y="46"/>
                </a:cubicBezTo>
                <a:cubicBezTo>
                  <a:pt x="90" y="46"/>
                  <a:pt x="90" y="46"/>
                  <a:pt x="90" y="46"/>
                </a:cubicBezTo>
                <a:cubicBezTo>
                  <a:pt x="89" y="46"/>
                  <a:pt x="89" y="46"/>
                  <a:pt x="89" y="46"/>
                </a:cubicBezTo>
                <a:cubicBezTo>
                  <a:pt x="87" y="47"/>
                  <a:pt x="87" y="47"/>
                  <a:pt x="87" y="47"/>
                </a:cubicBezTo>
                <a:cubicBezTo>
                  <a:pt x="84" y="49"/>
                  <a:pt x="84" y="49"/>
                  <a:pt x="84" y="49"/>
                </a:cubicBezTo>
                <a:cubicBezTo>
                  <a:pt x="80" y="49"/>
                  <a:pt x="80" y="49"/>
                  <a:pt x="80" y="49"/>
                </a:cubicBezTo>
                <a:cubicBezTo>
                  <a:pt x="84" y="50"/>
                  <a:pt x="84" y="50"/>
                  <a:pt x="84" y="50"/>
                </a:cubicBezTo>
                <a:cubicBezTo>
                  <a:pt x="81" y="50"/>
                  <a:pt x="81" y="50"/>
                  <a:pt x="81" y="50"/>
                </a:cubicBezTo>
                <a:cubicBezTo>
                  <a:pt x="80" y="50"/>
                  <a:pt x="80" y="50"/>
                  <a:pt x="80" y="50"/>
                </a:cubicBezTo>
                <a:cubicBezTo>
                  <a:pt x="81" y="52"/>
                  <a:pt x="81" y="52"/>
                  <a:pt x="81" y="52"/>
                </a:cubicBezTo>
                <a:cubicBezTo>
                  <a:pt x="80" y="52"/>
                  <a:pt x="80" y="52"/>
                  <a:pt x="80" y="52"/>
                </a:cubicBezTo>
                <a:cubicBezTo>
                  <a:pt x="77" y="52"/>
                  <a:pt x="77" y="52"/>
                  <a:pt x="77" y="52"/>
                </a:cubicBezTo>
                <a:cubicBezTo>
                  <a:pt x="79" y="53"/>
                  <a:pt x="79" y="53"/>
                  <a:pt x="79" y="53"/>
                </a:cubicBezTo>
                <a:cubicBezTo>
                  <a:pt x="81" y="53"/>
                  <a:pt x="81" y="53"/>
                  <a:pt x="81" y="53"/>
                </a:cubicBezTo>
                <a:cubicBezTo>
                  <a:pt x="79" y="55"/>
                  <a:pt x="79" y="55"/>
                  <a:pt x="79" y="55"/>
                </a:cubicBezTo>
                <a:cubicBezTo>
                  <a:pt x="77" y="55"/>
                  <a:pt x="77" y="55"/>
                  <a:pt x="77" y="55"/>
                </a:cubicBezTo>
                <a:cubicBezTo>
                  <a:pt x="76" y="56"/>
                  <a:pt x="76" y="56"/>
                  <a:pt x="76" y="56"/>
                </a:cubicBezTo>
                <a:cubicBezTo>
                  <a:pt x="77" y="56"/>
                  <a:pt x="77" y="56"/>
                  <a:pt x="77" y="56"/>
                </a:cubicBezTo>
                <a:cubicBezTo>
                  <a:pt x="76" y="57"/>
                  <a:pt x="76" y="57"/>
                  <a:pt x="76" y="57"/>
                </a:cubicBezTo>
                <a:cubicBezTo>
                  <a:pt x="86" y="56"/>
                  <a:pt x="86" y="56"/>
                  <a:pt x="86" y="56"/>
                </a:cubicBezTo>
                <a:cubicBezTo>
                  <a:pt x="83" y="57"/>
                  <a:pt x="83" y="57"/>
                  <a:pt x="83" y="57"/>
                </a:cubicBezTo>
                <a:cubicBezTo>
                  <a:pt x="81" y="57"/>
                  <a:pt x="81" y="57"/>
                  <a:pt x="81" y="57"/>
                </a:cubicBezTo>
                <a:cubicBezTo>
                  <a:pt x="83" y="59"/>
                  <a:pt x="83" y="59"/>
                  <a:pt x="83" y="59"/>
                </a:cubicBezTo>
                <a:cubicBezTo>
                  <a:pt x="80" y="59"/>
                  <a:pt x="80" y="59"/>
                  <a:pt x="80" y="59"/>
                </a:cubicBezTo>
                <a:cubicBezTo>
                  <a:pt x="80" y="57"/>
                  <a:pt x="80" y="57"/>
                  <a:pt x="80" y="57"/>
                </a:cubicBezTo>
                <a:cubicBezTo>
                  <a:pt x="79" y="57"/>
                  <a:pt x="79" y="57"/>
                  <a:pt x="79" y="57"/>
                </a:cubicBezTo>
                <a:cubicBezTo>
                  <a:pt x="73" y="59"/>
                  <a:pt x="73" y="59"/>
                  <a:pt x="73" y="59"/>
                </a:cubicBezTo>
                <a:cubicBezTo>
                  <a:pt x="76" y="60"/>
                  <a:pt x="76" y="60"/>
                  <a:pt x="76" y="60"/>
                </a:cubicBezTo>
                <a:cubicBezTo>
                  <a:pt x="77" y="62"/>
                  <a:pt x="77" y="62"/>
                  <a:pt x="77" y="62"/>
                </a:cubicBezTo>
                <a:cubicBezTo>
                  <a:pt x="74" y="60"/>
                  <a:pt x="74" y="60"/>
                  <a:pt x="74" y="60"/>
                </a:cubicBezTo>
                <a:cubicBezTo>
                  <a:pt x="73" y="62"/>
                  <a:pt x="73" y="62"/>
                  <a:pt x="73" y="62"/>
                </a:cubicBezTo>
                <a:cubicBezTo>
                  <a:pt x="71" y="63"/>
                  <a:pt x="71" y="63"/>
                  <a:pt x="71" y="63"/>
                </a:cubicBezTo>
                <a:cubicBezTo>
                  <a:pt x="70" y="65"/>
                  <a:pt x="70" y="65"/>
                  <a:pt x="70" y="65"/>
                </a:cubicBezTo>
                <a:cubicBezTo>
                  <a:pt x="70" y="66"/>
                  <a:pt x="70" y="66"/>
                  <a:pt x="70" y="66"/>
                </a:cubicBezTo>
                <a:cubicBezTo>
                  <a:pt x="68" y="68"/>
                  <a:pt x="68" y="68"/>
                  <a:pt x="68" y="68"/>
                </a:cubicBezTo>
                <a:cubicBezTo>
                  <a:pt x="68" y="69"/>
                  <a:pt x="68" y="69"/>
                  <a:pt x="68" y="69"/>
                </a:cubicBezTo>
                <a:cubicBezTo>
                  <a:pt x="70" y="68"/>
                  <a:pt x="70" y="68"/>
                  <a:pt x="70" y="68"/>
                </a:cubicBezTo>
                <a:cubicBezTo>
                  <a:pt x="70" y="69"/>
                  <a:pt x="70" y="69"/>
                  <a:pt x="70" y="69"/>
                </a:cubicBezTo>
                <a:cubicBezTo>
                  <a:pt x="71" y="70"/>
                  <a:pt x="71" y="70"/>
                  <a:pt x="71" y="70"/>
                </a:cubicBezTo>
                <a:cubicBezTo>
                  <a:pt x="68" y="72"/>
                  <a:pt x="68" y="72"/>
                  <a:pt x="68" y="72"/>
                </a:cubicBezTo>
                <a:cubicBezTo>
                  <a:pt x="67" y="70"/>
                  <a:pt x="67" y="70"/>
                  <a:pt x="67" y="70"/>
                </a:cubicBezTo>
                <a:cubicBezTo>
                  <a:pt x="66" y="70"/>
                  <a:pt x="66" y="70"/>
                  <a:pt x="66" y="70"/>
                </a:cubicBezTo>
                <a:cubicBezTo>
                  <a:pt x="66" y="72"/>
                  <a:pt x="66" y="72"/>
                  <a:pt x="66" y="72"/>
                </a:cubicBezTo>
                <a:cubicBezTo>
                  <a:pt x="63" y="72"/>
                  <a:pt x="63" y="72"/>
                  <a:pt x="63" y="72"/>
                </a:cubicBezTo>
                <a:cubicBezTo>
                  <a:pt x="61" y="72"/>
                  <a:pt x="61" y="72"/>
                  <a:pt x="61" y="72"/>
                </a:cubicBezTo>
                <a:cubicBezTo>
                  <a:pt x="63" y="73"/>
                  <a:pt x="63" y="73"/>
                  <a:pt x="63" y="73"/>
                </a:cubicBezTo>
                <a:cubicBezTo>
                  <a:pt x="60" y="75"/>
                  <a:pt x="60" y="75"/>
                  <a:pt x="60" y="75"/>
                </a:cubicBezTo>
                <a:cubicBezTo>
                  <a:pt x="61" y="75"/>
                  <a:pt x="61" y="75"/>
                  <a:pt x="61" y="75"/>
                </a:cubicBezTo>
                <a:cubicBezTo>
                  <a:pt x="63" y="75"/>
                  <a:pt x="63" y="75"/>
                  <a:pt x="63" y="75"/>
                </a:cubicBezTo>
                <a:cubicBezTo>
                  <a:pt x="66" y="73"/>
                  <a:pt x="66" y="73"/>
                  <a:pt x="66" y="73"/>
                </a:cubicBezTo>
                <a:cubicBezTo>
                  <a:pt x="67" y="73"/>
                  <a:pt x="67" y="73"/>
                  <a:pt x="67" y="73"/>
                </a:cubicBezTo>
                <a:cubicBezTo>
                  <a:pt x="63" y="75"/>
                  <a:pt x="63" y="75"/>
                  <a:pt x="63" y="75"/>
                </a:cubicBezTo>
                <a:cubicBezTo>
                  <a:pt x="61" y="76"/>
                  <a:pt x="61" y="76"/>
                  <a:pt x="61" y="76"/>
                </a:cubicBezTo>
                <a:cubicBezTo>
                  <a:pt x="64" y="78"/>
                  <a:pt x="64" y="78"/>
                  <a:pt x="64" y="78"/>
                </a:cubicBezTo>
                <a:cubicBezTo>
                  <a:pt x="63" y="78"/>
                  <a:pt x="63" y="78"/>
                  <a:pt x="63" y="78"/>
                </a:cubicBezTo>
                <a:cubicBezTo>
                  <a:pt x="63" y="79"/>
                  <a:pt x="63" y="79"/>
                  <a:pt x="63" y="79"/>
                </a:cubicBezTo>
                <a:cubicBezTo>
                  <a:pt x="60" y="80"/>
                  <a:pt x="60" y="80"/>
                  <a:pt x="60" y="80"/>
                </a:cubicBezTo>
                <a:cubicBezTo>
                  <a:pt x="60" y="79"/>
                  <a:pt x="60" y="79"/>
                  <a:pt x="60" y="79"/>
                </a:cubicBezTo>
                <a:cubicBezTo>
                  <a:pt x="57" y="76"/>
                  <a:pt x="57" y="76"/>
                  <a:pt x="57" y="76"/>
                </a:cubicBezTo>
                <a:cubicBezTo>
                  <a:pt x="56" y="79"/>
                  <a:pt x="56" y="79"/>
                  <a:pt x="56" y="79"/>
                </a:cubicBezTo>
                <a:cubicBezTo>
                  <a:pt x="54" y="79"/>
                  <a:pt x="54" y="79"/>
                  <a:pt x="54" y="79"/>
                </a:cubicBezTo>
                <a:cubicBezTo>
                  <a:pt x="53" y="80"/>
                  <a:pt x="53" y="80"/>
                  <a:pt x="53" y="80"/>
                </a:cubicBezTo>
                <a:cubicBezTo>
                  <a:pt x="51" y="82"/>
                  <a:pt x="51" y="82"/>
                  <a:pt x="51" y="82"/>
                </a:cubicBezTo>
                <a:cubicBezTo>
                  <a:pt x="50" y="82"/>
                  <a:pt x="50" y="82"/>
                  <a:pt x="50" y="82"/>
                </a:cubicBezTo>
                <a:cubicBezTo>
                  <a:pt x="50" y="83"/>
                  <a:pt x="50" y="83"/>
                  <a:pt x="50" y="83"/>
                </a:cubicBezTo>
                <a:cubicBezTo>
                  <a:pt x="48" y="85"/>
                  <a:pt x="48" y="85"/>
                  <a:pt x="48" y="85"/>
                </a:cubicBezTo>
                <a:cubicBezTo>
                  <a:pt x="47" y="85"/>
                  <a:pt x="47" y="85"/>
                  <a:pt x="47" y="85"/>
                </a:cubicBezTo>
                <a:cubicBezTo>
                  <a:pt x="44" y="86"/>
                  <a:pt x="44" y="86"/>
                  <a:pt x="44" y="86"/>
                </a:cubicBezTo>
                <a:cubicBezTo>
                  <a:pt x="45" y="87"/>
                  <a:pt x="45" y="87"/>
                  <a:pt x="45" y="87"/>
                </a:cubicBezTo>
                <a:cubicBezTo>
                  <a:pt x="48" y="86"/>
                  <a:pt x="48" y="86"/>
                  <a:pt x="48" y="86"/>
                </a:cubicBezTo>
                <a:cubicBezTo>
                  <a:pt x="47" y="88"/>
                  <a:pt x="47" y="88"/>
                  <a:pt x="47" y="88"/>
                </a:cubicBezTo>
                <a:cubicBezTo>
                  <a:pt x="50" y="90"/>
                  <a:pt x="50" y="90"/>
                  <a:pt x="50" y="90"/>
                </a:cubicBezTo>
                <a:cubicBezTo>
                  <a:pt x="53" y="89"/>
                  <a:pt x="53" y="89"/>
                  <a:pt x="53" y="89"/>
                </a:cubicBezTo>
                <a:cubicBezTo>
                  <a:pt x="56" y="88"/>
                  <a:pt x="56" y="88"/>
                  <a:pt x="56" y="88"/>
                </a:cubicBezTo>
                <a:cubicBezTo>
                  <a:pt x="57" y="86"/>
                  <a:pt x="57" y="86"/>
                  <a:pt x="57" y="86"/>
                </a:cubicBezTo>
                <a:cubicBezTo>
                  <a:pt x="57" y="85"/>
                  <a:pt x="57" y="85"/>
                  <a:pt x="57" y="85"/>
                </a:cubicBezTo>
                <a:cubicBezTo>
                  <a:pt x="58" y="85"/>
                  <a:pt x="58" y="85"/>
                  <a:pt x="58" y="85"/>
                </a:cubicBezTo>
                <a:cubicBezTo>
                  <a:pt x="61" y="83"/>
                  <a:pt x="61" y="83"/>
                  <a:pt x="61" y="83"/>
                </a:cubicBezTo>
                <a:cubicBezTo>
                  <a:pt x="63" y="83"/>
                  <a:pt x="63" y="83"/>
                  <a:pt x="63" y="83"/>
                </a:cubicBezTo>
                <a:cubicBezTo>
                  <a:pt x="60" y="85"/>
                  <a:pt x="60" y="85"/>
                  <a:pt x="60" y="85"/>
                </a:cubicBezTo>
                <a:cubicBezTo>
                  <a:pt x="58" y="86"/>
                  <a:pt x="58" y="86"/>
                  <a:pt x="58" y="86"/>
                </a:cubicBezTo>
                <a:cubicBezTo>
                  <a:pt x="60" y="86"/>
                  <a:pt x="60" y="86"/>
                  <a:pt x="60" y="86"/>
                </a:cubicBezTo>
                <a:cubicBezTo>
                  <a:pt x="61" y="86"/>
                  <a:pt x="61" y="86"/>
                  <a:pt x="61" y="86"/>
                </a:cubicBezTo>
                <a:cubicBezTo>
                  <a:pt x="57" y="88"/>
                  <a:pt x="57" y="88"/>
                  <a:pt x="57" y="88"/>
                </a:cubicBezTo>
                <a:cubicBezTo>
                  <a:pt x="54" y="89"/>
                  <a:pt x="54" y="89"/>
                  <a:pt x="54" y="89"/>
                </a:cubicBezTo>
                <a:cubicBezTo>
                  <a:pt x="56" y="89"/>
                  <a:pt x="56" y="89"/>
                  <a:pt x="56" y="89"/>
                </a:cubicBezTo>
                <a:cubicBezTo>
                  <a:pt x="56" y="90"/>
                  <a:pt x="56" y="90"/>
                  <a:pt x="56" y="90"/>
                </a:cubicBezTo>
                <a:cubicBezTo>
                  <a:pt x="51" y="90"/>
                  <a:pt x="51" y="90"/>
                  <a:pt x="51" y="90"/>
                </a:cubicBezTo>
                <a:cubicBezTo>
                  <a:pt x="50" y="92"/>
                  <a:pt x="50" y="92"/>
                  <a:pt x="50" y="92"/>
                </a:cubicBezTo>
                <a:cubicBezTo>
                  <a:pt x="48" y="92"/>
                  <a:pt x="48" y="92"/>
                  <a:pt x="48" y="92"/>
                </a:cubicBezTo>
                <a:cubicBezTo>
                  <a:pt x="47" y="92"/>
                  <a:pt x="47" y="92"/>
                  <a:pt x="47" y="92"/>
                </a:cubicBezTo>
                <a:cubicBezTo>
                  <a:pt x="47" y="90"/>
                  <a:pt x="47" y="90"/>
                  <a:pt x="47" y="90"/>
                </a:cubicBezTo>
                <a:cubicBezTo>
                  <a:pt x="46" y="89"/>
                  <a:pt x="46" y="89"/>
                  <a:pt x="46" y="89"/>
                </a:cubicBezTo>
                <a:cubicBezTo>
                  <a:pt x="41" y="90"/>
                  <a:pt x="41" y="90"/>
                  <a:pt x="41" y="90"/>
                </a:cubicBezTo>
                <a:cubicBezTo>
                  <a:pt x="43" y="90"/>
                  <a:pt x="43" y="90"/>
                  <a:pt x="43" y="90"/>
                </a:cubicBezTo>
                <a:cubicBezTo>
                  <a:pt x="41" y="92"/>
                  <a:pt x="41" y="92"/>
                  <a:pt x="41" y="92"/>
                </a:cubicBezTo>
                <a:cubicBezTo>
                  <a:pt x="43" y="92"/>
                  <a:pt x="43" y="92"/>
                  <a:pt x="43" y="92"/>
                </a:cubicBezTo>
                <a:cubicBezTo>
                  <a:pt x="40" y="93"/>
                  <a:pt x="40" y="93"/>
                  <a:pt x="40" y="93"/>
                </a:cubicBezTo>
                <a:cubicBezTo>
                  <a:pt x="40" y="92"/>
                  <a:pt x="40" y="92"/>
                  <a:pt x="40" y="92"/>
                </a:cubicBezTo>
                <a:cubicBezTo>
                  <a:pt x="38" y="92"/>
                  <a:pt x="38" y="92"/>
                  <a:pt x="38" y="92"/>
                </a:cubicBezTo>
                <a:cubicBezTo>
                  <a:pt x="37" y="92"/>
                  <a:pt x="37" y="92"/>
                  <a:pt x="37" y="92"/>
                </a:cubicBezTo>
                <a:cubicBezTo>
                  <a:pt x="36" y="92"/>
                  <a:pt x="36" y="92"/>
                  <a:pt x="36" y="92"/>
                </a:cubicBezTo>
                <a:cubicBezTo>
                  <a:pt x="36" y="93"/>
                  <a:pt x="36" y="93"/>
                  <a:pt x="36" y="93"/>
                </a:cubicBezTo>
                <a:cubicBezTo>
                  <a:pt x="38" y="93"/>
                  <a:pt x="38" y="93"/>
                  <a:pt x="38" y="93"/>
                </a:cubicBezTo>
                <a:cubicBezTo>
                  <a:pt x="33" y="95"/>
                  <a:pt x="33" y="95"/>
                  <a:pt x="33" y="95"/>
                </a:cubicBezTo>
                <a:cubicBezTo>
                  <a:pt x="34" y="96"/>
                  <a:pt x="34" y="96"/>
                  <a:pt x="34" y="96"/>
                </a:cubicBezTo>
                <a:cubicBezTo>
                  <a:pt x="36" y="96"/>
                  <a:pt x="36" y="96"/>
                  <a:pt x="36" y="96"/>
                </a:cubicBezTo>
                <a:cubicBezTo>
                  <a:pt x="34" y="98"/>
                  <a:pt x="34" y="98"/>
                  <a:pt x="34" y="98"/>
                </a:cubicBezTo>
                <a:cubicBezTo>
                  <a:pt x="33" y="98"/>
                  <a:pt x="33" y="98"/>
                  <a:pt x="33" y="98"/>
                </a:cubicBezTo>
                <a:cubicBezTo>
                  <a:pt x="33" y="96"/>
                  <a:pt x="33" y="96"/>
                  <a:pt x="33" y="96"/>
                </a:cubicBezTo>
                <a:cubicBezTo>
                  <a:pt x="31" y="95"/>
                  <a:pt x="31" y="95"/>
                  <a:pt x="31" y="95"/>
                </a:cubicBezTo>
                <a:cubicBezTo>
                  <a:pt x="30" y="95"/>
                  <a:pt x="30" y="95"/>
                  <a:pt x="30" y="95"/>
                </a:cubicBezTo>
                <a:cubicBezTo>
                  <a:pt x="30" y="96"/>
                  <a:pt x="30" y="96"/>
                  <a:pt x="30" y="96"/>
                </a:cubicBezTo>
                <a:cubicBezTo>
                  <a:pt x="31" y="98"/>
                  <a:pt x="31" y="98"/>
                  <a:pt x="31" y="98"/>
                </a:cubicBezTo>
                <a:cubicBezTo>
                  <a:pt x="33" y="99"/>
                  <a:pt x="33" y="99"/>
                  <a:pt x="33" y="99"/>
                </a:cubicBezTo>
                <a:cubicBezTo>
                  <a:pt x="30" y="98"/>
                  <a:pt x="30" y="98"/>
                  <a:pt x="30" y="98"/>
                </a:cubicBezTo>
                <a:cubicBezTo>
                  <a:pt x="30" y="96"/>
                  <a:pt x="30" y="96"/>
                  <a:pt x="30" y="96"/>
                </a:cubicBezTo>
                <a:cubicBezTo>
                  <a:pt x="27" y="96"/>
                  <a:pt x="27" y="96"/>
                  <a:pt x="27" y="96"/>
                </a:cubicBezTo>
                <a:cubicBezTo>
                  <a:pt x="25" y="98"/>
                  <a:pt x="25" y="98"/>
                  <a:pt x="25" y="98"/>
                </a:cubicBezTo>
                <a:cubicBezTo>
                  <a:pt x="24" y="96"/>
                  <a:pt x="24" y="96"/>
                  <a:pt x="24" y="96"/>
                </a:cubicBezTo>
                <a:cubicBezTo>
                  <a:pt x="21" y="96"/>
                  <a:pt x="21" y="96"/>
                  <a:pt x="21" y="96"/>
                </a:cubicBezTo>
                <a:cubicBezTo>
                  <a:pt x="20" y="98"/>
                  <a:pt x="20" y="98"/>
                  <a:pt x="20" y="98"/>
                </a:cubicBezTo>
                <a:cubicBezTo>
                  <a:pt x="23" y="99"/>
                  <a:pt x="23" y="99"/>
                  <a:pt x="23" y="99"/>
                </a:cubicBezTo>
                <a:cubicBezTo>
                  <a:pt x="24" y="99"/>
                  <a:pt x="24" y="99"/>
                  <a:pt x="24" y="99"/>
                </a:cubicBezTo>
                <a:cubicBezTo>
                  <a:pt x="25" y="100"/>
                  <a:pt x="25" y="100"/>
                  <a:pt x="25" y="100"/>
                </a:cubicBezTo>
                <a:cubicBezTo>
                  <a:pt x="24" y="102"/>
                  <a:pt x="24" y="102"/>
                  <a:pt x="24" y="102"/>
                </a:cubicBezTo>
                <a:cubicBezTo>
                  <a:pt x="20" y="100"/>
                  <a:pt x="20" y="100"/>
                  <a:pt x="20" y="100"/>
                </a:cubicBezTo>
                <a:cubicBezTo>
                  <a:pt x="17" y="100"/>
                  <a:pt x="17" y="100"/>
                  <a:pt x="17" y="100"/>
                </a:cubicBezTo>
                <a:cubicBezTo>
                  <a:pt x="14" y="100"/>
                  <a:pt x="14" y="100"/>
                  <a:pt x="14" y="100"/>
                </a:cubicBezTo>
                <a:cubicBezTo>
                  <a:pt x="15" y="102"/>
                  <a:pt x="15" y="102"/>
                  <a:pt x="15" y="102"/>
                </a:cubicBezTo>
                <a:cubicBezTo>
                  <a:pt x="17" y="102"/>
                  <a:pt x="17" y="102"/>
                  <a:pt x="17" y="102"/>
                </a:cubicBezTo>
                <a:cubicBezTo>
                  <a:pt x="13" y="103"/>
                  <a:pt x="13" y="103"/>
                  <a:pt x="13" y="103"/>
                </a:cubicBezTo>
                <a:cubicBezTo>
                  <a:pt x="15" y="103"/>
                  <a:pt x="15" y="103"/>
                  <a:pt x="15" y="103"/>
                </a:cubicBezTo>
                <a:cubicBezTo>
                  <a:pt x="15" y="105"/>
                  <a:pt x="15" y="105"/>
                  <a:pt x="15" y="105"/>
                </a:cubicBezTo>
                <a:cubicBezTo>
                  <a:pt x="15" y="106"/>
                  <a:pt x="15" y="106"/>
                  <a:pt x="15" y="106"/>
                </a:cubicBezTo>
                <a:cubicBezTo>
                  <a:pt x="14" y="105"/>
                  <a:pt x="14" y="105"/>
                  <a:pt x="14" y="105"/>
                </a:cubicBezTo>
                <a:cubicBezTo>
                  <a:pt x="11" y="105"/>
                  <a:pt x="11" y="105"/>
                  <a:pt x="11" y="105"/>
                </a:cubicBezTo>
                <a:cubicBezTo>
                  <a:pt x="11" y="106"/>
                  <a:pt x="11" y="106"/>
                  <a:pt x="11" y="106"/>
                </a:cubicBezTo>
                <a:cubicBezTo>
                  <a:pt x="14" y="108"/>
                  <a:pt x="14" y="108"/>
                  <a:pt x="14" y="108"/>
                </a:cubicBezTo>
                <a:cubicBezTo>
                  <a:pt x="11" y="108"/>
                  <a:pt x="11" y="108"/>
                  <a:pt x="11" y="108"/>
                </a:cubicBezTo>
                <a:cubicBezTo>
                  <a:pt x="10" y="106"/>
                  <a:pt x="10" y="106"/>
                  <a:pt x="10" y="106"/>
                </a:cubicBezTo>
                <a:cubicBezTo>
                  <a:pt x="8" y="106"/>
                  <a:pt x="8" y="106"/>
                  <a:pt x="8" y="106"/>
                </a:cubicBezTo>
                <a:cubicBezTo>
                  <a:pt x="8" y="108"/>
                  <a:pt x="8" y="108"/>
                  <a:pt x="8" y="108"/>
                </a:cubicBezTo>
                <a:cubicBezTo>
                  <a:pt x="7" y="106"/>
                  <a:pt x="7" y="106"/>
                  <a:pt x="7" y="106"/>
                </a:cubicBezTo>
                <a:cubicBezTo>
                  <a:pt x="5" y="106"/>
                  <a:pt x="5" y="106"/>
                  <a:pt x="5" y="106"/>
                </a:cubicBezTo>
                <a:cubicBezTo>
                  <a:pt x="5" y="108"/>
                  <a:pt x="5" y="108"/>
                  <a:pt x="5" y="108"/>
                </a:cubicBezTo>
                <a:cubicBezTo>
                  <a:pt x="3" y="109"/>
                  <a:pt x="3" y="109"/>
                  <a:pt x="3" y="109"/>
                </a:cubicBezTo>
                <a:cubicBezTo>
                  <a:pt x="4" y="110"/>
                  <a:pt x="4" y="110"/>
                  <a:pt x="4" y="110"/>
                </a:cubicBezTo>
                <a:cubicBezTo>
                  <a:pt x="3" y="111"/>
                  <a:pt x="3" y="111"/>
                  <a:pt x="3" y="111"/>
                </a:cubicBezTo>
                <a:cubicBezTo>
                  <a:pt x="3" y="112"/>
                  <a:pt x="3" y="112"/>
                  <a:pt x="3" y="112"/>
                </a:cubicBezTo>
                <a:cubicBezTo>
                  <a:pt x="1" y="112"/>
                  <a:pt x="1" y="112"/>
                  <a:pt x="1" y="112"/>
                </a:cubicBezTo>
                <a:cubicBezTo>
                  <a:pt x="1" y="113"/>
                  <a:pt x="1" y="113"/>
                  <a:pt x="1" y="113"/>
                </a:cubicBezTo>
                <a:cubicBezTo>
                  <a:pt x="3" y="113"/>
                  <a:pt x="3" y="113"/>
                  <a:pt x="3" y="113"/>
                </a:cubicBezTo>
                <a:cubicBezTo>
                  <a:pt x="4" y="113"/>
                  <a:pt x="4" y="113"/>
                  <a:pt x="4" y="113"/>
                </a:cubicBezTo>
                <a:cubicBezTo>
                  <a:pt x="4" y="115"/>
                  <a:pt x="4" y="115"/>
                  <a:pt x="4" y="115"/>
                </a:cubicBezTo>
                <a:cubicBezTo>
                  <a:pt x="1" y="116"/>
                  <a:pt x="1" y="116"/>
                  <a:pt x="1" y="116"/>
                </a:cubicBezTo>
                <a:cubicBezTo>
                  <a:pt x="3" y="116"/>
                  <a:pt x="3" y="116"/>
                  <a:pt x="3" y="116"/>
                </a:cubicBezTo>
                <a:cubicBezTo>
                  <a:pt x="4" y="116"/>
                  <a:pt x="4" y="116"/>
                  <a:pt x="4" y="116"/>
                </a:cubicBezTo>
                <a:cubicBezTo>
                  <a:pt x="7" y="116"/>
                  <a:pt x="7" y="116"/>
                  <a:pt x="7" y="116"/>
                </a:cubicBezTo>
                <a:cubicBezTo>
                  <a:pt x="1" y="118"/>
                  <a:pt x="1" y="118"/>
                  <a:pt x="1" y="118"/>
                </a:cubicBezTo>
                <a:cubicBezTo>
                  <a:pt x="3" y="118"/>
                  <a:pt x="3" y="118"/>
                  <a:pt x="3" y="118"/>
                </a:cubicBezTo>
                <a:cubicBezTo>
                  <a:pt x="1" y="119"/>
                  <a:pt x="1" y="119"/>
                  <a:pt x="1" y="119"/>
                </a:cubicBezTo>
                <a:cubicBezTo>
                  <a:pt x="4" y="119"/>
                  <a:pt x="4" y="119"/>
                  <a:pt x="4" y="119"/>
                </a:cubicBezTo>
                <a:cubicBezTo>
                  <a:pt x="5" y="119"/>
                  <a:pt x="5" y="119"/>
                  <a:pt x="5" y="119"/>
                </a:cubicBezTo>
                <a:cubicBezTo>
                  <a:pt x="10" y="119"/>
                  <a:pt x="10" y="119"/>
                  <a:pt x="10" y="119"/>
                </a:cubicBezTo>
                <a:cubicBezTo>
                  <a:pt x="5" y="121"/>
                  <a:pt x="5" y="121"/>
                  <a:pt x="5" y="121"/>
                </a:cubicBezTo>
                <a:cubicBezTo>
                  <a:pt x="3" y="121"/>
                  <a:pt x="3" y="121"/>
                  <a:pt x="3" y="121"/>
                </a:cubicBezTo>
                <a:cubicBezTo>
                  <a:pt x="1" y="122"/>
                  <a:pt x="1" y="122"/>
                  <a:pt x="1" y="122"/>
                </a:cubicBezTo>
                <a:cubicBezTo>
                  <a:pt x="1" y="123"/>
                  <a:pt x="1" y="123"/>
                  <a:pt x="1" y="123"/>
                </a:cubicBezTo>
                <a:cubicBezTo>
                  <a:pt x="0" y="123"/>
                  <a:pt x="0" y="123"/>
                  <a:pt x="0" y="123"/>
                </a:cubicBezTo>
                <a:cubicBezTo>
                  <a:pt x="1" y="125"/>
                  <a:pt x="1" y="125"/>
                  <a:pt x="1" y="125"/>
                </a:cubicBezTo>
                <a:cubicBezTo>
                  <a:pt x="3" y="126"/>
                  <a:pt x="3" y="126"/>
                  <a:pt x="3" y="126"/>
                </a:cubicBezTo>
                <a:cubicBezTo>
                  <a:pt x="5" y="125"/>
                  <a:pt x="5" y="125"/>
                  <a:pt x="5" y="125"/>
                </a:cubicBezTo>
                <a:cubicBezTo>
                  <a:pt x="7" y="123"/>
                  <a:pt x="7" y="123"/>
                  <a:pt x="7" y="123"/>
                </a:cubicBezTo>
                <a:cubicBezTo>
                  <a:pt x="7" y="126"/>
                  <a:pt x="7" y="126"/>
                  <a:pt x="7" y="126"/>
                </a:cubicBezTo>
                <a:cubicBezTo>
                  <a:pt x="5" y="128"/>
                  <a:pt x="5" y="128"/>
                  <a:pt x="5" y="128"/>
                </a:cubicBezTo>
                <a:cubicBezTo>
                  <a:pt x="4" y="128"/>
                  <a:pt x="4" y="128"/>
                  <a:pt x="4" y="128"/>
                </a:cubicBezTo>
                <a:cubicBezTo>
                  <a:pt x="4" y="126"/>
                  <a:pt x="4" y="126"/>
                  <a:pt x="4" y="126"/>
                </a:cubicBezTo>
                <a:cubicBezTo>
                  <a:pt x="1" y="129"/>
                  <a:pt x="1" y="129"/>
                  <a:pt x="1" y="129"/>
                </a:cubicBezTo>
                <a:cubicBezTo>
                  <a:pt x="3" y="129"/>
                  <a:pt x="3" y="129"/>
                  <a:pt x="3" y="129"/>
                </a:cubicBezTo>
                <a:cubicBezTo>
                  <a:pt x="4" y="131"/>
                  <a:pt x="4" y="131"/>
                  <a:pt x="4" y="131"/>
                </a:cubicBezTo>
                <a:cubicBezTo>
                  <a:pt x="5" y="131"/>
                  <a:pt x="5" y="131"/>
                  <a:pt x="5" y="131"/>
                </a:cubicBezTo>
                <a:cubicBezTo>
                  <a:pt x="7" y="132"/>
                  <a:pt x="7" y="132"/>
                  <a:pt x="7" y="132"/>
                </a:cubicBezTo>
                <a:cubicBezTo>
                  <a:pt x="8" y="133"/>
                  <a:pt x="8" y="133"/>
                  <a:pt x="8" y="133"/>
                </a:cubicBezTo>
                <a:cubicBezTo>
                  <a:pt x="10" y="131"/>
                  <a:pt x="10" y="131"/>
                  <a:pt x="10" y="131"/>
                </a:cubicBezTo>
                <a:cubicBezTo>
                  <a:pt x="13" y="128"/>
                  <a:pt x="13" y="128"/>
                  <a:pt x="13" y="128"/>
                </a:cubicBezTo>
                <a:cubicBezTo>
                  <a:pt x="15" y="128"/>
                  <a:pt x="15" y="128"/>
                  <a:pt x="15" y="128"/>
                </a:cubicBezTo>
                <a:cubicBezTo>
                  <a:pt x="17" y="128"/>
                  <a:pt x="17" y="128"/>
                  <a:pt x="17" y="128"/>
                </a:cubicBezTo>
                <a:cubicBezTo>
                  <a:pt x="21" y="128"/>
                  <a:pt x="21" y="128"/>
                  <a:pt x="21" y="128"/>
                </a:cubicBezTo>
                <a:cubicBezTo>
                  <a:pt x="17" y="129"/>
                  <a:pt x="17" y="129"/>
                  <a:pt x="17" y="129"/>
                </a:cubicBezTo>
                <a:cubicBezTo>
                  <a:pt x="15" y="132"/>
                  <a:pt x="15" y="132"/>
                  <a:pt x="15" y="132"/>
                </a:cubicBezTo>
                <a:cubicBezTo>
                  <a:pt x="15" y="129"/>
                  <a:pt x="15" y="129"/>
                  <a:pt x="15" y="129"/>
                </a:cubicBezTo>
                <a:cubicBezTo>
                  <a:pt x="15" y="128"/>
                  <a:pt x="15" y="128"/>
                  <a:pt x="15" y="128"/>
                </a:cubicBezTo>
                <a:cubicBezTo>
                  <a:pt x="13" y="131"/>
                  <a:pt x="13" y="131"/>
                  <a:pt x="13" y="131"/>
                </a:cubicBezTo>
                <a:cubicBezTo>
                  <a:pt x="11" y="131"/>
                  <a:pt x="11" y="131"/>
                  <a:pt x="11" y="131"/>
                </a:cubicBezTo>
                <a:cubicBezTo>
                  <a:pt x="13" y="132"/>
                  <a:pt x="13" y="132"/>
                  <a:pt x="13" y="132"/>
                </a:cubicBezTo>
                <a:cubicBezTo>
                  <a:pt x="8" y="133"/>
                  <a:pt x="8" y="133"/>
                  <a:pt x="8" y="133"/>
                </a:cubicBezTo>
                <a:cubicBezTo>
                  <a:pt x="7" y="135"/>
                  <a:pt x="7" y="135"/>
                  <a:pt x="7" y="135"/>
                </a:cubicBezTo>
                <a:cubicBezTo>
                  <a:pt x="8" y="136"/>
                  <a:pt x="8" y="136"/>
                  <a:pt x="8" y="136"/>
                </a:cubicBezTo>
                <a:cubicBezTo>
                  <a:pt x="8" y="138"/>
                  <a:pt x="8" y="138"/>
                  <a:pt x="8" y="138"/>
                </a:cubicBezTo>
                <a:cubicBezTo>
                  <a:pt x="7" y="138"/>
                  <a:pt x="7" y="138"/>
                  <a:pt x="7" y="138"/>
                </a:cubicBezTo>
                <a:cubicBezTo>
                  <a:pt x="5" y="138"/>
                  <a:pt x="5" y="138"/>
                  <a:pt x="5" y="138"/>
                </a:cubicBezTo>
                <a:cubicBezTo>
                  <a:pt x="4" y="139"/>
                  <a:pt x="4" y="139"/>
                  <a:pt x="4" y="139"/>
                </a:cubicBezTo>
                <a:cubicBezTo>
                  <a:pt x="5" y="136"/>
                  <a:pt x="5" y="136"/>
                  <a:pt x="5" y="136"/>
                </a:cubicBezTo>
                <a:cubicBezTo>
                  <a:pt x="3" y="138"/>
                  <a:pt x="3" y="138"/>
                  <a:pt x="3" y="138"/>
                </a:cubicBezTo>
                <a:cubicBezTo>
                  <a:pt x="3" y="141"/>
                  <a:pt x="3" y="141"/>
                  <a:pt x="3" y="141"/>
                </a:cubicBezTo>
                <a:cubicBezTo>
                  <a:pt x="3" y="142"/>
                  <a:pt x="3" y="142"/>
                  <a:pt x="3" y="142"/>
                </a:cubicBezTo>
                <a:cubicBezTo>
                  <a:pt x="4" y="142"/>
                  <a:pt x="4" y="142"/>
                  <a:pt x="4" y="142"/>
                </a:cubicBezTo>
                <a:cubicBezTo>
                  <a:pt x="5" y="142"/>
                  <a:pt x="5" y="142"/>
                  <a:pt x="5" y="142"/>
                </a:cubicBezTo>
                <a:cubicBezTo>
                  <a:pt x="8" y="142"/>
                  <a:pt x="8" y="142"/>
                  <a:pt x="8" y="142"/>
                </a:cubicBezTo>
                <a:cubicBezTo>
                  <a:pt x="8" y="141"/>
                  <a:pt x="8" y="141"/>
                  <a:pt x="8" y="141"/>
                </a:cubicBezTo>
                <a:cubicBezTo>
                  <a:pt x="10" y="141"/>
                  <a:pt x="10" y="141"/>
                  <a:pt x="10" y="141"/>
                </a:cubicBezTo>
                <a:cubicBezTo>
                  <a:pt x="11" y="139"/>
                  <a:pt x="11" y="139"/>
                  <a:pt x="11" y="139"/>
                </a:cubicBezTo>
                <a:cubicBezTo>
                  <a:pt x="13" y="139"/>
                  <a:pt x="13" y="139"/>
                  <a:pt x="13" y="139"/>
                </a:cubicBezTo>
                <a:cubicBezTo>
                  <a:pt x="14" y="139"/>
                  <a:pt x="14" y="139"/>
                  <a:pt x="14" y="139"/>
                </a:cubicBezTo>
                <a:cubicBezTo>
                  <a:pt x="10" y="142"/>
                  <a:pt x="10" y="142"/>
                  <a:pt x="10" y="142"/>
                </a:cubicBezTo>
                <a:cubicBezTo>
                  <a:pt x="11" y="142"/>
                  <a:pt x="11" y="142"/>
                  <a:pt x="11" y="142"/>
                </a:cubicBezTo>
                <a:cubicBezTo>
                  <a:pt x="13" y="142"/>
                  <a:pt x="13" y="142"/>
                  <a:pt x="13" y="142"/>
                </a:cubicBezTo>
                <a:cubicBezTo>
                  <a:pt x="14" y="142"/>
                  <a:pt x="14" y="142"/>
                  <a:pt x="14" y="142"/>
                </a:cubicBezTo>
                <a:cubicBezTo>
                  <a:pt x="11" y="143"/>
                  <a:pt x="11" y="143"/>
                  <a:pt x="11" y="143"/>
                </a:cubicBezTo>
                <a:cubicBezTo>
                  <a:pt x="8" y="145"/>
                  <a:pt x="8" y="145"/>
                  <a:pt x="8" y="145"/>
                </a:cubicBezTo>
                <a:cubicBezTo>
                  <a:pt x="10" y="145"/>
                  <a:pt x="10" y="145"/>
                  <a:pt x="10" y="145"/>
                </a:cubicBezTo>
                <a:cubicBezTo>
                  <a:pt x="10" y="146"/>
                  <a:pt x="10" y="146"/>
                  <a:pt x="10" y="146"/>
                </a:cubicBezTo>
                <a:cubicBezTo>
                  <a:pt x="11" y="148"/>
                  <a:pt x="11" y="148"/>
                  <a:pt x="11" y="148"/>
                </a:cubicBezTo>
                <a:cubicBezTo>
                  <a:pt x="8" y="146"/>
                  <a:pt x="8" y="146"/>
                  <a:pt x="8" y="146"/>
                </a:cubicBezTo>
                <a:cubicBezTo>
                  <a:pt x="5" y="146"/>
                  <a:pt x="5" y="146"/>
                  <a:pt x="5" y="146"/>
                </a:cubicBezTo>
                <a:cubicBezTo>
                  <a:pt x="5" y="148"/>
                  <a:pt x="5" y="148"/>
                  <a:pt x="5" y="148"/>
                </a:cubicBezTo>
                <a:cubicBezTo>
                  <a:pt x="5" y="149"/>
                  <a:pt x="5" y="149"/>
                  <a:pt x="5" y="149"/>
                </a:cubicBezTo>
                <a:cubicBezTo>
                  <a:pt x="8" y="154"/>
                  <a:pt x="8" y="154"/>
                  <a:pt x="8" y="154"/>
                </a:cubicBezTo>
                <a:cubicBezTo>
                  <a:pt x="13" y="155"/>
                  <a:pt x="13" y="155"/>
                  <a:pt x="13" y="155"/>
                </a:cubicBezTo>
                <a:cubicBezTo>
                  <a:pt x="15" y="155"/>
                  <a:pt x="15" y="155"/>
                  <a:pt x="15" y="155"/>
                </a:cubicBezTo>
                <a:cubicBezTo>
                  <a:pt x="17" y="155"/>
                  <a:pt x="17" y="155"/>
                  <a:pt x="17" y="155"/>
                </a:cubicBezTo>
                <a:cubicBezTo>
                  <a:pt x="15" y="156"/>
                  <a:pt x="15" y="156"/>
                  <a:pt x="15" y="156"/>
                </a:cubicBezTo>
                <a:cubicBezTo>
                  <a:pt x="18" y="158"/>
                  <a:pt x="18" y="158"/>
                  <a:pt x="18" y="158"/>
                </a:cubicBezTo>
                <a:cubicBezTo>
                  <a:pt x="21" y="158"/>
                  <a:pt x="21" y="158"/>
                  <a:pt x="21" y="158"/>
                </a:cubicBezTo>
                <a:cubicBezTo>
                  <a:pt x="24" y="158"/>
                  <a:pt x="24" y="158"/>
                  <a:pt x="24" y="158"/>
                </a:cubicBezTo>
                <a:cubicBezTo>
                  <a:pt x="28" y="158"/>
                  <a:pt x="28" y="158"/>
                  <a:pt x="28" y="158"/>
                </a:cubicBezTo>
                <a:cubicBezTo>
                  <a:pt x="34" y="155"/>
                  <a:pt x="34" y="155"/>
                  <a:pt x="34" y="155"/>
                </a:cubicBezTo>
                <a:cubicBezTo>
                  <a:pt x="37" y="152"/>
                  <a:pt x="37" y="152"/>
                  <a:pt x="37" y="152"/>
                </a:cubicBezTo>
                <a:cubicBezTo>
                  <a:pt x="40" y="151"/>
                  <a:pt x="40" y="151"/>
                  <a:pt x="40" y="151"/>
                </a:cubicBezTo>
                <a:cubicBezTo>
                  <a:pt x="40" y="149"/>
                  <a:pt x="40" y="149"/>
                  <a:pt x="40" y="149"/>
                </a:cubicBezTo>
                <a:cubicBezTo>
                  <a:pt x="43" y="149"/>
                  <a:pt x="43" y="149"/>
                  <a:pt x="43" y="149"/>
                </a:cubicBezTo>
                <a:cubicBezTo>
                  <a:pt x="41" y="148"/>
                  <a:pt x="41" y="148"/>
                  <a:pt x="41" y="148"/>
                </a:cubicBezTo>
                <a:cubicBezTo>
                  <a:pt x="44" y="146"/>
                  <a:pt x="44" y="146"/>
                  <a:pt x="44" y="146"/>
                </a:cubicBezTo>
                <a:cubicBezTo>
                  <a:pt x="44" y="145"/>
                  <a:pt x="44" y="145"/>
                  <a:pt x="44" y="145"/>
                </a:cubicBezTo>
                <a:cubicBezTo>
                  <a:pt x="47" y="146"/>
                  <a:pt x="47" y="146"/>
                  <a:pt x="47" y="146"/>
                </a:cubicBezTo>
                <a:cubicBezTo>
                  <a:pt x="48" y="146"/>
                  <a:pt x="48" y="146"/>
                  <a:pt x="48" y="146"/>
                </a:cubicBezTo>
                <a:cubicBezTo>
                  <a:pt x="48" y="145"/>
                  <a:pt x="48" y="145"/>
                  <a:pt x="48" y="145"/>
                </a:cubicBezTo>
                <a:cubicBezTo>
                  <a:pt x="51" y="143"/>
                  <a:pt x="51" y="143"/>
                  <a:pt x="51" y="143"/>
                </a:cubicBezTo>
                <a:cubicBezTo>
                  <a:pt x="53" y="141"/>
                  <a:pt x="53" y="141"/>
                  <a:pt x="53" y="141"/>
                </a:cubicBezTo>
                <a:cubicBezTo>
                  <a:pt x="50" y="139"/>
                  <a:pt x="50" y="139"/>
                  <a:pt x="50" y="139"/>
                </a:cubicBezTo>
                <a:cubicBezTo>
                  <a:pt x="51" y="139"/>
                  <a:pt x="51" y="139"/>
                  <a:pt x="51" y="139"/>
                </a:cubicBezTo>
                <a:cubicBezTo>
                  <a:pt x="53" y="138"/>
                  <a:pt x="53" y="138"/>
                  <a:pt x="53" y="138"/>
                </a:cubicBezTo>
                <a:cubicBezTo>
                  <a:pt x="53" y="139"/>
                  <a:pt x="53" y="139"/>
                  <a:pt x="53" y="139"/>
                </a:cubicBezTo>
                <a:cubicBezTo>
                  <a:pt x="54" y="138"/>
                  <a:pt x="54" y="138"/>
                  <a:pt x="54" y="138"/>
                </a:cubicBezTo>
                <a:cubicBezTo>
                  <a:pt x="53" y="136"/>
                  <a:pt x="53" y="136"/>
                  <a:pt x="53" y="136"/>
                </a:cubicBezTo>
                <a:cubicBezTo>
                  <a:pt x="54" y="135"/>
                  <a:pt x="54" y="135"/>
                  <a:pt x="54" y="135"/>
                </a:cubicBezTo>
                <a:cubicBezTo>
                  <a:pt x="56" y="135"/>
                  <a:pt x="56" y="135"/>
                  <a:pt x="56" y="135"/>
                </a:cubicBezTo>
                <a:cubicBezTo>
                  <a:pt x="54" y="136"/>
                  <a:pt x="54" y="136"/>
                  <a:pt x="54" y="136"/>
                </a:cubicBezTo>
                <a:cubicBezTo>
                  <a:pt x="54" y="138"/>
                  <a:pt x="54" y="138"/>
                  <a:pt x="54" y="138"/>
                </a:cubicBezTo>
                <a:cubicBezTo>
                  <a:pt x="54" y="141"/>
                  <a:pt x="54" y="141"/>
                  <a:pt x="54" y="141"/>
                </a:cubicBezTo>
                <a:cubicBezTo>
                  <a:pt x="56" y="143"/>
                  <a:pt x="56" y="143"/>
                  <a:pt x="56" y="143"/>
                </a:cubicBezTo>
                <a:cubicBezTo>
                  <a:pt x="58" y="145"/>
                  <a:pt x="58" y="145"/>
                  <a:pt x="58" y="145"/>
                </a:cubicBezTo>
                <a:cubicBezTo>
                  <a:pt x="60" y="145"/>
                  <a:pt x="60" y="145"/>
                  <a:pt x="60" y="145"/>
                </a:cubicBezTo>
                <a:cubicBezTo>
                  <a:pt x="60" y="145"/>
                  <a:pt x="60" y="145"/>
                  <a:pt x="60" y="145"/>
                </a:cubicBezTo>
                <a:cubicBezTo>
                  <a:pt x="60" y="145"/>
                  <a:pt x="60" y="145"/>
                  <a:pt x="60" y="145"/>
                </a:cubicBezTo>
                <a:cubicBezTo>
                  <a:pt x="61" y="145"/>
                  <a:pt x="61" y="145"/>
                  <a:pt x="61" y="145"/>
                </a:cubicBezTo>
                <a:cubicBezTo>
                  <a:pt x="61" y="146"/>
                  <a:pt x="61" y="146"/>
                  <a:pt x="61" y="146"/>
                </a:cubicBezTo>
                <a:cubicBezTo>
                  <a:pt x="63" y="148"/>
                  <a:pt x="63" y="148"/>
                  <a:pt x="63" y="148"/>
                </a:cubicBezTo>
                <a:cubicBezTo>
                  <a:pt x="64" y="146"/>
                  <a:pt x="64" y="146"/>
                  <a:pt x="64" y="146"/>
                </a:cubicBezTo>
                <a:cubicBezTo>
                  <a:pt x="66" y="145"/>
                  <a:pt x="66" y="145"/>
                  <a:pt x="66" y="145"/>
                </a:cubicBezTo>
                <a:cubicBezTo>
                  <a:pt x="66" y="141"/>
                  <a:pt x="66" y="141"/>
                  <a:pt x="66" y="141"/>
                </a:cubicBezTo>
                <a:cubicBezTo>
                  <a:pt x="64" y="139"/>
                  <a:pt x="64" y="139"/>
                  <a:pt x="64" y="139"/>
                </a:cubicBezTo>
                <a:cubicBezTo>
                  <a:pt x="66" y="138"/>
                  <a:pt x="66" y="138"/>
                  <a:pt x="66" y="138"/>
                </a:cubicBezTo>
                <a:cubicBezTo>
                  <a:pt x="66" y="136"/>
                  <a:pt x="66" y="136"/>
                  <a:pt x="66" y="136"/>
                </a:cubicBezTo>
                <a:cubicBezTo>
                  <a:pt x="67" y="135"/>
                  <a:pt x="67" y="135"/>
                  <a:pt x="67" y="135"/>
                </a:cubicBezTo>
                <a:cubicBezTo>
                  <a:pt x="68" y="133"/>
                  <a:pt x="68" y="133"/>
                  <a:pt x="68" y="133"/>
                </a:cubicBezTo>
                <a:cubicBezTo>
                  <a:pt x="70" y="133"/>
                  <a:pt x="70" y="133"/>
                  <a:pt x="70" y="133"/>
                </a:cubicBezTo>
                <a:cubicBezTo>
                  <a:pt x="71" y="132"/>
                  <a:pt x="71" y="132"/>
                  <a:pt x="71" y="132"/>
                </a:cubicBezTo>
                <a:cubicBezTo>
                  <a:pt x="73" y="128"/>
                  <a:pt x="73" y="128"/>
                  <a:pt x="73" y="128"/>
                </a:cubicBezTo>
                <a:cubicBezTo>
                  <a:pt x="71" y="125"/>
                  <a:pt x="71" y="125"/>
                  <a:pt x="71" y="125"/>
                </a:cubicBezTo>
                <a:cubicBezTo>
                  <a:pt x="70" y="123"/>
                  <a:pt x="70" y="123"/>
                  <a:pt x="70" y="123"/>
                </a:cubicBezTo>
                <a:cubicBezTo>
                  <a:pt x="70" y="122"/>
                  <a:pt x="70" y="122"/>
                  <a:pt x="70" y="122"/>
                </a:cubicBezTo>
                <a:cubicBezTo>
                  <a:pt x="71" y="121"/>
                  <a:pt x="71" y="121"/>
                  <a:pt x="71" y="121"/>
                </a:cubicBezTo>
                <a:cubicBezTo>
                  <a:pt x="74" y="119"/>
                  <a:pt x="74" y="119"/>
                  <a:pt x="74" y="119"/>
                </a:cubicBezTo>
                <a:cubicBezTo>
                  <a:pt x="76" y="118"/>
                  <a:pt x="76" y="118"/>
                  <a:pt x="76" y="118"/>
                </a:cubicBezTo>
                <a:cubicBezTo>
                  <a:pt x="74" y="116"/>
                  <a:pt x="74" y="116"/>
                  <a:pt x="74" y="116"/>
                </a:cubicBezTo>
                <a:cubicBezTo>
                  <a:pt x="74" y="115"/>
                  <a:pt x="74" y="115"/>
                  <a:pt x="74" y="115"/>
                </a:cubicBezTo>
                <a:cubicBezTo>
                  <a:pt x="71" y="113"/>
                  <a:pt x="71" y="113"/>
                  <a:pt x="71" y="113"/>
                </a:cubicBezTo>
                <a:cubicBezTo>
                  <a:pt x="68" y="112"/>
                  <a:pt x="68" y="112"/>
                  <a:pt x="68" y="112"/>
                </a:cubicBezTo>
                <a:cubicBezTo>
                  <a:pt x="68" y="109"/>
                  <a:pt x="68" y="109"/>
                  <a:pt x="68" y="109"/>
                </a:cubicBezTo>
                <a:cubicBezTo>
                  <a:pt x="68" y="105"/>
                  <a:pt x="68" y="105"/>
                  <a:pt x="68" y="105"/>
                </a:cubicBezTo>
                <a:cubicBezTo>
                  <a:pt x="68" y="102"/>
                  <a:pt x="68" y="102"/>
                  <a:pt x="68" y="102"/>
                </a:cubicBezTo>
                <a:cubicBezTo>
                  <a:pt x="67" y="99"/>
                  <a:pt x="67" y="99"/>
                  <a:pt x="67" y="99"/>
                </a:cubicBezTo>
                <a:cubicBezTo>
                  <a:pt x="67" y="98"/>
                  <a:pt x="67" y="98"/>
                  <a:pt x="67" y="98"/>
                </a:cubicBezTo>
                <a:cubicBezTo>
                  <a:pt x="68" y="96"/>
                  <a:pt x="68" y="96"/>
                  <a:pt x="68" y="96"/>
                </a:cubicBezTo>
                <a:cubicBezTo>
                  <a:pt x="67" y="93"/>
                  <a:pt x="67" y="93"/>
                  <a:pt x="67" y="93"/>
                </a:cubicBezTo>
                <a:cubicBezTo>
                  <a:pt x="67" y="90"/>
                  <a:pt x="67" y="90"/>
                  <a:pt x="67" y="90"/>
                </a:cubicBezTo>
                <a:cubicBezTo>
                  <a:pt x="68" y="89"/>
                  <a:pt x="68" y="89"/>
                  <a:pt x="68" y="89"/>
                </a:cubicBezTo>
                <a:cubicBezTo>
                  <a:pt x="68" y="88"/>
                  <a:pt x="68" y="88"/>
                  <a:pt x="68" y="88"/>
                </a:cubicBezTo>
                <a:cubicBezTo>
                  <a:pt x="70" y="86"/>
                  <a:pt x="70" y="86"/>
                  <a:pt x="70" y="86"/>
                </a:cubicBezTo>
                <a:cubicBezTo>
                  <a:pt x="73" y="85"/>
                  <a:pt x="73" y="85"/>
                  <a:pt x="73" y="85"/>
                </a:cubicBezTo>
                <a:cubicBezTo>
                  <a:pt x="77" y="83"/>
                  <a:pt x="77" y="83"/>
                  <a:pt x="77" y="83"/>
                </a:cubicBezTo>
                <a:cubicBezTo>
                  <a:pt x="81" y="83"/>
                  <a:pt x="81" y="83"/>
                  <a:pt x="81" y="83"/>
                </a:cubicBezTo>
                <a:cubicBezTo>
                  <a:pt x="84" y="83"/>
                  <a:pt x="84" y="83"/>
                  <a:pt x="84" y="83"/>
                </a:cubicBezTo>
                <a:cubicBezTo>
                  <a:pt x="86" y="82"/>
                  <a:pt x="86" y="82"/>
                  <a:pt x="86" y="82"/>
                </a:cubicBezTo>
                <a:cubicBezTo>
                  <a:pt x="86" y="80"/>
                  <a:pt x="86" y="80"/>
                  <a:pt x="86" y="80"/>
                </a:cubicBezTo>
                <a:cubicBezTo>
                  <a:pt x="86" y="79"/>
                  <a:pt x="86" y="79"/>
                  <a:pt x="86" y="79"/>
                </a:cubicBezTo>
                <a:cubicBezTo>
                  <a:pt x="84" y="78"/>
                  <a:pt x="84" y="78"/>
                  <a:pt x="84" y="78"/>
                </a:cubicBezTo>
                <a:cubicBezTo>
                  <a:pt x="81" y="78"/>
                  <a:pt x="81" y="78"/>
                  <a:pt x="81" y="78"/>
                </a:cubicBezTo>
                <a:cubicBezTo>
                  <a:pt x="86" y="73"/>
                  <a:pt x="86" y="73"/>
                  <a:pt x="86" y="73"/>
                </a:cubicBezTo>
                <a:cubicBezTo>
                  <a:pt x="89" y="69"/>
                  <a:pt x="89" y="69"/>
                  <a:pt x="89" y="69"/>
                </a:cubicBezTo>
                <a:cubicBezTo>
                  <a:pt x="90" y="66"/>
                  <a:pt x="90" y="66"/>
                  <a:pt x="90" y="66"/>
                </a:cubicBezTo>
                <a:cubicBezTo>
                  <a:pt x="90" y="63"/>
                  <a:pt x="90" y="63"/>
                  <a:pt x="90" y="63"/>
                </a:cubicBezTo>
                <a:cubicBezTo>
                  <a:pt x="89" y="59"/>
                  <a:pt x="89" y="59"/>
                  <a:pt x="89" y="59"/>
                </a:cubicBezTo>
                <a:cubicBezTo>
                  <a:pt x="93" y="59"/>
                  <a:pt x="93" y="59"/>
                  <a:pt x="93" y="59"/>
                </a:cubicBezTo>
                <a:cubicBezTo>
                  <a:pt x="97" y="57"/>
                  <a:pt x="97" y="57"/>
                  <a:pt x="97" y="57"/>
                </a:cubicBezTo>
                <a:cubicBezTo>
                  <a:pt x="97" y="56"/>
                  <a:pt x="97" y="56"/>
                  <a:pt x="97" y="56"/>
                </a:cubicBezTo>
                <a:cubicBezTo>
                  <a:pt x="97" y="55"/>
                  <a:pt x="97" y="55"/>
                  <a:pt x="97" y="55"/>
                </a:cubicBezTo>
                <a:cubicBezTo>
                  <a:pt x="97" y="53"/>
                  <a:pt x="97" y="53"/>
                  <a:pt x="97" y="53"/>
                </a:cubicBezTo>
                <a:cubicBezTo>
                  <a:pt x="99" y="53"/>
                  <a:pt x="99" y="53"/>
                  <a:pt x="99" y="53"/>
                </a:cubicBezTo>
                <a:cubicBezTo>
                  <a:pt x="106" y="47"/>
                  <a:pt x="106" y="47"/>
                  <a:pt x="106" y="47"/>
                </a:cubicBezTo>
                <a:cubicBezTo>
                  <a:pt x="106" y="46"/>
                  <a:pt x="106" y="46"/>
                  <a:pt x="106" y="46"/>
                </a:cubicBezTo>
                <a:cubicBezTo>
                  <a:pt x="104" y="45"/>
                  <a:pt x="104" y="45"/>
                  <a:pt x="104" y="45"/>
                </a:cubicBezTo>
                <a:cubicBezTo>
                  <a:pt x="103" y="43"/>
                  <a:pt x="103" y="43"/>
                  <a:pt x="103" y="43"/>
                </a:cubicBezTo>
                <a:cubicBezTo>
                  <a:pt x="107" y="40"/>
                  <a:pt x="107" y="40"/>
                  <a:pt x="107" y="40"/>
                </a:cubicBezTo>
                <a:cubicBezTo>
                  <a:pt x="111" y="36"/>
                  <a:pt x="111" y="36"/>
                  <a:pt x="111" y="36"/>
                </a:cubicBezTo>
                <a:cubicBezTo>
                  <a:pt x="114" y="36"/>
                  <a:pt x="114" y="36"/>
                  <a:pt x="114" y="36"/>
                </a:cubicBezTo>
                <a:cubicBezTo>
                  <a:pt x="117" y="36"/>
                  <a:pt x="117" y="36"/>
                  <a:pt x="117" y="36"/>
                </a:cubicBezTo>
                <a:cubicBezTo>
                  <a:pt x="119" y="36"/>
                  <a:pt x="119" y="36"/>
                  <a:pt x="119" y="36"/>
                </a:cubicBezTo>
                <a:cubicBezTo>
                  <a:pt x="120" y="35"/>
                  <a:pt x="120" y="35"/>
                  <a:pt x="120" y="35"/>
                </a:cubicBezTo>
                <a:cubicBezTo>
                  <a:pt x="120" y="32"/>
                  <a:pt x="120" y="32"/>
                  <a:pt x="120" y="32"/>
                </a:cubicBezTo>
                <a:cubicBezTo>
                  <a:pt x="120" y="30"/>
                  <a:pt x="120" y="30"/>
                  <a:pt x="120" y="30"/>
                </a:cubicBezTo>
                <a:cubicBezTo>
                  <a:pt x="122" y="30"/>
                  <a:pt x="122" y="30"/>
                  <a:pt x="122" y="30"/>
                </a:cubicBezTo>
                <a:cubicBezTo>
                  <a:pt x="123" y="30"/>
                  <a:pt x="123" y="30"/>
                  <a:pt x="123" y="30"/>
                </a:cubicBezTo>
                <a:cubicBezTo>
                  <a:pt x="126" y="30"/>
                  <a:pt x="126" y="30"/>
                  <a:pt x="126" y="30"/>
                </a:cubicBezTo>
                <a:cubicBezTo>
                  <a:pt x="132" y="32"/>
                  <a:pt x="132" y="32"/>
                  <a:pt x="132" y="32"/>
                </a:cubicBezTo>
                <a:cubicBezTo>
                  <a:pt x="136" y="32"/>
                  <a:pt x="136" y="32"/>
                  <a:pt x="136" y="32"/>
                </a:cubicBezTo>
                <a:cubicBezTo>
                  <a:pt x="139" y="30"/>
                  <a:pt x="139" y="30"/>
                  <a:pt x="139" y="30"/>
                </a:cubicBezTo>
                <a:cubicBezTo>
                  <a:pt x="136" y="30"/>
                  <a:pt x="136" y="30"/>
                  <a:pt x="136" y="30"/>
                </a:cubicBezTo>
                <a:cubicBezTo>
                  <a:pt x="139" y="27"/>
                  <a:pt x="139" y="27"/>
                  <a:pt x="139" y="27"/>
                </a:cubicBezTo>
                <a:cubicBezTo>
                  <a:pt x="139" y="26"/>
                  <a:pt x="139" y="26"/>
                  <a:pt x="139" y="26"/>
                </a:cubicBezTo>
                <a:cubicBezTo>
                  <a:pt x="137" y="25"/>
                  <a:pt x="137" y="25"/>
                  <a:pt x="137" y="25"/>
                </a:cubicBezTo>
                <a:cubicBezTo>
                  <a:pt x="142" y="25"/>
                  <a:pt x="142" y="25"/>
                  <a:pt x="142" y="25"/>
                </a:cubicBezTo>
                <a:cubicBezTo>
                  <a:pt x="143" y="25"/>
                  <a:pt x="143" y="25"/>
                  <a:pt x="143" y="25"/>
                </a:cubicBezTo>
                <a:cubicBezTo>
                  <a:pt x="146" y="23"/>
                  <a:pt x="146" y="23"/>
                  <a:pt x="146" y="23"/>
                </a:cubicBezTo>
                <a:lnTo>
                  <a:pt x="144" y="23"/>
                </a:lnTo>
                <a:close/>
                <a:moveTo>
                  <a:pt x="4" y="123"/>
                </a:moveTo>
                <a:cubicBezTo>
                  <a:pt x="4" y="125"/>
                  <a:pt x="4" y="125"/>
                  <a:pt x="4" y="125"/>
                </a:cubicBezTo>
                <a:cubicBezTo>
                  <a:pt x="3" y="123"/>
                  <a:pt x="3" y="123"/>
                  <a:pt x="3" y="123"/>
                </a:cubicBezTo>
                <a:cubicBezTo>
                  <a:pt x="5" y="122"/>
                  <a:pt x="5" y="122"/>
                  <a:pt x="5" y="122"/>
                </a:cubicBezTo>
                <a:lnTo>
                  <a:pt x="4" y="123"/>
                </a:lnTo>
                <a:close/>
                <a:moveTo>
                  <a:pt x="5" y="141"/>
                </a:moveTo>
                <a:cubicBezTo>
                  <a:pt x="4" y="141"/>
                  <a:pt x="4" y="141"/>
                  <a:pt x="4" y="141"/>
                </a:cubicBezTo>
                <a:cubicBezTo>
                  <a:pt x="5" y="139"/>
                  <a:pt x="5" y="139"/>
                  <a:pt x="5" y="139"/>
                </a:cubicBezTo>
                <a:lnTo>
                  <a:pt x="5" y="141"/>
                </a:lnTo>
                <a:close/>
                <a:moveTo>
                  <a:pt x="10" y="112"/>
                </a:moveTo>
                <a:cubicBezTo>
                  <a:pt x="10" y="111"/>
                  <a:pt x="10" y="111"/>
                  <a:pt x="10" y="111"/>
                </a:cubicBezTo>
                <a:cubicBezTo>
                  <a:pt x="8" y="111"/>
                  <a:pt x="8" y="111"/>
                  <a:pt x="8" y="111"/>
                </a:cubicBezTo>
                <a:cubicBezTo>
                  <a:pt x="7" y="110"/>
                  <a:pt x="7" y="110"/>
                  <a:pt x="7" y="110"/>
                </a:cubicBezTo>
                <a:cubicBezTo>
                  <a:pt x="10" y="109"/>
                  <a:pt x="10" y="109"/>
                  <a:pt x="10" y="109"/>
                </a:cubicBezTo>
                <a:cubicBezTo>
                  <a:pt x="13" y="111"/>
                  <a:pt x="13" y="111"/>
                  <a:pt x="13" y="111"/>
                </a:cubicBezTo>
                <a:lnTo>
                  <a:pt x="10" y="112"/>
                </a:lnTo>
                <a:close/>
                <a:moveTo>
                  <a:pt x="21" y="119"/>
                </a:moveTo>
                <a:cubicBezTo>
                  <a:pt x="20" y="121"/>
                  <a:pt x="20" y="121"/>
                  <a:pt x="20" y="121"/>
                </a:cubicBezTo>
                <a:cubicBezTo>
                  <a:pt x="21" y="122"/>
                  <a:pt x="21" y="122"/>
                  <a:pt x="21" y="122"/>
                </a:cubicBezTo>
                <a:cubicBezTo>
                  <a:pt x="18" y="122"/>
                  <a:pt x="18" y="122"/>
                  <a:pt x="18" y="122"/>
                </a:cubicBezTo>
                <a:cubicBezTo>
                  <a:pt x="20" y="121"/>
                  <a:pt x="20" y="121"/>
                  <a:pt x="20" y="121"/>
                </a:cubicBezTo>
                <a:cubicBezTo>
                  <a:pt x="18" y="121"/>
                  <a:pt x="18" y="121"/>
                  <a:pt x="18" y="121"/>
                </a:cubicBezTo>
                <a:cubicBezTo>
                  <a:pt x="17" y="119"/>
                  <a:pt x="17" y="119"/>
                  <a:pt x="17" y="119"/>
                </a:cubicBezTo>
                <a:cubicBezTo>
                  <a:pt x="15" y="119"/>
                  <a:pt x="15" y="119"/>
                  <a:pt x="15" y="119"/>
                </a:cubicBezTo>
                <a:cubicBezTo>
                  <a:pt x="14" y="119"/>
                  <a:pt x="14" y="119"/>
                  <a:pt x="14" y="119"/>
                </a:cubicBezTo>
                <a:cubicBezTo>
                  <a:pt x="15" y="118"/>
                  <a:pt x="15" y="118"/>
                  <a:pt x="15" y="118"/>
                </a:cubicBezTo>
                <a:cubicBezTo>
                  <a:pt x="17" y="118"/>
                  <a:pt x="17" y="118"/>
                  <a:pt x="17" y="118"/>
                </a:cubicBezTo>
                <a:cubicBezTo>
                  <a:pt x="21" y="118"/>
                  <a:pt x="21" y="118"/>
                  <a:pt x="21" y="118"/>
                </a:cubicBezTo>
                <a:cubicBezTo>
                  <a:pt x="20" y="119"/>
                  <a:pt x="20" y="119"/>
                  <a:pt x="20" y="119"/>
                </a:cubicBezTo>
                <a:lnTo>
                  <a:pt x="21" y="119"/>
                </a:lnTo>
                <a:close/>
                <a:moveTo>
                  <a:pt x="21" y="106"/>
                </a:moveTo>
                <a:cubicBezTo>
                  <a:pt x="18" y="108"/>
                  <a:pt x="18" y="108"/>
                  <a:pt x="18" y="108"/>
                </a:cubicBezTo>
                <a:cubicBezTo>
                  <a:pt x="20" y="106"/>
                  <a:pt x="20" y="106"/>
                  <a:pt x="20" y="106"/>
                </a:cubicBezTo>
                <a:cubicBezTo>
                  <a:pt x="20" y="105"/>
                  <a:pt x="20" y="105"/>
                  <a:pt x="20" y="105"/>
                </a:cubicBezTo>
                <a:cubicBezTo>
                  <a:pt x="18" y="103"/>
                  <a:pt x="18" y="103"/>
                  <a:pt x="18" y="103"/>
                </a:cubicBezTo>
                <a:cubicBezTo>
                  <a:pt x="21" y="105"/>
                  <a:pt x="21" y="105"/>
                  <a:pt x="21" y="105"/>
                </a:cubicBezTo>
                <a:cubicBezTo>
                  <a:pt x="20" y="106"/>
                  <a:pt x="20" y="106"/>
                  <a:pt x="20" y="106"/>
                </a:cubicBezTo>
                <a:lnTo>
                  <a:pt x="21" y="106"/>
                </a:lnTo>
                <a:close/>
                <a:moveTo>
                  <a:pt x="25" y="118"/>
                </a:moveTo>
                <a:cubicBezTo>
                  <a:pt x="23" y="119"/>
                  <a:pt x="23" y="119"/>
                  <a:pt x="23" y="119"/>
                </a:cubicBezTo>
                <a:cubicBezTo>
                  <a:pt x="23" y="118"/>
                  <a:pt x="23" y="118"/>
                  <a:pt x="23" y="118"/>
                </a:cubicBezTo>
                <a:cubicBezTo>
                  <a:pt x="23" y="116"/>
                  <a:pt x="23" y="116"/>
                  <a:pt x="23" y="116"/>
                </a:cubicBezTo>
                <a:cubicBezTo>
                  <a:pt x="25" y="115"/>
                  <a:pt x="25" y="115"/>
                  <a:pt x="25" y="115"/>
                </a:cubicBezTo>
                <a:cubicBezTo>
                  <a:pt x="24" y="118"/>
                  <a:pt x="24" y="118"/>
                  <a:pt x="24" y="118"/>
                </a:cubicBezTo>
                <a:lnTo>
                  <a:pt x="25" y="118"/>
                </a:lnTo>
                <a:close/>
                <a:moveTo>
                  <a:pt x="27" y="99"/>
                </a:moveTo>
                <a:cubicBezTo>
                  <a:pt x="30" y="99"/>
                  <a:pt x="30" y="99"/>
                  <a:pt x="30" y="99"/>
                </a:cubicBezTo>
                <a:cubicBezTo>
                  <a:pt x="31" y="100"/>
                  <a:pt x="31" y="100"/>
                  <a:pt x="31" y="100"/>
                </a:cubicBezTo>
                <a:lnTo>
                  <a:pt x="27" y="99"/>
                </a:lnTo>
                <a:close/>
                <a:moveTo>
                  <a:pt x="73" y="68"/>
                </a:moveTo>
                <a:cubicBezTo>
                  <a:pt x="71" y="66"/>
                  <a:pt x="71" y="66"/>
                  <a:pt x="71" y="66"/>
                </a:cubicBezTo>
                <a:cubicBezTo>
                  <a:pt x="74" y="66"/>
                  <a:pt x="74" y="66"/>
                  <a:pt x="74" y="66"/>
                </a:cubicBezTo>
                <a:lnTo>
                  <a:pt x="73" y="68"/>
                </a:lnTo>
                <a:close/>
                <a:moveTo>
                  <a:pt x="113" y="33"/>
                </a:moveTo>
                <a:cubicBezTo>
                  <a:pt x="111" y="32"/>
                  <a:pt x="111" y="32"/>
                  <a:pt x="111" y="32"/>
                </a:cubicBezTo>
                <a:cubicBezTo>
                  <a:pt x="114" y="32"/>
                  <a:pt x="114" y="32"/>
                  <a:pt x="114" y="32"/>
                </a:cubicBezTo>
                <a:lnTo>
                  <a:pt x="113" y="33"/>
                </a:lnTo>
                <a:close/>
                <a:moveTo>
                  <a:pt x="130" y="22"/>
                </a:moveTo>
                <a:cubicBezTo>
                  <a:pt x="129" y="20"/>
                  <a:pt x="129" y="20"/>
                  <a:pt x="129" y="20"/>
                </a:cubicBezTo>
                <a:cubicBezTo>
                  <a:pt x="130" y="20"/>
                  <a:pt x="130" y="20"/>
                  <a:pt x="130" y="20"/>
                </a:cubicBezTo>
                <a:lnTo>
                  <a:pt x="130" y="22"/>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49" name="Freeform 160"/>
          <p:cNvSpPr>
            <a:spLocks/>
          </p:cNvSpPr>
          <p:nvPr/>
        </p:nvSpPr>
        <p:spPr bwMode="auto">
          <a:xfrm>
            <a:off x="5316733" y="2747621"/>
            <a:ext cx="50006" cy="68968"/>
          </a:xfrm>
          <a:custGeom>
            <a:avLst/>
            <a:gdLst>
              <a:gd name="T0" fmla="*/ 13 w 21"/>
              <a:gd name="T1" fmla="*/ 0 h 21"/>
              <a:gd name="T2" fmla="*/ 10 w 21"/>
              <a:gd name="T3" fmla="*/ 0 h 21"/>
              <a:gd name="T4" fmla="*/ 7 w 21"/>
              <a:gd name="T5" fmla="*/ 0 h 21"/>
              <a:gd name="T6" fmla="*/ 4 w 21"/>
              <a:gd name="T7" fmla="*/ 1 h 21"/>
              <a:gd name="T8" fmla="*/ 3 w 21"/>
              <a:gd name="T9" fmla="*/ 10 h 21"/>
              <a:gd name="T10" fmla="*/ 0 w 21"/>
              <a:gd name="T11" fmla="*/ 13 h 21"/>
              <a:gd name="T12" fmla="*/ 1 w 21"/>
              <a:gd name="T13" fmla="*/ 13 h 21"/>
              <a:gd name="T14" fmla="*/ 8 w 21"/>
              <a:gd name="T15" fmla="*/ 14 h 21"/>
              <a:gd name="T16" fmla="*/ 10 w 21"/>
              <a:gd name="T17" fmla="*/ 14 h 21"/>
              <a:gd name="T18" fmla="*/ 11 w 21"/>
              <a:gd name="T19" fmla="*/ 16 h 21"/>
              <a:gd name="T20" fmla="*/ 13 w 21"/>
              <a:gd name="T21" fmla="*/ 20 h 21"/>
              <a:gd name="T22" fmla="*/ 14 w 21"/>
              <a:gd name="T23" fmla="*/ 21 h 21"/>
              <a:gd name="T24" fmla="*/ 14 w 21"/>
              <a:gd name="T25" fmla="*/ 21 h 21"/>
              <a:gd name="T26" fmla="*/ 15 w 21"/>
              <a:gd name="T27" fmla="*/ 21 h 21"/>
              <a:gd name="T28" fmla="*/ 15 w 21"/>
              <a:gd name="T29" fmla="*/ 21 h 21"/>
              <a:gd name="T30" fmla="*/ 20 w 21"/>
              <a:gd name="T31" fmla="*/ 20 h 21"/>
              <a:gd name="T32" fmla="*/ 21 w 21"/>
              <a:gd name="T33" fmla="*/ 21 h 21"/>
              <a:gd name="T34" fmla="*/ 20 w 21"/>
              <a:gd name="T35" fmla="*/ 17 h 21"/>
              <a:gd name="T36" fmla="*/ 18 w 21"/>
              <a:gd name="T37" fmla="*/ 13 h 21"/>
              <a:gd name="T38" fmla="*/ 15 w 21"/>
              <a:gd name="T39" fmla="*/ 10 h 21"/>
              <a:gd name="T40" fmla="*/ 13 w 21"/>
              <a:gd name="T41" fmla="*/ 10 h 21"/>
              <a:gd name="T42" fmla="*/ 14 w 21"/>
              <a:gd name="T43" fmla="*/ 7 h 21"/>
              <a:gd name="T44" fmla="*/ 15 w 21"/>
              <a:gd name="T45" fmla="*/ 6 h 21"/>
              <a:gd name="T46" fmla="*/ 17 w 21"/>
              <a:gd name="T47" fmla="*/ 7 h 21"/>
              <a:gd name="T48" fmla="*/ 17 w 21"/>
              <a:gd name="T49" fmla="*/ 4 h 21"/>
              <a:gd name="T50" fmla="*/ 16 w 21"/>
              <a:gd name="T51" fmla="*/ 1 h 21"/>
              <a:gd name="T52" fmla="*/ 14 w 21"/>
              <a:gd name="T53" fmla="*/ 0 h 21"/>
              <a:gd name="T54" fmla="*/ 13 w 21"/>
              <a:gd name="T5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 h="21">
                <a:moveTo>
                  <a:pt x="13" y="0"/>
                </a:moveTo>
                <a:cubicBezTo>
                  <a:pt x="10" y="0"/>
                  <a:pt x="10" y="0"/>
                  <a:pt x="10" y="0"/>
                </a:cubicBezTo>
                <a:cubicBezTo>
                  <a:pt x="7" y="0"/>
                  <a:pt x="7" y="0"/>
                  <a:pt x="7" y="0"/>
                </a:cubicBezTo>
                <a:cubicBezTo>
                  <a:pt x="4" y="1"/>
                  <a:pt x="4" y="1"/>
                  <a:pt x="4" y="1"/>
                </a:cubicBezTo>
                <a:cubicBezTo>
                  <a:pt x="3" y="10"/>
                  <a:pt x="3" y="10"/>
                  <a:pt x="3" y="10"/>
                </a:cubicBezTo>
                <a:cubicBezTo>
                  <a:pt x="0" y="13"/>
                  <a:pt x="0" y="13"/>
                  <a:pt x="0" y="13"/>
                </a:cubicBezTo>
                <a:cubicBezTo>
                  <a:pt x="1" y="13"/>
                  <a:pt x="1" y="13"/>
                  <a:pt x="1" y="13"/>
                </a:cubicBezTo>
                <a:cubicBezTo>
                  <a:pt x="8" y="14"/>
                  <a:pt x="8" y="14"/>
                  <a:pt x="8" y="14"/>
                </a:cubicBezTo>
                <a:cubicBezTo>
                  <a:pt x="10" y="14"/>
                  <a:pt x="10" y="14"/>
                  <a:pt x="10" y="14"/>
                </a:cubicBezTo>
                <a:cubicBezTo>
                  <a:pt x="11" y="16"/>
                  <a:pt x="11" y="16"/>
                  <a:pt x="11" y="16"/>
                </a:cubicBezTo>
                <a:cubicBezTo>
                  <a:pt x="13" y="20"/>
                  <a:pt x="13" y="20"/>
                  <a:pt x="13" y="20"/>
                </a:cubicBezTo>
                <a:cubicBezTo>
                  <a:pt x="14" y="21"/>
                  <a:pt x="14" y="21"/>
                  <a:pt x="14" y="21"/>
                </a:cubicBezTo>
                <a:cubicBezTo>
                  <a:pt x="14" y="21"/>
                  <a:pt x="14" y="21"/>
                  <a:pt x="14" y="21"/>
                </a:cubicBezTo>
                <a:cubicBezTo>
                  <a:pt x="15" y="21"/>
                  <a:pt x="15" y="21"/>
                  <a:pt x="15" y="21"/>
                </a:cubicBezTo>
                <a:cubicBezTo>
                  <a:pt x="15" y="21"/>
                  <a:pt x="15" y="21"/>
                  <a:pt x="15" y="21"/>
                </a:cubicBezTo>
                <a:cubicBezTo>
                  <a:pt x="20" y="20"/>
                  <a:pt x="20" y="20"/>
                  <a:pt x="20" y="20"/>
                </a:cubicBezTo>
                <a:cubicBezTo>
                  <a:pt x="21" y="21"/>
                  <a:pt x="21" y="21"/>
                  <a:pt x="21" y="21"/>
                </a:cubicBezTo>
                <a:cubicBezTo>
                  <a:pt x="20" y="17"/>
                  <a:pt x="20" y="17"/>
                  <a:pt x="20" y="17"/>
                </a:cubicBezTo>
                <a:cubicBezTo>
                  <a:pt x="18" y="13"/>
                  <a:pt x="18" y="13"/>
                  <a:pt x="18" y="13"/>
                </a:cubicBezTo>
                <a:cubicBezTo>
                  <a:pt x="15" y="10"/>
                  <a:pt x="15" y="10"/>
                  <a:pt x="15" y="10"/>
                </a:cubicBezTo>
                <a:cubicBezTo>
                  <a:pt x="13" y="10"/>
                  <a:pt x="13" y="10"/>
                  <a:pt x="13" y="10"/>
                </a:cubicBezTo>
                <a:cubicBezTo>
                  <a:pt x="14" y="7"/>
                  <a:pt x="14" y="7"/>
                  <a:pt x="14" y="7"/>
                </a:cubicBezTo>
                <a:cubicBezTo>
                  <a:pt x="15" y="6"/>
                  <a:pt x="15" y="6"/>
                  <a:pt x="15" y="6"/>
                </a:cubicBezTo>
                <a:cubicBezTo>
                  <a:pt x="17" y="7"/>
                  <a:pt x="17" y="7"/>
                  <a:pt x="17" y="7"/>
                </a:cubicBezTo>
                <a:cubicBezTo>
                  <a:pt x="17" y="4"/>
                  <a:pt x="17" y="4"/>
                  <a:pt x="17" y="4"/>
                </a:cubicBezTo>
                <a:cubicBezTo>
                  <a:pt x="16" y="1"/>
                  <a:pt x="16" y="1"/>
                  <a:pt x="16" y="1"/>
                </a:cubicBezTo>
                <a:cubicBezTo>
                  <a:pt x="14" y="0"/>
                  <a:pt x="14" y="0"/>
                  <a:pt x="14" y="0"/>
                </a:cubicBezTo>
                <a:lnTo>
                  <a:pt x="13" y="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50" name="Freeform 161"/>
          <p:cNvSpPr>
            <a:spLocks/>
          </p:cNvSpPr>
          <p:nvPr/>
        </p:nvSpPr>
        <p:spPr bwMode="auto">
          <a:xfrm>
            <a:off x="5223872" y="2218043"/>
            <a:ext cx="150019" cy="152716"/>
          </a:xfrm>
          <a:custGeom>
            <a:avLst/>
            <a:gdLst>
              <a:gd name="T0" fmla="*/ 2 w 84"/>
              <a:gd name="T1" fmla="*/ 15 h 62"/>
              <a:gd name="T2" fmla="*/ 10 w 84"/>
              <a:gd name="T3" fmla="*/ 19 h 62"/>
              <a:gd name="T4" fmla="*/ 8 w 84"/>
              <a:gd name="T5" fmla="*/ 23 h 62"/>
              <a:gd name="T6" fmla="*/ 15 w 84"/>
              <a:gd name="T7" fmla="*/ 28 h 62"/>
              <a:gd name="T8" fmla="*/ 18 w 84"/>
              <a:gd name="T9" fmla="*/ 32 h 62"/>
              <a:gd name="T10" fmla="*/ 14 w 84"/>
              <a:gd name="T11" fmla="*/ 35 h 62"/>
              <a:gd name="T12" fmla="*/ 22 w 84"/>
              <a:gd name="T13" fmla="*/ 43 h 62"/>
              <a:gd name="T14" fmla="*/ 26 w 84"/>
              <a:gd name="T15" fmla="*/ 43 h 62"/>
              <a:gd name="T16" fmla="*/ 27 w 84"/>
              <a:gd name="T17" fmla="*/ 45 h 62"/>
              <a:gd name="T18" fmla="*/ 31 w 84"/>
              <a:gd name="T19" fmla="*/ 49 h 62"/>
              <a:gd name="T20" fmla="*/ 30 w 84"/>
              <a:gd name="T21" fmla="*/ 52 h 62"/>
              <a:gd name="T22" fmla="*/ 36 w 84"/>
              <a:gd name="T23" fmla="*/ 49 h 62"/>
              <a:gd name="T24" fmla="*/ 40 w 84"/>
              <a:gd name="T25" fmla="*/ 45 h 62"/>
              <a:gd name="T26" fmla="*/ 48 w 84"/>
              <a:gd name="T27" fmla="*/ 40 h 62"/>
              <a:gd name="T28" fmla="*/ 56 w 84"/>
              <a:gd name="T29" fmla="*/ 45 h 62"/>
              <a:gd name="T30" fmla="*/ 54 w 84"/>
              <a:gd name="T31" fmla="*/ 52 h 62"/>
              <a:gd name="T32" fmla="*/ 54 w 84"/>
              <a:gd name="T33" fmla="*/ 53 h 62"/>
              <a:gd name="T34" fmla="*/ 54 w 84"/>
              <a:gd name="T35" fmla="*/ 57 h 62"/>
              <a:gd name="T36" fmla="*/ 63 w 84"/>
              <a:gd name="T37" fmla="*/ 62 h 62"/>
              <a:gd name="T38" fmla="*/ 65 w 84"/>
              <a:gd name="T39" fmla="*/ 57 h 62"/>
              <a:gd name="T40" fmla="*/ 67 w 84"/>
              <a:gd name="T41" fmla="*/ 52 h 62"/>
              <a:gd name="T42" fmla="*/ 69 w 84"/>
              <a:gd name="T43" fmla="*/ 53 h 62"/>
              <a:gd name="T44" fmla="*/ 71 w 84"/>
              <a:gd name="T45" fmla="*/ 45 h 62"/>
              <a:gd name="T46" fmla="*/ 69 w 84"/>
              <a:gd name="T47" fmla="*/ 39 h 62"/>
              <a:gd name="T48" fmla="*/ 75 w 84"/>
              <a:gd name="T49" fmla="*/ 28 h 62"/>
              <a:gd name="T50" fmla="*/ 84 w 84"/>
              <a:gd name="T51" fmla="*/ 31 h 62"/>
              <a:gd name="T52" fmla="*/ 75 w 84"/>
              <a:gd name="T53" fmla="*/ 25 h 62"/>
              <a:gd name="T54" fmla="*/ 69 w 84"/>
              <a:gd name="T55" fmla="*/ 23 h 62"/>
              <a:gd name="T56" fmla="*/ 67 w 84"/>
              <a:gd name="T57" fmla="*/ 21 h 62"/>
              <a:gd name="T58" fmla="*/ 56 w 84"/>
              <a:gd name="T59" fmla="*/ 5 h 62"/>
              <a:gd name="T60" fmla="*/ 50 w 84"/>
              <a:gd name="T61" fmla="*/ 4 h 62"/>
              <a:gd name="T62" fmla="*/ 46 w 84"/>
              <a:gd name="T63" fmla="*/ 9 h 62"/>
              <a:gd name="T64" fmla="*/ 44 w 84"/>
              <a:gd name="T65" fmla="*/ 12 h 62"/>
              <a:gd name="T66" fmla="*/ 36 w 84"/>
              <a:gd name="T67" fmla="*/ 12 h 62"/>
              <a:gd name="T68" fmla="*/ 34 w 84"/>
              <a:gd name="T69" fmla="*/ 11 h 62"/>
              <a:gd name="T70" fmla="*/ 30 w 84"/>
              <a:gd name="T71" fmla="*/ 5 h 62"/>
              <a:gd name="T72" fmla="*/ 19 w 84"/>
              <a:gd name="T73" fmla="*/ 0 h 62"/>
              <a:gd name="T74" fmla="*/ 18 w 84"/>
              <a:gd name="T75" fmla="*/ 4 h 62"/>
              <a:gd name="T76" fmla="*/ 19 w 84"/>
              <a:gd name="T77" fmla="*/ 8 h 62"/>
              <a:gd name="T78" fmla="*/ 26 w 84"/>
              <a:gd name="T79" fmla="*/ 13 h 62"/>
              <a:gd name="T80" fmla="*/ 22 w 84"/>
              <a:gd name="T81" fmla="*/ 15 h 62"/>
              <a:gd name="T82" fmla="*/ 15 w 84"/>
              <a:gd name="T83" fmla="*/ 13 h 62"/>
              <a:gd name="T84" fmla="*/ 7 w 84"/>
              <a:gd name="T85" fmla="*/ 9 h 62"/>
              <a:gd name="T86" fmla="*/ 6 w 84"/>
              <a:gd name="T87" fmla="*/ 9 h 62"/>
              <a:gd name="T88" fmla="*/ 0 w 84"/>
              <a:gd name="T89" fmla="*/ 12 h 62"/>
              <a:gd name="T90" fmla="*/ 4 w 84"/>
              <a:gd name="T91" fmla="*/ 15 h 62"/>
              <a:gd name="T92" fmla="*/ 4 w 84"/>
              <a:gd name="T93" fmla="*/ 15 h 62"/>
              <a:gd name="T94" fmla="*/ 4 w 84"/>
              <a:gd name="T95" fmla="*/ 15 h 62"/>
              <a:gd name="T96" fmla="*/ 4 w 84"/>
              <a:gd name="T97" fmla="*/ 1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4" h="62">
                <a:moveTo>
                  <a:pt x="4" y="15"/>
                </a:moveTo>
                <a:lnTo>
                  <a:pt x="2" y="15"/>
                </a:lnTo>
                <a:lnTo>
                  <a:pt x="8" y="17"/>
                </a:lnTo>
                <a:lnTo>
                  <a:pt x="10" y="19"/>
                </a:lnTo>
                <a:lnTo>
                  <a:pt x="12" y="21"/>
                </a:lnTo>
                <a:lnTo>
                  <a:pt x="8" y="23"/>
                </a:lnTo>
                <a:lnTo>
                  <a:pt x="10" y="25"/>
                </a:lnTo>
                <a:lnTo>
                  <a:pt x="15" y="28"/>
                </a:lnTo>
                <a:lnTo>
                  <a:pt x="18" y="31"/>
                </a:lnTo>
                <a:lnTo>
                  <a:pt x="18" y="32"/>
                </a:lnTo>
                <a:lnTo>
                  <a:pt x="15" y="35"/>
                </a:lnTo>
                <a:lnTo>
                  <a:pt x="14" y="35"/>
                </a:lnTo>
                <a:lnTo>
                  <a:pt x="19" y="40"/>
                </a:lnTo>
                <a:lnTo>
                  <a:pt x="22" y="43"/>
                </a:lnTo>
                <a:lnTo>
                  <a:pt x="23" y="43"/>
                </a:lnTo>
                <a:lnTo>
                  <a:pt x="26" y="43"/>
                </a:lnTo>
                <a:lnTo>
                  <a:pt x="27" y="44"/>
                </a:lnTo>
                <a:lnTo>
                  <a:pt x="27" y="45"/>
                </a:lnTo>
                <a:lnTo>
                  <a:pt x="30" y="48"/>
                </a:lnTo>
                <a:lnTo>
                  <a:pt x="31" y="49"/>
                </a:lnTo>
                <a:lnTo>
                  <a:pt x="30" y="49"/>
                </a:lnTo>
                <a:lnTo>
                  <a:pt x="30" y="52"/>
                </a:lnTo>
                <a:lnTo>
                  <a:pt x="31" y="54"/>
                </a:lnTo>
                <a:lnTo>
                  <a:pt x="36" y="49"/>
                </a:lnTo>
                <a:lnTo>
                  <a:pt x="39" y="48"/>
                </a:lnTo>
                <a:lnTo>
                  <a:pt x="40" y="45"/>
                </a:lnTo>
                <a:lnTo>
                  <a:pt x="46" y="43"/>
                </a:lnTo>
                <a:lnTo>
                  <a:pt x="48" y="40"/>
                </a:lnTo>
                <a:lnTo>
                  <a:pt x="52" y="43"/>
                </a:lnTo>
                <a:lnTo>
                  <a:pt x="56" y="45"/>
                </a:lnTo>
                <a:lnTo>
                  <a:pt x="54" y="48"/>
                </a:lnTo>
                <a:lnTo>
                  <a:pt x="54" y="52"/>
                </a:lnTo>
                <a:lnTo>
                  <a:pt x="56" y="53"/>
                </a:lnTo>
                <a:lnTo>
                  <a:pt x="54" y="53"/>
                </a:lnTo>
                <a:lnTo>
                  <a:pt x="52" y="56"/>
                </a:lnTo>
                <a:lnTo>
                  <a:pt x="54" y="57"/>
                </a:lnTo>
                <a:lnTo>
                  <a:pt x="57" y="58"/>
                </a:lnTo>
                <a:lnTo>
                  <a:pt x="63" y="62"/>
                </a:lnTo>
                <a:lnTo>
                  <a:pt x="65" y="62"/>
                </a:lnTo>
                <a:lnTo>
                  <a:pt x="65" y="57"/>
                </a:lnTo>
                <a:lnTo>
                  <a:pt x="65" y="52"/>
                </a:lnTo>
                <a:lnTo>
                  <a:pt x="67" y="52"/>
                </a:lnTo>
                <a:lnTo>
                  <a:pt x="67" y="53"/>
                </a:lnTo>
                <a:lnTo>
                  <a:pt x="69" y="53"/>
                </a:lnTo>
                <a:lnTo>
                  <a:pt x="69" y="49"/>
                </a:lnTo>
                <a:lnTo>
                  <a:pt x="71" y="45"/>
                </a:lnTo>
                <a:lnTo>
                  <a:pt x="69" y="43"/>
                </a:lnTo>
                <a:lnTo>
                  <a:pt x="69" y="39"/>
                </a:lnTo>
                <a:lnTo>
                  <a:pt x="71" y="32"/>
                </a:lnTo>
                <a:lnTo>
                  <a:pt x="75" y="28"/>
                </a:lnTo>
                <a:lnTo>
                  <a:pt x="79" y="28"/>
                </a:lnTo>
                <a:lnTo>
                  <a:pt x="84" y="31"/>
                </a:lnTo>
                <a:lnTo>
                  <a:pt x="80" y="27"/>
                </a:lnTo>
                <a:lnTo>
                  <a:pt x="75" y="25"/>
                </a:lnTo>
                <a:lnTo>
                  <a:pt x="71" y="25"/>
                </a:lnTo>
                <a:lnTo>
                  <a:pt x="69" y="23"/>
                </a:lnTo>
                <a:lnTo>
                  <a:pt x="69" y="21"/>
                </a:lnTo>
                <a:lnTo>
                  <a:pt x="67" y="21"/>
                </a:lnTo>
                <a:lnTo>
                  <a:pt x="59" y="9"/>
                </a:lnTo>
                <a:lnTo>
                  <a:pt x="56" y="5"/>
                </a:lnTo>
                <a:lnTo>
                  <a:pt x="52" y="1"/>
                </a:lnTo>
                <a:lnTo>
                  <a:pt x="50" y="4"/>
                </a:lnTo>
                <a:lnTo>
                  <a:pt x="48" y="5"/>
                </a:lnTo>
                <a:lnTo>
                  <a:pt x="46" y="9"/>
                </a:lnTo>
                <a:lnTo>
                  <a:pt x="46" y="9"/>
                </a:lnTo>
                <a:lnTo>
                  <a:pt x="44" y="12"/>
                </a:lnTo>
                <a:lnTo>
                  <a:pt x="43" y="13"/>
                </a:lnTo>
                <a:lnTo>
                  <a:pt x="36" y="12"/>
                </a:lnTo>
                <a:lnTo>
                  <a:pt x="35" y="12"/>
                </a:lnTo>
                <a:lnTo>
                  <a:pt x="34" y="11"/>
                </a:lnTo>
                <a:lnTo>
                  <a:pt x="32" y="8"/>
                </a:lnTo>
                <a:lnTo>
                  <a:pt x="30" y="5"/>
                </a:lnTo>
                <a:lnTo>
                  <a:pt x="23" y="1"/>
                </a:lnTo>
                <a:lnTo>
                  <a:pt x="19" y="0"/>
                </a:lnTo>
                <a:lnTo>
                  <a:pt x="19" y="1"/>
                </a:lnTo>
                <a:lnTo>
                  <a:pt x="18" y="4"/>
                </a:lnTo>
                <a:lnTo>
                  <a:pt x="18" y="5"/>
                </a:lnTo>
                <a:lnTo>
                  <a:pt x="19" y="8"/>
                </a:lnTo>
                <a:lnTo>
                  <a:pt x="26" y="12"/>
                </a:lnTo>
                <a:lnTo>
                  <a:pt x="26" y="13"/>
                </a:lnTo>
                <a:lnTo>
                  <a:pt x="26" y="15"/>
                </a:lnTo>
                <a:lnTo>
                  <a:pt x="22" y="15"/>
                </a:lnTo>
                <a:lnTo>
                  <a:pt x="19" y="13"/>
                </a:lnTo>
                <a:lnTo>
                  <a:pt x="15" y="13"/>
                </a:lnTo>
                <a:lnTo>
                  <a:pt x="12" y="12"/>
                </a:lnTo>
                <a:lnTo>
                  <a:pt x="7" y="9"/>
                </a:lnTo>
                <a:lnTo>
                  <a:pt x="7" y="9"/>
                </a:lnTo>
                <a:lnTo>
                  <a:pt x="6" y="9"/>
                </a:lnTo>
                <a:lnTo>
                  <a:pt x="4" y="9"/>
                </a:lnTo>
                <a:lnTo>
                  <a:pt x="0" y="12"/>
                </a:lnTo>
                <a:lnTo>
                  <a:pt x="4" y="13"/>
                </a:lnTo>
                <a:lnTo>
                  <a:pt x="4" y="15"/>
                </a:lnTo>
                <a:lnTo>
                  <a:pt x="4" y="15"/>
                </a:lnTo>
                <a:lnTo>
                  <a:pt x="4" y="15"/>
                </a:lnTo>
                <a:lnTo>
                  <a:pt x="4" y="15"/>
                </a:lnTo>
                <a:lnTo>
                  <a:pt x="4" y="15"/>
                </a:lnTo>
                <a:lnTo>
                  <a:pt x="4" y="15"/>
                </a:lnTo>
                <a:lnTo>
                  <a:pt x="4" y="1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51" name="Freeform 162"/>
          <p:cNvSpPr>
            <a:spLocks/>
          </p:cNvSpPr>
          <p:nvPr/>
        </p:nvSpPr>
        <p:spPr bwMode="auto">
          <a:xfrm>
            <a:off x="4736312" y="2215595"/>
            <a:ext cx="505421" cy="273411"/>
          </a:xfrm>
          <a:custGeom>
            <a:avLst/>
            <a:gdLst>
              <a:gd name="T0" fmla="*/ 209 w 213"/>
              <a:gd name="T1" fmla="*/ 60 h 84"/>
              <a:gd name="T2" fmla="*/ 205 w 213"/>
              <a:gd name="T3" fmla="*/ 53 h 84"/>
              <a:gd name="T4" fmla="*/ 203 w 213"/>
              <a:gd name="T5" fmla="*/ 44 h 84"/>
              <a:gd name="T6" fmla="*/ 203 w 213"/>
              <a:gd name="T7" fmla="*/ 33 h 84"/>
              <a:gd name="T8" fmla="*/ 205 w 213"/>
              <a:gd name="T9" fmla="*/ 28 h 84"/>
              <a:gd name="T10" fmla="*/ 193 w 213"/>
              <a:gd name="T11" fmla="*/ 25 h 84"/>
              <a:gd name="T12" fmla="*/ 193 w 213"/>
              <a:gd name="T13" fmla="*/ 20 h 84"/>
              <a:gd name="T14" fmla="*/ 189 w 213"/>
              <a:gd name="T15" fmla="*/ 11 h 84"/>
              <a:gd name="T16" fmla="*/ 181 w 213"/>
              <a:gd name="T17" fmla="*/ 14 h 84"/>
              <a:gd name="T18" fmla="*/ 167 w 213"/>
              <a:gd name="T19" fmla="*/ 7 h 84"/>
              <a:gd name="T20" fmla="*/ 144 w 213"/>
              <a:gd name="T21" fmla="*/ 12 h 84"/>
              <a:gd name="T22" fmla="*/ 130 w 213"/>
              <a:gd name="T23" fmla="*/ 15 h 84"/>
              <a:gd name="T24" fmla="*/ 124 w 213"/>
              <a:gd name="T25" fmla="*/ 14 h 84"/>
              <a:gd name="T26" fmla="*/ 113 w 213"/>
              <a:gd name="T27" fmla="*/ 10 h 84"/>
              <a:gd name="T28" fmla="*/ 107 w 213"/>
              <a:gd name="T29" fmla="*/ 4 h 84"/>
              <a:gd name="T30" fmla="*/ 100 w 213"/>
              <a:gd name="T31" fmla="*/ 4 h 84"/>
              <a:gd name="T32" fmla="*/ 94 w 213"/>
              <a:gd name="T33" fmla="*/ 0 h 84"/>
              <a:gd name="T34" fmla="*/ 80 w 213"/>
              <a:gd name="T35" fmla="*/ 1 h 84"/>
              <a:gd name="T36" fmla="*/ 58 w 213"/>
              <a:gd name="T37" fmla="*/ 8 h 84"/>
              <a:gd name="T38" fmla="*/ 48 w 213"/>
              <a:gd name="T39" fmla="*/ 12 h 84"/>
              <a:gd name="T40" fmla="*/ 31 w 213"/>
              <a:gd name="T41" fmla="*/ 12 h 84"/>
              <a:gd name="T42" fmla="*/ 35 w 213"/>
              <a:gd name="T43" fmla="*/ 17 h 84"/>
              <a:gd name="T44" fmla="*/ 28 w 213"/>
              <a:gd name="T45" fmla="*/ 21 h 84"/>
              <a:gd name="T46" fmla="*/ 28 w 213"/>
              <a:gd name="T47" fmla="*/ 22 h 84"/>
              <a:gd name="T48" fmla="*/ 20 w 213"/>
              <a:gd name="T49" fmla="*/ 21 h 84"/>
              <a:gd name="T50" fmla="*/ 11 w 213"/>
              <a:gd name="T51" fmla="*/ 21 h 84"/>
              <a:gd name="T52" fmla="*/ 2 w 213"/>
              <a:gd name="T53" fmla="*/ 25 h 84"/>
              <a:gd name="T54" fmla="*/ 1 w 213"/>
              <a:gd name="T55" fmla="*/ 35 h 84"/>
              <a:gd name="T56" fmla="*/ 5 w 213"/>
              <a:gd name="T57" fmla="*/ 37 h 84"/>
              <a:gd name="T58" fmla="*/ 10 w 213"/>
              <a:gd name="T59" fmla="*/ 43 h 84"/>
              <a:gd name="T60" fmla="*/ 11 w 213"/>
              <a:gd name="T61" fmla="*/ 48 h 84"/>
              <a:gd name="T62" fmla="*/ 7 w 213"/>
              <a:gd name="T63" fmla="*/ 51 h 84"/>
              <a:gd name="T64" fmla="*/ 14 w 213"/>
              <a:gd name="T65" fmla="*/ 55 h 84"/>
              <a:gd name="T66" fmla="*/ 13 w 213"/>
              <a:gd name="T67" fmla="*/ 60 h 84"/>
              <a:gd name="T68" fmla="*/ 17 w 213"/>
              <a:gd name="T69" fmla="*/ 64 h 84"/>
              <a:gd name="T70" fmla="*/ 15 w 213"/>
              <a:gd name="T71" fmla="*/ 68 h 84"/>
              <a:gd name="T72" fmla="*/ 24 w 213"/>
              <a:gd name="T73" fmla="*/ 70 h 84"/>
              <a:gd name="T74" fmla="*/ 17 w 213"/>
              <a:gd name="T75" fmla="*/ 73 h 84"/>
              <a:gd name="T76" fmla="*/ 24 w 213"/>
              <a:gd name="T77" fmla="*/ 73 h 84"/>
              <a:gd name="T78" fmla="*/ 30 w 213"/>
              <a:gd name="T79" fmla="*/ 71 h 84"/>
              <a:gd name="T80" fmla="*/ 35 w 213"/>
              <a:gd name="T81" fmla="*/ 74 h 84"/>
              <a:gd name="T82" fmla="*/ 44 w 213"/>
              <a:gd name="T83" fmla="*/ 80 h 84"/>
              <a:gd name="T84" fmla="*/ 51 w 213"/>
              <a:gd name="T85" fmla="*/ 78 h 84"/>
              <a:gd name="T86" fmla="*/ 54 w 213"/>
              <a:gd name="T87" fmla="*/ 70 h 84"/>
              <a:gd name="T88" fmla="*/ 71 w 213"/>
              <a:gd name="T89" fmla="*/ 77 h 84"/>
              <a:gd name="T90" fmla="*/ 84 w 213"/>
              <a:gd name="T91" fmla="*/ 80 h 84"/>
              <a:gd name="T92" fmla="*/ 91 w 213"/>
              <a:gd name="T93" fmla="*/ 78 h 84"/>
              <a:gd name="T94" fmla="*/ 107 w 213"/>
              <a:gd name="T95" fmla="*/ 74 h 84"/>
              <a:gd name="T96" fmla="*/ 114 w 213"/>
              <a:gd name="T97" fmla="*/ 70 h 84"/>
              <a:gd name="T98" fmla="*/ 113 w 213"/>
              <a:gd name="T99" fmla="*/ 77 h 84"/>
              <a:gd name="T100" fmla="*/ 114 w 213"/>
              <a:gd name="T101" fmla="*/ 83 h 84"/>
              <a:gd name="T102" fmla="*/ 119 w 213"/>
              <a:gd name="T103" fmla="*/ 81 h 84"/>
              <a:gd name="T104" fmla="*/ 120 w 213"/>
              <a:gd name="T105" fmla="*/ 73 h 84"/>
              <a:gd name="T106" fmla="*/ 127 w 213"/>
              <a:gd name="T107" fmla="*/ 73 h 84"/>
              <a:gd name="T108" fmla="*/ 143 w 213"/>
              <a:gd name="T109" fmla="*/ 71 h 84"/>
              <a:gd name="T110" fmla="*/ 159 w 213"/>
              <a:gd name="T111" fmla="*/ 70 h 84"/>
              <a:gd name="T112" fmla="*/ 174 w 213"/>
              <a:gd name="T113" fmla="*/ 67 h 84"/>
              <a:gd name="T114" fmla="*/ 185 w 213"/>
              <a:gd name="T115" fmla="*/ 66 h 84"/>
              <a:gd name="T116" fmla="*/ 187 w 213"/>
              <a:gd name="T117" fmla="*/ 65 h 84"/>
              <a:gd name="T118" fmla="*/ 199 w 213"/>
              <a:gd name="T119" fmla="*/ 65 h 84"/>
              <a:gd name="T120" fmla="*/ 206 w 213"/>
              <a:gd name="T121" fmla="*/ 65 h 84"/>
              <a:gd name="T122" fmla="*/ 210 w 213"/>
              <a:gd name="T123" fmla="*/ 6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 h="84">
                <a:moveTo>
                  <a:pt x="212" y="65"/>
                </a:moveTo>
                <a:cubicBezTo>
                  <a:pt x="212" y="64"/>
                  <a:pt x="212" y="64"/>
                  <a:pt x="212" y="64"/>
                </a:cubicBezTo>
                <a:cubicBezTo>
                  <a:pt x="209" y="63"/>
                  <a:pt x="209" y="63"/>
                  <a:pt x="209" y="63"/>
                </a:cubicBezTo>
                <a:cubicBezTo>
                  <a:pt x="209" y="60"/>
                  <a:pt x="209" y="60"/>
                  <a:pt x="209" y="60"/>
                </a:cubicBezTo>
                <a:cubicBezTo>
                  <a:pt x="207" y="57"/>
                  <a:pt x="207" y="57"/>
                  <a:pt x="207" y="57"/>
                </a:cubicBezTo>
                <a:cubicBezTo>
                  <a:pt x="206" y="57"/>
                  <a:pt x="206" y="57"/>
                  <a:pt x="206" y="57"/>
                </a:cubicBezTo>
                <a:cubicBezTo>
                  <a:pt x="205" y="55"/>
                  <a:pt x="205" y="55"/>
                  <a:pt x="205" y="55"/>
                </a:cubicBezTo>
                <a:cubicBezTo>
                  <a:pt x="205" y="53"/>
                  <a:pt x="205" y="53"/>
                  <a:pt x="205" y="53"/>
                </a:cubicBezTo>
                <a:cubicBezTo>
                  <a:pt x="206" y="50"/>
                  <a:pt x="206" y="50"/>
                  <a:pt x="206" y="50"/>
                </a:cubicBezTo>
                <a:cubicBezTo>
                  <a:pt x="205" y="50"/>
                  <a:pt x="205" y="50"/>
                  <a:pt x="205" y="50"/>
                </a:cubicBezTo>
                <a:cubicBezTo>
                  <a:pt x="205" y="47"/>
                  <a:pt x="205" y="47"/>
                  <a:pt x="205" y="47"/>
                </a:cubicBezTo>
                <a:cubicBezTo>
                  <a:pt x="203" y="44"/>
                  <a:pt x="203" y="44"/>
                  <a:pt x="203" y="44"/>
                </a:cubicBezTo>
                <a:cubicBezTo>
                  <a:pt x="202" y="40"/>
                  <a:pt x="202" y="40"/>
                  <a:pt x="202" y="40"/>
                </a:cubicBezTo>
                <a:cubicBezTo>
                  <a:pt x="199" y="35"/>
                  <a:pt x="199" y="35"/>
                  <a:pt x="199" y="35"/>
                </a:cubicBezTo>
                <a:cubicBezTo>
                  <a:pt x="203" y="35"/>
                  <a:pt x="203" y="35"/>
                  <a:pt x="203" y="35"/>
                </a:cubicBezTo>
                <a:cubicBezTo>
                  <a:pt x="203" y="33"/>
                  <a:pt x="203" y="33"/>
                  <a:pt x="203" y="33"/>
                </a:cubicBezTo>
                <a:cubicBezTo>
                  <a:pt x="205" y="31"/>
                  <a:pt x="205" y="31"/>
                  <a:pt x="205" y="31"/>
                </a:cubicBezTo>
                <a:cubicBezTo>
                  <a:pt x="206" y="32"/>
                  <a:pt x="206" y="32"/>
                  <a:pt x="206" y="32"/>
                </a:cubicBezTo>
                <a:cubicBezTo>
                  <a:pt x="206" y="30"/>
                  <a:pt x="206" y="30"/>
                  <a:pt x="206" y="30"/>
                </a:cubicBezTo>
                <a:cubicBezTo>
                  <a:pt x="205" y="28"/>
                  <a:pt x="205" y="28"/>
                  <a:pt x="205" y="28"/>
                </a:cubicBezTo>
                <a:cubicBezTo>
                  <a:pt x="203" y="27"/>
                  <a:pt x="203" y="27"/>
                  <a:pt x="203" y="27"/>
                </a:cubicBezTo>
                <a:cubicBezTo>
                  <a:pt x="200" y="27"/>
                  <a:pt x="200" y="27"/>
                  <a:pt x="200" y="27"/>
                </a:cubicBezTo>
                <a:cubicBezTo>
                  <a:pt x="197" y="27"/>
                  <a:pt x="197" y="27"/>
                  <a:pt x="197" y="27"/>
                </a:cubicBezTo>
                <a:cubicBezTo>
                  <a:pt x="193" y="25"/>
                  <a:pt x="193" y="25"/>
                  <a:pt x="193" y="25"/>
                </a:cubicBezTo>
                <a:cubicBezTo>
                  <a:pt x="195" y="24"/>
                  <a:pt x="195" y="24"/>
                  <a:pt x="195" y="24"/>
                </a:cubicBezTo>
                <a:cubicBezTo>
                  <a:pt x="193" y="22"/>
                  <a:pt x="193" y="22"/>
                  <a:pt x="193" y="22"/>
                </a:cubicBezTo>
                <a:cubicBezTo>
                  <a:pt x="193" y="21"/>
                  <a:pt x="193" y="21"/>
                  <a:pt x="193" y="21"/>
                </a:cubicBezTo>
                <a:cubicBezTo>
                  <a:pt x="193" y="20"/>
                  <a:pt x="193" y="20"/>
                  <a:pt x="193" y="20"/>
                </a:cubicBezTo>
                <a:cubicBezTo>
                  <a:pt x="193" y="18"/>
                  <a:pt x="193" y="18"/>
                  <a:pt x="193" y="18"/>
                </a:cubicBezTo>
                <a:cubicBezTo>
                  <a:pt x="192" y="17"/>
                  <a:pt x="192" y="17"/>
                  <a:pt x="192" y="17"/>
                </a:cubicBezTo>
                <a:cubicBezTo>
                  <a:pt x="190" y="14"/>
                  <a:pt x="190" y="14"/>
                  <a:pt x="190" y="14"/>
                </a:cubicBezTo>
                <a:cubicBezTo>
                  <a:pt x="189" y="11"/>
                  <a:pt x="189" y="11"/>
                  <a:pt x="189" y="11"/>
                </a:cubicBezTo>
                <a:cubicBezTo>
                  <a:pt x="187" y="11"/>
                  <a:pt x="187" y="11"/>
                  <a:pt x="187" y="11"/>
                </a:cubicBezTo>
                <a:cubicBezTo>
                  <a:pt x="186" y="11"/>
                  <a:pt x="186" y="11"/>
                  <a:pt x="186" y="11"/>
                </a:cubicBezTo>
                <a:cubicBezTo>
                  <a:pt x="186" y="10"/>
                  <a:pt x="186" y="10"/>
                  <a:pt x="186" y="10"/>
                </a:cubicBezTo>
                <a:cubicBezTo>
                  <a:pt x="184" y="12"/>
                  <a:pt x="181" y="14"/>
                  <a:pt x="181" y="14"/>
                </a:cubicBezTo>
                <a:cubicBezTo>
                  <a:pt x="172" y="10"/>
                  <a:pt x="172" y="10"/>
                  <a:pt x="172" y="10"/>
                </a:cubicBezTo>
                <a:cubicBezTo>
                  <a:pt x="172" y="8"/>
                  <a:pt x="172" y="8"/>
                  <a:pt x="172" y="8"/>
                </a:cubicBezTo>
                <a:cubicBezTo>
                  <a:pt x="170" y="8"/>
                  <a:pt x="170" y="8"/>
                  <a:pt x="170" y="8"/>
                </a:cubicBezTo>
                <a:cubicBezTo>
                  <a:pt x="167" y="7"/>
                  <a:pt x="167" y="7"/>
                  <a:pt x="167" y="7"/>
                </a:cubicBezTo>
                <a:cubicBezTo>
                  <a:pt x="156" y="14"/>
                  <a:pt x="156" y="14"/>
                  <a:pt x="156" y="14"/>
                </a:cubicBezTo>
                <a:cubicBezTo>
                  <a:pt x="152" y="15"/>
                  <a:pt x="152" y="15"/>
                  <a:pt x="152" y="15"/>
                </a:cubicBezTo>
                <a:cubicBezTo>
                  <a:pt x="147" y="14"/>
                  <a:pt x="147" y="14"/>
                  <a:pt x="147" y="14"/>
                </a:cubicBezTo>
                <a:cubicBezTo>
                  <a:pt x="144" y="12"/>
                  <a:pt x="144" y="12"/>
                  <a:pt x="144" y="12"/>
                </a:cubicBezTo>
                <a:cubicBezTo>
                  <a:pt x="142" y="12"/>
                  <a:pt x="142" y="12"/>
                  <a:pt x="142" y="12"/>
                </a:cubicBezTo>
                <a:cubicBezTo>
                  <a:pt x="137" y="14"/>
                  <a:pt x="137" y="14"/>
                  <a:pt x="137" y="14"/>
                </a:cubicBezTo>
                <a:cubicBezTo>
                  <a:pt x="134" y="15"/>
                  <a:pt x="134" y="15"/>
                  <a:pt x="134" y="15"/>
                </a:cubicBezTo>
                <a:cubicBezTo>
                  <a:pt x="130" y="15"/>
                  <a:pt x="130" y="15"/>
                  <a:pt x="130" y="15"/>
                </a:cubicBezTo>
                <a:cubicBezTo>
                  <a:pt x="127" y="14"/>
                  <a:pt x="127" y="14"/>
                  <a:pt x="127" y="14"/>
                </a:cubicBezTo>
                <a:cubicBezTo>
                  <a:pt x="127" y="12"/>
                  <a:pt x="127" y="12"/>
                  <a:pt x="127" y="12"/>
                </a:cubicBezTo>
                <a:cubicBezTo>
                  <a:pt x="126" y="12"/>
                  <a:pt x="126" y="12"/>
                  <a:pt x="126" y="12"/>
                </a:cubicBezTo>
                <a:cubicBezTo>
                  <a:pt x="124" y="14"/>
                  <a:pt x="124" y="14"/>
                  <a:pt x="124" y="14"/>
                </a:cubicBezTo>
                <a:cubicBezTo>
                  <a:pt x="121" y="12"/>
                  <a:pt x="121" y="12"/>
                  <a:pt x="121" y="12"/>
                </a:cubicBezTo>
                <a:cubicBezTo>
                  <a:pt x="117" y="10"/>
                  <a:pt x="117" y="10"/>
                  <a:pt x="117" y="10"/>
                </a:cubicBezTo>
                <a:cubicBezTo>
                  <a:pt x="114" y="10"/>
                  <a:pt x="114" y="10"/>
                  <a:pt x="114" y="10"/>
                </a:cubicBezTo>
                <a:cubicBezTo>
                  <a:pt x="113" y="10"/>
                  <a:pt x="113" y="10"/>
                  <a:pt x="113" y="10"/>
                </a:cubicBezTo>
                <a:cubicBezTo>
                  <a:pt x="111" y="11"/>
                  <a:pt x="111" y="11"/>
                  <a:pt x="111" y="11"/>
                </a:cubicBezTo>
                <a:cubicBezTo>
                  <a:pt x="110" y="10"/>
                  <a:pt x="110" y="10"/>
                  <a:pt x="110" y="10"/>
                </a:cubicBezTo>
                <a:cubicBezTo>
                  <a:pt x="109" y="7"/>
                  <a:pt x="109" y="7"/>
                  <a:pt x="109" y="7"/>
                </a:cubicBezTo>
                <a:cubicBezTo>
                  <a:pt x="107" y="4"/>
                  <a:pt x="107" y="4"/>
                  <a:pt x="107" y="4"/>
                </a:cubicBezTo>
                <a:cubicBezTo>
                  <a:pt x="106" y="4"/>
                  <a:pt x="106" y="4"/>
                  <a:pt x="106" y="4"/>
                </a:cubicBezTo>
                <a:cubicBezTo>
                  <a:pt x="104" y="4"/>
                  <a:pt x="104" y="4"/>
                  <a:pt x="104" y="4"/>
                </a:cubicBezTo>
                <a:cubicBezTo>
                  <a:pt x="103" y="5"/>
                  <a:pt x="103" y="5"/>
                  <a:pt x="103" y="5"/>
                </a:cubicBezTo>
                <a:cubicBezTo>
                  <a:pt x="100" y="4"/>
                  <a:pt x="100" y="4"/>
                  <a:pt x="100" y="4"/>
                </a:cubicBezTo>
                <a:cubicBezTo>
                  <a:pt x="97" y="2"/>
                  <a:pt x="97" y="2"/>
                  <a:pt x="97" y="2"/>
                </a:cubicBezTo>
                <a:cubicBezTo>
                  <a:pt x="96" y="1"/>
                  <a:pt x="96" y="1"/>
                  <a:pt x="96" y="1"/>
                </a:cubicBezTo>
                <a:cubicBezTo>
                  <a:pt x="97" y="0"/>
                  <a:pt x="97" y="0"/>
                  <a:pt x="97" y="0"/>
                </a:cubicBezTo>
                <a:cubicBezTo>
                  <a:pt x="94" y="0"/>
                  <a:pt x="94" y="0"/>
                  <a:pt x="94" y="0"/>
                </a:cubicBezTo>
                <a:cubicBezTo>
                  <a:pt x="93" y="1"/>
                  <a:pt x="93" y="1"/>
                  <a:pt x="93" y="1"/>
                </a:cubicBezTo>
                <a:cubicBezTo>
                  <a:pt x="88" y="1"/>
                  <a:pt x="88" y="1"/>
                  <a:pt x="88" y="1"/>
                </a:cubicBezTo>
                <a:cubicBezTo>
                  <a:pt x="86" y="1"/>
                  <a:pt x="86" y="1"/>
                  <a:pt x="86" y="1"/>
                </a:cubicBezTo>
                <a:cubicBezTo>
                  <a:pt x="80" y="1"/>
                  <a:pt x="80" y="1"/>
                  <a:pt x="80" y="1"/>
                </a:cubicBezTo>
                <a:cubicBezTo>
                  <a:pt x="73" y="1"/>
                  <a:pt x="73" y="1"/>
                  <a:pt x="73" y="1"/>
                </a:cubicBezTo>
                <a:cubicBezTo>
                  <a:pt x="67" y="4"/>
                  <a:pt x="67" y="4"/>
                  <a:pt x="67" y="4"/>
                </a:cubicBezTo>
                <a:cubicBezTo>
                  <a:pt x="61" y="7"/>
                  <a:pt x="61" y="7"/>
                  <a:pt x="61" y="7"/>
                </a:cubicBezTo>
                <a:cubicBezTo>
                  <a:pt x="58" y="8"/>
                  <a:pt x="58" y="8"/>
                  <a:pt x="58" y="8"/>
                </a:cubicBezTo>
                <a:cubicBezTo>
                  <a:pt x="56" y="10"/>
                  <a:pt x="56" y="10"/>
                  <a:pt x="56" y="10"/>
                </a:cubicBezTo>
                <a:cubicBezTo>
                  <a:pt x="56" y="12"/>
                  <a:pt x="56" y="12"/>
                  <a:pt x="56" y="12"/>
                </a:cubicBezTo>
                <a:cubicBezTo>
                  <a:pt x="53" y="12"/>
                  <a:pt x="53" y="12"/>
                  <a:pt x="53" y="12"/>
                </a:cubicBezTo>
                <a:cubicBezTo>
                  <a:pt x="48" y="12"/>
                  <a:pt x="48" y="12"/>
                  <a:pt x="48" y="12"/>
                </a:cubicBezTo>
                <a:cubicBezTo>
                  <a:pt x="43" y="12"/>
                  <a:pt x="43" y="12"/>
                  <a:pt x="43" y="12"/>
                </a:cubicBezTo>
                <a:cubicBezTo>
                  <a:pt x="38" y="12"/>
                  <a:pt x="38" y="12"/>
                  <a:pt x="38" y="12"/>
                </a:cubicBezTo>
                <a:cubicBezTo>
                  <a:pt x="34" y="11"/>
                  <a:pt x="34" y="11"/>
                  <a:pt x="34" y="11"/>
                </a:cubicBezTo>
                <a:cubicBezTo>
                  <a:pt x="31" y="12"/>
                  <a:pt x="31" y="12"/>
                  <a:pt x="31" y="12"/>
                </a:cubicBezTo>
                <a:cubicBezTo>
                  <a:pt x="30" y="14"/>
                  <a:pt x="30" y="14"/>
                  <a:pt x="30" y="14"/>
                </a:cubicBezTo>
                <a:cubicBezTo>
                  <a:pt x="31" y="15"/>
                  <a:pt x="31" y="15"/>
                  <a:pt x="31" y="15"/>
                </a:cubicBezTo>
                <a:cubicBezTo>
                  <a:pt x="33" y="17"/>
                  <a:pt x="33" y="17"/>
                  <a:pt x="33" y="17"/>
                </a:cubicBezTo>
                <a:cubicBezTo>
                  <a:pt x="35" y="17"/>
                  <a:pt x="35" y="17"/>
                  <a:pt x="35" y="17"/>
                </a:cubicBezTo>
                <a:cubicBezTo>
                  <a:pt x="40" y="18"/>
                  <a:pt x="40" y="18"/>
                  <a:pt x="40" y="18"/>
                </a:cubicBezTo>
                <a:cubicBezTo>
                  <a:pt x="34" y="18"/>
                  <a:pt x="34" y="18"/>
                  <a:pt x="34" y="18"/>
                </a:cubicBezTo>
                <a:cubicBezTo>
                  <a:pt x="31" y="18"/>
                  <a:pt x="31" y="18"/>
                  <a:pt x="31" y="18"/>
                </a:cubicBezTo>
                <a:cubicBezTo>
                  <a:pt x="28" y="21"/>
                  <a:pt x="28" y="21"/>
                  <a:pt x="28" y="21"/>
                </a:cubicBezTo>
                <a:cubicBezTo>
                  <a:pt x="31" y="21"/>
                  <a:pt x="31" y="21"/>
                  <a:pt x="31" y="21"/>
                </a:cubicBezTo>
                <a:cubicBezTo>
                  <a:pt x="33" y="21"/>
                  <a:pt x="33" y="21"/>
                  <a:pt x="33" y="21"/>
                </a:cubicBezTo>
                <a:cubicBezTo>
                  <a:pt x="30" y="22"/>
                  <a:pt x="30" y="22"/>
                  <a:pt x="30" y="22"/>
                </a:cubicBezTo>
                <a:cubicBezTo>
                  <a:pt x="28" y="22"/>
                  <a:pt x="28" y="22"/>
                  <a:pt x="28" y="22"/>
                </a:cubicBezTo>
                <a:cubicBezTo>
                  <a:pt x="24" y="22"/>
                  <a:pt x="24" y="22"/>
                  <a:pt x="24" y="22"/>
                </a:cubicBezTo>
                <a:cubicBezTo>
                  <a:pt x="21" y="22"/>
                  <a:pt x="21" y="22"/>
                  <a:pt x="21" y="22"/>
                </a:cubicBezTo>
                <a:cubicBezTo>
                  <a:pt x="18" y="22"/>
                  <a:pt x="18" y="22"/>
                  <a:pt x="18" y="22"/>
                </a:cubicBezTo>
                <a:cubicBezTo>
                  <a:pt x="20" y="21"/>
                  <a:pt x="20" y="21"/>
                  <a:pt x="20" y="21"/>
                </a:cubicBezTo>
                <a:cubicBezTo>
                  <a:pt x="15" y="21"/>
                  <a:pt x="15" y="21"/>
                  <a:pt x="15" y="21"/>
                </a:cubicBezTo>
                <a:cubicBezTo>
                  <a:pt x="17" y="22"/>
                  <a:pt x="17" y="22"/>
                  <a:pt x="17" y="22"/>
                </a:cubicBezTo>
                <a:cubicBezTo>
                  <a:pt x="13" y="22"/>
                  <a:pt x="13" y="22"/>
                  <a:pt x="13" y="22"/>
                </a:cubicBezTo>
                <a:cubicBezTo>
                  <a:pt x="11" y="21"/>
                  <a:pt x="11" y="21"/>
                  <a:pt x="11" y="21"/>
                </a:cubicBezTo>
                <a:cubicBezTo>
                  <a:pt x="10" y="22"/>
                  <a:pt x="10" y="22"/>
                  <a:pt x="10" y="22"/>
                </a:cubicBezTo>
                <a:cubicBezTo>
                  <a:pt x="7" y="22"/>
                  <a:pt x="7" y="22"/>
                  <a:pt x="7" y="22"/>
                </a:cubicBezTo>
                <a:cubicBezTo>
                  <a:pt x="5" y="22"/>
                  <a:pt x="5" y="22"/>
                  <a:pt x="5" y="22"/>
                </a:cubicBezTo>
                <a:cubicBezTo>
                  <a:pt x="2" y="25"/>
                  <a:pt x="2" y="25"/>
                  <a:pt x="2" y="25"/>
                </a:cubicBezTo>
                <a:cubicBezTo>
                  <a:pt x="0" y="27"/>
                  <a:pt x="0" y="27"/>
                  <a:pt x="0" y="27"/>
                </a:cubicBezTo>
                <a:cubicBezTo>
                  <a:pt x="0" y="31"/>
                  <a:pt x="0" y="31"/>
                  <a:pt x="0" y="31"/>
                </a:cubicBezTo>
                <a:cubicBezTo>
                  <a:pt x="0" y="34"/>
                  <a:pt x="0" y="34"/>
                  <a:pt x="0" y="34"/>
                </a:cubicBezTo>
                <a:cubicBezTo>
                  <a:pt x="1" y="35"/>
                  <a:pt x="1" y="35"/>
                  <a:pt x="1" y="35"/>
                </a:cubicBezTo>
                <a:cubicBezTo>
                  <a:pt x="4" y="34"/>
                  <a:pt x="4" y="34"/>
                  <a:pt x="4" y="34"/>
                </a:cubicBezTo>
                <a:cubicBezTo>
                  <a:pt x="7" y="34"/>
                  <a:pt x="7" y="34"/>
                  <a:pt x="7" y="34"/>
                </a:cubicBezTo>
                <a:cubicBezTo>
                  <a:pt x="8" y="34"/>
                  <a:pt x="8" y="34"/>
                  <a:pt x="8" y="34"/>
                </a:cubicBezTo>
                <a:cubicBezTo>
                  <a:pt x="5" y="37"/>
                  <a:pt x="5" y="37"/>
                  <a:pt x="5" y="37"/>
                </a:cubicBezTo>
                <a:cubicBezTo>
                  <a:pt x="7" y="38"/>
                  <a:pt x="7" y="38"/>
                  <a:pt x="7" y="38"/>
                </a:cubicBezTo>
                <a:cubicBezTo>
                  <a:pt x="8" y="41"/>
                  <a:pt x="8" y="41"/>
                  <a:pt x="8" y="41"/>
                </a:cubicBezTo>
                <a:cubicBezTo>
                  <a:pt x="8" y="43"/>
                  <a:pt x="8" y="43"/>
                  <a:pt x="8" y="43"/>
                </a:cubicBezTo>
                <a:cubicBezTo>
                  <a:pt x="10" y="43"/>
                  <a:pt x="10" y="43"/>
                  <a:pt x="10" y="43"/>
                </a:cubicBezTo>
                <a:cubicBezTo>
                  <a:pt x="8" y="44"/>
                  <a:pt x="8" y="44"/>
                  <a:pt x="8" y="44"/>
                </a:cubicBezTo>
                <a:cubicBezTo>
                  <a:pt x="7" y="45"/>
                  <a:pt x="7" y="45"/>
                  <a:pt x="7" y="45"/>
                </a:cubicBezTo>
                <a:cubicBezTo>
                  <a:pt x="10" y="47"/>
                  <a:pt x="10" y="47"/>
                  <a:pt x="10" y="47"/>
                </a:cubicBezTo>
                <a:cubicBezTo>
                  <a:pt x="11" y="48"/>
                  <a:pt x="11" y="48"/>
                  <a:pt x="11" y="48"/>
                </a:cubicBezTo>
                <a:cubicBezTo>
                  <a:pt x="11" y="50"/>
                  <a:pt x="11" y="50"/>
                  <a:pt x="11" y="50"/>
                </a:cubicBezTo>
                <a:cubicBezTo>
                  <a:pt x="8" y="50"/>
                  <a:pt x="8" y="50"/>
                  <a:pt x="8" y="50"/>
                </a:cubicBezTo>
                <a:cubicBezTo>
                  <a:pt x="7" y="50"/>
                  <a:pt x="7" y="50"/>
                  <a:pt x="7" y="50"/>
                </a:cubicBezTo>
                <a:cubicBezTo>
                  <a:pt x="7" y="51"/>
                  <a:pt x="7" y="51"/>
                  <a:pt x="7" y="51"/>
                </a:cubicBezTo>
                <a:cubicBezTo>
                  <a:pt x="8" y="53"/>
                  <a:pt x="8" y="53"/>
                  <a:pt x="8" y="53"/>
                </a:cubicBezTo>
                <a:cubicBezTo>
                  <a:pt x="8" y="54"/>
                  <a:pt x="8" y="54"/>
                  <a:pt x="8" y="54"/>
                </a:cubicBezTo>
                <a:cubicBezTo>
                  <a:pt x="11" y="54"/>
                  <a:pt x="11" y="54"/>
                  <a:pt x="11" y="54"/>
                </a:cubicBezTo>
                <a:cubicBezTo>
                  <a:pt x="14" y="55"/>
                  <a:pt x="14" y="55"/>
                  <a:pt x="14" y="55"/>
                </a:cubicBezTo>
                <a:cubicBezTo>
                  <a:pt x="14" y="57"/>
                  <a:pt x="14" y="57"/>
                  <a:pt x="14" y="57"/>
                </a:cubicBezTo>
                <a:cubicBezTo>
                  <a:pt x="14" y="58"/>
                  <a:pt x="14" y="58"/>
                  <a:pt x="14" y="58"/>
                </a:cubicBezTo>
                <a:cubicBezTo>
                  <a:pt x="11" y="60"/>
                  <a:pt x="11" y="60"/>
                  <a:pt x="11" y="60"/>
                </a:cubicBezTo>
                <a:cubicBezTo>
                  <a:pt x="13" y="60"/>
                  <a:pt x="13" y="60"/>
                  <a:pt x="13" y="60"/>
                </a:cubicBezTo>
                <a:cubicBezTo>
                  <a:pt x="14" y="63"/>
                  <a:pt x="14" y="63"/>
                  <a:pt x="14" y="63"/>
                </a:cubicBezTo>
                <a:cubicBezTo>
                  <a:pt x="14" y="64"/>
                  <a:pt x="14" y="64"/>
                  <a:pt x="14" y="64"/>
                </a:cubicBezTo>
                <a:cubicBezTo>
                  <a:pt x="15" y="63"/>
                  <a:pt x="15" y="63"/>
                  <a:pt x="15" y="63"/>
                </a:cubicBezTo>
                <a:cubicBezTo>
                  <a:pt x="17" y="64"/>
                  <a:pt x="17" y="64"/>
                  <a:pt x="17" y="64"/>
                </a:cubicBezTo>
                <a:cubicBezTo>
                  <a:pt x="17" y="67"/>
                  <a:pt x="17" y="67"/>
                  <a:pt x="17" y="67"/>
                </a:cubicBezTo>
                <a:cubicBezTo>
                  <a:pt x="15" y="67"/>
                  <a:pt x="15" y="67"/>
                  <a:pt x="15" y="67"/>
                </a:cubicBezTo>
                <a:cubicBezTo>
                  <a:pt x="14" y="67"/>
                  <a:pt x="14" y="67"/>
                  <a:pt x="14" y="67"/>
                </a:cubicBezTo>
                <a:cubicBezTo>
                  <a:pt x="15" y="68"/>
                  <a:pt x="15" y="68"/>
                  <a:pt x="15" y="68"/>
                </a:cubicBezTo>
                <a:cubicBezTo>
                  <a:pt x="17" y="68"/>
                  <a:pt x="17" y="68"/>
                  <a:pt x="17" y="68"/>
                </a:cubicBezTo>
                <a:cubicBezTo>
                  <a:pt x="20" y="67"/>
                  <a:pt x="20" y="67"/>
                  <a:pt x="20" y="67"/>
                </a:cubicBezTo>
                <a:cubicBezTo>
                  <a:pt x="25" y="68"/>
                  <a:pt x="25" y="68"/>
                  <a:pt x="25" y="68"/>
                </a:cubicBezTo>
                <a:cubicBezTo>
                  <a:pt x="24" y="70"/>
                  <a:pt x="24" y="70"/>
                  <a:pt x="24" y="70"/>
                </a:cubicBezTo>
                <a:cubicBezTo>
                  <a:pt x="23" y="71"/>
                  <a:pt x="23" y="71"/>
                  <a:pt x="23" y="71"/>
                </a:cubicBezTo>
                <a:cubicBezTo>
                  <a:pt x="21" y="71"/>
                  <a:pt x="21" y="71"/>
                  <a:pt x="21" y="71"/>
                </a:cubicBezTo>
                <a:cubicBezTo>
                  <a:pt x="18" y="71"/>
                  <a:pt x="18" y="71"/>
                  <a:pt x="18" y="71"/>
                </a:cubicBezTo>
                <a:cubicBezTo>
                  <a:pt x="17" y="73"/>
                  <a:pt x="17" y="73"/>
                  <a:pt x="17" y="73"/>
                </a:cubicBezTo>
                <a:cubicBezTo>
                  <a:pt x="20" y="73"/>
                  <a:pt x="20" y="73"/>
                  <a:pt x="20" y="73"/>
                </a:cubicBezTo>
                <a:cubicBezTo>
                  <a:pt x="24" y="71"/>
                  <a:pt x="24" y="71"/>
                  <a:pt x="24" y="71"/>
                </a:cubicBezTo>
                <a:cubicBezTo>
                  <a:pt x="23" y="73"/>
                  <a:pt x="23" y="73"/>
                  <a:pt x="23" y="73"/>
                </a:cubicBezTo>
                <a:cubicBezTo>
                  <a:pt x="24" y="73"/>
                  <a:pt x="24" y="73"/>
                  <a:pt x="24" y="73"/>
                </a:cubicBezTo>
                <a:cubicBezTo>
                  <a:pt x="24" y="74"/>
                  <a:pt x="24" y="74"/>
                  <a:pt x="24" y="74"/>
                </a:cubicBezTo>
                <a:cubicBezTo>
                  <a:pt x="25" y="73"/>
                  <a:pt x="25" y="73"/>
                  <a:pt x="25" y="73"/>
                </a:cubicBezTo>
                <a:cubicBezTo>
                  <a:pt x="28" y="70"/>
                  <a:pt x="28" y="70"/>
                  <a:pt x="28" y="70"/>
                </a:cubicBezTo>
                <a:cubicBezTo>
                  <a:pt x="30" y="71"/>
                  <a:pt x="30" y="71"/>
                  <a:pt x="30" y="71"/>
                </a:cubicBezTo>
                <a:cubicBezTo>
                  <a:pt x="33" y="73"/>
                  <a:pt x="33" y="73"/>
                  <a:pt x="33" y="73"/>
                </a:cubicBezTo>
                <a:cubicBezTo>
                  <a:pt x="34" y="73"/>
                  <a:pt x="34" y="73"/>
                  <a:pt x="34" y="73"/>
                </a:cubicBezTo>
                <a:cubicBezTo>
                  <a:pt x="35" y="73"/>
                  <a:pt x="35" y="73"/>
                  <a:pt x="35" y="73"/>
                </a:cubicBezTo>
                <a:cubicBezTo>
                  <a:pt x="35" y="74"/>
                  <a:pt x="35" y="74"/>
                  <a:pt x="35" y="74"/>
                </a:cubicBezTo>
                <a:cubicBezTo>
                  <a:pt x="37" y="76"/>
                  <a:pt x="37" y="76"/>
                  <a:pt x="37" y="76"/>
                </a:cubicBezTo>
                <a:cubicBezTo>
                  <a:pt x="38" y="78"/>
                  <a:pt x="38" y="78"/>
                  <a:pt x="38" y="78"/>
                </a:cubicBezTo>
                <a:cubicBezTo>
                  <a:pt x="41" y="80"/>
                  <a:pt x="41" y="80"/>
                  <a:pt x="41" y="80"/>
                </a:cubicBezTo>
                <a:cubicBezTo>
                  <a:pt x="44" y="80"/>
                  <a:pt x="44" y="80"/>
                  <a:pt x="44" y="80"/>
                </a:cubicBezTo>
                <a:cubicBezTo>
                  <a:pt x="47" y="78"/>
                  <a:pt x="47" y="78"/>
                  <a:pt x="47" y="78"/>
                </a:cubicBezTo>
                <a:cubicBezTo>
                  <a:pt x="48" y="78"/>
                  <a:pt x="48" y="78"/>
                  <a:pt x="48" y="78"/>
                </a:cubicBezTo>
                <a:cubicBezTo>
                  <a:pt x="50" y="78"/>
                  <a:pt x="50" y="78"/>
                  <a:pt x="50" y="78"/>
                </a:cubicBezTo>
                <a:cubicBezTo>
                  <a:pt x="51" y="78"/>
                  <a:pt x="51" y="78"/>
                  <a:pt x="51" y="78"/>
                </a:cubicBezTo>
                <a:cubicBezTo>
                  <a:pt x="53" y="76"/>
                  <a:pt x="53" y="76"/>
                  <a:pt x="53" y="76"/>
                </a:cubicBezTo>
                <a:cubicBezTo>
                  <a:pt x="53" y="73"/>
                  <a:pt x="53" y="73"/>
                  <a:pt x="53" y="73"/>
                </a:cubicBezTo>
                <a:cubicBezTo>
                  <a:pt x="53" y="71"/>
                  <a:pt x="53" y="71"/>
                  <a:pt x="53" y="71"/>
                </a:cubicBezTo>
                <a:cubicBezTo>
                  <a:pt x="54" y="70"/>
                  <a:pt x="54" y="70"/>
                  <a:pt x="54" y="70"/>
                </a:cubicBezTo>
                <a:cubicBezTo>
                  <a:pt x="58" y="70"/>
                  <a:pt x="58" y="70"/>
                  <a:pt x="58" y="70"/>
                </a:cubicBezTo>
                <a:cubicBezTo>
                  <a:pt x="63" y="73"/>
                  <a:pt x="63" y="73"/>
                  <a:pt x="63" y="73"/>
                </a:cubicBezTo>
                <a:cubicBezTo>
                  <a:pt x="68" y="74"/>
                  <a:pt x="68" y="74"/>
                  <a:pt x="68" y="74"/>
                </a:cubicBezTo>
                <a:cubicBezTo>
                  <a:pt x="71" y="77"/>
                  <a:pt x="71" y="77"/>
                  <a:pt x="71" y="77"/>
                </a:cubicBezTo>
                <a:cubicBezTo>
                  <a:pt x="76" y="81"/>
                  <a:pt x="76" y="81"/>
                  <a:pt x="76" y="81"/>
                </a:cubicBezTo>
                <a:cubicBezTo>
                  <a:pt x="78" y="81"/>
                  <a:pt x="78" y="81"/>
                  <a:pt x="78" y="81"/>
                </a:cubicBezTo>
                <a:cubicBezTo>
                  <a:pt x="81" y="81"/>
                  <a:pt x="81" y="81"/>
                  <a:pt x="81" y="81"/>
                </a:cubicBezTo>
                <a:cubicBezTo>
                  <a:pt x="84" y="80"/>
                  <a:pt x="84" y="80"/>
                  <a:pt x="84" y="80"/>
                </a:cubicBezTo>
                <a:cubicBezTo>
                  <a:pt x="87" y="80"/>
                  <a:pt x="87" y="80"/>
                  <a:pt x="87" y="80"/>
                </a:cubicBezTo>
                <a:cubicBezTo>
                  <a:pt x="88" y="80"/>
                  <a:pt x="88" y="80"/>
                  <a:pt x="88" y="80"/>
                </a:cubicBezTo>
                <a:cubicBezTo>
                  <a:pt x="90" y="78"/>
                  <a:pt x="90" y="78"/>
                  <a:pt x="90" y="78"/>
                </a:cubicBezTo>
                <a:cubicBezTo>
                  <a:pt x="91" y="78"/>
                  <a:pt x="91" y="78"/>
                  <a:pt x="91" y="78"/>
                </a:cubicBezTo>
                <a:cubicBezTo>
                  <a:pt x="94" y="73"/>
                  <a:pt x="94" y="73"/>
                  <a:pt x="94" y="73"/>
                </a:cubicBezTo>
                <a:cubicBezTo>
                  <a:pt x="97" y="71"/>
                  <a:pt x="97" y="71"/>
                  <a:pt x="97" y="71"/>
                </a:cubicBezTo>
                <a:cubicBezTo>
                  <a:pt x="100" y="71"/>
                  <a:pt x="100" y="71"/>
                  <a:pt x="100" y="71"/>
                </a:cubicBezTo>
                <a:cubicBezTo>
                  <a:pt x="107" y="74"/>
                  <a:pt x="107" y="74"/>
                  <a:pt x="107" y="74"/>
                </a:cubicBezTo>
                <a:cubicBezTo>
                  <a:pt x="109" y="73"/>
                  <a:pt x="109" y="73"/>
                  <a:pt x="109" y="73"/>
                </a:cubicBezTo>
                <a:cubicBezTo>
                  <a:pt x="110" y="71"/>
                  <a:pt x="110" y="71"/>
                  <a:pt x="110" y="71"/>
                </a:cubicBezTo>
                <a:cubicBezTo>
                  <a:pt x="113" y="70"/>
                  <a:pt x="113" y="70"/>
                  <a:pt x="113" y="70"/>
                </a:cubicBezTo>
                <a:cubicBezTo>
                  <a:pt x="114" y="70"/>
                  <a:pt x="114" y="70"/>
                  <a:pt x="114" y="70"/>
                </a:cubicBezTo>
                <a:cubicBezTo>
                  <a:pt x="116" y="71"/>
                  <a:pt x="116" y="71"/>
                  <a:pt x="116" y="71"/>
                </a:cubicBezTo>
                <a:cubicBezTo>
                  <a:pt x="116" y="73"/>
                  <a:pt x="116" y="73"/>
                  <a:pt x="116" y="73"/>
                </a:cubicBezTo>
                <a:cubicBezTo>
                  <a:pt x="114" y="76"/>
                  <a:pt x="114" y="76"/>
                  <a:pt x="114" y="76"/>
                </a:cubicBezTo>
                <a:cubicBezTo>
                  <a:pt x="113" y="77"/>
                  <a:pt x="113" y="77"/>
                  <a:pt x="113" y="77"/>
                </a:cubicBezTo>
                <a:cubicBezTo>
                  <a:pt x="111" y="78"/>
                  <a:pt x="111" y="78"/>
                  <a:pt x="111" y="78"/>
                </a:cubicBezTo>
                <a:cubicBezTo>
                  <a:pt x="113" y="78"/>
                  <a:pt x="113" y="78"/>
                  <a:pt x="113" y="78"/>
                </a:cubicBezTo>
                <a:cubicBezTo>
                  <a:pt x="114" y="81"/>
                  <a:pt x="114" y="81"/>
                  <a:pt x="114" y="81"/>
                </a:cubicBezTo>
                <a:cubicBezTo>
                  <a:pt x="114" y="83"/>
                  <a:pt x="114" y="83"/>
                  <a:pt x="114" y="83"/>
                </a:cubicBezTo>
                <a:cubicBezTo>
                  <a:pt x="116" y="84"/>
                  <a:pt x="116" y="84"/>
                  <a:pt x="116" y="84"/>
                </a:cubicBezTo>
                <a:cubicBezTo>
                  <a:pt x="118" y="82"/>
                  <a:pt x="118" y="82"/>
                  <a:pt x="118" y="82"/>
                </a:cubicBezTo>
                <a:cubicBezTo>
                  <a:pt x="118" y="82"/>
                  <a:pt x="118" y="82"/>
                  <a:pt x="118" y="82"/>
                </a:cubicBezTo>
                <a:cubicBezTo>
                  <a:pt x="119" y="81"/>
                  <a:pt x="119" y="81"/>
                  <a:pt x="119" y="81"/>
                </a:cubicBezTo>
                <a:cubicBezTo>
                  <a:pt x="119" y="78"/>
                  <a:pt x="119" y="78"/>
                  <a:pt x="119" y="78"/>
                </a:cubicBezTo>
                <a:cubicBezTo>
                  <a:pt x="121" y="78"/>
                  <a:pt x="121" y="78"/>
                  <a:pt x="121" y="78"/>
                </a:cubicBezTo>
                <a:cubicBezTo>
                  <a:pt x="120" y="74"/>
                  <a:pt x="120" y="74"/>
                  <a:pt x="120" y="74"/>
                </a:cubicBezTo>
                <a:cubicBezTo>
                  <a:pt x="120" y="73"/>
                  <a:pt x="120" y="73"/>
                  <a:pt x="120" y="73"/>
                </a:cubicBezTo>
                <a:cubicBezTo>
                  <a:pt x="121" y="71"/>
                  <a:pt x="121" y="71"/>
                  <a:pt x="121" y="71"/>
                </a:cubicBezTo>
                <a:cubicBezTo>
                  <a:pt x="124" y="71"/>
                  <a:pt x="124" y="71"/>
                  <a:pt x="124" y="71"/>
                </a:cubicBezTo>
                <a:cubicBezTo>
                  <a:pt x="126" y="73"/>
                  <a:pt x="126" y="73"/>
                  <a:pt x="126" y="73"/>
                </a:cubicBezTo>
                <a:cubicBezTo>
                  <a:pt x="127" y="73"/>
                  <a:pt x="127" y="73"/>
                  <a:pt x="127" y="73"/>
                </a:cubicBezTo>
                <a:cubicBezTo>
                  <a:pt x="133" y="71"/>
                  <a:pt x="133" y="71"/>
                  <a:pt x="133" y="71"/>
                </a:cubicBezTo>
                <a:cubicBezTo>
                  <a:pt x="137" y="70"/>
                  <a:pt x="137" y="70"/>
                  <a:pt x="137" y="70"/>
                </a:cubicBezTo>
                <a:cubicBezTo>
                  <a:pt x="140" y="70"/>
                  <a:pt x="140" y="70"/>
                  <a:pt x="140" y="70"/>
                </a:cubicBezTo>
                <a:cubicBezTo>
                  <a:pt x="143" y="71"/>
                  <a:pt x="143" y="71"/>
                  <a:pt x="143" y="71"/>
                </a:cubicBezTo>
                <a:cubicBezTo>
                  <a:pt x="144" y="73"/>
                  <a:pt x="144" y="73"/>
                  <a:pt x="144" y="73"/>
                </a:cubicBezTo>
                <a:cubicBezTo>
                  <a:pt x="149" y="73"/>
                  <a:pt x="149" y="73"/>
                  <a:pt x="149" y="73"/>
                </a:cubicBezTo>
                <a:cubicBezTo>
                  <a:pt x="152" y="73"/>
                  <a:pt x="152" y="73"/>
                  <a:pt x="152" y="73"/>
                </a:cubicBezTo>
                <a:cubicBezTo>
                  <a:pt x="159" y="70"/>
                  <a:pt x="159" y="70"/>
                  <a:pt x="159" y="70"/>
                </a:cubicBezTo>
                <a:cubicBezTo>
                  <a:pt x="164" y="67"/>
                  <a:pt x="164" y="67"/>
                  <a:pt x="164" y="67"/>
                </a:cubicBezTo>
                <a:cubicBezTo>
                  <a:pt x="167" y="67"/>
                  <a:pt x="167" y="67"/>
                  <a:pt x="167" y="67"/>
                </a:cubicBezTo>
                <a:cubicBezTo>
                  <a:pt x="172" y="67"/>
                  <a:pt x="172" y="67"/>
                  <a:pt x="172" y="67"/>
                </a:cubicBezTo>
                <a:cubicBezTo>
                  <a:pt x="174" y="67"/>
                  <a:pt x="174" y="67"/>
                  <a:pt x="174" y="67"/>
                </a:cubicBezTo>
                <a:cubicBezTo>
                  <a:pt x="179" y="67"/>
                  <a:pt x="179" y="67"/>
                  <a:pt x="179" y="67"/>
                </a:cubicBezTo>
                <a:cubicBezTo>
                  <a:pt x="183" y="64"/>
                  <a:pt x="183" y="64"/>
                  <a:pt x="183" y="64"/>
                </a:cubicBezTo>
                <a:cubicBezTo>
                  <a:pt x="185" y="64"/>
                  <a:pt x="185" y="64"/>
                  <a:pt x="185" y="64"/>
                </a:cubicBezTo>
                <a:cubicBezTo>
                  <a:pt x="185" y="66"/>
                  <a:pt x="185" y="66"/>
                  <a:pt x="185" y="66"/>
                </a:cubicBezTo>
                <a:cubicBezTo>
                  <a:pt x="185" y="67"/>
                  <a:pt x="185" y="67"/>
                  <a:pt x="185" y="67"/>
                </a:cubicBezTo>
                <a:cubicBezTo>
                  <a:pt x="186" y="67"/>
                  <a:pt x="186" y="67"/>
                  <a:pt x="186" y="67"/>
                </a:cubicBezTo>
                <a:cubicBezTo>
                  <a:pt x="186" y="67"/>
                  <a:pt x="186" y="67"/>
                  <a:pt x="186" y="67"/>
                </a:cubicBezTo>
                <a:cubicBezTo>
                  <a:pt x="187" y="65"/>
                  <a:pt x="187" y="65"/>
                  <a:pt x="187" y="65"/>
                </a:cubicBezTo>
                <a:cubicBezTo>
                  <a:pt x="189" y="64"/>
                  <a:pt x="189" y="64"/>
                  <a:pt x="189" y="64"/>
                </a:cubicBezTo>
                <a:cubicBezTo>
                  <a:pt x="192" y="63"/>
                  <a:pt x="192" y="63"/>
                  <a:pt x="192" y="63"/>
                </a:cubicBezTo>
                <a:cubicBezTo>
                  <a:pt x="196" y="64"/>
                  <a:pt x="196" y="64"/>
                  <a:pt x="196" y="64"/>
                </a:cubicBezTo>
                <a:cubicBezTo>
                  <a:pt x="199" y="65"/>
                  <a:pt x="199" y="65"/>
                  <a:pt x="199" y="65"/>
                </a:cubicBezTo>
                <a:cubicBezTo>
                  <a:pt x="202" y="65"/>
                  <a:pt x="202" y="65"/>
                  <a:pt x="202" y="65"/>
                </a:cubicBezTo>
                <a:cubicBezTo>
                  <a:pt x="203" y="64"/>
                  <a:pt x="203" y="64"/>
                  <a:pt x="203" y="64"/>
                </a:cubicBezTo>
                <a:cubicBezTo>
                  <a:pt x="205" y="64"/>
                  <a:pt x="205" y="64"/>
                  <a:pt x="205" y="64"/>
                </a:cubicBezTo>
                <a:cubicBezTo>
                  <a:pt x="206" y="65"/>
                  <a:pt x="206" y="65"/>
                  <a:pt x="206" y="65"/>
                </a:cubicBezTo>
                <a:cubicBezTo>
                  <a:pt x="206" y="67"/>
                  <a:pt x="206" y="67"/>
                  <a:pt x="206" y="67"/>
                </a:cubicBezTo>
                <a:cubicBezTo>
                  <a:pt x="206" y="68"/>
                  <a:pt x="206" y="68"/>
                  <a:pt x="206" y="68"/>
                </a:cubicBezTo>
                <a:cubicBezTo>
                  <a:pt x="209" y="67"/>
                  <a:pt x="209" y="67"/>
                  <a:pt x="209" y="67"/>
                </a:cubicBezTo>
                <a:cubicBezTo>
                  <a:pt x="210" y="65"/>
                  <a:pt x="210" y="65"/>
                  <a:pt x="210" y="65"/>
                </a:cubicBezTo>
                <a:cubicBezTo>
                  <a:pt x="212" y="67"/>
                  <a:pt x="212" y="67"/>
                  <a:pt x="212" y="67"/>
                </a:cubicBezTo>
                <a:cubicBezTo>
                  <a:pt x="213" y="68"/>
                  <a:pt x="213" y="68"/>
                  <a:pt x="213" y="68"/>
                </a:cubicBezTo>
                <a:lnTo>
                  <a:pt x="212" y="6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52" name="Freeform 163"/>
          <p:cNvSpPr>
            <a:spLocks/>
          </p:cNvSpPr>
          <p:nvPr/>
        </p:nvSpPr>
        <p:spPr bwMode="auto">
          <a:xfrm>
            <a:off x="5184582" y="2247617"/>
            <a:ext cx="94655" cy="108379"/>
          </a:xfrm>
          <a:custGeom>
            <a:avLst/>
            <a:gdLst>
              <a:gd name="T0" fmla="*/ 28 w 53"/>
              <a:gd name="T1" fmla="*/ 33 h 44"/>
              <a:gd name="T2" fmla="*/ 32 w 53"/>
              <a:gd name="T3" fmla="*/ 37 h 44"/>
              <a:gd name="T4" fmla="*/ 34 w 53"/>
              <a:gd name="T5" fmla="*/ 39 h 44"/>
              <a:gd name="T6" fmla="*/ 37 w 53"/>
              <a:gd name="T7" fmla="*/ 41 h 44"/>
              <a:gd name="T8" fmla="*/ 41 w 53"/>
              <a:gd name="T9" fmla="*/ 44 h 44"/>
              <a:gd name="T10" fmla="*/ 48 w 53"/>
              <a:gd name="T11" fmla="*/ 44 h 44"/>
              <a:gd name="T12" fmla="*/ 49 w 53"/>
              <a:gd name="T13" fmla="*/ 44 h 44"/>
              <a:gd name="T14" fmla="*/ 52 w 53"/>
              <a:gd name="T15" fmla="*/ 44 h 44"/>
              <a:gd name="T16" fmla="*/ 53 w 53"/>
              <a:gd name="T17" fmla="*/ 42 h 44"/>
              <a:gd name="T18" fmla="*/ 52 w 53"/>
              <a:gd name="T19" fmla="*/ 40 h 44"/>
              <a:gd name="T20" fmla="*/ 52 w 53"/>
              <a:gd name="T21" fmla="*/ 37 h 44"/>
              <a:gd name="T22" fmla="*/ 53 w 53"/>
              <a:gd name="T23" fmla="*/ 37 h 44"/>
              <a:gd name="T24" fmla="*/ 49 w 53"/>
              <a:gd name="T25" fmla="*/ 33 h 44"/>
              <a:gd name="T26" fmla="*/ 49 w 53"/>
              <a:gd name="T27" fmla="*/ 32 h 44"/>
              <a:gd name="T28" fmla="*/ 48 w 53"/>
              <a:gd name="T29" fmla="*/ 31 h 44"/>
              <a:gd name="T30" fmla="*/ 44 w 53"/>
              <a:gd name="T31" fmla="*/ 31 h 44"/>
              <a:gd name="T32" fmla="*/ 41 w 53"/>
              <a:gd name="T33" fmla="*/ 28 h 44"/>
              <a:gd name="T34" fmla="*/ 36 w 53"/>
              <a:gd name="T35" fmla="*/ 23 h 44"/>
              <a:gd name="T36" fmla="*/ 37 w 53"/>
              <a:gd name="T37" fmla="*/ 23 h 44"/>
              <a:gd name="T38" fmla="*/ 40 w 53"/>
              <a:gd name="T39" fmla="*/ 20 h 44"/>
              <a:gd name="T40" fmla="*/ 40 w 53"/>
              <a:gd name="T41" fmla="*/ 19 h 44"/>
              <a:gd name="T42" fmla="*/ 37 w 53"/>
              <a:gd name="T43" fmla="*/ 16 h 44"/>
              <a:gd name="T44" fmla="*/ 32 w 53"/>
              <a:gd name="T45" fmla="*/ 13 h 44"/>
              <a:gd name="T46" fmla="*/ 30 w 53"/>
              <a:gd name="T47" fmla="*/ 11 h 44"/>
              <a:gd name="T48" fmla="*/ 34 w 53"/>
              <a:gd name="T49" fmla="*/ 9 h 44"/>
              <a:gd name="T50" fmla="*/ 30 w 53"/>
              <a:gd name="T51" fmla="*/ 5 h 44"/>
              <a:gd name="T52" fmla="*/ 24 w 53"/>
              <a:gd name="T53" fmla="*/ 3 h 44"/>
              <a:gd name="T54" fmla="*/ 26 w 53"/>
              <a:gd name="T55" fmla="*/ 3 h 44"/>
              <a:gd name="T56" fmla="*/ 26 w 53"/>
              <a:gd name="T57" fmla="*/ 1 h 44"/>
              <a:gd name="T58" fmla="*/ 22 w 53"/>
              <a:gd name="T59" fmla="*/ 0 h 44"/>
              <a:gd name="T60" fmla="*/ 21 w 53"/>
              <a:gd name="T61" fmla="*/ 1 h 44"/>
              <a:gd name="T62" fmla="*/ 13 w 53"/>
              <a:gd name="T63" fmla="*/ 1 h 44"/>
              <a:gd name="T64" fmla="*/ 5 w 53"/>
              <a:gd name="T65" fmla="*/ 3 h 44"/>
              <a:gd name="T66" fmla="*/ 4 w 53"/>
              <a:gd name="T67" fmla="*/ 3 h 44"/>
              <a:gd name="T68" fmla="*/ 0 w 53"/>
              <a:gd name="T69" fmla="*/ 1 h 44"/>
              <a:gd name="T70" fmla="*/ 1 w 53"/>
              <a:gd name="T71" fmla="*/ 5 h 44"/>
              <a:gd name="T72" fmla="*/ 4 w 53"/>
              <a:gd name="T73" fmla="*/ 9 h 44"/>
              <a:gd name="T74" fmla="*/ 5 w 53"/>
              <a:gd name="T75" fmla="*/ 11 h 44"/>
              <a:gd name="T76" fmla="*/ 5 w 53"/>
              <a:gd name="T77" fmla="*/ 13 h 44"/>
              <a:gd name="T78" fmla="*/ 5 w 53"/>
              <a:gd name="T79" fmla="*/ 15 h 44"/>
              <a:gd name="T80" fmla="*/ 5 w 53"/>
              <a:gd name="T81" fmla="*/ 16 h 44"/>
              <a:gd name="T82" fmla="*/ 8 w 53"/>
              <a:gd name="T83" fmla="*/ 19 h 44"/>
              <a:gd name="T84" fmla="*/ 5 w 53"/>
              <a:gd name="T85" fmla="*/ 20 h 44"/>
              <a:gd name="T86" fmla="*/ 10 w 53"/>
              <a:gd name="T87" fmla="*/ 23 h 44"/>
              <a:gd name="T88" fmla="*/ 14 w 53"/>
              <a:gd name="T89" fmla="*/ 23 h 44"/>
              <a:gd name="T90" fmla="*/ 18 w 53"/>
              <a:gd name="T91" fmla="*/ 23 h 44"/>
              <a:gd name="T92" fmla="*/ 21 w 53"/>
              <a:gd name="T93" fmla="*/ 24 h 44"/>
              <a:gd name="T94" fmla="*/ 22 w 53"/>
              <a:gd name="T95" fmla="*/ 27 h 44"/>
              <a:gd name="T96" fmla="*/ 22 w 53"/>
              <a:gd name="T97" fmla="*/ 29 h 44"/>
              <a:gd name="T98" fmla="*/ 24 w 53"/>
              <a:gd name="T99" fmla="*/ 31 h 44"/>
              <a:gd name="T100" fmla="*/ 28 w 53"/>
              <a:gd name="T101" fmla="*/ 33 h 44"/>
              <a:gd name="T102" fmla="*/ 28 w 53"/>
              <a:gd name="T103" fmla="*/ 33 h 44"/>
              <a:gd name="T104" fmla="*/ 28 w 53"/>
              <a:gd name="T105" fmla="*/ 33 h 44"/>
              <a:gd name="T106" fmla="*/ 28 w 53"/>
              <a:gd name="T107" fmla="*/ 33 h 44"/>
              <a:gd name="T108" fmla="*/ 28 w 53"/>
              <a:gd name="T109" fmla="*/ 33 h 44"/>
              <a:gd name="T110" fmla="*/ 28 w 53"/>
              <a:gd name="T111" fmla="*/ 33 h 44"/>
              <a:gd name="T112" fmla="*/ 28 w 53"/>
              <a:gd name="T113"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 h="44">
                <a:moveTo>
                  <a:pt x="28" y="33"/>
                </a:moveTo>
                <a:lnTo>
                  <a:pt x="32" y="37"/>
                </a:lnTo>
                <a:lnTo>
                  <a:pt x="34" y="39"/>
                </a:lnTo>
                <a:lnTo>
                  <a:pt x="37" y="41"/>
                </a:lnTo>
                <a:lnTo>
                  <a:pt x="41" y="44"/>
                </a:lnTo>
                <a:lnTo>
                  <a:pt x="48" y="44"/>
                </a:lnTo>
                <a:lnTo>
                  <a:pt x="49" y="44"/>
                </a:lnTo>
                <a:lnTo>
                  <a:pt x="52" y="44"/>
                </a:lnTo>
                <a:lnTo>
                  <a:pt x="53" y="42"/>
                </a:lnTo>
                <a:lnTo>
                  <a:pt x="52" y="40"/>
                </a:lnTo>
                <a:lnTo>
                  <a:pt x="52" y="37"/>
                </a:lnTo>
                <a:lnTo>
                  <a:pt x="53" y="37"/>
                </a:lnTo>
                <a:lnTo>
                  <a:pt x="49" y="33"/>
                </a:lnTo>
                <a:lnTo>
                  <a:pt x="49" y="32"/>
                </a:lnTo>
                <a:lnTo>
                  <a:pt x="48" y="31"/>
                </a:lnTo>
                <a:lnTo>
                  <a:pt x="44" y="31"/>
                </a:lnTo>
                <a:lnTo>
                  <a:pt x="41" y="28"/>
                </a:lnTo>
                <a:lnTo>
                  <a:pt x="36" y="23"/>
                </a:lnTo>
                <a:lnTo>
                  <a:pt x="37" y="23"/>
                </a:lnTo>
                <a:lnTo>
                  <a:pt x="40" y="20"/>
                </a:lnTo>
                <a:lnTo>
                  <a:pt x="40" y="19"/>
                </a:lnTo>
                <a:lnTo>
                  <a:pt x="37" y="16"/>
                </a:lnTo>
                <a:lnTo>
                  <a:pt x="32" y="13"/>
                </a:lnTo>
                <a:lnTo>
                  <a:pt x="30" y="11"/>
                </a:lnTo>
                <a:lnTo>
                  <a:pt x="34" y="9"/>
                </a:lnTo>
                <a:lnTo>
                  <a:pt x="30" y="5"/>
                </a:lnTo>
                <a:lnTo>
                  <a:pt x="24" y="3"/>
                </a:lnTo>
                <a:lnTo>
                  <a:pt x="26" y="3"/>
                </a:lnTo>
                <a:lnTo>
                  <a:pt x="26" y="1"/>
                </a:lnTo>
                <a:lnTo>
                  <a:pt x="22" y="0"/>
                </a:lnTo>
                <a:lnTo>
                  <a:pt x="21" y="1"/>
                </a:lnTo>
                <a:lnTo>
                  <a:pt x="13" y="1"/>
                </a:lnTo>
                <a:lnTo>
                  <a:pt x="5" y="3"/>
                </a:lnTo>
                <a:lnTo>
                  <a:pt x="4" y="3"/>
                </a:lnTo>
                <a:lnTo>
                  <a:pt x="0" y="1"/>
                </a:lnTo>
                <a:lnTo>
                  <a:pt x="1" y="5"/>
                </a:lnTo>
                <a:lnTo>
                  <a:pt x="4" y="9"/>
                </a:lnTo>
                <a:lnTo>
                  <a:pt x="5" y="11"/>
                </a:lnTo>
                <a:lnTo>
                  <a:pt x="5" y="13"/>
                </a:lnTo>
                <a:lnTo>
                  <a:pt x="5" y="15"/>
                </a:lnTo>
                <a:lnTo>
                  <a:pt x="5" y="16"/>
                </a:lnTo>
                <a:lnTo>
                  <a:pt x="8" y="19"/>
                </a:lnTo>
                <a:lnTo>
                  <a:pt x="5" y="20"/>
                </a:lnTo>
                <a:lnTo>
                  <a:pt x="10" y="23"/>
                </a:lnTo>
                <a:lnTo>
                  <a:pt x="14" y="23"/>
                </a:lnTo>
                <a:lnTo>
                  <a:pt x="18" y="23"/>
                </a:lnTo>
                <a:lnTo>
                  <a:pt x="21" y="24"/>
                </a:lnTo>
                <a:lnTo>
                  <a:pt x="22" y="27"/>
                </a:lnTo>
                <a:lnTo>
                  <a:pt x="22" y="29"/>
                </a:lnTo>
                <a:lnTo>
                  <a:pt x="24" y="31"/>
                </a:lnTo>
                <a:lnTo>
                  <a:pt x="28" y="33"/>
                </a:lnTo>
                <a:lnTo>
                  <a:pt x="28" y="33"/>
                </a:lnTo>
                <a:lnTo>
                  <a:pt x="28" y="33"/>
                </a:lnTo>
                <a:lnTo>
                  <a:pt x="28" y="33"/>
                </a:lnTo>
                <a:lnTo>
                  <a:pt x="28" y="33"/>
                </a:lnTo>
                <a:lnTo>
                  <a:pt x="28" y="33"/>
                </a:lnTo>
                <a:lnTo>
                  <a:pt x="28" y="3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53" name="Freeform 164"/>
          <p:cNvSpPr>
            <a:spLocks/>
          </p:cNvSpPr>
          <p:nvPr/>
        </p:nvSpPr>
        <p:spPr bwMode="auto">
          <a:xfrm>
            <a:off x="5091705" y="2420022"/>
            <a:ext cx="275034" cy="374400"/>
          </a:xfrm>
          <a:custGeom>
            <a:avLst/>
            <a:gdLst>
              <a:gd name="T0" fmla="*/ 149 w 154"/>
              <a:gd name="T1" fmla="*/ 128 h 152"/>
              <a:gd name="T2" fmla="*/ 145 w 154"/>
              <a:gd name="T3" fmla="*/ 121 h 152"/>
              <a:gd name="T4" fmla="*/ 145 w 154"/>
              <a:gd name="T5" fmla="*/ 116 h 152"/>
              <a:gd name="T6" fmla="*/ 139 w 154"/>
              <a:gd name="T7" fmla="*/ 115 h 152"/>
              <a:gd name="T8" fmla="*/ 139 w 154"/>
              <a:gd name="T9" fmla="*/ 104 h 152"/>
              <a:gd name="T10" fmla="*/ 135 w 154"/>
              <a:gd name="T11" fmla="*/ 95 h 152"/>
              <a:gd name="T12" fmla="*/ 128 w 154"/>
              <a:gd name="T13" fmla="*/ 89 h 152"/>
              <a:gd name="T14" fmla="*/ 120 w 154"/>
              <a:gd name="T15" fmla="*/ 84 h 152"/>
              <a:gd name="T16" fmla="*/ 110 w 154"/>
              <a:gd name="T17" fmla="*/ 77 h 152"/>
              <a:gd name="T18" fmla="*/ 105 w 154"/>
              <a:gd name="T19" fmla="*/ 68 h 152"/>
              <a:gd name="T20" fmla="*/ 100 w 154"/>
              <a:gd name="T21" fmla="*/ 61 h 152"/>
              <a:gd name="T22" fmla="*/ 100 w 154"/>
              <a:gd name="T23" fmla="*/ 55 h 152"/>
              <a:gd name="T24" fmla="*/ 104 w 154"/>
              <a:gd name="T25" fmla="*/ 51 h 152"/>
              <a:gd name="T26" fmla="*/ 104 w 154"/>
              <a:gd name="T27" fmla="*/ 45 h 152"/>
              <a:gd name="T28" fmla="*/ 106 w 154"/>
              <a:gd name="T29" fmla="*/ 42 h 152"/>
              <a:gd name="T30" fmla="*/ 105 w 154"/>
              <a:gd name="T31" fmla="*/ 34 h 152"/>
              <a:gd name="T32" fmla="*/ 109 w 154"/>
              <a:gd name="T33" fmla="*/ 28 h 152"/>
              <a:gd name="T34" fmla="*/ 100 w 154"/>
              <a:gd name="T35" fmla="*/ 28 h 152"/>
              <a:gd name="T36" fmla="*/ 93 w 154"/>
              <a:gd name="T37" fmla="*/ 23 h 152"/>
              <a:gd name="T38" fmla="*/ 88 w 154"/>
              <a:gd name="T39" fmla="*/ 15 h 152"/>
              <a:gd name="T40" fmla="*/ 84 w 154"/>
              <a:gd name="T41" fmla="*/ 7 h 152"/>
              <a:gd name="T42" fmla="*/ 78 w 154"/>
              <a:gd name="T43" fmla="*/ 6 h 152"/>
              <a:gd name="T44" fmla="*/ 74 w 154"/>
              <a:gd name="T45" fmla="*/ 3 h 152"/>
              <a:gd name="T46" fmla="*/ 69 w 154"/>
              <a:gd name="T47" fmla="*/ 3 h 152"/>
              <a:gd name="T48" fmla="*/ 56 w 154"/>
              <a:gd name="T49" fmla="*/ 0 h 152"/>
              <a:gd name="T50" fmla="*/ 48 w 154"/>
              <a:gd name="T51" fmla="*/ 6 h 152"/>
              <a:gd name="T52" fmla="*/ 47 w 154"/>
              <a:gd name="T53" fmla="*/ 7 h 152"/>
              <a:gd name="T54" fmla="*/ 36 w 154"/>
              <a:gd name="T55" fmla="*/ 15 h 152"/>
              <a:gd name="T56" fmla="*/ 32 w 154"/>
              <a:gd name="T57" fmla="*/ 23 h 152"/>
              <a:gd name="T58" fmla="*/ 32 w 154"/>
              <a:gd name="T59" fmla="*/ 40 h 152"/>
              <a:gd name="T60" fmla="*/ 31 w 154"/>
              <a:gd name="T61" fmla="*/ 53 h 152"/>
              <a:gd name="T62" fmla="*/ 5 w 154"/>
              <a:gd name="T63" fmla="*/ 69 h 152"/>
              <a:gd name="T64" fmla="*/ 4 w 154"/>
              <a:gd name="T65" fmla="*/ 88 h 152"/>
              <a:gd name="T66" fmla="*/ 8 w 154"/>
              <a:gd name="T67" fmla="*/ 93 h 152"/>
              <a:gd name="T68" fmla="*/ 17 w 154"/>
              <a:gd name="T69" fmla="*/ 97 h 152"/>
              <a:gd name="T70" fmla="*/ 43 w 154"/>
              <a:gd name="T71" fmla="*/ 108 h 152"/>
              <a:gd name="T72" fmla="*/ 86 w 154"/>
              <a:gd name="T73" fmla="*/ 138 h 152"/>
              <a:gd name="T74" fmla="*/ 97 w 154"/>
              <a:gd name="T75" fmla="*/ 148 h 152"/>
              <a:gd name="T76" fmla="*/ 126 w 154"/>
              <a:gd name="T77" fmla="*/ 150 h 152"/>
              <a:gd name="T78" fmla="*/ 135 w 154"/>
              <a:gd name="T79" fmla="*/ 133 h 152"/>
              <a:gd name="T80" fmla="*/ 145 w 154"/>
              <a:gd name="T81" fmla="*/ 133 h 152"/>
              <a:gd name="T82" fmla="*/ 154 w 154"/>
              <a:gd name="T83" fmla="*/ 134 h 152"/>
              <a:gd name="T84" fmla="*/ 153 w 154"/>
              <a:gd name="T85" fmla="*/ 133 h 152"/>
              <a:gd name="T86" fmla="*/ 153 w 154"/>
              <a:gd name="T87" fmla="*/ 13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152">
                <a:moveTo>
                  <a:pt x="153" y="133"/>
                </a:moveTo>
                <a:lnTo>
                  <a:pt x="150" y="132"/>
                </a:lnTo>
                <a:lnTo>
                  <a:pt x="149" y="128"/>
                </a:lnTo>
                <a:lnTo>
                  <a:pt x="146" y="125"/>
                </a:lnTo>
                <a:lnTo>
                  <a:pt x="145" y="124"/>
                </a:lnTo>
                <a:lnTo>
                  <a:pt x="145" y="121"/>
                </a:lnTo>
                <a:lnTo>
                  <a:pt x="145" y="120"/>
                </a:lnTo>
                <a:lnTo>
                  <a:pt x="145" y="118"/>
                </a:lnTo>
                <a:lnTo>
                  <a:pt x="145" y="116"/>
                </a:lnTo>
                <a:lnTo>
                  <a:pt x="143" y="116"/>
                </a:lnTo>
                <a:lnTo>
                  <a:pt x="141" y="116"/>
                </a:lnTo>
                <a:lnTo>
                  <a:pt x="139" y="115"/>
                </a:lnTo>
                <a:lnTo>
                  <a:pt x="139" y="112"/>
                </a:lnTo>
                <a:lnTo>
                  <a:pt x="139" y="108"/>
                </a:lnTo>
                <a:lnTo>
                  <a:pt x="139" y="104"/>
                </a:lnTo>
                <a:lnTo>
                  <a:pt x="139" y="103"/>
                </a:lnTo>
                <a:lnTo>
                  <a:pt x="139" y="101"/>
                </a:lnTo>
                <a:lnTo>
                  <a:pt x="135" y="95"/>
                </a:lnTo>
                <a:lnTo>
                  <a:pt x="134" y="92"/>
                </a:lnTo>
                <a:lnTo>
                  <a:pt x="131" y="91"/>
                </a:lnTo>
                <a:lnTo>
                  <a:pt x="128" y="89"/>
                </a:lnTo>
                <a:lnTo>
                  <a:pt x="126" y="89"/>
                </a:lnTo>
                <a:lnTo>
                  <a:pt x="124" y="88"/>
                </a:lnTo>
                <a:lnTo>
                  <a:pt x="120" y="84"/>
                </a:lnTo>
                <a:lnTo>
                  <a:pt x="117" y="81"/>
                </a:lnTo>
                <a:lnTo>
                  <a:pt x="113" y="80"/>
                </a:lnTo>
                <a:lnTo>
                  <a:pt x="110" y="77"/>
                </a:lnTo>
                <a:lnTo>
                  <a:pt x="113" y="76"/>
                </a:lnTo>
                <a:lnTo>
                  <a:pt x="109" y="72"/>
                </a:lnTo>
                <a:lnTo>
                  <a:pt x="105" y="68"/>
                </a:lnTo>
                <a:lnTo>
                  <a:pt x="104" y="67"/>
                </a:lnTo>
                <a:lnTo>
                  <a:pt x="100" y="63"/>
                </a:lnTo>
                <a:lnTo>
                  <a:pt x="100" y="61"/>
                </a:lnTo>
                <a:lnTo>
                  <a:pt x="101" y="59"/>
                </a:lnTo>
                <a:lnTo>
                  <a:pt x="101" y="57"/>
                </a:lnTo>
                <a:lnTo>
                  <a:pt x="100" y="55"/>
                </a:lnTo>
                <a:lnTo>
                  <a:pt x="100" y="53"/>
                </a:lnTo>
                <a:lnTo>
                  <a:pt x="100" y="51"/>
                </a:lnTo>
                <a:lnTo>
                  <a:pt x="104" y="51"/>
                </a:lnTo>
                <a:lnTo>
                  <a:pt x="101" y="49"/>
                </a:lnTo>
                <a:lnTo>
                  <a:pt x="101" y="47"/>
                </a:lnTo>
                <a:lnTo>
                  <a:pt x="104" y="45"/>
                </a:lnTo>
                <a:lnTo>
                  <a:pt x="104" y="44"/>
                </a:lnTo>
                <a:lnTo>
                  <a:pt x="105" y="42"/>
                </a:lnTo>
                <a:lnTo>
                  <a:pt x="106" y="42"/>
                </a:lnTo>
                <a:lnTo>
                  <a:pt x="106" y="40"/>
                </a:lnTo>
                <a:lnTo>
                  <a:pt x="105" y="36"/>
                </a:lnTo>
                <a:lnTo>
                  <a:pt x="105" y="34"/>
                </a:lnTo>
                <a:lnTo>
                  <a:pt x="105" y="32"/>
                </a:lnTo>
                <a:lnTo>
                  <a:pt x="106" y="31"/>
                </a:lnTo>
                <a:lnTo>
                  <a:pt x="109" y="28"/>
                </a:lnTo>
                <a:lnTo>
                  <a:pt x="105" y="28"/>
                </a:lnTo>
                <a:lnTo>
                  <a:pt x="104" y="28"/>
                </a:lnTo>
                <a:lnTo>
                  <a:pt x="100" y="28"/>
                </a:lnTo>
                <a:lnTo>
                  <a:pt x="97" y="27"/>
                </a:lnTo>
                <a:lnTo>
                  <a:pt x="93" y="24"/>
                </a:lnTo>
                <a:lnTo>
                  <a:pt x="93" y="23"/>
                </a:lnTo>
                <a:lnTo>
                  <a:pt x="92" y="20"/>
                </a:lnTo>
                <a:lnTo>
                  <a:pt x="88" y="18"/>
                </a:lnTo>
                <a:lnTo>
                  <a:pt x="88" y="15"/>
                </a:lnTo>
                <a:lnTo>
                  <a:pt x="88" y="14"/>
                </a:lnTo>
                <a:lnTo>
                  <a:pt x="86" y="11"/>
                </a:lnTo>
                <a:lnTo>
                  <a:pt x="84" y="7"/>
                </a:lnTo>
                <a:lnTo>
                  <a:pt x="82" y="6"/>
                </a:lnTo>
                <a:lnTo>
                  <a:pt x="80" y="3"/>
                </a:lnTo>
                <a:lnTo>
                  <a:pt x="78" y="6"/>
                </a:lnTo>
                <a:lnTo>
                  <a:pt x="74" y="7"/>
                </a:lnTo>
                <a:lnTo>
                  <a:pt x="74" y="6"/>
                </a:lnTo>
                <a:lnTo>
                  <a:pt x="74" y="3"/>
                </a:lnTo>
                <a:lnTo>
                  <a:pt x="73" y="2"/>
                </a:lnTo>
                <a:lnTo>
                  <a:pt x="70" y="2"/>
                </a:lnTo>
                <a:lnTo>
                  <a:pt x="69" y="3"/>
                </a:lnTo>
                <a:lnTo>
                  <a:pt x="65" y="3"/>
                </a:lnTo>
                <a:lnTo>
                  <a:pt x="61" y="2"/>
                </a:lnTo>
                <a:lnTo>
                  <a:pt x="56" y="0"/>
                </a:lnTo>
                <a:lnTo>
                  <a:pt x="52" y="2"/>
                </a:lnTo>
                <a:lnTo>
                  <a:pt x="49" y="3"/>
                </a:lnTo>
                <a:lnTo>
                  <a:pt x="48" y="6"/>
                </a:lnTo>
                <a:lnTo>
                  <a:pt x="48" y="6"/>
                </a:lnTo>
                <a:lnTo>
                  <a:pt x="47" y="6"/>
                </a:lnTo>
                <a:lnTo>
                  <a:pt x="47" y="7"/>
                </a:lnTo>
                <a:lnTo>
                  <a:pt x="44" y="10"/>
                </a:lnTo>
                <a:lnTo>
                  <a:pt x="40" y="14"/>
                </a:lnTo>
                <a:lnTo>
                  <a:pt x="36" y="15"/>
                </a:lnTo>
                <a:lnTo>
                  <a:pt x="35" y="18"/>
                </a:lnTo>
                <a:lnTo>
                  <a:pt x="31" y="19"/>
                </a:lnTo>
                <a:lnTo>
                  <a:pt x="32" y="23"/>
                </a:lnTo>
                <a:lnTo>
                  <a:pt x="35" y="31"/>
                </a:lnTo>
                <a:lnTo>
                  <a:pt x="35" y="34"/>
                </a:lnTo>
                <a:lnTo>
                  <a:pt x="32" y="40"/>
                </a:lnTo>
                <a:lnTo>
                  <a:pt x="32" y="45"/>
                </a:lnTo>
                <a:lnTo>
                  <a:pt x="32" y="49"/>
                </a:lnTo>
                <a:lnTo>
                  <a:pt x="31" y="53"/>
                </a:lnTo>
                <a:lnTo>
                  <a:pt x="25" y="59"/>
                </a:lnTo>
                <a:lnTo>
                  <a:pt x="12" y="67"/>
                </a:lnTo>
                <a:lnTo>
                  <a:pt x="5" y="69"/>
                </a:lnTo>
                <a:lnTo>
                  <a:pt x="0" y="73"/>
                </a:lnTo>
                <a:lnTo>
                  <a:pt x="4" y="85"/>
                </a:lnTo>
                <a:lnTo>
                  <a:pt x="4" y="88"/>
                </a:lnTo>
                <a:lnTo>
                  <a:pt x="4" y="89"/>
                </a:lnTo>
                <a:lnTo>
                  <a:pt x="4" y="91"/>
                </a:lnTo>
                <a:lnTo>
                  <a:pt x="8" y="93"/>
                </a:lnTo>
                <a:lnTo>
                  <a:pt x="8" y="93"/>
                </a:lnTo>
                <a:lnTo>
                  <a:pt x="5" y="95"/>
                </a:lnTo>
                <a:lnTo>
                  <a:pt x="17" y="97"/>
                </a:lnTo>
                <a:lnTo>
                  <a:pt x="27" y="100"/>
                </a:lnTo>
                <a:lnTo>
                  <a:pt x="27" y="101"/>
                </a:lnTo>
                <a:lnTo>
                  <a:pt x="43" y="108"/>
                </a:lnTo>
                <a:lnTo>
                  <a:pt x="57" y="118"/>
                </a:lnTo>
                <a:lnTo>
                  <a:pt x="65" y="124"/>
                </a:lnTo>
                <a:lnTo>
                  <a:pt x="86" y="138"/>
                </a:lnTo>
                <a:lnTo>
                  <a:pt x="92" y="145"/>
                </a:lnTo>
                <a:lnTo>
                  <a:pt x="96" y="148"/>
                </a:lnTo>
                <a:lnTo>
                  <a:pt x="97" y="148"/>
                </a:lnTo>
                <a:lnTo>
                  <a:pt x="100" y="148"/>
                </a:lnTo>
                <a:lnTo>
                  <a:pt x="122" y="152"/>
                </a:lnTo>
                <a:lnTo>
                  <a:pt x="126" y="150"/>
                </a:lnTo>
                <a:lnTo>
                  <a:pt x="130" y="146"/>
                </a:lnTo>
                <a:lnTo>
                  <a:pt x="131" y="134"/>
                </a:lnTo>
                <a:lnTo>
                  <a:pt x="135" y="133"/>
                </a:lnTo>
                <a:lnTo>
                  <a:pt x="139" y="133"/>
                </a:lnTo>
                <a:lnTo>
                  <a:pt x="143" y="133"/>
                </a:lnTo>
                <a:lnTo>
                  <a:pt x="145" y="133"/>
                </a:lnTo>
                <a:lnTo>
                  <a:pt x="147" y="134"/>
                </a:lnTo>
                <a:lnTo>
                  <a:pt x="149" y="134"/>
                </a:lnTo>
                <a:lnTo>
                  <a:pt x="154" y="134"/>
                </a:lnTo>
                <a:lnTo>
                  <a:pt x="153" y="133"/>
                </a:lnTo>
                <a:lnTo>
                  <a:pt x="153" y="133"/>
                </a:lnTo>
                <a:lnTo>
                  <a:pt x="153" y="133"/>
                </a:lnTo>
                <a:lnTo>
                  <a:pt x="153" y="133"/>
                </a:lnTo>
                <a:lnTo>
                  <a:pt x="153" y="133"/>
                </a:lnTo>
                <a:lnTo>
                  <a:pt x="153" y="133"/>
                </a:lnTo>
                <a:lnTo>
                  <a:pt x="153" y="13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54" name="Freeform 165"/>
          <p:cNvSpPr>
            <a:spLocks/>
          </p:cNvSpPr>
          <p:nvPr/>
        </p:nvSpPr>
        <p:spPr bwMode="auto">
          <a:xfrm>
            <a:off x="4989907" y="2654037"/>
            <a:ext cx="598289" cy="709389"/>
          </a:xfrm>
          <a:custGeom>
            <a:avLst/>
            <a:gdLst>
              <a:gd name="T0" fmla="*/ 328 w 335"/>
              <a:gd name="T1" fmla="*/ 173 h 288"/>
              <a:gd name="T2" fmla="*/ 285 w 335"/>
              <a:gd name="T3" fmla="*/ 167 h 288"/>
              <a:gd name="T4" fmla="*/ 268 w 335"/>
              <a:gd name="T5" fmla="*/ 143 h 288"/>
              <a:gd name="T6" fmla="*/ 264 w 335"/>
              <a:gd name="T7" fmla="*/ 138 h 288"/>
              <a:gd name="T8" fmla="*/ 259 w 335"/>
              <a:gd name="T9" fmla="*/ 138 h 288"/>
              <a:gd name="T10" fmla="*/ 246 w 335"/>
              <a:gd name="T11" fmla="*/ 120 h 288"/>
              <a:gd name="T12" fmla="*/ 240 w 335"/>
              <a:gd name="T13" fmla="*/ 110 h 288"/>
              <a:gd name="T14" fmla="*/ 244 w 335"/>
              <a:gd name="T15" fmla="*/ 104 h 288"/>
              <a:gd name="T16" fmla="*/ 232 w 335"/>
              <a:gd name="T17" fmla="*/ 94 h 288"/>
              <a:gd name="T18" fmla="*/ 227 w 335"/>
              <a:gd name="T19" fmla="*/ 86 h 288"/>
              <a:gd name="T20" fmla="*/ 219 w 335"/>
              <a:gd name="T21" fmla="*/ 81 h 288"/>
              <a:gd name="T22" fmla="*/ 214 w 335"/>
              <a:gd name="T23" fmla="*/ 66 h 288"/>
              <a:gd name="T24" fmla="*/ 202 w 335"/>
              <a:gd name="T25" fmla="*/ 66 h 288"/>
              <a:gd name="T26" fmla="*/ 196 w 335"/>
              <a:gd name="T27" fmla="*/ 57 h 288"/>
              <a:gd name="T28" fmla="*/ 179 w 335"/>
              <a:gd name="T29" fmla="*/ 57 h 288"/>
              <a:gd name="T30" fmla="*/ 149 w 335"/>
              <a:gd name="T31" fmla="*/ 50 h 288"/>
              <a:gd name="T32" fmla="*/ 100 w 335"/>
              <a:gd name="T33" fmla="*/ 13 h 288"/>
              <a:gd name="T34" fmla="*/ 64 w 335"/>
              <a:gd name="T35" fmla="*/ 0 h 288"/>
              <a:gd name="T36" fmla="*/ 49 w 335"/>
              <a:gd name="T37" fmla="*/ 30 h 288"/>
              <a:gd name="T38" fmla="*/ 42 w 335"/>
              <a:gd name="T39" fmla="*/ 39 h 288"/>
              <a:gd name="T40" fmla="*/ 26 w 335"/>
              <a:gd name="T41" fmla="*/ 47 h 288"/>
              <a:gd name="T42" fmla="*/ 7 w 335"/>
              <a:gd name="T43" fmla="*/ 51 h 288"/>
              <a:gd name="T44" fmla="*/ 3 w 335"/>
              <a:gd name="T45" fmla="*/ 66 h 288"/>
              <a:gd name="T46" fmla="*/ 3 w 335"/>
              <a:gd name="T47" fmla="*/ 74 h 288"/>
              <a:gd name="T48" fmla="*/ 13 w 335"/>
              <a:gd name="T49" fmla="*/ 82 h 288"/>
              <a:gd name="T50" fmla="*/ 34 w 335"/>
              <a:gd name="T51" fmla="*/ 112 h 288"/>
              <a:gd name="T52" fmla="*/ 44 w 335"/>
              <a:gd name="T53" fmla="*/ 126 h 288"/>
              <a:gd name="T54" fmla="*/ 46 w 335"/>
              <a:gd name="T55" fmla="*/ 139 h 288"/>
              <a:gd name="T56" fmla="*/ 57 w 335"/>
              <a:gd name="T57" fmla="*/ 147 h 288"/>
              <a:gd name="T58" fmla="*/ 70 w 335"/>
              <a:gd name="T59" fmla="*/ 166 h 288"/>
              <a:gd name="T60" fmla="*/ 74 w 335"/>
              <a:gd name="T61" fmla="*/ 175 h 288"/>
              <a:gd name="T62" fmla="*/ 76 w 335"/>
              <a:gd name="T63" fmla="*/ 197 h 288"/>
              <a:gd name="T64" fmla="*/ 92 w 335"/>
              <a:gd name="T65" fmla="*/ 215 h 288"/>
              <a:gd name="T66" fmla="*/ 105 w 335"/>
              <a:gd name="T67" fmla="*/ 228 h 288"/>
              <a:gd name="T68" fmla="*/ 113 w 335"/>
              <a:gd name="T69" fmla="*/ 244 h 288"/>
              <a:gd name="T70" fmla="*/ 127 w 335"/>
              <a:gd name="T71" fmla="*/ 265 h 288"/>
              <a:gd name="T72" fmla="*/ 133 w 335"/>
              <a:gd name="T73" fmla="*/ 274 h 288"/>
              <a:gd name="T74" fmla="*/ 137 w 335"/>
              <a:gd name="T75" fmla="*/ 288 h 288"/>
              <a:gd name="T76" fmla="*/ 145 w 335"/>
              <a:gd name="T77" fmla="*/ 278 h 288"/>
              <a:gd name="T78" fmla="*/ 149 w 335"/>
              <a:gd name="T79" fmla="*/ 266 h 288"/>
              <a:gd name="T80" fmla="*/ 166 w 335"/>
              <a:gd name="T81" fmla="*/ 266 h 288"/>
              <a:gd name="T82" fmla="*/ 198 w 335"/>
              <a:gd name="T83" fmla="*/ 268 h 288"/>
              <a:gd name="T84" fmla="*/ 206 w 335"/>
              <a:gd name="T85" fmla="*/ 274 h 288"/>
              <a:gd name="T86" fmla="*/ 218 w 335"/>
              <a:gd name="T87" fmla="*/ 257 h 288"/>
              <a:gd name="T88" fmla="*/ 242 w 335"/>
              <a:gd name="T89" fmla="*/ 245 h 288"/>
              <a:gd name="T90" fmla="*/ 328 w 335"/>
              <a:gd name="T91" fmla="*/ 221 h 288"/>
              <a:gd name="T92" fmla="*/ 335 w 335"/>
              <a:gd name="T93" fmla="*/ 188 h 288"/>
              <a:gd name="T94" fmla="*/ 333 w 335"/>
              <a:gd name="T95" fmla="*/ 180 h 288"/>
              <a:gd name="T96" fmla="*/ 333 w 335"/>
              <a:gd name="T97" fmla="*/ 18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5" h="288">
                <a:moveTo>
                  <a:pt x="333" y="180"/>
                </a:moveTo>
                <a:lnTo>
                  <a:pt x="329" y="177"/>
                </a:lnTo>
                <a:lnTo>
                  <a:pt x="328" y="173"/>
                </a:lnTo>
                <a:lnTo>
                  <a:pt x="328" y="173"/>
                </a:lnTo>
                <a:lnTo>
                  <a:pt x="325" y="171"/>
                </a:lnTo>
                <a:lnTo>
                  <a:pt x="324" y="173"/>
                </a:lnTo>
                <a:lnTo>
                  <a:pt x="308" y="170"/>
                </a:lnTo>
                <a:lnTo>
                  <a:pt x="285" y="167"/>
                </a:lnTo>
                <a:lnTo>
                  <a:pt x="280" y="160"/>
                </a:lnTo>
                <a:lnTo>
                  <a:pt x="271" y="148"/>
                </a:lnTo>
                <a:lnTo>
                  <a:pt x="270" y="144"/>
                </a:lnTo>
                <a:lnTo>
                  <a:pt x="268" y="143"/>
                </a:lnTo>
                <a:lnTo>
                  <a:pt x="264" y="143"/>
                </a:lnTo>
                <a:lnTo>
                  <a:pt x="264" y="140"/>
                </a:lnTo>
                <a:lnTo>
                  <a:pt x="267" y="138"/>
                </a:lnTo>
                <a:lnTo>
                  <a:pt x="264" y="138"/>
                </a:lnTo>
                <a:lnTo>
                  <a:pt x="263" y="139"/>
                </a:lnTo>
                <a:lnTo>
                  <a:pt x="263" y="138"/>
                </a:lnTo>
                <a:lnTo>
                  <a:pt x="262" y="138"/>
                </a:lnTo>
                <a:lnTo>
                  <a:pt x="259" y="138"/>
                </a:lnTo>
                <a:lnTo>
                  <a:pt x="255" y="135"/>
                </a:lnTo>
                <a:lnTo>
                  <a:pt x="254" y="131"/>
                </a:lnTo>
                <a:lnTo>
                  <a:pt x="250" y="123"/>
                </a:lnTo>
                <a:lnTo>
                  <a:pt x="246" y="120"/>
                </a:lnTo>
                <a:lnTo>
                  <a:pt x="244" y="116"/>
                </a:lnTo>
                <a:lnTo>
                  <a:pt x="246" y="118"/>
                </a:lnTo>
                <a:lnTo>
                  <a:pt x="242" y="112"/>
                </a:lnTo>
                <a:lnTo>
                  <a:pt x="240" y="110"/>
                </a:lnTo>
                <a:lnTo>
                  <a:pt x="240" y="108"/>
                </a:lnTo>
                <a:lnTo>
                  <a:pt x="242" y="110"/>
                </a:lnTo>
                <a:lnTo>
                  <a:pt x="244" y="108"/>
                </a:lnTo>
                <a:lnTo>
                  <a:pt x="244" y="104"/>
                </a:lnTo>
                <a:lnTo>
                  <a:pt x="242" y="103"/>
                </a:lnTo>
                <a:lnTo>
                  <a:pt x="240" y="99"/>
                </a:lnTo>
                <a:lnTo>
                  <a:pt x="236" y="95"/>
                </a:lnTo>
                <a:lnTo>
                  <a:pt x="232" y="94"/>
                </a:lnTo>
                <a:lnTo>
                  <a:pt x="232" y="90"/>
                </a:lnTo>
                <a:lnTo>
                  <a:pt x="231" y="91"/>
                </a:lnTo>
                <a:lnTo>
                  <a:pt x="228" y="90"/>
                </a:lnTo>
                <a:lnTo>
                  <a:pt x="227" y="86"/>
                </a:lnTo>
                <a:lnTo>
                  <a:pt x="227" y="83"/>
                </a:lnTo>
                <a:lnTo>
                  <a:pt x="224" y="83"/>
                </a:lnTo>
                <a:lnTo>
                  <a:pt x="220" y="82"/>
                </a:lnTo>
                <a:lnTo>
                  <a:pt x="219" y="81"/>
                </a:lnTo>
                <a:lnTo>
                  <a:pt x="219" y="78"/>
                </a:lnTo>
                <a:lnTo>
                  <a:pt x="219" y="74"/>
                </a:lnTo>
                <a:lnTo>
                  <a:pt x="215" y="70"/>
                </a:lnTo>
                <a:lnTo>
                  <a:pt x="214" y="66"/>
                </a:lnTo>
                <a:lnTo>
                  <a:pt x="211" y="66"/>
                </a:lnTo>
                <a:lnTo>
                  <a:pt x="210" y="65"/>
                </a:lnTo>
                <a:lnTo>
                  <a:pt x="203" y="66"/>
                </a:lnTo>
                <a:lnTo>
                  <a:pt x="202" y="66"/>
                </a:lnTo>
                <a:lnTo>
                  <a:pt x="202" y="66"/>
                </a:lnTo>
                <a:lnTo>
                  <a:pt x="200" y="65"/>
                </a:lnTo>
                <a:lnTo>
                  <a:pt x="198" y="59"/>
                </a:lnTo>
                <a:lnTo>
                  <a:pt x="196" y="57"/>
                </a:lnTo>
                <a:lnTo>
                  <a:pt x="194" y="57"/>
                </a:lnTo>
                <a:lnTo>
                  <a:pt x="185" y="55"/>
                </a:lnTo>
                <a:lnTo>
                  <a:pt x="183" y="55"/>
                </a:lnTo>
                <a:lnTo>
                  <a:pt x="179" y="57"/>
                </a:lnTo>
                <a:lnTo>
                  <a:pt x="157" y="53"/>
                </a:lnTo>
                <a:lnTo>
                  <a:pt x="154" y="53"/>
                </a:lnTo>
                <a:lnTo>
                  <a:pt x="153" y="53"/>
                </a:lnTo>
                <a:lnTo>
                  <a:pt x="149" y="50"/>
                </a:lnTo>
                <a:lnTo>
                  <a:pt x="143" y="43"/>
                </a:lnTo>
                <a:lnTo>
                  <a:pt x="122" y="29"/>
                </a:lnTo>
                <a:lnTo>
                  <a:pt x="114" y="23"/>
                </a:lnTo>
                <a:lnTo>
                  <a:pt x="100" y="13"/>
                </a:lnTo>
                <a:lnTo>
                  <a:pt x="84" y="6"/>
                </a:lnTo>
                <a:lnTo>
                  <a:pt x="84" y="5"/>
                </a:lnTo>
                <a:lnTo>
                  <a:pt x="74" y="2"/>
                </a:lnTo>
                <a:lnTo>
                  <a:pt x="64" y="0"/>
                </a:lnTo>
                <a:lnTo>
                  <a:pt x="62" y="0"/>
                </a:lnTo>
                <a:lnTo>
                  <a:pt x="48" y="8"/>
                </a:lnTo>
                <a:lnTo>
                  <a:pt x="32" y="12"/>
                </a:lnTo>
                <a:lnTo>
                  <a:pt x="49" y="30"/>
                </a:lnTo>
                <a:lnTo>
                  <a:pt x="44" y="33"/>
                </a:lnTo>
                <a:lnTo>
                  <a:pt x="44" y="34"/>
                </a:lnTo>
                <a:lnTo>
                  <a:pt x="42" y="38"/>
                </a:lnTo>
                <a:lnTo>
                  <a:pt x="42" y="39"/>
                </a:lnTo>
                <a:lnTo>
                  <a:pt x="40" y="39"/>
                </a:lnTo>
                <a:lnTo>
                  <a:pt x="34" y="39"/>
                </a:lnTo>
                <a:lnTo>
                  <a:pt x="30" y="43"/>
                </a:lnTo>
                <a:lnTo>
                  <a:pt x="26" y="47"/>
                </a:lnTo>
                <a:lnTo>
                  <a:pt x="25" y="51"/>
                </a:lnTo>
                <a:lnTo>
                  <a:pt x="21" y="53"/>
                </a:lnTo>
                <a:lnTo>
                  <a:pt x="12" y="53"/>
                </a:lnTo>
                <a:lnTo>
                  <a:pt x="7" y="51"/>
                </a:lnTo>
                <a:lnTo>
                  <a:pt x="4" y="51"/>
                </a:lnTo>
                <a:lnTo>
                  <a:pt x="3" y="55"/>
                </a:lnTo>
                <a:lnTo>
                  <a:pt x="3" y="61"/>
                </a:lnTo>
                <a:lnTo>
                  <a:pt x="3" y="66"/>
                </a:lnTo>
                <a:lnTo>
                  <a:pt x="0" y="70"/>
                </a:lnTo>
                <a:lnTo>
                  <a:pt x="0" y="73"/>
                </a:lnTo>
                <a:lnTo>
                  <a:pt x="0" y="74"/>
                </a:lnTo>
                <a:lnTo>
                  <a:pt x="3" y="74"/>
                </a:lnTo>
                <a:lnTo>
                  <a:pt x="4" y="73"/>
                </a:lnTo>
                <a:lnTo>
                  <a:pt x="8" y="74"/>
                </a:lnTo>
                <a:lnTo>
                  <a:pt x="12" y="77"/>
                </a:lnTo>
                <a:lnTo>
                  <a:pt x="13" y="82"/>
                </a:lnTo>
                <a:lnTo>
                  <a:pt x="21" y="94"/>
                </a:lnTo>
                <a:lnTo>
                  <a:pt x="29" y="107"/>
                </a:lnTo>
                <a:lnTo>
                  <a:pt x="32" y="110"/>
                </a:lnTo>
                <a:lnTo>
                  <a:pt x="34" y="112"/>
                </a:lnTo>
                <a:lnTo>
                  <a:pt x="34" y="114"/>
                </a:lnTo>
                <a:lnTo>
                  <a:pt x="36" y="116"/>
                </a:lnTo>
                <a:lnTo>
                  <a:pt x="38" y="120"/>
                </a:lnTo>
                <a:lnTo>
                  <a:pt x="44" y="126"/>
                </a:lnTo>
                <a:lnTo>
                  <a:pt x="44" y="130"/>
                </a:lnTo>
                <a:lnTo>
                  <a:pt x="44" y="131"/>
                </a:lnTo>
                <a:lnTo>
                  <a:pt x="42" y="134"/>
                </a:lnTo>
                <a:lnTo>
                  <a:pt x="46" y="139"/>
                </a:lnTo>
                <a:lnTo>
                  <a:pt x="48" y="140"/>
                </a:lnTo>
                <a:lnTo>
                  <a:pt x="49" y="143"/>
                </a:lnTo>
                <a:lnTo>
                  <a:pt x="53" y="144"/>
                </a:lnTo>
                <a:lnTo>
                  <a:pt x="57" y="147"/>
                </a:lnTo>
                <a:lnTo>
                  <a:pt x="62" y="152"/>
                </a:lnTo>
                <a:lnTo>
                  <a:pt x="66" y="158"/>
                </a:lnTo>
                <a:lnTo>
                  <a:pt x="69" y="164"/>
                </a:lnTo>
                <a:lnTo>
                  <a:pt x="70" y="166"/>
                </a:lnTo>
                <a:lnTo>
                  <a:pt x="73" y="167"/>
                </a:lnTo>
                <a:lnTo>
                  <a:pt x="70" y="167"/>
                </a:lnTo>
                <a:lnTo>
                  <a:pt x="73" y="170"/>
                </a:lnTo>
                <a:lnTo>
                  <a:pt x="74" y="175"/>
                </a:lnTo>
                <a:lnTo>
                  <a:pt x="74" y="180"/>
                </a:lnTo>
                <a:lnTo>
                  <a:pt x="74" y="187"/>
                </a:lnTo>
                <a:lnTo>
                  <a:pt x="76" y="195"/>
                </a:lnTo>
                <a:lnTo>
                  <a:pt x="76" y="197"/>
                </a:lnTo>
                <a:lnTo>
                  <a:pt x="78" y="201"/>
                </a:lnTo>
                <a:lnTo>
                  <a:pt x="82" y="208"/>
                </a:lnTo>
                <a:lnTo>
                  <a:pt x="88" y="213"/>
                </a:lnTo>
                <a:lnTo>
                  <a:pt x="92" y="215"/>
                </a:lnTo>
                <a:lnTo>
                  <a:pt x="96" y="217"/>
                </a:lnTo>
                <a:lnTo>
                  <a:pt x="101" y="223"/>
                </a:lnTo>
                <a:lnTo>
                  <a:pt x="104" y="224"/>
                </a:lnTo>
                <a:lnTo>
                  <a:pt x="105" y="228"/>
                </a:lnTo>
                <a:lnTo>
                  <a:pt x="106" y="231"/>
                </a:lnTo>
                <a:lnTo>
                  <a:pt x="109" y="235"/>
                </a:lnTo>
                <a:lnTo>
                  <a:pt x="110" y="240"/>
                </a:lnTo>
                <a:lnTo>
                  <a:pt x="113" y="244"/>
                </a:lnTo>
                <a:lnTo>
                  <a:pt x="114" y="248"/>
                </a:lnTo>
                <a:lnTo>
                  <a:pt x="117" y="252"/>
                </a:lnTo>
                <a:lnTo>
                  <a:pt x="119" y="258"/>
                </a:lnTo>
                <a:lnTo>
                  <a:pt x="127" y="265"/>
                </a:lnTo>
                <a:lnTo>
                  <a:pt x="130" y="268"/>
                </a:lnTo>
                <a:lnTo>
                  <a:pt x="130" y="272"/>
                </a:lnTo>
                <a:lnTo>
                  <a:pt x="131" y="272"/>
                </a:lnTo>
                <a:lnTo>
                  <a:pt x="133" y="274"/>
                </a:lnTo>
                <a:lnTo>
                  <a:pt x="135" y="278"/>
                </a:lnTo>
                <a:lnTo>
                  <a:pt x="137" y="281"/>
                </a:lnTo>
                <a:lnTo>
                  <a:pt x="137" y="285"/>
                </a:lnTo>
                <a:lnTo>
                  <a:pt x="137" y="288"/>
                </a:lnTo>
                <a:lnTo>
                  <a:pt x="139" y="285"/>
                </a:lnTo>
                <a:lnTo>
                  <a:pt x="141" y="284"/>
                </a:lnTo>
                <a:lnTo>
                  <a:pt x="145" y="280"/>
                </a:lnTo>
                <a:lnTo>
                  <a:pt x="145" y="278"/>
                </a:lnTo>
                <a:lnTo>
                  <a:pt x="143" y="276"/>
                </a:lnTo>
                <a:lnTo>
                  <a:pt x="143" y="268"/>
                </a:lnTo>
                <a:lnTo>
                  <a:pt x="145" y="266"/>
                </a:lnTo>
                <a:lnTo>
                  <a:pt x="149" y="266"/>
                </a:lnTo>
                <a:lnTo>
                  <a:pt x="150" y="266"/>
                </a:lnTo>
                <a:lnTo>
                  <a:pt x="154" y="268"/>
                </a:lnTo>
                <a:lnTo>
                  <a:pt x="161" y="268"/>
                </a:lnTo>
                <a:lnTo>
                  <a:pt x="166" y="266"/>
                </a:lnTo>
                <a:lnTo>
                  <a:pt x="174" y="266"/>
                </a:lnTo>
                <a:lnTo>
                  <a:pt x="179" y="266"/>
                </a:lnTo>
                <a:lnTo>
                  <a:pt x="183" y="268"/>
                </a:lnTo>
                <a:lnTo>
                  <a:pt x="198" y="268"/>
                </a:lnTo>
                <a:lnTo>
                  <a:pt x="200" y="270"/>
                </a:lnTo>
                <a:lnTo>
                  <a:pt x="202" y="272"/>
                </a:lnTo>
                <a:lnTo>
                  <a:pt x="202" y="274"/>
                </a:lnTo>
                <a:lnTo>
                  <a:pt x="206" y="274"/>
                </a:lnTo>
                <a:lnTo>
                  <a:pt x="210" y="274"/>
                </a:lnTo>
                <a:lnTo>
                  <a:pt x="211" y="270"/>
                </a:lnTo>
                <a:lnTo>
                  <a:pt x="215" y="262"/>
                </a:lnTo>
                <a:lnTo>
                  <a:pt x="218" y="257"/>
                </a:lnTo>
                <a:lnTo>
                  <a:pt x="223" y="253"/>
                </a:lnTo>
                <a:lnTo>
                  <a:pt x="228" y="249"/>
                </a:lnTo>
                <a:lnTo>
                  <a:pt x="236" y="245"/>
                </a:lnTo>
                <a:lnTo>
                  <a:pt x="242" y="245"/>
                </a:lnTo>
                <a:lnTo>
                  <a:pt x="281" y="236"/>
                </a:lnTo>
                <a:lnTo>
                  <a:pt x="281" y="236"/>
                </a:lnTo>
                <a:lnTo>
                  <a:pt x="308" y="228"/>
                </a:lnTo>
                <a:lnTo>
                  <a:pt x="328" y="221"/>
                </a:lnTo>
                <a:lnTo>
                  <a:pt x="328" y="219"/>
                </a:lnTo>
                <a:lnTo>
                  <a:pt x="328" y="217"/>
                </a:lnTo>
                <a:lnTo>
                  <a:pt x="333" y="196"/>
                </a:lnTo>
                <a:lnTo>
                  <a:pt x="335" y="188"/>
                </a:lnTo>
                <a:lnTo>
                  <a:pt x="335" y="184"/>
                </a:lnTo>
                <a:lnTo>
                  <a:pt x="333" y="180"/>
                </a:lnTo>
                <a:lnTo>
                  <a:pt x="333" y="180"/>
                </a:lnTo>
                <a:lnTo>
                  <a:pt x="333" y="180"/>
                </a:lnTo>
                <a:lnTo>
                  <a:pt x="333" y="180"/>
                </a:lnTo>
                <a:lnTo>
                  <a:pt x="333" y="180"/>
                </a:lnTo>
                <a:lnTo>
                  <a:pt x="333" y="180"/>
                </a:lnTo>
                <a:lnTo>
                  <a:pt x="333" y="18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55" name="Freeform 166"/>
          <p:cNvSpPr>
            <a:spLocks noEditPoints="1"/>
          </p:cNvSpPr>
          <p:nvPr/>
        </p:nvSpPr>
        <p:spPr bwMode="auto">
          <a:xfrm>
            <a:off x="5231014" y="3235342"/>
            <a:ext cx="339328" cy="302969"/>
          </a:xfrm>
          <a:custGeom>
            <a:avLst/>
            <a:gdLst>
              <a:gd name="T0" fmla="*/ 184 w 190"/>
              <a:gd name="T1" fmla="*/ 117 h 123"/>
              <a:gd name="T2" fmla="*/ 176 w 190"/>
              <a:gd name="T3" fmla="*/ 117 h 123"/>
              <a:gd name="T4" fmla="*/ 173 w 190"/>
              <a:gd name="T5" fmla="*/ 122 h 123"/>
              <a:gd name="T6" fmla="*/ 186 w 190"/>
              <a:gd name="T7" fmla="*/ 123 h 123"/>
              <a:gd name="T8" fmla="*/ 190 w 190"/>
              <a:gd name="T9" fmla="*/ 119 h 123"/>
              <a:gd name="T10" fmla="*/ 186 w 190"/>
              <a:gd name="T11" fmla="*/ 118 h 123"/>
              <a:gd name="T12" fmla="*/ 186 w 190"/>
              <a:gd name="T13" fmla="*/ 118 h 123"/>
              <a:gd name="T14" fmla="*/ 186 w 190"/>
              <a:gd name="T15" fmla="*/ 118 h 123"/>
              <a:gd name="T16" fmla="*/ 164 w 190"/>
              <a:gd name="T17" fmla="*/ 42 h 123"/>
              <a:gd name="T18" fmla="*/ 162 w 190"/>
              <a:gd name="T19" fmla="*/ 36 h 123"/>
              <a:gd name="T20" fmla="*/ 160 w 190"/>
              <a:gd name="T21" fmla="*/ 30 h 123"/>
              <a:gd name="T22" fmla="*/ 157 w 190"/>
              <a:gd name="T23" fmla="*/ 26 h 123"/>
              <a:gd name="T24" fmla="*/ 153 w 190"/>
              <a:gd name="T25" fmla="*/ 16 h 123"/>
              <a:gd name="T26" fmla="*/ 146 w 190"/>
              <a:gd name="T27" fmla="*/ 3 h 123"/>
              <a:gd name="T28" fmla="*/ 146 w 190"/>
              <a:gd name="T29" fmla="*/ 0 h 123"/>
              <a:gd name="T30" fmla="*/ 101 w 190"/>
              <a:gd name="T31" fmla="*/ 9 h 123"/>
              <a:gd name="T32" fmla="*/ 88 w 190"/>
              <a:gd name="T33" fmla="*/ 17 h 123"/>
              <a:gd name="T34" fmla="*/ 80 w 190"/>
              <a:gd name="T35" fmla="*/ 26 h 123"/>
              <a:gd name="T36" fmla="*/ 75 w 190"/>
              <a:gd name="T37" fmla="*/ 38 h 123"/>
              <a:gd name="T38" fmla="*/ 67 w 190"/>
              <a:gd name="T39" fmla="*/ 38 h 123"/>
              <a:gd name="T40" fmla="*/ 65 w 190"/>
              <a:gd name="T41" fmla="*/ 34 h 123"/>
              <a:gd name="T42" fmla="*/ 48 w 190"/>
              <a:gd name="T43" fmla="*/ 32 h 123"/>
              <a:gd name="T44" fmla="*/ 39 w 190"/>
              <a:gd name="T45" fmla="*/ 30 h 123"/>
              <a:gd name="T46" fmla="*/ 26 w 190"/>
              <a:gd name="T47" fmla="*/ 32 h 123"/>
              <a:gd name="T48" fmla="*/ 15 w 190"/>
              <a:gd name="T49" fmla="*/ 30 h 123"/>
              <a:gd name="T50" fmla="*/ 10 w 190"/>
              <a:gd name="T51" fmla="*/ 30 h 123"/>
              <a:gd name="T52" fmla="*/ 8 w 190"/>
              <a:gd name="T53" fmla="*/ 40 h 123"/>
              <a:gd name="T54" fmla="*/ 10 w 190"/>
              <a:gd name="T55" fmla="*/ 44 h 123"/>
              <a:gd name="T56" fmla="*/ 4 w 190"/>
              <a:gd name="T57" fmla="*/ 49 h 123"/>
              <a:gd name="T58" fmla="*/ 4 w 190"/>
              <a:gd name="T59" fmla="*/ 53 h 123"/>
              <a:gd name="T60" fmla="*/ 2 w 190"/>
              <a:gd name="T61" fmla="*/ 62 h 123"/>
              <a:gd name="T62" fmla="*/ 4 w 190"/>
              <a:gd name="T63" fmla="*/ 70 h 123"/>
              <a:gd name="T64" fmla="*/ 0 w 190"/>
              <a:gd name="T65" fmla="*/ 70 h 123"/>
              <a:gd name="T66" fmla="*/ 6 w 190"/>
              <a:gd name="T67" fmla="*/ 78 h 123"/>
              <a:gd name="T68" fmla="*/ 11 w 190"/>
              <a:gd name="T69" fmla="*/ 97 h 123"/>
              <a:gd name="T70" fmla="*/ 11 w 190"/>
              <a:gd name="T71" fmla="*/ 105 h 123"/>
              <a:gd name="T72" fmla="*/ 14 w 190"/>
              <a:gd name="T73" fmla="*/ 110 h 123"/>
              <a:gd name="T74" fmla="*/ 15 w 190"/>
              <a:gd name="T75" fmla="*/ 117 h 123"/>
              <a:gd name="T76" fmla="*/ 22 w 190"/>
              <a:gd name="T77" fmla="*/ 117 h 123"/>
              <a:gd name="T78" fmla="*/ 27 w 190"/>
              <a:gd name="T79" fmla="*/ 118 h 123"/>
              <a:gd name="T80" fmla="*/ 35 w 190"/>
              <a:gd name="T81" fmla="*/ 117 h 123"/>
              <a:gd name="T82" fmla="*/ 39 w 190"/>
              <a:gd name="T83" fmla="*/ 114 h 123"/>
              <a:gd name="T84" fmla="*/ 42 w 190"/>
              <a:gd name="T85" fmla="*/ 113 h 123"/>
              <a:gd name="T86" fmla="*/ 46 w 190"/>
              <a:gd name="T87" fmla="*/ 110 h 123"/>
              <a:gd name="T88" fmla="*/ 53 w 190"/>
              <a:gd name="T89" fmla="*/ 105 h 123"/>
              <a:gd name="T90" fmla="*/ 71 w 190"/>
              <a:gd name="T91" fmla="*/ 102 h 123"/>
              <a:gd name="T92" fmla="*/ 80 w 190"/>
              <a:gd name="T93" fmla="*/ 97 h 123"/>
              <a:gd name="T94" fmla="*/ 88 w 190"/>
              <a:gd name="T95" fmla="*/ 93 h 123"/>
              <a:gd name="T96" fmla="*/ 93 w 190"/>
              <a:gd name="T97" fmla="*/ 93 h 123"/>
              <a:gd name="T98" fmla="*/ 101 w 190"/>
              <a:gd name="T99" fmla="*/ 87 h 123"/>
              <a:gd name="T100" fmla="*/ 111 w 190"/>
              <a:gd name="T101" fmla="*/ 80 h 123"/>
              <a:gd name="T102" fmla="*/ 127 w 190"/>
              <a:gd name="T103" fmla="*/ 76 h 123"/>
              <a:gd name="T104" fmla="*/ 140 w 190"/>
              <a:gd name="T105" fmla="*/ 70 h 123"/>
              <a:gd name="T106" fmla="*/ 145 w 190"/>
              <a:gd name="T107" fmla="*/ 66 h 123"/>
              <a:gd name="T108" fmla="*/ 150 w 190"/>
              <a:gd name="T109" fmla="*/ 65 h 123"/>
              <a:gd name="T110" fmla="*/ 153 w 190"/>
              <a:gd name="T111" fmla="*/ 60 h 123"/>
              <a:gd name="T112" fmla="*/ 154 w 190"/>
              <a:gd name="T113" fmla="*/ 52 h 123"/>
              <a:gd name="T114" fmla="*/ 166 w 190"/>
              <a:gd name="T115" fmla="*/ 44 h 123"/>
              <a:gd name="T116" fmla="*/ 164 w 190"/>
              <a:gd name="T117" fmla="*/ 42 h 123"/>
              <a:gd name="T118" fmla="*/ 164 w 190"/>
              <a:gd name="T119" fmla="*/ 42 h 123"/>
              <a:gd name="T120" fmla="*/ 164 w 190"/>
              <a:gd name="T121" fmla="*/ 42 h 123"/>
              <a:gd name="T122" fmla="*/ 164 w 190"/>
              <a:gd name="T123" fmla="*/ 4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0" h="123">
                <a:moveTo>
                  <a:pt x="186" y="118"/>
                </a:moveTo>
                <a:lnTo>
                  <a:pt x="184" y="117"/>
                </a:lnTo>
                <a:lnTo>
                  <a:pt x="180" y="118"/>
                </a:lnTo>
                <a:lnTo>
                  <a:pt x="176" y="117"/>
                </a:lnTo>
                <a:lnTo>
                  <a:pt x="173" y="118"/>
                </a:lnTo>
                <a:lnTo>
                  <a:pt x="173" y="122"/>
                </a:lnTo>
                <a:lnTo>
                  <a:pt x="180" y="123"/>
                </a:lnTo>
                <a:lnTo>
                  <a:pt x="186" y="123"/>
                </a:lnTo>
                <a:lnTo>
                  <a:pt x="189" y="122"/>
                </a:lnTo>
                <a:lnTo>
                  <a:pt x="190" y="119"/>
                </a:lnTo>
                <a:lnTo>
                  <a:pt x="186" y="118"/>
                </a:lnTo>
                <a:lnTo>
                  <a:pt x="186" y="118"/>
                </a:lnTo>
                <a:lnTo>
                  <a:pt x="186" y="118"/>
                </a:lnTo>
                <a:lnTo>
                  <a:pt x="186" y="118"/>
                </a:lnTo>
                <a:lnTo>
                  <a:pt x="186" y="118"/>
                </a:lnTo>
                <a:lnTo>
                  <a:pt x="186" y="118"/>
                </a:lnTo>
                <a:lnTo>
                  <a:pt x="186" y="118"/>
                </a:lnTo>
                <a:close/>
                <a:moveTo>
                  <a:pt x="164" y="42"/>
                </a:moveTo>
                <a:lnTo>
                  <a:pt x="162" y="40"/>
                </a:lnTo>
                <a:lnTo>
                  <a:pt x="162" y="36"/>
                </a:lnTo>
                <a:lnTo>
                  <a:pt x="160" y="34"/>
                </a:lnTo>
                <a:lnTo>
                  <a:pt x="160" y="30"/>
                </a:lnTo>
                <a:lnTo>
                  <a:pt x="158" y="29"/>
                </a:lnTo>
                <a:lnTo>
                  <a:pt x="157" y="26"/>
                </a:lnTo>
                <a:lnTo>
                  <a:pt x="156" y="22"/>
                </a:lnTo>
                <a:lnTo>
                  <a:pt x="153" y="16"/>
                </a:lnTo>
                <a:lnTo>
                  <a:pt x="153" y="16"/>
                </a:lnTo>
                <a:lnTo>
                  <a:pt x="146" y="3"/>
                </a:lnTo>
                <a:lnTo>
                  <a:pt x="145" y="0"/>
                </a:lnTo>
                <a:lnTo>
                  <a:pt x="146" y="0"/>
                </a:lnTo>
                <a:lnTo>
                  <a:pt x="107" y="9"/>
                </a:lnTo>
                <a:lnTo>
                  <a:pt x="101" y="9"/>
                </a:lnTo>
                <a:lnTo>
                  <a:pt x="93" y="13"/>
                </a:lnTo>
                <a:lnTo>
                  <a:pt x="88" y="17"/>
                </a:lnTo>
                <a:lnTo>
                  <a:pt x="83" y="21"/>
                </a:lnTo>
                <a:lnTo>
                  <a:pt x="80" y="26"/>
                </a:lnTo>
                <a:lnTo>
                  <a:pt x="76" y="34"/>
                </a:lnTo>
                <a:lnTo>
                  <a:pt x="75" y="38"/>
                </a:lnTo>
                <a:lnTo>
                  <a:pt x="71" y="38"/>
                </a:lnTo>
                <a:lnTo>
                  <a:pt x="67" y="38"/>
                </a:lnTo>
                <a:lnTo>
                  <a:pt x="67" y="36"/>
                </a:lnTo>
                <a:lnTo>
                  <a:pt x="65" y="34"/>
                </a:lnTo>
                <a:lnTo>
                  <a:pt x="63" y="32"/>
                </a:lnTo>
                <a:lnTo>
                  <a:pt x="48" y="32"/>
                </a:lnTo>
                <a:lnTo>
                  <a:pt x="44" y="30"/>
                </a:lnTo>
                <a:lnTo>
                  <a:pt x="39" y="30"/>
                </a:lnTo>
                <a:lnTo>
                  <a:pt x="31" y="30"/>
                </a:lnTo>
                <a:lnTo>
                  <a:pt x="26" y="32"/>
                </a:lnTo>
                <a:lnTo>
                  <a:pt x="19" y="32"/>
                </a:lnTo>
                <a:lnTo>
                  <a:pt x="15" y="30"/>
                </a:lnTo>
                <a:lnTo>
                  <a:pt x="14" y="30"/>
                </a:lnTo>
                <a:lnTo>
                  <a:pt x="10" y="30"/>
                </a:lnTo>
                <a:lnTo>
                  <a:pt x="8" y="32"/>
                </a:lnTo>
                <a:lnTo>
                  <a:pt x="8" y="40"/>
                </a:lnTo>
                <a:lnTo>
                  <a:pt x="10" y="42"/>
                </a:lnTo>
                <a:lnTo>
                  <a:pt x="10" y="44"/>
                </a:lnTo>
                <a:lnTo>
                  <a:pt x="6" y="48"/>
                </a:lnTo>
                <a:lnTo>
                  <a:pt x="4" y="49"/>
                </a:lnTo>
                <a:lnTo>
                  <a:pt x="2" y="52"/>
                </a:lnTo>
                <a:lnTo>
                  <a:pt x="4" y="53"/>
                </a:lnTo>
                <a:lnTo>
                  <a:pt x="4" y="57"/>
                </a:lnTo>
                <a:lnTo>
                  <a:pt x="2" y="62"/>
                </a:lnTo>
                <a:lnTo>
                  <a:pt x="2" y="66"/>
                </a:lnTo>
                <a:lnTo>
                  <a:pt x="4" y="70"/>
                </a:lnTo>
                <a:lnTo>
                  <a:pt x="2" y="70"/>
                </a:lnTo>
                <a:lnTo>
                  <a:pt x="0" y="70"/>
                </a:lnTo>
                <a:lnTo>
                  <a:pt x="4" y="73"/>
                </a:lnTo>
                <a:lnTo>
                  <a:pt x="6" y="78"/>
                </a:lnTo>
                <a:lnTo>
                  <a:pt x="10" y="93"/>
                </a:lnTo>
                <a:lnTo>
                  <a:pt x="11" y="97"/>
                </a:lnTo>
                <a:lnTo>
                  <a:pt x="11" y="101"/>
                </a:lnTo>
                <a:lnTo>
                  <a:pt x="11" y="105"/>
                </a:lnTo>
                <a:lnTo>
                  <a:pt x="14" y="109"/>
                </a:lnTo>
                <a:lnTo>
                  <a:pt x="14" y="110"/>
                </a:lnTo>
                <a:lnTo>
                  <a:pt x="15" y="114"/>
                </a:lnTo>
                <a:lnTo>
                  <a:pt x="15" y="117"/>
                </a:lnTo>
                <a:lnTo>
                  <a:pt x="19" y="117"/>
                </a:lnTo>
                <a:lnTo>
                  <a:pt x="22" y="117"/>
                </a:lnTo>
                <a:lnTo>
                  <a:pt x="23" y="118"/>
                </a:lnTo>
                <a:lnTo>
                  <a:pt x="27" y="118"/>
                </a:lnTo>
                <a:lnTo>
                  <a:pt x="32" y="117"/>
                </a:lnTo>
                <a:lnTo>
                  <a:pt x="35" y="117"/>
                </a:lnTo>
                <a:lnTo>
                  <a:pt x="39" y="117"/>
                </a:lnTo>
                <a:lnTo>
                  <a:pt x="39" y="114"/>
                </a:lnTo>
                <a:lnTo>
                  <a:pt x="40" y="117"/>
                </a:lnTo>
                <a:lnTo>
                  <a:pt x="42" y="113"/>
                </a:lnTo>
                <a:lnTo>
                  <a:pt x="44" y="110"/>
                </a:lnTo>
                <a:lnTo>
                  <a:pt x="46" y="110"/>
                </a:lnTo>
                <a:lnTo>
                  <a:pt x="50" y="106"/>
                </a:lnTo>
                <a:lnTo>
                  <a:pt x="53" y="105"/>
                </a:lnTo>
                <a:lnTo>
                  <a:pt x="67" y="102"/>
                </a:lnTo>
                <a:lnTo>
                  <a:pt x="71" y="102"/>
                </a:lnTo>
                <a:lnTo>
                  <a:pt x="75" y="101"/>
                </a:lnTo>
                <a:lnTo>
                  <a:pt x="80" y="97"/>
                </a:lnTo>
                <a:lnTo>
                  <a:pt x="84" y="95"/>
                </a:lnTo>
                <a:lnTo>
                  <a:pt x="88" y="93"/>
                </a:lnTo>
                <a:lnTo>
                  <a:pt x="89" y="93"/>
                </a:lnTo>
                <a:lnTo>
                  <a:pt x="93" y="93"/>
                </a:lnTo>
                <a:lnTo>
                  <a:pt x="99" y="91"/>
                </a:lnTo>
                <a:lnTo>
                  <a:pt x="101" y="87"/>
                </a:lnTo>
                <a:lnTo>
                  <a:pt x="105" y="83"/>
                </a:lnTo>
                <a:lnTo>
                  <a:pt x="111" y="80"/>
                </a:lnTo>
                <a:lnTo>
                  <a:pt x="119" y="78"/>
                </a:lnTo>
                <a:lnTo>
                  <a:pt x="127" y="76"/>
                </a:lnTo>
                <a:lnTo>
                  <a:pt x="132" y="74"/>
                </a:lnTo>
                <a:lnTo>
                  <a:pt x="140" y="70"/>
                </a:lnTo>
                <a:lnTo>
                  <a:pt x="142" y="69"/>
                </a:lnTo>
                <a:lnTo>
                  <a:pt x="145" y="66"/>
                </a:lnTo>
                <a:lnTo>
                  <a:pt x="149" y="65"/>
                </a:lnTo>
                <a:lnTo>
                  <a:pt x="150" y="65"/>
                </a:lnTo>
                <a:lnTo>
                  <a:pt x="153" y="62"/>
                </a:lnTo>
                <a:lnTo>
                  <a:pt x="153" y="60"/>
                </a:lnTo>
                <a:lnTo>
                  <a:pt x="153" y="53"/>
                </a:lnTo>
                <a:lnTo>
                  <a:pt x="154" y="52"/>
                </a:lnTo>
                <a:lnTo>
                  <a:pt x="158" y="48"/>
                </a:lnTo>
                <a:lnTo>
                  <a:pt x="166" y="44"/>
                </a:lnTo>
                <a:lnTo>
                  <a:pt x="164" y="44"/>
                </a:lnTo>
                <a:lnTo>
                  <a:pt x="164" y="42"/>
                </a:lnTo>
                <a:lnTo>
                  <a:pt x="164" y="42"/>
                </a:lnTo>
                <a:lnTo>
                  <a:pt x="164" y="42"/>
                </a:lnTo>
                <a:lnTo>
                  <a:pt x="164" y="42"/>
                </a:lnTo>
                <a:lnTo>
                  <a:pt x="164" y="42"/>
                </a:lnTo>
                <a:lnTo>
                  <a:pt x="164" y="42"/>
                </a:lnTo>
                <a:lnTo>
                  <a:pt x="164" y="42"/>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56" name="Freeform 167"/>
          <p:cNvSpPr>
            <a:spLocks/>
          </p:cNvSpPr>
          <p:nvPr/>
        </p:nvSpPr>
        <p:spPr bwMode="auto">
          <a:xfrm>
            <a:off x="5489974" y="2976711"/>
            <a:ext cx="214312" cy="367011"/>
          </a:xfrm>
          <a:custGeom>
            <a:avLst/>
            <a:gdLst>
              <a:gd name="T0" fmla="*/ 114 w 120"/>
              <a:gd name="T1" fmla="*/ 42 h 149"/>
              <a:gd name="T2" fmla="*/ 106 w 120"/>
              <a:gd name="T3" fmla="*/ 33 h 149"/>
              <a:gd name="T4" fmla="*/ 101 w 120"/>
              <a:gd name="T5" fmla="*/ 25 h 149"/>
              <a:gd name="T6" fmla="*/ 88 w 120"/>
              <a:gd name="T7" fmla="*/ 21 h 149"/>
              <a:gd name="T8" fmla="*/ 75 w 120"/>
              <a:gd name="T9" fmla="*/ 17 h 149"/>
              <a:gd name="T10" fmla="*/ 63 w 120"/>
              <a:gd name="T11" fmla="*/ 3 h 149"/>
              <a:gd name="T12" fmla="*/ 61 w 120"/>
              <a:gd name="T13" fmla="*/ 0 h 149"/>
              <a:gd name="T14" fmla="*/ 55 w 120"/>
              <a:gd name="T15" fmla="*/ 0 h 149"/>
              <a:gd name="T16" fmla="*/ 53 w 120"/>
              <a:gd name="T17" fmla="*/ 3 h 149"/>
              <a:gd name="T18" fmla="*/ 55 w 120"/>
              <a:gd name="T19" fmla="*/ 13 h 149"/>
              <a:gd name="T20" fmla="*/ 57 w 120"/>
              <a:gd name="T21" fmla="*/ 16 h 149"/>
              <a:gd name="T22" fmla="*/ 49 w 120"/>
              <a:gd name="T23" fmla="*/ 17 h 149"/>
              <a:gd name="T24" fmla="*/ 52 w 120"/>
              <a:gd name="T25" fmla="*/ 21 h 149"/>
              <a:gd name="T26" fmla="*/ 48 w 120"/>
              <a:gd name="T27" fmla="*/ 35 h 149"/>
              <a:gd name="T28" fmla="*/ 48 w 120"/>
              <a:gd name="T29" fmla="*/ 42 h 149"/>
              <a:gd name="T30" fmla="*/ 49 w 120"/>
              <a:gd name="T31" fmla="*/ 46 h 149"/>
              <a:gd name="T32" fmla="*/ 55 w 120"/>
              <a:gd name="T33" fmla="*/ 53 h 149"/>
              <a:gd name="T34" fmla="*/ 53 w 120"/>
              <a:gd name="T35" fmla="*/ 65 h 149"/>
              <a:gd name="T36" fmla="*/ 48 w 120"/>
              <a:gd name="T37" fmla="*/ 88 h 149"/>
              <a:gd name="T38" fmla="*/ 28 w 120"/>
              <a:gd name="T39" fmla="*/ 97 h 149"/>
              <a:gd name="T40" fmla="*/ 0 w 120"/>
              <a:gd name="T41" fmla="*/ 105 h 149"/>
              <a:gd name="T42" fmla="*/ 8 w 120"/>
              <a:gd name="T43" fmla="*/ 121 h 149"/>
              <a:gd name="T44" fmla="*/ 11 w 120"/>
              <a:gd name="T45" fmla="*/ 127 h 149"/>
              <a:gd name="T46" fmla="*/ 13 w 120"/>
              <a:gd name="T47" fmla="*/ 134 h 149"/>
              <a:gd name="T48" fmla="*/ 15 w 120"/>
              <a:gd name="T49" fmla="*/ 139 h 149"/>
              <a:gd name="T50" fmla="*/ 17 w 120"/>
              <a:gd name="T51" fmla="*/ 145 h 149"/>
              <a:gd name="T52" fmla="*/ 19 w 120"/>
              <a:gd name="T53" fmla="*/ 149 h 149"/>
              <a:gd name="T54" fmla="*/ 27 w 120"/>
              <a:gd name="T55" fmla="*/ 149 h 149"/>
              <a:gd name="T56" fmla="*/ 36 w 120"/>
              <a:gd name="T57" fmla="*/ 145 h 149"/>
              <a:gd name="T58" fmla="*/ 44 w 120"/>
              <a:gd name="T59" fmla="*/ 143 h 149"/>
              <a:gd name="T60" fmla="*/ 48 w 120"/>
              <a:gd name="T61" fmla="*/ 145 h 149"/>
              <a:gd name="T62" fmla="*/ 53 w 120"/>
              <a:gd name="T63" fmla="*/ 141 h 149"/>
              <a:gd name="T64" fmla="*/ 53 w 120"/>
              <a:gd name="T65" fmla="*/ 135 h 149"/>
              <a:gd name="T66" fmla="*/ 59 w 120"/>
              <a:gd name="T67" fmla="*/ 127 h 149"/>
              <a:gd name="T68" fmla="*/ 68 w 120"/>
              <a:gd name="T69" fmla="*/ 127 h 149"/>
              <a:gd name="T70" fmla="*/ 75 w 120"/>
              <a:gd name="T71" fmla="*/ 121 h 149"/>
              <a:gd name="T72" fmla="*/ 76 w 120"/>
              <a:gd name="T73" fmla="*/ 113 h 149"/>
              <a:gd name="T74" fmla="*/ 89 w 120"/>
              <a:gd name="T75" fmla="*/ 109 h 149"/>
              <a:gd name="T76" fmla="*/ 92 w 120"/>
              <a:gd name="T77" fmla="*/ 106 h 149"/>
              <a:gd name="T78" fmla="*/ 89 w 120"/>
              <a:gd name="T79" fmla="*/ 97 h 149"/>
              <a:gd name="T80" fmla="*/ 92 w 120"/>
              <a:gd name="T81" fmla="*/ 86 h 149"/>
              <a:gd name="T82" fmla="*/ 96 w 120"/>
              <a:gd name="T83" fmla="*/ 80 h 149"/>
              <a:gd name="T84" fmla="*/ 97 w 120"/>
              <a:gd name="T85" fmla="*/ 80 h 149"/>
              <a:gd name="T86" fmla="*/ 101 w 120"/>
              <a:gd name="T87" fmla="*/ 82 h 149"/>
              <a:gd name="T88" fmla="*/ 102 w 120"/>
              <a:gd name="T89" fmla="*/ 77 h 149"/>
              <a:gd name="T90" fmla="*/ 109 w 120"/>
              <a:gd name="T91" fmla="*/ 66 h 149"/>
              <a:gd name="T92" fmla="*/ 114 w 120"/>
              <a:gd name="T93" fmla="*/ 60 h 149"/>
              <a:gd name="T94" fmla="*/ 120 w 120"/>
              <a:gd name="T95" fmla="*/ 46 h 149"/>
              <a:gd name="T96" fmla="*/ 118 w 120"/>
              <a:gd name="T97" fmla="*/ 44 h 149"/>
              <a:gd name="T98" fmla="*/ 118 w 120"/>
              <a:gd name="T99" fmla="*/ 44 h 149"/>
              <a:gd name="T100" fmla="*/ 118 w 120"/>
              <a:gd name="T101" fmla="*/ 44 h 149"/>
              <a:gd name="T102" fmla="*/ 118 w 120"/>
              <a:gd name="T103" fmla="*/ 4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 h="149">
                <a:moveTo>
                  <a:pt x="118" y="44"/>
                </a:moveTo>
                <a:lnTo>
                  <a:pt x="114" y="42"/>
                </a:lnTo>
                <a:lnTo>
                  <a:pt x="112" y="40"/>
                </a:lnTo>
                <a:lnTo>
                  <a:pt x="106" y="33"/>
                </a:lnTo>
                <a:lnTo>
                  <a:pt x="102" y="27"/>
                </a:lnTo>
                <a:lnTo>
                  <a:pt x="101" y="25"/>
                </a:lnTo>
                <a:lnTo>
                  <a:pt x="97" y="23"/>
                </a:lnTo>
                <a:lnTo>
                  <a:pt x="88" y="21"/>
                </a:lnTo>
                <a:lnTo>
                  <a:pt x="78" y="20"/>
                </a:lnTo>
                <a:lnTo>
                  <a:pt x="75" y="17"/>
                </a:lnTo>
                <a:lnTo>
                  <a:pt x="71" y="13"/>
                </a:lnTo>
                <a:lnTo>
                  <a:pt x="63" y="3"/>
                </a:lnTo>
                <a:lnTo>
                  <a:pt x="63" y="3"/>
                </a:lnTo>
                <a:lnTo>
                  <a:pt x="61" y="0"/>
                </a:lnTo>
                <a:lnTo>
                  <a:pt x="57" y="3"/>
                </a:lnTo>
                <a:lnTo>
                  <a:pt x="55" y="0"/>
                </a:lnTo>
                <a:lnTo>
                  <a:pt x="53" y="0"/>
                </a:lnTo>
                <a:lnTo>
                  <a:pt x="53" y="3"/>
                </a:lnTo>
                <a:lnTo>
                  <a:pt x="53" y="7"/>
                </a:lnTo>
                <a:lnTo>
                  <a:pt x="55" y="13"/>
                </a:lnTo>
                <a:lnTo>
                  <a:pt x="57" y="13"/>
                </a:lnTo>
                <a:lnTo>
                  <a:pt x="57" y="16"/>
                </a:lnTo>
                <a:lnTo>
                  <a:pt x="53" y="17"/>
                </a:lnTo>
                <a:lnTo>
                  <a:pt x="49" y="17"/>
                </a:lnTo>
                <a:lnTo>
                  <a:pt x="49" y="20"/>
                </a:lnTo>
                <a:lnTo>
                  <a:pt x="52" y="21"/>
                </a:lnTo>
                <a:lnTo>
                  <a:pt x="49" y="29"/>
                </a:lnTo>
                <a:lnTo>
                  <a:pt x="48" y="35"/>
                </a:lnTo>
                <a:lnTo>
                  <a:pt x="48" y="40"/>
                </a:lnTo>
                <a:lnTo>
                  <a:pt x="48" y="42"/>
                </a:lnTo>
                <a:lnTo>
                  <a:pt x="48" y="42"/>
                </a:lnTo>
                <a:lnTo>
                  <a:pt x="49" y="46"/>
                </a:lnTo>
                <a:lnTo>
                  <a:pt x="53" y="49"/>
                </a:lnTo>
                <a:lnTo>
                  <a:pt x="55" y="53"/>
                </a:lnTo>
                <a:lnTo>
                  <a:pt x="55" y="57"/>
                </a:lnTo>
                <a:lnTo>
                  <a:pt x="53" y="65"/>
                </a:lnTo>
                <a:lnTo>
                  <a:pt x="48" y="86"/>
                </a:lnTo>
                <a:lnTo>
                  <a:pt x="48" y="88"/>
                </a:lnTo>
                <a:lnTo>
                  <a:pt x="48" y="90"/>
                </a:lnTo>
                <a:lnTo>
                  <a:pt x="28" y="97"/>
                </a:lnTo>
                <a:lnTo>
                  <a:pt x="1" y="105"/>
                </a:lnTo>
                <a:lnTo>
                  <a:pt x="0" y="105"/>
                </a:lnTo>
                <a:lnTo>
                  <a:pt x="1" y="108"/>
                </a:lnTo>
                <a:lnTo>
                  <a:pt x="8" y="121"/>
                </a:lnTo>
                <a:lnTo>
                  <a:pt x="8" y="121"/>
                </a:lnTo>
                <a:lnTo>
                  <a:pt x="11" y="127"/>
                </a:lnTo>
                <a:lnTo>
                  <a:pt x="12" y="131"/>
                </a:lnTo>
                <a:lnTo>
                  <a:pt x="13" y="134"/>
                </a:lnTo>
                <a:lnTo>
                  <a:pt x="15" y="135"/>
                </a:lnTo>
                <a:lnTo>
                  <a:pt x="15" y="139"/>
                </a:lnTo>
                <a:lnTo>
                  <a:pt x="17" y="141"/>
                </a:lnTo>
                <a:lnTo>
                  <a:pt x="17" y="145"/>
                </a:lnTo>
                <a:lnTo>
                  <a:pt x="19" y="147"/>
                </a:lnTo>
                <a:lnTo>
                  <a:pt x="19" y="149"/>
                </a:lnTo>
                <a:lnTo>
                  <a:pt x="21" y="149"/>
                </a:lnTo>
                <a:lnTo>
                  <a:pt x="27" y="149"/>
                </a:lnTo>
                <a:lnTo>
                  <a:pt x="31" y="147"/>
                </a:lnTo>
                <a:lnTo>
                  <a:pt x="36" y="145"/>
                </a:lnTo>
                <a:lnTo>
                  <a:pt x="40" y="143"/>
                </a:lnTo>
                <a:lnTo>
                  <a:pt x="44" y="143"/>
                </a:lnTo>
                <a:lnTo>
                  <a:pt x="45" y="145"/>
                </a:lnTo>
                <a:lnTo>
                  <a:pt x="48" y="145"/>
                </a:lnTo>
                <a:lnTo>
                  <a:pt x="49" y="145"/>
                </a:lnTo>
                <a:lnTo>
                  <a:pt x="53" y="141"/>
                </a:lnTo>
                <a:lnTo>
                  <a:pt x="55" y="139"/>
                </a:lnTo>
                <a:lnTo>
                  <a:pt x="53" y="135"/>
                </a:lnTo>
                <a:lnTo>
                  <a:pt x="55" y="131"/>
                </a:lnTo>
                <a:lnTo>
                  <a:pt x="59" y="127"/>
                </a:lnTo>
                <a:lnTo>
                  <a:pt x="63" y="127"/>
                </a:lnTo>
                <a:lnTo>
                  <a:pt x="68" y="127"/>
                </a:lnTo>
                <a:lnTo>
                  <a:pt x="72" y="123"/>
                </a:lnTo>
                <a:lnTo>
                  <a:pt x="75" y="121"/>
                </a:lnTo>
                <a:lnTo>
                  <a:pt x="75" y="117"/>
                </a:lnTo>
                <a:lnTo>
                  <a:pt x="76" y="113"/>
                </a:lnTo>
                <a:lnTo>
                  <a:pt x="80" y="110"/>
                </a:lnTo>
                <a:lnTo>
                  <a:pt x="89" y="109"/>
                </a:lnTo>
                <a:lnTo>
                  <a:pt x="92" y="109"/>
                </a:lnTo>
                <a:lnTo>
                  <a:pt x="92" y="106"/>
                </a:lnTo>
                <a:lnTo>
                  <a:pt x="92" y="104"/>
                </a:lnTo>
                <a:lnTo>
                  <a:pt x="89" y="97"/>
                </a:lnTo>
                <a:lnTo>
                  <a:pt x="92" y="92"/>
                </a:lnTo>
                <a:lnTo>
                  <a:pt x="92" y="86"/>
                </a:lnTo>
                <a:lnTo>
                  <a:pt x="93" y="82"/>
                </a:lnTo>
                <a:lnTo>
                  <a:pt x="96" y="80"/>
                </a:lnTo>
                <a:lnTo>
                  <a:pt x="97" y="78"/>
                </a:lnTo>
                <a:lnTo>
                  <a:pt x="97" y="80"/>
                </a:lnTo>
                <a:lnTo>
                  <a:pt x="98" y="82"/>
                </a:lnTo>
                <a:lnTo>
                  <a:pt x="101" y="82"/>
                </a:lnTo>
                <a:lnTo>
                  <a:pt x="102" y="80"/>
                </a:lnTo>
                <a:lnTo>
                  <a:pt x="102" y="77"/>
                </a:lnTo>
                <a:lnTo>
                  <a:pt x="105" y="70"/>
                </a:lnTo>
                <a:lnTo>
                  <a:pt x="109" y="66"/>
                </a:lnTo>
                <a:lnTo>
                  <a:pt x="112" y="64"/>
                </a:lnTo>
                <a:lnTo>
                  <a:pt x="114" y="60"/>
                </a:lnTo>
                <a:lnTo>
                  <a:pt x="120" y="49"/>
                </a:lnTo>
                <a:lnTo>
                  <a:pt x="120" y="46"/>
                </a:lnTo>
                <a:lnTo>
                  <a:pt x="120" y="44"/>
                </a:lnTo>
                <a:lnTo>
                  <a:pt x="118" y="44"/>
                </a:lnTo>
                <a:lnTo>
                  <a:pt x="118" y="44"/>
                </a:lnTo>
                <a:lnTo>
                  <a:pt x="118" y="44"/>
                </a:lnTo>
                <a:lnTo>
                  <a:pt x="118" y="44"/>
                </a:lnTo>
                <a:lnTo>
                  <a:pt x="118" y="44"/>
                </a:lnTo>
                <a:lnTo>
                  <a:pt x="118" y="44"/>
                </a:lnTo>
                <a:lnTo>
                  <a:pt x="118" y="44"/>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57" name="Freeform 168"/>
          <p:cNvSpPr>
            <a:spLocks/>
          </p:cNvSpPr>
          <p:nvPr/>
        </p:nvSpPr>
        <p:spPr bwMode="auto">
          <a:xfrm>
            <a:off x="5004195" y="2424964"/>
            <a:ext cx="171450" cy="238927"/>
          </a:xfrm>
          <a:custGeom>
            <a:avLst/>
            <a:gdLst>
              <a:gd name="T0" fmla="*/ 66 w 72"/>
              <a:gd name="T1" fmla="*/ 3 h 73"/>
              <a:gd name="T2" fmla="*/ 59 w 72"/>
              <a:gd name="T3" fmla="*/ 3 h 73"/>
              <a:gd name="T4" fmla="*/ 51 w 72"/>
              <a:gd name="T5" fmla="*/ 3 h 73"/>
              <a:gd name="T6" fmla="*/ 39 w 72"/>
              <a:gd name="T7" fmla="*/ 9 h 73"/>
              <a:gd name="T8" fmla="*/ 31 w 72"/>
              <a:gd name="T9" fmla="*/ 9 h 73"/>
              <a:gd name="T10" fmla="*/ 27 w 72"/>
              <a:gd name="T11" fmla="*/ 6 h 73"/>
              <a:gd name="T12" fmla="*/ 20 w 72"/>
              <a:gd name="T13" fmla="*/ 7 h 73"/>
              <a:gd name="T14" fmla="*/ 13 w 72"/>
              <a:gd name="T15" fmla="*/ 9 h 73"/>
              <a:gd name="T16" fmla="*/ 8 w 72"/>
              <a:gd name="T17" fmla="*/ 7 h 73"/>
              <a:gd name="T18" fmla="*/ 7 w 72"/>
              <a:gd name="T19" fmla="*/ 10 h 73"/>
              <a:gd name="T20" fmla="*/ 6 w 72"/>
              <a:gd name="T21" fmla="*/ 14 h 73"/>
              <a:gd name="T22" fmla="*/ 5 w 72"/>
              <a:gd name="T23" fmla="*/ 18 h 73"/>
              <a:gd name="T24" fmla="*/ 3 w 72"/>
              <a:gd name="T25" fmla="*/ 20 h 73"/>
              <a:gd name="T26" fmla="*/ 0 w 72"/>
              <a:gd name="T27" fmla="*/ 19 h 73"/>
              <a:gd name="T28" fmla="*/ 1 w 72"/>
              <a:gd name="T29" fmla="*/ 26 h 73"/>
              <a:gd name="T30" fmla="*/ 1 w 72"/>
              <a:gd name="T31" fmla="*/ 29 h 73"/>
              <a:gd name="T32" fmla="*/ 3 w 72"/>
              <a:gd name="T33" fmla="*/ 36 h 73"/>
              <a:gd name="T34" fmla="*/ 6 w 72"/>
              <a:gd name="T35" fmla="*/ 36 h 73"/>
              <a:gd name="T36" fmla="*/ 7 w 72"/>
              <a:gd name="T37" fmla="*/ 39 h 73"/>
              <a:gd name="T38" fmla="*/ 10 w 72"/>
              <a:gd name="T39" fmla="*/ 42 h 73"/>
              <a:gd name="T40" fmla="*/ 8 w 72"/>
              <a:gd name="T41" fmla="*/ 45 h 73"/>
              <a:gd name="T42" fmla="*/ 8 w 72"/>
              <a:gd name="T43" fmla="*/ 47 h 73"/>
              <a:gd name="T44" fmla="*/ 4 w 72"/>
              <a:gd name="T45" fmla="*/ 49 h 73"/>
              <a:gd name="T46" fmla="*/ 3 w 72"/>
              <a:gd name="T47" fmla="*/ 53 h 73"/>
              <a:gd name="T48" fmla="*/ 1 w 72"/>
              <a:gd name="T49" fmla="*/ 60 h 73"/>
              <a:gd name="T50" fmla="*/ 1 w 72"/>
              <a:gd name="T51" fmla="*/ 67 h 73"/>
              <a:gd name="T52" fmla="*/ 5 w 72"/>
              <a:gd name="T53" fmla="*/ 70 h 73"/>
              <a:gd name="T54" fmla="*/ 39 w 72"/>
              <a:gd name="T55" fmla="*/ 70 h 73"/>
              <a:gd name="T56" fmla="*/ 43 w 72"/>
              <a:gd name="T57" fmla="*/ 69 h 73"/>
              <a:gd name="T58" fmla="*/ 40 w 72"/>
              <a:gd name="T59" fmla="*/ 66 h 73"/>
              <a:gd name="T60" fmla="*/ 40 w 72"/>
              <a:gd name="T61" fmla="*/ 63 h 73"/>
              <a:gd name="T62" fmla="*/ 41 w 72"/>
              <a:gd name="T63" fmla="*/ 51 h 73"/>
              <a:gd name="T64" fmla="*/ 56 w 72"/>
              <a:gd name="T65" fmla="*/ 43 h 73"/>
              <a:gd name="T66" fmla="*/ 61 w 72"/>
              <a:gd name="T67" fmla="*/ 36 h 73"/>
              <a:gd name="T68" fmla="*/ 61 w 72"/>
              <a:gd name="T69" fmla="*/ 29 h 73"/>
              <a:gd name="T70" fmla="*/ 63 w 72"/>
              <a:gd name="T71" fmla="*/ 22 h 73"/>
              <a:gd name="T72" fmla="*/ 60 w 72"/>
              <a:gd name="T73" fmla="*/ 13 h 73"/>
              <a:gd name="T74" fmla="*/ 64 w 72"/>
              <a:gd name="T75" fmla="*/ 10 h 73"/>
              <a:gd name="T76" fmla="*/ 70 w 72"/>
              <a:gd name="T77" fmla="*/ 6 h 73"/>
              <a:gd name="T78" fmla="*/ 72 w 72"/>
              <a:gd name="T79" fmla="*/ 3 h 73"/>
              <a:gd name="T80" fmla="*/ 72 w 72"/>
              <a:gd name="T8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2" h="73">
                <a:moveTo>
                  <a:pt x="70" y="0"/>
                </a:moveTo>
                <a:cubicBezTo>
                  <a:pt x="66" y="3"/>
                  <a:pt x="66" y="3"/>
                  <a:pt x="66" y="3"/>
                </a:cubicBezTo>
                <a:cubicBezTo>
                  <a:pt x="61" y="3"/>
                  <a:pt x="61" y="3"/>
                  <a:pt x="61" y="3"/>
                </a:cubicBezTo>
                <a:cubicBezTo>
                  <a:pt x="59" y="3"/>
                  <a:pt x="59" y="3"/>
                  <a:pt x="59" y="3"/>
                </a:cubicBezTo>
                <a:cubicBezTo>
                  <a:pt x="54" y="3"/>
                  <a:pt x="54" y="3"/>
                  <a:pt x="54" y="3"/>
                </a:cubicBezTo>
                <a:cubicBezTo>
                  <a:pt x="51" y="3"/>
                  <a:pt x="51" y="3"/>
                  <a:pt x="51" y="3"/>
                </a:cubicBezTo>
                <a:cubicBezTo>
                  <a:pt x="46" y="6"/>
                  <a:pt x="46" y="6"/>
                  <a:pt x="46" y="6"/>
                </a:cubicBezTo>
                <a:cubicBezTo>
                  <a:pt x="39" y="9"/>
                  <a:pt x="39" y="9"/>
                  <a:pt x="39" y="9"/>
                </a:cubicBezTo>
                <a:cubicBezTo>
                  <a:pt x="36" y="9"/>
                  <a:pt x="36" y="9"/>
                  <a:pt x="36" y="9"/>
                </a:cubicBezTo>
                <a:cubicBezTo>
                  <a:pt x="31" y="9"/>
                  <a:pt x="31" y="9"/>
                  <a:pt x="31" y="9"/>
                </a:cubicBezTo>
                <a:cubicBezTo>
                  <a:pt x="30" y="7"/>
                  <a:pt x="30" y="7"/>
                  <a:pt x="30" y="7"/>
                </a:cubicBezTo>
                <a:cubicBezTo>
                  <a:pt x="27" y="6"/>
                  <a:pt x="27" y="6"/>
                  <a:pt x="27" y="6"/>
                </a:cubicBezTo>
                <a:cubicBezTo>
                  <a:pt x="24" y="6"/>
                  <a:pt x="24" y="6"/>
                  <a:pt x="24" y="6"/>
                </a:cubicBezTo>
                <a:cubicBezTo>
                  <a:pt x="20" y="7"/>
                  <a:pt x="20" y="7"/>
                  <a:pt x="20" y="7"/>
                </a:cubicBezTo>
                <a:cubicBezTo>
                  <a:pt x="14" y="9"/>
                  <a:pt x="14" y="9"/>
                  <a:pt x="14" y="9"/>
                </a:cubicBezTo>
                <a:cubicBezTo>
                  <a:pt x="13" y="9"/>
                  <a:pt x="13" y="9"/>
                  <a:pt x="13" y="9"/>
                </a:cubicBezTo>
                <a:cubicBezTo>
                  <a:pt x="11" y="7"/>
                  <a:pt x="11" y="7"/>
                  <a:pt x="11" y="7"/>
                </a:cubicBezTo>
                <a:cubicBezTo>
                  <a:pt x="8" y="7"/>
                  <a:pt x="8" y="7"/>
                  <a:pt x="8" y="7"/>
                </a:cubicBezTo>
                <a:cubicBezTo>
                  <a:pt x="7" y="9"/>
                  <a:pt x="7" y="9"/>
                  <a:pt x="7" y="9"/>
                </a:cubicBezTo>
                <a:cubicBezTo>
                  <a:pt x="7" y="10"/>
                  <a:pt x="7" y="10"/>
                  <a:pt x="7" y="10"/>
                </a:cubicBezTo>
                <a:cubicBezTo>
                  <a:pt x="8" y="14"/>
                  <a:pt x="8" y="14"/>
                  <a:pt x="8" y="14"/>
                </a:cubicBezTo>
                <a:cubicBezTo>
                  <a:pt x="6" y="14"/>
                  <a:pt x="6" y="14"/>
                  <a:pt x="6" y="14"/>
                </a:cubicBezTo>
                <a:cubicBezTo>
                  <a:pt x="6" y="17"/>
                  <a:pt x="6" y="17"/>
                  <a:pt x="6" y="17"/>
                </a:cubicBezTo>
                <a:cubicBezTo>
                  <a:pt x="5" y="18"/>
                  <a:pt x="5" y="18"/>
                  <a:pt x="5" y="18"/>
                </a:cubicBezTo>
                <a:cubicBezTo>
                  <a:pt x="4" y="19"/>
                  <a:pt x="4" y="19"/>
                  <a:pt x="4" y="19"/>
                </a:cubicBezTo>
                <a:cubicBezTo>
                  <a:pt x="3" y="20"/>
                  <a:pt x="3" y="20"/>
                  <a:pt x="3" y="20"/>
                </a:cubicBezTo>
                <a:cubicBezTo>
                  <a:pt x="1" y="19"/>
                  <a:pt x="1" y="19"/>
                  <a:pt x="1" y="19"/>
                </a:cubicBezTo>
                <a:cubicBezTo>
                  <a:pt x="0" y="19"/>
                  <a:pt x="0" y="19"/>
                  <a:pt x="0" y="19"/>
                </a:cubicBezTo>
                <a:cubicBezTo>
                  <a:pt x="0" y="23"/>
                  <a:pt x="0" y="23"/>
                  <a:pt x="0" y="23"/>
                </a:cubicBezTo>
                <a:cubicBezTo>
                  <a:pt x="1" y="26"/>
                  <a:pt x="1" y="26"/>
                  <a:pt x="1" y="26"/>
                </a:cubicBezTo>
                <a:cubicBezTo>
                  <a:pt x="1" y="27"/>
                  <a:pt x="1" y="27"/>
                  <a:pt x="1" y="27"/>
                </a:cubicBezTo>
                <a:cubicBezTo>
                  <a:pt x="1" y="29"/>
                  <a:pt x="1" y="29"/>
                  <a:pt x="1" y="29"/>
                </a:cubicBezTo>
                <a:cubicBezTo>
                  <a:pt x="1" y="33"/>
                  <a:pt x="1" y="33"/>
                  <a:pt x="1" y="33"/>
                </a:cubicBezTo>
                <a:cubicBezTo>
                  <a:pt x="3" y="36"/>
                  <a:pt x="3" y="36"/>
                  <a:pt x="3" y="36"/>
                </a:cubicBezTo>
                <a:cubicBezTo>
                  <a:pt x="4" y="36"/>
                  <a:pt x="4" y="36"/>
                  <a:pt x="4" y="36"/>
                </a:cubicBezTo>
                <a:cubicBezTo>
                  <a:pt x="6" y="36"/>
                  <a:pt x="6" y="36"/>
                  <a:pt x="6" y="36"/>
                </a:cubicBezTo>
                <a:cubicBezTo>
                  <a:pt x="7" y="36"/>
                  <a:pt x="7" y="36"/>
                  <a:pt x="7" y="36"/>
                </a:cubicBezTo>
                <a:cubicBezTo>
                  <a:pt x="7" y="39"/>
                  <a:pt x="7" y="39"/>
                  <a:pt x="7" y="39"/>
                </a:cubicBezTo>
                <a:cubicBezTo>
                  <a:pt x="8" y="39"/>
                  <a:pt x="8" y="39"/>
                  <a:pt x="8" y="39"/>
                </a:cubicBezTo>
                <a:cubicBezTo>
                  <a:pt x="10" y="42"/>
                  <a:pt x="10" y="42"/>
                  <a:pt x="10" y="42"/>
                </a:cubicBezTo>
                <a:cubicBezTo>
                  <a:pt x="10" y="43"/>
                  <a:pt x="10" y="43"/>
                  <a:pt x="10" y="43"/>
                </a:cubicBezTo>
                <a:cubicBezTo>
                  <a:pt x="8" y="45"/>
                  <a:pt x="8" y="45"/>
                  <a:pt x="8" y="45"/>
                </a:cubicBezTo>
                <a:cubicBezTo>
                  <a:pt x="8" y="46"/>
                  <a:pt x="8" y="46"/>
                  <a:pt x="8" y="46"/>
                </a:cubicBezTo>
                <a:cubicBezTo>
                  <a:pt x="8" y="47"/>
                  <a:pt x="8" y="47"/>
                  <a:pt x="8" y="47"/>
                </a:cubicBezTo>
                <a:cubicBezTo>
                  <a:pt x="4" y="47"/>
                  <a:pt x="4" y="47"/>
                  <a:pt x="4" y="47"/>
                </a:cubicBezTo>
                <a:cubicBezTo>
                  <a:pt x="4" y="49"/>
                  <a:pt x="4" y="49"/>
                  <a:pt x="4" y="49"/>
                </a:cubicBezTo>
                <a:cubicBezTo>
                  <a:pt x="6" y="50"/>
                  <a:pt x="6" y="50"/>
                  <a:pt x="6" y="50"/>
                </a:cubicBezTo>
                <a:cubicBezTo>
                  <a:pt x="3" y="53"/>
                  <a:pt x="3" y="53"/>
                  <a:pt x="3" y="53"/>
                </a:cubicBezTo>
                <a:cubicBezTo>
                  <a:pt x="1" y="58"/>
                  <a:pt x="1" y="58"/>
                  <a:pt x="1" y="58"/>
                </a:cubicBezTo>
                <a:cubicBezTo>
                  <a:pt x="1" y="60"/>
                  <a:pt x="1" y="60"/>
                  <a:pt x="1" y="60"/>
                </a:cubicBezTo>
                <a:cubicBezTo>
                  <a:pt x="1" y="64"/>
                  <a:pt x="1" y="64"/>
                  <a:pt x="1" y="64"/>
                </a:cubicBezTo>
                <a:cubicBezTo>
                  <a:pt x="1" y="67"/>
                  <a:pt x="1" y="67"/>
                  <a:pt x="1" y="67"/>
                </a:cubicBezTo>
                <a:cubicBezTo>
                  <a:pt x="1" y="67"/>
                  <a:pt x="1" y="67"/>
                  <a:pt x="1" y="67"/>
                </a:cubicBezTo>
                <a:cubicBezTo>
                  <a:pt x="5" y="70"/>
                  <a:pt x="5" y="70"/>
                  <a:pt x="5" y="70"/>
                </a:cubicBezTo>
                <a:cubicBezTo>
                  <a:pt x="13" y="73"/>
                  <a:pt x="13" y="73"/>
                  <a:pt x="13" y="73"/>
                </a:cubicBezTo>
                <a:cubicBezTo>
                  <a:pt x="39" y="70"/>
                  <a:pt x="39" y="70"/>
                  <a:pt x="39" y="70"/>
                </a:cubicBezTo>
                <a:cubicBezTo>
                  <a:pt x="39" y="70"/>
                  <a:pt x="40" y="70"/>
                  <a:pt x="41" y="70"/>
                </a:cubicBezTo>
                <a:cubicBezTo>
                  <a:pt x="41" y="69"/>
                  <a:pt x="42" y="69"/>
                  <a:pt x="43" y="69"/>
                </a:cubicBezTo>
                <a:cubicBezTo>
                  <a:pt x="40" y="67"/>
                  <a:pt x="40" y="67"/>
                  <a:pt x="40" y="67"/>
                </a:cubicBezTo>
                <a:cubicBezTo>
                  <a:pt x="40" y="66"/>
                  <a:pt x="40" y="66"/>
                  <a:pt x="40" y="66"/>
                </a:cubicBezTo>
                <a:cubicBezTo>
                  <a:pt x="40" y="65"/>
                  <a:pt x="40" y="65"/>
                  <a:pt x="40" y="65"/>
                </a:cubicBezTo>
                <a:cubicBezTo>
                  <a:pt x="40" y="63"/>
                  <a:pt x="40" y="63"/>
                  <a:pt x="40" y="63"/>
                </a:cubicBezTo>
                <a:cubicBezTo>
                  <a:pt x="37" y="54"/>
                  <a:pt x="37" y="54"/>
                  <a:pt x="37" y="54"/>
                </a:cubicBezTo>
                <a:cubicBezTo>
                  <a:pt x="41" y="51"/>
                  <a:pt x="41" y="51"/>
                  <a:pt x="41" y="51"/>
                </a:cubicBezTo>
                <a:cubicBezTo>
                  <a:pt x="46" y="49"/>
                  <a:pt x="46" y="49"/>
                  <a:pt x="46" y="49"/>
                </a:cubicBezTo>
                <a:cubicBezTo>
                  <a:pt x="56" y="43"/>
                  <a:pt x="56" y="43"/>
                  <a:pt x="56" y="43"/>
                </a:cubicBezTo>
                <a:cubicBezTo>
                  <a:pt x="60" y="39"/>
                  <a:pt x="60" y="39"/>
                  <a:pt x="60" y="39"/>
                </a:cubicBezTo>
                <a:cubicBezTo>
                  <a:pt x="61" y="36"/>
                  <a:pt x="61" y="36"/>
                  <a:pt x="61" y="36"/>
                </a:cubicBezTo>
                <a:cubicBezTo>
                  <a:pt x="61" y="33"/>
                  <a:pt x="61" y="33"/>
                  <a:pt x="61" y="33"/>
                </a:cubicBezTo>
                <a:cubicBezTo>
                  <a:pt x="61" y="29"/>
                  <a:pt x="61" y="29"/>
                  <a:pt x="61" y="29"/>
                </a:cubicBezTo>
                <a:cubicBezTo>
                  <a:pt x="63" y="24"/>
                  <a:pt x="63" y="24"/>
                  <a:pt x="63" y="24"/>
                </a:cubicBezTo>
                <a:cubicBezTo>
                  <a:pt x="63" y="22"/>
                  <a:pt x="63" y="22"/>
                  <a:pt x="63" y="22"/>
                </a:cubicBezTo>
                <a:cubicBezTo>
                  <a:pt x="61" y="16"/>
                  <a:pt x="61" y="16"/>
                  <a:pt x="61" y="16"/>
                </a:cubicBezTo>
                <a:cubicBezTo>
                  <a:pt x="60" y="13"/>
                  <a:pt x="60" y="13"/>
                  <a:pt x="60" y="13"/>
                </a:cubicBezTo>
                <a:cubicBezTo>
                  <a:pt x="63" y="12"/>
                  <a:pt x="63" y="12"/>
                  <a:pt x="63" y="12"/>
                </a:cubicBezTo>
                <a:cubicBezTo>
                  <a:pt x="64" y="10"/>
                  <a:pt x="64" y="10"/>
                  <a:pt x="64" y="10"/>
                </a:cubicBezTo>
                <a:cubicBezTo>
                  <a:pt x="67" y="9"/>
                  <a:pt x="67" y="9"/>
                  <a:pt x="67" y="9"/>
                </a:cubicBezTo>
                <a:cubicBezTo>
                  <a:pt x="70" y="6"/>
                  <a:pt x="70" y="6"/>
                  <a:pt x="70" y="6"/>
                </a:cubicBezTo>
                <a:cubicBezTo>
                  <a:pt x="72" y="4"/>
                  <a:pt x="72" y="4"/>
                  <a:pt x="72" y="4"/>
                </a:cubicBezTo>
                <a:cubicBezTo>
                  <a:pt x="72" y="3"/>
                  <a:pt x="72" y="3"/>
                  <a:pt x="72" y="3"/>
                </a:cubicBezTo>
                <a:cubicBezTo>
                  <a:pt x="72" y="2"/>
                  <a:pt x="72" y="2"/>
                  <a:pt x="72" y="2"/>
                </a:cubicBezTo>
                <a:cubicBezTo>
                  <a:pt x="72" y="0"/>
                  <a:pt x="72" y="0"/>
                  <a:pt x="72" y="0"/>
                </a:cubicBezTo>
                <a:lnTo>
                  <a:pt x="70" y="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58" name="Freeform 169"/>
          <p:cNvSpPr>
            <a:spLocks/>
          </p:cNvSpPr>
          <p:nvPr/>
        </p:nvSpPr>
        <p:spPr bwMode="auto">
          <a:xfrm>
            <a:off x="6840138" y="3085074"/>
            <a:ext cx="233958" cy="381790"/>
          </a:xfrm>
          <a:custGeom>
            <a:avLst/>
            <a:gdLst>
              <a:gd name="T0" fmla="*/ 123 w 131"/>
              <a:gd name="T1" fmla="*/ 122 h 155"/>
              <a:gd name="T2" fmla="*/ 118 w 131"/>
              <a:gd name="T3" fmla="*/ 110 h 155"/>
              <a:gd name="T4" fmla="*/ 110 w 131"/>
              <a:gd name="T5" fmla="*/ 101 h 155"/>
              <a:gd name="T6" fmla="*/ 103 w 131"/>
              <a:gd name="T7" fmla="*/ 94 h 155"/>
              <a:gd name="T8" fmla="*/ 91 w 131"/>
              <a:gd name="T9" fmla="*/ 79 h 155"/>
              <a:gd name="T10" fmla="*/ 83 w 131"/>
              <a:gd name="T11" fmla="*/ 70 h 155"/>
              <a:gd name="T12" fmla="*/ 76 w 131"/>
              <a:gd name="T13" fmla="*/ 66 h 155"/>
              <a:gd name="T14" fmla="*/ 65 w 131"/>
              <a:gd name="T15" fmla="*/ 60 h 155"/>
              <a:gd name="T16" fmla="*/ 65 w 131"/>
              <a:gd name="T17" fmla="*/ 53 h 155"/>
              <a:gd name="T18" fmla="*/ 74 w 131"/>
              <a:gd name="T19" fmla="*/ 49 h 155"/>
              <a:gd name="T20" fmla="*/ 78 w 131"/>
              <a:gd name="T21" fmla="*/ 44 h 155"/>
              <a:gd name="T22" fmla="*/ 72 w 131"/>
              <a:gd name="T23" fmla="*/ 42 h 155"/>
              <a:gd name="T24" fmla="*/ 69 w 131"/>
              <a:gd name="T25" fmla="*/ 36 h 155"/>
              <a:gd name="T26" fmla="*/ 65 w 131"/>
              <a:gd name="T27" fmla="*/ 29 h 155"/>
              <a:gd name="T28" fmla="*/ 57 w 131"/>
              <a:gd name="T29" fmla="*/ 30 h 155"/>
              <a:gd name="T30" fmla="*/ 45 w 131"/>
              <a:gd name="T31" fmla="*/ 29 h 155"/>
              <a:gd name="T32" fmla="*/ 40 w 131"/>
              <a:gd name="T33" fmla="*/ 13 h 155"/>
              <a:gd name="T34" fmla="*/ 36 w 131"/>
              <a:gd name="T35" fmla="*/ 13 h 155"/>
              <a:gd name="T36" fmla="*/ 26 w 131"/>
              <a:gd name="T37" fmla="*/ 2 h 155"/>
              <a:gd name="T38" fmla="*/ 21 w 131"/>
              <a:gd name="T39" fmla="*/ 0 h 155"/>
              <a:gd name="T40" fmla="*/ 22 w 131"/>
              <a:gd name="T41" fmla="*/ 16 h 155"/>
              <a:gd name="T42" fmla="*/ 25 w 131"/>
              <a:gd name="T43" fmla="*/ 25 h 155"/>
              <a:gd name="T44" fmla="*/ 14 w 131"/>
              <a:gd name="T45" fmla="*/ 21 h 155"/>
              <a:gd name="T46" fmla="*/ 8 w 131"/>
              <a:gd name="T47" fmla="*/ 22 h 155"/>
              <a:gd name="T48" fmla="*/ 5 w 131"/>
              <a:gd name="T49" fmla="*/ 30 h 155"/>
              <a:gd name="T50" fmla="*/ 0 w 131"/>
              <a:gd name="T51" fmla="*/ 40 h 155"/>
              <a:gd name="T52" fmla="*/ 8 w 131"/>
              <a:gd name="T53" fmla="*/ 46 h 155"/>
              <a:gd name="T54" fmla="*/ 8 w 131"/>
              <a:gd name="T55" fmla="*/ 52 h 155"/>
              <a:gd name="T56" fmla="*/ 13 w 131"/>
              <a:gd name="T57" fmla="*/ 54 h 155"/>
              <a:gd name="T58" fmla="*/ 21 w 131"/>
              <a:gd name="T59" fmla="*/ 56 h 155"/>
              <a:gd name="T60" fmla="*/ 22 w 131"/>
              <a:gd name="T61" fmla="*/ 69 h 155"/>
              <a:gd name="T62" fmla="*/ 21 w 131"/>
              <a:gd name="T63" fmla="*/ 83 h 155"/>
              <a:gd name="T64" fmla="*/ 25 w 131"/>
              <a:gd name="T65" fmla="*/ 91 h 155"/>
              <a:gd name="T66" fmla="*/ 34 w 131"/>
              <a:gd name="T67" fmla="*/ 79 h 155"/>
              <a:gd name="T68" fmla="*/ 44 w 131"/>
              <a:gd name="T69" fmla="*/ 82 h 155"/>
              <a:gd name="T70" fmla="*/ 52 w 131"/>
              <a:gd name="T71" fmla="*/ 82 h 155"/>
              <a:gd name="T72" fmla="*/ 56 w 131"/>
              <a:gd name="T73" fmla="*/ 74 h 155"/>
              <a:gd name="T74" fmla="*/ 70 w 131"/>
              <a:gd name="T75" fmla="*/ 82 h 155"/>
              <a:gd name="T76" fmla="*/ 82 w 131"/>
              <a:gd name="T77" fmla="*/ 95 h 155"/>
              <a:gd name="T78" fmla="*/ 95 w 131"/>
              <a:gd name="T79" fmla="*/ 118 h 155"/>
              <a:gd name="T80" fmla="*/ 98 w 131"/>
              <a:gd name="T81" fmla="*/ 126 h 155"/>
              <a:gd name="T82" fmla="*/ 98 w 131"/>
              <a:gd name="T83" fmla="*/ 130 h 155"/>
              <a:gd name="T84" fmla="*/ 98 w 131"/>
              <a:gd name="T85" fmla="*/ 137 h 155"/>
              <a:gd name="T86" fmla="*/ 97 w 131"/>
              <a:gd name="T87" fmla="*/ 150 h 155"/>
              <a:gd name="T88" fmla="*/ 107 w 131"/>
              <a:gd name="T89" fmla="*/ 155 h 155"/>
              <a:gd name="T90" fmla="*/ 109 w 131"/>
              <a:gd name="T91" fmla="*/ 150 h 155"/>
              <a:gd name="T92" fmla="*/ 110 w 131"/>
              <a:gd name="T93" fmla="*/ 147 h 155"/>
              <a:gd name="T94" fmla="*/ 118 w 131"/>
              <a:gd name="T95" fmla="*/ 147 h 155"/>
              <a:gd name="T96" fmla="*/ 126 w 131"/>
              <a:gd name="T97" fmla="*/ 146 h 155"/>
              <a:gd name="T98" fmla="*/ 131 w 131"/>
              <a:gd name="T99" fmla="*/ 141 h 155"/>
              <a:gd name="T100" fmla="*/ 131 w 131"/>
              <a:gd name="T101" fmla="*/ 131 h 155"/>
              <a:gd name="T102" fmla="*/ 129 w 131"/>
              <a:gd name="T103" fmla="*/ 127 h 155"/>
              <a:gd name="T104" fmla="*/ 129 w 131"/>
              <a:gd name="T105" fmla="*/ 12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 h="155">
                <a:moveTo>
                  <a:pt x="129" y="127"/>
                </a:moveTo>
                <a:lnTo>
                  <a:pt x="127" y="126"/>
                </a:lnTo>
                <a:lnTo>
                  <a:pt x="123" y="123"/>
                </a:lnTo>
                <a:lnTo>
                  <a:pt x="123" y="122"/>
                </a:lnTo>
                <a:lnTo>
                  <a:pt x="126" y="121"/>
                </a:lnTo>
                <a:lnTo>
                  <a:pt x="127" y="118"/>
                </a:lnTo>
                <a:lnTo>
                  <a:pt x="119" y="113"/>
                </a:lnTo>
                <a:lnTo>
                  <a:pt x="118" y="110"/>
                </a:lnTo>
                <a:lnTo>
                  <a:pt x="115" y="110"/>
                </a:lnTo>
                <a:lnTo>
                  <a:pt x="114" y="110"/>
                </a:lnTo>
                <a:lnTo>
                  <a:pt x="113" y="106"/>
                </a:lnTo>
                <a:lnTo>
                  <a:pt x="110" y="101"/>
                </a:lnTo>
                <a:lnTo>
                  <a:pt x="109" y="97"/>
                </a:lnTo>
                <a:lnTo>
                  <a:pt x="107" y="97"/>
                </a:lnTo>
                <a:lnTo>
                  <a:pt x="106" y="95"/>
                </a:lnTo>
                <a:lnTo>
                  <a:pt x="103" y="94"/>
                </a:lnTo>
                <a:lnTo>
                  <a:pt x="99" y="91"/>
                </a:lnTo>
                <a:lnTo>
                  <a:pt x="95" y="86"/>
                </a:lnTo>
                <a:lnTo>
                  <a:pt x="93" y="82"/>
                </a:lnTo>
                <a:lnTo>
                  <a:pt x="91" y="79"/>
                </a:lnTo>
                <a:lnTo>
                  <a:pt x="89" y="78"/>
                </a:lnTo>
                <a:lnTo>
                  <a:pt x="85" y="74"/>
                </a:lnTo>
                <a:lnTo>
                  <a:pt x="83" y="73"/>
                </a:lnTo>
                <a:lnTo>
                  <a:pt x="83" y="70"/>
                </a:lnTo>
                <a:lnTo>
                  <a:pt x="83" y="69"/>
                </a:lnTo>
                <a:lnTo>
                  <a:pt x="82" y="69"/>
                </a:lnTo>
                <a:lnTo>
                  <a:pt x="78" y="66"/>
                </a:lnTo>
                <a:lnTo>
                  <a:pt x="76" y="66"/>
                </a:lnTo>
                <a:lnTo>
                  <a:pt x="73" y="65"/>
                </a:lnTo>
                <a:lnTo>
                  <a:pt x="72" y="62"/>
                </a:lnTo>
                <a:lnTo>
                  <a:pt x="66" y="60"/>
                </a:lnTo>
                <a:lnTo>
                  <a:pt x="65" y="60"/>
                </a:lnTo>
                <a:lnTo>
                  <a:pt x="62" y="57"/>
                </a:lnTo>
                <a:lnTo>
                  <a:pt x="65" y="57"/>
                </a:lnTo>
                <a:lnTo>
                  <a:pt x="65" y="56"/>
                </a:lnTo>
                <a:lnTo>
                  <a:pt x="65" y="53"/>
                </a:lnTo>
                <a:lnTo>
                  <a:pt x="62" y="52"/>
                </a:lnTo>
                <a:lnTo>
                  <a:pt x="66" y="52"/>
                </a:lnTo>
                <a:lnTo>
                  <a:pt x="70" y="52"/>
                </a:lnTo>
                <a:lnTo>
                  <a:pt x="74" y="49"/>
                </a:lnTo>
                <a:lnTo>
                  <a:pt x="76" y="49"/>
                </a:lnTo>
                <a:lnTo>
                  <a:pt x="74" y="48"/>
                </a:lnTo>
                <a:lnTo>
                  <a:pt x="76" y="46"/>
                </a:lnTo>
                <a:lnTo>
                  <a:pt x="78" y="44"/>
                </a:lnTo>
                <a:lnTo>
                  <a:pt x="78" y="42"/>
                </a:lnTo>
                <a:lnTo>
                  <a:pt x="76" y="42"/>
                </a:lnTo>
                <a:lnTo>
                  <a:pt x="74" y="42"/>
                </a:lnTo>
                <a:lnTo>
                  <a:pt x="72" y="42"/>
                </a:lnTo>
                <a:lnTo>
                  <a:pt x="72" y="40"/>
                </a:lnTo>
                <a:lnTo>
                  <a:pt x="70" y="38"/>
                </a:lnTo>
                <a:lnTo>
                  <a:pt x="66" y="38"/>
                </a:lnTo>
                <a:lnTo>
                  <a:pt x="69" y="36"/>
                </a:lnTo>
                <a:lnTo>
                  <a:pt x="70" y="34"/>
                </a:lnTo>
                <a:lnTo>
                  <a:pt x="69" y="33"/>
                </a:lnTo>
                <a:lnTo>
                  <a:pt x="66" y="30"/>
                </a:lnTo>
                <a:lnTo>
                  <a:pt x="65" y="29"/>
                </a:lnTo>
                <a:lnTo>
                  <a:pt x="62" y="29"/>
                </a:lnTo>
                <a:lnTo>
                  <a:pt x="61" y="29"/>
                </a:lnTo>
                <a:lnTo>
                  <a:pt x="58" y="29"/>
                </a:lnTo>
                <a:lnTo>
                  <a:pt x="57" y="30"/>
                </a:lnTo>
                <a:lnTo>
                  <a:pt x="57" y="34"/>
                </a:lnTo>
                <a:lnTo>
                  <a:pt x="53" y="30"/>
                </a:lnTo>
                <a:lnTo>
                  <a:pt x="49" y="30"/>
                </a:lnTo>
                <a:lnTo>
                  <a:pt x="45" y="29"/>
                </a:lnTo>
                <a:lnTo>
                  <a:pt x="41" y="22"/>
                </a:lnTo>
                <a:lnTo>
                  <a:pt x="41" y="17"/>
                </a:lnTo>
                <a:lnTo>
                  <a:pt x="41" y="16"/>
                </a:lnTo>
                <a:lnTo>
                  <a:pt x="40" y="13"/>
                </a:lnTo>
                <a:lnTo>
                  <a:pt x="40" y="14"/>
                </a:lnTo>
                <a:lnTo>
                  <a:pt x="38" y="12"/>
                </a:lnTo>
                <a:lnTo>
                  <a:pt x="38" y="16"/>
                </a:lnTo>
                <a:lnTo>
                  <a:pt x="36" y="13"/>
                </a:lnTo>
                <a:lnTo>
                  <a:pt x="34" y="9"/>
                </a:lnTo>
                <a:lnTo>
                  <a:pt x="30" y="5"/>
                </a:lnTo>
                <a:lnTo>
                  <a:pt x="28" y="4"/>
                </a:lnTo>
                <a:lnTo>
                  <a:pt x="26" y="2"/>
                </a:lnTo>
                <a:lnTo>
                  <a:pt x="25" y="2"/>
                </a:lnTo>
                <a:lnTo>
                  <a:pt x="22" y="2"/>
                </a:lnTo>
                <a:lnTo>
                  <a:pt x="21" y="2"/>
                </a:lnTo>
                <a:lnTo>
                  <a:pt x="21" y="0"/>
                </a:lnTo>
                <a:lnTo>
                  <a:pt x="18" y="2"/>
                </a:lnTo>
                <a:lnTo>
                  <a:pt x="18" y="4"/>
                </a:lnTo>
                <a:lnTo>
                  <a:pt x="18" y="9"/>
                </a:lnTo>
                <a:lnTo>
                  <a:pt x="22" y="16"/>
                </a:lnTo>
                <a:lnTo>
                  <a:pt x="25" y="17"/>
                </a:lnTo>
                <a:lnTo>
                  <a:pt x="22" y="20"/>
                </a:lnTo>
                <a:lnTo>
                  <a:pt x="25" y="21"/>
                </a:lnTo>
                <a:lnTo>
                  <a:pt x="25" y="25"/>
                </a:lnTo>
                <a:lnTo>
                  <a:pt x="22" y="25"/>
                </a:lnTo>
                <a:lnTo>
                  <a:pt x="18" y="22"/>
                </a:lnTo>
                <a:lnTo>
                  <a:pt x="17" y="22"/>
                </a:lnTo>
                <a:lnTo>
                  <a:pt x="14" y="21"/>
                </a:lnTo>
                <a:lnTo>
                  <a:pt x="13" y="13"/>
                </a:lnTo>
                <a:lnTo>
                  <a:pt x="13" y="17"/>
                </a:lnTo>
                <a:lnTo>
                  <a:pt x="12" y="20"/>
                </a:lnTo>
                <a:lnTo>
                  <a:pt x="8" y="22"/>
                </a:lnTo>
                <a:lnTo>
                  <a:pt x="5" y="26"/>
                </a:lnTo>
                <a:lnTo>
                  <a:pt x="5" y="29"/>
                </a:lnTo>
                <a:lnTo>
                  <a:pt x="8" y="29"/>
                </a:lnTo>
                <a:lnTo>
                  <a:pt x="5" y="30"/>
                </a:lnTo>
                <a:lnTo>
                  <a:pt x="1" y="33"/>
                </a:lnTo>
                <a:lnTo>
                  <a:pt x="0" y="34"/>
                </a:lnTo>
                <a:lnTo>
                  <a:pt x="0" y="36"/>
                </a:lnTo>
                <a:lnTo>
                  <a:pt x="0" y="40"/>
                </a:lnTo>
                <a:lnTo>
                  <a:pt x="1" y="40"/>
                </a:lnTo>
                <a:lnTo>
                  <a:pt x="4" y="38"/>
                </a:lnTo>
                <a:lnTo>
                  <a:pt x="8" y="44"/>
                </a:lnTo>
                <a:lnTo>
                  <a:pt x="8" y="46"/>
                </a:lnTo>
                <a:lnTo>
                  <a:pt x="8" y="48"/>
                </a:lnTo>
                <a:lnTo>
                  <a:pt x="6" y="49"/>
                </a:lnTo>
                <a:lnTo>
                  <a:pt x="5" y="49"/>
                </a:lnTo>
                <a:lnTo>
                  <a:pt x="8" y="52"/>
                </a:lnTo>
                <a:lnTo>
                  <a:pt x="9" y="53"/>
                </a:lnTo>
                <a:lnTo>
                  <a:pt x="12" y="56"/>
                </a:lnTo>
                <a:lnTo>
                  <a:pt x="13" y="56"/>
                </a:lnTo>
                <a:lnTo>
                  <a:pt x="13" y="54"/>
                </a:lnTo>
                <a:lnTo>
                  <a:pt x="13" y="53"/>
                </a:lnTo>
                <a:lnTo>
                  <a:pt x="14" y="53"/>
                </a:lnTo>
                <a:lnTo>
                  <a:pt x="18" y="53"/>
                </a:lnTo>
                <a:lnTo>
                  <a:pt x="21" y="56"/>
                </a:lnTo>
                <a:lnTo>
                  <a:pt x="21" y="61"/>
                </a:lnTo>
                <a:lnTo>
                  <a:pt x="21" y="61"/>
                </a:lnTo>
                <a:lnTo>
                  <a:pt x="22" y="65"/>
                </a:lnTo>
                <a:lnTo>
                  <a:pt x="22" y="69"/>
                </a:lnTo>
                <a:lnTo>
                  <a:pt x="21" y="70"/>
                </a:lnTo>
                <a:lnTo>
                  <a:pt x="21" y="73"/>
                </a:lnTo>
                <a:lnTo>
                  <a:pt x="22" y="78"/>
                </a:lnTo>
                <a:lnTo>
                  <a:pt x="21" y="83"/>
                </a:lnTo>
                <a:lnTo>
                  <a:pt x="21" y="87"/>
                </a:lnTo>
                <a:lnTo>
                  <a:pt x="21" y="90"/>
                </a:lnTo>
                <a:lnTo>
                  <a:pt x="22" y="91"/>
                </a:lnTo>
                <a:lnTo>
                  <a:pt x="25" y="91"/>
                </a:lnTo>
                <a:lnTo>
                  <a:pt x="28" y="86"/>
                </a:lnTo>
                <a:lnTo>
                  <a:pt x="30" y="83"/>
                </a:lnTo>
                <a:lnTo>
                  <a:pt x="32" y="79"/>
                </a:lnTo>
                <a:lnTo>
                  <a:pt x="34" y="79"/>
                </a:lnTo>
                <a:lnTo>
                  <a:pt x="36" y="78"/>
                </a:lnTo>
                <a:lnTo>
                  <a:pt x="38" y="78"/>
                </a:lnTo>
                <a:lnTo>
                  <a:pt x="40" y="79"/>
                </a:lnTo>
                <a:lnTo>
                  <a:pt x="44" y="82"/>
                </a:lnTo>
                <a:lnTo>
                  <a:pt x="45" y="83"/>
                </a:lnTo>
                <a:lnTo>
                  <a:pt x="46" y="83"/>
                </a:lnTo>
                <a:lnTo>
                  <a:pt x="48" y="83"/>
                </a:lnTo>
                <a:lnTo>
                  <a:pt x="52" y="82"/>
                </a:lnTo>
                <a:lnTo>
                  <a:pt x="53" y="79"/>
                </a:lnTo>
                <a:lnTo>
                  <a:pt x="56" y="77"/>
                </a:lnTo>
                <a:lnTo>
                  <a:pt x="56" y="75"/>
                </a:lnTo>
                <a:lnTo>
                  <a:pt x="56" y="74"/>
                </a:lnTo>
                <a:lnTo>
                  <a:pt x="57" y="74"/>
                </a:lnTo>
                <a:lnTo>
                  <a:pt x="62" y="77"/>
                </a:lnTo>
                <a:lnTo>
                  <a:pt x="69" y="78"/>
                </a:lnTo>
                <a:lnTo>
                  <a:pt x="70" y="82"/>
                </a:lnTo>
                <a:lnTo>
                  <a:pt x="74" y="86"/>
                </a:lnTo>
                <a:lnTo>
                  <a:pt x="78" y="90"/>
                </a:lnTo>
                <a:lnTo>
                  <a:pt x="79" y="91"/>
                </a:lnTo>
                <a:lnTo>
                  <a:pt x="82" y="95"/>
                </a:lnTo>
                <a:lnTo>
                  <a:pt x="82" y="105"/>
                </a:lnTo>
                <a:lnTo>
                  <a:pt x="83" y="110"/>
                </a:lnTo>
                <a:lnTo>
                  <a:pt x="85" y="113"/>
                </a:lnTo>
                <a:lnTo>
                  <a:pt x="95" y="118"/>
                </a:lnTo>
                <a:lnTo>
                  <a:pt x="93" y="121"/>
                </a:lnTo>
                <a:lnTo>
                  <a:pt x="95" y="122"/>
                </a:lnTo>
                <a:lnTo>
                  <a:pt x="98" y="123"/>
                </a:lnTo>
                <a:lnTo>
                  <a:pt x="98" y="126"/>
                </a:lnTo>
                <a:lnTo>
                  <a:pt x="98" y="127"/>
                </a:lnTo>
                <a:lnTo>
                  <a:pt x="97" y="130"/>
                </a:lnTo>
                <a:lnTo>
                  <a:pt x="98" y="130"/>
                </a:lnTo>
                <a:lnTo>
                  <a:pt x="98" y="130"/>
                </a:lnTo>
                <a:lnTo>
                  <a:pt x="98" y="130"/>
                </a:lnTo>
                <a:lnTo>
                  <a:pt x="97" y="134"/>
                </a:lnTo>
                <a:lnTo>
                  <a:pt x="97" y="135"/>
                </a:lnTo>
                <a:lnTo>
                  <a:pt x="98" y="137"/>
                </a:lnTo>
                <a:lnTo>
                  <a:pt x="98" y="143"/>
                </a:lnTo>
                <a:lnTo>
                  <a:pt x="97" y="144"/>
                </a:lnTo>
                <a:lnTo>
                  <a:pt x="95" y="148"/>
                </a:lnTo>
                <a:lnTo>
                  <a:pt x="97" y="150"/>
                </a:lnTo>
                <a:lnTo>
                  <a:pt x="98" y="152"/>
                </a:lnTo>
                <a:lnTo>
                  <a:pt x="102" y="152"/>
                </a:lnTo>
                <a:lnTo>
                  <a:pt x="105" y="154"/>
                </a:lnTo>
                <a:lnTo>
                  <a:pt x="107" y="155"/>
                </a:lnTo>
                <a:lnTo>
                  <a:pt x="109" y="154"/>
                </a:lnTo>
                <a:lnTo>
                  <a:pt x="110" y="154"/>
                </a:lnTo>
                <a:lnTo>
                  <a:pt x="110" y="152"/>
                </a:lnTo>
                <a:lnTo>
                  <a:pt x="109" y="150"/>
                </a:lnTo>
                <a:lnTo>
                  <a:pt x="106" y="148"/>
                </a:lnTo>
                <a:lnTo>
                  <a:pt x="109" y="148"/>
                </a:lnTo>
                <a:lnTo>
                  <a:pt x="109" y="147"/>
                </a:lnTo>
                <a:lnTo>
                  <a:pt x="110" y="147"/>
                </a:lnTo>
                <a:lnTo>
                  <a:pt x="113" y="147"/>
                </a:lnTo>
                <a:lnTo>
                  <a:pt x="114" y="144"/>
                </a:lnTo>
                <a:lnTo>
                  <a:pt x="115" y="144"/>
                </a:lnTo>
                <a:lnTo>
                  <a:pt x="118" y="147"/>
                </a:lnTo>
                <a:lnTo>
                  <a:pt x="119" y="147"/>
                </a:lnTo>
                <a:lnTo>
                  <a:pt x="122" y="147"/>
                </a:lnTo>
                <a:lnTo>
                  <a:pt x="123" y="147"/>
                </a:lnTo>
                <a:lnTo>
                  <a:pt x="126" y="146"/>
                </a:lnTo>
                <a:lnTo>
                  <a:pt x="129" y="147"/>
                </a:lnTo>
                <a:lnTo>
                  <a:pt x="129" y="147"/>
                </a:lnTo>
                <a:lnTo>
                  <a:pt x="131" y="143"/>
                </a:lnTo>
                <a:lnTo>
                  <a:pt x="131" y="141"/>
                </a:lnTo>
                <a:lnTo>
                  <a:pt x="131" y="139"/>
                </a:lnTo>
                <a:lnTo>
                  <a:pt x="129" y="137"/>
                </a:lnTo>
                <a:lnTo>
                  <a:pt x="131" y="134"/>
                </a:lnTo>
                <a:lnTo>
                  <a:pt x="131" y="131"/>
                </a:lnTo>
                <a:lnTo>
                  <a:pt x="131" y="130"/>
                </a:lnTo>
                <a:lnTo>
                  <a:pt x="129" y="127"/>
                </a:lnTo>
                <a:lnTo>
                  <a:pt x="129" y="127"/>
                </a:lnTo>
                <a:lnTo>
                  <a:pt x="129" y="127"/>
                </a:lnTo>
                <a:lnTo>
                  <a:pt x="129" y="127"/>
                </a:lnTo>
                <a:lnTo>
                  <a:pt x="129" y="127"/>
                </a:lnTo>
                <a:lnTo>
                  <a:pt x="129" y="127"/>
                </a:lnTo>
                <a:lnTo>
                  <a:pt x="129" y="12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59" name="Freeform 170"/>
          <p:cNvSpPr>
            <a:spLocks/>
          </p:cNvSpPr>
          <p:nvPr/>
        </p:nvSpPr>
        <p:spPr bwMode="auto">
          <a:xfrm>
            <a:off x="6770485" y="3178674"/>
            <a:ext cx="244674" cy="657664"/>
          </a:xfrm>
          <a:custGeom>
            <a:avLst/>
            <a:gdLst>
              <a:gd name="T0" fmla="*/ 137 w 137"/>
              <a:gd name="T1" fmla="*/ 92 h 267"/>
              <a:gd name="T2" fmla="*/ 137 w 137"/>
              <a:gd name="T3" fmla="*/ 88 h 267"/>
              <a:gd name="T4" fmla="*/ 124 w 137"/>
              <a:gd name="T5" fmla="*/ 75 h 267"/>
              <a:gd name="T6" fmla="*/ 117 w 137"/>
              <a:gd name="T7" fmla="*/ 52 h 267"/>
              <a:gd name="T8" fmla="*/ 96 w 137"/>
              <a:gd name="T9" fmla="*/ 36 h 267"/>
              <a:gd name="T10" fmla="*/ 91 w 137"/>
              <a:gd name="T11" fmla="*/ 44 h 267"/>
              <a:gd name="T12" fmla="*/ 79 w 137"/>
              <a:gd name="T13" fmla="*/ 41 h 267"/>
              <a:gd name="T14" fmla="*/ 69 w 137"/>
              <a:gd name="T15" fmla="*/ 45 h 267"/>
              <a:gd name="T16" fmla="*/ 60 w 137"/>
              <a:gd name="T17" fmla="*/ 49 h 267"/>
              <a:gd name="T18" fmla="*/ 61 w 137"/>
              <a:gd name="T19" fmla="*/ 31 h 267"/>
              <a:gd name="T20" fmla="*/ 57 w 137"/>
              <a:gd name="T21" fmla="*/ 15 h 267"/>
              <a:gd name="T22" fmla="*/ 51 w 137"/>
              <a:gd name="T23" fmla="*/ 18 h 267"/>
              <a:gd name="T24" fmla="*/ 47 w 137"/>
              <a:gd name="T25" fmla="*/ 10 h 267"/>
              <a:gd name="T26" fmla="*/ 39 w 137"/>
              <a:gd name="T27" fmla="*/ 2 h 267"/>
              <a:gd name="T28" fmla="*/ 31 w 137"/>
              <a:gd name="T29" fmla="*/ 4 h 267"/>
              <a:gd name="T30" fmla="*/ 23 w 137"/>
              <a:gd name="T31" fmla="*/ 10 h 267"/>
              <a:gd name="T32" fmla="*/ 7 w 137"/>
              <a:gd name="T33" fmla="*/ 14 h 267"/>
              <a:gd name="T34" fmla="*/ 7 w 137"/>
              <a:gd name="T35" fmla="*/ 32 h 267"/>
              <a:gd name="T36" fmla="*/ 4 w 137"/>
              <a:gd name="T37" fmla="*/ 39 h 267"/>
              <a:gd name="T38" fmla="*/ 10 w 137"/>
              <a:gd name="T39" fmla="*/ 52 h 267"/>
              <a:gd name="T40" fmla="*/ 27 w 137"/>
              <a:gd name="T41" fmla="*/ 75 h 267"/>
              <a:gd name="T42" fmla="*/ 26 w 137"/>
              <a:gd name="T43" fmla="*/ 80 h 267"/>
              <a:gd name="T44" fmla="*/ 23 w 137"/>
              <a:gd name="T45" fmla="*/ 93 h 267"/>
              <a:gd name="T46" fmla="*/ 30 w 137"/>
              <a:gd name="T47" fmla="*/ 109 h 267"/>
              <a:gd name="T48" fmla="*/ 39 w 137"/>
              <a:gd name="T49" fmla="*/ 136 h 267"/>
              <a:gd name="T50" fmla="*/ 48 w 137"/>
              <a:gd name="T51" fmla="*/ 160 h 267"/>
              <a:gd name="T52" fmla="*/ 35 w 137"/>
              <a:gd name="T53" fmla="*/ 189 h 267"/>
              <a:gd name="T54" fmla="*/ 35 w 137"/>
              <a:gd name="T55" fmla="*/ 221 h 267"/>
              <a:gd name="T56" fmla="*/ 40 w 137"/>
              <a:gd name="T57" fmla="*/ 225 h 267"/>
              <a:gd name="T58" fmla="*/ 48 w 137"/>
              <a:gd name="T59" fmla="*/ 230 h 267"/>
              <a:gd name="T60" fmla="*/ 53 w 137"/>
              <a:gd name="T61" fmla="*/ 239 h 267"/>
              <a:gd name="T62" fmla="*/ 57 w 137"/>
              <a:gd name="T63" fmla="*/ 247 h 267"/>
              <a:gd name="T64" fmla="*/ 67 w 137"/>
              <a:gd name="T65" fmla="*/ 251 h 267"/>
              <a:gd name="T66" fmla="*/ 79 w 137"/>
              <a:gd name="T67" fmla="*/ 259 h 267"/>
              <a:gd name="T68" fmla="*/ 83 w 137"/>
              <a:gd name="T69" fmla="*/ 264 h 267"/>
              <a:gd name="T70" fmla="*/ 92 w 137"/>
              <a:gd name="T71" fmla="*/ 264 h 267"/>
              <a:gd name="T72" fmla="*/ 88 w 137"/>
              <a:gd name="T73" fmla="*/ 250 h 267"/>
              <a:gd name="T74" fmla="*/ 71 w 137"/>
              <a:gd name="T75" fmla="*/ 242 h 267"/>
              <a:gd name="T76" fmla="*/ 64 w 137"/>
              <a:gd name="T77" fmla="*/ 230 h 267"/>
              <a:gd name="T78" fmla="*/ 65 w 137"/>
              <a:gd name="T79" fmla="*/ 229 h 267"/>
              <a:gd name="T80" fmla="*/ 56 w 137"/>
              <a:gd name="T81" fmla="*/ 203 h 267"/>
              <a:gd name="T82" fmla="*/ 47 w 137"/>
              <a:gd name="T83" fmla="*/ 198 h 267"/>
              <a:gd name="T84" fmla="*/ 44 w 137"/>
              <a:gd name="T85" fmla="*/ 182 h 267"/>
              <a:gd name="T86" fmla="*/ 47 w 137"/>
              <a:gd name="T87" fmla="*/ 172 h 267"/>
              <a:gd name="T88" fmla="*/ 52 w 137"/>
              <a:gd name="T89" fmla="*/ 140 h 267"/>
              <a:gd name="T90" fmla="*/ 60 w 137"/>
              <a:gd name="T91" fmla="*/ 125 h 267"/>
              <a:gd name="T92" fmla="*/ 67 w 137"/>
              <a:gd name="T93" fmla="*/ 136 h 267"/>
              <a:gd name="T94" fmla="*/ 75 w 137"/>
              <a:gd name="T95" fmla="*/ 141 h 267"/>
              <a:gd name="T96" fmla="*/ 84 w 137"/>
              <a:gd name="T97" fmla="*/ 141 h 267"/>
              <a:gd name="T98" fmla="*/ 92 w 137"/>
              <a:gd name="T99" fmla="*/ 146 h 267"/>
              <a:gd name="T100" fmla="*/ 97 w 137"/>
              <a:gd name="T101" fmla="*/ 150 h 267"/>
              <a:gd name="T102" fmla="*/ 91 w 137"/>
              <a:gd name="T103" fmla="*/ 129 h 267"/>
              <a:gd name="T104" fmla="*/ 100 w 137"/>
              <a:gd name="T105" fmla="*/ 110 h 267"/>
              <a:gd name="T106" fmla="*/ 117 w 137"/>
              <a:gd name="T107" fmla="*/ 109 h 267"/>
              <a:gd name="T108" fmla="*/ 132 w 137"/>
              <a:gd name="T109" fmla="*/ 112 h 267"/>
              <a:gd name="T110" fmla="*/ 137 w 137"/>
              <a:gd name="T111" fmla="*/ 105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7" h="267">
                <a:moveTo>
                  <a:pt x="137" y="105"/>
                </a:moveTo>
                <a:lnTo>
                  <a:pt x="137" y="99"/>
                </a:lnTo>
                <a:lnTo>
                  <a:pt x="136" y="97"/>
                </a:lnTo>
                <a:lnTo>
                  <a:pt x="136" y="96"/>
                </a:lnTo>
                <a:lnTo>
                  <a:pt x="137" y="92"/>
                </a:lnTo>
                <a:lnTo>
                  <a:pt x="137" y="92"/>
                </a:lnTo>
                <a:lnTo>
                  <a:pt x="137" y="92"/>
                </a:lnTo>
                <a:lnTo>
                  <a:pt x="136" y="92"/>
                </a:lnTo>
                <a:lnTo>
                  <a:pt x="137" y="89"/>
                </a:lnTo>
                <a:lnTo>
                  <a:pt x="137" y="88"/>
                </a:lnTo>
                <a:lnTo>
                  <a:pt x="137" y="85"/>
                </a:lnTo>
                <a:lnTo>
                  <a:pt x="134" y="84"/>
                </a:lnTo>
                <a:lnTo>
                  <a:pt x="132" y="83"/>
                </a:lnTo>
                <a:lnTo>
                  <a:pt x="134" y="80"/>
                </a:lnTo>
                <a:lnTo>
                  <a:pt x="124" y="75"/>
                </a:lnTo>
                <a:lnTo>
                  <a:pt x="122" y="72"/>
                </a:lnTo>
                <a:lnTo>
                  <a:pt x="121" y="67"/>
                </a:lnTo>
                <a:lnTo>
                  <a:pt x="121" y="57"/>
                </a:lnTo>
                <a:lnTo>
                  <a:pt x="118" y="53"/>
                </a:lnTo>
                <a:lnTo>
                  <a:pt x="117" y="52"/>
                </a:lnTo>
                <a:lnTo>
                  <a:pt x="113" y="48"/>
                </a:lnTo>
                <a:lnTo>
                  <a:pt x="109" y="44"/>
                </a:lnTo>
                <a:lnTo>
                  <a:pt x="108" y="40"/>
                </a:lnTo>
                <a:lnTo>
                  <a:pt x="101" y="39"/>
                </a:lnTo>
                <a:lnTo>
                  <a:pt x="96" y="36"/>
                </a:lnTo>
                <a:lnTo>
                  <a:pt x="95" y="36"/>
                </a:lnTo>
                <a:lnTo>
                  <a:pt x="95" y="37"/>
                </a:lnTo>
                <a:lnTo>
                  <a:pt x="95" y="39"/>
                </a:lnTo>
                <a:lnTo>
                  <a:pt x="92" y="41"/>
                </a:lnTo>
                <a:lnTo>
                  <a:pt x="91" y="44"/>
                </a:lnTo>
                <a:lnTo>
                  <a:pt x="87" y="45"/>
                </a:lnTo>
                <a:lnTo>
                  <a:pt x="85" y="45"/>
                </a:lnTo>
                <a:lnTo>
                  <a:pt x="84" y="45"/>
                </a:lnTo>
                <a:lnTo>
                  <a:pt x="83" y="44"/>
                </a:lnTo>
                <a:lnTo>
                  <a:pt x="79" y="41"/>
                </a:lnTo>
                <a:lnTo>
                  <a:pt x="77" y="40"/>
                </a:lnTo>
                <a:lnTo>
                  <a:pt x="75" y="40"/>
                </a:lnTo>
                <a:lnTo>
                  <a:pt x="73" y="41"/>
                </a:lnTo>
                <a:lnTo>
                  <a:pt x="71" y="41"/>
                </a:lnTo>
                <a:lnTo>
                  <a:pt x="69" y="45"/>
                </a:lnTo>
                <a:lnTo>
                  <a:pt x="67" y="48"/>
                </a:lnTo>
                <a:lnTo>
                  <a:pt x="64" y="53"/>
                </a:lnTo>
                <a:lnTo>
                  <a:pt x="61" y="53"/>
                </a:lnTo>
                <a:lnTo>
                  <a:pt x="60" y="52"/>
                </a:lnTo>
                <a:lnTo>
                  <a:pt x="60" y="49"/>
                </a:lnTo>
                <a:lnTo>
                  <a:pt x="60" y="45"/>
                </a:lnTo>
                <a:lnTo>
                  <a:pt x="61" y="40"/>
                </a:lnTo>
                <a:lnTo>
                  <a:pt x="60" y="35"/>
                </a:lnTo>
                <a:lnTo>
                  <a:pt x="60" y="32"/>
                </a:lnTo>
                <a:lnTo>
                  <a:pt x="61" y="31"/>
                </a:lnTo>
                <a:lnTo>
                  <a:pt x="61" y="27"/>
                </a:lnTo>
                <a:lnTo>
                  <a:pt x="60" y="23"/>
                </a:lnTo>
                <a:lnTo>
                  <a:pt x="60" y="23"/>
                </a:lnTo>
                <a:lnTo>
                  <a:pt x="60" y="18"/>
                </a:lnTo>
                <a:lnTo>
                  <a:pt x="57" y="15"/>
                </a:lnTo>
                <a:lnTo>
                  <a:pt x="53" y="15"/>
                </a:lnTo>
                <a:lnTo>
                  <a:pt x="52" y="15"/>
                </a:lnTo>
                <a:lnTo>
                  <a:pt x="52" y="16"/>
                </a:lnTo>
                <a:lnTo>
                  <a:pt x="52" y="18"/>
                </a:lnTo>
                <a:lnTo>
                  <a:pt x="51" y="18"/>
                </a:lnTo>
                <a:lnTo>
                  <a:pt x="48" y="15"/>
                </a:lnTo>
                <a:lnTo>
                  <a:pt x="47" y="14"/>
                </a:lnTo>
                <a:lnTo>
                  <a:pt x="44" y="11"/>
                </a:lnTo>
                <a:lnTo>
                  <a:pt x="45" y="11"/>
                </a:lnTo>
                <a:lnTo>
                  <a:pt x="47" y="10"/>
                </a:lnTo>
                <a:lnTo>
                  <a:pt x="47" y="8"/>
                </a:lnTo>
                <a:lnTo>
                  <a:pt x="47" y="6"/>
                </a:lnTo>
                <a:lnTo>
                  <a:pt x="43" y="0"/>
                </a:lnTo>
                <a:lnTo>
                  <a:pt x="40" y="2"/>
                </a:lnTo>
                <a:lnTo>
                  <a:pt x="39" y="2"/>
                </a:lnTo>
                <a:lnTo>
                  <a:pt x="37" y="0"/>
                </a:lnTo>
                <a:lnTo>
                  <a:pt x="36" y="0"/>
                </a:lnTo>
                <a:lnTo>
                  <a:pt x="35" y="0"/>
                </a:lnTo>
                <a:lnTo>
                  <a:pt x="30" y="2"/>
                </a:lnTo>
                <a:lnTo>
                  <a:pt x="31" y="4"/>
                </a:lnTo>
                <a:lnTo>
                  <a:pt x="30" y="6"/>
                </a:lnTo>
                <a:lnTo>
                  <a:pt x="26" y="6"/>
                </a:lnTo>
                <a:lnTo>
                  <a:pt x="23" y="6"/>
                </a:lnTo>
                <a:lnTo>
                  <a:pt x="23" y="8"/>
                </a:lnTo>
                <a:lnTo>
                  <a:pt x="23" y="10"/>
                </a:lnTo>
                <a:lnTo>
                  <a:pt x="22" y="11"/>
                </a:lnTo>
                <a:lnTo>
                  <a:pt x="18" y="11"/>
                </a:lnTo>
                <a:lnTo>
                  <a:pt x="16" y="14"/>
                </a:lnTo>
                <a:lnTo>
                  <a:pt x="8" y="11"/>
                </a:lnTo>
                <a:lnTo>
                  <a:pt x="7" y="14"/>
                </a:lnTo>
                <a:lnTo>
                  <a:pt x="4" y="19"/>
                </a:lnTo>
                <a:lnTo>
                  <a:pt x="7" y="22"/>
                </a:lnTo>
                <a:lnTo>
                  <a:pt x="4" y="27"/>
                </a:lnTo>
                <a:lnTo>
                  <a:pt x="7" y="31"/>
                </a:lnTo>
                <a:lnTo>
                  <a:pt x="7" y="32"/>
                </a:lnTo>
                <a:lnTo>
                  <a:pt x="3" y="35"/>
                </a:lnTo>
                <a:lnTo>
                  <a:pt x="0" y="32"/>
                </a:lnTo>
                <a:lnTo>
                  <a:pt x="3" y="36"/>
                </a:lnTo>
                <a:lnTo>
                  <a:pt x="3" y="39"/>
                </a:lnTo>
                <a:lnTo>
                  <a:pt x="4" y="39"/>
                </a:lnTo>
                <a:lnTo>
                  <a:pt x="7" y="40"/>
                </a:lnTo>
                <a:lnTo>
                  <a:pt x="7" y="41"/>
                </a:lnTo>
                <a:lnTo>
                  <a:pt x="8" y="44"/>
                </a:lnTo>
                <a:lnTo>
                  <a:pt x="8" y="48"/>
                </a:lnTo>
                <a:lnTo>
                  <a:pt x="10" y="52"/>
                </a:lnTo>
                <a:lnTo>
                  <a:pt x="16" y="55"/>
                </a:lnTo>
                <a:lnTo>
                  <a:pt x="20" y="59"/>
                </a:lnTo>
                <a:lnTo>
                  <a:pt x="22" y="65"/>
                </a:lnTo>
                <a:lnTo>
                  <a:pt x="23" y="71"/>
                </a:lnTo>
                <a:lnTo>
                  <a:pt x="27" y="75"/>
                </a:lnTo>
                <a:lnTo>
                  <a:pt x="30" y="72"/>
                </a:lnTo>
                <a:lnTo>
                  <a:pt x="30" y="75"/>
                </a:lnTo>
                <a:lnTo>
                  <a:pt x="27" y="79"/>
                </a:lnTo>
                <a:lnTo>
                  <a:pt x="26" y="79"/>
                </a:lnTo>
                <a:lnTo>
                  <a:pt x="26" y="80"/>
                </a:lnTo>
                <a:lnTo>
                  <a:pt x="26" y="83"/>
                </a:lnTo>
                <a:lnTo>
                  <a:pt x="26" y="89"/>
                </a:lnTo>
                <a:lnTo>
                  <a:pt x="26" y="92"/>
                </a:lnTo>
                <a:lnTo>
                  <a:pt x="23" y="92"/>
                </a:lnTo>
                <a:lnTo>
                  <a:pt x="23" y="93"/>
                </a:lnTo>
                <a:lnTo>
                  <a:pt x="22" y="93"/>
                </a:lnTo>
                <a:lnTo>
                  <a:pt x="22" y="96"/>
                </a:lnTo>
                <a:lnTo>
                  <a:pt x="22" y="99"/>
                </a:lnTo>
                <a:lnTo>
                  <a:pt x="23" y="103"/>
                </a:lnTo>
                <a:lnTo>
                  <a:pt x="30" y="109"/>
                </a:lnTo>
                <a:lnTo>
                  <a:pt x="35" y="116"/>
                </a:lnTo>
                <a:lnTo>
                  <a:pt x="39" y="122"/>
                </a:lnTo>
                <a:lnTo>
                  <a:pt x="39" y="129"/>
                </a:lnTo>
                <a:lnTo>
                  <a:pt x="39" y="132"/>
                </a:lnTo>
                <a:lnTo>
                  <a:pt x="39" y="136"/>
                </a:lnTo>
                <a:lnTo>
                  <a:pt x="43" y="141"/>
                </a:lnTo>
                <a:lnTo>
                  <a:pt x="47" y="146"/>
                </a:lnTo>
                <a:lnTo>
                  <a:pt x="48" y="156"/>
                </a:lnTo>
                <a:lnTo>
                  <a:pt x="48" y="158"/>
                </a:lnTo>
                <a:lnTo>
                  <a:pt x="48" y="160"/>
                </a:lnTo>
                <a:lnTo>
                  <a:pt x="44" y="166"/>
                </a:lnTo>
                <a:lnTo>
                  <a:pt x="39" y="176"/>
                </a:lnTo>
                <a:lnTo>
                  <a:pt x="39" y="179"/>
                </a:lnTo>
                <a:lnTo>
                  <a:pt x="37" y="181"/>
                </a:lnTo>
                <a:lnTo>
                  <a:pt x="35" y="189"/>
                </a:lnTo>
                <a:lnTo>
                  <a:pt x="31" y="210"/>
                </a:lnTo>
                <a:lnTo>
                  <a:pt x="31" y="217"/>
                </a:lnTo>
                <a:lnTo>
                  <a:pt x="31" y="221"/>
                </a:lnTo>
                <a:lnTo>
                  <a:pt x="35" y="223"/>
                </a:lnTo>
                <a:lnTo>
                  <a:pt x="35" y="221"/>
                </a:lnTo>
                <a:lnTo>
                  <a:pt x="37" y="219"/>
                </a:lnTo>
                <a:lnTo>
                  <a:pt x="39" y="219"/>
                </a:lnTo>
                <a:lnTo>
                  <a:pt x="39" y="221"/>
                </a:lnTo>
                <a:lnTo>
                  <a:pt x="39" y="223"/>
                </a:lnTo>
                <a:lnTo>
                  <a:pt x="40" y="225"/>
                </a:lnTo>
                <a:lnTo>
                  <a:pt x="43" y="225"/>
                </a:lnTo>
                <a:lnTo>
                  <a:pt x="43" y="226"/>
                </a:lnTo>
                <a:lnTo>
                  <a:pt x="44" y="230"/>
                </a:lnTo>
                <a:lnTo>
                  <a:pt x="47" y="230"/>
                </a:lnTo>
                <a:lnTo>
                  <a:pt x="48" y="230"/>
                </a:lnTo>
                <a:lnTo>
                  <a:pt x="48" y="234"/>
                </a:lnTo>
                <a:lnTo>
                  <a:pt x="51" y="237"/>
                </a:lnTo>
                <a:lnTo>
                  <a:pt x="52" y="238"/>
                </a:lnTo>
                <a:lnTo>
                  <a:pt x="52" y="237"/>
                </a:lnTo>
                <a:lnTo>
                  <a:pt x="53" y="239"/>
                </a:lnTo>
                <a:lnTo>
                  <a:pt x="53" y="242"/>
                </a:lnTo>
                <a:lnTo>
                  <a:pt x="56" y="239"/>
                </a:lnTo>
                <a:lnTo>
                  <a:pt x="56" y="242"/>
                </a:lnTo>
                <a:lnTo>
                  <a:pt x="56" y="243"/>
                </a:lnTo>
                <a:lnTo>
                  <a:pt x="57" y="247"/>
                </a:lnTo>
                <a:lnTo>
                  <a:pt x="61" y="251"/>
                </a:lnTo>
                <a:lnTo>
                  <a:pt x="64" y="254"/>
                </a:lnTo>
                <a:lnTo>
                  <a:pt x="64" y="250"/>
                </a:lnTo>
                <a:lnTo>
                  <a:pt x="65" y="250"/>
                </a:lnTo>
                <a:lnTo>
                  <a:pt x="67" y="251"/>
                </a:lnTo>
                <a:lnTo>
                  <a:pt x="71" y="254"/>
                </a:lnTo>
                <a:lnTo>
                  <a:pt x="73" y="254"/>
                </a:lnTo>
                <a:lnTo>
                  <a:pt x="73" y="255"/>
                </a:lnTo>
                <a:lnTo>
                  <a:pt x="75" y="256"/>
                </a:lnTo>
                <a:lnTo>
                  <a:pt x="79" y="259"/>
                </a:lnTo>
                <a:lnTo>
                  <a:pt x="79" y="260"/>
                </a:lnTo>
                <a:lnTo>
                  <a:pt x="77" y="264"/>
                </a:lnTo>
                <a:lnTo>
                  <a:pt x="79" y="267"/>
                </a:lnTo>
                <a:lnTo>
                  <a:pt x="80" y="267"/>
                </a:lnTo>
                <a:lnTo>
                  <a:pt x="83" y="264"/>
                </a:lnTo>
                <a:lnTo>
                  <a:pt x="84" y="263"/>
                </a:lnTo>
                <a:lnTo>
                  <a:pt x="87" y="263"/>
                </a:lnTo>
                <a:lnTo>
                  <a:pt x="88" y="264"/>
                </a:lnTo>
                <a:lnTo>
                  <a:pt x="91" y="267"/>
                </a:lnTo>
                <a:lnTo>
                  <a:pt x="92" y="264"/>
                </a:lnTo>
                <a:lnTo>
                  <a:pt x="95" y="260"/>
                </a:lnTo>
                <a:lnTo>
                  <a:pt x="95" y="259"/>
                </a:lnTo>
                <a:lnTo>
                  <a:pt x="95" y="256"/>
                </a:lnTo>
                <a:lnTo>
                  <a:pt x="91" y="254"/>
                </a:lnTo>
                <a:lnTo>
                  <a:pt x="88" y="250"/>
                </a:lnTo>
                <a:lnTo>
                  <a:pt x="84" y="246"/>
                </a:lnTo>
                <a:lnTo>
                  <a:pt x="80" y="246"/>
                </a:lnTo>
                <a:lnTo>
                  <a:pt x="77" y="246"/>
                </a:lnTo>
                <a:lnTo>
                  <a:pt x="73" y="243"/>
                </a:lnTo>
                <a:lnTo>
                  <a:pt x="71" y="242"/>
                </a:lnTo>
                <a:lnTo>
                  <a:pt x="67" y="239"/>
                </a:lnTo>
                <a:lnTo>
                  <a:pt x="64" y="237"/>
                </a:lnTo>
                <a:lnTo>
                  <a:pt x="61" y="233"/>
                </a:lnTo>
                <a:lnTo>
                  <a:pt x="61" y="230"/>
                </a:lnTo>
                <a:lnTo>
                  <a:pt x="64" y="230"/>
                </a:lnTo>
                <a:lnTo>
                  <a:pt x="65" y="234"/>
                </a:lnTo>
                <a:lnTo>
                  <a:pt x="67" y="238"/>
                </a:lnTo>
                <a:lnTo>
                  <a:pt x="69" y="239"/>
                </a:lnTo>
                <a:lnTo>
                  <a:pt x="67" y="234"/>
                </a:lnTo>
                <a:lnTo>
                  <a:pt x="65" y="229"/>
                </a:lnTo>
                <a:lnTo>
                  <a:pt x="61" y="217"/>
                </a:lnTo>
                <a:lnTo>
                  <a:pt x="60" y="217"/>
                </a:lnTo>
                <a:lnTo>
                  <a:pt x="60" y="213"/>
                </a:lnTo>
                <a:lnTo>
                  <a:pt x="57" y="206"/>
                </a:lnTo>
                <a:lnTo>
                  <a:pt x="56" y="203"/>
                </a:lnTo>
                <a:lnTo>
                  <a:pt x="53" y="202"/>
                </a:lnTo>
                <a:lnTo>
                  <a:pt x="51" y="203"/>
                </a:lnTo>
                <a:lnTo>
                  <a:pt x="47" y="203"/>
                </a:lnTo>
                <a:lnTo>
                  <a:pt x="47" y="202"/>
                </a:lnTo>
                <a:lnTo>
                  <a:pt x="47" y="198"/>
                </a:lnTo>
                <a:lnTo>
                  <a:pt x="44" y="197"/>
                </a:lnTo>
                <a:lnTo>
                  <a:pt x="44" y="189"/>
                </a:lnTo>
                <a:lnTo>
                  <a:pt x="44" y="185"/>
                </a:lnTo>
                <a:lnTo>
                  <a:pt x="43" y="182"/>
                </a:lnTo>
                <a:lnTo>
                  <a:pt x="44" y="182"/>
                </a:lnTo>
                <a:lnTo>
                  <a:pt x="44" y="181"/>
                </a:lnTo>
                <a:lnTo>
                  <a:pt x="44" y="179"/>
                </a:lnTo>
                <a:lnTo>
                  <a:pt x="47" y="172"/>
                </a:lnTo>
                <a:lnTo>
                  <a:pt x="47" y="172"/>
                </a:lnTo>
                <a:lnTo>
                  <a:pt x="47" y="172"/>
                </a:lnTo>
                <a:lnTo>
                  <a:pt x="48" y="168"/>
                </a:lnTo>
                <a:lnTo>
                  <a:pt x="48" y="168"/>
                </a:lnTo>
                <a:lnTo>
                  <a:pt x="53" y="149"/>
                </a:lnTo>
                <a:lnTo>
                  <a:pt x="53" y="145"/>
                </a:lnTo>
                <a:lnTo>
                  <a:pt x="52" y="140"/>
                </a:lnTo>
                <a:lnTo>
                  <a:pt x="53" y="136"/>
                </a:lnTo>
                <a:lnTo>
                  <a:pt x="52" y="129"/>
                </a:lnTo>
                <a:lnTo>
                  <a:pt x="52" y="128"/>
                </a:lnTo>
                <a:lnTo>
                  <a:pt x="56" y="125"/>
                </a:lnTo>
                <a:lnTo>
                  <a:pt x="60" y="125"/>
                </a:lnTo>
                <a:lnTo>
                  <a:pt x="61" y="124"/>
                </a:lnTo>
                <a:lnTo>
                  <a:pt x="64" y="125"/>
                </a:lnTo>
                <a:lnTo>
                  <a:pt x="67" y="125"/>
                </a:lnTo>
                <a:lnTo>
                  <a:pt x="67" y="132"/>
                </a:lnTo>
                <a:lnTo>
                  <a:pt x="67" y="136"/>
                </a:lnTo>
                <a:lnTo>
                  <a:pt x="67" y="140"/>
                </a:lnTo>
                <a:lnTo>
                  <a:pt x="67" y="141"/>
                </a:lnTo>
                <a:lnTo>
                  <a:pt x="69" y="141"/>
                </a:lnTo>
                <a:lnTo>
                  <a:pt x="73" y="141"/>
                </a:lnTo>
                <a:lnTo>
                  <a:pt x="75" y="141"/>
                </a:lnTo>
                <a:lnTo>
                  <a:pt x="77" y="141"/>
                </a:lnTo>
                <a:lnTo>
                  <a:pt x="80" y="140"/>
                </a:lnTo>
                <a:lnTo>
                  <a:pt x="83" y="141"/>
                </a:lnTo>
                <a:lnTo>
                  <a:pt x="84" y="142"/>
                </a:lnTo>
                <a:lnTo>
                  <a:pt x="84" y="141"/>
                </a:lnTo>
                <a:lnTo>
                  <a:pt x="87" y="145"/>
                </a:lnTo>
                <a:lnTo>
                  <a:pt x="88" y="146"/>
                </a:lnTo>
                <a:lnTo>
                  <a:pt x="88" y="145"/>
                </a:lnTo>
                <a:lnTo>
                  <a:pt x="91" y="146"/>
                </a:lnTo>
                <a:lnTo>
                  <a:pt x="92" y="146"/>
                </a:lnTo>
                <a:lnTo>
                  <a:pt x="91" y="149"/>
                </a:lnTo>
                <a:lnTo>
                  <a:pt x="92" y="149"/>
                </a:lnTo>
                <a:lnTo>
                  <a:pt x="96" y="153"/>
                </a:lnTo>
                <a:lnTo>
                  <a:pt x="95" y="149"/>
                </a:lnTo>
                <a:lnTo>
                  <a:pt x="97" y="150"/>
                </a:lnTo>
                <a:lnTo>
                  <a:pt x="97" y="152"/>
                </a:lnTo>
                <a:lnTo>
                  <a:pt x="97" y="149"/>
                </a:lnTo>
                <a:lnTo>
                  <a:pt x="97" y="145"/>
                </a:lnTo>
                <a:lnTo>
                  <a:pt x="92" y="137"/>
                </a:lnTo>
                <a:lnTo>
                  <a:pt x="91" y="129"/>
                </a:lnTo>
                <a:lnTo>
                  <a:pt x="88" y="124"/>
                </a:lnTo>
                <a:lnTo>
                  <a:pt x="92" y="124"/>
                </a:lnTo>
                <a:lnTo>
                  <a:pt x="95" y="120"/>
                </a:lnTo>
                <a:lnTo>
                  <a:pt x="97" y="114"/>
                </a:lnTo>
                <a:lnTo>
                  <a:pt x="100" y="110"/>
                </a:lnTo>
                <a:lnTo>
                  <a:pt x="104" y="109"/>
                </a:lnTo>
                <a:lnTo>
                  <a:pt x="108" y="109"/>
                </a:lnTo>
                <a:lnTo>
                  <a:pt x="111" y="109"/>
                </a:lnTo>
                <a:lnTo>
                  <a:pt x="113" y="110"/>
                </a:lnTo>
                <a:lnTo>
                  <a:pt x="117" y="109"/>
                </a:lnTo>
                <a:lnTo>
                  <a:pt x="118" y="109"/>
                </a:lnTo>
                <a:lnTo>
                  <a:pt x="124" y="109"/>
                </a:lnTo>
                <a:lnTo>
                  <a:pt x="128" y="109"/>
                </a:lnTo>
                <a:lnTo>
                  <a:pt x="130" y="110"/>
                </a:lnTo>
                <a:lnTo>
                  <a:pt x="132" y="112"/>
                </a:lnTo>
                <a:lnTo>
                  <a:pt x="134" y="110"/>
                </a:lnTo>
                <a:lnTo>
                  <a:pt x="136" y="106"/>
                </a:lnTo>
                <a:lnTo>
                  <a:pt x="137" y="105"/>
                </a:lnTo>
                <a:lnTo>
                  <a:pt x="137" y="105"/>
                </a:lnTo>
                <a:lnTo>
                  <a:pt x="137" y="105"/>
                </a:lnTo>
                <a:lnTo>
                  <a:pt x="137" y="105"/>
                </a:lnTo>
                <a:lnTo>
                  <a:pt x="137" y="105"/>
                </a:lnTo>
                <a:lnTo>
                  <a:pt x="137" y="105"/>
                </a:lnTo>
                <a:lnTo>
                  <a:pt x="137" y="10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60" name="Freeform 171"/>
          <p:cNvSpPr>
            <a:spLocks/>
          </p:cNvSpPr>
          <p:nvPr/>
        </p:nvSpPr>
        <p:spPr bwMode="auto">
          <a:xfrm>
            <a:off x="4368409" y="4292037"/>
            <a:ext cx="30361" cy="54189"/>
          </a:xfrm>
          <a:custGeom>
            <a:avLst/>
            <a:gdLst>
              <a:gd name="T0" fmla="*/ 15 w 17"/>
              <a:gd name="T1" fmla="*/ 1 h 22"/>
              <a:gd name="T2" fmla="*/ 15 w 17"/>
              <a:gd name="T3" fmla="*/ 1 h 22"/>
              <a:gd name="T4" fmla="*/ 13 w 17"/>
              <a:gd name="T5" fmla="*/ 0 h 22"/>
              <a:gd name="T6" fmla="*/ 11 w 17"/>
              <a:gd name="T7" fmla="*/ 0 h 22"/>
              <a:gd name="T8" fmla="*/ 9 w 17"/>
              <a:gd name="T9" fmla="*/ 0 h 22"/>
              <a:gd name="T10" fmla="*/ 8 w 17"/>
              <a:gd name="T11" fmla="*/ 1 h 22"/>
              <a:gd name="T12" fmla="*/ 4 w 17"/>
              <a:gd name="T13" fmla="*/ 5 h 22"/>
              <a:gd name="T14" fmla="*/ 0 w 17"/>
              <a:gd name="T15" fmla="*/ 9 h 22"/>
              <a:gd name="T16" fmla="*/ 0 w 17"/>
              <a:gd name="T17" fmla="*/ 10 h 22"/>
              <a:gd name="T18" fmla="*/ 0 w 17"/>
              <a:gd name="T19" fmla="*/ 13 h 22"/>
              <a:gd name="T20" fmla="*/ 1 w 17"/>
              <a:gd name="T21" fmla="*/ 14 h 22"/>
              <a:gd name="T22" fmla="*/ 1 w 17"/>
              <a:gd name="T23" fmla="*/ 18 h 22"/>
              <a:gd name="T24" fmla="*/ 1 w 17"/>
              <a:gd name="T25" fmla="*/ 19 h 22"/>
              <a:gd name="T26" fmla="*/ 1 w 17"/>
              <a:gd name="T27" fmla="*/ 22 h 22"/>
              <a:gd name="T28" fmla="*/ 4 w 17"/>
              <a:gd name="T29" fmla="*/ 22 h 22"/>
              <a:gd name="T30" fmla="*/ 5 w 17"/>
              <a:gd name="T31" fmla="*/ 19 h 22"/>
              <a:gd name="T32" fmla="*/ 8 w 17"/>
              <a:gd name="T33" fmla="*/ 18 h 22"/>
              <a:gd name="T34" fmla="*/ 8 w 17"/>
              <a:gd name="T35" fmla="*/ 17 h 22"/>
              <a:gd name="T36" fmla="*/ 8 w 17"/>
              <a:gd name="T37" fmla="*/ 13 h 22"/>
              <a:gd name="T38" fmla="*/ 5 w 17"/>
              <a:gd name="T39" fmla="*/ 10 h 22"/>
              <a:gd name="T40" fmla="*/ 8 w 17"/>
              <a:gd name="T41" fmla="*/ 9 h 22"/>
              <a:gd name="T42" fmla="*/ 15 w 17"/>
              <a:gd name="T43" fmla="*/ 4 h 22"/>
              <a:gd name="T44" fmla="*/ 15 w 17"/>
              <a:gd name="T45" fmla="*/ 4 h 22"/>
              <a:gd name="T46" fmla="*/ 15 w 17"/>
              <a:gd name="T47" fmla="*/ 4 h 22"/>
              <a:gd name="T48" fmla="*/ 17 w 17"/>
              <a:gd name="T49" fmla="*/ 2 h 22"/>
              <a:gd name="T50" fmla="*/ 15 w 17"/>
              <a:gd name="T51" fmla="*/ 1 h 22"/>
              <a:gd name="T52" fmla="*/ 15 w 17"/>
              <a:gd name="T53" fmla="*/ 1 h 22"/>
              <a:gd name="T54" fmla="*/ 15 w 17"/>
              <a:gd name="T55" fmla="*/ 1 h 22"/>
              <a:gd name="T56" fmla="*/ 15 w 17"/>
              <a:gd name="T57" fmla="*/ 1 h 22"/>
              <a:gd name="T58" fmla="*/ 15 w 17"/>
              <a:gd name="T59" fmla="*/ 1 h 22"/>
              <a:gd name="T60" fmla="*/ 15 w 17"/>
              <a:gd name="T61" fmla="*/ 1 h 22"/>
              <a:gd name="T62" fmla="*/ 15 w 17"/>
              <a:gd name="T63"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22">
                <a:moveTo>
                  <a:pt x="15" y="1"/>
                </a:moveTo>
                <a:lnTo>
                  <a:pt x="15" y="1"/>
                </a:lnTo>
                <a:lnTo>
                  <a:pt x="13" y="0"/>
                </a:lnTo>
                <a:lnTo>
                  <a:pt x="11" y="0"/>
                </a:lnTo>
                <a:lnTo>
                  <a:pt x="9" y="0"/>
                </a:lnTo>
                <a:lnTo>
                  <a:pt x="8" y="1"/>
                </a:lnTo>
                <a:lnTo>
                  <a:pt x="4" y="5"/>
                </a:lnTo>
                <a:lnTo>
                  <a:pt x="0" y="9"/>
                </a:lnTo>
                <a:lnTo>
                  <a:pt x="0" y="10"/>
                </a:lnTo>
                <a:lnTo>
                  <a:pt x="0" y="13"/>
                </a:lnTo>
                <a:lnTo>
                  <a:pt x="1" y="14"/>
                </a:lnTo>
                <a:lnTo>
                  <a:pt x="1" y="18"/>
                </a:lnTo>
                <a:lnTo>
                  <a:pt x="1" y="19"/>
                </a:lnTo>
                <a:lnTo>
                  <a:pt x="1" y="22"/>
                </a:lnTo>
                <a:lnTo>
                  <a:pt x="4" y="22"/>
                </a:lnTo>
                <a:lnTo>
                  <a:pt x="5" y="19"/>
                </a:lnTo>
                <a:lnTo>
                  <a:pt x="8" y="18"/>
                </a:lnTo>
                <a:lnTo>
                  <a:pt x="8" y="17"/>
                </a:lnTo>
                <a:lnTo>
                  <a:pt x="8" y="13"/>
                </a:lnTo>
                <a:lnTo>
                  <a:pt x="5" y="10"/>
                </a:lnTo>
                <a:lnTo>
                  <a:pt x="8" y="9"/>
                </a:lnTo>
                <a:lnTo>
                  <a:pt x="15" y="4"/>
                </a:lnTo>
                <a:lnTo>
                  <a:pt x="15" y="4"/>
                </a:lnTo>
                <a:lnTo>
                  <a:pt x="15" y="4"/>
                </a:lnTo>
                <a:lnTo>
                  <a:pt x="17" y="2"/>
                </a:lnTo>
                <a:lnTo>
                  <a:pt x="15" y="1"/>
                </a:lnTo>
                <a:lnTo>
                  <a:pt x="15" y="1"/>
                </a:lnTo>
                <a:lnTo>
                  <a:pt x="15" y="1"/>
                </a:lnTo>
                <a:lnTo>
                  <a:pt x="15" y="1"/>
                </a:lnTo>
                <a:lnTo>
                  <a:pt x="15" y="1"/>
                </a:lnTo>
                <a:lnTo>
                  <a:pt x="15" y="1"/>
                </a:lnTo>
                <a:lnTo>
                  <a:pt x="15" y="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61" name="Freeform 172"/>
          <p:cNvSpPr>
            <a:spLocks/>
          </p:cNvSpPr>
          <p:nvPr/>
        </p:nvSpPr>
        <p:spPr bwMode="auto">
          <a:xfrm>
            <a:off x="4339834" y="3927474"/>
            <a:ext cx="216099" cy="386717"/>
          </a:xfrm>
          <a:custGeom>
            <a:avLst/>
            <a:gdLst>
              <a:gd name="T0" fmla="*/ 109 w 121"/>
              <a:gd name="T1" fmla="*/ 3 h 157"/>
              <a:gd name="T2" fmla="*/ 96 w 121"/>
              <a:gd name="T3" fmla="*/ 3 h 157"/>
              <a:gd name="T4" fmla="*/ 88 w 121"/>
              <a:gd name="T5" fmla="*/ 4 h 157"/>
              <a:gd name="T6" fmla="*/ 84 w 121"/>
              <a:gd name="T7" fmla="*/ 21 h 157"/>
              <a:gd name="T8" fmla="*/ 81 w 121"/>
              <a:gd name="T9" fmla="*/ 25 h 157"/>
              <a:gd name="T10" fmla="*/ 81 w 121"/>
              <a:gd name="T11" fmla="*/ 36 h 157"/>
              <a:gd name="T12" fmla="*/ 65 w 121"/>
              <a:gd name="T13" fmla="*/ 29 h 157"/>
              <a:gd name="T14" fmla="*/ 52 w 121"/>
              <a:gd name="T15" fmla="*/ 27 h 157"/>
              <a:gd name="T16" fmla="*/ 39 w 121"/>
              <a:gd name="T17" fmla="*/ 27 h 157"/>
              <a:gd name="T18" fmla="*/ 35 w 121"/>
              <a:gd name="T19" fmla="*/ 31 h 157"/>
              <a:gd name="T20" fmla="*/ 33 w 121"/>
              <a:gd name="T21" fmla="*/ 44 h 157"/>
              <a:gd name="T22" fmla="*/ 48 w 121"/>
              <a:gd name="T23" fmla="*/ 40 h 157"/>
              <a:gd name="T24" fmla="*/ 53 w 121"/>
              <a:gd name="T25" fmla="*/ 49 h 157"/>
              <a:gd name="T26" fmla="*/ 48 w 121"/>
              <a:gd name="T27" fmla="*/ 56 h 157"/>
              <a:gd name="T28" fmla="*/ 44 w 121"/>
              <a:gd name="T29" fmla="*/ 69 h 157"/>
              <a:gd name="T30" fmla="*/ 48 w 121"/>
              <a:gd name="T31" fmla="*/ 73 h 157"/>
              <a:gd name="T32" fmla="*/ 53 w 121"/>
              <a:gd name="T33" fmla="*/ 77 h 157"/>
              <a:gd name="T34" fmla="*/ 53 w 121"/>
              <a:gd name="T35" fmla="*/ 87 h 157"/>
              <a:gd name="T36" fmla="*/ 52 w 121"/>
              <a:gd name="T37" fmla="*/ 96 h 157"/>
              <a:gd name="T38" fmla="*/ 52 w 121"/>
              <a:gd name="T39" fmla="*/ 101 h 157"/>
              <a:gd name="T40" fmla="*/ 48 w 121"/>
              <a:gd name="T41" fmla="*/ 110 h 157"/>
              <a:gd name="T42" fmla="*/ 43 w 121"/>
              <a:gd name="T43" fmla="*/ 104 h 157"/>
              <a:gd name="T44" fmla="*/ 35 w 121"/>
              <a:gd name="T45" fmla="*/ 109 h 157"/>
              <a:gd name="T46" fmla="*/ 31 w 121"/>
              <a:gd name="T47" fmla="*/ 108 h 157"/>
              <a:gd name="T48" fmla="*/ 27 w 121"/>
              <a:gd name="T49" fmla="*/ 100 h 157"/>
              <a:gd name="T50" fmla="*/ 24 w 121"/>
              <a:gd name="T51" fmla="*/ 105 h 157"/>
              <a:gd name="T52" fmla="*/ 16 w 121"/>
              <a:gd name="T53" fmla="*/ 109 h 157"/>
              <a:gd name="T54" fmla="*/ 8 w 121"/>
              <a:gd name="T55" fmla="*/ 113 h 157"/>
              <a:gd name="T56" fmla="*/ 9 w 121"/>
              <a:gd name="T57" fmla="*/ 121 h 157"/>
              <a:gd name="T58" fmla="*/ 13 w 121"/>
              <a:gd name="T59" fmla="*/ 128 h 157"/>
              <a:gd name="T60" fmla="*/ 8 w 121"/>
              <a:gd name="T61" fmla="*/ 132 h 157"/>
              <a:gd name="T62" fmla="*/ 3 w 121"/>
              <a:gd name="T63" fmla="*/ 134 h 157"/>
              <a:gd name="T64" fmla="*/ 9 w 121"/>
              <a:gd name="T65" fmla="*/ 148 h 157"/>
              <a:gd name="T66" fmla="*/ 13 w 121"/>
              <a:gd name="T67" fmla="*/ 157 h 157"/>
              <a:gd name="T68" fmla="*/ 21 w 121"/>
              <a:gd name="T69" fmla="*/ 150 h 157"/>
              <a:gd name="T70" fmla="*/ 27 w 121"/>
              <a:gd name="T71" fmla="*/ 148 h 157"/>
              <a:gd name="T72" fmla="*/ 31 w 121"/>
              <a:gd name="T73" fmla="*/ 149 h 157"/>
              <a:gd name="T74" fmla="*/ 35 w 121"/>
              <a:gd name="T75" fmla="*/ 153 h 157"/>
              <a:gd name="T76" fmla="*/ 43 w 121"/>
              <a:gd name="T77" fmla="*/ 150 h 157"/>
              <a:gd name="T78" fmla="*/ 48 w 121"/>
              <a:gd name="T79" fmla="*/ 148 h 157"/>
              <a:gd name="T80" fmla="*/ 53 w 121"/>
              <a:gd name="T81" fmla="*/ 145 h 157"/>
              <a:gd name="T82" fmla="*/ 53 w 121"/>
              <a:gd name="T83" fmla="*/ 154 h 157"/>
              <a:gd name="T84" fmla="*/ 60 w 121"/>
              <a:gd name="T85" fmla="*/ 153 h 157"/>
              <a:gd name="T86" fmla="*/ 70 w 121"/>
              <a:gd name="T87" fmla="*/ 140 h 157"/>
              <a:gd name="T88" fmla="*/ 81 w 121"/>
              <a:gd name="T89" fmla="*/ 132 h 157"/>
              <a:gd name="T90" fmla="*/ 82 w 121"/>
              <a:gd name="T91" fmla="*/ 108 h 157"/>
              <a:gd name="T92" fmla="*/ 88 w 121"/>
              <a:gd name="T93" fmla="*/ 100 h 157"/>
              <a:gd name="T94" fmla="*/ 104 w 121"/>
              <a:gd name="T95" fmla="*/ 80 h 157"/>
              <a:gd name="T96" fmla="*/ 108 w 121"/>
              <a:gd name="T97" fmla="*/ 65 h 157"/>
              <a:gd name="T98" fmla="*/ 110 w 121"/>
              <a:gd name="T99" fmla="*/ 43 h 157"/>
              <a:gd name="T100" fmla="*/ 114 w 121"/>
              <a:gd name="T101" fmla="*/ 21 h 157"/>
              <a:gd name="T102" fmla="*/ 121 w 121"/>
              <a:gd name="T103" fmla="*/ 3 h 157"/>
              <a:gd name="T104" fmla="*/ 118 w 121"/>
              <a:gd name="T105" fmla="*/ 0 h 157"/>
              <a:gd name="T106" fmla="*/ 118 w 121"/>
              <a:gd name="T10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1" h="157">
                <a:moveTo>
                  <a:pt x="118" y="0"/>
                </a:moveTo>
                <a:lnTo>
                  <a:pt x="113" y="3"/>
                </a:lnTo>
                <a:lnTo>
                  <a:pt x="109" y="3"/>
                </a:lnTo>
                <a:lnTo>
                  <a:pt x="104" y="0"/>
                </a:lnTo>
                <a:lnTo>
                  <a:pt x="100" y="0"/>
                </a:lnTo>
                <a:lnTo>
                  <a:pt x="96" y="3"/>
                </a:lnTo>
                <a:lnTo>
                  <a:pt x="94" y="3"/>
                </a:lnTo>
                <a:lnTo>
                  <a:pt x="90" y="3"/>
                </a:lnTo>
                <a:lnTo>
                  <a:pt x="88" y="4"/>
                </a:lnTo>
                <a:lnTo>
                  <a:pt x="88" y="7"/>
                </a:lnTo>
                <a:lnTo>
                  <a:pt x="86" y="16"/>
                </a:lnTo>
                <a:lnTo>
                  <a:pt x="84" y="21"/>
                </a:lnTo>
                <a:lnTo>
                  <a:pt x="82" y="25"/>
                </a:lnTo>
                <a:lnTo>
                  <a:pt x="82" y="24"/>
                </a:lnTo>
                <a:lnTo>
                  <a:pt x="81" y="25"/>
                </a:lnTo>
                <a:lnTo>
                  <a:pt x="81" y="29"/>
                </a:lnTo>
                <a:lnTo>
                  <a:pt x="81" y="33"/>
                </a:lnTo>
                <a:lnTo>
                  <a:pt x="81" y="36"/>
                </a:lnTo>
                <a:lnTo>
                  <a:pt x="73" y="31"/>
                </a:lnTo>
                <a:lnTo>
                  <a:pt x="69" y="29"/>
                </a:lnTo>
                <a:lnTo>
                  <a:pt x="65" y="29"/>
                </a:lnTo>
                <a:lnTo>
                  <a:pt x="61" y="29"/>
                </a:lnTo>
                <a:lnTo>
                  <a:pt x="60" y="27"/>
                </a:lnTo>
                <a:lnTo>
                  <a:pt x="52" y="27"/>
                </a:lnTo>
                <a:lnTo>
                  <a:pt x="49" y="27"/>
                </a:lnTo>
                <a:lnTo>
                  <a:pt x="44" y="27"/>
                </a:lnTo>
                <a:lnTo>
                  <a:pt x="39" y="27"/>
                </a:lnTo>
                <a:lnTo>
                  <a:pt x="37" y="27"/>
                </a:lnTo>
                <a:lnTo>
                  <a:pt x="35" y="27"/>
                </a:lnTo>
                <a:lnTo>
                  <a:pt x="35" y="31"/>
                </a:lnTo>
                <a:lnTo>
                  <a:pt x="33" y="35"/>
                </a:lnTo>
                <a:lnTo>
                  <a:pt x="35" y="39"/>
                </a:lnTo>
                <a:lnTo>
                  <a:pt x="33" y="44"/>
                </a:lnTo>
                <a:lnTo>
                  <a:pt x="45" y="41"/>
                </a:lnTo>
                <a:lnTo>
                  <a:pt x="47" y="40"/>
                </a:lnTo>
                <a:lnTo>
                  <a:pt x="48" y="40"/>
                </a:lnTo>
                <a:lnTo>
                  <a:pt x="50" y="43"/>
                </a:lnTo>
                <a:lnTo>
                  <a:pt x="52" y="47"/>
                </a:lnTo>
                <a:lnTo>
                  <a:pt x="53" y="49"/>
                </a:lnTo>
                <a:lnTo>
                  <a:pt x="53" y="52"/>
                </a:lnTo>
                <a:lnTo>
                  <a:pt x="52" y="56"/>
                </a:lnTo>
                <a:lnTo>
                  <a:pt x="48" y="56"/>
                </a:lnTo>
                <a:lnTo>
                  <a:pt x="47" y="60"/>
                </a:lnTo>
                <a:lnTo>
                  <a:pt x="47" y="65"/>
                </a:lnTo>
                <a:lnTo>
                  <a:pt x="44" y="69"/>
                </a:lnTo>
                <a:lnTo>
                  <a:pt x="44" y="71"/>
                </a:lnTo>
                <a:lnTo>
                  <a:pt x="48" y="71"/>
                </a:lnTo>
                <a:lnTo>
                  <a:pt x="48" y="73"/>
                </a:lnTo>
                <a:lnTo>
                  <a:pt x="50" y="75"/>
                </a:lnTo>
                <a:lnTo>
                  <a:pt x="52" y="75"/>
                </a:lnTo>
                <a:lnTo>
                  <a:pt x="53" y="77"/>
                </a:lnTo>
                <a:lnTo>
                  <a:pt x="56" y="79"/>
                </a:lnTo>
                <a:lnTo>
                  <a:pt x="53" y="80"/>
                </a:lnTo>
                <a:lnTo>
                  <a:pt x="53" y="87"/>
                </a:lnTo>
                <a:lnTo>
                  <a:pt x="53" y="92"/>
                </a:lnTo>
                <a:lnTo>
                  <a:pt x="53" y="93"/>
                </a:lnTo>
                <a:lnTo>
                  <a:pt x="52" y="96"/>
                </a:lnTo>
                <a:lnTo>
                  <a:pt x="53" y="96"/>
                </a:lnTo>
                <a:lnTo>
                  <a:pt x="53" y="97"/>
                </a:lnTo>
                <a:lnTo>
                  <a:pt x="52" y="101"/>
                </a:lnTo>
                <a:lnTo>
                  <a:pt x="50" y="104"/>
                </a:lnTo>
                <a:lnTo>
                  <a:pt x="50" y="108"/>
                </a:lnTo>
                <a:lnTo>
                  <a:pt x="48" y="110"/>
                </a:lnTo>
                <a:lnTo>
                  <a:pt x="47" y="113"/>
                </a:lnTo>
                <a:lnTo>
                  <a:pt x="44" y="109"/>
                </a:lnTo>
                <a:lnTo>
                  <a:pt x="43" y="104"/>
                </a:lnTo>
                <a:lnTo>
                  <a:pt x="40" y="108"/>
                </a:lnTo>
                <a:lnTo>
                  <a:pt x="39" y="110"/>
                </a:lnTo>
                <a:lnTo>
                  <a:pt x="35" y="109"/>
                </a:lnTo>
                <a:lnTo>
                  <a:pt x="33" y="109"/>
                </a:lnTo>
                <a:lnTo>
                  <a:pt x="31" y="109"/>
                </a:lnTo>
                <a:lnTo>
                  <a:pt x="31" y="108"/>
                </a:lnTo>
                <a:lnTo>
                  <a:pt x="29" y="104"/>
                </a:lnTo>
                <a:lnTo>
                  <a:pt x="28" y="100"/>
                </a:lnTo>
                <a:lnTo>
                  <a:pt x="27" y="100"/>
                </a:lnTo>
                <a:lnTo>
                  <a:pt x="24" y="100"/>
                </a:lnTo>
                <a:lnTo>
                  <a:pt x="21" y="101"/>
                </a:lnTo>
                <a:lnTo>
                  <a:pt x="24" y="105"/>
                </a:lnTo>
                <a:lnTo>
                  <a:pt x="21" y="109"/>
                </a:lnTo>
                <a:lnTo>
                  <a:pt x="20" y="109"/>
                </a:lnTo>
                <a:lnTo>
                  <a:pt x="16" y="109"/>
                </a:lnTo>
                <a:lnTo>
                  <a:pt x="13" y="109"/>
                </a:lnTo>
                <a:lnTo>
                  <a:pt x="8" y="109"/>
                </a:lnTo>
                <a:lnTo>
                  <a:pt x="8" y="113"/>
                </a:lnTo>
                <a:lnTo>
                  <a:pt x="8" y="117"/>
                </a:lnTo>
                <a:lnTo>
                  <a:pt x="9" y="117"/>
                </a:lnTo>
                <a:lnTo>
                  <a:pt x="9" y="121"/>
                </a:lnTo>
                <a:lnTo>
                  <a:pt x="9" y="124"/>
                </a:lnTo>
                <a:lnTo>
                  <a:pt x="13" y="126"/>
                </a:lnTo>
                <a:lnTo>
                  <a:pt x="13" y="128"/>
                </a:lnTo>
                <a:lnTo>
                  <a:pt x="13" y="134"/>
                </a:lnTo>
                <a:lnTo>
                  <a:pt x="9" y="134"/>
                </a:lnTo>
                <a:lnTo>
                  <a:pt x="8" y="132"/>
                </a:lnTo>
                <a:lnTo>
                  <a:pt x="8" y="130"/>
                </a:lnTo>
                <a:lnTo>
                  <a:pt x="7" y="130"/>
                </a:lnTo>
                <a:lnTo>
                  <a:pt x="3" y="134"/>
                </a:lnTo>
                <a:lnTo>
                  <a:pt x="0" y="137"/>
                </a:lnTo>
                <a:lnTo>
                  <a:pt x="7" y="144"/>
                </a:lnTo>
                <a:lnTo>
                  <a:pt x="9" y="148"/>
                </a:lnTo>
                <a:lnTo>
                  <a:pt x="12" y="150"/>
                </a:lnTo>
                <a:lnTo>
                  <a:pt x="13" y="154"/>
                </a:lnTo>
                <a:lnTo>
                  <a:pt x="13" y="157"/>
                </a:lnTo>
                <a:lnTo>
                  <a:pt x="16" y="157"/>
                </a:lnTo>
                <a:lnTo>
                  <a:pt x="20" y="152"/>
                </a:lnTo>
                <a:lnTo>
                  <a:pt x="21" y="150"/>
                </a:lnTo>
                <a:lnTo>
                  <a:pt x="24" y="149"/>
                </a:lnTo>
                <a:lnTo>
                  <a:pt x="25" y="148"/>
                </a:lnTo>
                <a:lnTo>
                  <a:pt x="27" y="148"/>
                </a:lnTo>
                <a:lnTo>
                  <a:pt x="29" y="148"/>
                </a:lnTo>
                <a:lnTo>
                  <a:pt x="31" y="149"/>
                </a:lnTo>
                <a:lnTo>
                  <a:pt x="31" y="149"/>
                </a:lnTo>
                <a:lnTo>
                  <a:pt x="33" y="149"/>
                </a:lnTo>
                <a:lnTo>
                  <a:pt x="35" y="152"/>
                </a:lnTo>
                <a:lnTo>
                  <a:pt x="35" y="153"/>
                </a:lnTo>
                <a:lnTo>
                  <a:pt x="37" y="154"/>
                </a:lnTo>
                <a:lnTo>
                  <a:pt x="40" y="153"/>
                </a:lnTo>
                <a:lnTo>
                  <a:pt x="43" y="150"/>
                </a:lnTo>
                <a:lnTo>
                  <a:pt x="44" y="148"/>
                </a:lnTo>
                <a:lnTo>
                  <a:pt x="47" y="148"/>
                </a:lnTo>
                <a:lnTo>
                  <a:pt x="48" y="148"/>
                </a:lnTo>
                <a:lnTo>
                  <a:pt x="50" y="145"/>
                </a:lnTo>
                <a:lnTo>
                  <a:pt x="52" y="145"/>
                </a:lnTo>
                <a:lnTo>
                  <a:pt x="53" y="145"/>
                </a:lnTo>
                <a:lnTo>
                  <a:pt x="53" y="148"/>
                </a:lnTo>
                <a:lnTo>
                  <a:pt x="52" y="150"/>
                </a:lnTo>
                <a:lnTo>
                  <a:pt x="53" y="154"/>
                </a:lnTo>
                <a:lnTo>
                  <a:pt x="56" y="154"/>
                </a:lnTo>
                <a:lnTo>
                  <a:pt x="57" y="154"/>
                </a:lnTo>
                <a:lnTo>
                  <a:pt x="60" y="153"/>
                </a:lnTo>
                <a:lnTo>
                  <a:pt x="65" y="148"/>
                </a:lnTo>
                <a:lnTo>
                  <a:pt x="70" y="144"/>
                </a:lnTo>
                <a:lnTo>
                  <a:pt x="70" y="140"/>
                </a:lnTo>
                <a:lnTo>
                  <a:pt x="74" y="137"/>
                </a:lnTo>
                <a:lnTo>
                  <a:pt x="78" y="136"/>
                </a:lnTo>
                <a:lnTo>
                  <a:pt x="81" y="132"/>
                </a:lnTo>
                <a:lnTo>
                  <a:pt x="82" y="124"/>
                </a:lnTo>
                <a:lnTo>
                  <a:pt x="82" y="109"/>
                </a:lnTo>
                <a:lnTo>
                  <a:pt x="82" y="108"/>
                </a:lnTo>
                <a:lnTo>
                  <a:pt x="84" y="105"/>
                </a:lnTo>
                <a:lnTo>
                  <a:pt x="86" y="104"/>
                </a:lnTo>
                <a:lnTo>
                  <a:pt x="88" y="100"/>
                </a:lnTo>
                <a:lnTo>
                  <a:pt x="92" y="92"/>
                </a:lnTo>
                <a:lnTo>
                  <a:pt x="97" y="87"/>
                </a:lnTo>
                <a:lnTo>
                  <a:pt x="104" y="80"/>
                </a:lnTo>
                <a:lnTo>
                  <a:pt x="105" y="77"/>
                </a:lnTo>
                <a:lnTo>
                  <a:pt x="108" y="73"/>
                </a:lnTo>
                <a:lnTo>
                  <a:pt x="108" y="65"/>
                </a:lnTo>
                <a:lnTo>
                  <a:pt x="109" y="57"/>
                </a:lnTo>
                <a:lnTo>
                  <a:pt x="109" y="52"/>
                </a:lnTo>
                <a:lnTo>
                  <a:pt x="110" y="43"/>
                </a:lnTo>
                <a:lnTo>
                  <a:pt x="113" y="35"/>
                </a:lnTo>
                <a:lnTo>
                  <a:pt x="113" y="27"/>
                </a:lnTo>
                <a:lnTo>
                  <a:pt x="114" y="21"/>
                </a:lnTo>
                <a:lnTo>
                  <a:pt x="118" y="14"/>
                </a:lnTo>
                <a:lnTo>
                  <a:pt x="121" y="4"/>
                </a:lnTo>
                <a:lnTo>
                  <a:pt x="121" y="3"/>
                </a:lnTo>
                <a:lnTo>
                  <a:pt x="118" y="0"/>
                </a:lnTo>
                <a:lnTo>
                  <a:pt x="118" y="0"/>
                </a:lnTo>
                <a:lnTo>
                  <a:pt x="118" y="0"/>
                </a:lnTo>
                <a:lnTo>
                  <a:pt x="118" y="0"/>
                </a:lnTo>
                <a:lnTo>
                  <a:pt x="118" y="0"/>
                </a:lnTo>
                <a:lnTo>
                  <a:pt x="118" y="0"/>
                </a:lnTo>
                <a:lnTo>
                  <a:pt x="118" y="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62" name="Freeform 173"/>
          <p:cNvSpPr>
            <a:spLocks noEditPoints="1"/>
          </p:cNvSpPr>
          <p:nvPr/>
        </p:nvSpPr>
        <p:spPr bwMode="auto">
          <a:xfrm>
            <a:off x="3811189" y="2139222"/>
            <a:ext cx="341114" cy="339916"/>
          </a:xfrm>
          <a:custGeom>
            <a:avLst/>
            <a:gdLst>
              <a:gd name="T0" fmla="*/ 134 w 144"/>
              <a:gd name="T1" fmla="*/ 23 h 104"/>
              <a:gd name="T2" fmla="*/ 136 w 144"/>
              <a:gd name="T3" fmla="*/ 20 h 104"/>
              <a:gd name="T4" fmla="*/ 130 w 144"/>
              <a:gd name="T5" fmla="*/ 18 h 104"/>
              <a:gd name="T6" fmla="*/ 124 w 144"/>
              <a:gd name="T7" fmla="*/ 18 h 104"/>
              <a:gd name="T8" fmla="*/ 116 w 144"/>
              <a:gd name="T9" fmla="*/ 15 h 104"/>
              <a:gd name="T10" fmla="*/ 110 w 144"/>
              <a:gd name="T11" fmla="*/ 13 h 104"/>
              <a:gd name="T12" fmla="*/ 103 w 144"/>
              <a:gd name="T13" fmla="*/ 14 h 104"/>
              <a:gd name="T14" fmla="*/ 97 w 144"/>
              <a:gd name="T15" fmla="*/ 13 h 104"/>
              <a:gd name="T16" fmla="*/ 87 w 144"/>
              <a:gd name="T17" fmla="*/ 10 h 104"/>
              <a:gd name="T18" fmla="*/ 83 w 144"/>
              <a:gd name="T19" fmla="*/ 5 h 104"/>
              <a:gd name="T20" fmla="*/ 70 w 144"/>
              <a:gd name="T21" fmla="*/ 4 h 104"/>
              <a:gd name="T22" fmla="*/ 58 w 144"/>
              <a:gd name="T23" fmla="*/ 4 h 104"/>
              <a:gd name="T24" fmla="*/ 34 w 144"/>
              <a:gd name="T25" fmla="*/ 2 h 104"/>
              <a:gd name="T26" fmla="*/ 23 w 144"/>
              <a:gd name="T27" fmla="*/ 1 h 104"/>
              <a:gd name="T28" fmla="*/ 14 w 144"/>
              <a:gd name="T29" fmla="*/ 1 h 104"/>
              <a:gd name="T30" fmla="*/ 10 w 144"/>
              <a:gd name="T31" fmla="*/ 4 h 104"/>
              <a:gd name="T32" fmla="*/ 3 w 144"/>
              <a:gd name="T33" fmla="*/ 7 h 104"/>
              <a:gd name="T34" fmla="*/ 1 w 144"/>
              <a:gd name="T35" fmla="*/ 13 h 104"/>
              <a:gd name="T36" fmla="*/ 1 w 144"/>
              <a:gd name="T37" fmla="*/ 17 h 104"/>
              <a:gd name="T38" fmla="*/ 3 w 144"/>
              <a:gd name="T39" fmla="*/ 17 h 104"/>
              <a:gd name="T40" fmla="*/ 3 w 144"/>
              <a:gd name="T41" fmla="*/ 21 h 104"/>
              <a:gd name="T42" fmla="*/ 4 w 144"/>
              <a:gd name="T43" fmla="*/ 24 h 104"/>
              <a:gd name="T44" fmla="*/ 8 w 144"/>
              <a:gd name="T45" fmla="*/ 23 h 104"/>
              <a:gd name="T46" fmla="*/ 10 w 144"/>
              <a:gd name="T47" fmla="*/ 24 h 104"/>
              <a:gd name="T48" fmla="*/ 14 w 144"/>
              <a:gd name="T49" fmla="*/ 25 h 104"/>
              <a:gd name="T50" fmla="*/ 21 w 144"/>
              <a:gd name="T51" fmla="*/ 24 h 104"/>
              <a:gd name="T52" fmla="*/ 27 w 144"/>
              <a:gd name="T53" fmla="*/ 25 h 104"/>
              <a:gd name="T54" fmla="*/ 30 w 144"/>
              <a:gd name="T55" fmla="*/ 30 h 104"/>
              <a:gd name="T56" fmla="*/ 23 w 144"/>
              <a:gd name="T57" fmla="*/ 37 h 104"/>
              <a:gd name="T58" fmla="*/ 23 w 144"/>
              <a:gd name="T59" fmla="*/ 47 h 104"/>
              <a:gd name="T60" fmla="*/ 21 w 144"/>
              <a:gd name="T61" fmla="*/ 51 h 104"/>
              <a:gd name="T62" fmla="*/ 17 w 144"/>
              <a:gd name="T63" fmla="*/ 56 h 104"/>
              <a:gd name="T64" fmla="*/ 17 w 144"/>
              <a:gd name="T65" fmla="*/ 60 h 104"/>
              <a:gd name="T66" fmla="*/ 17 w 144"/>
              <a:gd name="T67" fmla="*/ 68 h 104"/>
              <a:gd name="T68" fmla="*/ 17 w 144"/>
              <a:gd name="T69" fmla="*/ 74 h 104"/>
              <a:gd name="T70" fmla="*/ 17 w 144"/>
              <a:gd name="T71" fmla="*/ 78 h 104"/>
              <a:gd name="T72" fmla="*/ 13 w 144"/>
              <a:gd name="T73" fmla="*/ 83 h 104"/>
              <a:gd name="T74" fmla="*/ 18 w 144"/>
              <a:gd name="T75" fmla="*/ 88 h 104"/>
              <a:gd name="T76" fmla="*/ 25 w 144"/>
              <a:gd name="T77" fmla="*/ 94 h 104"/>
              <a:gd name="T78" fmla="*/ 27 w 144"/>
              <a:gd name="T79" fmla="*/ 97 h 104"/>
              <a:gd name="T80" fmla="*/ 28 w 144"/>
              <a:gd name="T81" fmla="*/ 103 h 104"/>
              <a:gd name="T82" fmla="*/ 36 w 144"/>
              <a:gd name="T83" fmla="*/ 103 h 104"/>
              <a:gd name="T84" fmla="*/ 46 w 144"/>
              <a:gd name="T85" fmla="*/ 97 h 104"/>
              <a:gd name="T86" fmla="*/ 64 w 144"/>
              <a:gd name="T87" fmla="*/ 96 h 104"/>
              <a:gd name="T88" fmla="*/ 73 w 144"/>
              <a:gd name="T89" fmla="*/ 94 h 104"/>
              <a:gd name="T90" fmla="*/ 83 w 144"/>
              <a:gd name="T91" fmla="*/ 84 h 104"/>
              <a:gd name="T92" fmla="*/ 90 w 144"/>
              <a:gd name="T93" fmla="*/ 78 h 104"/>
              <a:gd name="T94" fmla="*/ 100 w 144"/>
              <a:gd name="T95" fmla="*/ 67 h 104"/>
              <a:gd name="T96" fmla="*/ 97 w 144"/>
              <a:gd name="T97" fmla="*/ 53 h 104"/>
              <a:gd name="T98" fmla="*/ 107 w 144"/>
              <a:gd name="T99" fmla="*/ 41 h 104"/>
              <a:gd name="T100" fmla="*/ 117 w 144"/>
              <a:gd name="T101" fmla="*/ 34 h 104"/>
              <a:gd name="T102" fmla="*/ 25 w 144"/>
              <a:gd name="T103" fmla="*/ 94 h 104"/>
              <a:gd name="T104" fmla="*/ 133 w 144"/>
              <a:gd name="T105" fmla="*/ 53 h 104"/>
              <a:gd name="T106" fmla="*/ 126 w 144"/>
              <a:gd name="T107" fmla="*/ 57 h 104"/>
              <a:gd name="T108" fmla="*/ 133 w 144"/>
              <a:gd name="T109" fmla="*/ 60 h 104"/>
              <a:gd name="T110" fmla="*/ 137 w 144"/>
              <a:gd name="T111" fmla="*/ 54 h 104"/>
              <a:gd name="T112" fmla="*/ 115 w 144"/>
              <a:gd name="T113" fmla="*/ 66 h 104"/>
              <a:gd name="T114" fmla="*/ 117 w 144"/>
              <a:gd name="T115" fmla="*/ 64 h 104"/>
              <a:gd name="T116" fmla="*/ 140 w 144"/>
              <a:gd name="T117" fmla="*/ 52 h 104"/>
              <a:gd name="T118" fmla="*/ 144 w 144"/>
              <a:gd name="T119"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4">
                <a:moveTo>
                  <a:pt x="132" y="28"/>
                </a:moveTo>
                <a:cubicBezTo>
                  <a:pt x="133" y="27"/>
                  <a:pt x="133" y="27"/>
                  <a:pt x="133" y="27"/>
                </a:cubicBezTo>
                <a:cubicBezTo>
                  <a:pt x="134" y="24"/>
                  <a:pt x="134" y="24"/>
                  <a:pt x="134" y="24"/>
                </a:cubicBezTo>
                <a:cubicBezTo>
                  <a:pt x="134" y="23"/>
                  <a:pt x="134" y="23"/>
                  <a:pt x="134" y="23"/>
                </a:cubicBezTo>
                <a:cubicBezTo>
                  <a:pt x="134" y="20"/>
                  <a:pt x="134" y="20"/>
                  <a:pt x="134" y="20"/>
                </a:cubicBezTo>
                <a:cubicBezTo>
                  <a:pt x="134" y="20"/>
                  <a:pt x="134" y="20"/>
                  <a:pt x="134" y="20"/>
                </a:cubicBezTo>
                <a:cubicBezTo>
                  <a:pt x="135" y="20"/>
                  <a:pt x="135" y="20"/>
                  <a:pt x="135" y="20"/>
                </a:cubicBezTo>
                <a:cubicBezTo>
                  <a:pt x="136" y="20"/>
                  <a:pt x="136" y="20"/>
                  <a:pt x="136" y="20"/>
                </a:cubicBezTo>
                <a:cubicBezTo>
                  <a:pt x="136" y="18"/>
                  <a:pt x="136" y="18"/>
                  <a:pt x="136" y="18"/>
                </a:cubicBezTo>
                <a:cubicBezTo>
                  <a:pt x="134" y="17"/>
                  <a:pt x="134" y="17"/>
                  <a:pt x="134" y="17"/>
                </a:cubicBezTo>
                <a:cubicBezTo>
                  <a:pt x="132" y="17"/>
                  <a:pt x="132" y="17"/>
                  <a:pt x="132" y="17"/>
                </a:cubicBezTo>
                <a:cubicBezTo>
                  <a:pt x="130" y="18"/>
                  <a:pt x="130" y="18"/>
                  <a:pt x="130" y="18"/>
                </a:cubicBezTo>
                <a:cubicBezTo>
                  <a:pt x="129" y="18"/>
                  <a:pt x="129" y="18"/>
                  <a:pt x="129" y="18"/>
                </a:cubicBezTo>
                <a:cubicBezTo>
                  <a:pt x="127" y="18"/>
                  <a:pt x="127" y="18"/>
                  <a:pt x="127" y="18"/>
                </a:cubicBezTo>
                <a:cubicBezTo>
                  <a:pt x="126" y="18"/>
                  <a:pt x="126" y="18"/>
                  <a:pt x="126" y="18"/>
                </a:cubicBezTo>
                <a:cubicBezTo>
                  <a:pt x="124" y="18"/>
                  <a:pt x="124" y="18"/>
                  <a:pt x="124" y="18"/>
                </a:cubicBezTo>
                <a:cubicBezTo>
                  <a:pt x="123" y="18"/>
                  <a:pt x="123" y="18"/>
                  <a:pt x="123" y="18"/>
                </a:cubicBezTo>
                <a:cubicBezTo>
                  <a:pt x="119" y="17"/>
                  <a:pt x="119" y="17"/>
                  <a:pt x="119" y="17"/>
                </a:cubicBezTo>
                <a:cubicBezTo>
                  <a:pt x="116" y="17"/>
                  <a:pt x="116" y="17"/>
                  <a:pt x="116" y="17"/>
                </a:cubicBezTo>
                <a:cubicBezTo>
                  <a:pt x="116" y="15"/>
                  <a:pt x="116" y="15"/>
                  <a:pt x="116" y="15"/>
                </a:cubicBezTo>
                <a:cubicBezTo>
                  <a:pt x="116" y="14"/>
                  <a:pt x="116" y="14"/>
                  <a:pt x="116" y="14"/>
                </a:cubicBezTo>
                <a:cubicBezTo>
                  <a:pt x="114" y="14"/>
                  <a:pt x="114" y="14"/>
                  <a:pt x="114" y="14"/>
                </a:cubicBezTo>
                <a:cubicBezTo>
                  <a:pt x="113" y="14"/>
                  <a:pt x="113" y="14"/>
                  <a:pt x="113" y="14"/>
                </a:cubicBezTo>
                <a:cubicBezTo>
                  <a:pt x="110" y="13"/>
                  <a:pt x="110" y="13"/>
                  <a:pt x="110" y="13"/>
                </a:cubicBezTo>
                <a:cubicBezTo>
                  <a:pt x="109" y="13"/>
                  <a:pt x="109" y="13"/>
                  <a:pt x="109" y="13"/>
                </a:cubicBezTo>
                <a:cubicBezTo>
                  <a:pt x="107" y="13"/>
                  <a:pt x="107" y="13"/>
                  <a:pt x="107" y="13"/>
                </a:cubicBezTo>
                <a:cubicBezTo>
                  <a:pt x="107" y="14"/>
                  <a:pt x="107" y="14"/>
                  <a:pt x="107" y="14"/>
                </a:cubicBezTo>
                <a:cubicBezTo>
                  <a:pt x="103" y="14"/>
                  <a:pt x="103" y="14"/>
                  <a:pt x="103" y="14"/>
                </a:cubicBezTo>
                <a:cubicBezTo>
                  <a:pt x="101" y="14"/>
                  <a:pt x="101" y="14"/>
                  <a:pt x="101" y="14"/>
                </a:cubicBezTo>
                <a:cubicBezTo>
                  <a:pt x="100" y="14"/>
                  <a:pt x="100" y="14"/>
                  <a:pt x="100" y="14"/>
                </a:cubicBezTo>
                <a:cubicBezTo>
                  <a:pt x="99" y="14"/>
                  <a:pt x="99" y="14"/>
                  <a:pt x="99" y="14"/>
                </a:cubicBezTo>
                <a:cubicBezTo>
                  <a:pt x="97" y="13"/>
                  <a:pt x="97" y="13"/>
                  <a:pt x="97" y="13"/>
                </a:cubicBezTo>
                <a:cubicBezTo>
                  <a:pt x="96" y="13"/>
                  <a:pt x="96" y="13"/>
                  <a:pt x="96" y="13"/>
                </a:cubicBezTo>
                <a:cubicBezTo>
                  <a:pt x="91" y="11"/>
                  <a:pt x="91" y="11"/>
                  <a:pt x="91" y="11"/>
                </a:cubicBezTo>
                <a:cubicBezTo>
                  <a:pt x="89" y="10"/>
                  <a:pt x="89" y="10"/>
                  <a:pt x="89" y="10"/>
                </a:cubicBezTo>
                <a:cubicBezTo>
                  <a:pt x="87" y="10"/>
                  <a:pt x="87" y="10"/>
                  <a:pt x="87" y="10"/>
                </a:cubicBezTo>
                <a:cubicBezTo>
                  <a:pt x="86" y="10"/>
                  <a:pt x="86" y="10"/>
                  <a:pt x="86" y="10"/>
                </a:cubicBezTo>
                <a:cubicBezTo>
                  <a:pt x="84" y="8"/>
                  <a:pt x="84" y="8"/>
                  <a:pt x="84" y="8"/>
                </a:cubicBezTo>
                <a:cubicBezTo>
                  <a:pt x="86" y="7"/>
                  <a:pt x="86" y="7"/>
                  <a:pt x="86" y="7"/>
                </a:cubicBezTo>
                <a:cubicBezTo>
                  <a:pt x="83" y="5"/>
                  <a:pt x="83" y="5"/>
                  <a:pt x="83" y="5"/>
                </a:cubicBezTo>
                <a:cubicBezTo>
                  <a:pt x="81" y="5"/>
                  <a:pt x="81" y="5"/>
                  <a:pt x="81" y="5"/>
                </a:cubicBezTo>
                <a:cubicBezTo>
                  <a:pt x="79" y="5"/>
                  <a:pt x="79" y="5"/>
                  <a:pt x="79" y="5"/>
                </a:cubicBezTo>
                <a:cubicBezTo>
                  <a:pt x="76" y="5"/>
                  <a:pt x="76" y="5"/>
                  <a:pt x="76" y="5"/>
                </a:cubicBezTo>
                <a:cubicBezTo>
                  <a:pt x="70" y="4"/>
                  <a:pt x="70" y="4"/>
                  <a:pt x="70" y="4"/>
                </a:cubicBezTo>
                <a:cubicBezTo>
                  <a:pt x="67" y="5"/>
                  <a:pt x="67" y="5"/>
                  <a:pt x="67" y="5"/>
                </a:cubicBezTo>
                <a:cubicBezTo>
                  <a:pt x="66" y="4"/>
                  <a:pt x="66" y="4"/>
                  <a:pt x="66" y="4"/>
                </a:cubicBezTo>
                <a:cubicBezTo>
                  <a:pt x="61" y="4"/>
                  <a:pt x="61" y="4"/>
                  <a:pt x="61" y="4"/>
                </a:cubicBezTo>
                <a:cubicBezTo>
                  <a:pt x="58" y="4"/>
                  <a:pt x="58" y="4"/>
                  <a:pt x="58" y="4"/>
                </a:cubicBezTo>
                <a:cubicBezTo>
                  <a:pt x="53" y="4"/>
                  <a:pt x="53" y="4"/>
                  <a:pt x="53" y="4"/>
                </a:cubicBezTo>
                <a:cubicBezTo>
                  <a:pt x="48" y="4"/>
                  <a:pt x="48" y="4"/>
                  <a:pt x="48" y="4"/>
                </a:cubicBezTo>
                <a:cubicBezTo>
                  <a:pt x="40" y="2"/>
                  <a:pt x="40" y="2"/>
                  <a:pt x="40" y="2"/>
                </a:cubicBezTo>
                <a:cubicBezTo>
                  <a:pt x="34" y="2"/>
                  <a:pt x="34" y="2"/>
                  <a:pt x="34" y="2"/>
                </a:cubicBezTo>
                <a:cubicBezTo>
                  <a:pt x="28" y="2"/>
                  <a:pt x="28" y="2"/>
                  <a:pt x="28" y="2"/>
                </a:cubicBezTo>
                <a:cubicBezTo>
                  <a:pt x="25" y="2"/>
                  <a:pt x="25" y="2"/>
                  <a:pt x="25" y="2"/>
                </a:cubicBezTo>
                <a:cubicBezTo>
                  <a:pt x="24" y="4"/>
                  <a:pt x="24" y="4"/>
                  <a:pt x="24" y="4"/>
                </a:cubicBezTo>
                <a:cubicBezTo>
                  <a:pt x="23" y="1"/>
                  <a:pt x="23" y="1"/>
                  <a:pt x="23" y="1"/>
                </a:cubicBezTo>
                <a:cubicBezTo>
                  <a:pt x="20" y="1"/>
                  <a:pt x="20" y="1"/>
                  <a:pt x="20" y="1"/>
                </a:cubicBezTo>
                <a:cubicBezTo>
                  <a:pt x="18" y="1"/>
                  <a:pt x="18" y="1"/>
                  <a:pt x="18" y="1"/>
                </a:cubicBezTo>
                <a:cubicBezTo>
                  <a:pt x="17" y="0"/>
                  <a:pt x="17" y="0"/>
                  <a:pt x="17" y="0"/>
                </a:cubicBezTo>
                <a:cubicBezTo>
                  <a:pt x="14" y="1"/>
                  <a:pt x="14" y="1"/>
                  <a:pt x="14" y="1"/>
                </a:cubicBezTo>
                <a:cubicBezTo>
                  <a:pt x="14" y="0"/>
                  <a:pt x="14" y="0"/>
                  <a:pt x="14" y="0"/>
                </a:cubicBezTo>
                <a:cubicBezTo>
                  <a:pt x="13" y="1"/>
                  <a:pt x="13" y="1"/>
                  <a:pt x="13" y="1"/>
                </a:cubicBezTo>
                <a:cubicBezTo>
                  <a:pt x="11" y="2"/>
                  <a:pt x="11" y="2"/>
                  <a:pt x="11" y="2"/>
                </a:cubicBezTo>
                <a:cubicBezTo>
                  <a:pt x="10" y="4"/>
                  <a:pt x="10" y="4"/>
                  <a:pt x="10" y="4"/>
                </a:cubicBezTo>
                <a:cubicBezTo>
                  <a:pt x="11" y="4"/>
                  <a:pt x="11" y="4"/>
                  <a:pt x="11" y="4"/>
                </a:cubicBezTo>
                <a:cubicBezTo>
                  <a:pt x="7" y="5"/>
                  <a:pt x="7" y="5"/>
                  <a:pt x="7" y="5"/>
                </a:cubicBezTo>
                <a:cubicBezTo>
                  <a:pt x="4" y="5"/>
                  <a:pt x="4" y="5"/>
                  <a:pt x="4" y="5"/>
                </a:cubicBezTo>
                <a:cubicBezTo>
                  <a:pt x="3" y="7"/>
                  <a:pt x="3" y="7"/>
                  <a:pt x="3" y="7"/>
                </a:cubicBezTo>
                <a:cubicBezTo>
                  <a:pt x="1" y="8"/>
                  <a:pt x="1" y="8"/>
                  <a:pt x="1" y="8"/>
                </a:cubicBezTo>
                <a:cubicBezTo>
                  <a:pt x="0" y="10"/>
                  <a:pt x="0" y="10"/>
                  <a:pt x="0" y="10"/>
                </a:cubicBezTo>
                <a:cubicBezTo>
                  <a:pt x="0" y="11"/>
                  <a:pt x="0" y="11"/>
                  <a:pt x="0" y="11"/>
                </a:cubicBezTo>
                <a:cubicBezTo>
                  <a:pt x="1" y="13"/>
                  <a:pt x="1" y="13"/>
                  <a:pt x="1" y="13"/>
                </a:cubicBezTo>
                <a:cubicBezTo>
                  <a:pt x="3" y="13"/>
                  <a:pt x="3" y="13"/>
                  <a:pt x="3" y="13"/>
                </a:cubicBezTo>
                <a:cubicBezTo>
                  <a:pt x="1" y="14"/>
                  <a:pt x="1" y="14"/>
                  <a:pt x="1" y="14"/>
                </a:cubicBezTo>
                <a:cubicBezTo>
                  <a:pt x="1" y="15"/>
                  <a:pt x="1" y="15"/>
                  <a:pt x="1" y="15"/>
                </a:cubicBezTo>
                <a:cubicBezTo>
                  <a:pt x="1" y="17"/>
                  <a:pt x="1" y="17"/>
                  <a:pt x="1" y="17"/>
                </a:cubicBezTo>
                <a:cubicBezTo>
                  <a:pt x="3" y="15"/>
                  <a:pt x="3" y="15"/>
                  <a:pt x="3" y="15"/>
                </a:cubicBezTo>
                <a:cubicBezTo>
                  <a:pt x="4" y="14"/>
                  <a:pt x="4" y="14"/>
                  <a:pt x="4" y="14"/>
                </a:cubicBezTo>
                <a:cubicBezTo>
                  <a:pt x="4" y="15"/>
                  <a:pt x="4" y="15"/>
                  <a:pt x="4" y="15"/>
                </a:cubicBezTo>
                <a:cubicBezTo>
                  <a:pt x="3" y="17"/>
                  <a:pt x="3" y="17"/>
                  <a:pt x="3" y="17"/>
                </a:cubicBezTo>
                <a:cubicBezTo>
                  <a:pt x="4" y="18"/>
                  <a:pt x="4" y="18"/>
                  <a:pt x="4" y="18"/>
                </a:cubicBezTo>
                <a:cubicBezTo>
                  <a:pt x="3" y="20"/>
                  <a:pt x="3" y="20"/>
                  <a:pt x="3" y="20"/>
                </a:cubicBezTo>
                <a:cubicBezTo>
                  <a:pt x="4" y="20"/>
                  <a:pt x="4" y="20"/>
                  <a:pt x="4" y="20"/>
                </a:cubicBezTo>
                <a:cubicBezTo>
                  <a:pt x="3" y="21"/>
                  <a:pt x="3" y="21"/>
                  <a:pt x="3" y="21"/>
                </a:cubicBezTo>
                <a:cubicBezTo>
                  <a:pt x="3" y="23"/>
                  <a:pt x="3" y="23"/>
                  <a:pt x="3" y="23"/>
                </a:cubicBezTo>
                <a:cubicBezTo>
                  <a:pt x="3" y="24"/>
                  <a:pt x="3" y="24"/>
                  <a:pt x="3" y="24"/>
                </a:cubicBezTo>
                <a:cubicBezTo>
                  <a:pt x="4" y="24"/>
                  <a:pt x="4" y="24"/>
                  <a:pt x="4" y="24"/>
                </a:cubicBezTo>
                <a:cubicBezTo>
                  <a:pt x="4" y="24"/>
                  <a:pt x="4" y="24"/>
                  <a:pt x="4" y="24"/>
                </a:cubicBezTo>
                <a:cubicBezTo>
                  <a:pt x="4" y="24"/>
                  <a:pt x="4" y="24"/>
                  <a:pt x="4" y="24"/>
                </a:cubicBezTo>
                <a:cubicBezTo>
                  <a:pt x="4" y="24"/>
                  <a:pt x="4" y="24"/>
                  <a:pt x="4" y="24"/>
                </a:cubicBezTo>
                <a:cubicBezTo>
                  <a:pt x="7" y="23"/>
                  <a:pt x="7" y="23"/>
                  <a:pt x="7" y="23"/>
                </a:cubicBezTo>
                <a:cubicBezTo>
                  <a:pt x="8" y="23"/>
                  <a:pt x="8" y="23"/>
                  <a:pt x="8" y="23"/>
                </a:cubicBezTo>
                <a:cubicBezTo>
                  <a:pt x="10" y="21"/>
                  <a:pt x="10" y="21"/>
                  <a:pt x="10" y="21"/>
                </a:cubicBezTo>
                <a:cubicBezTo>
                  <a:pt x="10" y="23"/>
                  <a:pt x="10" y="23"/>
                  <a:pt x="10" y="23"/>
                </a:cubicBezTo>
                <a:cubicBezTo>
                  <a:pt x="11" y="23"/>
                  <a:pt x="11" y="23"/>
                  <a:pt x="11" y="23"/>
                </a:cubicBezTo>
                <a:cubicBezTo>
                  <a:pt x="10" y="24"/>
                  <a:pt x="10" y="24"/>
                  <a:pt x="10" y="24"/>
                </a:cubicBezTo>
                <a:cubicBezTo>
                  <a:pt x="10" y="25"/>
                  <a:pt x="10" y="25"/>
                  <a:pt x="10" y="25"/>
                </a:cubicBezTo>
                <a:cubicBezTo>
                  <a:pt x="11" y="25"/>
                  <a:pt x="11" y="25"/>
                  <a:pt x="11" y="25"/>
                </a:cubicBezTo>
                <a:cubicBezTo>
                  <a:pt x="13" y="25"/>
                  <a:pt x="13" y="25"/>
                  <a:pt x="13" y="25"/>
                </a:cubicBezTo>
                <a:cubicBezTo>
                  <a:pt x="14" y="25"/>
                  <a:pt x="14" y="25"/>
                  <a:pt x="14" y="25"/>
                </a:cubicBezTo>
                <a:cubicBezTo>
                  <a:pt x="15" y="25"/>
                  <a:pt x="15" y="25"/>
                  <a:pt x="15" y="25"/>
                </a:cubicBezTo>
                <a:cubicBezTo>
                  <a:pt x="18" y="25"/>
                  <a:pt x="18" y="25"/>
                  <a:pt x="18" y="25"/>
                </a:cubicBezTo>
                <a:cubicBezTo>
                  <a:pt x="20" y="25"/>
                  <a:pt x="20" y="25"/>
                  <a:pt x="20" y="25"/>
                </a:cubicBezTo>
                <a:cubicBezTo>
                  <a:pt x="21" y="24"/>
                  <a:pt x="21" y="24"/>
                  <a:pt x="21" y="24"/>
                </a:cubicBezTo>
                <a:cubicBezTo>
                  <a:pt x="23" y="24"/>
                  <a:pt x="23" y="24"/>
                  <a:pt x="23" y="24"/>
                </a:cubicBezTo>
                <a:cubicBezTo>
                  <a:pt x="24" y="24"/>
                  <a:pt x="24" y="24"/>
                  <a:pt x="24" y="24"/>
                </a:cubicBezTo>
                <a:cubicBezTo>
                  <a:pt x="27" y="24"/>
                  <a:pt x="27" y="24"/>
                  <a:pt x="27" y="24"/>
                </a:cubicBezTo>
                <a:cubicBezTo>
                  <a:pt x="27" y="25"/>
                  <a:pt x="27" y="25"/>
                  <a:pt x="27" y="25"/>
                </a:cubicBezTo>
                <a:cubicBezTo>
                  <a:pt x="27" y="27"/>
                  <a:pt x="27" y="27"/>
                  <a:pt x="27" y="27"/>
                </a:cubicBezTo>
                <a:cubicBezTo>
                  <a:pt x="28" y="28"/>
                  <a:pt x="28" y="28"/>
                  <a:pt x="28" y="28"/>
                </a:cubicBezTo>
                <a:cubicBezTo>
                  <a:pt x="31" y="28"/>
                  <a:pt x="31" y="28"/>
                  <a:pt x="31" y="28"/>
                </a:cubicBezTo>
                <a:cubicBezTo>
                  <a:pt x="30" y="30"/>
                  <a:pt x="30" y="30"/>
                  <a:pt x="30" y="30"/>
                </a:cubicBezTo>
                <a:cubicBezTo>
                  <a:pt x="28" y="33"/>
                  <a:pt x="28" y="33"/>
                  <a:pt x="28" y="33"/>
                </a:cubicBezTo>
                <a:cubicBezTo>
                  <a:pt x="25" y="35"/>
                  <a:pt x="25" y="35"/>
                  <a:pt x="25" y="35"/>
                </a:cubicBezTo>
                <a:cubicBezTo>
                  <a:pt x="24" y="35"/>
                  <a:pt x="24" y="35"/>
                  <a:pt x="24" y="35"/>
                </a:cubicBezTo>
                <a:cubicBezTo>
                  <a:pt x="23" y="37"/>
                  <a:pt x="23" y="37"/>
                  <a:pt x="23" y="37"/>
                </a:cubicBezTo>
                <a:cubicBezTo>
                  <a:pt x="24" y="40"/>
                  <a:pt x="24" y="40"/>
                  <a:pt x="24" y="40"/>
                </a:cubicBezTo>
                <a:cubicBezTo>
                  <a:pt x="23" y="43"/>
                  <a:pt x="23" y="43"/>
                  <a:pt x="23" y="43"/>
                </a:cubicBezTo>
                <a:cubicBezTo>
                  <a:pt x="23" y="45"/>
                  <a:pt x="23" y="45"/>
                  <a:pt x="23" y="45"/>
                </a:cubicBezTo>
                <a:cubicBezTo>
                  <a:pt x="23" y="47"/>
                  <a:pt x="23" y="47"/>
                  <a:pt x="23" y="47"/>
                </a:cubicBezTo>
                <a:cubicBezTo>
                  <a:pt x="21" y="47"/>
                  <a:pt x="21" y="47"/>
                  <a:pt x="21" y="47"/>
                </a:cubicBezTo>
                <a:cubicBezTo>
                  <a:pt x="21" y="48"/>
                  <a:pt x="21" y="48"/>
                  <a:pt x="21" y="48"/>
                </a:cubicBezTo>
                <a:cubicBezTo>
                  <a:pt x="21" y="50"/>
                  <a:pt x="21" y="50"/>
                  <a:pt x="21" y="50"/>
                </a:cubicBezTo>
                <a:cubicBezTo>
                  <a:pt x="21" y="51"/>
                  <a:pt x="21" y="51"/>
                  <a:pt x="21" y="51"/>
                </a:cubicBezTo>
                <a:cubicBezTo>
                  <a:pt x="21" y="53"/>
                  <a:pt x="21" y="53"/>
                  <a:pt x="21" y="53"/>
                </a:cubicBezTo>
                <a:cubicBezTo>
                  <a:pt x="20" y="54"/>
                  <a:pt x="20" y="54"/>
                  <a:pt x="20" y="54"/>
                </a:cubicBezTo>
                <a:cubicBezTo>
                  <a:pt x="18" y="56"/>
                  <a:pt x="18" y="56"/>
                  <a:pt x="18" y="56"/>
                </a:cubicBezTo>
                <a:cubicBezTo>
                  <a:pt x="17" y="56"/>
                  <a:pt x="17" y="56"/>
                  <a:pt x="17" y="56"/>
                </a:cubicBezTo>
                <a:cubicBezTo>
                  <a:pt x="14" y="56"/>
                  <a:pt x="14" y="56"/>
                  <a:pt x="14" y="56"/>
                </a:cubicBezTo>
                <a:cubicBezTo>
                  <a:pt x="17" y="57"/>
                  <a:pt x="17" y="57"/>
                  <a:pt x="17" y="57"/>
                </a:cubicBezTo>
                <a:cubicBezTo>
                  <a:pt x="17" y="58"/>
                  <a:pt x="17" y="58"/>
                  <a:pt x="17" y="58"/>
                </a:cubicBezTo>
                <a:cubicBezTo>
                  <a:pt x="17" y="60"/>
                  <a:pt x="17" y="60"/>
                  <a:pt x="17" y="60"/>
                </a:cubicBezTo>
                <a:cubicBezTo>
                  <a:pt x="18" y="61"/>
                  <a:pt x="18" y="61"/>
                  <a:pt x="18" y="61"/>
                </a:cubicBezTo>
                <a:cubicBezTo>
                  <a:pt x="20" y="64"/>
                  <a:pt x="20" y="64"/>
                  <a:pt x="20" y="64"/>
                </a:cubicBezTo>
                <a:cubicBezTo>
                  <a:pt x="17" y="67"/>
                  <a:pt x="17" y="67"/>
                  <a:pt x="17" y="67"/>
                </a:cubicBezTo>
                <a:cubicBezTo>
                  <a:pt x="17" y="68"/>
                  <a:pt x="17" y="68"/>
                  <a:pt x="17" y="68"/>
                </a:cubicBezTo>
                <a:cubicBezTo>
                  <a:pt x="15" y="70"/>
                  <a:pt x="15" y="70"/>
                  <a:pt x="15" y="70"/>
                </a:cubicBezTo>
                <a:cubicBezTo>
                  <a:pt x="16" y="71"/>
                  <a:pt x="16" y="71"/>
                  <a:pt x="16" y="71"/>
                </a:cubicBezTo>
                <a:cubicBezTo>
                  <a:pt x="15" y="71"/>
                  <a:pt x="15" y="71"/>
                  <a:pt x="15" y="71"/>
                </a:cubicBezTo>
                <a:cubicBezTo>
                  <a:pt x="17" y="74"/>
                  <a:pt x="17" y="74"/>
                  <a:pt x="17" y="74"/>
                </a:cubicBezTo>
                <a:cubicBezTo>
                  <a:pt x="18" y="74"/>
                  <a:pt x="18" y="74"/>
                  <a:pt x="18" y="74"/>
                </a:cubicBezTo>
                <a:cubicBezTo>
                  <a:pt x="20" y="74"/>
                  <a:pt x="20" y="74"/>
                  <a:pt x="20" y="74"/>
                </a:cubicBezTo>
                <a:cubicBezTo>
                  <a:pt x="18" y="77"/>
                  <a:pt x="18" y="77"/>
                  <a:pt x="18" y="77"/>
                </a:cubicBezTo>
                <a:cubicBezTo>
                  <a:pt x="17" y="78"/>
                  <a:pt x="17" y="78"/>
                  <a:pt x="17" y="78"/>
                </a:cubicBezTo>
                <a:cubicBezTo>
                  <a:pt x="15" y="80"/>
                  <a:pt x="15" y="80"/>
                  <a:pt x="15" y="80"/>
                </a:cubicBezTo>
                <a:cubicBezTo>
                  <a:pt x="14" y="81"/>
                  <a:pt x="14" y="81"/>
                  <a:pt x="14" y="81"/>
                </a:cubicBezTo>
                <a:cubicBezTo>
                  <a:pt x="13" y="83"/>
                  <a:pt x="13" y="83"/>
                  <a:pt x="13" y="83"/>
                </a:cubicBezTo>
                <a:cubicBezTo>
                  <a:pt x="13" y="83"/>
                  <a:pt x="13" y="83"/>
                  <a:pt x="13" y="83"/>
                </a:cubicBezTo>
                <a:cubicBezTo>
                  <a:pt x="13" y="86"/>
                  <a:pt x="13" y="86"/>
                  <a:pt x="13" y="86"/>
                </a:cubicBezTo>
                <a:cubicBezTo>
                  <a:pt x="14" y="88"/>
                  <a:pt x="14" y="88"/>
                  <a:pt x="14" y="88"/>
                </a:cubicBezTo>
                <a:cubicBezTo>
                  <a:pt x="17" y="88"/>
                  <a:pt x="17" y="88"/>
                  <a:pt x="17" y="88"/>
                </a:cubicBezTo>
                <a:cubicBezTo>
                  <a:pt x="18" y="88"/>
                  <a:pt x="18" y="88"/>
                  <a:pt x="18" y="88"/>
                </a:cubicBezTo>
                <a:cubicBezTo>
                  <a:pt x="20" y="87"/>
                  <a:pt x="20" y="87"/>
                  <a:pt x="20" y="87"/>
                </a:cubicBezTo>
                <a:cubicBezTo>
                  <a:pt x="20" y="88"/>
                  <a:pt x="20" y="88"/>
                  <a:pt x="20" y="88"/>
                </a:cubicBezTo>
                <a:cubicBezTo>
                  <a:pt x="21" y="91"/>
                  <a:pt x="21" y="91"/>
                  <a:pt x="21" y="91"/>
                </a:cubicBezTo>
                <a:cubicBezTo>
                  <a:pt x="25" y="94"/>
                  <a:pt x="25" y="94"/>
                  <a:pt x="25" y="94"/>
                </a:cubicBezTo>
                <a:cubicBezTo>
                  <a:pt x="24" y="94"/>
                  <a:pt x="24" y="94"/>
                  <a:pt x="24" y="94"/>
                </a:cubicBezTo>
                <a:cubicBezTo>
                  <a:pt x="24" y="96"/>
                  <a:pt x="24" y="96"/>
                  <a:pt x="24" y="96"/>
                </a:cubicBezTo>
                <a:cubicBezTo>
                  <a:pt x="25" y="96"/>
                  <a:pt x="25" y="96"/>
                  <a:pt x="25" y="96"/>
                </a:cubicBezTo>
                <a:cubicBezTo>
                  <a:pt x="27" y="97"/>
                  <a:pt x="27" y="97"/>
                  <a:pt x="27" y="97"/>
                </a:cubicBezTo>
                <a:cubicBezTo>
                  <a:pt x="27" y="99"/>
                  <a:pt x="27" y="99"/>
                  <a:pt x="27" y="99"/>
                </a:cubicBezTo>
                <a:cubicBezTo>
                  <a:pt x="25" y="99"/>
                  <a:pt x="25" y="99"/>
                  <a:pt x="25" y="99"/>
                </a:cubicBezTo>
                <a:cubicBezTo>
                  <a:pt x="27" y="101"/>
                  <a:pt x="27" y="101"/>
                  <a:pt x="27" y="101"/>
                </a:cubicBezTo>
                <a:cubicBezTo>
                  <a:pt x="28" y="103"/>
                  <a:pt x="28" y="103"/>
                  <a:pt x="28" y="103"/>
                </a:cubicBezTo>
                <a:cubicBezTo>
                  <a:pt x="31" y="104"/>
                  <a:pt x="31" y="104"/>
                  <a:pt x="31" y="104"/>
                </a:cubicBezTo>
                <a:cubicBezTo>
                  <a:pt x="33" y="104"/>
                  <a:pt x="33" y="104"/>
                  <a:pt x="33" y="104"/>
                </a:cubicBezTo>
                <a:cubicBezTo>
                  <a:pt x="34" y="104"/>
                  <a:pt x="34" y="104"/>
                  <a:pt x="34" y="104"/>
                </a:cubicBezTo>
                <a:cubicBezTo>
                  <a:pt x="36" y="103"/>
                  <a:pt x="36" y="103"/>
                  <a:pt x="36" y="103"/>
                </a:cubicBezTo>
                <a:cubicBezTo>
                  <a:pt x="37" y="101"/>
                  <a:pt x="37" y="101"/>
                  <a:pt x="37" y="101"/>
                </a:cubicBezTo>
                <a:cubicBezTo>
                  <a:pt x="38" y="99"/>
                  <a:pt x="38" y="99"/>
                  <a:pt x="38" y="99"/>
                </a:cubicBezTo>
                <a:cubicBezTo>
                  <a:pt x="43" y="99"/>
                  <a:pt x="43" y="99"/>
                  <a:pt x="43" y="99"/>
                </a:cubicBezTo>
                <a:cubicBezTo>
                  <a:pt x="46" y="97"/>
                  <a:pt x="46" y="97"/>
                  <a:pt x="46" y="97"/>
                </a:cubicBezTo>
                <a:cubicBezTo>
                  <a:pt x="47" y="96"/>
                  <a:pt x="47" y="96"/>
                  <a:pt x="47" y="96"/>
                </a:cubicBezTo>
                <a:cubicBezTo>
                  <a:pt x="50" y="96"/>
                  <a:pt x="50" y="96"/>
                  <a:pt x="50" y="96"/>
                </a:cubicBezTo>
                <a:cubicBezTo>
                  <a:pt x="61" y="94"/>
                  <a:pt x="61" y="94"/>
                  <a:pt x="61" y="94"/>
                </a:cubicBezTo>
                <a:cubicBezTo>
                  <a:pt x="64" y="96"/>
                  <a:pt x="64" y="96"/>
                  <a:pt x="64" y="96"/>
                </a:cubicBezTo>
                <a:cubicBezTo>
                  <a:pt x="67" y="94"/>
                  <a:pt x="67" y="94"/>
                  <a:pt x="67" y="94"/>
                </a:cubicBezTo>
                <a:cubicBezTo>
                  <a:pt x="68" y="94"/>
                  <a:pt x="68" y="94"/>
                  <a:pt x="68" y="94"/>
                </a:cubicBezTo>
                <a:cubicBezTo>
                  <a:pt x="71" y="94"/>
                  <a:pt x="71" y="94"/>
                  <a:pt x="71" y="94"/>
                </a:cubicBezTo>
                <a:cubicBezTo>
                  <a:pt x="73" y="94"/>
                  <a:pt x="73" y="94"/>
                  <a:pt x="73" y="94"/>
                </a:cubicBezTo>
                <a:cubicBezTo>
                  <a:pt x="74" y="93"/>
                  <a:pt x="74" y="93"/>
                  <a:pt x="74" y="93"/>
                </a:cubicBezTo>
                <a:cubicBezTo>
                  <a:pt x="76" y="90"/>
                  <a:pt x="76" y="90"/>
                  <a:pt x="76" y="90"/>
                </a:cubicBezTo>
                <a:cubicBezTo>
                  <a:pt x="79" y="86"/>
                  <a:pt x="79" y="86"/>
                  <a:pt x="79" y="86"/>
                </a:cubicBezTo>
                <a:cubicBezTo>
                  <a:pt x="83" y="84"/>
                  <a:pt x="83" y="84"/>
                  <a:pt x="83" y="84"/>
                </a:cubicBezTo>
                <a:cubicBezTo>
                  <a:pt x="87" y="84"/>
                  <a:pt x="87" y="84"/>
                  <a:pt x="87" y="84"/>
                </a:cubicBezTo>
                <a:cubicBezTo>
                  <a:pt x="89" y="83"/>
                  <a:pt x="89" y="83"/>
                  <a:pt x="89" y="83"/>
                </a:cubicBezTo>
                <a:cubicBezTo>
                  <a:pt x="89" y="81"/>
                  <a:pt x="89" y="81"/>
                  <a:pt x="89" y="81"/>
                </a:cubicBezTo>
                <a:cubicBezTo>
                  <a:pt x="90" y="78"/>
                  <a:pt x="90" y="78"/>
                  <a:pt x="90" y="78"/>
                </a:cubicBezTo>
                <a:cubicBezTo>
                  <a:pt x="91" y="74"/>
                  <a:pt x="91" y="74"/>
                  <a:pt x="91" y="74"/>
                </a:cubicBezTo>
                <a:cubicBezTo>
                  <a:pt x="97" y="70"/>
                  <a:pt x="97" y="70"/>
                  <a:pt x="97" y="70"/>
                </a:cubicBezTo>
                <a:cubicBezTo>
                  <a:pt x="99" y="68"/>
                  <a:pt x="99" y="68"/>
                  <a:pt x="99" y="68"/>
                </a:cubicBezTo>
                <a:cubicBezTo>
                  <a:pt x="100" y="67"/>
                  <a:pt x="100" y="67"/>
                  <a:pt x="100" y="67"/>
                </a:cubicBezTo>
                <a:cubicBezTo>
                  <a:pt x="97" y="64"/>
                  <a:pt x="97" y="64"/>
                  <a:pt x="97" y="64"/>
                </a:cubicBezTo>
                <a:cubicBezTo>
                  <a:pt x="96" y="61"/>
                  <a:pt x="96" y="61"/>
                  <a:pt x="96" y="61"/>
                </a:cubicBezTo>
                <a:cubicBezTo>
                  <a:pt x="96" y="57"/>
                  <a:pt x="96" y="57"/>
                  <a:pt x="96" y="57"/>
                </a:cubicBezTo>
                <a:cubicBezTo>
                  <a:pt x="97" y="53"/>
                  <a:pt x="97" y="53"/>
                  <a:pt x="97" y="53"/>
                </a:cubicBezTo>
                <a:cubicBezTo>
                  <a:pt x="100" y="50"/>
                  <a:pt x="100" y="50"/>
                  <a:pt x="100" y="50"/>
                </a:cubicBezTo>
                <a:cubicBezTo>
                  <a:pt x="103" y="47"/>
                  <a:pt x="103" y="47"/>
                  <a:pt x="103" y="47"/>
                </a:cubicBezTo>
                <a:cubicBezTo>
                  <a:pt x="106" y="43"/>
                  <a:pt x="106" y="43"/>
                  <a:pt x="106" y="43"/>
                </a:cubicBezTo>
                <a:cubicBezTo>
                  <a:pt x="107" y="41"/>
                  <a:pt x="107" y="41"/>
                  <a:pt x="107" y="41"/>
                </a:cubicBezTo>
                <a:cubicBezTo>
                  <a:pt x="109" y="41"/>
                  <a:pt x="109" y="41"/>
                  <a:pt x="109" y="41"/>
                </a:cubicBezTo>
                <a:cubicBezTo>
                  <a:pt x="107" y="40"/>
                  <a:pt x="107" y="40"/>
                  <a:pt x="107" y="40"/>
                </a:cubicBezTo>
                <a:cubicBezTo>
                  <a:pt x="112" y="37"/>
                  <a:pt x="112" y="37"/>
                  <a:pt x="112" y="37"/>
                </a:cubicBezTo>
                <a:cubicBezTo>
                  <a:pt x="117" y="34"/>
                  <a:pt x="117" y="34"/>
                  <a:pt x="117" y="34"/>
                </a:cubicBezTo>
                <a:cubicBezTo>
                  <a:pt x="123" y="33"/>
                  <a:pt x="123" y="33"/>
                  <a:pt x="123" y="33"/>
                </a:cubicBezTo>
                <a:cubicBezTo>
                  <a:pt x="126" y="30"/>
                  <a:pt x="126" y="30"/>
                  <a:pt x="126" y="30"/>
                </a:cubicBezTo>
                <a:lnTo>
                  <a:pt x="132" y="28"/>
                </a:lnTo>
                <a:close/>
                <a:moveTo>
                  <a:pt x="25" y="94"/>
                </a:moveTo>
                <a:cubicBezTo>
                  <a:pt x="25" y="93"/>
                  <a:pt x="25" y="93"/>
                  <a:pt x="25" y="93"/>
                </a:cubicBezTo>
                <a:cubicBezTo>
                  <a:pt x="27" y="93"/>
                  <a:pt x="27" y="93"/>
                  <a:pt x="27" y="93"/>
                </a:cubicBezTo>
                <a:lnTo>
                  <a:pt x="25" y="94"/>
                </a:lnTo>
                <a:close/>
                <a:moveTo>
                  <a:pt x="133" y="53"/>
                </a:moveTo>
                <a:cubicBezTo>
                  <a:pt x="134" y="51"/>
                  <a:pt x="134" y="51"/>
                  <a:pt x="134" y="51"/>
                </a:cubicBezTo>
                <a:cubicBezTo>
                  <a:pt x="130" y="53"/>
                  <a:pt x="130" y="53"/>
                  <a:pt x="130" y="53"/>
                </a:cubicBezTo>
                <a:cubicBezTo>
                  <a:pt x="127" y="54"/>
                  <a:pt x="127" y="54"/>
                  <a:pt x="127" y="54"/>
                </a:cubicBezTo>
                <a:cubicBezTo>
                  <a:pt x="126" y="57"/>
                  <a:pt x="126" y="57"/>
                  <a:pt x="126" y="57"/>
                </a:cubicBezTo>
                <a:cubicBezTo>
                  <a:pt x="129" y="57"/>
                  <a:pt x="129" y="57"/>
                  <a:pt x="129" y="57"/>
                </a:cubicBezTo>
                <a:cubicBezTo>
                  <a:pt x="129" y="58"/>
                  <a:pt x="129" y="58"/>
                  <a:pt x="129" y="58"/>
                </a:cubicBezTo>
                <a:cubicBezTo>
                  <a:pt x="130" y="60"/>
                  <a:pt x="130" y="60"/>
                  <a:pt x="130" y="60"/>
                </a:cubicBezTo>
                <a:cubicBezTo>
                  <a:pt x="133" y="60"/>
                  <a:pt x="133" y="60"/>
                  <a:pt x="133" y="60"/>
                </a:cubicBezTo>
                <a:cubicBezTo>
                  <a:pt x="134" y="58"/>
                  <a:pt x="134" y="58"/>
                  <a:pt x="134" y="58"/>
                </a:cubicBezTo>
                <a:cubicBezTo>
                  <a:pt x="136" y="56"/>
                  <a:pt x="136" y="56"/>
                  <a:pt x="136" y="56"/>
                </a:cubicBezTo>
                <a:cubicBezTo>
                  <a:pt x="137" y="56"/>
                  <a:pt x="137" y="56"/>
                  <a:pt x="137" y="56"/>
                </a:cubicBezTo>
                <a:cubicBezTo>
                  <a:pt x="137" y="54"/>
                  <a:pt x="137" y="54"/>
                  <a:pt x="137" y="54"/>
                </a:cubicBezTo>
                <a:cubicBezTo>
                  <a:pt x="134" y="54"/>
                  <a:pt x="134" y="54"/>
                  <a:pt x="134" y="54"/>
                </a:cubicBezTo>
                <a:lnTo>
                  <a:pt x="133" y="53"/>
                </a:lnTo>
                <a:close/>
                <a:moveTo>
                  <a:pt x="115" y="64"/>
                </a:moveTo>
                <a:cubicBezTo>
                  <a:pt x="115" y="66"/>
                  <a:pt x="115" y="66"/>
                  <a:pt x="115" y="66"/>
                </a:cubicBezTo>
                <a:cubicBezTo>
                  <a:pt x="116" y="66"/>
                  <a:pt x="116" y="66"/>
                  <a:pt x="116" y="66"/>
                </a:cubicBezTo>
                <a:cubicBezTo>
                  <a:pt x="118" y="65"/>
                  <a:pt x="118" y="65"/>
                  <a:pt x="118" y="65"/>
                </a:cubicBezTo>
                <a:cubicBezTo>
                  <a:pt x="118" y="63"/>
                  <a:pt x="118" y="63"/>
                  <a:pt x="118" y="63"/>
                </a:cubicBezTo>
                <a:cubicBezTo>
                  <a:pt x="117" y="64"/>
                  <a:pt x="117" y="64"/>
                  <a:pt x="117" y="64"/>
                </a:cubicBezTo>
                <a:cubicBezTo>
                  <a:pt x="115" y="64"/>
                  <a:pt x="115" y="64"/>
                  <a:pt x="115" y="64"/>
                </a:cubicBezTo>
                <a:close/>
                <a:moveTo>
                  <a:pt x="143" y="51"/>
                </a:moveTo>
                <a:cubicBezTo>
                  <a:pt x="141" y="51"/>
                  <a:pt x="141" y="51"/>
                  <a:pt x="141" y="51"/>
                </a:cubicBezTo>
                <a:cubicBezTo>
                  <a:pt x="140" y="52"/>
                  <a:pt x="140" y="52"/>
                  <a:pt x="140" y="52"/>
                </a:cubicBezTo>
                <a:cubicBezTo>
                  <a:pt x="142" y="53"/>
                  <a:pt x="142" y="53"/>
                  <a:pt x="142" y="53"/>
                </a:cubicBezTo>
                <a:cubicBezTo>
                  <a:pt x="143" y="54"/>
                  <a:pt x="143" y="54"/>
                  <a:pt x="143" y="54"/>
                </a:cubicBezTo>
                <a:cubicBezTo>
                  <a:pt x="144" y="54"/>
                  <a:pt x="144" y="54"/>
                  <a:pt x="144" y="54"/>
                </a:cubicBezTo>
                <a:cubicBezTo>
                  <a:pt x="144" y="52"/>
                  <a:pt x="144" y="52"/>
                  <a:pt x="144" y="52"/>
                </a:cubicBezTo>
                <a:cubicBezTo>
                  <a:pt x="143" y="51"/>
                  <a:pt x="143" y="51"/>
                  <a:pt x="143" y="51"/>
                </a:cubicBez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63" name="Freeform 174"/>
          <p:cNvSpPr>
            <a:spLocks noEditPoints="1"/>
          </p:cNvSpPr>
          <p:nvPr/>
        </p:nvSpPr>
        <p:spPr bwMode="auto">
          <a:xfrm>
            <a:off x="4570219" y="2227911"/>
            <a:ext cx="203597" cy="302969"/>
          </a:xfrm>
          <a:custGeom>
            <a:avLst/>
            <a:gdLst>
              <a:gd name="T0" fmla="*/ 64 w 114"/>
              <a:gd name="T1" fmla="*/ 62 h 123"/>
              <a:gd name="T2" fmla="*/ 66 w 114"/>
              <a:gd name="T3" fmla="*/ 58 h 123"/>
              <a:gd name="T4" fmla="*/ 50 w 114"/>
              <a:gd name="T5" fmla="*/ 49 h 123"/>
              <a:gd name="T6" fmla="*/ 52 w 114"/>
              <a:gd name="T7" fmla="*/ 53 h 123"/>
              <a:gd name="T8" fmla="*/ 56 w 114"/>
              <a:gd name="T9" fmla="*/ 32 h 123"/>
              <a:gd name="T10" fmla="*/ 54 w 114"/>
              <a:gd name="T11" fmla="*/ 32 h 123"/>
              <a:gd name="T12" fmla="*/ 54 w 114"/>
              <a:gd name="T13" fmla="*/ 68 h 123"/>
              <a:gd name="T14" fmla="*/ 60 w 114"/>
              <a:gd name="T15" fmla="*/ 62 h 123"/>
              <a:gd name="T16" fmla="*/ 41 w 114"/>
              <a:gd name="T17" fmla="*/ 52 h 123"/>
              <a:gd name="T18" fmla="*/ 46 w 114"/>
              <a:gd name="T19" fmla="*/ 44 h 123"/>
              <a:gd name="T20" fmla="*/ 49 w 114"/>
              <a:gd name="T21" fmla="*/ 41 h 123"/>
              <a:gd name="T22" fmla="*/ 45 w 114"/>
              <a:gd name="T23" fmla="*/ 23 h 123"/>
              <a:gd name="T24" fmla="*/ 56 w 114"/>
              <a:gd name="T25" fmla="*/ 31 h 123"/>
              <a:gd name="T26" fmla="*/ 62 w 114"/>
              <a:gd name="T27" fmla="*/ 27 h 123"/>
              <a:gd name="T28" fmla="*/ 58 w 114"/>
              <a:gd name="T29" fmla="*/ 21 h 123"/>
              <a:gd name="T30" fmla="*/ 66 w 114"/>
              <a:gd name="T31" fmla="*/ 15 h 123"/>
              <a:gd name="T32" fmla="*/ 85 w 114"/>
              <a:gd name="T33" fmla="*/ 15 h 123"/>
              <a:gd name="T34" fmla="*/ 94 w 114"/>
              <a:gd name="T35" fmla="*/ 9 h 123"/>
              <a:gd name="T36" fmla="*/ 94 w 114"/>
              <a:gd name="T37" fmla="*/ 1 h 123"/>
              <a:gd name="T38" fmla="*/ 90 w 114"/>
              <a:gd name="T39" fmla="*/ 4 h 123"/>
              <a:gd name="T40" fmla="*/ 77 w 114"/>
              <a:gd name="T41" fmla="*/ 8 h 123"/>
              <a:gd name="T42" fmla="*/ 66 w 114"/>
              <a:gd name="T43" fmla="*/ 4 h 123"/>
              <a:gd name="T44" fmla="*/ 46 w 114"/>
              <a:gd name="T45" fmla="*/ 8 h 123"/>
              <a:gd name="T46" fmla="*/ 32 w 114"/>
              <a:gd name="T47" fmla="*/ 11 h 123"/>
              <a:gd name="T48" fmla="*/ 16 w 114"/>
              <a:gd name="T49" fmla="*/ 19 h 123"/>
              <a:gd name="T50" fmla="*/ 6 w 114"/>
              <a:gd name="T51" fmla="*/ 33 h 123"/>
              <a:gd name="T52" fmla="*/ 3 w 114"/>
              <a:gd name="T53" fmla="*/ 39 h 123"/>
              <a:gd name="T54" fmla="*/ 16 w 114"/>
              <a:gd name="T55" fmla="*/ 48 h 123"/>
              <a:gd name="T56" fmla="*/ 14 w 114"/>
              <a:gd name="T57" fmla="*/ 53 h 123"/>
              <a:gd name="T58" fmla="*/ 25 w 114"/>
              <a:gd name="T59" fmla="*/ 61 h 123"/>
              <a:gd name="T60" fmla="*/ 42 w 114"/>
              <a:gd name="T61" fmla="*/ 61 h 123"/>
              <a:gd name="T62" fmla="*/ 45 w 114"/>
              <a:gd name="T63" fmla="*/ 68 h 123"/>
              <a:gd name="T64" fmla="*/ 28 w 114"/>
              <a:gd name="T65" fmla="*/ 62 h 123"/>
              <a:gd name="T66" fmla="*/ 28 w 114"/>
              <a:gd name="T67" fmla="*/ 78 h 123"/>
              <a:gd name="T68" fmla="*/ 33 w 114"/>
              <a:gd name="T69" fmla="*/ 88 h 123"/>
              <a:gd name="T70" fmla="*/ 41 w 114"/>
              <a:gd name="T71" fmla="*/ 96 h 123"/>
              <a:gd name="T72" fmla="*/ 49 w 114"/>
              <a:gd name="T73" fmla="*/ 88 h 123"/>
              <a:gd name="T74" fmla="*/ 50 w 114"/>
              <a:gd name="T75" fmla="*/ 80 h 123"/>
              <a:gd name="T76" fmla="*/ 50 w 114"/>
              <a:gd name="T77" fmla="*/ 72 h 123"/>
              <a:gd name="T78" fmla="*/ 50 w 114"/>
              <a:gd name="T79" fmla="*/ 68 h 123"/>
              <a:gd name="T80" fmla="*/ 90 w 114"/>
              <a:gd name="T81" fmla="*/ 118 h 123"/>
              <a:gd name="T82" fmla="*/ 72 w 114"/>
              <a:gd name="T83" fmla="*/ 116 h 123"/>
              <a:gd name="T84" fmla="*/ 60 w 114"/>
              <a:gd name="T85" fmla="*/ 112 h 123"/>
              <a:gd name="T86" fmla="*/ 77 w 114"/>
              <a:gd name="T87" fmla="*/ 122 h 123"/>
              <a:gd name="T88" fmla="*/ 98 w 114"/>
              <a:gd name="T89" fmla="*/ 118 h 123"/>
              <a:gd name="T90" fmla="*/ 94 w 114"/>
              <a:gd name="T91" fmla="*/ 118 h 123"/>
              <a:gd name="T92" fmla="*/ 95 w 114"/>
              <a:gd name="T93" fmla="*/ 61 h 123"/>
              <a:gd name="T94" fmla="*/ 99 w 114"/>
              <a:gd name="T95" fmla="*/ 57 h 123"/>
              <a:gd name="T96" fmla="*/ 84 w 114"/>
              <a:gd name="T97" fmla="*/ 64 h 123"/>
              <a:gd name="T98" fmla="*/ 84 w 114"/>
              <a:gd name="T99" fmla="*/ 61 h 123"/>
              <a:gd name="T100" fmla="*/ 84 w 114"/>
              <a:gd name="T101" fmla="*/ 64 h 123"/>
              <a:gd name="T102" fmla="*/ 107 w 114"/>
              <a:gd name="T103" fmla="*/ 102 h 123"/>
              <a:gd name="T104" fmla="*/ 110 w 114"/>
              <a:gd name="T105" fmla="*/ 96 h 123"/>
              <a:gd name="T106" fmla="*/ 110 w 114"/>
              <a:gd name="T107" fmla="*/ 96 h 123"/>
              <a:gd name="T108" fmla="*/ 5 w 114"/>
              <a:gd name="T109" fmla="*/ 44 h 123"/>
              <a:gd name="T110" fmla="*/ 1 w 114"/>
              <a:gd name="T111" fmla="*/ 39 h 123"/>
              <a:gd name="T112" fmla="*/ 13 w 114"/>
              <a:gd name="T113" fmla="*/ 68 h 123"/>
              <a:gd name="T114" fmla="*/ 9 w 114"/>
              <a:gd name="T115" fmla="*/ 64 h 123"/>
              <a:gd name="T116" fmla="*/ 78 w 114"/>
              <a:gd name="T117" fmla="*/ 82 h 123"/>
              <a:gd name="T118" fmla="*/ 77 w 114"/>
              <a:gd name="T119" fmla="*/ 86 h 123"/>
              <a:gd name="T120" fmla="*/ 74 w 114"/>
              <a:gd name="T121" fmla="*/ 36 h 123"/>
              <a:gd name="T122" fmla="*/ 72 w 114"/>
              <a:gd name="T123" fmla="*/ 37 h 123"/>
              <a:gd name="T124" fmla="*/ 74 w 114"/>
              <a:gd name="T125" fmla="*/ 3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 h="123">
                <a:moveTo>
                  <a:pt x="52" y="53"/>
                </a:moveTo>
                <a:lnTo>
                  <a:pt x="54" y="57"/>
                </a:lnTo>
                <a:lnTo>
                  <a:pt x="56" y="58"/>
                </a:lnTo>
                <a:lnTo>
                  <a:pt x="58" y="61"/>
                </a:lnTo>
                <a:lnTo>
                  <a:pt x="62" y="61"/>
                </a:lnTo>
                <a:lnTo>
                  <a:pt x="64" y="62"/>
                </a:lnTo>
                <a:lnTo>
                  <a:pt x="68" y="66"/>
                </a:lnTo>
                <a:lnTo>
                  <a:pt x="69" y="66"/>
                </a:lnTo>
                <a:lnTo>
                  <a:pt x="72" y="66"/>
                </a:lnTo>
                <a:lnTo>
                  <a:pt x="68" y="65"/>
                </a:lnTo>
                <a:lnTo>
                  <a:pt x="66" y="62"/>
                </a:lnTo>
                <a:lnTo>
                  <a:pt x="66" y="58"/>
                </a:lnTo>
                <a:lnTo>
                  <a:pt x="64" y="57"/>
                </a:lnTo>
                <a:lnTo>
                  <a:pt x="62" y="54"/>
                </a:lnTo>
                <a:lnTo>
                  <a:pt x="58" y="54"/>
                </a:lnTo>
                <a:lnTo>
                  <a:pt x="54" y="53"/>
                </a:lnTo>
                <a:lnTo>
                  <a:pt x="52" y="49"/>
                </a:lnTo>
                <a:lnTo>
                  <a:pt x="50" y="49"/>
                </a:lnTo>
                <a:lnTo>
                  <a:pt x="49" y="49"/>
                </a:lnTo>
                <a:lnTo>
                  <a:pt x="45" y="53"/>
                </a:lnTo>
                <a:lnTo>
                  <a:pt x="49" y="52"/>
                </a:lnTo>
                <a:lnTo>
                  <a:pt x="52" y="53"/>
                </a:lnTo>
                <a:lnTo>
                  <a:pt x="52" y="53"/>
                </a:lnTo>
                <a:lnTo>
                  <a:pt x="52" y="53"/>
                </a:lnTo>
                <a:lnTo>
                  <a:pt x="52" y="53"/>
                </a:lnTo>
                <a:lnTo>
                  <a:pt x="52" y="53"/>
                </a:lnTo>
                <a:lnTo>
                  <a:pt x="52" y="53"/>
                </a:lnTo>
                <a:lnTo>
                  <a:pt x="52" y="53"/>
                </a:lnTo>
                <a:close/>
                <a:moveTo>
                  <a:pt x="54" y="32"/>
                </a:moveTo>
                <a:lnTo>
                  <a:pt x="56" y="32"/>
                </a:lnTo>
                <a:lnTo>
                  <a:pt x="54" y="31"/>
                </a:lnTo>
                <a:lnTo>
                  <a:pt x="50" y="28"/>
                </a:lnTo>
                <a:lnTo>
                  <a:pt x="52" y="32"/>
                </a:lnTo>
                <a:lnTo>
                  <a:pt x="54" y="32"/>
                </a:lnTo>
                <a:lnTo>
                  <a:pt x="54" y="32"/>
                </a:lnTo>
                <a:lnTo>
                  <a:pt x="54" y="32"/>
                </a:lnTo>
                <a:lnTo>
                  <a:pt x="54" y="32"/>
                </a:lnTo>
                <a:lnTo>
                  <a:pt x="54" y="32"/>
                </a:lnTo>
                <a:lnTo>
                  <a:pt x="54" y="32"/>
                </a:lnTo>
                <a:lnTo>
                  <a:pt x="54" y="32"/>
                </a:lnTo>
                <a:close/>
                <a:moveTo>
                  <a:pt x="50" y="68"/>
                </a:moveTo>
                <a:lnTo>
                  <a:pt x="54" y="68"/>
                </a:lnTo>
                <a:lnTo>
                  <a:pt x="60" y="70"/>
                </a:lnTo>
                <a:lnTo>
                  <a:pt x="64" y="74"/>
                </a:lnTo>
                <a:lnTo>
                  <a:pt x="64" y="70"/>
                </a:lnTo>
                <a:lnTo>
                  <a:pt x="62" y="66"/>
                </a:lnTo>
                <a:lnTo>
                  <a:pt x="62" y="65"/>
                </a:lnTo>
                <a:lnTo>
                  <a:pt x="60" y="62"/>
                </a:lnTo>
                <a:lnTo>
                  <a:pt x="52" y="57"/>
                </a:lnTo>
                <a:lnTo>
                  <a:pt x="50" y="57"/>
                </a:lnTo>
                <a:lnTo>
                  <a:pt x="50" y="54"/>
                </a:lnTo>
                <a:lnTo>
                  <a:pt x="49" y="54"/>
                </a:lnTo>
                <a:lnTo>
                  <a:pt x="45" y="53"/>
                </a:lnTo>
                <a:lnTo>
                  <a:pt x="41" y="52"/>
                </a:lnTo>
                <a:lnTo>
                  <a:pt x="45" y="52"/>
                </a:lnTo>
                <a:lnTo>
                  <a:pt x="46" y="49"/>
                </a:lnTo>
                <a:lnTo>
                  <a:pt x="45" y="48"/>
                </a:lnTo>
                <a:lnTo>
                  <a:pt x="45" y="45"/>
                </a:lnTo>
                <a:lnTo>
                  <a:pt x="45" y="44"/>
                </a:lnTo>
                <a:lnTo>
                  <a:pt x="46" y="44"/>
                </a:lnTo>
                <a:lnTo>
                  <a:pt x="49" y="44"/>
                </a:lnTo>
                <a:lnTo>
                  <a:pt x="49" y="45"/>
                </a:lnTo>
                <a:lnTo>
                  <a:pt x="49" y="48"/>
                </a:lnTo>
                <a:lnTo>
                  <a:pt x="50" y="48"/>
                </a:lnTo>
                <a:lnTo>
                  <a:pt x="50" y="45"/>
                </a:lnTo>
                <a:lnTo>
                  <a:pt x="49" y="41"/>
                </a:lnTo>
                <a:lnTo>
                  <a:pt x="42" y="35"/>
                </a:lnTo>
                <a:lnTo>
                  <a:pt x="41" y="31"/>
                </a:lnTo>
                <a:lnTo>
                  <a:pt x="38" y="27"/>
                </a:lnTo>
                <a:lnTo>
                  <a:pt x="41" y="23"/>
                </a:lnTo>
                <a:lnTo>
                  <a:pt x="45" y="21"/>
                </a:lnTo>
                <a:lnTo>
                  <a:pt x="45" y="23"/>
                </a:lnTo>
                <a:lnTo>
                  <a:pt x="42" y="23"/>
                </a:lnTo>
                <a:lnTo>
                  <a:pt x="46" y="24"/>
                </a:lnTo>
                <a:lnTo>
                  <a:pt x="50" y="28"/>
                </a:lnTo>
                <a:lnTo>
                  <a:pt x="50" y="27"/>
                </a:lnTo>
                <a:lnTo>
                  <a:pt x="52" y="27"/>
                </a:lnTo>
                <a:lnTo>
                  <a:pt x="56" y="31"/>
                </a:lnTo>
                <a:lnTo>
                  <a:pt x="58" y="31"/>
                </a:lnTo>
                <a:lnTo>
                  <a:pt x="60" y="31"/>
                </a:lnTo>
                <a:lnTo>
                  <a:pt x="56" y="27"/>
                </a:lnTo>
                <a:lnTo>
                  <a:pt x="56" y="24"/>
                </a:lnTo>
                <a:lnTo>
                  <a:pt x="58" y="24"/>
                </a:lnTo>
                <a:lnTo>
                  <a:pt x="62" y="27"/>
                </a:lnTo>
                <a:lnTo>
                  <a:pt x="64" y="28"/>
                </a:lnTo>
                <a:lnTo>
                  <a:pt x="66" y="28"/>
                </a:lnTo>
                <a:lnTo>
                  <a:pt x="64" y="24"/>
                </a:lnTo>
                <a:lnTo>
                  <a:pt x="60" y="23"/>
                </a:lnTo>
                <a:lnTo>
                  <a:pt x="58" y="23"/>
                </a:lnTo>
                <a:lnTo>
                  <a:pt x="58" y="21"/>
                </a:lnTo>
                <a:lnTo>
                  <a:pt x="56" y="21"/>
                </a:lnTo>
                <a:lnTo>
                  <a:pt x="56" y="17"/>
                </a:lnTo>
                <a:lnTo>
                  <a:pt x="58" y="17"/>
                </a:lnTo>
                <a:lnTo>
                  <a:pt x="62" y="19"/>
                </a:lnTo>
                <a:lnTo>
                  <a:pt x="62" y="17"/>
                </a:lnTo>
                <a:lnTo>
                  <a:pt x="66" y="15"/>
                </a:lnTo>
                <a:lnTo>
                  <a:pt x="68" y="15"/>
                </a:lnTo>
                <a:lnTo>
                  <a:pt x="69" y="15"/>
                </a:lnTo>
                <a:lnTo>
                  <a:pt x="72" y="15"/>
                </a:lnTo>
                <a:lnTo>
                  <a:pt x="76" y="13"/>
                </a:lnTo>
                <a:lnTo>
                  <a:pt x="77" y="15"/>
                </a:lnTo>
                <a:lnTo>
                  <a:pt x="85" y="15"/>
                </a:lnTo>
                <a:lnTo>
                  <a:pt x="89" y="17"/>
                </a:lnTo>
                <a:lnTo>
                  <a:pt x="90" y="19"/>
                </a:lnTo>
                <a:lnTo>
                  <a:pt x="93" y="15"/>
                </a:lnTo>
                <a:lnTo>
                  <a:pt x="94" y="13"/>
                </a:lnTo>
                <a:lnTo>
                  <a:pt x="94" y="13"/>
                </a:lnTo>
                <a:lnTo>
                  <a:pt x="94" y="9"/>
                </a:lnTo>
                <a:lnTo>
                  <a:pt x="94" y="8"/>
                </a:lnTo>
                <a:lnTo>
                  <a:pt x="95" y="8"/>
                </a:lnTo>
                <a:lnTo>
                  <a:pt x="98" y="5"/>
                </a:lnTo>
                <a:lnTo>
                  <a:pt x="95" y="4"/>
                </a:lnTo>
                <a:lnTo>
                  <a:pt x="95" y="1"/>
                </a:lnTo>
                <a:lnTo>
                  <a:pt x="94" y="1"/>
                </a:lnTo>
                <a:lnTo>
                  <a:pt x="93" y="0"/>
                </a:lnTo>
                <a:lnTo>
                  <a:pt x="90" y="0"/>
                </a:lnTo>
                <a:lnTo>
                  <a:pt x="89" y="0"/>
                </a:lnTo>
                <a:lnTo>
                  <a:pt x="89" y="1"/>
                </a:lnTo>
                <a:lnTo>
                  <a:pt x="90" y="1"/>
                </a:lnTo>
                <a:lnTo>
                  <a:pt x="90" y="4"/>
                </a:lnTo>
                <a:lnTo>
                  <a:pt x="90" y="5"/>
                </a:lnTo>
                <a:lnTo>
                  <a:pt x="89" y="8"/>
                </a:lnTo>
                <a:lnTo>
                  <a:pt x="86" y="8"/>
                </a:lnTo>
                <a:lnTo>
                  <a:pt x="85" y="8"/>
                </a:lnTo>
                <a:lnTo>
                  <a:pt x="80" y="8"/>
                </a:lnTo>
                <a:lnTo>
                  <a:pt x="77" y="8"/>
                </a:lnTo>
                <a:lnTo>
                  <a:pt x="76" y="8"/>
                </a:lnTo>
                <a:lnTo>
                  <a:pt x="73" y="5"/>
                </a:lnTo>
                <a:lnTo>
                  <a:pt x="70" y="7"/>
                </a:lnTo>
                <a:lnTo>
                  <a:pt x="69" y="8"/>
                </a:lnTo>
                <a:lnTo>
                  <a:pt x="68" y="4"/>
                </a:lnTo>
                <a:lnTo>
                  <a:pt x="66" y="4"/>
                </a:lnTo>
                <a:lnTo>
                  <a:pt x="64" y="4"/>
                </a:lnTo>
                <a:lnTo>
                  <a:pt x="62" y="4"/>
                </a:lnTo>
                <a:lnTo>
                  <a:pt x="58" y="5"/>
                </a:lnTo>
                <a:lnTo>
                  <a:pt x="54" y="8"/>
                </a:lnTo>
                <a:lnTo>
                  <a:pt x="50" y="8"/>
                </a:lnTo>
                <a:lnTo>
                  <a:pt x="46" y="8"/>
                </a:lnTo>
                <a:lnTo>
                  <a:pt x="45" y="8"/>
                </a:lnTo>
                <a:lnTo>
                  <a:pt x="42" y="8"/>
                </a:lnTo>
                <a:lnTo>
                  <a:pt x="41" y="8"/>
                </a:lnTo>
                <a:lnTo>
                  <a:pt x="38" y="9"/>
                </a:lnTo>
                <a:lnTo>
                  <a:pt x="36" y="9"/>
                </a:lnTo>
                <a:lnTo>
                  <a:pt x="32" y="11"/>
                </a:lnTo>
                <a:lnTo>
                  <a:pt x="25" y="13"/>
                </a:lnTo>
                <a:lnTo>
                  <a:pt x="20" y="15"/>
                </a:lnTo>
                <a:lnTo>
                  <a:pt x="18" y="15"/>
                </a:lnTo>
                <a:lnTo>
                  <a:pt x="14" y="15"/>
                </a:lnTo>
                <a:lnTo>
                  <a:pt x="16" y="17"/>
                </a:lnTo>
                <a:lnTo>
                  <a:pt x="16" y="19"/>
                </a:lnTo>
                <a:lnTo>
                  <a:pt x="16" y="21"/>
                </a:lnTo>
                <a:lnTo>
                  <a:pt x="14" y="23"/>
                </a:lnTo>
                <a:lnTo>
                  <a:pt x="12" y="24"/>
                </a:lnTo>
                <a:lnTo>
                  <a:pt x="9" y="31"/>
                </a:lnTo>
                <a:lnTo>
                  <a:pt x="6" y="32"/>
                </a:lnTo>
                <a:lnTo>
                  <a:pt x="6" y="33"/>
                </a:lnTo>
                <a:lnTo>
                  <a:pt x="6" y="35"/>
                </a:lnTo>
                <a:lnTo>
                  <a:pt x="6" y="36"/>
                </a:lnTo>
                <a:lnTo>
                  <a:pt x="5" y="39"/>
                </a:lnTo>
                <a:lnTo>
                  <a:pt x="3" y="37"/>
                </a:lnTo>
                <a:lnTo>
                  <a:pt x="1" y="39"/>
                </a:lnTo>
                <a:lnTo>
                  <a:pt x="3" y="39"/>
                </a:lnTo>
                <a:lnTo>
                  <a:pt x="5" y="40"/>
                </a:lnTo>
                <a:lnTo>
                  <a:pt x="6" y="44"/>
                </a:lnTo>
                <a:lnTo>
                  <a:pt x="10" y="45"/>
                </a:lnTo>
                <a:lnTo>
                  <a:pt x="12" y="49"/>
                </a:lnTo>
                <a:lnTo>
                  <a:pt x="14" y="49"/>
                </a:lnTo>
                <a:lnTo>
                  <a:pt x="16" y="48"/>
                </a:lnTo>
                <a:lnTo>
                  <a:pt x="18" y="49"/>
                </a:lnTo>
                <a:lnTo>
                  <a:pt x="20" y="49"/>
                </a:lnTo>
                <a:lnTo>
                  <a:pt x="18" y="52"/>
                </a:lnTo>
                <a:lnTo>
                  <a:pt x="14" y="49"/>
                </a:lnTo>
                <a:lnTo>
                  <a:pt x="12" y="52"/>
                </a:lnTo>
                <a:lnTo>
                  <a:pt x="14" y="53"/>
                </a:lnTo>
                <a:lnTo>
                  <a:pt x="16" y="54"/>
                </a:lnTo>
                <a:lnTo>
                  <a:pt x="18" y="58"/>
                </a:lnTo>
                <a:lnTo>
                  <a:pt x="20" y="62"/>
                </a:lnTo>
                <a:lnTo>
                  <a:pt x="22" y="58"/>
                </a:lnTo>
                <a:lnTo>
                  <a:pt x="24" y="61"/>
                </a:lnTo>
                <a:lnTo>
                  <a:pt x="25" y="61"/>
                </a:lnTo>
                <a:lnTo>
                  <a:pt x="32" y="61"/>
                </a:lnTo>
                <a:lnTo>
                  <a:pt x="36" y="61"/>
                </a:lnTo>
                <a:lnTo>
                  <a:pt x="37" y="61"/>
                </a:lnTo>
                <a:lnTo>
                  <a:pt x="38" y="58"/>
                </a:lnTo>
                <a:lnTo>
                  <a:pt x="41" y="62"/>
                </a:lnTo>
                <a:lnTo>
                  <a:pt x="42" y="61"/>
                </a:lnTo>
                <a:lnTo>
                  <a:pt x="45" y="62"/>
                </a:lnTo>
                <a:lnTo>
                  <a:pt x="49" y="65"/>
                </a:lnTo>
                <a:lnTo>
                  <a:pt x="50" y="65"/>
                </a:lnTo>
                <a:lnTo>
                  <a:pt x="49" y="66"/>
                </a:lnTo>
                <a:lnTo>
                  <a:pt x="46" y="68"/>
                </a:lnTo>
                <a:lnTo>
                  <a:pt x="45" y="68"/>
                </a:lnTo>
                <a:lnTo>
                  <a:pt x="41" y="66"/>
                </a:lnTo>
                <a:lnTo>
                  <a:pt x="38" y="65"/>
                </a:lnTo>
                <a:lnTo>
                  <a:pt x="36" y="62"/>
                </a:lnTo>
                <a:lnTo>
                  <a:pt x="32" y="61"/>
                </a:lnTo>
                <a:lnTo>
                  <a:pt x="29" y="62"/>
                </a:lnTo>
                <a:lnTo>
                  <a:pt x="28" y="62"/>
                </a:lnTo>
                <a:lnTo>
                  <a:pt x="25" y="65"/>
                </a:lnTo>
                <a:lnTo>
                  <a:pt x="24" y="65"/>
                </a:lnTo>
                <a:lnTo>
                  <a:pt x="22" y="66"/>
                </a:lnTo>
                <a:lnTo>
                  <a:pt x="20" y="68"/>
                </a:lnTo>
                <a:lnTo>
                  <a:pt x="25" y="74"/>
                </a:lnTo>
                <a:lnTo>
                  <a:pt x="28" y="78"/>
                </a:lnTo>
                <a:lnTo>
                  <a:pt x="28" y="80"/>
                </a:lnTo>
                <a:lnTo>
                  <a:pt x="28" y="84"/>
                </a:lnTo>
                <a:lnTo>
                  <a:pt x="28" y="85"/>
                </a:lnTo>
                <a:lnTo>
                  <a:pt x="29" y="88"/>
                </a:lnTo>
                <a:lnTo>
                  <a:pt x="33" y="89"/>
                </a:lnTo>
                <a:lnTo>
                  <a:pt x="33" y="88"/>
                </a:lnTo>
                <a:lnTo>
                  <a:pt x="33" y="85"/>
                </a:lnTo>
                <a:lnTo>
                  <a:pt x="36" y="85"/>
                </a:lnTo>
                <a:lnTo>
                  <a:pt x="37" y="88"/>
                </a:lnTo>
                <a:lnTo>
                  <a:pt x="38" y="92"/>
                </a:lnTo>
                <a:lnTo>
                  <a:pt x="38" y="96"/>
                </a:lnTo>
                <a:lnTo>
                  <a:pt x="41" y="96"/>
                </a:lnTo>
                <a:lnTo>
                  <a:pt x="42" y="89"/>
                </a:lnTo>
                <a:lnTo>
                  <a:pt x="45" y="89"/>
                </a:lnTo>
                <a:lnTo>
                  <a:pt x="52" y="96"/>
                </a:lnTo>
                <a:lnTo>
                  <a:pt x="50" y="93"/>
                </a:lnTo>
                <a:lnTo>
                  <a:pt x="49" y="92"/>
                </a:lnTo>
                <a:lnTo>
                  <a:pt x="49" y="88"/>
                </a:lnTo>
                <a:lnTo>
                  <a:pt x="49" y="85"/>
                </a:lnTo>
                <a:lnTo>
                  <a:pt x="45" y="80"/>
                </a:lnTo>
                <a:lnTo>
                  <a:pt x="45" y="74"/>
                </a:lnTo>
                <a:lnTo>
                  <a:pt x="49" y="78"/>
                </a:lnTo>
                <a:lnTo>
                  <a:pt x="50" y="78"/>
                </a:lnTo>
                <a:lnTo>
                  <a:pt x="50" y="80"/>
                </a:lnTo>
                <a:lnTo>
                  <a:pt x="54" y="78"/>
                </a:lnTo>
                <a:lnTo>
                  <a:pt x="54" y="76"/>
                </a:lnTo>
                <a:lnTo>
                  <a:pt x="52" y="74"/>
                </a:lnTo>
                <a:lnTo>
                  <a:pt x="52" y="76"/>
                </a:lnTo>
                <a:lnTo>
                  <a:pt x="50" y="74"/>
                </a:lnTo>
                <a:lnTo>
                  <a:pt x="50" y="72"/>
                </a:lnTo>
                <a:lnTo>
                  <a:pt x="49" y="70"/>
                </a:lnTo>
                <a:lnTo>
                  <a:pt x="49" y="68"/>
                </a:lnTo>
                <a:lnTo>
                  <a:pt x="50" y="68"/>
                </a:lnTo>
                <a:lnTo>
                  <a:pt x="50" y="68"/>
                </a:lnTo>
                <a:lnTo>
                  <a:pt x="50" y="68"/>
                </a:lnTo>
                <a:lnTo>
                  <a:pt x="50" y="68"/>
                </a:lnTo>
                <a:lnTo>
                  <a:pt x="50" y="68"/>
                </a:lnTo>
                <a:lnTo>
                  <a:pt x="50" y="68"/>
                </a:lnTo>
                <a:lnTo>
                  <a:pt x="50" y="68"/>
                </a:lnTo>
                <a:close/>
                <a:moveTo>
                  <a:pt x="94" y="118"/>
                </a:moveTo>
                <a:lnTo>
                  <a:pt x="93" y="120"/>
                </a:lnTo>
                <a:lnTo>
                  <a:pt x="90" y="118"/>
                </a:lnTo>
                <a:lnTo>
                  <a:pt x="90" y="116"/>
                </a:lnTo>
                <a:lnTo>
                  <a:pt x="86" y="116"/>
                </a:lnTo>
                <a:lnTo>
                  <a:pt x="81" y="114"/>
                </a:lnTo>
                <a:lnTo>
                  <a:pt x="77" y="114"/>
                </a:lnTo>
                <a:lnTo>
                  <a:pt x="73" y="114"/>
                </a:lnTo>
                <a:lnTo>
                  <a:pt x="72" y="116"/>
                </a:lnTo>
                <a:lnTo>
                  <a:pt x="68" y="114"/>
                </a:lnTo>
                <a:lnTo>
                  <a:pt x="66" y="112"/>
                </a:lnTo>
                <a:lnTo>
                  <a:pt x="64" y="112"/>
                </a:lnTo>
                <a:lnTo>
                  <a:pt x="62" y="112"/>
                </a:lnTo>
                <a:lnTo>
                  <a:pt x="60" y="110"/>
                </a:lnTo>
                <a:lnTo>
                  <a:pt x="60" y="112"/>
                </a:lnTo>
                <a:lnTo>
                  <a:pt x="58" y="112"/>
                </a:lnTo>
                <a:lnTo>
                  <a:pt x="58" y="114"/>
                </a:lnTo>
                <a:lnTo>
                  <a:pt x="58" y="118"/>
                </a:lnTo>
                <a:lnTo>
                  <a:pt x="68" y="118"/>
                </a:lnTo>
                <a:lnTo>
                  <a:pt x="76" y="120"/>
                </a:lnTo>
                <a:lnTo>
                  <a:pt x="77" y="122"/>
                </a:lnTo>
                <a:lnTo>
                  <a:pt x="81" y="123"/>
                </a:lnTo>
                <a:lnTo>
                  <a:pt x="82" y="122"/>
                </a:lnTo>
                <a:lnTo>
                  <a:pt x="95" y="122"/>
                </a:lnTo>
                <a:lnTo>
                  <a:pt x="99" y="120"/>
                </a:lnTo>
                <a:lnTo>
                  <a:pt x="99" y="118"/>
                </a:lnTo>
                <a:lnTo>
                  <a:pt x="98" y="118"/>
                </a:lnTo>
                <a:lnTo>
                  <a:pt x="94" y="118"/>
                </a:lnTo>
                <a:lnTo>
                  <a:pt x="94" y="118"/>
                </a:lnTo>
                <a:lnTo>
                  <a:pt x="94" y="118"/>
                </a:lnTo>
                <a:lnTo>
                  <a:pt x="94" y="118"/>
                </a:lnTo>
                <a:lnTo>
                  <a:pt x="94" y="118"/>
                </a:lnTo>
                <a:lnTo>
                  <a:pt x="94" y="118"/>
                </a:lnTo>
                <a:lnTo>
                  <a:pt x="94" y="118"/>
                </a:lnTo>
                <a:close/>
                <a:moveTo>
                  <a:pt x="99" y="57"/>
                </a:moveTo>
                <a:lnTo>
                  <a:pt x="98" y="54"/>
                </a:lnTo>
                <a:lnTo>
                  <a:pt x="95" y="57"/>
                </a:lnTo>
                <a:lnTo>
                  <a:pt x="98" y="61"/>
                </a:lnTo>
                <a:lnTo>
                  <a:pt x="95" y="61"/>
                </a:lnTo>
                <a:lnTo>
                  <a:pt x="98" y="65"/>
                </a:lnTo>
                <a:lnTo>
                  <a:pt x="102" y="65"/>
                </a:lnTo>
                <a:lnTo>
                  <a:pt x="102" y="62"/>
                </a:lnTo>
                <a:lnTo>
                  <a:pt x="99" y="58"/>
                </a:lnTo>
                <a:lnTo>
                  <a:pt x="99" y="57"/>
                </a:lnTo>
                <a:lnTo>
                  <a:pt x="99" y="57"/>
                </a:lnTo>
                <a:lnTo>
                  <a:pt x="99" y="57"/>
                </a:lnTo>
                <a:lnTo>
                  <a:pt x="99" y="57"/>
                </a:lnTo>
                <a:lnTo>
                  <a:pt x="99" y="57"/>
                </a:lnTo>
                <a:lnTo>
                  <a:pt x="99" y="57"/>
                </a:lnTo>
                <a:lnTo>
                  <a:pt x="99" y="57"/>
                </a:lnTo>
                <a:close/>
                <a:moveTo>
                  <a:pt x="84" y="64"/>
                </a:moveTo>
                <a:lnTo>
                  <a:pt x="85" y="62"/>
                </a:lnTo>
                <a:lnTo>
                  <a:pt x="85" y="58"/>
                </a:lnTo>
                <a:lnTo>
                  <a:pt x="85" y="57"/>
                </a:lnTo>
                <a:lnTo>
                  <a:pt x="82" y="57"/>
                </a:lnTo>
                <a:lnTo>
                  <a:pt x="82" y="60"/>
                </a:lnTo>
                <a:lnTo>
                  <a:pt x="84" y="61"/>
                </a:lnTo>
                <a:lnTo>
                  <a:pt x="84" y="62"/>
                </a:lnTo>
                <a:lnTo>
                  <a:pt x="84" y="64"/>
                </a:lnTo>
                <a:lnTo>
                  <a:pt x="84" y="64"/>
                </a:lnTo>
                <a:lnTo>
                  <a:pt x="84" y="64"/>
                </a:lnTo>
                <a:lnTo>
                  <a:pt x="84" y="64"/>
                </a:lnTo>
                <a:lnTo>
                  <a:pt x="84" y="64"/>
                </a:lnTo>
                <a:lnTo>
                  <a:pt x="84" y="64"/>
                </a:lnTo>
                <a:lnTo>
                  <a:pt x="84" y="64"/>
                </a:lnTo>
                <a:close/>
                <a:moveTo>
                  <a:pt x="110" y="96"/>
                </a:moveTo>
                <a:lnTo>
                  <a:pt x="107" y="98"/>
                </a:lnTo>
                <a:lnTo>
                  <a:pt x="107" y="100"/>
                </a:lnTo>
                <a:lnTo>
                  <a:pt x="107" y="102"/>
                </a:lnTo>
                <a:lnTo>
                  <a:pt x="111" y="101"/>
                </a:lnTo>
                <a:lnTo>
                  <a:pt x="113" y="100"/>
                </a:lnTo>
                <a:lnTo>
                  <a:pt x="113" y="98"/>
                </a:lnTo>
                <a:lnTo>
                  <a:pt x="114" y="97"/>
                </a:lnTo>
                <a:lnTo>
                  <a:pt x="114" y="94"/>
                </a:lnTo>
                <a:lnTo>
                  <a:pt x="110" y="96"/>
                </a:lnTo>
                <a:lnTo>
                  <a:pt x="110" y="96"/>
                </a:lnTo>
                <a:lnTo>
                  <a:pt x="110" y="96"/>
                </a:lnTo>
                <a:lnTo>
                  <a:pt x="110" y="96"/>
                </a:lnTo>
                <a:lnTo>
                  <a:pt x="110" y="96"/>
                </a:lnTo>
                <a:lnTo>
                  <a:pt x="110" y="96"/>
                </a:lnTo>
                <a:lnTo>
                  <a:pt x="110" y="96"/>
                </a:lnTo>
                <a:close/>
                <a:moveTo>
                  <a:pt x="1" y="39"/>
                </a:moveTo>
                <a:lnTo>
                  <a:pt x="0" y="39"/>
                </a:lnTo>
                <a:lnTo>
                  <a:pt x="1" y="44"/>
                </a:lnTo>
                <a:lnTo>
                  <a:pt x="3" y="45"/>
                </a:lnTo>
                <a:lnTo>
                  <a:pt x="4" y="45"/>
                </a:lnTo>
                <a:lnTo>
                  <a:pt x="5" y="44"/>
                </a:lnTo>
                <a:lnTo>
                  <a:pt x="3" y="40"/>
                </a:lnTo>
                <a:lnTo>
                  <a:pt x="1" y="39"/>
                </a:lnTo>
                <a:lnTo>
                  <a:pt x="1" y="39"/>
                </a:lnTo>
                <a:lnTo>
                  <a:pt x="1" y="39"/>
                </a:lnTo>
                <a:lnTo>
                  <a:pt x="1" y="39"/>
                </a:lnTo>
                <a:lnTo>
                  <a:pt x="1" y="39"/>
                </a:lnTo>
                <a:lnTo>
                  <a:pt x="1" y="39"/>
                </a:lnTo>
                <a:lnTo>
                  <a:pt x="1" y="39"/>
                </a:lnTo>
                <a:close/>
                <a:moveTo>
                  <a:pt x="9" y="64"/>
                </a:moveTo>
                <a:lnTo>
                  <a:pt x="10" y="66"/>
                </a:lnTo>
                <a:lnTo>
                  <a:pt x="12" y="66"/>
                </a:lnTo>
                <a:lnTo>
                  <a:pt x="13" y="68"/>
                </a:lnTo>
                <a:lnTo>
                  <a:pt x="13" y="65"/>
                </a:lnTo>
                <a:lnTo>
                  <a:pt x="13" y="64"/>
                </a:lnTo>
                <a:lnTo>
                  <a:pt x="12" y="61"/>
                </a:lnTo>
                <a:lnTo>
                  <a:pt x="9" y="64"/>
                </a:lnTo>
                <a:lnTo>
                  <a:pt x="9" y="64"/>
                </a:lnTo>
                <a:lnTo>
                  <a:pt x="9" y="64"/>
                </a:lnTo>
                <a:lnTo>
                  <a:pt x="9" y="64"/>
                </a:lnTo>
                <a:lnTo>
                  <a:pt x="9" y="64"/>
                </a:lnTo>
                <a:lnTo>
                  <a:pt x="9" y="64"/>
                </a:lnTo>
                <a:lnTo>
                  <a:pt x="9" y="64"/>
                </a:lnTo>
                <a:close/>
                <a:moveTo>
                  <a:pt x="77" y="86"/>
                </a:moveTo>
                <a:lnTo>
                  <a:pt x="78" y="82"/>
                </a:lnTo>
                <a:lnTo>
                  <a:pt x="77" y="82"/>
                </a:lnTo>
                <a:lnTo>
                  <a:pt x="74" y="85"/>
                </a:lnTo>
                <a:lnTo>
                  <a:pt x="74" y="86"/>
                </a:lnTo>
                <a:lnTo>
                  <a:pt x="76" y="86"/>
                </a:lnTo>
                <a:lnTo>
                  <a:pt x="77" y="86"/>
                </a:lnTo>
                <a:lnTo>
                  <a:pt x="77" y="86"/>
                </a:lnTo>
                <a:lnTo>
                  <a:pt x="77" y="86"/>
                </a:lnTo>
                <a:lnTo>
                  <a:pt x="77" y="86"/>
                </a:lnTo>
                <a:lnTo>
                  <a:pt x="77" y="86"/>
                </a:lnTo>
                <a:lnTo>
                  <a:pt x="77" y="86"/>
                </a:lnTo>
                <a:lnTo>
                  <a:pt x="77" y="86"/>
                </a:lnTo>
                <a:close/>
                <a:moveTo>
                  <a:pt x="74" y="36"/>
                </a:moveTo>
                <a:lnTo>
                  <a:pt x="74" y="35"/>
                </a:lnTo>
                <a:lnTo>
                  <a:pt x="73" y="35"/>
                </a:lnTo>
                <a:lnTo>
                  <a:pt x="70" y="36"/>
                </a:lnTo>
                <a:lnTo>
                  <a:pt x="70" y="37"/>
                </a:lnTo>
                <a:lnTo>
                  <a:pt x="72" y="39"/>
                </a:lnTo>
                <a:lnTo>
                  <a:pt x="72" y="37"/>
                </a:lnTo>
                <a:lnTo>
                  <a:pt x="74" y="39"/>
                </a:lnTo>
                <a:lnTo>
                  <a:pt x="74" y="36"/>
                </a:lnTo>
                <a:lnTo>
                  <a:pt x="74" y="36"/>
                </a:lnTo>
                <a:lnTo>
                  <a:pt x="74" y="36"/>
                </a:lnTo>
                <a:lnTo>
                  <a:pt x="74" y="36"/>
                </a:lnTo>
                <a:lnTo>
                  <a:pt x="74" y="36"/>
                </a:lnTo>
                <a:lnTo>
                  <a:pt x="74" y="36"/>
                </a:lnTo>
                <a:lnTo>
                  <a:pt x="74" y="36"/>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64" name="Freeform 175"/>
          <p:cNvSpPr>
            <a:spLocks noEditPoints="1"/>
          </p:cNvSpPr>
          <p:nvPr/>
        </p:nvSpPr>
        <p:spPr bwMode="auto">
          <a:xfrm>
            <a:off x="4338040" y="1089917"/>
            <a:ext cx="275034" cy="561600"/>
          </a:xfrm>
          <a:custGeom>
            <a:avLst/>
            <a:gdLst>
              <a:gd name="T0" fmla="*/ 97 w 154"/>
              <a:gd name="T1" fmla="*/ 190 h 228"/>
              <a:gd name="T2" fmla="*/ 95 w 154"/>
              <a:gd name="T3" fmla="*/ 181 h 228"/>
              <a:gd name="T4" fmla="*/ 95 w 154"/>
              <a:gd name="T5" fmla="*/ 181 h 228"/>
              <a:gd name="T6" fmla="*/ 93 w 154"/>
              <a:gd name="T7" fmla="*/ 195 h 228"/>
              <a:gd name="T8" fmla="*/ 48 w 154"/>
              <a:gd name="T9" fmla="*/ 228 h 228"/>
              <a:gd name="T10" fmla="*/ 48 w 154"/>
              <a:gd name="T11" fmla="*/ 226 h 228"/>
              <a:gd name="T12" fmla="*/ 93 w 154"/>
              <a:gd name="T13" fmla="*/ 154 h 228"/>
              <a:gd name="T14" fmla="*/ 93 w 154"/>
              <a:gd name="T15" fmla="*/ 154 h 228"/>
              <a:gd name="T16" fmla="*/ 148 w 154"/>
              <a:gd name="T17" fmla="*/ 41 h 228"/>
              <a:gd name="T18" fmla="*/ 146 w 154"/>
              <a:gd name="T19" fmla="*/ 28 h 228"/>
              <a:gd name="T20" fmla="*/ 144 w 154"/>
              <a:gd name="T21" fmla="*/ 16 h 228"/>
              <a:gd name="T22" fmla="*/ 110 w 154"/>
              <a:gd name="T23" fmla="*/ 0 h 228"/>
              <a:gd name="T24" fmla="*/ 105 w 154"/>
              <a:gd name="T25" fmla="*/ 3 h 228"/>
              <a:gd name="T26" fmla="*/ 83 w 154"/>
              <a:gd name="T27" fmla="*/ 7 h 228"/>
              <a:gd name="T28" fmla="*/ 75 w 154"/>
              <a:gd name="T29" fmla="*/ 15 h 228"/>
              <a:gd name="T30" fmla="*/ 61 w 154"/>
              <a:gd name="T31" fmla="*/ 28 h 228"/>
              <a:gd name="T32" fmla="*/ 49 w 154"/>
              <a:gd name="T33" fmla="*/ 43 h 228"/>
              <a:gd name="T34" fmla="*/ 34 w 154"/>
              <a:gd name="T35" fmla="*/ 64 h 228"/>
              <a:gd name="T36" fmla="*/ 32 w 154"/>
              <a:gd name="T37" fmla="*/ 77 h 228"/>
              <a:gd name="T38" fmla="*/ 10 w 154"/>
              <a:gd name="T39" fmla="*/ 85 h 228"/>
              <a:gd name="T40" fmla="*/ 10 w 154"/>
              <a:gd name="T41" fmla="*/ 102 h 228"/>
              <a:gd name="T42" fmla="*/ 18 w 154"/>
              <a:gd name="T43" fmla="*/ 121 h 228"/>
              <a:gd name="T44" fmla="*/ 14 w 154"/>
              <a:gd name="T45" fmla="*/ 133 h 228"/>
              <a:gd name="T46" fmla="*/ 8 w 154"/>
              <a:gd name="T47" fmla="*/ 147 h 228"/>
              <a:gd name="T48" fmla="*/ 4 w 154"/>
              <a:gd name="T49" fmla="*/ 163 h 228"/>
              <a:gd name="T50" fmla="*/ 0 w 154"/>
              <a:gd name="T51" fmla="*/ 165 h 228"/>
              <a:gd name="T52" fmla="*/ 5 w 154"/>
              <a:gd name="T53" fmla="*/ 171 h 228"/>
              <a:gd name="T54" fmla="*/ 8 w 154"/>
              <a:gd name="T55" fmla="*/ 182 h 228"/>
              <a:gd name="T56" fmla="*/ 22 w 154"/>
              <a:gd name="T57" fmla="*/ 201 h 228"/>
              <a:gd name="T58" fmla="*/ 22 w 154"/>
              <a:gd name="T59" fmla="*/ 215 h 228"/>
              <a:gd name="T60" fmla="*/ 41 w 154"/>
              <a:gd name="T61" fmla="*/ 220 h 228"/>
              <a:gd name="T62" fmla="*/ 48 w 154"/>
              <a:gd name="T63" fmla="*/ 209 h 228"/>
              <a:gd name="T64" fmla="*/ 67 w 154"/>
              <a:gd name="T65" fmla="*/ 199 h 228"/>
              <a:gd name="T66" fmla="*/ 70 w 154"/>
              <a:gd name="T67" fmla="*/ 185 h 228"/>
              <a:gd name="T68" fmla="*/ 70 w 154"/>
              <a:gd name="T69" fmla="*/ 178 h 228"/>
              <a:gd name="T70" fmla="*/ 70 w 154"/>
              <a:gd name="T71" fmla="*/ 167 h 228"/>
              <a:gd name="T72" fmla="*/ 82 w 154"/>
              <a:gd name="T73" fmla="*/ 165 h 228"/>
              <a:gd name="T74" fmla="*/ 83 w 154"/>
              <a:gd name="T75" fmla="*/ 161 h 228"/>
              <a:gd name="T76" fmla="*/ 91 w 154"/>
              <a:gd name="T77" fmla="*/ 155 h 228"/>
              <a:gd name="T78" fmla="*/ 101 w 154"/>
              <a:gd name="T79" fmla="*/ 147 h 228"/>
              <a:gd name="T80" fmla="*/ 89 w 154"/>
              <a:gd name="T81" fmla="*/ 138 h 228"/>
              <a:gd name="T82" fmla="*/ 75 w 154"/>
              <a:gd name="T83" fmla="*/ 133 h 228"/>
              <a:gd name="T84" fmla="*/ 74 w 154"/>
              <a:gd name="T85" fmla="*/ 120 h 228"/>
              <a:gd name="T86" fmla="*/ 78 w 154"/>
              <a:gd name="T87" fmla="*/ 110 h 228"/>
              <a:gd name="T88" fmla="*/ 83 w 154"/>
              <a:gd name="T89" fmla="*/ 102 h 228"/>
              <a:gd name="T90" fmla="*/ 85 w 154"/>
              <a:gd name="T91" fmla="*/ 97 h 228"/>
              <a:gd name="T92" fmla="*/ 97 w 154"/>
              <a:gd name="T93" fmla="*/ 90 h 228"/>
              <a:gd name="T94" fmla="*/ 111 w 154"/>
              <a:gd name="T95" fmla="*/ 81 h 228"/>
              <a:gd name="T96" fmla="*/ 122 w 154"/>
              <a:gd name="T97" fmla="*/ 68 h 228"/>
              <a:gd name="T98" fmla="*/ 125 w 154"/>
              <a:gd name="T99" fmla="*/ 59 h 228"/>
              <a:gd name="T100" fmla="*/ 135 w 154"/>
              <a:gd name="T101" fmla="*/ 55 h 228"/>
              <a:gd name="T102" fmla="*/ 139 w 154"/>
              <a:gd name="T103" fmla="*/ 49 h 228"/>
              <a:gd name="T104" fmla="*/ 154 w 154"/>
              <a:gd name="T105" fmla="*/ 49 h 228"/>
              <a:gd name="T106" fmla="*/ 154 w 154"/>
              <a:gd name="T107" fmla="*/ 49 h 228"/>
              <a:gd name="T108" fmla="*/ 107 w 154"/>
              <a:gd name="T109" fmla="*/ 130 h 228"/>
              <a:gd name="T110" fmla="*/ 110 w 154"/>
              <a:gd name="T111" fmla="*/ 132 h 228"/>
              <a:gd name="T112" fmla="*/ 109 w 154"/>
              <a:gd name="T113" fmla="*/ 13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4" h="228">
                <a:moveTo>
                  <a:pt x="95" y="181"/>
                </a:moveTo>
                <a:lnTo>
                  <a:pt x="91" y="185"/>
                </a:lnTo>
                <a:lnTo>
                  <a:pt x="91" y="190"/>
                </a:lnTo>
                <a:lnTo>
                  <a:pt x="91" y="191"/>
                </a:lnTo>
                <a:lnTo>
                  <a:pt x="93" y="194"/>
                </a:lnTo>
                <a:lnTo>
                  <a:pt x="97" y="190"/>
                </a:lnTo>
                <a:lnTo>
                  <a:pt x="101" y="186"/>
                </a:lnTo>
                <a:lnTo>
                  <a:pt x="98" y="186"/>
                </a:lnTo>
                <a:lnTo>
                  <a:pt x="101" y="182"/>
                </a:lnTo>
                <a:lnTo>
                  <a:pt x="101" y="181"/>
                </a:lnTo>
                <a:lnTo>
                  <a:pt x="98" y="178"/>
                </a:lnTo>
                <a:lnTo>
                  <a:pt x="95" y="181"/>
                </a:lnTo>
                <a:lnTo>
                  <a:pt x="95" y="181"/>
                </a:lnTo>
                <a:lnTo>
                  <a:pt x="95" y="181"/>
                </a:lnTo>
                <a:lnTo>
                  <a:pt x="95" y="181"/>
                </a:lnTo>
                <a:lnTo>
                  <a:pt x="95" y="181"/>
                </a:lnTo>
                <a:lnTo>
                  <a:pt x="95" y="181"/>
                </a:lnTo>
                <a:lnTo>
                  <a:pt x="95" y="181"/>
                </a:lnTo>
                <a:close/>
                <a:moveTo>
                  <a:pt x="93" y="195"/>
                </a:moveTo>
                <a:lnTo>
                  <a:pt x="93" y="194"/>
                </a:lnTo>
                <a:lnTo>
                  <a:pt x="91" y="195"/>
                </a:lnTo>
                <a:lnTo>
                  <a:pt x="93" y="195"/>
                </a:lnTo>
                <a:lnTo>
                  <a:pt x="93" y="195"/>
                </a:lnTo>
                <a:lnTo>
                  <a:pt x="93" y="195"/>
                </a:lnTo>
                <a:lnTo>
                  <a:pt x="93" y="195"/>
                </a:lnTo>
                <a:lnTo>
                  <a:pt x="93" y="195"/>
                </a:lnTo>
                <a:lnTo>
                  <a:pt x="93" y="195"/>
                </a:lnTo>
                <a:lnTo>
                  <a:pt x="93" y="195"/>
                </a:lnTo>
                <a:close/>
                <a:moveTo>
                  <a:pt x="48" y="226"/>
                </a:moveTo>
                <a:lnTo>
                  <a:pt x="48" y="228"/>
                </a:lnTo>
                <a:lnTo>
                  <a:pt x="49" y="228"/>
                </a:lnTo>
                <a:lnTo>
                  <a:pt x="51" y="228"/>
                </a:lnTo>
                <a:lnTo>
                  <a:pt x="51" y="226"/>
                </a:lnTo>
                <a:lnTo>
                  <a:pt x="48" y="224"/>
                </a:lnTo>
                <a:lnTo>
                  <a:pt x="48" y="226"/>
                </a:lnTo>
                <a:lnTo>
                  <a:pt x="48" y="226"/>
                </a:lnTo>
                <a:lnTo>
                  <a:pt x="48" y="226"/>
                </a:lnTo>
                <a:lnTo>
                  <a:pt x="48" y="226"/>
                </a:lnTo>
                <a:lnTo>
                  <a:pt x="48" y="226"/>
                </a:lnTo>
                <a:lnTo>
                  <a:pt x="48" y="226"/>
                </a:lnTo>
                <a:lnTo>
                  <a:pt x="48" y="226"/>
                </a:lnTo>
                <a:close/>
                <a:moveTo>
                  <a:pt x="93" y="154"/>
                </a:moveTo>
                <a:lnTo>
                  <a:pt x="93" y="155"/>
                </a:lnTo>
                <a:lnTo>
                  <a:pt x="95" y="155"/>
                </a:lnTo>
                <a:lnTo>
                  <a:pt x="93" y="154"/>
                </a:lnTo>
                <a:lnTo>
                  <a:pt x="93" y="154"/>
                </a:lnTo>
                <a:lnTo>
                  <a:pt x="93" y="154"/>
                </a:lnTo>
                <a:lnTo>
                  <a:pt x="93" y="154"/>
                </a:lnTo>
                <a:lnTo>
                  <a:pt x="93" y="154"/>
                </a:lnTo>
                <a:lnTo>
                  <a:pt x="93" y="154"/>
                </a:lnTo>
                <a:lnTo>
                  <a:pt x="93" y="154"/>
                </a:lnTo>
                <a:close/>
                <a:moveTo>
                  <a:pt x="154" y="49"/>
                </a:moveTo>
                <a:lnTo>
                  <a:pt x="148" y="43"/>
                </a:lnTo>
                <a:lnTo>
                  <a:pt x="148" y="41"/>
                </a:lnTo>
                <a:lnTo>
                  <a:pt x="148" y="37"/>
                </a:lnTo>
                <a:lnTo>
                  <a:pt x="148" y="36"/>
                </a:lnTo>
                <a:lnTo>
                  <a:pt x="150" y="33"/>
                </a:lnTo>
                <a:lnTo>
                  <a:pt x="148" y="32"/>
                </a:lnTo>
                <a:lnTo>
                  <a:pt x="146" y="29"/>
                </a:lnTo>
                <a:lnTo>
                  <a:pt x="146" y="28"/>
                </a:lnTo>
                <a:lnTo>
                  <a:pt x="146" y="27"/>
                </a:lnTo>
                <a:lnTo>
                  <a:pt x="146" y="24"/>
                </a:lnTo>
                <a:lnTo>
                  <a:pt x="144" y="24"/>
                </a:lnTo>
                <a:lnTo>
                  <a:pt x="142" y="20"/>
                </a:lnTo>
                <a:lnTo>
                  <a:pt x="142" y="19"/>
                </a:lnTo>
                <a:lnTo>
                  <a:pt x="144" y="16"/>
                </a:lnTo>
                <a:lnTo>
                  <a:pt x="142" y="15"/>
                </a:lnTo>
                <a:lnTo>
                  <a:pt x="139" y="13"/>
                </a:lnTo>
                <a:lnTo>
                  <a:pt x="136" y="11"/>
                </a:lnTo>
                <a:lnTo>
                  <a:pt x="129" y="7"/>
                </a:lnTo>
                <a:lnTo>
                  <a:pt x="115" y="0"/>
                </a:lnTo>
                <a:lnTo>
                  <a:pt x="110" y="0"/>
                </a:lnTo>
                <a:lnTo>
                  <a:pt x="110" y="0"/>
                </a:lnTo>
                <a:lnTo>
                  <a:pt x="110" y="0"/>
                </a:lnTo>
                <a:lnTo>
                  <a:pt x="109" y="0"/>
                </a:lnTo>
                <a:lnTo>
                  <a:pt x="102" y="0"/>
                </a:lnTo>
                <a:lnTo>
                  <a:pt x="105" y="1"/>
                </a:lnTo>
                <a:lnTo>
                  <a:pt x="105" y="3"/>
                </a:lnTo>
                <a:lnTo>
                  <a:pt x="101" y="7"/>
                </a:lnTo>
                <a:lnTo>
                  <a:pt x="105" y="7"/>
                </a:lnTo>
                <a:lnTo>
                  <a:pt x="101" y="9"/>
                </a:lnTo>
                <a:lnTo>
                  <a:pt x="95" y="9"/>
                </a:lnTo>
                <a:lnTo>
                  <a:pt x="87" y="7"/>
                </a:lnTo>
                <a:lnTo>
                  <a:pt x="83" y="7"/>
                </a:lnTo>
                <a:lnTo>
                  <a:pt x="82" y="7"/>
                </a:lnTo>
                <a:lnTo>
                  <a:pt x="79" y="7"/>
                </a:lnTo>
                <a:lnTo>
                  <a:pt x="79" y="9"/>
                </a:lnTo>
                <a:lnTo>
                  <a:pt x="79" y="13"/>
                </a:lnTo>
                <a:lnTo>
                  <a:pt x="78" y="15"/>
                </a:lnTo>
                <a:lnTo>
                  <a:pt x="75" y="15"/>
                </a:lnTo>
                <a:lnTo>
                  <a:pt x="71" y="15"/>
                </a:lnTo>
                <a:lnTo>
                  <a:pt x="67" y="15"/>
                </a:lnTo>
                <a:lnTo>
                  <a:pt x="62" y="20"/>
                </a:lnTo>
                <a:lnTo>
                  <a:pt x="57" y="24"/>
                </a:lnTo>
                <a:lnTo>
                  <a:pt x="58" y="27"/>
                </a:lnTo>
                <a:lnTo>
                  <a:pt x="61" y="28"/>
                </a:lnTo>
                <a:lnTo>
                  <a:pt x="61" y="29"/>
                </a:lnTo>
                <a:lnTo>
                  <a:pt x="51" y="37"/>
                </a:lnTo>
                <a:lnTo>
                  <a:pt x="49" y="37"/>
                </a:lnTo>
                <a:lnTo>
                  <a:pt x="49" y="40"/>
                </a:lnTo>
                <a:lnTo>
                  <a:pt x="49" y="41"/>
                </a:lnTo>
                <a:lnTo>
                  <a:pt x="49" y="43"/>
                </a:lnTo>
                <a:lnTo>
                  <a:pt x="44" y="45"/>
                </a:lnTo>
                <a:lnTo>
                  <a:pt x="38" y="45"/>
                </a:lnTo>
                <a:lnTo>
                  <a:pt x="40" y="51"/>
                </a:lnTo>
                <a:lnTo>
                  <a:pt x="40" y="55"/>
                </a:lnTo>
                <a:lnTo>
                  <a:pt x="38" y="59"/>
                </a:lnTo>
                <a:lnTo>
                  <a:pt x="34" y="64"/>
                </a:lnTo>
                <a:lnTo>
                  <a:pt x="28" y="70"/>
                </a:lnTo>
                <a:lnTo>
                  <a:pt x="32" y="70"/>
                </a:lnTo>
                <a:lnTo>
                  <a:pt x="34" y="72"/>
                </a:lnTo>
                <a:lnTo>
                  <a:pt x="34" y="73"/>
                </a:lnTo>
                <a:lnTo>
                  <a:pt x="34" y="76"/>
                </a:lnTo>
                <a:lnTo>
                  <a:pt x="32" y="77"/>
                </a:lnTo>
                <a:lnTo>
                  <a:pt x="28" y="77"/>
                </a:lnTo>
                <a:lnTo>
                  <a:pt x="22" y="77"/>
                </a:lnTo>
                <a:lnTo>
                  <a:pt x="17" y="80"/>
                </a:lnTo>
                <a:lnTo>
                  <a:pt x="13" y="81"/>
                </a:lnTo>
                <a:lnTo>
                  <a:pt x="10" y="84"/>
                </a:lnTo>
                <a:lnTo>
                  <a:pt x="10" y="85"/>
                </a:lnTo>
                <a:lnTo>
                  <a:pt x="9" y="86"/>
                </a:lnTo>
                <a:lnTo>
                  <a:pt x="9" y="90"/>
                </a:lnTo>
                <a:lnTo>
                  <a:pt x="10" y="94"/>
                </a:lnTo>
                <a:lnTo>
                  <a:pt x="9" y="97"/>
                </a:lnTo>
                <a:lnTo>
                  <a:pt x="9" y="98"/>
                </a:lnTo>
                <a:lnTo>
                  <a:pt x="10" y="102"/>
                </a:lnTo>
                <a:lnTo>
                  <a:pt x="10" y="106"/>
                </a:lnTo>
                <a:lnTo>
                  <a:pt x="10" y="112"/>
                </a:lnTo>
                <a:lnTo>
                  <a:pt x="10" y="116"/>
                </a:lnTo>
                <a:lnTo>
                  <a:pt x="14" y="117"/>
                </a:lnTo>
                <a:lnTo>
                  <a:pt x="18" y="120"/>
                </a:lnTo>
                <a:lnTo>
                  <a:pt x="18" y="121"/>
                </a:lnTo>
                <a:lnTo>
                  <a:pt x="21" y="124"/>
                </a:lnTo>
                <a:lnTo>
                  <a:pt x="18" y="125"/>
                </a:lnTo>
                <a:lnTo>
                  <a:pt x="14" y="128"/>
                </a:lnTo>
                <a:lnTo>
                  <a:pt x="13" y="129"/>
                </a:lnTo>
                <a:lnTo>
                  <a:pt x="13" y="130"/>
                </a:lnTo>
                <a:lnTo>
                  <a:pt x="14" y="133"/>
                </a:lnTo>
                <a:lnTo>
                  <a:pt x="17" y="137"/>
                </a:lnTo>
                <a:lnTo>
                  <a:pt x="14" y="142"/>
                </a:lnTo>
                <a:lnTo>
                  <a:pt x="13" y="143"/>
                </a:lnTo>
                <a:lnTo>
                  <a:pt x="10" y="143"/>
                </a:lnTo>
                <a:lnTo>
                  <a:pt x="9" y="146"/>
                </a:lnTo>
                <a:lnTo>
                  <a:pt x="8" y="147"/>
                </a:lnTo>
                <a:lnTo>
                  <a:pt x="8" y="150"/>
                </a:lnTo>
                <a:lnTo>
                  <a:pt x="5" y="151"/>
                </a:lnTo>
                <a:lnTo>
                  <a:pt x="8" y="154"/>
                </a:lnTo>
                <a:lnTo>
                  <a:pt x="8" y="159"/>
                </a:lnTo>
                <a:lnTo>
                  <a:pt x="5" y="161"/>
                </a:lnTo>
                <a:lnTo>
                  <a:pt x="4" y="163"/>
                </a:lnTo>
                <a:lnTo>
                  <a:pt x="1" y="161"/>
                </a:lnTo>
                <a:lnTo>
                  <a:pt x="1" y="159"/>
                </a:lnTo>
                <a:lnTo>
                  <a:pt x="0" y="159"/>
                </a:lnTo>
                <a:lnTo>
                  <a:pt x="0" y="159"/>
                </a:lnTo>
                <a:lnTo>
                  <a:pt x="0" y="161"/>
                </a:lnTo>
                <a:lnTo>
                  <a:pt x="0" y="165"/>
                </a:lnTo>
                <a:lnTo>
                  <a:pt x="0" y="169"/>
                </a:lnTo>
                <a:lnTo>
                  <a:pt x="0" y="171"/>
                </a:lnTo>
                <a:lnTo>
                  <a:pt x="1" y="171"/>
                </a:lnTo>
                <a:lnTo>
                  <a:pt x="4" y="173"/>
                </a:lnTo>
                <a:lnTo>
                  <a:pt x="4" y="171"/>
                </a:lnTo>
                <a:lnTo>
                  <a:pt x="5" y="171"/>
                </a:lnTo>
                <a:lnTo>
                  <a:pt x="4" y="173"/>
                </a:lnTo>
                <a:lnTo>
                  <a:pt x="5" y="173"/>
                </a:lnTo>
                <a:lnTo>
                  <a:pt x="9" y="173"/>
                </a:lnTo>
                <a:lnTo>
                  <a:pt x="8" y="177"/>
                </a:lnTo>
                <a:lnTo>
                  <a:pt x="8" y="181"/>
                </a:lnTo>
                <a:lnTo>
                  <a:pt x="8" y="182"/>
                </a:lnTo>
                <a:lnTo>
                  <a:pt x="9" y="185"/>
                </a:lnTo>
                <a:lnTo>
                  <a:pt x="9" y="187"/>
                </a:lnTo>
                <a:lnTo>
                  <a:pt x="10" y="187"/>
                </a:lnTo>
                <a:lnTo>
                  <a:pt x="13" y="191"/>
                </a:lnTo>
                <a:lnTo>
                  <a:pt x="18" y="198"/>
                </a:lnTo>
                <a:lnTo>
                  <a:pt x="22" y="201"/>
                </a:lnTo>
                <a:lnTo>
                  <a:pt x="22" y="203"/>
                </a:lnTo>
                <a:lnTo>
                  <a:pt x="18" y="203"/>
                </a:lnTo>
                <a:lnTo>
                  <a:pt x="21" y="207"/>
                </a:lnTo>
                <a:lnTo>
                  <a:pt x="17" y="207"/>
                </a:lnTo>
                <a:lnTo>
                  <a:pt x="18" y="211"/>
                </a:lnTo>
                <a:lnTo>
                  <a:pt x="22" y="215"/>
                </a:lnTo>
                <a:lnTo>
                  <a:pt x="25" y="218"/>
                </a:lnTo>
                <a:lnTo>
                  <a:pt x="22" y="222"/>
                </a:lnTo>
                <a:lnTo>
                  <a:pt x="36" y="220"/>
                </a:lnTo>
                <a:lnTo>
                  <a:pt x="40" y="222"/>
                </a:lnTo>
                <a:lnTo>
                  <a:pt x="41" y="222"/>
                </a:lnTo>
                <a:lnTo>
                  <a:pt x="41" y="220"/>
                </a:lnTo>
                <a:lnTo>
                  <a:pt x="40" y="216"/>
                </a:lnTo>
                <a:lnTo>
                  <a:pt x="40" y="215"/>
                </a:lnTo>
                <a:lnTo>
                  <a:pt x="41" y="213"/>
                </a:lnTo>
                <a:lnTo>
                  <a:pt x="44" y="211"/>
                </a:lnTo>
                <a:lnTo>
                  <a:pt x="48" y="211"/>
                </a:lnTo>
                <a:lnTo>
                  <a:pt x="48" y="209"/>
                </a:lnTo>
                <a:lnTo>
                  <a:pt x="51" y="209"/>
                </a:lnTo>
                <a:lnTo>
                  <a:pt x="54" y="209"/>
                </a:lnTo>
                <a:lnTo>
                  <a:pt x="58" y="209"/>
                </a:lnTo>
                <a:lnTo>
                  <a:pt x="62" y="209"/>
                </a:lnTo>
                <a:lnTo>
                  <a:pt x="65" y="205"/>
                </a:lnTo>
                <a:lnTo>
                  <a:pt x="67" y="199"/>
                </a:lnTo>
                <a:lnTo>
                  <a:pt x="67" y="195"/>
                </a:lnTo>
                <a:lnTo>
                  <a:pt x="70" y="194"/>
                </a:lnTo>
                <a:lnTo>
                  <a:pt x="70" y="190"/>
                </a:lnTo>
                <a:lnTo>
                  <a:pt x="71" y="187"/>
                </a:lnTo>
                <a:lnTo>
                  <a:pt x="71" y="186"/>
                </a:lnTo>
                <a:lnTo>
                  <a:pt x="70" y="185"/>
                </a:lnTo>
                <a:lnTo>
                  <a:pt x="71" y="182"/>
                </a:lnTo>
                <a:lnTo>
                  <a:pt x="70" y="181"/>
                </a:lnTo>
                <a:lnTo>
                  <a:pt x="67" y="178"/>
                </a:lnTo>
                <a:lnTo>
                  <a:pt x="71" y="181"/>
                </a:lnTo>
                <a:lnTo>
                  <a:pt x="71" y="178"/>
                </a:lnTo>
                <a:lnTo>
                  <a:pt x="70" y="178"/>
                </a:lnTo>
                <a:lnTo>
                  <a:pt x="71" y="177"/>
                </a:lnTo>
                <a:lnTo>
                  <a:pt x="71" y="173"/>
                </a:lnTo>
                <a:lnTo>
                  <a:pt x="66" y="169"/>
                </a:lnTo>
                <a:lnTo>
                  <a:pt x="70" y="171"/>
                </a:lnTo>
                <a:lnTo>
                  <a:pt x="74" y="169"/>
                </a:lnTo>
                <a:lnTo>
                  <a:pt x="70" y="167"/>
                </a:lnTo>
                <a:lnTo>
                  <a:pt x="71" y="167"/>
                </a:lnTo>
                <a:lnTo>
                  <a:pt x="74" y="167"/>
                </a:lnTo>
                <a:lnTo>
                  <a:pt x="75" y="167"/>
                </a:lnTo>
                <a:lnTo>
                  <a:pt x="75" y="165"/>
                </a:lnTo>
                <a:lnTo>
                  <a:pt x="78" y="165"/>
                </a:lnTo>
                <a:lnTo>
                  <a:pt x="82" y="165"/>
                </a:lnTo>
                <a:lnTo>
                  <a:pt x="79" y="163"/>
                </a:lnTo>
                <a:lnTo>
                  <a:pt x="82" y="163"/>
                </a:lnTo>
                <a:lnTo>
                  <a:pt x="82" y="161"/>
                </a:lnTo>
                <a:lnTo>
                  <a:pt x="83" y="163"/>
                </a:lnTo>
                <a:lnTo>
                  <a:pt x="82" y="159"/>
                </a:lnTo>
                <a:lnTo>
                  <a:pt x="83" y="161"/>
                </a:lnTo>
                <a:lnTo>
                  <a:pt x="85" y="163"/>
                </a:lnTo>
                <a:lnTo>
                  <a:pt x="87" y="161"/>
                </a:lnTo>
                <a:lnTo>
                  <a:pt x="89" y="159"/>
                </a:lnTo>
                <a:lnTo>
                  <a:pt x="93" y="157"/>
                </a:lnTo>
                <a:lnTo>
                  <a:pt x="93" y="155"/>
                </a:lnTo>
                <a:lnTo>
                  <a:pt x="91" y="155"/>
                </a:lnTo>
                <a:lnTo>
                  <a:pt x="89" y="155"/>
                </a:lnTo>
                <a:lnTo>
                  <a:pt x="87" y="154"/>
                </a:lnTo>
                <a:lnTo>
                  <a:pt x="91" y="154"/>
                </a:lnTo>
                <a:lnTo>
                  <a:pt x="95" y="151"/>
                </a:lnTo>
                <a:lnTo>
                  <a:pt x="97" y="150"/>
                </a:lnTo>
                <a:lnTo>
                  <a:pt x="101" y="147"/>
                </a:lnTo>
                <a:lnTo>
                  <a:pt x="97" y="146"/>
                </a:lnTo>
                <a:lnTo>
                  <a:pt x="98" y="146"/>
                </a:lnTo>
                <a:lnTo>
                  <a:pt x="98" y="143"/>
                </a:lnTo>
                <a:lnTo>
                  <a:pt x="97" y="142"/>
                </a:lnTo>
                <a:lnTo>
                  <a:pt x="93" y="141"/>
                </a:lnTo>
                <a:lnTo>
                  <a:pt x="89" y="138"/>
                </a:lnTo>
                <a:lnTo>
                  <a:pt x="85" y="137"/>
                </a:lnTo>
                <a:lnTo>
                  <a:pt x="85" y="134"/>
                </a:lnTo>
                <a:lnTo>
                  <a:pt x="83" y="134"/>
                </a:lnTo>
                <a:lnTo>
                  <a:pt x="82" y="134"/>
                </a:lnTo>
                <a:lnTo>
                  <a:pt x="79" y="133"/>
                </a:lnTo>
                <a:lnTo>
                  <a:pt x="75" y="133"/>
                </a:lnTo>
                <a:lnTo>
                  <a:pt x="78" y="130"/>
                </a:lnTo>
                <a:lnTo>
                  <a:pt x="75" y="129"/>
                </a:lnTo>
                <a:lnTo>
                  <a:pt x="74" y="125"/>
                </a:lnTo>
                <a:lnTo>
                  <a:pt x="74" y="124"/>
                </a:lnTo>
                <a:lnTo>
                  <a:pt x="74" y="121"/>
                </a:lnTo>
                <a:lnTo>
                  <a:pt x="74" y="120"/>
                </a:lnTo>
                <a:lnTo>
                  <a:pt x="74" y="117"/>
                </a:lnTo>
                <a:lnTo>
                  <a:pt x="75" y="116"/>
                </a:lnTo>
                <a:lnTo>
                  <a:pt x="78" y="117"/>
                </a:lnTo>
                <a:lnTo>
                  <a:pt x="78" y="116"/>
                </a:lnTo>
                <a:lnTo>
                  <a:pt x="75" y="112"/>
                </a:lnTo>
                <a:lnTo>
                  <a:pt x="78" y="110"/>
                </a:lnTo>
                <a:lnTo>
                  <a:pt x="79" y="108"/>
                </a:lnTo>
                <a:lnTo>
                  <a:pt x="75" y="106"/>
                </a:lnTo>
                <a:lnTo>
                  <a:pt x="75" y="102"/>
                </a:lnTo>
                <a:lnTo>
                  <a:pt x="78" y="104"/>
                </a:lnTo>
                <a:lnTo>
                  <a:pt x="82" y="102"/>
                </a:lnTo>
                <a:lnTo>
                  <a:pt x="83" y="102"/>
                </a:lnTo>
                <a:lnTo>
                  <a:pt x="83" y="98"/>
                </a:lnTo>
                <a:lnTo>
                  <a:pt x="82" y="97"/>
                </a:lnTo>
                <a:lnTo>
                  <a:pt x="79" y="93"/>
                </a:lnTo>
                <a:lnTo>
                  <a:pt x="82" y="94"/>
                </a:lnTo>
                <a:lnTo>
                  <a:pt x="82" y="97"/>
                </a:lnTo>
                <a:lnTo>
                  <a:pt x="85" y="97"/>
                </a:lnTo>
                <a:lnTo>
                  <a:pt x="87" y="97"/>
                </a:lnTo>
                <a:lnTo>
                  <a:pt x="89" y="97"/>
                </a:lnTo>
                <a:lnTo>
                  <a:pt x="89" y="94"/>
                </a:lnTo>
                <a:lnTo>
                  <a:pt x="87" y="94"/>
                </a:lnTo>
                <a:lnTo>
                  <a:pt x="91" y="93"/>
                </a:lnTo>
                <a:lnTo>
                  <a:pt x="97" y="90"/>
                </a:lnTo>
                <a:lnTo>
                  <a:pt x="101" y="86"/>
                </a:lnTo>
                <a:lnTo>
                  <a:pt x="102" y="86"/>
                </a:lnTo>
                <a:lnTo>
                  <a:pt x="105" y="86"/>
                </a:lnTo>
                <a:lnTo>
                  <a:pt x="106" y="85"/>
                </a:lnTo>
                <a:lnTo>
                  <a:pt x="109" y="85"/>
                </a:lnTo>
                <a:lnTo>
                  <a:pt x="111" y="81"/>
                </a:lnTo>
                <a:lnTo>
                  <a:pt x="111" y="84"/>
                </a:lnTo>
                <a:lnTo>
                  <a:pt x="114" y="81"/>
                </a:lnTo>
                <a:lnTo>
                  <a:pt x="118" y="77"/>
                </a:lnTo>
                <a:lnTo>
                  <a:pt x="122" y="73"/>
                </a:lnTo>
                <a:lnTo>
                  <a:pt x="125" y="72"/>
                </a:lnTo>
                <a:lnTo>
                  <a:pt x="122" y="68"/>
                </a:lnTo>
                <a:lnTo>
                  <a:pt x="122" y="67"/>
                </a:lnTo>
                <a:lnTo>
                  <a:pt x="119" y="64"/>
                </a:lnTo>
                <a:lnTo>
                  <a:pt x="122" y="64"/>
                </a:lnTo>
                <a:lnTo>
                  <a:pt x="125" y="63"/>
                </a:lnTo>
                <a:lnTo>
                  <a:pt x="125" y="60"/>
                </a:lnTo>
                <a:lnTo>
                  <a:pt x="125" y="59"/>
                </a:lnTo>
                <a:lnTo>
                  <a:pt x="123" y="57"/>
                </a:lnTo>
                <a:lnTo>
                  <a:pt x="127" y="57"/>
                </a:lnTo>
                <a:lnTo>
                  <a:pt x="129" y="55"/>
                </a:lnTo>
                <a:lnTo>
                  <a:pt x="127" y="55"/>
                </a:lnTo>
                <a:lnTo>
                  <a:pt x="130" y="53"/>
                </a:lnTo>
                <a:lnTo>
                  <a:pt x="135" y="55"/>
                </a:lnTo>
                <a:lnTo>
                  <a:pt x="133" y="53"/>
                </a:lnTo>
                <a:lnTo>
                  <a:pt x="133" y="51"/>
                </a:lnTo>
                <a:lnTo>
                  <a:pt x="133" y="49"/>
                </a:lnTo>
                <a:lnTo>
                  <a:pt x="135" y="49"/>
                </a:lnTo>
                <a:lnTo>
                  <a:pt x="136" y="51"/>
                </a:lnTo>
                <a:lnTo>
                  <a:pt x="139" y="49"/>
                </a:lnTo>
                <a:lnTo>
                  <a:pt x="144" y="51"/>
                </a:lnTo>
                <a:lnTo>
                  <a:pt x="142" y="49"/>
                </a:lnTo>
                <a:lnTo>
                  <a:pt x="146" y="51"/>
                </a:lnTo>
                <a:lnTo>
                  <a:pt x="148" y="51"/>
                </a:lnTo>
                <a:lnTo>
                  <a:pt x="154" y="49"/>
                </a:lnTo>
                <a:lnTo>
                  <a:pt x="154" y="49"/>
                </a:lnTo>
                <a:lnTo>
                  <a:pt x="154" y="49"/>
                </a:lnTo>
                <a:lnTo>
                  <a:pt x="154" y="49"/>
                </a:lnTo>
                <a:lnTo>
                  <a:pt x="154" y="49"/>
                </a:lnTo>
                <a:lnTo>
                  <a:pt x="154" y="49"/>
                </a:lnTo>
                <a:lnTo>
                  <a:pt x="154" y="49"/>
                </a:lnTo>
                <a:lnTo>
                  <a:pt x="154" y="49"/>
                </a:lnTo>
                <a:close/>
                <a:moveTo>
                  <a:pt x="109" y="130"/>
                </a:moveTo>
                <a:lnTo>
                  <a:pt x="109" y="129"/>
                </a:lnTo>
                <a:lnTo>
                  <a:pt x="107" y="130"/>
                </a:lnTo>
                <a:lnTo>
                  <a:pt x="109" y="130"/>
                </a:lnTo>
                <a:lnTo>
                  <a:pt x="109" y="132"/>
                </a:lnTo>
                <a:lnTo>
                  <a:pt x="107" y="130"/>
                </a:lnTo>
                <a:lnTo>
                  <a:pt x="107" y="133"/>
                </a:lnTo>
                <a:lnTo>
                  <a:pt x="109" y="133"/>
                </a:lnTo>
                <a:lnTo>
                  <a:pt x="110" y="134"/>
                </a:lnTo>
                <a:lnTo>
                  <a:pt x="111" y="133"/>
                </a:lnTo>
                <a:lnTo>
                  <a:pt x="110" y="133"/>
                </a:lnTo>
                <a:lnTo>
                  <a:pt x="110" y="132"/>
                </a:lnTo>
                <a:lnTo>
                  <a:pt x="110" y="132"/>
                </a:lnTo>
                <a:lnTo>
                  <a:pt x="111" y="132"/>
                </a:lnTo>
                <a:lnTo>
                  <a:pt x="111" y="130"/>
                </a:lnTo>
                <a:lnTo>
                  <a:pt x="110" y="130"/>
                </a:lnTo>
                <a:lnTo>
                  <a:pt x="109" y="130"/>
                </a:lnTo>
                <a:lnTo>
                  <a:pt x="109" y="130"/>
                </a:lnTo>
                <a:lnTo>
                  <a:pt x="109" y="130"/>
                </a:lnTo>
                <a:lnTo>
                  <a:pt x="109" y="130"/>
                </a:lnTo>
                <a:lnTo>
                  <a:pt x="109" y="130"/>
                </a:lnTo>
                <a:lnTo>
                  <a:pt x="109" y="130"/>
                </a:lnTo>
                <a:lnTo>
                  <a:pt x="109" y="13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65" name="Freeform 176"/>
          <p:cNvSpPr>
            <a:spLocks/>
          </p:cNvSpPr>
          <p:nvPr/>
        </p:nvSpPr>
        <p:spPr bwMode="auto">
          <a:xfrm>
            <a:off x="4204103" y="1860884"/>
            <a:ext cx="17859" cy="29558"/>
          </a:xfrm>
          <a:custGeom>
            <a:avLst/>
            <a:gdLst>
              <a:gd name="T0" fmla="*/ 0 w 10"/>
              <a:gd name="T1" fmla="*/ 0 h 12"/>
              <a:gd name="T2" fmla="*/ 0 w 10"/>
              <a:gd name="T3" fmla="*/ 2 h 12"/>
              <a:gd name="T4" fmla="*/ 0 w 10"/>
              <a:gd name="T5" fmla="*/ 4 h 12"/>
              <a:gd name="T6" fmla="*/ 0 w 10"/>
              <a:gd name="T7" fmla="*/ 6 h 12"/>
              <a:gd name="T8" fmla="*/ 0 w 10"/>
              <a:gd name="T9" fmla="*/ 8 h 12"/>
              <a:gd name="T10" fmla="*/ 0 w 10"/>
              <a:gd name="T11" fmla="*/ 10 h 12"/>
              <a:gd name="T12" fmla="*/ 8 w 10"/>
              <a:gd name="T13" fmla="*/ 12 h 12"/>
              <a:gd name="T14" fmla="*/ 10 w 10"/>
              <a:gd name="T15" fmla="*/ 8 h 12"/>
              <a:gd name="T16" fmla="*/ 10 w 10"/>
              <a:gd name="T17" fmla="*/ 6 h 12"/>
              <a:gd name="T18" fmla="*/ 8 w 10"/>
              <a:gd name="T19" fmla="*/ 4 h 12"/>
              <a:gd name="T20" fmla="*/ 4 w 10"/>
              <a:gd name="T21" fmla="*/ 2 h 12"/>
              <a:gd name="T22" fmla="*/ 4 w 10"/>
              <a:gd name="T23" fmla="*/ 0 h 12"/>
              <a:gd name="T24" fmla="*/ 2 w 10"/>
              <a:gd name="T25" fmla="*/ 0 h 12"/>
              <a:gd name="T26" fmla="*/ 0 w 10"/>
              <a:gd name="T27" fmla="*/ 0 h 12"/>
              <a:gd name="T28" fmla="*/ 0 w 10"/>
              <a:gd name="T29" fmla="*/ 0 h 12"/>
              <a:gd name="T30" fmla="*/ 0 w 10"/>
              <a:gd name="T31" fmla="*/ 0 h 12"/>
              <a:gd name="T32" fmla="*/ 0 w 10"/>
              <a:gd name="T33" fmla="*/ 0 h 12"/>
              <a:gd name="T34" fmla="*/ 0 w 10"/>
              <a:gd name="T35" fmla="*/ 0 h 12"/>
              <a:gd name="T36" fmla="*/ 0 w 10"/>
              <a:gd name="T37" fmla="*/ 0 h 12"/>
              <a:gd name="T38" fmla="*/ 0 w 10"/>
              <a:gd name="T3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12">
                <a:moveTo>
                  <a:pt x="0" y="0"/>
                </a:moveTo>
                <a:lnTo>
                  <a:pt x="0" y="2"/>
                </a:lnTo>
                <a:lnTo>
                  <a:pt x="0" y="4"/>
                </a:lnTo>
                <a:lnTo>
                  <a:pt x="0" y="6"/>
                </a:lnTo>
                <a:lnTo>
                  <a:pt x="0" y="8"/>
                </a:lnTo>
                <a:lnTo>
                  <a:pt x="0" y="10"/>
                </a:lnTo>
                <a:lnTo>
                  <a:pt x="8" y="12"/>
                </a:lnTo>
                <a:lnTo>
                  <a:pt x="10" y="8"/>
                </a:lnTo>
                <a:lnTo>
                  <a:pt x="10" y="6"/>
                </a:lnTo>
                <a:lnTo>
                  <a:pt x="8" y="4"/>
                </a:lnTo>
                <a:lnTo>
                  <a:pt x="4" y="2"/>
                </a:lnTo>
                <a:lnTo>
                  <a:pt x="4" y="0"/>
                </a:lnTo>
                <a:lnTo>
                  <a:pt x="2" y="0"/>
                </a:lnTo>
                <a:lnTo>
                  <a:pt x="0" y="0"/>
                </a:lnTo>
                <a:lnTo>
                  <a:pt x="0" y="0"/>
                </a:lnTo>
                <a:lnTo>
                  <a:pt x="0" y="0"/>
                </a:lnTo>
                <a:lnTo>
                  <a:pt x="0" y="0"/>
                </a:lnTo>
                <a:lnTo>
                  <a:pt x="0" y="0"/>
                </a:lnTo>
                <a:lnTo>
                  <a:pt x="0" y="0"/>
                </a:lnTo>
                <a:lnTo>
                  <a:pt x="0" y="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66" name="Freeform 177"/>
          <p:cNvSpPr>
            <a:spLocks noEditPoints="1"/>
          </p:cNvSpPr>
          <p:nvPr/>
        </p:nvSpPr>
        <p:spPr bwMode="auto">
          <a:xfrm>
            <a:off x="3936209" y="1819014"/>
            <a:ext cx="360759" cy="428589"/>
          </a:xfrm>
          <a:custGeom>
            <a:avLst/>
            <a:gdLst>
              <a:gd name="T0" fmla="*/ 189 w 202"/>
              <a:gd name="T1" fmla="*/ 154 h 174"/>
              <a:gd name="T2" fmla="*/ 190 w 202"/>
              <a:gd name="T3" fmla="*/ 162 h 174"/>
              <a:gd name="T4" fmla="*/ 195 w 202"/>
              <a:gd name="T5" fmla="*/ 174 h 174"/>
              <a:gd name="T6" fmla="*/ 199 w 202"/>
              <a:gd name="T7" fmla="*/ 143 h 174"/>
              <a:gd name="T8" fmla="*/ 178 w 202"/>
              <a:gd name="T9" fmla="*/ 36 h 174"/>
              <a:gd name="T10" fmla="*/ 168 w 202"/>
              <a:gd name="T11" fmla="*/ 35 h 174"/>
              <a:gd name="T12" fmla="*/ 158 w 202"/>
              <a:gd name="T13" fmla="*/ 29 h 174"/>
              <a:gd name="T14" fmla="*/ 137 w 202"/>
              <a:gd name="T15" fmla="*/ 19 h 174"/>
              <a:gd name="T16" fmla="*/ 128 w 202"/>
              <a:gd name="T17" fmla="*/ 19 h 174"/>
              <a:gd name="T18" fmla="*/ 121 w 202"/>
              <a:gd name="T19" fmla="*/ 13 h 174"/>
              <a:gd name="T20" fmla="*/ 108 w 202"/>
              <a:gd name="T21" fmla="*/ 5 h 174"/>
              <a:gd name="T22" fmla="*/ 103 w 202"/>
              <a:gd name="T23" fmla="*/ 0 h 174"/>
              <a:gd name="T24" fmla="*/ 93 w 202"/>
              <a:gd name="T25" fmla="*/ 16 h 174"/>
              <a:gd name="T26" fmla="*/ 72 w 202"/>
              <a:gd name="T27" fmla="*/ 25 h 174"/>
              <a:gd name="T28" fmla="*/ 71 w 202"/>
              <a:gd name="T29" fmla="*/ 31 h 174"/>
              <a:gd name="T30" fmla="*/ 51 w 202"/>
              <a:gd name="T31" fmla="*/ 29 h 174"/>
              <a:gd name="T32" fmla="*/ 41 w 202"/>
              <a:gd name="T33" fmla="*/ 23 h 174"/>
              <a:gd name="T34" fmla="*/ 45 w 202"/>
              <a:gd name="T35" fmla="*/ 39 h 174"/>
              <a:gd name="T36" fmla="*/ 40 w 202"/>
              <a:gd name="T37" fmla="*/ 43 h 174"/>
              <a:gd name="T38" fmla="*/ 31 w 202"/>
              <a:gd name="T39" fmla="*/ 44 h 174"/>
              <a:gd name="T40" fmla="*/ 15 w 202"/>
              <a:gd name="T41" fmla="*/ 43 h 174"/>
              <a:gd name="T42" fmla="*/ 2 w 202"/>
              <a:gd name="T43" fmla="*/ 48 h 174"/>
              <a:gd name="T44" fmla="*/ 7 w 202"/>
              <a:gd name="T45" fmla="*/ 52 h 174"/>
              <a:gd name="T46" fmla="*/ 14 w 202"/>
              <a:gd name="T47" fmla="*/ 57 h 174"/>
              <a:gd name="T48" fmla="*/ 23 w 202"/>
              <a:gd name="T49" fmla="*/ 61 h 174"/>
              <a:gd name="T50" fmla="*/ 28 w 202"/>
              <a:gd name="T51" fmla="*/ 63 h 174"/>
              <a:gd name="T52" fmla="*/ 35 w 202"/>
              <a:gd name="T53" fmla="*/ 67 h 174"/>
              <a:gd name="T54" fmla="*/ 37 w 202"/>
              <a:gd name="T55" fmla="*/ 78 h 174"/>
              <a:gd name="T56" fmla="*/ 49 w 202"/>
              <a:gd name="T57" fmla="*/ 90 h 174"/>
              <a:gd name="T58" fmla="*/ 53 w 202"/>
              <a:gd name="T59" fmla="*/ 100 h 174"/>
              <a:gd name="T60" fmla="*/ 48 w 202"/>
              <a:gd name="T61" fmla="*/ 114 h 174"/>
              <a:gd name="T62" fmla="*/ 40 w 202"/>
              <a:gd name="T63" fmla="*/ 136 h 174"/>
              <a:gd name="T64" fmla="*/ 44 w 202"/>
              <a:gd name="T65" fmla="*/ 143 h 174"/>
              <a:gd name="T66" fmla="*/ 59 w 202"/>
              <a:gd name="T67" fmla="*/ 147 h 174"/>
              <a:gd name="T68" fmla="*/ 72 w 202"/>
              <a:gd name="T69" fmla="*/ 149 h 174"/>
              <a:gd name="T70" fmla="*/ 81 w 202"/>
              <a:gd name="T71" fmla="*/ 149 h 174"/>
              <a:gd name="T72" fmla="*/ 93 w 202"/>
              <a:gd name="T73" fmla="*/ 154 h 174"/>
              <a:gd name="T74" fmla="*/ 103 w 202"/>
              <a:gd name="T75" fmla="*/ 154 h 174"/>
              <a:gd name="T76" fmla="*/ 108 w 202"/>
              <a:gd name="T77" fmla="*/ 143 h 174"/>
              <a:gd name="T78" fmla="*/ 121 w 202"/>
              <a:gd name="T79" fmla="*/ 133 h 174"/>
              <a:gd name="T80" fmla="*/ 136 w 202"/>
              <a:gd name="T81" fmla="*/ 136 h 174"/>
              <a:gd name="T82" fmla="*/ 137 w 202"/>
              <a:gd name="T83" fmla="*/ 137 h 174"/>
              <a:gd name="T84" fmla="*/ 150 w 202"/>
              <a:gd name="T85" fmla="*/ 141 h 174"/>
              <a:gd name="T86" fmla="*/ 168 w 202"/>
              <a:gd name="T87" fmla="*/ 133 h 174"/>
              <a:gd name="T88" fmla="*/ 176 w 202"/>
              <a:gd name="T89" fmla="*/ 124 h 174"/>
              <a:gd name="T90" fmla="*/ 165 w 202"/>
              <a:gd name="T91" fmla="*/ 120 h 174"/>
              <a:gd name="T92" fmla="*/ 162 w 202"/>
              <a:gd name="T93" fmla="*/ 109 h 174"/>
              <a:gd name="T94" fmla="*/ 165 w 202"/>
              <a:gd name="T95" fmla="*/ 97 h 174"/>
              <a:gd name="T96" fmla="*/ 164 w 202"/>
              <a:gd name="T97" fmla="*/ 84 h 174"/>
              <a:gd name="T98" fmla="*/ 156 w 202"/>
              <a:gd name="T99" fmla="*/ 84 h 174"/>
              <a:gd name="T100" fmla="*/ 154 w 202"/>
              <a:gd name="T101" fmla="*/ 78 h 174"/>
              <a:gd name="T102" fmla="*/ 165 w 202"/>
              <a:gd name="T103" fmla="*/ 65 h 174"/>
              <a:gd name="T104" fmla="*/ 173 w 202"/>
              <a:gd name="T105" fmla="*/ 63 h 174"/>
              <a:gd name="T106" fmla="*/ 176 w 202"/>
              <a:gd name="T107" fmla="*/ 53 h 174"/>
              <a:gd name="T108" fmla="*/ 178 w 202"/>
              <a:gd name="T109" fmla="*/ 36 h 174"/>
              <a:gd name="T110" fmla="*/ 178 w 202"/>
              <a:gd name="T111" fmla="*/ 3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2" h="174">
                <a:moveTo>
                  <a:pt x="199" y="143"/>
                </a:moveTo>
                <a:lnTo>
                  <a:pt x="198" y="145"/>
                </a:lnTo>
                <a:lnTo>
                  <a:pt x="198" y="149"/>
                </a:lnTo>
                <a:lnTo>
                  <a:pt x="190" y="150"/>
                </a:lnTo>
                <a:lnTo>
                  <a:pt x="189" y="154"/>
                </a:lnTo>
                <a:lnTo>
                  <a:pt x="189" y="157"/>
                </a:lnTo>
                <a:lnTo>
                  <a:pt x="189" y="158"/>
                </a:lnTo>
                <a:lnTo>
                  <a:pt x="190" y="161"/>
                </a:lnTo>
                <a:lnTo>
                  <a:pt x="189" y="162"/>
                </a:lnTo>
                <a:lnTo>
                  <a:pt x="190" y="162"/>
                </a:lnTo>
                <a:lnTo>
                  <a:pt x="189" y="166"/>
                </a:lnTo>
                <a:lnTo>
                  <a:pt x="193" y="167"/>
                </a:lnTo>
                <a:lnTo>
                  <a:pt x="190" y="167"/>
                </a:lnTo>
                <a:lnTo>
                  <a:pt x="193" y="170"/>
                </a:lnTo>
                <a:lnTo>
                  <a:pt x="195" y="174"/>
                </a:lnTo>
                <a:lnTo>
                  <a:pt x="202" y="158"/>
                </a:lnTo>
                <a:lnTo>
                  <a:pt x="202" y="150"/>
                </a:lnTo>
                <a:lnTo>
                  <a:pt x="199" y="143"/>
                </a:lnTo>
                <a:lnTo>
                  <a:pt x="199" y="143"/>
                </a:lnTo>
                <a:lnTo>
                  <a:pt x="199" y="143"/>
                </a:lnTo>
                <a:lnTo>
                  <a:pt x="199" y="143"/>
                </a:lnTo>
                <a:lnTo>
                  <a:pt x="199" y="143"/>
                </a:lnTo>
                <a:lnTo>
                  <a:pt x="199" y="143"/>
                </a:lnTo>
                <a:lnTo>
                  <a:pt x="199" y="143"/>
                </a:lnTo>
                <a:close/>
                <a:moveTo>
                  <a:pt x="178" y="36"/>
                </a:moveTo>
                <a:lnTo>
                  <a:pt x="176" y="35"/>
                </a:lnTo>
                <a:lnTo>
                  <a:pt x="173" y="35"/>
                </a:lnTo>
                <a:lnTo>
                  <a:pt x="172" y="35"/>
                </a:lnTo>
                <a:lnTo>
                  <a:pt x="169" y="35"/>
                </a:lnTo>
                <a:lnTo>
                  <a:pt x="168" y="35"/>
                </a:lnTo>
                <a:lnTo>
                  <a:pt x="168" y="33"/>
                </a:lnTo>
                <a:lnTo>
                  <a:pt x="165" y="33"/>
                </a:lnTo>
                <a:lnTo>
                  <a:pt x="164" y="35"/>
                </a:lnTo>
                <a:lnTo>
                  <a:pt x="162" y="31"/>
                </a:lnTo>
                <a:lnTo>
                  <a:pt x="158" y="29"/>
                </a:lnTo>
                <a:lnTo>
                  <a:pt x="150" y="27"/>
                </a:lnTo>
                <a:lnTo>
                  <a:pt x="145" y="27"/>
                </a:lnTo>
                <a:lnTo>
                  <a:pt x="142" y="25"/>
                </a:lnTo>
                <a:lnTo>
                  <a:pt x="137" y="23"/>
                </a:lnTo>
                <a:lnTo>
                  <a:pt x="137" y="19"/>
                </a:lnTo>
                <a:lnTo>
                  <a:pt x="137" y="16"/>
                </a:lnTo>
                <a:lnTo>
                  <a:pt x="133" y="19"/>
                </a:lnTo>
                <a:lnTo>
                  <a:pt x="132" y="19"/>
                </a:lnTo>
                <a:lnTo>
                  <a:pt x="129" y="19"/>
                </a:lnTo>
                <a:lnTo>
                  <a:pt x="128" y="19"/>
                </a:lnTo>
                <a:lnTo>
                  <a:pt x="128" y="16"/>
                </a:lnTo>
                <a:lnTo>
                  <a:pt x="128" y="13"/>
                </a:lnTo>
                <a:lnTo>
                  <a:pt x="125" y="13"/>
                </a:lnTo>
                <a:lnTo>
                  <a:pt x="124" y="13"/>
                </a:lnTo>
                <a:lnTo>
                  <a:pt x="121" y="13"/>
                </a:lnTo>
                <a:lnTo>
                  <a:pt x="120" y="12"/>
                </a:lnTo>
                <a:lnTo>
                  <a:pt x="118" y="9"/>
                </a:lnTo>
                <a:lnTo>
                  <a:pt x="116" y="9"/>
                </a:lnTo>
                <a:lnTo>
                  <a:pt x="114" y="8"/>
                </a:lnTo>
                <a:lnTo>
                  <a:pt x="108" y="5"/>
                </a:lnTo>
                <a:lnTo>
                  <a:pt x="106" y="4"/>
                </a:lnTo>
                <a:lnTo>
                  <a:pt x="106" y="3"/>
                </a:lnTo>
                <a:lnTo>
                  <a:pt x="106" y="0"/>
                </a:lnTo>
                <a:lnTo>
                  <a:pt x="105" y="0"/>
                </a:lnTo>
                <a:lnTo>
                  <a:pt x="103" y="0"/>
                </a:lnTo>
                <a:lnTo>
                  <a:pt x="99" y="0"/>
                </a:lnTo>
                <a:lnTo>
                  <a:pt x="93" y="4"/>
                </a:lnTo>
                <a:lnTo>
                  <a:pt x="92" y="9"/>
                </a:lnTo>
                <a:lnTo>
                  <a:pt x="92" y="13"/>
                </a:lnTo>
                <a:lnTo>
                  <a:pt x="93" y="16"/>
                </a:lnTo>
                <a:lnTo>
                  <a:pt x="92" y="16"/>
                </a:lnTo>
                <a:lnTo>
                  <a:pt x="89" y="17"/>
                </a:lnTo>
                <a:lnTo>
                  <a:pt x="85" y="19"/>
                </a:lnTo>
                <a:lnTo>
                  <a:pt x="76" y="23"/>
                </a:lnTo>
                <a:lnTo>
                  <a:pt x="72" y="25"/>
                </a:lnTo>
                <a:lnTo>
                  <a:pt x="71" y="27"/>
                </a:lnTo>
                <a:lnTo>
                  <a:pt x="71" y="29"/>
                </a:lnTo>
                <a:lnTo>
                  <a:pt x="75" y="29"/>
                </a:lnTo>
                <a:lnTo>
                  <a:pt x="76" y="29"/>
                </a:lnTo>
                <a:lnTo>
                  <a:pt x="71" y="31"/>
                </a:lnTo>
                <a:lnTo>
                  <a:pt x="67" y="31"/>
                </a:lnTo>
                <a:lnTo>
                  <a:pt x="63" y="31"/>
                </a:lnTo>
                <a:lnTo>
                  <a:pt x="57" y="31"/>
                </a:lnTo>
                <a:lnTo>
                  <a:pt x="53" y="31"/>
                </a:lnTo>
                <a:lnTo>
                  <a:pt x="51" y="29"/>
                </a:lnTo>
                <a:lnTo>
                  <a:pt x="51" y="27"/>
                </a:lnTo>
                <a:lnTo>
                  <a:pt x="51" y="25"/>
                </a:lnTo>
                <a:lnTo>
                  <a:pt x="48" y="25"/>
                </a:lnTo>
                <a:lnTo>
                  <a:pt x="45" y="25"/>
                </a:lnTo>
                <a:lnTo>
                  <a:pt x="41" y="23"/>
                </a:lnTo>
                <a:lnTo>
                  <a:pt x="44" y="27"/>
                </a:lnTo>
                <a:lnTo>
                  <a:pt x="44" y="29"/>
                </a:lnTo>
                <a:lnTo>
                  <a:pt x="45" y="31"/>
                </a:lnTo>
                <a:lnTo>
                  <a:pt x="48" y="33"/>
                </a:lnTo>
                <a:lnTo>
                  <a:pt x="45" y="39"/>
                </a:lnTo>
                <a:lnTo>
                  <a:pt x="48" y="43"/>
                </a:lnTo>
                <a:lnTo>
                  <a:pt x="49" y="43"/>
                </a:lnTo>
                <a:lnTo>
                  <a:pt x="44" y="44"/>
                </a:lnTo>
                <a:lnTo>
                  <a:pt x="41" y="43"/>
                </a:lnTo>
                <a:lnTo>
                  <a:pt x="40" y="43"/>
                </a:lnTo>
                <a:lnTo>
                  <a:pt x="40" y="44"/>
                </a:lnTo>
                <a:lnTo>
                  <a:pt x="37" y="44"/>
                </a:lnTo>
                <a:lnTo>
                  <a:pt x="36" y="43"/>
                </a:lnTo>
                <a:lnTo>
                  <a:pt x="35" y="43"/>
                </a:lnTo>
                <a:lnTo>
                  <a:pt x="31" y="44"/>
                </a:lnTo>
                <a:lnTo>
                  <a:pt x="27" y="43"/>
                </a:lnTo>
                <a:lnTo>
                  <a:pt x="24" y="39"/>
                </a:lnTo>
                <a:lnTo>
                  <a:pt x="23" y="39"/>
                </a:lnTo>
                <a:lnTo>
                  <a:pt x="19" y="40"/>
                </a:lnTo>
                <a:lnTo>
                  <a:pt x="15" y="43"/>
                </a:lnTo>
                <a:lnTo>
                  <a:pt x="6" y="43"/>
                </a:lnTo>
                <a:lnTo>
                  <a:pt x="2" y="44"/>
                </a:lnTo>
                <a:lnTo>
                  <a:pt x="2" y="47"/>
                </a:lnTo>
                <a:lnTo>
                  <a:pt x="0" y="48"/>
                </a:lnTo>
                <a:lnTo>
                  <a:pt x="2" y="48"/>
                </a:lnTo>
                <a:lnTo>
                  <a:pt x="4" y="48"/>
                </a:lnTo>
                <a:lnTo>
                  <a:pt x="6" y="48"/>
                </a:lnTo>
                <a:lnTo>
                  <a:pt x="7" y="49"/>
                </a:lnTo>
                <a:lnTo>
                  <a:pt x="6" y="49"/>
                </a:lnTo>
                <a:lnTo>
                  <a:pt x="7" y="52"/>
                </a:lnTo>
                <a:lnTo>
                  <a:pt x="2" y="53"/>
                </a:lnTo>
                <a:lnTo>
                  <a:pt x="4" y="56"/>
                </a:lnTo>
                <a:lnTo>
                  <a:pt x="7" y="57"/>
                </a:lnTo>
                <a:lnTo>
                  <a:pt x="11" y="57"/>
                </a:lnTo>
                <a:lnTo>
                  <a:pt x="14" y="57"/>
                </a:lnTo>
                <a:lnTo>
                  <a:pt x="18" y="60"/>
                </a:lnTo>
                <a:lnTo>
                  <a:pt x="20" y="57"/>
                </a:lnTo>
                <a:lnTo>
                  <a:pt x="20" y="60"/>
                </a:lnTo>
                <a:lnTo>
                  <a:pt x="23" y="60"/>
                </a:lnTo>
                <a:lnTo>
                  <a:pt x="23" y="61"/>
                </a:lnTo>
                <a:lnTo>
                  <a:pt x="23" y="63"/>
                </a:lnTo>
                <a:lnTo>
                  <a:pt x="27" y="61"/>
                </a:lnTo>
                <a:lnTo>
                  <a:pt x="28" y="61"/>
                </a:lnTo>
                <a:lnTo>
                  <a:pt x="27" y="63"/>
                </a:lnTo>
                <a:lnTo>
                  <a:pt x="28" y="63"/>
                </a:lnTo>
                <a:lnTo>
                  <a:pt x="31" y="63"/>
                </a:lnTo>
                <a:lnTo>
                  <a:pt x="32" y="63"/>
                </a:lnTo>
                <a:lnTo>
                  <a:pt x="32" y="65"/>
                </a:lnTo>
                <a:lnTo>
                  <a:pt x="32" y="67"/>
                </a:lnTo>
                <a:lnTo>
                  <a:pt x="35" y="67"/>
                </a:lnTo>
                <a:lnTo>
                  <a:pt x="36" y="67"/>
                </a:lnTo>
                <a:lnTo>
                  <a:pt x="36" y="69"/>
                </a:lnTo>
                <a:lnTo>
                  <a:pt x="37" y="70"/>
                </a:lnTo>
                <a:lnTo>
                  <a:pt x="36" y="74"/>
                </a:lnTo>
                <a:lnTo>
                  <a:pt x="37" y="78"/>
                </a:lnTo>
                <a:lnTo>
                  <a:pt x="40" y="80"/>
                </a:lnTo>
                <a:lnTo>
                  <a:pt x="45" y="84"/>
                </a:lnTo>
                <a:lnTo>
                  <a:pt x="48" y="84"/>
                </a:lnTo>
                <a:lnTo>
                  <a:pt x="49" y="84"/>
                </a:lnTo>
                <a:lnTo>
                  <a:pt x="49" y="90"/>
                </a:lnTo>
                <a:lnTo>
                  <a:pt x="49" y="93"/>
                </a:lnTo>
                <a:lnTo>
                  <a:pt x="48" y="93"/>
                </a:lnTo>
                <a:lnTo>
                  <a:pt x="48" y="96"/>
                </a:lnTo>
                <a:lnTo>
                  <a:pt x="51" y="97"/>
                </a:lnTo>
                <a:lnTo>
                  <a:pt x="53" y="100"/>
                </a:lnTo>
                <a:lnTo>
                  <a:pt x="49" y="97"/>
                </a:lnTo>
                <a:lnTo>
                  <a:pt x="48" y="106"/>
                </a:lnTo>
                <a:lnTo>
                  <a:pt x="48" y="113"/>
                </a:lnTo>
                <a:lnTo>
                  <a:pt x="49" y="113"/>
                </a:lnTo>
                <a:lnTo>
                  <a:pt x="48" y="114"/>
                </a:lnTo>
                <a:lnTo>
                  <a:pt x="45" y="118"/>
                </a:lnTo>
                <a:lnTo>
                  <a:pt x="45" y="120"/>
                </a:lnTo>
                <a:lnTo>
                  <a:pt x="44" y="130"/>
                </a:lnTo>
                <a:lnTo>
                  <a:pt x="41" y="133"/>
                </a:lnTo>
                <a:lnTo>
                  <a:pt x="40" y="136"/>
                </a:lnTo>
                <a:lnTo>
                  <a:pt x="37" y="137"/>
                </a:lnTo>
                <a:lnTo>
                  <a:pt x="40" y="137"/>
                </a:lnTo>
                <a:lnTo>
                  <a:pt x="44" y="140"/>
                </a:lnTo>
                <a:lnTo>
                  <a:pt x="41" y="141"/>
                </a:lnTo>
                <a:lnTo>
                  <a:pt x="44" y="143"/>
                </a:lnTo>
                <a:lnTo>
                  <a:pt x="45" y="143"/>
                </a:lnTo>
                <a:lnTo>
                  <a:pt x="48" y="143"/>
                </a:lnTo>
                <a:lnTo>
                  <a:pt x="51" y="145"/>
                </a:lnTo>
                <a:lnTo>
                  <a:pt x="57" y="147"/>
                </a:lnTo>
                <a:lnTo>
                  <a:pt x="59" y="147"/>
                </a:lnTo>
                <a:lnTo>
                  <a:pt x="61" y="149"/>
                </a:lnTo>
                <a:lnTo>
                  <a:pt x="63" y="149"/>
                </a:lnTo>
                <a:lnTo>
                  <a:pt x="64" y="149"/>
                </a:lnTo>
                <a:lnTo>
                  <a:pt x="67" y="149"/>
                </a:lnTo>
                <a:lnTo>
                  <a:pt x="72" y="149"/>
                </a:lnTo>
                <a:lnTo>
                  <a:pt x="72" y="147"/>
                </a:lnTo>
                <a:lnTo>
                  <a:pt x="75" y="147"/>
                </a:lnTo>
                <a:lnTo>
                  <a:pt x="76" y="147"/>
                </a:lnTo>
                <a:lnTo>
                  <a:pt x="80" y="149"/>
                </a:lnTo>
                <a:lnTo>
                  <a:pt x="81" y="149"/>
                </a:lnTo>
                <a:lnTo>
                  <a:pt x="84" y="149"/>
                </a:lnTo>
                <a:lnTo>
                  <a:pt x="84" y="150"/>
                </a:lnTo>
                <a:lnTo>
                  <a:pt x="84" y="153"/>
                </a:lnTo>
                <a:lnTo>
                  <a:pt x="88" y="153"/>
                </a:lnTo>
                <a:lnTo>
                  <a:pt x="93" y="154"/>
                </a:lnTo>
                <a:lnTo>
                  <a:pt x="95" y="154"/>
                </a:lnTo>
                <a:lnTo>
                  <a:pt x="97" y="154"/>
                </a:lnTo>
                <a:lnTo>
                  <a:pt x="99" y="154"/>
                </a:lnTo>
                <a:lnTo>
                  <a:pt x="101" y="154"/>
                </a:lnTo>
                <a:lnTo>
                  <a:pt x="103" y="154"/>
                </a:lnTo>
                <a:lnTo>
                  <a:pt x="105" y="153"/>
                </a:lnTo>
                <a:lnTo>
                  <a:pt x="108" y="153"/>
                </a:lnTo>
                <a:lnTo>
                  <a:pt x="110" y="154"/>
                </a:lnTo>
                <a:lnTo>
                  <a:pt x="106" y="145"/>
                </a:lnTo>
                <a:lnTo>
                  <a:pt x="108" y="143"/>
                </a:lnTo>
                <a:lnTo>
                  <a:pt x="108" y="141"/>
                </a:lnTo>
                <a:lnTo>
                  <a:pt x="110" y="140"/>
                </a:lnTo>
                <a:lnTo>
                  <a:pt x="114" y="137"/>
                </a:lnTo>
                <a:lnTo>
                  <a:pt x="118" y="136"/>
                </a:lnTo>
                <a:lnTo>
                  <a:pt x="121" y="133"/>
                </a:lnTo>
                <a:lnTo>
                  <a:pt x="128" y="136"/>
                </a:lnTo>
                <a:lnTo>
                  <a:pt x="132" y="136"/>
                </a:lnTo>
                <a:lnTo>
                  <a:pt x="132" y="133"/>
                </a:lnTo>
                <a:lnTo>
                  <a:pt x="133" y="136"/>
                </a:lnTo>
                <a:lnTo>
                  <a:pt x="136" y="136"/>
                </a:lnTo>
                <a:lnTo>
                  <a:pt x="137" y="136"/>
                </a:lnTo>
                <a:lnTo>
                  <a:pt x="137" y="133"/>
                </a:lnTo>
                <a:lnTo>
                  <a:pt x="138" y="136"/>
                </a:lnTo>
                <a:lnTo>
                  <a:pt x="137" y="136"/>
                </a:lnTo>
                <a:lnTo>
                  <a:pt x="137" y="137"/>
                </a:lnTo>
                <a:lnTo>
                  <a:pt x="138" y="137"/>
                </a:lnTo>
                <a:lnTo>
                  <a:pt x="141" y="137"/>
                </a:lnTo>
                <a:lnTo>
                  <a:pt x="141" y="140"/>
                </a:lnTo>
                <a:lnTo>
                  <a:pt x="145" y="141"/>
                </a:lnTo>
                <a:lnTo>
                  <a:pt x="150" y="141"/>
                </a:lnTo>
                <a:lnTo>
                  <a:pt x="152" y="141"/>
                </a:lnTo>
                <a:lnTo>
                  <a:pt x="154" y="141"/>
                </a:lnTo>
                <a:lnTo>
                  <a:pt x="160" y="140"/>
                </a:lnTo>
                <a:lnTo>
                  <a:pt x="160" y="137"/>
                </a:lnTo>
                <a:lnTo>
                  <a:pt x="168" y="133"/>
                </a:lnTo>
                <a:lnTo>
                  <a:pt x="172" y="130"/>
                </a:lnTo>
                <a:lnTo>
                  <a:pt x="172" y="129"/>
                </a:lnTo>
                <a:lnTo>
                  <a:pt x="173" y="128"/>
                </a:lnTo>
                <a:lnTo>
                  <a:pt x="173" y="126"/>
                </a:lnTo>
                <a:lnTo>
                  <a:pt x="176" y="124"/>
                </a:lnTo>
                <a:lnTo>
                  <a:pt x="176" y="122"/>
                </a:lnTo>
                <a:lnTo>
                  <a:pt x="173" y="122"/>
                </a:lnTo>
                <a:lnTo>
                  <a:pt x="169" y="122"/>
                </a:lnTo>
                <a:lnTo>
                  <a:pt x="168" y="122"/>
                </a:lnTo>
                <a:lnTo>
                  <a:pt x="165" y="120"/>
                </a:lnTo>
                <a:lnTo>
                  <a:pt x="164" y="118"/>
                </a:lnTo>
                <a:lnTo>
                  <a:pt x="165" y="114"/>
                </a:lnTo>
                <a:lnTo>
                  <a:pt x="165" y="113"/>
                </a:lnTo>
                <a:lnTo>
                  <a:pt x="165" y="110"/>
                </a:lnTo>
                <a:lnTo>
                  <a:pt x="162" y="109"/>
                </a:lnTo>
                <a:lnTo>
                  <a:pt x="160" y="106"/>
                </a:lnTo>
                <a:lnTo>
                  <a:pt x="164" y="105"/>
                </a:lnTo>
                <a:lnTo>
                  <a:pt x="168" y="101"/>
                </a:lnTo>
                <a:lnTo>
                  <a:pt x="168" y="100"/>
                </a:lnTo>
                <a:lnTo>
                  <a:pt x="165" y="97"/>
                </a:lnTo>
                <a:lnTo>
                  <a:pt x="164" y="93"/>
                </a:lnTo>
                <a:lnTo>
                  <a:pt x="165" y="92"/>
                </a:lnTo>
                <a:lnTo>
                  <a:pt x="165" y="90"/>
                </a:lnTo>
                <a:lnTo>
                  <a:pt x="164" y="88"/>
                </a:lnTo>
                <a:lnTo>
                  <a:pt x="164" y="84"/>
                </a:lnTo>
                <a:lnTo>
                  <a:pt x="162" y="82"/>
                </a:lnTo>
                <a:lnTo>
                  <a:pt x="160" y="82"/>
                </a:lnTo>
                <a:lnTo>
                  <a:pt x="158" y="82"/>
                </a:lnTo>
                <a:lnTo>
                  <a:pt x="156" y="82"/>
                </a:lnTo>
                <a:lnTo>
                  <a:pt x="156" y="84"/>
                </a:lnTo>
                <a:lnTo>
                  <a:pt x="154" y="86"/>
                </a:lnTo>
                <a:lnTo>
                  <a:pt x="150" y="88"/>
                </a:lnTo>
                <a:lnTo>
                  <a:pt x="152" y="84"/>
                </a:lnTo>
                <a:lnTo>
                  <a:pt x="152" y="80"/>
                </a:lnTo>
                <a:lnTo>
                  <a:pt x="154" y="78"/>
                </a:lnTo>
                <a:lnTo>
                  <a:pt x="156" y="76"/>
                </a:lnTo>
                <a:lnTo>
                  <a:pt x="158" y="74"/>
                </a:lnTo>
                <a:lnTo>
                  <a:pt x="162" y="70"/>
                </a:lnTo>
                <a:lnTo>
                  <a:pt x="168" y="65"/>
                </a:lnTo>
                <a:lnTo>
                  <a:pt x="165" y="65"/>
                </a:lnTo>
                <a:lnTo>
                  <a:pt x="165" y="63"/>
                </a:lnTo>
                <a:lnTo>
                  <a:pt x="168" y="63"/>
                </a:lnTo>
                <a:lnTo>
                  <a:pt x="169" y="65"/>
                </a:lnTo>
                <a:lnTo>
                  <a:pt x="172" y="63"/>
                </a:lnTo>
                <a:lnTo>
                  <a:pt x="173" y="63"/>
                </a:lnTo>
                <a:lnTo>
                  <a:pt x="176" y="61"/>
                </a:lnTo>
                <a:lnTo>
                  <a:pt x="173" y="61"/>
                </a:lnTo>
                <a:lnTo>
                  <a:pt x="173" y="60"/>
                </a:lnTo>
                <a:lnTo>
                  <a:pt x="173" y="57"/>
                </a:lnTo>
                <a:lnTo>
                  <a:pt x="176" y="53"/>
                </a:lnTo>
                <a:lnTo>
                  <a:pt x="177" y="48"/>
                </a:lnTo>
                <a:lnTo>
                  <a:pt x="178" y="43"/>
                </a:lnTo>
                <a:lnTo>
                  <a:pt x="185" y="36"/>
                </a:lnTo>
                <a:lnTo>
                  <a:pt x="182" y="36"/>
                </a:lnTo>
                <a:lnTo>
                  <a:pt x="178" y="36"/>
                </a:lnTo>
                <a:lnTo>
                  <a:pt x="178" y="36"/>
                </a:lnTo>
                <a:lnTo>
                  <a:pt x="178" y="36"/>
                </a:lnTo>
                <a:lnTo>
                  <a:pt x="178" y="36"/>
                </a:lnTo>
                <a:lnTo>
                  <a:pt x="178" y="36"/>
                </a:lnTo>
                <a:lnTo>
                  <a:pt x="178" y="36"/>
                </a:lnTo>
                <a:lnTo>
                  <a:pt x="178" y="36"/>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67" name="Freeform 178"/>
          <p:cNvSpPr>
            <a:spLocks noEditPoints="1"/>
          </p:cNvSpPr>
          <p:nvPr/>
        </p:nvSpPr>
        <p:spPr bwMode="auto">
          <a:xfrm>
            <a:off x="4207673" y="1656445"/>
            <a:ext cx="226815" cy="327601"/>
          </a:xfrm>
          <a:custGeom>
            <a:avLst/>
            <a:gdLst>
              <a:gd name="T0" fmla="*/ 94 w 96"/>
              <a:gd name="T1" fmla="*/ 44 h 100"/>
              <a:gd name="T2" fmla="*/ 91 w 96"/>
              <a:gd name="T3" fmla="*/ 40 h 100"/>
              <a:gd name="T4" fmla="*/ 91 w 96"/>
              <a:gd name="T5" fmla="*/ 33 h 100"/>
              <a:gd name="T6" fmla="*/ 86 w 96"/>
              <a:gd name="T7" fmla="*/ 27 h 100"/>
              <a:gd name="T8" fmla="*/ 88 w 96"/>
              <a:gd name="T9" fmla="*/ 20 h 100"/>
              <a:gd name="T10" fmla="*/ 82 w 96"/>
              <a:gd name="T11" fmla="*/ 13 h 100"/>
              <a:gd name="T12" fmla="*/ 78 w 96"/>
              <a:gd name="T13" fmla="*/ 11 h 100"/>
              <a:gd name="T14" fmla="*/ 69 w 96"/>
              <a:gd name="T15" fmla="*/ 6 h 100"/>
              <a:gd name="T16" fmla="*/ 63 w 96"/>
              <a:gd name="T17" fmla="*/ 10 h 100"/>
              <a:gd name="T18" fmla="*/ 58 w 96"/>
              <a:gd name="T19" fmla="*/ 13 h 100"/>
              <a:gd name="T20" fmla="*/ 51 w 96"/>
              <a:gd name="T21" fmla="*/ 11 h 100"/>
              <a:gd name="T22" fmla="*/ 49 w 96"/>
              <a:gd name="T23" fmla="*/ 7 h 100"/>
              <a:gd name="T24" fmla="*/ 42 w 96"/>
              <a:gd name="T25" fmla="*/ 6 h 100"/>
              <a:gd name="T26" fmla="*/ 35 w 96"/>
              <a:gd name="T27" fmla="*/ 1 h 100"/>
              <a:gd name="T28" fmla="*/ 32 w 96"/>
              <a:gd name="T29" fmla="*/ 4 h 100"/>
              <a:gd name="T30" fmla="*/ 31 w 96"/>
              <a:gd name="T31" fmla="*/ 9 h 100"/>
              <a:gd name="T32" fmla="*/ 32 w 96"/>
              <a:gd name="T33" fmla="*/ 13 h 100"/>
              <a:gd name="T34" fmla="*/ 31 w 96"/>
              <a:gd name="T35" fmla="*/ 14 h 100"/>
              <a:gd name="T36" fmla="*/ 28 w 96"/>
              <a:gd name="T37" fmla="*/ 19 h 100"/>
              <a:gd name="T38" fmla="*/ 23 w 96"/>
              <a:gd name="T39" fmla="*/ 19 h 100"/>
              <a:gd name="T40" fmla="*/ 13 w 96"/>
              <a:gd name="T41" fmla="*/ 17 h 100"/>
              <a:gd name="T42" fmla="*/ 13 w 96"/>
              <a:gd name="T43" fmla="*/ 24 h 100"/>
              <a:gd name="T44" fmla="*/ 12 w 96"/>
              <a:gd name="T45" fmla="*/ 30 h 100"/>
              <a:gd name="T46" fmla="*/ 12 w 96"/>
              <a:gd name="T47" fmla="*/ 33 h 100"/>
              <a:gd name="T48" fmla="*/ 9 w 96"/>
              <a:gd name="T49" fmla="*/ 39 h 100"/>
              <a:gd name="T50" fmla="*/ 0 w 96"/>
              <a:gd name="T51" fmla="*/ 40 h 100"/>
              <a:gd name="T52" fmla="*/ 3 w 96"/>
              <a:gd name="T53" fmla="*/ 47 h 100"/>
              <a:gd name="T54" fmla="*/ 2 w 96"/>
              <a:gd name="T55" fmla="*/ 53 h 100"/>
              <a:gd name="T56" fmla="*/ 5 w 96"/>
              <a:gd name="T57" fmla="*/ 59 h 100"/>
              <a:gd name="T58" fmla="*/ 2 w 96"/>
              <a:gd name="T59" fmla="*/ 63 h 100"/>
              <a:gd name="T60" fmla="*/ 6 w 96"/>
              <a:gd name="T61" fmla="*/ 69 h 100"/>
              <a:gd name="T62" fmla="*/ 10 w 96"/>
              <a:gd name="T63" fmla="*/ 75 h 100"/>
              <a:gd name="T64" fmla="*/ 15 w 96"/>
              <a:gd name="T65" fmla="*/ 76 h 100"/>
              <a:gd name="T66" fmla="*/ 23 w 96"/>
              <a:gd name="T67" fmla="*/ 77 h 100"/>
              <a:gd name="T68" fmla="*/ 18 w 96"/>
              <a:gd name="T69" fmla="*/ 90 h 100"/>
              <a:gd name="T70" fmla="*/ 18 w 96"/>
              <a:gd name="T71" fmla="*/ 96 h 100"/>
              <a:gd name="T72" fmla="*/ 27 w 96"/>
              <a:gd name="T73" fmla="*/ 95 h 100"/>
              <a:gd name="T74" fmla="*/ 33 w 96"/>
              <a:gd name="T75" fmla="*/ 95 h 100"/>
              <a:gd name="T76" fmla="*/ 42 w 96"/>
              <a:gd name="T77" fmla="*/ 97 h 100"/>
              <a:gd name="T78" fmla="*/ 46 w 96"/>
              <a:gd name="T79" fmla="*/ 99 h 100"/>
              <a:gd name="T80" fmla="*/ 53 w 96"/>
              <a:gd name="T81" fmla="*/ 97 h 100"/>
              <a:gd name="T82" fmla="*/ 59 w 96"/>
              <a:gd name="T83" fmla="*/ 97 h 100"/>
              <a:gd name="T84" fmla="*/ 69 w 96"/>
              <a:gd name="T85" fmla="*/ 96 h 100"/>
              <a:gd name="T86" fmla="*/ 72 w 96"/>
              <a:gd name="T87" fmla="*/ 96 h 100"/>
              <a:gd name="T88" fmla="*/ 75 w 96"/>
              <a:gd name="T89" fmla="*/ 95 h 100"/>
              <a:gd name="T90" fmla="*/ 73 w 96"/>
              <a:gd name="T91" fmla="*/ 90 h 100"/>
              <a:gd name="T92" fmla="*/ 79 w 96"/>
              <a:gd name="T93" fmla="*/ 85 h 100"/>
              <a:gd name="T94" fmla="*/ 82 w 96"/>
              <a:gd name="T95" fmla="*/ 83 h 100"/>
              <a:gd name="T96" fmla="*/ 74 w 96"/>
              <a:gd name="T97" fmla="*/ 73 h 100"/>
              <a:gd name="T98" fmla="*/ 68 w 96"/>
              <a:gd name="T99" fmla="*/ 63 h 100"/>
              <a:gd name="T100" fmla="*/ 68 w 96"/>
              <a:gd name="T101" fmla="*/ 60 h 100"/>
              <a:gd name="T102" fmla="*/ 82 w 96"/>
              <a:gd name="T103" fmla="*/ 54 h 100"/>
              <a:gd name="T104" fmla="*/ 89 w 96"/>
              <a:gd name="T105" fmla="*/ 50 h 100"/>
              <a:gd name="T106" fmla="*/ 94 w 96"/>
              <a:gd name="T107" fmla="*/ 53 h 100"/>
              <a:gd name="T108" fmla="*/ 66 w 96"/>
              <a:gd name="T109" fmla="*/ 9 h 100"/>
              <a:gd name="T110" fmla="*/ 78 w 96"/>
              <a:gd name="T111" fmla="*/ 7 h 100"/>
              <a:gd name="T112" fmla="*/ 80 w 96"/>
              <a:gd name="T113" fmla="*/ 4 h 100"/>
              <a:gd name="T114" fmla="*/ 78 w 96"/>
              <a:gd name="T115" fmla="*/ 1 h 100"/>
              <a:gd name="T116" fmla="*/ 78 w 96"/>
              <a:gd name="T117" fmla="*/ 3 h 100"/>
              <a:gd name="T118" fmla="*/ 76 w 96"/>
              <a:gd name="T119" fmla="*/ 5 h 100"/>
              <a:gd name="T120" fmla="*/ 78 w 96"/>
              <a:gd name="T121" fmla="*/ 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100">
                <a:moveTo>
                  <a:pt x="95" y="51"/>
                </a:moveTo>
                <a:cubicBezTo>
                  <a:pt x="95" y="49"/>
                  <a:pt x="95" y="49"/>
                  <a:pt x="95" y="49"/>
                </a:cubicBezTo>
                <a:cubicBezTo>
                  <a:pt x="95" y="46"/>
                  <a:pt x="95" y="46"/>
                  <a:pt x="95" y="46"/>
                </a:cubicBezTo>
                <a:cubicBezTo>
                  <a:pt x="94" y="44"/>
                  <a:pt x="94" y="44"/>
                  <a:pt x="94" y="44"/>
                </a:cubicBezTo>
                <a:cubicBezTo>
                  <a:pt x="92" y="44"/>
                  <a:pt x="92" y="44"/>
                  <a:pt x="92" y="44"/>
                </a:cubicBezTo>
                <a:cubicBezTo>
                  <a:pt x="92" y="42"/>
                  <a:pt x="92" y="42"/>
                  <a:pt x="92" y="42"/>
                </a:cubicBezTo>
                <a:cubicBezTo>
                  <a:pt x="91" y="42"/>
                  <a:pt x="91" y="42"/>
                  <a:pt x="91" y="42"/>
                </a:cubicBezTo>
                <a:cubicBezTo>
                  <a:pt x="91" y="40"/>
                  <a:pt x="91" y="40"/>
                  <a:pt x="91" y="40"/>
                </a:cubicBezTo>
                <a:cubicBezTo>
                  <a:pt x="92" y="39"/>
                  <a:pt x="92" y="39"/>
                  <a:pt x="92" y="39"/>
                </a:cubicBezTo>
                <a:cubicBezTo>
                  <a:pt x="92" y="36"/>
                  <a:pt x="92" y="36"/>
                  <a:pt x="92" y="36"/>
                </a:cubicBezTo>
                <a:cubicBezTo>
                  <a:pt x="91" y="34"/>
                  <a:pt x="91" y="34"/>
                  <a:pt x="91" y="34"/>
                </a:cubicBezTo>
                <a:cubicBezTo>
                  <a:pt x="91" y="33"/>
                  <a:pt x="91" y="33"/>
                  <a:pt x="91" y="33"/>
                </a:cubicBezTo>
                <a:cubicBezTo>
                  <a:pt x="91" y="32"/>
                  <a:pt x="91" y="32"/>
                  <a:pt x="91" y="32"/>
                </a:cubicBezTo>
                <a:cubicBezTo>
                  <a:pt x="91" y="30"/>
                  <a:pt x="91" y="30"/>
                  <a:pt x="91" y="30"/>
                </a:cubicBezTo>
                <a:cubicBezTo>
                  <a:pt x="89" y="29"/>
                  <a:pt x="89" y="29"/>
                  <a:pt x="89" y="29"/>
                </a:cubicBezTo>
                <a:cubicBezTo>
                  <a:pt x="86" y="27"/>
                  <a:pt x="86" y="27"/>
                  <a:pt x="86" y="27"/>
                </a:cubicBezTo>
                <a:cubicBezTo>
                  <a:pt x="85" y="26"/>
                  <a:pt x="85" y="26"/>
                  <a:pt x="85" y="26"/>
                </a:cubicBezTo>
                <a:cubicBezTo>
                  <a:pt x="88" y="23"/>
                  <a:pt x="88" y="23"/>
                  <a:pt x="88" y="23"/>
                </a:cubicBezTo>
                <a:cubicBezTo>
                  <a:pt x="88" y="21"/>
                  <a:pt x="88" y="21"/>
                  <a:pt x="88" y="21"/>
                </a:cubicBezTo>
                <a:cubicBezTo>
                  <a:pt x="88" y="20"/>
                  <a:pt x="88" y="20"/>
                  <a:pt x="88" y="20"/>
                </a:cubicBezTo>
                <a:cubicBezTo>
                  <a:pt x="86" y="17"/>
                  <a:pt x="86" y="17"/>
                  <a:pt x="86" y="17"/>
                </a:cubicBezTo>
                <a:cubicBezTo>
                  <a:pt x="85" y="16"/>
                  <a:pt x="85" y="16"/>
                  <a:pt x="85" y="16"/>
                </a:cubicBezTo>
                <a:cubicBezTo>
                  <a:pt x="84" y="14"/>
                  <a:pt x="84" y="14"/>
                  <a:pt x="84" y="14"/>
                </a:cubicBezTo>
                <a:cubicBezTo>
                  <a:pt x="82" y="13"/>
                  <a:pt x="82" y="13"/>
                  <a:pt x="82" y="13"/>
                </a:cubicBezTo>
                <a:cubicBezTo>
                  <a:pt x="81" y="11"/>
                  <a:pt x="81" y="11"/>
                  <a:pt x="81" y="11"/>
                </a:cubicBezTo>
                <a:cubicBezTo>
                  <a:pt x="81" y="10"/>
                  <a:pt x="81" y="10"/>
                  <a:pt x="81" y="10"/>
                </a:cubicBezTo>
                <a:cubicBezTo>
                  <a:pt x="79" y="10"/>
                  <a:pt x="79" y="10"/>
                  <a:pt x="79" y="10"/>
                </a:cubicBezTo>
                <a:cubicBezTo>
                  <a:pt x="78" y="11"/>
                  <a:pt x="78" y="11"/>
                  <a:pt x="78" y="11"/>
                </a:cubicBezTo>
                <a:cubicBezTo>
                  <a:pt x="76" y="9"/>
                  <a:pt x="76" y="9"/>
                  <a:pt x="76" y="9"/>
                </a:cubicBezTo>
                <a:cubicBezTo>
                  <a:pt x="74" y="7"/>
                  <a:pt x="74" y="7"/>
                  <a:pt x="74" y="7"/>
                </a:cubicBezTo>
                <a:cubicBezTo>
                  <a:pt x="72" y="7"/>
                  <a:pt x="72" y="7"/>
                  <a:pt x="72" y="7"/>
                </a:cubicBezTo>
                <a:cubicBezTo>
                  <a:pt x="69" y="6"/>
                  <a:pt x="69" y="6"/>
                  <a:pt x="69" y="6"/>
                </a:cubicBezTo>
                <a:cubicBezTo>
                  <a:pt x="66" y="7"/>
                  <a:pt x="66" y="7"/>
                  <a:pt x="66" y="7"/>
                </a:cubicBezTo>
                <a:cubicBezTo>
                  <a:pt x="65" y="9"/>
                  <a:pt x="65" y="9"/>
                  <a:pt x="65" y="9"/>
                </a:cubicBezTo>
                <a:cubicBezTo>
                  <a:pt x="63" y="11"/>
                  <a:pt x="63" y="11"/>
                  <a:pt x="63" y="11"/>
                </a:cubicBezTo>
                <a:cubicBezTo>
                  <a:pt x="63" y="10"/>
                  <a:pt x="63" y="10"/>
                  <a:pt x="63" y="10"/>
                </a:cubicBezTo>
                <a:cubicBezTo>
                  <a:pt x="62" y="10"/>
                  <a:pt x="62" y="10"/>
                  <a:pt x="62" y="10"/>
                </a:cubicBezTo>
                <a:cubicBezTo>
                  <a:pt x="58" y="11"/>
                  <a:pt x="58" y="11"/>
                  <a:pt x="58" y="11"/>
                </a:cubicBezTo>
                <a:cubicBezTo>
                  <a:pt x="59" y="11"/>
                  <a:pt x="59" y="11"/>
                  <a:pt x="59" y="11"/>
                </a:cubicBezTo>
                <a:cubicBezTo>
                  <a:pt x="58" y="13"/>
                  <a:pt x="58" y="13"/>
                  <a:pt x="58" y="13"/>
                </a:cubicBezTo>
                <a:cubicBezTo>
                  <a:pt x="53" y="11"/>
                  <a:pt x="53" y="11"/>
                  <a:pt x="53" y="11"/>
                </a:cubicBezTo>
                <a:cubicBezTo>
                  <a:pt x="52" y="11"/>
                  <a:pt x="52" y="11"/>
                  <a:pt x="52" y="11"/>
                </a:cubicBezTo>
                <a:cubicBezTo>
                  <a:pt x="52" y="13"/>
                  <a:pt x="52" y="13"/>
                  <a:pt x="52" y="13"/>
                </a:cubicBezTo>
                <a:cubicBezTo>
                  <a:pt x="51" y="11"/>
                  <a:pt x="51" y="11"/>
                  <a:pt x="51" y="11"/>
                </a:cubicBezTo>
                <a:cubicBezTo>
                  <a:pt x="53" y="10"/>
                  <a:pt x="53" y="10"/>
                  <a:pt x="53" y="10"/>
                </a:cubicBezTo>
                <a:cubicBezTo>
                  <a:pt x="53" y="7"/>
                  <a:pt x="53" y="7"/>
                  <a:pt x="53" y="7"/>
                </a:cubicBezTo>
                <a:cubicBezTo>
                  <a:pt x="51" y="7"/>
                  <a:pt x="51" y="7"/>
                  <a:pt x="51" y="7"/>
                </a:cubicBezTo>
                <a:cubicBezTo>
                  <a:pt x="49" y="7"/>
                  <a:pt x="49" y="7"/>
                  <a:pt x="49" y="7"/>
                </a:cubicBezTo>
                <a:cubicBezTo>
                  <a:pt x="46" y="7"/>
                  <a:pt x="46" y="7"/>
                  <a:pt x="46" y="7"/>
                </a:cubicBezTo>
                <a:cubicBezTo>
                  <a:pt x="45" y="7"/>
                  <a:pt x="45" y="7"/>
                  <a:pt x="45" y="7"/>
                </a:cubicBezTo>
                <a:cubicBezTo>
                  <a:pt x="45" y="6"/>
                  <a:pt x="45" y="6"/>
                  <a:pt x="45" y="6"/>
                </a:cubicBezTo>
                <a:cubicBezTo>
                  <a:pt x="42" y="6"/>
                  <a:pt x="42" y="6"/>
                  <a:pt x="42" y="6"/>
                </a:cubicBezTo>
                <a:cubicBezTo>
                  <a:pt x="43" y="4"/>
                  <a:pt x="43" y="4"/>
                  <a:pt x="43" y="4"/>
                </a:cubicBezTo>
                <a:cubicBezTo>
                  <a:pt x="42" y="3"/>
                  <a:pt x="42" y="3"/>
                  <a:pt x="42" y="3"/>
                </a:cubicBezTo>
                <a:cubicBezTo>
                  <a:pt x="39" y="1"/>
                  <a:pt x="39" y="1"/>
                  <a:pt x="39" y="1"/>
                </a:cubicBezTo>
                <a:cubicBezTo>
                  <a:pt x="35" y="1"/>
                  <a:pt x="35" y="1"/>
                  <a:pt x="35" y="1"/>
                </a:cubicBezTo>
                <a:cubicBezTo>
                  <a:pt x="31" y="0"/>
                  <a:pt x="31" y="0"/>
                  <a:pt x="31" y="0"/>
                </a:cubicBezTo>
                <a:cubicBezTo>
                  <a:pt x="29" y="0"/>
                  <a:pt x="29" y="0"/>
                  <a:pt x="29" y="0"/>
                </a:cubicBezTo>
                <a:cubicBezTo>
                  <a:pt x="31" y="3"/>
                  <a:pt x="31" y="3"/>
                  <a:pt x="31" y="3"/>
                </a:cubicBezTo>
                <a:cubicBezTo>
                  <a:pt x="32" y="4"/>
                  <a:pt x="32" y="4"/>
                  <a:pt x="32" y="4"/>
                </a:cubicBezTo>
                <a:cubicBezTo>
                  <a:pt x="32" y="6"/>
                  <a:pt x="32" y="6"/>
                  <a:pt x="32" y="6"/>
                </a:cubicBezTo>
                <a:cubicBezTo>
                  <a:pt x="31" y="7"/>
                  <a:pt x="31" y="7"/>
                  <a:pt x="31" y="7"/>
                </a:cubicBezTo>
                <a:cubicBezTo>
                  <a:pt x="29" y="9"/>
                  <a:pt x="29" y="9"/>
                  <a:pt x="29" y="9"/>
                </a:cubicBezTo>
                <a:cubicBezTo>
                  <a:pt x="31" y="9"/>
                  <a:pt x="31" y="9"/>
                  <a:pt x="31" y="9"/>
                </a:cubicBezTo>
                <a:cubicBezTo>
                  <a:pt x="32" y="10"/>
                  <a:pt x="32" y="10"/>
                  <a:pt x="32" y="10"/>
                </a:cubicBezTo>
                <a:cubicBezTo>
                  <a:pt x="33" y="11"/>
                  <a:pt x="33" y="11"/>
                  <a:pt x="33" y="11"/>
                </a:cubicBezTo>
                <a:cubicBezTo>
                  <a:pt x="32" y="11"/>
                  <a:pt x="32" y="11"/>
                  <a:pt x="32" y="11"/>
                </a:cubicBezTo>
                <a:cubicBezTo>
                  <a:pt x="32" y="13"/>
                  <a:pt x="32" y="13"/>
                  <a:pt x="32" y="13"/>
                </a:cubicBezTo>
                <a:cubicBezTo>
                  <a:pt x="33" y="13"/>
                  <a:pt x="33" y="13"/>
                  <a:pt x="33" y="13"/>
                </a:cubicBezTo>
                <a:cubicBezTo>
                  <a:pt x="35" y="14"/>
                  <a:pt x="35" y="14"/>
                  <a:pt x="35" y="14"/>
                </a:cubicBezTo>
                <a:cubicBezTo>
                  <a:pt x="33" y="14"/>
                  <a:pt x="33" y="14"/>
                  <a:pt x="33" y="14"/>
                </a:cubicBezTo>
                <a:cubicBezTo>
                  <a:pt x="31" y="14"/>
                  <a:pt x="31" y="14"/>
                  <a:pt x="31" y="14"/>
                </a:cubicBezTo>
                <a:cubicBezTo>
                  <a:pt x="29" y="14"/>
                  <a:pt x="29" y="14"/>
                  <a:pt x="29" y="14"/>
                </a:cubicBezTo>
                <a:cubicBezTo>
                  <a:pt x="28" y="14"/>
                  <a:pt x="28" y="14"/>
                  <a:pt x="28" y="14"/>
                </a:cubicBezTo>
                <a:cubicBezTo>
                  <a:pt x="28" y="16"/>
                  <a:pt x="28" y="16"/>
                  <a:pt x="28" y="16"/>
                </a:cubicBezTo>
                <a:cubicBezTo>
                  <a:pt x="28" y="19"/>
                  <a:pt x="28" y="19"/>
                  <a:pt x="28" y="19"/>
                </a:cubicBezTo>
                <a:cubicBezTo>
                  <a:pt x="26" y="17"/>
                  <a:pt x="26" y="17"/>
                  <a:pt x="26" y="17"/>
                </a:cubicBezTo>
                <a:cubicBezTo>
                  <a:pt x="25" y="17"/>
                  <a:pt x="25" y="17"/>
                  <a:pt x="25" y="17"/>
                </a:cubicBezTo>
                <a:cubicBezTo>
                  <a:pt x="25" y="19"/>
                  <a:pt x="25" y="19"/>
                  <a:pt x="25" y="19"/>
                </a:cubicBezTo>
                <a:cubicBezTo>
                  <a:pt x="23" y="19"/>
                  <a:pt x="23" y="19"/>
                  <a:pt x="23" y="19"/>
                </a:cubicBezTo>
                <a:cubicBezTo>
                  <a:pt x="23" y="17"/>
                  <a:pt x="23" y="17"/>
                  <a:pt x="23" y="17"/>
                </a:cubicBezTo>
                <a:cubicBezTo>
                  <a:pt x="22" y="16"/>
                  <a:pt x="22" y="16"/>
                  <a:pt x="22" y="16"/>
                </a:cubicBezTo>
                <a:cubicBezTo>
                  <a:pt x="16" y="16"/>
                  <a:pt x="16" y="16"/>
                  <a:pt x="16" y="16"/>
                </a:cubicBezTo>
                <a:cubicBezTo>
                  <a:pt x="13" y="17"/>
                  <a:pt x="13" y="17"/>
                  <a:pt x="13" y="17"/>
                </a:cubicBezTo>
                <a:cubicBezTo>
                  <a:pt x="12" y="20"/>
                  <a:pt x="12" y="20"/>
                  <a:pt x="12" y="20"/>
                </a:cubicBezTo>
                <a:cubicBezTo>
                  <a:pt x="15" y="21"/>
                  <a:pt x="15" y="21"/>
                  <a:pt x="15" y="21"/>
                </a:cubicBezTo>
                <a:cubicBezTo>
                  <a:pt x="14" y="23"/>
                  <a:pt x="14" y="23"/>
                  <a:pt x="14" y="23"/>
                </a:cubicBezTo>
                <a:cubicBezTo>
                  <a:pt x="13" y="24"/>
                  <a:pt x="13" y="24"/>
                  <a:pt x="13" y="24"/>
                </a:cubicBezTo>
                <a:cubicBezTo>
                  <a:pt x="13" y="26"/>
                  <a:pt x="13" y="26"/>
                  <a:pt x="13" y="26"/>
                </a:cubicBezTo>
                <a:cubicBezTo>
                  <a:pt x="13" y="29"/>
                  <a:pt x="13" y="29"/>
                  <a:pt x="13" y="29"/>
                </a:cubicBezTo>
                <a:cubicBezTo>
                  <a:pt x="12" y="29"/>
                  <a:pt x="12" y="29"/>
                  <a:pt x="12" y="29"/>
                </a:cubicBezTo>
                <a:cubicBezTo>
                  <a:pt x="12" y="30"/>
                  <a:pt x="12" y="30"/>
                  <a:pt x="12" y="30"/>
                </a:cubicBezTo>
                <a:cubicBezTo>
                  <a:pt x="10" y="30"/>
                  <a:pt x="10" y="30"/>
                  <a:pt x="10" y="30"/>
                </a:cubicBezTo>
                <a:cubicBezTo>
                  <a:pt x="9" y="30"/>
                  <a:pt x="9" y="30"/>
                  <a:pt x="9" y="30"/>
                </a:cubicBezTo>
                <a:cubicBezTo>
                  <a:pt x="9" y="32"/>
                  <a:pt x="9" y="32"/>
                  <a:pt x="9" y="32"/>
                </a:cubicBezTo>
                <a:cubicBezTo>
                  <a:pt x="12" y="33"/>
                  <a:pt x="12" y="33"/>
                  <a:pt x="12" y="33"/>
                </a:cubicBezTo>
                <a:cubicBezTo>
                  <a:pt x="12" y="34"/>
                  <a:pt x="12" y="34"/>
                  <a:pt x="12" y="34"/>
                </a:cubicBezTo>
                <a:cubicBezTo>
                  <a:pt x="10" y="36"/>
                  <a:pt x="10" y="36"/>
                  <a:pt x="10" y="36"/>
                </a:cubicBezTo>
                <a:cubicBezTo>
                  <a:pt x="9" y="37"/>
                  <a:pt x="9" y="37"/>
                  <a:pt x="9" y="37"/>
                </a:cubicBezTo>
                <a:cubicBezTo>
                  <a:pt x="9" y="39"/>
                  <a:pt x="9" y="39"/>
                  <a:pt x="9" y="39"/>
                </a:cubicBezTo>
                <a:cubicBezTo>
                  <a:pt x="8" y="40"/>
                  <a:pt x="8" y="40"/>
                  <a:pt x="8" y="40"/>
                </a:cubicBezTo>
                <a:cubicBezTo>
                  <a:pt x="3" y="39"/>
                  <a:pt x="3" y="39"/>
                  <a:pt x="3" y="39"/>
                </a:cubicBezTo>
                <a:cubicBezTo>
                  <a:pt x="2" y="40"/>
                  <a:pt x="2" y="40"/>
                  <a:pt x="2" y="40"/>
                </a:cubicBezTo>
                <a:cubicBezTo>
                  <a:pt x="0" y="40"/>
                  <a:pt x="0" y="40"/>
                  <a:pt x="0" y="40"/>
                </a:cubicBezTo>
                <a:cubicBezTo>
                  <a:pt x="0" y="42"/>
                  <a:pt x="0" y="42"/>
                  <a:pt x="0" y="42"/>
                </a:cubicBezTo>
                <a:cubicBezTo>
                  <a:pt x="3" y="43"/>
                  <a:pt x="3" y="43"/>
                  <a:pt x="3" y="43"/>
                </a:cubicBezTo>
                <a:cubicBezTo>
                  <a:pt x="3" y="44"/>
                  <a:pt x="3" y="44"/>
                  <a:pt x="3" y="44"/>
                </a:cubicBezTo>
                <a:cubicBezTo>
                  <a:pt x="3" y="47"/>
                  <a:pt x="3" y="47"/>
                  <a:pt x="3" y="47"/>
                </a:cubicBezTo>
                <a:cubicBezTo>
                  <a:pt x="2" y="49"/>
                  <a:pt x="2" y="49"/>
                  <a:pt x="2" y="49"/>
                </a:cubicBezTo>
                <a:cubicBezTo>
                  <a:pt x="0" y="50"/>
                  <a:pt x="0" y="50"/>
                  <a:pt x="0" y="50"/>
                </a:cubicBezTo>
                <a:cubicBezTo>
                  <a:pt x="2" y="52"/>
                  <a:pt x="2" y="52"/>
                  <a:pt x="2" y="52"/>
                </a:cubicBezTo>
                <a:cubicBezTo>
                  <a:pt x="2" y="53"/>
                  <a:pt x="2" y="53"/>
                  <a:pt x="2" y="53"/>
                </a:cubicBezTo>
                <a:cubicBezTo>
                  <a:pt x="2" y="54"/>
                  <a:pt x="2" y="54"/>
                  <a:pt x="2" y="54"/>
                </a:cubicBezTo>
                <a:cubicBezTo>
                  <a:pt x="3" y="56"/>
                  <a:pt x="3" y="56"/>
                  <a:pt x="3" y="56"/>
                </a:cubicBezTo>
                <a:cubicBezTo>
                  <a:pt x="3" y="57"/>
                  <a:pt x="3" y="57"/>
                  <a:pt x="3" y="57"/>
                </a:cubicBezTo>
                <a:cubicBezTo>
                  <a:pt x="5" y="59"/>
                  <a:pt x="5" y="59"/>
                  <a:pt x="5" y="59"/>
                </a:cubicBezTo>
                <a:cubicBezTo>
                  <a:pt x="5" y="60"/>
                  <a:pt x="5" y="60"/>
                  <a:pt x="5" y="60"/>
                </a:cubicBezTo>
                <a:cubicBezTo>
                  <a:pt x="3" y="62"/>
                  <a:pt x="3" y="62"/>
                  <a:pt x="3" y="62"/>
                </a:cubicBezTo>
                <a:cubicBezTo>
                  <a:pt x="2" y="62"/>
                  <a:pt x="2" y="62"/>
                  <a:pt x="2" y="62"/>
                </a:cubicBezTo>
                <a:cubicBezTo>
                  <a:pt x="2" y="63"/>
                  <a:pt x="2" y="63"/>
                  <a:pt x="2" y="63"/>
                </a:cubicBezTo>
                <a:cubicBezTo>
                  <a:pt x="2" y="64"/>
                  <a:pt x="2" y="64"/>
                  <a:pt x="2" y="64"/>
                </a:cubicBezTo>
                <a:cubicBezTo>
                  <a:pt x="5" y="66"/>
                  <a:pt x="5" y="66"/>
                  <a:pt x="5" y="66"/>
                </a:cubicBezTo>
                <a:cubicBezTo>
                  <a:pt x="6" y="67"/>
                  <a:pt x="6" y="67"/>
                  <a:pt x="6" y="67"/>
                </a:cubicBezTo>
                <a:cubicBezTo>
                  <a:pt x="6" y="69"/>
                  <a:pt x="6" y="69"/>
                  <a:pt x="6" y="69"/>
                </a:cubicBezTo>
                <a:cubicBezTo>
                  <a:pt x="5" y="72"/>
                  <a:pt x="5" y="72"/>
                  <a:pt x="5" y="72"/>
                </a:cubicBezTo>
                <a:cubicBezTo>
                  <a:pt x="8" y="73"/>
                  <a:pt x="8" y="73"/>
                  <a:pt x="8" y="73"/>
                </a:cubicBezTo>
                <a:cubicBezTo>
                  <a:pt x="9" y="76"/>
                  <a:pt x="9" y="76"/>
                  <a:pt x="9" y="76"/>
                </a:cubicBezTo>
                <a:cubicBezTo>
                  <a:pt x="10" y="75"/>
                  <a:pt x="10" y="75"/>
                  <a:pt x="10" y="75"/>
                </a:cubicBezTo>
                <a:cubicBezTo>
                  <a:pt x="12" y="75"/>
                  <a:pt x="12" y="75"/>
                  <a:pt x="12" y="75"/>
                </a:cubicBezTo>
                <a:cubicBezTo>
                  <a:pt x="12" y="76"/>
                  <a:pt x="12" y="76"/>
                  <a:pt x="12" y="76"/>
                </a:cubicBezTo>
                <a:cubicBezTo>
                  <a:pt x="13" y="76"/>
                  <a:pt x="13" y="76"/>
                  <a:pt x="13" y="76"/>
                </a:cubicBezTo>
                <a:cubicBezTo>
                  <a:pt x="15" y="76"/>
                  <a:pt x="15" y="76"/>
                  <a:pt x="15" y="76"/>
                </a:cubicBezTo>
                <a:cubicBezTo>
                  <a:pt x="16" y="76"/>
                  <a:pt x="16" y="76"/>
                  <a:pt x="16" y="76"/>
                </a:cubicBezTo>
                <a:cubicBezTo>
                  <a:pt x="18" y="76"/>
                  <a:pt x="18" y="76"/>
                  <a:pt x="18" y="76"/>
                </a:cubicBezTo>
                <a:cubicBezTo>
                  <a:pt x="20" y="77"/>
                  <a:pt x="20" y="77"/>
                  <a:pt x="20" y="77"/>
                </a:cubicBezTo>
                <a:cubicBezTo>
                  <a:pt x="23" y="77"/>
                  <a:pt x="23" y="77"/>
                  <a:pt x="23" y="77"/>
                </a:cubicBezTo>
                <a:cubicBezTo>
                  <a:pt x="25" y="77"/>
                  <a:pt x="25" y="77"/>
                  <a:pt x="25" y="77"/>
                </a:cubicBezTo>
                <a:cubicBezTo>
                  <a:pt x="20" y="82"/>
                  <a:pt x="20" y="82"/>
                  <a:pt x="20" y="82"/>
                </a:cubicBezTo>
                <a:cubicBezTo>
                  <a:pt x="19" y="86"/>
                  <a:pt x="19" y="86"/>
                  <a:pt x="19" y="86"/>
                </a:cubicBezTo>
                <a:cubicBezTo>
                  <a:pt x="18" y="90"/>
                  <a:pt x="18" y="90"/>
                  <a:pt x="18" y="90"/>
                </a:cubicBezTo>
                <a:cubicBezTo>
                  <a:pt x="16" y="93"/>
                  <a:pt x="16" y="93"/>
                  <a:pt x="16" y="93"/>
                </a:cubicBezTo>
                <a:cubicBezTo>
                  <a:pt x="16" y="95"/>
                  <a:pt x="16" y="95"/>
                  <a:pt x="16" y="95"/>
                </a:cubicBezTo>
                <a:cubicBezTo>
                  <a:pt x="16" y="96"/>
                  <a:pt x="16" y="96"/>
                  <a:pt x="16" y="96"/>
                </a:cubicBezTo>
                <a:cubicBezTo>
                  <a:pt x="18" y="96"/>
                  <a:pt x="18" y="96"/>
                  <a:pt x="18" y="96"/>
                </a:cubicBezTo>
                <a:cubicBezTo>
                  <a:pt x="20" y="97"/>
                  <a:pt x="20" y="97"/>
                  <a:pt x="20" y="97"/>
                </a:cubicBezTo>
                <a:cubicBezTo>
                  <a:pt x="23" y="96"/>
                  <a:pt x="23" y="96"/>
                  <a:pt x="23" y="96"/>
                </a:cubicBezTo>
                <a:cubicBezTo>
                  <a:pt x="26" y="96"/>
                  <a:pt x="26" y="96"/>
                  <a:pt x="26" y="96"/>
                </a:cubicBezTo>
                <a:cubicBezTo>
                  <a:pt x="27" y="95"/>
                  <a:pt x="27" y="95"/>
                  <a:pt x="27" y="95"/>
                </a:cubicBezTo>
                <a:cubicBezTo>
                  <a:pt x="26" y="95"/>
                  <a:pt x="26" y="95"/>
                  <a:pt x="26" y="95"/>
                </a:cubicBezTo>
                <a:cubicBezTo>
                  <a:pt x="28" y="95"/>
                  <a:pt x="28" y="95"/>
                  <a:pt x="28" y="95"/>
                </a:cubicBezTo>
                <a:cubicBezTo>
                  <a:pt x="29" y="95"/>
                  <a:pt x="29" y="95"/>
                  <a:pt x="29" y="95"/>
                </a:cubicBezTo>
                <a:cubicBezTo>
                  <a:pt x="33" y="95"/>
                  <a:pt x="33" y="95"/>
                  <a:pt x="33" y="95"/>
                </a:cubicBezTo>
                <a:cubicBezTo>
                  <a:pt x="36" y="96"/>
                  <a:pt x="36" y="96"/>
                  <a:pt x="36" y="96"/>
                </a:cubicBezTo>
                <a:cubicBezTo>
                  <a:pt x="39" y="97"/>
                  <a:pt x="39" y="97"/>
                  <a:pt x="39" y="97"/>
                </a:cubicBezTo>
                <a:cubicBezTo>
                  <a:pt x="41" y="97"/>
                  <a:pt x="41" y="97"/>
                  <a:pt x="41" y="97"/>
                </a:cubicBezTo>
                <a:cubicBezTo>
                  <a:pt x="42" y="97"/>
                  <a:pt x="42" y="97"/>
                  <a:pt x="42" y="97"/>
                </a:cubicBezTo>
                <a:cubicBezTo>
                  <a:pt x="45" y="99"/>
                  <a:pt x="45" y="99"/>
                  <a:pt x="45" y="99"/>
                </a:cubicBezTo>
                <a:cubicBezTo>
                  <a:pt x="45" y="100"/>
                  <a:pt x="45" y="100"/>
                  <a:pt x="45" y="100"/>
                </a:cubicBezTo>
                <a:cubicBezTo>
                  <a:pt x="46" y="100"/>
                  <a:pt x="46" y="100"/>
                  <a:pt x="46" y="100"/>
                </a:cubicBezTo>
                <a:cubicBezTo>
                  <a:pt x="46" y="99"/>
                  <a:pt x="46" y="99"/>
                  <a:pt x="46" y="99"/>
                </a:cubicBezTo>
                <a:cubicBezTo>
                  <a:pt x="48" y="96"/>
                  <a:pt x="48" y="96"/>
                  <a:pt x="48" y="96"/>
                </a:cubicBezTo>
                <a:cubicBezTo>
                  <a:pt x="51" y="97"/>
                  <a:pt x="51" y="97"/>
                  <a:pt x="51" y="97"/>
                </a:cubicBezTo>
                <a:cubicBezTo>
                  <a:pt x="52" y="97"/>
                  <a:pt x="52" y="97"/>
                  <a:pt x="52" y="97"/>
                </a:cubicBezTo>
                <a:cubicBezTo>
                  <a:pt x="53" y="97"/>
                  <a:pt x="53" y="97"/>
                  <a:pt x="53" y="97"/>
                </a:cubicBezTo>
                <a:cubicBezTo>
                  <a:pt x="55" y="99"/>
                  <a:pt x="55" y="99"/>
                  <a:pt x="55" y="99"/>
                </a:cubicBezTo>
                <a:cubicBezTo>
                  <a:pt x="56" y="99"/>
                  <a:pt x="56" y="99"/>
                  <a:pt x="56" y="99"/>
                </a:cubicBezTo>
                <a:cubicBezTo>
                  <a:pt x="57" y="98"/>
                  <a:pt x="57" y="98"/>
                  <a:pt x="57" y="98"/>
                </a:cubicBezTo>
                <a:cubicBezTo>
                  <a:pt x="59" y="97"/>
                  <a:pt x="59" y="97"/>
                  <a:pt x="59" y="97"/>
                </a:cubicBezTo>
                <a:cubicBezTo>
                  <a:pt x="62" y="96"/>
                  <a:pt x="62" y="96"/>
                  <a:pt x="62" y="96"/>
                </a:cubicBezTo>
                <a:cubicBezTo>
                  <a:pt x="66" y="96"/>
                  <a:pt x="66" y="96"/>
                  <a:pt x="66" y="96"/>
                </a:cubicBezTo>
                <a:cubicBezTo>
                  <a:pt x="66" y="95"/>
                  <a:pt x="66" y="95"/>
                  <a:pt x="66" y="95"/>
                </a:cubicBezTo>
                <a:cubicBezTo>
                  <a:pt x="69" y="96"/>
                  <a:pt x="69" y="96"/>
                  <a:pt x="69" y="96"/>
                </a:cubicBezTo>
                <a:cubicBezTo>
                  <a:pt x="70" y="96"/>
                  <a:pt x="70" y="96"/>
                  <a:pt x="70" y="96"/>
                </a:cubicBezTo>
                <a:cubicBezTo>
                  <a:pt x="71" y="96"/>
                  <a:pt x="71" y="96"/>
                  <a:pt x="71" y="96"/>
                </a:cubicBezTo>
                <a:cubicBezTo>
                  <a:pt x="72" y="95"/>
                  <a:pt x="72" y="95"/>
                  <a:pt x="72" y="95"/>
                </a:cubicBezTo>
                <a:cubicBezTo>
                  <a:pt x="72" y="96"/>
                  <a:pt x="72" y="96"/>
                  <a:pt x="72" y="96"/>
                </a:cubicBezTo>
                <a:cubicBezTo>
                  <a:pt x="74" y="97"/>
                  <a:pt x="74" y="97"/>
                  <a:pt x="74" y="97"/>
                </a:cubicBezTo>
                <a:cubicBezTo>
                  <a:pt x="75" y="97"/>
                  <a:pt x="75" y="97"/>
                  <a:pt x="75" y="97"/>
                </a:cubicBezTo>
                <a:cubicBezTo>
                  <a:pt x="75" y="96"/>
                  <a:pt x="75" y="96"/>
                  <a:pt x="75" y="96"/>
                </a:cubicBezTo>
                <a:cubicBezTo>
                  <a:pt x="75" y="95"/>
                  <a:pt x="75" y="95"/>
                  <a:pt x="75" y="95"/>
                </a:cubicBezTo>
                <a:cubicBezTo>
                  <a:pt x="74" y="93"/>
                  <a:pt x="74" y="93"/>
                  <a:pt x="74" y="93"/>
                </a:cubicBezTo>
                <a:cubicBezTo>
                  <a:pt x="74" y="92"/>
                  <a:pt x="74" y="92"/>
                  <a:pt x="74" y="92"/>
                </a:cubicBezTo>
                <a:cubicBezTo>
                  <a:pt x="74" y="90"/>
                  <a:pt x="74" y="90"/>
                  <a:pt x="74" y="90"/>
                </a:cubicBezTo>
                <a:cubicBezTo>
                  <a:pt x="73" y="90"/>
                  <a:pt x="73" y="90"/>
                  <a:pt x="73" y="90"/>
                </a:cubicBezTo>
                <a:cubicBezTo>
                  <a:pt x="74" y="89"/>
                  <a:pt x="74" y="89"/>
                  <a:pt x="74" y="89"/>
                </a:cubicBezTo>
                <a:cubicBezTo>
                  <a:pt x="76" y="87"/>
                  <a:pt x="76" y="87"/>
                  <a:pt x="76" y="87"/>
                </a:cubicBezTo>
                <a:cubicBezTo>
                  <a:pt x="78" y="86"/>
                  <a:pt x="78" y="86"/>
                  <a:pt x="78" y="86"/>
                </a:cubicBezTo>
                <a:cubicBezTo>
                  <a:pt x="79" y="85"/>
                  <a:pt x="79" y="85"/>
                  <a:pt x="79" y="85"/>
                </a:cubicBezTo>
                <a:cubicBezTo>
                  <a:pt x="79" y="83"/>
                  <a:pt x="79" y="83"/>
                  <a:pt x="79" y="83"/>
                </a:cubicBezTo>
                <a:cubicBezTo>
                  <a:pt x="81" y="83"/>
                  <a:pt x="81" y="83"/>
                  <a:pt x="81" y="83"/>
                </a:cubicBezTo>
                <a:cubicBezTo>
                  <a:pt x="81" y="83"/>
                  <a:pt x="81" y="83"/>
                  <a:pt x="81" y="83"/>
                </a:cubicBezTo>
                <a:cubicBezTo>
                  <a:pt x="82" y="83"/>
                  <a:pt x="82" y="83"/>
                  <a:pt x="82" y="83"/>
                </a:cubicBezTo>
                <a:cubicBezTo>
                  <a:pt x="84" y="82"/>
                  <a:pt x="84" y="82"/>
                  <a:pt x="84" y="82"/>
                </a:cubicBezTo>
                <a:cubicBezTo>
                  <a:pt x="82" y="80"/>
                  <a:pt x="82" y="80"/>
                  <a:pt x="82" y="80"/>
                </a:cubicBezTo>
                <a:cubicBezTo>
                  <a:pt x="79" y="77"/>
                  <a:pt x="79" y="77"/>
                  <a:pt x="79" y="77"/>
                </a:cubicBezTo>
                <a:cubicBezTo>
                  <a:pt x="74" y="73"/>
                  <a:pt x="74" y="73"/>
                  <a:pt x="74" y="73"/>
                </a:cubicBezTo>
                <a:cubicBezTo>
                  <a:pt x="71" y="70"/>
                  <a:pt x="71" y="70"/>
                  <a:pt x="71" y="70"/>
                </a:cubicBezTo>
                <a:cubicBezTo>
                  <a:pt x="68" y="67"/>
                  <a:pt x="68" y="67"/>
                  <a:pt x="68" y="67"/>
                </a:cubicBezTo>
                <a:cubicBezTo>
                  <a:pt x="69" y="66"/>
                  <a:pt x="69" y="66"/>
                  <a:pt x="69" y="66"/>
                </a:cubicBezTo>
                <a:cubicBezTo>
                  <a:pt x="68" y="63"/>
                  <a:pt x="68" y="63"/>
                  <a:pt x="68" y="63"/>
                </a:cubicBezTo>
                <a:cubicBezTo>
                  <a:pt x="67" y="62"/>
                  <a:pt x="67" y="62"/>
                  <a:pt x="67" y="62"/>
                </a:cubicBezTo>
                <a:cubicBezTo>
                  <a:pt x="66" y="62"/>
                  <a:pt x="66" y="62"/>
                  <a:pt x="66" y="62"/>
                </a:cubicBezTo>
                <a:cubicBezTo>
                  <a:pt x="67" y="61"/>
                  <a:pt x="67" y="61"/>
                  <a:pt x="67" y="61"/>
                </a:cubicBezTo>
                <a:cubicBezTo>
                  <a:pt x="68" y="60"/>
                  <a:pt x="68" y="60"/>
                  <a:pt x="68" y="60"/>
                </a:cubicBezTo>
                <a:cubicBezTo>
                  <a:pt x="71" y="59"/>
                  <a:pt x="71" y="59"/>
                  <a:pt x="71" y="59"/>
                </a:cubicBezTo>
                <a:cubicBezTo>
                  <a:pt x="75" y="57"/>
                  <a:pt x="75" y="57"/>
                  <a:pt x="75" y="57"/>
                </a:cubicBezTo>
                <a:cubicBezTo>
                  <a:pt x="79" y="56"/>
                  <a:pt x="79" y="56"/>
                  <a:pt x="79" y="56"/>
                </a:cubicBezTo>
                <a:cubicBezTo>
                  <a:pt x="82" y="54"/>
                  <a:pt x="82" y="54"/>
                  <a:pt x="82" y="54"/>
                </a:cubicBezTo>
                <a:cubicBezTo>
                  <a:pt x="87" y="52"/>
                  <a:pt x="87" y="52"/>
                  <a:pt x="87" y="52"/>
                </a:cubicBezTo>
                <a:cubicBezTo>
                  <a:pt x="88" y="52"/>
                  <a:pt x="88" y="52"/>
                  <a:pt x="88" y="52"/>
                </a:cubicBezTo>
                <a:cubicBezTo>
                  <a:pt x="89" y="50"/>
                  <a:pt x="89" y="50"/>
                  <a:pt x="89" y="50"/>
                </a:cubicBezTo>
                <a:cubicBezTo>
                  <a:pt x="89" y="50"/>
                  <a:pt x="89" y="50"/>
                  <a:pt x="89" y="50"/>
                </a:cubicBezTo>
                <a:cubicBezTo>
                  <a:pt x="91" y="52"/>
                  <a:pt x="91" y="52"/>
                  <a:pt x="91" y="52"/>
                </a:cubicBezTo>
                <a:cubicBezTo>
                  <a:pt x="91" y="53"/>
                  <a:pt x="91" y="53"/>
                  <a:pt x="91" y="53"/>
                </a:cubicBezTo>
                <a:cubicBezTo>
                  <a:pt x="92" y="53"/>
                  <a:pt x="92" y="53"/>
                  <a:pt x="92" y="53"/>
                </a:cubicBezTo>
                <a:cubicBezTo>
                  <a:pt x="94" y="53"/>
                  <a:pt x="94" y="53"/>
                  <a:pt x="94" y="53"/>
                </a:cubicBezTo>
                <a:cubicBezTo>
                  <a:pt x="95" y="52"/>
                  <a:pt x="95" y="52"/>
                  <a:pt x="95" y="52"/>
                </a:cubicBezTo>
                <a:cubicBezTo>
                  <a:pt x="96" y="52"/>
                  <a:pt x="96" y="52"/>
                  <a:pt x="96" y="52"/>
                </a:cubicBezTo>
                <a:lnTo>
                  <a:pt x="95" y="51"/>
                </a:lnTo>
                <a:close/>
                <a:moveTo>
                  <a:pt x="66" y="9"/>
                </a:moveTo>
                <a:cubicBezTo>
                  <a:pt x="68" y="7"/>
                  <a:pt x="68" y="7"/>
                  <a:pt x="68" y="7"/>
                </a:cubicBezTo>
                <a:cubicBezTo>
                  <a:pt x="69" y="7"/>
                  <a:pt x="69" y="7"/>
                  <a:pt x="69" y="7"/>
                </a:cubicBezTo>
                <a:lnTo>
                  <a:pt x="66" y="9"/>
                </a:lnTo>
                <a:close/>
                <a:moveTo>
                  <a:pt x="78" y="7"/>
                </a:moveTo>
                <a:cubicBezTo>
                  <a:pt x="79" y="7"/>
                  <a:pt x="79" y="7"/>
                  <a:pt x="79" y="7"/>
                </a:cubicBezTo>
                <a:cubicBezTo>
                  <a:pt x="80" y="7"/>
                  <a:pt x="80" y="7"/>
                  <a:pt x="80" y="7"/>
                </a:cubicBezTo>
                <a:cubicBezTo>
                  <a:pt x="80" y="6"/>
                  <a:pt x="80" y="6"/>
                  <a:pt x="80" y="6"/>
                </a:cubicBezTo>
                <a:cubicBezTo>
                  <a:pt x="80" y="4"/>
                  <a:pt x="80" y="4"/>
                  <a:pt x="80" y="4"/>
                </a:cubicBezTo>
                <a:cubicBezTo>
                  <a:pt x="80" y="3"/>
                  <a:pt x="80" y="3"/>
                  <a:pt x="80" y="3"/>
                </a:cubicBezTo>
                <a:cubicBezTo>
                  <a:pt x="79" y="2"/>
                  <a:pt x="79" y="2"/>
                  <a:pt x="79" y="2"/>
                </a:cubicBezTo>
                <a:cubicBezTo>
                  <a:pt x="78" y="2"/>
                  <a:pt x="78" y="2"/>
                  <a:pt x="78" y="2"/>
                </a:cubicBezTo>
                <a:cubicBezTo>
                  <a:pt x="78" y="1"/>
                  <a:pt x="78" y="1"/>
                  <a:pt x="78" y="1"/>
                </a:cubicBezTo>
                <a:cubicBezTo>
                  <a:pt x="77" y="1"/>
                  <a:pt x="77" y="1"/>
                  <a:pt x="77" y="1"/>
                </a:cubicBezTo>
                <a:cubicBezTo>
                  <a:pt x="76" y="1"/>
                  <a:pt x="76" y="1"/>
                  <a:pt x="76" y="1"/>
                </a:cubicBezTo>
                <a:cubicBezTo>
                  <a:pt x="77" y="2"/>
                  <a:pt x="77" y="2"/>
                  <a:pt x="77" y="2"/>
                </a:cubicBezTo>
                <a:cubicBezTo>
                  <a:pt x="78" y="3"/>
                  <a:pt x="78" y="3"/>
                  <a:pt x="78" y="3"/>
                </a:cubicBezTo>
                <a:cubicBezTo>
                  <a:pt x="78" y="4"/>
                  <a:pt x="78" y="4"/>
                  <a:pt x="78" y="4"/>
                </a:cubicBezTo>
                <a:cubicBezTo>
                  <a:pt x="76" y="3"/>
                  <a:pt x="76" y="3"/>
                  <a:pt x="76" y="3"/>
                </a:cubicBezTo>
                <a:cubicBezTo>
                  <a:pt x="75" y="3"/>
                  <a:pt x="75" y="3"/>
                  <a:pt x="75" y="3"/>
                </a:cubicBezTo>
                <a:cubicBezTo>
                  <a:pt x="76" y="5"/>
                  <a:pt x="76" y="5"/>
                  <a:pt x="76" y="5"/>
                </a:cubicBezTo>
                <a:cubicBezTo>
                  <a:pt x="75" y="5"/>
                  <a:pt x="75" y="5"/>
                  <a:pt x="75" y="5"/>
                </a:cubicBezTo>
                <a:cubicBezTo>
                  <a:pt x="75" y="6"/>
                  <a:pt x="75" y="6"/>
                  <a:pt x="75" y="6"/>
                </a:cubicBezTo>
                <a:cubicBezTo>
                  <a:pt x="76" y="7"/>
                  <a:pt x="76" y="7"/>
                  <a:pt x="76" y="7"/>
                </a:cubicBezTo>
                <a:cubicBezTo>
                  <a:pt x="78" y="7"/>
                  <a:pt x="78" y="7"/>
                  <a:pt x="78" y="7"/>
                </a:cubicBez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68" name="Freeform 179"/>
          <p:cNvSpPr>
            <a:spLocks/>
          </p:cNvSpPr>
          <p:nvPr/>
        </p:nvSpPr>
        <p:spPr bwMode="auto">
          <a:xfrm>
            <a:off x="4123735" y="1799313"/>
            <a:ext cx="94655" cy="86211"/>
          </a:xfrm>
          <a:custGeom>
            <a:avLst/>
            <a:gdLst>
              <a:gd name="T0" fmla="*/ 1 w 40"/>
              <a:gd name="T1" fmla="*/ 8 h 26"/>
              <a:gd name="T2" fmla="*/ 1 w 40"/>
              <a:gd name="T3" fmla="*/ 9 h 26"/>
              <a:gd name="T4" fmla="*/ 2 w 40"/>
              <a:gd name="T5" fmla="*/ 10 h 26"/>
              <a:gd name="T6" fmla="*/ 7 w 40"/>
              <a:gd name="T7" fmla="*/ 12 h 26"/>
              <a:gd name="T8" fmla="*/ 8 w 40"/>
              <a:gd name="T9" fmla="*/ 13 h 26"/>
              <a:gd name="T10" fmla="*/ 10 w 40"/>
              <a:gd name="T11" fmla="*/ 13 h 26"/>
              <a:gd name="T12" fmla="*/ 11 w 40"/>
              <a:gd name="T13" fmla="*/ 15 h 26"/>
              <a:gd name="T14" fmla="*/ 12 w 40"/>
              <a:gd name="T15" fmla="*/ 16 h 26"/>
              <a:gd name="T16" fmla="*/ 14 w 40"/>
              <a:gd name="T17" fmla="*/ 16 h 26"/>
              <a:gd name="T18" fmla="*/ 15 w 40"/>
              <a:gd name="T19" fmla="*/ 16 h 26"/>
              <a:gd name="T20" fmla="*/ 17 w 40"/>
              <a:gd name="T21" fmla="*/ 16 h 26"/>
              <a:gd name="T22" fmla="*/ 17 w 40"/>
              <a:gd name="T23" fmla="*/ 18 h 26"/>
              <a:gd name="T24" fmla="*/ 17 w 40"/>
              <a:gd name="T25" fmla="*/ 20 h 26"/>
              <a:gd name="T26" fmla="*/ 18 w 40"/>
              <a:gd name="T27" fmla="*/ 20 h 26"/>
              <a:gd name="T28" fmla="*/ 20 w 40"/>
              <a:gd name="T29" fmla="*/ 20 h 26"/>
              <a:gd name="T30" fmla="*/ 21 w 40"/>
              <a:gd name="T31" fmla="*/ 20 h 26"/>
              <a:gd name="T32" fmla="*/ 24 w 40"/>
              <a:gd name="T33" fmla="*/ 18 h 26"/>
              <a:gd name="T34" fmla="*/ 24 w 40"/>
              <a:gd name="T35" fmla="*/ 20 h 26"/>
              <a:gd name="T36" fmla="*/ 24 w 40"/>
              <a:gd name="T37" fmla="*/ 23 h 26"/>
              <a:gd name="T38" fmla="*/ 28 w 40"/>
              <a:gd name="T39" fmla="*/ 25 h 26"/>
              <a:gd name="T40" fmla="*/ 30 w 40"/>
              <a:gd name="T41" fmla="*/ 26 h 26"/>
              <a:gd name="T42" fmla="*/ 34 w 40"/>
              <a:gd name="T43" fmla="*/ 26 h 26"/>
              <a:gd name="T44" fmla="*/ 34 w 40"/>
              <a:gd name="T45" fmla="*/ 25 h 26"/>
              <a:gd name="T46" fmla="*/ 34 w 40"/>
              <a:gd name="T47" fmla="*/ 23 h 26"/>
              <a:gd name="T48" fmla="*/ 34 w 40"/>
              <a:gd name="T49" fmla="*/ 22 h 26"/>
              <a:gd name="T50" fmla="*/ 34 w 40"/>
              <a:gd name="T51" fmla="*/ 20 h 26"/>
              <a:gd name="T52" fmla="*/ 34 w 40"/>
              <a:gd name="T53" fmla="*/ 19 h 26"/>
              <a:gd name="T54" fmla="*/ 35 w 40"/>
              <a:gd name="T55" fmla="*/ 19 h 26"/>
              <a:gd name="T56" fmla="*/ 37 w 40"/>
              <a:gd name="T57" fmla="*/ 19 h 26"/>
              <a:gd name="T58" fmla="*/ 37 w 40"/>
              <a:gd name="T59" fmla="*/ 18 h 26"/>
              <a:gd name="T60" fmla="*/ 38 w 40"/>
              <a:gd name="T61" fmla="*/ 18 h 26"/>
              <a:gd name="T62" fmla="*/ 40 w 40"/>
              <a:gd name="T63" fmla="*/ 16 h 26"/>
              <a:gd name="T64" fmla="*/ 40 w 40"/>
              <a:gd name="T65" fmla="*/ 15 h 26"/>
              <a:gd name="T66" fmla="*/ 38 w 40"/>
              <a:gd name="T67" fmla="*/ 13 h 26"/>
              <a:gd name="T68" fmla="*/ 38 w 40"/>
              <a:gd name="T69" fmla="*/ 12 h 26"/>
              <a:gd name="T70" fmla="*/ 37 w 40"/>
              <a:gd name="T71" fmla="*/ 10 h 26"/>
              <a:gd name="T72" fmla="*/ 35 w 40"/>
              <a:gd name="T73" fmla="*/ 10 h 26"/>
              <a:gd name="T74" fmla="*/ 34 w 40"/>
              <a:gd name="T75" fmla="*/ 10 h 26"/>
              <a:gd name="T76" fmla="*/ 33 w 40"/>
              <a:gd name="T77" fmla="*/ 9 h 26"/>
              <a:gd name="T78" fmla="*/ 33 w 40"/>
              <a:gd name="T79" fmla="*/ 8 h 26"/>
              <a:gd name="T80" fmla="*/ 34 w 40"/>
              <a:gd name="T81" fmla="*/ 6 h 26"/>
              <a:gd name="T82" fmla="*/ 33 w 40"/>
              <a:gd name="T83" fmla="*/ 4 h 26"/>
              <a:gd name="T84" fmla="*/ 30 w 40"/>
              <a:gd name="T85" fmla="*/ 3 h 26"/>
              <a:gd name="T86" fmla="*/ 28 w 40"/>
              <a:gd name="T87" fmla="*/ 3 h 26"/>
              <a:gd name="T88" fmla="*/ 27 w 40"/>
              <a:gd name="T89" fmla="*/ 0 h 26"/>
              <a:gd name="T90" fmla="*/ 25 w 40"/>
              <a:gd name="T91" fmla="*/ 2 h 26"/>
              <a:gd name="T92" fmla="*/ 23 w 40"/>
              <a:gd name="T93" fmla="*/ 0 h 26"/>
              <a:gd name="T94" fmla="*/ 23 w 40"/>
              <a:gd name="T95" fmla="*/ 2 h 26"/>
              <a:gd name="T96" fmla="*/ 20 w 40"/>
              <a:gd name="T97" fmla="*/ 0 h 26"/>
              <a:gd name="T98" fmla="*/ 20 w 40"/>
              <a:gd name="T99" fmla="*/ 2 h 26"/>
              <a:gd name="T100" fmla="*/ 19 w 40"/>
              <a:gd name="T101" fmla="*/ 2 h 26"/>
              <a:gd name="T102" fmla="*/ 18 w 40"/>
              <a:gd name="T103" fmla="*/ 2 h 26"/>
              <a:gd name="T104" fmla="*/ 18 w 40"/>
              <a:gd name="T105" fmla="*/ 3 h 26"/>
              <a:gd name="T106" fmla="*/ 17 w 40"/>
              <a:gd name="T107" fmla="*/ 3 h 26"/>
              <a:gd name="T108" fmla="*/ 15 w 40"/>
              <a:gd name="T109" fmla="*/ 5 h 26"/>
              <a:gd name="T110" fmla="*/ 12 w 40"/>
              <a:gd name="T111" fmla="*/ 3 h 26"/>
              <a:gd name="T112" fmla="*/ 10 w 40"/>
              <a:gd name="T113" fmla="*/ 3 h 26"/>
              <a:gd name="T114" fmla="*/ 10 w 40"/>
              <a:gd name="T115" fmla="*/ 2 h 26"/>
              <a:gd name="T116" fmla="*/ 0 w 40"/>
              <a:gd name="T117" fmla="*/ 6 h 26"/>
              <a:gd name="T118" fmla="*/ 1 w 40"/>
              <a:gd name="T119" fmla="*/ 6 h 26"/>
              <a:gd name="T120" fmla="*/ 1 w 40"/>
              <a:gd name="T121"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 h="26">
                <a:moveTo>
                  <a:pt x="1" y="8"/>
                </a:moveTo>
                <a:cubicBezTo>
                  <a:pt x="1" y="9"/>
                  <a:pt x="1" y="9"/>
                  <a:pt x="1" y="9"/>
                </a:cubicBezTo>
                <a:cubicBezTo>
                  <a:pt x="2" y="10"/>
                  <a:pt x="2" y="10"/>
                  <a:pt x="2" y="10"/>
                </a:cubicBezTo>
                <a:cubicBezTo>
                  <a:pt x="7" y="12"/>
                  <a:pt x="7" y="12"/>
                  <a:pt x="7" y="12"/>
                </a:cubicBezTo>
                <a:cubicBezTo>
                  <a:pt x="8" y="13"/>
                  <a:pt x="8" y="13"/>
                  <a:pt x="8" y="13"/>
                </a:cubicBezTo>
                <a:cubicBezTo>
                  <a:pt x="10" y="13"/>
                  <a:pt x="10" y="13"/>
                  <a:pt x="10" y="13"/>
                </a:cubicBezTo>
                <a:cubicBezTo>
                  <a:pt x="11" y="15"/>
                  <a:pt x="11" y="15"/>
                  <a:pt x="11" y="15"/>
                </a:cubicBezTo>
                <a:cubicBezTo>
                  <a:pt x="12" y="16"/>
                  <a:pt x="12" y="16"/>
                  <a:pt x="12" y="16"/>
                </a:cubicBezTo>
                <a:cubicBezTo>
                  <a:pt x="14" y="16"/>
                  <a:pt x="14" y="16"/>
                  <a:pt x="14" y="16"/>
                </a:cubicBezTo>
                <a:cubicBezTo>
                  <a:pt x="15" y="16"/>
                  <a:pt x="15" y="16"/>
                  <a:pt x="15" y="16"/>
                </a:cubicBezTo>
                <a:cubicBezTo>
                  <a:pt x="17" y="16"/>
                  <a:pt x="17" y="16"/>
                  <a:pt x="17" y="16"/>
                </a:cubicBezTo>
                <a:cubicBezTo>
                  <a:pt x="17" y="18"/>
                  <a:pt x="17" y="18"/>
                  <a:pt x="17" y="18"/>
                </a:cubicBezTo>
                <a:cubicBezTo>
                  <a:pt x="17" y="20"/>
                  <a:pt x="17" y="20"/>
                  <a:pt x="17" y="20"/>
                </a:cubicBezTo>
                <a:cubicBezTo>
                  <a:pt x="18" y="20"/>
                  <a:pt x="18" y="20"/>
                  <a:pt x="18" y="20"/>
                </a:cubicBezTo>
                <a:cubicBezTo>
                  <a:pt x="20" y="20"/>
                  <a:pt x="20" y="20"/>
                  <a:pt x="20" y="20"/>
                </a:cubicBezTo>
                <a:cubicBezTo>
                  <a:pt x="21" y="20"/>
                  <a:pt x="21" y="20"/>
                  <a:pt x="21" y="20"/>
                </a:cubicBezTo>
                <a:cubicBezTo>
                  <a:pt x="24" y="18"/>
                  <a:pt x="24" y="18"/>
                  <a:pt x="24" y="18"/>
                </a:cubicBezTo>
                <a:cubicBezTo>
                  <a:pt x="24" y="20"/>
                  <a:pt x="24" y="20"/>
                  <a:pt x="24" y="20"/>
                </a:cubicBezTo>
                <a:cubicBezTo>
                  <a:pt x="24" y="23"/>
                  <a:pt x="24" y="23"/>
                  <a:pt x="24" y="23"/>
                </a:cubicBezTo>
                <a:cubicBezTo>
                  <a:pt x="28" y="25"/>
                  <a:pt x="28" y="25"/>
                  <a:pt x="28" y="25"/>
                </a:cubicBezTo>
                <a:cubicBezTo>
                  <a:pt x="30" y="26"/>
                  <a:pt x="30" y="26"/>
                  <a:pt x="30" y="26"/>
                </a:cubicBezTo>
                <a:cubicBezTo>
                  <a:pt x="34" y="26"/>
                  <a:pt x="34" y="26"/>
                  <a:pt x="34" y="26"/>
                </a:cubicBezTo>
                <a:cubicBezTo>
                  <a:pt x="34" y="25"/>
                  <a:pt x="34" y="25"/>
                  <a:pt x="34" y="25"/>
                </a:cubicBezTo>
                <a:cubicBezTo>
                  <a:pt x="34" y="23"/>
                  <a:pt x="34" y="23"/>
                  <a:pt x="34" y="23"/>
                </a:cubicBezTo>
                <a:cubicBezTo>
                  <a:pt x="34" y="22"/>
                  <a:pt x="34" y="22"/>
                  <a:pt x="34" y="22"/>
                </a:cubicBezTo>
                <a:cubicBezTo>
                  <a:pt x="34" y="20"/>
                  <a:pt x="34" y="20"/>
                  <a:pt x="34" y="20"/>
                </a:cubicBezTo>
                <a:cubicBezTo>
                  <a:pt x="34" y="19"/>
                  <a:pt x="34" y="19"/>
                  <a:pt x="34" y="19"/>
                </a:cubicBezTo>
                <a:cubicBezTo>
                  <a:pt x="35" y="19"/>
                  <a:pt x="35" y="19"/>
                  <a:pt x="35" y="19"/>
                </a:cubicBezTo>
                <a:cubicBezTo>
                  <a:pt x="37" y="19"/>
                  <a:pt x="37" y="19"/>
                  <a:pt x="37" y="19"/>
                </a:cubicBezTo>
                <a:cubicBezTo>
                  <a:pt x="37" y="18"/>
                  <a:pt x="37" y="18"/>
                  <a:pt x="37" y="18"/>
                </a:cubicBezTo>
                <a:cubicBezTo>
                  <a:pt x="38" y="18"/>
                  <a:pt x="38" y="18"/>
                  <a:pt x="38" y="18"/>
                </a:cubicBezTo>
                <a:cubicBezTo>
                  <a:pt x="40" y="16"/>
                  <a:pt x="40" y="16"/>
                  <a:pt x="40" y="16"/>
                </a:cubicBezTo>
                <a:cubicBezTo>
                  <a:pt x="40" y="15"/>
                  <a:pt x="40" y="15"/>
                  <a:pt x="40" y="15"/>
                </a:cubicBezTo>
                <a:cubicBezTo>
                  <a:pt x="38" y="13"/>
                  <a:pt x="38" y="13"/>
                  <a:pt x="38" y="13"/>
                </a:cubicBezTo>
                <a:cubicBezTo>
                  <a:pt x="38" y="12"/>
                  <a:pt x="38" y="12"/>
                  <a:pt x="38" y="12"/>
                </a:cubicBezTo>
                <a:cubicBezTo>
                  <a:pt x="37" y="10"/>
                  <a:pt x="37" y="10"/>
                  <a:pt x="37" y="10"/>
                </a:cubicBezTo>
                <a:cubicBezTo>
                  <a:pt x="35" y="10"/>
                  <a:pt x="35" y="10"/>
                  <a:pt x="35" y="10"/>
                </a:cubicBezTo>
                <a:cubicBezTo>
                  <a:pt x="34" y="10"/>
                  <a:pt x="34" y="10"/>
                  <a:pt x="34" y="10"/>
                </a:cubicBezTo>
                <a:cubicBezTo>
                  <a:pt x="33" y="9"/>
                  <a:pt x="33" y="9"/>
                  <a:pt x="33" y="9"/>
                </a:cubicBezTo>
                <a:cubicBezTo>
                  <a:pt x="33" y="8"/>
                  <a:pt x="33" y="8"/>
                  <a:pt x="33" y="8"/>
                </a:cubicBezTo>
                <a:cubicBezTo>
                  <a:pt x="34" y="6"/>
                  <a:pt x="34" y="6"/>
                  <a:pt x="34" y="6"/>
                </a:cubicBezTo>
                <a:cubicBezTo>
                  <a:pt x="34" y="6"/>
                  <a:pt x="33" y="5"/>
                  <a:pt x="33" y="4"/>
                </a:cubicBezTo>
                <a:cubicBezTo>
                  <a:pt x="30" y="3"/>
                  <a:pt x="30" y="3"/>
                  <a:pt x="30" y="3"/>
                </a:cubicBezTo>
                <a:cubicBezTo>
                  <a:pt x="28" y="3"/>
                  <a:pt x="28" y="3"/>
                  <a:pt x="28" y="3"/>
                </a:cubicBezTo>
                <a:cubicBezTo>
                  <a:pt x="27" y="0"/>
                  <a:pt x="27" y="0"/>
                  <a:pt x="27" y="0"/>
                </a:cubicBezTo>
                <a:cubicBezTo>
                  <a:pt x="25" y="2"/>
                  <a:pt x="25" y="2"/>
                  <a:pt x="25" y="2"/>
                </a:cubicBezTo>
                <a:cubicBezTo>
                  <a:pt x="23" y="0"/>
                  <a:pt x="23" y="0"/>
                  <a:pt x="23" y="0"/>
                </a:cubicBezTo>
                <a:cubicBezTo>
                  <a:pt x="23" y="2"/>
                  <a:pt x="23" y="2"/>
                  <a:pt x="23" y="2"/>
                </a:cubicBezTo>
                <a:cubicBezTo>
                  <a:pt x="20" y="0"/>
                  <a:pt x="20" y="0"/>
                  <a:pt x="20" y="0"/>
                </a:cubicBezTo>
                <a:cubicBezTo>
                  <a:pt x="20" y="2"/>
                  <a:pt x="20" y="2"/>
                  <a:pt x="20" y="2"/>
                </a:cubicBezTo>
                <a:cubicBezTo>
                  <a:pt x="19" y="2"/>
                  <a:pt x="19" y="2"/>
                  <a:pt x="19" y="2"/>
                </a:cubicBezTo>
                <a:cubicBezTo>
                  <a:pt x="18" y="2"/>
                  <a:pt x="18" y="2"/>
                  <a:pt x="18" y="2"/>
                </a:cubicBezTo>
                <a:cubicBezTo>
                  <a:pt x="18" y="3"/>
                  <a:pt x="18" y="3"/>
                  <a:pt x="18" y="3"/>
                </a:cubicBezTo>
                <a:cubicBezTo>
                  <a:pt x="17" y="3"/>
                  <a:pt x="17" y="3"/>
                  <a:pt x="17" y="3"/>
                </a:cubicBezTo>
                <a:cubicBezTo>
                  <a:pt x="15" y="5"/>
                  <a:pt x="15" y="5"/>
                  <a:pt x="15" y="5"/>
                </a:cubicBezTo>
                <a:cubicBezTo>
                  <a:pt x="12" y="3"/>
                  <a:pt x="12" y="3"/>
                  <a:pt x="12" y="3"/>
                </a:cubicBezTo>
                <a:cubicBezTo>
                  <a:pt x="10" y="3"/>
                  <a:pt x="10" y="3"/>
                  <a:pt x="10" y="3"/>
                </a:cubicBezTo>
                <a:cubicBezTo>
                  <a:pt x="10" y="2"/>
                  <a:pt x="10" y="2"/>
                  <a:pt x="10" y="2"/>
                </a:cubicBezTo>
                <a:cubicBezTo>
                  <a:pt x="0" y="6"/>
                  <a:pt x="0" y="6"/>
                  <a:pt x="0" y="6"/>
                </a:cubicBezTo>
                <a:cubicBezTo>
                  <a:pt x="1" y="6"/>
                  <a:pt x="1" y="6"/>
                  <a:pt x="1" y="6"/>
                </a:cubicBezTo>
                <a:lnTo>
                  <a:pt x="1" y="8"/>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69" name="Freeform 180"/>
          <p:cNvSpPr>
            <a:spLocks/>
          </p:cNvSpPr>
          <p:nvPr/>
        </p:nvSpPr>
        <p:spPr bwMode="auto">
          <a:xfrm>
            <a:off x="4146945" y="1718022"/>
            <a:ext cx="96441" cy="113305"/>
          </a:xfrm>
          <a:custGeom>
            <a:avLst/>
            <a:gdLst>
              <a:gd name="T0" fmla="*/ 35 w 40"/>
              <a:gd name="T1" fmla="*/ 0 h 35"/>
              <a:gd name="T2" fmla="*/ 27 w 40"/>
              <a:gd name="T3" fmla="*/ 1 h 35"/>
              <a:gd name="T4" fmla="*/ 21 w 40"/>
              <a:gd name="T5" fmla="*/ 4 h 35"/>
              <a:gd name="T6" fmla="*/ 17 w 40"/>
              <a:gd name="T7" fmla="*/ 7 h 35"/>
              <a:gd name="T8" fmla="*/ 13 w 40"/>
              <a:gd name="T9" fmla="*/ 8 h 35"/>
              <a:gd name="T10" fmla="*/ 7 w 40"/>
              <a:gd name="T11" fmla="*/ 20 h 35"/>
              <a:gd name="T12" fmla="*/ 10 w 40"/>
              <a:gd name="T13" fmla="*/ 23 h 35"/>
              <a:gd name="T14" fmla="*/ 10 w 40"/>
              <a:gd name="T15" fmla="*/ 24 h 35"/>
              <a:gd name="T16" fmla="*/ 7 w 40"/>
              <a:gd name="T17" fmla="*/ 24 h 35"/>
              <a:gd name="T18" fmla="*/ 7 w 40"/>
              <a:gd name="T19" fmla="*/ 25 h 35"/>
              <a:gd name="T20" fmla="*/ 2 w 40"/>
              <a:gd name="T21" fmla="*/ 24 h 35"/>
              <a:gd name="T22" fmla="*/ 2 w 40"/>
              <a:gd name="T23" fmla="*/ 27 h 35"/>
              <a:gd name="T24" fmla="*/ 8 w 40"/>
              <a:gd name="T25" fmla="*/ 27 h 35"/>
              <a:gd name="T26" fmla="*/ 10 w 40"/>
              <a:gd name="T27" fmla="*/ 27 h 35"/>
              <a:gd name="T28" fmla="*/ 13 w 40"/>
              <a:gd name="T29" fmla="*/ 27 h 35"/>
              <a:gd name="T30" fmla="*/ 15 w 40"/>
              <a:gd name="T31" fmla="*/ 27 h 35"/>
              <a:gd name="T32" fmla="*/ 18 w 40"/>
              <a:gd name="T33" fmla="*/ 28 h 35"/>
              <a:gd name="T34" fmla="*/ 23 w 40"/>
              <a:gd name="T35" fmla="*/ 29 h 35"/>
              <a:gd name="T36" fmla="*/ 23 w 40"/>
              <a:gd name="T37" fmla="*/ 33 h 35"/>
              <a:gd name="T38" fmla="*/ 24 w 40"/>
              <a:gd name="T39" fmla="*/ 35 h 35"/>
              <a:gd name="T40" fmla="*/ 27 w 40"/>
              <a:gd name="T41" fmla="*/ 35 h 35"/>
              <a:gd name="T42" fmla="*/ 27 w 40"/>
              <a:gd name="T43" fmla="*/ 33 h 35"/>
              <a:gd name="T44" fmla="*/ 27 w 40"/>
              <a:gd name="T45" fmla="*/ 30 h 35"/>
              <a:gd name="T46" fmla="*/ 28 w 40"/>
              <a:gd name="T47" fmla="*/ 25 h 35"/>
              <a:gd name="T48" fmla="*/ 25 w 40"/>
              <a:gd name="T49" fmla="*/ 23 h 35"/>
              <a:gd name="T50" fmla="*/ 27 w 40"/>
              <a:gd name="T51" fmla="*/ 21 h 35"/>
              <a:gd name="T52" fmla="*/ 33 w 40"/>
              <a:gd name="T53" fmla="*/ 21 h 35"/>
              <a:gd name="T54" fmla="*/ 34 w 40"/>
              <a:gd name="T55" fmla="*/ 18 h 35"/>
              <a:gd name="T56" fmla="*/ 37 w 40"/>
              <a:gd name="T57" fmla="*/ 15 h 35"/>
              <a:gd name="T58" fmla="*/ 34 w 40"/>
              <a:gd name="T59" fmla="*/ 13 h 35"/>
              <a:gd name="T60" fmla="*/ 35 w 40"/>
              <a:gd name="T61" fmla="*/ 11 h 35"/>
              <a:gd name="T62" fmla="*/ 37 w 40"/>
              <a:gd name="T63" fmla="*/ 10 h 35"/>
              <a:gd name="T64" fmla="*/ 38 w 40"/>
              <a:gd name="T65" fmla="*/ 7 h 35"/>
              <a:gd name="T66" fmla="*/ 39 w 40"/>
              <a:gd name="T67" fmla="*/ 4 h 35"/>
              <a:gd name="T68" fmla="*/ 37 w 40"/>
              <a:gd name="T69"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35">
                <a:moveTo>
                  <a:pt x="37" y="1"/>
                </a:moveTo>
                <a:cubicBezTo>
                  <a:pt x="35" y="0"/>
                  <a:pt x="35" y="0"/>
                  <a:pt x="35" y="0"/>
                </a:cubicBezTo>
                <a:cubicBezTo>
                  <a:pt x="33" y="0"/>
                  <a:pt x="33" y="0"/>
                  <a:pt x="33" y="0"/>
                </a:cubicBezTo>
                <a:cubicBezTo>
                  <a:pt x="27" y="1"/>
                  <a:pt x="27" y="1"/>
                  <a:pt x="27" y="1"/>
                </a:cubicBezTo>
                <a:cubicBezTo>
                  <a:pt x="24" y="2"/>
                  <a:pt x="24" y="2"/>
                  <a:pt x="24" y="2"/>
                </a:cubicBezTo>
                <a:cubicBezTo>
                  <a:pt x="21" y="4"/>
                  <a:pt x="21" y="4"/>
                  <a:pt x="21" y="4"/>
                </a:cubicBezTo>
                <a:cubicBezTo>
                  <a:pt x="20" y="5"/>
                  <a:pt x="20" y="5"/>
                  <a:pt x="20" y="5"/>
                </a:cubicBezTo>
                <a:cubicBezTo>
                  <a:pt x="17" y="7"/>
                  <a:pt x="17" y="7"/>
                  <a:pt x="17" y="7"/>
                </a:cubicBezTo>
                <a:cubicBezTo>
                  <a:pt x="14" y="7"/>
                  <a:pt x="14" y="7"/>
                  <a:pt x="14" y="7"/>
                </a:cubicBezTo>
                <a:cubicBezTo>
                  <a:pt x="13" y="8"/>
                  <a:pt x="13" y="8"/>
                  <a:pt x="13" y="8"/>
                </a:cubicBezTo>
                <a:cubicBezTo>
                  <a:pt x="11" y="14"/>
                  <a:pt x="11" y="14"/>
                  <a:pt x="11" y="14"/>
                </a:cubicBezTo>
                <a:cubicBezTo>
                  <a:pt x="7" y="20"/>
                  <a:pt x="7" y="20"/>
                  <a:pt x="7" y="20"/>
                </a:cubicBezTo>
                <a:cubicBezTo>
                  <a:pt x="7" y="21"/>
                  <a:pt x="7" y="21"/>
                  <a:pt x="7" y="21"/>
                </a:cubicBezTo>
                <a:cubicBezTo>
                  <a:pt x="10" y="23"/>
                  <a:pt x="10" y="23"/>
                  <a:pt x="10" y="23"/>
                </a:cubicBezTo>
                <a:cubicBezTo>
                  <a:pt x="11" y="23"/>
                  <a:pt x="11" y="23"/>
                  <a:pt x="11" y="23"/>
                </a:cubicBezTo>
                <a:cubicBezTo>
                  <a:pt x="10" y="24"/>
                  <a:pt x="10" y="24"/>
                  <a:pt x="10" y="24"/>
                </a:cubicBezTo>
                <a:cubicBezTo>
                  <a:pt x="8" y="24"/>
                  <a:pt x="8" y="24"/>
                  <a:pt x="8" y="24"/>
                </a:cubicBezTo>
                <a:cubicBezTo>
                  <a:pt x="7" y="24"/>
                  <a:pt x="7" y="24"/>
                  <a:pt x="7" y="24"/>
                </a:cubicBezTo>
                <a:cubicBezTo>
                  <a:pt x="5" y="24"/>
                  <a:pt x="5" y="24"/>
                  <a:pt x="5" y="24"/>
                </a:cubicBezTo>
                <a:cubicBezTo>
                  <a:pt x="7" y="25"/>
                  <a:pt x="7" y="25"/>
                  <a:pt x="7" y="25"/>
                </a:cubicBezTo>
                <a:cubicBezTo>
                  <a:pt x="4" y="24"/>
                  <a:pt x="4" y="24"/>
                  <a:pt x="4" y="24"/>
                </a:cubicBezTo>
                <a:cubicBezTo>
                  <a:pt x="2" y="24"/>
                  <a:pt x="2" y="24"/>
                  <a:pt x="2" y="24"/>
                </a:cubicBezTo>
                <a:cubicBezTo>
                  <a:pt x="0" y="25"/>
                  <a:pt x="0" y="25"/>
                  <a:pt x="0" y="25"/>
                </a:cubicBezTo>
                <a:cubicBezTo>
                  <a:pt x="2" y="27"/>
                  <a:pt x="2" y="27"/>
                  <a:pt x="2" y="27"/>
                </a:cubicBezTo>
                <a:cubicBezTo>
                  <a:pt x="5" y="27"/>
                  <a:pt x="5" y="27"/>
                  <a:pt x="5" y="27"/>
                </a:cubicBezTo>
                <a:cubicBezTo>
                  <a:pt x="8" y="27"/>
                  <a:pt x="8" y="27"/>
                  <a:pt x="8" y="27"/>
                </a:cubicBezTo>
                <a:cubicBezTo>
                  <a:pt x="9" y="27"/>
                  <a:pt x="9" y="27"/>
                  <a:pt x="9" y="27"/>
                </a:cubicBezTo>
                <a:cubicBezTo>
                  <a:pt x="10" y="27"/>
                  <a:pt x="10" y="27"/>
                  <a:pt x="10" y="27"/>
                </a:cubicBezTo>
                <a:cubicBezTo>
                  <a:pt x="10" y="25"/>
                  <a:pt x="10" y="25"/>
                  <a:pt x="10" y="25"/>
                </a:cubicBezTo>
                <a:cubicBezTo>
                  <a:pt x="13" y="27"/>
                  <a:pt x="13" y="27"/>
                  <a:pt x="13" y="27"/>
                </a:cubicBezTo>
                <a:cubicBezTo>
                  <a:pt x="13" y="25"/>
                  <a:pt x="13" y="25"/>
                  <a:pt x="13" y="25"/>
                </a:cubicBezTo>
                <a:cubicBezTo>
                  <a:pt x="15" y="27"/>
                  <a:pt x="15" y="27"/>
                  <a:pt x="15" y="27"/>
                </a:cubicBezTo>
                <a:cubicBezTo>
                  <a:pt x="17" y="25"/>
                  <a:pt x="17" y="25"/>
                  <a:pt x="17" y="25"/>
                </a:cubicBezTo>
                <a:cubicBezTo>
                  <a:pt x="18" y="28"/>
                  <a:pt x="18" y="28"/>
                  <a:pt x="18" y="28"/>
                </a:cubicBezTo>
                <a:cubicBezTo>
                  <a:pt x="20" y="28"/>
                  <a:pt x="20" y="28"/>
                  <a:pt x="20" y="28"/>
                </a:cubicBezTo>
                <a:cubicBezTo>
                  <a:pt x="23" y="29"/>
                  <a:pt x="23" y="29"/>
                  <a:pt x="23" y="29"/>
                </a:cubicBezTo>
                <a:cubicBezTo>
                  <a:pt x="23" y="30"/>
                  <a:pt x="24" y="31"/>
                  <a:pt x="24" y="31"/>
                </a:cubicBezTo>
                <a:cubicBezTo>
                  <a:pt x="23" y="33"/>
                  <a:pt x="23" y="33"/>
                  <a:pt x="23" y="33"/>
                </a:cubicBezTo>
                <a:cubicBezTo>
                  <a:pt x="23" y="34"/>
                  <a:pt x="23" y="34"/>
                  <a:pt x="23" y="34"/>
                </a:cubicBezTo>
                <a:cubicBezTo>
                  <a:pt x="24" y="35"/>
                  <a:pt x="24" y="35"/>
                  <a:pt x="24" y="35"/>
                </a:cubicBezTo>
                <a:cubicBezTo>
                  <a:pt x="25" y="35"/>
                  <a:pt x="25" y="35"/>
                  <a:pt x="25" y="35"/>
                </a:cubicBezTo>
                <a:cubicBezTo>
                  <a:pt x="27" y="35"/>
                  <a:pt x="27" y="35"/>
                  <a:pt x="27" y="35"/>
                </a:cubicBezTo>
                <a:cubicBezTo>
                  <a:pt x="27" y="34"/>
                  <a:pt x="27" y="34"/>
                  <a:pt x="27" y="34"/>
                </a:cubicBezTo>
                <a:cubicBezTo>
                  <a:pt x="27" y="33"/>
                  <a:pt x="27" y="33"/>
                  <a:pt x="27" y="33"/>
                </a:cubicBezTo>
                <a:cubicBezTo>
                  <a:pt x="25" y="31"/>
                  <a:pt x="25" y="31"/>
                  <a:pt x="25" y="31"/>
                </a:cubicBezTo>
                <a:cubicBezTo>
                  <a:pt x="27" y="30"/>
                  <a:pt x="27" y="30"/>
                  <a:pt x="27" y="30"/>
                </a:cubicBezTo>
                <a:cubicBezTo>
                  <a:pt x="28" y="28"/>
                  <a:pt x="28" y="28"/>
                  <a:pt x="28" y="28"/>
                </a:cubicBezTo>
                <a:cubicBezTo>
                  <a:pt x="28" y="25"/>
                  <a:pt x="28" y="25"/>
                  <a:pt x="28" y="25"/>
                </a:cubicBezTo>
                <a:cubicBezTo>
                  <a:pt x="28" y="24"/>
                  <a:pt x="28" y="24"/>
                  <a:pt x="28" y="24"/>
                </a:cubicBezTo>
                <a:cubicBezTo>
                  <a:pt x="25" y="23"/>
                  <a:pt x="25" y="23"/>
                  <a:pt x="25" y="23"/>
                </a:cubicBezTo>
                <a:cubicBezTo>
                  <a:pt x="25" y="21"/>
                  <a:pt x="25" y="21"/>
                  <a:pt x="25" y="21"/>
                </a:cubicBezTo>
                <a:cubicBezTo>
                  <a:pt x="27" y="21"/>
                  <a:pt x="27" y="21"/>
                  <a:pt x="27" y="21"/>
                </a:cubicBezTo>
                <a:cubicBezTo>
                  <a:pt x="28" y="20"/>
                  <a:pt x="28" y="20"/>
                  <a:pt x="28" y="20"/>
                </a:cubicBezTo>
                <a:cubicBezTo>
                  <a:pt x="33" y="21"/>
                  <a:pt x="33" y="21"/>
                  <a:pt x="33" y="21"/>
                </a:cubicBezTo>
                <a:cubicBezTo>
                  <a:pt x="34" y="20"/>
                  <a:pt x="34" y="20"/>
                  <a:pt x="34" y="20"/>
                </a:cubicBezTo>
                <a:cubicBezTo>
                  <a:pt x="34" y="18"/>
                  <a:pt x="34" y="18"/>
                  <a:pt x="34" y="18"/>
                </a:cubicBezTo>
                <a:cubicBezTo>
                  <a:pt x="35" y="17"/>
                  <a:pt x="35" y="17"/>
                  <a:pt x="35" y="17"/>
                </a:cubicBezTo>
                <a:cubicBezTo>
                  <a:pt x="37" y="15"/>
                  <a:pt x="37" y="15"/>
                  <a:pt x="37" y="15"/>
                </a:cubicBezTo>
                <a:cubicBezTo>
                  <a:pt x="37" y="14"/>
                  <a:pt x="37" y="14"/>
                  <a:pt x="37" y="14"/>
                </a:cubicBezTo>
                <a:cubicBezTo>
                  <a:pt x="34" y="13"/>
                  <a:pt x="34" y="13"/>
                  <a:pt x="34" y="13"/>
                </a:cubicBezTo>
                <a:cubicBezTo>
                  <a:pt x="34" y="11"/>
                  <a:pt x="34" y="11"/>
                  <a:pt x="34" y="11"/>
                </a:cubicBezTo>
                <a:cubicBezTo>
                  <a:pt x="35" y="11"/>
                  <a:pt x="35" y="11"/>
                  <a:pt x="35" y="11"/>
                </a:cubicBezTo>
                <a:cubicBezTo>
                  <a:pt x="37" y="11"/>
                  <a:pt x="37" y="11"/>
                  <a:pt x="37" y="11"/>
                </a:cubicBezTo>
                <a:cubicBezTo>
                  <a:pt x="37" y="10"/>
                  <a:pt x="37" y="10"/>
                  <a:pt x="37" y="10"/>
                </a:cubicBezTo>
                <a:cubicBezTo>
                  <a:pt x="38" y="10"/>
                  <a:pt x="38" y="10"/>
                  <a:pt x="38" y="10"/>
                </a:cubicBezTo>
                <a:cubicBezTo>
                  <a:pt x="38" y="7"/>
                  <a:pt x="38" y="7"/>
                  <a:pt x="38" y="7"/>
                </a:cubicBezTo>
                <a:cubicBezTo>
                  <a:pt x="38" y="5"/>
                  <a:pt x="38" y="5"/>
                  <a:pt x="38" y="5"/>
                </a:cubicBezTo>
                <a:cubicBezTo>
                  <a:pt x="39" y="4"/>
                  <a:pt x="39" y="4"/>
                  <a:pt x="39" y="4"/>
                </a:cubicBezTo>
                <a:cubicBezTo>
                  <a:pt x="40" y="2"/>
                  <a:pt x="40" y="2"/>
                  <a:pt x="40" y="2"/>
                </a:cubicBezTo>
                <a:lnTo>
                  <a:pt x="37" y="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70" name="Freeform 181"/>
          <p:cNvSpPr>
            <a:spLocks/>
          </p:cNvSpPr>
          <p:nvPr/>
        </p:nvSpPr>
        <p:spPr bwMode="auto">
          <a:xfrm>
            <a:off x="5547121" y="1720485"/>
            <a:ext cx="1786" cy="4926"/>
          </a:xfrm>
          <a:custGeom>
            <a:avLst/>
            <a:gdLst>
              <a:gd name="T0" fmla="*/ 0 w 1"/>
              <a:gd name="T1" fmla="*/ 2 h 2"/>
              <a:gd name="T2" fmla="*/ 1 w 1"/>
              <a:gd name="T3" fmla="*/ 2 h 2"/>
              <a:gd name="T4" fmla="*/ 0 w 1"/>
              <a:gd name="T5" fmla="*/ 0 h 2"/>
              <a:gd name="T6" fmla="*/ 0 w 1"/>
              <a:gd name="T7" fmla="*/ 0 h 2"/>
              <a:gd name="T8" fmla="*/ 0 w 1"/>
              <a:gd name="T9" fmla="*/ 2 h 2"/>
              <a:gd name="T10" fmla="*/ 0 w 1"/>
              <a:gd name="T11" fmla="*/ 2 h 2"/>
              <a:gd name="T12" fmla="*/ 0 w 1"/>
              <a:gd name="T13" fmla="*/ 2 h 2"/>
              <a:gd name="T14" fmla="*/ 0 w 1"/>
              <a:gd name="T15" fmla="*/ 2 h 2"/>
              <a:gd name="T16" fmla="*/ 0 w 1"/>
              <a:gd name="T17" fmla="*/ 2 h 2"/>
              <a:gd name="T18" fmla="*/ 0 w 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lnTo>
                  <a:pt x="1" y="2"/>
                </a:lnTo>
                <a:lnTo>
                  <a:pt x="0" y="0"/>
                </a:lnTo>
                <a:lnTo>
                  <a:pt x="0" y="0"/>
                </a:lnTo>
                <a:lnTo>
                  <a:pt x="0" y="2"/>
                </a:lnTo>
                <a:lnTo>
                  <a:pt x="0" y="2"/>
                </a:lnTo>
                <a:lnTo>
                  <a:pt x="0" y="2"/>
                </a:lnTo>
                <a:lnTo>
                  <a:pt x="0" y="2"/>
                </a:lnTo>
                <a:lnTo>
                  <a:pt x="0" y="2"/>
                </a:lnTo>
                <a:lnTo>
                  <a:pt x="0" y="2"/>
                </a:lnTo>
                <a:close/>
              </a:path>
            </a:pathLst>
          </a:custGeom>
          <a:solidFill>
            <a:schemeClr val="accent5">
              <a:lumMod val="20000"/>
              <a:lumOff val="80000"/>
              <a:alpha val="50000"/>
            </a:schemeClr>
          </a:solidFill>
          <a:ln w="9525">
            <a:solidFill>
              <a:schemeClr val="accent5">
                <a:lumMod val="75000"/>
                <a:alpha val="20000"/>
              </a:schemeClr>
            </a:solidFill>
            <a:round/>
            <a:headEnd/>
            <a:tailEnd/>
          </a:ln>
          <a:extLst/>
        </p:spPr>
        <p:txBody>
          <a:bodyPr/>
          <a:lstStyle/>
          <a:p>
            <a:pPr>
              <a:defRPr/>
            </a:pPr>
            <a:endParaRPr lang="en-GB">
              <a:solidFill>
                <a:prstClr val="black"/>
              </a:solidFill>
            </a:endParaRPr>
          </a:p>
        </p:txBody>
      </p:sp>
      <p:sp>
        <p:nvSpPr>
          <p:cNvPr id="5271" name="Freeform 182"/>
          <p:cNvSpPr>
            <a:spLocks/>
          </p:cNvSpPr>
          <p:nvPr/>
        </p:nvSpPr>
        <p:spPr bwMode="auto">
          <a:xfrm>
            <a:off x="5532832" y="1767284"/>
            <a:ext cx="23218" cy="29558"/>
          </a:xfrm>
          <a:custGeom>
            <a:avLst/>
            <a:gdLst>
              <a:gd name="T0" fmla="*/ 7 w 13"/>
              <a:gd name="T1" fmla="*/ 3 h 12"/>
              <a:gd name="T2" fmla="*/ 0 w 13"/>
              <a:gd name="T3" fmla="*/ 7 h 12"/>
              <a:gd name="T4" fmla="*/ 0 w 13"/>
              <a:gd name="T5" fmla="*/ 8 h 12"/>
              <a:gd name="T6" fmla="*/ 3 w 13"/>
              <a:gd name="T7" fmla="*/ 8 h 12"/>
              <a:gd name="T8" fmla="*/ 7 w 13"/>
              <a:gd name="T9" fmla="*/ 11 h 12"/>
              <a:gd name="T10" fmla="*/ 11 w 13"/>
              <a:gd name="T11" fmla="*/ 12 h 12"/>
              <a:gd name="T12" fmla="*/ 12 w 13"/>
              <a:gd name="T13" fmla="*/ 12 h 12"/>
              <a:gd name="T14" fmla="*/ 13 w 13"/>
              <a:gd name="T15" fmla="*/ 12 h 12"/>
              <a:gd name="T16" fmla="*/ 11 w 13"/>
              <a:gd name="T17" fmla="*/ 0 h 12"/>
              <a:gd name="T18" fmla="*/ 8 w 13"/>
              <a:gd name="T19" fmla="*/ 3 h 12"/>
              <a:gd name="T20" fmla="*/ 7 w 13"/>
              <a:gd name="T21" fmla="*/ 3 h 12"/>
              <a:gd name="T22" fmla="*/ 7 w 13"/>
              <a:gd name="T23" fmla="*/ 3 h 12"/>
              <a:gd name="T24" fmla="*/ 7 w 13"/>
              <a:gd name="T25" fmla="*/ 3 h 12"/>
              <a:gd name="T26" fmla="*/ 7 w 13"/>
              <a:gd name="T27" fmla="*/ 3 h 12"/>
              <a:gd name="T28" fmla="*/ 7 w 13"/>
              <a:gd name="T29" fmla="*/ 3 h 12"/>
              <a:gd name="T30" fmla="*/ 7 w 13"/>
              <a:gd name="T31"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2">
                <a:moveTo>
                  <a:pt x="7" y="3"/>
                </a:moveTo>
                <a:lnTo>
                  <a:pt x="0" y="7"/>
                </a:lnTo>
                <a:lnTo>
                  <a:pt x="0" y="8"/>
                </a:lnTo>
                <a:lnTo>
                  <a:pt x="3" y="8"/>
                </a:lnTo>
                <a:lnTo>
                  <a:pt x="7" y="11"/>
                </a:lnTo>
                <a:lnTo>
                  <a:pt x="11" y="12"/>
                </a:lnTo>
                <a:lnTo>
                  <a:pt x="12" y="12"/>
                </a:lnTo>
                <a:lnTo>
                  <a:pt x="13" y="12"/>
                </a:lnTo>
                <a:lnTo>
                  <a:pt x="11" y="0"/>
                </a:lnTo>
                <a:lnTo>
                  <a:pt x="8" y="3"/>
                </a:lnTo>
                <a:lnTo>
                  <a:pt x="7" y="3"/>
                </a:lnTo>
                <a:lnTo>
                  <a:pt x="7" y="3"/>
                </a:lnTo>
                <a:lnTo>
                  <a:pt x="7" y="3"/>
                </a:lnTo>
                <a:lnTo>
                  <a:pt x="7" y="3"/>
                </a:lnTo>
                <a:lnTo>
                  <a:pt x="7" y="3"/>
                </a:lnTo>
                <a:lnTo>
                  <a:pt x="7" y="3"/>
                </a:lnTo>
                <a:close/>
              </a:path>
            </a:pathLst>
          </a:custGeom>
          <a:solidFill>
            <a:schemeClr val="accent5">
              <a:lumMod val="20000"/>
              <a:lumOff val="80000"/>
              <a:alpha val="50000"/>
            </a:schemeClr>
          </a:solidFill>
          <a:ln w="9525">
            <a:solidFill>
              <a:schemeClr val="accent5">
                <a:lumMod val="75000"/>
                <a:alpha val="20000"/>
              </a:schemeClr>
            </a:solidFill>
            <a:round/>
            <a:headEnd/>
            <a:tailEnd/>
          </a:ln>
          <a:extLst/>
        </p:spPr>
        <p:txBody>
          <a:bodyPr/>
          <a:lstStyle/>
          <a:p>
            <a:pPr>
              <a:defRPr/>
            </a:pPr>
            <a:endParaRPr lang="en-GB">
              <a:solidFill>
                <a:prstClr val="black"/>
              </a:solidFill>
            </a:endParaRPr>
          </a:p>
        </p:txBody>
      </p:sp>
      <p:sp>
        <p:nvSpPr>
          <p:cNvPr id="5272" name="Freeform 183"/>
          <p:cNvSpPr>
            <a:spLocks/>
          </p:cNvSpPr>
          <p:nvPr/>
        </p:nvSpPr>
        <p:spPr bwMode="auto">
          <a:xfrm>
            <a:off x="5545333" y="1735264"/>
            <a:ext cx="7144" cy="24632"/>
          </a:xfrm>
          <a:custGeom>
            <a:avLst/>
            <a:gdLst>
              <a:gd name="T0" fmla="*/ 1 w 4"/>
              <a:gd name="T1" fmla="*/ 2 h 10"/>
              <a:gd name="T2" fmla="*/ 1 w 4"/>
              <a:gd name="T3" fmla="*/ 4 h 10"/>
              <a:gd name="T4" fmla="*/ 0 w 4"/>
              <a:gd name="T5" fmla="*/ 6 h 10"/>
              <a:gd name="T6" fmla="*/ 4 w 4"/>
              <a:gd name="T7" fmla="*/ 10 h 10"/>
              <a:gd name="T8" fmla="*/ 2 w 4"/>
              <a:gd name="T9" fmla="*/ 0 h 10"/>
              <a:gd name="T10" fmla="*/ 1 w 4"/>
              <a:gd name="T11" fmla="*/ 0 h 10"/>
              <a:gd name="T12" fmla="*/ 1 w 4"/>
              <a:gd name="T13" fmla="*/ 2 h 10"/>
              <a:gd name="T14" fmla="*/ 1 w 4"/>
              <a:gd name="T15" fmla="*/ 2 h 10"/>
              <a:gd name="T16" fmla="*/ 1 w 4"/>
              <a:gd name="T17" fmla="*/ 2 h 10"/>
              <a:gd name="T18" fmla="*/ 1 w 4"/>
              <a:gd name="T19" fmla="*/ 2 h 10"/>
              <a:gd name="T20" fmla="*/ 1 w 4"/>
              <a:gd name="T21" fmla="*/ 2 h 10"/>
              <a:gd name="T22" fmla="*/ 1 w 4"/>
              <a:gd name="T23"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0">
                <a:moveTo>
                  <a:pt x="1" y="2"/>
                </a:moveTo>
                <a:lnTo>
                  <a:pt x="1" y="4"/>
                </a:lnTo>
                <a:lnTo>
                  <a:pt x="0" y="6"/>
                </a:lnTo>
                <a:lnTo>
                  <a:pt x="4" y="10"/>
                </a:lnTo>
                <a:lnTo>
                  <a:pt x="2" y="0"/>
                </a:lnTo>
                <a:lnTo>
                  <a:pt x="1" y="0"/>
                </a:lnTo>
                <a:lnTo>
                  <a:pt x="1" y="2"/>
                </a:lnTo>
                <a:lnTo>
                  <a:pt x="1" y="2"/>
                </a:lnTo>
                <a:lnTo>
                  <a:pt x="1" y="2"/>
                </a:lnTo>
                <a:lnTo>
                  <a:pt x="1" y="2"/>
                </a:lnTo>
                <a:lnTo>
                  <a:pt x="1" y="2"/>
                </a:lnTo>
                <a:lnTo>
                  <a:pt x="1" y="2"/>
                </a:lnTo>
                <a:close/>
              </a:path>
            </a:pathLst>
          </a:custGeom>
          <a:solidFill>
            <a:schemeClr val="accent5">
              <a:lumMod val="20000"/>
              <a:lumOff val="80000"/>
              <a:alpha val="50000"/>
            </a:schemeClr>
          </a:solidFill>
          <a:ln w="9525">
            <a:solidFill>
              <a:schemeClr val="accent5">
                <a:lumMod val="75000"/>
                <a:alpha val="20000"/>
              </a:schemeClr>
            </a:solidFill>
            <a:round/>
            <a:headEnd/>
            <a:tailEnd/>
          </a:ln>
          <a:extLst/>
        </p:spPr>
        <p:txBody>
          <a:bodyPr/>
          <a:lstStyle/>
          <a:p>
            <a:pPr>
              <a:defRPr/>
            </a:pPr>
            <a:endParaRPr lang="en-GB">
              <a:solidFill>
                <a:prstClr val="black"/>
              </a:solidFill>
            </a:endParaRPr>
          </a:p>
        </p:txBody>
      </p:sp>
      <p:sp>
        <p:nvSpPr>
          <p:cNvPr id="5273" name="Freeform 184"/>
          <p:cNvSpPr>
            <a:spLocks noEditPoints="1"/>
          </p:cNvSpPr>
          <p:nvPr/>
        </p:nvSpPr>
        <p:spPr bwMode="auto">
          <a:xfrm>
            <a:off x="5459611" y="779559"/>
            <a:ext cx="2732483" cy="1408926"/>
          </a:xfrm>
          <a:custGeom>
            <a:avLst/>
            <a:gdLst>
              <a:gd name="T0" fmla="*/ 1141 w 1152"/>
              <a:gd name="T1" fmla="*/ 127 h 431"/>
              <a:gd name="T2" fmla="*/ 1101 w 1152"/>
              <a:gd name="T3" fmla="*/ 126 h 431"/>
              <a:gd name="T4" fmla="*/ 985 w 1152"/>
              <a:gd name="T5" fmla="*/ 90 h 431"/>
              <a:gd name="T6" fmla="*/ 903 w 1152"/>
              <a:gd name="T7" fmla="*/ 93 h 431"/>
              <a:gd name="T8" fmla="*/ 738 w 1152"/>
              <a:gd name="T9" fmla="*/ 74 h 431"/>
              <a:gd name="T10" fmla="*/ 668 w 1152"/>
              <a:gd name="T11" fmla="*/ 59 h 431"/>
              <a:gd name="T12" fmla="*/ 608 w 1152"/>
              <a:gd name="T13" fmla="*/ 66 h 431"/>
              <a:gd name="T14" fmla="*/ 530 w 1152"/>
              <a:gd name="T15" fmla="*/ 66 h 431"/>
              <a:gd name="T16" fmla="*/ 505 w 1152"/>
              <a:gd name="T17" fmla="*/ 47 h 431"/>
              <a:gd name="T18" fmla="*/ 417 w 1152"/>
              <a:gd name="T19" fmla="*/ 47 h 431"/>
              <a:gd name="T20" fmla="*/ 338 w 1152"/>
              <a:gd name="T21" fmla="*/ 39 h 431"/>
              <a:gd name="T22" fmla="*/ 335 w 1152"/>
              <a:gd name="T23" fmla="*/ 34 h 431"/>
              <a:gd name="T24" fmla="*/ 325 w 1152"/>
              <a:gd name="T25" fmla="*/ 13 h 431"/>
              <a:gd name="T26" fmla="*/ 234 w 1152"/>
              <a:gd name="T27" fmla="*/ 4 h 431"/>
              <a:gd name="T28" fmla="*/ 203 w 1152"/>
              <a:gd name="T29" fmla="*/ 17 h 431"/>
              <a:gd name="T30" fmla="*/ 145 w 1152"/>
              <a:gd name="T31" fmla="*/ 36 h 431"/>
              <a:gd name="T32" fmla="*/ 125 w 1152"/>
              <a:gd name="T33" fmla="*/ 59 h 431"/>
              <a:gd name="T34" fmla="*/ 97 w 1152"/>
              <a:gd name="T35" fmla="*/ 69 h 431"/>
              <a:gd name="T36" fmla="*/ 52 w 1152"/>
              <a:gd name="T37" fmla="*/ 67 h 431"/>
              <a:gd name="T38" fmla="*/ 115 w 1152"/>
              <a:gd name="T39" fmla="*/ 110 h 431"/>
              <a:gd name="T40" fmla="*/ 76 w 1152"/>
              <a:gd name="T41" fmla="*/ 127 h 431"/>
              <a:gd name="T42" fmla="*/ 62 w 1152"/>
              <a:gd name="T43" fmla="*/ 93 h 431"/>
              <a:gd name="T44" fmla="*/ 11 w 1152"/>
              <a:gd name="T45" fmla="*/ 52 h 431"/>
              <a:gd name="T46" fmla="*/ 21 w 1152"/>
              <a:gd name="T47" fmla="*/ 89 h 431"/>
              <a:gd name="T48" fmla="*/ 32 w 1152"/>
              <a:gd name="T49" fmla="*/ 165 h 431"/>
              <a:gd name="T50" fmla="*/ 43 w 1152"/>
              <a:gd name="T51" fmla="*/ 248 h 431"/>
              <a:gd name="T52" fmla="*/ 57 w 1152"/>
              <a:gd name="T53" fmla="*/ 277 h 431"/>
              <a:gd name="T54" fmla="*/ 122 w 1152"/>
              <a:gd name="T55" fmla="*/ 264 h 431"/>
              <a:gd name="T56" fmla="*/ 159 w 1152"/>
              <a:gd name="T57" fmla="*/ 281 h 431"/>
              <a:gd name="T58" fmla="*/ 196 w 1152"/>
              <a:gd name="T59" fmla="*/ 282 h 431"/>
              <a:gd name="T60" fmla="*/ 268 w 1152"/>
              <a:gd name="T61" fmla="*/ 322 h 431"/>
              <a:gd name="T62" fmla="*/ 326 w 1152"/>
              <a:gd name="T63" fmla="*/ 342 h 431"/>
              <a:gd name="T64" fmla="*/ 370 w 1152"/>
              <a:gd name="T65" fmla="*/ 322 h 431"/>
              <a:gd name="T66" fmla="*/ 436 w 1152"/>
              <a:gd name="T67" fmla="*/ 332 h 431"/>
              <a:gd name="T68" fmla="*/ 490 w 1152"/>
              <a:gd name="T69" fmla="*/ 330 h 431"/>
              <a:gd name="T70" fmla="*/ 578 w 1152"/>
              <a:gd name="T71" fmla="*/ 343 h 431"/>
              <a:gd name="T72" fmla="*/ 654 w 1152"/>
              <a:gd name="T73" fmla="*/ 334 h 431"/>
              <a:gd name="T74" fmla="*/ 674 w 1152"/>
              <a:gd name="T75" fmla="*/ 287 h 431"/>
              <a:gd name="T76" fmla="*/ 750 w 1152"/>
              <a:gd name="T77" fmla="*/ 337 h 431"/>
              <a:gd name="T78" fmla="*/ 817 w 1152"/>
              <a:gd name="T79" fmla="*/ 363 h 431"/>
              <a:gd name="T80" fmla="*/ 843 w 1152"/>
              <a:gd name="T81" fmla="*/ 393 h 431"/>
              <a:gd name="T82" fmla="*/ 843 w 1152"/>
              <a:gd name="T83" fmla="*/ 427 h 431"/>
              <a:gd name="T84" fmla="*/ 884 w 1152"/>
              <a:gd name="T85" fmla="*/ 401 h 431"/>
              <a:gd name="T86" fmla="*/ 874 w 1152"/>
              <a:gd name="T87" fmla="*/ 324 h 431"/>
              <a:gd name="T88" fmla="*/ 833 w 1152"/>
              <a:gd name="T89" fmla="*/ 277 h 431"/>
              <a:gd name="T90" fmla="*/ 801 w 1152"/>
              <a:gd name="T91" fmla="*/ 277 h 431"/>
              <a:gd name="T92" fmla="*/ 797 w 1152"/>
              <a:gd name="T93" fmla="*/ 229 h 431"/>
              <a:gd name="T94" fmla="*/ 859 w 1152"/>
              <a:gd name="T95" fmla="*/ 211 h 431"/>
              <a:gd name="T96" fmla="*/ 920 w 1152"/>
              <a:gd name="T97" fmla="*/ 213 h 431"/>
              <a:gd name="T98" fmla="*/ 912 w 1152"/>
              <a:gd name="T99" fmla="*/ 181 h 431"/>
              <a:gd name="T100" fmla="*/ 959 w 1152"/>
              <a:gd name="T101" fmla="*/ 185 h 431"/>
              <a:gd name="T102" fmla="*/ 975 w 1152"/>
              <a:gd name="T103" fmla="*/ 182 h 431"/>
              <a:gd name="T104" fmla="*/ 972 w 1152"/>
              <a:gd name="T105" fmla="*/ 222 h 431"/>
              <a:gd name="T106" fmla="*/ 1021 w 1152"/>
              <a:gd name="T107" fmla="*/ 301 h 431"/>
              <a:gd name="T108" fmla="*/ 1042 w 1152"/>
              <a:gd name="T109" fmla="*/ 285 h 431"/>
              <a:gd name="T110" fmla="*/ 1044 w 1152"/>
              <a:gd name="T111" fmla="*/ 251 h 431"/>
              <a:gd name="T112" fmla="*/ 999 w 1152"/>
              <a:gd name="T113" fmla="*/ 211 h 431"/>
              <a:gd name="T114" fmla="*/ 1025 w 1152"/>
              <a:gd name="T115" fmla="*/ 199 h 431"/>
              <a:gd name="T116" fmla="*/ 1069 w 1152"/>
              <a:gd name="T117" fmla="*/ 182 h 431"/>
              <a:gd name="T118" fmla="*/ 1098 w 1152"/>
              <a:gd name="T119" fmla="*/ 165 h 431"/>
              <a:gd name="T120" fmla="*/ 1074 w 1152"/>
              <a:gd name="T121" fmla="*/ 139 h 431"/>
              <a:gd name="T122" fmla="*/ 1121 w 1152"/>
              <a:gd name="T123" fmla="*/ 143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52" h="431">
                <a:moveTo>
                  <a:pt x="1150" y="149"/>
                </a:moveTo>
                <a:cubicBezTo>
                  <a:pt x="1152" y="149"/>
                  <a:pt x="1152" y="149"/>
                  <a:pt x="1152" y="149"/>
                </a:cubicBezTo>
                <a:cubicBezTo>
                  <a:pt x="1148" y="146"/>
                  <a:pt x="1148" y="146"/>
                  <a:pt x="1148" y="146"/>
                </a:cubicBezTo>
                <a:cubicBezTo>
                  <a:pt x="1145" y="146"/>
                  <a:pt x="1145" y="146"/>
                  <a:pt x="1145" y="146"/>
                </a:cubicBezTo>
                <a:cubicBezTo>
                  <a:pt x="1142" y="146"/>
                  <a:pt x="1142" y="146"/>
                  <a:pt x="1142" y="146"/>
                </a:cubicBezTo>
                <a:cubicBezTo>
                  <a:pt x="1142" y="145"/>
                  <a:pt x="1142" y="145"/>
                  <a:pt x="1142" y="145"/>
                </a:cubicBezTo>
                <a:cubicBezTo>
                  <a:pt x="1140" y="145"/>
                  <a:pt x="1140" y="145"/>
                  <a:pt x="1140" y="145"/>
                </a:cubicBezTo>
                <a:cubicBezTo>
                  <a:pt x="1141" y="143"/>
                  <a:pt x="1141" y="143"/>
                  <a:pt x="1141" y="143"/>
                </a:cubicBezTo>
                <a:cubicBezTo>
                  <a:pt x="1144" y="143"/>
                  <a:pt x="1144" y="143"/>
                  <a:pt x="1144" y="143"/>
                </a:cubicBezTo>
                <a:cubicBezTo>
                  <a:pt x="1144" y="142"/>
                  <a:pt x="1144" y="142"/>
                  <a:pt x="1144" y="142"/>
                </a:cubicBezTo>
                <a:cubicBezTo>
                  <a:pt x="1141" y="140"/>
                  <a:pt x="1141" y="140"/>
                  <a:pt x="1141" y="140"/>
                </a:cubicBezTo>
                <a:cubicBezTo>
                  <a:pt x="1137" y="139"/>
                  <a:pt x="1137" y="139"/>
                  <a:pt x="1137" y="139"/>
                </a:cubicBezTo>
                <a:cubicBezTo>
                  <a:pt x="1141" y="139"/>
                  <a:pt x="1141" y="139"/>
                  <a:pt x="1141" y="139"/>
                </a:cubicBezTo>
                <a:cubicBezTo>
                  <a:pt x="1137" y="136"/>
                  <a:pt x="1137" y="136"/>
                  <a:pt x="1137" y="136"/>
                </a:cubicBezTo>
                <a:cubicBezTo>
                  <a:pt x="1134" y="136"/>
                  <a:pt x="1134" y="136"/>
                  <a:pt x="1134" y="136"/>
                </a:cubicBezTo>
                <a:cubicBezTo>
                  <a:pt x="1131" y="135"/>
                  <a:pt x="1131" y="135"/>
                  <a:pt x="1131" y="135"/>
                </a:cubicBezTo>
                <a:cubicBezTo>
                  <a:pt x="1134" y="135"/>
                  <a:pt x="1134" y="135"/>
                  <a:pt x="1134" y="135"/>
                </a:cubicBezTo>
                <a:cubicBezTo>
                  <a:pt x="1138" y="136"/>
                  <a:pt x="1138" y="136"/>
                  <a:pt x="1138" y="136"/>
                </a:cubicBezTo>
                <a:cubicBezTo>
                  <a:pt x="1142" y="136"/>
                  <a:pt x="1142" y="136"/>
                  <a:pt x="1142" y="136"/>
                </a:cubicBezTo>
                <a:cubicBezTo>
                  <a:pt x="1147" y="136"/>
                  <a:pt x="1147" y="136"/>
                  <a:pt x="1147" y="136"/>
                </a:cubicBezTo>
                <a:cubicBezTo>
                  <a:pt x="1144" y="135"/>
                  <a:pt x="1144" y="135"/>
                  <a:pt x="1144" y="135"/>
                </a:cubicBezTo>
                <a:cubicBezTo>
                  <a:pt x="1142" y="133"/>
                  <a:pt x="1142" y="133"/>
                  <a:pt x="1142" y="133"/>
                </a:cubicBezTo>
                <a:cubicBezTo>
                  <a:pt x="1148" y="135"/>
                  <a:pt x="1148" y="135"/>
                  <a:pt x="1148" y="135"/>
                </a:cubicBezTo>
                <a:cubicBezTo>
                  <a:pt x="1145" y="132"/>
                  <a:pt x="1145" y="132"/>
                  <a:pt x="1145" y="132"/>
                </a:cubicBezTo>
                <a:cubicBezTo>
                  <a:pt x="1145" y="130"/>
                  <a:pt x="1145" y="130"/>
                  <a:pt x="1145" y="130"/>
                </a:cubicBezTo>
                <a:cubicBezTo>
                  <a:pt x="1147" y="129"/>
                  <a:pt x="1147" y="129"/>
                  <a:pt x="1147" y="129"/>
                </a:cubicBezTo>
                <a:cubicBezTo>
                  <a:pt x="1144" y="129"/>
                  <a:pt x="1144" y="129"/>
                  <a:pt x="1144" y="129"/>
                </a:cubicBezTo>
                <a:cubicBezTo>
                  <a:pt x="1141" y="127"/>
                  <a:pt x="1141" y="127"/>
                  <a:pt x="1141" y="127"/>
                </a:cubicBezTo>
                <a:cubicBezTo>
                  <a:pt x="1138" y="126"/>
                  <a:pt x="1138" y="126"/>
                  <a:pt x="1138" y="126"/>
                </a:cubicBezTo>
                <a:cubicBezTo>
                  <a:pt x="1137" y="127"/>
                  <a:pt x="1137" y="127"/>
                  <a:pt x="1137" y="127"/>
                </a:cubicBezTo>
                <a:cubicBezTo>
                  <a:pt x="1135" y="126"/>
                  <a:pt x="1135" y="126"/>
                  <a:pt x="1135" y="126"/>
                </a:cubicBezTo>
                <a:cubicBezTo>
                  <a:pt x="1132" y="125"/>
                  <a:pt x="1132" y="125"/>
                  <a:pt x="1132" y="125"/>
                </a:cubicBezTo>
                <a:cubicBezTo>
                  <a:pt x="1125" y="123"/>
                  <a:pt x="1125" y="123"/>
                  <a:pt x="1125" y="123"/>
                </a:cubicBezTo>
                <a:cubicBezTo>
                  <a:pt x="1118" y="120"/>
                  <a:pt x="1118" y="120"/>
                  <a:pt x="1118" y="120"/>
                </a:cubicBezTo>
                <a:cubicBezTo>
                  <a:pt x="1111" y="119"/>
                  <a:pt x="1111" y="119"/>
                  <a:pt x="1111" y="119"/>
                </a:cubicBezTo>
                <a:cubicBezTo>
                  <a:pt x="1108" y="119"/>
                  <a:pt x="1108" y="119"/>
                  <a:pt x="1108" y="119"/>
                </a:cubicBezTo>
                <a:cubicBezTo>
                  <a:pt x="1102" y="117"/>
                  <a:pt x="1102" y="117"/>
                  <a:pt x="1102" y="117"/>
                </a:cubicBezTo>
                <a:cubicBezTo>
                  <a:pt x="1105" y="119"/>
                  <a:pt x="1105" y="119"/>
                  <a:pt x="1105" y="119"/>
                </a:cubicBezTo>
                <a:cubicBezTo>
                  <a:pt x="1102" y="119"/>
                  <a:pt x="1102" y="119"/>
                  <a:pt x="1102" y="119"/>
                </a:cubicBezTo>
                <a:cubicBezTo>
                  <a:pt x="1104" y="120"/>
                  <a:pt x="1104" y="120"/>
                  <a:pt x="1104" y="120"/>
                </a:cubicBezTo>
                <a:cubicBezTo>
                  <a:pt x="1101" y="119"/>
                  <a:pt x="1101" y="119"/>
                  <a:pt x="1101" y="119"/>
                </a:cubicBezTo>
                <a:cubicBezTo>
                  <a:pt x="1099" y="117"/>
                  <a:pt x="1099" y="117"/>
                  <a:pt x="1099" y="117"/>
                </a:cubicBezTo>
                <a:cubicBezTo>
                  <a:pt x="1097" y="117"/>
                  <a:pt x="1097" y="117"/>
                  <a:pt x="1097" y="117"/>
                </a:cubicBezTo>
                <a:cubicBezTo>
                  <a:pt x="1095" y="117"/>
                  <a:pt x="1095" y="117"/>
                  <a:pt x="1095" y="117"/>
                </a:cubicBezTo>
                <a:cubicBezTo>
                  <a:pt x="1087" y="117"/>
                  <a:pt x="1087" y="117"/>
                  <a:pt x="1087" y="117"/>
                </a:cubicBezTo>
                <a:cubicBezTo>
                  <a:pt x="1094" y="119"/>
                  <a:pt x="1094" y="119"/>
                  <a:pt x="1094" y="119"/>
                </a:cubicBezTo>
                <a:cubicBezTo>
                  <a:pt x="1098" y="122"/>
                  <a:pt x="1098" y="122"/>
                  <a:pt x="1098" y="122"/>
                </a:cubicBezTo>
                <a:cubicBezTo>
                  <a:pt x="1099" y="122"/>
                  <a:pt x="1099" y="122"/>
                  <a:pt x="1099" y="122"/>
                </a:cubicBezTo>
                <a:cubicBezTo>
                  <a:pt x="1098" y="123"/>
                  <a:pt x="1098" y="123"/>
                  <a:pt x="1098" y="123"/>
                </a:cubicBezTo>
                <a:cubicBezTo>
                  <a:pt x="1101" y="123"/>
                  <a:pt x="1101" y="123"/>
                  <a:pt x="1101" y="123"/>
                </a:cubicBezTo>
                <a:cubicBezTo>
                  <a:pt x="1104" y="125"/>
                  <a:pt x="1104" y="125"/>
                  <a:pt x="1104" y="125"/>
                </a:cubicBezTo>
                <a:cubicBezTo>
                  <a:pt x="1107" y="126"/>
                  <a:pt x="1107" y="126"/>
                  <a:pt x="1107" y="126"/>
                </a:cubicBezTo>
                <a:cubicBezTo>
                  <a:pt x="1107" y="127"/>
                  <a:pt x="1107" y="127"/>
                  <a:pt x="1107" y="127"/>
                </a:cubicBezTo>
                <a:cubicBezTo>
                  <a:pt x="1104" y="126"/>
                  <a:pt x="1104" y="126"/>
                  <a:pt x="1104" y="126"/>
                </a:cubicBezTo>
                <a:cubicBezTo>
                  <a:pt x="1102" y="125"/>
                  <a:pt x="1102" y="125"/>
                  <a:pt x="1102" y="125"/>
                </a:cubicBezTo>
                <a:cubicBezTo>
                  <a:pt x="1101" y="126"/>
                  <a:pt x="1101" y="126"/>
                  <a:pt x="1101" y="126"/>
                </a:cubicBezTo>
                <a:cubicBezTo>
                  <a:pt x="1098" y="125"/>
                  <a:pt x="1098" y="125"/>
                  <a:pt x="1098" y="125"/>
                </a:cubicBezTo>
                <a:cubicBezTo>
                  <a:pt x="1094" y="123"/>
                  <a:pt x="1094" y="123"/>
                  <a:pt x="1094" y="123"/>
                </a:cubicBezTo>
                <a:cubicBezTo>
                  <a:pt x="1091" y="122"/>
                  <a:pt x="1091" y="122"/>
                  <a:pt x="1091" y="122"/>
                </a:cubicBezTo>
                <a:cubicBezTo>
                  <a:pt x="1092" y="122"/>
                  <a:pt x="1092" y="122"/>
                  <a:pt x="1092" y="122"/>
                </a:cubicBezTo>
                <a:cubicBezTo>
                  <a:pt x="1084" y="116"/>
                  <a:pt x="1084" y="116"/>
                  <a:pt x="1084" y="116"/>
                </a:cubicBezTo>
                <a:cubicBezTo>
                  <a:pt x="1079" y="115"/>
                  <a:pt x="1079" y="115"/>
                  <a:pt x="1079" y="115"/>
                </a:cubicBezTo>
                <a:cubicBezTo>
                  <a:pt x="1077" y="113"/>
                  <a:pt x="1077" y="113"/>
                  <a:pt x="1077" y="113"/>
                </a:cubicBezTo>
                <a:cubicBezTo>
                  <a:pt x="1075" y="113"/>
                  <a:pt x="1075" y="113"/>
                  <a:pt x="1075" y="113"/>
                </a:cubicBezTo>
                <a:cubicBezTo>
                  <a:pt x="1072" y="112"/>
                  <a:pt x="1072" y="112"/>
                  <a:pt x="1072" y="112"/>
                </a:cubicBezTo>
                <a:cubicBezTo>
                  <a:pt x="1068" y="110"/>
                  <a:pt x="1068" y="110"/>
                  <a:pt x="1068" y="110"/>
                </a:cubicBezTo>
                <a:cubicBezTo>
                  <a:pt x="1056" y="107"/>
                  <a:pt x="1056" y="107"/>
                  <a:pt x="1056" y="107"/>
                </a:cubicBezTo>
                <a:cubicBezTo>
                  <a:pt x="1049" y="105"/>
                  <a:pt x="1049" y="105"/>
                  <a:pt x="1049" y="105"/>
                </a:cubicBezTo>
                <a:cubicBezTo>
                  <a:pt x="1045" y="105"/>
                  <a:pt x="1045" y="105"/>
                  <a:pt x="1045" y="105"/>
                </a:cubicBezTo>
                <a:cubicBezTo>
                  <a:pt x="1044" y="105"/>
                  <a:pt x="1044" y="105"/>
                  <a:pt x="1044" y="105"/>
                </a:cubicBezTo>
                <a:cubicBezTo>
                  <a:pt x="1041" y="103"/>
                  <a:pt x="1041" y="103"/>
                  <a:pt x="1041" y="103"/>
                </a:cubicBezTo>
                <a:cubicBezTo>
                  <a:pt x="1031" y="100"/>
                  <a:pt x="1031" y="100"/>
                  <a:pt x="1031" y="100"/>
                </a:cubicBezTo>
                <a:cubicBezTo>
                  <a:pt x="1038" y="103"/>
                  <a:pt x="1038" y="103"/>
                  <a:pt x="1038" y="103"/>
                </a:cubicBezTo>
                <a:cubicBezTo>
                  <a:pt x="1036" y="103"/>
                  <a:pt x="1036" y="103"/>
                  <a:pt x="1036" y="103"/>
                </a:cubicBezTo>
                <a:cubicBezTo>
                  <a:pt x="1035" y="103"/>
                  <a:pt x="1035" y="103"/>
                  <a:pt x="1035" y="103"/>
                </a:cubicBezTo>
                <a:cubicBezTo>
                  <a:pt x="1031" y="102"/>
                  <a:pt x="1031" y="102"/>
                  <a:pt x="1031" y="102"/>
                </a:cubicBezTo>
                <a:cubicBezTo>
                  <a:pt x="1026" y="100"/>
                  <a:pt x="1026" y="100"/>
                  <a:pt x="1026" y="100"/>
                </a:cubicBezTo>
                <a:cubicBezTo>
                  <a:pt x="1013" y="96"/>
                  <a:pt x="1013" y="96"/>
                  <a:pt x="1013" y="96"/>
                </a:cubicBezTo>
                <a:cubicBezTo>
                  <a:pt x="1001" y="93"/>
                  <a:pt x="1001" y="93"/>
                  <a:pt x="1001" y="93"/>
                </a:cubicBezTo>
                <a:cubicBezTo>
                  <a:pt x="996" y="92"/>
                  <a:pt x="996" y="92"/>
                  <a:pt x="996" y="92"/>
                </a:cubicBezTo>
                <a:cubicBezTo>
                  <a:pt x="992" y="92"/>
                  <a:pt x="992" y="92"/>
                  <a:pt x="992" y="92"/>
                </a:cubicBezTo>
                <a:cubicBezTo>
                  <a:pt x="989" y="92"/>
                  <a:pt x="989" y="92"/>
                  <a:pt x="989" y="92"/>
                </a:cubicBezTo>
                <a:cubicBezTo>
                  <a:pt x="988" y="90"/>
                  <a:pt x="988" y="90"/>
                  <a:pt x="988" y="90"/>
                </a:cubicBezTo>
                <a:cubicBezTo>
                  <a:pt x="985" y="90"/>
                  <a:pt x="985" y="90"/>
                  <a:pt x="985" y="90"/>
                </a:cubicBezTo>
                <a:cubicBezTo>
                  <a:pt x="976" y="89"/>
                  <a:pt x="976" y="89"/>
                  <a:pt x="976" y="89"/>
                </a:cubicBezTo>
                <a:cubicBezTo>
                  <a:pt x="960" y="86"/>
                  <a:pt x="960" y="86"/>
                  <a:pt x="960" y="86"/>
                </a:cubicBezTo>
                <a:cubicBezTo>
                  <a:pt x="953" y="84"/>
                  <a:pt x="953" y="84"/>
                  <a:pt x="953" y="84"/>
                </a:cubicBezTo>
                <a:cubicBezTo>
                  <a:pt x="946" y="84"/>
                  <a:pt x="946" y="84"/>
                  <a:pt x="946" y="84"/>
                </a:cubicBezTo>
                <a:cubicBezTo>
                  <a:pt x="939" y="84"/>
                  <a:pt x="939" y="84"/>
                  <a:pt x="939" y="84"/>
                </a:cubicBezTo>
                <a:cubicBezTo>
                  <a:pt x="935" y="84"/>
                  <a:pt x="935" y="84"/>
                  <a:pt x="935" y="84"/>
                </a:cubicBezTo>
                <a:cubicBezTo>
                  <a:pt x="932" y="84"/>
                  <a:pt x="932" y="84"/>
                  <a:pt x="932" y="84"/>
                </a:cubicBezTo>
                <a:cubicBezTo>
                  <a:pt x="935" y="86"/>
                  <a:pt x="935" y="86"/>
                  <a:pt x="935" y="86"/>
                </a:cubicBezTo>
                <a:cubicBezTo>
                  <a:pt x="933" y="86"/>
                  <a:pt x="933" y="86"/>
                  <a:pt x="933" y="86"/>
                </a:cubicBezTo>
                <a:cubicBezTo>
                  <a:pt x="932" y="86"/>
                  <a:pt x="932" y="86"/>
                  <a:pt x="932" y="86"/>
                </a:cubicBezTo>
                <a:cubicBezTo>
                  <a:pt x="929" y="84"/>
                  <a:pt x="929" y="84"/>
                  <a:pt x="929" y="84"/>
                </a:cubicBezTo>
                <a:cubicBezTo>
                  <a:pt x="923" y="83"/>
                  <a:pt x="923" y="83"/>
                  <a:pt x="923" y="83"/>
                </a:cubicBezTo>
                <a:cubicBezTo>
                  <a:pt x="913" y="83"/>
                  <a:pt x="913" y="83"/>
                  <a:pt x="913" y="83"/>
                </a:cubicBezTo>
                <a:cubicBezTo>
                  <a:pt x="903" y="82"/>
                  <a:pt x="903" y="82"/>
                  <a:pt x="903" y="82"/>
                </a:cubicBezTo>
                <a:cubicBezTo>
                  <a:pt x="907" y="83"/>
                  <a:pt x="907" y="83"/>
                  <a:pt x="907" y="83"/>
                </a:cubicBezTo>
                <a:cubicBezTo>
                  <a:pt x="910" y="86"/>
                  <a:pt x="910" y="86"/>
                  <a:pt x="910" y="86"/>
                </a:cubicBezTo>
                <a:cubicBezTo>
                  <a:pt x="909" y="87"/>
                  <a:pt x="909" y="87"/>
                  <a:pt x="909" y="87"/>
                </a:cubicBezTo>
                <a:cubicBezTo>
                  <a:pt x="910" y="89"/>
                  <a:pt x="910" y="89"/>
                  <a:pt x="910" y="89"/>
                </a:cubicBezTo>
                <a:cubicBezTo>
                  <a:pt x="916" y="89"/>
                  <a:pt x="916" y="89"/>
                  <a:pt x="916" y="89"/>
                </a:cubicBezTo>
                <a:cubicBezTo>
                  <a:pt x="922" y="92"/>
                  <a:pt x="922" y="92"/>
                  <a:pt x="922" y="92"/>
                </a:cubicBezTo>
                <a:cubicBezTo>
                  <a:pt x="926" y="95"/>
                  <a:pt x="926" y="95"/>
                  <a:pt x="926" y="95"/>
                </a:cubicBezTo>
                <a:cubicBezTo>
                  <a:pt x="926" y="96"/>
                  <a:pt x="926" y="96"/>
                  <a:pt x="926" y="96"/>
                </a:cubicBezTo>
                <a:cubicBezTo>
                  <a:pt x="927" y="97"/>
                  <a:pt x="927" y="97"/>
                  <a:pt x="927" y="97"/>
                </a:cubicBezTo>
                <a:cubicBezTo>
                  <a:pt x="923" y="97"/>
                  <a:pt x="923" y="97"/>
                  <a:pt x="923" y="97"/>
                </a:cubicBezTo>
                <a:cubicBezTo>
                  <a:pt x="917" y="97"/>
                  <a:pt x="917" y="97"/>
                  <a:pt x="917" y="97"/>
                </a:cubicBezTo>
                <a:cubicBezTo>
                  <a:pt x="915" y="96"/>
                  <a:pt x="915" y="96"/>
                  <a:pt x="915" y="96"/>
                </a:cubicBezTo>
                <a:cubicBezTo>
                  <a:pt x="912" y="95"/>
                  <a:pt x="912" y="95"/>
                  <a:pt x="912" y="95"/>
                </a:cubicBezTo>
                <a:cubicBezTo>
                  <a:pt x="903" y="93"/>
                  <a:pt x="903" y="93"/>
                  <a:pt x="903" y="93"/>
                </a:cubicBezTo>
                <a:cubicBezTo>
                  <a:pt x="900" y="92"/>
                  <a:pt x="900" y="92"/>
                  <a:pt x="900" y="92"/>
                </a:cubicBezTo>
                <a:cubicBezTo>
                  <a:pt x="896" y="90"/>
                  <a:pt x="896" y="90"/>
                  <a:pt x="896" y="90"/>
                </a:cubicBezTo>
                <a:cubicBezTo>
                  <a:pt x="890" y="87"/>
                  <a:pt x="890" y="87"/>
                  <a:pt x="890" y="87"/>
                </a:cubicBezTo>
                <a:cubicBezTo>
                  <a:pt x="887" y="86"/>
                  <a:pt x="887" y="86"/>
                  <a:pt x="887" y="86"/>
                </a:cubicBezTo>
                <a:cubicBezTo>
                  <a:pt x="886" y="87"/>
                  <a:pt x="886" y="87"/>
                  <a:pt x="886" y="87"/>
                </a:cubicBezTo>
                <a:cubicBezTo>
                  <a:pt x="883" y="89"/>
                  <a:pt x="883" y="89"/>
                  <a:pt x="883" y="89"/>
                </a:cubicBezTo>
                <a:cubicBezTo>
                  <a:pt x="882" y="89"/>
                  <a:pt x="882" y="89"/>
                  <a:pt x="882" y="89"/>
                </a:cubicBezTo>
                <a:cubicBezTo>
                  <a:pt x="876" y="89"/>
                  <a:pt x="876" y="89"/>
                  <a:pt x="876" y="89"/>
                </a:cubicBezTo>
                <a:cubicBezTo>
                  <a:pt x="866" y="89"/>
                  <a:pt x="866" y="89"/>
                  <a:pt x="866" y="89"/>
                </a:cubicBezTo>
                <a:cubicBezTo>
                  <a:pt x="857" y="87"/>
                  <a:pt x="857" y="87"/>
                  <a:pt x="857" y="87"/>
                </a:cubicBezTo>
                <a:cubicBezTo>
                  <a:pt x="853" y="87"/>
                  <a:pt x="853" y="87"/>
                  <a:pt x="853" y="87"/>
                </a:cubicBezTo>
                <a:cubicBezTo>
                  <a:pt x="847" y="87"/>
                  <a:pt x="847" y="87"/>
                  <a:pt x="847" y="87"/>
                </a:cubicBezTo>
                <a:cubicBezTo>
                  <a:pt x="839" y="87"/>
                  <a:pt x="839" y="87"/>
                  <a:pt x="839" y="87"/>
                </a:cubicBezTo>
                <a:cubicBezTo>
                  <a:pt x="834" y="89"/>
                  <a:pt x="834" y="89"/>
                  <a:pt x="834" y="89"/>
                </a:cubicBezTo>
                <a:cubicBezTo>
                  <a:pt x="830" y="89"/>
                  <a:pt x="830" y="89"/>
                  <a:pt x="830" y="89"/>
                </a:cubicBezTo>
                <a:cubicBezTo>
                  <a:pt x="821" y="86"/>
                  <a:pt x="821" y="86"/>
                  <a:pt x="821" y="86"/>
                </a:cubicBezTo>
                <a:cubicBezTo>
                  <a:pt x="818" y="86"/>
                  <a:pt x="818" y="86"/>
                  <a:pt x="818" y="86"/>
                </a:cubicBezTo>
                <a:cubicBezTo>
                  <a:pt x="814" y="84"/>
                  <a:pt x="814" y="84"/>
                  <a:pt x="814" y="84"/>
                </a:cubicBezTo>
                <a:cubicBezTo>
                  <a:pt x="814" y="83"/>
                  <a:pt x="814" y="83"/>
                  <a:pt x="814" y="83"/>
                </a:cubicBezTo>
                <a:cubicBezTo>
                  <a:pt x="811" y="82"/>
                  <a:pt x="811" y="82"/>
                  <a:pt x="811" y="82"/>
                </a:cubicBezTo>
                <a:cubicBezTo>
                  <a:pt x="813" y="82"/>
                  <a:pt x="813" y="82"/>
                  <a:pt x="813" y="82"/>
                </a:cubicBezTo>
                <a:cubicBezTo>
                  <a:pt x="810" y="79"/>
                  <a:pt x="810" y="79"/>
                  <a:pt x="810" y="79"/>
                </a:cubicBezTo>
                <a:cubicBezTo>
                  <a:pt x="804" y="76"/>
                  <a:pt x="804" y="76"/>
                  <a:pt x="804" y="76"/>
                </a:cubicBezTo>
                <a:cubicBezTo>
                  <a:pt x="794" y="73"/>
                  <a:pt x="794" y="73"/>
                  <a:pt x="794" y="73"/>
                </a:cubicBezTo>
                <a:cubicBezTo>
                  <a:pt x="771" y="72"/>
                  <a:pt x="771" y="72"/>
                  <a:pt x="771" y="72"/>
                </a:cubicBezTo>
                <a:cubicBezTo>
                  <a:pt x="760" y="72"/>
                  <a:pt x="760" y="72"/>
                  <a:pt x="760" y="72"/>
                </a:cubicBezTo>
                <a:cubicBezTo>
                  <a:pt x="748" y="73"/>
                  <a:pt x="748" y="73"/>
                  <a:pt x="748" y="73"/>
                </a:cubicBezTo>
                <a:cubicBezTo>
                  <a:pt x="738" y="74"/>
                  <a:pt x="738" y="74"/>
                  <a:pt x="738" y="74"/>
                </a:cubicBezTo>
                <a:cubicBezTo>
                  <a:pt x="728" y="72"/>
                  <a:pt x="728" y="72"/>
                  <a:pt x="728" y="72"/>
                </a:cubicBezTo>
                <a:cubicBezTo>
                  <a:pt x="732" y="72"/>
                  <a:pt x="732" y="72"/>
                  <a:pt x="732" y="72"/>
                </a:cubicBezTo>
                <a:cubicBezTo>
                  <a:pt x="727" y="70"/>
                  <a:pt x="727" y="70"/>
                  <a:pt x="727" y="70"/>
                </a:cubicBezTo>
                <a:cubicBezTo>
                  <a:pt x="722" y="69"/>
                  <a:pt x="722" y="69"/>
                  <a:pt x="722" y="69"/>
                </a:cubicBezTo>
                <a:cubicBezTo>
                  <a:pt x="718" y="67"/>
                  <a:pt x="718" y="67"/>
                  <a:pt x="718" y="67"/>
                </a:cubicBezTo>
                <a:cubicBezTo>
                  <a:pt x="715" y="69"/>
                  <a:pt x="715" y="69"/>
                  <a:pt x="715" y="69"/>
                </a:cubicBezTo>
                <a:cubicBezTo>
                  <a:pt x="711" y="70"/>
                  <a:pt x="711" y="70"/>
                  <a:pt x="711" y="70"/>
                </a:cubicBezTo>
                <a:cubicBezTo>
                  <a:pt x="712" y="67"/>
                  <a:pt x="712" y="67"/>
                  <a:pt x="712" y="67"/>
                </a:cubicBezTo>
                <a:cubicBezTo>
                  <a:pt x="711" y="66"/>
                  <a:pt x="711" y="66"/>
                  <a:pt x="711" y="66"/>
                </a:cubicBezTo>
                <a:cubicBezTo>
                  <a:pt x="707" y="66"/>
                  <a:pt x="707" y="66"/>
                  <a:pt x="707" y="66"/>
                </a:cubicBezTo>
                <a:cubicBezTo>
                  <a:pt x="705" y="66"/>
                  <a:pt x="705" y="66"/>
                  <a:pt x="705" y="66"/>
                </a:cubicBezTo>
                <a:cubicBezTo>
                  <a:pt x="702" y="64"/>
                  <a:pt x="702" y="64"/>
                  <a:pt x="702" y="64"/>
                </a:cubicBezTo>
                <a:cubicBezTo>
                  <a:pt x="698" y="64"/>
                  <a:pt x="698" y="64"/>
                  <a:pt x="698" y="64"/>
                </a:cubicBezTo>
                <a:cubicBezTo>
                  <a:pt x="695" y="64"/>
                  <a:pt x="695" y="64"/>
                  <a:pt x="695" y="64"/>
                </a:cubicBezTo>
                <a:cubicBezTo>
                  <a:pt x="692" y="63"/>
                  <a:pt x="692" y="63"/>
                  <a:pt x="692" y="63"/>
                </a:cubicBezTo>
                <a:cubicBezTo>
                  <a:pt x="695" y="63"/>
                  <a:pt x="695" y="63"/>
                  <a:pt x="695" y="63"/>
                </a:cubicBezTo>
                <a:cubicBezTo>
                  <a:pt x="699" y="63"/>
                  <a:pt x="699" y="63"/>
                  <a:pt x="699" y="63"/>
                </a:cubicBezTo>
                <a:cubicBezTo>
                  <a:pt x="701" y="63"/>
                  <a:pt x="701" y="63"/>
                  <a:pt x="701" y="63"/>
                </a:cubicBezTo>
                <a:cubicBezTo>
                  <a:pt x="699" y="62"/>
                  <a:pt x="699" y="62"/>
                  <a:pt x="699" y="62"/>
                </a:cubicBezTo>
                <a:cubicBezTo>
                  <a:pt x="698" y="60"/>
                  <a:pt x="698" y="60"/>
                  <a:pt x="698" y="60"/>
                </a:cubicBezTo>
                <a:cubicBezTo>
                  <a:pt x="689" y="59"/>
                  <a:pt x="689" y="59"/>
                  <a:pt x="689" y="59"/>
                </a:cubicBezTo>
                <a:cubicBezTo>
                  <a:pt x="682" y="57"/>
                  <a:pt x="682" y="57"/>
                  <a:pt x="682" y="57"/>
                </a:cubicBezTo>
                <a:cubicBezTo>
                  <a:pt x="672" y="57"/>
                  <a:pt x="672" y="57"/>
                  <a:pt x="672" y="57"/>
                </a:cubicBezTo>
                <a:cubicBezTo>
                  <a:pt x="671" y="57"/>
                  <a:pt x="671" y="57"/>
                  <a:pt x="671" y="57"/>
                </a:cubicBezTo>
                <a:cubicBezTo>
                  <a:pt x="669" y="59"/>
                  <a:pt x="669" y="59"/>
                  <a:pt x="669" y="59"/>
                </a:cubicBezTo>
                <a:cubicBezTo>
                  <a:pt x="669" y="62"/>
                  <a:pt x="669" y="62"/>
                  <a:pt x="669" y="62"/>
                </a:cubicBezTo>
                <a:cubicBezTo>
                  <a:pt x="668" y="63"/>
                  <a:pt x="668" y="63"/>
                  <a:pt x="668" y="63"/>
                </a:cubicBezTo>
                <a:cubicBezTo>
                  <a:pt x="668" y="59"/>
                  <a:pt x="668" y="59"/>
                  <a:pt x="668" y="59"/>
                </a:cubicBezTo>
                <a:cubicBezTo>
                  <a:pt x="667" y="57"/>
                  <a:pt x="667" y="57"/>
                  <a:pt x="667" y="57"/>
                </a:cubicBezTo>
                <a:cubicBezTo>
                  <a:pt x="659" y="56"/>
                  <a:pt x="659" y="56"/>
                  <a:pt x="659" y="56"/>
                </a:cubicBezTo>
                <a:cubicBezTo>
                  <a:pt x="652" y="54"/>
                  <a:pt x="652" y="54"/>
                  <a:pt x="652" y="54"/>
                </a:cubicBezTo>
                <a:cubicBezTo>
                  <a:pt x="636" y="53"/>
                  <a:pt x="636" y="53"/>
                  <a:pt x="636" y="53"/>
                </a:cubicBezTo>
                <a:cubicBezTo>
                  <a:pt x="621" y="53"/>
                  <a:pt x="621" y="53"/>
                  <a:pt x="621" y="53"/>
                </a:cubicBezTo>
                <a:cubicBezTo>
                  <a:pt x="613" y="52"/>
                  <a:pt x="613" y="52"/>
                  <a:pt x="613" y="52"/>
                </a:cubicBezTo>
                <a:cubicBezTo>
                  <a:pt x="606" y="52"/>
                  <a:pt x="606" y="52"/>
                  <a:pt x="606" y="52"/>
                </a:cubicBezTo>
                <a:cubicBezTo>
                  <a:pt x="611" y="53"/>
                  <a:pt x="611" y="53"/>
                  <a:pt x="611" y="53"/>
                </a:cubicBezTo>
                <a:cubicBezTo>
                  <a:pt x="613" y="54"/>
                  <a:pt x="613" y="54"/>
                  <a:pt x="613" y="54"/>
                </a:cubicBezTo>
                <a:cubicBezTo>
                  <a:pt x="615" y="54"/>
                  <a:pt x="615" y="54"/>
                  <a:pt x="615" y="54"/>
                </a:cubicBezTo>
                <a:cubicBezTo>
                  <a:pt x="609" y="56"/>
                  <a:pt x="609" y="56"/>
                  <a:pt x="609" y="56"/>
                </a:cubicBezTo>
                <a:cubicBezTo>
                  <a:pt x="603" y="56"/>
                  <a:pt x="603" y="56"/>
                  <a:pt x="603" y="56"/>
                </a:cubicBezTo>
                <a:cubicBezTo>
                  <a:pt x="603" y="57"/>
                  <a:pt x="603" y="57"/>
                  <a:pt x="603" y="57"/>
                </a:cubicBezTo>
                <a:cubicBezTo>
                  <a:pt x="606" y="60"/>
                  <a:pt x="606" y="60"/>
                  <a:pt x="606" y="60"/>
                </a:cubicBezTo>
                <a:cubicBezTo>
                  <a:pt x="606" y="59"/>
                  <a:pt x="606" y="59"/>
                  <a:pt x="606" y="59"/>
                </a:cubicBezTo>
                <a:cubicBezTo>
                  <a:pt x="609" y="59"/>
                  <a:pt x="609" y="59"/>
                  <a:pt x="609" y="59"/>
                </a:cubicBezTo>
                <a:cubicBezTo>
                  <a:pt x="611" y="59"/>
                  <a:pt x="611" y="59"/>
                  <a:pt x="611" y="59"/>
                </a:cubicBezTo>
                <a:cubicBezTo>
                  <a:pt x="611" y="60"/>
                  <a:pt x="611" y="60"/>
                  <a:pt x="611" y="60"/>
                </a:cubicBezTo>
                <a:cubicBezTo>
                  <a:pt x="612" y="62"/>
                  <a:pt x="612" y="62"/>
                  <a:pt x="612" y="62"/>
                </a:cubicBezTo>
                <a:cubicBezTo>
                  <a:pt x="609" y="62"/>
                  <a:pt x="609" y="62"/>
                  <a:pt x="609" y="62"/>
                </a:cubicBezTo>
                <a:cubicBezTo>
                  <a:pt x="616" y="63"/>
                  <a:pt x="616" y="63"/>
                  <a:pt x="616" y="63"/>
                </a:cubicBezTo>
                <a:cubicBezTo>
                  <a:pt x="622" y="67"/>
                  <a:pt x="622" y="67"/>
                  <a:pt x="622" y="67"/>
                </a:cubicBezTo>
                <a:cubicBezTo>
                  <a:pt x="618" y="67"/>
                  <a:pt x="618" y="67"/>
                  <a:pt x="618" y="67"/>
                </a:cubicBezTo>
                <a:cubicBezTo>
                  <a:pt x="615" y="67"/>
                  <a:pt x="615" y="67"/>
                  <a:pt x="615" y="67"/>
                </a:cubicBezTo>
                <a:cubicBezTo>
                  <a:pt x="613" y="66"/>
                  <a:pt x="613" y="66"/>
                  <a:pt x="613" y="66"/>
                </a:cubicBezTo>
                <a:cubicBezTo>
                  <a:pt x="611" y="66"/>
                  <a:pt x="611" y="66"/>
                  <a:pt x="611" y="66"/>
                </a:cubicBezTo>
                <a:cubicBezTo>
                  <a:pt x="609" y="64"/>
                  <a:pt x="609" y="64"/>
                  <a:pt x="609" y="64"/>
                </a:cubicBezTo>
                <a:cubicBezTo>
                  <a:pt x="608" y="66"/>
                  <a:pt x="608" y="66"/>
                  <a:pt x="608" y="66"/>
                </a:cubicBezTo>
                <a:cubicBezTo>
                  <a:pt x="606" y="66"/>
                  <a:pt x="606" y="66"/>
                  <a:pt x="606" y="66"/>
                </a:cubicBezTo>
                <a:cubicBezTo>
                  <a:pt x="605" y="66"/>
                  <a:pt x="605" y="66"/>
                  <a:pt x="605" y="66"/>
                </a:cubicBezTo>
                <a:cubicBezTo>
                  <a:pt x="606" y="67"/>
                  <a:pt x="606" y="67"/>
                  <a:pt x="606" y="67"/>
                </a:cubicBezTo>
                <a:cubicBezTo>
                  <a:pt x="611" y="69"/>
                  <a:pt x="611" y="69"/>
                  <a:pt x="611" y="69"/>
                </a:cubicBezTo>
                <a:cubicBezTo>
                  <a:pt x="608" y="69"/>
                  <a:pt x="608" y="69"/>
                  <a:pt x="608" y="69"/>
                </a:cubicBezTo>
                <a:cubicBezTo>
                  <a:pt x="609" y="70"/>
                  <a:pt x="609" y="70"/>
                  <a:pt x="609" y="70"/>
                </a:cubicBezTo>
                <a:cubicBezTo>
                  <a:pt x="599" y="69"/>
                  <a:pt x="599" y="69"/>
                  <a:pt x="599" y="69"/>
                </a:cubicBezTo>
                <a:cubicBezTo>
                  <a:pt x="589" y="66"/>
                  <a:pt x="589" y="66"/>
                  <a:pt x="589" y="66"/>
                </a:cubicBezTo>
                <a:cubicBezTo>
                  <a:pt x="583" y="64"/>
                  <a:pt x="583" y="64"/>
                  <a:pt x="583" y="64"/>
                </a:cubicBezTo>
                <a:cubicBezTo>
                  <a:pt x="579" y="67"/>
                  <a:pt x="579" y="67"/>
                  <a:pt x="579" y="67"/>
                </a:cubicBezTo>
                <a:cubicBezTo>
                  <a:pt x="578" y="67"/>
                  <a:pt x="578" y="67"/>
                  <a:pt x="578" y="67"/>
                </a:cubicBezTo>
                <a:cubicBezTo>
                  <a:pt x="575" y="67"/>
                  <a:pt x="575" y="67"/>
                  <a:pt x="575" y="67"/>
                </a:cubicBezTo>
                <a:cubicBezTo>
                  <a:pt x="570" y="67"/>
                  <a:pt x="570" y="67"/>
                  <a:pt x="570" y="67"/>
                </a:cubicBezTo>
                <a:cubicBezTo>
                  <a:pt x="565" y="66"/>
                  <a:pt x="565" y="66"/>
                  <a:pt x="565" y="66"/>
                </a:cubicBezTo>
                <a:cubicBezTo>
                  <a:pt x="559" y="64"/>
                  <a:pt x="559" y="64"/>
                  <a:pt x="559" y="64"/>
                </a:cubicBezTo>
                <a:cubicBezTo>
                  <a:pt x="555" y="63"/>
                  <a:pt x="555" y="63"/>
                  <a:pt x="555" y="63"/>
                </a:cubicBezTo>
                <a:cubicBezTo>
                  <a:pt x="553" y="63"/>
                  <a:pt x="553" y="63"/>
                  <a:pt x="553" y="63"/>
                </a:cubicBezTo>
                <a:cubicBezTo>
                  <a:pt x="553" y="64"/>
                  <a:pt x="553" y="64"/>
                  <a:pt x="553" y="64"/>
                </a:cubicBezTo>
                <a:cubicBezTo>
                  <a:pt x="555" y="67"/>
                  <a:pt x="555" y="67"/>
                  <a:pt x="555" y="67"/>
                </a:cubicBezTo>
                <a:cubicBezTo>
                  <a:pt x="558" y="70"/>
                  <a:pt x="558" y="70"/>
                  <a:pt x="558" y="70"/>
                </a:cubicBezTo>
                <a:cubicBezTo>
                  <a:pt x="558" y="72"/>
                  <a:pt x="558" y="72"/>
                  <a:pt x="558" y="72"/>
                </a:cubicBezTo>
                <a:cubicBezTo>
                  <a:pt x="558" y="73"/>
                  <a:pt x="558" y="73"/>
                  <a:pt x="558" y="73"/>
                </a:cubicBezTo>
                <a:cubicBezTo>
                  <a:pt x="556" y="74"/>
                  <a:pt x="556" y="74"/>
                  <a:pt x="556" y="74"/>
                </a:cubicBezTo>
                <a:cubicBezTo>
                  <a:pt x="555" y="74"/>
                  <a:pt x="555" y="74"/>
                  <a:pt x="555" y="74"/>
                </a:cubicBezTo>
                <a:cubicBezTo>
                  <a:pt x="545" y="72"/>
                  <a:pt x="545" y="72"/>
                  <a:pt x="545" y="72"/>
                </a:cubicBezTo>
                <a:cubicBezTo>
                  <a:pt x="538" y="70"/>
                  <a:pt x="538" y="70"/>
                  <a:pt x="538" y="70"/>
                </a:cubicBezTo>
                <a:cubicBezTo>
                  <a:pt x="532" y="67"/>
                  <a:pt x="532" y="67"/>
                  <a:pt x="532" y="67"/>
                </a:cubicBezTo>
                <a:cubicBezTo>
                  <a:pt x="530" y="66"/>
                  <a:pt x="530" y="66"/>
                  <a:pt x="530" y="66"/>
                </a:cubicBezTo>
                <a:cubicBezTo>
                  <a:pt x="527" y="66"/>
                  <a:pt x="527" y="66"/>
                  <a:pt x="527" y="66"/>
                </a:cubicBezTo>
                <a:cubicBezTo>
                  <a:pt x="526" y="66"/>
                  <a:pt x="526" y="66"/>
                  <a:pt x="526" y="66"/>
                </a:cubicBezTo>
                <a:cubicBezTo>
                  <a:pt x="525" y="64"/>
                  <a:pt x="525" y="64"/>
                  <a:pt x="525" y="64"/>
                </a:cubicBezTo>
                <a:cubicBezTo>
                  <a:pt x="526" y="64"/>
                  <a:pt x="526" y="64"/>
                  <a:pt x="526" y="64"/>
                </a:cubicBezTo>
                <a:cubicBezTo>
                  <a:pt x="529" y="64"/>
                  <a:pt x="529" y="64"/>
                  <a:pt x="529" y="64"/>
                </a:cubicBezTo>
                <a:cubicBezTo>
                  <a:pt x="522" y="62"/>
                  <a:pt x="522" y="62"/>
                  <a:pt x="522" y="62"/>
                </a:cubicBezTo>
                <a:cubicBezTo>
                  <a:pt x="525" y="63"/>
                  <a:pt x="525" y="63"/>
                  <a:pt x="525" y="63"/>
                </a:cubicBezTo>
                <a:cubicBezTo>
                  <a:pt x="523" y="63"/>
                  <a:pt x="523" y="63"/>
                  <a:pt x="523" y="63"/>
                </a:cubicBezTo>
                <a:cubicBezTo>
                  <a:pt x="519" y="63"/>
                  <a:pt x="519" y="63"/>
                  <a:pt x="519" y="63"/>
                </a:cubicBezTo>
                <a:cubicBezTo>
                  <a:pt x="512" y="59"/>
                  <a:pt x="512" y="59"/>
                  <a:pt x="512" y="59"/>
                </a:cubicBezTo>
                <a:cubicBezTo>
                  <a:pt x="517" y="60"/>
                  <a:pt x="517" y="60"/>
                  <a:pt x="517" y="60"/>
                </a:cubicBezTo>
                <a:cubicBezTo>
                  <a:pt x="520" y="60"/>
                  <a:pt x="520" y="60"/>
                  <a:pt x="520" y="60"/>
                </a:cubicBezTo>
                <a:cubicBezTo>
                  <a:pt x="523" y="60"/>
                  <a:pt x="523" y="60"/>
                  <a:pt x="523" y="60"/>
                </a:cubicBezTo>
                <a:cubicBezTo>
                  <a:pt x="522" y="59"/>
                  <a:pt x="522" y="59"/>
                  <a:pt x="522" y="59"/>
                </a:cubicBezTo>
                <a:cubicBezTo>
                  <a:pt x="523" y="59"/>
                  <a:pt x="523" y="59"/>
                  <a:pt x="523" y="59"/>
                </a:cubicBezTo>
                <a:cubicBezTo>
                  <a:pt x="516" y="56"/>
                  <a:pt x="516" y="56"/>
                  <a:pt x="516" y="56"/>
                </a:cubicBezTo>
                <a:cubicBezTo>
                  <a:pt x="513" y="56"/>
                  <a:pt x="513" y="56"/>
                  <a:pt x="513" y="56"/>
                </a:cubicBezTo>
                <a:cubicBezTo>
                  <a:pt x="509" y="54"/>
                  <a:pt x="509" y="54"/>
                  <a:pt x="509" y="54"/>
                </a:cubicBezTo>
                <a:cubicBezTo>
                  <a:pt x="512" y="54"/>
                  <a:pt x="512" y="54"/>
                  <a:pt x="512" y="54"/>
                </a:cubicBezTo>
                <a:cubicBezTo>
                  <a:pt x="513" y="54"/>
                  <a:pt x="513" y="54"/>
                  <a:pt x="513" y="54"/>
                </a:cubicBezTo>
                <a:cubicBezTo>
                  <a:pt x="512" y="53"/>
                  <a:pt x="512" y="53"/>
                  <a:pt x="512" y="53"/>
                </a:cubicBezTo>
                <a:cubicBezTo>
                  <a:pt x="509" y="53"/>
                  <a:pt x="509" y="53"/>
                  <a:pt x="509" y="53"/>
                </a:cubicBezTo>
                <a:cubicBezTo>
                  <a:pt x="513" y="52"/>
                  <a:pt x="513" y="52"/>
                  <a:pt x="513" y="52"/>
                </a:cubicBezTo>
                <a:cubicBezTo>
                  <a:pt x="505" y="52"/>
                  <a:pt x="505" y="52"/>
                  <a:pt x="505" y="52"/>
                </a:cubicBezTo>
                <a:cubicBezTo>
                  <a:pt x="507" y="50"/>
                  <a:pt x="507" y="50"/>
                  <a:pt x="507" y="50"/>
                </a:cubicBezTo>
                <a:cubicBezTo>
                  <a:pt x="507" y="49"/>
                  <a:pt x="507" y="49"/>
                  <a:pt x="507" y="49"/>
                </a:cubicBezTo>
                <a:cubicBezTo>
                  <a:pt x="506" y="49"/>
                  <a:pt x="506" y="49"/>
                  <a:pt x="506" y="49"/>
                </a:cubicBezTo>
                <a:cubicBezTo>
                  <a:pt x="505" y="47"/>
                  <a:pt x="505" y="47"/>
                  <a:pt x="505" y="47"/>
                </a:cubicBezTo>
                <a:cubicBezTo>
                  <a:pt x="497" y="46"/>
                  <a:pt x="497" y="46"/>
                  <a:pt x="497" y="46"/>
                </a:cubicBezTo>
                <a:cubicBezTo>
                  <a:pt x="493" y="44"/>
                  <a:pt x="493" y="44"/>
                  <a:pt x="493" y="44"/>
                </a:cubicBezTo>
                <a:cubicBezTo>
                  <a:pt x="489" y="44"/>
                  <a:pt x="489" y="44"/>
                  <a:pt x="489" y="44"/>
                </a:cubicBezTo>
                <a:cubicBezTo>
                  <a:pt x="484" y="44"/>
                  <a:pt x="484" y="44"/>
                  <a:pt x="484" y="44"/>
                </a:cubicBezTo>
                <a:cubicBezTo>
                  <a:pt x="486" y="46"/>
                  <a:pt x="486" y="46"/>
                  <a:pt x="486" y="46"/>
                </a:cubicBezTo>
                <a:cubicBezTo>
                  <a:pt x="482" y="46"/>
                  <a:pt x="482" y="46"/>
                  <a:pt x="482" y="46"/>
                </a:cubicBezTo>
                <a:cubicBezTo>
                  <a:pt x="479" y="46"/>
                  <a:pt x="479" y="46"/>
                  <a:pt x="479" y="46"/>
                </a:cubicBezTo>
                <a:cubicBezTo>
                  <a:pt x="479" y="44"/>
                  <a:pt x="479" y="44"/>
                  <a:pt x="479" y="44"/>
                </a:cubicBezTo>
                <a:cubicBezTo>
                  <a:pt x="477" y="44"/>
                  <a:pt x="477" y="44"/>
                  <a:pt x="477" y="44"/>
                </a:cubicBezTo>
                <a:cubicBezTo>
                  <a:pt x="474" y="46"/>
                  <a:pt x="474" y="46"/>
                  <a:pt x="474" y="46"/>
                </a:cubicBezTo>
                <a:cubicBezTo>
                  <a:pt x="473" y="44"/>
                  <a:pt x="473" y="44"/>
                  <a:pt x="473" y="44"/>
                </a:cubicBezTo>
                <a:cubicBezTo>
                  <a:pt x="470" y="43"/>
                  <a:pt x="470" y="43"/>
                  <a:pt x="470" y="43"/>
                </a:cubicBezTo>
                <a:cubicBezTo>
                  <a:pt x="463" y="41"/>
                  <a:pt x="463" y="41"/>
                  <a:pt x="463" y="41"/>
                </a:cubicBezTo>
                <a:cubicBezTo>
                  <a:pt x="459" y="41"/>
                  <a:pt x="459" y="41"/>
                  <a:pt x="459" y="41"/>
                </a:cubicBezTo>
                <a:cubicBezTo>
                  <a:pt x="456" y="41"/>
                  <a:pt x="456" y="41"/>
                  <a:pt x="456" y="41"/>
                </a:cubicBezTo>
                <a:cubicBezTo>
                  <a:pt x="457" y="43"/>
                  <a:pt x="457" y="43"/>
                  <a:pt x="457" y="43"/>
                </a:cubicBezTo>
                <a:cubicBezTo>
                  <a:pt x="456" y="43"/>
                  <a:pt x="456" y="43"/>
                  <a:pt x="456" y="43"/>
                </a:cubicBezTo>
                <a:cubicBezTo>
                  <a:pt x="454" y="41"/>
                  <a:pt x="454" y="41"/>
                  <a:pt x="454" y="41"/>
                </a:cubicBezTo>
                <a:cubicBezTo>
                  <a:pt x="454" y="44"/>
                  <a:pt x="454" y="44"/>
                  <a:pt x="454" y="44"/>
                </a:cubicBezTo>
                <a:cubicBezTo>
                  <a:pt x="456" y="46"/>
                  <a:pt x="456" y="46"/>
                  <a:pt x="456" y="46"/>
                </a:cubicBezTo>
                <a:cubicBezTo>
                  <a:pt x="460" y="47"/>
                  <a:pt x="460" y="47"/>
                  <a:pt x="460" y="47"/>
                </a:cubicBezTo>
                <a:cubicBezTo>
                  <a:pt x="460" y="49"/>
                  <a:pt x="460" y="49"/>
                  <a:pt x="460" y="49"/>
                </a:cubicBezTo>
                <a:cubicBezTo>
                  <a:pt x="460" y="50"/>
                  <a:pt x="460" y="50"/>
                  <a:pt x="460" y="50"/>
                </a:cubicBezTo>
                <a:cubicBezTo>
                  <a:pt x="454" y="50"/>
                  <a:pt x="454" y="50"/>
                  <a:pt x="454" y="50"/>
                </a:cubicBezTo>
                <a:cubicBezTo>
                  <a:pt x="440" y="50"/>
                  <a:pt x="440" y="50"/>
                  <a:pt x="440" y="50"/>
                </a:cubicBezTo>
                <a:cubicBezTo>
                  <a:pt x="426" y="49"/>
                  <a:pt x="426" y="49"/>
                  <a:pt x="426" y="49"/>
                </a:cubicBezTo>
                <a:cubicBezTo>
                  <a:pt x="420" y="49"/>
                  <a:pt x="420" y="49"/>
                  <a:pt x="420" y="49"/>
                </a:cubicBezTo>
                <a:cubicBezTo>
                  <a:pt x="417" y="47"/>
                  <a:pt x="417" y="47"/>
                  <a:pt x="417" y="47"/>
                </a:cubicBezTo>
                <a:cubicBezTo>
                  <a:pt x="414" y="46"/>
                  <a:pt x="414" y="46"/>
                  <a:pt x="414" y="46"/>
                </a:cubicBezTo>
                <a:cubicBezTo>
                  <a:pt x="416" y="44"/>
                  <a:pt x="416" y="44"/>
                  <a:pt x="416" y="44"/>
                </a:cubicBezTo>
                <a:cubicBezTo>
                  <a:pt x="419" y="44"/>
                  <a:pt x="419" y="44"/>
                  <a:pt x="419" y="44"/>
                </a:cubicBezTo>
                <a:cubicBezTo>
                  <a:pt x="414" y="43"/>
                  <a:pt x="414" y="43"/>
                  <a:pt x="414" y="43"/>
                </a:cubicBezTo>
                <a:cubicBezTo>
                  <a:pt x="410" y="43"/>
                  <a:pt x="410" y="43"/>
                  <a:pt x="410" y="43"/>
                </a:cubicBezTo>
                <a:cubicBezTo>
                  <a:pt x="401" y="43"/>
                  <a:pt x="401" y="43"/>
                  <a:pt x="401" y="43"/>
                </a:cubicBezTo>
                <a:cubicBezTo>
                  <a:pt x="387" y="43"/>
                  <a:pt x="387" y="43"/>
                  <a:pt x="387" y="43"/>
                </a:cubicBezTo>
                <a:cubicBezTo>
                  <a:pt x="373" y="44"/>
                  <a:pt x="373" y="44"/>
                  <a:pt x="373" y="44"/>
                </a:cubicBezTo>
                <a:cubicBezTo>
                  <a:pt x="376" y="46"/>
                  <a:pt x="376" y="46"/>
                  <a:pt x="376" y="46"/>
                </a:cubicBezTo>
                <a:cubicBezTo>
                  <a:pt x="373" y="46"/>
                  <a:pt x="373" y="46"/>
                  <a:pt x="373" y="46"/>
                </a:cubicBezTo>
                <a:cubicBezTo>
                  <a:pt x="371" y="44"/>
                  <a:pt x="371" y="44"/>
                  <a:pt x="371" y="44"/>
                </a:cubicBezTo>
                <a:cubicBezTo>
                  <a:pt x="371" y="43"/>
                  <a:pt x="371" y="43"/>
                  <a:pt x="371" y="43"/>
                </a:cubicBezTo>
                <a:cubicBezTo>
                  <a:pt x="367" y="41"/>
                  <a:pt x="367" y="41"/>
                  <a:pt x="367" y="41"/>
                </a:cubicBezTo>
                <a:cubicBezTo>
                  <a:pt x="363" y="39"/>
                  <a:pt x="363" y="39"/>
                  <a:pt x="363" y="39"/>
                </a:cubicBezTo>
                <a:cubicBezTo>
                  <a:pt x="365" y="41"/>
                  <a:pt x="365" y="41"/>
                  <a:pt x="365" y="41"/>
                </a:cubicBezTo>
                <a:cubicBezTo>
                  <a:pt x="364" y="43"/>
                  <a:pt x="364" y="43"/>
                  <a:pt x="364" y="43"/>
                </a:cubicBezTo>
                <a:cubicBezTo>
                  <a:pt x="361" y="43"/>
                  <a:pt x="361" y="43"/>
                  <a:pt x="361" y="43"/>
                </a:cubicBezTo>
                <a:cubicBezTo>
                  <a:pt x="357" y="43"/>
                  <a:pt x="357" y="43"/>
                  <a:pt x="357" y="43"/>
                </a:cubicBezTo>
                <a:cubicBezTo>
                  <a:pt x="353" y="40"/>
                  <a:pt x="353" y="40"/>
                  <a:pt x="353" y="40"/>
                </a:cubicBezTo>
                <a:cubicBezTo>
                  <a:pt x="350" y="40"/>
                  <a:pt x="350" y="40"/>
                  <a:pt x="350" y="40"/>
                </a:cubicBezTo>
                <a:cubicBezTo>
                  <a:pt x="351" y="39"/>
                  <a:pt x="351" y="39"/>
                  <a:pt x="351" y="39"/>
                </a:cubicBezTo>
                <a:cubicBezTo>
                  <a:pt x="350" y="39"/>
                  <a:pt x="350" y="39"/>
                  <a:pt x="350" y="39"/>
                </a:cubicBezTo>
                <a:cubicBezTo>
                  <a:pt x="348" y="39"/>
                  <a:pt x="348" y="39"/>
                  <a:pt x="348" y="39"/>
                </a:cubicBezTo>
                <a:cubicBezTo>
                  <a:pt x="348" y="40"/>
                  <a:pt x="348" y="40"/>
                  <a:pt x="348" y="40"/>
                </a:cubicBezTo>
                <a:cubicBezTo>
                  <a:pt x="347" y="40"/>
                  <a:pt x="347" y="40"/>
                  <a:pt x="347" y="40"/>
                </a:cubicBezTo>
                <a:cubicBezTo>
                  <a:pt x="344" y="39"/>
                  <a:pt x="344" y="39"/>
                  <a:pt x="344" y="39"/>
                </a:cubicBezTo>
                <a:cubicBezTo>
                  <a:pt x="341" y="39"/>
                  <a:pt x="341" y="39"/>
                  <a:pt x="341" y="39"/>
                </a:cubicBezTo>
                <a:cubicBezTo>
                  <a:pt x="338" y="39"/>
                  <a:pt x="338" y="39"/>
                  <a:pt x="338" y="39"/>
                </a:cubicBezTo>
                <a:cubicBezTo>
                  <a:pt x="338" y="40"/>
                  <a:pt x="338" y="40"/>
                  <a:pt x="338" y="40"/>
                </a:cubicBezTo>
                <a:cubicBezTo>
                  <a:pt x="337" y="41"/>
                  <a:pt x="337" y="41"/>
                  <a:pt x="337" y="41"/>
                </a:cubicBezTo>
                <a:cubicBezTo>
                  <a:pt x="338" y="41"/>
                  <a:pt x="338" y="41"/>
                  <a:pt x="338" y="41"/>
                </a:cubicBezTo>
                <a:cubicBezTo>
                  <a:pt x="340" y="43"/>
                  <a:pt x="340" y="43"/>
                  <a:pt x="340" y="43"/>
                </a:cubicBezTo>
                <a:cubicBezTo>
                  <a:pt x="343" y="41"/>
                  <a:pt x="343" y="41"/>
                  <a:pt x="343" y="41"/>
                </a:cubicBezTo>
                <a:cubicBezTo>
                  <a:pt x="347" y="41"/>
                  <a:pt x="347" y="41"/>
                  <a:pt x="347" y="41"/>
                </a:cubicBezTo>
                <a:cubicBezTo>
                  <a:pt x="350" y="43"/>
                  <a:pt x="350" y="43"/>
                  <a:pt x="350" y="43"/>
                </a:cubicBezTo>
                <a:cubicBezTo>
                  <a:pt x="344" y="44"/>
                  <a:pt x="344" y="44"/>
                  <a:pt x="344" y="44"/>
                </a:cubicBezTo>
                <a:cubicBezTo>
                  <a:pt x="337" y="44"/>
                  <a:pt x="337" y="44"/>
                  <a:pt x="337" y="44"/>
                </a:cubicBezTo>
                <a:cubicBezTo>
                  <a:pt x="340" y="46"/>
                  <a:pt x="340" y="46"/>
                  <a:pt x="340" y="46"/>
                </a:cubicBezTo>
                <a:cubicBezTo>
                  <a:pt x="337" y="46"/>
                  <a:pt x="337" y="46"/>
                  <a:pt x="337" y="46"/>
                </a:cubicBezTo>
                <a:cubicBezTo>
                  <a:pt x="335" y="46"/>
                  <a:pt x="335" y="46"/>
                  <a:pt x="335" y="46"/>
                </a:cubicBezTo>
                <a:cubicBezTo>
                  <a:pt x="331" y="47"/>
                  <a:pt x="331" y="47"/>
                  <a:pt x="331" y="47"/>
                </a:cubicBezTo>
                <a:cubicBezTo>
                  <a:pt x="328" y="49"/>
                  <a:pt x="328" y="49"/>
                  <a:pt x="328" y="49"/>
                </a:cubicBezTo>
                <a:cubicBezTo>
                  <a:pt x="321" y="49"/>
                  <a:pt x="321" y="49"/>
                  <a:pt x="321" y="49"/>
                </a:cubicBezTo>
                <a:cubicBezTo>
                  <a:pt x="317" y="47"/>
                  <a:pt x="317" y="47"/>
                  <a:pt x="317" y="47"/>
                </a:cubicBezTo>
                <a:cubicBezTo>
                  <a:pt x="318" y="46"/>
                  <a:pt x="318" y="46"/>
                  <a:pt x="318" y="46"/>
                </a:cubicBezTo>
                <a:cubicBezTo>
                  <a:pt x="320" y="44"/>
                  <a:pt x="320" y="44"/>
                  <a:pt x="320" y="44"/>
                </a:cubicBezTo>
                <a:cubicBezTo>
                  <a:pt x="321" y="43"/>
                  <a:pt x="321" y="43"/>
                  <a:pt x="321" y="43"/>
                </a:cubicBezTo>
                <a:cubicBezTo>
                  <a:pt x="327" y="43"/>
                  <a:pt x="327" y="43"/>
                  <a:pt x="327" y="43"/>
                </a:cubicBezTo>
                <a:cubicBezTo>
                  <a:pt x="328" y="41"/>
                  <a:pt x="328" y="41"/>
                  <a:pt x="328" y="41"/>
                </a:cubicBezTo>
                <a:cubicBezTo>
                  <a:pt x="328" y="40"/>
                  <a:pt x="328" y="40"/>
                  <a:pt x="328" y="40"/>
                </a:cubicBezTo>
                <a:cubicBezTo>
                  <a:pt x="333" y="39"/>
                  <a:pt x="333" y="39"/>
                  <a:pt x="333" y="39"/>
                </a:cubicBezTo>
                <a:cubicBezTo>
                  <a:pt x="334" y="37"/>
                  <a:pt x="334" y="37"/>
                  <a:pt x="334" y="37"/>
                </a:cubicBezTo>
                <a:cubicBezTo>
                  <a:pt x="335" y="36"/>
                  <a:pt x="335" y="36"/>
                  <a:pt x="335" y="36"/>
                </a:cubicBezTo>
                <a:cubicBezTo>
                  <a:pt x="331" y="36"/>
                  <a:pt x="331" y="36"/>
                  <a:pt x="331" y="36"/>
                </a:cubicBezTo>
                <a:cubicBezTo>
                  <a:pt x="337" y="34"/>
                  <a:pt x="337" y="34"/>
                  <a:pt x="337" y="34"/>
                </a:cubicBezTo>
                <a:cubicBezTo>
                  <a:pt x="335" y="34"/>
                  <a:pt x="335" y="34"/>
                  <a:pt x="335" y="34"/>
                </a:cubicBezTo>
                <a:cubicBezTo>
                  <a:pt x="341" y="31"/>
                  <a:pt x="341" y="31"/>
                  <a:pt x="341" y="31"/>
                </a:cubicBezTo>
                <a:cubicBezTo>
                  <a:pt x="344" y="31"/>
                  <a:pt x="344" y="31"/>
                  <a:pt x="344" y="31"/>
                </a:cubicBezTo>
                <a:cubicBezTo>
                  <a:pt x="345" y="31"/>
                  <a:pt x="345" y="31"/>
                  <a:pt x="345" y="31"/>
                </a:cubicBezTo>
                <a:cubicBezTo>
                  <a:pt x="345" y="30"/>
                  <a:pt x="345" y="30"/>
                  <a:pt x="345" y="30"/>
                </a:cubicBezTo>
                <a:cubicBezTo>
                  <a:pt x="347" y="29"/>
                  <a:pt x="347" y="29"/>
                  <a:pt x="347" y="29"/>
                </a:cubicBezTo>
                <a:cubicBezTo>
                  <a:pt x="348" y="29"/>
                  <a:pt x="348" y="29"/>
                  <a:pt x="348" y="29"/>
                </a:cubicBezTo>
                <a:cubicBezTo>
                  <a:pt x="350" y="29"/>
                  <a:pt x="350" y="29"/>
                  <a:pt x="350" y="29"/>
                </a:cubicBezTo>
                <a:cubicBezTo>
                  <a:pt x="353" y="27"/>
                  <a:pt x="353" y="27"/>
                  <a:pt x="353" y="27"/>
                </a:cubicBezTo>
                <a:cubicBezTo>
                  <a:pt x="353" y="24"/>
                  <a:pt x="353" y="24"/>
                  <a:pt x="353" y="24"/>
                </a:cubicBezTo>
                <a:cubicBezTo>
                  <a:pt x="351" y="23"/>
                  <a:pt x="351" y="23"/>
                  <a:pt x="351" y="23"/>
                </a:cubicBezTo>
                <a:cubicBezTo>
                  <a:pt x="347" y="21"/>
                  <a:pt x="347" y="21"/>
                  <a:pt x="347" y="21"/>
                </a:cubicBezTo>
                <a:cubicBezTo>
                  <a:pt x="344" y="21"/>
                  <a:pt x="344" y="21"/>
                  <a:pt x="344" y="21"/>
                </a:cubicBezTo>
                <a:cubicBezTo>
                  <a:pt x="343" y="21"/>
                  <a:pt x="343" y="21"/>
                  <a:pt x="343" y="21"/>
                </a:cubicBezTo>
                <a:cubicBezTo>
                  <a:pt x="340" y="20"/>
                  <a:pt x="340" y="20"/>
                  <a:pt x="340" y="20"/>
                </a:cubicBezTo>
                <a:cubicBezTo>
                  <a:pt x="343" y="20"/>
                  <a:pt x="343" y="20"/>
                  <a:pt x="343" y="20"/>
                </a:cubicBezTo>
                <a:cubicBezTo>
                  <a:pt x="350" y="21"/>
                  <a:pt x="350" y="21"/>
                  <a:pt x="350" y="21"/>
                </a:cubicBezTo>
                <a:cubicBezTo>
                  <a:pt x="348" y="20"/>
                  <a:pt x="348" y="20"/>
                  <a:pt x="348" y="20"/>
                </a:cubicBezTo>
                <a:cubicBezTo>
                  <a:pt x="347" y="19"/>
                  <a:pt x="347" y="19"/>
                  <a:pt x="347" y="19"/>
                </a:cubicBezTo>
                <a:cubicBezTo>
                  <a:pt x="344" y="19"/>
                  <a:pt x="344" y="19"/>
                  <a:pt x="344" y="19"/>
                </a:cubicBezTo>
                <a:cubicBezTo>
                  <a:pt x="340" y="16"/>
                  <a:pt x="340" y="16"/>
                  <a:pt x="340" y="16"/>
                </a:cubicBezTo>
                <a:cubicBezTo>
                  <a:pt x="338" y="16"/>
                  <a:pt x="338" y="16"/>
                  <a:pt x="338" y="16"/>
                </a:cubicBezTo>
                <a:cubicBezTo>
                  <a:pt x="337" y="17"/>
                  <a:pt x="337" y="17"/>
                  <a:pt x="337" y="17"/>
                </a:cubicBezTo>
                <a:cubicBezTo>
                  <a:pt x="334" y="16"/>
                  <a:pt x="334" y="16"/>
                  <a:pt x="334" y="16"/>
                </a:cubicBezTo>
                <a:cubicBezTo>
                  <a:pt x="333" y="14"/>
                  <a:pt x="333" y="14"/>
                  <a:pt x="333" y="14"/>
                </a:cubicBezTo>
                <a:cubicBezTo>
                  <a:pt x="330" y="13"/>
                  <a:pt x="330" y="13"/>
                  <a:pt x="330" y="13"/>
                </a:cubicBezTo>
                <a:cubicBezTo>
                  <a:pt x="328" y="13"/>
                  <a:pt x="328" y="13"/>
                  <a:pt x="328" y="13"/>
                </a:cubicBezTo>
                <a:cubicBezTo>
                  <a:pt x="327" y="14"/>
                  <a:pt x="327" y="14"/>
                  <a:pt x="327" y="14"/>
                </a:cubicBezTo>
                <a:cubicBezTo>
                  <a:pt x="325" y="13"/>
                  <a:pt x="325" y="13"/>
                  <a:pt x="325" y="13"/>
                </a:cubicBezTo>
                <a:cubicBezTo>
                  <a:pt x="324" y="11"/>
                  <a:pt x="324" y="11"/>
                  <a:pt x="324" y="11"/>
                </a:cubicBezTo>
                <a:cubicBezTo>
                  <a:pt x="320" y="10"/>
                  <a:pt x="320" y="10"/>
                  <a:pt x="320" y="10"/>
                </a:cubicBezTo>
                <a:cubicBezTo>
                  <a:pt x="311" y="10"/>
                  <a:pt x="311" y="10"/>
                  <a:pt x="311" y="10"/>
                </a:cubicBezTo>
                <a:cubicBezTo>
                  <a:pt x="301" y="10"/>
                  <a:pt x="301" y="10"/>
                  <a:pt x="301" y="10"/>
                </a:cubicBezTo>
                <a:cubicBezTo>
                  <a:pt x="291" y="10"/>
                  <a:pt x="291" y="10"/>
                  <a:pt x="291" y="10"/>
                </a:cubicBezTo>
                <a:cubicBezTo>
                  <a:pt x="291" y="11"/>
                  <a:pt x="291" y="11"/>
                  <a:pt x="291" y="11"/>
                </a:cubicBezTo>
                <a:cubicBezTo>
                  <a:pt x="288" y="13"/>
                  <a:pt x="288" y="13"/>
                  <a:pt x="288" y="13"/>
                </a:cubicBezTo>
                <a:cubicBezTo>
                  <a:pt x="284" y="13"/>
                  <a:pt x="284" y="13"/>
                  <a:pt x="284" y="13"/>
                </a:cubicBezTo>
                <a:cubicBezTo>
                  <a:pt x="279" y="13"/>
                  <a:pt x="279" y="13"/>
                  <a:pt x="279" y="13"/>
                </a:cubicBezTo>
                <a:cubicBezTo>
                  <a:pt x="281" y="11"/>
                  <a:pt x="281" y="11"/>
                  <a:pt x="281" y="11"/>
                </a:cubicBezTo>
                <a:cubicBezTo>
                  <a:pt x="282" y="10"/>
                  <a:pt x="282" y="10"/>
                  <a:pt x="282" y="10"/>
                </a:cubicBezTo>
                <a:cubicBezTo>
                  <a:pt x="282" y="9"/>
                  <a:pt x="282" y="9"/>
                  <a:pt x="282" y="9"/>
                </a:cubicBezTo>
                <a:cubicBezTo>
                  <a:pt x="281" y="7"/>
                  <a:pt x="281" y="7"/>
                  <a:pt x="281" y="7"/>
                </a:cubicBezTo>
                <a:cubicBezTo>
                  <a:pt x="274" y="7"/>
                  <a:pt x="274" y="7"/>
                  <a:pt x="274" y="7"/>
                </a:cubicBezTo>
                <a:cubicBezTo>
                  <a:pt x="267" y="9"/>
                  <a:pt x="267" y="9"/>
                  <a:pt x="267" y="9"/>
                </a:cubicBezTo>
                <a:cubicBezTo>
                  <a:pt x="268" y="7"/>
                  <a:pt x="268" y="7"/>
                  <a:pt x="268" y="7"/>
                </a:cubicBezTo>
                <a:cubicBezTo>
                  <a:pt x="268" y="6"/>
                  <a:pt x="268" y="6"/>
                  <a:pt x="268" y="6"/>
                </a:cubicBezTo>
                <a:cubicBezTo>
                  <a:pt x="255" y="7"/>
                  <a:pt x="255" y="7"/>
                  <a:pt x="255" y="7"/>
                </a:cubicBezTo>
                <a:cubicBezTo>
                  <a:pt x="262" y="6"/>
                  <a:pt x="262" y="6"/>
                  <a:pt x="262" y="6"/>
                </a:cubicBezTo>
                <a:cubicBezTo>
                  <a:pt x="265" y="4"/>
                  <a:pt x="265" y="4"/>
                  <a:pt x="265" y="4"/>
                </a:cubicBezTo>
                <a:cubicBezTo>
                  <a:pt x="268" y="4"/>
                  <a:pt x="268" y="4"/>
                  <a:pt x="268" y="4"/>
                </a:cubicBezTo>
                <a:cubicBezTo>
                  <a:pt x="264" y="3"/>
                  <a:pt x="264" y="3"/>
                  <a:pt x="264" y="3"/>
                </a:cubicBezTo>
                <a:cubicBezTo>
                  <a:pt x="258" y="1"/>
                  <a:pt x="258" y="1"/>
                  <a:pt x="258" y="1"/>
                </a:cubicBezTo>
                <a:cubicBezTo>
                  <a:pt x="249" y="0"/>
                  <a:pt x="249" y="0"/>
                  <a:pt x="249" y="0"/>
                </a:cubicBezTo>
                <a:cubicBezTo>
                  <a:pt x="245" y="0"/>
                  <a:pt x="245" y="0"/>
                  <a:pt x="245" y="0"/>
                </a:cubicBezTo>
                <a:cubicBezTo>
                  <a:pt x="241" y="1"/>
                  <a:pt x="241" y="1"/>
                  <a:pt x="241" y="1"/>
                </a:cubicBezTo>
                <a:cubicBezTo>
                  <a:pt x="238" y="3"/>
                  <a:pt x="238" y="3"/>
                  <a:pt x="238" y="3"/>
                </a:cubicBezTo>
                <a:cubicBezTo>
                  <a:pt x="234" y="4"/>
                  <a:pt x="234" y="4"/>
                  <a:pt x="234" y="4"/>
                </a:cubicBezTo>
                <a:cubicBezTo>
                  <a:pt x="236" y="4"/>
                  <a:pt x="236" y="4"/>
                  <a:pt x="236" y="4"/>
                </a:cubicBezTo>
                <a:cubicBezTo>
                  <a:pt x="232" y="7"/>
                  <a:pt x="232" y="7"/>
                  <a:pt x="232" y="7"/>
                </a:cubicBezTo>
                <a:cubicBezTo>
                  <a:pt x="232" y="9"/>
                  <a:pt x="232" y="9"/>
                  <a:pt x="232" y="9"/>
                </a:cubicBezTo>
                <a:cubicBezTo>
                  <a:pt x="234" y="10"/>
                  <a:pt x="234" y="10"/>
                  <a:pt x="234" y="10"/>
                </a:cubicBezTo>
                <a:cubicBezTo>
                  <a:pt x="236" y="10"/>
                  <a:pt x="236" y="10"/>
                  <a:pt x="236" y="10"/>
                </a:cubicBezTo>
                <a:cubicBezTo>
                  <a:pt x="236" y="11"/>
                  <a:pt x="236" y="11"/>
                  <a:pt x="236" y="11"/>
                </a:cubicBezTo>
                <a:cubicBezTo>
                  <a:pt x="242" y="13"/>
                  <a:pt x="242" y="13"/>
                  <a:pt x="242" y="13"/>
                </a:cubicBezTo>
                <a:cubicBezTo>
                  <a:pt x="249" y="14"/>
                  <a:pt x="249" y="14"/>
                  <a:pt x="249" y="14"/>
                </a:cubicBezTo>
                <a:cubicBezTo>
                  <a:pt x="241" y="13"/>
                  <a:pt x="241" y="13"/>
                  <a:pt x="241" y="13"/>
                </a:cubicBezTo>
                <a:cubicBezTo>
                  <a:pt x="236" y="13"/>
                  <a:pt x="236" y="13"/>
                  <a:pt x="236" y="13"/>
                </a:cubicBezTo>
                <a:cubicBezTo>
                  <a:pt x="229" y="13"/>
                  <a:pt x="229" y="13"/>
                  <a:pt x="229" y="13"/>
                </a:cubicBezTo>
                <a:cubicBezTo>
                  <a:pt x="222" y="13"/>
                  <a:pt x="222" y="13"/>
                  <a:pt x="222" y="13"/>
                </a:cubicBezTo>
                <a:cubicBezTo>
                  <a:pt x="224" y="14"/>
                  <a:pt x="224" y="14"/>
                  <a:pt x="224" y="14"/>
                </a:cubicBezTo>
                <a:cubicBezTo>
                  <a:pt x="228" y="14"/>
                  <a:pt x="228" y="14"/>
                  <a:pt x="228" y="14"/>
                </a:cubicBezTo>
                <a:cubicBezTo>
                  <a:pt x="231" y="16"/>
                  <a:pt x="231" y="16"/>
                  <a:pt x="231" y="16"/>
                </a:cubicBezTo>
                <a:cubicBezTo>
                  <a:pt x="234" y="17"/>
                  <a:pt x="234" y="17"/>
                  <a:pt x="234" y="17"/>
                </a:cubicBezTo>
                <a:cubicBezTo>
                  <a:pt x="225" y="16"/>
                  <a:pt x="225" y="16"/>
                  <a:pt x="225" y="16"/>
                </a:cubicBezTo>
                <a:cubicBezTo>
                  <a:pt x="222" y="16"/>
                  <a:pt x="222" y="16"/>
                  <a:pt x="222" y="16"/>
                </a:cubicBezTo>
                <a:cubicBezTo>
                  <a:pt x="218" y="16"/>
                  <a:pt x="218" y="16"/>
                  <a:pt x="218" y="16"/>
                </a:cubicBezTo>
                <a:cubicBezTo>
                  <a:pt x="219" y="17"/>
                  <a:pt x="219" y="17"/>
                  <a:pt x="219" y="17"/>
                </a:cubicBezTo>
                <a:cubicBezTo>
                  <a:pt x="218" y="17"/>
                  <a:pt x="218" y="17"/>
                  <a:pt x="218" y="17"/>
                </a:cubicBezTo>
                <a:cubicBezTo>
                  <a:pt x="214" y="19"/>
                  <a:pt x="214" y="19"/>
                  <a:pt x="214" y="19"/>
                </a:cubicBezTo>
                <a:cubicBezTo>
                  <a:pt x="211" y="19"/>
                  <a:pt x="211" y="19"/>
                  <a:pt x="211" y="19"/>
                </a:cubicBezTo>
                <a:cubicBezTo>
                  <a:pt x="209" y="19"/>
                  <a:pt x="209" y="19"/>
                  <a:pt x="209" y="19"/>
                </a:cubicBezTo>
                <a:cubicBezTo>
                  <a:pt x="208" y="19"/>
                  <a:pt x="208" y="19"/>
                  <a:pt x="208" y="19"/>
                </a:cubicBezTo>
                <a:cubicBezTo>
                  <a:pt x="205" y="19"/>
                  <a:pt x="205" y="19"/>
                  <a:pt x="205" y="19"/>
                </a:cubicBezTo>
                <a:cubicBezTo>
                  <a:pt x="202" y="19"/>
                  <a:pt x="202" y="19"/>
                  <a:pt x="202" y="19"/>
                </a:cubicBezTo>
                <a:cubicBezTo>
                  <a:pt x="203" y="17"/>
                  <a:pt x="203" y="17"/>
                  <a:pt x="203" y="17"/>
                </a:cubicBezTo>
                <a:cubicBezTo>
                  <a:pt x="199" y="16"/>
                  <a:pt x="199" y="16"/>
                  <a:pt x="199" y="16"/>
                </a:cubicBezTo>
                <a:cubicBezTo>
                  <a:pt x="193" y="16"/>
                  <a:pt x="193" y="16"/>
                  <a:pt x="193" y="16"/>
                </a:cubicBezTo>
                <a:cubicBezTo>
                  <a:pt x="183" y="17"/>
                  <a:pt x="183" y="17"/>
                  <a:pt x="183" y="17"/>
                </a:cubicBezTo>
                <a:cubicBezTo>
                  <a:pt x="182" y="17"/>
                  <a:pt x="182" y="17"/>
                  <a:pt x="182" y="17"/>
                </a:cubicBezTo>
                <a:cubicBezTo>
                  <a:pt x="179" y="17"/>
                  <a:pt x="179" y="17"/>
                  <a:pt x="179" y="17"/>
                </a:cubicBezTo>
                <a:cubicBezTo>
                  <a:pt x="179" y="19"/>
                  <a:pt x="179" y="19"/>
                  <a:pt x="179" y="19"/>
                </a:cubicBezTo>
                <a:cubicBezTo>
                  <a:pt x="181" y="19"/>
                  <a:pt x="181" y="19"/>
                  <a:pt x="181" y="19"/>
                </a:cubicBezTo>
                <a:cubicBezTo>
                  <a:pt x="183" y="19"/>
                  <a:pt x="183" y="19"/>
                  <a:pt x="183" y="19"/>
                </a:cubicBezTo>
                <a:cubicBezTo>
                  <a:pt x="189" y="19"/>
                  <a:pt x="189" y="19"/>
                  <a:pt x="189" y="19"/>
                </a:cubicBezTo>
                <a:cubicBezTo>
                  <a:pt x="182" y="20"/>
                  <a:pt x="182" y="20"/>
                  <a:pt x="182" y="20"/>
                </a:cubicBezTo>
                <a:cubicBezTo>
                  <a:pt x="175" y="20"/>
                  <a:pt x="175" y="20"/>
                  <a:pt x="175" y="20"/>
                </a:cubicBezTo>
                <a:cubicBezTo>
                  <a:pt x="159" y="23"/>
                  <a:pt x="159" y="23"/>
                  <a:pt x="159" y="23"/>
                </a:cubicBezTo>
                <a:cubicBezTo>
                  <a:pt x="156" y="24"/>
                  <a:pt x="156" y="24"/>
                  <a:pt x="156" y="24"/>
                </a:cubicBezTo>
                <a:cubicBezTo>
                  <a:pt x="153" y="24"/>
                  <a:pt x="153" y="24"/>
                  <a:pt x="153" y="24"/>
                </a:cubicBezTo>
                <a:cubicBezTo>
                  <a:pt x="150" y="26"/>
                  <a:pt x="150" y="26"/>
                  <a:pt x="150" y="26"/>
                </a:cubicBezTo>
                <a:cubicBezTo>
                  <a:pt x="148" y="27"/>
                  <a:pt x="148" y="27"/>
                  <a:pt x="148" y="27"/>
                </a:cubicBezTo>
                <a:cubicBezTo>
                  <a:pt x="143" y="27"/>
                  <a:pt x="143" y="27"/>
                  <a:pt x="143" y="27"/>
                </a:cubicBezTo>
                <a:cubicBezTo>
                  <a:pt x="145" y="29"/>
                  <a:pt x="145" y="29"/>
                  <a:pt x="145" y="29"/>
                </a:cubicBezTo>
                <a:cubicBezTo>
                  <a:pt x="143" y="29"/>
                  <a:pt x="143" y="29"/>
                  <a:pt x="143" y="29"/>
                </a:cubicBezTo>
                <a:cubicBezTo>
                  <a:pt x="143" y="30"/>
                  <a:pt x="143" y="30"/>
                  <a:pt x="143" y="30"/>
                </a:cubicBezTo>
                <a:cubicBezTo>
                  <a:pt x="142" y="30"/>
                  <a:pt x="142" y="30"/>
                  <a:pt x="142" y="30"/>
                </a:cubicBezTo>
                <a:cubicBezTo>
                  <a:pt x="143" y="31"/>
                  <a:pt x="143" y="31"/>
                  <a:pt x="143" y="31"/>
                </a:cubicBezTo>
                <a:cubicBezTo>
                  <a:pt x="140" y="33"/>
                  <a:pt x="140" y="33"/>
                  <a:pt x="140" y="33"/>
                </a:cubicBezTo>
                <a:cubicBezTo>
                  <a:pt x="142" y="33"/>
                  <a:pt x="142" y="33"/>
                  <a:pt x="142" y="33"/>
                </a:cubicBezTo>
                <a:cubicBezTo>
                  <a:pt x="145" y="34"/>
                  <a:pt x="145" y="34"/>
                  <a:pt x="145" y="34"/>
                </a:cubicBezTo>
                <a:cubicBezTo>
                  <a:pt x="148" y="34"/>
                  <a:pt x="148" y="34"/>
                  <a:pt x="148" y="34"/>
                </a:cubicBezTo>
                <a:cubicBezTo>
                  <a:pt x="146" y="36"/>
                  <a:pt x="146" y="36"/>
                  <a:pt x="146" y="36"/>
                </a:cubicBezTo>
                <a:cubicBezTo>
                  <a:pt x="145" y="36"/>
                  <a:pt x="145" y="36"/>
                  <a:pt x="145" y="36"/>
                </a:cubicBezTo>
                <a:cubicBezTo>
                  <a:pt x="143" y="34"/>
                  <a:pt x="143" y="34"/>
                  <a:pt x="143" y="34"/>
                </a:cubicBezTo>
                <a:cubicBezTo>
                  <a:pt x="138" y="34"/>
                  <a:pt x="138" y="34"/>
                  <a:pt x="138" y="34"/>
                </a:cubicBezTo>
                <a:cubicBezTo>
                  <a:pt x="140" y="36"/>
                  <a:pt x="140" y="36"/>
                  <a:pt x="140" y="36"/>
                </a:cubicBezTo>
                <a:cubicBezTo>
                  <a:pt x="145" y="37"/>
                  <a:pt x="145" y="37"/>
                  <a:pt x="145" y="37"/>
                </a:cubicBezTo>
                <a:cubicBezTo>
                  <a:pt x="152" y="39"/>
                  <a:pt x="152" y="39"/>
                  <a:pt x="152" y="39"/>
                </a:cubicBezTo>
                <a:cubicBezTo>
                  <a:pt x="149" y="39"/>
                  <a:pt x="149" y="39"/>
                  <a:pt x="149" y="39"/>
                </a:cubicBezTo>
                <a:cubicBezTo>
                  <a:pt x="152" y="40"/>
                  <a:pt x="152" y="40"/>
                  <a:pt x="152" y="40"/>
                </a:cubicBezTo>
                <a:cubicBezTo>
                  <a:pt x="148" y="40"/>
                  <a:pt x="148" y="40"/>
                  <a:pt x="148" y="40"/>
                </a:cubicBezTo>
                <a:cubicBezTo>
                  <a:pt x="142" y="40"/>
                  <a:pt x="142" y="40"/>
                  <a:pt x="142" y="40"/>
                </a:cubicBezTo>
                <a:cubicBezTo>
                  <a:pt x="138" y="43"/>
                  <a:pt x="138" y="43"/>
                  <a:pt x="138" y="43"/>
                </a:cubicBezTo>
                <a:cubicBezTo>
                  <a:pt x="130" y="41"/>
                  <a:pt x="130" y="41"/>
                  <a:pt x="130" y="41"/>
                </a:cubicBezTo>
                <a:cubicBezTo>
                  <a:pt x="122" y="43"/>
                  <a:pt x="122" y="43"/>
                  <a:pt x="122" y="43"/>
                </a:cubicBezTo>
                <a:cubicBezTo>
                  <a:pt x="113" y="43"/>
                  <a:pt x="113" y="43"/>
                  <a:pt x="113" y="43"/>
                </a:cubicBezTo>
                <a:cubicBezTo>
                  <a:pt x="106" y="43"/>
                  <a:pt x="106" y="43"/>
                  <a:pt x="106" y="43"/>
                </a:cubicBezTo>
                <a:cubicBezTo>
                  <a:pt x="102" y="43"/>
                  <a:pt x="102" y="43"/>
                  <a:pt x="102" y="43"/>
                </a:cubicBezTo>
                <a:cubicBezTo>
                  <a:pt x="100" y="44"/>
                  <a:pt x="100" y="44"/>
                  <a:pt x="100" y="44"/>
                </a:cubicBezTo>
                <a:cubicBezTo>
                  <a:pt x="100" y="46"/>
                  <a:pt x="100" y="46"/>
                  <a:pt x="100" y="46"/>
                </a:cubicBezTo>
                <a:cubicBezTo>
                  <a:pt x="99" y="46"/>
                  <a:pt x="99" y="46"/>
                  <a:pt x="99" y="46"/>
                </a:cubicBezTo>
                <a:cubicBezTo>
                  <a:pt x="100" y="47"/>
                  <a:pt x="100" y="47"/>
                  <a:pt x="100" y="47"/>
                </a:cubicBezTo>
                <a:cubicBezTo>
                  <a:pt x="102" y="47"/>
                  <a:pt x="102" y="47"/>
                  <a:pt x="102" y="47"/>
                </a:cubicBezTo>
                <a:cubicBezTo>
                  <a:pt x="100" y="49"/>
                  <a:pt x="100" y="49"/>
                  <a:pt x="100" y="49"/>
                </a:cubicBezTo>
                <a:cubicBezTo>
                  <a:pt x="105" y="49"/>
                  <a:pt x="105" y="49"/>
                  <a:pt x="105" y="49"/>
                </a:cubicBezTo>
                <a:cubicBezTo>
                  <a:pt x="107" y="53"/>
                  <a:pt x="107" y="53"/>
                  <a:pt x="107" y="53"/>
                </a:cubicBezTo>
                <a:cubicBezTo>
                  <a:pt x="107" y="54"/>
                  <a:pt x="107" y="54"/>
                  <a:pt x="107" y="54"/>
                </a:cubicBezTo>
                <a:cubicBezTo>
                  <a:pt x="110" y="56"/>
                  <a:pt x="110" y="56"/>
                  <a:pt x="110" y="56"/>
                </a:cubicBezTo>
                <a:cubicBezTo>
                  <a:pt x="115" y="57"/>
                  <a:pt x="115" y="57"/>
                  <a:pt x="115" y="57"/>
                </a:cubicBezTo>
                <a:cubicBezTo>
                  <a:pt x="120" y="57"/>
                  <a:pt x="120" y="57"/>
                  <a:pt x="120" y="57"/>
                </a:cubicBezTo>
                <a:cubicBezTo>
                  <a:pt x="125" y="59"/>
                  <a:pt x="125" y="59"/>
                  <a:pt x="125" y="59"/>
                </a:cubicBezTo>
                <a:cubicBezTo>
                  <a:pt x="129" y="62"/>
                  <a:pt x="129" y="62"/>
                  <a:pt x="129" y="62"/>
                </a:cubicBezTo>
                <a:cubicBezTo>
                  <a:pt x="132" y="63"/>
                  <a:pt x="132" y="63"/>
                  <a:pt x="132" y="63"/>
                </a:cubicBezTo>
                <a:cubicBezTo>
                  <a:pt x="126" y="64"/>
                  <a:pt x="126" y="64"/>
                  <a:pt x="126" y="64"/>
                </a:cubicBezTo>
                <a:cubicBezTo>
                  <a:pt x="120" y="63"/>
                  <a:pt x="120" y="63"/>
                  <a:pt x="120" y="63"/>
                </a:cubicBezTo>
                <a:cubicBezTo>
                  <a:pt x="112" y="60"/>
                  <a:pt x="112" y="60"/>
                  <a:pt x="112" y="60"/>
                </a:cubicBezTo>
                <a:cubicBezTo>
                  <a:pt x="106" y="59"/>
                  <a:pt x="106" y="59"/>
                  <a:pt x="106" y="59"/>
                </a:cubicBezTo>
                <a:cubicBezTo>
                  <a:pt x="99" y="57"/>
                  <a:pt x="99" y="57"/>
                  <a:pt x="99" y="57"/>
                </a:cubicBezTo>
                <a:cubicBezTo>
                  <a:pt x="90" y="57"/>
                  <a:pt x="90" y="57"/>
                  <a:pt x="90" y="57"/>
                </a:cubicBezTo>
                <a:cubicBezTo>
                  <a:pt x="87" y="59"/>
                  <a:pt x="87" y="59"/>
                  <a:pt x="87" y="59"/>
                </a:cubicBezTo>
                <a:cubicBezTo>
                  <a:pt x="86" y="59"/>
                  <a:pt x="86" y="59"/>
                  <a:pt x="86" y="59"/>
                </a:cubicBezTo>
                <a:cubicBezTo>
                  <a:pt x="85" y="59"/>
                  <a:pt x="85" y="59"/>
                  <a:pt x="85" y="59"/>
                </a:cubicBezTo>
                <a:cubicBezTo>
                  <a:pt x="85" y="60"/>
                  <a:pt x="85" y="60"/>
                  <a:pt x="85" y="60"/>
                </a:cubicBezTo>
                <a:cubicBezTo>
                  <a:pt x="87" y="60"/>
                  <a:pt x="87" y="60"/>
                  <a:pt x="87" y="60"/>
                </a:cubicBezTo>
                <a:cubicBezTo>
                  <a:pt x="90" y="60"/>
                  <a:pt x="90" y="60"/>
                  <a:pt x="90" y="60"/>
                </a:cubicBezTo>
                <a:cubicBezTo>
                  <a:pt x="92" y="62"/>
                  <a:pt x="92" y="62"/>
                  <a:pt x="92" y="62"/>
                </a:cubicBezTo>
                <a:cubicBezTo>
                  <a:pt x="90" y="63"/>
                  <a:pt x="90" y="63"/>
                  <a:pt x="90" y="63"/>
                </a:cubicBezTo>
                <a:cubicBezTo>
                  <a:pt x="87" y="63"/>
                  <a:pt x="87" y="63"/>
                  <a:pt x="87" y="63"/>
                </a:cubicBezTo>
                <a:cubicBezTo>
                  <a:pt x="83" y="62"/>
                  <a:pt x="83" y="62"/>
                  <a:pt x="83" y="62"/>
                </a:cubicBezTo>
                <a:cubicBezTo>
                  <a:pt x="79" y="62"/>
                  <a:pt x="79" y="62"/>
                  <a:pt x="79" y="62"/>
                </a:cubicBezTo>
                <a:cubicBezTo>
                  <a:pt x="74" y="62"/>
                  <a:pt x="74" y="62"/>
                  <a:pt x="74" y="62"/>
                </a:cubicBezTo>
                <a:cubicBezTo>
                  <a:pt x="76" y="64"/>
                  <a:pt x="76" y="64"/>
                  <a:pt x="76" y="64"/>
                </a:cubicBezTo>
                <a:cubicBezTo>
                  <a:pt x="80" y="66"/>
                  <a:pt x="80" y="66"/>
                  <a:pt x="80" y="66"/>
                </a:cubicBezTo>
                <a:cubicBezTo>
                  <a:pt x="85" y="67"/>
                  <a:pt x="85" y="67"/>
                  <a:pt x="85" y="67"/>
                </a:cubicBezTo>
                <a:cubicBezTo>
                  <a:pt x="89" y="69"/>
                  <a:pt x="89" y="69"/>
                  <a:pt x="89" y="69"/>
                </a:cubicBezTo>
                <a:cubicBezTo>
                  <a:pt x="92" y="69"/>
                  <a:pt x="92" y="69"/>
                  <a:pt x="92" y="69"/>
                </a:cubicBezTo>
                <a:cubicBezTo>
                  <a:pt x="95" y="69"/>
                  <a:pt x="95" y="69"/>
                  <a:pt x="95" y="69"/>
                </a:cubicBezTo>
                <a:cubicBezTo>
                  <a:pt x="96" y="69"/>
                  <a:pt x="96" y="69"/>
                  <a:pt x="96" y="69"/>
                </a:cubicBezTo>
                <a:cubicBezTo>
                  <a:pt x="97" y="69"/>
                  <a:pt x="97" y="69"/>
                  <a:pt x="97" y="69"/>
                </a:cubicBezTo>
                <a:cubicBezTo>
                  <a:pt x="99" y="72"/>
                  <a:pt x="99" y="72"/>
                  <a:pt x="99" y="72"/>
                </a:cubicBezTo>
                <a:cubicBezTo>
                  <a:pt x="102" y="72"/>
                  <a:pt x="102" y="72"/>
                  <a:pt x="102" y="72"/>
                </a:cubicBezTo>
                <a:cubicBezTo>
                  <a:pt x="102" y="73"/>
                  <a:pt x="102" y="73"/>
                  <a:pt x="102" y="73"/>
                </a:cubicBezTo>
                <a:cubicBezTo>
                  <a:pt x="96" y="72"/>
                  <a:pt x="96" y="72"/>
                  <a:pt x="96" y="72"/>
                </a:cubicBezTo>
                <a:cubicBezTo>
                  <a:pt x="90" y="70"/>
                  <a:pt x="90" y="70"/>
                  <a:pt x="90" y="70"/>
                </a:cubicBezTo>
                <a:cubicBezTo>
                  <a:pt x="89" y="70"/>
                  <a:pt x="89" y="70"/>
                  <a:pt x="89" y="70"/>
                </a:cubicBezTo>
                <a:cubicBezTo>
                  <a:pt x="87" y="72"/>
                  <a:pt x="87" y="72"/>
                  <a:pt x="87" y="72"/>
                </a:cubicBezTo>
                <a:cubicBezTo>
                  <a:pt x="86" y="70"/>
                  <a:pt x="86" y="70"/>
                  <a:pt x="86" y="70"/>
                </a:cubicBezTo>
                <a:cubicBezTo>
                  <a:pt x="83" y="70"/>
                  <a:pt x="83" y="70"/>
                  <a:pt x="83" y="70"/>
                </a:cubicBezTo>
                <a:cubicBezTo>
                  <a:pt x="79" y="70"/>
                  <a:pt x="79" y="70"/>
                  <a:pt x="79" y="70"/>
                </a:cubicBezTo>
                <a:cubicBezTo>
                  <a:pt x="74" y="69"/>
                  <a:pt x="74" y="69"/>
                  <a:pt x="74" y="69"/>
                </a:cubicBezTo>
                <a:cubicBezTo>
                  <a:pt x="70" y="67"/>
                  <a:pt x="70" y="67"/>
                  <a:pt x="70" y="67"/>
                </a:cubicBezTo>
                <a:cubicBezTo>
                  <a:pt x="72" y="67"/>
                  <a:pt x="72" y="67"/>
                  <a:pt x="72" y="67"/>
                </a:cubicBezTo>
                <a:cubicBezTo>
                  <a:pt x="72" y="66"/>
                  <a:pt x="72" y="66"/>
                  <a:pt x="72" y="66"/>
                </a:cubicBezTo>
                <a:cubicBezTo>
                  <a:pt x="70" y="64"/>
                  <a:pt x="70" y="64"/>
                  <a:pt x="70" y="64"/>
                </a:cubicBezTo>
                <a:cubicBezTo>
                  <a:pt x="69" y="63"/>
                  <a:pt x="69" y="63"/>
                  <a:pt x="69" y="63"/>
                </a:cubicBezTo>
                <a:cubicBezTo>
                  <a:pt x="69" y="60"/>
                  <a:pt x="69" y="60"/>
                  <a:pt x="69" y="60"/>
                </a:cubicBezTo>
                <a:cubicBezTo>
                  <a:pt x="67" y="57"/>
                  <a:pt x="67" y="57"/>
                  <a:pt x="67" y="57"/>
                </a:cubicBezTo>
                <a:cubicBezTo>
                  <a:pt x="64" y="53"/>
                  <a:pt x="64" y="53"/>
                  <a:pt x="64" y="53"/>
                </a:cubicBezTo>
                <a:cubicBezTo>
                  <a:pt x="60" y="52"/>
                  <a:pt x="60" y="52"/>
                  <a:pt x="60" y="52"/>
                </a:cubicBezTo>
                <a:cubicBezTo>
                  <a:pt x="57" y="52"/>
                  <a:pt x="57" y="52"/>
                  <a:pt x="57" y="52"/>
                </a:cubicBezTo>
                <a:cubicBezTo>
                  <a:pt x="62" y="56"/>
                  <a:pt x="62" y="56"/>
                  <a:pt x="62" y="56"/>
                </a:cubicBezTo>
                <a:cubicBezTo>
                  <a:pt x="63" y="59"/>
                  <a:pt x="63" y="59"/>
                  <a:pt x="63" y="59"/>
                </a:cubicBezTo>
                <a:cubicBezTo>
                  <a:pt x="62" y="60"/>
                  <a:pt x="62" y="60"/>
                  <a:pt x="62" y="60"/>
                </a:cubicBezTo>
                <a:cubicBezTo>
                  <a:pt x="59" y="62"/>
                  <a:pt x="59" y="62"/>
                  <a:pt x="59" y="62"/>
                </a:cubicBezTo>
                <a:cubicBezTo>
                  <a:pt x="54" y="63"/>
                  <a:pt x="54" y="63"/>
                  <a:pt x="54" y="63"/>
                </a:cubicBezTo>
                <a:cubicBezTo>
                  <a:pt x="54" y="64"/>
                  <a:pt x="54" y="64"/>
                  <a:pt x="54" y="64"/>
                </a:cubicBezTo>
                <a:cubicBezTo>
                  <a:pt x="52" y="67"/>
                  <a:pt x="52" y="67"/>
                  <a:pt x="52" y="67"/>
                </a:cubicBezTo>
                <a:cubicBezTo>
                  <a:pt x="59" y="70"/>
                  <a:pt x="59" y="70"/>
                  <a:pt x="59" y="70"/>
                </a:cubicBezTo>
                <a:cubicBezTo>
                  <a:pt x="64" y="74"/>
                  <a:pt x="64" y="74"/>
                  <a:pt x="64" y="74"/>
                </a:cubicBezTo>
                <a:cubicBezTo>
                  <a:pt x="67" y="76"/>
                  <a:pt x="67" y="76"/>
                  <a:pt x="67" y="76"/>
                </a:cubicBezTo>
                <a:cubicBezTo>
                  <a:pt x="69" y="77"/>
                  <a:pt x="69" y="77"/>
                  <a:pt x="69" y="77"/>
                </a:cubicBezTo>
                <a:cubicBezTo>
                  <a:pt x="67" y="80"/>
                  <a:pt x="67" y="80"/>
                  <a:pt x="67" y="80"/>
                </a:cubicBezTo>
                <a:cubicBezTo>
                  <a:pt x="67" y="84"/>
                  <a:pt x="67" y="84"/>
                  <a:pt x="67" y="84"/>
                </a:cubicBezTo>
                <a:cubicBezTo>
                  <a:pt x="69" y="87"/>
                  <a:pt x="69" y="87"/>
                  <a:pt x="69" y="87"/>
                </a:cubicBezTo>
                <a:cubicBezTo>
                  <a:pt x="72" y="89"/>
                  <a:pt x="72" y="89"/>
                  <a:pt x="72" y="89"/>
                </a:cubicBezTo>
                <a:cubicBezTo>
                  <a:pt x="73" y="92"/>
                  <a:pt x="73" y="92"/>
                  <a:pt x="73" y="92"/>
                </a:cubicBezTo>
                <a:cubicBezTo>
                  <a:pt x="74" y="93"/>
                  <a:pt x="74" y="93"/>
                  <a:pt x="74" y="93"/>
                </a:cubicBezTo>
                <a:cubicBezTo>
                  <a:pt x="85" y="93"/>
                  <a:pt x="85" y="93"/>
                  <a:pt x="85" y="93"/>
                </a:cubicBezTo>
                <a:cubicBezTo>
                  <a:pt x="87" y="92"/>
                  <a:pt x="87" y="92"/>
                  <a:pt x="87" y="92"/>
                </a:cubicBezTo>
                <a:cubicBezTo>
                  <a:pt x="92" y="92"/>
                  <a:pt x="92" y="92"/>
                  <a:pt x="92" y="92"/>
                </a:cubicBezTo>
                <a:cubicBezTo>
                  <a:pt x="100" y="93"/>
                  <a:pt x="100" y="93"/>
                  <a:pt x="100" y="93"/>
                </a:cubicBezTo>
                <a:cubicBezTo>
                  <a:pt x="107" y="96"/>
                  <a:pt x="107" y="96"/>
                  <a:pt x="107" y="96"/>
                </a:cubicBezTo>
                <a:cubicBezTo>
                  <a:pt x="110" y="97"/>
                  <a:pt x="110" y="97"/>
                  <a:pt x="110" y="97"/>
                </a:cubicBezTo>
                <a:cubicBezTo>
                  <a:pt x="113" y="100"/>
                  <a:pt x="113" y="100"/>
                  <a:pt x="113" y="100"/>
                </a:cubicBezTo>
                <a:cubicBezTo>
                  <a:pt x="116" y="103"/>
                  <a:pt x="116" y="103"/>
                  <a:pt x="116" y="103"/>
                </a:cubicBezTo>
                <a:cubicBezTo>
                  <a:pt x="116" y="105"/>
                  <a:pt x="116" y="105"/>
                  <a:pt x="116" y="105"/>
                </a:cubicBezTo>
                <a:cubicBezTo>
                  <a:pt x="113" y="105"/>
                  <a:pt x="113" y="105"/>
                  <a:pt x="113" y="105"/>
                </a:cubicBezTo>
                <a:cubicBezTo>
                  <a:pt x="115" y="107"/>
                  <a:pt x="115" y="107"/>
                  <a:pt x="115" y="107"/>
                </a:cubicBezTo>
                <a:cubicBezTo>
                  <a:pt x="116" y="109"/>
                  <a:pt x="116" y="109"/>
                  <a:pt x="116" y="109"/>
                </a:cubicBezTo>
                <a:cubicBezTo>
                  <a:pt x="125" y="110"/>
                  <a:pt x="125" y="110"/>
                  <a:pt x="125" y="110"/>
                </a:cubicBezTo>
                <a:cubicBezTo>
                  <a:pt x="126" y="110"/>
                  <a:pt x="126" y="110"/>
                  <a:pt x="126" y="110"/>
                </a:cubicBezTo>
                <a:cubicBezTo>
                  <a:pt x="128" y="110"/>
                  <a:pt x="128" y="110"/>
                  <a:pt x="128" y="110"/>
                </a:cubicBezTo>
                <a:cubicBezTo>
                  <a:pt x="129" y="112"/>
                  <a:pt x="129" y="112"/>
                  <a:pt x="129" y="112"/>
                </a:cubicBezTo>
                <a:cubicBezTo>
                  <a:pt x="120" y="112"/>
                  <a:pt x="120" y="112"/>
                  <a:pt x="120" y="112"/>
                </a:cubicBezTo>
                <a:cubicBezTo>
                  <a:pt x="115" y="110"/>
                  <a:pt x="115" y="110"/>
                  <a:pt x="115" y="110"/>
                </a:cubicBezTo>
                <a:cubicBezTo>
                  <a:pt x="112" y="109"/>
                  <a:pt x="112" y="109"/>
                  <a:pt x="112" y="109"/>
                </a:cubicBezTo>
                <a:cubicBezTo>
                  <a:pt x="112" y="107"/>
                  <a:pt x="112" y="107"/>
                  <a:pt x="112" y="107"/>
                </a:cubicBezTo>
                <a:cubicBezTo>
                  <a:pt x="112" y="106"/>
                  <a:pt x="112" y="106"/>
                  <a:pt x="112" y="106"/>
                </a:cubicBezTo>
                <a:cubicBezTo>
                  <a:pt x="110" y="103"/>
                  <a:pt x="110" y="103"/>
                  <a:pt x="110" y="103"/>
                </a:cubicBezTo>
                <a:cubicBezTo>
                  <a:pt x="107" y="100"/>
                  <a:pt x="107" y="100"/>
                  <a:pt x="107" y="100"/>
                </a:cubicBezTo>
                <a:cubicBezTo>
                  <a:pt x="105" y="99"/>
                  <a:pt x="105" y="99"/>
                  <a:pt x="105" y="99"/>
                </a:cubicBezTo>
                <a:cubicBezTo>
                  <a:pt x="99" y="96"/>
                  <a:pt x="99" y="96"/>
                  <a:pt x="99" y="96"/>
                </a:cubicBezTo>
                <a:cubicBezTo>
                  <a:pt x="93" y="96"/>
                  <a:pt x="93" y="96"/>
                  <a:pt x="93" y="96"/>
                </a:cubicBezTo>
                <a:cubicBezTo>
                  <a:pt x="87" y="97"/>
                  <a:pt x="87" y="97"/>
                  <a:pt x="87" y="97"/>
                </a:cubicBezTo>
                <a:cubicBezTo>
                  <a:pt x="85" y="97"/>
                  <a:pt x="85" y="97"/>
                  <a:pt x="85" y="97"/>
                </a:cubicBezTo>
                <a:cubicBezTo>
                  <a:pt x="83" y="97"/>
                  <a:pt x="83" y="97"/>
                  <a:pt x="83" y="97"/>
                </a:cubicBezTo>
                <a:cubicBezTo>
                  <a:pt x="83" y="99"/>
                  <a:pt x="83" y="99"/>
                  <a:pt x="83" y="99"/>
                </a:cubicBezTo>
                <a:cubicBezTo>
                  <a:pt x="83" y="102"/>
                  <a:pt x="83" y="102"/>
                  <a:pt x="83" y="102"/>
                </a:cubicBezTo>
                <a:cubicBezTo>
                  <a:pt x="85" y="103"/>
                  <a:pt x="85" y="103"/>
                  <a:pt x="85" y="103"/>
                </a:cubicBezTo>
                <a:cubicBezTo>
                  <a:pt x="90" y="107"/>
                  <a:pt x="90" y="107"/>
                  <a:pt x="90" y="107"/>
                </a:cubicBezTo>
                <a:cubicBezTo>
                  <a:pt x="92" y="109"/>
                  <a:pt x="92" y="109"/>
                  <a:pt x="92" y="109"/>
                </a:cubicBezTo>
                <a:cubicBezTo>
                  <a:pt x="89" y="112"/>
                  <a:pt x="89" y="112"/>
                  <a:pt x="89" y="112"/>
                </a:cubicBezTo>
                <a:cubicBezTo>
                  <a:pt x="87" y="113"/>
                  <a:pt x="87" y="113"/>
                  <a:pt x="87" y="113"/>
                </a:cubicBezTo>
                <a:cubicBezTo>
                  <a:pt x="87" y="115"/>
                  <a:pt x="87" y="115"/>
                  <a:pt x="87" y="115"/>
                </a:cubicBezTo>
                <a:cubicBezTo>
                  <a:pt x="87" y="117"/>
                  <a:pt x="87" y="117"/>
                  <a:pt x="87" y="117"/>
                </a:cubicBezTo>
                <a:cubicBezTo>
                  <a:pt x="86" y="119"/>
                  <a:pt x="86" y="119"/>
                  <a:pt x="86" y="119"/>
                </a:cubicBezTo>
                <a:cubicBezTo>
                  <a:pt x="85" y="120"/>
                  <a:pt x="85" y="120"/>
                  <a:pt x="85" y="120"/>
                </a:cubicBezTo>
                <a:cubicBezTo>
                  <a:pt x="82" y="122"/>
                  <a:pt x="82" y="122"/>
                  <a:pt x="82" y="122"/>
                </a:cubicBezTo>
                <a:cubicBezTo>
                  <a:pt x="79" y="123"/>
                  <a:pt x="79" y="123"/>
                  <a:pt x="79" y="123"/>
                </a:cubicBezTo>
                <a:cubicBezTo>
                  <a:pt x="77" y="123"/>
                  <a:pt x="77" y="123"/>
                  <a:pt x="77" y="123"/>
                </a:cubicBezTo>
                <a:cubicBezTo>
                  <a:pt x="77" y="125"/>
                  <a:pt x="77" y="125"/>
                  <a:pt x="77" y="125"/>
                </a:cubicBezTo>
                <a:cubicBezTo>
                  <a:pt x="77" y="126"/>
                  <a:pt x="77" y="126"/>
                  <a:pt x="77" y="126"/>
                </a:cubicBezTo>
                <a:cubicBezTo>
                  <a:pt x="76" y="127"/>
                  <a:pt x="76" y="127"/>
                  <a:pt x="76" y="127"/>
                </a:cubicBezTo>
                <a:cubicBezTo>
                  <a:pt x="70" y="126"/>
                  <a:pt x="70" y="126"/>
                  <a:pt x="70" y="126"/>
                </a:cubicBezTo>
                <a:cubicBezTo>
                  <a:pt x="62" y="126"/>
                  <a:pt x="62" y="126"/>
                  <a:pt x="62" y="126"/>
                </a:cubicBezTo>
                <a:cubicBezTo>
                  <a:pt x="52" y="125"/>
                  <a:pt x="52" y="125"/>
                  <a:pt x="52" y="125"/>
                </a:cubicBezTo>
                <a:cubicBezTo>
                  <a:pt x="49" y="123"/>
                  <a:pt x="49" y="123"/>
                  <a:pt x="49" y="123"/>
                </a:cubicBezTo>
                <a:cubicBezTo>
                  <a:pt x="44" y="120"/>
                  <a:pt x="44" y="120"/>
                  <a:pt x="44" y="120"/>
                </a:cubicBezTo>
                <a:cubicBezTo>
                  <a:pt x="49" y="120"/>
                  <a:pt x="49" y="120"/>
                  <a:pt x="49" y="120"/>
                </a:cubicBezTo>
                <a:cubicBezTo>
                  <a:pt x="53" y="120"/>
                  <a:pt x="53" y="120"/>
                  <a:pt x="53" y="120"/>
                </a:cubicBezTo>
                <a:cubicBezTo>
                  <a:pt x="56" y="122"/>
                  <a:pt x="56" y="122"/>
                  <a:pt x="56" y="122"/>
                </a:cubicBezTo>
                <a:cubicBezTo>
                  <a:pt x="59" y="122"/>
                  <a:pt x="59" y="122"/>
                  <a:pt x="59" y="122"/>
                </a:cubicBezTo>
                <a:cubicBezTo>
                  <a:pt x="66" y="119"/>
                  <a:pt x="66" y="119"/>
                  <a:pt x="66" y="119"/>
                </a:cubicBezTo>
                <a:cubicBezTo>
                  <a:pt x="70" y="119"/>
                  <a:pt x="70" y="119"/>
                  <a:pt x="70" y="119"/>
                </a:cubicBezTo>
                <a:cubicBezTo>
                  <a:pt x="70" y="117"/>
                  <a:pt x="70" y="117"/>
                  <a:pt x="70" y="117"/>
                </a:cubicBezTo>
                <a:cubicBezTo>
                  <a:pt x="72" y="116"/>
                  <a:pt x="72" y="116"/>
                  <a:pt x="72" y="116"/>
                </a:cubicBezTo>
                <a:cubicBezTo>
                  <a:pt x="70" y="116"/>
                  <a:pt x="70" y="116"/>
                  <a:pt x="70" y="116"/>
                </a:cubicBezTo>
                <a:cubicBezTo>
                  <a:pt x="72" y="115"/>
                  <a:pt x="72" y="115"/>
                  <a:pt x="72" y="115"/>
                </a:cubicBezTo>
                <a:cubicBezTo>
                  <a:pt x="73" y="112"/>
                  <a:pt x="73" y="112"/>
                  <a:pt x="73" y="112"/>
                </a:cubicBezTo>
                <a:cubicBezTo>
                  <a:pt x="74" y="110"/>
                  <a:pt x="74" y="110"/>
                  <a:pt x="74" y="110"/>
                </a:cubicBezTo>
                <a:cubicBezTo>
                  <a:pt x="76" y="110"/>
                  <a:pt x="76" y="110"/>
                  <a:pt x="76" y="110"/>
                </a:cubicBezTo>
                <a:cubicBezTo>
                  <a:pt x="76" y="107"/>
                  <a:pt x="76" y="107"/>
                  <a:pt x="76" y="107"/>
                </a:cubicBezTo>
                <a:cubicBezTo>
                  <a:pt x="74" y="106"/>
                  <a:pt x="74" y="106"/>
                  <a:pt x="74" y="106"/>
                </a:cubicBezTo>
                <a:cubicBezTo>
                  <a:pt x="74" y="105"/>
                  <a:pt x="74" y="105"/>
                  <a:pt x="74" y="105"/>
                </a:cubicBezTo>
                <a:cubicBezTo>
                  <a:pt x="74" y="103"/>
                  <a:pt x="74" y="103"/>
                  <a:pt x="74" y="103"/>
                </a:cubicBezTo>
                <a:cubicBezTo>
                  <a:pt x="76" y="102"/>
                  <a:pt x="76" y="102"/>
                  <a:pt x="76" y="102"/>
                </a:cubicBezTo>
                <a:cubicBezTo>
                  <a:pt x="74" y="100"/>
                  <a:pt x="74" y="100"/>
                  <a:pt x="74" y="100"/>
                </a:cubicBezTo>
                <a:cubicBezTo>
                  <a:pt x="70" y="99"/>
                  <a:pt x="70" y="99"/>
                  <a:pt x="70" y="99"/>
                </a:cubicBezTo>
                <a:cubicBezTo>
                  <a:pt x="66" y="96"/>
                  <a:pt x="66" y="96"/>
                  <a:pt x="66" y="96"/>
                </a:cubicBezTo>
                <a:cubicBezTo>
                  <a:pt x="63" y="95"/>
                  <a:pt x="63" y="95"/>
                  <a:pt x="63" y="95"/>
                </a:cubicBezTo>
                <a:cubicBezTo>
                  <a:pt x="62" y="93"/>
                  <a:pt x="62" y="93"/>
                  <a:pt x="62" y="93"/>
                </a:cubicBezTo>
                <a:cubicBezTo>
                  <a:pt x="62" y="92"/>
                  <a:pt x="62" y="92"/>
                  <a:pt x="62" y="92"/>
                </a:cubicBezTo>
                <a:cubicBezTo>
                  <a:pt x="62" y="89"/>
                  <a:pt x="62" y="89"/>
                  <a:pt x="62" y="89"/>
                </a:cubicBezTo>
                <a:cubicBezTo>
                  <a:pt x="60" y="87"/>
                  <a:pt x="60" y="87"/>
                  <a:pt x="60" y="87"/>
                </a:cubicBezTo>
                <a:cubicBezTo>
                  <a:pt x="60" y="86"/>
                  <a:pt x="60" y="86"/>
                  <a:pt x="60" y="86"/>
                </a:cubicBezTo>
                <a:cubicBezTo>
                  <a:pt x="57" y="83"/>
                  <a:pt x="57" y="83"/>
                  <a:pt x="57" y="83"/>
                </a:cubicBezTo>
                <a:cubicBezTo>
                  <a:pt x="54" y="80"/>
                  <a:pt x="54" y="80"/>
                  <a:pt x="54" y="80"/>
                </a:cubicBezTo>
                <a:cubicBezTo>
                  <a:pt x="56" y="79"/>
                  <a:pt x="56" y="79"/>
                  <a:pt x="56" y="79"/>
                </a:cubicBezTo>
                <a:cubicBezTo>
                  <a:pt x="56" y="77"/>
                  <a:pt x="56" y="77"/>
                  <a:pt x="56" y="77"/>
                </a:cubicBezTo>
                <a:cubicBezTo>
                  <a:pt x="54" y="74"/>
                  <a:pt x="54" y="74"/>
                  <a:pt x="54" y="74"/>
                </a:cubicBezTo>
                <a:cubicBezTo>
                  <a:pt x="52" y="72"/>
                  <a:pt x="52" y="72"/>
                  <a:pt x="52" y="72"/>
                </a:cubicBezTo>
                <a:cubicBezTo>
                  <a:pt x="47" y="70"/>
                  <a:pt x="47" y="70"/>
                  <a:pt x="47" y="70"/>
                </a:cubicBezTo>
                <a:cubicBezTo>
                  <a:pt x="44" y="69"/>
                  <a:pt x="44" y="69"/>
                  <a:pt x="44" y="69"/>
                </a:cubicBezTo>
                <a:cubicBezTo>
                  <a:pt x="42" y="66"/>
                  <a:pt x="42" y="66"/>
                  <a:pt x="42" y="66"/>
                </a:cubicBezTo>
                <a:cubicBezTo>
                  <a:pt x="43" y="66"/>
                  <a:pt x="43" y="66"/>
                  <a:pt x="43" y="66"/>
                </a:cubicBezTo>
                <a:cubicBezTo>
                  <a:pt x="43" y="64"/>
                  <a:pt x="43" y="64"/>
                  <a:pt x="43" y="64"/>
                </a:cubicBezTo>
                <a:cubicBezTo>
                  <a:pt x="43" y="63"/>
                  <a:pt x="43" y="63"/>
                  <a:pt x="43" y="63"/>
                </a:cubicBezTo>
                <a:cubicBezTo>
                  <a:pt x="44" y="60"/>
                  <a:pt x="44" y="60"/>
                  <a:pt x="44" y="60"/>
                </a:cubicBezTo>
                <a:cubicBezTo>
                  <a:pt x="44" y="59"/>
                  <a:pt x="44" y="59"/>
                  <a:pt x="44" y="59"/>
                </a:cubicBezTo>
                <a:cubicBezTo>
                  <a:pt x="43" y="56"/>
                  <a:pt x="43" y="56"/>
                  <a:pt x="43" y="56"/>
                </a:cubicBezTo>
                <a:cubicBezTo>
                  <a:pt x="42" y="54"/>
                  <a:pt x="42" y="54"/>
                  <a:pt x="42" y="54"/>
                </a:cubicBezTo>
                <a:cubicBezTo>
                  <a:pt x="37" y="52"/>
                  <a:pt x="37" y="52"/>
                  <a:pt x="37" y="52"/>
                </a:cubicBezTo>
                <a:cubicBezTo>
                  <a:pt x="31" y="52"/>
                  <a:pt x="31" y="52"/>
                  <a:pt x="31" y="52"/>
                </a:cubicBezTo>
                <a:cubicBezTo>
                  <a:pt x="26" y="52"/>
                  <a:pt x="26" y="52"/>
                  <a:pt x="26" y="52"/>
                </a:cubicBezTo>
                <a:cubicBezTo>
                  <a:pt x="19" y="52"/>
                  <a:pt x="19" y="52"/>
                  <a:pt x="19" y="52"/>
                </a:cubicBezTo>
                <a:cubicBezTo>
                  <a:pt x="13" y="52"/>
                  <a:pt x="13" y="52"/>
                  <a:pt x="13" y="52"/>
                </a:cubicBezTo>
                <a:cubicBezTo>
                  <a:pt x="14" y="50"/>
                  <a:pt x="14" y="50"/>
                  <a:pt x="14" y="50"/>
                </a:cubicBezTo>
                <a:cubicBezTo>
                  <a:pt x="13" y="50"/>
                  <a:pt x="13" y="50"/>
                  <a:pt x="13" y="50"/>
                </a:cubicBezTo>
                <a:cubicBezTo>
                  <a:pt x="11" y="52"/>
                  <a:pt x="11" y="52"/>
                  <a:pt x="11" y="52"/>
                </a:cubicBezTo>
                <a:cubicBezTo>
                  <a:pt x="10" y="54"/>
                  <a:pt x="10" y="54"/>
                  <a:pt x="10" y="54"/>
                </a:cubicBezTo>
                <a:cubicBezTo>
                  <a:pt x="10" y="60"/>
                  <a:pt x="10" y="60"/>
                  <a:pt x="10" y="60"/>
                </a:cubicBezTo>
                <a:cubicBezTo>
                  <a:pt x="10" y="63"/>
                  <a:pt x="10" y="63"/>
                  <a:pt x="10" y="63"/>
                </a:cubicBezTo>
                <a:cubicBezTo>
                  <a:pt x="10" y="64"/>
                  <a:pt x="10" y="64"/>
                  <a:pt x="10" y="64"/>
                </a:cubicBezTo>
                <a:cubicBezTo>
                  <a:pt x="7" y="67"/>
                  <a:pt x="7" y="67"/>
                  <a:pt x="7" y="67"/>
                </a:cubicBezTo>
                <a:cubicBezTo>
                  <a:pt x="3" y="69"/>
                  <a:pt x="3" y="69"/>
                  <a:pt x="3" y="69"/>
                </a:cubicBezTo>
                <a:cubicBezTo>
                  <a:pt x="0" y="70"/>
                  <a:pt x="0" y="70"/>
                  <a:pt x="0" y="70"/>
                </a:cubicBezTo>
                <a:cubicBezTo>
                  <a:pt x="0" y="72"/>
                  <a:pt x="0" y="72"/>
                  <a:pt x="0" y="72"/>
                </a:cubicBezTo>
                <a:cubicBezTo>
                  <a:pt x="1" y="72"/>
                  <a:pt x="1" y="72"/>
                  <a:pt x="1" y="72"/>
                </a:cubicBezTo>
                <a:cubicBezTo>
                  <a:pt x="1" y="73"/>
                  <a:pt x="1" y="73"/>
                  <a:pt x="1" y="73"/>
                </a:cubicBezTo>
                <a:cubicBezTo>
                  <a:pt x="1" y="74"/>
                  <a:pt x="1" y="74"/>
                  <a:pt x="1" y="74"/>
                </a:cubicBezTo>
                <a:cubicBezTo>
                  <a:pt x="4" y="74"/>
                  <a:pt x="4" y="74"/>
                  <a:pt x="4" y="74"/>
                </a:cubicBezTo>
                <a:cubicBezTo>
                  <a:pt x="6" y="74"/>
                  <a:pt x="6" y="74"/>
                  <a:pt x="6" y="74"/>
                </a:cubicBezTo>
                <a:cubicBezTo>
                  <a:pt x="7" y="74"/>
                  <a:pt x="7" y="74"/>
                  <a:pt x="7" y="74"/>
                </a:cubicBezTo>
                <a:cubicBezTo>
                  <a:pt x="9" y="79"/>
                  <a:pt x="9" y="79"/>
                  <a:pt x="9" y="79"/>
                </a:cubicBezTo>
                <a:cubicBezTo>
                  <a:pt x="9" y="80"/>
                  <a:pt x="9" y="80"/>
                  <a:pt x="9" y="80"/>
                </a:cubicBezTo>
                <a:cubicBezTo>
                  <a:pt x="11" y="82"/>
                  <a:pt x="11" y="82"/>
                  <a:pt x="11" y="82"/>
                </a:cubicBezTo>
                <a:cubicBezTo>
                  <a:pt x="11" y="83"/>
                  <a:pt x="11" y="83"/>
                  <a:pt x="11" y="83"/>
                </a:cubicBezTo>
                <a:cubicBezTo>
                  <a:pt x="10" y="83"/>
                  <a:pt x="10" y="83"/>
                  <a:pt x="10" y="83"/>
                </a:cubicBezTo>
                <a:cubicBezTo>
                  <a:pt x="9" y="83"/>
                  <a:pt x="9" y="83"/>
                  <a:pt x="9" y="83"/>
                </a:cubicBezTo>
                <a:cubicBezTo>
                  <a:pt x="9" y="86"/>
                  <a:pt x="9" y="86"/>
                  <a:pt x="9" y="86"/>
                </a:cubicBezTo>
                <a:cubicBezTo>
                  <a:pt x="9" y="87"/>
                  <a:pt x="9" y="87"/>
                  <a:pt x="9" y="87"/>
                </a:cubicBezTo>
                <a:cubicBezTo>
                  <a:pt x="10" y="89"/>
                  <a:pt x="10" y="89"/>
                  <a:pt x="10" y="89"/>
                </a:cubicBezTo>
                <a:cubicBezTo>
                  <a:pt x="11" y="87"/>
                  <a:pt x="11" y="87"/>
                  <a:pt x="11" y="87"/>
                </a:cubicBezTo>
                <a:cubicBezTo>
                  <a:pt x="13" y="87"/>
                  <a:pt x="13" y="87"/>
                  <a:pt x="13" y="87"/>
                </a:cubicBezTo>
                <a:cubicBezTo>
                  <a:pt x="16" y="89"/>
                  <a:pt x="16" y="89"/>
                  <a:pt x="16" y="89"/>
                </a:cubicBezTo>
                <a:cubicBezTo>
                  <a:pt x="19" y="89"/>
                  <a:pt x="19" y="89"/>
                  <a:pt x="19" y="89"/>
                </a:cubicBezTo>
                <a:cubicBezTo>
                  <a:pt x="21" y="89"/>
                  <a:pt x="21" y="89"/>
                  <a:pt x="21" y="89"/>
                </a:cubicBezTo>
                <a:cubicBezTo>
                  <a:pt x="21" y="90"/>
                  <a:pt x="21" y="90"/>
                  <a:pt x="21" y="90"/>
                </a:cubicBezTo>
                <a:cubicBezTo>
                  <a:pt x="23" y="92"/>
                  <a:pt x="23" y="92"/>
                  <a:pt x="23" y="92"/>
                </a:cubicBezTo>
                <a:cubicBezTo>
                  <a:pt x="27" y="95"/>
                  <a:pt x="27" y="95"/>
                  <a:pt x="27" y="95"/>
                </a:cubicBezTo>
                <a:cubicBezTo>
                  <a:pt x="30" y="96"/>
                  <a:pt x="30" y="96"/>
                  <a:pt x="30" y="96"/>
                </a:cubicBezTo>
                <a:cubicBezTo>
                  <a:pt x="31" y="96"/>
                  <a:pt x="31" y="96"/>
                  <a:pt x="31" y="96"/>
                </a:cubicBezTo>
                <a:cubicBezTo>
                  <a:pt x="33" y="96"/>
                  <a:pt x="33" y="96"/>
                  <a:pt x="33" y="96"/>
                </a:cubicBezTo>
                <a:cubicBezTo>
                  <a:pt x="33" y="97"/>
                  <a:pt x="33" y="97"/>
                  <a:pt x="33" y="97"/>
                </a:cubicBezTo>
                <a:cubicBezTo>
                  <a:pt x="34" y="99"/>
                  <a:pt x="34" y="99"/>
                  <a:pt x="34" y="99"/>
                </a:cubicBezTo>
                <a:cubicBezTo>
                  <a:pt x="33" y="100"/>
                  <a:pt x="33" y="100"/>
                  <a:pt x="33" y="100"/>
                </a:cubicBezTo>
                <a:cubicBezTo>
                  <a:pt x="33" y="102"/>
                  <a:pt x="33" y="102"/>
                  <a:pt x="33" y="102"/>
                </a:cubicBezTo>
                <a:cubicBezTo>
                  <a:pt x="33" y="105"/>
                  <a:pt x="33" y="105"/>
                  <a:pt x="33" y="105"/>
                </a:cubicBezTo>
                <a:cubicBezTo>
                  <a:pt x="30" y="103"/>
                  <a:pt x="30" y="103"/>
                  <a:pt x="30" y="103"/>
                </a:cubicBezTo>
                <a:cubicBezTo>
                  <a:pt x="30" y="103"/>
                  <a:pt x="30" y="104"/>
                  <a:pt x="31" y="105"/>
                </a:cubicBezTo>
                <a:cubicBezTo>
                  <a:pt x="31" y="105"/>
                  <a:pt x="31" y="105"/>
                  <a:pt x="31" y="105"/>
                </a:cubicBezTo>
                <a:cubicBezTo>
                  <a:pt x="31" y="106"/>
                  <a:pt x="31" y="106"/>
                  <a:pt x="31" y="107"/>
                </a:cubicBezTo>
                <a:cubicBezTo>
                  <a:pt x="31" y="107"/>
                  <a:pt x="31" y="107"/>
                  <a:pt x="31" y="107"/>
                </a:cubicBezTo>
                <a:cubicBezTo>
                  <a:pt x="33" y="107"/>
                  <a:pt x="33" y="107"/>
                  <a:pt x="33" y="107"/>
                </a:cubicBezTo>
                <a:cubicBezTo>
                  <a:pt x="34" y="110"/>
                  <a:pt x="34" y="110"/>
                  <a:pt x="34" y="110"/>
                </a:cubicBezTo>
                <a:cubicBezTo>
                  <a:pt x="37" y="121"/>
                  <a:pt x="37" y="121"/>
                  <a:pt x="37" y="121"/>
                </a:cubicBezTo>
                <a:cubicBezTo>
                  <a:pt x="35" y="130"/>
                  <a:pt x="35" y="130"/>
                  <a:pt x="35" y="130"/>
                </a:cubicBezTo>
                <a:cubicBezTo>
                  <a:pt x="35" y="130"/>
                  <a:pt x="35" y="130"/>
                  <a:pt x="34" y="132"/>
                </a:cubicBezTo>
                <a:cubicBezTo>
                  <a:pt x="34" y="134"/>
                  <a:pt x="33" y="136"/>
                  <a:pt x="31" y="139"/>
                </a:cubicBezTo>
                <a:cubicBezTo>
                  <a:pt x="27" y="144"/>
                  <a:pt x="28" y="145"/>
                  <a:pt x="28" y="149"/>
                </a:cubicBezTo>
                <a:cubicBezTo>
                  <a:pt x="27" y="153"/>
                  <a:pt x="31" y="158"/>
                  <a:pt x="31" y="158"/>
                </a:cubicBezTo>
                <a:cubicBezTo>
                  <a:pt x="32" y="163"/>
                  <a:pt x="32" y="163"/>
                  <a:pt x="32" y="163"/>
                </a:cubicBezTo>
                <a:cubicBezTo>
                  <a:pt x="32" y="164"/>
                  <a:pt x="32" y="165"/>
                  <a:pt x="32" y="165"/>
                </a:cubicBezTo>
                <a:cubicBezTo>
                  <a:pt x="32" y="165"/>
                  <a:pt x="32" y="165"/>
                  <a:pt x="32" y="165"/>
                </a:cubicBezTo>
                <a:cubicBezTo>
                  <a:pt x="32" y="165"/>
                  <a:pt x="32" y="165"/>
                  <a:pt x="32" y="165"/>
                </a:cubicBezTo>
                <a:cubicBezTo>
                  <a:pt x="34" y="172"/>
                  <a:pt x="34" y="172"/>
                  <a:pt x="34" y="172"/>
                </a:cubicBezTo>
                <a:cubicBezTo>
                  <a:pt x="36" y="176"/>
                  <a:pt x="36" y="176"/>
                  <a:pt x="36" y="176"/>
                </a:cubicBezTo>
                <a:cubicBezTo>
                  <a:pt x="37" y="180"/>
                  <a:pt x="37" y="180"/>
                  <a:pt x="37" y="180"/>
                </a:cubicBezTo>
                <a:cubicBezTo>
                  <a:pt x="36" y="181"/>
                  <a:pt x="36" y="183"/>
                  <a:pt x="36" y="185"/>
                </a:cubicBezTo>
                <a:cubicBezTo>
                  <a:pt x="36" y="186"/>
                  <a:pt x="36" y="188"/>
                  <a:pt x="35" y="190"/>
                </a:cubicBezTo>
                <a:cubicBezTo>
                  <a:pt x="35" y="192"/>
                  <a:pt x="35" y="192"/>
                  <a:pt x="35" y="192"/>
                </a:cubicBezTo>
                <a:cubicBezTo>
                  <a:pt x="34" y="200"/>
                  <a:pt x="38" y="198"/>
                  <a:pt x="38" y="198"/>
                </a:cubicBezTo>
                <a:cubicBezTo>
                  <a:pt x="39" y="202"/>
                  <a:pt x="39" y="202"/>
                  <a:pt x="39" y="202"/>
                </a:cubicBezTo>
                <a:cubicBezTo>
                  <a:pt x="42" y="210"/>
                  <a:pt x="42" y="210"/>
                  <a:pt x="42" y="210"/>
                </a:cubicBezTo>
                <a:cubicBezTo>
                  <a:pt x="43" y="212"/>
                  <a:pt x="43" y="212"/>
                  <a:pt x="43" y="212"/>
                </a:cubicBezTo>
                <a:cubicBezTo>
                  <a:pt x="39" y="211"/>
                  <a:pt x="39" y="211"/>
                  <a:pt x="39" y="211"/>
                </a:cubicBezTo>
                <a:cubicBezTo>
                  <a:pt x="39" y="211"/>
                  <a:pt x="38" y="218"/>
                  <a:pt x="41" y="223"/>
                </a:cubicBezTo>
                <a:cubicBezTo>
                  <a:pt x="43" y="226"/>
                  <a:pt x="41" y="226"/>
                  <a:pt x="39" y="225"/>
                </a:cubicBezTo>
                <a:cubicBezTo>
                  <a:pt x="40" y="226"/>
                  <a:pt x="41" y="227"/>
                  <a:pt x="42" y="227"/>
                </a:cubicBezTo>
                <a:cubicBezTo>
                  <a:pt x="48" y="228"/>
                  <a:pt x="48" y="228"/>
                  <a:pt x="48" y="228"/>
                </a:cubicBezTo>
                <a:cubicBezTo>
                  <a:pt x="51" y="230"/>
                  <a:pt x="51" y="230"/>
                  <a:pt x="51" y="230"/>
                </a:cubicBezTo>
                <a:cubicBezTo>
                  <a:pt x="49" y="230"/>
                  <a:pt x="49" y="230"/>
                  <a:pt x="49" y="230"/>
                </a:cubicBezTo>
                <a:cubicBezTo>
                  <a:pt x="44" y="234"/>
                  <a:pt x="44" y="234"/>
                  <a:pt x="44" y="234"/>
                </a:cubicBezTo>
                <a:cubicBezTo>
                  <a:pt x="43" y="234"/>
                  <a:pt x="42" y="233"/>
                  <a:pt x="41" y="233"/>
                </a:cubicBezTo>
                <a:cubicBezTo>
                  <a:pt x="39" y="233"/>
                  <a:pt x="38" y="232"/>
                  <a:pt x="38" y="233"/>
                </a:cubicBezTo>
                <a:cubicBezTo>
                  <a:pt x="33" y="234"/>
                  <a:pt x="33" y="234"/>
                  <a:pt x="33" y="234"/>
                </a:cubicBezTo>
                <a:cubicBezTo>
                  <a:pt x="33" y="235"/>
                  <a:pt x="32" y="236"/>
                  <a:pt x="32" y="237"/>
                </a:cubicBezTo>
                <a:cubicBezTo>
                  <a:pt x="31" y="239"/>
                  <a:pt x="31" y="239"/>
                  <a:pt x="31" y="239"/>
                </a:cubicBezTo>
                <a:cubicBezTo>
                  <a:pt x="29" y="242"/>
                  <a:pt x="28" y="244"/>
                  <a:pt x="28" y="244"/>
                </a:cubicBezTo>
                <a:cubicBezTo>
                  <a:pt x="30" y="250"/>
                  <a:pt x="30" y="250"/>
                  <a:pt x="30" y="250"/>
                </a:cubicBezTo>
                <a:cubicBezTo>
                  <a:pt x="31" y="250"/>
                  <a:pt x="33" y="250"/>
                  <a:pt x="34" y="250"/>
                </a:cubicBezTo>
                <a:cubicBezTo>
                  <a:pt x="38" y="250"/>
                  <a:pt x="38" y="250"/>
                  <a:pt x="38" y="250"/>
                </a:cubicBezTo>
                <a:cubicBezTo>
                  <a:pt x="43" y="248"/>
                  <a:pt x="43" y="248"/>
                  <a:pt x="43" y="248"/>
                </a:cubicBezTo>
                <a:cubicBezTo>
                  <a:pt x="47" y="247"/>
                  <a:pt x="47" y="247"/>
                  <a:pt x="47" y="247"/>
                </a:cubicBezTo>
                <a:cubicBezTo>
                  <a:pt x="50" y="246"/>
                  <a:pt x="53" y="244"/>
                  <a:pt x="53" y="244"/>
                </a:cubicBezTo>
                <a:cubicBezTo>
                  <a:pt x="55" y="249"/>
                  <a:pt x="55" y="249"/>
                  <a:pt x="55" y="249"/>
                </a:cubicBezTo>
                <a:cubicBezTo>
                  <a:pt x="48" y="256"/>
                  <a:pt x="48" y="256"/>
                  <a:pt x="48" y="256"/>
                </a:cubicBezTo>
                <a:cubicBezTo>
                  <a:pt x="46" y="262"/>
                  <a:pt x="46" y="262"/>
                  <a:pt x="46" y="262"/>
                </a:cubicBezTo>
                <a:cubicBezTo>
                  <a:pt x="46" y="262"/>
                  <a:pt x="46" y="262"/>
                  <a:pt x="46" y="262"/>
                </a:cubicBezTo>
                <a:cubicBezTo>
                  <a:pt x="48" y="266"/>
                  <a:pt x="48" y="266"/>
                  <a:pt x="48" y="266"/>
                </a:cubicBezTo>
                <a:cubicBezTo>
                  <a:pt x="52" y="268"/>
                  <a:pt x="52" y="268"/>
                  <a:pt x="52" y="268"/>
                </a:cubicBezTo>
                <a:cubicBezTo>
                  <a:pt x="52" y="268"/>
                  <a:pt x="52" y="269"/>
                  <a:pt x="51" y="269"/>
                </a:cubicBezTo>
                <a:cubicBezTo>
                  <a:pt x="51" y="269"/>
                  <a:pt x="51" y="269"/>
                  <a:pt x="51" y="269"/>
                </a:cubicBezTo>
                <a:cubicBezTo>
                  <a:pt x="51" y="269"/>
                  <a:pt x="51" y="269"/>
                  <a:pt x="52" y="271"/>
                </a:cubicBezTo>
                <a:cubicBezTo>
                  <a:pt x="52" y="271"/>
                  <a:pt x="52" y="271"/>
                  <a:pt x="52" y="271"/>
                </a:cubicBezTo>
                <a:cubicBezTo>
                  <a:pt x="52" y="271"/>
                  <a:pt x="52" y="271"/>
                  <a:pt x="52" y="272"/>
                </a:cubicBezTo>
                <a:cubicBezTo>
                  <a:pt x="52" y="272"/>
                  <a:pt x="52" y="272"/>
                  <a:pt x="53" y="273"/>
                </a:cubicBezTo>
                <a:cubicBezTo>
                  <a:pt x="53" y="273"/>
                  <a:pt x="53" y="273"/>
                  <a:pt x="54" y="272"/>
                </a:cubicBezTo>
                <a:cubicBezTo>
                  <a:pt x="54" y="272"/>
                  <a:pt x="54" y="272"/>
                  <a:pt x="54" y="272"/>
                </a:cubicBezTo>
                <a:cubicBezTo>
                  <a:pt x="54" y="272"/>
                  <a:pt x="54" y="272"/>
                  <a:pt x="55" y="272"/>
                </a:cubicBezTo>
                <a:cubicBezTo>
                  <a:pt x="55" y="272"/>
                  <a:pt x="55" y="272"/>
                  <a:pt x="55" y="273"/>
                </a:cubicBezTo>
                <a:cubicBezTo>
                  <a:pt x="55" y="273"/>
                  <a:pt x="55" y="273"/>
                  <a:pt x="54" y="273"/>
                </a:cubicBezTo>
                <a:cubicBezTo>
                  <a:pt x="54" y="273"/>
                  <a:pt x="54" y="273"/>
                  <a:pt x="54" y="274"/>
                </a:cubicBezTo>
                <a:cubicBezTo>
                  <a:pt x="54" y="274"/>
                  <a:pt x="54" y="274"/>
                  <a:pt x="53" y="274"/>
                </a:cubicBezTo>
                <a:cubicBezTo>
                  <a:pt x="53" y="274"/>
                  <a:pt x="53" y="274"/>
                  <a:pt x="54" y="275"/>
                </a:cubicBezTo>
                <a:cubicBezTo>
                  <a:pt x="54" y="275"/>
                  <a:pt x="54" y="275"/>
                  <a:pt x="57" y="274"/>
                </a:cubicBezTo>
                <a:cubicBezTo>
                  <a:pt x="57" y="274"/>
                  <a:pt x="57" y="274"/>
                  <a:pt x="58" y="274"/>
                </a:cubicBezTo>
                <a:cubicBezTo>
                  <a:pt x="58" y="274"/>
                  <a:pt x="58" y="274"/>
                  <a:pt x="59" y="275"/>
                </a:cubicBezTo>
                <a:cubicBezTo>
                  <a:pt x="59" y="275"/>
                  <a:pt x="59" y="275"/>
                  <a:pt x="59" y="276"/>
                </a:cubicBezTo>
                <a:cubicBezTo>
                  <a:pt x="59" y="276"/>
                  <a:pt x="59" y="276"/>
                  <a:pt x="58" y="277"/>
                </a:cubicBezTo>
                <a:cubicBezTo>
                  <a:pt x="58" y="277"/>
                  <a:pt x="58" y="277"/>
                  <a:pt x="57" y="277"/>
                </a:cubicBezTo>
                <a:cubicBezTo>
                  <a:pt x="59" y="277"/>
                  <a:pt x="59" y="277"/>
                  <a:pt x="59" y="277"/>
                </a:cubicBezTo>
                <a:cubicBezTo>
                  <a:pt x="63" y="277"/>
                  <a:pt x="63" y="277"/>
                  <a:pt x="63" y="277"/>
                </a:cubicBezTo>
                <a:cubicBezTo>
                  <a:pt x="63" y="275"/>
                  <a:pt x="63" y="275"/>
                  <a:pt x="63" y="275"/>
                </a:cubicBezTo>
                <a:cubicBezTo>
                  <a:pt x="64" y="275"/>
                  <a:pt x="64" y="275"/>
                  <a:pt x="64" y="275"/>
                </a:cubicBezTo>
                <a:cubicBezTo>
                  <a:pt x="69" y="275"/>
                  <a:pt x="69" y="275"/>
                  <a:pt x="69" y="275"/>
                </a:cubicBezTo>
                <a:cubicBezTo>
                  <a:pt x="70" y="275"/>
                  <a:pt x="70" y="275"/>
                  <a:pt x="70" y="275"/>
                </a:cubicBezTo>
                <a:cubicBezTo>
                  <a:pt x="72" y="275"/>
                  <a:pt x="72" y="275"/>
                  <a:pt x="72" y="275"/>
                </a:cubicBezTo>
                <a:cubicBezTo>
                  <a:pt x="73" y="275"/>
                  <a:pt x="73" y="275"/>
                  <a:pt x="73" y="275"/>
                </a:cubicBezTo>
                <a:cubicBezTo>
                  <a:pt x="73" y="274"/>
                  <a:pt x="73" y="274"/>
                  <a:pt x="73" y="274"/>
                </a:cubicBezTo>
                <a:cubicBezTo>
                  <a:pt x="74" y="272"/>
                  <a:pt x="74" y="272"/>
                  <a:pt x="74" y="272"/>
                </a:cubicBezTo>
                <a:cubicBezTo>
                  <a:pt x="79" y="271"/>
                  <a:pt x="79" y="271"/>
                  <a:pt x="79" y="271"/>
                </a:cubicBezTo>
                <a:cubicBezTo>
                  <a:pt x="86" y="271"/>
                  <a:pt x="86" y="271"/>
                  <a:pt x="86" y="271"/>
                </a:cubicBezTo>
                <a:cubicBezTo>
                  <a:pt x="93" y="269"/>
                  <a:pt x="93" y="269"/>
                  <a:pt x="93" y="269"/>
                </a:cubicBezTo>
                <a:cubicBezTo>
                  <a:pt x="97" y="268"/>
                  <a:pt x="97" y="268"/>
                  <a:pt x="97" y="268"/>
                </a:cubicBezTo>
                <a:cubicBezTo>
                  <a:pt x="102" y="267"/>
                  <a:pt x="102" y="267"/>
                  <a:pt x="102" y="267"/>
                </a:cubicBezTo>
                <a:cubicBezTo>
                  <a:pt x="100" y="265"/>
                  <a:pt x="100" y="265"/>
                  <a:pt x="100" y="265"/>
                </a:cubicBezTo>
                <a:cubicBezTo>
                  <a:pt x="102" y="265"/>
                  <a:pt x="102" y="265"/>
                  <a:pt x="102" y="265"/>
                </a:cubicBezTo>
                <a:cubicBezTo>
                  <a:pt x="103" y="264"/>
                  <a:pt x="103" y="264"/>
                  <a:pt x="103" y="264"/>
                </a:cubicBezTo>
                <a:cubicBezTo>
                  <a:pt x="105" y="264"/>
                  <a:pt x="105" y="264"/>
                  <a:pt x="105" y="264"/>
                </a:cubicBezTo>
                <a:cubicBezTo>
                  <a:pt x="105" y="262"/>
                  <a:pt x="105" y="262"/>
                  <a:pt x="105" y="262"/>
                </a:cubicBezTo>
                <a:cubicBezTo>
                  <a:pt x="107" y="262"/>
                  <a:pt x="107" y="262"/>
                  <a:pt x="107" y="262"/>
                </a:cubicBezTo>
                <a:cubicBezTo>
                  <a:pt x="106" y="261"/>
                  <a:pt x="106" y="261"/>
                  <a:pt x="106" y="261"/>
                </a:cubicBezTo>
                <a:cubicBezTo>
                  <a:pt x="109" y="262"/>
                  <a:pt x="109" y="262"/>
                  <a:pt x="109" y="262"/>
                </a:cubicBezTo>
                <a:cubicBezTo>
                  <a:pt x="110" y="262"/>
                  <a:pt x="110" y="262"/>
                  <a:pt x="110" y="262"/>
                </a:cubicBezTo>
                <a:cubicBezTo>
                  <a:pt x="115" y="262"/>
                  <a:pt x="115" y="262"/>
                  <a:pt x="115" y="262"/>
                </a:cubicBezTo>
                <a:cubicBezTo>
                  <a:pt x="117" y="264"/>
                  <a:pt x="117" y="264"/>
                  <a:pt x="117" y="264"/>
                </a:cubicBezTo>
                <a:cubicBezTo>
                  <a:pt x="120" y="265"/>
                  <a:pt x="120" y="265"/>
                  <a:pt x="120" y="265"/>
                </a:cubicBezTo>
                <a:cubicBezTo>
                  <a:pt x="122" y="264"/>
                  <a:pt x="122" y="264"/>
                  <a:pt x="122" y="264"/>
                </a:cubicBezTo>
                <a:cubicBezTo>
                  <a:pt x="125" y="262"/>
                  <a:pt x="125" y="262"/>
                  <a:pt x="125" y="262"/>
                </a:cubicBezTo>
                <a:cubicBezTo>
                  <a:pt x="126" y="264"/>
                  <a:pt x="126" y="264"/>
                  <a:pt x="126" y="264"/>
                </a:cubicBezTo>
                <a:cubicBezTo>
                  <a:pt x="129" y="265"/>
                  <a:pt x="129" y="265"/>
                  <a:pt x="129" y="265"/>
                </a:cubicBezTo>
                <a:cubicBezTo>
                  <a:pt x="130" y="268"/>
                  <a:pt x="130" y="268"/>
                  <a:pt x="130" y="268"/>
                </a:cubicBezTo>
                <a:cubicBezTo>
                  <a:pt x="132" y="269"/>
                  <a:pt x="132" y="269"/>
                  <a:pt x="132" y="269"/>
                </a:cubicBezTo>
                <a:cubicBezTo>
                  <a:pt x="133" y="271"/>
                  <a:pt x="133" y="271"/>
                  <a:pt x="133" y="271"/>
                </a:cubicBezTo>
                <a:cubicBezTo>
                  <a:pt x="133" y="272"/>
                  <a:pt x="133" y="272"/>
                  <a:pt x="133" y="272"/>
                </a:cubicBezTo>
                <a:cubicBezTo>
                  <a:pt x="135" y="274"/>
                  <a:pt x="135" y="274"/>
                  <a:pt x="135" y="274"/>
                </a:cubicBezTo>
                <a:cubicBezTo>
                  <a:pt x="135" y="275"/>
                  <a:pt x="135" y="275"/>
                  <a:pt x="135" y="275"/>
                </a:cubicBezTo>
                <a:cubicBezTo>
                  <a:pt x="133" y="277"/>
                  <a:pt x="133" y="277"/>
                  <a:pt x="133" y="277"/>
                </a:cubicBezTo>
                <a:cubicBezTo>
                  <a:pt x="135" y="278"/>
                  <a:pt x="135" y="278"/>
                  <a:pt x="135" y="278"/>
                </a:cubicBezTo>
                <a:cubicBezTo>
                  <a:pt x="136" y="278"/>
                  <a:pt x="136" y="278"/>
                  <a:pt x="136" y="278"/>
                </a:cubicBezTo>
                <a:cubicBezTo>
                  <a:pt x="139" y="278"/>
                  <a:pt x="139" y="278"/>
                  <a:pt x="139" y="278"/>
                </a:cubicBezTo>
                <a:cubicBezTo>
                  <a:pt x="140" y="278"/>
                  <a:pt x="140" y="278"/>
                  <a:pt x="140" y="278"/>
                </a:cubicBezTo>
                <a:cubicBezTo>
                  <a:pt x="142" y="277"/>
                  <a:pt x="142" y="277"/>
                  <a:pt x="142" y="277"/>
                </a:cubicBezTo>
                <a:cubicBezTo>
                  <a:pt x="143" y="277"/>
                  <a:pt x="143" y="277"/>
                  <a:pt x="143" y="277"/>
                </a:cubicBezTo>
                <a:cubicBezTo>
                  <a:pt x="145" y="277"/>
                  <a:pt x="145" y="277"/>
                  <a:pt x="145" y="277"/>
                </a:cubicBezTo>
                <a:cubicBezTo>
                  <a:pt x="145" y="275"/>
                  <a:pt x="145" y="275"/>
                  <a:pt x="145" y="275"/>
                </a:cubicBezTo>
                <a:cubicBezTo>
                  <a:pt x="146" y="277"/>
                  <a:pt x="146" y="277"/>
                  <a:pt x="146" y="277"/>
                </a:cubicBezTo>
                <a:cubicBezTo>
                  <a:pt x="149" y="278"/>
                  <a:pt x="149" y="278"/>
                  <a:pt x="149" y="278"/>
                </a:cubicBezTo>
                <a:cubicBezTo>
                  <a:pt x="149" y="279"/>
                  <a:pt x="149" y="279"/>
                  <a:pt x="149" y="279"/>
                </a:cubicBezTo>
                <a:cubicBezTo>
                  <a:pt x="149" y="281"/>
                  <a:pt x="149" y="281"/>
                  <a:pt x="149" y="281"/>
                </a:cubicBezTo>
                <a:cubicBezTo>
                  <a:pt x="152" y="279"/>
                  <a:pt x="152" y="279"/>
                  <a:pt x="152" y="279"/>
                </a:cubicBezTo>
                <a:cubicBezTo>
                  <a:pt x="150" y="279"/>
                  <a:pt x="150" y="279"/>
                  <a:pt x="150" y="279"/>
                </a:cubicBezTo>
                <a:cubicBezTo>
                  <a:pt x="150" y="278"/>
                  <a:pt x="150" y="278"/>
                  <a:pt x="150" y="278"/>
                </a:cubicBezTo>
                <a:cubicBezTo>
                  <a:pt x="152" y="278"/>
                  <a:pt x="152" y="278"/>
                  <a:pt x="152" y="278"/>
                </a:cubicBezTo>
                <a:cubicBezTo>
                  <a:pt x="155" y="279"/>
                  <a:pt x="155" y="279"/>
                  <a:pt x="155" y="279"/>
                </a:cubicBezTo>
                <a:cubicBezTo>
                  <a:pt x="159" y="281"/>
                  <a:pt x="159" y="281"/>
                  <a:pt x="159" y="281"/>
                </a:cubicBezTo>
                <a:cubicBezTo>
                  <a:pt x="160" y="279"/>
                  <a:pt x="160" y="279"/>
                  <a:pt x="160" y="279"/>
                </a:cubicBezTo>
                <a:cubicBezTo>
                  <a:pt x="162" y="278"/>
                  <a:pt x="162" y="278"/>
                  <a:pt x="162" y="278"/>
                </a:cubicBezTo>
                <a:cubicBezTo>
                  <a:pt x="163" y="281"/>
                  <a:pt x="163" y="281"/>
                  <a:pt x="163" y="281"/>
                </a:cubicBezTo>
                <a:cubicBezTo>
                  <a:pt x="160" y="282"/>
                  <a:pt x="160" y="282"/>
                  <a:pt x="160" y="282"/>
                </a:cubicBezTo>
                <a:cubicBezTo>
                  <a:pt x="159" y="284"/>
                  <a:pt x="159" y="284"/>
                  <a:pt x="159" y="284"/>
                </a:cubicBezTo>
                <a:cubicBezTo>
                  <a:pt x="160" y="285"/>
                  <a:pt x="160" y="285"/>
                  <a:pt x="160" y="285"/>
                </a:cubicBezTo>
                <a:cubicBezTo>
                  <a:pt x="162" y="287"/>
                  <a:pt x="162" y="287"/>
                  <a:pt x="162" y="287"/>
                </a:cubicBezTo>
                <a:cubicBezTo>
                  <a:pt x="165" y="285"/>
                  <a:pt x="165" y="285"/>
                  <a:pt x="165" y="285"/>
                </a:cubicBezTo>
                <a:cubicBezTo>
                  <a:pt x="168" y="284"/>
                  <a:pt x="168" y="284"/>
                  <a:pt x="168" y="284"/>
                </a:cubicBezTo>
                <a:cubicBezTo>
                  <a:pt x="169" y="285"/>
                  <a:pt x="169" y="285"/>
                  <a:pt x="169" y="285"/>
                </a:cubicBezTo>
                <a:cubicBezTo>
                  <a:pt x="171" y="285"/>
                  <a:pt x="171" y="285"/>
                  <a:pt x="171" y="285"/>
                </a:cubicBezTo>
                <a:cubicBezTo>
                  <a:pt x="172" y="287"/>
                  <a:pt x="172" y="287"/>
                  <a:pt x="172" y="287"/>
                </a:cubicBezTo>
                <a:cubicBezTo>
                  <a:pt x="172" y="285"/>
                  <a:pt x="172" y="285"/>
                  <a:pt x="172" y="285"/>
                </a:cubicBezTo>
                <a:cubicBezTo>
                  <a:pt x="173" y="284"/>
                  <a:pt x="173" y="284"/>
                  <a:pt x="173" y="284"/>
                </a:cubicBezTo>
                <a:cubicBezTo>
                  <a:pt x="176" y="282"/>
                  <a:pt x="176" y="282"/>
                  <a:pt x="176" y="282"/>
                </a:cubicBezTo>
                <a:cubicBezTo>
                  <a:pt x="179" y="281"/>
                  <a:pt x="179" y="281"/>
                  <a:pt x="179" y="281"/>
                </a:cubicBezTo>
                <a:cubicBezTo>
                  <a:pt x="179" y="279"/>
                  <a:pt x="179" y="279"/>
                  <a:pt x="179" y="279"/>
                </a:cubicBezTo>
                <a:cubicBezTo>
                  <a:pt x="179" y="278"/>
                  <a:pt x="179" y="278"/>
                  <a:pt x="179" y="278"/>
                </a:cubicBezTo>
                <a:cubicBezTo>
                  <a:pt x="185" y="277"/>
                  <a:pt x="185" y="277"/>
                  <a:pt x="185" y="277"/>
                </a:cubicBezTo>
                <a:cubicBezTo>
                  <a:pt x="186" y="275"/>
                  <a:pt x="186" y="275"/>
                  <a:pt x="186" y="275"/>
                </a:cubicBezTo>
                <a:cubicBezTo>
                  <a:pt x="189" y="275"/>
                  <a:pt x="189" y="275"/>
                  <a:pt x="189" y="275"/>
                </a:cubicBezTo>
                <a:cubicBezTo>
                  <a:pt x="192" y="274"/>
                  <a:pt x="192" y="274"/>
                  <a:pt x="192" y="274"/>
                </a:cubicBezTo>
                <a:cubicBezTo>
                  <a:pt x="191" y="275"/>
                  <a:pt x="191" y="275"/>
                  <a:pt x="191" y="275"/>
                </a:cubicBezTo>
                <a:cubicBezTo>
                  <a:pt x="192" y="277"/>
                  <a:pt x="192" y="277"/>
                  <a:pt x="192" y="277"/>
                </a:cubicBezTo>
                <a:cubicBezTo>
                  <a:pt x="192" y="278"/>
                  <a:pt x="192" y="278"/>
                  <a:pt x="192" y="278"/>
                </a:cubicBezTo>
                <a:cubicBezTo>
                  <a:pt x="191" y="278"/>
                  <a:pt x="191" y="278"/>
                  <a:pt x="191" y="278"/>
                </a:cubicBezTo>
                <a:cubicBezTo>
                  <a:pt x="189" y="278"/>
                  <a:pt x="189" y="278"/>
                  <a:pt x="189" y="278"/>
                </a:cubicBezTo>
                <a:cubicBezTo>
                  <a:pt x="196" y="282"/>
                  <a:pt x="196" y="282"/>
                  <a:pt x="196" y="282"/>
                </a:cubicBezTo>
                <a:cubicBezTo>
                  <a:pt x="205" y="287"/>
                  <a:pt x="205" y="287"/>
                  <a:pt x="205" y="287"/>
                </a:cubicBezTo>
                <a:cubicBezTo>
                  <a:pt x="212" y="292"/>
                  <a:pt x="212" y="292"/>
                  <a:pt x="212" y="292"/>
                </a:cubicBezTo>
                <a:cubicBezTo>
                  <a:pt x="219" y="298"/>
                  <a:pt x="219" y="298"/>
                  <a:pt x="219" y="298"/>
                </a:cubicBezTo>
                <a:cubicBezTo>
                  <a:pt x="221" y="300"/>
                  <a:pt x="221" y="300"/>
                  <a:pt x="221" y="300"/>
                </a:cubicBezTo>
                <a:cubicBezTo>
                  <a:pt x="234" y="312"/>
                  <a:pt x="234" y="312"/>
                  <a:pt x="234" y="312"/>
                </a:cubicBezTo>
                <a:cubicBezTo>
                  <a:pt x="239" y="318"/>
                  <a:pt x="239" y="318"/>
                  <a:pt x="239" y="318"/>
                </a:cubicBezTo>
                <a:cubicBezTo>
                  <a:pt x="242" y="321"/>
                  <a:pt x="242" y="321"/>
                  <a:pt x="242" y="321"/>
                </a:cubicBezTo>
                <a:cubicBezTo>
                  <a:pt x="245" y="322"/>
                  <a:pt x="245" y="322"/>
                  <a:pt x="245" y="322"/>
                </a:cubicBezTo>
                <a:cubicBezTo>
                  <a:pt x="245" y="321"/>
                  <a:pt x="245" y="321"/>
                  <a:pt x="245" y="321"/>
                </a:cubicBezTo>
                <a:cubicBezTo>
                  <a:pt x="247" y="320"/>
                  <a:pt x="247" y="320"/>
                  <a:pt x="247" y="320"/>
                </a:cubicBezTo>
                <a:cubicBezTo>
                  <a:pt x="247" y="318"/>
                  <a:pt x="247" y="318"/>
                  <a:pt x="247" y="318"/>
                </a:cubicBezTo>
                <a:cubicBezTo>
                  <a:pt x="247" y="317"/>
                  <a:pt x="247" y="317"/>
                  <a:pt x="247" y="317"/>
                </a:cubicBezTo>
                <a:cubicBezTo>
                  <a:pt x="247" y="315"/>
                  <a:pt x="247" y="315"/>
                  <a:pt x="247" y="315"/>
                </a:cubicBezTo>
                <a:cubicBezTo>
                  <a:pt x="248" y="315"/>
                  <a:pt x="248" y="315"/>
                  <a:pt x="248" y="315"/>
                </a:cubicBezTo>
                <a:cubicBezTo>
                  <a:pt x="251" y="315"/>
                  <a:pt x="251" y="315"/>
                  <a:pt x="251" y="315"/>
                </a:cubicBezTo>
                <a:cubicBezTo>
                  <a:pt x="252" y="317"/>
                  <a:pt x="252" y="317"/>
                  <a:pt x="252" y="317"/>
                </a:cubicBezTo>
                <a:cubicBezTo>
                  <a:pt x="254" y="317"/>
                  <a:pt x="254" y="317"/>
                  <a:pt x="254" y="317"/>
                </a:cubicBezTo>
                <a:cubicBezTo>
                  <a:pt x="254" y="320"/>
                  <a:pt x="254" y="320"/>
                  <a:pt x="254" y="320"/>
                </a:cubicBezTo>
                <a:cubicBezTo>
                  <a:pt x="255" y="320"/>
                  <a:pt x="255" y="320"/>
                  <a:pt x="255" y="320"/>
                </a:cubicBezTo>
                <a:cubicBezTo>
                  <a:pt x="257" y="320"/>
                  <a:pt x="257" y="320"/>
                  <a:pt x="257" y="320"/>
                </a:cubicBezTo>
                <a:cubicBezTo>
                  <a:pt x="258" y="320"/>
                  <a:pt x="258" y="320"/>
                  <a:pt x="258" y="320"/>
                </a:cubicBezTo>
                <a:cubicBezTo>
                  <a:pt x="258" y="321"/>
                  <a:pt x="258" y="321"/>
                  <a:pt x="258" y="321"/>
                </a:cubicBezTo>
                <a:cubicBezTo>
                  <a:pt x="261" y="322"/>
                  <a:pt x="261" y="322"/>
                  <a:pt x="261" y="322"/>
                </a:cubicBezTo>
                <a:cubicBezTo>
                  <a:pt x="262" y="322"/>
                  <a:pt x="262" y="322"/>
                  <a:pt x="262" y="322"/>
                </a:cubicBezTo>
                <a:cubicBezTo>
                  <a:pt x="264" y="322"/>
                  <a:pt x="264" y="322"/>
                  <a:pt x="264" y="322"/>
                </a:cubicBezTo>
                <a:cubicBezTo>
                  <a:pt x="265" y="322"/>
                  <a:pt x="265" y="322"/>
                  <a:pt x="265" y="322"/>
                </a:cubicBezTo>
                <a:cubicBezTo>
                  <a:pt x="267" y="322"/>
                  <a:pt x="267" y="322"/>
                  <a:pt x="267" y="322"/>
                </a:cubicBezTo>
                <a:cubicBezTo>
                  <a:pt x="268" y="322"/>
                  <a:pt x="268" y="322"/>
                  <a:pt x="268" y="322"/>
                </a:cubicBezTo>
                <a:cubicBezTo>
                  <a:pt x="269" y="322"/>
                  <a:pt x="269" y="322"/>
                  <a:pt x="269" y="322"/>
                </a:cubicBezTo>
                <a:cubicBezTo>
                  <a:pt x="271" y="321"/>
                  <a:pt x="271" y="321"/>
                  <a:pt x="271" y="321"/>
                </a:cubicBezTo>
                <a:cubicBezTo>
                  <a:pt x="272" y="320"/>
                  <a:pt x="272" y="320"/>
                  <a:pt x="272" y="320"/>
                </a:cubicBezTo>
                <a:cubicBezTo>
                  <a:pt x="274" y="320"/>
                  <a:pt x="274" y="320"/>
                  <a:pt x="274" y="320"/>
                </a:cubicBezTo>
                <a:cubicBezTo>
                  <a:pt x="275" y="318"/>
                  <a:pt x="275" y="318"/>
                  <a:pt x="275" y="318"/>
                </a:cubicBezTo>
                <a:cubicBezTo>
                  <a:pt x="279" y="320"/>
                  <a:pt x="279" y="320"/>
                  <a:pt x="279" y="320"/>
                </a:cubicBezTo>
                <a:cubicBezTo>
                  <a:pt x="284" y="321"/>
                  <a:pt x="284" y="321"/>
                  <a:pt x="284" y="321"/>
                </a:cubicBezTo>
                <a:cubicBezTo>
                  <a:pt x="288" y="325"/>
                  <a:pt x="288" y="325"/>
                  <a:pt x="288" y="325"/>
                </a:cubicBezTo>
                <a:cubicBezTo>
                  <a:pt x="291" y="327"/>
                  <a:pt x="291" y="327"/>
                  <a:pt x="291" y="327"/>
                </a:cubicBezTo>
                <a:cubicBezTo>
                  <a:pt x="292" y="328"/>
                  <a:pt x="292" y="328"/>
                  <a:pt x="292" y="328"/>
                </a:cubicBezTo>
                <a:cubicBezTo>
                  <a:pt x="295" y="330"/>
                  <a:pt x="295" y="330"/>
                  <a:pt x="295" y="330"/>
                </a:cubicBezTo>
                <a:cubicBezTo>
                  <a:pt x="298" y="330"/>
                  <a:pt x="298" y="330"/>
                  <a:pt x="298" y="330"/>
                </a:cubicBezTo>
                <a:cubicBezTo>
                  <a:pt x="300" y="331"/>
                  <a:pt x="300" y="331"/>
                  <a:pt x="300" y="331"/>
                </a:cubicBezTo>
                <a:cubicBezTo>
                  <a:pt x="301" y="332"/>
                  <a:pt x="301" y="332"/>
                  <a:pt x="301" y="332"/>
                </a:cubicBezTo>
                <a:cubicBezTo>
                  <a:pt x="302" y="334"/>
                  <a:pt x="302" y="334"/>
                  <a:pt x="302" y="334"/>
                </a:cubicBezTo>
                <a:cubicBezTo>
                  <a:pt x="304" y="337"/>
                  <a:pt x="304" y="337"/>
                  <a:pt x="304" y="337"/>
                </a:cubicBezTo>
                <a:cubicBezTo>
                  <a:pt x="310" y="338"/>
                  <a:pt x="310" y="338"/>
                  <a:pt x="310" y="338"/>
                </a:cubicBezTo>
                <a:cubicBezTo>
                  <a:pt x="312" y="338"/>
                  <a:pt x="312" y="338"/>
                  <a:pt x="312" y="338"/>
                </a:cubicBezTo>
                <a:cubicBezTo>
                  <a:pt x="314" y="338"/>
                  <a:pt x="314" y="338"/>
                  <a:pt x="314" y="338"/>
                </a:cubicBezTo>
                <a:cubicBezTo>
                  <a:pt x="315" y="338"/>
                  <a:pt x="315" y="338"/>
                  <a:pt x="315" y="338"/>
                </a:cubicBezTo>
                <a:cubicBezTo>
                  <a:pt x="317" y="337"/>
                  <a:pt x="317" y="337"/>
                  <a:pt x="317" y="337"/>
                </a:cubicBezTo>
                <a:cubicBezTo>
                  <a:pt x="318" y="335"/>
                  <a:pt x="318" y="335"/>
                  <a:pt x="318" y="335"/>
                </a:cubicBezTo>
                <a:cubicBezTo>
                  <a:pt x="320" y="335"/>
                  <a:pt x="320" y="335"/>
                  <a:pt x="320" y="335"/>
                </a:cubicBezTo>
                <a:cubicBezTo>
                  <a:pt x="320" y="337"/>
                  <a:pt x="320" y="337"/>
                  <a:pt x="320" y="337"/>
                </a:cubicBezTo>
                <a:cubicBezTo>
                  <a:pt x="321" y="338"/>
                  <a:pt x="321" y="338"/>
                  <a:pt x="321" y="338"/>
                </a:cubicBezTo>
                <a:cubicBezTo>
                  <a:pt x="322" y="338"/>
                  <a:pt x="322" y="338"/>
                  <a:pt x="322" y="338"/>
                </a:cubicBezTo>
                <a:cubicBezTo>
                  <a:pt x="324" y="341"/>
                  <a:pt x="324" y="341"/>
                  <a:pt x="324" y="341"/>
                </a:cubicBezTo>
                <a:cubicBezTo>
                  <a:pt x="326" y="342"/>
                  <a:pt x="326" y="342"/>
                  <a:pt x="326" y="342"/>
                </a:cubicBezTo>
                <a:cubicBezTo>
                  <a:pt x="327" y="343"/>
                  <a:pt x="327" y="343"/>
                  <a:pt x="327" y="343"/>
                </a:cubicBezTo>
                <a:cubicBezTo>
                  <a:pt x="328" y="343"/>
                  <a:pt x="328" y="343"/>
                  <a:pt x="328" y="343"/>
                </a:cubicBezTo>
                <a:cubicBezTo>
                  <a:pt x="330" y="344"/>
                  <a:pt x="330" y="344"/>
                  <a:pt x="330" y="344"/>
                </a:cubicBezTo>
                <a:cubicBezTo>
                  <a:pt x="334" y="344"/>
                  <a:pt x="334" y="344"/>
                  <a:pt x="334" y="344"/>
                </a:cubicBezTo>
                <a:cubicBezTo>
                  <a:pt x="335" y="343"/>
                  <a:pt x="335" y="343"/>
                  <a:pt x="335" y="343"/>
                </a:cubicBezTo>
                <a:cubicBezTo>
                  <a:pt x="337" y="341"/>
                  <a:pt x="337" y="341"/>
                  <a:pt x="337" y="341"/>
                </a:cubicBezTo>
                <a:cubicBezTo>
                  <a:pt x="337" y="340"/>
                  <a:pt x="337" y="340"/>
                  <a:pt x="337" y="340"/>
                </a:cubicBezTo>
                <a:cubicBezTo>
                  <a:pt x="338" y="338"/>
                  <a:pt x="338" y="338"/>
                  <a:pt x="338" y="338"/>
                </a:cubicBezTo>
                <a:cubicBezTo>
                  <a:pt x="341" y="338"/>
                  <a:pt x="341" y="338"/>
                  <a:pt x="341" y="338"/>
                </a:cubicBezTo>
                <a:cubicBezTo>
                  <a:pt x="343" y="340"/>
                  <a:pt x="343" y="340"/>
                  <a:pt x="343" y="340"/>
                </a:cubicBezTo>
                <a:cubicBezTo>
                  <a:pt x="343" y="338"/>
                  <a:pt x="343" y="338"/>
                  <a:pt x="343" y="338"/>
                </a:cubicBezTo>
                <a:cubicBezTo>
                  <a:pt x="345" y="338"/>
                  <a:pt x="345" y="338"/>
                  <a:pt x="345" y="338"/>
                </a:cubicBezTo>
                <a:cubicBezTo>
                  <a:pt x="347" y="338"/>
                  <a:pt x="347" y="338"/>
                  <a:pt x="347" y="338"/>
                </a:cubicBezTo>
                <a:cubicBezTo>
                  <a:pt x="345" y="337"/>
                  <a:pt x="345" y="337"/>
                  <a:pt x="345" y="337"/>
                </a:cubicBezTo>
                <a:cubicBezTo>
                  <a:pt x="351" y="335"/>
                  <a:pt x="351" y="335"/>
                  <a:pt x="351" y="335"/>
                </a:cubicBezTo>
                <a:cubicBezTo>
                  <a:pt x="350" y="334"/>
                  <a:pt x="350" y="334"/>
                  <a:pt x="350" y="334"/>
                </a:cubicBezTo>
                <a:cubicBezTo>
                  <a:pt x="351" y="332"/>
                  <a:pt x="351" y="332"/>
                  <a:pt x="351" y="332"/>
                </a:cubicBezTo>
                <a:cubicBezTo>
                  <a:pt x="353" y="332"/>
                  <a:pt x="353" y="332"/>
                  <a:pt x="353" y="332"/>
                </a:cubicBezTo>
                <a:cubicBezTo>
                  <a:pt x="353" y="331"/>
                  <a:pt x="353" y="331"/>
                  <a:pt x="353" y="331"/>
                </a:cubicBezTo>
                <a:cubicBezTo>
                  <a:pt x="354" y="330"/>
                  <a:pt x="354" y="330"/>
                  <a:pt x="354" y="330"/>
                </a:cubicBezTo>
                <a:cubicBezTo>
                  <a:pt x="355" y="330"/>
                  <a:pt x="355" y="330"/>
                  <a:pt x="355" y="330"/>
                </a:cubicBezTo>
                <a:cubicBezTo>
                  <a:pt x="358" y="330"/>
                  <a:pt x="358" y="330"/>
                  <a:pt x="358" y="330"/>
                </a:cubicBezTo>
                <a:cubicBezTo>
                  <a:pt x="360" y="328"/>
                  <a:pt x="360" y="328"/>
                  <a:pt x="360" y="328"/>
                </a:cubicBezTo>
                <a:cubicBezTo>
                  <a:pt x="363" y="327"/>
                  <a:pt x="363" y="327"/>
                  <a:pt x="363" y="327"/>
                </a:cubicBezTo>
                <a:cubicBezTo>
                  <a:pt x="364" y="325"/>
                  <a:pt x="364" y="325"/>
                  <a:pt x="364" y="325"/>
                </a:cubicBezTo>
                <a:cubicBezTo>
                  <a:pt x="365" y="324"/>
                  <a:pt x="365" y="324"/>
                  <a:pt x="365" y="324"/>
                </a:cubicBezTo>
                <a:cubicBezTo>
                  <a:pt x="367" y="324"/>
                  <a:pt x="367" y="324"/>
                  <a:pt x="367" y="324"/>
                </a:cubicBezTo>
                <a:cubicBezTo>
                  <a:pt x="370" y="322"/>
                  <a:pt x="370" y="322"/>
                  <a:pt x="370" y="322"/>
                </a:cubicBezTo>
                <a:cubicBezTo>
                  <a:pt x="371" y="322"/>
                  <a:pt x="371" y="322"/>
                  <a:pt x="371" y="322"/>
                </a:cubicBezTo>
                <a:cubicBezTo>
                  <a:pt x="371" y="321"/>
                  <a:pt x="371" y="321"/>
                  <a:pt x="371" y="321"/>
                </a:cubicBezTo>
                <a:cubicBezTo>
                  <a:pt x="374" y="322"/>
                  <a:pt x="374" y="322"/>
                  <a:pt x="374" y="322"/>
                </a:cubicBezTo>
                <a:cubicBezTo>
                  <a:pt x="376" y="322"/>
                  <a:pt x="376" y="322"/>
                  <a:pt x="376" y="322"/>
                </a:cubicBezTo>
                <a:cubicBezTo>
                  <a:pt x="377" y="322"/>
                  <a:pt x="377" y="322"/>
                  <a:pt x="377" y="322"/>
                </a:cubicBezTo>
                <a:cubicBezTo>
                  <a:pt x="378" y="322"/>
                  <a:pt x="378" y="322"/>
                  <a:pt x="378" y="322"/>
                </a:cubicBezTo>
                <a:cubicBezTo>
                  <a:pt x="380" y="322"/>
                  <a:pt x="380" y="322"/>
                  <a:pt x="380" y="322"/>
                </a:cubicBezTo>
                <a:cubicBezTo>
                  <a:pt x="380" y="324"/>
                  <a:pt x="380" y="324"/>
                  <a:pt x="380" y="324"/>
                </a:cubicBezTo>
                <a:cubicBezTo>
                  <a:pt x="381" y="324"/>
                  <a:pt x="381" y="324"/>
                  <a:pt x="381" y="324"/>
                </a:cubicBezTo>
                <a:cubicBezTo>
                  <a:pt x="383" y="324"/>
                  <a:pt x="383" y="324"/>
                  <a:pt x="383" y="324"/>
                </a:cubicBezTo>
                <a:cubicBezTo>
                  <a:pt x="387" y="324"/>
                  <a:pt x="387" y="324"/>
                  <a:pt x="387" y="324"/>
                </a:cubicBezTo>
                <a:cubicBezTo>
                  <a:pt x="388" y="324"/>
                  <a:pt x="388" y="324"/>
                  <a:pt x="388" y="324"/>
                </a:cubicBezTo>
                <a:cubicBezTo>
                  <a:pt x="390" y="324"/>
                  <a:pt x="390" y="324"/>
                  <a:pt x="390" y="324"/>
                </a:cubicBezTo>
                <a:cubicBezTo>
                  <a:pt x="393" y="324"/>
                  <a:pt x="393" y="324"/>
                  <a:pt x="393" y="324"/>
                </a:cubicBezTo>
                <a:cubicBezTo>
                  <a:pt x="396" y="327"/>
                  <a:pt x="396" y="327"/>
                  <a:pt x="396" y="327"/>
                </a:cubicBezTo>
                <a:cubicBezTo>
                  <a:pt x="398" y="330"/>
                  <a:pt x="398" y="330"/>
                  <a:pt x="398" y="330"/>
                </a:cubicBezTo>
                <a:cubicBezTo>
                  <a:pt x="401" y="331"/>
                  <a:pt x="401" y="331"/>
                  <a:pt x="401" y="331"/>
                </a:cubicBezTo>
                <a:cubicBezTo>
                  <a:pt x="407" y="332"/>
                  <a:pt x="407" y="332"/>
                  <a:pt x="407" y="332"/>
                </a:cubicBezTo>
                <a:cubicBezTo>
                  <a:pt x="408" y="332"/>
                  <a:pt x="408" y="332"/>
                  <a:pt x="408" y="332"/>
                </a:cubicBezTo>
                <a:cubicBezTo>
                  <a:pt x="410" y="332"/>
                  <a:pt x="410" y="332"/>
                  <a:pt x="410" y="332"/>
                </a:cubicBezTo>
                <a:cubicBezTo>
                  <a:pt x="414" y="332"/>
                  <a:pt x="414" y="332"/>
                  <a:pt x="414" y="332"/>
                </a:cubicBezTo>
                <a:cubicBezTo>
                  <a:pt x="416" y="332"/>
                  <a:pt x="416" y="332"/>
                  <a:pt x="416" y="332"/>
                </a:cubicBezTo>
                <a:cubicBezTo>
                  <a:pt x="417" y="332"/>
                  <a:pt x="417" y="332"/>
                  <a:pt x="417" y="332"/>
                </a:cubicBezTo>
                <a:cubicBezTo>
                  <a:pt x="426" y="334"/>
                  <a:pt x="426" y="334"/>
                  <a:pt x="426" y="334"/>
                </a:cubicBezTo>
                <a:cubicBezTo>
                  <a:pt x="430" y="335"/>
                  <a:pt x="430" y="335"/>
                  <a:pt x="430" y="335"/>
                </a:cubicBezTo>
                <a:cubicBezTo>
                  <a:pt x="431" y="335"/>
                  <a:pt x="431" y="335"/>
                  <a:pt x="431" y="335"/>
                </a:cubicBezTo>
                <a:cubicBezTo>
                  <a:pt x="433" y="332"/>
                  <a:pt x="433" y="332"/>
                  <a:pt x="433" y="332"/>
                </a:cubicBezTo>
                <a:cubicBezTo>
                  <a:pt x="436" y="332"/>
                  <a:pt x="436" y="332"/>
                  <a:pt x="436" y="332"/>
                </a:cubicBezTo>
                <a:cubicBezTo>
                  <a:pt x="437" y="331"/>
                  <a:pt x="437" y="331"/>
                  <a:pt x="437" y="331"/>
                </a:cubicBezTo>
                <a:cubicBezTo>
                  <a:pt x="437" y="328"/>
                  <a:pt x="437" y="328"/>
                  <a:pt x="437" y="328"/>
                </a:cubicBezTo>
                <a:cubicBezTo>
                  <a:pt x="436" y="325"/>
                  <a:pt x="436" y="325"/>
                  <a:pt x="436" y="325"/>
                </a:cubicBezTo>
                <a:cubicBezTo>
                  <a:pt x="434" y="325"/>
                  <a:pt x="434" y="325"/>
                  <a:pt x="434" y="325"/>
                </a:cubicBezTo>
                <a:cubicBezTo>
                  <a:pt x="431" y="322"/>
                  <a:pt x="431" y="322"/>
                  <a:pt x="431" y="322"/>
                </a:cubicBezTo>
                <a:cubicBezTo>
                  <a:pt x="429" y="320"/>
                  <a:pt x="429" y="320"/>
                  <a:pt x="429" y="320"/>
                </a:cubicBezTo>
                <a:cubicBezTo>
                  <a:pt x="427" y="315"/>
                  <a:pt x="427" y="315"/>
                  <a:pt x="427" y="315"/>
                </a:cubicBezTo>
                <a:cubicBezTo>
                  <a:pt x="427" y="314"/>
                  <a:pt x="427" y="314"/>
                  <a:pt x="427" y="314"/>
                </a:cubicBezTo>
                <a:cubicBezTo>
                  <a:pt x="429" y="312"/>
                  <a:pt x="429" y="312"/>
                  <a:pt x="429" y="312"/>
                </a:cubicBezTo>
                <a:cubicBezTo>
                  <a:pt x="429" y="311"/>
                  <a:pt x="429" y="311"/>
                  <a:pt x="429" y="311"/>
                </a:cubicBezTo>
                <a:cubicBezTo>
                  <a:pt x="430" y="310"/>
                  <a:pt x="430" y="310"/>
                  <a:pt x="430" y="310"/>
                </a:cubicBezTo>
                <a:cubicBezTo>
                  <a:pt x="431" y="308"/>
                  <a:pt x="431" y="308"/>
                  <a:pt x="431" y="308"/>
                </a:cubicBezTo>
                <a:cubicBezTo>
                  <a:pt x="431" y="307"/>
                  <a:pt x="431" y="307"/>
                  <a:pt x="431" y="307"/>
                </a:cubicBezTo>
                <a:cubicBezTo>
                  <a:pt x="431" y="304"/>
                  <a:pt x="431" y="304"/>
                  <a:pt x="431" y="304"/>
                </a:cubicBezTo>
                <a:cubicBezTo>
                  <a:pt x="444" y="308"/>
                  <a:pt x="444" y="308"/>
                  <a:pt x="444" y="308"/>
                </a:cubicBezTo>
                <a:cubicBezTo>
                  <a:pt x="451" y="310"/>
                  <a:pt x="451" y="310"/>
                  <a:pt x="451" y="310"/>
                </a:cubicBezTo>
                <a:cubicBezTo>
                  <a:pt x="457" y="311"/>
                  <a:pt x="457" y="311"/>
                  <a:pt x="457" y="311"/>
                </a:cubicBezTo>
                <a:cubicBezTo>
                  <a:pt x="463" y="312"/>
                  <a:pt x="463" y="312"/>
                  <a:pt x="463" y="312"/>
                </a:cubicBezTo>
                <a:cubicBezTo>
                  <a:pt x="466" y="312"/>
                  <a:pt x="466" y="312"/>
                  <a:pt x="466" y="312"/>
                </a:cubicBezTo>
                <a:cubicBezTo>
                  <a:pt x="470" y="314"/>
                  <a:pt x="470" y="314"/>
                  <a:pt x="470" y="314"/>
                </a:cubicBezTo>
                <a:cubicBezTo>
                  <a:pt x="472" y="315"/>
                  <a:pt x="472" y="315"/>
                  <a:pt x="472" y="315"/>
                </a:cubicBezTo>
                <a:cubicBezTo>
                  <a:pt x="473" y="318"/>
                  <a:pt x="473" y="318"/>
                  <a:pt x="473" y="318"/>
                </a:cubicBezTo>
                <a:cubicBezTo>
                  <a:pt x="474" y="321"/>
                  <a:pt x="474" y="321"/>
                  <a:pt x="474" y="321"/>
                </a:cubicBezTo>
                <a:cubicBezTo>
                  <a:pt x="477" y="322"/>
                  <a:pt x="477" y="322"/>
                  <a:pt x="477" y="322"/>
                </a:cubicBezTo>
                <a:cubicBezTo>
                  <a:pt x="480" y="325"/>
                  <a:pt x="480" y="325"/>
                  <a:pt x="480" y="325"/>
                </a:cubicBezTo>
                <a:cubicBezTo>
                  <a:pt x="483" y="327"/>
                  <a:pt x="483" y="327"/>
                  <a:pt x="483" y="327"/>
                </a:cubicBezTo>
                <a:cubicBezTo>
                  <a:pt x="486" y="328"/>
                  <a:pt x="486" y="328"/>
                  <a:pt x="486" y="328"/>
                </a:cubicBezTo>
                <a:cubicBezTo>
                  <a:pt x="490" y="330"/>
                  <a:pt x="490" y="330"/>
                  <a:pt x="490" y="330"/>
                </a:cubicBezTo>
                <a:cubicBezTo>
                  <a:pt x="492" y="330"/>
                  <a:pt x="492" y="330"/>
                  <a:pt x="492" y="330"/>
                </a:cubicBezTo>
                <a:cubicBezTo>
                  <a:pt x="494" y="330"/>
                  <a:pt x="494" y="330"/>
                  <a:pt x="494" y="330"/>
                </a:cubicBezTo>
                <a:cubicBezTo>
                  <a:pt x="496" y="330"/>
                  <a:pt x="496" y="330"/>
                  <a:pt x="496" y="330"/>
                </a:cubicBezTo>
                <a:cubicBezTo>
                  <a:pt x="497" y="330"/>
                  <a:pt x="497" y="330"/>
                  <a:pt x="497" y="330"/>
                </a:cubicBezTo>
                <a:cubicBezTo>
                  <a:pt x="500" y="328"/>
                  <a:pt x="500" y="328"/>
                  <a:pt x="500" y="328"/>
                </a:cubicBezTo>
                <a:cubicBezTo>
                  <a:pt x="507" y="327"/>
                  <a:pt x="507" y="327"/>
                  <a:pt x="507" y="327"/>
                </a:cubicBezTo>
                <a:cubicBezTo>
                  <a:pt x="509" y="327"/>
                  <a:pt x="509" y="327"/>
                  <a:pt x="509" y="327"/>
                </a:cubicBezTo>
                <a:cubicBezTo>
                  <a:pt x="513" y="327"/>
                  <a:pt x="513" y="327"/>
                  <a:pt x="513" y="327"/>
                </a:cubicBezTo>
                <a:cubicBezTo>
                  <a:pt x="516" y="327"/>
                  <a:pt x="516" y="327"/>
                  <a:pt x="516" y="327"/>
                </a:cubicBezTo>
                <a:cubicBezTo>
                  <a:pt x="517" y="327"/>
                  <a:pt x="517" y="327"/>
                  <a:pt x="517" y="327"/>
                </a:cubicBezTo>
                <a:cubicBezTo>
                  <a:pt x="525" y="327"/>
                  <a:pt x="525" y="327"/>
                  <a:pt x="525" y="327"/>
                </a:cubicBezTo>
                <a:cubicBezTo>
                  <a:pt x="527" y="328"/>
                  <a:pt x="527" y="328"/>
                  <a:pt x="527" y="328"/>
                </a:cubicBezTo>
                <a:cubicBezTo>
                  <a:pt x="530" y="331"/>
                  <a:pt x="530" y="331"/>
                  <a:pt x="530" y="331"/>
                </a:cubicBezTo>
                <a:cubicBezTo>
                  <a:pt x="535" y="332"/>
                  <a:pt x="535" y="332"/>
                  <a:pt x="535" y="332"/>
                </a:cubicBezTo>
                <a:cubicBezTo>
                  <a:pt x="538" y="332"/>
                  <a:pt x="538" y="332"/>
                  <a:pt x="538" y="332"/>
                </a:cubicBezTo>
                <a:cubicBezTo>
                  <a:pt x="539" y="332"/>
                  <a:pt x="539" y="332"/>
                  <a:pt x="539" y="332"/>
                </a:cubicBezTo>
                <a:cubicBezTo>
                  <a:pt x="542" y="334"/>
                  <a:pt x="542" y="334"/>
                  <a:pt x="542" y="334"/>
                </a:cubicBezTo>
                <a:cubicBezTo>
                  <a:pt x="543" y="335"/>
                  <a:pt x="543" y="335"/>
                  <a:pt x="543" y="335"/>
                </a:cubicBezTo>
                <a:cubicBezTo>
                  <a:pt x="545" y="337"/>
                  <a:pt x="545" y="337"/>
                  <a:pt x="545" y="337"/>
                </a:cubicBezTo>
                <a:cubicBezTo>
                  <a:pt x="548" y="338"/>
                  <a:pt x="548" y="338"/>
                  <a:pt x="548" y="338"/>
                </a:cubicBezTo>
                <a:cubicBezTo>
                  <a:pt x="552" y="341"/>
                  <a:pt x="552" y="341"/>
                  <a:pt x="552" y="341"/>
                </a:cubicBezTo>
                <a:cubicBezTo>
                  <a:pt x="555" y="341"/>
                  <a:pt x="555" y="341"/>
                  <a:pt x="555" y="341"/>
                </a:cubicBezTo>
                <a:cubicBezTo>
                  <a:pt x="560" y="341"/>
                  <a:pt x="560" y="341"/>
                  <a:pt x="560" y="341"/>
                </a:cubicBezTo>
                <a:cubicBezTo>
                  <a:pt x="562" y="341"/>
                  <a:pt x="562" y="341"/>
                  <a:pt x="562" y="341"/>
                </a:cubicBezTo>
                <a:cubicBezTo>
                  <a:pt x="566" y="343"/>
                  <a:pt x="566" y="343"/>
                  <a:pt x="566" y="343"/>
                </a:cubicBezTo>
                <a:cubicBezTo>
                  <a:pt x="572" y="343"/>
                  <a:pt x="572" y="343"/>
                  <a:pt x="572" y="343"/>
                </a:cubicBezTo>
                <a:cubicBezTo>
                  <a:pt x="575" y="343"/>
                  <a:pt x="575" y="343"/>
                  <a:pt x="575" y="343"/>
                </a:cubicBezTo>
                <a:cubicBezTo>
                  <a:pt x="578" y="343"/>
                  <a:pt x="578" y="343"/>
                  <a:pt x="578" y="343"/>
                </a:cubicBezTo>
                <a:cubicBezTo>
                  <a:pt x="581" y="341"/>
                  <a:pt x="581" y="341"/>
                  <a:pt x="581" y="341"/>
                </a:cubicBezTo>
                <a:cubicBezTo>
                  <a:pt x="583" y="340"/>
                  <a:pt x="583" y="340"/>
                  <a:pt x="583" y="340"/>
                </a:cubicBezTo>
                <a:cubicBezTo>
                  <a:pt x="591" y="338"/>
                  <a:pt x="591" y="338"/>
                  <a:pt x="591" y="338"/>
                </a:cubicBezTo>
                <a:cubicBezTo>
                  <a:pt x="592" y="338"/>
                  <a:pt x="592" y="338"/>
                  <a:pt x="592" y="338"/>
                </a:cubicBezTo>
                <a:cubicBezTo>
                  <a:pt x="593" y="338"/>
                  <a:pt x="593" y="338"/>
                  <a:pt x="593" y="338"/>
                </a:cubicBezTo>
                <a:cubicBezTo>
                  <a:pt x="595" y="338"/>
                  <a:pt x="595" y="338"/>
                  <a:pt x="595" y="338"/>
                </a:cubicBezTo>
                <a:cubicBezTo>
                  <a:pt x="596" y="335"/>
                  <a:pt x="596" y="335"/>
                  <a:pt x="596" y="335"/>
                </a:cubicBezTo>
                <a:cubicBezTo>
                  <a:pt x="598" y="332"/>
                  <a:pt x="598" y="332"/>
                  <a:pt x="598" y="332"/>
                </a:cubicBezTo>
                <a:cubicBezTo>
                  <a:pt x="601" y="331"/>
                  <a:pt x="601" y="331"/>
                  <a:pt x="601" y="331"/>
                </a:cubicBezTo>
                <a:cubicBezTo>
                  <a:pt x="603" y="330"/>
                  <a:pt x="603" y="330"/>
                  <a:pt x="603" y="330"/>
                </a:cubicBezTo>
                <a:cubicBezTo>
                  <a:pt x="606" y="328"/>
                  <a:pt x="606" y="328"/>
                  <a:pt x="606" y="328"/>
                </a:cubicBezTo>
                <a:cubicBezTo>
                  <a:pt x="609" y="328"/>
                  <a:pt x="609" y="328"/>
                  <a:pt x="609" y="328"/>
                </a:cubicBezTo>
                <a:cubicBezTo>
                  <a:pt x="613" y="330"/>
                  <a:pt x="613" y="330"/>
                  <a:pt x="613" y="330"/>
                </a:cubicBezTo>
                <a:cubicBezTo>
                  <a:pt x="618" y="332"/>
                  <a:pt x="618" y="332"/>
                  <a:pt x="618" y="332"/>
                </a:cubicBezTo>
                <a:cubicBezTo>
                  <a:pt x="621" y="334"/>
                  <a:pt x="621" y="334"/>
                  <a:pt x="621" y="334"/>
                </a:cubicBezTo>
                <a:cubicBezTo>
                  <a:pt x="624" y="334"/>
                  <a:pt x="624" y="334"/>
                  <a:pt x="624" y="334"/>
                </a:cubicBezTo>
                <a:cubicBezTo>
                  <a:pt x="626" y="332"/>
                  <a:pt x="626" y="332"/>
                  <a:pt x="626" y="332"/>
                </a:cubicBezTo>
                <a:cubicBezTo>
                  <a:pt x="628" y="332"/>
                  <a:pt x="628" y="332"/>
                  <a:pt x="628" y="332"/>
                </a:cubicBezTo>
                <a:cubicBezTo>
                  <a:pt x="631" y="332"/>
                  <a:pt x="631" y="332"/>
                  <a:pt x="631" y="332"/>
                </a:cubicBezTo>
                <a:cubicBezTo>
                  <a:pt x="634" y="334"/>
                  <a:pt x="634" y="334"/>
                  <a:pt x="634" y="334"/>
                </a:cubicBezTo>
                <a:cubicBezTo>
                  <a:pt x="635" y="335"/>
                  <a:pt x="635" y="335"/>
                  <a:pt x="635" y="335"/>
                </a:cubicBezTo>
                <a:cubicBezTo>
                  <a:pt x="638" y="337"/>
                  <a:pt x="638" y="337"/>
                  <a:pt x="638" y="337"/>
                </a:cubicBezTo>
                <a:cubicBezTo>
                  <a:pt x="642" y="337"/>
                  <a:pt x="642" y="337"/>
                  <a:pt x="642" y="337"/>
                </a:cubicBezTo>
                <a:cubicBezTo>
                  <a:pt x="645" y="338"/>
                  <a:pt x="645" y="338"/>
                  <a:pt x="645" y="338"/>
                </a:cubicBezTo>
                <a:cubicBezTo>
                  <a:pt x="648" y="338"/>
                  <a:pt x="648" y="338"/>
                  <a:pt x="648" y="338"/>
                </a:cubicBezTo>
                <a:cubicBezTo>
                  <a:pt x="649" y="338"/>
                  <a:pt x="649" y="338"/>
                  <a:pt x="649" y="338"/>
                </a:cubicBezTo>
                <a:cubicBezTo>
                  <a:pt x="651" y="335"/>
                  <a:pt x="651" y="335"/>
                  <a:pt x="651" y="335"/>
                </a:cubicBezTo>
                <a:cubicBezTo>
                  <a:pt x="654" y="334"/>
                  <a:pt x="654" y="334"/>
                  <a:pt x="654" y="334"/>
                </a:cubicBezTo>
                <a:cubicBezTo>
                  <a:pt x="656" y="332"/>
                  <a:pt x="656" y="332"/>
                  <a:pt x="656" y="332"/>
                </a:cubicBezTo>
                <a:cubicBezTo>
                  <a:pt x="658" y="331"/>
                  <a:pt x="658" y="331"/>
                  <a:pt x="658" y="331"/>
                </a:cubicBezTo>
                <a:cubicBezTo>
                  <a:pt x="658" y="330"/>
                  <a:pt x="658" y="330"/>
                  <a:pt x="658" y="330"/>
                </a:cubicBezTo>
                <a:cubicBezTo>
                  <a:pt x="656" y="328"/>
                  <a:pt x="656" y="328"/>
                  <a:pt x="656" y="328"/>
                </a:cubicBezTo>
                <a:cubicBezTo>
                  <a:pt x="655" y="327"/>
                  <a:pt x="655" y="327"/>
                  <a:pt x="655" y="327"/>
                </a:cubicBezTo>
                <a:cubicBezTo>
                  <a:pt x="655" y="322"/>
                  <a:pt x="655" y="322"/>
                  <a:pt x="655" y="322"/>
                </a:cubicBezTo>
                <a:cubicBezTo>
                  <a:pt x="655" y="321"/>
                  <a:pt x="655" y="321"/>
                  <a:pt x="655" y="321"/>
                </a:cubicBezTo>
                <a:cubicBezTo>
                  <a:pt x="655" y="320"/>
                  <a:pt x="655" y="320"/>
                  <a:pt x="655" y="320"/>
                </a:cubicBezTo>
                <a:cubicBezTo>
                  <a:pt x="655" y="317"/>
                  <a:pt x="655" y="317"/>
                  <a:pt x="655" y="317"/>
                </a:cubicBezTo>
                <a:cubicBezTo>
                  <a:pt x="655" y="314"/>
                  <a:pt x="655" y="314"/>
                  <a:pt x="655" y="314"/>
                </a:cubicBezTo>
                <a:cubicBezTo>
                  <a:pt x="655" y="310"/>
                  <a:pt x="655" y="310"/>
                  <a:pt x="655" y="310"/>
                </a:cubicBezTo>
                <a:cubicBezTo>
                  <a:pt x="656" y="308"/>
                  <a:pt x="656" y="308"/>
                  <a:pt x="656" y="308"/>
                </a:cubicBezTo>
                <a:cubicBezTo>
                  <a:pt x="656" y="307"/>
                  <a:pt x="656" y="307"/>
                  <a:pt x="656" y="307"/>
                </a:cubicBezTo>
                <a:cubicBezTo>
                  <a:pt x="656" y="305"/>
                  <a:pt x="656" y="305"/>
                  <a:pt x="656" y="305"/>
                </a:cubicBezTo>
                <a:cubicBezTo>
                  <a:pt x="655" y="302"/>
                  <a:pt x="655" y="302"/>
                  <a:pt x="655" y="302"/>
                </a:cubicBezTo>
                <a:cubicBezTo>
                  <a:pt x="654" y="300"/>
                  <a:pt x="654" y="300"/>
                  <a:pt x="654" y="300"/>
                </a:cubicBezTo>
                <a:cubicBezTo>
                  <a:pt x="651" y="298"/>
                  <a:pt x="651" y="298"/>
                  <a:pt x="651" y="298"/>
                </a:cubicBezTo>
                <a:cubicBezTo>
                  <a:pt x="648" y="298"/>
                  <a:pt x="648" y="298"/>
                  <a:pt x="648" y="298"/>
                </a:cubicBezTo>
                <a:cubicBezTo>
                  <a:pt x="645" y="298"/>
                  <a:pt x="645" y="298"/>
                  <a:pt x="645" y="298"/>
                </a:cubicBezTo>
                <a:cubicBezTo>
                  <a:pt x="644" y="297"/>
                  <a:pt x="644" y="297"/>
                  <a:pt x="644" y="297"/>
                </a:cubicBezTo>
                <a:cubicBezTo>
                  <a:pt x="645" y="294"/>
                  <a:pt x="645" y="294"/>
                  <a:pt x="645" y="294"/>
                </a:cubicBezTo>
                <a:cubicBezTo>
                  <a:pt x="646" y="292"/>
                  <a:pt x="646" y="292"/>
                  <a:pt x="646" y="292"/>
                </a:cubicBezTo>
                <a:cubicBezTo>
                  <a:pt x="648" y="289"/>
                  <a:pt x="648" y="289"/>
                  <a:pt x="648" y="289"/>
                </a:cubicBezTo>
                <a:cubicBezTo>
                  <a:pt x="651" y="289"/>
                  <a:pt x="651" y="289"/>
                  <a:pt x="651" y="289"/>
                </a:cubicBezTo>
                <a:cubicBezTo>
                  <a:pt x="656" y="288"/>
                  <a:pt x="656" y="288"/>
                  <a:pt x="656" y="288"/>
                </a:cubicBezTo>
                <a:cubicBezTo>
                  <a:pt x="664" y="287"/>
                  <a:pt x="664" y="287"/>
                  <a:pt x="664" y="287"/>
                </a:cubicBezTo>
                <a:cubicBezTo>
                  <a:pt x="671" y="287"/>
                  <a:pt x="671" y="287"/>
                  <a:pt x="671" y="287"/>
                </a:cubicBezTo>
                <a:cubicBezTo>
                  <a:pt x="674" y="287"/>
                  <a:pt x="674" y="287"/>
                  <a:pt x="674" y="287"/>
                </a:cubicBezTo>
                <a:cubicBezTo>
                  <a:pt x="678" y="287"/>
                  <a:pt x="678" y="287"/>
                  <a:pt x="678" y="287"/>
                </a:cubicBezTo>
                <a:cubicBezTo>
                  <a:pt x="681" y="288"/>
                  <a:pt x="681" y="288"/>
                  <a:pt x="681" y="288"/>
                </a:cubicBezTo>
                <a:cubicBezTo>
                  <a:pt x="684" y="289"/>
                  <a:pt x="684" y="289"/>
                  <a:pt x="684" y="289"/>
                </a:cubicBezTo>
                <a:cubicBezTo>
                  <a:pt x="691" y="292"/>
                  <a:pt x="691" y="292"/>
                  <a:pt x="691" y="292"/>
                </a:cubicBezTo>
                <a:cubicBezTo>
                  <a:pt x="691" y="291"/>
                  <a:pt x="691" y="291"/>
                  <a:pt x="691" y="291"/>
                </a:cubicBezTo>
                <a:cubicBezTo>
                  <a:pt x="692" y="291"/>
                  <a:pt x="692" y="291"/>
                  <a:pt x="692" y="291"/>
                </a:cubicBezTo>
                <a:cubicBezTo>
                  <a:pt x="694" y="291"/>
                  <a:pt x="694" y="291"/>
                  <a:pt x="694" y="291"/>
                </a:cubicBezTo>
                <a:cubicBezTo>
                  <a:pt x="697" y="292"/>
                  <a:pt x="697" y="292"/>
                  <a:pt x="697" y="292"/>
                </a:cubicBezTo>
                <a:cubicBezTo>
                  <a:pt x="699" y="292"/>
                  <a:pt x="699" y="292"/>
                  <a:pt x="699" y="292"/>
                </a:cubicBezTo>
                <a:cubicBezTo>
                  <a:pt x="701" y="295"/>
                  <a:pt x="701" y="295"/>
                  <a:pt x="701" y="295"/>
                </a:cubicBezTo>
                <a:cubicBezTo>
                  <a:pt x="704" y="295"/>
                  <a:pt x="704" y="295"/>
                  <a:pt x="704" y="295"/>
                </a:cubicBezTo>
                <a:cubicBezTo>
                  <a:pt x="707" y="298"/>
                  <a:pt x="707" y="298"/>
                  <a:pt x="707" y="298"/>
                </a:cubicBezTo>
                <a:cubicBezTo>
                  <a:pt x="708" y="298"/>
                  <a:pt x="708" y="298"/>
                  <a:pt x="708" y="298"/>
                </a:cubicBezTo>
                <a:cubicBezTo>
                  <a:pt x="710" y="300"/>
                  <a:pt x="710" y="300"/>
                  <a:pt x="710" y="300"/>
                </a:cubicBezTo>
                <a:cubicBezTo>
                  <a:pt x="715" y="304"/>
                  <a:pt x="715" y="304"/>
                  <a:pt x="715" y="304"/>
                </a:cubicBezTo>
                <a:cubicBezTo>
                  <a:pt x="717" y="305"/>
                  <a:pt x="717" y="305"/>
                  <a:pt x="717" y="305"/>
                </a:cubicBezTo>
                <a:cubicBezTo>
                  <a:pt x="720" y="308"/>
                  <a:pt x="720" y="308"/>
                  <a:pt x="720" y="308"/>
                </a:cubicBezTo>
                <a:cubicBezTo>
                  <a:pt x="724" y="312"/>
                  <a:pt x="724" y="312"/>
                  <a:pt x="724" y="312"/>
                </a:cubicBezTo>
                <a:cubicBezTo>
                  <a:pt x="728" y="315"/>
                  <a:pt x="728" y="315"/>
                  <a:pt x="728" y="315"/>
                </a:cubicBezTo>
                <a:cubicBezTo>
                  <a:pt x="731" y="318"/>
                  <a:pt x="731" y="318"/>
                  <a:pt x="731" y="318"/>
                </a:cubicBezTo>
                <a:cubicBezTo>
                  <a:pt x="734" y="320"/>
                  <a:pt x="734" y="320"/>
                  <a:pt x="734" y="320"/>
                </a:cubicBezTo>
                <a:cubicBezTo>
                  <a:pt x="737" y="322"/>
                  <a:pt x="737" y="322"/>
                  <a:pt x="737" y="322"/>
                </a:cubicBezTo>
                <a:cubicBezTo>
                  <a:pt x="738" y="325"/>
                  <a:pt x="738" y="325"/>
                  <a:pt x="738" y="325"/>
                </a:cubicBezTo>
                <a:cubicBezTo>
                  <a:pt x="741" y="328"/>
                  <a:pt x="741" y="328"/>
                  <a:pt x="741" y="328"/>
                </a:cubicBezTo>
                <a:cubicBezTo>
                  <a:pt x="744" y="330"/>
                  <a:pt x="744" y="330"/>
                  <a:pt x="744" y="330"/>
                </a:cubicBezTo>
                <a:cubicBezTo>
                  <a:pt x="745" y="331"/>
                  <a:pt x="745" y="331"/>
                  <a:pt x="745" y="331"/>
                </a:cubicBezTo>
                <a:cubicBezTo>
                  <a:pt x="747" y="334"/>
                  <a:pt x="747" y="334"/>
                  <a:pt x="747" y="334"/>
                </a:cubicBezTo>
                <a:cubicBezTo>
                  <a:pt x="750" y="337"/>
                  <a:pt x="750" y="337"/>
                  <a:pt x="750" y="337"/>
                </a:cubicBezTo>
                <a:cubicBezTo>
                  <a:pt x="753" y="338"/>
                  <a:pt x="753" y="338"/>
                  <a:pt x="753" y="338"/>
                </a:cubicBezTo>
                <a:cubicBezTo>
                  <a:pt x="760" y="338"/>
                  <a:pt x="760" y="338"/>
                  <a:pt x="760" y="338"/>
                </a:cubicBezTo>
                <a:cubicBezTo>
                  <a:pt x="763" y="338"/>
                  <a:pt x="763" y="338"/>
                  <a:pt x="763" y="338"/>
                </a:cubicBezTo>
                <a:cubicBezTo>
                  <a:pt x="764" y="340"/>
                  <a:pt x="764" y="340"/>
                  <a:pt x="764" y="340"/>
                </a:cubicBezTo>
                <a:cubicBezTo>
                  <a:pt x="767" y="340"/>
                  <a:pt x="767" y="340"/>
                  <a:pt x="767" y="340"/>
                </a:cubicBezTo>
                <a:cubicBezTo>
                  <a:pt x="770" y="341"/>
                  <a:pt x="770" y="341"/>
                  <a:pt x="770" y="341"/>
                </a:cubicBezTo>
                <a:cubicBezTo>
                  <a:pt x="770" y="340"/>
                  <a:pt x="770" y="340"/>
                  <a:pt x="770" y="340"/>
                </a:cubicBezTo>
                <a:cubicBezTo>
                  <a:pt x="771" y="340"/>
                  <a:pt x="771" y="340"/>
                  <a:pt x="771" y="340"/>
                </a:cubicBezTo>
                <a:cubicBezTo>
                  <a:pt x="773" y="341"/>
                  <a:pt x="773" y="341"/>
                  <a:pt x="773" y="341"/>
                </a:cubicBezTo>
                <a:cubicBezTo>
                  <a:pt x="777" y="344"/>
                  <a:pt x="777" y="344"/>
                  <a:pt x="777" y="344"/>
                </a:cubicBezTo>
                <a:cubicBezTo>
                  <a:pt x="781" y="347"/>
                  <a:pt x="781" y="347"/>
                  <a:pt x="781" y="347"/>
                </a:cubicBezTo>
                <a:cubicBezTo>
                  <a:pt x="786" y="347"/>
                  <a:pt x="786" y="347"/>
                  <a:pt x="786" y="347"/>
                </a:cubicBezTo>
                <a:cubicBezTo>
                  <a:pt x="788" y="347"/>
                  <a:pt x="788" y="347"/>
                  <a:pt x="788" y="347"/>
                </a:cubicBezTo>
                <a:cubicBezTo>
                  <a:pt x="788" y="348"/>
                  <a:pt x="788" y="348"/>
                  <a:pt x="788" y="348"/>
                </a:cubicBezTo>
                <a:cubicBezTo>
                  <a:pt x="788" y="350"/>
                  <a:pt x="788" y="350"/>
                  <a:pt x="788" y="350"/>
                </a:cubicBezTo>
                <a:cubicBezTo>
                  <a:pt x="790" y="351"/>
                  <a:pt x="790" y="351"/>
                  <a:pt x="790" y="351"/>
                </a:cubicBezTo>
                <a:cubicBezTo>
                  <a:pt x="793" y="354"/>
                  <a:pt x="793" y="354"/>
                  <a:pt x="793" y="354"/>
                </a:cubicBezTo>
                <a:cubicBezTo>
                  <a:pt x="794" y="355"/>
                  <a:pt x="794" y="355"/>
                  <a:pt x="794" y="355"/>
                </a:cubicBezTo>
                <a:cubicBezTo>
                  <a:pt x="794" y="357"/>
                  <a:pt x="794" y="357"/>
                  <a:pt x="794" y="357"/>
                </a:cubicBezTo>
                <a:cubicBezTo>
                  <a:pt x="796" y="358"/>
                  <a:pt x="796" y="358"/>
                  <a:pt x="796" y="358"/>
                </a:cubicBezTo>
                <a:cubicBezTo>
                  <a:pt x="798" y="361"/>
                  <a:pt x="798" y="361"/>
                  <a:pt x="798" y="361"/>
                </a:cubicBezTo>
                <a:cubicBezTo>
                  <a:pt x="803" y="363"/>
                  <a:pt x="803" y="363"/>
                  <a:pt x="803" y="363"/>
                </a:cubicBezTo>
                <a:cubicBezTo>
                  <a:pt x="806" y="363"/>
                  <a:pt x="806" y="363"/>
                  <a:pt x="806" y="363"/>
                </a:cubicBezTo>
                <a:cubicBezTo>
                  <a:pt x="807" y="363"/>
                  <a:pt x="807" y="363"/>
                  <a:pt x="807" y="363"/>
                </a:cubicBezTo>
                <a:cubicBezTo>
                  <a:pt x="808" y="363"/>
                  <a:pt x="808" y="363"/>
                  <a:pt x="808" y="363"/>
                </a:cubicBezTo>
                <a:cubicBezTo>
                  <a:pt x="810" y="363"/>
                  <a:pt x="810" y="363"/>
                  <a:pt x="810" y="363"/>
                </a:cubicBezTo>
                <a:cubicBezTo>
                  <a:pt x="814" y="363"/>
                  <a:pt x="814" y="363"/>
                  <a:pt x="814" y="363"/>
                </a:cubicBezTo>
                <a:cubicBezTo>
                  <a:pt x="817" y="363"/>
                  <a:pt x="817" y="363"/>
                  <a:pt x="817" y="363"/>
                </a:cubicBezTo>
                <a:cubicBezTo>
                  <a:pt x="817" y="361"/>
                  <a:pt x="817" y="361"/>
                  <a:pt x="817" y="361"/>
                </a:cubicBezTo>
                <a:cubicBezTo>
                  <a:pt x="818" y="360"/>
                  <a:pt x="818" y="360"/>
                  <a:pt x="818" y="360"/>
                </a:cubicBezTo>
                <a:cubicBezTo>
                  <a:pt x="820" y="358"/>
                  <a:pt x="820" y="358"/>
                  <a:pt x="820" y="358"/>
                </a:cubicBezTo>
                <a:cubicBezTo>
                  <a:pt x="824" y="358"/>
                  <a:pt x="824" y="358"/>
                  <a:pt x="824" y="358"/>
                </a:cubicBezTo>
                <a:cubicBezTo>
                  <a:pt x="827" y="355"/>
                  <a:pt x="827" y="355"/>
                  <a:pt x="827" y="355"/>
                </a:cubicBezTo>
                <a:cubicBezTo>
                  <a:pt x="831" y="354"/>
                  <a:pt x="831" y="354"/>
                  <a:pt x="831" y="354"/>
                </a:cubicBezTo>
                <a:cubicBezTo>
                  <a:pt x="834" y="354"/>
                  <a:pt x="834" y="354"/>
                  <a:pt x="834" y="354"/>
                </a:cubicBezTo>
                <a:cubicBezTo>
                  <a:pt x="836" y="355"/>
                  <a:pt x="836" y="355"/>
                  <a:pt x="836" y="355"/>
                </a:cubicBezTo>
                <a:cubicBezTo>
                  <a:pt x="837" y="357"/>
                  <a:pt x="837" y="357"/>
                  <a:pt x="837" y="357"/>
                </a:cubicBezTo>
                <a:cubicBezTo>
                  <a:pt x="837" y="360"/>
                  <a:pt x="837" y="360"/>
                  <a:pt x="837" y="360"/>
                </a:cubicBezTo>
                <a:cubicBezTo>
                  <a:pt x="840" y="361"/>
                  <a:pt x="840" y="361"/>
                  <a:pt x="840" y="361"/>
                </a:cubicBezTo>
                <a:cubicBezTo>
                  <a:pt x="841" y="364"/>
                  <a:pt x="841" y="364"/>
                  <a:pt x="841" y="364"/>
                </a:cubicBezTo>
                <a:cubicBezTo>
                  <a:pt x="841" y="365"/>
                  <a:pt x="841" y="365"/>
                  <a:pt x="841" y="365"/>
                </a:cubicBezTo>
                <a:cubicBezTo>
                  <a:pt x="839" y="367"/>
                  <a:pt x="839" y="367"/>
                  <a:pt x="839" y="367"/>
                </a:cubicBezTo>
                <a:cubicBezTo>
                  <a:pt x="840" y="368"/>
                  <a:pt x="840" y="368"/>
                  <a:pt x="840" y="368"/>
                </a:cubicBezTo>
                <a:cubicBezTo>
                  <a:pt x="840" y="370"/>
                  <a:pt x="840" y="370"/>
                  <a:pt x="840" y="370"/>
                </a:cubicBezTo>
                <a:cubicBezTo>
                  <a:pt x="840" y="373"/>
                  <a:pt x="840" y="373"/>
                  <a:pt x="840" y="373"/>
                </a:cubicBezTo>
                <a:cubicBezTo>
                  <a:pt x="843" y="377"/>
                  <a:pt x="843" y="377"/>
                  <a:pt x="843" y="377"/>
                </a:cubicBezTo>
                <a:cubicBezTo>
                  <a:pt x="843" y="380"/>
                  <a:pt x="843" y="380"/>
                  <a:pt x="843" y="380"/>
                </a:cubicBezTo>
                <a:cubicBezTo>
                  <a:pt x="844" y="381"/>
                  <a:pt x="844" y="381"/>
                  <a:pt x="844" y="381"/>
                </a:cubicBezTo>
                <a:cubicBezTo>
                  <a:pt x="844" y="383"/>
                  <a:pt x="844" y="383"/>
                  <a:pt x="844" y="383"/>
                </a:cubicBezTo>
                <a:cubicBezTo>
                  <a:pt x="843" y="384"/>
                  <a:pt x="843" y="384"/>
                  <a:pt x="843" y="384"/>
                </a:cubicBezTo>
                <a:cubicBezTo>
                  <a:pt x="844" y="384"/>
                  <a:pt x="844" y="384"/>
                  <a:pt x="844" y="384"/>
                </a:cubicBezTo>
                <a:cubicBezTo>
                  <a:pt x="844" y="386"/>
                  <a:pt x="844" y="386"/>
                  <a:pt x="844" y="386"/>
                </a:cubicBezTo>
                <a:cubicBezTo>
                  <a:pt x="844" y="388"/>
                  <a:pt x="844" y="388"/>
                  <a:pt x="844" y="388"/>
                </a:cubicBezTo>
                <a:cubicBezTo>
                  <a:pt x="844" y="390"/>
                  <a:pt x="844" y="390"/>
                  <a:pt x="844" y="390"/>
                </a:cubicBezTo>
                <a:cubicBezTo>
                  <a:pt x="844" y="391"/>
                  <a:pt x="844" y="391"/>
                  <a:pt x="844" y="391"/>
                </a:cubicBezTo>
                <a:cubicBezTo>
                  <a:pt x="843" y="393"/>
                  <a:pt x="843" y="393"/>
                  <a:pt x="843" y="393"/>
                </a:cubicBezTo>
                <a:cubicBezTo>
                  <a:pt x="843" y="394"/>
                  <a:pt x="843" y="394"/>
                  <a:pt x="843" y="394"/>
                </a:cubicBezTo>
                <a:cubicBezTo>
                  <a:pt x="844" y="397"/>
                  <a:pt x="844" y="397"/>
                  <a:pt x="844" y="397"/>
                </a:cubicBezTo>
                <a:cubicBezTo>
                  <a:pt x="844" y="398"/>
                  <a:pt x="844" y="398"/>
                  <a:pt x="844" y="398"/>
                </a:cubicBezTo>
                <a:cubicBezTo>
                  <a:pt x="841" y="398"/>
                  <a:pt x="841" y="398"/>
                  <a:pt x="841" y="398"/>
                </a:cubicBezTo>
                <a:cubicBezTo>
                  <a:pt x="837" y="397"/>
                  <a:pt x="837" y="397"/>
                  <a:pt x="837" y="397"/>
                </a:cubicBezTo>
                <a:cubicBezTo>
                  <a:pt x="834" y="396"/>
                  <a:pt x="834" y="396"/>
                  <a:pt x="834" y="396"/>
                </a:cubicBezTo>
                <a:cubicBezTo>
                  <a:pt x="830" y="396"/>
                  <a:pt x="830" y="396"/>
                  <a:pt x="830" y="396"/>
                </a:cubicBezTo>
                <a:cubicBezTo>
                  <a:pt x="830" y="397"/>
                  <a:pt x="830" y="397"/>
                  <a:pt x="830" y="397"/>
                </a:cubicBezTo>
                <a:cubicBezTo>
                  <a:pt x="829" y="398"/>
                  <a:pt x="829" y="398"/>
                  <a:pt x="829" y="398"/>
                </a:cubicBezTo>
                <a:cubicBezTo>
                  <a:pt x="827" y="400"/>
                  <a:pt x="827" y="400"/>
                  <a:pt x="827" y="400"/>
                </a:cubicBezTo>
                <a:cubicBezTo>
                  <a:pt x="824" y="400"/>
                  <a:pt x="824" y="400"/>
                  <a:pt x="824" y="400"/>
                </a:cubicBezTo>
                <a:cubicBezTo>
                  <a:pt x="824" y="401"/>
                  <a:pt x="824" y="401"/>
                  <a:pt x="824" y="401"/>
                </a:cubicBezTo>
                <a:cubicBezTo>
                  <a:pt x="826" y="403"/>
                  <a:pt x="826" y="403"/>
                  <a:pt x="826" y="403"/>
                </a:cubicBezTo>
                <a:cubicBezTo>
                  <a:pt x="827" y="404"/>
                  <a:pt x="827" y="404"/>
                  <a:pt x="827" y="404"/>
                </a:cubicBezTo>
                <a:cubicBezTo>
                  <a:pt x="831" y="410"/>
                  <a:pt x="831" y="410"/>
                  <a:pt x="831" y="410"/>
                </a:cubicBezTo>
                <a:cubicBezTo>
                  <a:pt x="836" y="416"/>
                  <a:pt x="836" y="416"/>
                  <a:pt x="836" y="416"/>
                </a:cubicBezTo>
                <a:cubicBezTo>
                  <a:pt x="839" y="420"/>
                  <a:pt x="839" y="420"/>
                  <a:pt x="839" y="420"/>
                </a:cubicBezTo>
                <a:cubicBezTo>
                  <a:pt x="840" y="423"/>
                  <a:pt x="840" y="423"/>
                  <a:pt x="840" y="423"/>
                </a:cubicBezTo>
                <a:cubicBezTo>
                  <a:pt x="840" y="426"/>
                  <a:pt x="840" y="426"/>
                  <a:pt x="840" y="426"/>
                </a:cubicBezTo>
                <a:cubicBezTo>
                  <a:pt x="840" y="427"/>
                  <a:pt x="840" y="427"/>
                  <a:pt x="840" y="427"/>
                </a:cubicBezTo>
                <a:cubicBezTo>
                  <a:pt x="837" y="429"/>
                  <a:pt x="837" y="429"/>
                  <a:pt x="837" y="429"/>
                </a:cubicBezTo>
                <a:cubicBezTo>
                  <a:pt x="834" y="430"/>
                  <a:pt x="834" y="430"/>
                  <a:pt x="834" y="430"/>
                </a:cubicBezTo>
                <a:cubicBezTo>
                  <a:pt x="835" y="430"/>
                  <a:pt x="835" y="430"/>
                  <a:pt x="835" y="430"/>
                </a:cubicBezTo>
                <a:cubicBezTo>
                  <a:pt x="839" y="431"/>
                  <a:pt x="839" y="431"/>
                  <a:pt x="839" y="431"/>
                </a:cubicBezTo>
                <a:cubicBezTo>
                  <a:pt x="841" y="430"/>
                  <a:pt x="841" y="430"/>
                  <a:pt x="841" y="430"/>
                </a:cubicBezTo>
                <a:cubicBezTo>
                  <a:pt x="844" y="431"/>
                  <a:pt x="844" y="431"/>
                  <a:pt x="844" y="431"/>
                </a:cubicBezTo>
                <a:cubicBezTo>
                  <a:pt x="844" y="429"/>
                  <a:pt x="844" y="429"/>
                  <a:pt x="844" y="429"/>
                </a:cubicBezTo>
                <a:cubicBezTo>
                  <a:pt x="843" y="427"/>
                  <a:pt x="843" y="427"/>
                  <a:pt x="843" y="427"/>
                </a:cubicBezTo>
                <a:cubicBezTo>
                  <a:pt x="844" y="426"/>
                  <a:pt x="844" y="426"/>
                  <a:pt x="844" y="426"/>
                </a:cubicBezTo>
                <a:cubicBezTo>
                  <a:pt x="844" y="424"/>
                  <a:pt x="844" y="424"/>
                  <a:pt x="844" y="424"/>
                </a:cubicBezTo>
                <a:cubicBezTo>
                  <a:pt x="846" y="423"/>
                  <a:pt x="846" y="423"/>
                  <a:pt x="846" y="423"/>
                </a:cubicBezTo>
                <a:cubicBezTo>
                  <a:pt x="846" y="421"/>
                  <a:pt x="846" y="421"/>
                  <a:pt x="846" y="421"/>
                </a:cubicBezTo>
                <a:cubicBezTo>
                  <a:pt x="847" y="423"/>
                  <a:pt x="847" y="423"/>
                  <a:pt x="847" y="423"/>
                </a:cubicBezTo>
                <a:cubicBezTo>
                  <a:pt x="847" y="424"/>
                  <a:pt x="847" y="424"/>
                  <a:pt x="847" y="424"/>
                </a:cubicBezTo>
                <a:cubicBezTo>
                  <a:pt x="849" y="426"/>
                  <a:pt x="849" y="426"/>
                  <a:pt x="849" y="426"/>
                </a:cubicBezTo>
                <a:cubicBezTo>
                  <a:pt x="850" y="424"/>
                  <a:pt x="850" y="424"/>
                  <a:pt x="850" y="424"/>
                </a:cubicBezTo>
                <a:cubicBezTo>
                  <a:pt x="850" y="421"/>
                  <a:pt x="850" y="421"/>
                  <a:pt x="850" y="421"/>
                </a:cubicBezTo>
                <a:cubicBezTo>
                  <a:pt x="853" y="424"/>
                  <a:pt x="853" y="424"/>
                  <a:pt x="853" y="424"/>
                </a:cubicBezTo>
                <a:cubicBezTo>
                  <a:pt x="854" y="427"/>
                  <a:pt x="854" y="427"/>
                  <a:pt x="854" y="427"/>
                </a:cubicBezTo>
                <a:cubicBezTo>
                  <a:pt x="856" y="427"/>
                  <a:pt x="856" y="427"/>
                  <a:pt x="856" y="427"/>
                </a:cubicBezTo>
                <a:cubicBezTo>
                  <a:pt x="859" y="429"/>
                  <a:pt x="859" y="429"/>
                  <a:pt x="859" y="429"/>
                </a:cubicBezTo>
                <a:cubicBezTo>
                  <a:pt x="863" y="429"/>
                  <a:pt x="863" y="429"/>
                  <a:pt x="863" y="429"/>
                </a:cubicBezTo>
                <a:cubicBezTo>
                  <a:pt x="864" y="430"/>
                  <a:pt x="864" y="430"/>
                  <a:pt x="864" y="430"/>
                </a:cubicBezTo>
                <a:cubicBezTo>
                  <a:pt x="867" y="429"/>
                  <a:pt x="867" y="429"/>
                  <a:pt x="867" y="429"/>
                </a:cubicBezTo>
                <a:cubicBezTo>
                  <a:pt x="873" y="426"/>
                  <a:pt x="873" y="426"/>
                  <a:pt x="873" y="426"/>
                </a:cubicBezTo>
                <a:cubicBezTo>
                  <a:pt x="879" y="421"/>
                  <a:pt x="879" y="421"/>
                  <a:pt x="879" y="421"/>
                </a:cubicBezTo>
                <a:cubicBezTo>
                  <a:pt x="880" y="417"/>
                  <a:pt x="880" y="417"/>
                  <a:pt x="880" y="417"/>
                </a:cubicBezTo>
                <a:cubicBezTo>
                  <a:pt x="882" y="414"/>
                  <a:pt x="882" y="414"/>
                  <a:pt x="882" y="414"/>
                </a:cubicBezTo>
                <a:cubicBezTo>
                  <a:pt x="880" y="413"/>
                  <a:pt x="880" y="413"/>
                  <a:pt x="880" y="413"/>
                </a:cubicBezTo>
                <a:cubicBezTo>
                  <a:pt x="882" y="411"/>
                  <a:pt x="882" y="411"/>
                  <a:pt x="882" y="411"/>
                </a:cubicBezTo>
                <a:cubicBezTo>
                  <a:pt x="882" y="408"/>
                  <a:pt x="882" y="408"/>
                  <a:pt x="882" y="408"/>
                </a:cubicBezTo>
                <a:cubicBezTo>
                  <a:pt x="882" y="407"/>
                  <a:pt x="882" y="407"/>
                  <a:pt x="882" y="407"/>
                </a:cubicBezTo>
                <a:cubicBezTo>
                  <a:pt x="883" y="406"/>
                  <a:pt x="883" y="406"/>
                  <a:pt x="883" y="406"/>
                </a:cubicBezTo>
                <a:cubicBezTo>
                  <a:pt x="883" y="404"/>
                  <a:pt x="883" y="404"/>
                  <a:pt x="883" y="404"/>
                </a:cubicBezTo>
                <a:cubicBezTo>
                  <a:pt x="883" y="403"/>
                  <a:pt x="883" y="403"/>
                  <a:pt x="883" y="403"/>
                </a:cubicBezTo>
                <a:cubicBezTo>
                  <a:pt x="884" y="401"/>
                  <a:pt x="884" y="401"/>
                  <a:pt x="884" y="401"/>
                </a:cubicBezTo>
                <a:cubicBezTo>
                  <a:pt x="884" y="398"/>
                  <a:pt x="884" y="398"/>
                  <a:pt x="884" y="398"/>
                </a:cubicBezTo>
                <a:cubicBezTo>
                  <a:pt x="886" y="394"/>
                  <a:pt x="886" y="394"/>
                  <a:pt x="886" y="394"/>
                </a:cubicBezTo>
                <a:cubicBezTo>
                  <a:pt x="887" y="391"/>
                  <a:pt x="887" y="391"/>
                  <a:pt x="887" y="391"/>
                </a:cubicBezTo>
                <a:cubicBezTo>
                  <a:pt x="889" y="387"/>
                  <a:pt x="889" y="387"/>
                  <a:pt x="889" y="387"/>
                </a:cubicBezTo>
                <a:cubicBezTo>
                  <a:pt x="889" y="381"/>
                  <a:pt x="889" y="381"/>
                  <a:pt x="889" y="381"/>
                </a:cubicBezTo>
                <a:cubicBezTo>
                  <a:pt x="889" y="378"/>
                  <a:pt x="889" y="378"/>
                  <a:pt x="889" y="378"/>
                </a:cubicBezTo>
                <a:cubicBezTo>
                  <a:pt x="889" y="375"/>
                  <a:pt x="889" y="375"/>
                  <a:pt x="889" y="375"/>
                </a:cubicBezTo>
                <a:cubicBezTo>
                  <a:pt x="887" y="373"/>
                  <a:pt x="887" y="373"/>
                  <a:pt x="887" y="373"/>
                </a:cubicBezTo>
                <a:cubicBezTo>
                  <a:pt x="889" y="370"/>
                  <a:pt x="889" y="370"/>
                  <a:pt x="889" y="370"/>
                </a:cubicBezTo>
                <a:cubicBezTo>
                  <a:pt x="889" y="367"/>
                  <a:pt x="889" y="367"/>
                  <a:pt x="889" y="367"/>
                </a:cubicBezTo>
                <a:cubicBezTo>
                  <a:pt x="889" y="364"/>
                  <a:pt x="889" y="364"/>
                  <a:pt x="889" y="364"/>
                </a:cubicBezTo>
                <a:cubicBezTo>
                  <a:pt x="889" y="363"/>
                  <a:pt x="889" y="363"/>
                  <a:pt x="889" y="363"/>
                </a:cubicBezTo>
                <a:cubicBezTo>
                  <a:pt x="889" y="360"/>
                  <a:pt x="889" y="360"/>
                  <a:pt x="889" y="360"/>
                </a:cubicBezTo>
                <a:cubicBezTo>
                  <a:pt x="892" y="355"/>
                  <a:pt x="892" y="355"/>
                  <a:pt x="892" y="355"/>
                </a:cubicBezTo>
                <a:cubicBezTo>
                  <a:pt x="892" y="353"/>
                  <a:pt x="892" y="353"/>
                  <a:pt x="892" y="353"/>
                </a:cubicBezTo>
                <a:cubicBezTo>
                  <a:pt x="892" y="350"/>
                  <a:pt x="892" y="350"/>
                  <a:pt x="892" y="350"/>
                </a:cubicBezTo>
                <a:cubicBezTo>
                  <a:pt x="890" y="347"/>
                  <a:pt x="890" y="347"/>
                  <a:pt x="890" y="347"/>
                </a:cubicBezTo>
                <a:cubicBezTo>
                  <a:pt x="889" y="345"/>
                  <a:pt x="889" y="345"/>
                  <a:pt x="889" y="345"/>
                </a:cubicBezTo>
                <a:cubicBezTo>
                  <a:pt x="889" y="344"/>
                  <a:pt x="889" y="344"/>
                  <a:pt x="889" y="344"/>
                </a:cubicBezTo>
                <a:cubicBezTo>
                  <a:pt x="886" y="343"/>
                  <a:pt x="886" y="343"/>
                  <a:pt x="886" y="343"/>
                </a:cubicBezTo>
                <a:cubicBezTo>
                  <a:pt x="887" y="340"/>
                  <a:pt x="887" y="340"/>
                  <a:pt x="887" y="340"/>
                </a:cubicBezTo>
                <a:cubicBezTo>
                  <a:pt x="886" y="338"/>
                  <a:pt x="886" y="338"/>
                  <a:pt x="886" y="338"/>
                </a:cubicBezTo>
                <a:cubicBezTo>
                  <a:pt x="883" y="335"/>
                  <a:pt x="883" y="335"/>
                  <a:pt x="883" y="335"/>
                </a:cubicBezTo>
                <a:cubicBezTo>
                  <a:pt x="882" y="332"/>
                  <a:pt x="882" y="332"/>
                  <a:pt x="882" y="332"/>
                </a:cubicBezTo>
                <a:cubicBezTo>
                  <a:pt x="883" y="331"/>
                  <a:pt x="883" y="331"/>
                  <a:pt x="883" y="331"/>
                </a:cubicBezTo>
                <a:cubicBezTo>
                  <a:pt x="880" y="331"/>
                  <a:pt x="880" y="331"/>
                  <a:pt x="880" y="331"/>
                </a:cubicBezTo>
                <a:cubicBezTo>
                  <a:pt x="879" y="328"/>
                  <a:pt x="879" y="328"/>
                  <a:pt x="879" y="328"/>
                </a:cubicBezTo>
                <a:cubicBezTo>
                  <a:pt x="874" y="324"/>
                  <a:pt x="874" y="324"/>
                  <a:pt x="874" y="324"/>
                </a:cubicBezTo>
                <a:cubicBezTo>
                  <a:pt x="874" y="321"/>
                  <a:pt x="874" y="321"/>
                  <a:pt x="874" y="321"/>
                </a:cubicBezTo>
                <a:cubicBezTo>
                  <a:pt x="873" y="318"/>
                  <a:pt x="873" y="318"/>
                  <a:pt x="873" y="318"/>
                </a:cubicBezTo>
                <a:cubicBezTo>
                  <a:pt x="872" y="317"/>
                  <a:pt x="872" y="317"/>
                  <a:pt x="872" y="317"/>
                </a:cubicBezTo>
                <a:cubicBezTo>
                  <a:pt x="872" y="315"/>
                  <a:pt x="872" y="315"/>
                  <a:pt x="872" y="315"/>
                </a:cubicBezTo>
                <a:cubicBezTo>
                  <a:pt x="872" y="314"/>
                  <a:pt x="872" y="314"/>
                  <a:pt x="872" y="314"/>
                </a:cubicBezTo>
                <a:cubicBezTo>
                  <a:pt x="870" y="312"/>
                  <a:pt x="870" y="312"/>
                  <a:pt x="870" y="312"/>
                </a:cubicBezTo>
                <a:cubicBezTo>
                  <a:pt x="870" y="311"/>
                  <a:pt x="870" y="311"/>
                  <a:pt x="870" y="311"/>
                </a:cubicBezTo>
                <a:cubicBezTo>
                  <a:pt x="872" y="308"/>
                  <a:pt x="872" y="308"/>
                  <a:pt x="872" y="308"/>
                </a:cubicBezTo>
                <a:cubicBezTo>
                  <a:pt x="872" y="307"/>
                  <a:pt x="872" y="307"/>
                  <a:pt x="872" y="307"/>
                </a:cubicBezTo>
                <a:cubicBezTo>
                  <a:pt x="870" y="305"/>
                  <a:pt x="870" y="305"/>
                  <a:pt x="870" y="305"/>
                </a:cubicBezTo>
                <a:cubicBezTo>
                  <a:pt x="870" y="304"/>
                  <a:pt x="870" y="304"/>
                  <a:pt x="870" y="304"/>
                </a:cubicBezTo>
                <a:cubicBezTo>
                  <a:pt x="869" y="302"/>
                  <a:pt x="869" y="302"/>
                  <a:pt x="869" y="302"/>
                </a:cubicBezTo>
                <a:cubicBezTo>
                  <a:pt x="866" y="302"/>
                  <a:pt x="866" y="302"/>
                  <a:pt x="866" y="302"/>
                </a:cubicBezTo>
                <a:cubicBezTo>
                  <a:pt x="864" y="301"/>
                  <a:pt x="864" y="301"/>
                  <a:pt x="864" y="301"/>
                </a:cubicBezTo>
                <a:cubicBezTo>
                  <a:pt x="864" y="300"/>
                  <a:pt x="864" y="300"/>
                  <a:pt x="864" y="300"/>
                </a:cubicBezTo>
                <a:cubicBezTo>
                  <a:pt x="863" y="297"/>
                  <a:pt x="863" y="297"/>
                  <a:pt x="863" y="297"/>
                </a:cubicBezTo>
                <a:cubicBezTo>
                  <a:pt x="859" y="295"/>
                  <a:pt x="859" y="295"/>
                  <a:pt x="859" y="295"/>
                </a:cubicBezTo>
                <a:cubicBezTo>
                  <a:pt x="853" y="291"/>
                  <a:pt x="853" y="291"/>
                  <a:pt x="853" y="291"/>
                </a:cubicBezTo>
                <a:cubicBezTo>
                  <a:pt x="856" y="292"/>
                  <a:pt x="856" y="292"/>
                  <a:pt x="856" y="292"/>
                </a:cubicBezTo>
                <a:cubicBezTo>
                  <a:pt x="859" y="294"/>
                  <a:pt x="859" y="294"/>
                  <a:pt x="859" y="294"/>
                </a:cubicBezTo>
                <a:cubicBezTo>
                  <a:pt x="859" y="292"/>
                  <a:pt x="859" y="292"/>
                  <a:pt x="859" y="292"/>
                </a:cubicBezTo>
                <a:cubicBezTo>
                  <a:pt x="859" y="289"/>
                  <a:pt x="859" y="289"/>
                  <a:pt x="859" y="289"/>
                </a:cubicBezTo>
                <a:cubicBezTo>
                  <a:pt x="856" y="289"/>
                  <a:pt x="856" y="289"/>
                  <a:pt x="856" y="289"/>
                </a:cubicBezTo>
                <a:cubicBezTo>
                  <a:pt x="851" y="288"/>
                  <a:pt x="851" y="288"/>
                  <a:pt x="851" y="288"/>
                </a:cubicBezTo>
                <a:cubicBezTo>
                  <a:pt x="846" y="284"/>
                  <a:pt x="846" y="284"/>
                  <a:pt x="846" y="284"/>
                </a:cubicBezTo>
                <a:cubicBezTo>
                  <a:pt x="840" y="282"/>
                  <a:pt x="840" y="282"/>
                  <a:pt x="840" y="282"/>
                </a:cubicBezTo>
                <a:cubicBezTo>
                  <a:pt x="836" y="278"/>
                  <a:pt x="836" y="278"/>
                  <a:pt x="836" y="278"/>
                </a:cubicBezTo>
                <a:cubicBezTo>
                  <a:pt x="833" y="277"/>
                  <a:pt x="833" y="277"/>
                  <a:pt x="833" y="277"/>
                </a:cubicBezTo>
                <a:cubicBezTo>
                  <a:pt x="830" y="277"/>
                  <a:pt x="830" y="277"/>
                  <a:pt x="830" y="277"/>
                </a:cubicBezTo>
                <a:cubicBezTo>
                  <a:pt x="827" y="277"/>
                  <a:pt x="827" y="277"/>
                  <a:pt x="827" y="277"/>
                </a:cubicBezTo>
                <a:cubicBezTo>
                  <a:pt x="824" y="277"/>
                  <a:pt x="824" y="277"/>
                  <a:pt x="824" y="277"/>
                </a:cubicBezTo>
                <a:cubicBezTo>
                  <a:pt x="821" y="277"/>
                  <a:pt x="821" y="277"/>
                  <a:pt x="821" y="277"/>
                </a:cubicBezTo>
                <a:cubicBezTo>
                  <a:pt x="820" y="277"/>
                  <a:pt x="820" y="277"/>
                  <a:pt x="820" y="277"/>
                </a:cubicBezTo>
                <a:cubicBezTo>
                  <a:pt x="821" y="279"/>
                  <a:pt x="821" y="279"/>
                  <a:pt x="821" y="279"/>
                </a:cubicBezTo>
                <a:cubicBezTo>
                  <a:pt x="823" y="281"/>
                  <a:pt x="823" y="281"/>
                  <a:pt x="823" y="281"/>
                </a:cubicBezTo>
                <a:cubicBezTo>
                  <a:pt x="821" y="281"/>
                  <a:pt x="821" y="281"/>
                  <a:pt x="821" y="281"/>
                </a:cubicBezTo>
                <a:cubicBezTo>
                  <a:pt x="820" y="282"/>
                  <a:pt x="820" y="282"/>
                  <a:pt x="820" y="282"/>
                </a:cubicBezTo>
                <a:cubicBezTo>
                  <a:pt x="820" y="284"/>
                  <a:pt x="820" y="284"/>
                  <a:pt x="820" y="284"/>
                </a:cubicBezTo>
                <a:cubicBezTo>
                  <a:pt x="820" y="285"/>
                  <a:pt x="820" y="285"/>
                  <a:pt x="820" y="285"/>
                </a:cubicBezTo>
                <a:cubicBezTo>
                  <a:pt x="816" y="287"/>
                  <a:pt x="816" y="287"/>
                  <a:pt x="816" y="287"/>
                </a:cubicBezTo>
                <a:cubicBezTo>
                  <a:pt x="813" y="285"/>
                  <a:pt x="813" y="285"/>
                  <a:pt x="813" y="285"/>
                </a:cubicBezTo>
                <a:cubicBezTo>
                  <a:pt x="813" y="284"/>
                  <a:pt x="813" y="284"/>
                  <a:pt x="813" y="284"/>
                </a:cubicBezTo>
                <a:cubicBezTo>
                  <a:pt x="814" y="281"/>
                  <a:pt x="814" y="281"/>
                  <a:pt x="814" y="281"/>
                </a:cubicBezTo>
                <a:cubicBezTo>
                  <a:pt x="810" y="279"/>
                  <a:pt x="810" y="279"/>
                  <a:pt x="810" y="279"/>
                </a:cubicBezTo>
                <a:cubicBezTo>
                  <a:pt x="807" y="278"/>
                  <a:pt x="807" y="278"/>
                  <a:pt x="807" y="278"/>
                </a:cubicBezTo>
                <a:cubicBezTo>
                  <a:pt x="808" y="278"/>
                  <a:pt x="808" y="278"/>
                  <a:pt x="808" y="278"/>
                </a:cubicBezTo>
                <a:cubicBezTo>
                  <a:pt x="810" y="275"/>
                  <a:pt x="810" y="275"/>
                  <a:pt x="810" y="275"/>
                </a:cubicBezTo>
                <a:cubicBezTo>
                  <a:pt x="806" y="277"/>
                  <a:pt x="806" y="277"/>
                  <a:pt x="806" y="277"/>
                </a:cubicBezTo>
                <a:cubicBezTo>
                  <a:pt x="806" y="278"/>
                  <a:pt x="806" y="278"/>
                  <a:pt x="806" y="278"/>
                </a:cubicBezTo>
                <a:cubicBezTo>
                  <a:pt x="806" y="279"/>
                  <a:pt x="806" y="279"/>
                  <a:pt x="806" y="279"/>
                </a:cubicBezTo>
                <a:cubicBezTo>
                  <a:pt x="807" y="279"/>
                  <a:pt x="807" y="279"/>
                  <a:pt x="807" y="279"/>
                </a:cubicBezTo>
                <a:cubicBezTo>
                  <a:pt x="808" y="282"/>
                  <a:pt x="808" y="282"/>
                  <a:pt x="808" y="282"/>
                </a:cubicBezTo>
                <a:cubicBezTo>
                  <a:pt x="806" y="282"/>
                  <a:pt x="806" y="282"/>
                  <a:pt x="806" y="282"/>
                </a:cubicBezTo>
                <a:cubicBezTo>
                  <a:pt x="804" y="282"/>
                  <a:pt x="804" y="282"/>
                  <a:pt x="804" y="282"/>
                </a:cubicBezTo>
                <a:cubicBezTo>
                  <a:pt x="803" y="281"/>
                  <a:pt x="803" y="281"/>
                  <a:pt x="803" y="281"/>
                </a:cubicBezTo>
                <a:cubicBezTo>
                  <a:pt x="801" y="277"/>
                  <a:pt x="801" y="277"/>
                  <a:pt x="801" y="277"/>
                </a:cubicBezTo>
                <a:cubicBezTo>
                  <a:pt x="798" y="275"/>
                  <a:pt x="798" y="275"/>
                  <a:pt x="798" y="275"/>
                </a:cubicBezTo>
                <a:cubicBezTo>
                  <a:pt x="798" y="272"/>
                  <a:pt x="798" y="272"/>
                  <a:pt x="798" y="272"/>
                </a:cubicBezTo>
                <a:cubicBezTo>
                  <a:pt x="796" y="272"/>
                  <a:pt x="796" y="272"/>
                  <a:pt x="796" y="272"/>
                </a:cubicBezTo>
                <a:cubicBezTo>
                  <a:pt x="791" y="272"/>
                  <a:pt x="791" y="272"/>
                  <a:pt x="791" y="272"/>
                </a:cubicBezTo>
                <a:cubicBezTo>
                  <a:pt x="787" y="272"/>
                  <a:pt x="787" y="272"/>
                  <a:pt x="787" y="272"/>
                </a:cubicBezTo>
                <a:cubicBezTo>
                  <a:pt x="781" y="271"/>
                  <a:pt x="781" y="271"/>
                  <a:pt x="781" y="271"/>
                </a:cubicBezTo>
                <a:cubicBezTo>
                  <a:pt x="778" y="269"/>
                  <a:pt x="778" y="269"/>
                  <a:pt x="778" y="269"/>
                </a:cubicBezTo>
                <a:cubicBezTo>
                  <a:pt x="777" y="268"/>
                  <a:pt x="777" y="268"/>
                  <a:pt x="777" y="268"/>
                </a:cubicBezTo>
                <a:cubicBezTo>
                  <a:pt x="778" y="265"/>
                  <a:pt x="778" y="265"/>
                  <a:pt x="778" y="265"/>
                </a:cubicBezTo>
                <a:cubicBezTo>
                  <a:pt x="783" y="262"/>
                  <a:pt x="783" y="262"/>
                  <a:pt x="783" y="262"/>
                </a:cubicBezTo>
                <a:cubicBezTo>
                  <a:pt x="783" y="259"/>
                  <a:pt x="783" y="259"/>
                  <a:pt x="783" y="259"/>
                </a:cubicBezTo>
                <a:cubicBezTo>
                  <a:pt x="784" y="259"/>
                  <a:pt x="784" y="259"/>
                  <a:pt x="784" y="259"/>
                </a:cubicBezTo>
                <a:cubicBezTo>
                  <a:pt x="786" y="258"/>
                  <a:pt x="786" y="258"/>
                  <a:pt x="786" y="258"/>
                </a:cubicBezTo>
                <a:cubicBezTo>
                  <a:pt x="787" y="255"/>
                  <a:pt x="787" y="255"/>
                  <a:pt x="787" y="255"/>
                </a:cubicBezTo>
                <a:cubicBezTo>
                  <a:pt x="788" y="251"/>
                  <a:pt x="788" y="251"/>
                  <a:pt x="788" y="251"/>
                </a:cubicBezTo>
                <a:cubicBezTo>
                  <a:pt x="790" y="249"/>
                  <a:pt x="790" y="249"/>
                  <a:pt x="790" y="249"/>
                </a:cubicBezTo>
                <a:cubicBezTo>
                  <a:pt x="791" y="248"/>
                  <a:pt x="791" y="248"/>
                  <a:pt x="791" y="248"/>
                </a:cubicBezTo>
                <a:cubicBezTo>
                  <a:pt x="790" y="248"/>
                  <a:pt x="790" y="248"/>
                  <a:pt x="790" y="248"/>
                </a:cubicBezTo>
                <a:cubicBezTo>
                  <a:pt x="790" y="246"/>
                  <a:pt x="790" y="246"/>
                  <a:pt x="790" y="246"/>
                </a:cubicBezTo>
                <a:cubicBezTo>
                  <a:pt x="790" y="244"/>
                  <a:pt x="790" y="244"/>
                  <a:pt x="790" y="244"/>
                </a:cubicBezTo>
                <a:cubicBezTo>
                  <a:pt x="790" y="242"/>
                  <a:pt x="790" y="242"/>
                  <a:pt x="790" y="242"/>
                </a:cubicBezTo>
                <a:cubicBezTo>
                  <a:pt x="791" y="238"/>
                  <a:pt x="791" y="238"/>
                  <a:pt x="791" y="238"/>
                </a:cubicBezTo>
                <a:cubicBezTo>
                  <a:pt x="794" y="236"/>
                  <a:pt x="794" y="236"/>
                  <a:pt x="794" y="236"/>
                </a:cubicBezTo>
                <a:cubicBezTo>
                  <a:pt x="794" y="235"/>
                  <a:pt x="794" y="235"/>
                  <a:pt x="794" y="235"/>
                </a:cubicBezTo>
                <a:cubicBezTo>
                  <a:pt x="794" y="234"/>
                  <a:pt x="794" y="234"/>
                  <a:pt x="794" y="234"/>
                </a:cubicBezTo>
                <a:cubicBezTo>
                  <a:pt x="796" y="232"/>
                  <a:pt x="796" y="232"/>
                  <a:pt x="796" y="232"/>
                </a:cubicBezTo>
                <a:cubicBezTo>
                  <a:pt x="797" y="231"/>
                  <a:pt x="797" y="231"/>
                  <a:pt x="797" y="231"/>
                </a:cubicBezTo>
                <a:cubicBezTo>
                  <a:pt x="797" y="229"/>
                  <a:pt x="797" y="229"/>
                  <a:pt x="797" y="229"/>
                </a:cubicBezTo>
                <a:cubicBezTo>
                  <a:pt x="796" y="226"/>
                  <a:pt x="796" y="226"/>
                  <a:pt x="796" y="226"/>
                </a:cubicBezTo>
                <a:cubicBezTo>
                  <a:pt x="796" y="225"/>
                  <a:pt x="796" y="225"/>
                  <a:pt x="796" y="225"/>
                </a:cubicBezTo>
                <a:cubicBezTo>
                  <a:pt x="797" y="222"/>
                  <a:pt x="797" y="222"/>
                  <a:pt x="797" y="222"/>
                </a:cubicBezTo>
                <a:cubicBezTo>
                  <a:pt x="800" y="221"/>
                  <a:pt x="800" y="221"/>
                  <a:pt x="800" y="221"/>
                </a:cubicBezTo>
                <a:cubicBezTo>
                  <a:pt x="800" y="218"/>
                  <a:pt x="800" y="218"/>
                  <a:pt x="800" y="218"/>
                </a:cubicBezTo>
                <a:cubicBezTo>
                  <a:pt x="800" y="215"/>
                  <a:pt x="800" y="215"/>
                  <a:pt x="800" y="215"/>
                </a:cubicBezTo>
                <a:cubicBezTo>
                  <a:pt x="801" y="213"/>
                  <a:pt x="801" y="213"/>
                  <a:pt x="801" y="213"/>
                </a:cubicBezTo>
                <a:cubicBezTo>
                  <a:pt x="804" y="212"/>
                  <a:pt x="804" y="212"/>
                  <a:pt x="804" y="212"/>
                </a:cubicBezTo>
                <a:cubicBezTo>
                  <a:pt x="810" y="212"/>
                  <a:pt x="810" y="212"/>
                  <a:pt x="810" y="212"/>
                </a:cubicBezTo>
                <a:cubicBezTo>
                  <a:pt x="816" y="211"/>
                  <a:pt x="816" y="211"/>
                  <a:pt x="816" y="211"/>
                </a:cubicBezTo>
                <a:cubicBezTo>
                  <a:pt x="823" y="211"/>
                  <a:pt x="823" y="211"/>
                  <a:pt x="823" y="211"/>
                </a:cubicBezTo>
                <a:cubicBezTo>
                  <a:pt x="830" y="211"/>
                  <a:pt x="830" y="211"/>
                  <a:pt x="830" y="211"/>
                </a:cubicBezTo>
                <a:cubicBezTo>
                  <a:pt x="831" y="212"/>
                  <a:pt x="831" y="212"/>
                  <a:pt x="831" y="212"/>
                </a:cubicBezTo>
                <a:cubicBezTo>
                  <a:pt x="834" y="213"/>
                  <a:pt x="834" y="213"/>
                  <a:pt x="834" y="213"/>
                </a:cubicBezTo>
                <a:cubicBezTo>
                  <a:pt x="836" y="213"/>
                  <a:pt x="836" y="213"/>
                  <a:pt x="836" y="213"/>
                </a:cubicBezTo>
                <a:cubicBezTo>
                  <a:pt x="839" y="213"/>
                  <a:pt x="839" y="213"/>
                  <a:pt x="839" y="213"/>
                </a:cubicBezTo>
                <a:cubicBezTo>
                  <a:pt x="837" y="212"/>
                  <a:pt x="837" y="212"/>
                  <a:pt x="837" y="212"/>
                </a:cubicBezTo>
                <a:cubicBezTo>
                  <a:pt x="837" y="211"/>
                  <a:pt x="837" y="211"/>
                  <a:pt x="837" y="211"/>
                </a:cubicBezTo>
                <a:cubicBezTo>
                  <a:pt x="843" y="212"/>
                  <a:pt x="843" y="212"/>
                  <a:pt x="843" y="212"/>
                </a:cubicBezTo>
                <a:cubicBezTo>
                  <a:pt x="847" y="212"/>
                  <a:pt x="847" y="212"/>
                  <a:pt x="847" y="212"/>
                </a:cubicBezTo>
                <a:cubicBezTo>
                  <a:pt x="850" y="212"/>
                  <a:pt x="850" y="212"/>
                  <a:pt x="850" y="212"/>
                </a:cubicBezTo>
                <a:cubicBezTo>
                  <a:pt x="854" y="211"/>
                  <a:pt x="854" y="211"/>
                  <a:pt x="854" y="211"/>
                </a:cubicBezTo>
                <a:cubicBezTo>
                  <a:pt x="859" y="212"/>
                  <a:pt x="859" y="212"/>
                  <a:pt x="859" y="212"/>
                </a:cubicBezTo>
                <a:cubicBezTo>
                  <a:pt x="860" y="212"/>
                  <a:pt x="860" y="212"/>
                  <a:pt x="860" y="212"/>
                </a:cubicBezTo>
                <a:cubicBezTo>
                  <a:pt x="863" y="213"/>
                  <a:pt x="863" y="213"/>
                  <a:pt x="863" y="213"/>
                </a:cubicBezTo>
                <a:cubicBezTo>
                  <a:pt x="861" y="212"/>
                  <a:pt x="861" y="212"/>
                  <a:pt x="861" y="212"/>
                </a:cubicBezTo>
                <a:cubicBezTo>
                  <a:pt x="860" y="211"/>
                  <a:pt x="860" y="211"/>
                  <a:pt x="860" y="211"/>
                </a:cubicBezTo>
                <a:cubicBezTo>
                  <a:pt x="859" y="211"/>
                  <a:pt x="859" y="211"/>
                  <a:pt x="859" y="211"/>
                </a:cubicBezTo>
                <a:cubicBezTo>
                  <a:pt x="859" y="209"/>
                  <a:pt x="859" y="209"/>
                  <a:pt x="859" y="209"/>
                </a:cubicBezTo>
                <a:cubicBezTo>
                  <a:pt x="860" y="209"/>
                  <a:pt x="860" y="209"/>
                  <a:pt x="860" y="209"/>
                </a:cubicBezTo>
                <a:cubicBezTo>
                  <a:pt x="860" y="208"/>
                  <a:pt x="860" y="208"/>
                  <a:pt x="860" y="208"/>
                </a:cubicBezTo>
                <a:cubicBezTo>
                  <a:pt x="860" y="206"/>
                  <a:pt x="860" y="206"/>
                  <a:pt x="860" y="206"/>
                </a:cubicBezTo>
                <a:cubicBezTo>
                  <a:pt x="863" y="206"/>
                  <a:pt x="863" y="206"/>
                  <a:pt x="863" y="206"/>
                </a:cubicBezTo>
                <a:cubicBezTo>
                  <a:pt x="864" y="206"/>
                  <a:pt x="864" y="206"/>
                  <a:pt x="864" y="206"/>
                </a:cubicBezTo>
                <a:cubicBezTo>
                  <a:pt x="870" y="208"/>
                  <a:pt x="870" y="208"/>
                  <a:pt x="870" y="208"/>
                </a:cubicBezTo>
                <a:cubicBezTo>
                  <a:pt x="876" y="209"/>
                  <a:pt x="876" y="209"/>
                  <a:pt x="876" y="209"/>
                </a:cubicBezTo>
                <a:cubicBezTo>
                  <a:pt x="879" y="209"/>
                  <a:pt x="879" y="209"/>
                  <a:pt x="879" y="209"/>
                </a:cubicBezTo>
                <a:cubicBezTo>
                  <a:pt x="884" y="209"/>
                  <a:pt x="884" y="209"/>
                  <a:pt x="884" y="209"/>
                </a:cubicBezTo>
                <a:cubicBezTo>
                  <a:pt x="889" y="212"/>
                  <a:pt x="889" y="212"/>
                  <a:pt x="889" y="212"/>
                </a:cubicBezTo>
                <a:cubicBezTo>
                  <a:pt x="893" y="212"/>
                  <a:pt x="893" y="212"/>
                  <a:pt x="893" y="212"/>
                </a:cubicBezTo>
                <a:cubicBezTo>
                  <a:pt x="896" y="213"/>
                  <a:pt x="896" y="213"/>
                  <a:pt x="896" y="213"/>
                </a:cubicBezTo>
                <a:cubicBezTo>
                  <a:pt x="893" y="213"/>
                  <a:pt x="893" y="213"/>
                  <a:pt x="893" y="213"/>
                </a:cubicBezTo>
                <a:cubicBezTo>
                  <a:pt x="890" y="213"/>
                  <a:pt x="890" y="213"/>
                  <a:pt x="890" y="213"/>
                </a:cubicBezTo>
                <a:cubicBezTo>
                  <a:pt x="886" y="215"/>
                  <a:pt x="886" y="215"/>
                  <a:pt x="886" y="215"/>
                </a:cubicBezTo>
                <a:cubicBezTo>
                  <a:pt x="892" y="218"/>
                  <a:pt x="892" y="218"/>
                  <a:pt x="892" y="218"/>
                </a:cubicBezTo>
                <a:cubicBezTo>
                  <a:pt x="899" y="218"/>
                  <a:pt x="899" y="218"/>
                  <a:pt x="899" y="218"/>
                </a:cubicBezTo>
                <a:cubicBezTo>
                  <a:pt x="897" y="216"/>
                  <a:pt x="897" y="216"/>
                  <a:pt x="897" y="216"/>
                </a:cubicBezTo>
                <a:cubicBezTo>
                  <a:pt x="902" y="216"/>
                  <a:pt x="902" y="216"/>
                  <a:pt x="902" y="216"/>
                </a:cubicBezTo>
                <a:cubicBezTo>
                  <a:pt x="906" y="218"/>
                  <a:pt x="906" y="218"/>
                  <a:pt x="906" y="218"/>
                </a:cubicBezTo>
                <a:cubicBezTo>
                  <a:pt x="906" y="215"/>
                  <a:pt x="906" y="215"/>
                  <a:pt x="906" y="215"/>
                </a:cubicBezTo>
                <a:cubicBezTo>
                  <a:pt x="907" y="213"/>
                  <a:pt x="907" y="213"/>
                  <a:pt x="907" y="213"/>
                </a:cubicBezTo>
                <a:cubicBezTo>
                  <a:pt x="910" y="213"/>
                  <a:pt x="910" y="213"/>
                  <a:pt x="910" y="213"/>
                </a:cubicBezTo>
                <a:cubicBezTo>
                  <a:pt x="915" y="215"/>
                  <a:pt x="915" y="215"/>
                  <a:pt x="915" y="215"/>
                </a:cubicBezTo>
                <a:cubicBezTo>
                  <a:pt x="916" y="215"/>
                  <a:pt x="916" y="215"/>
                  <a:pt x="916" y="215"/>
                </a:cubicBezTo>
                <a:cubicBezTo>
                  <a:pt x="916" y="213"/>
                  <a:pt x="916" y="213"/>
                  <a:pt x="916" y="213"/>
                </a:cubicBezTo>
                <a:cubicBezTo>
                  <a:pt x="920" y="213"/>
                  <a:pt x="920" y="213"/>
                  <a:pt x="920" y="213"/>
                </a:cubicBezTo>
                <a:cubicBezTo>
                  <a:pt x="922" y="213"/>
                  <a:pt x="922" y="213"/>
                  <a:pt x="922" y="213"/>
                </a:cubicBezTo>
                <a:cubicBezTo>
                  <a:pt x="925" y="213"/>
                  <a:pt x="925" y="213"/>
                  <a:pt x="925" y="213"/>
                </a:cubicBezTo>
                <a:cubicBezTo>
                  <a:pt x="919" y="211"/>
                  <a:pt x="919" y="211"/>
                  <a:pt x="919" y="211"/>
                </a:cubicBezTo>
                <a:cubicBezTo>
                  <a:pt x="916" y="209"/>
                  <a:pt x="916" y="209"/>
                  <a:pt x="916" y="209"/>
                </a:cubicBezTo>
                <a:cubicBezTo>
                  <a:pt x="913" y="209"/>
                  <a:pt x="913" y="209"/>
                  <a:pt x="913" y="209"/>
                </a:cubicBezTo>
                <a:cubicBezTo>
                  <a:pt x="915" y="211"/>
                  <a:pt x="915" y="211"/>
                  <a:pt x="915" y="211"/>
                </a:cubicBezTo>
                <a:cubicBezTo>
                  <a:pt x="912" y="211"/>
                  <a:pt x="912" y="211"/>
                  <a:pt x="912" y="211"/>
                </a:cubicBezTo>
                <a:cubicBezTo>
                  <a:pt x="910" y="209"/>
                  <a:pt x="910" y="209"/>
                  <a:pt x="910" y="209"/>
                </a:cubicBezTo>
                <a:cubicBezTo>
                  <a:pt x="910" y="208"/>
                  <a:pt x="910" y="208"/>
                  <a:pt x="910" y="208"/>
                </a:cubicBezTo>
                <a:cubicBezTo>
                  <a:pt x="912" y="208"/>
                  <a:pt x="912" y="208"/>
                  <a:pt x="912" y="208"/>
                </a:cubicBezTo>
                <a:cubicBezTo>
                  <a:pt x="907" y="206"/>
                  <a:pt x="907" y="206"/>
                  <a:pt x="907" y="206"/>
                </a:cubicBezTo>
                <a:cubicBezTo>
                  <a:pt x="907" y="205"/>
                  <a:pt x="907" y="205"/>
                  <a:pt x="907" y="205"/>
                </a:cubicBezTo>
                <a:cubicBezTo>
                  <a:pt x="909" y="205"/>
                  <a:pt x="909" y="205"/>
                  <a:pt x="909" y="205"/>
                </a:cubicBezTo>
                <a:cubicBezTo>
                  <a:pt x="907" y="202"/>
                  <a:pt x="907" y="202"/>
                  <a:pt x="907" y="202"/>
                </a:cubicBezTo>
                <a:cubicBezTo>
                  <a:pt x="906" y="201"/>
                  <a:pt x="906" y="201"/>
                  <a:pt x="906" y="201"/>
                </a:cubicBezTo>
                <a:cubicBezTo>
                  <a:pt x="907" y="198"/>
                  <a:pt x="907" y="198"/>
                  <a:pt x="907" y="198"/>
                </a:cubicBezTo>
                <a:cubicBezTo>
                  <a:pt x="909" y="196"/>
                  <a:pt x="909" y="196"/>
                  <a:pt x="909" y="196"/>
                </a:cubicBezTo>
                <a:cubicBezTo>
                  <a:pt x="910" y="195"/>
                  <a:pt x="910" y="195"/>
                  <a:pt x="910" y="195"/>
                </a:cubicBezTo>
                <a:cubicBezTo>
                  <a:pt x="910" y="193"/>
                  <a:pt x="910" y="193"/>
                  <a:pt x="910" y="193"/>
                </a:cubicBezTo>
                <a:cubicBezTo>
                  <a:pt x="909" y="191"/>
                  <a:pt x="909" y="191"/>
                  <a:pt x="909" y="191"/>
                </a:cubicBezTo>
                <a:cubicBezTo>
                  <a:pt x="909" y="189"/>
                  <a:pt x="909" y="189"/>
                  <a:pt x="909" y="189"/>
                </a:cubicBezTo>
                <a:cubicBezTo>
                  <a:pt x="910" y="188"/>
                  <a:pt x="910" y="188"/>
                  <a:pt x="910" y="188"/>
                </a:cubicBezTo>
                <a:cubicBezTo>
                  <a:pt x="910" y="186"/>
                  <a:pt x="910" y="186"/>
                  <a:pt x="910" y="186"/>
                </a:cubicBezTo>
                <a:cubicBezTo>
                  <a:pt x="909" y="185"/>
                  <a:pt x="909" y="185"/>
                  <a:pt x="909" y="185"/>
                </a:cubicBezTo>
                <a:cubicBezTo>
                  <a:pt x="910" y="183"/>
                  <a:pt x="910" y="183"/>
                  <a:pt x="910" y="183"/>
                </a:cubicBezTo>
                <a:cubicBezTo>
                  <a:pt x="910" y="182"/>
                  <a:pt x="910" y="182"/>
                  <a:pt x="910" y="182"/>
                </a:cubicBezTo>
                <a:cubicBezTo>
                  <a:pt x="912" y="182"/>
                  <a:pt x="912" y="182"/>
                  <a:pt x="912" y="182"/>
                </a:cubicBezTo>
                <a:cubicBezTo>
                  <a:pt x="912" y="181"/>
                  <a:pt x="912" y="181"/>
                  <a:pt x="912" y="181"/>
                </a:cubicBezTo>
                <a:cubicBezTo>
                  <a:pt x="917" y="182"/>
                  <a:pt x="917" y="182"/>
                  <a:pt x="917" y="182"/>
                </a:cubicBezTo>
                <a:cubicBezTo>
                  <a:pt x="922" y="181"/>
                  <a:pt x="922" y="181"/>
                  <a:pt x="922" y="181"/>
                </a:cubicBezTo>
                <a:cubicBezTo>
                  <a:pt x="926" y="179"/>
                  <a:pt x="926" y="179"/>
                  <a:pt x="926" y="179"/>
                </a:cubicBezTo>
                <a:cubicBezTo>
                  <a:pt x="929" y="181"/>
                  <a:pt x="929" y="181"/>
                  <a:pt x="929" y="181"/>
                </a:cubicBezTo>
                <a:cubicBezTo>
                  <a:pt x="930" y="181"/>
                  <a:pt x="930" y="181"/>
                  <a:pt x="930" y="181"/>
                </a:cubicBezTo>
                <a:cubicBezTo>
                  <a:pt x="933" y="182"/>
                  <a:pt x="933" y="182"/>
                  <a:pt x="933" y="182"/>
                </a:cubicBezTo>
                <a:cubicBezTo>
                  <a:pt x="935" y="182"/>
                  <a:pt x="935" y="182"/>
                  <a:pt x="935" y="182"/>
                </a:cubicBezTo>
                <a:cubicBezTo>
                  <a:pt x="936" y="179"/>
                  <a:pt x="936" y="179"/>
                  <a:pt x="936" y="179"/>
                </a:cubicBezTo>
                <a:cubicBezTo>
                  <a:pt x="937" y="181"/>
                  <a:pt x="937" y="181"/>
                  <a:pt x="937" y="181"/>
                </a:cubicBezTo>
                <a:cubicBezTo>
                  <a:pt x="940" y="183"/>
                  <a:pt x="940" y="183"/>
                  <a:pt x="940" y="183"/>
                </a:cubicBezTo>
                <a:cubicBezTo>
                  <a:pt x="940" y="185"/>
                  <a:pt x="940" y="185"/>
                  <a:pt x="940" y="185"/>
                </a:cubicBezTo>
                <a:cubicBezTo>
                  <a:pt x="942" y="186"/>
                  <a:pt x="942" y="186"/>
                  <a:pt x="942" y="186"/>
                </a:cubicBezTo>
                <a:cubicBezTo>
                  <a:pt x="942" y="188"/>
                  <a:pt x="942" y="188"/>
                  <a:pt x="942" y="188"/>
                </a:cubicBezTo>
                <a:cubicBezTo>
                  <a:pt x="940" y="188"/>
                  <a:pt x="940" y="188"/>
                  <a:pt x="940" y="188"/>
                </a:cubicBezTo>
                <a:cubicBezTo>
                  <a:pt x="945" y="191"/>
                  <a:pt x="945" y="191"/>
                  <a:pt x="945" y="191"/>
                </a:cubicBezTo>
                <a:cubicBezTo>
                  <a:pt x="946" y="192"/>
                  <a:pt x="946" y="192"/>
                  <a:pt x="946" y="192"/>
                </a:cubicBezTo>
                <a:cubicBezTo>
                  <a:pt x="947" y="191"/>
                  <a:pt x="947" y="191"/>
                  <a:pt x="947" y="191"/>
                </a:cubicBezTo>
                <a:cubicBezTo>
                  <a:pt x="949" y="191"/>
                  <a:pt x="949" y="191"/>
                  <a:pt x="949" y="191"/>
                </a:cubicBezTo>
                <a:cubicBezTo>
                  <a:pt x="950" y="192"/>
                  <a:pt x="950" y="192"/>
                  <a:pt x="950" y="192"/>
                </a:cubicBezTo>
                <a:cubicBezTo>
                  <a:pt x="952" y="193"/>
                  <a:pt x="952" y="193"/>
                  <a:pt x="952" y="193"/>
                </a:cubicBezTo>
                <a:cubicBezTo>
                  <a:pt x="952" y="195"/>
                  <a:pt x="952" y="195"/>
                  <a:pt x="952" y="195"/>
                </a:cubicBezTo>
                <a:cubicBezTo>
                  <a:pt x="953" y="196"/>
                  <a:pt x="953" y="196"/>
                  <a:pt x="953" y="196"/>
                </a:cubicBezTo>
                <a:cubicBezTo>
                  <a:pt x="955" y="195"/>
                  <a:pt x="955" y="195"/>
                  <a:pt x="955" y="195"/>
                </a:cubicBezTo>
                <a:cubicBezTo>
                  <a:pt x="958" y="195"/>
                  <a:pt x="958" y="195"/>
                  <a:pt x="958" y="195"/>
                </a:cubicBezTo>
                <a:cubicBezTo>
                  <a:pt x="958" y="192"/>
                  <a:pt x="958" y="192"/>
                  <a:pt x="958" y="192"/>
                </a:cubicBezTo>
                <a:cubicBezTo>
                  <a:pt x="958" y="191"/>
                  <a:pt x="958" y="191"/>
                  <a:pt x="958" y="191"/>
                </a:cubicBezTo>
                <a:cubicBezTo>
                  <a:pt x="959" y="186"/>
                  <a:pt x="959" y="186"/>
                  <a:pt x="959" y="186"/>
                </a:cubicBezTo>
                <a:cubicBezTo>
                  <a:pt x="959" y="185"/>
                  <a:pt x="959" y="185"/>
                  <a:pt x="959" y="185"/>
                </a:cubicBezTo>
                <a:cubicBezTo>
                  <a:pt x="960" y="183"/>
                  <a:pt x="960" y="183"/>
                  <a:pt x="960" y="183"/>
                </a:cubicBezTo>
                <a:cubicBezTo>
                  <a:pt x="962" y="183"/>
                  <a:pt x="962" y="183"/>
                  <a:pt x="962" y="183"/>
                </a:cubicBezTo>
                <a:cubicBezTo>
                  <a:pt x="963" y="182"/>
                  <a:pt x="963" y="182"/>
                  <a:pt x="963" y="182"/>
                </a:cubicBezTo>
                <a:cubicBezTo>
                  <a:pt x="965" y="182"/>
                  <a:pt x="965" y="182"/>
                  <a:pt x="965" y="182"/>
                </a:cubicBezTo>
                <a:cubicBezTo>
                  <a:pt x="968" y="185"/>
                  <a:pt x="968" y="185"/>
                  <a:pt x="968" y="185"/>
                </a:cubicBezTo>
                <a:cubicBezTo>
                  <a:pt x="968" y="183"/>
                  <a:pt x="968" y="183"/>
                  <a:pt x="968" y="183"/>
                </a:cubicBezTo>
                <a:cubicBezTo>
                  <a:pt x="969" y="183"/>
                  <a:pt x="969" y="183"/>
                  <a:pt x="969" y="183"/>
                </a:cubicBezTo>
                <a:cubicBezTo>
                  <a:pt x="965" y="181"/>
                  <a:pt x="965" y="181"/>
                  <a:pt x="965" y="181"/>
                </a:cubicBezTo>
                <a:cubicBezTo>
                  <a:pt x="962" y="179"/>
                  <a:pt x="962" y="179"/>
                  <a:pt x="962" y="179"/>
                </a:cubicBezTo>
                <a:cubicBezTo>
                  <a:pt x="959" y="176"/>
                  <a:pt x="959" y="176"/>
                  <a:pt x="959" y="176"/>
                </a:cubicBezTo>
                <a:cubicBezTo>
                  <a:pt x="959" y="175"/>
                  <a:pt x="959" y="175"/>
                  <a:pt x="959" y="175"/>
                </a:cubicBezTo>
                <a:cubicBezTo>
                  <a:pt x="959" y="173"/>
                  <a:pt x="959" y="173"/>
                  <a:pt x="959" y="173"/>
                </a:cubicBezTo>
                <a:cubicBezTo>
                  <a:pt x="958" y="173"/>
                  <a:pt x="958" y="173"/>
                  <a:pt x="958" y="173"/>
                </a:cubicBezTo>
                <a:cubicBezTo>
                  <a:pt x="956" y="172"/>
                  <a:pt x="956" y="172"/>
                  <a:pt x="956" y="172"/>
                </a:cubicBezTo>
                <a:cubicBezTo>
                  <a:pt x="962" y="170"/>
                  <a:pt x="962" y="170"/>
                  <a:pt x="962" y="170"/>
                </a:cubicBezTo>
                <a:cubicBezTo>
                  <a:pt x="965" y="170"/>
                  <a:pt x="965" y="170"/>
                  <a:pt x="965" y="170"/>
                </a:cubicBezTo>
                <a:cubicBezTo>
                  <a:pt x="968" y="170"/>
                  <a:pt x="968" y="170"/>
                  <a:pt x="968" y="170"/>
                </a:cubicBezTo>
                <a:cubicBezTo>
                  <a:pt x="973" y="172"/>
                  <a:pt x="973" y="172"/>
                  <a:pt x="973" y="172"/>
                </a:cubicBezTo>
                <a:cubicBezTo>
                  <a:pt x="979" y="173"/>
                  <a:pt x="979" y="173"/>
                  <a:pt x="979" y="173"/>
                </a:cubicBezTo>
                <a:cubicBezTo>
                  <a:pt x="975" y="173"/>
                  <a:pt x="975" y="173"/>
                  <a:pt x="975" y="173"/>
                </a:cubicBezTo>
                <a:cubicBezTo>
                  <a:pt x="978" y="175"/>
                  <a:pt x="978" y="175"/>
                  <a:pt x="978" y="175"/>
                </a:cubicBezTo>
                <a:cubicBezTo>
                  <a:pt x="973" y="173"/>
                  <a:pt x="973" y="173"/>
                  <a:pt x="973" y="173"/>
                </a:cubicBezTo>
                <a:cubicBezTo>
                  <a:pt x="972" y="172"/>
                  <a:pt x="972" y="172"/>
                  <a:pt x="972" y="172"/>
                </a:cubicBezTo>
                <a:cubicBezTo>
                  <a:pt x="969" y="173"/>
                  <a:pt x="969" y="173"/>
                  <a:pt x="969" y="173"/>
                </a:cubicBezTo>
                <a:cubicBezTo>
                  <a:pt x="968" y="175"/>
                  <a:pt x="968" y="175"/>
                  <a:pt x="968" y="175"/>
                </a:cubicBezTo>
                <a:cubicBezTo>
                  <a:pt x="969" y="176"/>
                  <a:pt x="969" y="176"/>
                  <a:pt x="969" y="176"/>
                </a:cubicBezTo>
                <a:cubicBezTo>
                  <a:pt x="972" y="181"/>
                  <a:pt x="972" y="181"/>
                  <a:pt x="972" y="181"/>
                </a:cubicBezTo>
                <a:cubicBezTo>
                  <a:pt x="975" y="182"/>
                  <a:pt x="975" y="182"/>
                  <a:pt x="975" y="182"/>
                </a:cubicBezTo>
                <a:cubicBezTo>
                  <a:pt x="975" y="183"/>
                  <a:pt x="975" y="183"/>
                  <a:pt x="975" y="183"/>
                </a:cubicBezTo>
                <a:cubicBezTo>
                  <a:pt x="976" y="185"/>
                  <a:pt x="976" y="185"/>
                  <a:pt x="976" y="185"/>
                </a:cubicBezTo>
                <a:cubicBezTo>
                  <a:pt x="979" y="186"/>
                  <a:pt x="979" y="186"/>
                  <a:pt x="979" y="186"/>
                </a:cubicBezTo>
                <a:cubicBezTo>
                  <a:pt x="980" y="188"/>
                  <a:pt x="980" y="188"/>
                  <a:pt x="980" y="188"/>
                </a:cubicBezTo>
                <a:cubicBezTo>
                  <a:pt x="980" y="189"/>
                  <a:pt x="980" y="189"/>
                  <a:pt x="980" y="189"/>
                </a:cubicBezTo>
                <a:cubicBezTo>
                  <a:pt x="982" y="191"/>
                  <a:pt x="982" y="191"/>
                  <a:pt x="982" y="191"/>
                </a:cubicBezTo>
                <a:cubicBezTo>
                  <a:pt x="983" y="192"/>
                  <a:pt x="983" y="192"/>
                  <a:pt x="983" y="192"/>
                </a:cubicBezTo>
                <a:cubicBezTo>
                  <a:pt x="980" y="193"/>
                  <a:pt x="980" y="193"/>
                  <a:pt x="980" y="193"/>
                </a:cubicBezTo>
                <a:cubicBezTo>
                  <a:pt x="979" y="193"/>
                  <a:pt x="979" y="193"/>
                  <a:pt x="979" y="193"/>
                </a:cubicBezTo>
                <a:cubicBezTo>
                  <a:pt x="978" y="193"/>
                  <a:pt x="978" y="193"/>
                  <a:pt x="978" y="193"/>
                </a:cubicBezTo>
                <a:cubicBezTo>
                  <a:pt x="976" y="195"/>
                  <a:pt x="976" y="195"/>
                  <a:pt x="976" y="195"/>
                </a:cubicBezTo>
                <a:cubicBezTo>
                  <a:pt x="973" y="198"/>
                  <a:pt x="973" y="198"/>
                  <a:pt x="973" y="198"/>
                </a:cubicBezTo>
                <a:cubicBezTo>
                  <a:pt x="975" y="201"/>
                  <a:pt x="975" y="201"/>
                  <a:pt x="975" y="201"/>
                </a:cubicBezTo>
                <a:cubicBezTo>
                  <a:pt x="975" y="202"/>
                  <a:pt x="975" y="202"/>
                  <a:pt x="975" y="202"/>
                </a:cubicBezTo>
                <a:cubicBezTo>
                  <a:pt x="973" y="203"/>
                  <a:pt x="973" y="203"/>
                  <a:pt x="973" y="203"/>
                </a:cubicBezTo>
                <a:cubicBezTo>
                  <a:pt x="973" y="205"/>
                  <a:pt x="973" y="205"/>
                  <a:pt x="973" y="205"/>
                </a:cubicBezTo>
                <a:cubicBezTo>
                  <a:pt x="973" y="208"/>
                  <a:pt x="973" y="208"/>
                  <a:pt x="973" y="208"/>
                </a:cubicBezTo>
                <a:cubicBezTo>
                  <a:pt x="972" y="209"/>
                  <a:pt x="972" y="209"/>
                  <a:pt x="972" y="209"/>
                </a:cubicBezTo>
                <a:cubicBezTo>
                  <a:pt x="972" y="211"/>
                  <a:pt x="972" y="211"/>
                  <a:pt x="972" y="211"/>
                </a:cubicBezTo>
                <a:cubicBezTo>
                  <a:pt x="972" y="212"/>
                  <a:pt x="972" y="212"/>
                  <a:pt x="972" y="212"/>
                </a:cubicBezTo>
                <a:cubicBezTo>
                  <a:pt x="972" y="213"/>
                  <a:pt x="972" y="213"/>
                  <a:pt x="972" y="213"/>
                </a:cubicBezTo>
                <a:cubicBezTo>
                  <a:pt x="970" y="215"/>
                  <a:pt x="970" y="215"/>
                  <a:pt x="970" y="215"/>
                </a:cubicBezTo>
                <a:cubicBezTo>
                  <a:pt x="972" y="216"/>
                  <a:pt x="972" y="216"/>
                  <a:pt x="972" y="216"/>
                </a:cubicBezTo>
                <a:cubicBezTo>
                  <a:pt x="973" y="218"/>
                  <a:pt x="973" y="218"/>
                  <a:pt x="973" y="218"/>
                </a:cubicBezTo>
                <a:cubicBezTo>
                  <a:pt x="973" y="219"/>
                  <a:pt x="973" y="219"/>
                  <a:pt x="973" y="219"/>
                </a:cubicBezTo>
                <a:cubicBezTo>
                  <a:pt x="973" y="221"/>
                  <a:pt x="973" y="221"/>
                  <a:pt x="973" y="221"/>
                </a:cubicBezTo>
                <a:cubicBezTo>
                  <a:pt x="973" y="222"/>
                  <a:pt x="973" y="222"/>
                  <a:pt x="973" y="222"/>
                </a:cubicBezTo>
                <a:cubicBezTo>
                  <a:pt x="972" y="222"/>
                  <a:pt x="972" y="222"/>
                  <a:pt x="972" y="222"/>
                </a:cubicBezTo>
                <a:cubicBezTo>
                  <a:pt x="972" y="224"/>
                  <a:pt x="972" y="224"/>
                  <a:pt x="972" y="224"/>
                </a:cubicBezTo>
                <a:cubicBezTo>
                  <a:pt x="970" y="226"/>
                  <a:pt x="970" y="226"/>
                  <a:pt x="970" y="226"/>
                </a:cubicBezTo>
                <a:cubicBezTo>
                  <a:pt x="970" y="228"/>
                  <a:pt x="970" y="228"/>
                  <a:pt x="970" y="228"/>
                </a:cubicBezTo>
                <a:cubicBezTo>
                  <a:pt x="970" y="229"/>
                  <a:pt x="970" y="229"/>
                  <a:pt x="970" y="229"/>
                </a:cubicBezTo>
                <a:cubicBezTo>
                  <a:pt x="968" y="228"/>
                  <a:pt x="968" y="228"/>
                  <a:pt x="968" y="228"/>
                </a:cubicBezTo>
                <a:cubicBezTo>
                  <a:pt x="965" y="228"/>
                  <a:pt x="965" y="228"/>
                  <a:pt x="965" y="228"/>
                </a:cubicBezTo>
                <a:cubicBezTo>
                  <a:pt x="965" y="231"/>
                  <a:pt x="965" y="231"/>
                  <a:pt x="965" y="231"/>
                </a:cubicBezTo>
                <a:cubicBezTo>
                  <a:pt x="965" y="232"/>
                  <a:pt x="965" y="232"/>
                  <a:pt x="965" y="232"/>
                </a:cubicBezTo>
                <a:cubicBezTo>
                  <a:pt x="962" y="231"/>
                  <a:pt x="962" y="231"/>
                  <a:pt x="962" y="231"/>
                </a:cubicBezTo>
                <a:cubicBezTo>
                  <a:pt x="959" y="231"/>
                  <a:pt x="959" y="231"/>
                  <a:pt x="959" y="231"/>
                </a:cubicBezTo>
                <a:cubicBezTo>
                  <a:pt x="962" y="234"/>
                  <a:pt x="962" y="234"/>
                  <a:pt x="962" y="234"/>
                </a:cubicBezTo>
                <a:cubicBezTo>
                  <a:pt x="965" y="235"/>
                  <a:pt x="965" y="235"/>
                  <a:pt x="965" y="235"/>
                </a:cubicBezTo>
                <a:cubicBezTo>
                  <a:pt x="966" y="238"/>
                  <a:pt x="966" y="238"/>
                  <a:pt x="966" y="238"/>
                </a:cubicBezTo>
                <a:cubicBezTo>
                  <a:pt x="968" y="241"/>
                  <a:pt x="968" y="241"/>
                  <a:pt x="968" y="241"/>
                </a:cubicBezTo>
                <a:cubicBezTo>
                  <a:pt x="966" y="241"/>
                  <a:pt x="966" y="241"/>
                  <a:pt x="966" y="241"/>
                </a:cubicBezTo>
                <a:cubicBezTo>
                  <a:pt x="966" y="242"/>
                  <a:pt x="966" y="242"/>
                  <a:pt x="966" y="242"/>
                </a:cubicBezTo>
                <a:cubicBezTo>
                  <a:pt x="965" y="245"/>
                  <a:pt x="965" y="245"/>
                  <a:pt x="965" y="245"/>
                </a:cubicBezTo>
                <a:cubicBezTo>
                  <a:pt x="965" y="246"/>
                  <a:pt x="965" y="246"/>
                  <a:pt x="965" y="246"/>
                </a:cubicBezTo>
                <a:cubicBezTo>
                  <a:pt x="968" y="249"/>
                  <a:pt x="968" y="249"/>
                  <a:pt x="968" y="249"/>
                </a:cubicBezTo>
                <a:cubicBezTo>
                  <a:pt x="972" y="255"/>
                  <a:pt x="972" y="255"/>
                  <a:pt x="972" y="255"/>
                </a:cubicBezTo>
                <a:cubicBezTo>
                  <a:pt x="979" y="264"/>
                  <a:pt x="979" y="264"/>
                  <a:pt x="979" y="264"/>
                </a:cubicBezTo>
                <a:cubicBezTo>
                  <a:pt x="986" y="271"/>
                  <a:pt x="986" y="271"/>
                  <a:pt x="986" y="271"/>
                </a:cubicBezTo>
                <a:cubicBezTo>
                  <a:pt x="1005" y="287"/>
                  <a:pt x="1005" y="287"/>
                  <a:pt x="1005" y="287"/>
                </a:cubicBezTo>
                <a:cubicBezTo>
                  <a:pt x="1012" y="294"/>
                  <a:pt x="1012" y="294"/>
                  <a:pt x="1012" y="294"/>
                </a:cubicBezTo>
                <a:cubicBezTo>
                  <a:pt x="1016" y="298"/>
                  <a:pt x="1016" y="298"/>
                  <a:pt x="1016" y="298"/>
                </a:cubicBezTo>
                <a:cubicBezTo>
                  <a:pt x="1021" y="300"/>
                  <a:pt x="1021" y="300"/>
                  <a:pt x="1021" y="300"/>
                </a:cubicBezTo>
                <a:cubicBezTo>
                  <a:pt x="1019" y="300"/>
                  <a:pt x="1019" y="300"/>
                  <a:pt x="1019" y="300"/>
                </a:cubicBezTo>
                <a:cubicBezTo>
                  <a:pt x="1021" y="301"/>
                  <a:pt x="1021" y="301"/>
                  <a:pt x="1021" y="301"/>
                </a:cubicBezTo>
                <a:cubicBezTo>
                  <a:pt x="1023" y="304"/>
                  <a:pt x="1023" y="304"/>
                  <a:pt x="1023" y="304"/>
                </a:cubicBezTo>
                <a:cubicBezTo>
                  <a:pt x="1031" y="310"/>
                  <a:pt x="1031" y="310"/>
                  <a:pt x="1031" y="310"/>
                </a:cubicBezTo>
                <a:cubicBezTo>
                  <a:pt x="1032" y="312"/>
                  <a:pt x="1032" y="312"/>
                  <a:pt x="1032" y="312"/>
                </a:cubicBezTo>
                <a:cubicBezTo>
                  <a:pt x="1036" y="315"/>
                  <a:pt x="1036" y="315"/>
                  <a:pt x="1036" y="315"/>
                </a:cubicBezTo>
                <a:cubicBezTo>
                  <a:pt x="1039" y="317"/>
                  <a:pt x="1039" y="317"/>
                  <a:pt x="1039" y="317"/>
                </a:cubicBezTo>
                <a:cubicBezTo>
                  <a:pt x="1041" y="320"/>
                  <a:pt x="1041" y="320"/>
                  <a:pt x="1041" y="320"/>
                </a:cubicBezTo>
                <a:cubicBezTo>
                  <a:pt x="1044" y="315"/>
                  <a:pt x="1044" y="315"/>
                  <a:pt x="1044" y="315"/>
                </a:cubicBezTo>
                <a:cubicBezTo>
                  <a:pt x="1044" y="314"/>
                  <a:pt x="1044" y="314"/>
                  <a:pt x="1044" y="314"/>
                </a:cubicBezTo>
                <a:cubicBezTo>
                  <a:pt x="1044" y="312"/>
                  <a:pt x="1044" y="312"/>
                  <a:pt x="1044" y="312"/>
                </a:cubicBezTo>
                <a:cubicBezTo>
                  <a:pt x="1045" y="310"/>
                  <a:pt x="1045" y="310"/>
                  <a:pt x="1045" y="310"/>
                </a:cubicBezTo>
                <a:cubicBezTo>
                  <a:pt x="1045" y="307"/>
                  <a:pt x="1045" y="307"/>
                  <a:pt x="1045" y="307"/>
                </a:cubicBezTo>
                <a:cubicBezTo>
                  <a:pt x="1044" y="302"/>
                  <a:pt x="1044" y="302"/>
                  <a:pt x="1044" y="302"/>
                </a:cubicBezTo>
                <a:cubicBezTo>
                  <a:pt x="1041" y="298"/>
                  <a:pt x="1041" y="298"/>
                  <a:pt x="1041" y="298"/>
                </a:cubicBezTo>
                <a:cubicBezTo>
                  <a:pt x="1039" y="297"/>
                  <a:pt x="1039" y="297"/>
                  <a:pt x="1039" y="297"/>
                </a:cubicBezTo>
                <a:cubicBezTo>
                  <a:pt x="1038" y="295"/>
                  <a:pt x="1038" y="295"/>
                  <a:pt x="1038" y="295"/>
                </a:cubicBezTo>
                <a:cubicBezTo>
                  <a:pt x="1036" y="294"/>
                  <a:pt x="1036" y="294"/>
                  <a:pt x="1036" y="294"/>
                </a:cubicBezTo>
                <a:cubicBezTo>
                  <a:pt x="1035" y="292"/>
                  <a:pt x="1035" y="292"/>
                  <a:pt x="1035" y="292"/>
                </a:cubicBezTo>
                <a:cubicBezTo>
                  <a:pt x="1036" y="292"/>
                  <a:pt x="1036" y="292"/>
                  <a:pt x="1036" y="292"/>
                </a:cubicBezTo>
                <a:cubicBezTo>
                  <a:pt x="1038" y="294"/>
                  <a:pt x="1038" y="294"/>
                  <a:pt x="1038" y="294"/>
                </a:cubicBezTo>
                <a:cubicBezTo>
                  <a:pt x="1041" y="291"/>
                  <a:pt x="1041" y="291"/>
                  <a:pt x="1041" y="291"/>
                </a:cubicBezTo>
                <a:cubicBezTo>
                  <a:pt x="1044" y="289"/>
                  <a:pt x="1044" y="289"/>
                  <a:pt x="1044" y="289"/>
                </a:cubicBezTo>
                <a:cubicBezTo>
                  <a:pt x="1045" y="289"/>
                  <a:pt x="1045" y="289"/>
                  <a:pt x="1045" y="289"/>
                </a:cubicBezTo>
                <a:cubicBezTo>
                  <a:pt x="1046" y="289"/>
                  <a:pt x="1046" y="289"/>
                  <a:pt x="1046" y="289"/>
                </a:cubicBezTo>
                <a:cubicBezTo>
                  <a:pt x="1048" y="291"/>
                  <a:pt x="1048" y="291"/>
                  <a:pt x="1048" y="291"/>
                </a:cubicBezTo>
                <a:cubicBezTo>
                  <a:pt x="1049" y="291"/>
                  <a:pt x="1049" y="291"/>
                  <a:pt x="1049" y="291"/>
                </a:cubicBezTo>
                <a:cubicBezTo>
                  <a:pt x="1046" y="288"/>
                  <a:pt x="1046" y="288"/>
                  <a:pt x="1046" y="288"/>
                </a:cubicBezTo>
                <a:cubicBezTo>
                  <a:pt x="1044" y="287"/>
                  <a:pt x="1044" y="287"/>
                  <a:pt x="1044" y="287"/>
                </a:cubicBezTo>
                <a:cubicBezTo>
                  <a:pt x="1042" y="285"/>
                  <a:pt x="1042" y="285"/>
                  <a:pt x="1042" y="285"/>
                </a:cubicBezTo>
                <a:cubicBezTo>
                  <a:pt x="1039" y="282"/>
                  <a:pt x="1039" y="282"/>
                  <a:pt x="1039" y="282"/>
                </a:cubicBezTo>
                <a:cubicBezTo>
                  <a:pt x="1038" y="279"/>
                  <a:pt x="1038" y="279"/>
                  <a:pt x="1038" y="279"/>
                </a:cubicBezTo>
                <a:cubicBezTo>
                  <a:pt x="1038" y="278"/>
                  <a:pt x="1038" y="278"/>
                  <a:pt x="1038" y="278"/>
                </a:cubicBezTo>
                <a:cubicBezTo>
                  <a:pt x="1038" y="277"/>
                  <a:pt x="1038" y="277"/>
                  <a:pt x="1038" y="277"/>
                </a:cubicBezTo>
                <a:cubicBezTo>
                  <a:pt x="1039" y="274"/>
                  <a:pt x="1039" y="274"/>
                  <a:pt x="1039" y="274"/>
                </a:cubicBezTo>
                <a:cubicBezTo>
                  <a:pt x="1041" y="272"/>
                  <a:pt x="1041" y="272"/>
                  <a:pt x="1041" y="272"/>
                </a:cubicBezTo>
                <a:cubicBezTo>
                  <a:pt x="1042" y="272"/>
                  <a:pt x="1042" y="272"/>
                  <a:pt x="1042" y="272"/>
                </a:cubicBezTo>
                <a:cubicBezTo>
                  <a:pt x="1046" y="274"/>
                  <a:pt x="1046" y="274"/>
                  <a:pt x="1046" y="274"/>
                </a:cubicBezTo>
                <a:cubicBezTo>
                  <a:pt x="1049" y="274"/>
                  <a:pt x="1049" y="274"/>
                  <a:pt x="1049" y="274"/>
                </a:cubicBezTo>
                <a:cubicBezTo>
                  <a:pt x="1051" y="271"/>
                  <a:pt x="1051" y="271"/>
                  <a:pt x="1051" y="271"/>
                </a:cubicBezTo>
                <a:cubicBezTo>
                  <a:pt x="1051" y="269"/>
                  <a:pt x="1051" y="269"/>
                  <a:pt x="1051" y="269"/>
                </a:cubicBezTo>
                <a:cubicBezTo>
                  <a:pt x="1045" y="267"/>
                  <a:pt x="1045" y="267"/>
                  <a:pt x="1045" y="267"/>
                </a:cubicBezTo>
                <a:cubicBezTo>
                  <a:pt x="1041" y="264"/>
                  <a:pt x="1041" y="264"/>
                  <a:pt x="1041" y="264"/>
                </a:cubicBezTo>
                <a:cubicBezTo>
                  <a:pt x="1038" y="261"/>
                  <a:pt x="1038" y="261"/>
                  <a:pt x="1038" y="261"/>
                </a:cubicBezTo>
                <a:cubicBezTo>
                  <a:pt x="1035" y="258"/>
                  <a:pt x="1035" y="258"/>
                  <a:pt x="1035" y="258"/>
                </a:cubicBezTo>
                <a:cubicBezTo>
                  <a:pt x="1033" y="254"/>
                  <a:pt x="1033" y="254"/>
                  <a:pt x="1033" y="254"/>
                </a:cubicBezTo>
                <a:cubicBezTo>
                  <a:pt x="1033" y="252"/>
                  <a:pt x="1033" y="252"/>
                  <a:pt x="1033" y="252"/>
                </a:cubicBezTo>
                <a:cubicBezTo>
                  <a:pt x="1035" y="251"/>
                  <a:pt x="1035" y="251"/>
                  <a:pt x="1035" y="251"/>
                </a:cubicBezTo>
                <a:cubicBezTo>
                  <a:pt x="1033" y="249"/>
                  <a:pt x="1033" y="249"/>
                  <a:pt x="1033" y="249"/>
                </a:cubicBezTo>
                <a:cubicBezTo>
                  <a:pt x="1033" y="248"/>
                  <a:pt x="1033" y="248"/>
                  <a:pt x="1033" y="248"/>
                </a:cubicBezTo>
                <a:cubicBezTo>
                  <a:pt x="1036" y="248"/>
                  <a:pt x="1036" y="248"/>
                  <a:pt x="1036" y="248"/>
                </a:cubicBezTo>
                <a:cubicBezTo>
                  <a:pt x="1038" y="248"/>
                  <a:pt x="1038" y="248"/>
                  <a:pt x="1038" y="248"/>
                </a:cubicBezTo>
                <a:cubicBezTo>
                  <a:pt x="1036" y="249"/>
                  <a:pt x="1036" y="249"/>
                  <a:pt x="1036" y="249"/>
                </a:cubicBezTo>
                <a:cubicBezTo>
                  <a:pt x="1036" y="251"/>
                  <a:pt x="1036" y="251"/>
                  <a:pt x="1036" y="251"/>
                </a:cubicBezTo>
                <a:cubicBezTo>
                  <a:pt x="1039" y="254"/>
                  <a:pt x="1039" y="254"/>
                  <a:pt x="1039" y="254"/>
                </a:cubicBezTo>
                <a:cubicBezTo>
                  <a:pt x="1042" y="254"/>
                  <a:pt x="1042" y="254"/>
                  <a:pt x="1042" y="254"/>
                </a:cubicBezTo>
                <a:cubicBezTo>
                  <a:pt x="1044" y="252"/>
                  <a:pt x="1044" y="252"/>
                  <a:pt x="1044" y="252"/>
                </a:cubicBezTo>
                <a:cubicBezTo>
                  <a:pt x="1044" y="251"/>
                  <a:pt x="1044" y="251"/>
                  <a:pt x="1044" y="251"/>
                </a:cubicBezTo>
                <a:cubicBezTo>
                  <a:pt x="1041" y="248"/>
                  <a:pt x="1041" y="248"/>
                  <a:pt x="1041" y="248"/>
                </a:cubicBezTo>
                <a:cubicBezTo>
                  <a:pt x="1035" y="245"/>
                  <a:pt x="1035" y="245"/>
                  <a:pt x="1035" y="245"/>
                </a:cubicBezTo>
                <a:cubicBezTo>
                  <a:pt x="1032" y="244"/>
                  <a:pt x="1032" y="244"/>
                  <a:pt x="1032" y="244"/>
                </a:cubicBezTo>
                <a:cubicBezTo>
                  <a:pt x="1029" y="242"/>
                  <a:pt x="1029" y="242"/>
                  <a:pt x="1029" y="242"/>
                </a:cubicBezTo>
                <a:cubicBezTo>
                  <a:pt x="1025" y="239"/>
                  <a:pt x="1025" y="239"/>
                  <a:pt x="1025" y="239"/>
                </a:cubicBezTo>
                <a:cubicBezTo>
                  <a:pt x="1023" y="238"/>
                  <a:pt x="1023" y="238"/>
                  <a:pt x="1023" y="238"/>
                </a:cubicBezTo>
                <a:cubicBezTo>
                  <a:pt x="1023" y="236"/>
                  <a:pt x="1023" y="236"/>
                  <a:pt x="1023" y="236"/>
                </a:cubicBezTo>
                <a:cubicBezTo>
                  <a:pt x="1023" y="234"/>
                  <a:pt x="1023" y="234"/>
                  <a:pt x="1023" y="234"/>
                </a:cubicBezTo>
                <a:cubicBezTo>
                  <a:pt x="1023" y="232"/>
                  <a:pt x="1023" y="232"/>
                  <a:pt x="1023" y="232"/>
                </a:cubicBezTo>
                <a:cubicBezTo>
                  <a:pt x="1019" y="231"/>
                  <a:pt x="1019" y="231"/>
                  <a:pt x="1019" y="231"/>
                </a:cubicBezTo>
                <a:cubicBezTo>
                  <a:pt x="1016" y="229"/>
                  <a:pt x="1016" y="229"/>
                  <a:pt x="1016" y="229"/>
                </a:cubicBezTo>
                <a:cubicBezTo>
                  <a:pt x="1013" y="229"/>
                  <a:pt x="1013" y="229"/>
                  <a:pt x="1013" y="229"/>
                </a:cubicBezTo>
                <a:cubicBezTo>
                  <a:pt x="1015" y="232"/>
                  <a:pt x="1015" y="232"/>
                  <a:pt x="1015" y="232"/>
                </a:cubicBezTo>
                <a:cubicBezTo>
                  <a:pt x="1013" y="232"/>
                  <a:pt x="1013" y="232"/>
                  <a:pt x="1013" y="232"/>
                </a:cubicBezTo>
                <a:cubicBezTo>
                  <a:pt x="1012" y="231"/>
                  <a:pt x="1012" y="231"/>
                  <a:pt x="1012" y="231"/>
                </a:cubicBezTo>
                <a:cubicBezTo>
                  <a:pt x="1009" y="231"/>
                  <a:pt x="1009" y="231"/>
                  <a:pt x="1009" y="231"/>
                </a:cubicBezTo>
                <a:cubicBezTo>
                  <a:pt x="1006" y="228"/>
                  <a:pt x="1006" y="228"/>
                  <a:pt x="1006" y="228"/>
                </a:cubicBezTo>
                <a:cubicBezTo>
                  <a:pt x="1003" y="225"/>
                  <a:pt x="1003" y="225"/>
                  <a:pt x="1003" y="225"/>
                </a:cubicBezTo>
                <a:cubicBezTo>
                  <a:pt x="1002" y="221"/>
                  <a:pt x="1002" y="221"/>
                  <a:pt x="1002" y="221"/>
                </a:cubicBezTo>
                <a:cubicBezTo>
                  <a:pt x="1002" y="218"/>
                  <a:pt x="1002" y="218"/>
                  <a:pt x="1002" y="218"/>
                </a:cubicBezTo>
                <a:cubicBezTo>
                  <a:pt x="1002" y="216"/>
                  <a:pt x="1002" y="216"/>
                  <a:pt x="1002" y="216"/>
                </a:cubicBezTo>
                <a:cubicBezTo>
                  <a:pt x="1003" y="216"/>
                  <a:pt x="1003" y="216"/>
                  <a:pt x="1003" y="216"/>
                </a:cubicBezTo>
                <a:cubicBezTo>
                  <a:pt x="1001" y="215"/>
                  <a:pt x="1001" y="215"/>
                  <a:pt x="1001" y="215"/>
                </a:cubicBezTo>
                <a:cubicBezTo>
                  <a:pt x="1003" y="215"/>
                  <a:pt x="1003" y="215"/>
                  <a:pt x="1003" y="215"/>
                </a:cubicBezTo>
                <a:cubicBezTo>
                  <a:pt x="1001" y="213"/>
                  <a:pt x="1001" y="213"/>
                  <a:pt x="1001" y="213"/>
                </a:cubicBezTo>
                <a:cubicBezTo>
                  <a:pt x="1001" y="212"/>
                  <a:pt x="1001" y="212"/>
                  <a:pt x="1001" y="212"/>
                </a:cubicBezTo>
                <a:cubicBezTo>
                  <a:pt x="1002" y="212"/>
                  <a:pt x="1002" y="212"/>
                  <a:pt x="1002" y="212"/>
                </a:cubicBezTo>
                <a:cubicBezTo>
                  <a:pt x="999" y="211"/>
                  <a:pt x="999" y="211"/>
                  <a:pt x="999" y="211"/>
                </a:cubicBezTo>
                <a:cubicBezTo>
                  <a:pt x="998" y="209"/>
                  <a:pt x="998" y="209"/>
                  <a:pt x="998" y="209"/>
                </a:cubicBezTo>
                <a:cubicBezTo>
                  <a:pt x="998" y="208"/>
                  <a:pt x="998" y="208"/>
                  <a:pt x="998" y="208"/>
                </a:cubicBezTo>
                <a:cubicBezTo>
                  <a:pt x="996" y="206"/>
                  <a:pt x="996" y="206"/>
                  <a:pt x="996" y="206"/>
                </a:cubicBezTo>
                <a:cubicBezTo>
                  <a:pt x="995" y="205"/>
                  <a:pt x="995" y="205"/>
                  <a:pt x="995" y="205"/>
                </a:cubicBezTo>
                <a:cubicBezTo>
                  <a:pt x="996" y="205"/>
                  <a:pt x="996" y="205"/>
                  <a:pt x="996" y="205"/>
                </a:cubicBezTo>
                <a:cubicBezTo>
                  <a:pt x="998" y="203"/>
                  <a:pt x="998" y="203"/>
                  <a:pt x="998" y="203"/>
                </a:cubicBezTo>
                <a:cubicBezTo>
                  <a:pt x="999" y="203"/>
                  <a:pt x="999" y="203"/>
                  <a:pt x="999" y="203"/>
                </a:cubicBezTo>
                <a:cubicBezTo>
                  <a:pt x="1001" y="203"/>
                  <a:pt x="1001" y="203"/>
                  <a:pt x="1001" y="203"/>
                </a:cubicBezTo>
                <a:cubicBezTo>
                  <a:pt x="1002" y="203"/>
                  <a:pt x="1002" y="203"/>
                  <a:pt x="1002" y="203"/>
                </a:cubicBezTo>
                <a:cubicBezTo>
                  <a:pt x="1002" y="202"/>
                  <a:pt x="1002" y="202"/>
                  <a:pt x="1002" y="202"/>
                </a:cubicBezTo>
                <a:cubicBezTo>
                  <a:pt x="1005" y="203"/>
                  <a:pt x="1005" y="203"/>
                  <a:pt x="1005" y="203"/>
                </a:cubicBezTo>
                <a:cubicBezTo>
                  <a:pt x="1008" y="205"/>
                  <a:pt x="1008" y="205"/>
                  <a:pt x="1008" y="205"/>
                </a:cubicBezTo>
                <a:cubicBezTo>
                  <a:pt x="1011" y="205"/>
                  <a:pt x="1011" y="205"/>
                  <a:pt x="1011" y="205"/>
                </a:cubicBezTo>
                <a:cubicBezTo>
                  <a:pt x="1011" y="203"/>
                  <a:pt x="1011" y="203"/>
                  <a:pt x="1011" y="203"/>
                </a:cubicBezTo>
                <a:cubicBezTo>
                  <a:pt x="1009" y="202"/>
                  <a:pt x="1009" y="202"/>
                  <a:pt x="1009" y="202"/>
                </a:cubicBezTo>
                <a:cubicBezTo>
                  <a:pt x="1008" y="202"/>
                  <a:pt x="1008" y="202"/>
                  <a:pt x="1008" y="202"/>
                </a:cubicBezTo>
                <a:cubicBezTo>
                  <a:pt x="1011" y="201"/>
                  <a:pt x="1011" y="201"/>
                  <a:pt x="1011" y="201"/>
                </a:cubicBezTo>
                <a:cubicBezTo>
                  <a:pt x="1011" y="199"/>
                  <a:pt x="1011" y="199"/>
                  <a:pt x="1011" y="199"/>
                </a:cubicBezTo>
                <a:cubicBezTo>
                  <a:pt x="1012" y="198"/>
                  <a:pt x="1012" y="198"/>
                  <a:pt x="1012" y="198"/>
                </a:cubicBezTo>
                <a:cubicBezTo>
                  <a:pt x="1013" y="198"/>
                  <a:pt x="1013" y="198"/>
                  <a:pt x="1013" y="198"/>
                </a:cubicBezTo>
                <a:cubicBezTo>
                  <a:pt x="1015" y="198"/>
                  <a:pt x="1015" y="198"/>
                  <a:pt x="1015" y="198"/>
                </a:cubicBezTo>
                <a:cubicBezTo>
                  <a:pt x="1016" y="201"/>
                  <a:pt x="1016" y="201"/>
                  <a:pt x="1016" y="201"/>
                </a:cubicBezTo>
                <a:cubicBezTo>
                  <a:pt x="1019" y="203"/>
                  <a:pt x="1019" y="203"/>
                  <a:pt x="1019" y="203"/>
                </a:cubicBezTo>
                <a:cubicBezTo>
                  <a:pt x="1021" y="205"/>
                  <a:pt x="1021" y="205"/>
                  <a:pt x="1021" y="205"/>
                </a:cubicBezTo>
                <a:cubicBezTo>
                  <a:pt x="1022" y="205"/>
                  <a:pt x="1022" y="205"/>
                  <a:pt x="1022" y="205"/>
                </a:cubicBezTo>
                <a:cubicBezTo>
                  <a:pt x="1023" y="202"/>
                  <a:pt x="1023" y="202"/>
                  <a:pt x="1023" y="202"/>
                </a:cubicBezTo>
                <a:cubicBezTo>
                  <a:pt x="1023" y="199"/>
                  <a:pt x="1023" y="199"/>
                  <a:pt x="1023" y="199"/>
                </a:cubicBezTo>
                <a:cubicBezTo>
                  <a:pt x="1025" y="199"/>
                  <a:pt x="1025" y="199"/>
                  <a:pt x="1025" y="199"/>
                </a:cubicBezTo>
                <a:cubicBezTo>
                  <a:pt x="1023" y="198"/>
                  <a:pt x="1023" y="198"/>
                  <a:pt x="1023" y="198"/>
                </a:cubicBezTo>
                <a:cubicBezTo>
                  <a:pt x="1026" y="198"/>
                  <a:pt x="1026" y="198"/>
                  <a:pt x="1026" y="198"/>
                </a:cubicBezTo>
                <a:cubicBezTo>
                  <a:pt x="1028" y="198"/>
                  <a:pt x="1028" y="198"/>
                  <a:pt x="1028" y="198"/>
                </a:cubicBezTo>
                <a:cubicBezTo>
                  <a:pt x="1032" y="196"/>
                  <a:pt x="1032" y="196"/>
                  <a:pt x="1032" y="196"/>
                </a:cubicBezTo>
                <a:cubicBezTo>
                  <a:pt x="1041" y="196"/>
                  <a:pt x="1041" y="196"/>
                  <a:pt x="1041" y="196"/>
                </a:cubicBezTo>
                <a:cubicBezTo>
                  <a:pt x="1051" y="199"/>
                  <a:pt x="1051" y="199"/>
                  <a:pt x="1051" y="199"/>
                </a:cubicBezTo>
                <a:cubicBezTo>
                  <a:pt x="1061" y="205"/>
                  <a:pt x="1061" y="205"/>
                  <a:pt x="1061" y="205"/>
                </a:cubicBezTo>
                <a:cubicBezTo>
                  <a:pt x="1061" y="203"/>
                  <a:pt x="1061" y="203"/>
                  <a:pt x="1061" y="203"/>
                </a:cubicBezTo>
                <a:cubicBezTo>
                  <a:pt x="1059" y="201"/>
                  <a:pt x="1059" y="201"/>
                  <a:pt x="1059" y="201"/>
                </a:cubicBezTo>
                <a:cubicBezTo>
                  <a:pt x="1055" y="198"/>
                  <a:pt x="1055" y="198"/>
                  <a:pt x="1055" y="198"/>
                </a:cubicBezTo>
                <a:cubicBezTo>
                  <a:pt x="1056" y="198"/>
                  <a:pt x="1056" y="198"/>
                  <a:pt x="1056" y="198"/>
                </a:cubicBezTo>
                <a:cubicBezTo>
                  <a:pt x="1056" y="196"/>
                  <a:pt x="1056" y="196"/>
                  <a:pt x="1056" y="196"/>
                </a:cubicBezTo>
                <a:cubicBezTo>
                  <a:pt x="1059" y="196"/>
                  <a:pt x="1059" y="196"/>
                  <a:pt x="1059" y="196"/>
                </a:cubicBezTo>
                <a:cubicBezTo>
                  <a:pt x="1061" y="195"/>
                  <a:pt x="1061" y="195"/>
                  <a:pt x="1061" y="195"/>
                </a:cubicBezTo>
                <a:cubicBezTo>
                  <a:pt x="1059" y="195"/>
                  <a:pt x="1059" y="195"/>
                  <a:pt x="1059" y="195"/>
                </a:cubicBezTo>
                <a:cubicBezTo>
                  <a:pt x="1061" y="193"/>
                  <a:pt x="1061" y="193"/>
                  <a:pt x="1061" y="193"/>
                </a:cubicBezTo>
                <a:cubicBezTo>
                  <a:pt x="1062" y="192"/>
                  <a:pt x="1062" y="192"/>
                  <a:pt x="1062" y="192"/>
                </a:cubicBezTo>
                <a:cubicBezTo>
                  <a:pt x="1064" y="192"/>
                  <a:pt x="1064" y="192"/>
                  <a:pt x="1064" y="192"/>
                </a:cubicBezTo>
                <a:cubicBezTo>
                  <a:pt x="1062" y="191"/>
                  <a:pt x="1062" y="191"/>
                  <a:pt x="1062" y="191"/>
                </a:cubicBezTo>
                <a:cubicBezTo>
                  <a:pt x="1064" y="191"/>
                  <a:pt x="1064" y="191"/>
                  <a:pt x="1064" y="191"/>
                </a:cubicBezTo>
                <a:cubicBezTo>
                  <a:pt x="1062" y="189"/>
                  <a:pt x="1062" y="189"/>
                  <a:pt x="1062" y="189"/>
                </a:cubicBezTo>
                <a:cubicBezTo>
                  <a:pt x="1064" y="189"/>
                  <a:pt x="1064" y="189"/>
                  <a:pt x="1064" y="189"/>
                </a:cubicBezTo>
                <a:cubicBezTo>
                  <a:pt x="1064" y="188"/>
                  <a:pt x="1064" y="188"/>
                  <a:pt x="1064" y="188"/>
                </a:cubicBezTo>
                <a:cubicBezTo>
                  <a:pt x="1064" y="186"/>
                  <a:pt x="1064" y="186"/>
                  <a:pt x="1064" y="186"/>
                </a:cubicBezTo>
                <a:cubicBezTo>
                  <a:pt x="1066" y="185"/>
                  <a:pt x="1066" y="185"/>
                  <a:pt x="1066" y="185"/>
                </a:cubicBezTo>
                <a:cubicBezTo>
                  <a:pt x="1065" y="182"/>
                  <a:pt x="1065" y="182"/>
                  <a:pt x="1065" y="182"/>
                </a:cubicBezTo>
                <a:cubicBezTo>
                  <a:pt x="1068" y="182"/>
                  <a:pt x="1068" y="182"/>
                  <a:pt x="1068" y="182"/>
                </a:cubicBezTo>
                <a:cubicBezTo>
                  <a:pt x="1069" y="182"/>
                  <a:pt x="1069" y="182"/>
                  <a:pt x="1069" y="182"/>
                </a:cubicBezTo>
                <a:cubicBezTo>
                  <a:pt x="1068" y="181"/>
                  <a:pt x="1068" y="181"/>
                  <a:pt x="1068" y="181"/>
                </a:cubicBezTo>
                <a:cubicBezTo>
                  <a:pt x="1071" y="181"/>
                  <a:pt x="1071" y="181"/>
                  <a:pt x="1071" y="181"/>
                </a:cubicBezTo>
                <a:cubicBezTo>
                  <a:pt x="1074" y="181"/>
                  <a:pt x="1074" y="181"/>
                  <a:pt x="1074" y="181"/>
                </a:cubicBezTo>
                <a:cubicBezTo>
                  <a:pt x="1071" y="179"/>
                  <a:pt x="1071" y="179"/>
                  <a:pt x="1071" y="179"/>
                </a:cubicBezTo>
                <a:cubicBezTo>
                  <a:pt x="1074" y="179"/>
                  <a:pt x="1074" y="179"/>
                  <a:pt x="1074" y="179"/>
                </a:cubicBezTo>
                <a:cubicBezTo>
                  <a:pt x="1075" y="178"/>
                  <a:pt x="1075" y="178"/>
                  <a:pt x="1075" y="178"/>
                </a:cubicBezTo>
                <a:cubicBezTo>
                  <a:pt x="1078" y="176"/>
                  <a:pt x="1078" y="176"/>
                  <a:pt x="1078" y="176"/>
                </a:cubicBezTo>
                <a:cubicBezTo>
                  <a:pt x="1081" y="175"/>
                  <a:pt x="1081" y="175"/>
                  <a:pt x="1081" y="175"/>
                </a:cubicBezTo>
                <a:cubicBezTo>
                  <a:pt x="1084" y="172"/>
                  <a:pt x="1084" y="172"/>
                  <a:pt x="1084" y="172"/>
                </a:cubicBezTo>
                <a:cubicBezTo>
                  <a:pt x="1087" y="172"/>
                  <a:pt x="1087" y="172"/>
                  <a:pt x="1087" y="172"/>
                </a:cubicBezTo>
                <a:cubicBezTo>
                  <a:pt x="1084" y="170"/>
                  <a:pt x="1084" y="170"/>
                  <a:pt x="1084" y="170"/>
                </a:cubicBezTo>
                <a:cubicBezTo>
                  <a:pt x="1082" y="170"/>
                  <a:pt x="1082" y="170"/>
                  <a:pt x="1082" y="170"/>
                </a:cubicBezTo>
                <a:cubicBezTo>
                  <a:pt x="1079" y="168"/>
                  <a:pt x="1079" y="168"/>
                  <a:pt x="1079" y="168"/>
                </a:cubicBezTo>
                <a:cubicBezTo>
                  <a:pt x="1082" y="169"/>
                  <a:pt x="1082" y="169"/>
                  <a:pt x="1082" y="169"/>
                </a:cubicBezTo>
                <a:cubicBezTo>
                  <a:pt x="1085" y="170"/>
                  <a:pt x="1085" y="170"/>
                  <a:pt x="1085" y="170"/>
                </a:cubicBezTo>
                <a:cubicBezTo>
                  <a:pt x="1084" y="169"/>
                  <a:pt x="1084" y="169"/>
                  <a:pt x="1084" y="169"/>
                </a:cubicBezTo>
                <a:cubicBezTo>
                  <a:pt x="1085" y="169"/>
                  <a:pt x="1085" y="169"/>
                  <a:pt x="1085" y="169"/>
                </a:cubicBezTo>
                <a:cubicBezTo>
                  <a:pt x="1087" y="170"/>
                  <a:pt x="1087" y="170"/>
                  <a:pt x="1087" y="170"/>
                </a:cubicBezTo>
                <a:cubicBezTo>
                  <a:pt x="1091" y="172"/>
                  <a:pt x="1091" y="172"/>
                  <a:pt x="1091" y="172"/>
                </a:cubicBezTo>
                <a:cubicBezTo>
                  <a:pt x="1094" y="172"/>
                  <a:pt x="1094" y="172"/>
                  <a:pt x="1094" y="172"/>
                </a:cubicBezTo>
                <a:cubicBezTo>
                  <a:pt x="1101" y="173"/>
                  <a:pt x="1101" y="173"/>
                  <a:pt x="1101" y="173"/>
                </a:cubicBezTo>
                <a:cubicBezTo>
                  <a:pt x="1108" y="175"/>
                  <a:pt x="1108" y="175"/>
                  <a:pt x="1108" y="175"/>
                </a:cubicBezTo>
                <a:cubicBezTo>
                  <a:pt x="1105" y="173"/>
                  <a:pt x="1105" y="173"/>
                  <a:pt x="1105" y="173"/>
                </a:cubicBezTo>
                <a:cubicBezTo>
                  <a:pt x="1107" y="172"/>
                  <a:pt x="1107" y="172"/>
                  <a:pt x="1107" y="172"/>
                </a:cubicBezTo>
                <a:cubicBezTo>
                  <a:pt x="1107" y="169"/>
                  <a:pt x="1107" y="169"/>
                  <a:pt x="1107" y="169"/>
                </a:cubicBezTo>
                <a:cubicBezTo>
                  <a:pt x="1102" y="168"/>
                  <a:pt x="1102" y="168"/>
                  <a:pt x="1102" y="168"/>
                </a:cubicBezTo>
                <a:cubicBezTo>
                  <a:pt x="1099" y="166"/>
                  <a:pt x="1099" y="166"/>
                  <a:pt x="1099" y="166"/>
                </a:cubicBezTo>
                <a:cubicBezTo>
                  <a:pt x="1098" y="165"/>
                  <a:pt x="1098" y="165"/>
                  <a:pt x="1098" y="165"/>
                </a:cubicBezTo>
                <a:cubicBezTo>
                  <a:pt x="1095" y="163"/>
                  <a:pt x="1095" y="163"/>
                  <a:pt x="1095" y="163"/>
                </a:cubicBezTo>
                <a:cubicBezTo>
                  <a:pt x="1089" y="162"/>
                  <a:pt x="1089" y="162"/>
                  <a:pt x="1089" y="162"/>
                </a:cubicBezTo>
                <a:cubicBezTo>
                  <a:pt x="1091" y="162"/>
                  <a:pt x="1091" y="162"/>
                  <a:pt x="1091" y="162"/>
                </a:cubicBezTo>
                <a:cubicBezTo>
                  <a:pt x="1087" y="160"/>
                  <a:pt x="1087" y="160"/>
                  <a:pt x="1087" y="160"/>
                </a:cubicBezTo>
                <a:cubicBezTo>
                  <a:pt x="1085" y="160"/>
                  <a:pt x="1085" y="160"/>
                  <a:pt x="1085" y="160"/>
                </a:cubicBezTo>
                <a:cubicBezTo>
                  <a:pt x="1084" y="160"/>
                  <a:pt x="1084" y="160"/>
                  <a:pt x="1084" y="160"/>
                </a:cubicBezTo>
                <a:cubicBezTo>
                  <a:pt x="1082" y="159"/>
                  <a:pt x="1082" y="159"/>
                  <a:pt x="1082" y="159"/>
                </a:cubicBezTo>
                <a:cubicBezTo>
                  <a:pt x="1084" y="159"/>
                  <a:pt x="1084" y="159"/>
                  <a:pt x="1084" y="159"/>
                </a:cubicBezTo>
                <a:cubicBezTo>
                  <a:pt x="1082" y="158"/>
                  <a:pt x="1082" y="158"/>
                  <a:pt x="1082" y="158"/>
                </a:cubicBezTo>
                <a:cubicBezTo>
                  <a:pt x="1078" y="155"/>
                  <a:pt x="1078" y="155"/>
                  <a:pt x="1078" y="155"/>
                </a:cubicBezTo>
                <a:cubicBezTo>
                  <a:pt x="1075" y="155"/>
                  <a:pt x="1075" y="155"/>
                  <a:pt x="1075" y="155"/>
                </a:cubicBezTo>
                <a:cubicBezTo>
                  <a:pt x="1074" y="153"/>
                  <a:pt x="1074" y="153"/>
                  <a:pt x="1074" y="153"/>
                </a:cubicBezTo>
                <a:cubicBezTo>
                  <a:pt x="1075" y="153"/>
                  <a:pt x="1075" y="153"/>
                  <a:pt x="1075" y="153"/>
                </a:cubicBezTo>
                <a:cubicBezTo>
                  <a:pt x="1068" y="150"/>
                  <a:pt x="1068" y="150"/>
                  <a:pt x="1068" y="150"/>
                </a:cubicBezTo>
                <a:cubicBezTo>
                  <a:pt x="1069" y="152"/>
                  <a:pt x="1069" y="152"/>
                  <a:pt x="1069" y="152"/>
                </a:cubicBezTo>
                <a:cubicBezTo>
                  <a:pt x="1062" y="150"/>
                  <a:pt x="1062" y="150"/>
                  <a:pt x="1062" y="150"/>
                </a:cubicBezTo>
                <a:cubicBezTo>
                  <a:pt x="1058" y="149"/>
                  <a:pt x="1058" y="149"/>
                  <a:pt x="1058" y="149"/>
                </a:cubicBezTo>
                <a:cubicBezTo>
                  <a:pt x="1056" y="148"/>
                  <a:pt x="1056" y="148"/>
                  <a:pt x="1056" y="148"/>
                </a:cubicBezTo>
                <a:cubicBezTo>
                  <a:pt x="1054" y="145"/>
                  <a:pt x="1054" y="145"/>
                  <a:pt x="1054" y="145"/>
                </a:cubicBezTo>
                <a:cubicBezTo>
                  <a:pt x="1056" y="146"/>
                  <a:pt x="1056" y="146"/>
                  <a:pt x="1056" y="146"/>
                </a:cubicBezTo>
                <a:cubicBezTo>
                  <a:pt x="1059" y="146"/>
                  <a:pt x="1059" y="146"/>
                  <a:pt x="1059" y="146"/>
                </a:cubicBezTo>
                <a:cubicBezTo>
                  <a:pt x="1066" y="146"/>
                  <a:pt x="1066" y="146"/>
                  <a:pt x="1066" y="146"/>
                </a:cubicBezTo>
                <a:cubicBezTo>
                  <a:pt x="1066" y="148"/>
                  <a:pt x="1066" y="148"/>
                  <a:pt x="1066" y="148"/>
                </a:cubicBezTo>
                <a:cubicBezTo>
                  <a:pt x="1071" y="145"/>
                  <a:pt x="1071" y="145"/>
                  <a:pt x="1071" y="145"/>
                </a:cubicBezTo>
                <a:cubicBezTo>
                  <a:pt x="1071" y="142"/>
                  <a:pt x="1071" y="142"/>
                  <a:pt x="1071" y="142"/>
                </a:cubicBezTo>
                <a:cubicBezTo>
                  <a:pt x="1072" y="142"/>
                  <a:pt x="1072" y="142"/>
                  <a:pt x="1072" y="142"/>
                </a:cubicBezTo>
                <a:cubicBezTo>
                  <a:pt x="1074" y="140"/>
                  <a:pt x="1074" y="140"/>
                  <a:pt x="1074" y="140"/>
                </a:cubicBezTo>
                <a:cubicBezTo>
                  <a:pt x="1074" y="139"/>
                  <a:pt x="1074" y="139"/>
                  <a:pt x="1074" y="139"/>
                </a:cubicBezTo>
                <a:cubicBezTo>
                  <a:pt x="1071" y="138"/>
                  <a:pt x="1071" y="138"/>
                  <a:pt x="1071" y="138"/>
                </a:cubicBezTo>
                <a:cubicBezTo>
                  <a:pt x="1069" y="138"/>
                  <a:pt x="1069" y="138"/>
                  <a:pt x="1069" y="138"/>
                </a:cubicBezTo>
                <a:cubicBezTo>
                  <a:pt x="1071" y="136"/>
                  <a:pt x="1071" y="136"/>
                  <a:pt x="1071" y="136"/>
                </a:cubicBezTo>
                <a:cubicBezTo>
                  <a:pt x="1069" y="135"/>
                  <a:pt x="1069" y="135"/>
                  <a:pt x="1069" y="135"/>
                </a:cubicBezTo>
                <a:cubicBezTo>
                  <a:pt x="1066" y="133"/>
                  <a:pt x="1066" y="133"/>
                  <a:pt x="1066" y="133"/>
                </a:cubicBezTo>
                <a:cubicBezTo>
                  <a:pt x="1062" y="133"/>
                  <a:pt x="1062" y="133"/>
                  <a:pt x="1062" y="133"/>
                </a:cubicBezTo>
                <a:cubicBezTo>
                  <a:pt x="1059" y="130"/>
                  <a:pt x="1059" y="130"/>
                  <a:pt x="1059" y="130"/>
                </a:cubicBezTo>
                <a:cubicBezTo>
                  <a:pt x="1058" y="129"/>
                  <a:pt x="1058" y="129"/>
                  <a:pt x="1058" y="129"/>
                </a:cubicBezTo>
                <a:cubicBezTo>
                  <a:pt x="1061" y="127"/>
                  <a:pt x="1061" y="127"/>
                  <a:pt x="1061" y="127"/>
                </a:cubicBezTo>
                <a:cubicBezTo>
                  <a:pt x="1064" y="127"/>
                  <a:pt x="1064" y="127"/>
                  <a:pt x="1064" y="127"/>
                </a:cubicBezTo>
                <a:cubicBezTo>
                  <a:pt x="1064" y="126"/>
                  <a:pt x="1064" y="126"/>
                  <a:pt x="1064" y="126"/>
                </a:cubicBezTo>
                <a:cubicBezTo>
                  <a:pt x="1065" y="126"/>
                  <a:pt x="1065" y="126"/>
                  <a:pt x="1065" y="126"/>
                </a:cubicBezTo>
                <a:cubicBezTo>
                  <a:pt x="1066" y="127"/>
                  <a:pt x="1066" y="127"/>
                  <a:pt x="1066" y="127"/>
                </a:cubicBezTo>
                <a:cubicBezTo>
                  <a:pt x="1066" y="129"/>
                  <a:pt x="1066" y="129"/>
                  <a:pt x="1066" y="129"/>
                </a:cubicBezTo>
                <a:cubicBezTo>
                  <a:pt x="1066" y="130"/>
                  <a:pt x="1066" y="130"/>
                  <a:pt x="1066" y="130"/>
                </a:cubicBezTo>
                <a:cubicBezTo>
                  <a:pt x="1074" y="133"/>
                  <a:pt x="1074" y="133"/>
                  <a:pt x="1074" y="133"/>
                </a:cubicBezTo>
                <a:cubicBezTo>
                  <a:pt x="1077" y="135"/>
                  <a:pt x="1077" y="135"/>
                  <a:pt x="1077" y="135"/>
                </a:cubicBezTo>
                <a:cubicBezTo>
                  <a:pt x="1079" y="136"/>
                  <a:pt x="1079" y="136"/>
                  <a:pt x="1079" y="136"/>
                </a:cubicBezTo>
                <a:cubicBezTo>
                  <a:pt x="1084" y="136"/>
                  <a:pt x="1084" y="136"/>
                  <a:pt x="1084" y="136"/>
                </a:cubicBezTo>
                <a:cubicBezTo>
                  <a:pt x="1088" y="136"/>
                  <a:pt x="1088" y="136"/>
                  <a:pt x="1088" y="136"/>
                </a:cubicBezTo>
                <a:cubicBezTo>
                  <a:pt x="1091" y="135"/>
                  <a:pt x="1091" y="135"/>
                  <a:pt x="1091" y="135"/>
                </a:cubicBezTo>
                <a:cubicBezTo>
                  <a:pt x="1094" y="135"/>
                  <a:pt x="1094" y="135"/>
                  <a:pt x="1094" y="135"/>
                </a:cubicBezTo>
                <a:cubicBezTo>
                  <a:pt x="1102" y="138"/>
                  <a:pt x="1102" y="138"/>
                  <a:pt x="1102" y="138"/>
                </a:cubicBezTo>
                <a:cubicBezTo>
                  <a:pt x="1111" y="140"/>
                  <a:pt x="1111" y="140"/>
                  <a:pt x="1111" y="140"/>
                </a:cubicBezTo>
                <a:cubicBezTo>
                  <a:pt x="1118" y="143"/>
                  <a:pt x="1118" y="143"/>
                  <a:pt x="1118" y="143"/>
                </a:cubicBezTo>
                <a:cubicBezTo>
                  <a:pt x="1121" y="145"/>
                  <a:pt x="1121" y="145"/>
                  <a:pt x="1121" y="145"/>
                </a:cubicBezTo>
                <a:cubicBezTo>
                  <a:pt x="1122" y="145"/>
                  <a:pt x="1122" y="145"/>
                  <a:pt x="1122" y="145"/>
                </a:cubicBezTo>
                <a:cubicBezTo>
                  <a:pt x="1121" y="143"/>
                  <a:pt x="1121" y="143"/>
                  <a:pt x="1121" y="143"/>
                </a:cubicBezTo>
                <a:cubicBezTo>
                  <a:pt x="1128" y="146"/>
                  <a:pt x="1128" y="146"/>
                  <a:pt x="1128" y="146"/>
                </a:cubicBezTo>
                <a:cubicBezTo>
                  <a:pt x="1137" y="148"/>
                  <a:pt x="1137" y="148"/>
                  <a:pt x="1137" y="148"/>
                </a:cubicBezTo>
                <a:cubicBezTo>
                  <a:pt x="1142" y="149"/>
                  <a:pt x="1142" y="149"/>
                  <a:pt x="1142" y="149"/>
                </a:cubicBezTo>
                <a:cubicBezTo>
                  <a:pt x="1140" y="146"/>
                  <a:pt x="1140" y="146"/>
                  <a:pt x="1140" y="146"/>
                </a:cubicBezTo>
                <a:cubicBezTo>
                  <a:pt x="1142" y="148"/>
                  <a:pt x="1142" y="148"/>
                  <a:pt x="1142" y="148"/>
                </a:cubicBezTo>
                <a:cubicBezTo>
                  <a:pt x="1145" y="149"/>
                  <a:pt x="1145" y="149"/>
                  <a:pt x="1145" y="149"/>
                </a:cubicBezTo>
                <a:cubicBezTo>
                  <a:pt x="1147" y="150"/>
                  <a:pt x="1147" y="150"/>
                  <a:pt x="1147" y="150"/>
                </a:cubicBezTo>
                <a:cubicBezTo>
                  <a:pt x="1150" y="150"/>
                  <a:pt x="1150" y="150"/>
                  <a:pt x="1150" y="150"/>
                </a:cubicBezTo>
                <a:cubicBezTo>
                  <a:pt x="1148" y="149"/>
                  <a:pt x="1148" y="149"/>
                  <a:pt x="1148" y="149"/>
                </a:cubicBezTo>
                <a:cubicBezTo>
                  <a:pt x="1147" y="149"/>
                  <a:pt x="1147" y="149"/>
                  <a:pt x="1147" y="149"/>
                </a:cubicBezTo>
                <a:cubicBezTo>
                  <a:pt x="1148" y="148"/>
                  <a:pt x="1148" y="148"/>
                  <a:pt x="1148" y="148"/>
                </a:cubicBezTo>
                <a:lnTo>
                  <a:pt x="1150" y="149"/>
                </a:lnTo>
                <a:close/>
                <a:moveTo>
                  <a:pt x="35" y="136"/>
                </a:moveTo>
                <a:cubicBezTo>
                  <a:pt x="35" y="135"/>
                  <a:pt x="35" y="134"/>
                  <a:pt x="34" y="133"/>
                </a:cubicBezTo>
                <a:cubicBezTo>
                  <a:pt x="35" y="134"/>
                  <a:pt x="35" y="135"/>
                  <a:pt x="35" y="136"/>
                </a:cubicBez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74" name="Freeform 185"/>
          <p:cNvSpPr>
            <a:spLocks/>
          </p:cNvSpPr>
          <p:nvPr/>
        </p:nvSpPr>
        <p:spPr bwMode="auto">
          <a:xfrm>
            <a:off x="5489975" y="2055474"/>
            <a:ext cx="476846" cy="381790"/>
          </a:xfrm>
          <a:custGeom>
            <a:avLst/>
            <a:gdLst>
              <a:gd name="T0" fmla="*/ 219 w 267"/>
              <a:gd name="T1" fmla="*/ 66 h 155"/>
              <a:gd name="T2" fmla="*/ 206 w 267"/>
              <a:gd name="T3" fmla="*/ 75 h 155"/>
              <a:gd name="T4" fmla="*/ 199 w 267"/>
              <a:gd name="T5" fmla="*/ 85 h 155"/>
              <a:gd name="T6" fmla="*/ 194 w 267"/>
              <a:gd name="T7" fmla="*/ 87 h 155"/>
              <a:gd name="T8" fmla="*/ 179 w 267"/>
              <a:gd name="T9" fmla="*/ 81 h 155"/>
              <a:gd name="T10" fmla="*/ 166 w 267"/>
              <a:gd name="T11" fmla="*/ 67 h 155"/>
              <a:gd name="T12" fmla="*/ 156 w 267"/>
              <a:gd name="T13" fmla="*/ 62 h 155"/>
              <a:gd name="T14" fmla="*/ 149 w 267"/>
              <a:gd name="T15" fmla="*/ 47 h 155"/>
              <a:gd name="T16" fmla="*/ 137 w 267"/>
              <a:gd name="T17" fmla="*/ 37 h 155"/>
              <a:gd name="T18" fmla="*/ 122 w 267"/>
              <a:gd name="T19" fmla="*/ 37 h 155"/>
              <a:gd name="T20" fmla="*/ 97 w 267"/>
              <a:gd name="T21" fmla="*/ 37 h 155"/>
              <a:gd name="T22" fmla="*/ 85 w 267"/>
              <a:gd name="T23" fmla="*/ 34 h 155"/>
              <a:gd name="T24" fmla="*/ 67 w 267"/>
              <a:gd name="T25" fmla="*/ 24 h 155"/>
              <a:gd name="T26" fmla="*/ 49 w 267"/>
              <a:gd name="T27" fmla="*/ 30 h 155"/>
              <a:gd name="T28" fmla="*/ 39 w 267"/>
              <a:gd name="T29" fmla="*/ 24 h 155"/>
              <a:gd name="T30" fmla="*/ 32 w 267"/>
              <a:gd name="T31" fmla="*/ 13 h 155"/>
              <a:gd name="T32" fmla="*/ 32 w 267"/>
              <a:gd name="T33" fmla="*/ 1 h 155"/>
              <a:gd name="T34" fmla="*/ 19 w 267"/>
              <a:gd name="T35" fmla="*/ 78 h 155"/>
              <a:gd name="T36" fmla="*/ 28 w 267"/>
              <a:gd name="T37" fmla="*/ 75 h 155"/>
              <a:gd name="T38" fmla="*/ 32 w 267"/>
              <a:gd name="T39" fmla="*/ 62 h 155"/>
              <a:gd name="T40" fmla="*/ 39 w 267"/>
              <a:gd name="T41" fmla="*/ 57 h 155"/>
              <a:gd name="T42" fmla="*/ 44 w 267"/>
              <a:gd name="T43" fmla="*/ 53 h 155"/>
              <a:gd name="T44" fmla="*/ 52 w 267"/>
              <a:gd name="T45" fmla="*/ 54 h 155"/>
              <a:gd name="T46" fmla="*/ 65 w 267"/>
              <a:gd name="T47" fmla="*/ 61 h 155"/>
              <a:gd name="T48" fmla="*/ 71 w 267"/>
              <a:gd name="T49" fmla="*/ 66 h 155"/>
              <a:gd name="T50" fmla="*/ 76 w 267"/>
              <a:gd name="T51" fmla="*/ 78 h 155"/>
              <a:gd name="T52" fmla="*/ 93 w 267"/>
              <a:gd name="T53" fmla="*/ 78 h 155"/>
              <a:gd name="T54" fmla="*/ 112 w 267"/>
              <a:gd name="T55" fmla="*/ 101 h 155"/>
              <a:gd name="T56" fmla="*/ 137 w 267"/>
              <a:gd name="T57" fmla="*/ 115 h 155"/>
              <a:gd name="T58" fmla="*/ 163 w 267"/>
              <a:gd name="T59" fmla="*/ 131 h 155"/>
              <a:gd name="T60" fmla="*/ 177 w 267"/>
              <a:gd name="T61" fmla="*/ 135 h 155"/>
              <a:gd name="T62" fmla="*/ 182 w 267"/>
              <a:gd name="T63" fmla="*/ 146 h 155"/>
              <a:gd name="T64" fmla="*/ 195 w 267"/>
              <a:gd name="T65" fmla="*/ 151 h 155"/>
              <a:gd name="T66" fmla="*/ 207 w 267"/>
              <a:gd name="T67" fmla="*/ 155 h 155"/>
              <a:gd name="T68" fmla="*/ 203 w 267"/>
              <a:gd name="T69" fmla="*/ 144 h 155"/>
              <a:gd name="T70" fmla="*/ 206 w 267"/>
              <a:gd name="T71" fmla="*/ 131 h 155"/>
              <a:gd name="T72" fmla="*/ 199 w 267"/>
              <a:gd name="T73" fmla="*/ 119 h 155"/>
              <a:gd name="T74" fmla="*/ 189 w 267"/>
              <a:gd name="T75" fmla="*/ 114 h 155"/>
              <a:gd name="T76" fmla="*/ 203 w 267"/>
              <a:gd name="T77" fmla="*/ 110 h 155"/>
              <a:gd name="T78" fmla="*/ 207 w 267"/>
              <a:gd name="T79" fmla="*/ 102 h 155"/>
              <a:gd name="T80" fmla="*/ 207 w 267"/>
              <a:gd name="T81" fmla="*/ 98 h 155"/>
              <a:gd name="T82" fmla="*/ 207 w 267"/>
              <a:gd name="T83" fmla="*/ 97 h 155"/>
              <a:gd name="T84" fmla="*/ 211 w 267"/>
              <a:gd name="T85" fmla="*/ 91 h 155"/>
              <a:gd name="T86" fmla="*/ 219 w 267"/>
              <a:gd name="T87" fmla="*/ 89 h 155"/>
              <a:gd name="T88" fmla="*/ 233 w 267"/>
              <a:gd name="T89" fmla="*/ 89 h 155"/>
              <a:gd name="T90" fmla="*/ 233 w 267"/>
              <a:gd name="T91" fmla="*/ 97 h 155"/>
              <a:gd name="T92" fmla="*/ 243 w 267"/>
              <a:gd name="T93" fmla="*/ 97 h 155"/>
              <a:gd name="T94" fmla="*/ 250 w 267"/>
              <a:gd name="T95" fmla="*/ 98 h 155"/>
              <a:gd name="T96" fmla="*/ 259 w 267"/>
              <a:gd name="T97" fmla="*/ 94 h 155"/>
              <a:gd name="T98" fmla="*/ 267 w 267"/>
              <a:gd name="T99" fmla="*/ 87 h 155"/>
              <a:gd name="T100" fmla="*/ 252 w 267"/>
              <a:gd name="T101" fmla="*/ 83 h 155"/>
              <a:gd name="T102" fmla="*/ 243 w 267"/>
              <a:gd name="T103" fmla="*/ 75 h 155"/>
              <a:gd name="T104" fmla="*/ 239 w 267"/>
              <a:gd name="T105" fmla="*/ 81 h 155"/>
              <a:gd name="T106" fmla="*/ 230 w 267"/>
              <a:gd name="T107" fmla="*/ 78 h 155"/>
              <a:gd name="T108" fmla="*/ 223 w 267"/>
              <a:gd name="T109" fmla="*/ 70 h 155"/>
              <a:gd name="T110" fmla="*/ 226 w 267"/>
              <a:gd name="T111" fmla="*/ 6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7" h="155">
                <a:moveTo>
                  <a:pt x="225" y="65"/>
                </a:moveTo>
                <a:lnTo>
                  <a:pt x="223" y="65"/>
                </a:lnTo>
                <a:lnTo>
                  <a:pt x="221" y="65"/>
                </a:lnTo>
                <a:lnTo>
                  <a:pt x="219" y="66"/>
                </a:lnTo>
                <a:lnTo>
                  <a:pt x="219" y="67"/>
                </a:lnTo>
                <a:lnTo>
                  <a:pt x="215" y="70"/>
                </a:lnTo>
                <a:lnTo>
                  <a:pt x="210" y="74"/>
                </a:lnTo>
                <a:lnTo>
                  <a:pt x="206" y="75"/>
                </a:lnTo>
                <a:lnTo>
                  <a:pt x="206" y="78"/>
                </a:lnTo>
                <a:lnTo>
                  <a:pt x="206" y="79"/>
                </a:lnTo>
                <a:lnTo>
                  <a:pt x="202" y="81"/>
                </a:lnTo>
                <a:lnTo>
                  <a:pt x="199" y="85"/>
                </a:lnTo>
                <a:lnTo>
                  <a:pt x="199" y="87"/>
                </a:lnTo>
                <a:lnTo>
                  <a:pt x="202" y="91"/>
                </a:lnTo>
                <a:lnTo>
                  <a:pt x="195" y="89"/>
                </a:lnTo>
                <a:lnTo>
                  <a:pt x="194" y="87"/>
                </a:lnTo>
                <a:lnTo>
                  <a:pt x="193" y="85"/>
                </a:lnTo>
                <a:lnTo>
                  <a:pt x="193" y="81"/>
                </a:lnTo>
                <a:lnTo>
                  <a:pt x="189" y="79"/>
                </a:lnTo>
                <a:lnTo>
                  <a:pt x="179" y="81"/>
                </a:lnTo>
                <a:lnTo>
                  <a:pt x="177" y="81"/>
                </a:lnTo>
                <a:lnTo>
                  <a:pt x="173" y="81"/>
                </a:lnTo>
                <a:lnTo>
                  <a:pt x="169" y="79"/>
                </a:lnTo>
                <a:lnTo>
                  <a:pt x="166" y="67"/>
                </a:lnTo>
                <a:lnTo>
                  <a:pt x="163" y="66"/>
                </a:lnTo>
                <a:lnTo>
                  <a:pt x="162" y="66"/>
                </a:lnTo>
                <a:lnTo>
                  <a:pt x="158" y="65"/>
                </a:lnTo>
                <a:lnTo>
                  <a:pt x="156" y="62"/>
                </a:lnTo>
                <a:lnTo>
                  <a:pt x="154" y="57"/>
                </a:lnTo>
                <a:lnTo>
                  <a:pt x="154" y="47"/>
                </a:lnTo>
                <a:lnTo>
                  <a:pt x="150" y="49"/>
                </a:lnTo>
                <a:lnTo>
                  <a:pt x="149" y="47"/>
                </a:lnTo>
                <a:lnTo>
                  <a:pt x="145" y="44"/>
                </a:lnTo>
                <a:lnTo>
                  <a:pt x="142" y="41"/>
                </a:lnTo>
                <a:lnTo>
                  <a:pt x="140" y="38"/>
                </a:lnTo>
                <a:lnTo>
                  <a:pt x="137" y="37"/>
                </a:lnTo>
                <a:lnTo>
                  <a:pt x="133" y="34"/>
                </a:lnTo>
                <a:lnTo>
                  <a:pt x="132" y="36"/>
                </a:lnTo>
                <a:lnTo>
                  <a:pt x="128" y="37"/>
                </a:lnTo>
                <a:lnTo>
                  <a:pt x="122" y="37"/>
                </a:lnTo>
                <a:lnTo>
                  <a:pt x="116" y="37"/>
                </a:lnTo>
                <a:lnTo>
                  <a:pt x="106" y="36"/>
                </a:lnTo>
                <a:lnTo>
                  <a:pt x="101" y="37"/>
                </a:lnTo>
                <a:lnTo>
                  <a:pt x="97" y="37"/>
                </a:lnTo>
                <a:lnTo>
                  <a:pt x="93" y="37"/>
                </a:lnTo>
                <a:lnTo>
                  <a:pt x="89" y="37"/>
                </a:lnTo>
                <a:lnTo>
                  <a:pt x="88" y="34"/>
                </a:lnTo>
                <a:lnTo>
                  <a:pt x="85" y="34"/>
                </a:lnTo>
                <a:lnTo>
                  <a:pt x="75" y="22"/>
                </a:lnTo>
                <a:lnTo>
                  <a:pt x="68" y="20"/>
                </a:lnTo>
                <a:lnTo>
                  <a:pt x="67" y="18"/>
                </a:lnTo>
                <a:lnTo>
                  <a:pt x="67" y="24"/>
                </a:lnTo>
                <a:lnTo>
                  <a:pt x="61" y="28"/>
                </a:lnTo>
                <a:lnTo>
                  <a:pt x="57" y="28"/>
                </a:lnTo>
                <a:lnTo>
                  <a:pt x="52" y="28"/>
                </a:lnTo>
                <a:lnTo>
                  <a:pt x="49" y="30"/>
                </a:lnTo>
                <a:lnTo>
                  <a:pt x="48" y="28"/>
                </a:lnTo>
                <a:lnTo>
                  <a:pt x="48" y="26"/>
                </a:lnTo>
                <a:lnTo>
                  <a:pt x="45" y="24"/>
                </a:lnTo>
                <a:lnTo>
                  <a:pt x="39" y="24"/>
                </a:lnTo>
                <a:lnTo>
                  <a:pt x="36" y="24"/>
                </a:lnTo>
                <a:lnTo>
                  <a:pt x="35" y="22"/>
                </a:lnTo>
                <a:lnTo>
                  <a:pt x="35" y="17"/>
                </a:lnTo>
                <a:lnTo>
                  <a:pt x="32" y="13"/>
                </a:lnTo>
                <a:lnTo>
                  <a:pt x="32" y="8"/>
                </a:lnTo>
                <a:lnTo>
                  <a:pt x="35" y="4"/>
                </a:lnTo>
                <a:lnTo>
                  <a:pt x="35" y="0"/>
                </a:lnTo>
                <a:lnTo>
                  <a:pt x="32" y="1"/>
                </a:lnTo>
                <a:lnTo>
                  <a:pt x="0" y="10"/>
                </a:lnTo>
                <a:lnTo>
                  <a:pt x="13" y="78"/>
                </a:lnTo>
                <a:lnTo>
                  <a:pt x="15" y="78"/>
                </a:lnTo>
                <a:lnTo>
                  <a:pt x="19" y="78"/>
                </a:lnTo>
                <a:lnTo>
                  <a:pt x="24" y="78"/>
                </a:lnTo>
                <a:lnTo>
                  <a:pt x="28" y="78"/>
                </a:lnTo>
                <a:lnTo>
                  <a:pt x="31" y="78"/>
                </a:lnTo>
                <a:lnTo>
                  <a:pt x="28" y="75"/>
                </a:lnTo>
                <a:lnTo>
                  <a:pt x="27" y="70"/>
                </a:lnTo>
                <a:lnTo>
                  <a:pt x="27" y="67"/>
                </a:lnTo>
                <a:lnTo>
                  <a:pt x="31" y="62"/>
                </a:lnTo>
                <a:lnTo>
                  <a:pt x="32" y="62"/>
                </a:lnTo>
                <a:lnTo>
                  <a:pt x="35" y="62"/>
                </a:lnTo>
                <a:lnTo>
                  <a:pt x="36" y="61"/>
                </a:lnTo>
                <a:lnTo>
                  <a:pt x="39" y="58"/>
                </a:lnTo>
                <a:lnTo>
                  <a:pt x="39" y="57"/>
                </a:lnTo>
                <a:lnTo>
                  <a:pt x="41" y="57"/>
                </a:lnTo>
                <a:lnTo>
                  <a:pt x="40" y="54"/>
                </a:lnTo>
                <a:lnTo>
                  <a:pt x="41" y="54"/>
                </a:lnTo>
                <a:lnTo>
                  <a:pt x="44" y="53"/>
                </a:lnTo>
                <a:lnTo>
                  <a:pt x="45" y="53"/>
                </a:lnTo>
                <a:lnTo>
                  <a:pt x="48" y="53"/>
                </a:lnTo>
                <a:lnTo>
                  <a:pt x="49" y="54"/>
                </a:lnTo>
                <a:lnTo>
                  <a:pt x="52" y="54"/>
                </a:lnTo>
                <a:lnTo>
                  <a:pt x="55" y="57"/>
                </a:lnTo>
                <a:lnTo>
                  <a:pt x="57" y="58"/>
                </a:lnTo>
                <a:lnTo>
                  <a:pt x="59" y="61"/>
                </a:lnTo>
                <a:lnTo>
                  <a:pt x="65" y="61"/>
                </a:lnTo>
                <a:lnTo>
                  <a:pt x="68" y="61"/>
                </a:lnTo>
                <a:lnTo>
                  <a:pt x="68" y="65"/>
                </a:lnTo>
                <a:lnTo>
                  <a:pt x="68" y="66"/>
                </a:lnTo>
                <a:lnTo>
                  <a:pt x="71" y="66"/>
                </a:lnTo>
                <a:lnTo>
                  <a:pt x="72" y="70"/>
                </a:lnTo>
                <a:lnTo>
                  <a:pt x="72" y="74"/>
                </a:lnTo>
                <a:lnTo>
                  <a:pt x="75" y="78"/>
                </a:lnTo>
                <a:lnTo>
                  <a:pt x="76" y="78"/>
                </a:lnTo>
                <a:lnTo>
                  <a:pt x="84" y="79"/>
                </a:lnTo>
                <a:lnTo>
                  <a:pt x="89" y="79"/>
                </a:lnTo>
                <a:lnTo>
                  <a:pt x="92" y="79"/>
                </a:lnTo>
                <a:lnTo>
                  <a:pt x="93" y="78"/>
                </a:lnTo>
                <a:lnTo>
                  <a:pt x="97" y="79"/>
                </a:lnTo>
                <a:lnTo>
                  <a:pt x="101" y="81"/>
                </a:lnTo>
                <a:lnTo>
                  <a:pt x="105" y="87"/>
                </a:lnTo>
                <a:lnTo>
                  <a:pt x="112" y="101"/>
                </a:lnTo>
                <a:lnTo>
                  <a:pt x="116" y="102"/>
                </a:lnTo>
                <a:lnTo>
                  <a:pt x="120" y="106"/>
                </a:lnTo>
                <a:lnTo>
                  <a:pt x="128" y="110"/>
                </a:lnTo>
                <a:lnTo>
                  <a:pt x="137" y="115"/>
                </a:lnTo>
                <a:lnTo>
                  <a:pt x="142" y="119"/>
                </a:lnTo>
                <a:lnTo>
                  <a:pt x="150" y="123"/>
                </a:lnTo>
                <a:lnTo>
                  <a:pt x="158" y="127"/>
                </a:lnTo>
                <a:lnTo>
                  <a:pt x="163" y="131"/>
                </a:lnTo>
                <a:lnTo>
                  <a:pt x="167" y="132"/>
                </a:lnTo>
                <a:lnTo>
                  <a:pt x="171" y="132"/>
                </a:lnTo>
                <a:lnTo>
                  <a:pt x="173" y="132"/>
                </a:lnTo>
                <a:lnTo>
                  <a:pt x="177" y="135"/>
                </a:lnTo>
                <a:lnTo>
                  <a:pt x="182" y="136"/>
                </a:lnTo>
                <a:lnTo>
                  <a:pt x="182" y="138"/>
                </a:lnTo>
                <a:lnTo>
                  <a:pt x="182" y="142"/>
                </a:lnTo>
                <a:lnTo>
                  <a:pt x="182" y="146"/>
                </a:lnTo>
                <a:lnTo>
                  <a:pt x="185" y="148"/>
                </a:lnTo>
                <a:lnTo>
                  <a:pt x="190" y="148"/>
                </a:lnTo>
                <a:lnTo>
                  <a:pt x="194" y="150"/>
                </a:lnTo>
                <a:lnTo>
                  <a:pt x="195" y="151"/>
                </a:lnTo>
                <a:lnTo>
                  <a:pt x="198" y="151"/>
                </a:lnTo>
                <a:lnTo>
                  <a:pt x="202" y="151"/>
                </a:lnTo>
                <a:lnTo>
                  <a:pt x="206" y="155"/>
                </a:lnTo>
                <a:lnTo>
                  <a:pt x="207" y="155"/>
                </a:lnTo>
                <a:lnTo>
                  <a:pt x="203" y="150"/>
                </a:lnTo>
                <a:lnTo>
                  <a:pt x="203" y="148"/>
                </a:lnTo>
                <a:lnTo>
                  <a:pt x="203" y="146"/>
                </a:lnTo>
                <a:lnTo>
                  <a:pt x="203" y="144"/>
                </a:lnTo>
                <a:lnTo>
                  <a:pt x="207" y="138"/>
                </a:lnTo>
                <a:lnTo>
                  <a:pt x="207" y="136"/>
                </a:lnTo>
                <a:lnTo>
                  <a:pt x="207" y="135"/>
                </a:lnTo>
                <a:lnTo>
                  <a:pt x="206" y="131"/>
                </a:lnTo>
                <a:lnTo>
                  <a:pt x="203" y="128"/>
                </a:lnTo>
                <a:lnTo>
                  <a:pt x="203" y="124"/>
                </a:lnTo>
                <a:lnTo>
                  <a:pt x="202" y="122"/>
                </a:lnTo>
                <a:lnTo>
                  <a:pt x="199" y="119"/>
                </a:lnTo>
                <a:lnTo>
                  <a:pt x="195" y="119"/>
                </a:lnTo>
                <a:lnTo>
                  <a:pt x="194" y="118"/>
                </a:lnTo>
                <a:lnTo>
                  <a:pt x="193" y="115"/>
                </a:lnTo>
                <a:lnTo>
                  <a:pt x="189" y="114"/>
                </a:lnTo>
                <a:lnTo>
                  <a:pt x="190" y="110"/>
                </a:lnTo>
                <a:lnTo>
                  <a:pt x="190" y="109"/>
                </a:lnTo>
                <a:lnTo>
                  <a:pt x="193" y="109"/>
                </a:lnTo>
                <a:lnTo>
                  <a:pt x="203" y="110"/>
                </a:lnTo>
                <a:lnTo>
                  <a:pt x="206" y="109"/>
                </a:lnTo>
                <a:lnTo>
                  <a:pt x="206" y="106"/>
                </a:lnTo>
                <a:lnTo>
                  <a:pt x="206" y="105"/>
                </a:lnTo>
                <a:lnTo>
                  <a:pt x="207" y="102"/>
                </a:lnTo>
                <a:lnTo>
                  <a:pt x="210" y="102"/>
                </a:lnTo>
                <a:lnTo>
                  <a:pt x="207" y="101"/>
                </a:lnTo>
                <a:lnTo>
                  <a:pt x="210" y="101"/>
                </a:lnTo>
                <a:lnTo>
                  <a:pt x="207" y="98"/>
                </a:lnTo>
                <a:lnTo>
                  <a:pt x="206" y="98"/>
                </a:lnTo>
                <a:lnTo>
                  <a:pt x="203" y="98"/>
                </a:lnTo>
                <a:lnTo>
                  <a:pt x="206" y="97"/>
                </a:lnTo>
                <a:lnTo>
                  <a:pt x="207" y="97"/>
                </a:lnTo>
                <a:lnTo>
                  <a:pt x="210" y="97"/>
                </a:lnTo>
                <a:lnTo>
                  <a:pt x="213" y="97"/>
                </a:lnTo>
                <a:lnTo>
                  <a:pt x="213" y="94"/>
                </a:lnTo>
                <a:lnTo>
                  <a:pt x="211" y="91"/>
                </a:lnTo>
                <a:lnTo>
                  <a:pt x="211" y="89"/>
                </a:lnTo>
                <a:lnTo>
                  <a:pt x="213" y="87"/>
                </a:lnTo>
                <a:lnTo>
                  <a:pt x="215" y="87"/>
                </a:lnTo>
                <a:lnTo>
                  <a:pt x="219" y="89"/>
                </a:lnTo>
                <a:lnTo>
                  <a:pt x="223" y="87"/>
                </a:lnTo>
                <a:lnTo>
                  <a:pt x="226" y="83"/>
                </a:lnTo>
                <a:lnTo>
                  <a:pt x="230" y="87"/>
                </a:lnTo>
                <a:lnTo>
                  <a:pt x="233" y="89"/>
                </a:lnTo>
                <a:lnTo>
                  <a:pt x="230" y="91"/>
                </a:lnTo>
                <a:lnTo>
                  <a:pt x="229" y="93"/>
                </a:lnTo>
                <a:lnTo>
                  <a:pt x="230" y="94"/>
                </a:lnTo>
                <a:lnTo>
                  <a:pt x="233" y="97"/>
                </a:lnTo>
                <a:lnTo>
                  <a:pt x="234" y="98"/>
                </a:lnTo>
                <a:lnTo>
                  <a:pt x="238" y="97"/>
                </a:lnTo>
                <a:lnTo>
                  <a:pt x="242" y="97"/>
                </a:lnTo>
                <a:lnTo>
                  <a:pt x="243" y="97"/>
                </a:lnTo>
                <a:lnTo>
                  <a:pt x="246" y="97"/>
                </a:lnTo>
                <a:lnTo>
                  <a:pt x="247" y="98"/>
                </a:lnTo>
                <a:lnTo>
                  <a:pt x="250" y="97"/>
                </a:lnTo>
                <a:lnTo>
                  <a:pt x="250" y="98"/>
                </a:lnTo>
                <a:lnTo>
                  <a:pt x="252" y="97"/>
                </a:lnTo>
                <a:lnTo>
                  <a:pt x="252" y="94"/>
                </a:lnTo>
                <a:lnTo>
                  <a:pt x="255" y="94"/>
                </a:lnTo>
                <a:lnTo>
                  <a:pt x="259" y="94"/>
                </a:lnTo>
                <a:lnTo>
                  <a:pt x="256" y="91"/>
                </a:lnTo>
                <a:lnTo>
                  <a:pt x="260" y="91"/>
                </a:lnTo>
                <a:lnTo>
                  <a:pt x="264" y="89"/>
                </a:lnTo>
                <a:lnTo>
                  <a:pt x="267" y="87"/>
                </a:lnTo>
                <a:lnTo>
                  <a:pt x="260" y="85"/>
                </a:lnTo>
                <a:lnTo>
                  <a:pt x="256" y="83"/>
                </a:lnTo>
                <a:lnTo>
                  <a:pt x="255" y="83"/>
                </a:lnTo>
                <a:lnTo>
                  <a:pt x="252" y="83"/>
                </a:lnTo>
                <a:lnTo>
                  <a:pt x="251" y="81"/>
                </a:lnTo>
                <a:lnTo>
                  <a:pt x="251" y="79"/>
                </a:lnTo>
                <a:lnTo>
                  <a:pt x="247" y="78"/>
                </a:lnTo>
                <a:lnTo>
                  <a:pt x="243" y="75"/>
                </a:lnTo>
                <a:lnTo>
                  <a:pt x="242" y="74"/>
                </a:lnTo>
                <a:lnTo>
                  <a:pt x="242" y="78"/>
                </a:lnTo>
                <a:lnTo>
                  <a:pt x="239" y="78"/>
                </a:lnTo>
                <a:lnTo>
                  <a:pt x="239" y="81"/>
                </a:lnTo>
                <a:lnTo>
                  <a:pt x="238" y="79"/>
                </a:lnTo>
                <a:lnTo>
                  <a:pt x="234" y="79"/>
                </a:lnTo>
                <a:lnTo>
                  <a:pt x="233" y="79"/>
                </a:lnTo>
                <a:lnTo>
                  <a:pt x="230" y="78"/>
                </a:lnTo>
                <a:lnTo>
                  <a:pt x="229" y="75"/>
                </a:lnTo>
                <a:lnTo>
                  <a:pt x="225" y="75"/>
                </a:lnTo>
                <a:lnTo>
                  <a:pt x="221" y="74"/>
                </a:lnTo>
                <a:lnTo>
                  <a:pt x="223" y="70"/>
                </a:lnTo>
                <a:lnTo>
                  <a:pt x="226" y="66"/>
                </a:lnTo>
                <a:lnTo>
                  <a:pt x="233" y="62"/>
                </a:lnTo>
                <a:lnTo>
                  <a:pt x="230" y="61"/>
                </a:lnTo>
                <a:lnTo>
                  <a:pt x="226" y="62"/>
                </a:lnTo>
                <a:lnTo>
                  <a:pt x="225" y="6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75" name="Freeform 186"/>
          <p:cNvSpPr>
            <a:spLocks noEditPoints="1"/>
          </p:cNvSpPr>
          <p:nvPr/>
        </p:nvSpPr>
        <p:spPr bwMode="auto">
          <a:xfrm>
            <a:off x="2777131" y="609600"/>
            <a:ext cx="1151930" cy="832547"/>
          </a:xfrm>
          <a:custGeom>
            <a:avLst/>
            <a:gdLst>
              <a:gd name="T0" fmla="*/ 552 w 645"/>
              <a:gd name="T1" fmla="*/ 101 h 338"/>
              <a:gd name="T2" fmla="*/ 479 w 645"/>
              <a:gd name="T3" fmla="*/ 143 h 338"/>
              <a:gd name="T4" fmla="*/ 558 w 645"/>
              <a:gd name="T5" fmla="*/ 101 h 338"/>
              <a:gd name="T6" fmla="*/ 137 w 645"/>
              <a:gd name="T7" fmla="*/ 162 h 338"/>
              <a:gd name="T8" fmla="*/ 142 w 645"/>
              <a:gd name="T9" fmla="*/ 185 h 338"/>
              <a:gd name="T10" fmla="*/ 153 w 645"/>
              <a:gd name="T11" fmla="*/ 181 h 338"/>
              <a:gd name="T12" fmla="*/ 532 w 645"/>
              <a:gd name="T13" fmla="*/ 16 h 338"/>
              <a:gd name="T14" fmla="*/ 522 w 645"/>
              <a:gd name="T15" fmla="*/ 3 h 338"/>
              <a:gd name="T16" fmla="*/ 394 w 645"/>
              <a:gd name="T17" fmla="*/ 8 h 338"/>
              <a:gd name="T18" fmla="*/ 335 w 645"/>
              <a:gd name="T19" fmla="*/ 9 h 338"/>
              <a:gd name="T20" fmla="*/ 247 w 645"/>
              <a:gd name="T21" fmla="*/ 20 h 338"/>
              <a:gd name="T22" fmla="*/ 158 w 645"/>
              <a:gd name="T23" fmla="*/ 27 h 338"/>
              <a:gd name="T24" fmla="*/ 32 w 645"/>
              <a:gd name="T25" fmla="*/ 57 h 338"/>
              <a:gd name="T26" fmla="*/ 61 w 645"/>
              <a:gd name="T27" fmla="*/ 74 h 338"/>
              <a:gd name="T28" fmla="*/ 38 w 645"/>
              <a:gd name="T29" fmla="*/ 94 h 338"/>
              <a:gd name="T30" fmla="*/ 114 w 645"/>
              <a:gd name="T31" fmla="*/ 94 h 338"/>
              <a:gd name="T32" fmla="*/ 137 w 645"/>
              <a:gd name="T33" fmla="*/ 122 h 338"/>
              <a:gd name="T34" fmla="*/ 123 w 645"/>
              <a:gd name="T35" fmla="*/ 161 h 338"/>
              <a:gd name="T36" fmla="*/ 159 w 645"/>
              <a:gd name="T37" fmla="*/ 158 h 338"/>
              <a:gd name="T38" fmla="*/ 145 w 645"/>
              <a:gd name="T39" fmla="*/ 170 h 338"/>
              <a:gd name="T40" fmla="*/ 149 w 645"/>
              <a:gd name="T41" fmla="*/ 192 h 338"/>
              <a:gd name="T42" fmla="*/ 122 w 645"/>
              <a:gd name="T43" fmla="*/ 206 h 338"/>
              <a:gd name="T44" fmla="*/ 127 w 645"/>
              <a:gd name="T45" fmla="*/ 210 h 338"/>
              <a:gd name="T46" fmla="*/ 105 w 645"/>
              <a:gd name="T47" fmla="*/ 218 h 338"/>
              <a:gd name="T48" fmla="*/ 95 w 645"/>
              <a:gd name="T49" fmla="*/ 238 h 338"/>
              <a:gd name="T50" fmla="*/ 101 w 645"/>
              <a:gd name="T51" fmla="*/ 252 h 338"/>
              <a:gd name="T52" fmla="*/ 123 w 645"/>
              <a:gd name="T53" fmla="*/ 267 h 338"/>
              <a:gd name="T54" fmla="*/ 101 w 645"/>
              <a:gd name="T55" fmla="*/ 284 h 338"/>
              <a:gd name="T56" fmla="*/ 111 w 645"/>
              <a:gd name="T57" fmla="*/ 311 h 338"/>
              <a:gd name="T58" fmla="*/ 118 w 645"/>
              <a:gd name="T59" fmla="*/ 325 h 338"/>
              <a:gd name="T60" fmla="*/ 145 w 645"/>
              <a:gd name="T61" fmla="*/ 329 h 338"/>
              <a:gd name="T62" fmla="*/ 172 w 645"/>
              <a:gd name="T63" fmla="*/ 338 h 338"/>
              <a:gd name="T64" fmla="*/ 184 w 645"/>
              <a:gd name="T65" fmla="*/ 323 h 338"/>
              <a:gd name="T66" fmla="*/ 198 w 645"/>
              <a:gd name="T67" fmla="*/ 295 h 338"/>
              <a:gd name="T68" fmla="*/ 226 w 645"/>
              <a:gd name="T69" fmla="*/ 284 h 338"/>
              <a:gd name="T70" fmla="*/ 246 w 645"/>
              <a:gd name="T71" fmla="*/ 258 h 338"/>
              <a:gd name="T72" fmla="*/ 280 w 645"/>
              <a:gd name="T73" fmla="*/ 240 h 338"/>
              <a:gd name="T74" fmla="*/ 316 w 645"/>
              <a:gd name="T75" fmla="*/ 235 h 338"/>
              <a:gd name="T76" fmla="*/ 361 w 645"/>
              <a:gd name="T77" fmla="*/ 206 h 338"/>
              <a:gd name="T78" fmla="*/ 413 w 645"/>
              <a:gd name="T79" fmla="*/ 202 h 338"/>
              <a:gd name="T80" fmla="*/ 478 w 645"/>
              <a:gd name="T81" fmla="*/ 183 h 338"/>
              <a:gd name="T82" fmla="*/ 453 w 645"/>
              <a:gd name="T83" fmla="*/ 162 h 338"/>
              <a:gd name="T84" fmla="*/ 487 w 645"/>
              <a:gd name="T85" fmla="*/ 167 h 338"/>
              <a:gd name="T86" fmla="*/ 485 w 645"/>
              <a:gd name="T87" fmla="*/ 154 h 338"/>
              <a:gd name="T88" fmla="*/ 445 w 645"/>
              <a:gd name="T89" fmla="*/ 127 h 338"/>
              <a:gd name="T90" fmla="*/ 497 w 645"/>
              <a:gd name="T91" fmla="*/ 126 h 338"/>
              <a:gd name="T92" fmla="*/ 512 w 645"/>
              <a:gd name="T93" fmla="*/ 113 h 338"/>
              <a:gd name="T94" fmla="*/ 528 w 645"/>
              <a:gd name="T95" fmla="*/ 105 h 338"/>
              <a:gd name="T96" fmla="*/ 522 w 645"/>
              <a:gd name="T97" fmla="*/ 90 h 338"/>
              <a:gd name="T98" fmla="*/ 546 w 645"/>
              <a:gd name="T99" fmla="*/ 73 h 338"/>
              <a:gd name="T100" fmla="*/ 558 w 645"/>
              <a:gd name="T101" fmla="*/ 52 h 338"/>
              <a:gd name="T102" fmla="*/ 588 w 645"/>
              <a:gd name="T103" fmla="*/ 33 h 338"/>
              <a:gd name="T104" fmla="*/ 135 w 645"/>
              <a:gd name="T105" fmla="*/ 204 h 338"/>
              <a:gd name="T106" fmla="*/ 118 w 645"/>
              <a:gd name="T107" fmla="*/ 258 h 338"/>
              <a:gd name="T108" fmla="*/ 133 w 645"/>
              <a:gd name="T109" fmla="*/ 223 h 338"/>
              <a:gd name="T110" fmla="*/ 141 w 645"/>
              <a:gd name="T111" fmla="*/ 218 h 338"/>
              <a:gd name="T112" fmla="*/ 381 w 645"/>
              <a:gd name="T113" fmla="*/ 12 h 338"/>
              <a:gd name="T114" fmla="*/ 457 w 645"/>
              <a:gd name="T115" fmla="*/ 4 h 338"/>
              <a:gd name="T116" fmla="*/ 425 w 645"/>
              <a:gd name="T117" fmla="*/ 170 h 338"/>
              <a:gd name="T118" fmla="*/ 443 w 645"/>
              <a:gd name="T119" fmla="*/ 134 h 338"/>
              <a:gd name="T120" fmla="*/ 510 w 645"/>
              <a:gd name="T121" fmla="*/ 105 h 338"/>
              <a:gd name="T122" fmla="*/ 14 w 645"/>
              <a:gd name="T123" fmla="*/ 7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5" h="338">
                <a:moveTo>
                  <a:pt x="146" y="325"/>
                </a:moveTo>
                <a:lnTo>
                  <a:pt x="146" y="325"/>
                </a:lnTo>
                <a:lnTo>
                  <a:pt x="146" y="325"/>
                </a:lnTo>
                <a:lnTo>
                  <a:pt x="146" y="325"/>
                </a:lnTo>
                <a:lnTo>
                  <a:pt x="146" y="325"/>
                </a:lnTo>
                <a:lnTo>
                  <a:pt x="146" y="325"/>
                </a:lnTo>
                <a:lnTo>
                  <a:pt x="146" y="325"/>
                </a:lnTo>
                <a:lnTo>
                  <a:pt x="146" y="325"/>
                </a:lnTo>
                <a:close/>
                <a:moveTo>
                  <a:pt x="207" y="293"/>
                </a:moveTo>
                <a:lnTo>
                  <a:pt x="206" y="293"/>
                </a:lnTo>
                <a:lnTo>
                  <a:pt x="203" y="295"/>
                </a:lnTo>
                <a:lnTo>
                  <a:pt x="207" y="293"/>
                </a:lnTo>
                <a:lnTo>
                  <a:pt x="207" y="293"/>
                </a:lnTo>
                <a:lnTo>
                  <a:pt x="207" y="293"/>
                </a:lnTo>
                <a:lnTo>
                  <a:pt x="207" y="293"/>
                </a:lnTo>
                <a:lnTo>
                  <a:pt x="207" y="293"/>
                </a:lnTo>
                <a:close/>
                <a:moveTo>
                  <a:pt x="145" y="328"/>
                </a:moveTo>
                <a:lnTo>
                  <a:pt x="146" y="325"/>
                </a:lnTo>
                <a:lnTo>
                  <a:pt x="142" y="328"/>
                </a:lnTo>
                <a:lnTo>
                  <a:pt x="145" y="328"/>
                </a:lnTo>
                <a:lnTo>
                  <a:pt x="145" y="328"/>
                </a:lnTo>
                <a:lnTo>
                  <a:pt x="145" y="328"/>
                </a:lnTo>
                <a:lnTo>
                  <a:pt x="145" y="328"/>
                </a:lnTo>
                <a:lnTo>
                  <a:pt x="145" y="328"/>
                </a:lnTo>
                <a:close/>
                <a:moveTo>
                  <a:pt x="559" y="105"/>
                </a:moveTo>
                <a:lnTo>
                  <a:pt x="558" y="105"/>
                </a:lnTo>
                <a:lnTo>
                  <a:pt x="555" y="104"/>
                </a:lnTo>
                <a:lnTo>
                  <a:pt x="552" y="101"/>
                </a:lnTo>
                <a:lnTo>
                  <a:pt x="548" y="104"/>
                </a:lnTo>
                <a:lnTo>
                  <a:pt x="546" y="108"/>
                </a:lnTo>
                <a:lnTo>
                  <a:pt x="558" y="108"/>
                </a:lnTo>
                <a:lnTo>
                  <a:pt x="562" y="108"/>
                </a:lnTo>
                <a:lnTo>
                  <a:pt x="563" y="105"/>
                </a:lnTo>
                <a:lnTo>
                  <a:pt x="562" y="105"/>
                </a:lnTo>
                <a:lnTo>
                  <a:pt x="559" y="105"/>
                </a:lnTo>
                <a:lnTo>
                  <a:pt x="559" y="105"/>
                </a:lnTo>
                <a:lnTo>
                  <a:pt x="559" y="105"/>
                </a:lnTo>
                <a:lnTo>
                  <a:pt x="559" y="105"/>
                </a:lnTo>
                <a:lnTo>
                  <a:pt x="559" y="105"/>
                </a:lnTo>
                <a:close/>
                <a:moveTo>
                  <a:pt x="497" y="135"/>
                </a:moveTo>
                <a:lnTo>
                  <a:pt x="489" y="134"/>
                </a:lnTo>
                <a:lnTo>
                  <a:pt x="482" y="134"/>
                </a:lnTo>
                <a:lnTo>
                  <a:pt x="475" y="138"/>
                </a:lnTo>
                <a:lnTo>
                  <a:pt x="483" y="135"/>
                </a:lnTo>
                <a:lnTo>
                  <a:pt x="491" y="138"/>
                </a:lnTo>
                <a:lnTo>
                  <a:pt x="495" y="139"/>
                </a:lnTo>
                <a:lnTo>
                  <a:pt x="502" y="139"/>
                </a:lnTo>
                <a:lnTo>
                  <a:pt x="501" y="138"/>
                </a:lnTo>
                <a:lnTo>
                  <a:pt x="504" y="138"/>
                </a:lnTo>
                <a:lnTo>
                  <a:pt x="497" y="135"/>
                </a:lnTo>
                <a:lnTo>
                  <a:pt x="497" y="135"/>
                </a:lnTo>
                <a:lnTo>
                  <a:pt x="497" y="135"/>
                </a:lnTo>
                <a:lnTo>
                  <a:pt x="497" y="135"/>
                </a:lnTo>
                <a:lnTo>
                  <a:pt x="497" y="135"/>
                </a:lnTo>
                <a:close/>
                <a:moveTo>
                  <a:pt x="475" y="141"/>
                </a:moveTo>
                <a:lnTo>
                  <a:pt x="479" y="143"/>
                </a:lnTo>
                <a:lnTo>
                  <a:pt x="487" y="145"/>
                </a:lnTo>
                <a:lnTo>
                  <a:pt x="493" y="149"/>
                </a:lnTo>
                <a:lnTo>
                  <a:pt x="497" y="149"/>
                </a:lnTo>
                <a:lnTo>
                  <a:pt x="498" y="147"/>
                </a:lnTo>
                <a:lnTo>
                  <a:pt x="495" y="145"/>
                </a:lnTo>
                <a:lnTo>
                  <a:pt x="493" y="145"/>
                </a:lnTo>
                <a:lnTo>
                  <a:pt x="493" y="143"/>
                </a:lnTo>
                <a:lnTo>
                  <a:pt x="501" y="145"/>
                </a:lnTo>
                <a:lnTo>
                  <a:pt x="498" y="141"/>
                </a:lnTo>
                <a:lnTo>
                  <a:pt x="495" y="141"/>
                </a:lnTo>
                <a:lnTo>
                  <a:pt x="493" y="141"/>
                </a:lnTo>
                <a:lnTo>
                  <a:pt x="489" y="138"/>
                </a:lnTo>
                <a:lnTo>
                  <a:pt x="485" y="138"/>
                </a:lnTo>
                <a:lnTo>
                  <a:pt x="482" y="138"/>
                </a:lnTo>
                <a:lnTo>
                  <a:pt x="475" y="138"/>
                </a:lnTo>
                <a:lnTo>
                  <a:pt x="474" y="139"/>
                </a:lnTo>
                <a:lnTo>
                  <a:pt x="475" y="141"/>
                </a:lnTo>
                <a:lnTo>
                  <a:pt x="475" y="141"/>
                </a:lnTo>
                <a:lnTo>
                  <a:pt x="475" y="141"/>
                </a:lnTo>
                <a:lnTo>
                  <a:pt x="475" y="141"/>
                </a:lnTo>
                <a:lnTo>
                  <a:pt x="475" y="141"/>
                </a:lnTo>
                <a:close/>
                <a:moveTo>
                  <a:pt x="558" y="101"/>
                </a:moveTo>
                <a:lnTo>
                  <a:pt x="555" y="101"/>
                </a:lnTo>
                <a:lnTo>
                  <a:pt x="555" y="104"/>
                </a:lnTo>
                <a:lnTo>
                  <a:pt x="559" y="104"/>
                </a:lnTo>
                <a:lnTo>
                  <a:pt x="558" y="101"/>
                </a:lnTo>
                <a:lnTo>
                  <a:pt x="558" y="101"/>
                </a:lnTo>
                <a:lnTo>
                  <a:pt x="558" y="101"/>
                </a:lnTo>
                <a:lnTo>
                  <a:pt x="558" y="101"/>
                </a:lnTo>
                <a:lnTo>
                  <a:pt x="558" y="101"/>
                </a:lnTo>
                <a:close/>
                <a:moveTo>
                  <a:pt x="555" y="84"/>
                </a:moveTo>
                <a:lnTo>
                  <a:pt x="554" y="82"/>
                </a:lnTo>
                <a:lnTo>
                  <a:pt x="552" y="84"/>
                </a:lnTo>
                <a:lnTo>
                  <a:pt x="552" y="86"/>
                </a:lnTo>
                <a:lnTo>
                  <a:pt x="554" y="94"/>
                </a:lnTo>
                <a:lnTo>
                  <a:pt x="554" y="90"/>
                </a:lnTo>
                <a:lnTo>
                  <a:pt x="555" y="84"/>
                </a:lnTo>
                <a:lnTo>
                  <a:pt x="555" y="84"/>
                </a:lnTo>
                <a:lnTo>
                  <a:pt x="555" y="84"/>
                </a:lnTo>
                <a:lnTo>
                  <a:pt x="555" y="84"/>
                </a:lnTo>
                <a:lnTo>
                  <a:pt x="555" y="84"/>
                </a:lnTo>
                <a:close/>
                <a:moveTo>
                  <a:pt x="98" y="246"/>
                </a:moveTo>
                <a:lnTo>
                  <a:pt x="99" y="244"/>
                </a:lnTo>
                <a:lnTo>
                  <a:pt x="95" y="246"/>
                </a:lnTo>
                <a:lnTo>
                  <a:pt x="98" y="246"/>
                </a:lnTo>
                <a:lnTo>
                  <a:pt x="98" y="246"/>
                </a:lnTo>
                <a:lnTo>
                  <a:pt x="98" y="246"/>
                </a:lnTo>
                <a:lnTo>
                  <a:pt x="98" y="246"/>
                </a:lnTo>
                <a:lnTo>
                  <a:pt x="98" y="246"/>
                </a:lnTo>
                <a:close/>
                <a:moveTo>
                  <a:pt x="137" y="162"/>
                </a:moveTo>
                <a:lnTo>
                  <a:pt x="137" y="161"/>
                </a:lnTo>
                <a:lnTo>
                  <a:pt x="133" y="161"/>
                </a:lnTo>
                <a:lnTo>
                  <a:pt x="131" y="165"/>
                </a:lnTo>
                <a:lnTo>
                  <a:pt x="135" y="165"/>
                </a:lnTo>
                <a:lnTo>
                  <a:pt x="137" y="162"/>
                </a:lnTo>
                <a:lnTo>
                  <a:pt x="137" y="162"/>
                </a:lnTo>
                <a:lnTo>
                  <a:pt x="137" y="162"/>
                </a:lnTo>
                <a:lnTo>
                  <a:pt x="137" y="162"/>
                </a:lnTo>
                <a:lnTo>
                  <a:pt x="137" y="162"/>
                </a:lnTo>
                <a:close/>
                <a:moveTo>
                  <a:pt x="105" y="214"/>
                </a:moveTo>
                <a:lnTo>
                  <a:pt x="105" y="215"/>
                </a:lnTo>
                <a:lnTo>
                  <a:pt x="106" y="214"/>
                </a:lnTo>
                <a:lnTo>
                  <a:pt x="105" y="214"/>
                </a:lnTo>
                <a:lnTo>
                  <a:pt x="105" y="214"/>
                </a:lnTo>
                <a:lnTo>
                  <a:pt x="105" y="214"/>
                </a:lnTo>
                <a:lnTo>
                  <a:pt x="105" y="214"/>
                </a:lnTo>
                <a:lnTo>
                  <a:pt x="105" y="214"/>
                </a:lnTo>
                <a:close/>
                <a:moveTo>
                  <a:pt x="110" y="181"/>
                </a:moveTo>
                <a:lnTo>
                  <a:pt x="110" y="183"/>
                </a:lnTo>
                <a:lnTo>
                  <a:pt x="106" y="185"/>
                </a:lnTo>
                <a:lnTo>
                  <a:pt x="111" y="187"/>
                </a:lnTo>
                <a:lnTo>
                  <a:pt x="115" y="187"/>
                </a:lnTo>
                <a:lnTo>
                  <a:pt x="118" y="187"/>
                </a:lnTo>
                <a:lnTo>
                  <a:pt x="119" y="187"/>
                </a:lnTo>
                <a:lnTo>
                  <a:pt x="122" y="187"/>
                </a:lnTo>
                <a:lnTo>
                  <a:pt x="123" y="189"/>
                </a:lnTo>
                <a:lnTo>
                  <a:pt x="111" y="189"/>
                </a:lnTo>
                <a:lnTo>
                  <a:pt x="114" y="191"/>
                </a:lnTo>
                <a:lnTo>
                  <a:pt x="115" y="191"/>
                </a:lnTo>
                <a:lnTo>
                  <a:pt x="119" y="191"/>
                </a:lnTo>
                <a:lnTo>
                  <a:pt x="129" y="189"/>
                </a:lnTo>
                <a:lnTo>
                  <a:pt x="137" y="189"/>
                </a:lnTo>
                <a:lnTo>
                  <a:pt x="141" y="187"/>
                </a:lnTo>
                <a:lnTo>
                  <a:pt x="142" y="185"/>
                </a:lnTo>
                <a:lnTo>
                  <a:pt x="141" y="183"/>
                </a:lnTo>
                <a:lnTo>
                  <a:pt x="139" y="181"/>
                </a:lnTo>
                <a:lnTo>
                  <a:pt x="137" y="181"/>
                </a:lnTo>
                <a:lnTo>
                  <a:pt x="131" y="178"/>
                </a:lnTo>
                <a:lnTo>
                  <a:pt x="127" y="175"/>
                </a:lnTo>
                <a:lnTo>
                  <a:pt x="122" y="175"/>
                </a:lnTo>
                <a:lnTo>
                  <a:pt x="115" y="175"/>
                </a:lnTo>
                <a:lnTo>
                  <a:pt x="111" y="178"/>
                </a:lnTo>
                <a:lnTo>
                  <a:pt x="111" y="179"/>
                </a:lnTo>
                <a:lnTo>
                  <a:pt x="114" y="179"/>
                </a:lnTo>
                <a:lnTo>
                  <a:pt x="115" y="181"/>
                </a:lnTo>
                <a:lnTo>
                  <a:pt x="111" y="181"/>
                </a:lnTo>
                <a:lnTo>
                  <a:pt x="110" y="181"/>
                </a:lnTo>
                <a:lnTo>
                  <a:pt x="110" y="181"/>
                </a:lnTo>
                <a:lnTo>
                  <a:pt x="110" y="181"/>
                </a:lnTo>
                <a:lnTo>
                  <a:pt x="110" y="181"/>
                </a:lnTo>
                <a:lnTo>
                  <a:pt x="110" y="181"/>
                </a:lnTo>
                <a:close/>
                <a:moveTo>
                  <a:pt x="153" y="181"/>
                </a:moveTo>
                <a:lnTo>
                  <a:pt x="150" y="183"/>
                </a:lnTo>
                <a:lnTo>
                  <a:pt x="149" y="185"/>
                </a:lnTo>
                <a:lnTo>
                  <a:pt x="149" y="187"/>
                </a:lnTo>
                <a:lnTo>
                  <a:pt x="150" y="187"/>
                </a:lnTo>
                <a:lnTo>
                  <a:pt x="153" y="185"/>
                </a:lnTo>
                <a:lnTo>
                  <a:pt x="154" y="183"/>
                </a:lnTo>
                <a:lnTo>
                  <a:pt x="158" y="183"/>
                </a:lnTo>
                <a:lnTo>
                  <a:pt x="154" y="181"/>
                </a:lnTo>
                <a:lnTo>
                  <a:pt x="153" y="181"/>
                </a:lnTo>
                <a:lnTo>
                  <a:pt x="153" y="181"/>
                </a:lnTo>
                <a:lnTo>
                  <a:pt x="153" y="181"/>
                </a:lnTo>
                <a:lnTo>
                  <a:pt x="153" y="181"/>
                </a:lnTo>
                <a:lnTo>
                  <a:pt x="153" y="181"/>
                </a:lnTo>
                <a:close/>
                <a:moveTo>
                  <a:pt x="620" y="17"/>
                </a:moveTo>
                <a:lnTo>
                  <a:pt x="607" y="17"/>
                </a:lnTo>
                <a:lnTo>
                  <a:pt x="592" y="17"/>
                </a:lnTo>
                <a:lnTo>
                  <a:pt x="593" y="20"/>
                </a:lnTo>
                <a:lnTo>
                  <a:pt x="589" y="21"/>
                </a:lnTo>
                <a:lnTo>
                  <a:pt x="584" y="23"/>
                </a:lnTo>
                <a:lnTo>
                  <a:pt x="579" y="23"/>
                </a:lnTo>
                <a:lnTo>
                  <a:pt x="572" y="21"/>
                </a:lnTo>
                <a:lnTo>
                  <a:pt x="563" y="23"/>
                </a:lnTo>
                <a:lnTo>
                  <a:pt x="566" y="21"/>
                </a:lnTo>
                <a:lnTo>
                  <a:pt x="567" y="20"/>
                </a:lnTo>
                <a:lnTo>
                  <a:pt x="554" y="23"/>
                </a:lnTo>
                <a:lnTo>
                  <a:pt x="542" y="27"/>
                </a:lnTo>
                <a:lnTo>
                  <a:pt x="528" y="29"/>
                </a:lnTo>
                <a:lnTo>
                  <a:pt x="522" y="32"/>
                </a:lnTo>
                <a:lnTo>
                  <a:pt x="522" y="31"/>
                </a:lnTo>
                <a:lnTo>
                  <a:pt x="519" y="31"/>
                </a:lnTo>
                <a:lnTo>
                  <a:pt x="532" y="27"/>
                </a:lnTo>
                <a:lnTo>
                  <a:pt x="542" y="23"/>
                </a:lnTo>
                <a:lnTo>
                  <a:pt x="546" y="21"/>
                </a:lnTo>
                <a:lnTo>
                  <a:pt x="548" y="20"/>
                </a:lnTo>
                <a:lnTo>
                  <a:pt x="548" y="17"/>
                </a:lnTo>
                <a:lnTo>
                  <a:pt x="546" y="16"/>
                </a:lnTo>
                <a:lnTo>
                  <a:pt x="542" y="16"/>
                </a:lnTo>
                <a:lnTo>
                  <a:pt x="532" y="16"/>
                </a:lnTo>
                <a:lnTo>
                  <a:pt x="527" y="17"/>
                </a:lnTo>
                <a:lnTo>
                  <a:pt x="523" y="20"/>
                </a:lnTo>
                <a:lnTo>
                  <a:pt x="508" y="21"/>
                </a:lnTo>
                <a:lnTo>
                  <a:pt x="501" y="23"/>
                </a:lnTo>
                <a:lnTo>
                  <a:pt x="495" y="23"/>
                </a:lnTo>
                <a:lnTo>
                  <a:pt x="493" y="23"/>
                </a:lnTo>
                <a:lnTo>
                  <a:pt x="498" y="21"/>
                </a:lnTo>
                <a:lnTo>
                  <a:pt x="506" y="21"/>
                </a:lnTo>
                <a:lnTo>
                  <a:pt x="512" y="20"/>
                </a:lnTo>
                <a:lnTo>
                  <a:pt x="515" y="20"/>
                </a:lnTo>
                <a:lnTo>
                  <a:pt x="518" y="17"/>
                </a:lnTo>
                <a:lnTo>
                  <a:pt x="514" y="16"/>
                </a:lnTo>
                <a:lnTo>
                  <a:pt x="510" y="16"/>
                </a:lnTo>
                <a:lnTo>
                  <a:pt x="536" y="13"/>
                </a:lnTo>
                <a:lnTo>
                  <a:pt x="542" y="13"/>
                </a:lnTo>
                <a:lnTo>
                  <a:pt x="550" y="12"/>
                </a:lnTo>
                <a:lnTo>
                  <a:pt x="554" y="12"/>
                </a:lnTo>
                <a:lnTo>
                  <a:pt x="559" y="9"/>
                </a:lnTo>
                <a:lnTo>
                  <a:pt x="554" y="8"/>
                </a:lnTo>
                <a:lnTo>
                  <a:pt x="546" y="8"/>
                </a:lnTo>
                <a:lnTo>
                  <a:pt x="535" y="8"/>
                </a:lnTo>
                <a:lnTo>
                  <a:pt x="536" y="7"/>
                </a:lnTo>
                <a:lnTo>
                  <a:pt x="531" y="7"/>
                </a:lnTo>
                <a:lnTo>
                  <a:pt x="527" y="7"/>
                </a:lnTo>
                <a:lnTo>
                  <a:pt x="522" y="4"/>
                </a:lnTo>
                <a:lnTo>
                  <a:pt x="515" y="4"/>
                </a:lnTo>
                <a:lnTo>
                  <a:pt x="502" y="4"/>
                </a:lnTo>
                <a:lnTo>
                  <a:pt x="522" y="3"/>
                </a:lnTo>
                <a:lnTo>
                  <a:pt x="515" y="0"/>
                </a:lnTo>
                <a:lnTo>
                  <a:pt x="508" y="0"/>
                </a:lnTo>
                <a:lnTo>
                  <a:pt x="497" y="0"/>
                </a:lnTo>
                <a:lnTo>
                  <a:pt x="495" y="0"/>
                </a:lnTo>
                <a:lnTo>
                  <a:pt x="493" y="0"/>
                </a:lnTo>
                <a:lnTo>
                  <a:pt x="491" y="0"/>
                </a:lnTo>
                <a:lnTo>
                  <a:pt x="489" y="0"/>
                </a:lnTo>
                <a:lnTo>
                  <a:pt x="483" y="0"/>
                </a:lnTo>
                <a:lnTo>
                  <a:pt x="470" y="0"/>
                </a:lnTo>
                <a:lnTo>
                  <a:pt x="457" y="0"/>
                </a:lnTo>
                <a:lnTo>
                  <a:pt x="445" y="0"/>
                </a:lnTo>
                <a:lnTo>
                  <a:pt x="443" y="0"/>
                </a:lnTo>
                <a:lnTo>
                  <a:pt x="441" y="0"/>
                </a:lnTo>
                <a:lnTo>
                  <a:pt x="434" y="0"/>
                </a:lnTo>
                <a:lnTo>
                  <a:pt x="426" y="0"/>
                </a:lnTo>
                <a:lnTo>
                  <a:pt x="417" y="0"/>
                </a:lnTo>
                <a:lnTo>
                  <a:pt x="421" y="3"/>
                </a:lnTo>
                <a:lnTo>
                  <a:pt x="414" y="0"/>
                </a:lnTo>
                <a:lnTo>
                  <a:pt x="409" y="0"/>
                </a:lnTo>
                <a:lnTo>
                  <a:pt x="398" y="0"/>
                </a:lnTo>
                <a:lnTo>
                  <a:pt x="398" y="3"/>
                </a:lnTo>
                <a:lnTo>
                  <a:pt x="400" y="4"/>
                </a:lnTo>
                <a:lnTo>
                  <a:pt x="396" y="4"/>
                </a:lnTo>
                <a:lnTo>
                  <a:pt x="401" y="7"/>
                </a:lnTo>
                <a:lnTo>
                  <a:pt x="400" y="7"/>
                </a:lnTo>
                <a:lnTo>
                  <a:pt x="394" y="7"/>
                </a:lnTo>
                <a:lnTo>
                  <a:pt x="396" y="8"/>
                </a:lnTo>
                <a:lnTo>
                  <a:pt x="394" y="8"/>
                </a:lnTo>
                <a:lnTo>
                  <a:pt x="390" y="7"/>
                </a:lnTo>
                <a:lnTo>
                  <a:pt x="384" y="7"/>
                </a:lnTo>
                <a:lnTo>
                  <a:pt x="374" y="4"/>
                </a:lnTo>
                <a:lnTo>
                  <a:pt x="368" y="4"/>
                </a:lnTo>
                <a:lnTo>
                  <a:pt x="364" y="3"/>
                </a:lnTo>
                <a:lnTo>
                  <a:pt x="357" y="3"/>
                </a:lnTo>
                <a:lnTo>
                  <a:pt x="354" y="4"/>
                </a:lnTo>
                <a:lnTo>
                  <a:pt x="348" y="4"/>
                </a:lnTo>
                <a:lnTo>
                  <a:pt x="344" y="4"/>
                </a:lnTo>
                <a:lnTo>
                  <a:pt x="333" y="4"/>
                </a:lnTo>
                <a:lnTo>
                  <a:pt x="344" y="7"/>
                </a:lnTo>
                <a:lnTo>
                  <a:pt x="335" y="7"/>
                </a:lnTo>
                <a:lnTo>
                  <a:pt x="364" y="8"/>
                </a:lnTo>
                <a:lnTo>
                  <a:pt x="365" y="9"/>
                </a:lnTo>
                <a:lnTo>
                  <a:pt x="364" y="12"/>
                </a:lnTo>
                <a:lnTo>
                  <a:pt x="364" y="9"/>
                </a:lnTo>
                <a:lnTo>
                  <a:pt x="361" y="8"/>
                </a:lnTo>
                <a:lnTo>
                  <a:pt x="352" y="8"/>
                </a:lnTo>
                <a:lnTo>
                  <a:pt x="338" y="8"/>
                </a:lnTo>
                <a:lnTo>
                  <a:pt x="337" y="8"/>
                </a:lnTo>
                <a:lnTo>
                  <a:pt x="335" y="7"/>
                </a:lnTo>
                <a:lnTo>
                  <a:pt x="333" y="7"/>
                </a:lnTo>
                <a:lnTo>
                  <a:pt x="327" y="4"/>
                </a:lnTo>
                <a:lnTo>
                  <a:pt x="321" y="7"/>
                </a:lnTo>
                <a:lnTo>
                  <a:pt x="320" y="7"/>
                </a:lnTo>
                <a:lnTo>
                  <a:pt x="324" y="8"/>
                </a:lnTo>
                <a:lnTo>
                  <a:pt x="327" y="8"/>
                </a:lnTo>
                <a:lnTo>
                  <a:pt x="335" y="9"/>
                </a:lnTo>
                <a:lnTo>
                  <a:pt x="338" y="12"/>
                </a:lnTo>
                <a:lnTo>
                  <a:pt x="342" y="12"/>
                </a:lnTo>
                <a:lnTo>
                  <a:pt x="356" y="13"/>
                </a:lnTo>
                <a:lnTo>
                  <a:pt x="340" y="13"/>
                </a:lnTo>
                <a:lnTo>
                  <a:pt x="335" y="13"/>
                </a:lnTo>
                <a:lnTo>
                  <a:pt x="333" y="13"/>
                </a:lnTo>
                <a:lnTo>
                  <a:pt x="333" y="16"/>
                </a:lnTo>
                <a:lnTo>
                  <a:pt x="335" y="16"/>
                </a:lnTo>
                <a:lnTo>
                  <a:pt x="329" y="17"/>
                </a:lnTo>
                <a:lnTo>
                  <a:pt x="331" y="17"/>
                </a:lnTo>
                <a:lnTo>
                  <a:pt x="333" y="17"/>
                </a:lnTo>
                <a:lnTo>
                  <a:pt x="325" y="20"/>
                </a:lnTo>
                <a:lnTo>
                  <a:pt x="317" y="17"/>
                </a:lnTo>
                <a:lnTo>
                  <a:pt x="304" y="13"/>
                </a:lnTo>
                <a:lnTo>
                  <a:pt x="291" y="12"/>
                </a:lnTo>
                <a:lnTo>
                  <a:pt x="281" y="9"/>
                </a:lnTo>
                <a:lnTo>
                  <a:pt x="273" y="12"/>
                </a:lnTo>
                <a:lnTo>
                  <a:pt x="273" y="13"/>
                </a:lnTo>
                <a:lnTo>
                  <a:pt x="276" y="16"/>
                </a:lnTo>
                <a:lnTo>
                  <a:pt x="283" y="17"/>
                </a:lnTo>
                <a:lnTo>
                  <a:pt x="276" y="17"/>
                </a:lnTo>
                <a:lnTo>
                  <a:pt x="269" y="17"/>
                </a:lnTo>
                <a:lnTo>
                  <a:pt x="280" y="21"/>
                </a:lnTo>
                <a:lnTo>
                  <a:pt x="273" y="20"/>
                </a:lnTo>
                <a:lnTo>
                  <a:pt x="269" y="20"/>
                </a:lnTo>
                <a:lnTo>
                  <a:pt x="256" y="17"/>
                </a:lnTo>
                <a:lnTo>
                  <a:pt x="251" y="16"/>
                </a:lnTo>
                <a:lnTo>
                  <a:pt x="247" y="20"/>
                </a:lnTo>
                <a:lnTo>
                  <a:pt x="243" y="21"/>
                </a:lnTo>
                <a:lnTo>
                  <a:pt x="238" y="21"/>
                </a:lnTo>
                <a:lnTo>
                  <a:pt x="242" y="20"/>
                </a:lnTo>
                <a:lnTo>
                  <a:pt x="246" y="16"/>
                </a:lnTo>
                <a:lnTo>
                  <a:pt x="246" y="13"/>
                </a:lnTo>
                <a:lnTo>
                  <a:pt x="243" y="13"/>
                </a:lnTo>
                <a:lnTo>
                  <a:pt x="238" y="12"/>
                </a:lnTo>
                <a:lnTo>
                  <a:pt x="230" y="13"/>
                </a:lnTo>
                <a:lnTo>
                  <a:pt x="223" y="13"/>
                </a:lnTo>
                <a:lnTo>
                  <a:pt x="212" y="13"/>
                </a:lnTo>
                <a:lnTo>
                  <a:pt x="202" y="16"/>
                </a:lnTo>
                <a:lnTo>
                  <a:pt x="188" y="16"/>
                </a:lnTo>
                <a:lnTo>
                  <a:pt x="194" y="17"/>
                </a:lnTo>
                <a:lnTo>
                  <a:pt x="198" y="20"/>
                </a:lnTo>
                <a:lnTo>
                  <a:pt x="202" y="21"/>
                </a:lnTo>
                <a:lnTo>
                  <a:pt x="196" y="21"/>
                </a:lnTo>
                <a:lnTo>
                  <a:pt x="194" y="21"/>
                </a:lnTo>
                <a:lnTo>
                  <a:pt x="192" y="20"/>
                </a:lnTo>
                <a:lnTo>
                  <a:pt x="190" y="17"/>
                </a:lnTo>
                <a:lnTo>
                  <a:pt x="186" y="17"/>
                </a:lnTo>
                <a:lnTo>
                  <a:pt x="172" y="17"/>
                </a:lnTo>
                <a:lnTo>
                  <a:pt x="167" y="20"/>
                </a:lnTo>
                <a:lnTo>
                  <a:pt x="167" y="21"/>
                </a:lnTo>
                <a:lnTo>
                  <a:pt x="168" y="21"/>
                </a:lnTo>
                <a:lnTo>
                  <a:pt x="167" y="23"/>
                </a:lnTo>
                <a:lnTo>
                  <a:pt x="163" y="25"/>
                </a:lnTo>
                <a:lnTo>
                  <a:pt x="166" y="25"/>
                </a:lnTo>
                <a:lnTo>
                  <a:pt x="158" y="27"/>
                </a:lnTo>
                <a:lnTo>
                  <a:pt x="149" y="25"/>
                </a:lnTo>
                <a:lnTo>
                  <a:pt x="145" y="25"/>
                </a:lnTo>
                <a:lnTo>
                  <a:pt x="141" y="27"/>
                </a:lnTo>
                <a:lnTo>
                  <a:pt x="141" y="29"/>
                </a:lnTo>
                <a:lnTo>
                  <a:pt x="139" y="27"/>
                </a:lnTo>
                <a:lnTo>
                  <a:pt x="135" y="27"/>
                </a:lnTo>
                <a:lnTo>
                  <a:pt x="131" y="27"/>
                </a:lnTo>
                <a:lnTo>
                  <a:pt x="114" y="31"/>
                </a:lnTo>
                <a:lnTo>
                  <a:pt x="98" y="33"/>
                </a:lnTo>
                <a:lnTo>
                  <a:pt x="93" y="35"/>
                </a:lnTo>
                <a:lnTo>
                  <a:pt x="91" y="37"/>
                </a:lnTo>
                <a:lnTo>
                  <a:pt x="89" y="37"/>
                </a:lnTo>
                <a:lnTo>
                  <a:pt x="95" y="39"/>
                </a:lnTo>
                <a:lnTo>
                  <a:pt x="105" y="39"/>
                </a:lnTo>
                <a:lnTo>
                  <a:pt x="111" y="39"/>
                </a:lnTo>
                <a:lnTo>
                  <a:pt x="109" y="40"/>
                </a:lnTo>
                <a:lnTo>
                  <a:pt x="106" y="46"/>
                </a:lnTo>
                <a:lnTo>
                  <a:pt x="102" y="48"/>
                </a:lnTo>
                <a:lnTo>
                  <a:pt x="97" y="48"/>
                </a:lnTo>
                <a:lnTo>
                  <a:pt x="89" y="50"/>
                </a:lnTo>
                <a:lnTo>
                  <a:pt x="80" y="50"/>
                </a:lnTo>
                <a:lnTo>
                  <a:pt x="69" y="52"/>
                </a:lnTo>
                <a:lnTo>
                  <a:pt x="62" y="52"/>
                </a:lnTo>
                <a:lnTo>
                  <a:pt x="54" y="53"/>
                </a:lnTo>
                <a:lnTo>
                  <a:pt x="53" y="53"/>
                </a:lnTo>
                <a:lnTo>
                  <a:pt x="45" y="56"/>
                </a:lnTo>
                <a:lnTo>
                  <a:pt x="38" y="56"/>
                </a:lnTo>
                <a:lnTo>
                  <a:pt x="32" y="57"/>
                </a:lnTo>
                <a:lnTo>
                  <a:pt x="22" y="57"/>
                </a:lnTo>
                <a:lnTo>
                  <a:pt x="14" y="60"/>
                </a:lnTo>
                <a:lnTo>
                  <a:pt x="9" y="61"/>
                </a:lnTo>
                <a:lnTo>
                  <a:pt x="12" y="61"/>
                </a:lnTo>
                <a:lnTo>
                  <a:pt x="9" y="64"/>
                </a:lnTo>
                <a:lnTo>
                  <a:pt x="4" y="64"/>
                </a:lnTo>
                <a:lnTo>
                  <a:pt x="12" y="66"/>
                </a:lnTo>
                <a:lnTo>
                  <a:pt x="18" y="66"/>
                </a:lnTo>
                <a:lnTo>
                  <a:pt x="14" y="69"/>
                </a:lnTo>
                <a:lnTo>
                  <a:pt x="22" y="69"/>
                </a:lnTo>
                <a:lnTo>
                  <a:pt x="28" y="70"/>
                </a:lnTo>
                <a:lnTo>
                  <a:pt x="34" y="69"/>
                </a:lnTo>
                <a:lnTo>
                  <a:pt x="30" y="70"/>
                </a:lnTo>
                <a:lnTo>
                  <a:pt x="28" y="70"/>
                </a:lnTo>
                <a:lnTo>
                  <a:pt x="25" y="70"/>
                </a:lnTo>
                <a:lnTo>
                  <a:pt x="32" y="73"/>
                </a:lnTo>
                <a:lnTo>
                  <a:pt x="38" y="73"/>
                </a:lnTo>
                <a:lnTo>
                  <a:pt x="40" y="73"/>
                </a:lnTo>
                <a:lnTo>
                  <a:pt x="41" y="70"/>
                </a:lnTo>
                <a:lnTo>
                  <a:pt x="44" y="70"/>
                </a:lnTo>
                <a:lnTo>
                  <a:pt x="45" y="73"/>
                </a:lnTo>
                <a:lnTo>
                  <a:pt x="53" y="73"/>
                </a:lnTo>
                <a:lnTo>
                  <a:pt x="58" y="70"/>
                </a:lnTo>
                <a:lnTo>
                  <a:pt x="65" y="69"/>
                </a:lnTo>
                <a:lnTo>
                  <a:pt x="66" y="70"/>
                </a:lnTo>
                <a:lnTo>
                  <a:pt x="69" y="73"/>
                </a:lnTo>
                <a:lnTo>
                  <a:pt x="62" y="73"/>
                </a:lnTo>
                <a:lnTo>
                  <a:pt x="61" y="74"/>
                </a:lnTo>
                <a:lnTo>
                  <a:pt x="57" y="74"/>
                </a:lnTo>
                <a:lnTo>
                  <a:pt x="52" y="74"/>
                </a:lnTo>
                <a:lnTo>
                  <a:pt x="34" y="74"/>
                </a:lnTo>
                <a:lnTo>
                  <a:pt x="40" y="77"/>
                </a:lnTo>
                <a:lnTo>
                  <a:pt x="32" y="77"/>
                </a:lnTo>
                <a:lnTo>
                  <a:pt x="14" y="77"/>
                </a:lnTo>
                <a:lnTo>
                  <a:pt x="9" y="78"/>
                </a:lnTo>
                <a:lnTo>
                  <a:pt x="8" y="81"/>
                </a:lnTo>
                <a:lnTo>
                  <a:pt x="9" y="81"/>
                </a:lnTo>
                <a:lnTo>
                  <a:pt x="13" y="82"/>
                </a:lnTo>
                <a:lnTo>
                  <a:pt x="17" y="81"/>
                </a:lnTo>
                <a:lnTo>
                  <a:pt x="21" y="78"/>
                </a:lnTo>
                <a:lnTo>
                  <a:pt x="25" y="78"/>
                </a:lnTo>
                <a:lnTo>
                  <a:pt x="21" y="81"/>
                </a:lnTo>
                <a:lnTo>
                  <a:pt x="17" y="82"/>
                </a:lnTo>
                <a:lnTo>
                  <a:pt x="26" y="84"/>
                </a:lnTo>
                <a:lnTo>
                  <a:pt x="36" y="82"/>
                </a:lnTo>
                <a:lnTo>
                  <a:pt x="36" y="84"/>
                </a:lnTo>
                <a:lnTo>
                  <a:pt x="34" y="84"/>
                </a:lnTo>
                <a:lnTo>
                  <a:pt x="28" y="84"/>
                </a:lnTo>
                <a:lnTo>
                  <a:pt x="22" y="86"/>
                </a:lnTo>
                <a:lnTo>
                  <a:pt x="17" y="88"/>
                </a:lnTo>
                <a:lnTo>
                  <a:pt x="21" y="90"/>
                </a:lnTo>
                <a:lnTo>
                  <a:pt x="26" y="90"/>
                </a:lnTo>
                <a:lnTo>
                  <a:pt x="25" y="92"/>
                </a:lnTo>
                <a:lnTo>
                  <a:pt x="26" y="92"/>
                </a:lnTo>
                <a:lnTo>
                  <a:pt x="32" y="92"/>
                </a:lnTo>
                <a:lnTo>
                  <a:pt x="38" y="94"/>
                </a:lnTo>
                <a:lnTo>
                  <a:pt x="44" y="94"/>
                </a:lnTo>
                <a:lnTo>
                  <a:pt x="40" y="92"/>
                </a:lnTo>
                <a:lnTo>
                  <a:pt x="38" y="90"/>
                </a:lnTo>
                <a:lnTo>
                  <a:pt x="41" y="90"/>
                </a:lnTo>
                <a:lnTo>
                  <a:pt x="45" y="92"/>
                </a:lnTo>
                <a:lnTo>
                  <a:pt x="48" y="92"/>
                </a:lnTo>
                <a:lnTo>
                  <a:pt x="49" y="90"/>
                </a:lnTo>
                <a:lnTo>
                  <a:pt x="53" y="90"/>
                </a:lnTo>
                <a:lnTo>
                  <a:pt x="54" y="90"/>
                </a:lnTo>
                <a:lnTo>
                  <a:pt x="53" y="92"/>
                </a:lnTo>
                <a:lnTo>
                  <a:pt x="54" y="92"/>
                </a:lnTo>
                <a:lnTo>
                  <a:pt x="58" y="90"/>
                </a:lnTo>
                <a:lnTo>
                  <a:pt x="62" y="90"/>
                </a:lnTo>
                <a:lnTo>
                  <a:pt x="65" y="90"/>
                </a:lnTo>
                <a:lnTo>
                  <a:pt x="66" y="90"/>
                </a:lnTo>
                <a:lnTo>
                  <a:pt x="70" y="88"/>
                </a:lnTo>
                <a:lnTo>
                  <a:pt x="72" y="90"/>
                </a:lnTo>
                <a:lnTo>
                  <a:pt x="80" y="88"/>
                </a:lnTo>
                <a:lnTo>
                  <a:pt x="85" y="88"/>
                </a:lnTo>
                <a:lnTo>
                  <a:pt x="85" y="90"/>
                </a:lnTo>
                <a:lnTo>
                  <a:pt x="91" y="90"/>
                </a:lnTo>
                <a:lnTo>
                  <a:pt x="95" y="90"/>
                </a:lnTo>
                <a:lnTo>
                  <a:pt x="106" y="90"/>
                </a:lnTo>
                <a:lnTo>
                  <a:pt x="105" y="92"/>
                </a:lnTo>
                <a:lnTo>
                  <a:pt x="110" y="92"/>
                </a:lnTo>
                <a:lnTo>
                  <a:pt x="111" y="92"/>
                </a:lnTo>
                <a:lnTo>
                  <a:pt x="111" y="94"/>
                </a:lnTo>
                <a:lnTo>
                  <a:pt x="114" y="94"/>
                </a:lnTo>
                <a:lnTo>
                  <a:pt x="122" y="96"/>
                </a:lnTo>
                <a:lnTo>
                  <a:pt x="119" y="96"/>
                </a:lnTo>
                <a:lnTo>
                  <a:pt x="122" y="97"/>
                </a:lnTo>
                <a:lnTo>
                  <a:pt x="127" y="96"/>
                </a:lnTo>
                <a:lnTo>
                  <a:pt x="126" y="97"/>
                </a:lnTo>
                <a:lnTo>
                  <a:pt x="127" y="97"/>
                </a:lnTo>
                <a:lnTo>
                  <a:pt x="127" y="100"/>
                </a:lnTo>
                <a:lnTo>
                  <a:pt x="123" y="101"/>
                </a:lnTo>
                <a:lnTo>
                  <a:pt x="126" y="101"/>
                </a:lnTo>
                <a:lnTo>
                  <a:pt x="123" y="104"/>
                </a:lnTo>
                <a:lnTo>
                  <a:pt x="126" y="104"/>
                </a:lnTo>
                <a:lnTo>
                  <a:pt x="123" y="105"/>
                </a:lnTo>
                <a:lnTo>
                  <a:pt x="129" y="108"/>
                </a:lnTo>
                <a:lnTo>
                  <a:pt x="133" y="108"/>
                </a:lnTo>
                <a:lnTo>
                  <a:pt x="135" y="109"/>
                </a:lnTo>
                <a:lnTo>
                  <a:pt x="133" y="109"/>
                </a:lnTo>
                <a:lnTo>
                  <a:pt x="131" y="110"/>
                </a:lnTo>
                <a:lnTo>
                  <a:pt x="133" y="110"/>
                </a:lnTo>
                <a:lnTo>
                  <a:pt x="135" y="110"/>
                </a:lnTo>
                <a:lnTo>
                  <a:pt x="139" y="113"/>
                </a:lnTo>
                <a:lnTo>
                  <a:pt x="135" y="114"/>
                </a:lnTo>
                <a:lnTo>
                  <a:pt x="137" y="114"/>
                </a:lnTo>
                <a:lnTo>
                  <a:pt x="131" y="117"/>
                </a:lnTo>
                <a:lnTo>
                  <a:pt x="135" y="117"/>
                </a:lnTo>
                <a:lnTo>
                  <a:pt x="133" y="121"/>
                </a:lnTo>
                <a:lnTo>
                  <a:pt x="135" y="121"/>
                </a:lnTo>
                <a:lnTo>
                  <a:pt x="135" y="122"/>
                </a:lnTo>
                <a:lnTo>
                  <a:pt x="137" y="122"/>
                </a:lnTo>
                <a:lnTo>
                  <a:pt x="135" y="123"/>
                </a:lnTo>
                <a:lnTo>
                  <a:pt x="133" y="123"/>
                </a:lnTo>
                <a:lnTo>
                  <a:pt x="133" y="126"/>
                </a:lnTo>
                <a:lnTo>
                  <a:pt x="135" y="127"/>
                </a:lnTo>
                <a:lnTo>
                  <a:pt x="139" y="130"/>
                </a:lnTo>
                <a:lnTo>
                  <a:pt x="135" y="130"/>
                </a:lnTo>
                <a:lnTo>
                  <a:pt x="135" y="131"/>
                </a:lnTo>
                <a:lnTo>
                  <a:pt x="137" y="131"/>
                </a:lnTo>
                <a:lnTo>
                  <a:pt x="133" y="134"/>
                </a:lnTo>
                <a:lnTo>
                  <a:pt x="135" y="134"/>
                </a:lnTo>
                <a:lnTo>
                  <a:pt x="137" y="134"/>
                </a:lnTo>
                <a:lnTo>
                  <a:pt x="139" y="135"/>
                </a:lnTo>
                <a:lnTo>
                  <a:pt x="139" y="138"/>
                </a:lnTo>
                <a:lnTo>
                  <a:pt x="133" y="141"/>
                </a:lnTo>
                <a:lnTo>
                  <a:pt x="139" y="143"/>
                </a:lnTo>
                <a:lnTo>
                  <a:pt x="131" y="143"/>
                </a:lnTo>
                <a:lnTo>
                  <a:pt x="135" y="145"/>
                </a:lnTo>
                <a:lnTo>
                  <a:pt x="131" y="145"/>
                </a:lnTo>
                <a:lnTo>
                  <a:pt x="127" y="147"/>
                </a:lnTo>
                <a:lnTo>
                  <a:pt x="126" y="149"/>
                </a:lnTo>
                <a:lnTo>
                  <a:pt x="122" y="151"/>
                </a:lnTo>
                <a:lnTo>
                  <a:pt x="123" y="151"/>
                </a:lnTo>
                <a:lnTo>
                  <a:pt x="119" y="153"/>
                </a:lnTo>
                <a:lnTo>
                  <a:pt x="114" y="154"/>
                </a:lnTo>
                <a:lnTo>
                  <a:pt x="115" y="157"/>
                </a:lnTo>
                <a:lnTo>
                  <a:pt x="118" y="158"/>
                </a:lnTo>
                <a:lnTo>
                  <a:pt x="119" y="158"/>
                </a:lnTo>
                <a:lnTo>
                  <a:pt x="123" y="161"/>
                </a:lnTo>
                <a:lnTo>
                  <a:pt x="129" y="161"/>
                </a:lnTo>
                <a:lnTo>
                  <a:pt x="133" y="158"/>
                </a:lnTo>
                <a:lnTo>
                  <a:pt x="135" y="158"/>
                </a:lnTo>
                <a:lnTo>
                  <a:pt x="135" y="157"/>
                </a:lnTo>
                <a:lnTo>
                  <a:pt x="135" y="154"/>
                </a:lnTo>
                <a:lnTo>
                  <a:pt x="139" y="154"/>
                </a:lnTo>
                <a:lnTo>
                  <a:pt x="141" y="153"/>
                </a:lnTo>
                <a:lnTo>
                  <a:pt x="142" y="153"/>
                </a:lnTo>
                <a:lnTo>
                  <a:pt x="145" y="151"/>
                </a:lnTo>
                <a:lnTo>
                  <a:pt x="142" y="149"/>
                </a:lnTo>
                <a:lnTo>
                  <a:pt x="142" y="147"/>
                </a:lnTo>
                <a:lnTo>
                  <a:pt x="145" y="145"/>
                </a:lnTo>
                <a:lnTo>
                  <a:pt x="145" y="147"/>
                </a:lnTo>
                <a:lnTo>
                  <a:pt x="145" y="151"/>
                </a:lnTo>
                <a:lnTo>
                  <a:pt x="145" y="153"/>
                </a:lnTo>
                <a:lnTo>
                  <a:pt x="153" y="151"/>
                </a:lnTo>
                <a:lnTo>
                  <a:pt x="145" y="154"/>
                </a:lnTo>
                <a:lnTo>
                  <a:pt x="154" y="157"/>
                </a:lnTo>
                <a:lnTo>
                  <a:pt x="158" y="154"/>
                </a:lnTo>
                <a:lnTo>
                  <a:pt x="162" y="154"/>
                </a:lnTo>
                <a:lnTo>
                  <a:pt x="158" y="157"/>
                </a:lnTo>
                <a:lnTo>
                  <a:pt x="154" y="157"/>
                </a:lnTo>
                <a:lnTo>
                  <a:pt x="150" y="157"/>
                </a:lnTo>
                <a:lnTo>
                  <a:pt x="145" y="158"/>
                </a:lnTo>
                <a:lnTo>
                  <a:pt x="154" y="158"/>
                </a:lnTo>
                <a:lnTo>
                  <a:pt x="159" y="157"/>
                </a:lnTo>
                <a:lnTo>
                  <a:pt x="163" y="158"/>
                </a:lnTo>
                <a:lnTo>
                  <a:pt x="159" y="158"/>
                </a:lnTo>
                <a:lnTo>
                  <a:pt x="155" y="158"/>
                </a:lnTo>
                <a:lnTo>
                  <a:pt x="149" y="162"/>
                </a:lnTo>
                <a:lnTo>
                  <a:pt x="150" y="162"/>
                </a:lnTo>
                <a:lnTo>
                  <a:pt x="153" y="162"/>
                </a:lnTo>
                <a:lnTo>
                  <a:pt x="155" y="165"/>
                </a:lnTo>
                <a:lnTo>
                  <a:pt x="162" y="162"/>
                </a:lnTo>
                <a:lnTo>
                  <a:pt x="159" y="165"/>
                </a:lnTo>
                <a:lnTo>
                  <a:pt x="162" y="165"/>
                </a:lnTo>
                <a:lnTo>
                  <a:pt x="166" y="165"/>
                </a:lnTo>
                <a:lnTo>
                  <a:pt x="162" y="166"/>
                </a:lnTo>
                <a:lnTo>
                  <a:pt x="159" y="165"/>
                </a:lnTo>
                <a:lnTo>
                  <a:pt x="155" y="165"/>
                </a:lnTo>
                <a:lnTo>
                  <a:pt x="154" y="165"/>
                </a:lnTo>
                <a:lnTo>
                  <a:pt x="159" y="166"/>
                </a:lnTo>
                <a:lnTo>
                  <a:pt x="163" y="167"/>
                </a:lnTo>
                <a:lnTo>
                  <a:pt x="159" y="167"/>
                </a:lnTo>
                <a:lnTo>
                  <a:pt x="158" y="167"/>
                </a:lnTo>
                <a:lnTo>
                  <a:pt x="159" y="170"/>
                </a:lnTo>
                <a:lnTo>
                  <a:pt x="162" y="170"/>
                </a:lnTo>
                <a:lnTo>
                  <a:pt x="163" y="171"/>
                </a:lnTo>
                <a:lnTo>
                  <a:pt x="159" y="171"/>
                </a:lnTo>
                <a:lnTo>
                  <a:pt x="159" y="174"/>
                </a:lnTo>
                <a:lnTo>
                  <a:pt x="162" y="174"/>
                </a:lnTo>
                <a:lnTo>
                  <a:pt x="166" y="171"/>
                </a:lnTo>
                <a:lnTo>
                  <a:pt x="163" y="174"/>
                </a:lnTo>
                <a:lnTo>
                  <a:pt x="159" y="175"/>
                </a:lnTo>
                <a:lnTo>
                  <a:pt x="158" y="174"/>
                </a:lnTo>
                <a:lnTo>
                  <a:pt x="145" y="170"/>
                </a:lnTo>
                <a:lnTo>
                  <a:pt x="139" y="167"/>
                </a:lnTo>
                <a:lnTo>
                  <a:pt x="133" y="167"/>
                </a:lnTo>
                <a:lnTo>
                  <a:pt x="126" y="167"/>
                </a:lnTo>
                <a:lnTo>
                  <a:pt x="119" y="170"/>
                </a:lnTo>
                <a:lnTo>
                  <a:pt x="123" y="171"/>
                </a:lnTo>
                <a:lnTo>
                  <a:pt x="127" y="174"/>
                </a:lnTo>
                <a:lnTo>
                  <a:pt x="133" y="175"/>
                </a:lnTo>
                <a:lnTo>
                  <a:pt x="135" y="175"/>
                </a:lnTo>
                <a:lnTo>
                  <a:pt x="139" y="178"/>
                </a:lnTo>
                <a:lnTo>
                  <a:pt x="142" y="179"/>
                </a:lnTo>
                <a:lnTo>
                  <a:pt x="146" y="179"/>
                </a:lnTo>
                <a:lnTo>
                  <a:pt x="150" y="181"/>
                </a:lnTo>
                <a:lnTo>
                  <a:pt x="153" y="179"/>
                </a:lnTo>
                <a:lnTo>
                  <a:pt x="155" y="179"/>
                </a:lnTo>
                <a:lnTo>
                  <a:pt x="153" y="181"/>
                </a:lnTo>
                <a:lnTo>
                  <a:pt x="158" y="179"/>
                </a:lnTo>
                <a:lnTo>
                  <a:pt x="163" y="179"/>
                </a:lnTo>
                <a:lnTo>
                  <a:pt x="159" y="181"/>
                </a:lnTo>
                <a:lnTo>
                  <a:pt x="162" y="181"/>
                </a:lnTo>
                <a:lnTo>
                  <a:pt x="162" y="183"/>
                </a:lnTo>
                <a:lnTo>
                  <a:pt x="158" y="183"/>
                </a:lnTo>
                <a:lnTo>
                  <a:pt x="155" y="185"/>
                </a:lnTo>
                <a:lnTo>
                  <a:pt x="154" y="185"/>
                </a:lnTo>
                <a:lnTo>
                  <a:pt x="154" y="187"/>
                </a:lnTo>
                <a:lnTo>
                  <a:pt x="155" y="187"/>
                </a:lnTo>
                <a:lnTo>
                  <a:pt x="159" y="187"/>
                </a:lnTo>
                <a:lnTo>
                  <a:pt x="154" y="189"/>
                </a:lnTo>
                <a:lnTo>
                  <a:pt x="149" y="192"/>
                </a:lnTo>
                <a:lnTo>
                  <a:pt x="153" y="191"/>
                </a:lnTo>
                <a:lnTo>
                  <a:pt x="154" y="191"/>
                </a:lnTo>
                <a:lnTo>
                  <a:pt x="158" y="192"/>
                </a:lnTo>
                <a:lnTo>
                  <a:pt x="155" y="192"/>
                </a:lnTo>
                <a:lnTo>
                  <a:pt x="153" y="195"/>
                </a:lnTo>
                <a:lnTo>
                  <a:pt x="155" y="195"/>
                </a:lnTo>
                <a:lnTo>
                  <a:pt x="153" y="196"/>
                </a:lnTo>
                <a:lnTo>
                  <a:pt x="153" y="195"/>
                </a:lnTo>
                <a:lnTo>
                  <a:pt x="150" y="195"/>
                </a:lnTo>
                <a:lnTo>
                  <a:pt x="149" y="195"/>
                </a:lnTo>
                <a:lnTo>
                  <a:pt x="150" y="192"/>
                </a:lnTo>
                <a:lnTo>
                  <a:pt x="146" y="195"/>
                </a:lnTo>
                <a:lnTo>
                  <a:pt x="146" y="196"/>
                </a:lnTo>
                <a:lnTo>
                  <a:pt x="145" y="198"/>
                </a:lnTo>
                <a:lnTo>
                  <a:pt x="146" y="198"/>
                </a:lnTo>
                <a:lnTo>
                  <a:pt x="145" y="200"/>
                </a:lnTo>
                <a:lnTo>
                  <a:pt x="142" y="202"/>
                </a:lnTo>
                <a:lnTo>
                  <a:pt x="139" y="202"/>
                </a:lnTo>
                <a:lnTo>
                  <a:pt x="131" y="202"/>
                </a:lnTo>
                <a:lnTo>
                  <a:pt x="133" y="200"/>
                </a:lnTo>
                <a:lnTo>
                  <a:pt x="131" y="200"/>
                </a:lnTo>
                <a:lnTo>
                  <a:pt x="127" y="202"/>
                </a:lnTo>
                <a:lnTo>
                  <a:pt x="126" y="202"/>
                </a:lnTo>
                <a:lnTo>
                  <a:pt x="126" y="204"/>
                </a:lnTo>
                <a:lnTo>
                  <a:pt x="122" y="204"/>
                </a:lnTo>
                <a:lnTo>
                  <a:pt x="114" y="206"/>
                </a:lnTo>
                <a:lnTo>
                  <a:pt x="118" y="206"/>
                </a:lnTo>
                <a:lnTo>
                  <a:pt x="122" y="206"/>
                </a:lnTo>
                <a:lnTo>
                  <a:pt x="119" y="208"/>
                </a:lnTo>
                <a:lnTo>
                  <a:pt x="123" y="206"/>
                </a:lnTo>
                <a:lnTo>
                  <a:pt x="129" y="208"/>
                </a:lnTo>
                <a:lnTo>
                  <a:pt x="133" y="206"/>
                </a:lnTo>
                <a:lnTo>
                  <a:pt x="137" y="206"/>
                </a:lnTo>
                <a:lnTo>
                  <a:pt x="141" y="208"/>
                </a:lnTo>
                <a:lnTo>
                  <a:pt x="135" y="208"/>
                </a:lnTo>
                <a:lnTo>
                  <a:pt x="142" y="210"/>
                </a:lnTo>
                <a:lnTo>
                  <a:pt x="149" y="211"/>
                </a:lnTo>
                <a:lnTo>
                  <a:pt x="141" y="211"/>
                </a:lnTo>
                <a:lnTo>
                  <a:pt x="146" y="214"/>
                </a:lnTo>
                <a:lnTo>
                  <a:pt x="133" y="215"/>
                </a:lnTo>
                <a:lnTo>
                  <a:pt x="135" y="215"/>
                </a:lnTo>
                <a:lnTo>
                  <a:pt x="139" y="215"/>
                </a:lnTo>
                <a:lnTo>
                  <a:pt x="145" y="215"/>
                </a:lnTo>
                <a:lnTo>
                  <a:pt x="138" y="218"/>
                </a:lnTo>
                <a:lnTo>
                  <a:pt x="131" y="215"/>
                </a:lnTo>
                <a:lnTo>
                  <a:pt x="130" y="215"/>
                </a:lnTo>
                <a:lnTo>
                  <a:pt x="133" y="214"/>
                </a:lnTo>
                <a:lnTo>
                  <a:pt x="131" y="211"/>
                </a:lnTo>
                <a:lnTo>
                  <a:pt x="133" y="211"/>
                </a:lnTo>
                <a:lnTo>
                  <a:pt x="135" y="214"/>
                </a:lnTo>
                <a:lnTo>
                  <a:pt x="137" y="214"/>
                </a:lnTo>
                <a:lnTo>
                  <a:pt x="139" y="214"/>
                </a:lnTo>
                <a:lnTo>
                  <a:pt x="139" y="211"/>
                </a:lnTo>
                <a:lnTo>
                  <a:pt x="141" y="211"/>
                </a:lnTo>
                <a:lnTo>
                  <a:pt x="135" y="210"/>
                </a:lnTo>
                <a:lnTo>
                  <a:pt x="127" y="210"/>
                </a:lnTo>
                <a:lnTo>
                  <a:pt x="123" y="208"/>
                </a:lnTo>
                <a:lnTo>
                  <a:pt x="119" y="208"/>
                </a:lnTo>
                <a:lnTo>
                  <a:pt x="123" y="210"/>
                </a:lnTo>
                <a:lnTo>
                  <a:pt x="118" y="208"/>
                </a:lnTo>
                <a:lnTo>
                  <a:pt x="114" y="208"/>
                </a:lnTo>
                <a:lnTo>
                  <a:pt x="115" y="210"/>
                </a:lnTo>
                <a:lnTo>
                  <a:pt x="119" y="211"/>
                </a:lnTo>
                <a:lnTo>
                  <a:pt x="118" y="211"/>
                </a:lnTo>
                <a:lnTo>
                  <a:pt x="114" y="210"/>
                </a:lnTo>
                <a:lnTo>
                  <a:pt x="110" y="211"/>
                </a:lnTo>
                <a:lnTo>
                  <a:pt x="110" y="214"/>
                </a:lnTo>
                <a:lnTo>
                  <a:pt x="109" y="214"/>
                </a:lnTo>
                <a:lnTo>
                  <a:pt x="106" y="214"/>
                </a:lnTo>
                <a:lnTo>
                  <a:pt x="106" y="215"/>
                </a:lnTo>
                <a:lnTo>
                  <a:pt x="105" y="215"/>
                </a:lnTo>
                <a:lnTo>
                  <a:pt x="102" y="218"/>
                </a:lnTo>
                <a:lnTo>
                  <a:pt x="109" y="215"/>
                </a:lnTo>
                <a:lnTo>
                  <a:pt x="115" y="214"/>
                </a:lnTo>
                <a:lnTo>
                  <a:pt x="125" y="212"/>
                </a:lnTo>
                <a:lnTo>
                  <a:pt x="122" y="214"/>
                </a:lnTo>
                <a:lnTo>
                  <a:pt x="126" y="214"/>
                </a:lnTo>
                <a:lnTo>
                  <a:pt x="127" y="214"/>
                </a:lnTo>
                <a:lnTo>
                  <a:pt x="129" y="215"/>
                </a:lnTo>
                <a:lnTo>
                  <a:pt x="118" y="214"/>
                </a:lnTo>
                <a:lnTo>
                  <a:pt x="115" y="215"/>
                </a:lnTo>
                <a:lnTo>
                  <a:pt x="111" y="215"/>
                </a:lnTo>
                <a:lnTo>
                  <a:pt x="110" y="215"/>
                </a:lnTo>
                <a:lnTo>
                  <a:pt x="105" y="218"/>
                </a:lnTo>
                <a:lnTo>
                  <a:pt x="101" y="219"/>
                </a:lnTo>
                <a:lnTo>
                  <a:pt x="98" y="222"/>
                </a:lnTo>
                <a:lnTo>
                  <a:pt x="98" y="223"/>
                </a:lnTo>
                <a:lnTo>
                  <a:pt x="106" y="222"/>
                </a:lnTo>
                <a:lnTo>
                  <a:pt x="102" y="223"/>
                </a:lnTo>
                <a:lnTo>
                  <a:pt x="101" y="223"/>
                </a:lnTo>
                <a:lnTo>
                  <a:pt x="97" y="224"/>
                </a:lnTo>
                <a:lnTo>
                  <a:pt x="98" y="224"/>
                </a:lnTo>
                <a:lnTo>
                  <a:pt x="101" y="224"/>
                </a:lnTo>
                <a:lnTo>
                  <a:pt x="102" y="227"/>
                </a:lnTo>
                <a:lnTo>
                  <a:pt x="98" y="228"/>
                </a:lnTo>
                <a:lnTo>
                  <a:pt x="106" y="227"/>
                </a:lnTo>
                <a:lnTo>
                  <a:pt x="109" y="227"/>
                </a:lnTo>
                <a:lnTo>
                  <a:pt x="111" y="227"/>
                </a:lnTo>
                <a:lnTo>
                  <a:pt x="114" y="227"/>
                </a:lnTo>
                <a:lnTo>
                  <a:pt x="111" y="228"/>
                </a:lnTo>
                <a:lnTo>
                  <a:pt x="110" y="228"/>
                </a:lnTo>
                <a:lnTo>
                  <a:pt x="109" y="228"/>
                </a:lnTo>
                <a:lnTo>
                  <a:pt x="106" y="231"/>
                </a:lnTo>
                <a:lnTo>
                  <a:pt x="105" y="231"/>
                </a:lnTo>
                <a:lnTo>
                  <a:pt x="98" y="231"/>
                </a:lnTo>
                <a:lnTo>
                  <a:pt x="101" y="232"/>
                </a:lnTo>
                <a:lnTo>
                  <a:pt x="105" y="232"/>
                </a:lnTo>
                <a:lnTo>
                  <a:pt x="110" y="232"/>
                </a:lnTo>
                <a:lnTo>
                  <a:pt x="98" y="235"/>
                </a:lnTo>
                <a:lnTo>
                  <a:pt x="97" y="232"/>
                </a:lnTo>
                <a:lnTo>
                  <a:pt x="93" y="236"/>
                </a:lnTo>
                <a:lnTo>
                  <a:pt x="95" y="238"/>
                </a:lnTo>
                <a:lnTo>
                  <a:pt x="93" y="240"/>
                </a:lnTo>
                <a:lnTo>
                  <a:pt x="97" y="242"/>
                </a:lnTo>
                <a:lnTo>
                  <a:pt x="95" y="242"/>
                </a:lnTo>
                <a:lnTo>
                  <a:pt x="97" y="244"/>
                </a:lnTo>
                <a:lnTo>
                  <a:pt x="99" y="244"/>
                </a:lnTo>
                <a:lnTo>
                  <a:pt x="101" y="244"/>
                </a:lnTo>
                <a:lnTo>
                  <a:pt x="105" y="242"/>
                </a:lnTo>
                <a:lnTo>
                  <a:pt x="106" y="242"/>
                </a:lnTo>
                <a:lnTo>
                  <a:pt x="109" y="242"/>
                </a:lnTo>
                <a:lnTo>
                  <a:pt x="114" y="240"/>
                </a:lnTo>
                <a:lnTo>
                  <a:pt x="111" y="242"/>
                </a:lnTo>
                <a:lnTo>
                  <a:pt x="110" y="242"/>
                </a:lnTo>
                <a:lnTo>
                  <a:pt x="106" y="244"/>
                </a:lnTo>
                <a:lnTo>
                  <a:pt x="102" y="244"/>
                </a:lnTo>
                <a:lnTo>
                  <a:pt x="101" y="244"/>
                </a:lnTo>
                <a:lnTo>
                  <a:pt x="101" y="246"/>
                </a:lnTo>
                <a:lnTo>
                  <a:pt x="98" y="248"/>
                </a:lnTo>
                <a:lnTo>
                  <a:pt x="101" y="248"/>
                </a:lnTo>
                <a:lnTo>
                  <a:pt x="102" y="248"/>
                </a:lnTo>
                <a:lnTo>
                  <a:pt x="98" y="250"/>
                </a:lnTo>
                <a:lnTo>
                  <a:pt x="101" y="250"/>
                </a:lnTo>
                <a:lnTo>
                  <a:pt x="101" y="252"/>
                </a:lnTo>
                <a:lnTo>
                  <a:pt x="102" y="250"/>
                </a:lnTo>
                <a:lnTo>
                  <a:pt x="109" y="248"/>
                </a:lnTo>
                <a:lnTo>
                  <a:pt x="111" y="247"/>
                </a:lnTo>
                <a:lnTo>
                  <a:pt x="110" y="248"/>
                </a:lnTo>
                <a:lnTo>
                  <a:pt x="105" y="250"/>
                </a:lnTo>
                <a:lnTo>
                  <a:pt x="101" y="252"/>
                </a:lnTo>
                <a:lnTo>
                  <a:pt x="98" y="255"/>
                </a:lnTo>
                <a:lnTo>
                  <a:pt x="101" y="254"/>
                </a:lnTo>
                <a:lnTo>
                  <a:pt x="102" y="254"/>
                </a:lnTo>
                <a:lnTo>
                  <a:pt x="105" y="254"/>
                </a:lnTo>
                <a:lnTo>
                  <a:pt x="102" y="255"/>
                </a:lnTo>
                <a:lnTo>
                  <a:pt x="102" y="259"/>
                </a:lnTo>
                <a:lnTo>
                  <a:pt x="101" y="259"/>
                </a:lnTo>
                <a:lnTo>
                  <a:pt x="101" y="262"/>
                </a:lnTo>
                <a:lnTo>
                  <a:pt x="98" y="263"/>
                </a:lnTo>
                <a:lnTo>
                  <a:pt x="97" y="271"/>
                </a:lnTo>
                <a:lnTo>
                  <a:pt x="101" y="268"/>
                </a:lnTo>
                <a:lnTo>
                  <a:pt x="105" y="265"/>
                </a:lnTo>
                <a:lnTo>
                  <a:pt x="109" y="262"/>
                </a:lnTo>
                <a:lnTo>
                  <a:pt x="111" y="262"/>
                </a:lnTo>
                <a:lnTo>
                  <a:pt x="110" y="263"/>
                </a:lnTo>
                <a:lnTo>
                  <a:pt x="114" y="263"/>
                </a:lnTo>
                <a:lnTo>
                  <a:pt x="115" y="262"/>
                </a:lnTo>
                <a:lnTo>
                  <a:pt x="118" y="259"/>
                </a:lnTo>
                <a:lnTo>
                  <a:pt x="119" y="262"/>
                </a:lnTo>
                <a:lnTo>
                  <a:pt x="122" y="262"/>
                </a:lnTo>
                <a:lnTo>
                  <a:pt x="126" y="259"/>
                </a:lnTo>
                <a:lnTo>
                  <a:pt x="123" y="262"/>
                </a:lnTo>
                <a:lnTo>
                  <a:pt x="123" y="263"/>
                </a:lnTo>
                <a:lnTo>
                  <a:pt x="126" y="263"/>
                </a:lnTo>
                <a:lnTo>
                  <a:pt x="123" y="265"/>
                </a:lnTo>
                <a:lnTo>
                  <a:pt x="126" y="267"/>
                </a:lnTo>
                <a:lnTo>
                  <a:pt x="127" y="268"/>
                </a:lnTo>
                <a:lnTo>
                  <a:pt x="123" y="267"/>
                </a:lnTo>
                <a:lnTo>
                  <a:pt x="122" y="265"/>
                </a:lnTo>
                <a:lnTo>
                  <a:pt x="119" y="263"/>
                </a:lnTo>
                <a:lnTo>
                  <a:pt x="118" y="263"/>
                </a:lnTo>
                <a:lnTo>
                  <a:pt x="114" y="263"/>
                </a:lnTo>
                <a:lnTo>
                  <a:pt x="118" y="265"/>
                </a:lnTo>
                <a:lnTo>
                  <a:pt x="115" y="265"/>
                </a:lnTo>
                <a:lnTo>
                  <a:pt x="118" y="267"/>
                </a:lnTo>
                <a:lnTo>
                  <a:pt x="114" y="267"/>
                </a:lnTo>
                <a:lnTo>
                  <a:pt x="110" y="268"/>
                </a:lnTo>
                <a:lnTo>
                  <a:pt x="109" y="271"/>
                </a:lnTo>
                <a:lnTo>
                  <a:pt x="106" y="271"/>
                </a:lnTo>
                <a:lnTo>
                  <a:pt x="102" y="271"/>
                </a:lnTo>
                <a:lnTo>
                  <a:pt x="101" y="272"/>
                </a:lnTo>
                <a:lnTo>
                  <a:pt x="102" y="275"/>
                </a:lnTo>
                <a:lnTo>
                  <a:pt x="101" y="276"/>
                </a:lnTo>
                <a:lnTo>
                  <a:pt x="102" y="276"/>
                </a:lnTo>
                <a:lnTo>
                  <a:pt x="98" y="279"/>
                </a:lnTo>
                <a:lnTo>
                  <a:pt x="98" y="280"/>
                </a:lnTo>
                <a:lnTo>
                  <a:pt x="101" y="281"/>
                </a:lnTo>
                <a:lnTo>
                  <a:pt x="102" y="280"/>
                </a:lnTo>
                <a:lnTo>
                  <a:pt x="105" y="279"/>
                </a:lnTo>
                <a:lnTo>
                  <a:pt x="110" y="279"/>
                </a:lnTo>
                <a:lnTo>
                  <a:pt x="106" y="280"/>
                </a:lnTo>
                <a:lnTo>
                  <a:pt x="102" y="280"/>
                </a:lnTo>
                <a:lnTo>
                  <a:pt x="102" y="281"/>
                </a:lnTo>
                <a:lnTo>
                  <a:pt x="101" y="281"/>
                </a:lnTo>
                <a:lnTo>
                  <a:pt x="105" y="284"/>
                </a:lnTo>
                <a:lnTo>
                  <a:pt x="101" y="284"/>
                </a:lnTo>
                <a:lnTo>
                  <a:pt x="101" y="285"/>
                </a:lnTo>
                <a:lnTo>
                  <a:pt x="102" y="285"/>
                </a:lnTo>
                <a:lnTo>
                  <a:pt x="102" y="288"/>
                </a:lnTo>
                <a:lnTo>
                  <a:pt x="106" y="285"/>
                </a:lnTo>
                <a:lnTo>
                  <a:pt x="111" y="285"/>
                </a:lnTo>
                <a:lnTo>
                  <a:pt x="109" y="288"/>
                </a:lnTo>
                <a:lnTo>
                  <a:pt x="106" y="288"/>
                </a:lnTo>
                <a:lnTo>
                  <a:pt x="105" y="289"/>
                </a:lnTo>
                <a:lnTo>
                  <a:pt x="106" y="289"/>
                </a:lnTo>
                <a:lnTo>
                  <a:pt x="109" y="289"/>
                </a:lnTo>
                <a:lnTo>
                  <a:pt x="106" y="293"/>
                </a:lnTo>
                <a:lnTo>
                  <a:pt x="109" y="293"/>
                </a:lnTo>
                <a:lnTo>
                  <a:pt x="105" y="297"/>
                </a:lnTo>
                <a:lnTo>
                  <a:pt x="105" y="299"/>
                </a:lnTo>
                <a:lnTo>
                  <a:pt x="109" y="301"/>
                </a:lnTo>
                <a:lnTo>
                  <a:pt x="114" y="303"/>
                </a:lnTo>
                <a:lnTo>
                  <a:pt x="110" y="303"/>
                </a:lnTo>
                <a:lnTo>
                  <a:pt x="114" y="305"/>
                </a:lnTo>
                <a:lnTo>
                  <a:pt x="111" y="305"/>
                </a:lnTo>
                <a:lnTo>
                  <a:pt x="110" y="305"/>
                </a:lnTo>
                <a:lnTo>
                  <a:pt x="109" y="307"/>
                </a:lnTo>
                <a:lnTo>
                  <a:pt x="114" y="307"/>
                </a:lnTo>
                <a:lnTo>
                  <a:pt x="118" y="303"/>
                </a:lnTo>
                <a:lnTo>
                  <a:pt x="118" y="305"/>
                </a:lnTo>
                <a:lnTo>
                  <a:pt x="119" y="305"/>
                </a:lnTo>
                <a:lnTo>
                  <a:pt x="114" y="307"/>
                </a:lnTo>
                <a:lnTo>
                  <a:pt x="111" y="309"/>
                </a:lnTo>
                <a:lnTo>
                  <a:pt x="111" y="311"/>
                </a:lnTo>
                <a:lnTo>
                  <a:pt x="115" y="309"/>
                </a:lnTo>
                <a:lnTo>
                  <a:pt x="115" y="307"/>
                </a:lnTo>
                <a:lnTo>
                  <a:pt x="119" y="307"/>
                </a:lnTo>
                <a:lnTo>
                  <a:pt x="115" y="309"/>
                </a:lnTo>
                <a:lnTo>
                  <a:pt x="114" y="311"/>
                </a:lnTo>
                <a:lnTo>
                  <a:pt x="115" y="311"/>
                </a:lnTo>
                <a:lnTo>
                  <a:pt x="114" y="312"/>
                </a:lnTo>
                <a:lnTo>
                  <a:pt x="110" y="315"/>
                </a:lnTo>
                <a:lnTo>
                  <a:pt x="114" y="315"/>
                </a:lnTo>
                <a:lnTo>
                  <a:pt x="115" y="315"/>
                </a:lnTo>
                <a:lnTo>
                  <a:pt x="122" y="312"/>
                </a:lnTo>
                <a:lnTo>
                  <a:pt x="119" y="315"/>
                </a:lnTo>
                <a:lnTo>
                  <a:pt x="118" y="315"/>
                </a:lnTo>
                <a:lnTo>
                  <a:pt x="111" y="316"/>
                </a:lnTo>
                <a:lnTo>
                  <a:pt x="115" y="316"/>
                </a:lnTo>
                <a:lnTo>
                  <a:pt x="119" y="316"/>
                </a:lnTo>
                <a:lnTo>
                  <a:pt x="118" y="319"/>
                </a:lnTo>
                <a:lnTo>
                  <a:pt x="118" y="320"/>
                </a:lnTo>
                <a:lnTo>
                  <a:pt x="119" y="319"/>
                </a:lnTo>
                <a:lnTo>
                  <a:pt x="119" y="320"/>
                </a:lnTo>
                <a:lnTo>
                  <a:pt x="122" y="319"/>
                </a:lnTo>
                <a:lnTo>
                  <a:pt x="123" y="319"/>
                </a:lnTo>
                <a:lnTo>
                  <a:pt x="122" y="320"/>
                </a:lnTo>
                <a:lnTo>
                  <a:pt x="123" y="320"/>
                </a:lnTo>
                <a:lnTo>
                  <a:pt x="126" y="320"/>
                </a:lnTo>
                <a:lnTo>
                  <a:pt x="123" y="323"/>
                </a:lnTo>
                <a:lnTo>
                  <a:pt x="126" y="323"/>
                </a:lnTo>
                <a:lnTo>
                  <a:pt x="118" y="325"/>
                </a:lnTo>
                <a:lnTo>
                  <a:pt x="123" y="325"/>
                </a:lnTo>
                <a:lnTo>
                  <a:pt x="129" y="324"/>
                </a:lnTo>
                <a:lnTo>
                  <a:pt x="135" y="324"/>
                </a:lnTo>
                <a:lnTo>
                  <a:pt x="133" y="325"/>
                </a:lnTo>
                <a:lnTo>
                  <a:pt x="137" y="325"/>
                </a:lnTo>
                <a:lnTo>
                  <a:pt x="137" y="324"/>
                </a:lnTo>
                <a:lnTo>
                  <a:pt x="141" y="323"/>
                </a:lnTo>
                <a:lnTo>
                  <a:pt x="142" y="323"/>
                </a:lnTo>
                <a:lnTo>
                  <a:pt x="145" y="324"/>
                </a:lnTo>
                <a:lnTo>
                  <a:pt x="146" y="323"/>
                </a:lnTo>
                <a:lnTo>
                  <a:pt x="145" y="323"/>
                </a:lnTo>
                <a:lnTo>
                  <a:pt x="149" y="320"/>
                </a:lnTo>
                <a:lnTo>
                  <a:pt x="150" y="320"/>
                </a:lnTo>
                <a:lnTo>
                  <a:pt x="149" y="319"/>
                </a:lnTo>
                <a:lnTo>
                  <a:pt x="150" y="319"/>
                </a:lnTo>
                <a:lnTo>
                  <a:pt x="153" y="319"/>
                </a:lnTo>
                <a:lnTo>
                  <a:pt x="153" y="320"/>
                </a:lnTo>
                <a:lnTo>
                  <a:pt x="150" y="323"/>
                </a:lnTo>
                <a:lnTo>
                  <a:pt x="149" y="323"/>
                </a:lnTo>
                <a:lnTo>
                  <a:pt x="146" y="324"/>
                </a:lnTo>
                <a:lnTo>
                  <a:pt x="153" y="323"/>
                </a:lnTo>
                <a:lnTo>
                  <a:pt x="149" y="324"/>
                </a:lnTo>
                <a:lnTo>
                  <a:pt x="146" y="325"/>
                </a:lnTo>
                <a:lnTo>
                  <a:pt x="149" y="325"/>
                </a:lnTo>
                <a:lnTo>
                  <a:pt x="150" y="325"/>
                </a:lnTo>
                <a:lnTo>
                  <a:pt x="149" y="328"/>
                </a:lnTo>
                <a:lnTo>
                  <a:pt x="150" y="328"/>
                </a:lnTo>
                <a:lnTo>
                  <a:pt x="145" y="329"/>
                </a:lnTo>
                <a:lnTo>
                  <a:pt x="149" y="329"/>
                </a:lnTo>
                <a:lnTo>
                  <a:pt x="150" y="329"/>
                </a:lnTo>
                <a:lnTo>
                  <a:pt x="150" y="332"/>
                </a:lnTo>
                <a:lnTo>
                  <a:pt x="153" y="329"/>
                </a:lnTo>
                <a:lnTo>
                  <a:pt x="155" y="328"/>
                </a:lnTo>
                <a:lnTo>
                  <a:pt x="153" y="332"/>
                </a:lnTo>
                <a:lnTo>
                  <a:pt x="155" y="329"/>
                </a:lnTo>
                <a:lnTo>
                  <a:pt x="154" y="332"/>
                </a:lnTo>
                <a:lnTo>
                  <a:pt x="158" y="329"/>
                </a:lnTo>
                <a:lnTo>
                  <a:pt x="162" y="328"/>
                </a:lnTo>
                <a:lnTo>
                  <a:pt x="158" y="332"/>
                </a:lnTo>
                <a:lnTo>
                  <a:pt x="155" y="333"/>
                </a:lnTo>
                <a:lnTo>
                  <a:pt x="155" y="336"/>
                </a:lnTo>
                <a:lnTo>
                  <a:pt x="153" y="337"/>
                </a:lnTo>
                <a:lnTo>
                  <a:pt x="154" y="338"/>
                </a:lnTo>
                <a:lnTo>
                  <a:pt x="155" y="337"/>
                </a:lnTo>
                <a:lnTo>
                  <a:pt x="158" y="338"/>
                </a:lnTo>
                <a:lnTo>
                  <a:pt x="159" y="338"/>
                </a:lnTo>
                <a:lnTo>
                  <a:pt x="162" y="337"/>
                </a:lnTo>
                <a:lnTo>
                  <a:pt x="163" y="336"/>
                </a:lnTo>
                <a:lnTo>
                  <a:pt x="166" y="333"/>
                </a:lnTo>
                <a:lnTo>
                  <a:pt x="167" y="333"/>
                </a:lnTo>
                <a:lnTo>
                  <a:pt x="167" y="336"/>
                </a:lnTo>
                <a:lnTo>
                  <a:pt x="168" y="337"/>
                </a:lnTo>
                <a:lnTo>
                  <a:pt x="166" y="337"/>
                </a:lnTo>
                <a:lnTo>
                  <a:pt x="168" y="338"/>
                </a:lnTo>
                <a:lnTo>
                  <a:pt x="171" y="338"/>
                </a:lnTo>
                <a:lnTo>
                  <a:pt x="172" y="338"/>
                </a:lnTo>
                <a:lnTo>
                  <a:pt x="172" y="337"/>
                </a:lnTo>
                <a:lnTo>
                  <a:pt x="176" y="338"/>
                </a:lnTo>
                <a:lnTo>
                  <a:pt x="176" y="337"/>
                </a:lnTo>
                <a:lnTo>
                  <a:pt x="179" y="337"/>
                </a:lnTo>
                <a:lnTo>
                  <a:pt x="179" y="336"/>
                </a:lnTo>
                <a:lnTo>
                  <a:pt x="180" y="336"/>
                </a:lnTo>
                <a:lnTo>
                  <a:pt x="179" y="333"/>
                </a:lnTo>
                <a:lnTo>
                  <a:pt x="176" y="333"/>
                </a:lnTo>
                <a:lnTo>
                  <a:pt x="179" y="332"/>
                </a:lnTo>
                <a:lnTo>
                  <a:pt x="175" y="333"/>
                </a:lnTo>
                <a:lnTo>
                  <a:pt x="176" y="332"/>
                </a:lnTo>
                <a:lnTo>
                  <a:pt x="172" y="329"/>
                </a:lnTo>
                <a:lnTo>
                  <a:pt x="175" y="328"/>
                </a:lnTo>
                <a:lnTo>
                  <a:pt x="176" y="329"/>
                </a:lnTo>
                <a:lnTo>
                  <a:pt x="179" y="332"/>
                </a:lnTo>
                <a:lnTo>
                  <a:pt x="180" y="332"/>
                </a:lnTo>
                <a:lnTo>
                  <a:pt x="179" y="329"/>
                </a:lnTo>
                <a:lnTo>
                  <a:pt x="183" y="329"/>
                </a:lnTo>
                <a:lnTo>
                  <a:pt x="184" y="329"/>
                </a:lnTo>
                <a:lnTo>
                  <a:pt x="186" y="328"/>
                </a:lnTo>
                <a:lnTo>
                  <a:pt x="184" y="328"/>
                </a:lnTo>
                <a:lnTo>
                  <a:pt x="186" y="325"/>
                </a:lnTo>
                <a:lnTo>
                  <a:pt x="188" y="325"/>
                </a:lnTo>
                <a:lnTo>
                  <a:pt x="179" y="324"/>
                </a:lnTo>
                <a:lnTo>
                  <a:pt x="186" y="324"/>
                </a:lnTo>
                <a:lnTo>
                  <a:pt x="188" y="324"/>
                </a:lnTo>
                <a:lnTo>
                  <a:pt x="190" y="323"/>
                </a:lnTo>
                <a:lnTo>
                  <a:pt x="184" y="323"/>
                </a:lnTo>
                <a:lnTo>
                  <a:pt x="179" y="320"/>
                </a:lnTo>
                <a:lnTo>
                  <a:pt x="184" y="320"/>
                </a:lnTo>
                <a:lnTo>
                  <a:pt x="188" y="320"/>
                </a:lnTo>
                <a:lnTo>
                  <a:pt x="192" y="319"/>
                </a:lnTo>
                <a:lnTo>
                  <a:pt x="190" y="319"/>
                </a:lnTo>
                <a:lnTo>
                  <a:pt x="188" y="319"/>
                </a:lnTo>
                <a:lnTo>
                  <a:pt x="186" y="316"/>
                </a:lnTo>
                <a:lnTo>
                  <a:pt x="192" y="316"/>
                </a:lnTo>
                <a:lnTo>
                  <a:pt x="194" y="316"/>
                </a:lnTo>
                <a:lnTo>
                  <a:pt x="194" y="315"/>
                </a:lnTo>
                <a:lnTo>
                  <a:pt x="192" y="315"/>
                </a:lnTo>
                <a:lnTo>
                  <a:pt x="188" y="312"/>
                </a:lnTo>
                <a:lnTo>
                  <a:pt x="196" y="312"/>
                </a:lnTo>
                <a:lnTo>
                  <a:pt x="199" y="311"/>
                </a:lnTo>
                <a:lnTo>
                  <a:pt x="198" y="311"/>
                </a:lnTo>
                <a:lnTo>
                  <a:pt x="196" y="311"/>
                </a:lnTo>
                <a:lnTo>
                  <a:pt x="194" y="309"/>
                </a:lnTo>
                <a:lnTo>
                  <a:pt x="198" y="311"/>
                </a:lnTo>
                <a:lnTo>
                  <a:pt x="202" y="309"/>
                </a:lnTo>
                <a:lnTo>
                  <a:pt x="199" y="307"/>
                </a:lnTo>
                <a:lnTo>
                  <a:pt x="202" y="307"/>
                </a:lnTo>
                <a:lnTo>
                  <a:pt x="202" y="305"/>
                </a:lnTo>
                <a:lnTo>
                  <a:pt x="203" y="303"/>
                </a:lnTo>
                <a:lnTo>
                  <a:pt x="203" y="301"/>
                </a:lnTo>
                <a:lnTo>
                  <a:pt x="199" y="299"/>
                </a:lnTo>
                <a:lnTo>
                  <a:pt x="206" y="299"/>
                </a:lnTo>
                <a:lnTo>
                  <a:pt x="202" y="297"/>
                </a:lnTo>
                <a:lnTo>
                  <a:pt x="198" y="295"/>
                </a:lnTo>
                <a:lnTo>
                  <a:pt x="196" y="293"/>
                </a:lnTo>
                <a:lnTo>
                  <a:pt x="202" y="295"/>
                </a:lnTo>
                <a:lnTo>
                  <a:pt x="203" y="293"/>
                </a:lnTo>
                <a:lnTo>
                  <a:pt x="206" y="293"/>
                </a:lnTo>
                <a:lnTo>
                  <a:pt x="203" y="292"/>
                </a:lnTo>
                <a:lnTo>
                  <a:pt x="206" y="292"/>
                </a:lnTo>
                <a:lnTo>
                  <a:pt x="210" y="293"/>
                </a:lnTo>
                <a:lnTo>
                  <a:pt x="211" y="293"/>
                </a:lnTo>
                <a:lnTo>
                  <a:pt x="215" y="292"/>
                </a:lnTo>
                <a:lnTo>
                  <a:pt x="215" y="289"/>
                </a:lnTo>
                <a:lnTo>
                  <a:pt x="216" y="289"/>
                </a:lnTo>
                <a:lnTo>
                  <a:pt x="215" y="285"/>
                </a:lnTo>
                <a:lnTo>
                  <a:pt x="216" y="288"/>
                </a:lnTo>
                <a:lnTo>
                  <a:pt x="219" y="288"/>
                </a:lnTo>
                <a:lnTo>
                  <a:pt x="219" y="285"/>
                </a:lnTo>
                <a:lnTo>
                  <a:pt x="216" y="285"/>
                </a:lnTo>
                <a:lnTo>
                  <a:pt x="216" y="284"/>
                </a:lnTo>
                <a:lnTo>
                  <a:pt x="216" y="281"/>
                </a:lnTo>
                <a:lnTo>
                  <a:pt x="220" y="285"/>
                </a:lnTo>
                <a:lnTo>
                  <a:pt x="223" y="285"/>
                </a:lnTo>
                <a:lnTo>
                  <a:pt x="224" y="285"/>
                </a:lnTo>
                <a:lnTo>
                  <a:pt x="219" y="281"/>
                </a:lnTo>
                <a:lnTo>
                  <a:pt x="222" y="283"/>
                </a:lnTo>
                <a:lnTo>
                  <a:pt x="223" y="284"/>
                </a:lnTo>
                <a:lnTo>
                  <a:pt x="223" y="283"/>
                </a:lnTo>
                <a:lnTo>
                  <a:pt x="223" y="281"/>
                </a:lnTo>
                <a:lnTo>
                  <a:pt x="224" y="284"/>
                </a:lnTo>
                <a:lnTo>
                  <a:pt x="226" y="284"/>
                </a:lnTo>
                <a:lnTo>
                  <a:pt x="224" y="281"/>
                </a:lnTo>
                <a:lnTo>
                  <a:pt x="226" y="281"/>
                </a:lnTo>
                <a:lnTo>
                  <a:pt x="230" y="281"/>
                </a:lnTo>
                <a:lnTo>
                  <a:pt x="228" y="280"/>
                </a:lnTo>
                <a:lnTo>
                  <a:pt x="226" y="279"/>
                </a:lnTo>
                <a:lnTo>
                  <a:pt x="220" y="279"/>
                </a:lnTo>
                <a:lnTo>
                  <a:pt x="224" y="276"/>
                </a:lnTo>
                <a:lnTo>
                  <a:pt x="226" y="279"/>
                </a:lnTo>
                <a:lnTo>
                  <a:pt x="234" y="279"/>
                </a:lnTo>
                <a:lnTo>
                  <a:pt x="234" y="276"/>
                </a:lnTo>
                <a:lnTo>
                  <a:pt x="232" y="275"/>
                </a:lnTo>
                <a:lnTo>
                  <a:pt x="236" y="272"/>
                </a:lnTo>
                <a:lnTo>
                  <a:pt x="234" y="271"/>
                </a:lnTo>
                <a:lnTo>
                  <a:pt x="230" y="271"/>
                </a:lnTo>
                <a:lnTo>
                  <a:pt x="226" y="268"/>
                </a:lnTo>
                <a:lnTo>
                  <a:pt x="230" y="268"/>
                </a:lnTo>
                <a:lnTo>
                  <a:pt x="234" y="268"/>
                </a:lnTo>
                <a:lnTo>
                  <a:pt x="236" y="268"/>
                </a:lnTo>
                <a:lnTo>
                  <a:pt x="240" y="268"/>
                </a:lnTo>
                <a:lnTo>
                  <a:pt x="240" y="267"/>
                </a:lnTo>
                <a:lnTo>
                  <a:pt x="238" y="267"/>
                </a:lnTo>
                <a:lnTo>
                  <a:pt x="240" y="265"/>
                </a:lnTo>
                <a:lnTo>
                  <a:pt x="238" y="263"/>
                </a:lnTo>
                <a:lnTo>
                  <a:pt x="236" y="259"/>
                </a:lnTo>
                <a:lnTo>
                  <a:pt x="236" y="258"/>
                </a:lnTo>
                <a:lnTo>
                  <a:pt x="240" y="255"/>
                </a:lnTo>
                <a:lnTo>
                  <a:pt x="242" y="255"/>
                </a:lnTo>
                <a:lnTo>
                  <a:pt x="246" y="258"/>
                </a:lnTo>
                <a:lnTo>
                  <a:pt x="247" y="258"/>
                </a:lnTo>
                <a:lnTo>
                  <a:pt x="250" y="258"/>
                </a:lnTo>
                <a:lnTo>
                  <a:pt x="250" y="255"/>
                </a:lnTo>
                <a:lnTo>
                  <a:pt x="251" y="254"/>
                </a:lnTo>
                <a:lnTo>
                  <a:pt x="253" y="254"/>
                </a:lnTo>
                <a:lnTo>
                  <a:pt x="253" y="252"/>
                </a:lnTo>
                <a:lnTo>
                  <a:pt x="251" y="250"/>
                </a:lnTo>
                <a:lnTo>
                  <a:pt x="255" y="250"/>
                </a:lnTo>
                <a:lnTo>
                  <a:pt x="255" y="248"/>
                </a:lnTo>
                <a:lnTo>
                  <a:pt x="256" y="248"/>
                </a:lnTo>
                <a:lnTo>
                  <a:pt x="259" y="248"/>
                </a:lnTo>
                <a:lnTo>
                  <a:pt x="259" y="250"/>
                </a:lnTo>
                <a:lnTo>
                  <a:pt x="260" y="248"/>
                </a:lnTo>
                <a:lnTo>
                  <a:pt x="263" y="246"/>
                </a:lnTo>
                <a:lnTo>
                  <a:pt x="267" y="248"/>
                </a:lnTo>
                <a:lnTo>
                  <a:pt x="269" y="248"/>
                </a:lnTo>
                <a:lnTo>
                  <a:pt x="268" y="246"/>
                </a:lnTo>
                <a:lnTo>
                  <a:pt x="269" y="246"/>
                </a:lnTo>
                <a:lnTo>
                  <a:pt x="269" y="248"/>
                </a:lnTo>
                <a:lnTo>
                  <a:pt x="273" y="248"/>
                </a:lnTo>
                <a:lnTo>
                  <a:pt x="276" y="246"/>
                </a:lnTo>
                <a:lnTo>
                  <a:pt x="276" y="244"/>
                </a:lnTo>
                <a:lnTo>
                  <a:pt x="273" y="244"/>
                </a:lnTo>
                <a:lnTo>
                  <a:pt x="273" y="242"/>
                </a:lnTo>
                <a:lnTo>
                  <a:pt x="276" y="242"/>
                </a:lnTo>
                <a:lnTo>
                  <a:pt x="276" y="244"/>
                </a:lnTo>
                <a:lnTo>
                  <a:pt x="280" y="242"/>
                </a:lnTo>
                <a:lnTo>
                  <a:pt x="280" y="240"/>
                </a:lnTo>
                <a:lnTo>
                  <a:pt x="281" y="238"/>
                </a:lnTo>
                <a:lnTo>
                  <a:pt x="283" y="236"/>
                </a:lnTo>
                <a:lnTo>
                  <a:pt x="291" y="236"/>
                </a:lnTo>
                <a:lnTo>
                  <a:pt x="285" y="238"/>
                </a:lnTo>
                <a:lnTo>
                  <a:pt x="283" y="240"/>
                </a:lnTo>
                <a:lnTo>
                  <a:pt x="281" y="244"/>
                </a:lnTo>
                <a:lnTo>
                  <a:pt x="285" y="244"/>
                </a:lnTo>
                <a:lnTo>
                  <a:pt x="287" y="244"/>
                </a:lnTo>
                <a:lnTo>
                  <a:pt x="289" y="244"/>
                </a:lnTo>
                <a:lnTo>
                  <a:pt x="289" y="242"/>
                </a:lnTo>
                <a:lnTo>
                  <a:pt x="291" y="242"/>
                </a:lnTo>
                <a:lnTo>
                  <a:pt x="291" y="244"/>
                </a:lnTo>
                <a:lnTo>
                  <a:pt x="293" y="244"/>
                </a:lnTo>
                <a:lnTo>
                  <a:pt x="295" y="242"/>
                </a:lnTo>
                <a:lnTo>
                  <a:pt x="297" y="242"/>
                </a:lnTo>
                <a:lnTo>
                  <a:pt x="297" y="240"/>
                </a:lnTo>
                <a:lnTo>
                  <a:pt x="299" y="242"/>
                </a:lnTo>
                <a:lnTo>
                  <a:pt x="299" y="244"/>
                </a:lnTo>
                <a:lnTo>
                  <a:pt x="300" y="242"/>
                </a:lnTo>
                <a:lnTo>
                  <a:pt x="304" y="242"/>
                </a:lnTo>
                <a:lnTo>
                  <a:pt x="307" y="240"/>
                </a:lnTo>
                <a:lnTo>
                  <a:pt x="311" y="240"/>
                </a:lnTo>
                <a:lnTo>
                  <a:pt x="308" y="236"/>
                </a:lnTo>
                <a:lnTo>
                  <a:pt x="311" y="236"/>
                </a:lnTo>
                <a:lnTo>
                  <a:pt x="312" y="236"/>
                </a:lnTo>
                <a:lnTo>
                  <a:pt x="316" y="238"/>
                </a:lnTo>
                <a:lnTo>
                  <a:pt x="316" y="236"/>
                </a:lnTo>
                <a:lnTo>
                  <a:pt x="316" y="235"/>
                </a:lnTo>
                <a:lnTo>
                  <a:pt x="317" y="236"/>
                </a:lnTo>
                <a:lnTo>
                  <a:pt x="320" y="236"/>
                </a:lnTo>
                <a:lnTo>
                  <a:pt x="325" y="232"/>
                </a:lnTo>
                <a:lnTo>
                  <a:pt x="325" y="231"/>
                </a:lnTo>
                <a:lnTo>
                  <a:pt x="327" y="231"/>
                </a:lnTo>
                <a:lnTo>
                  <a:pt x="327" y="232"/>
                </a:lnTo>
                <a:lnTo>
                  <a:pt x="329" y="231"/>
                </a:lnTo>
                <a:lnTo>
                  <a:pt x="331" y="228"/>
                </a:lnTo>
                <a:lnTo>
                  <a:pt x="333" y="231"/>
                </a:lnTo>
                <a:lnTo>
                  <a:pt x="333" y="227"/>
                </a:lnTo>
                <a:lnTo>
                  <a:pt x="335" y="227"/>
                </a:lnTo>
                <a:lnTo>
                  <a:pt x="335" y="224"/>
                </a:lnTo>
                <a:lnTo>
                  <a:pt x="337" y="224"/>
                </a:lnTo>
                <a:lnTo>
                  <a:pt x="338" y="224"/>
                </a:lnTo>
                <a:lnTo>
                  <a:pt x="340" y="223"/>
                </a:lnTo>
                <a:lnTo>
                  <a:pt x="340" y="222"/>
                </a:lnTo>
                <a:lnTo>
                  <a:pt x="344" y="219"/>
                </a:lnTo>
                <a:lnTo>
                  <a:pt x="344" y="218"/>
                </a:lnTo>
                <a:lnTo>
                  <a:pt x="346" y="218"/>
                </a:lnTo>
                <a:lnTo>
                  <a:pt x="348" y="215"/>
                </a:lnTo>
                <a:lnTo>
                  <a:pt x="356" y="214"/>
                </a:lnTo>
                <a:lnTo>
                  <a:pt x="357" y="214"/>
                </a:lnTo>
                <a:lnTo>
                  <a:pt x="361" y="211"/>
                </a:lnTo>
                <a:lnTo>
                  <a:pt x="361" y="210"/>
                </a:lnTo>
                <a:lnTo>
                  <a:pt x="364" y="210"/>
                </a:lnTo>
                <a:lnTo>
                  <a:pt x="361" y="208"/>
                </a:lnTo>
                <a:lnTo>
                  <a:pt x="360" y="208"/>
                </a:lnTo>
                <a:lnTo>
                  <a:pt x="361" y="206"/>
                </a:lnTo>
                <a:lnTo>
                  <a:pt x="360" y="204"/>
                </a:lnTo>
                <a:lnTo>
                  <a:pt x="360" y="202"/>
                </a:lnTo>
                <a:lnTo>
                  <a:pt x="361" y="200"/>
                </a:lnTo>
                <a:lnTo>
                  <a:pt x="361" y="204"/>
                </a:lnTo>
                <a:lnTo>
                  <a:pt x="364" y="204"/>
                </a:lnTo>
                <a:lnTo>
                  <a:pt x="364" y="206"/>
                </a:lnTo>
                <a:lnTo>
                  <a:pt x="365" y="206"/>
                </a:lnTo>
                <a:lnTo>
                  <a:pt x="369" y="208"/>
                </a:lnTo>
                <a:lnTo>
                  <a:pt x="368" y="208"/>
                </a:lnTo>
                <a:lnTo>
                  <a:pt x="370" y="210"/>
                </a:lnTo>
                <a:lnTo>
                  <a:pt x="382" y="210"/>
                </a:lnTo>
                <a:lnTo>
                  <a:pt x="378" y="206"/>
                </a:lnTo>
                <a:lnTo>
                  <a:pt x="382" y="208"/>
                </a:lnTo>
                <a:lnTo>
                  <a:pt x="386" y="208"/>
                </a:lnTo>
                <a:lnTo>
                  <a:pt x="384" y="206"/>
                </a:lnTo>
                <a:lnTo>
                  <a:pt x="386" y="206"/>
                </a:lnTo>
                <a:lnTo>
                  <a:pt x="388" y="206"/>
                </a:lnTo>
                <a:lnTo>
                  <a:pt x="388" y="204"/>
                </a:lnTo>
                <a:lnTo>
                  <a:pt x="390" y="206"/>
                </a:lnTo>
                <a:lnTo>
                  <a:pt x="392" y="206"/>
                </a:lnTo>
                <a:lnTo>
                  <a:pt x="396" y="206"/>
                </a:lnTo>
                <a:lnTo>
                  <a:pt x="398" y="206"/>
                </a:lnTo>
                <a:lnTo>
                  <a:pt x="398" y="204"/>
                </a:lnTo>
                <a:lnTo>
                  <a:pt x="401" y="206"/>
                </a:lnTo>
                <a:lnTo>
                  <a:pt x="408" y="204"/>
                </a:lnTo>
                <a:lnTo>
                  <a:pt x="409" y="204"/>
                </a:lnTo>
                <a:lnTo>
                  <a:pt x="412" y="204"/>
                </a:lnTo>
                <a:lnTo>
                  <a:pt x="413" y="202"/>
                </a:lnTo>
                <a:lnTo>
                  <a:pt x="417" y="202"/>
                </a:lnTo>
                <a:lnTo>
                  <a:pt x="418" y="202"/>
                </a:lnTo>
                <a:lnTo>
                  <a:pt x="426" y="200"/>
                </a:lnTo>
                <a:lnTo>
                  <a:pt x="431" y="200"/>
                </a:lnTo>
                <a:lnTo>
                  <a:pt x="435" y="198"/>
                </a:lnTo>
                <a:lnTo>
                  <a:pt x="439" y="196"/>
                </a:lnTo>
                <a:lnTo>
                  <a:pt x="443" y="195"/>
                </a:lnTo>
                <a:lnTo>
                  <a:pt x="447" y="195"/>
                </a:lnTo>
                <a:lnTo>
                  <a:pt x="447" y="192"/>
                </a:lnTo>
                <a:lnTo>
                  <a:pt x="449" y="192"/>
                </a:lnTo>
                <a:lnTo>
                  <a:pt x="451" y="192"/>
                </a:lnTo>
                <a:lnTo>
                  <a:pt x="449" y="191"/>
                </a:lnTo>
                <a:lnTo>
                  <a:pt x="451" y="191"/>
                </a:lnTo>
                <a:lnTo>
                  <a:pt x="453" y="191"/>
                </a:lnTo>
                <a:lnTo>
                  <a:pt x="455" y="191"/>
                </a:lnTo>
                <a:lnTo>
                  <a:pt x="455" y="189"/>
                </a:lnTo>
                <a:lnTo>
                  <a:pt x="458" y="189"/>
                </a:lnTo>
                <a:lnTo>
                  <a:pt x="462" y="189"/>
                </a:lnTo>
                <a:lnTo>
                  <a:pt x="462" y="187"/>
                </a:lnTo>
                <a:lnTo>
                  <a:pt x="465" y="187"/>
                </a:lnTo>
                <a:lnTo>
                  <a:pt x="469" y="187"/>
                </a:lnTo>
                <a:lnTo>
                  <a:pt x="469" y="185"/>
                </a:lnTo>
                <a:lnTo>
                  <a:pt x="466" y="183"/>
                </a:lnTo>
                <a:lnTo>
                  <a:pt x="470" y="183"/>
                </a:lnTo>
                <a:lnTo>
                  <a:pt x="471" y="183"/>
                </a:lnTo>
                <a:lnTo>
                  <a:pt x="471" y="181"/>
                </a:lnTo>
                <a:lnTo>
                  <a:pt x="475" y="183"/>
                </a:lnTo>
                <a:lnTo>
                  <a:pt x="478" y="183"/>
                </a:lnTo>
                <a:lnTo>
                  <a:pt x="474" y="181"/>
                </a:lnTo>
                <a:lnTo>
                  <a:pt x="482" y="181"/>
                </a:lnTo>
                <a:lnTo>
                  <a:pt x="487" y="179"/>
                </a:lnTo>
                <a:lnTo>
                  <a:pt x="483" y="178"/>
                </a:lnTo>
                <a:lnTo>
                  <a:pt x="479" y="179"/>
                </a:lnTo>
                <a:lnTo>
                  <a:pt x="470" y="178"/>
                </a:lnTo>
                <a:lnTo>
                  <a:pt x="466" y="178"/>
                </a:lnTo>
                <a:lnTo>
                  <a:pt x="461" y="175"/>
                </a:lnTo>
                <a:lnTo>
                  <a:pt x="457" y="175"/>
                </a:lnTo>
                <a:lnTo>
                  <a:pt x="453" y="175"/>
                </a:lnTo>
                <a:lnTo>
                  <a:pt x="453" y="174"/>
                </a:lnTo>
                <a:lnTo>
                  <a:pt x="449" y="174"/>
                </a:lnTo>
                <a:lnTo>
                  <a:pt x="443" y="175"/>
                </a:lnTo>
                <a:lnTo>
                  <a:pt x="438" y="175"/>
                </a:lnTo>
                <a:lnTo>
                  <a:pt x="441" y="174"/>
                </a:lnTo>
                <a:lnTo>
                  <a:pt x="438" y="171"/>
                </a:lnTo>
                <a:lnTo>
                  <a:pt x="445" y="171"/>
                </a:lnTo>
                <a:lnTo>
                  <a:pt x="455" y="170"/>
                </a:lnTo>
                <a:lnTo>
                  <a:pt x="453" y="167"/>
                </a:lnTo>
                <a:lnTo>
                  <a:pt x="455" y="167"/>
                </a:lnTo>
                <a:lnTo>
                  <a:pt x="455" y="166"/>
                </a:lnTo>
                <a:lnTo>
                  <a:pt x="451" y="166"/>
                </a:lnTo>
                <a:lnTo>
                  <a:pt x="453" y="165"/>
                </a:lnTo>
                <a:lnTo>
                  <a:pt x="445" y="166"/>
                </a:lnTo>
                <a:lnTo>
                  <a:pt x="438" y="166"/>
                </a:lnTo>
                <a:lnTo>
                  <a:pt x="445" y="165"/>
                </a:lnTo>
                <a:lnTo>
                  <a:pt x="451" y="165"/>
                </a:lnTo>
                <a:lnTo>
                  <a:pt x="453" y="162"/>
                </a:lnTo>
                <a:lnTo>
                  <a:pt x="455" y="162"/>
                </a:lnTo>
                <a:lnTo>
                  <a:pt x="455" y="161"/>
                </a:lnTo>
                <a:lnTo>
                  <a:pt x="457" y="161"/>
                </a:lnTo>
                <a:lnTo>
                  <a:pt x="455" y="158"/>
                </a:lnTo>
                <a:lnTo>
                  <a:pt x="453" y="158"/>
                </a:lnTo>
                <a:lnTo>
                  <a:pt x="447" y="158"/>
                </a:lnTo>
                <a:lnTo>
                  <a:pt x="435" y="157"/>
                </a:lnTo>
                <a:lnTo>
                  <a:pt x="434" y="157"/>
                </a:lnTo>
                <a:lnTo>
                  <a:pt x="435" y="154"/>
                </a:lnTo>
                <a:lnTo>
                  <a:pt x="431" y="153"/>
                </a:lnTo>
                <a:lnTo>
                  <a:pt x="430" y="151"/>
                </a:lnTo>
                <a:lnTo>
                  <a:pt x="434" y="153"/>
                </a:lnTo>
                <a:lnTo>
                  <a:pt x="438" y="154"/>
                </a:lnTo>
                <a:lnTo>
                  <a:pt x="443" y="157"/>
                </a:lnTo>
                <a:lnTo>
                  <a:pt x="445" y="157"/>
                </a:lnTo>
                <a:lnTo>
                  <a:pt x="451" y="157"/>
                </a:lnTo>
                <a:lnTo>
                  <a:pt x="457" y="158"/>
                </a:lnTo>
                <a:lnTo>
                  <a:pt x="462" y="161"/>
                </a:lnTo>
                <a:lnTo>
                  <a:pt x="466" y="162"/>
                </a:lnTo>
                <a:lnTo>
                  <a:pt x="469" y="166"/>
                </a:lnTo>
                <a:lnTo>
                  <a:pt x="469" y="167"/>
                </a:lnTo>
                <a:lnTo>
                  <a:pt x="470" y="170"/>
                </a:lnTo>
                <a:lnTo>
                  <a:pt x="475" y="171"/>
                </a:lnTo>
                <a:lnTo>
                  <a:pt x="479" y="174"/>
                </a:lnTo>
                <a:lnTo>
                  <a:pt x="483" y="174"/>
                </a:lnTo>
                <a:lnTo>
                  <a:pt x="485" y="170"/>
                </a:lnTo>
                <a:lnTo>
                  <a:pt x="485" y="167"/>
                </a:lnTo>
                <a:lnTo>
                  <a:pt x="487" y="167"/>
                </a:lnTo>
                <a:lnTo>
                  <a:pt x="487" y="171"/>
                </a:lnTo>
                <a:lnTo>
                  <a:pt x="489" y="171"/>
                </a:lnTo>
                <a:lnTo>
                  <a:pt x="491" y="174"/>
                </a:lnTo>
                <a:lnTo>
                  <a:pt x="493" y="174"/>
                </a:lnTo>
                <a:lnTo>
                  <a:pt x="495" y="174"/>
                </a:lnTo>
                <a:lnTo>
                  <a:pt x="497" y="171"/>
                </a:lnTo>
                <a:lnTo>
                  <a:pt x="495" y="171"/>
                </a:lnTo>
                <a:lnTo>
                  <a:pt x="495" y="170"/>
                </a:lnTo>
                <a:lnTo>
                  <a:pt x="497" y="167"/>
                </a:lnTo>
                <a:lnTo>
                  <a:pt x="498" y="166"/>
                </a:lnTo>
                <a:lnTo>
                  <a:pt x="495" y="166"/>
                </a:lnTo>
                <a:lnTo>
                  <a:pt x="497" y="165"/>
                </a:lnTo>
                <a:lnTo>
                  <a:pt x="491" y="165"/>
                </a:lnTo>
                <a:lnTo>
                  <a:pt x="495" y="162"/>
                </a:lnTo>
                <a:lnTo>
                  <a:pt x="498" y="162"/>
                </a:lnTo>
                <a:lnTo>
                  <a:pt x="497" y="161"/>
                </a:lnTo>
                <a:lnTo>
                  <a:pt x="498" y="161"/>
                </a:lnTo>
                <a:lnTo>
                  <a:pt x="497" y="158"/>
                </a:lnTo>
                <a:lnTo>
                  <a:pt x="495" y="158"/>
                </a:lnTo>
                <a:lnTo>
                  <a:pt x="489" y="161"/>
                </a:lnTo>
                <a:lnTo>
                  <a:pt x="491" y="158"/>
                </a:lnTo>
                <a:lnTo>
                  <a:pt x="493" y="157"/>
                </a:lnTo>
                <a:lnTo>
                  <a:pt x="497" y="154"/>
                </a:lnTo>
                <a:lnTo>
                  <a:pt x="493" y="154"/>
                </a:lnTo>
                <a:lnTo>
                  <a:pt x="489" y="157"/>
                </a:lnTo>
                <a:lnTo>
                  <a:pt x="489" y="154"/>
                </a:lnTo>
                <a:lnTo>
                  <a:pt x="487" y="154"/>
                </a:lnTo>
                <a:lnTo>
                  <a:pt x="485" y="154"/>
                </a:lnTo>
                <a:lnTo>
                  <a:pt x="487" y="153"/>
                </a:lnTo>
                <a:lnTo>
                  <a:pt x="491" y="153"/>
                </a:lnTo>
                <a:lnTo>
                  <a:pt x="489" y="151"/>
                </a:lnTo>
                <a:lnTo>
                  <a:pt x="485" y="149"/>
                </a:lnTo>
                <a:lnTo>
                  <a:pt x="482" y="149"/>
                </a:lnTo>
                <a:lnTo>
                  <a:pt x="479" y="147"/>
                </a:lnTo>
                <a:lnTo>
                  <a:pt x="475" y="145"/>
                </a:lnTo>
                <a:lnTo>
                  <a:pt x="470" y="143"/>
                </a:lnTo>
                <a:lnTo>
                  <a:pt x="470" y="141"/>
                </a:lnTo>
                <a:lnTo>
                  <a:pt x="470" y="139"/>
                </a:lnTo>
                <a:lnTo>
                  <a:pt x="469" y="138"/>
                </a:lnTo>
                <a:lnTo>
                  <a:pt x="462" y="138"/>
                </a:lnTo>
                <a:lnTo>
                  <a:pt x="453" y="141"/>
                </a:lnTo>
                <a:lnTo>
                  <a:pt x="453" y="139"/>
                </a:lnTo>
                <a:lnTo>
                  <a:pt x="447" y="138"/>
                </a:lnTo>
                <a:lnTo>
                  <a:pt x="449" y="138"/>
                </a:lnTo>
                <a:lnTo>
                  <a:pt x="457" y="139"/>
                </a:lnTo>
                <a:lnTo>
                  <a:pt x="462" y="138"/>
                </a:lnTo>
                <a:lnTo>
                  <a:pt x="466" y="135"/>
                </a:lnTo>
                <a:lnTo>
                  <a:pt x="470" y="135"/>
                </a:lnTo>
                <a:lnTo>
                  <a:pt x="466" y="134"/>
                </a:lnTo>
                <a:lnTo>
                  <a:pt x="462" y="134"/>
                </a:lnTo>
                <a:lnTo>
                  <a:pt x="458" y="131"/>
                </a:lnTo>
                <a:lnTo>
                  <a:pt x="453" y="134"/>
                </a:lnTo>
                <a:lnTo>
                  <a:pt x="451" y="134"/>
                </a:lnTo>
                <a:lnTo>
                  <a:pt x="455" y="131"/>
                </a:lnTo>
                <a:lnTo>
                  <a:pt x="449" y="130"/>
                </a:lnTo>
                <a:lnTo>
                  <a:pt x="445" y="127"/>
                </a:lnTo>
                <a:lnTo>
                  <a:pt x="447" y="127"/>
                </a:lnTo>
                <a:lnTo>
                  <a:pt x="449" y="130"/>
                </a:lnTo>
                <a:lnTo>
                  <a:pt x="451" y="130"/>
                </a:lnTo>
                <a:lnTo>
                  <a:pt x="461" y="131"/>
                </a:lnTo>
                <a:lnTo>
                  <a:pt x="465" y="131"/>
                </a:lnTo>
                <a:lnTo>
                  <a:pt x="469" y="130"/>
                </a:lnTo>
                <a:lnTo>
                  <a:pt x="471" y="127"/>
                </a:lnTo>
                <a:lnTo>
                  <a:pt x="474" y="127"/>
                </a:lnTo>
                <a:lnTo>
                  <a:pt x="469" y="130"/>
                </a:lnTo>
                <a:lnTo>
                  <a:pt x="471" y="130"/>
                </a:lnTo>
                <a:lnTo>
                  <a:pt x="475" y="130"/>
                </a:lnTo>
                <a:lnTo>
                  <a:pt x="482" y="131"/>
                </a:lnTo>
                <a:lnTo>
                  <a:pt x="485" y="131"/>
                </a:lnTo>
                <a:lnTo>
                  <a:pt x="489" y="131"/>
                </a:lnTo>
                <a:lnTo>
                  <a:pt x="479" y="127"/>
                </a:lnTo>
                <a:lnTo>
                  <a:pt x="475" y="127"/>
                </a:lnTo>
                <a:lnTo>
                  <a:pt x="470" y="126"/>
                </a:lnTo>
                <a:lnTo>
                  <a:pt x="466" y="122"/>
                </a:lnTo>
                <a:lnTo>
                  <a:pt x="469" y="122"/>
                </a:lnTo>
                <a:lnTo>
                  <a:pt x="470" y="123"/>
                </a:lnTo>
                <a:lnTo>
                  <a:pt x="474" y="126"/>
                </a:lnTo>
                <a:lnTo>
                  <a:pt x="475" y="127"/>
                </a:lnTo>
                <a:lnTo>
                  <a:pt x="478" y="126"/>
                </a:lnTo>
                <a:lnTo>
                  <a:pt x="482" y="123"/>
                </a:lnTo>
                <a:lnTo>
                  <a:pt x="485" y="123"/>
                </a:lnTo>
                <a:lnTo>
                  <a:pt x="487" y="123"/>
                </a:lnTo>
                <a:lnTo>
                  <a:pt x="491" y="123"/>
                </a:lnTo>
                <a:lnTo>
                  <a:pt x="497" y="126"/>
                </a:lnTo>
                <a:lnTo>
                  <a:pt x="491" y="126"/>
                </a:lnTo>
                <a:lnTo>
                  <a:pt x="487" y="123"/>
                </a:lnTo>
                <a:lnTo>
                  <a:pt x="485" y="126"/>
                </a:lnTo>
                <a:lnTo>
                  <a:pt x="483" y="126"/>
                </a:lnTo>
                <a:lnTo>
                  <a:pt x="495" y="131"/>
                </a:lnTo>
                <a:lnTo>
                  <a:pt x="502" y="131"/>
                </a:lnTo>
                <a:lnTo>
                  <a:pt x="508" y="130"/>
                </a:lnTo>
                <a:lnTo>
                  <a:pt x="514" y="127"/>
                </a:lnTo>
                <a:lnTo>
                  <a:pt x="519" y="130"/>
                </a:lnTo>
                <a:lnTo>
                  <a:pt x="522" y="127"/>
                </a:lnTo>
                <a:lnTo>
                  <a:pt x="522" y="126"/>
                </a:lnTo>
                <a:lnTo>
                  <a:pt x="523" y="123"/>
                </a:lnTo>
                <a:lnTo>
                  <a:pt x="526" y="122"/>
                </a:lnTo>
                <a:lnTo>
                  <a:pt x="518" y="121"/>
                </a:lnTo>
                <a:lnTo>
                  <a:pt x="512" y="121"/>
                </a:lnTo>
                <a:lnTo>
                  <a:pt x="508" y="121"/>
                </a:lnTo>
                <a:lnTo>
                  <a:pt x="508" y="122"/>
                </a:lnTo>
                <a:lnTo>
                  <a:pt x="510" y="123"/>
                </a:lnTo>
                <a:lnTo>
                  <a:pt x="508" y="126"/>
                </a:lnTo>
                <a:lnTo>
                  <a:pt x="506" y="122"/>
                </a:lnTo>
                <a:lnTo>
                  <a:pt x="502" y="121"/>
                </a:lnTo>
                <a:lnTo>
                  <a:pt x="504" y="121"/>
                </a:lnTo>
                <a:lnTo>
                  <a:pt x="508" y="118"/>
                </a:lnTo>
                <a:lnTo>
                  <a:pt x="504" y="117"/>
                </a:lnTo>
                <a:lnTo>
                  <a:pt x="508" y="117"/>
                </a:lnTo>
                <a:lnTo>
                  <a:pt x="512" y="114"/>
                </a:lnTo>
                <a:lnTo>
                  <a:pt x="510" y="113"/>
                </a:lnTo>
                <a:lnTo>
                  <a:pt x="512" y="113"/>
                </a:lnTo>
                <a:lnTo>
                  <a:pt x="514" y="114"/>
                </a:lnTo>
                <a:lnTo>
                  <a:pt x="510" y="117"/>
                </a:lnTo>
                <a:lnTo>
                  <a:pt x="510" y="118"/>
                </a:lnTo>
                <a:lnTo>
                  <a:pt x="514" y="118"/>
                </a:lnTo>
                <a:lnTo>
                  <a:pt x="519" y="121"/>
                </a:lnTo>
                <a:lnTo>
                  <a:pt x="528" y="118"/>
                </a:lnTo>
                <a:lnTo>
                  <a:pt x="526" y="114"/>
                </a:lnTo>
                <a:lnTo>
                  <a:pt x="527" y="114"/>
                </a:lnTo>
                <a:lnTo>
                  <a:pt x="528" y="117"/>
                </a:lnTo>
                <a:lnTo>
                  <a:pt x="535" y="117"/>
                </a:lnTo>
                <a:lnTo>
                  <a:pt x="539" y="117"/>
                </a:lnTo>
                <a:lnTo>
                  <a:pt x="542" y="114"/>
                </a:lnTo>
                <a:lnTo>
                  <a:pt x="540" y="113"/>
                </a:lnTo>
                <a:lnTo>
                  <a:pt x="540" y="110"/>
                </a:lnTo>
                <a:lnTo>
                  <a:pt x="535" y="113"/>
                </a:lnTo>
                <a:lnTo>
                  <a:pt x="531" y="110"/>
                </a:lnTo>
                <a:lnTo>
                  <a:pt x="532" y="110"/>
                </a:lnTo>
                <a:lnTo>
                  <a:pt x="536" y="109"/>
                </a:lnTo>
                <a:lnTo>
                  <a:pt x="535" y="108"/>
                </a:lnTo>
                <a:lnTo>
                  <a:pt x="528" y="105"/>
                </a:lnTo>
                <a:lnTo>
                  <a:pt x="526" y="109"/>
                </a:lnTo>
                <a:lnTo>
                  <a:pt x="528" y="110"/>
                </a:lnTo>
                <a:lnTo>
                  <a:pt x="527" y="110"/>
                </a:lnTo>
                <a:lnTo>
                  <a:pt x="526" y="110"/>
                </a:lnTo>
                <a:lnTo>
                  <a:pt x="526" y="109"/>
                </a:lnTo>
                <a:lnTo>
                  <a:pt x="526" y="108"/>
                </a:lnTo>
                <a:lnTo>
                  <a:pt x="527" y="105"/>
                </a:lnTo>
                <a:lnTo>
                  <a:pt x="528" y="105"/>
                </a:lnTo>
                <a:lnTo>
                  <a:pt x="526" y="104"/>
                </a:lnTo>
                <a:lnTo>
                  <a:pt x="522" y="101"/>
                </a:lnTo>
                <a:lnTo>
                  <a:pt x="514" y="100"/>
                </a:lnTo>
                <a:lnTo>
                  <a:pt x="518" y="100"/>
                </a:lnTo>
                <a:lnTo>
                  <a:pt x="514" y="97"/>
                </a:lnTo>
                <a:lnTo>
                  <a:pt x="515" y="97"/>
                </a:lnTo>
                <a:lnTo>
                  <a:pt x="519" y="97"/>
                </a:lnTo>
                <a:lnTo>
                  <a:pt x="526" y="101"/>
                </a:lnTo>
                <a:lnTo>
                  <a:pt x="531" y="101"/>
                </a:lnTo>
                <a:lnTo>
                  <a:pt x="535" y="104"/>
                </a:lnTo>
                <a:lnTo>
                  <a:pt x="539" y="105"/>
                </a:lnTo>
                <a:lnTo>
                  <a:pt x="540" y="104"/>
                </a:lnTo>
                <a:lnTo>
                  <a:pt x="542" y="101"/>
                </a:lnTo>
                <a:lnTo>
                  <a:pt x="542" y="100"/>
                </a:lnTo>
                <a:lnTo>
                  <a:pt x="542" y="97"/>
                </a:lnTo>
                <a:lnTo>
                  <a:pt x="542" y="96"/>
                </a:lnTo>
                <a:lnTo>
                  <a:pt x="539" y="94"/>
                </a:lnTo>
                <a:lnTo>
                  <a:pt x="535" y="93"/>
                </a:lnTo>
                <a:lnTo>
                  <a:pt x="540" y="92"/>
                </a:lnTo>
                <a:lnTo>
                  <a:pt x="542" y="92"/>
                </a:lnTo>
                <a:lnTo>
                  <a:pt x="542" y="90"/>
                </a:lnTo>
                <a:lnTo>
                  <a:pt x="539" y="90"/>
                </a:lnTo>
                <a:lnTo>
                  <a:pt x="535" y="88"/>
                </a:lnTo>
                <a:lnTo>
                  <a:pt x="528" y="88"/>
                </a:lnTo>
                <a:lnTo>
                  <a:pt x="535" y="90"/>
                </a:lnTo>
                <a:lnTo>
                  <a:pt x="531" y="90"/>
                </a:lnTo>
                <a:lnTo>
                  <a:pt x="528" y="90"/>
                </a:lnTo>
                <a:lnTo>
                  <a:pt x="522" y="90"/>
                </a:lnTo>
                <a:lnTo>
                  <a:pt x="523" y="88"/>
                </a:lnTo>
                <a:lnTo>
                  <a:pt x="519" y="86"/>
                </a:lnTo>
                <a:lnTo>
                  <a:pt x="522" y="84"/>
                </a:lnTo>
                <a:lnTo>
                  <a:pt x="519" y="84"/>
                </a:lnTo>
                <a:lnTo>
                  <a:pt x="518" y="84"/>
                </a:lnTo>
                <a:lnTo>
                  <a:pt x="518" y="86"/>
                </a:lnTo>
                <a:lnTo>
                  <a:pt x="514" y="84"/>
                </a:lnTo>
                <a:lnTo>
                  <a:pt x="519" y="81"/>
                </a:lnTo>
                <a:lnTo>
                  <a:pt x="522" y="82"/>
                </a:lnTo>
                <a:lnTo>
                  <a:pt x="523" y="84"/>
                </a:lnTo>
                <a:lnTo>
                  <a:pt x="528" y="82"/>
                </a:lnTo>
                <a:lnTo>
                  <a:pt x="532" y="82"/>
                </a:lnTo>
                <a:lnTo>
                  <a:pt x="528" y="81"/>
                </a:lnTo>
                <a:lnTo>
                  <a:pt x="531" y="81"/>
                </a:lnTo>
                <a:lnTo>
                  <a:pt x="532" y="81"/>
                </a:lnTo>
                <a:lnTo>
                  <a:pt x="540" y="78"/>
                </a:lnTo>
                <a:lnTo>
                  <a:pt x="550" y="81"/>
                </a:lnTo>
                <a:lnTo>
                  <a:pt x="555" y="82"/>
                </a:lnTo>
                <a:lnTo>
                  <a:pt x="559" y="82"/>
                </a:lnTo>
                <a:lnTo>
                  <a:pt x="562" y="81"/>
                </a:lnTo>
                <a:lnTo>
                  <a:pt x="563" y="78"/>
                </a:lnTo>
                <a:lnTo>
                  <a:pt x="562" y="74"/>
                </a:lnTo>
                <a:lnTo>
                  <a:pt x="558" y="74"/>
                </a:lnTo>
                <a:lnTo>
                  <a:pt x="554" y="74"/>
                </a:lnTo>
                <a:lnTo>
                  <a:pt x="552" y="77"/>
                </a:lnTo>
                <a:lnTo>
                  <a:pt x="550" y="74"/>
                </a:lnTo>
                <a:lnTo>
                  <a:pt x="544" y="73"/>
                </a:lnTo>
                <a:lnTo>
                  <a:pt x="546" y="73"/>
                </a:lnTo>
                <a:lnTo>
                  <a:pt x="542" y="72"/>
                </a:lnTo>
                <a:lnTo>
                  <a:pt x="540" y="70"/>
                </a:lnTo>
                <a:lnTo>
                  <a:pt x="536" y="70"/>
                </a:lnTo>
                <a:lnTo>
                  <a:pt x="542" y="69"/>
                </a:lnTo>
                <a:lnTo>
                  <a:pt x="546" y="69"/>
                </a:lnTo>
                <a:lnTo>
                  <a:pt x="558" y="70"/>
                </a:lnTo>
                <a:lnTo>
                  <a:pt x="555" y="69"/>
                </a:lnTo>
                <a:lnTo>
                  <a:pt x="552" y="66"/>
                </a:lnTo>
                <a:lnTo>
                  <a:pt x="544" y="66"/>
                </a:lnTo>
                <a:lnTo>
                  <a:pt x="540" y="66"/>
                </a:lnTo>
                <a:lnTo>
                  <a:pt x="536" y="66"/>
                </a:lnTo>
                <a:lnTo>
                  <a:pt x="532" y="69"/>
                </a:lnTo>
                <a:lnTo>
                  <a:pt x="528" y="70"/>
                </a:lnTo>
                <a:lnTo>
                  <a:pt x="526" y="69"/>
                </a:lnTo>
                <a:lnTo>
                  <a:pt x="535" y="65"/>
                </a:lnTo>
                <a:lnTo>
                  <a:pt x="531" y="64"/>
                </a:lnTo>
                <a:lnTo>
                  <a:pt x="535" y="64"/>
                </a:lnTo>
                <a:lnTo>
                  <a:pt x="536" y="64"/>
                </a:lnTo>
                <a:lnTo>
                  <a:pt x="536" y="61"/>
                </a:lnTo>
                <a:lnTo>
                  <a:pt x="539" y="60"/>
                </a:lnTo>
                <a:lnTo>
                  <a:pt x="540" y="57"/>
                </a:lnTo>
                <a:lnTo>
                  <a:pt x="539" y="57"/>
                </a:lnTo>
                <a:lnTo>
                  <a:pt x="540" y="56"/>
                </a:lnTo>
                <a:lnTo>
                  <a:pt x="548" y="53"/>
                </a:lnTo>
                <a:lnTo>
                  <a:pt x="550" y="53"/>
                </a:lnTo>
                <a:lnTo>
                  <a:pt x="554" y="53"/>
                </a:lnTo>
                <a:lnTo>
                  <a:pt x="555" y="52"/>
                </a:lnTo>
                <a:lnTo>
                  <a:pt x="558" y="52"/>
                </a:lnTo>
                <a:lnTo>
                  <a:pt x="562" y="50"/>
                </a:lnTo>
                <a:lnTo>
                  <a:pt x="563" y="50"/>
                </a:lnTo>
                <a:lnTo>
                  <a:pt x="566" y="48"/>
                </a:lnTo>
                <a:lnTo>
                  <a:pt x="562" y="48"/>
                </a:lnTo>
                <a:lnTo>
                  <a:pt x="558" y="50"/>
                </a:lnTo>
                <a:lnTo>
                  <a:pt x="559" y="48"/>
                </a:lnTo>
                <a:lnTo>
                  <a:pt x="559" y="46"/>
                </a:lnTo>
                <a:lnTo>
                  <a:pt x="563" y="44"/>
                </a:lnTo>
                <a:lnTo>
                  <a:pt x="567" y="43"/>
                </a:lnTo>
                <a:lnTo>
                  <a:pt x="576" y="43"/>
                </a:lnTo>
                <a:lnTo>
                  <a:pt x="586" y="39"/>
                </a:lnTo>
                <a:lnTo>
                  <a:pt x="583" y="39"/>
                </a:lnTo>
                <a:lnTo>
                  <a:pt x="576" y="39"/>
                </a:lnTo>
                <a:lnTo>
                  <a:pt x="570" y="39"/>
                </a:lnTo>
                <a:lnTo>
                  <a:pt x="562" y="39"/>
                </a:lnTo>
                <a:lnTo>
                  <a:pt x="558" y="40"/>
                </a:lnTo>
                <a:lnTo>
                  <a:pt x="558" y="43"/>
                </a:lnTo>
                <a:lnTo>
                  <a:pt x="554" y="43"/>
                </a:lnTo>
                <a:lnTo>
                  <a:pt x="552" y="40"/>
                </a:lnTo>
                <a:lnTo>
                  <a:pt x="554" y="40"/>
                </a:lnTo>
                <a:lnTo>
                  <a:pt x="555" y="39"/>
                </a:lnTo>
                <a:lnTo>
                  <a:pt x="554" y="39"/>
                </a:lnTo>
                <a:lnTo>
                  <a:pt x="566" y="37"/>
                </a:lnTo>
                <a:lnTo>
                  <a:pt x="579" y="37"/>
                </a:lnTo>
                <a:lnTo>
                  <a:pt x="589" y="37"/>
                </a:lnTo>
                <a:lnTo>
                  <a:pt x="601" y="33"/>
                </a:lnTo>
                <a:lnTo>
                  <a:pt x="593" y="33"/>
                </a:lnTo>
                <a:lnTo>
                  <a:pt x="588" y="33"/>
                </a:lnTo>
                <a:lnTo>
                  <a:pt x="579" y="33"/>
                </a:lnTo>
                <a:lnTo>
                  <a:pt x="584" y="31"/>
                </a:lnTo>
                <a:lnTo>
                  <a:pt x="592" y="31"/>
                </a:lnTo>
                <a:lnTo>
                  <a:pt x="601" y="31"/>
                </a:lnTo>
                <a:lnTo>
                  <a:pt x="609" y="29"/>
                </a:lnTo>
                <a:lnTo>
                  <a:pt x="612" y="29"/>
                </a:lnTo>
                <a:lnTo>
                  <a:pt x="616" y="27"/>
                </a:lnTo>
                <a:lnTo>
                  <a:pt x="619" y="27"/>
                </a:lnTo>
                <a:lnTo>
                  <a:pt x="623" y="27"/>
                </a:lnTo>
                <a:lnTo>
                  <a:pt x="629" y="25"/>
                </a:lnTo>
                <a:lnTo>
                  <a:pt x="637" y="23"/>
                </a:lnTo>
                <a:lnTo>
                  <a:pt x="641" y="23"/>
                </a:lnTo>
                <a:lnTo>
                  <a:pt x="645" y="21"/>
                </a:lnTo>
                <a:lnTo>
                  <a:pt x="620" y="17"/>
                </a:lnTo>
                <a:lnTo>
                  <a:pt x="620" y="17"/>
                </a:lnTo>
                <a:lnTo>
                  <a:pt x="620" y="17"/>
                </a:lnTo>
                <a:lnTo>
                  <a:pt x="620" y="17"/>
                </a:lnTo>
                <a:lnTo>
                  <a:pt x="620" y="17"/>
                </a:lnTo>
                <a:close/>
                <a:moveTo>
                  <a:pt x="131" y="151"/>
                </a:moveTo>
                <a:lnTo>
                  <a:pt x="129" y="151"/>
                </a:lnTo>
                <a:lnTo>
                  <a:pt x="135" y="147"/>
                </a:lnTo>
                <a:lnTo>
                  <a:pt x="131" y="151"/>
                </a:lnTo>
                <a:lnTo>
                  <a:pt x="131" y="151"/>
                </a:lnTo>
                <a:lnTo>
                  <a:pt x="131" y="151"/>
                </a:lnTo>
                <a:lnTo>
                  <a:pt x="131" y="151"/>
                </a:lnTo>
                <a:lnTo>
                  <a:pt x="131" y="151"/>
                </a:lnTo>
                <a:close/>
                <a:moveTo>
                  <a:pt x="139" y="206"/>
                </a:moveTo>
                <a:lnTo>
                  <a:pt x="135" y="204"/>
                </a:lnTo>
                <a:lnTo>
                  <a:pt x="141" y="204"/>
                </a:lnTo>
                <a:lnTo>
                  <a:pt x="139" y="206"/>
                </a:lnTo>
                <a:lnTo>
                  <a:pt x="139" y="206"/>
                </a:lnTo>
                <a:lnTo>
                  <a:pt x="139" y="206"/>
                </a:lnTo>
                <a:lnTo>
                  <a:pt x="139" y="206"/>
                </a:lnTo>
                <a:lnTo>
                  <a:pt x="139" y="206"/>
                </a:lnTo>
                <a:close/>
                <a:moveTo>
                  <a:pt x="107" y="259"/>
                </a:moveTo>
                <a:lnTo>
                  <a:pt x="105" y="259"/>
                </a:lnTo>
                <a:lnTo>
                  <a:pt x="106" y="258"/>
                </a:lnTo>
                <a:lnTo>
                  <a:pt x="109" y="258"/>
                </a:lnTo>
                <a:lnTo>
                  <a:pt x="107" y="259"/>
                </a:lnTo>
                <a:lnTo>
                  <a:pt x="107" y="259"/>
                </a:lnTo>
                <a:lnTo>
                  <a:pt x="107" y="259"/>
                </a:lnTo>
                <a:lnTo>
                  <a:pt x="107" y="259"/>
                </a:lnTo>
                <a:lnTo>
                  <a:pt x="107" y="259"/>
                </a:lnTo>
                <a:close/>
                <a:moveTo>
                  <a:pt x="114" y="271"/>
                </a:moveTo>
                <a:lnTo>
                  <a:pt x="113" y="271"/>
                </a:lnTo>
                <a:lnTo>
                  <a:pt x="118" y="268"/>
                </a:lnTo>
                <a:lnTo>
                  <a:pt x="114" y="271"/>
                </a:lnTo>
                <a:lnTo>
                  <a:pt x="114" y="271"/>
                </a:lnTo>
                <a:lnTo>
                  <a:pt x="114" y="271"/>
                </a:lnTo>
                <a:lnTo>
                  <a:pt x="114" y="271"/>
                </a:lnTo>
                <a:lnTo>
                  <a:pt x="114" y="271"/>
                </a:lnTo>
                <a:close/>
                <a:moveTo>
                  <a:pt x="118" y="258"/>
                </a:moveTo>
                <a:lnTo>
                  <a:pt x="115" y="255"/>
                </a:lnTo>
                <a:lnTo>
                  <a:pt x="118" y="254"/>
                </a:lnTo>
                <a:lnTo>
                  <a:pt x="119" y="255"/>
                </a:lnTo>
                <a:lnTo>
                  <a:pt x="118" y="258"/>
                </a:lnTo>
                <a:lnTo>
                  <a:pt x="118" y="258"/>
                </a:lnTo>
                <a:lnTo>
                  <a:pt x="118" y="258"/>
                </a:lnTo>
                <a:lnTo>
                  <a:pt x="118" y="258"/>
                </a:lnTo>
                <a:lnTo>
                  <a:pt x="118" y="258"/>
                </a:lnTo>
                <a:close/>
                <a:moveTo>
                  <a:pt x="115" y="232"/>
                </a:moveTo>
                <a:lnTo>
                  <a:pt x="110" y="235"/>
                </a:lnTo>
                <a:lnTo>
                  <a:pt x="105" y="236"/>
                </a:lnTo>
                <a:lnTo>
                  <a:pt x="98" y="240"/>
                </a:lnTo>
                <a:lnTo>
                  <a:pt x="102" y="236"/>
                </a:lnTo>
                <a:lnTo>
                  <a:pt x="109" y="235"/>
                </a:lnTo>
                <a:lnTo>
                  <a:pt x="114" y="232"/>
                </a:lnTo>
                <a:lnTo>
                  <a:pt x="119" y="231"/>
                </a:lnTo>
                <a:lnTo>
                  <a:pt x="115" y="232"/>
                </a:lnTo>
                <a:lnTo>
                  <a:pt x="115" y="232"/>
                </a:lnTo>
                <a:lnTo>
                  <a:pt x="115" y="232"/>
                </a:lnTo>
                <a:lnTo>
                  <a:pt x="115" y="232"/>
                </a:lnTo>
                <a:lnTo>
                  <a:pt x="115" y="232"/>
                </a:lnTo>
                <a:close/>
                <a:moveTo>
                  <a:pt x="123" y="222"/>
                </a:moveTo>
                <a:lnTo>
                  <a:pt x="114" y="222"/>
                </a:lnTo>
                <a:lnTo>
                  <a:pt x="123" y="219"/>
                </a:lnTo>
                <a:lnTo>
                  <a:pt x="133" y="219"/>
                </a:lnTo>
                <a:lnTo>
                  <a:pt x="127" y="222"/>
                </a:lnTo>
                <a:lnTo>
                  <a:pt x="123" y="222"/>
                </a:lnTo>
                <a:lnTo>
                  <a:pt x="123" y="222"/>
                </a:lnTo>
                <a:lnTo>
                  <a:pt x="123" y="222"/>
                </a:lnTo>
                <a:lnTo>
                  <a:pt x="123" y="222"/>
                </a:lnTo>
                <a:lnTo>
                  <a:pt x="123" y="222"/>
                </a:lnTo>
                <a:close/>
                <a:moveTo>
                  <a:pt x="133" y="223"/>
                </a:moveTo>
                <a:lnTo>
                  <a:pt x="131" y="224"/>
                </a:lnTo>
                <a:lnTo>
                  <a:pt x="129" y="223"/>
                </a:lnTo>
                <a:lnTo>
                  <a:pt x="133" y="223"/>
                </a:lnTo>
                <a:lnTo>
                  <a:pt x="133" y="223"/>
                </a:lnTo>
                <a:lnTo>
                  <a:pt x="133" y="223"/>
                </a:lnTo>
                <a:lnTo>
                  <a:pt x="133" y="223"/>
                </a:lnTo>
                <a:lnTo>
                  <a:pt x="133" y="223"/>
                </a:lnTo>
                <a:close/>
                <a:moveTo>
                  <a:pt x="131" y="228"/>
                </a:moveTo>
                <a:lnTo>
                  <a:pt x="126" y="228"/>
                </a:lnTo>
                <a:lnTo>
                  <a:pt x="131" y="227"/>
                </a:lnTo>
                <a:lnTo>
                  <a:pt x="133" y="228"/>
                </a:lnTo>
                <a:lnTo>
                  <a:pt x="131" y="228"/>
                </a:lnTo>
                <a:lnTo>
                  <a:pt x="131" y="228"/>
                </a:lnTo>
                <a:lnTo>
                  <a:pt x="131" y="228"/>
                </a:lnTo>
                <a:lnTo>
                  <a:pt x="131" y="228"/>
                </a:lnTo>
                <a:lnTo>
                  <a:pt x="131" y="228"/>
                </a:lnTo>
                <a:close/>
                <a:moveTo>
                  <a:pt x="137" y="227"/>
                </a:moveTo>
                <a:lnTo>
                  <a:pt x="133" y="227"/>
                </a:lnTo>
                <a:lnTo>
                  <a:pt x="138" y="226"/>
                </a:lnTo>
                <a:lnTo>
                  <a:pt x="141" y="227"/>
                </a:lnTo>
                <a:lnTo>
                  <a:pt x="137" y="227"/>
                </a:lnTo>
                <a:lnTo>
                  <a:pt x="137" y="227"/>
                </a:lnTo>
                <a:lnTo>
                  <a:pt x="137" y="227"/>
                </a:lnTo>
                <a:lnTo>
                  <a:pt x="137" y="227"/>
                </a:lnTo>
                <a:lnTo>
                  <a:pt x="137" y="227"/>
                </a:lnTo>
                <a:close/>
                <a:moveTo>
                  <a:pt x="141" y="219"/>
                </a:moveTo>
                <a:lnTo>
                  <a:pt x="139" y="218"/>
                </a:lnTo>
                <a:lnTo>
                  <a:pt x="141" y="218"/>
                </a:lnTo>
                <a:lnTo>
                  <a:pt x="145" y="218"/>
                </a:lnTo>
                <a:lnTo>
                  <a:pt x="141" y="219"/>
                </a:lnTo>
                <a:lnTo>
                  <a:pt x="141" y="219"/>
                </a:lnTo>
                <a:lnTo>
                  <a:pt x="141" y="219"/>
                </a:lnTo>
                <a:lnTo>
                  <a:pt x="141" y="219"/>
                </a:lnTo>
                <a:lnTo>
                  <a:pt x="141" y="219"/>
                </a:lnTo>
                <a:close/>
                <a:moveTo>
                  <a:pt x="155" y="323"/>
                </a:moveTo>
                <a:lnTo>
                  <a:pt x="155" y="324"/>
                </a:lnTo>
                <a:lnTo>
                  <a:pt x="153" y="325"/>
                </a:lnTo>
                <a:lnTo>
                  <a:pt x="155" y="323"/>
                </a:lnTo>
                <a:lnTo>
                  <a:pt x="154" y="323"/>
                </a:lnTo>
                <a:lnTo>
                  <a:pt x="155" y="319"/>
                </a:lnTo>
                <a:lnTo>
                  <a:pt x="158" y="320"/>
                </a:lnTo>
                <a:lnTo>
                  <a:pt x="159" y="320"/>
                </a:lnTo>
                <a:lnTo>
                  <a:pt x="155" y="323"/>
                </a:lnTo>
                <a:lnTo>
                  <a:pt x="155" y="323"/>
                </a:lnTo>
                <a:lnTo>
                  <a:pt x="155" y="323"/>
                </a:lnTo>
                <a:lnTo>
                  <a:pt x="155" y="323"/>
                </a:lnTo>
                <a:lnTo>
                  <a:pt x="155" y="323"/>
                </a:lnTo>
                <a:close/>
                <a:moveTo>
                  <a:pt x="211" y="288"/>
                </a:moveTo>
                <a:lnTo>
                  <a:pt x="211" y="285"/>
                </a:lnTo>
                <a:lnTo>
                  <a:pt x="212" y="289"/>
                </a:lnTo>
                <a:lnTo>
                  <a:pt x="211" y="288"/>
                </a:lnTo>
                <a:lnTo>
                  <a:pt x="211" y="288"/>
                </a:lnTo>
                <a:lnTo>
                  <a:pt x="211" y="288"/>
                </a:lnTo>
                <a:lnTo>
                  <a:pt x="211" y="288"/>
                </a:lnTo>
                <a:lnTo>
                  <a:pt x="211" y="288"/>
                </a:lnTo>
                <a:close/>
                <a:moveTo>
                  <a:pt x="381" y="12"/>
                </a:moveTo>
                <a:lnTo>
                  <a:pt x="374" y="9"/>
                </a:lnTo>
                <a:lnTo>
                  <a:pt x="369" y="8"/>
                </a:lnTo>
                <a:lnTo>
                  <a:pt x="373" y="8"/>
                </a:lnTo>
                <a:lnTo>
                  <a:pt x="378" y="8"/>
                </a:lnTo>
                <a:lnTo>
                  <a:pt x="381" y="9"/>
                </a:lnTo>
                <a:lnTo>
                  <a:pt x="382" y="12"/>
                </a:lnTo>
                <a:lnTo>
                  <a:pt x="381" y="12"/>
                </a:lnTo>
                <a:lnTo>
                  <a:pt x="381" y="12"/>
                </a:lnTo>
                <a:lnTo>
                  <a:pt x="381" y="12"/>
                </a:lnTo>
                <a:lnTo>
                  <a:pt x="381" y="12"/>
                </a:lnTo>
                <a:lnTo>
                  <a:pt x="381" y="12"/>
                </a:lnTo>
                <a:close/>
                <a:moveTo>
                  <a:pt x="462" y="143"/>
                </a:moveTo>
                <a:lnTo>
                  <a:pt x="465" y="143"/>
                </a:lnTo>
                <a:lnTo>
                  <a:pt x="469" y="143"/>
                </a:lnTo>
                <a:lnTo>
                  <a:pt x="465" y="145"/>
                </a:lnTo>
                <a:lnTo>
                  <a:pt x="461" y="147"/>
                </a:lnTo>
                <a:lnTo>
                  <a:pt x="462" y="143"/>
                </a:lnTo>
                <a:lnTo>
                  <a:pt x="462" y="143"/>
                </a:lnTo>
                <a:lnTo>
                  <a:pt x="462" y="143"/>
                </a:lnTo>
                <a:lnTo>
                  <a:pt x="462" y="143"/>
                </a:lnTo>
                <a:lnTo>
                  <a:pt x="462" y="143"/>
                </a:lnTo>
                <a:close/>
                <a:moveTo>
                  <a:pt x="457" y="4"/>
                </a:moveTo>
                <a:lnTo>
                  <a:pt x="465" y="4"/>
                </a:lnTo>
                <a:lnTo>
                  <a:pt x="474" y="4"/>
                </a:lnTo>
                <a:lnTo>
                  <a:pt x="454" y="5"/>
                </a:lnTo>
                <a:lnTo>
                  <a:pt x="451" y="4"/>
                </a:lnTo>
                <a:lnTo>
                  <a:pt x="457" y="4"/>
                </a:lnTo>
                <a:lnTo>
                  <a:pt x="457" y="4"/>
                </a:lnTo>
                <a:lnTo>
                  <a:pt x="457" y="4"/>
                </a:lnTo>
                <a:lnTo>
                  <a:pt x="457" y="4"/>
                </a:lnTo>
                <a:lnTo>
                  <a:pt x="457" y="4"/>
                </a:lnTo>
                <a:close/>
                <a:moveTo>
                  <a:pt x="426" y="150"/>
                </a:moveTo>
                <a:lnTo>
                  <a:pt x="429" y="151"/>
                </a:lnTo>
                <a:lnTo>
                  <a:pt x="426" y="151"/>
                </a:lnTo>
                <a:lnTo>
                  <a:pt x="426" y="150"/>
                </a:lnTo>
                <a:lnTo>
                  <a:pt x="426" y="150"/>
                </a:lnTo>
                <a:lnTo>
                  <a:pt x="426" y="150"/>
                </a:lnTo>
                <a:lnTo>
                  <a:pt x="426" y="150"/>
                </a:lnTo>
                <a:lnTo>
                  <a:pt x="426" y="150"/>
                </a:lnTo>
                <a:close/>
                <a:moveTo>
                  <a:pt x="434" y="178"/>
                </a:moveTo>
                <a:lnTo>
                  <a:pt x="430" y="178"/>
                </a:lnTo>
                <a:lnTo>
                  <a:pt x="427" y="179"/>
                </a:lnTo>
                <a:lnTo>
                  <a:pt x="425" y="179"/>
                </a:lnTo>
                <a:lnTo>
                  <a:pt x="421" y="179"/>
                </a:lnTo>
                <a:lnTo>
                  <a:pt x="426" y="178"/>
                </a:lnTo>
                <a:lnTo>
                  <a:pt x="434" y="175"/>
                </a:lnTo>
                <a:lnTo>
                  <a:pt x="435" y="175"/>
                </a:lnTo>
                <a:lnTo>
                  <a:pt x="434" y="178"/>
                </a:lnTo>
                <a:lnTo>
                  <a:pt x="434" y="178"/>
                </a:lnTo>
                <a:lnTo>
                  <a:pt x="434" y="178"/>
                </a:lnTo>
                <a:lnTo>
                  <a:pt x="434" y="178"/>
                </a:lnTo>
                <a:lnTo>
                  <a:pt x="434" y="178"/>
                </a:lnTo>
                <a:close/>
                <a:moveTo>
                  <a:pt x="434" y="166"/>
                </a:moveTo>
                <a:lnTo>
                  <a:pt x="435" y="166"/>
                </a:lnTo>
                <a:lnTo>
                  <a:pt x="427" y="170"/>
                </a:lnTo>
                <a:lnTo>
                  <a:pt x="425" y="170"/>
                </a:lnTo>
                <a:lnTo>
                  <a:pt x="421" y="174"/>
                </a:lnTo>
                <a:lnTo>
                  <a:pt x="418" y="174"/>
                </a:lnTo>
                <a:lnTo>
                  <a:pt x="417" y="173"/>
                </a:lnTo>
                <a:lnTo>
                  <a:pt x="418" y="171"/>
                </a:lnTo>
                <a:lnTo>
                  <a:pt x="425" y="167"/>
                </a:lnTo>
                <a:lnTo>
                  <a:pt x="425" y="166"/>
                </a:lnTo>
                <a:lnTo>
                  <a:pt x="430" y="166"/>
                </a:lnTo>
                <a:lnTo>
                  <a:pt x="426" y="162"/>
                </a:lnTo>
                <a:lnTo>
                  <a:pt x="430" y="165"/>
                </a:lnTo>
                <a:lnTo>
                  <a:pt x="434" y="166"/>
                </a:lnTo>
                <a:lnTo>
                  <a:pt x="434" y="166"/>
                </a:lnTo>
                <a:lnTo>
                  <a:pt x="434" y="166"/>
                </a:lnTo>
                <a:lnTo>
                  <a:pt x="434" y="166"/>
                </a:lnTo>
                <a:lnTo>
                  <a:pt x="434" y="166"/>
                </a:lnTo>
                <a:close/>
                <a:moveTo>
                  <a:pt x="427" y="8"/>
                </a:moveTo>
                <a:lnTo>
                  <a:pt x="426" y="7"/>
                </a:lnTo>
                <a:lnTo>
                  <a:pt x="438" y="7"/>
                </a:lnTo>
                <a:lnTo>
                  <a:pt x="443" y="7"/>
                </a:lnTo>
                <a:lnTo>
                  <a:pt x="441" y="8"/>
                </a:lnTo>
                <a:lnTo>
                  <a:pt x="438" y="7"/>
                </a:lnTo>
                <a:lnTo>
                  <a:pt x="427" y="8"/>
                </a:lnTo>
                <a:lnTo>
                  <a:pt x="427" y="8"/>
                </a:lnTo>
                <a:lnTo>
                  <a:pt x="427" y="8"/>
                </a:lnTo>
                <a:lnTo>
                  <a:pt x="427" y="8"/>
                </a:lnTo>
                <a:lnTo>
                  <a:pt x="427" y="8"/>
                </a:lnTo>
                <a:close/>
                <a:moveTo>
                  <a:pt x="443" y="135"/>
                </a:moveTo>
                <a:lnTo>
                  <a:pt x="441" y="135"/>
                </a:lnTo>
                <a:lnTo>
                  <a:pt x="443" y="134"/>
                </a:lnTo>
                <a:lnTo>
                  <a:pt x="445" y="134"/>
                </a:lnTo>
                <a:lnTo>
                  <a:pt x="443" y="135"/>
                </a:lnTo>
                <a:lnTo>
                  <a:pt x="443" y="135"/>
                </a:lnTo>
                <a:lnTo>
                  <a:pt x="443" y="135"/>
                </a:lnTo>
                <a:lnTo>
                  <a:pt x="443" y="135"/>
                </a:lnTo>
                <a:lnTo>
                  <a:pt x="443" y="135"/>
                </a:lnTo>
                <a:close/>
                <a:moveTo>
                  <a:pt x="441" y="20"/>
                </a:moveTo>
                <a:lnTo>
                  <a:pt x="443" y="17"/>
                </a:lnTo>
                <a:lnTo>
                  <a:pt x="445" y="17"/>
                </a:lnTo>
                <a:lnTo>
                  <a:pt x="453" y="17"/>
                </a:lnTo>
                <a:lnTo>
                  <a:pt x="462" y="17"/>
                </a:lnTo>
                <a:lnTo>
                  <a:pt x="441" y="20"/>
                </a:lnTo>
                <a:lnTo>
                  <a:pt x="441" y="20"/>
                </a:lnTo>
                <a:lnTo>
                  <a:pt x="441" y="20"/>
                </a:lnTo>
                <a:lnTo>
                  <a:pt x="441" y="20"/>
                </a:lnTo>
                <a:lnTo>
                  <a:pt x="441" y="20"/>
                </a:lnTo>
                <a:close/>
                <a:moveTo>
                  <a:pt x="463" y="17"/>
                </a:moveTo>
                <a:lnTo>
                  <a:pt x="471" y="16"/>
                </a:lnTo>
                <a:lnTo>
                  <a:pt x="470" y="13"/>
                </a:lnTo>
                <a:lnTo>
                  <a:pt x="482" y="16"/>
                </a:lnTo>
                <a:lnTo>
                  <a:pt x="463" y="17"/>
                </a:lnTo>
                <a:lnTo>
                  <a:pt x="463" y="17"/>
                </a:lnTo>
                <a:lnTo>
                  <a:pt x="463" y="17"/>
                </a:lnTo>
                <a:lnTo>
                  <a:pt x="463" y="17"/>
                </a:lnTo>
                <a:lnTo>
                  <a:pt x="463" y="17"/>
                </a:lnTo>
                <a:close/>
                <a:moveTo>
                  <a:pt x="518" y="108"/>
                </a:moveTo>
                <a:lnTo>
                  <a:pt x="514" y="108"/>
                </a:lnTo>
                <a:lnTo>
                  <a:pt x="510" y="105"/>
                </a:lnTo>
                <a:lnTo>
                  <a:pt x="514" y="105"/>
                </a:lnTo>
                <a:lnTo>
                  <a:pt x="518" y="108"/>
                </a:lnTo>
                <a:lnTo>
                  <a:pt x="518" y="108"/>
                </a:lnTo>
                <a:lnTo>
                  <a:pt x="518" y="108"/>
                </a:lnTo>
                <a:lnTo>
                  <a:pt x="518" y="108"/>
                </a:lnTo>
                <a:lnTo>
                  <a:pt x="518" y="108"/>
                </a:lnTo>
                <a:close/>
                <a:moveTo>
                  <a:pt x="129" y="143"/>
                </a:moveTo>
                <a:lnTo>
                  <a:pt x="127" y="143"/>
                </a:lnTo>
                <a:lnTo>
                  <a:pt x="126" y="143"/>
                </a:lnTo>
                <a:lnTo>
                  <a:pt x="127" y="145"/>
                </a:lnTo>
                <a:lnTo>
                  <a:pt x="129" y="143"/>
                </a:lnTo>
                <a:lnTo>
                  <a:pt x="129" y="143"/>
                </a:lnTo>
                <a:lnTo>
                  <a:pt x="129" y="143"/>
                </a:lnTo>
                <a:lnTo>
                  <a:pt x="129" y="143"/>
                </a:lnTo>
                <a:lnTo>
                  <a:pt x="129" y="143"/>
                </a:lnTo>
                <a:close/>
                <a:moveTo>
                  <a:pt x="129" y="118"/>
                </a:moveTo>
                <a:lnTo>
                  <a:pt x="135" y="117"/>
                </a:lnTo>
                <a:lnTo>
                  <a:pt x="122" y="118"/>
                </a:lnTo>
                <a:lnTo>
                  <a:pt x="129" y="118"/>
                </a:lnTo>
                <a:lnTo>
                  <a:pt x="129" y="118"/>
                </a:lnTo>
                <a:lnTo>
                  <a:pt x="129" y="118"/>
                </a:lnTo>
                <a:lnTo>
                  <a:pt x="129" y="118"/>
                </a:lnTo>
                <a:lnTo>
                  <a:pt x="129" y="118"/>
                </a:lnTo>
                <a:close/>
                <a:moveTo>
                  <a:pt x="18" y="74"/>
                </a:moveTo>
                <a:lnTo>
                  <a:pt x="25" y="73"/>
                </a:lnTo>
                <a:lnTo>
                  <a:pt x="18" y="73"/>
                </a:lnTo>
                <a:lnTo>
                  <a:pt x="13" y="73"/>
                </a:lnTo>
                <a:lnTo>
                  <a:pt x="14" y="74"/>
                </a:lnTo>
                <a:lnTo>
                  <a:pt x="18" y="74"/>
                </a:lnTo>
                <a:lnTo>
                  <a:pt x="18" y="74"/>
                </a:lnTo>
                <a:lnTo>
                  <a:pt x="18" y="74"/>
                </a:lnTo>
                <a:lnTo>
                  <a:pt x="18" y="74"/>
                </a:lnTo>
                <a:lnTo>
                  <a:pt x="18" y="74"/>
                </a:lnTo>
                <a:close/>
                <a:moveTo>
                  <a:pt x="4" y="73"/>
                </a:moveTo>
                <a:lnTo>
                  <a:pt x="0" y="74"/>
                </a:lnTo>
                <a:lnTo>
                  <a:pt x="5" y="74"/>
                </a:lnTo>
                <a:lnTo>
                  <a:pt x="12" y="74"/>
                </a:lnTo>
                <a:lnTo>
                  <a:pt x="4" y="73"/>
                </a:lnTo>
                <a:lnTo>
                  <a:pt x="4" y="73"/>
                </a:lnTo>
                <a:lnTo>
                  <a:pt x="4" y="73"/>
                </a:lnTo>
                <a:lnTo>
                  <a:pt x="4" y="73"/>
                </a:lnTo>
                <a:lnTo>
                  <a:pt x="4" y="7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76" name="Freeform 187"/>
          <p:cNvSpPr>
            <a:spLocks noEditPoints="1"/>
          </p:cNvSpPr>
          <p:nvPr/>
        </p:nvSpPr>
        <p:spPr bwMode="auto">
          <a:xfrm>
            <a:off x="848321" y="619453"/>
            <a:ext cx="2241351" cy="1598590"/>
          </a:xfrm>
          <a:custGeom>
            <a:avLst/>
            <a:gdLst>
              <a:gd name="T0" fmla="*/ 522 w 945"/>
              <a:gd name="T1" fmla="*/ 68 h 489"/>
              <a:gd name="T2" fmla="*/ 502 w 945"/>
              <a:gd name="T3" fmla="*/ 145 h 489"/>
              <a:gd name="T4" fmla="*/ 442 w 945"/>
              <a:gd name="T5" fmla="*/ 60 h 489"/>
              <a:gd name="T6" fmla="*/ 400 w 945"/>
              <a:gd name="T7" fmla="*/ 86 h 489"/>
              <a:gd name="T8" fmla="*/ 605 w 945"/>
              <a:gd name="T9" fmla="*/ 80 h 489"/>
              <a:gd name="T10" fmla="*/ 563 w 945"/>
              <a:gd name="T11" fmla="*/ 75 h 489"/>
              <a:gd name="T12" fmla="*/ 628 w 945"/>
              <a:gd name="T13" fmla="*/ 46 h 489"/>
              <a:gd name="T14" fmla="*/ 675 w 945"/>
              <a:gd name="T15" fmla="*/ 83 h 489"/>
              <a:gd name="T16" fmla="*/ 641 w 945"/>
              <a:gd name="T17" fmla="*/ 59 h 489"/>
              <a:gd name="T18" fmla="*/ 459 w 945"/>
              <a:gd name="T19" fmla="*/ 99 h 489"/>
              <a:gd name="T20" fmla="*/ 407 w 945"/>
              <a:gd name="T21" fmla="*/ 129 h 489"/>
              <a:gd name="T22" fmla="*/ 499 w 945"/>
              <a:gd name="T23" fmla="*/ 90 h 489"/>
              <a:gd name="T24" fmla="*/ 548 w 945"/>
              <a:gd name="T25" fmla="*/ 113 h 489"/>
              <a:gd name="T26" fmla="*/ 811 w 945"/>
              <a:gd name="T27" fmla="*/ 169 h 489"/>
              <a:gd name="T28" fmla="*/ 789 w 945"/>
              <a:gd name="T29" fmla="*/ 142 h 489"/>
              <a:gd name="T30" fmla="*/ 741 w 945"/>
              <a:gd name="T31" fmla="*/ 113 h 489"/>
              <a:gd name="T32" fmla="*/ 662 w 945"/>
              <a:gd name="T33" fmla="*/ 98 h 489"/>
              <a:gd name="T34" fmla="*/ 625 w 945"/>
              <a:gd name="T35" fmla="*/ 128 h 489"/>
              <a:gd name="T36" fmla="*/ 718 w 945"/>
              <a:gd name="T37" fmla="*/ 149 h 489"/>
              <a:gd name="T38" fmla="*/ 691 w 945"/>
              <a:gd name="T39" fmla="*/ 201 h 489"/>
              <a:gd name="T40" fmla="*/ 758 w 945"/>
              <a:gd name="T41" fmla="*/ 217 h 489"/>
              <a:gd name="T42" fmla="*/ 768 w 945"/>
              <a:gd name="T43" fmla="*/ 174 h 489"/>
              <a:gd name="T44" fmla="*/ 747 w 945"/>
              <a:gd name="T45" fmla="*/ 112 h 489"/>
              <a:gd name="T46" fmla="*/ 768 w 945"/>
              <a:gd name="T47" fmla="*/ 363 h 489"/>
              <a:gd name="T48" fmla="*/ 774 w 945"/>
              <a:gd name="T49" fmla="*/ 413 h 489"/>
              <a:gd name="T50" fmla="*/ 929 w 945"/>
              <a:gd name="T51" fmla="*/ 3 h 489"/>
              <a:gd name="T52" fmla="*/ 714 w 945"/>
              <a:gd name="T53" fmla="*/ 13 h 489"/>
              <a:gd name="T54" fmla="*/ 731 w 945"/>
              <a:gd name="T55" fmla="*/ 37 h 489"/>
              <a:gd name="T56" fmla="*/ 714 w 945"/>
              <a:gd name="T57" fmla="*/ 62 h 489"/>
              <a:gd name="T58" fmla="*/ 822 w 945"/>
              <a:gd name="T59" fmla="*/ 29 h 489"/>
              <a:gd name="T60" fmla="*/ 708 w 945"/>
              <a:gd name="T61" fmla="*/ 17 h 489"/>
              <a:gd name="T62" fmla="*/ 704 w 945"/>
              <a:gd name="T63" fmla="*/ 42 h 489"/>
              <a:gd name="T64" fmla="*/ 691 w 945"/>
              <a:gd name="T65" fmla="*/ 384 h 489"/>
              <a:gd name="T66" fmla="*/ 768 w 945"/>
              <a:gd name="T67" fmla="*/ 318 h 489"/>
              <a:gd name="T68" fmla="*/ 746 w 945"/>
              <a:gd name="T69" fmla="*/ 265 h 489"/>
              <a:gd name="T70" fmla="*/ 690 w 945"/>
              <a:gd name="T71" fmla="*/ 262 h 489"/>
              <a:gd name="T72" fmla="*/ 614 w 945"/>
              <a:gd name="T73" fmla="*/ 255 h 489"/>
              <a:gd name="T74" fmla="*/ 520 w 945"/>
              <a:gd name="T75" fmla="*/ 356 h 489"/>
              <a:gd name="T76" fmla="*/ 475 w 945"/>
              <a:gd name="T77" fmla="*/ 232 h 489"/>
              <a:gd name="T78" fmla="*/ 586 w 945"/>
              <a:gd name="T79" fmla="*/ 179 h 489"/>
              <a:gd name="T80" fmla="*/ 627 w 945"/>
              <a:gd name="T81" fmla="*/ 144 h 489"/>
              <a:gd name="T82" fmla="*/ 578 w 945"/>
              <a:gd name="T83" fmla="*/ 128 h 489"/>
              <a:gd name="T84" fmla="*/ 549 w 945"/>
              <a:gd name="T85" fmla="*/ 119 h 489"/>
              <a:gd name="T86" fmla="*/ 498 w 945"/>
              <a:gd name="T87" fmla="*/ 158 h 489"/>
              <a:gd name="T88" fmla="*/ 399 w 945"/>
              <a:gd name="T89" fmla="*/ 171 h 489"/>
              <a:gd name="T90" fmla="*/ 271 w 945"/>
              <a:gd name="T91" fmla="*/ 135 h 489"/>
              <a:gd name="T92" fmla="*/ 23 w 945"/>
              <a:gd name="T93" fmla="*/ 251 h 489"/>
              <a:gd name="T94" fmla="*/ 45 w 945"/>
              <a:gd name="T95" fmla="*/ 334 h 489"/>
              <a:gd name="T96" fmla="*/ 53 w 945"/>
              <a:gd name="T97" fmla="*/ 387 h 489"/>
              <a:gd name="T98" fmla="*/ 449 w 945"/>
              <a:gd name="T99" fmla="*/ 412 h 489"/>
              <a:gd name="T100" fmla="*/ 439 w 945"/>
              <a:gd name="T101" fmla="*/ 488 h 489"/>
              <a:gd name="T102" fmla="*/ 651 w 945"/>
              <a:gd name="T103" fmla="*/ 440 h 489"/>
              <a:gd name="T104" fmla="*/ 705 w 945"/>
              <a:gd name="T105" fmla="*/ 432 h 489"/>
              <a:gd name="T106" fmla="*/ 596 w 945"/>
              <a:gd name="T107" fmla="*/ 420 h 489"/>
              <a:gd name="T108" fmla="*/ 201 w 945"/>
              <a:gd name="T109" fmla="*/ 199 h 489"/>
              <a:gd name="T110" fmla="*/ 215 w 945"/>
              <a:gd name="T111" fmla="*/ 184 h 489"/>
              <a:gd name="T112" fmla="*/ 240 w 945"/>
              <a:gd name="T113" fmla="*/ 254 h 489"/>
              <a:gd name="T114" fmla="*/ 273 w 945"/>
              <a:gd name="T115" fmla="*/ 238 h 489"/>
              <a:gd name="T116" fmla="*/ 327 w 945"/>
              <a:gd name="T117" fmla="*/ 350 h 489"/>
              <a:gd name="T118" fmla="*/ 338 w 945"/>
              <a:gd name="T119" fmla="*/ 330 h 489"/>
              <a:gd name="T120" fmla="*/ 596 w 945"/>
              <a:gd name="T121" fmla="*/ 184 h 489"/>
              <a:gd name="T122" fmla="*/ 700 w 945"/>
              <a:gd name="T123" fmla="*/ 218 h 489"/>
              <a:gd name="T124" fmla="*/ 24 w 945"/>
              <a:gd name="T125" fmla="*/ 383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45" h="489">
                <a:moveTo>
                  <a:pt x="499" y="72"/>
                </a:moveTo>
                <a:cubicBezTo>
                  <a:pt x="495" y="72"/>
                  <a:pt x="495" y="72"/>
                  <a:pt x="495" y="72"/>
                </a:cubicBezTo>
                <a:cubicBezTo>
                  <a:pt x="482" y="72"/>
                  <a:pt x="482" y="72"/>
                  <a:pt x="482" y="72"/>
                </a:cubicBezTo>
                <a:cubicBezTo>
                  <a:pt x="483" y="69"/>
                  <a:pt x="483" y="69"/>
                  <a:pt x="483" y="69"/>
                </a:cubicBezTo>
                <a:cubicBezTo>
                  <a:pt x="477" y="69"/>
                  <a:pt x="477" y="69"/>
                  <a:pt x="477" y="69"/>
                </a:cubicBezTo>
                <a:cubicBezTo>
                  <a:pt x="483" y="68"/>
                  <a:pt x="483" y="68"/>
                  <a:pt x="483" y="68"/>
                </a:cubicBezTo>
                <a:cubicBezTo>
                  <a:pt x="480" y="66"/>
                  <a:pt x="480" y="66"/>
                  <a:pt x="480" y="66"/>
                </a:cubicBezTo>
                <a:cubicBezTo>
                  <a:pt x="477" y="65"/>
                  <a:pt x="477" y="65"/>
                  <a:pt x="477" y="65"/>
                </a:cubicBezTo>
                <a:cubicBezTo>
                  <a:pt x="469" y="65"/>
                  <a:pt x="469" y="65"/>
                  <a:pt x="469" y="65"/>
                </a:cubicBezTo>
                <a:cubicBezTo>
                  <a:pt x="472" y="63"/>
                  <a:pt x="472" y="63"/>
                  <a:pt x="472" y="63"/>
                </a:cubicBezTo>
                <a:cubicBezTo>
                  <a:pt x="470" y="62"/>
                  <a:pt x="470" y="62"/>
                  <a:pt x="470" y="62"/>
                </a:cubicBezTo>
                <a:cubicBezTo>
                  <a:pt x="469" y="62"/>
                  <a:pt x="469" y="62"/>
                  <a:pt x="469" y="62"/>
                </a:cubicBezTo>
                <a:cubicBezTo>
                  <a:pt x="463" y="62"/>
                  <a:pt x="463" y="62"/>
                  <a:pt x="463" y="62"/>
                </a:cubicBezTo>
                <a:cubicBezTo>
                  <a:pt x="456" y="63"/>
                  <a:pt x="456" y="63"/>
                  <a:pt x="456" y="63"/>
                </a:cubicBezTo>
                <a:cubicBezTo>
                  <a:pt x="459" y="65"/>
                  <a:pt x="459" y="65"/>
                  <a:pt x="459" y="65"/>
                </a:cubicBezTo>
                <a:cubicBezTo>
                  <a:pt x="453" y="65"/>
                  <a:pt x="453" y="65"/>
                  <a:pt x="453" y="65"/>
                </a:cubicBezTo>
                <a:cubicBezTo>
                  <a:pt x="449" y="66"/>
                  <a:pt x="449" y="66"/>
                  <a:pt x="449" y="66"/>
                </a:cubicBezTo>
                <a:cubicBezTo>
                  <a:pt x="443" y="68"/>
                  <a:pt x="443" y="68"/>
                  <a:pt x="443" y="68"/>
                </a:cubicBezTo>
                <a:cubicBezTo>
                  <a:pt x="446" y="69"/>
                  <a:pt x="446" y="69"/>
                  <a:pt x="446" y="69"/>
                </a:cubicBezTo>
                <a:cubicBezTo>
                  <a:pt x="440" y="69"/>
                  <a:pt x="440" y="69"/>
                  <a:pt x="440" y="69"/>
                </a:cubicBezTo>
                <a:cubicBezTo>
                  <a:pt x="434" y="70"/>
                  <a:pt x="434" y="70"/>
                  <a:pt x="434" y="70"/>
                </a:cubicBezTo>
                <a:cubicBezTo>
                  <a:pt x="437" y="72"/>
                  <a:pt x="437" y="72"/>
                  <a:pt x="437" y="72"/>
                </a:cubicBezTo>
                <a:cubicBezTo>
                  <a:pt x="439" y="72"/>
                  <a:pt x="439" y="72"/>
                  <a:pt x="439" y="72"/>
                </a:cubicBezTo>
                <a:cubicBezTo>
                  <a:pt x="433" y="73"/>
                  <a:pt x="433" y="73"/>
                  <a:pt x="433" y="73"/>
                </a:cubicBezTo>
                <a:cubicBezTo>
                  <a:pt x="426" y="75"/>
                  <a:pt x="426" y="75"/>
                  <a:pt x="426" y="75"/>
                </a:cubicBezTo>
                <a:cubicBezTo>
                  <a:pt x="427" y="76"/>
                  <a:pt x="427" y="76"/>
                  <a:pt x="427" y="76"/>
                </a:cubicBezTo>
                <a:cubicBezTo>
                  <a:pt x="430" y="76"/>
                  <a:pt x="430" y="76"/>
                  <a:pt x="430" y="76"/>
                </a:cubicBezTo>
                <a:cubicBezTo>
                  <a:pt x="436" y="75"/>
                  <a:pt x="436" y="75"/>
                  <a:pt x="436" y="75"/>
                </a:cubicBezTo>
                <a:cubicBezTo>
                  <a:pt x="434" y="76"/>
                  <a:pt x="434" y="76"/>
                  <a:pt x="434" y="76"/>
                </a:cubicBezTo>
                <a:cubicBezTo>
                  <a:pt x="437" y="78"/>
                  <a:pt x="437" y="78"/>
                  <a:pt x="437" y="78"/>
                </a:cubicBezTo>
                <a:cubicBezTo>
                  <a:pt x="439" y="78"/>
                  <a:pt x="439" y="78"/>
                  <a:pt x="439" y="78"/>
                </a:cubicBezTo>
                <a:cubicBezTo>
                  <a:pt x="440" y="76"/>
                  <a:pt x="440" y="76"/>
                  <a:pt x="440" y="76"/>
                </a:cubicBezTo>
                <a:cubicBezTo>
                  <a:pt x="442" y="76"/>
                  <a:pt x="442" y="76"/>
                  <a:pt x="442" y="76"/>
                </a:cubicBezTo>
                <a:cubicBezTo>
                  <a:pt x="443" y="76"/>
                  <a:pt x="443" y="76"/>
                  <a:pt x="443" y="76"/>
                </a:cubicBezTo>
                <a:cubicBezTo>
                  <a:pt x="444" y="78"/>
                  <a:pt x="444" y="78"/>
                  <a:pt x="444" y="78"/>
                </a:cubicBezTo>
                <a:cubicBezTo>
                  <a:pt x="447" y="78"/>
                  <a:pt x="447" y="78"/>
                  <a:pt x="447" y="78"/>
                </a:cubicBezTo>
                <a:cubicBezTo>
                  <a:pt x="450" y="76"/>
                  <a:pt x="450" y="76"/>
                  <a:pt x="450" y="76"/>
                </a:cubicBezTo>
                <a:cubicBezTo>
                  <a:pt x="452" y="75"/>
                  <a:pt x="452" y="75"/>
                  <a:pt x="452" y="75"/>
                </a:cubicBezTo>
                <a:cubicBezTo>
                  <a:pt x="453" y="75"/>
                  <a:pt x="453" y="75"/>
                  <a:pt x="453" y="75"/>
                </a:cubicBezTo>
                <a:cubicBezTo>
                  <a:pt x="455" y="75"/>
                  <a:pt x="455" y="75"/>
                  <a:pt x="455" y="75"/>
                </a:cubicBezTo>
                <a:cubicBezTo>
                  <a:pt x="456" y="73"/>
                  <a:pt x="456" y="73"/>
                  <a:pt x="456" y="73"/>
                </a:cubicBezTo>
                <a:cubicBezTo>
                  <a:pt x="457" y="72"/>
                  <a:pt x="457" y="72"/>
                  <a:pt x="457" y="72"/>
                </a:cubicBezTo>
                <a:cubicBezTo>
                  <a:pt x="459" y="73"/>
                  <a:pt x="459" y="73"/>
                  <a:pt x="459" y="73"/>
                </a:cubicBezTo>
                <a:cubicBezTo>
                  <a:pt x="456" y="75"/>
                  <a:pt x="456" y="75"/>
                  <a:pt x="456" y="75"/>
                </a:cubicBezTo>
                <a:cubicBezTo>
                  <a:pt x="455" y="76"/>
                  <a:pt x="455" y="76"/>
                  <a:pt x="455" y="76"/>
                </a:cubicBezTo>
                <a:cubicBezTo>
                  <a:pt x="457" y="76"/>
                  <a:pt x="457" y="76"/>
                  <a:pt x="457" y="76"/>
                </a:cubicBezTo>
                <a:cubicBezTo>
                  <a:pt x="460" y="76"/>
                  <a:pt x="460" y="76"/>
                  <a:pt x="460" y="76"/>
                </a:cubicBezTo>
                <a:cubicBezTo>
                  <a:pt x="465" y="75"/>
                  <a:pt x="465" y="75"/>
                  <a:pt x="465" y="75"/>
                </a:cubicBezTo>
                <a:cubicBezTo>
                  <a:pt x="467" y="75"/>
                  <a:pt x="467" y="75"/>
                  <a:pt x="467" y="75"/>
                </a:cubicBezTo>
                <a:cubicBezTo>
                  <a:pt x="466" y="76"/>
                  <a:pt x="466" y="76"/>
                  <a:pt x="466" y="76"/>
                </a:cubicBezTo>
                <a:cubicBezTo>
                  <a:pt x="470" y="76"/>
                  <a:pt x="470" y="76"/>
                  <a:pt x="470" y="76"/>
                </a:cubicBezTo>
                <a:cubicBezTo>
                  <a:pt x="462" y="78"/>
                  <a:pt x="462" y="78"/>
                  <a:pt x="462" y="78"/>
                </a:cubicBezTo>
                <a:cubicBezTo>
                  <a:pt x="452" y="79"/>
                  <a:pt x="452" y="79"/>
                  <a:pt x="452" y="79"/>
                </a:cubicBezTo>
                <a:cubicBezTo>
                  <a:pt x="443" y="80"/>
                  <a:pt x="443" y="80"/>
                  <a:pt x="443" y="80"/>
                </a:cubicBezTo>
                <a:cubicBezTo>
                  <a:pt x="444" y="83"/>
                  <a:pt x="444" y="83"/>
                  <a:pt x="444" y="83"/>
                </a:cubicBezTo>
                <a:cubicBezTo>
                  <a:pt x="447" y="83"/>
                  <a:pt x="447" y="83"/>
                  <a:pt x="447" y="83"/>
                </a:cubicBezTo>
                <a:cubicBezTo>
                  <a:pt x="455" y="85"/>
                  <a:pt x="455" y="85"/>
                  <a:pt x="455" y="85"/>
                </a:cubicBezTo>
                <a:cubicBezTo>
                  <a:pt x="467" y="82"/>
                  <a:pt x="467" y="82"/>
                  <a:pt x="467" y="82"/>
                </a:cubicBezTo>
                <a:cubicBezTo>
                  <a:pt x="475" y="80"/>
                  <a:pt x="475" y="80"/>
                  <a:pt x="475" y="80"/>
                </a:cubicBezTo>
                <a:cubicBezTo>
                  <a:pt x="482" y="79"/>
                  <a:pt x="482" y="79"/>
                  <a:pt x="482" y="79"/>
                </a:cubicBezTo>
                <a:cubicBezTo>
                  <a:pt x="489" y="78"/>
                  <a:pt x="489" y="78"/>
                  <a:pt x="489" y="78"/>
                </a:cubicBezTo>
                <a:cubicBezTo>
                  <a:pt x="495" y="76"/>
                  <a:pt x="495" y="76"/>
                  <a:pt x="495" y="76"/>
                </a:cubicBezTo>
                <a:cubicBezTo>
                  <a:pt x="495" y="78"/>
                  <a:pt x="495" y="78"/>
                  <a:pt x="495" y="78"/>
                </a:cubicBezTo>
                <a:cubicBezTo>
                  <a:pt x="498" y="78"/>
                  <a:pt x="498" y="78"/>
                  <a:pt x="498" y="78"/>
                </a:cubicBezTo>
                <a:cubicBezTo>
                  <a:pt x="500" y="78"/>
                  <a:pt x="500" y="78"/>
                  <a:pt x="500" y="78"/>
                </a:cubicBezTo>
                <a:cubicBezTo>
                  <a:pt x="503" y="76"/>
                  <a:pt x="503" y="76"/>
                  <a:pt x="503" y="76"/>
                </a:cubicBezTo>
                <a:cubicBezTo>
                  <a:pt x="503" y="78"/>
                  <a:pt x="503" y="78"/>
                  <a:pt x="503" y="78"/>
                </a:cubicBezTo>
                <a:cubicBezTo>
                  <a:pt x="505" y="79"/>
                  <a:pt x="505" y="79"/>
                  <a:pt x="505" y="79"/>
                </a:cubicBezTo>
                <a:cubicBezTo>
                  <a:pt x="509" y="78"/>
                  <a:pt x="509" y="78"/>
                  <a:pt x="509" y="78"/>
                </a:cubicBezTo>
                <a:cubicBezTo>
                  <a:pt x="515" y="78"/>
                  <a:pt x="515" y="78"/>
                  <a:pt x="515" y="78"/>
                </a:cubicBezTo>
                <a:cubicBezTo>
                  <a:pt x="520" y="75"/>
                  <a:pt x="520" y="75"/>
                  <a:pt x="520" y="75"/>
                </a:cubicBezTo>
                <a:cubicBezTo>
                  <a:pt x="526" y="72"/>
                  <a:pt x="526" y="72"/>
                  <a:pt x="526" y="72"/>
                </a:cubicBezTo>
                <a:cubicBezTo>
                  <a:pt x="530" y="70"/>
                  <a:pt x="530" y="70"/>
                  <a:pt x="530" y="70"/>
                </a:cubicBezTo>
                <a:cubicBezTo>
                  <a:pt x="532" y="69"/>
                  <a:pt x="532" y="69"/>
                  <a:pt x="532" y="69"/>
                </a:cubicBezTo>
                <a:cubicBezTo>
                  <a:pt x="532" y="68"/>
                  <a:pt x="532" y="68"/>
                  <a:pt x="532" y="68"/>
                </a:cubicBezTo>
                <a:cubicBezTo>
                  <a:pt x="530" y="66"/>
                  <a:pt x="530" y="66"/>
                  <a:pt x="530" y="66"/>
                </a:cubicBezTo>
                <a:cubicBezTo>
                  <a:pt x="526" y="66"/>
                  <a:pt x="526" y="66"/>
                  <a:pt x="526" y="66"/>
                </a:cubicBezTo>
                <a:cubicBezTo>
                  <a:pt x="523" y="68"/>
                  <a:pt x="523" y="68"/>
                  <a:pt x="523" y="68"/>
                </a:cubicBezTo>
                <a:cubicBezTo>
                  <a:pt x="522" y="68"/>
                  <a:pt x="522" y="68"/>
                  <a:pt x="522" y="68"/>
                </a:cubicBezTo>
                <a:cubicBezTo>
                  <a:pt x="522" y="69"/>
                  <a:pt x="522" y="69"/>
                  <a:pt x="522" y="69"/>
                </a:cubicBezTo>
                <a:cubicBezTo>
                  <a:pt x="519" y="70"/>
                  <a:pt x="519" y="70"/>
                  <a:pt x="519" y="70"/>
                </a:cubicBezTo>
                <a:cubicBezTo>
                  <a:pt x="520" y="68"/>
                  <a:pt x="520" y="68"/>
                  <a:pt x="520" y="68"/>
                </a:cubicBezTo>
                <a:cubicBezTo>
                  <a:pt x="516" y="68"/>
                  <a:pt x="516" y="68"/>
                  <a:pt x="516" y="68"/>
                </a:cubicBezTo>
                <a:cubicBezTo>
                  <a:pt x="515" y="66"/>
                  <a:pt x="515" y="66"/>
                  <a:pt x="515" y="66"/>
                </a:cubicBezTo>
                <a:cubicBezTo>
                  <a:pt x="512" y="66"/>
                  <a:pt x="512" y="66"/>
                  <a:pt x="512" y="66"/>
                </a:cubicBezTo>
                <a:cubicBezTo>
                  <a:pt x="516" y="65"/>
                  <a:pt x="516" y="65"/>
                  <a:pt x="516" y="65"/>
                </a:cubicBezTo>
                <a:cubicBezTo>
                  <a:pt x="518" y="63"/>
                  <a:pt x="518" y="63"/>
                  <a:pt x="518" y="63"/>
                </a:cubicBezTo>
                <a:cubicBezTo>
                  <a:pt x="516" y="63"/>
                  <a:pt x="516" y="63"/>
                  <a:pt x="516" y="63"/>
                </a:cubicBezTo>
                <a:cubicBezTo>
                  <a:pt x="519" y="60"/>
                  <a:pt x="519" y="60"/>
                  <a:pt x="519" y="60"/>
                </a:cubicBezTo>
                <a:cubicBezTo>
                  <a:pt x="520" y="59"/>
                  <a:pt x="520" y="59"/>
                  <a:pt x="520" y="59"/>
                </a:cubicBezTo>
                <a:cubicBezTo>
                  <a:pt x="516" y="59"/>
                  <a:pt x="516" y="59"/>
                  <a:pt x="516" y="59"/>
                </a:cubicBezTo>
                <a:cubicBezTo>
                  <a:pt x="513" y="59"/>
                  <a:pt x="513" y="59"/>
                  <a:pt x="513" y="59"/>
                </a:cubicBezTo>
                <a:cubicBezTo>
                  <a:pt x="506" y="62"/>
                  <a:pt x="506" y="62"/>
                  <a:pt x="506" y="62"/>
                </a:cubicBezTo>
                <a:cubicBezTo>
                  <a:pt x="503" y="62"/>
                  <a:pt x="503" y="62"/>
                  <a:pt x="503" y="62"/>
                </a:cubicBezTo>
                <a:cubicBezTo>
                  <a:pt x="500" y="63"/>
                  <a:pt x="500" y="63"/>
                  <a:pt x="500" y="63"/>
                </a:cubicBezTo>
                <a:cubicBezTo>
                  <a:pt x="502" y="65"/>
                  <a:pt x="502" y="65"/>
                  <a:pt x="502" y="65"/>
                </a:cubicBezTo>
                <a:cubicBezTo>
                  <a:pt x="503" y="65"/>
                  <a:pt x="503" y="65"/>
                  <a:pt x="503" y="65"/>
                </a:cubicBezTo>
                <a:cubicBezTo>
                  <a:pt x="505" y="66"/>
                  <a:pt x="505" y="66"/>
                  <a:pt x="505" y="66"/>
                </a:cubicBezTo>
                <a:cubicBezTo>
                  <a:pt x="500" y="68"/>
                  <a:pt x="500" y="68"/>
                  <a:pt x="500" y="68"/>
                </a:cubicBezTo>
                <a:cubicBezTo>
                  <a:pt x="499" y="68"/>
                  <a:pt x="499" y="68"/>
                  <a:pt x="499" y="68"/>
                </a:cubicBezTo>
                <a:cubicBezTo>
                  <a:pt x="496" y="68"/>
                  <a:pt x="496" y="68"/>
                  <a:pt x="496" y="68"/>
                </a:cubicBezTo>
                <a:cubicBezTo>
                  <a:pt x="500" y="69"/>
                  <a:pt x="500" y="69"/>
                  <a:pt x="500" y="69"/>
                </a:cubicBezTo>
                <a:cubicBezTo>
                  <a:pt x="503" y="70"/>
                  <a:pt x="503" y="70"/>
                  <a:pt x="503" y="70"/>
                </a:cubicBezTo>
                <a:cubicBezTo>
                  <a:pt x="500" y="72"/>
                  <a:pt x="500" y="72"/>
                  <a:pt x="500" y="72"/>
                </a:cubicBezTo>
                <a:lnTo>
                  <a:pt x="499" y="72"/>
                </a:lnTo>
                <a:close/>
                <a:moveTo>
                  <a:pt x="476" y="59"/>
                </a:moveTo>
                <a:cubicBezTo>
                  <a:pt x="480" y="59"/>
                  <a:pt x="480" y="59"/>
                  <a:pt x="480" y="59"/>
                </a:cubicBezTo>
                <a:cubicBezTo>
                  <a:pt x="483" y="58"/>
                  <a:pt x="483" y="58"/>
                  <a:pt x="483" y="58"/>
                </a:cubicBezTo>
                <a:cubicBezTo>
                  <a:pt x="480" y="58"/>
                  <a:pt x="480" y="58"/>
                  <a:pt x="480" y="58"/>
                </a:cubicBezTo>
                <a:cubicBezTo>
                  <a:pt x="477" y="58"/>
                  <a:pt x="477" y="58"/>
                  <a:pt x="477" y="58"/>
                </a:cubicBezTo>
                <a:cubicBezTo>
                  <a:pt x="472" y="59"/>
                  <a:pt x="472" y="59"/>
                  <a:pt x="472" y="59"/>
                </a:cubicBezTo>
                <a:lnTo>
                  <a:pt x="476" y="59"/>
                </a:lnTo>
                <a:close/>
                <a:moveTo>
                  <a:pt x="506" y="53"/>
                </a:moveTo>
                <a:cubicBezTo>
                  <a:pt x="515" y="52"/>
                  <a:pt x="515" y="52"/>
                  <a:pt x="515" y="52"/>
                </a:cubicBezTo>
                <a:cubicBezTo>
                  <a:pt x="519" y="52"/>
                  <a:pt x="519" y="52"/>
                  <a:pt x="519" y="52"/>
                </a:cubicBezTo>
                <a:cubicBezTo>
                  <a:pt x="523" y="49"/>
                  <a:pt x="523" y="49"/>
                  <a:pt x="523" y="49"/>
                </a:cubicBezTo>
                <a:cubicBezTo>
                  <a:pt x="520" y="49"/>
                  <a:pt x="520" y="49"/>
                  <a:pt x="520" y="49"/>
                </a:cubicBezTo>
                <a:cubicBezTo>
                  <a:pt x="519" y="49"/>
                  <a:pt x="519" y="49"/>
                  <a:pt x="519" y="49"/>
                </a:cubicBezTo>
                <a:cubicBezTo>
                  <a:pt x="520" y="47"/>
                  <a:pt x="520" y="47"/>
                  <a:pt x="520" y="47"/>
                </a:cubicBezTo>
                <a:cubicBezTo>
                  <a:pt x="522" y="47"/>
                  <a:pt x="522" y="47"/>
                  <a:pt x="522" y="47"/>
                </a:cubicBezTo>
                <a:cubicBezTo>
                  <a:pt x="526" y="47"/>
                  <a:pt x="526" y="47"/>
                  <a:pt x="526" y="47"/>
                </a:cubicBezTo>
                <a:cubicBezTo>
                  <a:pt x="532" y="46"/>
                  <a:pt x="532" y="46"/>
                  <a:pt x="532" y="46"/>
                </a:cubicBezTo>
                <a:cubicBezTo>
                  <a:pt x="528" y="45"/>
                  <a:pt x="528" y="45"/>
                  <a:pt x="528" y="45"/>
                </a:cubicBezTo>
                <a:cubicBezTo>
                  <a:pt x="525" y="46"/>
                  <a:pt x="525" y="46"/>
                  <a:pt x="525" y="46"/>
                </a:cubicBezTo>
                <a:cubicBezTo>
                  <a:pt x="515" y="46"/>
                  <a:pt x="515" y="46"/>
                  <a:pt x="515" y="46"/>
                </a:cubicBezTo>
                <a:cubicBezTo>
                  <a:pt x="505" y="47"/>
                  <a:pt x="505" y="47"/>
                  <a:pt x="505" y="47"/>
                </a:cubicBezTo>
                <a:cubicBezTo>
                  <a:pt x="499" y="49"/>
                  <a:pt x="499" y="49"/>
                  <a:pt x="499" y="49"/>
                </a:cubicBezTo>
                <a:cubicBezTo>
                  <a:pt x="498" y="49"/>
                  <a:pt x="498" y="49"/>
                  <a:pt x="498" y="49"/>
                </a:cubicBezTo>
                <a:cubicBezTo>
                  <a:pt x="498" y="52"/>
                  <a:pt x="498" y="52"/>
                  <a:pt x="498" y="52"/>
                </a:cubicBezTo>
                <a:cubicBezTo>
                  <a:pt x="500" y="53"/>
                  <a:pt x="500" y="53"/>
                  <a:pt x="500" y="53"/>
                </a:cubicBezTo>
                <a:lnTo>
                  <a:pt x="506" y="53"/>
                </a:lnTo>
                <a:close/>
                <a:moveTo>
                  <a:pt x="535" y="76"/>
                </a:moveTo>
                <a:cubicBezTo>
                  <a:pt x="538" y="75"/>
                  <a:pt x="538" y="75"/>
                  <a:pt x="538" y="75"/>
                </a:cubicBezTo>
                <a:cubicBezTo>
                  <a:pt x="538" y="73"/>
                  <a:pt x="538" y="73"/>
                  <a:pt x="538" y="73"/>
                </a:cubicBezTo>
                <a:cubicBezTo>
                  <a:pt x="535" y="73"/>
                  <a:pt x="535" y="73"/>
                  <a:pt x="535" y="73"/>
                </a:cubicBezTo>
                <a:cubicBezTo>
                  <a:pt x="532" y="73"/>
                  <a:pt x="532" y="73"/>
                  <a:pt x="532" y="73"/>
                </a:cubicBezTo>
                <a:cubicBezTo>
                  <a:pt x="528" y="76"/>
                  <a:pt x="528" y="76"/>
                  <a:pt x="528" y="76"/>
                </a:cubicBezTo>
                <a:cubicBezTo>
                  <a:pt x="529" y="78"/>
                  <a:pt x="529" y="78"/>
                  <a:pt x="529" y="78"/>
                </a:cubicBezTo>
                <a:cubicBezTo>
                  <a:pt x="530" y="78"/>
                  <a:pt x="530" y="78"/>
                  <a:pt x="530" y="78"/>
                </a:cubicBezTo>
                <a:lnTo>
                  <a:pt x="535" y="76"/>
                </a:lnTo>
                <a:close/>
                <a:moveTo>
                  <a:pt x="513" y="43"/>
                </a:moveTo>
                <a:cubicBezTo>
                  <a:pt x="518" y="43"/>
                  <a:pt x="518" y="43"/>
                  <a:pt x="518" y="43"/>
                </a:cubicBezTo>
                <a:cubicBezTo>
                  <a:pt x="520" y="43"/>
                  <a:pt x="520" y="43"/>
                  <a:pt x="520" y="43"/>
                </a:cubicBezTo>
                <a:cubicBezTo>
                  <a:pt x="523" y="43"/>
                  <a:pt x="523" y="43"/>
                  <a:pt x="523" y="43"/>
                </a:cubicBezTo>
                <a:cubicBezTo>
                  <a:pt x="526" y="43"/>
                  <a:pt x="526" y="43"/>
                  <a:pt x="526" y="43"/>
                </a:cubicBezTo>
                <a:cubicBezTo>
                  <a:pt x="529" y="43"/>
                  <a:pt x="529" y="43"/>
                  <a:pt x="529" y="43"/>
                </a:cubicBezTo>
                <a:cubicBezTo>
                  <a:pt x="533" y="43"/>
                  <a:pt x="533" y="43"/>
                  <a:pt x="533" y="43"/>
                </a:cubicBezTo>
                <a:cubicBezTo>
                  <a:pt x="536" y="43"/>
                  <a:pt x="536" y="43"/>
                  <a:pt x="536" y="43"/>
                </a:cubicBezTo>
                <a:cubicBezTo>
                  <a:pt x="539" y="43"/>
                  <a:pt x="539" y="43"/>
                  <a:pt x="539" y="43"/>
                </a:cubicBezTo>
                <a:cubicBezTo>
                  <a:pt x="541" y="40"/>
                  <a:pt x="541" y="40"/>
                  <a:pt x="541" y="40"/>
                </a:cubicBezTo>
                <a:cubicBezTo>
                  <a:pt x="539" y="40"/>
                  <a:pt x="539" y="40"/>
                  <a:pt x="539" y="40"/>
                </a:cubicBezTo>
                <a:cubicBezTo>
                  <a:pt x="533" y="39"/>
                  <a:pt x="533" y="39"/>
                  <a:pt x="533" y="39"/>
                </a:cubicBezTo>
                <a:cubicBezTo>
                  <a:pt x="522" y="40"/>
                  <a:pt x="522" y="40"/>
                  <a:pt x="522" y="40"/>
                </a:cubicBezTo>
                <a:cubicBezTo>
                  <a:pt x="515" y="42"/>
                  <a:pt x="515" y="42"/>
                  <a:pt x="515" y="42"/>
                </a:cubicBezTo>
                <a:cubicBezTo>
                  <a:pt x="509" y="43"/>
                  <a:pt x="509" y="43"/>
                  <a:pt x="509" y="43"/>
                </a:cubicBezTo>
                <a:cubicBezTo>
                  <a:pt x="510" y="43"/>
                  <a:pt x="510" y="43"/>
                  <a:pt x="510" y="43"/>
                </a:cubicBezTo>
                <a:lnTo>
                  <a:pt x="513" y="43"/>
                </a:lnTo>
                <a:close/>
                <a:moveTo>
                  <a:pt x="502" y="145"/>
                </a:moveTo>
                <a:cubicBezTo>
                  <a:pt x="505" y="146"/>
                  <a:pt x="505" y="146"/>
                  <a:pt x="505" y="146"/>
                </a:cubicBezTo>
                <a:cubicBezTo>
                  <a:pt x="506" y="146"/>
                  <a:pt x="506" y="146"/>
                  <a:pt x="506" y="146"/>
                </a:cubicBezTo>
                <a:cubicBezTo>
                  <a:pt x="508" y="148"/>
                  <a:pt x="508" y="148"/>
                  <a:pt x="508" y="148"/>
                </a:cubicBezTo>
                <a:cubicBezTo>
                  <a:pt x="510" y="148"/>
                  <a:pt x="510" y="148"/>
                  <a:pt x="510" y="148"/>
                </a:cubicBezTo>
                <a:cubicBezTo>
                  <a:pt x="512" y="149"/>
                  <a:pt x="512" y="149"/>
                  <a:pt x="512" y="149"/>
                </a:cubicBezTo>
                <a:cubicBezTo>
                  <a:pt x="513" y="149"/>
                  <a:pt x="513" y="149"/>
                  <a:pt x="513" y="149"/>
                </a:cubicBezTo>
                <a:cubicBezTo>
                  <a:pt x="519" y="151"/>
                  <a:pt x="519" y="151"/>
                  <a:pt x="519" y="151"/>
                </a:cubicBezTo>
                <a:cubicBezTo>
                  <a:pt x="522" y="149"/>
                  <a:pt x="522" y="149"/>
                  <a:pt x="522" y="149"/>
                </a:cubicBezTo>
                <a:cubicBezTo>
                  <a:pt x="526" y="148"/>
                  <a:pt x="526" y="148"/>
                  <a:pt x="526" y="148"/>
                </a:cubicBezTo>
                <a:cubicBezTo>
                  <a:pt x="530" y="146"/>
                  <a:pt x="530" y="146"/>
                  <a:pt x="530" y="146"/>
                </a:cubicBezTo>
                <a:cubicBezTo>
                  <a:pt x="533" y="146"/>
                  <a:pt x="533" y="146"/>
                  <a:pt x="533" y="146"/>
                </a:cubicBezTo>
                <a:cubicBezTo>
                  <a:pt x="533" y="145"/>
                  <a:pt x="533" y="145"/>
                  <a:pt x="533" y="145"/>
                </a:cubicBezTo>
                <a:cubicBezTo>
                  <a:pt x="532" y="145"/>
                  <a:pt x="532" y="145"/>
                  <a:pt x="532" y="145"/>
                </a:cubicBezTo>
                <a:cubicBezTo>
                  <a:pt x="529" y="145"/>
                  <a:pt x="529" y="145"/>
                  <a:pt x="529" y="145"/>
                </a:cubicBezTo>
                <a:cubicBezTo>
                  <a:pt x="530" y="142"/>
                  <a:pt x="530" y="142"/>
                  <a:pt x="530" y="142"/>
                </a:cubicBezTo>
                <a:cubicBezTo>
                  <a:pt x="529" y="142"/>
                  <a:pt x="529" y="142"/>
                  <a:pt x="529" y="142"/>
                </a:cubicBezTo>
                <a:cubicBezTo>
                  <a:pt x="529" y="141"/>
                  <a:pt x="529" y="141"/>
                  <a:pt x="529" y="141"/>
                </a:cubicBezTo>
                <a:cubicBezTo>
                  <a:pt x="529" y="139"/>
                  <a:pt x="529" y="139"/>
                  <a:pt x="529" y="139"/>
                </a:cubicBezTo>
                <a:cubicBezTo>
                  <a:pt x="526" y="138"/>
                  <a:pt x="526" y="138"/>
                  <a:pt x="526" y="138"/>
                </a:cubicBezTo>
                <a:cubicBezTo>
                  <a:pt x="525" y="136"/>
                  <a:pt x="525" y="136"/>
                  <a:pt x="525" y="136"/>
                </a:cubicBezTo>
                <a:cubicBezTo>
                  <a:pt x="525" y="135"/>
                  <a:pt x="525" y="135"/>
                  <a:pt x="525" y="135"/>
                </a:cubicBezTo>
                <a:cubicBezTo>
                  <a:pt x="523" y="135"/>
                  <a:pt x="523" y="135"/>
                  <a:pt x="523" y="135"/>
                </a:cubicBezTo>
                <a:cubicBezTo>
                  <a:pt x="519" y="135"/>
                  <a:pt x="519" y="135"/>
                  <a:pt x="519" y="135"/>
                </a:cubicBezTo>
                <a:cubicBezTo>
                  <a:pt x="516" y="136"/>
                  <a:pt x="516" y="136"/>
                  <a:pt x="516" y="136"/>
                </a:cubicBezTo>
                <a:cubicBezTo>
                  <a:pt x="515" y="136"/>
                  <a:pt x="515" y="136"/>
                  <a:pt x="515" y="136"/>
                </a:cubicBezTo>
                <a:cubicBezTo>
                  <a:pt x="516" y="138"/>
                  <a:pt x="516" y="138"/>
                  <a:pt x="516" y="138"/>
                </a:cubicBezTo>
                <a:cubicBezTo>
                  <a:pt x="512" y="138"/>
                  <a:pt x="512" y="138"/>
                  <a:pt x="512" y="138"/>
                </a:cubicBezTo>
                <a:cubicBezTo>
                  <a:pt x="510" y="139"/>
                  <a:pt x="510" y="139"/>
                  <a:pt x="510" y="139"/>
                </a:cubicBezTo>
                <a:cubicBezTo>
                  <a:pt x="512" y="141"/>
                  <a:pt x="512" y="141"/>
                  <a:pt x="512" y="141"/>
                </a:cubicBezTo>
                <a:cubicBezTo>
                  <a:pt x="505" y="141"/>
                  <a:pt x="505" y="141"/>
                  <a:pt x="505" y="141"/>
                </a:cubicBezTo>
                <a:cubicBezTo>
                  <a:pt x="502" y="142"/>
                  <a:pt x="502" y="142"/>
                  <a:pt x="502" y="142"/>
                </a:cubicBezTo>
                <a:cubicBezTo>
                  <a:pt x="499" y="144"/>
                  <a:pt x="499" y="144"/>
                  <a:pt x="499" y="144"/>
                </a:cubicBezTo>
                <a:cubicBezTo>
                  <a:pt x="498" y="145"/>
                  <a:pt x="498" y="145"/>
                  <a:pt x="498" y="145"/>
                </a:cubicBezTo>
                <a:cubicBezTo>
                  <a:pt x="499" y="145"/>
                  <a:pt x="499" y="145"/>
                  <a:pt x="499" y="145"/>
                </a:cubicBezTo>
                <a:lnTo>
                  <a:pt x="502" y="145"/>
                </a:lnTo>
                <a:close/>
                <a:moveTo>
                  <a:pt x="12" y="334"/>
                </a:moveTo>
                <a:cubicBezTo>
                  <a:pt x="16" y="331"/>
                  <a:pt x="16" y="331"/>
                  <a:pt x="16" y="331"/>
                </a:cubicBezTo>
                <a:cubicBezTo>
                  <a:pt x="22" y="327"/>
                  <a:pt x="22" y="327"/>
                  <a:pt x="22" y="327"/>
                </a:cubicBezTo>
                <a:cubicBezTo>
                  <a:pt x="17" y="328"/>
                  <a:pt x="17" y="328"/>
                  <a:pt x="17" y="328"/>
                </a:cubicBezTo>
                <a:cubicBezTo>
                  <a:pt x="14" y="330"/>
                  <a:pt x="14" y="330"/>
                  <a:pt x="14" y="330"/>
                </a:cubicBezTo>
                <a:cubicBezTo>
                  <a:pt x="14" y="328"/>
                  <a:pt x="14" y="328"/>
                  <a:pt x="14" y="328"/>
                </a:cubicBezTo>
                <a:cubicBezTo>
                  <a:pt x="13" y="328"/>
                  <a:pt x="13" y="328"/>
                  <a:pt x="13" y="328"/>
                </a:cubicBezTo>
                <a:cubicBezTo>
                  <a:pt x="10" y="330"/>
                  <a:pt x="10" y="330"/>
                  <a:pt x="10" y="330"/>
                </a:cubicBezTo>
                <a:cubicBezTo>
                  <a:pt x="12" y="327"/>
                  <a:pt x="12" y="327"/>
                  <a:pt x="12" y="327"/>
                </a:cubicBezTo>
                <a:cubicBezTo>
                  <a:pt x="9" y="327"/>
                  <a:pt x="9" y="327"/>
                  <a:pt x="9" y="327"/>
                </a:cubicBezTo>
                <a:cubicBezTo>
                  <a:pt x="6" y="328"/>
                  <a:pt x="6" y="328"/>
                  <a:pt x="6" y="328"/>
                </a:cubicBezTo>
                <a:cubicBezTo>
                  <a:pt x="3" y="331"/>
                  <a:pt x="3" y="331"/>
                  <a:pt x="3" y="331"/>
                </a:cubicBezTo>
                <a:cubicBezTo>
                  <a:pt x="3" y="334"/>
                  <a:pt x="3" y="334"/>
                  <a:pt x="3" y="334"/>
                </a:cubicBezTo>
                <a:cubicBezTo>
                  <a:pt x="2" y="334"/>
                  <a:pt x="2" y="334"/>
                  <a:pt x="2" y="334"/>
                </a:cubicBezTo>
                <a:cubicBezTo>
                  <a:pt x="3" y="336"/>
                  <a:pt x="3" y="336"/>
                  <a:pt x="3" y="336"/>
                </a:cubicBezTo>
                <a:cubicBezTo>
                  <a:pt x="4" y="337"/>
                  <a:pt x="4" y="337"/>
                  <a:pt x="4" y="337"/>
                </a:cubicBezTo>
                <a:cubicBezTo>
                  <a:pt x="3" y="337"/>
                  <a:pt x="3" y="337"/>
                  <a:pt x="3" y="337"/>
                </a:cubicBezTo>
                <a:cubicBezTo>
                  <a:pt x="2" y="338"/>
                  <a:pt x="2" y="338"/>
                  <a:pt x="2" y="338"/>
                </a:cubicBezTo>
                <a:cubicBezTo>
                  <a:pt x="2" y="340"/>
                  <a:pt x="2" y="340"/>
                  <a:pt x="2" y="340"/>
                </a:cubicBezTo>
                <a:cubicBezTo>
                  <a:pt x="7" y="338"/>
                  <a:pt x="7" y="338"/>
                  <a:pt x="7" y="338"/>
                </a:cubicBezTo>
                <a:cubicBezTo>
                  <a:pt x="12" y="334"/>
                  <a:pt x="12" y="334"/>
                  <a:pt x="12" y="334"/>
                </a:cubicBezTo>
                <a:close/>
                <a:moveTo>
                  <a:pt x="399" y="68"/>
                </a:moveTo>
                <a:cubicBezTo>
                  <a:pt x="401" y="68"/>
                  <a:pt x="401" y="68"/>
                  <a:pt x="401" y="68"/>
                </a:cubicBezTo>
                <a:cubicBezTo>
                  <a:pt x="406" y="66"/>
                  <a:pt x="406" y="66"/>
                  <a:pt x="406" y="66"/>
                </a:cubicBezTo>
                <a:cubicBezTo>
                  <a:pt x="407" y="68"/>
                  <a:pt x="407" y="68"/>
                  <a:pt x="407" y="68"/>
                </a:cubicBezTo>
                <a:cubicBezTo>
                  <a:pt x="410" y="68"/>
                  <a:pt x="410" y="68"/>
                  <a:pt x="410" y="68"/>
                </a:cubicBezTo>
                <a:cubicBezTo>
                  <a:pt x="413" y="66"/>
                  <a:pt x="413" y="66"/>
                  <a:pt x="413" y="66"/>
                </a:cubicBezTo>
                <a:cubicBezTo>
                  <a:pt x="414" y="65"/>
                  <a:pt x="414" y="65"/>
                  <a:pt x="414" y="65"/>
                </a:cubicBezTo>
                <a:cubicBezTo>
                  <a:pt x="414" y="66"/>
                  <a:pt x="414" y="66"/>
                  <a:pt x="414" y="66"/>
                </a:cubicBezTo>
                <a:cubicBezTo>
                  <a:pt x="413" y="68"/>
                  <a:pt x="413" y="68"/>
                  <a:pt x="413" y="68"/>
                </a:cubicBezTo>
                <a:cubicBezTo>
                  <a:pt x="414" y="68"/>
                  <a:pt x="414" y="68"/>
                  <a:pt x="414" y="68"/>
                </a:cubicBezTo>
                <a:cubicBezTo>
                  <a:pt x="416" y="69"/>
                  <a:pt x="416" y="69"/>
                  <a:pt x="416" y="69"/>
                </a:cubicBezTo>
                <a:cubicBezTo>
                  <a:pt x="419" y="68"/>
                  <a:pt x="419" y="68"/>
                  <a:pt x="419" y="68"/>
                </a:cubicBezTo>
                <a:cubicBezTo>
                  <a:pt x="422" y="66"/>
                  <a:pt x="422" y="66"/>
                  <a:pt x="422" y="66"/>
                </a:cubicBezTo>
                <a:cubicBezTo>
                  <a:pt x="424" y="65"/>
                  <a:pt x="424" y="65"/>
                  <a:pt x="424" y="65"/>
                </a:cubicBezTo>
                <a:cubicBezTo>
                  <a:pt x="427" y="63"/>
                  <a:pt x="427" y="63"/>
                  <a:pt x="427" y="63"/>
                </a:cubicBezTo>
                <a:cubicBezTo>
                  <a:pt x="426" y="66"/>
                  <a:pt x="426" y="66"/>
                  <a:pt x="426" y="66"/>
                </a:cubicBezTo>
                <a:cubicBezTo>
                  <a:pt x="429" y="66"/>
                  <a:pt x="429" y="66"/>
                  <a:pt x="429" y="66"/>
                </a:cubicBezTo>
                <a:cubicBezTo>
                  <a:pt x="430" y="65"/>
                  <a:pt x="430" y="65"/>
                  <a:pt x="430" y="65"/>
                </a:cubicBezTo>
                <a:cubicBezTo>
                  <a:pt x="433" y="63"/>
                  <a:pt x="433" y="63"/>
                  <a:pt x="433" y="63"/>
                </a:cubicBezTo>
                <a:cubicBezTo>
                  <a:pt x="436" y="63"/>
                  <a:pt x="436" y="63"/>
                  <a:pt x="436" y="63"/>
                </a:cubicBezTo>
                <a:cubicBezTo>
                  <a:pt x="434" y="62"/>
                  <a:pt x="434" y="62"/>
                  <a:pt x="434" y="62"/>
                </a:cubicBezTo>
                <a:cubicBezTo>
                  <a:pt x="439" y="62"/>
                  <a:pt x="439" y="62"/>
                  <a:pt x="439" y="62"/>
                </a:cubicBezTo>
                <a:cubicBezTo>
                  <a:pt x="442" y="60"/>
                  <a:pt x="442" y="60"/>
                  <a:pt x="442" y="60"/>
                </a:cubicBezTo>
                <a:cubicBezTo>
                  <a:pt x="444" y="59"/>
                  <a:pt x="444" y="59"/>
                  <a:pt x="444" y="59"/>
                </a:cubicBezTo>
                <a:cubicBezTo>
                  <a:pt x="447" y="59"/>
                  <a:pt x="447" y="59"/>
                  <a:pt x="447" y="59"/>
                </a:cubicBezTo>
                <a:cubicBezTo>
                  <a:pt x="444" y="60"/>
                  <a:pt x="444" y="60"/>
                  <a:pt x="444" y="60"/>
                </a:cubicBezTo>
                <a:cubicBezTo>
                  <a:pt x="440" y="63"/>
                  <a:pt x="440" y="63"/>
                  <a:pt x="440" y="63"/>
                </a:cubicBezTo>
                <a:cubicBezTo>
                  <a:pt x="443" y="63"/>
                  <a:pt x="443" y="63"/>
                  <a:pt x="443" y="63"/>
                </a:cubicBezTo>
                <a:cubicBezTo>
                  <a:pt x="447" y="63"/>
                  <a:pt x="447" y="63"/>
                  <a:pt x="447" y="63"/>
                </a:cubicBezTo>
                <a:cubicBezTo>
                  <a:pt x="450" y="62"/>
                  <a:pt x="450" y="62"/>
                  <a:pt x="450" y="62"/>
                </a:cubicBezTo>
                <a:cubicBezTo>
                  <a:pt x="453" y="60"/>
                  <a:pt x="453" y="60"/>
                  <a:pt x="453" y="60"/>
                </a:cubicBezTo>
                <a:cubicBezTo>
                  <a:pt x="459" y="60"/>
                  <a:pt x="459" y="60"/>
                  <a:pt x="459" y="60"/>
                </a:cubicBezTo>
                <a:cubicBezTo>
                  <a:pt x="462" y="59"/>
                  <a:pt x="462" y="59"/>
                  <a:pt x="462" y="59"/>
                </a:cubicBezTo>
                <a:cubicBezTo>
                  <a:pt x="463" y="59"/>
                  <a:pt x="463" y="59"/>
                  <a:pt x="463" y="59"/>
                </a:cubicBezTo>
                <a:cubicBezTo>
                  <a:pt x="462" y="58"/>
                  <a:pt x="462" y="58"/>
                  <a:pt x="462" y="58"/>
                </a:cubicBezTo>
                <a:cubicBezTo>
                  <a:pt x="465" y="58"/>
                  <a:pt x="465" y="58"/>
                  <a:pt x="465" y="58"/>
                </a:cubicBezTo>
                <a:cubicBezTo>
                  <a:pt x="466" y="58"/>
                  <a:pt x="466" y="58"/>
                  <a:pt x="466" y="58"/>
                </a:cubicBezTo>
                <a:cubicBezTo>
                  <a:pt x="465" y="55"/>
                  <a:pt x="465" y="55"/>
                  <a:pt x="465" y="55"/>
                </a:cubicBezTo>
                <a:cubicBezTo>
                  <a:pt x="470" y="55"/>
                  <a:pt x="470" y="55"/>
                  <a:pt x="470" y="55"/>
                </a:cubicBezTo>
                <a:cubicBezTo>
                  <a:pt x="475" y="53"/>
                  <a:pt x="475" y="53"/>
                  <a:pt x="475" y="53"/>
                </a:cubicBezTo>
                <a:cubicBezTo>
                  <a:pt x="473" y="52"/>
                  <a:pt x="473" y="52"/>
                  <a:pt x="473" y="52"/>
                </a:cubicBezTo>
                <a:cubicBezTo>
                  <a:pt x="470" y="52"/>
                  <a:pt x="470" y="52"/>
                  <a:pt x="470" y="52"/>
                </a:cubicBezTo>
                <a:cubicBezTo>
                  <a:pt x="465" y="52"/>
                  <a:pt x="465" y="52"/>
                  <a:pt x="465" y="52"/>
                </a:cubicBezTo>
                <a:cubicBezTo>
                  <a:pt x="466" y="53"/>
                  <a:pt x="466" y="53"/>
                  <a:pt x="466" y="53"/>
                </a:cubicBezTo>
                <a:cubicBezTo>
                  <a:pt x="463" y="53"/>
                  <a:pt x="463" y="53"/>
                  <a:pt x="463" y="53"/>
                </a:cubicBezTo>
                <a:cubicBezTo>
                  <a:pt x="460" y="53"/>
                  <a:pt x="460" y="53"/>
                  <a:pt x="460" y="53"/>
                </a:cubicBezTo>
                <a:cubicBezTo>
                  <a:pt x="452" y="53"/>
                  <a:pt x="452" y="53"/>
                  <a:pt x="452" y="53"/>
                </a:cubicBezTo>
                <a:cubicBezTo>
                  <a:pt x="442" y="55"/>
                  <a:pt x="442" y="55"/>
                  <a:pt x="442" y="55"/>
                </a:cubicBezTo>
                <a:cubicBezTo>
                  <a:pt x="432" y="58"/>
                  <a:pt x="432" y="58"/>
                  <a:pt x="432" y="58"/>
                </a:cubicBezTo>
                <a:cubicBezTo>
                  <a:pt x="414" y="62"/>
                  <a:pt x="414" y="62"/>
                  <a:pt x="414" y="62"/>
                </a:cubicBezTo>
                <a:cubicBezTo>
                  <a:pt x="406" y="63"/>
                  <a:pt x="406" y="63"/>
                  <a:pt x="406" y="63"/>
                </a:cubicBezTo>
                <a:cubicBezTo>
                  <a:pt x="400" y="65"/>
                  <a:pt x="400" y="65"/>
                  <a:pt x="400" y="65"/>
                </a:cubicBezTo>
                <a:cubicBezTo>
                  <a:pt x="399" y="66"/>
                  <a:pt x="399" y="66"/>
                  <a:pt x="399" y="66"/>
                </a:cubicBezTo>
                <a:cubicBezTo>
                  <a:pt x="400" y="66"/>
                  <a:pt x="400" y="66"/>
                  <a:pt x="400" y="66"/>
                </a:cubicBezTo>
                <a:cubicBezTo>
                  <a:pt x="397" y="68"/>
                  <a:pt x="397" y="68"/>
                  <a:pt x="397" y="68"/>
                </a:cubicBezTo>
                <a:lnTo>
                  <a:pt x="399" y="68"/>
                </a:lnTo>
                <a:close/>
                <a:moveTo>
                  <a:pt x="39" y="344"/>
                </a:moveTo>
                <a:cubicBezTo>
                  <a:pt x="39" y="343"/>
                  <a:pt x="39" y="343"/>
                  <a:pt x="39" y="343"/>
                </a:cubicBezTo>
                <a:cubicBezTo>
                  <a:pt x="36" y="346"/>
                  <a:pt x="36" y="346"/>
                  <a:pt x="36" y="346"/>
                </a:cubicBezTo>
                <a:lnTo>
                  <a:pt x="39" y="344"/>
                </a:lnTo>
                <a:close/>
                <a:moveTo>
                  <a:pt x="27" y="340"/>
                </a:moveTo>
                <a:cubicBezTo>
                  <a:pt x="30" y="338"/>
                  <a:pt x="30" y="338"/>
                  <a:pt x="30" y="338"/>
                </a:cubicBezTo>
                <a:cubicBezTo>
                  <a:pt x="30" y="337"/>
                  <a:pt x="30" y="337"/>
                  <a:pt x="30" y="337"/>
                </a:cubicBezTo>
                <a:cubicBezTo>
                  <a:pt x="29" y="334"/>
                  <a:pt x="29" y="334"/>
                  <a:pt x="29" y="334"/>
                </a:cubicBezTo>
                <a:cubicBezTo>
                  <a:pt x="27" y="334"/>
                  <a:pt x="27" y="334"/>
                  <a:pt x="27" y="334"/>
                </a:cubicBezTo>
                <a:cubicBezTo>
                  <a:pt x="26" y="334"/>
                  <a:pt x="26" y="334"/>
                  <a:pt x="26" y="334"/>
                </a:cubicBezTo>
                <a:cubicBezTo>
                  <a:pt x="27" y="336"/>
                  <a:pt x="27" y="336"/>
                  <a:pt x="27" y="336"/>
                </a:cubicBezTo>
                <a:cubicBezTo>
                  <a:pt x="27" y="338"/>
                  <a:pt x="27" y="338"/>
                  <a:pt x="27" y="338"/>
                </a:cubicBezTo>
                <a:lnTo>
                  <a:pt x="27" y="340"/>
                </a:lnTo>
                <a:close/>
                <a:moveTo>
                  <a:pt x="315" y="111"/>
                </a:moveTo>
                <a:cubicBezTo>
                  <a:pt x="315" y="112"/>
                  <a:pt x="315" y="112"/>
                  <a:pt x="315" y="112"/>
                </a:cubicBezTo>
                <a:cubicBezTo>
                  <a:pt x="318" y="112"/>
                  <a:pt x="318" y="112"/>
                  <a:pt x="318" y="112"/>
                </a:cubicBezTo>
                <a:cubicBezTo>
                  <a:pt x="320" y="113"/>
                  <a:pt x="320" y="113"/>
                  <a:pt x="320" y="113"/>
                </a:cubicBezTo>
                <a:cubicBezTo>
                  <a:pt x="321" y="115"/>
                  <a:pt x="321" y="115"/>
                  <a:pt x="321" y="115"/>
                </a:cubicBezTo>
                <a:cubicBezTo>
                  <a:pt x="320" y="118"/>
                  <a:pt x="320" y="118"/>
                  <a:pt x="320" y="118"/>
                </a:cubicBezTo>
                <a:cubicBezTo>
                  <a:pt x="320" y="119"/>
                  <a:pt x="320" y="119"/>
                  <a:pt x="320" y="119"/>
                </a:cubicBezTo>
                <a:cubicBezTo>
                  <a:pt x="321" y="121"/>
                  <a:pt x="321" y="121"/>
                  <a:pt x="321" y="121"/>
                </a:cubicBezTo>
                <a:cubicBezTo>
                  <a:pt x="324" y="121"/>
                  <a:pt x="324" y="121"/>
                  <a:pt x="324" y="121"/>
                </a:cubicBezTo>
                <a:cubicBezTo>
                  <a:pt x="328" y="119"/>
                  <a:pt x="328" y="119"/>
                  <a:pt x="328" y="119"/>
                </a:cubicBezTo>
                <a:cubicBezTo>
                  <a:pt x="336" y="116"/>
                  <a:pt x="336" y="116"/>
                  <a:pt x="336" y="116"/>
                </a:cubicBezTo>
                <a:cubicBezTo>
                  <a:pt x="340" y="116"/>
                  <a:pt x="340" y="116"/>
                  <a:pt x="340" y="116"/>
                </a:cubicBezTo>
                <a:cubicBezTo>
                  <a:pt x="344" y="116"/>
                  <a:pt x="344" y="116"/>
                  <a:pt x="344" y="116"/>
                </a:cubicBezTo>
                <a:cubicBezTo>
                  <a:pt x="348" y="115"/>
                  <a:pt x="348" y="115"/>
                  <a:pt x="348" y="115"/>
                </a:cubicBezTo>
                <a:cubicBezTo>
                  <a:pt x="353" y="112"/>
                  <a:pt x="353" y="112"/>
                  <a:pt x="353" y="112"/>
                </a:cubicBezTo>
                <a:cubicBezTo>
                  <a:pt x="357" y="109"/>
                  <a:pt x="357" y="109"/>
                  <a:pt x="357" y="109"/>
                </a:cubicBezTo>
                <a:cubicBezTo>
                  <a:pt x="363" y="108"/>
                  <a:pt x="363" y="108"/>
                  <a:pt x="363" y="108"/>
                </a:cubicBezTo>
                <a:cubicBezTo>
                  <a:pt x="369" y="106"/>
                  <a:pt x="369" y="106"/>
                  <a:pt x="369" y="106"/>
                </a:cubicBezTo>
                <a:cubicBezTo>
                  <a:pt x="373" y="105"/>
                  <a:pt x="373" y="105"/>
                  <a:pt x="373" y="105"/>
                </a:cubicBezTo>
                <a:cubicBezTo>
                  <a:pt x="379" y="102"/>
                  <a:pt x="379" y="102"/>
                  <a:pt x="379" y="102"/>
                </a:cubicBezTo>
                <a:cubicBezTo>
                  <a:pt x="384" y="101"/>
                  <a:pt x="384" y="101"/>
                  <a:pt x="384" y="101"/>
                </a:cubicBezTo>
                <a:cubicBezTo>
                  <a:pt x="389" y="99"/>
                  <a:pt x="389" y="99"/>
                  <a:pt x="389" y="99"/>
                </a:cubicBezTo>
                <a:cubicBezTo>
                  <a:pt x="394" y="99"/>
                  <a:pt x="394" y="99"/>
                  <a:pt x="394" y="99"/>
                </a:cubicBezTo>
                <a:cubicBezTo>
                  <a:pt x="406" y="96"/>
                  <a:pt x="406" y="96"/>
                  <a:pt x="406" y="96"/>
                </a:cubicBezTo>
                <a:cubicBezTo>
                  <a:pt x="416" y="95"/>
                  <a:pt x="416" y="95"/>
                  <a:pt x="416" y="95"/>
                </a:cubicBezTo>
                <a:cubicBezTo>
                  <a:pt x="419" y="93"/>
                  <a:pt x="419" y="93"/>
                  <a:pt x="419" y="93"/>
                </a:cubicBezTo>
                <a:cubicBezTo>
                  <a:pt x="420" y="92"/>
                  <a:pt x="420" y="92"/>
                  <a:pt x="420" y="92"/>
                </a:cubicBezTo>
                <a:cubicBezTo>
                  <a:pt x="417" y="90"/>
                  <a:pt x="417" y="90"/>
                  <a:pt x="417" y="90"/>
                </a:cubicBezTo>
                <a:cubicBezTo>
                  <a:pt x="414" y="88"/>
                  <a:pt x="414" y="88"/>
                  <a:pt x="414" y="88"/>
                </a:cubicBezTo>
                <a:cubicBezTo>
                  <a:pt x="413" y="86"/>
                  <a:pt x="413" y="86"/>
                  <a:pt x="413" y="86"/>
                </a:cubicBezTo>
                <a:cubicBezTo>
                  <a:pt x="410" y="85"/>
                  <a:pt x="410" y="85"/>
                  <a:pt x="410" y="85"/>
                </a:cubicBezTo>
                <a:cubicBezTo>
                  <a:pt x="406" y="85"/>
                  <a:pt x="406" y="85"/>
                  <a:pt x="406" y="85"/>
                </a:cubicBezTo>
                <a:cubicBezTo>
                  <a:pt x="400" y="86"/>
                  <a:pt x="400" y="86"/>
                  <a:pt x="400" y="86"/>
                </a:cubicBezTo>
                <a:cubicBezTo>
                  <a:pt x="398" y="87"/>
                  <a:pt x="398" y="87"/>
                  <a:pt x="398" y="87"/>
                </a:cubicBezTo>
                <a:cubicBezTo>
                  <a:pt x="399" y="86"/>
                  <a:pt x="399" y="86"/>
                  <a:pt x="399" y="86"/>
                </a:cubicBezTo>
                <a:cubicBezTo>
                  <a:pt x="396" y="86"/>
                  <a:pt x="396" y="86"/>
                  <a:pt x="396" y="86"/>
                </a:cubicBezTo>
                <a:cubicBezTo>
                  <a:pt x="390" y="85"/>
                  <a:pt x="390" y="85"/>
                  <a:pt x="390" y="85"/>
                </a:cubicBezTo>
                <a:cubicBezTo>
                  <a:pt x="386" y="83"/>
                  <a:pt x="386" y="83"/>
                  <a:pt x="386" y="83"/>
                </a:cubicBezTo>
                <a:cubicBezTo>
                  <a:pt x="383" y="82"/>
                  <a:pt x="383" y="82"/>
                  <a:pt x="383" y="82"/>
                </a:cubicBezTo>
                <a:cubicBezTo>
                  <a:pt x="379" y="82"/>
                  <a:pt x="379" y="82"/>
                  <a:pt x="379" y="82"/>
                </a:cubicBezTo>
                <a:cubicBezTo>
                  <a:pt x="371" y="83"/>
                  <a:pt x="371" y="83"/>
                  <a:pt x="371" y="83"/>
                </a:cubicBezTo>
                <a:cubicBezTo>
                  <a:pt x="364" y="83"/>
                  <a:pt x="364" y="83"/>
                  <a:pt x="364" y="83"/>
                </a:cubicBezTo>
                <a:cubicBezTo>
                  <a:pt x="357" y="85"/>
                  <a:pt x="357" y="85"/>
                  <a:pt x="357" y="85"/>
                </a:cubicBezTo>
                <a:cubicBezTo>
                  <a:pt x="353" y="88"/>
                  <a:pt x="353" y="88"/>
                  <a:pt x="353" y="88"/>
                </a:cubicBezTo>
                <a:cubicBezTo>
                  <a:pt x="351" y="89"/>
                  <a:pt x="351" y="89"/>
                  <a:pt x="351" y="89"/>
                </a:cubicBezTo>
                <a:cubicBezTo>
                  <a:pt x="353" y="90"/>
                  <a:pt x="353" y="90"/>
                  <a:pt x="353" y="90"/>
                </a:cubicBezTo>
                <a:cubicBezTo>
                  <a:pt x="348" y="93"/>
                  <a:pt x="348" y="93"/>
                  <a:pt x="348" y="93"/>
                </a:cubicBezTo>
                <a:cubicBezTo>
                  <a:pt x="343" y="95"/>
                  <a:pt x="343" y="95"/>
                  <a:pt x="343" y="95"/>
                </a:cubicBezTo>
                <a:cubicBezTo>
                  <a:pt x="338" y="96"/>
                  <a:pt x="338" y="96"/>
                  <a:pt x="338" y="96"/>
                </a:cubicBezTo>
                <a:cubicBezTo>
                  <a:pt x="334" y="99"/>
                  <a:pt x="334" y="99"/>
                  <a:pt x="334" y="99"/>
                </a:cubicBezTo>
                <a:cubicBezTo>
                  <a:pt x="336" y="99"/>
                  <a:pt x="336" y="99"/>
                  <a:pt x="336" y="99"/>
                </a:cubicBezTo>
                <a:cubicBezTo>
                  <a:pt x="333" y="101"/>
                  <a:pt x="333" y="101"/>
                  <a:pt x="333" y="101"/>
                </a:cubicBezTo>
                <a:cubicBezTo>
                  <a:pt x="330" y="101"/>
                  <a:pt x="330" y="101"/>
                  <a:pt x="330" y="101"/>
                </a:cubicBezTo>
                <a:cubicBezTo>
                  <a:pt x="328" y="102"/>
                  <a:pt x="328" y="102"/>
                  <a:pt x="328" y="102"/>
                </a:cubicBezTo>
                <a:cubicBezTo>
                  <a:pt x="327" y="103"/>
                  <a:pt x="327" y="103"/>
                  <a:pt x="327" y="103"/>
                </a:cubicBezTo>
                <a:cubicBezTo>
                  <a:pt x="323" y="105"/>
                  <a:pt x="323" y="105"/>
                  <a:pt x="323" y="105"/>
                </a:cubicBezTo>
                <a:cubicBezTo>
                  <a:pt x="320" y="106"/>
                  <a:pt x="320" y="106"/>
                  <a:pt x="320" y="106"/>
                </a:cubicBezTo>
                <a:cubicBezTo>
                  <a:pt x="315" y="108"/>
                  <a:pt x="315" y="108"/>
                  <a:pt x="315" y="108"/>
                </a:cubicBezTo>
                <a:cubicBezTo>
                  <a:pt x="313" y="109"/>
                  <a:pt x="313" y="109"/>
                  <a:pt x="313" y="109"/>
                </a:cubicBezTo>
                <a:cubicBezTo>
                  <a:pt x="308" y="111"/>
                  <a:pt x="308" y="111"/>
                  <a:pt x="308" y="111"/>
                </a:cubicBezTo>
                <a:cubicBezTo>
                  <a:pt x="313" y="111"/>
                  <a:pt x="313" y="111"/>
                  <a:pt x="313" y="111"/>
                </a:cubicBezTo>
                <a:lnTo>
                  <a:pt x="315" y="111"/>
                </a:lnTo>
                <a:close/>
                <a:moveTo>
                  <a:pt x="3" y="341"/>
                </a:moveTo>
                <a:cubicBezTo>
                  <a:pt x="2" y="343"/>
                  <a:pt x="2" y="343"/>
                  <a:pt x="2" y="343"/>
                </a:cubicBezTo>
                <a:cubicBezTo>
                  <a:pt x="0" y="344"/>
                  <a:pt x="0" y="344"/>
                  <a:pt x="0" y="344"/>
                </a:cubicBezTo>
                <a:cubicBezTo>
                  <a:pt x="2" y="344"/>
                  <a:pt x="2" y="344"/>
                  <a:pt x="2" y="344"/>
                </a:cubicBezTo>
                <a:cubicBezTo>
                  <a:pt x="2" y="347"/>
                  <a:pt x="2" y="347"/>
                  <a:pt x="2" y="347"/>
                </a:cubicBezTo>
                <a:cubicBezTo>
                  <a:pt x="2" y="349"/>
                  <a:pt x="2" y="349"/>
                  <a:pt x="2" y="349"/>
                </a:cubicBezTo>
                <a:cubicBezTo>
                  <a:pt x="3" y="353"/>
                  <a:pt x="3" y="353"/>
                  <a:pt x="3" y="353"/>
                </a:cubicBezTo>
                <a:cubicBezTo>
                  <a:pt x="4" y="353"/>
                  <a:pt x="4" y="353"/>
                  <a:pt x="4" y="353"/>
                </a:cubicBezTo>
                <a:cubicBezTo>
                  <a:pt x="6" y="351"/>
                  <a:pt x="6" y="351"/>
                  <a:pt x="6" y="351"/>
                </a:cubicBezTo>
                <a:cubicBezTo>
                  <a:pt x="4" y="351"/>
                  <a:pt x="4" y="351"/>
                  <a:pt x="4" y="351"/>
                </a:cubicBezTo>
                <a:cubicBezTo>
                  <a:pt x="3" y="350"/>
                  <a:pt x="3" y="350"/>
                  <a:pt x="3" y="350"/>
                </a:cubicBezTo>
                <a:cubicBezTo>
                  <a:pt x="3" y="347"/>
                  <a:pt x="3" y="347"/>
                  <a:pt x="3" y="347"/>
                </a:cubicBezTo>
                <a:cubicBezTo>
                  <a:pt x="4" y="344"/>
                  <a:pt x="4" y="344"/>
                  <a:pt x="4" y="344"/>
                </a:cubicBezTo>
                <a:cubicBezTo>
                  <a:pt x="3" y="344"/>
                  <a:pt x="3" y="344"/>
                  <a:pt x="3" y="344"/>
                </a:cubicBezTo>
                <a:cubicBezTo>
                  <a:pt x="4" y="343"/>
                  <a:pt x="4" y="343"/>
                  <a:pt x="4" y="343"/>
                </a:cubicBezTo>
                <a:cubicBezTo>
                  <a:pt x="6" y="341"/>
                  <a:pt x="6" y="341"/>
                  <a:pt x="6" y="341"/>
                </a:cubicBezTo>
                <a:cubicBezTo>
                  <a:pt x="9" y="341"/>
                  <a:pt x="9" y="341"/>
                  <a:pt x="9" y="341"/>
                </a:cubicBezTo>
                <a:cubicBezTo>
                  <a:pt x="9" y="340"/>
                  <a:pt x="9" y="340"/>
                  <a:pt x="9" y="340"/>
                </a:cubicBezTo>
                <a:cubicBezTo>
                  <a:pt x="7" y="340"/>
                  <a:pt x="7" y="340"/>
                  <a:pt x="7" y="340"/>
                </a:cubicBezTo>
                <a:cubicBezTo>
                  <a:pt x="3" y="340"/>
                  <a:pt x="3" y="340"/>
                  <a:pt x="3" y="340"/>
                </a:cubicBezTo>
                <a:cubicBezTo>
                  <a:pt x="2" y="340"/>
                  <a:pt x="2" y="340"/>
                  <a:pt x="2" y="340"/>
                </a:cubicBezTo>
                <a:cubicBezTo>
                  <a:pt x="0" y="341"/>
                  <a:pt x="0" y="341"/>
                  <a:pt x="0" y="341"/>
                </a:cubicBezTo>
                <a:lnTo>
                  <a:pt x="3" y="341"/>
                </a:lnTo>
                <a:close/>
                <a:moveTo>
                  <a:pt x="538" y="139"/>
                </a:moveTo>
                <a:cubicBezTo>
                  <a:pt x="539" y="138"/>
                  <a:pt x="539" y="138"/>
                  <a:pt x="539" y="138"/>
                </a:cubicBezTo>
                <a:cubicBezTo>
                  <a:pt x="538" y="136"/>
                  <a:pt x="538" y="136"/>
                  <a:pt x="538" y="136"/>
                </a:cubicBezTo>
                <a:cubicBezTo>
                  <a:pt x="536" y="138"/>
                  <a:pt x="536" y="138"/>
                  <a:pt x="536" y="138"/>
                </a:cubicBezTo>
                <a:cubicBezTo>
                  <a:pt x="538" y="138"/>
                  <a:pt x="538" y="138"/>
                  <a:pt x="538" y="138"/>
                </a:cubicBezTo>
                <a:cubicBezTo>
                  <a:pt x="536" y="141"/>
                  <a:pt x="536" y="141"/>
                  <a:pt x="536" y="141"/>
                </a:cubicBezTo>
                <a:lnTo>
                  <a:pt x="538" y="139"/>
                </a:lnTo>
                <a:close/>
                <a:moveTo>
                  <a:pt x="558" y="55"/>
                </a:moveTo>
                <a:cubicBezTo>
                  <a:pt x="561" y="55"/>
                  <a:pt x="561" y="55"/>
                  <a:pt x="561" y="55"/>
                </a:cubicBezTo>
                <a:cubicBezTo>
                  <a:pt x="561" y="53"/>
                  <a:pt x="561" y="53"/>
                  <a:pt x="561" y="53"/>
                </a:cubicBezTo>
                <a:cubicBezTo>
                  <a:pt x="559" y="52"/>
                  <a:pt x="559" y="52"/>
                  <a:pt x="559" y="52"/>
                </a:cubicBezTo>
                <a:cubicBezTo>
                  <a:pt x="559" y="50"/>
                  <a:pt x="559" y="50"/>
                  <a:pt x="559" y="50"/>
                </a:cubicBezTo>
                <a:cubicBezTo>
                  <a:pt x="556" y="49"/>
                  <a:pt x="556" y="49"/>
                  <a:pt x="556" y="49"/>
                </a:cubicBezTo>
                <a:cubicBezTo>
                  <a:pt x="555" y="50"/>
                  <a:pt x="555" y="50"/>
                  <a:pt x="555" y="50"/>
                </a:cubicBezTo>
                <a:cubicBezTo>
                  <a:pt x="553" y="52"/>
                  <a:pt x="553" y="52"/>
                  <a:pt x="553" y="52"/>
                </a:cubicBezTo>
                <a:cubicBezTo>
                  <a:pt x="553" y="53"/>
                  <a:pt x="553" y="53"/>
                  <a:pt x="553" y="53"/>
                </a:cubicBezTo>
                <a:cubicBezTo>
                  <a:pt x="553" y="55"/>
                  <a:pt x="553" y="55"/>
                  <a:pt x="553" y="55"/>
                </a:cubicBezTo>
                <a:cubicBezTo>
                  <a:pt x="555" y="56"/>
                  <a:pt x="555" y="56"/>
                  <a:pt x="555" y="56"/>
                </a:cubicBezTo>
                <a:lnTo>
                  <a:pt x="558" y="55"/>
                </a:lnTo>
                <a:close/>
                <a:moveTo>
                  <a:pt x="598" y="75"/>
                </a:moveTo>
                <a:cubicBezTo>
                  <a:pt x="595" y="76"/>
                  <a:pt x="595" y="76"/>
                  <a:pt x="595" y="76"/>
                </a:cubicBezTo>
                <a:cubicBezTo>
                  <a:pt x="594" y="78"/>
                  <a:pt x="594" y="78"/>
                  <a:pt x="594" y="78"/>
                </a:cubicBezTo>
                <a:cubicBezTo>
                  <a:pt x="595" y="78"/>
                  <a:pt x="595" y="78"/>
                  <a:pt x="595" y="78"/>
                </a:cubicBezTo>
                <a:cubicBezTo>
                  <a:pt x="596" y="78"/>
                  <a:pt x="596" y="78"/>
                  <a:pt x="596" y="78"/>
                </a:cubicBezTo>
                <a:cubicBezTo>
                  <a:pt x="598" y="79"/>
                  <a:pt x="598" y="79"/>
                  <a:pt x="598" y="79"/>
                </a:cubicBezTo>
                <a:cubicBezTo>
                  <a:pt x="601" y="80"/>
                  <a:pt x="601" y="80"/>
                  <a:pt x="601" y="80"/>
                </a:cubicBezTo>
                <a:cubicBezTo>
                  <a:pt x="605" y="80"/>
                  <a:pt x="605" y="80"/>
                  <a:pt x="605" y="80"/>
                </a:cubicBezTo>
                <a:cubicBezTo>
                  <a:pt x="611" y="80"/>
                  <a:pt x="611" y="80"/>
                  <a:pt x="611" y="80"/>
                </a:cubicBezTo>
                <a:cubicBezTo>
                  <a:pt x="615" y="79"/>
                  <a:pt x="615" y="79"/>
                  <a:pt x="615" y="79"/>
                </a:cubicBezTo>
                <a:cubicBezTo>
                  <a:pt x="619" y="76"/>
                  <a:pt x="619" y="76"/>
                  <a:pt x="619" y="76"/>
                </a:cubicBezTo>
                <a:cubicBezTo>
                  <a:pt x="619" y="75"/>
                  <a:pt x="619" y="75"/>
                  <a:pt x="619" y="75"/>
                </a:cubicBezTo>
                <a:cubicBezTo>
                  <a:pt x="619" y="73"/>
                  <a:pt x="619" y="73"/>
                  <a:pt x="619" y="73"/>
                </a:cubicBezTo>
                <a:cubicBezTo>
                  <a:pt x="618" y="72"/>
                  <a:pt x="618" y="72"/>
                  <a:pt x="618" y="72"/>
                </a:cubicBezTo>
                <a:cubicBezTo>
                  <a:pt x="615" y="70"/>
                  <a:pt x="615" y="70"/>
                  <a:pt x="615" y="70"/>
                </a:cubicBezTo>
                <a:cubicBezTo>
                  <a:pt x="602" y="73"/>
                  <a:pt x="602" y="73"/>
                  <a:pt x="602" y="73"/>
                </a:cubicBezTo>
                <a:cubicBezTo>
                  <a:pt x="604" y="73"/>
                  <a:pt x="604" y="73"/>
                  <a:pt x="604" y="73"/>
                </a:cubicBezTo>
                <a:cubicBezTo>
                  <a:pt x="601" y="75"/>
                  <a:pt x="601" y="75"/>
                  <a:pt x="601" y="75"/>
                </a:cubicBezTo>
                <a:lnTo>
                  <a:pt x="598" y="75"/>
                </a:lnTo>
                <a:close/>
                <a:moveTo>
                  <a:pt x="581" y="43"/>
                </a:moveTo>
                <a:cubicBezTo>
                  <a:pt x="589" y="43"/>
                  <a:pt x="589" y="43"/>
                  <a:pt x="589" y="43"/>
                </a:cubicBezTo>
                <a:cubicBezTo>
                  <a:pt x="591" y="43"/>
                  <a:pt x="591" y="43"/>
                  <a:pt x="591" y="43"/>
                </a:cubicBezTo>
                <a:cubicBezTo>
                  <a:pt x="595" y="43"/>
                  <a:pt x="595" y="43"/>
                  <a:pt x="595" y="43"/>
                </a:cubicBezTo>
                <a:cubicBezTo>
                  <a:pt x="598" y="45"/>
                  <a:pt x="598" y="45"/>
                  <a:pt x="598" y="45"/>
                </a:cubicBezTo>
                <a:cubicBezTo>
                  <a:pt x="599" y="45"/>
                  <a:pt x="599" y="45"/>
                  <a:pt x="599" y="45"/>
                </a:cubicBezTo>
                <a:cubicBezTo>
                  <a:pt x="601" y="46"/>
                  <a:pt x="601" y="46"/>
                  <a:pt x="601" y="46"/>
                </a:cubicBezTo>
                <a:cubicBezTo>
                  <a:pt x="599" y="46"/>
                  <a:pt x="599" y="46"/>
                  <a:pt x="599" y="46"/>
                </a:cubicBezTo>
                <a:cubicBezTo>
                  <a:pt x="601" y="47"/>
                  <a:pt x="601" y="47"/>
                  <a:pt x="601" y="47"/>
                </a:cubicBezTo>
                <a:cubicBezTo>
                  <a:pt x="604" y="49"/>
                  <a:pt x="604" y="49"/>
                  <a:pt x="604" y="49"/>
                </a:cubicBezTo>
                <a:cubicBezTo>
                  <a:pt x="606" y="49"/>
                  <a:pt x="606" y="49"/>
                  <a:pt x="606" y="49"/>
                </a:cubicBezTo>
                <a:cubicBezTo>
                  <a:pt x="609" y="47"/>
                  <a:pt x="609" y="47"/>
                  <a:pt x="609" y="47"/>
                </a:cubicBezTo>
                <a:cubicBezTo>
                  <a:pt x="612" y="47"/>
                  <a:pt x="612" y="47"/>
                  <a:pt x="612" y="47"/>
                </a:cubicBezTo>
                <a:cubicBezTo>
                  <a:pt x="614" y="45"/>
                  <a:pt x="614" y="45"/>
                  <a:pt x="614" y="45"/>
                </a:cubicBezTo>
                <a:cubicBezTo>
                  <a:pt x="614" y="43"/>
                  <a:pt x="614" y="43"/>
                  <a:pt x="614" y="43"/>
                </a:cubicBezTo>
                <a:cubicBezTo>
                  <a:pt x="612" y="43"/>
                  <a:pt x="612" y="43"/>
                  <a:pt x="612" y="43"/>
                </a:cubicBezTo>
                <a:cubicBezTo>
                  <a:pt x="614" y="42"/>
                  <a:pt x="614" y="42"/>
                  <a:pt x="614" y="42"/>
                </a:cubicBezTo>
                <a:cubicBezTo>
                  <a:pt x="617" y="40"/>
                  <a:pt x="617" y="40"/>
                  <a:pt x="617" y="40"/>
                </a:cubicBezTo>
                <a:cubicBezTo>
                  <a:pt x="614" y="40"/>
                  <a:pt x="614" y="40"/>
                  <a:pt x="614" y="40"/>
                </a:cubicBezTo>
                <a:cubicBezTo>
                  <a:pt x="615" y="39"/>
                  <a:pt x="615" y="39"/>
                  <a:pt x="615" y="39"/>
                </a:cubicBezTo>
                <a:cubicBezTo>
                  <a:pt x="611" y="39"/>
                  <a:pt x="611" y="39"/>
                  <a:pt x="611" y="39"/>
                </a:cubicBezTo>
                <a:cubicBezTo>
                  <a:pt x="608" y="39"/>
                  <a:pt x="608" y="39"/>
                  <a:pt x="608" y="39"/>
                </a:cubicBezTo>
                <a:cubicBezTo>
                  <a:pt x="611" y="37"/>
                  <a:pt x="611" y="37"/>
                  <a:pt x="611" y="37"/>
                </a:cubicBezTo>
                <a:cubicBezTo>
                  <a:pt x="606" y="36"/>
                  <a:pt x="606" y="36"/>
                  <a:pt x="606" y="36"/>
                </a:cubicBezTo>
                <a:cubicBezTo>
                  <a:pt x="602" y="36"/>
                  <a:pt x="602" y="36"/>
                  <a:pt x="602" y="36"/>
                </a:cubicBezTo>
                <a:cubicBezTo>
                  <a:pt x="598" y="37"/>
                  <a:pt x="598" y="37"/>
                  <a:pt x="598" y="37"/>
                </a:cubicBezTo>
                <a:cubicBezTo>
                  <a:pt x="599" y="36"/>
                  <a:pt x="599" y="36"/>
                  <a:pt x="599" y="36"/>
                </a:cubicBezTo>
                <a:cubicBezTo>
                  <a:pt x="601" y="35"/>
                  <a:pt x="601" y="35"/>
                  <a:pt x="601" y="35"/>
                </a:cubicBezTo>
                <a:cubicBezTo>
                  <a:pt x="599" y="33"/>
                  <a:pt x="599" y="33"/>
                  <a:pt x="599" y="33"/>
                </a:cubicBezTo>
                <a:cubicBezTo>
                  <a:pt x="598" y="33"/>
                  <a:pt x="598" y="33"/>
                  <a:pt x="598" y="33"/>
                </a:cubicBezTo>
                <a:cubicBezTo>
                  <a:pt x="595" y="33"/>
                  <a:pt x="595" y="33"/>
                  <a:pt x="595" y="33"/>
                </a:cubicBezTo>
                <a:cubicBezTo>
                  <a:pt x="586" y="33"/>
                  <a:pt x="586" y="33"/>
                  <a:pt x="586" y="33"/>
                </a:cubicBezTo>
                <a:cubicBezTo>
                  <a:pt x="582" y="35"/>
                  <a:pt x="582" y="35"/>
                  <a:pt x="582" y="35"/>
                </a:cubicBezTo>
                <a:cubicBezTo>
                  <a:pt x="579" y="36"/>
                  <a:pt x="579" y="36"/>
                  <a:pt x="579" y="36"/>
                </a:cubicBezTo>
                <a:cubicBezTo>
                  <a:pt x="581" y="36"/>
                  <a:pt x="581" y="36"/>
                  <a:pt x="581" y="36"/>
                </a:cubicBezTo>
                <a:cubicBezTo>
                  <a:pt x="584" y="36"/>
                  <a:pt x="584" y="36"/>
                  <a:pt x="584" y="36"/>
                </a:cubicBezTo>
                <a:cubicBezTo>
                  <a:pt x="581" y="37"/>
                  <a:pt x="581" y="37"/>
                  <a:pt x="581" y="37"/>
                </a:cubicBezTo>
                <a:cubicBezTo>
                  <a:pt x="579" y="39"/>
                  <a:pt x="579" y="39"/>
                  <a:pt x="579" y="39"/>
                </a:cubicBezTo>
                <a:cubicBezTo>
                  <a:pt x="581" y="39"/>
                  <a:pt x="581" y="39"/>
                  <a:pt x="581" y="39"/>
                </a:cubicBezTo>
                <a:cubicBezTo>
                  <a:pt x="584" y="37"/>
                  <a:pt x="584" y="37"/>
                  <a:pt x="584" y="37"/>
                </a:cubicBezTo>
                <a:cubicBezTo>
                  <a:pt x="586" y="37"/>
                  <a:pt x="586" y="37"/>
                  <a:pt x="586" y="37"/>
                </a:cubicBezTo>
                <a:cubicBezTo>
                  <a:pt x="585" y="39"/>
                  <a:pt x="585" y="39"/>
                  <a:pt x="585" y="39"/>
                </a:cubicBezTo>
                <a:cubicBezTo>
                  <a:pt x="588" y="39"/>
                  <a:pt x="588" y="39"/>
                  <a:pt x="588" y="39"/>
                </a:cubicBezTo>
                <a:cubicBezTo>
                  <a:pt x="591" y="39"/>
                  <a:pt x="591" y="39"/>
                  <a:pt x="591" y="39"/>
                </a:cubicBezTo>
                <a:cubicBezTo>
                  <a:pt x="586" y="40"/>
                  <a:pt x="586" y="40"/>
                  <a:pt x="586" y="40"/>
                </a:cubicBezTo>
                <a:cubicBezTo>
                  <a:pt x="588" y="40"/>
                  <a:pt x="588" y="40"/>
                  <a:pt x="588" y="40"/>
                </a:cubicBezTo>
                <a:cubicBezTo>
                  <a:pt x="585" y="42"/>
                  <a:pt x="585" y="42"/>
                  <a:pt x="585" y="42"/>
                </a:cubicBezTo>
                <a:cubicBezTo>
                  <a:pt x="582" y="42"/>
                  <a:pt x="582" y="42"/>
                  <a:pt x="582" y="42"/>
                </a:cubicBezTo>
                <a:cubicBezTo>
                  <a:pt x="578" y="40"/>
                  <a:pt x="578" y="40"/>
                  <a:pt x="578" y="40"/>
                </a:cubicBezTo>
                <a:cubicBezTo>
                  <a:pt x="574" y="42"/>
                  <a:pt x="574" y="42"/>
                  <a:pt x="574" y="42"/>
                </a:cubicBezTo>
                <a:cubicBezTo>
                  <a:pt x="574" y="43"/>
                  <a:pt x="574" y="43"/>
                  <a:pt x="574" y="43"/>
                </a:cubicBezTo>
                <a:cubicBezTo>
                  <a:pt x="575" y="43"/>
                  <a:pt x="575" y="43"/>
                  <a:pt x="575" y="43"/>
                </a:cubicBezTo>
                <a:lnTo>
                  <a:pt x="581" y="43"/>
                </a:lnTo>
                <a:close/>
                <a:moveTo>
                  <a:pt x="556" y="69"/>
                </a:moveTo>
                <a:cubicBezTo>
                  <a:pt x="555" y="70"/>
                  <a:pt x="555" y="70"/>
                  <a:pt x="555" y="70"/>
                </a:cubicBezTo>
                <a:cubicBezTo>
                  <a:pt x="552" y="70"/>
                  <a:pt x="552" y="70"/>
                  <a:pt x="552" y="70"/>
                </a:cubicBezTo>
                <a:cubicBezTo>
                  <a:pt x="551" y="70"/>
                  <a:pt x="551" y="70"/>
                  <a:pt x="551" y="70"/>
                </a:cubicBezTo>
                <a:cubicBezTo>
                  <a:pt x="551" y="72"/>
                  <a:pt x="551" y="72"/>
                  <a:pt x="551" y="72"/>
                </a:cubicBezTo>
                <a:cubicBezTo>
                  <a:pt x="558" y="72"/>
                  <a:pt x="558" y="72"/>
                  <a:pt x="558" y="72"/>
                </a:cubicBezTo>
                <a:cubicBezTo>
                  <a:pt x="565" y="70"/>
                  <a:pt x="565" y="70"/>
                  <a:pt x="565" y="70"/>
                </a:cubicBezTo>
                <a:cubicBezTo>
                  <a:pt x="574" y="70"/>
                  <a:pt x="574" y="70"/>
                  <a:pt x="574" y="70"/>
                </a:cubicBezTo>
                <a:cubicBezTo>
                  <a:pt x="572" y="72"/>
                  <a:pt x="572" y="72"/>
                  <a:pt x="572" y="72"/>
                </a:cubicBezTo>
                <a:cubicBezTo>
                  <a:pt x="569" y="72"/>
                  <a:pt x="569" y="72"/>
                  <a:pt x="569" y="72"/>
                </a:cubicBezTo>
                <a:cubicBezTo>
                  <a:pt x="565" y="73"/>
                  <a:pt x="565" y="73"/>
                  <a:pt x="565" y="73"/>
                </a:cubicBezTo>
                <a:cubicBezTo>
                  <a:pt x="563" y="73"/>
                  <a:pt x="563" y="73"/>
                  <a:pt x="563" y="73"/>
                </a:cubicBezTo>
                <a:cubicBezTo>
                  <a:pt x="566" y="75"/>
                  <a:pt x="566" y="75"/>
                  <a:pt x="566" y="75"/>
                </a:cubicBezTo>
                <a:cubicBezTo>
                  <a:pt x="565" y="75"/>
                  <a:pt x="565" y="75"/>
                  <a:pt x="565" y="75"/>
                </a:cubicBezTo>
                <a:cubicBezTo>
                  <a:pt x="563" y="75"/>
                  <a:pt x="563" y="75"/>
                  <a:pt x="563" y="75"/>
                </a:cubicBezTo>
                <a:cubicBezTo>
                  <a:pt x="563" y="76"/>
                  <a:pt x="563" y="76"/>
                  <a:pt x="563" y="76"/>
                </a:cubicBezTo>
                <a:cubicBezTo>
                  <a:pt x="565" y="78"/>
                  <a:pt x="565" y="78"/>
                  <a:pt x="565" y="78"/>
                </a:cubicBezTo>
                <a:cubicBezTo>
                  <a:pt x="571" y="76"/>
                  <a:pt x="571" y="76"/>
                  <a:pt x="571" y="76"/>
                </a:cubicBezTo>
                <a:cubicBezTo>
                  <a:pt x="572" y="78"/>
                  <a:pt x="572" y="78"/>
                  <a:pt x="572" y="78"/>
                </a:cubicBezTo>
                <a:cubicBezTo>
                  <a:pt x="575" y="76"/>
                  <a:pt x="575" y="76"/>
                  <a:pt x="575" y="76"/>
                </a:cubicBezTo>
                <a:cubicBezTo>
                  <a:pt x="578" y="78"/>
                  <a:pt x="578" y="78"/>
                  <a:pt x="578" y="78"/>
                </a:cubicBezTo>
                <a:cubicBezTo>
                  <a:pt x="582" y="78"/>
                  <a:pt x="582" y="78"/>
                  <a:pt x="582" y="78"/>
                </a:cubicBezTo>
                <a:cubicBezTo>
                  <a:pt x="584" y="75"/>
                  <a:pt x="584" y="75"/>
                  <a:pt x="584" y="75"/>
                </a:cubicBezTo>
                <a:cubicBezTo>
                  <a:pt x="584" y="76"/>
                  <a:pt x="584" y="76"/>
                  <a:pt x="584" y="76"/>
                </a:cubicBezTo>
                <a:cubicBezTo>
                  <a:pt x="585" y="76"/>
                  <a:pt x="585" y="76"/>
                  <a:pt x="585" y="76"/>
                </a:cubicBezTo>
                <a:cubicBezTo>
                  <a:pt x="586" y="76"/>
                  <a:pt x="586" y="76"/>
                  <a:pt x="586" y="76"/>
                </a:cubicBezTo>
                <a:cubicBezTo>
                  <a:pt x="585" y="75"/>
                  <a:pt x="585" y="75"/>
                  <a:pt x="585" y="75"/>
                </a:cubicBezTo>
                <a:cubicBezTo>
                  <a:pt x="586" y="73"/>
                  <a:pt x="586" y="73"/>
                  <a:pt x="586" y="73"/>
                </a:cubicBezTo>
                <a:cubicBezTo>
                  <a:pt x="589" y="73"/>
                  <a:pt x="589" y="73"/>
                  <a:pt x="589" y="73"/>
                </a:cubicBezTo>
                <a:cubicBezTo>
                  <a:pt x="588" y="72"/>
                  <a:pt x="588" y="72"/>
                  <a:pt x="588" y="72"/>
                </a:cubicBezTo>
                <a:cubicBezTo>
                  <a:pt x="591" y="72"/>
                  <a:pt x="591" y="72"/>
                  <a:pt x="591" y="72"/>
                </a:cubicBezTo>
                <a:cubicBezTo>
                  <a:pt x="592" y="72"/>
                  <a:pt x="592" y="72"/>
                  <a:pt x="592" y="72"/>
                </a:cubicBezTo>
                <a:cubicBezTo>
                  <a:pt x="595" y="70"/>
                  <a:pt x="595" y="70"/>
                  <a:pt x="595" y="70"/>
                </a:cubicBezTo>
                <a:cubicBezTo>
                  <a:pt x="592" y="69"/>
                  <a:pt x="592" y="69"/>
                  <a:pt x="592" y="69"/>
                </a:cubicBezTo>
                <a:cubicBezTo>
                  <a:pt x="596" y="68"/>
                  <a:pt x="596" y="68"/>
                  <a:pt x="596" y="68"/>
                </a:cubicBezTo>
                <a:cubicBezTo>
                  <a:pt x="598" y="66"/>
                  <a:pt x="598" y="66"/>
                  <a:pt x="598" y="66"/>
                </a:cubicBezTo>
                <a:cubicBezTo>
                  <a:pt x="601" y="65"/>
                  <a:pt x="601" y="65"/>
                  <a:pt x="601" y="65"/>
                </a:cubicBezTo>
                <a:cubicBezTo>
                  <a:pt x="601" y="63"/>
                  <a:pt x="601" y="63"/>
                  <a:pt x="601" y="63"/>
                </a:cubicBezTo>
                <a:cubicBezTo>
                  <a:pt x="602" y="63"/>
                  <a:pt x="602" y="63"/>
                  <a:pt x="602" y="63"/>
                </a:cubicBezTo>
                <a:cubicBezTo>
                  <a:pt x="601" y="62"/>
                  <a:pt x="601" y="62"/>
                  <a:pt x="601" y="62"/>
                </a:cubicBezTo>
                <a:cubicBezTo>
                  <a:pt x="599" y="60"/>
                  <a:pt x="599" y="60"/>
                  <a:pt x="599" y="60"/>
                </a:cubicBezTo>
                <a:cubicBezTo>
                  <a:pt x="596" y="60"/>
                  <a:pt x="596" y="60"/>
                  <a:pt x="596" y="60"/>
                </a:cubicBezTo>
                <a:cubicBezTo>
                  <a:pt x="594" y="60"/>
                  <a:pt x="594" y="60"/>
                  <a:pt x="594" y="60"/>
                </a:cubicBezTo>
                <a:cubicBezTo>
                  <a:pt x="592" y="62"/>
                  <a:pt x="592" y="62"/>
                  <a:pt x="592" y="62"/>
                </a:cubicBezTo>
                <a:cubicBezTo>
                  <a:pt x="591" y="62"/>
                  <a:pt x="591" y="62"/>
                  <a:pt x="591" y="62"/>
                </a:cubicBezTo>
                <a:cubicBezTo>
                  <a:pt x="586" y="60"/>
                  <a:pt x="586" y="60"/>
                  <a:pt x="586" y="60"/>
                </a:cubicBezTo>
                <a:cubicBezTo>
                  <a:pt x="581" y="60"/>
                  <a:pt x="581" y="60"/>
                  <a:pt x="581" y="60"/>
                </a:cubicBezTo>
                <a:cubicBezTo>
                  <a:pt x="579" y="62"/>
                  <a:pt x="579" y="62"/>
                  <a:pt x="579" y="62"/>
                </a:cubicBezTo>
                <a:cubicBezTo>
                  <a:pt x="578" y="62"/>
                  <a:pt x="578" y="62"/>
                  <a:pt x="578" y="62"/>
                </a:cubicBezTo>
                <a:cubicBezTo>
                  <a:pt x="578" y="63"/>
                  <a:pt x="578" y="63"/>
                  <a:pt x="578" y="63"/>
                </a:cubicBezTo>
                <a:cubicBezTo>
                  <a:pt x="581" y="65"/>
                  <a:pt x="581" y="65"/>
                  <a:pt x="581" y="65"/>
                </a:cubicBezTo>
                <a:cubicBezTo>
                  <a:pt x="584" y="65"/>
                  <a:pt x="584" y="65"/>
                  <a:pt x="584" y="65"/>
                </a:cubicBezTo>
                <a:cubicBezTo>
                  <a:pt x="581" y="66"/>
                  <a:pt x="581" y="66"/>
                  <a:pt x="581" y="66"/>
                </a:cubicBezTo>
                <a:cubicBezTo>
                  <a:pt x="579" y="66"/>
                  <a:pt x="579" y="66"/>
                  <a:pt x="579" y="66"/>
                </a:cubicBezTo>
                <a:cubicBezTo>
                  <a:pt x="578" y="66"/>
                  <a:pt x="578" y="66"/>
                  <a:pt x="578" y="66"/>
                </a:cubicBezTo>
                <a:cubicBezTo>
                  <a:pt x="581" y="68"/>
                  <a:pt x="581" y="68"/>
                  <a:pt x="581" y="68"/>
                </a:cubicBezTo>
                <a:cubicBezTo>
                  <a:pt x="576" y="68"/>
                  <a:pt x="576" y="68"/>
                  <a:pt x="576" y="68"/>
                </a:cubicBezTo>
                <a:cubicBezTo>
                  <a:pt x="576" y="66"/>
                  <a:pt x="576" y="66"/>
                  <a:pt x="576" y="66"/>
                </a:cubicBezTo>
                <a:cubicBezTo>
                  <a:pt x="575" y="66"/>
                  <a:pt x="575" y="66"/>
                  <a:pt x="575" y="66"/>
                </a:cubicBezTo>
                <a:cubicBezTo>
                  <a:pt x="574" y="66"/>
                  <a:pt x="574" y="66"/>
                  <a:pt x="574" y="66"/>
                </a:cubicBezTo>
                <a:cubicBezTo>
                  <a:pt x="575" y="65"/>
                  <a:pt x="575" y="65"/>
                  <a:pt x="575" y="65"/>
                </a:cubicBezTo>
                <a:cubicBezTo>
                  <a:pt x="574" y="65"/>
                  <a:pt x="574" y="65"/>
                  <a:pt x="574" y="65"/>
                </a:cubicBezTo>
                <a:cubicBezTo>
                  <a:pt x="574" y="63"/>
                  <a:pt x="574" y="63"/>
                  <a:pt x="574" y="63"/>
                </a:cubicBezTo>
                <a:cubicBezTo>
                  <a:pt x="572" y="62"/>
                  <a:pt x="572" y="62"/>
                  <a:pt x="572" y="62"/>
                </a:cubicBezTo>
                <a:cubicBezTo>
                  <a:pt x="568" y="63"/>
                  <a:pt x="568" y="63"/>
                  <a:pt x="568" y="63"/>
                </a:cubicBezTo>
                <a:cubicBezTo>
                  <a:pt x="565" y="65"/>
                  <a:pt x="565" y="65"/>
                  <a:pt x="565" y="65"/>
                </a:cubicBezTo>
                <a:cubicBezTo>
                  <a:pt x="566" y="65"/>
                  <a:pt x="566" y="65"/>
                  <a:pt x="566" y="65"/>
                </a:cubicBezTo>
                <a:cubicBezTo>
                  <a:pt x="565" y="66"/>
                  <a:pt x="565" y="66"/>
                  <a:pt x="565" y="66"/>
                </a:cubicBezTo>
                <a:cubicBezTo>
                  <a:pt x="566" y="68"/>
                  <a:pt x="566" y="68"/>
                  <a:pt x="566" y="68"/>
                </a:cubicBezTo>
                <a:cubicBezTo>
                  <a:pt x="565" y="68"/>
                  <a:pt x="565" y="68"/>
                  <a:pt x="565" y="68"/>
                </a:cubicBezTo>
                <a:cubicBezTo>
                  <a:pt x="566" y="69"/>
                  <a:pt x="566" y="69"/>
                  <a:pt x="566" y="69"/>
                </a:cubicBezTo>
                <a:cubicBezTo>
                  <a:pt x="565" y="69"/>
                  <a:pt x="565" y="69"/>
                  <a:pt x="565" y="69"/>
                </a:cubicBezTo>
                <a:cubicBezTo>
                  <a:pt x="562" y="69"/>
                  <a:pt x="562" y="69"/>
                  <a:pt x="562" y="69"/>
                </a:cubicBezTo>
                <a:cubicBezTo>
                  <a:pt x="559" y="68"/>
                  <a:pt x="559" y="68"/>
                  <a:pt x="559" y="68"/>
                </a:cubicBezTo>
                <a:lnTo>
                  <a:pt x="556" y="69"/>
                </a:lnTo>
                <a:close/>
                <a:moveTo>
                  <a:pt x="586" y="47"/>
                </a:moveTo>
                <a:cubicBezTo>
                  <a:pt x="585" y="47"/>
                  <a:pt x="585" y="47"/>
                  <a:pt x="585" y="47"/>
                </a:cubicBezTo>
                <a:cubicBezTo>
                  <a:pt x="584" y="49"/>
                  <a:pt x="584" y="49"/>
                  <a:pt x="584" y="49"/>
                </a:cubicBezTo>
                <a:cubicBezTo>
                  <a:pt x="589" y="50"/>
                  <a:pt x="589" y="50"/>
                  <a:pt x="589" y="50"/>
                </a:cubicBezTo>
                <a:cubicBezTo>
                  <a:pt x="594" y="49"/>
                  <a:pt x="594" y="49"/>
                  <a:pt x="594" y="49"/>
                </a:cubicBezTo>
                <a:cubicBezTo>
                  <a:pt x="594" y="47"/>
                  <a:pt x="594" y="47"/>
                  <a:pt x="594" y="47"/>
                </a:cubicBezTo>
                <a:cubicBezTo>
                  <a:pt x="591" y="47"/>
                  <a:pt x="591" y="47"/>
                  <a:pt x="591" y="47"/>
                </a:cubicBezTo>
                <a:lnTo>
                  <a:pt x="586" y="47"/>
                </a:lnTo>
                <a:close/>
                <a:moveTo>
                  <a:pt x="637" y="29"/>
                </a:moveTo>
                <a:cubicBezTo>
                  <a:pt x="638" y="29"/>
                  <a:pt x="638" y="29"/>
                  <a:pt x="638" y="29"/>
                </a:cubicBezTo>
                <a:cubicBezTo>
                  <a:pt x="641" y="29"/>
                  <a:pt x="641" y="29"/>
                  <a:pt x="641" y="29"/>
                </a:cubicBezTo>
                <a:cubicBezTo>
                  <a:pt x="644" y="27"/>
                  <a:pt x="644" y="27"/>
                  <a:pt x="644" y="27"/>
                </a:cubicBezTo>
                <a:cubicBezTo>
                  <a:pt x="642" y="26"/>
                  <a:pt x="642" y="26"/>
                  <a:pt x="642" y="26"/>
                </a:cubicBezTo>
                <a:cubicBezTo>
                  <a:pt x="639" y="26"/>
                  <a:pt x="639" y="26"/>
                  <a:pt x="639" y="26"/>
                </a:cubicBezTo>
                <a:cubicBezTo>
                  <a:pt x="635" y="26"/>
                  <a:pt x="635" y="26"/>
                  <a:pt x="635" y="26"/>
                </a:cubicBezTo>
                <a:cubicBezTo>
                  <a:pt x="632" y="27"/>
                  <a:pt x="632" y="27"/>
                  <a:pt x="632" y="27"/>
                </a:cubicBezTo>
                <a:cubicBezTo>
                  <a:pt x="635" y="27"/>
                  <a:pt x="635" y="27"/>
                  <a:pt x="635" y="27"/>
                </a:cubicBezTo>
                <a:lnTo>
                  <a:pt x="637" y="29"/>
                </a:lnTo>
                <a:close/>
                <a:moveTo>
                  <a:pt x="628" y="46"/>
                </a:moveTo>
                <a:cubicBezTo>
                  <a:pt x="624" y="46"/>
                  <a:pt x="624" y="46"/>
                  <a:pt x="624" y="46"/>
                </a:cubicBezTo>
                <a:cubicBezTo>
                  <a:pt x="628" y="47"/>
                  <a:pt x="628" y="47"/>
                  <a:pt x="628" y="47"/>
                </a:cubicBezTo>
                <a:cubicBezTo>
                  <a:pt x="627" y="47"/>
                  <a:pt x="627" y="47"/>
                  <a:pt x="627" y="47"/>
                </a:cubicBezTo>
                <a:cubicBezTo>
                  <a:pt x="627" y="49"/>
                  <a:pt x="627" y="49"/>
                  <a:pt x="627" y="49"/>
                </a:cubicBezTo>
                <a:cubicBezTo>
                  <a:pt x="631" y="47"/>
                  <a:pt x="631" y="47"/>
                  <a:pt x="631" y="47"/>
                </a:cubicBezTo>
                <a:cubicBezTo>
                  <a:pt x="632" y="47"/>
                  <a:pt x="632" y="47"/>
                  <a:pt x="632" y="47"/>
                </a:cubicBezTo>
                <a:cubicBezTo>
                  <a:pt x="637" y="47"/>
                  <a:pt x="637" y="47"/>
                  <a:pt x="637" y="47"/>
                </a:cubicBezTo>
                <a:cubicBezTo>
                  <a:pt x="642" y="47"/>
                  <a:pt x="642" y="47"/>
                  <a:pt x="642" y="47"/>
                </a:cubicBezTo>
                <a:cubicBezTo>
                  <a:pt x="647" y="46"/>
                  <a:pt x="647" y="46"/>
                  <a:pt x="647" y="46"/>
                </a:cubicBezTo>
                <a:cubicBezTo>
                  <a:pt x="645" y="45"/>
                  <a:pt x="645" y="45"/>
                  <a:pt x="645" y="45"/>
                </a:cubicBezTo>
                <a:cubicBezTo>
                  <a:pt x="644" y="45"/>
                  <a:pt x="644" y="45"/>
                  <a:pt x="644" y="45"/>
                </a:cubicBezTo>
                <a:cubicBezTo>
                  <a:pt x="651" y="43"/>
                  <a:pt x="651" y="43"/>
                  <a:pt x="651" y="43"/>
                </a:cubicBezTo>
                <a:cubicBezTo>
                  <a:pt x="648" y="42"/>
                  <a:pt x="648" y="42"/>
                  <a:pt x="648" y="42"/>
                </a:cubicBezTo>
                <a:cubicBezTo>
                  <a:pt x="647" y="42"/>
                  <a:pt x="647" y="42"/>
                  <a:pt x="647" y="42"/>
                </a:cubicBezTo>
                <a:cubicBezTo>
                  <a:pt x="642" y="42"/>
                  <a:pt x="642" y="42"/>
                  <a:pt x="642" y="42"/>
                </a:cubicBezTo>
                <a:cubicBezTo>
                  <a:pt x="642" y="40"/>
                  <a:pt x="642" y="40"/>
                  <a:pt x="642" y="40"/>
                </a:cubicBezTo>
                <a:cubicBezTo>
                  <a:pt x="641" y="40"/>
                  <a:pt x="641" y="40"/>
                  <a:pt x="641" y="40"/>
                </a:cubicBezTo>
                <a:cubicBezTo>
                  <a:pt x="638" y="39"/>
                  <a:pt x="638" y="39"/>
                  <a:pt x="638" y="39"/>
                </a:cubicBezTo>
                <a:cubicBezTo>
                  <a:pt x="634" y="39"/>
                  <a:pt x="634" y="39"/>
                  <a:pt x="634" y="39"/>
                </a:cubicBezTo>
                <a:cubicBezTo>
                  <a:pt x="629" y="39"/>
                  <a:pt x="629" y="39"/>
                  <a:pt x="629" y="39"/>
                </a:cubicBezTo>
                <a:cubicBezTo>
                  <a:pt x="628" y="40"/>
                  <a:pt x="628" y="40"/>
                  <a:pt x="628" y="40"/>
                </a:cubicBezTo>
                <a:cubicBezTo>
                  <a:pt x="628" y="42"/>
                  <a:pt x="628" y="42"/>
                  <a:pt x="628" y="42"/>
                </a:cubicBezTo>
                <a:cubicBezTo>
                  <a:pt x="627" y="42"/>
                  <a:pt x="627" y="42"/>
                  <a:pt x="627" y="42"/>
                </a:cubicBezTo>
                <a:cubicBezTo>
                  <a:pt x="625" y="43"/>
                  <a:pt x="625" y="43"/>
                  <a:pt x="625" y="43"/>
                </a:cubicBezTo>
                <a:cubicBezTo>
                  <a:pt x="625" y="45"/>
                  <a:pt x="625" y="45"/>
                  <a:pt x="625" y="45"/>
                </a:cubicBezTo>
                <a:cubicBezTo>
                  <a:pt x="631" y="45"/>
                  <a:pt x="631" y="45"/>
                  <a:pt x="631" y="45"/>
                </a:cubicBezTo>
                <a:cubicBezTo>
                  <a:pt x="629" y="46"/>
                  <a:pt x="629" y="46"/>
                  <a:pt x="629" y="46"/>
                </a:cubicBezTo>
                <a:lnTo>
                  <a:pt x="628" y="46"/>
                </a:lnTo>
                <a:close/>
                <a:moveTo>
                  <a:pt x="618" y="59"/>
                </a:moveTo>
                <a:cubicBezTo>
                  <a:pt x="612" y="59"/>
                  <a:pt x="612" y="59"/>
                  <a:pt x="612" y="59"/>
                </a:cubicBezTo>
                <a:cubicBezTo>
                  <a:pt x="617" y="60"/>
                  <a:pt x="617" y="60"/>
                  <a:pt x="617" y="60"/>
                </a:cubicBezTo>
                <a:cubicBezTo>
                  <a:pt x="621" y="60"/>
                  <a:pt x="621" y="60"/>
                  <a:pt x="621" y="60"/>
                </a:cubicBezTo>
                <a:cubicBezTo>
                  <a:pt x="619" y="62"/>
                  <a:pt x="619" y="62"/>
                  <a:pt x="619" y="62"/>
                </a:cubicBezTo>
                <a:cubicBezTo>
                  <a:pt x="617" y="62"/>
                  <a:pt x="617" y="62"/>
                  <a:pt x="617" y="62"/>
                </a:cubicBezTo>
                <a:cubicBezTo>
                  <a:pt x="618" y="63"/>
                  <a:pt x="618" y="63"/>
                  <a:pt x="618" y="63"/>
                </a:cubicBezTo>
                <a:cubicBezTo>
                  <a:pt x="619" y="63"/>
                  <a:pt x="619" y="63"/>
                  <a:pt x="619" y="63"/>
                </a:cubicBezTo>
                <a:cubicBezTo>
                  <a:pt x="621" y="65"/>
                  <a:pt x="621" y="65"/>
                  <a:pt x="621" y="65"/>
                </a:cubicBezTo>
                <a:cubicBezTo>
                  <a:pt x="624" y="63"/>
                  <a:pt x="624" y="63"/>
                  <a:pt x="624" y="63"/>
                </a:cubicBezTo>
                <a:cubicBezTo>
                  <a:pt x="631" y="65"/>
                  <a:pt x="631" y="65"/>
                  <a:pt x="631" y="65"/>
                </a:cubicBezTo>
                <a:cubicBezTo>
                  <a:pt x="634" y="63"/>
                  <a:pt x="634" y="63"/>
                  <a:pt x="634" y="63"/>
                </a:cubicBezTo>
                <a:cubicBezTo>
                  <a:pt x="637" y="63"/>
                  <a:pt x="637" y="63"/>
                  <a:pt x="637" y="63"/>
                </a:cubicBezTo>
                <a:cubicBezTo>
                  <a:pt x="638" y="63"/>
                  <a:pt x="638" y="63"/>
                  <a:pt x="638" y="63"/>
                </a:cubicBezTo>
                <a:cubicBezTo>
                  <a:pt x="638" y="65"/>
                  <a:pt x="638" y="65"/>
                  <a:pt x="638" y="65"/>
                </a:cubicBezTo>
                <a:cubicBezTo>
                  <a:pt x="638" y="66"/>
                  <a:pt x="638" y="66"/>
                  <a:pt x="638" y="66"/>
                </a:cubicBezTo>
                <a:cubicBezTo>
                  <a:pt x="638" y="68"/>
                  <a:pt x="638" y="68"/>
                  <a:pt x="638" y="68"/>
                </a:cubicBezTo>
                <a:cubicBezTo>
                  <a:pt x="639" y="68"/>
                  <a:pt x="639" y="68"/>
                  <a:pt x="639" y="68"/>
                </a:cubicBezTo>
                <a:cubicBezTo>
                  <a:pt x="638" y="70"/>
                  <a:pt x="638" y="70"/>
                  <a:pt x="638" y="70"/>
                </a:cubicBezTo>
                <a:cubicBezTo>
                  <a:pt x="635" y="72"/>
                  <a:pt x="635" y="72"/>
                  <a:pt x="635" y="72"/>
                </a:cubicBezTo>
                <a:cubicBezTo>
                  <a:pt x="632" y="73"/>
                  <a:pt x="632" y="73"/>
                  <a:pt x="632" y="73"/>
                </a:cubicBezTo>
                <a:cubicBezTo>
                  <a:pt x="629" y="75"/>
                  <a:pt x="629" y="75"/>
                  <a:pt x="629" y="75"/>
                </a:cubicBezTo>
                <a:cubicBezTo>
                  <a:pt x="632" y="76"/>
                  <a:pt x="632" y="76"/>
                  <a:pt x="632" y="76"/>
                </a:cubicBezTo>
                <a:cubicBezTo>
                  <a:pt x="628" y="78"/>
                  <a:pt x="628" y="78"/>
                  <a:pt x="628" y="78"/>
                </a:cubicBezTo>
                <a:cubicBezTo>
                  <a:pt x="628" y="79"/>
                  <a:pt x="628" y="79"/>
                  <a:pt x="628" y="79"/>
                </a:cubicBezTo>
                <a:cubicBezTo>
                  <a:pt x="629" y="80"/>
                  <a:pt x="629" y="80"/>
                  <a:pt x="629" y="80"/>
                </a:cubicBezTo>
                <a:cubicBezTo>
                  <a:pt x="632" y="80"/>
                  <a:pt x="632" y="80"/>
                  <a:pt x="632" y="80"/>
                </a:cubicBezTo>
                <a:cubicBezTo>
                  <a:pt x="634" y="80"/>
                  <a:pt x="634" y="80"/>
                  <a:pt x="634" y="80"/>
                </a:cubicBezTo>
                <a:cubicBezTo>
                  <a:pt x="638" y="79"/>
                  <a:pt x="638" y="79"/>
                  <a:pt x="638" y="79"/>
                </a:cubicBezTo>
                <a:cubicBezTo>
                  <a:pt x="635" y="80"/>
                  <a:pt x="635" y="80"/>
                  <a:pt x="635" y="80"/>
                </a:cubicBezTo>
                <a:cubicBezTo>
                  <a:pt x="637" y="80"/>
                  <a:pt x="637" y="80"/>
                  <a:pt x="637" y="80"/>
                </a:cubicBezTo>
                <a:cubicBezTo>
                  <a:pt x="637" y="82"/>
                  <a:pt x="637" y="82"/>
                  <a:pt x="637" y="82"/>
                </a:cubicBezTo>
                <a:cubicBezTo>
                  <a:pt x="641" y="82"/>
                  <a:pt x="641" y="82"/>
                  <a:pt x="641" y="82"/>
                </a:cubicBezTo>
                <a:cubicBezTo>
                  <a:pt x="645" y="82"/>
                  <a:pt x="645" y="82"/>
                  <a:pt x="645" y="82"/>
                </a:cubicBezTo>
                <a:cubicBezTo>
                  <a:pt x="648" y="82"/>
                  <a:pt x="648" y="82"/>
                  <a:pt x="648" y="82"/>
                </a:cubicBezTo>
                <a:cubicBezTo>
                  <a:pt x="652" y="79"/>
                  <a:pt x="652" y="79"/>
                  <a:pt x="652" y="79"/>
                </a:cubicBezTo>
                <a:cubicBezTo>
                  <a:pt x="652" y="80"/>
                  <a:pt x="652" y="80"/>
                  <a:pt x="652" y="80"/>
                </a:cubicBezTo>
                <a:cubicBezTo>
                  <a:pt x="655" y="79"/>
                  <a:pt x="655" y="79"/>
                  <a:pt x="655" y="79"/>
                </a:cubicBezTo>
                <a:cubicBezTo>
                  <a:pt x="657" y="79"/>
                  <a:pt x="657" y="79"/>
                  <a:pt x="657" y="79"/>
                </a:cubicBezTo>
                <a:cubicBezTo>
                  <a:pt x="658" y="79"/>
                  <a:pt x="658" y="79"/>
                  <a:pt x="658" y="79"/>
                </a:cubicBezTo>
                <a:cubicBezTo>
                  <a:pt x="655" y="80"/>
                  <a:pt x="655" y="80"/>
                  <a:pt x="655" y="80"/>
                </a:cubicBezTo>
                <a:cubicBezTo>
                  <a:pt x="652" y="82"/>
                  <a:pt x="652" y="82"/>
                  <a:pt x="652" y="82"/>
                </a:cubicBezTo>
                <a:cubicBezTo>
                  <a:pt x="658" y="83"/>
                  <a:pt x="658" y="83"/>
                  <a:pt x="658" y="83"/>
                </a:cubicBezTo>
                <a:cubicBezTo>
                  <a:pt x="662" y="82"/>
                  <a:pt x="662" y="82"/>
                  <a:pt x="662" y="82"/>
                </a:cubicBezTo>
                <a:cubicBezTo>
                  <a:pt x="665" y="83"/>
                  <a:pt x="665" y="83"/>
                  <a:pt x="665" y="83"/>
                </a:cubicBezTo>
                <a:cubicBezTo>
                  <a:pt x="667" y="83"/>
                  <a:pt x="667" y="83"/>
                  <a:pt x="667" y="83"/>
                </a:cubicBezTo>
                <a:cubicBezTo>
                  <a:pt x="668" y="82"/>
                  <a:pt x="668" y="82"/>
                  <a:pt x="668" y="82"/>
                </a:cubicBezTo>
                <a:cubicBezTo>
                  <a:pt x="671" y="83"/>
                  <a:pt x="671" y="83"/>
                  <a:pt x="671" y="83"/>
                </a:cubicBezTo>
                <a:cubicBezTo>
                  <a:pt x="672" y="82"/>
                  <a:pt x="672" y="82"/>
                  <a:pt x="672" y="82"/>
                </a:cubicBezTo>
                <a:cubicBezTo>
                  <a:pt x="674" y="83"/>
                  <a:pt x="674" y="83"/>
                  <a:pt x="674" y="83"/>
                </a:cubicBezTo>
                <a:cubicBezTo>
                  <a:pt x="675" y="83"/>
                  <a:pt x="675" y="83"/>
                  <a:pt x="675" y="83"/>
                </a:cubicBezTo>
                <a:cubicBezTo>
                  <a:pt x="678" y="82"/>
                  <a:pt x="678" y="82"/>
                  <a:pt x="678" y="82"/>
                </a:cubicBezTo>
                <a:cubicBezTo>
                  <a:pt x="680" y="83"/>
                  <a:pt x="680" y="83"/>
                  <a:pt x="680" y="83"/>
                </a:cubicBezTo>
                <a:cubicBezTo>
                  <a:pt x="681" y="82"/>
                  <a:pt x="681" y="82"/>
                  <a:pt x="681" y="82"/>
                </a:cubicBezTo>
                <a:cubicBezTo>
                  <a:pt x="684" y="80"/>
                  <a:pt x="684" y="80"/>
                  <a:pt x="684" y="80"/>
                </a:cubicBezTo>
                <a:cubicBezTo>
                  <a:pt x="682" y="82"/>
                  <a:pt x="682" y="82"/>
                  <a:pt x="682" y="82"/>
                </a:cubicBezTo>
                <a:cubicBezTo>
                  <a:pt x="685" y="83"/>
                  <a:pt x="685" y="83"/>
                  <a:pt x="685" y="83"/>
                </a:cubicBezTo>
                <a:cubicBezTo>
                  <a:pt x="688" y="83"/>
                  <a:pt x="688" y="83"/>
                  <a:pt x="688" y="83"/>
                </a:cubicBezTo>
                <a:cubicBezTo>
                  <a:pt x="694" y="82"/>
                  <a:pt x="694" y="82"/>
                  <a:pt x="694" y="82"/>
                </a:cubicBezTo>
                <a:cubicBezTo>
                  <a:pt x="697" y="80"/>
                  <a:pt x="697" y="80"/>
                  <a:pt x="697" y="80"/>
                </a:cubicBezTo>
                <a:cubicBezTo>
                  <a:pt x="698" y="79"/>
                  <a:pt x="698" y="79"/>
                  <a:pt x="698" y="79"/>
                </a:cubicBezTo>
                <a:cubicBezTo>
                  <a:pt x="700" y="79"/>
                  <a:pt x="700" y="79"/>
                  <a:pt x="700" y="79"/>
                </a:cubicBezTo>
                <a:cubicBezTo>
                  <a:pt x="700" y="80"/>
                  <a:pt x="700" y="80"/>
                  <a:pt x="700" y="80"/>
                </a:cubicBezTo>
                <a:cubicBezTo>
                  <a:pt x="700" y="82"/>
                  <a:pt x="700" y="82"/>
                  <a:pt x="700" y="82"/>
                </a:cubicBezTo>
                <a:cubicBezTo>
                  <a:pt x="703" y="83"/>
                  <a:pt x="703" y="83"/>
                  <a:pt x="703" y="83"/>
                </a:cubicBezTo>
                <a:cubicBezTo>
                  <a:pt x="708" y="83"/>
                  <a:pt x="708" y="83"/>
                  <a:pt x="708" y="83"/>
                </a:cubicBezTo>
                <a:cubicBezTo>
                  <a:pt x="713" y="82"/>
                  <a:pt x="713" y="82"/>
                  <a:pt x="713" y="82"/>
                </a:cubicBezTo>
                <a:cubicBezTo>
                  <a:pt x="717" y="82"/>
                  <a:pt x="717" y="82"/>
                  <a:pt x="717" y="82"/>
                </a:cubicBezTo>
                <a:cubicBezTo>
                  <a:pt x="721" y="82"/>
                  <a:pt x="721" y="82"/>
                  <a:pt x="721" y="82"/>
                </a:cubicBezTo>
                <a:cubicBezTo>
                  <a:pt x="724" y="79"/>
                  <a:pt x="724" y="79"/>
                  <a:pt x="724" y="79"/>
                </a:cubicBezTo>
                <a:cubicBezTo>
                  <a:pt x="725" y="78"/>
                  <a:pt x="725" y="78"/>
                  <a:pt x="725" y="78"/>
                </a:cubicBezTo>
                <a:cubicBezTo>
                  <a:pt x="727" y="76"/>
                  <a:pt x="727" y="76"/>
                  <a:pt x="727" y="76"/>
                </a:cubicBezTo>
                <a:cubicBezTo>
                  <a:pt x="730" y="75"/>
                  <a:pt x="730" y="75"/>
                  <a:pt x="730" y="75"/>
                </a:cubicBezTo>
                <a:cubicBezTo>
                  <a:pt x="734" y="75"/>
                  <a:pt x="734" y="75"/>
                  <a:pt x="734" y="75"/>
                </a:cubicBezTo>
                <a:cubicBezTo>
                  <a:pt x="735" y="73"/>
                  <a:pt x="735" y="73"/>
                  <a:pt x="735" y="73"/>
                </a:cubicBezTo>
                <a:cubicBezTo>
                  <a:pt x="733" y="72"/>
                  <a:pt x="733" y="72"/>
                  <a:pt x="733" y="72"/>
                </a:cubicBezTo>
                <a:cubicBezTo>
                  <a:pt x="734" y="72"/>
                  <a:pt x="734" y="72"/>
                  <a:pt x="734" y="72"/>
                </a:cubicBezTo>
                <a:cubicBezTo>
                  <a:pt x="731" y="70"/>
                  <a:pt x="731" y="70"/>
                  <a:pt x="731" y="70"/>
                </a:cubicBezTo>
                <a:cubicBezTo>
                  <a:pt x="730" y="70"/>
                  <a:pt x="730" y="70"/>
                  <a:pt x="730" y="70"/>
                </a:cubicBezTo>
                <a:cubicBezTo>
                  <a:pt x="725" y="70"/>
                  <a:pt x="725" y="70"/>
                  <a:pt x="725" y="70"/>
                </a:cubicBezTo>
                <a:cubicBezTo>
                  <a:pt x="725" y="69"/>
                  <a:pt x="725" y="69"/>
                  <a:pt x="725" y="69"/>
                </a:cubicBezTo>
                <a:cubicBezTo>
                  <a:pt x="723" y="68"/>
                  <a:pt x="723" y="68"/>
                  <a:pt x="723" y="68"/>
                </a:cubicBezTo>
                <a:cubicBezTo>
                  <a:pt x="717" y="69"/>
                  <a:pt x="717" y="69"/>
                  <a:pt x="717" y="69"/>
                </a:cubicBezTo>
                <a:cubicBezTo>
                  <a:pt x="713" y="69"/>
                  <a:pt x="713" y="69"/>
                  <a:pt x="713" y="69"/>
                </a:cubicBezTo>
                <a:cubicBezTo>
                  <a:pt x="708" y="69"/>
                  <a:pt x="708" y="69"/>
                  <a:pt x="708" y="69"/>
                </a:cubicBezTo>
                <a:cubicBezTo>
                  <a:pt x="703" y="69"/>
                  <a:pt x="703" y="69"/>
                  <a:pt x="703" y="69"/>
                </a:cubicBezTo>
                <a:cubicBezTo>
                  <a:pt x="697" y="70"/>
                  <a:pt x="697" y="70"/>
                  <a:pt x="697" y="70"/>
                </a:cubicBezTo>
                <a:cubicBezTo>
                  <a:pt x="684" y="72"/>
                  <a:pt x="684" y="72"/>
                  <a:pt x="684" y="72"/>
                </a:cubicBezTo>
                <a:cubicBezTo>
                  <a:pt x="687" y="73"/>
                  <a:pt x="687" y="73"/>
                  <a:pt x="687" y="73"/>
                </a:cubicBezTo>
                <a:cubicBezTo>
                  <a:pt x="680" y="73"/>
                  <a:pt x="680" y="73"/>
                  <a:pt x="680" y="73"/>
                </a:cubicBezTo>
                <a:cubicBezTo>
                  <a:pt x="680" y="72"/>
                  <a:pt x="680" y="72"/>
                  <a:pt x="680" y="72"/>
                </a:cubicBezTo>
                <a:cubicBezTo>
                  <a:pt x="677" y="70"/>
                  <a:pt x="677" y="70"/>
                  <a:pt x="677" y="70"/>
                </a:cubicBezTo>
                <a:cubicBezTo>
                  <a:pt x="674" y="70"/>
                  <a:pt x="674" y="70"/>
                  <a:pt x="674" y="70"/>
                </a:cubicBezTo>
                <a:cubicBezTo>
                  <a:pt x="672" y="72"/>
                  <a:pt x="672" y="72"/>
                  <a:pt x="672" y="72"/>
                </a:cubicBezTo>
                <a:cubicBezTo>
                  <a:pt x="671" y="72"/>
                  <a:pt x="671" y="72"/>
                  <a:pt x="671" y="72"/>
                </a:cubicBezTo>
                <a:cubicBezTo>
                  <a:pt x="670" y="72"/>
                  <a:pt x="670" y="72"/>
                  <a:pt x="670" y="72"/>
                </a:cubicBezTo>
                <a:cubicBezTo>
                  <a:pt x="667" y="72"/>
                  <a:pt x="667" y="72"/>
                  <a:pt x="667" y="72"/>
                </a:cubicBezTo>
                <a:cubicBezTo>
                  <a:pt x="665" y="70"/>
                  <a:pt x="665" y="70"/>
                  <a:pt x="665" y="70"/>
                </a:cubicBezTo>
                <a:cubicBezTo>
                  <a:pt x="664" y="70"/>
                  <a:pt x="664" y="70"/>
                  <a:pt x="664" y="70"/>
                </a:cubicBezTo>
                <a:cubicBezTo>
                  <a:pt x="662" y="70"/>
                  <a:pt x="662" y="70"/>
                  <a:pt x="662" y="70"/>
                </a:cubicBezTo>
                <a:cubicBezTo>
                  <a:pt x="662" y="72"/>
                  <a:pt x="662" y="72"/>
                  <a:pt x="662" y="72"/>
                </a:cubicBezTo>
                <a:cubicBezTo>
                  <a:pt x="661" y="72"/>
                  <a:pt x="661" y="72"/>
                  <a:pt x="661" y="72"/>
                </a:cubicBezTo>
                <a:cubicBezTo>
                  <a:pt x="660" y="72"/>
                  <a:pt x="660" y="72"/>
                  <a:pt x="660" y="72"/>
                </a:cubicBezTo>
                <a:cubicBezTo>
                  <a:pt x="658" y="70"/>
                  <a:pt x="658" y="70"/>
                  <a:pt x="658" y="70"/>
                </a:cubicBezTo>
                <a:cubicBezTo>
                  <a:pt x="660" y="70"/>
                  <a:pt x="660" y="70"/>
                  <a:pt x="660" y="70"/>
                </a:cubicBezTo>
                <a:cubicBezTo>
                  <a:pt x="662" y="69"/>
                  <a:pt x="662" y="69"/>
                  <a:pt x="662" y="69"/>
                </a:cubicBezTo>
                <a:cubicBezTo>
                  <a:pt x="661" y="69"/>
                  <a:pt x="661" y="69"/>
                  <a:pt x="661" y="69"/>
                </a:cubicBezTo>
                <a:cubicBezTo>
                  <a:pt x="658" y="69"/>
                  <a:pt x="658" y="69"/>
                  <a:pt x="658" y="69"/>
                </a:cubicBezTo>
                <a:cubicBezTo>
                  <a:pt x="660" y="68"/>
                  <a:pt x="660" y="68"/>
                  <a:pt x="660" y="68"/>
                </a:cubicBezTo>
                <a:cubicBezTo>
                  <a:pt x="658" y="68"/>
                  <a:pt x="658" y="68"/>
                  <a:pt x="658" y="68"/>
                </a:cubicBezTo>
                <a:cubicBezTo>
                  <a:pt x="657" y="68"/>
                  <a:pt x="657" y="68"/>
                  <a:pt x="657" y="68"/>
                </a:cubicBezTo>
                <a:cubicBezTo>
                  <a:pt x="652" y="68"/>
                  <a:pt x="652" y="68"/>
                  <a:pt x="652" y="68"/>
                </a:cubicBezTo>
                <a:cubicBezTo>
                  <a:pt x="648" y="69"/>
                  <a:pt x="648" y="69"/>
                  <a:pt x="648" y="69"/>
                </a:cubicBezTo>
                <a:cubicBezTo>
                  <a:pt x="649" y="68"/>
                  <a:pt x="649" y="68"/>
                  <a:pt x="649" y="68"/>
                </a:cubicBezTo>
                <a:cubicBezTo>
                  <a:pt x="652" y="66"/>
                  <a:pt x="652" y="66"/>
                  <a:pt x="652" y="66"/>
                </a:cubicBezTo>
                <a:cubicBezTo>
                  <a:pt x="649" y="65"/>
                  <a:pt x="649" y="65"/>
                  <a:pt x="649" y="65"/>
                </a:cubicBezTo>
                <a:cubicBezTo>
                  <a:pt x="651" y="65"/>
                  <a:pt x="651" y="65"/>
                  <a:pt x="651" y="65"/>
                </a:cubicBezTo>
                <a:cubicBezTo>
                  <a:pt x="654" y="65"/>
                  <a:pt x="654" y="65"/>
                  <a:pt x="654" y="65"/>
                </a:cubicBezTo>
                <a:cubicBezTo>
                  <a:pt x="658" y="66"/>
                  <a:pt x="658" y="66"/>
                  <a:pt x="658" y="66"/>
                </a:cubicBezTo>
                <a:cubicBezTo>
                  <a:pt x="658" y="65"/>
                  <a:pt x="658" y="65"/>
                  <a:pt x="658" y="65"/>
                </a:cubicBezTo>
                <a:cubicBezTo>
                  <a:pt x="661" y="65"/>
                  <a:pt x="661" y="65"/>
                  <a:pt x="661" y="65"/>
                </a:cubicBezTo>
                <a:cubicBezTo>
                  <a:pt x="667" y="65"/>
                  <a:pt x="667" y="65"/>
                  <a:pt x="667" y="65"/>
                </a:cubicBezTo>
                <a:cubicBezTo>
                  <a:pt x="664" y="63"/>
                  <a:pt x="664" y="63"/>
                  <a:pt x="664" y="63"/>
                </a:cubicBezTo>
                <a:cubicBezTo>
                  <a:pt x="661" y="62"/>
                  <a:pt x="661" y="62"/>
                  <a:pt x="661" y="62"/>
                </a:cubicBezTo>
                <a:cubicBezTo>
                  <a:pt x="658" y="60"/>
                  <a:pt x="658" y="60"/>
                  <a:pt x="658" y="60"/>
                </a:cubicBezTo>
                <a:cubicBezTo>
                  <a:pt x="655" y="59"/>
                  <a:pt x="655" y="59"/>
                  <a:pt x="655" y="59"/>
                </a:cubicBezTo>
                <a:cubicBezTo>
                  <a:pt x="649" y="60"/>
                  <a:pt x="649" y="60"/>
                  <a:pt x="649" y="60"/>
                </a:cubicBezTo>
                <a:cubicBezTo>
                  <a:pt x="642" y="60"/>
                  <a:pt x="642" y="60"/>
                  <a:pt x="642" y="60"/>
                </a:cubicBezTo>
                <a:cubicBezTo>
                  <a:pt x="641" y="60"/>
                  <a:pt x="641" y="60"/>
                  <a:pt x="641" y="60"/>
                </a:cubicBezTo>
                <a:cubicBezTo>
                  <a:pt x="641" y="59"/>
                  <a:pt x="641" y="59"/>
                  <a:pt x="641" y="59"/>
                </a:cubicBezTo>
                <a:cubicBezTo>
                  <a:pt x="639" y="58"/>
                  <a:pt x="639" y="58"/>
                  <a:pt x="639" y="58"/>
                </a:cubicBezTo>
                <a:cubicBezTo>
                  <a:pt x="635" y="58"/>
                  <a:pt x="635" y="58"/>
                  <a:pt x="635" y="58"/>
                </a:cubicBezTo>
                <a:cubicBezTo>
                  <a:pt x="629" y="56"/>
                  <a:pt x="629" y="56"/>
                  <a:pt x="629" y="56"/>
                </a:cubicBezTo>
                <a:cubicBezTo>
                  <a:pt x="625" y="56"/>
                  <a:pt x="625" y="56"/>
                  <a:pt x="625" y="56"/>
                </a:cubicBezTo>
                <a:cubicBezTo>
                  <a:pt x="618" y="56"/>
                  <a:pt x="618" y="56"/>
                  <a:pt x="618" y="56"/>
                </a:cubicBezTo>
                <a:cubicBezTo>
                  <a:pt x="617" y="58"/>
                  <a:pt x="617" y="58"/>
                  <a:pt x="617" y="58"/>
                </a:cubicBezTo>
                <a:lnTo>
                  <a:pt x="618" y="59"/>
                </a:lnTo>
                <a:close/>
                <a:moveTo>
                  <a:pt x="733" y="79"/>
                </a:moveTo>
                <a:cubicBezTo>
                  <a:pt x="731" y="78"/>
                  <a:pt x="731" y="78"/>
                  <a:pt x="731" y="78"/>
                </a:cubicBezTo>
                <a:cubicBezTo>
                  <a:pt x="730" y="78"/>
                  <a:pt x="730" y="78"/>
                  <a:pt x="730" y="78"/>
                </a:cubicBezTo>
                <a:cubicBezTo>
                  <a:pt x="725" y="78"/>
                  <a:pt x="725" y="78"/>
                  <a:pt x="725" y="78"/>
                </a:cubicBezTo>
                <a:cubicBezTo>
                  <a:pt x="727" y="79"/>
                  <a:pt x="727" y="79"/>
                  <a:pt x="727" y="79"/>
                </a:cubicBezTo>
                <a:lnTo>
                  <a:pt x="733" y="79"/>
                </a:lnTo>
                <a:close/>
                <a:moveTo>
                  <a:pt x="508" y="125"/>
                </a:moveTo>
                <a:cubicBezTo>
                  <a:pt x="506" y="126"/>
                  <a:pt x="506" y="126"/>
                  <a:pt x="506" y="126"/>
                </a:cubicBezTo>
                <a:cubicBezTo>
                  <a:pt x="509" y="126"/>
                  <a:pt x="509" y="126"/>
                  <a:pt x="509" y="126"/>
                </a:cubicBezTo>
                <a:cubicBezTo>
                  <a:pt x="510" y="126"/>
                  <a:pt x="510" y="126"/>
                  <a:pt x="510" y="126"/>
                </a:cubicBezTo>
                <a:cubicBezTo>
                  <a:pt x="509" y="125"/>
                  <a:pt x="509" y="125"/>
                  <a:pt x="509" y="125"/>
                </a:cubicBezTo>
                <a:lnTo>
                  <a:pt x="508" y="125"/>
                </a:lnTo>
                <a:close/>
                <a:moveTo>
                  <a:pt x="430" y="69"/>
                </a:moveTo>
                <a:cubicBezTo>
                  <a:pt x="434" y="69"/>
                  <a:pt x="434" y="69"/>
                  <a:pt x="434" y="69"/>
                </a:cubicBezTo>
                <a:cubicBezTo>
                  <a:pt x="439" y="66"/>
                  <a:pt x="439" y="66"/>
                  <a:pt x="439" y="66"/>
                </a:cubicBezTo>
                <a:cubicBezTo>
                  <a:pt x="433" y="66"/>
                  <a:pt x="433" y="66"/>
                  <a:pt x="433" y="66"/>
                </a:cubicBezTo>
                <a:cubicBezTo>
                  <a:pt x="427" y="68"/>
                  <a:pt x="427" y="68"/>
                  <a:pt x="427" y="68"/>
                </a:cubicBezTo>
                <a:cubicBezTo>
                  <a:pt x="423" y="69"/>
                  <a:pt x="423" y="69"/>
                  <a:pt x="423" y="69"/>
                </a:cubicBezTo>
                <a:cubicBezTo>
                  <a:pt x="417" y="72"/>
                  <a:pt x="417" y="72"/>
                  <a:pt x="417" y="72"/>
                </a:cubicBezTo>
                <a:cubicBezTo>
                  <a:pt x="420" y="72"/>
                  <a:pt x="420" y="72"/>
                  <a:pt x="420" y="72"/>
                </a:cubicBezTo>
                <a:cubicBezTo>
                  <a:pt x="424" y="72"/>
                  <a:pt x="424" y="72"/>
                  <a:pt x="424" y="72"/>
                </a:cubicBezTo>
                <a:lnTo>
                  <a:pt x="430" y="69"/>
                </a:lnTo>
                <a:close/>
                <a:moveTo>
                  <a:pt x="493" y="136"/>
                </a:moveTo>
                <a:cubicBezTo>
                  <a:pt x="496" y="135"/>
                  <a:pt x="496" y="135"/>
                  <a:pt x="496" y="135"/>
                </a:cubicBezTo>
                <a:cubicBezTo>
                  <a:pt x="498" y="131"/>
                  <a:pt x="498" y="131"/>
                  <a:pt x="498" y="131"/>
                </a:cubicBezTo>
                <a:cubicBezTo>
                  <a:pt x="495" y="131"/>
                  <a:pt x="495" y="131"/>
                  <a:pt x="495" y="131"/>
                </a:cubicBezTo>
                <a:cubicBezTo>
                  <a:pt x="493" y="131"/>
                  <a:pt x="493" y="131"/>
                  <a:pt x="493" y="131"/>
                </a:cubicBezTo>
                <a:cubicBezTo>
                  <a:pt x="493" y="129"/>
                  <a:pt x="493" y="129"/>
                  <a:pt x="493" y="129"/>
                </a:cubicBezTo>
                <a:cubicBezTo>
                  <a:pt x="492" y="129"/>
                  <a:pt x="492" y="129"/>
                  <a:pt x="492" y="129"/>
                </a:cubicBezTo>
                <a:cubicBezTo>
                  <a:pt x="487" y="126"/>
                  <a:pt x="487" y="126"/>
                  <a:pt x="487" y="126"/>
                </a:cubicBezTo>
                <a:cubicBezTo>
                  <a:pt x="486" y="125"/>
                  <a:pt x="486" y="125"/>
                  <a:pt x="486" y="125"/>
                </a:cubicBezTo>
                <a:cubicBezTo>
                  <a:pt x="485" y="126"/>
                  <a:pt x="485" y="126"/>
                  <a:pt x="485" y="126"/>
                </a:cubicBezTo>
                <a:cubicBezTo>
                  <a:pt x="483" y="126"/>
                  <a:pt x="483" y="126"/>
                  <a:pt x="483" y="126"/>
                </a:cubicBezTo>
                <a:cubicBezTo>
                  <a:pt x="482" y="125"/>
                  <a:pt x="482" y="125"/>
                  <a:pt x="482" y="125"/>
                </a:cubicBezTo>
                <a:cubicBezTo>
                  <a:pt x="480" y="123"/>
                  <a:pt x="480" y="123"/>
                  <a:pt x="480" y="123"/>
                </a:cubicBezTo>
                <a:cubicBezTo>
                  <a:pt x="480" y="122"/>
                  <a:pt x="480" y="122"/>
                  <a:pt x="480" y="122"/>
                </a:cubicBezTo>
                <a:cubicBezTo>
                  <a:pt x="479" y="122"/>
                  <a:pt x="479" y="122"/>
                  <a:pt x="479" y="122"/>
                </a:cubicBezTo>
                <a:cubicBezTo>
                  <a:pt x="479" y="121"/>
                  <a:pt x="479" y="121"/>
                  <a:pt x="479" y="121"/>
                </a:cubicBezTo>
                <a:cubicBezTo>
                  <a:pt x="479" y="119"/>
                  <a:pt x="479" y="119"/>
                  <a:pt x="479" y="119"/>
                </a:cubicBezTo>
                <a:cubicBezTo>
                  <a:pt x="483" y="118"/>
                  <a:pt x="483" y="118"/>
                  <a:pt x="483" y="118"/>
                </a:cubicBezTo>
                <a:cubicBezTo>
                  <a:pt x="486" y="116"/>
                  <a:pt x="486" y="116"/>
                  <a:pt x="486" y="116"/>
                </a:cubicBezTo>
                <a:cubicBezTo>
                  <a:pt x="486" y="113"/>
                  <a:pt x="486" y="113"/>
                  <a:pt x="486" y="113"/>
                </a:cubicBezTo>
                <a:cubicBezTo>
                  <a:pt x="486" y="111"/>
                  <a:pt x="486" y="111"/>
                  <a:pt x="486" y="111"/>
                </a:cubicBezTo>
                <a:cubicBezTo>
                  <a:pt x="490" y="105"/>
                  <a:pt x="490" y="105"/>
                  <a:pt x="490" y="105"/>
                </a:cubicBezTo>
                <a:cubicBezTo>
                  <a:pt x="492" y="103"/>
                  <a:pt x="492" y="103"/>
                  <a:pt x="492" y="103"/>
                </a:cubicBezTo>
                <a:cubicBezTo>
                  <a:pt x="493" y="102"/>
                  <a:pt x="493" y="102"/>
                  <a:pt x="493" y="102"/>
                </a:cubicBezTo>
                <a:cubicBezTo>
                  <a:pt x="492" y="99"/>
                  <a:pt x="492" y="99"/>
                  <a:pt x="492" y="99"/>
                </a:cubicBezTo>
                <a:cubicBezTo>
                  <a:pt x="490" y="98"/>
                  <a:pt x="490" y="98"/>
                  <a:pt x="490" y="98"/>
                </a:cubicBezTo>
                <a:cubicBezTo>
                  <a:pt x="487" y="96"/>
                  <a:pt x="487" y="96"/>
                  <a:pt x="487" y="96"/>
                </a:cubicBezTo>
                <a:cubicBezTo>
                  <a:pt x="483" y="96"/>
                  <a:pt x="483" y="96"/>
                  <a:pt x="483" y="96"/>
                </a:cubicBezTo>
                <a:cubicBezTo>
                  <a:pt x="480" y="95"/>
                  <a:pt x="480" y="95"/>
                  <a:pt x="480" y="95"/>
                </a:cubicBezTo>
                <a:cubicBezTo>
                  <a:pt x="479" y="95"/>
                  <a:pt x="479" y="95"/>
                  <a:pt x="479" y="95"/>
                </a:cubicBezTo>
                <a:cubicBezTo>
                  <a:pt x="476" y="96"/>
                  <a:pt x="476" y="96"/>
                  <a:pt x="476" y="96"/>
                </a:cubicBezTo>
                <a:cubicBezTo>
                  <a:pt x="477" y="96"/>
                  <a:pt x="477" y="96"/>
                  <a:pt x="477" y="96"/>
                </a:cubicBezTo>
                <a:cubicBezTo>
                  <a:pt x="475" y="98"/>
                  <a:pt x="475" y="98"/>
                  <a:pt x="475" y="98"/>
                </a:cubicBezTo>
                <a:cubicBezTo>
                  <a:pt x="472" y="99"/>
                  <a:pt x="472" y="99"/>
                  <a:pt x="472" y="99"/>
                </a:cubicBezTo>
                <a:cubicBezTo>
                  <a:pt x="469" y="103"/>
                  <a:pt x="469" y="103"/>
                  <a:pt x="469" y="103"/>
                </a:cubicBezTo>
                <a:cubicBezTo>
                  <a:pt x="466" y="108"/>
                  <a:pt x="466" y="108"/>
                  <a:pt x="466" y="108"/>
                </a:cubicBezTo>
                <a:cubicBezTo>
                  <a:pt x="465" y="109"/>
                  <a:pt x="465" y="109"/>
                  <a:pt x="465" y="109"/>
                </a:cubicBezTo>
                <a:cubicBezTo>
                  <a:pt x="466" y="112"/>
                  <a:pt x="466" y="112"/>
                  <a:pt x="466" y="112"/>
                </a:cubicBezTo>
                <a:cubicBezTo>
                  <a:pt x="463" y="112"/>
                  <a:pt x="463" y="112"/>
                  <a:pt x="463" y="112"/>
                </a:cubicBezTo>
                <a:cubicBezTo>
                  <a:pt x="460" y="113"/>
                  <a:pt x="460" y="113"/>
                  <a:pt x="460" y="113"/>
                </a:cubicBezTo>
                <a:cubicBezTo>
                  <a:pt x="457" y="113"/>
                  <a:pt x="457" y="113"/>
                  <a:pt x="457" y="113"/>
                </a:cubicBezTo>
                <a:cubicBezTo>
                  <a:pt x="455" y="113"/>
                  <a:pt x="455" y="113"/>
                  <a:pt x="455" y="113"/>
                </a:cubicBezTo>
                <a:cubicBezTo>
                  <a:pt x="459" y="111"/>
                  <a:pt x="459" y="111"/>
                  <a:pt x="459" y="111"/>
                </a:cubicBezTo>
                <a:cubicBezTo>
                  <a:pt x="457" y="111"/>
                  <a:pt x="457" y="111"/>
                  <a:pt x="457" y="111"/>
                </a:cubicBezTo>
                <a:cubicBezTo>
                  <a:pt x="459" y="108"/>
                  <a:pt x="459" y="108"/>
                  <a:pt x="459" y="108"/>
                </a:cubicBezTo>
                <a:cubicBezTo>
                  <a:pt x="463" y="103"/>
                  <a:pt x="463" y="103"/>
                  <a:pt x="463" y="103"/>
                </a:cubicBezTo>
                <a:cubicBezTo>
                  <a:pt x="462" y="103"/>
                  <a:pt x="462" y="103"/>
                  <a:pt x="462" y="103"/>
                </a:cubicBezTo>
                <a:cubicBezTo>
                  <a:pt x="460" y="102"/>
                  <a:pt x="460" y="102"/>
                  <a:pt x="460" y="102"/>
                </a:cubicBezTo>
                <a:cubicBezTo>
                  <a:pt x="459" y="101"/>
                  <a:pt x="459" y="101"/>
                  <a:pt x="459" y="101"/>
                </a:cubicBezTo>
                <a:cubicBezTo>
                  <a:pt x="459" y="99"/>
                  <a:pt x="459" y="99"/>
                  <a:pt x="459" y="99"/>
                </a:cubicBezTo>
                <a:cubicBezTo>
                  <a:pt x="457" y="99"/>
                  <a:pt x="457" y="99"/>
                  <a:pt x="457" y="99"/>
                </a:cubicBezTo>
                <a:cubicBezTo>
                  <a:pt x="455" y="99"/>
                  <a:pt x="455" y="99"/>
                  <a:pt x="455" y="99"/>
                </a:cubicBezTo>
                <a:cubicBezTo>
                  <a:pt x="453" y="99"/>
                  <a:pt x="453" y="99"/>
                  <a:pt x="453" y="99"/>
                </a:cubicBezTo>
                <a:cubicBezTo>
                  <a:pt x="450" y="99"/>
                  <a:pt x="450" y="99"/>
                  <a:pt x="450" y="99"/>
                </a:cubicBezTo>
                <a:cubicBezTo>
                  <a:pt x="450" y="101"/>
                  <a:pt x="450" y="101"/>
                  <a:pt x="450" y="101"/>
                </a:cubicBezTo>
                <a:cubicBezTo>
                  <a:pt x="452" y="101"/>
                  <a:pt x="452" y="101"/>
                  <a:pt x="452" y="101"/>
                </a:cubicBezTo>
                <a:cubicBezTo>
                  <a:pt x="455" y="102"/>
                  <a:pt x="455" y="102"/>
                  <a:pt x="455" y="102"/>
                </a:cubicBezTo>
                <a:cubicBezTo>
                  <a:pt x="453" y="102"/>
                  <a:pt x="453" y="102"/>
                  <a:pt x="453" y="102"/>
                </a:cubicBezTo>
                <a:cubicBezTo>
                  <a:pt x="450" y="102"/>
                  <a:pt x="450" y="102"/>
                  <a:pt x="450" y="102"/>
                </a:cubicBezTo>
                <a:cubicBezTo>
                  <a:pt x="452" y="103"/>
                  <a:pt x="452" y="103"/>
                  <a:pt x="452" y="103"/>
                </a:cubicBezTo>
                <a:cubicBezTo>
                  <a:pt x="452" y="105"/>
                  <a:pt x="452" y="105"/>
                  <a:pt x="452" y="105"/>
                </a:cubicBezTo>
                <a:cubicBezTo>
                  <a:pt x="449" y="103"/>
                  <a:pt x="449" y="103"/>
                  <a:pt x="449" y="103"/>
                </a:cubicBezTo>
                <a:cubicBezTo>
                  <a:pt x="450" y="105"/>
                  <a:pt x="450" y="105"/>
                  <a:pt x="450" y="105"/>
                </a:cubicBezTo>
                <a:cubicBezTo>
                  <a:pt x="447" y="105"/>
                  <a:pt x="447" y="105"/>
                  <a:pt x="447" y="105"/>
                </a:cubicBezTo>
                <a:cubicBezTo>
                  <a:pt x="444" y="103"/>
                  <a:pt x="444" y="103"/>
                  <a:pt x="444" y="103"/>
                </a:cubicBezTo>
                <a:cubicBezTo>
                  <a:pt x="440" y="105"/>
                  <a:pt x="440" y="105"/>
                  <a:pt x="440" y="105"/>
                </a:cubicBezTo>
                <a:cubicBezTo>
                  <a:pt x="439" y="106"/>
                  <a:pt x="439" y="106"/>
                  <a:pt x="439" y="106"/>
                </a:cubicBezTo>
                <a:cubicBezTo>
                  <a:pt x="437" y="106"/>
                  <a:pt x="437" y="106"/>
                  <a:pt x="437" y="106"/>
                </a:cubicBezTo>
                <a:cubicBezTo>
                  <a:pt x="439" y="105"/>
                  <a:pt x="439" y="105"/>
                  <a:pt x="439" y="105"/>
                </a:cubicBezTo>
                <a:cubicBezTo>
                  <a:pt x="436" y="106"/>
                  <a:pt x="436" y="106"/>
                  <a:pt x="436" y="106"/>
                </a:cubicBezTo>
                <a:cubicBezTo>
                  <a:pt x="432" y="108"/>
                  <a:pt x="432" y="108"/>
                  <a:pt x="432" y="108"/>
                </a:cubicBezTo>
                <a:cubicBezTo>
                  <a:pt x="434" y="106"/>
                  <a:pt x="434" y="106"/>
                  <a:pt x="434" y="106"/>
                </a:cubicBezTo>
                <a:cubicBezTo>
                  <a:pt x="437" y="105"/>
                  <a:pt x="437" y="105"/>
                  <a:pt x="437" y="105"/>
                </a:cubicBezTo>
                <a:cubicBezTo>
                  <a:pt x="440" y="103"/>
                  <a:pt x="440" y="103"/>
                  <a:pt x="440" y="103"/>
                </a:cubicBezTo>
                <a:cubicBezTo>
                  <a:pt x="443" y="102"/>
                  <a:pt x="443" y="102"/>
                  <a:pt x="443" y="102"/>
                </a:cubicBezTo>
                <a:cubicBezTo>
                  <a:pt x="439" y="101"/>
                  <a:pt x="439" y="101"/>
                  <a:pt x="439" y="101"/>
                </a:cubicBezTo>
                <a:cubicBezTo>
                  <a:pt x="433" y="99"/>
                  <a:pt x="433" y="99"/>
                  <a:pt x="433" y="99"/>
                </a:cubicBezTo>
                <a:cubicBezTo>
                  <a:pt x="429" y="99"/>
                  <a:pt x="429" y="99"/>
                  <a:pt x="429" y="99"/>
                </a:cubicBezTo>
                <a:cubicBezTo>
                  <a:pt x="423" y="102"/>
                  <a:pt x="423" y="102"/>
                  <a:pt x="423" y="102"/>
                </a:cubicBezTo>
                <a:cubicBezTo>
                  <a:pt x="424" y="102"/>
                  <a:pt x="424" y="102"/>
                  <a:pt x="424" y="102"/>
                </a:cubicBezTo>
                <a:cubicBezTo>
                  <a:pt x="422" y="103"/>
                  <a:pt x="422" y="103"/>
                  <a:pt x="422" y="103"/>
                </a:cubicBezTo>
                <a:cubicBezTo>
                  <a:pt x="419" y="103"/>
                  <a:pt x="419" y="103"/>
                  <a:pt x="419" y="103"/>
                </a:cubicBezTo>
                <a:cubicBezTo>
                  <a:pt x="413" y="103"/>
                  <a:pt x="413" y="103"/>
                  <a:pt x="413" y="103"/>
                </a:cubicBezTo>
                <a:cubicBezTo>
                  <a:pt x="416" y="102"/>
                  <a:pt x="416" y="102"/>
                  <a:pt x="416" y="102"/>
                </a:cubicBezTo>
                <a:cubicBezTo>
                  <a:pt x="420" y="101"/>
                  <a:pt x="420" y="101"/>
                  <a:pt x="420" y="101"/>
                </a:cubicBezTo>
                <a:cubicBezTo>
                  <a:pt x="426" y="98"/>
                  <a:pt x="426" y="98"/>
                  <a:pt x="426" y="98"/>
                </a:cubicBezTo>
                <a:cubicBezTo>
                  <a:pt x="426" y="96"/>
                  <a:pt x="426" y="96"/>
                  <a:pt x="426" y="96"/>
                </a:cubicBezTo>
                <a:cubicBezTo>
                  <a:pt x="423" y="95"/>
                  <a:pt x="423" y="95"/>
                  <a:pt x="423" y="95"/>
                </a:cubicBezTo>
                <a:cubicBezTo>
                  <a:pt x="417" y="96"/>
                  <a:pt x="417" y="96"/>
                  <a:pt x="417" y="96"/>
                </a:cubicBezTo>
                <a:cubicBezTo>
                  <a:pt x="400" y="99"/>
                  <a:pt x="400" y="99"/>
                  <a:pt x="400" y="99"/>
                </a:cubicBezTo>
                <a:cubicBezTo>
                  <a:pt x="390" y="102"/>
                  <a:pt x="390" y="102"/>
                  <a:pt x="390" y="102"/>
                </a:cubicBezTo>
                <a:cubicBezTo>
                  <a:pt x="383" y="103"/>
                  <a:pt x="383" y="103"/>
                  <a:pt x="383" y="103"/>
                </a:cubicBezTo>
                <a:cubicBezTo>
                  <a:pt x="377" y="105"/>
                  <a:pt x="377" y="105"/>
                  <a:pt x="377" y="105"/>
                </a:cubicBezTo>
                <a:cubicBezTo>
                  <a:pt x="380" y="106"/>
                  <a:pt x="380" y="106"/>
                  <a:pt x="380" y="106"/>
                </a:cubicBezTo>
                <a:cubicBezTo>
                  <a:pt x="376" y="108"/>
                  <a:pt x="376" y="108"/>
                  <a:pt x="376" y="108"/>
                </a:cubicBezTo>
                <a:cubicBezTo>
                  <a:pt x="370" y="109"/>
                  <a:pt x="370" y="109"/>
                  <a:pt x="370" y="109"/>
                </a:cubicBezTo>
                <a:cubicBezTo>
                  <a:pt x="364" y="111"/>
                  <a:pt x="364" y="111"/>
                  <a:pt x="364" y="111"/>
                </a:cubicBezTo>
                <a:cubicBezTo>
                  <a:pt x="363" y="112"/>
                  <a:pt x="363" y="112"/>
                  <a:pt x="363" y="112"/>
                </a:cubicBezTo>
                <a:cubicBezTo>
                  <a:pt x="363" y="115"/>
                  <a:pt x="363" y="115"/>
                  <a:pt x="363" y="115"/>
                </a:cubicBezTo>
                <a:cubicBezTo>
                  <a:pt x="366" y="113"/>
                  <a:pt x="366" y="113"/>
                  <a:pt x="366" y="113"/>
                </a:cubicBezTo>
                <a:cubicBezTo>
                  <a:pt x="369" y="115"/>
                  <a:pt x="369" y="115"/>
                  <a:pt x="369" y="115"/>
                </a:cubicBezTo>
                <a:cubicBezTo>
                  <a:pt x="373" y="113"/>
                  <a:pt x="373" y="113"/>
                  <a:pt x="373" y="113"/>
                </a:cubicBezTo>
                <a:cubicBezTo>
                  <a:pt x="371" y="115"/>
                  <a:pt x="371" y="115"/>
                  <a:pt x="371" y="115"/>
                </a:cubicBezTo>
                <a:cubicBezTo>
                  <a:pt x="370" y="115"/>
                  <a:pt x="370" y="115"/>
                  <a:pt x="370" y="115"/>
                </a:cubicBezTo>
                <a:cubicBezTo>
                  <a:pt x="366" y="116"/>
                  <a:pt x="366" y="116"/>
                  <a:pt x="366" y="116"/>
                </a:cubicBezTo>
                <a:cubicBezTo>
                  <a:pt x="369" y="116"/>
                  <a:pt x="369" y="116"/>
                  <a:pt x="369" y="116"/>
                </a:cubicBezTo>
                <a:cubicBezTo>
                  <a:pt x="370" y="118"/>
                  <a:pt x="370" y="118"/>
                  <a:pt x="370" y="118"/>
                </a:cubicBezTo>
                <a:cubicBezTo>
                  <a:pt x="376" y="116"/>
                  <a:pt x="376" y="116"/>
                  <a:pt x="376" y="116"/>
                </a:cubicBezTo>
                <a:cubicBezTo>
                  <a:pt x="384" y="115"/>
                  <a:pt x="384" y="115"/>
                  <a:pt x="384" y="115"/>
                </a:cubicBezTo>
                <a:cubicBezTo>
                  <a:pt x="390" y="115"/>
                  <a:pt x="390" y="115"/>
                  <a:pt x="390" y="115"/>
                </a:cubicBezTo>
                <a:cubicBezTo>
                  <a:pt x="394" y="115"/>
                  <a:pt x="394" y="115"/>
                  <a:pt x="394" y="115"/>
                </a:cubicBezTo>
                <a:cubicBezTo>
                  <a:pt x="389" y="116"/>
                  <a:pt x="389" y="116"/>
                  <a:pt x="389" y="116"/>
                </a:cubicBezTo>
                <a:cubicBezTo>
                  <a:pt x="387" y="116"/>
                  <a:pt x="387" y="116"/>
                  <a:pt x="387" y="116"/>
                </a:cubicBezTo>
                <a:cubicBezTo>
                  <a:pt x="381" y="118"/>
                  <a:pt x="381" y="118"/>
                  <a:pt x="381" y="118"/>
                </a:cubicBezTo>
                <a:cubicBezTo>
                  <a:pt x="376" y="118"/>
                  <a:pt x="376" y="118"/>
                  <a:pt x="376" y="118"/>
                </a:cubicBezTo>
                <a:cubicBezTo>
                  <a:pt x="366" y="119"/>
                  <a:pt x="366" y="119"/>
                  <a:pt x="366" y="119"/>
                </a:cubicBezTo>
                <a:cubicBezTo>
                  <a:pt x="361" y="121"/>
                  <a:pt x="361" y="121"/>
                  <a:pt x="361" y="121"/>
                </a:cubicBezTo>
                <a:cubicBezTo>
                  <a:pt x="358" y="122"/>
                  <a:pt x="358" y="122"/>
                  <a:pt x="358" y="122"/>
                </a:cubicBezTo>
                <a:cubicBezTo>
                  <a:pt x="360" y="123"/>
                  <a:pt x="360" y="123"/>
                  <a:pt x="360" y="123"/>
                </a:cubicBezTo>
                <a:cubicBezTo>
                  <a:pt x="361" y="125"/>
                  <a:pt x="361" y="125"/>
                  <a:pt x="361" y="125"/>
                </a:cubicBezTo>
                <a:cubicBezTo>
                  <a:pt x="374" y="126"/>
                  <a:pt x="374" y="126"/>
                  <a:pt x="374" y="126"/>
                </a:cubicBezTo>
                <a:cubicBezTo>
                  <a:pt x="381" y="125"/>
                  <a:pt x="381" y="125"/>
                  <a:pt x="381" y="125"/>
                </a:cubicBezTo>
                <a:cubicBezTo>
                  <a:pt x="389" y="125"/>
                  <a:pt x="389" y="125"/>
                  <a:pt x="389" y="125"/>
                </a:cubicBezTo>
                <a:cubicBezTo>
                  <a:pt x="400" y="126"/>
                  <a:pt x="400" y="126"/>
                  <a:pt x="400" y="126"/>
                </a:cubicBezTo>
                <a:cubicBezTo>
                  <a:pt x="403" y="126"/>
                  <a:pt x="403" y="126"/>
                  <a:pt x="403" y="126"/>
                </a:cubicBezTo>
                <a:cubicBezTo>
                  <a:pt x="406" y="126"/>
                  <a:pt x="406" y="126"/>
                  <a:pt x="406" y="126"/>
                </a:cubicBezTo>
                <a:cubicBezTo>
                  <a:pt x="407" y="128"/>
                  <a:pt x="407" y="128"/>
                  <a:pt x="407" y="128"/>
                </a:cubicBezTo>
                <a:cubicBezTo>
                  <a:pt x="409" y="128"/>
                  <a:pt x="409" y="128"/>
                  <a:pt x="409" y="128"/>
                </a:cubicBezTo>
                <a:cubicBezTo>
                  <a:pt x="407" y="129"/>
                  <a:pt x="407" y="129"/>
                  <a:pt x="407" y="129"/>
                </a:cubicBezTo>
                <a:cubicBezTo>
                  <a:pt x="404" y="129"/>
                  <a:pt x="404" y="129"/>
                  <a:pt x="404" y="129"/>
                </a:cubicBezTo>
                <a:cubicBezTo>
                  <a:pt x="397" y="131"/>
                  <a:pt x="397" y="131"/>
                  <a:pt x="397" y="131"/>
                </a:cubicBezTo>
                <a:cubicBezTo>
                  <a:pt x="384" y="129"/>
                  <a:pt x="384" y="129"/>
                  <a:pt x="384" y="129"/>
                </a:cubicBezTo>
                <a:cubicBezTo>
                  <a:pt x="367" y="131"/>
                  <a:pt x="367" y="131"/>
                  <a:pt x="367" y="131"/>
                </a:cubicBezTo>
                <a:cubicBezTo>
                  <a:pt x="361" y="131"/>
                  <a:pt x="361" y="131"/>
                  <a:pt x="361" y="131"/>
                </a:cubicBezTo>
                <a:cubicBezTo>
                  <a:pt x="354" y="132"/>
                  <a:pt x="354" y="132"/>
                  <a:pt x="354" y="132"/>
                </a:cubicBezTo>
                <a:cubicBezTo>
                  <a:pt x="353" y="135"/>
                  <a:pt x="353" y="135"/>
                  <a:pt x="353" y="135"/>
                </a:cubicBezTo>
                <a:cubicBezTo>
                  <a:pt x="353" y="136"/>
                  <a:pt x="353" y="136"/>
                  <a:pt x="353" y="136"/>
                </a:cubicBezTo>
                <a:cubicBezTo>
                  <a:pt x="354" y="138"/>
                  <a:pt x="354" y="138"/>
                  <a:pt x="354" y="138"/>
                </a:cubicBezTo>
                <a:cubicBezTo>
                  <a:pt x="354" y="139"/>
                  <a:pt x="354" y="139"/>
                  <a:pt x="354" y="139"/>
                </a:cubicBezTo>
                <a:cubicBezTo>
                  <a:pt x="357" y="141"/>
                  <a:pt x="357" y="141"/>
                  <a:pt x="357" y="141"/>
                </a:cubicBezTo>
                <a:cubicBezTo>
                  <a:pt x="361" y="141"/>
                  <a:pt x="361" y="141"/>
                  <a:pt x="361" y="141"/>
                </a:cubicBezTo>
                <a:cubicBezTo>
                  <a:pt x="370" y="141"/>
                  <a:pt x="370" y="141"/>
                  <a:pt x="370" y="141"/>
                </a:cubicBezTo>
                <a:cubicBezTo>
                  <a:pt x="377" y="142"/>
                  <a:pt x="377" y="142"/>
                  <a:pt x="377" y="142"/>
                </a:cubicBezTo>
                <a:cubicBezTo>
                  <a:pt x="373" y="145"/>
                  <a:pt x="373" y="145"/>
                  <a:pt x="373" y="145"/>
                </a:cubicBezTo>
                <a:cubicBezTo>
                  <a:pt x="371" y="148"/>
                  <a:pt x="371" y="148"/>
                  <a:pt x="371" y="148"/>
                </a:cubicBezTo>
                <a:cubicBezTo>
                  <a:pt x="373" y="149"/>
                  <a:pt x="373" y="149"/>
                  <a:pt x="373" y="149"/>
                </a:cubicBezTo>
                <a:cubicBezTo>
                  <a:pt x="371" y="149"/>
                  <a:pt x="371" y="149"/>
                  <a:pt x="371" y="149"/>
                </a:cubicBezTo>
                <a:cubicBezTo>
                  <a:pt x="374" y="151"/>
                  <a:pt x="374" y="151"/>
                  <a:pt x="374" y="151"/>
                </a:cubicBezTo>
                <a:cubicBezTo>
                  <a:pt x="376" y="151"/>
                  <a:pt x="376" y="151"/>
                  <a:pt x="376" y="151"/>
                </a:cubicBezTo>
                <a:cubicBezTo>
                  <a:pt x="380" y="149"/>
                  <a:pt x="380" y="149"/>
                  <a:pt x="380" y="149"/>
                </a:cubicBezTo>
                <a:cubicBezTo>
                  <a:pt x="386" y="149"/>
                  <a:pt x="386" y="149"/>
                  <a:pt x="386" y="149"/>
                </a:cubicBezTo>
                <a:cubicBezTo>
                  <a:pt x="389" y="149"/>
                  <a:pt x="389" y="149"/>
                  <a:pt x="389" y="149"/>
                </a:cubicBezTo>
                <a:cubicBezTo>
                  <a:pt x="393" y="148"/>
                  <a:pt x="393" y="148"/>
                  <a:pt x="393" y="148"/>
                </a:cubicBezTo>
                <a:cubicBezTo>
                  <a:pt x="393" y="149"/>
                  <a:pt x="393" y="149"/>
                  <a:pt x="393" y="149"/>
                </a:cubicBezTo>
                <a:cubicBezTo>
                  <a:pt x="396" y="149"/>
                  <a:pt x="396" y="149"/>
                  <a:pt x="396" y="149"/>
                </a:cubicBezTo>
                <a:cubicBezTo>
                  <a:pt x="403" y="148"/>
                  <a:pt x="403" y="148"/>
                  <a:pt x="403" y="148"/>
                </a:cubicBezTo>
                <a:cubicBezTo>
                  <a:pt x="412" y="146"/>
                  <a:pt x="412" y="146"/>
                  <a:pt x="412" y="146"/>
                </a:cubicBezTo>
                <a:cubicBezTo>
                  <a:pt x="416" y="145"/>
                  <a:pt x="416" y="145"/>
                  <a:pt x="416" y="145"/>
                </a:cubicBezTo>
                <a:cubicBezTo>
                  <a:pt x="420" y="145"/>
                  <a:pt x="420" y="145"/>
                  <a:pt x="420" y="145"/>
                </a:cubicBezTo>
                <a:cubicBezTo>
                  <a:pt x="430" y="144"/>
                  <a:pt x="430" y="144"/>
                  <a:pt x="430" y="144"/>
                </a:cubicBezTo>
                <a:cubicBezTo>
                  <a:pt x="437" y="139"/>
                  <a:pt x="437" y="139"/>
                  <a:pt x="437" y="139"/>
                </a:cubicBezTo>
                <a:cubicBezTo>
                  <a:pt x="442" y="139"/>
                  <a:pt x="442" y="139"/>
                  <a:pt x="442" y="139"/>
                </a:cubicBezTo>
                <a:cubicBezTo>
                  <a:pt x="443" y="139"/>
                  <a:pt x="443" y="139"/>
                  <a:pt x="443" y="139"/>
                </a:cubicBezTo>
                <a:cubicBezTo>
                  <a:pt x="442" y="141"/>
                  <a:pt x="442" y="141"/>
                  <a:pt x="442" y="141"/>
                </a:cubicBezTo>
                <a:cubicBezTo>
                  <a:pt x="440" y="142"/>
                  <a:pt x="440" y="142"/>
                  <a:pt x="440" y="142"/>
                </a:cubicBezTo>
                <a:cubicBezTo>
                  <a:pt x="443" y="142"/>
                  <a:pt x="443" y="142"/>
                  <a:pt x="443" y="142"/>
                </a:cubicBezTo>
                <a:cubicBezTo>
                  <a:pt x="444" y="142"/>
                  <a:pt x="444" y="142"/>
                  <a:pt x="444" y="142"/>
                </a:cubicBezTo>
                <a:cubicBezTo>
                  <a:pt x="447" y="142"/>
                  <a:pt x="447" y="142"/>
                  <a:pt x="447" y="142"/>
                </a:cubicBezTo>
                <a:cubicBezTo>
                  <a:pt x="450" y="142"/>
                  <a:pt x="450" y="142"/>
                  <a:pt x="450" y="142"/>
                </a:cubicBezTo>
                <a:cubicBezTo>
                  <a:pt x="449" y="144"/>
                  <a:pt x="449" y="144"/>
                  <a:pt x="449" y="144"/>
                </a:cubicBezTo>
                <a:cubicBezTo>
                  <a:pt x="447" y="145"/>
                  <a:pt x="447" y="145"/>
                  <a:pt x="447" y="145"/>
                </a:cubicBezTo>
                <a:cubicBezTo>
                  <a:pt x="449" y="145"/>
                  <a:pt x="449" y="145"/>
                  <a:pt x="449" y="145"/>
                </a:cubicBezTo>
                <a:cubicBezTo>
                  <a:pt x="452" y="145"/>
                  <a:pt x="452" y="145"/>
                  <a:pt x="452" y="145"/>
                </a:cubicBezTo>
                <a:cubicBezTo>
                  <a:pt x="455" y="145"/>
                  <a:pt x="455" y="145"/>
                  <a:pt x="455" y="145"/>
                </a:cubicBezTo>
                <a:cubicBezTo>
                  <a:pt x="459" y="146"/>
                  <a:pt x="459" y="146"/>
                  <a:pt x="459" y="146"/>
                </a:cubicBezTo>
                <a:cubicBezTo>
                  <a:pt x="463" y="146"/>
                  <a:pt x="463" y="146"/>
                  <a:pt x="463" y="146"/>
                </a:cubicBezTo>
                <a:cubicBezTo>
                  <a:pt x="467" y="146"/>
                  <a:pt x="467" y="146"/>
                  <a:pt x="467" y="146"/>
                </a:cubicBezTo>
                <a:cubicBezTo>
                  <a:pt x="472" y="145"/>
                  <a:pt x="472" y="145"/>
                  <a:pt x="472" y="145"/>
                </a:cubicBezTo>
                <a:cubicBezTo>
                  <a:pt x="477" y="144"/>
                  <a:pt x="477" y="144"/>
                  <a:pt x="477" y="144"/>
                </a:cubicBezTo>
                <a:cubicBezTo>
                  <a:pt x="479" y="144"/>
                  <a:pt x="479" y="144"/>
                  <a:pt x="479" y="144"/>
                </a:cubicBezTo>
                <a:cubicBezTo>
                  <a:pt x="480" y="142"/>
                  <a:pt x="480" y="142"/>
                  <a:pt x="480" y="142"/>
                </a:cubicBezTo>
                <a:cubicBezTo>
                  <a:pt x="479" y="141"/>
                  <a:pt x="479" y="141"/>
                  <a:pt x="479" y="141"/>
                </a:cubicBezTo>
                <a:cubicBezTo>
                  <a:pt x="482" y="139"/>
                  <a:pt x="482" y="139"/>
                  <a:pt x="482" y="139"/>
                </a:cubicBezTo>
                <a:cubicBezTo>
                  <a:pt x="479" y="138"/>
                  <a:pt x="479" y="138"/>
                  <a:pt x="479" y="138"/>
                </a:cubicBezTo>
                <a:cubicBezTo>
                  <a:pt x="475" y="139"/>
                  <a:pt x="475" y="139"/>
                  <a:pt x="475" y="139"/>
                </a:cubicBezTo>
                <a:cubicBezTo>
                  <a:pt x="470" y="141"/>
                  <a:pt x="470" y="141"/>
                  <a:pt x="470" y="141"/>
                </a:cubicBezTo>
                <a:cubicBezTo>
                  <a:pt x="472" y="139"/>
                  <a:pt x="472" y="139"/>
                  <a:pt x="472" y="139"/>
                </a:cubicBezTo>
                <a:cubicBezTo>
                  <a:pt x="472" y="138"/>
                  <a:pt x="472" y="138"/>
                  <a:pt x="472" y="138"/>
                </a:cubicBezTo>
                <a:cubicBezTo>
                  <a:pt x="470" y="138"/>
                  <a:pt x="470" y="138"/>
                  <a:pt x="470" y="138"/>
                </a:cubicBezTo>
                <a:cubicBezTo>
                  <a:pt x="472" y="136"/>
                  <a:pt x="472" y="136"/>
                  <a:pt x="472" y="136"/>
                </a:cubicBezTo>
                <a:cubicBezTo>
                  <a:pt x="473" y="136"/>
                  <a:pt x="473" y="136"/>
                  <a:pt x="473" y="136"/>
                </a:cubicBezTo>
                <a:cubicBezTo>
                  <a:pt x="475" y="138"/>
                  <a:pt x="475" y="138"/>
                  <a:pt x="475" y="138"/>
                </a:cubicBezTo>
                <a:cubicBezTo>
                  <a:pt x="477" y="138"/>
                  <a:pt x="477" y="138"/>
                  <a:pt x="477" y="138"/>
                </a:cubicBezTo>
                <a:cubicBezTo>
                  <a:pt x="480" y="135"/>
                  <a:pt x="480" y="135"/>
                  <a:pt x="480" y="135"/>
                </a:cubicBezTo>
                <a:cubicBezTo>
                  <a:pt x="482" y="135"/>
                  <a:pt x="482" y="135"/>
                  <a:pt x="482" y="135"/>
                </a:cubicBezTo>
                <a:cubicBezTo>
                  <a:pt x="485" y="133"/>
                  <a:pt x="485" y="133"/>
                  <a:pt x="485" y="133"/>
                </a:cubicBezTo>
                <a:cubicBezTo>
                  <a:pt x="487" y="135"/>
                  <a:pt x="487" y="135"/>
                  <a:pt x="487" y="135"/>
                </a:cubicBezTo>
                <a:cubicBezTo>
                  <a:pt x="489" y="135"/>
                  <a:pt x="489" y="135"/>
                  <a:pt x="489" y="135"/>
                </a:cubicBezTo>
                <a:cubicBezTo>
                  <a:pt x="492" y="133"/>
                  <a:pt x="492" y="133"/>
                  <a:pt x="492" y="133"/>
                </a:cubicBezTo>
                <a:cubicBezTo>
                  <a:pt x="490" y="135"/>
                  <a:pt x="490" y="135"/>
                  <a:pt x="490" y="135"/>
                </a:cubicBezTo>
                <a:lnTo>
                  <a:pt x="493" y="136"/>
                </a:lnTo>
                <a:close/>
                <a:moveTo>
                  <a:pt x="486" y="146"/>
                </a:moveTo>
                <a:cubicBezTo>
                  <a:pt x="489" y="146"/>
                  <a:pt x="489" y="146"/>
                  <a:pt x="489" y="146"/>
                </a:cubicBezTo>
                <a:cubicBezTo>
                  <a:pt x="490" y="145"/>
                  <a:pt x="490" y="145"/>
                  <a:pt x="490" y="145"/>
                </a:cubicBezTo>
                <a:cubicBezTo>
                  <a:pt x="490" y="144"/>
                  <a:pt x="490" y="144"/>
                  <a:pt x="490" y="144"/>
                </a:cubicBezTo>
                <a:cubicBezTo>
                  <a:pt x="489" y="144"/>
                  <a:pt x="489" y="144"/>
                  <a:pt x="489" y="144"/>
                </a:cubicBezTo>
                <a:lnTo>
                  <a:pt x="486" y="146"/>
                </a:lnTo>
                <a:close/>
                <a:moveTo>
                  <a:pt x="499" y="90"/>
                </a:moveTo>
                <a:cubicBezTo>
                  <a:pt x="492" y="92"/>
                  <a:pt x="492" y="92"/>
                  <a:pt x="492" y="92"/>
                </a:cubicBezTo>
                <a:cubicBezTo>
                  <a:pt x="489" y="93"/>
                  <a:pt x="489" y="93"/>
                  <a:pt x="489" y="93"/>
                </a:cubicBezTo>
                <a:cubicBezTo>
                  <a:pt x="490" y="95"/>
                  <a:pt x="490" y="95"/>
                  <a:pt x="490" y="95"/>
                </a:cubicBezTo>
                <a:cubicBezTo>
                  <a:pt x="493" y="96"/>
                  <a:pt x="493" y="96"/>
                  <a:pt x="493" y="96"/>
                </a:cubicBezTo>
                <a:cubicBezTo>
                  <a:pt x="492" y="96"/>
                  <a:pt x="492" y="96"/>
                  <a:pt x="492" y="96"/>
                </a:cubicBezTo>
                <a:cubicBezTo>
                  <a:pt x="493" y="98"/>
                  <a:pt x="493" y="98"/>
                  <a:pt x="493" y="98"/>
                </a:cubicBezTo>
                <a:cubicBezTo>
                  <a:pt x="493" y="99"/>
                  <a:pt x="493" y="99"/>
                  <a:pt x="493" y="99"/>
                </a:cubicBezTo>
                <a:cubicBezTo>
                  <a:pt x="495" y="101"/>
                  <a:pt x="495" y="101"/>
                  <a:pt x="495" y="101"/>
                </a:cubicBezTo>
                <a:cubicBezTo>
                  <a:pt x="498" y="99"/>
                  <a:pt x="498" y="99"/>
                  <a:pt x="498" y="99"/>
                </a:cubicBezTo>
                <a:cubicBezTo>
                  <a:pt x="500" y="98"/>
                  <a:pt x="500" y="98"/>
                  <a:pt x="500" y="98"/>
                </a:cubicBezTo>
                <a:cubicBezTo>
                  <a:pt x="506" y="95"/>
                  <a:pt x="506" y="95"/>
                  <a:pt x="506" y="95"/>
                </a:cubicBezTo>
                <a:cubicBezTo>
                  <a:pt x="509" y="93"/>
                  <a:pt x="509" y="93"/>
                  <a:pt x="509" y="93"/>
                </a:cubicBezTo>
                <a:cubicBezTo>
                  <a:pt x="509" y="92"/>
                  <a:pt x="509" y="92"/>
                  <a:pt x="509" y="92"/>
                </a:cubicBezTo>
                <a:cubicBezTo>
                  <a:pt x="505" y="90"/>
                  <a:pt x="505" y="90"/>
                  <a:pt x="505" y="90"/>
                </a:cubicBezTo>
                <a:lnTo>
                  <a:pt x="499" y="90"/>
                </a:lnTo>
                <a:close/>
                <a:moveTo>
                  <a:pt x="558" y="68"/>
                </a:moveTo>
                <a:cubicBezTo>
                  <a:pt x="561" y="66"/>
                  <a:pt x="561" y="66"/>
                  <a:pt x="561" y="66"/>
                </a:cubicBezTo>
                <a:cubicBezTo>
                  <a:pt x="556" y="66"/>
                  <a:pt x="556" y="66"/>
                  <a:pt x="556" y="66"/>
                </a:cubicBezTo>
                <a:cubicBezTo>
                  <a:pt x="553" y="66"/>
                  <a:pt x="553" y="66"/>
                  <a:pt x="553" y="66"/>
                </a:cubicBezTo>
                <a:cubicBezTo>
                  <a:pt x="549" y="66"/>
                  <a:pt x="549" y="66"/>
                  <a:pt x="549" y="66"/>
                </a:cubicBezTo>
                <a:cubicBezTo>
                  <a:pt x="546" y="68"/>
                  <a:pt x="546" y="68"/>
                  <a:pt x="546" y="68"/>
                </a:cubicBezTo>
                <a:cubicBezTo>
                  <a:pt x="553" y="68"/>
                  <a:pt x="553" y="68"/>
                  <a:pt x="553" y="68"/>
                </a:cubicBezTo>
                <a:lnTo>
                  <a:pt x="558" y="68"/>
                </a:lnTo>
                <a:close/>
                <a:moveTo>
                  <a:pt x="561" y="62"/>
                </a:moveTo>
                <a:cubicBezTo>
                  <a:pt x="558" y="60"/>
                  <a:pt x="558" y="60"/>
                  <a:pt x="558" y="60"/>
                </a:cubicBezTo>
                <a:cubicBezTo>
                  <a:pt x="555" y="60"/>
                  <a:pt x="555" y="60"/>
                  <a:pt x="555" y="60"/>
                </a:cubicBezTo>
                <a:cubicBezTo>
                  <a:pt x="553" y="60"/>
                  <a:pt x="553" y="60"/>
                  <a:pt x="553" y="60"/>
                </a:cubicBezTo>
                <a:cubicBezTo>
                  <a:pt x="551" y="60"/>
                  <a:pt x="551" y="60"/>
                  <a:pt x="551" y="60"/>
                </a:cubicBezTo>
                <a:cubicBezTo>
                  <a:pt x="549" y="62"/>
                  <a:pt x="549" y="62"/>
                  <a:pt x="549" y="62"/>
                </a:cubicBezTo>
                <a:cubicBezTo>
                  <a:pt x="548" y="63"/>
                  <a:pt x="548" y="63"/>
                  <a:pt x="548" y="63"/>
                </a:cubicBezTo>
                <a:cubicBezTo>
                  <a:pt x="555" y="63"/>
                  <a:pt x="555" y="63"/>
                  <a:pt x="555" y="63"/>
                </a:cubicBezTo>
                <a:lnTo>
                  <a:pt x="561" y="62"/>
                </a:lnTo>
                <a:close/>
                <a:moveTo>
                  <a:pt x="543" y="92"/>
                </a:moveTo>
                <a:cubicBezTo>
                  <a:pt x="541" y="93"/>
                  <a:pt x="541" y="93"/>
                  <a:pt x="541" y="93"/>
                </a:cubicBezTo>
                <a:cubicBezTo>
                  <a:pt x="539" y="92"/>
                  <a:pt x="539" y="92"/>
                  <a:pt x="539" y="92"/>
                </a:cubicBezTo>
                <a:cubicBezTo>
                  <a:pt x="536" y="93"/>
                  <a:pt x="536" y="93"/>
                  <a:pt x="536" y="93"/>
                </a:cubicBezTo>
                <a:cubicBezTo>
                  <a:pt x="533" y="93"/>
                  <a:pt x="533" y="93"/>
                  <a:pt x="533" y="93"/>
                </a:cubicBezTo>
                <a:cubicBezTo>
                  <a:pt x="536" y="95"/>
                  <a:pt x="536" y="95"/>
                  <a:pt x="536" y="95"/>
                </a:cubicBezTo>
                <a:cubicBezTo>
                  <a:pt x="539" y="96"/>
                  <a:pt x="539" y="96"/>
                  <a:pt x="539" y="96"/>
                </a:cubicBezTo>
                <a:cubicBezTo>
                  <a:pt x="542" y="95"/>
                  <a:pt x="542" y="95"/>
                  <a:pt x="542" y="95"/>
                </a:cubicBezTo>
                <a:cubicBezTo>
                  <a:pt x="543" y="96"/>
                  <a:pt x="543" y="96"/>
                  <a:pt x="543" y="96"/>
                </a:cubicBezTo>
                <a:cubicBezTo>
                  <a:pt x="542" y="96"/>
                  <a:pt x="542" y="96"/>
                  <a:pt x="542" y="96"/>
                </a:cubicBezTo>
                <a:cubicBezTo>
                  <a:pt x="541" y="96"/>
                  <a:pt x="541" y="96"/>
                  <a:pt x="541" y="96"/>
                </a:cubicBezTo>
                <a:cubicBezTo>
                  <a:pt x="538" y="98"/>
                  <a:pt x="538" y="98"/>
                  <a:pt x="538" y="98"/>
                </a:cubicBezTo>
                <a:cubicBezTo>
                  <a:pt x="539" y="98"/>
                  <a:pt x="539" y="98"/>
                  <a:pt x="539" y="98"/>
                </a:cubicBezTo>
                <a:cubicBezTo>
                  <a:pt x="539" y="99"/>
                  <a:pt x="539" y="99"/>
                  <a:pt x="539" y="99"/>
                </a:cubicBezTo>
                <a:cubicBezTo>
                  <a:pt x="538" y="101"/>
                  <a:pt x="538" y="101"/>
                  <a:pt x="538" y="101"/>
                </a:cubicBezTo>
                <a:cubicBezTo>
                  <a:pt x="536" y="101"/>
                  <a:pt x="536" y="101"/>
                  <a:pt x="536" y="101"/>
                </a:cubicBezTo>
                <a:cubicBezTo>
                  <a:pt x="538" y="99"/>
                  <a:pt x="538" y="99"/>
                  <a:pt x="538" y="99"/>
                </a:cubicBezTo>
                <a:cubicBezTo>
                  <a:pt x="536" y="99"/>
                  <a:pt x="536" y="99"/>
                  <a:pt x="536" y="99"/>
                </a:cubicBezTo>
                <a:cubicBezTo>
                  <a:pt x="535" y="102"/>
                  <a:pt x="535" y="102"/>
                  <a:pt x="535" y="102"/>
                </a:cubicBezTo>
                <a:cubicBezTo>
                  <a:pt x="530" y="102"/>
                  <a:pt x="530" y="102"/>
                  <a:pt x="530" y="102"/>
                </a:cubicBezTo>
                <a:cubicBezTo>
                  <a:pt x="526" y="102"/>
                  <a:pt x="526" y="102"/>
                  <a:pt x="526" y="102"/>
                </a:cubicBezTo>
                <a:cubicBezTo>
                  <a:pt x="526" y="101"/>
                  <a:pt x="526" y="101"/>
                  <a:pt x="526" y="101"/>
                </a:cubicBezTo>
                <a:cubicBezTo>
                  <a:pt x="526" y="99"/>
                  <a:pt x="526" y="99"/>
                  <a:pt x="526" y="99"/>
                </a:cubicBezTo>
                <a:cubicBezTo>
                  <a:pt x="525" y="98"/>
                  <a:pt x="525" y="98"/>
                  <a:pt x="525" y="98"/>
                </a:cubicBezTo>
                <a:cubicBezTo>
                  <a:pt x="522" y="98"/>
                  <a:pt x="522" y="98"/>
                  <a:pt x="522" y="98"/>
                </a:cubicBezTo>
                <a:cubicBezTo>
                  <a:pt x="519" y="99"/>
                  <a:pt x="519" y="99"/>
                  <a:pt x="519" y="99"/>
                </a:cubicBezTo>
                <a:cubicBezTo>
                  <a:pt x="516" y="101"/>
                  <a:pt x="516" y="101"/>
                  <a:pt x="516" y="101"/>
                </a:cubicBezTo>
                <a:cubicBezTo>
                  <a:pt x="515" y="102"/>
                  <a:pt x="515" y="102"/>
                  <a:pt x="515" y="102"/>
                </a:cubicBezTo>
                <a:cubicBezTo>
                  <a:pt x="515" y="103"/>
                  <a:pt x="515" y="103"/>
                  <a:pt x="515" y="103"/>
                </a:cubicBezTo>
                <a:cubicBezTo>
                  <a:pt x="516" y="103"/>
                  <a:pt x="516" y="103"/>
                  <a:pt x="516" y="103"/>
                </a:cubicBezTo>
                <a:cubicBezTo>
                  <a:pt x="518" y="105"/>
                  <a:pt x="518" y="105"/>
                  <a:pt x="518" y="105"/>
                </a:cubicBezTo>
                <a:cubicBezTo>
                  <a:pt x="518" y="106"/>
                  <a:pt x="518" y="106"/>
                  <a:pt x="518" y="106"/>
                </a:cubicBezTo>
                <a:cubicBezTo>
                  <a:pt x="520" y="106"/>
                  <a:pt x="520" y="106"/>
                  <a:pt x="520" y="106"/>
                </a:cubicBezTo>
                <a:cubicBezTo>
                  <a:pt x="522" y="106"/>
                  <a:pt x="522" y="106"/>
                  <a:pt x="522" y="106"/>
                </a:cubicBezTo>
                <a:cubicBezTo>
                  <a:pt x="522" y="108"/>
                  <a:pt x="522" y="108"/>
                  <a:pt x="522" y="108"/>
                </a:cubicBezTo>
                <a:cubicBezTo>
                  <a:pt x="523" y="108"/>
                  <a:pt x="523" y="108"/>
                  <a:pt x="523" y="108"/>
                </a:cubicBezTo>
                <a:cubicBezTo>
                  <a:pt x="525" y="108"/>
                  <a:pt x="525" y="108"/>
                  <a:pt x="525" y="108"/>
                </a:cubicBezTo>
                <a:cubicBezTo>
                  <a:pt x="526" y="111"/>
                  <a:pt x="526" y="111"/>
                  <a:pt x="526" y="111"/>
                </a:cubicBezTo>
                <a:cubicBezTo>
                  <a:pt x="528" y="113"/>
                  <a:pt x="528" y="113"/>
                  <a:pt x="528" y="113"/>
                </a:cubicBezTo>
                <a:cubicBezTo>
                  <a:pt x="528" y="118"/>
                  <a:pt x="528" y="118"/>
                  <a:pt x="528" y="118"/>
                </a:cubicBezTo>
                <a:cubicBezTo>
                  <a:pt x="533" y="118"/>
                  <a:pt x="533" y="118"/>
                  <a:pt x="533" y="118"/>
                </a:cubicBezTo>
                <a:cubicBezTo>
                  <a:pt x="539" y="115"/>
                  <a:pt x="539" y="115"/>
                  <a:pt x="539" y="115"/>
                </a:cubicBezTo>
                <a:cubicBezTo>
                  <a:pt x="538" y="113"/>
                  <a:pt x="538" y="113"/>
                  <a:pt x="538" y="113"/>
                </a:cubicBezTo>
                <a:cubicBezTo>
                  <a:pt x="539" y="113"/>
                  <a:pt x="539" y="113"/>
                  <a:pt x="539" y="113"/>
                </a:cubicBezTo>
                <a:cubicBezTo>
                  <a:pt x="541" y="113"/>
                  <a:pt x="541" y="113"/>
                  <a:pt x="541" y="113"/>
                </a:cubicBezTo>
                <a:cubicBezTo>
                  <a:pt x="543" y="115"/>
                  <a:pt x="543" y="115"/>
                  <a:pt x="543" y="115"/>
                </a:cubicBezTo>
                <a:cubicBezTo>
                  <a:pt x="548" y="113"/>
                  <a:pt x="548" y="113"/>
                  <a:pt x="548" y="113"/>
                </a:cubicBezTo>
                <a:cubicBezTo>
                  <a:pt x="552" y="112"/>
                  <a:pt x="552" y="112"/>
                  <a:pt x="552" y="112"/>
                </a:cubicBezTo>
                <a:cubicBezTo>
                  <a:pt x="555" y="112"/>
                  <a:pt x="555" y="112"/>
                  <a:pt x="555" y="112"/>
                </a:cubicBezTo>
                <a:cubicBezTo>
                  <a:pt x="556" y="112"/>
                  <a:pt x="556" y="112"/>
                  <a:pt x="556" y="112"/>
                </a:cubicBezTo>
                <a:cubicBezTo>
                  <a:pt x="555" y="111"/>
                  <a:pt x="555" y="111"/>
                  <a:pt x="555" y="111"/>
                </a:cubicBezTo>
                <a:cubicBezTo>
                  <a:pt x="558" y="111"/>
                  <a:pt x="558" y="111"/>
                  <a:pt x="558" y="111"/>
                </a:cubicBezTo>
                <a:cubicBezTo>
                  <a:pt x="556" y="109"/>
                  <a:pt x="556" y="109"/>
                  <a:pt x="556" y="109"/>
                </a:cubicBezTo>
                <a:cubicBezTo>
                  <a:pt x="559" y="109"/>
                  <a:pt x="559" y="109"/>
                  <a:pt x="559" y="109"/>
                </a:cubicBezTo>
                <a:cubicBezTo>
                  <a:pt x="559" y="108"/>
                  <a:pt x="559" y="108"/>
                  <a:pt x="559" y="108"/>
                </a:cubicBezTo>
                <a:cubicBezTo>
                  <a:pt x="559" y="106"/>
                  <a:pt x="559" y="106"/>
                  <a:pt x="559" y="106"/>
                </a:cubicBezTo>
                <a:cubicBezTo>
                  <a:pt x="563" y="105"/>
                  <a:pt x="563" y="105"/>
                  <a:pt x="563" y="105"/>
                </a:cubicBezTo>
                <a:cubicBezTo>
                  <a:pt x="565" y="103"/>
                  <a:pt x="565" y="103"/>
                  <a:pt x="565" y="103"/>
                </a:cubicBezTo>
                <a:cubicBezTo>
                  <a:pt x="566" y="102"/>
                  <a:pt x="566" y="102"/>
                  <a:pt x="566" y="102"/>
                </a:cubicBezTo>
                <a:cubicBezTo>
                  <a:pt x="561" y="103"/>
                  <a:pt x="561" y="103"/>
                  <a:pt x="561" y="103"/>
                </a:cubicBezTo>
                <a:cubicBezTo>
                  <a:pt x="562" y="102"/>
                  <a:pt x="562" y="102"/>
                  <a:pt x="562" y="102"/>
                </a:cubicBezTo>
                <a:cubicBezTo>
                  <a:pt x="562" y="101"/>
                  <a:pt x="562" y="101"/>
                  <a:pt x="562" y="101"/>
                </a:cubicBezTo>
                <a:cubicBezTo>
                  <a:pt x="562" y="99"/>
                  <a:pt x="562" y="99"/>
                  <a:pt x="562" y="99"/>
                </a:cubicBezTo>
                <a:cubicBezTo>
                  <a:pt x="558" y="99"/>
                  <a:pt x="558" y="99"/>
                  <a:pt x="558" y="99"/>
                </a:cubicBezTo>
                <a:cubicBezTo>
                  <a:pt x="552" y="101"/>
                  <a:pt x="552" y="101"/>
                  <a:pt x="552" y="101"/>
                </a:cubicBezTo>
                <a:cubicBezTo>
                  <a:pt x="553" y="99"/>
                  <a:pt x="553" y="99"/>
                  <a:pt x="553" y="99"/>
                </a:cubicBezTo>
                <a:cubicBezTo>
                  <a:pt x="555" y="98"/>
                  <a:pt x="555" y="98"/>
                  <a:pt x="555" y="98"/>
                </a:cubicBezTo>
                <a:cubicBezTo>
                  <a:pt x="559" y="98"/>
                  <a:pt x="559" y="98"/>
                  <a:pt x="559" y="98"/>
                </a:cubicBezTo>
                <a:cubicBezTo>
                  <a:pt x="569" y="95"/>
                  <a:pt x="569" y="95"/>
                  <a:pt x="569" y="95"/>
                </a:cubicBezTo>
                <a:cubicBezTo>
                  <a:pt x="568" y="93"/>
                  <a:pt x="568" y="93"/>
                  <a:pt x="568" y="93"/>
                </a:cubicBezTo>
                <a:cubicBezTo>
                  <a:pt x="569" y="92"/>
                  <a:pt x="569" y="92"/>
                  <a:pt x="569" y="92"/>
                </a:cubicBezTo>
                <a:cubicBezTo>
                  <a:pt x="572" y="92"/>
                  <a:pt x="572" y="92"/>
                  <a:pt x="572" y="92"/>
                </a:cubicBezTo>
                <a:cubicBezTo>
                  <a:pt x="574" y="92"/>
                  <a:pt x="574" y="92"/>
                  <a:pt x="574" y="92"/>
                </a:cubicBezTo>
                <a:cubicBezTo>
                  <a:pt x="574" y="90"/>
                  <a:pt x="574" y="90"/>
                  <a:pt x="574" y="90"/>
                </a:cubicBezTo>
                <a:cubicBezTo>
                  <a:pt x="572" y="90"/>
                  <a:pt x="572" y="90"/>
                  <a:pt x="572" y="90"/>
                </a:cubicBezTo>
                <a:cubicBezTo>
                  <a:pt x="569" y="89"/>
                  <a:pt x="569" y="89"/>
                  <a:pt x="569" y="89"/>
                </a:cubicBezTo>
                <a:cubicBezTo>
                  <a:pt x="568" y="89"/>
                  <a:pt x="568" y="89"/>
                  <a:pt x="568" y="89"/>
                </a:cubicBezTo>
                <a:cubicBezTo>
                  <a:pt x="563" y="90"/>
                  <a:pt x="563" y="90"/>
                  <a:pt x="563" y="90"/>
                </a:cubicBezTo>
                <a:cubicBezTo>
                  <a:pt x="559" y="90"/>
                  <a:pt x="559" y="90"/>
                  <a:pt x="559" y="90"/>
                </a:cubicBezTo>
                <a:cubicBezTo>
                  <a:pt x="555" y="92"/>
                  <a:pt x="555" y="92"/>
                  <a:pt x="555" y="92"/>
                </a:cubicBezTo>
                <a:cubicBezTo>
                  <a:pt x="555" y="89"/>
                  <a:pt x="555" y="89"/>
                  <a:pt x="555" y="89"/>
                </a:cubicBezTo>
                <a:cubicBezTo>
                  <a:pt x="553" y="89"/>
                  <a:pt x="553" y="89"/>
                  <a:pt x="553" y="89"/>
                </a:cubicBezTo>
                <a:cubicBezTo>
                  <a:pt x="552" y="89"/>
                  <a:pt x="552" y="89"/>
                  <a:pt x="552" y="89"/>
                </a:cubicBezTo>
                <a:cubicBezTo>
                  <a:pt x="549" y="90"/>
                  <a:pt x="549" y="90"/>
                  <a:pt x="549" y="90"/>
                </a:cubicBezTo>
                <a:cubicBezTo>
                  <a:pt x="548" y="89"/>
                  <a:pt x="548" y="89"/>
                  <a:pt x="548" y="89"/>
                </a:cubicBezTo>
                <a:cubicBezTo>
                  <a:pt x="543" y="90"/>
                  <a:pt x="543" y="90"/>
                  <a:pt x="543" y="90"/>
                </a:cubicBezTo>
                <a:cubicBezTo>
                  <a:pt x="541" y="90"/>
                  <a:pt x="541" y="90"/>
                  <a:pt x="541" y="90"/>
                </a:cubicBezTo>
                <a:lnTo>
                  <a:pt x="543" y="92"/>
                </a:lnTo>
                <a:close/>
                <a:moveTo>
                  <a:pt x="533" y="139"/>
                </a:moveTo>
                <a:cubicBezTo>
                  <a:pt x="536" y="138"/>
                  <a:pt x="536" y="138"/>
                  <a:pt x="536" y="138"/>
                </a:cubicBezTo>
                <a:cubicBezTo>
                  <a:pt x="535" y="138"/>
                  <a:pt x="535" y="138"/>
                  <a:pt x="535" y="138"/>
                </a:cubicBezTo>
                <a:lnTo>
                  <a:pt x="533" y="139"/>
                </a:lnTo>
                <a:close/>
                <a:moveTo>
                  <a:pt x="592" y="217"/>
                </a:moveTo>
                <a:cubicBezTo>
                  <a:pt x="586" y="217"/>
                  <a:pt x="586" y="217"/>
                  <a:pt x="586" y="217"/>
                </a:cubicBezTo>
                <a:cubicBezTo>
                  <a:pt x="584" y="217"/>
                  <a:pt x="584" y="217"/>
                  <a:pt x="584" y="217"/>
                </a:cubicBezTo>
                <a:cubicBezTo>
                  <a:pt x="581" y="218"/>
                  <a:pt x="581" y="218"/>
                  <a:pt x="581" y="218"/>
                </a:cubicBezTo>
                <a:cubicBezTo>
                  <a:pt x="575" y="222"/>
                  <a:pt x="575" y="222"/>
                  <a:pt x="575" y="222"/>
                </a:cubicBezTo>
                <a:cubicBezTo>
                  <a:pt x="575" y="224"/>
                  <a:pt x="575" y="224"/>
                  <a:pt x="575" y="224"/>
                </a:cubicBezTo>
                <a:cubicBezTo>
                  <a:pt x="575" y="225"/>
                  <a:pt x="575" y="225"/>
                  <a:pt x="575" y="225"/>
                </a:cubicBezTo>
                <a:cubicBezTo>
                  <a:pt x="578" y="225"/>
                  <a:pt x="578" y="225"/>
                  <a:pt x="578" y="225"/>
                </a:cubicBezTo>
                <a:cubicBezTo>
                  <a:pt x="579" y="225"/>
                  <a:pt x="579" y="225"/>
                  <a:pt x="579" y="225"/>
                </a:cubicBezTo>
                <a:cubicBezTo>
                  <a:pt x="581" y="225"/>
                  <a:pt x="581" y="225"/>
                  <a:pt x="581" y="225"/>
                </a:cubicBezTo>
                <a:cubicBezTo>
                  <a:pt x="582" y="225"/>
                  <a:pt x="582" y="225"/>
                  <a:pt x="582" y="225"/>
                </a:cubicBezTo>
                <a:cubicBezTo>
                  <a:pt x="585" y="224"/>
                  <a:pt x="585" y="224"/>
                  <a:pt x="585" y="224"/>
                </a:cubicBezTo>
                <a:cubicBezTo>
                  <a:pt x="592" y="221"/>
                  <a:pt x="592" y="221"/>
                  <a:pt x="592" y="221"/>
                </a:cubicBezTo>
                <a:cubicBezTo>
                  <a:pt x="598" y="217"/>
                  <a:pt x="598" y="217"/>
                  <a:pt x="598" y="217"/>
                </a:cubicBezTo>
                <a:cubicBezTo>
                  <a:pt x="595" y="215"/>
                  <a:pt x="595" y="215"/>
                  <a:pt x="595" y="215"/>
                </a:cubicBezTo>
                <a:lnTo>
                  <a:pt x="592" y="217"/>
                </a:lnTo>
                <a:close/>
                <a:moveTo>
                  <a:pt x="681" y="164"/>
                </a:moveTo>
                <a:cubicBezTo>
                  <a:pt x="685" y="165"/>
                  <a:pt x="685" y="165"/>
                  <a:pt x="685" y="165"/>
                </a:cubicBezTo>
                <a:cubicBezTo>
                  <a:pt x="692" y="164"/>
                  <a:pt x="692" y="164"/>
                  <a:pt x="692" y="164"/>
                </a:cubicBezTo>
                <a:cubicBezTo>
                  <a:pt x="697" y="162"/>
                  <a:pt x="697" y="162"/>
                  <a:pt x="697" y="162"/>
                </a:cubicBezTo>
                <a:cubicBezTo>
                  <a:pt x="701" y="161"/>
                  <a:pt x="701" y="161"/>
                  <a:pt x="701" y="161"/>
                </a:cubicBezTo>
                <a:cubicBezTo>
                  <a:pt x="703" y="156"/>
                  <a:pt x="703" y="156"/>
                  <a:pt x="703" y="156"/>
                </a:cubicBezTo>
                <a:cubicBezTo>
                  <a:pt x="704" y="155"/>
                  <a:pt x="704" y="155"/>
                  <a:pt x="704" y="155"/>
                </a:cubicBezTo>
                <a:cubicBezTo>
                  <a:pt x="705" y="154"/>
                  <a:pt x="705" y="154"/>
                  <a:pt x="705" y="154"/>
                </a:cubicBezTo>
                <a:cubicBezTo>
                  <a:pt x="704" y="152"/>
                  <a:pt x="704" y="152"/>
                  <a:pt x="704" y="152"/>
                </a:cubicBezTo>
                <a:cubicBezTo>
                  <a:pt x="700" y="152"/>
                  <a:pt x="700" y="152"/>
                  <a:pt x="700" y="152"/>
                </a:cubicBezTo>
                <a:cubicBezTo>
                  <a:pt x="694" y="152"/>
                  <a:pt x="694" y="152"/>
                  <a:pt x="694" y="152"/>
                </a:cubicBezTo>
                <a:cubicBezTo>
                  <a:pt x="685" y="156"/>
                  <a:pt x="685" y="156"/>
                  <a:pt x="685" y="156"/>
                </a:cubicBezTo>
                <a:cubicBezTo>
                  <a:pt x="681" y="159"/>
                  <a:pt x="681" y="159"/>
                  <a:pt x="681" y="159"/>
                </a:cubicBezTo>
                <a:cubicBezTo>
                  <a:pt x="680" y="161"/>
                  <a:pt x="680" y="161"/>
                  <a:pt x="680" y="161"/>
                </a:cubicBezTo>
                <a:cubicBezTo>
                  <a:pt x="681" y="162"/>
                  <a:pt x="681" y="162"/>
                  <a:pt x="681" y="162"/>
                </a:cubicBezTo>
                <a:cubicBezTo>
                  <a:pt x="680" y="164"/>
                  <a:pt x="680" y="164"/>
                  <a:pt x="680" y="164"/>
                </a:cubicBezTo>
                <a:lnTo>
                  <a:pt x="681" y="164"/>
                </a:lnTo>
                <a:close/>
                <a:moveTo>
                  <a:pt x="811" y="169"/>
                </a:moveTo>
                <a:cubicBezTo>
                  <a:pt x="814" y="168"/>
                  <a:pt x="814" y="168"/>
                  <a:pt x="814" y="168"/>
                </a:cubicBezTo>
                <a:cubicBezTo>
                  <a:pt x="813" y="168"/>
                  <a:pt x="813" y="168"/>
                  <a:pt x="813" y="168"/>
                </a:cubicBezTo>
                <a:cubicBezTo>
                  <a:pt x="811" y="168"/>
                  <a:pt x="811" y="168"/>
                  <a:pt x="811" y="168"/>
                </a:cubicBezTo>
                <a:cubicBezTo>
                  <a:pt x="811" y="166"/>
                  <a:pt x="811" y="166"/>
                  <a:pt x="811" y="166"/>
                </a:cubicBezTo>
                <a:cubicBezTo>
                  <a:pt x="810" y="168"/>
                  <a:pt x="810" y="168"/>
                  <a:pt x="810" y="168"/>
                </a:cubicBezTo>
                <a:cubicBezTo>
                  <a:pt x="809" y="168"/>
                  <a:pt x="809" y="168"/>
                  <a:pt x="809" y="168"/>
                </a:cubicBezTo>
                <a:cubicBezTo>
                  <a:pt x="809" y="171"/>
                  <a:pt x="809" y="171"/>
                  <a:pt x="809" y="171"/>
                </a:cubicBezTo>
                <a:cubicBezTo>
                  <a:pt x="807" y="169"/>
                  <a:pt x="807" y="169"/>
                  <a:pt x="807" y="169"/>
                </a:cubicBezTo>
                <a:cubicBezTo>
                  <a:pt x="806" y="168"/>
                  <a:pt x="806" y="168"/>
                  <a:pt x="806" y="168"/>
                </a:cubicBezTo>
                <a:cubicBezTo>
                  <a:pt x="804" y="169"/>
                  <a:pt x="804" y="169"/>
                  <a:pt x="804" y="169"/>
                </a:cubicBezTo>
                <a:cubicBezTo>
                  <a:pt x="804" y="168"/>
                  <a:pt x="804" y="168"/>
                  <a:pt x="804" y="168"/>
                </a:cubicBezTo>
                <a:cubicBezTo>
                  <a:pt x="801" y="168"/>
                  <a:pt x="801" y="168"/>
                  <a:pt x="801" y="168"/>
                </a:cubicBezTo>
                <a:cubicBezTo>
                  <a:pt x="803" y="165"/>
                  <a:pt x="803" y="165"/>
                  <a:pt x="803" y="165"/>
                </a:cubicBezTo>
                <a:cubicBezTo>
                  <a:pt x="806" y="164"/>
                  <a:pt x="806" y="164"/>
                  <a:pt x="806" y="164"/>
                </a:cubicBezTo>
                <a:cubicBezTo>
                  <a:pt x="804" y="164"/>
                  <a:pt x="804" y="164"/>
                  <a:pt x="804" y="164"/>
                </a:cubicBezTo>
                <a:cubicBezTo>
                  <a:pt x="801" y="165"/>
                  <a:pt x="801" y="165"/>
                  <a:pt x="801" y="165"/>
                </a:cubicBezTo>
                <a:cubicBezTo>
                  <a:pt x="799" y="164"/>
                  <a:pt x="799" y="164"/>
                  <a:pt x="799" y="164"/>
                </a:cubicBezTo>
                <a:cubicBezTo>
                  <a:pt x="796" y="165"/>
                  <a:pt x="796" y="165"/>
                  <a:pt x="796" y="165"/>
                </a:cubicBezTo>
                <a:cubicBezTo>
                  <a:pt x="794" y="164"/>
                  <a:pt x="794" y="164"/>
                  <a:pt x="794" y="164"/>
                </a:cubicBezTo>
                <a:cubicBezTo>
                  <a:pt x="796" y="164"/>
                  <a:pt x="796" y="164"/>
                  <a:pt x="796" y="164"/>
                </a:cubicBezTo>
                <a:cubicBezTo>
                  <a:pt x="797" y="164"/>
                  <a:pt x="797" y="164"/>
                  <a:pt x="797" y="164"/>
                </a:cubicBezTo>
                <a:cubicBezTo>
                  <a:pt x="797" y="162"/>
                  <a:pt x="797" y="162"/>
                  <a:pt x="797" y="162"/>
                </a:cubicBezTo>
                <a:cubicBezTo>
                  <a:pt x="799" y="161"/>
                  <a:pt x="799" y="161"/>
                  <a:pt x="799" y="161"/>
                </a:cubicBezTo>
                <a:cubicBezTo>
                  <a:pt x="797" y="159"/>
                  <a:pt x="797" y="159"/>
                  <a:pt x="797" y="159"/>
                </a:cubicBezTo>
                <a:cubicBezTo>
                  <a:pt x="796" y="158"/>
                  <a:pt x="796" y="158"/>
                  <a:pt x="796" y="158"/>
                </a:cubicBezTo>
                <a:cubicBezTo>
                  <a:pt x="793" y="159"/>
                  <a:pt x="793" y="159"/>
                  <a:pt x="793" y="159"/>
                </a:cubicBezTo>
                <a:cubicBezTo>
                  <a:pt x="793" y="158"/>
                  <a:pt x="793" y="158"/>
                  <a:pt x="793" y="158"/>
                </a:cubicBezTo>
                <a:cubicBezTo>
                  <a:pt x="791" y="158"/>
                  <a:pt x="791" y="158"/>
                  <a:pt x="791" y="158"/>
                </a:cubicBezTo>
                <a:cubicBezTo>
                  <a:pt x="794" y="156"/>
                  <a:pt x="794" y="156"/>
                  <a:pt x="794" y="156"/>
                </a:cubicBezTo>
                <a:cubicBezTo>
                  <a:pt x="793" y="155"/>
                  <a:pt x="793" y="155"/>
                  <a:pt x="793" y="155"/>
                </a:cubicBezTo>
                <a:cubicBezTo>
                  <a:pt x="791" y="156"/>
                  <a:pt x="791" y="156"/>
                  <a:pt x="791" y="156"/>
                </a:cubicBezTo>
                <a:cubicBezTo>
                  <a:pt x="789" y="158"/>
                  <a:pt x="789" y="158"/>
                  <a:pt x="789" y="158"/>
                </a:cubicBezTo>
                <a:cubicBezTo>
                  <a:pt x="787" y="159"/>
                  <a:pt x="787" y="159"/>
                  <a:pt x="787" y="159"/>
                </a:cubicBezTo>
                <a:cubicBezTo>
                  <a:pt x="787" y="158"/>
                  <a:pt x="787" y="158"/>
                  <a:pt x="787" y="158"/>
                </a:cubicBezTo>
                <a:cubicBezTo>
                  <a:pt x="789" y="156"/>
                  <a:pt x="789" y="156"/>
                  <a:pt x="789" y="156"/>
                </a:cubicBezTo>
                <a:cubicBezTo>
                  <a:pt x="787" y="156"/>
                  <a:pt x="787" y="156"/>
                  <a:pt x="787" y="156"/>
                </a:cubicBezTo>
                <a:cubicBezTo>
                  <a:pt x="786" y="156"/>
                  <a:pt x="786" y="156"/>
                  <a:pt x="786" y="156"/>
                </a:cubicBezTo>
                <a:cubicBezTo>
                  <a:pt x="781" y="159"/>
                  <a:pt x="781" y="159"/>
                  <a:pt x="781" y="159"/>
                </a:cubicBezTo>
                <a:cubicBezTo>
                  <a:pt x="784" y="156"/>
                  <a:pt x="784" y="156"/>
                  <a:pt x="784" y="156"/>
                </a:cubicBezTo>
                <a:cubicBezTo>
                  <a:pt x="787" y="154"/>
                  <a:pt x="787" y="154"/>
                  <a:pt x="787" y="154"/>
                </a:cubicBezTo>
                <a:cubicBezTo>
                  <a:pt x="783" y="156"/>
                  <a:pt x="783" y="156"/>
                  <a:pt x="783" y="156"/>
                </a:cubicBezTo>
                <a:cubicBezTo>
                  <a:pt x="777" y="158"/>
                  <a:pt x="777" y="158"/>
                  <a:pt x="777" y="158"/>
                </a:cubicBezTo>
                <a:cubicBezTo>
                  <a:pt x="780" y="156"/>
                  <a:pt x="780" y="156"/>
                  <a:pt x="780" y="156"/>
                </a:cubicBezTo>
                <a:cubicBezTo>
                  <a:pt x="783" y="155"/>
                  <a:pt x="783" y="155"/>
                  <a:pt x="783" y="155"/>
                </a:cubicBezTo>
                <a:cubicBezTo>
                  <a:pt x="780" y="154"/>
                  <a:pt x="780" y="154"/>
                  <a:pt x="780" y="154"/>
                </a:cubicBezTo>
                <a:cubicBezTo>
                  <a:pt x="778" y="154"/>
                  <a:pt x="778" y="154"/>
                  <a:pt x="778" y="154"/>
                </a:cubicBezTo>
                <a:cubicBezTo>
                  <a:pt x="780" y="152"/>
                  <a:pt x="780" y="152"/>
                  <a:pt x="780" y="152"/>
                </a:cubicBezTo>
                <a:cubicBezTo>
                  <a:pt x="777" y="152"/>
                  <a:pt x="777" y="152"/>
                  <a:pt x="777" y="152"/>
                </a:cubicBezTo>
                <a:cubicBezTo>
                  <a:pt x="776" y="152"/>
                  <a:pt x="776" y="152"/>
                  <a:pt x="776" y="152"/>
                </a:cubicBezTo>
                <a:cubicBezTo>
                  <a:pt x="774" y="152"/>
                  <a:pt x="774" y="152"/>
                  <a:pt x="774" y="152"/>
                </a:cubicBezTo>
                <a:cubicBezTo>
                  <a:pt x="773" y="152"/>
                  <a:pt x="773" y="152"/>
                  <a:pt x="773" y="152"/>
                </a:cubicBezTo>
                <a:cubicBezTo>
                  <a:pt x="771" y="152"/>
                  <a:pt x="771" y="152"/>
                  <a:pt x="771" y="152"/>
                </a:cubicBezTo>
                <a:cubicBezTo>
                  <a:pt x="776" y="151"/>
                  <a:pt x="776" y="151"/>
                  <a:pt x="776" y="151"/>
                </a:cubicBezTo>
                <a:cubicBezTo>
                  <a:pt x="777" y="151"/>
                  <a:pt x="777" y="151"/>
                  <a:pt x="777" y="151"/>
                </a:cubicBezTo>
                <a:cubicBezTo>
                  <a:pt x="774" y="149"/>
                  <a:pt x="774" y="149"/>
                  <a:pt x="774" y="149"/>
                </a:cubicBezTo>
                <a:cubicBezTo>
                  <a:pt x="773" y="149"/>
                  <a:pt x="773" y="149"/>
                  <a:pt x="773" y="149"/>
                </a:cubicBezTo>
                <a:cubicBezTo>
                  <a:pt x="770" y="151"/>
                  <a:pt x="770" y="151"/>
                  <a:pt x="770" y="151"/>
                </a:cubicBezTo>
                <a:cubicBezTo>
                  <a:pt x="771" y="149"/>
                  <a:pt x="771" y="149"/>
                  <a:pt x="771" y="149"/>
                </a:cubicBezTo>
                <a:cubicBezTo>
                  <a:pt x="767" y="149"/>
                  <a:pt x="767" y="149"/>
                  <a:pt x="767" y="149"/>
                </a:cubicBezTo>
                <a:cubicBezTo>
                  <a:pt x="766" y="148"/>
                  <a:pt x="766" y="148"/>
                  <a:pt x="766" y="148"/>
                </a:cubicBezTo>
                <a:cubicBezTo>
                  <a:pt x="767" y="148"/>
                  <a:pt x="767" y="148"/>
                  <a:pt x="767" y="148"/>
                </a:cubicBezTo>
                <a:cubicBezTo>
                  <a:pt x="771" y="148"/>
                  <a:pt x="771" y="148"/>
                  <a:pt x="771" y="148"/>
                </a:cubicBezTo>
                <a:cubicBezTo>
                  <a:pt x="768" y="146"/>
                  <a:pt x="768" y="146"/>
                  <a:pt x="768" y="146"/>
                </a:cubicBezTo>
                <a:cubicBezTo>
                  <a:pt x="774" y="146"/>
                  <a:pt x="774" y="146"/>
                  <a:pt x="774" y="146"/>
                </a:cubicBezTo>
                <a:cubicBezTo>
                  <a:pt x="770" y="145"/>
                  <a:pt x="770" y="145"/>
                  <a:pt x="770" y="145"/>
                </a:cubicBezTo>
                <a:cubicBezTo>
                  <a:pt x="774" y="144"/>
                  <a:pt x="774" y="144"/>
                  <a:pt x="774" y="144"/>
                </a:cubicBezTo>
                <a:cubicBezTo>
                  <a:pt x="777" y="144"/>
                  <a:pt x="777" y="144"/>
                  <a:pt x="777" y="144"/>
                </a:cubicBezTo>
                <a:cubicBezTo>
                  <a:pt x="774" y="142"/>
                  <a:pt x="774" y="142"/>
                  <a:pt x="774" y="142"/>
                </a:cubicBezTo>
                <a:cubicBezTo>
                  <a:pt x="776" y="142"/>
                  <a:pt x="776" y="142"/>
                  <a:pt x="776" y="142"/>
                </a:cubicBezTo>
                <a:cubicBezTo>
                  <a:pt x="773" y="141"/>
                  <a:pt x="773" y="141"/>
                  <a:pt x="773" y="141"/>
                </a:cubicBezTo>
                <a:cubicBezTo>
                  <a:pt x="771" y="141"/>
                  <a:pt x="771" y="141"/>
                  <a:pt x="771" y="141"/>
                </a:cubicBezTo>
                <a:cubicBezTo>
                  <a:pt x="767" y="141"/>
                  <a:pt x="767" y="141"/>
                  <a:pt x="767" y="141"/>
                </a:cubicBezTo>
                <a:cubicBezTo>
                  <a:pt x="770" y="139"/>
                  <a:pt x="770" y="139"/>
                  <a:pt x="770" y="139"/>
                </a:cubicBezTo>
                <a:cubicBezTo>
                  <a:pt x="773" y="139"/>
                  <a:pt x="773" y="139"/>
                  <a:pt x="773" y="139"/>
                </a:cubicBezTo>
                <a:cubicBezTo>
                  <a:pt x="777" y="141"/>
                  <a:pt x="777" y="141"/>
                  <a:pt x="777" y="141"/>
                </a:cubicBezTo>
                <a:cubicBezTo>
                  <a:pt x="780" y="142"/>
                  <a:pt x="780" y="142"/>
                  <a:pt x="780" y="142"/>
                </a:cubicBezTo>
                <a:cubicBezTo>
                  <a:pt x="783" y="142"/>
                  <a:pt x="783" y="142"/>
                  <a:pt x="783" y="142"/>
                </a:cubicBezTo>
                <a:cubicBezTo>
                  <a:pt x="787" y="142"/>
                  <a:pt x="787" y="142"/>
                  <a:pt x="787" y="142"/>
                </a:cubicBezTo>
                <a:cubicBezTo>
                  <a:pt x="789" y="142"/>
                  <a:pt x="789" y="142"/>
                  <a:pt x="789" y="142"/>
                </a:cubicBezTo>
                <a:cubicBezTo>
                  <a:pt x="787" y="141"/>
                  <a:pt x="787" y="141"/>
                  <a:pt x="787" y="141"/>
                </a:cubicBezTo>
                <a:cubicBezTo>
                  <a:pt x="786" y="139"/>
                  <a:pt x="786" y="139"/>
                  <a:pt x="786" y="139"/>
                </a:cubicBezTo>
                <a:cubicBezTo>
                  <a:pt x="783" y="138"/>
                  <a:pt x="783" y="138"/>
                  <a:pt x="783" y="138"/>
                </a:cubicBezTo>
                <a:cubicBezTo>
                  <a:pt x="776" y="138"/>
                  <a:pt x="776" y="138"/>
                  <a:pt x="776" y="138"/>
                </a:cubicBezTo>
                <a:cubicBezTo>
                  <a:pt x="773" y="138"/>
                  <a:pt x="773" y="138"/>
                  <a:pt x="773" y="138"/>
                </a:cubicBezTo>
                <a:cubicBezTo>
                  <a:pt x="770" y="138"/>
                  <a:pt x="770" y="138"/>
                  <a:pt x="770" y="138"/>
                </a:cubicBezTo>
                <a:cubicBezTo>
                  <a:pt x="780" y="135"/>
                  <a:pt x="780" y="135"/>
                  <a:pt x="780" y="135"/>
                </a:cubicBezTo>
                <a:cubicBezTo>
                  <a:pt x="784" y="135"/>
                  <a:pt x="784" y="135"/>
                  <a:pt x="784" y="135"/>
                </a:cubicBezTo>
                <a:cubicBezTo>
                  <a:pt x="787" y="135"/>
                  <a:pt x="787" y="135"/>
                  <a:pt x="787" y="135"/>
                </a:cubicBezTo>
                <a:cubicBezTo>
                  <a:pt x="789" y="133"/>
                  <a:pt x="789" y="133"/>
                  <a:pt x="789" y="133"/>
                </a:cubicBezTo>
                <a:cubicBezTo>
                  <a:pt x="787" y="131"/>
                  <a:pt x="787" y="131"/>
                  <a:pt x="787" y="131"/>
                </a:cubicBezTo>
                <a:cubicBezTo>
                  <a:pt x="786" y="129"/>
                  <a:pt x="786" y="129"/>
                  <a:pt x="786" y="129"/>
                </a:cubicBezTo>
                <a:cubicBezTo>
                  <a:pt x="783" y="129"/>
                  <a:pt x="783" y="129"/>
                  <a:pt x="783" y="129"/>
                </a:cubicBezTo>
                <a:cubicBezTo>
                  <a:pt x="781" y="131"/>
                  <a:pt x="781" y="131"/>
                  <a:pt x="781" y="131"/>
                </a:cubicBezTo>
                <a:cubicBezTo>
                  <a:pt x="777" y="132"/>
                  <a:pt x="777" y="132"/>
                  <a:pt x="777" y="132"/>
                </a:cubicBezTo>
                <a:cubicBezTo>
                  <a:pt x="775" y="133"/>
                  <a:pt x="775" y="133"/>
                  <a:pt x="775" y="133"/>
                </a:cubicBezTo>
                <a:cubicBezTo>
                  <a:pt x="777" y="131"/>
                  <a:pt x="777" y="131"/>
                  <a:pt x="777" y="131"/>
                </a:cubicBezTo>
                <a:cubicBezTo>
                  <a:pt x="776" y="131"/>
                  <a:pt x="776" y="131"/>
                  <a:pt x="776" y="131"/>
                </a:cubicBezTo>
                <a:cubicBezTo>
                  <a:pt x="773" y="131"/>
                  <a:pt x="773" y="131"/>
                  <a:pt x="773" y="131"/>
                </a:cubicBezTo>
                <a:cubicBezTo>
                  <a:pt x="770" y="131"/>
                  <a:pt x="770" y="131"/>
                  <a:pt x="770" y="131"/>
                </a:cubicBezTo>
                <a:cubicBezTo>
                  <a:pt x="777" y="129"/>
                  <a:pt x="777" y="129"/>
                  <a:pt x="777" y="129"/>
                </a:cubicBezTo>
                <a:cubicBezTo>
                  <a:pt x="780" y="128"/>
                  <a:pt x="780" y="128"/>
                  <a:pt x="780" y="128"/>
                </a:cubicBezTo>
                <a:cubicBezTo>
                  <a:pt x="781" y="128"/>
                  <a:pt x="781" y="128"/>
                  <a:pt x="781" y="128"/>
                </a:cubicBezTo>
                <a:cubicBezTo>
                  <a:pt x="783" y="126"/>
                  <a:pt x="783" y="126"/>
                  <a:pt x="783" y="126"/>
                </a:cubicBezTo>
                <a:cubicBezTo>
                  <a:pt x="784" y="126"/>
                  <a:pt x="784" y="126"/>
                  <a:pt x="784" y="126"/>
                </a:cubicBezTo>
                <a:cubicBezTo>
                  <a:pt x="780" y="125"/>
                  <a:pt x="780" y="125"/>
                  <a:pt x="780" y="125"/>
                </a:cubicBezTo>
                <a:cubicBezTo>
                  <a:pt x="776" y="123"/>
                  <a:pt x="776" y="123"/>
                  <a:pt x="776" y="123"/>
                </a:cubicBezTo>
                <a:cubicBezTo>
                  <a:pt x="768" y="125"/>
                  <a:pt x="768" y="125"/>
                  <a:pt x="768" y="125"/>
                </a:cubicBezTo>
                <a:cubicBezTo>
                  <a:pt x="774" y="123"/>
                  <a:pt x="774" y="123"/>
                  <a:pt x="774" y="123"/>
                </a:cubicBezTo>
                <a:cubicBezTo>
                  <a:pt x="771" y="122"/>
                  <a:pt x="771" y="122"/>
                  <a:pt x="771" y="122"/>
                </a:cubicBezTo>
                <a:cubicBezTo>
                  <a:pt x="768" y="123"/>
                  <a:pt x="768" y="123"/>
                  <a:pt x="768" y="123"/>
                </a:cubicBezTo>
                <a:cubicBezTo>
                  <a:pt x="764" y="125"/>
                  <a:pt x="764" y="125"/>
                  <a:pt x="764" y="125"/>
                </a:cubicBezTo>
                <a:cubicBezTo>
                  <a:pt x="758" y="128"/>
                  <a:pt x="758" y="128"/>
                  <a:pt x="758" y="128"/>
                </a:cubicBezTo>
                <a:cubicBezTo>
                  <a:pt x="753" y="132"/>
                  <a:pt x="753" y="132"/>
                  <a:pt x="753" y="132"/>
                </a:cubicBezTo>
                <a:cubicBezTo>
                  <a:pt x="760" y="126"/>
                  <a:pt x="760" y="126"/>
                  <a:pt x="760" y="126"/>
                </a:cubicBezTo>
                <a:cubicBezTo>
                  <a:pt x="757" y="126"/>
                  <a:pt x="757" y="126"/>
                  <a:pt x="757" y="126"/>
                </a:cubicBezTo>
                <a:cubicBezTo>
                  <a:pt x="756" y="126"/>
                  <a:pt x="756" y="126"/>
                  <a:pt x="756" y="126"/>
                </a:cubicBezTo>
                <a:cubicBezTo>
                  <a:pt x="753" y="128"/>
                  <a:pt x="753" y="128"/>
                  <a:pt x="753" y="128"/>
                </a:cubicBezTo>
                <a:cubicBezTo>
                  <a:pt x="751" y="128"/>
                  <a:pt x="751" y="128"/>
                  <a:pt x="751" y="128"/>
                </a:cubicBezTo>
                <a:cubicBezTo>
                  <a:pt x="754" y="126"/>
                  <a:pt x="754" y="126"/>
                  <a:pt x="754" y="126"/>
                </a:cubicBezTo>
                <a:cubicBezTo>
                  <a:pt x="757" y="125"/>
                  <a:pt x="757" y="125"/>
                  <a:pt x="757" y="125"/>
                </a:cubicBezTo>
                <a:cubicBezTo>
                  <a:pt x="761" y="125"/>
                  <a:pt x="761" y="125"/>
                  <a:pt x="761" y="125"/>
                </a:cubicBezTo>
                <a:cubicBezTo>
                  <a:pt x="766" y="123"/>
                  <a:pt x="766" y="123"/>
                  <a:pt x="766" y="123"/>
                </a:cubicBezTo>
                <a:cubicBezTo>
                  <a:pt x="768" y="121"/>
                  <a:pt x="768" y="121"/>
                  <a:pt x="768" y="121"/>
                </a:cubicBezTo>
                <a:cubicBezTo>
                  <a:pt x="766" y="121"/>
                  <a:pt x="766" y="121"/>
                  <a:pt x="766" y="121"/>
                </a:cubicBezTo>
                <a:cubicBezTo>
                  <a:pt x="761" y="122"/>
                  <a:pt x="761" y="122"/>
                  <a:pt x="761" y="122"/>
                </a:cubicBezTo>
                <a:cubicBezTo>
                  <a:pt x="754" y="123"/>
                  <a:pt x="754" y="123"/>
                  <a:pt x="754" y="123"/>
                </a:cubicBezTo>
                <a:cubicBezTo>
                  <a:pt x="751" y="125"/>
                  <a:pt x="751" y="125"/>
                  <a:pt x="751" y="125"/>
                </a:cubicBezTo>
                <a:cubicBezTo>
                  <a:pt x="750" y="125"/>
                  <a:pt x="750" y="125"/>
                  <a:pt x="750" y="125"/>
                </a:cubicBezTo>
                <a:cubicBezTo>
                  <a:pt x="753" y="123"/>
                  <a:pt x="753" y="123"/>
                  <a:pt x="753" y="123"/>
                </a:cubicBezTo>
                <a:cubicBezTo>
                  <a:pt x="751" y="123"/>
                  <a:pt x="751" y="123"/>
                  <a:pt x="751" y="123"/>
                </a:cubicBezTo>
                <a:cubicBezTo>
                  <a:pt x="750" y="123"/>
                  <a:pt x="750" y="123"/>
                  <a:pt x="750" y="123"/>
                </a:cubicBezTo>
                <a:cubicBezTo>
                  <a:pt x="754" y="121"/>
                  <a:pt x="754" y="121"/>
                  <a:pt x="754" y="121"/>
                </a:cubicBezTo>
                <a:cubicBezTo>
                  <a:pt x="757" y="121"/>
                  <a:pt x="757" y="121"/>
                  <a:pt x="757" y="121"/>
                </a:cubicBezTo>
                <a:cubicBezTo>
                  <a:pt x="760" y="121"/>
                  <a:pt x="760" y="121"/>
                  <a:pt x="760" y="121"/>
                </a:cubicBezTo>
                <a:cubicBezTo>
                  <a:pt x="763" y="119"/>
                  <a:pt x="763" y="119"/>
                  <a:pt x="763" y="119"/>
                </a:cubicBezTo>
                <a:cubicBezTo>
                  <a:pt x="764" y="119"/>
                  <a:pt x="764" y="119"/>
                  <a:pt x="764" y="119"/>
                </a:cubicBezTo>
                <a:cubicBezTo>
                  <a:pt x="766" y="118"/>
                  <a:pt x="766" y="118"/>
                  <a:pt x="766" y="118"/>
                </a:cubicBezTo>
                <a:cubicBezTo>
                  <a:pt x="766" y="116"/>
                  <a:pt x="766" y="116"/>
                  <a:pt x="766" y="116"/>
                </a:cubicBezTo>
                <a:cubicBezTo>
                  <a:pt x="763" y="115"/>
                  <a:pt x="763" y="115"/>
                  <a:pt x="763" y="115"/>
                </a:cubicBezTo>
                <a:cubicBezTo>
                  <a:pt x="757" y="115"/>
                  <a:pt x="757" y="115"/>
                  <a:pt x="757" y="115"/>
                </a:cubicBezTo>
                <a:cubicBezTo>
                  <a:pt x="754" y="116"/>
                  <a:pt x="754" y="116"/>
                  <a:pt x="754" y="116"/>
                </a:cubicBezTo>
                <a:cubicBezTo>
                  <a:pt x="751" y="118"/>
                  <a:pt x="751" y="118"/>
                  <a:pt x="751" y="118"/>
                </a:cubicBezTo>
                <a:cubicBezTo>
                  <a:pt x="748" y="119"/>
                  <a:pt x="748" y="119"/>
                  <a:pt x="748" y="119"/>
                </a:cubicBezTo>
                <a:cubicBezTo>
                  <a:pt x="744" y="121"/>
                  <a:pt x="744" y="121"/>
                  <a:pt x="744" y="121"/>
                </a:cubicBezTo>
                <a:cubicBezTo>
                  <a:pt x="747" y="119"/>
                  <a:pt x="747" y="119"/>
                  <a:pt x="747" y="119"/>
                </a:cubicBezTo>
                <a:cubicBezTo>
                  <a:pt x="750" y="118"/>
                  <a:pt x="750" y="118"/>
                  <a:pt x="750" y="118"/>
                </a:cubicBezTo>
                <a:cubicBezTo>
                  <a:pt x="747" y="118"/>
                  <a:pt x="747" y="118"/>
                  <a:pt x="747" y="118"/>
                </a:cubicBezTo>
                <a:cubicBezTo>
                  <a:pt x="746" y="118"/>
                  <a:pt x="746" y="118"/>
                  <a:pt x="746" y="118"/>
                </a:cubicBezTo>
                <a:cubicBezTo>
                  <a:pt x="746" y="116"/>
                  <a:pt x="746" y="116"/>
                  <a:pt x="746" y="116"/>
                </a:cubicBezTo>
                <a:cubicBezTo>
                  <a:pt x="748" y="115"/>
                  <a:pt x="748" y="115"/>
                  <a:pt x="748" y="115"/>
                </a:cubicBezTo>
                <a:cubicBezTo>
                  <a:pt x="746" y="115"/>
                  <a:pt x="746" y="115"/>
                  <a:pt x="746" y="115"/>
                </a:cubicBezTo>
                <a:cubicBezTo>
                  <a:pt x="744" y="116"/>
                  <a:pt x="744" y="116"/>
                  <a:pt x="744" y="116"/>
                </a:cubicBezTo>
                <a:cubicBezTo>
                  <a:pt x="740" y="119"/>
                  <a:pt x="740" y="119"/>
                  <a:pt x="740" y="119"/>
                </a:cubicBezTo>
                <a:cubicBezTo>
                  <a:pt x="743" y="116"/>
                  <a:pt x="743" y="116"/>
                  <a:pt x="743" y="116"/>
                </a:cubicBezTo>
                <a:cubicBezTo>
                  <a:pt x="740" y="116"/>
                  <a:pt x="740" y="116"/>
                  <a:pt x="740" y="116"/>
                </a:cubicBezTo>
                <a:cubicBezTo>
                  <a:pt x="743" y="115"/>
                  <a:pt x="743" y="115"/>
                  <a:pt x="743" y="115"/>
                </a:cubicBezTo>
                <a:cubicBezTo>
                  <a:pt x="743" y="113"/>
                  <a:pt x="743" y="113"/>
                  <a:pt x="743" y="113"/>
                </a:cubicBezTo>
                <a:cubicBezTo>
                  <a:pt x="741" y="113"/>
                  <a:pt x="741" y="113"/>
                  <a:pt x="741" y="113"/>
                </a:cubicBezTo>
                <a:cubicBezTo>
                  <a:pt x="738" y="115"/>
                  <a:pt x="738" y="115"/>
                  <a:pt x="738" y="115"/>
                </a:cubicBezTo>
                <a:cubicBezTo>
                  <a:pt x="737" y="116"/>
                  <a:pt x="737" y="116"/>
                  <a:pt x="737" y="116"/>
                </a:cubicBezTo>
                <a:cubicBezTo>
                  <a:pt x="735" y="116"/>
                  <a:pt x="735" y="116"/>
                  <a:pt x="735" y="116"/>
                </a:cubicBezTo>
                <a:cubicBezTo>
                  <a:pt x="734" y="116"/>
                  <a:pt x="734" y="116"/>
                  <a:pt x="734" y="116"/>
                </a:cubicBezTo>
                <a:cubicBezTo>
                  <a:pt x="740" y="113"/>
                  <a:pt x="740" y="113"/>
                  <a:pt x="740" y="113"/>
                </a:cubicBezTo>
                <a:cubicBezTo>
                  <a:pt x="735" y="115"/>
                  <a:pt x="735" y="115"/>
                  <a:pt x="735" y="115"/>
                </a:cubicBezTo>
                <a:cubicBezTo>
                  <a:pt x="733" y="115"/>
                  <a:pt x="733" y="115"/>
                  <a:pt x="733" y="115"/>
                </a:cubicBezTo>
                <a:cubicBezTo>
                  <a:pt x="737" y="113"/>
                  <a:pt x="737" y="113"/>
                  <a:pt x="737" y="113"/>
                </a:cubicBezTo>
                <a:cubicBezTo>
                  <a:pt x="734" y="113"/>
                  <a:pt x="734" y="113"/>
                  <a:pt x="734" y="113"/>
                </a:cubicBezTo>
                <a:cubicBezTo>
                  <a:pt x="741" y="112"/>
                  <a:pt x="741" y="112"/>
                  <a:pt x="741" y="112"/>
                </a:cubicBezTo>
                <a:cubicBezTo>
                  <a:pt x="747" y="111"/>
                  <a:pt x="747" y="111"/>
                  <a:pt x="747" y="111"/>
                </a:cubicBezTo>
                <a:cubicBezTo>
                  <a:pt x="746" y="109"/>
                  <a:pt x="746" y="109"/>
                  <a:pt x="746" y="109"/>
                </a:cubicBezTo>
                <a:cubicBezTo>
                  <a:pt x="744" y="108"/>
                  <a:pt x="744" y="108"/>
                  <a:pt x="744" y="108"/>
                </a:cubicBezTo>
                <a:cubicBezTo>
                  <a:pt x="738" y="109"/>
                  <a:pt x="738" y="109"/>
                  <a:pt x="738" y="109"/>
                </a:cubicBezTo>
                <a:cubicBezTo>
                  <a:pt x="741" y="108"/>
                  <a:pt x="741" y="108"/>
                  <a:pt x="741" y="108"/>
                </a:cubicBezTo>
                <a:cubicBezTo>
                  <a:pt x="743" y="105"/>
                  <a:pt x="743" y="105"/>
                  <a:pt x="743" y="105"/>
                </a:cubicBezTo>
                <a:cubicBezTo>
                  <a:pt x="741" y="103"/>
                  <a:pt x="741" y="103"/>
                  <a:pt x="741" y="103"/>
                </a:cubicBezTo>
                <a:cubicBezTo>
                  <a:pt x="738" y="103"/>
                  <a:pt x="738" y="103"/>
                  <a:pt x="738" y="103"/>
                </a:cubicBezTo>
                <a:cubicBezTo>
                  <a:pt x="735" y="105"/>
                  <a:pt x="735" y="105"/>
                  <a:pt x="735" y="105"/>
                </a:cubicBezTo>
                <a:cubicBezTo>
                  <a:pt x="734" y="103"/>
                  <a:pt x="734" y="103"/>
                  <a:pt x="734" y="103"/>
                </a:cubicBezTo>
                <a:cubicBezTo>
                  <a:pt x="733" y="102"/>
                  <a:pt x="733" y="102"/>
                  <a:pt x="733" y="102"/>
                </a:cubicBezTo>
                <a:cubicBezTo>
                  <a:pt x="727" y="102"/>
                  <a:pt x="727" y="102"/>
                  <a:pt x="727" y="102"/>
                </a:cubicBezTo>
                <a:cubicBezTo>
                  <a:pt x="718" y="103"/>
                  <a:pt x="718" y="103"/>
                  <a:pt x="718" y="103"/>
                </a:cubicBezTo>
                <a:cubicBezTo>
                  <a:pt x="715" y="103"/>
                  <a:pt x="715" y="103"/>
                  <a:pt x="715" y="103"/>
                </a:cubicBezTo>
                <a:cubicBezTo>
                  <a:pt x="714" y="105"/>
                  <a:pt x="714" y="105"/>
                  <a:pt x="714" y="105"/>
                </a:cubicBezTo>
                <a:cubicBezTo>
                  <a:pt x="715" y="106"/>
                  <a:pt x="715" y="106"/>
                  <a:pt x="715" y="106"/>
                </a:cubicBezTo>
                <a:cubicBezTo>
                  <a:pt x="714" y="106"/>
                  <a:pt x="714" y="106"/>
                  <a:pt x="714" y="106"/>
                </a:cubicBezTo>
                <a:cubicBezTo>
                  <a:pt x="713" y="108"/>
                  <a:pt x="713" y="108"/>
                  <a:pt x="713" y="108"/>
                </a:cubicBezTo>
                <a:cubicBezTo>
                  <a:pt x="713" y="106"/>
                  <a:pt x="713" y="106"/>
                  <a:pt x="713" y="106"/>
                </a:cubicBezTo>
                <a:cubicBezTo>
                  <a:pt x="710" y="108"/>
                  <a:pt x="710" y="108"/>
                  <a:pt x="710" y="108"/>
                </a:cubicBezTo>
                <a:cubicBezTo>
                  <a:pt x="711" y="109"/>
                  <a:pt x="711" y="109"/>
                  <a:pt x="711" y="109"/>
                </a:cubicBezTo>
                <a:cubicBezTo>
                  <a:pt x="710" y="109"/>
                  <a:pt x="710" y="109"/>
                  <a:pt x="710" y="109"/>
                </a:cubicBezTo>
                <a:cubicBezTo>
                  <a:pt x="707" y="109"/>
                  <a:pt x="707" y="109"/>
                  <a:pt x="707" y="109"/>
                </a:cubicBezTo>
                <a:cubicBezTo>
                  <a:pt x="708" y="111"/>
                  <a:pt x="708" y="111"/>
                  <a:pt x="708" y="111"/>
                </a:cubicBezTo>
                <a:cubicBezTo>
                  <a:pt x="704" y="111"/>
                  <a:pt x="704" y="111"/>
                  <a:pt x="704" y="111"/>
                </a:cubicBezTo>
                <a:cubicBezTo>
                  <a:pt x="710" y="106"/>
                  <a:pt x="710" y="106"/>
                  <a:pt x="710" y="106"/>
                </a:cubicBezTo>
                <a:cubicBezTo>
                  <a:pt x="707" y="106"/>
                  <a:pt x="707" y="106"/>
                  <a:pt x="707" y="106"/>
                </a:cubicBezTo>
                <a:cubicBezTo>
                  <a:pt x="705" y="106"/>
                  <a:pt x="705" y="106"/>
                  <a:pt x="705" y="106"/>
                </a:cubicBezTo>
                <a:cubicBezTo>
                  <a:pt x="703" y="108"/>
                  <a:pt x="703" y="108"/>
                  <a:pt x="703" y="108"/>
                </a:cubicBezTo>
                <a:cubicBezTo>
                  <a:pt x="704" y="106"/>
                  <a:pt x="704" y="106"/>
                  <a:pt x="704" y="106"/>
                </a:cubicBezTo>
                <a:cubicBezTo>
                  <a:pt x="704" y="105"/>
                  <a:pt x="704" y="105"/>
                  <a:pt x="704" y="105"/>
                </a:cubicBezTo>
                <a:cubicBezTo>
                  <a:pt x="701" y="106"/>
                  <a:pt x="701" y="106"/>
                  <a:pt x="701" y="106"/>
                </a:cubicBezTo>
                <a:cubicBezTo>
                  <a:pt x="700" y="108"/>
                  <a:pt x="700" y="108"/>
                  <a:pt x="700" y="108"/>
                </a:cubicBezTo>
                <a:cubicBezTo>
                  <a:pt x="698" y="108"/>
                  <a:pt x="698" y="108"/>
                  <a:pt x="698" y="108"/>
                </a:cubicBezTo>
                <a:cubicBezTo>
                  <a:pt x="697" y="108"/>
                  <a:pt x="697" y="108"/>
                  <a:pt x="697" y="108"/>
                </a:cubicBezTo>
                <a:cubicBezTo>
                  <a:pt x="692" y="111"/>
                  <a:pt x="692" y="111"/>
                  <a:pt x="692" y="111"/>
                </a:cubicBezTo>
                <a:cubicBezTo>
                  <a:pt x="690" y="111"/>
                  <a:pt x="690" y="111"/>
                  <a:pt x="690" y="111"/>
                </a:cubicBezTo>
                <a:cubicBezTo>
                  <a:pt x="690" y="109"/>
                  <a:pt x="690" y="109"/>
                  <a:pt x="690" y="109"/>
                </a:cubicBezTo>
                <a:cubicBezTo>
                  <a:pt x="691" y="109"/>
                  <a:pt x="691" y="109"/>
                  <a:pt x="691" y="109"/>
                </a:cubicBezTo>
                <a:cubicBezTo>
                  <a:pt x="694" y="109"/>
                  <a:pt x="694" y="109"/>
                  <a:pt x="694" y="109"/>
                </a:cubicBezTo>
                <a:cubicBezTo>
                  <a:pt x="692" y="108"/>
                  <a:pt x="692" y="108"/>
                  <a:pt x="692" y="108"/>
                </a:cubicBezTo>
                <a:cubicBezTo>
                  <a:pt x="694" y="106"/>
                  <a:pt x="694" y="106"/>
                  <a:pt x="694" y="106"/>
                </a:cubicBezTo>
                <a:cubicBezTo>
                  <a:pt x="698" y="105"/>
                  <a:pt x="698" y="105"/>
                  <a:pt x="698" y="105"/>
                </a:cubicBezTo>
                <a:cubicBezTo>
                  <a:pt x="695" y="105"/>
                  <a:pt x="695" y="105"/>
                  <a:pt x="695" y="105"/>
                </a:cubicBezTo>
                <a:cubicBezTo>
                  <a:pt x="703" y="102"/>
                  <a:pt x="703" y="102"/>
                  <a:pt x="703" y="102"/>
                </a:cubicBezTo>
                <a:cubicBezTo>
                  <a:pt x="701" y="101"/>
                  <a:pt x="701" y="101"/>
                  <a:pt x="701" y="101"/>
                </a:cubicBezTo>
                <a:cubicBezTo>
                  <a:pt x="703" y="99"/>
                  <a:pt x="703" y="99"/>
                  <a:pt x="703" y="99"/>
                </a:cubicBezTo>
                <a:cubicBezTo>
                  <a:pt x="704" y="98"/>
                  <a:pt x="704" y="98"/>
                  <a:pt x="704" y="98"/>
                </a:cubicBezTo>
                <a:cubicBezTo>
                  <a:pt x="703" y="96"/>
                  <a:pt x="703" y="96"/>
                  <a:pt x="703" y="96"/>
                </a:cubicBezTo>
                <a:cubicBezTo>
                  <a:pt x="700" y="96"/>
                  <a:pt x="700" y="96"/>
                  <a:pt x="700" y="96"/>
                </a:cubicBezTo>
                <a:cubicBezTo>
                  <a:pt x="703" y="93"/>
                  <a:pt x="703" y="93"/>
                  <a:pt x="703" y="93"/>
                </a:cubicBezTo>
                <a:cubicBezTo>
                  <a:pt x="701" y="92"/>
                  <a:pt x="701" y="92"/>
                  <a:pt x="701" y="92"/>
                </a:cubicBezTo>
                <a:cubicBezTo>
                  <a:pt x="700" y="90"/>
                  <a:pt x="700" y="90"/>
                  <a:pt x="700" y="90"/>
                </a:cubicBezTo>
                <a:cubicBezTo>
                  <a:pt x="697" y="90"/>
                  <a:pt x="697" y="90"/>
                  <a:pt x="697" y="90"/>
                </a:cubicBezTo>
                <a:cubicBezTo>
                  <a:pt x="688" y="92"/>
                  <a:pt x="688" y="92"/>
                  <a:pt x="688" y="92"/>
                </a:cubicBezTo>
                <a:cubicBezTo>
                  <a:pt x="680" y="93"/>
                  <a:pt x="680" y="93"/>
                  <a:pt x="680" y="93"/>
                </a:cubicBezTo>
                <a:cubicBezTo>
                  <a:pt x="677" y="93"/>
                  <a:pt x="677" y="93"/>
                  <a:pt x="677" y="93"/>
                </a:cubicBezTo>
                <a:cubicBezTo>
                  <a:pt x="674" y="95"/>
                  <a:pt x="674" y="95"/>
                  <a:pt x="674" y="95"/>
                </a:cubicBezTo>
                <a:cubicBezTo>
                  <a:pt x="672" y="95"/>
                  <a:pt x="672" y="95"/>
                  <a:pt x="672" y="95"/>
                </a:cubicBezTo>
                <a:cubicBezTo>
                  <a:pt x="671" y="95"/>
                  <a:pt x="671" y="95"/>
                  <a:pt x="671" y="95"/>
                </a:cubicBezTo>
                <a:cubicBezTo>
                  <a:pt x="670" y="95"/>
                  <a:pt x="670" y="95"/>
                  <a:pt x="670" y="95"/>
                </a:cubicBezTo>
                <a:cubicBezTo>
                  <a:pt x="667" y="96"/>
                  <a:pt x="667" y="96"/>
                  <a:pt x="667" y="96"/>
                </a:cubicBezTo>
                <a:cubicBezTo>
                  <a:pt x="670" y="98"/>
                  <a:pt x="670" y="98"/>
                  <a:pt x="670" y="98"/>
                </a:cubicBezTo>
                <a:cubicBezTo>
                  <a:pt x="671" y="98"/>
                  <a:pt x="671" y="98"/>
                  <a:pt x="671" y="98"/>
                </a:cubicBezTo>
                <a:cubicBezTo>
                  <a:pt x="677" y="99"/>
                  <a:pt x="677" y="99"/>
                  <a:pt x="677" y="99"/>
                </a:cubicBezTo>
                <a:cubicBezTo>
                  <a:pt x="672" y="99"/>
                  <a:pt x="672" y="99"/>
                  <a:pt x="672" y="99"/>
                </a:cubicBezTo>
                <a:cubicBezTo>
                  <a:pt x="668" y="98"/>
                  <a:pt x="668" y="98"/>
                  <a:pt x="668" y="98"/>
                </a:cubicBezTo>
                <a:cubicBezTo>
                  <a:pt x="665" y="98"/>
                  <a:pt x="665" y="98"/>
                  <a:pt x="665" y="98"/>
                </a:cubicBezTo>
                <a:cubicBezTo>
                  <a:pt x="662" y="98"/>
                  <a:pt x="662" y="98"/>
                  <a:pt x="662" y="98"/>
                </a:cubicBezTo>
                <a:cubicBezTo>
                  <a:pt x="667" y="101"/>
                  <a:pt x="667" y="101"/>
                  <a:pt x="667" y="101"/>
                </a:cubicBezTo>
                <a:cubicBezTo>
                  <a:pt x="662" y="99"/>
                  <a:pt x="662" y="99"/>
                  <a:pt x="662" y="99"/>
                </a:cubicBezTo>
                <a:cubicBezTo>
                  <a:pt x="658" y="101"/>
                  <a:pt x="658" y="101"/>
                  <a:pt x="658" y="101"/>
                </a:cubicBezTo>
                <a:cubicBezTo>
                  <a:pt x="657" y="102"/>
                  <a:pt x="657" y="102"/>
                  <a:pt x="657" y="102"/>
                </a:cubicBezTo>
                <a:cubicBezTo>
                  <a:pt x="657" y="103"/>
                  <a:pt x="657" y="103"/>
                  <a:pt x="657" y="103"/>
                </a:cubicBezTo>
                <a:cubicBezTo>
                  <a:pt x="657" y="105"/>
                  <a:pt x="657" y="105"/>
                  <a:pt x="657" y="105"/>
                </a:cubicBezTo>
                <a:cubicBezTo>
                  <a:pt x="660" y="106"/>
                  <a:pt x="660" y="106"/>
                  <a:pt x="660" y="106"/>
                </a:cubicBezTo>
                <a:cubicBezTo>
                  <a:pt x="661" y="106"/>
                  <a:pt x="661" y="106"/>
                  <a:pt x="661" y="106"/>
                </a:cubicBezTo>
                <a:cubicBezTo>
                  <a:pt x="661" y="108"/>
                  <a:pt x="661" y="108"/>
                  <a:pt x="661" y="108"/>
                </a:cubicBezTo>
                <a:cubicBezTo>
                  <a:pt x="662" y="109"/>
                  <a:pt x="662" y="109"/>
                  <a:pt x="662" y="109"/>
                </a:cubicBezTo>
                <a:cubicBezTo>
                  <a:pt x="662" y="111"/>
                  <a:pt x="662" y="111"/>
                  <a:pt x="662" y="111"/>
                </a:cubicBezTo>
                <a:cubicBezTo>
                  <a:pt x="661" y="109"/>
                  <a:pt x="661" y="109"/>
                  <a:pt x="661" y="109"/>
                </a:cubicBezTo>
                <a:cubicBezTo>
                  <a:pt x="660" y="108"/>
                  <a:pt x="660" y="108"/>
                  <a:pt x="660" y="108"/>
                </a:cubicBezTo>
                <a:cubicBezTo>
                  <a:pt x="657" y="108"/>
                  <a:pt x="657" y="108"/>
                  <a:pt x="657" y="108"/>
                </a:cubicBezTo>
                <a:cubicBezTo>
                  <a:pt x="654" y="108"/>
                  <a:pt x="654" y="108"/>
                  <a:pt x="654" y="108"/>
                </a:cubicBezTo>
                <a:cubicBezTo>
                  <a:pt x="652" y="108"/>
                  <a:pt x="652" y="108"/>
                  <a:pt x="652" y="108"/>
                </a:cubicBezTo>
                <a:cubicBezTo>
                  <a:pt x="649" y="109"/>
                  <a:pt x="649" y="109"/>
                  <a:pt x="649" y="109"/>
                </a:cubicBezTo>
                <a:cubicBezTo>
                  <a:pt x="647" y="109"/>
                  <a:pt x="647" y="109"/>
                  <a:pt x="647" y="109"/>
                </a:cubicBezTo>
                <a:cubicBezTo>
                  <a:pt x="648" y="111"/>
                  <a:pt x="648" y="111"/>
                  <a:pt x="648" y="111"/>
                </a:cubicBezTo>
                <a:cubicBezTo>
                  <a:pt x="649" y="112"/>
                  <a:pt x="649" y="112"/>
                  <a:pt x="649" y="112"/>
                </a:cubicBezTo>
                <a:cubicBezTo>
                  <a:pt x="648" y="112"/>
                  <a:pt x="648" y="112"/>
                  <a:pt x="648" y="112"/>
                </a:cubicBezTo>
                <a:cubicBezTo>
                  <a:pt x="651" y="113"/>
                  <a:pt x="651" y="113"/>
                  <a:pt x="651" y="113"/>
                </a:cubicBezTo>
                <a:cubicBezTo>
                  <a:pt x="654" y="113"/>
                  <a:pt x="654" y="113"/>
                  <a:pt x="654" y="113"/>
                </a:cubicBezTo>
                <a:cubicBezTo>
                  <a:pt x="654" y="115"/>
                  <a:pt x="654" y="115"/>
                  <a:pt x="654" y="115"/>
                </a:cubicBezTo>
                <a:cubicBezTo>
                  <a:pt x="652" y="116"/>
                  <a:pt x="652" y="116"/>
                  <a:pt x="652" y="116"/>
                </a:cubicBezTo>
                <a:cubicBezTo>
                  <a:pt x="649" y="118"/>
                  <a:pt x="649" y="118"/>
                  <a:pt x="649" y="118"/>
                </a:cubicBezTo>
                <a:cubicBezTo>
                  <a:pt x="648" y="116"/>
                  <a:pt x="648" y="116"/>
                  <a:pt x="648" y="116"/>
                </a:cubicBezTo>
                <a:cubicBezTo>
                  <a:pt x="645" y="113"/>
                  <a:pt x="645" y="113"/>
                  <a:pt x="645" y="113"/>
                </a:cubicBezTo>
                <a:cubicBezTo>
                  <a:pt x="644" y="112"/>
                  <a:pt x="644" y="112"/>
                  <a:pt x="644" y="112"/>
                </a:cubicBezTo>
                <a:cubicBezTo>
                  <a:pt x="644" y="111"/>
                  <a:pt x="644" y="111"/>
                  <a:pt x="644" y="111"/>
                </a:cubicBezTo>
                <a:cubicBezTo>
                  <a:pt x="645" y="108"/>
                  <a:pt x="645" y="108"/>
                  <a:pt x="645" y="108"/>
                </a:cubicBezTo>
                <a:cubicBezTo>
                  <a:pt x="649" y="105"/>
                  <a:pt x="649" y="105"/>
                  <a:pt x="649" y="105"/>
                </a:cubicBezTo>
                <a:cubicBezTo>
                  <a:pt x="648" y="103"/>
                  <a:pt x="648" y="103"/>
                  <a:pt x="648" y="103"/>
                </a:cubicBezTo>
                <a:cubicBezTo>
                  <a:pt x="648" y="102"/>
                  <a:pt x="648" y="102"/>
                  <a:pt x="648" y="102"/>
                </a:cubicBezTo>
                <a:cubicBezTo>
                  <a:pt x="651" y="101"/>
                  <a:pt x="651" y="101"/>
                  <a:pt x="651" y="101"/>
                </a:cubicBezTo>
                <a:cubicBezTo>
                  <a:pt x="655" y="99"/>
                  <a:pt x="655" y="99"/>
                  <a:pt x="655" y="99"/>
                </a:cubicBezTo>
                <a:cubicBezTo>
                  <a:pt x="664" y="95"/>
                  <a:pt x="664" y="95"/>
                  <a:pt x="664" y="95"/>
                </a:cubicBezTo>
                <a:cubicBezTo>
                  <a:pt x="672" y="92"/>
                  <a:pt x="672" y="92"/>
                  <a:pt x="672" y="92"/>
                </a:cubicBezTo>
                <a:cubicBezTo>
                  <a:pt x="674" y="90"/>
                  <a:pt x="674" y="90"/>
                  <a:pt x="674" y="90"/>
                </a:cubicBezTo>
                <a:cubicBezTo>
                  <a:pt x="671" y="90"/>
                  <a:pt x="671" y="90"/>
                  <a:pt x="671" y="90"/>
                </a:cubicBezTo>
                <a:cubicBezTo>
                  <a:pt x="661" y="90"/>
                  <a:pt x="661" y="90"/>
                  <a:pt x="661" y="90"/>
                </a:cubicBezTo>
                <a:cubicBezTo>
                  <a:pt x="652" y="90"/>
                  <a:pt x="652" y="90"/>
                  <a:pt x="652" y="90"/>
                </a:cubicBezTo>
                <a:cubicBezTo>
                  <a:pt x="642" y="93"/>
                  <a:pt x="642" y="93"/>
                  <a:pt x="642" y="93"/>
                </a:cubicBezTo>
                <a:cubicBezTo>
                  <a:pt x="634" y="96"/>
                  <a:pt x="634" y="96"/>
                  <a:pt x="634" y="96"/>
                </a:cubicBezTo>
                <a:cubicBezTo>
                  <a:pt x="631" y="98"/>
                  <a:pt x="631" y="98"/>
                  <a:pt x="631" y="98"/>
                </a:cubicBezTo>
                <a:cubicBezTo>
                  <a:pt x="628" y="101"/>
                  <a:pt x="628" y="101"/>
                  <a:pt x="628" y="101"/>
                </a:cubicBezTo>
                <a:cubicBezTo>
                  <a:pt x="627" y="102"/>
                  <a:pt x="627" y="102"/>
                  <a:pt x="627" y="102"/>
                </a:cubicBezTo>
                <a:cubicBezTo>
                  <a:pt x="625" y="102"/>
                  <a:pt x="625" y="102"/>
                  <a:pt x="625" y="102"/>
                </a:cubicBezTo>
                <a:cubicBezTo>
                  <a:pt x="619" y="105"/>
                  <a:pt x="619" y="105"/>
                  <a:pt x="619" y="105"/>
                </a:cubicBezTo>
                <a:cubicBezTo>
                  <a:pt x="617" y="106"/>
                  <a:pt x="617" y="106"/>
                  <a:pt x="617" y="106"/>
                </a:cubicBezTo>
                <a:cubicBezTo>
                  <a:pt x="617" y="108"/>
                  <a:pt x="617" y="108"/>
                  <a:pt x="617" y="108"/>
                </a:cubicBezTo>
                <a:cubicBezTo>
                  <a:pt x="618" y="108"/>
                  <a:pt x="618" y="108"/>
                  <a:pt x="618" y="108"/>
                </a:cubicBezTo>
                <a:cubicBezTo>
                  <a:pt x="614" y="109"/>
                  <a:pt x="614" y="109"/>
                  <a:pt x="614" y="109"/>
                </a:cubicBezTo>
                <a:cubicBezTo>
                  <a:pt x="612" y="112"/>
                  <a:pt x="612" y="112"/>
                  <a:pt x="612" y="112"/>
                </a:cubicBezTo>
                <a:cubicBezTo>
                  <a:pt x="606" y="116"/>
                  <a:pt x="606" y="116"/>
                  <a:pt x="606" y="116"/>
                </a:cubicBezTo>
                <a:cubicBezTo>
                  <a:pt x="608" y="116"/>
                  <a:pt x="608" y="116"/>
                  <a:pt x="608" y="116"/>
                </a:cubicBezTo>
                <a:cubicBezTo>
                  <a:pt x="609" y="118"/>
                  <a:pt x="609" y="118"/>
                  <a:pt x="609" y="118"/>
                </a:cubicBezTo>
                <a:cubicBezTo>
                  <a:pt x="615" y="118"/>
                  <a:pt x="615" y="118"/>
                  <a:pt x="615" y="118"/>
                </a:cubicBezTo>
                <a:cubicBezTo>
                  <a:pt x="624" y="118"/>
                  <a:pt x="624" y="118"/>
                  <a:pt x="624" y="118"/>
                </a:cubicBezTo>
                <a:cubicBezTo>
                  <a:pt x="624" y="119"/>
                  <a:pt x="624" y="119"/>
                  <a:pt x="624" y="119"/>
                </a:cubicBezTo>
                <a:cubicBezTo>
                  <a:pt x="625" y="121"/>
                  <a:pt x="625" y="121"/>
                  <a:pt x="625" y="121"/>
                </a:cubicBezTo>
                <a:cubicBezTo>
                  <a:pt x="628" y="121"/>
                  <a:pt x="628" y="121"/>
                  <a:pt x="628" y="121"/>
                </a:cubicBezTo>
                <a:cubicBezTo>
                  <a:pt x="622" y="122"/>
                  <a:pt x="622" y="122"/>
                  <a:pt x="622" y="122"/>
                </a:cubicBezTo>
                <a:cubicBezTo>
                  <a:pt x="617" y="122"/>
                  <a:pt x="617" y="122"/>
                  <a:pt x="617" y="122"/>
                </a:cubicBezTo>
                <a:cubicBezTo>
                  <a:pt x="612" y="121"/>
                  <a:pt x="612" y="121"/>
                  <a:pt x="612" y="121"/>
                </a:cubicBezTo>
                <a:cubicBezTo>
                  <a:pt x="608" y="121"/>
                  <a:pt x="608" y="121"/>
                  <a:pt x="608" y="121"/>
                </a:cubicBezTo>
                <a:cubicBezTo>
                  <a:pt x="606" y="123"/>
                  <a:pt x="606" y="123"/>
                  <a:pt x="606" y="123"/>
                </a:cubicBezTo>
                <a:cubicBezTo>
                  <a:pt x="606" y="125"/>
                  <a:pt x="606" y="125"/>
                  <a:pt x="606" y="125"/>
                </a:cubicBezTo>
                <a:cubicBezTo>
                  <a:pt x="606" y="126"/>
                  <a:pt x="606" y="126"/>
                  <a:pt x="606" y="126"/>
                </a:cubicBezTo>
                <a:cubicBezTo>
                  <a:pt x="608" y="126"/>
                  <a:pt x="608" y="126"/>
                  <a:pt x="608" y="126"/>
                </a:cubicBezTo>
                <a:cubicBezTo>
                  <a:pt x="609" y="128"/>
                  <a:pt x="609" y="128"/>
                  <a:pt x="609" y="128"/>
                </a:cubicBezTo>
                <a:cubicBezTo>
                  <a:pt x="612" y="129"/>
                  <a:pt x="612" y="129"/>
                  <a:pt x="612" y="129"/>
                </a:cubicBezTo>
                <a:cubicBezTo>
                  <a:pt x="614" y="129"/>
                  <a:pt x="614" y="129"/>
                  <a:pt x="614" y="129"/>
                </a:cubicBezTo>
                <a:cubicBezTo>
                  <a:pt x="618" y="129"/>
                  <a:pt x="618" y="129"/>
                  <a:pt x="618" y="129"/>
                </a:cubicBezTo>
                <a:cubicBezTo>
                  <a:pt x="621" y="129"/>
                  <a:pt x="621" y="129"/>
                  <a:pt x="621" y="129"/>
                </a:cubicBezTo>
                <a:cubicBezTo>
                  <a:pt x="619" y="128"/>
                  <a:pt x="619" y="128"/>
                  <a:pt x="619" y="128"/>
                </a:cubicBezTo>
                <a:cubicBezTo>
                  <a:pt x="622" y="128"/>
                  <a:pt x="622" y="128"/>
                  <a:pt x="622" y="128"/>
                </a:cubicBezTo>
                <a:cubicBezTo>
                  <a:pt x="624" y="128"/>
                  <a:pt x="624" y="128"/>
                  <a:pt x="624" y="128"/>
                </a:cubicBezTo>
                <a:cubicBezTo>
                  <a:pt x="625" y="128"/>
                  <a:pt x="625" y="128"/>
                  <a:pt x="625" y="128"/>
                </a:cubicBezTo>
                <a:cubicBezTo>
                  <a:pt x="628" y="126"/>
                  <a:pt x="628" y="126"/>
                  <a:pt x="628" y="126"/>
                </a:cubicBezTo>
                <a:cubicBezTo>
                  <a:pt x="627" y="128"/>
                  <a:pt x="627" y="128"/>
                  <a:pt x="627" y="128"/>
                </a:cubicBezTo>
                <a:cubicBezTo>
                  <a:pt x="625" y="129"/>
                  <a:pt x="625" y="129"/>
                  <a:pt x="625" y="129"/>
                </a:cubicBezTo>
                <a:cubicBezTo>
                  <a:pt x="625" y="131"/>
                  <a:pt x="625" y="131"/>
                  <a:pt x="625" y="131"/>
                </a:cubicBezTo>
                <a:cubicBezTo>
                  <a:pt x="627" y="132"/>
                  <a:pt x="627" y="132"/>
                  <a:pt x="627" y="132"/>
                </a:cubicBezTo>
                <a:cubicBezTo>
                  <a:pt x="628" y="132"/>
                  <a:pt x="628" y="132"/>
                  <a:pt x="628" y="132"/>
                </a:cubicBezTo>
                <a:cubicBezTo>
                  <a:pt x="629" y="132"/>
                  <a:pt x="629" y="132"/>
                  <a:pt x="629" y="132"/>
                </a:cubicBezTo>
                <a:cubicBezTo>
                  <a:pt x="632" y="131"/>
                  <a:pt x="632" y="131"/>
                  <a:pt x="632" y="131"/>
                </a:cubicBezTo>
                <a:cubicBezTo>
                  <a:pt x="634" y="132"/>
                  <a:pt x="634" y="132"/>
                  <a:pt x="634" y="132"/>
                </a:cubicBezTo>
                <a:cubicBezTo>
                  <a:pt x="637" y="132"/>
                  <a:pt x="637" y="132"/>
                  <a:pt x="637" y="132"/>
                </a:cubicBezTo>
                <a:cubicBezTo>
                  <a:pt x="638" y="132"/>
                  <a:pt x="638" y="132"/>
                  <a:pt x="638" y="132"/>
                </a:cubicBezTo>
                <a:cubicBezTo>
                  <a:pt x="641" y="133"/>
                  <a:pt x="641" y="133"/>
                  <a:pt x="641" y="133"/>
                </a:cubicBezTo>
                <a:cubicBezTo>
                  <a:pt x="645" y="133"/>
                  <a:pt x="645" y="133"/>
                  <a:pt x="645" y="133"/>
                </a:cubicBezTo>
                <a:cubicBezTo>
                  <a:pt x="649" y="132"/>
                  <a:pt x="649" y="132"/>
                  <a:pt x="649" y="132"/>
                </a:cubicBezTo>
                <a:cubicBezTo>
                  <a:pt x="654" y="133"/>
                  <a:pt x="654" y="133"/>
                  <a:pt x="654" y="133"/>
                </a:cubicBezTo>
                <a:cubicBezTo>
                  <a:pt x="655" y="133"/>
                  <a:pt x="655" y="133"/>
                  <a:pt x="655" y="133"/>
                </a:cubicBezTo>
                <a:cubicBezTo>
                  <a:pt x="658" y="135"/>
                  <a:pt x="658" y="135"/>
                  <a:pt x="658" y="135"/>
                </a:cubicBezTo>
                <a:cubicBezTo>
                  <a:pt x="662" y="133"/>
                  <a:pt x="662" y="133"/>
                  <a:pt x="662" y="133"/>
                </a:cubicBezTo>
                <a:cubicBezTo>
                  <a:pt x="660" y="132"/>
                  <a:pt x="660" y="132"/>
                  <a:pt x="660" y="132"/>
                </a:cubicBezTo>
                <a:cubicBezTo>
                  <a:pt x="655" y="129"/>
                  <a:pt x="655" y="129"/>
                  <a:pt x="655" y="129"/>
                </a:cubicBezTo>
                <a:cubicBezTo>
                  <a:pt x="661" y="132"/>
                  <a:pt x="661" y="132"/>
                  <a:pt x="661" y="132"/>
                </a:cubicBezTo>
                <a:cubicBezTo>
                  <a:pt x="667" y="135"/>
                  <a:pt x="667" y="135"/>
                  <a:pt x="667" y="135"/>
                </a:cubicBezTo>
                <a:cubicBezTo>
                  <a:pt x="668" y="135"/>
                  <a:pt x="668" y="135"/>
                  <a:pt x="668" y="135"/>
                </a:cubicBezTo>
                <a:cubicBezTo>
                  <a:pt x="670" y="135"/>
                  <a:pt x="670" y="135"/>
                  <a:pt x="670" y="135"/>
                </a:cubicBezTo>
                <a:cubicBezTo>
                  <a:pt x="670" y="133"/>
                  <a:pt x="670" y="133"/>
                  <a:pt x="670" y="133"/>
                </a:cubicBezTo>
                <a:cubicBezTo>
                  <a:pt x="667" y="132"/>
                  <a:pt x="667" y="132"/>
                  <a:pt x="667" y="132"/>
                </a:cubicBezTo>
                <a:cubicBezTo>
                  <a:pt x="665" y="132"/>
                  <a:pt x="665" y="132"/>
                  <a:pt x="665" y="132"/>
                </a:cubicBezTo>
                <a:cubicBezTo>
                  <a:pt x="668" y="131"/>
                  <a:pt x="668" y="131"/>
                  <a:pt x="668" y="131"/>
                </a:cubicBezTo>
                <a:cubicBezTo>
                  <a:pt x="672" y="132"/>
                  <a:pt x="672" y="132"/>
                  <a:pt x="672" y="132"/>
                </a:cubicBezTo>
                <a:cubicBezTo>
                  <a:pt x="675" y="133"/>
                  <a:pt x="675" y="133"/>
                  <a:pt x="675" y="133"/>
                </a:cubicBezTo>
                <a:cubicBezTo>
                  <a:pt x="680" y="132"/>
                  <a:pt x="680" y="132"/>
                  <a:pt x="680" y="132"/>
                </a:cubicBezTo>
                <a:cubicBezTo>
                  <a:pt x="681" y="133"/>
                  <a:pt x="681" y="133"/>
                  <a:pt x="681" y="133"/>
                </a:cubicBezTo>
                <a:cubicBezTo>
                  <a:pt x="682" y="135"/>
                  <a:pt x="682" y="135"/>
                  <a:pt x="682" y="135"/>
                </a:cubicBezTo>
                <a:cubicBezTo>
                  <a:pt x="688" y="133"/>
                  <a:pt x="688" y="133"/>
                  <a:pt x="688" y="133"/>
                </a:cubicBezTo>
                <a:cubicBezTo>
                  <a:pt x="690" y="132"/>
                  <a:pt x="690" y="132"/>
                  <a:pt x="690" y="132"/>
                </a:cubicBezTo>
                <a:cubicBezTo>
                  <a:pt x="691" y="129"/>
                  <a:pt x="691" y="129"/>
                  <a:pt x="691" y="129"/>
                </a:cubicBezTo>
                <a:cubicBezTo>
                  <a:pt x="688" y="128"/>
                  <a:pt x="688" y="128"/>
                  <a:pt x="688" y="128"/>
                </a:cubicBezTo>
                <a:cubicBezTo>
                  <a:pt x="690" y="128"/>
                  <a:pt x="690" y="128"/>
                  <a:pt x="690" y="128"/>
                </a:cubicBezTo>
                <a:cubicBezTo>
                  <a:pt x="691" y="126"/>
                  <a:pt x="691" y="126"/>
                  <a:pt x="691" y="126"/>
                </a:cubicBezTo>
                <a:cubicBezTo>
                  <a:pt x="691" y="128"/>
                  <a:pt x="691" y="128"/>
                  <a:pt x="691" y="128"/>
                </a:cubicBezTo>
                <a:cubicBezTo>
                  <a:pt x="692" y="128"/>
                  <a:pt x="692" y="128"/>
                  <a:pt x="692" y="128"/>
                </a:cubicBezTo>
                <a:cubicBezTo>
                  <a:pt x="694" y="128"/>
                  <a:pt x="694" y="128"/>
                  <a:pt x="694" y="128"/>
                </a:cubicBezTo>
                <a:cubicBezTo>
                  <a:pt x="695" y="129"/>
                  <a:pt x="695" y="129"/>
                  <a:pt x="695" y="129"/>
                </a:cubicBezTo>
                <a:cubicBezTo>
                  <a:pt x="698" y="129"/>
                  <a:pt x="698" y="129"/>
                  <a:pt x="698" y="129"/>
                </a:cubicBezTo>
                <a:cubicBezTo>
                  <a:pt x="700" y="131"/>
                  <a:pt x="700" y="131"/>
                  <a:pt x="700" y="131"/>
                </a:cubicBezTo>
                <a:cubicBezTo>
                  <a:pt x="700" y="132"/>
                  <a:pt x="700" y="132"/>
                  <a:pt x="700" y="132"/>
                </a:cubicBezTo>
                <a:cubicBezTo>
                  <a:pt x="697" y="135"/>
                  <a:pt x="697" y="135"/>
                  <a:pt x="697" y="135"/>
                </a:cubicBezTo>
                <a:cubicBezTo>
                  <a:pt x="701" y="135"/>
                  <a:pt x="701" y="135"/>
                  <a:pt x="701" y="135"/>
                </a:cubicBezTo>
                <a:cubicBezTo>
                  <a:pt x="702" y="134"/>
                  <a:pt x="702" y="134"/>
                  <a:pt x="702" y="134"/>
                </a:cubicBezTo>
                <a:cubicBezTo>
                  <a:pt x="703" y="135"/>
                  <a:pt x="703" y="135"/>
                  <a:pt x="703" y="135"/>
                </a:cubicBezTo>
                <a:cubicBezTo>
                  <a:pt x="704" y="135"/>
                  <a:pt x="704" y="135"/>
                  <a:pt x="704" y="135"/>
                </a:cubicBezTo>
                <a:cubicBezTo>
                  <a:pt x="704" y="136"/>
                  <a:pt x="704" y="136"/>
                  <a:pt x="704" y="136"/>
                </a:cubicBezTo>
                <a:cubicBezTo>
                  <a:pt x="703" y="136"/>
                  <a:pt x="703" y="136"/>
                  <a:pt x="703" y="136"/>
                </a:cubicBezTo>
                <a:cubicBezTo>
                  <a:pt x="700" y="136"/>
                  <a:pt x="700" y="136"/>
                  <a:pt x="700" y="136"/>
                </a:cubicBezTo>
                <a:cubicBezTo>
                  <a:pt x="703" y="138"/>
                  <a:pt x="703" y="138"/>
                  <a:pt x="703" y="138"/>
                </a:cubicBezTo>
                <a:cubicBezTo>
                  <a:pt x="704" y="138"/>
                  <a:pt x="704" y="138"/>
                  <a:pt x="704" y="138"/>
                </a:cubicBezTo>
                <a:cubicBezTo>
                  <a:pt x="707" y="139"/>
                  <a:pt x="707" y="139"/>
                  <a:pt x="707" y="139"/>
                </a:cubicBezTo>
                <a:cubicBezTo>
                  <a:pt x="708" y="141"/>
                  <a:pt x="708" y="141"/>
                  <a:pt x="708" y="141"/>
                </a:cubicBezTo>
                <a:cubicBezTo>
                  <a:pt x="710" y="142"/>
                  <a:pt x="710" y="142"/>
                  <a:pt x="710" y="142"/>
                </a:cubicBezTo>
                <a:cubicBezTo>
                  <a:pt x="708" y="144"/>
                  <a:pt x="708" y="144"/>
                  <a:pt x="708" y="144"/>
                </a:cubicBezTo>
                <a:cubicBezTo>
                  <a:pt x="707" y="144"/>
                  <a:pt x="707" y="144"/>
                  <a:pt x="707" y="144"/>
                </a:cubicBezTo>
                <a:cubicBezTo>
                  <a:pt x="703" y="144"/>
                  <a:pt x="703" y="144"/>
                  <a:pt x="703" y="144"/>
                </a:cubicBezTo>
                <a:cubicBezTo>
                  <a:pt x="700" y="144"/>
                  <a:pt x="700" y="144"/>
                  <a:pt x="700" y="144"/>
                </a:cubicBezTo>
                <a:cubicBezTo>
                  <a:pt x="698" y="145"/>
                  <a:pt x="698" y="145"/>
                  <a:pt x="698" y="145"/>
                </a:cubicBezTo>
                <a:cubicBezTo>
                  <a:pt x="698" y="146"/>
                  <a:pt x="698" y="146"/>
                  <a:pt x="698" y="146"/>
                </a:cubicBezTo>
                <a:cubicBezTo>
                  <a:pt x="697" y="148"/>
                  <a:pt x="697" y="148"/>
                  <a:pt x="697" y="148"/>
                </a:cubicBezTo>
                <a:cubicBezTo>
                  <a:pt x="703" y="146"/>
                  <a:pt x="703" y="146"/>
                  <a:pt x="703" y="146"/>
                </a:cubicBezTo>
                <a:cubicBezTo>
                  <a:pt x="708" y="145"/>
                  <a:pt x="708" y="145"/>
                  <a:pt x="708" y="145"/>
                </a:cubicBezTo>
                <a:cubicBezTo>
                  <a:pt x="710" y="144"/>
                  <a:pt x="710" y="144"/>
                  <a:pt x="710" y="144"/>
                </a:cubicBezTo>
                <a:cubicBezTo>
                  <a:pt x="711" y="145"/>
                  <a:pt x="711" y="145"/>
                  <a:pt x="711" y="145"/>
                </a:cubicBezTo>
                <a:cubicBezTo>
                  <a:pt x="714" y="144"/>
                  <a:pt x="714" y="144"/>
                  <a:pt x="714" y="144"/>
                </a:cubicBezTo>
                <a:cubicBezTo>
                  <a:pt x="715" y="144"/>
                  <a:pt x="715" y="144"/>
                  <a:pt x="715" y="144"/>
                </a:cubicBezTo>
                <a:cubicBezTo>
                  <a:pt x="714" y="145"/>
                  <a:pt x="714" y="145"/>
                  <a:pt x="714" y="145"/>
                </a:cubicBezTo>
                <a:cubicBezTo>
                  <a:pt x="715" y="145"/>
                  <a:pt x="715" y="145"/>
                  <a:pt x="715" y="145"/>
                </a:cubicBezTo>
                <a:cubicBezTo>
                  <a:pt x="713" y="146"/>
                  <a:pt x="713" y="146"/>
                  <a:pt x="713" y="146"/>
                </a:cubicBezTo>
                <a:cubicBezTo>
                  <a:pt x="714" y="146"/>
                  <a:pt x="714" y="146"/>
                  <a:pt x="714" y="146"/>
                </a:cubicBezTo>
                <a:cubicBezTo>
                  <a:pt x="714" y="148"/>
                  <a:pt x="714" y="148"/>
                  <a:pt x="714" y="148"/>
                </a:cubicBezTo>
                <a:cubicBezTo>
                  <a:pt x="715" y="149"/>
                  <a:pt x="715" y="149"/>
                  <a:pt x="715" y="149"/>
                </a:cubicBezTo>
                <a:cubicBezTo>
                  <a:pt x="718" y="149"/>
                  <a:pt x="718" y="149"/>
                  <a:pt x="718" y="149"/>
                </a:cubicBezTo>
                <a:cubicBezTo>
                  <a:pt x="718" y="148"/>
                  <a:pt x="718" y="148"/>
                  <a:pt x="718" y="148"/>
                </a:cubicBezTo>
                <a:cubicBezTo>
                  <a:pt x="721" y="148"/>
                  <a:pt x="721" y="148"/>
                  <a:pt x="721" y="148"/>
                </a:cubicBezTo>
                <a:cubicBezTo>
                  <a:pt x="718" y="151"/>
                  <a:pt x="718" y="151"/>
                  <a:pt x="718" y="151"/>
                </a:cubicBezTo>
                <a:cubicBezTo>
                  <a:pt x="718" y="152"/>
                  <a:pt x="718" y="152"/>
                  <a:pt x="718" y="152"/>
                </a:cubicBezTo>
                <a:cubicBezTo>
                  <a:pt x="720" y="152"/>
                  <a:pt x="720" y="152"/>
                  <a:pt x="720" y="152"/>
                </a:cubicBezTo>
                <a:cubicBezTo>
                  <a:pt x="723" y="151"/>
                  <a:pt x="723" y="151"/>
                  <a:pt x="723" y="151"/>
                </a:cubicBezTo>
                <a:cubicBezTo>
                  <a:pt x="721" y="152"/>
                  <a:pt x="721" y="152"/>
                  <a:pt x="721" y="152"/>
                </a:cubicBezTo>
                <a:cubicBezTo>
                  <a:pt x="723" y="152"/>
                  <a:pt x="723" y="152"/>
                  <a:pt x="723" y="152"/>
                </a:cubicBezTo>
                <a:cubicBezTo>
                  <a:pt x="724" y="154"/>
                  <a:pt x="724" y="154"/>
                  <a:pt x="724" y="154"/>
                </a:cubicBezTo>
                <a:cubicBezTo>
                  <a:pt x="724" y="155"/>
                  <a:pt x="724" y="155"/>
                  <a:pt x="724" y="155"/>
                </a:cubicBezTo>
                <a:cubicBezTo>
                  <a:pt x="723" y="156"/>
                  <a:pt x="723" y="156"/>
                  <a:pt x="723" y="156"/>
                </a:cubicBezTo>
                <a:cubicBezTo>
                  <a:pt x="724" y="158"/>
                  <a:pt x="724" y="158"/>
                  <a:pt x="724" y="158"/>
                </a:cubicBezTo>
                <a:cubicBezTo>
                  <a:pt x="723" y="159"/>
                  <a:pt x="723" y="159"/>
                  <a:pt x="723" y="159"/>
                </a:cubicBezTo>
                <a:cubicBezTo>
                  <a:pt x="723" y="162"/>
                  <a:pt x="723" y="162"/>
                  <a:pt x="723" y="162"/>
                </a:cubicBezTo>
                <a:cubicBezTo>
                  <a:pt x="724" y="164"/>
                  <a:pt x="724" y="164"/>
                  <a:pt x="724" y="164"/>
                </a:cubicBezTo>
                <a:cubicBezTo>
                  <a:pt x="718" y="166"/>
                  <a:pt x="718" y="166"/>
                  <a:pt x="718" y="166"/>
                </a:cubicBezTo>
                <a:cubicBezTo>
                  <a:pt x="714" y="168"/>
                  <a:pt x="714" y="168"/>
                  <a:pt x="714" y="168"/>
                </a:cubicBezTo>
                <a:cubicBezTo>
                  <a:pt x="714" y="169"/>
                  <a:pt x="714" y="169"/>
                  <a:pt x="714" y="169"/>
                </a:cubicBezTo>
                <a:cubicBezTo>
                  <a:pt x="714" y="171"/>
                  <a:pt x="714" y="171"/>
                  <a:pt x="714" y="171"/>
                </a:cubicBezTo>
                <a:cubicBezTo>
                  <a:pt x="703" y="174"/>
                  <a:pt x="703" y="174"/>
                  <a:pt x="703" y="174"/>
                </a:cubicBezTo>
                <a:cubicBezTo>
                  <a:pt x="697" y="176"/>
                  <a:pt x="697" y="176"/>
                  <a:pt x="697" y="176"/>
                </a:cubicBezTo>
                <a:cubicBezTo>
                  <a:pt x="694" y="176"/>
                  <a:pt x="694" y="176"/>
                  <a:pt x="694" y="176"/>
                </a:cubicBezTo>
                <a:cubicBezTo>
                  <a:pt x="694" y="178"/>
                  <a:pt x="694" y="178"/>
                  <a:pt x="694" y="178"/>
                </a:cubicBezTo>
                <a:cubicBezTo>
                  <a:pt x="695" y="181"/>
                  <a:pt x="695" y="181"/>
                  <a:pt x="695" y="181"/>
                </a:cubicBezTo>
                <a:cubicBezTo>
                  <a:pt x="697" y="182"/>
                  <a:pt x="697" y="182"/>
                  <a:pt x="697" y="182"/>
                </a:cubicBezTo>
                <a:cubicBezTo>
                  <a:pt x="698" y="185"/>
                  <a:pt x="698" y="185"/>
                  <a:pt x="698" y="185"/>
                </a:cubicBezTo>
                <a:cubicBezTo>
                  <a:pt x="697" y="185"/>
                  <a:pt x="697" y="185"/>
                  <a:pt x="697" y="185"/>
                </a:cubicBezTo>
                <a:cubicBezTo>
                  <a:pt x="692" y="185"/>
                  <a:pt x="692" y="185"/>
                  <a:pt x="692" y="185"/>
                </a:cubicBezTo>
                <a:cubicBezTo>
                  <a:pt x="687" y="187"/>
                  <a:pt x="687" y="187"/>
                  <a:pt x="687" y="187"/>
                </a:cubicBezTo>
                <a:cubicBezTo>
                  <a:pt x="682" y="187"/>
                  <a:pt x="682" y="187"/>
                  <a:pt x="682" y="187"/>
                </a:cubicBezTo>
                <a:cubicBezTo>
                  <a:pt x="681" y="188"/>
                  <a:pt x="681" y="188"/>
                  <a:pt x="681" y="188"/>
                </a:cubicBezTo>
                <a:cubicBezTo>
                  <a:pt x="680" y="188"/>
                  <a:pt x="680" y="188"/>
                  <a:pt x="680" y="188"/>
                </a:cubicBezTo>
                <a:cubicBezTo>
                  <a:pt x="677" y="188"/>
                  <a:pt x="677" y="188"/>
                  <a:pt x="677" y="188"/>
                </a:cubicBezTo>
                <a:cubicBezTo>
                  <a:pt x="674" y="188"/>
                  <a:pt x="674" y="188"/>
                  <a:pt x="674" y="188"/>
                </a:cubicBezTo>
                <a:cubicBezTo>
                  <a:pt x="671" y="188"/>
                  <a:pt x="671" y="188"/>
                  <a:pt x="671" y="188"/>
                </a:cubicBezTo>
                <a:cubicBezTo>
                  <a:pt x="665" y="187"/>
                  <a:pt x="665" y="187"/>
                  <a:pt x="665" y="187"/>
                </a:cubicBezTo>
                <a:cubicBezTo>
                  <a:pt x="662" y="187"/>
                  <a:pt x="662" y="187"/>
                  <a:pt x="662" y="187"/>
                </a:cubicBezTo>
                <a:cubicBezTo>
                  <a:pt x="661" y="187"/>
                  <a:pt x="661" y="187"/>
                  <a:pt x="661" y="187"/>
                </a:cubicBezTo>
                <a:cubicBezTo>
                  <a:pt x="660" y="188"/>
                  <a:pt x="660" y="188"/>
                  <a:pt x="660" y="188"/>
                </a:cubicBezTo>
                <a:cubicBezTo>
                  <a:pt x="660" y="189"/>
                  <a:pt x="660" y="189"/>
                  <a:pt x="660" y="189"/>
                </a:cubicBezTo>
                <a:cubicBezTo>
                  <a:pt x="657" y="189"/>
                  <a:pt x="657" y="189"/>
                  <a:pt x="657" y="189"/>
                </a:cubicBezTo>
                <a:cubicBezTo>
                  <a:pt x="655" y="189"/>
                  <a:pt x="655" y="189"/>
                  <a:pt x="655" y="189"/>
                </a:cubicBezTo>
                <a:cubicBezTo>
                  <a:pt x="651" y="191"/>
                  <a:pt x="651" y="191"/>
                  <a:pt x="651" y="191"/>
                </a:cubicBezTo>
                <a:cubicBezTo>
                  <a:pt x="649" y="194"/>
                  <a:pt x="649" y="194"/>
                  <a:pt x="649" y="194"/>
                </a:cubicBezTo>
                <a:cubicBezTo>
                  <a:pt x="647" y="195"/>
                  <a:pt x="647" y="195"/>
                  <a:pt x="647" y="195"/>
                </a:cubicBezTo>
                <a:cubicBezTo>
                  <a:pt x="648" y="195"/>
                  <a:pt x="648" y="195"/>
                  <a:pt x="648" y="195"/>
                </a:cubicBezTo>
                <a:cubicBezTo>
                  <a:pt x="648" y="197"/>
                  <a:pt x="648" y="197"/>
                  <a:pt x="648" y="197"/>
                </a:cubicBezTo>
                <a:cubicBezTo>
                  <a:pt x="649" y="199"/>
                  <a:pt x="649" y="199"/>
                  <a:pt x="649" y="199"/>
                </a:cubicBezTo>
                <a:cubicBezTo>
                  <a:pt x="654" y="199"/>
                  <a:pt x="654" y="199"/>
                  <a:pt x="654" y="199"/>
                </a:cubicBezTo>
                <a:cubicBezTo>
                  <a:pt x="657" y="201"/>
                  <a:pt x="657" y="201"/>
                  <a:pt x="657" y="201"/>
                </a:cubicBezTo>
                <a:cubicBezTo>
                  <a:pt x="658" y="201"/>
                  <a:pt x="658" y="201"/>
                  <a:pt x="658" y="201"/>
                </a:cubicBezTo>
                <a:cubicBezTo>
                  <a:pt x="658" y="199"/>
                  <a:pt x="658" y="199"/>
                  <a:pt x="658" y="199"/>
                </a:cubicBezTo>
                <a:cubicBezTo>
                  <a:pt x="660" y="199"/>
                  <a:pt x="660" y="199"/>
                  <a:pt x="660" y="199"/>
                </a:cubicBezTo>
                <a:cubicBezTo>
                  <a:pt x="662" y="199"/>
                  <a:pt x="662" y="199"/>
                  <a:pt x="662" y="199"/>
                </a:cubicBezTo>
                <a:cubicBezTo>
                  <a:pt x="665" y="199"/>
                  <a:pt x="665" y="199"/>
                  <a:pt x="665" y="199"/>
                </a:cubicBezTo>
                <a:cubicBezTo>
                  <a:pt x="668" y="198"/>
                  <a:pt x="668" y="198"/>
                  <a:pt x="668" y="198"/>
                </a:cubicBezTo>
                <a:cubicBezTo>
                  <a:pt x="668" y="197"/>
                  <a:pt x="668" y="197"/>
                  <a:pt x="668" y="197"/>
                </a:cubicBezTo>
                <a:cubicBezTo>
                  <a:pt x="670" y="197"/>
                  <a:pt x="670" y="197"/>
                  <a:pt x="670" y="197"/>
                </a:cubicBezTo>
                <a:cubicBezTo>
                  <a:pt x="674" y="198"/>
                  <a:pt x="674" y="198"/>
                  <a:pt x="674" y="198"/>
                </a:cubicBezTo>
                <a:cubicBezTo>
                  <a:pt x="677" y="198"/>
                  <a:pt x="677" y="198"/>
                  <a:pt x="677" y="198"/>
                </a:cubicBezTo>
                <a:cubicBezTo>
                  <a:pt x="680" y="198"/>
                  <a:pt x="680" y="198"/>
                  <a:pt x="680" y="198"/>
                </a:cubicBezTo>
                <a:cubicBezTo>
                  <a:pt x="680" y="195"/>
                  <a:pt x="680" y="195"/>
                  <a:pt x="680" y="195"/>
                </a:cubicBezTo>
                <a:cubicBezTo>
                  <a:pt x="678" y="194"/>
                  <a:pt x="678" y="194"/>
                  <a:pt x="678" y="194"/>
                </a:cubicBezTo>
                <a:cubicBezTo>
                  <a:pt x="682" y="192"/>
                  <a:pt x="682" y="192"/>
                  <a:pt x="682" y="192"/>
                </a:cubicBezTo>
                <a:cubicBezTo>
                  <a:pt x="681" y="194"/>
                  <a:pt x="681" y="194"/>
                  <a:pt x="681" y="194"/>
                </a:cubicBezTo>
                <a:cubicBezTo>
                  <a:pt x="681" y="195"/>
                  <a:pt x="681" y="195"/>
                  <a:pt x="681" y="195"/>
                </a:cubicBezTo>
                <a:cubicBezTo>
                  <a:pt x="684" y="195"/>
                  <a:pt x="684" y="195"/>
                  <a:pt x="684" y="195"/>
                </a:cubicBezTo>
                <a:cubicBezTo>
                  <a:pt x="684" y="197"/>
                  <a:pt x="684" y="197"/>
                  <a:pt x="684" y="197"/>
                </a:cubicBezTo>
                <a:cubicBezTo>
                  <a:pt x="685" y="197"/>
                  <a:pt x="685" y="197"/>
                  <a:pt x="685" y="197"/>
                </a:cubicBezTo>
                <a:cubicBezTo>
                  <a:pt x="684" y="198"/>
                  <a:pt x="684" y="198"/>
                  <a:pt x="684" y="198"/>
                </a:cubicBezTo>
                <a:cubicBezTo>
                  <a:pt x="685" y="198"/>
                  <a:pt x="685" y="198"/>
                  <a:pt x="685" y="198"/>
                </a:cubicBezTo>
                <a:cubicBezTo>
                  <a:pt x="687" y="197"/>
                  <a:pt x="687" y="197"/>
                  <a:pt x="687" y="197"/>
                </a:cubicBezTo>
                <a:cubicBezTo>
                  <a:pt x="688" y="197"/>
                  <a:pt x="688" y="197"/>
                  <a:pt x="688" y="197"/>
                </a:cubicBezTo>
                <a:cubicBezTo>
                  <a:pt x="690" y="195"/>
                  <a:pt x="690" y="195"/>
                  <a:pt x="690" y="195"/>
                </a:cubicBezTo>
                <a:cubicBezTo>
                  <a:pt x="690" y="197"/>
                  <a:pt x="690" y="197"/>
                  <a:pt x="690" y="197"/>
                </a:cubicBezTo>
                <a:cubicBezTo>
                  <a:pt x="691" y="197"/>
                  <a:pt x="691" y="197"/>
                  <a:pt x="691" y="197"/>
                </a:cubicBezTo>
                <a:cubicBezTo>
                  <a:pt x="690" y="198"/>
                  <a:pt x="690" y="198"/>
                  <a:pt x="690" y="198"/>
                </a:cubicBezTo>
                <a:cubicBezTo>
                  <a:pt x="690" y="199"/>
                  <a:pt x="690" y="199"/>
                  <a:pt x="690" y="199"/>
                </a:cubicBezTo>
                <a:cubicBezTo>
                  <a:pt x="691" y="201"/>
                  <a:pt x="691" y="201"/>
                  <a:pt x="691" y="201"/>
                </a:cubicBezTo>
                <a:cubicBezTo>
                  <a:pt x="692" y="202"/>
                  <a:pt x="692" y="202"/>
                  <a:pt x="692" y="202"/>
                </a:cubicBezTo>
                <a:cubicBezTo>
                  <a:pt x="692" y="204"/>
                  <a:pt x="692" y="204"/>
                  <a:pt x="692" y="204"/>
                </a:cubicBezTo>
                <a:cubicBezTo>
                  <a:pt x="694" y="202"/>
                  <a:pt x="694" y="202"/>
                  <a:pt x="694" y="202"/>
                </a:cubicBezTo>
                <a:cubicBezTo>
                  <a:pt x="692" y="205"/>
                  <a:pt x="692" y="205"/>
                  <a:pt x="692" y="205"/>
                </a:cubicBezTo>
                <a:cubicBezTo>
                  <a:pt x="694" y="205"/>
                  <a:pt x="694" y="205"/>
                  <a:pt x="694" y="205"/>
                </a:cubicBezTo>
                <a:cubicBezTo>
                  <a:pt x="695" y="205"/>
                  <a:pt x="695" y="205"/>
                  <a:pt x="695" y="205"/>
                </a:cubicBezTo>
                <a:cubicBezTo>
                  <a:pt x="694" y="207"/>
                  <a:pt x="694" y="207"/>
                  <a:pt x="694" y="207"/>
                </a:cubicBezTo>
                <a:cubicBezTo>
                  <a:pt x="697" y="207"/>
                  <a:pt x="697" y="207"/>
                  <a:pt x="697" y="207"/>
                </a:cubicBezTo>
                <a:cubicBezTo>
                  <a:pt x="698" y="205"/>
                  <a:pt x="698" y="205"/>
                  <a:pt x="698" y="205"/>
                </a:cubicBezTo>
                <a:cubicBezTo>
                  <a:pt x="700" y="207"/>
                  <a:pt x="700" y="207"/>
                  <a:pt x="700" y="207"/>
                </a:cubicBezTo>
                <a:cubicBezTo>
                  <a:pt x="701" y="207"/>
                  <a:pt x="701" y="207"/>
                  <a:pt x="701" y="207"/>
                </a:cubicBezTo>
                <a:cubicBezTo>
                  <a:pt x="703" y="208"/>
                  <a:pt x="703" y="208"/>
                  <a:pt x="703" y="208"/>
                </a:cubicBezTo>
                <a:cubicBezTo>
                  <a:pt x="698" y="209"/>
                  <a:pt x="698" y="209"/>
                  <a:pt x="698" y="209"/>
                </a:cubicBezTo>
                <a:cubicBezTo>
                  <a:pt x="694" y="209"/>
                  <a:pt x="694" y="209"/>
                  <a:pt x="694" y="209"/>
                </a:cubicBezTo>
                <a:cubicBezTo>
                  <a:pt x="695" y="211"/>
                  <a:pt x="695" y="211"/>
                  <a:pt x="695" y="211"/>
                </a:cubicBezTo>
                <a:cubicBezTo>
                  <a:pt x="697" y="214"/>
                  <a:pt x="697" y="214"/>
                  <a:pt x="697" y="214"/>
                </a:cubicBezTo>
                <a:cubicBezTo>
                  <a:pt x="698" y="214"/>
                  <a:pt x="698" y="214"/>
                  <a:pt x="698" y="214"/>
                </a:cubicBezTo>
                <a:cubicBezTo>
                  <a:pt x="700" y="215"/>
                  <a:pt x="700" y="215"/>
                  <a:pt x="700" y="215"/>
                </a:cubicBezTo>
                <a:cubicBezTo>
                  <a:pt x="703" y="217"/>
                  <a:pt x="703" y="217"/>
                  <a:pt x="703" y="217"/>
                </a:cubicBezTo>
                <a:cubicBezTo>
                  <a:pt x="705" y="218"/>
                  <a:pt x="705" y="218"/>
                  <a:pt x="705" y="218"/>
                </a:cubicBezTo>
                <a:cubicBezTo>
                  <a:pt x="710" y="218"/>
                  <a:pt x="710" y="218"/>
                  <a:pt x="710" y="218"/>
                </a:cubicBezTo>
                <a:cubicBezTo>
                  <a:pt x="713" y="218"/>
                  <a:pt x="713" y="218"/>
                  <a:pt x="713" y="218"/>
                </a:cubicBezTo>
                <a:cubicBezTo>
                  <a:pt x="713" y="219"/>
                  <a:pt x="713" y="219"/>
                  <a:pt x="713" y="219"/>
                </a:cubicBezTo>
                <a:cubicBezTo>
                  <a:pt x="714" y="222"/>
                  <a:pt x="714" y="222"/>
                  <a:pt x="714" y="222"/>
                </a:cubicBezTo>
                <a:cubicBezTo>
                  <a:pt x="717" y="224"/>
                  <a:pt x="717" y="224"/>
                  <a:pt x="717" y="224"/>
                </a:cubicBezTo>
                <a:cubicBezTo>
                  <a:pt x="721" y="225"/>
                  <a:pt x="721" y="225"/>
                  <a:pt x="721" y="225"/>
                </a:cubicBezTo>
                <a:cubicBezTo>
                  <a:pt x="725" y="225"/>
                  <a:pt x="725" y="225"/>
                  <a:pt x="725" y="225"/>
                </a:cubicBezTo>
                <a:cubicBezTo>
                  <a:pt x="731" y="227"/>
                  <a:pt x="731" y="227"/>
                  <a:pt x="731" y="227"/>
                </a:cubicBezTo>
                <a:cubicBezTo>
                  <a:pt x="735" y="228"/>
                  <a:pt x="735" y="228"/>
                  <a:pt x="735" y="228"/>
                </a:cubicBezTo>
                <a:cubicBezTo>
                  <a:pt x="740" y="230"/>
                  <a:pt x="740" y="230"/>
                  <a:pt x="740" y="230"/>
                </a:cubicBezTo>
                <a:cubicBezTo>
                  <a:pt x="740" y="227"/>
                  <a:pt x="740" y="227"/>
                  <a:pt x="740" y="227"/>
                </a:cubicBezTo>
                <a:cubicBezTo>
                  <a:pt x="741" y="227"/>
                  <a:pt x="741" y="227"/>
                  <a:pt x="741" y="227"/>
                </a:cubicBezTo>
                <a:cubicBezTo>
                  <a:pt x="741" y="225"/>
                  <a:pt x="741" y="225"/>
                  <a:pt x="741" y="225"/>
                </a:cubicBezTo>
                <a:cubicBezTo>
                  <a:pt x="741" y="224"/>
                  <a:pt x="741" y="224"/>
                  <a:pt x="741" y="224"/>
                </a:cubicBezTo>
                <a:cubicBezTo>
                  <a:pt x="740" y="224"/>
                  <a:pt x="740" y="224"/>
                  <a:pt x="740" y="224"/>
                </a:cubicBezTo>
                <a:cubicBezTo>
                  <a:pt x="738" y="222"/>
                  <a:pt x="738" y="222"/>
                  <a:pt x="738" y="222"/>
                </a:cubicBezTo>
                <a:cubicBezTo>
                  <a:pt x="740" y="221"/>
                  <a:pt x="740" y="221"/>
                  <a:pt x="740" y="221"/>
                </a:cubicBezTo>
                <a:cubicBezTo>
                  <a:pt x="738" y="219"/>
                  <a:pt x="738" y="219"/>
                  <a:pt x="738" y="219"/>
                </a:cubicBezTo>
                <a:cubicBezTo>
                  <a:pt x="737" y="219"/>
                  <a:pt x="737" y="219"/>
                  <a:pt x="737" y="219"/>
                </a:cubicBezTo>
                <a:cubicBezTo>
                  <a:pt x="735" y="219"/>
                  <a:pt x="735" y="219"/>
                  <a:pt x="735" y="219"/>
                </a:cubicBezTo>
                <a:cubicBezTo>
                  <a:pt x="735" y="218"/>
                  <a:pt x="735" y="218"/>
                  <a:pt x="735" y="218"/>
                </a:cubicBezTo>
                <a:cubicBezTo>
                  <a:pt x="734" y="217"/>
                  <a:pt x="734" y="217"/>
                  <a:pt x="734" y="217"/>
                </a:cubicBezTo>
                <a:cubicBezTo>
                  <a:pt x="734" y="215"/>
                  <a:pt x="734" y="215"/>
                  <a:pt x="734" y="215"/>
                </a:cubicBezTo>
                <a:cubicBezTo>
                  <a:pt x="733" y="217"/>
                  <a:pt x="733" y="217"/>
                  <a:pt x="733" y="217"/>
                </a:cubicBezTo>
                <a:cubicBezTo>
                  <a:pt x="733" y="215"/>
                  <a:pt x="733" y="215"/>
                  <a:pt x="733" y="215"/>
                </a:cubicBezTo>
                <a:cubicBezTo>
                  <a:pt x="728" y="212"/>
                  <a:pt x="728" y="212"/>
                  <a:pt x="728" y="212"/>
                </a:cubicBezTo>
                <a:cubicBezTo>
                  <a:pt x="725" y="208"/>
                  <a:pt x="725" y="208"/>
                  <a:pt x="725" y="208"/>
                </a:cubicBezTo>
                <a:cubicBezTo>
                  <a:pt x="727" y="207"/>
                  <a:pt x="727" y="207"/>
                  <a:pt x="727" y="207"/>
                </a:cubicBezTo>
                <a:cubicBezTo>
                  <a:pt x="728" y="207"/>
                  <a:pt x="728" y="207"/>
                  <a:pt x="728" y="207"/>
                </a:cubicBezTo>
                <a:cubicBezTo>
                  <a:pt x="731" y="207"/>
                  <a:pt x="731" y="207"/>
                  <a:pt x="731" y="207"/>
                </a:cubicBezTo>
                <a:cubicBezTo>
                  <a:pt x="733" y="209"/>
                  <a:pt x="733" y="209"/>
                  <a:pt x="733" y="209"/>
                </a:cubicBezTo>
                <a:cubicBezTo>
                  <a:pt x="734" y="211"/>
                  <a:pt x="734" y="211"/>
                  <a:pt x="734" y="211"/>
                </a:cubicBezTo>
                <a:cubicBezTo>
                  <a:pt x="735" y="207"/>
                  <a:pt x="735" y="207"/>
                  <a:pt x="735" y="207"/>
                </a:cubicBezTo>
                <a:cubicBezTo>
                  <a:pt x="737" y="211"/>
                  <a:pt x="737" y="211"/>
                  <a:pt x="737" y="211"/>
                </a:cubicBezTo>
                <a:cubicBezTo>
                  <a:pt x="740" y="212"/>
                  <a:pt x="740" y="212"/>
                  <a:pt x="740" y="212"/>
                </a:cubicBezTo>
                <a:cubicBezTo>
                  <a:pt x="741" y="211"/>
                  <a:pt x="741" y="211"/>
                  <a:pt x="741" y="211"/>
                </a:cubicBezTo>
                <a:cubicBezTo>
                  <a:pt x="740" y="214"/>
                  <a:pt x="740" y="214"/>
                  <a:pt x="740" y="214"/>
                </a:cubicBezTo>
                <a:cubicBezTo>
                  <a:pt x="741" y="212"/>
                  <a:pt x="741" y="212"/>
                  <a:pt x="741" y="212"/>
                </a:cubicBezTo>
                <a:cubicBezTo>
                  <a:pt x="741" y="214"/>
                  <a:pt x="741" y="214"/>
                  <a:pt x="741" y="214"/>
                </a:cubicBezTo>
                <a:cubicBezTo>
                  <a:pt x="743" y="215"/>
                  <a:pt x="743" y="215"/>
                  <a:pt x="743" y="215"/>
                </a:cubicBezTo>
                <a:cubicBezTo>
                  <a:pt x="743" y="214"/>
                  <a:pt x="743" y="214"/>
                  <a:pt x="743" y="214"/>
                </a:cubicBezTo>
                <a:cubicBezTo>
                  <a:pt x="743" y="212"/>
                  <a:pt x="743" y="212"/>
                  <a:pt x="743" y="212"/>
                </a:cubicBezTo>
                <a:cubicBezTo>
                  <a:pt x="744" y="214"/>
                  <a:pt x="744" y="214"/>
                  <a:pt x="744" y="214"/>
                </a:cubicBezTo>
                <a:cubicBezTo>
                  <a:pt x="746" y="217"/>
                  <a:pt x="746" y="217"/>
                  <a:pt x="746" y="217"/>
                </a:cubicBezTo>
                <a:cubicBezTo>
                  <a:pt x="746" y="214"/>
                  <a:pt x="746" y="214"/>
                  <a:pt x="746" y="214"/>
                </a:cubicBezTo>
                <a:cubicBezTo>
                  <a:pt x="747" y="215"/>
                  <a:pt x="747" y="215"/>
                  <a:pt x="747" y="215"/>
                </a:cubicBezTo>
                <a:cubicBezTo>
                  <a:pt x="748" y="215"/>
                  <a:pt x="748" y="215"/>
                  <a:pt x="748" y="215"/>
                </a:cubicBezTo>
                <a:cubicBezTo>
                  <a:pt x="750" y="215"/>
                  <a:pt x="750" y="215"/>
                  <a:pt x="750" y="215"/>
                </a:cubicBezTo>
                <a:cubicBezTo>
                  <a:pt x="750" y="217"/>
                  <a:pt x="750" y="217"/>
                  <a:pt x="750" y="217"/>
                </a:cubicBezTo>
                <a:cubicBezTo>
                  <a:pt x="751" y="217"/>
                  <a:pt x="751" y="217"/>
                  <a:pt x="751" y="217"/>
                </a:cubicBezTo>
                <a:cubicBezTo>
                  <a:pt x="753" y="217"/>
                  <a:pt x="753" y="217"/>
                  <a:pt x="753" y="217"/>
                </a:cubicBezTo>
                <a:cubicBezTo>
                  <a:pt x="753" y="219"/>
                  <a:pt x="753" y="219"/>
                  <a:pt x="753" y="219"/>
                </a:cubicBezTo>
                <a:cubicBezTo>
                  <a:pt x="753" y="221"/>
                  <a:pt x="753" y="221"/>
                  <a:pt x="753" y="221"/>
                </a:cubicBezTo>
                <a:cubicBezTo>
                  <a:pt x="754" y="221"/>
                  <a:pt x="754" y="221"/>
                  <a:pt x="754" y="221"/>
                </a:cubicBezTo>
                <a:cubicBezTo>
                  <a:pt x="754" y="219"/>
                  <a:pt x="754" y="219"/>
                  <a:pt x="754" y="219"/>
                </a:cubicBezTo>
                <a:cubicBezTo>
                  <a:pt x="754" y="218"/>
                  <a:pt x="754" y="218"/>
                  <a:pt x="754" y="218"/>
                </a:cubicBezTo>
                <a:cubicBezTo>
                  <a:pt x="754" y="215"/>
                  <a:pt x="754" y="215"/>
                  <a:pt x="754" y="215"/>
                </a:cubicBezTo>
                <a:cubicBezTo>
                  <a:pt x="756" y="217"/>
                  <a:pt x="756" y="217"/>
                  <a:pt x="756" y="217"/>
                </a:cubicBezTo>
                <a:cubicBezTo>
                  <a:pt x="758" y="217"/>
                  <a:pt x="758" y="217"/>
                  <a:pt x="758" y="217"/>
                </a:cubicBezTo>
                <a:cubicBezTo>
                  <a:pt x="758" y="215"/>
                  <a:pt x="758" y="215"/>
                  <a:pt x="758" y="215"/>
                </a:cubicBezTo>
                <a:cubicBezTo>
                  <a:pt x="758" y="214"/>
                  <a:pt x="758" y="214"/>
                  <a:pt x="758" y="214"/>
                </a:cubicBezTo>
                <a:cubicBezTo>
                  <a:pt x="757" y="212"/>
                  <a:pt x="757" y="212"/>
                  <a:pt x="757" y="212"/>
                </a:cubicBezTo>
                <a:cubicBezTo>
                  <a:pt x="760" y="211"/>
                  <a:pt x="760" y="211"/>
                  <a:pt x="760" y="211"/>
                </a:cubicBezTo>
                <a:cubicBezTo>
                  <a:pt x="758" y="211"/>
                  <a:pt x="758" y="211"/>
                  <a:pt x="758" y="211"/>
                </a:cubicBezTo>
                <a:cubicBezTo>
                  <a:pt x="760" y="209"/>
                  <a:pt x="760" y="209"/>
                  <a:pt x="760" y="209"/>
                </a:cubicBezTo>
                <a:cubicBezTo>
                  <a:pt x="761" y="208"/>
                  <a:pt x="761" y="208"/>
                  <a:pt x="761" y="208"/>
                </a:cubicBezTo>
                <a:cubicBezTo>
                  <a:pt x="761" y="209"/>
                  <a:pt x="761" y="209"/>
                  <a:pt x="761" y="209"/>
                </a:cubicBezTo>
                <a:cubicBezTo>
                  <a:pt x="761" y="211"/>
                  <a:pt x="761" y="211"/>
                  <a:pt x="761" y="211"/>
                </a:cubicBezTo>
                <a:cubicBezTo>
                  <a:pt x="763" y="212"/>
                  <a:pt x="763" y="212"/>
                  <a:pt x="763" y="212"/>
                </a:cubicBezTo>
                <a:cubicBezTo>
                  <a:pt x="763" y="211"/>
                  <a:pt x="763" y="211"/>
                  <a:pt x="763" y="211"/>
                </a:cubicBezTo>
                <a:cubicBezTo>
                  <a:pt x="764" y="209"/>
                  <a:pt x="764" y="209"/>
                  <a:pt x="764" y="209"/>
                </a:cubicBezTo>
                <a:cubicBezTo>
                  <a:pt x="766" y="209"/>
                  <a:pt x="766" y="209"/>
                  <a:pt x="766" y="209"/>
                </a:cubicBezTo>
                <a:cubicBezTo>
                  <a:pt x="766" y="207"/>
                  <a:pt x="766" y="207"/>
                  <a:pt x="766" y="207"/>
                </a:cubicBezTo>
                <a:cubicBezTo>
                  <a:pt x="764" y="207"/>
                  <a:pt x="764" y="207"/>
                  <a:pt x="764" y="207"/>
                </a:cubicBezTo>
                <a:cubicBezTo>
                  <a:pt x="764" y="205"/>
                  <a:pt x="764" y="205"/>
                  <a:pt x="764" y="205"/>
                </a:cubicBezTo>
                <a:cubicBezTo>
                  <a:pt x="767" y="204"/>
                  <a:pt x="767" y="204"/>
                  <a:pt x="767" y="204"/>
                </a:cubicBezTo>
                <a:cubicBezTo>
                  <a:pt x="763" y="202"/>
                  <a:pt x="763" y="202"/>
                  <a:pt x="763" y="202"/>
                </a:cubicBezTo>
                <a:cubicBezTo>
                  <a:pt x="761" y="201"/>
                  <a:pt x="761" y="201"/>
                  <a:pt x="761" y="201"/>
                </a:cubicBezTo>
                <a:cubicBezTo>
                  <a:pt x="763" y="199"/>
                  <a:pt x="763" y="199"/>
                  <a:pt x="763" y="199"/>
                </a:cubicBezTo>
                <a:cubicBezTo>
                  <a:pt x="764" y="199"/>
                  <a:pt x="764" y="199"/>
                  <a:pt x="764" y="199"/>
                </a:cubicBezTo>
                <a:cubicBezTo>
                  <a:pt x="767" y="197"/>
                  <a:pt x="767" y="197"/>
                  <a:pt x="767" y="197"/>
                </a:cubicBezTo>
                <a:cubicBezTo>
                  <a:pt x="764" y="198"/>
                  <a:pt x="764" y="198"/>
                  <a:pt x="764" y="198"/>
                </a:cubicBezTo>
                <a:cubicBezTo>
                  <a:pt x="764" y="197"/>
                  <a:pt x="764" y="197"/>
                  <a:pt x="764" y="197"/>
                </a:cubicBezTo>
                <a:cubicBezTo>
                  <a:pt x="761" y="197"/>
                  <a:pt x="761" y="197"/>
                  <a:pt x="761" y="197"/>
                </a:cubicBezTo>
                <a:cubicBezTo>
                  <a:pt x="763" y="195"/>
                  <a:pt x="763" y="195"/>
                  <a:pt x="763" y="195"/>
                </a:cubicBezTo>
                <a:cubicBezTo>
                  <a:pt x="764" y="195"/>
                  <a:pt x="764" y="195"/>
                  <a:pt x="764" y="195"/>
                </a:cubicBezTo>
                <a:cubicBezTo>
                  <a:pt x="763" y="194"/>
                  <a:pt x="763" y="194"/>
                  <a:pt x="763" y="194"/>
                </a:cubicBezTo>
                <a:cubicBezTo>
                  <a:pt x="764" y="192"/>
                  <a:pt x="764" y="192"/>
                  <a:pt x="764" y="192"/>
                </a:cubicBezTo>
                <a:cubicBezTo>
                  <a:pt x="763" y="192"/>
                  <a:pt x="763" y="192"/>
                  <a:pt x="763" y="192"/>
                </a:cubicBezTo>
                <a:cubicBezTo>
                  <a:pt x="761" y="194"/>
                  <a:pt x="761" y="194"/>
                  <a:pt x="761" y="194"/>
                </a:cubicBezTo>
                <a:cubicBezTo>
                  <a:pt x="758" y="195"/>
                  <a:pt x="758" y="195"/>
                  <a:pt x="758" y="195"/>
                </a:cubicBezTo>
                <a:cubicBezTo>
                  <a:pt x="760" y="192"/>
                  <a:pt x="760" y="192"/>
                  <a:pt x="760" y="192"/>
                </a:cubicBezTo>
                <a:cubicBezTo>
                  <a:pt x="758" y="192"/>
                  <a:pt x="758" y="192"/>
                  <a:pt x="758" y="192"/>
                </a:cubicBezTo>
                <a:cubicBezTo>
                  <a:pt x="757" y="191"/>
                  <a:pt x="757" y="191"/>
                  <a:pt x="757" y="191"/>
                </a:cubicBezTo>
                <a:cubicBezTo>
                  <a:pt x="754" y="194"/>
                  <a:pt x="754" y="194"/>
                  <a:pt x="754" y="194"/>
                </a:cubicBezTo>
                <a:cubicBezTo>
                  <a:pt x="756" y="191"/>
                  <a:pt x="756" y="191"/>
                  <a:pt x="756" y="191"/>
                </a:cubicBezTo>
                <a:cubicBezTo>
                  <a:pt x="754" y="191"/>
                  <a:pt x="754" y="191"/>
                  <a:pt x="754" y="191"/>
                </a:cubicBezTo>
                <a:cubicBezTo>
                  <a:pt x="757" y="189"/>
                  <a:pt x="757" y="189"/>
                  <a:pt x="757" y="189"/>
                </a:cubicBezTo>
                <a:cubicBezTo>
                  <a:pt x="755" y="189"/>
                  <a:pt x="755" y="189"/>
                  <a:pt x="755" y="189"/>
                </a:cubicBezTo>
                <a:cubicBezTo>
                  <a:pt x="756" y="188"/>
                  <a:pt x="756" y="188"/>
                  <a:pt x="756" y="188"/>
                </a:cubicBezTo>
                <a:cubicBezTo>
                  <a:pt x="754" y="188"/>
                  <a:pt x="754" y="188"/>
                  <a:pt x="754" y="188"/>
                </a:cubicBezTo>
                <a:cubicBezTo>
                  <a:pt x="753" y="187"/>
                  <a:pt x="753" y="187"/>
                  <a:pt x="753" y="187"/>
                </a:cubicBezTo>
                <a:cubicBezTo>
                  <a:pt x="754" y="187"/>
                  <a:pt x="754" y="187"/>
                  <a:pt x="754" y="187"/>
                </a:cubicBezTo>
                <a:cubicBezTo>
                  <a:pt x="756" y="185"/>
                  <a:pt x="756" y="185"/>
                  <a:pt x="756" y="185"/>
                </a:cubicBezTo>
                <a:cubicBezTo>
                  <a:pt x="754" y="185"/>
                  <a:pt x="754" y="185"/>
                  <a:pt x="754" y="185"/>
                </a:cubicBezTo>
                <a:cubicBezTo>
                  <a:pt x="754" y="184"/>
                  <a:pt x="754" y="184"/>
                  <a:pt x="754" y="184"/>
                </a:cubicBezTo>
                <a:cubicBezTo>
                  <a:pt x="753" y="184"/>
                  <a:pt x="753" y="184"/>
                  <a:pt x="753" y="184"/>
                </a:cubicBezTo>
                <a:cubicBezTo>
                  <a:pt x="751" y="184"/>
                  <a:pt x="751" y="184"/>
                  <a:pt x="751" y="184"/>
                </a:cubicBezTo>
                <a:cubicBezTo>
                  <a:pt x="748" y="185"/>
                  <a:pt x="748" y="185"/>
                  <a:pt x="748" y="185"/>
                </a:cubicBezTo>
                <a:cubicBezTo>
                  <a:pt x="751" y="182"/>
                  <a:pt x="751" y="182"/>
                  <a:pt x="751" y="182"/>
                </a:cubicBezTo>
                <a:cubicBezTo>
                  <a:pt x="748" y="182"/>
                  <a:pt x="748" y="182"/>
                  <a:pt x="748" y="182"/>
                </a:cubicBezTo>
                <a:cubicBezTo>
                  <a:pt x="750" y="181"/>
                  <a:pt x="750" y="181"/>
                  <a:pt x="750" y="181"/>
                </a:cubicBezTo>
                <a:cubicBezTo>
                  <a:pt x="748" y="181"/>
                  <a:pt x="748" y="181"/>
                  <a:pt x="748" y="181"/>
                </a:cubicBezTo>
                <a:cubicBezTo>
                  <a:pt x="750" y="179"/>
                  <a:pt x="750" y="179"/>
                  <a:pt x="750" y="179"/>
                </a:cubicBezTo>
                <a:cubicBezTo>
                  <a:pt x="751" y="178"/>
                  <a:pt x="751" y="178"/>
                  <a:pt x="751" y="178"/>
                </a:cubicBezTo>
                <a:cubicBezTo>
                  <a:pt x="750" y="178"/>
                  <a:pt x="750" y="178"/>
                  <a:pt x="750" y="178"/>
                </a:cubicBezTo>
                <a:cubicBezTo>
                  <a:pt x="746" y="176"/>
                  <a:pt x="746" y="176"/>
                  <a:pt x="746" y="176"/>
                </a:cubicBezTo>
                <a:cubicBezTo>
                  <a:pt x="748" y="176"/>
                  <a:pt x="748" y="176"/>
                  <a:pt x="748" y="176"/>
                </a:cubicBezTo>
                <a:cubicBezTo>
                  <a:pt x="753" y="178"/>
                  <a:pt x="753" y="178"/>
                  <a:pt x="753" y="178"/>
                </a:cubicBezTo>
                <a:cubicBezTo>
                  <a:pt x="751" y="179"/>
                  <a:pt x="751" y="179"/>
                  <a:pt x="751" y="179"/>
                </a:cubicBezTo>
                <a:cubicBezTo>
                  <a:pt x="751" y="181"/>
                  <a:pt x="751" y="181"/>
                  <a:pt x="751" y="181"/>
                </a:cubicBezTo>
                <a:cubicBezTo>
                  <a:pt x="753" y="181"/>
                  <a:pt x="753" y="181"/>
                  <a:pt x="753" y="181"/>
                </a:cubicBezTo>
                <a:cubicBezTo>
                  <a:pt x="758" y="179"/>
                  <a:pt x="758" y="179"/>
                  <a:pt x="758" y="179"/>
                </a:cubicBezTo>
                <a:cubicBezTo>
                  <a:pt x="758" y="178"/>
                  <a:pt x="758" y="178"/>
                  <a:pt x="758" y="178"/>
                </a:cubicBezTo>
                <a:cubicBezTo>
                  <a:pt x="757" y="176"/>
                  <a:pt x="757" y="176"/>
                  <a:pt x="757" y="176"/>
                </a:cubicBezTo>
                <a:cubicBezTo>
                  <a:pt x="756" y="175"/>
                  <a:pt x="756" y="175"/>
                  <a:pt x="756" y="175"/>
                </a:cubicBezTo>
                <a:cubicBezTo>
                  <a:pt x="756" y="174"/>
                  <a:pt x="756" y="174"/>
                  <a:pt x="756" y="174"/>
                </a:cubicBezTo>
                <a:cubicBezTo>
                  <a:pt x="757" y="174"/>
                  <a:pt x="757" y="174"/>
                  <a:pt x="757" y="174"/>
                </a:cubicBezTo>
                <a:cubicBezTo>
                  <a:pt x="758" y="175"/>
                  <a:pt x="758" y="175"/>
                  <a:pt x="758" y="175"/>
                </a:cubicBezTo>
                <a:cubicBezTo>
                  <a:pt x="760" y="175"/>
                  <a:pt x="760" y="175"/>
                  <a:pt x="760" y="175"/>
                </a:cubicBezTo>
                <a:cubicBezTo>
                  <a:pt x="763" y="174"/>
                  <a:pt x="763" y="174"/>
                  <a:pt x="763" y="174"/>
                </a:cubicBezTo>
                <a:cubicBezTo>
                  <a:pt x="761" y="172"/>
                  <a:pt x="761" y="172"/>
                  <a:pt x="761" y="172"/>
                </a:cubicBezTo>
                <a:cubicBezTo>
                  <a:pt x="763" y="172"/>
                  <a:pt x="763" y="172"/>
                  <a:pt x="763" y="172"/>
                </a:cubicBezTo>
                <a:cubicBezTo>
                  <a:pt x="764" y="172"/>
                  <a:pt x="764" y="172"/>
                  <a:pt x="764" y="172"/>
                </a:cubicBezTo>
                <a:cubicBezTo>
                  <a:pt x="766" y="172"/>
                  <a:pt x="766" y="172"/>
                  <a:pt x="766" y="172"/>
                </a:cubicBezTo>
                <a:cubicBezTo>
                  <a:pt x="766" y="174"/>
                  <a:pt x="766" y="174"/>
                  <a:pt x="766" y="174"/>
                </a:cubicBezTo>
                <a:cubicBezTo>
                  <a:pt x="767" y="175"/>
                  <a:pt x="767" y="175"/>
                  <a:pt x="767" y="175"/>
                </a:cubicBezTo>
                <a:cubicBezTo>
                  <a:pt x="768" y="174"/>
                  <a:pt x="768" y="174"/>
                  <a:pt x="768" y="174"/>
                </a:cubicBezTo>
                <a:cubicBezTo>
                  <a:pt x="767" y="176"/>
                  <a:pt x="767" y="176"/>
                  <a:pt x="767" y="176"/>
                </a:cubicBezTo>
                <a:cubicBezTo>
                  <a:pt x="768" y="176"/>
                  <a:pt x="768" y="176"/>
                  <a:pt x="768" y="176"/>
                </a:cubicBezTo>
                <a:cubicBezTo>
                  <a:pt x="770" y="176"/>
                  <a:pt x="770" y="176"/>
                  <a:pt x="770" y="176"/>
                </a:cubicBezTo>
                <a:cubicBezTo>
                  <a:pt x="771" y="178"/>
                  <a:pt x="771" y="178"/>
                  <a:pt x="771" y="178"/>
                </a:cubicBezTo>
                <a:cubicBezTo>
                  <a:pt x="770" y="179"/>
                  <a:pt x="770" y="179"/>
                  <a:pt x="770" y="179"/>
                </a:cubicBezTo>
                <a:cubicBezTo>
                  <a:pt x="776" y="179"/>
                  <a:pt x="776" y="179"/>
                  <a:pt x="776" y="179"/>
                </a:cubicBezTo>
                <a:cubicBezTo>
                  <a:pt x="773" y="181"/>
                  <a:pt x="773" y="181"/>
                  <a:pt x="773" y="181"/>
                </a:cubicBezTo>
                <a:cubicBezTo>
                  <a:pt x="773" y="182"/>
                  <a:pt x="773" y="182"/>
                  <a:pt x="773" y="182"/>
                </a:cubicBezTo>
                <a:cubicBezTo>
                  <a:pt x="776" y="182"/>
                  <a:pt x="776" y="182"/>
                  <a:pt x="776" y="182"/>
                </a:cubicBezTo>
                <a:cubicBezTo>
                  <a:pt x="778" y="182"/>
                  <a:pt x="778" y="182"/>
                  <a:pt x="778" y="182"/>
                </a:cubicBezTo>
                <a:cubicBezTo>
                  <a:pt x="776" y="184"/>
                  <a:pt x="776" y="184"/>
                  <a:pt x="776" y="184"/>
                </a:cubicBezTo>
                <a:cubicBezTo>
                  <a:pt x="778" y="184"/>
                  <a:pt x="778" y="184"/>
                  <a:pt x="778" y="184"/>
                </a:cubicBezTo>
                <a:cubicBezTo>
                  <a:pt x="773" y="187"/>
                  <a:pt x="773" y="187"/>
                  <a:pt x="773" y="187"/>
                </a:cubicBezTo>
                <a:cubicBezTo>
                  <a:pt x="776" y="187"/>
                  <a:pt x="776" y="187"/>
                  <a:pt x="776" y="187"/>
                </a:cubicBezTo>
                <a:cubicBezTo>
                  <a:pt x="774" y="188"/>
                  <a:pt x="774" y="188"/>
                  <a:pt x="774" y="188"/>
                </a:cubicBezTo>
                <a:cubicBezTo>
                  <a:pt x="776" y="188"/>
                  <a:pt x="776" y="188"/>
                  <a:pt x="776" y="188"/>
                </a:cubicBezTo>
                <a:cubicBezTo>
                  <a:pt x="776" y="189"/>
                  <a:pt x="776" y="189"/>
                  <a:pt x="776" y="189"/>
                </a:cubicBezTo>
                <a:cubicBezTo>
                  <a:pt x="777" y="189"/>
                  <a:pt x="777" y="189"/>
                  <a:pt x="777" y="189"/>
                </a:cubicBezTo>
                <a:cubicBezTo>
                  <a:pt x="778" y="188"/>
                  <a:pt x="778" y="188"/>
                  <a:pt x="778" y="188"/>
                </a:cubicBezTo>
                <a:cubicBezTo>
                  <a:pt x="781" y="189"/>
                  <a:pt x="781" y="189"/>
                  <a:pt x="781" y="189"/>
                </a:cubicBezTo>
                <a:cubicBezTo>
                  <a:pt x="783" y="189"/>
                  <a:pt x="783" y="189"/>
                  <a:pt x="783" y="189"/>
                </a:cubicBezTo>
                <a:cubicBezTo>
                  <a:pt x="783" y="191"/>
                  <a:pt x="783" y="191"/>
                  <a:pt x="783" y="191"/>
                </a:cubicBezTo>
                <a:cubicBezTo>
                  <a:pt x="784" y="192"/>
                  <a:pt x="784" y="192"/>
                  <a:pt x="784" y="192"/>
                </a:cubicBezTo>
                <a:cubicBezTo>
                  <a:pt x="787" y="189"/>
                  <a:pt x="787" y="189"/>
                  <a:pt x="787" y="189"/>
                </a:cubicBezTo>
                <a:cubicBezTo>
                  <a:pt x="789" y="188"/>
                  <a:pt x="789" y="188"/>
                  <a:pt x="789" y="188"/>
                </a:cubicBezTo>
                <a:cubicBezTo>
                  <a:pt x="789" y="187"/>
                  <a:pt x="789" y="187"/>
                  <a:pt x="789" y="187"/>
                </a:cubicBezTo>
                <a:cubicBezTo>
                  <a:pt x="789" y="185"/>
                  <a:pt x="789" y="185"/>
                  <a:pt x="789" y="185"/>
                </a:cubicBezTo>
                <a:cubicBezTo>
                  <a:pt x="790" y="184"/>
                  <a:pt x="790" y="184"/>
                  <a:pt x="790" y="184"/>
                </a:cubicBezTo>
                <a:cubicBezTo>
                  <a:pt x="789" y="184"/>
                  <a:pt x="789" y="184"/>
                  <a:pt x="789" y="184"/>
                </a:cubicBezTo>
                <a:cubicBezTo>
                  <a:pt x="790" y="182"/>
                  <a:pt x="790" y="182"/>
                  <a:pt x="790" y="182"/>
                </a:cubicBezTo>
                <a:cubicBezTo>
                  <a:pt x="791" y="182"/>
                  <a:pt x="791" y="182"/>
                  <a:pt x="791" y="182"/>
                </a:cubicBezTo>
                <a:cubicBezTo>
                  <a:pt x="791" y="181"/>
                  <a:pt x="791" y="181"/>
                  <a:pt x="791" y="181"/>
                </a:cubicBezTo>
                <a:cubicBezTo>
                  <a:pt x="793" y="184"/>
                  <a:pt x="793" y="184"/>
                  <a:pt x="793" y="184"/>
                </a:cubicBezTo>
                <a:cubicBezTo>
                  <a:pt x="794" y="184"/>
                  <a:pt x="794" y="184"/>
                  <a:pt x="794" y="184"/>
                </a:cubicBezTo>
                <a:cubicBezTo>
                  <a:pt x="796" y="182"/>
                  <a:pt x="796" y="182"/>
                  <a:pt x="796" y="182"/>
                </a:cubicBezTo>
                <a:cubicBezTo>
                  <a:pt x="796" y="184"/>
                  <a:pt x="796" y="184"/>
                  <a:pt x="796" y="184"/>
                </a:cubicBezTo>
                <a:cubicBezTo>
                  <a:pt x="797" y="184"/>
                  <a:pt x="797" y="184"/>
                  <a:pt x="797" y="184"/>
                </a:cubicBezTo>
                <a:cubicBezTo>
                  <a:pt x="797" y="182"/>
                  <a:pt x="797" y="182"/>
                  <a:pt x="797" y="182"/>
                </a:cubicBezTo>
                <a:cubicBezTo>
                  <a:pt x="797" y="181"/>
                  <a:pt x="797" y="181"/>
                  <a:pt x="797" y="181"/>
                </a:cubicBezTo>
                <a:cubicBezTo>
                  <a:pt x="800" y="181"/>
                  <a:pt x="800" y="181"/>
                  <a:pt x="800" y="181"/>
                </a:cubicBezTo>
                <a:cubicBezTo>
                  <a:pt x="801" y="181"/>
                  <a:pt x="801" y="181"/>
                  <a:pt x="801" y="181"/>
                </a:cubicBezTo>
                <a:cubicBezTo>
                  <a:pt x="801" y="179"/>
                  <a:pt x="801" y="179"/>
                  <a:pt x="801" y="179"/>
                </a:cubicBezTo>
                <a:cubicBezTo>
                  <a:pt x="806" y="179"/>
                  <a:pt x="806" y="179"/>
                  <a:pt x="806" y="179"/>
                </a:cubicBezTo>
                <a:cubicBezTo>
                  <a:pt x="804" y="178"/>
                  <a:pt x="804" y="178"/>
                  <a:pt x="804" y="178"/>
                </a:cubicBezTo>
                <a:cubicBezTo>
                  <a:pt x="803" y="176"/>
                  <a:pt x="803" y="176"/>
                  <a:pt x="803" y="176"/>
                </a:cubicBezTo>
                <a:cubicBezTo>
                  <a:pt x="804" y="175"/>
                  <a:pt x="804" y="175"/>
                  <a:pt x="804" y="175"/>
                </a:cubicBezTo>
                <a:cubicBezTo>
                  <a:pt x="803" y="175"/>
                  <a:pt x="803" y="175"/>
                  <a:pt x="803" y="175"/>
                </a:cubicBezTo>
                <a:cubicBezTo>
                  <a:pt x="806" y="174"/>
                  <a:pt x="806" y="174"/>
                  <a:pt x="806" y="174"/>
                </a:cubicBezTo>
                <a:cubicBezTo>
                  <a:pt x="807" y="175"/>
                  <a:pt x="807" y="175"/>
                  <a:pt x="807" y="175"/>
                </a:cubicBezTo>
                <a:cubicBezTo>
                  <a:pt x="809" y="175"/>
                  <a:pt x="809" y="175"/>
                  <a:pt x="809" y="175"/>
                </a:cubicBezTo>
                <a:cubicBezTo>
                  <a:pt x="813" y="174"/>
                  <a:pt x="813" y="174"/>
                  <a:pt x="813" y="174"/>
                </a:cubicBezTo>
                <a:cubicBezTo>
                  <a:pt x="813" y="172"/>
                  <a:pt x="813" y="172"/>
                  <a:pt x="813" y="172"/>
                </a:cubicBezTo>
                <a:cubicBezTo>
                  <a:pt x="816" y="172"/>
                  <a:pt x="816" y="172"/>
                  <a:pt x="816" y="172"/>
                </a:cubicBezTo>
                <a:cubicBezTo>
                  <a:pt x="816" y="171"/>
                  <a:pt x="816" y="171"/>
                  <a:pt x="816" y="171"/>
                </a:cubicBezTo>
                <a:cubicBezTo>
                  <a:pt x="816" y="169"/>
                  <a:pt x="816" y="169"/>
                  <a:pt x="816" y="169"/>
                </a:cubicBezTo>
                <a:cubicBezTo>
                  <a:pt x="814" y="169"/>
                  <a:pt x="814" y="169"/>
                  <a:pt x="814" y="169"/>
                </a:cubicBezTo>
                <a:lnTo>
                  <a:pt x="811" y="169"/>
                </a:lnTo>
                <a:close/>
                <a:moveTo>
                  <a:pt x="680" y="142"/>
                </a:moveTo>
                <a:cubicBezTo>
                  <a:pt x="677" y="144"/>
                  <a:pt x="677" y="144"/>
                  <a:pt x="677" y="144"/>
                </a:cubicBezTo>
                <a:cubicBezTo>
                  <a:pt x="675" y="145"/>
                  <a:pt x="675" y="145"/>
                  <a:pt x="675" y="145"/>
                </a:cubicBezTo>
                <a:cubicBezTo>
                  <a:pt x="674" y="146"/>
                  <a:pt x="674" y="146"/>
                  <a:pt x="674" y="146"/>
                </a:cubicBezTo>
                <a:cubicBezTo>
                  <a:pt x="678" y="145"/>
                  <a:pt x="678" y="145"/>
                  <a:pt x="678" y="145"/>
                </a:cubicBezTo>
                <a:cubicBezTo>
                  <a:pt x="681" y="144"/>
                  <a:pt x="681" y="144"/>
                  <a:pt x="681" y="144"/>
                </a:cubicBezTo>
                <a:cubicBezTo>
                  <a:pt x="685" y="142"/>
                  <a:pt x="685" y="142"/>
                  <a:pt x="685" y="142"/>
                </a:cubicBezTo>
                <a:cubicBezTo>
                  <a:pt x="688" y="139"/>
                  <a:pt x="688" y="139"/>
                  <a:pt x="688" y="139"/>
                </a:cubicBezTo>
                <a:cubicBezTo>
                  <a:pt x="687" y="139"/>
                  <a:pt x="687" y="139"/>
                  <a:pt x="687" y="139"/>
                </a:cubicBezTo>
                <a:cubicBezTo>
                  <a:pt x="682" y="141"/>
                  <a:pt x="682" y="141"/>
                  <a:pt x="682" y="141"/>
                </a:cubicBezTo>
                <a:lnTo>
                  <a:pt x="680" y="142"/>
                </a:lnTo>
                <a:close/>
                <a:moveTo>
                  <a:pt x="684" y="138"/>
                </a:moveTo>
                <a:cubicBezTo>
                  <a:pt x="690" y="138"/>
                  <a:pt x="690" y="138"/>
                  <a:pt x="690" y="138"/>
                </a:cubicBezTo>
                <a:cubicBezTo>
                  <a:pt x="692" y="136"/>
                  <a:pt x="692" y="136"/>
                  <a:pt x="692" y="136"/>
                </a:cubicBezTo>
                <a:cubicBezTo>
                  <a:pt x="692" y="135"/>
                  <a:pt x="692" y="135"/>
                  <a:pt x="692" y="135"/>
                </a:cubicBezTo>
                <a:cubicBezTo>
                  <a:pt x="688" y="136"/>
                  <a:pt x="688" y="136"/>
                  <a:pt x="688" y="136"/>
                </a:cubicBezTo>
                <a:lnTo>
                  <a:pt x="684" y="138"/>
                </a:lnTo>
                <a:close/>
                <a:moveTo>
                  <a:pt x="747" y="112"/>
                </a:moveTo>
                <a:cubicBezTo>
                  <a:pt x="746" y="113"/>
                  <a:pt x="746" y="113"/>
                  <a:pt x="746" y="113"/>
                </a:cubicBezTo>
                <a:cubicBezTo>
                  <a:pt x="743" y="115"/>
                  <a:pt x="743" y="115"/>
                  <a:pt x="743" y="115"/>
                </a:cubicBezTo>
                <a:cubicBezTo>
                  <a:pt x="748" y="113"/>
                  <a:pt x="748" y="113"/>
                  <a:pt x="748" y="113"/>
                </a:cubicBezTo>
                <a:lnTo>
                  <a:pt x="747" y="112"/>
                </a:lnTo>
                <a:close/>
                <a:moveTo>
                  <a:pt x="773" y="414"/>
                </a:moveTo>
                <a:cubicBezTo>
                  <a:pt x="771" y="415"/>
                  <a:pt x="771" y="415"/>
                  <a:pt x="771" y="415"/>
                </a:cubicBezTo>
                <a:cubicBezTo>
                  <a:pt x="770" y="416"/>
                  <a:pt x="770" y="416"/>
                  <a:pt x="770" y="416"/>
                </a:cubicBezTo>
                <a:lnTo>
                  <a:pt x="773" y="414"/>
                </a:lnTo>
                <a:close/>
                <a:moveTo>
                  <a:pt x="791" y="400"/>
                </a:moveTo>
                <a:cubicBezTo>
                  <a:pt x="790" y="400"/>
                  <a:pt x="790" y="400"/>
                  <a:pt x="790" y="400"/>
                </a:cubicBezTo>
                <a:cubicBezTo>
                  <a:pt x="789" y="400"/>
                  <a:pt x="789" y="400"/>
                  <a:pt x="789" y="400"/>
                </a:cubicBezTo>
                <a:cubicBezTo>
                  <a:pt x="787" y="400"/>
                  <a:pt x="787" y="400"/>
                  <a:pt x="787" y="400"/>
                </a:cubicBezTo>
                <a:cubicBezTo>
                  <a:pt x="786" y="402"/>
                  <a:pt x="786" y="402"/>
                  <a:pt x="786" y="402"/>
                </a:cubicBezTo>
                <a:cubicBezTo>
                  <a:pt x="784" y="402"/>
                  <a:pt x="784" y="402"/>
                  <a:pt x="784" y="402"/>
                </a:cubicBezTo>
                <a:cubicBezTo>
                  <a:pt x="783" y="403"/>
                  <a:pt x="783" y="403"/>
                  <a:pt x="783" y="403"/>
                </a:cubicBezTo>
                <a:cubicBezTo>
                  <a:pt x="783" y="402"/>
                  <a:pt x="783" y="402"/>
                  <a:pt x="783" y="402"/>
                </a:cubicBezTo>
                <a:cubicBezTo>
                  <a:pt x="784" y="400"/>
                  <a:pt x="784" y="400"/>
                  <a:pt x="784" y="400"/>
                </a:cubicBezTo>
                <a:cubicBezTo>
                  <a:pt x="787" y="399"/>
                  <a:pt x="787" y="399"/>
                  <a:pt x="787" y="399"/>
                </a:cubicBezTo>
                <a:cubicBezTo>
                  <a:pt x="786" y="399"/>
                  <a:pt x="786" y="399"/>
                  <a:pt x="786" y="399"/>
                </a:cubicBezTo>
                <a:cubicBezTo>
                  <a:pt x="784" y="397"/>
                  <a:pt x="784" y="397"/>
                  <a:pt x="784" y="397"/>
                </a:cubicBezTo>
                <a:cubicBezTo>
                  <a:pt x="784" y="399"/>
                  <a:pt x="784" y="399"/>
                  <a:pt x="784" y="399"/>
                </a:cubicBezTo>
                <a:cubicBezTo>
                  <a:pt x="783" y="400"/>
                  <a:pt x="783" y="400"/>
                  <a:pt x="783" y="400"/>
                </a:cubicBezTo>
                <a:cubicBezTo>
                  <a:pt x="783" y="397"/>
                  <a:pt x="783" y="397"/>
                  <a:pt x="783" y="397"/>
                </a:cubicBezTo>
                <a:cubicBezTo>
                  <a:pt x="781" y="397"/>
                  <a:pt x="781" y="397"/>
                  <a:pt x="781" y="397"/>
                </a:cubicBezTo>
                <a:cubicBezTo>
                  <a:pt x="787" y="394"/>
                  <a:pt x="787" y="394"/>
                  <a:pt x="787" y="394"/>
                </a:cubicBezTo>
                <a:cubicBezTo>
                  <a:pt x="791" y="392"/>
                  <a:pt x="791" y="392"/>
                  <a:pt x="791" y="392"/>
                </a:cubicBezTo>
                <a:cubicBezTo>
                  <a:pt x="789" y="389"/>
                  <a:pt x="789" y="389"/>
                  <a:pt x="789" y="389"/>
                </a:cubicBezTo>
                <a:cubicBezTo>
                  <a:pt x="787" y="389"/>
                  <a:pt x="787" y="389"/>
                  <a:pt x="787" y="389"/>
                </a:cubicBezTo>
                <a:cubicBezTo>
                  <a:pt x="786" y="389"/>
                  <a:pt x="786" y="389"/>
                  <a:pt x="786" y="389"/>
                </a:cubicBezTo>
                <a:cubicBezTo>
                  <a:pt x="783" y="389"/>
                  <a:pt x="783" y="389"/>
                  <a:pt x="783" y="389"/>
                </a:cubicBezTo>
                <a:cubicBezTo>
                  <a:pt x="780" y="392"/>
                  <a:pt x="780" y="392"/>
                  <a:pt x="780" y="392"/>
                </a:cubicBezTo>
                <a:cubicBezTo>
                  <a:pt x="781" y="387"/>
                  <a:pt x="781" y="387"/>
                  <a:pt x="781" y="387"/>
                </a:cubicBezTo>
                <a:cubicBezTo>
                  <a:pt x="778" y="390"/>
                  <a:pt x="778" y="390"/>
                  <a:pt x="778" y="390"/>
                </a:cubicBezTo>
                <a:cubicBezTo>
                  <a:pt x="777" y="390"/>
                  <a:pt x="777" y="390"/>
                  <a:pt x="777" y="390"/>
                </a:cubicBezTo>
                <a:cubicBezTo>
                  <a:pt x="776" y="390"/>
                  <a:pt x="776" y="390"/>
                  <a:pt x="776" y="390"/>
                </a:cubicBezTo>
                <a:cubicBezTo>
                  <a:pt x="774" y="392"/>
                  <a:pt x="774" y="392"/>
                  <a:pt x="774" y="392"/>
                </a:cubicBezTo>
                <a:cubicBezTo>
                  <a:pt x="773" y="392"/>
                  <a:pt x="773" y="392"/>
                  <a:pt x="773" y="392"/>
                </a:cubicBezTo>
                <a:cubicBezTo>
                  <a:pt x="774" y="389"/>
                  <a:pt x="774" y="389"/>
                  <a:pt x="774" y="389"/>
                </a:cubicBezTo>
                <a:cubicBezTo>
                  <a:pt x="774" y="387"/>
                  <a:pt x="774" y="387"/>
                  <a:pt x="774" y="387"/>
                </a:cubicBezTo>
                <a:cubicBezTo>
                  <a:pt x="773" y="389"/>
                  <a:pt x="773" y="389"/>
                  <a:pt x="773" y="389"/>
                </a:cubicBezTo>
                <a:cubicBezTo>
                  <a:pt x="771" y="390"/>
                  <a:pt x="771" y="390"/>
                  <a:pt x="771" y="390"/>
                </a:cubicBezTo>
                <a:cubicBezTo>
                  <a:pt x="771" y="389"/>
                  <a:pt x="771" y="389"/>
                  <a:pt x="771" y="389"/>
                </a:cubicBezTo>
                <a:cubicBezTo>
                  <a:pt x="770" y="390"/>
                  <a:pt x="770" y="390"/>
                  <a:pt x="770" y="390"/>
                </a:cubicBezTo>
                <a:cubicBezTo>
                  <a:pt x="770" y="389"/>
                  <a:pt x="770" y="389"/>
                  <a:pt x="770" y="389"/>
                </a:cubicBezTo>
                <a:cubicBezTo>
                  <a:pt x="768" y="389"/>
                  <a:pt x="768" y="389"/>
                  <a:pt x="768" y="389"/>
                </a:cubicBezTo>
                <a:cubicBezTo>
                  <a:pt x="767" y="387"/>
                  <a:pt x="767" y="387"/>
                  <a:pt x="767" y="387"/>
                </a:cubicBezTo>
                <a:cubicBezTo>
                  <a:pt x="764" y="389"/>
                  <a:pt x="764" y="389"/>
                  <a:pt x="764" y="389"/>
                </a:cubicBezTo>
                <a:cubicBezTo>
                  <a:pt x="766" y="387"/>
                  <a:pt x="766" y="387"/>
                  <a:pt x="766" y="387"/>
                </a:cubicBezTo>
                <a:cubicBezTo>
                  <a:pt x="768" y="386"/>
                  <a:pt x="768" y="386"/>
                  <a:pt x="768" y="386"/>
                </a:cubicBezTo>
                <a:cubicBezTo>
                  <a:pt x="766" y="386"/>
                  <a:pt x="766" y="386"/>
                  <a:pt x="766" y="386"/>
                </a:cubicBezTo>
                <a:cubicBezTo>
                  <a:pt x="764" y="386"/>
                  <a:pt x="764" y="386"/>
                  <a:pt x="764" y="386"/>
                </a:cubicBezTo>
                <a:cubicBezTo>
                  <a:pt x="770" y="384"/>
                  <a:pt x="770" y="384"/>
                  <a:pt x="770" y="384"/>
                </a:cubicBezTo>
                <a:cubicBezTo>
                  <a:pt x="771" y="383"/>
                  <a:pt x="771" y="383"/>
                  <a:pt x="771" y="383"/>
                </a:cubicBezTo>
                <a:cubicBezTo>
                  <a:pt x="773" y="381"/>
                  <a:pt x="773" y="381"/>
                  <a:pt x="773" y="381"/>
                </a:cubicBezTo>
                <a:cubicBezTo>
                  <a:pt x="770" y="381"/>
                  <a:pt x="770" y="381"/>
                  <a:pt x="770" y="381"/>
                </a:cubicBezTo>
                <a:cubicBezTo>
                  <a:pt x="767" y="381"/>
                  <a:pt x="767" y="381"/>
                  <a:pt x="767" y="381"/>
                </a:cubicBezTo>
                <a:cubicBezTo>
                  <a:pt x="767" y="380"/>
                  <a:pt x="767" y="380"/>
                  <a:pt x="767" y="380"/>
                </a:cubicBezTo>
                <a:cubicBezTo>
                  <a:pt x="757" y="387"/>
                  <a:pt x="757" y="387"/>
                  <a:pt x="757" y="387"/>
                </a:cubicBezTo>
                <a:cubicBezTo>
                  <a:pt x="757" y="386"/>
                  <a:pt x="757" y="386"/>
                  <a:pt x="757" y="386"/>
                </a:cubicBezTo>
                <a:cubicBezTo>
                  <a:pt x="757" y="384"/>
                  <a:pt x="757" y="384"/>
                  <a:pt x="757" y="384"/>
                </a:cubicBezTo>
                <a:cubicBezTo>
                  <a:pt x="760" y="383"/>
                  <a:pt x="760" y="383"/>
                  <a:pt x="760" y="383"/>
                </a:cubicBezTo>
                <a:cubicBezTo>
                  <a:pt x="763" y="379"/>
                  <a:pt x="763" y="379"/>
                  <a:pt x="763" y="379"/>
                </a:cubicBezTo>
                <a:cubicBezTo>
                  <a:pt x="768" y="374"/>
                  <a:pt x="768" y="374"/>
                  <a:pt x="768" y="374"/>
                </a:cubicBezTo>
                <a:cubicBezTo>
                  <a:pt x="770" y="370"/>
                  <a:pt x="770" y="370"/>
                  <a:pt x="770" y="370"/>
                </a:cubicBezTo>
                <a:cubicBezTo>
                  <a:pt x="771" y="371"/>
                  <a:pt x="771" y="371"/>
                  <a:pt x="771" y="371"/>
                </a:cubicBezTo>
                <a:cubicBezTo>
                  <a:pt x="773" y="370"/>
                  <a:pt x="773" y="370"/>
                  <a:pt x="773" y="370"/>
                </a:cubicBezTo>
                <a:cubicBezTo>
                  <a:pt x="774" y="369"/>
                  <a:pt x="774" y="369"/>
                  <a:pt x="774" y="369"/>
                </a:cubicBezTo>
                <a:cubicBezTo>
                  <a:pt x="776" y="367"/>
                  <a:pt x="776" y="367"/>
                  <a:pt x="776" y="367"/>
                </a:cubicBezTo>
                <a:cubicBezTo>
                  <a:pt x="777" y="366"/>
                  <a:pt x="777" y="366"/>
                  <a:pt x="777" y="366"/>
                </a:cubicBezTo>
                <a:cubicBezTo>
                  <a:pt x="776" y="366"/>
                  <a:pt x="776" y="366"/>
                  <a:pt x="776" y="366"/>
                </a:cubicBezTo>
                <a:cubicBezTo>
                  <a:pt x="773" y="366"/>
                  <a:pt x="773" y="366"/>
                  <a:pt x="773" y="366"/>
                </a:cubicBezTo>
                <a:cubicBezTo>
                  <a:pt x="774" y="364"/>
                  <a:pt x="774" y="364"/>
                  <a:pt x="774" y="364"/>
                </a:cubicBezTo>
                <a:cubicBezTo>
                  <a:pt x="776" y="363"/>
                  <a:pt x="776" y="363"/>
                  <a:pt x="776" y="363"/>
                </a:cubicBezTo>
                <a:cubicBezTo>
                  <a:pt x="778" y="363"/>
                  <a:pt x="778" y="363"/>
                  <a:pt x="778" y="363"/>
                </a:cubicBezTo>
                <a:cubicBezTo>
                  <a:pt x="780" y="363"/>
                  <a:pt x="780" y="363"/>
                  <a:pt x="780" y="363"/>
                </a:cubicBezTo>
                <a:cubicBezTo>
                  <a:pt x="780" y="361"/>
                  <a:pt x="780" y="361"/>
                  <a:pt x="780" y="361"/>
                </a:cubicBezTo>
                <a:cubicBezTo>
                  <a:pt x="780" y="360"/>
                  <a:pt x="780" y="360"/>
                  <a:pt x="780" y="360"/>
                </a:cubicBezTo>
                <a:cubicBezTo>
                  <a:pt x="778" y="360"/>
                  <a:pt x="778" y="360"/>
                  <a:pt x="778" y="360"/>
                </a:cubicBezTo>
                <a:cubicBezTo>
                  <a:pt x="778" y="361"/>
                  <a:pt x="778" y="361"/>
                  <a:pt x="778" y="361"/>
                </a:cubicBezTo>
                <a:cubicBezTo>
                  <a:pt x="777" y="361"/>
                  <a:pt x="777" y="361"/>
                  <a:pt x="777" y="361"/>
                </a:cubicBezTo>
                <a:cubicBezTo>
                  <a:pt x="777" y="360"/>
                  <a:pt x="777" y="360"/>
                  <a:pt x="777" y="360"/>
                </a:cubicBezTo>
                <a:cubicBezTo>
                  <a:pt x="771" y="363"/>
                  <a:pt x="771" y="363"/>
                  <a:pt x="771" y="363"/>
                </a:cubicBezTo>
                <a:cubicBezTo>
                  <a:pt x="768" y="363"/>
                  <a:pt x="768" y="363"/>
                  <a:pt x="768" y="363"/>
                </a:cubicBezTo>
                <a:cubicBezTo>
                  <a:pt x="766" y="366"/>
                  <a:pt x="766" y="366"/>
                  <a:pt x="766" y="366"/>
                </a:cubicBezTo>
                <a:cubicBezTo>
                  <a:pt x="761" y="370"/>
                  <a:pt x="761" y="370"/>
                  <a:pt x="761" y="370"/>
                </a:cubicBezTo>
                <a:cubicBezTo>
                  <a:pt x="757" y="371"/>
                  <a:pt x="757" y="371"/>
                  <a:pt x="757" y="371"/>
                </a:cubicBezTo>
                <a:cubicBezTo>
                  <a:pt x="758" y="373"/>
                  <a:pt x="758" y="373"/>
                  <a:pt x="758" y="373"/>
                </a:cubicBezTo>
                <a:cubicBezTo>
                  <a:pt x="756" y="374"/>
                  <a:pt x="756" y="374"/>
                  <a:pt x="756" y="374"/>
                </a:cubicBezTo>
                <a:cubicBezTo>
                  <a:pt x="754" y="376"/>
                  <a:pt x="754" y="376"/>
                  <a:pt x="754" y="376"/>
                </a:cubicBezTo>
                <a:cubicBezTo>
                  <a:pt x="751" y="380"/>
                  <a:pt x="751" y="380"/>
                  <a:pt x="751" y="380"/>
                </a:cubicBezTo>
                <a:cubicBezTo>
                  <a:pt x="747" y="384"/>
                  <a:pt x="747" y="384"/>
                  <a:pt x="747" y="384"/>
                </a:cubicBezTo>
                <a:cubicBezTo>
                  <a:pt x="746" y="387"/>
                  <a:pt x="746" y="387"/>
                  <a:pt x="746" y="387"/>
                </a:cubicBezTo>
                <a:cubicBezTo>
                  <a:pt x="744" y="387"/>
                  <a:pt x="744" y="387"/>
                  <a:pt x="744" y="387"/>
                </a:cubicBezTo>
                <a:cubicBezTo>
                  <a:pt x="743" y="389"/>
                  <a:pt x="743" y="389"/>
                  <a:pt x="743" y="389"/>
                </a:cubicBezTo>
                <a:cubicBezTo>
                  <a:pt x="741" y="392"/>
                  <a:pt x="741" y="392"/>
                  <a:pt x="741" y="392"/>
                </a:cubicBezTo>
                <a:cubicBezTo>
                  <a:pt x="743" y="392"/>
                  <a:pt x="743" y="392"/>
                  <a:pt x="743" y="392"/>
                </a:cubicBezTo>
                <a:cubicBezTo>
                  <a:pt x="743" y="393"/>
                  <a:pt x="743" y="393"/>
                  <a:pt x="743" y="393"/>
                </a:cubicBezTo>
                <a:cubicBezTo>
                  <a:pt x="741" y="393"/>
                  <a:pt x="741" y="393"/>
                  <a:pt x="741" y="393"/>
                </a:cubicBezTo>
                <a:cubicBezTo>
                  <a:pt x="741" y="394"/>
                  <a:pt x="741" y="394"/>
                  <a:pt x="741" y="394"/>
                </a:cubicBezTo>
                <a:cubicBezTo>
                  <a:pt x="740" y="393"/>
                  <a:pt x="740" y="393"/>
                  <a:pt x="740" y="393"/>
                </a:cubicBezTo>
                <a:cubicBezTo>
                  <a:pt x="737" y="394"/>
                  <a:pt x="737" y="394"/>
                  <a:pt x="737" y="394"/>
                </a:cubicBezTo>
                <a:cubicBezTo>
                  <a:pt x="735" y="396"/>
                  <a:pt x="735" y="396"/>
                  <a:pt x="735" y="396"/>
                </a:cubicBezTo>
                <a:cubicBezTo>
                  <a:pt x="733" y="400"/>
                  <a:pt x="733" y="400"/>
                  <a:pt x="733" y="400"/>
                </a:cubicBezTo>
                <a:cubicBezTo>
                  <a:pt x="731" y="400"/>
                  <a:pt x="731" y="400"/>
                  <a:pt x="731" y="400"/>
                </a:cubicBezTo>
                <a:cubicBezTo>
                  <a:pt x="730" y="400"/>
                  <a:pt x="730" y="400"/>
                  <a:pt x="730" y="400"/>
                </a:cubicBezTo>
                <a:cubicBezTo>
                  <a:pt x="733" y="397"/>
                  <a:pt x="733" y="397"/>
                  <a:pt x="733" y="397"/>
                </a:cubicBezTo>
                <a:cubicBezTo>
                  <a:pt x="730" y="399"/>
                  <a:pt x="730" y="399"/>
                  <a:pt x="730" y="399"/>
                </a:cubicBezTo>
                <a:cubicBezTo>
                  <a:pt x="728" y="400"/>
                  <a:pt x="728" y="400"/>
                  <a:pt x="728" y="400"/>
                </a:cubicBezTo>
                <a:cubicBezTo>
                  <a:pt x="727" y="402"/>
                  <a:pt x="727" y="402"/>
                  <a:pt x="727" y="402"/>
                </a:cubicBezTo>
                <a:cubicBezTo>
                  <a:pt x="731" y="402"/>
                  <a:pt x="731" y="402"/>
                  <a:pt x="731" y="402"/>
                </a:cubicBezTo>
                <a:cubicBezTo>
                  <a:pt x="735" y="402"/>
                  <a:pt x="735" y="402"/>
                  <a:pt x="735" y="402"/>
                </a:cubicBezTo>
                <a:cubicBezTo>
                  <a:pt x="731" y="403"/>
                  <a:pt x="731" y="403"/>
                  <a:pt x="731" y="403"/>
                </a:cubicBezTo>
                <a:cubicBezTo>
                  <a:pt x="728" y="406"/>
                  <a:pt x="728" y="406"/>
                  <a:pt x="728" y="406"/>
                </a:cubicBezTo>
                <a:cubicBezTo>
                  <a:pt x="724" y="407"/>
                  <a:pt x="724" y="407"/>
                  <a:pt x="724" y="407"/>
                </a:cubicBezTo>
                <a:cubicBezTo>
                  <a:pt x="723" y="409"/>
                  <a:pt x="723" y="409"/>
                  <a:pt x="723" y="409"/>
                </a:cubicBezTo>
                <a:cubicBezTo>
                  <a:pt x="721" y="412"/>
                  <a:pt x="721" y="412"/>
                  <a:pt x="721" y="412"/>
                </a:cubicBezTo>
                <a:cubicBezTo>
                  <a:pt x="721" y="413"/>
                  <a:pt x="721" y="413"/>
                  <a:pt x="721" y="413"/>
                </a:cubicBezTo>
                <a:cubicBezTo>
                  <a:pt x="724" y="413"/>
                  <a:pt x="724" y="413"/>
                  <a:pt x="724" y="413"/>
                </a:cubicBezTo>
                <a:cubicBezTo>
                  <a:pt x="731" y="413"/>
                  <a:pt x="731" y="413"/>
                  <a:pt x="731" y="413"/>
                </a:cubicBezTo>
                <a:cubicBezTo>
                  <a:pt x="733" y="412"/>
                  <a:pt x="733" y="412"/>
                  <a:pt x="733" y="412"/>
                </a:cubicBezTo>
                <a:cubicBezTo>
                  <a:pt x="733" y="413"/>
                  <a:pt x="733" y="413"/>
                  <a:pt x="733" y="413"/>
                </a:cubicBezTo>
                <a:cubicBezTo>
                  <a:pt x="734" y="413"/>
                  <a:pt x="734" y="413"/>
                  <a:pt x="734" y="413"/>
                </a:cubicBezTo>
                <a:cubicBezTo>
                  <a:pt x="737" y="413"/>
                  <a:pt x="737" y="413"/>
                  <a:pt x="737" y="413"/>
                </a:cubicBezTo>
                <a:cubicBezTo>
                  <a:pt x="740" y="413"/>
                  <a:pt x="740" y="413"/>
                  <a:pt x="740" y="413"/>
                </a:cubicBezTo>
                <a:cubicBezTo>
                  <a:pt x="743" y="413"/>
                  <a:pt x="743" y="413"/>
                  <a:pt x="743" y="413"/>
                </a:cubicBezTo>
                <a:cubicBezTo>
                  <a:pt x="746" y="413"/>
                  <a:pt x="746" y="413"/>
                  <a:pt x="746" y="413"/>
                </a:cubicBezTo>
                <a:cubicBezTo>
                  <a:pt x="747" y="414"/>
                  <a:pt x="747" y="414"/>
                  <a:pt x="747" y="414"/>
                </a:cubicBezTo>
                <a:cubicBezTo>
                  <a:pt x="748" y="414"/>
                  <a:pt x="748" y="414"/>
                  <a:pt x="748" y="414"/>
                </a:cubicBezTo>
                <a:cubicBezTo>
                  <a:pt x="751" y="413"/>
                  <a:pt x="751" y="413"/>
                  <a:pt x="751" y="413"/>
                </a:cubicBezTo>
                <a:cubicBezTo>
                  <a:pt x="753" y="413"/>
                  <a:pt x="753" y="413"/>
                  <a:pt x="753" y="413"/>
                </a:cubicBezTo>
                <a:cubicBezTo>
                  <a:pt x="754" y="412"/>
                  <a:pt x="754" y="412"/>
                  <a:pt x="754" y="412"/>
                </a:cubicBezTo>
                <a:cubicBezTo>
                  <a:pt x="754" y="413"/>
                  <a:pt x="754" y="413"/>
                  <a:pt x="754" y="413"/>
                </a:cubicBezTo>
                <a:cubicBezTo>
                  <a:pt x="756" y="410"/>
                  <a:pt x="756" y="410"/>
                  <a:pt x="756" y="410"/>
                </a:cubicBezTo>
                <a:cubicBezTo>
                  <a:pt x="757" y="412"/>
                  <a:pt x="757" y="412"/>
                  <a:pt x="757" y="412"/>
                </a:cubicBezTo>
                <a:cubicBezTo>
                  <a:pt x="758" y="410"/>
                  <a:pt x="758" y="410"/>
                  <a:pt x="758" y="410"/>
                </a:cubicBezTo>
                <a:cubicBezTo>
                  <a:pt x="760" y="409"/>
                  <a:pt x="760" y="409"/>
                  <a:pt x="760" y="409"/>
                </a:cubicBezTo>
                <a:cubicBezTo>
                  <a:pt x="758" y="412"/>
                  <a:pt x="758" y="412"/>
                  <a:pt x="758" y="412"/>
                </a:cubicBezTo>
                <a:cubicBezTo>
                  <a:pt x="758" y="413"/>
                  <a:pt x="758" y="413"/>
                  <a:pt x="758" y="413"/>
                </a:cubicBezTo>
                <a:cubicBezTo>
                  <a:pt x="757" y="413"/>
                  <a:pt x="757" y="413"/>
                  <a:pt x="757" y="413"/>
                </a:cubicBezTo>
                <a:cubicBezTo>
                  <a:pt x="756" y="414"/>
                  <a:pt x="756" y="414"/>
                  <a:pt x="756" y="414"/>
                </a:cubicBezTo>
                <a:cubicBezTo>
                  <a:pt x="757" y="414"/>
                  <a:pt x="757" y="414"/>
                  <a:pt x="757" y="414"/>
                </a:cubicBezTo>
                <a:cubicBezTo>
                  <a:pt x="758" y="414"/>
                  <a:pt x="758" y="414"/>
                  <a:pt x="758" y="414"/>
                </a:cubicBezTo>
                <a:cubicBezTo>
                  <a:pt x="760" y="414"/>
                  <a:pt x="760" y="414"/>
                  <a:pt x="760" y="414"/>
                </a:cubicBezTo>
                <a:cubicBezTo>
                  <a:pt x="760" y="416"/>
                  <a:pt x="760" y="416"/>
                  <a:pt x="760" y="416"/>
                </a:cubicBezTo>
                <a:cubicBezTo>
                  <a:pt x="761" y="414"/>
                  <a:pt x="761" y="414"/>
                  <a:pt x="761" y="414"/>
                </a:cubicBezTo>
                <a:cubicBezTo>
                  <a:pt x="763" y="413"/>
                  <a:pt x="763" y="413"/>
                  <a:pt x="763" y="413"/>
                </a:cubicBezTo>
                <a:cubicBezTo>
                  <a:pt x="766" y="413"/>
                  <a:pt x="766" y="413"/>
                  <a:pt x="766" y="413"/>
                </a:cubicBezTo>
                <a:cubicBezTo>
                  <a:pt x="768" y="412"/>
                  <a:pt x="768" y="412"/>
                  <a:pt x="768" y="412"/>
                </a:cubicBezTo>
                <a:cubicBezTo>
                  <a:pt x="767" y="413"/>
                  <a:pt x="767" y="413"/>
                  <a:pt x="767" y="413"/>
                </a:cubicBezTo>
                <a:cubicBezTo>
                  <a:pt x="770" y="413"/>
                  <a:pt x="770" y="413"/>
                  <a:pt x="770" y="413"/>
                </a:cubicBezTo>
                <a:cubicBezTo>
                  <a:pt x="768" y="414"/>
                  <a:pt x="768" y="414"/>
                  <a:pt x="768" y="414"/>
                </a:cubicBezTo>
                <a:cubicBezTo>
                  <a:pt x="764" y="416"/>
                  <a:pt x="764" y="416"/>
                  <a:pt x="764" y="416"/>
                </a:cubicBezTo>
                <a:cubicBezTo>
                  <a:pt x="760" y="419"/>
                  <a:pt x="760" y="419"/>
                  <a:pt x="760" y="419"/>
                </a:cubicBezTo>
                <a:cubicBezTo>
                  <a:pt x="757" y="420"/>
                  <a:pt x="757" y="420"/>
                  <a:pt x="757" y="420"/>
                </a:cubicBezTo>
                <a:cubicBezTo>
                  <a:pt x="754" y="422"/>
                  <a:pt x="754" y="422"/>
                  <a:pt x="754" y="422"/>
                </a:cubicBezTo>
                <a:cubicBezTo>
                  <a:pt x="754" y="423"/>
                  <a:pt x="754" y="423"/>
                  <a:pt x="754" y="423"/>
                </a:cubicBezTo>
                <a:cubicBezTo>
                  <a:pt x="757" y="423"/>
                  <a:pt x="757" y="423"/>
                  <a:pt x="757" y="423"/>
                </a:cubicBezTo>
                <a:cubicBezTo>
                  <a:pt x="761" y="422"/>
                  <a:pt x="761" y="422"/>
                  <a:pt x="761" y="422"/>
                </a:cubicBezTo>
                <a:cubicBezTo>
                  <a:pt x="764" y="419"/>
                  <a:pt x="764" y="419"/>
                  <a:pt x="764" y="419"/>
                </a:cubicBezTo>
                <a:cubicBezTo>
                  <a:pt x="768" y="416"/>
                  <a:pt x="768" y="416"/>
                  <a:pt x="768" y="416"/>
                </a:cubicBezTo>
                <a:cubicBezTo>
                  <a:pt x="771" y="415"/>
                  <a:pt x="771" y="415"/>
                  <a:pt x="771" y="415"/>
                </a:cubicBezTo>
                <a:cubicBezTo>
                  <a:pt x="774" y="413"/>
                  <a:pt x="774" y="413"/>
                  <a:pt x="774" y="413"/>
                </a:cubicBezTo>
                <a:cubicBezTo>
                  <a:pt x="777" y="410"/>
                  <a:pt x="777" y="410"/>
                  <a:pt x="777" y="410"/>
                </a:cubicBezTo>
                <a:cubicBezTo>
                  <a:pt x="778" y="410"/>
                  <a:pt x="778" y="410"/>
                  <a:pt x="778" y="410"/>
                </a:cubicBezTo>
                <a:cubicBezTo>
                  <a:pt x="778" y="413"/>
                  <a:pt x="778" y="413"/>
                  <a:pt x="778" y="413"/>
                </a:cubicBezTo>
                <a:cubicBezTo>
                  <a:pt x="778" y="416"/>
                  <a:pt x="778" y="416"/>
                  <a:pt x="778" y="416"/>
                </a:cubicBezTo>
                <a:cubicBezTo>
                  <a:pt x="776" y="419"/>
                  <a:pt x="776" y="419"/>
                  <a:pt x="776" y="419"/>
                </a:cubicBezTo>
                <a:cubicBezTo>
                  <a:pt x="774" y="420"/>
                  <a:pt x="774" y="420"/>
                  <a:pt x="774" y="420"/>
                </a:cubicBezTo>
                <a:cubicBezTo>
                  <a:pt x="773" y="423"/>
                  <a:pt x="773" y="423"/>
                  <a:pt x="773" y="423"/>
                </a:cubicBezTo>
                <a:cubicBezTo>
                  <a:pt x="774" y="423"/>
                  <a:pt x="774" y="423"/>
                  <a:pt x="774" y="423"/>
                </a:cubicBezTo>
                <a:cubicBezTo>
                  <a:pt x="777" y="422"/>
                  <a:pt x="777" y="422"/>
                  <a:pt x="777" y="422"/>
                </a:cubicBezTo>
                <a:cubicBezTo>
                  <a:pt x="781" y="419"/>
                  <a:pt x="781" y="419"/>
                  <a:pt x="781" y="419"/>
                </a:cubicBezTo>
                <a:cubicBezTo>
                  <a:pt x="780" y="420"/>
                  <a:pt x="780" y="420"/>
                  <a:pt x="780" y="420"/>
                </a:cubicBezTo>
                <a:cubicBezTo>
                  <a:pt x="778" y="422"/>
                  <a:pt x="778" y="422"/>
                  <a:pt x="778" y="422"/>
                </a:cubicBezTo>
                <a:cubicBezTo>
                  <a:pt x="780" y="422"/>
                  <a:pt x="780" y="422"/>
                  <a:pt x="780" y="422"/>
                </a:cubicBezTo>
                <a:cubicBezTo>
                  <a:pt x="778" y="423"/>
                  <a:pt x="778" y="423"/>
                  <a:pt x="778" y="423"/>
                </a:cubicBezTo>
                <a:cubicBezTo>
                  <a:pt x="780" y="423"/>
                  <a:pt x="780" y="423"/>
                  <a:pt x="780" y="423"/>
                </a:cubicBezTo>
                <a:cubicBezTo>
                  <a:pt x="778" y="424"/>
                  <a:pt x="778" y="424"/>
                  <a:pt x="778" y="424"/>
                </a:cubicBezTo>
                <a:cubicBezTo>
                  <a:pt x="778" y="426"/>
                  <a:pt x="778" y="426"/>
                  <a:pt x="778" y="426"/>
                </a:cubicBezTo>
                <a:cubicBezTo>
                  <a:pt x="780" y="426"/>
                  <a:pt x="780" y="426"/>
                  <a:pt x="780" y="426"/>
                </a:cubicBezTo>
                <a:cubicBezTo>
                  <a:pt x="783" y="426"/>
                  <a:pt x="783" y="426"/>
                  <a:pt x="783" y="426"/>
                </a:cubicBezTo>
                <a:cubicBezTo>
                  <a:pt x="784" y="426"/>
                  <a:pt x="784" y="426"/>
                  <a:pt x="784" y="426"/>
                </a:cubicBezTo>
                <a:cubicBezTo>
                  <a:pt x="784" y="424"/>
                  <a:pt x="784" y="424"/>
                  <a:pt x="784" y="424"/>
                </a:cubicBezTo>
                <a:cubicBezTo>
                  <a:pt x="787" y="422"/>
                  <a:pt x="787" y="422"/>
                  <a:pt x="787" y="422"/>
                </a:cubicBezTo>
                <a:cubicBezTo>
                  <a:pt x="791" y="416"/>
                  <a:pt x="791" y="416"/>
                  <a:pt x="791" y="416"/>
                </a:cubicBezTo>
                <a:cubicBezTo>
                  <a:pt x="791" y="412"/>
                  <a:pt x="791" y="412"/>
                  <a:pt x="791" y="412"/>
                </a:cubicBezTo>
                <a:cubicBezTo>
                  <a:pt x="790" y="412"/>
                  <a:pt x="790" y="412"/>
                  <a:pt x="790" y="412"/>
                </a:cubicBezTo>
                <a:cubicBezTo>
                  <a:pt x="789" y="413"/>
                  <a:pt x="789" y="413"/>
                  <a:pt x="789" y="413"/>
                </a:cubicBezTo>
                <a:cubicBezTo>
                  <a:pt x="787" y="414"/>
                  <a:pt x="787" y="414"/>
                  <a:pt x="787" y="414"/>
                </a:cubicBezTo>
                <a:cubicBezTo>
                  <a:pt x="786" y="416"/>
                  <a:pt x="786" y="416"/>
                  <a:pt x="786" y="416"/>
                </a:cubicBezTo>
                <a:cubicBezTo>
                  <a:pt x="786" y="413"/>
                  <a:pt x="786" y="413"/>
                  <a:pt x="786" y="413"/>
                </a:cubicBezTo>
                <a:cubicBezTo>
                  <a:pt x="787" y="412"/>
                  <a:pt x="787" y="412"/>
                  <a:pt x="787" y="412"/>
                </a:cubicBezTo>
                <a:cubicBezTo>
                  <a:pt x="790" y="409"/>
                  <a:pt x="790" y="409"/>
                  <a:pt x="790" y="409"/>
                </a:cubicBezTo>
                <a:cubicBezTo>
                  <a:pt x="793" y="406"/>
                  <a:pt x="793" y="406"/>
                  <a:pt x="793" y="406"/>
                </a:cubicBezTo>
                <a:cubicBezTo>
                  <a:pt x="790" y="406"/>
                  <a:pt x="790" y="406"/>
                  <a:pt x="790" y="406"/>
                </a:cubicBezTo>
                <a:cubicBezTo>
                  <a:pt x="789" y="407"/>
                  <a:pt x="789" y="407"/>
                  <a:pt x="789" y="407"/>
                </a:cubicBezTo>
                <a:cubicBezTo>
                  <a:pt x="784" y="410"/>
                  <a:pt x="784" y="410"/>
                  <a:pt x="784" y="410"/>
                </a:cubicBezTo>
                <a:cubicBezTo>
                  <a:pt x="781" y="414"/>
                  <a:pt x="781" y="414"/>
                  <a:pt x="781" y="414"/>
                </a:cubicBezTo>
                <a:cubicBezTo>
                  <a:pt x="781" y="413"/>
                  <a:pt x="781" y="413"/>
                  <a:pt x="781" y="413"/>
                </a:cubicBezTo>
                <a:cubicBezTo>
                  <a:pt x="781" y="412"/>
                  <a:pt x="781" y="412"/>
                  <a:pt x="781" y="412"/>
                </a:cubicBezTo>
                <a:cubicBezTo>
                  <a:pt x="780" y="412"/>
                  <a:pt x="780" y="412"/>
                  <a:pt x="780" y="412"/>
                </a:cubicBezTo>
                <a:cubicBezTo>
                  <a:pt x="780" y="410"/>
                  <a:pt x="780" y="410"/>
                  <a:pt x="780" y="410"/>
                </a:cubicBezTo>
                <a:cubicBezTo>
                  <a:pt x="781" y="409"/>
                  <a:pt x="781" y="409"/>
                  <a:pt x="781" y="409"/>
                </a:cubicBezTo>
                <a:cubicBezTo>
                  <a:pt x="783" y="407"/>
                  <a:pt x="783" y="407"/>
                  <a:pt x="783" y="407"/>
                </a:cubicBezTo>
                <a:cubicBezTo>
                  <a:pt x="781" y="407"/>
                  <a:pt x="781" y="407"/>
                  <a:pt x="781" y="407"/>
                </a:cubicBezTo>
                <a:cubicBezTo>
                  <a:pt x="781" y="406"/>
                  <a:pt x="781" y="406"/>
                  <a:pt x="781" y="406"/>
                </a:cubicBezTo>
                <a:cubicBezTo>
                  <a:pt x="783" y="406"/>
                  <a:pt x="783" y="406"/>
                  <a:pt x="783" y="406"/>
                </a:cubicBezTo>
                <a:cubicBezTo>
                  <a:pt x="784" y="406"/>
                  <a:pt x="784" y="406"/>
                  <a:pt x="784" y="406"/>
                </a:cubicBezTo>
                <a:cubicBezTo>
                  <a:pt x="786" y="404"/>
                  <a:pt x="786" y="404"/>
                  <a:pt x="786" y="404"/>
                </a:cubicBezTo>
                <a:cubicBezTo>
                  <a:pt x="791" y="402"/>
                  <a:pt x="791" y="402"/>
                  <a:pt x="791" y="402"/>
                </a:cubicBezTo>
                <a:cubicBezTo>
                  <a:pt x="793" y="402"/>
                  <a:pt x="793" y="402"/>
                  <a:pt x="793" y="402"/>
                </a:cubicBezTo>
                <a:cubicBezTo>
                  <a:pt x="793" y="400"/>
                  <a:pt x="793" y="400"/>
                  <a:pt x="793" y="400"/>
                </a:cubicBezTo>
                <a:cubicBezTo>
                  <a:pt x="791" y="399"/>
                  <a:pt x="791" y="399"/>
                  <a:pt x="791" y="399"/>
                </a:cubicBezTo>
                <a:lnTo>
                  <a:pt x="791" y="400"/>
                </a:lnTo>
                <a:close/>
                <a:moveTo>
                  <a:pt x="780" y="191"/>
                </a:moveTo>
                <a:cubicBezTo>
                  <a:pt x="781" y="189"/>
                  <a:pt x="781" y="189"/>
                  <a:pt x="781" y="189"/>
                </a:cubicBezTo>
                <a:cubicBezTo>
                  <a:pt x="780" y="189"/>
                  <a:pt x="780" y="189"/>
                  <a:pt x="780" y="189"/>
                </a:cubicBezTo>
                <a:lnTo>
                  <a:pt x="780" y="191"/>
                </a:lnTo>
                <a:close/>
                <a:moveTo>
                  <a:pt x="330" y="343"/>
                </a:moveTo>
                <a:cubicBezTo>
                  <a:pt x="330" y="343"/>
                  <a:pt x="330" y="343"/>
                  <a:pt x="329" y="342"/>
                </a:cubicBezTo>
                <a:cubicBezTo>
                  <a:pt x="329" y="342"/>
                  <a:pt x="329" y="343"/>
                  <a:pt x="330" y="343"/>
                </a:cubicBezTo>
                <a:close/>
                <a:moveTo>
                  <a:pt x="675" y="135"/>
                </a:moveTo>
                <a:cubicBezTo>
                  <a:pt x="672" y="135"/>
                  <a:pt x="672" y="135"/>
                  <a:pt x="672" y="135"/>
                </a:cubicBezTo>
                <a:cubicBezTo>
                  <a:pt x="672" y="136"/>
                  <a:pt x="672" y="136"/>
                  <a:pt x="672" y="136"/>
                </a:cubicBezTo>
                <a:cubicBezTo>
                  <a:pt x="671" y="136"/>
                  <a:pt x="671" y="136"/>
                  <a:pt x="671" y="136"/>
                </a:cubicBezTo>
                <a:cubicBezTo>
                  <a:pt x="674" y="138"/>
                  <a:pt x="674" y="138"/>
                  <a:pt x="674" y="138"/>
                </a:cubicBezTo>
                <a:cubicBezTo>
                  <a:pt x="675" y="138"/>
                  <a:pt x="675" y="138"/>
                  <a:pt x="675" y="138"/>
                </a:cubicBezTo>
                <a:cubicBezTo>
                  <a:pt x="678" y="136"/>
                  <a:pt x="678" y="136"/>
                  <a:pt x="678" y="136"/>
                </a:cubicBezTo>
                <a:cubicBezTo>
                  <a:pt x="681" y="136"/>
                  <a:pt x="681" y="136"/>
                  <a:pt x="681" y="136"/>
                </a:cubicBezTo>
                <a:cubicBezTo>
                  <a:pt x="681" y="135"/>
                  <a:pt x="681" y="135"/>
                  <a:pt x="681" y="135"/>
                </a:cubicBezTo>
                <a:cubicBezTo>
                  <a:pt x="678" y="135"/>
                  <a:pt x="678" y="135"/>
                  <a:pt x="678" y="135"/>
                </a:cubicBezTo>
                <a:lnTo>
                  <a:pt x="675" y="135"/>
                </a:lnTo>
                <a:close/>
                <a:moveTo>
                  <a:pt x="943" y="6"/>
                </a:moveTo>
                <a:cubicBezTo>
                  <a:pt x="942" y="4"/>
                  <a:pt x="942" y="4"/>
                  <a:pt x="942" y="4"/>
                </a:cubicBezTo>
                <a:cubicBezTo>
                  <a:pt x="938" y="6"/>
                  <a:pt x="938" y="6"/>
                  <a:pt x="938" y="6"/>
                </a:cubicBezTo>
                <a:cubicBezTo>
                  <a:pt x="939" y="4"/>
                  <a:pt x="939" y="4"/>
                  <a:pt x="939" y="4"/>
                </a:cubicBezTo>
                <a:cubicBezTo>
                  <a:pt x="936" y="6"/>
                  <a:pt x="936" y="6"/>
                  <a:pt x="936" y="6"/>
                </a:cubicBezTo>
                <a:cubicBezTo>
                  <a:pt x="930" y="6"/>
                  <a:pt x="930" y="6"/>
                  <a:pt x="930" y="6"/>
                </a:cubicBezTo>
                <a:cubicBezTo>
                  <a:pt x="933" y="4"/>
                  <a:pt x="933" y="4"/>
                  <a:pt x="933" y="4"/>
                </a:cubicBezTo>
                <a:cubicBezTo>
                  <a:pt x="930" y="3"/>
                  <a:pt x="930" y="3"/>
                  <a:pt x="930" y="3"/>
                </a:cubicBezTo>
                <a:cubicBezTo>
                  <a:pt x="929" y="3"/>
                  <a:pt x="929" y="3"/>
                  <a:pt x="929" y="3"/>
                </a:cubicBezTo>
                <a:cubicBezTo>
                  <a:pt x="926" y="3"/>
                  <a:pt x="926" y="3"/>
                  <a:pt x="926" y="3"/>
                </a:cubicBezTo>
                <a:cubicBezTo>
                  <a:pt x="922" y="2"/>
                  <a:pt x="922" y="2"/>
                  <a:pt x="922" y="2"/>
                </a:cubicBezTo>
                <a:cubicBezTo>
                  <a:pt x="918" y="3"/>
                  <a:pt x="918" y="3"/>
                  <a:pt x="918" y="3"/>
                </a:cubicBezTo>
                <a:cubicBezTo>
                  <a:pt x="909" y="3"/>
                  <a:pt x="909" y="3"/>
                  <a:pt x="909" y="3"/>
                </a:cubicBezTo>
                <a:cubicBezTo>
                  <a:pt x="913" y="2"/>
                  <a:pt x="913" y="2"/>
                  <a:pt x="913" y="2"/>
                </a:cubicBezTo>
                <a:cubicBezTo>
                  <a:pt x="903" y="2"/>
                  <a:pt x="903" y="2"/>
                  <a:pt x="903" y="2"/>
                </a:cubicBezTo>
                <a:cubicBezTo>
                  <a:pt x="897" y="2"/>
                  <a:pt x="897" y="2"/>
                  <a:pt x="897" y="2"/>
                </a:cubicBezTo>
                <a:cubicBezTo>
                  <a:pt x="892" y="2"/>
                  <a:pt x="892" y="2"/>
                  <a:pt x="892" y="2"/>
                </a:cubicBezTo>
                <a:cubicBezTo>
                  <a:pt x="890" y="2"/>
                  <a:pt x="890" y="2"/>
                  <a:pt x="890" y="2"/>
                </a:cubicBezTo>
                <a:cubicBezTo>
                  <a:pt x="886" y="0"/>
                  <a:pt x="886" y="0"/>
                  <a:pt x="886" y="0"/>
                </a:cubicBezTo>
                <a:cubicBezTo>
                  <a:pt x="877" y="2"/>
                  <a:pt x="877" y="2"/>
                  <a:pt x="877" y="2"/>
                </a:cubicBezTo>
                <a:cubicBezTo>
                  <a:pt x="876" y="2"/>
                  <a:pt x="876" y="2"/>
                  <a:pt x="876" y="2"/>
                </a:cubicBezTo>
                <a:cubicBezTo>
                  <a:pt x="876" y="0"/>
                  <a:pt x="876" y="0"/>
                  <a:pt x="876" y="0"/>
                </a:cubicBezTo>
                <a:cubicBezTo>
                  <a:pt x="869" y="0"/>
                  <a:pt x="869" y="0"/>
                  <a:pt x="869" y="0"/>
                </a:cubicBezTo>
                <a:cubicBezTo>
                  <a:pt x="860" y="2"/>
                  <a:pt x="860" y="2"/>
                  <a:pt x="860" y="2"/>
                </a:cubicBezTo>
                <a:cubicBezTo>
                  <a:pt x="866" y="3"/>
                  <a:pt x="866" y="3"/>
                  <a:pt x="866" y="3"/>
                </a:cubicBezTo>
                <a:cubicBezTo>
                  <a:pt x="863" y="3"/>
                  <a:pt x="863" y="3"/>
                  <a:pt x="863" y="3"/>
                </a:cubicBezTo>
                <a:cubicBezTo>
                  <a:pt x="860" y="3"/>
                  <a:pt x="860" y="3"/>
                  <a:pt x="860" y="3"/>
                </a:cubicBezTo>
                <a:cubicBezTo>
                  <a:pt x="856" y="2"/>
                  <a:pt x="856" y="2"/>
                  <a:pt x="856" y="2"/>
                </a:cubicBezTo>
                <a:cubicBezTo>
                  <a:pt x="852" y="2"/>
                  <a:pt x="852" y="2"/>
                  <a:pt x="852" y="2"/>
                </a:cubicBezTo>
                <a:cubicBezTo>
                  <a:pt x="842" y="2"/>
                  <a:pt x="842" y="2"/>
                  <a:pt x="842" y="2"/>
                </a:cubicBezTo>
                <a:cubicBezTo>
                  <a:pt x="837" y="0"/>
                  <a:pt x="837" y="0"/>
                  <a:pt x="837" y="0"/>
                </a:cubicBezTo>
                <a:cubicBezTo>
                  <a:pt x="834" y="2"/>
                  <a:pt x="834" y="2"/>
                  <a:pt x="834" y="2"/>
                </a:cubicBezTo>
                <a:cubicBezTo>
                  <a:pt x="842" y="3"/>
                  <a:pt x="842" y="3"/>
                  <a:pt x="842" y="3"/>
                </a:cubicBezTo>
                <a:cubicBezTo>
                  <a:pt x="839" y="3"/>
                  <a:pt x="839" y="3"/>
                  <a:pt x="839" y="3"/>
                </a:cubicBezTo>
                <a:cubicBezTo>
                  <a:pt x="844" y="4"/>
                  <a:pt x="844" y="4"/>
                  <a:pt x="844" y="4"/>
                </a:cubicBezTo>
                <a:cubicBezTo>
                  <a:pt x="840" y="4"/>
                  <a:pt x="840" y="4"/>
                  <a:pt x="840" y="4"/>
                </a:cubicBezTo>
                <a:cubicBezTo>
                  <a:pt x="837" y="6"/>
                  <a:pt x="837" y="6"/>
                  <a:pt x="837" y="6"/>
                </a:cubicBezTo>
                <a:cubicBezTo>
                  <a:pt x="839" y="4"/>
                  <a:pt x="839" y="4"/>
                  <a:pt x="839" y="4"/>
                </a:cubicBezTo>
                <a:cubicBezTo>
                  <a:pt x="834" y="3"/>
                  <a:pt x="834" y="3"/>
                  <a:pt x="834" y="3"/>
                </a:cubicBezTo>
                <a:cubicBezTo>
                  <a:pt x="830" y="3"/>
                  <a:pt x="830" y="3"/>
                  <a:pt x="830" y="3"/>
                </a:cubicBezTo>
                <a:cubicBezTo>
                  <a:pt x="827" y="2"/>
                  <a:pt x="827" y="2"/>
                  <a:pt x="827" y="2"/>
                </a:cubicBezTo>
                <a:cubicBezTo>
                  <a:pt x="826" y="2"/>
                  <a:pt x="826" y="2"/>
                  <a:pt x="826" y="2"/>
                </a:cubicBezTo>
                <a:cubicBezTo>
                  <a:pt x="822" y="2"/>
                  <a:pt x="822" y="2"/>
                  <a:pt x="822" y="2"/>
                </a:cubicBezTo>
                <a:cubicBezTo>
                  <a:pt x="817" y="2"/>
                  <a:pt x="817" y="2"/>
                  <a:pt x="817" y="2"/>
                </a:cubicBezTo>
                <a:cubicBezTo>
                  <a:pt x="813" y="2"/>
                  <a:pt x="813" y="2"/>
                  <a:pt x="813" y="2"/>
                </a:cubicBezTo>
                <a:cubicBezTo>
                  <a:pt x="816" y="3"/>
                  <a:pt x="816" y="3"/>
                  <a:pt x="816" y="3"/>
                </a:cubicBezTo>
                <a:cubicBezTo>
                  <a:pt x="817" y="3"/>
                  <a:pt x="817" y="3"/>
                  <a:pt x="817" y="3"/>
                </a:cubicBezTo>
                <a:cubicBezTo>
                  <a:pt x="818" y="3"/>
                  <a:pt x="818" y="3"/>
                  <a:pt x="818" y="3"/>
                </a:cubicBezTo>
                <a:cubicBezTo>
                  <a:pt x="813" y="4"/>
                  <a:pt x="813" y="4"/>
                  <a:pt x="813" y="4"/>
                </a:cubicBezTo>
                <a:cubicBezTo>
                  <a:pt x="809" y="3"/>
                  <a:pt x="809" y="3"/>
                  <a:pt x="809" y="3"/>
                </a:cubicBezTo>
                <a:cubicBezTo>
                  <a:pt x="806" y="3"/>
                  <a:pt x="806" y="3"/>
                  <a:pt x="806" y="3"/>
                </a:cubicBezTo>
                <a:cubicBezTo>
                  <a:pt x="803" y="3"/>
                  <a:pt x="803" y="3"/>
                  <a:pt x="803" y="3"/>
                </a:cubicBezTo>
                <a:cubicBezTo>
                  <a:pt x="807" y="4"/>
                  <a:pt x="807" y="4"/>
                  <a:pt x="807" y="4"/>
                </a:cubicBezTo>
                <a:cubicBezTo>
                  <a:pt x="801" y="4"/>
                  <a:pt x="801" y="4"/>
                  <a:pt x="801" y="4"/>
                </a:cubicBezTo>
                <a:cubicBezTo>
                  <a:pt x="799" y="3"/>
                  <a:pt x="799" y="3"/>
                  <a:pt x="799" y="3"/>
                </a:cubicBezTo>
                <a:cubicBezTo>
                  <a:pt x="796" y="4"/>
                  <a:pt x="796" y="4"/>
                  <a:pt x="796" y="4"/>
                </a:cubicBezTo>
                <a:cubicBezTo>
                  <a:pt x="793" y="6"/>
                  <a:pt x="793" y="6"/>
                  <a:pt x="793" y="6"/>
                </a:cubicBezTo>
                <a:cubicBezTo>
                  <a:pt x="791" y="6"/>
                  <a:pt x="791" y="6"/>
                  <a:pt x="791" y="6"/>
                </a:cubicBezTo>
                <a:cubicBezTo>
                  <a:pt x="800" y="9"/>
                  <a:pt x="800" y="9"/>
                  <a:pt x="800" y="9"/>
                </a:cubicBezTo>
                <a:cubicBezTo>
                  <a:pt x="806" y="9"/>
                  <a:pt x="806" y="9"/>
                  <a:pt x="806" y="9"/>
                </a:cubicBezTo>
                <a:cubicBezTo>
                  <a:pt x="810" y="12"/>
                  <a:pt x="810" y="12"/>
                  <a:pt x="810" y="12"/>
                </a:cubicBezTo>
                <a:cubicBezTo>
                  <a:pt x="804" y="10"/>
                  <a:pt x="804" y="10"/>
                  <a:pt x="804" y="10"/>
                </a:cubicBezTo>
                <a:cubicBezTo>
                  <a:pt x="799" y="9"/>
                  <a:pt x="799" y="9"/>
                  <a:pt x="799" y="9"/>
                </a:cubicBezTo>
                <a:cubicBezTo>
                  <a:pt x="793" y="7"/>
                  <a:pt x="793" y="7"/>
                  <a:pt x="793" y="7"/>
                </a:cubicBezTo>
                <a:cubicBezTo>
                  <a:pt x="789" y="7"/>
                  <a:pt x="789" y="7"/>
                  <a:pt x="789" y="7"/>
                </a:cubicBezTo>
                <a:cubicBezTo>
                  <a:pt x="787" y="7"/>
                  <a:pt x="787" y="7"/>
                  <a:pt x="787" y="7"/>
                </a:cubicBezTo>
                <a:cubicBezTo>
                  <a:pt x="789" y="9"/>
                  <a:pt x="789" y="9"/>
                  <a:pt x="789" y="9"/>
                </a:cubicBezTo>
                <a:cubicBezTo>
                  <a:pt x="784" y="9"/>
                  <a:pt x="784" y="9"/>
                  <a:pt x="784" y="9"/>
                </a:cubicBezTo>
                <a:cubicBezTo>
                  <a:pt x="786" y="7"/>
                  <a:pt x="786" y="7"/>
                  <a:pt x="786" y="7"/>
                </a:cubicBezTo>
                <a:cubicBezTo>
                  <a:pt x="783" y="6"/>
                  <a:pt x="783" y="6"/>
                  <a:pt x="783" y="6"/>
                </a:cubicBezTo>
                <a:cubicBezTo>
                  <a:pt x="781" y="6"/>
                  <a:pt x="781" y="6"/>
                  <a:pt x="781" y="6"/>
                </a:cubicBezTo>
                <a:cubicBezTo>
                  <a:pt x="777" y="6"/>
                  <a:pt x="777" y="6"/>
                  <a:pt x="777" y="6"/>
                </a:cubicBezTo>
                <a:cubicBezTo>
                  <a:pt x="776" y="6"/>
                  <a:pt x="776" y="6"/>
                  <a:pt x="776" y="6"/>
                </a:cubicBezTo>
                <a:cubicBezTo>
                  <a:pt x="774" y="6"/>
                  <a:pt x="774" y="6"/>
                  <a:pt x="774" y="6"/>
                </a:cubicBezTo>
                <a:cubicBezTo>
                  <a:pt x="768" y="6"/>
                  <a:pt x="768" y="6"/>
                  <a:pt x="768" y="6"/>
                </a:cubicBezTo>
                <a:cubicBezTo>
                  <a:pt x="770" y="7"/>
                  <a:pt x="770" y="7"/>
                  <a:pt x="770" y="7"/>
                </a:cubicBezTo>
                <a:cubicBezTo>
                  <a:pt x="764" y="7"/>
                  <a:pt x="764" y="7"/>
                  <a:pt x="764" y="7"/>
                </a:cubicBezTo>
                <a:cubicBezTo>
                  <a:pt x="761" y="7"/>
                  <a:pt x="761" y="7"/>
                  <a:pt x="761" y="7"/>
                </a:cubicBezTo>
                <a:cubicBezTo>
                  <a:pt x="758" y="9"/>
                  <a:pt x="758" y="9"/>
                  <a:pt x="758" y="9"/>
                </a:cubicBezTo>
                <a:cubicBezTo>
                  <a:pt x="756" y="9"/>
                  <a:pt x="756" y="9"/>
                  <a:pt x="756" y="9"/>
                </a:cubicBezTo>
                <a:cubicBezTo>
                  <a:pt x="754" y="10"/>
                  <a:pt x="754" y="10"/>
                  <a:pt x="754" y="10"/>
                </a:cubicBezTo>
                <a:cubicBezTo>
                  <a:pt x="753" y="9"/>
                  <a:pt x="753" y="9"/>
                  <a:pt x="753" y="9"/>
                </a:cubicBezTo>
                <a:cubicBezTo>
                  <a:pt x="748" y="9"/>
                  <a:pt x="748" y="9"/>
                  <a:pt x="748" y="9"/>
                </a:cubicBezTo>
                <a:cubicBezTo>
                  <a:pt x="741" y="9"/>
                  <a:pt x="741" y="9"/>
                  <a:pt x="741" y="9"/>
                </a:cubicBezTo>
                <a:cubicBezTo>
                  <a:pt x="737" y="10"/>
                  <a:pt x="737" y="10"/>
                  <a:pt x="737" y="10"/>
                </a:cubicBezTo>
                <a:cubicBezTo>
                  <a:pt x="734" y="10"/>
                  <a:pt x="734" y="10"/>
                  <a:pt x="734" y="10"/>
                </a:cubicBezTo>
                <a:cubicBezTo>
                  <a:pt x="728" y="10"/>
                  <a:pt x="728" y="10"/>
                  <a:pt x="728" y="10"/>
                </a:cubicBezTo>
                <a:cubicBezTo>
                  <a:pt x="714" y="13"/>
                  <a:pt x="714" y="13"/>
                  <a:pt x="714" y="13"/>
                </a:cubicBezTo>
                <a:cubicBezTo>
                  <a:pt x="723" y="13"/>
                  <a:pt x="723" y="13"/>
                  <a:pt x="723" y="13"/>
                </a:cubicBezTo>
                <a:cubicBezTo>
                  <a:pt x="727" y="13"/>
                  <a:pt x="727" y="13"/>
                  <a:pt x="727" y="13"/>
                </a:cubicBezTo>
                <a:cubicBezTo>
                  <a:pt x="721" y="14"/>
                  <a:pt x="721" y="14"/>
                  <a:pt x="721" y="14"/>
                </a:cubicBezTo>
                <a:cubicBezTo>
                  <a:pt x="724" y="14"/>
                  <a:pt x="724" y="14"/>
                  <a:pt x="724" y="14"/>
                </a:cubicBezTo>
                <a:cubicBezTo>
                  <a:pt x="725" y="14"/>
                  <a:pt x="725" y="14"/>
                  <a:pt x="725" y="14"/>
                </a:cubicBezTo>
                <a:cubicBezTo>
                  <a:pt x="730" y="14"/>
                  <a:pt x="730" y="14"/>
                  <a:pt x="730" y="14"/>
                </a:cubicBezTo>
                <a:cubicBezTo>
                  <a:pt x="725" y="16"/>
                  <a:pt x="725" y="16"/>
                  <a:pt x="725" y="16"/>
                </a:cubicBezTo>
                <a:cubicBezTo>
                  <a:pt x="721" y="16"/>
                  <a:pt x="721" y="16"/>
                  <a:pt x="721" y="16"/>
                </a:cubicBezTo>
                <a:cubicBezTo>
                  <a:pt x="723" y="17"/>
                  <a:pt x="723" y="17"/>
                  <a:pt x="723" y="17"/>
                </a:cubicBezTo>
                <a:cubicBezTo>
                  <a:pt x="724" y="17"/>
                  <a:pt x="724" y="17"/>
                  <a:pt x="724" y="17"/>
                </a:cubicBezTo>
                <a:cubicBezTo>
                  <a:pt x="727" y="17"/>
                  <a:pt x="727" y="17"/>
                  <a:pt x="727" y="17"/>
                </a:cubicBezTo>
                <a:cubicBezTo>
                  <a:pt x="734" y="17"/>
                  <a:pt x="734" y="17"/>
                  <a:pt x="734" y="17"/>
                </a:cubicBezTo>
                <a:cubicBezTo>
                  <a:pt x="724" y="19"/>
                  <a:pt x="724" y="19"/>
                  <a:pt x="724" y="19"/>
                </a:cubicBezTo>
                <a:cubicBezTo>
                  <a:pt x="730" y="22"/>
                  <a:pt x="730" y="22"/>
                  <a:pt x="730" y="22"/>
                </a:cubicBezTo>
                <a:cubicBezTo>
                  <a:pt x="737" y="22"/>
                  <a:pt x="737" y="22"/>
                  <a:pt x="737" y="22"/>
                </a:cubicBezTo>
                <a:cubicBezTo>
                  <a:pt x="748" y="19"/>
                  <a:pt x="748" y="19"/>
                  <a:pt x="748" y="19"/>
                </a:cubicBezTo>
                <a:cubicBezTo>
                  <a:pt x="746" y="20"/>
                  <a:pt x="746" y="20"/>
                  <a:pt x="746" y="20"/>
                </a:cubicBezTo>
                <a:cubicBezTo>
                  <a:pt x="741" y="22"/>
                  <a:pt x="741" y="22"/>
                  <a:pt x="741" y="22"/>
                </a:cubicBezTo>
                <a:cubicBezTo>
                  <a:pt x="746" y="22"/>
                  <a:pt x="746" y="22"/>
                  <a:pt x="746" y="22"/>
                </a:cubicBezTo>
                <a:cubicBezTo>
                  <a:pt x="747" y="22"/>
                  <a:pt x="747" y="22"/>
                  <a:pt x="747" y="22"/>
                </a:cubicBezTo>
                <a:cubicBezTo>
                  <a:pt x="748" y="22"/>
                  <a:pt x="748" y="22"/>
                  <a:pt x="748" y="22"/>
                </a:cubicBezTo>
                <a:cubicBezTo>
                  <a:pt x="754" y="22"/>
                  <a:pt x="754" y="22"/>
                  <a:pt x="754" y="22"/>
                </a:cubicBezTo>
                <a:cubicBezTo>
                  <a:pt x="761" y="22"/>
                  <a:pt x="761" y="22"/>
                  <a:pt x="761" y="22"/>
                </a:cubicBezTo>
                <a:cubicBezTo>
                  <a:pt x="766" y="20"/>
                  <a:pt x="766" y="20"/>
                  <a:pt x="766" y="20"/>
                </a:cubicBezTo>
                <a:cubicBezTo>
                  <a:pt x="770" y="20"/>
                  <a:pt x="770" y="20"/>
                  <a:pt x="770" y="20"/>
                </a:cubicBezTo>
                <a:cubicBezTo>
                  <a:pt x="767" y="22"/>
                  <a:pt x="767" y="22"/>
                  <a:pt x="767" y="22"/>
                </a:cubicBezTo>
                <a:cubicBezTo>
                  <a:pt x="786" y="20"/>
                  <a:pt x="786" y="20"/>
                  <a:pt x="786" y="20"/>
                </a:cubicBezTo>
                <a:cubicBezTo>
                  <a:pt x="794" y="19"/>
                  <a:pt x="794" y="19"/>
                  <a:pt x="794" y="19"/>
                </a:cubicBezTo>
                <a:cubicBezTo>
                  <a:pt x="803" y="17"/>
                  <a:pt x="803" y="17"/>
                  <a:pt x="803" y="17"/>
                </a:cubicBezTo>
                <a:cubicBezTo>
                  <a:pt x="801" y="16"/>
                  <a:pt x="801" y="16"/>
                  <a:pt x="801" y="16"/>
                </a:cubicBezTo>
                <a:cubicBezTo>
                  <a:pt x="804" y="17"/>
                  <a:pt x="804" y="17"/>
                  <a:pt x="804" y="17"/>
                </a:cubicBezTo>
                <a:cubicBezTo>
                  <a:pt x="801" y="19"/>
                  <a:pt x="801" y="19"/>
                  <a:pt x="801" y="19"/>
                </a:cubicBezTo>
                <a:cubicBezTo>
                  <a:pt x="804" y="19"/>
                  <a:pt x="804" y="19"/>
                  <a:pt x="804" y="19"/>
                </a:cubicBezTo>
                <a:cubicBezTo>
                  <a:pt x="791" y="22"/>
                  <a:pt x="791" y="22"/>
                  <a:pt x="791" y="22"/>
                </a:cubicBezTo>
                <a:cubicBezTo>
                  <a:pt x="799" y="22"/>
                  <a:pt x="799" y="22"/>
                  <a:pt x="799" y="22"/>
                </a:cubicBezTo>
                <a:cubicBezTo>
                  <a:pt x="806" y="22"/>
                  <a:pt x="806" y="22"/>
                  <a:pt x="806" y="22"/>
                </a:cubicBezTo>
                <a:cubicBezTo>
                  <a:pt x="784" y="23"/>
                  <a:pt x="784" y="23"/>
                  <a:pt x="784" y="23"/>
                </a:cubicBezTo>
                <a:cubicBezTo>
                  <a:pt x="774" y="23"/>
                  <a:pt x="774" y="23"/>
                  <a:pt x="774" y="23"/>
                </a:cubicBezTo>
                <a:cubicBezTo>
                  <a:pt x="768" y="23"/>
                  <a:pt x="768" y="23"/>
                  <a:pt x="768" y="23"/>
                </a:cubicBezTo>
                <a:cubicBezTo>
                  <a:pt x="764" y="25"/>
                  <a:pt x="764" y="25"/>
                  <a:pt x="764" y="25"/>
                </a:cubicBezTo>
                <a:cubicBezTo>
                  <a:pt x="768" y="26"/>
                  <a:pt x="768" y="26"/>
                  <a:pt x="768" y="26"/>
                </a:cubicBezTo>
                <a:cubicBezTo>
                  <a:pt x="773" y="27"/>
                  <a:pt x="773" y="27"/>
                  <a:pt x="773" y="27"/>
                </a:cubicBezTo>
                <a:cubicBezTo>
                  <a:pt x="771" y="27"/>
                  <a:pt x="771" y="27"/>
                  <a:pt x="771" y="27"/>
                </a:cubicBezTo>
                <a:cubicBezTo>
                  <a:pt x="768" y="29"/>
                  <a:pt x="768" y="29"/>
                  <a:pt x="768" y="29"/>
                </a:cubicBezTo>
                <a:cubicBezTo>
                  <a:pt x="773" y="30"/>
                  <a:pt x="773" y="30"/>
                  <a:pt x="773" y="30"/>
                </a:cubicBezTo>
                <a:cubicBezTo>
                  <a:pt x="770" y="30"/>
                  <a:pt x="770" y="30"/>
                  <a:pt x="770" y="30"/>
                </a:cubicBezTo>
                <a:cubicBezTo>
                  <a:pt x="767" y="30"/>
                  <a:pt x="767" y="30"/>
                  <a:pt x="767" y="30"/>
                </a:cubicBezTo>
                <a:cubicBezTo>
                  <a:pt x="767" y="29"/>
                  <a:pt x="767" y="29"/>
                  <a:pt x="767" y="29"/>
                </a:cubicBezTo>
                <a:cubicBezTo>
                  <a:pt x="766" y="27"/>
                  <a:pt x="766" y="27"/>
                  <a:pt x="766" y="27"/>
                </a:cubicBezTo>
                <a:cubicBezTo>
                  <a:pt x="760" y="26"/>
                  <a:pt x="760" y="26"/>
                  <a:pt x="760" y="26"/>
                </a:cubicBezTo>
                <a:cubicBezTo>
                  <a:pt x="757" y="25"/>
                  <a:pt x="757" y="25"/>
                  <a:pt x="757" y="25"/>
                </a:cubicBezTo>
                <a:cubicBezTo>
                  <a:pt x="754" y="25"/>
                  <a:pt x="754" y="25"/>
                  <a:pt x="754" y="25"/>
                </a:cubicBezTo>
                <a:cubicBezTo>
                  <a:pt x="747" y="25"/>
                  <a:pt x="747" y="25"/>
                  <a:pt x="747" y="25"/>
                </a:cubicBezTo>
                <a:cubicBezTo>
                  <a:pt x="741" y="25"/>
                  <a:pt x="741" y="25"/>
                  <a:pt x="741" y="25"/>
                </a:cubicBezTo>
                <a:cubicBezTo>
                  <a:pt x="738" y="25"/>
                  <a:pt x="738" y="25"/>
                  <a:pt x="738" y="25"/>
                </a:cubicBezTo>
                <a:cubicBezTo>
                  <a:pt x="737" y="26"/>
                  <a:pt x="737" y="26"/>
                  <a:pt x="737" y="26"/>
                </a:cubicBezTo>
                <a:cubicBezTo>
                  <a:pt x="738" y="27"/>
                  <a:pt x="738" y="27"/>
                  <a:pt x="738" y="27"/>
                </a:cubicBezTo>
                <a:cubicBezTo>
                  <a:pt x="737" y="27"/>
                  <a:pt x="737" y="27"/>
                  <a:pt x="737" y="27"/>
                </a:cubicBezTo>
                <a:cubicBezTo>
                  <a:pt x="735" y="27"/>
                  <a:pt x="735" y="27"/>
                  <a:pt x="735" y="27"/>
                </a:cubicBezTo>
                <a:cubicBezTo>
                  <a:pt x="734" y="29"/>
                  <a:pt x="734" y="29"/>
                  <a:pt x="734" y="29"/>
                </a:cubicBezTo>
                <a:cubicBezTo>
                  <a:pt x="737" y="29"/>
                  <a:pt x="737" y="29"/>
                  <a:pt x="737" y="29"/>
                </a:cubicBezTo>
                <a:cubicBezTo>
                  <a:pt x="740" y="30"/>
                  <a:pt x="740" y="30"/>
                  <a:pt x="740" y="30"/>
                </a:cubicBezTo>
                <a:cubicBezTo>
                  <a:pt x="741" y="32"/>
                  <a:pt x="741" y="32"/>
                  <a:pt x="741" y="32"/>
                </a:cubicBezTo>
                <a:cubicBezTo>
                  <a:pt x="743" y="32"/>
                  <a:pt x="743" y="32"/>
                  <a:pt x="743" y="32"/>
                </a:cubicBezTo>
                <a:cubicBezTo>
                  <a:pt x="741" y="35"/>
                  <a:pt x="741" y="35"/>
                  <a:pt x="741" y="35"/>
                </a:cubicBezTo>
                <a:cubicBezTo>
                  <a:pt x="744" y="35"/>
                  <a:pt x="744" y="35"/>
                  <a:pt x="744" y="35"/>
                </a:cubicBezTo>
                <a:cubicBezTo>
                  <a:pt x="747" y="36"/>
                  <a:pt x="747" y="36"/>
                  <a:pt x="747" y="36"/>
                </a:cubicBezTo>
                <a:cubicBezTo>
                  <a:pt x="741" y="36"/>
                  <a:pt x="741" y="36"/>
                  <a:pt x="741" y="36"/>
                </a:cubicBezTo>
                <a:cubicBezTo>
                  <a:pt x="738" y="35"/>
                  <a:pt x="738" y="35"/>
                  <a:pt x="738" y="35"/>
                </a:cubicBezTo>
                <a:cubicBezTo>
                  <a:pt x="737" y="36"/>
                  <a:pt x="737" y="36"/>
                  <a:pt x="737" y="36"/>
                </a:cubicBezTo>
                <a:cubicBezTo>
                  <a:pt x="748" y="37"/>
                  <a:pt x="748" y="37"/>
                  <a:pt x="748" y="37"/>
                </a:cubicBezTo>
                <a:cubicBezTo>
                  <a:pt x="750" y="37"/>
                  <a:pt x="750" y="37"/>
                  <a:pt x="750" y="37"/>
                </a:cubicBezTo>
                <a:cubicBezTo>
                  <a:pt x="746" y="39"/>
                  <a:pt x="746" y="39"/>
                  <a:pt x="746" y="39"/>
                </a:cubicBezTo>
                <a:cubicBezTo>
                  <a:pt x="751" y="39"/>
                  <a:pt x="751" y="39"/>
                  <a:pt x="751" y="39"/>
                </a:cubicBezTo>
                <a:cubicBezTo>
                  <a:pt x="748" y="40"/>
                  <a:pt x="748" y="40"/>
                  <a:pt x="748" y="40"/>
                </a:cubicBezTo>
                <a:cubicBezTo>
                  <a:pt x="747" y="40"/>
                  <a:pt x="747" y="40"/>
                  <a:pt x="747" y="40"/>
                </a:cubicBezTo>
                <a:cubicBezTo>
                  <a:pt x="743" y="39"/>
                  <a:pt x="743" y="39"/>
                  <a:pt x="743" y="39"/>
                </a:cubicBezTo>
                <a:cubicBezTo>
                  <a:pt x="737" y="37"/>
                  <a:pt x="737" y="37"/>
                  <a:pt x="737" y="37"/>
                </a:cubicBezTo>
                <a:cubicBezTo>
                  <a:pt x="731" y="37"/>
                  <a:pt x="731" y="37"/>
                  <a:pt x="731" y="37"/>
                </a:cubicBezTo>
                <a:cubicBezTo>
                  <a:pt x="721" y="37"/>
                  <a:pt x="721" y="37"/>
                  <a:pt x="721" y="37"/>
                </a:cubicBezTo>
                <a:cubicBezTo>
                  <a:pt x="717" y="39"/>
                  <a:pt x="717" y="39"/>
                  <a:pt x="717" y="39"/>
                </a:cubicBezTo>
                <a:cubicBezTo>
                  <a:pt x="714" y="40"/>
                  <a:pt x="714" y="40"/>
                  <a:pt x="714" y="40"/>
                </a:cubicBezTo>
                <a:cubicBezTo>
                  <a:pt x="710" y="42"/>
                  <a:pt x="710" y="42"/>
                  <a:pt x="710" y="42"/>
                </a:cubicBezTo>
                <a:cubicBezTo>
                  <a:pt x="707" y="43"/>
                  <a:pt x="707" y="43"/>
                  <a:pt x="707" y="43"/>
                </a:cubicBezTo>
                <a:cubicBezTo>
                  <a:pt x="707" y="45"/>
                  <a:pt x="707" y="45"/>
                  <a:pt x="707" y="45"/>
                </a:cubicBezTo>
                <a:cubicBezTo>
                  <a:pt x="708" y="45"/>
                  <a:pt x="708" y="45"/>
                  <a:pt x="708" y="45"/>
                </a:cubicBezTo>
                <a:cubicBezTo>
                  <a:pt x="713" y="45"/>
                  <a:pt x="713" y="45"/>
                  <a:pt x="713" y="45"/>
                </a:cubicBezTo>
                <a:cubicBezTo>
                  <a:pt x="720" y="43"/>
                  <a:pt x="720" y="43"/>
                  <a:pt x="720" y="43"/>
                </a:cubicBezTo>
                <a:cubicBezTo>
                  <a:pt x="717" y="45"/>
                  <a:pt x="717" y="45"/>
                  <a:pt x="717" y="45"/>
                </a:cubicBezTo>
                <a:cubicBezTo>
                  <a:pt x="714" y="46"/>
                  <a:pt x="714" y="46"/>
                  <a:pt x="714" y="46"/>
                </a:cubicBezTo>
                <a:cubicBezTo>
                  <a:pt x="718" y="46"/>
                  <a:pt x="718" y="46"/>
                  <a:pt x="718" y="46"/>
                </a:cubicBezTo>
                <a:cubicBezTo>
                  <a:pt x="723" y="45"/>
                  <a:pt x="723" y="45"/>
                  <a:pt x="723" y="45"/>
                </a:cubicBezTo>
                <a:cubicBezTo>
                  <a:pt x="727" y="42"/>
                  <a:pt x="727" y="42"/>
                  <a:pt x="727" y="42"/>
                </a:cubicBezTo>
                <a:cubicBezTo>
                  <a:pt x="731" y="40"/>
                  <a:pt x="731" y="40"/>
                  <a:pt x="731" y="40"/>
                </a:cubicBezTo>
                <a:cubicBezTo>
                  <a:pt x="728" y="42"/>
                  <a:pt x="728" y="42"/>
                  <a:pt x="728" y="42"/>
                </a:cubicBezTo>
                <a:cubicBezTo>
                  <a:pt x="728" y="43"/>
                  <a:pt x="728" y="43"/>
                  <a:pt x="728" y="43"/>
                </a:cubicBezTo>
                <a:cubicBezTo>
                  <a:pt x="727" y="43"/>
                  <a:pt x="727" y="43"/>
                  <a:pt x="727" y="43"/>
                </a:cubicBezTo>
                <a:cubicBezTo>
                  <a:pt x="725" y="45"/>
                  <a:pt x="725" y="45"/>
                  <a:pt x="725" y="45"/>
                </a:cubicBezTo>
                <a:cubicBezTo>
                  <a:pt x="723" y="46"/>
                  <a:pt x="723" y="46"/>
                  <a:pt x="723" y="46"/>
                </a:cubicBezTo>
                <a:cubicBezTo>
                  <a:pt x="715" y="47"/>
                  <a:pt x="715" y="47"/>
                  <a:pt x="715" y="47"/>
                </a:cubicBezTo>
                <a:cubicBezTo>
                  <a:pt x="718" y="47"/>
                  <a:pt x="718" y="47"/>
                  <a:pt x="718" y="47"/>
                </a:cubicBezTo>
                <a:cubicBezTo>
                  <a:pt x="721" y="47"/>
                  <a:pt x="721" y="47"/>
                  <a:pt x="721" y="47"/>
                </a:cubicBezTo>
                <a:cubicBezTo>
                  <a:pt x="717" y="49"/>
                  <a:pt x="717" y="49"/>
                  <a:pt x="717" y="49"/>
                </a:cubicBezTo>
                <a:cubicBezTo>
                  <a:pt x="715" y="50"/>
                  <a:pt x="715" y="50"/>
                  <a:pt x="715" y="50"/>
                </a:cubicBezTo>
                <a:cubicBezTo>
                  <a:pt x="723" y="49"/>
                  <a:pt x="723" y="49"/>
                  <a:pt x="723" y="49"/>
                </a:cubicBezTo>
                <a:cubicBezTo>
                  <a:pt x="718" y="52"/>
                  <a:pt x="718" y="52"/>
                  <a:pt x="718" y="52"/>
                </a:cubicBezTo>
                <a:cubicBezTo>
                  <a:pt x="723" y="52"/>
                  <a:pt x="723" y="52"/>
                  <a:pt x="723" y="52"/>
                </a:cubicBezTo>
                <a:cubicBezTo>
                  <a:pt x="718" y="53"/>
                  <a:pt x="718" y="53"/>
                  <a:pt x="718" y="53"/>
                </a:cubicBezTo>
                <a:cubicBezTo>
                  <a:pt x="717" y="53"/>
                  <a:pt x="717" y="53"/>
                  <a:pt x="717" y="53"/>
                </a:cubicBezTo>
                <a:cubicBezTo>
                  <a:pt x="714" y="53"/>
                  <a:pt x="714" y="53"/>
                  <a:pt x="714" y="53"/>
                </a:cubicBezTo>
                <a:cubicBezTo>
                  <a:pt x="708" y="52"/>
                  <a:pt x="708" y="52"/>
                  <a:pt x="708" y="52"/>
                </a:cubicBezTo>
                <a:cubicBezTo>
                  <a:pt x="711" y="50"/>
                  <a:pt x="711" y="50"/>
                  <a:pt x="711" y="50"/>
                </a:cubicBezTo>
                <a:cubicBezTo>
                  <a:pt x="710" y="49"/>
                  <a:pt x="710" y="49"/>
                  <a:pt x="710" y="49"/>
                </a:cubicBezTo>
                <a:cubicBezTo>
                  <a:pt x="705" y="47"/>
                  <a:pt x="705" y="47"/>
                  <a:pt x="705" y="47"/>
                </a:cubicBezTo>
                <a:cubicBezTo>
                  <a:pt x="698" y="47"/>
                  <a:pt x="698" y="47"/>
                  <a:pt x="698" y="47"/>
                </a:cubicBezTo>
                <a:cubicBezTo>
                  <a:pt x="695" y="49"/>
                  <a:pt x="695" y="49"/>
                  <a:pt x="695" y="49"/>
                </a:cubicBezTo>
                <a:cubicBezTo>
                  <a:pt x="692" y="50"/>
                  <a:pt x="692" y="50"/>
                  <a:pt x="692" y="50"/>
                </a:cubicBezTo>
                <a:cubicBezTo>
                  <a:pt x="694" y="52"/>
                  <a:pt x="694" y="52"/>
                  <a:pt x="694" y="52"/>
                </a:cubicBezTo>
                <a:cubicBezTo>
                  <a:pt x="694" y="53"/>
                  <a:pt x="694" y="53"/>
                  <a:pt x="694" y="53"/>
                </a:cubicBezTo>
                <a:cubicBezTo>
                  <a:pt x="695" y="53"/>
                  <a:pt x="695" y="53"/>
                  <a:pt x="695" y="53"/>
                </a:cubicBezTo>
                <a:cubicBezTo>
                  <a:pt x="697" y="53"/>
                  <a:pt x="697" y="53"/>
                  <a:pt x="697" y="53"/>
                </a:cubicBezTo>
                <a:cubicBezTo>
                  <a:pt x="695" y="55"/>
                  <a:pt x="695" y="55"/>
                  <a:pt x="695" y="55"/>
                </a:cubicBezTo>
                <a:cubicBezTo>
                  <a:pt x="691" y="56"/>
                  <a:pt x="691" y="56"/>
                  <a:pt x="691" y="56"/>
                </a:cubicBezTo>
                <a:cubicBezTo>
                  <a:pt x="681" y="56"/>
                  <a:pt x="681" y="56"/>
                  <a:pt x="681" y="56"/>
                </a:cubicBezTo>
                <a:cubicBezTo>
                  <a:pt x="678" y="56"/>
                  <a:pt x="678" y="56"/>
                  <a:pt x="678" y="56"/>
                </a:cubicBezTo>
                <a:cubicBezTo>
                  <a:pt x="674" y="58"/>
                  <a:pt x="674" y="58"/>
                  <a:pt x="674" y="58"/>
                </a:cubicBezTo>
                <a:cubicBezTo>
                  <a:pt x="672" y="59"/>
                  <a:pt x="672" y="59"/>
                  <a:pt x="672" y="59"/>
                </a:cubicBezTo>
                <a:cubicBezTo>
                  <a:pt x="668" y="62"/>
                  <a:pt x="668" y="62"/>
                  <a:pt x="668" y="62"/>
                </a:cubicBezTo>
                <a:cubicBezTo>
                  <a:pt x="670" y="62"/>
                  <a:pt x="670" y="62"/>
                  <a:pt x="670" y="62"/>
                </a:cubicBezTo>
                <a:cubicBezTo>
                  <a:pt x="671" y="63"/>
                  <a:pt x="671" y="63"/>
                  <a:pt x="671" y="63"/>
                </a:cubicBezTo>
                <a:cubicBezTo>
                  <a:pt x="674" y="62"/>
                  <a:pt x="674" y="62"/>
                  <a:pt x="674" y="62"/>
                </a:cubicBezTo>
                <a:cubicBezTo>
                  <a:pt x="675" y="60"/>
                  <a:pt x="675" y="60"/>
                  <a:pt x="675" y="60"/>
                </a:cubicBezTo>
                <a:cubicBezTo>
                  <a:pt x="674" y="63"/>
                  <a:pt x="674" y="63"/>
                  <a:pt x="674" y="63"/>
                </a:cubicBezTo>
                <a:cubicBezTo>
                  <a:pt x="675" y="62"/>
                  <a:pt x="675" y="62"/>
                  <a:pt x="675" y="62"/>
                </a:cubicBezTo>
                <a:cubicBezTo>
                  <a:pt x="677" y="60"/>
                  <a:pt x="677" y="60"/>
                  <a:pt x="677" y="60"/>
                </a:cubicBezTo>
                <a:cubicBezTo>
                  <a:pt x="678" y="59"/>
                  <a:pt x="678" y="59"/>
                  <a:pt x="678" y="59"/>
                </a:cubicBezTo>
                <a:cubicBezTo>
                  <a:pt x="680" y="59"/>
                  <a:pt x="680" y="59"/>
                  <a:pt x="680" y="59"/>
                </a:cubicBezTo>
                <a:cubicBezTo>
                  <a:pt x="678" y="60"/>
                  <a:pt x="678" y="60"/>
                  <a:pt x="678" y="60"/>
                </a:cubicBezTo>
                <a:cubicBezTo>
                  <a:pt x="677" y="63"/>
                  <a:pt x="677" y="63"/>
                  <a:pt x="677" y="63"/>
                </a:cubicBezTo>
                <a:cubicBezTo>
                  <a:pt x="681" y="63"/>
                  <a:pt x="681" y="63"/>
                  <a:pt x="681" y="63"/>
                </a:cubicBezTo>
                <a:cubicBezTo>
                  <a:pt x="684" y="62"/>
                  <a:pt x="684" y="62"/>
                  <a:pt x="684" y="62"/>
                </a:cubicBezTo>
                <a:cubicBezTo>
                  <a:pt x="685" y="60"/>
                  <a:pt x="685" y="60"/>
                  <a:pt x="685" y="60"/>
                </a:cubicBezTo>
                <a:cubicBezTo>
                  <a:pt x="685" y="62"/>
                  <a:pt x="685" y="62"/>
                  <a:pt x="685" y="62"/>
                </a:cubicBezTo>
                <a:cubicBezTo>
                  <a:pt x="687" y="63"/>
                  <a:pt x="687" y="63"/>
                  <a:pt x="687" y="63"/>
                </a:cubicBezTo>
                <a:cubicBezTo>
                  <a:pt x="690" y="63"/>
                  <a:pt x="690" y="63"/>
                  <a:pt x="690" y="63"/>
                </a:cubicBezTo>
                <a:cubicBezTo>
                  <a:pt x="692" y="62"/>
                  <a:pt x="692" y="62"/>
                  <a:pt x="692" y="62"/>
                </a:cubicBezTo>
                <a:cubicBezTo>
                  <a:pt x="694" y="60"/>
                  <a:pt x="694" y="60"/>
                  <a:pt x="694" y="60"/>
                </a:cubicBezTo>
                <a:cubicBezTo>
                  <a:pt x="695" y="62"/>
                  <a:pt x="695" y="62"/>
                  <a:pt x="695" y="62"/>
                </a:cubicBezTo>
                <a:cubicBezTo>
                  <a:pt x="692" y="63"/>
                  <a:pt x="692" y="63"/>
                  <a:pt x="692" y="63"/>
                </a:cubicBezTo>
                <a:cubicBezTo>
                  <a:pt x="700" y="63"/>
                  <a:pt x="700" y="63"/>
                  <a:pt x="700" y="63"/>
                </a:cubicBezTo>
                <a:cubicBezTo>
                  <a:pt x="707" y="63"/>
                  <a:pt x="707" y="63"/>
                  <a:pt x="707" y="63"/>
                </a:cubicBezTo>
                <a:cubicBezTo>
                  <a:pt x="704" y="62"/>
                  <a:pt x="704" y="62"/>
                  <a:pt x="704" y="62"/>
                </a:cubicBezTo>
                <a:cubicBezTo>
                  <a:pt x="705" y="60"/>
                  <a:pt x="705" y="60"/>
                  <a:pt x="705" y="60"/>
                </a:cubicBezTo>
                <a:cubicBezTo>
                  <a:pt x="707" y="62"/>
                  <a:pt x="707" y="62"/>
                  <a:pt x="707" y="62"/>
                </a:cubicBezTo>
                <a:cubicBezTo>
                  <a:pt x="708" y="62"/>
                  <a:pt x="708" y="62"/>
                  <a:pt x="708" y="62"/>
                </a:cubicBezTo>
                <a:cubicBezTo>
                  <a:pt x="713" y="60"/>
                  <a:pt x="713" y="60"/>
                  <a:pt x="713" y="60"/>
                </a:cubicBezTo>
                <a:cubicBezTo>
                  <a:pt x="713" y="62"/>
                  <a:pt x="713" y="62"/>
                  <a:pt x="713" y="62"/>
                </a:cubicBezTo>
                <a:cubicBezTo>
                  <a:pt x="714" y="62"/>
                  <a:pt x="714" y="62"/>
                  <a:pt x="714" y="62"/>
                </a:cubicBezTo>
                <a:cubicBezTo>
                  <a:pt x="717" y="62"/>
                  <a:pt x="717" y="62"/>
                  <a:pt x="717" y="62"/>
                </a:cubicBezTo>
                <a:cubicBezTo>
                  <a:pt x="718" y="62"/>
                  <a:pt x="718" y="62"/>
                  <a:pt x="718" y="62"/>
                </a:cubicBezTo>
                <a:cubicBezTo>
                  <a:pt x="718" y="60"/>
                  <a:pt x="718" y="60"/>
                  <a:pt x="718" y="60"/>
                </a:cubicBezTo>
                <a:cubicBezTo>
                  <a:pt x="720" y="60"/>
                  <a:pt x="720" y="60"/>
                  <a:pt x="720" y="60"/>
                </a:cubicBezTo>
                <a:cubicBezTo>
                  <a:pt x="720" y="62"/>
                  <a:pt x="720" y="62"/>
                  <a:pt x="720" y="62"/>
                </a:cubicBezTo>
                <a:cubicBezTo>
                  <a:pt x="724" y="63"/>
                  <a:pt x="724" y="63"/>
                  <a:pt x="724" y="63"/>
                </a:cubicBezTo>
                <a:cubicBezTo>
                  <a:pt x="725" y="62"/>
                  <a:pt x="725" y="62"/>
                  <a:pt x="725" y="62"/>
                </a:cubicBezTo>
                <a:cubicBezTo>
                  <a:pt x="727" y="60"/>
                  <a:pt x="727" y="60"/>
                  <a:pt x="727" y="60"/>
                </a:cubicBezTo>
                <a:cubicBezTo>
                  <a:pt x="728" y="60"/>
                  <a:pt x="728" y="60"/>
                  <a:pt x="728" y="60"/>
                </a:cubicBezTo>
                <a:cubicBezTo>
                  <a:pt x="730" y="60"/>
                  <a:pt x="730" y="60"/>
                  <a:pt x="730" y="60"/>
                </a:cubicBezTo>
                <a:cubicBezTo>
                  <a:pt x="728" y="62"/>
                  <a:pt x="728" y="62"/>
                  <a:pt x="728" y="62"/>
                </a:cubicBezTo>
                <a:cubicBezTo>
                  <a:pt x="733" y="62"/>
                  <a:pt x="733" y="62"/>
                  <a:pt x="733" y="62"/>
                </a:cubicBezTo>
                <a:cubicBezTo>
                  <a:pt x="735" y="62"/>
                  <a:pt x="735" y="62"/>
                  <a:pt x="735" y="62"/>
                </a:cubicBezTo>
                <a:cubicBezTo>
                  <a:pt x="737" y="63"/>
                  <a:pt x="737" y="63"/>
                  <a:pt x="737" y="63"/>
                </a:cubicBezTo>
                <a:cubicBezTo>
                  <a:pt x="731" y="66"/>
                  <a:pt x="731" y="66"/>
                  <a:pt x="731" y="66"/>
                </a:cubicBezTo>
                <a:cubicBezTo>
                  <a:pt x="746" y="63"/>
                  <a:pt x="746" y="63"/>
                  <a:pt x="746" y="63"/>
                </a:cubicBezTo>
                <a:cubicBezTo>
                  <a:pt x="751" y="62"/>
                  <a:pt x="751" y="62"/>
                  <a:pt x="751" y="62"/>
                </a:cubicBezTo>
                <a:cubicBezTo>
                  <a:pt x="753" y="62"/>
                  <a:pt x="753" y="62"/>
                  <a:pt x="753" y="62"/>
                </a:cubicBezTo>
                <a:cubicBezTo>
                  <a:pt x="756" y="62"/>
                  <a:pt x="756" y="62"/>
                  <a:pt x="756" y="62"/>
                </a:cubicBezTo>
                <a:cubicBezTo>
                  <a:pt x="757" y="62"/>
                  <a:pt x="757" y="62"/>
                  <a:pt x="757" y="62"/>
                </a:cubicBezTo>
                <a:cubicBezTo>
                  <a:pt x="760" y="60"/>
                  <a:pt x="760" y="60"/>
                  <a:pt x="760" y="60"/>
                </a:cubicBezTo>
                <a:cubicBezTo>
                  <a:pt x="766" y="58"/>
                  <a:pt x="766" y="58"/>
                  <a:pt x="766" y="58"/>
                </a:cubicBezTo>
                <a:cubicBezTo>
                  <a:pt x="764" y="58"/>
                  <a:pt x="764" y="58"/>
                  <a:pt x="764" y="58"/>
                </a:cubicBezTo>
                <a:cubicBezTo>
                  <a:pt x="761" y="58"/>
                  <a:pt x="761" y="58"/>
                  <a:pt x="761" y="58"/>
                </a:cubicBezTo>
                <a:cubicBezTo>
                  <a:pt x="757" y="58"/>
                  <a:pt x="757" y="58"/>
                  <a:pt x="757" y="58"/>
                </a:cubicBezTo>
                <a:cubicBezTo>
                  <a:pt x="756" y="58"/>
                  <a:pt x="756" y="58"/>
                  <a:pt x="756" y="58"/>
                </a:cubicBezTo>
                <a:cubicBezTo>
                  <a:pt x="754" y="58"/>
                  <a:pt x="754" y="58"/>
                  <a:pt x="754" y="58"/>
                </a:cubicBezTo>
                <a:cubicBezTo>
                  <a:pt x="758" y="55"/>
                  <a:pt x="758" y="55"/>
                  <a:pt x="758" y="55"/>
                </a:cubicBezTo>
                <a:cubicBezTo>
                  <a:pt x="756" y="55"/>
                  <a:pt x="756" y="55"/>
                  <a:pt x="756" y="55"/>
                </a:cubicBezTo>
                <a:cubicBezTo>
                  <a:pt x="753" y="55"/>
                  <a:pt x="753" y="55"/>
                  <a:pt x="753" y="55"/>
                </a:cubicBezTo>
                <a:cubicBezTo>
                  <a:pt x="748" y="56"/>
                  <a:pt x="748" y="56"/>
                  <a:pt x="748" y="56"/>
                </a:cubicBezTo>
                <a:cubicBezTo>
                  <a:pt x="750" y="55"/>
                  <a:pt x="750" y="55"/>
                  <a:pt x="750" y="55"/>
                </a:cubicBezTo>
                <a:cubicBezTo>
                  <a:pt x="743" y="53"/>
                  <a:pt x="743" y="53"/>
                  <a:pt x="743" y="53"/>
                </a:cubicBezTo>
                <a:cubicBezTo>
                  <a:pt x="741" y="52"/>
                  <a:pt x="741" y="52"/>
                  <a:pt x="741" y="52"/>
                </a:cubicBezTo>
                <a:cubicBezTo>
                  <a:pt x="741" y="50"/>
                  <a:pt x="741" y="50"/>
                  <a:pt x="741" y="50"/>
                </a:cubicBezTo>
                <a:cubicBezTo>
                  <a:pt x="743" y="50"/>
                  <a:pt x="743" y="50"/>
                  <a:pt x="743" y="50"/>
                </a:cubicBezTo>
                <a:cubicBezTo>
                  <a:pt x="746" y="52"/>
                  <a:pt x="746" y="52"/>
                  <a:pt x="746" y="52"/>
                </a:cubicBezTo>
                <a:cubicBezTo>
                  <a:pt x="748" y="53"/>
                  <a:pt x="748" y="53"/>
                  <a:pt x="748" y="53"/>
                </a:cubicBezTo>
                <a:cubicBezTo>
                  <a:pt x="751" y="53"/>
                  <a:pt x="751" y="53"/>
                  <a:pt x="751" y="53"/>
                </a:cubicBezTo>
                <a:cubicBezTo>
                  <a:pt x="757" y="53"/>
                  <a:pt x="757" y="53"/>
                  <a:pt x="757" y="53"/>
                </a:cubicBezTo>
                <a:cubicBezTo>
                  <a:pt x="761" y="53"/>
                  <a:pt x="761" y="53"/>
                  <a:pt x="761" y="53"/>
                </a:cubicBezTo>
                <a:cubicBezTo>
                  <a:pt x="763" y="53"/>
                  <a:pt x="763" y="53"/>
                  <a:pt x="763" y="53"/>
                </a:cubicBezTo>
                <a:cubicBezTo>
                  <a:pt x="768" y="52"/>
                  <a:pt x="768" y="52"/>
                  <a:pt x="768" y="52"/>
                </a:cubicBezTo>
                <a:cubicBezTo>
                  <a:pt x="771" y="52"/>
                  <a:pt x="771" y="52"/>
                  <a:pt x="771" y="52"/>
                </a:cubicBezTo>
                <a:cubicBezTo>
                  <a:pt x="773" y="50"/>
                  <a:pt x="773" y="50"/>
                  <a:pt x="773" y="50"/>
                </a:cubicBezTo>
                <a:cubicBezTo>
                  <a:pt x="773" y="49"/>
                  <a:pt x="773" y="49"/>
                  <a:pt x="773" y="49"/>
                </a:cubicBezTo>
                <a:cubicBezTo>
                  <a:pt x="773" y="47"/>
                  <a:pt x="773" y="47"/>
                  <a:pt x="773" y="47"/>
                </a:cubicBezTo>
                <a:cubicBezTo>
                  <a:pt x="777" y="47"/>
                  <a:pt x="777" y="47"/>
                  <a:pt x="777" y="47"/>
                </a:cubicBezTo>
                <a:cubicBezTo>
                  <a:pt x="784" y="47"/>
                  <a:pt x="784" y="47"/>
                  <a:pt x="784" y="47"/>
                </a:cubicBezTo>
                <a:cubicBezTo>
                  <a:pt x="787" y="46"/>
                  <a:pt x="787" y="46"/>
                  <a:pt x="787" y="46"/>
                </a:cubicBezTo>
                <a:cubicBezTo>
                  <a:pt x="790" y="46"/>
                  <a:pt x="790" y="46"/>
                  <a:pt x="790" y="46"/>
                </a:cubicBezTo>
                <a:cubicBezTo>
                  <a:pt x="793" y="46"/>
                  <a:pt x="793" y="46"/>
                  <a:pt x="793" y="46"/>
                </a:cubicBezTo>
                <a:cubicBezTo>
                  <a:pt x="796" y="45"/>
                  <a:pt x="796" y="45"/>
                  <a:pt x="796" y="45"/>
                </a:cubicBezTo>
                <a:cubicBezTo>
                  <a:pt x="800" y="45"/>
                  <a:pt x="800" y="45"/>
                  <a:pt x="800" y="45"/>
                </a:cubicBezTo>
                <a:cubicBezTo>
                  <a:pt x="803" y="43"/>
                  <a:pt x="803" y="43"/>
                  <a:pt x="803" y="43"/>
                </a:cubicBezTo>
                <a:cubicBezTo>
                  <a:pt x="797" y="42"/>
                  <a:pt x="797" y="42"/>
                  <a:pt x="797" y="42"/>
                </a:cubicBezTo>
                <a:cubicBezTo>
                  <a:pt x="803" y="42"/>
                  <a:pt x="803" y="42"/>
                  <a:pt x="803" y="42"/>
                </a:cubicBezTo>
                <a:cubicBezTo>
                  <a:pt x="807" y="40"/>
                  <a:pt x="807" y="40"/>
                  <a:pt x="807" y="40"/>
                </a:cubicBezTo>
                <a:cubicBezTo>
                  <a:pt x="809" y="39"/>
                  <a:pt x="809" y="39"/>
                  <a:pt x="809" y="39"/>
                </a:cubicBezTo>
                <a:cubicBezTo>
                  <a:pt x="810" y="39"/>
                  <a:pt x="810" y="39"/>
                  <a:pt x="810" y="39"/>
                </a:cubicBezTo>
                <a:cubicBezTo>
                  <a:pt x="804" y="37"/>
                  <a:pt x="804" y="37"/>
                  <a:pt x="804" y="37"/>
                </a:cubicBezTo>
                <a:cubicBezTo>
                  <a:pt x="799" y="36"/>
                  <a:pt x="799" y="36"/>
                  <a:pt x="799" y="36"/>
                </a:cubicBezTo>
                <a:cubicBezTo>
                  <a:pt x="803" y="36"/>
                  <a:pt x="803" y="36"/>
                  <a:pt x="803" y="36"/>
                </a:cubicBezTo>
                <a:cubicBezTo>
                  <a:pt x="796" y="35"/>
                  <a:pt x="796" y="35"/>
                  <a:pt x="796" y="35"/>
                </a:cubicBezTo>
                <a:cubicBezTo>
                  <a:pt x="803" y="35"/>
                  <a:pt x="803" y="35"/>
                  <a:pt x="803" y="35"/>
                </a:cubicBezTo>
                <a:cubicBezTo>
                  <a:pt x="809" y="36"/>
                  <a:pt x="809" y="36"/>
                  <a:pt x="809" y="36"/>
                </a:cubicBezTo>
                <a:cubicBezTo>
                  <a:pt x="813" y="36"/>
                  <a:pt x="813" y="36"/>
                  <a:pt x="813" y="36"/>
                </a:cubicBezTo>
                <a:cubicBezTo>
                  <a:pt x="816" y="36"/>
                  <a:pt x="816" y="36"/>
                  <a:pt x="816" y="36"/>
                </a:cubicBezTo>
                <a:cubicBezTo>
                  <a:pt x="814" y="35"/>
                  <a:pt x="814" y="35"/>
                  <a:pt x="814" y="35"/>
                </a:cubicBezTo>
                <a:cubicBezTo>
                  <a:pt x="817" y="35"/>
                  <a:pt x="817" y="35"/>
                  <a:pt x="817" y="35"/>
                </a:cubicBezTo>
                <a:cubicBezTo>
                  <a:pt x="806" y="33"/>
                  <a:pt x="806" y="33"/>
                  <a:pt x="806" y="33"/>
                </a:cubicBezTo>
                <a:cubicBezTo>
                  <a:pt x="807" y="33"/>
                  <a:pt x="807" y="33"/>
                  <a:pt x="807" y="33"/>
                </a:cubicBezTo>
                <a:cubicBezTo>
                  <a:pt x="809" y="33"/>
                  <a:pt x="809" y="33"/>
                  <a:pt x="809" y="33"/>
                </a:cubicBezTo>
                <a:cubicBezTo>
                  <a:pt x="817" y="32"/>
                  <a:pt x="817" y="32"/>
                  <a:pt x="817" y="32"/>
                </a:cubicBezTo>
                <a:cubicBezTo>
                  <a:pt x="827" y="32"/>
                  <a:pt x="827" y="32"/>
                  <a:pt x="827" y="32"/>
                </a:cubicBezTo>
                <a:cubicBezTo>
                  <a:pt x="830" y="30"/>
                  <a:pt x="830" y="30"/>
                  <a:pt x="830" y="30"/>
                </a:cubicBezTo>
                <a:cubicBezTo>
                  <a:pt x="832" y="30"/>
                  <a:pt x="832" y="30"/>
                  <a:pt x="832" y="30"/>
                </a:cubicBezTo>
                <a:cubicBezTo>
                  <a:pt x="830" y="29"/>
                  <a:pt x="830" y="29"/>
                  <a:pt x="830" y="29"/>
                </a:cubicBezTo>
                <a:cubicBezTo>
                  <a:pt x="822" y="29"/>
                  <a:pt x="822" y="29"/>
                  <a:pt x="822" y="29"/>
                </a:cubicBezTo>
                <a:cubicBezTo>
                  <a:pt x="824" y="27"/>
                  <a:pt x="824" y="27"/>
                  <a:pt x="824" y="27"/>
                </a:cubicBezTo>
                <a:cubicBezTo>
                  <a:pt x="827" y="27"/>
                  <a:pt x="827" y="27"/>
                  <a:pt x="827" y="27"/>
                </a:cubicBezTo>
                <a:cubicBezTo>
                  <a:pt x="834" y="29"/>
                  <a:pt x="834" y="29"/>
                  <a:pt x="834" y="29"/>
                </a:cubicBezTo>
                <a:cubicBezTo>
                  <a:pt x="834" y="30"/>
                  <a:pt x="834" y="30"/>
                  <a:pt x="834" y="30"/>
                </a:cubicBezTo>
                <a:cubicBezTo>
                  <a:pt x="842" y="30"/>
                  <a:pt x="842" y="30"/>
                  <a:pt x="842" y="30"/>
                </a:cubicBezTo>
                <a:cubicBezTo>
                  <a:pt x="850" y="29"/>
                  <a:pt x="850" y="29"/>
                  <a:pt x="850" y="29"/>
                </a:cubicBezTo>
                <a:cubicBezTo>
                  <a:pt x="847" y="27"/>
                  <a:pt x="847" y="27"/>
                  <a:pt x="847" y="27"/>
                </a:cubicBezTo>
                <a:cubicBezTo>
                  <a:pt x="852" y="27"/>
                  <a:pt x="852" y="27"/>
                  <a:pt x="852" y="27"/>
                </a:cubicBezTo>
                <a:cubicBezTo>
                  <a:pt x="854" y="26"/>
                  <a:pt x="854" y="26"/>
                  <a:pt x="854" y="26"/>
                </a:cubicBezTo>
                <a:cubicBezTo>
                  <a:pt x="853" y="26"/>
                  <a:pt x="853" y="26"/>
                  <a:pt x="853" y="26"/>
                </a:cubicBezTo>
                <a:cubicBezTo>
                  <a:pt x="850" y="26"/>
                  <a:pt x="850" y="26"/>
                  <a:pt x="850" y="26"/>
                </a:cubicBezTo>
                <a:cubicBezTo>
                  <a:pt x="846" y="26"/>
                  <a:pt x="846" y="26"/>
                  <a:pt x="846" y="26"/>
                </a:cubicBezTo>
                <a:cubicBezTo>
                  <a:pt x="843" y="25"/>
                  <a:pt x="843" y="25"/>
                  <a:pt x="843" y="25"/>
                </a:cubicBezTo>
                <a:cubicBezTo>
                  <a:pt x="852" y="25"/>
                  <a:pt x="852" y="25"/>
                  <a:pt x="852" y="25"/>
                </a:cubicBezTo>
                <a:cubicBezTo>
                  <a:pt x="856" y="26"/>
                  <a:pt x="856" y="26"/>
                  <a:pt x="856" y="26"/>
                </a:cubicBezTo>
                <a:cubicBezTo>
                  <a:pt x="860" y="25"/>
                  <a:pt x="860" y="25"/>
                  <a:pt x="860" y="25"/>
                </a:cubicBezTo>
                <a:cubicBezTo>
                  <a:pt x="859" y="23"/>
                  <a:pt x="859" y="23"/>
                  <a:pt x="859" y="23"/>
                </a:cubicBezTo>
                <a:cubicBezTo>
                  <a:pt x="859" y="22"/>
                  <a:pt x="859" y="22"/>
                  <a:pt x="859" y="22"/>
                </a:cubicBezTo>
                <a:cubicBezTo>
                  <a:pt x="860" y="23"/>
                  <a:pt x="860" y="23"/>
                  <a:pt x="860" y="23"/>
                </a:cubicBezTo>
                <a:cubicBezTo>
                  <a:pt x="862" y="23"/>
                  <a:pt x="862" y="23"/>
                  <a:pt x="862" y="23"/>
                </a:cubicBezTo>
                <a:cubicBezTo>
                  <a:pt x="865" y="23"/>
                  <a:pt x="865" y="23"/>
                  <a:pt x="865" y="23"/>
                </a:cubicBezTo>
                <a:cubicBezTo>
                  <a:pt x="867" y="23"/>
                  <a:pt x="867" y="23"/>
                  <a:pt x="867" y="23"/>
                </a:cubicBezTo>
                <a:cubicBezTo>
                  <a:pt x="883" y="19"/>
                  <a:pt x="883" y="19"/>
                  <a:pt x="883" y="19"/>
                </a:cubicBezTo>
                <a:cubicBezTo>
                  <a:pt x="899" y="16"/>
                  <a:pt x="899" y="16"/>
                  <a:pt x="899" y="16"/>
                </a:cubicBezTo>
                <a:cubicBezTo>
                  <a:pt x="906" y="16"/>
                  <a:pt x="906" y="16"/>
                  <a:pt x="906" y="16"/>
                </a:cubicBezTo>
                <a:cubicBezTo>
                  <a:pt x="913" y="14"/>
                  <a:pt x="913" y="14"/>
                  <a:pt x="913" y="14"/>
                </a:cubicBezTo>
                <a:cubicBezTo>
                  <a:pt x="910" y="13"/>
                  <a:pt x="910" y="13"/>
                  <a:pt x="910" y="13"/>
                </a:cubicBezTo>
                <a:cubicBezTo>
                  <a:pt x="906" y="13"/>
                  <a:pt x="906" y="13"/>
                  <a:pt x="906" y="13"/>
                </a:cubicBezTo>
                <a:cubicBezTo>
                  <a:pt x="895" y="14"/>
                  <a:pt x="895" y="14"/>
                  <a:pt x="895" y="14"/>
                </a:cubicBezTo>
                <a:cubicBezTo>
                  <a:pt x="869" y="17"/>
                  <a:pt x="869" y="17"/>
                  <a:pt x="869" y="17"/>
                </a:cubicBezTo>
                <a:cubicBezTo>
                  <a:pt x="872" y="16"/>
                  <a:pt x="872" y="16"/>
                  <a:pt x="872" y="16"/>
                </a:cubicBezTo>
                <a:cubicBezTo>
                  <a:pt x="869" y="16"/>
                  <a:pt x="869" y="16"/>
                  <a:pt x="869" y="16"/>
                </a:cubicBezTo>
                <a:cubicBezTo>
                  <a:pt x="899" y="13"/>
                  <a:pt x="899" y="13"/>
                  <a:pt x="899" y="13"/>
                </a:cubicBezTo>
                <a:cubicBezTo>
                  <a:pt x="895" y="13"/>
                  <a:pt x="895" y="13"/>
                  <a:pt x="895" y="13"/>
                </a:cubicBezTo>
                <a:cubicBezTo>
                  <a:pt x="893" y="13"/>
                  <a:pt x="893" y="13"/>
                  <a:pt x="893" y="13"/>
                </a:cubicBezTo>
                <a:cubicBezTo>
                  <a:pt x="909" y="12"/>
                  <a:pt x="909" y="12"/>
                  <a:pt x="909" y="12"/>
                </a:cubicBezTo>
                <a:cubicBezTo>
                  <a:pt x="920" y="12"/>
                  <a:pt x="920" y="12"/>
                  <a:pt x="920" y="12"/>
                </a:cubicBezTo>
                <a:cubicBezTo>
                  <a:pt x="935" y="9"/>
                  <a:pt x="935" y="9"/>
                  <a:pt x="935" y="9"/>
                </a:cubicBezTo>
                <a:cubicBezTo>
                  <a:pt x="940" y="9"/>
                  <a:pt x="940" y="9"/>
                  <a:pt x="940" y="9"/>
                </a:cubicBezTo>
                <a:cubicBezTo>
                  <a:pt x="945" y="7"/>
                  <a:pt x="945" y="7"/>
                  <a:pt x="945" y="7"/>
                </a:cubicBezTo>
                <a:cubicBezTo>
                  <a:pt x="945" y="6"/>
                  <a:pt x="945" y="6"/>
                  <a:pt x="945" y="6"/>
                </a:cubicBezTo>
                <a:lnTo>
                  <a:pt x="943" y="6"/>
                </a:lnTo>
                <a:close/>
                <a:moveTo>
                  <a:pt x="674" y="55"/>
                </a:moveTo>
                <a:cubicBezTo>
                  <a:pt x="677" y="53"/>
                  <a:pt x="677" y="53"/>
                  <a:pt x="677" y="53"/>
                </a:cubicBezTo>
                <a:cubicBezTo>
                  <a:pt x="678" y="53"/>
                  <a:pt x="678" y="53"/>
                  <a:pt x="678" y="53"/>
                </a:cubicBezTo>
                <a:cubicBezTo>
                  <a:pt x="678" y="52"/>
                  <a:pt x="678" y="52"/>
                  <a:pt x="678" y="52"/>
                </a:cubicBezTo>
                <a:cubicBezTo>
                  <a:pt x="677" y="50"/>
                  <a:pt x="677" y="50"/>
                  <a:pt x="677" y="50"/>
                </a:cubicBezTo>
                <a:cubicBezTo>
                  <a:pt x="675" y="50"/>
                  <a:pt x="675" y="50"/>
                  <a:pt x="675" y="50"/>
                </a:cubicBezTo>
                <a:cubicBezTo>
                  <a:pt x="671" y="50"/>
                  <a:pt x="671" y="50"/>
                  <a:pt x="671" y="50"/>
                </a:cubicBezTo>
                <a:cubicBezTo>
                  <a:pt x="667" y="52"/>
                  <a:pt x="667" y="52"/>
                  <a:pt x="667" y="52"/>
                </a:cubicBezTo>
                <a:cubicBezTo>
                  <a:pt x="667" y="53"/>
                  <a:pt x="667" y="53"/>
                  <a:pt x="667" y="53"/>
                </a:cubicBezTo>
                <a:cubicBezTo>
                  <a:pt x="668" y="53"/>
                  <a:pt x="668" y="53"/>
                  <a:pt x="668" y="53"/>
                </a:cubicBezTo>
                <a:lnTo>
                  <a:pt x="674" y="55"/>
                </a:lnTo>
                <a:close/>
                <a:moveTo>
                  <a:pt x="735" y="32"/>
                </a:moveTo>
                <a:cubicBezTo>
                  <a:pt x="733" y="32"/>
                  <a:pt x="733" y="32"/>
                  <a:pt x="733" y="32"/>
                </a:cubicBezTo>
                <a:cubicBezTo>
                  <a:pt x="731" y="30"/>
                  <a:pt x="731" y="30"/>
                  <a:pt x="731" y="30"/>
                </a:cubicBezTo>
                <a:cubicBezTo>
                  <a:pt x="728" y="30"/>
                  <a:pt x="728" y="30"/>
                  <a:pt x="728" y="30"/>
                </a:cubicBezTo>
                <a:cubicBezTo>
                  <a:pt x="725" y="32"/>
                  <a:pt x="725" y="32"/>
                  <a:pt x="725" y="32"/>
                </a:cubicBezTo>
                <a:cubicBezTo>
                  <a:pt x="723" y="32"/>
                  <a:pt x="723" y="32"/>
                  <a:pt x="723" y="32"/>
                </a:cubicBezTo>
                <a:cubicBezTo>
                  <a:pt x="731" y="27"/>
                  <a:pt x="731" y="27"/>
                  <a:pt x="731" y="27"/>
                </a:cubicBezTo>
                <a:cubicBezTo>
                  <a:pt x="730" y="26"/>
                  <a:pt x="730" y="26"/>
                  <a:pt x="730" y="26"/>
                </a:cubicBezTo>
                <a:cubicBezTo>
                  <a:pt x="728" y="26"/>
                  <a:pt x="728" y="26"/>
                  <a:pt x="728" y="26"/>
                </a:cubicBezTo>
                <a:cubicBezTo>
                  <a:pt x="725" y="26"/>
                  <a:pt x="725" y="26"/>
                  <a:pt x="725" y="26"/>
                </a:cubicBezTo>
                <a:cubicBezTo>
                  <a:pt x="728" y="25"/>
                  <a:pt x="728" y="25"/>
                  <a:pt x="728" y="25"/>
                </a:cubicBezTo>
                <a:cubicBezTo>
                  <a:pt x="730" y="25"/>
                  <a:pt x="730" y="25"/>
                  <a:pt x="730" y="25"/>
                </a:cubicBezTo>
                <a:cubicBezTo>
                  <a:pt x="730" y="23"/>
                  <a:pt x="730" y="23"/>
                  <a:pt x="730" y="23"/>
                </a:cubicBezTo>
                <a:cubicBezTo>
                  <a:pt x="728" y="23"/>
                  <a:pt x="728" y="23"/>
                  <a:pt x="728" y="23"/>
                </a:cubicBezTo>
                <a:cubicBezTo>
                  <a:pt x="727" y="23"/>
                  <a:pt x="727" y="23"/>
                  <a:pt x="727" y="23"/>
                </a:cubicBezTo>
                <a:cubicBezTo>
                  <a:pt x="723" y="25"/>
                  <a:pt x="723" y="25"/>
                  <a:pt x="723" y="25"/>
                </a:cubicBezTo>
                <a:cubicBezTo>
                  <a:pt x="724" y="25"/>
                  <a:pt x="724" y="25"/>
                  <a:pt x="724" y="25"/>
                </a:cubicBezTo>
                <a:cubicBezTo>
                  <a:pt x="721" y="26"/>
                  <a:pt x="721" y="26"/>
                  <a:pt x="721" y="26"/>
                </a:cubicBezTo>
                <a:cubicBezTo>
                  <a:pt x="718" y="25"/>
                  <a:pt x="718" y="25"/>
                  <a:pt x="718" y="25"/>
                </a:cubicBezTo>
                <a:cubicBezTo>
                  <a:pt x="720" y="23"/>
                  <a:pt x="720" y="23"/>
                  <a:pt x="720" y="23"/>
                </a:cubicBezTo>
                <a:cubicBezTo>
                  <a:pt x="715" y="22"/>
                  <a:pt x="715" y="22"/>
                  <a:pt x="715" y="22"/>
                </a:cubicBezTo>
                <a:cubicBezTo>
                  <a:pt x="714" y="22"/>
                  <a:pt x="714" y="22"/>
                  <a:pt x="714" y="22"/>
                </a:cubicBezTo>
                <a:cubicBezTo>
                  <a:pt x="713" y="22"/>
                  <a:pt x="713" y="22"/>
                  <a:pt x="713" y="22"/>
                </a:cubicBezTo>
                <a:cubicBezTo>
                  <a:pt x="711" y="20"/>
                  <a:pt x="711" y="20"/>
                  <a:pt x="711" y="20"/>
                </a:cubicBezTo>
                <a:cubicBezTo>
                  <a:pt x="710" y="19"/>
                  <a:pt x="710" y="19"/>
                  <a:pt x="710" y="19"/>
                </a:cubicBezTo>
                <a:cubicBezTo>
                  <a:pt x="708" y="17"/>
                  <a:pt x="708" y="17"/>
                  <a:pt x="708" y="17"/>
                </a:cubicBezTo>
                <a:cubicBezTo>
                  <a:pt x="707" y="16"/>
                  <a:pt x="707" y="16"/>
                  <a:pt x="707" y="16"/>
                </a:cubicBezTo>
                <a:cubicBezTo>
                  <a:pt x="703" y="14"/>
                  <a:pt x="703" y="14"/>
                  <a:pt x="703" y="14"/>
                </a:cubicBezTo>
                <a:cubicBezTo>
                  <a:pt x="698" y="14"/>
                  <a:pt x="698" y="14"/>
                  <a:pt x="698" y="14"/>
                </a:cubicBezTo>
                <a:cubicBezTo>
                  <a:pt x="692" y="16"/>
                  <a:pt x="692" y="16"/>
                  <a:pt x="692" y="16"/>
                </a:cubicBezTo>
                <a:cubicBezTo>
                  <a:pt x="694" y="16"/>
                  <a:pt x="694" y="16"/>
                  <a:pt x="694" y="16"/>
                </a:cubicBezTo>
                <a:cubicBezTo>
                  <a:pt x="697" y="16"/>
                  <a:pt x="697" y="16"/>
                  <a:pt x="697" y="16"/>
                </a:cubicBezTo>
                <a:cubicBezTo>
                  <a:pt x="701" y="16"/>
                  <a:pt x="701" y="16"/>
                  <a:pt x="701" y="16"/>
                </a:cubicBezTo>
                <a:cubicBezTo>
                  <a:pt x="695" y="17"/>
                  <a:pt x="695" y="17"/>
                  <a:pt x="695" y="17"/>
                </a:cubicBezTo>
                <a:cubicBezTo>
                  <a:pt x="692" y="17"/>
                  <a:pt x="692" y="17"/>
                  <a:pt x="692" y="17"/>
                </a:cubicBezTo>
                <a:cubicBezTo>
                  <a:pt x="691" y="17"/>
                  <a:pt x="691" y="17"/>
                  <a:pt x="691" y="17"/>
                </a:cubicBezTo>
                <a:cubicBezTo>
                  <a:pt x="690" y="17"/>
                  <a:pt x="690" y="17"/>
                  <a:pt x="690" y="17"/>
                </a:cubicBezTo>
                <a:cubicBezTo>
                  <a:pt x="685" y="17"/>
                  <a:pt x="685" y="17"/>
                  <a:pt x="685" y="17"/>
                </a:cubicBezTo>
                <a:cubicBezTo>
                  <a:pt x="682" y="17"/>
                  <a:pt x="682" y="17"/>
                  <a:pt x="682" y="17"/>
                </a:cubicBezTo>
                <a:cubicBezTo>
                  <a:pt x="681" y="19"/>
                  <a:pt x="681" y="19"/>
                  <a:pt x="681" y="19"/>
                </a:cubicBezTo>
                <a:cubicBezTo>
                  <a:pt x="680" y="19"/>
                  <a:pt x="680" y="19"/>
                  <a:pt x="680" y="19"/>
                </a:cubicBezTo>
                <a:cubicBezTo>
                  <a:pt x="682" y="20"/>
                  <a:pt x="682" y="20"/>
                  <a:pt x="682" y="20"/>
                </a:cubicBezTo>
                <a:cubicBezTo>
                  <a:pt x="684" y="20"/>
                  <a:pt x="684" y="20"/>
                  <a:pt x="684" y="20"/>
                </a:cubicBezTo>
                <a:cubicBezTo>
                  <a:pt x="685" y="22"/>
                  <a:pt x="685" y="22"/>
                  <a:pt x="685" y="22"/>
                </a:cubicBezTo>
                <a:cubicBezTo>
                  <a:pt x="678" y="22"/>
                  <a:pt x="678" y="22"/>
                  <a:pt x="678" y="22"/>
                </a:cubicBezTo>
                <a:cubicBezTo>
                  <a:pt x="670" y="23"/>
                  <a:pt x="670" y="23"/>
                  <a:pt x="670" y="23"/>
                </a:cubicBezTo>
                <a:cubicBezTo>
                  <a:pt x="664" y="23"/>
                  <a:pt x="664" y="23"/>
                  <a:pt x="664" y="23"/>
                </a:cubicBezTo>
                <a:cubicBezTo>
                  <a:pt x="665" y="25"/>
                  <a:pt x="665" y="25"/>
                  <a:pt x="665" y="25"/>
                </a:cubicBezTo>
                <a:cubicBezTo>
                  <a:pt x="668" y="25"/>
                  <a:pt x="668" y="25"/>
                  <a:pt x="668" y="25"/>
                </a:cubicBezTo>
                <a:cubicBezTo>
                  <a:pt x="670" y="25"/>
                  <a:pt x="670" y="25"/>
                  <a:pt x="670" y="25"/>
                </a:cubicBezTo>
                <a:cubicBezTo>
                  <a:pt x="672" y="26"/>
                  <a:pt x="672" y="26"/>
                  <a:pt x="672" y="26"/>
                </a:cubicBezTo>
                <a:cubicBezTo>
                  <a:pt x="675" y="26"/>
                  <a:pt x="675" y="26"/>
                  <a:pt x="675" y="26"/>
                </a:cubicBezTo>
                <a:cubicBezTo>
                  <a:pt x="677" y="27"/>
                  <a:pt x="677" y="27"/>
                  <a:pt x="677" y="27"/>
                </a:cubicBezTo>
                <a:cubicBezTo>
                  <a:pt x="668" y="26"/>
                  <a:pt x="668" y="26"/>
                  <a:pt x="668" y="26"/>
                </a:cubicBezTo>
                <a:cubicBezTo>
                  <a:pt x="664" y="26"/>
                  <a:pt x="664" y="26"/>
                  <a:pt x="664" y="26"/>
                </a:cubicBezTo>
                <a:cubicBezTo>
                  <a:pt x="661" y="26"/>
                  <a:pt x="661" y="26"/>
                  <a:pt x="661" y="26"/>
                </a:cubicBezTo>
                <a:cubicBezTo>
                  <a:pt x="660" y="27"/>
                  <a:pt x="660" y="27"/>
                  <a:pt x="660" y="27"/>
                </a:cubicBezTo>
                <a:cubicBezTo>
                  <a:pt x="660" y="29"/>
                  <a:pt x="660" y="29"/>
                  <a:pt x="660" y="29"/>
                </a:cubicBezTo>
                <a:cubicBezTo>
                  <a:pt x="660" y="30"/>
                  <a:pt x="660" y="30"/>
                  <a:pt x="660" y="30"/>
                </a:cubicBezTo>
                <a:cubicBezTo>
                  <a:pt x="662" y="30"/>
                  <a:pt x="662" y="30"/>
                  <a:pt x="662" y="30"/>
                </a:cubicBezTo>
                <a:cubicBezTo>
                  <a:pt x="658" y="32"/>
                  <a:pt x="658" y="32"/>
                  <a:pt x="658" y="32"/>
                </a:cubicBezTo>
                <a:cubicBezTo>
                  <a:pt x="660" y="33"/>
                  <a:pt x="660" y="33"/>
                  <a:pt x="660" y="33"/>
                </a:cubicBezTo>
                <a:cubicBezTo>
                  <a:pt x="661" y="33"/>
                  <a:pt x="661" y="33"/>
                  <a:pt x="661" y="33"/>
                </a:cubicBezTo>
                <a:cubicBezTo>
                  <a:pt x="665" y="33"/>
                  <a:pt x="665" y="33"/>
                  <a:pt x="665" y="33"/>
                </a:cubicBezTo>
                <a:cubicBezTo>
                  <a:pt x="668" y="33"/>
                  <a:pt x="668" y="33"/>
                  <a:pt x="668" y="33"/>
                </a:cubicBezTo>
                <a:cubicBezTo>
                  <a:pt x="671" y="33"/>
                  <a:pt x="671" y="33"/>
                  <a:pt x="671" y="33"/>
                </a:cubicBezTo>
                <a:cubicBezTo>
                  <a:pt x="672" y="33"/>
                  <a:pt x="672" y="33"/>
                  <a:pt x="672" y="33"/>
                </a:cubicBezTo>
                <a:cubicBezTo>
                  <a:pt x="677" y="32"/>
                  <a:pt x="677" y="32"/>
                  <a:pt x="677" y="32"/>
                </a:cubicBezTo>
                <a:cubicBezTo>
                  <a:pt x="675" y="33"/>
                  <a:pt x="675" y="33"/>
                  <a:pt x="675" y="33"/>
                </a:cubicBezTo>
                <a:cubicBezTo>
                  <a:pt x="677" y="33"/>
                  <a:pt x="677" y="33"/>
                  <a:pt x="677" y="33"/>
                </a:cubicBezTo>
                <a:cubicBezTo>
                  <a:pt x="678" y="32"/>
                  <a:pt x="678" y="32"/>
                  <a:pt x="678" y="32"/>
                </a:cubicBezTo>
                <a:cubicBezTo>
                  <a:pt x="681" y="32"/>
                  <a:pt x="681" y="32"/>
                  <a:pt x="681" y="32"/>
                </a:cubicBezTo>
                <a:cubicBezTo>
                  <a:pt x="685" y="32"/>
                  <a:pt x="685" y="32"/>
                  <a:pt x="685" y="32"/>
                </a:cubicBezTo>
                <a:cubicBezTo>
                  <a:pt x="681" y="33"/>
                  <a:pt x="681" y="33"/>
                  <a:pt x="681" y="33"/>
                </a:cubicBezTo>
                <a:cubicBezTo>
                  <a:pt x="685" y="33"/>
                  <a:pt x="685" y="33"/>
                  <a:pt x="685" y="33"/>
                </a:cubicBezTo>
                <a:cubicBezTo>
                  <a:pt x="680" y="35"/>
                  <a:pt x="680" y="35"/>
                  <a:pt x="680" y="35"/>
                </a:cubicBezTo>
                <a:cubicBezTo>
                  <a:pt x="671" y="35"/>
                  <a:pt x="671" y="35"/>
                  <a:pt x="671" y="35"/>
                </a:cubicBezTo>
                <a:cubicBezTo>
                  <a:pt x="662" y="36"/>
                  <a:pt x="662" y="36"/>
                  <a:pt x="662" y="36"/>
                </a:cubicBezTo>
                <a:cubicBezTo>
                  <a:pt x="664" y="37"/>
                  <a:pt x="664" y="37"/>
                  <a:pt x="664" y="37"/>
                </a:cubicBezTo>
                <a:cubicBezTo>
                  <a:pt x="665" y="39"/>
                  <a:pt x="665" y="39"/>
                  <a:pt x="665" y="39"/>
                </a:cubicBezTo>
                <a:cubicBezTo>
                  <a:pt x="664" y="39"/>
                  <a:pt x="664" y="39"/>
                  <a:pt x="664" y="39"/>
                </a:cubicBezTo>
                <a:cubicBezTo>
                  <a:pt x="667" y="40"/>
                  <a:pt x="667" y="40"/>
                  <a:pt x="667" y="40"/>
                </a:cubicBezTo>
                <a:cubicBezTo>
                  <a:pt x="670" y="40"/>
                  <a:pt x="670" y="40"/>
                  <a:pt x="670" y="40"/>
                </a:cubicBezTo>
                <a:cubicBezTo>
                  <a:pt x="672" y="40"/>
                  <a:pt x="672" y="40"/>
                  <a:pt x="672" y="40"/>
                </a:cubicBezTo>
                <a:cubicBezTo>
                  <a:pt x="677" y="40"/>
                  <a:pt x="677" y="40"/>
                  <a:pt x="677" y="40"/>
                </a:cubicBezTo>
                <a:cubicBezTo>
                  <a:pt x="672" y="42"/>
                  <a:pt x="672" y="42"/>
                  <a:pt x="672" y="42"/>
                </a:cubicBezTo>
                <a:cubicBezTo>
                  <a:pt x="667" y="42"/>
                  <a:pt x="667" y="42"/>
                  <a:pt x="667" y="42"/>
                </a:cubicBezTo>
                <a:cubicBezTo>
                  <a:pt x="670" y="43"/>
                  <a:pt x="670" y="43"/>
                  <a:pt x="670" y="43"/>
                </a:cubicBezTo>
                <a:cubicBezTo>
                  <a:pt x="674" y="45"/>
                  <a:pt x="674" y="45"/>
                  <a:pt x="674" y="45"/>
                </a:cubicBezTo>
                <a:cubicBezTo>
                  <a:pt x="680" y="45"/>
                  <a:pt x="680" y="45"/>
                  <a:pt x="680" y="45"/>
                </a:cubicBezTo>
                <a:cubicBezTo>
                  <a:pt x="682" y="45"/>
                  <a:pt x="682" y="45"/>
                  <a:pt x="682" y="45"/>
                </a:cubicBezTo>
                <a:cubicBezTo>
                  <a:pt x="684" y="45"/>
                  <a:pt x="684" y="45"/>
                  <a:pt x="684" y="45"/>
                </a:cubicBezTo>
                <a:cubicBezTo>
                  <a:pt x="682" y="43"/>
                  <a:pt x="682" y="43"/>
                  <a:pt x="682" y="43"/>
                </a:cubicBezTo>
                <a:cubicBezTo>
                  <a:pt x="685" y="43"/>
                  <a:pt x="685" y="43"/>
                  <a:pt x="685" y="43"/>
                </a:cubicBezTo>
                <a:cubicBezTo>
                  <a:pt x="690" y="45"/>
                  <a:pt x="690" y="45"/>
                  <a:pt x="690" y="45"/>
                </a:cubicBezTo>
                <a:cubicBezTo>
                  <a:pt x="690" y="42"/>
                  <a:pt x="690" y="42"/>
                  <a:pt x="690" y="42"/>
                </a:cubicBezTo>
                <a:cubicBezTo>
                  <a:pt x="690" y="40"/>
                  <a:pt x="690" y="40"/>
                  <a:pt x="690" y="40"/>
                </a:cubicBezTo>
                <a:cubicBezTo>
                  <a:pt x="691" y="40"/>
                  <a:pt x="691" y="40"/>
                  <a:pt x="691" y="40"/>
                </a:cubicBezTo>
                <a:cubicBezTo>
                  <a:pt x="691" y="43"/>
                  <a:pt x="691" y="43"/>
                  <a:pt x="691" y="43"/>
                </a:cubicBezTo>
                <a:cubicBezTo>
                  <a:pt x="694" y="45"/>
                  <a:pt x="694" y="45"/>
                  <a:pt x="694" y="45"/>
                </a:cubicBezTo>
                <a:cubicBezTo>
                  <a:pt x="695" y="45"/>
                  <a:pt x="695" y="45"/>
                  <a:pt x="695" y="45"/>
                </a:cubicBezTo>
                <a:cubicBezTo>
                  <a:pt x="698" y="43"/>
                  <a:pt x="698" y="43"/>
                  <a:pt x="698" y="43"/>
                </a:cubicBezTo>
                <a:cubicBezTo>
                  <a:pt x="700" y="42"/>
                  <a:pt x="700" y="42"/>
                  <a:pt x="700" y="42"/>
                </a:cubicBezTo>
                <a:cubicBezTo>
                  <a:pt x="701" y="40"/>
                  <a:pt x="701" y="40"/>
                  <a:pt x="701" y="40"/>
                </a:cubicBezTo>
                <a:cubicBezTo>
                  <a:pt x="704" y="42"/>
                  <a:pt x="704" y="42"/>
                  <a:pt x="704" y="42"/>
                </a:cubicBezTo>
                <a:cubicBezTo>
                  <a:pt x="707" y="40"/>
                  <a:pt x="707" y="40"/>
                  <a:pt x="707" y="40"/>
                </a:cubicBezTo>
                <a:cubicBezTo>
                  <a:pt x="705" y="40"/>
                  <a:pt x="705" y="40"/>
                  <a:pt x="705" y="40"/>
                </a:cubicBezTo>
                <a:cubicBezTo>
                  <a:pt x="710" y="37"/>
                  <a:pt x="710" y="37"/>
                  <a:pt x="710" y="37"/>
                </a:cubicBezTo>
                <a:cubicBezTo>
                  <a:pt x="714" y="36"/>
                  <a:pt x="714" y="36"/>
                  <a:pt x="714" y="36"/>
                </a:cubicBezTo>
                <a:cubicBezTo>
                  <a:pt x="711" y="37"/>
                  <a:pt x="711" y="37"/>
                  <a:pt x="711" y="37"/>
                </a:cubicBezTo>
                <a:cubicBezTo>
                  <a:pt x="708" y="39"/>
                  <a:pt x="708" y="39"/>
                  <a:pt x="708" y="39"/>
                </a:cubicBezTo>
                <a:cubicBezTo>
                  <a:pt x="711" y="40"/>
                  <a:pt x="711" y="40"/>
                  <a:pt x="711" y="40"/>
                </a:cubicBezTo>
                <a:cubicBezTo>
                  <a:pt x="714" y="39"/>
                  <a:pt x="714" y="39"/>
                  <a:pt x="714" y="39"/>
                </a:cubicBezTo>
                <a:cubicBezTo>
                  <a:pt x="718" y="37"/>
                  <a:pt x="718" y="37"/>
                  <a:pt x="718" y="37"/>
                </a:cubicBezTo>
                <a:cubicBezTo>
                  <a:pt x="721" y="36"/>
                  <a:pt x="721" y="36"/>
                  <a:pt x="721" y="36"/>
                </a:cubicBezTo>
                <a:cubicBezTo>
                  <a:pt x="724" y="36"/>
                  <a:pt x="724" y="36"/>
                  <a:pt x="724" y="36"/>
                </a:cubicBezTo>
                <a:cubicBezTo>
                  <a:pt x="728" y="35"/>
                  <a:pt x="728" y="35"/>
                  <a:pt x="728" y="35"/>
                </a:cubicBezTo>
                <a:cubicBezTo>
                  <a:pt x="738" y="35"/>
                  <a:pt x="738" y="35"/>
                  <a:pt x="738" y="35"/>
                </a:cubicBezTo>
                <a:cubicBezTo>
                  <a:pt x="737" y="32"/>
                  <a:pt x="737" y="32"/>
                  <a:pt x="737" y="32"/>
                </a:cubicBezTo>
                <a:lnTo>
                  <a:pt x="735" y="32"/>
                </a:lnTo>
                <a:close/>
                <a:moveTo>
                  <a:pt x="707" y="156"/>
                </a:moveTo>
                <a:cubicBezTo>
                  <a:pt x="708" y="158"/>
                  <a:pt x="708" y="158"/>
                  <a:pt x="708" y="158"/>
                </a:cubicBezTo>
                <a:cubicBezTo>
                  <a:pt x="714" y="158"/>
                  <a:pt x="714" y="158"/>
                  <a:pt x="714" y="158"/>
                </a:cubicBezTo>
                <a:cubicBezTo>
                  <a:pt x="717" y="158"/>
                  <a:pt x="717" y="158"/>
                  <a:pt x="717" y="158"/>
                </a:cubicBezTo>
                <a:cubicBezTo>
                  <a:pt x="718" y="156"/>
                  <a:pt x="718" y="156"/>
                  <a:pt x="718" y="156"/>
                </a:cubicBezTo>
                <a:cubicBezTo>
                  <a:pt x="717" y="155"/>
                  <a:pt x="717" y="155"/>
                  <a:pt x="717" y="155"/>
                </a:cubicBezTo>
                <a:cubicBezTo>
                  <a:pt x="714" y="155"/>
                  <a:pt x="714" y="155"/>
                  <a:pt x="714" y="155"/>
                </a:cubicBezTo>
                <a:cubicBezTo>
                  <a:pt x="713" y="155"/>
                  <a:pt x="713" y="155"/>
                  <a:pt x="713" y="155"/>
                </a:cubicBezTo>
                <a:cubicBezTo>
                  <a:pt x="713" y="154"/>
                  <a:pt x="713" y="154"/>
                  <a:pt x="713" y="154"/>
                </a:cubicBezTo>
                <a:cubicBezTo>
                  <a:pt x="710" y="155"/>
                  <a:pt x="710" y="155"/>
                  <a:pt x="710" y="155"/>
                </a:cubicBezTo>
                <a:cubicBezTo>
                  <a:pt x="707" y="155"/>
                  <a:pt x="707" y="155"/>
                  <a:pt x="707" y="155"/>
                </a:cubicBezTo>
                <a:lnTo>
                  <a:pt x="707" y="156"/>
                </a:lnTo>
                <a:close/>
                <a:moveTo>
                  <a:pt x="701" y="141"/>
                </a:moveTo>
                <a:cubicBezTo>
                  <a:pt x="701" y="139"/>
                  <a:pt x="701" y="139"/>
                  <a:pt x="701" y="139"/>
                </a:cubicBezTo>
                <a:cubicBezTo>
                  <a:pt x="698" y="139"/>
                  <a:pt x="698" y="139"/>
                  <a:pt x="698" y="139"/>
                </a:cubicBezTo>
                <a:cubicBezTo>
                  <a:pt x="697" y="139"/>
                  <a:pt x="697" y="139"/>
                  <a:pt x="697" y="139"/>
                </a:cubicBezTo>
                <a:cubicBezTo>
                  <a:pt x="695" y="141"/>
                  <a:pt x="695" y="141"/>
                  <a:pt x="695" y="141"/>
                </a:cubicBezTo>
                <a:cubicBezTo>
                  <a:pt x="695" y="142"/>
                  <a:pt x="695" y="142"/>
                  <a:pt x="695" y="142"/>
                </a:cubicBezTo>
                <a:cubicBezTo>
                  <a:pt x="698" y="142"/>
                  <a:pt x="698" y="142"/>
                  <a:pt x="698" y="142"/>
                </a:cubicBezTo>
                <a:lnTo>
                  <a:pt x="701" y="141"/>
                </a:lnTo>
                <a:close/>
                <a:moveTo>
                  <a:pt x="746" y="235"/>
                </a:moveTo>
                <a:cubicBezTo>
                  <a:pt x="748" y="235"/>
                  <a:pt x="748" y="235"/>
                  <a:pt x="748" y="235"/>
                </a:cubicBezTo>
                <a:cubicBezTo>
                  <a:pt x="750" y="232"/>
                  <a:pt x="750" y="232"/>
                  <a:pt x="750" y="232"/>
                </a:cubicBezTo>
                <a:cubicBezTo>
                  <a:pt x="747" y="231"/>
                  <a:pt x="747" y="231"/>
                  <a:pt x="747" y="231"/>
                </a:cubicBezTo>
                <a:cubicBezTo>
                  <a:pt x="744" y="231"/>
                  <a:pt x="744" y="231"/>
                  <a:pt x="744" y="231"/>
                </a:cubicBezTo>
                <a:cubicBezTo>
                  <a:pt x="743" y="232"/>
                  <a:pt x="743" y="232"/>
                  <a:pt x="743" y="232"/>
                </a:cubicBezTo>
                <a:cubicBezTo>
                  <a:pt x="744" y="234"/>
                  <a:pt x="744" y="234"/>
                  <a:pt x="744" y="234"/>
                </a:cubicBezTo>
                <a:lnTo>
                  <a:pt x="746" y="235"/>
                </a:lnTo>
                <a:close/>
                <a:moveTo>
                  <a:pt x="710" y="149"/>
                </a:moveTo>
                <a:cubicBezTo>
                  <a:pt x="711" y="148"/>
                  <a:pt x="711" y="148"/>
                  <a:pt x="711" y="148"/>
                </a:cubicBezTo>
                <a:cubicBezTo>
                  <a:pt x="710" y="148"/>
                  <a:pt x="710" y="148"/>
                  <a:pt x="710" y="148"/>
                </a:cubicBezTo>
                <a:cubicBezTo>
                  <a:pt x="708" y="148"/>
                  <a:pt x="708" y="148"/>
                  <a:pt x="708" y="148"/>
                </a:cubicBezTo>
                <a:cubicBezTo>
                  <a:pt x="707" y="148"/>
                  <a:pt x="707" y="148"/>
                  <a:pt x="707" y="148"/>
                </a:cubicBezTo>
                <a:cubicBezTo>
                  <a:pt x="707" y="151"/>
                  <a:pt x="707" y="151"/>
                  <a:pt x="707" y="151"/>
                </a:cubicBezTo>
                <a:cubicBezTo>
                  <a:pt x="707" y="152"/>
                  <a:pt x="707" y="152"/>
                  <a:pt x="707" y="152"/>
                </a:cubicBezTo>
                <a:cubicBezTo>
                  <a:pt x="710" y="151"/>
                  <a:pt x="710" y="151"/>
                  <a:pt x="710" y="151"/>
                </a:cubicBezTo>
                <a:lnTo>
                  <a:pt x="710" y="149"/>
                </a:lnTo>
                <a:close/>
                <a:moveTo>
                  <a:pt x="622" y="132"/>
                </a:moveTo>
                <a:cubicBezTo>
                  <a:pt x="618" y="131"/>
                  <a:pt x="618" y="131"/>
                  <a:pt x="618" y="131"/>
                </a:cubicBezTo>
                <a:cubicBezTo>
                  <a:pt x="617" y="131"/>
                  <a:pt x="617" y="131"/>
                  <a:pt x="617" y="131"/>
                </a:cubicBezTo>
                <a:cubicBezTo>
                  <a:pt x="617" y="132"/>
                  <a:pt x="617" y="132"/>
                  <a:pt x="617" y="132"/>
                </a:cubicBezTo>
                <a:cubicBezTo>
                  <a:pt x="621" y="133"/>
                  <a:pt x="621" y="133"/>
                  <a:pt x="621" y="133"/>
                </a:cubicBezTo>
                <a:lnTo>
                  <a:pt x="622" y="132"/>
                </a:lnTo>
                <a:close/>
                <a:moveTo>
                  <a:pt x="601" y="154"/>
                </a:moveTo>
                <a:cubicBezTo>
                  <a:pt x="599" y="156"/>
                  <a:pt x="599" y="156"/>
                  <a:pt x="599" y="156"/>
                </a:cubicBezTo>
                <a:cubicBezTo>
                  <a:pt x="598" y="158"/>
                  <a:pt x="598" y="158"/>
                  <a:pt x="598" y="158"/>
                </a:cubicBezTo>
                <a:cubicBezTo>
                  <a:pt x="599" y="158"/>
                  <a:pt x="599" y="158"/>
                  <a:pt x="599" y="158"/>
                </a:cubicBezTo>
                <a:cubicBezTo>
                  <a:pt x="601" y="158"/>
                  <a:pt x="601" y="158"/>
                  <a:pt x="601" y="158"/>
                </a:cubicBezTo>
                <a:cubicBezTo>
                  <a:pt x="602" y="156"/>
                  <a:pt x="602" y="156"/>
                  <a:pt x="602" y="156"/>
                </a:cubicBezTo>
                <a:cubicBezTo>
                  <a:pt x="605" y="154"/>
                  <a:pt x="605" y="154"/>
                  <a:pt x="605" y="154"/>
                </a:cubicBezTo>
                <a:cubicBezTo>
                  <a:pt x="605" y="152"/>
                  <a:pt x="605" y="152"/>
                  <a:pt x="605" y="152"/>
                </a:cubicBezTo>
                <a:cubicBezTo>
                  <a:pt x="602" y="152"/>
                  <a:pt x="602" y="152"/>
                  <a:pt x="602" y="152"/>
                </a:cubicBezTo>
                <a:lnTo>
                  <a:pt x="601" y="154"/>
                </a:lnTo>
                <a:close/>
                <a:moveTo>
                  <a:pt x="649" y="207"/>
                </a:moveTo>
                <a:cubicBezTo>
                  <a:pt x="647" y="208"/>
                  <a:pt x="647" y="208"/>
                  <a:pt x="647" y="208"/>
                </a:cubicBezTo>
                <a:cubicBezTo>
                  <a:pt x="647" y="209"/>
                  <a:pt x="647" y="209"/>
                  <a:pt x="647" y="209"/>
                </a:cubicBezTo>
                <a:cubicBezTo>
                  <a:pt x="648" y="209"/>
                  <a:pt x="648" y="209"/>
                  <a:pt x="648" y="209"/>
                </a:cubicBezTo>
                <a:cubicBezTo>
                  <a:pt x="651" y="211"/>
                  <a:pt x="651" y="211"/>
                  <a:pt x="651" y="211"/>
                </a:cubicBezTo>
                <a:cubicBezTo>
                  <a:pt x="652" y="209"/>
                  <a:pt x="652" y="209"/>
                  <a:pt x="652" y="209"/>
                </a:cubicBezTo>
                <a:cubicBezTo>
                  <a:pt x="651" y="209"/>
                  <a:pt x="651" y="209"/>
                  <a:pt x="651" y="209"/>
                </a:cubicBezTo>
                <a:cubicBezTo>
                  <a:pt x="651" y="208"/>
                  <a:pt x="651" y="208"/>
                  <a:pt x="651" y="208"/>
                </a:cubicBezTo>
                <a:lnTo>
                  <a:pt x="649" y="207"/>
                </a:lnTo>
                <a:close/>
                <a:moveTo>
                  <a:pt x="695" y="386"/>
                </a:moveTo>
                <a:cubicBezTo>
                  <a:pt x="691" y="384"/>
                  <a:pt x="691" y="384"/>
                  <a:pt x="691" y="384"/>
                </a:cubicBezTo>
                <a:cubicBezTo>
                  <a:pt x="688" y="383"/>
                  <a:pt x="688" y="383"/>
                  <a:pt x="688" y="383"/>
                </a:cubicBezTo>
                <a:cubicBezTo>
                  <a:pt x="682" y="383"/>
                  <a:pt x="682" y="383"/>
                  <a:pt x="682" y="383"/>
                </a:cubicBezTo>
                <a:cubicBezTo>
                  <a:pt x="681" y="383"/>
                  <a:pt x="681" y="383"/>
                  <a:pt x="681" y="383"/>
                </a:cubicBezTo>
                <a:cubicBezTo>
                  <a:pt x="678" y="383"/>
                  <a:pt x="678" y="383"/>
                  <a:pt x="678" y="383"/>
                </a:cubicBezTo>
                <a:cubicBezTo>
                  <a:pt x="682" y="386"/>
                  <a:pt x="682" y="386"/>
                  <a:pt x="682" y="386"/>
                </a:cubicBezTo>
                <a:cubicBezTo>
                  <a:pt x="687" y="390"/>
                  <a:pt x="687" y="390"/>
                  <a:pt x="687" y="390"/>
                </a:cubicBezTo>
                <a:cubicBezTo>
                  <a:pt x="692" y="393"/>
                  <a:pt x="692" y="393"/>
                  <a:pt x="692" y="393"/>
                </a:cubicBezTo>
                <a:cubicBezTo>
                  <a:pt x="700" y="393"/>
                  <a:pt x="700" y="393"/>
                  <a:pt x="700" y="393"/>
                </a:cubicBezTo>
                <a:cubicBezTo>
                  <a:pt x="703" y="393"/>
                  <a:pt x="703" y="393"/>
                  <a:pt x="703" y="393"/>
                </a:cubicBezTo>
                <a:cubicBezTo>
                  <a:pt x="704" y="393"/>
                  <a:pt x="704" y="393"/>
                  <a:pt x="704" y="393"/>
                </a:cubicBezTo>
                <a:cubicBezTo>
                  <a:pt x="703" y="392"/>
                  <a:pt x="703" y="392"/>
                  <a:pt x="703" y="392"/>
                </a:cubicBezTo>
                <a:cubicBezTo>
                  <a:pt x="701" y="389"/>
                  <a:pt x="701" y="389"/>
                  <a:pt x="701" y="389"/>
                </a:cubicBezTo>
                <a:lnTo>
                  <a:pt x="695" y="386"/>
                </a:lnTo>
                <a:close/>
                <a:moveTo>
                  <a:pt x="727" y="379"/>
                </a:moveTo>
                <a:cubicBezTo>
                  <a:pt x="728" y="377"/>
                  <a:pt x="728" y="377"/>
                  <a:pt x="728" y="377"/>
                </a:cubicBezTo>
                <a:cubicBezTo>
                  <a:pt x="731" y="376"/>
                  <a:pt x="731" y="376"/>
                  <a:pt x="731" y="376"/>
                </a:cubicBezTo>
                <a:cubicBezTo>
                  <a:pt x="733" y="374"/>
                  <a:pt x="733" y="374"/>
                  <a:pt x="733" y="374"/>
                </a:cubicBezTo>
                <a:cubicBezTo>
                  <a:pt x="737" y="371"/>
                  <a:pt x="737" y="371"/>
                  <a:pt x="737" y="371"/>
                </a:cubicBezTo>
                <a:cubicBezTo>
                  <a:pt x="740" y="370"/>
                  <a:pt x="740" y="370"/>
                  <a:pt x="740" y="370"/>
                </a:cubicBezTo>
                <a:cubicBezTo>
                  <a:pt x="740" y="371"/>
                  <a:pt x="740" y="371"/>
                  <a:pt x="740" y="371"/>
                </a:cubicBezTo>
                <a:cubicBezTo>
                  <a:pt x="741" y="370"/>
                  <a:pt x="741" y="370"/>
                  <a:pt x="741" y="370"/>
                </a:cubicBezTo>
                <a:cubicBezTo>
                  <a:pt x="741" y="369"/>
                  <a:pt x="741" y="369"/>
                  <a:pt x="741" y="369"/>
                </a:cubicBezTo>
                <a:cubicBezTo>
                  <a:pt x="743" y="367"/>
                  <a:pt x="743" y="367"/>
                  <a:pt x="743" y="367"/>
                </a:cubicBezTo>
                <a:cubicBezTo>
                  <a:pt x="746" y="366"/>
                  <a:pt x="746" y="366"/>
                  <a:pt x="746" y="366"/>
                </a:cubicBezTo>
                <a:cubicBezTo>
                  <a:pt x="746" y="364"/>
                  <a:pt x="746" y="364"/>
                  <a:pt x="746" y="364"/>
                </a:cubicBezTo>
                <a:cubicBezTo>
                  <a:pt x="750" y="364"/>
                  <a:pt x="750" y="364"/>
                  <a:pt x="750" y="364"/>
                </a:cubicBezTo>
                <a:cubicBezTo>
                  <a:pt x="753" y="364"/>
                  <a:pt x="753" y="364"/>
                  <a:pt x="753" y="364"/>
                </a:cubicBezTo>
                <a:cubicBezTo>
                  <a:pt x="758" y="361"/>
                  <a:pt x="758" y="361"/>
                  <a:pt x="758" y="361"/>
                </a:cubicBezTo>
                <a:cubicBezTo>
                  <a:pt x="761" y="363"/>
                  <a:pt x="761" y="363"/>
                  <a:pt x="761" y="363"/>
                </a:cubicBezTo>
                <a:cubicBezTo>
                  <a:pt x="766" y="363"/>
                  <a:pt x="766" y="363"/>
                  <a:pt x="766" y="363"/>
                </a:cubicBezTo>
                <a:cubicBezTo>
                  <a:pt x="771" y="359"/>
                  <a:pt x="771" y="359"/>
                  <a:pt x="771" y="359"/>
                </a:cubicBezTo>
                <a:cubicBezTo>
                  <a:pt x="778" y="356"/>
                  <a:pt x="778" y="356"/>
                  <a:pt x="778" y="356"/>
                </a:cubicBezTo>
                <a:cubicBezTo>
                  <a:pt x="781" y="354"/>
                  <a:pt x="781" y="354"/>
                  <a:pt x="781" y="354"/>
                </a:cubicBezTo>
                <a:cubicBezTo>
                  <a:pt x="781" y="351"/>
                  <a:pt x="781" y="351"/>
                  <a:pt x="781" y="351"/>
                </a:cubicBezTo>
                <a:cubicBezTo>
                  <a:pt x="778" y="350"/>
                  <a:pt x="778" y="350"/>
                  <a:pt x="778" y="350"/>
                </a:cubicBezTo>
                <a:cubicBezTo>
                  <a:pt x="783" y="350"/>
                  <a:pt x="783" y="350"/>
                  <a:pt x="783" y="350"/>
                </a:cubicBezTo>
                <a:cubicBezTo>
                  <a:pt x="783" y="349"/>
                  <a:pt x="783" y="349"/>
                  <a:pt x="783" y="349"/>
                </a:cubicBezTo>
                <a:cubicBezTo>
                  <a:pt x="780" y="349"/>
                  <a:pt x="780" y="349"/>
                  <a:pt x="780" y="349"/>
                </a:cubicBezTo>
                <a:cubicBezTo>
                  <a:pt x="776" y="347"/>
                  <a:pt x="776" y="347"/>
                  <a:pt x="776" y="347"/>
                </a:cubicBezTo>
                <a:cubicBezTo>
                  <a:pt x="778" y="347"/>
                  <a:pt x="778" y="347"/>
                  <a:pt x="778" y="347"/>
                </a:cubicBezTo>
                <a:cubicBezTo>
                  <a:pt x="780" y="347"/>
                  <a:pt x="780" y="347"/>
                  <a:pt x="780" y="347"/>
                </a:cubicBezTo>
                <a:cubicBezTo>
                  <a:pt x="783" y="347"/>
                  <a:pt x="783" y="347"/>
                  <a:pt x="783" y="347"/>
                </a:cubicBezTo>
                <a:cubicBezTo>
                  <a:pt x="783" y="346"/>
                  <a:pt x="783" y="346"/>
                  <a:pt x="783" y="346"/>
                </a:cubicBezTo>
                <a:cubicBezTo>
                  <a:pt x="781" y="346"/>
                  <a:pt x="781" y="346"/>
                  <a:pt x="781" y="346"/>
                </a:cubicBezTo>
                <a:cubicBezTo>
                  <a:pt x="781" y="344"/>
                  <a:pt x="781" y="344"/>
                  <a:pt x="781" y="344"/>
                </a:cubicBezTo>
                <a:cubicBezTo>
                  <a:pt x="783" y="344"/>
                  <a:pt x="783" y="344"/>
                  <a:pt x="783" y="344"/>
                </a:cubicBezTo>
                <a:cubicBezTo>
                  <a:pt x="784" y="344"/>
                  <a:pt x="784" y="344"/>
                  <a:pt x="784" y="344"/>
                </a:cubicBezTo>
                <a:cubicBezTo>
                  <a:pt x="783" y="343"/>
                  <a:pt x="783" y="343"/>
                  <a:pt x="783" y="343"/>
                </a:cubicBezTo>
                <a:cubicBezTo>
                  <a:pt x="781" y="341"/>
                  <a:pt x="781" y="341"/>
                  <a:pt x="781" y="341"/>
                </a:cubicBezTo>
                <a:cubicBezTo>
                  <a:pt x="784" y="341"/>
                  <a:pt x="784" y="341"/>
                  <a:pt x="784" y="341"/>
                </a:cubicBezTo>
                <a:cubicBezTo>
                  <a:pt x="786" y="340"/>
                  <a:pt x="786" y="340"/>
                  <a:pt x="786" y="340"/>
                </a:cubicBezTo>
                <a:cubicBezTo>
                  <a:pt x="787" y="337"/>
                  <a:pt x="787" y="337"/>
                  <a:pt x="787" y="337"/>
                </a:cubicBezTo>
                <a:cubicBezTo>
                  <a:pt x="786" y="337"/>
                  <a:pt x="786" y="337"/>
                  <a:pt x="786" y="337"/>
                </a:cubicBezTo>
                <a:cubicBezTo>
                  <a:pt x="784" y="337"/>
                  <a:pt x="784" y="337"/>
                  <a:pt x="784" y="337"/>
                </a:cubicBezTo>
                <a:cubicBezTo>
                  <a:pt x="784" y="336"/>
                  <a:pt x="784" y="336"/>
                  <a:pt x="784" y="336"/>
                </a:cubicBezTo>
                <a:cubicBezTo>
                  <a:pt x="784" y="334"/>
                  <a:pt x="784" y="334"/>
                  <a:pt x="784" y="334"/>
                </a:cubicBezTo>
                <a:cubicBezTo>
                  <a:pt x="783" y="334"/>
                  <a:pt x="783" y="334"/>
                  <a:pt x="783" y="334"/>
                </a:cubicBezTo>
                <a:cubicBezTo>
                  <a:pt x="780" y="333"/>
                  <a:pt x="780" y="333"/>
                  <a:pt x="780" y="333"/>
                </a:cubicBezTo>
                <a:cubicBezTo>
                  <a:pt x="781" y="333"/>
                  <a:pt x="781" y="333"/>
                  <a:pt x="781" y="333"/>
                </a:cubicBezTo>
                <a:cubicBezTo>
                  <a:pt x="781" y="331"/>
                  <a:pt x="781" y="331"/>
                  <a:pt x="781" y="331"/>
                </a:cubicBezTo>
                <a:cubicBezTo>
                  <a:pt x="778" y="333"/>
                  <a:pt x="778" y="333"/>
                  <a:pt x="778" y="333"/>
                </a:cubicBezTo>
                <a:cubicBezTo>
                  <a:pt x="777" y="333"/>
                  <a:pt x="777" y="333"/>
                  <a:pt x="777" y="333"/>
                </a:cubicBezTo>
                <a:cubicBezTo>
                  <a:pt x="774" y="334"/>
                  <a:pt x="774" y="334"/>
                  <a:pt x="774" y="334"/>
                </a:cubicBezTo>
                <a:cubicBezTo>
                  <a:pt x="773" y="336"/>
                  <a:pt x="773" y="336"/>
                  <a:pt x="773" y="336"/>
                </a:cubicBezTo>
                <a:cubicBezTo>
                  <a:pt x="773" y="334"/>
                  <a:pt x="773" y="334"/>
                  <a:pt x="773" y="334"/>
                </a:cubicBezTo>
                <a:cubicBezTo>
                  <a:pt x="770" y="334"/>
                  <a:pt x="770" y="334"/>
                  <a:pt x="770" y="334"/>
                </a:cubicBezTo>
                <a:cubicBezTo>
                  <a:pt x="777" y="331"/>
                  <a:pt x="777" y="331"/>
                  <a:pt x="777" y="331"/>
                </a:cubicBezTo>
                <a:cubicBezTo>
                  <a:pt x="776" y="328"/>
                  <a:pt x="776" y="328"/>
                  <a:pt x="776" y="328"/>
                </a:cubicBezTo>
                <a:cubicBezTo>
                  <a:pt x="774" y="327"/>
                  <a:pt x="774" y="327"/>
                  <a:pt x="774" y="327"/>
                </a:cubicBezTo>
                <a:cubicBezTo>
                  <a:pt x="771" y="327"/>
                  <a:pt x="771" y="327"/>
                  <a:pt x="771" y="327"/>
                </a:cubicBezTo>
                <a:cubicBezTo>
                  <a:pt x="767" y="326"/>
                  <a:pt x="767" y="326"/>
                  <a:pt x="767" y="326"/>
                </a:cubicBezTo>
                <a:cubicBezTo>
                  <a:pt x="766" y="326"/>
                  <a:pt x="766" y="326"/>
                  <a:pt x="766" y="326"/>
                </a:cubicBezTo>
                <a:cubicBezTo>
                  <a:pt x="770" y="324"/>
                  <a:pt x="770" y="324"/>
                  <a:pt x="770" y="324"/>
                </a:cubicBezTo>
                <a:cubicBezTo>
                  <a:pt x="773" y="324"/>
                  <a:pt x="773" y="324"/>
                  <a:pt x="773" y="324"/>
                </a:cubicBezTo>
                <a:cubicBezTo>
                  <a:pt x="776" y="323"/>
                  <a:pt x="776" y="323"/>
                  <a:pt x="776" y="323"/>
                </a:cubicBezTo>
                <a:cubicBezTo>
                  <a:pt x="778" y="321"/>
                  <a:pt x="778" y="321"/>
                  <a:pt x="778" y="321"/>
                </a:cubicBezTo>
                <a:cubicBezTo>
                  <a:pt x="776" y="320"/>
                  <a:pt x="776" y="320"/>
                  <a:pt x="776" y="320"/>
                </a:cubicBezTo>
                <a:cubicBezTo>
                  <a:pt x="774" y="320"/>
                  <a:pt x="774" y="320"/>
                  <a:pt x="774" y="320"/>
                </a:cubicBezTo>
                <a:cubicBezTo>
                  <a:pt x="768" y="318"/>
                  <a:pt x="768" y="318"/>
                  <a:pt x="768" y="318"/>
                </a:cubicBezTo>
                <a:cubicBezTo>
                  <a:pt x="766" y="317"/>
                  <a:pt x="766" y="317"/>
                  <a:pt x="766" y="317"/>
                </a:cubicBezTo>
                <a:cubicBezTo>
                  <a:pt x="764" y="317"/>
                  <a:pt x="764" y="317"/>
                  <a:pt x="764" y="317"/>
                </a:cubicBezTo>
                <a:cubicBezTo>
                  <a:pt x="764" y="316"/>
                  <a:pt x="764" y="316"/>
                  <a:pt x="764" y="316"/>
                </a:cubicBezTo>
                <a:cubicBezTo>
                  <a:pt x="764" y="314"/>
                  <a:pt x="764" y="314"/>
                  <a:pt x="764" y="314"/>
                </a:cubicBezTo>
                <a:cubicBezTo>
                  <a:pt x="760" y="316"/>
                  <a:pt x="760" y="316"/>
                  <a:pt x="760" y="316"/>
                </a:cubicBezTo>
                <a:cubicBezTo>
                  <a:pt x="763" y="313"/>
                  <a:pt x="763" y="313"/>
                  <a:pt x="763" y="313"/>
                </a:cubicBezTo>
                <a:cubicBezTo>
                  <a:pt x="760" y="314"/>
                  <a:pt x="760" y="314"/>
                  <a:pt x="760" y="314"/>
                </a:cubicBezTo>
                <a:cubicBezTo>
                  <a:pt x="760" y="313"/>
                  <a:pt x="760" y="313"/>
                  <a:pt x="760" y="313"/>
                </a:cubicBezTo>
                <a:cubicBezTo>
                  <a:pt x="757" y="314"/>
                  <a:pt x="757" y="314"/>
                  <a:pt x="757" y="314"/>
                </a:cubicBezTo>
                <a:cubicBezTo>
                  <a:pt x="757" y="311"/>
                  <a:pt x="757" y="311"/>
                  <a:pt x="757" y="311"/>
                </a:cubicBezTo>
                <a:cubicBezTo>
                  <a:pt x="751" y="316"/>
                  <a:pt x="751" y="316"/>
                  <a:pt x="751" y="316"/>
                </a:cubicBezTo>
                <a:cubicBezTo>
                  <a:pt x="753" y="314"/>
                  <a:pt x="753" y="314"/>
                  <a:pt x="753" y="314"/>
                </a:cubicBezTo>
                <a:cubicBezTo>
                  <a:pt x="754" y="313"/>
                  <a:pt x="754" y="313"/>
                  <a:pt x="754" y="313"/>
                </a:cubicBezTo>
                <a:cubicBezTo>
                  <a:pt x="753" y="313"/>
                  <a:pt x="753" y="313"/>
                  <a:pt x="753" y="313"/>
                </a:cubicBezTo>
                <a:cubicBezTo>
                  <a:pt x="750" y="314"/>
                  <a:pt x="750" y="314"/>
                  <a:pt x="750" y="314"/>
                </a:cubicBezTo>
                <a:cubicBezTo>
                  <a:pt x="747" y="316"/>
                  <a:pt x="747" y="316"/>
                  <a:pt x="747" y="316"/>
                </a:cubicBezTo>
                <a:cubicBezTo>
                  <a:pt x="748" y="314"/>
                  <a:pt x="748" y="314"/>
                  <a:pt x="748" y="314"/>
                </a:cubicBezTo>
                <a:cubicBezTo>
                  <a:pt x="751" y="311"/>
                  <a:pt x="751" y="311"/>
                  <a:pt x="751" y="311"/>
                </a:cubicBezTo>
                <a:cubicBezTo>
                  <a:pt x="753" y="310"/>
                  <a:pt x="753" y="310"/>
                  <a:pt x="753" y="310"/>
                </a:cubicBezTo>
                <a:cubicBezTo>
                  <a:pt x="753" y="308"/>
                  <a:pt x="753" y="308"/>
                  <a:pt x="753" y="308"/>
                </a:cubicBezTo>
                <a:cubicBezTo>
                  <a:pt x="754" y="306"/>
                  <a:pt x="754" y="306"/>
                  <a:pt x="754" y="306"/>
                </a:cubicBezTo>
                <a:cubicBezTo>
                  <a:pt x="753" y="307"/>
                  <a:pt x="753" y="307"/>
                  <a:pt x="753" y="307"/>
                </a:cubicBezTo>
                <a:cubicBezTo>
                  <a:pt x="751" y="308"/>
                  <a:pt x="751" y="308"/>
                  <a:pt x="751" y="308"/>
                </a:cubicBezTo>
                <a:cubicBezTo>
                  <a:pt x="751" y="307"/>
                  <a:pt x="751" y="307"/>
                  <a:pt x="751" y="307"/>
                </a:cubicBezTo>
                <a:cubicBezTo>
                  <a:pt x="748" y="307"/>
                  <a:pt x="748" y="307"/>
                  <a:pt x="748" y="307"/>
                </a:cubicBezTo>
                <a:cubicBezTo>
                  <a:pt x="750" y="306"/>
                  <a:pt x="750" y="306"/>
                  <a:pt x="750" y="306"/>
                </a:cubicBezTo>
                <a:cubicBezTo>
                  <a:pt x="747" y="304"/>
                  <a:pt x="747" y="304"/>
                  <a:pt x="747" y="304"/>
                </a:cubicBezTo>
                <a:cubicBezTo>
                  <a:pt x="748" y="304"/>
                  <a:pt x="748" y="304"/>
                  <a:pt x="748" y="304"/>
                </a:cubicBezTo>
                <a:cubicBezTo>
                  <a:pt x="746" y="303"/>
                  <a:pt x="746" y="303"/>
                  <a:pt x="746" y="303"/>
                </a:cubicBezTo>
                <a:cubicBezTo>
                  <a:pt x="747" y="300"/>
                  <a:pt x="747" y="300"/>
                  <a:pt x="747" y="300"/>
                </a:cubicBezTo>
                <a:cubicBezTo>
                  <a:pt x="744" y="301"/>
                  <a:pt x="744" y="301"/>
                  <a:pt x="744" y="301"/>
                </a:cubicBezTo>
                <a:cubicBezTo>
                  <a:pt x="741" y="300"/>
                  <a:pt x="741" y="300"/>
                  <a:pt x="741" y="300"/>
                </a:cubicBezTo>
                <a:cubicBezTo>
                  <a:pt x="743" y="300"/>
                  <a:pt x="743" y="300"/>
                  <a:pt x="743" y="300"/>
                </a:cubicBezTo>
                <a:cubicBezTo>
                  <a:pt x="744" y="298"/>
                  <a:pt x="744" y="298"/>
                  <a:pt x="744" y="298"/>
                </a:cubicBezTo>
                <a:cubicBezTo>
                  <a:pt x="741" y="297"/>
                  <a:pt x="741" y="297"/>
                  <a:pt x="741" y="297"/>
                </a:cubicBezTo>
                <a:cubicBezTo>
                  <a:pt x="744" y="297"/>
                  <a:pt x="744" y="297"/>
                  <a:pt x="744" y="297"/>
                </a:cubicBezTo>
                <a:cubicBezTo>
                  <a:pt x="746" y="295"/>
                  <a:pt x="746" y="295"/>
                  <a:pt x="746" y="295"/>
                </a:cubicBezTo>
                <a:cubicBezTo>
                  <a:pt x="744" y="295"/>
                  <a:pt x="744" y="295"/>
                  <a:pt x="744" y="295"/>
                </a:cubicBezTo>
                <a:cubicBezTo>
                  <a:pt x="741" y="294"/>
                  <a:pt x="741" y="294"/>
                  <a:pt x="741" y="294"/>
                </a:cubicBezTo>
                <a:cubicBezTo>
                  <a:pt x="744" y="294"/>
                  <a:pt x="744" y="294"/>
                  <a:pt x="744" y="294"/>
                </a:cubicBezTo>
                <a:cubicBezTo>
                  <a:pt x="746" y="294"/>
                  <a:pt x="746" y="294"/>
                  <a:pt x="746" y="294"/>
                </a:cubicBezTo>
                <a:cubicBezTo>
                  <a:pt x="748" y="291"/>
                  <a:pt x="748" y="291"/>
                  <a:pt x="748" y="291"/>
                </a:cubicBezTo>
                <a:cubicBezTo>
                  <a:pt x="751" y="291"/>
                  <a:pt x="751" y="291"/>
                  <a:pt x="751" y="291"/>
                </a:cubicBezTo>
                <a:cubicBezTo>
                  <a:pt x="753" y="291"/>
                  <a:pt x="753" y="291"/>
                  <a:pt x="753" y="291"/>
                </a:cubicBezTo>
                <a:cubicBezTo>
                  <a:pt x="753" y="290"/>
                  <a:pt x="753" y="290"/>
                  <a:pt x="753" y="290"/>
                </a:cubicBezTo>
                <a:cubicBezTo>
                  <a:pt x="751" y="288"/>
                  <a:pt x="751" y="288"/>
                  <a:pt x="751" y="288"/>
                </a:cubicBezTo>
                <a:cubicBezTo>
                  <a:pt x="750" y="288"/>
                  <a:pt x="750" y="288"/>
                  <a:pt x="750" y="288"/>
                </a:cubicBezTo>
                <a:cubicBezTo>
                  <a:pt x="748" y="287"/>
                  <a:pt x="748" y="287"/>
                  <a:pt x="748" y="287"/>
                </a:cubicBezTo>
                <a:cubicBezTo>
                  <a:pt x="750" y="285"/>
                  <a:pt x="750" y="285"/>
                  <a:pt x="750" y="285"/>
                </a:cubicBezTo>
                <a:cubicBezTo>
                  <a:pt x="748" y="285"/>
                  <a:pt x="748" y="285"/>
                  <a:pt x="748" y="285"/>
                </a:cubicBezTo>
                <a:cubicBezTo>
                  <a:pt x="744" y="284"/>
                  <a:pt x="744" y="284"/>
                  <a:pt x="744" y="284"/>
                </a:cubicBezTo>
                <a:cubicBezTo>
                  <a:pt x="747" y="284"/>
                  <a:pt x="747" y="284"/>
                  <a:pt x="747" y="284"/>
                </a:cubicBezTo>
                <a:cubicBezTo>
                  <a:pt x="750" y="283"/>
                  <a:pt x="750" y="283"/>
                  <a:pt x="750" y="283"/>
                </a:cubicBezTo>
                <a:cubicBezTo>
                  <a:pt x="750" y="281"/>
                  <a:pt x="750" y="281"/>
                  <a:pt x="750" y="281"/>
                </a:cubicBezTo>
                <a:cubicBezTo>
                  <a:pt x="750" y="280"/>
                  <a:pt x="750" y="280"/>
                  <a:pt x="750" y="280"/>
                </a:cubicBezTo>
                <a:cubicBezTo>
                  <a:pt x="750" y="278"/>
                  <a:pt x="750" y="278"/>
                  <a:pt x="750" y="278"/>
                </a:cubicBezTo>
                <a:cubicBezTo>
                  <a:pt x="748" y="278"/>
                  <a:pt x="748" y="278"/>
                  <a:pt x="748" y="278"/>
                </a:cubicBezTo>
                <a:cubicBezTo>
                  <a:pt x="747" y="280"/>
                  <a:pt x="747" y="280"/>
                  <a:pt x="747" y="280"/>
                </a:cubicBezTo>
                <a:cubicBezTo>
                  <a:pt x="747" y="278"/>
                  <a:pt x="747" y="278"/>
                  <a:pt x="747" y="278"/>
                </a:cubicBezTo>
                <a:cubicBezTo>
                  <a:pt x="746" y="278"/>
                  <a:pt x="746" y="278"/>
                  <a:pt x="746" y="278"/>
                </a:cubicBezTo>
                <a:cubicBezTo>
                  <a:pt x="748" y="277"/>
                  <a:pt x="748" y="277"/>
                  <a:pt x="748" y="277"/>
                </a:cubicBezTo>
                <a:cubicBezTo>
                  <a:pt x="747" y="277"/>
                  <a:pt x="747" y="277"/>
                  <a:pt x="747" y="277"/>
                </a:cubicBezTo>
                <a:cubicBezTo>
                  <a:pt x="748" y="275"/>
                  <a:pt x="748" y="275"/>
                  <a:pt x="748" y="275"/>
                </a:cubicBezTo>
                <a:cubicBezTo>
                  <a:pt x="746" y="275"/>
                  <a:pt x="746" y="275"/>
                  <a:pt x="746" y="275"/>
                </a:cubicBezTo>
                <a:cubicBezTo>
                  <a:pt x="747" y="274"/>
                  <a:pt x="747" y="274"/>
                  <a:pt x="747" y="274"/>
                </a:cubicBezTo>
                <a:cubicBezTo>
                  <a:pt x="748" y="274"/>
                  <a:pt x="748" y="274"/>
                  <a:pt x="748" y="274"/>
                </a:cubicBezTo>
                <a:cubicBezTo>
                  <a:pt x="748" y="271"/>
                  <a:pt x="748" y="271"/>
                  <a:pt x="748" y="271"/>
                </a:cubicBezTo>
                <a:cubicBezTo>
                  <a:pt x="746" y="271"/>
                  <a:pt x="746" y="271"/>
                  <a:pt x="746" y="271"/>
                </a:cubicBezTo>
                <a:cubicBezTo>
                  <a:pt x="743" y="273"/>
                  <a:pt x="743" y="273"/>
                  <a:pt x="743" y="273"/>
                </a:cubicBezTo>
                <a:cubicBezTo>
                  <a:pt x="741" y="273"/>
                  <a:pt x="741" y="273"/>
                  <a:pt x="741" y="273"/>
                </a:cubicBezTo>
                <a:cubicBezTo>
                  <a:pt x="741" y="271"/>
                  <a:pt x="741" y="271"/>
                  <a:pt x="741" y="271"/>
                </a:cubicBezTo>
                <a:cubicBezTo>
                  <a:pt x="744" y="271"/>
                  <a:pt x="744" y="271"/>
                  <a:pt x="744" y="271"/>
                </a:cubicBezTo>
                <a:cubicBezTo>
                  <a:pt x="747" y="270"/>
                  <a:pt x="747" y="270"/>
                  <a:pt x="747" y="270"/>
                </a:cubicBezTo>
                <a:cubicBezTo>
                  <a:pt x="747" y="268"/>
                  <a:pt x="747" y="268"/>
                  <a:pt x="747" y="268"/>
                </a:cubicBezTo>
                <a:cubicBezTo>
                  <a:pt x="748" y="268"/>
                  <a:pt x="748" y="268"/>
                  <a:pt x="748" y="268"/>
                </a:cubicBezTo>
                <a:cubicBezTo>
                  <a:pt x="747" y="267"/>
                  <a:pt x="747" y="267"/>
                  <a:pt x="747" y="267"/>
                </a:cubicBezTo>
                <a:cubicBezTo>
                  <a:pt x="744" y="267"/>
                  <a:pt x="744" y="267"/>
                  <a:pt x="744" y="267"/>
                </a:cubicBezTo>
                <a:cubicBezTo>
                  <a:pt x="747" y="265"/>
                  <a:pt x="747" y="265"/>
                  <a:pt x="747" y="265"/>
                </a:cubicBezTo>
                <a:cubicBezTo>
                  <a:pt x="746" y="265"/>
                  <a:pt x="746" y="265"/>
                  <a:pt x="746" y="265"/>
                </a:cubicBezTo>
                <a:cubicBezTo>
                  <a:pt x="748" y="264"/>
                  <a:pt x="748" y="264"/>
                  <a:pt x="748" y="264"/>
                </a:cubicBezTo>
                <a:cubicBezTo>
                  <a:pt x="744" y="264"/>
                  <a:pt x="744" y="264"/>
                  <a:pt x="744" y="264"/>
                </a:cubicBezTo>
                <a:cubicBezTo>
                  <a:pt x="740" y="265"/>
                  <a:pt x="740" y="265"/>
                  <a:pt x="740" y="265"/>
                </a:cubicBezTo>
                <a:cubicBezTo>
                  <a:pt x="740" y="264"/>
                  <a:pt x="740" y="264"/>
                  <a:pt x="740" y="264"/>
                </a:cubicBezTo>
                <a:cubicBezTo>
                  <a:pt x="743" y="264"/>
                  <a:pt x="743" y="264"/>
                  <a:pt x="743" y="264"/>
                </a:cubicBezTo>
                <a:cubicBezTo>
                  <a:pt x="747" y="261"/>
                  <a:pt x="747" y="261"/>
                  <a:pt x="747" y="261"/>
                </a:cubicBezTo>
                <a:cubicBezTo>
                  <a:pt x="744" y="262"/>
                  <a:pt x="744" y="262"/>
                  <a:pt x="744" y="262"/>
                </a:cubicBezTo>
                <a:cubicBezTo>
                  <a:pt x="746" y="261"/>
                  <a:pt x="746" y="261"/>
                  <a:pt x="746" y="261"/>
                </a:cubicBezTo>
                <a:cubicBezTo>
                  <a:pt x="743" y="261"/>
                  <a:pt x="743" y="261"/>
                  <a:pt x="743" y="261"/>
                </a:cubicBezTo>
                <a:cubicBezTo>
                  <a:pt x="743" y="260"/>
                  <a:pt x="743" y="260"/>
                  <a:pt x="743" y="260"/>
                </a:cubicBezTo>
                <a:cubicBezTo>
                  <a:pt x="744" y="260"/>
                  <a:pt x="744" y="260"/>
                  <a:pt x="744" y="260"/>
                </a:cubicBezTo>
                <a:cubicBezTo>
                  <a:pt x="746" y="258"/>
                  <a:pt x="746" y="258"/>
                  <a:pt x="746" y="258"/>
                </a:cubicBezTo>
                <a:cubicBezTo>
                  <a:pt x="744" y="258"/>
                  <a:pt x="744" y="258"/>
                  <a:pt x="744" y="258"/>
                </a:cubicBezTo>
                <a:cubicBezTo>
                  <a:pt x="743" y="258"/>
                  <a:pt x="743" y="258"/>
                  <a:pt x="743" y="258"/>
                </a:cubicBezTo>
                <a:cubicBezTo>
                  <a:pt x="743" y="257"/>
                  <a:pt x="743" y="257"/>
                  <a:pt x="743" y="257"/>
                </a:cubicBezTo>
                <a:cubicBezTo>
                  <a:pt x="743" y="255"/>
                  <a:pt x="743" y="255"/>
                  <a:pt x="743" y="255"/>
                </a:cubicBezTo>
                <a:cubicBezTo>
                  <a:pt x="743" y="254"/>
                  <a:pt x="743" y="254"/>
                  <a:pt x="743" y="254"/>
                </a:cubicBezTo>
                <a:cubicBezTo>
                  <a:pt x="744" y="252"/>
                  <a:pt x="744" y="252"/>
                  <a:pt x="744" y="252"/>
                </a:cubicBezTo>
                <a:cubicBezTo>
                  <a:pt x="740" y="254"/>
                  <a:pt x="740" y="254"/>
                  <a:pt x="740" y="254"/>
                </a:cubicBezTo>
                <a:cubicBezTo>
                  <a:pt x="743" y="251"/>
                  <a:pt x="743" y="251"/>
                  <a:pt x="743" y="251"/>
                </a:cubicBezTo>
                <a:cubicBezTo>
                  <a:pt x="738" y="252"/>
                  <a:pt x="738" y="252"/>
                  <a:pt x="738" y="252"/>
                </a:cubicBezTo>
                <a:cubicBezTo>
                  <a:pt x="741" y="251"/>
                  <a:pt x="741" y="251"/>
                  <a:pt x="741" y="251"/>
                </a:cubicBezTo>
                <a:cubicBezTo>
                  <a:pt x="743" y="250"/>
                  <a:pt x="743" y="250"/>
                  <a:pt x="743" y="250"/>
                </a:cubicBezTo>
                <a:cubicBezTo>
                  <a:pt x="741" y="250"/>
                  <a:pt x="741" y="250"/>
                  <a:pt x="741" y="250"/>
                </a:cubicBezTo>
                <a:cubicBezTo>
                  <a:pt x="740" y="250"/>
                  <a:pt x="740" y="250"/>
                  <a:pt x="740" y="250"/>
                </a:cubicBezTo>
                <a:cubicBezTo>
                  <a:pt x="735" y="251"/>
                  <a:pt x="735" y="251"/>
                  <a:pt x="735" y="251"/>
                </a:cubicBezTo>
                <a:cubicBezTo>
                  <a:pt x="734" y="254"/>
                  <a:pt x="734" y="254"/>
                  <a:pt x="734" y="254"/>
                </a:cubicBezTo>
                <a:cubicBezTo>
                  <a:pt x="733" y="255"/>
                  <a:pt x="733" y="255"/>
                  <a:pt x="733" y="255"/>
                </a:cubicBezTo>
                <a:cubicBezTo>
                  <a:pt x="731" y="255"/>
                  <a:pt x="731" y="255"/>
                  <a:pt x="731" y="255"/>
                </a:cubicBezTo>
                <a:cubicBezTo>
                  <a:pt x="730" y="255"/>
                  <a:pt x="730" y="255"/>
                  <a:pt x="730" y="255"/>
                </a:cubicBezTo>
                <a:cubicBezTo>
                  <a:pt x="728" y="257"/>
                  <a:pt x="728" y="257"/>
                  <a:pt x="728" y="257"/>
                </a:cubicBezTo>
                <a:cubicBezTo>
                  <a:pt x="730" y="258"/>
                  <a:pt x="730" y="258"/>
                  <a:pt x="730" y="258"/>
                </a:cubicBezTo>
                <a:cubicBezTo>
                  <a:pt x="731" y="260"/>
                  <a:pt x="731" y="260"/>
                  <a:pt x="731" y="260"/>
                </a:cubicBezTo>
                <a:cubicBezTo>
                  <a:pt x="727" y="258"/>
                  <a:pt x="727" y="258"/>
                  <a:pt x="727" y="258"/>
                </a:cubicBezTo>
                <a:cubicBezTo>
                  <a:pt x="727" y="261"/>
                  <a:pt x="727" y="261"/>
                  <a:pt x="727" y="261"/>
                </a:cubicBezTo>
                <a:cubicBezTo>
                  <a:pt x="725" y="261"/>
                  <a:pt x="725" y="261"/>
                  <a:pt x="725" y="261"/>
                </a:cubicBezTo>
                <a:cubicBezTo>
                  <a:pt x="725" y="262"/>
                  <a:pt x="725" y="262"/>
                  <a:pt x="725" y="262"/>
                </a:cubicBezTo>
                <a:cubicBezTo>
                  <a:pt x="724" y="262"/>
                  <a:pt x="724" y="262"/>
                  <a:pt x="724" y="262"/>
                </a:cubicBezTo>
                <a:cubicBezTo>
                  <a:pt x="724" y="264"/>
                  <a:pt x="724" y="264"/>
                  <a:pt x="724" y="264"/>
                </a:cubicBezTo>
                <a:cubicBezTo>
                  <a:pt x="725" y="264"/>
                  <a:pt x="725" y="264"/>
                  <a:pt x="725" y="264"/>
                </a:cubicBezTo>
                <a:cubicBezTo>
                  <a:pt x="723" y="265"/>
                  <a:pt x="723" y="265"/>
                  <a:pt x="723" y="265"/>
                </a:cubicBezTo>
                <a:cubicBezTo>
                  <a:pt x="720" y="265"/>
                  <a:pt x="720" y="265"/>
                  <a:pt x="720" y="265"/>
                </a:cubicBezTo>
                <a:cubicBezTo>
                  <a:pt x="720" y="267"/>
                  <a:pt x="720" y="267"/>
                  <a:pt x="720" y="267"/>
                </a:cubicBezTo>
                <a:cubicBezTo>
                  <a:pt x="718" y="267"/>
                  <a:pt x="718" y="267"/>
                  <a:pt x="718" y="267"/>
                </a:cubicBezTo>
                <a:cubicBezTo>
                  <a:pt x="717" y="268"/>
                  <a:pt x="717" y="268"/>
                  <a:pt x="717" y="268"/>
                </a:cubicBezTo>
                <a:cubicBezTo>
                  <a:pt x="714" y="267"/>
                  <a:pt x="714" y="267"/>
                  <a:pt x="714" y="267"/>
                </a:cubicBezTo>
                <a:cubicBezTo>
                  <a:pt x="713" y="268"/>
                  <a:pt x="713" y="268"/>
                  <a:pt x="713" y="268"/>
                </a:cubicBezTo>
                <a:cubicBezTo>
                  <a:pt x="711" y="271"/>
                  <a:pt x="711" y="271"/>
                  <a:pt x="711" y="271"/>
                </a:cubicBezTo>
                <a:cubicBezTo>
                  <a:pt x="710" y="271"/>
                  <a:pt x="710" y="271"/>
                  <a:pt x="710" y="271"/>
                </a:cubicBezTo>
                <a:cubicBezTo>
                  <a:pt x="707" y="271"/>
                  <a:pt x="707" y="271"/>
                  <a:pt x="707" y="271"/>
                </a:cubicBezTo>
                <a:cubicBezTo>
                  <a:pt x="703" y="274"/>
                  <a:pt x="703" y="274"/>
                  <a:pt x="703" y="274"/>
                </a:cubicBezTo>
                <a:cubicBezTo>
                  <a:pt x="698" y="275"/>
                  <a:pt x="698" y="275"/>
                  <a:pt x="698" y="275"/>
                </a:cubicBezTo>
                <a:cubicBezTo>
                  <a:pt x="695" y="278"/>
                  <a:pt x="695" y="278"/>
                  <a:pt x="695" y="278"/>
                </a:cubicBezTo>
                <a:cubicBezTo>
                  <a:pt x="697" y="275"/>
                  <a:pt x="697" y="275"/>
                  <a:pt x="697" y="275"/>
                </a:cubicBezTo>
                <a:cubicBezTo>
                  <a:pt x="698" y="274"/>
                  <a:pt x="698" y="274"/>
                  <a:pt x="698" y="274"/>
                </a:cubicBezTo>
                <a:cubicBezTo>
                  <a:pt x="698" y="273"/>
                  <a:pt x="698" y="273"/>
                  <a:pt x="698" y="273"/>
                </a:cubicBezTo>
                <a:cubicBezTo>
                  <a:pt x="695" y="274"/>
                  <a:pt x="695" y="274"/>
                  <a:pt x="695" y="274"/>
                </a:cubicBezTo>
                <a:cubicBezTo>
                  <a:pt x="697" y="273"/>
                  <a:pt x="697" y="273"/>
                  <a:pt x="697" y="273"/>
                </a:cubicBezTo>
                <a:cubicBezTo>
                  <a:pt x="697" y="271"/>
                  <a:pt x="697" y="271"/>
                  <a:pt x="697" y="271"/>
                </a:cubicBezTo>
                <a:cubicBezTo>
                  <a:pt x="695" y="271"/>
                  <a:pt x="695" y="271"/>
                  <a:pt x="695" y="271"/>
                </a:cubicBezTo>
                <a:cubicBezTo>
                  <a:pt x="694" y="273"/>
                  <a:pt x="694" y="273"/>
                  <a:pt x="694" y="273"/>
                </a:cubicBezTo>
                <a:cubicBezTo>
                  <a:pt x="694" y="270"/>
                  <a:pt x="694" y="270"/>
                  <a:pt x="694" y="270"/>
                </a:cubicBezTo>
                <a:cubicBezTo>
                  <a:pt x="694" y="268"/>
                  <a:pt x="694" y="268"/>
                  <a:pt x="694" y="268"/>
                </a:cubicBezTo>
                <a:cubicBezTo>
                  <a:pt x="692" y="267"/>
                  <a:pt x="692" y="267"/>
                  <a:pt x="692" y="267"/>
                </a:cubicBezTo>
                <a:cubicBezTo>
                  <a:pt x="688" y="267"/>
                  <a:pt x="688" y="267"/>
                  <a:pt x="688" y="267"/>
                </a:cubicBezTo>
                <a:cubicBezTo>
                  <a:pt x="684" y="268"/>
                  <a:pt x="684" y="268"/>
                  <a:pt x="684" y="268"/>
                </a:cubicBezTo>
                <a:cubicBezTo>
                  <a:pt x="680" y="270"/>
                  <a:pt x="680" y="270"/>
                  <a:pt x="680" y="270"/>
                </a:cubicBezTo>
                <a:cubicBezTo>
                  <a:pt x="680" y="268"/>
                  <a:pt x="680" y="268"/>
                  <a:pt x="680" y="268"/>
                </a:cubicBezTo>
                <a:cubicBezTo>
                  <a:pt x="678" y="268"/>
                  <a:pt x="678" y="268"/>
                  <a:pt x="678" y="268"/>
                </a:cubicBezTo>
                <a:cubicBezTo>
                  <a:pt x="677" y="268"/>
                  <a:pt x="677" y="268"/>
                  <a:pt x="677" y="268"/>
                </a:cubicBezTo>
                <a:cubicBezTo>
                  <a:pt x="681" y="267"/>
                  <a:pt x="681" y="267"/>
                  <a:pt x="681" y="267"/>
                </a:cubicBezTo>
                <a:cubicBezTo>
                  <a:pt x="682" y="264"/>
                  <a:pt x="682" y="264"/>
                  <a:pt x="682" y="264"/>
                </a:cubicBezTo>
                <a:cubicBezTo>
                  <a:pt x="682" y="265"/>
                  <a:pt x="682" y="265"/>
                  <a:pt x="682" y="265"/>
                </a:cubicBezTo>
                <a:cubicBezTo>
                  <a:pt x="682" y="268"/>
                  <a:pt x="682" y="268"/>
                  <a:pt x="682" y="268"/>
                </a:cubicBezTo>
                <a:cubicBezTo>
                  <a:pt x="685" y="265"/>
                  <a:pt x="685" y="265"/>
                  <a:pt x="685" y="265"/>
                </a:cubicBezTo>
                <a:cubicBezTo>
                  <a:pt x="687" y="264"/>
                  <a:pt x="687" y="264"/>
                  <a:pt x="687" y="264"/>
                </a:cubicBezTo>
                <a:cubicBezTo>
                  <a:pt x="687" y="262"/>
                  <a:pt x="687" y="262"/>
                  <a:pt x="687" y="262"/>
                </a:cubicBezTo>
                <a:cubicBezTo>
                  <a:pt x="688" y="262"/>
                  <a:pt x="688" y="262"/>
                  <a:pt x="688" y="262"/>
                </a:cubicBezTo>
                <a:cubicBezTo>
                  <a:pt x="690" y="262"/>
                  <a:pt x="690" y="262"/>
                  <a:pt x="690" y="262"/>
                </a:cubicBezTo>
                <a:cubicBezTo>
                  <a:pt x="690" y="261"/>
                  <a:pt x="690" y="261"/>
                  <a:pt x="690" y="261"/>
                </a:cubicBezTo>
                <a:cubicBezTo>
                  <a:pt x="688" y="261"/>
                  <a:pt x="688" y="261"/>
                  <a:pt x="688" y="261"/>
                </a:cubicBezTo>
                <a:cubicBezTo>
                  <a:pt x="685" y="261"/>
                  <a:pt x="685" y="261"/>
                  <a:pt x="685" y="261"/>
                </a:cubicBezTo>
                <a:cubicBezTo>
                  <a:pt x="687" y="260"/>
                  <a:pt x="687" y="260"/>
                  <a:pt x="687" y="260"/>
                </a:cubicBezTo>
                <a:cubicBezTo>
                  <a:pt x="687" y="258"/>
                  <a:pt x="687" y="258"/>
                  <a:pt x="687" y="258"/>
                </a:cubicBezTo>
                <a:cubicBezTo>
                  <a:pt x="688" y="258"/>
                  <a:pt x="688" y="258"/>
                  <a:pt x="688" y="258"/>
                </a:cubicBezTo>
                <a:cubicBezTo>
                  <a:pt x="690" y="254"/>
                  <a:pt x="690" y="254"/>
                  <a:pt x="690" y="254"/>
                </a:cubicBezTo>
                <a:cubicBezTo>
                  <a:pt x="688" y="252"/>
                  <a:pt x="688" y="252"/>
                  <a:pt x="688" y="252"/>
                </a:cubicBezTo>
                <a:cubicBezTo>
                  <a:pt x="690" y="252"/>
                  <a:pt x="690" y="252"/>
                  <a:pt x="690" y="252"/>
                </a:cubicBezTo>
                <a:cubicBezTo>
                  <a:pt x="692" y="251"/>
                  <a:pt x="692" y="251"/>
                  <a:pt x="692" y="251"/>
                </a:cubicBezTo>
                <a:cubicBezTo>
                  <a:pt x="694" y="248"/>
                  <a:pt x="694" y="248"/>
                  <a:pt x="694" y="248"/>
                </a:cubicBezTo>
                <a:cubicBezTo>
                  <a:pt x="695" y="245"/>
                  <a:pt x="695" y="245"/>
                  <a:pt x="695" y="245"/>
                </a:cubicBezTo>
                <a:cubicBezTo>
                  <a:pt x="697" y="244"/>
                  <a:pt x="697" y="244"/>
                  <a:pt x="697" y="244"/>
                </a:cubicBezTo>
                <a:cubicBezTo>
                  <a:pt x="698" y="242"/>
                  <a:pt x="698" y="242"/>
                  <a:pt x="698" y="242"/>
                </a:cubicBezTo>
                <a:cubicBezTo>
                  <a:pt x="700" y="241"/>
                  <a:pt x="700" y="241"/>
                  <a:pt x="700" y="241"/>
                </a:cubicBezTo>
                <a:cubicBezTo>
                  <a:pt x="700" y="240"/>
                  <a:pt x="700" y="240"/>
                  <a:pt x="700" y="240"/>
                </a:cubicBezTo>
                <a:cubicBezTo>
                  <a:pt x="698" y="240"/>
                  <a:pt x="698" y="240"/>
                  <a:pt x="698" y="240"/>
                </a:cubicBezTo>
                <a:cubicBezTo>
                  <a:pt x="695" y="241"/>
                  <a:pt x="695" y="241"/>
                  <a:pt x="695" y="241"/>
                </a:cubicBezTo>
                <a:cubicBezTo>
                  <a:pt x="692" y="241"/>
                  <a:pt x="692" y="241"/>
                  <a:pt x="692" y="241"/>
                </a:cubicBezTo>
                <a:cubicBezTo>
                  <a:pt x="694" y="240"/>
                  <a:pt x="694" y="240"/>
                  <a:pt x="694" y="240"/>
                </a:cubicBezTo>
                <a:cubicBezTo>
                  <a:pt x="692" y="240"/>
                  <a:pt x="692" y="240"/>
                  <a:pt x="692" y="240"/>
                </a:cubicBezTo>
                <a:cubicBezTo>
                  <a:pt x="690" y="240"/>
                  <a:pt x="690" y="240"/>
                  <a:pt x="690" y="240"/>
                </a:cubicBezTo>
                <a:cubicBezTo>
                  <a:pt x="685" y="238"/>
                  <a:pt x="685" y="238"/>
                  <a:pt x="685" y="238"/>
                </a:cubicBezTo>
                <a:cubicBezTo>
                  <a:pt x="684" y="238"/>
                  <a:pt x="684" y="238"/>
                  <a:pt x="684" y="238"/>
                </a:cubicBezTo>
                <a:cubicBezTo>
                  <a:pt x="682" y="237"/>
                  <a:pt x="682" y="237"/>
                  <a:pt x="682" y="237"/>
                </a:cubicBezTo>
                <a:cubicBezTo>
                  <a:pt x="682" y="238"/>
                  <a:pt x="682" y="238"/>
                  <a:pt x="682" y="238"/>
                </a:cubicBezTo>
                <a:cubicBezTo>
                  <a:pt x="681" y="237"/>
                  <a:pt x="681" y="237"/>
                  <a:pt x="681" y="237"/>
                </a:cubicBezTo>
                <a:cubicBezTo>
                  <a:pt x="681" y="235"/>
                  <a:pt x="681" y="235"/>
                  <a:pt x="681" y="235"/>
                </a:cubicBezTo>
                <a:cubicBezTo>
                  <a:pt x="682" y="235"/>
                  <a:pt x="682" y="235"/>
                  <a:pt x="682" y="235"/>
                </a:cubicBezTo>
                <a:cubicBezTo>
                  <a:pt x="681" y="234"/>
                  <a:pt x="681" y="234"/>
                  <a:pt x="681" y="234"/>
                </a:cubicBezTo>
                <a:cubicBezTo>
                  <a:pt x="685" y="232"/>
                  <a:pt x="685" y="232"/>
                  <a:pt x="685" y="232"/>
                </a:cubicBezTo>
                <a:cubicBezTo>
                  <a:pt x="684" y="231"/>
                  <a:pt x="684" y="231"/>
                  <a:pt x="684" y="231"/>
                </a:cubicBezTo>
                <a:cubicBezTo>
                  <a:pt x="682" y="232"/>
                  <a:pt x="682" y="232"/>
                  <a:pt x="682" y="232"/>
                </a:cubicBezTo>
                <a:cubicBezTo>
                  <a:pt x="681" y="232"/>
                  <a:pt x="681" y="232"/>
                  <a:pt x="681" y="232"/>
                </a:cubicBezTo>
                <a:cubicBezTo>
                  <a:pt x="681" y="231"/>
                  <a:pt x="681" y="231"/>
                  <a:pt x="681" y="231"/>
                </a:cubicBezTo>
                <a:cubicBezTo>
                  <a:pt x="680" y="231"/>
                  <a:pt x="680" y="231"/>
                  <a:pt x="680" y="231"/>
                </a:cubicBezTo>
                <a:cubicBezTo>
                  <a:pt x="681" y="230"/>
                  <a:pt x="681" y="230"/>
                  <a:pt x="681" y="230"/>
                </a:cubicBezTo>
                <a:cubicBezTo>
                  <a:pt x="678" y="230"/>
                  <a:pt x="678" y="230"/>
                  <a:pt x="678" y="230"/>
                </a:cubicBezTo>
                <a:cubicBezTo>
                  <a:pt x="675" y="230"/>
                  <a:pt x="675" y="230"/>
                  <a:pt x="675" y="230"/>
                </a:cubicBezTo>
                <a:cubicBezTo>
                  <a:pt x="677" y="228"/>
                  <a:pt x="677" y="228"/>
                  <a:pt x="677" y="228"/>
                </a:cubicBezTo>
                <a:cubicBezTo>
                  <a:pt x="678" y="227"/>
                  <a:pt x="678" y="227"/>
                  <a:pt x="678" y="227"/>
                </a:cubicBezTo>
                <a:cubicBezTo>
                  <a:pt x="677" y="227"/>
                  <a:pt x="677" y="227"/>
                  <a:pt x="677" y="227"/>
                </a:cubicBezTo>
                <a:cubicBezTo>
                  <a:pt x="675" y="225"/>
                  <a:pt x="675" y="225"/>
                  <a:pt x="675" y="225"/>
                </a:cubicBezTo>
                <a:cubicBezTo>
                  <a:pt x="674" y="224"/>
                  <a:pt x="674" y="224"/>
                  <a:pt x="674" y="224"/>
                </a:cubicBezTo>
                <a:cubicBezTo>
                  <a:pt x="671" y="222"/>
                  <a:pt x="671" y="222"/>
                  <a:pt x="671" y="222"/>
                </a:cubicBezTo>
                <a:cubicBezTo>
                  <a:pt x="668" y="222"/>
                  <a:pt x="668" y="222"/>
                  <a:pt x="668" y="222"/>
                </a:cubicBezTo>
                <a:cubicBezTo>
                  <a:pt x="662" y="224"/>
                  <a:pt x="662" y="224"/>
                  <a:pt x="662" y="224"/>
                </a:cubicBezTo>
                <a:cubicBezTo>
                  <a:pt x="660" y="225"/>
                  <a:pt x="660" y="225"/>
                  <a:pt x="660" y="225"/>
                </a:cubicBezTo>
                <a:cubicBezTo>
                  <a:pt x="660" y="227"/>
                  <a:pt x="660" y="227"/>
                  <a:pt x="660" y="227"/>
                </a:cubicBezTo>
                <a:cubicBezTo>
                  <a:pt x="657" y="225"/>
                  <a:pt x="657" y="225"/>
                  <a:pt x="657" y="225"/>
                </a:cubicBezTo>
                <a:cubicBezTo>
                  <a:pt x="655" y="224"/>
                  <a:pt x="655" y="224"/>
                  <a:pt x="655" y="224"/>
                </a:cubicBezTo>
                <a:cubicBezTo>
                  <a:pt x="649" y="225"/>
                  <a:pt x="649" y="225"/>
                  <a:pt x="649" y="225"/>
                </a:cubicBezTo>
                <a:cubicBezTo>
                  <a:pt x="651" y="224"/>
                  <a:pt x="651" y="224"/>
                  <a:pt x="651" y="224"/>
                </a:cubicBezTo>
                <a:cubicBezTo>
                  <a:pt x="647" y="222"/>
                  <a:pt x="647" y="222"/>
                  <a:pt x="647" y="222"/>
                </a:cubicBezTo>
                <a:cubicBezTo>
                  <a:pt x="641" y="221"/>
                  <a:pt x="641" y="221"/>
                  <a:pt x="641" y="221"/>
                </a:cubicBezTo>
                <a:cubicBezTo>
                  <a:pt x="637" y="221"/>
                  <a:pt x="637" y="221"/>
                  <a:pt x="637" y="221"/>
                </a:cubicBezTo>
                <a:cubicBezTo>
                  <a:pt x="632" y="222"/>
                  <a:pt x="632" y="222"/>
                  <a:pt x="632" y="222"/>
                </a:cubicBezTo>
                <a:cubicBezTo>
                  <a:pt x="628" y="224"/>
                  <a:pt x="628" y="224"/>
                  <a:pt x="628" y="224"/>
                </a:cubicBezTo>
                <a:cubicBezTo>
                  <a:pt x="627" y="228"/>
                  <a:pt x="627" y="228"/>
                  <a:pt x="627" y="228"/>
                </a:cubicBezTo>
                <a:cubicBezTo>
                  <a:pt x="625" y="231"/>
                  <a:pt x="625" y="231"/>
                  <a:pt x="625" y="231"/>
                </a:cubicBezTo>
                <a:cubicBezTo>
                  <a:pt x="628" y="234"/>
                  <a:pt x="628" y="234"/>
                  <a:pt x="628" y="234"/>
                </a:cubicBezTo>
                <a:cubicBezTo>
                  <a:pt x="627" y="234"/>
                  <a:pt x="627" y="234"/>
                  <a:pt x="627" y="234"/>
                </a:cubicBezTo>
                <a:cubicBezTo>
                  <a:pt x="625" y="234"/>
                  <a:pt x="625" y="234"/>
                  <a:pt x="625" y="234"/>
                </a:cubicBezTo>
                <a:cubicBezTo>
                  <a:pt x="624" y="237"/>
                  <a:pt x="624" y="237"/>
                  <a:pt x="624" y="237"/>
                </a:cubicBezTo>
                <a:cubicBezTo>
                  <a:pt x="619" y="240"/>
                  <a:pt x="619" y="240"/>
                  <a:pt x="619" y="240"/>
                </a:cubicBezTo>
                <a:cubicBezTo>
                  <a:pt x="618" y="241"/>
                  <a:pt x="618" y="241"/>
                  <a:pt x="618" y="241"/>
                </a:cubicBezTo>
                <a:cubicBezTo>
                  <a:pt x="617" y="242"/>
                  <a:pt x="617" y="242"/>
                  <a:pt x="617" y="242"/>
                </a:cubicBezTo>
                <a:cubicBezTo>
                  <a:pt x="618" y="242"/>
                  <a:pt x="618" y="242"/>
                  <a:pt x="618" y="242"/>
                </a:cubicBezTo>
                <a:cubicBezTo>
                  <a:pt x="621" y="242"/>
                  <a:pt x="621" y="242"/>
                  <a:pt x="621" y="242"/>
                </a:cubicBezTo>
                <a:cubicBezTo>
                  <a:pt x="618" y="245"/>
                  <a:pt x="618" y="245"/>
                  <a:pt x="618" y="245"/>
                </a:cubicBezTo>
                <a:cubicBezTo>
                  <a:pt x="621" y="245"/>
                  <a:pt x="621" y="245"/>
                  <a:pt x="621" y="245"/>
                </a:cubicBezTo>
                <a:cubicBezTo>
                  <a:pt x="618" y="247"/>
                  <a:pt x="618" y="247"/>
                  <a:pt x="618" y="247"/>
                </a:cubicBezTo>
                <a:cubicBezTo>
                  <a:pt x="617" y="247"/>
                  <a:pt x="617" y="247"/>
                  <a:pt x="617" y="247"/>
                </a:cubicBezTo>
                <a:cubicBezTo>
                  <a:pt x="618" y="250"/>
                  <a:pt x="618" y="250"/>
                  <a:pt x="618" y="250"/>
                </a:cubicBezTo>
                <a:cubicBezTo>
                  <a:pt x="617" y="252"/>
                  <a:pt x="617" y="252"/>
                  <a:pt x="617" y="252"/>
                </a:cubicBezTo>
                <a:cubicBezTo>
                  <a:pt x="618" y="252"/>
                  <a:pt x="618" y="252"/>
                  <a:pt x="618" y="252"/>
                </a:cubicBezTo>
                <a:cubicBezTo>
                  <a:pt x="617" y="254"/>
                  <a:pt x="617" y="254"/>
                  <a:pt x="617" y="254"/>
                </a:cubicBezTo>
                <a:cubicBezTo>
                  <a:pt x="615" y="255"/>
                  <a:pt x="615" y="255"/>
                  <a:pt x="615" y="255"/>
                </a:cubicBezTo>
                <a:cubicBezTo>
                  <a:pt x="614" y="255"/>
                  <a:pt x="614" y="255"/>
                  <a:pt x="614" y="255"/>
                </a:cubicBezTo>
                <a:cubicBezTo>
                  <a:pt x="614" y="257"/>
                  <a:pt x="614" y="257"/>
                  <a:pt x="614" y="257"/>
                </a:cubicBezTo>
                <a:cubicBezTo>
                  <a:pt x="611" y="257"/>
                  <a:pt x="611" y="257"/>
                  <a:pt x="611" y="257"/>
                </a:cubicBezTo>
                <a:cubicBezTo>
                  <a:pt x="609" y="258"/>
                  <a:pt x="609" y="258"/>
                  <a:pt x="609" y="258"/>
                </a:cubicBezTo>
                <a:cubicBezTo>
                  <a:pt x="608" y="260"/>
                  <a:pt x="608" y="260"/>
                  <a:pt x="608" y="260"/>
                </a:cubicBezTo>
                <a:cubicBezTo>
                  <a:pt x="609" y="260"/>
                  <a:pt x="609" y="260"/>
                  <a:pt x="609" y="260"/>
                </a:cubicBezTo>
                <a:cubicBezTo>
                  <a:pt x="604" y="262"/>
                  <a:pt x="604" y="262"/>
                  <a:pt x="604" y="262"/>
                </a:cubicBezTo>
                <a:cubicBezTo>
                  <a:pt x="599" y="265"/>
                  <a:pt x="599" y="265"/>
                  <a:pt x="599" y="265"/>
                </a:cubicBezTo>
                <a:cubicBezTo>
                  <a:pt x="596" y="267"/>
                  <a:pt x="596" y="267"/>
                  <a:pt x="596" y="267"/>
                </a:cubicBezTo>
                <a:cubicBezTo>
                  <a:pt x="595" y="270"/>
                  <a:pt x="595" y="270"/>
                  <a:pt x="595" y="270"/>
                </a:cubicBezTo>
                <a:cubicBezTo>
                  <a:pt x="596" y="271"/>
                  <a:pt x="596" y="271"/>
                  <a:pt x="596" y="271"/>
                </a:cubicBezTo>
                <a:cubicBezTo>
                  <a:pt x="598" y="273"/>
                  <a:pt x="598" y="273"/>
                  <a:pt x="598" y="273"/>
                </a:cubicBezTo>
                <a:cubicBezTo>
                  <a:pt x="599" y="274"/>
                  <a:pt x="599" y="274"/>
                  <a:pt x="599" y="274"/>
                </a:cubicBezTo>
                <a:cubicBezTo>
                  <a:pt x="601" y="274"/>
                  <a:pt x="601" y="274"/>
                  <a:pt x="601" y="274"/>
                </a:cubicBezTo>
                <a:cubicBezTo>
                  <a:pt x="604" y="278"/>
                  <a:pt x="604" y="278"/>
                  <a:pt x="604" y="278"/>
                </a:cubicBezTo>
                <a:cubicBezTo>
                  <a:pt x="604" y="283"/>
                  <a:pt x="604" y="283"/>
                  <a:pt x="604" y="283"/>
                </a:cubicBezTo>
                <a:cubicBezTo>
                  <a:pt x="604" y="288"/>
                  <a:pt x="604" y="288"/>
                  <a:pt x="604" y="288"/>
                </a:cubicBezTo>
                <a:cubicBezTo>
                  <a:pt x="601" y="294"/>
                  <a:pt x="601" y="294"/>
                  <a:pt x="601" y="294"/>
                </a:cubicBezTo>
                <a:cubicBezTo>
                  <a:pt x="598" y="298"/>
                  <a:pt x="598" y="298"/>
                  <a:pt x="598" y="298"/>
                </a:cubicBezTo>
                <a:cubicBezTo>
                  <a:pt x="594" y="303"/>
                  <a:pt x="594" y="303"/>
                  <a:pt x="594" y="303"/>
                </a:cubicBezTo>
                <a:cubicBezTo>
                  <a:pt x="584" y="308"/>
                  <a:pt x="584" y="308"/>
                  <a:pt x="584" y="308"/>
                </a:cubicBezTo>
                <a:cubicBezTo>
                  <a:pt x="572" y="314"/>
                  <a:pt x="572" y="314"/>
                  <a:pt x="572" y="314"/>
                </a:cubicBezTo>
                <a:cubicBezTo>
                  <a:pt x="561" y="318"/>
                  <a:pt x="561" y="318"/>
                  <a:pt x="561" y="318"/>
                </a:cubicBezTo>
                <a:cubicBezTo>
                  <a:pt x="556" y="318"/>
                  <a:pt x="556" y="318"/>
                  <a:pt x="556" y="318"/>
                </a:cubicBezTo>
                <a:cubicBezTo>
                  <a:pt x="553" y="320"/>
                  <a:pt x="553" y="320"/>
                  <a:pt x="553" y="320"/>
                </a:cubicBezTo>
                <a:cubicBezTo>
                  <a:pt x="552" y="321"/>
                  <a:pt x="552" y="321"/>
                  <a:pt x="552" y="321"/>
                </a:cubicBezTo>
                <a:cubicBezTo>
                  <a:pt x="553" y="321"/>
                  <a:pt x="553" y="321"/>
                  <a:pt x="553" y="321"/>
                </a:cubicBezTo>
                <a:cubicBezTo>
                  <a:pt x="553" y="324"/>
                  <a:pt x="553" y="324"/>
                  <a:pt x="553" y="324"/>
                </a:cubicBezTo>
                <a:cubicBezTo>
                  <a:pt x="553" y="326"/>
                  <a:pt x="553" y="326"/>
                  <a:pt x="553" y="326"/>
                </a:cubicBezTo>
                <a:cubicBezTo>
                  <a:pt x="552" y="327"/>
                  <a:pt x="552" y="327"/>
                  <a:pt x="552" y="327"/>
                </a:cubicBezTo>
                <a:cubicBezTo>
                  <a:pt x="555" y="327"/>
                  <a:pt x="555" y="327"/>
                  <a:pt x="555" y="327"/>
                </a:cubicBezTo>
                <a:cubicBezTo>
                  <a:pt x="553" y="328"/>
                  <a:pt x="553" y="328"/>
                  <a:pt x="553" y="328"/>
                </a:cubicBezTo>
                <a:cubicBezTo>
                  <a:pt x="555" y="328"/>
                  <a:pt x="555" y="328"/>
                  <a:pt x="555" y="328"/>
                </a:cubicBezTo>
                <a:cubicBezTo>
                  <a:pt x="553" y="330"/>
                  <a:pt x="553" y="330"/>
                  <a:pt x="553" y="330"/>
                </a:cubicBezTo>
                <a:cubicBezTo>
                  <a:pt x="553" y="331"/>
                  <a:pt x="553" y="331"/>
                  <a:pt x="553" y="331"/>
                </a:cubicBezTo>
                <a:cubicBezTo>
                  <a:pt x="552" y="331"/>
                  <a:pt x="552" y="331"/>
                  <a:pt x="552" y="331"/>
                </a:cubicBezTo>
                <a:cubicBezTo>
                  <a:pt x="551" y="333"/>
                  <a:pt x="551" y="333"/>
                  <a:pt x="551" y="333"/>
                </a:cubicBezTo>
                <a:cubicBezTo>
                  <a:pt x="552" y="333"/>
                  <a:pt x="552" y="333"/>
                  <a:pt x="552" y="333"/>
                </a:cubicBezTo>
                <a:cubicBezTo>
                  <a:pt x="551" y="334"/>
                  <a:pt x="551" y="334"/>
                  <a:pt x="551" y="334"/>
                </a:cubicBezTo>
                <a:cubicBezTo>
                  <a:pt x="552" y="334"/>
                  <a:pt x="552" y="334"/>
                  <a:pt x="552" y="334"/>
                </a:cubicBezTo>
                <a:cubicBezTo>
                  <a:pt x="551" y="337"/>
                  <a:pt x="551" y="337"/>
                  <a:pt x="551" y="337"/>
                </a:cubicBezTo>
                <a:cubicBezTo>
                  <a:pt x="549" y="340"/>
                  <a:pt x="549" y="340"/>
                  <a:pt x="549" y="340"/>
                </a:cubicBezTo>
                <a:cubicBezTo>
                  <a:pt x="548" y="341"/>
                  <a:pt x="548" y="341"/>
                  <a:pt x="548" y="341"/>
                </a:cubicBezTo>
                <a:cubicBezTo>
                  <a:pt x="549" y="343"/>
                  <a:pt x="549" y="343"/>
                  <a:pt x="549" y="343"/>
                </a:cubicBezTo>
                <a:cubicBezTo>
                  <a:pt x="548" y="343"/>
                  <a:pt x="548" y="343"/>
                  <a:pt x="548" y="343"/>
                </a:cubicBezTo>
                <a:cubicBezTo>
                  <a:pt x="549" y="344"/>
                  <a:pt x="549" y="344"/>
                  <a:pt x="549" y="344"/>
                </a:cubicBezTo>
                <a:cubicBezTo>
                  <a:pt x="548" y="344"/>
                  <a:pt x="548" y="344"/>
                  <a:pt x="548" y="344"/>
                </a:cubicBezTo>
                <a:cubicBezTo>
                  <a:pt x="548" y="347"/>
                  <a:pt x="548" y="347"/>
                  <a:pt x="548" y="347"/>
                </a:cubicBezTo>
                <a:cubicBezTo>
                  <a:pt x="548" y="349"/>
                  <a:pt x="548" y="349"/>
                  <a:pt x="548" y="349"/>
                </a:cubicBezTo>
                <a:cubicBezTo>
                  <a:pt x="548" y="350"/>
                  <a:pt x="548" y="350"/>
                  <a:pt x="548" y="350"/>
                </a:cubicBezTo>
                <a:cubicBezTo>
                  <a:pt x="548" y="351"/>
                  <a:pt x="548" y="351"/>
                  <a:pt x="548" y="351"/>
                </a:cubicBezTo>
                <a:cubicBezTo>
                  <a:pt x="545" y="353"/>
                  <a:pt x="545" y="353"/>
                  <a:pt x="545" y="353"/>
                </a:cubicBezTo>
                <a:cubicBezTo>
                  <a:pt x="542" y="356"/>
                  <a:pt x="542" y="356"/>
                  <a:pt x="542" y="356"/>
                </a:cubicBezTo>
                <a:cubicBezTo>
                  <a:pt x="541" y="356"/>
                  <a:pt x="541" y="356"/>
                  <a:pt x="541" y="356"/>
                </a:cubicBezTo>
                <a:cubicBezTo>
                  <a:pt x="541" y="357"/>
                  <a:pt x="541" y="357"/>
                  <a:pt x="541" y="357"/>
                </a:cubicBezTo>
                <a:cubicBezTo>
                  <a:pt x="539" y="359"/>
                  <a:pt x="539" y="359"/>
                  <a:pt x="539" y="359"/>
                </a:cubicBezTo>
                <a:cubicBezTo>
                  <a:pt x="539" y="360"/>
                  <a:pt x="539" y="360"/>
                  <a:pt x="539" y="360"/>
                </a:cubicBezTo>
                <a:cubicBezTo>
                  <a:pt x="539" y="361"/>
                  <a:pt x="539" y="361"/>
                  <a:pt x="539" y="361"/>
                </a:cubicBezTo>
                <a:cubicBezTo>
                  <a:pt x="541" y="361"/>
                  <a:pt x="541" y="361"/>
                  <a:pt x="541" y="361"/>
                </a:cubicBezTo>
                <a:cubicBezTo>
                  <a:pt x="538" y="363"/>
                  <a:pt x="538" y="363"/>
                  <a:pt x="538" y="363"/>
                </a:cubicBezTo>
                <a:cubicBezTo>
                  <a:pt x="536" y="364"/>
                  <a:pt x="536" y="364"/>
                  <a:pt x="536" y="364"/>
                </a:cubicBezTo>
                <a:cubicBezTo>
                  <a:pt x="536" y="363"/>
                  <a:pt x="536" y="363"/>
                  <a:pt x="536" y="363"/>
                </a:cubicBezTo>
                <a:cubicBezTo>
                  <a:pt x="536" y="361"/>
                  <a:pt x="536" y="361"/>
                  <a:pt x="536" y="361"/>
                </a:cubicBezTo>
                <a:cubicBezTo>
                  <a:pt x="535" y="361"/>
                  <a:pt x="535" y="361"/>
                  <a:pt x="535" y="361"/>
                </a:cubicBezTo>
                <a:cubicBezTo>
                  <a:pt x="535" y="360"/>
                  <a:pt x="535" y="360"/>
                  <a:pt x="535" y="360"/>
                </a:cubicBezTo>
                <a:cubicBezTo>
                  <a:pt x="533" y="360"/>
                  <a:pt x="533" y="360"/>
                  <a:pt x="533" y="360"/>
                </a:cubicBezTo>
                <a:cubicBezTo>
                  <a:pt x="530" y="361"/>
                  <a:pt x="530" y="361"/>
                  <a:pt x="530" y="361"/>
                </a:cubicBezTo>
                <a:cubicBezTo>
                  <a:pt x="528" y="364"/>
                  <a:pt x="528" y="364"/>
                  <a:pt x="528" y="364"/>
                </a:cubicBezTo>
                <a:cubicBezTo>
                  <a:pt x="528" y="367"/>
                  <a:pt x="528" y="367"/>
                  <a:pt x="528" y="367"/>
                </a:cubicBezTo>
                <a:cubicBezTo>
                  <a:pt x="528" y="369"/>
                  <a:pt x="528" y="369"/>
                  <a:pt x="528" y="369"/>
                </a:cubicBezTo>
                <a:cubicBezTo>
                  <a:pt x="526" y="366"/>
                  <a:pt x="526" y="366"/>
                  <a:pt x="526" y="366"/>
                </a:cubicBezTo>
                <a:cubicBezTo>
                  <a:pt x="523" y="364"/>
                  <a:pt x="523" y="364"/>
                  <a:pt x="523" y="364"/>
                </a:cubicBezTo>
                <a:cubicBezTo>
                  <a:pt x="522" y="364"/>
                  <a:pt x="522" y="364"/>
                  <a:pt x="522" y="364"/>
                </a:cubicBezTo>
                <a:cubicBezTo>
                  <a:pt x="518" y="366"/>
                  <a:pt x="518" y="366"/>
                  <a:pt x="518" y="366"/>
                </a:cubicBezTo>
                <a:cubicBezTo>
                  <a:pt x="515" y="367"/>
                  <a:pt x="515" y="367"/>
                  <a:pt x="515" y="367"/>
                </a:cubicBezTo>
                <a:cubicBezTo>
                  <a:pt x="513" y="367"/>
                  <a:pt x="513" y="367"/>
                  <a:pt x="513" y="367"/>
                </a:cubicBezTo>
                <a:cubicBezTo>
                  <a:pt x="519" y="364"/>
                  <a:pt x="519" y="364"/>
                  <a:pt x="519" y="364"/>
                </a:cubicBezTo>
                <a:cubicBezTo>
                  <a:pt x="522" y="361"/>
                  <a:pt x="522" y="361"/>
                  <a:pt x="522" y="361"/>
                </a:cubicBezTo>
                <a:cubicBezTo>
                  <a:pt x="522" y="359"/>
                  <a:pt x="522" y="359"/>
                  <a:pt x="522" y="359"/>
                </a:cubicBezTo>
                <a:cubicBezTo>
                  <a:pt x="520" y="356"/>
                  <a:pt x="520" y="356"/>
                  <a:pt x="520" y="356"/>
                </a:cubicBezTo>
                <a:cubicBezTo>
                  <a:pt x="518" y="354"/>
                  <a:pt x="518" y="354"/>
                  <a:pt x="518" y="354"/>
                </a:cubicBezTo>
                <a:cubicBezTo>
                  <a:pt x="515" y="351"/>
                  <a:pt x="515" y="351"/>
                  <a:pt x="515" y="351"/>
                </a:cubicBezTo>
                <a:cubicBezTo>
                  <a:pt x="516" y="351"/>
                  <a:pt x="516" y="351"/>
                  <a:pt x="516" y="351"/>
                </a:cubicBezTo>
                <a:cubicBezTo>
                  <a:pt x="516" y="350"/>
                  <a:pt x="516" y="350"/>
                  <a:pt x="516" y="350"/>
                </a:cubicBezTo>
                <a:cubicBezTo>
                  <a:pt x="516" y="349"/>
                  <a:pt x="516" y="349"/>
                  <a:pt x="516" y="349"/>
                </a:cubicBezTo>
                <a:cubicBezTo>
                  <a:pt x="516" y="346"/>
                  <a:pt x="516" y="346"/>
                  <a:pt x="516" y="346"/>
                </a:cubicBezTo>
                <a:cubicBezTo>
                  <a:pt x="513" y="343"/>
                  <a:pt x="513" y="343"/>
                  <a:pt x="513" y="343"/>
                </a:cubicBezTo>
                <a:cubicBezTo>
                  <a:pt x="518" y="337"/>
                  <a:pt x="518" y="337"/>
                  <a:pt x="518" y="337"/>
                </a:cubicBezTo>
                <a:cubicBezTo>
                  <a:pt x="520" y="331"/>
                  <a:pt x="520" y="331"/>
                  <a:pt x="520" y="331"/>
                </a:cubicBezTo>
                <a:cubicBezTo>
                  <a:pt x="522" y="330"/>
                  <a:pt x="522" y="330"/>
                  <a:pt x="522" y="330"/>
                </a:cubicBezTo>
                <a:cubicBezTo>
                  <a:pt x="522" y="328"/>
                  <a:pt x="522" y="328"/>
                  <a:pt x="522" y="328"/>
                </a:cubicBezTo>
                <a:cubicBezTo>
                  <a:pt x="522" y="326"/>
                  <a:pt x="522" y="326"/>
                  <a:pt x="522" y="326"/>
                </a:cubicBezTo>
                <a:cubicBezTo>
                  <a:pt x="525" y="323"/>
                  <a:pt x="525" y="323"/>
                  <a:pt x="525" y="323"/>
                </a:cubicBezTo>
                <a:cubicBezTo>
                  <a:pt x="528" y="320"/>
                  <a:pt x="528" y="320"/>
                  <a:pt x="528" y="320"/>
                </a:cubicBezTo>
                <a:cubicBezTo>
                  <a:pt x="530" y="314"/>
                  <a:pt x="530" y="314"/>
                  <a:pt x="530" y="314"/>
                </a:cubicBezTo>
                <a:cubicBezTo>
                  <a:pt x="529" y="314"/>
                  <a:pt x="529" y="314"/>
                  <a:pt x="529" y="314"/>
                </a:cubicBezTo>
                <a:cubicBezTo>
                  <a:pt x="528" y="314"/>
                  <a:pt x="528" y="314"/>
                  <a:pt x="528" y="314"/>
                </a:cubicBezTo>
                <a:cubicBezTo>
                  <a:pt x="525" y="314"/>
                  <a:pt x="525" y="314"/>
                  <a:pt x="525" y="314"/>
                </a:cubicBezTo>
                <a:cubicBezTo>
                  <a:pt x="522" y="313"/>
                  <a:pt x="522" y="313"/>
                  <a:pt x="522" y="313"/>
                </a:cubicBezTo>
                <a:cubicBezTo>
                  <a:pt x="519" y="313"/>
                  <a:pt x="519" y="313"/>
                  <a:pt x="519" y="313"/>
                </a:cubicBezTo>
                <a:cubicBezTo>
                  <a:pt x="518" y="313"/>
                  <a:pt x="518" y="313"/>
                  <a:pt x="518" y="313"/>
                </a:cubicBezTo>
                <a:cubicBezTo>
                  <a:pt x="518" y="314"/>
                  <a:pt x="518" y="314"/>
                  <a:pt x="518" y="314"/>
                </a:cubicBezTo>
                <a:cubicBezTo>
                  <a:pt x="516" y="313"/>
                  <a:pt x="516" y="313"/>
                  <a:pt x="516" y="313"/>
                </a:cubicBezTo>
                <a:cubicBezTo>
                  <a:pt x="513" y="313"/>
                  <a:pt x="513" y="313"/>
                  <a:pt x="513" y="313"/>
                </a:cubicBezTo>
                <a:cubicBezTo>
                  <a:pt x="508" y="313"/>
                  <a:pt x="508" y="313"/>
                  <a:pt x="508" y="313"/>
                </a:cubicBezTo>
                <a:cubicBezTo>
                  <a:pt x="505" y="313"/>
                  <a:pt x="505" y="313"/>
                  <a:pt x="505" y="313"/>
                </a:cubicBezTo>
                <a:cubicBezTo>
                  <a:pt x="502" y="313"/>
                  <a:pt x="502" y="313"/>
                  <a:pt x="502" y="313"/>
                </a:cubicBezTo>
                <a:cubicBezTo>
                  <a:pt x="503" y="311"/>
                  <a:pt x="503" y="311"/>
                  <a:pt x="503" y="311"/>
                </a:cubicBezTo>
                <a:cubicBezTo>
                  <a:pt x="500" y="310"/>
                  <a:pt x="500" y="310"/>
                  <a:pt x="500" y="310"/>
                </a:cubicBezTo>
                <a:cubicBezTo>
                  <a:pt x="499" y="308"/>
                  <a:pt x="499" y="308"/>
                  <a:pt x="499" y="308"/>
                </a:cubicBezTo>
                <a:cubicBezTo>
                  <a:pt x="498" y="307"/>
                  <a:pt x="498" y="307"/>
                  <a:pt x="498" y="307"/>
                </a:cubicBezTo>
                <a:cubicBezTo>
                  <a:pt x="495" y="306"/>
                  <a:pt x="495" y="306"/>
                  <a:pt x="495" y="306"/>
                </a:cubicBezTo>
                <a:cubicBezTo>
                  <a:pt x="489" y="304"/>
                  <a:pt x="489" y="304"/>
                  <a:pt x="489" y="304"/>
                </a:cubicBezTo>
                <a:cubicBezTo>
                  <a:pt x="486" y="303"/>
                  <a:pt x="486" y="303"/>
                  <a:pt x="486" y="303"/>
                </a:cubicBezTo>
                <a:cubicBezTo>
                  <a:pt x="483" y="303"/>
                  <a:pt x="483" y="303"/>
                  <a:pt x="483" y="303"/>
                </a:cubicBezTo>
                <a:cubicBezTo>
                  <a:pt x="485" y="301"/>
                  <a:pt x="485" y="301"/>
                  <a:pt x="485" y="301"/>
                </a:cubicBezTo>
                <a:cubicBezTo>
                  <a:pt x="483" y="298"/>
                  <a:pt x="483" y="298"/>
                  <a:pt x="483" y="298"/>
                </a:cubicBezTo>
                <a:cubicBezTo>
                  <a:pt x="480" y="295"/>
                  <a:pt x="480" y="295"/>
                  <a:pt x="480" y="295"/>
                </a:cubicBezTo>
                <a:cubicBezTo>
                  <a:pt x="479" y="293"/>
                  <a:pt x="479" y="293"/>
                  <a:pt x="479" y="293"/>
                </a:cubicBezTo>
                <a:cubicBezTo>
                  <a:pt x="476" y="293"/>
                  <a:pt x="476" y="293"/>
                  <a:pt x="476" y="293"/>
                </a:cubicBezTo>
                <a:cubicBezTo>
                  <a:pt x="472" y="291"/>
                  <a:pt x="472" y="291"/>
                  <a:pt x="472" y="291"/>
                </a:cubicBezTo>
                <a:cubicBezTo>
                  <a:pt x="465" y="288"/>
                  <a:pt x="465" y="288"/>
                  <a:pt x="465" y="288"/>
                </a:cubicBezTo>
                <a:cubicBezTo>
                  <a:pt x="462" y="287"/>
                  <a:pt x="462" y="287"/>
                  <a:pt x="462" y="287"/>
                </a:cubicBezTo>
                <a:cubicBezTo>
                  <a:pt x="457" y="287"/>
                  <a:pt x="457" y="287"/>
                  <a:pt x="457" y="287"/>
                </a:cubicBezTo>
                <a:cubicBezTo>
                  <a:pt x="450" y="290"/>
                  <a:pt x="450" y="290"/>
                  <a:pt x="450" y="290"/>
                </a:cubicBezTo>
                <a:cubicBezTo>
                  <a:pt x="443" y="291"/>
                  <a:pt x="443" y="291"/>
                  <a:pt x="443" y="291"/>
                </a:cubicBezTo>
                <a:cubicBezTo>
                  <a:pt x="439" y="291"/>
                  <a:pt x="439" y="291"/>
                  <a:pt x="439" y="291"/>
                </a:cubicBezTo>
                <a:cubicBezTo>
                  <a:pt x="444" y="288"/>
                  <a:pt x="444" y="288"/>
                  <a:pt x="444" y="288"/>
                </a:cubicBezTo>
                <a:cubicBezTo>
                  <a:pt x="447" y="285"/>
                  <a:pt x="447" y="285"/>
                  <a:pt x="447" y="285"/>
                </a:cubicBezTo>
                <a:cubicBezTo>
                  <a:pt x="449" y="283"/>
                  <a:pt x="449" y="283"/>
                  <a:pt x="449" y="283"/>
                </a:cubicBezTo>
                <a:cubicBezTo>
                  <a:pt x="450" y="277"/>
                  <a:pt x="450" y="277"/>
                  <a:pt x="450" y="277"/>
                </a:cubicBezTo>
                <a:cubicBezTo>
                  <a:pt x="452" y="270"/>
                  <a:pt x="452" y="270"/>
                  <a:pt x="452" y="270"/>
                </a:cubicBezTo>
                <a:cubicBezTo>
                  <a:pt x="452" y="268"/>
                  <a:pt x="452" y="268"/>
                  <a:pt x="452" y="268"/>
                </a:cubicBezTo>
                <a:cubicBezTo>
                  <a:pt x="449" y="268"/>
                  <a:pt x="449" y="268"/>
                  <a:pt x="449" y="268"/>
                </a:cubicBezTo>
                <a:cubicBezTo>
                  <a:pt x="447" y="268"/>
                  <a:pt x="447" y="268"/>
                  <a:pt x="447" y="268"/>
                </a:cubicBezTo>
                <a:cubicBezTo>
                  <a:pt x="444" y="268"/>
                  <a:pt x="444" y="268"/>
                  <a:pt x="444" y="268"/>
                </a:cubicBezTo>
                <a:cubicBezTo>
                  <a:pt x="443" y="268"/>
                  <a:pt x="443" y="268"/>
                  <a:pt x="443" y="268"/>
                </a:cubicBezTo>
                <a:cubicBezTo>
                  <a:pt x="442" y="268"/>
                  <a:pt x="442" y="268"/>
                  <a:pt x="442" y="268"/>
                </a:cubicBezTo>
                <a:cubicBezTo>
                  <a:pt x="440" y="267"/>
                  <a:pt x="440" y="267"/>
                  <a:pt x="440" y="267"/>
                </a:cubicBezTo>
                <a:cubicBezTo>
                  <a:pt x="439" y="267"/>
                  <a:pt x="439" y="267"/>
                  <a:pt x="439" y="267"/>
                </a:cubicBezTo>
                <a:cubicBezTo>
                  <a:pt x="440" y="265"/>
                  <a:pt x="440" y="265"/>
                  <a:pt x="440" y="265"/>
                </a:cubicBezTo>
                <a:cubicBezTo>
                  <a:pt x="437" y="264"/>
                  <a:pt x="437" y="264"/>
                  <a:pt x="437" y="264"/>
                </a:cubicBezTo>
                <a:cubicBezTo>
                  <a:pt x="440" y="264"/>
                  <a:pt x="440" y="264"/>
                  <a:pt x="440" y="264"/>
                </a:cubicBezTo>
                <a:cubicBezTo>
                  <a:pt x="443" y="261"/>
                  <a:pt x="443" y="261"/>
                  <a:pt x="443" y="261"/>
                </a:cubicBezTo>
                <a:cubicBezTo>
                  <a:pt x="444" y="258"/>
                  <a:pt x="444" y="258"/>
                  <a:pt x="444" y="258"/>
                </a:cubicBezTo>
                <a:cubicBezTo>
                  <a:pt x="446" y="255"/>
                  <a:pt x="446" y="255"/>
                  <a:pt x="446" y="255"/>
                </a:cubicBezTo>
                <a:cubicBezTo>
                  <a:pt x="452" y="251"/>
                  <a:pt x="452" y="251"/>
                  <a:pt x="452" y="251"/>
                </a:cubicBezTo>
                <a:cubicBezTo>
                  <a:pt x="453" y="248"/>
                  <a:pt x="453" y="248"/>
                  <a:pt x="453" y="248"/>
                </a:cubicBezTo>
                <a:cubicBezTo>
                  <a:pt x="455" y="247"/>
                  <a:pt x="455" y="247"/>
                  <a:pt x="455" y="247"/>
                </a:cubicBezTo>
                <a:cubicBezTo>
                  <a:pt x="455" y="245"/>
                  <a:pt x="455" y="245"/>
                  <a:pt x="455" y="245"/>
                </a:cubicBezTo>
                <a:cubicBezTo>
                  <a:pt x="457" y="245"/>
                  <a:pt x="457" y="245"/>
                  <a:pt x="457" y="245"/>
                </a:cubicBezTo>
                <a:cubicBezTo>
                  <a:pt x="460" y="244"/>
                  <a:pt x="460" y="244"/>
                  <a:pt x="460" y="244"/>
                </a:cubicBezTo>
                <a:cubicBezTo>
                  <a:pt x="463" y="241"/>
                  <a:pt x="463" y="241"/>
                  <a:pt x="463" y="241"/>
                </a:cubicBezTo>
                <a:cubicBezTo>
                  <a:pt x="466" y="240"/>
                  <a:pt x="466" y="240"/>
                  <a:pt x="466" y="240"/>
                </a:cubicBezTo>
                <a:cubicBezTo>
                  <a:pt x="469" y="237"/>
                  <a:pt x="469" y="237"/>
                  <a:pt x="469" y="237"/>
                </a:cubicBezTo>
                <a:cubicBezTo>
                  <a:pt x="470" y="237"/>
                  <a:pt x="470" y="237"/>
                  <a:pt x="470" y="237"/>
                </a:cubicBezTo>
                <a:cubicBezTo>
                  <a:pt x="470" y="235"/>
                  <a:pt x="470" y="235"/>
                  <a:pt x="470" y="235"/>
                </a:cubicBezTo>
                <a:cubicBezTo>
                  <a:pt x="472" y="234"/>
                  <a:pt x="472" y="234"/>
                  <a:pt x="472" y="234"/>
                </a:cubicBezTo>
                <a:cubicBezTo>
                  <a:pt x="475" y="232"/>
                  <a:pt x="475" y="232"/>
                  <a:pt x="475" y="232"/>
                </a:cubicBezTo>
                <a:cubicBezTo>
                  <a:pt x="477" y="231"/>
                  <a:pt x="477" y="231"/>
                  <a:pt x="477" y="231"/>
                </a:cubicBezTo>
                <a:cubicBezTo>
                  <a:pt x="480" y="230"/>
                  <a:pt x="480" y="230"/>
                  <a:pt x="480" y="230"/>
                </a:cubicBezTo>
                <a:cubicBezTo>
                  <a:pt x="479" y="230"/>
                  <a:pt x="479" y="230"/>
                  <a:pt x="479" y="230"/>
                </a:cubicBezTo>
                <a:cubicBezTo>
                  <a:pt x="479" y="228"/>
                  <a:pt x="479" y="228"/>
                  <a:pt x="479" y="228"/>
                </a:cubicBezTo>
                <a:cubicBezTo>
                  <a:pt x="482" y="228"/>
                  <a:pt x="482" y="228"/>
                  <a:pt x="482" y="228"/>
                </a:cubicBezTo>
                <a:cubicBezTo>
                  <a:pt x="483" y="227"/>
                  <a:pt x="483" y="227"/>
                  <a:pt x="483" y="227"/>
                </a:cubicBezTo>
                <a:cubicBezTo>
                  <a:pt x="485" y="228"/>
                  <a:pt x="485" y="228"/>
                  <a:pt x="485" y="228"/>
                </a:cubicBezTo>
                <a:cubicBezTo>
                  <a:pt x="485" y="227"/>
                  <a:pt x="485" y="227"/>
                  <a:pt x="485" y="227"/>
                </a:cubicBezTo>
                <a:cubicBezTo>
                  <a:pt x="487" y="225"/>
                  <a:pt x="487" y="225"/>
                  <a:pt x="487" y="225"/>
                </a:cubicBezTo>
                <a:cubicBezTo>
                  <a:pt x="489" y="225"/>
                  <a:pt x="489" y="225"/>
                  <a:pt x="489" y="225"/>
                </a:cubicBezTo>
                <a:cubicBezTo>
                  <a:pt x="489" y="224"/>
                  <a:pt x="489" y="224"/>
                  <a:pt x="489" y="224"/>
                </a:cubicBezTo>
                <a:cubicBezTo>
                  <a:pt x="490" y="225"/>
                  <a:pt x="490" y="225"/>
                  <a:pt x="490" y="225"/>
                </a:cubicBezTo>
                <a:cubicBezTo>
                  <a:pt x="492" y="224"/>
                  <a:pt x="492" y="224"/>
                  <a:pt x="492" y="224"/>
                </a:cubicBezTo>
                <a:cubicBezTo>
                  <a:pt x="490" y="224"/>
                  <a:pt x="490" y="224"/>
                  <a:pt x="490" y="224"/>
                </a:cubicBezTo>
                <a:cubicBezTo>
                  <a:pt x="493" y="222"/>
                  <a:pt x="493" y="222"/>
                  <a:pt x="493" y="222"/>
                </a:cubicBezTo>
                <a:cubicBezTo>
                  <a:pt x="496" y="221"/>
                  <a:pt x="496" y="221"/>
                  <a:pt x="496" y="221"/>
                </a:cubicBezTo>
                <a:cubicBezTo>
                  <a:pt x="498" y="221"/>
                  <a:pt x="498" y="221"/>
                  <a:pt x="498" y="221"/>
                </a:cubicBezTo>
                <a:cubicBezTo>
                  <a:pt x="499" y="221"/>
                  <a:pt x="499" y="221"/>
                  <a:pt x="499" y="221"/>
                </a:cubicBezTo>
                <a:cubicBezTo>
                  <a:pt x="500" y="221"/>
                  <a:pt x="500" y="221"/>
                  <a:pt x="500" y="221"/>
                </a:cubicBezTo>
                <a:cubicBezTo>
                  <a:pt x="502" y="219"/>
                  <a:pt x="502" y="219"/>
                  <a:pt x="502" y="219"/>
                </a:cubicBezTo>
                <a:cubicBezTo>
                  <a:pt x="499" y="218"/>
                  <a:pt x="499" y="218"/>
                  <a:pt x="499" y="218"/>
                </a:cubicBezTo>
                <a:cubicBezTo>
                  <a:pt x="500" y="217"/>
                  <a:pt x="500" y="217"/>
                  <a:pt x="500" y="217"/>
                </a:cubicBezTo>
                <a:cubicBezTo>
                  <a:pt x="508" y="218"/>
                  <a:pt x="508" y="218"/>
                  <a:pt x="508" y="218"/>
                </a:cubicBezTo>
                <a:cubicBezTo>
                  <a:pt x="509" y="217"/>
                  <a:pt x="509" y="217"/>
                  <a:pt x="509" y="217"/>
                </a:cubicBezTo>
                <a:cubicBezTo>
                  <a:pt x="512" y="217"/>
                  <a:pt x="512" y="217"/>
                  <a:pt x="512" y="217"/>
                </a:cubicBezTo>
                <a:cubicBezTo>
                  <a:pt x="513" y="217"/>
                  <a:pt x="513" y="217"/>
                  <a:pt x="513" y="217"/>
                </a:cubicBezTo>
                <a:cubicBezTo>
                  <a:pt x="516" y="215"/>
                  <a:pt x="516" y="215"/>
                  <a:pt x="516" y="215"/>
                </a:cubicBezTo>
                <a:cubicBezTo>
                  <a:pt x="519" y="212"/>
                  <a:pt x="519" y="212"/>
                  <a:pt x="519" y="212"/>
                </a:cubicBezTo>
                <a:cubicBezTo>
                  <a:pt x="518" y="211"/>
                  <a:pt x="518" y="211"/>
                  <a:pt x="518" y="211"/>
                </a:cubicBezTo>
                <a:cubicBezTo>
                  <a:pt x="519" y="211"/>
                  <a:pt x="519" y="211"/>
                  <a:pt x="519" y="211"/>
                </a:cubicBezTo>
                <a:cubicBezTo>
                  <a:pt x="518" y="209"/>
                  <a:pt x="518" y="209"/>
                  <a:pt x="518" y="209"/>
                </a:cubicBezTo>
                <a:cubicBezTo>
                  <a:pt x="515" y="209"/>
                  <a:pt x="515" y="209"/>
                  <a:pt x="515" y="209"/>
                </a:cubicBezTo>
                <a:cubicBezTo>
                  <a:pt x="513" y="207"/>
                  <a:pt x="513" y="207"/>
                  <a:pt x="513" y="207"/>
                </a:cubicBezTo>
                <a:cubicBezTo>
                  <a:pt x="519" y="208"/>
                  <a:pt x="519" y="208"/>
                  <a:pt x="519" y="208"/>
                </a:cubicBezTo>
                <a:cubicBezTo>
                  <a:pt x="522" y="208"/>
                  <a:pt x="522" y="208"/>
                  <a:pt x="522" y="208"/>
                </a:cubicBezTo>
                <a:cubicBezTo>
                  <a:pt x="523" y="208"/>
                  <a:pt x="523" y="208"/>
                  <a:pt x="523" y="208"/>
                </a:cubicBezTo>
                <a:cubicBezTo>
                  <a:pt x="523" y="207"/>
                  <a:pt x="523" y="207"/>
                  <a:pt x="523" y="207"/>
                </a:cubicBezTo>
                <a:cubicBezTo>
                  <a:pt x="528" y="208"/>
                  <a:pt x="528" y="208"/>
                  <a:pt x="528" y="208"/>
                </a:cubicBezTo>
                <a:cubicBezTo>
                  <a:pt x="530" y="207"/>
                  <a:pt x="530" y="207"/>
                  <a:pt x="530" y="207"/>
                </a:cubicBezTo>
                <a:cubicBezTo>
                  <a:pt x="532" y="204"/>
                  <a:pt x="532" y="204"/>
                  <a:pt x="532" y="204"/>
                </a:cubicBezTo>
                <a:cubicBezTo>
                  <a:pt x="533" y="204"/>
                  <a:pt x="533" y="204"/>
                  <a:pt x="533" y="204"/>
                </a:cubicBezTo>
                <a:cubicBezTo>
                  <a:pt x="533" y="202"/>
                  <a:pt x="533" y="202"/>
                  <a:pt x="533" y="202"/>
                </a:cubicBezTo>
                <a:cubicBezTo>
                  <a:pt x="535" y="201"/>
                  <a:pt x="535" y="201"/>
                  <a:pt x="535" y="201"/>
                </a:cubicBezTo>
                <a:cubicBezTo>
                  <a:pt x="536" y="201"/>
                  <a:pt x="536" y="201"/>
                  <a:pt x="536" y="201"/>
                </a:cubicBezTo>
                <a:cubicBezTo>
                  <a:pt x="535" y="202"/>
                  <a:pt x="535" y="202"/>
                  <a:pt x="535" y="202"/>
                </a:cubicBezTo>
                <a:cubicBezTo>
                  <a:pt x="536" y="204"/>
                  <a:pt x="536" y="204"/>
                  <a:pt x="536" y="204"/>
                </a:cubicBezTo>
                <a:cubicBezTo>
                  <a:pt x="538" y="202"/>
                  <a:pt x="538" y="202"/>
                  <a:pt x="538" y="202"/>
                </a:cubicBezTo>
                <a:cubicBezTo>
                  <a:pt x="541" y="204"/>
                  <a:pt x="541" y="204"/>
                  <a:pt x="541" y="204"/>
                </a:cubicBezTo>
                <a:cubicBezTo>
                  <a:pt x="541" y="201"/>
                  <a:pt x="541" y="201"/>
                  <a:pt x="541" y="201"/>
                </a:cubicBezTo>
                <a:cubicBezTo>
                  <a:pt x="542" y="202"/>
                  <a:pt x="542" y="202"/>
                  <a:pt x="542" y="202"/>
                </a:cubicBezTo>
                <a:cubicBezTo>
                  <a:pt x="543" y="204"/>
                  <a:pt x="543" y="204"/>
                  <a:pt x="543" y="204"/>
                </a:cubicBezTo>
                <a:cubicBezTo>
                  <a:pt x="548" y="202"/>
                  <a:pt x="548" y="202"/>
                  <a:pt x="548" y="202"/>
                </a:cubicBezTo>
                <a:cubicBezTo>
                  <a:pt x="555" y="199"/>
                  <a:pt x="555" y="199"/>
                  <a:pt x="555" y="199"/>
                </a:cubicBezTo>
                <a:cubicBezTo>
                  <a:pt x="559" y="197"/>
                  <a:pt x="559" y="197"/>
                  <a:pt x="559" y="197"/>
                </a:cubicBezTo>
                <a:cubicBezTo>
                  <a:pt x="563" y="194"/>
                  <a:pt x="563" y="194"/>
                  <a:pt x="563" y="194"/>
                </a:cubicBezTo>
                <a:cubicBezTo>
                  <a:pt x="568" y="192"/>
                  <a:pt x="568" y="192"/>
                  <a:pt x="568" y="192"/>
                </a:cubicBezTo>
                <a:cubicBezTo>
                  <a:pt x="571" y="189"/>
                  <a:pt x="571" y="189"/>
                  <a:pt x="571" y="189"/>
                </a:cubicBezTo>
                <a:cubicBezTo>
                  <a:pt x="571" y="188"/>
                  <a:pt x="571" y="188"/>
                  <a:pt x="571" y="188"/>
                </a:cubicBezTo>
                <a:cubicBezTo>
                  <a:pt x="569" y="188"/>
                  <a:pt x="569" y="188"/>
                  <a:pt x="569" y="188"/>
                </a:cubicBezTo>
                <a:cubicBezTo>
                  <a:pt x="565" y="188"/>
                  <a:pt x="565" y="188"/>
                  <a:pt x="565" y="188"/>
                </a:cubicBezTo>
                <a:cubicBezTo>
                  <a:pt x="555" y="187"/>
                  <a:pt x="555" y="187"/>
                  <a:pt x="555" y="187"/>
                </a:cubicBezTo>
                <a:cubicBezTo>
                  <a:pt x="552" y="185"/>
                  <a:pt x="552" y="185"/>
                  <a:pt x="552" y="185"/>
                </a:cubicBezTo>
                <a:cubicBezTo>
                  <a:pt x="551" y="182"/>
                  <a:pt x="551" y="182"/>
                  <a:pt x="551" y="182"/>
                </a:cubicBezTo>
                <a:cubicBezTo>
                  <a:pt x="548" y="181"/>
                  <a:pt x="548" y="181"/>
                  <a:pt x="548" y="181"/>
                </a:cubicBezTo>
                <a:cubicBezTo>
                  <a:pt x="551" y="181"/>
                  <a:pt x="551" y="181"/>
                  <a:pt x="551" y="181"/>
                </a:cubicBezTo>
                <a:cubicBezTo>
                  <a:pt x="553" y="181"/>
                  <a:pt x="553" y="181"/>
                  <a:pt x="553" y="181"/>
                </a:cubicBezTo>
                <a:cubicBezTo>
                  <a:pt x="552" y="179"/>
                  <a:pt x="552" y="179"/>
                  <a:pt x="552" y="179"/>
                </a:cubicBezTo>
                <a:cubicBezTo>
                  <a:pt x="555" y="181"/>
                  <a:pt x="555" y="181"/>
                  <a:pt x="555" y="181"/>
                </a:cubicBezTo>
                <a:cubicBezTo>
                  <a:pt x="556" y="181"/>
                  <a:pt x="556" y="181"/>
                  <a:pt x="556" y="181"/>
                </a:cubicBezTo>
                <a:cubicBezTo>
                  <a:pt x="562" y="184"/>
                  <a:pt x="562" y="184"/>
                  <a:pt x="562" y="184"/>
                </a:cubicBezTo>
                <a:cubicBezTo>
                  <a:pt x="559" y="184"/>
                  <a:pt x="559" y="184"/>
                  <a:pt x="559" y="184"/>
                </a:cubicBezTo>
                <a:cubicBezTo>
                  <a:pt x="562" y="185"/>
                  <a:pt x="562" y="185"/>
                  <a:pt x="562" y="185"/>
                </a:cubicBezTo>
                <a:cubicBezTo>
                  <a:pt x="563" y="187"/>
                  <a:pt x="563" y="187"/>
                  <a:pt x="563" y="187"/>
                </a:cubicBezTo>
                <a:cubicBezTo>
                  <a:pt x="566" y="187"/>
                  <a:pt x="566" y="187"/>
                  <a:pt x="566" y="187"/>
                </a:cubicBezTo>
                <a:cubicBezTo>
                  <a:pt x="571" y="187"/>
                  <a:pt x="571" y="187"/>
                  <a:pt x="571" y="187"/>
                </a:cubicBezTo>
                <a:cubicBezTo>
                  <a:pt x="574" y="185"/>
                  <a:pt x="574" y="185"/>
                  <a:pt x="574" y="185"/>
                </a:cubicBezTo>
                <a:cubicBezTo>
                  <a:pt x="578" y="184"/>
                  <a:pt x="578" y="184"/>
                  <a:pt x="578" y="184"/>
                </a:cubicBezTo>
                <a:cubicBezTo>
                  <a:pt x="582" y="181"/>
                  <a:pt x="582" y="181"/>
                  <a:pt x="582" y="181"/>
                </a:cubicBezTo>
                <a:cubicBezTo>
                  <a:pt x="586" y="179"/>
                  <a:pt x="586" y="179"/>
                  <a:pt x="586" y="179"/>
                </a:cubicBezTo>
                <a:cubicBezTo>
                  <a:pt x="591" y="178"/>
                  <a:pt x="591" y="178"/>
                  <a:pt x="591" y="178"/>
                </a:cubicBezTo>
                <a:cubicBezTo>
                  <a:pt x="589" y="176"/>
                  <a:pt x="589" y="176"/>
                  <a:pt x="589" y="176"/>
                </a:cubicBezTo>
                <a:cubicBezTo>
                  <a:pt x="588" y="176"/>
                  <a:pt x="588" y="176"/>
                  <a:pt x="588" y="176"/>
                </a:cubicBezTo>
                <a:cubicBezTo>
                  <a:pt x="586" y="175"/>
                  <a:pt x="586" y="175"/>
                  <a:pt x="586" y="175"/>
                </a:cubicBezTo>
                <a:cubicBezTo>
                  <a:pt x="585" y="174"/>
                  <a:pt x="585" y="174"/>
                  <a:pt x="585" y="174"/>
                </a:cubicBezTo>
                <a:cubicBezTo>
                  <a:pt x="586" y="174"/>
                  <a:pt x="586" y="174"/>
                  <a:pt x="586" y="174"/>
                </a:cubicBezTo>
                <a:cubicBezTo>
                  <a:pt x="586" y="172"/>
                  <a:pt x="586" y="172"/>
                  <a:pt x="586" y="172"/>
                </a:cubicBezTo>
                <a:cubicBezTo>
                  <a:pt x="591" y="174"/>
                  <a:pt x="591" y="174"/>
                  <a:pt x="591" y="174"/>
                </a:cubicBezTo>
                <a:cubicBezTo>
                  <a:pt x="595" y="172"/>
                  <a:pt x="595" y="172"/>
                  <a:pt x="595" y="172"/>
                </a:cubicBezTo>
                <a:cubicBezTo>
                  <a:pt x="598" y="172"/>
                  <a:pt x="598" y="172"/>
                  <a:pt x="598" y="172"/>
                </a:cubicBezTo>
                <a:cubicBezTo>
                  <a:pt x="598" y="175"/>
                  <a:pt x="598" y="175"/>
                  <a:pt x="598" y="175"/>
                </a:cubicBezTo>
                <a:cubicBezTo>
                  <a:pt x="601" y="176"/>
                  <a:pt x="601" y="176"/>
                  <a:pt x="601" y="176"/>
                </a:cubicBezTo>
                <a:cubicBezTo>
                  <a:pt x="605" y="176"/>
                  <a:pt x="605" y="176"/>
                  <a:pt x="605" y="176"/>
                </a:cubicBezTo>
                <a:cubicBezTo>
                  <a:pt x="604" y="175"/>
                  <a:pt x="604" y="175"/>
                  <a:pt x="604" y="175"/>
                </a:cubicBezTo>
                <a:cubicBezTo>
                  <a:pt x="605" y="175"/>
                  <a:pt x="605" y="175"/>
                  <a:pt x="605" y="175"/>
                </a:cubicBezTo>
                <a:cubicBezTo>
                  <a:pt x="606" y="175"/>
                  <a:pt x="606" y="175"/>
                  <a:pt x="606" y="175"/>
                </a:cubicBezTo>
                <a:cubicBezTo>
                  <a:pt x="606" y="176"/>
                  <a:pt x="606" y="176"/>
                  <a:pt x="606" y="176"/>
                </a:cubicBezTo>
                <a:cubicBezTo>
                  <a:pt x="609" y="176"/>
                  <a:pt x="609" y="176"/>
                  <a:pt x="609" y="176"/>
                </a:cubicBezTo>
                <a:cubicBezTo>
                  <a:pt x="611" y="176"/>
                  <a:pt x="611" y="176"/>
                  <a:pt x="611" y="176"/>
                </a:cubicBezTo>
                <a:cubicBezTo>
                  <a:pt x="611" y="175"/>
                  <a:pt x="611" y="175"/>
                  <a:pt x="611" y="175"/>
                </a:cubicBezTo>
                <a:cubicBezTo>
                  <a:pt x="609" y="172"/>
                  <a:pt x="609" y="172"/>
                  <a:pt x="609" y="172"/>
                </a:cubicBezTo>
                <a:cubicBezTo>
                  <a:pt x="611" y="171"/>
                  <a:pt x="611" y="171"/>
                  <a:pt x="611" y="171"/>
                </a:cubicBezTo>
                <a:cubicBezTo>
                  <a:pt x="609" y="171"/>
                  <a:pt x="609" y="171"/>
                  <a:pt x="609" y="171"/>
                </a:cubicBezTo>
                <a:cubicBezTo>
                  <a:pt x="611" y="169"/>
                  <a:pt x="611" y="169"/>
                  <a:pt x="611" y="169"/>
                </a:cubicBezTo>
                <a:cubicBezTo>
                  <a:pt x="612" y="171"/>
                  <a:pt x="612" y="171"/>
                  <a:pt x="612" y="171"/>
                </a:cubicBezTo>
                <a:cubicBezTo>
                  <a:pt x="615" y="169"/>
                  <a:pt x="615" y="169"/>
                  <a:pt x="615" y="169"/>
                </a:cubicBezTo>
                <a:cubicBezTo>
                  <a:pt x="612" y="172"/>
                  <a:pt x="612" y="172"/>
                  <a:pt x="612" y="172"/>
                </a:cubicBezTo>
                <a:cubicBezTo>
                  <a:pt x="614" y="174"/>
                  <a:pt x="614" y="174"/>
                  <a:pt x="614" y="174"/>
                </a:cubicBezTo>
                <a:cubicBezTo>
                  <a:pt x="614" y="175"/>
                  <a:pt x="614" y="175"/>
                  <a:pt x="614" y="175"/>
                </a:cubicBezTo>
                <a:cubicBezTo>
                  <a:pt x="621" y="174"/>
                  <a:pt x="621" y="174"/>
                  <a:pt x="621" y="174"/>
                </a:cubicBezTo>
                <a:cubicBezTo>
                  <a:pt x="627" y="171"/>
                  <a:pt x="627" y="171"/>
                  <a:pt x="627" y="171"/>
                </a:cubicBezTo>
                <a:cubicBezTo>
                  <a:pt x="631" y="169"/>
                  <a:pt x="631" y="169"/>
                  <a:pt x="631" y="169"/>
                </a:cubicBezTo>
                <a:cubicBezTo>
                  <a:pt x="634" y="168"/>
                  <a:pt x="634" y="168"/>
                  <a:pt x="634" y="168"/>
                </a:cubicBezTo>
                <a:cubicBezTo>
                  <a:pt x="637" y="166"/>
                  <a:pt x="637" y="166"/>
                  <a:pt x="637" y="166"/>
                </a:cubicBezTo>
                <a:cubicBezTo>
                  <a:pt x="642" y="165"/>
                  <a:pt x="642" y="165"/>
                  <a:pt x="642" y="165"/>
                </a:cubicBezTo>
                <a:cubicBezTo>
                  <a:pt x="644" y="162"/>
                  <a:pt x="644" y="162"/>
                  <a:pt x="644" y="162"/>
                </a:cubicBezTo>
                <a:cubicBezTo>
                  <a:pt x="644" y="161"/>
                  <a:pt x="644" y="161"/>
                  <a:pt x="644" y="161"/>
                </a:cubicBezTo>
                <a:cubicBezTo>
                  <a:pt x="641" y="156"/>
                  <a:pt x="641" y="156"/>
                  <a:pt x="641" y="156"/>
                </a:cubicBezTo>
                <a:cubicBezTo>
                  <a:pt x="642" y="155"/>
                  <a:pt x="642" y="155"/>
                  <a:pt x="642" y="155"/>
                </a:cubicBezTo>
                <a:cubicBezTo>
                  <a:pt x="644" y="154"/>
                  <a:pt x="644" y="154"/>
                  <a:pt x="644" y="154"/>
                </a:cubicBezTo>
                <a:cubicBezTo>
                  <a:pt x="642" y="154"/>
                  <a:pt x="642" y="154"/>
                  <a:pt x="642" y="154"/>
                </a:cubicBezTo>
                <a:cubicBezTo>
                  <a:pt x="641" y="152"/>
                  <a:pt x="641" y="152"/>
                  <a:pt x="641" y="152"/>
                </a:cubicBezTo>
                <a:cubicBezTo>
                  <a:pt x="642" y="152"/>
                  <a:pt x="642" y="152"/>
                  <a:pt x="642" y="152"/>
                </a:cubicBezTo>
                <a:cubicBezTo>
                  <a:pt x="641" y="151"/>
                  <a:pt x="641" y="151"/>
                  <a:pt x="641" y="151"/>
                </a:cubicBezTo>
                <a:cubicBezTo>
                  <a:pt x="647" y="149"/>
                  <a:pt x="647" y="149"/>
                  <a:pt x="647" y="149"/>
                </a:cubicBezTo>
                <a:cubicBezTo>
                  <a:pt x="647" y="151"/>
                  <a:pt x="647" y="151"/>
                  <a:pt x="647" y="151"/>
                </a:cubicBezTo>
                <a:cubicBezTo>
                  <a:pt x="649" y="149"/>
                  <a:pt x="649" y="149"/>
                  <a:pt x="649" y="149"/>
                </a:cubicBezTo>
                <a:cubicBezTo>
                  <a:pt x="654" y="149"/>
                  <a:pt x="654" y="149"/>
                  <a:pt x="654" y="149"/>
                </a:cubicBezTo>
                <a:cubicBezTo>
                  <a:pt x="655" y="148"/>
                  <a:pt x="655" y="148"/>
                  <a:pt x="655" y="148"/>
                </a:cubicBezTo>
                <a:cubicBezTo>
                  <a:pt x="657" y="146"/>
                  <a:pt x="657" y="146"/>
                  <a:pt x="657" y="146"/>
                </a:cubicBezTo>
                <a:cubicBezTo>
                  <a:pt x="649" y="145"/>
                  <a:pt x="649" y="145"/>
                  <a:pt x="649" y="145"/>
                </a:cubicBezTo>
                <a:cubicBezTo>
                  <a:pt x="655" y="145"/>
                  <a:pt x="655" y="145"/>
                  <a:pt x="655" y="145"/>
                </a:cubicBezTo>
                <a:cubicBezTo>
                  <a:pt x="658" y="144"/>
                  <a:pt x="658" y="144"/>
                  <a:pt x="658" y="144"/>
                </a:cubicBezTo>
                <a:cubicBezTo>
                  <a:pt x="660" y="142"/>
                  <a:pt x="660" y="142"/>
                  <a:pt x="660" y="142"/>
                </a:cubicBezTo>
                <a:cubicBezTo>
                  <a:pt x="655" y="141"/>
                  <a:pt x="655" y="141"/>
                  <a:pt x="655" y="141"/>
                </a:cubicBezTo>
                <a:cubicBezTo>
                  <a:pt x="654" y="141"/>
                  <a:pt x="654" y="141"/>
                  <a:pt x="654" y="141"/>
                </a:cubicBezTo>
                <a:cubicBezTo>
                  <a:pt x="652" y="139"/>
                  <a:pt x="652" y="139"/>
                  <a:pt x="652" y="139"/>
                </a:cubicBezTo>
                <a:cubicBezTo>
                  <a:pt x="654" y="139"/>
                  <a:pt x="654" y="139"/>
                  <a:pt x="654" y="139"/>
                </a:cubicBezTo>
                <a:cubicBezTo>
                  <a:pt x="647" y="138"/>
                  <a:pt x="647" y="138"/>
                  <a:pt x="647" y="138"/>
                </a:cubicBezTo>
                <a:cubicBezTo>
                  <a:pt x="649" y="138"/>
                  <a:pt x="649" y="138"/>
                  <a:pt x="649" y="138"/>
                </a:cubicBezTo>
                <a:cubicBezTo>
                  <a:pt x="652" y="138"/>
                  <a:pt x="652" y="138"/>
                  <a:pt x="652" y="138"/>
                </a:cubicBezTo>
                <a:cubicBezTo>
                  <a:pt x="654" y="136"/>
                  <a:pt x="654" y="136"/>
                  <a:pt x="654" y="136"/>
                </a:cubicBezTo>
                <a:cubicBezTo>
                  <a:pt x="647" y="136"/>
                  <a:pt x="647" y="136"/>
                  <a:pt x="647" y="136"/>
                </a:cubicBezTo>
                <a:cubicBezTo>
                  <a:pt x="639" y="135"/>
                  <a:pt x="639" y="135"/>
                  <a:pt x="639" y="135"/>
                </a:cubicBezTo>
                <a:cubicBezTo>
                  <a:pt x="637" y="133"/>
                  <a:pt x="637" y="133"/>
                  <a:pt x="637" y="133"/>
                </a:cubicBezTo>
                <a:cubicBezTo>
                  <a:pt x="632" y="135"/>
                  <a:pt x="632" y="135"/>
                  <a:pt x="632" y="135"/>
                </a:cubicBezTo>
                <a:cubicBezTo>
                  <a:pt x="631" y="135"/>
                  <a:pt x="631" y="135"/>
                  <a:pt x="631" y="135"/>
                </a:cubicBezTo>
                <a:cubicBezTo>
                  <a:pt x="629" y="135"/>
                  <a:pt x="629" y="135"/>
                  <a:pt x="629" y="135"/>
                </a:cubicBezTo>
                <a:cubicBezTo>
                  <a:pt x="628" y="135"/>
                  <a:pt x="628" y="135"/>
                  <a:pt x="628" y="135"/>
                </a:cubicBezTo>
                <a:cubicBezTo>
                  <a:pt x="628" y="136"/>
                  <a:pt x="628" y="136"/>
                  <a:pt x="628" y="136"/>
                </a:cubicBezTo>
                <a:cubicBezTo>
                  <a:pt x="628" y="138"/>
                  <a:pt x="628" y="138"/>
                  <a:pt x="628" y="138"/>
                </a:cubicBezTo>
                <a:cubicBezTo>
                  <a:pt x="625" y="138"/>
                  <a:pt x="625" y="138"/>
                  <a:pt x="625" y="138"/>
                </a:cubicBezTo>
                <a:cubicBezTo>
                  <a:pt x="625" y="139"/>
                  <a:pt x="625" y="139"/>
                  <a:pt x="625" y="139"/>
                </a:cubicBezTo>
                <a:cubicBezTo>
                  <a:pt x="625" y="141"/>
                  <a:pt x="625" y="141"/>
                  <a:pt x="625" y="141"/>
                </a:cubicBezTo>
                <a:cubicBezTo>
                  <a:pt x="624" y="141"/>
                  <a:pt x="624" y="141"/>
                  <a:pt x="624" y="141"/>
                </a:cubicBezTo>
                <a:cubicBezTo>
                  <a:pt x="625" y="142"/>
                  <a:pt x="625" y="142"/>
                  <a:pt x="625" y="142"/>
                </a:cubicBezTo>
                <a:cubicBezTo>
                  <a:pt x="627" y="142"/>
                  <a:pt x="627" y="142"/>
                  <a:pt x="627" y="142"/>
                </a:cubicBezTo>
                <a:cubicBezTo>
                  <a:pt x="629" y="144"/>
                  <a:pt x="629" y="144"/>
                  <a:pt x="629" y="144"/>
                </a:cubicBezTo>
                <a:cubicBezTo>
                  <a:pt x="627" y="144"/>
                  <a:pt x="627" y="144"/>
                  <a:pt x="627" y="144"/>
                </a:cubicBezTo>
                <a:cubicBezTo>
                  <a:pt x="625" y="144"/>
                  <a:pt x="625" y="144"/>
                  <a:pt x="625" y="144"/>
                </a:cubicBezTo>
                <a:cubicBezTo>
                  <a:pt x="627" y="145"/>
                  <a:pt x="627" y="145"/>
                  <a:pt x="627" y="145"/>
                </a:cubicBezTo>
                <a:cubicBezTo>
                  <a:pt x="625" y="145"/>
                  <a:pt x="625" y="145"/>
                  <a:pt x="625" y="145"/>
                </a:cubicBezTo>
                <a:cubicBezTo>
                  <a:pt x="624" y="145"/>
                  <a:pt x="624" y="145"/>
                  <a:pt x="624" y="145"/>
                </a:cubicBezTo>
                <a:cubicBezTo>
                  <a:pt x="622" y="145"/>
                  <a:pt x="622" y="145"/>
                  <a:pt x="622" y="145"/>
                </a:cubicBezTo>
                <a:cubicBezTo>
                  <a:pt x="625" y="146"/>
                  <a:pt x="625" y="146"/>
                  <a:pt x="625" y="146"/>
                </a:cubicBezTo>
                <a:cubicBezTo>
                  <a:pt x="622" y="148"/>
                  <a:pt x="622" y="148"/>
                  <a:pt x="622" y="148"/>
                </a:cubicBezTo>
                <a:cubicBezTo>
                  <a:pt x="619" y="146"/>
                  <a:pt x="619" y="146"/>
                  <a:pt x="619" y="146"/>
                </a:cubicBezTo>
                <a:cubicBezTo>
                  <a:pt x="617" y="148"/>
                  <a:pt x="617" y="148"/>
                  <a:pt x="617" y="148"/>
                </a:cubicBezTo>
                <a:cubicBezTo>
                  <a:pt x="615" y="149"/>
                  <a:pt x="615" y="149"/>
                  <a:pt x="615" y="149"/>
                </a:cubicBezTo>
                <a:cubicBezTo>
                  <a:pt x="612" y="152"/>
                  <a:pt x="612" y="152"/>
                  <a:pt x="612" y="152"/>
                </a:cubicBezTo>
                <a:cubicBezTo>
                  <a:pt x="609" y="154"/>
                  <a:pt x="609" y="154"/>
                  <a:pt x="609" y="154"/>
                </a:cubicBezTo>
                <a:cubicBezTo>
                  <a:pt x="602" y="158"/>
                  <a:pt x="602" y="158"/>
                  <a:pt x="602" y="158"/>
                </a:cubicBezTo>
                <a:cubicBezTo>
                  <a:pt x="599" y="161"/>
                  <a:pt x="599" y="161"/>
                  <a:pt x="599" y="161"/>
                </a:cubicBezTo>
                <a:cubicBezTo>
                  <a:pt x="595" y="164"/>
                  <a:pt x="595" y="164"/>
                  <a:pt x="595" y="164"/>
                </a:cubicBezTo>
                <a:cubicBezTo>
                  <a:pt x="594" y="162"/>
                  <a:pt x="594" y="162"/>
                  <a:pt x="594" y="162"/>
                </a:cubicBezTo>
                <a:cubicBezTo>
                  <a:pt x="592" y="164"/>
                  <a:pt x="592" y="164"/>
                  <a:pt x="592" y="164"/>
                </a:cubicBezTo>
                <a:cubicBezTo>
                  <a:pt x="591" y="165"/>
                  <a:pt x="591" y="165"/>
                  <a:pt x="591" y="165"/>
                </a:cubicBezTo>
                <a:cubicBezTo>
                  <a:pt x="588" y="165"/>
                  <a:pt x="588" y="165"/>
                  <a:pt x="588" y="165"/>
                </a:cubicBezTo>
                <a:cubicBezTo>
                  <a:pt x="586" y="165"/>
                  <a:pt x="586" y="165"/>
                  <a:pt x="586" y="165"/>
                </a:cubicBezTo>
                <a:cubicBezTo>
                  <a:pt x="588" y="164"/>
                  <a:pt x="588" y="164"/>
                  <a:pt x="588" y="164"/>
                </a:cubicBezTo>
                <a:cubicBezTo>
                  <a:pt x="586" y="162"/>
                  <a:pt x="586" y="162"/>
                  <a:pt x="586" y="162"/>
                </a:cubicBezTo>
                <a:cubicBezTo>
                  <a:pt x="585" y="159"/>
                  <a:pt x="585" y="159"/>
                  <a:pt x="585" y="159"/>
                </a:cubicBezTo>
                <a:cubicBezTo>
                  <a:pt x="585" y="156"/>
                  <a:pt x="585" y="156"/>
                  <a:pt x="585" y="156"/>
                </a:cubicBezTo>
                <a:cubicBezTo>
                  <a:pt x="586" y="155"/>
                  <a:pt x="586" y="155"/>
                  <a:pt x="586" y="155"/>
                </a:cubicBezTo>
                <a:cubicBezTo>
                  <a:pt x="591" y="152"/>
                  <a:pt x="591" y="152"/>
                  <a:pt x="591" y="152"/>
                </a:cubicBezTo>
                <a:cubicBezTo>
                  <a:pt x="592" y="152"/>
                  <a:pt x="592" y="152"/>
                  <a:pt x="592" y="152"/>
                </a:cubicBezTo>
                <a:cubicBezTo>
                  <a:pt x="594" y="152"/>
                  <a:pt x="594" y="152"/>
                  <a:pt x="594" y="152"/>
                </a:cubicBezTo>
                <a:cubicBezTo>
                  <a:pt x="596" y="148"/>
                  <a:pt x="596" y="148"/>
                  <a:pt x="596" y="148"/>
                </a:cubicBezTo>
                <a:cubicBezTo>
                  <a:pt x="596" y="146"/>
                  <a:pt x="596" y="146"/>
                  <a:pt x="596" y="146"/>
                </a:cubicBezTo>
                <a:cubicBezTo>
                  <a:pt x="595" y="144"/>
                  <a:pt x="595" y="144"/>
                  <a:pt x="595" y="144"/>
                </a:cubicBezTo>
                <a:cubicBezTo>
                  <a:pt x="592" y="142"/>
                  <a:pt x="592" y="142"/>
                  <a:pt x="592" y="142"/>
                </a:cubicBezTo>
                <a:cubicBezTo>
                  <a:pt x="591" y="141"/>
                  <a:pt x="591" y="141"/>
                  <a:pt x="591" y="141"/>
                </a:cubicBezTo>
                <a:cubicBezTo>
                  <a:pt x="589" y="142"/>
                  <a:pt x="589" y="142"/>
                  <a:pt x="589" y="142"/>
                </a:cubicBezTo>
                <a:cubicBezTo>
                  <a:pt x="585" y="144"/>
                  <a:pt x="585" y="144"/>
                  <a:pt x="585" y="144"/>
                </a:cubicBezTo>
                <a:cubicBezTo>
                  <a:pt x="584" y="145"/>
                  <a:pt x="584" y="145"/>
                  <a:pt x="584" y="145"/>
                </a:cubicBezTo>
                <a:cubicBezTo>
                  <a:pt x="582" y="146"/>
                  <a:pt x="582" y="146"/>
                  <a:pt x="582" y="146"/>
                </a:cubicBezTo>
                <a:cubicBezTo>
                  <a:pt x="581" y="148"/>
                  <a:pt x="581" y="148"/>
                  <a:pt x="581" y="148"/>
                </a:cubicBezTo>
                <a:cubicBezTo>
                  <a:pt x="578" y="148"/>
                  <a:pt x="578" y="148"/>
                  <a:pt x="578" y="148"/>
                </a:cubicBezTo>
                <a:cubicBezTo>
                  <a:pt x="578" y="149"/>
                  <a:pt x="578" y="149"/>
                  <a:pt x="578" y="149"/>
                </a:cubicBezTo>
                <a:cubicBezTo>
                  <a:pt x="578" y="151"/>
                  <a:pt x="578" y="151"/>
                  <a:pt x="578" y="151"/>
                </a:cubicBezTo>
                <a:cubicBezTo>
                  <a:pt x="576" y="151"/>
                  <a:pt x="576" y="151"/>
                  <a:pt x="576" y="151"/>
                </a:cubicBezTo>
                <a:cubicBezTo>
                  <a:pt x="572" y="154"/>
                  <a:pt x="572" y="154"/>
                  <a:pt x="572" y="154"/>
                </a:cubicBezTo>
                <a:cubicBezTo>
                  <a:pt x="572" y="152"/>
                  <a:pt x="572" y="152"/>
                  <a:pt x="572" y="152"/>
                </a:cubicBezTo>
                <a:cubicBezTo>
                  <a:pt x="571" y="152"/>
                  <a:pt x="571" y="152"/>
                  <a:pt x="571" y="152"/>
                </a:cubicBezTo>
                <a:cubicBezTo>
                  <a:pt x="572" y="151"/>
                  <a:pt x="572" y="151"/>
                  <a:pt x="572" y="151"/>
                </a:cubicBezTo>
                <a:cubicBezTo>
                  <a:pt x="571" y="151"/>
                  <a:pt x="571" y="151"/>
                  <a:pt x="571" y="151"/>
                </a:cubicBezTo>
                <a:cubicBezTo>
                  <a:pt x="574" y="149"/>
                  <a:pt x="574" y="149"/>
                  <a:pt x="574" y="149"/>
                </a:cubicBezTo>
                <a:cubicBezTo>
                  <a:pt x="575" y="148"/>
                  <a:pt x="575" y="148"/>
                  <a:pt x="575" y="148"/>
                </a:cubicBezTo>
                <a:cubicBezTo>
                  <a:pt x="575" y="146"/>
                  <a:pt x="575" y="146"/>
                  <a:pt x="575" y="146"/>
                </a:cubicBezTo>
                <a:cubicBezTo>
                  <a:pt x="576" y="145"/>
                  <a:pt x="576" y="145"/>
                  <a:pt x="576" y="145"/>
                </a:cubicBezTo>
                <a:cubicBezTo>
                  <a:pt x="576" y="144"/>
                  <a:pt x="576" y="144"/>
                  <a:pt x="576" y="144"/>
                </a:cubicBezTo>
                <a:cubicBezTo>
                  <a:pt x="574" y="141"/>
                  <a:pt x="574" y="141"/>
                  <a:pt x="574" y="141"/>
                </a:cubicBezTo>
                <a:cubicBezTo>
                  <a:pt x="575" y="141"/>
                  <a:pt x="575" y="141"/>
                  <a:pt x="575" y="141"/>
                </a:cubicBezTo>
                <a:cubicBezTo>
                  <a:pt x="576" y="141"/>
                  <a:pt x="576" y="141"/>
                  <a:pt x="576" y="141"/>
                </a:cubicBezTo>
                <a:cubicBezTo>
                  <a:pt x="578" y="141"/>
                  <a:pt x="578" y="141"/>
                  <a:pt x="578" y="141"/>
                </a:cubicBezTo>
                <a:cubicBezTo>
                  <a:pt x="581" y="139"/>
                  <a:pt x="581" y="139"/>
                  <a:pt x="581" y="139"/>
                </a:cubicBezTo>
                <a:cubicBezTo>
                  <a:pt x="584" y="139"/>
                  <a:pt x="584" y="139"/>
                  <a:pt x="584" y="139"/>
                </a:cubicBezTo>
                <a:cubicBezTo>
                  <a:pt x="581" y="138"/>
                  <a:pt x="581" y="138"/>
                  <a:pt x="581" y="138"/>
                </a:cubicBezTo>
                <a:cubicBezTo>
                  <a:pt x="579" y="138"/>
                  <a:pt x="579" y="138"/>
                  <a:pt x="579" y="138"/>
                </a:cubicBezTo>
                <a:cubicBezTo>
                  <a:pt x="574" y="138"/>
                  <a:pt x="574" y="138"/>
                  <a:pt x="574" y="138"/>
                </a:cubicBezTo>
                <a:cubicBezTo>
                  <a:pt x="578" y="136"/>
                  <a:pt x="578" y="136"/>
                  <a:pt x="578" y="136"/>
                </a:cubicBezTo>
                <a:cubicBezTo>
                  <a:pt x="575" y="136"/>
                  <a:pt x="575" y="136"/>
                  <a:pt x="575" y="136"/>
                </a:cubicBezTo>
                <a:cubicBezTo>
                  <a:pt x="574" y="136"/>
                  <a:pt x="574" y="136"/>
                  <a:pt x="574" y="136"/>
                </a:cubicBezTo>
                <a:cubicBezTo>
                  <a:pt x="572" y="138"/>
                  <a:pt x="572" y="138"/>
                  <a:pt x="572" y="138"/>
                </a:cubicBezTo>
                <a:cubicBezTo>
                  <a:pt x="571" y="138"/>
                  <a:pt x="571" y="138"/>
                  <a:pt x="571" y="138"/>
                </a:cubicBezTo>
                <a:cubicBezTo>
                  <a:pt x="568" y="136"/>
                  <a:pt x="568" y="136"/>
                  <a:pt x="568" y="136"/>
                </a:cubicBezTo>
                <a:cubicBezTo>
                  <a:pt x="566" y="136"/>
                  <a:pt x="566" y="136"/>
                  <a:pt x="566" y="136"/>
                </a:cubicBezTo>
                <a:cubicBezTo>
                  <a:pt x="563" y="136"/>
                  <a:pt x="563" y="136"/>
                  <a:pt x="563" y="136"/>
                </a:cubicBezTo>
                <a:cubicBezTo>
                  <a:pt x="569" y="133"/>
                  <a:pt x="569" y="133"/>
                  <a:pt x="569" y="133"/>
                </a:cubicBezTo>
                <a:cubicBezTo>
                  <a:pt x="575" y="132"/>
                  <a:pt x="575" y="132"/>
                  <a:pt x="575" y="132"/>
                </a:cubicBezTo>
                <a:cubicBezTo>
                  <a:pt x="572" y="132"/>
                  <a:pt x="572" y="132"/>
                  <a:pt x="572" y="132"/>
                </a:cubicBezTo>
                <a:cubicBezTo>
                  <a:pt x="571" y="132"/>
                  <a:pt x="571" y="132"/>
                  <a:pt x="571" y="132"/>
                </a:cubicBezTo>
                <a:cubicBezTo>
                  <a:pt x="574" y="131"/>
                  <a:pt x="574" y="131"/>
                  <a:pt x="574" y="131"/>
                </a:cubicBezTo>
                <a:cubicBezTo>
                  <a:pt x="575" y="131"/>
                  <a:pt x="575" y="131"/>
                  <a:pt x="575" y="131"/>
                </a:cubicBezTo>
                <a:cubicBezTo>
                  <a:pt x="581" y="131"/>
                  <a:pt x="581" y="131"/>
                  <a:pt x="581" y="131"/>
                </a:cubicBezTo>
                <a:cubicBezTo>
                  <a:pt x="579" y="129"/>
                  <a:pt x="579" y="129"/>
                  <a:pt x="579" y="129"/>
                </a:cubicBezTo>
                <a:cubicBezTo>
                  <a:pt x="576" y="129"/>
                  <a:pt x="576" y="129"/>
                  <a:pt x="576" y="129"/>
                </a:cubicBezTo>
                <a:cubicBezTo>
                  <a:pt x="578" y="128"/>
                  <a:pt x="578" y="128"/>
                  <a:pt x="578" y="128"/>
                </a:cubicBezTo>
                <a:cubicBezTo>
                  <a:pt x="578" y="126"/>
                  <a:pt x="578" y="126"/>
                  <a:pt x="578" y="126"/>
                </a:cubicBezTo>
                <a:cubicBezTo>
                  <a:pt x="578" y="125"/>
                  <a:pt x="578" y="125"/>
                  <a:pt x="578" y="125"/>
                </a:cubicBezTo>
                <a:cubicBezTo>
                  <a:pt x="576" y="125"/>
                  <a:pt x="576" y="125"/>
                  <a:pt x="576" y="125"/>
                </a:cubicBezTo>
                <a:cubicBezTo>
                  <a:pt x="576" y="123"/>
                  <a:pt x="576" y="123"/>
                  <a:pt x="576" y="123"/>
                </a:cubicBezTo>
                <a:cubicBezTo>
                  <a:pt x="575" y="123"/>
                  <a:pt x="575" y="123"/>
                  <a:pt x="575" y="123"/>
                </a:cubicBezTo>
                <a:cubicBezTo>
                  <a:pt x="578" y="122"/>
                  <a:pt x="578" y="122"/>
                  <a:pt x="578" y="122"/>
                </a:cubicBezTo>
                <a:cubicBezTo>
                  <a:pt x="579" y="119"/>
                  <a:pt x="579" y="119"/>
                  <a:pt x="579" y="119"/>
                </a:cubicBezTo>
                <a:cubicBezTo>
                  <a:pt x="581" y="118"/>
                  <a:pt x="581" y="118"/>
                  <a:pt x="581" y="118"/>
                </a:cubicBezTo>
                <a:cubicBezTo>
                  <a:pt x="579" y="116"/>
                  <a:pt x="579" y="116"/>
                  <a:pt x="579" y="116"/>
                </a:cubicBezTo>
                <a:cubicBezTo>
                  <a:pt x="578" y="115"/>
                  <a:pt x="578" y="115"/>
                  <a:pt x="578" y="115"/>
                </a:cubicBezTo>
                <a:cubicBezTo>
                  <a:pt x="578" y="113"/>
                  <a:pt x="578" y="113"/>
                  <a:pt x="578" y="113"/>
                </a:cubicBezTo>
                <a:cubicBezTo>
                  <a:pt x="575" y="113"/>
                  <a:pt x="575" y="113"/>
                  <a:pt x="575" y="113"/>
                </a:cubicBezTo>
                <a:cubicBezTo>
                  <a:pt x="572" y="113"/>
                  <a:pt x="572" y="113"/>
                  <a:pt x="572" y="113"/>
                </a:cubicBezTo>
                <a:cubicBezTo>
                  <a:pt x="574" y="112"/>
                  <a:pt x="574" y="112"/>
                  <a:pt x="574" y="112"/>
                </a:cubicBezTo>
                <a:cubicBezTo>
                  <a:pt x="572" y="112"/>
                  <a:pt x="572" y="112"/>
                  <a:pt x="572" y="112"/>
                </a:cubicBezTo>
                <a:cubicBezTo>
                  <a:pt x="575" y="111"/>
                  <a:pt x="575" y="111"/>
                  <a:pt x="575" y="111"/>
                </a:cubicBezTo>
                <a:cubicBezTo>
                  <a:pt x="578" y="111"/>
                  <a:pt x="578" y="111"/>
                  <a:pt x="578" y="111"/>
                </a:cubicBezTo>
                <a:cubicBezTo>
                  <a:pt x="578" y="109"/>
                  <a:pt x="578" y="109"/>
                  <a:pt x="578" y="109"/>
                </a:cubicBezTo>
                <a:cubicBezTo>
                  <a:pt x="588" y="106"/>
                  <a:pt x="588" y="106"/>
                  <a:pt x="588" y="106"/>
                </a:cubicBezTo>
                <a:cubicBezTo>
                  <a:pt x="589" y="105"/>
                  <a:pt x="589" y="105"/>
                  <a:pt x="589" y="105"/>
                </a:cubicBezTo>
                <a:cubicBezTo>
                  <a:pt x="589" y="103"/>
                  <a:pt x="589" y="103"/>
                  <a:pt x="589" y="103"/>
                </a:cubicBezTo>
                <a:cubicBezTo>
                  <a:pt x="585" y="102"/>
                  <a:pt x="585" y="102"/>
                  <a:pt x="585" y="102"/>
                </a:cubicBezTo>
                <a:cubicBezTo>
                  <a:pt x="589" y="101"/>
                  <a:pt x="589" y="101"/>
                  <a:pt x="589" y="101"/>
                </a:cubicBezTo>
                <a:cubicBezTo>
                  <a:pt x="594" y="102"/>
                  <a:pt x="594" y="102"/>
                  <a:pt x="594" y="102"/>
                </a:cubicBezTo>
                <a:cubicBezTo>
                  <a:pt x="602" y="102"/>
                  <a:pt x="602" y="102"/>
                  <a:pt x="602" y="102"/>
                </a:cubicBezTo>
                <a:cubicBezTo>
                  <a:pt x="605" y="102"/>
                  <a:pt x="605" y="102"/>
                  <a:pt x="605" y="102"/>
                </a:cubicBezTo>
                <a:cubicBezTo>
                  <a:pt x="608" y="101"/>
                  <a:pt x="608" y="101"/>
                  <a:pt x="608" y="101"/>
                </a:cubicBezTo>
                <a:cubicBezTo>
                  <a:pt x="612" y="98"/>
                  <a:pt x="612" y="98"/>
                  <a:pt x="612" y="98"/>
                </a:cubicBezTo>
                <a:cubicBezTo>
                  <a:pt x="614" y="98"/>
                  <a:pt x="614" y="98"/>
                  <a:pt x="614" y="98"/>
                </a:cubicBezTo>
                <a:cubicBezTo>
                  <a:pt x="614" y="96"/>
                  <a:pt x="614" y="96"/>
                  <a:pt x="614" y="96"/>
                </a:cubicBezTo>
                <a:cubicBezTo>
                  <a:pt x="618" y="95"/>
                  <a:pt x="618" y="95"/>
                  <a:pt x="618" y="95"/>
                </a:cubicBezTo>
                <a:cubicBezTo>
                  <a:pt x="622" y="93"/>
                  <a:pt x="622" y="93"/>
                  <a:pt x="622" y="93"/>
                </a:cubicBezTo>
                <a:cubicBezTo>
                  <a:pt x="625" y="92"/>
                  <a:pt x="625" y="92"/>
                  <a:pt x="625" y="92"/>
                </a:cubicBezTo>
                <a:cubicBezTo>
                  <a:pt x="627" y="90"/>
                  <a:pt x="627" y="90"/>
                  <a:pt x="627" y="90"/>
                </a:cubicBezTo>
                <a:cubicBezTo>
                  <a:pt x="629" y="89"/>
                  <a:pt x="629" y="89"/>
                  <a:pt x="629" y="89"/>
                </a:cubicBezTo>
                <a:cubicBezTo>
                  <a:pt x="632" y="89"/>
                  <a:pt x="632" y="89"/>
                  <a:pt x="632" y="89"/>
                </a:cubicBezTo>
                <a:cubicBezTo>
                  <a:pt x="627" y="88"/>
                  <a:pt x="627" y="88"/>
                  <a:pt x="627" y="88"/>
                </a:cubicBezTo>
                <a:cubicBezTo>
                  <a:pt x="619" y="88"/>
                  <a:pt x="619" y="88"/>
                  <a:pt x="619" y="88"/>
                </a:cubicBezTo>
                <a:cubicBezTo>
                  <a:pt x="618" y="89"/>
                  <a:pt x="618" y="89"/>
                  <a:pt x="618" y="89"/>
                </a:cubicBezTo>
                <a:cubicBezTo>
                  <a:pt x="615" y="88"/>
                  <a:pt x="615" y="88"/>
                  <a:pt x="615" y="88"/>
                </a:cubicBezTo>
                <a:cubicBezTo>
                  <a:pt x="612" y="86"/>
                  <a:pt x="612" y="86"/>
                  <a:pt x="612" y="86"/>
                </a:cubicBezTo>
                <a:cubicBezTo>
                  <a:pt x="606" y="86"/>
                  <a:pt x="606" y="86"/>
                  <a:pt x="606" y="86"/>
                </a:cubicBezTo>
                <a:cubicBezTo>
                  <a:pt x="601" y="86"/>
                  <a:pt x="601" y="86"/>
                  <a:pt x="601" y="86"/>
                </a:cubicBezTo>
                <a:cubicBezTo>
                  <a:pt x="595" y="88"/>
                  <a:pt x="595" y="88"/>
                  <a:pt x="595" y="88"/>
                </a:cubicBezTo>
                <a:cubicBezTo>
                  <a:pt x="592" y="88"/>
                  <a:pt x="592" y="88"/>
                  <a:pt x="592" y="88"/>
                </a:cubicBezTo>
                <a:cubicBezTo>
                  <a:pt x="591" y="89"/>
                  <a:pt x="591" y="89"/>
                  <a:pt x="591" y="89"/>
                </a:cubicBezTo>
                <a:cubicBezTo>
                  <a:pt x="592" y="89"/>
                  <a:pt x="592" y="89"/>
                  <a:pt x="592" y="89"/>
                </a:cubicBezTo>
                <a:cubicBezTo>
                  <a:pt x="591" y="90"/>
                  <a:pt x="591" y="90"/>
                  <a:pt x="591" y="90"/>
                </a:cubicBezTo>
                <a:cubicBezTo>
                  <a:pt x="592" y="92"/>
                  <a:pt x="592" y="92"/>
                  <a:pt x="592" y="92"/>
                </a:cubicBezTo>
                <a:cubicBezTo>
                  <a:pt x="591" y="92"/>
                  <a:pt x="591" y="92"/>
                  <a:pt x="591" y="92"/>
                </a:cubicBezTo>
                <a:cubicBezTo>
                  <a:pt x="589" y="90"/>
                  <a:pt x="589" y="90"/>
                  <a:pt x="589" y="90"/>
                </a:cubicBezTo>
                <a:cubicBezTo>
                  <a:pt x="586" y="90"/>
                  <a:pt x="586" y="90"/>
                  <a:pt x="586" y="90"/>
                </a:cubicBezTo>
                <a:cubicBezTo>
                  <a:pt x="585" y="90"/>
                  <a:pt x="585" y="90"/>
                  <a:pt x="585" y="90"/>
                </a:cubicBezTo>
                <a:cubicBezTo>
                  <a:pt x="582" y="95"/>
                  <a:pt x="582" y="95"/>
                  <a:pt x="582" y="95"/>
                </a:cubicBezTo>
                <a:cubicBezTo>
                  <a:pt x="579" y="98"/>
                  <a:pt x="579" y="98"/>
                  <a:pt x="579" y="98"/>
                </a:cubicBezTo>
                <a:cubicBezTo>
                  <a:pt x="576" y="99"/>
                  <a:pt x="576" y="99"/>
                  <a:pt x="576" y="99"/>
                </a:cubicBezTo>
                <a:cubicBezTo>
                  <a:pt x="575" y="101"/>
                  <a:pt x="575" y="101"/>
                  <a:pt x="575" y="101"/>
                </a:cubicBezTo>
                <a:cubicBezTo>
                  <a:pt x="575" y="102"/>
                  <a:pt x="575" y="102"/>
                  <a:pt x="575" y="102"/>
                </a:cubicBezTo>
                <a:cubicBezTo>
                  <a:pt x="575" y="103"/>
                  <a:pt x="575" y="103"/>
                  <a:pt x="575" y="103"/>
                </a:cubicBezTo>
                <a:cubicBezTo>
                  <a:pt x="574" y="105"/>
                  <a:pt x="574" y="105"/>
                  <a:pt x="574" y="105"/>
                </a:cubicBezTo>
                <a:cubicBezTo>
                  <a:pt x="571" y="108"/>
                  <a:pt x="571" y="108"/>
                  <a:pt x="571" y="108"/>
                </a:cubicBezTo>
                <a:cubicBezTo>
                  <a:pt x="574" y="108"/>
                  <a:pt x="574" y="108"/>
                  <a:pt x="574" y="108"/>
                </a:cubicBezTo>
                <a:cubicBezTo>
                  <a:pt x="569" y="109"/>
                  <a:pt x="569" y="109"/>
                  <a:pt x="569" y="109"/>
                </a:cubicBezTo>
                <a:cubicBezTo>
                  <a:pt x="572" y="111"/>
                  <a:pt x="572" y="111"/>
                  <a:pt x="572" y="111"/>
                </a:cubicBezTo>
                <a:cubicBezTo>
                  <a:pt x="571" y="111"/>
                  <a:pt x="571" y="111"/>
                  <a:pt x="571" y="111"/>
                </a:cubicBezTo>
                <a:cubicBezTo>
                  <a:pt x="568" y="111"/>
                  <a:pt x="568" y="111"/>
                  <a:pt x="568" y="111"/>
                </a:cubicBezTo>
                <a:cubicBezTo>
                  <a:pt x="569" y="112"/>
                  <a:pt x="569" y="112"/>
                  <a:pt x="569" y="112"/>
                </a:cubicBezTo>
                <a:cubicBezTo>
                  <a:pt x="568" y="112"/>
                  <a:pt x="568" y="112"/>
                  <a:pt x="568" y="112"/>
                </a:cubicBezTo>
                <a:cubicBezTo>
                  <a:pt x="565" y="113"/>
                  <a:pt x="565" y="113"/>
                  <a:pt x="565" y="113"/>
                </a:cubicBezTo>
                <a:cubicBezTo>
                  <a:pt x="561" y="113"/>
                  <a:pt x="561" y="113"/>
                  <a:pt x="561" y="113"/>
                </a:cubicBezTo>
                <a:cubicBezTo>
                  <a:pt x="558" y="115"/>
                  <a:pt x="558" y="115"/>
                  <a:pt x="558" y="115"/>
                </a:cubicBezTo>
                <a:cubicBezTo>
                  <a:pt x="559" y="115"/>
                  <a:pt x="559" y="115"/>
                  <a:pt x="559" y="115"/>
                </a:cubicBezTo>
                <a:cubicBezTo>
                  <a:pt x="562" y="115"/>
                  <a:pt x="562" y="115"/>
                  <a:pt x="562" y="115"/>
                </a:cubicBezTo>
                <a:cubicBezTo>
                  <a:pt x="559" y="116"/>
                  <a:pt x="559" y="116"/>
                  <a:pt x="559" y="116"/>
                </a:cubicBezTo>
                <a:cubicBezTo>
                  <a:pt x="558" y="118"/>
                  <a:pt x="558" y="118"/>
                  <a:pt x="558" y="118"/>
                </a:cubicBezTo>
                <a:cubicBezTo>
                  <a:pt x="556" y="118"/>
                  <a:pt x="556" y="118"/>
                  <a:pt x="556" y="118"/>
                </a:cubicBezTo>
                <a:cubicBezTo>
                  <a:pt x="555" y="116"/>
                  <a:pt x="555" y="116"/>
                  <a:pt x="555" y="116"/>
                </a:cubicBezTo>
                <a:cubicBezTo>
                  <a:pt x="551" y="118"/>
                  <a:pt x="551" y="118"/>
                  <a:pt x="551" y="118"/>
                </a:cubicBezTo>
                <a:cubicBezTo>
                  <a:pt x="549" y="119"/>
                  <a:pt x="549" y="119"/>
                  <a:pt x="549" y="119"/>
                </a:cubicBezTo>
                <a:cubicBezTo>
                  <a:pt x="546" y="122"/>
                  <a:pt x="546" y="122"/>
                  <a:pt x="546" y="122"/>
                </a:cubicBezTo>
                <a:cubicBezTo>
                  <a:pt x="545" y="122"/>
                  <a:pt x="545" y="122"/>
                  <a:pt x="545" y="122"/>
                </a:cubicBezTo>
                <a:cubicBezTo>
                  <a:pt x="543" y="123"/>
                  <a:pt x="543" y="123"/>
                  <a:pt x="543" y="123"/>
                </a:cubicBezTo>
                <a:cubicBezTo>
                  <a:pt x="545" y="125"/>
                  <a:pt x="545" y="125"/>
                  <a:pt x="545" y="125"/>
                </a:cubicBezTo>
                <a:cubicBezTo>
                  <a:pt x="546" y="125"/>
                  <a:pt x="546" y="125"/>
                  <a:pt x="546" y="125"/>
                </a:cubicBezTo>
                <a:cubicBezTo>
                  <a:pt x="548" y="126"/>
                  <a:pt x="548" y="126"/>
                  <a:pt x="548" y="126"/>
                </a:cubicBezTo>
                <a:cubicBezTo>
                  <a:pt x="543" y="126"/>
                  <a:pt x="543" y="126"/>
                  <a:pt x="543" y="126"/>
                </a:cubicBezTo>
                <a:cubicBezTo>
                  <a:pt x="539" y="129"/>
                  <a:pt x="539" y="129"/>
                  <a:pt x="539" y="129"/>
                </a:cubicBezTo>
                <a:cubicBezTo>
                  <a:pt x="536" y="131"/>
                  <a:pt x="536" y="131"/>
                  <a:pt x="536" y="131"/>
                </a:cubicBezTo>
                <a:cubicBezTo>
                  <a:pt x="536" y="132"/>
                  <a:pt x="536" y="132"/>
                  <a:pt x="536" y="132"/>
                </a:cubicBezTo>
                <a:cubicBezTo>
                  <a:pt x="538" y="133"/>
                  <a:pt x="538" y="133"/>
                  <a:pt x="538" y="133"/>
                </a:cubicBezTo>
                <a:cubicBezTo>
                  <a:pt x="536" y="133"/>
                  <a:pt x="536" y="133"/>
                  <a:pt x="536" y="133"/>
                </a:cubicBezTo>
                <a:cubicBezTo>
                  <a:pt x="539" y="135"/>
                  <a:pt x="539" y="135"/>
                  <a:pt x="539" y="135"/>
                </a:cubicBezTo>
                <a:cubicBezTo>
                  <a:pt x="541" y="135"/>
                  <a:pt x="541" y="135"/>
                  <a:pt x="541" y="135"/>
                </a:cubicBezTo>
                <a:cubicBezTo>
                  <a:pt x="542" y="136"/>
                  <a:pt x="542" y="136"/>
                  <a:pt x="542" y="136"/>
                </a:cubicBezTo>
                <a:cubicBezTo>
                  <a:pt x="545" y="138"/>
                  <a:pt x="545" y="138"/>
                  <a:pt x="545" y="138"/>
                </a:cubicBezTo>
                <a:cubicBezTo>
                  <a:pt x="546" y="138"/>
                  <a:pt x="546" y="138"/>
                  <a:pt x="546" y="138"/>
                </a:cubicBezTo>
                <a:cubicBezTo>
                  <a:pt x="548" y="136"/>
                  <a:pt x="548" y="136"/>
                  <a:pt x="548" y="136"/>
                </a:cubicBezTo>
                <a:cubicBezTo>
                  <a:pt x="548" y="138"/>
                  <a:pt x="548" y="138"/>
                  <a:pt x="548" y="138"/>
                </a:cubicBezTo>
                <a:cubicBezTo>
                  <a:pt x="551" y="139"/>
                  <a:pt x="551" y="139"/>
                  <a:pt x="551" y="139"/>
                </a:cubicBezTo>
                <a:cubicBezTo>
                  <a:pt x="548" y="141"/>
                  <a:pt x="548" y="141"/>
                  <a:pt x="548" y="141"/>
                </a:cubicBezTo>
                <a:cubicBezTo>
                  <a:pt x="546" y="142"/>
                  <a:pt x="546" y="142"/>
                  <a:pt x="546" y="142"/>
                </a:cubicBezTo>
                <a:cubicBezTo>
                  <a:pt x="548" y="142"/>
                  <a:pt x="548" y="142"/>
                  <a:pt x="548" y="142"/>
                </a:cubicBezTo>
                <a:cubicBezTo>
                  <a:pt x="545" y="144"/>
                  <a:pt x="545" y="144"/>
                  <a:pt x="545" y="144"/>
                </a:cubicBezTo>
                <a:cubicBezTo>
                  <a:pt x="542" y="144"/>
                  <a:pt x="542" y="144"/>
                  <a:pt x="542" y="144"/>
                </a:cubicBezTo>
                <a:cubicBezTo>
                  <a:pt x="541" y="145"/>
                  <a:pt x="541" y="145"/>
                  <a:pt x="541" y="145"/>
                </a:cubicBezTo>
                <a:cubicBezTo>
                  <a:pt x="539" y="146"/>
                  <a:pt x="539" y="146"/>
                  <a:pt x="539" y="146"/>
                </a:cubicBezTo>
                <a:cubicBezTo>
                  <a:pt x="541" y="146"/>
                  <a:pt x="541" y="146"/>
                  <a:pt x="541" y="146"/>
                </a:cubicBezTo>
                <a:cubicBezTo>
                  <a:pt x="543" y="146"/>
                  <a:pt x="543" y="146"/>
                  <a:pt x="543" y="146"/>
                </a:cubicBezTo>
                <a:cubicBezTo>
                  <a:pt x="545" y="146"/>
                  <a:pt x="545" y="146"/>
                  <a:pt x="545" y="146"/>
                </a:cubicBezTo>
                <a:cubicBezTo>
                  <a:pt x="546" y="144"/>
                  <a:pt x="546" y="144"/>
                  <a:pt x="546" y="144"/>
                </a:cubicBezTo>
                <a:cubicBezTo>
                  <a:pt x="548" y="144"/>
                  <a:pt x="548" y="144"/>
                  <a:pt x="548" y="144"/>
                </a:cubicBezTo>
                <a:cubicBezTo>
                  <a:pt x="549" y="144"/>
                  <a:pt x="549" y="144"/>
                  <a:pt x="549" y="144"/>
                </a:cubicBezTo>
                <a:cubicBezTo>
                  <a:pt x="549" y="145"/>
                  <a:pt x="549" y="145"/>
                  <a:pt x="549" y="145"/>
                </a:cubicBezTo>
                <a:cubicBezTo>
                  <a:pt x="548" y="146"/>
                  <a:pt x="548" y="146"/>
                  <a:pt x="548" y="146"/>
                </a:cubicBezTo>
                <a:cubicBezTo>
                  <a:pt x="545" y="148"/>
                  <a:pt x="545" y="148"/>
                  <a:pt x="545" y="148"/>
                </a:cubicBezTo>
                <a:cubicBezTo>
                  <a:pt x="548" y="148"/>
                  <a:pt x="548" y="148"/>
                  <a:pt x="548" y="148"/>
                </a:cubicBezTo>
                <a:cubicBezTo>
                  <a:pt x="542" y="151"/>
                  <a:pt x="542" y="151"/>
                  <a:pt x="542" y="151"/>
                </a:cubicBezTo>
                <a:cubicBezTo>
                  <a:pt x="536" y="152"/>
                  <a:pt x="536" y="152"/>
                  <a:pt x="536" y="152"/>
                </a:cubicBezTo>
                <a:cubicBezTo>
                  <a:pt x="530" y="155"/>
                  <a:pt x="530" y="155"/>
                  <a:pt x="530" y="155"/>
                </a:cubicBezTo>
                <a:cubicBezTo>
                  <a:pt x="525" y="155"/>
                  <a:pt x="525" y="155"/>
                  <a:pt x="525" y="155"/>
                </a:cubicBezTo>
                <a:cubicBezTo>
                  <a:pt x="522" y="156"/>
                  <a:pt x="522" y="156"/>
                  <a:pt x="522" y="156"/>
                </a:cubicBezTo>
                <a:cubicBezTo>
                  <a:pt x="519" y="159"/>
                  <a:pt x="519" y="159"/>
                  <a:pt x="519" y="159"/>
                </a:cubicBezTo>
                <a:cubicBezTo>
                  <a:pt x="519" y="161"/>
                  <a:pt x="519" y="161"/>
                  <a:pt x="519" y="161"/>
                </a:cubicBezTo>
                <a:cubicBezTo>
                  <a:pt x="519" y="162"/>
                  <a:pt x="519" y="162"/>
                  <a:pt x="519" y="162"/>
                </a:cubicBezTo>
                <a:cubicBezTo>
                  <a:pt x="518" y="162"/>
                  <a:pt x="518" y="162"/>
                  <a:pt x="518" y="162"/>
                </a:cubicBezTo>
                <a:cubicBezTo>
                  <a:pt x="518" y="164"/>
                  <a:pt x="518" y="164"/>
                  <a:pt x="518" y="164"/>
                </a:cubicBezTo>
                <a:cubicBezTo>
                  <a:pt x="516" y="165"/>
                  <a:pt x="516" y="165"/>
                  <a:pt x="516" y="165"/>
                </a:cubicBezTo>
                <a:cubicBezTo>
                  <a:pt x="515" y="166"/>
                  <a:pt x="515" y="166"/>
                  <a:pt x="515" y="166"/>
                </a:cubicBezTo>
                <a:cubicBezTo>
                  <a:pt x="513" y="168"/>
                  <a:pt x="513" y="168"/>
                  <a:pt x="513" y="168"/>
                </a:cubicBezTo>
                <a:cubicBezTo>
                  <a:pt x="512" y="168"/>
                  <a:pt x="512" y="168"/>
                  <a:pt x="512" y="168"/>
                </a:cubicBezTo>
                <a:cubicBezTo>
                  <a:pt x="513" y="166"/>
                  <a:pt x="513" y="166"/>
                  <a:pt x="513" y="166"/>
                </a:cubicBezTo>
                <a:cubicBezTo>
                  <a:pt x="515" y="165"/>
                  <a:pt x="515" y="165"/>
                  <a:pt x="515" y="165"/>
                </a:cubicBezTo>
                <a:cubicBezTo>
                  <a:pt x="512" y="165"/>
                  <a:pt x="512" y="165"/>
                  <a:pt x="512" y="165"/>
                </a:cubicBezTo>
                <a:cubicBezTo>
                  <a:pt x="515" y="164"/>
                  <a:pt x="515" y="164"/>
                  <a:pt x="515" y="164"/>
                </a:cubicBezTo>
                <a:cubicBezTo>
                  <a:pt x="513" y="164"/>
                  <a:pt x="513" y="164"/>
                  <a:pt x="513" y="164"/>
                </a:cubicBezTo>
                <a:cubicBezTo>
                  <a:pt x="512" y="164"/>
                  <a:pt x="512" y="164"/>
                  <a:pt x="512" y="164"/>
                </a:cubicBezTo>
                <a:cubicBezTo>
                  <a:pt x="509" y="165"/>
                  <a:pt x="509" y="165"/>
                  <a:pt x="509" y="165"/>
                </a:cubicBezTo>
                <a:cubicBezTo>
                  <a:pt x="510" y="164"/>
                  <a:pt x="510" y="164"/>
                  <a:pt x="510" y="164"/>
                </a:cubicBezTo>
                <a:cubicBezTo>
                  <a:pt x="512" y="162"/>
                  <a:pt x="512" y="162"/>
                  <a:pt x="512" y="162"/>
                </a:cubicBezTo>
                <a:cubicBezTo>
                  <a:pt x="509" y="162"/>
                  <a:pt x="509" y="162"/>
                  <a:pt x="509" y="162"/>
                </a:cubicBezTo>
                <a:cubicBezTo>
                  <a:pt x="515" y="158"/>
                  <a:pt x="515" y="158"/>
                  <a:pt x="515" y="158"/>
                </a:cubicBezTo>
                <a:cubicBezTo>
                  <a:pt x="518" y="155"/>
                  <a:pt x="518" y="155"/>
                  <a:pt x="518" y="155"/>
                </a:cubicBezTo>
                <a:cubicBezTo>
                  <a:pt x="522" y="152"/>
                  <a:pt x="522" y="152"/>
                  <a:pt x="522" y="152"/>
                </a:cubicBezTo>
                <a:cubicBezTo>
                  <a:pt x="516" y="154"/>
                  <a:pt x="516" y="154"/>
                  <a:pt x="516" y="154"/>
                </a:cubicBezTo>
                <a:cubicBezTo>
                  <a:pt x="513" y="155"/>
                  <a:pt x="513" y="155"/>
                  <a:pt x="513" y="155"/>
                </a:cubicBezTo>
                <a:cubicBezTo>
                  <a:pt x="518" y="152"/>
                  <a:pt x="518" y="152"/>
                  <a:pt x="518" y="152"/>
                </a:cubicBezTo>
                <a:cubicBezTo>
                  <a:pt x="515" y="152"/>
                  <a:pt x="515" y="152"/>
                  <a:pt x="515" y="152"/>
                </a:cubicBezTo>
                <a:cubicBezTo>
                  <a:pt x="512" y="152"/>
                  <a:pt x="512" y="152"/>
                  <a:pt x="512" y="152"/>
                </a:cubicBezTo>
                <a:cubicBezTo>
                  <a:pt x="512" y="151"/>
                  <a:pt x="512" y="151"/>
                  <a:pt x="512" y="151"/>
                </a:cubicBezTo>
                <a:cubicBezTo>
                  <a:pt x="510" y="149"/>
                  <a:pt x="510" y="149"/>
                  <a:pt x="510" y="149"/>
                </a:cubicBezTo>
                <a:cubicBezTo>
                  <a:pt x="508" y="149"/>
                  <a:pt x="508" y="149"/>
                  <a:pt x="508" y="149"/>
                </a:cubicBezTo>
                <a:cubicBezTo>
                  <a:pt x="506" y="151"/>
                  <a:pt x="506" y="151"/>
                  <a:pt x="506" y="151"/>
                </a:cubicBezTo>
                <a:cubicBezTo>
                  <a:pt x="503" y="152"/>
                  <a:pt x="503" y="152"/>
                  <a:pt x="503" y="152"/>
                </a:cubicBezTo>
                <a:cubicBezTo>
                  <a:pt x="499" y="151"/>
                  <a:pt x="499" y="151"/>
                  <a:pt x="499" y="151"/>
                </a:cubicBezTo>
                <a:cubicBezTo>
                  <a:pt x="499" y="154"/>
                  <a:pt x="499" y="154"/>
                  <a:pt x="499" y="154"/>
                </a:cubicBezTo>
                <a:cubicBezTo>
                  <a:pt x="498" y="154"/>
                  <a:pt x="498" y="154"/>
                  <a:pt x="498" y="154"/>
                </a:cubicBezTo>
                <a:cubicBezTo>
                  <a:pt x="498" y="155"/>
                  <a:pt x="498" y="155"/>
                  <a:pt x="498" y="155"/>
                </a:cubicBezTo>
                <a:cubicBezTo>
                  <a:pt x="498" y="158"/>
                  <a:pt x="498" y="158"/>
                  <a:pt x="498" y="158"/>
                </a:cubicBezTo>
                <a:cubicBezTo>
                  <a:pt x="496" y="155"/>
                  <a:pt x="496" y="155"/>
                  <a:pt x="496" y="155"/>
                </a:cubicBezTo>
                <a:cubicBezTo>
                  <a:pt x="495" y="155"/>
                  <a:pt x="495" y="155"/>
                  <a:pt x="495" y="155"/>
                </a:cubicBezTo>
                <a:cubicBezTo>
                  <a:pt x="495" y="156"/>
                  <a:pt x="495" y="156"/>
                  <a:pt x="495" y="156"/>
                </a:cubicBezTo>
                <a:cubicBezTo>
                  <a:pt x="495" y="158"/>
                  <a:pt x="495" y="158"/>
                  <a:pt x="495" y="158"/>
                </a:cubicBezTo>
                <a:cubicBezTo>
                  <a:pt x="492" y="159"/>
                  <a:pt x="492" y="159"/>
                  <a:pt x="492" y="159"/>
                </a:cubicBezTo>
                <a:cubicBezTo>
                  <a:pt x="487" y="159"/>
                  <a:pt x="487" y="159"/>
                  <a:pt x="487" y="159"/>
                </a:cubicBezTo>
                <a:cubicBezTo>
                  <a:pt x="482" y="158"/>
                  <a:pt x="482" y="158"/>
                  <a:pt x="482" y="158"/>
                </a:cubicBezTo>
                <a:cubicBezTo>
                  <a:pt x="475" y="158"/>
                  <a:pt x="475" y="158"/>
                  <a:pt x="475" y="158"/>
                </a:cubicBezTo>
                <a:cubicBezTo>
                  <a:pt x="469" y="158"/>
                  <a:pt x="469" y="158"/>
                  <a:pt x="469" y="158"/>
                </a:cubicBezTo>
                <a:cubicBezTo>
                  <a:pt x="465" y="158"/>
                  <a:pt x="465" y="158"/>
                  <a:pt x="465" y="158"/>
                </a:cubicBezTo>
                <a:cubicBezTo>
                  <a:pt x="460" y="159"/>
                  <a:pt x="460" y="159"/>
                  <a:pt x="460" y="159"/>
                </a:cubicBezTo>
                <a:cubicBezTo>
                  <a:pt x="459" y="158"/>
                  <a:pt x="459" y="158"/>
                  <a:pt x="459" y="158"/>
                </a:cubicBezTo>
                <a:cubicBezTo>
                  <a:pt x="457" y="158"/>
                  <a:pt x="457" y="158"/>
                  <a:pt x="457" y="158"/>
                </a:cubicBezTo>
                <a:cubicBezTo>
                  <a:pt x="455" y="156"/>
                  <a:pt x="455" y="156"/>
                  <a:pt x="455" y="156"/>
                </a:cubicBezTo>
                <a:cubicBezTo>
                  <a:pt x="455" y="155"/>
                  <a:pt x="455" y="155"/>
                  <a:pt x="455" y="155"/>
                </a:cubicBezTo>
                <a:cubicBezTo>
                  <a:pt x="455" y="154"/>
                  <a:pt x="455" y="154"/>
                  <a:pt x="455" y="154"/>
                </a:cubicBezTo>
                <a:cubicBezTo>
                  <a:pt x="447" y="155"/>
                  <a:pt x="447" y="155"/>
                  <a:pt x="447" y="155"/>
                </a:cubicBezTo>
                <a:cubicBezTo>
                  <a:pt x="444" y="155"/>
                  <a:pt x="444" y="155"/>
                  <a:pt x="444" y="155"/>
                </a:cubicBezTo>
                <a:cubicBezTo>
                  <a:pt x="443" y="154"/>
                  <a:pt x="443" y="154"/>
                  <a:pt x="443" y="154"/>
                </a:cubicBezTo>
                <a:cubicBezTo>
                  <a:pt x="444" y="152"/>
                  <a:pt x="444" y="152"/>
                  <a:pt x="444" y="152"/>
                </a:cubicBezTo>
                <a:cubicBezTo>
                  <a:pt x="442" y="154"/>
                  <a:pt x="442" y="154"/>
                  <a:pt x="442" y="154"/>
                </a:cubicBezTo>
                <a:cubicBezTo>
                  <a:pt x="443" y="152"/>
                  <a:pt x="443" y="152"/>
                  <a:pt x="443" y="152"/>
                </a:cubicBezTo>
                <a:cubicBezTo>
                  <a:pt x="442" y="152"/>
                  <a:pt x="442" y="152"/>
                  <a:pt x="442" y="152"/>
                </a:cubicBezTo>
                <a:cubicBezTo>
                  <a:pt x="439" y="151"/>
                  <a:pt x="439" y="151"/>
                  <a:pt x="439" y="151"/>
                </a:cubicBezTo>
                <a:cubicBezTo>
                  <a:pt x="440" y="151"/>
                  <a:pt x="440" y="151"/>
                  <a:pt x="440" y="151"/>
                </a:cubicBezTo>
                <a:cubicBezTo>
                  <a:pt x="442" y="148"/>
                  <a:pt x="442" y="148"/>
                  <a:pt x="442" y="148"/>
                </a:cubicBezTo>
                <a:cubicBezTo>
                  <a:pt x="442" y="146"/>
                  <a:pt x="442" y="146"/>
                  <a:pt x="442" y="146"/>
                </a:cubicBezTo>
                <a:cubicBezTo>
                  <a:pt x="442" y="145"/>
                  <a:pt x="442" y="145"/>
                  <a:pt x="442" y="145"/>
                </a:cubicBezTo>
                <a:cubicBezTo>
                  <a:pt x="439" y="145"/>
                  <a:pt x="439" y="145"/>
                  <a:pt x="439" y="145"/>
                </a:cubicBezTo>
                <a:cubicBezTo>
                  <a:pt x="436" y="145"/>
                  <a:pt x="436" y="145"/>
                  <a:pt x="436" y="145"/>
                </a:cubicBezTo>
                <a:cubicBezTo>
                  <a:pt x="432" y="146"/>
                  <a:pt x="432" y="146"/>
                  <a:pt x="432" y="146"/>
                </a:cubicBezTo>
                <a:cubicBezTo>
                  <a:pt x="420" y="148"/>
                  <a:pt x="420" y="148"/>
                  <a:pt x="420" y="148"/>
                </a:cubicBezTo>
                <a:cubicBezTo>
                  <a:pt x="414" y="149"/>
                  <a:pt x="414" y="149"/>
                  <a:pt x="414" y="149"/>
                </a:cubicBezTo>
                <a:cubicBezTo>
                  <a:pt x="409" y="152"/>
                  <a:pt x="409" y="152"/>
                  <a:pt x="409" y="152"/>
                </a:cubicBezTo>
                <a:cubicBezTo>
                  <a:pt x="410" y="152"/>
                  <a:pt x="410" y="152"/>
                  <a:pt x="410" y="152"/>
                </a:cubicBezTo>
                <a:cubicBezTo>
                  <a:pt x="410" y="154"/>
                  <a:pt x="410" y="154"/>
                  <a:pt x="410" y="154"/>
                </a:cubicBezTo>
                <a:cubicBezTo>
                  <a:pt x="412" y="154"/>
                  <a:pt x="412" y="154"/>
                  <a:pt x="412" y="154"/>
                </a:cubicBezTo>
                <a:cubicBezTo>
                  <a:pt x="413" y="154"/>
                  <a:pt x="413" y="154"/>
                  <a:pt x="413" y="154"/>
                </a:cubicBezTo>
                <a:cubicBezTo>
                  <a:pt x="417" y="154"/>
                  <a:pt x="417" y="154"/>
                  <a:pt x="417" y="154"/>
                </a:cubicBezTo>
                <a:cubicBezTo>
                  <a:pt x="416" y="152"/>
                  <a:pt x="416" y="152"/>
                  <a:pt x="416" y="152"/>
                </a:cubicBezTo>
                <a:cubicBezTo>
                  <a:pt x="417" y="152"/>
                  <a:pt x="417" y="152"/>
                  <a:pt x="417" y="152"/>
                </a:cubicBezTo>
                <a:cubicBezTo>
                  <a:pt x="419" y="152"/>
                  <a:pt x="419" y="152"/>
                  <a:pt x="419" y="152"/>
                </a:cubicBezTo>
                <a:cubicBezTo>
                  <a:pt x="423" y="152"/>
                  <a:pt x="423" y="152"/>
                  <a:pt x="423" y="152"/>
                </a:cubicBezTo>
                <a:cubicBezTo>
                  <a:pt x="426" y="151"/>
                  <a:pt x="426" y="151"/>
                  <a:pt x="426" y="151"/>
                </a:cubicBezTo>
                <a:cubicBezTo>
                  <a:pt x="427" y="152"/>
                  <a:pt x="427" y="152"/>
                  <a:pt x="427" y="152"/>
                </a:cubicBezTo>
                <a:cubicBezTo>
                  <a:pt x="429" y="151"/>
                  <a:pt x="429" y="151"/>
                  <a:pt x="429" y="151"/>
                </a:cubicBezTo>
                <a:cubicBezTo>
                  <a:pt x="432" y="149"/>
                  <a:pt x="432" y="149"/>
                  <a:pt x="432" y="149"/>
                </a:cubicBezTo>
                <a:cubicBezTo>
                  <a:pt x="434" y="149"/>
                  <a:pt x="434" y="149"/>
                  <a:pt x="434" y="149"/>
                </a:cubicBezTo>
                <a:cubicBezTo>
                  <a:pt x="440" y="148"/>
                  <a:pt x="440" y="148"/>
                  <a:pt x="440" y="148"/>
                </a:cubicBezTo>
                <a:cubicBezTo>
                  <a:pt x="437" y="149"/>
                  <a:pt x="437" y="149"/>
                  <a:pt x="437" y="149"/>
                </a:cubicBezTo>
                <a:cubicBezTo>
                  <a:pt x="434" y="151"/>
                  <a:pt x="434" y="151"/>
                  <a:pt x="434" y="151"/>
                </a:cubicBezTo>
                <a:cubicBezTo>
                  <a:pt x="430" y="152"/>
                  <a:pt x="430" y="152"/>
                  <a:pt x="430" y="152"/>
                </a:cubicBezTo>
                <a:cubicBezTo>
                  <a:pt x="427" y="154"/>
                  <a:pt x="427" y="154"/>
                  <a:pt x="427" y="154"/>
                </a:cubicBezTo>
                <a:cubicBezTo>
                  <a:pt x="423" y="154"/>
                  <a:pt x="423" y="154"/>
                  <a:pt x="423" y="154"/>
                </a:cubicBezTo>
                <a:cubicBezTo>
                  <a:pt x="420" y="155"/>
                  <a:pt x="420" y="155"/>
                  <a:pt x="420" y="155"/>
                </a:cubicBezTo>
                <a:cubicBezTo>
                  <a:pt x="414" y="155"/>
                  <a:pt x="414" y="155"/>
                  <a:pt x="414" y="155"/>
                </a:cubicBezTo>
                <a:cubicBezTo>
                  <a:pt x="413" y="155"/>
                  <a:pt x="413" y="155"/>
                  <a:pt x="413" y="155"/>
                </a:cubicBezTo>
                <a:cubicBezTo>
                  <a:pt x="413" y="156"/>
                  <a:pt x="413" y="156"/>
                  <a:pt x="413" y="156"/>
                </a:cubicBezTo>
                <a:cubicBezTo>
                  <a:pt x="412" y="156"/>
                  <a:pt x="412" y="156"/>
                  <a:pt x="412" y="156"/>
                </a:cubicBezTo>
                <a:cubicBezTo>
                  <a:pt x="410" y="158"/>
                  <a:pt x="410" y="158"/>
                  <a:pt x="410" y="158"/>
                </a:cubicBezTo>
                <a:cubicBezTo>
                  <a:pt x="409" y="159"/>
                  <a:pt x="409" y="159"/>
                  <a:pt x="409" y="159"/>
                </a:cubicBezTo>
                <a:cubicBezTo>
                  <a:pt x="409" y="161"/>
                  <a:pt x="409" y="161"/>
                  <a:pt x="409" y="161"/>
                </a:cubicBezTo>
                <a:cubicBezTo>
                  <a:pt x="409" y="162"/>
                  <a:pt x="409" y="162"/>
                  <a:pt x="409" y="162"/>
                </a:cubicBezTo>
                <a:cubicBezTo>
                  <a:pt x="407" y="165"/>
                  <a:pt x="407" y="165"/>
                  <a:pt x="407" y="165"/>
                </a:cubicBezTo>
                <a:cubicBezTo>
                  <a:pt x="407" y="166"/>
                  <a:pt x="407" y="166"/>
                  <a:pt x="407" y="166"/>
                </a:cubicBezTo>
                <a:cubicBezTo>
                  <a:pt x="407" y="168"/>
                  <a:pt x="407" y="168"/>
                  <a:pt x="407" y="168"/>
                </a:cubicBezTo>
                <a:cubicBezTo>
                  <a:pt x="406" y="169"/>
                  <a:pt x="406" y="169"/>
                  <a:pt x="406" y="169"/>
                </a:cubicBezTo>
                <a:cubicBezTo>
                  <a:pt x="406" y="168"/>
                  <a:pt x="406" y="168"/>
                  <a:pt x="406" y="168"/>
                </a:cubicBezTo>
                <a:cubicBezTo>
                  <a:pt x="404" y="169"/>
                  <a:pt x="404" y="169"/>
                  <a:pt x="404" y="169"/>
                </a:cubicBezTo>
                <a:cubicBezTo>
                  <a:pt x="403" y="169"/>
                  <a:pt x="403" y="169"/>
                  <a:pt x="403" y="169"/>
                </a:cubicBezTo>
                <a:cubicBezTo>
                  <a:pt x="403" y="168"/>
                  <a:pt x="403" y="168"/>
                  <a:pt x="403" y="168"/>
                </a:cubicBezTo>
                <a:cubicBezTo>
                  <a:pt x="404" y="166"/>
                  <a:pt x="404" y="166"/>
                  <a:pt x="404" y="166"/>
                </a:cubicBezTo>
                <a:cubicBezTo>
                  <a:pt x="401" y="168"/>
                  <a:pt x="401" y="168"/>
                  <a:pt x="401" y="168"/>
                </a:cubicBezTo>
                <a:cubicBezTo>
                  <a:pt x="400" y="169"/>
                  <a:pt x="400" y="169"/>
                  <a:pt x="400" y="169"/>
                </a:cubicBezTo>
                <a:cubicBezTo>
                  <a:pt x="400" y="171"/>
                  <a:pt x="400" y="171"/>
                  <a:pt x="400" y="171"/>
                </a:cubicBezTo>
                <a:cubicBezTo>
                  <a:pt x="400" y="172"/>
                  <a:pt x="400" y="172"/>
                  <a:pt x="400" y="172"/>
                </a:cubicBezTo>
                <a:cubicBezTo>
                  <a:pt x="400" y="175"/>
                  <a:pt x="400" y="175"/>
                  <a:pt x="400" y="175"/>
                </a:cubicBezTo>
                <a:cubicBezTo>
                  <a:pt x="399" y="172"/>
                  <a:pt x="399" y="172"/>
                  <a:pt x="399" y="172"/>
                </a:cubicBezTo>
                <a:cubicBezTo>
                  <a:pt x="399" y="171"/>
                  <a:pt x="399" y="171"/>
                  <a:pt x="399" y="171"/>
                </a:cubicBezTo>
                <a:cubicBezTo>
                  <a:pt x="397" y="171"/>
                  <a:pt x="397" y="171"/>
                  <a:pt x="397" y="171"/>
                </a:cubicBezTo>
                <a:cubicBezTo>
                  <a:pt x="397" y="169"/>
                  <a:pt x="397" y="169"/>
                  <a:pt x="397" y="169"/>
                </a:cubicBezTo>
                <a:cubicBezTo>
                  <a:pt x="399" y="168"/>
                  <a:pt x="399" y="168"/>
                  <a:pt x="399" y="168"/>
                </a:cubicBezTo>
                <a:cubicBezTo>
                  <a:pt x="397" y="166"/>
                  <a:pt x="397" y="166"/>
                  <a:pt x="397" y="166"/>
                </a:cubicBezTo>
                <a:cubicBezTo>
                  <a:pt x="396" y="166"/>
                  <a:pt x="396" y="166"/>
                  <a:pt x="396" y="166"/>
                </a:cubicBezTo>
                <a:cubicBezTo>
                  <a:pt x="396" y="165"/>
                  <a:pt x="396" y="165"/>
                  <a:pt x="396" y="165"/>
                </a:cubicBezTo>
                <a:cubicBezTo>
                  <a:pt x="400" y="166"/>
                  <a:pt x="400" y="166"/>
                  <a:pt x="400" y="166"/>
                </a:cubicBezTo>
                <a:cubicBezTo>
                  <a:pt x="403" y="166"/>
                  <a:pt x="403" y="166"/>
                  <a:pt x="403" y="166"/>
                </a:cubicBezTo>
                <a:cubicBezTo>
                  <a:pt x="403" y="165"/>
                  <a:pt x="403" y="165"/>
                  <a:pt x="403" y="165"/>
                </a:cubicBezTo>
                <a:cubicBezTo>
                  <a:pt x="403" y="164"/>
                  <a:pt x="403" y="164"/>
                  <a:pt x="403" y="164"/>
                </a:cubicBezTo>
                <a:cubicBezTo>
                  <a:pt x="401" y="162"/>
                  <a:pt x="401" y="162"/>
                  <a:pt x="401" y="162"/>
                </a:cubicBezTo>
                <a:cubicBezTo>
                  <a:pt x="400" y="164"/>
                  <a:pt x="400" y="164"/>
                  <a:pt x="400" y="164"/>
                </a:cubicBezTo>
                <a:cubicBezTo>
                  <a:pt x="401" y="161"/>
                  <a:pt x="401" y="161"/>
                  <a:pt x="401" y="161"/>
                </a:cubicBezTo>
                <a:cubicBezTo>
                  <a:pt x="400" y="161"/>
                  <a:pt x="400" y="161"/>
                  <a:pt x="400" y="161"/>
                </a:cubicBezTo>
                <a:cubicBezTo>
                  <a:pt x="399" y="161"/>
                  <a:pt x="399" y="161"/>
                  <a:pt x="399" y="161"/>
                </a:cubicBezTo>
                <a:cubicBezTo>
                  <a:pt x="397" y="164"/>
                  <a:pt x="397" y="164"/>
                  <a:pt x="397" y="164"/>
                </a:cubicBezTo>
                <a:cubicBezTo>
                  <a:pt x="397" y="162"/>
                  <a:pt x="397" y="162"/>
                  <a:pt x="397" y="162"/>
                </a:cubicBezTo>
                <a:cubicBezTo>
                  <a:pt x="397" y="161"/>
                  <a:pt x="397" y="161"/>
                  <a:pt x="397" y="161"/>
                </a:cubicBezTo>
                <a:cubicBezTo>
                  <a:pt x="399" y="159"/>
                  <a:pt x="399" y="159"/>
                  <a:pt x="399" y="159"/>
                </a:cubicBezTo>
                <a:cubicBezTo>
                  <a:pt x="394" y="159"/>
                  <a:pt x="394" y="159"/>
                  <a:pt x="394" y="159"/>
                </a:cubicBezTo>
                <a:cubicBezTo>
                  <a:pt x="394" y="158"/>
                  <a:pt x="394" y="158"/>
                  <a:pt x="394" y="158"/>
                </a:cubicBezTo>
                <a:cubicBezTo>
                  <a:pt x="393" y="158"/>
                  <a:pt x="393" y="158"/>
                  <a:pt x="393" y="158"/>
                </a:cubicBezTo>
                <a:cubicBezTo>
                  <a:pt x="394" y="156"/>
                  <a:pt x="394" y="156"/>
                  <a:pt x="394" y="156"/>
                </a:cubicBezTo>
                <a:cubicBezTo>
                  <a:pt x="391" y="156"/>
                  <a:pt x="391" y="156"/>
                  <a:pt x="391" y="156"/>
                </a:cubicBezTo>
                <a:cubicBezTo>
                  <a:pt x="389" y="156"/>
                  <a:pt x="389" y="156"/>
                  <a:pt x="389" y="156"/>
                </a:cubicBezTo>
                <a:cubicBezTo>
                  <a:pt x="381" y="158"/>
                  <a:pt x="381" y="158"/>
                  <a:pt x="381" y="158"/>
                </a:cubicBezTo>
                <a:cubicBezTo>
                  <a:pt x="380" y="158"/>
                  <a:pt x="380" y="158"/>
                  <a:pt x="380" y="158"/>
                </a:cubicBezTo>
                <a:cubicBezTo>
                  <a:pt x="377" y="159"/>
                  <a:pt x="377" y="159"/>
                  <a:pt x="377" y="159"/>
                </a:cubicBezTo>
                <a:cubicBezTo>
                  <a:pt x="374" y="159"/>
                  <a:pt x="374" y="159"/>
                  <a:pt x="374" y="159"/>
                </a:cubicBezTo>
                <a:cubicBezTo>
                  <a:pt x="370" y="159"/>
                  <a:pt x="370" y="159"/>
                  <a:pt x="370" y="159"/>
                </a:cubicBezTo>
                <a:cubicBezTo>
                  <a:pt x="366" y="159"/>
                  <a:pt x="366" y="159"/>
                  <a:pt x="366" y="159"/>
                </a:cubicBezTo>
                <a:cubicBezTo>
                  <a:pt x="354" y="159"/>
                  <a:pt x="354" y="159"/>
                  <a:pt x="354" y="159"/>
                </a:cubicBezTo>
                <a:cubicBezTo>
                  <a:pt x="348" y="158"/>
                  <a:pt x="348" y="158"/>
                  <a:pt x="348" y="158"/>
                </a:cubicBezTo>
                <a:cubicBezTo>
                  <a:pt x="344" y="156"/>
                  <a:pt x="344" y="156"/>
                  <a:pt x="344" y="156"/>
                </a:cubicBezTo>
                <a:cubicBezTo>
                  <a:pt x="348" y="155"/>
                  <a:pt x="348" y="155"/>
                  <a:pt x="348" y="155"/>
                </a:cubicBezTo>
                <a:cubicBezTo>
                  <a:pt x="350" y="155"/>
                  <a:pt x="350" y="155"/>
                  <a:pt x="350" y="155"/>
                </a:cubicBezTo>
                <a:cubicBezTo>
                  <a:pt x="353" y="154"/>
                  <a:pt x="353" y="154"/>
                  <a:pt x="353" y="154"/>
                </a:cubicBezTo>
                <a:cubicBezTo>
                  <a:pt x="356" y="154"/>
                  <a:pt x="356" y="154"/>
                  <a:pt x="356" y="154"/>
                </a:cubicBezTo>
                <a:cubicBezTo>
                  <a:pt x="358" y="152"/>
                  <a:pt x="358" y="152"/>
                  <a:pt x="358" y="152"/>
                </a:cubicBezTo>
                <a:cubicBezTo>
                  <a:pt x="361" y="152"/>
                  <a:pt x="361" y="152"/>
                  <a:pt x="361" y="152"/>
                </a:cubicBezTo>
                <a:cubicBezTo>
                  <a:pt x="363" y="151"/>
                  <a:pt x="363" y="151"/>
                  <a:pt x="363" y="151"/>
                </a:cubicBezTo>
                <a:cubicBezTo>
                  <a:pt x="364" y="149"/>
                  <a:pt x="364" y="149"/>
                  <a:pt x="364" y="149"/>
                </a:cubicBezTo>
                <a:cubicBezTo>
                  <a:pt x="363" y="148"/>
                  <a:pt x="363" y="148"/>
                  <a:pt x="363" y="148"/>
                </a:cubicBezTo>
                <a:cubicBezTo>
                  <a:pt x="360" y="146"/>
                  <a:pt x="360" y="146"/>
                  <a:pt x="360" y="146"/>
                </a:cubicBezTo>
                <a:cubicBezTo>
                  <a:pt x="357" y="145"/>
                  <a:pt x="357" y="145"/>
                  <a:pt x="357" y="145"/>
                </a:cubicBezTo>
                <a:cubicBezTo>
                  <a:pt x="354" y="144"/>
                  <a:pt x="354" y="144"/>
                  <a:pt x="354" y="144"/>
                </a:cubicBezTo>
                <a:cubicBezTo>
                  <a:pt x="350" y="145"/>
                  <a:pt x="350" y="145"/>
                  <a:pt x="350" y="145"/>
                </a:cubicBezTo>
                <a:cubicBezTo>
                  <a:pt x="351" y="145"/>
                  <a:pt x="351" y="145"/>
                  <a:pt x="351" y="145"/>
                </a:cubicBezTo>
                <a:cubicBezTo>
                  <a:pt x="346" y="146"/>
                  <a:pt x="346" y="146"/>
                  <a:pt x="346" y="146"/>
                </a:cubicBezTo>
                <a:cubicBezTo>
                  <a:pt x="341" y="145"/>
                  <a:pt x="341" y="145"/>
                  <a:pt x="341" y="145"/>
                </a:cubicBezTo>
                <a:cubicBezTo>
                  <a:pt x="338" y="145"/>
                  <a:pt x="338" y="145"/>
                  <a:pt x="338" y="145"/>
                </a:cubicBezTo>
                <a:cubicBezTo>
                  <a:pt x="334" y="144"/>
                  <a:pt x="334" y="144"/>
                  <a:pt x="334" y="144"/>
                </a:cubicBezTo>
                <a:cubicBezTo>
                  <a:pt x="331" y="141"/>
                  <a:pt x="331" y="141"/>
                  <a:pt x="331" y="141"/>
                </a:cubicBezTo>
                <a:cubicBezTo>
                  <a:pt x="327" y="141"/>
                  <a:pt x="327" y="141"/>
                  <a:pt x="327" y="141"/>
                </a:cubicBezTo>
                <a:cubicBezTo>
                  <a:pt x="323" y="139"/>
                  <a:pt x="323" y="139"/>
                  <a:pt x="323" y="139"/>
                </a:cubicBezTo>
                <a:cubicBezTo>
                  <a:pt x="320" y="138"/>
                  <a:pt x="320" y="138"/>
                  <a:pt x="320" y="138"/>
                </a:cubicBezTo>
                <a:cubicBezTo>
                  <a:pt x="317" y="135"/>
                  <a:pt x="317" y="135"/>
                  <a:pt x="317" y="135"/>
                </a:cubicBezTo>
                <a:cubicBezTo>
                  <a:pt x="313" y="135"/>
                  <a:pt x="313" y="135"/>
                  <a:pt x="313" y="135"/>
                </a:cubicBezTo>
                <a:cubicBezTo>
                  <a:pt x="307" y="135"/>
                  <a:pt x="307" y="135"/>
                  <a:pt x="307" y="135"/>
                </a:cubicBezTo>
                <a:cubicBezTo>
                  <a:pt x="303" y="135"/>
                  <a:pt x="303" y="135"/>
                  <a:pt x="303" y="135"/>
                </a:cubicBezTo>
                <a:cubicBezTo>
                  <a:pt x="294" y="139"/>
                  <a:pt x="294" y="139"/>
                  <a:pt x="294" y="139"/>
                </a:cubicBezTo>
                <a:cubicBezTo>
                  <a:pt x="290" y="141"/>
                  <a:pt x="290" y="141"/>
                  <a:pt x="290" y="141"/>
                </a:cubicBezTo>
                <a:cubicBezTo>
                  <a:pt x="284" y="139"/>
                  <a:pt x="284" y="139"/>
                  <a:pt x="284" y="139"/>
                </a:cubicBezTo>
                <a:cubicBezTo>
                  <a:pt x="288" y="138"/>
                  <a:pt x="288" y="138"/>
                  <a:pt x="288" y="138"/>
                </a:cubicBezTo>
                <a:cubicBezTo>
                  <a:pt x="293" y="136"/>
                  <a:pt x="293" y="136"/>
                  <a:pt x="293" y="136"/>
                </a:cubicBezTo>
                <a:cubicBezTo>
                  <a:pt x="290" y="136"/>
                  <a:pt x="290" y="136"/>
                  <a:pt x="290" y="136"/>
                </a:cubicBezTo>
                <a:cubicBezTo>
                  <a:pt x="291" y="133"/>
                  <a:pt x="291" y="133"/>
                  <a:pt x="291" y="133"/>
                </a:cubicBezTo>
                <a:cubicBezTo>
                  <a:pt x="294" y="132"/>
                  <a:pt x="294" y="132"/>
                  <a:pt x="294" y="132"/>
                </a:cubicBezTo>
                <a:cubicBezTo>
                  <a:pt x="291" y="132"/>
                  <a:pt x="291" y="132"/>
                  <a:pt x="291" y="132"/>
                </a:cubicBezTo>
                <a:cubicBezTo>
                  <a:pt x="287" y="133"/>
                  <a:pt x="287" y="133"/>
                  <a:pt x="287" y="133"/>
                </a:cubicBezTo>
                <a:cubicBezTo>
                  <a:pt x="282" y="135"/>
                  <a:pt x="282" y="135"/>
                  <a:pt x="282" y="135"/>
                </a:cubicBezTo>
                <a:cubicBezTo>
                  <a:pt x="280" y="136"/>
                  <a:pt x="280" y="136"/>
                  <a:pt x="280" y="136"/>
                </a:cubicBezTo>
                <a:cubicBezTo>
                  <a:pt x="280" y="138"/>
                  <a:pt x="280" y="138"/>
                  <a:pt x="280" y="138"/>
                </a:cubicBezTo>
                <a:cubicBezTo>
                  <a:pt x="278" y="138"/>
                  <a:pt x="278" y="138"/>
                  <a:pt x="278" y="138"/>
                </a:cubicBezTo>
                <a:cubicBezTo>
                  <a:pt x="275" y="139"/>
                  <a:pt x="275" y="139"/>
                  <a:pt x="275" y="139"/>
                </a:cubicBezTo>
                <a:cubicBezTo>
                  <a:pt x="272" y="139"/>
                  <a:pt x="272" y="139"/>
                  <a:pt x="272" y="139"/>
                </a:cubicBezTo>
                <a:cubicBezTo>
                  <a:pt x="271" y="138"/>
                  <a:pt x="271" y="138"/>
                  <a:pt x="271" y="138"/>
                </a:cubicBezTo>
                <a:cubicBezTo>
                  <a:pt x="271" y="136"/>
                  <a:pt x="271" y="136"/>
                  <a:pt x="271" y="136"/>
                </a:cubicBezTo>
                <a:cubicBezTo>
                  <a:pt x="271" y="135"/>
                  <a:pt x="271" y="135"/>
                  <a:pt x="271" y="135"/>
                </a:cubicBezTo>
                <a:cubicBezTo>
                  <a:pt x="272" y="132"/>
                  <a:pt x="272" y="132"/>
                  <a:pt x="272" y="132"/>
                </a:cubicBezTo>
                <a:cubicBezTo>
                  <a:pt x="272" y="129"/>
                  <a:pt x="272" y="129"/>
                  <a:pt x="272" y="129"/>
                </a:cubicBezTo>
                <a:cubicBezTo>
                  <a:pt x="271" y="126"/>
                  <a:pt x="271" y="126"/>
                  <a:pt x="271" y="126"/>
                </a:cubicBezTo>
                <a:cubicBezTo>
                  <a:pt x="268" y="128"/>
                  <a:pt x="268" y="128"/>
                  <a:pt x="268" y="128"/>
                </a:cubicBezTo>
                <a:cubicBezTo>
                  <a:pt x="267" y="129"/>
                  <a:pt x="267" y="129"/>
                  <a:pt x="267" y="129"/>
                </a:cubicBezTo>
                <a:cubicBezTo>
                  <a:pt x="270" y="129"/>
                  <a:pt x="270" y="129"/>
                  <a:pt x="270" y="129"/>
                </a:cubicBezTo>
                <a:cubicBezTo>
                  <a:pt x="265" y="131"/>
                  <a:pt x="265" y="131"/>
                  <a:pt x="265" y="131"/>
                </a:cubicBezTo>
                <a:cubicBezTo>
                  <a:pt x="262" y="131"/>
                  <a:pt x="262" y="131"/>
                  <a:pt x="262" y="131"/>
                </a:cubicBezTo>
                <a:cubicBezTo>
                  <a:pt x="257" y="133"/>
                  <a:pt x="257" y="133"/>
                  <a:pt x="257" y="133"/>
                </a:cubicBezTo>
                <a:cubicBezTo>
                  <a:pt x="252" y="135"/>
                  <a:pt x="252" y="135"/>
                  <a:pt x="252" y="135"/>
                </a:cubicBezTo>
                <a:cubicBezTo>
                  <a:pt x="251" y="136"/>
                  <a:pt x="251" y="136"/>
                  <a:pt x="251" y="136"/>
                </a:cubicBezTo>
                <a:cubicBezTo>
                  <a:pt x="248" y="135"/>
                  <a:pt x="248" y="135"/>
                  <a:pt x="248" y="135"/>
                </a:cubicBezTo>
                <a:cubicBezTo>
                  <a:pt x="250" y="134"/>
                  <a:pt x="250" y="134"/>
                  <a:pt x="250" y="134"/>
                </a:cubicBezTo>
                <a:cubicBezTo>
                  <a:pt x="245" y="135"/>
                  <a:pt x="245" y="135"/>
                  <a:pt x="245" y="135"/>
                </a:cubicBezTo>
                <a:cubicBezTo>
                  <a:pt x="237" y="136"/>
                  <a:pt x="237" y="136"/>
                  <a:pt x="237" y="136"/>
                </a:cubicBezTo>
                <a:cubicBezTo>
                  <a:pt x="231" y="139"/>
                  <a:pt x="231" y="139"/>
                  <a:pt x="231" y="139"/>
                </a:cubicBezTo>
                <a:cubicBezTo>
                  <a:pt x="227" y="141"/>
                  <a:pt x="227" y="141"/>
                  <a:pt x="227" y="141"/>
                </a:cubicBezTo>
                <a:cubicBezTo>
                  <a:pt x="228" y="139"/>
                  <a:pt x="228" y="139"/>
                  <a:pt x="228" y="139"/>
                </a:cubicBezTo>
                <a:cubicBezTo>
                  <a:pt x="229" y="138"/>
                  <a:pt x="229" y="138"/>
                  <a:pt x="229" y="138"/>
                </a:cubicBezTo>
                <a:cubicBezTo>
                  <a:pt x="227" y="139"/>
                  <a:pt x="227" y="139"/>
                  <a:pt x="227" y="139"/>
                </a:cubicBezTo>
                <a:cubicBezTo>
                  <a:pt x="229" y="136"/>
                  <a:pt x="229" y="136"/>
                  <a:pt x="229" y="136"/>
                </a:cubicBezTo>
                <a:cubicBezTo>
                  <a:pt x="232" y="136"/>
                  <a:pt x="232" y="136"/>
                  <a:pt x="232" y="136"/>
                </a:cubicBezTo>
                <a:cubicBezTo>
                  <a:pt x="239" y="135"/>
                  <a:pt x="239" y="135"/>
                  <a:pt x="239" y="135"/>
                </a:cubicBezTo>
                <a:cubicBezTo>
                  <a:pt x="247" y="133"/>
                  <a:pt x="247" y="133"/>
                  <a:pt x="247" y="133"/>
                </a:cubicBezTo>
                <a:cubicBezTo>
                  <a:pt x="250" y="132"/>
                  <a:pt x="250" y="132"/>
                  <a:pt x="250" y="132"/>
                </a:cubicBezTo>
                <a:cubicBezTo>
                  <a:pt x="252" y="131"/>
                  <a:pt x="252" y="131"/>
                  <a:pt x="252" y="131"/>
                </a:cubicBezTo>
                <a:cubicBezTo>
                  <a:pt x="251" y="131"/>
                  <a:pt x="251" y="131"/>
                  <a:pt x="251" y="131"/>
                </a:cubicBezTo>
                <a:cubicBezTo>
                  <a:pt x="251" y="129"/>
                  <a:pt x="251" y="129"/>
                  <a:pt x="251" y="129"/>
                </a:cubicBezTo>
                <a:cubicBezTo>
                  <a:pt x="250" y="131"/>
                  <a:pt x="250" y="131"/>
                  <a:pt x="250" y="131"/>
                </a:cubicBezTo>
                <a:cubicBezTo>
                  <a:pt x="245" y="131"/>
                  <a:pt x="245" y="131"/>
                  <a:pt x="245" y="131"/>
                </a:cubicBezTo>
                <a:cubicBezTo>
                  <a:pt x="244" y="131"/>
                  <a:pt x="244" y="131"/>
                  <a:pt x="244" y="131"/>
                </a:cubicBezTo>
                <a:cubicBezTo>
                  <a:pt x="237" y="132"/>
                  <a:pt x="237" y="132"/>
                  <a:pt x="237" y="132"/>
                </a:cubicBezTo>
                <a:cubicBezTo>
                  <a:pt x="234" y="133"/>
                  <a:pt x="234" y="133"/>
                  <a:pt x="234" y="133"/>
                </a:cubicBezTo>
                <a:cubicBezTo>
                  <a:pt x="232" y="133"/>
                  <a:pt x="232" y="133"/>
                  <a:pt x="232" y="133"/>
                </a:cubicBezTo>
                <a:cubicBezTo>
                  <a:pt x="225" y="135"/>
                  <a:pt x="225" y="135"/>
                  <a:pt x="225" y="135"/>
                </a:cubicBezTo>
                <a:cubicBezTo>
                  <a:pt x="222" y="136"/>
                  <a:pt x="222" y="136"/>
                  <a:pt x="222" y="136"/>
                </a:cubicBezTo>
                <a:cubicBezTo>
                  <a:pt x="221" y="135"/>
                  <a:pt x="221" y="135"/>
                  <a:pt x="221" y="135"/>
                </a:cubicBezTo>
                <a:cubicBezTo>
                  <a:pt x="218" y="136"/>
                  <a:pt x="218" y="136"/>
                  <a:pt x="218" y="136"/>
                </a:cubicBezTo>
                <a:cubicBezTo>
                  <a:pt x="217" y="136"/>
                  <a:pt x="217" y="136"/>
                  <a:pt x="217" y="136"/>
                </a:cubicBezTo>
                <a:cubicBezTo>
                  <a:pt x="212" y="138"/>
                  <a:pt x="212" y="138"/>
                  <a:pt x="212" y="138"/>
                </a:cubicBezTo>
                <a:cubicBezTo>
                  <a:pt x="208" y="139"/>
                  <a:pt x="208" y="139"/>
                  <a:pt x="208" y="139"/>
                </a:cubicBezTo>
                <a:cubicBezTo>
                  <a:pt x="196" y="142"/>
                  <a:pt x="196" y="142"/>
                  <a:pt x="196" y="142"/>
                </a:cubicBezTo>
                <a:cubicBezTo>
                  <a:pt x="191" y="144"/>
                  <a:pt x="191" y="144"/>
                  <a:pt x="191" y="144"/>
                </a:cubicBezTo>
                <a:cubicBezTo>
                  <a:pt x="191" y="145"/>
                  <a:pt x="191" y="145"/>
                  <a:pt x="191" y="145"/>
                </a:cubicBezTo>
                <a:cubicBezTo>
                  <a:pt x="189" y="146"/>
                  <a:pt x="189" y="146"/>
                  <a:pt x="189" y="146"/>
                </a:cubicBezTo>
                <a:cubicBezTo>
                  <a:pt x="189" y="148"/>
                  <a:pt x="189" y="148"/>
                  <a:pt x="189" y="148"/>
                </a:cubicBezTo>
                <a:cubicBezTo>
                  <a:pt x="188" y="148"/>
                  <a:pt x="188" y="148"/>
                  <a:pt x="188" y="148"/>
                </a:cubicBezTo>
                <a:cubicBezTo>
                  <a:pt x="188" y="145"/>
                  <a:pt x="188" y="145"/>
                  <a:pt x="188" y="145"/>
                </a:cubicBezTo>
                <a:cubicBezTo>
                  <a:pt x="184" y="145"/>
                  <a:pt x="184" y="145"/>
                  <a:pt x="184" y="145"/>
                </a:cubicBezTo>
                <a:cubicBezTo>
                  <a:pt x="181" y="145"/>
                  <a:pt x="181" y="145"/>
                  <a:pt x="181" y="145"/>
                </a:cubicBezTo>
                <a:cubicBezTo>
                  <a:pt x="181" y="146"/>
                  <a:pt x="181" y="146"/>
                  <a:pt x="181" y="146"/>
                </a:cubicBezTo>
                <a:cubicBezTo>
                  <a:pt x="181" y="148"/>
                  <a:pt x="181" y="148"/>
                  <a:pt x="181" y="148"/>
                </a:cubicBezTo>
                <a:cubicBezTo>
                  <a:pt x="178" y="146"/>
                  <a:pt x="178" y="146"/>
                  <a:pt x="178" y="146"/>
                </a:cubicBezTo>
                <a:cubicBezTo>
                  <a:pt x="176" y="146"/>
                  <a:pt x="176" y="146"/>
                  <a:pt x="176" y="146"/>
                </a:cubicBezTo>
                <a:cubicBezTo>
                  <a:pt x="174" y="145"/>
                  <a:pt x="174" y="145"/>
                  <a:pt x="174" y="145"/>
                </a:cubicBezTo>
                <a:cubicBezTo>
                  <a:pt x="169" y="145"/>
                  <a:pt x="169" y="145"/>
                  <a:pt x="169" y="145"/>
                </a:cubicBezTo>
                <a:cubicBezTo>
                  <a:pt x="165" y="144"/>
                  <a:pt x="165" y="144"/>
                  <a:pt x="165" y="144"/>
                </a:cubicBezTo>
                <a:cubicBezTo>
                  <a:pt x="162" y="142"/>
                  <a:pt x="162" y="142"/>
                  <a:pt x="162" y="142"/>
                </a:cubicBezTo>
                <a:cubicBezTo>
                  <a:pt x="161" y="141"/>
                  <a:pt x="161" y="141"/>
                  <a:pt x="161" y="141"/>
                </a:cubicBezTo>
                <a:cubicBezTo>
                  <a:pt x="159" y="140"/>
                  <a:pt x="159" y="140"/>
                  <a:pt x="159" y="140"/>
                </a:cubicBezTo>
                <a:cubicBezTo>
                  <a:pt x="158" y="139"/>
                  <a:pt x="158" y="139"/>
                  <a:pt x="158" y="139"/>
                </a:cubicBezTo>
                <a:cubicBezTo>
                  <a:pt x="156" y="138"/>
                  <a:pt x="156" y="138"/>
                  <a:pt x="156" y="138"/>
                </a:cubicBezTo>
                <a:cubicBezTo>
                  <a:pt x="155" y="138"/>
                  <a:pt x="155" y="138"/>
                  <a:pt x="155" y="138"/>
                </a:cubicBezTo>
                <a:cubicBezTo>
                  <a:pt x="149" y="137"/>
                  <a:pt x="149" y="137"/>
                  <a:pt x="149" y="137"/>
                </a:cubicBezTo>
                <a:cubicBezTo>
                  <a:pt x="133" y="132"/>
                  <a:pt x="133" y="132"/>
                  <a:pt x="133" y="132"/>
                </a:cubicBezTo>
                <a:cubicBezTo>
                  <a:pt x="136" y="133"/>
                  <a:pt x="136" y="133"/>
                  <a:pt x="136" y="133"/>
                </a:cubicBezTo>
                <a:cubicBezTo>
                  <a:pt x="138" y="135"/>
                  <a:pt x="138" y="135"/>
                  <a:pt x="138" y="135"/>
                </a:cubicBezTo>
                <a:cubicBezTo>
                  <a:pt x="141" y="136"/>
                  <a:pt x="141" y="136"/>
                  <a:pt x="141" y="136"/>
                </a:cubicBezTo>
                <a:cubicBezTo>
                  <a:pt x="142" y="136"/>
                  <a:pt x="142" y="136"/>
                  <a:pt x="142" y="136"/>
                </a:cubicBezTo>
                <a:cubicBezTo>
                  <a:pt x="143" y="136"/>
                  <a:pt x="143" y="136"/>
                  <a:pt x="143" y="136"/>
                </a:cubicBezTo>
                <a:cubicBezTo>
                  <a:pt x="9" y="248"/>
                  <a:pt x="9" y="248"/>
                  <a:pt x="9" y="248"/>
                </a:cubicBezTo>
                <a:cubicBezTo>
                  <a:pt x="13" y="250"/>
                  <a:pt x="13" y="250"/>
                  <a:pt x="13" y="250"/>
                </a:cubicBezTo>
                <a:cubicBezTo>
                  <a:pt x="14" y="250"/>
                  <a:pt x="14" y="250"/>
                  <a:pt x="14" y="250"/>
                </a:cubicBezTo>
                <a:cubicBezTo>
                  <a:pt x="16" y="250"/>
                  <a:pt x="16" y="250"/>
                  <a:pt x="16" y="250"/>
                </a:cubicBezTo>
                <a:cubicBezTo>
                  <a:pt x="19" y="250"/>
                  <a:pt x="19" y="250"/>
                  <a:pt x="19" y="250"/>
                </a:cubicBezTo>
                <a:cubicBezTo>
                  <a:pt x="22" y="248"/>
                  <a:pt x="22" y="248"/>
                  <a:pt x="22" y="248"/>
                </a:cubicBezTo>
                <a:cubicBezTo>
                  <a:pt x="27" y="248"/>
                  <a:pt x="27" y="248"/>
                  <a:pt x="27" y="248"/>
                </a:cubicBezTo>
                <a:cubicBezTo>
                  <a:pt x="24" y="250"/>
                  <a:pt x="24" y="250"/>
                  <a:pt x="24" y="250"/>
                </a:cubicBezTo>
                <a:cubicBezTo>
                  <a:pt x="23" y="251"/>
                  <a:pt x="23" y="251"/>
                  <a:pt x="23" y="251"/>
                </a:cubicBezTo>
                <a:cubicBezTo>
                  <a:pt x="23" y="252"/>
                  <a:pt x="23" y="252"/>
                  <a:pt x="23" y="252"/>
                </a:cubicBezTo>
                <a:cubicBezTo>
                  <a:pt x="24" y="255"/>
                  <a:pt x="24" y="255"/>
                  <a:pt x="24" y="255"/>
                </a:cubicBezTo>
                <a:cubicBezTo>
                  <a:pt x="24" y="258"/>
                  <a:pt x="24" y="258"/>
                  <a:pt x="24" y="258"/>
                </a:cubicBezTo>
                <a:cubicBezTo>
                  <a:pt x="26" y="261"/>
                  <a:pt x="26" y="261"/>
                  <a:pt x="26" y="261"/>
                </a:cubicBezTo>
                <a:cubicBezTo>
                  <a:pt x="26" y="264"/>
                  <a:pt x="26" y="264"/>
                  <a:pt x="26" y="264"/>
                </a:cubicBezTo>
                <a:cubicBezTo>
                  <a:pt x="23" y="265"/>
                  <a:pt x="23" y="265"/>
                  <a:pt x="23" y="265"/>
                </a:cubicBezTo>
                <a:cubicBezTo>
                  <a:pt x="36" y="262"/>
                  <a:pt x="36" y="262"/>
                  <a:pt x="36" y="262"/>
                </a:cubicBezTo>
                <a:cubicBezTo>
                  <a:pt x="38" y="261"/>
                  <a:pt x="38" y="261"/>
                  <a:pt x="38" y="261"/>
                </a:cubicBezTo>
                <a:cubicBezTo>
                  <a:pt x="39" y="260"/>
                  <a:pt x="39" y="260"/>
                  <a:pt x="39" y="260"/>
                </a:cubicBezTo>
                <a:cubicBezTo>
                  <a:pt x="40" y="260"/>
                  <a:pt x="40" y="260"/>
                  <a:pt x="40" y="260"/>
                </a:cubicBezTo>
                <a:cubicBezTo>
                  <a:pt x="42" y="260"/>
                  <a:pt x="42" y="260"/>
                  <a:pt x="42" y="260"/>
                </a:cubicBezTo>
                <a:cubicBezTo>
                  <a:pt x="43" y="257"/>
                  <a:pt x="43" y="257"/>
                  <a:pt x="43" y="257"/>
                </a:cubicBezTo>
                <a:cubicBezTo>
                  <a:pt x="45" y="257"/>
                  <a:pt x="45" y="257"/>
                  <a:pt x="45" y="257"/>
                </a:cubicBezTo>
                <a:cubicBezTo>
                  <a:pt x="47" y="257"/>
                  <a:pt x="47" y="257"/>
                  <a:pt x="47" y="257"/>
                </a:cubicBezTo>
                <a:cubicBezTo>
                  <a:pt x="48" y="257"/>
                  <a:pt x="48" y="257"/>
                  <a:pt x="48" y="257"/>
                </a:cubicBezTo>
                <a:cubicBezTo>
                  <a:pt x="50" y="255"/>
                  <a:pt x="50" y="255"/>
                  <a:pt x="50" y="255"/>
                </a:cubicBezTo>
                <a:cubicBezTo>
                  <a:pt x="55" y="255"/>
                  <a:pt x="55" y="255"/>
                  <a:pt x="55" y="255"/>
                </a:cubicBezTo>
                <a:cubicBezTo>
                  <a:pt x="56" y="257"/>
                  <a:pt x="56" y="257"/>
                  <a:pt x="56" y="257"/>
                </a:cubicBezTo>
                <a:cubicBezTo>
                  <a:pt x="55" y="258"/>
                  <a:pt x="55" y="258"/>
                  <a:pt x="55" y="258"/>
                </a:cubicBezTo>
                <a:cubicBezTo>
                  <a:pt x="53" y="260"/>
                  <a:pt x="53" y="260"/>
                  <a:pt x="53" y="260"/>
                </a:cubicBezTo>
                <a:cubicBezTo>
                  <a:pt x="53" y="261"/>
                  <a:pt x="53" y="261"/>
                  <a:pt x="53" y="261"/>
                </a:cubicBezTo>
                <a:cubicBezTo>
                  <a:pt x="55" y="262"/>
                  <a:pt x="55" y="262"/>
                  <a:pt x="55" y="262"/>
                </a:cubicBezTo>
                <a:cubicBezTo>
                  <a:pt x="55" y="264"/>
                  <a:pt x="55" y="264"/>
                  <a:pt x="55" y="264"/>
                </a:cubicBezTo>
                <a:cubicBezTo>
                  <a:pt x="55" y="265"/>
                  <a:pt x="55" y="265"/>
                  <a:pt x="55" y="265"/>
                </a:cubicBezTo>
                <a:cubicBezTo>
                  <a:pt x="55" y="267"/>
                  <a:pt x="55" y="267"/>
                  <a:pt x="55" y="267"/>
                </a:cubicBezTo>
                <a:cubicBezTo>
                  <a:pt x="56" y="270"/>
                  <a:pt x="56" y="270"/>
                  <a:pt x="56" y="270"/>
                </a:cubicBezTo>
                <a:cubicBezTo>
                  <a:pt x="56" y="271"/>
                  <a:pt x="56" y="271"/>
                  <a:pt x="56" y="271"/>
                </a:cubicBezTo>
                <a:cubicBezTo>
                  <a:pt x="55" y="274"/>
                  <a:pt x="55" y="274"/>
                  <a:pt x="55" y="274"/>
                </a:cubicBezTo>
                <a:cubicBezTo>
                  <a:pt x="53" y="283"/>
                  <a:pt x="53" y="283"/>
                  <a:pt x="53" y="283"/>
                </a:cubicBezTo>
                <a:cubicBezTo>
                  <a:pt x="53" y="285"/>
                  <a:pt x="53" y="285"/>
                  <a:pt x="53" y="285"/>
                </a:cubicBezTo>
                <a:cubicBezTo>
                  <a:pt x="53" y="287"/>
                  <a:pt x="53" y="287"/>
                  <a:pt x="53" y="287"/>
                </a:cubicBezTo>
                <a:cubicBezTo>
                  <a:pt x="52" y="288"/>
                  <a:pt x="52" y="288"/>
                  <a:pt x="52" y="288"/>
                </a:cubicBezTo>
                <a:cubicBezTo>
                  <a:pt x="52" y="290"/>
                  <a:pt x="52" y="290"/>
                  <a:pt x="52" y="290"/>
                </a:cubicBezTo>
                <a:cubicBezTo>
                  <a:pt x="50" y="293"/>
                  <a:pt x="50" y="293"/>
                  <a:pt x="50" y="293"/>
                </a:cubicBezTo>
                <a:cubicBezTo>
                  <a:pt x="50" y="295"/>
                  <a:pt x="50" y="295"/>
                  <a:pt x="50" y="295"/>
                </a:cubicBezTo>
                <a:cubicBezTo>
                  <a:pt x="52" y="296"/>
                  <a:pt x="52" y="296"/>
                  <a:pt x="52" y="296"/>
                </a:cubicBezTo>
                <a:cubicBezTo>
                  <a:pt x="53" y="297"/>
                  <a:pt x="53" y="297"/>
                  <a:pt x="53" y="297"/>
                </a:cubicBezTo>
                <a:cubicBezTo>
                  <a:pt x="56" y="298"/>
                  <a:pt x="56" y="298"/>
                  <a:pt x="56" y="298"/>
                </a:cubicBezTo>
                <a:cubicBezTo>
                  <a:pt x="59" y="301"/>
                  <a:pt x="59" y="301"/>
                  <a:pt x="59" y="301"/>
                </a:cubicBezTo>
                <a:cubicBezTo>
                  <a:pt x="60" y="301"/>
                  <a:pt x="60" y="301"/>
                  <a:pt x="60" y="301"/>
                </a:cubicBezTo>
                <a:cubicBezTo>
                  <a:pt x="59" y="304"/>
                  <a:pt x="59" y="304"/>
                  <a:pt x="59" y="304"/>
                </a:cubicBezTo>
                <a:cubicBezTo>
                  <a:pt x="56" y="306"/>
                  <a:pt x="56" y="306"/>
                  <a:pt x="56" y="306"/>
                </a:cubicBezTo>
                <a:cubicBezTo>
                  <a:pt x="55" y="308"/>
                  <a:pt x="55" y="308"/>
                  <a:pt x="55" y="308"/>
                </a:cubicBezTo>
                <a:cubicBezTo>
                  <a:pt x="52" y="311"/>
                  <a:pt x="52" y="311"/>
                  <a:pt x="52" y="311"/>
                </a:cubicBezTo>
                <a:cubicBezTo>
                  <a:pt x="52" y="312"/>
                  <a:pt x="52" y="312"/>
                  <a:pt x="52" y="312"/>
                </a:cubicBezTo>
                <a:cubicBezTo>
                  <a:pt x="50" y="313"/>
                  <a:pt x="50" y="313"/>
                  <a:pt x="50" y="313"/>
                </a:cubicBezTo>
                <a:cubicBezTo>
                  <a:pt x="49" y="314"/>
                  <a:pt x="49" y="314"/>
                  <a:pt x="49" y="314"/>
                </a:cubicBezTo>
                <a:cubicBezTo>
                  <a:pt x="47" y="316"/>
                  <a:pt x="47" y="316"/>
                  <a:pt x="47" y="316"/>
                </a:cubicBezTo>
                <a:cubicBezTo>
                  <a:pt x="52" y="313"/>
                  <a:pt x="52" y="313"/>
                  <a:pt x="52" y="313"/>
                </a:cubicBezTo>
                <a:cubicBezTo>
                  <a:pt x="52" y="314"/>
                  <a:pt x="52" y="314"/>
                  <a:pt x="52" y="314"/>
                </a:cubicBezTo>
                <a:cubicBezTo>
                  <a:pt x="49" y="316"/>
                  <a:pt x="49" y="316"/>
                  <a:pt x="49" y="316"/>
                </a:cubicBezTo>
                <a:cubicBezTo>
                  <a:pt x="52" y="316"/>
                  <a:pt x="52" y="316"/>
                  <a:pt x="52" y="316"/>
                </a:cubicBezTo>
                <a:cubicBezTo>
                  <a:pt x="49" y="317"/>
                  <a:pt x="49" y="317"/>
                  <a:pt x="49" y="317"/>
                </a:cubicBezTo>
                <a:cubicBezTo>
                  <a:pt x="46" y="318"/>
                  <a:pt x="46" y="318"/>
                  <a:pt x="46" y="318"/>
                </a:cubicBezTo>
                <a:cubicBezTo>
                  <a:pt x="43" y="320"/>
                  <a:pt x="43" y="320"/>
                  <a:pt x="43" y="320"/>
                </a:cubicBezTo>
                <a:cubicBezTo>
                  <a:pt x="40" y="320"/>
                  <a:pt x="40" y="320"/>
                  <a:pt x="40" y="320"/>
                </a:cubicBezTo>
                <a:cubicBezTo>
                  <a:pt x="40" y="321"/>
                  <a:pt x="40" y="321"/>
                  <a:pt x="40" y="321"/>
                </a:cubicBezTo>
                <a:cubicBezTo>
                  <a:pt x="42" y="323"/>
                  <a:pt x="42" y="323"/>
                  <a:pt x="42" y="323"/>
                </a:cubicBezTo>
                <a:cubicBezTo>
                  <a:pt x="40" y="326"/>
                  <a:pt x="40" y="326"/>
                  <a:pt x="40" y="326"/>
                </a:cubicBezTo>
                <a:cubicBezTo>
                  <a:pt x="39" y="321"/>
                  <a:pt x="39" y="321"/>
                  <a:pt x="39" y="321"/>
                </a:cubicBezTo>
                <a:cubicBezTo>
                  <a:pt x="37" y="323"/>
                  <a:pt x="37" y="323"/>
                  <a:pt x="37" y="323"/>
                </a:cubicBezTo>
                <a:cubicBezTo>
                  <a:pt x="37" y="324"/>
                  <a:pt x="37" y="324"/>
                  <a:pt x="37" y="324"/>
                </a:cubicBezTo>
                <a:cubicBezTo>
                  <a:pt x="36" y="326"/>
                  <a:pt x="36" y="326"/>
                  <a:pt x="36" y="326"/>
                </a:cubicBezTo>
                <a:cubicBezTo>
                  <a:pt x="40" y="327"/>
                  <a:pt x="40" y="327"/>
                  <a:pt x="40" y="327"/>
                </a:cubicBezTo>
                <a:cubicBezTo>
                  <a:pt x="39" y="327"/>
                  <a:pt x="39" y="327"/>
                  <a:pt x="39" y="327"/>
                </a:cubicBezTo>
                <a:cubicBezTo>
                  <a:pt x="39" y="328"/>
                  <a:pt x="39" y="328"/>
                  <a:pt x="39" y="328"/>
                </a:cubicBezTo>
                <a:cubicBezTo>
                  <a:pt x="37" y="327"/>
                  <a:pt x="37" y="327"/>
                  <a:pt x="37" y="327"/>
                </a:cubicBezTo>
                <a:cubicBezTo>
                  <a:pt x="36" y="328"/>
                  <a:pt x="36" y="328"/>
                  <a:pt x="36" y="328"/>
                </a:cubicBezTo>
                <a:cubicBezTo>
                  <a:pt x="36" y="333"/>
                  <a:pt x="36" y="333"/>
                  <a:pt x="36" y="333"/>
                </a:cubicBezTo>
                <a:cubicBezTo>
                  <a:pt x="37" y="337"/>
                  <a:pt x="37" y="337"/>
                  <a:pt x="37" y="337"/>
                </a:cubicBezTo>
                <a:cubicBezTo>
                  <a:pt x="42" y="333"/>
                  <a:pt x="42" y="333"/>
                  <a:pt x="42" y="333"/>
                </a:cubicBezTo>
                <a:cubicBezTo>
                  <a:pt x="45" y="331"/>
                  <a:pt x="45" y="331"/>
                  <a:pt x="45" y="331"/>
                </a:cubicBezTo>
                <a:cubicBezTo>
                  <a:pt x="46" y="330"/>
                  <a:pt x="46" y="330"/>
                  <a:pt x="46" y="330"/>
                </a:cubicBezTo>
                <a:cubicBezTo>
                  <a:pt x="46" y="331"/>
                  <a:pt x="46" y="331"/>
                  <a:pt x="46" y="331"/>
                </a:cubicBezTo>
                <a:cubicBezTo>
                  <a:pt x="47" y="331"/>
                  <a:pt x="47" y="331"/>
                  <a:pt x="47" y="331"/>
                </a:cubicBezTo>
                <a:cubicBezTo>
                  <a:pt x="49" y="330"/>
                  <a:pt x="49" y="330"/>
                  <a:pt x="49" y="330"/>
                </a:cubicBezTo>
                <a:cubicBezTo>
                  <a:pt x="49" y="331"/>
                  <a:pt x="49" y="331"/>
                  <a:pt x="49" y="331"/>
                </a:cubicBezTo>
                <a:cubicBezTo>
                  <a:pt x="46" y="333"/>
                  <a:pt x="46" y="333"/>
                  <a:pt x="46" y="333"/>
                </a:cubicBezTo>
                <a:cubicBezTo>
                  <a:pt x="45" y="334"/>
                  <a:pt x="45" y="334"/>
                  <a:pt x="45" y="334"/>
                </a:cubicBezTo>
                <a:cubicBezTo>
                  <a:pt x="45" y="336"/>
                  <a:pt x="45" y="336"/>
                  <a:pt x="45" y="336"/>
                </a:cubicBezTo>
                <a:cubicBezTo>
                  <a:pt x="46" y="336"/>
                  <a:pt x="46" y="336"/>
                  <a:pt x="46" y="336"/>
                </a:cubicBezTo>
                <a:cubicBezTo>
                  <a:pt x="45" y="337"/>
                  <a:pt x="45" y="337"/>
                  <a:pt x="45" y="337"/>
                </a:cubicBezTo>
                <a:cubicBezTo>
                  <a:pt x="43" y="336"/>
                  <a:pt x="43" y="336"/>
                  <a:pt x="43" y="336"/>
                </a:cubicBezTo>
                <a:cubicBezTo>
                  <a:pt x="43" y="334"/>
                  <a:pt x="43" y="334"/>
                  <a:pt x="43" y="334"/>
                </a:cubicBezTo>
                <a:cubicBezTo>
                  <a:pt x="42" y="336"/>
                  <a:pt x="42" y="336"/>
                  <a:pt x="42" y="336"/>
                </a:cubicBezTo>
                <a:cubicBezTo>
                  <a:pt x="40" y="338"/>
                  <a:pt x="40" y="338"/>
                  <a:pt x="40" y="338"/>
                </a:cubicBezTo>
                <a:cubicBezTo>
                  <a:pt x="37" y="338"/>
                  <a:pt x="37" y="338"/>
                  <a:pt x="37" y="338"/>
                </a:cubicBezTo>
                <a:cubicBezTo>
                  <a:pt x="36" y="340"/>
                  <a:pt x="36" y="340"/>
                  <a:pt x="36" y="340"/>
                </a:cubicBezTo>
                <a:cubicBezTo>
                  <a:pt x="33" y="343"/>
                  <a:pt x="33" y="343"/>
                  <a:pt x="33" y="343"/>
                </a:cubicBezTo>
                <a:cubicBezTo>
                  <a:pt x="32" y="344"/>
                  <a:pt x="32" y="344"/>
                  <a:pt x="32" y="344"/>
                </a:cubicBezTo>
                <a:cubicBezTo>
                  <a:pt x="33" y="346"/>
                  <a:pt x="33" y="346"/>
                  <a:pt x="33" y="346"/>
                </a:cubicBezTo>
                <a:cubicBezTo>
                  <a:pt x="35" y="346"/>
                  <a:pt x="35" y="346"/>
                  <a:pt x="35" y="346"/>
                </a:cubicBezTo>
                <a:cubicBezTo>
                  <a:pt x="36" y="344"/>
                  <a:pt x="36" y="344"/>
                  <a:pt x="36" y="344"/>
                </a:cubicBezTo>
                <a:cubicBezTo>
                  <a:pt x="39" y="343"/>
                  <a:pt x="39" y="343"/>
                  <a:pt x="39" y="343"/>
                </a:cubicBezTo>
                <a:cubicBezTo>
                  <a:pt x="40" y="344"/>
                  <a:pt x="40" y="344"/>
                  <a:pt x="40" y="344"/>
                </a:cubicBezTo>
                <a:cubicBezTo>
                  <a:pt x="42" y="344"/>
                  <a:pt x="42" y="344"/>
                  <a:pt x="42" y="344"/>
                </a:cubicBezTo>
                <a:cubicBezTo>
                  <a:pt x="39" y="347"/>
                  <a:pt x="39" y="347"/>
                  <a:pt x="39" y="347"/>
                </a:cubicBezTo>
                <a:cubicBezTo>
                  <a:pt x="35" y="351"/>
                  <a:pt x="35" y="351"/>
                  <a:pt x="35" y="351"/>
                </a:cubicBezTo>
                <a:cubicBezTo>
                  <a:pt x="36" y="351"/>
                  <a:pt x="36" y="351"/>
                  <a:pt x="36" y="351"/>
                </a:cubicBezTo>
                <a:cubicBezTo>
                  <a:pt x="39" y="350"/>
                  <a:pt x="39" y="350"/>
                  <a:pt x="39" y="350"/>
                </a:cubicBezTo>
                <a:cubicBezTo>
                  <a:pt x="39" y="351"/>
                  <a:pt x="39" y="351"/>
                  <a:pt x="39" y="351"/>
                </a:cubicBezTo>
                <a:cubicBezTo>
                  <a:pt x="39" y="353"/>
                  <a:pt x="39" y="353"/>
                  <a:pt x="39" y="353"/>
                </a:cubicBezTo>
                <a:cubicBezTo>
                  <a:pt x="47" y="349"/>
                  <a:pt x="47" y="349"/>
                  <a:pt x="47" y="349"/>
                </a:cubicBezTo>
                <a:cubicBezTo>
                  <a:pt x="47" y="350"/>
                  <a:pt x="47" y="350"/>
                  <a:pt x="47" y="350"/>
                </a:cubicBezTo>
                <a:cubicBezTo>
                  <a:pt x="52" y="350"/>
                  <a:pt x="52" y="350"/>
                  <a:pt x="52" y="350"/>
                </a:cubicBezTo>
                <a:cubicBezTo>
                  <a:pt x="49" y="351"/>
                  <a:pt x="49" y="351"/>
                  <a:pt x="49" y="351"/>
                </a:cubicBezTo>
                <a:cubicBezTo>
                  <a:pt x="49" y="353"/>
                  <a:pt x="49" y="353"/>
                  <a:pt x="49" y="353"/>
                </a:cubicBezTo>
                <a:cubicBezTo>
                  <a:pt x="47" y="351"/>
                  <a:pt x="47" y="351"/>
                  <a:pt x="47" y="351"/>
                </a:cubicBezTo>
                <a:cubicBezTo>
                  <a:pt x="45" y="351"/>
                  <a:pt x="45" y="351"/>
                  <a:pt x="45" y="351"/>
                </a:cubicBezTo>
                <a:cubicBezTo>
                  <a:pt x="40" y="353"/>
                  <a:pt x="40" y="353"/>
                  <a:pt x="40" y="353"/>
                </a:cubicBezTo>
                <a:cubicBezTo>
                  <a:pt x="37" y="356"/>
                  <a:pt x="37" y="356"/>
                  <a:pt x="37" y="356"/>
                </a:cubicBezTo>
                <a:cubicBezTo>
                  <a:pt x="35" y="357"/>
                  <a:pt x="35" y="357"/>
                  <a:pt x="35" y="357"/>
                </a:cubicBezTo>
                <a:cubicBezTo>
                  <a:pt x="33" y="359"/>
                  <a:pt x="33" y="359"/>
                  <a:pt x="33" y="359"/>
                </a:cubicBezTo>
                <a:cubicBezTo>
                  <a:pt x="32" y="363"/>
                  <a:pt x="32" y="363"/>
                  <a:pt x="32" y="363"/>
                </a:cubicBezTo>
                <a:cubicBezTo>
                  <a:pt x="30" y="364"/>
                  <a:pt x="30" y="364"/>
                  <a:pt x="30" y="364"/>
                </a:cubicBezTo>
                <a:cubicBezTo>
                  <a:pt x="32" y="364"/>
                  <a:pt x="32" y="364"/>
                  <a:pt x="32" y="364"/>
                </a:cubicBezTo>
                <a:cubicBezTo>
                  <a:pt x="29" y="366"/>
                  <a:pt x="29" y="366"/>
                  <a:pt x="29" y="366"/>
                </a:cubicBezTo>
                <a:cubicBezTo>
                  <a:pt x="29" y="367"/>
                  <a:pt x="29" y="367"/>
                  <a:pt x="29" y="367"/>
                </a:cubicBezTo>
                <a:cubicBezTo>
                  <a:pt x="30" y="367"/>
                  <a:pt x="30" y="367"/>
                  <a:pt x="30" y="367"/>
                </a:cubicBezTo>
                <a:cubicBezTo>
                  <a:pt x="29" y="369"/>
                  <a:pt x="29" y="369"/>
                  <a:pt x="29" y="369"/>
                </a:cubicBezTo>
                <a:cubicBezTo>
                  <a:pt x="30" y="370"/>
                  <a:pt x="30" y="370"/>
                  <a:pt x="30" y="370"/>
                </a:cubicBezTo>
                <a:cubicBezTo>
                  <a:pt x="33" y="370"/>
                  <a:pt x="33" y="370"/>
                  <a:pt x="33" y="370"/>
                </a:cubicBezTo>
                <a:cubicBezTo>
                  <a:pt x="32" y="369"/>
                  <a:pt x="32" y="369"/>
                  <a:pt x="32" y="369"/>
                </a:cubicBezTo>
                <a:cubicBezTo>
                  <a:pt x="36" y="370"/>
                  <a:pt x="36" y="370"/>
                  <a:pt x="36" y="370"/>
                </a:cubicBezTo>
                <a:cubicBezTo>
                  <a:pt x="39" y="369"/>
                  <a:pt x="39" y="369"/>
                  <a:pt x="39" y="369"/>
                </a:cubicBezTo>
                <a:cubicBezTo>
                  <a:pt x="40" y="367"/>
                  <a:pt x="40" y="367"/>
                  <a:pt x="40" y="367"/>
                </a:cubicBezTo>
                <a:cubicBezTo>
                  <a:pt x="40" y="369"/>
                  <a:pt x="40" y="369"/>
                  <a:pt x="40" y="369"/>
                </a:cubicBezTo>
                <a:cubicBezTo>
                  <a:pt x="39" y="370"/>
                  <a:pt x="39" y="370"/>
                  <a:pt x="39" y="370"/>
                </a:cubicBezTo>
                <a:cubicBezTo>
                  <a:pt x="40" y="370"/>
                  <a:pt x="40" y="370"/>
                  <a:pt x="40" y="370"/>
                </a:cubicBezTo>
                <a:cubicBezTo>
                  <a:pt x="42" y="370"/>
                  <a:pt x="42" y="370"/>
                  <a:pt x="42" y="370"/>
                </a:cubicBezTo>
                <a:cubicBezTo>
                  <a:pt x="42" y="371"/>
                  <a:pt x="42" y="371"/>
                  <a:pt x="42" y="371"/>
                </a:cubicBezTo>
                <a:cubicBezTo>
                  <a:pt x="39" y="373"/>
                  <a:pt x="39" y="373"/>
                  <a:pt x="39" y="373"/>
                </a:cubicBezTo>
                <a:cubicBezTo>
                  <a:pt x="42" y="373"/>
                  <a:pt x="42" y="373"/>
                  <a:pt x="42" y="373"/>
                </a:cubicBezTo>
                <a:cubicBezTo>
                  <a:pt x="39" y="374"/>
                  <a:pt x="39" y="374"/>
                  <a:pt x="39" y="374"/>
                </a:cubicBezTo>
                <a:cubicBezTo>
                  <a:pt x="40" y="374"/>
                  <a:pt x="40" y="374"/>
                  <a:pt x="40" y="374"/>
                </a:cubicBezTo>
                <a:cubicBezTo>
                  <a:pt x="42" y="374"/>
                  <a:pt x="42" y="374"/>
                  <a:pt x="42" y="374"/>
                </a:cubicBezTo>
                <a:cubicBezTo>
                  <a:pt x="43" y="376"/>
                  <a:pt x="43" y="376"/>
                  <a:pt x="43" y="376"/>
                </a:cubicBezTo>
                <a:cubicBezTo>
                  <a:pt x="45" y="373"/>
                  <a:pt x="45" y="373"/>
                  <a:pt x="45" y="373"/>
                </a:cubicBezTo>
                <a:cubicBezTo>
                  <a:pt x="46" y="373"/>
                  <a:pt x="46" y="373"/>
                  <a:pt x="46" y="373"/>
                </a:cubicBezTo>
                <a:cubicBezTo>
                  <a:pt x="45" y="376"/>
                  <a:pt x="45" y="376"/>
                  <a:pt x="45" y="376"/>
                </a:cubicBezTo>
                <a:cubicBezTo>
                  <a:pt x="46" y="376"/>
                  <a:pt x="46" y="376"/>
                  <a:pt x="46" y="376"/>
                </a:cubicBezTo>
                <a:cubicBezTo>
                  <a:pt x="49" y="376"/>
                  <a:pt x="49" y="376"/>
                  <a:pt x="49" y="376"/>
                </a:cubicBezTo>
                <a:cubicBezTo>
                  <a:pt x="49" y="377"/>
                  <a:pt x="49" y="377"/>
                  <a:pt x="49" y="377"/>
                </a:cubicBezTo>
                <a:cubicBezTo>
                  <a:pt x="50" y="377"/>
                  <a:pt x="50" y="377"/>
                  <a:pt x="50" y="377"/>
                </a:cubicBezTo>
                <a:cubicBezTo>
                  <a:pt x="52" y="376"/>
                  <a:pt x="52" y="376"/>
                  <a:pt x="52" y="376"/>
                </a:cubicBezTo>
                <a:cubicBezTo>
                  <a:pt x="53" y="376"/>
                  <a:pt x="53" y="376"/>
                  <a:pt x="53" y="376"/>
                </a:cubicBezTo>
                <a:cubicBezTo>
                  <a:pt x="52" y="377"/>
                  <a:pt x="52" y="377"/>
                  <a:pt x="52" y="377"/>
                </a:cubicBezTo>
                <a:cubicBezTo>
                  <a:pt x="50" y="380"/>
                  <a:pt x="50" y="380"/>
                  <a:pt x="50" y="380"/>
                </a:cubicBezTo>
                <a:cubicBezTo>
                  <a:pt x="47" y="381"/>
                  <a:pt x="47" y="381"/>
                  <a:pt x="47" y="381"/>
                </a:cubicBezTo>
                <a:cubicBezTo>
                  <a:pt x="47" y="383"/>
                  <a:pt x="47" y="383"/>
                  <a:pt x="47" y="383"/>
                </a:cubicBezTo>
                <a:cubicBezTo>
                  <a:pt x="49" y="384"/>
                  <a:pt x="49" y="384"/>
                  <a:pt x="49" y="384"/>
                </a:cubicBezTo>
                <a:cubicBezTo>
                  <a:pt x="53" y="384"/>
                  <a:pt x="53" y="384"/>
                  <a:pt x="53" y="384"/>
                </a:cubicBezTo>
                <a:cubicBezTo>
                  <a:pt x="55" y="383"/>
                  <a:pt x="55" y="383"/>
                  <a:pt x="55" y="383"/>
                </a:cubicBezTo>
                <a:cubicBezTo>
                  <a:pt x="55" y="381"/>
                  <a:pt x="55" y="381"/>
                  <a:pt x="55" y="381"/>
                </a:cubicBezTo>
                <a:cubicBezTo>
                  <a:pt x="56" y="381"/>
                  <a:pt x="56" y="381"/>
                  <a:pt x="56" y="381"/>
                </a:cubicBezTo>
                <a:cubicBezTo>
                  <a:pt x="55" y="384"/>
                  <a:pt x="55" y="384"/>
                  <a:pt x="55" y="384"/>
                </a:cubicBezTo>
                <a:cubicBezTo>
                  <a:pt x="55" y="386"/>
                  <a:pt x="55" y="386"/>
                  <a:pt x="55" y="386"/>
                </a:cubicBezTo>
                <a:cubicBezTo>
                  <a:pt x="53" y="387"/>
                  <a:pt x="53" y="387"/>
                  <a:pt x="53" y="387"/>
                </a:cubicBezTo>
                <a:cubicBezTo>
                  <a:pt x="53" y="386"/>
                  <a:pt x="53" y="386"/>
                  <a:pt x="53" y="386"/>
                </a:cubicBezTo>
                <a:cubicBezTo>
                  <a:pt x="52" y="386"/>
                  <a:pt x="52" y="386"/>
                  <a:pt x="52" y="386"/>
                </a:cubicBezTo>
                <a:cubicBezTo>
                  <a:pt x="52" y="387"/>
                  <a:pt x="52" y="387"/>
                  <a:pt x="52" y="387"/>
                </a:cubicBezTo>
                <a:cubicBezTo>
                  <a:pt x="53" y="389"/>
                  <a:pt x="53" y="389"/>
                  <a:pt x="53" y="389"/>
                </a:cubicBezTo>
                <a:cubicBezTo>
                  <a:pt x="56" y="389"/>
                  <a:pt x="56" y="389"/>
                  <a:pt x="56" y="389"/>
                </a:cubicBezTo>
                <a:cubicBezTo>
                  <a:pt x="59" y="387"/>
                  <a:pt x="59" y="387"/>
                  <a:pt x="59" y="387"/>
                </a:cubicBezTo>
                <a:cubicBezTo>
                  <a:pt x="59" y="390"/>
                  <a:pt x="59" y="390"/>
                  <a:pt x="59" y="390"/>
                </a:cubicBezTo>
                <a:cubicBezTo>
                  <a:pt x="62" y="390"/>
                  <a:pt x="62" y="390"/>
                  <a:pt x="62" y="390"/>
                </a:cubicBezTo>
                <a:cubicBezTo>
                  <a:pt x="59" y="392"/>
                  <a:pt x="59" y="392"/>
                  <a:pt x="59" y="392"/>
                </a:cubicBezTo>
                <a:cubicBezTo>
                  <a:pt x="57" y="392"/>
                  <a:pt x="57" y="392"/>
                  <a:pt x="57" y="392"/>
                </a:cubicBezTo>
                <a:cubicBezTo>
                  <a:pt x="56" y="393"/>
                  <a:pt x="56" y="393"/>
                  <a:pt x="56" y="393"/>
                </a:cubicBezTo>
                <a:cubicBezTo>
                  <a:pt x="57" y="393"/>
                  <a:pt x="57" y="393"/>
                  <a:pt x="57" y="393"/>
                </a:cubicBezTo>
                <a:cubicBezTo>
                  <a:pt x="56" y="394"/>
                  <a:pt x="56" y="394"/>
                  <a:pt x="56" y="394"/>
                </a:cubicBezTo>
                <a:cubicBezTo>
                  <a:pt x="57" y="394"/>
                  <a:pt x="57" y="394"/>
                  <a:pt x="57" y="394"/>
                </a:cubicBezTo>
                <a:cubicBezTo>
                  <a:pt x="59" y="396"/>
                  <a:pt x="59" y="396"/>
                  <a:pt x="59" y="396"/>
                </a:cubicBezTo>
                <a:cubicBezTo>
                  <a:pt x="59" y="394"/>
                  <a:pt x="59" y="394"/>
                  <a:pt x="59" y="394"/>
                </a:cubicBezTo>
                <a:cubicBezTo>
                  <a:pt x="351" y="394"/>
                  <a:pt x="351" y="394"/>
                  <a:pt x="351" y="394"/>
                </a:cubicBezTo>
                <a:cubicBezTo>
                  <a:pt x="353" y="390"/>
                  <a:pt x="353" y="390"/>
                  <a:pt x="353" y="390"/>
                </a:cubicBezTo>
                <a:cubicBezTo>
                  <a:pt x="354" y="389"/>
                  <a:pt x="354" y="389"/>
                  <a:pt x="354" y="389"/>
                </a:cubicBezTo>
                <a:cubicBezTo>
                  <a:pt x="356" y="392"/>
                  <a:pt x="356" y="392"/>
                  <a:pt x="356" y="392"/>
                </a:cubicBezTo>
                <a:cubicBezTo>
                  <a:pt x="354" y="396"/>
                  <a:pt x="354" y="396"/>
                  <a:pt x="354" y="396"/>
                </a:cubicBezTo>
                <a:cubicBezTo>
                  <a:pt x="354" y="397"/>
                  <a:pt x="354" y="397"/>
                  <a:pt x="354" y="397"/>
                </a:cubicBezTo>
                <a:cubicBezTo>
                  <a:pt x="356" y="399"/>
                  <a:pt x="356" y="399"/>
                  <a:pt x="356" y="399"/>
                </a:cubicBezTo>
                <a:cubicBezTo>
                  <a:pt x="358" y="399"/>
                  <a:pt x="358" y="399"/>
                  <a:pt x="358" y="399"/>
                </a:cubicBezTo>
                <a:cubicBezTo>
                  <a:pt x="360" y="399"/>
                  <a:pt x="360" y="399"/>
                  <a:pt x="360" y="399"/>
                </a:cubicBezTo>
                <a:cubicBezTo>
                  <a:pt x="361" y="400"/>
                  <a:pt x="361" y="400"/>
                  <a:pt x="361" y="400"/>
                </a:cubicBezTo>
                <a:cubicBezTo>
                  <a:pt x="361" y="402"/>
                  <a:pt x="361" y="402"/>
                  <a:pt x="361" y="402"/>
                </a:cubicBezTo>
                <a:cubicBezTo>
                  <a:pt x="364" y="400"/>
                  <a:pt x="364" y="400"/>
                  <a:pt x="364" y="400"/>
                </a:cubicBezTo>
                <a:cubicBezTo>
                  <a:pt x="367" y="399"/>
                  <a:pt x="367" y="399"/>
                  <a:pt x="367" y="399"/>
                </a:cubicBezTo>
                <a:cubicBezTo>
                  <a:pt x="370" y="400"/>
                  <a:pt x="370" y="400"/>
                  <a:pt x="370" y="400"/>
                </a:cubicBezTo>
                <a:cubicBezTo>
                  <a:pt x="373" y="400"/>
                  <a:pt x="373" y="400"/>
                  <a:pt x="373" y="400"/>
                </a:cubicBezTo>
                <a:cubicBezTo>
                  <a:pt x="373" y="402"/>
                  <a:pt x="373" y="402"/>
                  <a:pt x="373" y="402"/>
                </a:cubicBezTo>
                <a:cubicBezTo>
                  <a:pt x="374" y="403"/>
                  <a:pt x="374" y="403"/>
                  <a:pt x="374" y="403"/>
                </a:cubicBezTo>
                <a:cubicBezTo>
                  <a:pt x="374" y="404"/>
                  <a:pt x="374" y="404"/>
                  <a:pt x="374" y="404"/>
                </a:cubicBezTo>
                <a:cubicBezTo>
                  <a:pt x="376" y="403"/>
                  <a:pt x="376" y="403"/>
                  <a:pt x="376" y="403"/>
                </a:cubicBezTo>
                <a:cubicBezTo>
                  <a:pt x="377" y="404"/>
                  <a:pt x="377" y="404"/>
                  <a:pt x="377" y="404"/>
                </a:cubicBezTo>
                <a:cubicBezTo>
                  <a:pt x="379" y="404"/>
                  <a:pt x="379" y="404"/>
                  <a:pt x="379" y="404"/>
                </a:cubicBezTo>
                <a:cubicBezTo>
                  <a:pt x="380" y="406"/>
                  <a:pt x="380" y="406"/>
                  <a:pt x="380" y="406"/>
                </a:cubicBezTo>
                <a:cubicBezTo>
                  <a:pt x="381" y="407"/>
                  <a:pt x="381" y="407"/>
                  <a:pt x="381" y="407"/>
                </a:cubicBezTo>
                <a:cubicBezTo>
                  <a:pt x="386" y="406"/>
                  <a:pt x="386" y="406"/>
                  <a:pt x="386" y="406"/>
                </a:cubicBezTo>
                <a:cubicBezTo>
                  <a:pt x="390" y="404"/>
                  <a:pt x="390" y="404"/>
                  <a:pt x="390" y="404"/>
                </a:cubicBezTo>
                <a:cubicBezTo>
                  <a:pt x="390" y="406"/>
                  <a:pt x="390" y="406"/>
                  <a:pt x="390" y="406"/>
                </a:cubicBezTo>
                <a:cubicBezTo>
                  <a:pt x="391" y="406"/>
                  <a:pt x="391" y="406"/>
                  <a:pt x="391" y="406"/>
                </a:cubicBezTo>
                <a:cubicBezTo>
                  <a:pt x="394" y="406"/>
                  <a:pt x="394" y="406"/>
                  <a:pt x="394" y="406"/>
                </a:cubicBezTo>
                <a:cubicBezTo>
                  <a:pt x="395" y="406"/>
                  <a:pt x="395" y="406"/>
                  <a:pt x="395" y="406"/>
                </a:cubicBezTo>
                <a:cubicBezTo>
                  <a:pt x="397" y="407"/>
                  <a:pt x="397" y="407"/>
                  <a:pt x="397" y="407"/>
                </a:cubicBezTo>
                <a:cubicBezTo>
                  <a:pt x="400" y="407"/>
                  <a:pt x="400" y="407"/>
                  <a:pt x="400" y="407"/>
                </a:cubicBezTo>
                <a:cubicBezTo>
                  <a:pt x="404" y="406"/>
                  <a:pt x="404" y="406"/>
                  <a:pt x="404" y="406"/>
                </a:cubicBezTo>
                <a:cubicBezTo>
                  <a:pt x="407" y="404"/>
                  <a:pt x="407" y="404"/>
                  <a:pt x="407" y="404"/>
                </a:cubicBezTo>
                <a:cubicBezTo>
                  <a:pt x="410" y="402"/>
                  <a:pt x="410" y="402"/>
                  <a:pt x="410" y="402"/>
                </a:cubicBezTo>
                <a:cubicBezTo>
                  <a:pt x="414" y="400"/>
                  <a:pt x="414" y="400"/>
                  <a:pt x="414" y="400"/>
                </a:cubicBezTo>
                <a:cubicBezTo>
                  <a:pt x="412" y="403"/>
                  <a:pt x="412" y="403"/>
                  <a:pt x="412" y="403"/>
                </a:cubicBezTo>
                <a:cubicBezTo>
                  <a:pt x="413" y="403"/>
                  <a:pt x="413" y="403"/>
                  <a:pt x="413" y="403"/>
                </a:cubicBezTo>
                <a:cubicBezTo>
                  <a:pt x="414" y="402"/>
                  <a:pt x="414" y="402"/>
                  <a:pt x="414" y="402"/>
                </a:cubicBezTo>
                <a:cubicBezTo>
                  <a:pt x="419" y="397"/>
                  <a:pt x="419" y="397"/>
                  <a:pt x="419" y="397"/>
                </a:cubicBezTo>
                <a:cubicBezTo>
                  <a:pt x="420" y="397"/>
                  <a:pt x="420" y="397"/>
                  <a:pt x="420" y="397"/>
                </a:cubicBezTo>
                <a:cubicBezTo>
                  <a:pt x="419" y="399"/>
                  <a:pt x="419" y="399"/>
                  <a:pt x="419" y="399"/>
                </a:cubicBezTo>
                <a:cubicBezTo>
                  <a:pt x="417" y="400"/>
                  <a:pt x="417" y="400"/>
                  <a:pt x="417" y="400"/>
                </a:cubicBezTo>
                <a:cubicBezTo>
                  <a:pt x="416" y="402"/>
                  <a:pt x="416" y="402"/>
                  <a:pt x="416" y="402"/>
                </a:cubicBezTo>
                <a:cubicBezTo>
                  <a:pt x="419" y="400"/>
                  <a:pt x="419" y="400"/>
                  <a:pt x="419" y="400"/>
                </a:cubicBezTo>
                <a:cubicBezTo>
                  <a:pt x="422" y="400"/>
                  <a:pt x="422" y="400"/>
                  <a:pt x="422" y="400"/>
                </a:cubicBezTo>
                <a:cubicBezTo>
                  <a:pt x="423" y="399"/>
                  <a:pt x="423" y="399"/>
                  <a:pt x="423" y="399"/>
                </a:cubicBezTo>
                <a:cubicBezTo>
                  <a:pt x="423" y="396"/>
                  <a:pt x="423" y="396"/>
                  <a:pt x="423" y="396"/>
                </a:cubicBezTo>
                <a:cubicBezTo>
                  <a:pt x="423" y="394"/>
                  <a:pt x="423" y="394"/>
                  <a:pt x="423" y="394"/>
                </a:cubicBezTo>
                <a:cubicBezTo>
                  <a:pt x="424" y="394"/>
                  <a:pt x="424" y="394"/>
                  <a:pt x="424" y="394"/>
                </a:cubicBezTo>
                <a:cubicBezTo>
                  <a:pt x="430" y="397"/>
                  <a:pt x="430" y="397"/>
                  <a:pt x="430" y="397"/>
                </a:cubicBezTo>
                <a:cubicBezTo>
                  <a:pt x="432" y="397"/>
                  <a:pt x="432" y="397"/>
                  <a:pt x="432" y="397"/>
                </a:cubicBezTo>
                <a:cubicBezTo>
                  <a:pt x="434" y="397"/>
                  <a:pt x="434" y="397"/>
                  <a:pt x="434" y="397"/>
                </a:cubicBezTo>
                <a:cubicBezTo>
                  <a:pt x="437" y="397"/>
                  <a:pt x="437" y="397"/>
                  <a:pt x="437" y="397"/>
                </a:cubicBezTo>
                <a:cubicBezTo>
                  <a:pt x="440" y="399"/>
                  <a:pt x="440" y="399"/>
                  <a:pt x="440" y="399"/>
                </a:cubicBezTo>
                <a:cubicBezTo>
                  <a:pt x="442" y="399"/>
                  <a:pt x="442" y="399"/>
                  <a:pt x="442" y="399"/>
                </a:cubicBezTo>
                <a:cubicBezTo>
                  <a:pt x="442" y="402"/>
                  <a:pt x="442" y="402"/>
                  <a:pt x="442" y="402"/>
                </a:cubicBezTo>
                <a:cubicBezTo>
                  <a:pt x="440" y="404"/>
                  <a:pt x="440" y="404"/>
                  <a:pt x="440" y="404"/>
                </a:cubicBezTo>
                <a:cubicBezTo>
                  <a:pt x="440" y="406"/>
                  <a:pt x="440" y="406"/>
                  <a:pt x="440" y="406"/>
                </a:cubicBezTo>
                <a:cubicBezTo>
                  <a:pt x="442" y="407"/>
                  <a:pt x="442" y="407"/>
                  <a:pt x="442" y="407"/>
                </a:cubicBezTo>
                <a:cubicBezTo>
                  <a:pt x="443" y="409"/>
                  <a:pt x="443" y="409"/>
                  <a:pt x="443" y="409"/>
                </a:cubicBezTo>
                <a:cubicBezTo>
                  <a:pt x="446" y="409"/>
                  <a:pt x="446" y="409"/>
                  <a:pt x="446" y="409"/>
                </a:cubicBezTo>
                <a:cubicBezTo>
                  <a:pt x="452" y="409"/>
                  <a:pt x="452" y="409"/>
                  <a:pt x="452" y="409"/>
                </a:cubicBezTo>
                <a:cubicBezTo>
                  <a:pt x="449" y="412"/>
                  <a:pt x="449" y="412"/>
                  <a:pt x="449" y="412"/>
                </a:cubicBezTo>
                <a:cubicBezTo>
                  <a:pt x="449" y="413"/>
                  <a:pt x="449" y="413"/>
                  <a:pt x="449" y="413"/>
                </a:cubicBezTo>
                <a:cubicBezTo>
                  <a:pt x="449" y="414"/>
                  <a:pt x="449" y="414"/>
                  <a:pt x="449" y="414"/>
                </a:cubicBezTo>
                <a:cubicBezTo>
                  <a:pt x="450" y="416"/>
                  <a:pt x="450" y="416"/>
                  <a:pt x="450" y="416"/>
                </a:cubicBezTo>
                <a:cubicBezTo>
                  <a:pt x="449" y="419"/>
                  <a:pt x="449" y="419"/>
                  <a:pt x="449" y="419"/>
                </a:cubicBezTo>
                <a:cubicBezTo>
                  <a:pt x="447" y="420"/>
                  <a:pt x="447" y="420"/>
                  <a:pt x="447" y="420"/>
                </a:cubicBezTo>
                <a:cubicBezTo>
                  <a:pt x="447" y="422"/>
                  <a:pt x="447" y="422"/>
                  <a:pt x="447" y="422"/>
                </a:cubicBezTo>
                <a:cubicBezTo>
                  <a:pt x="449" y="422"/>
                  <a:pt x="449" y="422"/>
                  <a:pt x="449" y="422"/>
                </a:cubicBezTo>
                <a:cubicBezTo>
                  <a:pt x="450" y="423"/>
                  <a:pt x="450" y="423"/>
                  <a:pt x="450" y="423"/>
                </a:cubicBezTo>
                <a:cubicBezTo>
                  <a:pt x="449" y="423"/>
                  <a:pt x="449" y="423"/>
                  <a:pt x="449" y="423"/>
                </a:cubicBezTo>
                <a:cubicBezTo>
                  <a:pt x="447" y="424"/>
                  <a:pt x="447" y="424"/>
                  <a:pt x="447" y="424"/>
                </a:cubicBezTo>
                <a:cubicBezTo>
                  <a:pt x="449" y="424"/>
                  <a:pt x="449" y="424"/>
                  <a:pt x="449" y="424"/>
                </a:cubicBezTo>
                <a:cubicBezTo>
                  <a:pt x="446" y="427"/>
                  <a:pt x="446" y="427"/>
                  <a:pt x="446" y="427"/>
                </a:cubicBezTo>
                <a:cubicBezTo>
                  <a:pt x="447" y="427"/>
                  <a:pt x="447" y="427"/>
                  <a:pt x="447" y="427"/>
                </a:cubicBezTo>
                <a:cubicBezTo>
                  <a:pt x="449" y="427"/>
                  <a:pt x="449" y="427"/>
                  <a:pt x="449" y="427"/>
                </a:cubicBezTo>
                <a:cubicBezTo>
                  <a:pt x="450" y="429"/>
                  <a:pt x="450" y="429"/>
                  <a:pt x="450" y="429"/>
                </a:cubicBezTo>
                <a:cubicBezTo>
                  <a:pt x="449" y="430"/>
                  <a:pt x="449" y="430"/>
                  <a:pt x="449" y="430"/>
                </a:cubicBezTo>
                <a:cubicBezTo>
                  <a:pt x="452" y="430"/>
                  <a:pt x="452" y="430"/>
                  <a:pt x="452" y="430"/>
                </a:cubicBezTo>
                <a:cubicBezTo>
                  <a:pt x="455" y="430"/>
                  <a:pt x="455" y="430"/>
                  <a:pt x="455" y="430"/>
                </a:cubicBezTo>
                <a:cubicBezTo>
                  <a:pt x="462" y="432"/>
                  <a:pt x="462" y="432"/>
                  <a:pt x="462" y="432"/>
                </a:cubicBezTo>
                <a:cubicBezTo>
                  <a:pt x="465" y="432"/>
                  <a:pt x="465" y="432"/>
                  <a:pt x="465" y="432"/>
                </a:cubicBezTo>
                <a:cubicBezTo>
                  <a:pt x="469" y="432"/>
                  <a:pt x="469" y="432"/>
                  <a:pt x="469" y="432"/>
                </a:cubicBezTo>
                <a:cubicBezTo>
                  <a:pt x="472" y="433"/>
                  <a:pt x="472" y="433"/>
                  <a:pt x="472" y="433"/>
                </a:cubicBezTo>
                <a:cubicBezTo>
                  <a:pt x="473" y="433"/>
                  <a:pt x="473" y="433"/>
                  <a:pt x="473" y="433"/>
                </a:cubicBezTo>
                <a:cubicBezTo>
                  <a:pt x="473" y="435"/>
                  <a:pt x="473" y="435"/>
                  <a:pt x="473" y="435"/>
                </a:cubicBezTo>
                <a:cubicBezTo>
                  <a:pt x="475" y="435"/>
                  <a:pt x="475" y="435"/>
                  <a:pt x="475" y="435"/>
                </a:cubicBezTo>
                <a:cubicBezTo>
                  <a:pt x="476" y="435"/>
                  <a:pt x="476" y="435"/>
                  <a:pt x="476" y="435"/>
                </a:cubicBezTo>
                <a:cubicBezTo>
                  <a:pt x="477" y="435"/>
                  <a:pt x="477" y="435"/>
                  <a:pt x="477" y="435"/>
                </a:cubicBezTo>
                <a:cubicBezTo>
                  <a:pt x="479" y="435"/>
                  <a:pt x="479" y="435"/>
                  <a:pt x="479" y="435"/>
                </a:cubicBezTo>
                <a:cubicBezTo>
                  <a:pt x="479" y="436"/>
                  <a:pt x="479" y="436"/>
                  <a:pt x="479" y="436"/>
                </a:cubicBezTo>
                <a:cubicBezTo>
                  <a:pt x="482" y="436"/>
                  <a:pt x="482" y="436"/>
                  <a:pt x="482" y="436"/>
                </a:cubicBezTo>
                <a:cubicBezTo>
                  <a:pt x="483" y="437"/>
                  <a:pt x="483" y="437"/>
                  <a:pt x="483" y="437"/>
                </a:cubicBezTo>
                <a:cubicBezTo>
                  <a:pt x="483" y="439"/>
                  <a:pt x="483" y="439"/>
                  <a:pt x="483" y="439"/>
                </a:cubicBezTo>
                <a:cubicBezTo>
                  <a:pt x="483" y="440"/>
                  <a:pt x="483" y="440"/>
                  <a:pt x="483" y="440"/>
                </a:cubicBezTo>
                <a:cubicBezTo>
                  <a:pt x="485" y="440"/>
                  <a:pt x="485" y="440"/>
                  <a:pt x="485" y="440"/>
                </a:cubicBezTo>
                <a:cubicBezTo>
                  <a:pt x="485" y="442"/>
                  <a:pt x="485" y="442"/>
                  <a:pt x="485" y="442"/>
                </a:cubicBezTo>
                <a:cubicBezTo>
                  <a:pt x="485" y="443"/>
                  <a:pt x="485" y="443"/>
                  <a:pt x="485" y="443"/>
                </a:cubicBezTo>
                <a:cubicBezTo>
                  <a:pt x="486" y="443"/>
                  <a:pt x="486" y="443"/>
                  <a:pt x="486" y="443"/>
                </a:cubicBezTo>
                <a:cubicBezTo>
                  <a:pt x="486" y="445"/>
                  <a:pt x="486" y="445"/>
                  <a:pt x="486" y="445"/>
                </a:cubicBezTo>
                <a:cubicBezTo>
                  <a:pt x="486" y="446"/>
                  <a:pt x="486" y="446"/>
                  <a:pt x="486" y="446"/>
                </a:cubicBezTo>
                <a:cubicBezTo>
                  <a:pt x="485" y="446"/>
                  <a:pt x="485" y="446"/>
                  <a:pt x="485" y="446"/>
                </a:cubicBezTo>
                <a:cubicBezTo>
                  <a:pt x="486" y="447"/>
                  <a:pt x="486" y="447"/>
                  <a:pt x="486" y="447"/>
                </a:cubicBezTo>
                <a:cubicBezTo>
                  <a:pt x="487" y="450"/>
                  <a:pt x="487" y="450"/>
                  <a:pt x="487" y="450"/>
                </a:cubicBezTo>
                <a:cubicBezTo>
                  <a:pt x="486" y="450"/>
                  <a:pt x="486" y="450"/>
                  <a:pt x="486" y="450"/>
                </a:cubicBezTo>
                <a:cubicBezTo>
                  <a:pt x="485" y="450"/>
                  <a:pt x="485" y="450"/>
                  <a:pt x="485" y="450"/>
                </a:cubicBezTo>
                <a:cubicBezTo>
                  <a:pt x="483" y="450"/>
                  <a:pt x="483" y="450"/>
                  <a:pt x="483" y="450"/>
                </a:cubicBezTo>
                <a:cubicBezTo>
                  <a:pt x="483" y="453"/>
                  <a:pt x="483" y="453"/>
                  <a:pt x="483" y="453"/>
                </a:cubicBezTo>
                <a:cubicBezTo>
                  <a:pt x="483" y="455"/>
                  <a:pt x="483" y="455"/>
                  <a:pt x="483" y="455"/>
                </a:cubicBezTo>
                <a:cubicBezTo>
                  <a:pt x="482" y="455"/>
                  <a:pt x="482" y="455"/>
                  <a:pt x="482" y="455"/>
                </a:cubicBezTo>
                <a:cubicBezTo>
                  <a:pt x="479" y="455"/>
                  <a:pt x="479" y="455"/>
                  <a:pt x="479" y="455"/>
                </a:cubicBezTo>
                <a:cubicBezTo>
                  <a:pt x="477" y="453"/>
                  <a:pt x="477" y="453"/>
                  <a:pt x="477" y="453"/>
                </a:cubicBezTo>
                <a:cubicBezTo>
                  <a:pt x="476" y="452"/>
                  <a:pt x="476" y="452"/>
                  <a:pt x="476" y="452"/>
                </a:cubicBezTo>
                <a:cubicBezTo>
                  <a:pt x="473" y="453"/>
                  <a:pt x="473" y="453"/>
                  <a:pt x="473" y="453"/>
                </a:cubicBezTo>
                <a:cubicBezTo>
                  <a:pt x="475" y="450"/>
                  <a:pt x="475" y="450"/>
                  <a:pt x="475" y="450"/>
                </a:cubicBezTo>
                <a:cubicBezTo>
                  <a:pt x="472" y="452"/>
                  <a:pt x="472" y="452"/>
                  <a:pt x="472" y="452"/>
                </a:cubicBezTo>
                <a:cubicBezTo>
                  <a:pt x="475" y="449"/>
                  <a:pt x="475" y="449"/>
                  <a:pt x="475" y="449"/>
                </a:cubicBezTo>
                <a:cubicBezTo>
                  <a:pt x="473" y="449"/>
                  <a:pt x="473" y="449"/>
                  <a:pt x="473" y="449"/>
                </a:cubicBezTo>
                <a:cubicBezTo>
                  <a:pt x="472" y="446"/>
                  <a:pt x="472" y="446"/>
                  <a:pt x="472" y="446"/>
                </a:cubicBezTo>
                <a:cubicBezTo>
                  <a:pt x="470" y="445"/>
                  <a:pt x="470" y="445"/>
                  <a:pt x="470" y="445"/>
                </a:cubicBezTo>
                <a:cubicBezTo>
                  <a:pt x="469" y="445"/>
                  <a:pt x="469" y="445"/>
                  <a:pt x="469" y="445"/>
                </a:cubicBezTo>
                <a:cubicBezTo>
                  <a:pt x="470" y="447"/>
                  <a:pt x="470" y="447"/>
                  <a:pt x="470" y="447"/>
                </a:cubicBezTo>
                <a:cubicBezTo>
                  <a:pt x="470" y="450"/>
                  <a:pt x="470" y="450"/>
                  <a:pt x="470" y="450"/>
                </a:cubicBezTo>
                <a:cubicBezTo>
                  <a:pt x="469" y="453"/>
                  <a:pt x="469" y="453"/>
                  <a:pt x="469" y="453"/>
                </a:cubicBezTo>
                <a:cubicBezTo>
                  <a:pt x="466" y="456"/>
                  <a:pt x="466" y="456"/>
                  <a:pt x="466" y="456"/>
                </a:cubicBezTo>
                <a:cubicBezTo>
                  <a:pt x="462" y="460"/>
                  <a:pt x="462" y="460"/>
                  <a:pt x="462" y="460"/>
                </a:cubicBezTo>
                <a:cubicBezTo>
                  <a:pt x="459" y="466"/>
                  <a:pt x="459" y="466"/>
                  <a:pt x="459" y="466"/>
                </a:cubicBezTo>
                <a:cubicBezTo>
                  <a:pt x="457" y="469"/>
                  <a:pt x="457" y="469"/>
                  <a:pt x="457" y="469"/>
                </a:cubicBezTo>
                <a:cubicBezTo>
                  <a:pt x="456" y="470"/>
                  <a:pt x="456" y="470"/>
                  <a:pt x="456" y="470"/>
                </a:cubicBezTo>
                <a:cubicBezTo>
                  <a:pt x="449" y="475"/>
                  <a:pt x="449" y="475"/>
                  <a:pt x="449" y="475"/>
                </a:cubicBezTo>
                <a:cubicBezTo>
                  <a:pt x="447" y="476"/>
                  <a:pt x="447" y="476"/>
                  <a:pt x="447" y="476"/>
                </a:cubicBezTo>
                <a:cubicBezTo>
                  <a:pt x="446" y="478"/>
                  <a:pt x="446" y="478"/>
                  <a:pt x="446" y="478"/>
                </a:cubicBezTo>
                <a:cubicBezTo>
                  <a:pt x="444" y="480"/>
                  <a:pt x="444" y="480"/>
                  <a:pt x="444" y="480"/>
                </a:cubicBezTo>
                <a:cubicBezTo>
                  <a:pt x="443" y="480"/>
                  <a:pt x="443" y="480"/>
                  <a:pt x="443" y="480"/>
                </a:cubicBezTo>
                <a:cubicBezTo>
                  <a:pt x="444" y="483"/>
                  <a:pt x="444" y="483"/>
                  <a:pt x="444" y="483"/>
                </a:cubicBezTo>
                <a:cubicBezTo>
                  <a:pt x="443" y="483"/>
                  <a:pt x="443" y="483"/>
                  <a:pt x="443" y="483"/>
                </a:cubicBezTo>
                <a:cubicBezTo>
                  <a:pt x="439" y="483"/>
                  <a:pt x="439" y="483"/>
                  <a:pt x="439" y="483"/>
                </a:cubicBezTo>
                <a:cubicBezTo>
                  <a:pt x="436" y="486"/>
                  <a:pt x="436" y="486"/>
                  <a:pt x="436" y="486"/>
                </a:cubicBezTo>
                <a:cubicBezTo>
                  <a:pt x="434" y="488"/>
                  <a:pt x="434" y="488"/>
                  <a:pt x="434" y="488"/>
                </a:cubicBezTo>
                <a:cubicBezTo>
                  <a:pt x="436" y="488"/>
                  <a:pt x="436" y="488"/>
                  <a:pt x="436" y="488"/>
                </a:cubicBezTo>
                <a:cubicBezTo>
                  <a:pt x="439" y="488"/>
                  <a:pt x="439" y="488"/>
                  <a:pt x="439" y="488"/>
                </a:cubicBezTo>
                <a:cubicBezTo>
                  <a:pt x="440" y="489"/>
                  <a:pt x="440" y="489"/>
                  <a:pt x="440" y="489"/>
                </a:cubicBezTo>
                <a:cubicBezTo>
                  <a:pt x="443" y="486"/>
                  <a:pt x="443" y="486"/>
                  <a:pt x="443" y="486"/>
                </a:cubicBezTo>
                <a:cubicBezTo>
                  <a:pt x="447" y="485"/>
                  <a:pt x="447" y="485"/>
                  <a:pt x="447" y="485"/>
                </a:cubicBezTo>
                <a:cubicBezTo>
                  <a:pt x="452" y="483"/>
                  <a:pt x="452" y="483"/>
                  <a:pt x="452" y="483"/>
                </a:cubicBezTo>
                <a:cubicBezTo>
                  <a:pt x="455" y="480"/>
                  <a:pt x="455" y="480"/>
                  <a:pt x="455" y="480"/>
                </a:cubicBezTo>
                <a:cubicBezTo>
                  <a:pt x="459" y="480"/>
                  <a:pt x="459" y="480"/>
                  <a:pt x="459" y="480"/>
                </a:cubicBezTo>
                <a:cubicBezTo>
                  <a:pt x="463" y="480"/>
                  <a:pt x="463" y="480"/>
                  <a:pt x="463" y="480"/>
                </a:cubicBezTo>
                <a:cubicBezTo>
                  <a:pt x="467" y="480"/>
                  <a:pt x="467" y="480"/>
                  <a:pt x="467" y="480"/>
                </a:cubicBezTo>
                <a:cubicBezTo>
                  <a:pt x="472" y="478"/>
                  <a:pt x="472" y="478"/>
                  <a:pt x="472" y="478"/>
                </a:cubicBezTo>
                <a:cubicBezTo>
                  <a:pt x="476" y="476"/>
                  <a:pt x="476" y="476"/>
                  <a:pt x="476" y="476"/>
                </a:cubicBezTo>
                <a:cubicBezTo>
                  <a:pt x="480" y="476"/>
                  <a:pt x="480" y="476"/>
                  <a:pt x="480" y="476"/>
                </a:cubicBezTo>
                <a:cubicBezTo>
                  <a:pt x="486" y="476"/>
                  <a:pt x="486" y="476"/>
                  <a:pt x="486" y="476"/>
                </a:cubicBezTo>
                <a:cubicBezTo>
                  <a:pt x="485" y="475"/>
                  <a:pt x="485" y="475"/>
                  <a:pt x="485" y="475"/>
                </a:cubicBezTo>
                <a:cubicBezTo>
                  <a:pt x="485" y="473"/>
                  <a:pt x="485" y="473"/>
                  <a:pt x="485" y="473"/>
                </a:cubicBezTo>
                <a:cubicBezTo>
                  <a:pt x="486" y="472"/>
                  <a:pt x="486" y="472"/>
                  <a:pt x="486" y="472"/>
                </a:cubicBezTo>
                <a:cubicBezTo>
                  <a:pt x="480" y="472"/>
                  <a:pt x="480" y="472"/>
                  <a:pt x="480" y="472"/>
                </a:cubicBezTo>
                <a:cubicBezTo>
                  <a:pt x="479" y="472"/>
                  <a:pt x="479" y="472"/>
                  <a:pt x="479" y="472"/>
                </a:cubicBezTo>
                <a:cubicBezTo>
                  <a:pt x="480" y="469"/>
                  <a:pt x="480" y="469"/>
                  <a:pt x="480" y="469"/>
                </a:cubicBezTo>
                <a:cubicBezTo>
                  <a:pt x="485" y="466"/>
                  <a:pt x="485" y="466"/>
                  <a:pt x="485" y="466"/>
                </a:cubicBezTo>
                <a:cubicBezTo>
                  <a:pt x="489" y="463"/>
                  <a:pt x="489" y="463"/>
                  <a:pt x="489" y="463"/>
                </a:cubicBezTo>
                <a:cubicBezTo>
                  <a:pt x="503" y="462"/>
                  <a:pt x="503" y="462"/>
                  <a:pt x="503" y="462"/>
                </a:cubicBezTo>
                <a:cubicBezTo>
                  <a:pt x="508" y="462"/>
                  <a:pt x="508" y="462"/>
                  <a:pt x="508" y="462"/>
                </a:cubicBezTo>
                <a:cubicBezTo>
                  <a:pt x="509" y="462"/>
                  <a:pt x="509" y="462"/>
                  <a:pt x="509" y="462"/>
                </a:cubicBezTo>
                <a:cubicBezTo>
                  <a:pt x="510" y="463"/>
                  <a:pt x="510" y="463"/>
                  <a:pt x="510" y="463"/>
                </a:cubicBezTo>
                <a:cubicBezTo>
                  <a:pt x="513" y="462"/>
                  <a:pt x="513" y="462"/>
                  <a:pt x="513" y="462"/>
                </a:cubicBezTo>
                <a:cubicBezTo>
                  <a:pt x="512" y="462"/>
                  <a:pt x="512" y="462"/>
                  <a:pt x="512" y="462"/>
                </a:cubicBezTo>
                <a:cubicBezTo>
                  <a:pt x="515" y="460"/>
                  <a:pt x="515" y="460"/>
                  <a:pt x="515" y="460"/>
                </a:cubicBezTo>
                <a:cubicBezTo>
                  <a:pt x="513" y="460"/>
                  <a:pt x="513" y="460"/>
                  <a:pt x="513" y="460"/>
                </a:cubicBezTo>
                <a:cubicBezTo>
                  <a:pt x="515" y="459"/>
                  <a:pt x="515" y="459"/>
                  <a:pt x="515" y="459"/>
                </a:cubicBezTo>
                <a:cubicBezTo>
                  <a:pt x="518" y="459"/>
                  <a:pt x="518" y="459"/>
                  <a:pt x="518" y="459"/>
                </a:cubicBezTo>
                <a:cubicBezTo>
                  <a:pt x="522" y="457"/>
                  <a:pt x="522" y="457"/>
                  <a:pt x="522" y="457"/>
                </a:cubicBezTo>
                <a:cubicBezTo>
                  <a:pt x="526" y="455"/>
                  <a:pt x="526" y="455"/>
                  <a:pt x="526" y="455"/>
                </a:cubicBezTo>
                <a:cubicBezTo>
                  <a:pt x="527" y="455"/>
                  <a:pt x="527" y="455"/>
                  <a:pt x="527" y="455"/>
                </a:cubicBezTo>
                <a:cubicBezTo>
                  <a:pt x="532" y="452"/>
                  <a:pt x="532" y="452"/>
                  <a:pt x="532" y="452"/>
                </a:cubicBezTo>
                <a:cubicBezTo>
                  <a:pt x="542" y="447"/>
                  <a:pt x="542" y="447"/>
                  <a:pt x="542" y="447"/>
                </a:cubicBezTo>
                <a:cubicBezTo>
                  <a:pt x="578" y="447"/>
                  <a:pt x="578" y="447"/>
                  <a:pt x="578" y="447"/>
                </a:cubicBezTo>
                <a:cubicBezTo>
                  <a:pt x="581" y="445"/>
                  <a:pt x="581" y="445"/>
                  <a:pt x="581" y="445"/>
                </a:cubicBezTo>
                <a:cubicBezTo>
                  <a:pt x="585" y="443"/>
                  <a:pt x="585" y="443"/>
                  <a:pt x="585" y="443"/>
                </a:cubicBezTo>
                <a:cubicBezTo>
                  <a:pt x="585" y="445"/>
                  <a:pt x="585" y="445"/>
                  <a:pt x="585" y="445"/>
                </a:cubicBezTo>
                <a:cubicBezTo>
                  <a:pt x="586" y="443"/>
                  <a:pt x="586" y="443"/>
                  <a:pt x="586" y="443"/>
                </a:cubicBezTo>
                <a:cubicBezTo>
                  <a:pt x="588" y="443"/>
                  <a:pt x="588" y="443"/>
                  <a:pt x="588" y="443"/>
                </a:cubicBezTo>
                <a:cubicBezTo>
                  <a:pt x="589" y="440"/>
                  <a:pt x="589" y="440"/>
                  <a:pt x="589" y="440"/>
                </a:cubicBezTo>
                <a:cubicBezTo>
                  <a:pt x="592" y="437"/>
                  <a:pt x="592" y="437"/>
                  <a:pt x="592" y="437"/>
                </a:cubicBezTo>
                <a:cubicBezTo>
                  <a:pt x="595" y="436"/>
                  <a:pt x="595" y="436"/>
                  <a:pt x="595" y="436"/>
                </a:cubicBezTo>
                <a:cubicBezTo>
                  <a:pt x="596" y="433"/>
                  <a:pt x="596" y="433"/>
                  <a:pt x="596" y="433"/>
                </a:cubicBezTo>
                <a:cubicBezTo>
                  <a:pt x="599" y="430"/>
                  <a:pt x="599" y="430"/>
                  <a:pt x="599" y="430"/>
                </a:cubicBezTo>
                <a:cubicBezTo>
                  <a:pt x="601" y="427"/>
                  <a:pt x="601" y="427"/>
                  <a:pt x="601" y="427"/>
                </a:cubicBezTo>
                <a:cubicBezTo>
                  <a:pt x="602" y="424"/>
                  <a:pt x="602" y="424"/>
                  <a:pt x="602" y="424"/>
                </a:cubicBezTo>
                <a:cubicBezTo>
                  <a:pt x="609" y="420"/>
                  <a:pt x="609" y="420"/>
                  <a:pt x="609" y="420"/>
                </a:cubicBezTo>
                <a:cubicBezTo>
                  <a:pt x="614" y="416"/>
                  <a:pt x="614" y="416"/>
                  <a:pt x="614" y="416"/>
                </a:cubicBezTo>
                <a:cubicBezTo>
                  <a:pt x="615" y="414"/>
                  <a:pt x="615" y="414"/>
                  <a:pt x="615" y="414"/>
                </a:cubicBezTo>
                <a:cubicBezTo>
                  <a:pt x="617" y="417"/>
                  <a:pt x="617" y="417"/>
                  <a:pt x="617" y="417"/>
                </a:cubicBezTo>
                <a:cubicBezTo>
                  <a:pt x="617" y="419"/>
                  <a:pt x="617" y="419"/>
                  <a:pt x="617" y="419"/>
                </a:cubicBezTo>
                <a:cubicBezTo>
                  <a:pt x="619" y="417"/>
                  <a:pt x="619" y="417"/>
                  <a:pt x="619" y="417"/>
                </a:cubicBezTo>
                <a:cubicBezTo>
                  <a:pt x="624" y="417"/>
                  <a:pt x="624" y="417"/>
                  <a:pt x="624" y="417"/>
                </a:cubicBezTo>
                <a:cubicBezTo>
                  <a:pt x="627" y="417"/>
                  <a:pt x="627" y="417"/>
                  <a:pt x="627" y="417"/>
                </a:cubicBezTo>
                <a:cubicBezTo>
                  <a:pt x="628" y="419"/>
                  <a:pt x="628" y="419"/>
                  <a:pt x="628" y="419"/>
                </a:cubicBezTo>
                <a:cubicBezTo>
                  <a:pt x="627" y="424"/>
                  <a:pt x="627" y="424"/>
                  <a:pt x="627" y="424"/>
                </a:cubicBezTo>
                <a:cubicBezTo>
                  <a:pt x="624" y="432"/>
                  <a:pt x="624" y="432"/>
                  <a:pt x="624" y="432"/>
                </a:cubicBezTo>
                <a:cubicBezTo>
                  <a:pt x="622" y="436"/>
                  <a:pt x="622" y="436"/>
                  <a:pt x="622" y="436"/>
                </a:cubicBezTo>
                <a:cubicBezTo>
                  <a:pt x="622" y="439"/>
                  <a:pt x="622" y="439"/>
                  <a:pt x="622" y="439"/>
                </a:cubicBezTo>
                <a:cubicBezTo>
                  <a:pt x="624" y="440"/>
                  <a:pt x="624" y="440"/>
                  <a:pt x="624" y="440"/>
                </a:cubicBezTo>
                <a:cubicBezTo>
                  <a:pt x="624" y="442"/>
                  <a:pt x="624" y="442"/>
                  <a:pt x="624" y="442"/>
                </a:cubicBezTo>
                <a:cubicBezTo>
                  <a:pt x="622" y="443"/>
                  <a:pt x="622" y="443"/>
                  <a:pt x="622" y="443"/>
                </a:cubicBezTo>
                <a:cubicBezTo>
                  <a:pt x="624" y="446"/>
                  <a:pt x="624" y="446"/>
                  <a:pt x="624" y="446"/>
                </a:cubicBezTo>
                <a:cubicBezTo>
                  <a:pt x="625" y="446"/>
                  <a:pt x="625" y="446"/>
                  <a:pt x="625" y="446"/>
                </a:cubicBezTo>
                <a:cubicBezTo>
                  <a:pt x="628" y="446"/>
                  <a:pt x="628" y="446"/>
                  <a:pt x="628" y="446"/>
                </a:cubicBezTo>
                <a:cubicBezTo>
                  <a:pt x="628" y="447"/>
                  <a:pt x="628" y="447"/>
                  <a:pt x="628" y="447"/>
                </a:cubicBezTo>
                <a:cubicBezTo>
                  <a:pt x="631" y="446"/>
                  <a:pt x="631" y="446"/>
                  <a:pt x="631" y="446"/>
                </a:cubicBezTo>
                <a:cubicBezTo>
                  <a:pt x="632" y="446"/>
                  <a:pt x="632" y="446"/>
                  <a:pt x="632" y="446"/>
                </a:cubicBezTo>
                <a:cubicBezTo>
                  <a:pt x="634" y="446"/>
                  <a:pt x="634" y="446"/>
                  <a:pt x="634" y="446"/>
                </a:cubicBezTo>
                <a:cubicBezTo>
                  <a:pt x="637" y="445"/>
                  <a:pt x="637" y="445"/>
                  <a:pt x="637" y="445"/>
                </a:cubicBezTo>
                <a:cubicBezTo>
                  <a:pt x="637" y="443"/>
                  <a:pt x="637" y="443"/>
                  <a:pt x="637" y="443"/>
                </a:cubicBezTo>
                <a:cubicBezTo>
                  <a:pt x="639" y="442"/>
                  <a:pt x="639" y="442"/>
                  <a:pt x="639" y="442"/>
                </a:cubicBezTo>
                <a:cubicBezTo>
                  <a:pt x="638" y="445"/>
                  <a:pt x="638" y="445"/>
                  <a:pt x="638" y="445"/>
                </a:cubicBezTo>
                <a:cubicBezTo>
                  <a:pt x="639" y="445"/>
                  <a:pt x="639" y="445"/>
                  <a:pt x="639" y="445"/>
                </a:cubicBezTo>
                <a:cubicBezTo>
                  <a:pt x="642" y="445"/>
                  <a:pt x="642" y="445"/>
                  <a:pt x="642" y="445"/>
                </a:cubicBezTo>
                <a:cubicBezTo>
                  <a:pt x="647" y="442"/>
                  <a:pt x="647" y="442"/>
                  <a:pt x="647" y="442"/>
                </a:cubicBezTo>
                <a:cubicBezTo>
                  <a:pt x="651" y="440"/>
                  <a:pt x="651" y="440"/>
                  <a:pt x="651" y="440"/>
                </a:cubicBezTo>
                <a:cubicBezTo>
                  <a:pt x="654" y="439"/>
                  <a:pt x="654" y="439"/>
                  <a:pt x="654" y="439"/>
                </a:cubicBezTo>
                <a:cubicBezTo>
                  <a:pt x="655" y="437"/>
                  <a:pt x="655" y="437"/>
                  <a:pt x="655" y="437"/>
                </a:cubicBezTo>
                <a:cubicBezTo>
                  <a:pt x="657" y="435"/>
                  <a:pt x="657" y="435"/>
                  <a:pt x="657" y="435"/>
                </a:cubicBezTo>
                <a:cubicBezTo>
                  <a:pt x="658" y="437"/>
                  <a:pt x="658" y="437"/>
                  <a:pt x="658" y="437"/>
                </a:cubicBezTo>
                <a:cubicBezTo>
                  <a:pt x="660" y="437"/>
                  <a:pt x="660" y="437"/>
                  <a:pt x="660" y="437"/>
                </a:cubicBezTo>
                <a:cubicBezTo>
                  <a:pt x="652" y="442"/>
                  <a:pt x="652" y="442"/>
                  <a:pt x="652" y="442"/>
                </a:cubicBezTo>
                <a:cubicBezTo>
                  <a:pt x="651" y="443"/>
                  <a:pt x="651" y="443"/>
                  <a:pt x="651" y="443"/>
                </a:cubicBezTo>
                <a:cubicBezTo>
                  <a:pt x="652" y="443"/>
                  <a:pt x="652" y="443"/>
                  <a:pt x="652" y="443"/>
                </a:cubicBezTo>
                <a:cubicBezTo>
                  <a:pt x="655" y="443"/>
                  <a:pt x="655" y="443"/>
                  <a:pt x="655" y="443"/>
                </a:cubicBezTo>
                <a:cubicBezTo>
                  <a:pt x="660" y="443"/>
                  <a:pt x="660" y="443"/>
                  <a:pt x="660" y="443"/>
                </a:cubicBezTo>
                <a:cubicBezTo>
                  <a:pt x="667" y="443"/>
                  <a:pt x="667" y="443"/>
                  <a:pt x="667" y="443"/>
                </a:cubicBezTo>
                <a:cubicBezTo>
                  <a:pt x="661" y="445"/>
                  <a:pt x="661" y="445"/>
                  <a:pt x="661" y="445"/>
                </a:cubicBezTo>
                <a:cubicBezTo>
                  <a:pt x="658" y="446"/>
                  <a:pt x="658" y="446"/>
                  <a:pt x="658" y="446"/>
                </a:cubicBezTo>
                <a:cubicBezTo>
                  <a:pt x="658" y="447"/>
                  <a:pt x="658" y="447"/>
                  <a:pt x="658" y="447"/>
                </a:cubicBezTo>
                <a:cubicBezTo>
                  <a:pt x="657" y="447"/>
                  <a:pt x="657" y="447"/>
                  <a:pt x="657" y="447"/>
                </a:cubicBezTo>
                <a:cubicBezTo>
                  <a:pt x="657" y="446"/>
                  <a:pt x="657" y="446"/>
                  <a:pt x="657" y="446"/>
                </a:cubicBezTo>
                <a:cubicBezTo>
                  <a:pt x="655" y="446"/>
                  <a:pt x="655" y="446"/>
                  <a:pt x="655" y="446"/>
                </a:cubicBezTo>
                <a:cubicBezTo>
                  <a:pt x="655" y="445"/>
                  <a:pt x="655" y="445"/>
                  <a:pt x="655" y="445"/>
                </a:cubicBezTo>
                <a:cubicBezTo>
                  <a:pt x="647" y="447"/>
                  <a:pt x="647" y="447"/>
                  <a:pt x="647" y="447"/>
                </a:cubicBezTo>
                <a:cubicBezTo>
                  <a:pt x="642" y="449"/>
                  <a:pt x="642" y="449"/>
                  <a:pt x="642" y="449"/>
                </a:cubicBezTo>
                <a:cubicBezTo>
                  <a:pt x="639" y="452"/>
                  <a:pt x="639" y="452"/>
                  <a:pt x="639" y="452"/>
                </a:cubicBezTo>
                <a:cubicBezTo>
                  <a:pt x="641" y="452"/>
                  <a:pt x="641" y="452"/>
                  <a:pt x="641" y="452"/>
                </a:cubicBezTo>
                <a:cubicBezTo>
                  <a:pt x="639" y="453"/>
                  <a:pt x="639" y="453"/>
                  <a:pt x="639" y="453"/>
                </a:cubicBezTo>
                <a:cubicBezTo>
                  <a:pt x="638" y="453"/>
                  <a:pt x="638" y="453"/>
                  <a:pt x="638" y="453"/>
                </a:cubicBezTo>
                <a:cubicBezTo>
                  <a:pt x="638" y="452"/>
                  <a:pt x="638" y="452"/>
                  <a:pt x="638" y="452"/>
                </a:cubicBezTo>
                <a:cubicBezTo>
                  <a:pt x="637" y="453"/>
                  <a:pt x="637" y="453"/>
                  <a:pt x="637" y="453"/>
                </a:cubicBezTo>
                <a:cubicBezTo>
                  <a:pt x="634" y="455"/>
                  <a:pt x="634" y="455"/>
                  <a:pt x="634" y="455"/>
                </a:cubicBezTo>
                <a:cubicBezTo>
                  <a:pt x="632" y="456"/>
                  <a:pt x="632" y="456"/>
                  <a:pt x="632" y="456"/>
                </a:cubicBezTo>
                <a:cubicBezTo>
                  <a:pt x="635" y="455"/>
                  <a:pt x="635" y="455"/>
                  <a:pt x="635" y="455"/>
                </a:cubicBezTo>
                <a:cubicBezTo>
                  <a:pt x="631" y="459"/>
                  <a:pt x="631" y="459"/>
                  <a:pt x="631" y="459"/>
                </a:cubicBezTo>
                <a:cubicBezTo>
                  <a:pt x="629" y="462"/>
                  <a:pt x="629" y="462"/>
                  <a:pt x="629" y="462"/>
                </a:cubicBezTo>
                <a:cubicBezTo>
                  <a:pt x="631" y="466"/>
                  <a:pt x="631" y="466"/>
                  <a:pt x="631" y="466"/>
                </a:cubicBezTo>
                <a:cubicBezTo>
                  <a:pt x="632" y="465"/>
                  <a:pt x="632" y="465"/>
                  <a:pt x="632" y="465"/>
                </a:cubicBezTo>
                <a:cubicBezTo>
                  <a:pt x="632" y="467"/>
                  <a:pt x="632" y="467"/>
                  <a:pt x="632" y="467"/>
                </a:cubicBezTo>
                <a:cubicBezTo>
                  <a:pt x="634" y="467"/>
                  <a:pt x="634" y="467"/>
                  <a:pt x="634" y="467"/>
                </a:cubicBezTo>
                <a:cubicBezTo>
                  <a:pt x="635" y="469"/>
                  <a:pt x="635" y="469"/>
                  <a:pt x="635" y="469"/>
                </a:cubicBezTo>
                <a:cubicBezTo>
                  <a:pt x="637" y="467"/>
                  <a:pt x="637" y="467"/>
                  <a:pt x="637" y="467"/>
                </a:cubicBezTo>
                <a:cubicBezTo>
                  <a:pt x="638" y="465"/>
                  <a:pt x="638" y="465"/>
                  <a:pt x="638" y="465"/>
                </a:cubicBezTo>
                <a:cubicBezTo>
                  <a:pt x="639" y="466"/>
                  <a:pt x="639" y="466"/>
                  <a:pt x="639" y="466"/>
                </a:cubicBezTo>
                <a:cubicBezTo>
                  <a:pt x="639" y="465"/>
                  <a:pt x="639" y="465"/>
                  <a:pt x="639" y="465"/>
                </a:cubicBezTo>
                <a:cubicBezTo>
                  <a:pt x="641" y="466"/>
                  <a:pt x="641" y="466"/>
                  <a:pt x="641" y="466"/>
                </a:cubicBezTo>
                <a:cubicBezTo>
                  <a:pt x="642" y="465"/>
                  <a:pt x="642" y="465"/>
                  <a:pt x="642" y="465"/>
                </a:cubicBezTo>
                <a:cubicBezTo>
                  <a:pt x="645" y="462"/>
                  <a:pt x="645" y="462"/>
                  <a:pt x="645" y="462"/>
                </a:cubicBezTo>
                <a:cubicBezTo>
                  <a:pt x="648" y="460"/>
                  <a:pt x="648" y="460"/>
                  <a:pt x="648" y="460"/>
                </a:cubicBezTo>
                <a:cubicBezTo>
                  <a:pt x="649" y="459"/>
                  <a:pt x="649" y="459"/>
                  <a:pt x="649" y="459"/>
                </a:cubicBezTo>
                <a:cubicBezTo>
                  <a:pt x="651" y="457"/>
                  <a:pt x="651" y="457"/>
                  <a:pt x="651" y="457"/>
                </a:cubicBezTo>
                <a:cubicBezTo>
                  <a:pt x="652" y="457"/>
                  <a:pt x="652" y="457"/>
                  <a:pt x="652" y="457"/>
                </a:cubicBezTo>
                <a:cubicBezTo>
                  <a:pt x="654" y="455"/>
                  <a:pt x="654" y="455"/>
                  <a:pt x="654" y="455"/>
                </a:cubicBezTo>
                <a:cubicBezTo>
                  <a:pt x="655" y="455"/>
                  <a:pt x="655" y="455"/>
                  <a:pt x="655" y="455"/>
                </a:cubicBezTo>
                <a:cubicBezTo>
                  <a:pt x="655" y="453"/>
                  <a:pt x="655" y="453"/>
                  <a:pt x="655" y="453"/>
                </a:cubicBezTo>
                <a:cubicBezTo>
                  <a:pt x="657" y="453"/>
                  <a:pt x="657" y="453"/>
                  <a:pt x="657" y="453"/>
                </a:cubicBezTo>
                <a:cubicBezTo>
                  <a:pt x="658" y="452"/>
                  <a:pt x="658" y="452"/>
                  <a:pt x="658" y="452"/>
                </a:cubicBezTo>
                <a:cubicBezTo>
                  <a:pt x="658" y="453"/>
                  <a:pt x="658" y="453"/>
                  <a:pt x="658" y="453"/>
                </a:cubicBezTo>
                <a:cubicBezTo>
                  <a:pt x="660" y="455"/>
                  <a:pt x="660" y="455"/>
                  <a:pt x="660" y="455"/>
                </a:cubicBezTo>
                <a:cubicBezTo>
                  <a:pt x="661" y="455"/>
                  <a:pt x="661" y="455"/>
                  <a:pt x="661" y="455"/>
                </a:cubicBezTo>
                <a:cubicBezTo>
                  <a:pt x="661" y="452"/>
                  <a:pt x="661" y="452"/>
                  <a:pt x="661" y="452"/>
                </a:cubicBezTo>
                <a:cubicBezTo>
                  <a:pt x="662" y="453"/>
                  <a:pt x="662" y="453"/>
                  <a:pt x="662" y="453"/>
                </a:cubicBezTo>
                <a:cubicBezTo>
                  <a:pt x="664" y="453"/>
                  <a:pt x="664" y="453"/>
                  <a:pt x="664" y="453"/>
                </a:cubicBezTo>
                <a:cubicBezTo>
                  <a:pt x="668" y="452"/>
                  <a:pt x="668" y="452"/>
                  <a:pt x="668" y="452"/>
                </a:cubicBezTo>
                <a:cubicBezTo>
                  <a:pt x="672" y="450"/>
                  <a:pt x="672" y="450"/>
                  <a:pt x="672" y="450"/>
                </a:cubicBezTo>
                <a:cubicBezTo>
                  <a:pt x="677" y="449"/>
                  <a:pt x="677" y="449"/>
                  <a:pt x="677" y="449"/>
                </a:cubicBezTo>
                <a:cubicBezTo>
                  <a:pt x="681" y="447"/>
                  <a:pt x="681" y="447"/>
                  <a:pt x="681" y="447"/>
                </a:cubicBezTo>
                <a:cubicBezTo>
                  <a:pt x="687" y="446"/>
                  <a:pt x="687" y="446"/>
                  <a:pt x="687" y="446"/>
                </a:cubicBezTo>
                <a:cubicBezTo>
                  <a:pt x="690" y="446"/>
                  <a:pt x="690" y="446"/>
                  <a:pt x="690" y="446"/>
                </a:cubicBezTo>
                <a:cubicBezTo>
                  <a:pt x="691" y="445"/>
                  <a:pt x="691" y="445"/>
                  <a:pt x="691" y="445"/>
                </a:cubicBezTo>
                <a:cubicBezTo>
                  <a:pt x="692" y="443"/>
                  <a:pt x="692" y="443"/>
                  <a:pt x="692" y="443"/>
                </a:cubicBezTo>
                <a:cubicBezTo>
                  <a:pt x="690" y="443"/>
                  <a:pt x="690" y="443"/>
                  <a:pt x="690" y="443"/>
                </a:cubicBezTo>
                <a:cubicBezTo>
                  <a:pt x="688" y="443"/>
                  <a:pt x="688" y="443"/>
                  <a:pt x="688" y="443"/>
                </a:cubicBezTo>
                <a:cubicBezTo>
                  <a:pt x="690" y="442"/>
                  <a:pt x="690" y="442"/>
                  <a:pt x="690" y="442"/>
                </a:cubicBezTo>
                <a:cubicBezTo>
                  <a:pt x="690" y="440"/>
                  <a:pt x="690" y="440"/>
                  <a:pt x="690" y="440"/>
                </a:cubicBezTo>
                <a:cubicBezTo>
                  <a:pt x="697" y="440"/>
                  <a:pt x="697" y="440"/>
                  <a:pt x="697" y="440"/>
                </a:cubicBezTo>
                <a:cubicBezTo>
                  <a:pt x="701" y="439"/>
                  <a:pt x="701" y="439"/>
                  <a:pt x="701" y="439"/>
                </a:cubicBezTo>
                <a:cubicBezTo>
                  <a:pt x="704" y="437"/>
                  <a:pt x="704" y="437"/>
                  <a:pt x="704" y="437"/>
                </a:cubicBezTo>
                <a:cubicBezTo>
                  <a:pt x="707" y="436"/>
                  <a:pt x="707" y="436"/>
                  <a:pt x="707" y="436"/>
                </a:cubicBezTo>
                <a:cubicBezTo>
                  <a:pt x="708" y="436"/>
                  <a:pt x="708" y="436"/>
                  <a:pt x="708" y="436"/>
                </a:cubicBezTo>
                <a:cubicBezTo>
                  <a:pt x="707" y="435"/>
                  <a:pt x="707" y="435"/>
                  <a:pt x="707" y="435"/>
                </a:cubicBezTo>
                <a:cubicBezTo>
                  <a:pt x="708" y="433"/>
                  <a:pt x="708" y="433"/>
                  <a:pt x="708" y="433"/>
                </a:cubicBezTo>
                <a:cubicBezTo>
                  <a:pt x="707" y="432"/>
                  <a:pt x="707" y="432"/>
                  <a:pt x="707" y="432"/>
                </a:cubicBezTo>
                <a:cubicBezTo>
                  <a:pt x="705" y="432"/>
                  <a:pt x="705" y="432"/>
                  <a:pt x="705" y="432"/>
                </a:cubicBezTo>
                <a:cubicBezTo>
                  <a:pt x="705" y="430"/>
                  <a:pt x="705" y="430"/>
                  <a:pt x="705" y="430"/>
                </a:cubicBezTo>
                <a:cubicBezTo>
                  <a:pt x="704" y="432"/>
                  <a:pt x="704" y="432"/>
                  <a:pt x="704" y="432"/>
                </a:cubicBezTo>
                <a:cubicBezTo>
                  <a:pt x="698" y="436"/>
                  <a:pt x="698" y="436"/>
                  <a:pt x="698" y="436"/>
                </a:cubicBezTo>
                <a:cubicBezTo>
                  <a:pt x="699" y="436"/>
                  <a:pt x="699" y="436"/>
                  <a:pt x="699" y="436"/>
                </a:cubicBezTo>
                <a:cubicBezTo>
                  <a:pt x="695" y="439"/>
                  <a:pt x="695" y="439"/>
                  <a:pt x="695" y="439"/>
                </a:cubicBezTo>
                <a:cubicBezTo>
                  <a:pt x="695" y="437"/>
                  <a:pt x="695" y="437"/>
                  <a:pt x="695" y="437"/>
                </a:cubicBezTo>
                <a:cubicBezTo>
                  <a:pt x="694" y="439"/>
                  <a:pt x="694" y="439"/>
                  <a:pt x="694" y="439"/>
                </a:cubicBezTo>
                <a:cubicBezTo>
                  <a:pt x="694" y="437"/>
                  <a:pt x="694" y="437"/>
                  <a:pt x="694" y="437"/>
                </a:cubicBezTo>
                <a:cubicBezTo>
                  <a:pt x="695" y="436"/>
                  <a:pt x="695" y="436"/>
                  <a:pt x="695" y="436"/>
                </a:cubicBezTo>
                <a:cubicBezTo>
                  <a:pt x="698" y="435"/>
                  <a:pt x="698" y="435"/>
                  <a:pt x="698" y="435"/>
                </a:cubicBezTo>
                <a:cubicBezTo>
                  <a:pt x="700" y="433"/>
                  <a:pt x="700" y="433"/>
                  <a:pt x="700" y="433"/>
                </a:cubicBezTo>
                <a:cubicBezTo>
                  <a:pt x="701" y="432"/>
                  <a:pt x="701" y="432"/>
                  <a:pt x="701" y="432"/>
                </a:cubicBezTo>
                <a:cubicBezTo>
                  <a:pt x="704" y="427"/>
                  <a:pt x="704" y="427"/>
                  <a:pt x="704" y="427"/>
                </a:cubicBezTo>
                <a:cubicBezTo>
                  <a:pt x="707" y="423"/>
                  <a:pt x="707" y="423"/>
                  <a:pt x="707" y="423"/>
                </a:cubicBezTo>
                <a:cubicBezTo>
                  <a:pt x="705" y="423"/>
                  <a:pt x="705" y="423"/>
                  <a:pt x="705" y="423"/>
                </a:cubicBezTo>
                <a:cubicBezTo>
                  <a:pt x="705" y="422"/>
                  <a:pt x="705" y="422"/>
                  <a:pt x="705" y="422"/>
                </a:cubicBezTo>
                <a:cubicBezTo>
                  <a:pt x="704" y="422"/>
                  <a:pt x="704" y="422"/>
                  <a:pt x="704" y="422"/>
                </a:cubicBezTo>
                <a:cubicBezTo>
                  <a:pt x="703" y="423"/>
                  <a:pt x="703" y="423"/>
                  <a:pt x="703" y="423"/>
                </a:cubicBezTo>
                <a:cubicBezTo>
                  <a:pt x="697" y="429"/>
                  <a:pt x="697" y="429"/>
                  <a:pt x="697" y="429"/>
                </a:cubicBezTo>
                <a:cubicBezTo>
                  <a:pt x="691" y="433"/>
                  <a:pt x="691" y="433"/>
                  <a:pt x="691" y="433"/>
                </a:cubicBezTo>
                <a:cubicBezTo>
                  <a:pt x="690" y="436"/>
                  <a:pt x="690" y="436"/>
                  <a:pt x="690" y="436"/>
                </a:cubicBezTo>
                <a:cubicBezTo>
                  <a:pt x="690" y="439"/>
                  <a:pt x="690" y="439"/>
                  <a:pt x="690" y="439"/>
                </a:cubicBezTo>
                <a:cubicBezTo>
                  <a:pt x="688" y="439"/>
                  <a:pt x="688" y="439"/>
                  <a:pt x="688" y="439"/>
                </a:cubicBezTo>
                <a:cubicBezTo>
                  <a:pt x="687" y="439"/>
                  <a:pt x="687" y="439"/>
                  <a:pt x="687" y="439"/>
                </a:cubicBezTo>
                <a:cubicBezTo>
                  <a:pt x="685" y="439"/>
                  <a:pt x="685" y="439"/>
                  <a:pt x="685" y="439"/>
                </a:cubicBezTo>
                <a:cubicBezTo>
                  <a:pt x="684" y="436"/>
                  <a:pt x="684" y="436"/>
                  <a:pt x="684" y="436"/>
                </a:cubicBezTo>
                <a:cubicBezTo>
                  <a:pt x="680" y="439"/>
                  <a:pt x="680" y="439"/>
                  <a:pt x="680" y="439"/>
                </a:cubicBezTo>
                <a:cubicBezTo>
                  <a:pt x="675" y="440"/>
                  <a:pt x="675" y="440"/>
                  <a:pt x="675" y="440"/>
                </a:cubicBezTo>
                <a:cubicBezTo>
                  <a:pt x="677" y="439"/>
                  <a:pt x="677" y="439"/>
                  <a:pt x="677" y="439"/>
                </a:cubicBezTo>
                <a:cubicBezTo>
                  <a:pt x="674" y="437"/>
                  <a:pt x="674" y="437"/>
                  <a:pt x="674" y="437"/>
                </a:cubicBezTo>
                <a:cubicBezTo>
                  <a:pt x="671" y="437"/>
                  <a:pt x="671" y="437"/>
                  <a:pt x="671" y="437"/>
                </a:cubicBezTo>
                <a:cubicBezTo>
                  <a:pt x="668" y="436"/>
                  <a:pt x="668" y="436"/>
                  <a:pt x="668" y="436"/>
                </a:cubicBezTo>
                <a:cubicBezTo>
                  <a:pt x="665" y="436"/>
                  <a:pt x="665" y="436"/>
                  <a:pt x="665" y="436"/>
                </a:cubicBezTo>
                <a:cubicBezTo>
                  <a:pt x="662" y="435"/>
                  <a:pt x="662" y="435"/>
                  <a:pt x="662" y="435"/>
                </a:cubicBezTo>
                <a:cubicBezTo>
                  <a:pt x="665" y="433"/>
                  <a:pt x="665" y="433"/>
                  <a:pt x="665" y="433"/>
                </a:cubicBezTo>
                <a:cubicBezTo>
                  <a:pt x="667" y="433"/>
                  <a:pt x="667" y="433"/>
                  <a:pt x="667" y="433"/>
                </a:cubicBezTo>
                <a:cubicBezTo>
                  <a:pt x="660" y="432"/>
                  <a:pt x="660" y="432"/>
                  <a:pt x="660" y="432"/>
                </a:cubicBezTo>
                <a:cubicBezTo>
                  <a:pt x="658" y="430"/>
                  <a:pt x="658" y="430"/>
                  <a:pt x="658" y="430"/>
                </a:cubicBezTo>
                <a:cubicBezTo>
                  <a:pt x="658" y="429"/>
                  <a:pt x="658" y="429"/>
                  <a:pt x="658" y="429"/>
                </a:cubicBezTo>
                <a:cubicBezTo>
                  <a:pt x="658" y="426"/>
                  <a:pt x="658" y="426"/>
                  <a:pt x="658" y="426"/>
                </a:cubicBezTo>
                <a:cubicBezTo>
                  <a:pt x="658" y="422"/>
                  <a:pt x="658" y="422"/>
                  <a:pt x="658" y="422"/>
                </a:cubicBezTo>
                <a:cubicBezTo>
                  <a:pt x="660" y="420"/>
                  <a:pt x="660" y="420"/>
                  <a:pt x="660" y="420"/>
                </a:cubicBezTo>
                <a:cubicBezTo>
                  <a:pt x="658" y="420"/>
                  <a:pt x="658" y="420"/>
                  <a:pt x="658" y="420"/>
                </a:cubicBezTo>
                <a:cubicBezTo>
                  <a:pt x="654" y="420"/>
                  <a:pt x="654" y="420"/>
                  <a:pt x="654" y="420"/>
                </a:cubicBezTo>
                <a:cubicBezTo>
                  <a:pt x="658" y="419"/>
                  <a:pt x="658" y="419"/>
                  <a:pt x="658" y="419"/>
                </a:cubicBezTo>
                <a:cubicBezTo>
                  <a:pt x="660" y="416"/>
                  <a:pt x="660" y="416"/>
                  <a:pt x="660" y="416"/>
                </a:cubicBezTo>
                <a:cubicBezTo>
                  <a:pt x="665" y="412"/>
                  <a:pt x="665" y="412"/>
                  <a:pt x="665" y="412"/>
                </a:cubicBezTo>
                <a:cubicBezTo>
                  <a:pt x="664" y="412"/>
                  <a:pt x="664" y="412"/>
                  <a:pt x="664" y="412"/>
                </a:cubicBezTo>
                <a:cubicBezTo>
                  <a:pt x="662" y="410"/>
                  <a:pt x="662" y="410"/>
                  <a:pt x="662" y="410"/>
                </a:cubicBezTo>
                <a:cubicBezTo>
                  <a:pt x="660" y="410"/>
                  <a:pt x="660" y="410"/>
                  <a:pt x="660" y="410"/>
                </a:cubicBezTo>
                <a:cubicBezTo>
                  <a:pt x="654" y="413"/>
                  <a:pt x="654" y="413"/>
                  <a:pt x="654" y="413"/>
                </a:cubicBezTo>
                <a:cubicBezTo>
                  <a:pt x="654" y="410"/>
                  <a:pt x="654" y="410"/>
                  <a:pt x="654" y="410"/>
                </a:cubicBezTo>
                <a:cubicBezTo>
                  <a:pt x="649" y="409"/>
                  <a:pt x="649" y="409"/>
                  <a:pt x="649" y="409"/>
                </a:cubicBezTo>
                <a:cubicBezTo>
                  <a:pt x="647" y="407"/>
                  <a:pt x="647" y="407"/>
                  <a:pt x="647" y="407"/>
                </a:cubicBezTo>
                <a:cubicBezTo>
                  <a:pt x="649" y="406"/>
                  <a:pt x="649" y="406"/>
                  <a:pt x="649" y="406"/>
                </a:cubicBezTo>
                <a:cubicBezTo>
                  <a:pt x="654" y="406"/>
                  <a:pt x="654" y="406"/>
                  <a:pt x="654" y="406"/>
                </a:cubicBezTo>
                <a:cubicBezTo>
                  <a:pt x="657" y="407"/>
                  <a:pt x="657" y="407"/>
                  <a:pt x="657" y="407"/>
                </a:cubicBezTo>
                <a:cubicBezTo>
                  <a:pt x="660" y="407"/>
                  <a:pt x="660" y="407"/>
                  <a:pt x="660" y="407"/>
                </a:cubicBezTo>
                <a:cubicBezTo>
                  <a:pt x="661" y="407"/>
                  <a:pt x="661" y="407"/>
                  <a:pt x="661" y="407"/>
                </a:cubicBezTo>
                <a:cubicBezTo>
                  <a:pt x="672" y="402"/>
                  <a:pt x="672" y="402"/>
                  <a:pt x="672" y="402"/>
                </a:cubicBezTo>
                <a:cubicBezTo>
                  <a:pt x="674" y="400"/>
                  <a:pt x="674" y="400"/>
                  <a:pt x="674" y="400"/>
                </a:cubicBezTo>
                <a:cubicBezTo>
                  <a:pt x="674" y="399"/>
                  <a:pt x="674" y="399"/>
                  <a:pt x="674" y="399"/>
                </a:cubicBezTo>
                <a:cubicBezTo>
                  <a:pt x="672" y="397"/>
                  <a:pt x="672" y="397"/>
                  <a:pt x="672" y="397"/>
                </a:cubicBezTo>
                <a:cubicBezTo>
                  <a:pt x="674" y="397"/>
                  <a:pt x="674" y="397"/>
                  <a:pt x="674" y="397"/>
                </a:cubicBezTo>
                <a:cubicBezTo>
                  <a:pt x="675" y="397"/>
                  <a:pt x="675" y="397"/>
                  <a:pt x="675" y="397"/>
                </a:cubicBezTo>
                <a:cubicBezTo>
                  <a:pt x="675" y="394"/>
                  <a:pt x="675" y="394"/>
                  <a:pt x="675" y="394"/>
                </a:cubicBezTo>
                <a:cubicBezTo>
                  <a:pt x="672" y="393"/>
                  <a:pt x="672" y="393"/>
                  <a:pt x="672" y="393"/>
                </a:cubicBezTo>
                <a:cubicBezTo>
                  <a:pt x="667" y="392"/>
                  <a:pt x="667" y="392"/>
                  <a:pt x="667" y="392"/>
                </a:cubicBezTo>
                <a:cubicBezTo>
                  <a:pt x="662" y="392"/>
                  <a:pt x="662" y="392"/>
                  <a:pt x="662" y="392"/>
                </a:cubicBezTo>
                <a:cubicBezTo>
                  <a:pt x="657" y="392"/>
                  <a:pt x="657" y="392"/>
                  <a:pt x="657" y="392"/>
                </a:cubicBezTo>
                <a:cubicBezTo>
                  <a:pt x="645" y="396"/>
                  <a:pt x="645" y="396"/>
                  <a:pt x="645" y="396"/>
                </a:cubicBezTo>
                <a:cubicBezTo>
                  <a:pt x="635" y="399"/>
                  <a:pt x="635" y="399"/>
                  <a:pt x="635" y="399"/>
                </a:cubicBezTo>
                <a:cubicBezTo>
                  <a:pt x="622" y="404"/>
                  <a:pt x="622" y="404"/>
                  <a:pt x="622" y="404"/>
                </a:cubicBezTo>
                <a:cubicBezTo>
                  <a:pt x="617" y="407"/>
                  <a:pt x="617" y="407"/>
                  <a:pt x="617" y="407"/>
                </a:cubicBezTo>
                <a:cubicBezTo>
                  <a:pt x="612" y="412"/>
                  <a:pt x="612" y="412"/>
                  <a:pt x="612" y="412"/>
                </a:cubicBezTo>
                <a:cubicBezTo>
                  <a:pt x="601" y="420"/>
                  <a:pt x="601" y="420"/>
                  <a:pt x="601" y="420"/>
                </a:cubicBezTo>
                <a:cubicBezTo>
                  <a:pt x="595" y="423"/>
                  <a:pt x="595" y="423"/>
                  <a:pt x="595" y="423"/>
                </a:cubicBezTo>
                <a:cubicBezTo>
                  <a:pt x="589" y="424"/>
                  <a:pt x="589" y="424"/>
                  <a:pt x="589" y="424"/>
                </a:cubicBezTo>
                <a:cubicBezTo>
                  <a:pt x="596" y="420"/>
                  <a:pt x="596" y="420"/>
                  <a:pt x="596" y="420"/>
                </a:cubicBezTo>
                <a:cubicBezTo>
                  <a:pt x="599" y="417"/>
                  <a:pt x="599" y="417"/>
                  <a:pt x="599" y="417"/>
                </a:cubicBezTo>
                <a:cubicBezTo>
                  <a:pt x="602" y="416"/>
                  <a:pt x="602" y="416"/>
                  <a:pt x="602" y="416"/>
                </a:cubicBezTo>
                <a:cubicBezTo>
                  <a:pt x="608" y="412"/>
                  <a:pt x="608" y="412"/>
                  <a:pt x="608" y="412"/>
                </a:cubicBezTo>
                <a:cubicBezTo>
                  <a:pt x="614" y="406"/>
                  <a:pt x="614" y="406"/>
                  <a:pt x="614" y="406"/>
                </a:cubicBezTo>
                <a:cubicBezTo>
                  <a:pt x="615" y="406"/>
                  <a:pt x="615" y="406"/>
                  <a:pt x="615" y="406"/>
                </a:cubicBezTo>
                <a:cubicBezTo>
                  <a:pt x="618" y="404"/>
                  <a:pt x="618" y="404"/>
                  <a:pt x="618" y="404"/>
                </a:cubicBezTo>
                <a:cubicBezTo>
                  <a:pt x="622" y="400"/>
                  <a:pt x="622" y="400"/>
                  <a:pt x="622" y="400"/>
                </a:cubicBezTo>
                <a:cubicBezTo>
                  <a:pt x="627" y="397"/>
                  <a:pt x="627" y="397"/>
                  <a:pt x="627" y="397"/>
                </a:cubicBezTo>
                <a:cubicBezTo>
                  <a:pt x="629" y="394"/>
                  <a:pt x="629" y="394"/>
                  <a:pt x="629" y="394"/>
                </a:cubicBezTo>
                <a:cubicBezTo>
                  <a:pt x="632" y="393"/>
                  <a:pt x="632" y="393"/>
                  <a:pt x="632" y="393"/>
                </a:cubicBezTo>
                <a:cubicBezTo>
                  <a:pt x="632" y="394"/>
                  <a:pt x="632" y="394"/>
                  <a:pt x="632" y="394"/>
                </a:cubicBezTo>
                <a:cubicBezTo>
                  <a:pt x="635" y="393"/>
                  <a:pt x="635" y="393"/>
                  <a:pt x="635" y="393"/>
                </a:cubicBezTo>
                <a:cubicBezTo>
                  <a:pt x="635" y="392"/>
                  <a:pt x="635" y="392"/>
                  <a:pt x="635" y="392"/>
                </a:cubicBezTo>
                <a:cubicBezTo>
                  <a:pt x="637" y="392"/>
                  <a:pt x="637" y="392"/>
                  <a:pt x="637" y="392"/>
                </a:cubicBezTo>
                <a:cubicBezTo>
                  <a:pt x="641" y="390"/>
                  <a:pt x="641" y="390"/>
                  <a:pt x="641" y="390"/>
                </a:cubicBezTo>
                <a:cubicBezTo>
                  <a:pt x="645" y="390"/>
                  <a:pt x="645" y="390"/>
                  <a:pt x="645" y="390"/>
                </a:cubicBezTo>
                <a:cubicBezTo>
                  <a:pt x="647" y="387"/>
                  <a:pt x="647" y="387"/>
                  <a:pt x="647" y="387"/>
                </a:cubicBezTo>
                <a:cubicBezTo>
                  <a:pt x="652" y="381"/>
                  <a:pt x="652" y="381"/>
                  <a:pt x="652" y="381"/>
                </a:cubicBezTo>
                <a:cubicBezTo>
                  <a:pt x="655" y="380"/>
                  <a:pt x="655" y="380"/>
                  <a:pt x="655" y="380"/>
                </a:cubicBezTo>
                <a:cubicBezTo>
                  <a:pt x="660" y="380"/>
                  <a:pt x="660" y="380"/>
                  <a:pt x="660" y="380"/>
                </a:cubicBezTo>
                <a:cubicBezTo>
                  <a:pt x="658" y="379"/>
                  <a:pt x="658" y="379"/>
                  <a:pt x="658" y="379"/>
                </a:cubicBezTo>
                <a:cubicBezTo>
                  <a:pt x="660" y="379"/>
                  <a:pt x="660" y="379"/>
                  <a:pt x="660" y="379"/>
                </a:cubicBezTo>
                <a:cubicBezTo>
                  <a:pt x="662" y="379"/>
                  <a:pt x="662" y="379"/>
                  <a:pt x="662" y="379"/>
                </a:cubicBezTo>
                <a:cubicBezTo>
                  <a:pt x="667" y="377"/>
                  <a:pt x="667" y="377"/>
                  <a:pt x="667" y="377"/>
                </a:cubicBezTo>
                <a:cubicBezTo>
                  <a:pt x="671" y="377"/>
                  <a:pt x="671" y="377"/>
                  <a:pt x="671" y="377"/>
                </a:cubicBezTo>
                <a:cubicBezTo>
                  <a:pt x="678" y="377"/>
                  <a:pt x="678" y="377"/>
                  <a:pt x="678" y="377"/>
                </a:cubicBezTo>
                <a:cubicBezTo>
                  <a:pt x="685" y="377"/>
                  <a:pt x="685" y="377"/>
                  <a:pt x="685" y="377"/>
                </a:cubicBezTo>
                <a:cubicBezTo>
                  <a:pt x="688" y="379"/>
                  <a:pt x="688" y="379"/>
                  <a:pt x="688" y="379"/>
                </a:cubicBezTo>
                <a:cubicBezTo>
                  <a:pt x="692" y="379"/>
                  <a:pt x="692" y="379"/>
                  <a:pt x="692" y="379"/>
                </a:cubicBezTo>
                <a:cubicBezTo>
                  <a:pt x="700" y="377"/>
                  <a:pt x="700" y="377"/>
                  <a:pt x="700" y="377"/>
                </a:cubicBezTo>
                <a:cubicBezTo>
                  <a:pt x="707" y="379"/>
                  <a:pt x="707" y="379"/>
                  <a:pt x="707" y="379"/>
                </a:cubicBezTo>
                <a:cubicBezTo>
                  <a:pt x="708" y="380"/>
                  <a:pt x="708" y="380"/>
                  <a:pt x="708" y="380"/>
                </a:cubicBezTo>
                <a:cubicBezTo>
                  <a:pt x="714" y="379"/>
                  <a:pt x="714" y="379"/>
                  <a:pt x="714" y="379"/>
                </a:cubicBezTo>
                <a:cubicBezTo>
                  <a:pt x="720" y="379"/>
                  <a:pt x="720" y="379"/>
                  <a:pt x="720" y="379"/>
                </a:cubicBezTo>
                <a:cubicBezTo>
                  <a:pt x="724" y="379"/>
                  <a:pt x="724" y="379"/>
                  <a:pt x="724" y="379"/>
                </a:cubicBezTo>
                <a:lnTo>
                  <a:pt x="727" y="379"/>
                </a:lnTo>
                <a:close/>
                <a:moveTo>
                  <a:pt x="220" y="195"/>
                </a:moveTo>
                <a:cubicBezTo>
                  <a:pt x="219" y="195"/>
                  <a:pt x="219" y="195"/>
                  <a:pt x="219" y="195"/>
                </a:cubicBezTo>
                <a:cubicBezTo>
                  <a:pt x="219" y="196"/>
                  <a:pt x="219" y="196"/>
                  <a:pt x="219" y="196"/>
                </a:cubicBezTo>
                <a:cubicBezTo>
                  <a:pt x="219" y="197"/>
                  <a:pt x="219" y="197"/>
                  <a:pt x="219" y="197"/>
                </a:cubicBezTo>
                <a:cubicBezTo>
                  <a:pt x="217" y="198"/>
                  <a:pt x="217" y="198"/>
                  <a:pt x="217" y="198"/>
                </a:cubicBezTo>
                <a:cubicBezTo>
                  <a:pt x="217" y="199"/>
                  <a:pt x="217" y="199"/>
                  <a:pt x="217" y="199"/>
                </a:cubicBezTo>
                <a:cubicBezTo>
                  <a:pt x="220" y="201"/>
                  <a:pt x="220" y="201"/>
                  <a:pt x="220" y="201"/>
                </a:cubicBezTo>
                <a:cubicBezTo>
                  <a:pt x="220" y="202"/>
                  <a:pt x="220" y="202"/>
                  <a:pt x="220" y="202"/>
                </a:cubicBezTo>
                <a:cubicBezTo>
                  <a:pt x="217" y="202"/>
                  <a:pt x="217" y="202"/>
                  <a:pt x="217" y="202"/>
                </a:cubicBezTo>
                <a:cubicBezTo>
                  <a:pt x="217" y="204"/>
                  <a:pt x="217" y="204"/>
                  <a:pt x="217" y="204"/>
                </a:cubicBezTo>
                <a:cubicBezTo>
                  <a:pt x="215" y="205"/>
                  <a:pt x="215" y="205"/>
                  <a:pt x="215" y="205"/>
                </a:cubicBezTo>
                <a:cubicBezTo>
                  <a:pt x="214" y="206"/>
                  <a:pt x="214" y="206"/>
                  <a:pt x="214" y="206"/>
                </a:cubicBezTo>
                <a:cubicBezTo>
                  <a:pt x="212" y="207"/>
                  <a:pt x="212" y="207"/>
                  <a:pt x="212" y="207"/>
                </a:cubicBezTo>
                <a:cubicBezTo>
                  <a:pt x="210" y="209"/>
                  <a:pt x="210" y="209"/>
                  <a:pt x="210" y="209"/>
                </a:cubicBezTo>
                <a:cubicBezTo>
                  <a:pt x="209" y="209"/>
                  <a:pt x="209" y="209"/>
                  <a:pt x="209" y="209"/>
                </a:cubicBezTo>
                <a:cubicBezTo>
                  <a:pt x="208" y="208"/>
                  <a:pt x="208" y="208"/>
                  <a:pt x="208" y="208"/>
                </a:cubicBezTo>
                <a:cubicBezTo>
                  <a:pt x="209" y="206"/>
                  <a:pt x="209" y="206"/>
                  <a:pt x="209" y="206"/>
                </a:cubicBezTo>
                <a:cubicBezTo>
                  <a:pt x="210" y="206"/>
                  <a:pt x="210" y="206"/>
                  <a:pt x="210" y="206"/>
                </a:cubicBezTo>
                <a:cubicBezTo>
                  <a:pt x="211" y="206"/>
                  <a:pt x="211" y="206"/>
                  <a:pt x="211" y="206"/>
                </a:cubicBezTo>
                <a:cubicBezTo>
                  <a:pt x="211" y="205"/>
                  <a:pt x="211" y="205"/>
                  <a:pt x="211" y="205"/>
                </a:cubicBezTo>
                <a:cubicBezTo>
                  <a:pt x="212" y="204"/>
                  <a:pt x="212" y="204"/>
                  <a:pt x="212" y="204"/>
                </a:cubicBezTo>
                <a:cubicBezTo>
                  <a:pt x="214" y="203"/>
                  <a:pt x="214" y="203"/>
                  <a:pt x="214" y="203"/>
                </a:cubicBezTo>
                <a:cubicBezTo>
                  <a:pt x="215" y="201"/>
                  <a:pt x="215" y="201"/>
                  <a:pt x="215" y="201"/>
                </a:cubicBezTo>
                <a:cubicBezTo>
                  <a:pt x="214" y="199"/>
                  <a:pt x="214" y="199"/>
                  <a:pt x="214" y="199"/>
                </a:cubicBezTo>
                <a:cubicBezTo>
                  <a:pt x="214" y="198"/>
                  <a:pt x="214" y="198"/>
                  <a:pt x="214" y="198"/>
                </a:cubicBezTo>
                <a:cubicBezTo>
                  <a:pt x="212" y="198"/>
                  <a:pt x="212" y="198"/>
                  <a:pt x="212" y="198"/>
                </a:cubicBezTo>
                <a:cubicBezTo>
                  <a:pt x="211" y="198"/>
                  <a:pt x="211" y="198"/>
                  <a:pt x="211" y="198"/>
                </a:cubicBezTo>
                <a:cubicBezTo>
                  <a:pt x="208" y="201"/>
                  <a:pt x="208" y="201"/>
                  <a:pt x="208" y="201"/>
                </a:cubicBezTo>
                <a:cubicBezTo>
                  <a:pt x="208" y="202"/>
                  <a:pt x="208" y="202"/>
                  <a:pt x="208" y="202"/>
                </a:cubicBezTo>
                <a:cubicBezTo>
                  <a:pt x="208" y="203"/>
                  <a:pt x="208" y="203"/>
                  <a:pt x="208" y="203"/>
                </a:cubicBezTo>
                <a:cubicBezTo>
                  <a:pt x="208" y="205"/>
                  <a:pt x="208" y="205"/>
                  <a:pt x="208" y="205"/>
                </a:cubicBezTo>
                <a:cubicBezTo>
                  <a:pt x="206" y="207"/>
                  <a:pt x="206" y="207"/>
                  <a:pt x="206" y="207"/>
                </a:cubicBezTo>
                <a:cubicBezTo>
                  <a:pt x="204" y="207"/>
                  <a:pt x="204" y="207"/>
                  <a:pt x="204" y="207"/>
                </a:cubicBezTo>
                <a:cubicBezTo>
                  <a:pt x="204" y="206"/>
                  <a:pt x="204" y="206"/>
                  <a:pt x="204" y="206"/>
                </a:cubicBezTo>
                <a:cubicBezTo>
                  <a:pt x="200" y="206"/>
                  <a:pt x="200" y="206"/>
                  <a:pt x="200" y="206"/>
                </a:cubicBezTo>
                <a:cubicBezTo>
                  <a:pt x="199" y="205"/>
                  <a:pt x="199" y="205"/>
                  <a:pt x="199" y="205"/>
                </a:cubicBezTo>
                <a:cubicBezTo>
                  <a:pt x="198" y="205"/>
                  <a:pt x="198" y="205"/>
                  <a:pt x="198" y="205"/>
                </a:cubicBezTo>
                <a:cubicBezTo>
                  <a:pt x="198" y="204"/>
                  <a:pt x="198" y="204"/>
                  <a:pt x="198" y="204"/>
                </a:cubicBezTo>
                <a:cubicBezTo>
                  <a:pt x="199" y="204"/>
                  <a:pt x="199" y="204"/>
                  <a:pt x="199" y="204"/>
                </a:cubicBezTo>
                <a:cubicBezTo>
                  <a:pt x="201" y="203"/>
                  <a:pt x="201" y="203"/>
                  <a:pt x="201" y="203"/>
                </a:cubicBezTo>
                <a:cubicBezTo>
                  <a:pt x="201" y="202"/>
                  <a:pt x="201" y="202"/>
                  <a:pt x="201" y="202"/>
                </a:cubicBezTo>
                <a:cubicBezTo>
                  <a:pt x="201" y="200"/>
                  <a:pt x="201" y="200"/>
                  <a:pt x="201" y="200"/>
                </a:cubicBezTo>
                <a:cubicBezTo>
                  <a:pt x="201" y="199"/>
                  <a:pt x="201" y="199"/>
                  <a:pt x="201" y="199"/>
                </a:cubicBezTo>
                <a:cubicBezTo>
                  <a:pt x="202" y="198"/>
                  <a:pt x="202" y="198"/>
                  <a:pt x="202" y="198"/>
                </a:cubicBezTo>
                <a:cubicBezTo>
                  <a:pt x="203" y="198"/>
                  <a:pt x="203" y="198"/>
                  <a:pt x="203" y="198"/>
                </a:cubicBezTo>
                <a:cubicBezTo>
                  <a:pt x="204" y="197"/>
                  <a:pt x="204" y="197"/>
                  <a:pt x="204" y="197"/>
                </a:cubicBezTo>
                <a:cubicBezTo>
                  <a:pt x="204" y="195"/>
                  <a:pt x="204" y="195"/>
                  <a:pt x="204" y="195"/>
                </a:cubicBezTo>
                <a:cubicBezTo>
                  <a:pt x="204" y="194"/>
                  <a:pt x="204" y="194"/>
                  <a:pt x="204" y="194"/>
                </a:cubicBezTo>
                <a:cubicBezTo>
                  <a:pt x="203" y="194"/>
                  <a:pt x="203" y="194"/>
                  <a:pt x="203" y="194"/>
                </a:cubicBezTo>
                <a:cubicBezTo>
                  <a:pt x="202" y="192"/>
                  <a:pt x="202" y="192"/>
                  <a:pt x="202" y="192"/>
                </a:cubicBezTo>
                <a:cubicBezTo>
                  <a:pt x="203" y="192"/>
                  <a:pt x="203" y="192"/>
                  <a:pt x="203" y="192"/>
                </a:cubicBezTo>
                <a:cubicBezTo>
                  <a:pt x="204" y="192"/>
                  <a:pt x="204" y="192"/>
                  <a:pt x="204" y="192"/>
                </a:cubicBezTo>
                <a:cubicBezTo>
                  <a:pt x="205" y="193"/>
                  <a:pt x="205" y="193"/>
                  <a:pt x="205" y="193"/>
                </a:cubicBezTo>
                <a:cubicBezTo>
                  <a:pt x="207" y="194"/>
                  <a:pt x="207" y="194"/>
                  <a:pt x="207" y="194"/>
                </a:cubicBezTo>
                <a:cubicBezTo>
                  <a:pt x="209" y="193"/>
                  <a:pt x="209" y="193"/>
                  <a:pt x="209" y="193"/>
                </a:cubicBezTo>
                <a:cubicBezTo>
                  <a:pt x="210" y="193"/>
                  <a:pt x="210" y="193"/>
                  <a:pt x="210" y="193"/>
                </a:cubicBezTo>
                <a:cubicBezTo>
                  <a:pt x="210" y="192"/>
                  <a:pt x="210" y="192"/>
                  <a:pt x="210" y="192"/>
                </a:cubicBezTo>
                <a:cubicBezTo>
                  <a:pt x="210" y="191"/>
                  <a:pt x="210" y="191"/>
                  <a:pt x="210" y="191"/>
                </a:cubicBezTo>
                <a:cubicBezTo>
                  <a:pt x="208" y="191"/>
                  <a:pt x="208" y="191"/>
                  <a:pt x="208" y="191"/>
                </a:cubicBezTo>
                <a:cubicBezTo>
                  <a:pt x="207" y="191"/>
                  <a:pt x="207" y="191"/>
                  <a:pt x="207" y="191"/>
                </a:cubicBezTo>
                <a:cubicBezTo>
                  <a:pt x="207" y="190"/>
                  <a:pt x="207" y="190"/>
                  <a:pt x="207" y="190"/>
                </a:cubicBezTo>
                <a:cubicBezTo>
                  <a:pt x="206" y="189"/>
                  <a:pt x="206" y="189"/>
                  <a:pt x="206" y="189"/>
                </a:cubicBezTo>
                <a:cubicBezTo>
                  <a:pt x="204" y="189"/>
                  <a:pt x="204" y="189"/>
                  <a:pt x="204" y="189"/>
                </a:cubicBezTo>
                <a:cubicBezTo>
                  <a:pt x="202" y="189"/>
                  <a:pt x="202" y="189"/>
                  <a:pt x="202" y="189"/>
                </a:cubicBezTo>
                <a:cubicBezTo>
                  <a:pt x="199" y="188"/>
                  <a:pt x="199" y="188"/>
                  <a:pt x="199" y="188"/>
                </a:cubicBezTo>
                <a:cubicBezTo>
                  <a:pt x="200" y="189"/>
                  <a:pt x="200" y="189"/>
                  <a:pt x="200" y="189"/>
                </a:cubicBezTo>
                <a:cubicBezTo>
                  <a:pt x="200" y="190"/>
                  <a:pt x="200" y="190"/>
                  <a:pt x="200" y="190"/>
                </a:cubicBezTo>
                <a:cubicBezTo>
                  <a:pt x="199" y="191"/>
                  <a:pt x="199" y="191"/>
                  <a:pt x="199" y="191"/>
                </a:cubicBezTo>
                <a:cubicBezTo>
                  <a:pt x="199" y="190"/>
                  <a:pt x="199" y="190"/>
                  <a:pt x="199" y="190"/>
                </a:cubicBezTo>
                <a:cubicBezTo>
                  <a:pt x="198" y="189"/>
                  <a:pt x="198" y="189"/>
                  <a:pt x="198" y="189"/>
                </a:cubicBezTo>
                <a:cubicBezTo>
                  <a:pt x="195" y="191"/>
                  <a:pt x="195" y="191"/>
                  <a:pt x="195" y="191"/>
                </a:cubicBezTo>
                <a:cubicBezTo>
                  <a:pt x="194" y="191"/>
                  <a:pt x="194" y="191"/>
                  <a:pt x="194" y="191"/>
                </a:cubicBezTo>
                <a:cubicBezTo>
                  <a:pt x="193" y="190"/>
                  <a:pt x="193" y="190"/>
                  <a:pt x="193" y="190"/>
                </a:cubicBezTo>
                <a:cubicBezTo>
                  <a:pt x="193" y="189"/>
                  <a:pt x="193" y="189"/>
                  <a:pt x="193" y="189"/>
                </a:cubicBezTo>
                <a:cubicBezTo>
                  <a:pt x="191" y="189"/>
                  <a:pt x="191" y="189"/>
                  <a:pt x="191" y="189"/>
                </a:cubicBezTo>
                <a:cubicBezTo>
                  <a:pt x="191" y="190"/>
                  <a:pt x="191" y="190"/>
                  <a:pt x="191" y="190"/>
                </a:cubicBezTo>
                <a:cubicBezTo>
                  <a:pt x="191" y="191"/>
                  <a:pt x="191" y="191"/>
                  <a:pt x="191" y="191"/>
                </a:cubicBezTo>
                <a:cubicBezTo>
                  <a:pt x="190" y="192"/>
                  <a:pt x="190" y="192"/>
                  <a:pt x="190" y="192"/>
                </a:cubicBezTo>
                <a:cubicBezTo>
                  <a:pt x="189" y="193"/>
                  <a:pt x="189" y="193"/>
                  <a:pt x="189" y="193"/>
                </a:cubicBezTo>
                <a:cubicBezTo>
                  <a:pt x="188" y="191"/>
                  <a:pt x="188" y="191"/>
                  <a:pt x="188" y="191"/>
                </a:cubicBezTo>
                <a:cubicBezTo>
                  <a:pt x="188" y="190"/>
                  <a:pt x="188" y="190"/>
                  <a:pt x="188" y="190"/>
                </a:cubicBezTo>
                <a:cubicBezTo>
                  <a:pt x="188" y="188"/>
                  <a:pt x="188" y="188"/>
                  <a:pt x="188" y="188"/>
                </a:cubicBezTo>
                <a:cubicBezTo>
                  <a:pt x="189" y="187"/>
                  <a:pt x="189" y="187"/>
                  <a:pt x="189" y="187"/>
                </a:cubicBezTo>
                <a:cubicBezTo>
                  <a:pt x="190" y="188"/>
                  <a:pt x="190" y="188"/>
                  <a:pt x="190" y="188"/>
                </a:cubicBezTo>
                <a:cubicBezTo>
                  <a:pt x="192" y="188"/>
                  <a:pt x="192" y="188"/>
                  <a:pt x="192" y="188"/>
                </a:cubicBezTo>
                <a:cubicBezTo>
                  <a:pt x="193" y="186"/>
                  <a:pt x="193" y="186"/>
                  <a:pt x="193" y="186"/>
                </a:cubicBezTo>
                <a:cubicBezTo>
                  <a:pt x="194" y="188"/>
                  <a:pt x="194" y="188"/>
                  <a:pt x="194" y="188"/>
                </a:cubicBezTo>
                <a:cubicBezTo>
                  <a:pt x="197" y="186"/>
                  <a:pt x="197" y="186"/>
                  <a:pt x="197" y="186"/>
                </a:cubicBezTo>
                <a:cubicBezTo>
                  <a:pt x="198" y="185"/>
                  <a:pt x="198" y="185"/>
                  <a:pt x="198" y="185"/>
                </a:cubicBezTo>
                <a:cubicBezTo>
                  <a:pt x="199" y="184"/>
                  <a:pt x="199" y="184"/>
                  <a:pt x="199" y="184"/>
                </a:cubicBezTo>
                <a:cubicBezTo>
                  <a:pt x="199" y="185"/>
                  <a:pt x="199" y="185"/>
                  <a:pt x="199" y="185"/>
                </a:cubicBezTo>
                <a:cubicBezTo>
                  <a:pt x="200" y="185"/>
                  <a:pt x="200" y="185"/>
                  <a:pt x="200" y="185"/>
                </a:cubicBezTo>
                <a:cubicBezTo>
                  <a:pt x="201" y="185"/>
                  <a:pt x="201" y="185"/>
                  <a:pt x="201" y="185"/>
                </a:cubicBezTo>
                <a:cubicBezTo>
                  <a:pt x="201" y="184"/>
                  <a:pt x="201" y="184"/>
                  <a:pt x="201" y="184"/>
                </a:cubicBezTo>
                <a:cubicBezTo>
                  <a:pt x="203" y="184"/>
                  <a:pt x="203" y="184"/>
                  <a:pt x="203" y="184"/>
                </a:cubicBezTo>
                <a:cubicBezTo>
                  <a:pt x="204" y="184"/>
                  <a:pt x="204" y="184"/>
                  <a:pt x="204" y="184"/>
                </a:cubicBezTo>
                <a:cubicBezTo>
                  <a:pt x="206" y="184"/>
                  <a:pt x="206" y="184"/>
                  <a:pt x="206" y="184"/>
                </a:cubicBezTo>
                <a:cubicBezTo>
                  <a:pt x="207" y="182"/>
                  <a:pt x="207" y="182"/>
                  <a:pt x="207" y="182"/>
                </a:cubicBezTo>
                <a:cubicBezTo>
                  <a:pt x="208" y="183"/>
                  <a:pt x="208" y="183"/>
                  <a:pt x="208" y="183"/>
                </a:cubicBezTo>
                <a:cubicBezTo>
                  <a:pt x="210" y="182"/>
                  <a:pt x="210" y="182"/>
                  <a:pt x="210" y="182"/>
                </a:cubicBezTo>
                <a:cubicBezTo>
                  <a:pt x="210" y="181"/>
                  <a:pt x="210" y="181"/>
                  <a:pt x="210" y="181"/>
                </a:cubicBezTo>
                <a:cubicBezTo>
                  <a:pt x="211" y="181"/>
                  <a:pt x="211" y="181"/>
                  <a:pt x="211" y="181"/>
                </a:cubicBezTo>
                <a:cubicBezTo>
                  <a:pt x="211" y="180"/>
                  <a:pt x="211" y="180"/>
                  <a:pt x="211" y="180"/>
                </a:cubicBezTo>
                <a:cubicBezTo>
                  <a:pt x="214" y="179"/>
                  <a:pt x="214" y="179"/>
                  <a:pt x="214" y="179"/>
                </a:cubicBezTo>
                <a:cubicBezTo>
                  <a:pt x="215" y="178"/>
                  <a:pt x="215" y="178"/>
                  <a:pt x="215" y="178"/>
                </a:cubicBezTo>
                <a:cubicBezTo>
                  <a:pt x="216" y="177"/>
                  <a:pt x="216" y="177"/>
                  <a:pt x="216" y="177"/>
                </a:cubicBezTo>
                <a:cubicBezTo>
                  <a:pt x="217" y="176"/>
                  <a:pt x="217" y="176"/>
                  <a:pt x="217" y="176"/>
                </a:cubicBezTo>
                <a:cubicBezTo>
                  <a:pt x="217" y="177"/>
                  <a:pt x="217" y="177"/>
                  <a:pt x="217" y="177"/>
                </a:cubicBezTo>
                <a:cubicBezTo>
                  <a:pt x="218" y="178"/>
                  <a:pt x="218" y="178"/>
                  <a:pt x="218" y="178"/>
                </a:cubicBezTo>
                <a:cubicBezTo>
                  <a:pt x="219" y="178"/>
                  <a:pt x="219" y="178"/>
                  <a:pt x="219" y="178"/>
                </a:cubicBezTo>
                <a:cubicBezTo>
                  <a:pt x="219" y="177"/>
                  <a:pt x="219" y="177"/>
                  <a:pt x="219" y="177"/>
                </a:cubicBezTo>
                <a:cubicBezTo>
                  <a:pt x="220" y="177"/>
                  <a:pt x="220" y="177"/>
                  <a:pt x="220" y="177"/>
                </a:cubicBezTo>
                <a:cubicBezTo>
                  <a:pt x="220" y="178"/>
                  <a:pt x="220" y="178"/>
                  <a:pt x="220" y="178"/>
                </a:cubicBezTo>
                <a:cubicBezTo>
                  <a:pt x="221" y="178"/>
                  <a:pt x="221" y="178"/>
                  <a:pt x="221" y="178"/>
                </a:cubicBezTo>
                <a:cubicBezTo>
                  <a:pt x="222" y="178"/>
                  <a:pt x="222" y="178"/>
                  <a:pt x="222" y="178"/>
                </a:cubicBezTo>
                <a:cubicBezTo>
                  <a:pt x="222" y="179"/>
                  <a:pt x="222" y="179"/>
                  <a:pt x="222" y="179"/>
                </a:cubicBezTo>
                <a:cubicBezTo>
                  <a:pt x="221" y="179"/>
                  <a:pt x="221" y="179"/>
                  <a:pt x="221" y="179"/>
                </a:cubicBezTo>
                <a:cubicBezTo>
                  <a:pt x="221" y="180"/>
                  <a:pt x="221" y="180"/>
                  <a:pt x="221" y="180"/>
                </a:cubicBezTo>
                <a:cubicBezTo>
                  <a:pt x="219" y="182"/>
                  <a:pt x="219" y="182"/>
                  <a:pt x="219" y="182"/>
                </a:cubicBezTo>
                <a:cubicBezTo>
                  <a:pt x="216" y="182"/>
                  <a:pt x="216" y="182"/>
                  <a:pt x="216" y="182"/>
                </a:cubicBezTo>
                <a:cubicBezTo>
                  <a:pt x="216" y="183"/>
                  <a:pt x="216" y="183"/>
                  <a:pt x="216" y="183"/>
                </a:cubicBezTo>
                <a:cubicBezTo>
                  <a:pt x="215" y="184"/>
                  <a:pt x="215" y="184"/>
                  <a:pt x="215" y="184"/>
                </a:cubicBezTo>
                <a:cubicBezTo>
                  <a:pt x="215" y="185"/>
                  <a:pt x="215" y="185"/>
                  <a:pt x="215" y="185"/>
                </a:cubicBezTo>
                <a:cubicBezTo>
                  <a:pt x="215" y="186"/>
                  <a:pt x="215" y="186"/>
                  <a:pt x="215" y="186"/>
                </a:cubicBezTo>
                <a:cubicBezTo>
                  <a:pt x="217" y="186"/>
                  <a:pt x="217" y="186"/>
                  <a:pt x="217" y="186"/>
                </a:cubicBezTo>
                <a:cubicBezTo>
                  <a:pt x="218" y="186"/>
                  <a:pt x="218" y="186"/>
                  <a:pt x="218" y="186"/>
                </a:cubicBezTo>
                <a:cubicBezTo>
                  <a:pt x="219" y="186"/>
                  <a:pt x="219" y="186"/>
                  <a:pt x="219" y="186"/>
                </a:cubicBezTo>
                <a:cubicBezTo>
                  <a:pt x="219" y="187"/>
                  <a:pt x="219" y="187"/>
                  <a:pt x="219" y="187"/>
                </a:cubicBezTo>
                <a:cubicBezTo>
                  <a:pt x="221" y="187"/>
                  <a:pt x="221" y="187"/>
                  <a:pt x="221" y="187"/>
                </a:cubicBezTo>
                <a:cubicBezTo>
                  <a:pt x="222" y="188"/>
                  <a:pt x="222" y="188"/>
                  <a:pt x="222" y="188"/>
                </a:cubicBezTo>
                <a:cubicBezTo>
                  <a:pt x="225" y="187"/>
                  <a:pt x="225" y="187"/>
                  <a:pt x="225" y="187"/>
                </a:cubicBezTo>
                <a:cubicBezTo>
                  <a:pt x="226" y="186"/>
                  <a:pt x="226" y="186"/>
                  <a:pt x="226" y="186"/>
                </a:cubicBezTo>
                <a:cubicBezTo>
                  <a:pt x="227" y="185"/>
                  <a:pt x="227" y="185"/>
                  <a:pt x="227" y="185"/>
                </a:cubicBezTo>
                <a:cubicBezTo>
                  <a:pt x="226" y="185"/>
                  <a:pt x="226" y="185"/>
                  <a:pt x="226" y="185"/>
                </a:cubicBezTo>
                <a:cubicBezTo>
                  <a:pt x="229" y="182"/>
                  <a:pt x="229" y="182"/>
                  <a:pt x="229" y="182"/>
                </a:cubicBezTo>
                <a:cubicBezTo>
                  <a:pt x="230" y="182"/>
                  <a:pt x="230" y="182"/>
                  <a:pt x="230" y="182"/>
                </a:cubicBezTo>
                <a:cubicBezTo>
                  <a:pt x="230" y="183"/>
                  <a:pt x="230" y="183"/>
                  <a:pt x="230" y="183"/>
                </a:cubicBezTo>
                <a:cubicBezTo>
                  <a:pt x="230" y="184"/>
                  <a:pt x="230" y="184"/>
                  <a:pt x="230" y="184"/>
                </a:cubicBezTo>
                <a:cubicBezTo>
                  <a:pt x="230" y="185"/>
                  <a:pt x="230" y="185"/>
                  <a:pt x="230" y="185"/>
                </a:cubicBezTo>
                <a:cubicBezTo>
                  <a:pt x="231" y="184"/>
                  <a:pt x="231" y="184"/>
                  <a:pt x="231" y="184"/>
                </a:cubicBezTo>
                <a:cubicBezTo>
                  <a:pt x="231" y="186"/>
                  <a:pt x="231" y="186"/>
                  <a:pt x="231" y="186"/>
                </a:cubicBezTo>
                <a:cubicBezTo>
                  <a:pt x="230" y="186"/>
                  <a:pt x="230" y="186"/>
                  <a:pt x="230" y="186"/>
                </a:cubicBezTo>
                <a:cubicBezTo>
                  <a:pt x="230" y="187"/>
                  <a:pt x="230" y="187"/>
                  <a:pt x="230" y="187"/>
                </a:cubicBezTo>
                <a:cubicBezTo>
                  <a:pt x="229" y="188"/>
                  <a:pt x="229" y="188"/>
                  <a:pt x="229" y="188"/>
                </a:cubicBezTo>
                <a:cubicBezTo>
                  <a:pt x="230" y="188"/>
                  <a:pt x="230" y="188"/>
                  <a:pt x="230" y="188"/>
                </a:cubicBezTo>
                <a:cubicBezTo>
                  <a:pt x="230" y="189"/>
                  <a:pt x="230" y="189"/>
                  <a:pt x="230" y="189"/>
                </a:cubicBezTo>
                <a:cubicBezTo>
                  <a:pt x="229" y="191"/>
                  <a:pt x="229" y="191"/>
                  <a:pt x="229" y="191"/>
                </a:cubicBezTo>
                <a:cubicBezTo>
                  <a:pt x="229" y="192"/>
                  <a:pt x="229" y="192"/>
                  <a:pt x="229" y="192"/>
                </a:cubicBezTo>
                <a:cubicBezTo>
                  <a:pt x="228" y="192"/>
                  <a:pt x="228" y="192"/>
                  <a:pt x="228" y="192"/>
                </a:cubicBezTo>
                <a:cubicBezTo>
                  <a:pt x="227" y="193"/>
                  <a:pt x="227" y="193"/>
                  <a:pt x="227" y="193"/>
                </a:cubicBezTo>
                <a:cubicBezTo>
                  <a:pt x="228" y="194"/>
                  <a:pt x="228" y="194"/>
                  <a:pt x="228" y="194"/>
                </a:cubicBezTo>
                <a:cubicBezTo>
                  <a:pt x="225" y="196"/>
                  <a:pt x="225" y="196"/>
                  <a:pt x="225" y="196"/>
                </a:cubicBezTo>
                <a:cubicBezTo>
                  <a:pt x="226" y="196"/>
                  <a:pt x="226" y="196"/>
                  <a:pt x="226" y="196"/>
                </a:cubicBezTo>
                <a:cubicBezTo>
                  <a:pt x="228" y="195"/>
                  <a:pt x="228" y="195"/>
                  <a:pt x="228" y="195"/>
                </a:cubicBezTo>
                <a:cubicBezTo>
                  <a:pt x="229" y="196"/>
                  <a:pt x="229" y="196"/>
                  <a:pt x="229" y="196"/>
                </a:cubicBezTo>
                <a:cubicBezTo>
                  <a:pt x="225" y="198"/>
                  <a:pt x="225" y="198"/>
                  <a:pt x="225" y="198"/>
                </a:cubicBezTo>
                <a:cubicBezTo>
                  <a:pt x="224" y="197"/>
                  <a:pt x="224" y="197"/>
                  <a:pt x="224" y="197"/>
                </a:cubicBezTo>
                <a:cubicBezTo>
                  <a:pt x="224" y="196"/>
                  <a:pt x="224" y="196"/>
                  <a:pt x="224" y="196"/>
                </a:cubicBezTo>
                <a:cubicBezTo>
                  <a:pt x="222" y="195"/>
                  <a:pt x="222" y="195"/>
                  <a:pt x="222" y="195"/>
                </a:cubicBezTo>
                <a:cubicBezTo>
                  <a:pt x="220" y="195"/>
                  <a:pt x="220" y="195"/>
                  <a:pt x="220" y="195"/>
                </a:cubicBezTo>
                <a:close/>
                <a:moveTo>
                  <a:pt x="263" y="243"/>
                </a:moveTo>
                <a:cubicBezTo>
                  <a:pt x="263" y="246"/>
                  <a:pt x="263" y="246"/>
                  <a:pt x="263" y="246"/>
                </a:cubicBezTo>
                <a:cubicBezTo>
                  <a:pt x="259" y="250"/>
                  <a:pt x="259" y="250"/>
                  <a:pt x="259" y="250"/>
                </a:cubicBezTo>
                <a:cubicBezTo>
                  <a:pt x="258" y="251"/>
                  <a:pt x="258" y="251"/>
                  <a:pt x="258" y="251"/>
                </a:cubicBezTo>
                <a:cubicBezTo>
                  <a:pt x="257" y="251"/>
                  <a:pt x="257" y="251"/>
                  <a:pt x="257" y="251"/>
                </a:cubicBezTo>
                <a:cubicBezTo>
                  <a:pt x="256" y="251"/>
                  <a:pt x="256" y="251"/>
                  <a:pt x="256" y="251"/>
                </a:cubicBezTo>
                <a:cubicBezTo>
                  <a:pt x="255" y="251"/>
                  <a:pt x="255" y="251"/>
                  <a:pt x="255" y="251"/>
                </a:cubicBezTo>
                <a:cubicBezTo>
                  <a:pt x="254" y="251"/>
                  <a:pt x="254" y="251"/>
                  <a:pt x="254" y="251"/>
                </a:cubicBezTo>
                <a:cubicBezTo>
                  <a:pt x="254" y="252"/>
                  <a:pt x="254" y="252"/>
                  <a:pt x="254" y="252"/>
                </a:cubicBezTo>
                <a:cubicBezTo>
                  <a:pt x="254" y="253"/>
                  <a:pt x="254" y="253"/>
                  <a:pt x="254" y="253"/>
                </a:cubicBezTo>
                <a:cubicBezTo>
                  <a:pt x="252" y="253"/>
                  <a:pt x="252" y="253"/>
                  <a:pt x="252" y="253"/>
                </a:cubicBezTo>
                <a:cubicBezTo>
                  <a:pt x="251" y="256"/>
                  <a:pt x="251" y="256"/>
                  <a:pt x="251" y="256"/>
                </a:cubicBezTo>
                <a:cubicBezTo>
                  <a:pt x="250" y="257"/>
                  <a:pt x="250" y="257"/>
                  <a:pt x="250" y="257"/>
                </a:cubicBezTo>
                <a:cubicBezTo>
                  <a:pt x="249" y="257"/>
                  <a:pt x="249" y="257"/>
                  <a:pt x="249" y="257"/>
                </a:cubicBezTo>
                <a:cubicBezTo>
                  <a:pt x="248" y="256"/>
                  <a:pt x="248" y="256"/>
                  <a:pt x="248" y="256"/>
                </a:cubicBezTo>
                <a:cubicBezTo>
                  <a:pt x="242" y="259"/>
                  <a:pt x="242" y="259"/>
                  <a:pt x="242" y="259"/>
                </a:cubicBezTo>
                <a:cubicBezTo>
                  <a:pt x="241" y="259"/>
                  <a:pt x="241" y="259"/>
                  <a:pt x="241" y="259"/>
                </a:cubicBezTo>
                <a:cubicBezTo>
                  <a:pt x="240" y="259"/>
                  <a:pt x="240" y="259"/>
                  <a:pt x="240" y="259"/>
                </a:cubicBezTo>
                <a:cubicBezTo>
                  <a:pt x="238" y="259"/>
                  <a:pt x="238" y="259"/>
                  <a:pt x="238" y="259"/>
                </a:cubicBezTo>
                <a:cubicBezTo>
                  <a:pt x="237" y="259"/>
                  <a:pt x="237" y="259"/>
                  <a:pt x="237" y="259"/>
                </a:cubicBezTo>
                <a:cubicBezTo>
                  <a:pt x="237" y="258"/>
                  <a:pt x="237" y="258"/>
                  <a:pt x="237" y="258"/>
                </a:cubicBezTo>
                <a:cubicBezTo>
                  <a:pt x="233" y="256"/>
                  <a:pt x="233" y="256"/>
                  <a:pt x="233" y="256"/>
                </a:cubicBezTo>
                <a:cubicBezTo>
                  <a:pt x="233" y="255"/>
                  <a:pt x="233" y="255"/>
                  <a:pt x="233" y="255"/>
                </a:cubicBezTo>
                <a:cubicBezTo>
                  <a:pt x="232" y="255"/>
                  <a:pt x="232" y="255"/>
                  <a:pt x="232" y="255"/>
                </a:cubicBezTo>
                <a:cubicBezTo>
                  <a:pt x="229" y="253"/>
                  <a:pt x="229" y="253"/>
                  <a:pt x="229" y="253"/>
                </a:cubicBezTo>
                <a:cubicBezTo>
                  <a:pt x="229" y="252"/>
                  <a:pt x="229" y="252"/>
                  <a:pt x="229" y="252"/>
                </a:cubicBezTo>
                <a:cubicBezTo>
                  <a:pt x="228" y="252"/>
                  <a:pt x="228" y="252"/>
                  <a:pt x="228" y="252"/>
                </a:cubicBezTo>
                <a:cubicBezTo>
                  <a:pt x="227" y="252"/>
                  <a:pt x="227" y="252"/>
                  <a:pt x="227" y="252"/>
                </a:cubicBezTo>
                <a:cubicBezTo>
                  <a:pt x="226" y="252"/>
                  <a:pt x="226" y="252"/>
                  <a:pt x="226" y="252"/>
                </a:cubicBezTo>
                <a:cubicBezTo>
                  <a:pt x="226" y="253"/>
                  <a:pt x="226" y="253"/>
                  <a:pt x="226" y="253"/>
                </a:cubicBezTo>
                <a:cubicBezTo>
                  <a:pt x="224" y="253"/>
                  <a:pt x="224" y="253"/>
                  <a:pt x="224" y="253"/>
                </a:cubicBezTo>
                <a:cubicBezTo>
                  <a:pt x="224" y="252"/>
                  <a:pt x="224" y="252"/>
                  <a:pt x="224" y="252"/>
                </a:cubicBezTo>
                <a:cubicBezTo>
                  <a:pt x="226" y="250"/>
                  <a:pt x="226" y="250"/>
                  <a:pt x="226" y="250"/>
                </a:cubicBezTo>
                <a:cubicBezTo>
                  <a:pt x="227" y="250"/>
                  <a:pt x="227" y="250"/>
                  <a:pt x="227" y="250"/>
                </a:cubicBezTo>
                <a:cubicBezTo>
                  <a:pt x="232" y="253"/>
                  <a:pt x="232" y="253"/>
                  <a:pt x="232" y="253"/>
                </a:cubicBezTo>
                <a:cubicBezTo>
                  <a:pt x="235" y="253"/>
                  <a:pt x="235" y="253"/>
                  <a:pt x="235" y="253"/>
                </a:cubicBezTo>
                <a:cubicBezTo>
                  <a:pt x="236" y="253"/>
                  <a:pt x="236" y="253"/>
                  <a:pt x="236" y="253"/>
                </a:cubicBezTo>
                <a:cubicBezTo>
                  <a:pt x="236" y="252"/>
                  <a:pt x="236" y="252"/>
                  <a:pt x="236" y="252"/>
                </a:cubicBezTo>
                <a:cubicBezTo>
                  <a:pt x="238" y="253"/>
                  <a:pt x="238" y="253"/>
                  <a:pt x="238" y="253"/>
                </a:cubicBezTo>
                <a:cubicBezTo>
                  <a:pt x="239" y="254"/>
                  <a:pt x="239" y="254"/>
                  <a:pt x="239" y="254"/>
                </a:cubicBezTo>
                <a:cubicBezTo>
                  <a:pt x="240" y="254"/>
                  <a:pt x="240" y="254"/>
                  <a:pt x="240" y="254"/>
                </a:cubicBezTo>
                <a:cubicBezTo>
                  <a:pt x="240" y="253"/>
                  <a:pt x="240" y="253"/>
                  <a:pt x="240" y="253"/>
                </a:cubicBezTo>
                <a:cubicBezTo>
                  <a:pt x="241" y="253"/>
                  <a:pt x="241" y="253"/>
                  <a:pt x="241" y="253"/>
                </a:cubicBezTo>
                <a:cubicBezTo>
                  <a:pt x="241" y="252"/>
                  <a:pt x="241" y="252"/>
                  <a:pt x="241" y="252"/>
                </a:cubicBezTo>
                <a:cubicBezTo>
                  <a:pt x="240" y="252"/>
                  <a:pt x="240" y="252"/>
                  <a:pt x="240" y="252"/>
                </a:cubicBezTo>
                <a:cubicBezTo>
                  <a:pt x="240" y="251"/>
                  <a:pt x="240" y="251"/>
                  <a:pt x="240" y="251"/>
                </a:cubicBezTo>
                <a:cubicBezTo>
                  <a:pt x="241" y="252"/>
                  <a:pt x="241" y="252"/>
                  <a:pt x="241" y="252"/>
                </a:cubicBezTo>
                <a:cubicBezTo>
                  <a:pt x="242" y="251"/>
                  <a:pt x="242" y="251"/>
                  <a:pt x="242" y="251"/>
                </a:cubicBezTo>
                <a:cubicBezTo>
                  <a:pt x="242" y="252"/>
                  <a:pt x="242" y="252"/>
                  <a:pt x="242" y="252"/>
                </a:cubicBezTo>
                <a:cubicBezTo>
                  <a:pt x="243" y="251"/>
                  <a:pt x="243" y="251"/>
                  <a:pt x="243" y="251"/>
                </a:cubicBezTo>
                <a:cubicBezTo>
                  <a:pt x="242" y="250"/>
                  <a:pt x="242" y="250"/>
                  <a:pt x="242" y="250"/>
                </a:cubicBezTo>
                <a:cubicBezTo>
                  <a:pt x="243" y="249"/>
                  <a:pt x="243" y="249"/>
                  <a:pt x="243" y="249"/>
                </a:cubicBezTo>
                <a:cubicBezTo>
                  <a:pt x="243" y="248"/>
                  <a:pt x="243" y="248"/>
                  <a:pt x="243" y="248"/>
                </a:cubicBezTo>
                <a:cubicBezTo>
                  <a:pt x="243" y="247"/>
                  <a:pt x="243" y="247"/>
                  <a:pt x="243" y="247"/>
                </a:cubicBezTo>
                <a:cubicBezTo>
                  <a:pt x="243" y="246"/>
                  <a:pt x="243" y="246"/>
                  <a:pt x="243" y="246"/>
                </a:cubicBezTo>
                <a:cubicBezTo>
                  <a:pt x="246" y="247"/>
                  <a:pt x="246" y="247"/>
                  <a:pt x="246" y="247"/>
                </a:cubicBezTo>
                <a:cubicBezTo>
                  <a:pt x="247" y="247"/>
                  <a:pt x="247" y="247"/>
                  <a:pt x="247" y="247"/>
                </a:cubicBezTo>
                <a:cubicBezTo>
                  <a:pt x="247" y="246"/>
                  <a:pt x="247" y="246"/>
                  <a:pt x="247" y="246"/>
                </a:cubicBezTo>
                <a:cubicBezTo>
                  <a:pt x="247" y="245"/>
                  <a:pt x="247" y="245"/>
                  <a:pt x="247" y="245"/>
                </a:cubicBezTo>
                <a:cubicBezTo>
                  <a:pt x="247" y="244"/>
                  <a:pt x="247" y="244"/>
                  <a:pt x="247" y="244"/>
                </a:cubicBezTo>
                <a:cubicBezTo>
                  <a:pt x="244" y="243"/>
                  <a:pt x="244" y="243"/>
                  <a:pt x="244" y="243"/>
                </a:cubicBezTo>
                <a:cubicBezTo>
                  <a:pt x="245" y="243"/>
                  <a:pt x="245" y="243"/>
                  <a:pt x="245" y="243"/>
                </a:cubicBezTo>
                <a:cubicBezTo>
                  <a:pt x="245" y="242"/>
                  <a:pt x="245" y="242"/>
                  <a:pt x="245" y="242"/>
                </a:cubicBezTo>
                <a:cubicBezTo>
                  <a:pt x="244" y="242"/>
                  <a:pt x="244" y="242"/>
                  <a:pt x="244" y="242"/>
                </a:cubicBezTo>
                <a:cubicBezTo>
                  <a:pt x="243" y="241"/>
                  <a:pt x="243" y="241"/>
                  <a:pt x="243" y="241"/>
                </a:cubicBezTo>
                <a:cubicBezTo>
                  <a:pt x="243" y="240"/>
                  <a:pt x="243" y="240"/>
                  <a:pt x="243" y="240"/>
                </a:cubicBezTo>
                <a:cubicBezTo>
                  <a:pt x="242" y="238"/>
                  <a:pt x="242" y="238"/>
                  <a:pt x="242" y="238"/>
                </a:cubicBezTo>
                <a:cubicBezTo>
                  <a:pt x="241" y="238"/>
                  <a:pt x="241" y="238"/>
                  <a:pt x="241" y="238"/>
                </a:cubicBezTo>
                <a:cubicBezTo>
                  <a:pt x="240" y="236"/>
                  <a:pt x="240" y="236"/>
                  <a:pt x="240" y="236"/>
                </a:cubicBezTo>
                <a:cubicBezTo>
                  <a:pt x="238" y="235"/>
                  <a:pt x="238" y="235"/>
                  <a:pt x="238" y="235"/>
                </a:cubicBezTo>
                <a:cubicBezTo>
                  <a:pt x="239" y="234"/>
                  <a:pt x="239" y="234"/>
                  <a:pt x="239" y="234"/>
                </a:cubicBezTo>
                <a:cubicBezTo>
                  <a:pt x="238" y="233"/>
                  <a:pt x="238" y="233"/>
                  <a:pt x="238" y="233"/>
                </a:cubicBezTo>
                <a:cubicBezTo>
                  <a:pt x="237" y="232"/>
                  <a:pt x="237" y="232"/>
                  <a:pt x="237" y="232"/>
                </a:cubicBezTo>
                <a:cubicBezTo>
                  <a:pt x="238" y="232"/>
                  <a:pt x="238" y="232"/>
                  <a:pt x="238" y="232"/>
                </a:cubicBezTo>
                <a:cubicBezTo>
                  <a:pt x="239" y="232"/>
                  <a:pt x="239" y="232"/>
                  <a:pt x="239" y="232"/>
                </a:cubicBezTo>
                <a:cubicBezTo>
                  <a:pt x="240" y="232"/>
                  <a:pt x="240" y="232"/>
                  <a:pt x="240" y="232"/>
                </a:cubicBezTo>
                <a:cubicBezTo>
                  <a:pt x="241" y="231"/>
                  <a:pt x="241" y="231"/>
                  <a:pt x="241" y="231"/>
                </a:cubicBezTo>
                <a:cubicBezTo>
                  <a:pt x="240" y="234"/>
                  <a:pt x="240" y="234"/>
                  <a:pt x="240" y="234"/>
                </a:cubicBezTo>
                <a:cubicBezTo>
                  <a:pt x="241" y="235"/>
                  <a:pt x="241" y="235"/>
                  <a:pt x="241" y="235"/>
                </a:cubicBezTo>
                <a:cubicBezTo>
                  <a:pt x="243" y="237"/>
                  <a:pt x="243" y="237"/>
                  <a:pt x="243" y="237"/>
                </a:cubicBezTo>
                <a:cubicBezTo>
                  <a:pt x="244" y="238"/>
                  <a:pt x="244" y="238"/>
                  <a:pt x="244" y="238"/>
                </a:cubicBezTo>
                <a:cubicBezTo>
                  <a:pt x="245" y="239"/>
                  <a:pt x="245" y="239"/>
                  <a:pt x="245" y="239"/>
                </a:cubicBezTo>
                <a:cubicBezTo>
                  <a:pt x="247" y="239"/>
                  <a:pt x="247" y="239"/>
                  <a:pt x="247" y="239"/>
                </a:cubicBezTo>
                <a:cubicBezTo>
                  <a:pt x="248" y="238"/>
                  <a:pt x="248" y="238"/>
                  <a:pt x="248" y="238"/>
                </a:cubicBezTo>
                <a:cubicBezTo>
                  <a:pt x="248" y="236"/>
                  <a:pt x="248" y="236"/>
                  <a:pt x="248" y="236"/>
                </a:cubicBezTo>
                <a:cubicBezTo>
                  <a:pt x="248" y="235"/>
                  <a:pt x="248" y="235"/>
                  <a:pt x="248" y="235"/>
                </a:cubicBezTo>
                <a:cubicBezTo>
                  <a:pt x="249" y="236"/>
                  <a:pt x="249" y="236"/>
                  <a:pt x="249" y="236"/>
                </a:cubicBezTo>
                <a:cubicBezTo>
                  <a:pt x="249" y="239"/>
                  <a:pt x="249" y="239"/>
                  <a:pt x="249" y="239"/>
                </a:cubicBezTo>
                <a:cubicBezTo>
                  <a:pt x="251" y="242"/>
                  <a:pt x="251" y="242"/>
                  <a:pt x="251" y="242"/>
                </a:cubicBezTo>
                <a:cubicBezTo>
                  <a:pt x="251" y="243"/>
                  <a:pt x="251" y="243"/>
                  <a:pt x="251" y="243"/>
                </a:cubicBezTo>
                <a:cubicBezTo>
                  <a:pt x="252" y="243"/>
                  <a:pt x="252" y="243"/>
                  <a:pt x="252" y="243"/>
                </a:cubicBezTo>
                <a:cubicBezTo>
                  <a:pt x="252" y="242"/>
                  <a:pt x="252" y="242"/>
                  <a:pt x="252" y="242"/>
                </a:cubicBezTo>
                <a:cubicBezTo>
                  <a:pt x="253" y="240"/>
                  <a:pt x="253" y="240"/>
                  <a:pt x="253" y="240"/>
                </a:cubicBezTo>
                <a:cubicBezTo>
                  <a:pt x="254" y="241"/>
                  <a:pt x="254" y="241"/>
                  <a:pt x="254" y="241"/>
                </a:cubicBezTo>
                <a:cubicBezTo>
                  <a:pt x="254" y="242"/>
                  <a:pt x="254" y="242"/>
                  <a:pt x="254" y="242"/>
                </a:cubicBezTo>
                <a:cubicBezTo>
                  <a:pt x="253" y="243"/>
                  <a:pt x="253" y="243"/>
                  <a:pt x="253" y="243"/>
                </a:cubicBezTo>
                <a:cubicBezTo>
                  <a:pt x="254" y="243"/>
                  <a:pt x="254" y="243"/>
                  <a:pt x="254" y="243"/>
                </a:cubicBezTo>
                <a:cubicBezTo>
                  <a:pt x="254" y="244"/>
                  <a:pt x="254" y="244"/>
                  <a:pt x="254" y="244"/>
                </a:cubicBezTo>
                <a:cubicBezTo>
                  <a:pt x="255" y="244"/>
                  <a:pt x="255" y="244"/>
                  <a:pt x="255" y="244"/>
                </a:cubicBezTo>
                <a:cubicBezTo>
                  <a:pt x="259" y="243"/>
                  <a:pt x="259" y="243"/>
                  <a:pt x="259" y="243"/>
                </a:cubicBezTo>
                <a:cubicBezTo>
                  <a:pt x="262" y="240"/>
                  <a:pt x="262" y="240"/>
                  <a:pt x="262" y="240"/>
                </a:cubicBezTo>
                <a:cubicBezTo>
                  <a:pt x="263" y="237"/>
                  <a:pt x="263" y="237"/>
                  <a:pt x="263" y="237"/>
                </a:cubicBezTo>
                <a:cubicBezTo>
                  <a:pt x="264" y="235"/>
                  <a:pt x="264" y="235"/>
                  <a:pt x="264" y="235"/>
                </a:cubicBezTo>
                <a:cubicBezTo>
                  <a:pt x="270" y="233"/>
                  <a:pt x="270" y="233"/>
                  <a:pt x="270" y="233"/>
                </a:cubicBezTo>
                <a:cubicBezTo>
                  <a:pt x="277" y="234"/>
                  <a:pt x="277" y="234"/>
                  <a:pt x="277" y="234"/>
                </a:cubicBezTo>
                <a:cubicBezTo>
                  <a:pt x="277" y="235"/>
                  <a:pt x="277" y="235"/>
                  <a:pt x="277" y="235"/>
                </a:cubicBezTo>
                <a:cubicBezTo>
                  <a:pt x="278" y="235"/>
                  <a:pt x="278" y="235"/>
                  <a:pt x="278" y="235"/>
                </a:cubicBezTo>
                <a:cubicBezTo>
                  <a:pt x="278" y="236"/>
                  <a:pt x="278" y="236"/>
                  <a:pt x="278" y="236"/>
                </a:cubicBezTo>
                <a:cubicBezTo>
                  <a:pt x="276" y="238"/>
                  <a:pt x="276" y="238"/>
                  <a:pt x="276" y="238"/>
                </a:cubicBezTo>
                <a:cubicBezTo>
                  <a:pt x="276" y="237"/>
                  <a:pt x="276" y="237"/>
                  <a:pt x="276" y="237"/>
                </a:cubicBezTo>
                <a:cubicBezTo>
                  <a:pt x="276" y="236"/>
                  <a:pt x="276" y="236"/>
                  <a:pt x="276" y="236"/>
                </a:cubicBezTo>
                <a:cubicBezTo>
                  <a:pt x="273" y="235"/>
                  <a:pt x="273" y="235"/>
                  <a:pt x="273" y="235"/>
                </a:cubicBezTo>
                <a:cubicBezTo>
                  <a:pt x="270" y="235"/>
                  <a:pt x="270" y="235"/>
                  <a:pt x="270" y="235"/>
                </a:cubicBezTo>
                <a:cubicBezTo>
                  <a:pt x="269" y="235"/>
                  <a:pt x="269" y="235"/>
                  <a:pt x="269" y="235"/>
                </a:cubicBezTo>
                <a:cubicBezTo>
                  <a:pt x="272" y="236"/>
                  <a:pt x="272" y="236"/>
                  <a:pt x="272" y="236"/>
                </a:cubicBezTo>
                <a:cubicBezTo>
                  <a:pt x="270" y="236"/>
                  <a:pt x="270" y="236"/>
                  <a:pt x="270" y="236"/>
                </a:cubicBezTo>
                <a:cubicBezTo>
                  <a:pt x="270" y="237"/>
                  <a:pt x="270" y="237"/>
                  <a:pt x="270" y="237"/>
                </a:cubicBezTo>
                <a:cubicBezTo>
                  <a:pt x="271" y="237"/>
                  <a:pt x="271" y="237"/>
                  <a:pt x="271" y="237"/>
                </a:cubicBezTo>
                <a:cubicBezTo>
                  <a:pt x="272" y="238"/>
                  <a:pt x="272" y="238"/>
                  <a:pt x="272" y="238"/>
                </a:cubicBezTo>
                <a:cubicBezTo>
                  <a:pt x="273" y="238"/>
                  <a:pt x="273" y="238"/>
                  <a:pt x="273" y="238"/>
                </a:cubicBezTo>
                <a:cubicBezTo>
                  <a:pt x="273" y="239"/>
                  <a:pt x="273" y="239"/>
                  <a:pt x="273" y="239"/>
                </a:cubicBezTo>
                <a:cubicBezTo>
                  <a:pt x="272" y="238"/>
                  <a:pt x="272" y="238"/>
                  <a:pt x="272" y="238"/>
                </a:cubicBezTo>
                <a:cubicBezTo>
                  <a:pt x="271" y="238"/>
                  <a:pt x="271" y="238"/>
                  <a:pt x="271" y="238"/>
                </a:cubicBezTo>
                <a:cubicBezTo>
                  <a:pt x="270" y="239"/>
                  <a:pt x="270" y="239"/>
                  <a:pt x="270" y="239"/>
                </a:cubicBezTo>
                <a:cubicBezTo>
                  <a:pt x="269" y="239"/>
                  <a:pt x="269" y="239"/>
                  <a:pt x="269" y="239"/>
                </a:cubicBezTo>
                <a:cubicBezTo>
                  <a:pt x="268" y="239"/>
                  <a:pt x="268" y="239"/>
                  <a:pt x="268" y="239"/>
                </a:cubicBezTo>
                <a:cubicBezTo>
                  <a:pt x="267" y="238"/>
                  <a:pt x="267" y="238"/>
                  <a:pt x="267" y="238"/>
                </a:cubicBezTo>
                <a:cubicBezTo>
                  <a:pt x="267" y="241"/>
                  <a:pt x="267" y="241"/>
                  <a:pt x="267" y="241"/>
                </a:cubicBezTo>
                <a:cubicBezTo>
                  <a:pt x="266" y="241"/>
                  <a:pt x="266" y="241"/>
                  <a:pt x="266" y="241"/>
                </a:cubicBezTo>
                <a:cubicBezTo>
                  <a:pt x="263" y="243"/>
                  <a:pt x="263" y="243"/>
                  <a:pt x="263" y="243"/>
                </a:cubicBezTo>
                <a:close/>
                <a:moveTo>
                  <a:pt x="292" y="277"/>
                </a:moveTo>
                <a:cubicBezTo>
                  <a:pt x="286" y="277"/>
                  <a:pt x="286" y="277"/>
                  <a:pt x="286" y="277"/>
                </a:cubicBezTo>
                <a:cubicBezTo>
                  <a:pt x="286" y="276"/>
                  <a:pt x="286" y="276"/>
                  <a:pt x="286" y="276"/>
                </a:cubicBezTo>
                <a:cubicBezTo>
                  <a:pt x="285" y="278"/>
                  <a:pt x="285" y="278"/>
                  <a:pt x="285" y="278"/>
                </a:cubicBezTo>
                <a:cubicBezTo>
                  <a:pt x="283" y="279"/>
                  <a:pt x="283" y="279"/>
                  <a:pt x="283" y="279"/>
                </a:cubicBezTo>
                <a:cubicBezTo>
                  <a:pt x="278" y="279"/>
                  <a:pt x="278" y="279"/>
                  <a:pt x="278" y="279"/>
                </a:cubicBezTo>
                <a:cubicBezTo>
                  <a:pt x="278" y="278"/>
                  <a:pt x="278" y="278"/>
                  <a:pt x="278" y="278"/>
                </a:cubicBezTo>
                <a:cubicBezTo>
                  <a:pt x="273" y="281"/>
                  <a:pt x="273" y="281"/>
                  <a:pt x="273" y="281"/>
                </a:cubicBezTo>
                <a:cubicBezTo>
                  <a:pt x="272" y="281"/>
                  <a:pt x="272" y="281"/>
                  <a:pt x="272" y="281"/>
                </a:cubicBezTo>
                <a:cubicBezTo>
                  <a:pt x="272" y="282"/>
                  <a:pt x="272" y="282"/>
                  <a:pt x="272" y="282"/>
                </a:cubicBezTo>
                <a:cubicBezTo>
                  <a:pt x="272" y="283"/>
                  <a:pt x="272" y="283"/>
                  <a:pt x="272" y="283"/>
                </a:cubicBezTo>
                <a:cubicBezTo>
                  <a:pt x="270" y="284"/>
                  <a:pt x="270" y="284"/>
                  <a:pt x="270" y="284"/>
                </a:cubicBezTo>
                <a:cubicBezTo>
                  <a:pt x="270" y="283"/>
                  <a:pt x="270" y="283"/>
                  <a:pt x="270" y="283"/>
                </a:cubicBezTo>
                <a:cubicBezTo>
                  <a:pt x="268" y="284"/>
                  <a:pt x="268" y="284"/>
                  <a:pt x="268" y="284"/>
                </a:cubicBezTo>
                <a:cubicBezTo>
                  <a:pt x="267" y="283"/>
                  <a:pt x="267" y="283"/>
                  <a:pt x="267" y="283"/>
                </a:cubicBezTo>
                <a:cubicBezTo>
                  <a:pt x="267" y="282"/>
                  <a:pt x="267" y="282"/>
                  <a:pt x="267" y="282"/>
                </a:cubicBezTo>
                <a:cubicBezTo>
                  <a:pt x="268" y="282"/>
                  <a:pt x="268" y="282"/>
                  <a:pt x="268" y="282"/>
                </a:cubicBezTo>
                <a:cubicBezTo>
                  <a:pt x="269" y="281"/>
                  <a:pt x="269" y="281"/>
                  <a:pt x="269" y="281"/>
                </a:cubicBezTo>
                <a:cubicBezTo>
                  <a:pt x="269" y="279"/>
                  <a:pt x="269" y="279"/>
                  <a:pt x="269" y="279"/>
                </a:cubicBezTo>
                <a:cubicBezTo>
                  <a:pt x="270" y="278"/>
                  <a:pt x="270" y="278"/>
                  <a:pt x="270" y="278"/>
                </a:cubicBezTo>
                <a:cubicBezTo>
                  <a:pt x="271" y="278"/>
                  <a:pt x="271" y="278"/>
                  <a:pt x="271" y="278"/>
                </a:cubicBezTo>
                <a:cubicBezTo>
                  <a:pt x="274" y="275"/>
                  <a:pt x="274" y="275"/>
                  <a:pt x="274" y="275"/>
                </a:cubicBezTo>
                <a:cubicBezTo>
                  <a:pt x="274" y="272"/>
                  <a:pt x="274" y="272"/>
                  <a:pt x="274" y="272"/>
                </a:cubicBezTo>
                <a:cubicBezTo>
                  <a:pt x="276" y="272"/>
                  <a:pt x="276" y="272"/>
                  <a:pt x="276" y="272"/>
                </a:cubicBezTo>
                <a:cubicBezTo>
                  <a:pt x="277" y="272"/>
                  <a:pt x="277" y="272"/>
                  <a:pt x="277" y="272"/>
                </a:cubicBezTo>
                <a:cubicBezTo>
                  <a:pt x="277" y="271"/>
                  <a:pt x="277" y="271"/>
                  <a:pt x="277" y="271"/>
                </a:cubicBezTo>
                <a:cubicBezTo>
                  <a:pt x="276" y="270"/>
                  <a:pt x="276" y="270"/>
                  <a:pt x="276" y="270"/>
                </a:cubicBezTo>
                <a:cubicBezTo>
                  <a:pt x="277" y="270"/>
                  <a:pt x="277" y="270"/>
                  <a:pt x="277" y="270"/>
                </a:cubicBezTo>
                <a:cubicBezTo>
                  <a:pt x="277" y="269"/>
                  <a:pt x="277" y="269"/>
                  <a:pt x="277" y="269"/>
                </a:cubicBezTo>
                <a:cubicBezTo>
                  <a:pt x="279" y="269"/>
                  <a:pt x="279" y="269"/>
                  <a:pt x="279" y="269"/>
                </a:cubicBezTo>
                <a:cubicBezTo>
                  <a:pt x="279" y="270"/>
                  <a:pt x="279" y="270"/>
                  <a:pt x="279" y="270"/>
                </a:cubicBezTo>
                <a:cubicBezTo>
                  <a:pt x="281" y="269"/>
                  <a:pt x="281" y="269"/>
                  <a:pt x="281" y="269"/>
                </a:cubicBezTo>
                <a:cubicBezTo>
                  <a:pt x="281" y="270"/>
                  <a:pt x="281" y="270"/>
                  <a:pt x="281" y="270"/>
                </a:cubicBezTo>
                <a:cubicBezTo>
                  <a:pt x="281" y="271"/>
                  <a:pt x="281" y="271"/>
                  <a:pt x="281" y="271"/>
                </a:cubicBezTo>
                <a:cubicBezTo>
                  <a:pt x="280" y="271"/>
                  <a:pt x="280" y="271"/>
                  <a:pt x="280" y="271"/>
                </a:cubicBezTo>
                <a:cubicBezTo>
                  <a:pt x="278" y="272"/>
                  <a:pt x="278" y="272"/>
                  <a:pt x="278" y="272"/>
                </a:cubicBezTo>
                <a:cubicBezTo>
                  <a:pt x="277" y="273"/>
                  <a:pt x="277" y="273"/>
                  <a:pt x="277" y="273"/>
                </a:cubicBezTo>
                <a:cubicBezTo>
                  <a:pt x="278" y="274"/>
                  <a:pt x="278" y="274"/>
                  <a:pt x="278" y="274"/>
                </a:cubicBezTo>
                <a:cubicBezTo>
                  <a:pt x="279" y="273"/>
                  <a:pt x="279" y="273"/>
                  <a:pt x="279" y="273"/>
                </a:cubicBezTo>
                <a:cubicBezTo>
                  <a:pt x="281" y="273"/>
                  <a:pt x="281" y="273"/>
                  <a:pt x="281" y="273"/>
                </a:cubicBezTo>
                <a:cubicBezTo>
                  <a:pt x="281" y="274"/>
                  <a:pt x="281" y="274"/>
                  <a:pt x="281" y="274"/>
                </a:cubicBezTo>
                <a:cubicBezTo>
                  <a:pt x="280" y="274"/>
                  <a:pt x="280" y="274"/>
                  <a:pt x="280" y="274"/>
                </a:cubicBezTo>
                <a:cubicBezTo>
                  <a:pt x="280" y="275"/>
                  <a:pt x="280" y="275"/>
                  <a:pt x="280" y="275"/>
                </a:cubicBezTo>
                <a:cubicBezTo>
                  <a:pt x="280" y="276"/>
                  <a:pt x="280" y="276"/>
                  <a:pt x="280" y="276"/>
                </a:cubicBezTo>
                <a:cubicBezTo>
                  <a:pt x="281" y="276"/>
                  <a:pt x="281" y="276"/>
                  <a:pt x="281" y="276"/>
                </a:cubicBezTo>
                <a:cubicBezTo>
                  <a:pt x="282" y="275"/>
                  <a:pt x="282" y="275"/>
                  <a:pt x="282" y="275"/>
                </a:cubicBezTo>
                <a:cubicBezTo>
                  <a:pt x="285" y="275"/>
                  <a:pt x="285" y="275"/>
                  <a:pt x="285" y="275"/>
                </a:cubicBezTo>
                <a:cubicBezTo>
                  <a:pt x="286" y="275"/>
                  <a:pt x="286" y="275"/>
                  <a:pt x="286" y="275"/>
                </a:cubicBezTo>
                <a:cubicBezTo>
                  <a:pt x="287" y="275"/>
                  <a:pt x="287" y="275"/>
                  <a:pt x="287" y="275"/>
                </a:cubicBezTo>
                <a:cubicBezTo>
                  <a:pt x="287" y="276"/>
                  <a:pt x="287" y="276"/>
                  <a:pt x="287" y="276"/>
                </a:cubicBezTo>
                <a:cubicBezTo>
                  <a:pt x="293" y="276"/>
                  <a:pt x="293" y="276"/>
                  <a:pt x="293" y="276"/>
                </a:cubicBezTo>
                <a:lnTo>
                  <a:pt x="292" y="277"/>
                </a:lnTo>
                <a:close/>
                <a:moveTo>
                  <a:pt x="333" y="342"/>
                </a:moveTo>
                <a:cubicBezTo>
                  <a:pt x="333" y="343"/>
                  <a:pt x="333" y="343"/>
                  <a:pt x="333" y="343"/>
                </a:cubicBezTo>
                <a:cubicBezTo>
                  <a:pt x="331" y="343"/>
                  <a:pt x="331" y="343"/>
                  <a:pt x="331" y="343"/>
                </a:cubicBezTo>
                <a:cubicBezTo>
                  <a:pt x="331" y="342"/>
                  <a:pt x="331" y="342"/>
                  <a:pt x="331" y="342"/>
                </a:cubicBezTo>
                <a:cubicBezTo>
                  <a:pt x="330" y="343"/>
                  <a:pt x="330" y="343"/>
                  <a:pt x="330" y="343"/>
                </a:cubicBezTo>
                <a:cubicBezTo>
                  <a:pt x="331" y="344"/>
                  <a:pt x="331" y="344"/>
                  <a:pt x="331" y="344"/>
                </a:cubicBezTo>
                <a:cubicBezTo>
                  <a:pt x="330" y="345"/>
                  <a:pt x="330" y="345"/>
                  <a:pt x="330" y="345"/>
                </a:cubicBezTo>
                <a:cubicBezTo>
                  <a:pt x="331" y="348"/>
                  <a:pt x="331" y="348"/>
                  <a:pt x="331" y="348"/>
                </a:cubicBezTo>
                <a:cubicBezTo>
                  <a:pt x="330" y="349"/>
                  <a:pt x="330" y="349"/>
                  <a:pt x="330" y="349"/>
                </a:cubicBezTo>
                <a:cubicBezTo>
                  <a:pt x="330" y="350"/>
                  <a:pt x="330" y="350"/>
                  <a:pt x="330" y="350"/>
                </a:cubicBezTo>
                <a:cubicBezTo>
                  <a:pt x="330" y="352"/>
                  <a:pt x="330" y="352"/>
                  <a:pt x="330" y="352"/>
                </a:cubicBezTo>
                <a:cubicBezTo>
                  <a:pt x="330" y="353"/>
                  <a:pt x="330" y="353"/>
                  <a:pt x="330" y="353"/>
                </a:cubicBezTo>
                <a:cubicBezTo>
                  <a:pt x="331" y="354"/>
                  <a:pt x="331" y="354"/>
                  <a:pt x="331" y="354"/>
                </a:cubicBezTo>
                <a:cubicBezTo>
                  <a:pt x="331" y="356"/>
                  <a:pt x="331" y="356"/>
                  <a:pt x="331" y="356"/>
                </a:cubicBezTo>
                <a:cubicBezTo>
                  <a:pt x="330" y="356"/>
                  <a:pt x="330" y="356"/>
                  <a:pt x="330" y="356"/>
                </a:cubicBezTo>
                <a:cubicBezTo>
                  <a:pt x="329" y="355"/>
                  <a:pt x="329" y="355"/>
                  <a:pt x="329" y="355"/>
                </a:cubicBezTo>
                <a:cubicBezTo>
                  <a:pt x="327" y="350"/>
                  <a:pt x="327" y="350"/>
                  <a:pt x="327" y="350"/>
                </a:cubicBezTo>
                <a:cubicBezTo>
                  <a:pt x="329" y="348"/>
                  <a:pt x="329" y="348"/>
                  <a:pt x="329" y="348"/>
                </a:cubicBezTo>
                <a:cubicBezTo>
                  <a:pt x="329" y="345"/>
                  <a:pt x="329" y="345"/>
                  <a:pt x="329" y="345"/>
                </a:cubicBezTo>
                <a:cubicBezTo>
                  <a:pt x="327" y="345"/>
                  <a:pt x="327" y="345"/>
                  <a:pt x="327" y="345"/>
                </a:cubicBezTo>
                <a:cubicBezTo>
                  <a:pt x="327" y="346"/>
                  <a:pt x="327" y="346"/>
                  <a:pt x="327" y="346"/>
                </a:cubicBezTo>
                <a:cubicBezTo>
                  <a:pt x="326" y="345"/>
                  <a:pt x="326" y="345"/>
                  <a:pt x="326" y="345"/>
                </a:cubicBezTo>
                <a:cubicBezTo>
                  <a:pt x="326" y="343"/>
                  <a:pt x="326" y="343"/>
                  <a:pt x="326" y="343"/>
                </a:cubicBezTo>
                <a:cubicBezTo>
                  <a:pt x="325" y="343"/>
                  <a:pt x="325" y="343"/>
                  <a:pt x="325" y="343"/>
                </a:cubicBezTo>
                <a:cubicBezTo>
                  <a:pt x="325" y="344"/>
                  <a:pt x="325" y="344"/>
                  <a:pt x="325" y="344"/>
                </a:cubicBezTo>
                <a:cubicBezTo>
                  <a:pt x="325" y="345"/>
                  <a:pt x="325" y="345"/>
                  <a:pt x="325" y="345"/>
                </a:cubicBezTo>
                <a:cubicBezTo>
                  <a:pt x="324" y="345"/>
                  <a:pt x="324" y="345"/>
                  <a:pt x="324" y="345"/>
                </a:cubicBezTo>
                <a:cubicBezTo>
                  <a:pt x="323" y="345"/>
                  <a:pt x="323" y="345"/>
                  <a:pt x="323" y="345"/>
                </a:cubicBezTo>
                <a:cubicBezTo>
                  <a:pt x="323" y="344"/>
                  <a:pt x="323" y="344"/>
                  <a:pt x="323" y="344"/>
                </a:cubicBezTo>
                <a:cubicBezTo>
                  <a:pt x="323" y="343"/>
                  <a:pt x="323" y="343"/>
                  <a:pt x="323" y="343"/>
                </a:cubicBezTo>
                <a:cubicBezTo>
                  <a:pt x="322" y="342"/>
                  <a:pt x="322" y="342"/>
                  <a:pt x="322" y="342"/>
                </a:cubicBezTo>
                <a:cubicBezTo>
                  <a:pt x="323" y="341"/>
                  <a:pt x="323" y="341"/>
                  <a:pt x="323" y="341"/>
                </a:cubicBezTo>
                <a:cubicBezTo>
                  <a:pt x="323" y="342"/>
                  <a:pt x="323" y="342"/>
                  <a:pt x="323" y="342"/>
                </a:cubicBezTo>
                <a:cubicBezTo>
                  <a:pt x="325" y="342"/>
                  <a:pt x="325" y="342"/>
                  <a:pt x="325" y="342"/>
                </a:cubicBezTo>
                <a:cubicBezTo>
                  <a:pt x="326" y="341"/>
                  <a:pt x="326" y="341"/>
                  <a:pt x="326" y="341"/>
                </a:cubicBezTo>
                <a:cubicBezTo>
                  <a:pt x="324" y="339"/>
                  <a:pt x="324" y="339"/>
                  <a:pt x="324" y="339"/>
                </a:cubicBezTo>
                <a:cubicBezTo>
                  <a:pt x="324" y="338"/>
                  <a:pt x="324" y="338"/>
                  <a:pt x="324" y="338"/>
                </a:cubicBezTo>
                <a:cubicBezTo>
                  <a:pt x="325" y="338"/>
                  <a:pt x="325" y="338"/>
                  <a:pt x="325" y="338"/>
                </a:cubicBezTo>
                <a:cubicBezTo>
                  <a:pt x="327" y="338"/>
                  <a:pt x="327" y="338"/>
                  <a:pt x="327" y="338"/>
                </a:cubicBezTo>
                <a:cubicBezTo>
                  <a:pt x="327" y="337"/>
                  <a:pt x="327" y="337"/>
                  <a:pt x="327" y="337"/>
                </a:cubicBezTo>
                <a:cubicBezTo>
                  <a:pt x="329" y="338"/>
                  <a:pt x="329" y="338"/>
                  <a:pt x="329" y="338"/>
                </a:cubicBezTo>
                <a:cubicBezTo>
                  <a:pt x="330" y="339"/>
                  <a:pt x="330" y="339"/>
                  <a:pt x="330" y="339"/>
                </a:cubicBezTo>
                <a:cubicBezTo>
                  <a:pt x="330" y="340"/>
                  <a:pt x="330" y="340"/>
                  <a:pt x="330" y="340"/>
                </a:cubicBezTo>
                <a:cubicBezTo>
                  <a:pt x="332" y="340"/>
                  <a:pt x="332" y="340"/>
                  <a:pt x="332" y="340"/>
                </a:cubicBezTo>
                <a:cubicBezTo>
                  <a:pt x="333" y="340"/>
                  <a:pt x="333" y="340"/>
                  <a:pt x="333" y="340"/>
                </a:cubicBezTo>
                <a:cubicBezTo>
                  <a:pt x="333" y="342"/>
                  <a:pt x="333" y="342"/>
                  <a:pt x="333" y="342"/>
                </a:cubicBezTo>
                <a:close/>
                <a:moveTo>
                  <a:pt x="350" y="363"/>
                </a:moveTo>
                <a:cubicBezTo>
                  <a:pt x="349" y="366"/>
                  <a:pt x="349" y="366"/>
                  <a:pt x="349" y="366"/>
                </a:cubicBezTo>
                <a:cubicBezTo>
                  <a:pt x="348" y="365"/>
                  <a:pt x="348" y="365"/>
                  <a:pt x="348" y="365"/>
                </a:cubicBezTo>
                <a:cubicBezTo>
                  <a:pt x="348" y="368"/>
                  <a:pt x="348" y="368"/>
                  <a:pt x="348" y="368"/>
                </a:cubicBezTo>
                <a:cubicBezTo>
                  <a:pt x="347" y="368"/>
                  <a:pt x="347" y="368"/>
                  <a:pt x="347" y="368"/>
                </a:cubicBezTo>
                <a:cubicBezTo>
                  <a:pt x="346" y="365"/>
                  <a:pt x="346" y="365"/>
                  <a:pt x="346" y="365"/>
                </a:cubicBezTo>
                <a:cubicBezTo>
                  <a:pt x="347" y="362"/>
                  <a:pt x="347" y="362"/>
                  <a:pt x="347" y="362"/>
                </a:cubicBezTo>
                <a:cubicBezTo>
                  <a:pt x="348" y="359"/>
                  <a:pt x="348" y="359"/>
                  <a:pt x="348" y="359"/>
                </a:cubicBezTo>
                <a:cubicBezTo>
                  <a:pt x="347" y="360"/>
                  <a:pt x="347" y="360"/>
                  <a:pt x="347" y="360"/>
                </a:cubicBezTo>
                <a:cubicBezTo>
                  <a:pt x="347" y="359"/>
                  <a:pt x="347" y="359"/>
                  <a:pt x="347" y="359"/>
                </a:cubicBezTo>
                <a:cubicBezTo>
                  <a:pt x="347" y="357"/>
                  <a:pt x="347" y="357"/>
                  <a:pt x="347" y="357"/>
                </a:cubicBezTo>
                <a:cubicBezTo>
                  <a:pt x="347" y="356"/>
                  <a:pt x="347" y="356"/>
                  <a:pt x="347" y="356"/>
                </a:cubicBezTo>
                <a:cubicBezTo>
                  <a:pt x="346" y="355"/>
                  <a:pt x="346" y="355"/>
                  <a:pt x="346" y="355"/>
                </a:cubicBezTo>
                <a:cubicBezTo>
                  <a:pt x="345" y="355"/>
                  <a:pt x="345" y="355"/>
                  <a:pt x="345" y="355"/>
                </a:cubicBezTo>
                <a:cubicBezTo>
                  <a:pt x="345" y="356"/>
                  <a:pt x="345" y="356"/>
                  <a:pt x="345" y="356"/>
                </a:cubicBezTo>
                <a:cubicBezTo>
                  <a:pt x="345" y="358"/>
                  <a:pt x="345" y="358"/>
                  <a:pt x="345" y="358"/>
                </a:cubicBezTo>
                <a:cubicBezTo>
                  <a:pt x="344" y="358"/>
                  <a:pt x="344" y="358"/>
                  <a:pt x="344" y="358"/>
                </a:cubicBezTo>
                <a:cubicBezTo>
                  <a:pt x="344" y="356"/>
                  <a:pt x="344" y="356"/>
                  <a:pt x="344" y="356"/>
                </a:cubicBezTo>
                <a:cubicBezTo>
                  <a:pt x="344" y="355"/>
                  <a:pt x="344" y="355"/>
                  <a:pt x="344" y="355"/>
                </a:cubicBezTo>
                <a:cubicBezTo>
                  <a:pt x="344" y="354"/>
                  <a:pt x="344" y="354"/>
                  <a:pt x="344" y="354"/>
                </a:cubicBezTo>
                <a:cubicBezTo>
                  <a:pt x="342" y="352"/>
                  <a:pt x="342" y="352"/>
                  <a:pt x="342" y="352"/>
                </a:cubicBezTo>
                <a:cubicBezTo>
                  <a:pt x="342" y="353"/>
                  <a:pt x="342" y="353"/>
                  <a:pt x="342" y="353"/>
                </a:cubicBezTo>
                <a:cubicBezTo>
                  <a:pt x="341" y="354"/>
                  <a:pt x="341" y="354"/>
                  <a:pt x="341" y="354"/>
                </a:cubicBezTo>
                <a:cubicBezTo>
                  <a:pt x="340" y="353"/>
                  <a:pt x="340" y="353"/>
                  <a:pt x="340" y="353"/>
                </a:cubicBezTo>
                <a:cubicBezTo>
                  <a:pt x="339" y="350"/>
                  <a:pt x="339" y="350"/>
                  <a:pt x="339" y="350"/>
                </a:cubicBezTo>
                <a:cubicBezTo>
                  <a:pt x="339" y="349"/>
                  <a:pt x="339" y="349"/>
                  <a:pt x="339" y="349"/>
                </a:cubicBezTo>
                <a:cubicBezTo>
                  <a:pt x="338" y="349"/>
                  <a:pt x="338" y="349"/>
                  <a:pt x="338" y="349"/>
                </a:cubicBezTo>
                <a:cubicBezTo>
                  <a:pt x="338" y="348"/>
                  <a:pt x="338" y="348"/>
                  <a:pt x="338" y="348"/>
                </a:cubicBezTo>
                <a:cubicBezTo>
                  <a:pt x="336" y="346"/>
                  <a:pt x="336" y="346"/>
                  <a:pt x="336" y="346"/>
                </a:cubicBezTo>
                <a:cubicBezTo>
                  <a:pt x="336" y="344"/>
                  <a:pt x="336" y="344"/>
                  <a:pt x="336" y="344"/>
                </a:cubicBezTo>
                <a:cubicBezTo>
                  <a:pt x="336" y="343"/>
                  <a:pt x="336" y="343"/>
                  <a:pt x="336" y="343"/>
                </a:cubicBezTo>
                <a:cubicBezTo>
                  <a:pt x="337" y="343"/>
                  <a:pt x="337" y="343"/>
                  <a:pt x="337" y="343"/>
                </a:cubicBezTo>
                <a:cubicBezTo>
                  <a:pt x="338" y="342"/>
                  <a:pt x="338" y="342"/>
                  <a:pt x="338" y="342"/>
                </a:cubicBezTo>
                <a:cubicBezTo>
                  <a:pt x="335" y="342"/>
                  <a:pt x="335" y="342"/>
                  <a:pt x="335" y="342"/>
                </a:cubicBezTo>
                <a:cubicBezTo>
                  <a:pt x="334" y="342"/>
                  <a:pt x="334" y="342"/>
                  <a:pt x="334" y="342"/>
                </a:cubicBezTo>
                <a:cubicBezTo>
                  <a:pt x="333" y="339"/>
                  <a:pt x="333" y="339"/>
                  <a:pt x="333" y="339"/>
                </a:cubicBezTo>
                <a:cubicBezTo>
                  <a:pt x="334" y="338"/>
                  <a:pt x="334" y="338"/>
                  <a:pt x="334" y="338"/>
                </a:cubicBezTo>
                <a:cubicBezTo>
                  <a:pt x="335" y="336"/>
                  <a:pt x="335" y="336"/>
                  <a:pt x="335" y="336"/>
                </a:cubicBezTo>
                <a:cubicBezTo>
                  <a:pt x="335" y="335"/>
                  <a:pt x="335" y="335"/>
                  <a:pt x="335" y="335"/>
                </a:cubicBezTo>
                <a:cubicBezTo>
                  <a:pt x="336" y="335"/>
                  <a:pt x="336" y="335"/>
                  <a:pt x="336" y="335"/>
                </a:cubicBezTo>
                <a:cubicBezTo>
                  <a:pt x="339" y="336"/>
                  <a:pt x="339" y="336"/>
                  <a:pt x="339" y="336"/>
                </a:cubicBezTo>
                <a:cubicBezTo>
                  <a:pt x="340" y="336"/>
                  <a:pt x="340" y="336"/>
                  <a:pt x="340" y="336"/>
                </a:cubicBezTo>
                <a:cubicBezTo>
                  <a:pt x="340" y="335"/>
                  <a:pt x="340" y="335"/>
                  <a:pt x="340" y="335"/>
                </a:cubicBezTo>
                <a:cubicBezTo>
                  <a:pt x="339" y="334"/>
                  <a:pt x="339" y="334"/>
                  <a:pt x="339" y="334"/>
                </a:cubicBezTo>
                <a:cubicBezTo>
                  <a:pt x="339" y="333"/>
                  <a:pt x="339" y="333"/>
                  <a:pt x="339" y="333"/>
                </a:cubicBezTo>
                <a:cubicBezTo>
                  <a:pt x="340" y="331"/>
                  <a:pt x="340" y="331"/>
                  <a:pt x="340" y="331"/>
                </a:cubicBezTo>
                <a:cubicBezTo>
                  <a:pt x="339" y="332"/>
                  <a:pt x="339" y="332"/>
                  <a:pt x="339" y="332"/>
                </a:cubicBezTo>
                <a:cubicBezTo>
                  <a:pt x="339" y="331"/>
                  <a:pt x="339" y="331"/>
                  <a:pt x="339" y="331"/>
                </a:cubicBezTo>
                <a:cubicBezTo>
                  <a:pt x="339" y="330"/>
                  <a:pt x="339" y="330"/>
                  <a:pt x="339" y="330"/>
                </a:cubicBezTo>
                <a:cubicBezTo>
                  <a:pt x="338" y="330"/>
                  <a:pt x="338" y="330"/>
                  <a:pt x="338" y="330"/>
                </a:cubicBezTo>
                <a:cubicBezTo>
                  <a:pt x="337" y="330"/>
                  <a:pt x="337" y="330"/>
                  <a:pt x="337" y="330"/>
                </a:cubicBezTo>
                <a:cubicBezTo>
                  <a:pt x="338" y="329"/>
                  <a:pt x="338" y="329"/>
                  <a:pt x="338" y="329"/>
                </a:cubicBezTo>
                <a:cubicBezTo>
                  <a:pt x="339" y="329"/>
                  <a:pt x="339" y="329"/>
                  <a:pt x="339" y="329"/>
                </a:cubicBezTo>
                <a:cubicBezTo>
                  <a:pt x="340" y="329"/>
                  <a:pt x="340" y="329"/>
                  <a:pt x="340" y="329"/>
                </a:cubicBezTo>
                <a:cubicBezTo>
                  <a:pt x="340" y="330"/>
                  <a:pt x="340" y="330"/>
                  <a:pt x="340" y="330"/>
                </a:cubicBezTo>
                <a:cubicBezTo>
                  <a:pt x="341" y="330"/>
                  <a:pt x="341" y="330"/>
                  <a:pt x="341" y="330"/>
                </a:cubicBezTo>
                <a:cubicBezTo>
                  <a:pt x="341" y="331"/>
                  <a:pt x="341" y="331"/>
                  <a:pt x="341" y="331"/>
                </a:cubicBezTo>
                <a:cubicBezTo>
                  <a:pt x="340" y="332"/>
                  <a:pt x="340" y="332"/>
                  <a:pt x="340" y="332"/>
                </a:cubicBezTo>
                <a:cubicBezTo>
                  <a:pt x="340" y="333"/>
                  <a:pt x="340" y="333"/>
                  <a:pt x="340" y="333"/>
                </a:cubicBezTo>
                <a:cubicBezTo>
                  <a:pt x="341" y="332"/>
                  <a:pt x="341" y="332"/>
                  <a:pt x="341" y="332"/>
                </a:cubicBezTo>
                <a:cubicBezTo>
                  <a:pt x="342" y="332"/>
                  <a:pt x="342" y="332"/>
                  <a:pt x="342" y="332"/>
                </a:cubicBezTo>
                <a:cubicBezTo>
                  <a:pt x="343" y="333"/>
                  <a:pt x="343" y="333"/>
                  <a:pt x="343" y="333"/>
                </a:cubicBezTo>
                <a:cubicBezTo>
                  <a:pt x="342" y="333"/>
                  <a:pt x="342" y="333"/>
                  <a:pt x="342" y="333"/>
                </a:cubicBezTo>
                <a:cubicBezTo>
                  <a:pt x="341" y="334"/>
                  <a:pt x="341" y="334"/>
                  <a:pt x="341" y="334"/>
                </a:cubicBezTo>
                <a:cubicBezTo>
                  <a:pt x="342" y="337"/>
                  <a:pt x="342" y="337"/>
                  <a:pt x="342" y="337"/>
                </a:cubicBezTo>
                <a:cubicBezTo>
                  <a:pt x="342" y="338"/>
                  <a:pt x="342" y="338"/>
                  <a:pt x="342" y="338"/>
                </a:cubicBezTo>
                <a:cubicBezTo>
                  <a:pt x="343" y="341"/>
                  <a:pt x="343" y="341"/>
                  <a:pt x="343" y="341"/>
                </a:cubicBezTo>
                <a:cubicBezTo>
                  <a:pt x="344" y="343"/>
                  <a:pt x="344" y="343"/>
                  <a:pt x="344" y="343"/>
                </a:cubicBezTo>
                <a:cubicBezTo>
                  <a:pt x="344" y="344"/>
                  <a:pt x="344" y="344"/>
                  <a:pt x="344" y="344"/>
                </a:cubicBezTo>
                <a:cubicBezTo>
                  <a:pt x="344" y="346"/>
                  <a:pt x="344" y="346"/>
                  <a:pt x="344" y="346"/>
                </a:cubicBezTo>
                <a:cubicBezTo>
                  <a:pt x="345" y="348"/>
                  <a:pt x="345" y="348"/>
                  <a:pt x="345" y="348"/>
                </a:cubicBezTo>
                <a:cubicBezTo>
                  <a:pt x="345" y="351"/>
                  <a:pt x="345" y="351"/>
                  <a:pt x="345" y="351"/>
                </a:cubicBezTo>
                <a:cubicBezTo>
                  <a:pt x="347" y="353"/>
                  <a:pt x="347" y="353"/>
                  <a:pt x="347" y="353"/>
                </a:cubicBezTo>
                <a:cubicBezTo>
                  <a:pt x="347" y="355"/>
                  <a:pt x="347" y="355"/>
                  <a:pt x="347" y="355"/>
                </a:cubicBezTo>
                <a:cubicBezTo>
                  <a:pt x="350" y="360"/>
                  <a:pt x="350" y="360"/>
                  <a:pt x="350" y="360"/>
                </a:cubicBezTo>
                <a:cubicBezTo>
                  <a:pt x="349" y="361"/>
                  <a:pt x="349" y="361"/>
                  <a:pt x="349" y="361"/>
                </a:cubicBezTo>
                <a:cubicBezTo>
                  <a:pt x="349" y="362"/>
                  <a:pt x="349" y="362"/>
                  <a:pt x="349" y="362"/>
                </a:cubicBezTo>
                <a:cubicBezTo>
                  <a:pt x="350" y="363"/>
                  <a:pt x="350" y="363"/>
                  <a:pt x="350" y="363"/>
                </a:cubicBezTo>
                <a:close/>
                <a:moveTo>
                  <a:pt x="36" y="334"/>
                </a:moveTo>
                <a:cubicBezTo>
                  <a:pt x="35" y="330"/>
                  <a:pt x="35" y="330"/>
                  <a:pt x="35" y="330"/>
                </a:cubicBezTo>
                <a:cubicBezTo>
                  <a:pt x="33" y="330"/>
                  <a:pt x="33" y="330"/>
                  <a:pt x="33" y="330"/>
                </a:cubicBezTo>
                <a:cubicBezTo>
                  <a:pt x="33" y="331"/>
                  <a:pt x="33" y="331"/>
                  <a:pt x="33" y="331"/>
                </a:cubicBezTo>
                <a:cubicBezTo>
                  <a:pt x="32" y="334"/>
                  <a:pt x="32" y="334"/>
                  <a:pt x="32" y="334"/>
                </a:cubicBezTo>
                <a:cubicBezTo>
                  <a:pt x="33" y="334"/>
                  <a:pt x="33" y="334"/>
                  <a:pt x="33" y="334"/>
                </a:cubicBezTo>
                <a:cubicBezTo>
                  <a:pt x="33" y="338"/>
                  <a:pt x="33" y="338"/>
                  <a:pt x="33" y="338"/>
                </a:cubicBezTo>
                <a:cubicBezTo>
                  <a:pt x="36" y="337"/>
                  <a:pt x="36" y="337"/>
                  <a:pt x="36" y="337"/>
                </a:cubicBezTo>
                <a:cubicBezTo>
                  <a:pt x="35" y="336"/>
                  <a:pt x="35" y="336"/>
                  <a:pt x="35" y="336"/>
                </a:cubicBezTo>
                <a:cubicBezTo>
                  <a:pt x="36" y="336"/>
                  <a:pt x="36" y="336"/>
                  <a:pt x="36" y="336"/>
                </a:cubicBezTo>
                <a:lnTo>
                  <a:pt x="36" y="334"/>
                </a:lnTo>
                <a:close/>
                <a:moveTo>
                  <a:pt x="634" y="209"/>
                </a:moveTo>
                <a:cubicBezTo>
                  <a:pt x="635" y="212"/>
                  <a:pt x="635" y="212"/>
                  <a:pt x="635" y="212"/>
                </a:cubicBezTo>
                <a:cubicBezTo>
                  <a:pt x="637" y="214"/>
                  <a:pt x="637" y="214"/>
                  <a:pt x="637" y="214"/>
                </a:cubicBezTo>
                <a:cubicBezTo>
                  <a:pt x="638" y="214"/>
                  <a:pt x="638" y="214"/>
                  <a:pt x="638" y="214"/>
                </a:cubicBezTo>
                <a:cubicBezTo>
                  <a:pt x="641" y="214"/>
                  <a:pt x="641" y="214"/>
                  <a:pt x="641" y="214"/>
                </a:cubicBezTo>
                <a:cubicBezTo>
                  <a:pt x="642" y="211"/>
                  <a:pt x="642" y="211"/>
                  <a:pt x="642" y="211"/>
                </a:cubicBezTo>
                <a:cubicBezTo>
                  <a:pt x="641" y="211"/>
                  <a:pt x="641" y="211"/>
                  <a:pt x="641" y="211"/>
                </a:cubicBezTo>
                <a:cubicBezTo>
                  <a:pt x="638" y="209"/>
                  <a:pt x="638" y="209"/>
                  <a:pt x="638" y="209"/>
                </a:cubicBezTo>
                <a:lnTo>
                  <a:pt x="634" y="209"/>
                </a:lnTo>
                <a:close/>
                <a:moveTo>
                  <a:pt x="572" y="303"/>
                </a:moveTo>
                <a:cubicBezTo>
                  <a:pt x="574" y="300"/>
                  <a:pt x="574" y="300"/>
                  <a:pt x="574" y="300"/>
                </a:cubicBezTo>
                <a:cubicBezTo>
                  <a:pt x="575" y="298"/>
                  <a:pt x="575" y="298"/>
                  <a:pt x="575" y="298"/>
                </a:cubicBezTo>
                <a:cubicBezTo>
                  <a:pt x="575" y="297"/>
                  <a:pt x="575" y="297"/>
                  <a:pt x="575" y="297"/>
                </a:cubicBezTo>
                <a:cubicBezTo>
                  <a:pt x="575" y="295"/>
                  <a:pt x="575" y="295"/>
                  <a:pt x="575" y="295"/>
                </a:cubicBezTo>
                <a:cubicBezTo>
                  <a:pt x="575" y="293"/>
                  <a:pt x="575" y="293"/>
                  <a:pt x="575" y="293"/>
                </a:cubicBezTo>
                <a:cubicBezTo>
                  <a:pt x="565" y="301"/>
                  <a:pt x="565" y="301"/>
                  <a:pt x="565" y="301"/>
                </a:cubicBezTo>
                <a:cubicBezTo>
                  <a:pt x="568" y="298"/>
                  <a:pt x="568" y="298"/>
                  <a:pt x="568" y="298"/>
                </a:cubicBezTo>
                <a:cubicBezTo>
                  <a:pt x="571" y="294"/>
                  <a:pt x="571" y="294"/>
                  <a:pt x="571" y="294"/>
                </a:cubicBezTo>
                <a:cubicBezTo>
                  <a:pt x="563" y="300"/>
                  <a:pt x="563" y="300"/>
                  <a:pt x="563" y="300"/>
                </a:cubicBezTo>
                <a:cubicBezTo>
                  <a:pt x="559" y="304"/>
                  <a:pt x="559" y="304"/>
                  <a:pt x="559" y="304"/>
                </a:cubicBezTo>
                <a:cubicBezTo>
                  <a:pt x="556" y="307"/>
                  <a:pt x="556" y="307"/>
                  <a:pt x="556" y="307"/>
                </a:cubicBezTo>
                <a:cubicBezTo>
                  <a:pt x="558" y="307"/>
                  <a:pt x="558" y="307"/>
                  <a:pt x="558" y="307"/>
                </a:cubicBezTo>
                <a:cubicBezTo>
                  <a:pt x="561" y="307"/>
                  <a:pt x="561" y="307"/>
                  <a:pt x="561" y="307"/>
                </a:cubicBezTo>
                <a:cubicBezTo>
                  <a:pt x="559" y="308"/>
                  <a:pt x="559" y="308"/>
                  <a:pt x="559" y="308"/>
                </a:cubicBezTo>
                <a:cubicBezTo>
                  <a:pt x="561" y="308"/>
                  <a:pt x="561" y="308"/>
                  <a:pt x="561" y="308"/>
                </a:cubicBezTo>
                <a:cubicBezTo>
                  <a:pt x="563" y="307"/>
                  <a:pt x="563" y="307"/>
                  <a:pt x="563" y="307"/>
                </a:cubicBezTo>
                <a:cubicBezTo>
                  <a:pt x="566" y="304"/>
                  <a:pt x="566" y="304"/>
                  <a:pt x="566" y="304"/>
                </a:cubicBezTo>
                <a:cubicBezTo>
                  <a:pt x="569" y="301"/>
                  <a:pt x="569" y="301"/>
                  <a:pt x="569" y="301"/>
                </a:cubicBezTo>
                <a:cubicBezTo>
                  <a:pt x="569" y="304"/>
                  <a:pt x="569" y="304"/>
                  <a:pt x="569" y="304"/>
                </a:cubicBezTo>
                <a:cubicBezTo>
                  <a:pt x="566" y="307"/>
                  <a:pt x="566" y="307"/>
                  <a:pt x="566" y="307"/>
                </a:cubicBezTo>
                <a:cubicBezTo>
                  <a:pt x="571" y="303"/>
                  <a:pt x="571" y="303"/>
                  <a:pt x="571" y="303"/>
                </a:cubicBezTo>
                <a:cubicBezTo>
                  <a:pt x="568" y="307"/>
                  <a:pt x="568" y="307"/>
                  <a:pt x="568" y="307"/>
                </a:cubicBezTo>
                <a:lnTo>
                  <a:pt x="572" y="303"/>
                </a:lnTo>
                <a:close/>
                <a:moveTo>
                  <a:pt x="598" y="182"/>
                </a:moveTo>
                <a:cubicBezTo>
                  <a:pt x="598" y="179"/>
                  <a:pt x="598" y="179"/>
                  <a:pt x="598" y="179"/>
                </a:cubicBezTo>
                <a:cubicBezTo>
                  <a:pt x="596" y="179"/>
                  <a:pt x="596" y="179"/>
                  <a:pt x="596" y="179"/>
                </a:cubicBezTo>
                <a:cubicBezTo>
                  <a:pt x="595" y="181"/>
                  <a:pt x="595" y="181"/>
                  <a:pt x="595" y="181"/>
                </a:cubicBezTo>
                <a:cubicBezTo>
                  <a:pt x="595" y="182"/>
                  <a:pt x="595" y="182"/>
                  <a:pt x="595" y="182"/>
                </a:cubicBezTo>
                <a:cubicBezTo>
                  <a:pt x="595" y="184"/>
                  <a:pt x="595" y="184"/>
                  <a:pt x="595" y="184"/>
                </a:cubicBezTo>
                <a:cubicBezTo>
                  <a:pt x="596" y="184"/>
                  <a:pt x="596" y="184"/>
                  <a:pt x="596" y="184"/>
                </a:cubicBezTo>
                <a:lnTo>
                  <a:pt x="598" y="182"/>
                </a:lnTo>
                <a:close/>
                <a:moveTo>
                  <a:pt x="619" y="205"/>
                </a:moveTo>
                <a:cubicBezTo>
                  <a:pt x="618" y="205"/>
                  <a:pt x="618" y="205"/>
                  <a:pt x="618" y="205"/>
                </a:cubicBezTo>
                <a:cubicBezTo>
                  <a:pt x="619" y="204"/>
                  <a:pt x="619" y="204"/>
                  <a:pt x="619" y="204"/>
                </a:cubicBezTo>
                <a:cubicBezTo>
                  <a:pt x="618" y="202"/>
                  <a:pt x="618" y="202"/>
                  <a:pt x="618" y="202"/>
                </a:cubicBezTo>
                <a:cubicBezTo>
                  <a:pt x="615" y="202"/>
                  <a:pt x="615" y="202"/>
                  <a:pt x="615" y="202"/>
                </a:cubicBezTo>
                <a:cubicBezTo>
                  <a:pt x="608" y="204"/>
                  <a:pt x="608" y="204"/>
                  <a:pt x="608" y="204"/>
                </a:cubicBezTo>
                <a:cubicBezTo>
                  <a:pt x="608" y="202"/>
                  <a:pt x="608" y="202"/>
                  <a:pt x="608" y="202"/>
                </a:cubicBezTo>
                <a:cubicBezTo>
                  <a:pt x="609" y="202"/>
                  <a:pt x="609" y="202"/>
                  <a:pt x="609" y="202"/>
                </a:cubicBezTo>
                <a:cubicBezTo>
                  <a:pt x="611" y="201"/>
                  <a:pt x="611" y="201"/>
                  <a:pt x="611" y="201"/>
                </a:cubicBezTo>
                <a:cubicBezTo>
                  <a:pt x="611" y="199"/>
                  <a:pt x="611" y="199"/>
                  <a:pt x="611" y="199"/>
                </a:cubicBezTo>
                <a:cubicBezTo>
                  <a:pt x="612" y="198"/>
                  <a:pt x="612" y="198"/>
                  <a:pt x="612" y="198"/>
                </a:cubicBezTo>
                <a:cubicBezTo>
                  <a:pt x="612" y="197"/>
                  <a:pt x="612" y="197"/>
                  <a:pt x="612" y="197"/>
                </a:cubicBezTo>
                <a:cubicBezTo>
                  <a:pt x="612" y="195"/>
                  <a:pt x="612" y="195"/>
                  <a:pt x="612" y="195"/>
                </a:cubicBezTo>
                <a:cubicBezTo>
                  <a:pt x="611" y="194"/>
                  <a:pt x="611" y="194"/>
                  <a:pt x="611" y="194"/>
                </a:cubicBezTo>
                <a:cubicBezTo>
                  <a:pt x="608" y="194"/>
                  <a:pt x="608" y="194"/>
                  <a:pt x="608" y="194"/>
                </a:cubicBezTo>
                <a:cubicBezTo>
                  <a:pt x="605" y="192"/>
                  <a:pt x="605" y="192"/>
                  <a:pt x="605" y="192"/>
                </a:cubicBezTo>
                <a:cubicBezTo>
                  <a:pt x="604" y="191"/>
                  <a:pt x="604" y="191"/>
                  <a:pt x="604" y="191"/>
                </a:cubicBezTo>
                <a:cubicBezTo>
                  <a:pt x="604" y="189"/>
                  <a:pt x="604" y="189"/>
                  <a:pt x="604" y="189"/>
                </a:cubicBezTo>
                <a:cubicBezTo>
                  <a:pt x="598" y="188"/>
                  <a:pt x="598" y="188"/>
                  <a:pt x="598" y="188"/>
                </a:cubicBezTo>
                <a:cubicBezTo>
                  <a:pt x="598" y="187"/>
                  <a:pt x="598" y="187"/>
                  <a:pt x="598" y="187"/>
                </a:cubicBezTo>
                <a:cubicBezTo>
                  <a:pt x="596" y="185"/>
                  <a:pt x="596" y="185"/>
                  <a:pt x="596" y="185"/>
                </a:cubicBezTo>
                <a:cubicBezTo>
                  <a:pt x="594" y="187"/>
                  <a:pt x="594" y="187"/>
                  <a:pt x="594" y="187"/>
                </a:cubicBezTo>
                <a:cubicBezTo>
                  <a:pt x="591" y="188"/>
                  <a:pt x="591" y="188"/>
                  <a:pt x="591" y="188"/>
                </a:cubicBezTo>
                <a:cubicBezTo>
                  <a:pt x="591" y="187"/>
                  <a:pt x="591" y="187"/>
                  <a:pt x="591" y="187"/>
                </a:cubicBezTo>
                <a:cubicBezTo>
                  <a:pt x="591" y="185"/>
                  <a:pt x="591" y="185"/>
                  <a:pt x="591" y="185"/>
                </a:cubicBezTo>
                <a:cubicBezTo>
                  <a:pt x="592" y="184"/>
                  <a:pt x="592" y="184"/>
                  <a:pt x="592" y="184"/>
                </a:cubicBezTo>
                <a:cubicBezTo>
                  <a:pt x="594" y="182"/>
                  <a:pt x="594" y="182"/>
                  <a:pt x="594" y="182"/>
                </a:cubicBezTo>
                <a:cubicBezTo>
                  <a:pt x="591" y="182"/>
                  <a:pt x="591" y="182"/>
                  <a:pt x="591" y="182"/>
                </a:cubicBezTo>
                <a:cubicBezTo>
                  <a:pt x="592" y="181"/>
                  <a:pt x="592" y="181"/>
                  <a:pt x="592" y="181"/>
                </a:cubicBezTo>
                <a:cubicBezTo>
                  <a:pt x="591" y="181"/>
                  <a:pt x="591" y="181"/>
                  <a:pt x="591" y="181"/>
                </a:cubicBezTo>
                <a:cubicBezTo>
                  <a:pt x="588" y="181"/>
                  <a:pt x="588" y="181"/>
                  <a:pt x="588" y="181"/>
                </a:cubicBezTo>
                <a:cubicBezTo>
                  <a:pt x="582" y="185"/>
                  <a:pt x="582" y="185"/>
                  <a:pt x="582" y="185"/>
                </a:cubicBezTo>
                <a:cubicBezTo>
                  <a:pt x="574" y="194"/>
                  <a:pt x="574" y="194"/>
                  <a:pt x="574" y="194"/>
                </a:cubicBezTo>
                <a:cubicBezTo>
                  <a:pt x="569" y="198"/>
                  <a:pt x="569" y="198"/>
                  <a:pt x="569" y="198"/>
                </a:cubicBezTo>
                <a:cubicBezTo>
                  <a:pt x="569" y="201"/>
                  <a:pt x="569" y="201"/>
                  <a:pt x="569" y="201"/>
                </a:cubicBezTo>
                <a:cubicBezTo>
                  <a:pt x="569" y="202"/>
                  <a:pt x="569" y="202"/>
                  <a:pt x="569" y="202"/>
                </a:cubicBezTo>
                <a:cubicBezTo>
                  <a:pt x="568" y="202"/>
                  <a:pt x="568" y="202"/>
                  <a:pt x="568" y="202"/>
                </a:cubicBezTo>
                <a:cubicBezTo>
                  <a:pt x="561" y="204"/>
                  <a:pt x="561" y="204"/>
                  <a:pt x="561" y="204"/>
                </a:cubicBezTo>
                <a:cubicBezTo>
                  <a:pt x="558" y="205"/>
                  <a:pt x="558" y="205"/>
                  <a:pt x="558" y="205"/>
                </a:cubicBezTo>
                <a:cubicBezTo>
                  <a:pt x="555" y="208"/>
                  <a:pt x="555" y="208"/>
                  <a:pt x="555" y="208"/>
                </a:cubicBezTo>
                <a:cubicBezTo>
                  <a:pt x="556" y="208"/>
                  <a:pt x="556" y="208"/>
                  <a:pt x="556" y="208"/>
                </a:cubicBezTo>
                <a:cubicBezTo>
                  <a:pt x="558" y="208"/>
                  <a:pt x="558" y="208"/>
                  <a:pt x="558" y="208"/>
                </a:cubicBezTo>
                <a:cubicBezTo>
                  <a:pt x="561" y="208"/>
                  <a:pt x="561" y="208"/>
                  <a:pt x="561" y="208"/>
                </a:cubicBezTo>
                <a:cubicBezTo>
                  <a:pt x="565" y="207"/>
                  <a:pt x="565" y="207"/>
                  <a:pt x="565" y="207"/>
                </a:cubicBezTo>
                <a:cubicBezTo>
                  <a:pt x="571" y="207"/>
                  <a:pt x="571" y="207"/>
                  <a:pt x="571" y="207"/>
                </a:cubicBezTo>
                <a:cubicBezTo>
                  <a:pt x="569" y="208"/>
                  <a:pt x="569" y="208"/>
                  <a:pt x="569" y="208"/>
                </a:cubicBezTo>
                <a:cubicBezTo>
                  <a:pt x="568" y="209"/>
                  <a:pt x="568" y="209"/>
                  <a:pt x="568" y="209"/>
                </a:cubicBezTo>
                <a:cubicBezTo>
                  <a:pt x="566" y="212"/>
                  <a:pt x="566" y="212"/>
                  <a:pt x="566" y="212"/>
                </a:cubicBezTo>
                <a:cubicBezTo>
                  <a:pt x="566" y="214"/>
                  <a:pt x="566" y="214"/>
                  <a:pt x="566" y="214"/>
                </a:cubicBezTo>
                <a:cubicBezTo>
                  <a:pt x="568" y="214"/>
                  <a:pt x="568" y="214"/>
                  <a:pt x="568" y="214"/>
                </a:cubicBezTo>
                <a:cubicBezTo>
                  <a:pt x="571" y="214"/>
                  <a:pt x="571" y="214"/>
                  <a:pt x="571" y="214"/>
                </a:cubicBezTo>
                <a:cubicBezTo>
                  <a:pt x="576" y="212"/>
                  <a:pt x="576" y="212"/>
                  <a:pt x="576" y="212"/>
                </a:cubicBezTo>
                <a:cubicBezTo>
                  <a:pt x="582" y="208"/>
                  <a:pt x="582" y="208"/>
                  <a:pt x="582" y="208"/>
                </a:cubicBezTo>
                <a:cubicBezTo>
                  <a:pt x="588" y="207"/>
                  <a:pt x="588" y="207"/>
                  <a:pt x="588" y="207"/>
                </a:cubicBezTo>
                <a:cubicBezTo>
                  <a:pt x="591" y="204"/>
                  <a:pt x="591" y="204"/>
                  <a:pt x="591" y="204"/>
                </a:cubicBezTo>
                <a:cubicBezTo>
                  <a:pt x="592" y="202"/>
                  <a:pt x="592" y="202"/>
                  <a:pt x="592" y="202"/>
                </a:cubicBezTo>
                <a:cubicBezTo>
                  <a:pt x="598" y="201"/>
                  <a:pt x="598" y="201"/>
                  <a:pt x="598" y="201"/>
                </a:cubicBezTo>
                <a:cubicBezTo>
                  <a:pt x="598" y="202"/>
                  <a:pt x="598" y="202"/>
                  <a:pt x="598" y="202"/>
                </a:cubicBezTo>
                <a:cubicBezTo>
                  <a:pt x="596" y="202"/>
                  <a:pt x="596" y="202"/>
                  <a:pt x="596" y="202"/>
                </a:cubicBezTo>
                <a:cubicBezTo>
                  <a:pt x="599" y="204"/>
                  <a:pt x="599" y="204"/>
                  <a:pt x="599" y="204"/>
                </a:cubicBezTo>
                <a:cubicBezTo>
                  <a:pt x="601" y="204"/>
                  <a:pt x="601" y="204"/>
                  <a:pt x="601" y="204"/>
                </a:cubicBezTo>
                <a:cubicBezTo>
                  <a:pt x="602" y="205"/>
                  <a:pt x="602" y="205"/>
                  <a:pt x="602" y="205"/>
                </a:cubicBezTo>
                <a:cubicBezTo>
                  <a:pt x="601" y="205"/>
                  <a:pt x="601" y="205"/>
                  <a:pt x="601" y="205"/>
                </a:cubicBezTo>
                <a:cubicBezTo>
                  <a:pt x="599" y="207"/>
                  <a:pt x="599" y="207"/>
                  <a:pt x="599" y="207"/>
                </a:cubicBezTo>
                <a:cubicBezTo>
                  <a:pt x="602" y="207"/>
                  <a:pt x="602" y="207"/>
                  <a:pt x="602" y="207"/>
                </a:cubicBezTo>
                <a:cubicBezTo>
                  <a:pt x="606" y="208"/>
                  <a:pt x="606" y="208"/>
                  <a:pt x="606" y="208"/>
                </a:cubicBezTo>
                <a:cubicBezTo>
                  <a:pt x="611" y="209"/>
                  <a:pt x="611" y="209"/>
                  <a:pt x="611" y="209"/>
                </a:cubicBezTo>
                <a:cubicBezTo>
                  <a:pt x="614" y="208"/>
                  <a:pt x="614" y="208"/>
                  <a:pt x="614" y="208"/>
                </a:cubicBezTo>
                <a:cubicBezTo>
                  <a:pt x="621" y="207"/>
                  <a:pt x="621" y="207"/>
                  <a:pt x="621" y="207"/>
                </a:cubicBezTo>
                <a:lnTo>
                  <a:pt x="619" y="205"/>
                </a:lnTo>
                <a:close/>
                <a:moveTo>
                  <a:pt x="701" y="221"/>
                </a:moveTo>
                <a:cubicBezTo>
                  <a:pt x="703" y="221"/>
                  <a:pt x="703" y="221"/>
                  <a:pt x="703" y="221"/>
                </a:cubicBezTo>
                <a:cubicBezTo>
                  <a:pt x="704" y="219"/>
                  <a:pt x="704" y="219"/>
                  <a:pt x="704" y="219"/>
                </a:cubicBezTo>
                <a:cubicBezTo>
                  <a:pt x="704" y="218"/>
                  <a:pt x="704" y="218"/>
                  <a:pt x="704" y="218"/>
                </a:cubicBezTo>
                <a:cubicBezTo>
                  <a:pt x="703" y="218"/>
                  <a:pt x="703" y="218"/>
                  <a:pt x="703" y="218"/>
                </a:cubicBezTo>
                <a:cubicBezTo>
                  <a:pt x="701" y="217"/>
                  <a:pt x="701" y="217"/>
                  <a:pt x="701" y="217"/>
                </a:cubicBezTo>
                <a:cubicBezTo>
                  <a:pt x="698" y="218"/>
                  <a:pt x="698" y="218"/>
                  <a:pt x="698" y="218"/>
                </a:cubicBezTo>
                <a:cubicBezTo>
                  <a:pt x="700" y="218"/>
                  <a:pt x="700" y="218"/>
                  <a:pt x="700" y="218"/>
                </a:cubicBezTo>
                <a:cubicBezTo>
                  <a:pt x="700" y="219"/>
                  <a:pt x="700" y="219"/>
                  <a:pt x="700" y="219"/>
                </a:cubicBezTo>
                <a:lnTo>
                  <a:pt x="701" y="221"/>
                </a:lnTo>
                <a:close/>
                <a:moveTo>
                  <a:pt x="608" y="179"/>
                </a:moveTo>
                <a:cubicBezTo>
                  <a:pt x="606" y="179"/>
                  <a:pt x="606" y="179"/>
                  <a:pt x="606" y="179"/>
                </a:cubicBezTo>
                <a:cubicBezTo>
                  <a:pt x="605" y="178"/>
                  <a:pt x="605" y="178"/>
                  <a:pt x="605" y="178"/>
                </a:cubicBezTo>
                <a:cubicBezTo>
                  <a:pt x="604" y="178"/>
                  <a:pt x="604" y="178"/>
                  <a:pt x="604" y="178"/>
                </a:cubicBezTo>
                <a:cubicBezTo>
                  <a:pt x="602" y="179"/>
                  <a:pt x="602" y="179"/>
                  <a:pt x="602" y="179"/>
                </a:cubicBezTo>
                <a:cubicBezTo>
                  <a:pt x="604" y="179"/>
                  <a:pt x="604" y="179"/>
                  <a:pt x="604" y="179"/>
                </a:cubicBezTo>
                <a:cubicBezTo>
                  <a:pt x="604" y="181"/>
                  <a:pt x="604" y="181"/>
                  <a:pt x="604" y="181"/>
                </a:cubicBezTo>
                <a:cubicBezTo>
                  <a:pt x="604" y="182"/>
                  <a:pt x="604" y="182"/>
                  <a:pt x="604" y="182"/>
                </a:cubicBezTo>
                <a:cubicBezTo>
                  <a:pt x="606" y="182"/>
                  <a:pt x="606" y="182"/>
                  <a:pt x="606" y="182"/>
                </a:cubicBezTo>
                <a:cubicBezTo>
                  <a:pt x="605" y="184"/>
                  <a:pt x="605" y="184"/>
                  <a:pt x="605" y="184"/>
                </a:cubicBezTo>
                <a:cubicBezTo>
                  <a:pt x="608" y="184"/>
                  <a:pt x="608" y="184"/>
                  <a:pt x="608" y="184"/>
                </a:cubicBezTo>
                <a:cubicBezTo>
                  <a:pt x="609" y="184"/>
                  <a:pt x="609" y="184"/>
                  <a:pt x="609" y="184"/>
                </a:cubicBezTo>
                <a:cubicBezTo>
                  <a:pt x="609" y="182"/>
                  <a:pt x="609" y="182"/>
                  <a:pt x="609" y="182"/>
                </a:cubicBezTo>
                <a:cubicBezTo>
                  <a:pt x="606" y="181"/>
                  <a:pt x="606" y="181"/>
                  <a:pt x="606" y="181"/>
                </a:cubicBezTo>
                <a:cubicBezTo>
                  <a:pt x="608" y="181"/>
                  <a:pt x="608" y="181"/>
                  <a:pt x="608" y="181"/>
                </a:cubicBezTo>
                <a:lnTo>
                  <a:pt x="608" y="179"/>
                </a:lnTo>
                <a:close/>
                <a:moveTo>
                  <a:pt x="608" y="225"/>
                </a:moveTo>
                <a:cubicBezTo>
                  <a:pt x="605" y="230"/>
                  <a:pt x="605" y="230"/>
                  <a:pt x="605" y="230"/>
                </a:cubicBezTo>
                <a:cubicBezTo>
                  <a:pt x="605" y="231"/>
                  <a:pt x="605" y="231"/>
                  <a:pt x="605" y="231"/>
                </a:cubicBezTo>
                <a:cubicBezTo>
                  <a:pt x="606" y="232"/>
                  <a:pt x="606" y="232"/>
                  <a:pt x="606" y="232"/>
                </a:cubicBezTo>
                <a:cubicBezTo>
                  <a:pt x="609" y="231"/>
                  <a:pt x="609" y="231"/>
                  <a:pt x="609" y="231"/>
                </a:cubicBezTo>
                <a:cubicBezTo>
                  <a:pt x="614" y="228"/>
                  <a:pt x="614" y="228"/>
                  <a:pt x="614" y="228"/>
                </a:cubicBezTo>
                <a:cubicBezTo>
                  <a:pt x="617" y="225"/>
                  <a:pt x="617" y="225"/>
                  <a:pt x="617" y="225"/>
                </a:cubicBezTo>
                <a:cubicBezTo>
                  <a:pt x="617" y="224"/>
                  <a:pt x="617" y="224"/>
                  <a:pt x="617" y="224"/>
                </a:cubicBezTo>
                <a:cubicBezTo>
                  <a:pt x="615" y="222"/>
                  <a:pt x="615" y="222"/>
                  <a:pt x="615" y="222"/>
                </a:cubicBezTo>
                <a:cubicBezTo>
                  <a:pt x="612" y="224"/>
                  <a:pt x="612" y="224"/>
                  <a:pt x="612" y="224"/>
                </a:cubicBezTo>
                <a:lnTo>
                  <a:pt x="608" y="225"/>
                </a:lnTo>
                <a:close/>
                <a:moveTo>
                  <a:pt x="641" y="49"/>
                </a:moveTo>
                <a:cubicBezTo>
                  <a:pt x="635" y="49"/>
                  <a:pt x="635" y="49"/>
                  <a:pt x="635" y="49"/>
                </a:cubicBezTo>
                <a:cubicBezTo>
                  <a:pt x="632" y="49"/>
                  <a:pt x="632" y="49"/>
                  <a:pt x="632" y="49"/>
                </a:cubicBezTo>
                <a:cubicBezTo>
                  <a:pt x="629" y="50"/>
                  <a:pt x="629" y="50"/>
                  <a:pt x="629" y="50"/>
                </a:cubicBezTo>
                <a:cubicBezTo>
                  <a:pt x="631" y="52"/>
                  <a:pt x="631" y="52"/>
                  <a:pt x="631" y="52"/>
                </a:cubicBezTo>
                <a:cubicBezTo>
                  <a:pt x="634" y="52"/>
                  <a:pt x="634" y="52"/>
                  <a:pt x="634" y="52"/>
                </a:cubicBezTo>
                <a:cubicBezTo>
                  <a:pt x="641" y="52"/>
                  <a:pt x="641" y="52"/>
                  <a:pt x="641" y="52"/>
                </a:cubicBezTo>
                <a:cubicBezTo>
                  <a:pt x="648" y="52"/>
                  <a:pt x="648" y="52"/>
                  <a:pt x="648" y="52"/>
                </a:cubicBezTo>
                <a:cubicBezTo>
                  <a:pt x="651" y="52"/>
                  <a:pt x="651" y="52"/>
                  <a:pt x="651" y="52"/>
                </a:cubicBezTo>
                <a:cubicBezTo>
                  <a:pt x="655" y="49"/>
                  <a:pt x="655" y="49"/>
                  <a:pt x="655" y="49"/>
                </a:cubicBezTo>
                <a:cubicBezTo>
                  <a:pt x="652" y="49"/>
                  <a:pt x="652" y="49"/>
                  <a:pt x="652" y="49"/>
                </a:cubicBezTo>
                <a:cubicBezTo>
                  <a:pt x="649" y="49"/>
                  <a:pt x="649" y="49"/>
                  <a:pt x="649" y="49"/>
                </a:cubicBezTo>
                <a:lnTo>
                  <a:pt x="641" y="49"/>
                </a:lnTo>
                <a:close/>
                <a:moveTo>
                  <a:pt x="713" y="247"/>
                </a:moveTo>
                <a:cubicBezTo>
                  <a:pt x="711" y="245"/>
                  <a:pt x="711" y="245"/>
                  <a:pt x="711" y="245"/>
                </a:cubicBezTo>
                <a:cubicBezTo>
                  <a:pt x="710" y="245"/>
                  <a:pt x="710" y="245"/>
                  <a:pt x="710" y="245"/>
                </a:cubicBezTo>
                <a:cubicBezTo>
                  <a:pt x="708" y="247"/>
                  <a:pt x="708" y="247"/>
                  <a:pt x="708" y="247"/>
                </a:cubicBezTo>
                <a:cubicBezTo>
                  <a:pt x="705" y="250"/>
                  <a:pt x="705" y="250"/>
                  <a:pt x="705" y="250"/>
                </a:cubicBezTo>
                <a:cubicBezTo>
                  <a:pt x="710" y="248"/>
                  <a:pt x="710" y="248"/>
                  <a:pt x="710" y="248"/>
                </a:cubicBezTo>
                <a:lnTo>
                  <a:pt x="713" y="247"/>
                </a:lnTo>
                <a:close/>
                <a:moveTo>
                  <a:pt x="43" y="389"/>
                </a:moveTo>
                <a:cubicBezTo>
                  <a:pt x="42" y="387"/>
                  <a:pt x="42" y="387"/>
                  <a:pt x="42" y="387"/>
                </a:cubicBezTo>
                <a:cubicBezTo>
                  <a:pt x="43" y="386"/>
                  <a:pt x="43" y="386"/>
                  <a:pt x="43" y="386"/>
                </a:cubicBezTo>
                <a:cubicBezTo>
                  <a:pt x="43" y="384"/>
                  <a:pt x="43" y="384"/>
                  <a:pt x="43" y="384"/>
                </a:cubicBezTo>
                <a:cubicBezTo>
                  <a:pt x="43" y="381"/>
                  <a:pt x="43" y="381"/>
                  <a:pt x="43" y="381"/>
                </a:cubicBezTo>
                <a:cubicBezTo>
                  <a:pt x="43" y="377"/>
                  <a:pt x="43" y="377"/>
                  <a:pt x="43" y="377"/>
                </a:cubicBezTo>
                <a:cubicBezTo>
                  <a:pt x="40" y="376"/>
                  <a:pt x="40" y="376"/>
                  <a:pt x="40" y="376"/>
                </a:cubicBezTo>
                <a:cubicBezTo>
                  <a:pt x="36" y="374"/>
                  <a:pt x="36" y="374"/>
                  <a:pt x="36" y="374"/>
                </a:cubicBezTo>
                <a:cubicBezTo>
                  <a:pt x="32" y="374"/>
                  <a:pt x="32" y="374"/>
                  <a:pt x="32" y="374"/>
                </a:cubicBezTo>
                <a:cubicBezTo>
                  <a:pt x="27" y="373"/>
                  <a:pt x="27" y="373"/>
                  <a:pt x="27" y="373"/>
                </a:cubicBezTo>
                <a:cubicBezTo>
                  <a:pt x="24" y="370"/>
                  <a:pt x="24" y="370"/>
                  <a:pt x="24" y="370"/>
                </a:cubicBezTo>
                <a:cubicBezTo>
                  <a:pt x="20" y="370"/>
                  <a:pt x="20" y="370"/>
                  <a:pt x="20" y="370"/>
                </a:cubicBezTo>
                <a:cubicBezTo>
                  <a:pt x="17" y="371"/>
                  <a:pt x="17" y="371"/>
                  <a:pt x="17" y="371"/>
                </a:cubicBezTo>
                <a:cubicBezTo>
                  <a:pt x="16" y="373"/>
                  <a:pt x="16" y="373"/>
                  <a:pt x="16" y="373"/>
                </a:cubicBezTo>
                <a:cubicBezTo>
                  <a:pt x="17" y="374"/>
                  <a:pt x="17" y="374"/>
                  <a:pt x="17" y="374"/>
                </a:cubicBezTo>
                <a:cubicBezTo>
                  <a:pt x="20" y="374"/>
                  <a:pt x="20" y="374"/>
                  <a:pt x="20" y="374"/>
                </a:cubicBezTo>
                <a:cubicBezTo>
                  <a:pt x="22" y="374"/>
                  <a:pt x="22" y="374"/>
                  <a:pt x="22" y="374"/>
                </a:cubicBezTo>
                <a:cubicBezTo>
                  <a:pt x="20" y="376"/>
                  <a:pt x="20" y="376"/>
                  <a:pt x="20" y="376"/>
                </a:cubicBezTo>
                <a:cubicBezTo>
                  <a:pt x="19" y="377"/>
                  <a:pt x="19" y="377"/>
                  <a:pt x="19" y="377"/>
                </a:cubicBezTo>
                <a:cubicBezTo>
                  <a:pt x="17" y="379"/>
                  <a:pt x="17" y="379"/>
                  <a:pt x="17" y="379"/>
                </a:cubicBezTo>
                <a:cubicBezTo>
                  <a:pt x="16" y="380"/>
                  <a:pt x="16" y="380"/>
                  <a:pt x="16" y="380"/>
                </a:cubicBezTo>
                <a:cubicBezTo>
                  <a:pt x="19" y="380"/>
                  <a:pt x="19" y="380"/>
                  <a:pt x="19" y="380"/>
                </a:cubicBezTo>
                <a:cubicBezTo>
                  <a:pt x="20" y="380"/>
                  <a:pt x="20" y="380"/>
                  <a:pt x="20" y="380"/>
                </a:cubicBezTo>
                <a:cubicBezTo>
                  <a:pt x="20" y="381"/>
                  <a:pt x="20" y="381"/>
                  <a:pt x="20" y="381"/>
                </a:cubicBezTo>
                <a:cubicBezTo>
                  <a:pt x="24" y="380"/>
                  <a:pt x="24" y="380"/>
                  <a:pt x="24" y="380"/>
                </a:cubicBezTo>
                <a:cubicBezTo>
                  <a:pt x="22" y="381"/>
                  <a:pt x="22" y="381"/>
                  <a:pt x="22" y="381"/>
                </a:cubicBezTo>
                <a:cubicBezTo>
                  <a:pt x="22" y="383"/>
                  <a:pt x="22" y="383"/>
                  <a:pt x="22" y="383"/>
                </a:cubicBezTo>
                <a:cubicBezTo>
                  <a:pt x="23" y="383"/>
                  <a:pt x="23" y="383"/>
                  <a:pt x="23" y="383"/>
                </a:cubicBezTo>
                <a:cubicBezTo>
                  <a:pt x="24" y="381"/>
                  <a:pt x="24" y="381"/>
                  <a:pt x="24" y="381"/>
                </a:cubicBezTo>
                <a:cubicBezTo>
                  <a:pt x="24" y="383"/>
                  <a:pt x="24" y="383"/>
                  <a:pt x="24" y="383"/>
                </a:cubicBezTo>
                <a:cubicBezTo>
                  <a:pt x="26" y="383"/>
                  <a:pt x="26" y="383"/>
                  <a:pt x="26" y="383"/>
                </a:cubicBezTo>
                <a:cubicBezTo>
                  <a:pt x="26" y="386"/>
                  <a:pt x="26" y="386"/>
                  <a:pt x="26" y="386"/>
                </a:cubicBezTo>
                <a:cubicBezTo>
                  <a:pt x="30" y="386"/>
                  <a:pt x="30" y="386"/>
                  <a:pt x="30" y="386"/>
                </a:cubicBezTo>
                <a:cubicBezTo>
                  <a:pt x="26" y="387"/>
                  <a:pt x="26" y="387"/>
                  <a:pt x="26" y="387"/>
                </a:cubicBezTo>
                <a:cubicBezTo>
                  <a:pt x="24" y="387"/>
                  <a:pt x="24" y="387"/>
                  <a:pt x="24" y="387"/>
                </a:cubicBezTo>
                <a:cubicBezTo>
                  <a:pt x="23" y="389"/>
                  <a:pt x="23" y="389"/>
                  <a:pt x="23" y="389"/>
                </a:cubicBezTo>
                <a:cubicBezTo>
                  <a:pt x="29" y="389"/>
                  <a:pt x="29" y="389"/>
                  <a:pt x="29" y="389"/>
                </a:cubicBezTo>
                <a:cubicBezTo>
                  <a:pt x="27" y="390"/>
                  <a:pt x="27" y="390"/>
                  <a:pt x="27" y="390"/>
                </a:cubicBezTo>
                <a:cubicBezTo>
                  <a:pt x="30" y="390"/>
                  <a:pt x="30" y="390"/>
                  <a:pt x="30" y="390"/>
                </a:cubicBezTo>
                <a:cubicBezTo>
                  <a:pt x="30" y="392"/>
                  <a:pt x="30" y="392"/>
                  <a:pt x="30" y="392"/>
                </a:cubicBezTo>
                <a:cubicBezTo>
                  <a:pt x="32" y="392"/>
                  <a:pt x="32" y="392"/>
                  <a:pt x="32" y="392"/>
                </a:cubicBezTo>
                <a:cubicBezTo>
                  <a:pt x="29" y="393"/>
                  <a:pt x="29" y="393"/>
                  <a:pt x="29" y="393"/>
                </a:cubicBezTo>
                <a:cubicBezTo>
                  <a:pt x="27" y="393"/>
                  <a:pt x="27" y="393"/>
                  <a:pt x="27" y="393"/>
                </a:cubicBezTo>
                <a:cubicBezTo>
                  <a:pt x="30" y="394"/>
                  <a:pt x="30" y="394"/>
                  <a:pt x="30" y="394"/>
                </a:cubicBezTo>
                <a:cubicBezTo>
                  <a:pt x="32" y="394"/>
                  <a:pt x="32" y="394"/>
                  <a:pt x="32" y="394"/>
                </a:cubicBezTo>
                <a:cubicBezTo>
                  <a:pt x="33" y="394"/>
                  <a:pt x="33" y="394"/>
                  <a:pt x="33" y="394"/>
                </a:cubicBezTo>
                <a:cubicBezTo>
                  <a:pt x="36" y="394"/>
                  <a:pt x="36" y="394"/>
                  <a:pt x="36" y="394"/>
                </a:cubicBezTo>
                <a:cubicBezTo>
                  <a:pt x="37" y="393"/>
                  <a:pt x="37" y="393"/>
                  <a:pt x="37" y="393"/>
                </a:cubicBezTo>
                <a:cubicBezTo>
                  <a:pt x="40" y="392"/>
                  <a:pt x="40" y="392"/>
                  <a:pt x="40" y="392"/>
                </a:cubicBezTo>
                <a:cubicBezTo>
                  <a:pt x="39" y="393"/>
                  <a:pt x="39" y="393"/>
                  <a:pt x="39" y="393"/>
                </a:cubicBezTo>
                <a:cubicBezTo>
                  <a:pt x="37" y="394"/>
                  <a:pt x="37" y="394"/>
                  <a:pt x="37" y="394"/>
                </a:cubicBezTo>
                <a:cubicBezTo>
                  <a:pt x="33" y="396"/>
                  <a:pt x="33" y="396"/>
                  <a:pt x="33" y="396"/>
                </a:cubicBezTo>
                <a:cubicBezTo>
                  <a:pt x="32" y="397"/>
                  <a:pt x="32" y="397"/>
                  <a:pt x="32" y="397"/>
                </a:cubicBezTo>
                <a:cubicBezTo>
                  <a:pt x="33" y="399"/>
                  <a:pt x="33" y="399"/>
                  <a:pt x="33" y="399"/>
                </a:cubicBezTo>
                <a:cubicBezTo>
                  <a:pt x="35" y="400"/>
                  <a:pt x="35" y="400"/>
                  <a:pt x="35" y="400"/>
                </a:cubicBezTo>
                <a:cubicBezTo>
                  <a:pt x="37" y="400"/>
                  <a:pt x="37" y="400"/>
                  <a:pt x="37" y="400"/>
                </a:cubicBezTo>
                <a:cubicBezTo>
                  <a:pt x="40" y="402"/>
                  <a:pt x="40" y="402"/>
                  <a:pt x="40" y="402"/>
                </a:cubicBezTo>
                <a:cubicBezTo>
                  <a:pt x="42" y="403"/>
                  <a:pt x="42" y="403"/>
                  <a:pt x="42" y="403"/>
                </a:cubicBezTo>
                <a:cubicBezTo>
                  <a:pt x="45" y="403"/>
                  <a:pt x="45" y="403"/>
                  <a:pt x="45" y="403"/>
                </a:cubicBezTo>
                <a:cubicBezTo>
                  <a:pt x="47" y="403"/>
                  <a:pt x="47" y="403"/>
                  <a:pt x="47" y="403"/>
                </a:cubicBezTo>
                <a:cubicBezTo>
                  <a:pt x="49" y="402"/>
                  <a:pt x="49" y="402"/>
                  <a:pt x="49" y="402"/>
                </a:cubicBezTo>
                <a:cubicBezTo>
                  <a:pt x="49" y="399"/>
                  <a:pt x="49" y="399"/>
                  <a:pt x="49" y="399"/>
                </a:cubicBezTo>
                <a:cubicBezTo>
                  <a:pt x="47" y="400"/>
                  <a:pt x="47" y="400"/>
                  <a:pt x="47" y="400"/>
                </a:cubicBezTo>
                <a:cubicBezTo>
                  <a:pt x="49" y="397"/>
                  <a:pt x="49" y="397"/>
                  <a:pt x="49" y="397"/>
                </a:cubicBezTo>
                <a:cubicBezTo>
                  <a:pt x="49" y="396"/>
                  <a:pt x="49" y="396"/>
                  <a:pt x="49" y="396"/>
                </a:cubicBezTo>
                <a:cubicBezTo>
                  <a:pt x="47" y="394"/>
                  <a:pt x="47" y="394"/>
                  <a:pt x="47" y="394"/>
                </a:cubicBezTo>
                <a:cubicBezTo>
                  <a:pt x="49" y="394"/>
                  <a:pt x="49" y="394"/>
                  <a:pt x="49" y="394"/>
                </a:cubicBezTo>
                <a:cubicBezTo>
                  <a:pt x="49" y="393"/>
                  <a:pt x="49" y="393"/>
                  <a:pt x="49" y="393"/>
                </a:cubicBezTo>
                <a:cubicBezTo>
                  <a:pt x="46" y="390"/>
                  <a:pt x="46" y="390"/>
                  <a:pt x="46" y="390"/>
                </a:cubicBezTo>
                <a:lnTo>
                  <a:pt x="43" y="38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77" name="Freeform 188"/>
          <p:cNvSpPr>
            <a:spLocks noEditPoints="1"/>
          </p:cNvSpPr>
          <p:nvPr/>
        </p:nvSpPr>
        <p:spPr bwMode="auto">
          <a:xfrm>
            <a:off x="762594" y="1890458"/>
            <a:ext cx="1575196" cy="1076401"/>
          </a:xfrm>
          <a:custGeom>
            <a:avLst/>
            <a:gdLst>
              <a:gd name="T0" fmla="*/ 800 w 882"/>
              <a:gd name="T1" fmla="*/ 145 h 437"/>
              <a:gd name="T2" fmla="*/ 852 w 882"/>
              <a:gd name="T3" fmla="*/ 93 h 437"/>
              <a:gd name="T4" fmla="*/ 816 w 882"/>
              <a:gd name="T5" fmla="*/ 133 h 437"/>
              <a:gd name="T6" fmla="*/ 121 w 882"/>
              <a:gd name="T7" fmla="*/ 20 h 437"/>
              <a:gd name="T8" fmla="*/ 773 w 882"/>
              <a:gd name="T9" fmla="*/ 148 h 437"/>
              <a:gd name="T10" fmla="*/ 417 w 882"/>
              <a:gd name="T11" fmla="*/ 357 h 437"/>
              <a:gd name="T12" fmla="*/ 881 w 882"/>
              <a:gd name="T13" fmla="*/ 38 h 437"/>
              <a:gd name="T14" fmla="*/ 820 w 882"/>
              <a:gd name="T15" fmla="*/ 75 h 437"/>
              <a:gd name="T16" fmla="*/ 702 w 882"/>
              <a:gd name="T17" fmla="*/ 108 h 437"/>
              <a:gd name="T18" fmla="*/ 623 w 882"/>
              <a:gd name="T19" fmla="*/ 138 h 437"/>
              <a:gd name="T20" fmla="*/ 632 w 882"/>
              <a:gd name="T21" fmla="*/ 101 h 437"/>
              <a:gd name="T22" fmla="*/ 624 w 882"/>
              <a:gd name="T23" fmla="*/ 72 h 437"/>
              <a:gd name="T24" fmla="*/ 589 w 882"/>
              <a:gd name="T25" fmla="*/ 111 h 437"/>
              <a:gd name="T26" fmla="*/ 585 w 882"/>
              <a:gd name="T27" fmla="*/ 81 h 437"/>
              <a:gd name="T28" fmla="*/ 624 w 882"/>
              <a:gd name="T29" fmla="*/ 59 h 437"/>
              <a:gd name="T30" fmla="*/ 614 w 882"/>
              <a:gd name="T31" fmla="*/ 51 h 437"/>
              <a:gd name="T32" fmla="*/ 551 w 882"/>
              <a:gd name="T33" fmla="*/ 49 h 437"/>
              <a:gd name="T34" fmla="*/ 566 w 882"/>
              <a:gd name="T35" fmla="*/ 20 h 437"/>
              <a:gd name="T36" fmla="*/ 518 w 882"/>
              <a:gd name="T37" fmla="*/ 11 h 437"/>
              <a:gd name="T38" fmla="*/ 115 w 882"/>
              <a:gd name="T39" fmla="*/ 32 h 437"/>
              <a:gd name="T40" fmla="*/ 109 w 882"/>
              <a:gd name="T41" fmla="*/ 31 h 437"/>
              <a:gd name="T42" fmla="*/ 80 w 882"/>
              <a:gd name="T43" fmla="*/ 51 h 437"/>
              <a:gd name="T44" fmla="*/ 36 w 882"/>
              <a:gd name="T45" fmla="*/ 108 h 437"/>
              <a:gd name="T46" fmla="*/ 0 w 882"/>
              <a:gd name="T47" fmla="*/ 186 h 437"/>
              <a:gd name="T48" fmla="*/ 7 w 882"/>
              <a:gd name="T49" fmla="*/ 211 h 437"/>
              <a:gd name="T50" fmla="*/ 12 w 882"/>
              <a:gd name="T51" fmla="*/ 260 h 437"/>
              <a:gd name="T52" fmla="*/ 47 w 882"/>
              <a:gd name="T53" fmla="*/ 303 h 437"/>
              <a:gd name="T54" fmla="*/ 219 w 882"/>
              <a:gd name="T55" fmla="*/ 336 h 437"/>
              <a:gd name="T56" fmla="*/ 279 w 882"/>
              <a:gd name="T57" fmla="*/ 375 h 437"/>
              <a:gd name="T58" fmla="*/ 316 w 882"/>
              <a:gd name="T59" fmla="*/ 417 h 437"/>
              <a:gd name="T60" fmla="*/ 328 w 882"/>
              <a:gd name="T61" fmla="*/ 387 h 437"/>
              <a:gd name="T62" fmla="*/ 343 w 882"/>
              <a:gd name="T63" fmla="*/ 376 h 437"/>
              <a:gd name="T64" fmla="*/ 420 w 882"/>
              <a:gd name="T65" fmla="*/ 353 h 437"/>
              <a:gd name="T66" fmla="*/ 452 w 882"/>
              <a:gd name="T67" fmla="*/ 363 h 437"/>
              <a:gd name="T68" fmla="*/ 452 w 882"/>
              <a:gd name="T69" fmla="*/ 352 h 437"/>
              <a:gd name="T70" fmla="*/ 494 w 882"/>
              <a:gd name="T71" fmla="*/ 340 h 437"/>
              <a:gd name="T72" fmla="*/ 518 w 882"/>
              <a:gd name="T73" fmla="*/ 352 h 437"/>
              <a:gd name="T74" fmla="*/ 549 w 882"/>
              <a:gd name="T75" fmla="*/ 391 h 437"/>
              <a:gd name="T76" fmla="*/ 557 w 882"/>
              <a:gd name="T77" fmla="*/ 405 h 437"/>
              <a:gd name="T78" fmla="*/ 574 w 882"/>
              <a:gd name="T79" fmla="*/ 436 h 437"/>
              <a:gd name="T80" fmla="*/ 581 w 882"/>
              <a:gd name="T81" fmla="*/ 352 h 437"/>
              <a:gd name="T82" fmla="*/ 601 w 882"/>
              <a:gd name="T83" fmla="*/ 308 h 437"/>
              <a:gd name="T84" fmla="*/ 628 w 882"/>
              <a:gd name="T85" fmla="*/ 291 h 437"/>
              <a:gd name="T86" fmla="*/ 679 w 882"/>
              <a:gd name="T87" fmla="*/ 259 h 437"/>
              <a:gd name="T88" fmla="*/ 688 w 882"/>
              <a:gd name="T89" fmla="*/ 247 h 437"/>
              <a:gd name="T90" fmla="*/ 698 w 882"/>
              <a:gd name="T91" fmla="*/ 243 h 437"/>
              <a:gd name="T92" fmla="*/ 694 w 882"/>
              <a:gd name="T93" fmla="*/ 215 h 437"/>
              <a:gd name="T94" fmla="*/ 699 w 882"/>
              <a:gd name="T95" fmla="*/ 199 h 437"/>
              <a:gd name="T96" fmla="*/ 715 w 882"/>
              <a:gd name="T97" fmla="*/ 176 h 437"/>
              <a:gd name="T98" fmla="*/ 707 w 882"/>
              <a:gd name="T99" fmla="*/ 198 h 437"/>
              <a:gd name="T100" fmla="*/ 720 w 882"/>
              <a:gd name="T101" fmla="*/ 185 h 437"/>
              <a:gd name="T102" fmla="*/ 744 w 882"/>
              <a:gd name="T103" fmla="*/ 168 h 437"/>
              <a:gd name="T104" fmla="*/ 796 w 882"/>
              <a:gd name="T105" fmla="*/ 138 h 437"/>
              <a:gd name="T106" fmla="*/ 812 w 882"/>
              <a:gd name="T107" fmla="*/ 121 h 437"/>
              <a:gd name="T108" fmla="*/ 848 w 882"/>
              <a:gd name="T109" fmla="*/ 89 h 437"/>
              <a:gd name="T110" fmla="*/ 877 w 882"/>
              <a:gd name="T111" fmla="*/ 76 h 437"/>
              <a:gd name="T112" fmla="*/ 121 w 882"/>
              <a:gd name="T113" fmla="*/ 19 h 437"/>
              <a:gd name="T114" fmla="*/ 587 w 882"/>
              <a:gd name="T115" fmla="*/ 77 h 437"/>
              <a:gd name="T116" fmla="*/ 598 w 882"/>
              <a:gd name="T117" fmla="*/ 38 h 437"/>
              <a:gd name="T118" fmla="*/ 117 w 882"/>
              <a:gd name="T119" fmla="*/ 18 h 437"/>
              <a:gd name="T120" fmla="*/ 460 w 882"/>
              <a:gd name="T121" fmla="*/ 348 h 437"/>
              <a:gd name="T122" fmla="*/ 695 w 882"/>
              <a:gd name="T123" fmla="*/ 25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82" h="437">
                <a:moveTo>
                  <a:pt x="794" y="142"/>
                </a:moveTo>
                <a:lnTo>
                  <a:pt x="796" y="138"/>
                </a:lnTo>
                <a:lnTo>
                  <a:pt x="794" y="141"/>
                </a:lnTo>
                <a:lnTo>
                  <a:pt x="794" y="142"/>
                </a:lnTo>
                <a:lnTo>
                  <a:pt x="794" y="142"/>
                </a:lnTo>
                <a:lnTo>
                  <a:pt x="794" y="142"/>
                </a:lnTo>
                <a:lnTo>
                  <a:pt x="794" y="142"/>
                </a:lnTo>
                <a:lnTo>
                  <a:pt x="794" y="142"/>
                </a:lnTo>
                <a:lnTo>
                  <a:pt x="794" y="142"/>
                </a:lnTo>
                <a:lnTo>
                  <a:pt x="794" y="142"/>
                </a:lnTo>
                <a:close/>
                <a:moveTo>
                  <a:pt x="800" y="145"/>
                </a:moveTo>
                <a:lnTo>
                  <a:pt x="804" y="145"/>
                </a:lnTo>
                <a:lnTo>
                  <a:pt x="804" y="142"/>
                </a:lnTo>
                <a:lnTo>
                  <a:pt x="802" y="142"/>
                </a:lnTo>
                <a:lnTo>
                  <a:pt x="800" y="145"/>
                </a:lnTo>
                <a:lnTo>
                  <a:pt x="800" y="145"/>
                </a:lnTo>
                <a:lnTo>
                  <a:pt x="800" y="145"/>
                </a:lnTo>
                <a:lnTo>
                  <a:pt x="800" y="145"/>
                </a:lnTo>
                <a:lnTo>
                  <a:pt x="800" y="145"/>
                </a:lnTo>
                <a:lnTo>
                  <a:pt x="800" y="145"/>
                </a:lnTo>
                <a:lnTo>
                  <a:pt x="800" y="145"/>
                </a:lnTo>
                <a:close/>
                <a:moveTo>
                  <a:pt x="808" y="145"/>
                </a:moveTo>
                <a:lnTo>
                  <a:pt x="812" y="146"/>
                </a:lnTo>
                <a:lnTo>
                  <a:pt x="812" y="142"/>
                </a:lnTo>
                <a:lnTo>
                  <a:pt x="810" y="145"/>
                </a:lnTo>
                <a:lnTo>
                  <a:pt x="808" y="145"/>
                </a:lnTo>
                <a:lnTo>
                  <a:pt x="808" y="145"/>
                </a:lnTo>
                <a:lnTo>
                  <a:pt x="808" y="145"/>
                </a:lnTo>
                <a:lnTo>
                  <a:pt x="808" y="145"/>
                </a:lnTo>
                <a:lnTo>
                  <a:pt x="808" y="145"/>
                </a:lnTo>
                <a:lnTo>
                  <a:pt x="808" y="145"/>
                </a:lnTo>
                <a:lnTo>
                  <a:pt x="808" y="145"/>
                </a:lnTo>
                <a:close/>
                <a:moveTo>
                  <a:pt x="852" y="93"/>
                </a:moveTo>
                <a:lnTo>
                  <a:pt x="852" y="91"/>
                </a:lnTo>
                <a:lnTo>
                  <a:pt x="850" y="93"/>
                </a:lnTo>
                <a:lnTo>
                  <a:pt x="852" y="93"/>
                </a:lnTo>
                <a:lnTo>
                  <a:pt x="852" y="93"/>
                </a:lnTo>
                <a:lnTo>
                  <a:pt x="852" y="93"/>
                </a:lnTo>
                <a:lnTo>
                  <a:pt x="852" y="93"/>
                </a:lnTo>
                <a:lnTo>
                  <a:pt x="852" y="93"/>
                </a:lnTo>
                <a:lnTo>
                  <a:pt x="852" y="93"/>
                </a:lnTo>
                <a:lnTo>
                  <a:pt x="852" y="93"/>
                </a:lnTo>
                <a:close/>
                <a:moveTo>
                  <a:pt x="857" y="91"/>
                </a:moveTo>
                <a:lnTo>
                  <a:pt x="857" y="89"/>
                </a:lnTo>
                <a:lnTo>
                  <a:pt x="856" y="89"/>
                </a:lnTo>
                <a:lnTo>
                  <a:pt x="856" y="93"/>
                </a:lnTo>
                <a:lnTo>
                  <a:pt x="857" y="91"/>
                </a:lnTo>
                <a:lnTo>
                  <a:pt x="857" y="91"/>
                </a:lnTo>
                <a:lnTo>
                  <a:pt x="857" y="91"/>
                </a:lnTo>
                <a:lnTo>
                  <a:pt x="857" y="91"/>
                </a:lnTo>
                <a:lnTo>
                  <a:pt x="857" y="91"/>
                </a:lnTo>
                <a:lnTo>
                  <a:pt x="857" y="91"/>
                </a:lnTo>
                <a:lnTo>
                  <a:pt x="857" y="91"/>
                </a:lnTo>
                <a:close/>
                <a:moveTo>
                  <a:pt x="816" y="133"/>
                </a:moveTo>
                <a:lnTo>
                  <a:pt x="816" y="132"/>
                </a:lnTo>
                <a:lnTo>
                  <a:pt x="813" y="132"/>
                </a:lnTo>
                <a:lnTo>
                  <a:pt x="816" y="133"/>
                </a:lnTo>
                <a:lnTo>
                  <a:pt x="816" y="133"/>
                </a:lnTo>
                <a:lnTo>
                  <a:pt x="816" y="133"/>
                </a:lnTo>
                <a:lnTo>
                  <a:pt x="816" y="133"/>
                </a:lnTo>
                <a:lnTo>
                  <a:pt x="816" y="133"/>
                </a:lnTo>
                <a:lnTo>
                  <a:pt x="816" y="133"/>
                </a:lnTo>
                <a:lnTo>
                  <a:pt x="816" y="133"/>
                </a:lnTo>
                <a:close/>
                <a:moveTo>
                  <a:pt x="111" y="36"/>
                </a:moveTo>
                <a:lnTo>
                  <a:pt x="113" y="36"/>
                </a:lnTo>
                <a:lnTo>
                  <a:pt x="113" y="34"/>
                </a:lnTo>
                <a:lnTo>
                  <a:pt x="111" y="36"/>
                </a:lnTo>
                <a:lnTo>
                  <a:pt x="111" y="36"/>
                </a:lnTo>
                <a:lnTo>
                  <a:pt x="111" y="36"/>
                </a:lnTo>
                <a:lnTo>
                  <a:pt x="111" y="36"/>
                </a:lnTo>
                <a:lnTo>
                  <a:pt x="111" y="36"/>
                </a:lnTo>
                <a:lnTo>
                  <a:pt x="111" y="36"/>
                </a:lnTo>
                <a:lnTo>
                  <a:pt x="111" y="36"/>
                </a:lnTo>
                <a:close/>
                <a:moveTo>
                  <a:pt x="121" y="23"/>
                </a:moveTo>
                <a:lnTo>
                  <a:pt x="122" y="20"/>
                </a:lnTo>
                <a:lnTo>
                  <a:pt x="121" y="20"/>
                </a:lnTo>
                <a:lnTo>
                  <a:pt x="121" y="23"/>
                </a:lnTo>
                <a:lnTo>
                  <a:pt x="121" y="23"/>
                </a:lnTo>
                <a:lnTo>
                  <a:pt x="121" y="23"/>
                </a:lnTo>
                <a:lnTo>
                  <a:pt x="121" y="23"/>
                </a:lnTo>
                <a:lnTo>
                  <a:pt x="121" y="23"/>
                </a:lnTo>
                <a:lnTo>
                  <a:pt x="121" y="23"/>
                </a:lnTo>
                <a:lnTo>
                  <a:pt x="121" y="23"/>
                </a:lnTo>
                <a:close/>
                <a:moveTo>
                  <a:pt x="751" y="158"/>
                </a:moveTo>
                <a:lnTo>
                  <a:pt x="752" y="158"/>
                </a:lnTo>
                <a:lnTo>
                  <a:pt x="755" y="156"/>
                </a:lnTo>
                <a:lnTo>
                  <a:pt x="759" y="156"/>
                </a:lnTo>
                <a:lnTo>
                  <a:pt x="772" y="154"/>
                </a:lnTo>
                <a:lnTo>
                  <a:pt x="777" y="152"/>
                </a:lnTo>
                <a:lnTo>
                  <a:pt x="783" y="148"/>
                </a:lnTo>
                <a:lnTo>
                  <a:pt x="776" y="150"/>
                </a:lnTo>
                <a:lnTo>
                  <a:pt x="773" y="152"/>
                </a:lnTo>
                <a:lnTo>
                  <a:pt x="772" y="152"/>
                </a:lnTo>
                <a:lnTo>
                  <a:pt x="777" y="146"/>
                </a:lnTo>
                <a:lnTo>
                  <a:pt x="773" y="148"/>
                </a:lnTo>
                <a:lnTo>
                  <a:pt x="769" y="150"/>
                </a:lnTo>
                <a:lnTo>
                  <a:pt x="763" y="152"/>
                </a:lnTo>
                <a:lnTo>
                  <a:pt x="759" y="152"/>
                </a:lnTo>
                <a:lnTo>
                  <a:pt x="755" y="154"/>
                </a:lnTo>
                <a:lnTo>
                  <a:pt x="751" y="154"/>
                </a:lnTo>
                <a:lnTo>
                  <a:pt x="749" y="158"/>
                </a:lnTo>
                <a:lnTo>
                  <a:pt x="751" y="158"/>
                </a:lnTo>
                <a:lnTo>
                  <a:pt x="751" y="158"/>
                </a:lnTo>
                <a:lnTo>
                  <a:pt x="751" y="158"/>
                </a:lnTo>
                <a:lnTo>
                  <a:pt x="751" y="158"/>
                </a:lnTo>
                <a:lnTo>
                  <a:pt x="751" y="158"/>
                </a:lnTo>
                <a:lnTo>
                  <a:pt x="751" y="158"/>
                </a:lnTo>
                <a:lnTo>
                  <a:pt x="751" y="158"/>
                </a:lnTo>
                <a:close/>
                <a:moveTo>
                  <a:pt x="417" y="357"/>
                </a:moveTo>
                <a:lnTo>
                  <a:pt x="416" y="356"/>
                </a:lnTo>
                <a:lnTo>
                  <a:pt x="413" y="357"/>
                </a:lnTo>
                <a:lnTo>
                  <a:pt x="416" y="357"/>
                </a:lnTo>
                <a:lnTo>
                  <a:pt x="417" y="357"/>
                </a:lnTo>
                <a:lnTo>
                  <a:pt x="417" y="357"/>
                </a:lnTo>
                <a:lnTo>
                  <a:pt x="417" y="357"/>
                </a:lnTo>
                <a:lnTo>
                  <a:pt x="417" y="357"/>
                </a:lnTo>
                <a:lnTo>
                  <a:pt x="417" y="357"/>
                </a:lnTo>
                <a:lnTo>
                  <a:pt x="417" y="357"/>
                </a:lnTo>
                <a:lnTo>
                  <a:pt x="417" y="357"/>
                </a:lnTo>
                <a:close/>
                <a:moveTo>
                  <a:pt x="745" y="168"/>
                </a:moveTo>
                <a:lnTo>
                  <a:pt x="744" y="168"/>
                </a:lnTo>
                <a:lnTo>
                  <a:pt x="743" y="172"/>
                </a:lnTo>
                <a:lnTo>
                  <a:pt x="745" y="168"/>
                </a:lnTo>
                <a:lnTo>
                  <a:pt x="745" y="168"/>
                </a:lnTo>
                <a:lnTo>
                  <a:pt x="745" y="168"/>
                </a:lnTo>
                <a:lnTo>
                  <a:pt x="745" y="168"/>
                </a:lnTo>
                <a:lnTo>
                  <a:pt x="745" y="168"/>
                </a:lnTo>
                <a:lnTo>
                  <a:pt x="745" y="168"/>
                </a:lnTo>
                <a:lnTo>
                  <a:pt x="745" y="168"/>
                </a:lnTo>
                <a:close/>
                <a:moveTo>
                  <a:pt x="877" y="57"/>
                </a:moveTo>
                <a:lnTo>
                  <a:pt x="881" y="47"/>
                </a:lnTo>
                <a:lnTo>
                  <a:pt x="882" y="40"/>
                </a:lnTo>
                <a:lnTo>
                  <a:pt x="881" y="38"/>
                </a:lnTo>
                <a:lnTo>
                  <a:pt x="877" y="38"/>
                </a:lnTo>
                <a:lnTo>
                  <a:pt x="870" y="38"/>
                </a:lnTo>
                <a:lnTo>
                  <a:pt x="868" y="40"/>
                </a:lnTo>
                <a:lnTo>
                  <a:pt x="868" y="38"/>
                </a:lnTo>
                <a:lnTo>
                  <a:pt x="865" y="34"/>
                </a:lnTo>
                <a:lnTo>
                  <a:pt x="864" y="36"/>
                </a:lnTo>
                <a:lnTo>
                  <a:pt x="857" y="41"/>
                </a:lnTo>
                <a:lnTo>
                  <a:pt x="848" y="47"/>
                </a:lnTo>
                <a:lnTo>
                  <a:pt x="846" y="51"/>
                </a:lnTo>
                <a:lnTo>
                  <a:pt x="844" y="55"/>
                </a:lnTo>
                <a:lnTo>
                  <a:pt x="840" y="59"/>
                </a:lnTo>
                <a:lnTo>
                  <a:pt x="838" y="63"/>
                </a:lnTo>
                <a:lnTo>
                  <a:pt x="834" y="64"/>
                </a:lnTo>
                <a:lnTo>
                  <a:pt x="830" y="68"/>
                </a:lnTo>
                <a:lnTo>
                  <a:pt x="829" y="72"/>
                </a:lnTo>
                <a:lnTo>
                  <a:pt x="826" y="72"/>
                </a:lnTo>
                <a:lnTo>
                  <a:pt x="825" y="75"/>
                </a:lnTo>
                <a:lnTo>
                  <a:pt x="825" y="72"/>
                </a:lnTo>
                <a:lnTo>
                  <a:pt x="820" y="75"/>
                </a:lnTo>
                <a:lnTo>
                  <a:pt x="816" y="77"/>
                </a:lnTo>
                <a:lnTo>
                  <a:pt x="768" y="77"/>
                </a:lnTo>
                <a:lnTo>
                  <a:pt x="755" y="84"/>
                </a:lnTo>
                <a:lnTo>
                  <a:pt x="748" y="88"/>
                </a:lnTo>
                <a:lnTo>
                  <a:pt x="743" y="91"/>
                </a:lnTo>
                <a:lnTo>
                  <a:pt x="739" y="95"/>
                </a:lnTo>
                <a:lnTo>
                  <a:pt x="741" y="95"/>
                </a:lnTo>
                <a:lnTo>
                  <a:pt x="739" y="97"/>
                </a:lnTo>
                <a:lnTo>
                  <a:pt x="741" y="97"/>
                </a:lnTo>
                <a:lnTo>
                  <a:pt x="739" y="99"/>
                </a:lnTo>
                <a:lnTo>
                  <a:pt x="737" y="103"/>
                </a:lnTo>
                <a:lnTo>
                  <a:pt x="736" y="104"/>
                </a:lnTo>
                <a:lnTo>
                  <a:pt x="732" y="107"/>
                </a:lnTo>
                <a:lnTo>
                  <a:pt x="728" y="108"/>
                </a:lnTo>
                <a:lnTo>
                  <a:pt x="724" y="108"/>
                </a:lnTo>
                <a:lnTo>
                  <a:pt x="716" y="111"/>
                </a:lnTo>
                <a:lnTo>
                  <a:pt x="712" y="108"/>
                </a:lnTo>
                <a:lnTo>
                  <a:pt x="711" y="108"/>
                </a:lnTo>
                <a:lnTo>
                  <a:pt x="702" y="108"/>
                </a:lnTo>
                <a:lnTo>
                  <a:pt x="698" y="108"/>
                </a:lnTo>
                <a:lnTo>
                  <a:pt x="694" y="111"/>
                </a:lnTo>
                <a:lnTo>
                  <a:pt x="692" y="112"/>
                </a:lnTo>
                <a:lnTo>
                  <a:pt x="692" y="114"/>
                </a:lnTo>
                <a:lnTo>
                  <a:pt x="694" y="116"/>
                </a:lnTo>
                <a:lnTo>
                  <a:pt x="692" y="118"/>
                </a:lnTo>
                <a:lnTo>
                  <a:pt x="682" y="124"/>
                </a:lnTo>
                <a:lnTo>
                  <a:pt x="672" y="129"/>
                </a:lnTo>
                <a:lnTo>
                  <a:pt x="662" y="133"/>
                </a:lnTo>
                <a:lnTo>
                  <a:pt x="650" y="137"/>
                </a:lnTo>
                <a:lnTo>
                  <a:pt x="646" y="138"/>
                </a:lnTo>
                <a:lnTo>
                  <a:pt x="640" y="141"/>
                </a:lnTo>
                <a:lnTo>
                  <a:pt x="631" y="142"/>
                </a:lnTo>
                <a:lnTo>
                  <a:pt x="627" y="142"/>
                </a:lnTo>
                <a:lnTo>
                  <a:pt x="624" y="142"/>
                </a:lnTo>
                <a:lnTo>
                  <a:pt x="622" y="142"/>
                </a:lnTo>
                <a:lnTo>
                  <a:pt x="627" y="141"/>
                </a:lnTo>
                <a:lnTo>
                  <a:pt x="623" y="141"/>
                </a:lnTo>
                <a:lnTo>
                  <a:pt x="623" y="138"/>
                </a:lnTo>
                <a:lnTo>
                  <a:pt x="619" y="138"/>
                </a:lnTo>
                <a:lnTo>
                  <a:pt x="618" y="137"/>
                </a:lnTo>
                <a:lnTo>
                  <a:pt x="619" y="134"/>
                </a:lnTo>
                <a:lnTo>
                  <a:pt x="623" y="133"/>
                </a:lnTo>
                <a:lnTo>
                  <a:pt x="624" y="132"/>
                </a:lnTo>
                <a:lnTo>
                  <a:pt x="627" y="129"/>
                </a:lnTo>
                <a:lnTo>
                  <a:pt x="631" y="125"/>
                </a:lnTo>
                <a:lnTo>
                  <a:pt x="635" y="121"/>
                </a:lnTo>
                <a:lnTo>
                  <a:pt x="636" y="120"/>
                </a:lnTo>
                <a:lnTo>
                  <a:pt x="636" y="121"/>
                </a:lnTo>
                <a:lnTo>
                  <a:pt x="638" y="120"/>
                </a:lnTo>
                <a:lnTo>
                  <a:pt x="642" y="116"/>
                </a:lnTo>
                <a:lnTo>
                  <a:pt x="644" y="108"/>
                </a:lnTo>
                <a:lnTo>
                  <a:pt x="646" y="103"/>
                </a:lnTo>
                <a:lnTo>
                  <a:pt x="646" y="99"/>
                </a:lnTo>
                <a:lnTo>
                  <a:pt x="644" y="95"/>
                </a:lnTo>
                <a:lnTo>
                  <a:pt x="642" y="95"/>
                </a:lnTo>
                <a:lnTo>
                  <a:pt x="638" y="97"/>
                </a:lnTo>
                <a:lnTo>
                  <a:pt x="632" y="101"/>
                </a:lnTo>
                <a:lnTo>
                  <a:pt x="628" y="103"/>
                </a:lnTo>
                <a:lnTo>
                  <a:pt x="627" y="103"/>
                </a:lnTo>
                <a:lnTo>
                  <a:pt x="627" y="101"/>
                </a:lnTo>
                <a:lnTo>
                  <a:pt x="628" y="97"/>
                </a:lnTo>
                <a:lnTo>
                  <a:pt x="632" y="95"/>
                </a:lnTo>
                <a:lnTo>
                  <a:pt x="635" y="93"/>
                </a:lnTo>
                <a:lnTo>
                  <a:pt x="638" y="91"/>
                </a:lnTo>
                <a:lnTo>
                  <a:pt x="642" y="88"/>
                </a:lnTo>
                <a:lnTo>
                  <a:pt x="644" y="84"/>
                </a:lnTo>
                <a:lnTo>
                  <a:pt x="644" y="80"/>
                </a:lnTo>
                <a:lnTo>
                  <a:pt x="644" y="77"/>
                </a:lnTo>
                <a:lnTo>
                  <a:pt x="646" y="76"/>
                </a:lnTo>
                <a:lnTo>
                  <a:pt x="646" y="75"/>
                </a:lnTo>
                <a:lnTo>
                  <a:pt x="644" y="72"/>
                </a:lnTo>
                <a:lnTo>
                  <a:pt x="635" y="67"/>
                </a:lnTo>
                <a:lnTo>
                  <a:pt x="631" y="64"/>
                </a:lnTo>
                <a:lnTo>
                  <a:pt x="624" y="68"/>
                </a:lnTo>
                <a:lnTo>
                  <a:pt x="623" y="71"/>
                </a:lnTo>
                <a:lnTo>
                  <a:pt x="624" y="72"/>
                </a:lnTo>
                <a:lnTo>
                  <a:pt x="622" y="72"/>
                </a:lnTo>
                <a:lnTo>
                  <a:pt x="619" y="75"/>
                </a:lnTo>
                <a:lnTo>
                  <a:pt x="618" y="76"/>
                </a:lnTo>
                <a:lnTo>
                  <a:pt x="615" y="80"/>
                </a:lnTo>
                <a:lnTo>
                  <a:pt x="611" y="81"/>
                </a:lnTo>
                <a:lnTo>
                  <a:pt x="614" y="80"/>
                </a:lnTo>
                <a:lnTo>
                  <a:pt x="610" y="81"/>
                </a:lnTo>
                <a:lnTo>
                  <a:pt x="611" y="77"/>
                </a:lnTo>
                <a:lnTo>
                  <a:pt x="609" y="80"/>
                </a:lnTo>
                <a:lnTo>
                  <a:pt x="606" y="80"/>
                </a:lnTo>
                <a:lnTo>
                  <a:pt x="605" y="81"/>
                </a:lnTo>
                <a:lnTo>
                  <a:pt x="602" y="84"/>
                </a:lnTo>
                <a:lnTo>
                  <a:pt x="601" y="85"/>
                </a:lnTo>
                <a:lnTo>
                  <a:pt x="597" y="91"/>
                </a:lnTo>
                <a:lnTo>
                  <a:pt x="591" y="95"/>
                </a:lnTo>
                <a:lnTo>
                  <a:pt x="591" y="101"/>
                </a:lnTo>
                <a:lnTo>
                  <a:pt x="587" y="104"/>
                </a:lnTo>
                <a:lnTo>
                  <a:pt x="587" y="108"/>
                </a:lnTo>
                <a:lnTo>
                  <a:pt x="589" y="111"/>
                </a:lnTo>
                <a:lnTo>
                  <a:pt x="587" y="112"/>
                </a:lnTo>
                <a:lnTo>
                  <a:pt x="587" y="114"/>
                </a:lnTo>
                <a:lnTo>
                  <a:pt x="585" y="120"/>
                </a:lnTo>
                <a:lnTo>
                  <a:pt x="579" y="128"/>
                </a:lnTo>
                <a:lnTo>
                  <a:pt x="574" y="133"/>
                </a:lnTo>
                <a:lnTo>
                  <a:pt x="567" y="137"/>
                </a:lnTo>
                <a:lnTo>
                  <a:pt x="562" y="138"/>
                </a:lnTo>
                <a:lnTo>
                  <a:pt x="561" y="138"/>
                </a:lnTo>
                <a:lnTo>
                  <a:pt x="558" y="137"/>
                </a:lnTo>
                <a:lnTo>
                  <a:pt x="558" y="129"/>
                </a:lnTo>
                <a:lnTo>
                  <a:pt x="561" y="121"/>
                </a:lnTo>
                <a:lnTo>
                  <a:pt x="562" y="118"/>
                </a:lnTo>
                <a:lnTo>
                  <a:pt x="565" y="114"/>
                </a:lnTo>
                <a:lnTo>
                  <a:pt x="567" y="107"/>
                </a:lnTo>
                <a:lnTo>
                  <a:pt x="571" y="101"/>
                </a:lnTo>
                <a:lnTo>
                  <a:pt x="578" y="93"/>
                </a:lnTo>
                <a:lnTo>
                  <a:pt x="581" y="88"/>
                </a:lnTo>
                <a:lnTo>
                  <a:pt x="585" y="84"/>
                </a:lnTo>
                <a:lnTo>
                  <a:pt x="585" y="81"/>
                </a:lnTo>
                <a:lnTo>
                  <a:pt x="583" y="81"/>
                </a:lnTo>
                <a:lnTo>
                  <a:pt x="579" y="84"/>
                </a:lnTo>
                <a:lnTo>
                  <a:pt x="574" y="88"/>
                </a:lnTo>
                <a:lnTo>
                  <a:pt x="575" y="84"/>
                </a:lnTo>
                <a:lnTo>
                  <a:pt x="579" y="80"/>
                </a:lnTo>
                <a:lnTo>
                  <a:pt x="583" y="77"/>
                </a:lnTo>
                <a:lnTo>
                  <a:pt x="587" y="76"/>
                </a:lnTo>
                <a:lnTo>
                  <a:pt x="593" y="68"/>
                </a:lnTo>
                <a:lnTo>
                  <a:pt x="597" y="64"/>
                </a:lnTo>
                <a:lnTo>
                  <a:pt x="601" y="63"/>
                </a:lnTo>
                <a:lnTo>
                  <a:pt x="598" y="67"/>
                </a:lnTo>
                <a:lnTo>
                  <a:pt x="602" y="64"/>
                </a:lnTo>
                <a:lnTo>
                  <a:pt x="606" y="63"/>
                </a:lnTo>
                <a:lnTo>
                  <a:pt x="602" y="67"/>
                </a:lnTo>
                <a:lnTo>
                  <a:pt x="609" y="64"/>
                </a:lnTo>
                <a:lnTo>
                  <a:pt x="611" y="63"/>
                </a:lnTo>
                <a:lnTo>
                  <a:pt x="615" y="61"/>
                </a:lnTo>
                <a:lnTo>
                  <a:pt x="622" y="61"/>
                </a:lnTo>
                <a:lnTo>
                  <a:pt x="624" y="59"/>
                </a:lnTo>
                <a:lnTo>
                  <a:pt x="628" y="61"/>
                </a:lnTo>
                <a:lnTo>
                  <a:pt x="631" y="63"/>
                </a:lnTo>
                <a:lnTo>
                  <a:pt x="632" y="63"/>
                </a:lnTo>
                <a:lnTo>
                  <a:pt x="635" y="61"/>
                </a:lnTo>
                <a:lnTo>
                  <a:pt x="636" y="61"/>
                </a:lnTo>
                <a:lnTo>
                  <a:pt x="640" y="61"/>
                </a:lnTo>
                <a:lnTo>
                  <a:pt x="642" y="61"/>
                </a:lnTo>
                <a:lnTo>
                  <a:pt x="644" y="61"/>
                </a:lnTo>
                <a:lnTo>
                  <a:pt x="644" y="59"/>
                </a:lnTo>
                <a:lnTo>
                  <a:pt x="642" y="57"/>
                </a:lnTo>
                <a:lnTo>
                  <a:pt x="644" y="55"/>
                </a:lnTo>
                <a:lnTo>
                  <a:pt x="644" y="53"/>
                </a:lnTo>
                <a:lnTo>
                  <a:pt x="642" y="51"/>
                </a:lnTo>
                <a:lnTo>
                  <a:pt x="640" y="51"/>
                </a:lnTo>
                <a:lnTo>
                  <a:pt x="632" y="51"/>
                </a:lnTo>
                <a:lnTo>
                  <a:pt x="636" y="47"/>
                </a:lnTo>
                <a:lnTo>
                  <a:pt x="627" y="49"/>
                </a:lnTo>
                <a:lnTo>
                  <a:pt x="619" y="49"/>
                </a:lnTo>
                <a:lnTo>
                  <a:pt x="614" y="51"/>
                </a:lnTo>
                <a:lnTo>
                  <a:pt x="610" y="53"/>
                </a:lnTo>
                <a:lnTo>
                  <a:pt x="606" y="51"/>
                </a:lnTo>
                <a:lnTo>
                  <a:pt x="602" y="51"/>
                </a:lnTo>
                <a:lnTo>
                  <a:pt x="598" y="49"/>
                </a:lnTo>
                <a:lnTo>
                  <a:pt x="595" y="45"/>
                </a:lnTo>
                <a:lnTo>
                  <a:pt x="593" y="44"/>
                </a:lnTo>
                <a:lnTo>
                  <a:pt x="591" y="45"/>
                </a:lnTo>
                <a:lnTo>
                  <a:pt x="587" y="47"/>
                </a:lnTo>
                <a:lnTo>
                  <a:pt x="589" y="45"/>
                </a:lnTo>
                <a:lnTo>
                  <a:pt x="589" y="44"/>
                </a:lnTo>
                <a:lnTo>
                  <a:pt x="587" y="41"/>
                </a:lnTo>
                <a:lnTo>
                  <a:pt x="587" y="40"/>
                </a:lnTo>
                <a:lnTo>
                  <a:pt x="575" y="45"/>
                </a:lnTo>
                <a:lnTo>
                  <a:pt x="570" y="45"/>
                </a:lnTo>
                <a:lnTo>
                  <a:pt x="566" y="47"/>
                </a:lnTo>
                <a:lnTo>
                  <a:pt x="562" y="49"/>
                </a:lnTo>
                <a:lnTo>
                  <a:pt x="557" y="49"/>
                </a:lnTo>
                <a:lnTo>
                  <a:pt x="554" y="49"/>
                </a:lnTo>
                <a:lnTo>
                  <a:pt x="551" y="49"/>
                </a:lnTo>
                <a:lnTo>
                  <a:pt x="553" y="47"/>
                </a:lnTo>
                <a:lnTo>
                  <a:pt x="554" y="44"/>
                </a:lnTo>
                <a:lnTo>
                  <a:pt x="545" y="47"/>
                </a:lnTo>
                <a:lnTo>
                  <a:pt x="539" y="49"/>
                </a:lnTo>
                <a:lnTo>
                  <a:pt x="536" y="47"/>
                </a:lnTo>
                <a:lnTo>
                  <a:pt x="538" y="45"/>
                </a:lnTo>
                <a:lnTo>
                  <a:pt x="539" y="44"/>
                </a:lnTo>
                <a:lnTo>
                  <a:pt x="542" y="43"/>
                </a:lnTo>
                <a:lnTo>
                  <a:pt x="547" y="41"/>
                </a:lnTo>
                <a:lnTo>
                  <a:pt x="557" y="34"/>
                </a:lnTo>
                <a:lnTo>
                  <a:pt x="567" y="31"/>
                </a:lnTo>
                <a:lnTo>
                  <a:pt x="581" y="24"/>
                </a:lnTo>
                <a:lnTo>
                  <a:pt x="579" y="24"/>
                </a:lnTo>
                <a:lnTo>
                  <a:pt x="575" y="24"/>
                </a:lnTo>
                <a:lnTo>
                  <a:pt x="573" y="23"/>
                </a:lnTo>
                <a:lnTo>
                  <a:pt x="571" y="23"/>
                </a:lnTo>
                <a:lnTo>
                  <a:pt x="567" y="23"/>
                </a:lnTo>
                <a:lnTo>
                  <a:pt x="566" y="23"/>
                </a:lnTo>
                <a:lnTo>
                  <a:pt x="566" y="20"/>
                </a:lnTo>
                <a:lnTo>
                  <a:pt x="561" y="23"/>
                </a:lnTo>
                <a:lnTo>
                  <a:pt x="554" y="24"/>
                </a:lnTo>
                <a:lnTo>
                  <a:pt x="553" y="23"/>
                </a:lnTo>
                <a:lnTo>
                  <a:pt x="551" y="20"/>
                </a:lnTo>
                <a:lnTo>
                  <a:pt x="549" y="20"/>
                </a:lnTo>
                <a:lnTo>
                  <a:pt x="547" y="19"/>
                </a:lnTo>
                <a:lnTo>
                  <a:pt x="545" y="20"/>
                </a:lnTo>
                <a:lnTo>
                  <a:pt x="545" y="19"/>
                </a:lnTo>
                <a:lnTo>
                  <a:pt x="543" y="18"/>
                </a:lnTo>
                <a:lnTo>
                  <a:pt x="543" y="15"/>
                </a:lnTo>
                <a:lnTo>
                  <a:pt x="539" y="15"/>
                </a:lnTo>
                <a:lnTo>
                  <a:pt x="536" y="14"/>
                </a:lnTo>
                <a:lnTo>
                  <a:pt x="532" y="15"/>
                </a:lnTo>
                <a:lnTo>
                  <a:pt x="528" y="18"/>
                </a:lnTo>
                <a:lnTo>
                  <a:pt x="528" y="15"/>
                </a:lnTo>
                <a:lnTo>
                  <a:pt x="526" y="14"/>
                </a:lnTo>
                <a:lnTo>
                  <a:pt x="524" y="14"/>
                </a:lnTo>
                <a:lnTo>
                  <a:pt x="521" y="14"/>
                </a:lnTo>
                <a:lnTo>
                  <a:pt x="518" y="11"/>
                </a:lnTo>
                <a:lnTo>
                  <a:pt x="518" y="10"/>
                </a:lnTo>
                <a:lnTo>
                  <a:pt x="521" y="4"/>
                </a:lnTo>
                <a:lnTo>
                  <a:pt x="518" y="0"/>
                </a:lnTo>
                <a:lnTo>
                  <a:pt x="517" y="2"/>
                </a:lnTo>
                <a:lnTo>
                  <a:pt x="514" y="7"/>
                </a:lnTo>
                <a:lnTo>
                  <a:pt x="126" y="7"/>
                </a:lnTo>
                <a:lnTo>
                  <a:pt x="126" y="10"/>
                </a:lnTo>
                <a:lnTo>
                  <a:pt x="126" y="11"/>
                </a:lnTo>
                <a:lnTo>
                  <a:pt x="124" y="15"/>
                </a:lnTo>
                <a:lnTo>
                  <a:pt x="122" y="18"/>
                </a:lnTo>
                <a:lnTo>
                  <a:pt x="121" y="18"/>
                </a:lnTo>
                <a:lnTo>
                  <a:pt x="121" y="19"/>
                </a:lnTo>
                <a:lnTo>
                  <a:pt x="122" y="19"/>
                </a:lnTo>
                <a:lnTo>
                  <a:pt x="122" y="20"/>
                </a:lnTo>
                <a:lnTo>
                  <a:pt x="122" y="24"/>
                </a:lnTo>
                <a:lnTo>
                  <a:pt x="121" y="27"/>
                </a:lnTo>
                <a:lnTo>
                  <a:pt x="119" y="28"/>
                </a:lnTo>
                <a:lnTo>
                  <a:pt x="117" y="31"/>
                </a:lnTo>
                <a:lnTo>
                  <a:pt x="115" y="32"/>
                </a:lnTo>
                <a:lnTo>
                  <a:pt x="115" y="34"/>
                </a:lnTo>
                <a:lnTo>
                  <a:pt x="113" y="36"/>
                </a:lnTo>
                <a:lnTo>
                  <a:pt x="109" y="38"/>
                </a:lnTo>
                <a:lnTo>
                  <a:pt x="108" y="40"/>
                </a:lnTo>
                <a:lnTo>
                  <a:pt x="105" y="40"/>
                </a:lnTo>
                <a:lnTo>
                  <a:pt x="108" y="38"/>
                </a:lnTo>
                <a:lnTo>
                  <a:pt x="109" y="36"/>
                </a:lnTo>
                <a:lnTo>
                  <a:pt x="111" y="34"/>
                </a:lnTo>
                <a:lnTo>
                  <a:pt x="109" y="34"/>
                </a:lnTo>
                <a:lnTo>
                  <a:pt x="113" y="31"/>
                </a:lnTo>
                <a:lnTo>
                  <a:pt x="115" y="28"/>
                </a:lnTo>
                <a:lnTo>
                  <a:pt x="117" y="27"/>
                </a:lnTo>
                <a:lnTo>
                  <a:pt x="108" y="32"/>
                </a:lnTo>
                <a:lnTo>
                  <a:pt x="105" y="34"/>
                </a:lnTo>
                <a:lnTo>
                  <a:pt x="104" y="36"/>
                </a:lnTo>
                <a:lnTo>
                  <a:pt x="101" y="36"/>
                </a:lnTo>
                <a:lnTo>
                  <a:pt x="108" y="31"/>
                </a:lnTo>
                <a:lnTo>
                  <a:pt x="111" y="28"/>
                </a:lnTo>
                <a:lnTo>
                  <a:pt x="109" y="31"/>
                </a:lnTo>
                <a:lnTo>
                  <a:pt x="113" y="28"/>
                </a:lnTo>
                <a:lnTo>
                  <a:pt x="115" y="27"/>
                </a:lnTo>
                <a:lnTo>
                  <a:pt x="115" y="23"/>
                </a:lnTo>
                <a:lnTo>
                  <a:pt x="113" y="24"/>
                </a:lnTo>
                <a:lnTo>
                  <a:pt x="113" y="23"/>
                </a:lnTo>
                <a:lnTo>
                  <a:pt x="109" y="23"/>
                </a:lnTo>
                <a:lnTo>
                  <a:pt x="104" y="23"/>
                </a:lnTo>
                <a:lnTo>
                  <a:pt x="97" y="20"/>
                </a:lnTo>
                <a:lnTo>
                  <a:pt x="92" y="19"/>
                </a:lnTo>
                <a:lnTo>
                  <a:pt x="91" y="19"/>
                </a:lnTo>
                <a:lnTo>
                  <a:pt x="91" y="23"/>
                </a:lnTo>
                <a:lnTo>
                  <a:pt x="88" y="28"/>
                </a:lnTo>
                <a:lnTo>
                  <a:pt x="87" y="36"/>
                </a:lnTo>
                <a:lnTo>
                  <a:pt x="83" y="44"/>
                </a:lnTo>
                <a:lnTo>
                  <a:pt x="83" y="45"/>
                </a:lnTo>
                <a:lnTo>
                  <a:pt x="80" y="47"/>
                </a:lnTo>
                <a:lnTo>
                  <a:pt x="84" y="49"/>
                </a:lnTo>
                <a:lnTo>
                  <a:pt x="83" y="49"/>
                </a:lnTo>
                <a:lnTo>
                  <a:pt x="80" y="51"/>
                </a:lnTo>
                <a:lnTo>
                  <a:pt x="77" y="53"/>
                </a:lnTo>
                <a:lnTo>
                  <a:pt x="77" y="55"/>
                </a:lnTo>
                <a:lnTo>
                  <a:pt x="79" y="57"/>
                </a:lnTo>
                <a:lnTo>
                  <a:pt x="75" y="59"/>
                </a:lnTo>
                <a:lnTo>
                  <a:pt x="73" y="63"/>
                </a:lnTo>
                <a:lnTo>
                  <a:pt x="69" y="67"/>
                </a:lnTo>
                <a:lnTo>
                  <a:pt x="69" y="71"/>
                </a:lnTo>
                <a:lnTo>
                  <a:pt x="65" y="72"/>
                </a:lnTo>
                <a:lnTo>
                  <a:pt x="64" y="75"/>
                </a:lnTo>
                <a:lnTo>
                  <a:pt x="60" y="80"/>
                </a:lnTo>
                <a:lnTo>
                  <a:pt x="56" y="85"/>
                </a:lnTo>
                <a:lnTo>
                  <a:pt x="51" y="93"/>
                </a:lnTo>
                <a:lnTo>
                  <a:pt x="47" y="99"/>
                </a:lnTo>
                <a:lnTo>
                  <a:pt x="44" y="101"/>
                </a:lnTo>
                <a:lnTo>
                  <a:pt x="40" y="103"/>
                </a:lnTo>
                <a:lnTo>
                  <a:pt x="39" y="107"/>
                </a:lnTo>
                <a:lnTo>
                  <a:pt x="40" y="107"/>
                </a:lnTo>
                <a:lnTo>
                  <a:pt x="39" y="108"/>
                </a:lnTo>
                <a:lnTo>
                  <a:pt x="36" y="108"/>
                </a:lnTo>
                <a:lnTo>
                  <a:pt x="34" y="112"/>
                </a:lnTo>
                <a:lnTo>
                  <a:pt x="30" y="118"/>
                </a:lnTo>
                <a:lnTo>
                  <a:pt x="27" y="124"/>
                </a:lnTo>
                <a:lnTo>
                  <a:pt x="23" y="129"/>
                </a:lnTo>
                <a:lnTo>
                  <a:pt x="23" y="132"/>
                </a:lnTo>
                <a:lnTo>
                  <a:pt x="22" y="134"/>
                </a:lnTo>
                <a:lnTo>
                  <a:pt x="22" y="138"/>
                </a:lnTo>
                <a:lnTo>
                  <a:pt x="22" y="141"/>
                </a:lnTo>
                <a:lnTo>
                  <a:pt x="18" y="145"/>
                </a:lnTo>
                <a:lnTo>
                  <a:pt x="16" y="148"/>
                </a:lnTo>
                <a:lnTo>
                  <a:pt x="12" y="152"/>
                </a:lnTo>
                <a:lnTo>
                  <a:pt x="12" y="154"/>
                </a:lnTo>
                <a:lnTo>
                  <a:pt x="14" y="154"/>
                </a:lnTo>
                <a:lnTo>
                  <a:pt x="8" y="158"/>
                </a:lnTo>
                <a:lnTo>
                  <a:pt x="4" y="164"/>
                </a:lnTo>
                <a:lnTo>
                  <a:pt x="7" y="168"/>
                </a:lnTo>
                <a:lnTo>
                  <a:pt x="7" y="172"/>
                </a:lnTo>
                <a:lnTo>
                  <a:pt x="4" y="178"/>
                </a:lnTo>
                <a:lnTo>
                  <a:pt x="0" y="186"/>
                </a:lnTo>
                <a:lnTo>
                  <a:pt x="3" y="190"/>
                </a:lnTo>
                <a:lnTo>
                  <a:pt x="3" y="191"/>
                </a:lnTo>
                <a:lnTo>
                  <a:pt x="4" y="195"/>
                </a:lnTo>
                <a:lnTo>
                  <a:pt x="4" y="199"/>
                </a:lnTo>
                <a:lnTo>
                  <a:pt x="7" y="203"/>
                </a:lnTo>
                <a:lnTo>
                  <a:pt x="4" y="202"/>
                </a:lnTo>
                <a:lnTo>
                  <a:pt x="3" y="203"/>
                </a:lnTo>
                <a:lnTo>
                  <a:pt x="4" y="203"/>
                </a:lnTo>
                <a:lnTo>
                  <a:pt x="8" y="207"/>
                </a:lnTo>
                <a:lnTo>
                  <a:pt x="10" y="205"/>
                </a:lnTo>
                <a:lnTo>
                  <a:pt x="10" y="203"/>
                </a:lnTo>
                <a:lnTo>
                  <a:pt x="12" y="202"/>
                </a:lnTo>
                <a:lnTo>
                  <a:pt x="16" y="203"/>
                </a:lnTo>
                <a:lnTo>
                  <a:pt x="12" y="205"/>
                </a:lnTo>
                <a:lnTo>
                  <a:pt x="12" y="207"/>
                </a:lnTo>
                <a:lnTo>
                  <a:pt x="12" y="215"/>
                </a:lnTo>
                <a:lnTo>
                  <a:pt x="8" y="211"/>
                </a:lnTo>
                <a:lnTo>
                  <a:pt x="10" y="207"/>
                </a:lnTo>
                <a:lnTo>
                  <a:pt x="7" y="211"/>
                </a:lnTo>
                <a:lnTo>
                  <a:pt x="7" y="215"/>
                </a:lnTo>
                <a:lnTo>
                  <a:pt x="4" y="218"/>
                </a:lnTo>
                <a:lnTo>
                  <a:pt x="4" y="221"/>
                </a:lnTo>
                <a:lnTo>
                  <a:pt x="7" y="222"/>
                </a:lnTo>
                <a:lnTo>
                  <a:pt x="10" y="225"/>
                </a:lnTo>
                <a:lnTo>
                  <a:pt x="10" y="226"/>
                </a:lnTo>
                <a:lnTo>
                  <a:pt x="8" y="229"/>
                </a:lnTo>
                <a:lnTo>
                  <a:pt x="7" y="230"/>
                </a:lnTo>
                <a:lnTo>
                  <a:pt x="4" y="234"/>
                </a:lnTo>
                <a:lnTo>
                  <a:pt x="7" y="238"/>
                </a:lnTo>
                <a:lnTo>
                  <a:pt x="8" y="242"/>
                </a:lnTo>
                <a:lnTo>
                  <a:pt x="8" y="246"/>
                </a:lnTo>
                <a:lnTo>
                  <a:pt x="8" y="247"/>
                </a:lnTo>
                <a:lnTo>
                  <a:pt x="10" y="249"/>
                </a:lnTo>
                <a:lnTo>
                  <a:pt x="12" y="253"/>
                </a:lnTo>
                <a:lnTo>
                  <a:pt x="10" y="255"/>
                </a:lnTo>
                <a:lnTo>
                  <a:pt x="12" y="255"/>
                </a:lnTo>
                <a:lnTo>
                  <a:pt x="12" y="257"/>
                </a:lnTo>
                <a:lnTo>
                  <a:pt x="12" y="260"/>
                </a:lnTo>
                <a:lnTo>
                  <a:pt x="10" y="264"/>
                </a:lnTo>
                <a:lnTo>
                  <a:pt x="10" y="268"/>
                </a:lnTo>
                <a:lnTo>
                  <a:pt x="12" y="268"/>
                </a:lnTo>
                <a:lnTo>
                  <a:pt x="18" y="268"/>
                </a:lnTo>
                <a:lnTo>
                  <a:pt x="22" y="270"/>
                </a:lnTo>
                <a:lnTo>
                  <a:pt x="26" y="270"/>
                </a:lnTo>
                <a:lnTo>
                  <a:pt x="27" y="272"/>
                </a:lnTo>
                <a:lnTo>
                  <a:pt x="30" y="276"/>
                </a:lnTo>
                <a:lnTo>
                  <a:pt x="34" y="276"/>
                </a:lnTo>
                <a:lnTo>
                  <a:pt x="36" y="276"/>
                </a:lnTo>
                <a:lnTo>
                  <a:pt x="36" y="278"/>
                </a:lnTo>
                <a:lnTo>
                  <a:pt x="36" y="279"/>
                </a:lnTo>
                <a:lnTo>
                  <a:pt x="36" y="282"/>
                </a:lnTo>
                <a:lnTo>
                  <a:pt x="40" y="282"/>
                </a:lnTo>
                <a:lnTo>
                  <a:pt x="43" y="283"/>
                </a:lnTo>
                <a:lnTo>
                  <a:pt x="47" y="287"/>
                </a:lnTo>
                <a:lnTo>
                  <a:pt x="48" y="292"/>
                </a:lnTo>
                <a:lnTo>
                  <a:pt x="47" y="302"/>
                </a:lnTo>
                <a:lnTo>
                  <a:pt x="47" y="303"/>
                </a:lnTo>
                <a:lnTo>
                  <a:pt x="47" y="303"/>
                </a:lnTo>
                <a:lnTo>
                  <a:pt x="47" y="303"/>
                </a:lnTo>
                <a:lnTo>
                  <a:pt x="47" y="303"/>
                </a:lnTo>
                <a:lnTo>
                  <a:pt x="47" y="303"/>
                </a:lnTo>
                <a:lnTo>
                  <a:pt x="47" y="304"/>
                </a:lnTo>
                <a:lnTo>
                  <a:pt x="47" y="304"/>
                </a:lnTo>
                <a:lnTo>
                  <a:pt x="84" y="300"/>
                </a:lnTo>
                <a:lnTo>
                  <a:pt x="83" y="304"/>
                </a:lnTo>
                <a:lnTo>
                  <a:pt x="132" y="326"/>
                </a:lnTo>
                <a:lnTo>
                  <a:pt x="174" y="326"/>
                </a:lnTo>
                <a:lnTo>
                  <a:pt x="174" y="318"/>
                </a:lnTo>
                <a:lnTo>
                  <a:pt x="202" y="318"/>
                </a:lnTo>
                <a:lnTo>
                  <a:pt x="205" y="318"/>
                </a:lnTo>
                <a:lnTo>
                  <a:pt x="205" y="319"/>
                </a:lnTo>
                <a:lnTo>
                  <a:pt x="206" y="323"/>
                </a:lnTo>
                <a:lnTo>
                  <a:pt x="210" y="326"/>
                </a:lnTo>
                <a:lnTo>
                  <a:pt x="214" y="331"/>
                </a:lnTo>
                <a:lnTo>
                  <a:pt x="215" y="335"/>
                </a:lnTo>
                <a:lnTo>
                  <a:pt x="219" y="336"/>
                </a:lnTo>
                <a:lnTo>
                  <a:pt x="222" y="340"/>
                </a:lnTo>
                <a:lnTo>
                  <a:pt x="222" y="347"/>
                </a:lnTo>
                <a:lnTo>
                  <a:pt x="222" y="349"/>
                </a:lnTo>
                <a:lnTo>
                  <a:pt x="223" y="356"/>
                </a:lnTo>
                <a:lnTo>
                  <a:pt x="227" y="361"/>
                </a:lnTo>
                <a:lnTo>
                  <a:pt x="233" y="365"/>
                </a:lnTo>
                <a:lnTo>
                  <a:pt x="237" y="367"/>
                </a:lnTo>
                <a:lnTo>
                  <a:pt x="241" y="367"/>
                </a:lnTo>
                <a:lnTo>
                  <a:pt x="242" y="365"/>
                </a:lnTo>
                <a:lnTo>
                  <a:pt x="246" y="361"/>
                </a:lnTo>
                <a:lnTo>
                  <a:pt x="249" y="357"/>
                </a:lnTo>
                <a:lnTo>
                  <a:pt x="250" y="353"/>
                </a:lnTo>
                <a:lnTo>
                  <a:pt x="258" y="352"/>
                </a:lnTo>
                <a:lnTo>
                  <a:pt x="266" y="353"/>
                </a:lnTo>
                <a:lnTo>
                  <a:pt x="269" y="353"/>
                </a:lnTo>
                <a:lnTo>
                  <a:pt x="275" y="360"/>
                </a:lnTo>
                <a:lnTo>
                  <a:pt x="277" y="363"/>
                </a:lnTo>
                <a:lnTo>
                  <a:pt x="279" y="367"/>
                </a:lnTo>
                <a:lnTo>
                  <a:pt x="279" y="375"/>
                </a:lnTo>
                <a:lnTo>
                  <a:pt x="282" y="383"/>
                </a:lnTo>
                <a:lnTo>
                  <a:pt x="286" y="391"/>
                </a:lnTo>
                <a:lnTo>
                  <a:pt x="288" y="393"/>
                </a:lnTo>
                <a:lnTo>
                  <a:pt x="288" y="397"/>
                </a:lnTo>
                <a:lnTo>
                  <a:pt x="288" y="404"/>
                </a:lnTo>
                <a:lnTo>
                  <a:pt x="288" y="406"/>
                </a:lnTo>
                <a:lnTo>
                  <a:pt x="290" y="413"/>
                </a:lnTo>
                <a:lnTo>
                  <a:pt x="292" y="414"/>
                </a:lnTo>
                <a:lnTo>
                  <a:pt x="294" y="414"/>
                </a:lnTo>
                <a:lnTo>
                  <a:pt x="298" y="417"/>
                </a:lnTo>
                <a:lnTo>
                  <a:pt x="302" y="420"/>
                </a:lnTo>
                <a:lnTo>
                  <a:pt x="306" y="420"/>
                </a:lnTo>
                <a:lnTo>
                  <a:pt x="308" y="420"/>
                </a:lnTo>
                <a:lnTo>
                  <a:pt x="311" y="422"/>
                </a:lnTo>
                <a:lnTo>
                  <a:pt x="315" y="424"/>
                </a:lnTo>
                <a:lnTo>
                  <a:pt x="315" y="424"/>
                </a:lnTo>
                <a:lnTo>
                  <a:pt x="316" y="422"/>
                </a:lnTo>
                <a:lnTo>
                  <a:pt x="316" y="420"/>
                </a:lnTo>
                <a:lnTo>
                  <a:pt x="316" y="417"/>
                </a:lnTo>
                <a:lnTo>
                  <a:pt x="316" y="409"/>
                </a:lnTo>
                <a:lnTo>
                  <a:pt x="316" y="406"/>
                </a:lnTo>
                <a:lnTo>
                  <a:pt x="316" y="404"/>
                </a:lnTo>
                <a:lnTo>
                  <a:pt x="319" y="401"/>
                </a:lnTo>
                <a:lnTo>
                  <a:pt x="320" y="400"/>
                </a:lnTo>
                <a:lnTo>
                  <a:pt x="316" y="400"/>
                </a:lnTo>
                <a:lnTo>
                  <a:pt x="315" y="400"/>
                </a:lnTo>
                <a:lnTo>
                  <a:pt x="316" y="397"/>
                </a:lnTo>
                <a:lnTo>
                  <a:pt x="315" y="396"/>
                </a:lnTo>
                <a:lnTo>
                  <a:pt x="319" y="397"/>
                </a:lnTo>
                <a:lnTo>
                  <a:pt x="320" y="396"/>
                </a:lnTo>
                <a:lnTo>
                  <a:pt x="323" y="393"/>
                </a:lnTo>
                <a:lnTo>
                  <a:pt x="323" y="396"/>
                </a:lnTo>
                <a:lnTo>
                  <a:pt x="324" y="393"/>
                </a:lnTo>
                <a:lnTo>
                  <a:pt x="326" y="391"/>
                </a:lnTo>
                <a:lnTo>
                  <a:pt x="324" y="392"/>
                </a:lnTo>
                <a:lnTo>
                  <a:pt x="323" y="388"/>
                </a:lnTo>
                <a:lnTo>
                  <a:pt x="326" y="388"/>
                </a:lnTo>
                <a:lnTo>
                  <a:pt x="328" y="387"/>
                </a:lnTo>
                <a:lnTo>
                  <a:pt x="330" y="384"/>
                </a:lnTo>
                <a:lnTo>
                  <a:pt x="326" y="384"/>
                </a:lnTo>
                <a:lnTo>
                  <a:pt x="328" y="383"/>
                </a:lnTo>
                <a:lnTo>
                  <a:pt x="330" y="383"/>
                </a:lnTo>
                <a:lnTo>
                  <a:pt x="332" y="383"/>
                </a:lnTo>
                <a:lnTo>
                  <a:pt x="334" y="383"/>
                </a:lnTo>
                <a:lnTo>
                  <a:pt x="336" y="376"/>
                </a:lnTo>
                <a:lnTo>
                  <a:pt x="336" y="379"/>
                </a:lnTo>
                <a:lnTo>
                  <a:pt x="338" y="379"/>
                </a:lnTo>
                <a:lnTo>
                  <a:pt x="342" y="376"/>
                </a:lnTo>
                <a:lnTo>
                  <a:pt x="339" y="376"/>
                </a:lnTo>
                <a:lnTo>
                  <a:pt x="339" y="375"/>
                </a:lnTo>
                <a:lnTo>
                  <a:pt x="339" y="373"/>
                </a:lnTo>
                <a:lnTo>
                  <a:pt x="342" y="375"/>
                </a:lnTo>
                <a:lnTo>
                  <a:pt x="342" y="373"/>
                </a:lnTo>
                <a:lnTo>
                  <a:pt x="346" y="373"/>
                </a:lnTo>
                <a:lnTo>
                  <a:pt x="346" y="375"/>
                </a:lnTo>
                <a:lnTo>
                  <a:pt x="350" y="373"/>
                </a:lnTo>
                <a:lnTo>
                  <a:pt x="343" y="376"/>
                </a:lnTo>
                <a:lnTo>
                  <a:pt x="351" y="373"/>
                </a:lnTo>
                <a:lnTo>
                  <a:pt x="355" y="371"/>
                </a:lnTo>
                <a:lnTo>
                  <a:pt x="359" y="369"/>
                </a:lnTo>
                <a:lnTo>
                  <a:pt x="363" y="367"/>
                </a:lnTo>
                <a:lnTo>
                  <a:pt x="370" y="361"/>
                </a:lnTo>
                <a:lnTo>
                  <a:pt x="377" y="357"/>
                </a:lnTo>
                <a:lnTo>
                  <a:pt x="387" y="356"/>
                </a:lnTo>
                <a:lnTo>
                  <a:pt x="385" y="353"/>
                </a:lnTo>
                <a:lnTo>
                  <a:pt x="389" y="353"/>
                </a:lnTo>
                <a:lnTo>
                  <a:pt x="393" y="353"/>
                </a:lnTo>
                <a:lnTo>
                  <a:pt x="395" y="352"/>
                </a:lnTo>
                <a:lnTo>
                  <a:pt x="404" y="357"/>
                </a:lnTo>
                <a:lnTo>
                  <a:pt x="409" y="357"/>
                </a:lnTo>
                <a:lnTo>
                  <a:pt x="413" y="357"/>
                </a:lnTo>
                <a:lnTo>
                  <a:pt x="413" y="356"/>
                </a:lnTo>
                <a:lnTo>
                  <a:pt x="413" y="353"/>
                </a:lnTo>
                <a:lnTo>
                  <a:pt x="417" y="352"/>
                </a:lnTo>
                <a:lnTo>
                  <a:pt x="417" y="353"/>
                </a:lnTo>
                <a:lnTo>
                  <a:pt x="420" y="353"/>
                </a:lnTo>
                <a:lnTo>
                  <a:pt x="421" y="357"/>
                </a:lnTo>
                <a:lnTo>
                  <a:pt x="423" y="357"/>
                </a:lnTo>
                <a:lnTo>
                  <a:pt x="425" y="357"/>
                </a:lnTo>
                <a:lnTo>
                  <a:pt x="425" y="360"/>
                </a:lnTo>
                <a:lnTo>
                  <a:pt x="427" y="363"/>
                </a:lnTo>
                <a:lnTo>
                  <a:pt x="429" y="365"/>
                </a:lnTo>
                <a:lnTo>
                  <a:pt x="433" y="365"/>
                </a:lnTo>
                <a:lnTo>
                  <a:pt x="435" y="363"/>
                </a:lnTo>
                <a:lnTo>
                  <a:pt x="435" y="361"/>
                </a:lnTo>
                <a:lnTo>
                  <a:pt x="437" y="361"/>
                </a:lnTo>
                <a:lnTo>
                  <a:pt x="439" y="363"/>
                </a:lnTo>
                <a:lnTo>
                  <a:pt x="439" y="365"/>
                </a:lnTo>
                <a:lnTo>
                  <a:pt x="443" y="363"/>
                </a:lnTo>
                <a:lnTo>
                  <a:pt x="443" y="361"/>
                </a:lnTo>
                <a:lnTo>
                  <a:pt x="443" y="357"/>
                </a:lnTo>
                <a:lnTo>
                  <a:pt x="447" y="357"/>
                </a:lnTo>
                <a:lnTo>
                  <a:pt x="447" y="360"/>
                </a:lnTo>
                <a:lnTo>
                  <a:pt x="448" y="361"/>
                </a:lnTo>
                <a:lnTo>
                  <a:pt x="452" y="363"/>
                </a:lnTo>
                <a:lnTo>
                  <a:pt x="452" y="365"/>
                </a:lnTo>
                <a:lnTo>
                  <a:pt x="453" y="365"/>
                </a:lnTo>
                <a:lnTo>
                  <a:pt x="452" y="369"/>
                </a:lnTo>
                <a:lnTo>
                  <a:pt x="453" y="367"/>
                </a:lnTo>
                <a:lnTo>
                  <a:pt x="456" y="367"/>
                </a:lnTo>
                <a:lnTo>
                  <a:pt x="457" y="365"/>
                </a:lnTo>
                <a:lnTo>
                  <a:pt x="457" y="363"/>
                </a:lnTo>
                <a:lnTo>
                  <a:pt x="456" y="361"/>
                </a:lnTo>
                <a:lnTo>
                  <a:pt x="452" y="360"/>
                </a:lnTo>
                <a:lnTo>
                  <a:pt x="451" y="357"/>
                </a:lnTo>
                <a:lnTo>
                  <a:pt x="451" y="356"/>
                </a:lnTo>
                <a:lnTo>
                  <a:pt x="452" y="356"/>
                </a:lnTo>
                <a:lnTo>
                  <a:pt x="452" y="353"/>
                </a:lnTo>
                <a:lnTo>
                  <a:pt x="453" y="353"/>
                </a:lnTo>
                <a:lnTo>
                  <a:pt x="456" y="352"/>
                </a:lnTo>
                <a:lnTo>
                  <a:pt x="456" y="349"/>
                </a:lnTo>
                <a:lnTo>
                  <a:pt x="453" y="348"/>
                </a:lnTo>
                <a:lnTo>
                  <a:pt x="453" y="349"/>
                </a:lnTo>
                <a:lnTo>
                  <a:pt x="452" y="352"/>
                </a:lnTo>
                <a:lnTo>
                  <a:pt x="451" y="349"/>
                </a:lnTo>
                <a:lnTo>
                  <a:pt x="452" y="348"/>
                </a:lnTo>
                <a:lnTo>
                  <a:pt x="453" y="347"/>
                </a:lnTo>
                <a:lnTo>
                  <a:pt x="456" y="347"/>
                </a:lnTo>
                <a:lnTo>
                  <a:pt x="457" y="344"/>
                </a:lnTo>
                <a:lnTo>
                  <a:pt x="461" y="343"/>
                </a:lnTo>
                <a:lnTo>
                  <a:pt x="466" y="343"/>
                </a:lnTo>
                <a:lnTo>
                  <a:pt x="469" y="343"/>
                </a:lnTo>
                <a:lnTo>
                  <a:pt x="470" y="343"/>
                </a:lnTo>
                <a:lnTo>
                  <a:pt x="474" y="343"/>
                </a:lnTo>
                <a:lnTo>
                  <a:pt x="477" y="343"/>
                </a:lnTo>
                <a:lnTo>
                  <a:pt x="478" y="340"/>
                </a:lnTo>
                <a:lnTo>
                  <a:pt x="481" y="336"/>
                </a:lnTo>
                <a:lnTo>
                  <a:pt x="482" y="340"/>
                </a:lnTo>
                <a:lnTo>
                  <a:pt x="482" y="344"/>
                </a:lnTo>
                <a:lnTo>
                  <a:pt x="486" y="344"/>
                </a:lnTo>
                <a:lnTo>
                  <a:pt x="490" y="343"/>
                </a:lnTo>
                <a:lnTo>
                  <a:pt x="492" y="343"/>
                </a:lnTo>
                <a:lnTo>
                  <a:pt x="494" y="340"/>
                </a:lnTo>
                <a:lnTo>
                  <a:pt x="496" y="339"/>
                </a:lnTo>
                <a:lnTo>
                  <a:pt x="496" y="340"/>
                </a:lnTo>
                <a:lnTo>
                  <a:pt x="497" y="340"/>
                </a:lnTo>
                <a:lnTo>
                  <a:pt x="494" y="343"/>
                </a:lnTo>
                <a:lnTo>
                  <a:pt x="501" y="340"/>
                </a:lnTo>
                <a:lnTo>
                  <a:pt x="504" y="340"/>
                </a:lnTo>
                <a:lnTo>
                  <a:pt x="505" y="340"/>
                </a:lnTo>
                <a:lnTo>
                  <a:pt x="509" y="343"/>
                </a:lnTo>
                <a:lnTo>
                  <a:pt x="505" y="343"/>
                </a:lnTo>
                <a:lnTo>
                  <a:pt x="504" y="343"/>
                </a:lnTo>
                <a:lnTo>
                  <a:pt x="509" y="344"/>
                </a:lnTo>
                <a:lnTo>
                  <a:pt x="513" y="347"/>
                </a:lnTo>
                <a:lnTo>
                  <a:pt x="513" y="344"/>
                </a:lnTo>
                <a:lnTo>
                  <a:pt x="517" y="344"/>
                </a:lnTo>
                <a:lnTo>
                  <a:pt x="514" y="347"/>
                </a:lnTo>
                <a:lnTo>
                  <a:pt x="517" y="347"/>
                </a:lnTo>
                <a:lnTo>
                  <a:pt x="517" y="348"/>
                </a:lnTo>
                <a:lnTo>
                  <a:pt x="517" y="349"/>
                </a:lnTo>
                <a:lnTo>
                  <a:pt x="518" y="352"/>
                </a:lnTo>
                <a:lnTo>
                  <a:pt x="517" y="356"/>
                </a:lnTo>
                <a:lnTo>
                  <a:pt x="522" y="353"/>
                </a:lnTo>
                <a:lnTo>
                  <a:pt x="524" y="352"/>
                </a:lnTo>
                <a:lnTo>
                  <a:pt x="526" y="353"/>
                </a:lnTo>
                <a:lnTo>
                  <a:pt x="528" y="352"/>
                </a:lnTo>
                <a:lnTo>
                  <a:pt x="532" y="352"/>
                </a:lnTo>
                <a:lnTo>
                  <a:pt x="532" y="349"/>
                </a:lnTo>
                <a:lnTo>
                  <a:pt x="536" y="348"/>
                </a:lnTo>
                <a:lnTo>
                  <a:pt x="539" y="348"/>
                </a:lnTo>
                <a:lnTo>
                  <a:pt x="543" y="349"/>
                </a:lnTo>
                <a:lnTo>
                  <a:pt x="545" y="352"/>
                </a:lnTo>
                <a:lnTo>
                  <a:pt x="547" y="357"/>
                </a:lnTo>
                <a:lnTo>
                  <a:pt x="551" y="363"/>
                </a:lnTo>
                <a:lnTo>
                  <a:pt x="553" y="365"/>
                </a:lnTo>
                <a:lnTo>
                  <a:pt x="554" y="367"/>
                </a:lnTo>
                <a:lnTo>
                  <a:pt x="554" y="373"/>
                </a:lnTo>
                <a:lnTo>
                  <a:pt x="551" y="383"/>
                </a:lnTo>
                <a:lnTo>
                  <a:pt x="549" y="387"/>
                </a:lnTo>
                <a:lnTo>
                  <a:pt x="549" y="391"/>
                </a:lnTo>
                <a:lnTo>
                  <a:pt x="551" y="392"/>
                </a:lnTo>
                <a:lnTo>
                  <a:pt x="551" y="391"/>
                </a:lnTo>
                <a:lnTo>
                  <a:pt x="551" y="388"/>
                </a:lnTo>
                <a:lnTo>
                  <a:pt x="551" y="387"/>
                </a:lnTo>
                <a:lnTo>
                  <a:pt x="551" y="384"/>
                </a:lnTo>
                <a:lnTo>
                  <a:pt x="553" y="387"/>
                </a:lnTo>
                <a:lnTo>
                  <a:pt x="553" y="388"/>
                </a:lnTo>
                <a:lnTo>
                  <a:pt x="554" y="387"/>
                </a:lnTo>
                <a:lnTo>
                  <a:pt x="554" y="388"/>
                </a:lnTo>
                <a:lnTo>
                  <a:pt x="553" y="392"/>
                </a:lnTo>
                <a:lnTo>
                  <a:pt x="549" y="396"/>
                </a:lnTo>
                <a:lnTo>
                  <a:pt x="551" y="396"/>
                </a:lnTo>
                <a:lnTo>
                  <a:pt x="551" y="400"/>
                </a:lnTo>
                <a:lnTo>
                  <a:pt x="551" y="404"/>
                </a:lnTo>
                <a:lnTo>
                  <a:pt x="553" y="405"/>
                </a:lnTo>
                <a:lnTo>
                  <a:pt x="554" y="406"/>
                </a:lnTo>
                <a:lnTo>
                  <a:pt x="554" y="405"/>
                </a:lnTo>
                <a:lnTo>
                  <a:pt x="554" y="404"/>
                </a:lnTo>
                <a:lnTo>
                  <a:pt x="557" y="405"/>
                </a:lnTo>
                <a:lnTo>
                  <a:pt x="557" y="409"/>
                </a:lnTo>
                <a:lnTo>
                  <a:pt x="557" y="410"/>
                </a:lnTo>
                <a:lnTo>
                  <a:pt x="561" y="409"/>
                </a:lnTo>
                <a:lnTo>
                  <a:pt x="557" y="413"/>
                </a:lnTo>
                <a:lnTo>
                  <a:pt x="558" y="414"/>
                </a:lnTo>
                <a:lnTo>
                  <a:pt x="558" y="417"/>
                </a:lnTo>
                <a:lnTo>
                  <a:pt x="558" y="420"/>
                </a:lnTo>
                <a:lnTo>
                  <a:pt x="558" y="422"/>
                </a:lnTo>
                <a:lnTo>
                  <a:pt x="562" y="424"/>
                </a:lnTo>
                <a:lnTo>
                  <a:pt x="565" y="428"/>
                </a:lnTo>
                <a:lnTo>
                  <a:pt x="566" y="432"/>
                </a:lnTo>
                <a:lnTo>
                  <a:pt x="567" y="433"/>
                </a:lnTo>
                <a:lnTo>
                  <a:pt x="567" y="436"/>
                </a:lnTo>
                <a:lnTo>
                  <a:pt x="566" y="433"/>
                </a:lnTo>
                <a:lnTo>
                  <a:pt x="565" y="436"/>
                </a:lnTo>
                <a:lnTo>
                  <a:pt x="566" y="437"/>
                </a:lnTo>
                <a:lnTo>
                  <a:pt x="570" y="437"/>
                </a:lnTo>
                <a:lnTo>
                  <a:pt x="571" y="437"/>
                </a:lnTo>
                <a:lnTo>
                  <a:pt x="574" y="436"/>
                </a:lnTo>
                <a:lnTo>
                  <a:pt x="575" y="436"/>
                </a:lnTo>
                <a:lnTo>
                  <a:pt x="578" y="433"/>
                </a:lnTo>
                <a:lnTo>
                  <a:pt x="579" y="430"/>
                </a:lnTo>
                <a:lnTo>
                  <a:pt x="583" y="422"/>
                </a:lnTo>
                <a:lnTo>
                  <a:pt x="587" y="410"/>
                </a:lnTo>
                <a:lnTo>
                  <a:pt x="587" y="404"/>
                </a:lnTo>
                <a:lnTo>
                  <a:pt x="587" y="401"/>
                </a:lnTo>
                <a:lnTo>
                  <a:pt x="585" y="400"/>
                </a:lnTo>
                <a:lnTo>
                  <a:pt x="587" y="397"/>
                </a:lnTo>
                <a:lnTo>
                  <a:pt x="587" y="393"/>
                </a:lnTo>
                <a:lnTo>
                  <a:pt x="585" y="388"/>
                </a:lnTo>
                <a:lnTo>
                  <a:pt x="585" y="384"/>
                </a:lnTo>
                <a:lnTo>
                  <a:pt x="585" y="383"/>
                </a:lnTo>
                <a:lnTo>
                  <a:pt x="585" y="379"/>
                </a:lnTo>
                <a:lnTo>
                  <a:pt x="585" y="376"/>
                </a:lnTo>
                <a:lnTo>
                  <a:pt x="585" y="375"/>
                </a:lnTo>
                <a:lnTo>
                  <a:pt x="585" y="373"/>
                </a:lnTo>
                <a:lnTo>
                  <a:pt x="581" y="361"/>
                </a:lnTo>
                <a:lnTo>
                  <a:pt x="581" y="352"/>
                </a:lnTo>
                <a:lnTo>
                  <a:pt x="581" y="340"/>
                </a:lnTo>
                <a:lnTo>
                  <a:pt x="581" y="339"/>
                </a:lnTo>
                <a:lnTo>
                  <a:pt x="581" y="336"/>
                </a:lnTo>
                <a:lnTo>
                  <a:pt x="581" y="333"/>
                </a:lnTo>
                <a:lnTo>
                  <a:pt x="583" y="330"/>
                </a:lnTo>
                <a:lnTo>
                  <a:pt x="585" y="327"/>
                </a:lnTo>
                <a:lnTo>
                  <a:pt x="587" y="327"/>
                </a:lnTo>
                <a:lnTo>
                  <a:pt x="585" y="326"/>
                </a:lnTo>
                <a:lnTo>
                  <a:pt x="587" y="326"/>
                </a:lnTo>
                <a:lnTo>
                  <a:pt x="587" y="323"/>
                </a:lnTo>
                <a:lnTo>
                  <a:pt x="589" y="323"/>
                </a:lnTo>
                <a:lnTo>
                  <a:pt x="587" y="322"/>
                </a:lnTo>
                <a:lnTo>
                  <a:pt x="591" y="322"/>
                </a:lnTo>
                <a:lnTo>
                  <a:pt x="591" y="318"/>
                </a:lnTo>
                <a:lnTo>
                  <a:pt x="593" y="318"/>
                </a:lnTo>
                <a:lnTo>
                  <a:pt x="593" y="316"/>
                </a:lnTo>
                <a:lnTo>
                  <a:pt x="597" y="314"/>
                </a:lnTo>
                <a:lnTo>
                  <a:pt x="598" y="310"/>
                </a:lnTo>
                <a:lnTo>
                  <a:pt x="601" y="308"/>
                </a:lnTo>
                <a:lnTo>
                  <a:pt x="601" y="306"/>
                </a:lnTo>
                <a:lnTo>
                  <a:pt x="602" y="308"/>
                </a:lnTo>
                <a:lnTo>
                  <a:pt x="605" y="308"/>
                </a:lnTo>
                <a:lnTo>
                  <a:pt x="605" y="306"/>
                </a:lnTo>
                <a:lnTo>
                  <a:pt x="606" y="306"/>
                </a:lnTo>
                <a:lnTo>
                  <a:pt x="605" y="304"/>
                </a:lnTo>
                <a:lnTo>
                  <a:pt x="606" y="304"/>
                </a:lnTo>
                <a:lnTo>
                  <a:pt x="609" y="304"/>
                </a:lnTo>
                <a:lnTo>
                  <a:pt x="611" y="303"/>
                </a:lnTo>
                <a:lnTo>
                  <a:pt x="614" y="300"/>
                </a:lnTo>
                <a:lnTo>
                  <a:pt x="615" y="300"/>
                </a:lnTo>
                <a:lnTo>
                  <a:pt x="615" y="296"/>
                </a:lnTo>
                <a:lnTo>
                  <a:pt x="618" y="299"/>
                </a:lnTo>
                <a:lnTo>
                  <a:pt x="619" y="299"/>
                </a:lnTo>
                <a:lnTo>
                  <a:pt x="623" y="295"/>
                </a:lnTo>
                <a:lnTo>
                  <a:pt x="624" y="292"/>
                </a:lnTo>
                <a:lnTo>
                  <a:pt x="627" y="292"/>
                </a:lnTo>
                <a:lnTo>
                  <a:pt x="628" y="290"/>
                </a:lnTo>
                <a:lnTo>
                  <a:pt x="628" y="291"/>
                </a:lnTo>
                <a:lnTo>
                  <a:pt x="635" y="283"/>
                </a:lnTo>
                <a:lnTo>
                  <a:pt x="636" y="282"/>
                </a:lnTo>
                <a:lnTo>
                  <a:pt x="640" y="279"/>
                </a:lnTo>
                <a:lnTo>
                  <a:pt x="648" y="278"/>
                </a:lnTo>
                <a:lnTo>
                  <a:pt x="650" y="278"/>
                </a:lnTo>
                <a:lnTo>
                  <a:pt x="652" y="274"/>
                </a:lnTo>
                <a:lnTo>
                  <a:pt x="652" y="278"/>
                </a:lnTo>
                <a:lnTo>
                  <a:pt x="655" y="272"/>
                </a:lnTo>
                <a:lnTo>
                  <a:pt x="659" y="268"/>
                </a:lnTo>
                <a:lnTo>
                  <a:pt x="663" y="266"/>
                </a:lnTo>
                <a:lnTo>
                  <a:pt x="666" y="266"/>
                </a:lnTo>
                <a:lnTo>
                  <a:pt x="667" y="264"/>
                </a:lnTo>
                <a:lnTo>
                  <a:pt x="671" y="262"/>
                </a:lnTo>
                <a:lnTo>
                  <a:pt x="675" y="264"/>
                </a:lnTo>
                <a:lnTo>
                  <a:pt x="675" y="262"/>
                </a:lnTo>
                <a:lnTo>
                  <a:pt x="679" y="262"/>
                </a:lnTo>
                <a:lnTo>
                  <a:pt x="682" y="259"/>
                </a:lnTo>
                <a:lnTo>
                  <a:pt x="680" y="259"/>
                </a:lnTo>
                <a:lnTo>
                  <a:pt x="679" y="259"/>
                </a:lnTo>
                <a:lnTo>
                  <a:pt x="675" y="259"/>
                </a:lnTo>
                <a:lnTo>
                  <a:pt x="676" y="257"/>
                </a:lnTo>
                <a:lnTo>
                  <a:pt x="679" y="257"/>
                </a:lnTo>
                <a:lnTo>
                  <a:pt x="679" y="255"/>
                </a:lnTo>
                <a:lnTo>
                  <a:pt x="680" y="253"/>
                </a:lnTo>
                <a:lnTo>
                  <a:pt x="679" y="251"/>
                </a:lnTo>
                <a:lnTo>
                  <a:pt x="672" y="249"/>
                </a:lnTo>
                <a:lnTo>
                  <a:pt x="680" y="251"/>
                </a:lnTo>
                <a:lnTo>
                  <a:pt x="684" y="253"/>
                </a:lnTo>
                <a:lnTo>
                  <a:pt x="686" y="251"/>
                </a:lnTo>
                <a:lnTo>
                  <a:pt x="688" y="251"/>
                </a:lnTo>
                <a:lnTo>
                  <a:pt x="690" y="249"/>
                </a:lnTo>
                <a:lnTo>
                  <a:pt x="692" y="247"/>
                </a:lnTo>
                <a:lnTo>
                  <a:pt x="694" y="247"/>
                </a:lnTo>
                <a:lnTo>
                  <a:pt x="694" y="246"/>
                </a:lnTo>
                <a:lnTo>
                  <a:pt x="694" y="242"/>
                </a:lnTo>
                <a:lnTo>
                  <a:pt x="692" y="243"/>
                </a:lnTo>
                <a:lnTo>
                  <a:pt x="690" y="246"/>
                </a:lnTo>
                <a:lnTo>
                  <a:pt x="688" y="247"/>
                </a:lnTo>
                <a:lnTo>
                  <a:pt x="690" y="242"/>
                </a:lnTo>
                <a:lnTo>
                  <a:pt x="688" y="242"/>
                </a:lnTo>
                <a:lnTo>
                  <a:pt x="686" y="242"/>
                </a:lnTo>
                <a:lnTo>
                  <a:pt x="684" y="242"/>
                </a:lnTo>
                <a:lnTo>
                  <a:pt x="680" y="242"/>
                </a:lnTo>
                <a:lnTo>
                  <a:pt x="680" y="238"/>
                </a:lnTo>
                <a:lnTo>
                  <a:pt x="682" y="235"/>
                </a:lnTo>
                <a:lnTo>
                  <a:pt x="682" y="238"/>
                </a:lnTo>
                <a:lnTo>
                  <a:pt x="682" y="239"/>
                </a:lnTo>
                <a:lnTo>
                  <a:pt x="684" y="239"/>
                </a:lnTo>
                <a:lnTo>
                  <a:pt x="688" y="239"/>
                </a:lnTo>
                <a:lnTo>
                  <a:pt x="686" y="238"/>
                </a:lnTo>
                <a:lnTo>
                  <a:pt x="688" y="238"/>
                </a:lnTo>
                <a:lnTo>
                  <a:pt x="690" y="238"/>
                </a:lnTo>
                <a:lnTo>
                  <a:pt x="692" y="238"/>
                </a:lnTo>
                <a:lnTo>
                  <a:pt x="694" y="235"/>
                </a:lnTo>
                <a:lnTo>
                  <a:pt x="695" y="239"/>
                </a:lnTo>
                <a:lnTo>
                  <a:pt x="695" y="235"/>
                </a:lnTo>
                <a:lnTo>
                  <a:pt x="698" y="243"/>
                </a:lnTo>
                <a:lnTo>
                  <a:pt x="698" y="238"/>
                </a:lnTo>
                <a:lnTo>
                  <a:pt x="698" y="234"/>
                </a:lnTo>
                <a:lnTo>
                  <a:pt x="698" y="229"/>
                </a:lnTo>
                <a:lnTo>
                  <a:pt x="698" y="225"/>
                </a:lnTo>
                <a:lnTo>
                  <a:pt x="695" y="225"/>
                </a:lnTo>
                <a:lnTo>
                  <a:pt x="694" y="225"/>
                </a:lnTo>
                <a:lnTo>
                  <a:pt x="692" y="225"/>
                </a:lnTo>
                <a:lnTo>
                  <a:pt x="690" y="225"/>
                </a:lnTo>
                <a:lnTo>
                  <a:pt x="690" y="222"/>
                </a:lnTo>
                <a:lnTo>
                  <a:pt x="688" y="221"/>
                </a:lnTo>
                <a:lnTo>
                  <a:pt x="686" y="218"/>
                </a:lnTo>
                <a:lnTo>
                  <a:pt x="690" y="221"/>
                </a:lnTo>
                <a:lnTo>
                  <a:pt x="692" y="222"/>
                </a:lnTo>
                <a:lnTo>
                  <a:pt x="694" y="221"/>
                </a:lnTo>
                <a:lnTo>
                  <a:pt x="692" y="218"/>
                </a:lnTo>
                <a:lnTo>
                  <a:pt x="690" y="217"/>
                </a:lnTo>
                <a:lnTo>
                  <a:pt x="692" y="217"/>
                </a:lnTo>
                <a:lnTo>
                  <a:pt x="694" y="217"/>
                </a:lnTo>
                <a:lnTo>
                  <a:pt x="694" y="215"/>
                </a:lnTo>
                <a:lnTo>
                  <a:pt x="695" y="215"/>
                </a:lnTo>
                <a:lnTo>
                  <a:pt x="694" y="211"/>
                </a:lnTo>
                <a:lnTo>
                  <a:pt x="692" y="209"/>
                </a:lnTo>
                <a:lnTo>
                  <a:pt x="695" y="209"/>
                </a:lnTo>
                <a:lnTo>
                  <a:pt x="698" y="209"/>
                </a:lnTo>
                <a:lnTo>
                  <a:pt x="699" y="207"/>
                </a:lnTo>
                <a:lnTo>
                  <a:pt x="698" y="205"/>
                </a:lnTo>
                <a:lnTo>
                  <a:pt x="695" y="202"/>
                </a:lnTo>
                <a:lnTo>
                  <a:pt x="692" y="202"/>
                </a:lnTo>
                <a:lnTo>
                  <a:pt x="690" y="199"/>
                </a:lnTo>
                <a:lnTo>
                  <a:pt x="688" y="198"/>
                </a:lnTo>
                <a:lnTo>
                  <a:pt x="690" y="195"/>
                </a:lnTo>
                <a:lnTo>
                  <a:pt x="692" y="199"/>
                </a:lnTo>
                <a:lnTo>
                  <a:pt x="692" y="198"/>
                </a:lnTo>
                <a:lnTo>
                  <a:pt x="694" y="198"/>
                </a:lnTo>
                <a:lnTo>
                  <a:pt x="694" y="199"/>
                </a:lnTo>
                <a:lnTo>
                  <a:pt x="695" y="199"/>
                </a:lnTo>
                <a:lnTo>
                  <a:pt x="698" y="203"/>
                </a:lnTo>
                <a:lnTo>
                  <a:pt x="699" y="199"/>
                </a:lnTo>
                <a:lnTo>
                  <a:pt x="698" y="198"/>
                </a:lnTo>
                <a:lnTo>
                  <a:pt x="695" y="195"/>
                </a:lnTo>
                <a:lnTo>
                  <a:pt x="698" y="191"/>
                </a:lnTo>
                <a:lnTo>
                  <a:pt x="698" y="195"/>
                </a:lnTo>
                <a:lnTo>
                  <a:pt x="699" y="198"/>
                </a:lnTo>
                <a:lnTo>
                  <a:pt x="699" y="190"/>
                </a:lnTo>
                <a:lnTo>
                  <a:pt x="702" y="186"/>
                </a:lnTo>
                <a:lnTo>
                  <a:pt x="703" y="186"/>
                </a:lnTo>
                <a:lnTo>
                  <a:pt x="703" y="185"/>
                </a:lnTo>
                <a:lnTo>
                  <a:pt x="702" y="181"/>
                </a:lnTo>
                <a:lnTo>
                  <a:pt x="703" y="182"/>
                </a:lnTo>
                <a:lnTo>
                  <a:pt x="706" y="181"/>
                </a:lnTo>
                <a:lnTo>
                  <a:pt x="707" y="178"/>
                </a:lnTo>
                <a:lnTo>
                  <a:pt x="707" y="181"/>
                </a:lnTo>
                <a:lnTo>
                  <a:pt x="709" y="178"/>
                </a:lnTo>
                <a:lnTo>
                  <a:pt x="711" y="178"/>
                </a:lnTo>
                <a:lnTo>
                  <a:pt x="711" y="177"/>
                </a:lnTo>
                <a:lnTo>
                  <a:pt x="712" y="177"/>
                </a:lnTo>
                <a:lnTo>
                  <a:pt x="715" y="176"/>
                </a:lnTo>
                <a:lnTo>
                  <a:pt x="712" y="178"/>
                </a:lnTo>
                <a:lnTo>
                  <a:pt x="715" y="178"/>
                </a:lnTo>
                <a:lnTo>
                  <a:pt x="709" y="181"/>
                </a:lnTo>
                <a:lnTo>
                  <a:pt x="707" y="182"/>
                </a:lnTo>
                <a:lnTo>
                  <a:pt x="707" y="185"/>
                </a:lnTo>
                <a:lnTo>
                  <a:pt x="706" y="186"/>
                </a:lnTo>
                <a:lnTo>
                  <a:pt x="703" y="189"/>
                </a:lnTo>
                <a:lnTo>
                  <a:pt x="706" y="189"/>
                </a:lnTo>
                <a:lnTo>
                  <a:pt x="707" y="189"/>
                </a:lnTo>
                <a:lnTo>
                  <a:pt x="706" y="190"/>
                </a:lnTo>
                <a:lnTo>
                  <a:pt x="703" y="190"/>
                </a:lnTo>
                <a:lnTo>
                  <a:pt x="706" y="191"/>
                </a:lnTo>
                <a:lnTo>
                  <a:pt x="707" y="194"/>
                </a:lnTo>
                <a:lnTo>
                  <a:pt x="703" y="194"/>
                </a:lnTo>
                <a:lnTo>
                  <a:pt x="703" y="195"/>
                </a:lnTo>
                <a:lnTo>
                  <a:pt x="702" y="198"/>
                </a:lnTo>
                <a:lnTo>
                  <a:pt x="703" y="199"/>
                </a:lnTo>
                <a:lnTo>
                  <a:pt x="706" y="199"/>
                </a:lnTo>
                <a:lnTo>
                  <a:pt x="707" y="198"/>
                </a:lnTo>
                <a:lnTo>
                  <a:pt x="706" y="202"/>
                </a:lnTo>
                <a:lnTo>
                  <a:pt x="707" y="202"/>
                </a:lnTo>
                <a:lnTo>
                  <a:pt x="707" y="203"/>
                </a:lnTo>
                <a:lnTo>
                  <a:pt x="706" y="205"/>
                </a:lnTo>
                <a:lnTo>
                  <a:pt x="709" y="205"/>
                </a:lnTo>
                <a:lnTo>
                  <a:pt x="706" y="207"/>
                </a:lnTo>
                <a:lnTo>
                  <a:pt x="703" y="211"/>
                </a:lnTo>
                <a:lnTo>
                  <a:pt x="699" y="215"/>
                </a:lnTo>
                <a:lnTo>
                  <a:pt x="699" y="218"/>
                </a:lnTo>
                <a:lnTo>
                  <a:pt x="702" y="217"/>
                </a:lnTo>
                <a:lnTo>
                  <a:pt x="703" y="215"/>
                </a:lnTo>
                <a:lnTo>
                  <a:pt x="709" y="207"/>
                </a:lnTo>
                <a:lnTo>
                  <a:pt x="715" y="202"/>
                </a:lnTo>
                <a:lnTo>
                  <a:pt x="719" y="198"/>
                </a:lnTo>
                <a:lnTo>
                  <a:pt x="720" y="195"/>
                </a:lnTo>
                <a:lnTo>
                  <a:pt x="719" y="194"/>
                </a:lnTo>
                <a:lnTo>
                  <a:pt x="720" y="191"/>
                </a:lnTo>
                <a:lnTo>
                  <a:pt x="720" y="189"/>
                </a:lnTo>
                <a:lnTo>
                  <a:pt x="720" y="185"/>
                </a:lnTo>
                <a:lnTo>
                  <a:pt x="719" y="178"/>
                </a:lnTo>
                <a:lnTo>
                  <a:pt x="719" y="176"/>
                </a:lnTo>
                <a:lnTo>
                  <a:pt x="720" y="173"/>
                </a:lnTo>
                <a:lnTo>
                  <a:pt x="728" y="169"/>
                </a:lnTo>
                <a:lnTo>
                  <a:pt x="723" y="173"/>
                </a:lnTo>
                <a:lnTo>
                  <a:pt x="720" y="176"/>
                </a:lnTo>
                <a:lnTo>
                  <a:pt x="720" y="178"/>
                </a:lnTo>
                <a:lnTo>
                  <a:pt x="723" y="181"/>
                </a:lnTo>
                <a:lnTo>
                  <a:pt x="725" y="182"/>
                </a:lnTo>
                <a:lnTo>
                  <a:pt x="725" y="185"/>
                </a:lnTo>
                <a:lnTo>
                  <a:pt x="724" y="189"/>
                </a:lnTo>
                <a:lnTo>
                  <a:pt x="728" y="186"/>
                </a:lnTo>
                <a:lnTo>
                  <a:pt x="732" y="182"/>
                </a:lnTo>
                <a:lnTo>
                  <a:pt x="733" y="178"/>
                </a:lnTo>
                <a:lnTo>
                  <a:pt x="736" y="177"/>
                </a:lnTo>
                <a:lnTo>
                  <a:pt x="739" y="176"/>
                </a:lnTo>
                <a:lnTo>
                  <a:pt x="741" y="173"/>
                </a:lnTo>
                <a:lnTo>
                  <a:pt x="741" y="169"/>
                </a:lnTo>
                <a:lnTo>
                  <a:pt x="744" y="168"/>
                </a:lnTo>
                <a:lnTo>
                  <a:pt x="745" y="165"/>
                </a:lnTo>
                <a:lnTo>
                  <a:pt x="749" y="160"/>
                </a:lnTo>
                <a:lnTo>
                  <a:pt x="745" y="160"/>
                </a:lnTo>
                <a:lnTo>
                  <a:pt x="745" y="158"/>
                </a:lnTo>
                <a:lnTo>
                  <a:pt x="749" y="156"/>
                </a:lnTo>
                <a:lnTo>
                  <a:pt x="751" y="154"/>
                </a:lnTo>
                <a:lnTo>
                  <a:pt x="759" y="150"/>
                </a:lnTo>
                <a:lnTo>
                  <a:pt x="767" y="146"/>
                </a:lnTo>
                <a:lnTo>
                  <a:pt x="773" y="146"/>
                </a:lnTo>
                <a:lnTo>
                  <a:pt x="776" y="145"/>
                </a:lnTo>
                <a:lnTo>
                  <a:pt x="777" y="145"/>
                </a:lnTo>
                <a:lnTo>
                  <a:pt x="780" y="145"/>
                </a:lnTo>
                <a:lnTo>
                  <a:pt x="781" y="145"/>
                </a:lnTo>
                <a:lnTo>
                  <a:pt x="787" y="145"/>
                </a:lnTo>
                <a:lnTo>
                  <a:pt x="789" y="142"/>
                </a:lnTo>
                <a:lnTo>
                  <a:pt x="791" y="141"/>
                </a:lnTo>
                <a:lnTo>
                  <a:pt x="794" y="137"/>
                </a:lnTo>
                <a:lnTo>
                  <a:pt x="794" y="138"/>
                </a:lnTo>
                <a:lnTo>
                  <a:pt x="796" y="138"/>
                </a:lnTo>
                <a:lnTo>
                  <a:pt x="798" y="137"/>
                </a:lnTo>
                <a:lnTo>
                  <a:pt x="796" y="141"/>
                </a:lnTo>
                <a:lnTo>
                  <a:pt x="800" y="138"/>
                </a:lnTo>
                <a:lnTo>
                  <a:pt x="806" y="137"/>
                </a:lnTo>
                <a:lnTo>
                  <a:pt x="804" y="141"/>
                </a:lnTo>
                <a:lnTo>
                  <a:pt x="810" y="138"/>
                </a:lnTo>
                <a:lnTo>
                  <a:pt x="816" y="137"/>
                </a:lnTo>
                <a:lnTo>
                  <a:pt x="816" y="134"/>
                </a:lnTo>
                <a:lnTo>
                  <a:pt x="813" y="137"/>
                </a:lnTo>
                <a:lnTo>
                  <a:pt x="812" y="137"/>
                </a:lnTo>
                <a:lnTo>
                  <a:pt x="810" y="137"/>
                </a:lnTo>
                <a:lnTo>
                  <a:pt x="808" y="134"/>
                </a:lnTo>
                <a:lnTo>
                  <a:pt x="808" y="133"/>
                </a:lnTo>
                <a:lnTo>
                  <a:pt x="808" y="129"/>
                </a:lnTo>
                <a:lnTo>
                  <a:pt x="806" y="128"/>
                </a:lnTo>
                <a:lnTo>
                  <a:pt x="804" y="128"/>
                </a:lnTo>
                <a:lnTo>
                  <a:pt x="804" y="125"/>
                </a:lnTo>
                <a:lnTo>
                  <a:pt x="806" y="124"/>
                </a:lnTo>
                <a:lnTo>
                  <a:pt x="812" y="121"/>
                </a:lnTo>
                <a:lnTo>
                  <a:pt x="810" y="120"/>
                </a:lnTo>
                <a:lnTo>
                  <a:pt x="810" y="118"/>
                </a:lnTo>
                <a:lnTo>
                  <a:pt x="812" y="114"/>
                </a:lnTo>
                <a:lnTo>
                  <a:pt x="820" y="107"/>
                </a:lnTo>
                <a:lnTo>
                  <a:pt x="824" y="103"/>
                </a:lnTo>
                <a:lnTo>
                  <a:pt x="825" y="101"/>
                </a:lnTo>
                <a:lnTo>
                  <a:pt x="829" y="99"/>
                </a:lnTo>
                <a:lnTo>
                  <a:pt x="829" y="101"/>
                </a:lnTo>
                <a:lnTo>
                  <a:pt x="830" y="99"/>
                </a:lnTo>
                <a:lnTo>
                  <a:pt x="830" y="101"/>
                </a:lnTo>
                <a:lnTo>
                  <a:pt x="833" y="99"/>
                </a:lnTo>
                <a:lnTo>
                  <a:pt x="833" y="97"/>
                </a:lnTo>
                <a:lnTo>
                  <a:pt x="834" y="97"/>
                </a:lnTo>
                <a:lnTo>
                  <a:pt x="834" y="99"/>
                </a:lnTo>
                <a:lnTo>
                  <a:pt x="837" y="97"/>
                </a:lnTo>
                <a:lnTo>
                  <a:pt x="837" y="99"/>
                </a:lnTo>
                <a:lnTo>
                  <a:pt x="840" y="97"/>
                </a:lnTo>
                <a:lnTo>
                  <a:pt x="844" y="93"/>
                </a:lnTo>
                <a:lnTo>
                  <a:pt x="848" y="89"/>
                </a:lnTo>
                <a:lnTo>
                  <a:pt x="850" y="88"/>
                </a:lnTo>
                <a:lnTo>
                  <a:pt x="852" y="85"/>
                </a:lnTo>
                <a:lnTo>
                  <a:pt x="852" y="89"/>
                </a:lnTo>
                <a:lnTo>
                  <a:pt x="853" y="91"/>
                </a:lnTo>
                <a:lnTo>
                  <a:pt x="853" y="89"/>
                </a:lnTo>
                <a:lnTo>
                  <a:pt x="856" y="89"/>
                </a:lnTo>
                <a:lnTo>
                  <a:pt x="860" y="88"/>
                </a:lnTo>
                <a:lnTo>
                  <a:pt x="860" y="89"/>
                </a:lnTo>
                <a:lnTo>
                  <a:pt x="861" y="89"/>
                </a:lnTo>
                <a:lnTo>
                  <a:pt x="864" y="88"/>
                </a:lnTo>
                <a:lnTo>
                  <a:pt x="868" y="85"/>
                </a:lnTo>
                <a:lnTo>
                  <a:pt x="868" y="88"/>
                </a:lnTo>
                <a:lnTo>
                  <a:pt x="869" y="85"/>
                </a:lnTo>
                <a:lnTo>
                  <a:pt x="874" y="84"/>
                </a:lnTo>
                <a:lnTo>
                  <a:pt x="878" y="81"/>
                </a:lnTo>
                <a:lnTo>
                  <a:pt x="878" y="80"/>
                </a:lnTo>
                <a:lnTo>
                  <a:pt x="878" y="76"/>
                </a:lnTo>
                <a:lnTo>
                  <a:pt x="878" y="76"/>
                </a:lnTo>
                <a:lnTo>
                  <a:pt x="877" y="76"/>
                </a:lnTo>
                <a:lnTo>
                  <a:pt x="874" y="72"/>
                </a:lnTo>
                <a:lnTo>
                  <a:pt x="877" y="71"/>
                </a:lnTo>
                <a:lnTo>
                  <a:pt x="877" y="68"/>
                </a:lnTo>
                <a:lnTo>
                  <a:pt x="874" y="67"/>
                </a:lnTo>
                <a:lnTo>
                  <a:pt x="874" y="63"/>
                </a:lnTo>
                <a:lnTo>
                  <a:pt x="877" y="57"/>
                </a:lnTo>
                <a:lnTo>
                  <a:pt x="877" y="57"/>
                </a:lnTo>
                <a:lnTo>
                  <a:pt x="877" y="57"/>
                </a:lnTo>
                <a:lnTo>
                  <a:pt x="877" y="57"/>
                </a:lnTo>
                <a:lnTo>
                  <a:pt x="877" y="57"/>
                </a:lnTo>
                <a:lnTo>
                  <a:pt x="877" y="57"/>
                </a:lnTo>
                <a:lnTo>
                  <a:pt x="877" y="57"/>
                </a:lnTo>
                <a:close/>
                <a:moveTo>
                  <a:pt x="117" y="24"/>
                </a:moveTo>
                <a:lnTo>
                  <a:pt x="119" y="27"/>
                </a:lnTo>
                <a:lnTo>
                  <a:pt x="121" y="24"/>
                </a:lnTo>
                <a:lnTo>
                  <a:pt x="119" y="24"/>
                </a:lnTo>
                <a:lnTo>
                  <a:pt x="119" y="23"/>
                </a:lnTo>
                <a:lnTo>
                  <a:pt x="119" y="20"/>
                </a:lnTo>
                <a:lnTo>
                  <a:pt x="121" y="19"/>
                </a:lnTo>
                <a:lnTo>
                  <a:pt x="117" y="23"/>
                </a:lnTo>
                <a:lnTo>
                  <a:pt x="117" y="24"/>
                </a:lnTo>
                <a:lnTo>
                  <a:pt x="117" y="24"/>
                </a:lnTo>
                <a:lnTo>
                  <a:pt x="117" y="24"/>
                </a:lnTo>
                <a:lnTo>
                  <a:pt x="117" y="24"/>
                </a:lnTo>
                <a:lnTo>
                  <a:pt x="117" y="24"/>
                </a:lnTo>
                <a:lnTo>
                  <a:pt x="117" y="24"/>
                </a:lnTo>
                <a:lnTo>
                  <a:pt x="117" y="24"/>
                </a:lnTo>
                <a:close/>
                <a:moveTo>
                  <a:pt x="587" y="77"/>
                </a:moveTo>
                <a:lnTo>
                  <a:pt x="587" y="80"/>
                </a:lnTo>
                <a:lnTo>
                  <a:pt x="587" y="81"/>
                </a:lnTo>
                <a:lnTo>
                  <a:pt x="589" y="80"/>
                </a:lnTo>
                <a:lnTo>
                  <a:pt x="595" y="75"/>
                </a:lnTo>
                <a:lnTo>
                  <a:pt x="591" y="76"/>
                </a:lnTo>
                <a:lnTo>
                  <a:pt x="587" y="77"/>
                </a:lnTo>
                <a:lnTo>
                  <a:pt x="587" y="77"/>
                </a:lnTo>
                <a:lnTo>
                  <a:pt x="587" y="77"/>
                </a:lnTo>
                <a:lnTo>
                  <a:pt x="587" y="77"/>
                </a:lnTo>
                <a:lnTo>
                  <a:pt x="587" y="77"/>
                </a:lnTo>
                <a:lnTo>
                  <a:pt x="587" y="77"/>
                </a:lnTo>
                <a:lnTo>
                  <a:pt x="587" y="77"/>
                </a:lnTo>
                <a:close/>
                <a:moveTo>
                  <a:pt x="598" y="38"/>
                </a:moveTo>
                <a:lnTo>
                  <a:pt x="598" y="36"/>
                </a:lnTo>
                <a:lnTo>
                  <a:pt x="601" y="36"/>
                </a:lnTo>
                <a:lnTo>
                  <a:pt x="602" y="34"/>
                </a:lnTo>
                <a:lnTo>
                  <a:pt x="597" y="34"/>
                </a:lnTo>
                <a:lnTo>
                  <a:pt x="593" y="36"/>
                </a:lnTo>
                <a:lnTo>
                  <a:pt x="589" y="40"/>
                </a:lnTo>
                <a:lnTo>
                  <a:pt x="589" y="41"/>
                </a:lnTo>
                <a:lnTo>
                  <a:pt x="589" y="44"/>
                </a:lnTo>
                <a:lnTo>
                  <a:pt x="593" y="40"/>
                </a:lnTo>
                <a:lnTo>
                  <a:pt x="598" y="38"/>
                </a:lnTo>
                <a:lnTo>
                  <a:pt x="598" y="38"/>
                </a:lnTo>
                <a:lnTo>
                  <a:pt x="598" y="38"/>
                </a:lnTo>
                <a:lnTo>
                  <a:pt x="598" y="38"/>
                </a:lnTo>
                <a:lnTo>
                  <a:pt x="598" y="38"/>
                </a:lnTo>
                <a:lnTo>
                  <a:pt x="598" y="38"/>
                </a:lnTo>
                <a:lnTo>
                  <a:pt x="598" y="38"/>
                </a:lnTo>
                <a:close/>
                <a:moveTo>
                  <a:pt x="121" y="14"/>
                </a:moveTo>
                <a:lnTo>
                  <a:pt x="119" y="15"/>
                </a:lnTo>
                <a:lnTo>
                  <a:pt x="121" y="15"/>
                </a:lnTo>
                <a:lnTo>
                  <a:pt x="121" y="14"/>
                </a:lnTo>
                <a:lnTo>
                  <a:pt x="121" y="14"/>
                </a:lnTo>
                <a:lnTo>
                  <a:pt x="121" y="14"/>
                </a:lnTo>
                <a:lnTo>
                  <a:pt x="121" y="14"/>
                </a:lnTo>
                <a:lnTo>
                  <a:pt x="121" y="14"/>
                </a:lnTo>
                <a:lnTo>
                  <a:pt x="121" y="14"/>
                </a:lnTo>
                <a:lnTo>
                  <a:pt x="121" y="14"/>
                </a:lnTo>
                <a:close/>
                <a:moveTo>
                  <a:pt x="117" y="18"/>
                </a:moveTo>
                <a:lnTo>
                  <a:pt x="117" y="15"/>
                </a:lnTo>
                <a:lnTo>
                  <a:pt x="115" y="15"/>
                </a:lnTo>
                <a:lnTo>
                  <a:pt x="117" y="18"/>
                </a:lnTo>
                <a:lnTo>
                  <a:pt x="117" y="18"/>
                </a:lnTo>
                <a:lnTo>
                  <a:pt x="117" y="18"/>
                </a:lnTo>
                <a:lnTo>
                  <a:pt x="117" y="18"/>
                </a:lnTo>
                <a:lnTo>
                  <a:pt x="117" y="18"/>
                </a:lnTo>
                <a:lnTo>
                  <a:pt x="117" y="18"/>
                </a:lnTo>
                <a:lnTo>
                  <a:pt x="117" y="18"/>
                </a:lnTo>
                <a:close/>
                <a:moveTo>
                  <a:pt x="593" y="24"/>
                </a:moveTo>
                <a:lnTo>
                  <a:pt x="589" y="27"/>
                </a:lnTo>
                <a:lnTo>
                  <a:pt x="587" y="28"/>
                </a:lnTo>
                <a:lnTo>
                  <a:pt x="598" y="23"/>
                </a:lnTo>
                <a:lnTo>
                  <a:pt x="593" y="24"/>
                </a:lnTo>
                <a:lnTo>
                  <a:pt x="593" y="24"/>
                </a:lnTo>
                <a:lnTo>
                  <a:pt x="593" y="24"/>
                </a:lnTo>
                <a:lnTo>
                  <a:pt x="593" y="24"/>
                </a:lnTo>
                <a:lnTo>
                  <a:pt x="593" y="24"/>
                </a:lnTo>
                <a:lnTo>
                  <a:pt x="593" y="24"/>
                </a:lnTo>
                <a:lnTo>
                  <a:pt x="593" y="24"/>
                </a:lnTo>
                <a:close/>
                <a:moveTo>
                  <a:pt x="460" y="348"/>
                </a:moveTo>
                <a:lnTo>
                  <a:pt x="460" y="347"/>
                </a:lnTo>
                <a:lnTo>
                  <a:pt x="457" y="348"/>
                </a:lnTo>
                <a:lnTo>
                  <a:pt x="460" y="348"/>
                </a:lnTo>
                <a:lnTo>
                  <a:pt x="460" y="348"/>
                </a:lnTo>
                <a:lnTo>
                  <a:pt x="460" y="348"/>
                </a:lnTo>
                <a:lnTo>
                  <a:pt x="460" y="348"/>
                </a:lnTo>
                <a:lnTo>
                  <a:pt x="460" y="348"/>
                </a:lnTo>
                <a:lnTo>
                  <a:pt x="460" y="348"/>
                </a:lnTo>
                <a:lnTo>
                  <a:pt x="460" y="348"/>
                </a:lnTo>
                <a:close/>
                <a:moveTo>
                  <a:pt x="425" y="363"/>
                </a:moveTo>
                <a:lnTo>
                  <a:pt x="425" y="361"/>
                </a:lnTo>
                <a:lnTo>
                  <a:pt x="423" y="363"/>
                </a:lnTo>
                <a:lnTo>
                  <a:pt x="425" y="363"/>
                </a:lnTo>
                <a:lnTo>
                  <a:pt x="425" y="363"/>
                </a:lnTo>
                <a:lnTo>
                  <a:pt x="425" y="363"/>
                </a:lnTo>
                <a:lnTo>
                  <a:pt x="425" y="363"/>
                </a:lnTo>
                <a:lnTo>
                  <a:pt x="425" y="363"/>
                </a:lnTo>
                <a:lnTo>
                  <a:pt x="425" y="363"/>
                </a:lnTo>
                <a:lnTo>
                  <a:pt x="425" y="363"/>
                </a:lnTo>
                <a:close/>
                <a:moveTo>
                  <a:pt x="695" y="253"/>
                </a:moveTo>
                <a:lnTo>
                  <a:pt x="692" y="255"/>
                </a:lnTo>
                <a:lnTo>
                  <a:pt x="695" y="255"/>
                </a:lnTo>
                <a:lnTo>
                  <a:pt x="698" y="249"/>
                </a:lnTo>
                <a:lnTo>
                  <a:pt x="698" y="246"/>
                </a:lnTo>
                <a:lnTo>
                  <a:pt x="695" y="251"/>
                </a:lnTo>
                <a:lnTo>
                  <a:pt x="695" y="253"/>
                </a:lnTo>
                <a:lnTo>
                  <a:pt x="695" y="253"/>
                </a:lnTo>
                <a:lnTo>
                  <a:pt x="695" y="253"/>
                </a:lnTo>
                <a:lnTo>
                  <a:pt x="695" y="253"/>
                </a:lnTo>
                <a:lnTo>
                  <a:pt x="695" y="253"/>
                </a:lnTo>
                <a:lnTo>
                  <a:pt x="695" y="253"/>
                </a:lnTo>
                <a:lnTo>
                  <a:pt x="695" y="25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schemeClr val="accent5">
                  <a:lumMod val="20000"/>
                  <a:lumOff val="80000"/>
                </a:schemeClr>
              </a:solidFill>
            </a:endParaRPr>
          </a:p>
        </p:txBody>
      </p:sp>
      <p:sp>
        <p:nvSpPr>
          <p:cNvPr id="5278" name="Freeform 189"/>
          <p:cNvSpPr>
            <a:spLocks noEditPoints="1"/>
          </p:cNvSpPr>
          <p:nvPr/>
        </p:nvSpPr>
        <p:spPr bwMode="auto">
          <a:xfrm>
            <a:off x="5207799" y="2316569"/>
            <a:ext cx="578643" cy="650274"/>
          </a:xfrm>
          <a:custGeom>
            <a:avLst/>
            <a:gdLst>
              <a:gd name="T0" fmla="*/ 234 w 244"/>
              <a:gd name="T1" fmla="*/ 156 h 199"/>
              <a:gd name="T2" fmla="*/ 211 w 244"/>
              <a:gd name="T3" fmla="*/ 135 h 199"/>
              <a:gd name="T4" fmla="*/ 219 w 244"/>
              <a:gd name="T5" fmla="*/ 116 h 199"/>
              <a:gd name="T6" fmla="*/ 205 w 244"/>
              <a:gd name="T7" fmla="*/ 102 h 199"/>
              <a:gd name="T8" fmla="*/ 203 w 244"/>
              <a:gd name="T9" fmla="*/ 86 h 199"/>
              <a:gd name="T10" fmla="*/ 199 w 244"/>
              <a:gd name="T11" fmla="*/ 75 h 199"/>
              <a:gd name="T12" fmla="*/ 202 w 244"/>
              <a:gd name="T13" fmla="*/ 62 h 199"/>
              <a:gd name="T14" fmla="*/ 201 w 244"/>
              <a:gd name="T15" fmla="*/ 52 h 199"/>
              <a:gd name="T16" fmla="*/ 196 w 244"/>
              <a:gd name="T17" fmla="*/ 42 h 199"/>
              <a:gd name="T18" fmla="*/ 185 w 244"/>
              <a:gd name="T19" fmla="*/ 37 h 199"/>
              <a:gd name="T20" fmla="*/ 166 w 244"/>
              <a:gd name="T21" fmla="*/ 29 h 199"/>
              <a:gd name="T22" fmla="*/ 143 w 244"/>
              <a:gd name="T23" fmla="*/ 20 h 199"/>
              <a:gd name="T24" fmla="*/ 130 w 244"/>
              <a:gd name="T25" fmla="*/ 24 h 199"/>
              <a:gd name="T26" fmla="*/ 123 w 244"/>
              <a:gd name="T27" fmla="*/ 32 h 199"/>
              <a:gd name="T28" fmla="*/ 113 w 244"/>
              <a:gd name="T29" fmla="*/ 39 h 199"/>
              <a:gd name="T30" fmla="*/ 77 w 244"/>
              <a:gd name="T31" fmla="*/ 36 h 199"/>
              <a:gd name="T32" fmla="*/ 56 w 244"/>
              <a:gd name="T33" fmla="*/ 19 h 199"/>
              <a:gd name="T34" fmla="*/ 47 w 244"/>
              <a:gd name="T35" fmla="*/ 9 h 199"/>
              <a:gd name="T36" fmla="*/ 36 w 244"/>
              <a:gd name="T37" fmla="*/ 6 h 199"/>
              <a:gd name="T38" fmla="*/ 18 w 244"/>
              <a:gd name="T39" fmla="*/ 10 h 199"/>
              <a:gd name="T40" fmla="*/ 4 w 244"/>
              <a:gd name="T41" fmla="*/ 2 h 199"/>
              <a:gd name="T42" fmla="*/ 7 w 244"/>
              <a:gd name="T43" fmla="*/ 19 h 199"/>
              <a:gd name="T44" fmla="*/ 13 w 244"/>
              <a:gd name="T45" fmla="*/ 33 h 199"/>
              <a:gd name="T46" fmla="*/ 20 w 244"/>
              <a:gd name="T47" fmla="*/ 47 h 199"/>
              <a:gd name="T48" fmla="*/ 33 w 244"/>
              <a:gd name="T49" fmla="*/ 53 h 199"/>
              <a:gd name="T50" fmla="*/ 30 w 244"/>
              <a:gd name="T51" fmla="*/ 63 h 199"/>
              <a:gd name="T52" fmla="*/ 26 w 244"/>
              <a:gd name="T53" fmla="*/ 72 h 199"/>
              <a:gd name="T54" fmla="*/ 30 w 244"/>
              <a:gd name="T55" fmla="*/ 83 h 199"/>
              <a:gd name="T56" fmla="*/ 44 w 244"/>
              <a:gd name="T57" fmla="*/ 98 h 199"/>
              <a:gd name="T58" fmla="*/ 56 w 244"/>
              <a:gd name="T59" fmla="*/ 109 h 199"/>
              <a:gd name="T60" fmla="*/ 60 w 244"/>
              <a:gd name="T61" fmla="*/ 119 h 199"/>
              <a:gd name="T62" fmla="*/ 64 w 244"/>
              <a:gd name="T63" fmla="*/ 131 h 199"/>
              <a:gd name="T64" fmla="*/ 72 w 244"/>
              <a:gd name="T65" fmla="*/ 128 h 199"/>
              <a:gd name="T66" fmla="*/ 75 w 244"/>
              <a:gd name="T67" fmla="*/ 132 h 199"/>
              <a:gd name="T68" fmla="*/ 84 w 244"/>
              <a:gd name="T69" fmla="*/ 136 h 199"/>
              <a:gd name="T70" fmla="*/ 89 w 244"/>
              <a:gd name="T71" fmla="*/ 144 h 199"/>
              <a:gd name="T72" fmla="*/ 90 w 244"/>
              <a:gd name="T73" fmla="*/ 147 h 199"/>
              <a:gd name="T74" fmla="*/ 92 w 244"/>
              <a:gd name="T75" fmla="*/ 163 h 199"/>
              <a:gd name="T76" fmla="*/ 100 w 244"/>
              <a:gd name="T77" fmla="*/ 169 h 199"/>
              <a:gd name="T78" fmla="*/ 106 w 244"/>
              <a:gd name="T79" fmla="*/ 162 h 199"/>
              <a:gd name="T80" fmla="*/ 125 w 244"/>
              <a:gd name="T81" fmla="*/ 172 h 199"/>
              <a:gd name="T82" fmla="*/ 143 w 244"/>
              <a:gd name="T83" fmla="*/ 181 h 199"/>
              <a:gd name="T84" fmla="*/ 155 w 244"/>
              <a:gd name="T85" fmla="*/ 175 h 199"/>
              <a:gd name="T86" fmla="*/ 170 w 244"/>
              <a:gd name="T87" fmla="*/ 178 h 199"/>
              <a:gd name="T88" fmla="*/ 182 w 244"/>
              <a:gd name="T89" fmla="*/ 192 h 199"/>
              <a:gd name="T90" fmla="*/ 196 w 244"/>
              <a:gd name="T91" fmla="*/ 195 h 199"/>
              <a:gd name="T92" fmla="*/ 216 w 244"/>
              <a:gd name="T93" fmla="*/ 198 h 199"/>
              <a:gd name="T94" fmla="*/ 228 w 244"/>
              <a:gd name="T95" fmla="*/ 189 h 199"/>
              <a:gd name="T96" fmla="*/ 241 w 244"/>
              <a:gd name="T97" fmla="*/ 179 h 199"/>
              <a:gd name="T98" fmla="*/ 81 w 244"/>
              <a:gd name="T99" fmla="*/ 148 h 199"/>
              <a:gd name="T100" fmla="*/ 136 w 244"/>
              <a:gd name="T101" fmla="*/ 185 h 199"/>
              <a:gd name="T102" fmla="*/ 119 w 244"/>
              <a:gd name="T103" fmla="*/ 182 h 199"/>
              <a:gd name="T104" fmla="*/ 113 w 244"/>
              <a:gd name="T105" fmla="*/ 179 h 199"/>
              <a:gd name="T106" fmla="*/ 123 w 244"/>
              <a:gd name="T107" fmla="*/ 18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4" h="199">
                <a:moveTo>
                  <a:pt x="242" y="171"/>
                </a:moveTo>
                <a:cubicBezTo>
                  <a:pt x="238" y="171"/>
                  <a:pt x="238" y="171"/>
                  <a:pt x="238" y="171"/>
                </a:cubicBezTo>
                <a:cubicBezTo>
                  <a:pt x="238" y="169"/>
                  <a:pt x="238" y="169"/>
                  <a:pt x="238" y="169"/>
                </a:cubicBezTo>
                <a:cubicBezTo>
                  <a:pt x="238" y="166"/>
                  <a:pt x="238" y="166"/>
                  <a:pt x="238" y="166"/>
                </a:cubicBezTo>
                <a:cubicBezTo>
                  <a:pt x="236" y="161"/>
                  <a:pt x="236" y="161"/>
                  <a:pt x="236" y="161"/>
                </a:cubicBezTo>
                <a:cubicBezTo>
                  <a:pt x="235" y="158"/>
                  <a:pt x="235" y="158"/>
                  <a:pt x="235" y="158"/>
                </a:cubicBezTo>
                <a:cubicBezTo>
                  <a:pt x="234" y="156"/>
                  <a:pt x="234" y="156"/>
                  <a:pt x="234" y="156"/>
                </a:cubicBezTo>
                <a:cubicBezTo>
                  <a:pt x="229" y="155"/>
                  <a:pt x="229" y="155"/>
                  <a:pt x="229" y="155"/>
                </a:cubicBezTo>
                <a:cubicBezTo>
                  <a:pt x="225" y="152"/>
                  <a:pt x="225" y="152"/>
                  <a:pt x="225" y="152"/>
                </a:cubicBezTo>
                <a:cubicBezTo>
                  <a:pt x="222" y="149"/>
                  <a:pt x="222" y="149"/>
                  <a:pt x="222" y="149"/>
                </a:cubicBezTo>
                <a:cubicBezTo>
                  <a:pt x="219" y="146"/>
                  <a:pt x="219" y="146"/>
                  <a:pt x="219" y="146"/>
                </a:cubicBezTo>
                <a:cubicBezTo>
                  <a:pt x="216" y="142"/>
                  <a:pt x="216" y="142"/>
                  <a:pt x="216" y="142"/>
                </a:cubicBezTo>
                <a:cubicBezTo>
                  <a:pt x="213" y="138"/>
                  <a:pt x="213" y="138"/>
                  <a:pt x="213" y="138"/>
                </a:cubicBezTo>
                <a:cubicBezTo>
                  <a:pt x="211" y="135"/>
                  <a:pt x="211" y="135"/>
                  <a:pt x="211" y="135"/>
                </a:cubicBezTo>
                <a:cubicBezTo>
                  <a:pt x="212" y="133"/>
                  <a:pt x="212" y="133"/>
                  <a:pt x="212" y="133"/>
                </a:cubicBezTo>
                <a:cubicBezTo>
                  <a:pt x="215" y="128"/>
                  <a:pt x="215" y="128"/>
                  <a:pt x="215" y="128"/>
                </a:cubicBezTo>
                <a:cubicBezTo>
                  <a:pt x="216" y="125"/>
                  <a:pt x="216" y="125"/>
                  <a:pt x="216" y="125"/>
                </a:cubicBezTo>
                <a:cubicBezTo>
                  <a:pt x="219" y="122"/>
                  <a:pt x="219" y="122"/>
                  <a:pt x="219" y="122"/>
                </a:cubicBezTo>
                <a:cubicBezTo>
                  <a:pt x="219" y="119"/>
                  <a:pt x="219" y="119"/>
                  <a:pt x="219" y="119"/>
                </a:cubicBezTo>
                <a:cubicBezTo>
                  <a:pt x="219" y="118"/>
                  <a:pt x="219" y="118"/>
                  <a:pt x="219" y="118"/>
                </a:cubicBezTo>
                <a:cubicBezTo>
                  <a:pt x="219" y="116"/>
                  <a:pt x="219" y="116"/>
                  <a:pt x="219" y="116"/>
                </a:cubicBezTo>
                <a:cubicBezTo>
                  <a:pt x="216" y="113"/>
                  <a:pt x="216" y="113"/>
                  <a:pt x="216" y="113"/>
                </a:cubicBezTo>
                <a:cubicBezTo>
                  <a:pt x="212" y="113"/>
                  <a:pt x="212" y="113"/>
                  <a:pt x="212" y="113"/>
                </a:cubicBezTo>
                <a:cubicBezTo>
                  <a:pt x="211" y="113"/>
                  <a:pt x="211" y="113"/>
                  <a:pt x="211" y="113"/>
                </a:cubicBezTo>
                <a:cubicBezTo>
                  <a:pt x="208" y="112"/>
                  <a:pt x="208" y="112"/>
                  <a:pt x="208" y="112"/>
                </a:cubicBezTo>
                <a:cubicBezTo>
                  <a:pt x="207" y="110"/>
                  <a:pt x="207" y="110"/>
                  <a:pt x="207" y="110"/>
                </a:cubicBezTo>
                <a:cubicBezTo>
                  <a:pt x="206" y="108"/>
                  <a:pt x="206" y="108"/>
                  <a:pt x="206" y="108"/>
                </a:cubicBezTo>
                <a:cubicBezTo>
                  <a:pt x="205" y="102"/>
                  <a:pt x="205" y="102"/>
                  <a:pt x="205" y="102"/>
                </a:cubicBezTo>
                <a:cubicBezTo>
                  <a:pt x="204" y="100"/>
                  <a:pt x="204" y="100"/>
                  <a:pt x="204" y="100"/>
                </a:cubicBezTo>
                <a:cubicBezTo>
                  <a:pt x="202" y="96"/>
                  <a:pt x="202" y="96"/>
                  <a:pt x="202" y="96"/>
                </a:cubicBezTo>
                <a:cubicBezTo>
                  <a:pt x="201" y="92"/>
                  <a:pt x="201" y="92"/>
                  <a:pt x="201" y="92"/>
                </a:cubicBezTo>
                <a:cubicBezTo>
                  <a:pt x="201" y="90"/>
                  <a:pt x="201" y="90"/>
                  <a:pt x="201" y="90"/>
                </a:cubicBezTo>
                <a:cubicBezTo>
                  <a:pt x="201" y="89"/>
                  <a:pt x="201" y="89"/>
                  <a:pt x="201" y="89"/>
                </a:cubicBezTo>
                <a:cubicBezTo>
                  <a:pt x="202" y="88"/>
                  <a:pt x="202" y="88"/>
                  <a:pt x="202" y="88"/>
                </a:cubicBezTo>
                <a:cubicBezTo>
                  <a:pt x="203" y="86"/>
                  <a:pt x="203" y="86"/>
                  <a:pt x="203" y="86"/>
                </a:cubicBezTo>
                <a:cubicBezTo>
                  <a:pt x="203" y="85"/>
                  <a:pt x="203" y="85"/>
                  <a:pt x="203" y="85"/>
                </a:cubicBezTo>
                <a:cubicBezTo>
                  <a:pt x="201" y="85"/>
                  <a:pt x="201" y="85"/>
                  <a:pt x="201" y="85"/>
                </a:cubicBezTo>
                <a:cubicBezTo>
                  <a:pt x="199" y="83"/>
                  <a:pt x="199" y="83"/>
                  <a:pt x="199" y="83"/>
                </a:cubicBezTo>
                <a:cubicBezTo>
                  <a:pt x="198" y="80"/>
                  <a:pt x="198" y="80"/>
                  <a:pt x="198" y="80"/>
                </a:cubicBezTo>
                <a:cubicBezTo>
                  <a:pt x="198" y="78"/>
                  <a:pt x="198" y="78"/>
                  <a:pt x="198" y="78"/>
                </a:cubicBezTo>
                <a:cubicBezTo>
                  <a:pt x="198" y="76"/>
                  <a:pt x="198" y="76"/>
                  <a:pt x="198" y="76"/>
                </a:cubicBezTo>
                <a:cubicBezTo>
                  <a:pt x="199" y="75"/>
                  <a:pt x="199" y="75"/>
                  <a:pt x="199" y="75"/>
                </a:cubicBezTo>
                <a:cubicBezTo>
                  <a:pt x="201" y="73"/>
                  <a:pt x="201" y="73"/>
                  <a:pt x="201" y="73"/>
                </a:cubicBezTo>
                <a:cubicBezTo>
                  <a:pt x="200" y="72"/>
                  <a:pt x="200" y="72"/>
                  <a:pt x="200" y="72"/>
                </a:cubicBezTo>
                <a:cubicBezTo>
                  <a:pt x="199" y="70"/>
                  <a:pt x="199" y="70"/>
                  <a:pt x="199" y="70"/>
                </a:cubicBezTo>
                <a:cubicBezTo>
                  <a:pt x="201" y="69"/>
                  <a:pt x="201" y="69"/>
                  <a:pt x="201" y="69"/>
                </a:cubicBezTo>
                <a:cubicBezTo>
                  <a:pt x="202" y="67"/>
                  <a:pt x="202" y="67"/>
                  <a:pt x="202" y="67"/>
                </a:cubicBezTo>
                <a:cubicBezTo>
                  <a:pt x="202" y="65"/>
                  <a:pt x="202" y="65"/>
                  <a:pt x="202" y="65"/>
                </a:cubicBezTo>
                <a:cubicBezTo>
                  <a:pt x="202" y="62"/>
                  <a:pt x="202" y="62"/>
                  <a:pt x="202" y="62"/>
                </a:cubicBezTo>
                <a:cubicBezTo>
                  <a:pt x="202" y="60"/>
                  <a:pt x="202" y="60"/>
                  <a:pt x="202" y="60"/>
                </a:cubicBezTo>
                <a:cubicBezTo>
                  <a:pt x="202" y="59"/>
                  <a:pt x="202" y="59"/>
                  <a:pt x="202" y="59"/>
                </a:cubicBezTo>
                <a:cubicBezTo>
                  <a:pt x="203" y="57"/>
                  <a:pt x="203" y="57"/>
                  <a:pt x="203" y="57"/>
                </a:cubicBezTo>
                <a:cubicBezTo>
                  <a:pt x="203" y="56"/>
                  <a:pt x="203" y="56"/>
                  <a:pt x="203" y="56"/>
                </a:cubicBezTo>
                <a:cubicBezTo>
                  <a:pt x="202" y="56"/>
                  <a:pt x="202" y="56"/>
                  <a:pt x="202" y="56"/>
                </a:cubicBezTo>
                <a:cubicBezTo>
                  <a:pt x="202" y="55"/>
                  <a:pt x="202" y="55"/>
                  <a:pt x="202" y="55"/>
                </a:cubicBezTo>
                <a:cubicBezTo>
                  <a:pt x="201" y="52"/>
                  <a:pt x="201" y="52"/>
                  <a:pt x="201" y="52"/>
                </a:cubicBezTo>
                <a:cubicBezTo>
                  <a:pt x="201" y="50"/>
                  <a:pt x="201" y="50"/>
                  <a:pt x="201" y="50"/>
                </a:cubicBezTo>
                <a:cubicBezTo>
                  <a:pt x="201" y="49"/>
                  <a:pt x="201" y="49"/>
                  <a:pt x="201" y="49"/>
                </a:cubicBezTo>
                <a:cubicBezTo>
                  <a:pt x="201" y="47"/>
                  <a:pt x="201" y="47"/>
                  <a:pt x="201" y="47"/>
                </a:cubicBezTo>
                <a:cubicBezTo>
                  <a:pt x="201" y="46"/>
                  <a:pt x="201" y="46"/>
                  <a:pt x="201" y="46"/>
                </a:cubicBezTo>
                <a:cubicBezTo>
                  <a:pt x="199" y="42"/>
                  <a:pt x="199" y="42"/>
                  <a:pt x="199" y="42"/>
                </a:cubicBezTo>
                <a:cubicBezTo>
                  <a:pt x="198" y="42"/>
                  <a:pt x="198" y="42"/>
                  <a:pt x="198" y="42"/>
                </a:cubicBezTo>
                <a:cubicBezTo>
                  <a:pt x="196" y="42"/>
                  <a:pt x="196" y="42"/>
                  <a:pt x="196" y="42"/>
                </a:cubicBezTo>
                <a:cubicBezTo>
                  <a:pt x="195" y="42"/>
                  <a:pt x="195" y="42"/>
                  <a:pt x="195" y="42"/>
                </a:cubicBezTo>
                <a:cubicBezTo>
                  <a:pt x="192" y="42"/>
                  <a:pt x="192" y="42"/>
                  <a:pt x="192" y="42"/>
                </a:cubicBezTo>
                <a:cubicBezTo>
                  <a:pt x="191" y="42"/>
                  <a:pt x="191" y="42"/>
                  <a:pt x="191" y="42"/>
                </a:cubicBezTo>
                <a:cubicBezTo>
                  <a:pt x="189" y="42"/>
                  <a:pt x="189" y="42"/>
                  <a:pt x="189" y="42"/>
                </a:cubicBezTo>
                <a:cubicBezTo>
                  <a:pt x="189" y="41"/>
                  <a:pt x="189" y="41"/>
                  <a:pt x="189" y="41"/>
                </a:cubicBezTo>
                <a:cubicBezTo>
                  <a:pt x="188" y="39"/>
                  <a:pt x="188" y="39"/>
                  <a:pt x="188" y="39"/>
                </a:cubicBezTo>
                <a:cubicBezTo>
                  <a:pt x="185" y="37"/>
                  <a:pt x="185" y="37"/>
                  <a:pt x="185" y="37"/>
                </a:cubicBezTo>
                <a:cubicBezTo>
                  <a:pt x="182" y="36"/>
                  <a:pt x="182" y="36"/>
                  <a:pt x="182" y="36"/>
                </a:cubicBezTo>
                <a:cubicBezTo>
                  <a:pt x="179" y="34"/>
                  <a:pt x="179" y="34"/>
                  <a:pt x="179" y="34"/>
                </a:cubicBezTo>
                <a:cubicBezTo>
                  <a:pt x="178" y="33"/>
                  <a:pt x="178" y="33"/>
                  <a:pt x="178" y="33"/>
                </a:cubicBezTo>
                <a:cubicBezTo>
                  <a:pt x="176" y="30"/>
                  <a:pt x="176" y="30"/>
                  <a:pt x="176" y="30"/>
                </a:cubicBezTo>
                <a:cubicBezTo>
                  <a:pt x="173" y="29"/>
                  <a:pt x="173" y="29"/>
                  <a:pt x="173" y="29"/>
                </a:cubicBezTo>
                <a:cubicBezTo>
                  <a:pt x="169" y="29"/>
                  <a:pt x="169" y="29"/>
                  <a:pt x="169" y="29"/>
                </a:cubicBezTo>
                <a:cubicBezTo>
                  <a:pt x="166" y="29"/>
                  <a:pt x="166" y="29"/>
                  <a:pt x="166" y="29"/>
                </a:cubicBezTo>
                <a:cubicBezTo>
                  <a:pt x="162" y="27"/>
                  <a:pt x="162" y="27"/>
                  <a:pt x="162" y="27"/>
                </a:cubicBezTo>
                <a:cubicBezTo>
                  <a:pt x="159" y="26"/>
                  <a:pt x="159" y="26"/>
                  <a:pt x="159" y="26"/>
                </a:cubicBezTo>
                <a:cubicBezTo>
                  <a:pt x="156" y="24"/>
                  <a:pt x="156" y="24"/>
                  <a:pt x="156" y="24"/>
                </a:cubicBezTo>
                <a:cubicBezTo>
                  <a:pt x="153" y="23"/>
                  <a:pt x="153" y="23"/>
                  <a:pt x="153" y="23"/>
                </a:cubicBezTo>
                <a:cubicBezTo>
                  <a:pt x="152" y="20"/>
                  <a:pt x="152" y="20"/>
                  <a:pt x="152" y="20"/>
                </a:cubicBezTo>
                <a:cubicBezTo>
                  <a:pt x="149" y="20"/>
                  <a:pt x="149" y="20"/>
                  <a:pt x="149" y="20"/>
                </a:cubicBezTo>
                <a:cubicBezTo>
                  <a:pt x="143" y="20"/>
                  <a:pt x="143" y="20"/>
                  <a:pt x="143" y="20"/>
                </a:cubicBezTo>
                <a:cubicBezTo>
                  <a:pt x="142" y="20"/>
                  <a:pt x="142" y="20"/>
                  <a:pt x="142" y="20"/>
                </a:cubicBezTo>
                <a:cubicBezTo>
                  <a:pt x="140" y="22"/>
                  <a:pt x="140" y="22"/>
                  <a:pt x="140" y="22"/>
                </a:cubicBezTo>
                <a:cubicBezTo>
                  <a:pt x="140" y="23"/>
                  <a:pt x="140" y="23"/>
                  <a:pt x="140" y="23"/>
                </a:cubicBezTo>
                <a:cubicBezTo>
                  <a:pt x="136" y="22"/>
                  <a:pt x="136" y="22"/>
                  <a:pt x="136" y="22"/>
                </a:cubicBezTo>
                <a:cubicBezTo>
                  <a:pt x="134" y="22"/>
                  <a:pt x="134" y="22"/>
                  <a:pt x="134" y="22"/>
                </a:cubicBezTo>
                <a:cubicBezTo>
                  <a:pt x="132" y="23"/>
                  <a:pt x="132" y="23"/>
                  <a:pt x="132" y="23"/>
                </a:cubicBezTo>
                <a:cubicBezTo>
                  <a:pt x="130" y="24"/>
                  <a:pt x="130" y="24"/>
                  <a:pt x="130" y="24"/>
                </a:cubicBezTo>
                <a:cubicBezTo>
                  <a:pt x="127" y="24"/>
                  <a:pt x="127" y="24"/>
                  <a:pt x="127" y="24"/>
                </a:cubicBezTo>
                <a:cubicBezTo>
                  <a:pt x="125" y="27"/>
                  <a:pt x="125" y="27"/>
                  <a:pt x="125" y="27"/>
                </a:cubicBezTo>
                <a:cubicBezTo>
                  <a:pt x="125" y="29"/>
                  <a:pt x="125" y="29"/>
                  <a:pt x="125" y="29"/>
                </a:cubicBezTo>
                <a:cubicBezTo>
                  <a:pt x="125" y="30"/>
                  <a:pt x="125" y="30"/>
                  <a:pt x="125" y="30"/>
                </a:cubicBezTo>
                <a:cubicBezTo>
                  <a:pt x="123" y="30"/>
                  <a:pt x="123" y="30"/>
                  <a:pt x="123" y="30"/>
                </a:cubicBezTo>
                <a:cubicBezTo>
                  <a:pt x="123" y="31"/>
                  <a:pt x="123" y="31"/>
                  <a:pt x="123" y="31"/>
                </a:cubicBezTo>
                <a:cubicBezTo>
                  <a:pt x="123" y="32"/>
                  <a:pt x="123" y="32"/>
                  <a:pt x="123" y="32"/>
                </a:cubicBezTo>
                <a:cubicBezTo>
                  <a:pt x="119" y="33"/>
                  <a:pt x="119" y="33"/>
                  <a:pt x="119" y="33"/>
                </a:cubicBezTo>
                <a:cubicBezTo>
                  <a:pt x="115" y="32"/>
                  <a:pt x="115" y="32"/>
                  <a:pt x="115" y="32"/>
                </a:cubicBezTo>
                <a:cubicBezTo>
                  <a:pt x="116" y="36"/>
                  <a:pt x="116" y="36"/>
                  <a:pt x="116" y="36"/>
                </a:cubicBezTo>
                <a:cubicBezTo>
                  <a:pt x="117" y="39"/>
                  <a:pt x="117" y="39"/>
                  <a:pt x="117" y="39"/>
                </a:cubicBezTo>
                <a:cubicBezTo>
                  <a:pt x="117" y="40"/>
                  <a:pt x="117" y="40"/>
                  <a:pt x="117" y="40"/>
                </a:cubicBezTo>
                <a:cubicBezTo>
                  <a:pt x="116" y="40"/>
                  <a:pt x="116" y="40"/>
                  <a:pt x="116" y="40"/>
                </a:cubicBezTo>
                <a:cubicBezTo>
                  <a:pt x="113" y="39"/>
                  <a:pt x="113" y="39"/>
                  <a:pt x="113" y="39"/>
                </a:cubicBezTo>
                <a:cubicBezTo>
                  <a:pt x="112" y="39"/>
                  <a:pt x="112" y="39"/>
                  <a:pt x="112" y="39"/>
                </a:cubicBezTo>
                <a:cubicBezTo>
                  <a:pt x="107" y="39"/>
                  <a:pt x="107" y="39"/>
                  <a:pt x="107" y="39"/>
                </a:cubicBezTo>
                <a:cubicBezTo>
                  <a:pt x="99" y="42"/>
                  <a:pt x="99" y="42"/>
                  <a:pt x="99" y="42"/>
                </a:cubicBezTo>
                <a:cubicBezTo>
                  <a:pt x="94" y="43"/>
                  <a:pt x="94" y="43"/>
                  <a:pt x="94" y="43"/>
                </a:cubicBezTo>
                <a:cubicBezTo>
                  <a:pt x="92" y="42"/>
                  <a:pt x="92" y="42"/>
                  <a:pt x="92" y="42"/>
                </a:cubicBezTo>
                <a:cubicBezTo>
                  <a:pt x="84" y="40"/>
                  <a:pt x="84" y="40"/>
                  <a:pt x="84" y="40"/>
                </a:cubicBezTo>
                <a:cubicBezTo>
                  <a:pt x="77" y="36"/>
                  <a:pt x="77" y="36"/>
                  <a:pt x="77" y="36"/>
                </a:cubicBezTo>
                <a:cubicBezTo>
                  <a:pt x="74" y="34"/>
                  <a:pt x="74" y="34"/>
                  <a:pt x="74" y="34"/>
                </a:cubicBezTo>
                <a:cubicBezTo>
                  <a:pt x="72" y="32"/>
                  <a:pt x="72" y="32"/>
                  <a:pt x="72" y="32"/>
                </a:cubicBezTo>
                <a:cubicBezTo>
                  <a:pt x="67" y="30"/>
                  <a:pt x="67" y="30"/>
                  <a:pt x="67" y="30"/>
                </a:cubicBezTo>
                <a:cubicBezTo>
                  <a:pt x="61" y="29"/>
                  <a:pt x="61" y="29"/>
                  <a:pt x="61" y="29"/>
                </a:cubicBezTo>
                <a:cubicBezTo>
                  <a:pt x="59" y="27"/>
                  <a:pt x="59" y="27"/>
                  <a:pt x="59" y="27"/>
                </a:cubicBezTo>
                <a:cubicBezTo>
                  <a:pt x="59" y="24"/>
                  <a:pt x="59" y="24"/>
                  <a:pt x="59" y="24"/>
                </a:cubicBezTo>
                <a:cubicBezTo>
                  <a:pt x="56" y="19"/>
                  <a:pt x="56" y="19"/>
                  <a:pt x="56" y="19"/>
                </a:cubicBezTo>
                <a:cubicBezTo>
                  <a:pt x="54" y="17"/>
                  <a:pt x="54" y="17"/>
                  <a:pt x="54" y="17"/>
                </a:cubicBezTo>
                <a:cubicBezTo>
                  <a:pt x="50" y="14"/>
                  <a:pt x="50" y="14"/>
                  <a:pt x="50" y="14"/>
                </a:cubicBezTo>
                <a:cubicBezTo>
                  <a:pt x="47" y="13"/>
                  <a:pt x="47" y="13"/>
                  <a:pt x="47" y="13"/>
                </a:cubicBezTo>
                <a:cubicBezTo>
                  <a:pt x="46" y="12"/>
                  <a:pt x="46" y="12"/>
                  <a:pt x="46" y="12"/>
                </a:cubicBezTo>
                <a:cubicBezTo>
                  <a:pt x="47" y="10"/>
                  <a:pt x="47" y="10"/>
                  <a:pt x="47" y="10"/>
                </a:cubicBezTo>
                <a:cubicBezTo>
                  <a:pt x="49" y="10"/>
                  <a:pt x="49" y="10"/>
                  <a:pt x="49" y="10"/>
                </a:cubicBezTo>
                <a:cubicBezTo>
                  <a:pt x="47" y="9"/>
                  <a:pt x="47" y="9"/>
                  <a:pt x="47" y="9"/>
                </a:cubicBezTo>
                <a:cubicBezTo>
                  <a:pt x="47" y="6"/>
                  <a:pt x="47" y="6"/>
                  <a:pt x="47" y="6"/>
                </a:cubicBezTo>
                <a:cubicBezTo>
                  <a:pt x="49" y="4"/>
                  <a:pt x="49" y="4"/>
                  <a:pt x="49" y="4"/>
                </a:cubicBezTo>
                <a:cubicBezTo>
                  <a:pt x="46" y="2"/>
                  <a:pt x="46" y="2"/>
                  <a:pt x="46" y="2"/>
                </a:cubicBezTo>
                <a:cubicBezTo>
                  <a:pt x="43" y="0"/>
                  <a:pt x="43" y="0"/>
                  <a:pt x="43" y="0"/>
                </a:cubicBezTo>
                <a:cubicBezTo>
                  <a:pt x="41" y="2"/>
                  <a:pt x="41" y="2"/>
                  <a:pt x="41" y="2"/>
                </a:cubicBezTo>
                <a:cubicBezTo>
                  <a:pt x="37" y="4"/>
                  <a:pt x="37" y="4"/>
                  <a:pt x="37" y="4"/>
                </a:cubicBezTo>
                <a:cubicBezTo>
                  <a:pt x="36" y="6"/>
                  <a:pt x="36" y="6"/>
                  <a:pt x="36" y="6"/>
                </a:cubicBezTo>
                <a:cubicBezTo>
                  <a:pt x="34" y="7"/>
                  <a:pt x="34" y="7"/>
                  <a:pt x="34" y="7"/>
                </a:cubicBezTo>
                <a:cubicBezTo>
                  <a:pt x="30" y="11"/>
                  <a:pt x="30" y="11"/>
                  <a:pt x="30" y="11"/>
                </a:cubicBezTo>
                <a:cubicBezTo>
                  <a:pt x="29" y="12"/>
                  <a:pt x="29" y="12"/>
                  <a:pt x="29" y="12"/>
                </a:cubicBezTo>
                <a:cubicBezTo>
                  <a:pt x="27" y="12"/>
                  <a:pt x="27" y="12"/>
                  <a:pt x="27" y="12"/>
                </a:cubicBezTo>
                <a:cubicBezTo>
                  <a:pt x="26" y="12"/>
                  <a:pt x="26" y="12"/>
                  <a:pt x="26" y="12"/>
                </a:cubicBezTo>
                <a:cubicBezTo>
                  <a:pt x="21" y="12"/>
                  <a:pt x="21" y="12"/>
                  <a:pt x="21" y="12"/>
                </a:cubicBezTo>
                <a:cubicBezTo>
                  <a:pt x="18" y="10"/>
                  <a:pt x="18" y="10"/>
                  <a:pt x="18" y="10"/>
                </a:cubicBezTo>
                <a:cubicBezTo>
                  <a:pt x="16" y="8"/>
                  <a:pt x="16" y="8"/>
                  <a:pt x="16" y="8"/>
                </a:cubicBezTo>
                <a:cubicBezTo>
                  <a:pt x="14" y="7"/>
                  <a:pt x="14" y="7"/>
                  <a:pt x="14" y="7"/>
                </a:cubicBezTo>
                <a:cubicBezTo>
                  <a:pt x="11" y="4"/>
                  <a:pt x="11" y="4"/>
                  <a:pt x="11" y="4"/>
                </a:cubicBezTo>
                <a:cubicBezTo>
                  <a:pt x="8" y="2"/>
                  <a:pt x="8" y="2"/>
                  <a:pt x="8" y="2"/>
                </a:cubicBezTo>
                <a:cubicBezTo>
                  <a:pt x="7" y="1"/>
                  <a:pt x="7" y="1"/>
                  <a:pt x="7" y="1"/>
                </a:cubicBezTo>
                <a:cubicBezTo>
                  <a:pt x="6" y="0"/>
                  <a:pt x="6" y="0"/>
                  <a:pt x="6" y="0"/>
                </a:cubicBezTo>
                <a:cubicBezTo>
                  <a:pt x="4" y="2"/>
                  <a:pt x="4" y="2"/>
                  <a:pt x="4" y="2"/>
                </a:cubicBezTo>
                <a:cubicBezTo>
                  <a:pt x="4" y="4"/>
                  <a:pt x="4" y="4"/>
                  <a:pt x="4" y="4"/>
                </a:cubicBezTo>
                <a:cubicBezTo>
                  <a:pt x="0" y="4"/>
                  <a:pt x="0" y="4"/>
                  <a:pt x="0" y="4"/>
                </a:cubicBezTo>
                <a:cubicBezTo>
                  <a:pt x="3" y="9"/>
                  <a:pt x="3" y="9"/>
                  <a:pt x="3" y="9"/>
                </a:cubicBezTo>
                <a:cubicBezTo>
                  <a:pt x="4" y="13"/>
                  <a:pt x="4" y="13"/>
                  <a:pt x="4" y="13"/>
                </a:cubicBezTo>
                <a:cubicBezTo>
                  <a:pt x="6" y="16"/>
                  <a:pt x="6" y="16"/>
                  <a:pt x="6" y="16"/>
                </a:cubicBezTo>
                <a:cubicBezTo>
                  <a:pt x="6" y="19"/>
                  <a:pt x="6" y="19"/>
                  <a:pt x="6" y="19"/>
                </a:cubicBezTo>
                <a:cubicBezTo>
                  <a:pt x="7" y="19"/>
                  <a:pt x="7" y="19"/>
                  <a:pt x="7" y="19"/>
                </a:cubicBezTo>
                <a:cubicBezTo>
                  <a:pt x="6" y="22"/>
                  <a:pt x="6" y="22"/>
                  <a:pt x="6" y="22"/>
                </a:cubicBezTo>
                <a:cubicBezTo>
                  <a:pt x="6" y="24"/>
                  <a:pt x="6" y="24"/>
                  <a:pt x="6" y="24"/>
                </a:cubicBezTo>
                <a:cubicBezTo>
                  <a:pt x="7" y="26"/>
                  <a:pt x="7" y="26"/>
                  <a:pt x="7" y="26"/>
                </a:cubicBezTo>
                <a:cubicBezTo>
                  <a:pt x="8" y="26"/>
                  <a:pt x="8" y="26"/>
                  <a:pt x="8" y="26"/>
                </a:cubicBezTo>
                <a:cubicBezTo>
                  <a:pt x="10" y="29"/>
                  <a:pt x="10" y="29"/>
                  <a:pt x="10" y="29"/>
                </a:cubicBezTo>
                <a:cubicBezTo>
                  <a:pt x="10" y="32"/>
                  <a:pt x="10" y="32"/>
                  <a:pt x="10" y="32"/>
                </a:cubicBezTo>
                <a:cubicBezTo>
                  <a:pt x="13" y="33"/>
                  <a:pt x="13" y="33"/>
                  <a:pt x="13" y="33"/>
                </a:cubicBezTo>
                <a:cubicBezTo>
                  <a:pt x="13" y="34"/>
                  <a:pt x="13" y="34"/>
                  <a:pt x="13" y="34"/>
                </a:cubicBezTo>
                <a:cubicBezTo>
                  <a:pt x="14" y="37"/>
                  <a:pt x="14" y="37"/>
                  <a:pt x="14" y="37"/>
                </a:cubicBezTo>
                <a:cubicBezTo>
                  <a:pt x="16" y="40"/>
                  <a:pt x="16" y="40"/>
                  <a:pt x="16" y="40"/>
                </a:cubicBezTo>
                <a:cubicBezTo>
                  <a:pt x="17" y="42"/>
                  <a:pt x="17" y="42"/>
                  <a:pt x="17" y="42"/>
                </a:cubicBezTo>
                <a:cubicBezTo>
                  <a:pt x="17" y="43"/>
                  <a:pt x="17" y="43"/>
                  <a:pt x="17" y="43"/>
                </a:cubicBezTo>
                <a:cubicBezTo>
                  <a:pt x="17" y="45"/>
                  <a:pt x="17" y="45"/>
                  <a:pt x="17" y="45"/>
                </a:cubicBezTo>
                <a:cubicBezTo>
                  <a:pt x="20" y="47"/>
                  <a:pt x="20" y="47"/>
                  <a:pt x="20" y="47"/>
                </a:cubicBezTo>
                <a:cubicBezTo>
                  <a:pt x="21" y="49"/>
                  <a:pt x="21" y="49"/>
                  <a:pt x="21" y="49"/>
                </a:cubicBezTo>
                <a:cubicBezTo>
                  <a:pt x="21" y="50"/>
                  <a:pt x="21" y="50"/>
                  <a:pt x="21" y="50"/>
                </a:cubicBezTo>
                <a:cubicBezTo>
                  <a:pt x="24" y="52"/>
                  <a:pt x="24" y="52"/>
                  <a:pt x="24" y="52"/>
                </a:cubicBezTo>
                <a:cubicBezTo>
                  <a:pt x="26" y="53"/>
                  <a:pt x="26" y="53"/>
                  <a:pt x="26" y="53"/>
                </a:cubicBezTo>
                <a:cubicBezTo>
                  <a:pt x="29" y="53"/>
                  <a:pt x="29" y="53"/>
                  <a:pt x="29" y="53"/>
                </a:cubicBezTo>
                <a:cubicBezTo>
                  <a:pt x="30" y="53"/>
                  <a:pt x="30" y="53"/>
                  <a:pt x="30" y="53"/>
                </a:cubicBezTo>
                <a:cubicBezTo>
                  <a:pt x="33" y="53"/>
                  <a:pt x="33" y="53"/>
                  <a:pt x="33" y="53"/>
                </a:cubicBezTo>
                <a:cubicBezTo>
                  <a:pt x="31" y="55"/>
                  <a:pt x="31" y="55"/>
                  <a:pt x="31" y="55"/>
                </a:cubicBezTo>
                <a:cubicBezTo>
                  <a:pt x="30" y="56"/>
                  <a:pt x="30" y="56"/>
                  <a:pt x="30" y="56"/>
                </a:cubicBezTo>
                <a:cubicBezTo>
                  <a:pt x="30" y="57"/>
                  <a:pt x="30" y="57"/>
                  <a:pt x="30" y="57"/>
                </a:cubicBezTo>
                <a:cubicBezTo>
                  <a:pt x="30" y="59"/>
                  <a:pt x="30" y="59"/>
                  <a:pt x="30" y="59"/>
                </a:cubicBezTo>
                <a:cubicBezTo>
                  <a:pt x="31" y="62"/>
                  <a:pt x="31" y="62"/>
                  <a:pt x="31" y="62"/>
                </a:cubicBezTo>
                <a:cubicBezTo>
                  <a:pt x="31" y="63"/>
                  <a:pt x="31" y="63"/>
                  <a:pt x="31" y="63"/>
                </a:cubicBezTo>
                <a:cubicBezTo>
                  <a:pt x="30" y="63"/>
                  <a:pt x="30" y="63"/>
                  <a:pt x="30" y="63"/>
                </a:cubicBezTo>
                <a:cubicBezTo>
                  <a:pt x="29" y="65"/>
                  <a:pt x="29" y="65"/>
                  <a:pt x="29" y="65"/>
                </a:cubicBezTo>
                <a:cubicBezTo>
                  <a:pt x="29" y="66"/>
                  <a:pt x="29" y="66"/>
                  <a:pt x="29" y="66"/>
                </a:cubicBezTo>
                <a:cubicBezTo>
                  <a:pt x="27" y="67"/>
                  <a:pt x="27" y="67"/>
                  <a:pt x="27" y="67"/>
                </a:cubicBezTo>
                <a:cubicBezTo>
                  <a:pt x="27" y="69"/>
                  <a:pt x="27" y="69"/>
                  <a:pt x="27" y="69"/>
                </a:cubicBezTo>
                <a:cubicBezTo>
                  <a:pt x="29" y="70"/>
                  <a:pt x="29" y="70"/>
                  <a:pt x="29" y="70"/>
                </a:cubicBezTo>
                <a:cubicBezTo>
                  <a:pt x="26" y="70"/>
                  <a:pt x="26" y="70"/>
                  <a:pt x="26" y="70"/>
                </a:cubicBezTo>
                <a:cubicBezTo>
                  <a:pt x="26" y="72"/>
                  <a:pt x="26" y="72"/>
                  <a:pt x="26" y="72"/>
                </a:cubicBezTo>
                <a:cubicBezTo>
                  <a:pt x="26" y="73"/>
                  <a:pt x="26" y="73"/>
                  <a:pt x="26" y="73"/>
                </a:cubicBezTo>
                <a:cubicBezTo>
                  <a:pt x="27" y="75"/>
                  <a:pt x="27" y="75"/>
                  <a:pt x="27" y="75"/>
                </a:cubicBezTo>
                <a:cubicBezTo>
                  <a:pt x="27" y="76"/>
                  <a:pt x="27" y="76"/>
                  <a:pt x="27" y="76"/>
                </a:cubicBezTo>
                <a:cubicBezTo>
                  <a:pt x="26" y="78"/>
                  <a:pt x="26" y="78"/>
                  <a:pt x="26" y="78"/>
                </a:cubicBezTo>
                <a:cubicBezTo>
                  <a:pt x="26" y="79"/>
                  <a:pt x="26" y="79"/>
                  <a:pt x="26" y="79"/>
                </a:cubicBezTo>
                <a:cubicBezTo>
                  <a:pt x="29" y="82"/>
                  <a:pt x="29" y="82"/>
                  <a:pt x="29" y="82"/>
                </a:cubicBezTo>
                <a:cubicBezTo>
                  <a:pt x="30" y="83"/>
                  <a:pt x="30" y="83"/>
                  <a:pt x="30" y="83"/>
                </a:cubicBezTo>
                <a:cubicBezTo>
                  <a:pt x="33" y="86"/>
                  <a:pt x="33" y="86"/>
                  <a:pt x="33" y="86"/>
                </a:cubicBezTo>
                <a:cubicBezTo>
                  <a:pt x="36" y="89"/>
                  <a:pt x="36" y="89"/>
                  <a:pt x="36" y="89"/>
                </a:cubicBezTo>
                <a:cubicBezTo>
                  <a:pt x="34" y="90"/>
                  <a:pt x="34" y="90"/>
                  <a:pt x="34" y="90"/>
                </a:cubicBezTo>
                <a:cubicBezTo>
                  <a:pt x="36" y="92"/>
                  <a:pt x="36" y="92"/>
                  <a:pt x="36" y="92"/>
                </a:cubicBezTo>
                <a:cubicBezTo>
                  <a:pt x="39" y="93"/>
                  <a:pt x="39" y="93"/>
                  <a:pt x="39" y="93"/>
                </a:cubicBezTo>
                <a:cubicBezTo>
                  <a:pt x="41" y="95"/>
                  <a:pt x="41" y="95"/>
                  <a:pt x="41" y="95"/>
                </a:cubicBezTo>
                <a:cubicBezTo>
                  <a:pt x="44" y="98"/>
                  <a:pt x="44" y="98"/>
                  <a:pt x="44" y="98"/>
                </a:cubicBezTo>
                <a:cubicBezTo>
                  <a:pt x="46" y="99"/>
                  <a:pt x="46" y="99"/>
                  <a:pt x="46" y="99"/>
                </a:cubicBezTo>
                <a:cubicBezTo>
                  <a:pt x="47" y="99"/>
                  <a:pt x="47" y="99"/>
                  <a:pt x="47" y="99"/>
                </a:cubicBezTo>
                <a:cubicBezTo>
                  <a:pt x="50" y="100"/>
                  <a:pt x="50" y="100"/>
                  <a:pt x="50" y="100"/>
                </a:cubicBezTo>
                <a:cubicBezTo>
                  <a:pt x="52" y="101"/>
                  <a:pt x="52" y="101"/>
                  <a:pt x="52" y="101"/>
                </a:cubicBezTo>
                <a:cubicBezTo>
                  <a:pt x="53" y="103"/>
                  <a:pt x="53" y="103"/>
                  <a:pt x="53" y="103"/>
                </a:cubicBezTo>
                <a:cubicBezTo>
                  <a:pt x="56" y="108"/>
                  <a:pt x="56" y="108"/>
                  <a:pt x="56" y="108"/>
                </a:cubicBezTo>
                <a:cubicBezTo>
                  <a:pt x="56" y="109"/>
                  <a:pt x="56" y="109"/>
                  <a:pt x="56" y="109"/>
                </a:cubicBezTo>
                <a:cubicBezTo>
                  <a:pt x="56" y="110"/>
                  <a:pt x="56" y="110"/>
                  <a:pt x="56" y="110"/>
                </a:cubicBezTo>
                <a:cubicBezTo>
                  <a:pt x="56" y="113"/>
                  <a:pt x="56" y="113"/>
                  <a:pt x="56" y="113"/>
                </a:cubicBezTo>
                <a:cubicBezTo>
                  <a:pt x="56" y="116"/>
                  <a:pt x="56" y="116"/>
                  <a:pt x="56" y="116"/>
                </a:cubicBezTo>
                <a:cubicBezTo>
                  <a:pt x="56" y="118"/>
                  <a:pt x="56" y="118"/>
                  <a:pt x="56" y="118"/>
                </a:cubicBezTo>
                <a:cubicBezTo>
                  <a:pt x="57" y="119"/>
                  <a:pt x="57" y="119"/>
                  <a:pt x="57" y="119"/>
                </a:cubicBezTo>
                <a:cubicBezTo>
                  <a:pt x="59" y="119"/>
                  <a:pt x="59" y="119"/>
                  <a:pt x="59" y="119"/>
                </a:cubicBezTo>
                <a:cubicBezTo>
                  <a:pt x="60" y="119"/>
                  <a:pt x="60" y="119"/>
                  <a:pt x="60" y="119"/>
                </a:cubicBezTo>
                <a:cubicBezTo>
                  <a:pt x="60" y="121"/>
                  <a:pt x="60" y="121"/>
                  <a:pt x="60" y="121"/>
                </a:cubicBezTo>
                <a:cubicBezTo>
                  <a:pt x="60" y="122"/>
                  <a:pt x="60" y="122"/>
                  <a:pt x="60" y="122"/>
                </a:cubicBezTo>
                <a:cubicBezTo>
                  <a:pt x="60" y="123"/>
                  <a:pt x="60" y="123"/>
                  <a:pt x="60" y="123"/>
                </a:cubicBezTo>
                <a:cubicBezTo>
                  <a:pt x="60" y="125"/>
                  <a:pt x="60" y="125"/>
                  <a:pt x="60" y="125"/>
                </a:cubicBezTo>
                <a:cubicBezTo>
                  <a:pt x="61" y="126"/>
                  <a:pt x="61" y="126"/>
                  <a:pt x="61" y="126"/>
                </a:cubicBezTo>
                <a:cubicBezTo>
                  <a:pt x="63" y="128"/>
                  <a:pt x="63" y="128"/>
                  <a:pt x="63" y="128"/>
                </a:cubicBezTo>
                <a:cubicBezTo>
                  <a:pt x="64" y="131"/>
                  <a:pt x="64" y="131"/>
                  <a:pt x="64" y="131"/>
                </a:cubicBezTo>
                <a:cubicBezTo>
                  <a:pt x="66" y="132"/>
                  <a:pt x="66" y="132"/>
                  <a:pt x="66" y="132"/>
                </a:cubicBezTo>
                <a:cubicBezTo>
                  <a:pt x="67" y="133"/>
                  <a:pt x="67" y="133"/>
                  <a:pt x="67" y="133"/>
                </a:cubicBezTo>
                <a:cubicBezTo>
                  <a:pt x="69" y="133"/>
                  <a:pt x="69" y="133"/>
                  <a:pt x="69" y="133"/>
                </a:cubicBezTo>
                <a:cubicBezTo>
                  <a:pt x="69" y="132"/>
                  <a:pt x="69" y="132"/>
                  <a:pt x="69" y="132"/>
                </a:cubicBezTo>
                <a:cubicBezTo>
                  <a:pt x="72" y="132"/>
                  <a:pt x="72" y="132"/>
                  <a:pt x="72" y="132"/>
                </a:cubicBezTo>
                <a:cubicBezTo>
                  <a:pt x="72" y="131"/>
                  <a:pt x="72" y="131"/>
                  <a:pt x="72" y="131"/>
                </a:cubicBezTo>
                <a:cubicBezTo>
                  <a:pt x="72" y="128"/>
                  <a:pt x="72" y="128"/>
                  <a:pt x="72" y="128"/>
                </a:cubicBezTo>
                <a:cubicBezTo>
                  <a:pt x="72" y="126"/>
                  <a:pt x="72" y="126"/>
                  <a:pt x="72" y="126"/>
                </a:cubicBezTo>
                <a:cubicBezTo>
                  <a:pt x="73" y="126"/>
                  <a:pt x="73" y="126"/>
                  <a:pt x="73" y="126"/>
                </a:cubicBezTo>
                <a:cubicBezTo>
                  <a:pt x="74" y="128"/>
                  <a:pt x="74" y="128"/>
                  <a:pt x="74" y="128"/>
                </a:cubicBezTo>
                <a:cubicBezTo>
                  <a:pt x="72" y="128"/>
                  <a:pt x="72" y="128"/>
                  <a:pt x="72" y="128"/>
                </a:cubicBezTo>
                <a:cubicBezTo>
                  <a:pt x="73" y="129"/>
                  <a:pt x="73" y="129"/>
                  <a:pt x="73" y="129"/>
                </a:cubicBezTo>
                <a:cubicBezTo>
                  <a:pt x="74" y="131"/>
                  <a:pt x="74" y="131"/>
                  <a:pt x="74" y="131"/>
                </a:cubicBezTo>
                <a:cubicBezTo>
                  <a:pt x="75" y="132"/>
                  <a:pt x="75" y="132"/>
                  <a:pt x="75" y="132"/>
                </a:cubicBezTo>
                <a:cubicBezTo>
                  <a:pt x="76" y="132"/>
                  <a:pt x="76" y="132"/>
                  <a:pt x="76" y="132"/>
                </a:cubicBezTo>
                <a:cubicBezTo>
                  <a:pt x="77" y="131"/>
                  <a:pt x="77" y="131"/>
                  <a:pt x="77" y="131"/>
                </a:cubicBezTo>
                <a:cubicBezTo>
                  <a:pt x="79" y="132"/>
                  <a:pt x="79" y="132"/>
                  <a:pt x="79" y="132"/>
                </a:cubicBezTo>
                <a:cubicBezTo>
                  <a:pt x="80" y="132"/>
                  <a:pt x="80" y="132"/>
                  <a:pt x="80" y="132"/>
                </a:cubicBezTo>
                <a:cubicBezTo>
                  <a:pt x="81" y="133"/>
                  <a:pt x="81" y="133"/>
                  <a:pt x="81" y="133"/>
                </a:cubicBezTo>
                <a:cubicBezTo>
                  <a:pt x="83" y="137"/>
                  <a:pt x="83" y="137"/>
                  <a:pt x="83" y="137"/>
                </a:cubicBezTo>
                <a:cubicBezTo>
                  <a:pt x="84" y="136"/>
                  <a:pt x="84" y="136"/>
                  <a:pt x="84" y="136"/>
                </a:cubicBezTo>
                <a:cubicBezTo>
                  <a:pt x="86" y="137"/>
                  <a:pt x="86" y="137"/>
                  <a:pt x="86" y="137"/>
                </a:cubicBezTo>
                <a:cubicBezTo>
                  <a:pt x="87" y="138"/>
                  <a:pt x="87" y="138"/>
                  <a:pt x="87" y="138"/>
                </a:cubicBezTo>
                <a:cubicBezTo>
                  <a:pt x="85" y="139"/>
                  <a:pt x="85" y="139"/>
                  <a:pt x="85" y="139"/>
                </a:cubicBezTo>
                <a:cubicBezTo>
                  <a:pt x="83" y="138"/>
                  <a:pt x="83" y="138"/>
                  <a:pt x="83" y="138"/>
                </a:cubicBezTo>
                <a:cubicBezTo>
                  <a:pt x="87" y="145"/>
                  <a:pt x="87" y="145"/>
                  <a:pt x="87" y="145"/>
                </a:cubicBezTo>
                <a:cubicBezTo>
                  <a:pt x="88" y="145"/>
                  <a:pt x="88" y="145"/>
                  <a:pt x="88" y="145"/>
                </a:cubicBezTo>
                <a:cubicBezTo>
                  <a:pt x="89" y="144"/>
                  <a:pt x="89" y="144"/>
                  <a:pt x="89" y="144"/>
                </a:cubicBezTo>
                <a:cubicBezTo>
                  <a:pt x="92" y="145"/>
                  <a:pt x="92" y="145"/>
                  <a:pt x="92" y="145"/>
                </a:cubicBezTo>
                <a:cubicBezTo>
                  <a:pt x="93" y="145"/>
                  <a:pt x="93" y="145"/>
                  <a:pt x="93" y="145"/>
                </a:cubicBezTo>
                <a:cubicBezTo>
                  <a:pt x="94" y="145"/>
                  <a:pt x="94" y="145"/>
                  <a:pt x="94" y="145"/>
                </a:cubicBezTo>
                <a:cubicBezTo>
                  <a:pt x="96" y="146"/>
                  <a:pt x="96" y="146"/>
                  <a:pt x="96" y="146"/>
                </a:cubicBezTo>
                <a:cubicBezTo>
                  <a:pt x="94" y="146"/>
                  <a:pt x="94" y="146"/>
                  <a:pt x="94" y="146"/>
                </a:cubicBezTo>
                <a:cubicBezTo>
                  <a:pt x="92" y="147"/>
                  <a:pt x="92" y="147"/>
                  <a:pt x="92" y="147"/>
                </a:cubicBezTo>
                <a:cubicBezTo>
                  <a:pt x="90" y="147"/>
                  <a:pt x="90" y="147"/>
                  <a:pt x="90" y="147"/>
                </a:cubicBezTo>
                <a:cubicBezTo>
                  <a:pt x="88" y="150"/>
                  <a:pt x="88" y="150"/>
                  <a:pt x="88" y="150"/>
                </a:cubicBezTo>
                <a:cubicBezTo>
                  <a:pt x="87" y="152"/>
                  <a:pt x="87" y="152"/>
                  <a:pt x="87" y="152"/>
                </a:cubicBezTo>
                <a:cubicBezTo>
                  <a:pt x="89" y="154"/>
                  <a:pt x="89" y="154"/>
                  <a:pt x="89" y="154"/>
                </a:cubicBezTo>
                <a:cubicBezTo>
                  <a:pt x="92" y="156"/>
                  <a:pt x="92" y="156"/>
                  <a:pt x="92" y="156"/>
                </a:cubicBezTo>
                <a:cubicBezTo>
                  <a:pt x="93" y="158"/>
                  <a:pt x="93" y="158"/>
                  <a:pt x="93" y="158"/>
                </a:cubicBezTo>
                <a:cubicBezTo>
                  <a:pt x="92" y="161"/>
                  <a:pt x="92" y="161"/>
                  <a:pt x="92" y="161"/>
                </a:cubicBezTo>
                <a:cubicBezTo>
                  <a:pt x="92" y="163"/>
                  <a:pt x="92" y="163"/>
                  <a:pt x="92" y="163"/>
                </a:cubicBezTo>
                <a:cubicBezTo>
                  <a:pt x="93" y="164"/>
                  <a:pt x="93" y="164"/>
                  <a:pt x="93" y="164"/>
                </a:cubicBezTo>
                <a:cubicBezTo>
                  <a:pt x="95" y="165"/>
                  <a:pt x="95" y="165"/>
                  <a:pt x="95" y="165"/>
                </a:cubicBezTo>
                <a:cubicBezTo>
                  <a:pt x="96" y="163"/>
                  <a:pt x="96" y="163"/>
                  <a:pt x="96" y="163"/>
                </a:cubicBezTo>
                <a:cubicBezTo>
                  <a:pt x="97" y="162"/>
                  <a:pt x="97" y="162"/>
                  <a:pt x="97" y="162"/>
                </a:cubicBezTo>
                <a:cubicBezTo>
                  <a:pt x="97" y="163"/>
                  <a:pt x="97" y="163"/>
                  <a:pt x="97" y="163"/>
                </a:cubicBezTo>
                <a:cubicBezTo>
                  <a:pt x="99" y="164"/>
                  <a:pt x="99" y="164"/>
                  <a:pt x="99" y="164"/>
                </a:cubicBezTo>
                <a:cubicBezTo>
                  <a:pt x="100" y="169"/>
                  <a:pt x="100" y="169"/>
                  <a:pt x="100" y="169"/>
                </a:cubicBezTo>
                <a:cubicBezTo>
                  <a:pt x="101" y="169"/>
                  <a:pt x="101" y="169"/>
                  <a:pt x="101" y="169"/>
                </a:cubicBezTo>
                <a:cubicBezTo>
                  <a:pt x="102" y="165"/>
                  <a:pt x="102" y="165"/>
                  <a:pt x="102" y="165"/>
                </a:cubicBezTo>
                <a:cubicBezTo>
                  <a:pt x="103" y="165"/>
                  <a:pt x="103" y="165"/>
                  <a:pt x="103" y="165"/>
                </a:cubicBezTo>
                <a:cubicBezTo>
                  <a:pt x="104" y="166"/>
                  <a:pt x="104" y="166"/>
                  <a:pt x="104" y="166"/>
                </a:cubicBezTo>
                <a:cubicBezTo>
                  <a:pt x="106" y="168"/>
                  <a:pt x="106" y="168"/>
                  <a:pt x="106" y="168"/>
                </a:cubicBezTo>
                <a:cubicBezTo>
                  <a:pt x="107" y="169"/>
                  <a:pt x="107" y="169"/>
                  <a:pt x="107" y="169"/>
                </a:cubicBezTo>
                <a:cubicBezTo>
                  <a:pt x="106" y="162"/>
                  <a:pt x="106" y="162"/>
                  <a:pt x="106" y="162"/>
                </a:cubicBezTo>
                <a:cubicBezTo>
                  <a:pt x="107" y="162"/>
                  <a:pt x="107" y="162"/>
                  <a:pt x="107" y="162"/>
                </a:cubicBezTo>
                <a:cubicBezTo>
                  <a:pt x="110" y="162"/>
                  <a:pt x="110" y="162"/>
                  <a:pt x="110" y="162"/>
                </a:cubicBezTo>
                <a:cubicBezTo>
                  <a:pt x="113" y="165"/>
                  <a:pt x="113" y="165"/>
                  <a:pt x="113" y="165"/>
                </a:cubicBezTo>
                <a:cubicBezTo>
                  <a:pt x="117" y="166"/>
                  <a:pt x="117" y="166"/>
                  <a:pt x="117" y="166"/>
                </a:cubicBezTo>
                <a:cubicBezTo>
                  <a:pt x="119" y="168"/>
                  <a:pt x="119" y="168"/>
                  <a:pt x="119" y="168"/>
                </a:cubicBezTo>
                <a:cubicBezTo>
                  <a:pt x="117" y="169"/>
                  <a:pt x="117" y="169"/>
                  <a:pt x="117" y="169"/>
                </a:cubicBezTo>
                <a:cubicBezTo>
                  <a:pt x="125" y="172"/>
                  <a:pt x="125" y="172"/>
                  <a:pt x="125" y="172"/>
                </a:cubicBezTo>
                <a:cubicBezTo>
                  <a:pt x="127" y="174"/>
                  <a:pt x="127" y="174"/>
                  <a:pt x="127" y="174"/>
                </a:cubicBezTo>
                <a:cubicBezTo>
                  <a:pt x="129" y="175"/>
                  <a:pt x="129" y="175"/>
                  <a:pt x="129" y="175"/>
                </a:cubicBezTo>
                <a:cubicBezTo>
                  <a:pt x="132" y="176"/>
                  <a:pt x="132" y="176"/>
                  <a:pt x="132" y="176"/>
                </a:cubicBezTo>
                <a:cubicBezTo>
                  <a:pt x="133" y="178"/>
                  <a:pt x="133" y="178"/>
                  <a:pt x="133" y="178"/>
                </a:cubicBezTo>
                <a:cubicBezTo>
                  <a:pt x="137" y="178"/>
                  <a:pt x="137" y="178"/>
                  <a:pt x="137" y="178"/>
                </a:cubicBezTo>
                <a:cubicBezTo>
                  <a:pt x="142" y="179"/>
                  <a:pt x="142" y="179"/>
                  <a:pt x="142" y="179"/>
                </a:cubicBezTo>
                <a:cubicBezTo>
                  <a:pt x="143" y="181"/>
                  <a:pt x="143" y="181"/>
                  <a:pt x="143" y="181"/>
                </a:cubicBezTo>
                <a:cubicBezTo>
                  <a:pt x="146" y="181"/>
                  <a:pt x="146" y="181"/>
                  <a:pt x="146" y="181"/>
                </a:cubicBezTo>
                <a:cubicBezTo>
                  <a:pt x="148" y="178"/>
                  <a:pt x="148" y="178"/>
                  <a:pt x="148" y="178"/>
                </a:cubicBezTo>
                <a:cubicBezTo>
                  <a:pt x="150" y="176"/>
                  <a:pt x="150" y="176"/>
                  <a:pt x="150" y="176"/>
                </a:cubicBezTo>
                <a:cubicBezTo>
                  <a:pt x="152" y="176"/>
                  <a:pt x="152" y="176"/>
                  <a:pt x="152" y="176"/>
                </a:cubicBezTo>
                <a:cubicBezTo>
                  <a:pt x="153" y="176"/>
                  <a:pt x="153" y="176"/>
                  <a:pt x="153" y="176"/>
                </a:cubicBezTo>
                <a:cubicBezTo>
                  <a:pt x="153" y="175"/>
                  <a:pt x="153" y="175"/>
                  <a:pt x="153" y="175"/>
                </a:cubicBezTo>
                <a:cubicBezTo>
                  <a:pt x="155" y="175"/>
                  <a:pt x="155" y="175"/>
                  <a:pt x="155" y="175"/>
                </a:cubicBezTo>
                <a:cubicBezTo>
                  <a:pt x="156" y="174"/>
                  <a:pt x="156" y="174"/>
                  <a:pt x="156" y="174"/>
                </a:cubicBezTo>
                <a:cubicBezTo>
                  <a:pt x="159" y="172"/>
                  <a:pt x="159" y="172"/>
                  <a:pt x="159" y="172"/>
                </a:cubicBezTo>
                <a:cubicBezTo>
                  <a:pt x="162" y="171"/>
                  <a:pt x="162" y="171"/>
                  <a:pt x="162" y="171"/>
                </a:cubicBezTo>
                <a:cubicBezTo>
                  <a:pt x="165" y="172"/>
                  <a:pt x="165" y="172"/>
                  <a:pt x="165" y="172"/>
                </a:cubicBezTo>
                <a:cubicBezTo>
                  <a:pt x="168" y="172"/>
                  <a:pt x="168" y="172"/>
                  <a:pt x="168" y="172"/>
                </a:cubicBezTo>
                <a:cubicBezTo>
                  <a:pt x="170" y="175"/>
                  <a:pt x="170" y="175"/>
                  <a:pt x="170" y="175"/>
                </a:cubicBezTo>
                <a:cubicBezTo>
                  <a:pt x="170" y="178"/>
                  <a:pt x="170" y="178"/>
                  <a:pt x="170" y="178"/>
                </a:cubicBezTo>
                <a:cubicBezTo>
                  <a:pt x="172" y="184"/>
                  <a:pt x="172" y="184"/>
                  <a:pt x="172" y="184"/>
                </a:cubicBezTo>
                <a:cubicBezTo>
                  <a:pt x="173" y="188"/>
                  <a:pt x="173" y="188"/>
                  <a:pt x="173" y="188"/>
                </a:cubicBezTo>
                <a:cubicBezTo>
                  <a:pt x="175" y="189"/>
                  <a:pt x="175" y="189"/>
                  <a:pt x="175" y="189"/>
                </a:cubicBezTo>
                <a:cubicBezTo>
                  <a:pt x="179" y="191"/>
                  <a:pt x="179" y="191"/>
                  <a:pt x="179" y="191"/>
                </a:cubicBezTo>
                <a:cubicBezTo>
                  <a:pt x="180" y="191"/>
                  <a:pt x="180" y="191"/>
                  <a:pt x="180" y="191"/>
                </a:cubicBezTo>
                <a:cubicBezTo>
                  <a:pt x="180" y="192"/>
                  <a:pt x="180" y="192"/>
                  <a:pt x="180" y="192"/>
                </a:cubicBezTo>
                <a:cubicBezTo>
                  <a:pt x="182" y="192"/>
                  <a:pt x="182" y="192"/>
                  <a:pt x="182" y="192"/>
                </a:cubicBezTo>
                <a:cubicBezTo>
                  <a:pt x="183" y="192"/>
                  <a:pt x="183" y="192"/>
                  <a:pt x="183" y="192"/>
                </a:cubicBezTo>
                <a:cubicBezTo>
                  <a:pt x="185" y="194"/>
                  <a:pt x="185" y="194"/>
                  <a:pt x="185" y="194"/>
                </a:cubicBezTo>
                <a:cubicBezTo>
                  <a:pt x="186" y="194"/>
                  <a:pt x="186" y="194"/>
                  <a:pt x="186" y="194"/>
                </a:cubicBezTo>
                <a:cubicBezTo>
                  <a:pt x="189" y="194"/>
                  <a:pt x="189" y="194"/>
                  <a:pt x="189" y="194"/>
                </a:cubicBezTo>
                <a:cubicBezTo>
                  <a:pt x="192" y="194"/>
                  <a:pt x="192" y="194"/>
                  <a:pt x="192" y="194"/>
                </a:cubicBezTo>
                <a:cubicBezTo>
                  <a:pt x="193" y="194"/>
                  <a:pt x="193" y="194"/>
                  <a:pt x="193" y="194"/>
                </a:cubicBezTo>
                <a:cubicBezTo>
                  <a:pt x="196" y="195"/>
                  <a:pt x="196" y="195"/>
                  <a:pt x="196" y="195"/>
                </a:cubicBezTo>
                <a:cubicBezTo>
                  <a:pt x="198" y="195"/>
                  <a:pt x="198" y="195"/>
                  <a:pt x="198" y="195"/>
                </a:cubicBezTo>
                <a:cubicBezTo>
                  <a:pt x="202" y="195"/>
                  <a:pt x="202" y="195"/>
                  <a:pt x="202" y="195"/>
                </a:cubicBezTo>
                <a:cubicBezTo>
                  <a:pt x="206" y="196"/>
                  <a:pt x="206" y="196"/>
                  <a:pt x="206" y="196"/>
                </a:cubicBezTo>
                <a:cubicBezTo>
                  <a:pt x="212" y="196"/>
                  <a:pt x="212" y="196"/>
                  <a:pt x="212" y="196"/>
                </a:cubicBezTo>
                <a:cubicBezTo>
                  <a:pt x="213" y="195"/>
                  <a:pt x="213" y="195"/>
                  <a:pt x="213" y="195"/>
                </a:cubicBezTo>
                <a:cubicBezTo>
                  <a:pt x="215" y="196"/>
                  <a:pt x="215" y="196"/>
                  <a:pt x="215" y="196"/>
                </a:cubicBezTo>
                <a:cubicBezTo>
                  <a:pt x="216" y="198"/>
                  <a:pt x="216" y="198"/>
                  <a:pt x="216" y="198"/>
                </a:cubicBezTo>
                <a:cubicBezTo>
                  <a:pt x="219" y="198"/>
                  <a:pt x="219" y="198"/>
                  <a:pt x="219" y="198"/>
                </a:cubicBezTo>
                <a:cubicBezTo>
                  <a:pt x="222" y="199"/>
                  <a:pt x="222" y="199"/>
                  <a:pt x="222" y="199"/>
                </a:cubicBezTo>
                <a:cubicBezTo>
                  <a:pt x="225" y="199"/>
                  <a:pt x="225" y="199"/>
                  <a:pt x="225" y="199"/>
                </a:cubicBezTo>
                <a:cubicBezTo>
                  <a:pt x="225" y="198"/>
                  <a:pt x="225" y="198"/>
                  <a:pt x="225" y="198"/>
                </a:cubicBezTo>
                <a:cubicBezTo>
                  <a:pt x="226" y="198"/>
                  <a:pt x="226" y="198"/>
                  <a:pt x="226" y="198"/>
                </a:cubicBezTo>
                <a:cubicBezTo>
                  <a:pt x="226" y="195"/>
                  <a:pt x="226" y="195"/>
                  <a:pt x="226" y="195"/>
                </a:cubicBezTo>
                <a:cubicBezTo>
                  <a:pt x="228" y="189"/>
                  <a:pt x="228" y="189"/>
                  <a:pt x="228" y="189"/>
                </a:cubicBezTo>
                <a:cubicBezTo>
                  <a:pt x="229" y="184"/>
                  <a:pt x="229" y="184"/>
                  <a:pt x="229" y="184"/>
                </a:cubicBezTo>
                <a:cubicBezTo>
                  <a:pt x="231" y="182"/>
                  <a:pt x="231" y="182"/>
                  <a:pt x="231" y="182"/>
                </a:cubicBezTo>
                <a:cubicBezTo>
                  <a:pt x="232" y="182"/>
                  <a:pt x="232" y="182"/>
                  <a:pt x="232" y="182"/>
                </a:cubicBezTo>
                <a:cubicBezTo>
                  <a:pt x="232" y="181"/>
                  <a:pt x="232" y="181"/>
                  <a:pt x="232" y="181"/>
                </a:cubicBezTo>
                <a:cubicBezTo>
                  <a:pt x="234" y="181"/>
                  <a:pt x="234" y="181"/>
                  <a:pt x="234" y="181"/>
                </a:cubicBezTo>
                <a:cubicBezTo>
                  <a:pt x="236" y="179"/>
                  <a:pt x="236" y="179"/>
                  <a:pt x="236" y="179"/>
                </a:cubicBezTo>
                <a:cubicBezTo>
                  <a:pt x="241" y="179"/>
                  <a:pt x="241" y="179"/>
                  <a:pt x="241" y="179"/>
                </a:cubicBezTo>
                <a:cubicBezTo>
                  <a:pt x="242" y="178"/>
                  <a:pt x="242" y="178"/>
                  <a:pt x="242" y="178"/>
                </a:cubicBezTo>
                <a:cubicBezTo>
                  <a:pt x="244" y="178"/>
                  <a:pt x="244" y="178"/>
                  <a:pt x="244" y="178"/>
                </a:cubicBezTo>
                <a:cubicBezTo>
                  <a:pt x="244" y="174"/>
                  <a:pt x="244" y="174"/>
                  <a:pt x="244" y="174"/>
                </a:cubicBezTo>
                <a:cubicBezTo>
                  <a:pt x="244" y="171"/>
                  <a:pt x="244" y="171"/>
                  <a:pt x="244" y="171"/>
                </a:cubicBezTo>
                <a:lnTo>
                  <a:pt x="242" y="171"/>
                </a:lnTo>
                <a:close/>
                <a:moveTo>
                  <a:pt x="80" y="146"/>
                </a:moveTo>
                <a:cubicBezTo>
                  <a:pt x="81" y="148"/>
                  <a:pt x="81" y="148"/>
                  <a:pt x="81" y="148"/>
                </a:cubicBezTo>
                <a:cubicBezTo>
                  <a:pt x="82" y="148"/>
                  <a:pt x="82" y="148"/>
                  <a:pt x="82" y="148"/>
                </a:cubicBezTo>
                <a:cubicBezTo>
                  <a:pt x="83" y="149"/>
                  <a:pt x="83" y="149"/>
                  <a:pt x="83" y="149"/>
                </a:cubicBezTo>
                <a:cubicBezTo>
                  <a:pt x="83" y="147"/>
                  <a:pt x="83" y="147"/>
                  <a:pt x="83" y="147"/>
                </a:cubicBezTo>
                <a:cubicBezTo>
                  <a:pt x="83" y="146"/>
                  <a:pt x="83" y="146"/>
                  <a:pt x="83" y="146"/>
                </a:cubicBezTo>
                <a:cubicBezTo>
                  <a:pt x="82" y="144"/>
                  <a:pt x="82" y="144"/>
                  <a:pt x="82" y="144"/>
                </a:cubicBezTo>
                <a:cubicBezTo>
                  <a:pt x="80" y="146"/>
                  <a:pt x="80" y="146"/>
                  <a:pt x="80" y="146"/>
                </a:cubicBezTo>
                <a:close/>
                <a:moveTo>
                  <a:pt x="136" y="185"/>
                </a:moveTo>
                <a:cubicBezTo>
                  <a:pt x="134" y="184"/>
                  <a:pt x="134" y="184"/>
                  <a:pt x="134" y="184"/>
                </a:cubicBezTo>
                <a:cubicBezTo>
                  <a:pt x="133" y="183"/>
                  <a:pt x="133" y="183"/>
                  <a:pt x="133" y="183"/>
                </a:cubicBezTo>
                <a:cubicBezTo>
                  <a:pt x="128" y="183"/>
                  <a:pt x="128" y="183"/>
                  <a:pt x="128" y="183"/>
                </a:cubicBezTo>
                <a:cubicBezTo>
                  <a:pt x="127" y="183"/>
                  <a:pt x="127" y="183"/>
                  <a:pt x="127" y="183"/>
                </a:cubicBezTo>
                <a:cubicBezTo>
                  <a:pt x="127" y="182"/>
                  <a:pt x="127" y="182"/>
                  <a:pt x="127" y="182"/>
                </a:cubicBezTo>
                <a:cubicBezTo>
                  <a:pt x="125" y="181"/>
                  <a:pt x="125" y="181"/>
                  <a:pt x="125" y="181"/>
                </a:cubicBezTo>
                <a:cubicBezTo>
                  <a:pt x="119" y="182"/>
                  <a:pt x="119" y="182"/>
                  <a:pt x="119" y="182"/>
                </a:cubicBezTo>
                <a:cubicBezTo>
                  <a:pt x="118" y="181"/>
                  <a:pt x="118" y="181"/>
                  <a:pt x="118" y="181"/>
                </a:cubicBezTo>
                <a:cubicBezTo>
                  <a:pt x="117" y="181"/>
                  <a:pt x="117" y="181"/>
                  <a:pt x="117" y="181"/>
                </a:cubicBezTo>
                <a:cubicBezTo>
                  <a:pt x="118" y="180"/>
                  <a:pt x="118" y="180"/>
                  <a:pt x="118" y="180"/>
                </a:cubicBezTo>
                <a:cubicBezTo>
                  <a:pt x="117" y="179"/>
                  <a:pt x="117" y="179"/>
                  <a:pt x="117" y="179"/>
                </a:cubicBezTo>
                <a:cubicBezTo>
                  <a:pt x="116" y="180"/>
                  <a:pt x="116" y="180"/>
                  <a:pt x="116" y="180"/>
                </a:cubicBezTo>
                <a:cubicBezTo>
                  <a:pt x="114" y="179"/>
                  <a:pt x="114" y="179"/>
                  <a:pt x="114" y="179"/>
                </a:cubicBezTo>
                <a:cubicBezTo>
                  <a:pt x="113" y="179"/>
                  <a:pt x="113" y="179"/>
                  <a:pt x="113" y="179"/>
                </a:cubicBezTo>
                <a:cubicBezTo>
                  <a:pt x="113" y="180"/>
                  <a:pt x="113" y="180"/>
                  <a:pt x="113" y="180"/>
                </a:cubicBezTo>
                <a:cubicBezTo>
                  <a:pt x="112" y="180"/>
                  <a:pt x="112" y="180"/>
                  <a:pt x="112" y="180"/>
                </a:cubicBezTo>
                <a:cubicBezTo>
                  <a:pt x="111" y="184"/>
                  <a:pt x="111" y="184"/>
                  <a:pt x="111" y="184"/>
                </a:cubicBezTo>
                <a:cubicBezTo>
                  <a:pt x="118" y="184"/>
                  <a:pt x="118" y="184"/>
                  <a:pt x="118" y="184"/>
                </a:cubicBezTo>
                <a:cubicBezTo>
                  <a:pt x="121" y="185"/>
                  <a:pt x="121" y="185"/>
                  <a:pt x="121" y="185"/>
                </a:cubicBezTo>
                <a:cubicBezTo>
                  <a:pt x="122" y="186"/>
                  <a:pt x="122" y="186"/>
                  <a:pt x="122" y="186"/>
                </a:cubicBezTo>
                <a:cubicBezTo>
                  <a:pt x="123" y="186"/>
                  <a:pt x="123" y="186"/>
                  <a:pt x="123" y="186"/>
                </a:cubicBezTo>
                <a:cubicBezTo>
                  <a:pt x="124" y="188"/>
                  <a:pt x="124" y="188"/>
                  <a:pt x="124" y="188"/>
                </a:cubicBezTo>
                <a:cubicBezTo>
                  <a:pt x="136" y="186"/>
                  <a:pt x="136" y="186"/>
                  <a:pt x="136" y="186"/>
                </a:cubicBezTo>
                <a:cubicBezTo>
                  <a:pt x="138" y="187"/>
                  <a:pt x="138" y="187"/>
                  <a:pt x="138" y="187"/>
                </a:cubicBezTo>
                <a:cubicBezTo>
                  <a:pt x="140" y="185"/>
                  <a:pt x="140" y="185"/>
                  <a:pt x="140" y="185"/>
                </a:cubicBezTo>
                <a:cubicBezTo>
                  <a:pt x="139" y="184"/>
                  <a:pt x="139" y="184"/>
                  <a:pt x="139" y="184"/>
                </a:cubicBezTo>
                <a:cubicBezTo>
                  <a:pt x="136" y="185"/>
                  <a:pt x="136" y="185"/>
                  <a:pt x="136" y="185"/>
                </a:cubicBez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79" name="Freeform 190"/>
          <p:cNvSpPr>
            <a:spLocks/>
          </p:cNvSpPr>
          <p:nvPr/>
        </p:nvSpPr>
        <p:spPr bwMode="auto">
          <a:xfrm>
            <a:off x="5472110" y="2929910"/>
            <a:ext cx="137518" cy="150253"/>
          </a:xfrm>
          <a:custGeom>
            <a:avLst/>
            <a:gdLst>
              <a:gd name="T0" fmla="*/ 55 w 58"/>
              <a:gd name="T1" fmla="*/ 11 h 46"/>
              <a:gd name="T2" fmla="*/ 54 w 58"/>
              <a:gd name="T3" fmla="*/ 7 h 46"/>
              <a:gd name="T4" fmla="*/ 53 w 58"/>
              <a:gd name="T5" fmla="*/ 7 h 46"/>
              <a:gd name="T6" fmla="*/ 52 w 58"/>
              <a:gd name="T7" fmla="*/ 7 h 46"/>
              <a:gd name="T8" fmla="*/ 50 w 58"/>
              <a:gd name="T9" fmla="*/ 7 h 46"/>
              <a:gd name="T10" fmla="*/ 49 w 58"/>
              <a:gd name="T11" fmla="*/ 5 h 46"/>
              <a:gd name="T12" fmla="*/ 49 w 58"/>
              <a:gd name="T13" fmla="*/ 5 h 46"/>
              <a:gd name="T14" fmla="*/ 50 w 58"/>
              <a:gd name="T15" fmla="*/ 4 h 46"/>
              <a:gd name="T16" fmla="*/ 50 w 58"/>
              <a:gd name="T17" fmla="*/ 3 h 46"/>
              <a:gd name="T18" fmla="*/ 50 w 58"/>
              <a:gd name="T19" fmla="*/ 3 h 46"/>
              <a:gd name="T20" fmla="*/ 49 w 58"/>
              <a:gd name="T21" fmla="*/ 2 h 46"/>
              <a:gd name="T22" fmla="*/ 49 w 58"/>
              <a:gd name="T23" fmla="*/ 1 h 46"/>
              <a:gd name="T24" fmla="*/ 49 w 58"/>
              <a:gd name="T25" fmla="*/ 0 h 46"/>
              <a:gd name="T26" fmla="*/ 48 w 58"/>
              <a:gd name="T27" fmla="*/ 3 h 46"/>
              <a:gd name="T28" fmla="*/ 44 w 58"/>
              <a:gd name="T29" fmla="*/ 6 h 46"/>
              <a:gd name="T30" fmla="*/ 41 w 58"/>
              <a:gd name="T31" fmla="*/ 10 h 46"/>
              <a:gd name="T32" fmla="*/ 38 w 58"/>
              <a:gd name="T33" fmla="*/ 14 h 46"/>
              <a:gd name="T34" fmla="*/ 35 w 58"/>
              <a:gd name="T35" fmla="*/ 17 h 46"/>
              <a:gd name="T36" fmla="*/ 34 w 58"/>
              <a:gd name="T37" fmla="*/ 21 h 46"/>
              <a:gd name="T38" fmla="*/ 32 w 58"/>
              <a:gd name="T39" fmla="*/ 23 h 46"/>
              <a:gd name="T40" fmla="*/ 31 w 58"/>
              <a:gd name="T41" fmla="*/ 24 h 46"/>
              <a:gd name="T42" fmla="*/ 29 w 58"/>
              <a:gd name="T43" fmla="*/ 23 h 46"/>
              <a:gd name="T44" fmla="*/ 28 w 58"/>
              <a:gd name="T45" fmla="*/ 23 h 46"/>
              <a:gd name="T46" fmla="*/ 29 w 58"/>
              <a:gd name="T47" fmla="*/ 24 h 46"/>
              <a:gd name="T48" fmla="*/ 26 w 58"/>
              <a:gd name="T49" fmla="*/ 26 h 46"/>
              <a:gd name="T50" fmla="*/ 24 w 58"/>
              <a:gd name="T51" fmla="*/ 26 h 46"/>
              <a:gd name="T52" fmla="*/ 18 w 58"/>
              <a:gd name="T53" fmla="*/ 26 h 46"/>
              <a:gd name="T54" fmla="*/ 14 w 58"/>
              <a:gd name="T55" fmla="*/ 26 h 46"/>
              <a:gd name="T56" fmla="*/ 11 w 58"/>
              <a:gd name="T57" fmla="*/ 24 h 46"/>
              <a:gd name="T58" fmla="*/ 9 w 58"/>
              <a:gd name="T59" fmla="*/ 26 h 46"/>
              <a:gd name="T60" fmla="*/ 5 w 58"/>
              <a:gd name="T61" fmla="*/ 27 h 46"/>
              <a:gd name="T62" fmla="*/ 4 w 58"/>
              <a:gd name="T63" fmla="*/ 27 h 46"/>
              <a:gd name="T64" fmla="*/ 2 w 58"/>
              <a:gd name="T65" fmla="*/ 27 h 46"/>
              <a:gd name="T66" fmla="*/ 1 w 58"/>
              <a:gd name="T67" fmla="*/ 23 h 46"/>
              <a:gd name="T68" fmla="*/ 0 w 58"/>
              <a:gd name="T69" fmla="*/ 24 h 46"/>
              <a:gd name="T70" fmla="*/ 1 w 58"/>
              <a:gd name="T71" fmla="*/ 27 h 46"/>
              <a:gd name="T72" fmla="*/ 8 w 58"/>
              <a:gd name="T73" fmla="*/ 36 h 46"/>
              <a:gd name="T74" fmla="*/ 12 w 58"/>
              <a:gd name="T75" fmla="*/ 41 h 46"/>
              <a:gd name="T76" fmla="*/ 29 w 58"/>
              <a:gd name="T77" fmla="*/ 43 h 46"/>
              <a:gd name="T78" fmla="*/ 41 w 58"/>
              <a:gd name="T79" fmla="*/ 46 h 46"/>
              <a:gd name="T80" fmla="*/ 42 w 58"/>
              <a:gd name="T81" fmla="*/ 44 h 46"/>
              <a:gd name="T82" fmla="*/ 44 w 58"/>
              <a:gd name="T83" fmla="*/ 46 h 46"/>
              <a:gd name="T84" fmla="*/ 44 w 58"/>
              <a:gd name="T85" fmla="*/ 44 h 46"/>
              <a:gd name="T86" fmla="*/ 44 w 58"/>
              <a:gd name="T87" fmla="*/ 40 h 46"/>
              <a:gd name="T88" fmla="*/ 45 w 58"/>
              <a:gd name="T89" fmla="*/ 36 h 46"/>
              <a:gd name="T90" fmla="*/ 47 w 58"/>
              <a:gd name="T91" fmla="*/ 30 h 46"/>
              <a:gd name="T92" fmla="*/ 45 w 58"/>
              <a:gd name="T93" fmla="*/ 29 h 46"/>
              <a:gd name="T94" fmla="*/ 45 w 58"/>
              <a:gd name="T95" fmla="*/ 27 h 46"/>
              <a:gd name="T96" fmla="*/ 48 w 58"/>
              <a:gd name="T97" fmla="*/ 27 h 46"/>
              <a:gd name="T98" fmla="*/ 51 w 58"/>
              <a:gd name="T99" fmla="*/ 26 h 46"/>
              <a:gd name="T100" fmla="*/ 51 w 58"/>
              <a:gd name="T101" fmla="*/ 24 h 46"/>
              <a:gd name="T102" fmla="*/ 49 w 58"/>
              <a:gd name="T103" fmla="*/ 24 h 46"/>
              <a:gd name="T104" fmla="*/ 48 w 58"/>
              <a:gd name="T105" fmla="*/ 19 h 46"/>
              <a:gd name="T106" fmla="*/ 48 w 58"/>
              <a:gd name="T107" fmla="*/ 16 h 46"/>
              <a:gd name="T108" fmla="*/ 48 w 58"/>
              <a:gd name="T109" fmla="*/ 14 h 46"/>
              <a:gd name="T110" fmla="*/ 49 w 58"/>
              <a:gd name="T111" fmla="*/ 14 h 46"/>
              <a:gd name="T112" fmla="*/ 51 w 58"/>
              <a:gd name="T113" fmla="*/ 16 h 46"/>
              <a:gd name="T114" fmla="*/ 54 w 58"/>
              <a:gd name="T115" fmla="*/ 14 h 46"/>
              <a:gd name="T116" fmla="*/ 55 w 58"/>
              <a:gd name="T117" fmla="*/ 16 h 46"/>
              <a:gd name="T118" fmla="*/ 58 w 58"/>
              <a:gd name="T119" fmla="*/ 13 h 46"/>
              <a:gd name="T120" fmla="*/ 55 w 58"/>
              <a:gd name="T121"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 h="46">
                <a:moveTo>
                  <a:pt x="55" y="11"/>
                </a:moveTo>
                <a:cubicBezTo>
                  <a:pt x="54" y="7"/>
                  <a:pt x="54" y="7"/>
                  <a:pt x="54" y="7"/>
                </a:cubicBezTo>
                <a:cubicBezTo>
                  <a:pt x="53" y="7"/>
                  <a:pt x="53" y="7"/>
                  <a:pt x="53" y="7"/>
                </a:cubicBezTo>
                <a:cubicBezTo>
                  <a:pt x="52" y="7"/>
                  <a:pt x="52" y="7"/>
                  <a:pt x="52" y="7"/>
                </a:cubicBezTo>
                <a:cubicBezTo>
                  <a:pt x="51" y="6"/>
                  <a:pt x="50" y="7"/>
                  <a:pt x="50" y="7"/>
                </a:cubicBezTo>
                <a:cubicBezTo>
                  <a:pt x="49" y="5"/>
                  <a:pt x="49" y="5"/>
                  <a:pt x="49" y="5"/>
                </a:cubicBezTo>
                <a:cubicBezTo>
                  <a:pt x="49" y="5"/>
                  <a:pt x="48" y="6"/>
                  <a:pt x="49" y="5"/>
                </a:cubicBezTo>
                <a:cubicBezTo>
                  <a:pt x="50" y="4"/>
                  <a:pt x="50" y="4"/>
                  <a:pt x="50" y="4"/>
                </a:cubicBezTo>
                <a:cubicBezTo>
                  <a:pt x="50" y="3"/>
                  <a:pt x="50" y="3"/>
                  <a:pt x="50" y="3"/>
                </a:cubicBezTo>
                <a:cubicBezTo>
                  <a:pt x="50" y="3"/>
                  <a:pt x="50" y="3"/>
                  <a:pt x="50" y="3"/>
                </a:cubicBezTo>
                <a:cubicBezTo>
                  <a:pt x="49" y="2"/>
                  <a:pt x="49" y="2"/>
                  <a:pt x="49" y="2"/>
                </a:cubicBezTo>
                <a:cubicBezTo>
                  <a:pt x="49" y="1"/>
                  <a:pt x="49" y="1"/>
                  <a:pt x="49" y="1"/>
                </a:cubicBezTo>
                <a:cubicBezTo>
                  <a:pt x="49" y="0"/>
                  <a:pt x="49" y="0"/>
                  <a:pt x="49" y="0"/>
                </a:cubicBezTo>
                <a:cubicBezTo>
                  <a:pt x="48" y="3"/>
                  <a:pt x="48" y="3"/>
                  <a:pt x="48" y="3"/>
                </a:cubicBezTo>
                <a:cubicBezTo>
                  <a:pt x="44" y="6"/>
                  <a:pt x="44" y="6"/>
                  <a:pt x="44" y="6"/>
                </a:cubicBezTo>
                <a:cubicBezTo>
                  <a:pt x="41" y="10"/>
                  <a:pt x="41" y="10"/>
                  <a:pt x="41" y="10"/>
                </a:cubicBezTo>
                <a:cubicBezTo>
                  <a:pt x="38" y="14"/>
                  <a:pt x="38" y="14"/>
                  <a:pt x="38" y="14"/>
                </a:cubicBezTo>
                <a:cubicBezTo>
                  <a:pt x="35" y="17"/>
                  <a:pt x="35" y="17"/>
                  <a:pt x="35" y="17"/>
                </a:cubicBezTo>
                <a:cubicBezTo>
                  <a:pt x="34" y="21"/>
                  <a:pt x="34" y="21"/>
                  <a:pt x="34" y="21"/>
                </a:cubicBezTo>
                <a:cubicBezTo>
                  <a:pt x="32" y="23"/>
                  <a:pt x="32" y="23"/>
                  <a:pt x="32" y="23"/>
                </a:cubicBezTo>
                <a:cubicBezTo>
                  <a:pt x="31" y="24"/>
                  <a:pt x="31" y="24"/>
                  <a:pt x="31" y="24"/>
                </a:cubicBezTo>
                <a:cubicBezTo>
                  <a:pt x="29" y="23"/>
                  <a:pt x="29" y="23"/>
                  <a:pt x="29" y="23"/>
                </a:cubicBezTo>
                <a:cubicBezTo>
                  <a:pt x="28" y="23"/>
                  <a:pt x="28" y="23"/>
                  <a:pt x="28" y="23"/>
                </a:cubicBezTo>
                <a:cubicBezTo>
                  <a:pt x="29" y="24"/>
                  <a:pt x="29" y="24"/>
                  <a:pt x="29" y="24"/>
                </a:cubicBezTo>
                <a:cubicBezTo>
                  <a:pt x="26" y="26"/>
                  <a:pt x="26" y="26"/>
                  <a:pt x="26" y="26"/>
                </a:cubicBezTo>
                <a:cubicBezTo>
                  <a:pt x="24" y="26"/>
                  <a:pt x="24" y="26"/>
                  <a:pt x="24" y="26"/>
                </a:cubicBezTo>
                <a:cubicBezTo>
                  <a:pt x="18" y="26"/>
                  <a:pt x="18" y="26"/>
                  <a:pt x="18" y="26"/>
                </a:cubicBezTo>
                <a:cubicBezTo>
                  <a:pt x="14" y="26"/>
                  <a:pt x="14" y="26"/>
                  <a:pt x="14" y="26"/>
                </a:cubicBezTo>
                <a:cubicBezTo>
                  <a:pt x="11" y="24"/>
                  <a:pt x="11" y="24"/>
                  <a:pt x="11" y="24"/>
                </a:cubicBezTo>
                <a:cubicBezTo>
                  <a:pt x="9" y="26"/>
                  <a:pt x="9" y="26"/>
                  <a:pt x="9" y="26"/>
                </a:cubicBezTo>
                <a:cubicBezTo>
                  <a:pt x="5" y="27"/>
                  <a:pt x="5" y="27"/>
                  <a:pt x="5" y="27"/>
                </a:cubicBezTo>
                <a:cubicBezTo>
                  <a:pt x="4" y="27"/>
                  <a:pt x="4" y="27"/>
                  <a:pt x="4" y="27"/>
                </a:cubicBezTo>
                <a:cubicBezTo>
                  <a:pt x="2" y="27"/>
                  <a:pt x="2" y="27"/>
                  <a:pt x="2" y="27"/>
                </a:cubicBezTo>
                <a:cubicBezTo>
                  <a:pt x="1" y="23"/>
                  <a:pt x="1" y="23"/>
                  <a:pt x="1" y="23"/>
                </a:cubicBezTo>
                <a:cubicBezTo>
                  <a:pt x="0" y="24"/>
                  <a:pt x="0" y="24"/>
                  <a:pt x="0" y="24"/>
                </a:cubicBezTo>
                <a:cubicBezTo>
                  <a:pt x="1" y="27"/>
                  <a:pt x="1" y="27"/>
                  <a:pt x="1" y="27"/>
                </a:cubicBezTo>
                <a:cubicBezTo>
                  <a:pt x="8" y="36"/>
                  <a:pt x="8" y="36"/>
                  <a:pt x="8" y="36"/>
                </a:cubicBezTo>
                <a:cubicBezTo>
                  <a:pt x="12" y="41"/>
                  <a:pt x="12" y="41"/>
                  <a:pt x="12" y="41"/>
                </a:cubicBezTo>
                <a:cubicBezTo>
                  <a:pt x="29" y="43"/>
                  <a:pt x="29" y="43"/>
                  <a:pt x="29" y="43"/>
                </a:cubicBezTo>
                <a:cubicBezTo>
                  <a:pt x="41" y="46"/>
                  <a:pt x="41" y="46"/>
                  <a:pt x="41" y="46"/>
                </a:cubicBezTo>
                <a:cubicBezTo>
                  <a:pt x="42" y="44"/>
                  <a:pt x="42" y="44"/>
                  <a:pt x="42" y="44"/>
                </a:cubicBezTo>
                <a:cubicBezTo>
                  <a:pt x="44" y="46"/>
                  <a:pt x="44" y="46"/>
                  <a:pt x="44" y="46"/>
                </a:cubicBezTo>
                <a:cubicBezTo>
                  <a:pt x="44" y="44"/>
                  <a:pt x="44" y="44"/>
                  <a:pt x="44" y="44"/>
                </a:cubicBezTo>
                <a:cubicBezTo>
                  <a:pt x="44" y="40"/>
                  <a:pt x="44" y="40"/>
                  <a:pt x="44" y="40"/>
                </a:cubicBezTo>
                <a:cubicBezTo>
                  <a:pt x="45" y="36"/>
                  <a:pt x="45" y="36"/>
                  <a:pt x="45" y="36"/>
                </a:cubicBezTo>
                <a:cubicBezTo>
                  <a:pt x="47" y="30"/>
                  <a:pt x="47" y="30"/>
                  <a:pt x="47" y="30"/>
                </a:cubicBezTo>
                <a:cubicBezTo>
                  <a:pt x="45" y="29"/>
                  <a:pt x="45" y="29"/>
                  <a:pt x="45" y="29"/>
                </a:cubicBezTo>
                <a:cubicBezTo>
                  <a:pt x="45" y="27"/>
                  <a:pt x="45" y="27"/>
                  <a:pt x="45" y="27"/>
                </a:cubicBezTo>
                <a:cubicBezTo>
                  <a:pt x="48" y="27"/>
                  <a:pt x="48" y="27"/>
                  <a:pt x="48" y="27"/>
                </a:cubicBezTo>
                <a:cubicBezTo>
                  <a:pt x="51" y="26"/>
                  <a:pt x="51" y="26"/>
                  <a:pt x="51" y="26"/>
                </a:cubicBezTo>
                <a:cubicBezTo>
                  <a:pt x="51" y="24"/>
                  <a:pt x="51" y="24"/>
                  <a:pt x="51" y="24"/>
                </a:cubicBezTo>
                <a:cubicBezTo>
                  <a:pt x="49" y="24"/>
                  <a:pt x="49" y="24"/>
                  <a:pt x="49" y="24"/>
                </a:cubicBezTo>
                <a:cubicBezTo>
                  <a:pt x="48" y="19"/>
                  <a:pt x="48" y="19"/>
                  <a:pt x="48" y="19"/>
                </a:cubicBezTo>
                <a:cubicBezTo>
                  <a:pt x="48" y="16"/>
                  <a:pt x="48" y="16"/>
                  <a:pt x="48" y="16"/>
                </a:cubicBezTo>
                <a:cubicBezTo>
                  <a:pt x="48" y="14"/>
                  <a:pt x="48" y="14"/>
                  <a:pt x="48" y="14"/>
                </a:cubicBezTo>
                <a:cubicBezTo>
                  <a:pt x="49" y="14"/>
                  <a:pt x="49" y="14"/>
                  <a:pt x="49" y="14"/>
                </a:cubicBezTo>
                <a:cubicBezTo>
                  <a:pt x="51" y="16"/>
                  <a:pt x="51" y="16"/>
                  <a:pt x="51" y="16"/>
                </a:cubicBezTo>
                <a:cubicBezTo>
                  <a:pt x="54" y="14"/>
                  <a:pt x="54" y="14"/>
                  <a:pt x="54" y="14"/>
                </a:cubicBezTo>
                <a:cubicBezTo>
                  <a:pt x="55" y="16"/>
                  <a:pt x="55" y="16"/>
                  <a:pt x="55" y="16"/>
                </a:cubicBezTo>
                <a:cubicBezTo>
                  <a:pt x="58" y="13"/>
                  <a:pt x="58" y="13"/>
                  <a:pt x="58" y="13"/>
                </a:cubicBezTo>
                <a:cubicBezTo>
                  <a:pt x="55" y="11"/>
                  <a:pt x="55" y="11"/>
                  <a:pt x="55" y="11"/>
                </a:cubicBez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80" name="Freeform 191"/>
          <p:cNvSpPr>
            <a:spLocks/>
          </p:cNvSpPr>
          <p:nvPr/>
        </p:nvSpPr>
        <p:spPr bwMode="auto">
          <a:xfrm>
            <a:off x="5584624" y="2924968"/>
            <a:ext cx="12502" cy="29558"/>
          </a:xfrm>
          <a:custGeom>
            <a:avLst/>
            <a:gdLst>
              <a:gd name="T0" fmla="*/ 1 w 5"/>
              <a:gd name="T1" fmla="*/ 3 h 9"/>
              <a:gd name="T2" fmla="*/ 1 w 5"/>
              <a:gd name="T3" fmla="*/ 4 h 9"/>
              <a:gd name="T4" fmla="*/ 2 w 5"/>
              <a:gd name="T5" fmla="*/ 5 h 9"/>
              <a:gd name="T6" fmla="*/ 2 w 5"/>
              <a:gd name="T7" fmla="*/ 5 h 9"/>
              <a:gd name="T8" fmla="*/ 2 w 5"/>
              <a:gd name="T9" fmla="*/ 6 h 9"/>
              <a:gd name="T10" fmla="*/ 1 w 5"/>
              <a:gd name="T11" fmla="*/ 7 h 9"/>
              <a:gd name="T12" fmla="*/ 1 w 5"/>
              <a:gd name="T13" fmla="*/ 7 h 9"/>
              <a:gd name="T14" fmla="*/ 2 w 5"/>
              <a:gd name="T15" fmla="*/ 9 h 9"/>
              <a:gd name="T16" fmla="*/ 4 w 5"/>
              <a:gd name="T17" fmla="*/ 9 h 9"/>
              <a:gd name="T18" fmla="*/ 5 w 5"/>
              <a:gd name="T19" fmla="*/ 9 h 9"/>
              <a:gd name="T20" fmla="*/ 4 w 5"/>
              <a:gd name="T21" fmla="*/ 8 h 9"/>
              <a:gd name="T22" fmla="*/ 4 w 5"/>
              <a:gd name="T23" fmla="*/ 6 h 9"/>
              <a:gd name="T24" fmla="*/ 3 w 5"/>
              <a:gd name="T25" fmla="*/ 6 h 9"/>
              <a:gd name="T26" fmla="*/ 3 w 5"/>
              <a:gd name="T27" fmla="*/ 5 h 9"/>
              <a:gd name="T28" fmla="*/ 3 w 5"/>
              <a:gd name="T29" fmla="*/ 2 h 9"/>
              <a:gd name="T30" fmla="*/ 3 w 5"/>
              <a:gd name="T31" fmla="*/ 0 h 9"/>
              <a:gd name="T32" fmla="*/ 1 w 5"/>
              <a:gd name="T33" fmla="*/ 0 h 9"/>
              <a:gd name="T34" fmla="*/ 1 w 5"/>
              <a:gd name="T35" fmla="*/ 2 h 9"/>
              <a:gd name="T36" fmla="*/ 1 w 5"/>
              <a:gd name="T3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9">
                <a:moveTo>
                  <a:pt x="1" y="3"/>
                </a:moveTo>
                <a:cubicBezTo>
                  <a:pt x="1" y="4"/>
                  <a:pt x="1" y="4"/>
                  <a:pt x="1" y="4"/>
                </a:cubicBezTo>
                <a:cubicBezTo>
                  <a:pt x="1" y="4"/>
                  <a:pt x="1" y="4"/>
                  <a:pt x="2" y="5"/>
                </a:cubicBezTo>
                <a:cubicBezTo>
                  <a:pt x="2" y="5"/>
                  <a:pt x="2" y="5"/>
                  <a:pt x="2" y="5"/>
                </a:cubicBezTo>
                <a:cubicBezTo>
                  <a:pt x="2" y="6"/>
                  <a:pt x="2" y="6"/>
                  <a:pt x="2" y="6"/>
                </a:cubicBezTo>
                <a:cubicBezTo>
                  <a:pt x="2" y="6"/>
                  <a:pt x="2" y="6"/>
                  <a:pt x="1" y="7"/>
                </a:cubicBezTo>
                <a:cubicBezTo>
                  <a:pt x="0" y="8"/>
                  <a:pt x="1" y="7"/>
                  <a:pt x="1" y="7"/>
                </a:cubicBezTo>
                <a:cubicBezTo>
                  <a:pt x="2" y="9"/>
                  <a:pt x="2" y="9"/>
                  <a:pt x="2" y="9"/>
                </a:cubicBezTo>
                <a:cubicBezTo>
                  <a:pt x="2" y="9"/>
                  <a:pt x="3" y="8"/>
                  <a:pt x="4" y="9"/>
                </a:cubicBezTo>
                <a:cubicBezTo>
                  <a:pt x="4" y="9"/>
                  <a:pt x="4" y="9"/>
                  <a:pt x="5" y="9"/>
                </a:cubicBezTo>
                <a:cubicBezTo>
                  <a:pt x="4" y="8"/>
                  <a:pt x="4" y="8"/>
                  <a:pt x="4" y="8"/>
                </a:cubicBezTo>
                <a:cubicBezTo>
                  <a:pt x="4" y="6"/>
                  <a:pt x="4" y="6"/>
                  <a:pt x="4" y="6"/>
                </a:cubicBezTo>
                <a:cubicBezTo>
                  <a:pt x="3" y="6"/>
                  <a:pt x="3" y="6"/>
                  <a:pt x="3" y="6"/>
                </a:cubicBezTo>
                <a:cubicBezTo>
                  <a:pt x="3" y="5"/>
                  <a:pt x="3" y="5"/>
                  <a:pt x="3" y="5"/>
                </a:cubicBezTo>
                <a:cubicBezTo>
                  <a:pt x="3" y="2"/>
                  <a:pt x="3" y="2"/>
                  <a:pt x="3" y="2"/>
                </a:cubicBezTo>
                <a:cubicBezTo>
                  <a:pt x="3" y="0"/>
                  <a:pt x="3" y="0"/>
                  <a:pt x="3" y="0"/>
                </a:cubicBezTo>
                <a:cubicBezTo>
                  <a:pt x="1" y="0"/>
                  <a:pt x="1" y="0"/>
                  <a:pt x="1" y="0"/>
                </a:cubicBezTo>
                <a:cubicBezTo>
                  <a:pt x="1" y="1"/>
                  <a:pt x="1" y="1"/>
                  <a:pt x="1" y="2"/>
                </a:cubicBezTo>
                <a:cubicBezTo>
                  <a:pt x="1" y="3"/>
                  <a:pt x="1" y="3"/>
                  <a:pt x="1" y="3"/>
                </a:cubicBez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81" name="Freeform 192"/>
          <p:cNvSpPr>
            <a:spLocks/>
          </p:cNvSpPr>
          <p:nvPr/>
        </p:nvSpPr>
        <p:spPr bwMode="auto">
          <a:xfrm>
            <a:off x="4693442" y="1055432"/>
            <a:ext cx="905470" cy="1194632"/>
          </a:xfrm>
          <a:custGeom>
            <a:avLst/>
            <a:gdLst>
              <a:gd name="T0" fmla="*/ 371 w 382"/>
              <a:gd name="T1" fmla="*/ 182 h 366"/>
              <a:gd name="T2" fmla="*/ 364 w 382"/>
              <a:gd name="T3" fmla="*/ 149 h 366"/>
              <a:gd name="T4" fmla="*/ 359 w 382"/>
              <a:gd name="T5" fmla="*/ 101 h 366"/>
              <a:gd name="T6" fmla="*/ 354 w 382"/>
              <a:gd name="T7" fmla="*/ 21 h 366"/>
              <a:gd name="T8" fmla="*/ 291 w 382"/>
              <a:gd name="T9" fmla="*/ 2 h 366"/>
              <a:gd name="T10" fmla="*/ 278 w 382"/>
              <a:gd name="T11" fmla="*/ 15 h 366"/>
              <a:gd name="T12" fmla="*/ 263 w 382"/>
              <a:gd name="T13" fmla="*/ 13 h 366"/>
              <a:gd name="T14" fmla="*/ 231 w 382"/>
              <a:gd name="T15" fmla="*/ 19 h 366"/>
              <a:gd name="T16" fmla="*/ 214 w 382"/>
              <a:gd name="T17" fmla="*/ 13 h 366"/>
              <a:gd name="T18" fmla="*/ 181 w 382"/>
              <a:gd name="T19" fmla="*/ 23 h 366"/>
              <a:gd name="T20" fmla="*/ 162 w 382"/>
              <a:gd name="T21" fmla="*/ 36 h 366"/>
              <a:gd name="T22" fmla="*/ 144 w 382"/>
              <a:gd name="T23" fmla="*/ 16 h 366"/>
              <a:gd name="T24" fmla="*/ 141 w 382"/>
              <a:gd name="T25" fmla="*/ 32 h 366"/>
              <a:gd name="T26" fmla="*/ 139 w 382"/>
              <a:gd name="T27" fmla="*/ 42 h 366"/>
              <a:gd name="T28" fmla="*/ 117 w 382"/>
              <a:gd name="T29" fmla="*/ 62 h 366"/>
              <a:gd name="T30" fmla="*/ 84 w 382"/>
              <a:gd name="T31" fmla="*/ 56 h 366"/>
              <a:gd name="T32" fmla="*/ 84 w 382"/>
              <a:gd name="T33" fmla="*/ 71 h 366"/>
              <a:gd name="T34" fmla="*/ 63 w 382"/>
              <a:gd name="T35" fmla="*/ 56 h 366"/>
              <a:gd name="T36" fmla="*/ 42 w 382"/>
              <a:gd name="T37" fmla="*/ 36 h 366"/>
              <a:gd name="T38" fmla="*/ 56 w 382"/>
              <a:gd name="T39" fmla="*/ 38 h 366"/>
              <a:gd name="T40" fmla="*/ 115 w 382"/>
              <a:gd name="T41" fmla="*/ 28 h 366"/>
              <a:gd name="T42" fmla="*/ 49 w 382"/>
              <a:gd name="T43" fmla="*/ 8 h 366"/>
              <a:gd name="T44" fmla="*/ 29 w 382"/>
              <a:gd name="T45" fmla="*/ 0 h 366"/>
              <a:gd name="T46" fmla="*/ 8 w 382"/>
              <a:gd name="T47" fmla="*/ 8 h 366"/>
              <a:gd name="T48" fmla="*/ 16 w 382"/>
              <a:gd name="T49" fmla="*/ 28 h 366"/>
              <a:gd name="T50" fmla="*/ 19 w 382"/>
              <a:gd name="T51" fmla="*/ 59 h 366"/>
              <a:gd name="T52" fmla="*/ 36 w 382"/>
              <a:gd name="T53" fmla="*/ 89 h 366"/>
              <a:gd name="T54" fmla="*/ 29 w 382"/>
              <a:gd name="T55" fmla="*/ 118 h 366"/>
              <a:gd name="T56" fmla="*/ 12 w 382"/>
              <a:gd name="T57" fmla="*/ 125 h 366"/>
              <a:gd name="T58" fmla="*/ 13 w 382"/>
              <a:gd name="T59" fmla="*/ 152 h 366"/>
              <a:gd name="T60" fmla="*/ 28 w 382"/>
              <a:gd name="T61" fmla="*/ 170 h 366"/>
              <a:gd name="T62" fmla="*/ 52 w 382"/>
              <a:gd name="T63" fmla="*/ 190 h 366"/>
              <a:gd name="T64" fmla="*/ 58 w 382"/>
              <a:gd name="T65" fmla="*/ 207 h 366"/>
              <a:gd name="T66" fmla="*/ 79 w 382"/>
              <a:gd name="T67" fmla="*/ 218 h 366"/>
              <a:gd name="T68" fmla="*/ 98 w 382"/>
              <a:gd name="T69" fmla="*/ 233 h 366"/>
              <a:gd name="T70" fmla="*/ 126 w 382"/>
              <a:gd name="T71" fmla="*/ 244 h 366"/>
              <a:gd name="T72" fmla="*/ 152 w 382"/>
              <a:gd name="T73" fmla="*/ 254 h 366"/>
              <a:gd name="T74" fmla="*/ 154 w 382"/>
              <a:gd name="T75" fmla="*/ 270 h 366"/>
              <a:gd name="T76" fmla="*/ 141 w 382"/>
              <a:gd name="T77" fmla="*/ 286 h 366"/>
              <a:gd name="T78" fmla="*/ 137 w 382"/>
              <a:gd name="T79" fmla="*/ 296 h 366"/>
              <a:gd name="T80" fmla="*/ 131 w 382"/>
              <a:gd name="T81" fmla="*/ 310 h 366"/>
              <a:gd name="T82" fmla="*/ 142 w 382"/>
              <a:gd name="T83" fmla="*/ 320 h 366"/>
              <a:gd name="T84" fmla="*/ 207 w 382"/>
              <a:gd name="T85" fmla="*/ 345 h 366"/>
              <a:gd name="T86" fmla="*/ 234 w 382"/>
              <a:gd name="T87" fmla="*/ 355 h 366"/>
              <a:gd name="T88" fmla="*/ 256 w 382"/>
              <a:gd name="T89" fmla="*/ 350 h 366"/>
              <a:gd name="T90" fmla="*/ 235 w 382"/>
              <a:gd name="T91" fmla="*/ 322 h 366"/>
              <a:gd name="T92" fmla="*/ 253 w 382"/>
              <a:gd name="T93" fmla="*/ 302 h 366"/>
              <a:gd name="T94" fmla="*/ 254 w 382"/>
              <a:gd name="T95" fmla="*/ 291 h 366"/>
              <a:gd name="T96" fmla="*/ 227 w 382"/>
              <a:gd name="T97" fmla="*/ 270 h 366"/>
              <a:gd name="T98" fmla="*/ 228 w 382"/>
              <a:gd name="T99" fmla="*/ 244 h 366"/>
              <a:gd name="T100" fmla="*/ 248 w 382"/>
              <a:gd name="T101" fmla="*/ 236 h 366"/>
              <a:gd name="T102" fmla="*/ 267 w 382"/>
              <a:gd name="T103" fmla="*/ 228 h 366"/>
              <a:gd name="T104" fmla="*/ 301 w 382"/>
              <a:gd name="T105" fmla="*/ 237 h 366"/>
              <a:gd name="T106" fmla="*/ 320 w 382"/>
              <a:gd name="T107" fmla="*/ 236 h 366"/>
              <a:gd name="T108" fmla="*/ 344 w 382"/>
              <a:gd name="T109" fmla="*/ 237 h 366"/>
              <a:gd name="T110" fmla="*/ 373 w 382"/>
              <a:gd name="T111" fmla="*/ 237 h 366"/>
              <a:gd name="T112" fmla="*/ 359 w 382"/>
              <a:gd name="T113" fmla="*/ 220 h 366"/>
              <a:gd name="T114" fmla="*/ 365 w 382"/>
              <a:gd name="T115" fmla="*/ 203 h 366"/>
              <a:gd name="T116" fmla="*/ 365 w 382"/>
              <a:gd name="T117" fmla="*/ 197 h 366"/>
              <a:gd name="T118" fmla="*/ 381 w 382"/>
              <a:gd name="T119" fmla="*/ 19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2" h="366">
                <a:moveTo>
                  <a:pt x="381" y="190"/>
                </a:moveTo>
                <a:cubicBezTo>
                  <a:pt x="380" y="190"/>
                  <a:pt x="380" y="190"/>
                  <a:pt x="380" y="190"/>
                </a:cubicBezTo>
                <a:cubicBezTo>
                  <a:pt x="377" y="191"/>
                  <a:pt x="377" y="191"/>
                  <a:pt x="377" y="191"/>
                </a:cubicBezTo>
                <a:cubicBezTo>
                  <a:pt x="376" y="190"/>
                  <a:pt x="376" y="190"/>
                  <a:pt x="376" y="190"/>
                </a:cubicBezTo>
                <a:cubicBezTo>
                  <a:pt x="377" y="190"/>
                  <a:pt x="377" y="190"/>
                  <a:pt x="377" y="190"/>
                </a:cubicBezTo>
                <a:cubicBezTo>
                  <a:pt x="377" y="189"/>
                  <a:pt x="377" y="189"/>
                  <a:pt x="377" y="189"/>
                </a:cubicBezTo>
                <a:cubicBezTo>
                  <a:pt x="378" y="189"/>
                  <a:pt x="378" y="189"/>
                  <a:pt x="378" y="189"/>
                </a:cubicBezTo>
                <a:cubicBezTo>
                  <a:pt x="378" y="188"/>
                  <a:pt x="378" y="188"/>
                  <a:pt x="378" y="188"/>
                </a:cubicBezTo>
                <a:cubicBezTo>
                  <a:pt x="377" y="188"/>
                  <a:pt x="377" y="188"/>
                  <a:pt x="377" y="188"/>
                </a:cubicBezTo>
                <a:cubicBezTo>
                  <a:pt x="376" y="189"/>
                  <a:pt x="376" y="189"/>
                  <a:pt x="376" y="189"/>
                </a:cubicBezTo>
                <a:cubicBezTo>
                  <a:pt x="375" y="188"/>
                  <a:pt x="375" y="188"/>
                  <a:pt x="375" y="188"/>
                </a:cubicBezTo>
                <a:cubicBezTo>
                  <a:pt x="375" y="187"/>
                  <a:pt x="375" y="187"/>
                  <a:pt x="375" y="187"/>
                </a:cubicBezTo>
                <a:cubicBezTo>
                  <a:pt x="374" y="185"/>
                  <a:pt x="374" y="185"/>
                  <a:pt x="374" y="185"/>
                </a:cubicBezTo>
                <a:cubicBezTo>
                  <a:pt x="375" y="185"/>
                  <a:pt x="375" y="184"/>
                  <a:pt x="375" y="184"/>
                </a:cubicBezTo>
                <a:cubicBezTo>
                  <a:pt x="375" y="184"/>
                  <a:pt x="375" y="184"/>
                  <a:pt x="371" y="182"/>
                </a:cubicBezTo>
                <a:cubicBezTo>
                  <a:pt x="371" y="182"/>
                  <a:pt x="371" y="182"/>
                  <a:pt x="369" y="178"/>
                </a:cubicBezTo>
                <a:cubicBezTo>
                  <a:pt x="369" y="178"/>
                  <a:pt x="369" y="178"/>
                  <a:pt x="371" y="172"/>
                </a:cubicBezTo>
                <a:cubicBezTo>
                  <a:pt x="371" y="172"/>
                  <a:pt x="371" y="172"/>
                  <a:pt x="378" y="165"/>
                </a:cubicBezTo>
                <a:cubicBezTo>
                  <a:pt x="378" y="165"/>
                  <a:pt x="378" y="165"/>
                  <a:pt x="376" y="160"/>
                </a:cubicBezTo>
                <a:cubicBezTo>
                  <a:pt x="376" y="160"/>
                  <a:pt x="373" y="162"/>
                  <a:pt x="370" y="163"/>
                </a:cubicBezTo>
                <a:cubicBezTo>
                  <a:pt x="370" y="163"/>
                  <a:pt x="370" y="163"/>
                  <a:pt x="366" y="164"/>
                </a:cubicBezTo>
                <a:cubicBezTo>
                  <a:pt x="366" y="164"/>
                  <a:pt x="366" y="164"/>
                  <a:pt x="361" y="166"/>
                </a:cubicBezTo>
                <a:cubicBezTo>
                  <a:pt x="361" y="166"/>
                  <a:pt x="361" y="166"/>
                  <a:pt x="357" y="166"/>
                </a:cubicBezTo>
                <a:cubicBezTo>
                  <a:pt x="356" y="166"/>
                  <a:pt x="354" y="166"/>
                  <a:pt x="353" y="166"/>
                </a:cubicBezTo>
                <a:cubicBezTo>
                  <a:pt x="353" y="166"/>
                  <a:pt x="353" y="166"/>
                  <a:pt x="351" y="160"/>
                </a:cubicBezTo>
                <a:cubicBezTo>
                  <a:pt x="351" y="160"/>
                  <a:pt x="352" y="158"/>
                  <a:pt x="354" y="155"/>
                </a:cubicBezTo>
                <a:cubicBezTo>
                  <a:pt x="354" y="155"/>
                  <a:pt x="354" y="155"/>
                  <a:pt x="355" y="153"/>
                </a:cubicBezTo>
                <a:cubicBezTo>
                  <a:pt x="355" y="152"/>
                  <a:pt x="356" y="151"/>
                  <a:pt x="356" y="150"/>
                </a:cubicBezTo>
                <a:cubicBezTo>
                  <a:pt x="356" y="150"/>
                  <a:pt x="356" y="150"/>
                  <a:pt x="361" y="149"/>
                </a:cubicBezTo>
                <a:cubicBezTo>
                  <a:pt x="361" y="148"/>
                  <a:pt x="362" y="149"/>
                  <a:pt x="364" y="149"/>
                </a:cubicBezTo>
                <a:cubicBezTo>
                  <a:pt x="365" y="149"/>
                  <a:pt x="366" y="150"/>
                  <a:pt x="367" y="150"/>
                </a:cubicBezTo>
                <a:cubicBezTo>
                  <a:pt x="367" y="150"/>
                  <a:pt x="367" y="150"/>
                  <a:pt x="372" y="146"/>
                </a:cubicBezTo>
                <a:cubicBezTo>
                  <a:pt x="372" y="146"/>
                  <a:pt x="372" y="146"/>
                  <a:pt x="374" y="146"/>
                </a:cubicBezTo>
                <a:cubicBezTo>
                  <a:pt x="374" y="146"/>
                  <a:pt x="374" y="146"/>
                  <a:pt x="371" y="144"/>
                </a:cubicBezTo>
                <a:cubicBezTo>
                  <a:pt x="371" y="144"/>
                  <a:pt x="371" y="144"/>
                  <a:pt x="365" y="143"/>
                </a:cubicBezTo>
                <a:cubicBezTo>
                  <a:pt x="364" y="143"/>
                  <a:pt x="363" y="142"/>
                  <a:pt x="362" y="141"/>
                </a:cubicBezTo>
                <a:cubicBezTo>
                  <a:pt x="364" y="142"/>
                  <a:pt x="366" y="142"/>
                  <a:pt x="364" y="139"/>
                </a:cubicBezTo>
                <a:cubicBezTo>
                  <a:pt x="361" y="134"/>
                  <a:pt x="362" y="127"/>
                  <a:pt x="362" y="127"/>
                </a:cubicBezTo>
                <a:cubicBezTo>
                  <a:pt x="362" y="127"/>
                  <a:pt x="362" y="127"/>
                  <a:pt x="366" y="128"/>
                </a:cubicBezTo>
                <a:cubicBezTo>
                  <a:pt x="366" y="128"/>
                  <a:pt x="366" y="128"/>
                  <a:pt x="365" y="126"/>
                </a:cubicBezTo>
                <a:cubicBezTo>
                  <a:pt x="365" y="126"/>
                  <a:pt x="365" y="126"/>
                  <a:pt x="362" y="118"/>
                </a:cubicBezTo>
                <a:cubicBezTo>
                  <a:pt x="362" y="118"/>
                  <a:pt x="362" y="118"/>
                  <a:pt x="361" y="114"/>
                </a:cubicBezTo>
                <a:cubicBezTo>
                  <a:pt x="361" y="114"/>
                  <a:pt x="357" y="116"/>
                  <a:pt x="358" y="108"/>
                </a:cubicBezTo>
                <a:cubicBezTo>
                  <a:pt x="358" y="108"/>
                  <a:pt x="358" y="108"/>
                  <a:pt x="358" y="106"/>
                </a:cubicBezTo>
                <a:cubicBezTo>
                  <a:pt x="359" y="104"/>
                  <a:pt x="359" y="102"/>
                  <a:pt x="359" y="101"/>
                </a:cubicBezTo>
                <a:cubicBezTo>
                  <a:pt x="359" y="99"/>
                  <a:pt x="359" y="97"/>
                  <a:pt x="360" y="96"/>
                </a:cubicBezTo>
                <a:cubicBezTo>
                  <a:pt x="360" y="96"/>
                  <a:pt x="360" y="96"/>
                  <a:pt x="359" y="92"/>
                </a:cubicBezTo>
                <a:cubicBezTo>
                  <a:pt x="359" y="92"/>
                  <a:pt x="359" y="92"/>
                  <a:pt x="357" y="88"/>
                </a:cubicBezTo>
                <a:cubicBezTo>
                  <a:pt x="357" y="88"/>
                  <a:pt x="357" y="88"/>
                  <a:pt x="355" y="81"/>
                </a:cubicBezTo>
                <a:cubicBezTo>
                  <a:pt x="355" y="81"/>
                  <a:pt x="355" y="80"/>
                  <a:pt x="355" y="79"/>
                </a:cubicBezTo>
                <a:cubicBezTo>
                  <a:pt x="355" y="79"/>
                  <a:pt x="355" y="79"/>
                  <a:pt x="354" y="74"/>
                </a:cubicBezTo>
                <a:cubicBezTo>
                  <a:pt x="354" y="74"/>
                  <a:pt x="350" y="69"/>
                  <a:pt x="351" y="65"/>
                </a:cubicBezTo>
                <a:cubicBezTo>
                  <a:pt x="351" y="61"/>
                  <a:pt x="350" y="60"/>
                  <a:pt x="354" y="55"/>
                </a:cubicBezTo>
                <a:cubicBezTo>
                  <a:pt x="356" y="52"/>
                  <a:pt x="357" y="50"/>
                  <a:pt x="357" y="48"/>
                </a:cubicBezTo>
                <a:cubicBezTo>
                  <a:pt x="358" y="46"/>
                  <a:pt x="358" y="46"/>
                  <a:pt x="358" y="46"/>
                </a:cubicBezTo>
                <a:cubicBezTo>
                  <a:pt x="358" y="46"/>
                  <a:pt x="358" y="46"/>
                  <a:pt x="360" y="37"/>
                </a:cubicBezTo>
                <a:cubicBezTo>
                  <a:pt x="360" y="37"/>
                  <a:pt x="360" y="37"/>
                  <a:pt x="357" y="26"/>
                </a:cubicBezTo>
                <a:cubicBezTo>
                  <a:pt x="357" y="26"/>
                  <a:pt x="357" y="26"/>
                  <a:pt x="356" y="23"/>
                </a:cubicBezTo>
                <a:cubicBezTo>
                  <a:pt x="354" y="23"/>
                  <a:pt x="354" y="23"/>
                  <a:pt x="354" y="23"/>
                </a:cubicBezTo>
                <a:cubicBezTo>
                  <a:pt x="354" y="22"/>
                  <a:pt x="354" y="22"/>
                  <a:pt x="354" y="21"/>
                </a:cubicBezTo>
                <a:cubicBezTo>
                  <a:pt x="353" y="20"/>
                  <a:pt x="353" y="19"/>
                  <a:pt x="353" y="19"/>
                </a:cubicBezTo>
                <a:cubicBezTo>
                  <a:pt x="350" y="18"/>
                  <a:pt x="350" y="18"/>
                  <a:pt x="350" y="18"/>
                </a:cubicBezTo>
                <a:cubicBezTo>
                  <a:pt x="343" y="15"/>
                  <a:pt x="343" y="15"/>
                  <a:pt x="343" y="15"/>
                </a:cubicBezTo>
                <a:cubicBezTo>
                  <a:pt x="336" y="12"/>
                  <a:pt x="336" y="12"/>
                  <a:pt x="336" y="12"/>
                </a:cubicBezTo>
                <a:cubicBezTo>
                  <a:pt x="330" y="11"/>
                  <a:pt x="330" y="11"/>
                  <a:pt x="330" y="11"/>
                </a:cubicBezTo>
                <a:cubicBezTo>
                  <a:pt x="327" y="11"/>
                  <a:pt x="327" y="11"/>
                  <a:pt x="327" y="11"/>
                </a:cubicBezTo>
                <a:cubicBezTo>
                  <a:pt x="326" y="9"/>
                  <a:pt x="326" y="9"/>
                  <a:pt x="326" y="9"/>
                </a:cubicBezTo>
                <a:cubicBezTo>
                  <a:pt x="323" y="8"/>
                  <a:pt x="323" y="8"/>
                  <a:pt x="323" y="8"/>
                </a:cubicBezTo>
                <a:cubicBezTo>
                  <a:pt x="320" y="8"/>
                  <a:pt x="320" y="8"/>
                  <a:pt x="320" y="8"/>
                </a:cubicBezTo>
                <a:cubicBezTo>
                  <a:pt x="319" y="9"/>
                  <a:pt x="319" y="9"/>
                  <a:pt x="319" y="9"/>
                </a:cubicBezTo>
                <a:cubicBezTo>
                  <a:pt x="317" y="9"/>
                  <a:pt x="317" y="9"/>
                  <a:pt x="317" y="9"/>
                </a:cubicBezTo>
                <a:cubicBezTo>
                  <a:pt x="317" y="8"/>
                  <a:pt x="317" y="8"/>
                  <a:pt x="317" y="8"/>
                </a:cubicBezTo>
                <a:cubicBezTo>
                  <a:pt x="319" y="8"/>
                  <a:pt x="319" y="8"/>
                  <a:pt x="319" y="8"/>
                </a:cubicBezTo>
                <a:cubicBezTo>
                  <a:pt x="304" y="3"/>
                  <a:pt x="304" y="3"/>
                  <a:pt x="304" y="3"/>
                </a:cubicBezTo>
                <a:cubicBezTo>
                  <a:pt x="291" y="2"/>
                  <a:pt x="291" y="2"/>
                  <a:pt x="291" y="2"/>
                </a:cubicBezTo>
                <a:cubicBezTo>
                  <a:pt x="283" y="2"/>
                  <a:pt x="283" y="2"/>
                  <a:pt x="283" y="2"/>
                </a:cubicBezTo>
                <a:cubicBezTo>
                  <a:pt x="281" y="0"/>
                  <a:pt x="281" y="0"/>
                  <a:pt x="281" y="0"/>
                </a:cubicBezTo>
                <a:cubicBezTo>
                  <a:pt x="278" y="2"/>
                  <a:pt x="278" y="2"/>
                  <a:pt x="278" y="2"/>
                </a:cubicBezTo>
                <a:cubicBezTo>
                  <a:pt x="278" y="3"/>
                  <a:pt x="278" y="3"/>
                  <a:pt x="278" y="3"/>
                </a:cubicBezTo>
                <a:cubicBezTo>
                  <a:pt x="277" y="3"/>
                  <a:pt x="277" y="3"/>
                  <a:pt x="277" y="3"/>
                </a:cubicBezTo>
                <a:cubicBezTo>
                  <a:pt x="276" y="3"/>
                  <a:pt x="276" y="3"/>
                  <a:pt x="276" y="3"/>
                </a:cubicBezTo>
                <a:cubicBezTo>
                  <a:pt x="274" y="5"/>
                  <a:pt x="274" y="5"/>
                  <a:pt x="274" y="5"/>
                </a:cubicBezTo>
                <a:cubicBezTo>
                  <a:pt x="277" y="6"/>
                  <a:pt x="277" y="6"/>
                  <a:pt x="277" y="6"/>
                </a:cubicBezTo>
                <a:cubicBezTo>
                  <a:pt x="280" y="8"/>
                  <a:pt x="280" y="8"/>
                  <a:pt x="280" y="8"/>
                </a:cubicBezTo>
                <a:cubicBezTo>
                  <a:pt x="283" y="9"/>
                  <a:pt x="283" y="9"/>
                  <a:pt x="283" y="9"/>
                </a:cubicBezTo>
                <a:cubicBezTo>
                  <a:pt x="284" y="11"/>
                  <a:pt x="284" y="11"/>
                  <a:pt x="284" y="11"/>
                </a:cubicBezTo>
                <a:cubicBezTo>
                  <a:pt x="284" y="12"/>
                  <a:pt x="284" y="12"/>
                  <a:pt x="284" y="12"/>
                </a:cubicBezTo>
                <a:cubicBezTo>
                  <a:pt x="284" y="13"/>
                  <a:pt x="284" y="13"/>
                  <a:pt x="284" y="13"/>
                </a:cubicBezTo>
                <a:cubicBezTo>
                  <a:pt x="281" y="13"/>
                  <a:pt x="281" y="13"/>
                  <a:pt x="281" y="13"/>
                </a:cubicBezTo>
                <a:cubicBezTo>
                  <a:pt x="278" y="15"/>
                  <a:pt x="278" y="15"/>
                  <a:pt x="278" y="15"/>
                </a:cubicBezTo>
                <a:cubicBezTo>
                  <a:pt x="276" y="15"/>
                  <a:pt x="276" y="15"/>
                  <a:pt x="276" y="15"/>
                </a:cubicBezTo>
                <a:cubicBezTo>
                  <a:pt x="278" y="16"/>
                  <a:pt x="278" y="16"/>
                  <a:pt x="278" y="16"/>
                </a:cubicBezTo>
                <a:cubicBezTo>
                  <a:pt x="278" y="18"/>
                  <a:pt x="278" y="18"/>
                  <a:pt x="278" y="18"/>
                </a:cubicBezTo>
                <a:cubicBezTo>
                  <a:pt x="277" y="19"/>
                  <a:pt x="277" y="19"/>
                  <a:pt x="277" y="19"/>
                </a:cubicBezTo>
                <a:cubicBezTo>
                  <a:pt x="274" y="18"/>
                  <a:pt x="274" y="18"/>
                  <a:pt x="274" y="18"/>
                </a:cubicBezTo>
                <a:cubicBezTo>
                  <a:pt x="273" y="18"/>
                  <a:pt x="273" y="18"/>
                  <a:pt x="273" y="18"/>
                </a:cubicBezTo>
                <a:cubicBezTo>
                  <a:pt x="271" y="16"/>
                  <a:pt x="271" y="16"/>
                  <a:pt x="271" y="16"/>
                </a:cubicBezTo>
                <a:cubicBezTo>
                  <a:pt x="271" y="15"/>
                  <a:pt x="271" y="15"/>
                  <a:pt x="271" y="15"/>
                </a:cubicBezTo>
                <a:cubicBezTo>
                  <a:pt x="273" y="13"/>
                  <a:pt x="273" y="13"/>
                  <a:pt x="273" y="13"/>
                </a:cubicBezTo>
                <a:cubicBezTo>
                  <a:pt x="270" y="12"/>
                  <a:pt x="270" y="12"/>
                  <a:pt x="270" y="12"/>
                </a:cubicBezTo>
                <a:cubicBezTo>
                  <a:pt x="268" y="12"/>
                  <a:pt x="268" y="12"/>
                  <a:pt x="268" y="12"/>
                </a:cubicBezTo>
                <a:cubicBezTo>
                  <a:pt x="270" y="11"/>
                  <a:pt x="270" y="11"/>
                  <a:pt x="270" y="11"/>
                </a:cubicBezTo>
                <a:cubicBezTo>
                  <a:pt x="266" y="11"/>
                  <a:pt x="266" y="11"/>
                  <a:pt x="266" y="11"/>
                </a:cubicBezTo>
                <a:cubicBezTo>
                  <a:pt x="261" y="12"/>
                  <a:pt x="261" y="12"/>
                  <a:pt x="261" y="12"/>
                </a:cubicBezTo>
                <a:cubicBezTo>
                  <a:pt x="263" y="13"/>
                  <a:pt x="263" y="13"/>
                  <a:pt x="263" y="13"/>
                </a:cubicBezTo>
                <a:cubicBezTo>
                  <a:pt x="261" y="13"/>
                  <a:pt x="261" y="13"/>
                  <a:pt x="261" y="13"/>
                </a:cubicBezTo>
                <a:cubicBezTo>
                  <a:pt x="260" y="12"/>
                  <a:pt x="260" y="12"/>
                  <a:pt x="260" y="12"/>
                </a:cubicBezTo>
                <a:cubicBezTo>
                  <a:pt x="260" y="13"/>
                  <a:pt x="260" y="13"/>
                  <a:pt x="260" y="13"/>
                </a:cubicBezTo>
                <a:cubicBezTo>
                  <a:pt x="258" y="13"/>
                  <a:pt x="258" y="13"/>
                  <a:pt x="258" y="13"/>
                </a:cubicBezTo>
                <a:cubicBezTo>
                  <a:pt x="257" y="15"/>
                  <a:pt x="257" y="15"/>
                  <a:pt x="257" y="15"/>
                </a:cubicBezTo>
                <a:cubicBezTo>
                  <a:pt x="256" y="15"/>
                  <a:pt x="256" y="15"/>
                  <a:pt x="256" y="15"/>
                </a:cubicBezTo>
                <a:cubicBezTo>
                  <a:pt x="254" y="16"/>
                  <a:pt x="254" y="16"/>
                  <a:pt x="254" y="16"/>
                </a:cubicBezTo>
                <a:cubicBezTo>
                  <a:pt x="251" y="15"/>
                  <a:pt x="251" y="15"/>
                  <a:pt x="251" y="15"/>
                </a:cubicBezTo>
                <a:cubicBezTo>
                  <a:pt x="247" y="15"/>
                  <a:pt x="247" y="15"/>
                  <a:pt x="247" y="15"/>
                </a:cubicBezTo>
                <a:cubicBezTo>
                  <a:pt x="241" y="15"/>
                  <a:pt x="241" y="15"/>
                  <a:pt x="241" y="15"/>
                </a:cubicBezTo>
                <a:cubicBezTo>
                  <a:pt x="237" y="16"/>
                  <a:pt x="237" y="16"/>
                  <a:pt x="237" y="16"/>
                </a:cubicBezTo>
                <a:cubicBezTo>
                  <a:pt x="235" y="18"/>
                  <a:pt x="235" y="18"/>
                  <a:pt x="235" y="18"/>
                </a:cubicBezTo>
                <a:cubicBezTo>
                  <a:pt x="235" y="21"/>
                  <a:pt x="235" y="21"/>
                  <a:pt x="235" y="21"/>
                </a:cubicBezTo>
                <a:cubicBezTo>
                  <a:pt x="233" y="19"/>
                  <a:pt x="233" y="19"/>
                  <a:pt x="233" y="19"/>
                </a:cubicBezTo>
                <a:cubicBezTo>
                  <a:pt x="231" y="19"/>
                  <a:pt x="231" y="19"/>
                  <a:pt x="231" y="19"/>
                </a:cubicBezTo>
                <a:cubicBezTo>
                  <a:pt x="230" y="21"/>
                  <a:pt x="230" y="21"/>
                  <a:pt x="230" y="21"/>
                </a:cubicBezTo>
                <a:cubicBezTo>
                  <a:pt x="228" y="19"/>
                  <a:pt x="228" y="19"/>
                  <a:pt x="228" y="19"/>
                </a:cubicBezTo>
                <a:cubicBezTo>
                  <a:pt x="227" y="21"/>
                  <a:pt x="227" y="21"/>
                  <a:pt x="227" y="21"/>
                </a:cubicBezTo>
                <a:cubicBezTo>
                  <a:pt x="225" y="21"/>
                  <a:pt x="225" y="21"/>
                  <a:pt x="225" y="21"/>
                </a:cubicBezTo>
                <a:cubicBezTo>
                  <a:pt x="220" y="19"/>
                  <a:pt x="220" y="19"/>
                  <a:pt x="220" y="19"/>
                </a:cubicBezTo>
                <a:cubicBezTo>
                  <a:pt x="221" y="18"/>
                  <a:pt x="221" y="18"/>
                  <a:pt x="221" y="18"/>
                </a:cubicBezTo>
                <a:cubicBezTo>
                  <a:pt x="223" y="18"/>
                  <a:pt x="223" y="18"/>
                  <a:pt x="223" y="18"/>
                </a:cubicBezTo>
                <a:cubicBezTo>
                  <a:pt x="225" y="18"/>
                  <a:pt x="225" y="18"/>
                  <a:pt x="225" y="18"/>
                </a:cubicBezTo>
                <a:cubicBezTo>
                  <a:pt x="224" y="15"/>
                  <a:pt x="224" y="15"/>
                  <a:pt x="224" y="15"/>
                </a:cubicBezTo>
                <a:cubicBezTo>
                  <a:pt x="224" y="13"/>
                  <a:pt x="224" y="13"/>
                  <a:pt x="224" y="13"/>
                </a:cubicBezTo>
                <a:cubicBezTo>
                  <a:pt x="221" y="12"/>
                  <a:pt x="221" y="12"/>
                  <a:pt x="221" y="12"/>
                </a:cubicBezTo>
                <a:cubicBezTo>
                  <a:pt x="224" y="12"/>
                  <a:pt x="224" y="12"/>
                  <a:pt x="224" y="12"/>
                </a:cubicBezTo>
                <a:cubicBezTo>
                  <a:pt x="228" y="11"/>
                  <a:pt x="228" y="11"/>
                  <a:pt x="228" y="11"/>
                </a:cubicBezTo>
                <a:cubicBezTo>
                  <a:pt x="220" y="12"/>
                  <a:pt x="220" y="12"/>
                  <a:pt x="220" y="12"/>
                </a:cubicBezTo>
                <a:cubicBezTo>
                  <a:pt x="214" y="13"/>
                  <a:pt x="214" y="13"/>
                  <a:pt x="214" y="13"/>
                </a:cubicBezTo>
                <a:cubicBezTo>
                  <a:pt x="211" y="16"/>
                  <a:pt x="211" y="16"/>
                  <a:pt x="211" y="16"/>
                </a:cubicBezTo>
                <a:cubicBezTo>
                  <a:pt x="213" y="16"/>
                  <a:pt x="213" y="16"/>
                  <a:pt x="213" y="16"/>
                </a:cubicBezTo>
                <a:cubicBezTo>
                  <a:pt x="215" y="18"/>
                  <a:pt x="215" y="18"/>
                  <a:pt x="215" y="18"/>
                </a:cubicBezTo>
                <a:cubicBezTo>
                  <a:pt x="213" y="19"/>
                  <a:pt x="213" y="19"/>
                  <a:pt x="213" y="19"/>
                </a:cubicBezTo>
                <a:cubicBezTo>
                  <a:pt x="211" y="19"/>
                  <a:pt x="211" y="19"/>
                  <a:pt x="211" y="19"/>
                </a:cubicBezTo>
                <a:cubicBezTo>
                  <a:pt x="211" y="18"/>
                  <a:pt x="211" y="18"/>
                  <a:pt x="211" y="18"/>
                </a:cubicBezTo>
                <a:cubicBezTo>
                  <a:pt x="210" y="16"/>
                  <a:pt x="210" y="16"/>
                  <a:pt x="210" y="16"/>
                </a:cubicBezTo>
                <a:cubicBezTo>
                  <a:pt x="207" y="16"/>
                  <a:pt x="207" y="16"/>
                  <a:pt x="207" y="16"/>
                </a:cubicBezTo>
                <a:cubicBezTo>
                  <a:pt x="205" y="18"/>
                  <a:pt x="205" y="18"/>
                  <a:pt x="205" y="18"/>
                </a:cubicBezTo>
                <a:cubicBezTo>
                  <a:pt x="203" y="18"/>
                  <a:pt x="203" y="18"/>
                  <a:pt x="203" y="18"/>
                </a:cubicBezTo>
                <a:cubicBezTo>
                  <a:pt x="200" y="18"/>
                  <a:pt x="200" y="18"/>
                  <a:pt x="200" y="18"/>
                </a:cubicBezTo>
                <a:cubicBezTo>
                  <a:pt x="195" y="19"/>
                  <a:pt x="195" y="19"/>
                  <a:pt x="195" y="19"/>
                </a:cubicBezTo>
                <a:cubicBezTo>
                  <a:pt x="191" y="22"/>
                  <a:pt x="191" y="22"/>
                  <a:pt x="191" y="22"/>
                </a:cubicBezTo>
                <a:cubicBezTo>
                  <a:pt x="187" y="23"/>
                  <a:pt x="187" y="23"/>
                  <a:pt x="187" y="23"/>
                </a:cubicBezTo>
                <a:cubicBezTo>
                  <a:pt x="181" y="23"/>
                  <a:pt x="181" y="23"/>
                  <a:pt x="181" y="23"/>
                </a:cubicBezTo>
                <a:cubicBezTo>
                  <a:pt x="187" y="26"/>
                  <a:pt x="187" y="26"/>
                  <a:pt x="187" y="26"/>
                </a:cubicBezTo>
                <a:cubicBezTo>
                  <a:pt x="182" y="26"/>
                  <a:pt x="182" y="26"/>
                  <a:pt x="182" y="26"/>
                </a:cubicBezTo>
                <a:cubicBezTo>
                  <a:pt x="178" y="26"/>
                  <a:pt x="178" y="26"/>
                  <a:pt x="178" y="26"/>
                </a:cubicBezTo>
                <a:cubicBezTo>
                  <a:pt x="177" y="28"/>
                  <a:pt x="177" y="28"/>
                  <a:pt x="177" y="28"/>
                </a:cubicBezTo>
                <a:cubicBezTo>
                  <a:pt x="175" y="28"/>
                  <a:pt x="175" y="28"/>
                  <a:pt x="175" y="28"/>
                </a:cubicBezTo>
                <a:cubicBezTo>
                  <a:pt x="177" y="29"/>
                  <a:pt x="177" y="29"/>
                  <a:pt x="177" y="29"/>
                </a:cubicBezTo>
                <a:cubicBezTo>
                  <a:pt x="175" y="32"/>
                  <a:pt x="175" y="32"/>
                  <a:pt x="175" y="32"/>
                </a:cubicBezTo>
                <a:cubicBezTo>
                  <a:pt x="175" y="33"/>
                  <a:pt x="175" y="33"/>
                  <a:pt x="175" y="33"/>
                </a:cubicBezTo>
                <a:cubicBezTo>
                  <a:pt x="177" y="35"/>
                  <a:pt x="177" y="35"/>
                  <a:pt x="177" y="35"/>
                </a:cubicBezTo>
                <a:cubicBezTo>
                  <a:pt x="175" y="35"/>
                  <a:pt x="175" y="35"/>
                  <a:pt x="175" y="35"/>
                </a:cubicBezTo>
                <a:cubicBezTo>
                  <a:pt x="171" y="36"/>
                  <a:pt x="171" y="36"/>
                  <a:pt x="171" y="36"/>
                </a:cubicBezTo>
                <a:cubicBezTo>
                  <a:pt x="168" y="36"/>
                  <a:pt x="168" y="36"/>
                  <a:pt x="168" y="36"/>
                </a:cubicBezTo>
                <a:cubicBezTo>
                  <a:pt x="165" y="38"/>
                  <a:pt x="165" y="38"/>
                  <a:pt x="165" y="38"/>
                </a:cubicBezTo>
                <a:cubicBezTo>
                  <a:pt x="167" y="36"/>
                  <a:pt x="167" y="36"/>
                  <a:pt x="167" y="36"/>
                </a:cubicBezTo>
                <a:cubicBezTo>
                  <a:pt x="162" y="36"/>
                  <a:pt x="162" y="36"/>
                  <a:pt x="162" y="36"/>
                </a:cubicBezTo>
                <a:cubicBezTo>
                  <a:pt x="160" y="35"/>
                  <a:pt x="160" y="35"/>
                  <a:pt x="160" y="35"/>
                </a:cubicBezTo>
                <a:cubicBezTo>
                  <a:pt x="155" y="32"/>
                  <a:pt x="155" y="32"/>
                  <a:pt x="155" y="32"/>
                </a:cubicBezTo>
                <a:cubicBezTo>
                  <a:pt x="152" y="32"/>
                  <a:pt x="152" y="32"/>
                  <a:pt x="152" y="32"/>
                </a:cubicBezTo>
                <a:cubicBezTo>
                  <a:pt x="151" y="31"/>
                  <a:pt x="151" y="31"/>
                  <a:pt x="151" y="31"/>
                </a:cubicBezTo>
                <a:cubicBezTo>
                  <a:pt x="149" y="29"/>
                  <a:pt x="149" y="29"/>
                  <a:pt x="149" y="29"/>
                </a:cubicBezTo>
                <a:cubicBezTo>
                  <a:pt x="151" y="28"/>
                  <a:pt x="151" y="28"/>
                  <a:pt x="151" y="28"/>
                </a:cubicBezTo>
                <a:cubicBezTo>
                  <a:pt x="152" y="28"/>
                  <a:pt x="152" y="28"/>
                  <a:pt x="152" y="28"/>
                </a:cubicBezTo>
                <a:cubicBezTo>
                  <a:pt x="152" y="26"/>
                  <a:pt x="152" y="26"/>
                  <a:pt x="152" y="26"/>
                </a:cubicBezTo>
                <a:cubicBezTo>
                  <a:pt x="158" y="25"/>
                  <a:pt x="158" y="25"/>
                  <a:pt x="158" y="25"/>
                </a:cubicBezTo>
                <a:cubicBezTo>
                  <a:pt x="164" y="25"/>
                  <a:pt x="164" y="25"/>
                  <a:pt x="164" y="25"/>
                </a:cubicBezTo>
                <a:cubicBezTo>
                  <a:pt x="161" y="22"/>
                  <a:pt x="161" y="22"/>
                  <a:pt x="161" y="22"/>
                </a:cubicBezTo>
                <a:cubicBezTo>
                  <a:pt x="157" y="19"/>
                  <a:pt x="157" y="19"/>
                  <a:pt x="157" y="19"/>
                </a:cubicBezTo>
                <a:cubicBezTo>
                  <a:pt x="154" y="18"/>
                  <a:pt x="154" y="18"/>
                  <a:pt x="154" y="18"/>
                </a:cubicBezTo>
                <a:cubicBezTo>
                  <a:pt x="149" y="16"/>
                  <a:pt x="149" y="16"/>
                  <a:pt x="149" y="16"/>
                </a:cubicBezTo>
                <a:cubicBezTo>
                  <a:pt x="144" y="16"/>
                  <a:pt x="144" y="16"/>
                  <a:pt x="144" y="16"/>
                </a:cubicBezTo>
                <a:cubicBezTo>
                  <a:pt x="138" y="16"/>
                  <a:pt x="138" y="16"/>
                  <a:pt x="138" y="16"/>
                </a:cubicBezTo>
                <a:cubicBezTo>
                  <a:pt x="135" y="15"/>
                  <a:pt x="135" y="15"/>
                  <a:pt x="135" y="15"/>
                </a:cubicBezTo>
                <a:cubicBezTo>
                  <a:pt x="132" y="15"/>
                  <a:pt x="132" y="15"/>
                  <a:pt x="132" y="15"/>
                </a:cubicBezTo>
                <a:cubicBezTo>
                  <a:pt x="131" y="15"/>
                  <a:pt x="131" y="15"/>
                  <a:pt x="131" y="15"/>
                </a:cubicBezTo>
                <a:cubicBezTo>
                  <a:pt x="139" y="19"/>
                  <a:pt x="139" y="19"/>
                  <a:pt x="139" y="19"/>
                </a:cubicBezTo>
                <a:cubicBezTo>
                  <a:pt x="141" y="21"/>
                  <a:pt x="141" y="21"/>
                  <a:pt x="141" y="21"/>
                </a:cubicBezTo>
                <a:cubicBezTo>
                  <a:pt x="141" y="22"/>
                  <a:pt x="141" y="22"/>
                  <a:pt x="141" y="22"/>
                </a:cubicBezTo>
                <a:cubicBezTo>
                  <a:pt x="142" y="22"/>
                  <a:pt x="142" y="22"/>
                  <a:pt x="142" y="22"/>
                </a:cubicBezTo>
                <a:cubicBezTo>
                  <a:pt x="141" y="23"/>
                  <a:pt x="141" y="23"/>
                  <a:pt x="141" y="23"/>
                </a:cubicBezTo>
                <a:cubicBezTo>
                  <a:pt x="142" y="23"/>
                  <a:pt x="142" y="23"/>
                  <a:pt x="142" y="23"/>
                </a:cubicBezTo>
                <a:cubicBezTo>
                  <a:pt x="141" y="25"/>
                  <a:pt x="141" y="25"/>
                  <a:pt x="141" y="25"/>
                </a:cubicBezTo>
                <a:cubicBezTo>
                  <a:pt x="141" y="26"/>
                  <a:pt x="141" y="26"/>
                  <a:pt x="141" y="26"/>
                </a:cubicBezTo>
                <a:cubicBezTo>
                  <a:pt x="141" y="28"/>
                  <a:pt x="141" y="28"/>
                  <a:pt x="141" y="28"/>
                </a:cubicBezTo>
                <a:cubicBezTo>
                  <a:pt x="139" y="31"/>
                  <a:pt x="139" y="31"/>
                  <a:pt x="139" y="31"/>
                </a:cubicBezTo>
                <a:cubicBezTo>
                  <a:pt x="141" y="32"/>
                  <a:pt x="141" y="32"/>
                  <a:pt x="141" y="32"/>
                </a:cubicBezTo>
                <a:cubicBezTo>
                  <a:pt x="144" y="33"/>
                  <a:pt x="144" y="33"/>
                  <a:pt x="144" y="33"/>
                </a:cubicBezTo>
                <a:cubicBezTo>
                  <a:pt x="147" y="35"/>
                  <a:pt x="147" y="35"/>
                  <a:pt x="147" y="35"/>
                </a:cubicBezTo>
                <a:cubicBezTo>
                  <a:pt x="148" y="36"/>
                  <a:pt x="148" y="36"/>
                  <a:pt x="148" y="36"/>
                </a:cubicBezTo>
                <a:cubicBezTo>
                  <a:pt x="149" y="38"/>
                  <a:pt x="149" y="38"/>
                  <a:pt x="149" y="38"/>
                </a:cubicBezTo>
                <a:cubicBezTo>
                  <a:pt x="147" y="41"/>
                  <a:pt x="147" y="41"/>
                  <a:pt x="147" y="41"/>
                </a:cubicBezTo>
                <a:cubicBezTo>
                  <a:pt x="147" y="42"/>
                  <a:pt x="147" y="42"/>
                  <a:pt x="147" y="42"/>
                </a:cubicBezTo>
                <a:cubicBezTo>
                  <a:pt x="148" y="48"/>
                  <a:pt x="148" y="48"/>
                  <a:pt x="148" y="48"/>
                </a:cubicBezTo>
                <a:cubicBezTo>
                  <a:pt x="147" y="45"/>
                  <a:pt x="147" y="45"/>
                  <a:pt x="147" y="45"/>
                </a:cubicBezTo>
                <a:cubicBezTo>
                  <a:pt x="144" y="43"/>
                  <a:pt x="144" y="43"/>
                  <a:pt x="144" y="43"/>
                </a:cubicBezTo>
                <a:cubicBezTo>
                  <a:pt x="142" y="45"/>
                  <a:pt x="142" y="45"/>
                  <a:pt x="142" y="45"/>
                </a:cubicBezTo>
                <a:cubicBezTo>
                  <a:pt x="141" y="46"/>
                  <a:pt x="141" y="46"/>
                  <a:pt x="141" y="46"/>
                </a:cubicBezTo>
                <a:cubicBezTo>
                  <a:pt x="139" y="45"/>
                  <a:pt x="139" y="45"/>
                  <a:pt x="139" y="45"/>
                </a:cubicBezTo>
                <a:cubicBezTo>
                  <a:pt x="142" y="43"/>
                  <a:pt x="142" y="43"/>
                  <a:pt x="142" y="43"/>
                </a:cubicBezTo>
                <a:cubicBezTo>
                  <a:pt x="141" y="42"/>
                  <a:pt x="141" y="42"/>
                  <a:pt x="141" y="42"/>
                </a:cubicBezTo>
                <a:cubicBezTo>
                  <a:pt x="139" y="42"/>
                  <a:pt x="139" y="42"/>
                  <a:pt x="139" y="42"/>
                </a:cubicBezTo>
                <a:cubicBezTo>
                  <a:pt x="137" y="41"/>
                  <a:pt x="137" y="41"/>
                  <a:pt x="137" y="41"/>
                </a:cubicBezTo>
                <a:cubicBezTo>
                  <a:pt x="131" y="41"/>
                  <a:pt x="131" y="41"/>
                  <a:pt x="131" y="41"/>
                </a:cubicBezTo>
                <a:cubicBezTo>
                  <a:pt x="128" y="41"/>
                  <a:pt x="128" y="41"/>
                  <a:pt x="128" y="41"/>
                </a:cubicBezTo>
                <a:cubicBezTo>
                  <a:pt x="125" y="42"/>
                  <a:pt x="125" y="42"/>
                  <a:pt x="125" y="42"/>
                </a:cubicBezTo>
                <a:cubicBezTo>
                  <a:pt x="122" y="45"/>
                  <a:pt x="122" y="45"/>
                  <a:pt x="122" y="45"/>
                </a:cubicBezTo>
                <a:cubicBezTo>
                  <a:pt x="119" y="46"/>
                  <a:pt x="119" y="46"/>
                  <a:pt x="119" y="46"/>
                </a:cubicBezTo>
                <a:cubicBezTo>
                  <a:pt x="117" y="48"/>
                  <a:pt x="117" y="48"/>
                  <a:pt x="117" y="48"/>
                </a:cubicBezTo>
                <a:cubicBezTo>
                  <a:pt x="114" y="49"/>
                  <a:pt x="114" y="49"/>
                  <a:pt x="114" y="49"/>
                </a:cubicBezTo>
                <a:cubicBezTo>
                  <a:pt x="111" y="51"/>
                  <a:pt x="111" y="51"/>
                  <a:pt x="111" y="51"/>
                </a:cubicBezTo>
                <a:cubicBezTo>
                  <a:pt x="109" y="52"/>
                  <a:pt x="109" y="52"/>
                  <a:pt x="109" y="52"/>
                </a:cubicBezTo>
                <a:cubicBezTo>
                  <a:pt x="111" y="55"/>
                  <a:pt x="111" y="55"/>
                  <a:pt x="111" y="55"/>
                </a:cubicBezTo>
                <a:cubicBezTo>
                  <a:pt x="115" y="58"/>
                  <a:pt x="115" y="58"/>
                  <a:pt x="115" y="58"/>
                </a:cubicBezTo>
                <a:cubicBezTo>
                  <a:pt x="117" y="61"/>
                  <a:pt x="117" y="61"/>
                  <a:pt x="117" y="61"/>
                </a:cubicBezTo>
                <a:cubicBezTo>
                  <a:pt x="119" y="64"/>
                  <a:pt x="119" y="64"/>
                  <a:pt x="119" y="64"/>
                </a:cubicBezTo>
                <a:cubicBezTo>
                  <a:pt x="117" y="62"/>
                  <a:pt x="117" y="62"/>
                  <a:pt x="117" y="62"/>
                </a:cubicBezTo>
                <a:cubicBezTo>
                  <a:pt x="112" y="62"/>
                  <a:pt x="112" y="62"/>
                  <a:pt x="112" y="62"/>
                </a:cubicBezTo>
                <a:cubicBezTo>
                  <a:pt x="109" y="64"/>
                  <a:pt x="109" y="64"/>
                  <a:pt x="109" y="64"/>
                </a:cubicBezTo>
                <a:cubicBezTo>
                  <a:pt x="108" y="62"/>
                  <a:pt x="108" y="62"/>
                  <a:pt x="108" y="62"/>
                </a:cubicBezTo>
                <a:cubicBezTo>
                  <a:pt x="104" y="61"/>
                  <a:pt x="104" y="61"/>
                  <a:pt x="104" y="61"/>
                </a:cubicBezTo>
                <a:cubicBezTo>
                  <a:pt x="99" y="61"/>
                  <a:pt x="99" y="61"/>
                  <a:pt x="99" y="61"/>
                </a:cubicBezTo>
                <a:cubicBezTo>
                  <a:pt x="98" y="62"/>
                  <a:pt x="98" y="62"/>
                  <a:pt x="98" y="62"/>
                </a:cubicBezTo>
                <a:cubicBezTo>
                  <a:pt x="96" y="62"/>
                  <a:pt x="96" y="62"/>
                  <a:pt x="96" y="62"/>
                </a:cubicBezTo>
                <a:cubicBezTo>
                  <a:pt x="96" y="61"/>
                  <a:pt x="96" y="61"/>
                  <a:pt x="96" y="61"/>
                </a:cubicBezTo>
                <a:cubicBezTo>
                  <a:pt x="98" y="59"/>
                  <a:pt x="98" y="59"/>
                  <a:pt x="98" y="59"/>
                </a:cubicBezTo>
                <a:cubicBezTo>
                  <a:pt x="95" y="59"/>
                  <a:pt x="95" y="59"/>
                  <a:pt x="95" y="59"/>
                </a:cubicBezTo>
                <a:cubicBezTo>
                  <a:pt x="94" y="59"/>
                  <a:pt x="94" y="59"/>
                  <a:pt x="94" y="59"/>
                </a:cubicBezTo>
                <a:cubicBezTo>
                  <a:pt x="89" y="56"/>
                  <a:pt x="89" y="56"/>
                  <a:pt x="89" y="56"/>
                </a:cubicBezTo>
                <a:cubicBezTo>
                  <a:pt x="86" y="56"/>
                  <a:pt x="86" y="56"/>
                  <a:pt x="86" y="56"/>
                </a:cubicBezTo>
                <a:cubicBezTo>
                  <a:pt x="85" y="56"/>
                  <a:pt x="85" y="56"/>
                  <a:pt x="85" y="56"/>
                </a:cubicBezTo>
                <a:cubicBezTo>
                  <a:pt x="84" y="56"/>
                  <a:pt x="84" y="56"/>
                  <a:pt x="84" y="56"/>
                </a:cubicBezTo>
                <a:cubicBezTo>
                  <a:pt x="82" y="58"/>
                  <a:pt x="82" y="58"/>
                  <a:pt x="82" y="58"/>
                </a:cubicBezTo>
                <a:cubicBezTo>
                  <a:pt x="81" y="59"/>
                  <a:pt x="81" y="59"/>
                  <a:pt x="81" y="59"/>
                </a:cubicBezTo>
                <a:cubicBezTo>
                  <a:pt x="84" y="62"/>
                  <a:pt x="84" y="62"/>
                  <a:pt x="84" y="62"/>
                </a:cubicBezTo>
                <a:cubicBezTo>
                  <a:pt x="88" y="65"/>
                  <a:pt x="88" y="65"/>
                  <a:pt x="88" y="65"/>
                </a:cubicBezTo>
                <a:cubicBezTo>
                  <a:pt x="91" y="66"/>
                  <a:pt x="91" y="66"/>
                  <a:pt x="91" y="66"/>
                </a:cubicBezTo>
                <a:cubicBezTo>
                  <a:pt x="92" y="65"/>
                  <a:pt x="92" y="65"/>
                  <a:pt x="92" y="65"/>
                </a:cubicBezTo>
                <a:cubicBezTo>
                  <a:pt x="95" y="65"/>
                  <a:pt x="95" y="65"/>
                  <a:pt x="95" y="65"/>
                </a:cubicBezTo>
                <a:cubicBezTo>
                  <a:pt x="96" y="66"/>
                  <a:pt x="96" y="66"/>
                  <a:pt x="96" y="66"/>
                </a:cubicBezTo>
                <a:cubicBezTo>
                  <a:pt x="96" y="68"/>
                  <a:pt x="96" y="68"/>
                  <a:pt x="96" y="68"/>
                </a:cubicBezTo>
                <a:cubicBezTo>
                  <a:pt x="98" y="69"/>
                  <a:pt x="98" y="69"/>
                  <a:pt x="98" y="69"/>
                </a:cubicBezTo>
                <a:cubicBezTo>
                  <a:pt x="96" y="71"/>
                  <a:pt x="96" y="71"/>
                  <a:pt x="96" y="71"/>
                </a:cubicBezTo>
                <a:cubicBezTo>
                  <a:pt x="95" y="71"/>
                  <a:pt x="95" y="71"/>
                  <a:pt x="95" y="71"/>
                </a:cubicBezTo>
                <a:cubicBezTo>
                  <a:pt x="92" y="72"/>
                  <a:pt x="92" y="72"/>
                  <a:pt x="92" y="72"/>
                </a:cubicBezTo>
                <a:cubicBezTo>
                  <a:pt x="91" y="72"/>
                  <a:pt x="91" y="72"/>
                  <a:pt x="91" y="72"/>
                </a:cubicBezTo>
                <a:cubicBezTo>
                  <a:pt x="84" y="71"/>
                  <a:pt x="84" y="71"/>
                  <a:pt x="84" y="71"/>
                </a:cubicBezTo>
                <a:cubicBezTo>
                  <a:pt x="81" y="69"/>
                  <a:pt x="81" y="69"/>
                  <a:pt x="81" y="69"/>
                </a:cubicBezTo>
                <a:cubicBezTo>
                  <a:pt x="79" y="68"/>
                  <a:pt x="79" y="68"/>
                  <a:pt x="79" y="68"/>
                </a:cubicBezTo>
                <a:cubicBezTo>
                  <a:pt x="78" y="68"/>
                  <a:pt x="78" y="68"/>
                  <a:pt x="78" y="68"/>
                </a:cubicBezTo>
                <a:cubicBezTo>
                  <a:pt x="78" y="66"/>
                  <a:pt x="78" y="66"/>
                  <a:pt x="78" y="66"/>
                </a:cubicBezTo>
                <a:cubicBezTo>
                  <a:pt x="76" y="66"/>
                  <a:pt x="76" y="66"/>
                  <a:pt x="76" y="66"/>
                </a:cubicBezTo>
                <a:cubicBezTo>
                  <a:pt x="74" y="66"/>
                  <a:pt x="74" y="66"/>
                  <a:pt x="74" y="66"/>
                </a:cubicBezTo>
                <a:cubicBezTo>
                  <a:pt x="71" y="66"/>
                  <a:pt x="71" y="66"/>
                  <a:pt x="71" y="66"/>
                </a:cubicBezTo>
                <a:cubicBezTo>
                  <a:pt x="66" y="64"/>
                  <a:pt x="66" y="64"/>
                  <a:pt x="66" y="64"/>
                </a:cubicBezTo>
                <a:cubicBezTo>
                  <a:pt x="68" y="62"/>
                  <a:pt x="68" y="62"/>
                  <a:pt x="68" y="62"/>
                </a:cubicBezTo>
                <a:cubicBezTo>
                  <a:pt x="66" y="62"/>
                  <a:pt x="66" y="62"/>
                  <a:pt x="66" y="62"/>
                </a:cubicBezTo>
                <a:cubicBezTo>
                  <a:pt x="68" y="61"/>
                  <a:pt x="68" y="61"/>
                  <a:pt x="68" y="61"/>
                </a:cubicBezTo>
                <a:cubicBezTo>
                  <a:pt x="66" y="59"/>
                  <a:pt x="66" y="59"/>
                  <a:pt x="66" y="59"/>
                </a:cubicBezTo>
                <a:cubicBezTo>
                  <a:pt x="65" y="58"/>
                  <a:pt x="65" y="58"/>
                  <a:pt x="65" y="58"/>
                </a:cubicBezTo>
                <a:cubicBezTo>
                  <a:pt x="65" y="56"/>
                  <a:pt x="65" y="56"/>
                  <a:pt x="65" y="56"/>
                </a:cubicBezTo>
                <a:cubicBezTo>
                  <a:pt x="63" y="56"/>
                  <a:pt x="63" y="56"/>
                  <a:pt x="63" y="56"/>
                </a:cubicBezTo>
                <a:cubicBezTo>
                  <a:pt x="61" y="54"/>
                  <a:pt x="61" y="54"/>
                  <a:pt x="61" y="54"/>
                </a:cubicBezTo>
                <a:cubicBezTo>
                  <a:pt x="62" y="52"/>
                  <a:pt x="62" y="52"/>
                  <a:pt x="62" y="52"/>
                </a:cubicBezTo>
                <a:cubicBezTo>
                  <a:pt x="63" y="51"/>
                  <a:pt x="63" y="51"/>
                  <a:pt x="63" y="51"/>
                </a:cubicBezTo>
                <a:cubicBezTo>
                  <a:pt x="63" y="49"/>
                  <a:pt x="63" y="49"/>
                  <a:pt x="63" y="49"/>
                </a:cubicBezTo>
                <a:cubicBezTo>
                  <a:pt x="63" y="48"/>
                  <a:pt x="63" y="48"/>
                  <a:pt x="63" y="48"/>
                </a:cubicBezTo>
                <a:cubicBezTo>
                  <a:pt x="61" y="45"/>
                  <a:pt x="61" y="45"/>
                  <a:pt x="61" y="45"/>
                </a:cubicBezTo>
                <a:cubicBezTo>
                  <a:pt x="55" y="43"/>
                  <a:pt x="55" y="43"/>
                  <a:pt x="55" y="43"/>
                </a:cubicBezTo>
                <a:cubicBezTo>
                  <a:pt x="49" y="42"/>
                  <a:pt x="49" y="42"/>
                  <a:pt x="49" y="42"/>
                </a:cubicBezTo>
                <a:cubicBezTo>
                  <a:pt x="51" y="42"/>
                  <a:pt x="51" y="42"/>
                  <a:pt x="51" y="42"/>
                </a:cubicBezTo>
                <a:cubicBezTo>
                  <a:pt x="51" y="41"/>
                  <a:pt x="51" y="41"/>
                  <a:pt x="51" y="41"/>
                </a:cubicBezTo>
                <a:cubicBezTo>
                  <a:pt x="45" y="41"/>
                  <a:pt x="45" y="41"/>
                  <a:pt x="45" y="41"/>
                </a:cubicBezTo>
                <a:cubicBezTo>
                  <a:pt x="48" y="39"/>
                  <a:pt x="48" y="39"/>
                  <a:pt x="48" y="39"/>
                </a:cubicBezTo>
                <a:cubicBezTo>
                  <a:pt x="45" y="38"/>
                  <a:pt x="45" y="38"/>
                  <a:pt x="45" y="38"/>
                </a:cubicBezTo>
                <a:cubicBezTo>
                  <a:pt x="43" y="38"/>
                  <a:pt x="43" y="38"/>
                  <a:pt x="43" y="38"/>
                </a:cubicBezTo>
                <a:cubicBezTo>
                  <a:pt x="42" y="36"/>
                  <a:pt x="42" y="36"/>
                  <a:pt x="42" y="36"/>
                </a:cubicBezTo>
                <a:cubicBezTo>
                  <a:pt x="39" y="36"/>
                  <a:pt x="39" y="36"/>
                  <a:pt x="39" y="36"/>
                </a:cubicBezTo>
                <a:cubicBezTo>
                  <a:pt x="41" y="35"/>
                  <a:pt x="41" y="35"/>
                  <a:pt x="41" y="35"/>
                </a:cubicBezTo>
                <a:cubicBezTo>
                  <a:pt x="38" y="33"/>
                  <a:pt x="38" y="33"/>
                  <a:pt x="38" y="33"/>
                </a:cubicBezTo>
                <a:cubicBezTo>
                  <a:pt x="33" y="32"/>
                  <a:pt x="33" y="32"/>
                  <a:pt x="33" y="32"/>
                </a:cubicBezTo>
                <a:cubicBezTo>
                  <a:pt x="36" y="32"/>
                  <a:pt x="36" y="32"/>
                  <a:pt x="36" y="32"/>
                </a:cubicBezTo>
                <a:cubicBezTo>
                  <a:pt x="39" y="32"/>
                  <a:pt x="39" y="32"/>
                  <a:pt x="39" y="32"/>
                </a:cubicBezTo>
                <a:cubicBezTo>
                  <a:pt x="43" y="33"/>
                  <a:pt x="43" y="33"/>
                  <a:pt x="43" y="33"/>
                </a:cubicBezTo>
                <a:cubicBezTo>
                  <a:pt x="45" y="35"/>
                  <a:pt x="45" y="35"/>
                  <a:pt x="45" y="35"/>
                </a:cubicBezTo>
                <a:cubicBezTo>
                  <a:pt x="48" y="38"/>
                  <a:pt x="48" y="38"/>
                  <a:pt x="48" y="38"/>
                </a:cubicBezTo>
                <a:cubicBezTo>
                  <a:pt x="51" y="38"/>
                  <a:pt x="51" y="38"/>
                  <a:pt x="51" y="38"/>
                </a:cubicBezTo>
                <a:cubicBezTo>
                  <a:pt x="52" y="38"/>
                  <a:pt x="52" y="38"/>
                  <a:pt x="52" y="38"/>
                </a:cubicBezTo>
                <a:cubicBezTo>
                  <a:pt x="53" y="38"/>
                  <a:pt x="53" y="38"/>
                  <a:pt x="53" y="38"/>
                </a:cubicBezTo>
                <a:cubicBezTo>
                  <a:pt x="55" y="36"/>
                  <a:pt x="55" y="36"/>
                  <a:pt x="55" y="36"/>
                </a:cubicBezTo>
                <a:cubicBezTo>
                  <a:pt x="55" y="38"/>
                  <a:pt x="55" y="38"/>
                  <a:pt x="55" y="38"/>
                </a:cubicBezTo>
                <a:cubicBezTo>
                  <a:pt x="56" y="38"/>
                  <a:pt x="56" y="38"/>
                  <a:pt x="56" y="38"/>
                </a:cubicBezTo>
                <a:cubicBezTo>
                  <a:pt x="59" y="39"/>
                  <a:pt x="59" y="39"/>
                  <a:pt x="59" y="39"/>
                </a:cubicBezTo>
                <a:cubicBezTo>
                  <a:pt x="63" y="39"/>
                  <a:pt x="63" y="39"/>
                  <a:pt x="63" y="39"/>
                </a:cubicBezTo>
                <a:cubicBezTo>
                  <a:pt x="69" y="42"/>
                  <a:pt x="69" y="42"/>
                  <a:pt x="69" y="42"/>
                </a:cubicBezTo>
                <a:cubicBezTo>
                  <a:pt x="76" y="42"/>
                  <a:pt x="76" y="42"/>
                  <a:pt x="76" y="42"/>
                </a:cubicBezTo>
                <a:cubicBezTo>
                  <a:pt x="85" y="43"/>
                  <a:pt x="85" y="43"/>
                  <a:pt x="85" y="43"/>
                </a:cubicBezTo>
                <a:cubicBezTo>
                  <a:pt x="92" y="45"/>
                  <a:pt x="92" y="45"/>
                  <a:pt x="92" y="45"/>
                </a:cubicBezTo>
                <a:cubicBezTo>
                  <a:pt x="99" y="45"/>
                  <a:pt x="99" y="45"/>
                  <a:pt x="99" y="45"/>
                </a:cubicBezTo>
                <a:cubicBezTo>
                  <a:pt x="106" y="43"/>
                  <a:pt x="106" y="43"/>
                  <a:pt x="106" y="43"/>
                </a:cubicBezTo>
                <a:cubicBezTo>
                  <a:pt x="111" y="42"/>
                  <a:pt x="111" y="42"/>
                  <a:pt x="111" y="42"/>
                </a:cubicBezTo>
                <a:cubicBezTo>
                  <a:pt x="117" y="38"/>
                  <a:pt x="117" y="38"/>
                  <a:pt x="117" y="38"/>
                </a:cubicBezTo>
                <a:cubicBezTo>
                  <a:pt x="119" y="35"/>
                  <a:pt x="119" y="35"/>
                  <a:pt x="119" y="35"/>
                </a:cubicBezTo>
                <a:cubicBezTo>
                  <a:pt x="118" y="33"/>
                  <a:pt x="118" y="33"/>
                  <a:pt x="118" y="33"/>
                </a:cubicBezTo>
                <a:cubicBezTo>
                  <a:pt x="117" y="32"/>
                  <a:pt x="117" y="32"/>
                  <a:pt x="117" y="32"/>
                </a:cubicBezTo>
                <a:cubicBezTo>
                  <a:pt x="115" y="31"/>
                  <a:pt x="115" y="31"/>
                  <a:pt x="115" y="31"/>
                </a:cubicBezTo>
                <a:cubicBezTo>
                  <a:pt x="115" y="28"/>
                  <a:pt x="115" y="28"/>
                  <a:pt x="115" y="28"/>
                </a:cubicBezTo>
                <a:cubicBezTo>
                  <a:pt x="114" y="26"/>
                  <a:pt x="114" y="26"/>
                  <a:pt x="114" y="26"/>
                </a:cubicBezTo>
                <a:cubicBezTo>
                  <a:pt x="112" y="26"/>
                  <a:pt x="112" y="26"/>
                  <a:pt x="112" y="26"/>
                </a:cubicBezTo>
                <a:cubicBezTo>
                  <a:pt x="109" y="25"/>
                  <a:pt x="109" y="25"/>
                  <a:pt x="109" y="25"/>
                </a:cubicBezTo>
                <a:cubicBezTo>
                  <a:pt x="106" y="23"/>
                  <a:pt x="106" y="23"/>
                  <a:pt x="106" y="23"/>
                </a:cubicBezTo>
                <a:cubicBezTo>
                  <a:pt x="102" y="21"/>
                  <a:pt x="102" y="21"/>
                  <a:pt x="102" y="21"/>
                </a:cubicBezTo>
                <a:cubicBezTo>
                  <a:pt x="102" y="22"/>
                  <a:pt x="102" y="22"/>
                  <a:pt x="102" y="22"/>
                </a:cubicBezTo>
                <a:cubicBezTo>
                  <a:pt x="96" y="21"/>
                  <a:pt x="96" y="21"/>
                  <a:pt x="96" y="21"/>
                </a:cubicBezTo>
                <a:cubicBezTo>
                  <a:pt x="91" y="18"/>
                  <a:pt x="91" y="18"/>
                  <a:pt x="91" y="18"/>
                </a:cubicBezTo>
                <a:cubicBezTo>
                  <a:pt x="92" y="19"/>
                  <a:pt x="92" y="19"/>
                  <a:pt x="92" y="19"/>
                </a:cubicBezTo>
                <a:cubicBezTo>
                  <a:pt x="86" y="16"/>
                  <a:pt x="86" y="16"/>
                  <a:pt x="86" y="16"/>
                </a:cubicBezTo>
                <a:cubicBezTo>
                  <a:pt x="81" y="13"/>
                  <a:pt x="81" y="13"/>
                  <a:pt x="81" y="13"/>
                </a:cubicBezTo>
                <a:cubicBezTo>
                  <a:pt x="66" y="9"/>
                  <a:pt x="66" y="9"/>
                  <a:pt x="66" y="9"/>
                </a:cubicBezTo>
                <a:cubicBezTo>
                  <a:pt x="61" y="9"/>
                  <a:pt x="61" y="9"/>
                  <a:pt x="61" y="9"/>
                </a:cubicBezTo>
                <a:cubicBezTo>
                  <a:pt x="55" y="8"/>
                  <a:pt x="55" y="8"/>
                  <a:pt x="55" y="8"/>
                </a:cubicBezTo>
                <a:cubicBezTo>
                  <a:pt x="49" y="8"/>
                  <a:pt x="49" y="8"/>
                  <a:pt x="49" y="8"/>
                </a:cubicBezTo>
                <a:cubicBezTo>
                  <a:pt x="45" y="8"/>
                  <a:pt x="45" y="8"/>
                  <a:pt x="45" y="8"/>
                </a:cubicBezTo>
                <a:cubicBezTo>
                  <a:pt x="43" y="9"/>
                  <a:pt x="43" y="9"/>
                  <a:pt x="43" y="9"/>
                </a:cubicBezTo>
                <a:cubicBezTo>
                  <a:pt x="42" y="9"/>
                  <a:pt x="42" y="9"/>
                  <a:pt x="42" y="9"/>
                </a:cubicBezTo>
                <a:cubicBezTo>
                  <a:pt x="43" y="8"/>
                  <a:pt x="43" y="8"/>
                  <a:pt x="43" y="8"/>
                </a:cubicBezTo>
                <a:cubicBezTo>
                  <a:pt x="42" y="8"/>
                  <a:pt x="42" y="8"/>
                  <a:pt x="42" y="8"/>
                </a:cubicBezTo>
                <a:cubicBezTo>
                  <a:pt x="43" y="6"/>
                  <a:pt x="43" y="6"/>
                  <a:pt x="43" y="6"/>
                </a:cubicBezTo>
                <a:cubicBezTo>
                  <a:pt x="41" y="6"/>
                  <a:pt x="41" y="6"/>
                  <a:pt x="41" y="6"/>
                </a:cubicBezTo>
                <a:cubicBezTo>
                  <a:pt x="38" y="8"/>
                  <a:pt x="38" y="8"/>
                  <a:pt x="38" y="8"/>
                </a:cubicBezTo>
                <a:cubicBezTo>
                  <a:pt x="39" y="6"/>
                  <a:pt x="39" y="6"/>
                  <a:pt x="39" y="6"/>
                </a:cubicBezTo>
                <a:cubicBezTo>
                  <a:pt x="35" y="5"/>
                  <a:pt x="35" y="5"/>
                  <a:pt x="35" y="5"/>
                </a:cubicBezTo>
                <a:cubicBezTo>
                  <a:pt x="38" y="5"/>
                  <a:pt x="38" y="5"/>
                  <a:pt x="38" y="5"/>
                </a:cubicBezTo>
                <a:cubicBezTo>
                  <a:pt x="39" y="2"/>
                  <a:pt x="39" y="2"/>
                  <a:pt x="39" y="2"/>
                </a:cubicBezTo>
                <a:cubicBezTo>
                  <a:pt x="33" y="2"/>
                  <a:pt x="33" y="2"/>
                  <a:pt x="33" y="2"/>
                </a:cubicBezTo>
                <a:cubicBezTo>
                  <a:pt x="31" y="0"/>
                  <a:pt x="31" y="0"/>
                  <a:pt x="31" y="0"/>
                </a:cubicBezTo>
                <a:cubicBezTo>
                  <a:pt x="29" y="0"/>
                  <a:pt x="29" y="0"/>
                  <a:pt x="29" y="0"/>
                </a:cubicBezTo>
                <a:cubicBezTo>
                  <a:pt x="28" y="0"/>
                  <a:pt x="28" y="0"/>
                  <a:pt x="28" y="0"/>
                </a:cubicBezTo>
                <a:cubicBezTo>
                  <a:pt x="26" y="2"/>
                  <a:pt x="26" y="2"/>
                  <a:pt x="26" y="2"/>
                </a:cubicBezTo>
                <a:cubicBezTo>
                  <a:pt x="25" y="3"/>
                  <a:pt x="25" y="3"/>
                  <a:pt x="25" y="3"/>
                </a:cubicBezTo>
                <a:cubicBezTo>
                  <a:pt x="19" y="2"/>
                  <a:pt x="19" y="2"/>
                  <a:pt x="19" y="2"/>
                </a:cubicBezTo>
                <a:cubicBezTo>
                  <a:pt x="20" y="3"/>
                  <a:pt x="20" y="3"/>
                  <a:pt x="20" y="3"/>
                </a:cubicBezTo>
                <a:cubicBezTo>
                  <a:pt x="18" y="2"/>
                  <a:pt x="18" y="2"/>
                  <a:pt x="18" y="2"/>
                </a:cubicBezTo>
                <a:cubicBezTo>
                  <a:pt x="16" y="3"/>
                  <a:pt x="16" y="3"/>
                  <a:pt x="16" y="3"/>
                </a:cubicBezTo>
                <a:cubicBezTo>
                  <a:pt x="15" y="2"/>
                  <a:pt x="15" y="2"/>
                  <a:pt x="15" y="2"/>
                </a:cubicBezTo>
                <a:cubicBezTo>
                  <a:pt x="13" y="0"/>
                  <a:pt x="13" y="0"/>
                  <a:pt x="13" y="0"/>
                </a:cubicBezTo>
                <a:cubicBezTo>
                  <a:pt x="13" y="3"/>
                  <a:pt x="13" y="3"/>
                  <a:pt x="13" y="3"/>
                </a:cubicBezTo>
                <a:cubicBezTo>
                  <a:pt x="13" y="5"/>
                  <a:pt x="13" y="5"/>
                  <a:pt x="13" y="5"/>
                </a:cubicBezTo>
                <a:cubicBezTo>
                  <a:pt x="12" y="6"/>
                  <a:pt x="12" y="6"/>
                  <a:pt x="12" y="6"/>
                </a:cubicBezTo>
                <a:cubicBezTo>
                  <a:pt x="11" y="7"/>
                  <a:pt x="11" y="7"/>
                  <a:pt x="11" y="7"/>
                </a:cubicBezTo>
                <a:cubicBezTo>
                  <a:pt x="9" y="8"/>
                  <a:pt x="9" y="8"/>
                  <a:pt x="9" y="8"/>
                </a:cubicBezTo>
                <a:cubicBezTo>
                  <a:pt x="8" y="8"/>
                  <a:pt x="8" y="8"/>
                  <a:pt x="8" y="8"/>
                </a:cubicBezTo>
                <a:cubicBezTo>
                  <a:pt x="6" y="11"/>
                  <a:pt x="6" y="11"/>
                  <a:pt x="6" y="11"/>
                </a:cubicBezTo>
                <a:cubicBezTo>
                  <a:pt x="3" y="12"/>
                  <a:pt x="3" y="12"/>
                  <a:pt x="3" y="12"/>
                </a:cubicBezTo>
                <a:cubicBezTo>
                  <a:pt x="0" y="12"/>
                  <a:pt x="0" y="12"/>
                  <a:pt x="0" y="12"/>
                </a:cubicBezTo>
                <a:cubicBezTo>
                  <a:pt x="2" y="13"/>
                  <a:pt x="2" y="13"/>
                  <a:pt x="2" y="13"/>
                </a:cubicBezTo>
                <a:cubicBezTo>
                  <a:pt x="3" y="13"/>
                  <a:pt x="3" y="13"/>
                  <a:pt x="3" y="13"/>
                </a:cubicBezTo>
                <a:cubicBezTo>
                  <a:pt x="2" y="15"/>
                  <a:pt x="2" y="15"/>
                  <a:pt x="2" y="15"/>
                </a:cubicBezTo>
                <a:cubicBezTo>
                  <a:pt x="1" y="16"/>
                  <a:pt x="1" y="16"/>
                  <a:pt x="1" y="16"/>
                </a:cubicBezTo>
                <a:cubicBezTo>
                  <a:pt x="1" y="17"/>
                  <a:pt x="1" y="17"/>
                  <a:pt x="1" y="17"/>
                </a:cubicBezTo>
                <a:cubicBezTo>
                  <a:pt x="0" y="18"/>
                  <a:pt x="0" y="18"/>
                  <a:pt x="0" y="18"/>
                </a:cubicBezTo>
                <a:cubicBezTo>
                  <a:pt x="1" y="18"/>
                  <a:pt x="1" y="18"/>
                  <a:pt x="1" y="18"/>
                </a:cubicBezTo>
                <a:cubicBezTo>
                  <a:pt x="3" y="19"/>
                  <a:pt x="3" y="19"/>
                  <a:pt x="3" y="19"/>
                </a:cubicBezTo>
                <a:cubicBezTo>
                  <a:pt x="6" y="21"/>
                  <a:pt x="6" y="21"/>
                  <a:pt x="6" y="21"/>
                </a:cubicBezTo>
                <a:cubicBezTo>
                  <a:pt x="9" y="22"/>
                  <a:pt x="9" y="22"/>
                  <a:pt x="9" y="22"/>
                </a:cubicBezTo>
                <a:cubicBezTo>
                  <a:pt x="16" y="26"/>
                  <a:pt x="16" y="26"/>
                  <a:pt x="16" y="26"/>
                </a:cubicBezTo>
                <a:cubicBezTo>
                  <a:pt x="16" y="28"/>
                  <a:pt x="16" y="28"/>
                  <a:pt x="16" y="28"/>
                </a:cubicBezTo>
                <a:cubicBezTo>
                  <a:pt x="15" y="29"/>
                  <a:pt x="15" y="29"/>
                  <a:pt x="15" y="29"/>
                </a:cubicBezTo>
                <a:cubicBezTo>
                  <a:pt x="12" y="31"/>
                  <a:pt x="12" y="31"/>
                  <a:pt x="12" y="31"/>
                </a:cubicBezTo>
                <a:cubicBezTo>
                  <a:pt x="10" y="33"/>
                  <a:pt x="10" y="33"/>
                  <a:pt x="10" y="33"/>
                </a:cubicBezTo>
                <a:cubicBezTo>
                  <a:pt x="9" y="35"/>
                  <a:pt x="9" y="35"/>
                  <a:pt x="9" y="35"/>
                </a:cubicBezTo>
                <a:cubicBezTo>
                  <a:pt x="10" y="36"/>
                  <a:pt x="10" y="36"/>
                  <a:pt x="10" y="36"/>
                </a:cubicBezTo>
                <a:cubicBezTo>
                  <a:pt x="16" y="42"/>
                  <a:pt x="16" y="42"/>
                  <a:pt x="16" y="42"/>
                </a:cubicBezTo>
                <a:cubicBezTo>
                  <a:pt x="19" y="46"/>
                  <a:pt x="19" y="46"/>
                  <a:pt x="19" y="46"/>
                </a:cubicBezTo>
                <a:cubicBezTo>
                  <a:pt x="20" y="49"/>
                  <a:pt x="20" y="49"/>
                  <a:pt x="20" y="49"/>
                </a:cubicBezTo>
                <a:cubicBezTo>
                  <a:pt x="18" y="51"/>
                  <a:pt x="18" y="51"/>
                  <a:pt x="18" y="51"/>
                </a:cubicBezTo>
                <a:cubicBezTo>
                  <a:pt x="19" y="52"/>
                  <a:pt x="19" y="52"/>
                  <a:pt x="19" y="52"/>
                </a:cubicBezTo>
                <a:cubicBezTo>
                  <a:pt x="18" y="54"/>
                  <a:pt x="18" y="54"/>
                  <a:pt x="18" y="54"/>
                </a:cubicBezTo>
                <a:cubicBezTo>
                  <a:pt x="18" y="55"/>
                  <a:pt x="18" y="55"/>
                  <a:pt x="18" y="55"/>
                </a:cubicBezTo>
                <a:cubicBezTo>
                  <a:pt x="19" y="56"/>
                  <a:pt x="19" y="56"/>
                  <a:pt x="19" y="56"/>
                </a:cubicBezTo>
                <a:cubicBezTo>
                  <a:pt x="18" y="58"/>
                  <a:pt x="18" y="58"/>
                  <a:pt x="18" y="58"/>
                </a:cubicBezTo>
                <a:cubicBezTo>
                  <a:pt x="19" y="59"/>
                  <a:pt x="19" y="59"/>
                  <a:pt x="19" y="59"/>
                </a:cubicBezTo>
                <a:cubicBezTo>
                  <a:pt x="20" y="61"/>
                  <a:pt x="20" y="61"/>
                  <a:pt x="20" y="61"/>
                </a:cubicBezTo>
                <a:cubicBezTo>
                  <a:pt x="22" y="61"/>
                  <a:pt x="22" y="61"/>
                  <a:pt x="22" y="61"/>
                </a:cubicBezTo>
                <a:cubicBezTo>
                  <a:pt x="23" y="62"/>
                  <a:pt x="23" y="62"/>
                  <a:pt x="23" y="62"/>
                </a:cubicBezTo>
                <a:cubicBezTo>
                  <a:pt x="22" y="64"/>
                  <a:pt x="22" y="64"/>
                  <a:pt x="22" y="64"/>
                </a:cubicBezTo>
                <a:cubicBezTo>
                  <a:pt x="23" y="65"/>
                  <a:pt x="23" y="65"/>
                  <a:pt x="23" y="65"/>
                </a:cubicBezTo>
                <a:cubicBezTo>
                  <a:pt x="28" y="66"/>
                  <a:pt x="28" y="66"/>
                  <a:pt x="28" y="66"/>
                </a:cubicBezTo>
                <a:cubicBezTo>
                  <a:pt x="29" y="68"/>
                  <a:pt x="29" y="68"/>
                  <a:pt x="29" y="68"/>
                </a:cubicBezTo>
                <a:cubicBezTo>
                  <a:pt x="28" y="71"/>
                  <a:pt x="28" y="71"/>
                  <a:pt x="28" y="71"/>
                </a:cubicBezTo>
                <a:cubicBezTo>
                  <a:pt x="23" y="74"/>
                  <a:pt x="23" y="74"/>
                  <a:pt x="23" y="74"/>
                </a:cubicBezTo>
                <a:cubicBezTo>
                  <a:pt x="38" y="81"/>
                  <a:pt x="38" y="81"/>
                  <a:pt x="38" y="81"/>
                </a:cubicBezTo>
                <a:cubicBezTo>
                  <a:pt x="39" y="82"/>
                  <a:pt x="39" y="82"/>
                  <a:pt x="39" y="82"/>
                </a:cubicBezTo>
                <a:cubicBezTo>
                  <a:pt x="39" y="84"/>
                  <a:pt x="39" y="84"/>
                  <a:pt x="39" y="84"/>
                </a:cubicBezTo>
                <a:cubicBezTo>
                  <a:pt x="39" y="85"/>
                  <a:pt x="39" y="85"/>
                  <a:pt x="39" y="85"/>
                </a:cubicBezTo>
                <a:cubicBezTo>
                  <a:pt x="38" y="88"/>
                  <a:pt x="38" y="88"/>
                  <a:pt x="38" y="88"/>
                </a:cubicBezTo>
                <a:cubicBezTo>
                  <a:pt x="36" y="89"/>
                  <a:pt x="36" y="89"/>
                  <a:pt x="36" y="89"/>
                </a:cubicBezTo>
                <a:cubicBezTo>
                  <a:pt x="35" y="91"/>
                  <a:pt x="35" y="91"/>
                  <a:pt x="35" y="91"/>
                </a:cubicBezTo>
                <a:cubicBezTo>
                  <a:pt x="22" y="102"/>
                  <a:pt x="22" y="102"/>
                  <a:pt x="22" y="102"/>
                </a:cubicBezTo>
                <a:cubicBezTo>
                  <a:pt x="15" y="108"/>
                  <a:pt x="15" y="108"/>
                  <a:pt x="15" y="108"/>
                </a:cubicBezTo>
                <a:cubicBezTo>
                  <a:pt x="9" y="112"/>
                  <a:pt x="9" y="112"/>
                  <a:pt x="9" y="112"/>
                </a:cubicBezTo>
                <a:cubicBezTo>
                  <a:pt x="11" y="112"/>
                  <a:pt x="11" y="112"/>
                  <a:pt x="11" y="112"/>
                </a:cubicBezTo>
                <a:cubicBezTo>
                  <a:pt x="12" y="112"/>
                  <a:pt x="12" y="112"/>
                  <a:pt x="12" y="112"/>
                </a:cubicBezTo>
                <a:cubicBezTo>
                  <a:pt x="13" y="111"/>
                  <a:pt x="13" y="111"/>
                  <a:pt x="13" y="111"/>
                </a:cubicBezTo>
                <a:cubicBezTo>
                  <a:pt x="15" y="111"/>
                  <a:pt x="15" y="111"/>
                  <a:pt x="15" y="111"/>
                </a:cubicBezTo>
                <a:cubicBezTo>
                  <a:pt x="18" y="111"/>
                  <a:pt x="18" y="111"/>
                  <a:pt x="18" y="111"/>
                </a:cubicBezTo>
                <a:cubicBezTo>
                  <a:pt x="16" y="112"/>
                  <a:pt x="16" y="112"/>
                  <a:pt x="16" y="112"/>
                </a:cubicBezTo>
                <a:cubicBezTo>
                  <a:pt x="19" y="115"/>
                  <a:pt x="19" y="115"/>
                  <a:pt x="19" y="115"/>
                </a:cubicBezTo>
                <a:cubicBezTo>
                  <a:pt x="22" y="117"/>
                  <a:pt x="22" y="117"/>
                  <a:pt x="22" y="117"/>
                </a:cubicBezTo>
                <a:cubicBezTo>
                  <a:pt x="25" y="117"/>
                  <a:pt x="25" y="117"/>
                  <a:pt x="25" y="117"/>
                </a:cubicBezTo>
                <a:cubicBezTo>
                  <a:pt x="28" y="117"/>
                  <a:pt x="28" y="117"/>
                  <a:pt x="28" y="117"/>
                </a:cubicBezTo>
                <a:cubicBezTo>
                  <a:pt x="29" y="118"/>
                  <a:pt x="29" y="118"/>
                  <a:pt x="29" y="118"/>
                </a:cubicBezTo>
                <a:cubicBezTo>
                  <a:pt x="32" y="119"/>
                  <a:pt x="32" y="119"/>
                  <a:pt x="32" y="119"/>
                </a:cubicBezTo>
                <a:cubicBezTo>
                  <a:pt x="32" y="121"/>
                  <a:pt x="32" y="121"/>
                  <a:pt x="32" y="121"/>
                </a:cubicBezTo>
                <a:cubicBezTo>
                  <a:pt x="28" y="119"/>
                  <a:pt x="28" y="119"/>
                  <a:pt x="28" y="119"/>
                </a:cubicBezTo>
                <a:cubicBezTo>
                  <a:pt x="25" y="119"/>
                  <a:pt x="25" y="119"/>
                  <a:pt x="25" y="119"/>
                </a:cubicBezTo>
                <a:cubicBezTo>
                  <a:pt x="23" y="119"/>
                  <a:pt x="23" y="119"/>
                  <a:pt x="23" y="119"/>
                </a:cubicBezTo>
                <a:cubicBezTo>
                  <a:pt x="22" y="121"/>
                  <a:pt x="22" y="121"/>
                  <a:pt x="22" y="121"/>
                </a:cubicBezTo>
                <a:cubicBezTo>
                  <a:pt x="19" y="122"/>
                  <a:pt x="19" y="122"/>
                  <a:pt x="19" y="122"/>
                </a:cubicBezTo>
                <a:cubicBezTo>
                  <a:pt x="18" y="121"/>
                  <a:pt x="18" y="121"/>
                  <a:pt x="18" y="121"/>
                </a:cubicBezTo>
                <a:cubicBezTo>
                  <a:pt x="16" y="121"/>
                  <a:pt x="16" y="121"/>
                  <a:pt x="16" y="121"/>
                </a:cubicBezTo>
                <a:cubicBezTo>
                  <a:pt x="16" y="122"/>
                  <a:pt x="16" y="122"/>
                  <a:pt x="16" y="122"/>
                </a:cubicBezTo>
                <a:cubicBezTo>
                  <a:pt x="15" y="124"/>
                  <a:pt x="15" y="124"/>
                  <a:pt x="15" y="124"/>
                </a:cubicBezTo>
                <a:cubicBezTo>
                  <a:pt x="13" y="122"/>
                  <a:pt x="13" y="122"/>
                  <a:pt x="13" y="122"/>
                </a:cubicBezTo>
                <a:cubicBezTo>
                  <a:pt x="12" y="122"/>
                  <a:pt x="12" y="122"/>
                  <a:pt x="12" y="122"/>
                </a:cubicBezTo>
                <a:cubicBezTo>
                  <a:pt x="12" y="124"/>
                  <a:pt x="12" y="124"/>
                  <a:pt x="12" y="124"/>
                </a:cubicBezTo>
                <a:cubicBezTo>
                  <a:pt x="12" y="125"/>
                  <a:pt x="12" y="125"/>
                  <a:pt x="12" y="125"/>
                </a:cubicBezTo>
                <a:cubicBezTo>
                  <a:pt x="15" y="128"/>
                  <a:pt x="15" y="128"/>
                  <a:pt x="15" y="128"/>
                </a:cubicBezTo>
                <a:cubicBezTo>
                  <a:pt x="13" y="128"/>
                  <a:pt x="13" y="128"/>
                  <a:pt x="13" y="128"/>
                </a:cubicBezTo>
                <a:cubicBezTo>
                  <a:pt x="12" y="128"/>
                  <a:pt x="12" y="128"/>
                  <a:pt x="12" y="128"/>
                </a:cubicBezTo>
                <a:cubicBezTo>
                  <a:pt x="10" y="131"/>
                  <a:pt x="10" y="131"/>
                  <a:pt x="10" y="131"/>
                </a:cubicBezTo>
                <a:cubicBezTo>
                  <a:pt x="9" y="132"/>
                  <a:pt x="9" y="132"/>
                  <a:pt x="9" y="132"/>
                </a:cubicBezTo>
                <a:cubicBezTo>
                  <a:pt x="8" y="135"/>
                  <a:pt x="8" y="135"/>
                  <a:pt x="8" y="135"/>
                </a:cubicBezTo>
                <a:cubicBezTo>
                  <a:pt x="9" y="137"/>
                  <a:pt x="9" y="137"/>
                  <a:pt x="9" y="137"/>
                </a:cubicBezTo>
                <a:cubicBezTo>
                  <a:pt x="9" y="140"/>
                  <a:pt x="9" y="140"/>
                  <a:pt x="9" y="140"/>
                </a:cubicBezTo>
                <a:cubicBezTo>
                  <a:pt x="9" y="141"/>
                  <a:pt x="9" y="141"/>
                  <a:pt x="9" y="141"/>
                </a:cubicBezTo>
                <a:cubicBezTo>
                  <a:pt x="9" y="142"/>
                  <a:pt x="9" y="142"/>
                  <a:pt x="9" y="142"/>
                </a:cubicBezTo>
                <a:cubicBezTo>
                  <a:pt x="10" y="144"/>
                  <a:pt x="10" y="144"/>
                  <a:pt x="10" y="144"/>
                </a:cubicBezTo>
                <a:cubicBezTo>
                  <a:pt x="13" y="147"/>
                  <a:pt x="13" y="147"/>
                  <a:pt x="13" y="147"/>
                </a:cubicBezTo>
                <a:cubicBezTo>
                  <a:pt x="9" y="150"/>
                  <a:pt x="9" y="150"/>
                  <a:pt x="9" y="150"/>
                </a:cubicBezTo>
                <a:cubicBezTo>
                  <a:pt x="10" y="151"/>
                  <a:pt x="10" y="151"/>
                  <a:pt x="10" y="151"/>
                </a:cubicBezTo>
                <a:cubicBezTo>
                  <a:pt x="13" y="152"/>
                  <a:pt x="13" y="152"/>
                  <a:pt x="13" y="152"/>
                </a:cubicBezTo>
                <a:cubicBezTo>
                  <a:pt x="13" y="154"/>
                  <a:pt x="13" y="154"/>
                  <a:pt x="13" y="154"/>
                </a:cubicBezTo>
                <a:cubicBezTo>
                  <a:pt x="13" y="155"/>
                  <a:pt x="13" y="155"/>
                  <a:pt x="13" y="155"/>
                </a:cubicBezTo>
                <a:cubicBezTo>
                  <a:pt x="13" y="158"/>
                  <a:pt x="13" y="158"/>
                  <a:pt x="13" y="158"/>
                </a:cubicBezTo>
                <a:cubicBezTo>
                  <a:pt x="13" y="160"/>
                  <a:pt x="13" y="160"/>
                  <a:pt x="13" y="160"/>
                </a:cubicBezTo>
                <a:cubicBezTo>
                  <a:pt x="15" y="160"/>
                  <a:pt x="15" y="160"/>
                  <a:pt x="15" y="160"/>
                </a:cubicBezTo>
                <a:cubicBezTo>
                  <a:pt x="16" y="161"/>
                  <a:pt x="16" y="161"/>
                  <a:pt x="16" y="161"/>
                </a:cubicBezTo>
                <a:cubicBezTo>
                  <a:pt x="19" y="164"/>
                  <a:pt x="19" y="164"/>
                  <a:pt x="19" y="164"/>
                </a:cubicBezTo>
                <a:cubicBezTo>
                  <a:pt x="19" y="167"/>
                  <a:pt x="19" y="167"/>
                  <a:pt x="19" y="167"/>
                </a:cubicBezTo>
                <a:cubicBezTo>
                  <a:pt x="20" y="168"/>
                  <a:pt x="20" y="168"/>
                  <a:pt x="20" y="168"/>
                </a:cubicBezTo>
                <a:cubicBezTo>
                  <a:pt x="20" y="169"/>
                  <a:pt x="20" y="169"/>
                  <a:pt x="20" y="169"/>
                </a:cubicBezTo>
                <a:cubicBezTo>
                  <a:pt x="20" y="170"/>
                  <a:pt x="20" y="170"/>
                  <a:pt x="20" y="170"/>
                </a:cubicBezTo>
                <a:cubicBezTo>
                  <a:pt x="22" y="170"/>
                  <a:pt x="22" y="170"/>
                  <a:pt x="22" y="170"/>
                </a:cubicBezTo>
                <a:cubicBezTo>
                  <a:pt x="23" y="170"/>
                  <a:pt x="23" y="170"/>
                  <a:pt x="23" y="170"/>
                </a:cubicBezTo>
                <a:cubicBezTo>
                  <a:pt x="26" y="170"/>
                  <a:pt x="26" y="170"/>
                  <a:pt x="26" y="170"/>
                </a:cubicBezTo>
                <a:cubicBezTo>
                  <a:pt x="28" y="170"/>
                  <a:pt x="28" y="170"/>
                  <a:pt x="28" y="170"/>
                </a:cubicBezTo>
                <a:cubicBezTo>
                  <a:pt x="31" y="170"/>
                  <a:pt x="31" y="170"/>
                  <a:pt x="31" y="170"/>
                </a:cubicBezTo>
                <a:cubicBezTo>
                  <a:pt x="32" y="171"/>
                  <a:pt x="32" y="171"/>
                  <a:pt x="32" y="171"/>
                </a:cubicBezTo>
                <a:cubicBezTo>
                  <a:pt x="32" y="173"/>
                  <a:pt x="32" y="173"/>
                  <a:pt x="32" y="173"/>
                </a:cubicBezTo>
                <a:cubicBezTo>
                  <a:pt x="33" y="174"/>
                  <a:pt x="33" y="174"/>
                  <a:pt x="33" y="174"/>
                </a:cubicBezTo>
                <a:cubicBezTo>
                  <a:pt x="36" y="173"/>
                  <a:pt x="36" y="173"/>
                  <a:pt x="36" y="173"/>
                </a:cubicBezTo>
                <a:cubicBezTo>
                  <a:pt x="41" y="173"/>
                  <a:pt x="41" y="173"/>
                  <a:pt x="41" y="173"/>
                </a:cubicBezTo>
                <a:cubicBezTo>
                  <a:pt x="45" y="174"/>
                  <a:pt x="45" y="174"/>
                  <a:pt x="45" y="174"/>
                </a:cubicBezTo>
                <a:cubicBezTo>
                  <a:pt x="48" y="175"/>
                  <a:pt x="48" y="175"/>
                  <a:pt x="48" y="175"/>
                </a:cubicBezTo>
                <a:cubicBezTo>
                  <a:pt x="48" y="178"/>
                  <a:pt x="48" y="178"/>
                  <a:pt x="48" y="178"/>
                </a:cubicBezTo>
                <a:cubicBezTo>
                  <a:pt x="48" y="180"/>
                  <a:pt x="48" y="180"/>
                  <a:pt x="48" y="180"/>
                </a:cubicBezTo>
                <a:cubicBezTo>
                  <a:pt x="49" y="181"/>
                  <a:pt x="49" y="181"/>
                  <a:pt x="49" y="181"/>
                </a:cubicBezTo>
                <a:cubicBezTo>
                  <a:pt x="48" y="184"/>
                  <a:pt x="48" y="184"/>
                  <a:pt x="48" y="184"/>
                </a:cubicBezTo>
                <a:cubicBezTo>
                  <a:pt x="48" y="185"/>
                  <a:pt x="48" y="185"/>
                  <a:pt x="48" y="185"/>
                </a:cubicBezTo>
                <a:cubicBezTo>
                  <a:pt x="49" y="187"/>
                  <a:pt x="49" y="187"/>
                  <a:pt x="49" y="187"/>
                </a:cubicBezTo>
                <a:cubicBezTo>
                  <a:pt x="52" y="190"/>
                  <a:pt x="52" y="190"/>
                  <a:pt x="52" y="190"/>
                </a:cubicBezTo>
                <a:cubicBezTo>
                  <a:pt x="53" y="193"/>
                  <a:pt x="53" y="193"/>
                  <a:pt x="53" y="193"/>
                </a:cubicBezTo>
                <a:cubicBezTo>
                  <a:pt x="56" y="194"/>
                  <a:pt x="56" y="194"/>
                  <a:pt x="56" y="194"/>
                </a:cubicBezTo>
                <a:cubicBezTo>
                  <a:pt x="58" y="194"/>
                  <a:pt x="58" y="194"/>
                  <a:pt x="58" y="194"/>
                </a:cubicBezTo>
                <a:cubicBezTo>
                  <a:pt x="59" y="195"/>
                  <a:pt x="59" y="195"/>
                  <a:pt x="59" y="195"/>
                </a:cubicBezTo>
                <a:cubicBezTo>
                  <a:pt x="59" y="198"/>
                  <a:pt x="59" y="198"/>
                  <a:pt x="59" y="198"/>
                </a:cubicBezTo>
                <a:cubicBezTo>
                  <a:pt x="61" y="198"/>
                  <a:pt x="61" y="198"/>
                  <a:pt x="61" y="198"/>
                </a:cubicBezTo>
                <a:cubicBezTo>
                  <a:pt x="65" y="198"/>
                  <a:pt x="65" y="198"/>
                  <a:pt x="65" y="198"/>
                </a:cubicBezTo>
                <a:cubicBezTo>
                  <a:pt x="66" y="200"/>
                  <a:pt x="66" y="200"/>
                  <a:pt x="66" y="200"/>
                </a:cubicBezTo>
                <a:cubicBezTo>
                  <a:pt x="66" y="201"/>
                  <a:pt x="66" y="201"/>
                  <a:pt x="66" y="201"/>
                </a:cubicBezTo>
                <a:cubicBezTo>
                  <a:pt x="69" y="203"/>
                  <a:pt x="69" y="203"/>
                  <a:pt x="69" y="203"/>
                </a:cubicBezTo>
                <a:cubicBezTo>
                  <a:pt x="71" y="204"/>
                  <a:pt x="71" y="204"/>
                  <a:pt x="71" y="204"/>
                </a:cubicBezTo>
                <a:cubicBezTo>
                  <a:pt x="68" y="205"/>
                  <a:pt x="68" y="205"/>
                  <a:pt x="68" y="205"/>
                </a:cubicBezTo>
                <a:cubicBezTo>
                  <a:pt x="65" y="207"/>
                  <a:pt x="65" y="207"/>
                  <a:pt x="65" y="207"/>
                </a:cubicBezTo>
                <a:cubicBezTo>
                  <a:pt x="61" y="207"/>
                  <a:pt x="61" y="207"/>
                  <a:pt x="61" y="207"/>
                </a:cubicBezTo>
                <a:cubicBezTo>
                  <a:pt x="58" y="207"/>
                  <a:pt x="58" y="207"/>
                  <a:pt x="58" y="207"/>
                </a:cubicBezTo>
                <a:cubicBezTo>
                  <a:pt x="56" y="207"/>
                  <a:pt x="56" y="207"/>
                  <a:pt x="56" y="207"/>
                </a:cubicBezTo>
                <a:cubicBezTo>
                  <a:pt x="56" y="208"/>
                  <a:pt x="56" y="208"/>
                  <a:pt x="56" y="208"/>
                </a:cubicBezTo>
                <a:cubicBezTo>
                  <a:pt x="58" y="211"/>
                  <a:pt x="58" y="211"/>
                  <a:pt x="58" y="211"/>
                </a:cubicBezTo>
                <a:cubicBezTo>
                  <a:pt x="59" y="213"/>
                  <a:pt x="59" y="213"/>
                  <a:pt x="59" y="213"/>
                </a:cubicBezTo>
                <a:cubicBezTo>
                  <a:pt x="59" y="214"/>
                  <a:pt x="59" y="214"/>
                  <a:pt x="59" y="214"/>
                </a:cubicBezTo>
                <a:cubicBezTo>
                  <a:pt x="61" y="218"/>
                  <a:pt x="61" y="218"/>
                  <a:pt x="61" y="218"/>
                </a:cubicBezTo>
                <a:cubicBezTo>
                  <a:pt x="62" y="220"/>
                  <a:pt x="62" y="220"/>
                  <a:pt x="62" y="220"/>
                </a:cubicBezTo>
                <a:cubicBezTo>
                  <a:pt x="63" y="221"/>
                  <a:pt x="63" y="221"/>
                  <a:pt x="63" y="221"/>
                </a:cubicBezTo>
                <a:cubicBezTo>
                  <a:pt x="66" y="221"/>
                  <a:pt x="66" y="221"/>
                  <a:pt x="66" y="221"/>
                </a:cubicBezTo>
                <a:cubicBezTo>
                  <a:pt x="68" y="220"/>
                  <a:pt x="68" y="220"/>
                  <a:pt x="68" y="220"/>
                </a:cubicBezTo>
                <a:cubicBezTo>
                  <a:pt x="68" y="217"/>
                  <a:pt x="68" y="217"/>
                  <a:pt x="68" y="217"/>
                </a:cubicBezTo>
                <a:cubicBezTo>
                  <a:pt x="69" y="217"/>
                  <a:pt x="69" y="217"/>
                  <a:pt x="69" y="217"/>
                </a:cubicBezTo>
                <a:cubicBezTo>
                  <a:pt x="72" y="218"/>
                  <a:pt x="72" y="218"/>
                  <a:pt x="72" y="218"/>
                </a:cubicBezTo>
                <a:cubicBezTo>
                  <a:pt x="75" y="218"/>
                  <a:pt x="75" y="218"/>
                  <a:pt x="75" y="218"/>
                </a:cubicBezTo>
                <a:cubicBezTo>
                  <a:pt x="79" y="218"/>
                  <a:pt x="79" y="218"/>
                  <a:pt x="79" y="218"/>
                </a:cubicBezTo>
                <a:cubicBezTo>
                  <a:pt x="82" y="217"/>
                  <a:pt x="82" y="217"/>
                  <a:pt x="82" y="217"/>
                </a:cubicBezTo>
                <a:cubicBezTo>
                  <a:pt x="84" y="217"/>
                  <a:pt x="84" y="217"/>
                  <a:pt x="84" y="217"/>
                </a:cubicBezTo>
                <a:cubicBezTo>
                  <a:pt x="85" y="218"/>
                  <a:pt x="85" y="218"/>
                  <a:pt x="85" y="218"/>
                </a:cubicBezTo>
                <a:cubicBezTo>
                  <a:pt x="86" y="221"/>
                  <a:pt x="86" y="221"/>
                  <a:pt x="86" y="221"/>
                </a:cubicBezTo>
                <a:cubicBezTo>
                  <a:pt x="87" y="222"/>
                  <a:pt x="87" y="222"/>
                  <a:pt x="87" y="222"/>
                </a:cubicBezTo>
                <a:cubicBezTo>
                  <a:pt x="89" y="223"/>
                  <a:pt x="89" y="223"/>
                  <a:pt x="89" y="223"/>
                </a:cubicBezTo>
                <a:cubicBezTo>
                  <a:pt x="91" y="226"/>
                  <a:pt x="91" y="226"/>
                  <a:pt x="91" y="226"/>
                </a:cubicBezTo>
                <a:cubicBezTo>
                  <a:pt x="89" y="226"/>
                  <a:pt x="89" y="226"/>
                  <a:pt x="89" y="226"/>
                </a:cubicBezTo>
                <a:cubicBezTo>
                  <a:pt x="88" y="227"/>
                  <a:pt x="88" y="227"/>
                  <a:pt x="88" y="227"/>
                </a:cubicBezTo>
                <a:cubicBezTo>
                  <a:pt x="89" y="228"/>
                  <a:pt x="89" y="228"/>
                  <a:pt x="89" y="228"/>
                </a:cubicBezTo>
                <a:cubicBezTo>
                  <a:pt x="89" y="230"/>
                  <a:pt x="89" y="230"/>
                  <a:pt x="89" y="230"/>
                </a:cubicBezTo>
                <a:cubicBezTo>
                  <a:pt x="89" y="231"/>
                  <a:pt x="89" y="231"/>
                  <a:pt x="89" y="231"/>
                </a:cubicBezTo>
                <a:cubicBezTo>
                  <a:pt x="92" y="233"/>
                  <a:pt x="92" y="233"/>
                  <a:pt x="92" y="233"/>
                </a:cubicBezTo>
                <a:cubicBezTo>
                  <a:pt x="96" y="233"/>
                  <a:pt x="96" y="233"/>
                  <a:pt x="96" y="233"/>
                </a:cubicBezTo>
                <a:cubicBezTo>
                  <a:pt x="98" y="233"/>
                  <a:pt x="98" y="233"/>
                  <a:pt x="98" y="233"/>
                </a:cubicBezTo>
                <a:cubicBezTo>
                  <a:pt x="99" y="233"/>
                  <a:pt x="99" y="233"/>
                  <a:pt x="99" y="233"/>
                </a:cubicBezTo>
                <a:cubicBezTo>
                  <a:pt x="101" y="234"/>
                  <a:pt x="101" y="234"/>
                  <a:pt x="101" y="234"/>
                </a:cubicBezTo>
                <a:cubicBezTo>
                  <a:pt x="102" y="237"/>
                  <a:pt x="102" y="237"/>
                  <a:pt x="102" y="237"/>
                </a:cubicBezTo>
                <a:cubicBezTo>
                  <a:pt x="104" y="241"/>
                  <a:pt x="104" y="241"/>
                  <a:pt x="104" y="241"/>
                </a:cubicBezTo>
                <a:cubicBezTo>
                  <a:pt x="105" y="243"/>
                  <a:pt x="105" y="243"/>
                  <a:pt x="105" y="243"/>
                </a:cubicBezTo>
                <a:cubicBezTo>
                  <a:pt x="106" y="243"/>
                  <a:pt x="106" y="243"/>
                  <a:pt x="106" y="243"/>
                </a:cubicBezTo>
                <a:cubicBezTo>
                  <a:pt x="108" y="243"/>
                  <a:pt x="108" y="243"/>
                  <a:pt x="108" y="243"/>
                </a:cubicBezTo>
                <a:cubicBezTo>
                  <a:pt x="109" y="243"/>
                  <a:pt x="109" y="243"/>
                  <a:pt x="109" y="243"/>
                </a:cubicBezTo>
                <a:cubicBezTo>
                  <a:pt x="111" y="243"/>
                  <a:pt x="111" y="243"/>
                  <a:pt x="111" y="243"/>
                </a:cubicBezTo>
                <a:cubicBezTo>
                  <a:pt x="112" y="244"/>
                  <a:pt x="112" y="244"/>
                  <a:pt x="112" y="244"/>
                </a:cubicBezTo>
                <a:cubicBezTo>
                  <a:pt x="115" y="246"/>
                  <a:pt x="115" y="246"/>
                  <a:pt x="115" y="246"/>
                </a:cubicBezTo>
                <a:cubicBezTo>
                  <a:pt x="119" y="244"/>
                  <a:pt x="119" y="244"/>
                  <a:pt x="119" y="244"/>
                </a:cubicBezTo>
                <a:cubicBezTo>
                  <a:pt x="122" y="243"/>
                  <a:pt x="122" y="243"/>
                  <a:pt x="122" y="243"/>
                </a:cubicBezTo>
                <a:cubicBezTo>
                  <a:pt x="124" y="243"/>
                  <a:pt x="124" y="243"/>
                  <a:pt x="124" y="243"/>
                </a:cubicBezTo>
                <a:cubicBezTo>
                  <a:pt x="126" y="244"/>
                  <a:pt x="126" y="244"/>
                  <a:pt x="126" y="244"/>
                </a:cubicBezTo>
                <a:cubicBezTo>
                  <a:pt x="127" y="244"/>
                  <a:pt x="127" y="244"/>
                  <a:pt x="127" y="244"/>
                </a:cubicBezTo>
                <a:cubicBezTo>
                  <a:pt x="128" y="246"/>
                  <a:pt x="128" y="246"/>
                  <a:pt x="128" y="246"/>
                </a:cubicBezTo>
                <a:cubicBezTo>
                  <a:pt x="128" y="247"/>
                  <a:pt x="128" y="247"/>
                  <a:pt x="128" y="247"/>
                </a:cubicBezTo>
                <a:cubicBezTo>
                  <a:pt x="129" y="248"/>
                  <a:pt x="129" y="248"/>
                  <a:pt x="129" y="248"/>
                </a:cubicBezTo>
                <a:cubicBezTo>
                  <a:pt x="131" y="250"/>
                  <a:pt x="131" y="250"/>
                  <a:pt x="131" y="250"/>
                </a:cubicBezTo>
                <a:cubicBezTo>
                  <a:pt x="134" y="248"/>
                  <a:pt x="134" y="248"/>
                  <a:pt x="134" y="248"/>
                </a:cubicBezTo>
                <a:cubicBezTo>
                  <a:pt x="137" y="248"/>
                  <a:pt x="137" y="248"/>
                  <a:pt x="137" y="248"/>
                </a:cubicBezTo>
                <a:cubicBezTo>
                  <a:pt x="139" y="250"/>
                  <a:pt x="139" y="250"/>
                  <a:pt x="139" y="250"/>
                </a:cubicBezTo>
                <a:cubicBezTo>
                  <a:pt x="142" y="250"/>
                  <a:pt x="142" y="250"/>
                  <a:pt x="142" y="250"/>
                </a:cubicBezTo>
                <a:cubicBezTo>
                  <a:pt x="144" y="250"/>
                  <a:pt x="144" y="250"/>
                  <a:pt x="144" y="250"/>
                </a:cubicBezTo>
                <a:cubicBezTo>
                  <a:pt x="145" y="251"/>
                  <a:pt x="145" y="251"/>
                  <a:pt x="145" y="251"/>
                </a:cubicBezTo>
                <a:cubicBezTo>
                  <a:pt x="148" y="253"/>
                  <a:pt x="148" y="253"/>
                  <a:pt x="148" y="253"/>
                </a:cubicBezTo>
                <a:cubicBezTo>
                  <a:pt x="149" y="254"/>
                  <a:pt x="149" y="254"/>
                  <a:pt x="149" y="254"/>
                </a:cubicBezTo>
                <a:cubicBezTo>
                  <a:pt x="151" y="254"/>
                  <a:pt x="151" y="254"/>
                  <a:pt x="151" y="254"/>
                </a:cubicBezTo>
                <a:cubicBezTo>
                  <a:pt x="152" y="254"/>
                  <a:pt x="152" y="254"/>
                  <a:pt x="152" y="254"/>
                </a:cubicBezTo>
                <a:cubicBezTo>
                  <a:pt x="154" y="254"/>
                  <a:pt x="154" y="254"/>
                  <a:pt x="154" y="254"/>
                </a:cubicBezTo>
                <a:cubicBezTo>
                  <a:pt x="154" y="256"/>
                  <a:pt x="154" y="256"/>
                  <a:pt x="154" y="256"/>
                </a:cubicBezTo>
                <a:cubicBezTo>
                  <a:pt x="154" y="257"/>
                  <a:pt x="154" y="257"/>
                  <a:pt x="154" y="257"/>
                </a:cubicBezTo>
                <a:cubicBezTo>
                  <a:pt x="155" y="259"/>
                  <a:pt x="155" y="259"/>
                  <a:pt x="155" y="259"/>
                </a:cubicBezTo>
                <a:cubicBezTo>
                  <a:pt x="152" y="260"/>
                  <a:pt x="152" y="260"/>
                  <a:pt x="152" y="260"/>
                </a:cubicBezTo>
                <a:cubicBezTo>
                  <a:pt x="151" y="261"/>
                  <a:pt x="151" y="261"/>
                  <a:pt x="151" y="261"/>
                </a:cubicBezTo>
                <a:cubicBezTo>
                  <a:pt x="152" y="263"/>
                  <a:pt x="152" y="263"/>
                  <a:pt x="152" y="263"/>
                </a:cubicBezTo>
                <a:cubicBezTo>
                  <a:pt x="154" y="263"/>
                  <a:pt x="154" y="263"/>
                  <a:pt x="154" y="263"/>
                </a:cubicBezTo>
                <a:cubicBezTo>
                  <a:pt x="155" y="264"/>
                  <a:pt x="155" y="264"/>
                  <a:pt x="155" y="264"/>
                </a:cubicBezTo>
                <a:cubicBezTo>
                  <a:pt x="152" y="264"/>
                  <a:pt x="152" y="264"/>
                  <a:pt x="152" y="264"/>
                </a:cubicBezTo>
                <a:cubicBezTo>
                  <a:pt x="151" y="266"/>
                  <a:pt x="151" y="266"/>
                  <a:pt x="151" y="266"/>
                </a:cubicBezTo>
                <a:cubicBezTo>
                  <a:pt x="151" y="267"/>
                  <a:pt x="151" y="267"/>
                  <a:pt x="151" y="267"/>
                </a:cubicBezTo>
                <a:cubicBezTo>
                  <a:pt x="154" y="269"/>
                  <a:pt x="154" y="269"/>
                  <a:pt x="154" y="269"/>
                </a:cubicBezTo>
                <a:cubicBezTo>
                  <a:pt x="155" y="270"/>
                  <a:pt x="155" y="270"/>
                  <a:pt x="155" y="270"/>
                </a:cubicBezTo>
                <a:cubicBezTo>
                  <a:pt x="154" y="270"/>
                  <a:pt x="154" y="270"/>
                  <a:pt x="154" y="270"/>
                </a:cubicBezTo>
                <a:cubicBezTo>
                  <a:pt x="155" y="271"/>
                  <a:pt x="155" y="271"/>
                  <a:pt x="155" y="271"/>
                </a:cubicBezTo>
                <a:cubicBezTo>
                  <a:pt x="155" y="274"/>
                  <a:pt x="155" y="274"/>
                  <a:pt x="155" y="274"/>
                </a:cubicBezTo>
                <a:cubicBezTo>
                  <a:pt x="154" y="276"/>
                  <a:pt x="154" y="276"/>
                  <a:pt x="154" y="276"/>
                </a:cubicBezTo>
                <a:cubicBezTo>
                  <a:pt x="152" y="277"/>
                  <a:pt x="152" y="277"/>
                  <a:pt x="152" y="277"/>
                </a:cubicBezTo>
                <a:cubicBezTo>
                  <a:pt x="151" y="277"/>
                  <a:pt x="151" y="277"/>
                  <a:pt x="151" y="277"/>
                </a:cubicBezTo>
                <a:cubicBezTo>
                  <a:pt x="148" y="277"/>
                  <a:pt x="148" y="277"/>
                  <a:pt x="148" y="277"/>
                </a:cubicBezTo>
                <a:cubicBezTo>
                  <a:pt x="147" y="277"/>
                  <a:pt x="147" y="277"/>
                  <a:pt x="147" y="277"/>
                </a:cubicBezTo>
                <a:cubicBezTo>
                  <a:pt x="145" y="277"/>
                  <a:pt x="145" y="277"/>
                  <a:pt x="145" y="277"/>
                </a:cubicBezTo>
                <a:cubicBezTo>
                  <a:pt x="144" y="277"/>
                  <a:pt x="144" y="277"/>
                  <a:pt x="144" y="277"/>
                </a:cubicBezTo>
                <a:cubicBezTo>
                  <a:pt x="141" y="280"/>
                  <a:pt x="141" y="280"/>
                  <a:pt x="141" y="280"/>
                </a:cubicBezTo>
                <a:cubicBezTo>
                  <a:pt x="139" y="281"/>
                  <a:pt x="139" y="281"/>
                  <a:pt x="139" y="281"/>
                </a:cubicBezTo>
                <a:cubicBezTo>
                  <a:pt x="138" y="283"/>
                  <a:pt x="138" y="283"/>
                  <a:pt x="138" y="283"/>
                </a:cubicBezTo>
                <a:cubicBezTo>
                  <a:pt x="139" y="284"/>
                  <a:pt x="139" y="284"/>
                  <a:pt x="139" y="284"/>
                </a:cubicBezTo>
                <a:cubicBezTo>
                  <a:pt x="139" y="286"/>
                  <a:pt x="139" y="286"/>
                  <a:pt x="139" y="286"/>
                </a:cubicBezTo>
                <a:cubicBezTo>
                  <a:pt x="141" y="286"/>
                  <a:pt x="141" y="286"/>
                  <a:pt x="141" y="286"/>
                </a:cubicBezTo>
                <a:cubicBezTo>
                  <a:pt x="142" y="286"/>
                  <a:pt x="142" y="286"/>
                  <a:pt x="142" y="286"/>
                </a:cubicBezTo>
                <a:cubicBezTo>
                  <a:pt x="145" y="286"/>
                  <a:pt x="145" y="286"/>
                  <a:pt x="145" y="286"/>
                </a:cubicBezTo>
                <a:cubicBezTo>
                  <a:pt x="148" y="284"/>
                  <a:pt x="148" y="284"/>
                  <a:pt x="148" y="284"/>
                </a:cubicBezTo>
                <a:cubicBezTo>
                  <a:pt x="149" y="284"/>
                  <a:pt x="149" y="284"/>
                  <a:pt x="149" y="284"/>
                </a:cubicBezTo>
                <a:cubicBezTo>
                  <a:pt x="149" y="286"/>
                  <a:pt x="149" y="286"/>
                  <a:pt x="149" y="286"/>
                </a:cubicBezTo>
                <a:cubicBezTo>
                  <a:pt x="151" y="287"/>
                  <a:pt x="151" y="287"/>
                  <a:pt x="151" y="287"/>
                </a:cubicBezTo>
                <a:cubicBezTo>
                  <a:pt x="148" y="289"/>
                  <a:pt x="148" y="289"/>
                  <a:pt x="148" y="289"/>
                </a:cubicBezTo>
                <a:cubicBezTo>
                  <a:pt x="145" y="290"/>
                  <a:pt x="145" y="290"/>
                  <a:pt x="145" y="290"/>
                </a:cubicBezTo>
                <a:cubicBezTo>
                  <a:pt x="142" y="291"/>
                  <a:pt x="142" y="291"/>
                  <a:pt x="142" y="291"/>
                </a:cubicBezTo>
                <a:cubicBezTo>
                  <a:pt x="142" y="293"/>
                  <a:pt x="142" y="293"/>
                  <a:pt x="142" y="293"/>
                </a:cubicBezTo>
                <a:cubicBezTo>
                  <a:pt x="139" y="293"/>
                  <a:pt x="139" y="293"/>
                  <a:pt x="139" y="293"/>
                </a:cubicBezTo>
                <a:cubicBezTo>
                  <a:pt x="137" y="293"/>
                  <a:pt x="137" y="293"/>
                  <a:pt x="137" y="293"/>
                </a:cubicBezTo>
                <a:cubicBezTo>
                  <a:pt x="135" y="293"/>
                  <a:pt x="135" y="293"/>
                  <a:pt x="135" y="293"/>
                </a:cubicBezTo>
                <a:cubicBezTo>
                  <a:pt x="137" y="294"/>
                  <a:pt x="137" y="294"/>
                  <a:pt x="137" y="294"/>
                </a:cubicBezTo>
                <a:cubicBezTo>
                  <a:pt x="137" y="296"/>
                  <a:pt x="137" y="296"/>
                  <a:pt x="137" y="296"/>
                </a:cubicBezTo>
                <a:cubicBezTo>
                  <a:pt x="141" y="297"/>
                  <a:pt x="141" y="297"/>
                  <a:pt x="141" y="297"/>
                </a:cubicBezTo>
                <a:cubicBezTo>
                  <a:pt x="142" y="299"/>
                  <a:pt x="142" y="299"/>
                  <a:pt x="142" y="299"/>
                </a:cubicBezTo>
                <a:cubicBezTo>
                  <a:pt x="144" y="302"/>
                  <a:pt x="144" y="302"/>
                  <a:pt x="144" y="302"/>
                </a:cubicBezTo>
                <a:cubicBezTo>
                  <a:pt x="142" y="300"/>
                  <a:pt x="142" y="300"/>
                  <a:pt x="142" y="300"/>
                </a:cubicBezTo>
                <a:cubicBezTo>
                  <a:pt x="141" y="300"/>
                  <a:pt x="141" y="300"/>
                  <a:pt x="141" y="300"/>
                </a:cubicBezTo>
                <a:cubicBezTo>
                  <a:pt x="139" y="302"/>
                  <a:pt x="139" y="302"/>
                  <a:pt x="139" y="302"/>
                </a:cubicBezTo>
                <a:cubicBezTo>
                  <a:pt x="138" y="304"/>
                  <a:pt x="138" y="304"/>
                  <a:pt x="138" y="304"/>
                </a:cubicBezTo>
                <a:cubicBezTo>
                  <a:pt x="137" y="306"/>
                  <a:pt x="137" y="306"/>
                  <a:pt x="137" y="306"/>
                </a:cubicBezTo>
                <a:cubicBezTo>
                  <a:pt x="135" y="306"/>
                  <a:pt x="135" y="306"/>
                  <a:pt x="135" y="306"/>
                </a:cubicBezTo>
                <a:cubicBezTo>
                  <a:pt x="135" y="309"/>
                  <a:pt x="135" y="309"/>
                  <a:pt x="135" y="309"/>
                </a:cubicBezTo>
                <a:cubicBezTo>
                  <a:pt x="137" y="307"/>
                  <a:pt x="137" y="307"/>
                  <a:pt x="137" y="307"/>
                </a:cubicBezTo>
                <a:cubicBezTo>
                  <a:pt x="137" y="309"/>
                  <a:pt x="137" y="309"/>
                  <a:pt x="137" y="309"/>
                </a:cubicBezTo>
                <a:cubicBezTo>
                  <a:pt x="137" y="312"/>
                  <a:pt x="137" y="312"/>
                  <a:pt x="137" y="312"/>
                </a:cubicBezTo>
                <a:cubicBezTo>
                  <a:pt x="132" y="310"/>
                  <a:pt x="132" y="310"/>
                  <a:pt x="132" y="310"/>
                </a:cubicBezTo>
                <a:cubicBezTo>
                  <a:pt x="131" y="310"/>
                  <a:pt x="131" y="310"/>
                  <a:pt x="131" y="310"/>
                </a:cubicBezTo>
                <a:cubicBezTo>
                  <a:pt x="132" y="312"/>
                  <a:pt x="132" y="312"/>
                  <a:pt x="132" y="312"/>
                </a:cubicBezTo>
                <a:cubicBezTo>
                  <a:pt x="128" y="310"/>
                  <a:pt x="128" y="310"/>
                  <a:pt x="128" y="310"/>
                </a:cubicBezTo>
                <a:cubicBezTo>
                  <a:pt x="127" y="309"/>
                  <a:pt x="127" y="309"/>
                  <a:pt x="127" y="309"/>
                </a:cubicBezTo>
                <a:cubicBezTo>
                  <a:pt x="125" y="310"/>
                  <a:pt x="125" y="310"/>
                  <a:pt x="125" y="310"/>
                </a:cubicBezTo>
                <a:cubicBezTo>
                  <a:pt x="127" y="310"/>
                  <a:pt x="127" y="310"/>
                  <a:pt x="127" y="310"/>
                </a:cubicBezTo>
                <a:cubicBezTo>
                  <a:pt x="128" y="312"/>
                  <a:pt x="128" y="312"/>
                  <a:pt x="128" y="312"/>
                </a:cubicBezTo>
                <a:cubicBezTo>
                  <a:pt x="127" y="312"/>
                  <a:pt x="127" y="312"/>
                  <a:pt x="127" y="312"/>
                </a:cubicBezTo>
                <a:cubicBezTo>
                  <a:pt x="125" y="313"/>
                  <a:pt x="125" y="313"/>
                  <a:pt x="125" y="313"/>
                </a:cubicBezTo>
                <a:cubicBezTo>
                  <a:pt x="131" y="314"/>
                  <a:pt x="131" y="314"/>
                  <a:pt x="131" y="314"/>
                </a:cubicBezTo>
                <a:cubicBezTo>
                  <a:pt x="132" y="316"/>
                  <a:pt x="132" y="316"/>
                  <a:pt x="132" y="316"/>
                </a:cubicBezTo>
                <a:cubicBezTo>
                  <a:pt x="134" y="317"/>
                  <a:pt x="134" y="317"/>
                  <a:pt x="134" y="317"/>
                </a:cubicBezTo>
                <a:cubicBezTo>
                  <a:pt x="138" y="320"/>
                  <a:pt x="138" y="320"/>
                  <a:pt x="138" y="320"/>
                </a:cubicBezTo>
                <a:cubicBezTo>
                  <a:pt x="139" y="320"/>
                  <a:pt x="139" y="320"/>
                  <a:pt x="139" y="320"/>
                </a:cubicBezTo>
                <a:cubicBezTo>
                  <a:pt x="139" y="319"/>
                  <a:pt x="139" y="319"/>
                  <a:pt x="139" y="319"/>
                </a:cubicBezTo>
                <a:cubicBezTo>
                  <a:pt x="142" y="320"/>
                  <a:pt x="142" y="320"/>
                  <a:pt x="142" y="320"/>
                </a:cubicBezTo>
                <a:cubicBezTo>
                  <a:pt x="144" y="323"/>
                  <a:pt x="144" y="323"/>
                  <a:pt x="144" y="323"/>
                </a:cubicBezTo>
                <a:cubicBezTo>
                  <a:pt x="151" y="326"/>
                  <a:pt x="151" y="326"/>
                  <a:pt x="151" y="326"/>
                </a:cubicBezTo>
                <a:cubicBezTo>
                  <a:pt x="158" y="332"/>
                  <a:pt x="158" y="332"/>
                  <a:pt x="158" y="332"/>
                </a:cubicBezTo>
                <a:cubicBezTo>
                  <a:pt x="164" y="337"/>
                  <a:pt x="164" y="337"/>
                  <a:pt x="164" y="337"/>
                </a:cubicBezTo>
                <a:cubicBezTo>
                  <a:pt x="165" y="337"/>
                  <a:pt x="165" y="337"/>
                  <a:pt x="165" y="337"/>
                </a:cubicBezTo>
                <a:cubicBezTo>
                  <a:pt x="165" y="334"/>
                  <a:pt x="165" y="334"/>
                  <a:pt x="165" y="334"/>
                </a:cubicBezTo>
                <a:cubicBezTo>
                  <a:pt x="167" y="334"/>
                  <a:pt x="167" y="334"/>
                  <a:pt x="167" y="334"/>
                </a:cubicBezTo>
                <a:cubicBezTo>
                  <a:pt x="171" y="334"/>
                  <a:pt x="171" y="334"/>
                  <a:pt x="171" y="334"/>
                </a:cubicBezTo>
                <a:cubicBezTo>
                  <a:pt x="180" y="337"/>
                  <a:pt x="180" y="337"/>
                  <a:pt x="180" y="337"/>
                </a:cubicBezTo>
                <a:cubicBezTo>
                  <a:pt x="185" y="339"/>
                  <a:pt x="185" y="339"/>
                  <a:pt x="185" y="339"/>
                </a:cubicBezTo>
                <a:cubicBezTo>
                  <a:pt x="191" y="339"/>
                  <a:pt x="191" y="339"/>
                  <a:pt x="191" y="339"/>
                </a:cubicBezTo>
                <a:cubicBezTo>
                  <a:pt x="195" y="340"/>
                  <a:pt x="195" y="340"/>
                  <a:pt x="195" y="340"/>
                </a:cubicBezTo>
                <a:cubicBezTo>
                  <a:pt x="198" y="340"/>
                  <a:pt x="198" y="340"/>
                  <a:pt x="198" y="340"/>
                </a:cubicBezTo>
                <a:cubicBezTo>
                  <a:pt x="204" y="343"/>
                  <a:pt x="204" y="343"/>
                  <a:pt x="204" y="343"/>
                </a:cubicBezTo>
                <a:cubicBezTo>
                  <a:pt x="207" y="345"/>
                  <a:pt x="207" y="345"/>
                  <a:pt x="207" y="345"/>
                </a:cubicBezTo>
                <a:cubicBezTo>
                  <a:pt x="208" y="346"/>
                  <a:pt x="208" y="346"/>
                  <a:pt x="208" y="346"/>
                </a:cubicBezTo>
                <a:cubicBezTo>
                  <a:pt x="211" y="347"/>
                  <a:pt x="211" y="347"/>
                  <a:pt x="211" y="347"/>
                </a:cubicBezTo>
                <a:cubicBezTo>
                  <a:pt x="214" y="346"/>
                  <a:pt x="214" y="346"/>
                  <a:pt x="214" y="346"/>
                </a:cubicBezTo>
                <a:cubicBezTo>
                  <a:pt x="217" y="346"/>
                  <a:pt x="217" y="346"/>
                  <a:pt x="217" y="346"/>
                </a:cubicBezTo>
                <a:cubicBezTo>
                  <a:pt x="218" y="346"/>
                  <a:pt x="218" y="346"/>
                  <a:pt x="218" y="346"/>
                </a:cubicBezTo>
                <a:cubicBezTo>
                  <a:pt x="220" y="347"/>
                  <a:pt x="220" y="347"/>
                  <a:pt x="220" y="347"/>
                </a:cubicBezTo>
                <a:cubicBezTo>
                  <a:pt x="220" y="346"/>
                  <a:pt x="220" y="346"/>
                  <a:pt x="220" y="346"/>
                </a:cubicBezTo>
                <a:cubicBezTo>
                  <a:pt x="221" y="346"/>
                  <a:pt x="221" y="346"/>
                  <a:pt x="221" y="346"/>
                </a:cubicBezTo>
                <a:cubicBezTo>
                  <a:pt x="224" y="346"/>
                  <a:pt x="224" y="346"/>
                  <a:pt x="224" y="346"/>
                </a:cubicBezTo>
                <a:cubicBezTo>
                  <a:pt x="227" y="347"/>
                  <a:pt x="227" y="347"/>
                  <a:pt x="227" y="347"/>
                </a:cubicBezTo>
                <a:cubicBezTo>
                  <a:pt x="230" y="349"/>
                  <a:pt x="230" y="349"/>
                  <a:pt x="230" y="349"/>
                </a:cubicBezTo>
                <a:cubicBezTo>
                  <a:pt x="230" y="350"/>
                  <a:pt x="230" y="350"/>
                  <a:pt x="230" y="350"/>
                </a:cubicBezTo>
                <a:cubicBezTo>
                  <a:pt x="230" y="352"/>
                  <a:pt x="230" y="352"/>
                  <a:pt x="230" y="352"/>
                </a:cubicBezTo>
                <a:cubicBezTo>
                  <a:pt x="231" y="353"/>
                  <a:pt x="231" y="353"/>
                  <a:pt x="231" y="353"/>
                </a:cubicBezTo>
                <a:cubicBezTo>
                  <a:pt x="234" y="355"/>
                  <a:pt x="234" y="355"/>
                  <a:pt x="234" y="355"/>
                </a:cubicBezTo>
                <a:cubicBezTo>
                  <a:pt x="238" y="356"/>
                  <a:pt x="238" y="356"/>
                  <a:pt x="238" y="356"/>
                </a:cubicBezTo>
                <a:cubicBezTo>
                  <a:pt x="241" y="357"/>
                  <a:pt x="241" y="357"/>
                  <a:pt x="241" y="357"/>
                </a:cubicBezTo>
                <a:cubicBezTo>
                  <a:pt x="246" y="360"/>
                  <a:pt x="246" y="360"/>
                  <a:pt x="246" y="360"/>
                </a:cubicBezTo>
                <a:cubicBezTo>
                  <a:pt x="248" y="362"/>
                  <a:pt x="248" y="362"/>
                  <a:pt x="248" y="362"/>
                </a:cubicBezTo>
                <a:cubicBezTo>
                  <a:pt x="249" y="364"/>
                  <a:pt x="249" y="364"/>
                  <a:pt x="249" y="364"/>
                </a:cubicBezTo>
                <a:cubicBezTo>
                  <a:pt x="250" y="365"/>
                  <a:pt x="250" y="365"/>
                  <a:pt x="250" y="365"/>
                </a:cubicBezTo>
                <a:cubicBezTo>
                  <a:pt x="251" y="365"/>
                  <a:pt x="251" y="365"/>
                  <a:pt x="251" y="365"/>
                </a:cubicBezTo>
                <a:cubicBezTo>
                  <a:pt x="256" y="366"/>
                  <a:pt x="256" y="366"/>
                  <a:pt x="256" y="366"/>
                </a:cubicBezTo>
                <a:cubicBezTo>
                  <a:pt x="257" y="365"/>
                  <a:pt x="257" y="365"/>
                  <a:pt x="257" y="365"/>
                </a:cubicBezTo>
                <a:cubicBezTo>
                  <a:pt x="258" y="363"/>
                  <a:pt x="258" y="363"/>
                  <a:pt x="258" y="363"/>
                </a:cubicBezTo>
                <a:cubicBezTo>
                  <a:pt x="260" y="360"/>
                  <a:pt x="260" y="360"/>
                  <a:pt x="260" y="360"/>
                </a:cubicBezTo>
                <a:cubicBezTo>
                  <a:pt x="261" y="359"/>
                  <a:pt x="261" y="359"/>
                  <a:pt x="261" y="359"/>
                </a:cubicBezTo>
                <a:cubicBezTo>
                  <a:pt x="261" y="357"/>
                  <a:pt x="261" y="357"/>
                  <a:pt x="261" y="357"/>
                </a:cubicBezTo>
                <a:cubicBezTo>
                  <a:pt x="260" y="356"/>
                  <a:pt x="260" y="356"/>
                  <a:pt x="260" y="356"/>
                </a:cubicBezTo>
                <a:cubicBezTo>
                  <a:pt x="256" y="350"/>
                  <a:pt x="256" y="350"/>
                  <a:pt x="256" y="350"/>
                </a:cubicBezTo>
                <a:cubicBezTo>
                  <a:pt x="251" y="346"/>
                  <a:pt x="251" y="346"/>
                  <a:pt x="251" y="346"/>
                </a:cubicBezTo>
                <a:cubicBezTo>
                  <a:pt x="250" y="345"/>
                  <a:pt x="250" y="345"/>
                  <a:pt x="250" y="345"/>
                </a:cubicBezTo>
                <a:cubicBezTo>
                  <a:pt x="248" y="342"/>
                  <a:pt x="248" y="342"/>
                  <a:pt x="248" y="342"/>
                </a:cubicBezTo>
                <a:cubicBezTo>
                  <a:pt x="247" y="340"/>
                  <a:pt x="247" y="340"/>
                  <a:pt x="247" y="340"/>
                </a:cubicBezTo>
                <a:cubicBezTo>
                  <a:pt x="248" y="337"/>
                  <a:pt x="248" y="337"/>
                  <a:pt x="248" y="337"/>
                </a:cubicBezTo>
                <a:cubicBezTo>
                  <a:pt x="247" y="336"/>
                  <a:pt x="247" y="336"/>
                  <a:pt x="247" y="336"/>
                </a:cubicBezTo>
                <a:cubicBezTo>
                  <a:pt x="247" y="334"/>
                  <a:pt x="247" y="334"/>
                  <a:pt x="247" y="334"/>
                </a:cubicBezTo>
                <a:cubicBezTo>
                  <a:pt x="246" y="334"/>
                  <a:pt x="246" y="334"/>
                  <a:pt x="246" y="334"/>
                </a:cubicBezTo>
                <a:cubicBezTo>
                  <a:pt x="246" y="333"/>
                  <a:pt x="246" y="333"/>
                  <a:pt x="246" y="333"/>
                </a:cubicBezTo>
                <a:cubicBezTo>
                  <a:pt x="246" y="332"/>
                  <a:pt x="246" y="332"/>
                  <a:pt x="246" y="332"/>
                </a:cubicBezTo>
                <a:cubicBezTo>
                  <a:pt x="246" y="330"/>
                  <a:pt x="246" y="330"/>
                  <a:pt x="246" y="330"/>
                </a:cubicBezTo>
                <a:cubicBezTo>
                  <a:pt x="244" y="327"/>
                  <a:pt x="244" y="327"/>
                  <a:pt x="244" y="327"/>
                </a:cubicBezTo>
                <a:cubicBezTo>
                  <a:pt x="240" y="324"/>
                  <a:pt x="240" y="324"/>
                  <a:pt x="240" y="324"/>
                </a:cubicBezTo>
                <a:cubicBezTo>
                  <a:pt x="237" y="323"/>
                  <a:pt x="237" y="323"/>
                  <a:pt x="237" y="323"/>
                </a:cubicBezTo>
                <a:cubicBezTo>
                  <a:pt x="235" y="322"/>
                  <a:pt x="235" y="322"/>
                  <a:pt x="235" y="322"/>
                </a:cubicBezTo>
                <a:cubicBezTo>
                  <a:pt x="235" y="320"/>
                  <a:pt x="235" y="320"/>
                  <a:pt x="235" y="320"/>
                </a:cubicBezTo>
                <a:cubicBezTo>
                  <a:pt x="237" y="319"/>
                  <a:pt x="237" y="319"/>
                  <a:pt x="237" y="319"/>
                </a:cubicBezTo>
                <a:cubicBezTo>
                  <a:pt x="238" y="317"/>
                  <a:pt x="238" y="317"/>
                  <a:pt x="238" y="317"/>
                </a:cubicBezTo>
                <a:cubicBezTo>
                  <a:pt x="241" y="312"/>
                  <a:pt x="241" y="312"/>
                  <a:pt x="241" y="312"/>
                </a:cubicBezTo>
                <a:cubicBezTo>
                  <a:pt x="241" y="309"/>
                  <a:pt x="241" y="309"/>
                  <a:pt x="241" y="309"/>
                </a:cubicBezTo>
                <a:cubicBezTo>
                  <a:pt x="240" y="304"/>
                  <a:pt x="240" y="304"/>
                  <a:pt x="240" y="304"/>
                </a:cubicBezTo>
                <a:cubicBezTo>
                  <a:pt x="243" y="306"/>
                  <a:pt x="243" y="306"/>
                  <a:pt x="243" y="306"/>
                </a:cubicBezTo>
                <a:cubicBezTo>
                  <a:pt x="243" y="304"/>
                  <a:pt x="243" y="304"/>
                  <a:pt x="243" y="304"/>
                </a:cubicBezTo>
                <a:cubicBezTo>
                  <a:pt x="246" y="306"/>
                  <a:pt x="246" y="306"/>
                  <a:pt x="246" y="306"/>
                </a:cubicBezTo>
                <a:cubicBezTo>
                  <a:pt x="247" y="304"/>
                  <a:pt x="247" y="304"/>
                  <a:pt x="247" y="304"/>
                </a:cubicBezTo>
                <a:cubicBezTo>
                  <a:pt x="248" y="304"/>
                  <a:pt x="248" y="304"/>
                  <a:pt x="248" y="304"/>
                </a:cubicBezTo>
                <a:cubicBezTo>
                  <a:pt x="251" y="304"/>
                  <a:pt x="251" y="304"/>
                  <a:pt x="251" y="304"/>
                </a:cubicBezTo>
                <a:cubicBezTo>
                  <a:pt x="251" y="303"/>
                  <a:pt x="251" y="303"/>
                  <a:pt x="251" y="303"/>
                </a:cubicBezTo>
                <a:cubicBezTo>
                  <a:pt x="254" y="303"/>
                  <a:pt x="254" y="303"/>
                  <a:pt x="254" y="303"/>
                </a:cubicBezTo>
                <a:cubicBezTo>
                  <a:pt x="253" y="302"/>
                  <a:pt x="253" y="302"/>
                  <a:pt x="253" y="302"/>
                </a:cubicBezTo>
                <a:cubicBezTo>
                  <a:pt x="254" y="302"/>
                  <a:pt x="254" y="302"/>
                  <a:pt x="254" y="302"/>
                </a:cubicBezTo>
                <a:cubicBezTo>
                  <a:pt x="253" y="300"/>
                  <a:pt x="253" y="300"/>
                  <a:pt x="253" y="300"/>
                </a:cubicBezTo>
                <a:cubicBezTo>
                  <a:pt x="256" y="300"/>
                  <a:pt x="256" y="300"/>
                  <a:pt x="256" y="300"/>
                </a:cubicBezTo>
                <a:cubicBezTo>
                  <a:pt x="256" y="299"/>
                  <a:pt x="256" y="299"/>
                  <a:pt x="256" y="299"/>
                </a:cubicBezTo>
                <a:cubicBezTo>
                  <a:pt x="258" y="300"/>
                  <a:pt x="258" y="300"/>
                  <a:pt x="258" y="300"/>
                </a:cubicBezTo>
                <a:cubicBezTo>
                  <a:pt x="257" y="297"/>
                  <a:pt x="257" y="297"/>
                  <a:pt x="257" y="297"/>
                </a:cubicBezTo>
                <a:cubicBezTo>
                  <a:pt x="258" y="297"/>
                  <a:pt x="258" y="297"/>
                  <a:pt x="258" y="297"/>
                </a:cubicBezTo>
                <a:cubicBezTo>
                  <a:pt x="256" y="296"/>
                  <a:pt x="256" y="296"/>
                  <a:pt x="256" y="296"/>
                </a:cubicBezTo>
                <a:cubicBezTo>
                  <a:pt x="254" y="294"/>
                  <a:pt x="254" y="294"/>
                  <a:pt x="254" y="294"/>
                </a:cubicBezTo>
                <a:cubicBezTo>
                  <a:pt x="250" y="293"/>
                  <a:pt x="250" y="293"/>
                  <a:pt x="250" y="293"/>
                </a:cubicBezTo>
                <a:cubicBezTo>
                  <a:pt x="251" y="292"/>
                  <a:pt x="251" y="292"/>
                  <a:pt x="251" y="292"/>
                </a:cubicBezTo>
                <a:cubicBezTo>
                  <a:pt x="250" y="291"/>
                  <a:pt x="250" y="291"/>
                  <a:pt x="250" y="291"/>
                </a:cubicBezTo>
                <a:cubicBezTo>
                  <a:pt x="251" y="291"/>
                  <a:pt x="251" y="291"/>
                  <a:pt x="251" y="291"/>
                </a:cubicBezTo>
                <a:cubicBezTo>
                  <a:pt x="253" y="291"/>
                  <a:pt x="253" y="291"/>
                  <a:pt x="253" y="291"/>
                </a:cubicBezTo>
                <a:cubicBezTo>
                  <a:pt x="254" y="291"/>
                  <a:pt x="254" y="291"/>
                  <a:pt x="254" y="291"/>
                </a:cubicBezTo>
                <a:cubicBezTo>
                  <a:pt x="253" y="289"/>
                  <a:pt x="253" y="289"/>
                  <a:pt x="253" y="289"/>
                </a:cubicBezTo>
                <a:cubicBezTo>
                  <a:pt x="251" y="287"/>
                  <a:pt x="251" y="287"/>
                  <a:pt x="251" y="287"/>
                </a:cubicBezTo>
                <a:cubicBezTo>
                  <a:pt x="247" y="283"/>
                  <a:pt x="247" y="283"/>
                  <a:pt x="247" y="283"/>
                </a:cubicBezTo>
                <a:cubicBezTo>
                  <a:pt x="246" y="280"/>
                  <a:pt x="246" y="280"/>
                  <a:pt x="246" y="280"/>
                </a:cubicBezTo>
                <a:cubicBezTo>
                  <a:pt x="241" y="279"/>
                  <a:pt x="241" y="279"/>
                  <a:pt x="241" y="279"/>
                </a:cubicBezTo>
                <a:cubicBezTo>
                  <a:pt x="238" y="277"/>
                  <a:pt x="238" y="277"/>
                  <a:pt x="238" y="277"/>
                </a:cubicBezTo>
                <a:cubicBezTo>
                  <a:pt x="237" y="277"/>
                  <a:pt x="237" y="277"/>
                  <a:pt x="237" y="277"/>
                </a:cubicBezTo>
                <a:cubicBezTo>
                  <a:pt x="235" y="279"/>
                  <a:pt x="235" y="279"/>
                  <a:pt x="235" y="279"/>
                </a:cubicBezTo>
                <a:cubicBezTo>
                  <a:pt x="234" y="279"/>
                  <a:pt x="234" y="279"/>
                  <a:pt x="234" y="279"/>
                </a:cubicBezTo>
                <a:cubicBezTo>
                  <a:pt x="233" y="277"/>
                  <a:pt x="233" y="277"/>
                  <a:pt x="233" y="277"/>
                </a:cubicBezTo>
                <a:cubicBezTo>
                  <a:pt x="231" y="274"/>
                  <a:pt x="231" y="274"/>
                  <a:pt x="231" y="274"/>
                </a:cubicBezTo>
                <a:cubicBezTo>
                  <a:pt x="233" y="274"/>
                  <a:pt x="233" y="274"/>
                  <a:pt x="233" y="274"/>
                </a:cubicBezTo>
                <a:cubicBezTo>
                  <a:pt x="230" y="271"/>
                  <a:pt x="230" y="271"/>
                  <a:pt x="230" y="271"/>
                </a:cubicBezTo>
                <a:cubicBezTo>
                  <a:pt x="228" y="270"/>
                  <a:pt x="228" y="270"/>
                  <a:pt x="228" y="270"/>
                </a:cubicBezTo>
                <a:cubicBezTo>
                  <a:pt x="227" y="270"/>
                  <a:pt x="227" y="270"/>
                  <a:pt x="227" y="270"/>
                </a:cubicBezTo>
                <a:cubicBezTo>
                  <a:pt x="225" y="269"/>
                  <a:pt x="225" y="269"/>
                  <a:pt x="225" y="269"/>
                </a:cubicBezTo>
                <a:cubicBezTo>
                  <a:pt x="224" y="267"/>
                  <a:pt x="224" y="267"/>
                  <a:pt x="224" y="267"/>
                </a:cubicBezTo>
                <a:cubicBezTo>
                  <a:pt x="224" y="266"/>
                  <a:pt x="224" y="266"/>
                  <a:pt x="224" y="266"/>
                </a:cubicBezTo>
                <a:cubicBezTo>
                  <a:pt x="225" y="263"/>
                  <a:pt x="225" y="263"/>
                  <a:pt x="225" y="263"/>
                </a:cubicBezTo>
                <a:cubicBezTo>
                  <a:pt x="227" y="261"/>
                  <a:pt x="227" y="261"/>
                  <a:pt x="227" y="261"/>
                </a:cubicBezTo>
                <a:cubicBezTo>
                  <a:pt x="228" y="260"/>
                  <a:pt x="228" y="260"/>
                  <a:pt x="228" y="260"/>
                </a:cubicBezTo>
                <a:cubicBezTo>
                  <a:pt x="227" y="259"/>
                  <a:pt x="227" y="259"/>
                  <a:pt x="227" y="259"/>
                </a:cubicBezTo>
                <a:cubicBezTo>
                  <a:pt x="226" y="258"/>
                  <a:pt x="226" y="258"/>
                  <a:pt x="226" y="258"/>
                </a:cubicBezTo>
                <a:cubicBezTo>
                  <a:pt x="225" y="257"/>
                  <a:pt x="225" y="257"/>
                  <a:pt x="225" y="257"/>
                </a:cubicBezTo>
                <a:cubicBezTo>
                  <a:pt x="224" y="254"/>
                  <a:pt x="224" y="254"/>
                  <a:pt x="224" y="254"/>
                </a:cubicBezTo>
                <a:cubicBezTo>
                  <a:pt x="225" y="251"/>
                  <a:pt x="225" y="251"/>
                  <a:pt x="225" y="251"/>
                </a:cubicBezTo>
                <a:cubicBezTo>
                  <a:pt x="228" y="248"/>
                  <a:pt x="228" y="248"/>
                  <a:pt x="228" y="248"/>
                </a:cubicBezTo>
                <a:cubicBezTo>
                  <a:pt x="228" y="247"/>
                  <a:pt x="228" y="247"/>
                  <a:pt x="228" y="247"/>
                </a:cubicBezTo>
                <a:cubicBezTo>
                  <a:pt x="228" y="246"/>
                  <a:pt x="228" y="246"/>
                  <a:pt x="228" y="246"/>
                </a:cubicBezTo>
                <a:cubicBezTo>
                  <a:pt x="228" y="244"/>
                  <a:pt x="228" y="244"/>
                  <a:pt x="228" y="244"/>
                </a:cubicBezTo>
                <a:cubicBezTo>
                  <a:pt x="228" y="243"/>
                  <a:pt x="228" y="243"/>
                  <a:pt x="228" y="243"/>
                </a:cubicBezTo>
                <a:cubicBezTo>
                  <a:pt x="230" y="243"/>
                  <a:pt x="230" y="243"/>
                  <a:pt x="230" y="243"/>
                </a:cubicBezTo>
                <a:cubicBezTo>
                  <a:pt x="231" y="243"/>
                  <a:pt x="231" y="243"/>
                  <a:pt x="231" y="243"/>
                </a:cubicBezTo>
                <a:cubicBezTo>
                  <a:pt x="233" y="244"/>
                  <a:pt x="233" y="244"/>
                  <a:pt x="233" y="244"/>
                </a:cubicBezTo>
                <a:cubicBezTo>
                  <a:pt x="235" y="246"/>
                  <a:pt x="235" y="246"/>
                  <a:pt x="235" y="246"/>
                </a:cubicBezTo>
                <a:cubicBezTo>
                  <a:pt x="240" y="250"/>
                  <a:pt x="240" y="250"/>
                  <a:pt x="240" y="250"/>
                </a:cubicBezTo>
                <a:cubicBezTo>
                  <a:pt x="243" y="250"/>
                  <a:pt x="243" y="250"/>
                  <a:pt x="243" y="250"/>
                </a:cubicBezTo>
                <a:cubicBezTo>
                  <a:pt x="244" y="248"/>
                  <a:pt x="244" y="248"/>
                  <a:pt x="244" y="248"/>
                </a:cubicBezTo>
                <a:cubicBezTo>
                  <a:pt x="244" y="247"/>
                  <a:pt x="244" y="247"/>
                  <a:pt x="244" y="247"/>
                </a:cubicBezTo>
                <a:cubicBezTo>
                  <a:pt x="243" y="243"/>
                  <a:pt x="243" y="243"/>
                  <a:pt x="243" y="243"/>
                </a:cubicBezTo>
                <a:cubicBezTo>
                  <a:pt x="241" y="241"/>
                  <a:pt x="241" y="241"/>
                  <a:pt x="241" y="241"/>
                </a:cubicBezTo>
                <a:cubicBezTo>
                  <a:pt x="240" y="240"/>
                  <a:pt x="240" y="240"/>
                  <a:pt x="240" y="240"/>
                </a:cubicBezTo>
                <a:cubicBezTo>
                  <a:pt x="244" y="240"/>
                  <a:pt x="244" y="240"/>
                  <a:pt x="244" y="240"/>
                </a:cubicBezTo>
                <a:cubicBezTo>
                  <a:pt x="247" y="237"/>
                  <a:pt x="247" y="237"/>
                  <a:pt x="247" y="237"/>
                </a:cubicBezTo>
                <a:cubicBezTo>
                  <a:pt x="248" y="236"/>
                  <a:pt x="248" y="236"/>
                  <a:pt x="248" y="236"/>
                </a:cubicBezTo>
                <a:cubicBezTo>
                  <a:pt x="247" y="236"/>
                  <a:pt x="247" y="236"/>
                  <a:pt x="247" y="236"/>
                </a:cubicBezTo>
                <a:cubicBezTo>
                  <a:pt x="247" y="234"/>
                  <a:pt x="247" y="234"/>
                  <a:pt x="247" y="234"/>
                </a:cubicBezTo>
                <a:cubicBezTo>
                  <a:pt x="248" y="234"/>
                  <a:pt x="248" y="234"/>
                  <a:pt x="248" y="234"/>
                </a:cubicBezTo>
                <a:cubicBezTo>
                  <a:pt x="251" y="233"/>
                  <a:pt x="251" y="233"/>
                  <a:pt x="251" y="233"/>
                </a:cubicBezTo>
                <a:cubicBezTo>
                  <a:pt x="253" y="231"/>
                  <a:pt x="253" y="231"/>
                  <a:pt x="253" y="231"/>
                </a:cubicBezTo>
                <a:cubicBezTo>
                  <a:pt x="254" y="231"/>
                  <a:pt x="254" y="231"/>
                  <a:pt x="254" y="231"/>
                </a:cubicBezTo>
                <a:cubicBezTo>
                  <a:pt x="256" y="231"/>
                  <a:pt x="256" y="231"/>
                  <a:pt x="256" y="231"/>
                </a:cubicBezTo>
                <a:cubicBezTo>
                  <a:pt x="257" y="230"/>
                  <a:pt x="257" y="230"/>
                  <a:pt x="257" y="230"/>
                </a:cubicBezTo>
                <a:cubicBezTo>
                  <a:pt x="257" y="228"/>
                  <a:pt x="257" y="228"/>
                  <a:pt x="257" y="228"/>
                </a:cubicBezTo>
                <a:cubicBezTo>
                  <a:pt x="258" y="227"/>
                  <a:pt x="258" y="227"/>
                  <a:pt x="258" y="227"/>
                </a:cubicBezTo>
                <a:cubicBezTo>
                  <a:pt x="260" y="227"/>
                  <a:pt x="260" y="227"/>
                  <a:pt x="260" y="227"/>
                </a:cubicBezTo>
                <a:cubicBezTo>
                  <a:pt x="260" y="226"/>
                  <a:pt x="260" y="226"/>
                  <a:pt x="260" y="226"/>
                </a:cubicBezTo>
                <a:cubicBezTo>
                  <a:pt x="263" y="226"/>
                  <a:pt x="263" y="226"/>
                  <a:pt x="263" y="226"/>
                </a:cubicBezTo>
                <a:cubicBezTo>
                  <a:pt x="266" y="227"/>
                  <a:pt x="266" y="227"/>
                  <a:pt x="266" y="227"/>
                </a:cubicBezTo>
                <a:cubicBezTo>
                  <a:pt x="267" y="228"/>
                  <a:pt x="267" y="228"/>
                  <a:pt x="267" y="228"/>
                </a:cubicBezTo>
                <a:cubicBezTo>
                  <a:pt x="268" y="228"/>
                  <a:pt x="268" y="228"/>
                  <a:pt x="268" y="228"/>
                </a:cubicBezTo>
                <a:cubicBezTo>
                  <a:pt x="270" y="228"/>
                  <a:pt x="270" y="228"/>
                  <a:pt x="270" y="228"/>
                </a:cubicBezTo>
                <a:cubicBezTo>
                  <a:pt x="270" y="227"/>
                  <a:pt x="270" y="227"/>
                  <a:pt x="270" y="227"/>
                </a:cubicBezTo>
                <a:cubicBezTo>
                  <a:pt x="271" y="226"/>
                  <a:pt x="271" y="226"/>
                  <a:pt x="271" y="226"/>
                </a:cubicBezTo>
                <a:cubicBezTo>
                  <a:pt x="276" y="224"/>
                  <a:pt x="276" y="224"/>
                  <a:pt x="276" y="224"/>
                </a:cubicBezTo>
                <a:cubicBezTo>
                  <a:pt x="277" y="227"/>
                  <a:pt x="277" y="227"/>
                  <a:pt x="277" y="227"/>
                </a:cubicBezTo>
                <a:cubicBezTo>
                  <a:pt x="278" y="228"/>
                  <a:pt x="278" y="228"/>
                  <a:pt x="278" y="228"/>
                </a:cubicBezTo>
                <a:cubicBezTo>
                  <a:pt x="280" y="228"/>
                  <a:pt x="280" y="228"/>
                  <a:pt x="280" y="228"/>
                </a:cubicBezTo>
                <a:cubicBezTo>
                  <a:pt x="281" y="228"/>
                  <a:pt x="281" y="228"/>
                  <a:pt x="281" y="228"/>
                </a:cubicBezTo>
                <a:cubicBezTo>
                  <a:pt x="286" y="228"/>
                  <a:pt x="286" y="228"/>
                  <a:pt x="286" y="228"/>
                </a:cubicBezTo>
                <a:cubicBezTo>
                  <a:pt x="287" y="228"/>
                  <a:pt x="287" y="228"/>
                  <a:pt x="287" y="228"/>
                </a:cubicBezTo>
                <a:cubicBezTo>
                  <a:pt x="290" y="230"/>
                  <a:pt x="290" y="230"/>
                  <a:pt x="290" y="230"/>
                </a:cubicBezTo>
                <a:cubicBezTo>
                  <a:pt x="291" y="231"/>
                  <a:pt x="291" y="231"/>
                  <a:pt x="291" y="231"/>
                </a:cubicBezTo>
                <a:cubicBezTo>
                  <a:pt x="296" y="233"/>
                  <a:pt x="296" y="233"/>
                  <a:pt x="296" y="233"/>
                </a:cubicBezTo>
                <a:cubicBezTo>
                  <a:pt x="301" y="237"/>
                  <a:pt x="301" y="237"/>
                  <a:pt x="301" y="237"/>
                </a:cubicBezTo>
                <a:cubicBezTo>
                  <a:pt x="301" y="240"/>
                  <a:pt x="301" y="240"/>
                  <a:pt x="301" y="240"/>
                </a:cubicBezTo>
                <a:cubicBezTo>
                  <a:pt x="301" y="241"/>
                  <a:pt x="301" y="241"/>
                  <a:pt x="301" y="241"/>
                </a:cubicBezTo>
                <a:cubicBezTo>
                  <a:pt x="303" y="241"/>
                  <a:pt x="303" y="241"/>
                  <a:pt x="303" y="241"/>
                </a:cubicBezTo>
                <a:cubicBezTo>
                  <a:pt x="303" y="240"/>
                  <a:pt x="303" y="240"/>
                  <a:pt x="303" y="240"/>
                </a:cubicBezTo>
                <a:cubicBezTo>
                  <a:pt x="303" y="238"/>
                  <a:pt x="303" y="238"/>
                  <a:pt x="303" y="238"/>
                </a:cubicBezTo>
                <a:cubicBezTo>
                  <a:pt x="301" y="236"/>
                  <a:pt x="301" y="236"/>
                  <a:pt x="301" y="236"/>
                </a:cubicBezTo>
                <a:cubicBezTo>
                  <a:pt x="303" y="234"/>
                  <a:pt x="303" y="234"/>
                  <a:pt x="303" y="234"/>
                </a:cubicBezTo>
                <a:cubicBezTo>
                  <a:pt x="304" y="236"/>
                  <a:pt x="304" y="236"/>
                  <a:pt x="304" y="236"/>
                </a:cubicBezTo>
                <a:cubicBezTo>
                  <a:pt x="307" y="237"/>
                  <a:pt x="307" y="237"/>
                  <a:pt x="307" y="237"/>
                </a:cubicBezTo>
                <a:cubicBezTo>
                  <a:pt x="310" y="238"/>
                  <a:pt x="310" y="238"/>
                  <a:pt x="310" y="238"/>
                </a:cubicBezTo>
                <a:cubicBezTo>
                  <a:pt x="313" y="240"/>
                  <a:pt x="313" y="240"/>
                  <a:pt x="313" y="240"/>
                </a:cubicBezTo>
                <a:cubicBezTo>
                  <a:pt x="316" y="240"/>
                  <a:pt x="316" y="240"/>
                  <a:pt x="316" y="240"/>
                </a:cubicBezTo>
                <a:cubicBezTo>
                  <a:pt x="317" y="238"/>
                  <a:pt x="317" y="238"/>
                  <a:pt x="317" y="238"/>
                </a:cubicBezTo>
                <a:cubicBezTo>
                  <a:pt x="319" y="237"/>
                  <a:pt x="319" y="237"/>
                  <a:pt x="319" y="237"/>
                </a:cubicBezTo>
                <a:cubicBezTo>
                  <a:pt x="320" y="236"/>
                  <a:pt x="320" y="236"/>
                  <a:pt x="320" y="236"/>
                </a:cubicBezTo>
                <a:cubicBezTo>
                  <a:pt x="320" y="234"/>
                  <a:pt x="320" y="234"/>
                  <a:pt x="320" y="234"/>
                </a:cubicBezTo>
                <a:cubicBezTo>
                  <a:pt x="323" y="236"/>
                  <a:pt x="323" y="236"/>
                  <a:pt x="323" y="236"/>
                </a:cubicBezTo>
                <a:cubicBezTo>
                  <a:pt x="324" y="234"/>
                  <a:pt x="324" y="234"/>
                  <a:pt x="324" y="234"/>
                </a:cubicBezTo>
                <a:cubicBezTo>
                  <a:pt x="326" y="234"/>
                  <a:pt x="326" y="234"/>
                  <a:pt x="326" y="234"/>
                </a:cubicBezTo>
                <a:cubicBezTo>
                  <a:pt x="329" y="234"/>
                  <a:pt x="329" y="234"/>
                  <a:pt x="329" y="234"/>
                </a:cubicBezTo>
                <a:cubicBezTo>
                  <a:pt x="332" y="237"/>
                  <a:pt x="332" y="237"/>
                  <a:pt x="332" y="237"/>
                </a:cubicBezTo>
                <a:cubicBezTo>
                  <a:pt x="333" y="237"/>
                  <a:pt x="333" y="237"/>
                  <a:pt x="333" y="237"/>
                </a:cubicBezTo>
                <a:cubicBezTo>
                  <a:pt x="334" y="236"/>
                  <a:pt x="334" y="236"/>
                  <a:pt x="334" y="236"/>
                </a:cubicBezTo>
                <a:cubicBezTo>
                  <a:pt x="334" y="234"/>
                  <a:pt x="334" y="234"/>
                  <a:pt x="334" y="234"/>
                </a:cubicBezTo>
                <a:cubicBezTo>
                  <a:pt x="336" y="234"/>
                  <a:pt x="336" y="234"/>
                  <a:pt x="336" y="234"/>
                </a:cubicBezTo>
                <a:cubicBezTo>
                  <a:pt x="337" y="234"/>
                  <a:pt x="337" y="234"/>
                  <a:pt x="337" y="234"/>
                </a:cubicBezTo>
                <a:cubicBezTo>
                  <a:pt x="339" y="233"/>
                  <a:pt x="339" y="233"/>
                  <a:pt x="339" y="233"/>
                </a:cubicBezTo>
                <a:cubicBezTo>
                  <a:pt x="340" y="233"/>
                  <a:pt x="340" y="233"/>
                  <a:pt x="340" y="233"/>
                </a:cubicBezTo>
                <a:cubicBezTo>
                  <a:pt x="342" y="233"/>
                  <a:pt x="342" y="233"/>
                  <a:pt x="342" y="233"/>
                </a:cubicBezTo>
                <a:cubicBezTo>
                  <a:pt x="344" y="237"/>
                  <a:pt x="344" y="237"/>
                  <a:pt x="344" y="237"/>
                </a:cubicBezTo>
                <a:cubicBezTo>
                  <a:pt x="347" y="238"/>
                  <a:pt x="347" y="238"/>
                  <a:pt x="347" y="238"/>
                </a:cubicBezTo>
                <a:cubicBezTo>
                  <a:pt x="350" y="240"/>
                  <a:pt x="350" y="240"/>
                  <a:pt x="350" y="240"/>
                </a:cubicBezTo>
                <a:cubicBezTo>
                  <a:pt x="353" y="240"/>
                  <a:pt x="353" y="240"/>
                  <a:pt x="353" y="240"/>
                </a:cubicBezTo>
                <a:cubicBezTo>
                  <a:pt x="354" y="240"/>
                  <a:pt x="354" y="240"/>
                  <a:pt x="354" y="240"/>
                </a:cubicBezTo>
                <a:cubicBezTo>
                  <a:pt x="354" y="241"/>
                  <a:pt x="354" y="241"/>
                  <a:pt x="354" y="241"/>
                </a:cubicBezTo>
                <a:cubicBezTo>
                  <a:pt x="356" y="241"/>
                  <a:pt x="356" y="241"/>
                  <a:pt x="356" y="241"/>
                </a:cubicBezTo>
                <a:cubicBezTo>
                  <a:pt x="357" y="240"/>
                  <a:pt x="357" y="240"/>
                  <a:pt x="357" y="240"/>
                </a:cubicBezTo>
                <a:cubicBezTo>
                  <a:pt x="357" y="238"/>
                  <a:pt x="357" y="238"/>
                  <a:pt x="357" y="238"/>
                </a:cubicBezTo>
                <a:cubicBezTo>
                  <a:pt x="359" y="237"/>
                  <a:pt x="359" y="237"/>
                  <a:pt x="359" y="237"/>
                </a:cubicBezTo>
                <a:cubicBezTo>
                  <a:pt x="360" y="237"/>
                  <a:pt x="360" y="237"/>
                  <a:pt x="360" y="237"/>
                </a:cubicBezTo>
                <a:cubicBezTo>
                  <a:pt x="362" y="238"/>
                  <a:pt x="362" y="238"/>
                  <a:pt x="362" y="238"/>
                </a:cubicBezTo>
                <a:cubicBezTo>
                  <a:pt x="366" y="240"/>
                  <a:pt x="366" y="240"/>
                  <a:pt x="366" y="240"/>
                </a:cubicBezTo>
                <a:cubicBezTo>
                  <a:pt x="370" y="238"/>
                  <a:pt x="370" y="238"/>
                  <a:pt x="370" y="238"/>
                </a:cubicBezTo>
                <a:cubicBezTo>
                  <a:pt x="372" y="238"/>
                  <a:pt x="372" y="238"/>
                  <a:pt x="372" y="238"/>
                </a:cubicBezTo>
                <a:cubicBezTo>
                  <a:pt x="373" y="237"/>
                  <a:pt x="373" y="237"/>
                  <a:pt x="373" y="237"/>
                </a:cubicBezTo>
                <a:cubicBezTo>
                  <a:pt x="373" y="234"/>
                  <a:pt x="373" y="234"/>
                  <a:pt x="373" y="234"/>
                </a:cubicBezTo>
                <a:cubicBezTo>
                  <a:pt x="373" y="233"/>
                  <a:pt x="373" y="233"/>
                  <a:pt x="373" y="233"/>
                </a:cubicBezTo>
                <a:cubicBezTo>
                  <a:pt x="375" y="231"/>
                  <a:pt x="375" y="231"/>
                  <a:pt x="375" y="231"/>
                </a:cubicBezTo>
                <a:cubicBezTo>
                  <a:pt x="372" y="230"/>
                  <a:pt x="372" y="230"/>
                  <a:pt x="372" y="230"/>
                </a:cubicBezTo>
                <a:cubicBezTo>
                  <a:pt x="369" y="230"/>
                  <a:pt x="369" y="230"/>
                  <a:pt x="369" y="230"/>
                </a:cubicBezTo>
                <a:cubicBezTo>
                  <a:pt x="367" y="230"/>
                  <a:pt x="367" y="230"/>
                  <a:pt x="367" y="230"/>
                </a:cubicBezTo>
                <a:cubicBezTo>
                  <a:pt x="366" y="228"/>
                  <a:pt x="366" y="228"/>
                  <a:pt x="366" y="228"/>
                </a:cubicBezTo>
                <a:cubicBezTo>
                  <a:pt x="365" y="227"/>
                  <a:pt x="365" y="227"/>
                  <a:pt x="365" y="227"/>
                </a:cubicBezTo>
                <a:cubicBezTo>
                  <a:pt x="363" y="227"/>
                  <a:pt x="363" y="227"/>
                  <a:pt x="363" y="227"/>
                </a:cubicBezTo>
                <a:cubicBezTo>
                  <a:pt x="362" y="227"/>
                  <a:pt x="362" y="227"/>
                  <a:pt x="362" y="227"/>
                </a:cubicBezTo>
                <a:cubicBezTo>
                  <a:pt x="359" y="226"/>
                  <a:pt x="359" y="226"/>
                  <a:pt x="359" y="226"/>
                </a:cubicBezTo>
                <a:cubicBezTo>
                  <a:pt x="356" y="224"/>
                  <a:pt x="356" y="224"/>
                  <a:pt x="356" y="224"/>
                </a:cubicBezTo>
                <a:cubicBezTo>
                  <a:pt x="354" y="224"/>
                  <a:pt x="354" y="224"/>
                  <a:pt x="354" y="224"/>
                </a:cubicBezTo>
                <a:cubicBezTo>
                  <a:pt x="354" y="223"/>
                  <a:pt x="354" y="223"/>
                  <a:pt x="354" y="223"/>
                </a:cubicBezTo>
                <a:cubicBezTo>
                  <a:pt x="359" y="220"/>
                  <a:pt x="359" y="220"/>
                  <a:pt x="359" y="220"/>
                </a:cubicBezTo>
                <a:cubicBezTo>
                  <a:pt x="360" y="220"/>
                  <a:pt x="360" y="220"/>
                  <a:pt x="360" y="220"/>
                </a:cubicBezTo>
                <a:cubicBezTo>
                  <a:pt x="363" y="217"/>
                  <a:pt x="363" y="217"/>
                  <a:pt x="363" y="217"/>
                </a:cubicBezTo>
                <a:cubicBezTo>
                  <a:pt x="359" y="213"/>
                  <a:pt x="359" y="213"/>
                  <a:pt x="359" y="213"/>
                </a:cubicBezTo>
                <a:cubicBezTo>
                  <a:pt x="360" y="211"/>
                  <a:pt x="360" y="211"/>
                  <a:pt x="360" y="211"/>
                </a:cubicBezTo>
                <a:cubicBezTo>
                  <a:pt x="360" y="210"/>
                  <a:pt x="360" y="210"/>
                  <a:pt x="360" y="210"/>
                </a:cubicBezTo>
                <a:cubicBezTo>
                  <a:pt x="360" y="208"/>
                  <a:pt x="360" y="208"/>
                  <a:pt x="360" y="208"/>
                </a:cubicBezTo>
                <a:cubicBezTo>
                  <a:pt x="365" y="208"/>
                  <a:pt x="365" y="208"/>
                  <a:pt x="365" y="208"/>
                </a:cubicBezTo>
                <a:cubicBezTo>
                  <a:pt x="367" y="210"/>
                  <a:pt x="367" y="210"/>
                  <a:pt x="367" y="210"/>
                </a:cubicBezTo>
                <a:cubicBezTo>
                  <a:pt x="372" y="208"/>
                  <a:pt x="372" y="208"/>
                  <a:pt x="372" y="208"/>
                </a:cubicBezTo>
                <a:cubicBezTo>
                  <a:pt x="370" y="207"/>
                  <a:pt x="370" y="207"/>
                  <a:pt x="370" y="207"/>
                </a:cubicBezTo>
                <a:cubicBezTo>
                  <a:pt x="369" y="207"/>
                  <a:pt x="369" y="207"/>
                  <a:pt x="369" y="207"/>
                </a:cubicBezTo>
                <a:cubicBezTo>
                  <a:pt x="360" y="205"/>
                  <a:pt x="360" y="205"/>
                  <a:pt x="360" y="205"/>
                </a:cubicBezTo>
                <a:cubicBezTo>
                  <a:pt x="360" y="204"/>
                  <a:pt x="360" y="204"/>
                  <a:pt x="360" y="204"/>
                </a:cubicBezTo>
                <a:cubicBezTo>
                  <a:pt x="362" y="203"/>
                  <a:pt x="362" y="203"/>
                  <a:pt x="362" y="203"/>
                </a:cubicBezTo>
                <a:cubicBezTo>
                  <a:pt x="365" y="203"/>
                  <a:pt x="365" y="203"/>
                  <a:pt x="365" y="203"/>
                </a:cubicBezTo>
                <a:cubicBezTo>
                  <a:pt x="364" y="202"/>
                  <a:pt x="364" y="202"/>
                  <a:pt x="364" y="202"/>
                </a:cubicBezTo>
                <a:cubicBezTo>
                  <a:pt x="363" y="201"/>
                  <a:pt x="363" y="201"/>
                  <a:pt x="363" y="201"/>
                </a:cubicBezTo>
                <a:cubicBezTo>
                  <a:pt x="362" y="201"/>
                  <a:pt x="362" y="201"/>
                  <a:pt x="362" y="201"/>
                </a:cubicBezTo>
                <a:cubicBezTo>
                  <a:pt x="360" y="201"/>
                  <a:pt x="360" y="201"/>
                  <a:pt x="360" y="201"/>
                </a:cubicBezTo>
                <a:cubicBezTo>
                  <a:pt x="359" y="201"/>
                  <a:pt x="359" y="201"/>
                  <a:pt x="359" y="201"/>
                </a:cubicBezTo>
                <a:cubicBezTo>
                  <a:pt x="358" y="200"/>
                  <a:pt x="358" y="200"/>
                  <a:pt x="358" y="200"/>
                </a:cubicBezTo>
                <a:cubicBezTo>
                  <a:pt x="359" y="200"/>
                  <a:pt x="359" y="200"/>
                  <a:pt x="359" y="200"/>
                </a:cubicBezTo>
                <a:cubicBezTo>
                  <a:pt x="359" y="198"/>
                  <a:pt x="359" y="198"/>
                  <a:pt x="359" y="198"/>
                </a:cubicBezTo>
                <a:cubicBezTo>
                  <a:pt x="356" y="197"/>
                  <a:pt x="356" y="197"/>
                  <a:pt x="356" y="197"/>
                </a:cubicBezTo>
                <a:cubicBezTo>
                  <a:pt x="359" y="197"/>
                  <a:pt x="359" y="197"/>
                  <a:pt x="359" y="197"/>
                </a:cubicBezTo>
                <a:cubicBezTo>
                  <a:pt x="359" y="195"/>
                  <a:pt x="359" y="195"/>
                  <a:pt x="359" y="195"/>
                </a:cubicBezTo>
                <a:cubicBezTo>
                  <a:pt x="361" y="195"/>
                  <a:pt x="361" y="195"/>
                  <a:pt x="361" y="195"/>
                </a:cubicBezTo>
                <a:cubicBezTo>
                  <a:pt x="362" y="195"/>
                  <a:pt x="362" y="195"/>
                  <a:pt x="362" y="195"/>
                </a:cubicBezTo>
                <a:cubicBezTo>
                  <a:pt x="365" y="197"/>
                  <a:pt x="365" y="197"/>
                  <a:pt x="365" y="197"/>
                </a:cubicBezTo>
                <a:cubicBezTo>
                  <a:pt x="365" y="197"/>
                  <a:pt x="365" y="197"/>
                  <a:pt x="365" y="197"/>
                </a:cubicBezTo>
                <a:cubicBezTo>
                  <a:pt x="367" y="195"/>
                  <a:pt x="367" y="195"/>
                  <a:pt x="367" y="195"/>
                </a:cubicBezTo>
                <a:cubicBezTo>
                  <a:pt x="369" y="195"/>
                  <a:pt x="369" y="195"/>
                  <a:pt x="369" y="195"/>
                </a:cubicBezTo>
                <a:cubicBezTo>
                  <a:pt x="370" y="195"/>
                  <a:pt x="370" y="195"/>
                  <a:pt x="370" y="195"/>
                </a:cubicBezTo>
                <a:cubicBezTo>
                  <a:pt x="372" y="197"/>
                  <a:pt x="372" y="197"/>
                  <a:pt x="372" y="197"/>
                </a:cubicBezTo>
                <a:cubicBezTo>
                  <a:pt x="373" y="195"/>
                  <a:pt x="373" y="195"/>
                  <a:pt x="373" y="195"/>
                </a:cubicBezTo>
                <a:cubicBezTo>
                  <a:pt x="373" y="194"/>
                  <a:pt x="373" y="194"/>
                  <a:pt x="373" y="194"/>
                </a:cubicBezTo>
                <a:cubicBezTo>
                  <a:pt x="373" y="194"/>
                  <a:pt x="374" y="194"/>
                  <a:pt x="374" y="194"/>
                </a:cubicBezTo>
                <a:cubicBezTo>
                  <a:pt x="377" y="194"/>
                  <a:pt x="377" y="194"/>
                  <a:pt x="377" y="194"/>
                </a:cubicBezTo>
                <a:cubicBezTo>
                  <a:pt x="379" y="193"/>
                  <a:pt x="379" y="193"/>
                  <a:pt x="379" y="193"/>
                </a:cubicBezTo>
                <a:cubicBezTo>
                  <a:pt x="380" y="193"/>
                  <a:pt x="380" y="193"/>
                  <a:pt x="380" y="193"/>
                </a:cubicBezTo>
                <a:cubicBezTo>
                  <a:pt x="380" y="193"/>
                  <a:pt x="380" y="193"/>
                  <a:pt x="380" y="193"/>
                </a:cubicBezTo>
                <a:cubicBezTo>
                  <a:pt x="381" y="193"/>
                  <a:pt x="381" y="193"/>
                  <a:pt x="381" y="193"/>
                </a:cubicBezTo>
                <a:cubicBezTo>
                  <a:pt x="382" y="192"/>
                  <a:pt x="382" y="192"/>
                  <a:pt x="382" y="192"/>
                </a:cubicBezTo>
                <a:cubicBezTo>
                  <a:pt x="382" y="191"/>
                  <a:pt x="382" y="191"/>
                  <a:pt x="382" y="191"/>
                </a:cubicBezTo>
                <a:cubicBezTo>
                  <a:pt x="381" y="190"/>
                  <a:pt x="381" y="190"/>
                  <a:pt x="381" y="190"/>
                </a:cubicBez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82" name="Freeform 193"/>
          <p:cNvSpPr>
            <a:spLocks/>
          </p:cNvSpPr>
          <p:nvPr/>
        </p:nvSpPr>
        <p:spPr bwMode="auto">
          <a:xfrm>
            <a:off x="5223864" y="1631814"/>
            <a:ext cx="1017984" cy="647811"/>
          </a:xfrm>
          <a:custGeom>
            <a:avLst/>
            <a:gdLst>
              <a:gd name="T0" fmla="*/ 417 w 429"/>
              <a:gd name="T1" fmla="*/ 74 h 198"/>
              <a:gd name="T2" fmla="*/ 397 w 429"/>
              <a:gd name="T3" fmla="*/ 69 h 198"/>
              <a:gd name="T4" fmla="*/ 370 w 429"/>
              <a:gd name="T5" fmla="*/ 60 h 198"/>
              <a:gd name="T6" fmla="*/ 356 w 429"/>
              <a:gd name="T7" fmla="*/ 59 h 198"/>
              <a:gd name="T8" fmla="*/ 346 w 429"/>
              <a:gd name="T9" fmla="*/ 59 h 198"/>
              <a:gd name="T10" fmla="*/ 295 w 429"/>
              <a:gd name="T11" fmla="*/ 21 h 198"/>
              <a:gd name="T12" fmla="*/ 278 w 429"/>
              <a:gd name="T13" fmla="*/ 17 h 198"/>
              <a:gd name="T14" fmla="*/ 264 w 429"/>
              <a:gd name="T15" fmla="*/ 24 h 198"/>
              <a:gd name="T16" fmla="*/ 251 w 429"/>
              <a:gd name="T17" fmla="*/ 17 h 198"/>
              <a:gd name="T18" fmla="*/ 242 w 429"/>
              <a:gd name="T19" fmla="*/ 16 h 198"/>
              <a:gd name="T20" fmla="*/ 232 w 429"/>
              <a:gd name="T21" fmla="*/ 10 h 198"/>
              <a:gd name="T22" fmla="*/ 209 w 429"/>
              <a:gd name="T23" fmla="*/ 1 h 198"/>
              <a:gd name="T24" fmla="*/ 196 w 429"/>
              <a:gd name="T25" fmla="*/ 7 h 198"/>
              <a:gd name="T26" fmla="*/ 163 w 429"/>
              <a:gd name="T27" fmla="*/ 14 h 198"/>
              <a:gd name="T28" fmla="*/ 149 w 429"/>
              <a:gd name="T29" fmla="*/ 17 h 198"/>
              <a:gd name="T30" fmla="*/ 135 w 429"/>
              <a:gd name="T31" fmla="*/ 18 h 198"/>
              <a:gd name="T32" fmla="*/ 140 w 429"/>
              <a:gd name="T33" fmla="*/ 25 h 198"/>
              <a:gd name="T34" fmla="*/ 136 w 429"/>
              <a:gd name="T35" fmla="*/ 31 h 198"/>
              <a:gd name="T36" fmla="*/ 135 w 429"/>
              <a:gd name="T37" fmla="*/ 49 h 198"/>
              <a:gd name="T38" fmla="*/ 149 w 429"/>
              <a:gd name="T39" fmla="*/ 57 h 198"/>
              <a:gd name="T40" fmla="*/ 132 w 429"/>
              <a:gd name="T41" fmla="*/ 64 h 198"/>
              <a:gd name="T42" fmla="*/ 113 w 429"/>
              <a:gd name="T43" fmla="*/ 57 h 198"/>
              <a:gd name="T44" fmla="*/ 96 w 429"/>
              <a:gd name="T45" fmla="*/ 57 h 198"/>
              <a:gd name="T46" fmla="*/ 77 w 429"/>
              <a:gd name="T47" fmla="*/ 59 h 198"/>
              <a:gd name="T48" fmla="*/ 63 w 429"/>
              <a:gd name="T49" fmla="*/ 51 h 198"/>
              <a:gd name="T50" fmla="*/ 44 w 429"/>
              <a:gd name="T51" fmla="*/ 51 h 198"/>
              <a:gd name="T52" fmla="*/ 30 w 429"/>
              <a:gd name="T53" fmla="*/ 54 h 198"/>
              <a:gd name="T54" fmla="*/ 17 w 429"/>
              <a:gd name="T55" fmla="*/ 64 h 198"/>
              <a:gd name="T56" fmla="*/ 4 w 429"/>
              <a:gd name="T57" fmla="*/ 66 h 198"/>
              <a:gd name="T58" fmla="*/ 4 w 429"/>
              <a:gd name="T59" fmla="*/ 83 h 198"/>
              <a:gd name="T60" fmla="*/ 7 w 429"/>
              <a:gd name="T61" fmla="*/ 97 h 198"/>
              <a:gd name="T62" fmla="*/ 29 w 429"/>
              <a:gd name="T63" fmla="*/ 112 h 198"/>
              <a:gd name="T64" fmla="*/ 34 w 429"/>
              <a:gd name="T65" fmla="*/ 119 h 198"/>
              <a:gd name="T66" fmla="*/ 52 w 429"/>
              <a:gd name="T67" fmla="*/ 110 h 198"/>
              <a:gd name="T68" fmla="*/ 77 w 429"/>
              <a:gd name="T69" fmla="*/ 123 h 198"/>
              <a:gd name="T70" fmla="*/ 65 w 429"/>
              <a:gd name="T71" fmla="*/ 132 h 198"/>
              <a:gd name="T72" fmla="*/ 50 w 429"/>
              <a:gd name="T73" fmla="*/ 143 h 198"/>
              <a:gd name="T74" fmla="*/ 66 w 429"/>
              <a:gd name="T75" fmla="*/ 162 h 198"/>
              <a:gd name="T76" fmla="*/ 82 w 429"/>
              <a:gd name="T77" fmla="*/ 172 h 198"/>
              <a:gd name="T78" fmla="*/ 95 w 429"/>
              <a:gd name="T79" fmla="*/ 175 h 198"/>
              <a:gd name="T80" fmla="*/ 112 w 429"/>
              <a:gd name="T81" fmla="*/ 137 h 198"/>
              <a:gd name="T82" fmla="*/ 146 w 429"/>
              <a:gd name="T83" fmla="*/ 127 h 198"/>
              <a:gd name="T84" fmla="*/ 155 w 429"/>
              <a:gd name="T85" fmla="*/ 125 h 198"/>
              <a:gd name="T86" fmla="*/ 158 w 429"/>
              <a:gd name="T87" fmla="*/ 130 h 198"/>
              <a:gd name="T88" fmla="*/ 176 w 429"/>
              <a:gd name="T89" fmla="*/ 155 h 198"/>
              <a:gd name="T90" fmla="*/ 211 w 429"/>
              <a:gd name="T91" fmla="*/ 156 h 198"/>
              <a:gd name="T92" fmla="*/ 229 w 429"/>
              <a:gd name="T93" fmla="*/ 176 h 198"/>
              <a:gd name="T94" fmla="*/ 257 w 429"/>
              <a:gd name="T95" fmla="*/ 190 h 198"/>
              <a:gd name="T96" fmla="*/ 267 w 429"/>
              <a:gd name="T97" fmla="*/ 186 h 198"/>
              <a:gd name="T98" fmla="*/ 282 w 429"/>
              <a:gd name="T99" fmla="*/ 173 h 198"/>
              <a:gd name="T100" fmla="*/ 308 w 429"/>
              <a:gd name="T101" fmla="*/ 172 h 198"/>
              <a:gd name="T102" fmla="*/ 333 w 429"/>
              <a:gd name="T103" fmla="*/ 168 h 198"/>
              <a:gd name="T104" fmla="*/ 354 w 429"/>
              <a:gd name="T105" fmla="*/ 166 h 198"/>
              <a:gd name="T106" fmla="*/ 383 w 429"/>
              <a:gd name="T107" fmla="*/ 173 h 198"/>
              <a:gd name="T108" fmla="*/ 387 w 429"/>
              <a:gd name="T109" fmla="*/ 163 h 198"/>
              <a:gd name="T110" fmla="*/ 374 w 429"/>
              <a:gd name="T111" fmla="*/ 140 h 198"/>
              <a:gd name="T112" fmla="*/ 396 w 429"/>
              <a:gd name="T113" fmla="*/ 136 h 198"/>
              <a:gd name="T114" fmla="*/ 394 w 429"/>
              <a:gd name="T115" fmla="*/ 112 h 198"/>
              <a:gd name="T116" fmla="*/ 421 w 429"/>
              <a:gd name="T117" fmla="*/ 109 h 198"/>
              <a:gd name="T118" fmla="*/ 423 w 429"/>
              <a:gd name="T119" fmla="*/ 8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9" h="198">
                <a:moveTo>
                  <a:pt x="429" y="83"/>
                </a:moveTo>
                <a:cubicBezTo>
                  <a:pt x="427" y="82"/>
                  <a:pt x="427" y="82"/>
                  <a:pt x="427" y="82"/>
                </a:cubicBezTo>
                <a:cubicBezTo>
                  <a:pt x="426" y="82"/>
                  <a:pt x="426" y="82"/>
                  <a:pt x="426" y="82"/>
                </a:cubicBezTo>
                <a:cubicBezTo>
                  <a:pt x="425" y="81"/>
                  <a:pt x="425" y="81"/>
                  <a:pt x="425" y="81"/>
                </a:cubicBezTo>
                <a:cubicBezTo>
                  <a:pt x="423" y="80"/>
                  <a:pt x="423" y="80"/>
                  <a:pt x="423" y="80"/>
                </a:cubicBezTo>
                <a:cubicBezTo>
                  <a:pt x="421" y="77"/>
                  <a:pt x="421" y="77"/>
                  <a:pt x="421" y="77"/>
                </a:cubicBezTo>
                <a:cubicBezTo>
                  <a:pt x="420" y="77"/>
                  <a:pt x="420" y="77"/>
                  <a:pt x="420" y="77"/>
                </a:cubicBezTo>
                <a:cubicBezTo>
                  <a:pt x="419" y="76"/>
                  <a:pt x="419" y="76"/>
                  <a:pt x="419" y="76"/>
                </a:cubicBezTo>
                <a:cubicBezTo>
                  <a:pt x="419" y="74"/>
                  <a:pt x="419" y="74"/>
                  <a:pt x="419" y="74"/>
                </a:cubicBezTo>
                <a:cubicBezTo>
                  <a:pt x="417" y="74"/>
                  <a:pt x="417" y="74"/>
                  <a:pt x="417" y="74"/>
                </a:cubicBezTo>
                <a:cubicBezTo>
                  <a:pt x="416" y="76"/>
                  <a:pt x="416" y="76"/>
                  <a:pt x="416" y="76"/>
                </a:cubicBezTo>
                <a:cubicBezTo>
                  <a:pt x="414" y="77"/>
                  <a:pt x="414" y="77"/>
                  <a:pt x="414" y="77"/>
                </a:cubicBezTo>
                <a:cubicBezTo>
                  <a:pt x="413" y="77"/>
                  <a:pt x="413" y="77"/>
                  <a:pt x="413" y="77"/>
                </a:cubicBezTo>
                <a:cubicBezTo>
                  <a:pt x="411" y="77"/>
                  <a:pt x="411" y="77"/>
                  <a:pt x="411" y="77"/>
                </a:cubicBezTo>
                <a:cubicBezTo>
                  <a:pt x="409" y="77"/>
                  <a:pt x="409" y="77"/>
                  <a:pt x="409" y="77"/>
                </a:cubicBezTo>
                <a:cubicBezTo>
                  <a:pt x="403" y="76"/>
                  <a:pt x="403" y="76"/>
                  <a:pt x="403" y="76"/>
                </a:cubicBezTo>
                <a:cubicBezTo>
                  <a:pt x="401" y="73"/>
                  <a:pt x="401" y="73"/>
                  <a:pt x="401" y="73"/>
                </a:cubicBezTo>
                <a:cubicBezTo>
                  <a:pt x="400" y="71"/>
                  <a:pt x="400" y="71"/>
                  <a:pt x="400" y="71"/>
                </a:cubicBezTo>
                <a:cubicBezTo>
                  <a:pt x="399" y="70"/>
                  <a:pt x="399" y="70"/>
                  <a:pt x="399" y="70"/>
                </a:cubicBezTo>
                <a:cubicBezTo>
                  <a:pt x="397" y="69"/>
                  <a:pt x="397" y="69"/>
                  <a:pt x="397" y="69"/>
                </a:cubicBezTo>
                <a:cubicBezTo>
                  <a:pt x="394" y="69"/>
                  <a:pt x="394" y="69"/>
                  <a:pt x="394" y="69"/>
                </a:cubicBezTo>
                <a:cubicBezTo>
                  <a:pt x="391" y="67"/>
                  <a:pt x="391" y="67"/>
                  <a:pt x="391" y="67"/>
                </a:cubicBezTo>
                <a:cubicBezTo>
                  <a:pt x="390" y="66"/>
                  <a:pt x="390" y="66"/>
                  <a:pt x="390" y="66"/>
                </a:cubicBezTo>
                <a:cubicBezTo>
                  <a:pt x="387" y="64"/>
                  <a:pt x="387" y="64"/>
                  <a:pt x="387" y="64"/>
                </a:cubicBezTo>
                <a:cubicBezTo>
                  <a:pt x="383" y="60"/>
                  <a:pt x="383" y="60"/>
                  <a:pt x="383" y="60"/>
                </a:cubicBezTo>
                <a:cubicBezTo>
                  <a:pt x="378" y="59"/>
                  <a:pt x="378" y="59"/>
                  <a:pt x="378" y="59"/>
                </a:cubicBezTo>
                <a:cubicBezTo>
                  <a:pt x="374" y="57"/>
                  <a:pt x="374" y="57"/>
                  <a:pt x="374" y="57"/>
                </a:cubicBezTo>
                <a:cubicBezTo>
                  <a:pt x="373" y="59"/>
                  <a:pt x="373" y="59"/>
                  <a:pt x="373" y="59"/>
                </a:cubicBezTo>
                <a:cubicBezTo>
                  <a:pt x="371" y="59"/>
                  <a:pt x="371" y="59"/>
                  <a:pt x="371" y="59"/>
                </a:cubicBezTo>
                <a:cubicBezTo>
                  <a:pt x="370" y="60"/>
                  <a:pt x="370" y="60"/>
                  <a:pt x="370" y="60"/>
                </a:cubicBezTo>
                <a:cubicBezTo>
                  <a:pt x="368" y="61"/>
                  <a:pt x="368" y="61"/>
                  <a:pt x="368" y="61"/>
                </a:cubicBezTo>
                <a:cubicBezTo>
                  <a:pt x="367" y="61"/>
                  <a:pt x="367" y="61"/>
                  <a:pt x="367" y="61"/>
                </a:cubicBezTo>
                <a:cubicBezTo>
                  <a:pt x="366" y="61"/>
                  <a:pt x="366" y="61"/>
                  <a:pt x="366" y="61"/>
                </a:cubicBezTo>
                <a:cubicBezTo>
                  <a:pt x="364" y="61"/>
                  <a:pt x="364" y="61"/>
                  <a:pt x="364" y="61"/>
                </a:cubicBezTo>
                <a:cubicBezTo>
                  <a:pt x="363" y="61"/>
                  <a:pt x="363" y="61"/>
                  <a:pt x="363" y="61"/>
                </a:cubicBezTo>
                <a:cubicBezTo>
                  <a:pt x="361" y="61"/>
                  <a:pt x="361" y="61"/>
                  <a:pt x="361" y="61"/>
                </a:cubicBezTo>
                <a:cubicBezTo>
                  <a:pt x="360" y="61"/>
                  <a:pt x="360" y="61"/>
                  <a:pt x="360" y="61"/>
                </a:cubicBezTo>
                <a:cubicBezTo>
                  <a:pt x="357" y="60"/>
                  <a:pt x="357" y="60"/>
                  <a:pt x="357" y="60"/>
                </a:cubicBezTo>
                <a:cubicBezTo>
                  <a:pt x="357" y="59"/>
                  <a:pt x="357" y="59"/>
                  <a:pt x="357" y="59"/>
                </a:cubicBezTo>
                <a:cubicBezTo>
                  <a:pt x="356" y="59"/>
                  <a:pt x="356" y="59"/>
                  <a:pt x="356" y="59"/>
                </a:cubicBezTo>
                <a:cubicBezTo>
                  <a:pt x="354" y="59"/>
                  <a:pt x="354" y="59"/>
                  <a:pt x="354" y="59"/>
                </a:cubicBezTo>
                <a:cubicBezTo>
                  <a:pt x="353" y="59"/>
                  <a:pt x="353" y="59"/>
                  <a:pt x="353" y="59"/>
                </a:cubicBezTo>
                <a:cubicBezTo>
                  <a:pt x="353" y="56"/>
                  <a:pt x="353" y="56"/>
                  <a:pt x="353" y="56"/>
                </a:cubicBezTo>
                <a:cubicBezTo>
                  <a:pt x="351" y="56"/>
                  <a:pt x="351" y="56"/>
                  <a:pt x="351" y="56"/>
                </a:cubicBezTo>
                <a:cubicBezTo>
                  <a:pt x="350" y="54"/>
                  <a:pt x="350" y="54"/>
                  <a:pt x="350" y="54"/>
                </a:cubicBezTo>
                <a:cubicBezTo>
                  <a:pt x="347" y="54"/>
                  <a:pt x="347" y="54"/>
                  <a:pt x="347" y="54"/>
                </a:cubicBezTo>
                <a:cubicBezTo>
                  <a:pt x="346" y="54"/>
                  <a:pt x="346" y="54"/>
                  <a:pt x="346" y="54"/>
                </a:cubicBezTo>
                <a:cubicBezTo>
                  <a:pt x="346" y="56"/>
                  <a:pt x="346" y="56"/>
                  <a:pt x="346" y="56"/>
                </a:cubicBezTo>
                <a:cubicBezTo>
                  <a:pt x="346" y="57"/>
                  <a:pt x="346" y="57"/>
                  <a:pt x="346" y="57"/>
                </a:cubicBezTo>
                <a:cubicBezTo>
                  <a:pt x="346" y="59"/>
                  <a:pt x="346" y="59"/>
                  <a:pt x="346" y="59"/>
                </a:cubicBezTo>
                <a:cubicBezTo>
                  <a:pt x="344" y="60"/>
                  <a:pt x="344" y="60"/>
                  <a:pt x="344" y="60"/>
                </a:cubicBezTo>
                <a:cubicBezTo>
                  <a:pt x="344" y="61"/>
                  <a:pt x="344" y="61"/>
                  <a:pt x="344" y="61"/>
                </a:cubicBezTo>
                <a:cubicBezTo>
                  <a:pt x="341" y="60"/>
                  <a:pt x="341" y="60"/>
                  <a:pt x="341" y="60"/>
                </a:cubicBezTo>
                <a:cubicBezTo>
                  <a:pt x="338" y="57"/>
                  <a:pt x="338" y="57"/>
                  <a:pt x="338" y="57"/>
                </a:cubicBezTo>
                <a:cubicBezTo>
                  <a:pt x="333" y="51"/>
                  <a:pt x="333" y="51"/>
                  <a:pt x="333" y="51"/>
                </a:cubicBezTo>
                <a:cubicBezTo>
                  <a:pt x="320" y="39"/>
                  <a:pt x="320" y="39"/>
                  <a:pt x="320" y="39"/>
                </a:cubicBezTo>
                <a:cubicBezTo>
                  <a:pt x="318" y="37"/>
                  <a:pt x="318" y="37"/>
                  <a:pt x="318" y="37"/>
                </a:cubicBezTo>
                <a:cubicBezTo>
                  <a:pt x="311" y="31"/>
                  <a:pt x="311" y="31"/>
                  <a:pt x="311" y="31"/>
                </a:cubicBezTo>
                <a:cubicBezTo>
                  <a:pt x="304" y="26"/>
                  <a:pt x="304" y="26"/>
                  <a:pt x="304" y="26"/>
                </a:cubicBezTo>
                <a:cubicBezTo>
                  <a:pt x="295" y="21"/>
                  <a:pt x="295" y="21"/>
                  <a:pt x="295" y="21"/>
                </a:cubicBezTo>
                <a:cubicBezTo>
                  <a:pt x="288" y="17"/>
                  <a:pt x="288" y="17"/>
                  <a:pt x="288" y="17"/>
                </a:cubicBezTo>
                <a:cubicBezTo>
                  <a:pt x="290" y="17"/>
                  <a:pt x="290" y="17"/>
                  <a:pt x="290" y="17"/>
                </a:cubicBezTo>
                <a:cubicBezTo>
                  <a:pt x="291" y="17"/>
                  <a:pt x="291" y="17"/>
                  <a:pt x="291" y="17"/>
                </a:cubicBezTo>
                <a:cubicBezTo>
                  <a:pt x="291" y="16"/>
                  <a:pt x="291" y="16"/>
                  <a:pt x="291" y="16"/>
                </a:cubicBezTo>
                <a:cubicBezTo>
                  <a:pt x="290" y="14"/>
                  <a:pt x="290" y="14"/>
                  <a:pt x="290" y="14"/>
                </a:cubicBezTo>
                <a:cubicBezTo>
                  <a:pt x="291" y="13"/>
                  <a:pt x="291" y="13"/>
                  <a:pt x="291" y="13"/>
                </a:cubicBezTo>
                <a:cubicBezTo>
                  <a:pt x="288" y="14"/>
                  <a:pt x="288" y="14"/>
                  <a:pt x="288" y="14"/>
                </a:cubicBezTo>
                <a:cubicBezTo>
                  <a:pt x="285" y="14"/>
                  <a:pt x="285" y="14"/>
                  <a:pt x="285" y="14"/>
                </a:cubicBezTo>
                <a:cubicBezTo>
                  <a:pt x="284" y="16"/>
                  <a:pt x="284" y="16"/>
                  <a:pt x="284" y="16"/>
                </a:cubicBezTo>
                <a:cubicBezTo>
                  <a:pt x="278" y="17"/>
                  <a:pt x="278" y="17"/>
                  <a:pt x="278" y="17"/>
                </a:cubicBezTo>
                <a:cubicBezTo>
                  <a:pt x="278" y="18"/>
                  <a:pt x="278" y="18"/>
                  <a:pt x="278" y="18"/>
                </a:cubicBezTo>
                <a:cubicBezTo>
                  <a:pt x="278" y="20"/>
                  <a:pt x="278" y="20"/>
                  <a:pt x="278" y="20"/>
                </a:cubicBezTo>
                <a:cubicBezTo>
                  <a:pt x="275" y="21"/>
                  <a:pt x="275" y="21"/>
                  <a:pt x="275" y="21"/>
                </a:cubicBezTo>
                <a:cubicBezTo>
                  <a:pt x="272" y="23"/>
                  <a:pt x="272" y="23"/>
                  <a:pt x="272" y="23"/>
                </a:cubicBezTo>
                <a:cubicBezTo>
                  <a:pt x="271" y="24"/>
                  <a:pt x="271" y="24"/>
                  <a:pt x="271" y="24"/>
                </a:cubicBezTo>
                <a:cubicBezTo>
                  <a:pt x="271" y="26"/>
                  <a:pt x="271" y="26"/>
                  <a:pt x="271" y="26"/>
                </a:cubicBezTo>
                <a:cubicBezTo>
                  <a:pt x="270" y="24"/>
                  <a:pt x="270" y="24"/>
                  <a:pt x="270" y="24"/>
                </a:cubicBezTo>
                <a:cubicBezTo>
                  <a:pt x="268" y="24"/>
                  <a:pt x="268" y="24"/>
                  <a:pt x="268" y="24"/>
                </a:cubicBezTo>
                <a:cubicBezTo>
                  <a:pt x="267" y="23"/>
                  <a:pt x="267" y="23"/>
                  <a:pt x="267" y="23"/>
                </a:cubicBezTo>
                <a:cubicBezTo>
                  <a:pt x="264" y="24"/>
                  <a:pt x="264" y="24"/>
                  <a:pt x="264" y="24"/>
                </a:cubicBezTo>
                <a:cubicBezTo>
                  <a:pt x="261" y="26"/>
                  <a:pt x="261" y="26"/>
                  <a:pt x="261" y="26"/>
                </a:cubicBezTo>
                <a:cubicBezTo>
                  <a:pt x="259" y="24"/>
                  <a:pt x="259" y="24"/>
                  <a:pt x="259" y="24"/>
                </a:cubicBezTo>
                <a:cubicBezTo>
                  <a:pt x="258" y="23"/>
                  <a:pt x="258" y="23"/>
                  <a:pt x="258" y="23"/>
                </a:cubicBezTo>
                <a:cubicBezTo>
                  <a:pt x="259" y="21"/>
                  <a:pt x="259" y="21"/>
                  <a:pt x="259" y="21"/>
                </a:cubicBezTo>
                <a:cubicBezTo>
                  <a:pt x="262" y="20"/>
                  <a:pt x="262" y="20"/>
                  <a:pt x="262" y="20"/>
                </a:cubicBezTo>
                <a:cubicBezTo>
                  <a:pt x="261" y="17"/>
                  <a:pt x="261" y="17"/>
                  <a:pt x="261" y="17"/>
                </a:cubicBezTo>
                <a:cubicBezTo>
                  <a:pt x="259" y="18"/>
                  <a:pt x="259" y="18"/>
                  <a:pt x="259" y="18"/>
                </a:cubicBezTo>
                <a:cubicBezTo>
                  <a:pt x="258" y="20"/>
                  <a:pt x="258" y="20"/>
                  <a:pt x="258" y="20"/>
                </a:cubicBezTo>
                <a:cubicBezTo>
                  <a:pt x="254" y="18"/>
                  <a:pt x="254" y="18"/>
                  <a:pt x="254" y="18"/>
                </a:cubicBezTo>
                <a:cubicBezTo>
                  <a:pt x="251" y="17"/>
                  <a:pt x="251" y="17"/>
                  <a:pt x="251" y="17"/>
                </a:cubicBezTo>
                <a:cubicBezTo>
                  <a:pt x="249" y="17"/>
                  <a:pt x="249" y="17"/>
                  <a:pt x="249" y="17"/>
                </a:cubicBezTo>
                <a:cubicBezTo>
                  <a:pt x="249" y="18"/>
                  <a:pt x="249" y="18"/>
                  <a:pt x="249" y="18"/>
                </a:cubicBezTo>
                <a:cubicBezTo>
                  <a:pt x="251" y="18"/>
                  <a:pt x="251" y="18"/>
                  <a:pt x="251" y="18"/>
                </a:cubicBezTo>
                <a:cubicBezTo>
                  <a:pt x="248" y="20"/>
                  <a:pt x="248" y="20"/>
                  <a:pt x="248" y="20"/>
                </a:cubicBezTo>
                <a:cubicBezTo>
                  <a:pt x="248" y="18"/>
                  <a:pt x="248" y="18"/>
                  <a:pt x="248" y="18"/>
                </a:cubicBezTo>
                <a:cubicBezTo>
                  <a:pt x="248" y="17"/>
                  <a:pt x="248" y="17"/>
                  <a:pt x="248" y="17"/>
                </a:cubicBezTo>
                <a:cubicBezTo>
                  <a:pt x="245" y="16"/>
                  <a:pt x="245" y="16"/>
                  <a:pt x="245" y="16"/>
                </a:cubicBezTo>
                <a:cubicBezTo>
                  <a:pt x="244" y="14"/>
                  <a:pt x="244" y="14"/>
                  <a:pt x="244" y="14"/>
                </a:cubicBezTo>
                <a:cubicBezTo>
                  <a:pt x="244" y="16"/>
                  <a:pt x="244" y="16"/>
                  <a:pt x="244" y="16"/>
                </a:cubicBezTo>
                <a:cubicBezTo>
                  <a:pt x="242" y="16"/>
                  <a:pt x="242" y="16"/>
                  <a:pt x="242" y="16"/>
                </a:cubicBezTo>
                <a:cubicBezTo>
                  <a:pt x="241" y="16"/>
                  <a:pt x="241" y="16"/>
                  <a:pt x="241" y="16"/>
                </a:cubicBezTo>
                <a:cubicBezTo>
                  <a:pt x="239" y="17"/>
                  <a:pt x="239" y="17"/>
                  <a:pt x="239" y="17"/>
                </a:cubicBezTo>
                <a:cubicBezTo>
                  <a:pt x="238" y="17"/>
                  <a:pt x="238" y="17"/>
                  <a:pt x="238" y="17"/>
                </a:cubicBezTo>
                <a:cubicBezTo>
                  <a:pt x="235" y="17"/>
                  <a:pt x="235" y="17"/>
                  <a:pt x="235" y="17"/>
                </a:cubicBezTo>
                <a:cubicBezTo>
                  <a:pt x="234" y="17"/>
                  <a:pt x="234" y="17"/>
                  <a:pt x="234" y="17"/>
                </a:cubicBezTo>
                <a:cubicBezTo>
                  <a:pt x="232" y="16"/>
                  <a:pt x="232" y="16"/>
                  <a:pt x="232" y="16"/>
                </a:cubicBezTo>
                <a:cubicBezTo>
                  <a:pt x="234" y="14"/>
                  <a:pt x="234" y="14"/>
                  <a:pt x="234" y="14"/>
                </a:cubicBezTo>
                <a:cubicBezTo>
                  <a:pt x="234" y="13"/>
                  <a:pt x="234" y="13"/>
                  <a:pt x="234" y="13"/>
                </a:cubicBezTo>
                <a:cubicBezTo>
                  <a:pt x="232" y="11"/>
                  <a:pt x="232" y="11"/>
                  <a:pt x="232" y="11"/>
                </a:cubicBezTo>
                <a:cubicBezTo>
                  <a:pt x="232" y="10"/>
                  <a:pt x="232" y="10"/>
                  <a:pt x="232" y="10"/>
                </a:cubicBezTo>
                <a:cubicBezTo>
                  <a:pt x="231" y="8"/>
                  <a:pt x="231" y="8"/>
                  <a:pt x="231" y="8"/>
                </a:cubicBezTo>
                <a:cubicBezTo>
                  <a:pt x="229" y="7"/>
                  <a:pt x="229" y="7"/>
                  <a:pt x="229" y="7"/>
                </a:cubicBezTo>
                <a:cubicBezTo>
                  <a:pt x="228" y="4"/>
                  <a:pt x="228" y="4"/>
                  <a:pt x="228" y="4"/>
                </a:cubicBezTo>
                <a:cubicBezTo>
                  <a:pt x="225" y="3"/>
                  <a:pt x="225" y="3"/>
                  <a:pt x="225" y="3"/>
                </a:cubicBezTo>
                <a:cubicBezTo>
                  <a:pt x="224" y="1"/>
                  <a:pt x="224" y="1"/>
                  <a:pt x="224" y="1"/>
                </a:cubicBezTo>
                <a:cubicBezTo>
                  <a:pt x="221" y="3"/>
                  <a:pt x="221" y="3"/>
                  <a:pt x="221" y="3"/>
                </a:cubicBezTo>
                <a:cubicBezTo>
                  <a:pt x="219" y="4"/>
                  <a:pt x="219" y="4"/>
                  <a:pt x="219" y="4"/>
                </a:cubicBezTo>
                <a:cubicBezTo>
                  <a:pt x="216" y="3"/>
                  <a:pt x="216" y="3"/>
                  <a:pt x="216" y="3"/>
                </a:cubicBezTo>
                <a:cubicBezTo>
                  <a:pt x="214" y="1"/>
                  <a:pt x="214" y="1"/>
                  <a:pt x="214" y="1"/>
                </a:cubicBezTo>
                <a:cubicBezTo>
                  <a:pt x="209" y="1"/>
                  <a:pt x="209" y="1"/>
                  <a:pt x="209" y="1"/>
                </a:cubicBezTo>
                <a:cubicBezTo>
                  <a:pt x="208" y="1"/>
                  <a:pt x="208" y="1"/>
                  <a:pt x="208" y="1"/>
                </a:cubicBezTo>
                <a:cubicBezTo>
                  <a:pt x="205" y="0"/>
                  <a:pt x="205" y="0"/>
                  <a:pt x="205" y="0"/>
                </a:cubicBezTo>
                <a:cubicBezTo>
                  <a:pt x="206" y="1"/>
                  <a:pt x="206" y="1"/>
                  <a:pt x="206" y="1"/>
                </a:cubicBezTo>
                <a:cubicBezTo>
                  <a:pt x="204" y="1"/>
                  <a:pt x="204" y="1"/>
                  <a:pt x="204" y="1"/>
                </a:cubicBezTo>
                <a:cubicBezTo>
                  <a:pt x="204" y="3"/>
                  <a:pt x="204" y="3"/>
                  <a:pt x="204" y="3"/>
                </a:cubicBezTo>
                <a:cubicBezTo>
                  <a:pt x="202" y="3"/>
                  <a:pt x="202" y="3"/>
                  <a:pt x="202" y="3"/>
                </a:cubicBezTo>
                <a:cubicBezTo>
                  <a:pt x="201" y="4"/>
                  <a:pt x="201" y="4"/>
                  <a:pt x="201" y="4"/>
                </a:cubicBezTo>
                <a:cubicBezTo>
                  <a:pt x="199" y="4"/>
                  <a:pt x="199" y="4"/>
                  <a:pt x="199" y="4"/>
                </a:cubicBezTo>
                <a:cubicBezTo>
                  <a:pt x="201" y="6"/>
                  <a:pt x="201" y="6"/>
                  <a:pt x="201" y="6"/>
                </a:cubicBezTo>
                <a:cubicBezTo>
                  <a:pt x="196" y="7"/>
                  <a:pt x="196" y="7"/>
                  <a:pt x="196" y="7"/>
                </a:cubicBezTo>
                <a:cubicBezTo>
                  <a:pt x="192" y="8"/>
                  <a:pt x="192" y="8"/>
                  <a:pt x="192" y="8"/>
                </a:cubicBezTo>
                <a:cubicBezTo>
                  <a:pt x="185" y="10"/>
                  <a:pt x="185" y="10"/>
                  <a:pt x="185" y="10"/>
                </a:cubicBezTo>
                <a:cubicBezTo>
                  <a:pt x="178" y="10"/>
                  <a:pt x="178" y="10"/>
                  <a:pt x="178" y="10"/>
                </a:cubicBezTo>
                <a:cubicBezTo>
                  <a:pt x="173" y="11"/>
                  <a:pt x="173" y="11"/>
                  <a:pt x="173" y="11"/>
                </a:cubicBezTo>
                <a:cubicBezTo>
                  <a:pt x="172" y="13"/>
                  <a:pt x="172" y="13"/>
                  <a:pt x="172" y="13"/>
                </a:cubicBezTo>
                <a:cubicBezTo>
                  <a:pt x="172" y="14"/>
                  <a:pt x="172" y="14"/>
                  <a:pt x="172" y="14"/>
                </a:cubicBezTo>
                <a:cubicBezTo>
                  <a:pt x="171" y="14"/>
                  <a:pt x="171" y="14"/>
                  <a:pt x="171" y="14"/>
                </a:cubicBezTo>
                <a:cubicBezTo>
                  <a:pt x="169" y="14"/>
                  <a:pt x="169" y="14"/>
                  <a:pt x="169" y="14"/>
                </a:cubicBezTo>
                <a:cubicBezTo>
                  <a:pt x="168" y="14"/>
                  <a:pt x="168" y="14"/>
                  <a:pt x="168" y="14"/>
                </a:cubicBezTo>
                <a:cubicBezTo>
                  <a:pt x="163" y="14"/>
                  <a:pt x="163" y="14"/>
                  <a:pt x="163" y="14"/>
                </a:cubicBezTo>
                <a:cubicBezTo>
                  <a:pt x="162" y="14"/>
                  <a:pt x="162" y="14"/>
                  <a:pt x="162" y="14"/>
                </a:cubicBezTo>
                <a:cubicBezTo>
                  <a:pt x="162" y="16"/>
                  <a:pt x="162" y="16"/>
                  <a:pt x="162" y="16"/>
                </a:cubicBezTo>
                <a:cubicBezTo>
                  <a:pt x="158" y="16"/>
                  <a:pt x="158" y="16"/>
                  <a:pt x="158" y="16"/>
                </a:cubicBezTo>
                <a:cubicBezTo>
                  <a:pt x="157" y="16"/>
                  <a:pt x="157" y="16"/>
                  <a:pt x="157" y="16"/>
                </a:cubicBezTo>
                <a:cubicBezTo>
                  <a:pt x="157" y="16"/>
                  <a:pt x="157" y="16"/>
                  <a:pt x="156" y="16"/>
                </a:cubicBezTo>
                <a:cubicBezTo>
                  <a:pt x="156" y="16"/>
                  <a:pt x="156" y="16"/>
                  <a:pt x="156" y="16"/>
                </a:cubicBezTo>
                <a:cubicBezTo>
                  <a:pt x="156" y="16"/>
                  <a:pt x="156" y="16"/>
                  <a:pt x="155" y="16"/>
                </a:cubicBezTo>
                <a:cubicBezTo>
                  <a:pt x="153" y="17"/>
                  <a:pt x="153" y="17"/>
                  <a:pt x="153" y="17"/>
                </a:cubicBezTo>
                <a:cubicBezTo>
                  <a:pt x="153" y="17"/>
                  <a:pt x="153" y="17"/>
                  <a:pt x="150" y="17"/>
                </a:cubicBezTo>
                <a:cubicBezTo>
                  <a:pt x="150" y="17"/>
                  <a:pt x="149" y="17"/>
                  <a:pt x="149" y="17"/>
                </a:cubicBezTo>
                <a:cubicBezTo>
                  <a:pt x="149" y="17"/>
                  <a:pt x="149" y="17"/>
                  <a:pt x="149" y="18"/>
                </a:cubicBezTo>
                <a:cubicBezTo>
                  <a:pt x="149" y="18"/>
                  <a:pt x="149" y="18"/>
                  <a:pt x="148" y="20"/>
                </a:cubicBezTo>
                <a:cubicBezTo>
                  <a:pt x="148" y="20"/>
                  <a:pt x="148" y="20"/>
                  <a:pt x="146" y="18"/>
                </a:cubicBezTo>
                <a:cubicBezTo>
                  <a:pt x="146" y="18"/>
                  <a:pt x="146" y="18"/>
                  <a:pt x="145" y="18"/>
                </a:cubicBezTo>
                <a:cubicBezTo>
                  <a:pt x="145" y="18"/>
                  <a:pt x="145" y="18"/>
                  <a:pt x="143" y="18"/>
                </a:cubicBezTo>
                <a:cubicBezTo>
                  <a:pt x="143" y="18"/>
                  <a:pt x="143" y="18"/>
                  <a:pt x="141" y="20"/>
                </a:cubicBezTo>
                <a:cubicBezTo>
                  <a:pt x="141" y="20"/>
                  <a:pt x="141" y="20"/>
                  <a:pt x="141" y="20"/>
                </a:cubicBezTo>
                <a:cubicBezTo>
                  <a:pt x="138" y="18"/>
                  <a:pt x="138" y="18"/>
                  <a:pt x="138" y="18"/>
                </a:cubicBezTo>
                <a:cubicBezTo>
                  <a:pt x="137" y="18"/>
                  <a:pt x="137" y="18"/>
                  <a:pt x="137" y="18"/>
                </a:cubicBezTo>
                <a:cubicBezTo>
                  <a:pt x="135" y="18"/>
                  <a:pt x="135" y="18"/>
                  <a:pt x="135" y="18"/>
                </a:cubicBezTo>
                <a:cubicBezTo>
                  <a:pt x="135" y="20"/>
                  <a:pt x="135" y="20"/>
                  <a:pt x="135" y="20"/>
                </a:cubicBezTo>
                <a:cubicBezTo>
                  <a:pt x="132" y="20"/>
                  <a:pt x="132" y="20"/>
                  <a:pt x="132" y="20"/>
                </a:cubicBezTo>
                <a:cubicBezTo>
                  <a:pt x="135" y="21"/>
                  <a:pt x="135" y="21"/>
                  <a:pt x="135" y="21"/>
                </a:cubicBezTo>
                <a:cubicBezTo>
                  <a:pt x="135" y="23"/>
                  <a:pt x="135" y="23"/>
                  <a:pt x="135" y="23"/>
                </a:cubicBezTo>
                <a:cubicBezTo>
                  <a:pt x="134" y="23"/>
                  <a:pt x="134" y="23"/>
                  <a:pt x="134" y="23"/>
                </a:cubicBezTo>
                <a:cubicBezTo>
                  <a:pt x="135" y="24"/>
                  <a:pt x="135" y="24"/>
                  <a:pt x="135" y="24"/>
                </a:cubicBezTo>
                <a:cubicBezTo>
                  <a:pt x="136" y="24"/>
                  <a:pt x="136" y="24"/>
                  <a:pt x="136" y="24"/>
                </a:cubicBezTo>
                <a:cubicBezTo>
                  <a:pt x="138" y="24"/>
                  <a:pt x="138" y="24"/>
                  <a:pt x="138" y="24"/>
                </a:cubicBezTo>
                <a:cubicBezTo>
                  <a:pt x="139" y="24"/>
                  <a:pt x="139" y="24"/>
                  <a:pt x="139" y="24"/>
                </a:cubicBezTo>
                <a:cubicBezTo>
                  <a:pt x="140" y="25"/>
                  <a:pt x="140" y="25"/>
                  <a:pt x="140" y="25"/>
                </a:cubicBezTo>
                <a:cubicBezTo>
                  <a:pt x="140" y="25"/>
                  <a:pt x="140" y="25"/>
                  <a:pt x="141" y="26"/>
                </a:cubicBezTo>
                <a:cubicBezTo>
                  <a:pt x="141" y="26"/>
                  <a:pt x="141" y="26"/>
                  <a:pt x="138" y="26"/>
                </a:cubicBezTo>
                <a:cubicBezTo>
                  <a:pt x="138" y="26"/>
                  <a:pt x="138" y="26"/>
                  <a:pt x="136" y="27"/>
                </a:cubicBezTo>
                <a:cubicBezTo>
                  <a:pt x="136" y="27"/>
                  <a:pt x="136" y="27"/>
                  <a:pt x="136" y="28"/>
                </a:cubicBezTo>
                <a:cubicBezTo>
                  <a:pt x="136" y="28"/>
                  <a:pt x="136" y="28"/>
                  <a:pt x="145" y="30"/>
                </a:cubicBezTo>
                <a:cubicBezTo>
                  <a:pt x="145" y="30"/>
                  <a:pt x="145" y="30"/>
                  <a:pt x="146" y="30"/>
                </a:cubicBezTo>
                <a:cubicBezTo>
                  <a:pt x="146" y="30"/>
                  <a:pt x="146" y="30"/>
                  <a:pt x="148" y="31"/>
                </a:cubicBezTo>
                <a:cubicBezTo>
                  <a:pt x="148" y="31"/>
                  <a:pt x="148" y="31"/>
                  <a:pt x="143" y="33"/>
                </a:cubicBezTo>
                <a:cubicBezTo>
                  <a:pt x="143" y="33"/>
                  <a:pt x="143" y="33"/>
                  <a:pt x="141" y="31"/>
                </a:cubicBezTo>
                <a:cubicBezTo>
                  <a:pt x="141" y="31"/>
                  <a:pt x="141" y="31"/>
                  <a:pt x="136" y="31"/>
                </a:cubicBezTo>
                <a:cubicBezTo>
                  <a:pt x="136" y="31"/>
                  <a:pt x="136" y="31"/>
                  <a:pt x="136" y="33"/>
                </a:cubicBezTo>
                <a:cubicBezTo>
                  <a:pt x="136" y="33"/>
                  <a:pt x="136" y="33"/>
                  <a:pt x="136" y="34"/>
                </a:cubicBezTo>
                <a:cubicBezTo>
                  <a:pt x="136" y="34"/>
                  <a:pt x="136" y="34"/>
                  <a:pt x="135" y="36"/>
                </a:cubicBezTo>
                <a:cubicBezTo>
                  <a:pt x="135" y="36"/>
                  <a:pt x="135" y="36"/>
                  <a:pt x="139" y="40"/>
                </a:cubicBezTo>
                <a:cubicBezTo>
                  <a:pt x="139" y="40"/>
                  <a:pt x="139" y="40"/>
                  <a:pt x="136" y="43"/>
                </a:cubicBezTo>
                <a:cubicBezTo>
                  <a:pt x="136" y="43"/>
                  <a:pt x="136" y="43"/>
                  <a:pt x="135" y="43"/>
                </a:cubicBezTo>
                <a:cubicBezTo>
                  <a:pt x="135" y="43"/>
                  <a:pt x="135" y="43"/>
                  <a:pt x="130" y="46"/>
                </a:cubicBezTo>
                <a:cubicBezTo>
                  <a:pt x="130" y="46"/>
                  <a:pt x="130" y="46"/>
                  <a:pt x="130" y="47"/>
                </a:cubicBezTo>
                <a:cubicBezTo>
                  <a:pt x="130" y="47"/>
                  <a:pt x="130" y="47"/>
                  <a:pt x="132" y="47"/>
                </a:cubicBezTo>
                <a:cubicBezTo>
                  <a:pt x="132" y="47"/>
                  <a:pt x="132" y="47"/>
                  <a:pt x="135" y="49"/>
                </a:cubicBezTo>
                <a:cubicBezTo>
                  <a:pt x="135" y="49"/>
                  <a:pt x="135" y="49"/>
                  <a:pt x="138" y="50"/>
                </a:cubicBezTo>
                <a:cubicBezTo>
                  <a:pt x="138" y="50"/>
                  <a:pt x="138" y="50"/>
                  <a:pt x="139" y="50"/>
                </a:cubicBezTo>
                <a:cubicBezTo>
                  <a:pt x="139" y="50"/>
                  <a:pt x="139" y="50"/>
                  <a:pt x="141" y="50"/>
                </a:cubicBezTo>
                <a:cubicBezTo>
                  <a:pt x="141" y="50"/>
                  <a:pt x="141" y="50"/>
                  <a:pt x="142" y="51"/>
                </a:cubicBezTo>
                <a:cubicBezTo>
                  <a:pt x="142" y="51"/>
                  <a:pt x="142" y="51"/>
                  <a:pt x="143" y="53"/>
                </a:cubicBezTo>
                <a:cubicBezTo>
                  <a:pt x="143" y="53"/>
                  <a:pt x="143" y="53"/>
                  <a:pt x="145" y="53"/>
                </a:cubicBezTo>
                <a:cubicBezTo>
                  <a:pt x="145" y="53"/>
                  <a:pt x="145" y="53"/>
                  <a:pt x="148" y="53"/>
                </a:cubicBezTo>
                <a:cubicBezTo>
                  <a:pt x="148" y="53"/>
                  <a:pt x="148" y="53"/>
                  <a:pt x="151" y="54"/>
                </a:cubicBezTo>
                <a:cubicBezTo>
                  <a:pt x="151" y="54"/>
                  <a:pt x="151" y="54"/>
                  <a:pt x="149" y="56"/>
                </a:cubicBezTo>
                <a:cubicBezTo>
                  <a:pt x="149" y="56"/>
                  <a:pt x="149" y="56"/>
                  <a:pt x="149" y="57"/>
                </a:cubicBezTo>
                <a:cubicBezTo>
                  <a:pt x="149" y="57"/>
                  <a:pt x="149" y="57"/>
                  <a:pt x="149" y="60"/>
                </a:cubicBezTo>
                <a:cubicBezTo>
                  <a:pt x="149" y="60"/>
                  <a:pt x="149" y="60"/>
                  <a:pt x="148" y="61"/>
                </a:cubicBezTo>
                <a:cubicBezTo>
                  <a:pt x="148" y="61"/>
                  <a:pt x="148" y="61"/>
                  <a:pt x="146" y="61"/>
                </a:cubicBezTo>
                <a:cubicBezTo>
                  <a:pt x="146" y="61"/>
                  <a:pt x="146" y="61"/>
                  <a:pt x="142" y="63"/>
                </a:cubicBezTo>
                <a:cubicBezTo>
                  <a:pt x="142" y="63"/>
                  <a:pt x="142" y="63"/>
                  <a:pt x="138" y="61"/>
                </a:cubicBezTo>
                <a:cubicBezTo>
                  <a:pt x="138" y="61"/>
                  <a:pt x="138" y="61"/>
                  <a:pt x="136" y="60"/>
                </a:cubicBezTo>
                <a:cubicBezTo>
                  <a:pt x="136" y="60"/>
                  <a:pt x="136" y="60"/>
                  <a:pt x="135" y="60"/>
                </a:cubicBezTo>
                <a:cubicBezTo>
                  <a:pt x="135" y="60"/>
                  <a:pt x="135" y="60"/>
                  <a:pt x="133" y="61"/>
                </a:cubicBezTo>
                <a:cubicBezTo>
                  <a:pt x="133" y="61"/>
                  <a:pt x="133" y="61"/>
                  <a:pt x="133" y="63"/>
                </a:cubicBezTo>
                <a:cubicBezTo>
                  <a:pt x="133" y="63"/>
                  <a:pt x="133" y="63"/>
                  <a:pt x="132" y="64"/>
                </a:cubicBezTo>
                <a:cubicBezTo>
                  <a:pt x="132" y="64"/>
                  <a:pt x="132" y="64"/>
                  <a:pt x="130" y="64"/>
                </a:cubicBezTo>
                <a:cubicBezTo>
                  <a:pt x="130" y="64"/>
                  <a:pt x="130" y="64"/>
                  <a:pt x="130" y="63"/>
                </a:cubicBezTo>
                <a:cubicBezTo>
                  <a:pt x="130" y="63"/>
                  <a:pt x="130" y="63"/>
                  <a:pt x="129" y="63"/>
                </a:cubicBezTo>
                <a:cubicBezTo>
                  <a:pt x="129" y="63"/>
                  <a:pt x="129" y="63"/>
                  <a:pt x="126" y="63"/>
                </a:cubicBezTo>
                <a:cubicBezTo>
                  <a:pt x="126" y="63"/>
                  <a:pt x="126" y="63"/>
                  <a:pt x="123" y="61"/>
                </a:cubicBezTo>
                <a:cubicBezTo>
                  <a:pt x="123" y="61"/>
                  <a:pt x="123" y="61"/>
                  <a:pt x="120" y="60"/>
                </a:cubicBezTo>
                <a:cubicBezTo>
                  <a:pt x="120" y="60"/>
                  <a:pt x="120" y="60"/>
                  <a:pt x="118" y="56"/>
                </a:cubicBezTo>
                <a:cubicBezTo>
                  <a:pt x="118" y="56"/>
                  <a:pt x="118" y="56"/>
                  <a:pt x="116" y="56"/>
                </a:cubicBezTo>
                <a:cubicBezTo>
                  <a:pt x="116" y="56"/>
                  <a:pt x="116" y="56"/>
                  <a:pt x="115" y="56"/>
                </a:cubicBezTo>
                <a:cubicBezTo>
                  <a:pt x="115" y="56"/>
                  <a:pt x="115" y="56"/>
                  <a:pt x="113" y="57"/>
                </a:cubicBezTo>
                <a:cubicBezTo>
                  <a:pt x="113" y="57"/>
                  <a:pt x="113" y="57"/>
                  <a:pt x="112" y="57"/>
                </a:cubicBezTo>
                <a:cubicBezTo>
                  <a:pt x="112" y="57"/>
                  <a:pt x="112" y="57"/>
                  <a:pt x="110" y="57"/>
                </a:cubicBezTo>
                <a:cubicBezTo>
                  <a:pt x="110" y="57"/>
                  <a:pt x="110" y="57"/>
                  <a:pt x="110" y="59"/>
                </a:cubicBezTo>
                <a:cubicBezTo>
                  <a:pt x="110" y="59"/>
                  <a:pt x="110" y="59"/>
                  <a:pt x="109" y="60"/>
                </a:cubicBezTo>
                <a:cubicBezTo>
                  <a:pt x="109" y="60"/>
                  <a:pt x="109" y="60"/>
                  <a:pt x="108" y="60"/>
                </a:cubicBezTo>
                <a:cubicBezTo>
                  <a:pt x="108" y="60"/>
                  <a:pt x="108" y="60"/>
                  <a:pt x="105" y="57"/>
                </a:cubicBezTo>
                <a:cubicBezTo>
                  <a:pt x="105" y="57"/>
                  <a:pt x="105" y="57"/>
                  <a:pt x="102" y="57"/>
                </a:cubicBezTo>
                <a:cubicBezTo>
                  <a:pt x="102" y="57"/>
                  <a:pt x="102" y="57"/>
                  <a:pt x="100" y="57"/>
                </a:cubicBezTo>
                <a:cubicBezTo>
                  <a:pt x="100" y="57"/>
                  <a:pt x="100" y="57"/>
                  <a:pt x="99" y="59"/>
                </a:cubicBezTo>
                <a:cubicBezTo>
                  <a:pt x="99" y="59"/>
                  <a:pt x="99" y="59"/>
                  <a:pt x="96" y="57"/>
                </a:cubicBezTo>
                <a:cubicBezTo>
                  <a:pt x="96" y="57"/>
                  <a:pt x="96" y="57"/>
                  <a:pt x="96" y="59"/>
                </a:cubicBezTo>
                <a:cubicBezTo>
                  <a:pt x="96" y="59"/>
                  <a:pt x="96" y="59"/>
                  <a:pt x="95" y="60"/>
                </a:cubicBezTo>
                <a:cubicBezTo>
                  <a:pt x="95" y="60"/>
                  <a:pt x="95" y="60"/>
                  <a:pt x="93" y="61"/>
                </a:cubicBezTo>
                <a:cubicBezTo>
                  <a:pt x="93" y="61"/>
                  <a:pt x="93" y="61"/>
                  <a:pt x="92" y="63"/>
                </a:cubicBezTo>
                <a:cubicBezTo>
                  <a:pt x="92" y="63"/>
                  <a:pt x="92" y="63"/>
                  <a:pt x="89" y="63"/>
                </a:cubicBezTo>
                <a:cubicBezTo>
                  <a:pt x="89" y="63"/>
                  <a:pt x="89" y="63"/>
                  <a:pt x="86" y="61"/>
                </a:cubicBezTo>
                <a:cubicBezTo>
                  <a:pt x="86" y="61"/>
                  <a:pt x="86" y="61"/>
                  <a:pt x="83" y="60"/>
                </a:cubicBezTo>
                <a:cubicBezTo>
                  <a:pt x="83" y="60"/>
                  <a:pt x="83" y="60"/>
                  <a:pt x="80" y="59"/>
                </a:cubicBezTo>
                <a:cubicBezTo>
                  <a:pt x="80" y="59"/>
                  <a:pt x="80" y="59"/>
                  <a:pt x="79" y="57"/>
                </a:cubicBezTo>
                <a:cubicBezTo>
                  <a:pt x="79" y="57"/>
                  <a:pt x="79" y="57"/>
                  <a:pt x="77" y="59"/>
                </a:cubicBezTo>
                <a:cubicBezTo>
                  <a:pt x="77" y="59"/>
                  <a:pt x="77" y="59"/>
                  <a:pt x="79" y="61"/>
                </a:cubicBezTo>
                <a:cubicBezTo>
                  <a:pt x="79" y="61"/>
                  <a:pt x="79" y="61"/>
                  <a:pt x="79" y="63"/>
                </a:cubicBezTo>
                <a:cubicBezTo>
                  <a:pt x="79" y="63"/>
                  <a:pt x="79" y="63"/>
                  <a:pt x="79" y="64"/>
                </a:cubicBezTo>
                <a:cubicBezTo>
                  <a:pt x="79" y="64"/>
                  <a:pt x="79" y="64"/>
                  <a:pt x="77" y="64"/>
                </a:cubicBezTo>
                <a:cubicBezTo>
                  <a:pt x="77" y="64"/>
                  <a:pt x="77" y="64"/>
                  <a:pt x="77" y="63"/>
                </a:cubicBezTo>
                <a:cubicBezTo>
                  <a:pt x="77" y="63"/>
                  <a:pt x="77" y="63"/>
                  <a:pt x="77" y="60"/>
                </a:cubicBezTo>
                <a:cubicBezTo>
                  <a:pt x="77" y="60"/>
                  <a:pt x="77" y="60"/>
                  <a:pt x="72" y="56"/>
                </a:cubicBezTo>
                <a:cubicBezTo>
                  <a:pt x="72" y="56"/>
                  <a:pt x="72" y="56"/>
                  <a:pt x="67" y="54"/>
                </a:cubicBezTo>
                <a:cubicBezTo>
                  <a:pt x="67" y="54"/>
                  <a:pt x="67" y="54"/>
                  <a:pt x="66" y="53"/>
                </a:cubicBezTo>
                <a:cubicBezTo>
                  <a:pt x="66" y="53"/>
                  <a:pt x="66" y="53"/>
                  <a:pt x="63" y="51"/>
                </a:cubicBezTo>
                <a:cubicBezTo>
                  <a:pt x="63" y="51"/>
                  <a:pt x="63" y="51"/>
                  <a:pt x="62" y="51"/>
                </a:cubicBezTo>
                <a:cubicBezTo>
                  <a:pt x="62" y="51"/>
                  <a:pt x="62" y="51"/>
                  <a:pt x="57" y="51"/>
                </a:cubicBezTo>
                <a:cubicBezTo>
                  <a:pt x="57" y="51"/>
                  <a:pt x="57" y="51"/>
                  <a:pt x="56" y="51"/>
                </a:cubicBezTo>
                <a:cubicBezTo>
                  <a:pt x="56" y="51"/>
                  <a:pt x="56" y="51"/>
                  <a:pt x="54" y="51"/>
                </a:cubicBezTo>
                <a:cubicBezTo>
                  <a:pt x="54" y="51"/>
                  <a:pt x="54" y="51"/>
                  <a:pt x="53" y="50"/>
                </a:cubicBezTo>
                <a:cubicBezTo>
                  <a:pt x="53" y="50"/>
                  <a:pt x="53" y="50"/>
                  <a:pt x="52" y="47"/>
                </a:cubicBezTo>
                <a:cubicBezTo>
                  <a:pt x="52" y="47"/>
                  <a:pt x="52" y="47"/>
                  <a:pt x="47" y="49"/>
                </a:cubicBezTo>
                <a:cubicBezTo>
                  <a:pt x="47" y="49"/>
                  <a:pt x="47" y="49"/>
                  <a:pt x="46" y="50"/>
                </a:cubicBezTo>
                <a:cubicBezTo>
                  <a:pt x="46" y="50"/>
                  <a:pt x="46" y="50"/>
                  <a:pt x="46" y="51"/>
                </a:cubicBezTo>
                <a:cubicBezTo>
                  <a:pt x="46" y="51"/>
                  <a:pt x="46" y="51"/>
                  <a:pt x="44" y="51"/>
                </a:cubicBezTo>
                <a:cubicBezTo>
                  <a:pt x="44" y="51"/>
                  <a:pt x="44" y="51"/>
                  <a:pt x="43" y="51"/>
                </a:cubicBezTo>
                <a:cubicBezTo>
                  <a:pt x="43" y="51"/>
                  <a:pt x="43" y="51"/>
                  <a:pt x="42" y="50"/>
                </a:cubicBezTo>
                <a:cubicBezTo>
                  <a:pt x="42" y="50"/>
                  <a:pt x="42" y="50"/>
                  <a:pt x="39" y="49"/>
                </a:cubicBezTo>
                <a:cubicBezTo>
                  <a:pt x="39" y="49"/>
                  <a:pt x="39" y="49"/>
                  <a:pt x="36" y="49"/>
                </a:cubicBezTo>
                <a:cubicBezTo>
                  <a:pt x="36" y="49"/>
                  <a:pt x="36" y="49"/>
                  <a:pt x="36" y="50"/>
                </a:cubicBezTo>
                <a:cubicBezTo>
                  <a:pt x="36" y="50"/>
                  <a:pt x="36" y="50"/>
                  <a:pt x="34" y="50"/>
                </a:cubicBezTo>
                <a:cubicBezTo>
                  <a:pt x="34" y="50"/>
                  <a:pt x="34" y="50"/>
                  <a:pt x="33" y="51"/>
                </a:cubicBezTo>
                <a:cubicBezTo>
                  <a:pt x="33" y="51"/>
                  <a:pt x="33" y="51"/>
                  <a:pt x="33" y="53"/>
                </a:cubicBezTo>
                <a:cubicBezTo>
                  <a:pt x="33" y="53"/>
                  <a:pt x="33" y="53"/>
                  <a:pt x="32" y="54"/>
                </a:cubicBezTo>
                <a:cubicBezTo>
                  <a:pt x="32" y="54"/>
                  <a:pt x="32" y="54"/>
                  <a:pt x="30" y="54"/>
                </a:cubicBezTo>
                <a:cubicBezTo>
                  <a:pt x="30" y="54"/>
                  <a:pt x="30" y="54"/>
                  <a:pt x="29" y="54"/>
                </a:cubicBezTo>
                <a:cubicBezTo>
                  <a:pt x="29" y="54"/>
                  <a:pt x="29" y="54"/>
                  <a:pt x="27" y="56"/>
                </a:cubicBezTo>
                <a:cubicBezTo>
                  <a:pt x="27" y="56"/>
                  <a:pt x="27" y="56"/>
                  <a:pt x="24" y="57"/>
                </a:cubicBezTo>
                <a:cubicBezTo>
                  <a:pt x="24" y="57"/>
                  <a:pt x="24" y="57"/>
                  <a:pt x="23" y="57"/>
                </a:cubicBezTo>
                <a:cubicBezTo>
                  <a:pt x="23" y="57"/>
                  <a:pt x="23" y="57"/>
                  <a:pt x="23" y="59"/>
                </a:cubicBezTo>
                <a:cubicBezTo>
                  <a:pt x="23" y="59"/>
                  <a:pt x="23" y="59"/>
                  <a:pt x="24" y="59"/>
                </a:cubicBezTo>
                <a:cubicBezTo>
                  <a:pt x="24" y="59"/>
                  <a:pt x="24" y="59"/>
                  <a:pt x="23" y="60"/>
                </a:cubicBezTo>
                <a:cubicBezTo>
                  <a:pt x="23" y="60"/>
                  <a:pt x="23" y="60"/>
                  <a:pt x="20" y="63"/>
                </a:cubicBezTo>
                <a:cubicBezTo>
                  <a:pt x="20" y="63"/>
                  <a:pt x="20" y="63"/>
                  <a:pt x="16" y="63"/>
                </a:cubicBezTo>
                <a:cubicBezTo>
                  <a:pt x="16" y="63"/>
                  <a:pt x="16" y="63"/>
                  <a:pt x="17" y="64"/>
                </a:cubicBezTo>
                <a:cubicBezTo>
                  <a:pt x="17" y="64"/>
                  <a:pt x="17" y="64"/>
                  <a:pt x="19" y="66"/>
                </a:cubicBezTo>
                <a:cubicBezTo>
                  <a:pt x="19" y="66"/>
                  <a:pt x="19" y="66"/>
                  <a:pt x="20" y="70"/>
                </a:cubicBezTo>
                <a:cubicBezTo>
                  <a:pt x="20" y="70"/>
                  <a:pt x="20" y="70"/>
                  <a:pt x="20" y="71"/>
                </a:cubicBezTo>
                <a:cubicBezTo>
                  <a:pt x="20" y="71"/>
                  <a:pt x="20" y="71"/>
                  <a:pt x="19" y="73"/>
                </a:cubicBezTo>
                <a:cubicBezTo>
                  <a:pt x="19" y="73"/>
                  <a:pt x="19" y="73"/>
                  <a:pt x="16" y="73"/>
                </a:cubicBezTo>
                <a:cubicBezTo>
                  <a:pt x="16" y="73"/>
                  <a:pt x="16" y="73"/>
                  <a:pt x="11" y="69"/>
                </a:cubicBezTo>
                <a:cubicBezTo>
                  <a:pt x="11" y="69"/>
                  <a:pt x="11" y="69"/>
                  <a:pt x="9" y="67"/>
                </a:cubicBezTo>
                <a:cubicBezTo>
                  <a:pt x="9" y="67"/>
                  <a:pt x="9" y="67"/>
                  <a:pt x="7" y="66"/>
                </a:cubicBezTo>
                <a:cubicBezTo>
                  <a:pt x="7" y="66"/>
                  <a:pt x="7" y="66"/>
                  <a:pt x="6" y="66"/>
                </a:cubicBezTo>
                <a:cubicBezTo>
                  <a:pt x="6" y="66"/>
                  <a:pt x="6" y="66"/>
                  <a:pt x="4" y="66"/>
                </a:cubicBezTo>
                <a:cubicBezTo>
                  <a:pt x="4" y="66"/>
                  <a:pt x="4" y="66"/>
                  <a:pt x="4" y="67"/>
                </a:cubicBezTo>
                <a:cubicBezTo>
                  <a:pt x="4" y="67"/>
                  <a:pt x="4" y="67"/>
                  <a:pt x="4" y="69"/>
                </a:cubicBezTo>
                <a:cubicBezTo>
                  <a:pt x="4" y="69"/>
                  <a:pt x="4" y="69"/>
                  <a:pt x="4" y="70"/>
                </a:cubicBezTo>
                <a:cubicBezTo>
                  <a:pt x="4" y="70"/>
                  <a:pt x="4" y="70"/>
                  <a:pt x="4" y="71"/>
                </a:cubicBezTo>
                <a:cubicBezTo>
                  <a:pt x="4" y="71"/>
                  <a:pt x="4" y="71"/>
                  <a:pt x="1" y="74"/>
                </a:cubicBezTo>
                <a:cubicBezTo>
                  <a:pt x="1" y="74"/>
                  <a:pt x="1" y="74"/>
                  <a:pt x="0" y="77"/>
                </a:cubicBezTo>
                <a:cubicBezTo>
                  <a:pt x="0" y="77"/>
                  <a:pt x="0" y="77"/>
                  <a:pt x="1" y="80"/>
                </a:cubicBezTo>
                <a:cubicBezTo>
                  <a:pt x="1" y="80"/>
                  <a:pt x="1" y="80"/>
                  <a:pt x="2" y="81"/>
                </a:cubicBezTo>
                <a:cubicBezTo>
                  <a:pt x="2" y="81"/>
                  <a:pt x="2" y="81"/>
                  <a:pt x="3" y="82"/>
                </a:cubicBezTo>
                <a:cubicBezTo>
                  <a:pt x="3" y="82"/>
                  <a:pt x="3" y="82"/>
                  <a:pt x="4" y="83"/>
                </a:cubicBezTo>
                <a:cubicBezTo>
                  <a:pt x="4" y="83"/>
                  <a:pt x="4" y="83"/>
                  <a:pt x="3" y="84"/>
                </a:cubicBezTo>
                <a:cubicBezTo>
                  <a:pt x="3" y="84"/>
                  <a:pt x="3" y="84"/>
                  <a:pt x="1" y="86"/>
                </a:cubicBezTo>
                <a:cubicBezTo>
                  <a:pt x="1" y="86"/>
                  <a:pt x="1" y="86"/>
                  <a:pt x="0" y="89"/>
                </a:cubicBezTo>
                <a:cubicBezTo>
                  <a:pt x="0" y="89"/>
                  <a:pt x="0" y="89"/>
                  <a:pt x="0" y="90"/>
                </a:cubicBezTo>
                <a:cubicBezTo>
                  <a:pt x="0" y="90"/>
                  <a:pt x="0" y="90"/>
                  <a:pt x="1" y="92"/>
                </a:cubicBezTo>
                <a:cubicBezTo>
                  <a:pt x="1" y="92"/>
                  <a:pt x="1" y="92"/>
                  <a:pt x="3" y="93"/>
                </a:cubicBezTo>
                <a:cubicBezTo>
                  <a:pt x="3" y="93"/>
                  <a:pt x="3" y="93"/>
                  <a:pt x="4" y="93"/>
                </a:cubicBezTo>
                <a:cubicBezTo>
                  <a:pt x="4" y="93"/>
                  <a:pt x="4" y="93"/>
                  <a:pt x="6" y="94"/>
                </a:cubicBezTo>
                <a:cubicBezTo>
                  <a:pt x="6" y="94"/>
                  <a:pt x="6" y="94"/>
                  <a:pt x="9" y="97"/>
                </a:cubicBezTo>
                <a:cubicBezTo>
                  <a:pt x="9" y="97"/>
                  <a:pt x="9" y="97"/>
                  <a:pt x="7" y="97"/>
                </a:cubicBezTo>
                <a:cubicBezTo>
                  <a:pt x="7" y="97"/>
                  <a:pt x="7" y="97"/>
                  <a:pt x="9" y="100"/>
                </a:cubicBezTo>
                <a:cubicBezTo>
                  <a:pt x="9" y="100"/>
                  <a:pt x="9" y="100"/>
                  <a:pt x="10" y="102"/>
                </a:cubicBezTo>
                <a:cubicBezTo>
                  <a:pt x="10" y="102"/>
                  <a:pt x="10" y="102"/>
                  <a:pt x="11" y="102"/>
                </a:cubicBezTo>
                <a:cubicBezTo>
                  <a:pt x="11" y="102"/>
                  <a:pt x="11" y="102"/>
                  <a:pt x="13" y="100"/>
                </a:cubicBezTo>
                <a:cubicBezTo>
                  <a:pt x="13" y="100"/>
                  <a:pt x="13" y="100"/>
                  <a:pt x="14" y="100"/>
                </a:cubicBezTo>
                <a:cubicBezTo>
                  <a:pt x="14" y="100"/>
                  <a:pt x="14" y="100"/>
                  <a:pt x="17" y="102"/>
                </a:cubicBezTo>
                <a:cubicBezTo>
                  <a:pt x="17" y="102"/>
                  <a:pt x="17" y="102"/>
                  <a:pt x="22" y="103"/>
                </a:cubicBezTo>
                <a:cubicBezTo>
                  <a:pt x="22" y="103"/>
                  <a:pt x="22" y="103"/>
                  <a:pt x="23" y="106"/>
                </a:cubicBezTo>
                <a:cubicBezTo>
                  <a:pt x="23" y="106"/>
                  <a:pt x="23" y="106"/>
                  <a:pt x="27" y="110"/>
                </a:cubicBezTo>
                <a:cubicBezTo>
                  <a:pt x="27" y="110"/>
                  <a:pt x="27" y="110"/>
                  <a:pt x="29" y="112"/>
                </a:cubicBezTo>
                <a:cubicBezTo>
                  <a:pt x="29" y="112"/>
                  <a:pt x="29" y="112"/>
                  <a:pt x="30" y="114"/>
                </a:cubicBezTo>
                <a:cubicBezTo>
                  <a:pt x="30" y="114"/>
                  <a:pt x="30" y="114"/>
                  <a:pt x="29" y="114"/>
                </a:cubicBezTo>
                <a:cubicBezTo>
                  <a:pt x="29" y="114"/>
                  <a:pt x="29" y="114"/>
                  <a:pt x="27" y="114"/>
                </a:cubicBezTo>
                <a:cubicBezTo>
                  <a:pt x="27" y="114"/>
                  <a:pt x="27" y="114"/>
                  <a:pt x="26" y="114"/>
                </a:cubicBezTo>
                <a:cubicBezTo>
                  <a:pt x="26" y="114"/>
                  <a:pt x="26" y="114"/>
                  <a:pt x="27" y="115"/>
                </a:cubicBezTo>
                <a:cubicBezTo>
                  <a:pt x="27" y="115"/>
                  <a:pt x="27" y="115"/>
                  <a:pt x="26" y="116"/>
                </a:cubicBezTo>
                <a:cubicBezTo>
                  <a:pt x="26" y="116"/>
                  <a:pt x="26" y="116"/>
                  <a:pt x="30" y="117"/>
                </a:cubicBezTo>
                <a:cubicBezTo>
                  <a:pt x="32" y="119"/>
                  <a:pt x="32" y="119"/>
                  <a:pt x="32" y="119"/>
                </a:cubicBezTo>
                <a:cubicBezTo>
                  <a:pt x="32" y="119"/>
                  <a:pt x="32" y="119"/>
                  <a:pt x="34" y="120"/>
                </a:cubicBezTo>
                <a:cubicBezTo>
                  <a:pt x="34" y="119"/>
                  <a:pt x="34" y="119"/>
                  <a:pt x="34" y="119"/>
                </a:cubicBezTo>
                <a:cubicBezTo>
                  <a:pt x="36" y="119"/>
                  <a:pt x="36" y="119"/>
                  <a:pt x="36" y="119"/>
                </a:cubicBezTo>
                <a:cubicBezTo>
                  <a:pt x="34" y="117"/>
                  <a:pt x="34" y="117"/>
                  <a:pt x="34" y="117"/>
                </a:cubicBezTo>
                <a:cubicBezTo>
                  <a:pt x="37" y="117"/>
                  <a:pt x="37" y="117"/>
                  <a:pt x="37" y="117"/>
                </a:cubicBezTo>
                <a:cubicBezTo>
                  <a:pt x="39" y="117"/>
                  <a:pt x="39" y="117"/>
                  <a:pt x="39" y="117"/>
                </a:cubicBezTo>
                <a:cubicBezTo>
                  <a:pt x="40" y="117"/>
                  <a:pt x="40" y="117"/>
                  <a:pt x="40" y="117"/>
                </a:cubicBezTo>
                <a:cubicBezTo>
                  <a:pt x="44" y="114"/>
                  <a:pt x="44" y="114"/>
                  <a:pt x="44" y="114"/>
                </a:cubicBezTo>
                <a:cubicBezTo>
                  <a:pt x="46" y="113"/>
                  <a:pt x="46" y="113"/>
                  <a:pt x="46" y="113"/>
                </a:cubicBezTo>
                <a:cubicBezTo>
                  <a:pt x="47" y="113"/>
                  <a:pt x="47" y="113"/>
                  <a:pt x="47" y="113"/>
                </a:cubicBezTo>
                <a:cubicBezTo>
                  <a:pt x="50" y="112"/>
                  <a:pt x="50" y="112"/>
                  <a:pt x="50" y="112"/>
                </a:cubicBezTo>
                <a:cubicBezTo>
                  <a:pt x="52" y="110"/>
                  <a:pt x="52" y="110"/>
                  <a:pt x="52" y="110"/>
                </a:cubicBezTo>
                <a:cubicBezTo>
                  <a:pt x="53" y="110"/>
                  <a:pt x="53" y="110"/>
                  <a:pt x="53" y="110"/>
                </a:cubicBezTo>
                <a:cubicBezTo>
                  <a:pt x="57" y="112"/>
                  <a:pt x="57" y="112"/>
                  <a:pt x="57" y="112"/>
                </a:cubicBezTo>
                <a:cubicBezTo>
                  <a:pt x="63" y="113"/>
                  <a:pt x="63" y="113"/>
                  <a:pt x="63" y="113"/>
                </a:cubicBezTo>
                <a:cubicBezTo>
                  <a:pt x="65" y="113"/>
                  <a:pt x="65" y="113"/>
                  <a:pt x="65" y="113"/>
                </a:cubicBezTo>
                <a:cubicBezTo>
                  <a:pt x="67" y="112"/>
                  <a:pt x="67" y="112"/>
                  <a:pt x="67" y="112"/>
                </a:cubicBezTo>
                <a:cubicBezTo>
                  <a:pt x="70" y="112"/>
                  <a:pt x="70" y="112"/>
                  <a:pt x="70" y="112"/>
                </a:cubicBezTo>
                <a:cubicBezTo>
                  <a:pt x="73" y="113"/>
                  <a:pt x="73" y="113"/>
                  <a:pt x="73" y="113"/>
                </a:cubicBezTo>
                <a:cubicBezTo>
                  <a:pt x="75" y="116"/>
                  <a:pt x="75" y="116"/>
                  <a:pt x="75" y="116"/>
                </a:cubicBezTo>
                <a:cubicBezTo>
                  <a:pt x="77" y="120"/>
                  <a:pt x="77" y="120"/>
                  <a:pt x="77" y="120"/>
                </a:cubicBezTo>
                <a:cubicBezTo>
                  <a:pt x="77" y="123"/>
                  <a:pt x="77" y="123"/>
                  <a:pt x="77" y="123"/>
                </a:cubicBezTo>
                <a:cubicBezTo>
                  <a:pt x="76" y="126"/>
                  <a:pt x="76" y="126"/>
                  <a:pt x="76" y="126"/>
                </a:cubicBezTo>
                <a:cubicBezTo>
                  <a:pt x="75" y="127"/>
                  <a:pt x="75" y="127"/>
                  <a:pt x="75" y="127"/>
                </a:cubicBezTo>
                <a:cubicBezTo>
                  <a:pt x="75" y="130"/>
                  <a:pt x="75" y="130"/>
                  <a:pt x="75" y="130"/>
                </a:cubicBezTo>
                <a:cubicBezTo>
                  <a:pt x="77" y="132"/>
                  <a:pt x="77" y="132"/>
                  <a:pt x="77" y="132"/>
                </a:cubicBezTo>
                <a:cubicBezTo>
                  <a:pt x="80" y="133"/>
                  <a:pt x="80" y="133"/>
                  <a:pt x="80" y="133"/>
                </a:cubicBezTo>
                <a:cubicBezTo>
                  <a:pt x="77" y="135"/>
                  <a:pt x="77" y="135"/>
                  <a:pt x="77" y="135"/>
                </a:cubicBezTo>
                <a:cubicBezTo>
                  <a:pt x="75" y="133"/>
                  <a:pt x="75" y="133"/>
                  <a:pt x="75" y="133"/>
                </a:cubicBezTo>
                <a:cubicBezTo>
                  <a:pt x="69" y="133"/>
                  <a:pt x="69" y="133"/>
                  <a:pt x="69" y="133"/>
                </a:cubicBezTo>
                <a:cubicBezTo>
                  <a:pt x="66" y="133"/>
                  <a:pt x="66" y="133"/>
                  <a:pt x="66" y="133"/>
                </a:cubicBezTo>
                <a:cubicBezTo>
                  <a:pt x="65" y="132"/>
                  <a:pt x="65" y="132"/>
                  <a:pt x="65" y="132"/>
                </a:cubicBezTo>
                <a:cubicBezTo>
                  <a:pt x="62" y="133"/>
                  <a:pt x="62" y="133"/>
                  <a:pt x="62" y="133"/>
                </a:cubicBezTo>
                <a:cubicBezTo>
                  <a:pt x="59" y="137"/>
                  <a:pt x="59" y="137"/>
                  <a:pt x="59" y="137"/>
                </a:cubicBezTo>
                <a:cubicBezTo>
                  <a:pt x="57" y="139"/>
                  <a:pt x="57" y="139"/>
                  <a:pt x="57" y="139"/>
                </a:cubicBezTo>
                <a:cubicBezTo>
                  <a:pt x="59" y="140"/>
                  <a:pt x="59" y="140"/>
                  <a:pt x="59" y="140"/>
                </a:cubicBezTo>
                <a:cubicBezTo>
                  <a:pt x="62" y="143"/>
                  <a:pt x="62" y="143"/>
                  <a:pt x="62" y="143"/>
                </a:cubicBezTo>
                <a:cubicBezTo>
                  <a:pt x="65" y="145"/>
                  <a:pt x="65" y="145"/>
                  <a:pt x="65" y="145"/>
                </a:cubicBezTo>
                <a:cubicBezTo>
                  <a:pt x="60" y="145"/>
                  <a:pt x="60" y="145"/>
                  <a:pt x="60" y="145"/>
                </a:cubicBezTo>
                <a:cubicBezTo>
                  <a:pt x="57" y="143"/>
                  <a:pt x="57" y="143"/>
                  <a:pt x="57" y="143"/>
                </a:cubicBezTo>
                <a:cubicBezTo>
                  <a:pt x="53" y="143"/>
                  <a:pt x="53" y="143"/>
                  <a:pt x="53" y="143"/>
                </a:cubicBezTo>
                <a:cubicBezTo>
                  <a:pt x="50" y="143"/>
                  <a:pt x="50" y="143"/>
                  <a:pt x="50" y="143"/>
                </a:cubicBezTo>
                <a:cubicBezTo>
                  <a:pt x="50" y="145"/>
                  <a:pt x="50" y="145"/>
                  <a:pt x="50" y="145"/>
                </a:cubicBezTo>
                <a:cubicBezTo>
                  <a:pt x="50" y="146"/>
                  <a:pt x="50" y="146"/>
                  <a:pt x="50" y="146"/>
                </a:cubicBezTo>
                <a:cubicBezTo>
                  <a:pt x="53" y="147"/>
                  <a:pt x="53" y="147"/>
                  <a:pt x="53" y="147"/>
                </a:cubicBezTo>
                <a:cubicBezTo>
                  <a:pt x="57" y="149"/>
                  <a:pt x="57" y="149"/>
                  <a:pt x="57" y="149"/>
                </a:cubicBezTo>
                <a:cubicBezTo>
                  <a:pt x="59" y="152"/>
                  <a:pt x="59" y="152"/>
                  <a:pt x="59" y="152"/>
                </a:cubicBezTo>
                <a:cubicBezTo>
                  <a:pt x="62" y="155"/>
                  <a:pt x="62" y="155"/>
                  <a:pt x="62" y="155"/>
                </a:cubicBezTo>
                <a:cubicBezTo>
                  <a:pt x="63" y="157"/>
                  <a:pt x="63" y="157"/>
                  <a:pt x="63" y="157"/>
                </a:cubicBezTo>
                <a:cubicBezTo>
                  <a:pt x="65" y="159"/>
                  <a:pt x="65" y="159"/>
                  <a:pt x="65" y="159"/>
                </a:cubicBezTo>
                <a:cubicBezTo>
                  <a:pt x="65" y="160"/>
                  <a:pt x="65" y="160"/>
                  <a:pt x="65" y="160"/>
                </a:cubicBezTo>
                <a:cubicBezTo>
                  <a:pt x="66" y="162"/>
                  <a:pt x="66" y="162"/>
                  <a:pt x="66" y="162"/>
                </a:cubicBezTo>
                <a:cubicBezTo>
                  <a:pt x="67" y="162"/>
                  <a:pt x="67" y="162"/>
                  <a:pt x="67" y="162"/>
                </a:cubicBezTo>
                <a:cubicBezTo>
                  <a:pt x="69" y="162"/>
                  <a:pt x="69" y="162"/>
                  <a:pt x="69" y="162"/>
                </a:cubicBezTo>
                <a:cubicBezTo>
                  <a:pt x="69" y="163"/>
                  <a:pt x="69" y="163"/>
                  <a:pt x="69" y="163"/>
                </a:cubicBezTo>
                <a:cubicBezTo>
                  <a:pt x="72" y="166"/>
                  <a:pt x="72" y="166"/>
                  <a:pt x="72" y="166"/>
                </a:cubicBezTo>
                <a:cubicBezTo>
                  <a:pt x="73" y="166"/>
                  <a:pt x="73" y="166"/>
                  <a:pt x="73" y="166"/>
                </a:cubicBezTo>
                <a:cubicBezTo>
                  <a:pt x="76" y="166"/>
                  <a:pt x="76" y="166"/>
                  <a:pt x="76" y="166"/>
                </a:cubicBezTo>
                <a:cubicBezTo>
                  <a:pt x="80" y="168"/>
                  <a:pt x="80" y="168"/>
                  <a:pt x="80" y="168"/>
                </a:cubicBezTo>
                <a:cubicBezTo>
                  <a:pt x="82" y="169"/>
                  <a:pt x="82" y="169"/>
                  <a:pt x="82" y="169"/>
                </a:cubicBezTo>
                <a:cubicBezTo>
                  <a:pt x="82" y="170"/>
                  <a:pt x="82" y="170"/>
                  <a:pt x="82" y="170"/>
                </a:cubicBezTo>
                <a:cubicBezTo>
                  <a:pt x="82" y="172"/>
                  <a:pt x="82" y="172"/>
                  <a:pt x="82" y="172"/>
                </a:cubicBezTo>
                <a:cubicBezTo>
                  <a:pt x="80" y="176"/>
                  <a:pt x="80" y="176"/>
                  <a:pt x="80" y="176"/>
                </a:cubicBezTo>
                <a:cubicBezTo>
                  <a:pt x="80" y="179"/>
                  <a:pt x="80" y="179"/>
                  <a:pt x="80" y="179"/>
                </a:cubicBezTo>
                <a:cubicBezTo>
                  <a:pt x="82" y="182"/>
                  <a:pt x="82" y="182"/>
                  <a:pt x="82" y="182"/>
                </a:cubicBezTo>
                <a:cubicBezTo>
                  <a:pt x="85" y="179"/>
                  <a:pt x="85" y="179"/>
                  <a:pt x="85" y="179"/>
                </a:cubicBezTo>
                <a:cubicBezTo>
                  <a:pt x="86" y="178"/>
                  <a:pt x="86" y="178"/>
                  <a:pt x="86" y="178"/>
                </a:cubicBezTo>
                <a:cubicBezTo>
                  <a:pt x="87" y="176"/>
                  <a:pt x="87" y="176"/>
                  <a:pt x="87" y="176"/>
                </a:cubicBezTo>
                <a:cubicBezTo>
                  <a:pt x="89" y="175"/>
                  <a:pt x="89" y="175"/>
                  <a:pt x="89" y="175"/>
                </a:cubicBezTo>
                <a:cubicBezTo>
                  <a:pt x="90" y="175"/>
                  <a:pt x="90" y="175"/>
                  <a:pt x="90" y="175"/>
                </a:cubicBezTo>
                <a:cubicBezTo>
                  <a:pt x="92" y="175"/>
                  <a:pt x="92" y="175"/>
                  <a:pt x="92" y="175"/>
                </a:cubicBezTo>
                <a:cubicBezTo>
                  <a:pt x="95" y="175"/>
                  <a:pt x="95" y="175"/>
                  <a:pt x="95" y="175"/>
                </a:cubicBezTo>
                <a:cubicBezTo>
                  <a:pt x="98" y="175"/>
                  <a:pt x="98" y="175"/>
                  <a:pt x="98" y="175"/>
                </a:cubicBezTo>
                <a:cubicBezTo>
                  <a:pt x="103" y="176"/>
                  <a:pt x="103" y="176"/>
                  <a:pt x="103" y="176"/>
                </a:cubicBezTo>
                <a:cubicBezTo>
                  <a:pt x="109" y="180"/>
                  <a:pt x="109" y="180"/>
                  <a:pt x="109" y="180"/>
                </a:cubicBezTo>
                <a:cubicBezTo>
                  <a:pt x="113" y="185"/>
                  <a:pt x="113" y="185"/>
                  <a:pt x="113" y="185"/>
                </a:cubicBezTo>
                <a:cubicBezTo>
                  <a:pt x="114" y="185"/>
                  <a:pt x="114" y="185"/>
                  <a:pt x="114" y="185"/>
                </a:cubicBezTo>
                <a:cubicBezTo>
                  <a:pt x="115" y="186"/>
                  <a:pt x="115" y="186"/>
                  <a:pt x="115" y="186"/>
                </a:cubicBezTo>
                <a:cubicBezTo>
                  <a:pt x="118" y="188"/>
                  <a:pt x="118" y="188"/>
                  <a:pt x="118" y="188"/>
                </a:cubicBezTo>
                <a:cubicBezTo>
                  <a:pt x="119" y="188"/>
                  <a:pt x="119" y="188"/>
                  <a:pt x="119" y="188"/>
                </a:cubicBezTo>
                <a:cubicBezTo>
                  <a:pt x="122" y="188"/>
                  <a:pt x="122" y="188"/>
                  <a:pt x="122" y="188"/>
                </a:cubicBezTo>
                <a:cubicBezTo>
                  <a:pt x="112" y="137"/>
                  <a:pt x="112" y="137"/>
                  <a:pt x="112" y="137"/>
                </a:cubicBezTo>
                <a:cubicBezTo>
                  <a:pt x="136" y="130"/>
                  <a:pt x="136" y="130"/>
                  <a:pt x="136" y="130"/>
                </a:cubicBezTo>
                <a:cubicBezTo>
                  <a:pt x="138" y="129"/>
                  <a:pt x="138" y="129"/>
                  <a:pt x="138" y="129"/>
                </a:cubicBezTo>
                <a:cubicBezTo>
                  <a:pt x="138" y="127"/>
                  <a:pt x="138" y="127"/>
                  <a:pt x="138" y="127"/>
                </a:cubicBezTo>
                <a:cubicBezTo>
                  <a:pt x="139" y="126"/>
                  <a:pt x="139" y="126"/>
                  <a:pt x="139" y="126"/>
                </a:cubicBezTo>
                <a:cubicBezTo>
                  <a:pt x="141" y="126"/>
                  <a:pt x="141" y="126"/>
                  <a:pt x="141" y="126"/>
                </a:cubicBezTo>
                <a:cubicBezTo>
                  <a:pt x="145" y="125"/>
                  <a:pt x="145" y="125"/>
                  <a:pt x="145" y="125"/>
                </a:cubicBezTo>
                <a:cubicBezTo>
                  <a:pt x="145" y="126"/>
                  <a:pt x="145" y="126"/>
                  <a:pt x="145" y="126"/>
                </a:cubicBezTo>
                <a:cubicBezTo>
                  <a:pt x="143" y="126"/>
                  <a:pt x="143" y="126"/>
                  <a:pt x="143" y="126"/>
                </a:cubicBezTo>
                <a:cubicBezTo>
                  <a:pt x="143" y="127"/>
                  <a:pt x="143" y="127"/>
                  <a:pt x="143" y="127"/>
                </a:cubicBezTo>
                <a:cubicBezTo>
                  <a:pt x="146" y="127"/>
                  <a:pt x="146" y="127"/>
                  <a:pt x="146" y="127"/>
                </a:cubicBezTo>
                <a:cubicBezTo>
                  <a:pt x="148" y="129"/>
                  <a:pt x="148" y="129"/>
                  <a:pt x="148" y="129"/>
                </a:cubicBezTo>
                <a:cubicBezTo>
                  <a:pt x="148" y="127"/>
                  <a:pt x="148" y="127"/>
                  <a:pt x="148" y="127"/>
                </a:cubicBezTo>
                <a:cubicBezTo>
                  <a:pt x="148" y="125"/>
                  <a:pt x="148" y="125"/>
                  <a:pt x="148" y="125"/>
                </a:cubicBezTo>
                <a:cubicBezTo>
                  <a:pt x="146" y="122"/>
                  <a:pt x="146" y="122"/>
                  <a:pt x="146" y="122"/>
                </a:cubicBezTo>
                <a:cubicBezTo>
                  <a:pt x="145" y="120"/>
                  <a:pt x="145" y="120"/>
                  <a:pt x="145" y="120"/>
                </a:cubicBezTo>
                <a:cubicBezTo>
                  <a:pt x="148" y="122"/>
                  <a:pt x="148" y="122"/>
                  <a:pt x="148" y="122"/>
                </a:cubicBezTo>
                <a:cubicBezTo>
                  <a:pt x="149" y="122"/>
                  <a:pt x="149" y="122"/>
                  <a:pt x="149" y="122"/>
                </a:cubicBezTo>
                <a:cubicBezTo>
                  <a:pt x="149" y="123"/>
                  <a:pt x="149" y="123"/>
                  <a:pt x="149" y="123"/>
                </a:cubicBezTo>
                <a:cubicBezTo>
                  <a:pt x="153" y="123"/>
                  <a:pt x="153" y="123"/>
                  <a:pt x="153" y="123"/>
                </a:cubicBezTo>
                <a:cubicBezTo>
                  <a:pt x="155" y="125"/>
                  <a:pt x="155" y="125"/>
                  <a:pt x="155" y="125"/>
                </a:cubicBezTo>
                <a:cubicBezTo>
                  <a:pt x="153" y="125"/>
                  <a:pt x="153" y="125"/>
                  <a:pt x="153" y="125"/>
                </a:cubicBezTo>
                <a:cubicBezTo>
                  <a:pt x="152" y="125"/>
                  <a:pt x="152" y="125"/>
                  <a:pt x="152" y="125"/>
                </a:cubicBezTo>
                <a:cubicBezTo>
                  <a:pt x="153" y="126"/>
                  <a:pt x="153" y="126"/>
                  <a:pt x="153" y="126"/>
                </a:cubicBezTo>
                <a:cubicBezTo>
                  <a:pt x="156" y="129"/>
                  <a:pt x="156" y="129"/>
                  <a:pt x="156" y="129"/>
                </a:cubicBezTo>
                <a:cubicBezTo>
                  <a:pt x="153" y="129"/>
                  <a:pt x="153" y="129"/>
                  <a:pt x="153" y="129"/>
                </a:cubicBezTo>
                <a:cubicBezTo>
                  <a:pt x="151" y="129"/>
                  <a:pt x="151" y="129"/>
                  <a:pt x="151" y="129"/>
                </a:cubicBezTo>
                <a:cubicBezTo>
                  <a:pt x="149" y="129"/>
                  <a:pt x="149" y="129"/>
                  <a:pt x="149" y="129"/>
                </a:cubicBezTo>
                <a:cubicBezTo>
                  <a:pt x="152" y="130"/>
                  <a:pt x="152" y="130"/>
                  <a:pt x="152" y="130"/>
                </a:cubicBezTo>
                <a:cubicBezTo>
                  <a:pt x="155" y="130"/>
                  <a:pt x="155" y="130"/>
                  <a:pt x="155" y="130"/>
                </a:cubicBezTo>
                <a:cubicBezTo>
                  <a:pt x="158" y="130"/>
                  <a:pt x="158" y="130"/>
                  <a:pt x="158" y="130"/>
                </a:cubicBezTo>
                <a:cubicBezTo>
                  <a:pt x="158" y="133"/>
                  <a:pt x="158" y="133"/>
                  <a:pt x="158" y="133"/>
                </a:cubicBezTo>
                <a:cubicBezTo>
                  <a:pt x="158" y="135"/>
                  <a:pt x="158" y="135"/>
                  <a:pt x="158" y="135"/>
                </a:cubicBezTo>
                <a:cubicBezTo>
                  <a:pt x="158" y="136"/>
                  <a:pt x="158" y="136"/>
                  <a:pt x="158" y="136"/>
                </a:cubicBezTo>
                <a:cubicBezTo>
                  <a:pt x="159" y="137"/>
                  <a:pt x="159" y="137"/>
                  <a:pt x="159" y="137"/>
                </a:cubicBezTo>
                <a:cubicBezTo>
                  <a:pt x="162" y="142"/>
                  <a:pt x="162" y="142"/>
                  <a:pt x="162" y="142"/>
                </a:cubicBezTo>
                <a:cubicBezTo>
                  <a:pt x="163" y="142"/>
                  <a:pt x="163" y="142"/>
                  <a:pt x="163" y="142"/>
                </a:cubicBezTo>
                <a:cubicBezTo>
                  <a:pt x="162" y="143"/>
                  <a:pt x="162" y="143"/>
                  <a:pt x="162" y="143"/>
                </a:cubicBezTo>
                <a:cubicBezTo>
                  <a:pt x="163" y="144"/>
                  <a:pt x="163" y="144"/>
                  <a:pt x="163" y="144"/>
                </a:cubicBezTo>
                <a:cubicBezTo>
                  <a:pt x="168" y="146"/>
                  <a:pt x="168" y="146"/>
                  <a:pt x="168" y="146"/>
                </a:cubicBezTo>
                <a:cubicBezTo>
                  <a:pt x="176" y="155"/>
                  <a:pt x="176" y="155"/>
                  <a:pt x="176" y="155"/>
                </a:cubicBezTo>
                <a:cubicBezTo>
                  <a:pt x="178" y="155"/>
                  <a:pt x="178" y="155"/>
                  <a:pt x="178" y="155"/>
                </a:cubicBezTo>
                <a:cubicBezTo>
                  <a:pt x="179" y="157"/>
                  <a:pt x="179" y="157"/>
                  <a:pt x="179" y="157"/>
                </a:cubicBezTo>
                <a:cubicBezTo>
                  <a:pt x="182" y="157"/>
                  <a:pt x="182" y="157"/>
                  <a:pt x="182" y="157"/>
                </a:cubicBezTo>
                <a:cubicBezTo>
                  <a:pt x="185" y="157"/>
                  <a:pt x="185" y="157"/>
                  <a:pt x="185" y="157"/>
                </a:cubicBezTo>
                <a:cubicBezTo>
                  <a:pt x="188" y="157"/>
                  <a:pt x="188" y="157"/>
                  <a:pt x="188" y="157"/>
                </a:cubicBezTo>
                <a:cubicBezTo>
                  <a:pt x="192" y="156"/>
                  <a:pt x="192" y="156"/>
                  <a:pt x="192" y="156"/>
                </a:cubicBezTo>
                <a:cubicBezTo>
                  <a:pt x="199" y="157"/>
                  <a:pt x="199" y="157"/>
                  <a:pt x="199" y="157"/>
                </a:cubicBezTo>
                <a:cubicBezTo>
                  <a:pt x="204" y="157"/>
                  <a:pt x="204" y="157"/>
                  <a:pt x="204" y="157"/>
                </a:cubicBezTo>
                <a:cubicBezTo>
                  <a:pt x="208" y="157"/>
                  <a:pt x="208" y="157"/>
                  <a:pt x="208" y="157"/>
                </a:cubicBezTo>
                <a:cubicBezTo>
                  <a:pt x="211" y="156"/>
                  <a:pt x="211" y="156"/>
                  <a:pt x="211" y="156"/>
                </a:cubicBezTo>
                <a:cubicBezTo>
                  <a:pt x="212" y="155"/>
                  <a:pt x="212" y="155"/>
                  <a:pt x="212" y="155"/>
                </a:cubicBezTo>
                <a:cubicBezTo>
                  <a:pt x="215" y="157"/>
                  <a:pt x="215" y="157"/>
                  <a:pt x="215" y="157"/>
                </a:cubicBezTo>
                <a:cubicBezTo>
                  <a:pt x="217" y="158"/>
                  <a:pt x="217" y="158"/>
                  <a:pt x="217" y="158"/>
                </a:cubicBezTo>
                <a:cubicBezTo>
                  <a:pt x="219" y="160"/>
                  <a:pt x="219" y="160"/>
                  <a:pt x="219" y="160"/>
                </a:cubicBezTo>
                <a:cubicBezTo>
                  <a:pt x="221" y="162"/>
                  <a:pt x="221" y="162"/>
                  <a:pt x="221" y="162"/>
                </a:cubicBezTo>
                <a:cubicBezTo>
                  <a:pt x="224" y="165"/>
                  <a:pt x="224" y="165"/>
                  <a:pt x="224" y="165"/>
                </a:cubicBezTo>
                <a:cubicBezTo>
                  <a:pt x="225" y="166"/>
                  <a:pt x="225" y="166"/>
                  <a:pt x="225" y="166"/>
                </a:cubicBezTo>
                <a:cubicBezTo>
                  <a:pt x="228" y="165"/>
                  <a:pt x="228" y="165"/>
                  <a:pt x="228" y="165"/>
                </a:cubicBezTo>
                <a:cubicBezTo>
                  <a:pt x="228" y="172"/>
                  <a:pt x="228" y="172"/>
                  <a:pt x="228" y="172"/>
                </a:cubicBezTo>
                <a:cubicBezTo>
                  <a:pt x="229" y="176"/>
                  <a:pt x="229" y="176"/>
                  <a:pt x="229" y="176"/>
                </a:cubicBezTo>
                <a:cubicBezTo>
                  <a:pt x="231" y="178"/>
                  <a:pt x="231" y="178"/>
                  <a:pt x="231" y="178"/>
                </a:cubicBezTo>
                <a:cubicBezTo>
                  <a:pt x="234" y="179"/>
                  <a:pt x="234" y="179"/>
                  <a:pt x="234" y="179"/>
                </a:cubicBezTo>
                <a:cubicBezTo>
                  <a:pt x="235" y="179"/>
                  <a:pt x="235" y="179"/>
                  <a:pt x="235" y="179"/>
                </a:cubicBezTo>
                <a:cubicBezTo>
                  <a:pt x="237" y="180"/>
                  <a:pt x="237" y="180"/>
                  <a:pt x="237" y="180"/>
                </a:cubicBezTo>
                <a:cubicBezTo>
                  <a:pt x="239" y="189"/>
                  <a:pt x="239" y="189"/>
                  <a:pt x="239" y="189"/>
                </a:cubicBezTo>
                <a:cubicBezTo>
                  <a:pt x="242" y="190"/>
                  <a:pt x="242" y="190"/>
                  <a:pt x="242" y="190"/>
                </a:cubicBezTo>
                <a:cubicBezTo>
                  <a:pt x="245" y="190"/>
                  <a:pt x="245" y="190"/>
                  <a:pt x="245" y="190"/>
                </a:cubicBezTo>
                <a:cubicBezTo>
                  <a:pt x="247" y="190"/>
                  <a:pt x="247" y="190"/>
                  <a:pt x="247" y="190"/>
                </a:cubicBezTo>
                <a:cubicBezTo>
                  <a:pt x="254" y="189"/>
                  <a:pt x="254" y="189"/>
                  <a:pt x="254" y="189"/>
                </a:cubicBezTo>
                <a:cubicBezTo>
                  <a:pt x="257" y="190"/>
                  <a:pt x="257" y="190"/>
                  <a:pt x="257" y="190"/>
                </a:cubicBezTo>
                <a:cubicBezTo>
                  <a:pt x="257" y="193"/>
                  <a:pt x="257" y="193"/>
                  <a:pt x="257" y="193"/>
                </a:cubicBezTo>
                <a:cubicBezTo>
                  <a:pt x="258" y="195"/>
                  <a:pt x="258" y="195"/>
                  <a:pt x="258" y="195"/>
                </a:cubicBezTo>
                <a:cubicBezTo>
                  <a:pt x="259" y="196"/>
                  <a:pt x="259" y="196"/>
                  <a:pt x="259" y="196"/>
                </a:cubicBezTo>
                <a:cubicBezTo>
                  <a:pt x="264" y="198"/>
                  <a:pt x="264" y="198"/>
                  <a:pt x="264" y="198"/>
                </a:cubicBezTo>
                <a:cubicBezTo>
                  <a:pt x="262" y="195"/>
                  <a:pt x="262" y="195"/>
                  <a:pt x="262" y="195"/>
                </a:cubicBezTo>
                <a:cubicBezTo>
                  <a:pt x="262" y="193"/>
                  <a:pt x="262" y="193"/>
                  <a:pt x="262" y="193"/>
                </a:cubicBezTo>
                <a:cubicBezTo>
                  <a:pt x="264" y="190"/>
                  <a:pt x="264" y="190"/>
                  <a:pt x="264" y="190"/>
                </a:cubicBezTo>
                <a:cubicBezTo>
                  <a:pt x="267" y="189"/>
                  <a:pt x="267" y="189"/>
                  <a:pt x="267" y="189"/>
                </a:cubicBezTo>
                <a:cubicBezTo>
                  <a:pt x="267" y="188"/>
                  <a:pt x="267" y="188"/>
                  <a:pt x="267" y="188"/>
                </a:cubicBezTo>
                <a:cubicBezTo>
                  <a:pt x="267" y="186"/>
                  <a:pt x="267" y="186"/>
                  <a:pt x="267" y="186"/>
                </a:cubicBezTo>
                <a:cubicBezTo>
                  <a:pt x="270" y="185"/>
                  <a:pt x="270" y="185"/>
                  <a:pt x="270" y="185"/>
                </a:cubicBezTo>
                <a:cubicBezTo>
                  <a:pt x="274" y="182"/>
                  <a:pt x="274" y="182"/>
                  <a:pt x="274" y="182"/>
                </a:cubicBezTo>
                <a:cubicBezTo>
                  <a:pt x="277" y="180"/>
                  <a:pt x="277" y="180"/>
                  <a:pt x="277" y="180"/>
                </a:cubicBezTo>
                <a:cubicBezTo>
                  <a:pt x="277" y="179"/>
                  <a:pt x="277" y="179"/>
                  <a:pt x="277" y="179"/>
                </a:cubicBezTo>
                <a:cubicBezTo>
                  <a:pt x="278" y="178"/>
                  <a:pt x="278" y="178"/>
                  <a:pt x="278" y="178"/>
                </a:cubicBezTo>
                <a:cubicBezTo>
                  <a:pt x="280" y="178"/>
                  <a:pt x="280" y="178"/>
                  <a:pt x="280" y="178"/>
                </a:cubicBezTo>
                <a:cubicBezTo>
                  <a:pt x="281" y="178"/>
                  <a:pt x="281" y="178"/>
                  <a:pt x="281" y="178"/>
                </a:cubicBezTo>
                <a:cubicBezTo>
                  <a:pt x="282" y="176"/>
                  <a:pt x="282" y="176"/>
                  <a:pt x="282" y="176"/>
                </a:cubicBezTo>
                <a:cubicBezTo>
                  <a:pt x="285" y="175"/>
                  <a:pt x="285" y="175"/>
                  <a:pt x="285" y="175"/>
                </a:cubicBezTo>
                <a:cubicBezTo>
                  <a:pt x="282" y="173"/>
                  <a:pt x="282" y="173"/>
                  <a:pt x="282" y="173"/>
                </a:cubicBezTo>
                <a:cubicBezTo>
                  <a:pt x="284" y="172"/>
                  <a:pt x="284" y="172"/>
                  <a:pt x="284" y="172"/>
                </a:cubicBezTo>
                <a:cubicBezTo>
                  <a:pt x="285" y="169"/>
                  <a:pt x="285" y="169"/>
                  <a:pt x="285" y="169"/>
                </a:cubicBezTo>
                <a:cubicBezTo>
                  <a:pt x="291" y="168"/>
                  <a:pt x="291" y="168"/>
                  <a:pt x="291" y="168"/>
                </a:cubicBezTo>
                <a:cubicBezTo>
                  <a:pt x="292" y="168"/>
                  <a:pt x="292" y="168"/>
                  <a:pt x="292" y="168"/>
                </a:cubicBezTo>
                <a:cubicBezTo>
                  <a:pt x="295" y="168"/>
                  <a:pt x="295" y="168"/>
                  <a:pt x="295" y="168"/>
                </a:cubicBezTo>
                <a:cubicBezTo>
                  <a:pt x="297" y="168"/>
                  <a:pt x="297" y="168"/>
                  <a:pt x="297" y="168"/>
                </a:cubicBezTo>
                <a:cubicBezTo>
                  <a:pt x="301" y="169"/>
                  <a:pt x="301" y="169"/>
                  <a:pt x="301" y="169"/>
                </a:cubicBezTo>
                <a:cubicBezTo>
                  <a:pt x="304" y="170"/>
                  <a:pt x="304" y="170"/>
                  <a:pt x="304" y="170"/>
                </a:cubicBezTo>
                <a:cubicBezTo>
                  <a:pt x="307" y="172"/>
                  <a:pt x="307" y="172"/>
                  <a:pt x="307" y="172"/>
                </a:cubicBezTo>
                <a:cubicBezTo>
                  <a:pt x="308" y="172"/>
                  <a:pt x="308" y="172"/>
                  <a:pt x="308" y="172"/>
                </a:cubicBezTo>
                <a:cubicBezTo>
                  <a:pt x="310" y="172"/>
                  <a:pt x="310" y="172"/>
                  <a:pt x="310" y="172"/>
                </a:cubicBezTo>
                <a:cubicBezTo>
                  <a:pt x="311" y="172"/>
                  <a:pt x="311" y="172"/>
                  <a:pt x="311" y="172"/>
                </a:cubicBezTo>
                <a:cubicBezTo>
                  <a:pt x="310" y="168"/>
                  <a:pt x="310" y="168"/>
                  <a:pt x="310" y="168"/>
                </a:cubicBezTo>
                <a:cubicBezTo>
                  <a:pt x="310" y="166"/>
                  <a:pt x="310" y="166"/>
                  <a:pt x="310" y="166"/>
                </a:cubicBezTo>
                <a:cubicBezTo>
                  <a:pt x="311" y="163"/>
                  <a:pt x="311" y="163"/>
                  <a:pt x="311" y="163"/>
                </a:cubicBezTo>
                <a:cubicBezTo>
                  <a:pt x="314" y="163"/>
                  <a:pt x="314" y="163"/>
                  <a:pt x="314" y="163"/>
                </a:cubicBezTo>
                <a:cubicBezTo>
                  <a:pt x="315" y="162"/>
                  <a:pt x="315" y="162"/>
                  <a:pt x="315" y="162"/>
                </a:cubicBezTo>
                <a:cubicBezTo>
                  <a:pt x="325" y="166"/>
                  <a:pt x="325" y="166"/>
                  <a:pt x="325" y="166"/>
                </a:cubicBezTo>
                <a:cubicBezTo>
                  <a:pt x="331" y="168"/>
                  <a:pt x="331" y="168"/>
                  <a:pt x="331" y="168"/>
                </a:cubicBezTo>
                <a:cubicBezTo>
                  <a:pt x="333" y="168"/>
                  <a:pt x="333" y="168"/>
                  <a:pt x="333" y="168"/>
                </a:cubicBezTo>
                <a:cubicBezTo>
                  <a:pt x="334" y="168"/>
                  <a:pt x="334" y="168"/>
                  <a:pt x="334" y="168"/>
                </a:cubicBezTo>
                <a:cubicBezTo>
                  <a:pt x="334" y="166"/>
                  <a:pt x="334" y="166"/>
                  <a:pt x="334" y="166"/>
                </a:cubicBezTo>
                <a:cubicBezTo>
                  <a:pt x="335" y="166"/>
                  <a:pt x="335" y="166"/>
                  <a:pt x="335" y="166"/>
                </a:cubicBezTo>
                <a:cubicBezTo>
                  <a:pt x="338" y="166"/>
                  <a:pt x="338" y="166"/>
                  <a:pt x="338" y="166"/>
                </a:cubicBezTo>
                <a:cubicBezTo>
                  <a:pt x="341" y="166"/>
                  <a:pt x="341" y="166"/>
                  <a:pt x="341" y="166"/>
                </a:cubicBezTo>
                <a:cubicBezTo>
                  <a:pt x="343" y="166"/>
                  <a:pt x="343" y="166"/>
                  <a:pt x="343" y="166"/>
                </a:cubicBezTo>
                <a:cubicBezTo>
                  <a:pt x="348" y="166"/>
                  <a:pt x="348" y="166"/>
                  <a:pt x="348" y="166"/>
                </a:cubicBezTo>
                <a:cubicBezTo>
                  <a:pt x="350" y="166"/>
                  <a:pt x="350" y="166"/>
                  <a:pt x="350" y="166"/>
                </a:cubicBezTo>
                <a:cubicBezTo>
                  <a:pt x="351" y="166"/>
                  <a:pt x="351" y="166"/>
                  <a:pt x="351" y="166"/>
                </a:cubicBezTo>
                <a:cubicBezTo>
                  <a:pt x="354" y="166"/>
                  <a:pt x="354" y="166"/>
                  <a:pt x="354" y="166"/>
                </a:cubicBezTo>
                <a:cubicBezTo>
                  <a:pt x="356" y="166"/>
                  <a:pt x="356" y="166"/>
                  <a:pt x="356" y="166"/>
                </a:cubicBezTo>
                <a:cubicBezTo>
                  <a:pt x="357" y="166"/>
                  <a:pt x="357" y="166"/>
                  <a:pt x="357" y="166"/>
                </a:cubicBezTo>
                <a:cubicBezTo>
                  <a:pt x="363" y="166"/>
                  <a:pt x="363" y="166"/>
                  <a:pt x="363" y="166"/>
                </a:cubicBezTo>
                <a:cubicBezTo>
                  <a:pt x="368" y="168"/>
                  <a:pt x="368" y="168"/>
                  <a:pt x="368" y="168"/>
                </a:cubicBezTo>
                <a:cubicBezTo>
                  <a:pt x="373" y="169"/>
                  <a:pt x="373" y="169"/>
                  <a:pt x="373" y="169"/>
                </a:cubicBezTo>
                <a:cubicBezTo>
                  <a:pt x="374" y="170"/>
                  <a:pt x="374" y="170"/>
                  <a:pt x="374" y="170"/>
                </a:cubicBezTo>
                <a:cubicBezTo>
                  <a:pt x="376" y="172"/>
                  <a:pt x="376" y="172"/>
                  <a:pt x="376" y="172"/>
                </a:cubicBezTo>
                <a:cubicBezTo>
                  <a:pt x="377" y="172"/>
                  <a:pt x="377" y="172"/>
                  <a:pt x="377" y="172"/>
                </a:cubicBezTo>
                <a:cubicBezTo>
                  <a:pt x="378" y="172"/>
                  <a:pt x="378" y="172"/>
                  <a:pt x="378" y="172"/>
                </a:cubicBezTo>
                <a:cubicBezTo>
                  <a:pt x="383" y="173"/>
                  <a:pt x="383" y="173"/>
                  <a:pt x="383" y="173"/>
                </a:cubicBezTo>
                <a:cubicBezTo>
                  <a:pt x="383" y="174"/>
                  <a:pt x="383" y="174"/>
                  <a:pt x="383" y="174"/>
                </a:cubicBezTo>
                <a:cubicBezTo>
                  <a:pt x="386" y="178"/>
                  <a:pt x="386" y="178"/>
                  <a:pt x="386" y="178"/>
                </a:cubicBezTo>
                <a:cubicBezTo>
                  <a:pt x="386" y="173"/>
                  <a:pt x="386" y="173"/>
                  <a:pt x="386" y="173"/>
                </a:cubicBezTo>
                <a:cubicBezTo>
                  <a:pt x="384" y="170"/>
                  <a:pt x="384" y="170"/>
                  <a:pt x="384" y="170"/>
                </a:cubicBezTo>
                <a:cubicBezTo>
                  <a:pt x="383" y="169"/>
                  <a:pt x="383" y="169"/>
                  <a:pt x="383" y="169"/>
                </a:cubicBezTo>
                <a:cubicBezTo>
                  <a:pt x="384" y="168"/>
                  <a:pt x="384" y="168"/>
                  <a:pt x="384" y="168"/>
                </a:cubicBezTo>
                <a:cubicBezTo>
                  <a:pt x="387" y="166"/>
                  <a:pt x="387" y="166"/>
                  <a:pt x="387" y="166"/>
                </a:cubicBezTo>
                <a:cubicBezTo>
                  <a:pt x="384" y="165"/>
                  <a:pt x="384" y="165"/>
                  <a:pt x="384" y="165"/>
                </a:cubicBezTo>
                <a:cubicBezTo>
                  <a:pt x="386" y="163"/>
                  <a:pt x="386" y="163"/>
                  <a:pt x="386" y="163"/>
                </a:cubicBezTo>
                <a:cubicBezTo>
                  <a:pt x="387" y="163"/>
                  <a:pt x="387" y="163"/>
                  <a:pt x="387" y="163"/>
                </a:cubicBezTo>
                <a:cubicBezTo>
                  <a:pt x="389" y="162"/>
                  <a:pt x="389" y="162"/>
                  <a:pt x="389" y="162"/>
                </a:cubicBezTo>
                <a:cubicBezTo>
                  <a:pt x="387" y="162"/>
                  <a:pt x="387" y="162"/>
                  <a:pt x="387" y="162"/>
                </a:cubicBezTo>
                <a:cubicBezTo>
                  <a:pt x="386" y="159"/>
                  <a:pt x="386" y="159"/>
                  <a:pt x="386" y="159"/>
                </a:cubicBezTo>
                <a:cubicBezTo>
                  <a:pt x="384" y="156"/>
                  <a:pt x="384" y="156"/>
                  <a:pt x="384" y="156"/>
                </a:cubicBezTo>
                <a:cubicBezTo>
                  <a:pt x="383" y="153"/>
                  <a:pt x="383" y="153"/>
                  <a:pt x="383" y="153"/>
                </a:cubicBezTo>
                <a:cubicBezTo>
                  <a:pt x="380" y="149"/>
                  <a:pt x="380" y="149"/>
                  <a:pt x="380" y="149"/>
                </a:cubicBezTo>
                <a:cubicBezTo>
                  <a:pt x="378" y="146"/>
                  <a:pt x="378" y="146"/>
                  <a:pt x="378" y="146"/>
                </a:cubicBezTo>
                <a:cubicBezTo>
                  <a:pt x="377" y="142"/>
                  <a:pt x="377" y="142"/>
                  <a:pt x="377" y="142"/>
                </a:cubicBezTo>
                <a:cubicBezTo>
                  <a:pt x="377" y="140"/>
                  <a:pt x="377" y="140"/>
                  <a:pt x="377" y="140"/>
                </a:cubicBezTo>
                <a:cubicBezTo>
                  <a:pt x="374" y="140"/>
                  <a:pt x="374" y="140"/>
                  <a:pt x="374" y="140"/>
                </a:cubicBezTo>
                <a:cubicBezTo>
                  <a:pt x="371" y="140"/>
                  <a:pt x="371" y="140"/>
                  <a:pt x="371" y="140"/>
                </a:cubicBezTo>
                <a:cubicBezTo>
                  <a:pt x="371" y="139"/>
                  <a:pt x="371" y="139"/>
                  <a:pt x="371" y="139"/>
                </a:cubicBezTo>
                <a:cubicBezTo>
                  <a:pt x="373" y="137"/>
                  <a:pt x="373" y="137"/>
                  <a:pt x="373" y="137"/>
                </a:cubicBezTo>
                <a:cubicBezTo>
                  <a:pt x="374" y="137"/>
                  <a:pt x="374" y="137"/>
                  <a:pt x="374" y="137"/>
                </a:cubicBezTo>
                <a:cubicBezTo>
                  <a:pt x="380" y="136"/>
                  <a:pt x="380" y="136"/>
                  <a:pt x="380" y="136"/>
                </a:cubicBezTo>
                <a:cubicBezTo>
                  <a:pt x="386" y="135"/>
                  <a:pt x="386" y="135"/>
                  <a:pt x="386" y="135"/>
                </a:cubicBezTo>
                <a:cubicBezTo>
                  <a:pt x="389" y="135"/>
                  <a:pt x="389" y="135"/>
                  <a:pt x="389" y="135"/>
                </a:cubicBezTo>
                <a:cubicBezTo>
                  <a:pt x="391" y="136"/>
                  <a:pt x="391" y="136"/>
                  <a:pt x="391" y="136"/>
                </a:cubicBezTo>
                <a:cubicBezTo>
                  <a:pt x="393" y="136"/>
                  <a:pt x="393" y="136"/>
                  <a:pt x="393" y="136"/>
                </a:cubicBezTo>
                <a:cubicBezTo>
                  <a:pt x="396" y="136"/>
                  <a:pt x="396" y="136"/>
                  <a:pt x="396" y="136"/>
                </a:cubicBezTo>
                <a:cubicBezTo>
                  <a:pt x="397" y="136"/>
                  <a:pt x="397" y="136"/>
                  <a:pt x="397" y="136"/>
                </a:cubicBezTo>
                <a:cubicBezTo>
                  <a:pt x="399" y="135"/>
                  <a:pt x="399" y="135"/>
                  <a:pt x="399" y="135"/>
                </a:cubicBezTo>
                <a:cubicBezTo>
                  <a:pt x="397" y="133"/>
                  <a:pt x="397" y="133"/>
                  <a:pt x="397" y="133"/>
                </a:cubicBezTo>
                <a:cubicBezTo>
                  <a:pt x="396" y="132"/>
                  <a:pt x="396" y="132"/>
                  <a:pt x="396" y="132"/>
                </a:cubicBezTo>
                <a:cubicBezTo>
                  <a:pt x="394" y="130"/>
                  <a:pt x="394" y="130"/>
                  <a:pt x="394" y="130"/>
                </a:cubicBezTo>
                <a:cubicBezTo>
                  <a:pt x="393" y="129"/>
                  <a:pt x="393" y="129"/>
                  <a:pt x="393" y="129"/>
                </a:cubicBezTo>
                <a:cubicBezTo>
                  <a:pt x="393" y="123"/>
                  <a:pt x="393" y="123"/>
                  <a:pt x="393" y="123"/>
                </a:cubicBezTo>
                <a:cubicBezTo>
                  <a:pt x="393" y="117"/>
                  <a:pt x="393" y="117"/>
                  <a:pt x="393" y="117"/>
                </a:cubicBezTo>
                <a:cubicBezTo>
                  <a:pt x="394" y="114"/>
                  <a:pt x="394" y="114"/>
                  <a:pt x="394" y="114"/>
                </a:cubicBezTo>
                <a:cubicBezTo>
                  <a:pt x="394" y="112"/>
                  <a:pt x="394" y="112"/>
                  <a:pt x="394" y="112"/>
                </a:cubicBezTo>
                <a:cubicBezTo>
                  <a:pt x="394" y="109"/>
                  <a:pt x="394" y="109"/>
                  <a:pt x="394" y="109"/>
                </a:cubicBezTo>
                <a:cubicBezTo>
                  <a:pt x="396" y="109"/>
                  <a:pt x="396" y="109"/>
                  <a:pt x="396" y="109"/>
                </a:cubicBezTo>
                <a:cubicBezTo>
                  <a:pt x="400" y="110"/>
                  <a:pt x="400" y="110"/>
                  <a:pt x="400" y="110"/>
                </a:cubicBezTo>
                <a:cubicBezTo>
                  <a:pt x="406" y="112"/>
                  <a:pt x="406" y="112"/>
                  <a:pt x="406" y="112"/>
                </a:cubicBezTo>
                <a:cubicBezTo>
                  <a:pt x="410" y="112"/>
                  <a:pt x="410" y="112"/>
                  <a:pt x="410" y="112"/>
                </a:cubicBezTo>
                <a:cubicBezTo>
                  <a:pt x="413" y="112"/>
                  <a:pt x="413" y="112"/>
                  <a:pt x="413" y="112"/>
                </a:cubicBezTo>
                <a:cubicBezTo>
                  <a:pt x="414" y="113"/>
                  <a:pt x="414" y="113"/>
                  <a:pt x="414" y="113"/>
                </a:cubicBezTo>
                <a:cubicBezTo>
                  <a:pt x="417" y="112"/>
                  <a:pt x="417" y="112"/>
                  <a:pt x="417" y="112"/>
                </a:cubicBezTo>
                <a:cubicBezTo>
                  <a:pt x="420" y="110"/>
                  <a:pt x="420" y="110"/>
                  <a:pt x="420" y="110"/>
                </a:cubicBezTo>
                <a:cubicBezTo>
                  <a:pt x="421" y="109"/>
                  <a:pt x="421" y="109"/>
                  <a:pt x="421" y="109"/>
                </a:cubicBezTo>
                <a:cubicBezTo>
                  <a:pt x="420" y="106"/>
                  <a:pt x="420" y="106"/>
                  <a:pt x="420" y="106"/>
                </a:cubicBezTo>
                <a:cubicBezTo>
                  <a:pt x="417" y="100"/>
                  <a:pt x="417" y="100"/>
                  <a:pt x="417" y="100"/>
                </a:cubicBezTo>
                <a:cubicBezTo>
                  <a:pt x="416" y="97"/>
                  <a:pt x="416" y="97"/>
                  <a:pt x="416" y="97"/>
                </a:cubicBezTo>
                <a:cubicBezTo>
                  <a:pt x="416" y="94"/>
                  <a:pt x="416" y="94"/>
                  <a:pt x="416" y="94"/>
                </a:cubicBezTo>
                <a:cubicBezTo>
                  <a:pt x="417" y="93"/>
                  <a:pt x="417" y="93"/>
                  <a:pt x="417" y="93"/>
                </a:cubicBezTo>
                <a:cubicBezTo>
                  <a:pt x="419" y="92"/>
                  <a:pt x="419" y="92"/>
                  <a:pt x="419" y="92"/>
                </a:cubicBezTo>
                <a:cubicBezTo>
                  <a:pt x="421" y="92"/>
                  <a:pt x="421" y="92"/>
                  <a:pt x="421" y="92"/>
                </a:cubicBezTo>
                <a:cubicBezTo>
                  <a:pt x="424" y="89"/>
                  <a:pt x="424" y="89"/>
                  <a:pt x="424" y="89"/>
                </a:cubicBezTo>
                <a:cubicBezTo>
                  <a:pt x="424" y="86"/>
                  <a:pt x="424" y="86"/>
                  <a:pt x="424" y="86"/>
                </a:cubicBezTo>
                <a:cubicBezTo>
                  <a:pt x="423" y="84"/>
                  <a:pt x="423" y="84"/>
                  <a:pt x="423" y="84"/>
                </a:cubicBezTo>
                <a:cubicBezTo>
                  <a:pt x="424" y="83"/>
                  <a:pt x="424" y="83"/>
                  <a:pt x="424" y="83"/>
                </a:cubicBezTo>
                <a:lnTo>
                  <a:pt x="429" y="8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83" name="Title 5282"/>
          <p:cNvSpPr>
            <a:spLocks noGrp="1"/>
          </p:cNvSpPr>
          <p:nvPr>
            <p:ph type="title"/>
          </p:nvPr>
        </p:nvSpPr>
        <p:spPr/>
        <p:txBody>
          <a:bodyPr/>
          <a:lstStyle/>
          <a:p>
            <a:r>
              <a:rPr lang="en-US" dirty="0" smtClean="0"/>
              <a:t>Track record</a:t>
            </a:r>
            <a:endParaRPr lang="en-US" dirty="0"/>
          </a:p>
        </p:txBody>
      </p:sp>
      <p:sp>
        <p:nvSpPr>
          <p:cNvPr id="193" name="Content Placeholder 9"/>
          <p:cNvSpPr>
            <a:spLocks noGrp="1"/>
          </p:cNvSpPr>
          <p:nvPr>
            <p:ph idx="1"/>
          </p:nvPr>
        </p:nvSpPr>
        <p:spPr/>
        <p:txBody>
          <a:bodyPr>
            <a:normAutofit/>
          </a:bodyPr>
          <a:lstStyle/>
          <a:p>
            <a:pPr>
              <a:lnSpc>
                <a:spcPct val="110000"/>
              </a:lnSpc>
              <a:spcBef>
                <a:spcPts val="600"/>
              </a:spcBef>
              <a:spcAft>
                <a:spcPts val="600"/>
              </a:spcAft>
              <a:buClr>
                <a:srgbClr val="FFCC66"/>
              </a:buClr>
            </a:pPr>
            <a:r>
              <a:rPr lang="en-GB" dirty="0" smtClean="0"/>
              <a:t>Over 300 </a:t>
            </a:r>
            <a:r>
              <a:rPr lang="en-GB" dirty="0"/>
              <a:t>networks and associations, </a:t>
            </a:r>
            <a:r>
              <a:rPr lang="en-GB" dirty="0" smtClean="0"/>
              <a:t>NGOs</a:t>
            </a:r>
            <a:r>
              <a:rPr lang="en-GB" dirty="0"/>
              <a:t>, community-based organisations, research </a:t>
            </a:r>
            <a:r>
              <a:rPr lang="en-GB" dirty="0" smtClean="0"/>
              <a:t>institutes, </a:t>
            </a:r>
            <a:r>
              <a:rPr lang="en-GB" dirty="0"/>
              <a:t>and government agencies on all seven continents.</a:t>
            </a:r>
          </a:p>
          <a:p>
            <a:pPr>
              <a:lnSpc>
                <a:spcPct val="110000"/>
              </a:lnSpc>
              <a:spcBef>
                <a:spcPts val="600"/>
              </a:spcBef>
              <a:spcAft>
                <a:spcPts val="600"/>
              </a:spcAft>
              <a:buClr>
                <a:srgbClr val="FFCC66"/>
              </a:buClr>
            </a:pPr>
            <a:r>
              <a:rPr lang="en-GB" dirty="0"/>
              <a:t>Identifying and reporting </a:t>
            </a:r>
            <a:r>
              <a:rPr lang="en-GB" dirty="0" smtClean="0"/>
              <a:t>almost 3,000 </a:t>
            </a:r>
            <a:r>
              <a:rPr lang="en-GB" dirty="0"/>
              <a:t>changes they have influenced. </a:t>
            </a:r>
          </a:p>
          <a:p>
            <a:pPr>
              <a:lnSpc>
                <a:spcPct val="110000"/>
              </a:lnSpc>
              <a:spcBef>
                <a:spcPts val="600"/>
              </a:spcBef>
              <a:spcAft>
                <a:spcPts val="600"/>
              </a:spcAft>
              <a:buClr>
                <a:srgbClr val="FFCC66"/>
              </a:buClr>
              <a:defRPr/>
            </a:pPr>
            <a:endParaRPr lang="en-GB" dirty="0" smtClean="0"/>
          </a:p>
        </p:txBody>
      </p:sp>
      <p:sp>
        <p:nvSpPr>
          <p:cNvPr id="2" name="Footer Placeholder 1"/>
          <p:cNvSpPr>
            <a:spLocks noGrp="1"/>
          </p:cNvSpPr>
          <p:nvPr>
            <p:ph type="ftr" sz="quarter" idx="11"/>
          </p:nvPr>
        </p:nvSpPr>
        <p:spPr/>
        <p:txBody>
          <a:bodyPr/>
          <a:lstStyle/>
          <a:p>
            <a:pPr>
              <a:defRPr/>
            </a:pPr>
            <a:r>
              <a:rPr lang="es-ES" smtClean="0"/>
              <a:t>Ricardo.Wilson-Grau@inter.nl.net</a:t>
            </a:r>
            <a:endParaRPr lang="es-ES"/>
          </a:p>
        </p:txBody>
      </p:sp>
    </p:spTree>
    <p:extLst>
      <p:ext uri="{BB962C8B-B14F-4D97-AF65-F5344CB8AC3E}">
        <p14:creationId xmlns:p14="http://schemas.microsoft.com/office/powerpoint/2010/main" val="413201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93">
                                            <p:txEl>
                                              <p:pRg st="0" end="0"/>
                                            </p:txEl>
                                          </p:spTgt>
                                        </p:tgtEl>
                                        <p:attrNameLst>
                                          <p:attrName>style.visibility</p:attrName>
                                        </p:attrNameLst>
                                      </p:cBhvr>
                                      <p:to>
                                        <p:strVal val="visible"/>
                                      </p:to>
                                    </p:set>
                                    <p:animEffect transition="in" filter="checkerboard(across)">
                                      <p:cBhvr>
                                        <p:cTn id="7" dur="500"/>
                                        <p:tgtEl>
                                          <p:spTgt spid="193">
                                            <p:txEl>
                                              <p:pRg st="0" end="0"/>
                                            </p:txEl>
                                          </p:spTgt>
                                        </p:tgtEl>
                                      </p:cBhvr>
                                    </p:animEffect>
                                  </p:childTnLst>
                                </p:cTn>
                              </p:par>
                              <p:par>
                                <p:cTn id="8" presetID="1" presetClass="entr" presetSubtype="0" fill="hold" grpId="0" nodeType="withEffect">
                                  <p:stCondLst>
                                    <p:cond delay="0"/>
                                  </p:stCondLst>
                                  <p:childTnLst>
                                    <p:set>
                                      <p:cBhvr>
                                        <p:cTn id="9" dur="1" fill="hold">
                                          <p:stCondLst>
                                            <p:cond delay="9"/>
                                          </p:stCondLst>
                                        </p:cTn>
                                        <p:tgtEl>
                                          <p:spTgt spid="4"/>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9"/>
                                          </p:stCondLst>
                                        </p:cTn>
                                        <p:tgtEl>
                                          <p:spTgt spid="5"/>
                                        </p:tgtEl>
                                        <p:attrNameLst>
                                          <p:attrName>style.visibility</p:attrName>
                                        </p:attrNameLst>
                                      </p:cBhvr>
                                      <p:to>
                                        <p:strVal val="visible"/>
                                      </p:to>
                                    </p:set>
                                  </p:childTnLst>
                                </p:cTn>
                              </p:par>
                            </p:childTnLst>
                          </p:cTn>
                        </p:par>
                        <p:par>
                          <p:cTn id="13" fill="hold">
                            <p:stCondLst>
                              <p:cond delay="510"/>
                            </p:stCondLst>
                            <p:childTnLst>
                              <p:par>
                                <p:cTn id="14" presetID="1" presetClass="entr" presetSubtype="0" fill="hold" grpId="0" nodeType="afterEffect">
                                  <p:stCondLst>
                                    <p:cond delay="0"/>
                                  </p:stCondLst>
                                  <p:childTnLst>
                                    <p:set>
                                      <p:cBhvr>
                                        <p:cTn id="15" dur="1" fill="hold">
                                          <p:stCondLst>
                                            <p:cond delay="9"/>
                                          </p:stCondLst>
                                        </p:cTn>
                                        <p:tgtEl>
                                          <p:spTgt spid="6"/>
                                        </p:tgtEl>
                                        <p:attrNameLst>
                                          <p:attrName>style.visibility</p:attrName>
                                        </p:attrNameLst>
                                      </p:cBhvr>
                                      <p:to>
                                        <p:strVal val="visible"/>
                                      </p:to>
                                    </p:set>
                                  </p:childTnLst>
                                </p:cTn>
                              </p:par>
                            </p:childTnLst>
                          </p:cTn>
                        </p:par>
                        <p:par>
                          <p:cTn id="16" fill="hold">
                            <p:stCondLst>
                              <p:cond delay="520"/>
                            </p:stCondLst>
                            <p:childTnLst>
                              <p:par>
                                <p:cTn id="17" presetID="1" presetClass="entr" presetSubtype="0" fill="hold" grpId="0" nodeType="afterEffect">
                                  <p:stCondLst>
                                    <p:cond delay="0"/>
                                  </p:stCondLst>
                                  <p:childTnLst>
                                    <p:set>
                                      <p:cBhvr>
                                        <p:cTn id="18" dur="1" fill="hold">
                                          <p:stCondLst>
                                            <p:cond delay="9"/>
                                          </p:stCondLst>
                                        </p:cTn>
                                        <p:tgtEl>
                                          <p:spTgt spid="7"/>
                                        </p:tgtEl>
                                        <p:attrNameLst>
                                          <p:attrName>style.visibility</p:attrName>
                                        </p:attrNameLst>
                                      </p:cBhvr>
                                      <p:to>
                                        <p:strVal val="visible"/>
                                      </p:to>
                                    </p:set>
                                  </p:childTnLst>
                                </p:cTn>
                              </p:par>
                            </p:childTnLst>
                          </p:cTn>
                        </p:par>
                        <p:par>
                          <p:cTn id="19" fill="hold">
                            <p:stCondLst>
                              <p:cond delay="530"/>
                            </p:stCondLst>
                            <p:childTnLst>
                              <p:par>
                                <p:cTn id="20" presetID="1" presetClass="entr" presetSubtype="0" fill="hold" grpId="0" nodeType="afterEffect">
                                  <p:stCondLst>
                                    <p:cond delay="0"/>
                                  </p:stCondLst>
                                  <p:childTnLst>
                                    <p:set>
                                      <p:cBhvr>
                                        <p:cTn id="21" dur="1" fill="hold">
                                          <p:stCondLst>
                                            <p:cond delay="9"/>
                                          </p:stCondLst>
                                        </p:cTn>
                                        <p:tgtEl>
                                          <p:spTgt spid="8"/>
                                        </p:tgtEl>
                                        <p:attrNameLst>
                                          <p:attrName>style.visibility</p:attrName>
                                        </p:attrNameLst>
                                      </p:cBhvr>
                                      <p:to>
                                        <p:strVal val="visible"/>
                                      </p:to>
                                    </p:set>
                                  </p:childTnLst>
                                </p:cTn>
                              </p:par>
                            </p:childTnLst>
                          </p:cTn>
                        </p:par>
                        <p:par>
                          <p:cTn id="22" fill="hold">
                            <p:stCondLst>
                              <p:cond delay="540"/>
                            </p:stCondLst>
                            <p:childTnLst>
                              <p:par>
                                <p:cTn id="23" presetID="1" presetClass="entr" presetSubtype="0" fill="hold" grpId="0" nodeType="afterEffect">
                                  <p:stCondLst>
                                    <p:cond delay="0"/>
                                  </p:stCondLst>
                                  <p:childTnLst>
                                    <p:set>
                                      <p:cBhvr>
                                        <p:cTn id="24" dur="1" fill="hold">
                                          <p:stCondLst>
                                            <p:cond delay="9"/>
                                          </p:stCondLst>
                                        </p:cTn>
                                        <p:tgtEl>
                                          <p:spTgt spid="9"/>
                                        </p:tgtEl>
                                        <p:attrNameLst>
                                          <p:attrName>style.visibility</p:attrName>
                                        </p:attrNameLst>
                                      </p:cBhvr>
                                      <p:to>
                                        <p:strVal val="visible"/>
                                      </p:to>
                                    </p:set>
                                  </p:childTnLst>
                                </p:cTn>
                              </p:par>
                            </p:childTnLst>
                          </p:cTn>
                        </p:par>
                        <p:par>
                          <p:cTn id="25" fill="hold">
                            <p:stCondLst>
                              <p:cond delay="550"/>
                            </p:stCondLst>
                            <p:childTnLst>
                              <p:par>
                                <p:cTn id="26" presetID="1" presetClass="entr" presetSubtype="0" fill="hold" grpId="0" nodeType="afterEffect">
                                  <p:stCondLst>
                                    <p:cond delay="0"/>
                                  </p:stCondLst>
                                  <p:childTnLst>
                                    <p:set>
                                      <p:cBhvr>
                                        <p:cTn id="27" dur="1" fill="hold">
                                          <p:stCondLst>
                                            <p:cond delay="9"/>
                                          </p:stCondLst>
                                        </p:cTn>
                                        <p:tgtEl>
                                          <p:spTgt spid="10"/>
                                        </p:tgtEl>
                                        <p:attrNameLst>
                                          <p:attrName>style.visibility</p:attrName>
                                        </p:attrNameLst>
                                      </p:cBhvr>
                                      <p:to>
                                        <p:strVal val="visible"/>
                                      </p:to>
                                    </p:set>
                                  </p:childTnLst>
                                </p:cTn>
                              </p:par>
                            </p:childTnLst>
                          </p:cTn>
                        </p:par>
                        <p:par>
                          <p:cTn id="28" fill="hold">
                            <p:stCondLst>
                              <p:cond delay="560"/>
                            </p:stCondLst>
                            <p:childTnLst>
                              <p:par>
                                <p:cTn id="29" presetID="1" presetClass="entr" presetSubtype="0" fill="hold" grpId="0" nodeType="afterEffect">
                                  <p:stCondLst>
                                    <p:cond delay="0"/>
                                  </p:stCondLst>
                                  <p:childTnLst>
                                    <p:set>
                                      <p:cBhvr>
                                        <p:cTn id="30" dur="1" fill="hold">
                                          <p:stCondLst>
                                            <p:cond delay="9"/>
                                          </p:stCondLst>
                                        </p:cTn>
                                        <p:tgtEl>
                                          <p:spTgt spid="11"/>
                                        </p:tgtEl>
                                        <p:attrNameLst>
                                          <p:attrName>style.visibility</p:attrName>
                                        </p:attrNameLst>
                                      </p:cBhvr>
                                      <p:to>
                                        <p:strVal val="visible"/>
                                      </p:to>
                                    </p:set>
                                  </p:childTnLst>
                                </p:cTn>
                              </p:par>
                            </p:childTnLst>
                          </p:cTn>
                        </p:par>
                        <p:par>
                          <p:cTn id="31" fill="hold">
                            <p:stCondLst>
                              <p:cond delay="570"/>
                            </p:stCondLst>
                            <p:childTnLst>
                              <p:par>
                                <p:cTn id="32" presetID="1" presetClass="entr" presetSubtype="0" fill="hold" grpId="0" nodeType="afterEffect">
                                  <p:stCondLst>
                                    <p:cond delay="0"/>
                                  </p:stCondLst>
                                  <p:childTnLst>
                                    <p:set>
                                      <p:cBhvr>
                                        <p:cTn id="33" dur="1" fill="hold">
                                          <p:stCondLst>
                                            <p:cond delay="9"/>
                                          </p:stCondLst>
                                        </p:cTn>
                                        <p:tgtEl>
                                          <p:spTgt spid="12"/>
                                        </p:tgtEl>
                                        <p:attrNameLst>
                                          <p:attrName>style.visibility</p:attrName>
                                        </p:attrNameLst>
                                      </p:cBhvr>
                                      <p:to>
                                        <p:strVal val="visible"/>
                                      </p:to>
                                    </p:set>
                                  </p:childTnLst>
                                </p:cTn>
                              </p:par>
                            </p:childTnLst>
                          </p:cTn>
                        </p:par>
                        <p:par>
                          <p:cTn id="34" fill="hold">
                            <p:stCondLst>
                              <p:cond delay="580"/>
                            </p:stCondLst>
                            <p:childTnLst>
                              <p:par>
                                <p:cTn id="35" presetID="1" presetClass="entr" presetSubtype="0" fill="hold" grpId="0" nodeType="afterEffect">
                                  <p:stCondLst>
                                    <p:cond delay="0"/>
                                  </p:stCondLst>
                                  <p:childTnLst>
                                    <p:set>
                                      <p:cBhvr>
                                        <p:cTn id="36" dur="1" fill="hold">
                                          <p:stCondLst>
                                            <p:cond delay="9"/>
                                          </p:stCondLst>
                                        </p:cTn>
                                        <p:tgtEl>
                                          <p:spTgt spid="13"/>
                                        </p:tgtEl>
                                        <p:attrNameLst>
                                          <p:attrName>style.visibility</p:attrName>
                                        </p:attrNameLst>
                                      </p:cBhvr>
                                      <p:to>
                                        <p:strVal val="visible"/>
                                      </p:to>
                                    </p:set>
                                  </p:childTnLst>
                                </p:cTn>
                              </p:par>
                            </p:childTnLst>
                          </p:cTn>
                        </p:par>
                        <p:par>
                          <p:cTn id="37" fill="hold">
                            <p:stCondLst>
                              <p:cond delay="590"/>
                            </p:stCondLst>
                            <p:childTnLst>
                              <p:par>
                                <p:cTn id="38" presetID="1" presetClass="entr" presetSubtype="0" fill="hold" grpId="0" nodeType="afterEffect">
                                  <p:stCondLst>
                                    <p:cond delay="0"/>
                                  </p:stCondLst>
                                  <p:childTnLst>
                                    <p:set>
                                      <p:cBhvr>
                                        <p:cTn id="39" dur="1" fill="hold">
                                          <p:stCondLst>
                                            <p:cond delay="9"/>
                                          </p:stCondLst>
                                        </p:cTn>
                                        <p:tgtEl>
                                          <p:spTgt spid="14"/>
                                        </p:tgtEl>
                                        <p:attrNameLst>
                                          <p:attrName>style.visibility</p:attrName>
                                        </p:attrNameLst>
                                      </p:cBhvr>
                                      <p:to>
                                        <p:strVal val="visible"/>
                                      </p:to>
                                    </p:set>
                                  </p:childTnLst>
                                </p:cTn>
                              </p:par>
                            </p:childTnLst>
                          </p:cTn>
                        </p:par>
                        <p:par>
                          <p:cTn id="40" fill="hold">
                            <p:stCondLst>
                              <p:cond delay="600"/>
                            </p:stCondLst>
                            <p:childTnLst>
                              <p:par>
                                <p:cTn id="41" presetID="1" presetClass="entr" presetSubtype="0" fill="hold" grpId="0" nodeType="afterEffect">
                                  <p:stCondLst>
                                    <p:cond delay="0"/>
                                  </p:stCondLst>
                                  <p:childTnLst>
                                    <p:set>
                                      <p:cBhvr>
                                        <p:cTn id="42" dur="1" fill="hold">
                                          <p:stCondLst>
                                            <p:cond delay="9"/>
                                          </p:stCondLst>
                                        </p:cTn>
                                        <p:tgtEl>
                                          <p:spTgt spid="15"/>
                                        </p:tgtEl>
                                        <p:attrNameLst>
                                          <p:attrName>style.visibility</p:attrName>
                                        </p:attrNameLst>
                                      </p:cBhvr>
                                      <p:to>
                                        <p:strVal val="visible"/>
                                      </p:to>
                                    </p:set>
                                  </p:childTnLst>
                                </p:cTn>
                              </p:par>
                            </p:childTnLst>
                          </p:cTn>
                        </p:par>
                        <p:par>
                          <p:cTn id="43" fill="hold">
                            <p:stCondLst>
                              <p:cond delay="610"/>
                            </p:stCondLst>
                            <p:childTnLst>
                              <p:par>
                                <p:cTn id="44" presetID="1" presetClass="entr" presetSubtype="0" fill="hold" grpId="0" nodeType="afterEffect">
                                  <p:stCondLst>
                                    <p:cond delay="0"/>
                                  </p:stCondLst>
                                  <p:childTnLst>
                                    <p:set>
                                      <p:cBhvr>
                                        <p:cTn id="45" dur="1" fill="hold">
                                          <p:stCondLst>
                                            <p:cond delay="9"/>
                                          </p:stCondLst>
                                        </p:cTn>
                                        <p:tgtEl>
                                          <p:spTgt spid="16"/>
                                        </p:tgtEl>
                                        <p:attrNameLst>
                                          <p:attrName>style.visibility</p:attrName>
                                        </p:attrNameLst>
                                      </p:cBhvr>
                                      <p:to>
                                        <p:strVal val="visible"/>
                                      </p:to>
                                    </p:set>
                                  </p:childTnLst>
                                </p:cTn>
                              </p:par>
                            </p:childTnLst>
                          </p:cTn>
                        </p:par>
                        <p:par>
                          <p:cTn id="46" fill="hold">
                            <p:stCondLst>
                              <p:cond delay="620"/>
                            </p:stCondLst>
                            <p:childTnLst>
                              <p:par>
                                <p:cTn id="47" presetID="1" presetClass="entr" presetSubtype="0" fill="hold" grpId="0" nodeType="afterEffect">
                                  <p:stCondLst>
                                    <p:cond delay="0"/>
                                  </p:stCondLst>
                                  <p:childTnLst>
                                    <p:set>
                                      <p:cBhvr>
                                        <p:cTn id="48" dur="1" fill="hold">
                                          <p:stCondLst>
                                            <p:cond delay="9"/>
                                          </p:stCondLst>
                                        </p:cTn>
                                        <p:tgtEl>
                                          <p:spTgt spid="17"/>
                                        </p:tgtEl>
                                        <p:attrNameLst>
                                          <p:attrName>style.visibility</p:attrName>
                                        </p:attrNameLst>
                                      </p:cBhvr>
                                      <p:to>
                                        <p:strVal val="visible"/>
                                      </p:to>
                                    </p:set>
                                  </p:childTnLst>
                                </p:cTn>
                              </p:par>
                            </p:childTnLst>
                          </p:cTn>
                        </p:par>
                        <p:par>
                          <p:cTn id="49" fill="hold">
                            <p:stCondLst>
                              <p:cond delay="630"/>
                            </p:stCondLst>
                            <p:childTnLst>
                              <p:par>
                                <p:cTn id="50" presetID="1" presetClass="entr" presetSubtype="0" fill="hold" grpId="0" nodeType="afterEffect">
                                  <p:stCondLst>
                                    <p:cond delay="0"/>
                                  </p:stCondLst>
                                  <p:childTnLst>
                                    <p:set>
                                      <p:cBhvr>
                                        <p:cTn id="51" dur="1" fill="hold">
                                          <p:stCondLst>
                                            <p:cond delay="9"/>
                                          </p:stCondLst>
                                        </p:cTn>
                                        <p:tgtEl>
                                          <p:spTgt spid="18"/>
                                        </p:tgtEl>
                                        <p:attrNameLst>
                                          <p:attrName>style.visibility</p:attrName>
                                        </p:attrNameLst>
                                      </p:cBhvr>
                                      <p:to>
                                        <p:strVal val="visible"/>
                                      </p:to>
                                    </p:set>
                                  </p:childTnLst>
                                </p:cTn>
                              </p:par>
                            </p:childTnLst>
                          </p:cTn>
                        </p:par>
                        <p:par>
                          <p:cTn id="52" fill="hold">
                            <p:stCondLst>
                              <p:cond delay="640"/>
                            </p:stCondLst>
                            <p:childTnLst>
                              <p:par>
                                <p:cTn id="53" presetID="1" presetClass="entr" presetSubtype="0" fill="hold" grpId="0" nodeType="afterEffect">
                                  <p:stCondLst>
                                    <p:cond delay="0"/>
                                  </p:stCondLst>
                                  <p:childTnLst>
                                    <p:set>
                                      <p:cBhvr>
                                        <p:cTn id="54" dur="1" fill="hold">
                                          <p:stCondLst>
                                            <p:cond delay="9"/>
                                          </p:stCondLst>
                                        </p:cTn>
                                        <p:tgtEl>
                                          <p:spTgt spid="19"/>
                                        </p:tgtEl>
                                        <p:attrNameLst>
                                          <p:attrName>style.visibility</p:attrName>
                                        </p:attrNameLst>
                                      </p:cBhvr>
                                      <p:to>
                                        <p:strVal val="visible"/>
                                      </p:to>
                                    </p:set>
                                  </p:childTnLst>
                                </p:cTn>
                              </p:par>
                            </p:childTnLst>
                          </p:cTn>
                        </p:par>
                        <p:par>
                          <p:cTn id="55" fill="hold">
                            <p:stCondLst>
                              <p:cond delay="650"/>
                            </p:stCondLst>
                            <p:childTnLst>
                              <p:par>
                                <p:cTn id="56" presetID="1" presetClass="entr" presetSubtype="0" fill="hold" grpId="0" nodeType="afterEffect">
                                  <p:stCondLst>
                                    <p:cond delay="0"/>
                                  </p:stCondLst>
                                  <p:childTnLst>
                                    <p:set>
                                      <p:cBhvr>
                                        <p:cTn id="57" dur="1" fill="hold">
                                          <p:stCondLst>
                                            <p:cond delay="9"/>
                                          </p:stCondLst>
                                        </p:cTn>
                                        <p:tgtEl>
                                          <p:spTgt spid="20"/>
                                        </p:tgtEl>
                                        <p:attrNameLst>
                                          <p:attrName>style.visibility</p:attrName>
                                        </p:attrNameLst>
                                      </p:cBhvr>
                                      <p:to>
                                        <p:strVal val="visible"/>
                                      </p:to>
                                    </p:set>
                                  </p:childTnLst>
                                </p:cTn>
                              </p:par>
                            </p:childTnLst>
                          </p:cTn>
                        </p:par>
                        <p:par>
                          <p:cTn id="58" fill="hold">
                            <p:stCondLst>
                              <p:cond delay="660"/>
                            </p:stCondLst>
                            <p:childTnLst>
                              <p:par>
                                <p:cTn id="59" presetID="1" presetClass="entr" presetSubtype="0" fill="hold" grpId="0" nodeType="afterEffect">
                                  <p:stCondLst>
                                    <p:cond delay="0"/>
                                  </p:stCondLst>
                                  <p:childTnLst>
                                    <p:set>
                                      <p:cBhvr>
                                        <p:cTn id="60" dur="1" fill="hold">
                                          <p:stCondLst>
                                            <p:cond delay="9"/>
                                          </p:stCondLst>
                                        </p:cTn>
                                        <p:tgtEl>
                                          <p:spTgt spid="21"/>
                                        </p:tgtEl>
                                        <p:attrNameLst>
                                          <p:attrName>style.visibility</p:attrName>
                                        </p:attrNameLst>
                                      </p:cBhvr>
                                      <p:to>
                                        <p:strVal val="visible"/>
                                      </p:to>
                                    </p:set>
                                  </p:childTnLst>
                                </p:cTn>
                              </p:par>
                            </p:childTnLst>
                          </p:cTn>
                        </p:par>
                        <p:par>
                          <p:cTn id="61" fill="hold">
                            <p:stCondLst>
                              <p:cond delay="670"/>
                            </p:stCondLst>
                            <p:childTnLst>
                              <p:par>
                                <p:cTn id="62" presetID="1" presetClass="entr" presetSubtype="0" fill="hold" grpId="0" nodeType="afterEffect">
                                  <p:stCondLst>
                                    <p:cond delay="0"/>
                                  </p:stCondLst>
                                  <p:childTnLst>
                                    <p:set>
                                      <p:cBhvr>
                                        <p:cTn id="63" dur="1" fill="hold">
                                          <p:stCondLst>
                                            <p:cond delay="9"/>
                                          </p:stCondLst>
                                        </p:cTn>
                                        <p:tgtEl>
                                          <p:spTgt spid="22"/>
                                        </p:tgtEl>
                                        <p:attrNameLst>
                                          <p:attrName>style.visibility</p:attrName>
                                        </p:attrNameLst>
                                      </p:cBhvr>
                                      <p:to>
                                        <p:strVal val="visible"/>
                                      </p:to>
                                    </p:set>
                                  </p:childTnLst>
                                </p:cTn>
                              </p:par>
                            </p:childTnLst>
                          </p:cTn>
                        </p:par>
                        <p:par>
                          <p:cTn id="64" fill="hold">
                            <p:stCondLst>
                              <p:cond delay="680"/>
                            </p:stCondLst>
                            <p:childTnLst>
                              <p:par>
                                <p:cTn id="65" presetID="1" presetClass="entr" presetSubtype="0" fill="hold" grpId="0" nodeType="afterEffect">
                                  <p:stCondLst>
                                    <p:cond delay="0"/>
                                  </p:stCondLst>
                                  <p:childTnLst>
                                    <p:set>
                                      <p:cBhvr>
                                        <p:cTn id="66" dur="1" fill="hold">
                                          <p:stCondLst>
                                            <p:cond delay="9"/>
                                          </p:stCondLst>
                                        </p:cTn>
                                        <p:tgtEl>
                                          <p:spTgt spid="23"/>
                                        </p:tgtEl>
                                        <p:attrNameLst>
                                          <p:attrName>style.visibility</p:attrName>
                                        </p:attrNameLst>
                                      </p:cBhvr>
                                      <p:to>
                                        <p:strVal val="visible"/>
                                      </p:to>
                                    </p:set>
                                  </p:childTnLst>
                                </p:cTn>
                              </p:par>
                            </p:childTnLst>
                          </p:cTn>
                        </p:par>
                        <p:par>
                          <p:cTn id="67" fill="hold">
                            <p:stCondLst>
                              <p:cond delay="690"/>
                            </p:stCondLst>
                            <p:childTnLst>
                              <p:par>
                                <p:cTn id="68" presetID="1" presetClass="entr" presetSubtype="0" fill="hold" grpId="0" nodeType="afterEffect">
                                  <p:stCondLst>
                                    <p:cond delay="0"/>
                                  </p:stCondLst>
                                  <p:childTnLst>
                                    <p:set>
                                      <p:cBhvr>
                                        <p:cTn id="69" dur="1" fill="hold">
                                          <p:stCondLst>
                                            <p:cond delay="9"/>
                                          </p:stCondLst>
                                        </p:cTn>
                                        <p:tgtEl>
                                          <p:spTgt spid="24"/>
                                        </p:tgtEl>
                                        <p:attrNameLst>
                                          <p:attrName>style.visibility</p:attrName>
                                        </p:attrNameLst>
                                      </p:cBhvr>
                                      <p:to>
                                        <p:strVal val="visible"/>
                                      </p:to>
                                    </p:set>
                                  </p:childTnLst>
                                </p:cTn>
                              </p:par>
                            </p:childTnLst>
                          </p:cTn>
                        </p:par>
                        <p:par>
                          <p:cTn id="70" fill="hold">
                            <p:stCondLst>
                              <p:cond delay="700"/>
                            </p:stCondLst>
                            <p:childTnLst>
                              <p:par>
                                <p:cTn id="71" presetID="1" presetClass="entr" presetSubtype="0" fill="hold" grpId="0" nodeType="afterEffect">
                                  <p:stCondLst>
                                    <p:cond delay="0"/>
                                  </p:stCondLst>
                                  <p:childTnLst>
                                    <p:set>
                                      <p:cBhvr>
                                        <p:cTn id="72" dur="1" fill="hold">
                                          <p:stCondLst>
                                            <p:cond delay="9"/>
                                          </p:stCondLst>
                                        </p:cTn>
                                        <p:tgtEl>
                                          <p:spTgt spid="25"/>
                                        </p:tgtEl>
                                        <p:attrNameLst>
                                          <p:attrName>style.visibility</p:attrName>
                                        </p:attrNameLst>
                                      </p:cBhvr>
                                      <p:to>
                                        <p:strVal val="visible"/>
                                      </p:to>
                                    </p:set>
                                  </p:childTnLst>
                                </p:cTn>
                              </p:par>
                            </p:childTnLst>
                          </p:cTn>
                        </p:par>
                        <p:par>
                          <p:cTn id="73" fill="hold">
                            <p:stCondLst>
                              <p:cond delay="710"/>
                            </p:stCondLst>
                            <p:childTnLst>
                              <p:par>
                                <p:cTn id="74" presetID="1" presetClass="entr" presetSubtype="0" fill="hold" grpId="0" nodeType="afterEffect">
                                  <p:stCondLst>
                                    <p:cond delay="0"/>
                                  </p:stCondLst>
                                  <p:childTnLst>
                                    <p:set>
                                      <p:cBhvr>
                                        <p:cTn id="75" dur="1" fill="hold">
                                          <p:stCondLst>
                                            <p:cond delay="9"/>
                                          </p:stCondLst>
                                        </p:cTn>
                                        <p:tgtEl>
                                          <p:spTgt spid="26"/>
                                        </p:tgtEl>
                                        <p:attrNameLst>
                                          <p:attrName>style.visibility</p:attrName>
                                        </p:attrNameLst>
                                      </p:cBhvr>
                                      <p:to>
                                        <p:strVal val="visible"/>
                                      </p:to>
                                    </p:set>
                                  </p:childTnLst>
                                </p:cTn>
                              </p:par>
                            </p:childTnLst>
                          </p:cTn>
                        </p:par>
                        <p:par>
                          <p:cTn id="76" fill="hold">
                            <p:stCondLst>
                              <p:cond delay="720"/>
                            </p:stCondLst>
                            <p:childTnLst>
                              <p:par>
                                <p:cTn id="77" presetID="1" presetClass="entr" presetSubtype="0" fill="hold" grpId="0" nodeType="afterEffect">
                                  <p:stCondLst>
                                    <p:cond delay="0"/>
                                  </p:stCondLst>
                                  <p:childTnLst>
                                    <p:set>
                                      <p:cBhvr>
                                        <p:cTn id="78" dur="1" fill="hold">
                                          <p:stCondLst>
                                            <p:cond delay="9"/>
                                          </p:stCondLst>
                                        </p:cTn>
                                        <p:tgtEl>
                                          <p:spTgt spid="27"/>
                                        </p:tgtEl>
                                        <p:attrNameLst>
                                          <p:attrName>style.visibility</p:attrName>
                                        </p:attrNameLst>
                                      </p:cBhvr>
                                      <p:to>
                                        <p:strVal val="visible"/>
                                      </p:to>
                                    </p:set>
                                  </p:childTnLst>
                                </p:cTn>
                              </p:par>
                            </p:childTnLst>
                          </p:cTn>
                        </p:par>
                        <p:par>
                          <p:cTn id="79" fill="hold">
                            <p:stCondLst>
                              <p:cond delay="730"/>
                            </p:stCondLst>
                            <p:childTnLst>
                              <p:par>
                                <p:cTn id="80" presetID="1" presetClass="entr" presetSubtype="0" fill="hold" grpId="0" nodeType="afterEffect">
                                  <p:stCondLst>
                                    <p:cond delay="0"/>
                                  </p:stCondLst>
                                  <p:childTnLst>
                                    <p:set>
                                      <p:cBhvr>
                                        <p:cTn id="81" dur="1" fill="hold">
                                          <p:stCondLst>
                                            <p:cond delay="9"/>
                                          </p:stCondLst>
                                        </p:cTn>
                                        <p:tgtEl>
                                          <p:spTgt spid="28"/>
                                        </p:tgtEl>
                                        <p:attrNameLst>
                                          <p:attrName>style.visibility</p:attrName>
                                        </p:attrNameLst>
                                      </p:cBhvr>
                                      <p:to>
                                        <p:strVal val="visible"/>
                                      </p:to>
                                    </p:set>
                                  </p:childTnLst>
                                </p:cTn>
                              </p:par>
                            </p:childTnLst>
                          </p:cTn>
                        </p:par>
                        <p:par>
                          <p:cTn id="82" fill="hold">
                            <p:stCondLst>
                              <p:cond delay="740"/>
                            </p:stCondLst>
                            <p:childTnLst>
                              <p:par>
                                <p:cTn id="83" presetID="1" presetClass="entr" presetSubtype="0" fill="hold" grpId="0" nodeType="afterEffect">
                                  <p:stCondLst>
                                    <p:cond delay="0"/>
                                  </p:stCondLst>
                                  <p:childTnLst>
                                    <p:set>
                                      <p:cBhvr>
                                        <p:cTn id="84" dur="1" fill="hold">
                                          <p:stCondLst>
                                            <p:cond delay="9"/>
                                          </p:stCondLst>
                                        </p:cTn>
                                        <p:tgtEl>
                                          <p:spTgt spid="29"/>
                                        </p:tgtEl>
                                        <p:attrNameLst>
                                          <p:attrName>style.visibility</p:attrName>
                                        </p:attrNameLst>
                                      </p:cBhvr>
                                      <p:to>
                                        <p:strVal val="visible"/>
                                      </p:to>
                                    </p:set>
                                  </p:childTnLst>
                                </p:cTn>
                              </p:par>
                            </p:childTnLst>
                          </p:cTn>
                        </p:par>
                        <p:par>
                          <p:cTn id="85" fill="hold">
                            <p:stCondLst>
                              <p:cond delay="750"/>
                            </p:stCondLst>
                            <p:childTnLst>
                              <p:par>
                                <p:cTn id="86" presetID="1" presetClass="entr" presetSubtype="0" fill="hold" grpId="0" nodeType="afterEffect">
                                  <p:stCondLst>
                                    <p:cond delay="0"/>
                                  </p:stCondLst>
                                  <p:childTnLst>
                                    <p:set>
                                      <p:cBhvr>
                                        <p:cTn id="87" dur="1" fill="hold">
                                          <p:stCondLst>
                                            <p:cond delay="9"/>
                                          </p:stCondLst>
                                        </p:cTn>
                                        <p:tgtEl>
                                          <p:spTgt spid="30"/>
                                        </p:tgtEl>
                                        <p:attrNameLst>
                                          <p:attrName>style.visibility</p:attrName>
                                        </p:attrNameLst>
                                      </p:cBhvr>
                                      <p:to>
                                        <p:strVal val="visible"/>
                                      </p:to>
                                    </p:set>
                                  </p:childTnLst>
                                </p:cTn>
                              </p:par>
                            </p:childTnLst>
                          </p:cTn>
                        </p:par>
                        <p:par>
                          <p:cTn id="88" fill="hold">
                            <p:stCondLst>
                              <p:cond delay="760"/>
                            </p:stCondLst>
                            <p:childTnLst>
                              <p:par>
                                <p:cTn id="89" presetID="1" presetClass="entr" presetSubtype="0" fill="hold" grpId="0" nodeType="afterEffect">
                                  <p:stCondLst>
                                    <p:cond delay="0"/>
                                  </p:stCondLst>
                                  <p:childTnLst>
                                    <p:set>
                                      <p:cBhvr>
                                        <p:cTn id="90" dur="1" fill="hold">
                                          <p:stCondLst>
                                            <p:cond delay="9"/>
                                          </p:stCondLst>
                                        </p:cTn>
                                        <p:tgtEl>
                                          <p:spTgt spid="31"/>
                                        </p:tgtEl>
                                        <p:attrNameLst>
                                          <p:attrName>style.visibility</p:attrName>
                                        </p:attrNameLst>
                                      </p:cBhvr>
                                      <p:to>
                                        <p:strVal val="visible"/>
                                      </p:to>
                                    </p:set>
                                  </p:childTnLst>
                                </p:cTn>
                              </p:par>
                            </p:childTnLst>
                          </p:cTn>
                        </p:par>
                        <p:par>
                          <p:cTn id="91" fill="hold">
                            <p:stCondLst>
                              <p:cond delay="770"/>
                            </p:stCondLst>
                            <p:childTnLst>
                              <p:par>
                                <p:cTn id="92" presetID="1" presetClass="entr" presetSubtype="0" fill="hold" grpId="0" nodeType="afterEffect">
                                  <p:stCondLst>
                                    <p:cond delay="0"/>
                                  </p:stCondLst>
                                  <p:childTnLst>
                                    <p:set>
                                      <p:cBhvr>
                                        <p:cTn id="93" dur="1" fill="hold">
                                          <p:stCondLst>
                                            <p:cond delay="9"/>
                                          </p:stCondLst>
                                        </p:cTn>
                                        <p:tgtEl>
                                          <p:spTgt spid="5120"/>
                                        </p:tgtEl>
                                        <p:attrNameLst>
                                          <p:attrName>style.visibility</p:attrName>
                                        </p:attrNameLst>
                                      </p:cBhvr>
                                      <p:to>
                                        <p:strVal val="visible"/>
                                      </p:to>
                                    </p:set>
                                  </p:childTnLst>
                                </p:cTn>
                              </p:par>
                            </p:childTnLst>
                          </p:cTn>
                        </p:par>
                        <p:par>
                          <p:cTn id="94" fill="hold">
                            <p:stCondLst>
                              <p:cond delay="780"/>
                            </p:stCondLst>
                            <p:childTnLst>
                              <p:par>
                                <p:cTn id="95" presetID="1" presetClass="entr" presetSubtype="0" fill="hold" grpId="0" nodeType="afterEffect">
                                  <p:stCondLst>
                                    <p:cond delay="0"/>
                                  </p:stCondLst>
                                  <p:childTnLst>
                                    <p:set>
                                      <p:cBhvr>
                                        <p:cTn id="96" dur="1" fill="hold">
                                          <p:stCondLst>
                                            <p:cond delay="9"/>
                                          </p:stCondLst>
                                        </p:cTn>
                                        <p:tgtEl>
                                          <p:spTgt spid="5121"/>
                                        </p:tgtEl>
                                        <p:attrNameLst>
                                          <p:attrName>style.visibility</p:attrName>
                                        </p:attrNameLst>
                                      </p:cBhvr>
                                      <p:to>
                                        <p:strVal val="visible"/>
                                      </p:to>
                                    </p:set>
                                  </p:childTnLst>
                                </p:cTn>
                              </p:par>
                            </p:childTnLst>
                          </p:cTn>
                        </p:par>
                        <p:par>
                          <p:cTn id="97" fill="hold">
                            <p:stCondLst>
                              <p:cond delay="790"/>
                            </p:stCondLst>
                            <p:childTnLst>
                              <p:par>
                                <p:cTn id="98" presetID="1" presetClass="entr" presetSubtype="0" fill="hold" grpId="0" nodeType="afterEffect">
                                  <p:stCondLst>
                                    <p:cond delay="0"/>
                                  </p:stCondLst>
                                  <p:childTnLst>
                                    <p:set>
                                      <p:cBhvr>
                                        <p:cTn id="99" dur="1" fill="hold">
                                          <p:stCondLst>
                                            <p:cond delay="9"/>
                                          </p:stCondLst>
                                        </p:cTn>
                                        <p:tgtEl>
                                          <p:spTgt spid="5124"/>
                                        </p:tgtEl>
                                        <p:attrNameLst>
                                          <p:attrName>style.visibility</p:attrName>
                                        </p:attrNameLst>
                                      </p:cBhvr>
                                      <p:to>
                                        <p:strVal val="visible"/>
                                      </p:to>
                                    </p:set>
                                  </p:childTnLst>
                                </p:cTn>
                              </p:par>
                            </p:childTnLst>
                          </p:cTn>
                        </p:par>
                        <p:par>
                          <p:cTn id="100" fill="hold">
                            <p:stCondLst>
                              <p:cond delay="800"/>
                            </p:stCondLst>
                            <p:childTnLst>
                              <p:par>
                                <p:cTn id="101" presetID="1" presetClass="entr" presetSubtype="0" fill="hold" grpId="0" nodeType="afterEffect">
                                  <p:stCondLst>
                                    <p:cond delay="0"/>
                                  </p:stCondLst>
                                  <p:childTnLst>
                                    <p:set>
                                      <p:cBhvr>
                                        <p:cTn id="102" dur="1" fill="hold">
                                          <p:stCondLst>
                                            <p:cond delay="9"/>
                                          </p:stCondLst>
                                        </p:cTn>
                                        <p:tgtEl>
                                          <p:spTgt spid="5125"/>
                                        </p:tgtEl>
                                        <p:attrNameLst>
                                          <p:attrName>style.visibility</p:attrName>
                                        </p:attrNameLst>
                                      </p:cBhvr>
                                      <p:to>
                                        <p:strVal val="visible"/>
                                      </p:to>
                                    </p:set>
                                  </p:childTnLst>
                                </p:cTn>
                              </p:par>
                            </p:childTnLst>
                          </p:cTn>
                        </p:par>
                        <p:par>
                          <p:cTn id="103" fill="hold">
                            <p:stCondLst>
                              <p:cond delay="810"/>
                            </p:stCondLst>
                            <p:childTnLst>
                              <p:par>
                                <p:cTn id="104" presetID="1" presetClass="entr" presetSubtype="0" fill="hold" grpId="0" nodeType="afterEffect">
                                  <p:stCondLst>
                                    <p:cond delay="0"/>
                                  </p:stCondLst>
                                  <p:childTnLst>
                                    <p:set>
                                      <p:cBhvr>
                                        <p:cTn id="105" dur="1" fill="hold">
                                          <p:stCondLst>
                                            <p:cond delay="9"/>
                                          </p:stCondLst>
                                        </p:cTn>
                                        <p:tgtEl>
                                          <p:spTgt spid="5126"/>
                                        </p:tgtEl>
                                        <p:attrNameLst>
                                          <p:attrName>style.visibility</p:attrName>
                                        </p:attrNameLst>
                                      </p:cBhvr>
                                      <p:to>
                                        <p:strVal val="visible"/>
                                      </p:to>
                                    </p:set>
                                  </p:childTnLst>
                                </p:cTn>
                              </p:par>
                            </p:childTnLst>
                          </p:cTn>
                        </p:par>
                        <p:par>
                          <p:cTn id="106" fill="hold">
                            <p:stCondLst>
                              <p:cond delay="820"/>
                            </p:stCondLst>
                            <p:childTnLst>
                              <p:par>
                                <p:cTn id="107" presetID="1" presetClass="entr" presetSubtype="0" fill="hold" grpId="0" nodeType="afterEffect">
                                  <p:stCondLst>
                                    <p:cond delay="0"/>
                                  </p:stCondLst>
                                  <p:childTnLst>
                                    <p:set>
                                      <p:cBhvr>
                                        <p:cTn id="108" dur="1" fill="hold">
                                          <p:stCondLst>
                                            <p:cond delay="9"/>
                                          </p:stCondLst>
                                        </p:cTn>
                                        <p:tgtEl>
                                          <p:spTgt spid="5127"/>
                                        </p:tgtEl>
                                        <p:attrNameLst>
                                          <p:attrName>style.visibility</p:attrName>
                                        </p:attrNameLst>
                                      </p:cBhvr>
                                      <p:to>
                                        <p:strVal val="visible"/>
                                      </p:to>
                                    </p:set>
                                  </p:childTnLst>
                                </p:cTn>
                              </p:par>
                            </p:childTnLst>
                          </p:cTn>
                        </p:par>
                        <p:par>
                          <p:cTn id="109" fill="hold">
                            <p:stCondLst>
                              <p:cond delay="830"/>
                            </p:stCondLst>
                            <p:childTnLst>
                              <p:par>
                                <p:cTn id="110" presetID="1" presetClass="entr" presetSubtype="0" fill="hold" grpId="0" nodeType="afterEffect">
                                  <p:stCondLst>
                                    <p:cond delay="0"/>
                                  </p:stCondLst>
                                  <p:childTnLst>
                                    <p:set>
                                      <p:cBhvr>
                                        <p:cTn id="111" dur="1" fill="hold">
                                          <p:stCondLst>
                                            <p:cond delay="9"/>
                                          </p:stCondLst>
                                        </p:cTn>
                                        <p:tgtEl>
                                          <p:spTgt spid="5128"/>
                                        </p:tgtEl>
                                        <p:attrNameLst>
                                          <p:attrName>style.visibility</p:attrName>
                                        </p:attrNameLst>
                                      </p:cBhvr>
                                      <p:to>
                                        <p:strVal val="visible"/>
                                      </p:to>
                                    </p:set>
                                  </p:childTnLst>
                                </p:cTn>
                              </p:par>
                            </p:childTnLst>
                          </p:cTn>
                        </p:par>
                        <p:par>
                          <p:cTn id="112" fill="hold">
                            <p:stCondLst>
                              <p:cond delay="840"/>
                            </p:stCondLst>
                            <p:childTnLst>
                              <p:par>
                                <p:cTn id="113" presetID="1" presetClass="entr" presetSubtype="0" fill="hold" grpId="0" nodeType="afterEffect">
                                  <p:stCondLst>
                                    <p:cond delay="0"/>
                                  </p:stCondLst>
                                  <p:childTnLst>
                                    <p:set>
                                      <p:cBhvr>
                                        <p:cTn id="114" dur="1" fill="hold">
                                          <p:stCondLst>
                                            <p:cond delay="9"/>
                                          </p:stCondLst>
                                        </p:cTn>
                                        <p:tgtEl>
                                          <p:spTgt spid="5129"/>
                                        </p:tgtEl>
                                        <p:attrNameLst>
                                          <p:attrName>style.visibility</p:attrName>
                                        </p:attrNameLst>
                                      </p:cBhvr>
                                      <p:to>
                                        <p:strVal val="visible"/>
                                      </p:to>
                                    </p:set>
                                  </p:childTnLst>
                                </p:cTn>
                              </p:par>
                            </p:childTnLst>
                          </p:cTn>
                        </p:par>
                        <p:par>
                          <p:cTn id="115" fill="hold">
                            <p:stCondLst>
                              <p:cond delay="850"/>
                            </p:stCondLst>
                            <p:childTnLst>
                              <p:par>
                                <p:cTn id="116" presetID="1" presetClass="entr" presetSubtype="0" fill="hold" grpId="0" nodeType="afterEffect">
                                  <p:stCondLst>
                                    <p:cond delay="0"/>
                                  </p:stCondLst>
                                  <p:childTnLst>
                                    <p:set>
                                      <p:cBhvr>
                                        <p:cTn id="117" dur="1" fill="hold">
                                          <p:stCondLst>
                                            <p:cond delay="9"/>
                                          </p:stCondLst>
                                        </p:cTn>
                                        <p:tgtEl>
                                          <p:spTgt spid="5130"/>
                                        </p:tgtEl>
                                        <p:attrNameLst>
                                          <p:attrName>style.visibility</p:attrName>
                                        </p:attrNameLst>
                                      </p:cBhvr>
                                      <p:to>
                                        <p:strVal val="visible"/>
                                      </p:to>
                                    </p:set>
                                  </p:childTnLst>
                                </p:cTn>
                              </p:par>
                            </p:childTnLst>
                          </p:cTn>
                        </p:par>
                        <p:par>
                          <p:cTn id="118" fill="hold">
                            <p:stCondLst>
                              <p:cond delay="860"/>
                            </p:stCondLst>
                            <p:childTnLst>
                              <p:par>
                                <p:cTn id="119" presetID="1" presetClass="entr" presetSubtype="0" fill="hold" grpId="0" nodeType="afterEffect">
                                  <p:stCondLst>
                                    <p:cond delay="0"/>
                                  </p:stCondLst>
                                  <p:childTnLst>
                                    <p:set>
                                      <p:cBhvr>
                                        <p:cTn id="120" dur="1" fill="hold">
                                          <p:stCondLst>
                                            <p:cond delay="9"/>
                                          </p:stCondLst>
                                        </p:cTn>
                                        <p:tgtEl>
                                          <p:spTgt spid="5131"/>
                                        </p:tgtEl>
                                        <p:attrNameLst>
                                          <p:attrName>style.visibility</p:attrName>
                                        </p:attrNameLst>
                                      </p:cBhvr>
                                      <p:to>
                                        <p:strVal val="visible"/>
                                      </p:to>
                                    </p:set>
                                  </p:childTnLst>
                                </p:cTn>
                              </p:par>
                            </p:childTnLst>
                          </p:cTn>
                        </p:par>
                        <p:par>
                          <p:cTn id="121" fill="hold">
                            <p:stCondLst>
                              <p:cond delay="870"/>
                            </p:stCondLst>
                            <p:childTnLst>
                              <p:par>
                                <p:cTn id="122" presetID="1" presetClass="entr" presetSubtype="0" fill="hold" grpId="0" nodeType="afterEffect">
                                  <p:stCondLst>
                                    <p:cond delay="0"/>
                                  </p:stCondLst>
                                  <p:childTnLst>
                                    <p:set>
                                      <p:cBhvr>
                                        <p:cTn id="123" dur="1" fill="hold">
                                          <p:stCondLst>
                                            <p:cond delay="9"/>
                                          </p:stCondLst>
                                        </p:cTn>
                                        <p:tgtEl>
                                          <p:spTgt spid="5132"/>
                                        </p:tgtEl>
                                        <p:attrNameLst>
                                          <p:attrName>style.visibility</p:attrName>
                                        </p:attrNameLst>
                                      </p:cBhvr>
                                      <p:to>
                                        <p:strVal val="visible"/>
                                      </p:to>
                                    </p:set>
                                  </p:childTnLst>
                                </p:cTn>
                              </p:par>
                            </p:childTnLst>
                          </p:cTn>
                        </p:par>
                        <p:par>
                          <p:cTn id="124" fill="hold">
                            <p:stCondLst>
                              <p:cond delay="880"/>
                            </p:stCondLst>
                            <p:childTnLst>
                              <p:par>
                                <p:cTn id="125" presetID="1" presetClass="entr" presetSubtype="0" fill="hold" grpId="0" nodeType="afterEffect">
                                  <p:stCondLst>
                                    <p:cond delay="0"/>
                                  </p:stCondLst>
                                  <p:childTnLst>
                                    <p:set>
                                      <p:cBhvr>
                                        <p:cTn id="126" dur="1" fill="hold">
                                          <p:stCondLst>
                                            <p:cond delay="9"/>
                                          </p:stCondLst>
                                        </p:cTn>
                                        <p:tgtEl>
                                          <p:spTgt spid="5133"/>
                                        </p:tgtEl>
                                        <p:attrNameLst>
                                          <p:attrName>style.visibility</p:attrName>
                                        </p:attrNameLst>
                                      </p:cBhvr>
                                      <p:to>
                                        <p:strVal val="visible"/>
                                      </p:to>
                                    </p:set>
                                  </p:childTnLst>
                                </p:cTn>
                              </p:par>
                            </p:childTnLst>
                          </p:cTn>
                        </p:par>
                        <p:par>
                          <p:cTn id="127" fill="hold">
                            <p:stCondLst>
                              <p:cond delay="890"/>
                            </p:stCondLst>
                            <p:childTnLst>
                              <p:par>
                                <p:cTn id="128" presetID="1" presetClass="entr" presetSubtype="0" fill="hold" grpId="0" nodeType="afterEffect">
                                  <p:stCondLst>
                                    <p:cond delay="0"/>
                                  </p:stCondLst>
                                  <p:childTnLst>
                                    <p:set>
                                      <p:cBhvr>
                                        <p:cTn id="129" dur="1" fill="hold">
                                          <p:stCondLst>
                                            <p:cond delay="9"/>
                                          </p:stCondLst>
                                        </p:cTn>
                                        <p:tgtEl>
                                          <p:spTgt spid="5134"/>
                                        </p:tgtEl>
                                        <p:attrNameLst>
                                          <p:attrName>style.visibility</p:attrName>
                                        </p:attrNameLst>
                                      </p:cBhvr>
                                      <p:to>
                                        <p:strVal val="visible"/>
                                      </p:to>
                                    </p:set>
                                  </p:childTnLst>
                                </p:cTn>
                              </p:par>
                            </p:childTnLst>
                          </p:cTn>
                        </p:par>
                        <p:par>
                          <p:cTn id="130" fill="hold">
                            <p:stCondLst>
                              <p:cond delay="900"/>
                            </p:stCondLst>
                            <p:childTnLst>
                              <p:par>
                                <p:cTn id="131" presetID="1" presetClass="entr" presetSubtype="0" fill="hold" grpId="0" nodeType="afterEffect">
                                  <p:stCondLst>
                                    <p:cond delay="0"/>
                                  </p:stCondLst>
                                  <p:childTnLst>
                                    <p:set>
                                      <p:cBhvr>
                                        <p:cTn id="132" dur="1" fill="hold">
                                          <p:stCondLst>
                                            <p:cond delay="9"/>
                                          </p:stCondLst>
                                        </p:cTn>
                                        <p:tgtEl>
                                          <p:spTgt spid="5135"/>
                                        </p:tgtEl>
                                        <p:attrNameLst>
                                          <p:attrName>style.visibility</p:attrName>
                                        </p:attrNameLst>
                                      </p:cBhvr>
                                      <p:to>
                                        <p:strVal val="visible"/>
                                      </p:to>
                                    </p:set>
                                  </p:childTnLst>
                                </p:cTn>
                              </p:par>
                            </p:childTnLst>
                          </p:cTn>
                        </p:par>
                        <p:par>
                          <p:cTn id="133" fill="hold">
                            <p:stCondLst>
                              <p:cond delay="910"/>
                            </p:stCondLst>
                            <p:childTnLst>
                              <p:par>
                                <p:cTn id="134" presetID="1" presetClass="entr" presetSubtype="0" fill="hold" grpId="0" nodeType="afterEffect">
                                  <p:stCondLst>
                                    <p:cond delay="0"/>
                                  </p:stCondLst>
                                  <p:childTnLst>
                                    <p:set>
                                      <p:cBhvr>
                                        <p:cTn id="135" dur="1" fill="hold">
                                          <p:stCondLst>
                                            <p:cond delay="9"/>
                                          </p:stCondLst>
                                        </p:cTn>
                                        <p:tgtEl>
                                          <p:spTgt spid="5136"/>
                                        </p:tgtEl>
                                        <p:attrNameLst>
                                          <p:attrName>style.visibility</p:attrName>
                                        </p:attrNameLst>
                                      </p:cBhvr>
                                      <p:to>
                                        <p:strVal val="visible"/>
                                      </p:to>
                                    </p:set>
                                  </p:childTnLst>
                                </p:cTn>
                              </p:par>
                            </p:childTnLst>
                          </p:cTn>
                        </p:par>
                        <p:par>
                          <p:cTn id="136" fill="hold">
                            <p:stCondLst>
                              <p:cond delay="920"/>
                            </p:stCondLst>
                            <p:childTnLst>
                              <p:par>
                                <p:cTn id="137" presetID="1" presetClass="entr" presetSubtype="0" fill="hold" grpId="0" nodeType="afterEffect">
                                  <p:stCondLst>
                                    <p:cond delay="0"/>
                                  </p:stCondLst>
                                  <p:childTnLst>
                                    <p:set>
                                      <p:cBhvr>
                                        <p:cTn id="138" dur="1" fill="hold">
                                          <p:stCondLst>
                                            <p:cond delay="9"/>
                                          </p:stCondLst>
                                        </p:cTn>
                                        <p:tgtEl>
                                          <p:spTgt spid="5137"/>
                                        </p:tgtEl>
                                        <p:attrNameLst>
                                          <p:attrName>style.visibility</p:attrName>
                                        </p:attrNameLst>
                                      </p:cBhvr>
                                      <p:to>
                                        <p:strVal val="visible"/>
                                      </p:to>
                                    </p:set>
                                  </p:childTnLst>
                                </p:cTn>
                              </p:par>
                            </p:childTnLst>
                          </p:cTn>
                        </p:par>
                        <p:par>
                          <p:cTn id="139" fill="hold">
                            <p:stCondLst>
                              <p:cond delay="930"/>
                            </p:stCondLst>
                            <p:childTnLst>
                              <p:par>
                                <p:cTn id="140" presetID="1" presetClass="entr" presetSubtype="0" fill="hold" grpId="0" nodeType="afterEffect">
                                  <p:stCondLst>
                                    <p:cond delay="0"/>
                                  </p:stCondLst>
                                  <p:childTnLst>
                                    <p:set>
                                      <p:cBhvr>
                                        <p:cTn id="141" dur="1" fill="hold">
                                          <p:stCondLst>
                                            <p:cond delay="9"/>
                                          </p:stCondLst>
                                        </p:cTn>
                                        <p:tgtEl>
                                          <p:spTgt spid="5138"/>
                                        </p:tgtEl>
                                        <p:attrNameLst>
                                          <p:attrName>style.visibility</p:attrName>
                                        </p:attrNameLst>
                                      </p:cBhvr>
                                      <p:to>
                                        <p:strVal val="visible"/>
                                      </p:to>
                                    </p:set>
                                  </p:childTnLst>
                                </p:cTn>
                              </p:par>
                            </p:childTnLst>
                          </p:cTn>
                        </p:par>
                        <p:par>
                          <p:cTn id="142" fill="hold">
                            <p:stCondLst>
                              <p:cond delay="940"/>
                            </p:stCondLst>
                            <p:childTnLst>
                              <p:par>
                                <p:cTn id="143" presetID="1" presetClass="entr" presetSubtype="0" fill="hold" grpId="0" nodeType="afterEffect">
                                  <p:stCondLst>
                                    <p:cond delay="0"/>
                                  </p:stCondLst>
                                  <p:childTnLst>
                                    <p:set>
                                      <p:cBhvr>
                                        <p:cTn id="144" dur="1" fill="hold">
                                          <p:stCondLst>
                                            <p:cond delay="9"/>
                                          </p:stCondLst>
                                        </p:cTn>
                                        <p:tgtEl>
                                          <p:spTgt spid="5139"/>
                                        </p:tgtEl>
                                        <p:attrNameLst>
                                          <p:attrName>style.visibility</p:attrName>
                                        </p:attrNameLst>
                                      </p:cBhvr>
                                      <p:to>
                                        <p:strVal val="visible"/>
                                      </p:to>
                                    </p:set>
                                  </p:childTnLst>
                                </p:cTn>
                              </p:par>
                            </p:childTnLst>
                          </p:cTn>
                        </p:par>
                        <p:par>
                          <p:cTn id="145" fill="hold">
                            <p:stCondLst>
                              <p:cond delay="950"/>
                            </p:stCondLst>
                            <p:childTnLst>
                              <p:par>
                                <p:cTn id="146" presetID="1" presetClass="entr" presetSubtype="0" fill="hold" grpId="0" nodeType="afterEffect">
                                  <p:stCondLst>
                                    <p:cond delay="0"/>
                                  </p:stCondLst>
                                  <p:childTnLst>
                                    <p:set>
                                      <p:cBhvr>
                                        <p:cTn id="147" dur="1" fill="hold">
                                          <p:stCondLst>
                                            <p:cond delay="9"/>
                                          </p:stCondLst>
                                        </p:cTn>
                                        <p:tgtEl>
                                          <p:spTgt spid="5140"/>
                                        </p:tgtEl>
                                        <p:attrNameLst>
                                          <p:attrName>style.visibility</p:attrName>
                                        </p:attrNameLst>
                                      </p:cBhvr>
                                      <p:to>
                                        <p:strVal val="visible"/>
                                      </p:to>
                                    </p:set>
                                  </p:childTnLst>
                                </p:cTn>
                              </p:par>
                            </p:childTnLst>
                          </p:cTn>
                        </p:par>
                        <p:par>
                          <p:cTn id="148" fill="hold">
                            <p:stCondLst>
                              <p:cond delay="960"/>
                            </p:stCondLst>
                            <p:childTnLst>
                              <p:par>
                                <p:cTn id="149" presetID="1" presetClass="entr" presetSubtype="0" fill="hold" grpId="0" nodeType="afterEffect">
                                  <p:stCondLst>
                                    <p:cond delay="0"/>
                                  </p:stCondLst>
                                  <p:childTnLst>
                                    <p:set>
                                      <p:cBhvr>
                                        <p:cTn id="150" dur="1" fill="hold">
                                          <p:stCondLst>
                                            <p:cond delay="9"/>
                                          </p:stCondLst>
                                        </p:cTn>
                                        <p:tgtEl>
                                          <p:spTgt spid="5141"/>
                                        </p:tgtEl>
                                        <p:attrNameLst>
                                          <p:attrName>style.visibility</p:attrName>
                                        </p:attrNameLst>
                                      </p:cBhvr>
                                      <p:to>
                                        <p:strVal val="visible"/>
                                      </p:to>
                                    </p:set>
                                  </p:childTnLst>
                                </p:cTn>
                              </p:par>
                            </p:childTnLst>
                          </p:cTn>
                        </p:par>
                        <p:par>
                          <p:cTn id="151" fill="hold">
                            <p:stCondLst>
                              <p:cond delay="970"/>
                            </p:stCondLst>
                            <p:childTnLst>
                              <p:par>
                                <p:cTn id="152" presetID="1" presetClass="entr" presetSubtype="0" fill="hold" grpId="0" nodeType="afterEffect">
                                  <p:stCondLst>
                                    <p:cond delay="0"/>
                                  </p:stCondLst>
                                  <p:childTnLst>
                                    <p:set>
                                      <p:cBhvr>
                                        <p:cTn id="153" dur="1" fill="hold">
                                          <p:stCondLst>
                                            <p:cond delay="9"/>
                                          </p:stCondLst>
                                        </p:cTn>
                                        <p:tgtEl>
                                          <p:spTgt spid="5142"/>
                                        </p:tgtEl>
                                        <p:attrNameLst>
                                          <p:attrName>style.visibility</p:attrName>
                                        </p:attrNameLst>
                                      </p:cBhvr>
                                      <p:to>
                                        <p:strVal val="visible"/>
                                      </p:to>
                                    </p:set>
                                  </p:childTnLst>
                                </p:cTn>
                              </p:par>
                            </p:childTnLst>
                          </p:cTn>
                        </p:par>
                        <p:par>
                          <p:cTn id="154" fill="hold">
                            <p:stCondLst>
                              <p:cond delay="980"/>
                            </p:stCondLst>
                            <p:childTnLst>
                              <p:par>
                                <p:cTn id="155" presetID="1" presetClass="entr" presetSubtype="0" fill="hold" grpId="0" nodeType="afterEffect">
                                  <p:stCondLst>
                                    <p:cond delay="0"/>
                                  </p:stCondLst>
                                  <p:childTnLst>
                                    <p:set>
                                      <p:cBhvr>
                                        <p:cTn id="156" dur="1" fill="hold">
                                          <p:stCondLst>
                                            <p:cond delay="9"/>
                                          </p:stCondLst>
                                        </p:cTn>
                                        <p:tgtEl>
                                          <p:spTgt spid="5143"/>
                                        </p:tgtEl>
                                        <p:attrNameLst>
                                          <p:attrName>style.visibility</p:attrName>
                                        </p:attrNameLst>
                                      </p:cBhvr>
                                      <p:to>
                                        <p:strVal val="visible"/>
                                      </p:to>
                                    </p:set>
                                  </p:childTnLst>
                                </p:cTn>
                              </p:par>
                            </p:childTnLst>
                          </p:cTn>
                        </p:par>
                        <p:par>
                          <p:cTn id="157" fill="hold">
                            <p:stCondLst>
                              <p:cond delay="990"/>
                            </p:stCondLst>
                            <p:childTnLst>
                              <p:par>
                                <p:cTn id="158" presetID="1" presetClass="entr" presetSubtype="0" fill="hold" grpId="0" nodeType="afterEffect">
                                  <p:stCondLst>
                                    <p:cond delay="0"/>
                                  </p:stCondLst>
                                  <p:childTnLst>
                                    <p:set>
                                      <p:cBhvr>
                                        <p:cTn id="159" dur="1" fill="hold">
                                          <p:stCondLst>
                                            <p:cond delay="9"/>
                                          </p:stCondLst>
                                        </p:cTn>
                                        <p:tgtEl>
                                          <p:spTgt spid="5144"/>
                                        </p:tgtEl>
                                        <p:attrNameLst>
                                          <p:attrName>style.visibility</p:attrName>
                                        </p:attrNameLst>
                                      </p:cBhvr>
                                      <p:to>
                                        <p:strVal val="visible"/>
                                      </p:to>
                                    </p:set>
                                  </p:childTnLst>
                                </p:cTn>
                              </p:par>
                            </p:childTnLst>
                          </p:cTn>
                        </p:par>
                        <p:par>
                          <p:cTn id="160" fill="hold">
                            <p:stCondLst>
                              <p:cond delay="1000"/>
                            </p:stCondLst>
                            <p:childTnLst>
                              <p:par>
                                <p:cTn id="161" presetID="1" presetClass="entr" presetSubtype="0" fill="hold" grpId="0" nodeType="afterEffect">
                                  <p:stCondLst>
                                    <p:cond delay="0"/>
                                  </p:stCondLst>
                                  <p:childTnLst>
                                    <p:set>
                                      <p:cBhvr>
                                        <p:cTn id="162" dur="1" fill="hold">
                                          <p:stCondLst>
                                            <p:cond delay="9"/>
                                          </p:stCondLst>
                                        </p:cTn>
                                        <p:tgtEl>
                                          <p:spTgt spid="5145"/>
                                        </p:tgtEl>
                                        <p:attrNameLst>
                                          <p:attrName>style.visibility</p:attrName>
                                        </p:attrNameLst>
                                      </p:cBhvr>
                                      <p:to>
                                        <p:strVal val="visible"/>
                                      </p:to>
                                    </p:set>
                                  </p:childTnLst>
                                </p:cTn>
                              </p:par>
                            </p:childTnLst>
                          </p:cTn>
                        </p:par>
                        <p:par>
                          <p:cTn id="163" fill="hold">
                            <p:stCondLst>
                              <p:cond delay="1010"/>
                            </p:stCondLst>
                            <p:childTnLst>
                              <p:par>
                                <p:cTn id="164" presetID="1" presetClass="entr" presetSubtype="0" fill="hold" grpId="0" nodeType="afterEffect">
                                  <p:stCondLst>
                                    <p:cond delay="0"/>
                                  </p:stCondLst>
                                  <p:childTnLst>
                                    <p:set>
                                      <p:cBhvr>
                                        <p:cTn id="165" dur="1" fill="hold">
                                          <p:stCondLst>
                                            <p:cond delay="9"/>
                                          </p:stCondLst>
                                        </p:cTn>
                                        <p:tgtEl>
                                          <p:spTgt spid="5146"/>
                                        </p:tgtEl>
                                        <p:attrNameLst>
                                          <p:attrName>style.visibility</p:attrName>
                                        </p:attrNameLst>
                                      </p:cBhvr>
                                      <p:to>
                                        <p:strVal val="visible"/>
                                      </p:to>
                                    </p:set>
                                  </p:childTnLst>
                                </p:cTn>
                              </p:par>
                            </p:childTnLst>
                          </p:cTn>
                        </p:par>
                        <p:par>
                          <p:cTn id="166" fill="hold">
                            <p:stCondLst>
                              <p:cond delay="1020"/>
                            </p:stCondLst>
                            <p:childTnLst>
                              <p:par>
                                <p:cTn id="167" presetID="1" presetClass="entr" presetSubtype="0" fill="hold" grpId="0" nodeType="afterEffect">
                                  <p:stCondLst>
                                    <p:cond delay="0"/>
                                  </p:stCondLst>
                                  <p:childTnLst>
                                    <p:set>
                                      <p:cBhvr>
                                        <p:cTn id="168" dur="1" fill="hold">
                                          <p:stCondLst>
                                            <p:cond delay="9"/>
                                          </p:stCondLst>
                                        </p:cTn>
                                        <p:tgtEl>
                                          <p:spTgt spid="5147"/>
                                        </p:tgtEl>
                                        <p:attrNameLst>
                                          <p:attrName>style.visibility</p:attrName>
                                        </p:attrNameLst>
                                      </p:cBhvr>
                                      <p:to>
                                        <p:strVal val="visible"/>
                                      </p:to>
                                    </p:set>
                                  </p:childTnLst>
                                </p:cTn>
                              </p:par>
                            </p:childTnLst>
                          </p:cTn>
                        </p:par>
                        <p:par>
                          <p:cTn id="169" fill="hold">
                            <p:stCondLst>
                              <p:cond delay="1030"/>
                            </p:stCondLst>
                            <p:childTnLst>
                              <p:par>
                                <p:cTn id="170" presetID="1" presetClass="entr" presetSubtype="0" fill="hold" grpId="0" nodeType="afterEffect">
                                  <p:stCondLst>
                                    <p:cond delay="0"/>
                                  </p:stCondLst>
                                  <p:childTnLst>
                                    <p:set>
                                      <p:cBhvr>
                                        <p:cTn id="171" dur="1" fill="hold">
                                          <p:stCondLst>
                                            <p:cond delay="9"/>
                                          </p:stCondLst>
                                        </p:cTn>
                                        <p:tgtEl>
                                          <p:spTgt spid="5148"/>
                                        </p:tgtEl>
                                        <p:attrNameLst>
                                          <p:attrName>style.visibility</p:attrName>
                                        </p:attrNameLst>
                                      </p:cBhvr>
                                      <p:to>
                                        <p:strVal val="visible"/>
                                      </p:to>
                                    </p:set>
                                  </p:childTnLst>
                                </p:cTn>
                              </p:par>
                            </p:childTnLst>
                          </p:cTn>
                        </p:par>
                        <p:par>
                          <p:cTn id="172" fill="hold">
                            <p:stCondLst>
                              <p:cond delay="1040"/>
                            </p:stCondLst>
                            <p:childTnLst>
                              <p:par>
                                <p:cTn id="173" presetID="1" presetClass="entr" presetSubtype="0" fill="hold" grpId="0" nodeType="afterEffect">
                                  <p:stCondLst>
                                    <p:cond delay="0"/>
                                  </p:stCondLst>
                                  <p:childTnLst>
                                    <p:set>
                                      <p:cBhvr>
                                        <p:cTn id="174" dur="1" fill="hold">
                                          <p:stCondLst>
                                            <p:cond delay="9"/>
                                          </p:stCondLst>
                                        </p:cTn>
                                        <p:tgtEl>
                                          <p:spTgt spid="5149"/>
                                        </p:tgtEl>
                                        <p:attrNameLst>
                                          <p:attrName>style.visibility</p:attrName>
                                        </p:attrNameLst>
                                      </p:cBhvr>
                                      <p:to>
                                        <p:strVal val="visible"/>
                                      </p:to>
                                    </p:set>
                                  </p:childTnLst>
                                </p:cTn>
                              </p:par>
                            </p:childTnLst>
                          </p:cTn>
                        </p:par>
                        <p:par>
                          <p:cTn id="175" fill="hold">
                            <p:stCondLst>
                              <p:cond delay="1050"/>
                            </p:stCondLst>
                            <p:childTnLst>
                              <p:par>
                                <p:cTn id="176" presetID="1" presetClass="entr" presetSubtype="0" fill="hold" grpId="0" nodeType="afterEffect">
                                  <p:stCondLst>
                                    <p:cond delay="0"/>
                                  </p:stCondLst>
                                  <p:childTnLst>
                                    <p:set>
                                      <p:cBhvr>
                                        <p:cTn id="177" dur="1" fill="hold">
                                          <p:stCondLst>
                                            <p:cond delay="9"/>
                                          </p:stCondLst>
                                        </p:cTn>
                                        <p:tgtEl>
                                          <p:spTgt spid="5150"/>
                                        </p:tgtEl>
                                        <p:attrNameLst>
                                          <p:attrName>style.visibility</p:attrName>
                                        </p:attrNameLst>
                                      </p:cBhvr>
                                      <p:to>
                                        <p:strVal val="visible"/>
                                      </p:to>
                                    </p:set>
                                  </p:childTnLst>
                                </p:cTn>
                              </p:par>
                            </p:childTnLst>
                          </p:cTn>
                        </p:par>
                        <p:par>
                          <p:cTn id="178" fill="hold">
                            <p:stCondLst>
                              <p:cond delay="1060"/>
                            </p:stCondLst>
                            <p:childTnLst>
                              <p:par>
                                <p:cTn id="179" presetID="1" presetClass="entr" presetSubtype="0" fill="hold" grpId="0" nodeType="afterEffect">
                                  <p:stCondLst>
                                    <p:cond delay="0"/>
                                  </p:stCondLst>
                                  <p:childTnLst>
                                    <p:set>
                                      <p:cBhvr>
                                        <p:cTn id="180" dur="1" fill="hold">
                                          <p:stCondLst>
                                            <p:cond delay="9"/>
                                          </p:stCondLst>
                                        </p:cTn>
                                        <p:tgtEl>
                                          <p:spTgt spid="5151"/>
                                        </p:tgtEl>
                                        <p:attrNameLst>
                                          <p:attrName>style.visibility</p:attrName>
                                        </p:attrNameLst>
                                      </p:cBhvr>
                                      <p:to>
                                        <p:strVal val="visible"/>
                                      </p:to>
                                    </p:set>
                                  </p:childTnLst>
                                </p:cTn>
                              </p:par>
                            </p:childTnLst>
                          </p:cTn>
                        </p:par>
                        <p:par>
                          <p:cTn id="181" fill="hold">
                            <p:stCondLst>
                              <p:cond delay="1070"/>
                            </p:stCondLst>
                            <p:childTnLst>
                              <p:par>
                                <p:cTn id="182" presetID="1" presetClass="entr" presetSubtype="0" fill="hold" grpId="0" nodeType="afterEffect">
                                  <p:stCondLst>
                                    <p:cond delay="0"/>
                                  </p:stCondLst>
                                  <p:childTnLst>
                                    <p:set>
                                      <p:cBhvr>
                                        <p:cTn id="183" dur="1" fill="hold">
                                          <p:stCondLst>
                                            <p:cond delay="9"/>
                                          </p:stCondLst>
                                        </p:cTn>
                                        <p:tgtEl>
                                          <p:spTgt spid="5152"/>
                                        </p:tgtEl>
                                        <p:attrNameLst>
                                          <p:attrName>style.visibility</p:attrName>
                                        </p:attrNameLst>
                                      </p:cBhvr>
                                      <p:to>
                                        <p:strVal val="visible"/>
                                      </p:to>
                                    </p:set>
                                  </p:childTnLst>
                                </p:cTn>
                              </p:par>
                            </p:childTnLst>
                          </p:cTn>
                        </p:par>
                        <p:par>
                          <p:cTn id="184" fill="hold">
                            <p:stCondLst>
                              <p:cond delay="1080"/>
                            </p:stCondLst>
                            <p:childTnLst>
                              <p:par>
                                <p:cTn id="185" presetID="1" presetClass="entr" presetSubtype="0" fill="hold" grpId="0" nodeType="afterEffect">
                                  <p:stCondLst>
                                    <p:cond delay="0"/>
                                  </p:stCondLst>
                                  <p:childTnLst>
                                    <p:set>
                                      <p:cBhvr>
                                        <p:cTn id="186" dur="1" fill="hold">
                                          <p:stCondLst>
                                            <p:cond delay="9"/>
                                          </p:stCondLst>
                                        </p:cTn>
                                        <p:tgtEl>
                                          <p:spTgt spid="5153"/>
                                        </p:tgtEl>
                                        <p:attrNameLst>
                                          <p:attrName>style.visibility</p:attrName>
                                        </p:attrNameLst>
                                      </p:cBhvr>
                                      <p:to>
                                        <p:strVal val="visible"/>
                                      </p:to>
                                    </p:set>
                                  </p:childTnLst>
                                </p:cTn>
                              </p:par>
                            </p:childTnLst>
                          </p:cTn>
                        </p:par>
                        <p:par>
                          <p:cTn id="187" fill="hold">
                            <p:stCondLst>
                              <p:cond delay="1090"/>
                            </p:stCondLst>
                            <p:childTnLst>
                              <p:par>
                                <p:cTn id="188" presetID="1" presetClass="entr" presetSubtype="0" fill="hold" grpId="0" nodeType="afterEffect">
                                  <p:stCondLst>
                                    <p:cond delay="0"/>
                                  </p:stCondLst>
                                  <p:childTnLst>
                                    <p:set>
                                      <p:cBhvr>
                                        <p:cTn id="189" dur="1" fill="hold">
                                          <p:stCondLst>
                                            <p:cond delay="9"/>
                                          </p:stCondLst>
                                        </p:cTn>
                                        <p:tgtEl>
                                          <p:spTgt spid="5154"/>
                                        </p:tgtEl>
                                        <p:attrNameLst>
                                          <p:attrName>style.visibility</p:attrName>
                                        </p:attrNameLst>
                                      </p:cBhvr>
                                      <p:to>
                                        <p:strVal val="visible"/>
                                      </p:to>
                                    </p:set>
                                  </p:childTnLst>
                                </p:cTn>
                              </p:par>
                            </p:childTnLst>
                          </p:cTn>
                        </p:par>
                        <p:par>
                          <p:cTn id="190" fill="hold">
                            <p:stCondLst>
                              <p:cond delay="1100"/>
                            </p:stCondLst>
                            <p:childTnLst>
                              <p:par>
                                <p:cTn id="191" presetID="1" presetClass="entr" presetSubtype="0" fill="hold" grpId="0" nodeType="afterEffect">
                                  <p:stCondLst>
                                    <p:cond delay="0"/>
                                  </p:stCondLst>
                                  <p:childTnLst>
                                    <p:set>
                                      <p:cBhvr>
                                        <p:cTn id="192" dur="1" fill="hold">
                                          <p:stCondLst>
                                            <p:cond delay="9"/>
                                          </p:stCondLst>
                                        </p:cTn>
                                        <p:tgtEl>
                                          <p:spTgt spid="5155"/>
                                        </p:tgtEl>
                                        <p:attrNameLst>
                                          <p:attrName>style.visibility</p:attrName>
                                        </p:attrNameLst>
                                      </p:cBhvr>
                                      <p:to>
                                        <p:strVal val="visible"/>
                                      </p:to>
                                    </p:set>
                                  </p:childTnLst>
                                </p:cTn>
                              </p:par>
                            </p:childTnLst>
                          </p:cTn>
                        </p:par>
                        <p:par>
                          <p:cTn id="193" fill="hold">
                            <p:stCondLst>
                              <p:cond delay="1110"/>
                            </p:stCondLst>
                            <p:childTnLst>
                              <p:par>
                                <p:cTn id="194" presetID="1" presetClass="entr" presetSubtype="0" fill="hold" grpId="0" nodeType="afterEffect">
                                  <p:stCondLst>
                                    <p:cond delay="0"/>
                                  </p:stCondLst>
                                  <p:childTnLst>
                                    <p:set>
                                      <p:cBhvr>
                                        <p:cTn id="195" dur="1" fill="hold">
                                          <p:stCondLst>
                                            <p:cond delay="9"/>
                                          </p:stCondLst>
                                        </p:cTn>
                                        <p:tgtEl>
                                          <p:spTgt spid="5156"/>
                                        </p:tgtEl>
                                        <p:attrNameLst>
                                          <p:attrName>style.visibility</p:attrName>
                                        </p:attrNameLst>
                                      </p:cBhvr>
                                      <p:to>
                                        <p:strVal val="visible"/>
                                      </p:to>
                                    </p:set>
                                  </p:childTnLst>
                                </p:cTn>
                              </p:par>
                            </p:childTnLst>
                          </p:cTn>
                        </p:par>
                        <p:par>
                          <p:cTn id="196" fill="hold">
                            <p:stCondLst>
                              <p:cond delay="1120"/>
                            </p:stCondLst>
                            <p:childTnLst>
                              <p:par>
                                <p:cTn id="197" presetID="1" presetClass="entr" presetSubtype="0" fill="hold" grpId="0" nodeType="afterEffect">
                                  <p:stCondLst>
                                    <p:cond delay="0"/>
                                  </p:stCondLst>
                                  <p:childTnLst>
                                    <p:set>
                                      <p:cBhvr>
                                        <p:cTn id="198" dur="1" fill="hold">
                                          <p:stCondLst>
                                            <p:cond delay="9"/>
                                          </p:stCondLst>
                                        </p:cTn>
                                        <p:tgtEl>
                                          <p:spTgt spid="5157"/>
                                        </p:tgtEl>
                                        <p:attrNameLst>
                                          <p:attrName>style.visibility</p:attrName>
                                        </p:attrNameLst>
                                      </p:cBhvr>
                                      <p:to>
                                        <p:strVal val="visible"/>
                                      </p:to>
                                    </p:set>
                                  </p:childTnLst>
                                </p:cTn>
                              </p:par>
                            </p:childTnLst>
                          </p:cTn>
                        </p:par>
                        <p:par>
                          <p:cTn id="199" fill="hold">
                            <p:stCondLst>
                              <p:cond delay="1130"/>
                            </p:stCondLst>
                            <p:childTnLst>
                              <p:par>
                                <p:cTn id="200" presetID="1" presetClass="entr" presetSubtype="0" fill="hold" grpId="0" nodeType="afterEffect">
                                  <p:stCondLst>
                                    <p:cond delay="0"/>
                                  </p:stCondLst>
                                  <p:childTnLst>
                                    <p:set>
                                      <p:cBhvr>
                                        <p:cTn id="201" dur="1" fill="hold">
                                          <p:stCondLst>
                                            <p:cond delay="9"/>
                                          </p:stCondLst>
                                        </p:cTn>
                                        <p:tgtEl>
                                          <p:spTgt spid="5158"/>
                                        </p:tgtEl>
                                        <p:attrNameLst>
                                          <p:attrName>style.visibility</p:attrName>
                                        </p:attrNameLst>
                                      </p:cBhvr>
                                      <p:to>
                                        <p:strVal val="visible"/>
                                      </p:to>
                                    </p:set>
                                  </p:childTnLst>
                                </p:cTn>
                              </p:par>
                            </p:childTnLst>
                          </p:cTn>
                        </p:par>
                        <p:par>
                          <p:cTn id="202" fill="hold">
                            <p:stCondLst>
                              <p:cond delay="1140"/>
                            </p:stCondLst>
                            <p:childTnLst>
                              <p:par>
                                <p:cTn id="203" presetID="1" presetClass="entr" presetSubtype="0" fill="hold" grpId="0" nodeType="afterEffect">
                                  <p:stCondLst>
                                    <p:cond delay="0"/>
                                  </p:stCondLst>
                                  <p:childTnLst>
                                    <p:set>
                                      <p:cBhvr>
                                        <p:cTn id="204" dur="1" fill="hold">
                                          <p:stCondLst>
                                            <p:cond delay="9"/>
                                          </p:stCondLst>
                                        </p:cTn>
                                        <p:tgtEl>
                                          <p:spTgt spid="5159"/>
                                        </p:tgtEl>
                                        <p:attrNameLst>
                                          <p:attrName>style.visibility</p:attrName>
                                        </p:attrNameLst>
                                      </p:cBhvr>
                                      <p:to>
                                        <p:strVal val="visible"/>
                                      </p:to>
                                    </p:set>
                                  </p:childTnLst>
                                </p:cTn>
                              </p:par>
                            </p:childTnLst>
                          </p:cTn>
                        </p:par>
                        <p:par>
                          <p:cTn id="205" fill="hold">
                            <p:stCondLst>
                              <p:cond delay="1150"/>
                            </p:stCondLst>
                            <p:childTnLst>
                              <p:par>
                                <p:cTn id="206" presetID="1" presetClass="entr" presetSubtype="0" fill="hold" grpId="0" nodeType="afterEffect">
                                  <p:stCondLst>
                                    <p:cond delay="0"/>
                                  </p:stCondLst>
                                  <p:childTnLst>
                                    <p:set>
                                      <p:cBhvr>
                                        <p:cTn id="207" dur="1" fill="hold">
                                          <p:stCondLst>
                                            <p:cond delay="9"/>
                                          </p:stCondLst>
                                        </p:cTn>
                                        <p:tgtEl>
                                          <p:spTgt spid="5160"/>
                                        </p:tgtEl>
                                        <p:attrNameLst>
                                          <p:attrName>style.visibility</p:attrName>
                                        </p:attrNameLst>
                                      </p:cBhvr>
                                      <p:to>
                                        <p:strVal val="visible"/>
                                      </p:to>
                                    </p:set>
                                  </p:childTnLst>
                                </p:cTn>
                              </p:par>
                            </p:childTnLst>
                          </p:cTn>
                        </p:par>
                        <p:par>
                          <p:cTn id="208" fill="hold">
                            <p:stCondLst>
                              <p:cond delay="1160"/>
                            </p:stCondLst>
                            <p:childTnLst>
                              <p:par>
                                <p:cTn id="209" presetID="1" presetClass="entr" presetSubtype="0" fill="hold" grpId="0" nodeType="afterEffect">
                                  <p:stCondLst>
                                    <p:cond delay="0"/>
                                  </p:stCondLst>
                                  <p:childTnLst>
                                    <p:set>
                                      <p:cBhvr>
                                        <p:cTn id="210" dur="1" fill="hold">
                                          <p:stCondLst>
                                            <p:cond delay="9"/>
                                          </p:stCondLst>
                                        </p:cTn>
                                        <p:tgtEl>
                                          <p:spTgt spid="5161"/>
                                        </p:tgtEl>
                                        <p:attrNameLst>
                                          <p:attrName>style.visibility</p:attrName>
                                        </p:attrNameLst>
                                      </p:cBhvr>
                                      <p:to>
                                        <p:strVal val="visible"/>
                                      </p:to>
                                    </p:set>
                                  </p:childTnLst>
                                </p:cTn>
                              </p:par>
                            </p:childTnLst>
                          </p:cTn>
                        </p:par>
                        <p:par>
                          <p:cTn id="211" fill="hold">
                            <p:stCondLst>
                              <p:cond delay="1170"/>
                            </p:stCondLst>
                            <p:childTnLst>
                              <p:par>
                                <p:cTn id="212" presetID="1" presetClass="entr" presetSubtype="0" fill="hold" grpId="0" nodeType="afterEffect">
                                  <p:stCondLst>
                                    <p:cond delay="0"/>
                                  </p:stCondLst>
                                  <p:childTnLst>
                                    <p:set>
                                      <p:cBhvr>
                                        <p:cTn id="213" dur="1" fill="hold">
                                          <p:stCondLst>
                                            <p:cond delay="9"/>
                                          </p:stCondLst>
                                        </p:cTn>
                                        <p:tgtEl>
                                          <p:spTgt spid="5162"/>
                                        </p:tgtEl>
                                        <p:attrNameLst>
                                          <p:attrName>style.visibility</p:attrName>
                                        </p:attrNameLst>
                                      </p:cBhvr>
                                      <p:to>
                                        <p:strVal val="visible"/>
                                      </p:to>
                                    </p:set>
                                  </p:childTnLst>
                                </p:cTn>
                              </p:par>
                            </p:childTnLst>
                          </p:cTn>
                        </p:par>
                        <p:par>
                          <p:cTn id="214" fill="hold">
                            <p:stCondLst>
                              <p:cond delay="1180"/>
                            </p:stCondLst>
                            <p:childTnLst>
                              <p:par>
                                <p:cTn id="215" presetID="1" presetClass="entr" presetSubtype="0" fill="hold" grpId="0" nodeType="afterEffect">
                                  <p:stCondLst>
                                    <p:cond delay="0"/>
                                  </p:stCondLst>
                                  <p:childTnLst>
                                    <p:set>
                                      <p:cBhvr>
                                        <p:cTn id="216" dur="1" fill="hold">
                                          <p:stCondLst>
                                            <p:cond delay="9"/>
                                          </p:stCondLst>
                                        </p:cTn>
                                        <p:tgtEl>
                                          <p:spTgt spid="5163"/>
                                        </p:tgtEl>
                                        <p:attrNameLst>
                                          <p:attrName>style.visibility</p:attrName>
                                        </p:attrNameLst>
                                      </p:cBhvr>
                                      <p:to>
                                        <p:strVal val="visible"/>
                                      </p:to>
                                    </p:set>
                                  </p:childTnLst>
                                </p:cTn>
                              </p:par>
                            </p:childTnLst>
                          </p:cTn>
                        </p:par>
                        <p:par>
                          <p:cTn id="217" fill="hold">
                            <p:stCondLst>
                              <p:cond delay="1190"/>
                            </p:stCondLst>
                            <p:childTnLst>
                              <p:par>
                                <p:cTn id="218" presetID="1" presetClass="entr" presetSubtype="0" fill="hold" grpId="0" nodeType="afterEffect">
                                  <p:stCondLst>
                                    <p:cond delay="0"/>
                                  </p:stCondLst>
                                  <p:childTnLst>
                                    <p:set>
                                      <p:cBhvr>
                                        <p:cTn id="219" dur="1" fill="hold">
                                          <p:stCondLst>
                                            <p:cond delay="9"/>
                                          </p:stCondLst>
                                        </p:cTn>
                                        <p:tgtEl>
                                          <p:spTgt spid="5164"/>
                                        </p:tgtEl>
                                        <p:attrNameLst>
                                          <p:attrName>style.visibility</p:attrName>
                                        </p:attrNameLst>
                                      </p:cBhvr>
                                      <p:to>
                                        <p:strVal val="visible"/>
                                      </p:to>
                                    </p:set>
                                  </p:childTnLst>
                                </p:cTn>
                              </p:par>
                            </p:childTnLst>
                          </p:cTn>
                        </p:par>
                        <p:par>
                          <p:cTn id="220" fill="hold">
                            <p:stCondLst>
                              <p:cond delay="1200"/>
                            </p:stCondLst>
                            <p:childTnLst>
                              <p:par>
                                <p:cTn id="221" presetID="1" presetClass="entr" presetSubtype="0" fill="hold" grpId="0" nodeType="afterEffect">
                                  <p:stCondLst>
                                    <p:cond delay="0"/>
                                  </p:stCondLst>
                                  <p:childTnLst>
                                    <p:set>
                                      <p:cBhvr>
                                        <p:cTn id="222" dur="1" fill="hold">
                                          <p:stCondLst>
                                            <p:cond delay="9"/>
                                          </p:stCondLst>
                                        </p:cTn>
                                        <p:tgtEl>
                                          <p:spTgt spid="5165"/>
                                        </p:tgtEl>
                                        <p:attrNameLst>
                                          <p:attrName>style.visibility</p:attrName>
                                        </p:attrNameLst>
                                      </p:cBhvr>
                                      <p:to>
                                        <p:strVal val="visible"/>
                                      </p:to>
                                    </p:set>
                                  </p:childTnLst>
                                </p:cTn>
                              </p:par>
                            </p:childTnLst>
                          </p:cTn>
                        </p:par>
                        <p:par>
                          <p:cTn id="223" fill="hold">
                            <p:stCondLst>
                              <p:cond delay="1210"/>
                            </p:stCondLst>
                            <p:childTnLst>
                              <p:par>
                                <p:cTn id="224" presetID="1" presetClass="entr" presetSubtype="0" fill="hold" grpId="0" nodeType="afterEffect">
                                  <p:stCondLst>
                                    <p:cond delay="0"/>
                                  </p:stCondLst>
                                  <p:childTnLst>
                                    <p:set>
                                      <p:cBhvr>
                                        <p:cTn id="225" dur="1" fill="hold">
                                          <p:stCondLst>
                                            <p:cond delay="9"/>
                                          </p:stCondLst>
                                        </p:cTn>
                                        <p:tgtEl>
                                          <p:spTgt spid="5166"/>
                                        </p:tgtEl>
                                        <p:attrNameLst>
                                          <p:attrName>style.visibility</p:attrName>
                                        </p:attrNameLst>
                                      </p:cBhvr>
                                      <p:to>
                                        <p:strVal val="visible"/>
                                      </p:to>
                                    </p:set>
                                  </p:childTnLst>
                                </p:cTn>
                              </p:par>
                            </p:childTnLst>
                          </p:cTn>
                        </p:par>
                        <p:par>
                          <p:cTn id="226" fill="hold">
                            <p:stCondLst>
                              <p:cond delay="1220"/>
                            </p:stCondLst>
                            <p:childTnLst>
                              <p:par>
                                <p:cTn id="227" presetID="1" presetClass="entr" presetSubtype="0" fill="hold" grpId="0" nodeType="afterEffect">
                                  <p:stCondLst>
                                    <p:cond delay="0"/>
                                  </p:stCondLst>
                                  <p:childTnLst>
                                    <p:set>
                                      <p:cBhvr>
                                        <p:cTn id="228" dur="1" fill="hold">
                                          <p:stCondLst>
                                            <p:cond delay="9"/>
                                          </p:stCondLst>
                                        </p:cTn>
                                        <p:tgtEl>
                                          <p:spTgt spid="5167"/>
                                        </p:tgtEl>
                                        <p:attrNameLst>
                                          <p:attrName>style.visibility</p:attrName>
                                        </p:attrNameLst>
                                      </p:cBhvr>
                                      <p:to>
                                        <p:strVal val="visible"/>
                                      </p:to>
                                    </p:set>
                                  </p:childTnLst>
                                </p:cTn>
                              </p:par>
                            </p:childTnLst>
                          </p:cTn>
                        </p:par>
                        <p:par>
                          <p:cTn id="229" fill="hold">
                            <p:stCondLst>
                              <p:cond delay="1230"/>
                            </p:stCondLst>
                            <p:childTnLst>
                              <p:par>
                                <p:cTn id="230" presetID="1" presetClass="entr" presetSubtype="0" fill="hold" grpId="0" nodeType="afterEffect">
                                  <p:stCondLst>
                                    <p:cond delay="0"/>
                                  </p:stCondLst>
                                  <p:childTnLst>
                                    <p:set>
                                      <p:cBhvr>
                                        <p:cTn id="231" dur="1" fill="hold">
                                          <p:stCondLst>
                                            <p:cond delay="9"/>
                                          </p:stCondLst>
                                        </p:cTn>
                                        <p:tgtEl>
                                          <p:spTgt spid="5168"/>
                                        </p:tgtEl>
                                        <p:attrNameLst>
                                          <p:attrName>style.visibility</p:attrName>
                                        </p:attrNameLst>
                                      </p:cBhvr>
                                      <p:to>
                                        <p:strVal val="visible"/>
                                      </p:to>
                                    </p:set>
                                  </p:childTnLst>
                                </p:cTn>
                              </p:par>
                            </p:childTnLst>
                          </p:cTn>
                        </p:par>
                        <p:par>
                          <p:cTn id="232" fill="hold">
                            <p:stCondLst>
                              <p:cond delay="1240"/>
                            </p:stCondLst>
                            <p:childTnLst>
                              <p:par>
                                <p:cTn id="233" presetID="1" presetClass="entr" presetSubtype="0" fill="hold" grpId="0" nodeType="afterEffect">
                                  <p:stCondLst>
                                    <p:cond delay="0"/>
                                  </p:stCondLst>
                                  <p:childTnLst>
                                    <p:set>
                                      <p:cBhvr>
                                        <p:cTn id="234" dur="1" fill="hold">
                                          <p:stCondLst>
                                            <p:cond delay="9"/>
                                          </p:stCondLst>
                                        </p:cTn>
                                        <p:tgtEl>
                                          <p:spTgt spid="5169"/>
                                        </p:tgtEl>
                                        <p:attrNameLst>
                                          <p:attrName>style.visibility</p:attrName>
                                        </p:attrNameLst>
                                      </p:cBhvr>
                                      <p:to>
                                        <p:strVal val="visible"/>
                                      </p:to>
                                    </p:set>
                                  </p:childTnLst>
                                </p:cTn>
                              </p:par>
                            </p:childTnLst>
                          </p:cTn>
                        </p:par>
                        <p:par>
                          <p:cTn id="235" fill="hold">
                            <p:stCondLst>
                              <p:cond delay="1250"/>
                            </p:stCondLst>
                            <p:childTnLst>
                              <p:par>
                                <p:cTn id="236" presetID="1" presetClass="entr" presetSubtype="0" fill="hold" grpId="0" nodeType="afterEffect">
                                  <p:stCondLst>
                                    <p:cond delay="0"/>
                                  </p:stCondLst>
                                  <p:childTnLst>
                                    <p:set>
                                      <p:cBhvr>
                                        <p:cTn id="237" dur="1" fill="hold">
                                          <p:stCondLst>
                                            <p:cond delay="9"/>
                                          </p:stCondLst>
                                        </p:cTn>
                                        <p:tgtEl>
                                          <p:spTgt spid="5170"/>
                                        </p:tgtEl>
                                        <p:attrNameLst>
                                          <p:attrName>style.visibility</p:attrName>
                                        </p:attrNameLst>
                                      </p:cBhvr>
                                      <p:to>
                                        <p:strVal val="visible"/>
                                      </p:to>
                                    </p:set>
                                  </p:childTnLst>
                                </p:cTn>
                              </p:par>
                            </p:childTnLst>
                          </p:cTn>
                        </p:par>
                        <p:par>
                          <p:cTn id="238" fill="hold">
                            <p:stCondLst>
                              <p:cond delay="1260"/>
                            </p:stCondLst>
                            <p:childTnLst>
                              <p:par>
                                <p:cTn id="239" presetID="1" presetClass="entr" presetSubtype="0" fill="hold" grpId="0" nodeType="afterEffect">
                                  <p:stCondLst>
                                    <p:cond delay="0"/>
                                  </p:stCondLst>
                                  <p:childTnLst>
                                    <p:set>
                                      <p:cBhvr>
                                        <p:cTn id="240" dur="1" fill="hold">
                                          <p:stCondLst>
                                            <p:cond delay="9"/>
                                          </p:stCondLst>
                                        </p:cTn>
                                        <p:tgtEl>
                                          <p:spTgt spid="5171"/>
                                        </p:tgtEl>
                                        <p:attrNameLst>
                                          <p:attrName>style.visibility</p:attrName>
                                        </p:attrNameLst>
                                      </p:cBhvr>
                                      <p:to>
                                        <p:strVal val="visible"/>
                                      </p:to>
                                    </p:set>
                                  </p:childTnLst>
                                </p:cTn>
                              </p:par>
                            </p:childTnLst>
                          </p:cTn>
                        </p:par>
                        <p:par>
                          <p:cTn id="241" fill="hold">
                            <p:stCondLst>
                              <p:cond delay="1270"/>
                            </p:stCondLst>
                            <p:childTnLst>
                              <p:par>
                                <p:cTn id="242" presetID="1" presetClass="entr" presetSubtype="0" fill="hold" grpId="0" nodeType="afterEffect">
                                  <p:stCondLst>
                                    <p:cond delay="0"/>
                                  </p:stCondLst>
                                  <p:childTnLst>
                                    <p:set>
                                      <p:cBhvr>
                                        <p:cTn id="243" dur="1" fill="hold">
                                          <p:stCondLst>
                                            <p:cond delay="9"/>
                                          </p:stCondLst>
                                        </p:cTn>
                                        <p:tgtEl>
                                          <p:spTgt spid="5172"/>
                                        </p:tgtEl>
                                        <p:attrNameLst>
                                          <p:attrName>style.visibility</p:attrName>
                                        </p:attrNameLst>
                                      </p:cBhvr>
                                      <p:to>
                                        <p:strVal val="visible"/>
                                      </p:to>
                                    </p:set>
                                  </p:childTnLst>
                                </p:cTn>
                              </p:par>
                            </p:childTnLst>
                          </p:cTn>
                        </p:par>
                        <p:par>
                          <p:cTn id="244" fill="hold">
                            <p:stCondLst>
                              <p:cond delay="1280"/>
                            </p:stCondLst>
                            <p:childTnLst>
                              <p:par>
                                <p:cTn id="245" presetID="1" presetClass="entr" presetSubtype="0" fill="hold" grpId="0" nodeType="afterEffect">
                                  <p:stCondLst>
                                    <p:cond delay="0"/>
                                  </p:stCondLst>
                                  <p:childTnLst>
                                    <p:set>
                                      <p:cBhvr>
                                        <p:cTn id="246" dur="1" fill="hold">
                                          <p:stCondLst>
                                            <p:cond delay="9"/>
                                          </p:stCondLst>
                                        </p:cTn>
                                        <p:tgtEl>
                                          <p:spTgt spid="5173"/>
                                        </p:tgtEl>
                                        <p:attrNameLst>
                                          <p:attrName>style.visibility</p:attrName>
                                        </p:attrNameLst>
                                      </p:cBhvr>
                                      <p:to>
                                        <p:strVal val="visible"/>
                                      </p:to>
                                    </p:set>
                                  </p:childTnLst>
                                </p:cTn>
                              </p:par>
                            </p:childTnLst>
                          </p:cTn>
                        </p:par>
                        <p:par>
                          <p:cTn id="247" fill="hold">
                            <p:stCondLst>
                              <p:cond delay="1290"/>
                            </p:stCondLst>
                            <p:childTnLst>
                              <p:par>
                                <p:cTn id="248" presetID="1" presetClass="entr" presetSubtype="0" fill="hold" grpId="0" nodeType="afterEffect">
                                  <p:stCondLst>
                                    <p:cond delay="0"/>
                                  </p:stCondLst>
                                  <p:childTnLst>
                                    <p:set>
                                      <p:cBhvr>
                                        <p:cTn id="249" dur="1" fill="hold">
                                          <p:stCondLst>
                                            <p:cond delay="9"/>
                                          </p:stCondLst>
                                        </p:cTn>
                                        <p:tgtEl>
                                          <p:spTgt spid="5174"/>
                                        </p:tgtEl>
                                        <p:attrNameLst>
                                          <p:attrName>style.visibility</p:attrName>
                                        </p:attrNameLst>
                                      </p:cBhvr>
                                      <p:to>
                                        <p:strVal val="visible"/>
                                      </p:to>
                                    </p:set>
                                  </p:childTnLst>
                                </p:cTn>
                              </p:par>
                            </p:childTnLst>
                          </p:cTn>
                        </p:par>
                        <p:par>
                          <p:cTn id="250" fill="hold">
                            <p:stCondLst>
                              <p:cond delay="1300"/>
                            </p:stCondLst>
                            <p:childTnLst>
                              <p:par>
                                <p:cTn id="251" presetID="1" presetClass="entr" presetSubtype="0" fill="hold" grpId="0" nodeType="afterEffect">
                                  <p:stCondLst>
                                    <p:cond delay="0"/>
                                  </p:stCondLst>
                                  <p:childTnLst>
                                    <p:set>
                                      <p:cBhvr>
                                        <p:cTn id="252" dur="1" fill="hold">
                                          <p:stCondLst>
                                            <p:cond delay="9"/>
                                          </p:stCondLst>
                                        </p:cTn>
                                        <p:tgtEl>
                                          <p:spTgt spid="5175"/>
                                        </p:tgtEl>
                                        <p:attrNameLst>
                                          <p:attrName>style.visibility</p:attrName>
                                        </p:attrNameLst>
                                      </p:cBhvr>
                                      <p:to>
                                        <p:strVal val="visible"/>
                                      </p:to>
                                    </p:set>
                                  </p:childTnLst>
                                </p:cTn>
                              </p:par>
                            </p:childTnLst>
                          </p:cTn>
                        </p:par>
                        <p:par>
                          <p:cTn id="253" fill="hold">
                            <p:stCondLst>
                              <p:cond delay="1310"/>
                            </p:stCondLst>
                            <p:childTnLst>
                              <p:par>
                                <p:cTn id="254" presetID="1" presetClass="entr" presetSubtype="0" fill="hold" grpId="0" nodeType="afterEffect">
                                  <p:stCondLst>
                                    <p:cond delay="0"/>
                                  </p:stCondLst>
                                  <p:childTnLst>
                                    <p:set>
                                      <p:cBhvr>
                                        <p:cTn id="255" dur="1" fill="hold">
                                          <p:stCondLst>
                                            <p:cond delay="9"/>
                                          </p:stCondLst>
                                        </p:cTn>
                                        <p:tgtEl>
                                          <p:spTgt spid="5176"/>
                                        </p:tgtEl>
                                        <p:attrNameLst>
                                          <p:attrName>style.visibility</p:attrName>
                                        </p:attrNameLst>
                                      </p:cBhvr>
                                      <p:to>
                                        <p:strVal val="visible"/>
                                      </p:to>
                                    </p:set>
                                  </p:childTnLst>
                                </p:cTn>
                              </p:par>
                            </p:childTnLst>
                          </p:cTn>
                        </p:par>
                        <p:par>
                          <p:cTn id="256" fill="hold">
                            <p:stCondLst>
                              <p:cond delay="1320"/>
                            </p:stCondLst>
                            <p:childTnLst>
                              <p:par>
                                <p:cTn id="257" presetID="1" presetClass="entr" presetSubtype="0" fill="hold" grpId="0" nodeType="afterEffect">
                                  <p:stCondLst>
                                    <p:cond delay="0"/>
                                  </p:stCondLst>
                                  <p:childTnLst>
                                    <p:set>
                                      <p:cBhvr>
                                        <p:cTn id="258" dur="1" fill="hold">
                                          <p:stCondLst>
                                            <p:cond delay="9"/>
                                          </p:stCondLst>
                                        </p:cTn>
                                        <p:tgtEl>
                                          <p:spTgt spid="5177"/>
                                        </p:tgtEl>
                                        <p:attrNameLst>
                                          <p:attrName>style.visibility</p:attrName>
                                        </p:attrNameLst>
                                      </p:cBhvr>
                                      <p:to>
                                        <p:strVal val="visible"/>
                                      </p:to>
                                    </p:set>
                                  </p:childTnLst>
                                </p:cTn>
                              </p:par>
                            </p:childTnLst>
                          </p:cTn>
                        </p:par>
                        <p:par>
                          <p:cTn id="259" fill="hold">
                            <p:stCondLst>
                              <p:cond delay="1330"/>
                            </p:stCondLst>
                            <p:childTnLst>
                              <p:par>
                                <p:cTn id="260" presetID="1" presetClass="entr" presetSubtype="0" fill="hold" grpId="0" nodeType="afterEffect">
                                  <p:stCondLst>
                                    <p:cond delay="0"/>
                                  </p:stCondLst>
                                  <p:childTnLst>
                                    <p:set>
                                      <p:cBhvr>
                                        <p:cTn id="261" dur="1" fill="hold">
                                          <p:stCondLst>
                                            <p:cond delay="9"/>
                                          </p:stCondLst>
                                        </p:cTn>
                                        <p:tgtEl>
                                          <p:spTgt spid="5178"/>
                                        </p:tgtEl>
                                        <p:attrNameLst>
                                          <p:attrName>style.visibility</p:attrName>
                                        </p:attrNameLst>
                                      </p:cBhvr>
                                      <p:to>
                                        <p:strVal val="visible"/>
                                      </p:to>
                                    </p:set>
                                  </p:childTnLst>
                                </p:cTn>
                              </p:par>
                            </p:childTnLst>
                          </p:cTn>
                        </p:par>
                        <p:par>
                          <p:cTn id="262" fill="hold">
                            <p:stCondLst>
                              <p:cond delay="1340"/>
                            </p:stCondLst>
                            <p:childTnLst>
                              <p:par>
                                <p:cTn id="263" presetID="1" presetClass="entr" presetSubtype="0" fill="hold" grpId="0" nodeType="afterEffect">
                                  <p:stCondLst>
                                    <p:cond delay="0"/>
                                  </p:stCondLst>
                                  <p:childTnLst>
                                    <p:set>
                                      <p:cBhvr>
                                        <p:cTn id="264" dur="1" fill="hold">
                                          <p:stCondLst>
                                            <p:cond delay="9"/>
                                          </p:stCondLst>
                                        </p:cTn>
                                        <p:tgtEl>
                                          <p:spTgt spid="5179"/>
                                        </p:tgtEl>
                                        <p:attrNameLst>
                                          <p:attrName>style.visibility</p:attrName>
                                        </p:attrNameLst>
                                      </p:cBhvr>
                                      <p:to>
                                        <p:strVal val="visible"/>
                                      </p:to>
                                    </p:set>
                                  </p:childTnLst>
                                </p:cTn>
                              </p:par>
                            </p:childTnLst>
                          </p:cTn>
                        </p:par>
                        <p:par>
                          <p:cTn id="265" fill="hold">
                            <p:stCondLst>
                              <p:cond delay="1350"/>
                            </p:stCondLst>
                            <p:childTnLst>
                              <p:par>
                                <p:cTn id="266" presetID="1" presetClass="entr" presetSubtype="0" fill="hold" grpId="0" nodeType="afterEffect">
                                  <p:stCondLst>
                                    <p:cond delay="0"/>
                                  </p:stCondLst>
                                  <p:childTnLst>
                                    <p:set>
                                      <p:cBhvr>
                                        <p:cTn id="267" dur="1" fill="hold">
                                          <p:stCondLst>
                                            <p:cond delay="9"/>
                                          </p:stCondLst>
                                        </p:cTn>
                                        <p:tgtEl>
                                          <p:spTgt spid="5180"/>
                                        </p:tgtEl>
                                        <p:attrNameLst>
                                          <p:attrName>style.visibility</p:attrName>
                                        </p:attrNameLst>
                                      </p:cBhvr>
                                      <p:to>
                                        <p:strVal val="visible"/>
                                      </p:to>
                                    </p:set>
                                  </p:childTnLst>
                                </p:cTn>
                              </p:par>
                            </p:childTnLst>
                          </p:cTn>
                        </p:par>
                        <p:par>
                          <p:cTn id="268" fill="hold">
                            <p:stCondLst>
                              <p:cond delay="1360"/>
                            </p:stCondLst>
                            <p:childTnLst>
                              <p:par>
                                <p:cTn id="269" presetID="1" presetClass="entr" presetSubtype="0" fill="hold" grpId="0" nodeType="afterEffect">
                                  <p:stCondLst>
                                    <p:cond delay="0"/>
                                  </p:stCondLst>
                                  <p:childTnLst>
                                    <p:set>
                                      <p:cBhvr>
                                        <p:cTn id="270" dur="1" fill="hold">
                                          <p:stCondLst>
                                            <p:cond delay="9"/>
                                          </p:stCondLst>
                                        </p:cTn>
                                        <p:tgtEl>
                                          <p:spTgt spid="5181"/>
                                        </p:tgtEl>
                                        <p:attrNameLst>
                                          <p:attrName>style.visibility</p:attrName>
                                        </p:attrNameLst>
                                      </p:cBhvr>
                                      <p:to>
                                        <p:strVal val="visible"/>
                                      </p:to>
                                    </p:set>
                                  </p:childTnLst>
                                </p:cTn>
                              </p:par>
                            </p:childTnLst>
                          </p:cTn>
                        </p:par>
                        <p:par>
                          <p:cTn id="271" fill="hold">
                            <p:stCondLst>
                              <p:cond delay="1370"/>
                            </p:stCondLst>
                            <p:childTnLst>
                              <p:par>
                                <p:cTn id="272" presetID="1" presetClass="entr" presetSubtype="0" fill="hold" grpId="0" nodeType="afterEffect">
                                  <p:stCondLst>
                                    <p:cond delay="0"/>
                                  </p:stCondLst>
                                  <p:childTnLst>
                                    <p:set>
                                      <p:cBhvr>
                                        <p:cTn id="273" dur="1" fill="hold">
                                          <p:stCondLst>
                                            <p:cond delay="9"/>
                                          </p:stCondLst>
                                        </p:cTn>
                                        <p:tgtEl>
                                          <p:spTgt spid="5182"/>
                                        </p:tgtEl>
                                        <p:attrNameLst>
                                          <p:attrName>style.visibility</p:attrName>
                                        </p:attrNameLst>
                                      </p:cBhvr>
                                      <p:to>
                                        <p:strVal val="visible"/>
                                      </p:to>
                                    </p:set>
                                  </p:childTnLst>
                                </p:cTn>
                              </p:par>
                            </p:childTnLst>
                          </p:cTn>
                        </p:par>
                        <p:par>
                          <p:cTn id="274" fill="hold">
                            <p:stCondLst>
                              <p:cond delay="1380"/>
                            </p:stCondLst>
                            <p:childTnLst>
                              <p:par>
                                <p:cTn id="275" presetID="1" presetClass="entr" presetSubtype="0" fill="hold" grpId="0" nodeType="afterEffect">
                                  <p:stCondLst>
                                    <p:cond delay="0"/>
                                  </p:stCondLst>
                                  <p:childTnLst>
                                    <p:set>
                                      <p:cBhvr>
                                        <p:cTn id="276" dur="1" fill="hold">
                                          <p:stCondLst>
                                            <p:cond delay="9"/>
                                          </p:stCondLst>
                                        </p:cTn>
                                        <p:tgtEl>
                                          <p:spTgt spid="5183"/>
                                        </p:tgtEl>
                                        <p:attrNameLst>
                                          <p:attrName>style.visibility</p:attrName>
                                        </p:attrNameLst>
                                      </p:cBhvr>
                                      <p:to>
                                        <p:strVal val="visible"/>
                                      </p:to>
                                    </p:set>
                                  </p:childTnLst>
                                </p:cTn>
                              </p:par>
                            </p:childTnLst>
                          </p:cTn>
                        </p:par>
                        <p:par>
                          <p:cTn id="277" fill="hold">
                            <p:stCondLst>
                              <p:cond delay="1390"/>
                            </p:stCondLst>
                            <p:childTnLst>
                              <p:par>
                                <p:cTn id="278" presetID="1" presetClass="entr" presetSubtype="0" fill="hold" grpId="0" nodeType="afterEffect">
                                  <p:stCondLst>
                                    <p:cond delay="0"/>
                                  </p:stCondLst>
                                  <p:childTnLst>
                                    <p:set>
                                      <p:cBhvr>
                                        <p:cTn id="279" dur="1" fill="hold">
                                          <p:stCondLst>
                                            <p:cond delay="9"/>
                                          </p:stCondLst>
                                        </p:cTn>
                                        <p:tgtEl>
                                          <p:spTgt spid="5184"/>
                                        </p:tgtEl>
                                        <p:attrNameLst>
                                          <p:attrName>style.visibility</p:attrName>
                                        </p:attrNameLst>
                                      </p:cBhvr>
                                      <p:to>
                                        <p:strVal val="visible"/>
                                      </p:to>
                                    </p:set>
                                  </p:childTnLst>
                                </p:cTn>
                              </p:par>
                            </p:childTnLst>
                          </p:cTn>
                        </p:par>
                        <p:par>
                          <p:cTn id="280" fill="hold">
                            <p:stCondLst>
                              <p:cond delay="1400"/>
                            </p:stCondLst>
                            <p:childTnLst>
                              <p:par>
                                <p:cTn id="281" presetID="1" presetClass="entr" presetSubtype="0" fill="hold" grpId="0" nodeType="afterEffect">
                                  <p:stCondLst>
                                    <p:cond delay="0"/>
                                  </p:stCondLst>
                                  <p:childTnLst>
                                    <p:set>
                                      <p:cBhvr>
                                        <p:cTn id="282" dur="1" fill="hold">
                                          <p:stCondLst>
                                            <p:cond delay="9"/>
                                          </p:stCondLst>
                                        </p:cTn>
                                        <p:tgtEl>
                                          <p:spTgt spid="5185"/>
                                        </p:tgtEl>
                                        <p:attrNameLst>
                                          <p:attrName>style.visibility</p:attrName>
                                        </p:attrNameLst>
                                      </p:cBhvr>
                                      <p:to>
                                        <p:strVal val="visible"/>
                                      </p:to>
                                    </p:set>
                                  </p:childTnLst>
                                </p:cTn>
                              </p:par>
                            </p:childTnLst>
                          </p:cTn>
                        </p:par>
                        <p:par>
                          <p:cTn id="283" fill="hold">
                            <p:stCondLst>
                              <p:cond delay="1410"/>
                            </p:stCondLst>
                            <p:childTnLst>
                              <p:par>
                                <p:cTn id="284" presetID="1" presetClass="entr" presetSubtype="0" fill="hold" grpId="0" nodeType="afterEffect">
                                  <p:stCondLst>
                                    <p:cond delay="0"/>
                                  </p:stCondLst>
                                  <p:childTnLst>
                                    <p:set>
                                      <p:cBhvr>
                                        <p:cTn id="285" dur="1" fill="hold">
                                          <p:stCondLst>
                                            <p:cond delay="9"/>
                                          </p:stCondLst>
                                        </p:cTn>
                                        <p:tgtEl>
                                          <p:spTgt spid="5186"/>
                                        </p:tgtEl>
                                        <p:attrNameLst>
                                          <p:attrName>style.visibility</p:attrName>
                                        </p:attrNameLst>
                                      </p:cBhvr>
                                      <p:to>
                                        <p:strVal val="visible"/>
                                      </p:to>
                                    </p:set>
                                  </p:childTnLst>
                                </p:cTn>
                              </p:par>
                            </p:childTnLst>
                          </p:cTn>
                        </p:par>
                        <p:par>
                          <p:cTn id="286" fill="hold">
                            <p:stCondLst>
                              <p:cond delay="1420"/>
                            </p:stCondLst>
                            <p:childTnLst>
                              <p:par>
                                <p:cTn id="287" presetID="1" presetClass="entr" presetSubtype="0" fill="hold" grpId="0" nodeType="afterEffect">
                                  <p:stCondLst>
                                    <p:cond delay="0"/>
                                  </p:stCondLst>
                                  <p:childTnLst>
                                    <p:set>
                                      <p:cBhvr>
                                        <p:cTn id="288" dur="1" fill="hold">
                                          <p:stCondLst>
                                            <p:cond delay="9"/>
                                          </p:stCondLst>
                                        </p:cTn>
                                        <p:tgtEl>
                                          <p:spTgt spid="5187"/>
                                        </p:tgtEl>
                                        <p:attrNameLst>
                                          <p:attrName>style.visibility</p:attrName>
                                        </p:attrNameLst>
                                      </p:cBhvr>
                                      <p:to>
                                        <p:strVal val="visible"/>
                                      </p:to>
                                    </p:set>
                                  </p:childTnLst>
                                </p:cTn>
                              </p:par>
                            </p:childTnLst>
                          </p:cTn>
                        </p:par>
                        <p:par>
                          <p:cTn id="289" fill="hold">
                            <p:stCondLst>
                              <p:cond delay="1430"/>
                            </p:stCondLst>
                            <p:childTnLst>
                              <p:par>
                                <p:cTn id="290" presetID="1" presetClass="entr" presetSubtype="0" fill="hold" grpId="0" nodeType="afterEffect">
                                  <p:stCondLst>
                                    <p:cond delay="0"/>
                                  </p:stCondLst>
                                  <p:childTnLst>
                                    <p:set>
                                      <p:cBhvr>
                                        <p:cTn id="291" dur="1" fill="hold">
                                          <p:stCondLst>
                                            <p:cond delay="9"/>
                                          </p:stCondLst>
                                        </p:cTn>
                                        <p:tgtEl>
                                          <p:spTgt spid="5188"/>
                                        </p:tgtEl>
                                        <p:attrNameLst>
                                          <p:attrName>style.visibility</p:attrName>
                                        </p:attrNameLst>
                                      </p:cBhvr>
                                      <p:to>
                                        <p:strVal val="visible"/>
                                      </p:to>
                                    </p:set>
                                  </p:childTnLst>
                                </p:cTn>
                              </p:par>
                            </p:childTnLst>
                          </p:cTn>
                        </p:par>
                        <p:par>
                          <p:cTn id="292" fill="hold">
                            <p:stCondLst>
                              <p:cond delay="1440"/>
                            </p:stCondLst>
                            <p:childTnLst>
                              <p:par>
                                <p:cTn id="293" presetID="1" presetClass="entr" presetSubtype="0" fill="hold" grpId="0" nodeType="afterEffect">
                                  <p:stCondLst>
                                    <p:cond delay="0"/>
                                  </p:stCondLst>
                                  <p:childTnLst>
                                    <p:set>
                                      <p:cBhvr>
                                        <p:cTn id="294" dur="1" fill="hold">
                                          <p:stCondLst>
                                            <p:cond delay="9"/>
                                          </p:stCondLst>
                                        </p:cTn>
                                        <p:tgtEl>
                                          <p:spTgt spid="5189"/>
                                        </p:tgtEl>
                                        <p:attrNameLst>
                                          <p:attrName>style.visibility</p:attrName>
                                        </p:attrNameLst>
                                      </p:cBhvr>
                                      <p:to>
                                        <p:strVal val="visible"/>
                                      </p:to>
                                    </p:set>
                                  </p:childTnLst>
                                </p:cTn>
                              </p:par>
                            </p:childTnLst>
                          </p:cTn>
                        </p:par>
                        <p:par>
                          <p:cTn id="295" fill="hold">
                            <p:stCondLst>
                              <p:cond delay="1450"/>
                            </p:stCondLst>
                            <p:childTnLst>
                              <p:par>
                                <p:cTn id="296" presetID="1" presetClass="entr" presetSubtype="0" fill="hold" grpId="0" nodeType="afterEffect">
                                  <p:stCondLst>
                                    <p:cond delay="0"/>
                                  </p:stCondLst>
                                  <p:childTnLst>
                                    <p:set>
                                      <p:cBhvr>
                                        <p:cTn id="297" dur="1" fill="hold">
                                          <p:stCondLst>
                                            <p:cond delay="9"/>
                                          </p:stCondLst>
                                        </p:cTn>
                                        <p:tgtEl>
                                          <p:spTgt spid="5190"/>
                                        </p:tgtEl>
                                        <p:attrNameLst>
                                          <p:attrName>style.visibility</p:attrName>
                                        </p:attrNameLst>
                                      </p:cBhvr>
                                      <p:to>
                                        <p:strVal val="visible"/>
                                      </p:to>
                                    </p:set>
                                  </p:childTnLst>
                                </p:cTn>
                              </p:par>
                            </p:childTnLst>
                          </p:cTn>
                        </p:par>
                        <p:par>
                          <p:cTn id="298" fill="hold">
                            <p:stCondLst>
                              <p:cond delay="1460"/>
                            </p:stCondLst>
                            <p:childTnLst>
                              <p:par>
                                <p:cTn id="299" presetID="1" presetClass="entr" presetSubtype="0" fill="hold" grpId="0" nodeType="afterEffect">
                                  <p:stCondLst>
                                    <p:cond delay="0"/>
                                  </p:stCondLst>
                                  <p:childTnLst>
                                    <p:set>
                                      <p:cBhvr>
                                        <p:cTn id="300" dur="1" fill="hold">
                                          <p:stCondLst>
                                            <p:cond delay="9"/>
                                          </p:stCondLst>
                                        </p:cTn>
                                        <p:tgtEl>
                                          <p:spTgt spid="5191"/>
                                        </p:tgtEl>
                                        <p:attrNameLst>
                                          <p:attrName>style.visibility</p:attrName>
                                        </p:attrNameLst>
                                      </p:cBhvr>
                                      <p:to>
                                        <p:strVal val="visible"/>
                                      </p:to>
                                    </p:set>
                                  </p:childTnLst>
                                </p:cTn>
                              </p:par>
                            </p:childTnLst>
                          </p:cTn>
                        </p:par>
                        <p:par>
                          <p:cTn id="301" fill="hold">
                            <p:stCondLst>
                              <p:cond delay="1470"/>
                            </p:stCondLst>
                            <p:childTnLst>
                              <p:par>
                                <p:cTn id="302" presetID="1" presetClass="entr" presetSubtype="0" fill="hold" grpId="0" nodeType="afterEffect">
                                  <p:stCondLst>
                                    <p:cond delay="0"/>
                                  </p:stCondLst>
                                  <p:childTnLst>
                                    <p:set>
                                      <p:cBhvr>
                                        <p:cTn id="303" dur="1" fill="hold">
                                          <p:stCondLst>
                                            <p:cond delay="9"/>
                                          </p:stCondLst>
                                        </p:cTn>
                                        <p:tgtEl>
                                          <p:spTgt spid="5192"/>
                                        </p:tgtEl>
                                        <p:attrNameLst>
                                          <p:attrName>style.visibility</p:attrName>
                                        </p:attrNameLst>
                                      </p:cBhvr>
                                      <p:to>
                                        <p:strVal val="visible"/>
                                      </p:to>
                                    </p:set>
                                  </p:childTnLst>
                                </p:cTn>
                              </p:par>
                            </p:childTnLst>
                          </p:cTn>
                        </p:par>
                        <p:par>
                          <p:cTn id="304" fill="hold">
                            <p:stCondLst>
                              <p:cond delay="1480"/>
                            </p:stCondLst>
                            <p:childTnLst>
                              <p:par>
                                <p:cTn id="305" presetID="1" presetClass="entr" presetSubtype="0" fill="hold" grpId="0" nodeType="afterEffect">
                                  <p:stCondLst>
                                    <p:cond delay="0"/>
                                  </p:stCondLst>
                                  <p:childTnLst>
                                    <p:set>
                                      <p:cBhvr>
                                        <p:cTn id="306" dur="1" fill="hold">
                                          <p:stCondLst>
                                            <p:cond delay="9"/>
                                          </p:stCondLst>
                                        </p:cTn>
                                        <p:tgtEl>
                                          <p:spTgt spid="5193"/>
                                        </p:tgtEl>
                                        <p:attrNameLst>
                                          <p:attrName>style.visibility</p:attrName>
                                        </p:attrNameLst>
                                      </p:cBhvr>
                                      <p:to>
                                        <p:strVal val="visible"/>
                                      </p:to>
                                    </p:set>
                                  </p:childTnLst>
                                </p:cTn>
                              </p:par>
                            </p:childTnLst>
                          </p:cTn>
                        </p:par>
                        <p:par>
                          <p:cTn id="307" fill="hold">
                            <p:stCondLst>
                              <p:cond delay="1490"/>
                            </p:stCondLst>
                            <p:childTnLst>
                              <p:par>
                                <p:cTn id="308" presetID="1" presetClass="entr" presetSubtype="0" fill="hold" grpId="0" nodeType="afterEffect">
                                  <p:stCondLst>
                                    <p:cond delay="0"/>
                                  </p:stCondLst>
                                  <p:childTnLst>
                                    <p:set>
                                      <p:cBhvr>
                                        <p:cTn id="309" dur="1" fill="hold">
                                          <p:stCondLst>
                                            <p:cond delay="9"/>
                                          </p:stCondLst>
                                        </p:cTn>
                                        <p:tgtEl>
                                          <p:spTgt spid="5194"/>
                                        </p:tgtEl>
                                        <p:attrNameLst>
                                          <p:attrName>style.visibility</p:attrName>
                                        </p:attrNameLst>
                                      </p:cBhvr>
                                      <p:to>
                                        <p:strVal val="visible"/>
                                      </p:to>
                                    </p:set>
                                  </p:childTnLst>
                                </p:cTn>
                              </p:par>
                            </p:childTnLst>
                          </p:cTn>
                        </p:par>
                        <p:par>
                          <p:cTn id="310" fill="hold">
                            <p:stCondLst>
                              <p:cond delay="1500"/>
                            </p:stCondLst>
                            <p:childTnLst>
                              <p:par>
                                <p:cTn id="311" presetID="1" presetClass="entr" presetSubtype="0" fill="hold" grpId="0" nodeType="afterEffect">
                                  <p:stCondLst>
                                    <p:cond delay="0"/>
                                  </p:stCondLst>
                                  <p:childTnLst>
                                    <p:set>
                                      <p:cBhvr>
                                        <p:cTn id="312" dur="1" fill="hold">
                                          <p:stCondLst>
                                            <p:cond delay="9"/>
                                          </p:stCondLst>
                                        </p:cTn>
                                        <p:tgtEl>
                                          <p:spTgt spid="5195"/>
                                        </p:tgtEl>
                                        <p:attrNameLst>
                                          <p:attrName>style.visibility</p:attrName>
                                        </p:attrNameLst>
                                      </p:cBhvr>
                                      <p:to>
                                        <p:strVal val="visible"/>
                                      </p:to>
                                    </p:set>
                                  </p:childTnLst>
                                </p:cTn>
                              </p:par>
                            </p:childTnLst>
                          </p:cTn>
                        </p:par>
                        <p:par>
                          <p:cTn id="313" fill="hold">
                            <p:stCondLst>
                              <p:cond delay="1510"/>
                            </p:stCondLst>
                            <p:childTnLst>
                              <p:par>
                                <p:cTn id="314" presetID="1" presetClass="entr" presetSubtype="0" fill="hold" grpId="0" nodeType="afterEffect">
                                  <p:stCondLst>
                                    <p:cond delay="0"/>
                                  </p:stCondLst>
                                  <p:childTnLst>
                                    <p:set>
                                      <p:cBhvr>
                                        <p:cTn id="315" dur="1" fill="hold">
                                          <p:stCondLst>
                                            <p:cond delay="9"/>
                                          </p:stCondLst>
                                        </p:cTn>
                                        <p:tgtEl>
                                          <p:spTgt spid="5196"/>
                                        </p:tgtEl>
                                        <p:attrNameLst>
                                          <p:attrName>style.visibility</p:attrName>
                                        </p:attrNameLst>
                                      </p:cBhvr>
                                      <p:to>
                                        <p:strVal val="visible"/>
                                      </p:to>
                                    </p:set>
                                  </p:childTnLst>
                                </p:cTn>
                              </p:par>
                            </p:childTnLst>
                          </p:cTn>
                        </p:par>
                        <p:par>
                          <p:cTn id="316" fill="hold">
                            <p:stCondLst>
                              <p:cond delay="1520"/>
                            </p:stCondLst>
                            <p:childTnLst>
                              <p:par>
                                <p:cTn id="317" presetID="1" presetClass="entr" presetSubtype="0" fill="hold" grpId="0" nodeType="afterEffect">
                                  <p:stCondLst>
                                    <p:cond delay="0"/>
                                  </p:stCondLst>
                                  <p:childTnLst>
                                    <p:set>
                                      <p:cBhvr>
                                        <p:cTn id="318" dur="1" fill="hold">
                                          <p:stCondLst>
                                            <p:cond delay="9"/>
                                          </p:stCondLst>
                                        </p:cTn>
                                        <p:tgtEl>
                                          <p:spTgt spid="5197"/>
                                        </p:tgtEl>
                                        <p:attrNameLst>
                                          <p:attrName>style.visibility</p:attrName>
                                        </p:attrNameLst>
                                      </p:cBhvr>
                                      <p:to>
                                        <p:strVal val="visible"/>
                                      </p:to>
                                    </p:set>
                                  </p:childTnLst>
                                </p:cTn>
                              </p:par>
                            </p:childTnLst>
                          </p:cTn>
                        </p:par>
                        <p:par>
                          <p:cTn id="319" fill="hold">
                            <p:stCondLst>
                              <p:cond delay="1530"/>
                            </p:stCondLst>
                            <p:childTnLst>
                              <p:par>
                                <p:cTn id="320" presetID="1" presetClass="entr" presetSubtype="0" fill="hold" grpId="0" nodeType="afterEffect">
                                  <p:stCondLst>
                                    <p:cond delay="0"/>
                                  </p:stCondLst>
                                  <p:childTnLst>
                                    <p:set>
                                      <p:cBhvr>
                                        <p:cTn id="321" dur="1" fill="hold">
                                          <p:stCondLst>
                                            <p:cond delay="9"/>
                                          </p:stCondLst>
                                        </p:cTn>
                                        <p:tgtEl>
                                          <p:spTgt spid="5198"/>
                                        </p:tgtEl>
                                        <p:attrNameLst>
                                          <p:attrName>style.visibility</p:attrName>
                                        </p:attrNameLst>
                                      </p:cBhvr>
                                      <p:to>
                                        <p:strVal val="visible"/>
                                      </p:to>
                                    </p:set>
                                  </p:childTnLst>
                                </p:cTn>
                              </p:par>
                            </p:childTnLst>
                          </p:cTn>
                        </p:par>
                        <p:par>
                          <p:cTn id="322" fill="hold">
                            <p:stCondLst>
                              <p:cond delay="1540"/>
                            </p:stCondLst>
                            <p:childTnLst>
                              <p:par>
                                <p:cTn id="323" presetID="1" presetClass="entr" presetSubtype="0" fill="hold" grpId="0" nodeType="afterEffect">
                                  <p:stCondLst>
                                    <p:cond delay="0"/>
                                  </p:stCondLst>
                                  <p:childTnLst>
                                    <p:set>
                                      <p:cBhvr>
                                        <p:cTn id="324" dur="1" fill="hold">
                                          <p:stCondLst>
                                            <p:cond delay="9"/>
                                          </p:stCondLst>
                                        </p:cTn>
                                        <p:tgtEl>
                                          <p:spTgt spid="5199"/>
                                        </p:tgtEl>
                                        <p:attrNameLst>
                                          <p:attrName>style.visibility</p:attrName>
                                        </p:attrNameLst>
                                      </p:cBhvr>
                                      <p:to>
                                        <p:strVal val="visible"/>
                                      </p:to>
                                    </p:set>
                                  </p:childTnLst>
                                </p:cTn>
                              </p:par>
                            </p:childTnLst>
                          </p:cTn>
                        </p:par>
                        <p:par>
                          <p:cTn id="325" fill="hold">
                            <p:stCondLst>
                              <p:cond delay="1550"/>
                            </p:stCondLst>
                            <p:childTnLst>
                              <p:par>
                                <p:cTn id="326" presetID="1" presetClass="entr" presetSubtype="0" fill="hold" grpId="0" nodeType="afterEffect">
                                  <p:stCondLst>
                                    <p:cond delay="0"/>
                                  </p:stCondLst>
                                  <p:childTnLst>
                                    <p:set>
                                      <p:cBhvr>
                                        <p:cTn id="327" dur="1" fill="hold">
                                          <p:stCondLst>
                                            <p:cond delay="9"/>
                                          </p:stCondLst>
                                        </p:cTn>
                                        <p:tgtEl>
                                          <p:spTgt spid="5200"/>
                                        </p:tgtEl>
                                        <p:attrNameLst>
                                          <p:attrName>style.visibility</p:attrName>
                                        </p:attrNameLst>
                                      </p:cBhvr>
                                      <p:to>
                                        <p:strVal val="visible"/>
                                      </p:to>
                                    </p:set>
                                  </p:childTnLst>
                                </p:cTn>
                              </p:par>
                            </p:childTnLst>
                          </p:cTn>
                        </p:par>
                        <p:par>
                          <p:cTn id="328" fill="hold">
                            <p:stCondLst>
                              <p:cond delay="1560"/>
                            </p:stCondLst>
                            <p:childTnLst>
                              <p:par>
                                <p:cTn id="329" presetID="1" presetClass="entr" presetSubtype="0" fill="hold" grpId="0" nodeType="afterEffect">
                                  <p:stCondLst>
                                    <p:cond delay="0"/>
                                  </p:stCondLst>
                                  <p:childTnLst>
                                    <p:set>
                                      <p:cBhvr>
                                        <p:cTn id="330" dur="1" fill="hold">
                                          <p:stCondLst>
                                            <p:cond delay="9"/>
                                          </p:stCondLst>
                                        </p:cTn>
                                        <p:tgtEl>
                                          <p:spTgt spid="5201"/>
                                        </p:tgtEl>
                                        <p:attrNameLst>
                                          <p:attrName>style.visibility</p:attrName>
                                        </p:attrNameLst>
                                      </p:cBhvr>
                                      <p:to>
                                        <p:strVal val="visible"/>
                                      </p:to>
                                    </p:set>
                                  </p:childTnLst>
                                </p:cTn>
                              </p:par>
                            </p:childTnLst>
                          </p:cTn>
                        </p:par>
                        <p:par>
                          <p:cTn id="331" fill="hold">
                            <p:stCondLst>
                              <p:cond delay="1570"/>
                            </p:stCondLst>
                            <p:childTnLst>
                              <p:par>
                                <p:cTn id="332" presetID="1" presetClass="entr" presetSubtype="0" fill="hold" grpId="0" nodeType="afterEffect">
                                  <p:stCondLst>
                                    <p:cond delay="0"/>
                                  </p:stCondLst>
                                  <p:childTnLst>
                                    <p:set>
                                      <p:cBhvr>
                                        <p:cTn id="333" dur="1" fill="hold">
                                          <p:stCondLst>
                                            <p:cond delay="9"/>
                                          </p:stCondLst>
                                        </p:cTn>
                                        <p:tgtEl>
                                          <p:spTgt spid="5202"/>
                                        </p:tgtEl>
                                        <p:attrNameLst>
                                          <p:attrName>style.visibility</p:attrName>
                                        </p:attrNameLst>
                                      </p:cBhvr>
                                      <p:to>
                                        <p:strVal val="visible"/>
                                      </p:to>
                                    </p:set>
                                  </p:childTnLst>
                                </p:cTn>
                              </p:par>
                            </p:childTnLst>
                          </p:cTn>
                        </p:par>
                        <p:par>
                          <p:cTn id="334" fill="hold">
                            <p:stCondLst>
                              <p:cond delay="1580"/>
                            </p:stCondLst>
                            <p:childTnLst>
                              <p:par>
                                <p:cTn id="335" presetID="1" presetClass="entr" presetSubtype="0" fill="hold" grpId="0" nodeType="afterEffect">
                                  <p:stCondLst>
                                    <p:cond delay="0"/>
                                  </p:stCondLst>
                                  <p:childTnLst>
                                    <p:set>
                                      <p:cBhvr>
                                        <p:cTn id="336" dur="1" fill="hold">
                                          <p:stCondLst>
                                            <p:cond delay="9"/>
                                          </p:stCondLst>
                                        </p:cTn>
                                        <p:tgtEl>
                                          <p:spTgt spid="5203"/>
                                        </p:tgtEl>
                                        <p:attrNameLst>
                                          <p:attrName>style.visibility</p:attrName>
                                        </p:attrNameLst>
                                      </p:cBhvr>
                                      <p:to>
                                        <p:strVal val="visible"/>
                                      </p:to>
                                    </p:set>
                                  </p:childTnLst>
                                </p:cTn>
                              </p:par>
                            </p:childTnLst>
                          </p:cTn>
                        </p:par>
                        <p:par>
                          <p:cTn id="337" fill="hold">
                            <p:stCondLst>
                              <p:cond delay="1590"/>
                            </p:stCondLst>
                            <p:childTnLst>
                              <p:par>
                                <p:cTn id="338" presetID="1" presetClass="entr" presetSubtype="0" fill="hold" grpId="0" nodeType="afterEffect">
                                  <p:stCondLst>
                                    <p:cond delay="0"/>
                                  </p:stCondLst>
                                  <p:childTnLst>
                                    <p:set>
                                      <p:cBhvr>
                                        <p:cTn id="339" dur="1" fill="hold">
                                          <p:stCondLst>
                                            <p:cond delay="9"/>
                                          </p:stCondLst>
                                        </p:cTn>
                                        <p:tgtEl>
                                          <p:spTgt spid="5204"/>
                                        </p:tgtEl>
                                        <p:attrNameLst>
                                          <p:attrName>style.visibility</p:attrName>
                                        </p:attrNameLst>
                                      </p:cBhvr>
                                      <p:to>
                                        <p:strVal val="visible"/>
                                      </p:to>
                                    </p:set>
                                  </p:childTnLst>
                                </p:cTn>
                              </p:par>
                            </p:childTnLst>
                          </p:cTn>
                        </p:par>
                        <p:par>
                          <p:cTn id="340" fill="hold">
                            <p:stCondLst>
                              <p:cond delay="1600"/>
                            </p:stCondLst>
                            <p:childTnLst>
                              <p:par>
                                <p:cTn id="341" presetID="1" presetClass="entr" presetSubtype="0" fill="hold" grpId="0" nodeType="afterEffect">
                                  <p:stCondLst>
                                    <p:cond delay="0"/>
                                  </p:stCondLst>
                                  <p:childTnLst>
                                    <p:set>
                                      <p:cBhvr>
                                        <p:cTn id="342" dur="1" fill="hold">
                                          <p:stCondLst>
                                            <p:cond delay="9"/>
                                          </p:stCondLst>
                                        </p:cTn>
                                        <p:tgtEl>
                                          <p:spTgt spid="5205"/>
                                        </p:tgtEl>
                                        <p:attrNameLst>
                                          <p:attrName>style.visibility</p:attrName>
                                        </p:attrNameLst>
                                      </p:cBhvr>
                                      <p:to>
                                        <p:strVal val="visible"/>
                                      </p:to>
                                    </p:set>
                                  </p:childTnLst>
                                </p:cTn>
                              </p:par>
                            </p:childTnLst>
                          </p:cTn>
                        </p:par>
                        <p:par>
                          <p:cTn id="343" fill="hold">
                            <p:stCondLst>
                              <p:cond delay="1610"/>
                            </p:stCondLst>
                            <p:childTnLst>
                              <p:par>
                                <p:cTn id="344" presetID="1" presetClass="entr" presetSubtype="0" fill="hold" grpId="0" nodeType="afterEffect">
                                  <p:stCondLst>
                                    <p:cond delay="0"/>
                                  </p:stCondLst>
                                  <p:childTnLst>
                                    <p:set>
                                      <p:cBhvr>
                                        <p:cTn id="345" dur="1" fill="hold">
                                          <p:stCondLst>
                                            <p:cond delay="9"/>
                                          </p:stCondLst>
                                        </p:cTn>
                                        <p:tgtEl>
                                          <p:spTgt spid="5206"/>
                                        </p:tgtEl>
                                        <p:attrNameLst>
                                          <p:attrName>style.visibility</p:attrName>
                                        </p:attrNameLst>
                                      </p:cBhvr>
                                      <p:to>
                                        <p:strVal val="visible"/>
                                      </p:to>
                                    </p:set>
                                  </p:childTnLst>
                                </p:cTn>
                              </p:par>
                            </p:childTnLst>
                          </p:cTn>
                        </p:par>
                        <p:par>
                          <p:cTn id="346" fill="hold">
                            <p:stCondLst>
                              <p:cond delay="1620"/>
                            </p:stCondLst>
                            <p:childTnLst>
                              <p:par>
                                <p:cTn id="347" presetID="1" presetClass="entr" presetSubtype="0" fill="hold" grpId="0" nodeType="afterEffect">
                                  <p:stCondLst>
                                    <p:cond delay="0"/>
                                  </p:stCondLst>
                                  <p:childTnLst>
                                    <p:set>
                                      <p:cBhvr>
                                        <p:cTn id="348" dur="1" fill="hold">
                                          <p:stCondLst>
                                            <p:cond delay="9"/>
                                          </p:stCondLst>
                                        </p:cTn>
                                        <p:tgtEl>
                                          <p:spTgt spid="5207"/>
                                        </p:tgtEl>
                                        <p:attrNameLst>
                                          <p:attrName>style.visibility</p:attrName>
                                        </p:attrNameLst>
                                      </p:cBhvr>
                                      <p:to>
                                        <p:strVal val="visible"/>
                                      </p:to>
                                    </p:set>
                                  </p:childTnLst>
                                </p:cTn>
                              </p:par>
                            </p:childTnLst>
                          </p:cTn>
                        </p:par>
                        <p:par>
                          <p:cTn id="349" fill="hold">
                            <p:stCondLst>
                              <p:cond delay="1630"/>
                            </p:stCondLst>
                            <p:childTnLst>
                              <p:par>
                                <p:cTn id="350" presetID="1" presetClass="entr" presetSubtype="0" fill="hold" grpId="0" nodeType="afterEffect">
                                  <p:stCondLst>
                                    <p:cond delay="0"/>
                                  </p:stCondLst>
                                  <p:childTnLst>
                                    <p:set>
                                      <p:cBhvr>
                                        <p:cTn id="351" dur="1" fill="hold">
                                          <p:stCondLst>
                                            <p:cond delay="9"/>
                                          </p:stCondLst>
                                        </p:cTn>
                                        <p:tgtEl>
                                          <p:spTgt spid="5208"/>
                                        </p:tgtEl>
                                        <p:attrNameLst>
                                          <p:attrName>style.visibility</p:attrName>
                                        </p:attrNameLst>
                                      </p:cBhvr>
                                      <p:to>
                                        <p:strVal val="visible"/>
                                      </p:to>
                                    </p:set>
                                  </p:childTnLst>
                                </p:cTn>
                              </p:par>
                            </p:childTnLst>
                          </p:cTn>
                        </p:par>
                        <p:par>
                          <p:cTn id="352" fill="hold">
                            <p:stCondLst>
                              <p:cond delay="1640"/>
                            </p:stCondLst>
                            <p:childTnLst>
                              <p:par>
                                <p:cTn id="353" presetID="1" presetClass="entr" presetSubtype="0" fill="hold" grpId="0" nodeType="afterEffect">
                                  <p:stCondLst>
                                    <p:cond delay="0"/>
                                  </p:stCondLst>
                                  <p:childTnLst>
                                    <p:set>
                                      <p:cBhvr>
                                        <p:cTn id="354" dur="1" fill="hold">
                                          <p:stCondLst>
                                            <p:cond delay="9"/>
                                          </p:stCondLst>
                                        </p:cTn>
                                        <p:tgtEl>
                                          <p:spTgt spid="5209"/>
                                        </p:tgtEl>
                                        <p:attrNameLst>
                                          <p:attrName>style.visibility</p:attrName>
                                        </p:attrNameLst>
                                      </p:cBhvr>
                                      <p:to>
                                        <p:strVal val="visible"/>
                                      </p:to>
                                    </p:set>
                                  </p:childTnLst>
                                </p:cTn>
                              </p:par>
                            </p:childTnLst>
                          </p:cTn>
                        </p:par>
                        <p:par>
                          <p:cTn id="355" fill="hold">
                            <p:stCondLst>
                              <p:cond delay="1650"/>
                            </p:stCondLst>
                            <p:childTnLst>
                              <p:par>
                                <p:cTn id="356" presetID="1" presetClass="entr" presetSubtype="0" fill="hold" grpId="0" nodeType="afterEffect">
                                  <p:stCondLst>
                                    <p:cond delay="0"/>
                                  </p:stCondLst>
                                  <p:childTnLst>
                                    <p:set>
                                      <p:cBhvr>
                                        <p:cTn id="357" dur="1" fill="hold">
                                          <p:stCondLst>
                                            <p:cond delay="9"/>
                                          </p:stCondLst>
                                        </p:cTn>
                                        <p:tgtEl>
                                          <p:spTgt spid="5210"/>
                                        </p:tgtEl>
                                        <p:attrNameLst>
                                          <p:attrName>style.visibility</p:attrName>
                                        </p:attrNameLst>
                                      </p:cBhvr>
                                      <p:to>
                                        <p:strVal val="visible"/>
                                      </p:to>
                                    </p:set>
                                  </p:childTnLst>
                                </p:cTn>
                              </p:par>
                            </p:childTnLst>
                          </p:cTn>
                        </p:par>
                        <p:par>
                          <p:cTn id="358" fill="hold">
                            <p:stCondLst>
                              <p:cond delay="1660"/>
                            </p:stCondLst>
                            <p:childTnLst>
                              <p:par>
                                <p:cTn id="359" presetID="1" presetClass="entr" presetSubtype="0" fill="hold" grpId="0" nodeType="afterEffect">
                                  <p:stCondLst>
                                    <p:cond delay="0"/>
                                  </p:stCondLst>
                                  <p:childTnLst>
                                    <p:set>
                                      <p:cBhvr>
                                        <p:cTn id="360" dur="1" fill="hold">
                                          <p:stCondLst>
                                            <p:cond delay="9"/>
                                          </p:stCondLst>
                                        </p:cTn>
                                        <p:tgtEl>
                                          <p:spTgt spid="5211"/>
                                        </p:tgtEl>
                                        <p:attrNameLst>
                                          <p:attrName>style.visibility</p:attrName>
                                        </p:attrNameLst>
                                      </p:cBhvr>
                                      <p:to>
                                        <p:strVal val="visible"/>
                                      </p:to>
                                    </p:set>
                                  </p:childTnLst>
                                </p:cTn>
                              </p:par>
                            </p:childTnLst>
                          </p:cTn>
                        </p:par>
                        <p:par>
                          <p:cTn id="361" fill="hold">
                            <p:stCondLst>
                              <p:cond delay="1670"/>
                            </p:stCondLst>
                            <p:childTnLst>
                              <p:par>
                                <p:cTn id="362" presetID="1" presetClass="entr" presetSubtype="0" fill="hold" grpId="0" nodeType="afterEffect">
                                  <p:stCondLst>
                                    <p:cond delay="0"/>
                                  </p:stCondLst>
                                  <p:childTnLst>
                                    <p:set>
                                      <p:cBhvr>
                                        <p:cTn id="363" dur="1" fill="hold">
                                          <p:stCondLst>
                                            <p:cond delay="9"/>
                                          </p:stCondLst>
                                        </p:cTn>
                                        <p:tgtEl>
                                          <p:spTgt spid="5212"/>
                                        </p:tgtEl>
                                        <p:attrNameLst>
                                          <p:attrName>style.visibility</p:attrName>
                                        </p:attrNameLst>
                                      </p:cBhvr>
                                      <p:to>
                                        <p:strVal val="visible"/>
                                      </p:to>
                                    </p:set>
                                  </p:childTnLst>
                                </p:cTn>
                              </p:par>
                            </p:childTnLst>
                          </p:cTn>
                        </p:par>
                        <p:par>
                          <p:cTn id="364" fill="hold">
                            <p:stCondLst>
                              <p:cond delay="1680"/>
                            </p:stCondLst>
                            <p:childTnLst>
                              <p:par>
                                <p:cTn id="365" presetID="1" presetClass="entr" presetSubtype="0" fill="hold" grpId="0" nodeType="afterEffect">
                                  <p:stCondLst>
                                    <p:cond delay="0"/>
                                  </p:stCondLst>
                                  <p:childTnLst>
                                    <p:set>
                                      <p:cBhvr>
                                        <p:cTn id="366" dur="1" fill="hold">
                                          <p:stCondLst>
                                            <p:cond delay="9"/>
                                          </p:stCondLst>
                                        </p:cTn>
                                        <p:tgtEl>
                                          <p:spTgt spid="5213"/>
                                        </p:tgtEl>
                                        <p:attrNameLst>
                                          <p:attrName>style.visibility</p:attrName>
                                        </p:attrNameLst>
                                      </p:cBhvr>
                                      <p:to>
                                        <p:strVal val="visible"/>
                                      </p:to>
                                    </p:set>
                                  </p:childTnLst>
                                </p:cTn>
                              </p:par>
                            </p:childTnLst>
                          </p:cTn>
                        </p:par>
                        <p:par>
                          <p:cTn id="367" fill="hold">
                            <p:stCondLst>
                              <p:cond delay="1690"/>
                            </p:stCondLst>
                            <p:childTnLst>
                              <p:par>
                                <p:cTn id="368" presetID="1" presetClass="entr" presetSubtype="0" fill="hold" grpId="0" nodeType="afterEffect">
                                  <p:stCondLst>
                                    <p:cond delay="0"/>
                                  </p:stCondLst>
                                  <p:childTnLst>
                                    <p:set>
                                      <p:cBhvr>
                                        <p:cTn id="369" dur="1" fill="hold">
                                          <p:stCondLst>
                                            <p:cond delay="9"/>
                                          </p:stCondLst>
                                        </p:cTn>
                                        <p:tgtEl>
                                          <p:spTgt spid="5214"/>
                                        </p:tgtEl>
                                        <p:attrNameLst>
                                          <p:attrName>style.visibility</p:attrName>
                                        </p:attrNameLst>
                                      </p:cBhvr>
                                      <p:to>
                                        <p:strVal val="visible"/>
                                      </p:to>
                                    </p:set>
                                  </p:childTnLst>
                                </p:cTn>
                              </p:par>
                            </p:childTnLst>
                          </p:cTn>
                        </p:par>
                        <p:par>
                          <p:cTn id="370" fill="hold">
                            <p:stCondLst>
                              <p:cond delay="1700"/>
                            </p:stCondLst>
                            <p:childTnLst>
                              <p:par>
                                <p:cTn id="371" presetID="1" presetClass="entr" presetSubtype="0" fill="hold" grpId="0" nodeType="afterEffect">
                                  <p:stCondLst>
                                    <p:cond delay="0"/>
                                  </p:stCondLst>
                                  <p:childTnLst>
                                    <p:set>
                                      <p:cBhvr>
                                        <p:cTn id="372" dur="1" fill="hold">
                                          <p:stCondLst>
                                            <p:cond delay="9"/>
                                          </p:stCondLst>
                                        </p:cTn>
                                        <p:tgtEl>
                                          <p:spTgt spid="5215"/>
                                        </p:tgtEl>
                                        <p:attrNameLst>
                                          <p:attrName>style.visibility</p:attrName>
                                        </p:attrNameLst>
                                      </p:cBhvr>
                                      <p:to>
                                        <p:strVal val="visible"/>
                                      </p:to>
                                    </p:set>
                                  </p:childTnLst>
                                </p:cTn>
                              </p:par>
                            </p:childTnLst>
                          </p:cTn>
                        </p:par>
                        <p:par>
                          <p:cTn id="373" fill="hold">
                            <p:stCondLst>
                              <p:cond delay="1710"/>
                            </p:stCondLst>
                            <p:childTnLst>
                              <p:par>
                                <p:cTn id="374" presetID="1" presetClass="entr" presetSubtype="0" fill="hold" grpId="0" nodeType="afterEffect">
                                  <p:stCondLst>
                                    <p:cond delay="0"/>
                                  </p:stCondLst>
                                  <p:childTnLst>
                                    <p:set>
                                      <p:cBhvr>
                                        <p:cTn id="375" dur="1" fill="hold">
                                          <p:stCondLst>
                                            <p:cond delay="9"/>
                                          </p:stCondLst>
                                        </p:cTn>
                                        <p:tgtEl>
                                          <p:spTgt spid="5216"/>
                                        </p:tgtEl>
                                        <p:attrNameLst>
                                          <p:attrName>style.visibility</p:attrName>
                                        </p:attrNameLst>
                                      </p:cBhvr>
                                      <p:to>
                                        <p:strVal val="visible"/>
                                      </p:to>
                                    </p:set>
                                  </p:childTnLst>
                                </p:cTn>
                              </p:par>
                            </p:childTnLst>
                          </p:cTn>
                        </p:par>
                        <p:par>
                          <p:cTn id="376" fill="hold">
                            <p:stCondLst>
                              <p:cond delay="1720"/>
                            </p:stCondLst>
                            <p:childTnLst>
                              <p:par>
                                <p:cTn id="377" presetID="1" presetClass="entr" presetSubtype="0" fill="hold" grpId="0" nodeType="afterEffect">
                                  <p:stCondLst>
                                    <p:cond delay="0"/>
                                  </p:stCondLst>
                                  <p:childTnLst>
                                    <p:set>
                                      <p:cBhvr>
                                        <p:cTn id="378" dur="1" fill="hold">
                                          <p:stCondLst>
                                            <p:cond delay="9"/>
                                          </p:stCondLst>
                                        </p:cTn>
                                        <p:tgtEl>
                                          <p:spTgt spid="5217"/>
                                        </p:tgtEl>
                                        <p:attrNameLst>
                                          <p:attrName>style.visibility</p:attrName>
                                        </p:attrNameLst>
                                      </p:cBhvr>
                                      <p:to>
                                        <p:strVal val="visible"/>
                                      </p:to>
                                    </p:set>
                                  </p:childTnLst>
                                </p:cTn>
                              </p:par>
                            </p:childTnLst>
                          </p:cTn>
                        </p:par>
                        <p:par>
                          <p:cTn id="379" fill="hold">
                            <p:stCondLst>
                              <p:cond delay="1730"/>
                            </p:stCondLst>
                            <p:childTnLst>
                              <p:par>
                                <p:cTn id="380" presetID="1" presetClass="entr" presetSubtype="0" fill="hold" grpId="0" nodeType="afterEffect">
                                  <p:stCondLst>
                                    <p:cond delay="0"/>
                                  </p:stCondLst>
                                  <p:childTnLst>
                                    <p:set>
                                      <p:cBhvr>
                                        <p:cTn id="381" dur="1" fill="hold">
                                          <p:stCondLst>
                                            <p:cond delay="9"/>
                                          </p:stCondLst>
                                        </p:cTn>
                                        <p:tgtEl>
                                          <p:spTgt spid="5218"/>
                                        </p:tgtEl>
                                        <p:attrNameLst>
                                          <p:attrName>style.visibility</p:attrName>
                                        </p:attrNameLst>
                                      </p:cBhvr>
                                      <p:to>
                                        <p:strVal val="visible"/>
                                      </p:to>
                                    </p:set>
                                  </p:childTnLst>
                                </p:cTn>
                              </p:par>
                            </p:childTnLst>
                          </p:cTn>
                        </p:par>
                        <p:par>
                          <p:cTn id="382" fill="hold">
                            <p:stCondLst>
                              <p:cond delay="1740"/>
                            </p:stCondLst>
                            <p:childTnLst>
                              <p:par>
                                <p:cTn id="383" presetID="1" presetClass="entr" presetSubtype="0" fill="hold" grpId="0" nodeType="afterEffect">
                                  <p:stCondLst>
                                    <p:cond delay="0"/>
                                  </p:stCondLst>
                                  <p:childTnLst>
                                    <p:set>
                                      <p:cBhvr>
                                        <p:cTn id="384" dur="1" fill="hold">
                                          <p:stCondLst>
                                            <p:cond delay="9"/>
                                          </p:stCondLst>
                                        </p:cTn>
                                        <p:tgtEl>
                                          <p:spTgt spid="5219"/>
                                        </p:tgtEl>
                                        <p:attrNameLst>
                                          <p:attrName>style.visibility</p:attrName>
                                        </p:attrNameLst>
                                      </p:cBhvr>
                                      <p:to>
                                        <p:strVal val="visible"/>
                                      </p:to>
                                    </p:set>
                                  </p:childTnLst>
                                </p:cTn>
                              </p:par>
                            </p:childTnLst>
                          </p:cTn>
                        </p:par>
                        <p:par>
                          <p:cTn id="385" fill="hold">
                            <p:stCondLst>
                              <p:cond delay="1750"/>
                            </p:stCondLst>
                            <p:childTnLst>
                              <p:par>
                                <p:cTn id="386" presetID="1" presetClass="entr" presetSubtype="0" fill="hold" grpId="0" nodeType="afterEffect">
                                  <p:stCondLst>
                                    <p:cond delay="0"/>
                                  </p:stCondLst>
                                  <p:childTnLst>
                                    <p:set>
                                      <p:cBhvr>
                                        <p:cTn id="387" dur="1" fill="hold">
                                          <p:stCondLst>
                                            <p:cond delay="9"/>
                                          </p:stCondLst>
                                        </p:cTn>
                                        <p:tgtEl>
                                          <p:spTgt spid="5220"/>
                                        </p:tgtEl>
                                        <p:attrNameLst>
                                          <p:attrName>style.visibility</p:attrName>
                                        </p:attrNameLst>
                                      </p:cBhvr>
                                      <p:to>
                                        <p:strVal val="visible"/>
                                      </p:to>
                                    </p:set>
                                  </p:childTnLst>
                                </p:cTn>
                              </p:par>
                            </p:childTnLst>
                          </p:cTn>
                        </p:par>
                        <p:par>
                          <p:cTn id="388" fill="hold">
                            <p:stCondLst>
                              <p:cond delay="1760"/>
                            </p:stCondLst>
                            <p:childTnLst>
                              <p:par>
                                <p:cTn id="389" presetID="1" presetClass="entr" presetSubtype="0" fill="hold" grpId="0" nodeType="afterEffect">
                                  <p:stCondLst>
                                    <p:cond delay="0"/>
                                  </p:stCondLst>
                                  <p:childTnLst>
                                    <p:set>
                                      <p:cBhvr>
                                        <p:cTn id="390" dur="1" fill="hold">
                                          <p:stCondLst>
                                            <p:cond delay="9"/>
                                          </p:stCondLst>
                                        </p:cTn>
                                        <p:tgtEl>
                                          <p:spTgt spid="5221"/>
                                        </p:tgtEl>
                                        <p:attrNameLst>
                                          <p:attrName>style.visibility</p:attrName>
                                        </p:attrNameLst>
                                      </p:cBhvr>
                                      <p:to>
                                        <p:strVal val="visible"/>
                                      </p:to>
                                    </p:set>
                                  </p:childTnLst>
                                </p:cTn>
                              </p:par>
                            </p:childTnLst>
                          </p:cTn>
                        </p:par>
                        <p:par>
                          <p:cTn id="391" fill="hold">
                            <p:stCondLst>
                              <p:cond delay="1770"/>
                            </p:stCondLst>
                            <p:childTnLst>
                              <p:par>
                                <p:cTn id="392" presetID="1" presetClass="entr" presetSubtype="0" fill="hold" grpId="0" nodeType="afterEffect">
                                  <p:stCondLst>
                                    <p:cond delay="0"/>
                                  </p:stCondLst>
                                  <p:childTnLst>
                                    <p:set>
                                      <p:cBhvr>
                                        <p:cTn id="393" dur="1" fill="hold">
                                          <p:stCondLst>
                                            <p:cond delay="9"/>
                                          </p:stCondLst>
                                        </p:cTn>
                                        <p:tgtEl>
                                          <p:spTgt spid="5222"/>
                                        </p:tgtEl>
                                        <p:attrNameLst>
                                          <p:attrName>style.visibility</p:attrName>
                                        </p:attrNameLst>
                                      </p:cBhvr>
                                      <p:to>
                                        <p:strVal val="visible"/>
                                      </p:to>
                                    </p:set>
                                  </p:childTnLst>
                                </p:cTn>
                              </p:par>
                            </p:childTnLst>
                          </p:cTn>
                        </p:par>
                        <p:par>
                          <p:cTn id="394" fill="hold">
                            <p:stCondLst>
                              <p:cond delay="1780"/>
                            </p:stCondLst>
                            <p:childTnLst>
                              <p:par>
                                <p:cTn id="395" presetID="1" presetClass="entr" presetSubtype="0" fill="hold" grpId="0" nodeType="afterEffect">
                                  <p:stCondLst>
                                    <p:cond delay="0"/>
                                  </p:stCondLst>
                                  <p:childTnLst>
                                    <p:set>
                                      <p:cBhvr>
                                        <p:cTn id="396" dur="1" fill="hold">
                                          <p:stCondLst>
                                            <p:cond delay="9"/>
                                          </p:stCondLst>
                                        </p:cTn>
                                        <p:tgtEl>
                                          <p:spTgt spid="5223"/>
                                        </p:tgtEl>
                                        <p:attrNameLst>
                                          <p:attrName>style.visibility</p:attrName>
                                        </p:attrNameLst>
                                      </p:cBhvr>
                                      <p:to>
                                        <p:strVal val="visible"/>
                                      </p:to>
                                    </p:set>
                                  </p:childTnLst>
                                </p:cTn>
                              </p:par>
                            </p:childTnLst>
                          </p:cTn>
                        </p:par>
                        <p:par>
                          <p:cTn id="397" fill="hold">
                            <p:stCondLst>
                              <p:cond delay="1790"/>
                            </p:stCondLst>
                            <p:childTnLst>
                              <p:par>
                                <p:cTn id="398" presetID="1" presetClass="entr" presetSubtype="0" fill="hold" grpId="0" nodeType="afterEffect">
                                  <p:stCondLst>
                                    <p:cond delay="0"/>
                                  </p:stCondLst>
                                  <p:childTnLst>
                                    <p:set>
                                      <p:cBhvr>
                                        <p:cTn id="399" dur="1" fill="hold">
                                          <p:stCondLst>
                                            <p:cond delay="9"/>
                                          </p:stCondLst>
                                        </p:cTn>
                                        <p:tgtEl>
                                          <p:spTgt spid="5224"/>
                                        </p:tgtEl>
                                        <p:attrNameLst>
                                          <p:attrName>style.visibility</p:attrName>
                                        </p:attrNameLst>
                                      </p:cBhvr>
                                      <p:to>
                                        <p:strVal val="visible"/>
                                      </p:to>
                                    </p:set>
                                  </p:childTnLst>
                                </p:cTn>
                              </p:par>
                            </p:childTnLst>
                          </p:cTn>
                        </p:par>
                        <p:par>
                          <p:cTn id="400" fill="hold">
                            <p:stCondLst>
                              <p:cond delay="1800"/>
                            </p:stCondLst>
                            <p:childTnLst>
                              <p:par>
                                <p:cTn id="401" presetID="1" presetClass="entr" presetSubtype="0" fill="hold" grpId="0" nodeType="afterEffect">
                                  <p:stCondLst>
                                    <p:cond delay="0"/>
                                  </p:stCondLst>
                                  <p:childTnLst>
                                    <p:set>
                                      <p:cBhvr>
                                        <p:cTn id="402" dur="1" fill="hold">
                                          <p:stCondLst>
                                            <p:cond delay="9"/>
                                          </p:stCondLst>
                                        </p:cTn>
                                        <p:tgtEl>
                                          <p:spTgt spid="5225"/>
                                        </p:tgtEl>
                                        <p:attrNameLst>
                                          <p:attrName>style.visibility</p:attrName>
                                        </p:attrNameLst>
                                      </p:cBhvr>
                                      <p:to>
                                        <p:strVal val="visible"/>
                                      </p:to>
                                    </p:set>
                                  </p:childTnLst>
                                </p:cTn>
                              </p:par>
                            </p:childTnLst>
                          </p:cTn>
                        </p:par>
                        <p:par>
                          <p:cTn id="403" fill="hold">
                            <p:stCondLst>
                              <p:cond delay="1810"/>
                            </p:stCondLst>
                            <p:childTnLst>
                              <p:par>
                                <p:cTn id="404" presetID="1" presetClass="entr" presetSubtype="0" fill="hold" grpId="0" nodeType="afterEffect">
                                  <p:stCondLst>
                                    <p:cond delay="0"/>
                                  </p:stCondLst>
                                  <p:childTnLst>
                                    <p:set>
                                      <p:cBhvr>
                                        <p:cTn id="405" dur="1" fill="hold">
                                          <p:stCondLst>
                                            <p:cond delay="9"/>
                                          </p:stCondLst>
                                        </p:cTn>
                                        <p:tgtEl>
                                          <p:spTgt spid="5226"/>
                                        </p:tgtEl>
                                        <p:attrNameLst>
                                          <p:attrName>style.visibility</p:attrName>
                                        </p:attrNameLst>
                                      </p:cBhvr>
                                      <p:to>
                                        <p:strVal val="visible"/>
                                      </p:to>
                                    </p:set>
                                  </p:childTnLst>
                                </p:cTn>
                              </p:par>
                            </p:childTnLst>
                          </p:cTn>
                        </p:par>
                        <p:par>
                          <p:cTn id="406" fill="hold">
                            <p:stCondLst>
                              <p:cond delay="1820"/>
                            </p:stCondLst>
                            <p:childTnLst>
                              <p:par>
                                <p:cTn id="407" presetID="1" presetClass="entr" presetSubtype="0" fill="hold" grpId="0" nodeType="afterEffect">
                                  <p:stCondLst>
                                    <p:cond delay="0"/>
                                  </p:stCondLst>
                                  <p:childTnLst>
                                    <p:set>
                                      <p:cBhvr>
                                        <p:cTn id="408" dur="1" fill="hold">
                                          <p:stCondLst>
                                            <p:cond delay="9"/>
                                          </p:stCondLst>
                                        </p:cTn>
                                        <p:tgtEl>
                                          <p:spTgt spid="5227"/>
                                        </p:tgtEl>
                                        <p:attrNameLst>
                                          <p:attrName>style.visibility</p:attrName>
                                        </p:attrNameLst>
                                      </p:cBhvr>
                                      <p:to>
                                        <p:strVal val="visible"/>
                                      </p:to>
                                    </p:set>
                                  </p:childTnLst>
                                </p:cTn>
                              </p:par>
                            </p:childTnLst>
                          </p:cTn>
                        </p:par>
                        <p:par>
                          <p:cTn id="409" fill="hold">
                            <p:stCondLst>
                              <p:cond delay="1830"/>
                            </p:stCondLst>
                            <p:childTnLst>
                              <p:par>
                                <p:cTn id="410" presetID="1" presetClass="entr" presetSubtype="0" fill="hold" grpId="0" nodeType="afterEffect">
                                  <p:stCondLst>
                                    <p:cond delay="0"/>
                                  </p:stCondLst>
                                  <p:childTnLst>
                                    <p:set>
                                      <p:cBhvr>
                                        <p:cTn id="411" dur="1" fill="hold">
                                          <p:stCondLst>
                                            <p:cond delay="9"/>
                                          </p:stCondLst>
                                        </p:cTn>
                                        <p:tgtEl>
                                          <p:spTgt spid="5228"/>
                                        </p:tgtEl>
                                        <p:attrNameLst>
                                          <p:attrName>style.visibility</p:attrName>
                                        </p:attrNameLst>
                                      </p:cBhvr>
                                      <p:to>
                                        <p:strVal val="visible"/>
                                      </p:to>
                                    </p:set>
                                  </p:childTnLst>
                                </p:cTn>
                              </p:par>
                            </p:childTnLst>
                          </p:cTn>
                        </p:par>
                        <p:par>
                          <p:cTn id="412" fill="hold">
                            <p:stCondLst>
                              <p:cond delay="1840"/>
                            </p:stCondLst>
                            <p:childTnLst>
                              <p:par>
                                <p:cTn id="413" presetID="1" presetClass="entr" presetSubtype="0" fill="hold" grpId="0" nodeType="afterEffect">
                                  <p:stCondLst>
                                    <p:cond delay="0"/>
                                  </p:stCondLst>
                                  <p:childTnLst>
                                    <p:set>
                                      <p:cBhvr>
                                        <p:cTn id="414" dur="1" fill="hold">
                                          <p:stCondLst>
                                            <p:cond delay="9"/>
                                          </p:stCondLst>
                                        </p:cTn>
                                        <p:tgtEl>
                                          <p:spTgt spid="5229"/>
                                        </p:tgtEl>
                                        <p:attrNameLst>
                                          <p:attrName>style.visibility</p:attrName>
                                        </p:attrNameLst>
                                      </p:cBhvr>
                                      <p:to>
                                        <p:strVal val="visible"/>
                                      </p:to>
                                    </p:set>
                                  </p:childTnLst>
                                </p:cTn>
                              </p:par>
                            </p:childTnLst>
                          </p:cTn>
                        </p:par>
                        <p:par>
                          <p:cTn id="415" fill="hold">
                            <p:stCondLst>
                              <p:cond delay="1850"/>
                            </p:stCondLst>
                            <p:childTnLst>
                              <p:par>
                                <p:cTn id="416" presetID="1" presetClass="entr" presetSubtype="0" fill="hold" grpId="0" nodeType="afterEffect">
                                  <p:stCondLst>
                                    <p:cond delay="0"/>
                                  </p:stCondLst>
                                  <p:childTnLst>
                                    <p:set>
                                      <p:cBhvr>
                                        <p:cTn id="417" dur="1" fill="hold">
                                          <p:stCondLst>
                                            <p:cond delay="9"/>
                                          </p:stCondLst>
                                        </p:cTn>
                                        <p:tgtEl>
                                          <p:spTgt spid="5230"/>
                                        </p:tgtEl>
                                        <p:attrNameLst>
                                          <p:attrName>style.visibility</p:attrName>
                                        </p:attrNameLst>
                                      </p:cBhvr>
                                      <p:to>
                                        <p:strVal val="visible"/>
                                      </p:to>
                                    </p:set>
                                  </p:childTnLst>
                                </p:cTn>
                              </p:par>
                            </p:childTnLst>
                          </p:cTn>
                        </p:par>
                        <p:par>
                          <p:cTn id="418" fill="hold">
                            <p:stCondLst>
                              <p:cond delay="1860"/>
                            </p:stCondLst>
                            <p:childTnLst>
                              <p:par>
                                <p:cTn id="419" presetID="1" presetClass="entr" presetSubtype="0" fill="hold" grpId="0" nodeType="afterEffect">
                                  <p:stCondLst>
                                    <p:cond delay="0"/>
                                  </p:stCondLst>
                                  <p:childTnLst>
                                    <p:set>
                                      <p:cBhvr>
                                        <p:cTn id="420" dur="1" fill="hold">
                                          <p:stCondLst>
                                            <p:cond delay="9"/>
                                          </p:stCondLst>
                                        </p:cTn>
                                        <p:tgtEl>
                                          <p:spTgt spid="5231"/>
                                        </p:tgtEl>
                                        <p:attrNameLst>
                                          <p:attrName>style.visibility</p:attrName>
                                        </p:attrNameLst>
                                      </p:cBhvr>
                                      <p:to>
                                        <p:strVal val="visible"/>
                                      </p:to>
                                    </p:set>
                                  </p:childTnLst>
                                </p:cTn>
                              </p:par>
                            </p:childTnLst>
                          </p:cTn>
                        </p:par>
                        <p:par>
                          <p:cTn id="421" fill="hold">
                            <p:stCondLst>
                              <p:cond delay="1870"/>
                            </p:stCondLst>
                            <p:childTnLst>
                              <p:par>
                                <p:cTn id="422" presetID="1" presetClass="entr" presetSubtype="0" fill="hold" grpId="0" nodeType="afterEffect">
                                  <p:stCondLst>
                                    <p:cond delay="0"/>
                                  </p:stCondLst>
                                  <p:childTnLst>
                                    <p:set>
                                      <p:cBhvr>
                                        <p:cTn id="423" dur="1" fill="hold">
                                          <p:stCondLst>
                                            <p:cond delay="9"/>
                                          </p:stCondLst>
                                        </p:cTn>
                                        <p:tgtEl>
                                          <p:spTgt spid="5232"/>
                                        </p:tgtEl>
                                        <p:attrNameLst>
                                          <p:attrName>style.visibility</p:attrName>
                                        </p:attrNameLst>
                                      </p:cBhvr>
                                      <p:to>
                                        <p:strVal val="visible"/>
                                      </p:to>
                                    </p:set>
                                  </p:childTnLst>
                                </p:cTn>
                              </p:par>
                            </p:childTnLst>
                          </p:cTn>
                        </p:par>
                        <p:par>
                          <p:cTn id="424" fill="hold">
                            <p:stCondLst>
                              <p:cond delay="1880"/>
                            </p:stCondLst>
                            <p:childTnLst>
                              <p:par>
                                <p:cTn id="425" presetID="1" presetClass="entr" presetSubtype="0" fill="hold" grpId="0" nodeType="afterEffect">
                                  <p:stCondLst>
                                    <p:cond delay="0"/>
                                  </p:stCondLst>
                                  <p:childTnLst>
                                    <p:set>
                                      <p:cBhvr>
                                        <p:cTn id="426" dur="1" fill="hold">
                                          <p:stCondLst>
                                            <p:cond delay="9"/>
                                          </p:stCondLst>
                                        </p:cTn>
                                        <p:tgtEl>
                                          <p:spTgt spid="5233"/>
                                        </p:tgtEl>
                                        <p:attrNameLst>
                                          <p:attrName>style.visibility</p:attrName>
                                        </p:attrNameLst>
                                      </p:cBhvr>
                                      <p:to>
                                        <p:strVal val="visible"/>
                                      </p:to>
                                    </p:set>
                                  </p:childTnLst>
                                </p:cTn>
                              </p:par>
                            </p:childTnLst>
                          </p:cTn>
                        </p:par>
                        <p:par>
                          <p:cTn id="427" fill="hold">
                            <p:stCondLst>
                              <p:cond delay="1890"/>
                            </p:stCondLst>
                            <p:childTnLst>
                              <p:par>
                                <p:cTn id="428" presetID="1" presetClass="entr" presetSubtype="0" fill="hold" grpId="0" nodeType="afterEffect">
                                  <p:stCondLst>
                                    <p:cond delay="0"/>
                                  </p:stCondLst>
                                  <p:childTnLst>
                                    <p:set>
                                      <p:cBhvr>
                                        <p:cTn id="429" dur="1" fill="hold">
                                          <p:stCondLst>
                                            <p:cond delay="9"/>
                                          </p:stCondLst>
                                        </p:cTn>
                                        <p:tgtEl>
                                          <p:spTgt spid="5234"/>
                                        </p:tgtEl>
                                        <p:attrNameLst>
                                          <p:attrName>style.visibility</p:attrName>
                                        </p:attrNameLst>
                                      </p:cBhvr>
                                      <p:to>
                                        <p:strVal val="visible"/>
                                      </p:to>
                                    </p:set>
                                  </p:childTnLst>
                                </p:cTn>
                              </p:par>
                            </p:childTnLst>
                          </p:cTn>
                        </p:par>
                        <p:par>
                          <p:cTn id="430" fill="hold">
                            <p:stCondLst>
                              <p:cond delay="1900"/>
                            </p:stCondLst>
                            <p:childTnLst>
                              <p:par>
                                <p:cTn id="431" presetID="1" presetClass="entr" presetSubtype="0" fill="hold" grpId="0" nodeType="afterEffect">
                                  <p:stCondLst>
                                    <p:cond delay="0"/>
                                  </p:stCondLst>
                                  <p:childTnLst>
                                    <p:set>
                                      <p:cBhvr>
                                        <p:cTn id="432" dur="1" fill="hold">
                                          <p:stCondLst>
                                            <p:cond delay="9"/>
                                          </p:stCondLst>
                                        </p:cTn>
                                        <p:tgtEl>
                                          <p:spTgt spid="5235"/>
                                        </p:tgtEl>
                                        <p:attrNameLst>
                                          <p:attrName>style.visibility</p:attrName>
                                        </p:attrNameLst>
                                      </p:cBhvr>
                                      <p:to>
                                        <p:strVal val="visible"/>
                                      </p:to>
                                    </p:set>
                                  </p:childTnLst>
                                </p:cTn>
                              </p:par>
                            </p:childTnLst>
                          </p:cTn>
                        </p:par>
                        <p:par>
                          <p:cTn id="433" fill="hold">
                            <p:stCondLst>
                              <p:cond delay="1910"/>
                            </p:stCondLst>
                            <p:childTnLst>
                              <p:par>
                                <p:cTn id="434" presetID="1" presetClass="entr" presetSubtype="0" fill="hold" grpId="0" nodeType="afterEffect">
                                  <p:stCondLst>
                                    <p:cond delay="0"/>
                                  </p:stCondLst>
                                  <p:childTnLst>
                                    <p:set>
                                      <p:cBhvr>
                                        <p:cTn id="435" dur="1" fill="hold">
                                          <p:stCondLst>
                                            <p:cond delay="9"/>
                                          </p:stCondLst>
                                        </p:cTn>
                                        <p:tgtEl>
                                          <p:spTgt spid="5236"/>
                                        </p:tgtEl>
                                        <p:attrNameLst>
                                          <p:attrName>style.visibility</p:attrName>
                                        </p:attrNameLst>
                                      </p:cBhvr>
                                      <p:to>
                                        <p:strVal val="visible"/>
                                      </p:to>
                                    </p:set>
                                  </p:childTnLst>
                                </p:cTn>
                              </p:par>
                            </p:childTnLst>
                          </p:cTn>
                        </p:par>
                        <p:par>
                          <p:cTn id="436" fill="hold">
                            <p:stCondLst>
                              <p:cond delay="1920"/>
                            </p:stCondLst>
                            <p:childTnLst>
                              <p:par>
                                <p:cTn id="437" presetID="1" presetClass="entr" presetSubtype="0" fill="hold" grpId="0" nodeType="afterEffect">
                                  <p:stCondLst>
                                    <p:cond delay="0"/>
                                  </p:stCondLst>
                                  <p:childTnLst>
                                    <p:set>
                                      <p:cBhvr>
                                        <p:cTn id="438" dur="1" fill="hold">
                                          <p:stCondLst>
                                            <p:cond delay="9"/>
                                          </p:stCondLst>
                                        </p:cTn>
                                        <p:tgtEl>
                                          <p:spTgt spid="5237"/>
                                        </p:tgtEl>
                                        <p:attrNameLst>
                                          <p:attrName>style.visibility</p:attrName>
                                        </p:attrNameLst>
                                      </p:cBhvr>
                                      <p:to>
                                        <p:strVal val="visible"/>
                                      </p:to>
                                    </p:set>
                                  </p:childTnLst>
                                </p:cTn>
                              </p:par>
                            </p:childTnLst>
                          </p:cTn>
                        </p:par>
                        <p:par>
                          <p:cTn id="439" fill="hold">
                            <p:stCondLst>
                              <p:cond delay="1930"/>
                            </p:stCondLst>
                            <p:childTnLst>
                              <p:par>
                                <p:cTn id="440" presetID="1" presetClass="entr" presetSubtype="0" fill="hold" grpId="0" nodeType="afterEffect">
                                  <p:stCondLst>
                                    <p:cond delay="0"/>
                                  </p:stCondLst>
                                  <p:childTnLst>
                                    <p:set>
                                      <p:cBhvr>
                                        <p:cTn id="441" dur="1" fill="hold">
                                          <p:stCondLst>
                                            <p:cond delay="9"/>
                                          </p:stCondLst>
                                        </p:cTn>
                                        <p:tgtEl>
                                          <p:spTgt spid="5238"/>
                                        </p:tgtEl>
                                        <p:attrNameLst>
                                          <p:attrName>style.visibility</p:attrName>
                                        </p:attrNameLst>
                                      </p:cBhvr>
                                      <p:to>
                                        <p:strVal val="visible"/>
                                      </p:to>
                                    </p:set>
                                  </p:childTnLst>
                                </p:cTn>
                              </p:par>
                            </p:childTnLst>
                          </p:cTn>
                        </p:par>
                        <p:par>
                          <p:cTn id="442" fill="hold">
                            <p:stCondLst>
                              <p:cond delay="1940"/>
                            </p:stCondLst>
                            <p:childTnLst>
                              <p:par>
                                <p:cTn id="443" presetID="1" presetClass="entr" presetSubtype="0" fill="hold" grpId="0" nodeType="afterEffect">
                                  <p:stCondLst>
                                    <p:cond delay="0"/>
                                  </p:stCondLst>
                                  <p:childTnLst>
                                    <p:set>
                                      <p:cBhvr>
                                        <p:cTn id="444" dur="1" fill="hold">
                                          <p:stCondLst>
                                            <p:cond delay="9"/>
                                          </p:stCondLst>
                                        </p:cTn>
                                        <p:tgtEl>
                                          <p:spTgt spid="5239"/>
                                        </p:tgtEl>
                                        <p:attrNameLst>
                                          <p:attrName>style.visibility</p:attrName>
                                        </p:attrNameLst>
                                      </p:cBhvr>
                                      <p:to>
                                        <p:strVal val="visible"/>
                                      </p:to>
                                    </p:set>
                                  </p:childTnLst>
                                </p:cTn>
                              </p:par>
                            </p:childTnLst>
                          </p:cTn>
                        </p:par>
                        <p:par>
                          <p:cTn id="445" fill="hold">
                            <p:stCondLst>
                              <p:cond delay="1950"/>
                            </p:stCondLst>
                            <p:childTnLst>
                              <p:par>
                                <p:cTn id="446" presetID="1" presetClass="entr" presetSubtype="0" fill="hold" grpId="0" nodeType="afterEffect">
                                  <p:stCondLst>
                                    <p:cond delay="0"/>
                                  </p:stCondLst>
                                  <p:childTnLst>
                                    <p:set>
                                      <p:cBhvr>
                                        <p:cTn id="447" dur="1" fill="hold">
                                          <p:stCondLst>
                                            <p:cond delay="9"/>
                                          </p:stCondLst>
                                        </p:cTn>
                                        <p:tgtEl>
                                          <p:spTgt spid="5240"/>
                                        </p:tgtEl>
                                        <p:attrNameLst>
                                          <p:attrName>style.visibility</p:attrName>
                                        </p:attrNameLst>
                                      </p:cBhvr>
                                      <p:to>
                                        <p:strVal val="visible"/>
                                      </p:to>
                                    </p:set>
                                  </p:childTnLst>
                                </p:cTn>
                              </p:par>
                            </p:childTnLst>
                          </p:cTn>
                        </p:par>
                        <p:par>
                          <p:cTn id="448" fill="hold">
                            <p:stCondLst>
                              <p:cond delay="1960"/>
                            </p:stCondLst>
                            <p:childTnLst>
                              <p:par>
                                <p:cTn id="449" presetID="1" presetClass="entr" presetSubtype="0" fill="hold" grpId="0" nodeType="afterEffect">
                                  <p:stCondLst>
                                    <p:cond delay="0"/>
                                  </p:stCondLst>
                                  <p:childTnLst>
                                    <p:set>
                                      <p:cBhvr>
                                        <p:cTn id="450" dur="1" fill="hold">
                                          <p:stCondLst>
                                            <p:cond delay="9"/>
                                          </p:stCondLst>
                                        </p:cTn>
                                        <p:tgtEl>
                                          <p:spTgt spid="5241"/>
                                        </p:tgtEl>
                                        <p:attrNameLst>
                                          <p:attrName>style.visibility</p:attrName>
                                        </p:attrNameLst>
                                      </p:cBhvr>
                                      <p:to>
                                        <p:strVal val="visible"/>
                                      </p:to>
                                    </p:set>
                                  </p:childTnLst>
                                </p:cTn>
                              </p:par>
                            </p:childTnLst>
                          </p:cTn>
                        </p:par>
                        <p:par>
                          <p:cTn id="451" fill="hold">
                            <p:stCondLst>
                              <p:cond delay="1970"/>
                            </p:stCondLst>
                            <p:childTnLst>
                              <p:par>
                                <p:cTn id="452" presetID="1" presetClass="entr" presetSubtype="0" fill="hold" grpId="0" nodeType="afterEffect">
                                  <p:stCondLst>
                                    <p:cond delay="0"/>
                                  </p:stCondLst>
                                  <p:childTnLst>
                                    <p:set>
                                      <p:cBhvr>
                                        <p:cTn id="453" dur="1" fill="hold">
                                          <p:stCondLst>
                                            <p:cond delay="9"/>
                                          </p:stCondLst>
                                        </p:cTn>
                                        <p:tgtEl>
                                          <p:spTgt spid="5242"/>
                                        </p:tgtEl>
                                        <p:attrNameLst>
                                          <p:attrName>style.visibility</p:attrName>
                                        </p:attrNameLst>
                                      </p:cBhvr>
                                      <p:to>
                                        <p:strVal val="visible"/>
                                      </p:to>
                                    </p:set>
                                  </p:childTnLst>
                                </p:cTn>
                              </p:par>
                            </p:childTnLst>
                          </p:cTn>
                        </p:par>
                        <p:par>
                          <p:cTn id="454" fill="hold">
                            <p:stCondLst>
                              <p:cond delay="1980"/>
                            </p:stCondLst>
                            <p:childTnLst>
                              <p:par>
                                <p:cTn id="455" presetID="1" presetClass="entr" presetSubtype="0" fill="hold" grpId="0" nodeType="afterEffect">
                                  <p:stCondLst>
                                    <p:cond delay="0"/>
                                  </p:stCondLst>
                                  <p:childTnLst>
                                    <p:set>
                                      <p:cBhvr>
                                        <p:cTn id="456" dur="1" fill="hold">
                                          <p:stCondLst>
                                            <p:cond delay="9"/>
                                          </p:stCondLst>
                                        </p:cTn>
                                        <p:tgtEl>
                                          <p:spTgt spid="5243"/>
                                        </p:tgtEl>
                                        <p:attrNameLst>
                                          <p:attrName>style.visibility</p:attrName>
                                        </p:attrNameLst>
                                      </p:cBhvr>
                                      <p:to>
                                        <p:strVal val="visible"/>
                                      </p:to>
                                    </p:set>
                                  </p:childTnLst>
                                </p:cTn>
                              </p:par>
                            </p:childTnLst>
                          </p:cTn>
                        </p:par>
                        <p:par>
                          <p:cTn id="457" fill="hold">
                            <p:stCondLst>
                              <p:cond delay="1990"/>
                            </p:stCondLst>
                            <p:childTnLst>
                              <p:par>
                                <p:cTn id="458" presetID="1" presetClass="entr" presetSubtype="0" fill="hold" grpId="0" nodeType="afterEffect">
                                  <p:stCondLst>
                                    <p:cond delay="0"/>
                                  </p:stCondLst>
                                  <p:childTnLst>
                                    <p:set>
                                      <p:cBhvr>
                                        <p:cTn id="459" dur="1" fill="hold">
                                          <p:stCondLst>
                                            <p:cond delay="9"/>
                                          </p:stCondLst>
                                        </p:cTn>
                                        <p:tgtEl>
                                          <p:spTgt spid="5244"/>
                                        </p:tgtEl>
                                        <p:attrNameLst>
                                          <p:attrName>style.visibility</p:attrName>
                                        </p:attrNameLst>
                                      </p:cBhvr>
                                      <p:to>
                                        <p:strVal val="visible"/>
                                      </p:to>
                                    </p:set>
                                  </p:childTnLst>
                                </p:cTn>
                              </p:par>
                            </p:childTnLst>
                          </p:cTn>
                        </p:par>
                        <p:par>
                          <p:cTn id="460" fill="hold">
                            <p:stCondLst>
                              <p:cond delay="2000"/>
                            </p:stCondLst>
                            <p:childTnLst>
                              <p:par>
                                <p:cTn id="461" presetID="1" presetClass="entr" presetSubtype="0" fill="hold" grpId="0" nodeType="afterEffect">
                                  <p:stCondLst>
                                    <p:cond delay="0"/>
                                  </p:stCondLst>
                                  <p:childTnLst>
                                    <p:set>
                                      <p:cBhvr>
                                        <p:cTn id="462" dur="1" fill="hold">
                                          <p:stCondLst>
                                            <p:cond delay="9"/>
                                          </p:stCondLst>
                                        </p:cTn>
                                        <p:tgtEl>
                                          <p:spTgt spid="5245"/>
                                        </p:tgtEl>
                                        <p:attrNameLst>
                                          <p:attrName>style.visibility</p:attrName>
                                        </p:attrNameLst>
                                      </p:cBhvr>
                                      <p:to>
                                        <p:strVal val="visible"/>
                                      </p:to>
                                    </p:set>
                                  </p:childTnLst>
                                </p:cTn>
                              </p:par>
                            </p:childTnLst>
                          </p:cTn>
                        </p:par>
                        <p:par>
                          <p:cTn id="463" fill="hold">
                            <p:stCondLst>
                              <p:cond delay="2010"/>
                            </p:stCondLst>
                            <p:childTnLst>
                              <p:par>
                                <p:cTn id="464" presetID="1" presetClass="entr" presetSubtype="0" fill="hold" grpId="0" nodeType="afterEffect">
                                  <p:stCondLst>
                                    <p:cond delay="0"/>
                                  </p:stCondLst>
                                  <p:childTnLst>
                                    <p:set>
                                      <p:cBhvr>
                                        <p:cTn id="465" dur="1" fill="hold">
                                          <p:stCondLst>
                                            <p:cond delay="9"/>
                                          </p:stCondLst>
                                        </p:cTn>
                                        <p:tgtEl>
                                          <p:spTgt spid="5246"/>
                                        </p:tgtEl>
                                        <p:attrNameLst>
                                          <p:attrName>style.visibility</p:attrName>
                                        </p:attrNameLst>
                                      </p:cBhvr>
                                      <p:to>
                                        <p:strVal val="visible"/>
                                      </p:to>
                                    </p:set>
                                  </p:childTnLst>
                                </p:cTn>
                              </p:par>
                            </p:childTnLst>
                          </p:cTn>
                        </p:par>
                        <p:par>
                          <p:cTn id="466" fill="hold">
                            <p:stCondLst>
                              <p:cond delay="2020"/>
                            </p:stCondLst>
                            <p:childTnLst>
                              <p:par>
                                <p:cTn id="467" presetID="1" presetClass="entr" presetSubtype="0" fill="hold" grpId="0" nodeType="afterEffect">
                                  <p:stCondLst>
                                    <p:cond delay="0"/>
                                  </p:stCondLst>
                                  <p:childTnLst>
                                    <p:set>
                                      <p:cBhvr>
                                        <p:cTn id="468" dur="1" fill="hold">
                                          <p:stCondLst>
                                            <p:cond delay="9"/>
                                          </p:stCondLst>
                                        </p:cTn>
                                        <p:tgtEl>
                                          <p:spTgt spid="5247"/>
                                        </p:tgtEl>
                                        <p:attrNameLst>
                                          <p:attrName>style.visibility</p:attrName>
                                        </p:attrNameLst>
                                      </p:cBhvr>
                                      <p:to>
                                        <p:strVal val="visible"/>
                                      </p:to>
                                    </p:set>
                                  </p:childTnLst>
                                </p:cTn>
                              </p:par>
                            </p:childTnLst>
                          </p:cTn>
                        </p:par>
                        <p:par>
                          <p:cTn id="469" fill="hold">
                            <p:stCondLst>
                              <p:cond delay="2030"/>
                            </p:stCondLst>
                            <p:childTnLst>
                              <p:par>
                                <p:cTn id="470" presetID="1" presetClass="entr" presetSubtype="0" fill="hold" grpId="0" nodeType="afterEffect">
                                  <p:stCondLst>
                                    <p:cond delay="0"/>
                                  </p:stCondLst>
                                  <p:childTnLst>
                                    <p:set>
                                      <p:cBhvr>
                                        <p:cTn id="471" dur="1" fill="hold">
                                          <p:stCondLst>
                                            <p:cond delay="9"/>
                                          </p:stCondLst>
                                        </p:cTn>
                                        <p:tgtEl>
                                          <p:spTgt spid="5248"/>
                                        </p:tgtEl>
                                        <p:attrNameLst>
                                          <p:attrName>style.visibility</p:attrName>
                                        </p:attrNameLst>
                                      </p:cBhvr>
                                      <p:to>
                                        <p:strVal val="visible"/>
                                      </p:to>
                                    </p:set>
                                  </p:childTnLst>
                                </p:cTn>
                              </p:par>
                            </p:childTnLst>
                          </p:cTn>
                        </p:par>
                        <p:par>
                          <p:cTn id="472" fill="hold">
                            <p:stCondLst>
                              <p:cond delay="2040"/>
                            </p:stCondLst>
                            <p:childTnLst>
                              <p:par>
                                <p:cTn id="473" presetID="1" presetClass="entr" presetSubtype="0" fill="hold" grpId="0" nodeType="afterEffect">
                                  <p:stCondLst>
                                    <p:cond delay="0"/>
                                  </p:stCondLst>
                                  <p:childTnLst>
                                    <p:set>
                                      <p:cBhvr>
                                        <p:cTn id="474" dur="1" fill="hold">
                                          <p:stCondLst>
                                            <p:cond delay="9"/>
                                          </p:stCondLst>
                                        </p:cTn>
                                        <p:tgtEl>
                                          <p:spTgt spid="5249"/>
                                        </p:tgtEl>
                                        <p:attrNameLst>
                                          <p:attrName>style.visibility</p:attrName>
                                        </p:attrNameLst>
                                      </p:cBhvr>
                                      <p:to>
                                        <p:strVal val="visible"/>
                                      </p:to>
                                    </p:set>
                                  </p:childTnLst>
                                </p:cTn>
                              </p:par>
                            </p:childTnLst>
                          </p:cTn>
                        </p:par>
                        <p:par>
                          <p:cTn id="475" fill="hold">
                            <p:stCondLst>
                              <p:cond delay="2050"/>
                            </p:stCondLst>
                            <p:childTnLst>
                              <p:par>
                                <p:cTn id="476" presetID="1" presetClass="entr" presetSubtype="0" fill="hold" grpId="0" nodeType="afterEffect">
                                  <p:stCondLst>
                                    <p:cond delay="0"/>
                                  </p:stCondLst>
                                  <p:childTnLst>
                                    <p:set>
                                      <p:cBhvr>
                                        <p:cTn id="477" dur="1" fill="hold">
                                          <p:stCondLst>
                                            <p:cond delay="9"/>
                                          </p:stCondLst>
                                        </p:cTn>
                                        <p:tgtEl>
                                          <p:spTgt spid="5250"/>
                                        </p:tgtEl>
                                        <p:attrNameLst>
                                          <p:attrName>style.visibility</p:attrName>
                                        </p:attrNameLst>
                                      </p:cBhvr>
                                      <p:to>
                                        <p:strVal val="visible"/>
                                      </p:to>
                                    </p:set>
                                  </p:childTnLst>
                                </p:cTn>
                              </p:par>
                            </p:childTnLst>
                          </p:cTn>
                        </p:par>
                        <p:par>
                          <p:cTn id="478" fill="hold">
                            <p:stCondLst>
                              <p:cond delay="2060"/>
                            </p:stCondLst>
                            <p:childTnLst>
                              <p:par>
                                <p:cTn id="479" presetID="1" presetClass="entr" presetSubtype="0" fill="hold" grpId="0" nodeType="afterEffect">
                                  <p:stCondLst>
                                    <p:cond delay="0"/>
                                  </p:stCondLst>
                                  <p:childTnLst>
                                    <p:set>
                                      <p:cBhvr>
                                        <p:cTn id="480" dur="1" fill="hold">
                                          <p:stCondLst>
                                            <p:cond delay="9"/>
                                          </p:stCondLst>
                                        </p:cTn>
                                        <p:tgtEl>
                                          <p:spTgt spid="5251"/>
                                        </p:tgtEl>
                                        <p:attrNameLst>
                                          <p:attrName>style.visibility</p:attrName>
                                        </p:attrNameLst>
                                      </p:cBhvr>
                                      <p:to>
                                        <p:strVal val="visible"/>
                                      </p:to>
                                    </p:set>
                                  </p:childTnLst>
                                </p:cTn>
                              </p:par>
                            </p:childTnLst>
                          </p:cTn>
                        </p:par>
                        <p:par>
                          <p:cTn id="481" fill="hold">
                            <p:stCondLst>
                              <p:cond delay="2070"/>
                            </p:stCondLst>
                            <p:childTnLst>
                              <p:par>
                                <p:cTn id="482" presetID="1" presetClass="entr" presetSubtype="0" fill="hold" grpId="0" nodeType="afterEffect">
                                  <p:stCondLst>
                                    <p:cond delay="0"/>
                                  </p:stCondLst>
                                  <p:childTnLst>
                                    <p:set>
                                      <p:cBhvr>
                                        <p:cTn id="483" dur="1" fill="hold">
                                          <p:stCondLst>
                                            <p:cond delay="9"/>
                                          </p:stCondLst>
                                        </p:cTn>
                                        <p:tgtEl>
                                          <p:spTgt spid="5252"/>
                                        </p:tgtEl>
                                        <p:attrNameLst>
                                          <p:attrName>style.visibility</p:attrName>
                                        </p:attrNameLst>
                                      </p:cBhvr>
                                      <p:to>
                                        <p:strVal val="visible"/>
                                      </p:to>
                                    </p:set>
                                  </p:childTnLst>
                                </p:cTn>
                              </p:par>
                            </p:childTnLst>
                          </p:cTn>
                        </p:par>
                        <p:par>
                          <p:cTn id="484" fill="hold">
                            <p:stCondLst>
                              <p:cond delay="2080"/>
                            </p:stCondLst>
                            <p:childTnLst>
                              <p:par>
                                <p:cTn id="485" presetID="1" presetClass="entr" presetSubtype="0" fill="hold" grpId="0" nodeType="afterEffect">
                                  <p:stCondLst>
                                    <p:cond delay="0"/>
                                  </p:stCondLst>
                                  <p:childTnLst>
                                    <p:set>
                                      <p:cBhvr>
                                        <p:cTn id="486" dur="1" fill="hold">
                                          <p:stCondLst>
                                            <p:cond delay="9"/>
                                          </p:stCondLst>
                                        </p:cTn>
                                        <p:tgtEl>
                                          <p:spTgt spid="5253"/>
                                        </p:tgtEl>
                                        <p:attrNameLst>
                                          <p:attrName>style.visibility</p:attrName>
                                        </p:attrNameLst>
                                      </p:cBhvr>
                                      <p:to>
                                        <p:strVal val="visible"/>
                                      </p:to>
                                    </p:set>
                                  </p:childTnLst>
                                </p:cTn>
                              </p:par>
                            </p:childTnLst>
                          </p:cTn>
                        </p:par>
                        <p:par>
                          <p:cTn id="487" fill="hold">
                            <p:stCondLst>
                              <p:cond delay="2090"/>
                            </p:stCondLst>
                            <p:childTnLst>
                              <p:par>
                                <p:cTn id="488" presetID="1" presetClass="entr" presetSubtype="0" fill="hold" grpId="0" nodeType="afterEffect">
                                  <p:stCondLst>
                                    <p:cond delay="0"/>
                                  </p:stCondLst>
                                  <p:childTnLst>
                                    <p:set>
                                      <p:cBhvr>
                                        <p:cTn id="489" dur="1" fill="hold">
                                          <p:stCondLst>
                                            <p:cond delay="9"/>
                                          </p:stCondLst>
                                        </p:cTn>
                                        <p:tgtEl>
                                          <p:spTgt spid="5254"/>
                                        </p:tgtEl>
                                        <p:attrNameLst>
                                          <p:attrName>style.visibility</p:attrName>
                                        </p:attrNameLst>
                                      </p:cBhvr>
                                      <p:to>
                                        <p:strVal val="visible"/>
                                      </p:to>
                                    </p:set>
                                  </p:childTnLst>
                                </p:cTn>
                              </p:par>
                            </p:childTnLst>
                          </p:cTn>
                        </p:par>
                        <p:par>
                          <p:cTn id="490" fill="hold">
                            <p:stCondLst>
                              <p:cond delay="2100"/>
                            </p:stCondLst>
                            <p:childTnLst>
                              <p:par>
                                <p:cTn id="491" presetID="1" presetClass="entr" presetSubtype="0" fill="hold" grpId="0" nodeType="afterEffect">
                                  <p:stCondLst>
                                    <p:cond delay="0"/>
                                  </p:stCondLst>
                                  <p:childTnLst>
                                    <p:set>
                                      <p:cBhvr>
                                        <p:cTn id="492" dur="1" fill="hold">
                                          <p:stCondLst>
                                            <p:cond delay="9"/>
                                          </p:stCondLst>
                                        </p:cTn>
                                        <p:tgtEl>
                                          <p:spTgt spid="5255"/>
                                        </p:tgtEl>
                                        <p:attrNameLst>
                                          <p:attrName>style.visibility</p:attrName>
                                        </p:attrNameLst>
                                      </p:cBhvr>
                                      <p:to>
                                        <p:strVal val="visible"/>
                                      </p:to>
                                    </p:set>
                                  </p:childTnLst>
                                </p:cTn>
                              </p:par>
                            </p:childTnLst>
                          </p:cTn>
                        </p:par>
                        <p:par>
                          <p:cTn id="493" fill="hold">
                            <p:stCondLst>
                              <p:cond delay="2110"/>
                            </p:stCondLst>
                            <p:childTnLst>
                              <p:par>
                                <p:cTn id="494" presetID="1" presetClass="entr" presetSubtype="0" fill="hold" grpId="0" nodeType="afterEffect">
                                  <p:stCondLst>
                                    <p:cond delay="0"/>
                                  </p:stCondLst>
                                  <p:childTnLst>
                                    <p:set>
                                      <p:cBhvr>
                                        <p:cTn id="495" dur="1" fill="hold">
                                          <p:stCondLst>
                                            <p:cond delay="9"/>
                                          </p:stCondLst>
                                        </p:cTn>
                                        <p:tgtEl>
                                          <p:spTgt spid="5256"/>
                                        </p:tgtEl>
                                        <p:attrNameLst>
                                          <p:attrName>style.visibility</p:attrName>
                                        </p:attrNameLst>
                                      </p:cBhvr>
                                      <p:to>
                                        <p:strVal val="visible"/>
                                      </p:to>
                                    </p:set>
                                  </p:childTnLst>
                                </p:cTn>
                              </p:par>
                            </p:childTnLst>
                          </p:cTn>
                        </p:par>
                        <p:par>
                          <p:cTn id="496" fill="hold">
                            <p:stCondLst>
                              <p:cond delay="2120"/>
                            </p:stCondLst>
                            <p:childTnLst>
                              <p:par>
                                <p:cTn id="497" presetID="1" presetClass="entr" presetSubtype="0" fill="hold" grpId="0" nodeType="afterEffect">
                                  <p:stCondLst>
                                    <p:cond delay="0"/>
                                  </p:stCondLst>
                                  <p:childTnLst>
                                    <p:set>
                                      <p:cBhvr>
                                        <p:cTn id="498" dur="1" fill="hold">
                                          <p:stCondLst>
                                            <p:cond delay="9"/>
                                          </p:stCondLst>
                                        </p:cTn>
                                        <p:tgtEl>
                                          <p:spTgt spid="5257"/>
                                        </p:tgtEl>
                                        <p:attrNameLst>
                                          <p:attrName>style.visibility</p:attrName>
                                        </p:attrNameLst>
                                      </p:cBhvr>
                                      <p:to>
                                        <p:strVal val="visible"/>
                                      </p:to>
                                    </p:set>
                                  </p:childTnLst>
                                </p:cTn>
                              </p:par>
                            </p:childTnLst>
                          </p:cTn>
                        </p:par>
                        <p:par>
                          <p:cTn id="499" fill="hold">
                            <p:stCondLst>
                              <p:cond delay="2130"/>
                            </p:stCondLst>
                            <p:childTnLst>
                              <p:par>
                                <p:cTn id="500" presetID="1" presetClass="entr" presetSubtype="0" fill="hold" grpId="0" nodeType="afterEffect">
                                  <p:stCondLst>
                                    <p:cond delay="0"/>
                                  </p:stCondLst>
                                  <p:childTnLst>
                                    <p:set>
                                      <p:cBhvr>
                                        <p:cTn id="501" dur="1" fill="hold">
                                          <p:stCondLst>
                                            <p:cond delay="9"/>
                                          </p:stCondLst>
                                        </p:cTn>
                                        <p:tgtEl>
                                          <p:spTgt spid="5258"/>
                                        </p:tgtEl>
                                        <p:attrNameLst>
                                          <p:attrName>style.visibility</p:attrName>
                                        </p:attrNameLst>
                                      </p:cBhvr>
                                      <p:to>
                                        <p:strVal val="visible"/>
                                      </p:to>
                                    </p:set>
                                  </p:childTnLst>
                                </p:cTn>
                              </p:par>
                            </p:childTnLst>
                          </p:cTn>
                        </p:par>
                        <p:par>
                          <p:cTn id="502" fill="hold">
                            <p:stCondLst>
                              <p:cond delay="2140"/>
                            </p:stCondLst>
                            <p:childTnLst>
                              <p:par>
                                <p:cTn id="503" presetID="1" presetClass="entr" presetSubtype="0" fill="hold" grpId="0" nodeType="afterEffect">
                                  <p:stCondLst>
                                    <p:cond delay="0"/>
                                  </p:stCondLst>
                                  <p:childTnLst>
                                    <p:set>
                                      <p:cBhvr>
                                        <p:cTn id="504" dur="1" fill="hold">
                                          <p:stCondLst>
                                            <p:cond delay="9"/>
                                          </p:stCondLst>
                                        </p:cTn>
                                        <p:tgtEl>
                                          <p:spTgt spid="5259"/>
                                        </p:tgtEl>
                                        <p:attrNameLst>
                                          <p:attrName>style.visibility</p:attrName>
                                        </p:attrNameLst>
                                      </p:cBhvr>
                                      <p:to>
                                        <p:strVal val="visible"/>
                                      </p:to>
                                    </p:set>
                                  </p:childTnLst>
                                </p:cTn>
                              </p:par>
                            </p:childTnLst>
                          </p:cTn>
                        </p:par>
                        <p:par>
                          <p:cTn id="505" fill="hold">
                            <p:stCondLst>
                              <p:cond delay="2150"/>
                            </p:stCondLst>
                            <p:childTnLst>
                              <p:par>
                                <p:cTn id="506" presetID="1" presetClass="entr" presetSubtype="0" fill="hold" grpId="0" nodeType="afterEffect">
                                  <p:stCondLst>
                                    <p:cond delay="0"/>
                                  </p:stCondLst>
                                  <p:childTnLst>
                                    <p:set>
                                      <p:cBhvr>
                                        <p:cTn id="507" dur="1" fill="hold">
                                          <p:stCondLst>
                                            <p:cond delay="9"/>
                                          </p:stCondLst>
                                        </p:cTn>
                                        <p:tgtEl>
                                          <p:spTgt spid="5260"/>
                                        </p:tgtEl>
                                        <p:attrNameLst>
                                          <p:attrName>style.visibility</p:attrName>
                                        </p:attrNameLst>
                                      </p:cBhvr>
                                      <p:to>
                                        <p:strVal val="visible"/>
                                      </p:to>
                                    </p:set>
                                  </p:childTnLst>
                                </p:cTn>
                              </p:par>
                            </p:childTnLst>
                          </p:cTn>
                        </p:par>
                        <p:par>
                          <p:cTn id="508" fill="hold">
                            <p:stCondLst>
                              <p:cond delay="2160"/>
                            </p:stCondLst>
                            <p:childTnLst>
                              <p:par>
                                <p:cTn id="509" presetID="1" presetClass="entr" presetSubtype="0" fill="hold" grpId="0" nodeType="afterEffect">
                                  <p:stCondLst>
                                    <p:cond delay="0"/>
                                  </p:stCondLst>
                                  <p:childTnLst>
                                    <p:set>
                                      <p:cBhvr>
                                        <p:cTn id="510" dur="1" fill="hold">
                                          <p:stCondLst>
                                            <p:cond delay="9"/>
                                          </p:stCondLst>
                                        </p:cTn>
                                        <p:tgtEl>
                                          <p:spTgt spid="5261"/>
                                        </p:tgtEl>
                                        <p:attrNameLst>
                                          <p:attrName>style.visibility</p:attrName>
                                        </p:attrNameLst>
                                      </p:cBhvr>
                                      <p:to>
                                        <p:strVal val="visible"/>
                                      </p:to>
                                    </p:set>
                                  </p:childTnLst>
                                </p:cTn>
                              </p:par>
                            </p:childTnLst>
                          </p:cTn>
                        </p:par>
                        <p:par>
                          <p:cTn id="511" fill="hold">
                            <p:stCondLst>
                              <p:cond delay="2170"/>
                            </p:stCondLst>
                            <p:childTnLst>
                              <p:par>
                                <p:cTn id="512" presetID="1" presetClass="entr" presetSubtype="0" fill="hold" grpId="0" nodeType="afterEffect">
                                  <p:stCondLst>
                                    <p:cond delay="0"/>
                                  </p:stCondLst>
                                  <p:childTnLst>
                                    <p:set>
                                      <p:cBhvr>
                                        <p:cTn id="513" dur="1" fill="hold">
                                          <p:stCondLst>
                                            <p:cond delay="9"/>
                                          </p:stCondLst>
                                        </p:cTn>
                                        <p:tgtEl>
                                          <p:spTgt spid="5262"/>
                                        </p:tgtEl>
                                        <p:attrNameLst>
                                          <p:attrName>style.visibility</p:attrName>
                                        </p:attrNameLst>
                                      </p:cBhvr>
                                      <p:to>
                                        <p:strVal val="visible"/>
                                      </p:to>
                                    </p:set>
                                  </p:childTnLst>
                                </p:cTn>
                              </p:par>
                            </p:childTnLst>
                          </p:cTn>
                        </p:par>
                        <p:par>
                          <p:cTn id="514" fill="hold">
                            <p:stCondLst>
                              <p:cond delay="2180"/>
                            </p:stCondLst>
                            <p:childTnLst>
                              <p:par>
                                <p:cTn id="515" presetID="1" presetClass="entr" presetSubtype="0" fill="hold" grpId="0" nodeType="afterEffect">
                                  <p:stCondLst>
                                    <p:cond delay="0"/>
                                  </p:stCondLst>
                                  <p:childTnLst>
                                    <p:set>
                                      <p:cBhvr>
                                        <p:cTn id="516" dur="1" fill="hold">
                                          <p:stCondLst>
                                            <p:cond delay="9"/>
                                          </p:stCondLst>
                                        </p:cTn>
                                        <p:tgtEl>
                                          <p:spTgt spid="5263"/>
                                        </p:tgtEl>
                                        <p:attrNameLst>
                                          <p:attrName>style.visibility</p:attrName>
                                        </p:attrNameLst>
                                      </p:cBhvr>
                                      <p:to>
                                        <p:strVal val="visible"/>
                                      </p:to>
                                    </p:set>
                                  </p:childTnLst>
                                </p:cTn>
                              </p:par>
                            </p:childTnLst>
                          </p:cTn>
                        </p:par>
                        <p:par>
                          <p:cTn id="517" fill="hold">
                            <p:stCondLst>
                              <p:cond delay="2190"/>
                            </p:stCondLst>
                            <p:childTnLst>
                              <p:par>
                                <p:cTn id="518" presetID="1" presetClass="entr" presetSubtype="0" fill="hold" grpId="0" nodeType="afterEffect">
                                  <p:stCondLst>
                                    <p:cond delay="0"/>
                                  </p:stCondLst>
                                  <p:childTnLst>
                                    <p:set>
                                      <p:cBhvr>
                                        <p:cTn id="519" dur="1" fill="hold">
                                          <p:stCondLst>
                                            <p:cond delay="9"/>
                                          </p:stCondLst>
                                        </p:cTn>
                                        <p:tgtEl>
                                          <p:spTgt spid="5264"/>
                                        </p:tgtEl>
                                        <p:attrNameLst>
                                          <p:attrName>style.visibility</p:attrName>
                                        </p:attrNameLst>
                                      </p:cBhvr>
                                      <p:to>
                                        <p:strVal val="visible"/>
                                      </p:to>
                                    </p:set>
                                  </p:childTnLst>
                                </p:cTn>
                              </p:par>
                            </p:childTnLst>
                          </p:cTn>
                        </p:par>
                        <p:par>
                          <p:cTn id="520" fill="hold">
                            <p:stCondLst>
                              <p:cond delay="2200"/>
                            </p:stCondLst>
                            <p:childTnLst>
                              <p:par>
                                <p:cTn id="521" presetID="1" presetClass="entr" presetSubtype="0" fill="hold" grpId="0" nodeType="afterEffect">
                                  <p:stCondLst>
                                    <p:cond delay="0"/>
                                  </p:stCondLst>
                                  <p:childTnLst>
                                    <p:set>
                                      <p:cBhvr>
                                        <p:cTn id="522" dur="1" fill="hold">
                                          <p:stCondLst>
                                            <p:cond delay="9"/>
                                          </p:stCondLst>
                                        </p:cTn>
                                        <p:tgtEl>
                                          <p:spTgt spid="5265"/>
                                        </p:tgtEl>
                                        <p:attrNameLst>
                                          <p:attrName>style.visibility</p:attrName>
                                        </p:attrNameLst>
                                      </p:cBhvr>
                                      <p:to>
                                        <p:strVal val="visible"/>
                                      </p:to>
                                    </p:set>
                                  </p:childTnLst>
                                </p:cTn>
                              </p:par>
                            </p:childTnLst>
                          </p:cTn>
                        </p:par>
                        <p:par>
                          <p:cTn id="523" fill="hold">
                            <p:stCondLst>
                              <p:cond delay="2210"/>
                            </p:stCondLst>
                            <p:childTnLst>
                              <p:par>
                                <p:cTn id="524" presetID="1" presetClass="entr" presetSubtype="0" fill="hold" grpId="0" nodeType="afterEffect">
                                  <p:stCondLst>
                                    <p:cond delay="0"/>
                                  </p:stCondLst>
                                  <p:childTnLst>
                                    <p:set>
                                      <p:cBhvr>
                                        <p:cTn id="525" dur="1" fill="hold">
                                          <p:stCondLst>
                                            <p:cond delay="9"/>
                                          </p:stCondLst>
                                        </p:cTn>
                                        <p:tgtEl>
                                          <p:spTgt spid="5266"/>
                                        </p:tgtEl>
                                        <p:attrNameLst>
                                          <p:attrName>style.visibility</p:attrName>
                                        </p:attrNameLst>
                                      </p:cBhvr>
                                      <p:to>
                                        <p:strVal val="visible"/>
                                      </p:to>
                                    </p:set>
                                  </p:childTnLst>
                                </p:cTn>
                              </p:par>
                            </p:childTnLst>
                          </p:cTn>
                        </p:par>
                        <p:par>
                          <p:cTn id="526" fill="hold">
                            <p:stCondLst>
                              <p:cond delay="2220"/>
                            </p:stCondLst>
                            <p:childTnLst>
                              <p:par>
                                <p:cTn id="527" presetID="1" presetClass="entr" presetSubtype="0" fill="hold" grpId="0" nodeType="afterEffect">
                                  <p:stCondLst>
                                    <p:cond delay="0"/>
                                  </p:stCondLst>
                                  <p:childTnLst>
                                    <p:set>
                                      <p:cBhvr>
                                        <p:cTn id="528" dur="1" fill="hold">
                                          <p:stCondLst>
                                            <p:cond delay="9"/>
                                          </p:stCondLst>
                                        </p:cTn>
                                        <p:tgtEl>
                                          <p:spTgt spid="5267"/>
                                        </p:tgtEl>
                                        <p:attrNameLst>
                                          <p:attrName>style.visibility</p:attrName>
                                        </p:attrNameLst>
                                      </p:cBhvr>
                                      <p:to>
                                        <p:strVal val="visible"/>
                                      </p:to>
                                    </p:set>
                                  </p:childTnLst>
                                </p:cTn>
                              </p:par>
                            </p:childTnLst>
                          </p:cTn>
                        </p:par>
                        <p:par>
                          <p:cTn id="529" fill="hold">
                            <p:stCondLst>
                              <p:cond delay="2230"/>
                            </p:stCondLst>
                            <p:childTnLst>
                              <p:par>
                                <p:cTn id="530" presetID="1" presetClass="entr" presetSubtype="0" fill="hold" grpId="0" nodeType="afterEffect">
                                  <p:stCondLst>
                                    <p:cond delay="0"/>
                                  </p:stCondLst>
                                  <p:childTnLst>
                                    <p:set>
                                      <p:cBhvr>
                                        <p:cTn id="531" dur="1" fill="hold">
                                          <p:stCondLst>
                                            <p:cond delay="9"/>
                                          </p:stCondLst>
                                        </p:cTn>
                                        <p:tgtEl>
                                          <p:spTgt spid="5268"/>
                                        </p:tgtEl>
                                        <p:attrNameLst>
                                          <p:attrName>style.visibility</p:attrName>
                                        </p:attrNameLst>
                                      </p:cBhvr>
                                      <p:to>
                                        <p:strVal val="visible"/>
                                      </p:to>
                                    </p:set>
                                  </p:childTnLst>
                                </p:cTn>
                              </p:par>
                            </p:childTnLst>
                          </p:cTn>
                        </p:par>
                        <p:par>
                          <p:cTn id="532" fill="hold">
                            <p:stCondLst>
                              <p:cond delay="2240"/>
                            </p:stCondLst>
                            <p:childTnLst>
                              <p:par>
                                <p:cTn id="533" presetID="1" presetClass="entr" presetSubtype="0" fill="hold" grpId="0" nodeType="afterEffect">
                                  <p:stCondLst>
                                    <p:cond delay="0"/>
                                  </p:stCondLst>
                                  <p:childTnLst>
                                    <p:set>
                                      <p:cBhvr>
                                        <p:cTn id="534" dur="1" fill="hold">
                                          <p:stCondLst>
                                            <p:cond delay="9"/>
                                          </p:stCondLst>
                                        </p:cTn>
                                        <p:tgtEl>
                                          <p:spTgt spid="5269"/>
                                        </p:tgtEl>
                                        <p:attrNameLst>
                                          <p:attrName>style.visibility</p:attrName>
                                        </p:attrNameLst>
                                      </p:cBhvr>
                                      <p:to>
                                        <p:strVal val="visible"/>
                                      </p:to>
                                    </p:set>
                                  </p:childTnLst>
                                </p:cTn>
                              </p:par>
                            </p:childTnLst>
                          </p:cTn>
                        </p:par>
                        <p:par>
                          <p:cTn id="535" fill="hold">
                            <p:stCondLst>
                              <p:cond delay="2250"/>
                            </p:stCondLst>
                            <p:childTnLst>
                              <p:par>
                                <p:cTn id="536" presetID="1" presetClass="entr" presetSubtype="0" fill="hold" grpId="0" nodeType="afterEffect">
                                  <p:stCondLst>
                                    <p:cond delay="0"/>
                                  </p:stCondLst>
                                  <p:childTnLst>
                                    <p:set>
                                      <p:cBhvr>
                                        <p:cTn id="537" dur="1" fill="hold">
                                          <p:stCondLst>
                                            <p:cond delay="9"/>
                                          </p:stCondLst>
                                        </p:cTn>
                                        <p:tgtEl>
                                          <p:spTgt spid="5270"/>
                                        </p:tgtEl>
                                        <p:attrNameLst>
                                          <p:attrName>style.visibility</p:attrName>
                                        </p:attrNameLst>
                                      </p:cBhvr>
                                      <p:to>
                                        <p:strVal val="visible"/>
                                      </p:to>
                                    </p:set>
                                  </p:childTnLst>
                                </p:cTn>
                              </p:par>
                            </p:childTnLst>
                          </p:cTn>
                        </p:par>
                        <p:par>
                          <p:cTn id="538" fill="hold">
                            <p:stCondLst>
                              <p:cond delay="2260"/>
                            </p:stCondLst>
                            <p:childTnLst>
                              <p:par>
                                <p:cTn id="539" presetID="1" presetClass="entr" presetSubtype="0" fill="hold" grpId="0" nodeType="afterEffect">
                                  <p:stCondLst>
                                    <p:cond delay="0"/>
                                  </p:stCondLst>
                                  <p:childTnLst>
                                    <p:set>
                                      <p:cBhvr>
                                        <p:cTn id="540" dur="1" fill="hold">
                                          <p:stCondLst>
                                            <p:cond delay="9"/>
                                          </p:stCondLst>
                                        </p:cTn>
                                        <p:tgtEl>
                                          <p:spTgt spid="5271"/>
                                        </p:tgtEl>
                                        <p:attrNameLst>
                                          <p:attrName>style.visibility</p:attrName>
                                        </p:attrNameLst>
                                      </p:cBhvr>
                                      <p:to>
                                        <p:strVal val="visible"/>
                                      </p:to>
                                    </p:set>
                                  </p:childTnLst>
                                </p:cTn>
                              </p:par>
                            </p:childTnLst>
                          </p:cTn>
                        </p:par>
                        <p:par>
                          <p:cTn id="541" fill="hold">
                            <p:stCondLst>
                              <p:cond delay="2270"/>
                            </p:stCondLst>
                            <p:childTnLst>
                              <p:par>
                                <p:cTn id="542" presetID="1" presetClass="entr" presetSubtype="0" fill="hold" grpId="0" nodeType="afterEffect">
                                  <p:stCondLst>
                                    <p:cond delay="0"/>
                                  </p:stCondLst>
                                  <p:childTnLst>
                                    <p:set>
                                      <p:cBhvr>
                                        <p:cTn id="543" dur="1" fill="hold">
                                          <p:stCondLst>
                                            <p:cond delay="9"/>
                                          </p:stCondLst>
                                        </p:cTn>
                                        <p:tgtEl>
                                          <p:spTgt spid="5272"/>
                                        </p:tgtEl>
                                        <p:attrNameLst>
                                          <p:attrName>style.visibility</p:attrName>
                                        </p:attrNameLst>
                                      </p:cBhvr>
                                      <p:to>
                                        <p:strVal val="visible"/>
                                      </p:to>
                                    </p:set>
                                  </p:childTnLst>
                                </p:cTn>
                              </p:par>
                            </p:childTnLst>
                          </p:cTn>
                        </p:par>
                        <p:par>
                          <p:cTn id="544" fill="hold">
                            <p:stCondLst>
                              <p:cond delay="2280"/>
                            </p:stCondLst>
                            <p:childTnLst>
                              <p:par>
                                <p:cTn id="545" presetID="1" presetClass="entr" presetSubtype="0" fill="hold" grpId="0" nodeType="afterEffect">
                                  <p:stCondLst>
                                    <p:cond delay="0"/>
                                  </p:stCondLst>
                                  <p:childTnLst>
                                    <p:set>
                                      <p:cBhvr>
                                        <p:cTn id="546" dur="1" fill="hold">
                                          <p:stCondLst>
                                            <p:cond delay="9"/>
                                          </p:stCondLst>
                                        </p:cTn>
                                        <p:tgtEl>
                                          <p:spTgt spid="5273"/>
                                        </p:tgtEl>
                                        <p:attrNameLst>
                                          <p:attrName>style.visibility</p:attrName>
                                        </p:attrNameLst>
                                      </p:cBhvr>
                                      <p:to>
                                        <p:strVal val="visible"/>
                                      </p:to>
                                    </p:set>
                                  </p:childTnLst>
                                </p:cTn>
                              </p:par>
                            </p:childTnLst>
                          </p:cTn>
                        </p:par>
                        <p:par>
                          <p:cTn id="547" fill="hold">
                            <p:stCondLst>
                              <p:cond delay="2290"/>
                            </p:stCondLst>
                            <p:childTnLst>
                              <p:par>
                                <p:cTn id="548" presetID="1" presetClass="entr" presetSubtype="0" fill="hold" grpId="0" nodeType="afterEffect">
                                  <p:stCondLst>
                                    <p:cond delay="0"/>
                                  </p:stCondLst>
                                  <p:childTnLst>
                                    <p:set>
                                      <p:cBhvr>
                                        <p:cTn id="549" dur="1" fill="hold">
                                          <p:stCondLst>
                                            <p:cond delay="9"/>
                                          </p:stCondLst>
                                        </p:cTn>
                                        <p:tgtEl>
                                          <p:spTgt spid="5274"/>
                                        </p:tgtEl>
                                        <p:attrNameLst>
                                          <p:attrName>style.visibility</p:attrName>
                                        </p:attrNameLst>
                                      </p:cBhvr>
                                      <p:to>
                                        <p:strVal val="visible"/>
                                      </p:to>
                                    </p:set>
                                  </p:childTnLst>
                                </p:cTn>
                              </p:par>
                            </p:childTnLst>
                          </p:cTn>
                        </p:par>
                        <p:par>
                          <p:cTn id="550" fill="hold">
                            <p:stCondLst>
                              <p:cond delay="2300"/>
                            </p:stCondLst>
                            <p:childTnLst>
                              <p:par>
                                <p:cTn id="551" presetID="1" presetClass="entr" presetSubtype="0" fill="hold" grpId="0" nodeType="afterEffect">
                                  <p:stCondLst>
                                    <p:cond delay="0"/>
                                  </p:stCondLst>
                                  <p:childTnLst>
                                    <p:set>
                                      <p:cBhvr>
                                        <p:cTn id="552" dur="1" fill="hold">
                                          <p:stCondLst>
                                            <p:cond delay="9"/>
                                          </p:stCondLst>
                                        </p:cTn>
                                        <p:tgtEl>
                                          <p:spTgt spid="5275"/>
                                        </p:tgtEl>
                                        <p:attrNameLst>
                                          <p:attrName>style.visibility</p:attrName>
                                        </p:attrNameLst>
                                      </p:cBhvr>
                                      <p:to>
                                        <p:strVal val="visible"/>
                                      </p:to>
                                    </p:set>
                                  </p:childTnLst>
                                </p:cTn>
                              </p:par>
                            </p:childTnLst>
                          </p:cTn>
                        </p:par>
                        <p:par>
                          <p:cTn id="553" fill="hold">
                            <p:stCondLst>
                              <p:cond delay="2310"/>
                            </p:stCondLst>
                            <p:childTnLst>
                              <p:par>
                                <p:cTn id="554" presetID="1" presetClass="entr" presetSubtype="0" fill="hold" grpId="0" nodeType="afterEffect">
                                  <p:stCondLst>
                                    <p:cond delay="0"/>
                                  </p:stCondLst>
                                  <p:childTnLst>
                                    <p:set>
                                      <p:cBhvr>
                                        <p:cTn id="555" dur="1" fill="hold">
                                          <p:stCondLst>
                                            <p:cond delay="9"/>
                                          </p:stCondLst>
                                        </p:cTn>
                                        <p:tgtEl>
                                          <p:spTgt spid="5276"/>
                                        </p:tgtEl>
                                        <p:attrNameLst>
                                          <p:attrName>style.visibility</p:attrName>
                                        </p:attrNameLst>
                                      </p:cBhvr>
                                      <p:to>
                                        <p:strVal val="visible"/>
                                      </p:to>
                                    </p:set>
                                  </p:childTnLst>
                                </p:cTn>
                              </p:par>
                            </p:childTnLst>
                          </p:cTn>
                        </p:par>
                        <p:par>
                          <p:cTn id="556" fill="hold">
                            <p:stCondLst>
                              <p:cond delay="2320"/>
                            </p:stCondLst>
                            <p:childTnLst>
                              <p:par>
                                <p:cTn id="557" presetID="1" presetClass="entr" presetSubtype="0" fill="hold" grpId="0" nodeType="afterEffect">
                                  <p:stCondLst>
                                    <p:cond delay="0"/>
                                  </p:stCondLst>
                                  <p:childTnLst>
                                    <p:set>
                                      <p:cBhvr>
                                        <p:cTn id="558" dur="1" fill="hold">
                                          <p:stCondLst>
                                            <p:cond delay="9"/>
                                          </p:stCondLst>
                                        </p:cTn>
                                        <p:tgtEl>
                                          <p:spTgt spid="5277"/>
                                        </p:tgtEl>
                                        <p:attrNameLst>
                                          <p:attrName>style.visibility</p:attrName>
                                        </p:attrNameLst>
                                      </p:cBhvr>
                                      <p:to>
                                        <p:strVal val="visible"/>
                                      </p:to>
                                    </p:set>
                                  </p:childTnLst>
                                </p:cTn>
                              </p:par>
                            </p:childTnLst>
                          </p:cTn>
                        </p:par>
                        <p:par>
                          <p:cTn id="559" fill="hold">
                            <p:stCondLst>
                              <p:cond delay="2330"/>
                            </p:stCondLst>
                            <p:childTnLst>
                              <p:par>
                                <p:cTn id="560" presetID="1" presetClass="entr" presetSubtype="0" fill="hold" grpId="0" nodeType="afterEffect">
                                  <p:stCondLst>
                                    <p:cond delay="0"/>
                                  </p:stCondLst>
                                  <p:childTnLst>
                                    <p:set>
                                      <p:cBhvr>
                                        <p:cTn id="561" dur="1" fill="hold">
                                          <p:stCondLst>
                                            <p:cond delay="9"/>
                                          </p:stCondLst>
                                        </p:cTn>
                                        <p:tgtEl>
                                          <p:spTgt spid="5278"/>
                                        </p:tgtEl>
                                        <p:attrNameLst>
                                          <p:attrName>style.visibility</p:attrName>
                                        </p:attrNameLst>
                                      </p:cBhvr>
                                      <p:to>
                                        <p:strVal val="visible"/>
                                      </p:to>
                                    </p:set>
                                  </p:childTnLst>
                                </p:cTn>
                              </p:par>
                            </p:childTnLst>
                          </p:cTn>
                        </p:par>
                        <p:par>
                          <p:cTn id="562" fill="hold">
                            <p:stCondLst>
                              <p:cond delay="2340"/>
                            </p:stCondLst>
                            <p:childTnLst>
                              <p:par>
                                <p:cTn id="563" presetID="1" presetClass="entr" presetSubtype="0" fill="hold" grpId="0" nodeType="afterEffect">
                                  <p:stCondLst>
                                    <p:cond delay="0"/>
                                  </p:stCondLst>
                                  <p:childTnLst>
                                    <p:set>
                                      <p:cBhvr>
                                        <p:cTn id="564" dur="1" fill="hold">
                                          <p:stCondLst>
                                            <p:cond delay="9"/>
                                          </p:stCondLst>
                                        </p:cTn>
                                        <p:tgtEl>
                                          <p:spTgt spid="5279"/>
                                        </p:tgtEl>
                                        <p:attrNameLst>
                                          <p:attrName>style.visibility</p:attrName>
                                        </p:attrNameLst>
                                      </p:cBhvr>
                                      <p:to>
                                        <p:strVal val="visible"/>
                                      </p:to>
                                    </p:set>
                                  </p:childTnLst>
                                </p:cTn>
                              </p:par>
                            </p:childTnLst>
                          </p:cTn>
                        </p:par>
                        <p:par>
                          <p:cTn id="565" fill="hold">
                            <p:stCondLst>
                              <p:cond delay="2350"/>
                            </p:stCondLst>
                            <p:childTnLst>
                              <p:par>
                                <p:cTn id="566" presetID="1" presetClass="entr" presetSubtype="0" fill="hold" grpId="0" nodeType="afterEffect">
                                  <p:stCondLst>
                                    <p:cond delay="0"/>
                                  </p:stCondLst>
                                  <p:childTnLst>
                                    <p:set>
                                      <p:cBhvr>
                                        <p:cTn id="567" dur="1" fill="hold">
                                          <p:stCondLst>
                                            <p:cond delay="9"/>
                                          </p:stCondLst>
                                        </p:cTn>
                                        <p:tgtEl>
                                          <p:spTgt spid="5280"/>
                                        </p:tgtEl>
                                        <p:attrNameLst>
                                          <p:attrName>style.visibility</p:attrName>
                                        </p:attrNameLst>
                                      </p:cBhvr>
                                      <p:to>
                                        <p:strVal val="visible"/>
                                      </p:to>
                                    </p:set>
                                  </p:childTnLst>
                                </p:cTn>
                              </p:par>
                            </p:childTnLst>
                          </p:cTn>
                        </p:par>
                        <p:par>
                          <p:cTn id="568" fill="hold">
                            <p:stCondLst>
                              <p:cond delay="2360"/>
                            </p:stCondLst>
                            <p:childTnLst>
                              <p:par>
                                <p:cTn id="569" presetID="1" presetClass="entr" presetSubtype="0" fill="hold" grpId="0" nodeType="afterEffect">
                                  <p:stCondLst>
                                    <p:cond delay="0"/>
                                  </p:stCondLst>
                                  <p:childTnLst>
                                    <p:set>
                                      <p:cBhvr>
                                        <p:cTn id="570" dur="1" fill="hold">
                                          <p:stCondLst>
                                            <p:cond delay="9"/>
                                          </p:stCondLst>
                                        </p:cTn>
                                        <p:tgtEl>
                                          <p:spTgt spid="5281"/>
                                        </p:tgtEl>
                                        <p:attrNameLst>
                                          <p:attrName>style.visibility</p:attrName>
                                        </p:attrNameLst>
                                      </p:cBhvr>
                                      <p:to>
                                        <p:strVal val="visible"/>
                                      </p:to>
                                    </p:set>
                                  </p:childTnLst>
                                </p:cTn>
                              </p:par>
                            </p:childTnLst>
                          </p:cTn>
                        </p:par>
                        <p:par>
                          <p:cTn id="571" fill="hold">
                            <p:stCondLst>
                              <p:cond delay="2370"/>
                            </p:stCondLst>
                            <p:childTnLst>
                              <p:par>
                                <p:cTn id="572" presetID="1" presetClass="entr" presetSubtype="0" fill="hold" grpId="0" nodeType="afterEffect">
                                  <p:stCondLst>
                                    <p:cond delay="0"/>
                                  </p:stCondLst>
                                  <p:childTnLst>
                                    <p:set>
                                      <p:cBhvr>
                                        <p:cTn id="573" dur="1" fill="hold">
                                          <p:stCondLst>
                                            <p:cond delay="9"/>
                                          </p:stCondLst>
                                        </p:cTn>
                                        <p:tgtEl>
                                          <p:spTgt spid="5282"/>
                                        </p:tgtEl>
                                        <p:attrNameLst>
                                          <p:attrName>style.visibility</p:attrName>
                                        </p:attrNameLst>
                                      </p:cBhvr>
                                      <p:to>
                                        <p:strVal val="visible"/>
                                      </p:to>
                                    </p:set>
                                  </p:childTnLst>
                                </p:cTn>
                              </p:par>
                            </p:childTnLst>
                          </p:cTn>
                        </p:par>
                      </p:childTnLst>
                    </p:cTn>
                  </p:par>
                  <p:par>
                    <p:cTn id="574" fill="hold">
                      <p:stCondLst>
                        <p:cond delay="indefinite"/>
                      </p:stCondLst>
                      <p:childTnLst>
                        <p:par>
                          <p:cTn id="575" fill="hold">
                            <p:stCondLst>
                              <p:cond delay="0"/>
                            </p:stCondLst>
                            <p:childTnLst>
                              <p:par>
                                <p:cTn id="576" presetID="5" presetClass="entr" presetSubtype="10" fill="hold" grpId="0" nodeType="clickEffect">
                                  <p:stCondLst>
                                    <p:cond delay="0"/>
                                  </p:stCondLst>
                                  <p:childTnLst>
                                    <p:set>
                                      <p:cBhvr>
                                        <p:cTn id="577" dur="1" fill="hold">
                                          <p:stCondLst>
                                            <p:cond delay="0"/>
                                          </p:stCondLst>
                                        </p:cTn>
                                        <p:tgtEl>
                                          <p:spTgt spid="193">
                                            <p:txEl>
                                              <p:pRg st="1" end="1"/>
                                            </p:txEl>
                                          </p:spTgt>
                                        </p:tgtEl>
                                        <p:attrNameLst>
                                          <p:attrName>style.visibility</p:attrName>
                                        </p:attrNameLst>
                                      </p:cBhvr>
                                      <p:to>
                                        <p:strVal val="visible"/>
                                      </p:to>
                                    </p:set>
                                    <p:animEffect transition="in" filter="checkerboard(across)">
                                      <p:cBhvr>
                                        <p:cTn id="578" dur="500"/>
                                        <p:tgtEl>
                                          <p:spTgt spid="19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5120" grpId="0" animBg="1"/>
      <p:bldP spid="5121" grpId="0" animBg="1"/>
      <p:bldP spid="5124" grpId="0" animBg="1"/>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5134" grpId="0" animBg="1"/>
      <p:bldP spid="5135" grpId="0" animBg="1"/>
      <p:bldP spid="5136" grpId="0" animBg="1"/>
      <p:bldP spid="5137" grpId="0" animBg="1"/>
      <p:bldP spid="5138" grpId="0" animBg="1"/>
      <p:bldP spid="5139" grpId="0" animBg="1"/>
      <p:bldP spid="5140" grpId="0" animBg="1"/>
      <p:bldP spid="5141" grpId="0" animBg="1"/>
      <p:bldP spid="5142" grpId="0" animBg="1"/>
      <p:bldP spid="5143" grpId="0" animBg="1"/>
      <p:bldP spid="5144" grpId="0" animBg="1"/>
      <p:bldP spid="5145" grpId="0" animBg="1"/>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5155" grpId="0" animBg="1"/>
      <p:bldP spid="5156" grpId="0" animBg="1"/>
      <p:bldP spid="5157" grpId="0" animBg="1"/>
      <p:bldP spid="5158" grpId="0" animBg="1"/>
      <p:bldP spid="5159" grpId="0" animBg="1"/>
      <p:bldP spid="5160" grpId="0" animBg="1"/>
      <p:bldP spid="5161" grpId="0" animBg="1"/>
      <p:bldP spid="5162" grpId="0" animBg="1"/>
      <p:bldP spid="5163" grpId="0" animBg="1"/>
      <p:bldP spid="5164" grpId="0" animBg="1"/>
      <p:bldP spid="5165" grpId="0" animBg="1"/>
      <p:bldP spid="5166" grpId="0" animBg="1"/>
      <p:bldP spid="5167" grpId="0" animBg="1"/>
      <p:bldP spid="5168" grpId="0" animBg="1"/>
      <p:bldP spid="5169" grpId="0" animBg="1"/>
      <p:bldP spid="5170" grpId="0" animBg="1"/>
      <p:bldP spid="5171" grpId="0" animBg="1"/>
      <p:bldP spid="5172" grpId="0" animBg="1"/>
      <p:bldP spid="5173" grpId="0" animBg="1"/>
      <p:bldP spid="5174" grpId="0" animBg="1"/>
      <p:bldP spid="5175" grpId="0" animBg="1"/>
      <p:bldP spid="5176" grpId="0" animBg="1"/>
      <p:bldP spid="5177" grpId="0" animBg="1"/>
      <p:bldP spid="5178" grpId="0" animBg="1"/>
      <p:bldP spid="5179" grpId="0" animBg="1"/>
      <p:bldP spid="5180" grpId="0" animBg="1"/>
      <p:bldP spid="5181" grpId="0" animBg="1"/>
      <p:bldP spid="5182" grpId="0" animBg="1"/>
      <p:bldP spid="5183" grpId="0" animBg="1"/>
      <p:bldP spid="5184" grpId="0" animBg="1"/>
      <p:bldP spid="5185" grpId="0" animBg="1"/>
      <p:bldP spid="5186" grpId="0" animBg="1"/>
      <p:bldP spid="5187" grpId="0" animBg="1"/>
      <p:bldP spid="5188" grpId="0" animBg="1"/>
      <p:bldP spid="5189" grpId="0" animBg="1"/>
      <p:bldP spid="5190" grpId="0" animBg="1"/>
      <p:bldP spid="5191" grpId="0" animBg="1"/>
      <p:bldP spid="5192" grpId="0" animBg="1"/>
      <p:bldP spid="5193" grpId="0" animBg="1"/>
      <p:bldP spid="5194" grpId="0" animBg="1"/>
      <p:bldP spid="5195" grpId="0" animBg="1"/>
      <p:bldP spid="5196" grpId="0" animBg="1"/>
      <p:bldP spid="5197" grpId="0" animBg="1"/>
      <p:bldP spid="5198" grpId="0" animBg="1"/>
      <p:bldP spid="5199" grpId="0" animBg="1"/>
      <p:bldP spid="5200" grpId="0" animBg="1"/>
      <p:bldP spid="5201" grpId="0" animBg="1"/>
      <p:bldP spid="5202" grpId="0" animBg="1"/>
      <p:bldP spid="5203" grpId="0" animBg="1"/>
      <p:bldP spid="5204" grpId="0" animBg="1"/>
      <p:bldP spid="5205" grpId="0" animBg="1"/>
      <p:bldP spid="5206" grpId="0" animBg="1"/>
      <p:bldP spid="5207" grpId="0" animBg="1"/>
      <p:bldP spid="5208" grpId="0" animBg="1"/>
      <p:bldP spid="5209" grpId="0" animBg="1"/>
      <p:bldP spid="5210" grpId="0" animBg="1"/>
      <p:bldP spid="5211" grpId="0" animBg="1"/>
      <p:bldP spid="5212" grpId="0" animBg="1"/>
      <p:bldP spid="5213" grpId="0" animBg="1"/>
      <p:bldP spid="5214" grpId="0" animBg="1"/>
      <p:bldP spid="5215" grpId="0" animBg="1"/>
      <p:bldP spid="5216" grpId="0" animBg="1"/>
      <p:bldP spid="5217" grpId="0" animBg="1"/>
      <p:bldP spid="5218" grpId="0" animBg="1"/>
      <p:bldP spid="5219" grpId="0" animBg="1"/>
      <p:bldP spid="5220" grpId="0" animBg="1"/>
      <p:bldP spid="5221" grpId="0" animBg="1"/>
      <p:bldP spid="5222" grpId="0" animBg="1"/>
      <p:bldP spid="5223" grpId="0" animBg="1"/>
      <p:bldP spid="5224" grpId="0" animBg="1"/>
      <p:bldP spid="5225" grpId="0" animBg="1"/>
      <p:bldP spid="5226" grpId="0" animBg="1"/>
      <p:bldP spid="5227" grpId="0" animBg="1"/>
      <p:bldP spid="5228" grpId="0" animBg="1"/>
      <p:bldP spid="5229" grpId="0" animBg="1"/>
      <p:bldP spid="5230" grpId="0" animBg="1"/>
      <p:bldP spid="5231" grpId="0" animBg="1"/>
      <p:bldP spid="5232" grpId="0" animBg="1"/>
      <p:bldP spid="5233" grpId="0" animBg="1"/>
      <p:bldP spid="5234" grpId="0" animBg="1"/>
      <p:bldP spid="5235" grpId="0" animBg="1"/>
      <p:bldP spid="5236" grpId="0" animBg="1"/>
      <p:bldP spid="5237" grpId="0" animBg="1"/>
      <p:bldP spid="5238" grpId="0" animBg="1"/>
      <p:bldP spid="5239" grpId="0" animBg="1"/>
      <p:bldP spid="5240" grpId="0" animBg="1"/>
      <p:bldP spid="5241" grpId="0" animBg="1"/>
      <p:bldP spid="5242" grpId="0" animBg="1"/>
      <p:bldP spid="5243" grpId="0" animBg="1"/>
      <p:bldP spid="5244" grpId="0" animBg="1"/>
      <p:bldP spid="5245" grpId="0" animBg="1"/>
      <p:bldP spid="5246" grpId="0" animBg="1"/>
      <p:bldP spid="5247" grpId="0" animBg="1"/>
      <p:bldP spid="5248" grpId="0" animBg="1"/>
      <p:bldP spid="5249" grpId="0" animBg="1"/>
      <p:bldP spid="5250" grpId="0" animBg="1"/>
      <p:bldP spid="5251" grpId="0" animBg="1"/>
      <p:bldP spid="5252" grpId="0" animBg="1"/>
      <p:bldP spid="5253" grpId="0" animBg="1"/>
      <p:bldP spid="5254" grpId="0" animBg="1"/>
      <p:bldP spid="5255" grpId="0" animBg="1"/>
      <p:bldP spid="5256" grpId="0" animBg="1"/>
      <p:bldP spid="5257" grpId="0" animBg="1"/>
      <p:bldP spid="5258" grpId="0" animBg="1"/>
      <p:bldP spid="5259" grpId="0" animBg="1"/>
      <p:bldP spid="5260" grpId="0" animBg="1"/>
      <p:bldP spid="5261" grpId="0" animBg="1"/>
      <p:bldP spid="5262" grpId="0" animBg="1"/>
      <p:bldP spid="5263" grpId="0" animBg="1"/>
      <p:bldP spid="5264" grpId="0" animBg="1"/>
      <p:bldP spid="5265" grpId="0" animBg="1"/>
      <p:bldP spid="5266" grpId="0" animBg="1"/>
      <p:bldP spid="5267" grpId="0" animBg="1"/>
      <p:bldP spid="5268" grpId="0" animBg="1"/>
      <p:bldP spid="5269" grpId="0" animBg="1"/>
      <p:bldP spid="5270" grpId="0" animBg="1"/>
      <p:bldP spid="5271" grpId="0" animBg="1"/>
      <p:bldP spid="5272" grpId="0" animBg="1"/>
      <p:bldP spid="5273" grpId="0" animBg="1"/>
      <p:bldP spid="5274" grpId="0" animBg="1"/>
      <p:bldP spid="5275" grpId="0" animBg="1"/>
      <p:bldP spid="5276" grpId="0" animBg="1"/>
      <p:bldP spid="5277" grpId="0" animBg="1"/>
      <p:bldP spid="5278" grpId="0" animBg="1"/>
      <p:bldP spid="5279" grpId="0" animBg="1"/>
      <p:bldP spid="5280" grpId="0" animBg="1"/>
      <p:bldP spid="5281" grpId="0" animBg="1"/>
      <p:bldP spid="5282" grpId="0" animBg="1"/>
      <p:bldP spid="19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recently</a:t>
            </a:r>
            <a:endParaRPr lang="en-US" dirty="0"/>
          </a:p>
        </p:txBody>
      </p:sp>
      <p:sp>
        <p:nvSpPr>
          <p:cNvPr id="17" name="Content Placeholder 16"/>
          <p:cNvSpPr>
            <a:spLocks noGrp="1"/>
          </p:cNvSpPr>
          <p:nvPr>
            <p:ph sz="half" idx="1"/>
          </p:nvPr>
        </p:nvSpPr>
        <p:spPr/>
        <p:txBody>
          <a:bodyPr/>
          <a:lstStyle/>
          <a:p>
            <a:pPr marL="0" indent="0">
              <a:buNone/>
            </a:pPr>
            <a:r>
              <a:rPr lang="en-US" dirty="0" smtClean="0"/>
              <a:t>In August, the UNDP identified </a:t>
            </a:r>
            <a:r>
              <a:rPr lang="en-US" dirty="0" smtClean="0">
                <a:cs typeface="Chalkduster"/>
              </a:rPr>
              <a:t>Outcome Harvesting </a:t>
            </a:r>
            <a:r>
              <a:rPr lang="en-US" dirty="0" smtClean="0"/>
              <a:t>as one of eleven “innovative </a:t>
            </a:r>
            <a:r>
              <a:rPr lang="en-US" dirty="0"/>
              <a:t>approaches to monitor and evaluate the performance of public policies, </a:t>
            </a:r>
            <a:r>
              <a:rPr lang="en-US" dirty="0" err="1"/>
              <a:t>programmes</a:t>
            </a:r>
            <a:r>
              <a:rPr lang="en-US" dirty="0"/>
              <a:t> and service delivery</a:t>
            </a:r>
            <a:r>
              <a:rPr lang="en-US" dirty="0" smtClean="0"/>
              <a:t>.”</a:t>
            </a:r>
            <a:endParaRPr lang="en-US" dirty="0"/>
          </a:p>
        </p:txBody>
      </p:sp>
      <p:grpSp>
        <p:nvGrpSpPr>
          <p:cNvPr id="3" name="Group 2"/>
          <p:cNvGrpSpPr/>
          <p:nvPr/>
        </p:nvGrpSpPr>
        <p:grpSpPr>
          <a:xfrm>
            <a:off x="4735071" y="1404882"/>
            <a:ext cx="3429692" cy="4646061"/>
            <a:chOff x="4735070" y="1287490"/>
            <a:chExt cx="4076714" cy="5335812"/>
          </a:xfrm>
        </p:grpSpPr>
        <p:pic>
          <p:nvPicPr>
            <p:cNvPr id="15" name="Picture 14" descr="Screen Shot 2013-08-31 at 1.37.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5070" y="1287490"/>
              <a:ext cx="4076714" cy="5335812"/>
            </a:xfrm>
            <a:prstGeom prst="rect">
              <a:avLst/>
            </a:prstGeom>
            <a:ln>
              <a:noFill/>
            </a:ln>
            <a:effectLst>
              <a:outerShdw blurRad="292100" dist="139700" dir="2700000" algn="tl" rotWithShape="0">
                <a:srgbClr val="333333">
                  <a:alpha val="65000"/>
                </a:srgbClr>
              </a:outerShdw>
            </a:effectLst>
          </p:spPr>
        </p:pic>
        <p:pic>
          <p:nvPicPr>
            <p:cNvPr id="18" name="Picture 17" descr="Screen Shot 2013-08-31 at 1.40.19 PM.png"/>
            <p:cNvPicPr>
              <a:picLocks noChangeAspect="1"/>
            </p:cNvPicPr>
            <p:nvPr/>
          </p:nvPicPr>
          <p:blipFill rotWithShape="1">
            <a:blip r:embed="rId3">
              <a:extLst>
                <a:ext uri="{28A0092B-C50C-407E-A947-70E740481C1C}">
                  <a14:useLocalDpi xmlns:a14="http://schemas.microsoft.com/office/drawing/2010/main" val="0"/>
                </a:ext>
              </a:extLst>
            </a:blip>
            <a:srcRect l="6243" t="16801" r="15904" b="22271"/>
            <a:stretch/>
          </p:blipFill>
          <p:spPr>
            <a:xfrm>
              <a:off x="7841168" y="1417639"/>
              <a:ext cx="970616" cy="1509177"/>
            </a:xfrm>
            <a:prstGeom prst="rect">
              <a:avLst/>
            </a:prstGeom>
          </p:spPr>
        </p:pic>
      </p:grpSp>
      <p:sp>
        <p:nvSpPr>
          <p:cNvPr id="4" name="Footer Placeholder 3"/>
          <p:cNvSpPr>
            <a:spLocks noGrp="1"/>
          </p:cNvSpPr>
          <p:nvPr>
            <p:ph type="ftr" sz="quarter" idx="11"/>
          </p:nvPr>
        </p:nvSpPr>
        <p:spPr/>
        <p:txBody>
          <a:bodyPr/>
          <a:lstStyle/>
          <a:p>
            <a:pPr>
              <a:defRPr/>
            </a:pPr>
            <a:r>
              <a:rPr lang="es-ES" smtClean="0"/>
              <a:t>Ricardo.Wilson-Grau@inter.nl.net</a:t>
            </a:r>
            <a:endParaRPr lang="es-ES"/>
          </a:p>
        </p:txBody>
      </p:sp>
    </p:spTree>
    <p:extLst>
      <p:ext uri="{BB962C8B-B14F-4D97-AF65-F5344CB8AC3E}">
        <p14:creationId xmlns:p14="http://schemas.microsoft.com/office/powerpoint/2010/main" val="345414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checkerboard(across)">
                                      <p:cBhvr>
                                        <p:cTn id="7" dur="500"/>
                                        <p:tgtEl>
                                          <p:spTgt spid="17">
                                            <p:txEl>
                                              <p:pRg st="0" end="0"/>
                                            </p:txEl>
                                          </p:spTgt>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edg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2178050" y="4310063"/>
            <a:ext cx="5130800" cy="1360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20000"/>
              </a:spcAft>
              <a:buClr>
                <a:schemeClr val="tx2"/>
              </a:buClr>
              <a:buSzPct val="100000"/>
              <a:buFont typeface="Lucida Grande" charset="0"/>
              <a:buNone/>
              <a:defRPr/>
            </a:pPr>
            <a:endParaRPr lang="en-GB" sz="1600"/>
          </a:p>
        </p:txBody>
      </p:sp>
      <p:sp>
        <p:nvSpPr>
          <p:cNvPr id="20" name="Oval 19"/>
          <p:cNvSpPr>
            <a:spLocks noChangeAspect="1"/>
          </p:cNvSpPr>
          <p:nvPr/>
        </p:nvSpPr>
        <p:spPr>
          <a:xfrm>
            <a:off x="1331913" y="3889375"/>
            <a:ext cx="1511300" cy="128428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20000"/>
              </a:spcAft>
              <a:buClr>
                <a:schemeClr val="tx2"/>
              </a:buClr>
              <a:buSzPct val="100000"/>
              <a:buFont typeface="Lucida Grande" charset="0"/>
              <a:buNone/>
              <a:defRPr/>
            </a:pPr>
            <a:r>
              <a:rPr lang="en-GB" sz="1600" dirty="0" smtClean="0"/>
              <a:t>SOCIAL ACTOR</a:t>
            </a:r>
            <a:endParaRPr lang="en-GB" sz="1600" dirty="0"/>
          </a:p>
        </p:txBody>
      </p:sp>
      <p:grpSp>
        <p:nvGrpSpPr>
          <p:cNvPr id="21" name="Group 20"/>
          <p:cNvGrpSpPr>
            <a:grpSpLocks noChangeAspect="1"/>
          </p:cNvGrpSpPr>
          <p:nvPr/>
        </p:nvGrpSpPr>
        <p:grpSpPr bwMode="auto">
          <a:xfrm>
            <a:off x="378015" y="2791081"/>
            <a:ext cx="1141413" cy="1476288"/>
            <a:chOff x="447754" y="-1027842"/>
            <a:chExt cx="3266387" cy="4221683"/>
          </a:xfrm>
        </p:grpSpPr>
        <p:pic>
          <p:nvPicPr>
            <p:cNvPr id="1325084" name="Picture 4" descr="C:\Documents and Settings\Ricardo Wilson-Grau\Local Settings\Temporary Internet Files\Content.IE5\RQ7GETCL\MC900045133[1].wm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3713" y="315912"/>
              <a:ext cx="2710135" cy="2877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5085" name="TextBox 16"/>
            <p:cNvSpPr txBox="1">
              <a:spLocks noChangeArrowheads="1"/>
            </p:cNvSpPr>
            <p:nvPr/>
          </p:nvSpPr>
          <p:spPr bwMode="auto">
            <a:xfrm>
              <a:off x="447754" y="-1027842"/>
              <a:ext cx="3266387" cy="968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2"/>
                  </a:solidFill>
                  <a:latin typeface="Arial" charset="0"/>
                  <a:ea typeface="ＭＳ Ｐゴシック" charset="0"/>
                  <a:cs typeface="ＭＳ Ｐゴシック" charset="0"/>
                  <a:sym typeface="Arial" charset="0"/>
                </a:defRPr>
              </a:lvl1pPr>
              <a:lvl2pPr marL="742950" indent="-285750">
                <a:defRPr sz="2800">
                  <a:solidFill>
                    <a:schemeClr val="tx2"/>
                  </a:solidFill>
                  <a:latin typeface="Arial" charset="0"/>
                  <a:ea typeface="ＭＳ Ｐゴシック" charset="0"/>
                  <a:cs typeface="ＭＳ Ｐゴシック" charset="0"/>
                  <a:sym typeface="Arial" charset="0"/>
                </a:defRPr>
              </a:lvl2pPr>
              <a:lvl3pPr marL="1143000" indent="-228600">
                <a:defRPr sz="2800">
                  <a:solidFill>
                    <a:schemeClr val="tx2"/>
                  </a:solidFill>
                  <a:latin typeface="Arial" charset="0"/>
                  <a:ea typeface="ＭＳ Ｐゴシック" charset="0"/>
                  <a:cs typeface="ＭＳ Ｐゴシック" charset="0"/>
                  <a:sym typeface="Arial" charset="0"/>
                </a:defRPr>
              </a:lvl3pPr>
              <a:lvl4pPr marL="1600200" indent="-228600">
                <a:defRPr sz="2800">
                  <a:solidFill>
                    <a:schemeClr val="tx2"/>
                  </a:solidFill>
                  <a:latin typeface="Arial" charset="0"/>
                  <a:ea typeface="ＭＳ Ｐゴシック" charset="0"/>
                  <a:cs typeface="ＭＳ Ｐゴシック" charset="0"/>
                  <a:sym typeface="Arial" charset="0"/>
                </a:defRPr>
              </a:lvl4pPr>
              <a:lvl5pPr marL="2057400" indent="-228600">
                <a:defRPr sz="2800">
                  <a:solidFill>
                    <a:schemeClr val="tx2"/>
                  </a:solidFill>
                  <a:latin typeface="Arial" charset="0"/>
                  <a:ea typeface="ＭＳ Ｐゴシック" charset="0"/>
                  <a:cs typeface="ＭＳ Ｐゴシック" charset="0"/>
                  <a:sym typeface="Arial" charset="0"/>
                </a:defRPr>
              </a:lvl5pPr>
              <a:lvl6pPr marL="2514600" indent="-228600" fontAlgn="base">
                <a:spcBef>
                  <a:spcPct val="0"/>
                </a:spcBef>
                <a:spcAft>
                  <a:spcPct val="0"/>
                </a:spcAft>
                <a:defRPr sz="2800">
                  <a:solidFill>
                    <a:schemeClr val="tx2"/>
                  </a:solidFill>
                  <a:latin typeface="Arial" charset="0"/>
                  <a:ea typeface="ＭＳ Ｐゴシック" charset="0"/>
                  <a:cs typeface="ＭＳ Ｐゴシック" charset="0"/>
                  <a:sym typeface="Arial" charset="0"/>
                </a:defRPr>
              </a:lvl6pPr>
              <a:lvl7pPr marL="2971800" indent="-228600" fontAlgn="base">
                <a:spcBef>
                  <a:spcPct val="0"/>
                </a:spcBef>
                <a:spcAft>
                  <a:spcPct val="0"/>
                </a:spcAft>
                <a:defRPr sz="2800">
                  <a:solidFill>
                    <a:schemeClr val="tx2"/>
                  </a:solidFill>
                  <a:latin typeface="Arial" charset="0"/>
                  <a:ea typeface="ＭＳ Ｐゴシック" charset="0"/>
                  <a:cs typeface="ＭＳ Ｐゴシック" charset="0"/>
                  <a:sym typeface="Arial" charset="0"/>
                </a:defRPr>
              </a:lvl7pPr>
              <a:lvl8pPr marL="3429000" indent="-228600" fontAlgn="base">
                <a:spcBef>
                  <a:spcPct val="0"/>
                </a:spcBef>
                <a:spcAft>
                  <a:spcPct val="0"/>
                </a:spcAft>
                <a:defRPr sz="2800">
                  <a:solidFill>
                    <a:schemeClr val="tx2"/>
                  </a:solidFill>
                  <a:latin typeface="Arial" charset="0"/>
                  <a:ea typeface="ＭＳ Ｐゴシック" charset="0"/>
                  <a:cs typeface="ＭＳ Ｐゴシック" charset="0"/>
                  <a:sym typeface="Arial" charset="0"/>
                </a:defRPr>
              </a:lvl8pPr>
              <a:lvl9pPr marL="3886200" indent="-228600" fontAlgn="base">
                <a:spcBef>
                  <a:spcPct val="0"/>
                </a:spcBef>
                <a:spcAft>
                  <a:spcPct val="0"/>
                </a:spcAft>
                <a:defRPr sz="2800">
                  <a:solidFill>
                    <a:schemeClr val="tx2"/>
                  </a:solidFill>
                  <a:latin typeface="Arial" charset="0"/>
                  <a:ea typeface="ＭＳ Ｐゴシック" charset="0"/>
                  <a:cs typeface="ＭＳ Ｐゴシック" charset="0"/>
                  <a:sym typeface="Arial" charset="0"/>
                </a:defRPr>
              </a:lvl9pPr>
            </a:lstStyle>
            <a:p>
              <a:pPr algn="ctr">
                <a:spcBef>
                  <a:spcPct val="20000"/>
                </a:spcBef>
                <a:spcAft>
                  <a:spcPct val="20000"/>
                </a:spcAft>
                <a:buClr>
                  <a:schemeClr val="tx2"/>
                </a:buClr>
                <a:buSzPct val="100000"/>
                <a:buFont typeface="Lucida Grande" charset="0"/>
                <a:buNone/>
              </a:pPr>
              <a:r>
                <a:rPr lang="es-ES" sz="1600" b="1" dirty="0">
                  <a:solidFill>
                    <a:schemeClr val="tx1"/>
                  </a:solidFill>
                  <a:cs typeface="Arial" charset="0"/>
                </a:rPr>
                <a:t>Individual</a:t>
              </a:r>
            </a:p>
          </p:txBody>
        </p:sp>
      </p:grpSp>
      <p:grpSp>
        <p:nvGrpSpPr>
          <p:cNvPr id="27" name="Group 22"/>
          <p:cNvGrpSpPr>
            <a:grpSpLocks noChangeAspect="1"/>
          </p:cNvGrpSpPr>
          <p:nvPr/>
        </p:nvGrpSpPr>
        <p:grpSpPr bwMode="auto">
          <a:xfrm>
            <a:off x="2369440" y="4885174"/>
            <a:ext cx="1449388" cy="1253336"/>
            <a:chOff x="5121586" y="3968976"/>
            <a:chExt cx="4143867" cy="3583013"/>
          </a:xfrm>
        </p:grpSpPr>
        <p:pic>
          <p:nvPicPr>
            <p:cNvPr id="1325082" name="Picture 12" descr="C:\Program Files\Microsoft Office\MEDIA\CAGCAT10\j0235319.wm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40152" y="3968976"/>
              <a:ext cx="2432422" cy="2484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5083" name="TextBox 18"/>
            <p:cNvSpPr txBox="1">
              <a:spLocks noChangeArrowheads="1"/>
            </p:cNvSpPr>
            <p:nvPr/>
          </p:nvSpPr>
          <p:spPr bwMode="auto">
            <a:xfrm>
              <a:off x="5121586" y="6583900"/>
              <a:ext cx="4143867" cy="968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2"/>
                  </a:solidFill>
                  <a:latin typeface="Arial" charset="0"/>
                  <a:ea typeface="ＭＳ Ｐゴシック" charset="0"/>
                  <a:cs typeface="ＭＳ Ｐゴシック" charset="0"/>
                  <a:sym typeface="Arial" charset="0"/>
                </a:defRPr>
              </a:lvl1pPr>
              <a:lvl2pPr marL="742950" indent="-285750">
                <a:defRPr sz="2800">
                  <a:solidFill>
                    <a:schemeClr val="tx2"/>
                  </a:solidFill>
                  <a:latin typeface="Arial" charset="0"/>
                  <a:ea typeface="ＭＳ Ｐゴシック" charset="0"/>
                  <a:cs typeface="ＭＳ Ｐゴシック" charset="0"/>
                  <a:sym typeface="Arial" charset="0"/>
                </a:defRPr>
              </a:lvl2pPr>
              <a:lvl3pPr marL="1143000" indent="-228600">
                <a:defRPr sz="2800">
                  <a:solidFill>
                    <a:schemeClr val="tx2"/>
                  </a:solidFill>
                  <a:latin typeface="Arial" charset="0"/>
                  <a:ea typeface="ＭＳ Ｐゴシック" charset="0"/>
                  <a:cs typeface="ＭＳ Ｐゴシック" charset="0"/>
                  <a:sym typeface="Arial" charset="0"/>
                </a:defRPr>
              </a:lvl3pPr>
              <a:lvl4pPr marL="1600200" indent="-228600">
                <a:defRPr sz="2800">
                  <a:solidFill>
                    <a:schemeClr val="tx2"/>
                  </a:solidFill>
                  <a:latin typeface="Arial" charset="0"/>
                  <a:ea typeface="ＭＳ Ｐゴシック" charset="0"/>
                  <a:cs typeface="ＭＳ Ｐゴシック" charset="0"/>
                  <a:sym typeface="Arial" charset="0"/>
                </a:defRPr>
              </a:lvl4pPr>
              <a:lvl5pPr marL="2057400" indent="-228600">
                <a:defRPr sz="2800">
                  <a:solidFill>
                    <a:schemeClr val="tx2"/>
                  </a:solidFill>
                  <a:latin typeface="Arial" charset="0"/>
                  <a:ea typeface="ＭＳ Ｐゴシック" charset="0"/>
                  <a:cs typeface="ＭＳ Ｐゴシック" charset="0"/>
                  <a:sym typeface="Arial" charset="0"/>
                </a:defRPr>
              </a:lvl5pPr>
              <a:lvl6pPr marL="2514600" indent="-228600" fontAlgn="base">
                <a:spcBef>
                  <a:spcPct val="0"/>
                </a:spcBef>
                <a:spcAft>
                  <a:spcPct val="0"/>
                </a:spcAft>
                <a:defRPr sz="2800">
                  <a:solidFill>
                    <a:schemeClr val="tx2"/>
                  </a:solidFill>
                  <a:latin typeface="Arial" charset="0"/>
                  <a:ea typeface="ＭＳ Ｐゴシック" charset="0"/>
                  <a:cs typeface="ＭＳ Ｐゴシック" charset="0"/>
                  <a:sym typeface="Arial" charset="0"/>
                </a:defRPr>
              </a:lvl6pPr>
              <a:lvl7pPr marL="2971800" indent="-228600" fontAlgn="base">
                <a:spcBef>
                  <a:spcPct val="0"/>
                </a:spcBef>
                <a:spcAft>
                  <a:spcPct val="0"/>
                </a:spcAft>
                <a:defRPr sz="2800">
                  <a:solidFill>
                    <a:schemeClr val="tx2"/>
                  </a:solidFill>
                  <a:latin typeface="Arial" charset="0"/>
                  <a:ea typeface="ＭＳ Ｐゴシック" charset="0"/>
                  <a:cs typeface="ＭＳ Ｐゴシック" charset="0"/>
                  <a:sym typeface="Arial" charset="0"/>
                </a:defRPr>
              </a:lvl7pPr>
              <a:lvl8pPr marL="3429000" indent="-228600" fontAlgn="base">
                <a:spcBef>
                  <a:spcPct val="0"/>
                </a:spcBef>
                <a:spcAft>
                  <a:spcPct val="0"/>
                </a:spcAft>
                <a:defRPr sz="2800">
                  <a:solidFill>
                    <a:schemeClr val="tx2"/>
                  </a:solidFill>
                  <a:latin typeface="Arial" charset="0"/>
                  <a:ea typeface="ＭＳ Ｐゴシック" charset="0"/>
                  <a:cs typeface="ＭＳ Ｐゴシック" charset="0"/>
                  <a:sym typeface="Arial" charset="0"/>
                </a:defRPr>
              </a:lvl8pPr>
              <a:lvl9pPr marL="3886200" indent="-228600" fontAlgn="base">
                <a:spcBef>
                  <a:spcPct val="0"/>
                </a:spcBef>
                <a:spcAft>
                  <a:spcPct val="0"/>
                </a:spcAft>
                <a:defRPr sz="2800">
                  <a:solidFill>
                    <a:schemeClr val="tx2"/>
                  </a:solidFill>
                  <a:latin typeface="Arial" charset="0"/>
                  <a:ea typeface="ＭＳ Ｐゴシック" charset="0"/>
                  <a:cs typeface="ＭＳ Ｐゴシック" charset="0"/>
                  <a:sym typeface="Arial" charset="0"/>
                </a:defRPr>
              </a:lvl9pPr>
            </a:lstStyle>
            <a:p>
              <a:pPr algn="ctr">
                <a:spcBef>
                  <a:spcPct val="20000"/>
                </a:spcBef>
                <a:spcAft>
                  <a:spcPct val="20000"/>
                </a:spcAft>
                <a:buClr>
                  <a:schemeClr val="tx2"/>
                </a:buClr>
                <a:buSzPct val="100000"/>
                <a:buFont typeface="Lucida Grande" charset="0"/>
                <a:buNone/>
              </a:pPr>
              <a:r>
                <a:rPr lang="en-GB" sz="1600" b="1" dirty="0">
                  <a:solidFill>
                    <a:schemeClr val="tx1"/>
                  </a:solidFill>
                  <a:cs typeface="Arial" charset="0"/>
                </a:rPr>
                <a:t>Organisation</a:t>
              </a:r>
            </a:p>
          </p:txBody>
        </p:sp>
      </p:grpSp>
      <p:grpSp>
        <p:nvGrpSpPr>
          <p:cNvPr id="30" name="Group 23"/>
          <p:cNvGrpSpPr>
            <a:grpSpLocks noChangeAspect="1"/>
          </p:cNvGrpSpPr>
          <p:nvPr/>
        </p:nvGrpSpPr>
        <p:grpSpPr bwMode="auto">
          <a:xfrm>
            <a:off x="378015" y="4887367"/>
            <a:ext cx="1176338" cy="1231900"/>
            <a:chOff x="256343" y="3818929"/>
            <a:chExt cx="3361188" cy="3521045"/>
          </a:xfrm>
        </p:grpSpPr>
        <p:pic>
          <p:nvPicPr>
            <p:cNvPr id="1325080" name="Picture 11" descr="C:\Documents and Settings\Ricardo Wilson-Grau\Local Settings\Temporary Internet Files\Content.IE5\1WOI7F3Q\MC900331041[1].wmf"/>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27584" y="3818929"/>
              <a:ext cx="2232248" cy="256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5081" name="TextBox 19"/>
            <p:cNvSpPr txBox="1">
              <a:spLocks noChangeArrowheads="1"/>
            </p:cNvSpPr>
            <p:nvPr/>
          </p:nvSpPr>
          <p:spPr bwMode="auto">
            <a:xfrm>
              <a:off x="256343" y="6372037"/>
              <a:ext cx="3361188" cy="96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2"/>
                  </a:solidFill>
                  <a:latin typeface="Arial" charset="0"/>
                  <a:ea typeface="ＭＳ Ｐゴシック" charset="0"/>
                  <a:cs typeface="ＭＳ Ｐゴシック" charset="0"/>
                  <a:sym typeface="Arial" charset="0"/>
                </a:defRPr>
              </a:lvl1pPr>
              <a:lvl2pPr marL="742950" indent="-285750">
                <a:defRPr sz="2800">
                  <a:solidFill>
                    <a:schemeClr val="tx2"/>
                  </a:solidFill>
                  <a:latin typeface="Arial" charset="0"/>
                  <a:ea typeface="ＭＳ Ｐゴシック" charset="0"/>
                  <a:cs typeface="ＭＳ Ｐゴシック" charset="0"/>
                  <a:sym typeface="Arial" charset="0"/>
                </a:defRPr>
              </a:lvl2pPr>
              <a:lvl3pPr marL="1143000" indent="-228600">
                <a:defRPr sz="2800">
                  <a:solidFill>
                    <a:schemeClr val="tx2"/>
                  </a:solidFill>
                  <a:latin typeface="Arial" charset="0"/>
                  <a:ea typeface="ＭＳ Ｐゴシック" charset="0"/>
                  <a:cs typeface="ＭＳ Ｐゴシック" charset="0"/>
                  <a:sym typeface="Arial" charset="0"/>
                </a:defRPr>
              </a:lvl3pPr>
              <a:lvl4pPr marL="1600200" indent="-228600">
                <a:defRPr sz="2800">
                  <a:solidFill>
                    <a:schemeClr val="tx2"/>
                  </a:solidFill>
                  <a:latin typeface="Arial" charset="0"/>
                  <a:ea typeface="ＭＳ Ｐゴシック" charset="0"/>
                  <a:cs typeface="ＭＳ Ｐゴシック" charset="0"/>
                  <a:sym typeface="Arial" charset="0"/>
                </a:defRPr>
              </a:lvl4pPr>
              <a:lvl5pPr marL="2057400" indent="-228600">
                <a:defRPr sz="2800">
                  <a:solidFill>
                    <a:schemeClr val="tx2"/>
                  </a:solidFill>
                  <a:latin typeface="Arial" charset="0"/>
                  <a:ea typeface="ＭＳ Ｐゴシック" charset="0"/>
                  <a:cs typeface="ＭＳ Ｐゴシック" charset="0"/>
                  <a:sym typeface="Arial" charset="0"/>
                </a:defRPr>
              </a:lvl5pPr>
              <a:lvl6pPr marL="2514600" indent="-228600" fontAlgn="base">
                <a:spcBef>
                  <a:spcPct val="0"/>
                </a:spcBef>
                <a:spcAft>
                  <a:spcPct val="0"/>
                </a:spcAft>
                <a:defRPr sz="2800">
                  <a:solidFill>
                    <a:schemeClr val="tx2"/>
                  </a:solidFill>
                  <a:latin typeface="Arial" charset="0"/>
                  <a:ea typeface="ＭＳ Ｐゴシック" charset="0"/>
                  <a:cs typeface="ＭＳ Ｐゴシック" charset="0"/>
                  <a:sym typeface="Arial" charset="0"/>
                </a:defRPr>
              </a:lvl6pPr>
              <a:lvl7pPr marL="2971800" indent="-228600" fontAlgn="base">
                <a:spcBef>
                  <a:spcPct val="0"/>
                </a:spcBef>
                <a:spcAft>
                  <a:spcPct val="0"/>
                </a:spcAft>
                <a:defRPr sz="2800">
                  <a:solidFill>
                    <a:schemeClr val="tx2"/>
                  </a:solidFill>
                  <a:latin typeface="Arial" charset="0"/>
                  <a:ea typeface="ＭＳ Ｐゴシック" charset="0"/>
                  <a:cs typeface="ＭＳ Ｐゴシック" charset="0"/>
                  <a:sym typeface="Arial" charset="0"/>
                </a:defRPr>
              </a:lvl7pPr>
              <a:lvl8pPr marL="3429000" indent="-228600" fontAlgn="base">
                <a:spcBef>
                  <a:spcPct val="0"/>
                </a:spcBef>
                <a:spcAft>
                  <a:spcPct val="0"/>
                </a:spcAft>
                <a:defRPr sz="2800">
                  <a:solidFill>
                    <a:schemeClr val="tx2"/>
                  </a:solidFill>
                  <a:latin typeface="Arial" charset="0"/>
                  <a:ea typeface="ＭＳ Ｐゴシック" charset="0"/>
                  <a:cs typeface="ＭＳ Ｐゴシック" charset="0"/>
                  <a:sym typeface="Arial" charset="0"/>
                </a:defRPr>
              </a:lvl8pPr>
              <a:lvl9pPr marL="3886200" indent="-228600" fontAlgn="base">
                <a:spcBef>
                  <a:spcPct val="0"/>
                </a:spcBef>
                <a:spcAft>
                  <a:spcPct val="0"/>
                </a:spcAft>
                <a:defRPr sz="2800">
                  <a:solidFill>
                    <a:schemeClr val="tx2"/>
                  </a:solidFill>
                  <a:latin typeface="Arial" charset="0"/>
                  <a:ea typeface="ＭＳ Ｐゴシック" charset="0"/>
                  <a:cs typeface="ＭＳ Ｐゴシック" charset="0"/>
                  <a:sym typeface="Arial" charset="0"/>
                </a:defRPr>
              </a:lvl9pPr>
            </a:lstStyle>
            <a:p>
              <a:pPr algn="ctr">
                <a:spcBef>
                  <a:spcPct val="20000"/>
                </a:spcBef>
                <a:spcAft>
                  <a:spcPct val="20000"/>
                </a:spcAft>
                <a:buClr>
                  <a:schemeClr val="tx2"/>
                </a:buClr>
                <a:buSzPct val="100000"/>
                <a:buFont typeface="Lucida Grande" charset="0"/>
                <a:buNone/>
              </a:pPr>
              <a:r>
                <a:rPr lang="en-GB" sz="1600" b="1">
                  <a:solidFill>
                    <a:schemeClr val="tx1"/>
                  </a:solidFill>
                  <a:cs typeface="Arial" charset="0"/>
                </a:rPr>
                <a:t>Institution</a:t>
              </a:r>
            </a:p>
          </p:txBody>
        </p:sp>
      </p:grpSp>
      <p:grpSp>
        <p:nvGrpSpPr>
          <p:cNvPr id="4" name="Group 3"/>
          <p:cNvGrpSpPr>
            <a:grpSpLocks/>
          </p:cNvGrpSpPr>
          <p:nvPr/>
        </p:nvGrpSpPr>
        <p:grpSpPr bwMode="auto">
          <a:xfrm>
            <a:off x="2369440" y="2694488"/>
            <a:ext cx="2030413" cy="1572881"/>
            <a:chOff x="2613447" y="2437632"/>
            <a:chExt cx="2030561" cy="1572473"/>
          </a:xfrm>
        </p:grpSpPr>
        <p:pic>
          <p:nvPicPr>
            <p:cNvPr id="1325069" name="Picture 2" descr="C:\Users\Ricardo\AppData\Local\Microsoft\Windows\Temporary Internet Files\Content.IE5\U86O9EXO\MC900045079[1].wmf"/>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175489" y="3140968"/>
              <a:ext cx="892455" cy="86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5070" name="TextBox 16"/>
            <p:cNvSpPr txBox="1">
              <a:spLocks noChangeArrowheads="1"/>
            </p:cNvSpPr>
            <p:nvPr/>
          </p:nvSpPr>
          <p:spPr bwMode="auto">
            <a:xfrm>
              <a:off x="2613447" y="2437632"/>
              <a:ext cx="2030561" cy="584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2"/>
                  </a:solidFill>
                  <a:latin typeface="Arial" charset="0"/>
                  <a:ea typeface="ＭＳ Ｐゴシック" charset="0"/>
                  <a:cs typeface="ＭＳ Ｐゴシック" charset="0"/>
                  <a:sym typeface="Arial" charset="0"/>
                </a:defRPr>
              </a:lvl1pPr>
              <a:lvl2pPr marL="742950" indent="-285750">
                <a:defRPr sz="2800">
                  <a:solidFill>
                    <a:schemeClr val="tx2"/>
                  </a:solidFill>
                  <a:latin typeface="Arial" charset="0"/>
                  <a:ea typeface="ＭＳ Ｐゴシック" charset="0"/>
                  <a:cs typeface="ＭＳ Ｐゴシック" charset="0"/>
                  <a:sym typeface="Arial" charset="0"/>
                </a:defRPr>
              </a:lvl2pPr>
              <a:lvl3pPr marL="1143000" indent="-228600">
                <a:defRPr sz="2800">
                  <a:solidFill>
                    <a:schemeClr val="tx2"/>
                  </a:solidFill>
                  <a:latin typeface="Arial" charset="0"/>
                  <a:ea typeface="ＭＳ Ｐゴシック" charset="0"/>
                  <a:cs typeface="ＭＳ Ｐゴシック" charset="0"/>
                  <a:sym typeface="Arial" charset="0"/>
                </a:defRPr>
              </a:lvl3pPr>
              <a:lvl4pPr marL="1600200" indent="-228600">
                <a:defRPr sz="2800">
                  <a:solidFill>
                    <a:schemeClr val="tx2"/>
                  </a:solidFill>
                  <a:latin typeface="Arial" charset="0"/>
                  <a:ea typeface="ＭＳ Ｐゴシック" charset="0"/>
                  <a:cs typeface="ＭＳ Ｐゴシック" charset="0"/>
                  <a:sym typeface="Arial" charset="0"/>
                </a:defRPr>
              </a:lvl4pPr>
              <a:lvl5pPr marL="2057400" indent="-228600">
                <a:defRPr sz="2800">
                  <a:solidFill>
                    <a:schemeClr val="tx2"/>
                  </a:solidFill>
                  <a:latin typeface="Arial" charset="0"/>
                  <a:ea typeface="ＭＳ Ｐゴシック" charset="0"/>
                  <a:cs typeface="ＭＳ Ｐゴシック" charset="0"/>
                  <a:sym typeface="Arial" charset="0"/>
                </a:defRPr>
              </a:lvl5pPr>
              <a:lvl6pPr marL="2514600" indent="-228600" fontAlgn="base">
                <a:spcBef>
                  <a:spcPct val="0"/>
                </a:spcBef>
                <a:spcAft>
                  <a:spcPct val="0"/>
                </a:spcAft>
                <a:defRPr sz="2800">
                  <a:solidFill>
                    <a:schemeClr val="tx2"/>
                  </a:solidFill>
                  <a:latin typeface="Arial" charset="0"/>
                  <a:ea typeface="ＭＳ Ｐゴシック" charset="0"/>
                  <a:cs typeface="ＭＳ Ｐゴシック" charset="0"/>
                  <a:sym typeface="Arial" charset="0"/>
                </a:defRPr>
              </a:lvl6pPr>
              <a:lvl7pPr marL="2971800" indent="-228600" fontAlgn="base">
                <a:spcBef>
                  <a:spcPct val="0"/>
                </a:spcBef>
                <a:spcAft>
                  <a:spcPct val="0"/>
                </a:spcAft>
                <a:defRPr sz="2800">
                  <a:solidFill>
                    <a:schemeClr val="tx2"/>
                  </a:solidFill>
                  <a:latin typeface="Arial" charset="0"/>
                  <a:ea typeface="ＭＳ Ｐゴシック" charset="0"/>
                  <a:cs typeface="ＭＳ Ｐゴシック" charset="0"/>
                  <a:sym typeface="Arial" charset="0"/>
                </a:defRPr>
              </a:lvl7pPr>
              <a:lvl8pPr marL="3429000" indent="-228600" fontAlgn="base">
                <a:spcBef>
                  <a:spcPct val="0"/>
                </a:spcBef>
                <a:spcAft>
                  <a:spcPct val="0"/>
                </a:spcAft>
                <a:defRPr sz="2800">
                  <a:solidFill>
                    <a:schemeClr val="tx2"/>
                  </a:solidFill>
                  <a:latin typeface="Arial" charset="0"/>
                  <a:ea typeface="ＭＳ Ｐゴシック" charset="0"/>
                  <a:cs typeface="ＭＳ Ｐゴシック" charset="0"/>
                  <a:sym typeface="Arial" charset="0"/>
                </a:defRPr>
              </a:lvl8pPr>
              <a:lvl9pPr marL="3886200" indent="-228600" fontAlgn="base">
                <a:spcBef>
                  <a:spcPct val="0"/>
                </a:spcBef>
                <a:spcAft>
                  <a:spcPct val="0"/>
                </a:spcAft>
                <a:defRPr sz="2800">
                  <a:solidFill>
                    <a:schemeClr val="tx2"/>
                  </a:solidFill>
                  <a:latin typeface="Arial" charset="0"/>
                  <a:ea typeface="ＭＳ Ｐゴシック" charset="0"/>
                  <a:cs typeface="ＭＳ Ｐゴシック" charset="0"/>
                  <a:sym typeface="Arial" charset="0"/>
                </a:defRPr>
              </a:lvl9pPr>
            </a:lstStyle>
            <a:p>
              <a:pPr algn="ctr">
                <a:spcBef>
                  <a:spcPct val="20000"/>
                </a:spcBef>
                <a:spcAft>
                  <a:spcPct val="20000"/>
                </a:spcAft>
                <a:buClr>
                  <a:schemeClr val="tx2"/>
                </a:buClr>
                <a:buSzPct val="100000"/>
                <a:buFont typeface="Lucida Grande" charset="0"/>
                <a:buNone/>
              </a:pPr>
              <a:r>
                <a:rPr lang="en-GB" sz="1600" b="1" dirty="0">
                  <a:solidFill>
                    <a:schemeClr val="tx1"/>
                  </a:solidFill>
                  <a:cs typeface="Arial" charset="0"/>
                </a:rPr>
                <a:t>Group or community</a:t>
              </a:r>
            </a:p>
          </p:txBody>
        </p:sp>
      </p:grpSp>
      <p:sp>
        <p:nvSpPr>
          <p:cNvPr id="1325068" name="Title 2"/>
          <p:cNvSpPr>
            <a:spLocks noGrp="1"/>
          </p:cNvSpPr>
          <p:nvPr>
            <p:ph type="title"/>
          </p:nvPr>
        </p:nvSpPr>
        <p:spPr>
          <a:xfrm>
            <a:off x="685800" y="274638"/>
            <a:ext cx="8001000" cy="1143000"/>
          </a:xfrm>
        </p:spPr>
        <p:txBody>
          <a:bodyPr/>
          <a:lstStyle/>
          <a:p>
            <a:r>
              <a:rPr lang="en-CA" dirty="0" smtClean="0">
                <a:latin typeface="Tahoma" charset="0"/>
                <a:ea typeface="ＭＳ Ｐゴシック" charset="0"/>
              </a:rPr>
              <a:t>What is an outcome?</a:t>
            </a:r>
            <a:endParaRPr lang="en-CA" dirty="0">
              <a:latin typeface="Tahoma" charset="0"/>
              <a:ea typeface="ＭＳ Ｐゴシック" charset="0"/>
            </a:endParaRPr>
          </a:p>
        </p:txBody>
      </p:sp>
      <p:sp>
        <p:nvSpPr>
          <p:cNvPr id="32" name="Content Placeholder 2"/>
          <p:cNvSpPr txBox="1">
            <a:spLocks/>
          </p:cNvSpPr>
          <p:nvPr/>
        </p:nvSpPr>
        <p:spPr bwMode="auto">
          <a:xfrm>
            <a:off x="685800" y="1455738"/>
            <a:ext cx="8229600"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20000"/>
              </a:spcBef>
              <a:spcAft>
                <a:spcPct val="0"/>
              </a:spcAft>
              <a:buClr>
                <a:schemeClr val="folHlink"/>
              </a:buClr>
              <a:buSzPct val="60000"/>
              <a:buFont typeface="Wingdings" charset="0"/>
              <a:defRPr sz="28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mn-ea"/>
                <a:cs typeface="ＭＳ Ｐゴシック" charset="0"/>
              </a:defRPr>
            </a:lvl2pPr>
            <a:lvl3pPr marL="1143000" indent="-228600"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mn-ea"/>
                <a:cs typeface="ＭＳ Ｐゴシック" charset="0"/>
              </a:defRPr>
            </a:lvl3pPr>
            <a:lvl4pPr marL="1600200" indent="-228600"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mn-ea"/>
                <a:cs typeface="ＭＳ Ｐゴシック" charset="0"/>
              </a:defRPr>
            </a:lvl4pPr>
            <a:lvl5pPr marL="2057400" indent="-228600"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mn-ea"/>
                <a:cs typeface="ＭＳ Ｐゴシック" charset="0"/>
              </a:defRPr>
            </a:lvl5pPr>
            <a:lvl6pPr marL="25146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9pPr>
          </a:lstStyle>
          <a:p>
            <a:r>
              <a:rPr lang="en-GB" dirty="0" smtClean="0"/>
              <a:t>1. Social actors changing the way they do things</a:t>
            </a:r>
          </a:p>
          <a:p>
            <a:endParaRPr lang="en-GB" dirty="0"/>
          </a:p>
        </p:txBody>
      </p:sp>
      <p:grpSp>
        <p:nvGrpSpPr>
          <p:cNvPr id="34" name="Group 22"/>
          <p:cNvGrpSpPr>
            <a:grpSpLocks noChangeAspect="1"/>
          </p:cNvGrpSpPr>
          <p:nvPr/>
        </p:nvGrpSpPr>
        <p:grpSpPr bwMode="auto">
          <a:xfrm>
            <a:off x="4355293" y="2915030"/>
            <a:ext cx="1971927" cy="1243423"/>
            <a:chOff x="-928960" y="-654021"/>
            <a:chExt cx="5637244" cy="3552897"/>
          </a:xfrm>
        </p:grpSpPr>
        <p:pic>
          <p:nvPicPr>
            <p:cNvPr id="36" name="Picture 6" descr="C:\Documents and Settings\Ricardo Wilson-Grau\Local Settings\Temporary Internet Files\Content.IE5\RQ7GETCL\MC900295337[1].w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2" y="188640"/>
              <a:ext cx="2500584" cy="271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16"/>
            <p:cNvSpPr txBox="1">
              <a:spLocks noChangeArrowheads="1"/>
            </p:cNvSpPr>
            <p:nvPr/>
          </p:nvSpPr>
          <p:spPr bwMode="auto">
            <a:xfrm>
              <a:off x="-928960" y="-654021"/>
              <a:ext cx="5637244" cy="967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1600" b="1" dirty="0" smtClean="0">
                  <a:cs typeface="Arial" pitchFamily="34" charset="0"/>
                </a:rPr>
                <a:t>Behaviour</a:t>
              </a:r>
              <a:endParaRPr lang="en-GB" sz="1600" b="1" dirty="0">
                <a:cs typeface="Arial" pitchFamily="34" charset="0"/>
              </a:endParaRPr>
            </a:p>
          </p:txBody>
        </p:sp>
      </p:grpSp>
      <p:grpSp>
        <p:nvGrpSpPr>
          <p:cNvPr id="39" name="Group 23"/>
          <p:cNvGrpSpPr>
            <a:grpSpLocks noChangeAspect="1"/>
          </p:cNvGrpSpPr>
          <p:nvPr/>
        </p:nvGrpSpPr>
        <p:grpSpPr bwMode="auto">
          <a:xfrm>
            <a:off x="6873771" y="2548582"/>
            <a:ext cx="1618953" cy="1162183"/>
            <a:chOff x="4920958" y="-393950"/>
            <a:chExt cx="4620605" cy="3318894"/>
          </a:xfrm>
        </p:grpSpPr>
        <p:pic>
          <p:nvPicPr>
            <p:cNvPr id="40" name="Picture 7" descr="C:\Documents and Settings\Ricardo Wilson-Grau\Local Settings\Temporary Internet Files\Content.IE5\1WOI7F3Q\MP900401566[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9962" y="908720"/>
              <a:ext cx="2016224"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17"/>
            <p:cNvSpPr txBox="1">
              <a:spLocks noChangeArrowheads="1"/>
            </p:cNvSpPr>
            <p:nvPr/>
          </p:nvSpPr>
          <p:spPr bwMode="auto">
            <a:xfrm>
              <a:off x="4920958" y="-393950"/>
              <a:ext cx="4620605" cy="966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1600" b="1" dirty="0">
                  <a:cs typeface="Arial" pitchFamily="34" charset="0"/>
                </a:rPr>
                <a:t>Relationships</a:t>
              </a:r>
            </a:p>
          </p:txBody>
        </p:sp>
      </p:grpSp>
      <p:sp>
        <p:nvSpPr>
          <p:cNvPr id="43" name="Oval 42"/>
          <p:cNvSpPr>
            <a:spLocks noChangeAspect="1"/>
          </p:cNvSpPr>
          <p:nvPr/>
        </p:nvSpPr>
        <p:spPr>
          <a:xfrm>
            <a:off x="5638761" y="3757827"/>
            <a:ext cx="1785088" cy="128428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t>CHANGES</a:t>
            </a:r>
            <a:endParaRPr lang="en-GB" dirty="0"/>
          </a:p>
        </p:txBody>
      </p:sp>
      <p:sp>
        <p:nvSpPr>
          <p:cNvPr id="44" name="Freeform 6"/>
          <p:cNvSpPr>
            <a:spLocks noChangeAspect="1"/>
          </p:cNvSpPr>
          <p:nvPr/>
        </p:nvSpPr>
        <p:spPr bwMode="auto">
          <a:xfrm rot="17879132" flipH="1">
            <a:off x="6230600" y="3100634"/>
            <a:ext cx="569900" cy="514350"/>
          </a:xfrm>
          <a:custGeom>
            <a:avLst/>
            <a:gdLst>
              <a:gd name="T0" fmla="*/ 2147483647 w 359"/>
              <a:gd name="T1" fmla="*/ 2147483647 h 324"/>
              <a:gd name="T2" fmla="*/ 2147483647 w 359"/>
              <a:gd name="T3" fmla="*/ 2147483647 h 324"/>
              <a:gd name="T4" fmla="*/ 2147483647 w 359"/>
              <a:gd name="T5" fmla="*/ 0 h 324"/>
              <a:gd name="T6" fmla="*/ 2147483647 w 359"/>
              <a:gd name="T7" fmla="*/ 0 h 324"/>
              <a:gd name="T8" fmla="*/ 2147483647 w 359"/>
              <a:gd name="T9" fmla="*/ 2147483647 h 324"/>
              <a:gd name="T10" fmla="*/ 2147483647 w 359"/>
              <a:gd name="T11" fmla="*/ 2147483647 h 324"/>
              <a:gd name="T12" fmla="*/ 2147483647 w 359"/>
              <a:gd name="T13" fmla="*/ 2147483647 h 324"/>
              <a:gd name="T14" fmla="*/ 2147483647 w 359"/>
              <a:gd name="T15" fmla="*/ 2147483647 h 324"/>
              <a:gd name="T16" fmla="*/ 2147483647 w 359"/>
              <a:gd name="T17" fmla="*/ 2147483647 h 324"/>
              <a:gd name="T18" fmla="*/ 2147483647 w 359"/>
              <a:gd name="T19" fmla="*/ 2147483647 h 324"/>
              <a:gd name="T20" fmla="*/ 2147483647 w 359"/>
              <a:gd name="T21" fmla="*/ 2147483647 h 324"/>
              <a:gd name="T22" fmla="*/ 2147483647 w 359"/>
              <a:gd name="T23" fmla="*/ 2147483647 h 324"/>
              <a:gd name="T24" fmla="*/ 2147483647 w 359"/>
              <a:gd name="T25" fmla="*/ 2147483647 h 324"/>
              <a:gd name="T26" fmla="*/ 2147483647 w 359"/>
              <a:gd name="T27" fmla="*/ 2147483647 h 324"/>
              <a:gd name="T28" fmla="*/ 2147483647 w 359"/>
              <a:gd name="T29" fmla="*/ 2147483647 h 324"/>
              <a:gd name="T30" fmla="*/ 2147483647 w 359"/>
              <a:gd name="T31" fmla="*/ 2147483647 h 324"/>
              <a:gd name="T32" fmla="*/ 2147483647 w 359"/>
              <a:gd name="T33" fmla="*/ 2147483647 h 324"/>
              <a:gd name="T34" fmla="*/ 0 w 359"/>
              <a:gd name="T35" fmla="*/ 2147483647 h 324"/>
              <a:gd name="T36" fmla="*/ 2147483647 w 359"/>
              <a:gd name="T37" fmla="*/ 2147483647 h 324"/>
              <a:gd name="T38" fmla="*/ 2147483647 w 359"/>
              <a:gd name="T39" fmla="*/ 2147483647 h 324"/>
              <a:gd name="T40" fmla="*/ 2147483647 w 359"/>
              <a:gd name="T41" fmla="*/ 2147483647 h 324"/>
              <a:gd name="T42" fmla="*/ 2147483647 w 359"/>
              <a:gd name="T43" fmla="*/ 2147483647 h 324"/>
              <a:gd name="T44" fmla="*/ 2147483647 w 359"/>
              <a:gd name="T45" fmla="*/ 2147483647 h 324"/>
              <a:gd name="T46" fmla="*/ 2147483647 w 359"/>
              <a:gd name="T47" fmla="*/ 2147483647 h 324"/>
              <a:gd name="T48" fmla="*/ 2147483647 w 359"/>
              <a:gd name="T49" fmla="*/ 2147483647 h 324"/>
              <a:gd name="T50" fmla="*/ 2147483647 w 359"/>
              <a:gd name="T51" fmla="*/ 2147483647 h 324"/>
              <a:gd name="T52" fmla="*/ 2147483647 w 359"/>
              <a:gd name="T53" fmla="*/ 2147483647 h 324"/>
              <a:gd name="T54" fmla="*/ 2147483647 w 359"/>
              <a:gd name="T55" fmla="*/ 2147483647 h 324"/>
              <a:gd name="T56" fmla="*/ 2147483647 w 359"/>
              <a:gd name="T57" fmla="*/ 2147483647 h 324"/>
              <a:gd name="T58" fmla="*/ 2147483647 w 359"/>
              <a:gd name="T59" fmla="*/ 2147483647 h 324"/>
              <a:gd name="T60" fmla="*/ 2147483647 w 359"/>
              <a:gd name="T61" fmla="*/ 2147483647 h 324"/>
              <a:gd name="T62" fmla="*/ 2147483647 w 359"/>
              <a:gd name="T63" fmla="*/ 2147483647 h 324"/>
              <a:gd name="T64" fmla="*/ 2147483647 w 359"/>
              <a:gd name="T65" fmla="*/ 2147483647 h 324"/>
              <a:gd name="T66" fmla="*/ 2147483647 w 359"/>
              <a:gd name="T67" fmla="*/ 2147483647 h 324"/>
              <a:gd name="T68" fmla="*/ 2147483647 w 359"/>
              <a:gd name="T69" fmla="*/ 2147483647 h 324"/>
              <a:gd name="T70" fmla="*/ 2147483647 w 359"/>
              <a:gd name="T71" fmla="*/ 2147483647 h 324"/>
              <a:gd name="T72" fmla="*/ 2147483647 w 359"/>
              <a:gd name="T73" fmla="*/ 2147483647 h 324"/>
              <a:gd name="T74" fmla="*/ 2147483647 w 359"/>
              <a:gd name="T75" fmla="*/ 2147483647 h 324"/>
              <a:gd name="T76" fmla="*/ 2147483647 w 359"/>
              <a:gd name="T77" fmla="*/ 2147483647 h 324"/>
              <a:gd name="T78" fmla="*/ 2147483647 w 359"/>
              <a:gd name="T79" fmla="*/ 2147483647 h 324"/>
              <a:gd name="T80" fmla="*/ 2147483647 w 359"/>
              <a:gd name="T81" fmla="*/ 2147483647 h 3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59" h="324">
                <a:moveTo>
                  <a:pt x="359" y="8"/>
                </a:moveTo>
                <a:lnTo>
                  <a:pt x="338" y="2"/>
                </a:lnTo>
                <a:lnTo>
                  <a:pt x="315" y="0"/>
                </a:lnTo>
                <a:lnTo>
                  <a:pt x="299" y="0"/>
                </a:lnTo>
                <a:lnTo>
                  <a:pt x="278" y="2"/>
                </a:lnTo>
                <a:lnTo>
                  <a:pt x="257" y="6"/>
                </a:lnTo>
                <a:lnTo>
                  <a:pt x="232" y="11"/>
                </a:lnTo>
                <a:lnTo>
                  <a:pt x="221" y="17"/>
                </a:lnTo>
                <a:lnTo>
                  <a:pt x="201" y="25"/>
                </a:lnTo>
                <a:lnTo>
                  <a:pt x="178" y="38"/>
                </a:lnTo>
                <a:lnTo>
                  <a:pt x="165" y="48"/>
                </a:lnTo>
                <a:lnTo>
                  <a:pt x="146" y="63"/>
                </a:lnTo>
                <a:lnTo>
                  <a:pt x="125" y="82"/>
                </a:lnTo>
                <a:lnTo>
                  <a:pt x="102" y="105"/>
                </a:lnTo>
                <a:lnTo>
                  <a:pt x="79" y="134"/>
                </a:lnTo>
                <a:lnTo>
                  <a:pt x="65" y="157"/>
                </a:lnTo>
                <a:lnTo>
                  <a:pt x="58" y="174"/>
                </a:lnTo>
                <a:lnTo>
                  <a:pt x="0" y="155"/>
                </a:lnTo>
                <a:lnTo>
                  <a:pt x="73" y="324"/>
                </a:lnTo>
                <a:lnTo>
                  <a:pt x="236" y="236"/>
                </a:lnTo>
                <a:lnTo>
                  <a:pt x="169" y="213"/>
                </a:lnTo>
                <a:lnTo>
                  <a:pt x="173" y="201"/>
                </a:lnTo>
                <a:lnTo>
                  <a:pt x="178" y="184"/>
                </a:lnTo>
                <a:lnTo>
                  <a:pt x="190" y="165"/>
                </a:lnTo>
                <a:lnTo>
                  <a:pt x="199" y="149"/>
                </a:lnTo>
                <a:lnTo>
                  <a:pt x="209" y="134"/>
                </a:lnTo>
                <a:lnTo>
                  <a:pt x="219" y="117"/>
                </a:lnTo>
                <a:lnTo>
                  <a:pt x="228" y="103"/>
                </a:lnTo>
                <a:lnTo>
                  <a:pt x="238" y="92"/>
                </a:lnTo>
                <a:lnTo>
                  <a:pt x="253" y="77"/>
                </a:lnTo>
                <a:lnTo>
                  <a:pt x="263" y="67"/>
                </a:lnTo>
                <a:lnTo>
                  <a:pt x="280" y="52"/>
                </a:lnTo>
                <a:lnTo>
                  <a:pt x="288" y="44"/>
                </a:lnTo>
                <a:lnTo>
                  <a:pt x="299" y="36"/>
                </a:lnTo>
                <a:lnTo>
                  <a:pt x="315" y="27"/>
                </a:lnTo>
                <a:lnTo>
                  <a:pt x="326" y="21"/>
                </a:lnTo>
                <a:lnTo>
                  <a:pt x="336" y="15"/>
                </a:lnTo>
                <a:lnTo>
                  <a:pt x="347" y="11"/>
                </a:lnTo>
                <a:lnTo>
                  <a:pt x="355" y="9"/>
                </a:lnTo>
                <a:lnTo>
                  <a:pt x="359" y="8"/>
                </a:lnTo>
                <a:close/>
              </a:path>
            </a:pathLst>
          </a:custGeom>
          <a:solidFill>
            <a:srgbClr val="FFE1C3"/>
          </a:solidFill>
          <a:ln w="9525">
            <a:solidFill>
              <a:schemeClr val="tx1"/>
            </a:solidFill>
            <a:prstDash val="solid"/>
            <a:round/>
            <a:headEnd/>
            <a:tailEnd/>
          </a:ln>
        </p:spPr>
        <p:txBody>
          <a:bodyPr/>
          <a:lstStyle/>
          <a:p>
            <a:endParaRPr lang="en-US" dirty="0"/>
          </a:p>
        </p:txBody>
      </p:sp>
      <p:sp>
        <p:nvSpPr>
          <p:cNvPr id="47" name="Freeform 6"/>
          <p:cNvSpPr>
            <a:spLocks noChangeAspect="1"/>
          </p:cNvSpPr>
          <p:nvPr/>
        </p:nvSpPr>
        <p:spPr bwMode="auto">
          <a:xfrm rot="7950333" flipH="1">
            <a:off x="6230600" y="5529104"/>
            <a:ext cx="569900" cy="514350"/>
          </a:xfrm>
          <a:custGeom>
            <a:avLst/>
            <a:gdLst>
              <a:gd name="T0" fmla="*/ 2147483647 w 359"/>
              <a:gd name="T1" fmla="*/ 2147483647 h 324"/>
              <a:gd name="T2" fmla="*/ 2147483647 w 359"/>
              <a:gd name="T3" fmla="*/ 2147483647 h 324"/>
              <a:gd name="T4" fmla="*/ 2147483647 w 359"/>
              <a:gd name="T5" fmla="*/ 0 h 324"/>
              <a:gd name="T6" fmla="*/ 2147483647 w 359"/>
              <a:gd name="T7" fmla="*/ 0 h 324"/>
              <a:gd name="T8" fmla="*/ 2147483647 w 359"/>
              <a:gd name="T9" fmla="*/ 2147483647 h 324"/>
              <a:gd name="T10" fmla="*/ 2147483647 w 359"/>
              <a:gd name="T11" fmla="*/ 2147483647 h 324"/>
              <a:gd name="T12" fmla="*/ 2147483647 w 359"/>
              <a:gd name="T13" fmla="*/ 2147483647 h 324"/>
              <a:gd name="T14" fmla="*/ 2147483647 w 359"/>
              <a:gd name="T15" fmla="*/ 2147483647 h 324"/>
              <a:gd name="T16" fmla="*/ 2147483647 w 359"/>
              <a:gd name="T17" fmla="*/ 2147483647 h 324"/>
              <a:gd name="T18" fmla="*/ 2147483647 w 359"/>
              <a:gd name="T19" fmla="*/ 2147483647 h 324"/>
              <a:gd name="T20" fmla="*/ 2147483647 w 359"/>
              <a:gd name="T21" fmla="*/ 2147483647 h 324"/>
              <a:gd name="T22" fmla="*/ 2147483647 w 359"/>
              <a:gd name="T23" fmla="*/ 2147483647 h 324"/>
              <a:gd name="T24" fmla="*/ 2147483647 w 359"/>
              <a:gd name="T25" fmla="*/ 2147483647 h 324"/>
              <a:gd name="T26" fmla="*/ 2147483647 w 359"/>
              <a:gd name="T27" fmla="*/ 2147483647 h 324"/>
              <a:gd name="T28" fmla="*/ 2147483647 w 359"/>
              <a:gd name="T29" fmla="*/ 2147483647 h 324"/>
              <a:gd name="T30" fmla="*/ 2147483647 w 359"/>
              <a:gd name="T31" fmla="*/ 2147483647 h 324"/>
              <a:gd name="T32" fmla="*/ 2147483647 w 359"/>
              <a:gd name="T33" fmla="*/ 2147483647 h 324"/>
              <a:gd name="T34" fmla="*/ 0 w 359"/>
              <a:gd name="T35" fmla="*/ 2147483647 h 324"/>
              <a:gd name="T36" fmla="*/ 2147483647 w 359"/>
              <a:gd name="T37" fmla="*/ 2147483647 h 324"/>
              <a:gd name="T38" fmla="*/ 2147483647 w 359"/>
              <a:gd name="T39" fmla="*/ 2147483647 h 324"/>
              <a:gd name="T40" fmla="*/ 2147483647 w 359"/>
              <a:gd name="T41" fmla="*/ 2147483647 h 324"/>
              <a:gd name="T42" fmla="*/ 2147483647 w 359"/>
              <a:gd name="T43" fmla="*/ 2147483647 h 324"/>
              <a:gd name="T44" fmla="*/ 2147483647 w 359"/>
              <a:gd name="T45" fmla="*/ 2147483647 h 324"/>
              <a:gd name="T46" fmla="*/ 2147483647 w 359"/>
              <a:gd name="T47" fmla="*/ 2147483647 h 324"/>
              <a:gd name="T48" fmla="*/ 2147483647 w 359"/>
              <a:gd name="T49" fmla="*/ 2147483647 h 324"/>
              <a:gd name="T50" fmla="*/ 2147483647 w 359"/>
              <a:gd name="T51" fmla="*/ 2147483647 h 324"/>
              <a:gd name="T52" fmla="*/ 2147483647 w 359"/>
              <a:gd name="T53" fmla="*/ 2147483647 h 324"/>
              <a:gd name="T54" fmla="*/ 2147483647 w 359"/>
              <a:gd name="T55" fmla="*/ 2147483647 h 324"/>
              <a:gd name="T56" fmla="*/ 2147483647 w 359"/>
              <a:gd name="T57" fmla="*/ 2147483647 h 324"/>
              <a:gd name="T58" fmla="*/ 2147483647 w 359"/>
              <a:gd name="T59" fmla="*/ 2147483647 h 324"/>
              <a:gd name="T60" fmla="*/ 2147483647 w 359"/>
              <a:gd name="T61" fmla="*/ 2147483647 h 324"/>
              <a:gd name="T62" fmla="*/ 2147483647 w 359"/>
              <a:gd name="T63" fmla="*/ 2147483647 h 324"/>
              <a:gd name="T64" fmla="*/ 2147483647 w 359"/>
              <a:gd name="T65" fmla="*/ 2147483647 h 324"/>
              <a:gd name="T66" fmla="*/ 2147483647 w 359"/>
              <a:gd name="T67" fmla="*/ 2147483647 h 324"/>
              <a:gd name="T68" fmla="*/ 2147483647 w 359"/>
              <a:gd name="T69" fmla="*/ 2147483647 h 324"/>
              <a:gd name="T70" fmla="*/ 2147483647 w 359"/>
              <a:gd name="T71" fmla="*/ 2147483647 h 324"/>
              <a:gd name="T72" fmla="*/ 2147483647 w 359"/>
              <a:gd name="T73" fmla="*/ 2147483647 h 324"/>
              <a:gd name="T74" fmla="*/ 2147483647 w 359"/>
              <a:gd name="T75" fmla="*/ 2147483647 h 324"/>
              <a:gd name="T76" fmla="*/ 2147483647 w 359"/>
              <a:gd name="T77" fmla="*/ 2147483647 h 324"/>
              <a:gd name="T78" fmla="*/ 2147483647 w 359"/>
              <a:gd name="T79" fmla="*/ 2147483647 h 324"/>
              <a:gd name="T80" fmla="*/ 2147483647 w 359"/>
              <a:gd name="T81" fmla="*/ 2147483647 h 3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59" h="324">
                <a:moveTo>
                  <a:pt x="359" y="8"/>
                </a:moveTo>
                <a:lnTo>
                  <a:pt x="338" y="2"/>
                </a:lnTo>
                <a:lnTo>
                  <a:pt x="315" y="0"/>
                </a:lnTo>
                <a:lnTo>
                  <a:pt x="299" y="0"/>
                </a:lnTo>
                <a:lnTo>
                  <a:pt x="278" y="2"/>
                </a:lnTo>
                <a:lnTo>
                  <a:pt x="257" y="6"/>
                </a:lnTo>
                <a:lnTo>
                  <a:pt x="232" y="11"/>
                </a:lnTo>
                <a:lnTo>
                  <a:pt x="221" y="17"/>
                </a:lnTo>
                <a:lnTo>
                  <a:pt x="201" y="25"/>
                </a:lnTo>
                <a:lnTo>
                  <a:pt x="178" y="38"/>
                </a:lnTo>
                <a:lnTo>
                  <a:pt x="165" y="48"/>
                </a:lnTo>
                <a:lnTo>
                  <a:pt x="146" y="63"/>
                </a:lnTo>
                <a:lnTo>
                  <a:pt x="125" y="82"/>
                </a:lnTo>
                <a:lnTo>
                  <a:pt x="102" y="105"/>
                </a:lnTo>
                <a:lnTo>
                  <a:pt x="79" y="134"/>
                </a:lnTo>
                <a:lnTo>
                  <a:pt x="65" y="157"/>
                </a:lnTo>
                <a:lnTo>
                  <a:pt x="58" y="174"/>
                </a:lnTo>
                <a:lnTo>
                  <a:pt x="0" y="155"/>
                </a:lnTo>
                <a:lnTo>
                  <a:pt x="73" y="324"/>
                </a:lnTo>
                <a:lnTo>
                  <a:pt x="236" y="236"/>
                </a:lnTo>
                <a:lnTo>
                  <a:pt x="169" y="213"/>
                </a:lnTo>
                <a:lnTo>
                  <a:pt x="173" y="201"/>
                </a:lnTo>
                <a:lnTo>
                  <a:pt x="178" y="184"/>
                </a:lnTo>
                <a:lnTo>
                  <a:pt x="190" y="165"/>
                </a:lnTo>
                <a:lnTo>
                  <a:pt x="199" y="149"/>
                </a:lnTo>
                <a:lnTo>
                  <a:pt x="209" y="134"/>
                </a:lnTo>
                <a:lnTo>
                  <a:pt x="219" y="117"/>
                </a:lnTo>
                <a:lnTo>
                  <a:pt x="228" y="103"/>
                </a:lnTo>
                <a:lnTo>
                  <a:pt x="238" y="92"/>
                </a:lnTo>
                <a:lnTo>
                  <a:pt x="253" y="77"/>
                </a:lnTo>
                <a:lnTo>
                  <a:pt x="263" y="67"/>
                </a:lnTo>
                <a:lnTo>
                  <a:pt x="280" y="52"/>
                </a:lnTo>
                <a:lnTo>
                  <a:pt x="288" y="44"/>
                </a:lnTo>
                <a:lnTo>
                  <a:pt x="299" y="36"/>
                </a:lnTo>
                <a:lnTo>
                  <a:pt x="315" y="27"/>
                </a:lnTo>
                <a:lnTo>
                  <a:pt x="326" y="21"/>
                </a:lnTo>
                <a:lnTo>
                  <a:pt x="336" y="15"/>
                </a:lnTo>
                <a:lnTo>
                  <a:pt x="347" y="11"/>
                </a:lnTo>
                <a:lnTo>
                  <a:pt x="355" y="9"/>
                </a:lnTo>
                <a:lnTo>
                  <a:pt x="359" y="8"/>
                </a:lnTo>
                <a:close/>
              </a:path>
            </a:pathLst>
          </a:custGeom>
          <a:solidFill>
            <a:srgbClr val="FFE1C3"/>
          </a:solidFill>
          <a:ln w="9525">
            <a:solidFill>
              <a:schemeClr val="tx1"/>
            </a:solidFill>
            <a:prstDash val="solid"/>
            <a:round/>
            <a:headEnd/>
            <a:tailEnd/>
          </a:ln>
        </p:spPr>
        <p:txBody>
          <a:bodyPr/>
          <a:lstStyle/>
          <a:p>
            <a:endParaRPr lang="en-US" dirty="0"/>
          </a:p>
        </p:txBody>
      </p:sp>
      <p:grpSp>
        <p:nvGrpSpPr>
          <p:cNvPr id="48" name="Group 47"/>
          <p:cNvGrpSpPr/>
          <p:nvPr/>
        </p:nvGrpSpPr>
        <p:grpSpPr>
          <a:xfrm>
            <a:off x="7180190" y="5166852"/>
            <a:ext cx="1297504" cy="1227530"/>
            <a:chOff x="7634280" y="4838258"/>
            <a:chExt cx="1297504" cy="1227530"/>
          </a:xfrm>
        </p:grpSpPr>
        <p:sp>
          <p:nvSpPr>
            <p:cNvPr id="49" name="TextBox 19"/>
            <p:cNvSpPr txBox="1">
              <a:spLocks noChangeArrowheads="1"/>
            </p:cNvSpPr>
            <p:nvPr/>
          </p:nvSpPr>
          <p:spPr bwMode="auto">
            <a:xfrm>
              <a:off x="7634280" y="5727234"/>
              <a:ext cx="12975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1600" b="1" dirty="0" smtClean="0">
                  <a:cs typeface="Arial" pitchFamily="34" charset="0"/>
                </a:rPr>
                <a:t>Policies</a:t>
              </a:r>
              <a:endParaRPr lang="en-GB" sz="1600" b="1" dirty="0">
                <a:cs typeface="Arial" pitchFamily="34" charset="0"/>
              </a:endParaRPr>
            </a:p>
          </p:txBody>
        </p:sp>
        <p:pic>
          <p:nvPicPr>
            <p:cNvPr id="50" name="Picture 49"/>
            <p:cNvPicPr>
              <a:picLocks noChangeAspect="1"/>
            </p:cNvPicPr>
            <p:nvPr/>
          </p:nvPicPr>
          <p:blipFill>
            <a:blip r:embed="rId9"/>
            <a:stretch>
              <a:fillRect/>
            </a:stretch>
          </p:blipFill>
          <p:spPr>
            <a:xfrm>
              <a:off x="7875264" y="4838258"/>
              <a:ext cx="836161" cy="836161"/>
            </a:xfrm>
            <a:prstGeom prst="rect">
              <a:avLst/>
            </a:prstGeom>
          </p:spPr>
        </p:pic>
      </p:grpSp>
      <p:grpSp>
        <p:nvGrpSpPr>
          <p:cNvPr id="2" name="Group 1"/>
          <p:cNvGrpSpPr/>
          <p:nvPr/>
        </p:nvGrpSpPr>
        <p:grpSpPr>
          <a:xfrm>
            <a:off x="4541879" y="4963627"/>
            <a:ext cx="1297504" cy="1436126"/>
            <a:chOff x="4541879" y="4888923"/>
            <a:chExt cx="1297504" cy="1436126"/>
          </a:xfrm>
        </p:grpSpPr>
        <p:pic>
          <p:nvPicPr>
            <p:cNvPr id="51" name="Picture 2" descr="C:\Users\wb289315\AppData\Local\Microsoft\Windows\Temporary Internet Files\Content.IE5\WT4ZP4AM\MP900448478[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41879" y="4888923"/>
              <a:ext cx="1285332" cy="928295"/>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19"/>
            <p:cNvSpPr txBox="1">
              <a:spLocks noChangeArrowheads="1"/>
            </p:cNvSpPr>
            <p:nvPr/>
          </p:nvSpPr>
          <p:spPr bwMode="auto">
            <a:xfrm>
              <a:off x="4541879" y="5986495"/>
              <a:ext cx="12975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1600" b="1" dirty="0" smtClean="0">
                  <a:cs typeface="Arial" pitchFamily="34" charset="0"/>
                </a:rPr>
                <a:t>Practices</a:t>
              </a:r>
              <a:endParaRPr lang="en-GB" sz="1600" b="1" dirty="0">
                <a:cs typeface="Arial" pitchFamily="34" charset="0"/>
              </a:endParaRPr>
            </a:p>
          </p:txBody>
        </p:sp>
      </p:grpSp>
      <p:sp>
        <p:nvSpPr>
          <p:cNvPr id="53" name="Freeform 6"/>
          <p:cNvSpPr>
            <a:spLocks noChangeAspect="1"/>
          </p:cNvSpPr>
          <p:nvPr/>
        </p:nvSpPr>
        <p:spPr bwMode="auto">
          <a:xfrm rot="1679132" flipH="1">
            <a:off x="7508533" y="4128126"/>
            <a:ext cx="569900" cy="514350"/>
          </a:xfrm>
          <a:custGeom>
            <a:avLst/>
            <a:gdLst>
              <a:gd name="T0" fmla="*/ 2147483647 w 359"/>
              <a:gd name="T1" fmla="*/ 2147483647 h 324"/>
              <a:gd name="T2" fmla="*/ 2147483647 w 359"/>
              <a:gd name="T3" fmla="*/ 2147483647 h 324"/>
              <a:gd name="T4" fmla="*/ 2147483647 w 359"/>
              <a:gd name="T5" fmla="*/ 0 h 324"/>
              <a:gd name="T6" fmla="*/ 2147483647 w 359"/>
              <a:gd name="T7" fmla="*/ 0 h 324"/>
              <a:gd name="T8" fmla="*/ 2147483647 w 359"/>
              <a:gd name="T9" fmla="*/ 2147483647 h 324"/>
              <a:gd name="T10" fmla="*/ 2147483647 w 359"/>
              <a:gd name="T11" fmla="*/ 2147483647 h 324"/>
              <a:gd name="T12" fmla="*/ 2147483647 w 359"/>
              <a:gd name="T13" fmla="*/ 2147483647 h 324"/>
              <a:gd name="T14" fmla="*/ 2147483647 w 359"/>
              <a:gd name="T15" fmla="*/ 2147483647 h 324"/>
              <a:gd name="T16" fmla="*/ 2147483647 w 359"/>
              <a:gd name="T17" fmla="*/ 2147483647 h 324"/>
              <a:gd name="T18" fmla="*/ 2147483647 w 359"/>
              <a:gd name="T19" fmla="*/ 2147483647 h 324"/>
              <a:gd name="T20" fmla="*/ 2147483647 w 359"/>
              <a:gd name="T21" fmla="*/ 2147483647 h 324"/>
              <a:gd name="T22" fmla="*/ 2147483647 w 359"/>
              <a:gd name="T23" fmla="*/ 2147483647 h 324"/>
              <a:gd name="T24" fmla="*/ 2147483647 w 359"/>
              <a:gd name="T25" fmla="*/ 2147483647 h 324"/>
              <a:gd name="T26" fmla="*/ 2147483647 w 359"/>
              <a:gd name="T27" fmla="*/ 2147483647 h 324"/>
              <a:gd name="T28" fmla="*/ 2147483647 w 359"/>
              <a:gd name="T29" fmla="*/ 2147483647 h 324"/>
              <a:gd name="T30" fmla="*/ 2147483647 w 359"/>
              <a:gd name="T31" fmla="*/ 2147483647 h 324"/>
              <a:gd name="T32" fmla="*/ 2147483647 w 359"/>
              <a:gd name="T33" fmla="*/ 2147483647 h 324"/>
              <a:gd name="T34" fmla="*/ 0 w 359"/>
              <a:gd name="T35" fmla="*/ 2147483647 h 324"/>
              <a:gd name="T36" fmla="*/ 2147483647 w 359"/>
              <a:gd name="T37" fmla="*/ 2147483647 h 324"/>
              <a:gd name="T38" fmla="*/ 2147483647 w 359"/>
              <a:gd name="T39" fmla="*/ 2147483647 h 324"/>
              <a:gd name="T40" fmla="*/ 2147483647 w 359"/>
              <a:gd name="T41" fmla="*/ 2147483647 h 324"/>
              <a:gd name="T42" fmla="*/ 2147483647 w 359"/>
              <a:gd name="T43" fmla="*/ 2147483647 h 324"/>
              <a:gd name="T44" fmla="*/ 2147483647 w 359"/>
              <a:gd name="T45" fmla="*/ 2147483647 h 324"/>
              <a:gd name="T46" fmla="*/ 2147483647 w 359"/>
              <a:gd name="T47" fmla="*/ 2147483647 h 324"/>
              <a:gd name="T48" fmla="*/ 2147483647 w 359"/>
              <a:gd name="T49" fmla="*/ 2147483647 h 324"/>
              <a:gd name="T50" fmla="*/ 2147483647 w 359"/>
              <a:gd name="T51" fmla="*/ 2147483647 h 324"/>
              <a:gd name="T52" fmla="*/ 2147483647 w 359"/>
              <a:gd name="T53" fmla="*/ 2147483647 h 324"/>
              <a:gd name="T54" fmla="*/ 2147483647 w 359"/>
              <a:gd name="T55" fmla="*/ 2147483647 h 324"/>
              <a:gd name="T56" fmla="*/ 2147483647 w 359"/>
              <a:gd name="T57" fmla="*/ 2147483647 h 324"/>
              <a:gd name="T58" fmla="*/ 2147483647 w 359"/>
              <a:gd name="T59" fmla="*/ 2147483647 h 324"/>
              <a:gd name="T60" fmla="*/ 2147483647 w 359"/>
              <a:gd name="T61" fmla="*/ 2147483647 h 324"/>
              <a:gd name="T62" fmla="*/ 2147483647 w 359"/>
              <a:gd name="T63" fmla="*/ 2147483647 h 324"/>
              <a:gd name="T64" fmla="*/ 2147483647 w 359"/>
              <a:gd name="T65" fmla="*/ 2147483647 h 324"/>
              <a:gd name="T66" fmla="*/ 2147483647 w 359"/>
              <a:gd name="T67" fmla="*/ 2147483647 h 324"/>
              <a:gd name="T68" fmla="*/ 2147483647 w 359"/>
              <a:gd name="T69" fmla="*/ 2147483647 h 324"/>
              <a:gd name="T70" fmla="*/ 2147483647 w 359"/>
              <a:gd name="T71" fmla="*/ 2147483647 h 324"/>
              <a:gd name="T72" fmla="*/ 2147483647 w 359"/>
              <a:gd name="T73" fmla="*/ 2147483647 h 324"/>
              <a:gd name="T74" fmla="*/ 2147483647 w 359"/>
              <a:gd name="T75" fmla="*/ 2147483647 h 324"/>
              <a:gd name="T76" fmla="*/ 2147483647 w 359"/>
              <a:gd name="T77" fmla="*/ 2147483647 h 324"/>
              <a:gd name="T78" fmla="*/ 2147483647 w 359"/>
              <a:gd name="T79" fmla="*/ 2147483647 h 324"/>
              <a:gd name="T80" fmla="*/ 2147483647 w 359"/>
              <a:gd name="T81" fmla="*/ 2147483647 h 3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59" h="324">
                <a:moveTo>
                  <a:pt x="359" y="8"/>
                </a:moveTo>
                <a:lnTo>
                  <a:pt x="338" y="2"/>
                </a:lnTo>
                <a:lnTo>
                  <a:pt x="315" y="0"/>
                </a:lnTo>
                <a:lnTo>
                  <a:pt x="299" y="0"/>
                </a:lnTo>
                <a:lnTo>
                  <a:pt x="278" y="2"/>
                </a:lnTo>
                <a:lnTo>
                  <a:pt x="257" y="6"/>
                </a:lnTo>
                <a:lnTo>
                  <a:pt x="232" y="11"/>
                </a:lnTo>
                <a:lnTo>
                  <a:pt x="221" y="17"/>
                </a:lnTo>
                <a:lnTo>
                  <a:pt x="201" y="25"/>
                </a:lnTo>
                <a:lnTo>
                  <a:pt x="178" y="38"/>
                </a:lnTo>
                <a:lnTo>
                  <a:pt x="165" y="48"/>
                </a:lnTo>
                <a:lnTo>
                  <a:pt x="146" y="63"/>
                </a:lnTo>
                <a:lnTo>
                  <a:pt x="125" y="82"/>
                </a:lnTo>
                <a:lnTo>
                  <a:pt x="102" y="105"/>
                </a:lnTo>
                <a:lnTo>
                  <a:pt x="79" y="134"/>
                </a:lnTo>
                <a:lnTo>
                  <a:pt x="65" y="157"/>
                </a:lnTo>
                <a:lnTo>
                  <a:pt x="58" y="174"/>
                </a:lnTo>
                <a:lnTo>
                  <a:pt x="0" y="155"/>
                </a:lnTo>
                <a:lnTo>
                  <a:pt x="73" y="324"/>
                </a:lnTo>
                <a:lnTo>
                  <a:pt x="236" y="236"/>
                </a:lnTo>
                <a:lnTo>
                  <a:pt x="169" y="213"/>
                </a:lnTo>
                <a:lnTo>
                  <a:pt x="173" y="201"/>
                </a:lnTo>
                <a:lnTo>
                  <a:pt x="178" y="184"/>
                </a:lnTo>
                <a:lnTo>
                  <a:pt x="190" y="165"/>
                </a:lnTo>
                <a:lnTo>
                  <a:pt x="199" y="149"/>
                </a:lnTo>
                <a:lnTo>
                  <a:pt x="209" y="134"/>
                </a:lnTo>
                <a:lnTo>
                  <a:pt x="219" y="117"/>
                </a:lnTo>
                <a:lnTo>
                  <a:pt x="228" y="103"/>
                </a:lnTo>
                <a:lnTo>
                  <a:pt x="238" y="92"/>
                </a:lnTo>
                <a:lnTo>
                  <a:pt x="253" y="77"/>
                </a:lnTo>
                <a:lnTo>
                  <a:pt x="263" y="67"/>
                </a:lnTo>
                <a:lnTo>
                  <a:pt x="280" y="52"/>
                </a:lnTo>
                <a:lnTo>
                  <a:pt x="288" y="44"/>
                </a:lnTo>
                <a:lnTo>
                  <a:pt x="299" y="36"/>
                </a:lnTo>
                <a:lnTo>
                  <a:pt x="315" y="27"/>
                </a:lnTo>
                <a:lnTo>
                  <a:pt x="326" y="21"/>
                </a:lnTo>
                <a:lnTo>
                  <a:pt x="336" y="15"/>
                </a:lnTo>
                <a:lnTo>
                  <a:pt x="347" y="11"/>
                </a:lnTo>
                <a:lnTo>
                  <a:pt x="355" y="9"/>
                </a:lnTo>
                <a:lnTo>
                  <a:pt x="359" y="8"/>
                </a:lnTo>
                <a:close/>
              </a:path>
            </a:pathLst>
          </a:custGeom>
          <a:solidFill>
            <a:srgbClr val="FFE1C3"/>
          </a:solidFill>
          <a:ln w="9525">
            <a:solidFill>
              <a:schemeClr val="tx1"/>
            </a:solidFill>
            <a:prstDash val="solid"/>
            <a:round/>
            <a:headEnd/>
            <a:tailEnd/>
          </a:ln>
        </p:spPr>
        <p:txBody>
          <a:bodyPr/>
          <a:lstStyle/>
          <a:p>
            <a:endParaRPr lang="en-US" dirty="0"/>
          </a:p>
        </p:txBody>
      </p:sp>
      <p:sp>
        <p:nvSpPr>
          <p:cNvPr id="3" name="Footer Placeholder 2"/>
          <p:cNvSpPr>
            <a:spLocks noGrp="1"/>
          </p:cNvSpPr>
          <p:nvPr>
            <p:ph type="ftr" sz="quarter" idx="11"/>
          </p:nvPr>
        </p:nvSpPr>
        <p:spPr/>
        <p:txBody>
          <a:bodyPr/>
          <a:lstStyle/>
          <a:p>
            <a:pPr>
              <a:defRPr/>
            </a:pPr>
            <a:r>
              <a:rPr lang="es-ES" smtClean="0"/>
              <a:t>Ricardo.Wilson-Grau@inter.nl.net</a:t>
            </a:r>
            <a:endParaRPr lang="es-ES"/>
          </a:p>
        </p:txBody>
      </p:sp>
    </p:spTree>
    <p:extLst>
      <p:ext uri="{BB962C8B-B14F-4D97-AF65-F5344CB8AC3E}">
        <p14:creationId xmlns:p14="http://schemas.microsoft.com/office/powerpoint/2010/main" val="339851542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dissolve">
                                      <p:cBhvr>
                                        <p:cTn id="11" dur="500"/>
                                        <p:tgtEl>
                                          <p:spTgt spid="21"/>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dissolve">
                                      <p:cBhvr>
                                        <p:cTn id="19" dur="500"/>
                                        <p:tgtEl>
                                          <p:spTgt spid="27"/>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dissolve">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childTnLst>
                                </p:cTn>
                              </p:par>
                            </p:childTnLst>
                          </p:cTn>
                        </p:par>
                        <p:par>
                          <p:cTn id="31" fill="hold">
                            <p:stCondLst>
                              <p:cond delay="500"/>
                            </p:stCondLst>
                            <p:childTnLst>
                              <p:par>
                                <p:cTn id="32" presetID="53" presetClass="entr" presetSubtype="16"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p:cTn id="34" dur="500" fill="hold"/>
                                        <p:tgtEl>
                                          <p:spTgt spid="34"/>
                                        </p:tgtEl>
                                        <p:attrNameLst>
                                          <p:attrName>ppt_w</p:attrName>
                                        </p:attrNameLst>
                                      </p:cBhvr>
                                      <p:tavLst>
                                        <p:tav tm="0">
                                          <p:val>
                                            <p:fltVal val="0"/>
                                          </p:val>
                                        </p:tav>
                                        <p:tav tm="100000">
                                          <p:val>
                                            <p:strVal val="#ppt_w"/>
                                          </p:val>
                                        </p:tav>
                                      </p:tavLst>
                                    </p:anim>
                                    <p:anim calcmode="lin" valueType="num">
                                      <p:cBhvr>
                                        <p:cTn id="35" dur="500" fill="hold"/>
                                        <p:tgtEl>
                                          <p:spTgt spid="34"/>
                                        </p:tgtEl>
                                        <p:attrNameLst>
                                          <p:attrName>ppt_h</p:attrName>
                                        </p:attrNameLst>
                                      </p:cBhvr>
                                      <p:tavLst>
                                        <p:tav tm="0">
                                          <p:val>
                                            <p:fltVal val="0"/>
                                          </p:val>
                                        </p:tav>
                                        <p:tav tm="100000">
                                          <p:val>
                                            <p:strVal val="#ppt_h"/>
                                          </p:val>
                                        </p:tav>
                                      </p:tavLst>
                                    </p:anim>
                                    <p:animEffect transition="in" filter="fade">
                                      <p:cBhvr>
                                        <p:cTn id="36" dur="500"/>
                                        <p:tgtEl>
                                          <p:spTgt spid="34"/>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left)">
                                      <p:cBhvr>
                                        <p:cTn id="40" dur="500"/>
                                        <p:tgtEl>
                                          <p:spTgt spid="44"/>
                                        </p:tgtEl>
                                      </p:cBhvr>
                                    </p:animEffect>
                                  </p:childTnLst>
                                </p:cTn>
                              </p:par>
                            </p:childTnLst>
                          </p:cTn>
                        </p:par>
                        <p:par>
                          <p:cTn id="41" fill="hold">
                            <p:stCondLst>
                              <p:cond delay="1500"/>
                            </p:stCondLst>
                            <p:childTnLst>
                              <p:par>
                                <p:cTn id="42" presetID="53" presetClass="entr" presetSubtype="16" fill="hold" nodeType="after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p:cTn id="44" dur="500" fill="hold"/>
                                        <p:tgtEl>
                                          <p:spTgt spid="39"/>
                                        </p:tgtEl>
                                        <p:attrNameLst>
                                          <p:attrName>ppt_w</p:attrName>
                                        </p:attrNameLst>
                                      </p:cBhvr>
                                      <p:tavLst>
                                        <p:tav tm="0">
                                          <p:val>
                                            <p:fltVal val="0"/>
                                          </p:val>
                                        </p:tav>
                                        <p:tav tm="100000">
                                          <p:val>
                                            <p:strVal val="#ppt_w"/>
                                          </p:val>
                                        </p:tav>
                                      </p:tavLst>
                                    </p:anim>
                                    <p:anim calcmode="lin" valueType="num">
                                      <p:cBhvr>
                                        <p:cTn id="45" dur="500" fill="hold"/>
                                        <p:tgtEl>
                                          <p:spTgt spid="39"/>
                                        </p:tgtEl>
                                        <p:attrNameLst>
                                          <p:attrName>ppt_h</p:attrName>
                                        </p:attrNameLst>
                                      </p:cBhvr>
                                      <p:tavLst>
                                        <p:tav tm="0">
                                          <p:val>
                                            <p:fltVal val="0"/>
                                          </p:val>
                                        </p:tav>
                                        <p:tav tm="100000">
                                          <p:val>
                                            <p:strVal val="#ppt_h"/>
                                          </p:val>
                                        </p:tav>
                                      </p:tavLst>
                                    </p:anim>
                                    <p:animEffect transition="in" filter="fade">
                                      <p:cBhvr>
                                        <p:cTn id="46" dur="500"/>
                                        <p:tgtEl>
                                          <p:spTgt spid="39"/>
                                        </p:tgtEl>
                                      </p:cBhvr>
                                    </p:animEffect>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wipe(left)">
                                      <p:cBhvr>
                                        <p:cTn id="50" dur="500"/>
                                        <p:tgtEl>
                                          <p:spTgt spid="53"/>
                                        </p:tgtEl>
                                      </p:cBhvr>
                                    </p:animEffect>
                                  </p:childTnLst>
                                </p:cTn>
                              </p:par>
                            </p:childTnLst>
                          </p:cTn>
                        </p:par>
                        <p:par>
                          <p:cTn id="51" fill="hold">
                            <p:stCondLst>
                              <p:cond delay="2500"/>
                            </p:stCondLst>
                            <p:childTnLst>
                              <p:par>
                                <p:cTn id="52" presetID="53" presetClass="entr" presetSubtype="16" fill="hold"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3000"/>
                            </p:stCondLst>
                            <p:childTnLst>
                              <p:par>
                                <p:cTn id="58" presetID="22" presetClass="entr" presetSubtype="2"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right)">
                                      <p:cBhvr>
                                        <p:cTn id="60" dur="500"/>
                                        <p:tgtEl>
                                          <p:spTgt spid="47"/>
                                        </p:tgtEl>
                                      </p:cBhvr>
                                    </p:animEffect>
                                  </p:childTnLst>
                                </p:cTn>
                              </p:par>
                            </p:childTnLst>
                          </p:cTn>
                        </p:par>
                        <p:par>
                          <p:cTn id="61" fill="hold">
                            <p:stCondLst>
                              <p:cond delay="3500"/>
                            </p:stCondLst>
                            <p:childTnLst>
                              <p:par>
                                <p:cTn id="62" presetID="23" presetClass="entr" presetSubtype="16" fill="hold" nodeType="afterEffect">
                                  <p:stCondLst>
                                    <p:cond delay="0"/>
                                  </p:stCondLst>
                                  <p:childTnLst>
                                    <p:set>
                                      <p:cBhvr>
                                        <p:cTn id="63" dur="1" fill="hold">
                                          <p:stCondLst>
                                            <p:cond delay="0"/>
                                          </p:stCondLst>
                                        </p:cTn>
                                        <p:tgtEl>
                                          <p:spTgt spid="2"/>
                                        </p:tgtEl>
                                        <p:attrNameLst>
                                          <p:attrName>style.visibility</p:attrName>
                                        </p:attrNameLst>
                                      </p:cBhvr>
                                      <p:to>
                                        <p:strVal val="visible"/>
                                      </p:to>
                                    </p:set>
                                    <p:anim calcmode="lin" valueType="num">
                                      <p:cBhvr>
                                        <p:cTn id="64" dur="500" fill="hold"/>
                                        <p:tgtEl>
                                          <p:spTgt spid="2"/>
                                        </p:tgtEl>
                                        <p:attrNameLst>
                                          <p:attrName>ppt_w</p:attrName>
                                        </p:attrNameLst>
                                      </p:cBhvr>
                                      <p:tavLst>
                                        <p:tav tm="0">
                                          <p:val>
                                            <p:fltVal val="0"/>
                                          </p:val>
                                        </p:tav>
                                        <p:tav tm="100000">
                                          <p:val>
                                            <p:strVal val="#ppt_w"/>
                                          </p:val>
                                        </p:tav>
                                      </p:tavLst>
                                    </p:anim>
                                    <p:anim calcmode="lin" valueType="num">
                                      <p:cBhvr>
                                        <p:cTn id="65"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3" grpId="0" animBg="1"/>
      <p:bldP spid="44" grpId="0" animBg="1"/>
      <p:bldP spid="47" grpId="0" animBg="1"/>
      <p:bldP spid="5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r>
              <a:rPr lang="en-GB" dirty="0" smtClean="0"/>
              <a:t>Example</a:t>
            </a:r>
            <a:endParaRPr lang="en-GB" dirty="0"/>
          </a:p>
        </p:txBody>
      </p:sp>
      <p:sp>
        <p:nvSpPr>
          <p:cNvPr id="7" name="Rectangle 3"/>
          <p:cNvSpPr>
            <a:spLocks noGrp="1" noChangeArrowheads="1"/>
          </p:cNvSpPr>
          <p:nvPr>
            <p:ph idx="1"/>
          </p:nvPr>
        </p:nvSpPr>
        <p:spPr/>
        <p:txBody>
          <a:bodyPr/>
          <a:lstStyle/>
          <a:p>
            <a:r>
              <a:rPr lang="en-US" u="sng" dirty="0" smtClean="0"/>
              <a:t>Change</a:t>
            </a:r>
            <a:r>
              <a:rPr lang="en-US" dirty="0" smtClean="0"/>
              <a:t>: In 2009, the Palestinian Authority revitalizes an employment fund for qualified people living in Palestine. </a:t>
            </a:r>
          </a:p>
          <a:p>
            <a:endParaRPr lang="en-US" dirty="0" smtClean="0"/>
          </a:p>
          <a:p>
            <a:endParaRPr lang="en-US" dirty="0" smtClean="0"/>
          </a:p>
          <a:p>
            <a:endParaRPr lang="en-GB" dirty="0"/>
          </a:p>
        </p:txBody>
      </p:sp>
    </p:spTree>
    <p:extLst>
      <p:ext uri="{BB962C8B-B14F-4D97-AF65-F5344CB8AC3E}">
        <p14:creationId xmlns:p14="http://schemas.microsoft.com/office/powerpoint/2010/main" val="310061380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3"/>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bwMode="auto">
          <a:xfrm>
            <a:off x="5134708" y="2165176"/>
            <a:ext cx="201622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kern="1200">
                <a:solidFill>
                  <a:srgbClr val="31859C"/>
                </a:solidFill>
                <a:latin typeface="+mj-lt"/>
                <a:ea typeface="+mj-ea"/>
                <a:cs typeface="+mj-cs"/>
              </a:defRPr>
            </a:lvl1pPr>
            <a:lvl2pPr algn="ctr" rtl="0" eaLnBrk="0" fontAlgn="base" hangingPunct="0">
              <a:spcBef>
                <a:spcPct val="0"/>
              </a:spcBef>
              <a:spcAft>
                <a:spcPct val="0"/>
              </a:spcAft>
              <a:defRPr sz="4400">
                <a:solidFill>
                  <a:srgbClr val="31859C"/>
                </a:solidFill>
                <a:latin typeface="Calibri" pitchFamily="34" charset="0"/>
              </a:defRPr>
            </a:lvl2pPr>
            <a:lvl3pPr algn="ctr" rtl="0" eaLnBrk="0" fontAlgn="base" hangingPunct="0">
              <a:spcBef>
                <a:spcPct val="0"/>
              </a:spcBef>
              <a:spcAft>
                <a:spcPct val="0"/>
              </a:spcAft>
              <a:defRPr sz="4400">
                <a:solidFill>
                  <a:srgbClr val="31859C"/>
                </a:solidFill>
                <a:latin typeface="Calibri" pitchFamily="34" charset="0"/>
              </a:defRPr>
            </a:lvl3pPr>
            <a:lvl4pPr algn="ctr" rtl="0" eaLnBrk="0" fontAlgn="base" hangingPunct="0">
              <a:spcBef>
                <a:spcPct val="0"/>
              </a:spcBef>
              <a:spcAft>
                <a:spcPct val="0"/>
              </a:spcAft>
              <a:defRPr sz="4400">
                <a:solidFill>
                  <a:srgbClr val="31859C"/>
                </a:solidFill>
                <a:latin typeface="Calibri" pitchFamily="34" charset="0"/>
              </a:defRPr>
            </a:lvl4pPr>
            <a:lvl5pPr algn="ctr" rtl="0" eaLnBrk="0" fontAlgn="base" hangingPunct="0">
              <a:spcBef>
                <a:spcPct val="0"/>
              </a:spcBef>
              <a:spcAft>
                <a:spcPct val="0"/>
              </a:spcAft>
              <a:defRPr sz="4400">
                <a:solidFill>
                  <a:srgbClr val="31859C"/>
                </a:solidFill>
                <a:latin typeface="Calibri" pitchFamily="34" charset="0"/>
              </a:defRPr>
            </a:lvl5pPr>
            <a:lvl6pPr marL="457200" algn="ctr" rtl="0" fontAlgn="base">
              <a:spcBef>
                <a:spcPct val="0"/>
              </a:spcBef>
              <a:spcAft>
                <a:spcPct val="0"/>
              </a:spcAft>
              <a:defRPr sz="4400">
                <a:solidFill>
                  <a:srgbClr val="984807"/>
                </a:solidFill>
                <a:latin typeface="Calibri" pitchFamily="34" charset="0"/>
              </a:defRPr>
            </a:lvl6pPr>
            <a:lvl7pPr marL="914400" algn="ctr" rtl="0" fontAlgn="base">
              <a:spcBef>
                <a:spcPct val="0"/>
              </a:spcBef>
              <a:spcAft>
                <a:spcPct val="0"/>
              </a:spcAft>
              <a:defRPr sz="4400">
                <a:solidFill>
                  <a:srgbClr val="984807"/>
                </a:solidFill>
                <a:latin typeface="Calibri" pitchFamily="34" charset="0"/>
              </a:defRPr>
            </a:lvl7pPr>
            <a:lvl8pPr marL="1371600" algn="ctr" rtl="0" fontAlgn="base">
              <a:spcBef>
                <a:spcPct val="0"/>
              </a:spcBef>
              <a:spcAft>
                <a:spcPct val="0"/>
              </a:spcAft>
              <a:defRPr sz="4400">
                <a:solidFill>
                  <a:srgbClr val="984807"/>
                </a:solidFill>
                <a:latin typeface="Calibri" pitchFamily="34" charset="0"/>
              </a:defRPr>
            </a:lvl8pPr>
            <a:lvl9pPr marL="1828800" algn="ctr" rtl="0" fontAlgn="base">
              <a:spcBef>
                <a:spcPct val="0"/>
              </a:spcBef>
              <a:spcAft>
                <a:spcPct val="0"/>
              </a:spcAft>
              <a:defRPr sz="4400">
                <a:solidFill>
                  <a:srgbClr val="984807"/>
                </a:solidFill>
                <a:latin typeface="Calibri" pitchFamily="34" charset="0"/>
              </a:defRPr>
            </a:lvl9pPr>
          </a:lstStyle>
          <a:p>
            <a:r>
              <a:rPr lang="en-CA" sz="4400" dirty="0" smtClean="0">
                <a:solidFill>
                  <a:schemeClr val="accent3">
                    <a:lumMod val="60000"/>
                    <a:lumOff val="40000"/>
                  </a:schemeClr>
                </a:solidFill>
              </a:rPr>
              <a:t>Cause     </a:t>
            </a:r>
            <a:endParaRPr lang="en-CA" sz="4400" dirty="0">
              <a:solidFill>
                <a:schemeClr val="accent3">
                  <a:lumMod val="60000"/>
                  <a:lumOff val="40000"/>
                </a:schemeClr>
              </a:solidFill>
            </a:endParaRPr>
          </a:p>
        </p:txBody>
      </p:sp>
      <p:sp>
        <p:nvSpPr>
          <p:cNvPr id="18" name="Title 1"/>
          <p:cNvSpPr txBox="1">
            <a:spLocks/>
          </p:cNvSpPr>
          <p:nvPr/>
        </p:nvSpPr>
        <p:spPr bwMode="auto">
          <a:xfrm>
            <a:off x="2564160" y="2185392"/>
            <a:ext cx="200784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kern="1200">
                <a:solidFill>
                  <a:srgbClr val="31859C"/>
                </a:solidFill>
                <a:latin typeface="+mj-lt"/>
                <a:ea typeface="+mj-ea"/>
                <a:cs typeface="+mj-cs"/>
              </a:defRPr>
            </a:lvl1pPr>
            <a:lvl2pPr algn="ctr" rtl="0" eaLnBrk="0" fontAlgn="base" hangingPunct="0">
              <a:spcBef>
                <a:spcPct val="0"/>
              </a:spcBef>
              <a:spcAft>
                <a:spcPct val="0"/>
              </a:spcAft>
              <a:defRPr sz="4400">
                <a:solidFill>
                  <a:srgbClr val="31859C"/>
                </a:solidFill>
                <a:latin typeface="Calibri" pitchFamily="34" charset="0"/>
              </a:defRPr>
            </a:lvl2pPr>
            <a:lvl3pPr algn="ctr" rtl="0" eaLnBrk="0" fontAlgn="base" hangingPunct="0">
              <a:spcBef>
                <a:spcPct val="0"/>
              </a:spcBef>
              <a:spcAft>
                <a:spcPct val="0"/>
              </a:spcAft>
              <a:defRPr sz="4400">
                <a:solidFill>
                  <a:srgbClr val="31859C"/>
                </a:solidFill>
                <a:latin typeface="Calibri" pitchFamily="34" charset="0"/>
              </a:defRPr>
            </a:lvl3pPr>
            <a:lvl4pPr algn="ctr" rtl="0" eaLnBrk="0" fontAlgn="base" hangingPunct="0">
              <a:spcBef>
                <a:spcPct val="0"/>
              </a:spcBef>
              <a:spcAft>
                <a:spcPct val="0"/>
              </a:spcAft>
              <a:defRPr sz="4400">
                <a:solidFill>
                  <a:srgbClr val="31859C"/>
                </a:solidFill>
                <a:latin typeface="Calibri" pitchFamily="34" charset="0"/>
              </a:defRPr>
            </a:lvl4pPr>
            <a:lvl5pPr algn="ctr" rtl="0" eaLnBrk="0" fontAlgn="base" hangingPunct="0">
              <a:spcBef>
                <a:spcPct val="0"/>
              </a:spcBef>
              <a:spcAft>
                <a:spcPct val="0"/>
              </a:spcAft>
              <a:defRPr sz="4400">
                <a:solidFill>
                  <a:srgbClr val="31859C"/>
                </a:solidFill>
                <a:latin typeface="Calibri" pitchFamily="34" charset="0"/>
              </a:defRPr>
            </a:lvl5pPr>
            <a:lvl6pPr marL="457200" algn="ctr" rtl="0" fontAlgn="base">
              <a:spcBef>
                <a:spcPct val="0"/>
              </a:spcBef>
              <a:spcAft>
                <a:spcPct val="0"/>
              </a:spcAft>
              <a:defRPr sz="4400">
                <a:solidFill>
                  <a:srgbClr val="984807"/>
                </a:solidFill>
                <a:latin typeface="Calibri" pitchFamily="34" charset="0"/>
              </a:defRPr>
            </a:lvl6pPr>
            <a:lvl7pPr marL="914400" algn="ctr" rtl="0" fontAlgn="base">
              <a:spcBef>
                <a:spcPct val="0"/>
              </a:spcBef>
              <a:spcAft>
                <a:spcPct val="0"/>
              </a:spcAft>
              <a:defRPr sz="4400">
                <a:solidFill>
                  <a:srgbClr val="984807"/>
                </a:solidFill>
                <a:latin typeface="Calibri" pitchFamily="34" charset="0"/>
              </a:defRPr>
            </a:lvl7pPr>
            <a:lvl8pPr marL="1371600" algn="ctr" rtl="0" fontAlgn="base">
              <a:spcBef>
                <a:spcPct val="0"/>
              </a:spcBef>
              <a:spcAft>
                <a:spcPct val="0"/>
              </a:spcAft>
              <a:defRPr sz="4400">
                <a:solidFill>
                  <a:srgbClr val="984807"/>
                </a:solidFill>
                <a:latin typeface="Calibri" pitchFamily="34" charset="0"/>
              </a:defRPr>
            </a:lvl8pPr>
            <a:lvl9pPr marL="1828800" algn="ctr" rtl="0" fontAlgn="base">
              <a:spcBef>
                <a:spcPct val="0"/>
              </a:spcBef>
              <a:spcAft>
                <a:spcPct val="0"/>
              </a:spcAft>
              <a:defRPr sz="4400">
                <a:solidFill>
                  <a:srgbClr val="984807"/>
                </a:solidFill>
                <a:latin typeface="Calibri" pitchFamily="34" charset="0"/>
              </a:defRPr>
            </a:lvl9pPr>
          </a:lstStyle>
          <a:p>
            <a:pPr algn="l"/>
            <a:r>
              <a:rPr lang="en-CA" sz="4400" dirty="0" smtClean="0">
                <a:solidFill>
                  <a:schemeClr val="accent2">
                    <a:lumMod val="75000"/>
                  </a:schemeClr>
                </a:solidFill>
              </a:rPr>
              <a:t>Effect</a:t>
            </a:r>
            <a:endParaRPr lang="en-CA" sz="4400" dirty="0">
              <a:solidFill>
                <a:schemeClr val="accent2">
                  <a:lumMod val="75000"/>
                </a:schemeClr>
              </a:solidFill>
            </a:endParaRPr>
          </a:p>
        </p:txBody>
      </p:sp>
      <p:sp>
        <p:nvSpPr>
          <p:cNvPr id="4" name="Title 3"/>
          <p:cNvSpPr>
            <a:spLocks noGrp="1"/>
          </p:cNvSpPr>
          <p:nvPr>
            <p:ph type="title"/>
          </p:nvPr>
        </p:nvSpPr>
        <p:spPr>
          <a:xfrm>
            <a:off x="725757" y="197768"/>
            <a:ext cx="7961043" cy="1143000"/>
          </a:xfrm>
        </p:spPr>
        <p:txBody>
          <a:bodyPr/>
          <a:lstStyle/>
          <a:p>
            <a:r>
              <a:rPr lang="en-GB" dirty="0" smtClean="0"/>
              <a:t>When is it your outcome?</a:t>
            </a:r>
            <a:endParaRPr lang="en-CA" dirty="0"/>
          </a:p>
        </p:txBody>
      </p:sp>
      <p:sp>
        <p:nvSpPr>
          <p:cNvPr id="12" name="Striped Right Arrow 11"/>
          <p:cNvSpPr/>
          <p:nvPr/>
        </p:nvSpPr>
        <p:spPr>
          <a:xfrm>
            <a:off x="4369729" y="2545432"/>
            <a:ext cx="681198" cy="539919"/>
          </a:xfrm>
          <a:prstGeom prst="strip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32185" y="5562600"/>
            <a:ext cx="914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712677" y="5562600"/>
            <a:ext cx="3165231"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p:nvGrpSpPr>
        <p:grpSpPr>
          <a:xfrm>
            <a:off x="1758461" y="3308176"/>
            <a:ext cx="6189785" cy="3505200"/>
            <a:chOff x="1758461" y="2895600"/>
            <a:chExt cx="6189785" cy="3505200"/>
          </a:xfrm>
        </p:grpSpPr>
        <p:pic>
          <p:nvPicPr>
            <p:cNvPr id="9" name="Picture 8"/>
            <p:cNvPicPr>
              <a:picLocks noChangeAspect="1"/>
            </p:cNvPicPr>
            <p:nvPr/>
          </p:nvPicPr>
          <p:blipFill>
            <a:blip r:embed="rId3"/>
            <a:stretch>
              <a:fillRect/>
            </a:stretch>
          </p:blipFill>
          <p:spPr>
            <a:xfrm>
              <a:off x="1758461" y="2895600"/>
              <a:ext cx="5633358" cy="3429000"/>
            </a:xfrm>
            <a:prstGeom prst="rect">
              <a:avLst/>
            </a:prstGeom>
          </p:spPr>
        </p:pic>
        <p:pic>
          <p:nvPicPr>
            <p:cNvPr id="19" name="Picture 18"/>
            <p:cNvPicPr>
              <a:picLocks noChangeAspect="1"/>
            </p:cNvPicPr>
            <p:nvPr/>
          </p:nvPicPr>
          <p:blipFill>
            <a:blip r:embed="rId3"/>
            <a:srcRect l="52441" t="75556"/>
            <a:stretch>
              <a:fillRect/>
            </a:stretch>
          </p:blipFill>
          <p:spPr>
            <a:xfrm rot="10800000">
              <a:off x="4853354" y="5562600"/>
              <a:ext cx="3094892" cy="838200"/>
            </a:xfrm>
            <a:prstGeom prst="rect">
              <a:avLst/>
            </a:prstGeom>
          </p:spPr>
        </p:pic>
      </p:grpSp>
      <p:sp>
        <p:nvSpPr>
          <p:cNvPr id="13" name="Content Placeholder 2"/>
          <p:cNvSpPr txBox="1">
            <a:spLocks/>
          </p:cNvSpPr>
          <p:nvPr/>
        </p:nvSpPr>
        <p:spPr bwMode="auto">
          <a:xfrm>
            <a:off x="685800" y="1469980"/>
            <a:ext cx="8229600"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20000"/>
              </a:spcBef>
              <a:spcAft>
                <a:spcPct val="0"/>
              </a:spcAft>
              <a:buClr>
                <a:schemeClr val="folHlink"/>
              </a:buClr>
              <a:buSzPct val="60000"/>
              <a:buFont typeface="Wingdings" charset="0"/>
              <a:defRPr sz="28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mn-ea"/>
                <a:cs typeface="ＭＳ Ｐゴシック" charset="0"/>
              </a:defRPr>
            </a:lvl2pPr>
            <a:lvl3pPr marL="1143000" indent="-228600"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mn-ea"/>
                <a:cs typeface="ＭＳ Ｐゴシック" charset="0"/>
              </a:defRPr>
            </a:lvl3pPr>
            <a:lvl4pPr marL="1600200" indent="-228600"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mn-ea"/>
                <a:cs typeface="ＭＳ Ｐゴシック" charset="0"/>
              </a:defRPr>
            </a:lvl4pPr>
            <a:lvl5pPr marL="2057400" indent="-228600"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mn-ea"/>
                <a:cs typeface="ＭＳ Ｐゴシック" charset="0"/>
              </a:defRPr>
            </a:lvl5pPr>
            <a:lvl6pPr marL="25146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9pPr>
          </a:lstStyle>
          <a:p>
            <a:r>
              <a:rPr lang="en-GB" dirty="0"/>
              <a:t>2</a:t>
            </a:r>
            <a:r>
              <a:rPr lang="en-GB" dirty="0" smtClean="0"/>
              <a:t>. A change that you influenced </a:t>
            </a:r>
          </a:p>
          <a:p>
            <a:endParaRPr lang="en-GB" dirty="0"/>
          </a:p>
        </p:txBody>
      </p:sp>
    </p:spTree>
    <p:extLst>
      <p:ext uri="{BB962C8B-B14F-4D97-AF65-F5344CB8AC3E}">
        <p14:creationId xmlns:p14="http://schemas.microsoft.com/office/powerpoint/2010/main" val="2060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500"/>
                            </p:stCondLst>
                            <p:childTnLst>
                              <p:par>
                                <p:cTn id="14" presetID="5" presetClass="entr" presetSubtype="10" fill="hold" grpId="0" nodeType="afterEffect">
                                  <p:stCondLst>
                                    <p:cond delay="0"/>
                                  </p:stCondLst>
                                  <p:iterate type="lt">
                                    <p:tmPct val="10000"/>
                                  </p:iterate>
                                  <p:childTnLst>
                                    <p:set>
                                      <p:cBhvr>
                                        <p:cTn id="15" dur="1" fill="hold">
                                          <p:stCondLst>
                                            <p:cond delay="0"/>
                                          </p:stCondLst>
                                        </p:cTn>
                                        <p:tgtEl>
                                          <p:spTgt spid="18"/>
                                        </p:tgtEl>
                                        <p:attrNameLst>
                                          <p:attrName>style.visibility</p:attrName>
                                        </p:attrNameLst>
                                      </p:cBhvr>
                                      <p:to>
                                        <p:strVal val="visible"/>
                                      </p:to>
                                    </p:set>
                                    <p:animEffect transition="in" filter="checkerboard(across)">
                                      <p:cBhvr>
                                        <p:cTn id="16" dur="500"/>
                                        <p:tgtEl>
                                          <p:spTgt spid="18"/>
                                        </p:tgtEl>
                                      </p:cBhvr>
                                    </p:animEffect>
                                  </p:childTnLst>
                                </p:cTn>
                              </p:par>
                            </p:childTnLst>
                          </p:cTn>
                        </p:par>
                        <p:par>
                          <p:cTn id="17" fill="hold">
                            <p:stCondLst>
                              <p:cond delay="125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par>
                          <p:cTn id="21" fill="hold">
                            <p:stCondLst>
                              <p:cond delay="1750"/>
                            </p:stCondLst>
                            <p:childTnLst>
                              <p:par>
                                <p:cTn id="22" presetID="5" presetClass="entr" presetSubtype="10" fill="hold" grpId="0" nodeType="afterEffect">
                                  <p:stCondLst>
                                    <p:cond delay="0"/>
                                  </p:stCondLst>
                                  <p:iterate type="lt">
                                    <p:tmPct val="10000"/>
                                  </p:iterate>
                                  <p:childTnLst>
                                    <p:set>
                                      <p:cBhvr>
                                        <p:cTn id="23" dur="1" fill="hold">
                                          <p:stCondLst>
                                            <p:cond delay="0"/>
                                          </p:stCondLst>
                                        </p:cTn>
                                        <p:tgtEl>
                                          <p:spTgt spid="14"/>
                                        </p:tgtEl>
                                        <p:attrNameLst>
                                          <p:attrName>style.visibility</p:attrName>
                                        </p:attrNameLst>
                                      </p:cBhvr>
                                      <p:to>
                                        <p:strVal val="visible"/>
                                      </p:to>
                                    </p:set>
                                    <p:animEffect transition="in" filter="checkerboard(across)">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2" grpId="0" animBg="1"/>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67544" y="188640"/>
            <a:ext cx="8229600" cy="1143000"/>
          </a:xfrm>
        </p:spPr>
        <p:txBody>
          <a:bodyPr/>
          <a:lstStyle/>
          <a:p>
            <a:r>
              <a:rPr lang="en-GB" smtClean="0"/>
              <a:t>Example of influence</a:t>
            </a:r>
            <a:endParaRPr lang="en-GB" dirty="0"/>
          </a:p>
        </p:txBody>
      </p:sp>
      <p:sp>
        <p:nvSpPr>
          <p:cNvPr id="193539" name="Rectangle 3"/>
          <p:cNvSpPr>
            <a:spLocks noGrp="1" noChangeArrowheads="1"/>
          </p:cNvSpPr>
          <p:nvPr>
            <p:ph idx="1"/>
          </p:nvPr>
        </p:nvSpPr>
        <p:spPr>
          <a:xfrm>
            <a:off x="457200" y="1527647"/>
            <a:ext cx="8229600" cy="4133056"/>
          </a:xfrm>
        </p:spPr>
        <p:txBody>
          <a:bodyPr/>
          <a:lstStyle/>
          <a:p>
            <a:r>
              <a:rPr lang="en-US" sz="2200" u="sng" dirty="0"/>
              <a:t>Change</a:t>
            </a:r>
            <a:r>
              <a:rPr lang="en-US" sz="2200" dirty="0"/>
              <a:t>: In 2009, the Palestinian Authority revitalizes an employment fund for qualified people living in Palestine. </a:t>
            </a:r>
          </a:p>
          <a:p>
            <a:endParaRPr lang="en-US" sz="2400" u="sng" dirty="0" smtClean="0"/>
          </a:p>
          <a:p>
            <a:r>
              <a:rPr lang="en-US" sz="2600" u="sng" dirty="0" smtClean="0"/>
              <a:t>Contribution</a:t>
            </a:r>
            <a:r>
              <a:rPr lang="en-US" sz="2600" dirty="0" smtClean="0"/>
              <a:t>: The Global Call to Action against Poverty (GCAP) coalition in Palestine launched the “Stand Up and Be Counted” campaign, which mobilized 1.2 million people in 2008. Working with the Ministry of Labor, the coalition also helped secure multilateral funding and technical assistance on the management of the fund. </a:t>
            </a:r>
          </a:p>
          <a:p>
            <a:endParaRPr lang="en-US" sz="2400" dirty="0" smtClean="0"/>
          </a:p>
          <a:p>
            <a:endParaRPr lang="en-GB" sz="2400" dirty="0"/>
          </a:p>
        </p:txBody>
      </p:sp>
      <p:sp>
        <p:nvSpPr>
          <p:cNvPr id="2" name="Footer Placeholder 1"/>
          <p:cNvSpPr>
            <a:spLocks noGrp="1"/>
          </p:cNvSpPr>
          <p:nvPr>
            <p:ph type="ftr" sz="quarter" idx="11"/>
          </p:nvPr>
        </p:nvSpPr>
        <p:spPr/>
        <p:txBody>
          <a:bodyPr/>
          <a:lstStyle/>
          <a:p>
            <a:r>
              <a:rPr lang="es-ES" smtClean="0"/>
              <a:t>Ricardo.Wilson-Grau@inter.nl.net</a:t>
            </a:r>
            <a:endParaRPr lang="es-ES"/>
          </a:p>
        </p:txBody>
      </p:sp>
    </p:spTree>
    <p:extLst>
      <p:ext uri="{BB962C8B-B14F-4D97-AF65-F5344CB8AC3E}">
        <p14:creationId xmlns:p14="http://schemas.microsoft.com/office/powerpoint/2010/main" val="271124662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93539">
                                            <p:txEl>
                                              <p:pRg st="2" end="2"/>
                                            </p:txEl>
                                          </p:spTgt>
                                        </p:tgtEl>
                                        <p:attrNameLst>
                                          <p:attrName>style.visibility</p:attrName>
                                        </p:attrNameLst>
                                      </p:cBhvr>
                                      <p:to>
                                        <p:strVal val="visible"/>
                                      </p:to>
                                    </p:set>
                                    <p:animEffect transition="in" filter="checkerboard(across)">
                                      <p:cBhvr>
                                        <p:cTn id="7" dur="500"/>
                                        <p:tgtEl>
                                          <p:spTgt spid="1935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34" descr="streetlight"/>
          <p:cNvPicPr>
            <a:picLocks noChangeArrowheads="1"/>
          </p:cNvPicPr>
          <p:nvPr/>
        </p:nvPicPr>
        <p:blipFill>
          <a:blip r:embed="rId3">
            <a:extLst>
              <a:ext uri="{28A0092B-C50C-407E-A947-70E740481C1C}">
                <a14:useLocalDpi xmlns:a14="http://schemas.microsoft.com/office/drawing/2010/main" val="0"/>
              </a:ext>
            </a:extLst>
          </a:blip>
          <a:srcRect l="6206" t="7832" r="3178"/>
          <a:stretch>
            <a:fillRect/>
          </a:stretch>
        </p:blipFill>
        <p:spPr bwMode="auto">
          <a:xfrm>
            <a:off x="0" y="2514600"/>
            <a:ext cx="5791200" cy="2848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683568" y="5733256"/>
            <a:ext cx="3024336" cy="360040"/>
          </a:xfrm>
          <a:prstGeom prst="ellipse">
            <a:avLst/>
          </a:prstGeom>
          <a:solidFill>
            <a:srgbClr val="FFFF00"/>
          </a:solidFill>
          <a:ln>
            <a:noFill/>
          </a:ln>
          <a:effectLst>
            <a:glow rad="1270000">
              <a:srgbClr val="FFFF00">
                <a:alpha val="75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 name="TextBox 8"/>
          <p:cNvSpPr txBox="1"/>
          <p:nvPr/>
        </p:nvSpPr>
        <p:spPr>
          <a:xfrm>
            <a:off x="838202" y="1457326"/>
            <a:ext cx="3976688" cy="523220"/>
          </a:xfrm>
          <a:prstGeom prst="rect">
            <a:avLst/>
          </a:prstGeom>
          <a:noFill/>
        </p:spPr>
        <p:txBody>
          <a:bodyPr>
            <a:spAutoFit/>
          </a:bodyPr>
          <a:lstStyle/>
          <a:p>
            <a:pPr>
              <a:spcBef>
                <a:spcPct val="20000"/>
              </a:spcBef>
              <a:spcAft>
                <a:spcPct val="20000"/>
              </a:spcAft>
              <a:buClr>
                <a:schemeClr val="tx2"/>
              </a:buClr>
              <a:buSzPct val="100000"/>
              <a:buFont typeface="Lucida Grande" charset="0"/>
              <a:buNone/>
              <a:defRPr/>
            </a:pPr>
            <a:r>
              <a:rPr lang="en-CA" sz="2800" dirty="0" smtClean="0">
                <a:solidFill>
                  <a:schemeClr val="tx1">
                    <a:lumMod val="65000"/>
                    <a:lumOff val="35000"/>
                  </a:schemeClr>
                </a:solidFill>
                <a:ea typeface="ＭＳ Ｐゴシック" charset="0"/>
                <a:cs typeface="ＭＳ Ｐゴシック" charset="0"/>
                <a:sym typeface="Arial" charset="0"/>
              </a:rPr>
              <a:t>First…</a:t>
            </a:r>
            <a:endParaRPr lang="en-CA" sz="2800" dirty="0">
              <a:solidFill>
                <a:schemeClr val="tx1">
                  <a:lumMod val="65000"/>
                  <a:lumOff val="35000"/>
                </a:schemeClr>
              </a:solidFill>
              <a:ea typeface="ＭＳ Ｐゴシック" charset="0"/>
              <a:cs typeface="ＭＳ Ｐゴシック" charset="0"/>
              <a:sym typeface="Arial" charset="0"/>
            </a:endParaRPr>
          </a:p>
        </p:txBody>
      </p:sp>
      <p:sp>
        <p:nvSpPr>
          <p:cNvPr id="11" name="TextBox 10"/>
          <p:cNvSpPr txBox="1">
            <a:spLocks noChangeArrowheads="1"/>
          </p:cNvSpPr>
          <p:nvPr/>
        </p:nvSpPr>
        <p:spPr bwMode="auto">
          <a:xfrm>
            <a:off x="450927" y="5703639"/>
            <a:ext cx="37444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ctr">
              <a:spcBef>
                <a:spcPct val="20000"/>
              </a:spcBef>
              <a:spcAft>
                <a:spcPct val="20000"/>
              </a:spcAft>
              <a:buClr>
                <a:schemeClr val="tx2"/>
              </a:buClr>
              <a:buSzPct val="100000"/>
              <a:buFont typeface="Lucida Grande" charset="0"/>
              <a:buNone/>
            </a:pPr>
            <a:r>
              <a:rPr lang="en-CA" sz="2800" dirty="0" smtClean="0">
                <a:ea typeface="ＭＳ Ｐゴシック" charset="0"/>
                <a:cs typeface="ＭＳ Ｐゴシック" charset="0"/>
                <a:sym typeface="Arial" charset="0"/>
              </a:rPr>
              <a:t>Identify outcomes</a:t>
            </a:r>
            <a:endParaRPr lang="en-CA" sz="2800" dirty="0">
              <a:ea typeface="ＭＳ Ｐゴシック" charset="0"/>
              <a:cs typeface="ＭＳ Ｐゴシック" charset="0"/>
              <a:sym typeface="Arial" charset="0"/>
            </a:endParaRPr>
          </a:p>
        </p:txBody>
      </p:sp>
      <p:pic>
        <p:nvPicPr>
          <p:cNvPr id="12" name="Picture 11"/>
          <p:cNvPicPr>
            <a:picLocks noChangeAspect="1"/>
          </p:cNvPicPr>
          <p:nvPr/>
        </p:nvPicPr>
        <p:blipFill>
          <a:blip r:embed="rId4"/>
          <a:stretch>
            <a:fillRect/>
          </a:stretch>
        </p:blipFill>
        <p:spPr>
          <a:xfrm>
            <a:off x="3779912" y="980728"/>
            <a:ext cx="1917700" cy="1206500"/>
          </a:xfrm>
          <a:prstGeom prst="rect">
            <a:avLst/>
          </a:prstGeom>
        </p:spPr>
      </p:pic>
      <p:sp>
        <p:nvSpPr>
          <p:cNvPr id="2" name="Title 1"/>
          <p:cNvSpPr>
            <a:spLocks noGrp="1"/>
          </p:cNvSpPr>
          <p:nvPr>
            <p:ph type="title"/>
          </p:nvPr>
        </p:nvSpPr>
        <p:spPr/>
        <p:txBody>
          <a:bodyPr/>
          <a:lstStyle/>
          <a:p>
            <a:r>
              <a:rPr lang="en-US" dirty="0" smtClean="0"/>
              <a:t>Paradigm shift</a:t>
            </a:r>
            <a:br>
              <a:rPr lang="en-US" dirty="0" smtClean="0"/>
            </a:br>
            <a:endParaRPr lang="en-US" dirty="0"/>
          </a:p>
        </p:txBody>
      </p:sp>
    </p:spTree>
    <p:extLst>
      <p:ext uri="{BB962C8B-B14F-4D97-AF65-F5344CB8AC3E}">
        <p14:creationId xmlns:p14="http://schemas.microsoft.com/office/powerpoint/2010/main" val="136012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164866"/>
                                        </p:tgtEl>
                                        <p:attrNameLst>
                                          <p:attrName>style.visibility</p:attrName>
                                        </p:attrNameLst>
                                      </p:cBhvr>
                                      <p:to>
                                        <p:strVal val="visible"/>
                                      </p:to>
                                    </p:set>
                                    <p:animEffect transition="in" filter="wipe(right)">
                                      <p:cBhvr>
                                        <p:cTn id="7" dur="500"/>
                                        <p:tgtEl>
                                          <p:spTgt spid="164866"/>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5" presetClass="entr" presetSubtype="10" fill="hold" grpId="0" nodeType="afterEffect">
                                  <p:stCondLst>
                                    <p:cond delay="0"/>
                                  </p:stCondLst>
                                  <p:iterate type="wd">
                                    <p:tmPct val="10000"/>
                                  </p:iterate>
                                  <p:childTnLst>
                                    <p:set>
                                      <p:cBhvr>
                                        <p:cTn id="14" dur="1" fill="hold">
                                          <p:stCondLst>
                                            <p:cond delay="0"/>
                                          </p:stCondLst>
                                        </p:cTn>
                                        <p:tgtEl>
                                          <p:spTgt spid="11"/>
                                        </p:tgtEl>
                                        <p:attrNameLst>
                                          <p:attrName>style.visibility</p:attrName>
                                        </p:attrNameLst>
                                      </p:cBhvr>
                                      <p:to>
                                        <p:strVal val="visible"/>
                                      </p:to>
                                    </p:set>
                                    <p:animEffect transition="in" filter="checkerboard(across)">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4" descr="streetlight"/>
          <p:cNvPicPr>
            <a:picLocks noChangeArrowheads="1"/>
          </p:cNvPicPr>
          <p:nvPr/>
        </p:nvPicPr>
        <p:blipFill>
          <a:blip r:embed="rId3">
            <a:extLst>
              <a:ext uri="{28A0092B-C50C-407E-A947-70E740481C1C}">
                <a14:useLocalDpi xmlns:a14="http://schemas.microsoft.com/office/drawing/2010/main" val="0"/>
              </a:ext>
            </a:extLst>
          </a:blip>
          <a:srcRect l="3178" t="7832" r="6206"/>
          <a:stretch>
            <a:fillRect/>
          </a:stretch>
        </p:blipFill>
        <p:spPr bwMode="auto">
          <a:xfrm>
            <a:off x="3276600" y="2514606"/>
            <a:ext cx="5791200" cy="2848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p:cNvSpPr/>
          <p:nvPr/>
        </p:nvSpPr>
        <p:spPr>
          <a:xfrm>
            <a:off x="5436096" y="5733256"/>
            <a:ext cx="3024336" cy="360040"/>
          </a:xfrm>
          <a:prstGeom prst="ellipse">
            <a:avLst/>
          </a:prstGeom>
          <a:solidFill>
            <a:srgbClr val="FFFF00"/>
          </a:solidFill>
          <a:ln>
            <a:noFill/>
          </a:ln>
          <a:effectLst>
            <a:glow rad="1270000">
              <a:srgbClr val="FFFF00">
                <a:alpha val="75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8" name="TextBox 17"/>
          <p:cNvSpPr txBox="1"/>
          <p:nvPr/>
        </p:nvSpPr>
        <p:spPr>
          <a:xfrm>
            <a:off x="827587" y="1457326"/>
            <a:ext cx="3976687" cy="523875"/>
          </a:xfrm>
          <a:prstGeom prst="rect">
            <a:avLst/>
          </a:prstGeom>
          <a:noFill/>
        </p:spPr>
        <p:txBody>
          <a:bodyPr>
            <a:spAutoFit/>
          </a:bodyPr>
          <a:lstStyle/>
          <a:p>
            <a:pPr>
              <a:spcBef>
                <a:spcPct val="20000"/>
              </a:spcBef>
              <a:spcAft>
                <a:spcPct val="20000"/>
              </a:spcAft>
              <a:buClr>
                <a:schemeClr val="tx2"/>
              </a:buClr>
              <a:buSzPct val="100000"/>
              <a:buFont typeface="Lucida Grande" charset="0"/>
              <a:buNone/>
              <a:defRPr/>
            </a:pPr>
            <a:r>
              <a:rPr lang="en-CA" sz="2800" dirty="0" smtClean="0">
                <a:solidFill>
                  <a:schemeClr val="tx1">
                    <a:lumMod val="65000"/>
                    <a:lumOff val="35000"/>
                  </a:schemeClr>
                </a:solidFill>
                <a:ea typeface="ＭＳ Ｐゴシック" charset="0"/>
                <a:cs typeface="ＭＳ Ｐゴシック" charset="0"/>
                <a:sym typeface="Arial" charset="0"/>
              </a:rPr>
              <a:t>Second…</a:t>
            </a:r>
            <a:endParaRPr lang="en-CA" sz="2800" dirty="0">
              <a:solidFill>
                <a:schemeClr val="tx1">
                  <a:lumMod val="65000"/>
                  <a:lumOff val="35000"/>
                </a:schemeClr>
              </a:solidFill>
              <a:ea typeface="ＭＳ Ｐゴシック" charset="0"/>
              <a:cs typeface="ＭＳ Ｐゴシック" charset="0"/>
              <a:sym typeface="Arial" charset="0"/>
            </a:endParaRPr>
          </a:p>
        </p:txBody>
      </p:sp>
      <p:sp>
        <p:nvSpPr>
          <p:cNvPr id="11" name="TextBox 10"/>
          <p:cNvSpPr txBox="1">
            <a:spLocks noChangeArrowheads="1"/>
          </p:cNvSpPr>
          <p:nvPr/>
        </p:nvSpPr>
        <p:spPr bwMode="auto">
          <a:xfrm>
            <a:off x="5303158" y="5373217"/>
            <a:ext cx="3456384"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ctr">
              <a:spcBef>
                <a:spcPct val="20000"/>
              </a:spcBef>
              <a:spcAft>
                <a:spcPct val="20000"/>
              </a:spcAft>
              <a:buClr>
                <a:schemeClr val="tx2"/>
              </a:buClr>
              <a:buSzPct val="100000"/>
              <a:buFont typeface="Lucida Grande" charset="0"/>
              <a:buNone/>
            </a:pPr>
            <a:r>
              <a:rPr lang="en-CA" sz="2400" dirty="0" smtClean="0">
                <a:ea typeface="ＭＳ Ｐゴシック" charset="0"/>
                <a:cs typeface="ＭＳ Ｐゴシック" charset="0"/>
                <a:sym typeface="Arial" charset="0"/>
              </a:rPr>
              <a:t>Discover the activities and outputs that contributed</a:t>
            </a:r>
            <a:endParaRPr lang="en-CA" sz="2400" dirty="0">
              <a:ea typeface="ＭＳ Ｐゴシック" charset="0"/>
              <a:cs typeface="ＭＳ Ｐゴシック" charset="0"/>
              <a:sym typeface="Arial" charset="0"/>
            </a:endParaRPr>
          </a:p>
        </p:txBody>
      </p:sp>
      <p:pic>
        <p:nvPicPr>
          <p:cNvPr id="10" name="Picture 9"/>
          <p:cNvPicPr>
            <a:picLocks noChangeAspect="1"/>
          </p:cNvPicPr>
          <p:nvPr/>
        </p:nvPicPr>
        <p:blipFill>
          <a:blip r:embed="rId4"/>
          <a:stretch>
            <a:fillRect/>
          </a:stretch>
        </p:blipFill>
        <p:spPr>
          <a:xfrm>
            <a:off x="3779912" y="980728"/>
            <a:ext cx="1917700" cy="1206500"/>
          </a:xfrm>
          <a:prstGeom prst="rect">
            <a:avLst/>
          </a:prstGeom>
        </p:spPr>
      </p:pic>
      <p:sp>
        <p:nvSpPr>
          <p:cNvPr id="12" name="Title 1"/>
          <p:cNvSpPr txBox="1">
            <a:spLocks/>
          </p:cNvSpPr>
          <p:nvPr/>
        </p:nvSpPr>
        <p:spPr>
          <a:xfrm>
            <a:off x="457200" y="17948"/>
            <a:ext cx="8229600" cy="1143000"/>
          </a:xfrm>
          <a:prstGeom prst="rect">
            <a:avLst/>
          </a:prstGeom>
        </p:spPr>
        <p:txBody>
          <a:bodyPr/>
          <a:lstStyle>
            <a:lvl1pPr algn="ctr" defTabSz="457200" rtl="0" eaLnBrk="1" latinLnBrk="0" hangingPunct="1">
              <a:spcBef>
                <a:spcPct val="0"/>
              </a:spcBef>
              <a:buNone/>
              <a:defRPr sz="4400" kern="1200">
                <a:solidFill>
                  <a:schemeClr val="accent6">
                    <a:lumMod val="75000"/>
                  </a:schemeClr>
                </a:solidFill>
                <a:latin typeface="+mj-lt"/>
                <a:ea typeface="+mj-ea"/>
                <a:cs typeface="+mj-cs"/>
              </a:defRPr>
            </a:lvl1pPr>
          </a:lstStyle>
          <a:p>
            <a:endParaRPr lang="en-US" dirty="0"/>
          </a:p>
        </p:txBody>
      </p:sp>
      <p:sp>
        <p:nvSpPr>
          <p:cNvPr id="2" name="Title 1"/>
          <p:cNvSpPr>
            <a:spLocks noGrp="1"/>
          </p:cNvSpPr>
          <p:nvPr>
            <p:ph type="title"/>
          </p:nvPr>
        </p:nvSpPr>
        <p:spPr/>
        <p:txBody>
          <a:bodyPr/>
          <a:lstStyle/>
          <a:p>
            <a:r>
              <a:rPr lang="en-US" dirty="0"/>
              <a:t>Paradigm </a:t>
            </a:r>
            <a:r>
              <a:rPr lang="en-US" dirty="0" smtClean="0"/>
              <a:t>shift</a:t>
            </a:r>
            <a:br>
              <a:rPr lang="en-US" dirty="0" smtClean="0"/>
            </a:br>
            <a:endParaRPr lang="en-US" dirty="0"/>
          </a:p>
        </p:txBody>
      </p:sp>
    </p:spTree>
    <p:extLst>
      <p:ext uri="{BB962C8B-B14F-4D97-AF65-F5344CB8AC3E}">
        <p14:creationId xmlns:p14="http://schemas.microsoft.com/office/powerpoint/2010/main" val="14516133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5" presetClass="entr" presetSubtype="10" fill="hold" grpId="0" nodeType="afterEffect">
                                  <p:stCondLst>
                                    <p:cond delay="0"/>
                                  </p:stCondLst>
                                  <p:iterate type="wd">
                                    <p:tmPct val="10000"/>
                                  </p:iterate>
                                  <p:childTnLst>
                                    <p:set>
                                      <p:cBhvr>
                                        <p:cTn id="14" dur="1" fill="hold">
                                          <p:stCondLst>
                                            <p:cond delay="0"/>
                                          </p:stCondLst>
                                        </p:cTn>
                                        <p:tgtEl>
                                          <p:spTgt spid="11"/>
                                        </p:tgtEl>
                                        <p:attrNameLst>
                                          <p:attrName>style.visibility</p:attrName>
                                        </p:attrNameLst>
                                      </p:cBhvr>
                                      <p:to>
                                        <p:strVal val="visible"/>
                                      </p:to>
                                    </p:set>
                                    <p:animEffect transition="in" filter="checkerboard(across)">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10-08 at 17.21.38.png"/>
          <p:cNvPicPr>
            <a:picLocks noChangeAspect="1"/>
          </p:cNvPicPr>
          <p:nvPr/>
        </p:nvPicPr>
        <p:blipFill rotWithShape="1">
          <a:blip r:embed="rId3">
            <a:extLst>
              <a:ext uri="{28A0092B-C50C-407E-A947-70E740481C1C}">
                <a14:useLocalDpi xmlns:a14="http://schemas.microsoft.com/office/drawing/2010/main" val="0"/>
              </a:ext>
            </a:extLst>
          </a:blip>
          <a:srcRect b="85017"/>
          <a:stretch/>
        </p:blipFill>
        <p:spPr>
          <a:xfrm>
            <a:off x="4816" y="0"/>
            <a:ext cx="9245433" cy="1525136"/>
          </a:xfrm>
          <a:prstGeom prst="rect">
            <a:avLst/>
          </a:prstGeom>
        </p:spPr>
      </p:pic>
      <p:pic>
        <p:nvPicPr>
          <p:cNvPr id="3" name="Picture 2" descr="Screen Shot 2013-10-08 at 18.52.0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738" y="1805702"/>
            <a:ext cx="7660468" cy="4774939"/>
          </a:xfrm>
          <a:prstGeom prst="rect">
            <a:avLst/>
          </a:prstGeom>
        </p:spPr>
      </p:pic>
      <p:sp>
        <p:nvSpPr>
          <p:cNvPr id="6" name="Oval 5"/>
          <p:cNvSpPr/>
          <p:nvPr/>
        </p:nvSpPr>
        <p:spPr>
          <a:xfrm>
            <a:off x="4917045" y="964007"/>
            <a:ext cx="2454765" cy="736357"/>
          </a:xfrm>
          <a:prstGeom prst="ellipse">
            <a:avLst/>
          </a:prstGeom>
          <a:solidFill>
            <a:srgbClr val="FFFF00">
              <a:alpha val="17000"/>
            </a:srgbClr>
          </a:solid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160440" y="2967335"/>
            <a:ext cx="2823121" cy="923330"/>
          </a:xfrm>
          <a:prstGeom prst="rect">
            <a:avLst/>
          </a:prstGeom>
          <a:noFill/>
        </p:spPr>
        <p:txBody>
          <a:bodyPr wrap="none" lIns="91440" tIns="45720" rIns="91440" bIns="45720">
            <a:spAutoFit/>
          </a:bodyPr>
          <a:lstStyle/>
          <a:p>
            <a:pPr algn="ctr"/>
            <a:r>
              <a:rPr lang="es-ES_tradnl" sz="5400" b="1" cap="none" spc="0" dirty="0" err="1" smtClean="0">
                <a:ln w="12700">
                  <a:solidFill>
                    <a:schemeClr val="accent6">
                      <a:lumMod val="50000"/>
                    </a:schemeClr>
                  </a:solidFill>
                  <a:prstDash val="solid"/>
                </a:ln>
                <a:solidFill>
                  <a:schemeClr val="accent6">
                    <a:lumMod val="75000"/>
                  </a:schemeClr>
                </a:solidFill>
                <a:effectLst>
                  <a:outerShdw blurRad="41275" dist="20320" dir="1800000" algn="tl" rotWithShape="0">
                    <a:srgbClr val="000000">
                      <a:alpha val="40000"/>
                    </a:srgbClr>
                  </a:outerShdw>
                </a:effectLst>
              </a:rPr>
              <a:t>Origins</a:t>
            </a:r>
            <a:endParaRPr lang="en-US" sz="5400" b="1" cap="none" spc="0" dirty="0">
              <a:ln w="12700">
                <a:solidFill>
                  <a:schemeClr val="accent6">
                    <a:lumMod val="50000"/>
                  </a:schemeClr>
                </a:solidFill>
                <a:prstDash val="solid"/>
              </a:ln>
              <a:solidFill>
                <a:schemeClr val="accent6">
                  <a:lumMod val="7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89201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edge">
                                      <p:cBhvr>
                                        <p:cTn id="11" dur="500"/>
                                        <p:tgtEl>
                                          <p:spTgt spid="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p:txBody>
          <a:bodyPr/>
          <a:lstStyle/>
          <a:p>
            <a:r>
              <a:rPr lang="en-GB" smtClean="0"/>
              <a:t>Other information?</a:t>
            </a:r>
            <a:endParaRPr lang="en-GB"/>
          </a:p>
        </p:txBody>
      </p:sp>
      <p:sp>
        <p:nvSpPr>
          <p:cNvPr id="44035" name="Content Placeholder 6"/>
          <p:cNvSpPr>
            <a:spLocks noGrp="1"/>
          </p:cNvSpPr>
          <p:nvPr>
            <p:ph idx="1"/>
          </p:nvPr>
        </p:nvSpPr>
        <p:spPr/>
        <p:txBody>
          <a:bodyPr/>
          <a:lstStyle/>
          <a:p>
            <a:pPr marL="457200" indent="-457200">
              <a:buClr>
                <a:schemeClr val="accent6">
                  <a:lumMod val="75000"/>
                </a:schemeClr>
              </a:buClr>
              <a:buFont typeface="Arial"/>
              <a:buChar char="•"/>
            </a:pPr>
            <a:r>
              <a:rPr lang="en-GB" dirty="0" smtClean="0"/>
              <a:t>Significance of the outcome</a:t>
            </a:r>
          </a:p>
          <a:p>
            <a:pPr marL="457200" indent="-457200">
              <a:buClr>
                <a:schemeClr val="accent6">
                  <a:lumMod val="75000"/>
                </a:schemeClr>
              </a:buClr>
              <a:buFont typeface="Arial"/>
              <a:buChar char="•"/>
            </a:pPr>
            <a:r>
              <a:rPr lang="en-GB" dirty="0" smtClean="0"/>
              <a:t>Collaboration with other social actors</a:t>
            </a:r>
          </a:p>
          <a:p>
            <a:pPr marL="457200" indent="-457200">
              <a:buClr>
                <a:schemeClr val="accent6">
                  <a:lumMod val="75000"/>
                </a:schemeClr>
              </a:buClr>
              <a:buFont typeface="Arial"/>
              <a:buChar char="•"/>
            </a:pPr>
            <a:r>
              <a:rPr lang="en-GB" dirty="0" smtClean="0"/>
              <a:t>Contribution of other actors and factors</a:t>
            </a:r>
          </a:p>
          <a:p>
            <a:pPr marL="457200" indent="-457200">
              <a:buClr>
                <a:schemeClr val="accent6">
                  <a:lumMod val="75000"/>
                </a:schemeClr>
              </a:buClr>
              <a:buFont typeface="Arial"/>
              <a:buChar char="•"/>
            </a:pPr>
            <a:r>
              <a:rPr lang="en-GB" dirty="0" smtClean="0"/>
              <a:t>History</a:t>
            </a:r>
          </a:p>
          <a:p>
            <a:pPr marL="457200" indent="-457200">
              <a:buClr>
                <a:schemeClr val="accent6">
                  <a:lumMod val="75000"/>
                </a:schemeClr>
              </a:buClr>
              <a:buFont typeface="Arial"/>
              <a:buChar char="•"/>
            </a:pPr>
            <a:r>
              <a:rPr lang="en-GB" dirty="0" smtClean="0"/>
              <a:t>Context</a:t>
            </a:r>
          </a:p>
          <a:p>
            <a:pPr marL="457200" indent="-457200">
              <a:buClr>
                <a:schemeClr val="accent6">
                  <a:lumMod val="75000"/>
                </a:schemeClr>
              </a:buClr>
              <a:buFont typeface="Arial"/>
              <a:buChar char="•"/>
            </a:pPr>
            <a:r>
              <a:rPr lang="en-GB" dirty="0" smtClean="0"/>
              <a:t>Evidence of impact on people’s lives</a:t>
            </a:r>
          </a:p>
          <a:p>
            <a:pPr marL="457200" indent="-457200">
              <a:buClr>
                <a:schemeClr val="accent6">
                  <a:lumMod val="75000"/>
                </a:schemeClr>
              </a:buClr>
              <a:buFont typeface="Arial"/>
              <a:buChar char="•"/>
            </a:pPr>
            <a:r>
              <a:rPr lang="en-GB" dirty="0" smtClean="0"/>
              <a:t>And so forth. </a:t>
            </a:r>
            <a:endParaRPr lang="en-GB" dirty="0"/>
          </a:p>
        </p:txBody>
      </p:sp>
      <p:sp>
        <p:nvSpPr>
          <p:cNvPr id="47107" name="Footer Placeholder 1"/>
          <p:cNvSpPr txBox="1">
            <a:spLocks noGrp="1"/>
          </p:cNvSpPr>
          <p:nvPr/>
        </p:nvSpPr>
        <p:spPr bwMode="auto">
          <a:xfrm>
            <a:off x="1162050" y="6243638"/>
            <a:ext cx="1905000" cy="457200"/>
          </a:xfrm>
          <a:prstGeom prst="rect">
            <a:avLst/>
          </a:prstGeom>
          <a:noFill/>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GB" sz="1400" smtClean="0">
              <a:ea typeface="ＭＳ Ｐゴシック" charset="0"/>
              <a:sym typeface="Arial" charset="0"/>
            </a:endParaRPr>
          </a:p>
          <a:p>
            <a:pPr>
              <a:defRPr/>
            </a:pPr>
            <a:endParaRPr lang="en-GB" sz="1400" smtClean="0">
              <a:ea typeface="ＭＳ Ｐゴシック" charset="0"/>
              <a:sym typeface="Arial" charset="0"/>
            </a:endParaRPr>
          </a:p>
        </p:txBody>
      </p:sp>
      <p:sp>
        <p:nvSpPr>
          <p:cNvPr id="2" name="Footer Placeholder 1"/>
          <p:cNvSpPr>
            <a:spLocks noGrp="1"/>
          </p:cNvSpPr>
          <p:nvPr>
            <p:ph type="ftr" sz="quarter" idx="11"/>
          </p:nvPr>
        </p:nvSpPr>
        <p:spPr/>
        <p:txBody>
          <a:bodyPr/>
          <a:lstStyle/>
          <a:p>
            <a:pPr>
              <a:defRPr/>
            </a:pPr>
            <a:r>
              <a:rPr lang="es-ES" smtClean="0"/>
              <a:t>Ricardo.Wilson-Grau@inter.nl.net</a:t>
            </a:r>
            <a:endParaRPr lang="es-ES"/>
          </a:p>
        </p:txBody>
      </p:sp>
    </p:spTree>
    <p:extLst>
      <p:ext uri="{BB962C8B-B14F-4D97-AF65-F5344CB8AC3E}">
        <p14:creationId xmlns:p14="http://schemas.microsoft.com/office/powerpoint/2010/main" val="146780676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1" dur="500"/>
                                        <p:tgtEl>
                                          <p:spTgt spid="44035">
                                            <p:txEl>
                                              <p:pRg st="1" end="1"/>
                                            </p:txEl>
                                          </p:spTgt>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animEffect transition="in" filter="checkerboard(across)">
                                      <p:cBhvr>
                                        <p:cTn id="15" dur="500"/>
                                        <p:tgtEl>
                                          <p:spTgt spid="44035">
                                            <p:txEl>
                                              <p:pRg st="2" end="2"/>
                                            </p:txEl>
                                          </p:spTgt>
                                        </p:tgtEl>
                                      </p:cBhvr>
                                    </p:animEffect>
                                  </p:childTnLst>
                                </p:cTn>
                              </p:par>
                            </p:childTnLst>
                          </p:cTn>
                        </p:par>
                        <p:par>
                          <p:cTn id="16" fill="hold" nodeType="afterGroup">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animEffect transition="in" filter="checkerboard(across)">
                                      <p:cBhvr>
                                        <p:cTn id="19" dur="500"/>
                                        <p:tgtEl>
                                          <p:spTgt spid="44035">
                                            <p:txEl>
                                              <p:pRg st="3" end="3"/>
                                            </p:txEl>
                                          </p:spTgt>
                                        </p:tgtEl>
                                      </p:cBhvr>
                                    </p:animEffect>
                                  </p:childTnLst>
                                </p:cTn>
                              </p:par>
                            </p:childTnLst>
                          </p:cTn>
                        </p:par>
                        <p:par>
                          <p:cTn id="20" fill="hold" nodeType="afterGroup">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44035">
                                            <p:txEl>
                                              <p:pRg st="4" end="4"/>
                                            </p:txEl>
                                          </p:spTgt>
                                        </p:tgtEl>
                                        <p:attrNameLst>
                                          <p:attrName>style.visibility</p:attrName>
                                        </p:attrNameLst>
                                      </p:cBhvr>
                                      <p:to>
                                        <p:strVal val="visible"/>
                                      </p:to>
                                    </p:set>
                                    <p:animEffect transition="in" filter="checkerboard(across)">
                                      <p:cBhvr>
                                        <p:cTn id="23" dur="500"/>
                                        <p:tgtEl>
                                          <p:spTgt spid="44035">
                                            <p:txEl>
                                              <p:pRg st="4" end="4"/>
                                            </p:txEl>
                                          </p:spTgt>
                                        </p:tgtEl>
                                      </p:cBhvr>
                                    </p:animEffect>
                                  </p:childTnLst>
                                </p:cTn>
                              </p:par>
                            </p:childTnLst>
                          </p:cTn>
                        </p:par>
                        <p:par>
                          <p:cTn id="24" fill="hold" nodeType="afterGroup">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44035">
                                            <p:txEl>
                                              <p:pRg st="5" end="5"/>
                                            </p:txEl>
                                          </p:spTgt>
                                        </p:tgtEl>
                                        <p:attrNameLst>
                                          <p:attrName>style.visibility</p:attrName>
                                        </p:attrNameLst>
                                      </p:cBhvr>
                                      <p:to>
                                        <p:strVal val="visible"/>
                                      </p:to>
                                    </p:set>
                                    <p:animEffect transition="in" filter="checkerboard(across)">
                                      <p:cBhvr>
                                        <p:cTn id="27" dur="500"/>
                                        <p:tgtEl>
                                          <p:spTgt spid="44035">
                                            <p:txEl>
                                              <p:pRg st="5" end="5"/>
                                            </p:txEl>
                                          </p:spTgt>
                                        </p:tgtEl>
                                      </p:cBhvr>
                                    </p:animEffect>
                                  </p:childTnLst>
                                </p:cTn>
                              </p:par>
                            </p:childTnLst>
                          </p:cTn>
                        </p:par>
                        <p:par>
                          <p:cTn id="28" fill="hold" nodeType="afterGroup">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44035">
                                            <p:txEl>
                                              <p:pRg st="6" end="6"/>
                                            </p:txEl>
                                          </p:spTgt>
                                        </p:tgtEl>
                                        <p:attrNameLst>
                                          <p:attrName>style.visibility</p:attrName>
                                        </p:attrNameLst>
                                      </p:cBhvr>
                                      <p:to>
                                        <p:strVal val="visible"/>
                                      </p:to>
                                    </p:set>
                                    <p:animEffect transition="in" filter="checkerboard(across)">
                                      <p:cBhvr>
                                        <p:cTn id="31" dur="500"/>
                                        <p:tgtEl>
                                          <p:spTgt spid="440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sz="2400" u="sng" dirty="0"/>
              <a:t>Change</a:t>
            </a:r>
            <a:r>
              <a:rPr lang="en-US" sz="2400" dirty="0"/>
              <a:t>: In 2009, the Palestinian Authority revitalizes an employment fund for qualified people living in Palestine. </a:t>
            </a:r>
          </a:p>
          <a:p>
            <a:r>
              <a:rPr lang="en-US" u="sng" dirty="0" smtClean="0"/>
              <a:t>Significance</a:t>
            </a:r>
            <a:r>
              <a:rPr lang="en-US" dirty="0" smtClean="0"/>
              <a:t>: Demonstration of how </a:t>
            </a:r>
            <a:r>
              <a:rPr lang="en-US" dirty="0"/>
              <a:t>mass citizen action can be combined with the engagement of political decision makers to lead to transformative changes in government policy and practice.</a:t>
            </a:r>
          </a:p>
        </p:txBody>
      </p:sp>
      <p:sp>
        <p:nvSpPr>
          <p:cNvPr id="4" name="Footer Placeholder 3"/>
          <p:cNvSpPr>
            <a:spLocks noGrp="1"/>
          </p:cNvSpPr>
          <p:nvPr>
            <p:ph type="ftr" sz="quarter" idx="11"/>
          </p:nvPr>
        </p:nvSpPr>
        <p:spPr/>
        <p:txBody>
          <a:bodyPr/>
          <a:lstStyle/>
          <a:p>
            <a:pPr>
              <a:defRPr/>
            </a:pPr>
            <a:r>
              <a:rPr lang="es-ES" smtClean="0"/>
              <a:t>Ricardo.Wilson-Grau@inter.nl.net</a:t>
            </a:r>
            <a:endParaRPr lang="es-ES"/>
          </a:p>
        </p:txBody>
      </p:sp>
    </p:spTree>
    <p:extLst>
      <p:ext uri="{BB962C8B-B14F-4D97-AF65-F5344CB8AC3E}">
        <p14:creationId xmlns:p14="http://schemas.microsoft.com/office/powerpoint/2010/main" val="23337303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p:cNvSpPr>
          <p:nvPr>
            <p:ph type="title"/>
          </p:nvPr>
        </p:nvSpPr>
        <p:spPr/>
        <p:txBody>
          <a:bodyPr/>
          <a:lstStyle/>
          <a:p>
            <a:r>
              <a:rPr lang="en-CA" smtClean="0"/>
              <a:t>Six steps of Outcome Harvesting</a:t>
            </a:r>
            <a:endParaRPr lang="en-CA" dirty="0"/>
          </a:p>
        </p:txBody>
      </p:sp>
      <p:sp>
        <p:nvSpPr>
          <p:cNvPr id="2" name="Footer Placeholder 1"/>
          <p:cNvSpPr>
            <a:spLocks noGrp="1"/>
          </p:cNvSpPr>
          <p:nvPr>
            <p:ph type="ftr" sz="quarter" idx="11"/>
          </p:nvPr>
        </p:nvSpPr>
        <p:spPr/>
        <p:txBody>
          <a:bodyPr/>
          <a:lstStyle/>
          <a:p>
            <a:r>
              <a:rPr lang="es-ES" smtClean="0"/>
              <a:t>Ricardo.Wilson-Grau@inter.nl.net</a:t>
            </a:r>
            <a:endParaRPr lang="es-ES"/>
          </a:p>
        </p:txBody>
      </p:sp>
      <p:sp>
        <p:nvSpPr>
          <p:cNvPr id="21507" name="Content Placeholder 9"/>
          <p:cNvSpPr>
            <a:spLocks noGrp="1"/>
          </p:cNvSpPr>
          <p:nvPr>
            <p:ph idx="4294967295"/>
          </p:nvPr>
        </p:nvSpPr>
        <p:spPr>
          <a:xfrm>
            <a:off x="0" y="1752600"/>
            <a:ext cx="4759325" cy="4114800"/>
          </a:xfrm>
        </p:spPr>
        <p:txBody>
          <a:bodyPr>
            <a:noAutofit/>
          </a:bodyPr>
          <a:lstStyle/>
          <a:p>
            <a:pPr>
              <a:spcBef>
                <a:spcPts val="600"/>
              </a:spcBef>
              <a:spcAft>
                <a:spcPts val="600"/>
              </a:spcAft>
            </a:pPr>
            <a:r>
              <a:rPr lang="en-GB" sz="2800" dirty="0" smtClean="0"/>
              <a:t>Six steps</a:t>
            </a:r>
            <a:r>
              <a:rPr lang="en-GB" sz="2800" dirty="0"/>
              <a:t>:</a:t>
            </a:r>
            <a:endParaRPr lang="en-GB" sz="2800" dirty="0" smtClean="0"/>
          </a:p>
          <a:p>
            <a:pPr marL="457200" indent="-457200">
              <a:spcBef>
                <a:spcPts val="600"/>
              </a:spcBef>
              <a:spcAft>
                <a:spcPts val="600"/>
              </a:spcAft>
              <a:buFont typeface="Wingdings" charset="0"/>
              <a:buAutoNum type="arabicPeriod"/>
            </a:pPr>
            <a:r>
              <a:rPr lang="en-GB" sz="2800" dirty="0" smtClean="0"/>
              <a:t>Design </a:t>
            </a:r>
            <a:r>
              <a:rPr lang="en-GB" sz="2800" dirty="0"/>
              <a:t>the harvest</a:t>
            </a:r>
          </a:p>
          <a:p>
            <a:pPr marL="457200" indent="-457200">
              <a:spcBef>
                <a:spcPts val="600"/>
              </a:spcBef>
              <a:spcAft>
                <a:spcPts val="600"/>
              </a:spcAft>
              <a:buFont typeface="Wingdings" charset="0"/>
              <a:buAutoNum type="arabicPeriod"/>
            </a:pPr>
            <a:r>
              <a:rPr lang="en-GB" sz="2800" dirty="0"/>
              <a:t>Review documentation and draft outcomes</a:t>
            </a:r>
          </a:p>
          <a:p>
            <a:pPr marL="457200" indent="-457200">
              <a:spcBef>
                <a:spcPts val="600"/>
              </a:spcBef>
              <a:spcAft>
                <a:spcPts val="600"/>
              </a:spcAft>
              <a:buFont typeface="Wingdings" charset="0"/>
              <a:buAutoNum type="arabicPeriod"/>
            </a:pPr>
            <a:r>
              <a:rPr lang="en-GB" sz="2800" dirty="0"/>
              <a:t>Engage with informants</a:t>
            </a:r>
          </a:p>
          <a:p>
            <a:pPr marL="457200" indent="-457200">
              <a:spcBef>
                <a:spcPts val="600"/>
              </a:spcBef>
              <a:spcAft>
                <a:spcPts val="600"/>
              </a:spcAft>
              <a:buFont typeface="Wingdings" charset="0"/>
              <a:buAutoNum type="arabicPeriod"/>
            </a:pPr>
            <a:r>
              <a:rPr lang="en-GB" sz="2800" dirty="0"/>
              <a:t>Substantiate </a:t>
            </a:r>
          </a:p>
          <a:p>
            <a:pPr marL="457200" indent="-457200">
              <a:spcBef>
                <a:spcPts val="600"/>
              </a:spcBef>
              <a:spcAft>
                <a:spcPts val="600"/>
              </a:spcAft>
              <a:buFont typeface="Wingdings" charset="0"/>
              <a:buAutoNum type="arabicPeriod"/>
            </a:pPr>
            <a:r>
              <a:rPr lang="en-GB" sz="2800" dirty="0"/>
              <a:t>Analyse, interpret</a:t>
            </a:r>
          </a:p>
          <a:p>
            <a:pPr marL="457200" indent="-457200">
              <a:spcBef>
                <a:spcPts val="600"/>
              </a:spcBef>
              <a:spcAft>
                <a:spcPts val="600"/>
              </a:spcAft>
              <a:buFont typeface="Wingdings" charset="0"/>
              <a:buAutoNum type="arabicPeriod"/>
            </a:pPr>
            <a:r>
              <a:rPr lang="en-GB" sz="2800" dirty="0"/>
              <a:t>Support use of findings</a:t>
            </a:r>
          </a:p>
          <a:p>
            <a:pPr marL="457200" indent="-457200">
              <a:spcBef>
                <a:spcPts val="600"/>
              </a:spcBef>
              <a:spcAft>
                <a:spcPts val="600"/>
              </a:spcAft>
              <a:buFont typeface="Wingdings" charset="0"/>
              <a:buAutoNum type="arabicPeriod"/>
            </a:pPr>
            <a:endParaRPr lang="en-GB" sz="2800" dirty="0"/>
          </a:p>
          <a:p>
            <a:pPr marL="457200" indent="-457200">
              <a:spcBef>
                <a:spcPts val="600"/>
              </a:spcBef>
              <a:spcAft>
                <a:spcPts val="600"/>
              </a:spcAft>
              <a:buFont typeface="Wingdings" charset="0"/>
              <a:buAutoNum type="arabicPeriod"/>
            </a:pPr>
            <a:endParaRPr lang="en-GB" sz="2800" dirty="0"/>
          </a:p>
          <a:p>
            <a:pPr marL="457200" indent="-457200">
              <a:spcBef>
                <a:spcPts val="600"/>
              </a:spcBef>
              <a:spcAft>
                <a:spcPts val="600"/>
              </a:spcAft>
              <a:buFont typeface="Wingdings" charset="0"/>
              <a:buAutoNum type="arabicPeriod"/>
            </a:pPr>
            <a:endParaRPr lang="en-GB" sz="2800" dirty="0"/>
          </a:p>
          <a:p>
            <a:pPr marL="457200" indent="-457200">
              <a:spcBef>
                <a:spcPts val="600"/>
              </a:spcBef>
              <a:spcAft>
                <a:spcPts val="600"/>
              </a:spcAft>
            </a:pPr>
            <a:endParaRPr lang="en-GB" sz="2800" dirty="0"/>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606550"/>
            <a:ext cx="3143250" cy="49187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552733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checkerboard(across)">
                                      <p:cBhvr>
                                        <p:cTn id="7" dur="500"/>
                                        <p:tgtEl>
                                          <p:spTgt spid="21507">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animEffect transition="in" filter="checkerboard(across)">
                                      <p:cBhvr>
                                        <p:cTn id="11" dur="500"/>
                                        <p:tgtEl>
                                          <p:spTgt spid="21507">
                                            <p:txEl>
                                              <p:pRg st="1" end="1"/>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animEffect transition="in" filter="checkerboard(across)">
                                      <p:cBhvr>
                                        <p:cTn id="15" dur="500"/>
                                        <p:tgtEl>
                                          <p:spTgt spid="21507">
                                            <p:txEl>
                                              <p:pRg st="2" end="2"/>
                                            </p:txEl>
                                          </p:spTgt>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animEffect transition="in" filter="checkerboard(across)">
                                      <p:cBhvr>
                                        <p:cTn id="19" dur="500"/>
                                        <p:tgtEl>
                                          <p:spTgt spid="21507">
                                            <p:txEl>
                                              <p:pRg st="3" end="3"/>
                                            </p:txEl>
                                          </p:spTgt>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animEffect transition="in" filter="checkerboard(across)">
                                      <p:cBhvr>
                                        <p:cTn id="23" dur="500"/>
                                        <p:tgtEl>
                                          <p:spTgt spid="21507">
                                            <p:txEl>
                                              <p:pRg st="4" end="4"/>
                                            </p:txEl>
                                          </p:spTgt>
                                        </p:tgtEl>
                                      </p:cBhvr>
                                    </p:animEffect>
                                  </p:childTnLst>
                                </p:cTn>
                              </p:par>
                            </p:childTnLst>
                          </p:cTn>
                        </p:par>
                        <p:par>
                          <p:cTn id="24" fill="hold">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21507">
                                            <p:txEl>
                                              <p:pRg st="5" end="5"/>
                                            </p:txEl>
                                          </p:spTgt>
                                        </p:tgtEl>
                                        <p:attrNameLst>
                                          <p:attrName>style.visibility</p:attrName>
                                        </p:attrNameLst>
                                      </p:cBhvr>
                                      <p:to>
                                        <p:strVal val="visible"/>
                                      </p:to>
                                    </p:set>
                                    <p:animEffect transition="in" filter="checkerboard(across)">
                                      <p:cBhvr>
                                        <p:cTn id="27" dur="500"/>
                                        <p:tgtEl>
                                          <p:spTgt spid="21507">
                                            <p:txEl>
                                              <p:pRg st="5" end="5"/>
                                            </p:txEl>
                                          </p:spTgt>
                                        </p:tgtEl>
                                      </p:cBhvr>
                                    </p:animEffect>
                                  </p:childTnLst>
                                </p:cTn>
                              </p:par>
                            </p:childTnLst>
                          </p:cTn>
                        </p:par>
                        <p:par>
                          <p:cTn id="28" fill="hold">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21507">
                                            <p:txEl>
                                              <p:pRg st="6" end="6"/>
                                            </p:txEl>
                                          </p:spTgt>
                                        </p:tgtEl>
                                        <p:attrNameLst>
                                          <p:attrName>style.visibility</p:attrName>
                                        </p:attrNameLst>
                                      </p:cBhvr>
                                      <p:to>
                                        <p:strVal val="visible"/>
                                      </p:to>
                                    </p:set>
                                    <p:animEffect transition="in" filter="checkerboard(across)">
                                      <p:cBhvr>
                                        <p:cTn id="31" dur="500"/>
                                        <p:tgtEl>
                                          <p:spTgt spid="215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8313" y="548680"/>
            <a:ext cx="8229600" cy="854968"/>
          </a:xfrm>
        </p:spPr>
        <p:txBody>
          <a:bodyPr/>
          <a:lstStyle/>
          <a:p>
            <a:pPr algn="l"/>
            <a:r>
              <a:rPr lang="en-GB" sz="2800" dirty="0" smtClean="0"/>
              <a:t>1. Design the harvest, focusing on usefulness</a:t>
            </a:r>
            <a:endParaRPr lang="en-US" dirty="0"/>
          </a:p>
        </p:txBody>
      </p:sp>
      <p:sp>
        <p:nvSpPr>
          <p:cNvPr id="2" name="Footer Placeholder 1"/>
          <p:cNvSpPr>
            <a:spLocks noGrp="1"/>
          </p:cNvSpPr>
          <p:nvPr>
            <p:ph type="ftr" sz="quarter" idx="11"/>
          </p:nvPr>
        </p:nvSpPr>
        <p:spPr/>
        <p:txBody>
          <a:bodyPr/>
          <a:lstStyle/>
          <a:p>
            <a:r>
              <a:rPr lang="es-ES" smtClean="0"/>
              <a:t>Ricardo.Wilson-Grau@inter.nl.net</a:t>
            </a:r>
            <a:endParaRPr lang="es-ES"/>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6013" y="2277046"/>
            <a:ext cx="2944812" cy="432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9"/>
          <p:cNvSpPr txBox="1">
            <a:spLocks/>
          </p:cNvSpPr>
          <p:nvPr/>
        </p:nvSpPr>
        <p:spPr bwMode="auto">
          <a:xfrm>
            <a:off x="539553" y="1628800"/>
            <a:ext cx="7859017" cy="64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Font typeface="Arial" pitchFamily="34" charset="0"/>
              <a:defRPr sz="2400" kern="1200">
                <a:solidFill>
                  <a:srgbClr val="00B05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B05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B05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B05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B05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Wingdings" charset="0"/>
              <a:buAutoNum type="arabicPeriod"/>
            </a:pPr>
            <a:endParaRPr lang="en-GB" sz="3200" dirty="0" smtClean="0">
              <a:solidFill>
                <a:srgbClr val="00AB00"/>
              </a:solidFill>
            </a:endParaRPr>
          </a:p>
          <a:p>
            <a:pPr marL="457200" indent="-457200"/>
            <a:endParaRPr lang="en-GB" sz="3200" dirty="0">
              <a:solidFill>
                <a:srgbClr val="00AB00"/>
              </a:solidFill>
            </a:endParaRPr>
          </a:p>
        </p:txBody>
      </p:sp>
      <p:sp>
        <p:nvSpPr>
          <p:cNvPr id="12" name="Rectangle 3"/>
          <p:cNvSpPr txBox="1">
            <a:spLocks noChangeArrowheads="1"/>
          </p:cNvSpPr>
          <p:nvPr/>
        </p:nvSpPr>
        <p:spPr bwMode="auto">
          <a:xfrm>
            <a:off x="251520" y="1844824"/>
            <a:ext cx="59150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20000"/>
              </a:spcBef>
              <a:spcAft>
                <a:spcPct val="0"/>
              </a:spcAft>
              <a:buClr>
                <a:schemeClr val="folHlink"/>
              </a:buClr>
              <a:buSzPct val="60000"/>
              <a:buFont typeface="Wingdings" charset="0"/>
              <a:defRPr sz="28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mn-ea"/>
                <a:cs typeface="ＭＳ Ｐゴシック" charset="0"/>
              </a:defRPr>
            </a:lvl2pPr>
            <a:lvl3pPr marL="1143000" indent="-228600"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mn-ea"/>
                <a:cs typeface="ＭＳ Ｐゴシック" charset="0"/>
              </a:defRPr>
            </a:lvl3pPr>
            <a:lvl4pPr marL="1600200" indent="-228600"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mn-ea"/>
                <a:cs typeface="ＭＳ Ｐゴシック" charset="0"/>
              </a:defRPr>
            </a:lvl4pPr>
            <a:lvl5pPr marL="2057400" indent="-228600"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mn-ea"/>
                <a:cs typeface="ＭＳ Ｐゴシック" charset="0"/>
              </a:defRPr>
            </a:lvl5pPr>
            <a:lvl6pPr marL="25146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9pPr>
          </a:lstStyle>
          <a:p>
            <a:pPr algn="ctr">
              <a:spcBef>
                <a:spcPts val="600"/>
              </a:spcBef>
              <a:spcAft>
                <a:spcPts val="600"/>
              </a:spcAft>
            </a:pPr>
            <a:r>
              <a:rPr lang="en-GB" sz="2400" b="1" dirty="0" smtClean="0">
                <a:solidFill>
                  <a:schemeClr val="accent5">
                    <a:lumMod val="75000"/>
                  </a:schemeClr>
                </a:solidFill>
              </a:rPr>
              <a:t>Primary intended users </a:t>
            </a:r>
          </a:p>
          <a:p>
            <a:pPr algn="ctr">
              <a:spcBef>
                <a:spcPts val="600"/>
              </a:spcBef>
              <a:spcAft>
                <a:spcPts val="600"/>
              </a:spcAft>
            </a:pPr>
            <a:endParaRPr lang="en-GB" sz="2400" b="1" dirty="0" smtClean="0">
              <a:solidFill>
                <a:schemeClr val="accent5">
                  <a:lumMod val="75000"/>
                </a:schemeClr>
              </a:solidFill>
            </a:endParaRPr>
          </a:p>
          <a:p>
            <a:pPr algn="ctr">
              <a:spcBef>
                <a:spcPts val="600"/>
              </a:spcBef>
              <a:spcAft>
                <a:spcPts val="600"/>
              </a:spcAft>
            </a:pPr>
            <a:r>
              <a:rPr lang="en-GB" sz="2400" b="1" dirty="0" smtClean="0">
                <a:solidFill>
                  <a:schemeClr val="accent5">
                    <a:lumMod val="75000"/>
                  </a:schemeClr>
                </a:solidFill>
              </a:rPr>
              <a:t>Principal intended uses </a:t>
            </a:r>
          </a:p>
          <a:p>
            <a:pPr algn="ctr">
              <a:spcBef>
                <a:spcPts val="600"/>
              </a:spcBef>
              <a:spcAft>
                <a:spcPts val="600"/>
              </a:spcAft>
            </a:pPr>
            <a:endParaRPr lang="en-GB" sz="2400" b="1" dirty="0" smtClean="0">
              <a:solidFill>
                <a:schemeClr val="accent5">
                  <a:lumMod val="75000"/>
                </a:schemeClr>
              </a:solidFill>
            </a:endParaRPr>
          </a:p>
          <a:p>
            <a:pPr algn="ctr">
              <a:spcBef>
                <a:spcPts val="600"/>
              </a:spcBef>
              <a:spcAft>
                <a:spcPts val="600"/>
              </a:spcAft>
            </a:pPr>
            <a:r>
              <a:rPr lang="en-GB" sz="2400" b="1" dirty="0" smtClean="0">
                <a:solidFill>
                  <a:schemeClr val="accent5">
                    <a:lumMod val="75000"/>
                  </a:schemeClr>
                </a:solidFill>
              </a:rPr>
              <a:t>Useful </a:t>
            </a:r>
            <a:r>
              <a:rPr lang="en-GB" sz="2400" b="1" dirty="0" smtClean="0">
                <a:solidFill>
                  <a:schemeClr val="accent5">
                    <a:lumMod val="75000"/>
                  </a:schemeClr>
                </a:solidFill>
                <a:latin typeface="Chalkduster"/>
                <a:cs typeface="Chalkduster"/>
              </a:rPr>
              <a:t>Outcome Harvesting</a:t>
            </a:r>
            <a:r>
              <a:rPr lang="en-GB" sz="2400" b="1" dirty="0" smtClean="0">
                <a:solidFill>
                  <a:schemeClr val="accent5">
                    <a:lumMod val="75000"/>
                  </a:schemeClr>
                </a:solidFill>
              </a:rPr>
              <a:t> questions</a:t>
            </a:r>
          </a:p>
          <a:p>
            <a:pPr algn="ctr">
              <a:spcBef>
                <a:spcPts val="600"/>
              </a:spcBef>
              <a:spcAft>
                <a:spcPts val="600"/>
              </a:spcAft>
            </a:pPr>
            <a:endParaRPr lang="en-GB" sz="2400" b="1" dirty="0">
              <a:solidFill>
                <a:schemeClr val="accent5">
                  <a:lumMod val="75000"/>
                </a:schemeClr>
              </a:solidFill>
            </a:endParaRPr>
          </a:p>
          <a:p>
            <a:pPr algn="ctr">
              <a:spcBef>
                <a:spcPts val="600"/>
              </a:spcBef>
              <a:spcAft>
                <a:spcPts val="600"/>
              </a:spcAft>
            </a:pPr>
            <a:r>
              <a:rPr lang="en-GB" sz="2400" b="1" dirty="0" smtClean="0">
                <a:solidFill>
                  <a:schemeClr val="accent5">
                    <a:lumMod val="75000"/>
                  </a:schemeClr>
                </a:solidFill>
              </a:rPr>
              <a:t>Credible data</a:t>
            </a:r>
            <a:endParaRPr lang="en-GB" sz="2400" b="1" dirty="0">
              <a:solidFill>
                <a:schemeClr val="accent5">
                  <a:lumMod val="75000"/>
                </a:schemeClr>
              </a:solidFill>
            </a:endParaRPr>
          </a:p>
        </p:txBody>
      </p:sp>
      <p:sp>
        <p:nvSpPr>
          <p:cNvPr id="13" name="Plus 12"/>
          <p:cNvSpPr/>
          <p:nvPr/>
        </p:nvSpPr>
        <p:spPr>
          <a:xfrm>
            <a:off x="2957413" y="2348682"/>
            <a:ext cx="503238" cy="576262"/>
          </a:xfrm>
          <a:prstGeom prst="mathPl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20000"/>
              </a:spcAft>
              <a:buClr>
                <a:schemeClr val="tx2"/>
              </a:buClr>
              <a:buSzPct val="100000"/>
              <a:buFont typeface="Lucida Grande" charset="0"/>
              <a:buChar char="✓"/>
              <a:defRPr/>
            </a:pPr>
            <a:endParaRPr lang="en-GB" sz="2400">
              <a:solidFill>
                <a:schemeClr val="accent5">
                  <a:lumMod val="75000"/>
                </a:schemeClr>
              </a:solidFill>
              <a:sym typeface="Arial" charset="0"/>
            </a:endParaRPr>
          </a:p>
        </p:txBody>
      </p:sp>
      <p:sp>
        <p:nvSpPr>
          <p:cNvPr id="14" name="Down Arrow 13"/>
          <p:cNvSpPr/>
          <p:nvPr/>
        </p:nvSpPr>
        <p:spPr>
          <a:xfrm>
            <a:off x="2993132" y="3428802"/>
            <a:ext cx="431800" cy="576262"/>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20000"/>
              </a:spcAft>
              <a:buClr>
                <a:schemeClr val="tx2"/>
              </a:buClr>
              <a:buSzPct val="100000"/>
              <a:buFont typeface="Lucida Grande" charset="0"/>
              <a:buChar char="✓"/>
              <a:defRPr/>
            </a:pPr>
            <a:endParaRPr lang="en-GB" sz="2400">
              <a:solidFill>
                <a:schemeClr val="accent5">
                  <a:lumMod val="75000"/>
                </a:schemeClr>
              </a:solidFill>
              <a:sym typeface="Arial" charset="0"/>
            </a:endParaRPr>
          </a:p>
        </p:txBody>
      </p:sp>
      <p:sp>
        <p:nvSpPr>
          <p:cNvPr id="15" name="Down Arrow 14"/>
          <p:cNvSpPr/>
          <p:nvPr/>
        </p:nvSpPr>
        <p:spPr>
          <a:xfrm>
            <a:off x="2971800" y="4797152"/>
            <a:ext cx="431800" cy="576262"/>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20000"/>
              </a:spcAft>
              <a:buClr>
                <a:schemeClr val="tx2"/>
              </a:buClr>
              <a:buSzPct val="100000"/>
              <a:buFont typeface="Lucida Grande" charset="0"/>
              <a:buChar char="✓"/>
              <a:defRPr/>
            </a:pPr>
            <a:endParaRPr lang="en-GB" sz="2400">
              <a:solidFill>
                <a:schemeClr val="accent5">
                  <a:lumMod val="75000"/>
                </a:schemeClr>
              </a:solidFill>
              <a:sym typeface="Arial" charset="0"/>
            </a:endParaRPr>
          </a:p>
        </p:txBody>
      </p:sp>
      <p:sp>
        <p:nvSpPr>
          <p:cNvPr id="11" name="Freeform 6"/>
          <p:cNvSpPr>
            <a:spLocks noChangeAspect="1"/>
          </p:cNvSpPr>
          <p:nvPr/>
        </p:nvSpPr>
        <p:spPr bwMode="auto">
          <a:xfrm rot="10800000">
            <a:off x="4462206" y="4653136"/>
            <a:ext cx="1047786" cy="945655"/>
          </a:xfrm>
          <a:custGeom>
            <a:avLst/>
            <a:gdLst>
              <a:gd name="T0" fmla="*/ 2147483647 w 359"/>
              <a:gd name="T1" fmla="*/ 2147483647 h 324"/>
              <a:gd name="T2" fmla="*/ 2147483647 w 359"/>
              <a:gd name="T3" fmla="*/ 2147483647 h 324"/>
              <a:gd name="T4" fmla="*/ 2147483647 w 359"/>
              <a:gd name="T5" fmla="*/ 0 h 324"/>
              <a:gd name="T6" fmla="*/ 2147483647 w 359"/>
              <a:gd name="T7" fmla="*/ 0 h 324"/>
              <a:gd name="T8" fmla="*/ 2147483647 w 359"/>
              <a:gd name="T9" fmla="*/ 2147483647 h 324"/>
              <a:gd name="T10" fmla="*/ 2147483647 w 359"/>
              <a:gd name="T11" fmla="*/ 2147483647 h 324"/>
              <a:gd name="T12" fmla="*/ 2147483647 w 359"/>
              <a:gd name="T13" fmla="*/ 2147483647 h 324"/>
              <a:gd name="T14" fmla="*/ 2147483647 w 359"/>
              <a:gd name="T15" fmla="*/ 2147483647 h 324"/>
              <a:gd name="T16" fmla="*/ 2147483647 w 359"/>
              <a:gd name="T17" fmla="*/ 2147483647 h 324"/>
              <a:gd name="T18" fmla="*/ 2147483647 w 359"/>
              <a:gd name="T19" fmla="*/ 2147483647 h 324"/>
              <a:gd name="T20" fmla="*/ 2147483647 w 359"/>
              <a:gd name="T21" fmla="*/ 2147483647 h 324"/>
              <a:gd name="T22" fmla="*/ 2147483647 w 359"/>
              <a:gd name="T23" fmla="*/ 2147483647 h 324"/>
              <a:gd name="T24" fmla="*/ 2147483647 w 359"/>
              <a:gd name="T25" fmla="*/ 2147483647 h 324"/>
              <a:gd name="T26" fmla="*/ 2147483647 w 359"/>
              <a:gd name="T27" fmla="*/ 2147483647 h 324"/>
              <a:gd name="T28" fmla="*/ 2147483647 w 359"/>
              <a:gd name="T29" fmla="*/ 2147483647 h 324"/>
              <a:gd name="T30" fmla="*/ 2147483647 w 359"/>
              <a:gd name="T31" fmla="*/ 2147483647 h 324"/>
              <a:gd name="T32" fmla="*/ 2147483647 w 359"/>
              <a:gd name="T33" fmla="*/ 2147483647 h 324"/>
              <a:gd name="T34" fmla="*/ 0 w 359"/>
              <a:gd name="T35" fmla="*/ 2147483647 h 324"/>
              <a:gd name="T36" fmla="*/ 2147483647 w 359"/>
              <a:gd name="T37" fmla="*/ 2147483647 h 324"/>
              <a:gd name="T38" fmla="*/ 2147483647 w 359"/>
              <a:gd name="T39" fmla="*/ 2147483647 h 324"/>
              <a:gd name="T40" fmla="*/ 2147483647 w 359"/>
              <a:gd name="T41" fmla="*/ 2147483647 h 324"/>
              <a:gd name="T42" fmla="*/ 2147483647 w 359"/>
              <a:gd name="T43" fmla="*/ 2147483647 h 324"/>
              <a:gd name="T44" fmla="*/ 2147483647 w 359"/>
              <a:gd name="T45" fmla="*/ 2147483647 h 324"/>
              <a:gd name="T46" fmla="*/ 2147483647 w 359"/>
              <a:gd name="T47" fmla="*/ 2147483647 h 324"/>
              <a:gd name="T48" fmla="*/ 2147483647 w 359"/>
              <a:gd name="T49" fmla="*/ 2147483647 h 324"/>
              <a:gd name="T50" fmla="*/ 2147483647 w 359"/>
              <a:gd name="T51" fmla="*/ 2147483647 h 324"/>
              <a:gd name="T52" fmla="*/ 2147483647 w 359"/>
              <a:gd name="T53" fmla="*/ 2147483647 h 324"/>
              <a:gd name="T54" fmla="*/ 2147483647 w 359"/>
              <a:gd name="T55" fmla="*/ 2147483647 h 324"/>
              <a:gd name="T56" fmla="*/ 2147483647 w 359"/>
              <a:gd name="T57" fmla="*/ 2147483647 h 324"/>
              <a:gd name="T58" fmla="*/ 2147483647 w 359"/>
              <a:gd name="T59" fmla="*/ 2147483647 h 324"/>
              <a:gd name="T60" fmla="*/ 2147483647 w 359"/>
              <a:gd name="T61" fmla="*/ 2147483647 h 324"/>
              <a:gd name="T62" fmla="*/ 2147483647 w 359"/>
              <a:gd name="T63" fmla="*/ 2147483647 h 324"/>
              <a:gd name="T64" fmla="*/ 2147483647 w 359"/>
              <a:gd name="T65" fmla="*/ 2147483647 h 324"/>
              <a:gd name="T66" fmla="*/ 2147483647 w 359"/>
              <a:gd name="T67" fmla="*/ 2147483647 h 324"/>
              <a:gd name="T68" fmla="*/ 2147483647 w 359"/>
              <a:gd name="T69" fmla="*/ 2147483647 h 324"/>
              <a:gd name="T70" fmla="*/ 2147483647 w 359"/>
              <a:gd name="T71" fmla="*/ 2147483647 h 324"/>
              <a:gd name="T72" fmla="*/ 2147483647 w 359"/>
              <a:gd name="T73" fmla="*/ 2147483647 h 324"/>
              <a:gd name="T74" fmla="*/ 2147483647 w 359"/>
              <a:gd name="T75" fmla="*/ 2147483647 h 324"/>
              <a:gd name="T76" fmla="*/ 2147483647 w 359"/>
              <a:gd name="T77" fmla="*/ 2147483647 h 324"/>
              <a:gd name="T78" fmla="*/ 2147483647 w 359"/>
              <a:gd name="T79" fmla="*/ 2147483647 h 324"/>
              <a:gd name="T80" fmla="*/ 2147483647 w 359"/>
              <a:gd name="T81" fmla="*/ 2147483647 h 3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59" h="324">
                <a:moveTo>
                  <a:pt x="359" y="8"/>
                </a:moveTo>
                <a:lnTo>
                  <a:pt x="338" y="2"/>
                </a:lnTo>
                <a:lnTo>
                  <a:pt x="315" y="0"/>
                </a:lnTo>
                <a:lnTo>
                  <a:pt x="299" y="0"/>
                </a:lnTo>
                <a:lnTo>
                  <a:pt x="278" y="2"/>
                </a:lnTo>
                <a:lnTo>
                  <a:pt x="257" y="6"/>
                </a:lnTo>
                <a:lnTo>
                  <a:pt x="232" y="11"/>
                </a:lnTo>
                <a:lnTo>
                  <a:pt x="221" y="17"/>
                </a:lnTo>
                <a:lnTo>
                  <a:pt x="201" y="25"/>
                </a:lnTo>
                <a:lnTo>
                  <a:pt x="178" y="38"/>
                </a:lnTo>
                <a:lnTo>
                  <a:pt x="165" y="48"/>
                </a:lnTo>
                <a:lnTo>
                  <a:pt x="146" y="63"/>
                </a:lnTo>
                <a:lnTo>
                  <a:pt x="125" y="82"/>
                </a:lnTo>
                <a:lnTo>
                  <a:pt x="102" y="105"/>
                </a:lnTo>
                <a:lnTo>
                  <a:pt x="79" y="134"/>
                </a:lnTo>
                <a:lnTo>
                  <a:pt x="65" y="157"/>
                </a:lnTo>
                <a:lnTo>
                  <a:pt x="58" y="174"/>
                </a:lnTo>
                <a:lnTo>
                  <a:pt x="0" y="155"/>
                </a:lnTo>
                <a:lnTo>
                  <a:pt x="73" y="324"/>
                </a:lnTo>
                <a:lnTo>
                  <a:pt x="236" y="236"/>
                </a:lnTo>
                <a:lnTo>
                  <a:pt x="169" y="213"/>
                </a:lnTo>
                <a:lnTo>
                  <a:pt x="173" y="201"/>
                </a:lnTo>
                <a:lnTo>
                  <a:pt x="178" y="184"/>
                </a:lnTo>
                <a:lnTo>
                  <a:pt x="190" y="165"/>
                </a:lnTo>
                <a:lnTo>
                  <a:pt x="199" y="149"/>
                </a:lnTo>
                <a:lnTo>
                  <a:pt x="209" y="134"/>
                </a:lnTo>
                <a:lnTo>
                  <a:pt x="219" y="117"/>
                </a:lnTo>
                <a:lnTo>
                  <a:pt x="228" y="103"/>
                </a:lnTo>
                <a:lnTo>
                  <a:pt x="238" y="92"/>
                </a:lnTo>
                <a:lnTo>
                  <a:pt x="253" y="77"/>
                </a:lnTo>
                <a:lnTo>
                  <a:pt x="263" y="67"/>
                </a:lnTo>
                <a:lnTo>
                  <a:pt x="280" y="52"/>
                </a:lnTo>
                <a:lnTo>
                  <a:pt x="288" y="44"/>
                </a:lnTo>
                <a:lnTo>
                  <a:pt x="299" y="36"/>
                </a:lnTo>
                <a:lnTo>
                  <a:pt x="315" y="27"/>
                </a:lnTo>
                <a:lnTo>
                  <a:pt x="326" y="21"/>
                </a:lnTo>
                <a:lnTo>
                  <a:pt x="336" y="15"/>
                </a:lnTo>
                <a:lnTo>
                  <a:pt x="347" y="11"/>
                </a:lnTo>
                <a:lnTo>
                  <a:pt x="355" y="9"/>
                </a:lnTo>
                <a:lnTo>
                  <a:pt x="359" y="8"/>
                </a:lnTo>
                <a:close/>
              </a:path>
            </a:pathLst>
          </a:custGeom>
          <a:solidFill>
            <a:srgbClr val="00AB00"/>
          </a:solidFill>
          <a:ln w="9525">
            <a:noFill/>
            <a:prstDash val="solid"/>
            <a:round/>
            <a:headEnd/>
            <a:tailEnd/>
          </a:ln>
        </p:spPr>
        <p:txBody>
          <a:bodyPr/>
          <a:lstStyle/>
          <a:p>
            <a:endParaRPr lang="en-US" dirty="0"/>
          </a:p>
        </p:txBody>
      </p:sp>
      <p:sp>
        <p:nvSpPr>
          <p:cNvPr id="16" name="Freeform 6"/>
          <p:cNvSpPr>
            <a:spLocks noChangeAspect="1"/>
          </p:cNvSpPr>
          <p:nvPr/>
        </p:nvSpPr>
        <p:spPr bwMode="auto">
          <a:xfrm rot="7027899">
            <a:off x="4851835" y="3061979"/>
            <a:ext cx="1047786" cy="945655"/>
          </a:xfrm>
          <a:custGeom>
            <a:avLst/>
            <a:gdLst>
              <a:gd name="T0" fmla="*/ 2147483647 w 359"/>
              <a:gd name="T1" fmla="*/ 2147483647 h 324"/>
              <a:gd name="T2" fmla="*/ 2147483647 w 359"/>
              <a:gd name="T3" fmla="*/ 2147483647 h 324"/>
              <a:gd name="T4" fmla="*/ 2147483647 w 359"/>
              <a:gd name="T5" fmla="*/ 0 h 324"/>
              <a:gd name="T6" fmla="*/ 2147483647 w 359"/>
              <a:gd name="T7" fmla="*/ 0 h 324"/>
              <a:gd name="T8" fmla="*/ 2147483647 w 359"/>
              <a:gd name="T9" fmla="*/ 2147483647 h 324"/>
              <a:gd name="T10" fmla="*/ 2147483647 w 359"/>
              <a:gd name="T11" fmla="*/ 2147483647 h 324"/>
              <a:gd name="T12" fmla="*/ 2147483647 w 359"/>
              <a:gd name="T13" fmla="*/ 2147483647 h 324"/>
              <a:gd name="T14" fmla="*/ 2147483647 w 359"/>
              <a:gd name="T15" fmla="*/ 2147483647 h 324"/>
              <a:gd name="T16" fmla="*/ 2147483647 w 359"/>
              <a:gd name="T17" fmla="*/ 2147483647 h 324"/>
              <a:gd name="T18" fmla="*/ 2147483647 w 359"/>
              <a:gd name="T19" fmla="*/ 2147483647 h 324"/>
              <a:gd name="T20" fmla="*/ 2147483647 w 359"/>
              <a:gd name="T21" fmla="*/ 2147483647 h 324"/>
              <a:gd name="T22" fmla="*/ 2147483647 w 359"/>
              <a:gd name="T23" fmla="*/ 2147483647 h 324"/>
              <a:gd name="T24" fmla="*/ 2147483647 w 359"/>
              <a:gd name="T25" fmla="*/ 2147483647 h 324"/>
              <a:gd name="T26" fmla="*/ 2147483647 w 359"/>
              <a:gd name="T27" fmla="*/ 2147483647 h 324"/>
              <a:gd name="T28" fmla="*/ 2147483647 w 359"/>
              <a:gd name="T29" fmla="*/ 2147483647 h 324"/>
              <a:gd name="T30" fmla="*/ 2147483647 w 359"/>
              <a:gd name="T31" fmla="*/ 2147483647 h 324"/>
              <a:gd name="T32" fmla="*/ 2147483647 w 359"/>
              <a:gd name="T33" fmla="*/ 2147483647 h 324"/>
              <a:gd name="T34" fmla="*/ 0 w 359"/>
              <a:gd name="T35" fmla="*/ 2147483647 h 324"/>
              <a:gd name="T36" fmla="*/ 2147483647 w 359"/>
              <a:gd name="T37" fmla="*/ 2147483647 h 324"/>
              <a:gd name="T38" fmla="*/ 2147483647 w 359"/>
              <a:gd name="T39" fmla="*/ 2147483647 h 324"/>
              <a:gd name="T40" fmla="*/ 2147483647 w 359"/>
              <a:gd name="T41" fmla="*/ 2147483647 h 324"/>
              <a:gd name="T42" fmla="*/ 2147483647 w 359"/>
              <a:gd name="T43" fmla="*/ 2147483647 h 324"/>
              <a:gd name="T44" fmla="*/ 2147483647 w 359"/>
              <a:gd name="T45" fmla="*/ 2147483647 h 324"/>
              <a:gd name="T46" fmla="*/ 2147483647 w 359"/>
              <a:gd name="T47" fmla="*/ 2147483647 h 324"/>
              <a:gd name="T48" fmla="*/ 2147483647 w 359"/>
              <a:gd name="T49" fmla="*/ 2147483647 h 324"/>
              <a:gd name="T50" fmla="*/ 2147483647 w 359"/>
              <a:gd name="T51" fmla="*/ 2147483647 h 324"/>
              <a:gd name="T52" fmla="*/ 2147483647 w 359"/>
              <a:gd name="T53" fmla="*/ 2147483647 h 324"/>
              <a:gd name="T54" fmla="*/ 2147483647 w 359"/>
              <a:gd name="T55" fmla="*/ 2147483647 h 324"/>
              <a:gd name="T56" fmla="*/ 2147483647 w 359"/>
              <a:gd name="T57" fmla="*/ 2147483647 h 324"/>
              <a:gd name="T58" fmla="*/ 2147483647 w 359"/>
              <a:gd name="T59" fmla="*/ 2147483647 h 324"/>
              <a:gd name="T60" fmla="*/ 2147483647 w 359"/>
              <a:gd name="T61" fmla="*/ 2147483647 h 324"/>
              <a:gd name="T62" fmla="*/ 2147483647 w 359"/>
              <a:gd name="T63" fmla="*/ 2147483647 h 324"/>
              <a:gd name="T64" fmla="*/ 2147483647 w 359"/>
              <a:gd name="T65" fmla="*/ 2147483647 h 324"/>
              <a:gd name="T66" fmla="*/ 2147483647 w 359"/>
              <a:gd name="T67" fmla="*/ 2147483647 h 324"/>
              <a:gd name="T68" fmla="*/ 2147483647 w 359"/>
              <a:gd name="T69" fmla="*/ 2147483647 h 324"/>
              <a:gd name="T70" fmla="*/ 2147483647 w 359"/>
              <a:gd name="T71" fmla="*/ 2147483647 h 324"/>
              <a:gd name="T72" fmla="*/ 2147483647 w 359"/>
              <a:gd name="T73" fmla="*/ 2147483647 h 324"/>
              <a:gd name="T74" fmla="*/ 2147483647 w 359"/>
              <a:gd name="T75" fmla="*/ 2147483647 h 324"/>
              <a:gd name="T76" fmla="*/ 2147483647 w 359"/>
              <a:gd name="T77" fmla="*/ 2147483647 h 324"/>
              <a:gd name="T78" fmla="*/ 2147483647 w 359"/>
              <a:gd name="T79" fmla="*/ 2147483647 h 324"/>
              <a:gd name="T80" fmla="*/ 2147483647 w 359"/>
              <a:gd name="T81" fmla="*/ 2147483647 h 3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59" h="324">
                <a:moveTo>
                  <a:pt x="359" y="8"/>
                </a:moveTo>
                <a:lnTo>
                  <a:pt x="338" y="2"/>
                </a:lnTo>
                <a:lnTo>
                  <a:pt x="315" y="0"/>
                </a:lnTo>
                <a:lnTo>
                  <a:pt x="299" y="0"/>
                </a:lnTo>
                <a:lnTo>
                  <a:pt x="278" y="2"/>
                </a:lnTo>
                <a:lnTo>
                  <a:pt x="257" y="6"/>
                </a:lnTo>
                <a:lnTo>
                  <a:pt x="232" y="11"/>
                </a:lnTo>
                <a:lnTo>
                  <a:pt x="221" y="17"/>
                </a:lnTo>
                <a:lnTo>
                  <a:pt x="201" y="25"/>
                </a:lnTo>
                <a:lnTo>
                  <a:pt x="178" y="38"/>
                </a:lnTo>
                <a:lnTo>
                  <a:pt x="165" y="48"/>
                </a:lnTo>
                <a:lnTo>
                  <a:pt x="146" y="63"/>
                </a:lnTo>
                <a:lnTo>
                  <a:pt x="125" y="82"/>
                </a:lnTo>
                <a:lnTo>
                  <a:pt x="102" y="105"/>
                </a:lnTo>
                <a:lnTo>
                  <a:pt x="79" y="134"/>
                </a:lnTo>
                <a:lnTo>
                  <a:pt x="65" y="157"/>
                </a:lnTo>
                <a:lnTo>
                  <a:pt x="58" y="174"/>
                </a:lnTo>
                <a:lnTo>
                  <a:pt x="0" y="155"/>
                </a:lnTo>
                <a:lnTo>
                  <a:pt x="73" y="324"/>
                </a:lnTo>
                <a:lnTo>
                  <a:pt x="236" y="236"/>
                </a:lnTo>
                <a:lnTo>
                  <a:pt x="169" y="213"/>
                </a:lnTo>
                <a:lnTo>
                  <a:pt x="173" y="201"/>
                </a:lnTo>
                <a:lnTo>
                  <a:pt x="178" y="184"/>
                </a:lnTo>
                <a:lnTo>
                  <a:pt x="190" y="165"/>
                </a:lnTo>
                <a:lnTo>
                  <a:pt x="199" y="149"/>
                </a:lnTo>
                <a:lnTo>
                  <a:pt x="209" y="134"/>
                </a:lnTo>
                <a:lnTo>
                  <a:pt x="219" y="117"/>
                </a:lnTo>
                <a:lnTo>
                  <a:pt x="228" y="103"/>
                </a:lnTo>
                <a:lnTo>
                  <a:pt x="238" y="92"/>
                </a:lnTo>
                <a:lnTo>
                  <a:pt x="253" y="77"/>
                </a:lnTo>
                <a:lnTo>
                  <a:pt x="263" y="67"/>
                </a:lnTo>
                <a:lnTo>
                  <a:pt x="280" y="52"/>
                </a:lnTo>
                <a:lnTo>
                  <a:pt x="288" y="44"/>
                </a:lnTo>
                <a:lnTo>
                  <a:pt x="299" y="36"/>
                </a:lnTo>
                <a:lnTo>
                  <a:pt x="315" y="27"/>
                </a:lnTo>
                <a:lnTo>
                  <a:pt x="326" y="21"/>
                </a:lnTo>
                <a:lnTo>
                  <a:pt x="336" y="15"/>
                </a:lnTo>
                <a:lnTo>
                  <a:pt x="347" y="11"/>
                </a:lnTo>
                <a:lnTo>
                  <a:pt x="355" y="9"/>
                </a:lnTo>
                <a:lnTo>
                  <a:pt x="359" y="8"/>
                </a:lnTo>
                <a:close/>
              </a:path>
            </a:pathLst>
          </a:custGeom>
          <a:solidFill>
            <a:srgbClr val="00AB00"/>
          </a:solidFill>
          <a:ln w="9525">
            <a:noFill/>
            <a:prstDash val="solid"/>
            <a:round/>
            <a:headEnd/>
            <a:tailEnd/>
          </a:ln>
        </p:spPr>
        <p:txBody>
          <a:bodyPr/>
          <a:lstStyle/>
          <a:p>
            <a:endParaRPr lang="en-US" dirty="0"/>
          </a:p>
        </p:txBody>
      </p:sp>
    </p:spTree>
    <p:extLst>
      <p:ext uri="{BB962C8B-B14F-4D97-AF65-F5344CB8AC3E}">
        <p14:creationId xmlns:p14="http://schemas.microsoft.com/office/powerpoint/2010/main" val="71361934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checkerboard(across)">
                                      <p:cBhvr>
                                        <p:cTn id="14" dur="500"/>
                                        <p:tgtEl>
                                          <p:spTgt spid="1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heckerboard(across)">
                                      <p:cBhvr>
                                        <p:cTn id="19" dur="500"/>
                                        <p:tgtEl>
                                          <p:spTgt spid="13"/>
                                        </p:tgtEl>
                                      </p:cBhvr>
                                    </p:animEffect>
                                  </p:childTnLst>
                                </p:cTn>
                              </p:par>
                            </p:childTnLst>
                          </p:cTn>
                        </p:par>
                        <p:par>
                          <p:cTn id="20" fill="hold">
                            <p:stCondLst>
                              <p:cond delay="500"/>
                            </p:stCondLst>
                            <p:childTnLst>
                              <p:par>
                                <p:cTn id="21" presetID="5" presetClass="entr" presetSubtype="10" fill="hold" grpId="0" nodeType="after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animEffect transition="in" filter="checkerboard(across)">
                                      <p:cBhvr>
                                        <p:cTn id="23" dur="500"/>
                                        <p:tgtEl>
                                          <p:spTgt spid="1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childTnLst>
                          </p:cTn>
                        </p:par>
                        <p:par>
                          <p:cTn id="29" fill="hold">
                            <p:stCondLst>
                              <p:cond delay="500"/>
                            </p:stCondLst>
                            <p:childTnLst>
                              <p:par>
                                <p:cTn id="30" presetID="5" presetClass="entr" presetSubtype="10" fill="hold" grpId="0" nodeType="after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checkerboard(across)">
                                      <p:cBhvr>
                                        <p:cTn id="32" dur="500"/>
                                        <p:tgtEl>
                                          <p:spTgt spid="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500"/>
                                        <p:tgtEl>
                                          <p:spTgt spid="15"/>
                                        </p:tgtEl>
                                      </p:cBhvr>
                                    </p:animEffect>
                                  </p:childTnLst>
                                </p:cTn>
                              </p:par>
                            </p:childTnLst>
                          </p:cTn>
                        </p:par>
                        <p:par>
                          <p:cTn id="38" fill="hold">
                            <p:stCondLst>
                              <p:cond delay="500"/>
                            </p:stCondLst>
                            <p:childTnLst>
                              <p:par>
                                <p:cTn id="39" presetID="5" presetClass="entr" presetSubtype="10" fill="hold" grpId="0" nodeType="afterEffect">
                                  <p:stCondLst>
                                    <p:cond delay="0"/>
                                  </p:stCondLst>
                                  <p:childTnLst>
                                    <p:set>
                                      <p:cBhvr>
                                        <p:cTn id="40" dur="1" fill="hold">
                                          <p:stCondLst>
                                            <p:cond delay="0"/>
                                          </p:stCondLst>
                                        </p:cTn>
                                        <p:tgtEl>
                                          <p:spTgt spid="12">
                                            <p:txEl>
                                              <p:pRg st="6" end="6"/>
                                            </p:txEl>
                                          </p:spTgt>
                                        </p:tgtEl>
                                        <p:attrNameLst>
                                          <p:attrName>style.visibility</p:attrName>
                                        </p:attrNameLst>
                                      </p:cBhvr>
                                      <p:to>
                                        <p:strVal val="visible"/>
                                      </p:to>
                                    </p:set>
                                    <p:animEffect transition="in" filter="checkerboard(across)">
                                      <p:cBhvr>
                                        <p:cTn id="41" dur="500"/>
                                        <p:tgtEl>
                                          <p:spTgt spid="12">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childTnLst>
                          </p:cTn>
                        </p:par>
                        <p:par>
                          <p:cTn id="47" fill="hold">
                            <p:stCondLst>
                              <p:cond delay="500"/>
                            </p:stCondLst>
                            <p:childTnLst>
                              <p:par>
                                <p:cTn id="48" presetID="22" presetClass="entr" presetSubtype="4"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down)">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bldLvl="3"/>
      <p:bldP spid="13" grpId="0" animBg="1"/>
      <p:bldP spid="14" grpId="0" animBg="1"/>
      <p:bldP spid="15" grpId="0" animBg="1"/>
      <p:bldP spid="11"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Credible data = credible sources</a:t>
            </a:r>
            <a:endParaRPr lang="en-GB" dirty="0"/>
          </a:p>
        </p:txBody>
      </p:sp>
      <p:sp>
        <p:nvSpPr>
          <p:cNvPr id="3" name="Content Placeholder 2"/>
          <p:cNvSpPr>
            <a:spLocks noGrp="1"/>
          </p:cNvSpPr>
          <p:nvPr>
            <p:ph idx="4294967295"/>
          </p:nvPr>
        </p:nvSpPr>
        <p:spPr>
          <a:xfrm>
            <a:off x="476250" y="1628774"/>
            <a:ext cx="4248150" cy="4772025"/>
          </a:xfrm>
        </p:spPr>
        <p:txBody>
          <a:bodyPr/>
          <a:lstStyle/>
          <a:p>
            <a:pPr>
              <a:buClr>
                <a:srgbClr val="FFD54F"/>
              </a:buClr>
            </a:pPr>
            <a:r>
              <a:rPr lang="en-GB" sz="2400" dirty="0" smtClean="0"/>
              <a:t>People who personally know who changed and what changed. </a:t>
            </a:r>
          </a:p>
          <a:p>
            <a:pPr>
              <a:buClr>
                <a:srgbClr val="FFD54F"/>
              </a:buClr>
            </a:pPr>
            <a:r>
              <a:rPr lang="en-GB" sz="2400" dirty="0" smtClean="0"/>
              <a:t>They give initial authenticity, confidence and credibility to the information you harvest. </a:t>
            </a:r>
          </a:p>
          <a:p>
            <a:pPr>
              <a:buClr>
                <a:srgbClr val="FFD54F"/>
              </a:buClr>
            </a:pPr>
            <a:r>
              <a:rPr lang="en-GB" sz="2400" dirty="0" smtClean="0"/>
              <a:t>Thus, </a:t>
            </a:r>
            <a:r>
              <a:rPr lang="en-GB" sz="2400" dirty="0" smtClean="0">
                <a:latin typeface="Chalkduster"/>
                <a:cs typeface="Chalkduster"/>
              </a:rPr>
              <a:t>Outcome Harvesting</a:t>
            </a:r>
            <a:r>
              <a:rPr lang="en-GB" sz="2400" dirty="0" smtClean="0"/>
              <a:t> is highly participatory. </a:t>
            </a:r>
          </a:p>
        </p:txBody>
      </p:sp>
      <p:pic>
        <p:nvPicPr>
          <p:cNvPr id="4" name="Picture 3"/>
          <p:cNvPicPr>
            <a:picLocks noChangeAspect="1"/>
          </p:cNvPicPr>
          <p:nvPr/>
        </p:nvPicPr>
        <p:blipFill>
          <a:blip r:embed="rId3"/>
          <a:stretch>
            <a:fillRect/>
          </a:stretch>
        </p:blipFill>
        <p:spPr>
          <a:xfrm>
            <a:off x="4837876" y="1772816"/>
            <a:ext cx="4033540" cy="3282106"/>
          </a:xfrm>
          <a:prstGeom prst="rect">
            <a:avLst/>
          </a:prstGeom>
        </p:spPr>
      </p:pic>
    </p:spTree>
    <p:extLst>
      <p:ext uri="{BB962C8B-B14F-4D97-AF65-F5344CB8AC3E}">
        <p14:creationId xmlns:p14="http://schemas.microsoft.com/office/powerpoint/2010/main" val="31685051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a:fld id="{47194E28-0014-9A48-A724-BD2F2A9D9D50}" type="slidenum">
              <a:rPr lang="en-US" sz="1400">
                <a:latin typeface="Tahoma" charset="0"/>
                <a:ea typeface="ＭＳ Ｐゴシック" charset="0"/>
                <a:cs typeface="ＭＳ Ｐゴシック" charset="0"/>
                <a:sym typeface="Arial" charset="0"/>
              </a:rPr>
              <a:pPr algn="r"/>
              <a:t>35</a:t>
            </a:fld>
            <a:endParaRPr lang="en-US" sz="1400">
              <a:latin typeface="Tahoma" charset="0"/>
              <a:ea typeface="ＭＳ Ｐゴシック" charset="0"/>
              <a:cs typeface="ＭＳ Ｐゴシック" charset="0"/>
              <a:sym typeface="Arial" charset="0"/>
            </a:endParaRPr>
          </a:p>
        </p:txBody>
      </p:sp>
      <p:pic>
        <p:nvPicPr>
          <p:cNvPr id="55302" name="Picture 2" descr="C:\Users\Ricardo\AppData\Local\Microsoft\Windows\Temporary Internet Files\Content.IE5\LGX20RA7\MM900178141[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72483" y="2276872"/>
            <a:ext cx="3852935" cy="4238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rot="20334704">
            <a:off x="7453255" y="2668846"/>
            <a:ext cx="1655762" cy="2232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spcAft>
                <a:spcPct val="20000"/>
              </a:spcAft>
              <a:buClr>
                <a:schemeClr val="tx2"/>
              </a:buClr>
              <a:buSzPct val="100000"/>
              <a:buFont typeface="Lucida Grande" charset="0"/>
              <a:buNone/>
              <a:defRPr/>
            </a:pPr>
            <a:r>
              <a:rPr lang="en-GB" sz="2000" b="1" dirty="0">
                <a:solidFill>
                  <a:srgbClr val="C00000"/>
                </a:solidFill>
                <a:latin typeface="Freestyle Script" pitchFamily="66" charset="0"/>
                <a:sym typeface="Arial" charset="0"/>
              </a:rPr>
              <a:t>When?</a:t>
            </a:r>
          </a:p>
          <a:p>
            <a:pPr>
              <a:spcBef>
                <a:spcPct val="20000"/>
              </a:spcBef>
              <a:spcAft>
                <a:spcPct val="20000"/>
              </a:spcAft>
              <a:buClr>
                <a:schemeClr val="tx2"/>
              </a:buClr>
              <a:buSzPct val="100000"/>
              <a:buFont typeface="Lucida Grande" charset="0"/>
              <a:buNone/>
              <a:defRPr/>
            </a:pPr>
            <a:r>
              <a:rPr lang="en-GB" sz="2000" b="1" dirty="0">
                <a:solidFill>
                  <a:srgbClr val="C00000"/>
                </a:solidFill>
                <a:latin typeface="Freestyle Script" pitchFamily="66" charset="0"/>
                <a:sym typeface="Arial" charset="0"/>
              </a:rPr>
              <a:t>Who?</a:t>
            </a:r>
          </a:p>
          <a:p>
            <a:pPr>
              <a:spcBef>
                <a:spcPct val="20000"/>
              </a:spcBef>
              <a:spcAft>
                <a:spcPct val="20000"/>
              </a:spcAft>
              <a:buClr>
                <a:schemeClr val="tx2"/>
              </a:buClr>
              <a:buSzPct val="100000"/>
              <a:buFont typeface="Lucida Grande" charset="0"/>
              <a:buNone/>
              <a:defRPr/>
            </a:pPr>
            <a:r>
              <a:rPr lang="en-GB" sz="2000" b="1" dirty="0">
                <a:solidFill>
                  <a:srgbClr val="C00000"/>
                </a:solidFill>
                <a:latin typeface="Freestyle Script" pitchFamily="66" charset="0"/>
                <a:sym typeface="Arial" charset="0"/>
              </a:rPr>
              <a:t>What? </a:t>
            </a:r>
          </a:p>
          <a:p>
            <a:pPr>
              <a:spcBef>
                <a:spcPct val="20000"/>
              </a:spcBef>
              <a:spcAft>
                <a:spcPct val="20000"/>
              </a:spcAft>
              <a:buClr>
                <a:schemeClr val="tx2"/>
              </a:buClr>
              <a:buSzPct val="100000"/>
              <a:buFont typeface="Lucida Grande" charset="0"/>
              <a:buNone/>
              <a:defRPr/>
            </a:pPr>
            <a:r>
              <a:rPr lang="en-GB" sz="2000" b="1" dirty="0">
                <a:solidFill>
                  <a:srgbClr val="C00000"/>
                </a:solidFill>
                <a:latin typeface="Freestyle Script" pitchFamily="66" charset="0"/>
                <a:sym typeface="Arial" charset="0"/>
              </a:rPr>
              <a:t>Where?</a:t>
            </a:r>
          </a:p>
        </p:txBody>
      </p:sp>
      <p:sp>
        <p:nvSpPr>
          <p:cNvPr id="2" name="TextBox 1"/>
          <p:cNvSpPr txBox="1">
            <a:spLocks noChangeArrowheads="1"/>
          </p:cNvSpPr>
          <p:nvPr/>
        </p:nvSpPr>
        <p:spPr bwMode="auto">
          <a:xfrm>
            <a:off x="716803" y="3933056"/>
            <a:ext cx="459730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spcBef>
                <a:spcPct val="20000"/>
              </a:spcBef>
              <a:spcAft>
                <a:spcPct val="20000"/>
              </a:spcAft>
              <a:buClr>
                <a:schemeClr val="tx2"/>
              </a:buClr>
              <a:buSzPct val="100000"/>
              <a:buFont typeface="Lucida Grande" charset="0"/>
              <a:buNone/>
            </a:pPr>
            <a:r>
              <a:rPr lang="en-CA" sz="5400" dirty="0">
                <a:solidFill>
                  <a:schemeClr val="accent5">
                    <a:lumMod val="75000"/>
                  </a:schemeClr>
                </a:solidFill>
                <a:ea typeface="ＭＳ Ｐゴシック" charset="0"/>
                <a:cs typeface="ＭＳ Ｐゴシック" charset="0"/>
                <a:sym typeface="Arial" charset="0"/>
              </a:rPr>
              <a:t>Less is more!</a:t>
            </a:r>
          </a:p>
        </p:txBody>
      </p:sp>
      <p:sp>
        <p:nvSpPr>
          <p:cNvPr id="4" name="Title 3"/>
          <p:cNvSpPr>
            <a:spLocks noGrp="1"/>
          </p:cNvSpPr>
          <p:nvPr>
            <p:ph type="title"/>
          </p:nvPr>
        </p:nvSpPr>
        <p:spPr>
          <a:xfrm>
            <a:off x="468313" y="548680"/>
            <a:ext cx="8229600" cy="1584176"/>
          </a:xfrm>
        </p:spPr>
        <p:txBody>
          <a:bodyPr/>
          <a:lstStyle/>
          <a:p>
            <a:pPr algn="l"/>
            <a:r>
              <a:rPr lang="en-GB" sz="2800" dirty="0" smtClean="0"/>
              <a:t>2. Review documentation and draft outcomes</a:t>
            </a:r>
            <a:br>
              <a:rPr lang="en-GB" sz="2800" dirty="0" smtClean="0"/>
            </a:br>
            <a:r>
              <a:rPr lang="en-GB" sz="2800" dirty="0" smtClean="0"/>
              <a:t/>
            </a:r>
            <a:br>
              <a:rPr lang="en-GB" sz="2800" dirty="0" smtClean="0"/>
            </a:br>
            <a:r>
              <a:rPr lang="en-GB" sz="2800" dirty="0" smtClean="0"/>
              <a:t>3. Engage with informants to craft the outcome descriptions</a:t>
            </a:r>
            <a:endParaRPr lang="en-US" sz="2800" dirty="0"/>
          </a:p>
        </p:txBody>
      </p:sp>
      <p:sp>
        <p:nvSpPr>
          <p:cNvPr id="3" name="Footer Placeholder 2"/>
          <p:cNvSpPr>
            <a:spLocks noGrp="1"/>
          </p:cNvSpPr>
          <p:nvPr>
            <p:ph type="ftr" sz="quarter" idx="11"/>
          </p:nvPr>
        </p:nvSpPr>
        <p:spPr/>
        <p:txBody>
          <a:bodyPr/>
          <a:lstStyle/>
          <a:p>
            <a:r>
              <a:rPr lang="es-ES" smtClean="0"/>
              <a:t>Ricardo.Wilson-Grau@inter.nl.net</a:t>
            </a:r>
            <a:endParaRPr lang="es-ES"/>
          </a:p>
        </p:txBody>
      </p:sp>
    </p:spTree>
    <p:extLst>
      <p:ext uri="{BB962C8B-B14F-4D97-AF65-F5344CB8AC3E}">
        <p14:creationId xmlns:p14="http://schemas.microsoft.com/office/powerpoint/2010/main" val="78280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Exercise</a:t>
            </a:r>
            <a:endParaRPr lang="en-GB" dirty="0"/>
          </a:p>
        </p:txBody>
      </p:sp>
      <p:sp>
        <p:nvSpPr>
          <p:cNvPr id="3" name="Content Placeholder 2"/>
          <p:cNvSpPr>
            <a:spLocks noGrp="1"/>
          </p:cNvSpPr>
          <p:nvPr>
            <p:ph idx="1"/>
          </p:nvPr>
        </p:nvSpPr>
        <p:spPr/>
        <p:txBody>
          <a:bodyPr/>
          <a:lstStyle/>
          <a:p>
            <a:r>
              <a:rPr lang="en-GB" smtClean="0"/>
              <a:t>Please take five minutes to read this 2012 annual report from FundNow. Then, with the person seated next to you:  </a:t>
            </a:r>
          </a:p>
          <a:p>
            <a:r>
              <a:rPr lang="en-GB" smtClean="0"/>
              <a:t>A. Identify one outcome:</a:t>
            </a:r>
          </a:p>
          <a:p>
            <a:pPr lvl="1"/>
            <a:r>
              <a:rPr lang="en-GB" smtClean="0"/>
              <a:t>Who changed behaviour, relationships, activities, actions, policies or practice?</a:t>
            </a:r>
          </a:p>
          <a:p>
            <a:pPr lvl="1"/>
            <a:r>
              <a:rPr lang="en-GB" smtClean="0"/>
              <a:t>What changed?</a:t>
            </a:r>
          </a:p>
          <a:p>
            <a:pPr lvl="1"/>
            <a:r>
              <a:rPr lang="en-GB" smtClean="0"/>
              <a:t>When did it change?</a:t>
            </a:r>
          </a:p>
          <a:p>
            <a:pPr lvl="1"/>
            <a:r>
              <a:rPr lang="en-GB" smtClean="0"/>
              <a:t>And where? </a:t>
            </a:r>
          </a:p>
          <a:p>
            <a:endParaRPr lang="en-GB" smtClean="0"/>
          </a:p>
          <a:p>
            <a:endParaRPr lang="en-GB" dirty="0"/>
          </a:p>
        </p:txBody>
      </p:sp>
    </p:spTree>
    <p:extLst>
      <p:ext uri="{BB962C8B-B14F-4D97-AF65-F5344CB8AC3E}">
        <p14:creationId xmlns:p14="http://schemas.microsoft.com/office/powerpoint/2010/main" val="420633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heckerboard(across)">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heckerboard(across)">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heckerboard(across)">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heckerboard(across)">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3" y="228600"/>
            <a:ext cx="8707429" cy="6124752"/>
          </a:xfrm>
          <a:prstGeom prst="rect">
            <a:avLst/>
          </a:prstGeom>
        </p:spPr>
        <p:txBody>
          <a:bodyPr wrap="square">
            <a:spAutoFit/>
          </a:bodyPr>
          <a:lstStyle/>
          <a:p>
            <a:pPr algn="ctr"/>
            <a:r>
              <a:rPr lang="en-GB" sz="1400" b="1" dirty="0" err="1">
                <a:latin typeface="Baskerville"/>
                <a:cs typeface="Baskerville"/>
              </a:rPr>
              <a:t>FundNow</a:t>
            </a:r>
            <a:r>
              <a:rPr lang="en-GB" sz="1400" b="1" dirty="0">
                <a:latin typeface="Baskerville"/>
                <a:cs typeface="Baskerville"/>
              </a:rPr>
              <a:t> 2012 Annual Report</a:t>
            </a:r>
          </a:p>
          <a:p>
            <a:pPr algn="ctr"/>
            <a:endParaRPr lang="en-GB" sz="1400" b="1" dirty="0">
              <a:latin typeface="Baskerville"/>
              <a:cs typeface="Baskerville"/>
            </a:endParaRPr>
          </a:p>
          <a:p>
            <a:r>
              <a:rPr lang="en-GB" sz="1400" dirty="0">
                <a:latin typeface="Baskerville"/>
                <a:cs typeface="Baskerville"/>
              </a:rPr>
              <a:t>Feedback from our allies and co-workers about </a:t>
            </a:r>
            <a:r>
              <a:rPr lang="en-GB" sz="1400" dirty="0" err="1">
                <a:latin typeface="Baskerville"/>
                <a:cs typeface="Baskerville"/>
              </a:rPr>
              <a:t>FundNow’s</a:t>
            </a:r>
            <a:r>
              <a:rPr lang="en-GB" sz="1400" dirty="0">
                <a:latin typeface="Baskerville"/>
                <a:cs typeface="Baskerville"/>
              </a:rPr>
              <a:t> activities during January-December 2012 has been very positive, emphasizing the usefulness of our research publications to inform about the funding challenges and opportunities facing women's organizations in the country. Our research has shown that women's rights organizations have been living in a form of "resist and survive" mode but doing amazing work for the advancement of women's rights. People always mention our online newsletter </a:t>
            </a:r>
            <a:r>
              <a:rPr lang="en-GB" sz="1400" i="1" dirty="0" err="1">
                <a:latin typeface="Baskerville"/>
                <a:cs typeface="Baskerville"/>
              </a:rPr>
              <a:t>FundNow</a:t>
            </a:r>
            <a:r>
              <a:rPr lang="en-GB" sz="1400" dirty="0">
                <a:latin typeface="Baskerville"/>
                <a:cs typeface="Baskerville"/>
              </a:rPr>
              <a:t> as a tool that has helped them to think more strategically about raising funds for their organizations. The preparatory research we did for each one of the13 meetings we convened was greatly appreciated. </a:t>
            </a:r>
            <a:endParaRPr lang="en-GB" sz="1400" dirty="0" smtClean="0">
              <a:latin typeface="Baskerville"/>
              <a:cs typeface="Baskerville"/>
            </a:endParaRPr>
          </a:p>
          <a:p>
            <a:endParaRPr lang="en-GB" sz="1400" dirty="0">
              <a:latin typeface="Baskerville"/>
              <a:cs typeface="Baskerville"/>
            </a:endParaRPr>
          </a:p>
          <a:p>
            <a:r>
              <a:rPr lang="en-GB" sz="1400" dirty="0">
                <a:latin typeface="Baskerville"/>
                <a:cs typeface="Baskerville"/>
              </a:rPr>
              <a:t>This year, our innovative research on trends in financing for gender equality and women's organization has been a strongly supportive tool for women’s groups obtaining more and better resources across the country. Based on the collection of "gems" of impact of projects implemented by the grant recipients of the government’s Fund for Leadership and Opportunities for Women (FLOW), we compiled a report that has been used by an ad hoc group of gender activists within the ministry responsible for FLOW. They used our compilation in their internal lobbying for the replenishment of FLOW, which resulted in the addition of US$1 million to the Fund in late 2012</a:t>
            </a:r>
            <a:r>
              <a:rPr lang="en-GB" sz="1400" dirty="0" smtClean="0">
                <a:latin typeface="Baskerville"/>
                <a:cs typeface="Baskerville"/>
              </a:rPr>
              <a:t>.</a:t>
            </a:r>
          </a:p>
          <a:p>
            <a:endParaRPr lang="en-GB" sz="1400" dirty="0">
              <a:latin typeface="Baskerville"/>
              <a:cs typeface="Baskerville"/>
            </a:endParaRPr>
          </a:p>
          <a:p>
            <a:r>
              <a:rPr lang="en-GB" sz="1400" dirty="0">
                <a:latin typeface="Baskerville"/>
                <a:cs typeface="Baskerville"/>
              </a:rPr>
              <a:t>In addition, this year we have successfully organized 2 strategic meetings for women's organizations on provincial resource mobilization. (In addition, we organised 7 more meetings in the capital for a total of 9.) There was intense interest in these meetings, the first held in those provinces. In one province, 5 funders and 18 women's organizations attended and in the other 4 and 12, respectively. The background research we presented was based on regional surveys carried out in preparation for the meetings; it was very well received. Participants said we were filling a clear gap of information with our findings. Many participants expressed that these meetings are a strategic opportunity to establish new contacts, engage in networking, develop strategies, and have a space for potential donors and grantees to meet and share experiences. Everyone said the meetings enabled them to better understand the context in which both funders and women's organizations operate. The meeting participants also had time to reflect on their work and said these events served as an inspiration. All the participants expressed their commitment to work together in the future to guarantee funding for women's organizations in the two provinces. </a:t>
            </a:r>
            <a:endParaRPr lang="en-GB" sz="1300" b="1" dirty="0">
              <a:solidFill>
                <a:srgbClr val="000000"/>
              </a:solidFill>
              <a:latin typeface="Baskerville"/>
              <a:cs typeface="Baskerville"/>
            </a:endParaRPr>
          </a:p>
        </p:txBody>
      </p:sp>
    </p:spTree>
    <p:extLst>
      <p:ext uri="{BB962C8B-B14F-4D97-AF65-F5344CB8AC3E}">
        <p14:creationId xmlns:p14="http://schemas.microsoft.com/office/powerpoint/2010/main" val="25260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Exercise, continued</a:t>
            </a:r>
            <a:endParaRPr lang="en-GB" dirty="0"/>
          </a:p>
        </p:txBody>
      </p:sp>
      <p:sp>
        <p:nvSpPr>
          <p:cNvPr id="3" name="Content Placeholder 2"/>
          <p:cNvSpPr>
            <a:spLocks noGrp="1"/>
          </p:cNvSpPr>
          <p:nvPr>
            <p:ph idx="1"/>
          </p:nvPr>
        </p:nvSpPr>
        <p:spPr/>
        <p:txBody>
          <a:bodyPr/>
          <a:lstStyle/>
          <a:p>
            <a:pPr>
              <a:spcBef>
                <a:spcPts val="1200"/>
              </a:spcBef>
              <a:spcAft>
                <a:spcPts val="1200"/>
              </a:spcAft>
            </a:pPr>
            <a:r>
              <a:rPr lang="en-GB" sz="2400" dirty="0" smtClean="0"/>
              <a:t>B</a:t>
            </a:r>
            <a:r>
              <a:rPr lang="en-GB" sz="2400" dirty="0"/>
              <a:t>. </a:t>
            </a:r>
            <a:r>
              <a:rPr lang="en-GB" sz="2400" dirty="0" smtClean="0"/>
              <a:t>How did </a:t>
            </a:r>
            <a:r>
              <a:rPr lang="en-GB" sz="2400" dirty="0" err="1" smtClean="0"/>
              <a:t>FundNow</a:t>
            </a:r>
            <a:r>
              <a:rPr lang="en-GB" sz="2400" dirty="0" smtClean="0"/>
              <a:t> </a:t>
            </a:r>
            <a:r>
              <a:rPr lang="en-GB" sz="2400" dirty="0"/>
              <a:t>contribute to </a:t>
            </a:r>
            <a:r>
              <a:rPr lang="en-GB" sz="2400" dirty="0" smtClean="0"/>
              <a:t>the outcome?</a:t>
            </a:r>
          </a:p>
          <a:p>
            <a:pPr>
              <a:spcBef>
                <a:spcPts val="1200"/>
              </a:spcBef>
              <a:spcAft>
                <a:spcPts val="1200"/>
              </a:spcAft>
            </a:pPr>
            <a:r>
              <a:rPr lang="en-GB" sz="2400" dirty="0" smtClean="0"/>
              <a:t>What </a:t>
            </a:r>
            <a:r>
              <a:rPr lang="en-GB" sz="2400" dirty="0"/>
              <a:t>activities and outputs plausibly contributed to the change in the social actor, however </a:t>
            </a:r>
            <a:r>
              <a:rPr lang="en-GB" sz="2400" dirty="0" smtClean="0"/>
              <a:t>partial, indirect </a:t>
            </a:r>
            <a:r>
              <a:rPr lang="en-GB" sz="2400" dirty="0"/>
              <a:t>and even </a:t>
            </a:r>
            <a:r>
              <a:rPr lang="en-GB" sz="2400" dirty="0" smtClean="0"/>
              <a:t>unintentional the contribution may have been?  </a:t>
            </a:r>
            <a:endParaRPr lang="en-GB" sz="2400" dirty="0"/>
          </a:p>
          <a:p>
            <a:pPr marL="457200" indent="-457200">
              <a:buFont typeface="Arial"/>
              <a:buChar char="•"/>
            </a:pPr>
            <a:endParaRPr lang="en-GB" sz="2400" dirty="0" smtClean="0"/>
          </a:p>
          <a:p>
            <a:endParaRPr lang="en-GB" sz="2400" dirty="0" smtClean="0"/>
          </a:p>
          <a:p>
            <a:endParaRPr lang="en-GB" sz="2400" dirty="0"/>
          </a:p>
        </p:txBody>
      </p:sp>
    </p:spTree>
    <p:extLst>
      <p:ext uri="{BB962C8B-B14F-4D97-AF65-F5344CB8AC3E}">
        <p14:creationId xmlns:p14="http://schemas.microsoft.com/office/powerpoint/2010/main" val="307018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418" name="Rectangle 2"/>
          <p:cNvSpPr>
            <a:spLocks noGrp="1" noChangeArrowheads="1"/>
          </p:cNvSpPr>
          <p:nvPr>
            <p:ph type="title"/>
          </p:nvPr>
        </p:nvSpPr>
        <p:spPr/>
        <p:txBody>
          <a:bodyPr/>
          <a:lstStyle/>
          <a:p>
            <a:r>
              <a:rPr lang="en-US" dirty="0" smtClean="0"/>
              <a:t>Engage with Primary Intended User</a:t>
            </a:r>
          </a:p>
        </p:txBody>
      </p:sp>
      <p:sp>
        <p:nvSpPr>
          <p:cNvPr id="1212419" name="Rectangle 3"/>
          <p:cNvSpPr>
            <a:spLocks noGrp="1" noChangeArrowheads="1"/>
          </p:cNvSpPr>
          <p:nvPr>
            <p:ph idx="1"/>
          </p:nvPr>
        </p:nvSpPr>
        <p:spPr/>
        <p:txBody>
          <a:bodyPr/>
          <a:lstStyle/>
          <a:p>
            <a:pPr marL="514350" indent="-514350">
              <a:spcBef>
                <a:spcPts val="600"/>
              </a:spcBef>
              <a:spcAft>
                <a:spcPts val="600"/>
              </a:spcAft>
              <a:buFont typeface="+mj-lt"/>
              <a:buAutoNum type="arabicPeriod"/>
            </a:pPr>
            <a:r>
              <a:rPr lang="en-US" dirty="0" smtClean="0"/>
              <a:t>To clarify and confirm the details of use</a:t>
            </a:r>
          </a:p>
          <a:p>
            <a:pPr marL="514350" indent="-514350">
              <a:spcBef>
                <a:spcPts val="600"/>
              </a:spcBef>
              <a:spcAft>
                <a:spcPts val="600"/>
              </a:spcAft>
              <a:buFont typeface="+mj-lt"/>
              <a:buAutoNum type="arabicPeriod"/>
            </a:pPr>
            <a:r>
              <a:rPr lang="en-US" dirty="0" smtClean="0"/>
              <a:t>To establish the </a:t>
            </a:r>
            <a:r>
              <a:rPr lang="en-GB" dirty="0" smtClean="0"/>
              <a:t>Outcome Harvesting </a:t>
            </a:r>
            <a:r>
              <a:rPr lang="en-US" dirty="0" smtClean="0"/>
              <a:t>questions to be answered</a:t>
            </a:r>
          </a:p>
          <a:p>
            <a:pPr marL="514350" indent="-514350">
              <a:spcBef>
                <a:spcPts val="600"/>
              </a:spcBef>
              <a:spcAft>
                <a:spcPts val="600"/>
              </a:spcAft>
              <a:buFont typeface="+mj-lt"/>
              <a:buAutoNum type="arabicPeriod"/>
            </a:pPr>
            <a:r>
              <a:rPr lang="en-US" dirty="0" smtClean="0"/>
              <a:t>And identify the information (and its sources) required to answer the harvest questions</a:t>
            </a:r>
          </a:p>
        </p:txBody>
      </p:sp>
      <p:sp>
        <p:nvSpPr>
          <p:cNvPr id="1307649" name="Slide Number Placeholder 5"/>
          <p:cNvSpPr>
            <a:spLocks noGrp="1"/>
          </p:cNvSpPr>
          <p:nvPr>
            <p:ph type="sldNum" sz="quarter" idx="12"/>
          </p:nvPr>
        </p:nvSpPr>
        <p:spPr/>
        <p:txBody>
          <a:bodyPr/>
          <a:lstStyle>
            <a:lvl1pPr>
              <a:defRPr sz="2800">
                <a:solidFill>
                  <a:schemeClr val="tx2"/>
                </a:solidFill>
                <a:latin typeface="Arial" charset="0"/>
                <a:ea typeface="ＭＳ Ｐゴシック" charset="0"/>
                <a:cs typeface="ＭＳ Ｐゴシック" charset="0"/>
                <a:sym typeface="Arial" charset="0"/>
              </a:defRPr>
            </a:lvl1pPr>
            <a:lvl2pPr marL="742950" indent="-285750">
              <a:defRPr sz="2800">
                <a:solidFill>
                  <a:schemeClr val="tx2"/>
                </a:solidFill>
                <a:latin typeface="Arial" charset="0"/>
                <a:ea typeface="ＭＳ Ｐゴシック" charset="0"/>
                <a:cs typeface="ＭＳ Ｐゴシック" charset="0"/>
                <a:sym typeface="Arial" charset="0"/>
              </a:defRPr>
            </a:lvl2pPr>
            <a:lvl3pPr marL="1143000" indent="-228600">
              <a:defRPr sz="2800">
                <a:solidFill>
                  <a:schemeClr val="tx2"/>
                </a:solidFill>
                <a:latin typeface="Arial" charset="0"/>
                <a:ea typeface="ＭＳ Ｐゴシック" charset="0"/>
                <a:cs typeface="ＭＳ Ｐゴシック" charset="0"/>
                <a:sym typeface="Arial" charset="0"/>
              </a:defRPr>
            </a:lvl3pPr>
            <a:lvl4pPr marL="1600200" indent="-228600">
              <a:defRPr sz="2800">
                <a:solidFill>
                  <a:schemeClr val="tx2"/>
                </a:solidFill>
                <a:latin typeface="Arial" charset="0"/>
                <a:ea typeface="ＭＳ Ｐゴシック" charset="0"/>
                <a:cs typeface="ＭＳ Ｐゴシック" charset="0"/>
                <a:sym typeface="Arial" charset="0"/>
              </a:defRPr>
            </a:lvl4pPr>
            <a:lvl5pPr marL="2057400" indent="-228600">
              <a:defRPr sz="2800">
                <a:solidFill>
                  <a:schemeClr val="tx2"/>
                </a:solidFill>
                <a:latin typeface="Arial" charset="0"/>
                <a:ea typeface="ＭＳ Ｐゴシック" charset="0"/>
                <a:cs typeface="ＭＳ Ｐゴシック" charset="0"/>
                <a:sym typeface="Arial" charset="0"/>
              </a:defRPr>
            </a:lvl5pPr>
            <a:lvl6pPr marL="2514600" indent="-228600" fontAlgn="base">
              <a:spcBef>
                <a:spcPct val="0"/>
              </a:spcBef>
              <a:spcAft>
                <a:spcPct val="0"/>
              </a:spcAft>
              <a:defRPr sz="2800">
                <a:solidFill>
                  <a:schemeClr val="tx2"/>
                </a:solidFill>
                <a:latin typeface="Arial" charset="0"/>
                <a:ea typeface="ＭＳ Ｐゴシック" charset="0"/>
                <a:cs typeface="ＭＳ Ｐゴシック" charset="0"/>
                <a:sym typeface="Arial" charset="0"/>
              </a:defRPr>
            </a:lvl6pPr>
            <a:lvl7pPr marL="2971800" indent="-228600" fontAlgn="base">
              <a:spcBef>
                <a:spcPct val="0"/>
              </a:spcBef>
              <a:spcAft>
                <a:spcPct val="0"/>
              </a:spcAft>
              <a:defRPr sz="2800">
                <a:solidFill>
                  <a:schemeClr val="tx2"/>
                </a:solidFill>
                <a:latin typeface="Arial" charset="0"/>
                <a:ea typeface="ＭＳ Ｐゴシック" charset="0"/>
                <a:cs typeface="ＭＳ Ｐゴシック" charset="0"/>
                <a:sym typeface="Arial" charset="0"/>
              </a:defRPr>
            </a:lvl7pPr>
            <a:lvl8pPr marL="3429000" indent="-228600" fontAlgn="base">
              <a:spcBef>
                <a:spcPct val="0"/>
              </a:spcBef>
              <a:spcAft>
                <a:spcPct val="0"/>
              </a:spcAft>
              <a:defRPr sz="2800">
                <a:solidFill>
                  <a:schemeClr val="tx2"/>
                </a:solidFill>
                <a:latin typeface="Arial" charset="0"/>
                <a:ea typeface="ＭＳ Ｐゴシック" charset="0"/>
                <a:cs typeface="ＭＳ Ｐゴシック" charset="0"/>
                <a:sym typeface="Arial" charset="0"/>
              </a:defRPr>
            </a:lvl8pPr>
            <a:lvl9pPr marL="3886200" indent="-228600" fontAlgn="base">
              <a:spcBef>
                <a:spcPct val="0"/>
              </a:spcBef>
              <a:spcAft>
                <a:spcPct val="0"/>
              </a:spcAft>
              <a:defRPr sz="2800">
                <a:solidFill>
                  <a:schemeClr val="tx2"/>
                </a:solidFill>
                <a:latin typeface="Arial" charset="0"/>
                <a:ea typeface="ＭＳ Ｐゴシック" charset="0"/>
                <a:cs typeface="ＭＳ Ｐゴシック" charset="0"/>
                <a:sym typeface="Arial" charset="0"/>
              </a:defRPr>
            </a:lvl9pPr>
          </a:lstStyle>
          <a:p>
            <a:fld id="{C3EE4799-CFD0-6644-B659-BC4400002441}" type="slidenum">
              <a:rPr lang="en-US" smtClean="0"/>
              <a:pPr/>
              <a:t>39</a:t>
            </a:fld>
            <a:endParaRPr lang="en-US"/>
          </a:p>
        </p:txBody>
      </p:sp>
    </p:spTree>
    <p:extLst>
      <p:ext uri="{BB962C8B-B14F-4D97-AF65-F5344CB8AC3E}">
        <p14:creationId xmlns:p14="http://schemas.microsoft.com/office/powerpoint/2010/main" val="36576940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212419">
                                            <p:txEl>
                                              <p:pRg st="0" end="0"/>
                                            </p:txEl>
                                          </p:spTgt>
                                        </p:tgtEl>
                                        <p:attrNameLst>
                                          <p:attrName>style.visibility</p:attrName>
                                        </p:attrNameLst>
                                      </p:cBhvr>
                                      <p:to>
                                        <p:strVal val="visible"/>
                                      </p:to>
                                    </p:set>
                                    <p:animEffect transition="in" filter="checkerboard(across)">
                                      <p:cBhvr>
                                        <p:cTn id="7" dur="500"/>
                                        <p:tgtEl>
                                          <p:spTgt spid="12124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12419">
                                            <p:txEl>
                                              <p:pRg st="1" end="1"/>
                                            </p:txEl>
                                          </p:spTgt>
                                        </p:tgtEl>
                                        <p:attrNameLst>
                                          <p:attrName>style.visibility</p:attrName>
                                        </p:attrNameLst>
                                      </p:cBhvr>
                                      <p:to>
                                        <p:strVal val="visible"/>
                                      </p:to>
                                    </p:set>
                                    <p:animEffect transition="in" filter="checkerboard(across)">
                                      <p:cBhvr>
                                        <p:cTn id="12" dur="500"/>
                                        <p:tgtEl>
                                          <p:spTgt spid="12124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12419">
                                            <p:txEl>
                                              <p:pRg st="2" end="2"/>
                                            </p:txEl>
                                          </p:spTgt>
                                        </p:tgtEl>
                                        <p:attrNameLst>
                                          <p:attrName>style.visibility</p:attrName>
                                        </p:attrNameLst>
                                      </p:cBhvr>
                                      <p:to>
                                        <p:strVal val="visible"/>
                                      </p:to>
                                    </p:set>
                                    <p:animEffect transition="in" filter="checkerboard(across)">
                                      <p:cBhvr>
                                        <p:cTn id="17" dur="500"/>
                                        <p:tgtEl>
                                          <p:spTgt spid="12124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24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8728" y="1077857"/>
            <a:ext cx="5090969" cy="31908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07" name="Content Placeholder 9"/>
          <p:cNvSpPr>
            <a:spLocks noGrp="1"/>
          </p:cNvSpPr>
          <p:nvPr>
            <p:ph idx="4294967295"/>
          </p:nvPr>
        </p:nvSpPr>
        <p:spPr>
          <a:xfrm>
            <a:off x="5089672" y="1693767"/>
            <a:ext cx="3971614" cy="4132262"/>
          </a:xfrm>
        </p:spPr>
        <p:txBody>
          <a:bodyPr/>
          <a:lstStyle/>
          <a:p>
            <a:r>
              <a:rPr lang="en-GB" sz="2400" dirty="0" smtClean="0"/>
              <a:t>Inspired </a:t>
            </a:r>
            <a:r>
              <a:rPr lang="en-GB" sz="2400" dirty="0"/>
              <a:t>by the Outcome Mapping methodology.</a:t>
            </a:r>
          </a:p>
          <a:p>
            <a:endParaRPr lang="en-GB" sz="2400" dirty="0" smtClean="0"/>
          </a:p>
          <a:p>
            <a:r>
              <a:rPr lang="en-GB" sz="2400" dirty="0" smtClean="0"/>
              <a:t>A tool for practitioners operating </a:t>
            </a:r>
            <a:r>
              <a:rPr lang="en-GB" sz="2400" dirty="0"/>
              <a:t>in </a:t>
            </a:r>
            <a:r>
              <a:rPr lang="en-GB" sz="2400" dirty="0" smtClean="0"/>
              <a:t>dynamic, uncertain situations to monitor and evaluate the social change results they are achieving. </a:t>
            </a:r>
          </a:p>
        </p:txBody>
      </p:sp>
      <p:pic>
        <p:nvPicPr>
          <p:cNvPr id="9" name="Picture 8" descr="Screen Shot 2013-10-08 at 17.21.38.png"/>
          <p:cNvPicPr>
            <a:picLocks noChangeAspect="1"/>
          </p:cNvPicPr>
          <p:nvPr/>
        </p:nvPicPr>
        <p:blipFill rotWithShape="1">
          <a:blip r:embed="rId3">
            <a:extLst>
              <a:ext uri="{28A0092B-C50C-407E-A947-70E740481C1C}">
                <a14:useLocalDpi xmlns:a14="http://schemas.microsoft.com/office/drawing/2010/main" val="0"/>
              </a:ext>
            </a:extLst>
          </a:blip>
          <a:srcRect t="14657" r="80030" b="17681"/>
          <a:stretch/>
        </p:blipFill>
        <p:spPr>
          <a:xfrm>
            <a:off x="4817" y="1602792"/>
            <a:ext cx="1243912" cy="4640251"/>
          </a:xfrm>
          <a:prstGeom prst="rect">
            <a:avLst/>
          </a:prstGeom>
        </p:spPr>
      </p:pic>
      <p:pic>
        <p:nvPicPr>
          <p:cNvPr id="11" name="Picture 10" descr="Screen Shot 2013-10-08 at 17.21.38.png"/>
          <p:cNvPicPr>
            <a:picLocks noChangeAspect="1"/>
          </p:cNvPicPr>
          <p:nvPr/>
        </p:nvPicPr>
        <p:blipFill rotWithShape="1">
          <a:blip r:embed="rId3">
            <a:extLst>
              <a:ext uri="{28A0092B-C50C-407E-A947-70E740481C1C}">
                <a14:useLocalDpi xmlns:a14="http://schemas.microsoft.com/office/drawing/2010/main" val="0"/>
              </a:ext>
            </a:extLst>
          </a:blip>
          <a:srcRect b="85017"/>
          <a:stretch/>
        </p:blipFill>
        <p:spPr>
          <a:xfrm>
            <a:off x="4816" y="0"/>
            <a:ext cx="9245433" cy="1525136"/>
          </a:xfrm>
          <a:prstGeom prst="rect">
            <a:avLst/>
          </a:prstGeom>
        </p:spPr>
      </p:pic>
      <p:sp>
        <p:nvSpPr>
          <p:cNvPr id="12" name="TextBox 11"/>
          <p:cNvSpPr txBox="1"/>
          <p:nvPr/>
        </p:nvSpPr>
        <p:spPr>
          <a:xfrm>
            <a:off x="5688651" y="1194304"/>
            <a:ext cx="1254845" cy="307777"/>
          </a:xfrm>
          <a:prstGeom prst="rect">
            <a:avLst/>
          </a:prstGeom>
          <a:noFill/>
        </p:spPr>
        <p:txBody>
          <a:bodyPr wrap="square" rtlCol="0">
            <a:spAutoFit/>
          </a:bodyPr>
          <a:lstStyle/>
          <a:p>
            <a:r>
              <a:rPr lang="en-US" sz="1400" dirty="0" smtClean="0"/>
              <a:t>e Harvesting</a:t>
            </a:r>
            <a:endParaRPr lang="en-US" sz="1400" dirty="0"/>
          </a:p>
        </p:txBody>
      </p:sp>
      <p:grpSp>
        <p:nvGrpSpPr>
          <p:cNvPr id="8" name="Group 7"/>
          <p:cNvGrpSpPr/>
          <p:nvPr/>
        </p:nvGrpSpPr>
        <p:grpSpPr>
          <a:xfrm>
            <a:off x="1761027" y="1885032"/>
            <a:ext cx="3212538" cy="4223237"/>
            <a:chOff x="1408819" y="1138529"/>
            <a:chExt cx="3564746" cy="5578382"/>
          </a:xfrm>
        </p:grpSpPr>
        <p:pic>
          <p:nvPicPr>
            <p:cNvPr id="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08819" y="1138529"/>
              <a:ext cx="3564746" cy="55783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154188" y="1809430"/>
              <a:ext cx="2609780" cy="436432"/>
            </a:xfrm>
            <a:prstGeom prst="rect">
              <a:avLst/>
            </a:prstGeom>
            <a:solidFill>
              <a:srgbClr val="FFFFFF"/>
            </a:solidFill>
          </p:spPr>
          <p:txBody>
            <a:bodyPr wrap="none" rtlCol="0">
              <a:spAutoFit/>
            </a:bodyPr>
            <a:lstStyle/>
            <a:p>
              <a:r>
                <a:rPr lang="en-US" sz="2000" dirty="0" smtClean="0">
                  <a:latin typeface="Baskerville"/>
                  <a:cs typeface="Baskerville"/>
                </a:rPr>
                <a:t>Outcome Harvesting</a:t>
              </a:r>
              <a:endParaRPr lang="en-US" sz="2000" dirty="0">
                <a:latin typeface="Baskerville"/>
                <a:cs typeface="Baskerville"/>
              </a:endParaRPr>
            </a:p>
          </p:txBody>
        </p:sp>
      </p:grpSp>
    </p:spTree>
    <p:extLst>
      <p:ext uri="{BB962C8B-B14F-4D97-AF65-F5344CB8AC3E}">
        <p14:creationId xmlns:p14="http://schemas.microsoft.com/office/powerpoint/2010/main" val="77332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1507">
                                            <p:txEl>
                                              <p:pRg st="0" end="0"/>
                                            </p:txEl>
                                          </p:spTgt>
                                        </p:tgtEl>
                                        <p:attrNameLst>
                                          <p:attrName>style.visibility</p:attrName>
                                        </p:attrNameLst>
                                      </p:cBhvr>
                                      <p:to>
                                        <p:strVal val="visible"/>
                                      </p:to>
                                    </p:set>
                                    <p:animEffect transition="in" filter="checkerboard(across)">
                                      <p:cBhvr>
                                        <p:cTn id="13" dur="500"/>
                                        <p:tgtEl>
                                          <p:spTgt spid="2150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1507">
                                            <p:txEl>
                                              <p:pRg st="2" end="2"/>
                                            </p:txEl>
                                          </p:spTgt>
                                        </p:tgtEl>
                                        <p:attrNameLst>
                                          <p:attrName>style.visibility</p:attrName>
                                        </p:attrNameLst>
                                      </p:cBhvr>
                                      <p:to>
                                        <p:strVal val="visible"/>
                                      </p:to>
                                    </p:set>
                                    <p:animEffect transition="in" filter="checkerboard(across)">
                                      <p:cBhvr>
                                        <p:cTn id="18" dur="500"/>
                                        <p:tgtEl>
                                          <p:spTgt spid="2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85800"/>
            <a:ext cx="7488063" cy="1143000"/>
          </a:xfrm>
        </p:spPr>
        <p:txBody>
          <a:bodyPr/>
          <a:lstStyle/>
          <a:p>
            <a:pPr algn="l"/>
            <a:r>
              <a:rPr lang="en-GB" dirty="0"/>
              <a:t>4. Substantiate: Verify accuracy + deepen </a:t>
            </a:r>
            <a:r>
              <a:rPr lang="en-GB" dirty="0" smtClean="0"/>
              <a:t>understanding</a:t>
            </a:r>
            <a:endParaRPr lang="en-GB" dirty="0"/>
          </a:p>
        </p:txBody>
      </p:sp>
      <p:sp>
        <p:nvSpPr>
          <p:cNvPr id="3" name="Content Placeholder 2"/>
          <p:cNvSpPr>
            <a:spLocks noGrp="1"/>
          </p:cNvSpPr>
          <p:nvPr>
            <p:ph idx="4294967295"/>
          </p:nvPr>
        </p:nvSpPr>
        <p:spPr>
          <a:xfrm>
            <a:off x="599760" y="1881665"/>
            <a:ext cx="8345488" cy="4787695"/>
          </a:xfrm>
          <a:ln>
            <a:solidFill>
              <a:schemeClr val="accent6">
                <a:lumMod val="50000"/>
              </a:schemeClr>
            </a:solidFill>
          </a:ln>
        </p:spPr>
        <p:txBody>
          <a:bodyPr>
            <a:noAutofit/>
          </a:bodyPr>
          <a:lstStyle/>
          <a:p>
            <a:r>
              <a:rPr lang="en-GB" sz="1500" i="1" dirty="0">
                <a:solidFill>
                  <a:srgbClr val="000090"/>
                </a:solidFill>
                <a:latin typeface="Tahoma" charset="0"/>
                <a:ea typeface="ＭＳ Ｐゴシック" charset="0"/>
              </a:rPr>
              <a:t>A. Description: </a:t>
            </a:r>
            <a:r>
              <a:rPr lang="en-GB" sz="1500" i="1" dirty="0" smtClean="0">
                <a:solidFill>
                  <a:srgbClr val="000090"/>
                </a:solidFill>
                <a:latin typeface="Tahoma" charset="0"/>
                <a:ea typeface="ＭＳ Ｐゴシック" charset="0"/>
              </a:rPr>
              <a:t>In late 2012, the </a:t>
            </a:r>
            <a:r>
              <a:rPr lang="en-GB" sz="1500" i="1" dirty="0">
                <a:solidFill>
                  <a:srgbClr val="000090"/>
                </a:solidFill>
                <a:latin typeface="Tahoma" charset="0"/>
                <a:ea typeface="ＭＳ Ｐゴシック" charset="0"/>
              </a:rPr>
              <a:t>ministry responsible for </a:t>
            </a:r>
            <a:r>
              <a:rPr lang="en-GB" sz="1500" i="1" dirty="0" smtClean="0">
                <a:solidFill>
                  <a:srgbClr val="000090"/>
                </a:solidFill>
                <a:latin typeface="Tahoma" charset="0"/>
                <a:ea typeface="ＭＳ Ｐゴシック" charset="0"/>
              </a:rPr>
              <a:t>FLOW took the decision to add US</a:t>
            </a:r>
            <a:r>
              <a:rPr lang="en-GB" sz="1500" i="1" dirty="0">
                <a:solidFill>
                  <a:srgbClr val="000090"/>
                </a:solidFill>
                <a:latin typeface="Tahoma" charset="0"/>
                <a:ea typeface="ＭＳ Ｐゴシック" charset="0"/>
              </a:rPr>
              <a:t>$1 million to the </a:t>
            </a:r>
            <a:r>
              <a:rPr lang="en-GB" sz="1500" i="1" dirty="0" smtClean="0">
                <a:solidFill>
                  <a:srgbClr val="000090"/>
                </a:solidFill>
                <a:latin typeface="Tahoma" charset="0"/>
                <a:ea typeface="ＭＳ Ｐゴシック" charset="0"/>
              </a:rPr>
              <a:t>Fund.</a:t>
            </a:r>
            <a:endParaRPr lang="en-GB" sz="1500" i="1" dirty="0">
              <a:solidFill>
                <a:srgbClr val="000090"/>
              </a:solidFill>
              <a:latin typeface="Tahoma" charset="0"/>
              <a:ea typeface="ＭＳ Ｐゴシック" charset="0"/>
            </a:endParaRPr>
          </a:p>
          <a:p>
            <a:r>
              <a:rPr lang="en-GB" sz="1500" i="1" dirty="0" smtClean="0">
                <a:solidFill>
                  <a:srgbClr val="000090"/>
                </a:solidFill>
                <a:latin typeface="Tahoma" charset="0"/>
                <a:ea typeface="ＭＳ Ｐゴシック" charset="0"/>
              </a:rPr>
              <a:t>B. Contribution</a:t>
            </a:r>
            <a:r>
              <a:rPr lang="en-GB" sz="1500" i="1" dirty="0">
                <a:solidFill>
                  <a:srgbClr val="000090"/>
                </a:solidFill>
                <a:latin typeface="Tahoma" charset="0"/>
                <a:ea typeface="ＭＳ Ｐゴシック" charset="0"/>
              </a:rPr>
              <a:t>: </a:t>
            </a:r>
            <a:r>
              <a:rPr lang="en-GB" sz="1500" i="1" dirty="0" err="1" smtClean="0">
                <a:solidFill>
                  <a:srgbClr val="000090"/>
                </a:solidFill>
                <a:latin typeface="Tahoma" charset="0"/>
                <a:ea typeface="ＭＳ Ｐゴシック" charset="0"/>
              </a:rPr>
              <a:t>FundNow</a:t>
            </a:r>
            <a:r>
              <a:rPr lang="en-GB" sz="1500" i="1" dirty="0" smtClean="0">
                <a:solidFill>
                  <a:srgbClr val="000090"/>
                </a:solidFill>
                <a:latin typeface="Tahoma" charset="0"/>
                <a:ea typeface="ＭＳ Ｐゴシック" charset="0"/>
              </a:rPr>
              <a:t> compiled </a:t>
            </a:r>
            <a:r>
              <a:rPr lang="en-GB" sz="1500" i="1" dirty="0">
                <a:solidFill>
                  <a:srgbClr val="000090"/>
                </a:solidFill>
                <a:latin typeface="Tahoma" charset="0"/>
                <a:ea typeface="ＭＳ Ｐゴシック" charset="0"/>
              </a:rPr>
              <a:t>research that was used </a:t>
            </a:r>
            <a:r>
              <a:rPr lang="en-GB" sz="1500" i="1" dirty="0" smtClean="0">
                <a:solidFill>
                  <a:srgbClr val="000090"/>
                </a:solidFill>
                <a:latin typeface="Tahoma" charset="0"/>
                <a:ea typeface="ＭＳ Ｐゴシック" charset="0"/>
              </a:rPr>
              <a:t>by the ad hoc group within </a:t>
            </a:r>
            <a:r>
              <a:rPr lang="en-GB" sz="1500" i="1" dirty="0">
                <a:solidFill>
                  <a:srgbClr val="000090"/>
                </a:solidFill>
                <a:latin typeface="Tahoma" charset="0"/>
                <a:ea typeface="ＭＳ Ｐゴシック" charset="0"/>
              </a:rPr>
              <a:t>the </a:t>
            </a:r>
            <a:r>
              <a:rPr lang="en-GB" sz="1500" i="1" dirty="0" smtClean="0">
                <a:solidFill>
                  <a:srgbClr val="000090"/>
                </a:solidFill>
                <a:latin typeface="Tahoma" charset="0"/>
                <a:ea typeface="ＭＳ Ｐゴシック" charset="0"/>
              </a:rPr>
              <a:t>ministry to advocate internally for replenishment </a:t>
            </a:r>
            <a:r>
              <a:rPr lang="en-GB" sz="1500" i="1" dirty="0">
                <a:solidFill>
                  <a:srgbClr val="000090"/>
                </a:solidFill>
                <a:latin typeface="Tahoma" charset="0"/>
                <a:ea typeface="ＭＳ Ｐゴシック" charset="0"/>
              </a:rPr>
              <a:t>of the </a:t>
            </a:r>
            <a:r>
              <a:rPr lang="en-GB" sz="1500" i="1" dirty="0" smtClean="0">
                <a:solidFill>
                  <a:srgbClr val="000090"/>
                </a:solidFill>
                <a:latin typeface="Tahoma" charset="0"/>
                <a:ea typeface="ＭＳ Ｐゴシック" charset="0"/>
              </a:rPr>
              <a:t>Fund</a:t>
            </a:r>
            <a:r>
              <a:rPr lang="en-GB" sz="1500" i="1" dirty="0">
                <a:solidFill>
                  <a:srgbClr val="000090"/>
                </a:solidFill>
                <a:latin typeface="Tahoma" charset="0"/>
                <a:ea typeface="ＭＳ Ｐゴシック" charset="0"/>
              </a:rPr>
              <a:t>. </a:t>
            </a:r>
          </a:p>
          <a:p>
            <a:pPr marL="0" indent="0">
              <a:buNone/>
            </a:pPr>
            <a:endParaRPr lang="en-GB" sz="1500" dirty="0">
              <a:solidFill>
                <a:srgbClr val="000090"/>
              </a:solidFill>
              <a:latin typeface="Tahoma" charset="0"/>
              <a:ea typeface="ＭＳ Ｐゴシック" charset="0"/>
            </a:endParaRPr>
          </a:p>
          <a:p>
            <a:r>
              <a:rPr lang="en-GB" sz="1500" dirty="0" smtClean="0">
                <a:solidFill>
                  <a:srgbClr val="000090"/>
                </a:solidFill>
                <a:latin typeface="Tahoma" charset="0"/>
                <a:ea typeface="ＭＳ Ｐゴシック" charset="0"/>
              </a:rPr>
              <a:t>1</a:t>
            </a:r>
            <a:r>
              <a:rPr lang="en-GB" sz="1500" dirty="0">
                <a:solidFill>
                  <a:srgbClr val="000090"/>
                </a:solidFill>
                <a:latin typeface="Tahoma" charset="0"/>
                <a:ea typeface="ＭＳ Ｐゴシック" charset="0"/>
              </a:rPr>
              <a:t>. To what degree are you in agreement with the description of the </a:t>
            </a:r>
            <a:r>
              <a:rPr lang="en-GB" sz="1500" dirty="0" smtClean="0">
                <a:solidFill>
                  <a:srgbClr val="000090"/>
                </a:solidFill>
                <a:latin typeface="Tahoma" charset="0"/>
                <a:ea typeface="ＭＳ Ｐゴシック" charset="0"/>
              </a:rPr>
              <a:t>ministry’s action as described?</a:t>
            </a:r>
            <a:endParaRPr lang="en-GB" sz="1500" dirty="0">
              <a:solidFill>
                <a:srgbClr val="000090"/>
              </a:solidFill>
              <a:latin typeface="Tahoma" charset="0"/>
              <a:ea typeface="ＭＳ Ｐゴシック" charset="0"/>
            </a:endParaRPr>
          </a:p>
          <a:p>
            <a:pPr marL="0" indent="0">
              <a:buNone/>
            </a:pPr>
            <a:r>
              <a:rPr lang="en-GB" sz="1500" dirty="0" smtClean="0">
                <a:solidFill>
                  <a:srgbClr val="000090"/>
                </a:solidFill>
                <a:latin typeface="Tahoma" charset="0"/>
                <a:ea typeface="ＭＳ Ｐゴシック" charset="0"/>
              </a:rPr>
              <a:t>[  </a:t>
            </a:r>
            <a:r>
              <a:rPr lang="en-GB" sz="1500" dirty="0">
                <a:solidFill>
                  <a:srgbClr val="000090"/>
                </a:solidFill>
                <a:latin typeface="Tahoma" charset="0"/>
                <a:ea typeface="ＭＳ Ｐゴシック" charset="0"/>
              </a:rPr>
              <a:t>] Fully agree				</a:t>
            </a:r>
          </a:p>
          <a:p>
            <a:pPr marL="0" indent="0">
              <a:buNone/>
            </a:pPr>
            <a:r>
              <a:rPr lang="en-GB" sz="1500" dirty="0">
                <a:solidFill>
                  <a:srgbClr val="000090"/>
                </a:solidFill>
                <a:latin typeface="Tahoma" charset="0"/>
                <a:ea typeface="ＭＳ Ｐゴシック" charset="0"/>
              </a:rPr>
              <a:t>[  ] Partially agree					</a:t>
            </a:r>
          </a:p>
          <a:p>
            <a:pPr marL="0" indent="0">
              <a:buNone/>
            </a:pPr>
            <a:r>
              <a:rPr lang="en-GB" sz="1500" dirty="0">
                <a:solidFill>
                  <a:srgbClr val="000090"/>
                </a:solidFill>
                <a:latin typeface="Tahoma" charset="0"/>
                <a:ea typeface="ＭＳ Ｐゴシック" charset="0"/>
              </a:rPr>
              <a:t>[  ] Disagree					</a:t>
            </a:r>
          </a:p>
          <a:p>
            <a:pPr marL="0" indent="0">
              <a:buNone/>
            </a:pPr>
            <a:r>
              <a:rPr lang="en-GB" sz="1500" dirty="0">
                <a:solidFill>
                  <a:srgbClr val="000090"/>
                </a:solidFill>
                <a:latin typeface="Tahoma" charset="0"/>
                <a:ea typeface="ＭＳ Ｐゴシック" charset="0"/>
              </a:rPr>
              <a:t>Comments if you like: 			</a:t>
            </a:r>
          </a:p>
          <a:p>
            <a:pPr marL="0" indent="0">
              <a:buNone/>
            </a:pPr>
            <a:r>
              <a:rPr lang="en-GB" sz="1500" dirty="0">
                <a:solidFill>
                  <a:srgbClr val="000090"/>
                </a:solidFill>
                <a:latin typeface="Tahoma" charset="0"/>
                <a:ea typeface="ＭＳ Ｐゴシック" charset="0"/>
              </a:rPr>
              <a:t>					</a:t>
            </a:r>
          </a:p>
          <a:p>
            <a:pPr marL="0" indent="0">
              <a:buNone/>
            </a:pPr>
            <a:r>
              <a:rPr lang="en-GB" sz="1500" dirty="0">
                <a:solidFill>
                  <a:srgbClr val="000090"/>
                </a:solidFill>
                <a:latin typeface="Tahoma" charset="0"/>
                <a:ea typeface="ＭＳ Ｐゴシック" charset="0"/>
              </a:rPr>
              <a:t>2. How much do you agree with the description of how </a:t>
            </a:r>
            <a:r>
              <a:rPr lang="en-GB" sz="1500" dirty="0" err="1" smtClean="0">
                <a:solidFill>
                  <a:srgbClr val="000090"/>
                </a:solidFill>
                <a:latin typeface="Tahoma" charset="0"/>
                <a:ea typeface="ＭＳ Ｐゴシック" charset="0"/>
              </a:rPr>
              <a:t>FundNow</a:t>
            </a:r>
            <a:r>
              <a:rPr lang="en-GB" sz="1500" dirty="0" smtClean="0">
                <a:solidFill>
                  <a:srgbClr val="000090"/>
                </a:solidFill>
                <a:latin typeface="Tahoma" charset="0"/>
                <a:ea typeface="ＭＳ Ｐゴシック" charset="0"/>
              </a:rPr>
              <a:t> influenced </a:t>
            </a:r>
            <a:r>
              <a:rPr lang="en-GB" sz="1500" dirty="0">
                <a:solidFill>
                  <a:srgbClr val="000090"/>
                </a:solidFill>
                <a:latin typeface="Tahoma" charset="0"/>
                <a:ea typeface="ＭＳ Ｐゴシック" charset="0"/>
              </a:rPr>
              <a:t>the </a:t>
            </a:r>
            <a:r>
              <a:rPr lang="en-GB" sz="1500" dirty="0" smtClean="0">
                <a:solidFill>
                  <a:srgbClr val="000090"/>
                </a:solidFill>
                <a:latin typeface="Tahoma" charset="0"/>
                <a:ea typeface="ＭＳ Ｐゴシック" charset="0"/>
              </a:rPr>
              <a:t>ministry’s decision</a:t>
            </a:r>
            <a:r>
              <a:rPr lang="en-GB" sz="1500" dirty="0">
                <a:solidFill>
                  <a:srgbClr val="000090"/>
                </a:solidFill>
                <a:latin typeface="Tahoma" charset="0"/>
                <a:ea typeface="ＭＳ Ｐゴシック" charset="0"/>
              </a:rPr>
              <a:t>?</a:t>
            </a:r>
          </a:p>
          <a:p>
            <a:pPr marL="0" indent="0">
              <a:buNone/>
            </a:pPr>
            <a:r>
              <a:rPr lang="en-GB" sz="1500" dirty="0" smtClean="0">
                <a:solidFill>
                  <a:srgbClr val="000090"/>
                </a:solidFill>
                <a:latin typeface="Tahoma" charset="0"/>
                <a:ea typeface="ＭＳ Ｐゴシック" charset="0"/>
              </a:rPr>
              <a:t>[  </a:t>
            </a:r>
            <a:r>
              <a:rPr lang="en-GB" sz="1500" dirty="0">
                <a:solidFill>
                  <a:srgbClr val="000090"/>
                </a:solidFill>
                <a:latin typeface="Tahoma" charset="0"/>
                <a:ea typeface="ＭＳ Ｐゴシック" charset="0"/>
              </a:rPr>
              <a:t>] Fully agree				</a:t>
            </a:r>
          </a:p>
          <a:p>
            <a:pPr marL="0" indent="0">
              <a:buNone/>
            </a:pPr>
            <a:r>
              <a:rPr lang="en-GB" sz="1500" dirty="0">
                <a:solidFill>
                  <a:srgbClr val="000090"/>
                </a:solidFill>
                <a:latin typeface="Tahoma" charset="0"/>
                <a:ea typeface="ＭＳ Ｐゴシック" charset="0"/>
              </a:rPr>
              <a:t>[  ] Partially agree</a:t>
            </a:r>
          </a:p>
          <a:p>
            <a:pPr marL="0" indent="0">
              <a:buNone/>
            </a:pPr>
            <a:r>
              <a:rPr lang="en-GB" sz="1500" dirty="0">
                <a:solidFill>
                  <a:srgbClr val="000090"/>
                </a:solidFill>
                <a:latin typeface="Tahoma" charset="0"/>
                <a:ea typeface="ＭＳ Ｐゴシック" charset="0"/>
              </a:rPr>
              <a:t>[  ] Disagree					</a:t>
            </a:r>
          </a:p>
          <a:p>
            <a:pPr marL="0" indent="0">
              <a:buNone/>
            </a:pPr>
            <a:r>
              <a:rPr lang="en-GB" sz="1500" dirty="0">
                <a:solidFill>
                  <a:srgbClr val="000090"/>
                </a:solidFill>
                <a:latin typeface="Tahoma" charset="0"/>
                <a:ea typeface="ＭＳ Ｐゴシック" charset="0"/>
              </a:rPr>
              <a:t>Comments if you like: </a:t>
            </a:r>
          </a:p>
        </p:txBody>
      </p:sp>
      <p:pic>
        <p:nvPicPr>
          <p:cNvPr id="4" name="Picture 3" descr="C:\Users\Ricardo\AppData\Local\Microsoft\Windows\Temporary Internet Files\Content.IE5\LGX20RA7\MC90035335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620688"/>
            <a:ext cx="981542" cy="89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88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checkerboard(across)">
                                      <p:cBhvr>
                                        <p:cTn id="14" dur="500"/>
                                        <p:tgtEl>
                                          <p:spTgt spid="3">
                                            <p:bg/>
                                          </p:spTgt>
                                        </p:tgtEl>
                                      </p:cBhvr>
                                    </p:animEffect>
                                  </p:childTnLst>
                                </p:cTn>
                              </p:par>
                            </p:childTnLst>
                          </p:cTn>
                        </p:par>
                        <p:par>
                          <p:cTn id="15" fill="hold">
                            <p:stCondLst>
                              <p:cond delay="500"/>
                            </p:stCondLst>
                            <p:childTnLst>
                              <p:par>
                                <p:cTn id="16" presetID="5" presetClass="entr" presetSubtype="1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checkerboard(across)">
                                      <p:cBhvr>
                                        <p:cTn id="18" dur="500"/>
                                        <p:tgtEl>
                                          <p:spTgt spid="3">
                                            <p:txEl>
                                              <p:pRg st="0" end="0"/>
                                            </p:txEl>
                                          </p:spTgt>
                                        </p:tgtEl>
                                      </p:cBhvr>
                                    </p:animEffect>
                                  </p:childTnLst>
                                </p:cTn>
                              </p:par>
                            </p:childTnLst>
                          </p:cTn>
                        </p:par>
                        <p:par>
                          <p:cTn id="19" fill="hold">
                            <p:stCondLst>
                              <p:cond delay="1000"/>
                            </p:stCondLst>
                            <p:childTnLst>
                              <p:par>
                                <p:cTn id="20" presetID="5" presetClass="entr" presetSubtype="10"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heckerboard(across)">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heckerboard(across)">
                                      <p:cBhvr>
                                        <p:cTn id="32" dur="500"/>
                                        <p:tgtEl>
                                          <p:spTgt spid="3">
                                            <p:txEl>
                                              <p:pRg st="4" end="4"/>
                                            </p:txEl>
                                          </p:spTgt>
                                        </p:tgtEl>
                                      </p:cBhvr>
                                    </p:animEffect>
                                  </p:childTnLst>
                                </p:cTn>
                              </p:par>
                            </p:childTnLst>
                          </p:cTn>
                        </p:par>
                        <p:par>
                          <p:cTn id="33" fill="hold">
                            <p:stCondLst>
                              <p:cond delay="500"/>
                            </p:stCondLst>
                            <p:childTnLst>
                              <p:par>
                                <p:cTn id="34" presetID="5" presetClass="entr" presetSubtype="10"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checkerboard(across)">
                                      <p:cBhvr>
                                        <p:cTn id="36" dur="500"/>
                                        <p:tgtEl>
                                          <p:spTgt spid="3">
                                            <p:txEl>
                                              <p:pRg st="5" end="5"/>
                                            </p:txEl>
                                          </p:spTgt>
                                        </p:tgtEl>
                                      </p:cBhvr>
                                    </p:animEffect>
                                  </p:childTnLst>
                                </p:cTn>
                              </p:par>
                            </p:childTnLst>
                          </p:cTn>
                        </p:par>
                        <p:par>
                          <p:cTn id="37" fill="hold">
                            <p:stCondLst>
                              <p:cond delay="1000"/>
                            </p:stCondLst>
                            <p:childTnLst>
                              <p:par>
                                <p:cTn id="38" presetID="5" presetClass="entr" presetSubtype="10" fill="hold" grpId="0"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checkerboard(across)">
                                      <p:cBhvr>
                                        <p:cTn id="40" dur="500"/>
                                        <p:tgtEl>
                                          <p:spTgt spid="3">
                                            <p:txEl>
                                              <p:pRg st="6" end="6"/>
                                            </p:txEl>
                                          </p:spTgt>
                                        </p:tgtEl>
                                      </p:cBhvr>
                                    </p:animEffect>
                                  </p:childTnLst>
                                </p:cTn>
                              </p:par>
                            </p:childTnLst>
                          </p:cTn>
                        </p:par>
                        <p:par>
                          <p:cTn id="41" fill="hold">
                            <p:stCondLst>
                              <p:cond delay="1500"/>
                            </p:stCondLst>
                            <p:childTnLst>
                              <p:par>
                                <p:cTn id="42" presetID="5" presetClass="entr" presetSubtype="10" fill="hold" grpId="0"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checkerboard(across)">
                                      <p:cBhvr>
                                        <p:cTn id="44" dur="500"/>
                                        <p:tgtEl>
                                          <p:spTgt spid="3">
                                            <p:txEl>
                                              <p:pRg st="7" end="7"/>
                                            </p:txEl>
                                          </p:spTgt>
                                        </p:tgtEl>
                                      </p:cBhvr>
                                    </p:animEffect>
                                  </p:childTnLst>
                                </p:cTn>
                              </p:par>
                            </p:childTnLst>
                          </p:cTn>
                        </p:par>
                        <p:par>
                          <p:cTn id="45" fill="hold">
                            <p:stCondLst>
                              <p:cond delay="2000"/>
                            </p:stCondLst>
                            <p:childTnLst>
                              <p:par>
                                <p:cTn id="46" presetID="5" presetClass="entr" presetSubtype="10" fill="hold" grpId="0" nodeType="after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checkerboard(across)">
                                      <p:cBhvr>
                                        <p:cTn id="48" dur="500"/>
                                        <p:tgtEl>
                                          <p:spTgt spid="3">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checkerboard(across)">
                                      <p:cBhvr>
                                        <p:cTn id="53" dur="500"/>
                                        <p:tgtEl>
                                          <p:spTgt spid="3">
                                            <p:txEl>
                                              <p:pRg st="9" end="9"/>
                                            </p:txEl>
                                          </p:spTgt>
                                        </p:tgtEl>
                                      </p:cBhvr>
                                    </p:animEffect>
                                  </p:childTnLst>
                                </p:cTn>
                              </p:par>
                            </p:childTnLst>
                          </p:cTn>
                        </p:par>
                        <p:par>
                          <p:cTn id="54" fill="hold">
                            <p:stCondLst>
                              <p:cond delay="500"/>
                            </p:stCondLst>
                            <p:childTnLst>
                              <p:par>
                                <p:cTn id="55" presetID="5" presetClass="entr" presetSubtype="10" fill="hold" grpId="0" nodeType="after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57" dur="500"/>
                                        <p:tgtEl>
                                          <p:spTgt spid="3">
                                            <p:txEl>
                                              <p:pRg st="10" end="10"/>
                                            </p:txEl>
                                          </p:spTgt>
                                        </p:tgtEl>
                                      </p:cBhvr>
                                    </p:animEffect>
                                  </p:childTnLst>
                                </p:cTn>
                              </p:par>
                            </p:childTnLst>
                          </p:cTn>
                        </p:par>
                        <p:par>
                          <p:cTn id="58" fill="hold">
                            <p:stCondLst>
                              <p:cond delay="1000"/>
                            </p:stCondLst>
                            <p:childTnLst>
                              <p:par>
                                <p:cTn id="59" presetID="5" presetClass="entr" presetSubtype="10" fill="hold" grpId="0" nodeType="after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61" dur="500"/>
                                        <p:tgtEl>
                                          <p:spTgt spid="3">
                                            <p:txEl>
                                              <p:pRg st="11" end="11"/>
                                            </p:txEl>
                                          </p:spTgt>
                                        </p:tgtEl>
                                      </p:cBhvr>
                                    </p:animEffect>
                                  </p:childTnLst>
                                </p:cTn>
                              </p:par>
                            </p:childTnLst>
                          </p:cTn>
                        </p:par>
                        <p:par>
                          <p:cTn id="62" fill="hold">
                            <p:stCondLst>
                              <p:cond delay="1500"/>
                            </p:stCondLst>
                            <p:childTnLst>
                              <p:par>
                                <p:cTn id="63" presetID="5" presetClass="entr" presetSubtype="10" fill="hold" grpId="0" nodeType="after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65" dur="500"/>
                                        <p:tgtEl>
                                          <p:spTgt spid="3">
                                            <p:txEl>
                                              <p:pRg st="12" end="12"/>
                                            </p:txEl>
                                          </p:spTgt>
                                        </p:tgtEl>
                                      </p:cBhvr>
                                    </p:animEffect>
                                  </p:childTnLst>
                                </p:cTn>
                              </p:par>
                            </p:childTnLst>
                          </p:cTn>
                        </p:par>
                        <p:par>
                          <p:cTn id="66" fill="hold">
                            <p:stCondLst>
                              <p:cond delay="2000"/>
                            </p:stCondLst>
                            <p:childTnLst>
                              <p:par>
                                <p:cTn id="67" presetID="5" presetClass="entr" presetSubtype="10" fill="hold" grpId="0" nodeType="afterEffect">
                                  <p:stCondLst>
                                    <p:cond delay="0"/>
                                  </p:stCondLst>
                                  <p:childTnLst>
                                    <p:set>
                                      <p:cBhvr>
                                        <p:cTn id="68" dur="1" fill="hold">
                                          <p:stCondLst>
                                            <p:cond delay="0"/>
                                          </p:stCondLst>
                                        </p:cTn>
                                        <p:tgtEl>
                                          <p:spTgt spid="3">
                                            <p:txEl>
                                              <p:pRg st="13" end="13"/>
                                            </p:txEl>
                                          </p:spTgt>
                                        </p:tgtEl>
                                        <p:attrNameLst>
                                          <p:attrName>style.visibility</p:attrName>
                                        </p:attrNameLst>
                                      </p:cBhvr>
                                      <p:to>
                                        <p:strVal val="visible"/>
                                      </p:to>
                                    </p:set>
                                    <p:animEffect transition="in" filter="checkerboard(across)">
                                      <p:cBhvr>
                                        <p:cTn id="69"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smtClean="0"/>
              <a:t>Triangulation of sources</a:t>
            </a:r>
            <a:endParaRPr lang="en-US" dirty="0"/>
          </a:p>
        </p:txBody>
      </p:sp>
      <p:sp>
        <p:nvSpPr>
          <p:cNvPr id="5" name="Footer Placeholder 4"/>
          <p:cNvSpPr>
            <a:spLocks noGrp="1"/>
          </p:cNvSpPr>
          <p:nvPr>
            <p:ph type="ftr" sz="quarter" idx="11"/>
          </p:nvPr>
        </p:nvSpPr>
        <p:spPr/>
        <p:txBody>
          <a:bodyPr/>
          <a:lstStyle/>
          <a:p>
            <a:r>
              <a:rPr lang="es-ES" smtClean="0"/>
              <a:t>Ricardo.Wilson-Grau@inter.nl.net</a:t>
            </a:r>
            <a:endParaRPr lang="es-ES"/>
          </a:p>
        </p:txBody>
      </p:sp>
      <p:sp>
        <p:nvSpPr>
          <p:cNvPr id="9" name="Isosceles Triangle 8"/>
          <p:cNvSpPr/>
          <p:nvPr/>
        </p:nvSpPr>
        <p:spPr>
          <a:xfrm>
            <a:off x="2179119" y="2093076"/>
            <a:ext cx="4852231" cy="3312368"/>
          </a:xfrm>
          <a:prstGeom prst="triangl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p>
        </p:txBody>
      </p:sp>
      <p:sp>
        <p:nvSpPr>
          <p:cNvPr id="13" name="TextBox 12"/>
          <p:cNvSpPr txBox="1"/>
          <p:nvPr/>
        </p:nvSpPr>
        <p:spPr>
          <a:xfrm>
            <a:off x="3309090" y="1877053"/>
            <a:ext cx="2791695" cy="830997"/>
          </a:xfrm>
          <a:prstGeom prst="rect">
            <a:avLst/>
          </a:prstGeom>
          <a:solidFill>
            <a:srgbClr val="FFFFFF"/>
          </a:solidFill>
        </p:spPr>
        <p:txBody>
          <a:bodyPr wrap="square" rtlCol="0">
            <a:spAutoFit/>
          </a:bodyPr>
          <a:lstStyle/>
          <a:p>
            <a:pPr algn="ctr"/>
            <a:r>
              <a:rPr lang="en-GB" sz="2400" dirty="0" smtClean="0">
                <a:solidFill>
                  <a:schemeClr val="accent5">
                    <a:lumMod val="50000"/>
                  </a:schemeClr>
                </a:solidFill>
              </a:rPr>
              <a:t>Historical documentation</a:t>
            </a:r>
            <a:endParaRPr lang="en-GB" sz="2400" dirty="0">
              <a:solidFill>
                <a:schemeClr val="accent5">
                  <a:lumMod val="50000"/>
                </a:schemeClr>
              </a:solidFill>
            </a:endParaRPr>
          </a:p>
        </p:txBody>
      </p:sp>
      <p:sp>
        <p:nvSpPr>
          <p:cNvPr id="14" name="TextBox 13"/>
          <p:cNvSpPr txBox="1"/>
          <p:nvPr/>
        </p:nvSpPr>
        <p:spPr>
          <a:xfrm>
            <a:off x="5635503" y="4748952"/>
            <a:ext cx="2791695" cy="1200328"/>
          </a:xfrm>
          <a:prstGeom prst="rect">
            <a:avLst/>
          </a:prstGeom>
          <a:solidFill>
            <a:srgbClr val="FFFFFF"/>
          </a:solidFill>
        </p:spPr>
        <p:txBody>
          <a:bodyPr wrap="square" rtlCol="0">
            <a:spAutoFit/>
          </a:bodyPr>
          <a:lstStyle/>
          <a:p>
            <a:pPr algn="ctr"/>
            <a:r>
              <a:rPr lang="en-GB" sz="2400" dirty="0" smtClean="0">
                <a:solidFill>
                  <a:schemeClr val="accent5">
                    <a:lumMod val="50000"/>
                  </a:schemeClr>
                </a:solidFill>
              </a:rPr>
              <a:t>Person(s) who influenced others over time</a:t>
            </a:r>
            <a:endParaRPr lang="en-GB" sz="2400" dirty="0">
              <a:solidFill>
                <a:schemeClr val="accent5">
                  <a:lumMod val="50000"/>
                </a:schemeClr>
              </a:solidFill>
            </a:endParaRPr>
          </a:p>
        </p:txBody>
      </p:sp>
      <p:sp>
        <p:nvSpPr>
          <p:cNvPr id="15" name="TextBox 14"/>
          <p:cNvSpPr txBox="1"/>
          <p:nvPr/>
        </p:nvSpPr>
        <p:spPr>
          <a:xfrm>
            <a:off x="916209" y="4964396"/>
            <a:ext cx="2791695" cy="830997"/>
          </a:xfrm>
          <a:prstGeom prst="rect">
            <a:avLst/>
          </a:prstGeom>
          <a:solidFill>
            <a:srgbClr val="FFFFFF"/>
          </a:solidFill>
        </p:spPr>
        <p:txBody>
          <a:bodyPr wrap="square" rtlCol="0">
            <a:spAutoFit/>
          </a:bodyPr>
          <a:lstStyle/>
          <a:p>
            <a:pPr algn="ctr"/>
            <a:r>
              <a:rPr lang="en-GB" sz="2400" dirty="0" smtClean="0">
                <a:solidFill>
                  <a:schemeClr val="accent5">
                    <a:lumMod val="50000"/>
                  </a:schemeClr>
                </a:solidFill>
              </a:rPr>
              <a:t>Independent third parties</a:t>
            </a:r>
            <a:endParaRPr lang="en-GB" sz="2400" dirty="0">
              <a:solidFill>
                <a:schemeClr val="accent5">
                  <a:lumMod val="50000"/>
                </a:schemeClr>
              </a:solidFill>
            </a:endParaRPr>
          </a:p>
        </p:txBody>
      </p:sp>
      <p:sp>
        <p:nvSpPr>
          <p:cNvPr id="16" name="TextBox 15"/>
          <p:cNvSpPr txBox="1"/>
          <p:nvPr/>
        </p:nvSpPr>
        <p:spPr>
          <a:xfrm>
            <a:off x="3705981" y="3487650"/>
            <a:ext cx="1874131" cy="523220"/>
          </a:xfrm>
          <a:prstGeom prst="rect">
            <a:avLst/>
          </a:prstGeom>
          <a:noFill/>
        </p:spPr>
        <p:txBody>
          <a:bodyPr wrap="none" rtlCol="0">
            <a:spAutoFit/>
          </a:bodyPr>
          <a:lstStyle/>
          <a:p>
            <a:r>
              <a:rPr lang="en-GB" sz="2800" b="1" dirty="0" smtClean="0">
                <a:solidFill>
                  <a:schemeClr val="accent5">
                    <a:lumMod val="50000"/>
                  </a:schemeClr>
                </a:solidFill>
              </a:rPr>
              <a:t>SOURCES</a:t>
            </a:r>
            <a:endParaRPr lang="en-GB" sz="2800" b="1" dirty="0">
              <a:solidFill>
                <a:schemeClr val="accent5">
                  <a:lumMod val="50000"/>
                </a:schemeClr>
              </a:solidFill>
            </a:endParaRPr>
          </a:p>
        </p:txBody>
      </p:sp>
    </p:spTree>
    <p:extLst>
      <p:ext uri="{BB962C8B-B14F-4D97-AF65-F5344CB8AC3E}">
        <p14:creationId xmlns:p14="http://schemas.microsoft.com/office/powerpoint/2010/main" val="199529196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heckerboard(across)">
                                      <p:cBhvr>
                                        <p:cTn id="11" dur="500"/>
                                        <p:tgtEl>
                                          <p:spTgt spid="14"/>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heckerboard(across)">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a:off x="2179119" y="2132856"/>
            <a:ext cx="4852231" cy="3312368"/>
          </a:xfrm>
          <a:prstGeom prst="triangl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 name="Picture 3" descr="C:\Users\Ricardo\AppData\Local\Microsoft\Windows\Temporary Internet Files\Content.IE5\LGX20RA7\MC90035335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1673" y="4692592"/>
            <a:ext cx="981542" cy="89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Screen Shot 2012-08-21 at 3.21.3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7254" y="4797152"/>
            <a:ext cx="1803539" cy="969516"/>
          </a:xfrm>
          <a:prstGeom prst="rect">
            <a:avLst/>
          </a:prstGeom>
        </p:spPr>
      </p:pic>
      <p:pic>
        <p:nvPicPr>
          <p:cNvPr id="16" name="Picture 15" descr="Screen Shot 2012-08-21 at 3.31.50 PM.png"/>
          <p:cNvPicPr>
            <a:picLocks noChangeAspect="1"/>
          </p:cNvPicPr>
          <p:nvPr/>
        </p:nvPicPr>
        <p:blipFill>
          <a:blip r:embed="rId5">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3341494" y="4780632"/>
            <a:ext cx="2626354" cy="520576"/>
          </a:xfrm>
          <a:prstGeom prst="rect">
            <a:avLst/>
          </a:prstGeom>
          <a:solidFill>
            <a:schemeClr val="bg1"/>
          </a:solidFill>
          <a:ln>
            <a:solidFill>
              <a:srgbClr val="4F81BD"/>
            </a:solidFill>
          </a:ln>
        </p:spPr>
      </p:pic>
      <p:pic>
        <p:nvPicPr>
          <p:cNvPr id="17" name="Picture 16"/>
          <p:cNvPicPr>
            <a:picLocks noChangeAspect="1"/>
          </p:cNvPicPr>
          <p:nvPr/>
        </p:nvPicPr>
        <p:blipFill>
          <a:blip r:embed="rId6"/>
          <a:stretch>
            <a:fillRect/>
          </a:stretch>
        </p:blipFill>
        <p:spPr>
          <a:xfrm>
            <a:off x="3712969" y="1556792"/>
            <a:ext cx="1838661" cy="1493912"/>
          </a:xfrm>
          <a:prstGeom prst="ellipse">
            <a:avLst/>
          </a:prstGeom>
          <a:ln>
            <a:noFill/>
          </a:ln>
          <a:effectLst>
            <a:softEdge rad="112500"/>
          </a:effectLst>
        </p:spPr>
      </p:pic>
      <p:sp>
        <p:nvSpPr>
          <p:cNvPr id="9" name="TextBox 8"/>
          <p:cNvSpPr txBox="1"/>
          <p:nvPr/>
        </p:nvSpPr>
        <p:spPr>
          <a:xfrm>
            <a:off x="3612479" y="3527430"/>
            <a:ext cx="2039641" cy="523220"/>
          </a:xfrm>
          <a:prstGeom prst="rect">
            <a:avLst/>
          </a:prstGeom>
          <a:noFill/>
        </p:spPr>
        <p:txBody>
          <a:bodyPr wrap="none" rtlCol="0">
            <a:spAutoFit/>
          </a:bodyPr>
          <a:lstStyle/>
          <a:p>
            <a:r>
              <a:rPr lang="en-GB" sz="2800" b="1" dirty="0" smtClean="0">
                <a:solidFill>
                  <a:srgbClr val="215968"/>
                </a:solidFill>
              </a:rPr>
              <a:t>METHODS</a:t>
            </a:r>
            <a:endParaRPr lang="en-GB" sz="2800" b="1" dirty="0">
              <a:solidFill>
                <a:srgbClr val="215968"/>
              </a:solidFill>
            </a:endParaRPr>
          </a:p>
        </p:txBody>
      </p:sp>
      <p:sp>
        <p:nvSpPr>
          <p:cNvPr id="6" name="Title 5"/>
          <p:cNvSpPr>
            <a:spLocks noGrp="1"/>
          </p:cNvSpPr>
          <p:nvPr>
            <p:ph type="title"/>
          </p:nvPr>
        </p:nvSpPr>
        <p:spPr/>
        <p:txBody>
          <a:bodyPr/>
          <a:lstStyle/>
          <a:p>
            <a:r>
              <a:rPr lang="en-GB" dirty="0" smtClean="0"/>
              <a:t>Triangulation of methods</a:t>
            </a:r>
            <a:endParaRPr lang="en-US" dirty="0"/>
          </a:p>
        </p:txBody>
      </p:sp>
      <p:sp>
        <p:nvSpPr>
          <p:cNvPr id="3" name="Footer Placeholder 2"/>
          <p:cNvSpPr>
            <a:spLocks noGrp="1"/>
          </p:cNvSpPr>
          <p:nvPr>
            <p:ph type="ftr" sz="quarter" idx="11"/>
          </p:nvPr>
        </p:nvSpPr>
        <p:spPr/>
        <p:txBody>
          <a:bodyPr/>
          <a:lstStyle/>
          <a:p>
            <a:r>
              <a:rPr lang="es-ES" smtClean="0"/>
              <a:t>Ricardo.Wilson-Grau@inter.nl.net</a:t>
            </a:r>
            <a:endParaRPr lang="es-ES"/>
          </a:p>
        </p:txBody>
      </p:sp>
    </p:spTree>
    <p:extLst>
      <p:ext uri="{BB962C8B-B14F-4D97-AF65-F5344CB8AC3E}">
        <p14:creationId xmlns:p14="http://schemas.microsoft.com/office/powerpoint/2010/main" val="16858867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2348880"/>
            <a:ext cx="8229600" cy="854968"/>
          </a:xfrm>
        </p:spPr>
        <p:txBody>
          <a:bodyPr/>
          <a:lstStyle/>
          <a:p>
            <a:r>
              <a:rPr lang="en-GB" dirty="0"/>
              <a:t>5. Analyse and interpret the outcomes to answer the </a:t>
            </a:r>
            <a:r>
              <a:rPr lang="en-GB" dirty="0" smtClean="0"/>
              <a:t>useful </a:t>
            </a:r>
            <a:r>
              <a:rPr lang="en-GB" dirty="0"/>
              <a:t>evaluation questions</a:t>
            </a:r>
            <a:br>
              <a:rPr lang="en-GB" dirty="0"/>
            </a:br>
            <a:endParaRPr lang="en-US" dirty="0"/>
          </a:p>
        </p:txBody>
      </p:sp>
      <p:sp>
        <p:nvSpPr>
          <p:cNvPr id="2" name="Footer Placeholder 1"/>
          <p:cNvSpPr>
            <a:spLocks noGrp="1"/>
          </p:cNvSpPr>
          <p:nvPr>
            <p:ph type="ftr" sz="quarter" idx="11"/>
          </p:nvPr>
        </p:nvSpPr>
        <p:spPr/>
        <p:txBody>
          <a:bodyPr/>
          <a:lstStyle/>
          <a:p>
            <a:pPr>
              <a:defRPr/>
            </a:pPr>
            <a:r>
              <a:rPr lang="es-ES" smtClean="0"/>
              <a:t>Ricardo.Wilson-Grau@inter.nl.net</a:t>
            </a:r>
            <a:endParaRPr lang="es-ES"/>
          </a:p>
        </p:txBody>
      </p:sp>
    </p:spTree>
    <p:extLst>
      <p:ext uri="{BB962C8B-B14F-4D97-AF65-F5344CB8AC3E}">
        <p14:creationId xmlns:p14="http://schemas.microsoft.com/office/powerpoint/2010/main" val="176094060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Triangulation of </a:t>
            </a:r>
            <a:r>
              <a:rPr lang="en-US" dirty="0" smtClean="0"/>
              <a:t>analysis</a:t>
            </a:r>
            <a:endParaRPr lang="en-US" dirty="0"/>
          </a:p>
        </p:txBody>
      </p:sp>
      <p:sp>
        <p:nvSpPr>
          <p:cNvPr id="4" name="Footer Placeholder 3"/>
          <p:cNvSpPr>
            <a:spLocks noGrp="1"/>
          </p:cNvSpPr>
          <p:nvPr>
            <p:ph type="ftr" sz="quarter" idx="11"/>
          </p:nvPr>
        </p:nvSpPr>
        <p:spPr/>
        <p:txBody>
          <a:bodyPr/>
          <a:lstStyle/>
          <a:p>
            <a:r>
              <a:rPr lang="es-ES" smtClean="0"/>
              <a:t>Ricardo.Wilson-Grau@inter.nl.net</a:t>
            </a:r>
            <a:endParaRPr lang="es-ES"/>
          </a:p>
        </p:txBody>
      </p:sp>
      <p:sp>
        <p:nvSpPr>
          <p:cNvPr id="10" name="Isosceles Triangle 9"/>
          <p:cNvSpPr/>
          <p:nvPr/>
        </p:nvSpPr>
        <p:spPr>
          <a:xfrm>
            <a:off x="2179119" y="2093076"/>
            <a:ext cx="4852231" cy="3312368"/>
          </a:xfrm>
          <a:prstGeom prst="triangl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p>
        </p:txBody>
      </p:sp>
      <p:sp>
        <p:nvSpPr>
          <p:cNvPr id="12" name="TextBox 11"/>
          <p:cNvSpPr txBox="1"/>
          <p:nvPr/>
        </p:nvSpPr>
        <p:spPr>
          <a:xfrm>
            <a:off x="3220465" y="1877053"/>
            <a:ext cx="2791695" cy="461665"/>
          </a:xfrm>
          <a:prstGeom prst="rect">
            <a:avLst/>
          </a:prstGeom>
          <a:solidFill>
            <a:srgbClr val="FFFFFF"/>
          </a:solidFill>
        </p:spPr>
        <p:txBody>
          <a:bodyPr wrap="square" rtlCol="0">
            <a:spAutoFit/>
          </a:bodyPr>
          <a:lstStyle/>
          <a:p>
            <a:pPr algn="ctr"/>
            <a:r>
              <a:rPr lang="en-GB" sz="2400" dirty="0" smtClean="0">
                <a:solidFill>
                  <a:srgbClr val="215968"/>
                </a:solidFill>
              </a:rPr>
              <a:t>Methodologist</a:t>
            </a:r>
            <a:endParaRPr lang="en-GB" sz="2400" dirty="0">
              <a:solidFill>
                <a:srgbClr val="215968"/>
              </a:solidFill>
            </a:endParaRPr>
          </a:p>
        </p:txBody>
      </p:sp>
      <p:sp>
        <p:nvSpPr>
          <p:cNvPr id="13" name="TextBox 12"/>
          <p:cNvSpPr txBox="1"/>
          <p:nvPr/>
        </p:nvSpPr>
        <p:spPr>
          <a:xfrm>
            <a:off x="5635503" y="4748952"/>
            <a:ext cx="2791695" cy="1200328"/>
          </a:xfrm>
          <a:prstGeom prst="rect">
            <a:avLst/>
          </a:prstGeom>
          <a:solidFill>
            <a:srgbClr val="FFFFFF"/>
          </a:solidFill>
        </p:spPr>
        <p:txBody>
          <a:bodyPr wrap="square" rtlCol="0">
            <a:spAutoFit/>
          </a:bodyPr>
          <a:lstStyle/>
          <a:p>
            <a:pPr algn="ctr"/>
            <a:r>
              <a:rPr lang="en-GB" sz="2400" dirty="0" smtClean="0">
                <a:solidFill>
                  <a:srgbClr val="215968"/>
                </a:solidFill>
              </a:rPr>
              <a:t>Person(s) who influenced others over time</a:t>
            </a:r>
            <a:endParaRPr lang="en-GB" sz="2400" dirty="0">
              <a:solidFill>
                <a:srgbClr val="215968"/>
              </a:solidFill>
            </a:endParaRPr>
          </a:p>
        </p:txBody>
      </p:sp>
      <p:sp>
        <p:nvSpPr>
          <p:cNvPr id="14" name="TextBox 13"/>
          <p:cNvSpPr txBox="1"/>
          <p:nvPr/>
        </p:nvSpPr>
        <p:spPr>
          <a:xfrm>
            <a:off x="1492273" y="4964396"/>
            <a:ext cx="1495551" cy="830997"/>
          </a:xfrm>
          <a:prstGeom prst="rect">
            <a:avLst/>
          </a:prstGeom>
          <a:solidFill>
            <a:srgbClr val="FFFFFF"/>
          </a:solidFill>
        </p:spPr>
        <p:txBody>
          <a:bodyPr wrap="square" rtlCol="0">
            <a:spAutoFit/>
          </a:bodyPr>
          <a:lstStyle/>
          <a:p>
            <a:pPr algn="ctr"/>
            <a:r>
              <a:rPr lang="en-GB" sz="2400" dirty="0" smtClean="0">
                <a:solidFill>
                  <a:srgbClr val="215968"/>
                </a:solidFill>
              </a:rPr>
              <a:t>Content experts</a:t>
            </a:r>
            <a:endParaRPr lang="en-GB" sz="2400" dirty="0">
              <a:solidFill>
                <a:srgbClr val="215968"/>
              </a:solidFill>
            </a:endParaRPr>
          </a:p>
        </p:txBody>
      </p:sp>
      <p:sp>
        <p:nvSpPr>
          <p:cNvPr id="15" name="TextBox 14"/>
          <p:cNvSpPr txBox="1"/>
          <p:nvPr/>
        </p:nvSpPr>
        <p:spPr>
          <a:xfrm>
            <a:off x="3563888" y="3487650"/>
            <a:ext cx="2102759" cy="523220"/>
          </a:xfrm>
          <a:prstGeom prst="rect">
            <a:avLst/>
          </a:prstGeom>
          <a:noFill/>
        </p:spPr>
        <p:txBody>
          <a:bodyPr wrap="none" rtlCol="0">
            <a:spAutoFit/>
          </a:bodyPr>
          <a:lstStyle/>
          <a:p>
            <a:r>
              <a:rPr lang="en-GB" sz="2800" b="1" dirty="0" smtClean="0">
                <a:solidFill>
                  <a:srgbClr val="215968"/>
                </a:solidFill>
              </a:rPr>
              <a:t>ANALYSTS</a:t>
            </a:r>
            <a:endParaRPr lang="en-GB" sz="2800" b="1" dirty="0">
              <a:solidFill>
                <a:srgbClr val="215968"/>
              </a:solidFill>
            </a:endParaRPr>
          </a:p>
        </p:txBody>
      </p:sp>
    </p:spTree>
    <p:extLst>
      <p:ext uri="{BB962C8B-B14F-4D97-AF65-F5344CB8AC3E}">
        <p14:creationId xmlns:p14="http://schemas.microsoft.com/office/powerpoint/2010/main" val="373266026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checkerboard(across)">
                                      <p:cBhvr>
                                        <p:cTn id="11" dur="500"/>
                                        <p:tgtEl>
                                          <p:spTgt spid="13"/>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heckerboard(across)">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189" y="1268760"/>
            <a:ext cx="8152353" cy="573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Title 7"/>
          <p:cNvSpPr>
            <a:spLocks noGrp="1"/>
          </p:cNvSpPr>
          <p:nvPr>
            <p:ph type="title" idx="4294967295"/>
          </p:nvPr>
        </p:nvSpPr>
        <p:spPr>
          <a:xfrm>
            <a:off x="468313" y="332656"/>
            <a:ext cx="8229600" cy="1143000"/>
          </a:xfrm>
        </p:spPr>
        <p:txBody>
          <a:bodyPr anchor="b"/>
          <a:lstStyle/>
          <a:p>
            <a:r>
              <a:rPr lang="en-GB" dirty="0"/>
              <a:t>Excel Database</a:t>
            </a:r>
          </a:p>
        </p:txBody>
      </p:sp>
      <p:sp>
        <p:nvSpPr>
          <p:cNvPr id="2" name="Rectangle 1"/>
          <p:cNvSpPr/>
          <p:nvPr/>
        </p:nvSpPr>
        <p:spPr>
          <a:xfrm rot="19443652">
            <a:off x="105007" y="1112048"/>
            <a:ext cx="1866341" cy="523220"/>
          </a:xfrm>
          <a:prstGeom prst="rect">
            <a:avLst/>
          </a:prstGeom>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en-GB"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Analyse</a:t>
            </a:r>
            <a:endParaRPr lang="en-GB"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Footer Placeholder 2"/>
          <p:cNvSpPr>
            <a:spLocks noGrp="1"/>
          </p:cNvSpPr>
          <p:nvPr>
            <p:ph type="ftr" sz="quarter" idx="11"/>
          </p:nvPr>
        </p:nvSpPr>
        <p:spPr/>
        <p:txBody>
          <a:bodyPr/>
          <a:lstStyle/>
          <a:p>
            <a:pPr>
              <a:defRPr/>
            </a:pPr>
            <a:r>
              <a:rPr lang="es-ES" smtClean="0"/>
              <a:t>Ricardo.Wilson-Grau@inter.nl.net</a:t>
            </a:r>
            <a:endParaRPr lang="es-ES"/>
          </a:p>
        </p:txBody>
      </p:sp>
    </p:spTree>
    <p:extLst>
      <p:ext uri="{BB962C8B-B14F-4D97-AF65-F5344CB8AC3E}">
        <p14:creationId xmlns:p14="http://schemas.microsoft.com/office/powerpoint/2010/main" val="1818657236"/>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Users\Ricardo\Pictures\Access Tool - ActionAid Ghan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50" y="193675"/>
            <a:ext cx="8775700" cy="6470650"/>
          </a:xfrm>
          <a:prstGeom prst="rect">
            <a:avLst/>
          </a:prstGeom>
          <a:noFill/>
          <a:ln>
            <a:noFill/>
          </a:ln>
          <a:effectLst>
            <a:outerShdw blurRad="63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rot="19443652">
            <a:off x="105007" y="1112048"/>
            <a:ext cx="1866341" cy="523220"/>
          </a:xfrm>
          <a:prstGeom prst="rect">
            <a:avLst/>
          </a:prstGeom>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en-GB"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Analyse</a:t>
            </a:r>
            <a:endParaRPr lang="en-GB"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6" name="Title 5"/>
          <p:cNvSpPr>
            <a:spLocks noGrp="1"/>
          </p:cNvSpPr>
          <p:nvPr>
            <p:ph type="title"/>
          </p:nvPr>
        </p:nvSpPr>
        <p:spPr>
          <a:xfrm>
            <a:off x="468313" y="404664"/>
            <a:ext cx="8229600" cy="504056"/>
          </a:xfrm>
        </p:spPr>
        <p:txBody>
          <a:bodyPr/>
          <a:lstStyle/>
          <a:p>
            <a:r>
              <a:rPr lang="en-GB" b="1" dirty="0" smtClean="0">
                <a:sym typeface="Arial" charset="0"/>
              </a:rPr>
              <a:t>Access Database</a:t>
            </a:r>
            <a:endParaRPr lang="en-US" b="1" dirty="0"/>
          </a:p>
        </p:txBody>
      </p:sp>
      <p:sp>
        <p:nvSpPr>
          <p:cNvPr id="2" name="Footer Placeholder 1"/>
          <p:cNvSpPr>
            <a:spLocks noGrp="1"/>
          </p:cNvSpPr>
          <p:nvPr>
            <p:ph type="ftr" sz="quarter" idx="11"/>
          </p:nvPr>
        </p:nvSpPr>
        <p:spPr/>
        <p:txBody>
          <a:bodyPr/>
          <a:lstStyle/>
          <a:p>
            <a:r>
              <a:rPr lang="es-ES" smtClean="0"/>
              <a:t>Ricardo.Wilson-Grau@inter.nl.net</a:t>
            </a:r>
            <a:endParaRPr lang="es-ES"/>
          </a:p>
        </p:txBody>
      </p:sp>
    </p:spTree>
    <p:extLst>
      <p:ext uri="{BB962C8B-B14F-4D97-AF65-F5344CB8AC3E}">
        <p14:creationId xmlns:p14="http://schemas.microsoft.com/office/powerpoint/2010/main" val="1749299300"/>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9"/>
          <p:cNvSpPr txBox="1"/>
          <p:nvPr/>
        </p:nvSpPr>
        <p:spPr bwMode="auto">
          <a:xfrm>
            <a:off x="4992689" y="2052638"/>
            <a:ext cx="2332037" cy="745286"/>
          </a:xfrm>
          <a:prstGeom prst="roundRect">
            <a:avLst/>
          </a:prstGeom>
          <a:noFill/>
          <a:ln>
            <a:solidFill>
              <a:srgbClr val="993300"/>
            </a:solidFill>
          </a:ln>
        </p:spPr>
        <p:style>
          <a:lnRef idx="2">
            <a:schemeClr val="accent1"/>
          </a:lnRef>
          <a:fillRef idx="1">
            <a:schemeClr val="lt1"/>
          </a:fillRef>
          <a:effectRef idx="0">
            <a:schemeClr val="accent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buClr>
                <a:schemeClr val="tx2"/>
              </a:buClr>
              <a:buSzPct val="100000"/>
              <a:buFont typeface="Lucida Grande" charset="0"/>
              <a:buNone/>
              <a:defRPr/>
            </a:pPr>
            <a:r>
              <a:rPr lang="en-GB" sz="2800" dirty="0" smtClean="0">
                <a:solidFill>
                  <a:srgbClr val="215968"/>
                </a:solidFill>
                <a:sym typeface="Arial" charset="0"/>
              </a:rPr>
              <a:t>IMPACT</a:t>
            </a:r>
            <a:r>
              <a:rPr lang="en-GB" sz="2800" dirty="0">
                <a:solidFill>
                  <a:srgbClr val="215968"/>
                </a:solidFill>
                <a:sym typeface="Arial" charset="0"/>
              </a:rPr>
              <a:t/>
            </a:r>
            <a:br>
              <a:rPr lang="en-GB" sz="2800" dirty="0">
                <a:solidFill>
                  <a:srgbClr val="215968"/>
                </a:solidFill>
                <a:sym typeface="Arial" charset="0"/>
              </a:rPr>
            </a:br>
            <a:r>
              <a:rPr lang="en-US" sz="2800" dirty="0" smtClean="0">
                <a:solidFill>
                  <a:srgbClr val="215968"/>
                </a:solidFill>
                <a:cs typeface="Times New Roman" pitchFamily="18" charset="0"/>
                <a:sym typeface="Arial" charset="0"/>
              </a:rPr>
              <a:t> </a:t>
            </a:r>
            <a:endParaRPr lang="en-US" sz="2800" dirty="0">
              <a:solidFill>
                <a:srgbClr val="215968"/>
              </a:solidFill>
              <a:cs typeface="Times New Roman" pitchFamily="18" charset="0"/>
              <a:sym typeface="Arial" charset="0"/>
            </a:endParaRPr>
          </a:p>
        </p:txBody>
      </p:sp>
      <p:sp>
        <p:nvSpPr>
          <p:cNvPr id="101378" name="Title 1"/>
          <p:cNvSpPr>
            <a:spLocks noGrp="1"/>
          </p:cNvSpPr>
          <p:nvPr>
            <p:ph type="title" idx="4294967295"/>
          </p:nvPr>
        </p:nvSpPr>
        <p:spPr/>
        <p:txBody>
          <a:bodyPr anchor="b"/>
          <a:lstStyle/>
          <a:p>
            <a:r>
              <a:rPr lang="en-GB"/>
              <a:t>Theory of change</a:t>
            </a:r>
          </a:p>
        </p:txBody>
      </p:sp>
      <p:sp>
        <p:nvSpPr>
          <p:cNvPr id="8" name="TextBox 9"/>
          <p:cNvSpPr txBox="1"/>
          <p:nvPr/>
        </p:nvSpPr>
        <p:spPr bwMode="auto">
          <a:xfrm>
            <a:off x="4992689" y="3474750"/>
            <a:ext cx="2332037" cy="678536"/>
          </a:xfrm>
          <a:prstGeom prst="roundRect">
            <a:avLst/>
          </a:prstGeom>
          <a:noFill/>
          <a:ln>
            <a:solidFill>
              <a:srgbClr val="993300"/>
            </a:solidFill>
          </a:ln>
        </p:spPr>
        <p:style>
          <a:lnRef idx="2">
            <a:schemeClr val="accent1"/>
          </a:lnRef>
          <a:fillRef idx="1">
            <a:schemeClr val="lt1"/>
          </a:fillRef>
          <a:effectRef idx="0">
            <a:schemeClr val="accent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buClr>
                <a:schemeClr val="tx2"/>
              </a:buClr>
              <a:buSzPct val="100000"/>
              <a:buFont typeface="Lucida Grande" charset="0"/>
              <a:buNone/>
              <a:defRPr/>
            </a:pPr>
            <a:r>
              <a:rPr lang="en-GB" sz="2800" dirty="0" smtClean="0">
                <a:solidFill>
                  <a:srgbClr val="215968"/>
                </a:solidFill>
                <a:sym typeface="Arial" charset="0"/>
              </a:rPr>
              <a:t>RESULTS</a:t>
            </a:r>
            <a:r>
              <a:rPr lang="en-GB" sz="2800" dirty="0">
                <a:solidFill>
                  <a:srgbClr val="215968"/>
                </a:solidFill>
                <a:sym typeface="Arial" charset="0"/>
              </a:rPr>
              <a:t/>
            </a:r>
            <a:br>
              <a:rPr lang="en-GB" sz="2800" dirty="0">
                <a:solidFill>
                  <a:srgbClr val="215968"/>
                </a:solidFill>
                <a:sym typeface="Arial" charset="0"/>
              </a:rPr>
            </a:br>
            <a:endParaRPr lang="en-US" sz="2800" dirty="0">
              <a:solidFill>
                <a:srgbClr val="215968"/>
              </a:solidFill>
              <a:cs typeface="Times New Roman" pitchFamily="18" charset="0"/>
              <a:sym typeface="Arial" charset="0"/>
            </a:endParaRPr>
          </a:p>
          <a:p>
            <a:pPr algn="ctr" fontAlgn="auto">
              <a:spcBef>
                <a:spcPts val="0"/>
              </a:spcBef>
              <a:spcAft>
                <a:spcPts val="0"/>
              </a:spcAft>
              <a:buClr>
                <a:schemeClr val="tx2"/>
              </a:buClr>
              <a:buSzPct val="100000"/>
              <a:buFont typeface="Lucida Grande" charset="0"/>
              <a:buNone/>
              <a:defRPr/>
            </a:pPr>
            <a:r>
              <a:rPr lang="en-US" sz="2800" dirty="0">
                <a:solidFill>
                  <a:srgbClr val="215968"/>
                </a:solidFill>
                <a:cs typeface="Times New Roman" pitchFamily="18" charset="0"/>
                <a:sym typeface="Arial" charset="0"/>
              </a:rPr>
              <a:t> </a:t>
            </a:r>
          </a:p>
        </p:txBody>
      </p:sp>
      <p:sp>
        <p:nvSpPr>
          <p:cNvPr id="9" name="TextBox 6"/>
          <p:cNvSpPr txBox="1"/>
          <p:nvPr/>
        </p:nvSpPr>
        <p:spPr bwMode="auto">
          <a:xfrm>
            <a:off x="4910139" y="5013176"/>
            <a:ext cx="2498725" cy="1193477"/>
          </a:xfrm>
          <a:prstGeom prst="roundRect">
            <a:avLst/>
          </a:prstGeom>
          <a:noFill/>
          <a:ln>
            <a:solidFill>
              <a:srgbClr val="993300"/>
            </a:solidFill>
          </a:ln>
        </p:spPr>
        <p:style>
          <a:lnRef idx="2">
            <a:schemeClr val="accent1"/>
          </a:lnRef>
          <a:fillRef idx="1">
            <a:schemeClr val="lt1"/>
          </a:fillRef>
          <a:effectRef idx="0">
            <a:schemeClr val="accent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spcBef>
                <a:spcPct val="20000"/>
              </a:spcBef>
              <a:spcAft>
                <a:spcPct val="20000"/>
              </a:spcAft>
              <a:buClr>
                <a:schemeClr val="tx2"/>
              </a:buClr>
              <a:buSzPct val="100000"/>
              <a:buFont typeface="Lucida Grande" charset="0"/>
              <a:buNone/>
              <a:defRPr/>
            </a:pPr>
            <a:r>
              <a:rPr lang="en-GB" sz="2800" dirty="0" smtClean="0">
                <a:solidFill>
                  <a:srgbClr val="215968"/>
                </a:solidFill>
                <a:cs typeface="Times New Roman" pitchFamily="18" charset="0"/>
                <a:sym typeface="Arial" charset="0"/>
              </a:rPr>
              <a:t>SOCIAL ACTORS</a:t>
            </a:r>
            <a:r>
              <a:rPr lang="en-GB" sz="2800" dirty="0">
                <a:solidFill>
                  <a:srgbClr val="215968"/>
                </a:solidFill>
                <a:cs typeface="Times New Roman" pitchFamily="18" charset="0"/>
                <a:sym typeface="Arial" charset="0"/>
              </a:rPr>
              <a:t/>
            </a:r>
            <a:br>
              <a:rPr lang="en-GB" sz="2800" dirty="0">
                <a:solidFill>
                  <a:srgbClr val="215968"/>
                </a:solidFill>
                <a:cs typeface="Times New Roman" pitchFamily="18" charset="0"/>
                <a:sym typeface="Arial" charset="0"/>
              </a:rPr>
            </a:br>
            <a:endParaRPr lang="en-GB" sz="2800" dirty="0">
              <a:solidFill>
                <a:srgbClr val="215968"/>
              </a:solidFill>
              <a:cs typeface="Times New Roman" pitchFamily="18" charset="0"/>
              <a:sym typeface="Arial" charset="0"/>
            </a:endParaRPr>
          </a:p>
        </p:txBody>
      </p:sp>
      <p:sp>
        <p:nvSpPr>
          <p:cNvPr id="10" name="TextBox 8"/>
          <p:cNvSpPr txBox="1"/>
          <p:nvPr/>
        </p:nvSpPr>
        <p:spPr bwMode="auto">
          <a:xfrm>
            <a:off x="1331640" y="3378027"/>
            <a:ext cx="2908016" cy="719036"/>
          </a:xfrm>
          <a:prstGeom prst="roundRect">
            <a:avLst/>
          </a:prstGeom>
          <a:noFill/>
          <a:ln>
            <a:solidFill>
              <a:srgbClr val="993300"/>
            </a:solidFill>
          </a:ln>
        </p:spPr>
        <p:style>
          <a:lnRef idx="2">
            <a:schemeClr val="accent1"/>
          </a:lnRef>
          <a:fillRef idx="1">
            <a:schemeClr val="lt1"/>
          </a:fillRef>
          <a:effectRef idx="0">
            <a:schemeClr val="accent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buClr>
                <a:schemeClr val="tx2"/>
              </a:buClr>
              <a:buSzPct val="100000"/>
              <a:buFont typeface="Lucida Grande" charset="0"/>
              <a:buNone/>
              <a:defRPr/>
            </a:pPr>
            <a:r>
              <a:rPr lang="en-GB" sz="2800" dirty="0">
                <a:solidFill>
                  <a:srgbClr val="215968"/>
                </a:solidFill>
                <a:sym typeface="Arial" charset="0"/>
              </a:rPr>
              <a:t>ASSUMPTIONS </a:t>
            </a:r>
            <a:br>
              <a:rPr lang="en-GB" sz="2800" dirty="0">
                <a:solidFill>
                  <a:srgbClr val="215968"/>
                </a:solidFill>
                <a:sym typeface="Arial" charset="0"/>
              </a:rPr>
            </a:br>
            <a:endParaRPr lang="en-GB" sz="2800" dirty="0">
              <a:solidFill>
                <a:srgbClr val="215968"/>
              </a:solidFill>
              <a:sym typeface="Arial" charset="0"/>
            </a:endParaRPr>
          </a:p>
          <a:p>
            <a:pPr algn="ctr" fontAlgn="auto">
              <a:spcBef>
                <a:spcPts val="0"/>
              </a:spcBef>
              <a:spcAft>
                <a:spcPts val="0"/>
              </a:spcAft>
              <a:buClr>
                <a:schemeClr val="tx2"/>
              </a:buClr>
              <a:buSzPct val="100000"/>
              <a:buFont typeface="Lucida Grande" charset="0"/>
              <a:buNone/>
              <a:defRPr/>
            </a:pPr>
            <a:endParaRPr lang="en-GB" sz="2800" dirty="0">
              <a:solidFill>
                <a:srgbClr val="215968"/>
              </a:solidFill>
              <a:sym typeface="Arial" charset="0"/>
            </a:endParaRPr>
          </a:p>
          <a:p>
            <a:pPr algn="ctr" fontAlgn="auto">
              <a:spcBef>
                <a:spcPts val="0"/>
              </a:spcBef>
              <a:spcAft>
                <a:spcPts val="0"/>
              </a:spcAft>
              <a:buClr>
                <a:schemeClr val="tx2"/>
              </a:buClr>
              <a:buSzPct val="100000"/>
              <a:buFont typeface="Lucida Grande" charset="0"/>
              <a:buNone/>
              <a:defRPr/>
            </a:pPr>
            <a:endParaRPr lang="en-GB" sz="2800" dirty="0">
              <a:solidFill>
                <a:srgbClr val="215968"/>
              </a:solidFill>
              <a:sym typeface="Arial" charset="0"/>
            </a:endParaRPr>
          </a:p>
          <a:p>
            <a:pPr algn="ctr" fontAlgn="auto">
              <a:spcBef>
                <a:spcPts val="0"/>
              </a:spcBef>
              <a:spcAft>
                <a:spcPts val="0"/>
              </a:spcAft>
              <a:buClr>
                <a:schemeClr val="tx2"/>
              </a:buClr>
              <a:buSzPct val="100000"/>
              <a:buFont typeface="Lucida Grande" charset="0"/>
              <a:buNone/>
              <a:defRPr/>
            </a:pPr>
            <a:r>
              <a:rPr lang="en-GB" sz="2800" dirty="0">
                <a:solidFill>
                  <a:srgbClr val="215968"/>
                </a:solidFill>
                <a:sym typeface="Arial" charset="0"/>
              </a:rPr>
              <a:t> </a:t>
            </a:r>
            <a:endParaRPr lang="en-US" sz="2800" dirty="0">
              <a:solidFill>
                <a:srgbClr val="215968"/>
              </a:solidFill>
              <a:sym typeface="Arial" charset="0"/>
            </a:endParaRPr>
          </a:p>
        </p:txBody>
      </p:sp>
      <p:sp>
        <p:nvSpPr>
          <p:cNvPr id="11" name="TextBox 97"/>
          <p:cNvSpPr txBox="1"/>
          <p:nvPr/>
        </p:nvSpPr>
        <p:spPr bwMode="auto">
          <a:xfrm>
            <a:off x="1616454" y="1976165"/>
            <a:ext cx="2338388" cy="685736"/>
          </a:xfrm>
          <a:prstGeom prst="roundRect">
            <a:avLst/>
          </a:prstGeom>
          <a:noFill/>
          <a:ln>
            <a:solidFill>
              <a:srgbClr val="993300"/>
            </a:solidFill>
          </a:ln>
        </p:spPr>
        <p:style>
          <a:lnRef idx="2">
            <a:schemeClr val="accent1"/>
          </a:lnRef>
          <a:fillRef idx="1">
            <a:schemeClr val="lt1"/>
          </a:fillRef>
          <a:effectRef idx="0">
            <a:schemeClr val="accent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buClr>
                <a:schemeClr val="tx2"/>
              </a:buClr>
              <a:buSzPct val="100000"/>
              <a:buFont typeface="Lucida Grande" charset="0"/>
              <a:buNone/>
              <a:defRPr/>
            </a:pPr>
            <a:r>
              <a:rPr lang="en-GB" sz="2800" cap="all" dirty="0" smtClean="0">
                <a:solidFill>
                  <a:srgbClr val="215968"/>
                </a:solidFill>
                <a:sym typeface="Arial" charset="0"/>
              </a:rPr>
              <a:t>MISSION</a:t>
            </a:r>
            <a:r>
              <a:rPr lang="en-GB" sz="2800" dirty="0" smtClean="0">
                <a:solidFill>
                  <a:srgbClr val="215968"/>
                </a:solidFill>
                <a:sym typeface="Arial" charset="0"/>
              </a:rPr>
              <a:t/>
            </a:r>
            <a:br>
              <a:rPr lang="en-GB" sz="2800" dirty="0" smtClean="0">
                <a:solidFill>
                  <a:srgbClr val="215968"/>
                </a:solidFill>
                <a:sym typeface="Arial" charset="0"/>
              </a:rPr>
            </a:br>
            <a:endParaRPr lang="en-GB" sz="2800" dirty="0">
              <a:solidFill>
                <a:srgbClr val="215968"/>
              </a:solidFill>
              <a:sym typeface="Arial" charset="0"/>
            </a:endParaRPr>
          </a:p>
        </p:txBody>
      </p:sp>
      <p:sp>
        <p:nvSpPr>
          <p:cNvPr id="12" name="TextBox 7"/>
          <p:cNvSpPr txBox="1"/>
          <p:nvPr/>
        </p:nvSpPr>
        <p:spPr bwMode="auto">
          <a:xfrm>
            <a:off x="1544943" y="5167002"/>
            <a:ext cx="2481411" cy="885825"/>
          </a:xfrm>
          <a:prstGeom prst="roundRect">
            <a:avLst/>
          </a:prstGeom>
          <a:noFill/>
          <a:ln>
            <a:solidFill>
              <a:srgbClr val="993300"/>
            </a:solidFill>
          </a:ln>
        </p:spPr>
        <p:style>
          <a:lnRef idx="2">
            <a:schemeClr val="accent1"/>
          </a:lnRef>
          <a:fillRef idx="1">
            <a:schemeClr val="lt1"/>
          </a:fillRef>
          <a:effectRef idx="0">
            <a:schemeClr val="accent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lnSpc>
                <a:spcPts val="1100"/>
              </a:lnSpc>
              <a:spcBef>
                <a:spcPts val="0"/>
              </a:spcBef>
              <a:spcAft>
                <a:spcPts val="0"/>
              </a:spcAft>
              <a:buClr>
                <a:schemeClr val="tx2"/>
              </a:buClr>
              <a:buSzPct val="100000"/>
              <a:buFont typeface="Lucida Grande" charset="0"/>
              <a:buNone/>
              <a:defRPr/>
            </a:pPr>
            <a:endParaRPr lang="en-GB" sz="2800" dirty="0" smtClean="0">
              <a:solidFill>
                <a:srgbClr val="215968"/>
              </a:solidFill>
              <a:sym typeface="Arial" charset="0"/>
            </a:endParaRPr>
          </a:p>
          <a:p>
            <a:pPr algn="ctr" fontAlgn="auto">
              <a:lnSpc>
                <a:spcPts val="1100"/>
              </a:lnSpc>
              <a:spcBef>
                <a:spcPts val="0"/>
              </a:spcBef>
              <a:spcAft>
                <a:spcPts val="0"/>
              </a:spcAft>
              <a:buClr>
                <a:schemeClr val="tx2"/>
              </a:buClr>
              <a:buSzPct val="100000"/>
              <a:buFont typeface="Lucida Grande" charset="0"/>
              <a:buNone/>
              <a:defRPr/>
            </a:pPr>
            <a:endParaRPr lang="en-GB" sz="2800" dirty="0" smtClean="0">
              <a:solidFill>
                <a:srgbClr val="215968"/>
              </a:solidFill>
              <a:sym typeface="Arial" charset="0"/>
            </a:endParaRPr>
          </a:p>
          <a:p>
            <a:pPr algn="ctr" fontAlgn="auto">
              <a:lnSpc>
                <a:spcPts val="1100"/>
              </a:lnSpc>
              <a:spcBef>
                <a:spcPts val="0"/>
              </a:spcBef>
              <a:spcAft>
                <a:spcPts val="0"/>
              </a:spcAft>
              <a:buClr>
                <a:schemeClr val="tx2"/>
              </a:buClr>
              <a:buSzPct val="100000"/>
              <a:buFont typeface="Lucida Grande" charset="0"/>
              <a:buNone/>
              <a:defRPr/>
            </a:pPr>
            <a:r>
              <a:rPr lang="en-GB" sz="2800" dirty="0" smtClean="0">
                <a:solidFill>
                  <a:srgbClr val="215968"/>
                </a:solidFill>
                <a:sym typeface="Arial" charset="0"/>
              </a:rPr>
              <a:t>STRATEGIES</a:t>
            </a:r>
            <a:endParaRPr lang="en-US" sz="2800" dirty="0">
              <a:solidFill>
                <a:srgbClr val="215968"/>
              </a:solidFill>
              <a:sym typeface="Arial" charset="0"/>
            </a:endParaRPr>
          </a:p>
        </p:txBody>
      </p:sp>
      <p:sp>
        <p:nvSpPr>
          <p:cNvPr id="13" name="Down Arrow 12"/>
          <p:cNvSpPr>
            <a:spLocks noChangeAspect="1"/>
          </p:cNvSpPr>
          <p:nvPr/>
        </p:nvSpPr>
        <p:spPr bwMode="auto">
          <a:xfrm>
            <a:off x="2596386" y="2908816"/>
            <a:ext cx="378524" cy="376168"/>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ct val="20000"/>
              </a:spcBef>
              <a:spcAft>
                <a:spcPct val="20000"/>
              </a:spcAft>
              <a:buClr>
                <a:schemeClr val="tx2"/>
              </a:buClr>
              <a:buSzPct val="100000"/>
              <a:buFont typeface="Lucida Grande" charset="0"/>
              <a:buNone/>
              <a:defRPr/>
            </a:pPr>
            <a:endParaRPr lang="en-GB" sz="2800">
              <a:solidFill>
                <a:srgbClr val="00B050"/>
              </a:solidFill>
              <a:sym typeface="Arial" charset="0"/>
            </a:endParaRPr>
          </a:p>
        </p:txBody>
      </p:sp>
      <p:sp>
        <p:nvSpPr>
          <p:cNvPr id="14" name="Up-Down Arrow 13"/>
          <p:cNvSpPr>
            <a:spLocks noChangeAspect="1"/>
          </p:cNvSpPr>
          <p:nvPr/>
        </p:nvSpPr>
        <p:spPr bwMode="auto">
          <a:xfrm>
            <a:off x="2620132" y="4365105"/>
            <a:ext cx="331032" cy="492857"/>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ct val="20000"/>
              </a:spcBef>
              <a:spcAft>
                <a:spcPct val="20000"/>
              </a:spcAft>
              <a:buClr>
                <a:schemeClr val="tx2"/>
              </a:buClr>
              <a:buSzPct val="100000"/>
              <a:buFont typeface="Lucida Grande" charset="0"/>
              <a:buNone/>
              <a:defRPr/>
            </a:pPr>
            <a:endParaRPr lang="en-GB" sz="2800">
              <a:solidFill>
                <a:srgbClr val="00B050"/>
              </a:solidFill>
              <a:sym typeface="Arial" charset="0"/>
            </a:endParaRPr>
          </a:p>
        </p:txBody>
      </p:sp>
      <p:sp>
        <p:nvSpPr>
          <p:cNvPr id="15" name="Up-Down Arrow 14"/>
          <p:cNvSpPr>
            <a:spLocks noChangeAspect="1"/>
          </p:cNvSpPr>
          <p:nvPr/>
        </p:nvSpPr>
        <p:spPr bwMode="auto">
          <a:xfrm rot="10800000" flipH="1">
            <a:off x="6034317" y="4365105"/>
            <a:ext cx="354709" cy="492857"/>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ct val="20000"/>
              </a:spcBef>
              <a:spcAft>
                <a:spcPct val="20000"/>
              </a:spcAft>
              <a:buClr>
                <a:schemeClr val="tx2"/>
              </a:buClr>
              <a:buSzPct val="100000"/>
              <a:buFont typeface="Lucida Grande" charset="0"/>
              <a:buNone/>
              <a:defRPr/>
            </a:pPr>
            <a:endParaRPr lang="en-GB" sz="2800">
              <a:solidFill>
                <a:srgbClr val="00B050"/>
              </a:solidFill>
              <a:sym typeface="Arial" charset="0"/>
            </a:endParaRPr>
          </a:p>
        </p:txBody>
      </p:sp>
      <p:sp>
        <p:nvSpPr>
          <p:cNvPr id="16" name="Up Arrow 15"/>
          <p:cNvSpPr>
            <a:spLocks noChangeAspect="1"/>
          </p:cNvSpPr>
          <p:nvPr/>
        </p:nvSpPr>
        <p:spPr bwMode="auto">
          <a:xfrm flipH="1">
            <a:off x="6029324" y="2918266"/>
            <a:ext cx="388069" cy="366718"/>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ct val="20000"/>
              </a:spcBef>
              <a:spcAft>
                <a:spcPct val="20000"/>
              </a:spcAft>
              <a:buClr>
                <a:schemeClr val="tx2"/>
              </a:buClr>
              <a:buSzPct val="100000"/>
              <a:buFont typeface="Lucida Grande" charset="0"/>
              <a:buNone/>
              <a:defRPr/>
            </a:pPr>
            <a:endParaRPr lang="en-GB" sz="2800">
              <a:solidFill>
                <a:srgbClr val="00B050"/>
              </a:solidFill>
              <a:sym typeface="Arial" charset="0"/>
            </a:endParaRPr>
          </a:p>
        </p:txBody>
      </p:sp>
      <p:sp>
        <p:nvSpPr>
          <p:cNvPr id="6" name="Up-Down Arrow 5"/>
          <p:cNvSpPr>
            <a:spLocks noChangeAspect="1"/>
          </p:cNvSpPr>
          <p:nvPr/>
        </p:nvSpPr>
        <p:spPr bwMode="auto">
          <a:xfrm rot="5400000" flipH="1">
            <a:off x="4470234" y="3585438"/>
            <a:ext cx="261879" cy="457160"/>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ct val="20000"/>
              </a:spcBef>
              <a:spcAft>
                <a:spcPct val="20000"/>
              </a:spcAft>
              <a:buClr>
                <a:schemeClr val="tx2"/>
              </a:buClr>
              <a:buSzPct val="100000"/>
              <a:buFont typeface="Lucida Grande" charset="0"/>
              <a:buNone/>
              <a:defRPr/>
            </a:pPr>
            <a:endParaRPr lang="en-GB" sz="2800">
              <a:solidFill>
                <a:srgbClr val="00B050"/>
              </a:solidFill>
              <a:sym typeface="Arial" charset="0"/>
            </a:endParaRPr>
          </a:p>
        </p:txBody>
      </p:sp>
      <p:sp>
        <p:nvSpPr>
          <p:cNvPr id="7" name="Up-Down Arrow 6"/>
          <p:cNvSpPr>
            <a:spLocks noChangeAspect="1"/>
          </p:cNvSpPr>
          <p:nvPr/>
        </p:nvSpPr>
        <p:spPr bwMode="auto">
          <a:xfrm rot="5400000" flipH="1">
            <a:off x="4345419" y="5457807"/>
            <a:ext cx="261879" cy="457160"/>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ct val="20000"/>
              </a:spcBef>
              <a:spcAft>
                <a:spcPct val="20000"/>
              </a:spcAft>
              <a:buClr>
                <a:schemeClr val="tx2"/>
              </a:buClr>
              <a:buSzPct val="100000"/>
              <a:buFont typeface="Lucida Grande" charset="0"/>
              <a:buNone/>
              <a:defRPr/>
            </a:pPr>
            <a:endParaRPr lang="en-GB" sz="2800">
              <a:solidFill>
                <a:srgbClr val="00B050"/>
              </a:solidFill>
              <a:sym typeface="Arial" charset="0"/>
            </a:endParaRPr>
          </a:p>
        </p:txBody>
      </p:sp>
      <p:sp>
        <p:nvSpPr>
          <p:cNvPr id="18" name="Rectangle 17"/>
          <p:cNvSpPr/>
          <p:nvPr/>
        </p:nvSpPr>
        <p:spPr>
          <a:xfrm rot="19443652">
            <a:off x="-23195" y="1242766"/>
            <a:ext cx="2123523" cy="523220"/>
          </a:xfrm>
          <a:prstGeom prst="rect">
            <a:avLst/>
          </a:prstGeom>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en-GB"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Interpret</a:t>
            </a:r>
            <a:endParaRPr lang="en-GB"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192854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250"/>
                                        <p:tgtEl>
                                          <p:spTgt spid="11"/>
                                        </p:tgtEl>
                                      </p:cBhvr>
                                    </p:animEffect>
                                  </p:childTnLst>
                                </p:cTn>
                              </p:par>
                            </p:childTnLst>
                          </p:cTn>
                        </p:par>
                        <p:par>
                          <p:cTn id="8" fill="hold" nodeType="afterGroup">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250"/>
                                        <p:tgtEl>
                                          <p:spTgt spid="13"/>
                                        </p:tgtEl>
                                      </p:cBhvr>
                                    </p:animEffect>
                                  </p:childTnLst>
                                </p:cTn>
                              </p:par>
                            </p:childTnLst>
                          </p:cTn>
                        </p:par>
                        <p:par>
                          <p:cTn id="12" fill="hold" nodeType="afterGroup">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250"/>
                                        <p:tgtEl>
                                          <p:spTgt spid="10"/>
                                        </p:tgtEl>
                                      </p:cBhvr>
                                    </p:animEffect>
                                  </p:childTnLst>
                                </p:cTn>
                              </p:par>
                            </p:childTnLst>
                          </p:cTn>
                        </p:par>
                        <p:par>
                          <p:cTn id="16" fill="hold" nodeType="afterGroup">
                            <p:stCondLst>
                              <p:cond delay="750"/>
                            </p:stCondLst>
                            <p:childTnLst>
                              <p:par>
                                <p:cTn id="17" presetID="22" presetClass="entr" presetSubtype="1"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250"/>
                                        <p:tgtEl>
                                          <p:spTgt spid="14"/>
                                        </p:tgtEl>
                                      </p:cBhvr>
                                    </p:animEffect>
                                  </p:childTnLst>
                                </p:cTn>
                              </p:par>
                            </p:childTnLst>
                          </p:cTn>
                        </p:par>
                        <p:par>
                          <p:cTn id="20" fill="hold" nodeType="afterGroup">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250"/>
                                        <p:tgtEl>
                                          <p:spTgt spid="12"/>
                                        </p:tgtEl>
                                      </p:cBhvr>
                                    </p:animEffect>
                                  </p:childTnLst>
                                </p:cTn>
                              </p:par>
                            </p:childTnLst>
                          </p:cTn>
                        </p:par>
                        <p:par>
                          <p:cTn id="24" fill="hold" nodeType="afterGroup">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250"/>
                                        <p:tgtEl>
                                          <p:spTgt spid="7"/>
                                        </p:tgtEl>
                                      </p:cBhvr>
                                    </p:animEffect>
                                  </p:childTnLst>
                                </p:cTn>
                              </p:par>
                            </p:childTnLst>
                          </p:cTn>
                        </p:par>
                        <p:par>
                          <p:cTn id="28" fill="hold" nodeType="afterGroup">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250"/>
                                        <p:tgtEl>
                                          <p:spTgt spid="9"/>
                                        </p:tgtEl>
                                      </p:cBhvr>
                                    </p:animEffect>
                                  </p:childTnLst>
                                </p:cTn>
                              </p:par>
                            </p:childTnLst>
                          </p:cTn>
                        </p:par>
                        <p:par>
                          <p:cTn id="32" fill="hold" nodeType="afterGroup">
                            <p:stCondLst>
                              <p:cond delay="1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250"/>
                                        <p:tgtEl>
                                          <p:spTgt spid="15"/>
                                        </p:tgtEl>
                                      </p:cBhvr>
                                    </p:animEffect>
                                  </p:childTnLst>
                                </p:cTn>
                              </p:par>
                            </p:childTnLst>
                          </p:cTn>
                        </p:par>
                        <p:par>
                          <p:cTn id="36" fill="hold" nodeType="afterGroup">
                            <p:stCondLst>
                              <p:cond delay="2000"/>
                            </p:stCondLst>
                            <p:childTnLst>
                              <p:par>
                                <p:cTn id="37" presetID="22" presetClass="entr" presetSubtype="4"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250"/>
                                        <p:tgtEl>
                                          <p:spTgt spid="8"/>
                                        </p:tgtEl>
                                      </p:cBhvr>
                                    </p:animEffect>
                                  </p:childTnLst>
                                </p:cTn>
                              </p:par>
                            </p:childTnLst>
                          </p:cTn>
                        </p:par>
                        <p:par>
                          <p:cTn id="40" fill="hold" nodeType="afterGroup">
                            <p:stCondLst>
                              <p:cond delay="2250"/>
                            </p:stCondLst>
                            <p:childTnLst>
                              <p:par>
                                <p:cTn id="41" presetID="22" presetClass="entr" presetSubtype="2"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right)">
                                      <p:cBhvr>
                                        <p:cTn id="43" dur="250"/>
                                        <p:tgtEl>
                                          <p:spTgt spid="6"/>
                                        </p:tgtEl>
                                      </p:cBhvr>
                                    </p:animEffect>
                                  </p:childTnLst>
                                </p:cTn>
                              </p:par>
                            </p:childTnLst>
                          </p:cTn>
                        </p:par>
                        <p:par>
                          <p:cTn id="44" fill="hold" nodeType="afterGroup">
                            <p:stCondLst>
                              <p:cond delay="2500"/>
                            </p:stCondLst>
                            <p:childTnLst>
                              <p:par>
                                <p:cTn id="45" presetID="22" presetClass="entr" presetSubtype="4"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250"/>
                                        <p:tgtEl>
                                          <p:spTgt spid="16"/>
                                        </p:tgtEl>
                                      </p:cBhvr>
                                    </p:animEffect>
                                  </p:childTnLst>
                                </p:cTn>
                              </p:par>
                            </p:childTnLst>
                          </p:cTn>
                        </p:par>
                        <p:par>
                          <p:cTn id="48" fill="hold" nodeType="afterGroup">
                            <p:stCondLst>
                              <p:cond delay="2750"/>
                            </p:stCondLst>
                            <p:childTnLst>
                              <p:par>
                                <p:cTn id="49" presetID="22" presetClass="entr" presetSubtype="4"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down)">
                                      <p:cBhvr>
                                        <p:cTn id="51"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animBg="1"/>
      <p:bldP spid="9" grpId="0" animBg="1"/>
      <p:bldP spid="10" grpId="0" animBg="1"/>
      <p:bldP spid="11" grpId="0" animBg="1"/>
      <p:bldP spid="12" grpId="0" animBg="1"/>
      <p:bldP spid="13" grpId="0" animBg="1"/>
      <p:bldP spid="14" grpId="0" animBg="1"/>
      <p:bldP spid="15" grpId="0" animBg="1"/>
      <p:bldP spid="16" grpId="0" animBg="1"/>
      <p:bldP spid="6" grpId="0"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31800" y="1144860"/>
            <a:ext cx="8267700" cy="5524500"/>
          </a:xfrm>
          <a:prstGeom prst="rect">
            <a:avLst/>
          </a:prstGeom>
        </p:spPr>
      </p:pic>
      <p:sp>
        <p:nvSpPr>
          <p:cNvPr id="6" name="Rectangle 5"/>
          <p:cNvSpPr/>
          <p:nvPr/>
        </p:nvSpPr>
        <p:spPr>
          <a:xfrm rot="19443652">
            <a:off x="-23195" y="666702"/>
            <a:ext cx="2123523" cy="523220"/>
          </a:xfrm>
          <a:prstGeom prst="rect">
            <a:avLst/>
          </a:prstGeom>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en-GB"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Interpret</a:t>
            </a:r>
            <a:endParaRPr lang="en-GB"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02402" name="Title 7"/>
          <p:cNvSpPr>
            <a:spLocks noGrp="1"/>
          </p:cNvSpPr>
          <p:nvPr>
            <p:ph type="title"/>
          </p:nvPr>
        </p:nvSpPr>
        <p:spPr>
          <a:xfrm>
            <a:off x="468313" y="548680"/>
            <a:ext cx="8229600" cy="504056"/>
          </a:xfrm>
        </p:spPr>
        <p:txBody>
          <a:bodyPr anchor="b"/>
          <a:lstStyle/>
          <a:p>
            <a:r>
              <a:rPr lang="en-GB" dirty="0"/>
              <a:t>Systems approach</a:t>
            </a:r>
          </a:p>
        </p:txBody>
      </p:sp>
    </p:spTree>
    <p:extLst>
      <p:ext uri="{BB962C8B-B14F-4D97-AF65-F5344CB8AC3E}">
        <p14:creationId xmlns:p14="http://schemas.microsoft.com/office/powerpoint/2010/main" val="3426657449"/>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9" name="Picture 5" descr="goele is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0797" y="3505200"/>
            <a:ext cx="416718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0" name="Picture 6" descr="prsentation is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44008" y="1219200"/>
            <a:ext cx="41465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468313" y="260648"/>
            <a:ext cx="8229600" cy="854968"/>
          </a:xfrm>
        </p:spPr>
        <p:txBody>
          <a:bodyPr/>
          <a:lstStyle/>
          <a:p>
            <a:r>
              <a:rPr lang="en-GB" dirty="0" smtClean="0"/>
              <a:t>6. Support for use of findings</a:t>
            </a:r>
            <a:endParaRPr lang="en-GB" dirty="0"/>
          </a:p>
        </p:txBody>
      </p:sp>
      <p:sp>
        <p:nvSpPr>
          <p:cNvPr id="2" name="Text Placeholder 1"/>
          <p:cNvSpPr>
            <a:spLocks noGrp="1"/>
          </p:cNvSpPr>
          <p:nvPr>
            <p:ph type="body" sz="half" idx="4294967295"/>
          </p:nvPr>
        </p:nvSpPr>
        <p:spPr>
          <a:xfrm>
            <a:off x="296515" y="2017713"/>
            <a:ext cx="4095750" cy="1030287"/>
          </a:xfrm>
        </p:spPr>
        <p:txBody>
          <a:bodyPr/>
          <a:lstStyle/>
          <a:p>
            <a:pPr algn="ctr"/>
            <a:r>
              <a:rPr lang="en-GB" sz="4400" dirty="0" smtClean="0">
                <a:solidFill>
                  <a:srgbClr val="31859C"/>
                </a:solidFill>
              </a:rPr>
              <a:t>Report</a:t>
            </a:r>
            <a:endParaRPr lang="en-GB" sz="4400" dirty="0">
              <a:solidFill>
                <a:srgbClr val="31859C"/>
              </a:solidFill>
            </a:endParaRPr>
          </a:p>
        </p:txBody>
      </p:sp>
      <p:sp>
        <p:nvSpPr>
          <p:cNvPr id="4" name="Content Placeholder 3"/>
          <p:cNvSpPr>
            <a:spLocks noGrp="1"/>
          </p:cNvSpPr>
          <p:nvPr>
            <p:ph sz="half" idx="4294967295"/>
          </p:nvPr>
        </p:nvSpPr>
        <p:spPr>
          <a:xfrm>
            <a:off x="4668615" y="4953000"/>
            <a:ext cx="4097337" cy="1179513"/>
          </a:xfrm>
        </p:spPr>
        <p:txBody>
          <a:bodyPr/>
          <a:lstStyle/>
          <a:p>
            <a:pPr algn="ctr"/>
            <a:r>
              <a:rPr lang="en-GB" sz="4400" dirty="0" smtClean="0">
                <a:solidFill>
                  <a:srgbClr val="31859C"/>
                </a:solidFill>
              </a:rPr>
              <a:t>And Support</a:t>
            </a:r>
            <a:endParaRPr lang="en-GB" sz="4400" dirty="0">
              <a:solidFill>
                <a:srgbClr val="31859C"/>
              </a:solidFill>
            </a:endParaRPr>
          </a:p>
        </p:txBody>
      </p:sp>
    </p:spTree>
    <p:extLst>
      <p:ext uri="{BB962C8B-B14F-4D97-AF65-F5344CB8AC3E}">
        <p14:creationId xmlns:p14="http://schemas.microsoft.com/office/powerpoint/2010/main" val="88395036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checkerboard(across)">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Title 2"/>
          <p:cNvSpPr>
            <a:spLocks noGrp="1"/>
          </p:cNvSpPr>
          <p:nvPr>
            <p:ph type="title"/>
          </p:nvPr>
        </p:nvSpPr>
        <p:spPr/>
        <p:txBody>
          <a:bodyPr/>
          <a:lstStyle/>
          <a:p>
            <a:r>
              <a:rPr lang="en-GB" dirty="0" smtClean="0">
                <a:latin typeface="Viner Hand ITC" pitchFamily="66" charset="0"/>
              </a:rPr>
              <a:t>Outcome Harvesting</a:t>
            </a:r>
          </a:p>
        </p:txBody>
      </p:sp>
      <p:sp>
        <p:nvSpPr>
          <p:cNvPr id="21507" name="Content Placeholder 9"/>
          <p:cNvSpPr>
            <a:spLocks noGrp="1"/>
          </p:cNvSpPr>
          <p:nvPr>
            <p:ph idx="1"/>
          </p:nvPr>
        </p:nvSpPr>
        <p:spPr/>
        <p:txBody>
          <a:bodyPr/>
          <a:lstStyle/>
          <a:p>
            <a:r>
              <a:rPr lang="en-GB" dirty="0"/>
              <a:t>Developed since 2003 by me and my colleagues Barbara </a:t>
            </a:r>
            <a:r>
              <a:rPr lang="en-GB" dirty="0" err="1"/>
              <a:t>Klugman</a:t>
            </a:r>
            <a:r>
              <a:rPr lang="en-GB" dirty="0"/>
              <a:t>, Claudia </a:t>
            </a:r>
            <a:r>
              <a:rPr lang="en-GB" dirty="0" err="1"/>
              <a:t>Fontes</a:t>
            </a:r>
            <a:r>
              <a:rPr lang="en-GB" dirty="0"/>
              <a:t>, Fe </a:t>
            </a:r>
            <a:r>
              <a:rPr lang="en-GB" dirty="0" err="1"/>
              <a:t>Briones</a:t>
            </a:r>
            <a:r>
              <a:rPr lang="en-GB" dirty="0"/>
              <a:t> Garcia, Gabriela Sánchez, </a:t>
            </a:r>
            <a:r>
              <a:rPr lang="en-GB" dirty="0" err="1"/>
              <a:t>Goele</a:t>
            </a:r>
            <a:r>
              <a:rPr lang="en-GB" dirty="0"/>
              <a:t> </a:t>
            </a:r>
            <a:r>
              <a:rPr lang="en-GB" dirty="0" err="1"/>
              <a:t>Scheers</a:t>
            </a:r>
            <a:r>
              <a:rPr lang="en-GB" dirty="0"/>
              <a:t>, Heather Britt, Jennifer Vincent, Julie </a:t>
            </a:r>
            <a:r>
              <a:rPr lang="en-GB" dirty="0" err="1"/>
              <a:t>Lafreniere</a:t>
            </a:r>
            <a:r>
              <a:rPr lang="en-GB" dirty="0"/>
              <a:t>, Juliette </a:t>
            </a:r>
            <a:r>
              <a:rPr lang="en-GB" dirty="0" err="1"/>
              <a:t>Majot</a:t>
            </a:r>
            <a:r>
              <a:rPr lang="en-GB" dirty="0"/>
              <a:t>, Marcie </a:t>
            </a:r>
            <a:r>
              <a:rPr lang="en-GB" dirty="0" err="1"/>
              <a:t>Mersky</a:t>
            </a:r>
            <a:r>
              <a:rPr lang="en-GB" dirty="0"/>
              <a:t>, Martha </a:t>
            </a:r>
            <a:r>
              <a:rPr lang="en-GB" dirty="0" err="1"/>
              <a:t>Nuñez</a:t>
            </a:r>
            <a:r>
              <a:rPr lang="en-GB" dirty="0"/>
              <a:t>, Mary Jane Real, Natalia Ortiz and Wolfgang </a:t>
            </a:r>
            <a:r>
              <a:rPr lang="en-GB" dirty="0" err="1"/>
              <a:t>Richert</a:t>
            </a:r>
            <a:r>
              <a:rPr lang="en-GB" dirty="0"/>
              <a:t>. </a:t>
            </a:r>
          </a:p>
        </p:txBody>
      </p:sp>
      <p:sp>
        <p:nvSpPr>
          <p:cNvPr id="2" name="Footer Placeholder 1"/>
          <p:cNvSpPr>
            <a:spLocks noGrp="1"/>
          </p:cNvSpPr>
          <p:nvPr>
            <p:ph type="ftr" sz="quarter" idx="11"/>
          </p:nvPr>
        </p:nvSpPr>
        <p:spPr/>
        <p:txBody>
          <a:bodyPr/>
          <a:lstStyle/>
          <a:p>
            <a:pPr>
              <a:defRPr/>
            </a:pPr>
            <a:r>
              <a:rPr lang="es-ES" smtClean="0"/>
              <a:t>Ricardo.Wilson-Grau@inter.nl.net</a:t>
            </a:r>
            <a:endParaRPr lang="es-ES"/>
          </a:p>
        </p:txBody>
      </p:sp>
    </p:spTree>
    <p:extLst>
      <p:ext uri="{BB962C8B-B14F-4D97-AF65-F5344CB8AC3E}">
        <p14:creationId xmlns:p14="http://schemas.microsoft.com/office/powerpoint/2010/main" val="110471826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checkerboard(across)">
                                      <p:cBhvr>
                                        <p:cTn id="7" dur="500"/>
                                        <p:tgtEl>
                                          <p:spTgt spid="21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a:t>
            </a:r>
            <a:endParaRPr lang="en-US" dirty="0"/>
          </a:p>
        </p:txBody>
      </p:sp>
      <p:sp>
        <p:nvSpPr>
          <p:cNvPr id="17" name="Content Placeholder 16"/>
          <p:cNvSpPr>
            <a:spLocks noGrp="1"/>
          </p:cNvSpPr>
          <p:nvPr>
            <p:ph sz="half" idx="1"/>
          </p:nvPr>
        </p:nvSpPr>
        <p:spPr>
          <a:xfrm>
            <a:off x="457200" y="1600202"/>
            <a:ext cx="5266928" cy="4525963"/>
          </a:xfrm>
        </p:spPr>
        <p:txBody>
          <a:bodyPr/>
          <a:lstStyle/>
          <a:p>
            <a:r>
              <a:rPr lang="en-US" dirty="0" smtClean="0"/>
              <a:t>Outcome Harvesting is “an </a:t>
            </a:r>
            <a:r>
              <a:rPr lang="en-US" dirty="0"/>
              <a:t>evaluation approach that does not measure progress towards predetermined outcomes, but rather collects evidence of what has been achieved, and works backward to </a:t>
            </a:r>
            <a:r>
              <a:rPr lang="en-US" dirty="0" smtClean="0"/>
              <a:t>determine  whether </a:t>
            </a:r>
            <a:r>
              <a:rPr lang="en-US" dirty="0"/>
              <a:t>and how the project or intervention contributed to the </a:t>
            </a:r>
            <a:r>
              <a:rPr lang="en-US" dirty="0" smtClean="0"/>
              <a:t>change.” - UNDP</a:t>
            </a:r>
            <a:endParaRPr lang="en-US" dirty="0"/>
          </a:p>
        </p:txBody>
      </p:sp>
      <p:grpSp>
        <p:nvGrpSpPr>
          <p:cNvPr id="3" name="Group 2"/>
          <p:cNvGrpSpPr/>
          <p:nvPr/>
        </p:nvGrpSpPr>
        <p:grpSpPr>
          <a:xfrm>
            <a:off x="6732240" y="1700808"/>
            <a:ext cx="2213193" cy="3342023"/>
            <a:chOff x="4735070" y="1287490"/>
            <a:chExt cx="4076714" cy="5335812"/>
          </a:xfrm>
        </p:grpSpPr>
        <p:pic>
          <p:nvPicPr>
            <p:cNvPr id="15" name="Picture 14" descr="Screen Shot 2013-08-31 at 1.37.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5070" y="1287490"/>
              <a:ext cx="4076714" cy="5335812"/>
            </a:xfrm>
            <a:prstGeom prst="rect">
              <a:avLst/>
            </a:prstGeom>
            <a:ln>
              <a:noFill/>
            </a:ln>
            <a:effectLst>
              <a:outerShdw blurRad="292100" dist="139700" dir="2700000" algn="tl" rotWithShape="0">
                <a:srgbClr val="333333">
                  <a:alpha val="65000"/>
                </a:srgbClr>
              </a:outerShdw>
            </a:effectLst>
          </p:spPr>
        </p:pic>
        <p:pic>
          <p:nvPicPr>
            <p:cNvPr id="18" name="Picture 17" descr="Screen Shot 2013-08-31 at 1.40.19 PM.png"/>
            <p:cNvPicPr>
              <a:picLocks noChangeAspect="1"/>
            </p:cNvPicPr>
            <p:nvPr/>
          </p:nvPicPr>
          <p:blipFill rotWithShape="1">
            <a:blip r:embed="rId3">
              <a:extLst>
                <a:ext uri="{28A0092B-C50C-407E-A947-70E740481C1C}">
                  <a14:useLocalDpi xmlns:a14="http://schemas.microsoft.com/office/drawing/2010/main" val="0"/>
                </a:ext>
              </a:extLst>
            </a:blip>
            <a:srcRect l="6243" t="16801" r="15904" b="22271"/>
            <a:stretch/>
          </p:blipFill>
          <p:spPr>
            <a:xfrm>
              <a:off x="7841168" y="1417639"/>
              <a:ext cx="970616" cy="1509177"/>
            </a:xfrm>
            <a:prstGeom prst="rect">
              <a:avLst/>
            </a:prstGeom>
          </p:spPr>
        </p:pic>
      </p:grpSp>
      <p:sp>
        <p:nvSpPr>
          <p:cNvPr id="4" name="Footer Placeholder 3"/>
          <p:cNvSpPr>
            <a:spLocks noGrp="1"/>
          </p:cNvSpPr>
          <p:nvPr>
            <p:ph type="ftr" sz="quarter" idx="11"/>
          </p:nvPr>
        </p:nvSpPr>
        <p:spPr/>
        <p:txBody>
          <a:bodyPr/>
          <a:lstStyle/>
          <a:p>
            <a:pPr>
              <a:defRPr/>
            </a:pPr>
            <a:r>
              <a:rPr lang="es-ES" smtClean="0"/>
              <a:t>Ricardo.Wilson-Grau@inter.nl.net</a:t>
            </a:r>
            <a:endParaRPr lang="es-ES"/>
          </a:p>
        </p:txBody>
      </p:sp>
    </p:spTree>
    <p:extLst>
      <p:ext uri="{BB962C8B-B14F-4D97-AF65-F5344CB8AC3E}">
        <p14:creationId xmlns:p14="http://schemas.microsoft.com/office/powerpoint/2010/main" val="31618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checkerboard(across)">
                                      <p:cBhvr>
                                        <p:cTn id="7" dur="500"/>
                                        <p:tgtEl>
                                          <p:spTgt spid="17">
                                            <p:txEl>
                                              <p:pRg st="0" end="0"/>
                                            </p:txEl>
                                          </p:spTgt>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edg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520" y="1628800"/>
            <a:ext cx="5583390" cy="4462761"/>
          </a:xfrm>
          <a:prstGeom prst="rect">
            <a:avLst/>
          </a:prstGeom>
          <a:noFill/>
        </p:spPr>
        <p:txBody>
          <a:bodyPr wrap="square" rtlCol="0">
            <a:spAutoFit/>
          </a:bodyPr>
          <a:lstStyle/>
          <a:p>
            <a:r>
              <a:rPr lang="en-GB" sz="3200" dirty="0" smtClean="0">
                <a:solidFill>
                  <a:srgbClr val="31859C"/>
                </a:solidFill>
              </a:rPr>
              <a:t> Further information:</a:t>
            </a:r>
          </a:p>
          <a:p>
            <a:pPr marL="342900" indent="-342900">
              <a:spcBef>
                <a:spcPts val="1800"/>
              </a:spcBef>
              <a:buClr>
                <a:schemeClr val="accent6">
                  <a:lumMod val="75000"/>
                </a:schemeClr>
              </a:buClr>
              <a:buFont typeface="Arial"/>
              <a:buChar char="•"/>
            </a:pPr>
            <a:r>
              <a:rPr lang="en-US" sz="2400" b="1" i="1" dirty="0" smtClean="0">
                <a:solidFill>
                  <a:schemeClr val="accent5">
                    <a:lumMod val="75000"/>
                  </a:schemeClr>
                </a:solidFill>
                <a:latin typeface="Times-Roman"/>
              </a:rPr>
              <a:t>Outcome Mapping Learning Community, </a:t>
            </a:r>
            <a:r>
              <a:rPr lang="en-US" sz="2400" b="1" i="1" dirty="0" err="1" smtClean="0">
                <a:solidFill>
                  <a:schemeClr val="accent5">
                    <a:lumMod val="75000"/>
                  </a:schemeClr>
                </a:solidFill>
                <a:latin typeface="Times-Roman"/>
              </a:rPr>
              <a:t>www.outcomemapping.ca</a:t>
            </a:r>
            <a:r>
              <a:rPr lang="en-US" sz="2400" b="1" i="1" dirty="0">
                <a:solidFill>
                  <a:schemeClr val="accent5">
                    <a:lumMod val="75000"/>
                  </a:schemeClr>
                </a:solidFill>
                <a:latin typeface="Times-Roman"/>
              </a:rPr>
              <a:t> </a:t>
            </a:r>
            <a:endParaRPr lang="en-US" sz="2400" b="1" i="1" dirty="0" smtClean="0">
              <a:solidFill>
                <a:schemeClr val="accent5">
                  <a:lumMod val="75000"/>
                </a:schemeClr>
              </a:solidFill>
              <a:latin typeface="Times-Roman"/>
            </a:endParaRPr>
          </a:p>
          <a:p>
            <a:pPr marL="342900" indent="-342900">
              <a:spcBef>
                <a:spcPts val="1800"/>
              </a:spcBef>
              <a:buClr>
                <a:schemeClr val="accent6">
                  <a:lumMod val="75000"/>
                </a:schemeClr>
              </a:buClr>
              <a:buFont typeface="Arial"/>
              <a:buChar char="•"/>
            </a:pPr>
            <a:r>
              <a:rPr lang="en-US" sz="2400" b="1" i="1" dirty="0" smtClean="0">
                <a:solidFill>
                  <a:schemeClr val="accent5">
                    <a:lumMod val="75000"/>
                  </a:schemeClr>
                </a:solidFill>
                <a:latin typeface="Times-Roman"/>
              </a:rPr>
              <a:t>Ricardo </a:t>
            </a:r>
            <a:r>
              <a:rPr lang="en-US" sz="2400" b="1" i="1" dirty="0">
                <a:solidFill>
                  <a:schemeClr val="accent5">
                    <a:lumMod val="75000"/>
                  </a:schemeClr>
                </a:solidFill>
                <a:latin typeface="Times-Roman"/>
              </a:rPr>
              <a:t>Wilson-Grau </a:t>
            </a:r>
            <a:r>
              <a:rPr lang="en-US" sz="2400" b="1" i="1" dirty="0" err="1">
                <a:solidFill>
                  <a:schemeClr val="accent5">
                    <a:lumMod val="75000"/>
                  </a:schemeClr>
                </a:solidFill>
                <a:latin typeface="Times-Roman"/>
              </a:rPr>
              <a:t>Consultoria</a:t>
            </a:r>
            <a:r>
              <a:rPr lang="en-US" sz="2400" b="1" i="1" dirty="0">
                <a:solidFill>
                  <a:schemeClr val="accent5">
                    <a:lumMod val="75000"/>
                  </a:schemeClr>
                </a:solidFill>
                <a:latin typeface="Times-Roman"/>
              </a:rPr>
              <a:t> </a:t>
            </a:r>
            <a:r>
              <a:rPr lang="en-US" sz="2400" b="1" i="1" dirty="0" err="1">
                <a:solidFill>
                  <a:schemeClr val="accent5">
                    <a:lumMod val="75000"/>
                  </a:schemeClr>
                </a:solidFill>
                <a:latin typeface="Times-Roman"/>
              </a:rPr>
              <a:t>em</a:t>
            </a:r>
            <a:r>
              <a:rPr lang="en-US" sz="2400" b="1" i="1" dirty="0">
                <a:solidFill>
                  <a:schemeClr val="accent5">
                    <a:lumMod val="75000"/>
                  </a:schemeClr>
                </a:solidFill>
                <a:latin typeface="Times-Roman"/>
              </a:rPr>
              <a:t> </a:t>
            </a:r>
            <a:r>
              <a:rPr lang="en-US" sz="2400" b="1" i="1" dirty="0" err="1">
                <a:solidFill>
                  <a:schemeClr val="accent5">
                    <a:lumMod val="75000"/>
                  </a:schemeClr>
                </a:solidFill>
                <a:latin typeface="Times-Roman"/>
              </a:rPr>
              <a:t>Gestão</a:t>
            </a:r>
            <a:r>
              <a:rPr lang="en-US" sz="2400" b="1" i="1" dirty="0">
                <a:solidFill>
                  <a:schemeClr val="accent5">
                    <a:lumMod val="75000"/>
                  </a:schemeClr>
                </a:solidFill>
                <a:latin typeface="Times-Roman"/>
              </a:rPr>
              <a:t> </a:t>
            </a:r>
            <a:r>
              <a:rPr lang="en-US" sz="2400" b="1" i="1" dirty="0" err="1">
                <a:solidFill>
                  <a:schemeClr val="accent5">
                    <a:lumMod val="75000"/>
                  </a:schemeClr>
                </a:solidFill>
                <a:latin typeface="Times-Roman"/>
              </a:rPr>
              <a:t>Empresarial</a:t>
            </a:r>
            <a:r>
              <a:rPr lang="en-US" sz="2400" b="1" i="1" dirty="0">
                <a:solidFill>
                  <a:schemeClr val="accent5">
                    <a:lumMod val="75000"/>
                  </a:schemeClr>
                </a:solidFill>
                <a:latin typeface="Times-Roman"/>
              </a:rPr>
              <a:t> </a:t>
            </a:r>
            <a:r>
              <a:rPr lang="en-US" sz="2400" b="1" i="1" dirty="0" err="1" smtClean="0">
                <a:solidFill>
                  <a:schemeClr val="accent5">
                    <a:lumMod val="75000"/>
                  </a:schemeClr>
                </a:solidFill>
                <a:latin typeface="Times-Roman"/>
              </a:rPr>
              <a:t>Ltda</a:t>
            </a:r>
            <a:endParaRPr lang="en-US" sz="2800" dirty="0">
              <a:solidFill>
                <a:schemeClr val="accent5">
                  <a:lumMod val="75000"/>
                </a:schemeClr>
              </a:solidFill>
              <a:latin typeface="Times-Roman"/>
            </a:endParaRPr>
          </a:p>
          <a:p>
            <a:pPr lvl="1"/>
            <a:r>
              <a:rPr lang="en-US" i="1" dirty="0" err="1">
                <a:solidFill>
                  <a:schemeClr val="accent5">
                    <a:lumMod val="75000"/>
                  </a:schemeClr>
                </a:solidFill>
                <a:latin typeface="Times-Roman"/>
              </a:rPr>
              <a:t>Rua</a:t>
            </a:r>
            <a:r>
              <a:rPr lang="en-US" i="1" dirty="0">
                <a:solidFill>
                  <a:schemeClr val="accent5">
                    <a:lumMod val="75000"/>
                  </a:schemeClr>
                </a:solidFill>
                <a:latin typeface="Times-Roman"/>
              </a:rPr>
              <a:t> </a:t>
            </a:r>
            <a:r>
              <a:rPr lang="en-US" i="1" dirty="0" err="1">
                <a:solidFill>
                  <a:schemeClr val="accent5">
                    <a:lumMod val="75000"/>
                  </a:schemeClr>
                </a:solidFill>
                <a:latin typeface="Times-Roman"/>
              </a:rPr>
              <a:t>Marechal</a:t>
            </a:r>
            <a:r>
              <a:rPr lang="en-US" i="1" dirty="0">
                <a:solidFill>
                  <a:schemeClr val="accent5">
                    <a:lumMod val="75000"/>
                  </a:schemeClr>
                </a:solidFill>
                <a:latin typeface="Times-Roman"/>
              </a:rPr>
              <a:t> Marques Porto 2/402, </a:t>
            </a:r>
            <a:r>
              <a:rPr lang="en-US" i="1" dirty="0" err="1">
                <a:solidFill>
                  <a:schemeClr val="accent5">
                    <a:lumMod val="75000"/>
                  </a:schemeClr>
                </a:solidFill>
                <a:latin typeface="Times-Roman"/>
              </a:rPr>
              <a:t>Tijuca</a:t>
            </a:r>
            <a:r>
              <a:rPr lang="en-US" i="1" dirty="0">
                <a:solidFill>
                  <a:schemeClr val="accent5">
                    <a:lumMod val="75000"/>
                  </a:schemeClr>
                </a:solidFill>
                <a:latin typeface="Times-Roman"/>
              </a:rPr>
              <a:t>, Rio de Janeiro, CEP 20270-260, </a:t>
            </a:r>
            <a:r>
              <a:rPr lang="en-US" i="1" dirty="0" err="1">
                <a:solidFill>
                  <a:schemeClr val="accent5">
                    <a:lumMod val="75000"/>
                  </a:schemeClr>
                </a:solidFill>
                <a:latin typeface="Times-Roman"/>
              </a:rPr>
              <a:t>Brasil</a:t>
            </a:r>
            <a:endParaRPr lang="en-US" sz="2800" dirty="0">
              <a:solidFill>
                <a:schemeClr val="accent5">
                  <a:lumMod val="75000"/>
                </a:schemeClr>
              </a:solidFill>
              <a:latin typeface="Times-Roman"/>
            </a:endParaRPr>
          </a:p>
          <a:p>
            <a:pPr lvl="1"/>
            <a:r>
              <a:rPr lang="en-US" i="1" dirty="0">
                <a:solidFill>
                  <a:schemeClr val="accent5">
                    <a:lumMod val="75000"/>
                  </a:schemeClr>
                </a:solidFill>
                <a:latin typeface="Times-Roman"/>
              </a:rPr>
              <a:t>Telephone: 55 21 2284 6889; Skype: </a:t>
            </a:r>
            <a:r>
              <a:rPr lang="en-US" i="1" dirty="0" err="1">
                <a:solidFill>
                  <a:schemeClr val="accent5">
                    <a:lumMod val="75000"/>
                  </a:schemeClr>
                </a:solidFill>
                <a:latin typeface="Times-Roman"/>
              </a:rPr>
              <a:t>ricardowilsongrau</a:t>
            </a:r>
            <a:endParaRPr lang="en-US" sz="3200" dirty="0">
              <a:solidFill>
                <a:schemeClr val="accent5">
                  <a:lumMod val="75000"/>
                </a:schemeClr>
              </a:solidFill>
              <a:latin typeface="Helvetica"/>
            </a:endParaRPr>
          </a:p>
          <a:p>
            <a:pPr lvl="1"/>
            <a:r>
              <a:rPr lang="en-US" i="1" dirty="0">
                <a:solidFill>
                  <a:schemeClr val="accent5">
                    <a:lumMod val="75000"/>
                  </a:schemeClr>
                </a:solidFill>
                <a:latin typeface="Times-Roman"/>
              </a:rPr>
              <a:t>Direct via VOIP, dialing locally from:</a:t>
            </a:r>
            <a:endParaRPr lang="en-US" sz="3200" dirty="0">
              <a:solidFill>
                <a:schemeClr val="accent5">
                  <a:lumMod val="75000"/>
                </a:schemeClr>
              </a:solidFill>
              <a:latin typeface="Helvetica"/>
            </a:endParaRPr>
          </a:p>
          <a:p>
            <a:pPr lvl="1"/>
            <a:r>
              <a:rPr lang="en-US" i="1" dirty="0">
                <a:solidFill>
                  <a:schemeClr val="accent5">
                    <a:lumMod val="75000"/>
                  </a:schemeClr>
                </a:solidFill>
                <a:latin typeface="Times-Roman"/>
              </a:rPr>
              <a:t>The Netherlands (or Europe): 31 71 302 0429</a:t>
            </a:r>
            <a:endParaRPr lang="en-US" sz="2800" dirty="0">
              <a:solidFill>
                <a:schemeClr val="accent5">
                  <a:lumMod val="75000"/>
                </a:schemeClr>
              </a:solidFill>
              <a:latin typeface="Times-Roman"/>
            </a:endParaRPr>
          </a:p>
          <a:p>
            <a:pPr lvl="1"/>
            <a:r>
              <a:rPr lang="en-US" i="1" dirty="0">
                <a:solidFill>
                  <a:schemeClr val="accent5">
                    <a:lumMod val="75000"/>
                  </a:schemeClr>
                </a:solidFill>
                <a:latin typeface="Times-Roman"/>
              </a:rPr>
              <a:t>USA or Canada: 1 347 404 5379</a:t>
            </a:r>
            <a:endParaRPr lang="en-GB" dirty="0">
              <a:solidFill>
                <a:schemeClr val="accent5">
                  <a:lumMod val="75000"/>
                </a:schemeClr>
              </a:solidFill>
            </a:endParaRPr>
          </a:p>
        </p:txBody>
      </p:sp>
      <p:sp>
        <p:nvSpPr>
          <p:cNvPr id="2" name="Title 1"/>
          <p:cNvSpPr>
            <a:spLocks noGrp="1"/>
          </p:cNvSpPr>
          <p:nvPr>
            <p:ph type="title"/>
          </p:nvPr>
        </p:nvSpPr>
        <p:spPr/>
        <p:txBody>
          <a:bodyPr/>
          <a:lstStyle/>
          <a:p>
            <a:r>
              <a:rPr lang="en-US" smtClean="0"/>
              <a:t>Questions?</a:t>
            </a:r>
            <a:endParaRPr lang="en-US" dirty="0"/>
          </a:p>
        </p:txBody>
      </p:sp>
      <p:sp>
        <p:nvSpPr>
          <p:cNvPr id="6" name="Footer Placeholder 5"/>
          <p:cNvSpPr>
            <a:spLocks noGrp="1"/>
          </p:cNvSpPr>
          <p:nvPr>
            <p:ph type="ftr" sz="quarter" idx="11"/>
          </p:nvPr>
        </p:nvSpPr>
        <p:spPr/>
        <p:txBody>
          <a:bodyPr/>
          <a:lstStyle/>
          <a:p>
            <a:r>
              <a:rPr lang="es-ES" smtClean="0"/>
              <a:t>Ricardo.Wilson-Grau@inter.nl.net</a:t>
            </a:r>
            <a:endParaRPr lang="es-ES"/>
          </a:p>
        </p:txBody>
      </p:sp>
      <p:sp>
        <p:nvSpPr>
          <p:cNvPr id="3" name="Subtitle 2"/>
          <p:cNvSpPr>
            <a:spLocks noGrp="1"/>
          </p:cNvSpPr>
          <p:nvPr>
            <p:ph type="subTitle" idx="4294967295"/>
          </p:nvPr>
        </p:nvSpPr>
        <p:spPr>
          <a:xfrm>
            <a:off x="6228184" y="5709245"/>
            <a:ext cx="2592387" cy="600075"/>
          </a:xfrm>
        </p:spPr>
        <p:txBody>
          <a:bodyPr/>
          <a:lstStyle/>
          <a:p>
            <a:r>
              <a:rPr lang="en-US" sz="1800" b="1" dirty="0"/>
              <a:t>http://</a:t>
            </a:r>
            <a:r>
              <a:rPr lang="en-US" sz="1800" b="1" dirty="0" err="1"/>
              <a:t>ow.ly</a:t>
            </a:r>
            <a:r>
              <a:rPr lang="en-US" sz="1800" b="1" dirty="0"/>
              <a:t>/d65Y1</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254" y="1484784"/>
            <a:ext cx="2677968" cy="41906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176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heckerboard(across)">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left)">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1"/>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85317" y="3420300"/>
            <a:ext cx="107950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211960" y="4365108"/>
            <a:ext cx="1079500"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val="2875458768"/>
              </p:ext>
            </p:extLst>
          </p:nvPr>
        </p:nvGraphicFramePr>
        <p:xfrm>
          <a:off x="6299378" y="2450038"/>
          <a:ext cx="1685925" cy="504825"/>
        </p:xfrm>
        <a:graphic>
          <a:graphicData uri="http://schemas.openxmlformats.org/presentationml/2006/ole">
            <mc:AlternateContent xmlns:mc="http://schemas.openxmlformats.org/markup-compatibility/2006">
              <mc:Choice xmlns:v="urn:schemas-microsoft-com:vml" Requires="v">
                <p:oleObj spid="_x0000_s2066" name="Picture" r:id="rId6" imgW="1762200" imgH="533520" progId="Word.Picture.8">
                  <p:embed/>
                </p:oleObj>
              </mc:Choice>
              <mc:Fallback>
                <p:oleObj name="Picture" r:id="rId6" imgW="1762200" imgH="533520" progId="Word.Picture.8">
                  <p:embed/>
                  <p:pic>
                    <p:nvPicPr>
                      <p:cNvPr id="0" name=""/>
                      <p:cNvPicPr>
                        <a:picLocks noChangeAspect="1" noChangeArrowheads="1"/>
                      </p:cNvPicPr>
                      <p:nvPr/>
                    </p:nvPicPr>
                    <p:blipFill>
                      <a:blip r:embed="rId7"/>
                      <a:srcRect/>
                      <a:stretch>
                        <a:fillRect/>
                      </a:stretch>
                    </p:blipFill>
                    <p:spPr bwMode="auto">
                      <a:xfrm>
                        <a:off x="6299378" y="2450038"/>
                        <a:ext cx="1685925"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161" name="Picture 17" descr="C:\Users\Ricardo\Pictures\AFAD logo.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956380" y="3924955"/>
            <a:ext cx="798513" cy="2249487"/>
          </a:xfrm>
          <a:prstGeom prst="rect">
            <a:avLst/>
          </a:prstGeom>
          <a:noFill/>
          <a:extLst>
            <a:ext uri="{909E8E84-426E-40dd-AFC4-6F175D3DCCD1}">
              <a14:hiddenFill xmlns:a14="http://schemas.microsoft.com/office/drawing/2010/main">
                <a:solidFill>
                  <a:srgbClr val="FFFFFF"/>
                </a:solidFill>
              </a14:hiddenFill>
            </a:ext>
          </a:extLst>
        </p:spPr>
      </p:pic>
      <p:pic>
        <p:nvPicPr>
          <p:cNvPr id="6163" name="Picture 19" descr="FA_Oval"/>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061973" y="5308632"/>
            <a:ext cx="1450181"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21"/>
          <p:cNvPicPr>
            <a:picLocks noChangeAspect="1" noChangeArrowheads="1"/>
          </p:cNvPicPr>
          <p:nvPr/>
        </p:nvPicPr>
        <p:blipFill>
          <a:blip r:embed="rId10" cstate="screen">
            <a:grayscl/>
            <a:extLst>
              <a:ext uri="{28A0092B-C50C-407E-A947-70E740481C1C}">
                <a14:useLocalDpi xmlns:a14="http://schemas.microsoft.com/office/drawing/2010/main"/>
              </a:ext>
            </a:extLst>
          </a:blip>
          <a:srcRect/>
          <a:stretch>
            <a:fillRect/>
          </a:stretch>
        </p:blipFill>
        <p:spPr bwMode="auto">
          <a:xfrm>
            <a:off x="5440461" y="3303293"/>
            <a:ext cx="1938338" cy="1065212"/>
          </a:xfrm>
          <a:prstGeom prst="rect">
            <a:avLst/>
          </a:prstGeom>
          <a:blipFill dpi="0" rotWithShape="0">
            <a:blip>
              <a:grayscl/>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69" name="Picture 25" descr="C:\Users\Ricardo\Pictures\GWP logo.jpg"/>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462192" y="4427076"/>
            <a:ext cx="2163763" cy="669925"/>
          </a:xfrm>
          <a:prstGeom prst="rect">
            <a:avLst/>
          </a:prstGeom>
          <a:noFill/>
          <a:extLst>
            <a:ext uri="{909E8E84-426E-40dd-AFC4-6F175D3DCCD1}">
              <a14:hiddenFill xmlns:a14="http://schemas.microsoft.com/office/drawing/2010/main">
                <a:solidFill>
                  <a:srgbClr val="FFFFFF"/>
                </a:solidFill>
              </a14:hiddenFill>
            </a:ext>
          </a:extLst>
        </p:spPr>
      </p:pic>
      <p:pic>
        <p:nvPicPr>
          <p:cNvPr id="6174" name="Picture 30" descr="C:\Users\Ricardo\Pictures\OilWatch logo.jpg"/>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2625950" y="2181420"/>
            <a:ext cx="1092994" cy="600075"/>
          </a:xfrm>
          <a:prstGeom prst="rect">
            <a:avLst/>
          </a:prstGeom>
          <a:noFill/>
          <a:extLst>
            <a:ext uri="{909E8E84-426E-40dd-AFC4-6F175D3DCCD1}">
              <a14:hiddenFill xmlns:a14="http://schemas.microsoft.com/office/drawing/2010/main">
                <a:solidFill>
                  <a:srgbClr val="FFFFFF"/>
                </a:solidFill>
              </a14:hiddenFill>
            </a:ext>
          </a:extLst>
        </p:spPr>
      </p:pic>
      <p:pic>
        <p:nvPicPr>
          <p:cNvPr id="6178" name="Picture 34" descr="https://www.freetheslaves.net/view.image?id=1599"/>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479893" y="2481448"/>
            <a:ext cx="792482" cy="1127762"/>
          </a:xfrm>
          <a:prstGeom prst="rect">
            <a:avLst/>
          </a:prstGeom>
          <a:solidFill>
            <a:schemeClr val="accent5">
              <a:lumMod val="75000"/>
            </a:schemeClr>
          </a:solidFill>
        </p:spPr>
      </p:pic>
      <p:pic>
        <p:nvPicPr>
          <p:cNvPr id="22" name="Picture 7" descr="C:\Users\Ricardo\Pictures\Sites of Conscience logo.png"/>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395536" y="5445224"/>
            <a:ext cx="2286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2" name="Picture 38" descr="UNEP GPA"/>
          <p:cNvPicPr>
            <a:picLocks noChangeAspect="1" noChangeArrowheads="1"/>
          </p:cNvPicPr>
          <p:nvPr/>
        </p:nvPicPr>
        <p:blipFill>
          <a:blip r:embed="rId15">
            <a:extLst>
              <a:ext uri="{BEBA8EAE-BF5A-486C-A8C5-ECC9F3942E4B}">
                <a14:imgProps xmlns:a14="http://schemas.microsoft.com/office/drawing/2010/main">
                  <a14:imgLayer r:embed="rId16">
                    <a14:imgEffect>
                      <a14:colorTemperature colorTemp="6375"/>
                    </a14:imgEffect>
                  </a14:imgLayer>
                </a14:imgProps>
              </a:ext>
              <a:ext uri="{28A0092B-C50C-407E-A947-70E740481C1C}">
                <a14:useLocalDpi xmlns:a14="http://schemas.microsoft.com/office/drawing/2010/main"/>
              </a:ext>
            </a:extLst>
          </a:blip>
          <a:srcRect/>
          <a:stretch>
            <a:fillRect/>
          </a:stretch>
        </p:blipFill>
        <p:spPr bwMode="auto">
          <a:xfrm>
            <a:off x="4600756" y="2481458"/>
            <a:ext cx="666750" cy="771525"/>
          </a:xfrm>
          <a:prstGeom prst="rect">
            <a:avLst/>
          </a:prstGeom>
          <a:solidFill>
            <a:srgbClr val="00B0F0"/>
          </a:solidFill>
          <a:ln>
            <a:solidFill>
              <a:schemeClr val="accent1"/>
            </a:solidFill>
          </a:ln>
        </p:spPr>
      </p:pic>
      <p:grpSp>
        <p:nvGrpSpPr>
          <p:cNvPr id="24" name="Group 23"/>
          <p:cNvGrpSpPr>
            <a:grpSpLocks noChangeAspect="1"/>
          </p:cNvGrpSpPr>
          <p:nvPr/>
        </p:nvGrpSpPr>
        <p:grpSpPr bwMode="auto">
          <a:xfrm rot="20288065">
            <a:off x="3525831" y="3641080"/>
            <a:ext cx="789630" cy="721518"/>
            <a:chOff x="-82869" y="1412776"/>
            <a:chExt cx="877622" cy="801989"/>
          </a:xfrm>
          <a:effectLst>
            <a:outerShdw blurRad="50800" dist="38100" dir="2700000" algn="tl" rotWithShape="0">
              <a:prstClr val="black">
                <a:alpha val="40000"/>
              </a:prstClr>
            </a:outerShdw>
          </a:effectLst>
        </p:grpSpPr>
        <p:sp>
          <p:nvSpPr>
            <p:cNvPr id="25" name="Oval 24"/>
            <p:cNvSpPr>
              <a:spLocks noChangeAspect="1"/>
            </p:cNvSpPr>
            <p:nvPr/>
          </p:nvSpPr>
          <p:spPr>
            <a:xfrm>
              <a:off x="-82868" y="1412776"/>
              <a:ext cx="838444" cy="801989"/>
            </a:xfrm>
            <a:prstGeom prst="ellipse">
              <a:avLst/>
            </a:prstGeom>
            <a:solidFill>
              <a:srgbClr val="0F6FC6"/>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Arial Black" pitchFamily="34" charset="0"/>
                <a:ea typeface="+mn-ea"/>
                <a:cs typeface="+mn-cs"/>
              </a:endParaRPr>
            </a:p>
          </p:txBody>
        </p:sp>
        <p:sp>
          <p:nvSpPr>
            <p:cNvPr id="26" name="TextBox 4"/>
            <p:cNvSpPr txBox="1">
              <a:spLocks noChangeArrowheads="1"/>
            </p:cNvSpPr>
            <p:nvPr/>
          </p:nvSpPr>
          <p:spPr bwMode="auto">
            <a:xfrm>
              <a:off x="-82869" y="1430076"/>
              <a:ext cx="877622" cy="7697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50" b="1" i="0" u="none" strike="noStrike" kern="0" cap="none" spc="0" normalizeH="0" baseline="0" noProof="0" dirty="0" smtClean="0">
                  <a:ln>
                    <a:noFill/>
                  </a:ln>
                  <a:solidFill>
                    <a:srgbClr val="FFFFFF"/>
                  </a:solidFill>
                  <a:effectLst/>
                  <a:uLnTx/>
                  <a:uFillTx/>
                  <a:latin typeface="Arial" pitchFamily="34" charset="0"/>
                  <a:cs typeface="Arial" pitchFamily="34" charset="0"/>
                </a:rPr>
                <a:t>GLOBAL PARTNERSHIP FOR THE PREVENTION OF ARMED CONFLICT</a:t>
              </a:r>
              <a:endParaRPr kumimoji="0" lang="en-GB" sz="6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grpSp>
      <p:pic>
        <p:nvPicPr>
          <p:cNvPr id="2" name="Picture 1" descr="IFOAM logo.png"/>
          <p:cNvPicPr>
            <a:picLocks noChangeAspect="1"/>
          </p:cNvPicPr>
          <p:nvPr/>
        </p:nvPicPr>
        <p:blipFill>
          <a:blip r:embed="rId17">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3851920" y="5301208"/>
            <a:ext cx="1377604" cy="627846"/>
          </a:xfrm>
          <a:prstGeom prst="rect">
            <a:avLst/>
          </a:prstGeom>
        </p:spPr>
      </p:pic>
      <p:grpSp>
        <p:nvGrpSpPr>
          <p:cNvPr id="17" name="Group 16"/>
          <p:cNvGrpSpPr/>
          <p:nvPr/>
        </p:nvGrpSpPr>
        <p:grpSpPr>
          <a:xfrm>
            <a:off x="2" y="609600"/>
            <a:ext cx="9017000" cy="5943600"/>
            <a:chOff x="0" y="609600"/>
            <a:chExt cx="9017000" cy="5943600"/>
          </a:xfrm>
        </p:grpSpPr>
        <p:sp>
          <p:nvSpPr>
            <p:cNvPr id="18" name="Freeform 5"/>
            <p:cNvSpPr>
              <a:spLocks/>
            </p:cNvSpPr>
            <p:nvPr/>
          </p:nvSpPr>
          <p:spPr bwMode="auto">
            <a:xfrm>
              <a:off x="1411288" y="3289300"/>
              <a:ext cx="117475" cy="190500"/>
            </a:xfrm>
            <a:custGeom>
              <a:avLst/>
              <a:gdLst>
                <a:gd name="T0" fmla="*/ 33 w 66"/>
                <a:gd name="T1" fmla="*/ 0 h 77"/>
                <a:gd name="T2" fmla="*/ 28 w 66"/>
                <a:gd name="T3" fmla="*/ 3 h 77"/>
                <a:gd name="T4" fmla="*/ 26 w 66"/>
                <a:gd name="T5" fmla="*/ 10 h 77"/>
                <a:gd name="T6" fmla="*/ 22 w 66"/>
                <a:gd name="T7" fmla="*/ 12 h 77"/>
                <a:gd name="T8" fmla="*/ 22 w 66"/>
                <a:gd name="T9" fmla="*/ 16 h 77"/>
                <a:gd name="T10" fmla="*/ 28 w 66"/>
                <a:gd name="T11" fmla="*/ 22 h 77"/>
                <a:gd name="T12" fmla="*/ 32 w 66"/>
                <a:gd name="T13" fmla="*/ 27 h 77"/>
                <a:gd name="T14" fmla="*/ 26 w 66"/>
                <a:gd name="T15" fmla="*/ 34 h 77"/>
                <a:gd name="T16" fmla="*/ 14 w 66"/>
                <a:gd name="T17" fmla="*/ 34 h 77"/>
                <a:gd name="T18" fmla="*/ 9 w 66"/>
                <a:gd name="T19" fmla="*/ 35 h 77"/>
                <a:gd name="T20" fmla="*/ 3 w 66"/>
                <a:gd name="T21" fmla="*/ 48 h 77"/>
                <a:gd name="T22" fmla="*/ 1 w 66"/>
                <a:gd name="T23" fmla="*/ 54 h 77"/>
                <a:gd name="T24" fmla="*/ 0 w 66"/>
                <a:gd name="T25" fmla="*/ 60 h 77"/>
                <a:gd name="T26" fmla="*/ 7 w 66"/>
                <a:gd name="T27" fmla="*/ 69 h 77"/>
                <a:gd name="T28" fmla="*/ 17 w 66"/>
                <a:gd name="T29" fmla="*/ 73 h 77"/>
                <a:gd name="T30" fmla="*/ 32 w 66"/>
                <a:gd name="T31" fmla="*/ 77 h 77"/>
                <a:gd name="T32" fmla="*/ 33 w 66"/>
                <a:gd name="T33" fmla="*/ 73 h 77"/>
                <a:gd name="T34" fmla="*/ 37 w 66"/>
                <a:gd name="T35" fmla="*/ 71 h 77"/>
                <a:gd name="T36" fmla="*/ 41 w 66"/>
                <a:gd name="T37" fmla="*/ 65 h 77"/>
                <a:gd name="T38" fmla="*/ 45 w 66"/>
                <a:gd name="T39" fmla="*/ 64 h 77"/>
                <a:gd name="T40" fmla="*/ 49 w 66"/>
                <a:gd name="T41" fmla="*/ 58 h 77"/>
                <a:gd name="T42" fmla="*/ 49 w 66"/>
                <a:gd name="T43" fmla="*/ 52 h 77"/>
                <a:gd name="T44" fmla="*/ 57 w 66"/>
                <a:gd name="T45" fmla="*/ 48 h 77"/>
                <a:gd name="T46" fmla="*/ 64 w 66"/>
                <a:gd name="T47" fmla="*/ 40 h 77"/>
                <a:gd name="T48" fmla="*/ 60 w 66"/>
                <a:gd name="T49" fmla="*/ 38 h 77"/>
                <a:gd name="T50" fmla="*/ 60 w 66"/>
                <a:gd name="T51" fmla="*/ 40 h 77"/>
                <a:gd name="T52" fmla="*/ 57 w 66"/>
                <a:gd name="T53" fmla="*/ 38 h 77"/>
                <a:gd name="T54" fmla="*/ 50 w 66"/>
                <a:gd name="T55" fmla="*/ 38 h 77"/>
                <a:gd name="T56" fmla="*/ 56 w 66"/>
                <a:gd name="T57" fmla="*/ 7 h 77"/>
                <a:gd name="T58" fmla="*/ 41 w 66"/>
                <a:gd name="T59" fmla="*/ 3 h 77"/>
                <a:gd name="T60" fmla="*/ 41 w 66"/>
                <a:gd name="T61" fmla="*/ 3 h 77"/>
                <a:gd name="T62" fmla="*/ 41 w 66"/>
                <a:gd name="T63" fmla="*/ 3 h 77"/>
                <a:gd name="T64" fmla="*/ 41 w 66"/>
                <a:gd name="T65"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77">
                  <a:moveTo>
                    <a:pt x="41" y="3"/>
                  </a:moveTo>
                  <a:lnTo>
                    <a:pt x="33" y="0"/>
                  </a:lnTo>
                  <a:lnTo>
                    <a:pt x="30" y="0"/>
                  </a:lnTo>
                  <a:lnTo>
                    <a:pt x="28" y="3"/>
                  </a:lnTo>
                  <a:lnTo>
                    <a:pt x="26" y="7"/>
                  </a:lnTo>
                  <a:lnTo>
                    <a:pt x="26" y="10"/>
                  </a:lnTo>
                  <a:lnTo>
                    <a:pt x="24" y="12"/>
                  </a:lnTo>
                  <a:lnTo>
                    <a:pt x="22" y="12"/>
                  </a:lnTo>
                  <a:lnTo>
                    <a:pt x="18" y="12"/>
                  </a:lnTo>
                  <a:lnTo>
                    <a:pt x="22" y="16"/>
                  </a:lnTo>
                  <a:lnTo>
                    <a:pt x="26" y="20"/>
                  </a:lnTo>
                  <a:lnTo>
                    <a:pt x="28" y="22"/>
                  </a:lnTo>
                  <a:lnTo>
                    <a:pt x="30" y="26"/>
                  </a:lnTo>
                  <a:lnTo>
                    <a:pt x="32" y="27"/>
                  </a:lnTo>
                  <a:lnTo>
                    <a:pt x="32" y="34"/>
                  </a:lnTo>
                  <a:lnTo>
                    <a:pt x="26" y="34"/>
                  </a:lnTo>
                  <a:lnTo>
                    <a:pt x="20" y="34"/>
                  </a:lnTo>
                  <a:lnTo>
                    <a:pt x="14" y="34"/>
                  </a:lnTo>
                  <a:lnTo>
                    <a:pt x="10" y="34"/>
                  </a:lnTo>
                  <a:lnTo>
                    <a:pt x="9" y="35"/>
                  </a:lnTo>
                  <a:lnTo>
                    <a:pt x="3" y="47"/>
                  </a:lnTo>
                  <a:lnTo>
                    <a:pt x="3" y="48"/>
                  </a:lnTo>
                  <a:lnTo>
                    <a:pt x="3" y="52"/>
                  </a:lnTo>
                  <a:lnTo>
                    <a:pt x="1" y="54"/>
                  </a:lnTo>
                  <a:lnTo>
                    <a:pt x="1" y="58"/>
                  </a:lnTo>
                  <a:lnTo>
                    <a:pt x="0" y="60"/>
                  </a:lnTo>
                  <a:lnTo>
                    <a:pt x="0" y="61"/>
                  </a:lnTo>
                  <a:lnTo>
                    <a:pt x="7" y="69"/>
                  </a:lnTo>
                  <a:lnTo>
                    <a:pt x="10" y="71"/>
                  </a:lnTo>
                  <a:lnTo>
                    <a:pt x="17" y="73"/>
                  </a:lnTo>
                  <a:lnTo>
                    <a:pt x="24" y="73"/>
                  </a:lnTo>
                  <a:lnTo>
                    <a:pt x="32" y="77"/>
                  </a:lnTo>
                  <a:lnTo>
                    <a:pt x="32" y="73"/>
                  </a:lnTo>
                  <a:lnTo>
                    <a:pt x="33" y="73"/>
                  </a:lnTo>
                  <a:lnTo>
                    <a:pt x="36" y="71"/>
                  </a:lnTo>
                  <a:lnTo>
                    <a:pt x="37" y="71"/>
                  </a:lnTo>
                  <a:lnTo>
                    <a:pt x="41" y="67"/>
                  </a:lnTo>
                  <a:lnTo>
                    <a:pt x="41" y="65"/>
                  </a:lnTo>
                  <a:lnTo>
                    <a:pt x="44" y="64"/>
                  </a:lnTo>
                  <a:lnTo>
                    <a:pt x="45" y="64"/>
                  </a:lnTo>
                  <a:lnTo>
                    <a:pt x="46" y="60"/>
                  </a:lnTo>
                  <a:lnTo>
                    <a:pt x="49" y="58"/>
                  </a:lnTo>
                  <a:lnTo>
                    <a:pt x="49" y="56"/>
                  </a:lnTo>
                  <a:lnTo>
                    <a:pt x="49" y="52"/>
                  </a:lnTo>
                  <a:lnTo>
                    <a:pt x="50" y="51"/>
                  </a:lnTo>
                  <a:lnTo>
                    <a:pt x="57" y="48"/>
                  </a:lnTo>
                  <a:lnTo>
                    <a:pt x="60" y="43"/>
                  </a:lnTo>
                  <a:lnTo>
                    <a:pt x="64" y="40"/>
                  </a:lnTo>
                  <a:lnTo>
                    <a:pt x="66" y="40"/>
                  </a:lnTo>
                  <a:lnTo>
                    <a:pt x="60" y="38"/>
                  </a:lnTo>
                  <a:lnTo>
                    <a:pt x="62" y="39"/>
                  </a:lnTo>
                  <a:lnTo>
                    <a:pt x="60" y="40"/>
                  </a:lnTo>
                  <a:lnTo>
                    <a:pt x="58" y="39"/>
                  </a:lnTo>
                  <a:lnTo>
                    <a:pt x="57" y="38"/>
                  </a:lnTo>
                  <a:lnTo>
                    <a:pt x="54" y="38"/>
                  </a:lnTo>
                  <a:lnTo>
                    <a:pt x="50" y="38"/>
                  </a:lnTo>
                  <a:lnTo>
                    <a:pt x="54" y="14"/>
                  </a:lnTo>
                  <a:lnTo>
                    <a:pt x="56" y="7"/>
                  </a:lnTo>
                  <a:lnTo>
                    <a:pt x="57" y="3"/>
                  </a:lnTo>
                  <a:lnTo>
                    <a:pt x="41" y="3"/>
                  </a:lnTo>
                  <a:lnTo>
                    <a:pt x="41" y="3"/>
                  </a:lnTo>
                  <a:lnTo>
                    <a:pt x="41" y="3"/>
                  </a:lnTo>
                  <a:lnTo>
                    <a:pt x="41" y="3"/>
                  </a:lnTo>
                  <a:lnTo>
                    <a:pt x="41" y="3"/>
                  </a:lnTo>
                  <a:lnTo>
                    <a:pt x="41" y="3"/>
                  </a:lnTo>
                  <a:lnTo>
                    <a:pt x="41" y="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schemeClr val="accent4"/>
                </a:solidFill>
              </a:endParaRPr>
            </a:p>
          </p:txBody>
        </p:sp>
        <p:sp>
          <p:nvSpPr>
            <p:cNvPr id="19" name="Freeform 6"/>
            <p:cNvSpPr>
              <a:spLocks/>
            </p:cNvSpPr>
            <p:nvPr/>
          </p:nvSpPr>
          <p:spPr bwMode="auto">
            <a:xfrm>
              <a:off x="1998663" y="3203575"/>
              <a:ext cx="101600" cy="103188"/>
            </a:xfrm>
            <a:custGeom>
              <a:avLst/>
              <a:gdLst>
                <a:gd name="T0" fmla="*/ 2 w 57"/>
                <a:gd name="T1" fmla="*/ 34 h 42"/>
                <a:gd name="T2" fmla="*/ 3 w 57"/>
                <a:gd name="T3" fmla="*/ 29 h 42"/>
                <a:gd name="T4" fmla="*/ 0 w 57"/>
                <a:gd name="T5" fmla="*/ 22 h 42"/>
                <a:gd name="T6" fmla="*/ 3 w 57"/>
                <a:gd name="T7" fmla="*/ 21 h 42"/>
                <a:gd name="T8" fmla="*/ 3 w 57"/>
                <a:gd name="T9" fmla="*/ 17 h 42"/>
                <a:gd name="T10" fmla="*/ 3 w 57"/>
                <a:gd name="T11" fmla="*/ 17 h 42"/>
                <a:gd name="T12" fmla="*/ 6 w 57"/>
                <a:gd name="T13" fmla="*/ 13 h 42"/>
                <a:gd name="T14" fmla="*/ 6 w 57"/>
                <a:gd name="T15" fmla="*/ 12 h 42"/>
                <a:gd name="T16" fmla="*/ 6 w 57"/>
                <a:gd name="T17" fmla="*/ 8 h 42"/>
                <a:gd name="T18" fmla="*/ 6 w 57"/>
                <a:gd name="T19" fmla="*/ 4 h 42"/>
                <a:gd name="T20" fmla="*/ 6 w 57"/>
                <a:gd name="T21" fmla="*/ 1 h 42"/>
                <a:gd name="T22" fmla="*/ 11 w 57"/>
                <a:gd name="T23" fmla="*/ 0 h 42"/>
                <a:gd name="T24" fmla="*/ 15 w 57"/>
                <a:gd name="T25" fmla="*/ 0 h 42"/>
                <a:gd name="T26" fmla="*/ 20 w 57"/>
                <a:gd name="T27" fmla="*/ 0 h 42"/>
                <a:gd name="T28" fmla="*/ 27 w 57"/>
                <a:gd name="T29" fmla="*/ 1 h 42"/>
                <a:gd name="T30" fmla="*/ 32 w 57"/>
                <a:gd name="T31" fmla="*/ 4 h 42"/>
                <a:gd name="T32" fmla="*/ 33 w 57"/>
                <a:gd name="T33" fmla="*/ 4 h 42"/>
                <a:gd name="T34" fmla="*/ 33 w 57"/>
                <a:gd name="T35" fmla="*/ 5 h 42"/>
                <a:gd name="T36" fmla="*/ 41 w 57"/>
                <a:gd name="T37" fmla="*/ 9 h 42"/>
                <a:gd name="T38" fmla="*/ 44 w 57"/>
                <a:gd name="T39" fmla="*/ 9 h 42"/>
                <a:gd name="T40" fmla="*/ 45 w 57"/>
                <a:gd name="T41" fmla="*/ 12 h 42"/>
                <a:gd name="T42" fmla="*/ 41 w 57"/>
                <a:gd name="T43" fmla="*/ 12 h 42"/>
                <a:gd name="T44" fmla="*/ 40 w 57"/>
                <a:gd name="T45" fmla="*/ 13 h 42"/>
                <a:gd name="T46" fmla="*/ 40 w 57"/>
                <a:gd name="T47" fmla="*/ 13 h 42"/>
                <a:gd name="T48" fmla="*/ 44 w 57"/>
                <a:gd name="T49" fmla="*/ 14 h 42"/>
                <a:gd name="T50" fmla="*/ 47 w 57"/>
                <a:gd name="T51" fmla="*/ 14 h 42"/>
                <a:gd name="T52" fmla="*/ 53 w 57"/>
                <a:gd name="T53" fmla="*/ 17 h 42"/>
                <a:gd name="T54" fmla="*/ 55 w 57"/>
                <a:gd name="T55" fmla="*/ 21 h 42"/>
                <a:gd name="T56" fmla="*/ 57 w 57"/>
                <a:gd name="T57" fmla="*/ 26 h 42"/>
                <a:gd name="T58" fmla="*/ 53 w 57"/>
                <a:gd name="T59" fmla="*/ 29 h 42"/>
                <a:gd name="T60" fmla="*/ 51 w 57"/>
                <a:gd name="T61" fmla="*/ 30 h 42"/>
                <a:gd name="T62" fmla="*/ 49 w 57"/>
                <a:gd name="T63" fmla="*/ 26 h 42"/>
                <a:gd name="T64" fmla="*/ 45 w 57"/>
                <a:gd name="T65" fmla="*/ 26 h 42"/>
                <a:gd name="T66" fmla="*/ 41 w 57"/>
                <a:gd name="T67" fmla="*/ 26 h 42"/>
                <a:gd name="T68" fmla="*/ 40 w 57"/>
                <a:gd name="T69" fmla="*/ 26 h 42"/>
                <a:gd name="T70" fmla="*/ 37 w 57"/>
                <a:gd name="T71" fmla="*/ 26 h 42"/>
                <a:gd name="T72" fmla="*/ 32 w 57"/>
                <a:gd name="T73" fmla="*/ 26 h 42"/>
                <a:gd name="T74" fmla="*/ 27 w 57"/>
                <a:gd name="T75" fmla="*/ 30 h 42"/>
                <a:gd name="T76" fmla="*/ 23 w 57"/>
                <a:gd name="T77" fmla="*/ 30 h 42"/>
                <a:gd name="T78" fmla="*/ 20 w 57"/>
                <a:gd name="T79" fmla="*/ 29 h 42"/>
                <a:gd name="T80" fmla="*/ 20 w 57"/>
                <a:gd name="T81" fmla="*/ 26 h 42"/>
                <a:gd name="T82" fmla="*/ 17 w 57"/>
                <a:gd name="T83" fmla="*/ 29 h 42"/>
                <a:gd name="T84" fmla="*/ 15 w 57"/>
                <a:gd name="T85" fmla="*/ 29 h 42"/>
                <a:gd name="T86" fmla="*/ 14 w 57"/>
                <a:gd name="T87" fmla="*/ 30 h 42"/>
                <a:gd name="T88" fmla="*/ 7 w 57"/>
                <a:gd name="T89" fmla="*/ 42 h 42"/>
                <a:gd name="T90" fmla="*/ 3 w 57"/>
                <a:gd name="T91" fmla="*/ 38 h 42"/>
                <a:gd name="T92" fmla="*/ 3 w 57"/>
                <a:gd name="T93" fmla="*/ 35 h 42"/>
                <a:gd name="T94" fmla="*/ 2 w 57"/>
                <a:gd name="T95" fmla="*/ 34 h 42"/>
                <a:gd name="T96" fmla="*/ 2 w 57"/>
                <a:gd name="T97" fmla="*/ 34 h 42"/>
                <a:gd name="T98" fmla="*/ 2 w 57"/>
                <a:gd name="T99" fmla="*/ 34 h 42"/>
                <a:gd name="T100" fmla="*/ 2 w 57"/>
                <a:gd name="T101"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 h="42">
                  <a:moveTo>
                    <a:pt x="2" y="34"/>
                  </a:moveTo>
                  <a:lnTo>
                    <a:pt x="2" y="34"/>
                  </a:lnTo>
                  <a:lnTo>
                    <a:pt x="3" y="30"/>
                  </a:lnTo>
                  <a:lnTo>
                    <a:pt x="3" y="29"/>
                  </a:lnTo>
                  <a:lnTo>
                    <a:pt x="3" y="29"/>
                  </a:lnTo>
                  <a:lnTo>
                    <a:pt x="0" y="22"/>
                  </a:lnTo>
                  <a:lnTo>
                    <a:pt x="0" y="22"/>
                  </a:lnTo>
                  <a:lnTo>
                    <a:pt x="3" y="21"/>
                  </a:lnTo>
                  <a:lnTo>
                    <a:pt x="6" y="18"/>
                  </a:lnTo>
                  <a:lnTo>
                    <a:pt x="3" y="17"/>
                  </a:lnTo>
                  <a:lnTo>
                    <a:pt x="3" y="17"/>
                  </a:lnTo>
                  <a:lnTo>
                    <a:pt x="3" y="17"/>
                  </a:lnTo>
                  <a:lnTo>
                    <a:pt x="6" y="14"/>
                  </a:lnTo>
                  <a:lnTo>
                    <a:pt x="6" y="13"/>
                  </a:lnTo>
                  <a:lnTo>
                    <a:pt x="6" y="12"/>
                  </a:lnTo>
                  <a:lnTo>
                    <a:pt x="6" y="12"/>
                  </a:lnTo>
                  <a:lnTo>
                    <a:pt x="6" y="9"/>
                  </a:lnTo>
                  <a:lnTo>
                    <a:pt x="6" y="8"/>
                  </a:lnTo>
                  <a:lnTo>
                    <a:pt x="6" y="8"/>
                  </a:lnTo>
                  <a:lnTo>
                    <a:pt x="6" y="4"/>
                  </a:lnTo>
                  <a:lnTo>
                    <a:pt x="6" y="1"/>
                  </a:lnTo>
                  <a:lnTo>
                    <a:pt x="6" y="1"/>
                  </a:lnTo>
                  <a:lnTo>
                    <a:pt x="7" y="0"/>
                  </a:lnTo>
                  <a:lnTo>
                    <a:pt x="11" y="0"/>
                  </a:lnTo>
                  <a:lnTo>
                    <a:pt x="15" y="0"/>
                  </a:lnTo>
                  <a:lnTo>
                    <a:pt x="15" y="0"/>
                  </a:lnTo>
                  <a:lnTo>
                    <a:pt x="19" y="0"/>
                  </a:lnTo>
                  <a:lnTo>
                    <a:pt x="20" y="0"/>
                  </a:lnTo>
                  <a:lnTo>
                    <a:pt x="20" y="0"/>
                  </a:lnTo>
                  <a:lnTo>
                    <a:pt x="27" y="1"/>
                  </a:lnTo>
                  <a:lnTo>
                    <a:pt x="27" y="1"/>
                  </a:lnTo>
                  <a:lnTo>
                    <a:pt x="32" y="4"/>
                  </a:lnTo>
                  <a:lnTo>
                    <a:pt x="32" y="4"/>
                  </a:lnTo>
                  <a:lnTo>
                    <a:pt x="33" y="4"/>
                  </a:lnTo>
                  <a:lnTo>
                    <a:pt x="33" y="5"/>
                  </a:lnTo>
                  <a:lnTo>
                    <a:pt x="33" y="5"/>
                  </a:lnTo>
                  <a:lnTo>
                    <a:pt x="36" y="9"/>
                  </a:lnTo>
                  <a:lnTo>
                    <a:pt x="41" y="9"/>
                  </a:lnTo>
                  <a:lnTo>
                    <a:pt x="41" y="9"/>
                  </a:lnTo>
                  <a:lnTo>
                    <a:pt x="44" y="9"/>
                  </a:lnTo>
                  <a:lnTo>
                    <a:pt x="45" y="12"/>
                  </a:lnTo>
                  <a:lnTo>
                    <a:pt x="45" y="12"/>
                  </a:lnTo>
                  <a:lnTo>
                    <a:pt x="44" y="12"/>
                  </a:lnTo>
                  <a:lnTo>
                    <a:pt x="41" y="12"/>
                  </a:lnTo>
                  <a:lnTo>
                    <a:pt x="41" y="12"/>
                  </a:lnTo>
                  <a:lnTo>
                    <a:pt x="40" y="13"/>
                  </a:lnTo>
                  <a:lnTo>
                    <a:pt x="37" y="13"/>
                  </a:lnTo>
                  <a:lnTo>
                    <a:pt x="40" y="13"/>
                  </a:lnTo>
                  <a:lnTo>
                    <a:pt x="40" y="13"/>
                  </a:lnTo>
                  <a:lnTo>
                    <a:pt x="44" y="14"/>
                  </a:lnTo>
                  <a:lnTo>
                    <a:pt x="47" y="14"/>
                  </a:lnTo>
                  <a:lnTo>
                    <a:pt x="47" y="14"/>
                  </a:lnTo>
                  <a:lnTo>
                    <a:pt x="49" y="14"/>
                  </a:lnTo>
                  <a:lnTo>
                    <a:pt x="53" y="17"/>
                  </a:lnTo>
                  <a:lnTo>
                    <a:pt x="55" y="21"/>
                  </a:lnTo>
                  <a:lnTo>
                    <a:pt x="55" y="21"/>
                  </a:lnTo>
                  <a:lnTo>
                    <a:pt x="57" y="22"/>
                  </a:lnTo>
                  <a:lnTo>
                    <a:pt x="57" y="26"/>
                  </a:lnTo>
                  <a:lnTo>
                    <a:pt x="53" y="29"/>
                  </a:lnTo>
                  <a:lnTo>
                    <a:pt x="53" y="29"/>
                  </a:lnTo>
                  <a:lnTo>
                    <a:pt x="51" y="30"/>
                  </a:lnTo>
                  <a:lnTo>
                    <a:pt x="51" y="30"/>
                  </a:lnTo>
                  <a:lnTo>
                    <a:pt x="49" y="26"/>
                  </a:lnTo>
                  <a:lnTo>
                    <a:pt x="49" y="26"/>
                  </a:lnTo>
                  <a:lnTo>
                    <a:pt x="47" y="26"/>
                  </a:lnTo>
                  <a:lnTo>
                    <a:pt x="45" y="26"/>
                  </a:lnTo>
                  <a:lnTo>
                    <a:pt x="45" y="26"/>
                  </a:lnTo>
                  <a:lnTo>
                    <a:pt x="41" y="26"/>
                  </a:lnTo>
                  <a:lnTo>
                    <a:pt x="41" y="26"/>
                  </a:lnTo>
                  <a:lnTo>
                    <a:pt x="40" y="26"/>
                  </a:lnTo>
                  <a:lnTo>
                    <a:pt x="37" y="26"/>
                  </a:lnTo>
                  <a:lnTo>
                    <a:pt x="37" y="26"/>
                  </a:lnTo>
                  <a:lnTo>
                    <a:pt x="33" y="25"/>
                  </a:lnTo>
                  <a:lnTo>
                    <a:pt x="32" y="26"/>
                  </a:lnTo>
                  <a:lnTo>
                    <a:pt x="31" y="29"/>
                  </a:lnTo>
                  <a:lnTo>
                    <a:pt x="27" y="30"/>
                  </a:lnTo>
                  <a:lnTo>
                    <a:pt x="27" y="30"/>
                  </a:lnTo>
                  <a:lnTo>
                    <a:pt x="23" y="30"/>
                  </a:lnTo>
                  <a:lnTo>
                    <a:pt x="23" y="30"/>
                  </a:lnTo>
                  <a:lnTo>
                    <a:pt x="20" y="29"/>
                  </a:lnTo>
                  <a:lnTo>
                    <a:pt x="20" y="26"/>
                  </a:lnTo>
                  <a:lnTo>
                    <a:pt x="20" y="26"/>
                  </a:lnTo>
                  <a:lnTo>
                    <a:pt x="19" y="29"/>
                  </a:lnTo>
                  <a:lnTo>
                    <a:pt x="17" y="29"/>
                  </a:lnTo>
                  <a:lnTo>
                    <a:pt x="17" y="29"/>
                  </a:lnTo>
                  <a:lnTo>
                    <a:pt x="15" y="29"/>
                  </a:lnTo>
                  <a:lnTo>
                    <a:pt x="14" y="30"/>
                  </a:lnTo>
                  <a:lnTo>
                    <a:pt x="14" y="30"/>
                  </a:lnTo>
                  <a:lnTo>
                    <a:pt x="11" y="35"/>
                  </a:lnTo>
                  <a:lnTo>
                    <a:pt x="7" y="42"/>
                  </a:lnTo>
                  <a:lnTo>
                    <a:pt x="7" y="42"/>
                  </a:lnTo>
                  <a:lnTo>
                    <a:pt x="3" y="38"/>
                  </a:lnTo>
                  <a:lnTo>
                    <a:pt x="3" y="38"/>
                  </a:lnTo>
                  <a:lnTo>
                    <a:pt x="3" y="35"/>
                  </a:lnTo>
                  <a:lnTo>
                    <a:pt x="2" y="34"/>
                  </a:lnTo>
                  <a:lnTo>
                    <a:pt x="2" y="34"/>
                  </a:lnTo>
                  <a:lnTo>
                    <a:pt x="2" y="34"/>
                  </a:lnTo>
                  <a:lnTo>
                    <a:pt x="2" y="34"/>
                  </a:lnTo>
                  <a:lnTo>
                    <a:pt x="2" y="34"/>
                  </a:lnTo>
                  <a:lnTo>
                    <a:pt x="2" y="34"/>
                  </a:lnTo>
                  <a:lnTo>
                    <a:pt x="2" y="34"/>
                  </a:lnTo>
                  <a:lnTo>
                    <a:pt x="2" y="34"/>
                  </a:lnTo>
                  <a:close/>
                </a:path>
              </a:pathLst>
            </a:custGeom>
            <a:solidFill>
              <a:schemeClr val="accent5">
                <a:lumMod val="20000"/>
                <a:lumOff val="80000"/>
                <a:alpha val="50000"/>
              </a:schemeClr>
            </a:solidFill>
            <a:ln w="9525">
              <a:solidFill>
                <a:schemeClr val="accent5">
                  <a:lumMod val="75000"/>
                  <a:alpha val="20000"/>
                </a:schemeClr>
              </a:solidFill>
              <a:round/>
              <a:headEnd/>
              <a:tailEnd/>
            </a:ln>
          </p:spPr>
          <p:txBody>
            <a:bodyPr/>
            <a:lstStyle/>
            <a:p>
              <a:pPr>
                <a:defRPr/>
              </a:pPr>
              <a:endParaRPr lang="en-GB">
                <a:solidFill>
                  <a:prstClr val="black"/>
                </a:solidFill>
              </a:endParaRPr>
            </a:p>
          </p:txBody>
        </p:sp>
        <p:sp>
          <p:nvSpPr>
            <p:cNvPr id="20" name="Freeform 7"/>
            <p:cNvSpPr>
              <a:spLocks noEditPoints="1"/>
            </p:cNvSpPr>
            <p:nvPr/>
          </p:nvSpPr>
          <p:spPr bwMode="auto">
            <a:xfrm>
              <a:off x="1649413" y="3052763"/>
              <a:ext cx="295275" cy="150812"/>
            </a:xfrm>
            <a:custGeom>
              <a:avLst/>
              <a:gdLst>
                <a:gd name="T0" fmla="*/ 155 w 165"/>
                <a:gd name="T1" fmla="*/ 47 h 61"/>
                <a:gd name="T2" fmla="*/ 139 w 165"/>
                <a:gd name="T3" fmla="*/ 46 h 61"/>
                <a:gd name="T4" fmla="*/ 143 w 165"/>
                <a:gd name="T5" fmla="*/ 42 h 61"/>
                <a:gd name="T6" fmla="*/ 141 w 165"/>
                <a:gd name="T7" fmla="*/ 38 h 61"/>
                <a:gd name="T8" fmla="*/ 131 w 165"/>
                <a:gd name="T9" fmla="*/ 35 h 61"/>
                <a:gd name="T10" fmla="*/ 126 w 165"/>
                <a:gd name="T11" fmla="*/ 35 h 61"/>
                <a:gd name="T12" fmla="*/ 125 w 165"/>
                <a:gd name="T13" fmla="*/ 33 h 61"/>
                <a:gd name="T14" fmla="*/ 118 w 165"/>
                <a:gd name="T15" fmla="*/ 33 h 61"/>
                <a:gd name="T16" fmla="*/ 121 w 165"/>
                <a:gd name="T17" fmla="*/ 29 h 61"/>
                <a:gd name="T18" fmla="*/ 117 w 165"/>
                <a:gd name="T19" fmla="*/ 26 h 61"/>
                <a:gd name="T20" fmla="*/ 112 w 165"/>
                <a:gd name="T21" fmla="*/ 22 h 61"/>
                <a:gd name="T22" fmla="*/ 108 w 165"/>
                <a:gd name="T23" fmla="*/ 21 h 61"/>
                <a:gd name="T24" fmla="*/ 100 w 165"/>
                <a:gd name="T25" fmla="*/ 17 h 61"/>
                <a:gd name="T26" fmla="*/ 86 w 165"/>
                <a:gd name="T27" fmla="*/ 13 h 61"/>
                <a:gd name="T28" fmla="*/ 82 w 165"/>
                <a:gd name="T29" fmla="*/ 5 h 61"/>
                <a:gd name="T30" fmla="*/ 73 w 165"/>
                <a:gd name="T31" fmla="*/ 5 h 61"/>
                <a:gd name="T32" fmla="*/ 64 w 165"/>
                <a:gd name="T33" fmla="*/ 2 h 61"/>
                <a:gd name="T34" fmla="*/ 56 w 165"/>
                <a:gd name="T35" fmla="*/ 4 h 61"/>
                <a:gd name="T36" fmla="*/ 46 w 165"/>
                <a:gd name="T37" fmla="*/ 2 h 61"/>
                <a:gd name="T38" fmla="*/ 27 w 165"/>
                <a:gd name="T39" fmla="*/ 5 h 61"/>
                <a:gd name="T40" fmla="*/ 11 w 165"/>
                <a:gd name="T41" fmla="*/ 15 h 61"/>
                <a:gd name="T42" fmla="*/ 11 w 165"/>
                <a:gd name="T43" fmla="*/ 22 h 61"/>
                <a:gd name="T44" fmla="*/ 0 w 165"/>
                <a:gd name="T45" fmla="*/ 25 h 61"/>
                <a:gd name="T46" fmla="*/ 7 w 165"/>
                <a:gd name="T47" fmla="*/ 26 h 61"/>
                <a:gd name="T48" fmla="*/ 16 w 165"/>
                <a:gd name="T49" fmla="*/ 18 h 61"/>
                <a:gd name="T50" fmla="*/ 25 w 165"/>
                <a:gd name="T51" fmla="*/ 17 h 61"/>
                <a:gd name="T52" fmla="*/ 42 w 165"/>
                <a:gd name="T53" fmla="*/ 9 h 61"/>
                <a:gd name="T54" fmla="*/ 50 w 165"/>
                <a:gd name="T55" fmla="*/ 15 h 61"/>
                <a:gd name="T56" fmla="*/ 48 w 165"/>
                <a:gd name="T57" fmla="*/ 17 h 61"/>
                <a:gd name="T58" fmla="*/ 56 w 165"/>
                <a:gd name="T59" fmla="*/ 18 h 61"/>
                <a:gd name="T60" fmla="*/ 61 w 165"/>
                <a:gd name="T61" fmla="*/ 21 h 61"/>
                <a:gd name="T62" fmla="*/ 70 w 165"/>
                <a:gd name="T63" fmla="*/ 18 h 61"/>
                <a:gd name="T64" fmla="*/ 74 w 165"/>
                <a:gd name="T65" fmla="*/ 26 h 61"/>
                <a:gd name="T66" fmla="*/ 84 w 165"/>
                <a:gd name="T67" fmla="*/ 30 h 61"/>
                <a:gd name="T68" fmla="*/ 96 w 165"/>
                <a:gd name="T69" fmla="*/ 30 h 61"/>
                <a:gd name="T70" fmla="*/ 100 w 165"/>
                <a:gd name="T71" fmla="*/ 38 h 61"/>
                <a:gd name="T72" fmla="*/ 108 w 165"/>
                <a:gd name="T73" fmla="*/ 46 h 61"/>
                <a:gd name="T74" fmla="*/ 117 w 165"/>
                <a:gd name="T75" fmla="*/ 46 h 61"/>
                <a:gd name="T76" fmla="*/ 118 w 165"/>
                <a:gd name="T77" fmla="*/ 51 h 61"/>
                <a:gd name="T78" fmla="*/ 109 w 165"/>
                <a:gd name="T79" fmla="*/ 59 h 61"/>
                <a:gd name="T80" fmla="*/ 134 w 165"/>
                <a:gd name="T81" fmla="*/ 59 h 61"/>
                <a:gd name="T82" fmla="*/ 149 w 165"/>
                <a:gd name="T83" fmla="*/ 59 h 61"/>
                <a:gd name="T84" fmla="*/ 165 w 165"/>
                <a:gd name="T85" fmla="*/ 55 h 61"/>
                <a:gd name="T86" fmla="*/ 162 w 165"/>
                <a:gd name="T87" fmla="*/ 53 h 61"/>
                <a:gd name="T88" fmla="*/ 162 w 165"/>
                <a:gd name="T89" fmla="*/ 53 h 61"/>
                <a:gd name="T90" fmla="*/ 29 w 165"/>
                <a:gd name="T91" fmla="*/ 25 h 61"/>
                <a:gd name="T92" fmla="*/ 27 w 165"/>
                <a:gd name="T93" fmla="*/ 30 h 61"/>
                <a:gd name="T94" fmla="*/ 29 w 165"/>
                <a:gd name="T95" fmla="*/ 33 h 61"/>
                <a:gd name="T96" fmla="*/ 37 w 165"/>
                <a:gd name="T97" fmla="*/ 30 h 61"/>
                <a:gd name="T98" fmla="*/ 33 w 165"/>
                <a:gd name="T99" fmla="*/ 25 h 61"/>
                <a:gd name="T100" fmla="*/ 33 w 165"/>
                <a:gd name="T101"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5" h="61">
                  <a:moveTo>
                    <a:pt x="162" y="53"/>
                  </a:moveTo>
                  <a:lnTo>
                    <a:pt x="158" y="51"/>
                  </a:lnTo>
                  <a:lnTo>
                    <a:pt x="155" y="47"/>
                  </a:lnTo>
                  <a:lnTo>
                    <a:pt x="153" y="46"/>
                  </a:lnTo>
                  <a:lnTo>
                    <a:pt x="147" y="46"/>
                  </a:lnTo>
                  <a:lnTo>
                    <a:pt x="139" y="46"/>
                  </a:lnTo>
                  <a:lnTo>
                    <a:pt x="143" y="43"/>
                  </a:lnTo>
                  <a:lnTo>
                    <a:pt x="141" y="42"/>
                  </a:lnTo>
                  <a:lnTo>
                    <a:pt x="143" y="42"/>
                  </a:lnTo>
                  <a:lnTo>
                    <a:pt x="143" y="39"/>
                  </a:lnTo>
                  <a:lnTo>
                    <a:pt x="143" y="38"/>
                  </a:lnTo>
                  <a:lnTo>
                    <a:pt x="141" y="38"/>
                  </a:lnTo>
                  <a:lnTo>
                    <a:pt x="138" y="38"/>
                  </a:lnTo>
                  <a:lnTo>
                    <a:pt x="135" y="38"/>
                  </a:lnTo>
                  <a:lnTo>
                    <a:pt x="131" y="35"/>
                  </a:lnTo>
                  <a:lnTo>
                    <a:pt x="130" y="35"/>
                  </a:lnTo>
                  <a:lnTo>
                    <a:pt x="130" y="38"/>
                  </a:lnTo>
                  <a:lnTo>
                    <a:pt x="126" y="35"/>
                  </a:lnTo>
                  <a:lnTo>
                    <a:pt x="126" y="34"/>
                  </a:lnTo>
                  <a:lnTo>
                    <a:pt x="125" y="34"/>
                  </a:lnTo>
                  <a:lnTo>
                    <a:pt x="125" y="33"/>
                  </a:lnTo>
                  <a:lnTo>
                    <a:pt x="122" y="30"/>
                  </a:lnTo>
                  <a:lnTo>
                    <a:pt x="121" y="30"/>
                  </a:lnTo>
                  <a:lnTo>
                    <a:pt x="118" y="33"/>
                  </a:lnTo>
                  <a:lnTo>
                    <a:pt x="118" y="29"/>
                  </a:lnTo>
                  <a:lnTo>
                    <a:pt x="121" y="30"/>
                  </a:lnTo>
                  <a:lnTo>
                    <a:pt x="121" y="29"/>
                  </a:lnTo>
                  <a:lnTo>
                    <a:pt x="118" y="26"/>
                  </a:lnTo>
                  <a:lnTo>
                    <a:pt x="114" y="25"/>
                  </a:lnTo>
                  <a:lnTo>
                    <a:pt x="117" y="26"/>
                  </a:lnTo>
                  <a:lnTo>
                    <a:pt x="113" y="26"/>
                  </a:lnTo>
                  <a:lnTo>
                    <a:pt x="112" y="25"/>
                  </a:lnTo>
                  <a:lnTo>
                    <a:pt x="112" y="22"/>
                  </a:lnTo>
                  <a:lnTo>
                    <a:pt x="109" y="25"/>
                  </a:lnTo>
                  <a:lnTo>
                    <a:pt x="109" y="22"/>
                  </a:lnTo>
                  <a:lnTo>
                    <a:pt x="108" y="21"/>
                  </a:lnTo>
                  <a:lnTo>
                    <a:pt x="105" y="21"/>
                  </a:lnTo>
                  <a:lnTo>
                    <a:pt x="104" y="18"/>
                  </a:lnTo>
                  <a:lnTo>
                    <a:pt x="100" y="17"/>
                  </a:lnTo>
                  <a:lnTo>
                    <a:pt x="96" y="15"/>
                  </a:lnTo>
                  <a:lnTo>
                    <a:pt x="90" y="15"/>
                  </a:lnTo>
                  <a:lnTo>
                    <a:pt x="86" y="13"/>
                  </a:lnTo>
                  <a:lnTo>
                    <a:pt x="84" y="9"/>
                  </a:lnTo>
                  <a:lnTo>
                    <a:pt x="81" y="8"/>
                  </a:lnTo>
                  <a:lnTo>
                    <a:pt x="82" y="5"/>
                  </a:lnTo>
                  <a:lnTo>
                    <a:pt x="78" y="5"/>
                  </a:lnTo>
                  <a:lnTo>
                    <a:pt x="74" y="5"/>
                  </a:lnTo>
                  <a:lnTo>
                    <a:pt x="73" y="5"/>
                  </a:lnTo>
                  <a:lnTo>
                    <a:pt x="70" y="4"/>
                  </a:lnTo>
                  <a:lnTo>
                    <a:pt x="68" y="2"/>
                  </a:lnTo>
                  <a:lnTo>
                    <a:pt x="64" y="2"/>
                  </a:lnTo>
                  <a:lnTo>
                    <a:pt x="61" y="2"/>
                  </a:lnTo>
                  <a:lnTo>
                    <a:pt x="61" y="0"/>
                  </a:lnTo>
                  <a:lnTo>
                    <a:pt x="56" y="4"/>
                  </a:lnTo>
                  <a:lnTo>
                    <a:pt x="54" y="2"/>
                  </a:lnTo>
                  <a:lnTo>
                    <a:pt x="50" y="2"/>
                  </a:lnTo>
                  <a:lnTo>
                    <a:pt x="46" y="2"/>
                  </a:lnTo>
                  <a:lnTo>
                    <a:pt x="39" y="2"/>
                  </a:lnTo>
                  <a:lnTo>
                    <a:pt x="31" y="4"/>
                  </a:lnTo>
                  <a:lnTo>
                    <a:pt x="27" y="5"/>
                  </a:lnTo>
                  <a:lnTo>
                    <a:pt x="25" y="5"/>
                  </a:lnTo>
                  <a:lnTo>
                    <a:pt x="16" y="9"/>
                  </a:lnTo>
                  <a:lnTo>
                    <a:pt x="11" y="15"/>
                  </a:lnTo>
                  <a:lnTo>
                    <a:pt x="8" y="17"/>
                  </a:lnTo>
                  <a:lnTo>
                    <a:pt x="8" y="18"/>
                  </a:lnTo>
                  <a:lnTo>
                    <a:pt x="11" y="22"/>
                  </a:lnTo>
                  <a:lnTo>
                    <a:pt x="7" y="22"/>
                  </a:lnTo>
                  <a:lnTo>
                    <a:pt x="4" y="22"/>
                  </a:lnTo>
                  <a:lnTo>
                    <a:pt x="0" y="25"/>
                  </a:lnTo>
                  <a:lnTo>
                    <a:pt x="4" y="25"/>
                  </a:lnTo>
                  <a:lnTo>
                    <a:pt x="7" y="25"/>
                  </a:lnTo>
                  <a:lnTo>
                    <a:pt x="7" y="26"/>
                  </a:lnTo>
                  <a:lnTo>
                    <a:pt x="11" y="25"/>
                  </a:lnTo>
                  <a:lnTo>
                    <a:pt x="13" y="22"/>
                  </a:lnTo>
                  <a:lnTo>
                    <a:pt x="16" y="18"/>
                  </a:lnTo>
                  <a:lnTo>
                    <a:pt x="20" y="18"/>
                  </a:lnTo>
                  <a:lnTo>
                    <a:pt x="24" y="18"/>
                  </a:lnTo>
                  <a:lnTo>
                    <a:pt x="25" y="17"/>
                  </a:lnTo>
                  <a:lnTo>
                    <a:pt x="33" y="11"/>
                  </a:lnTo>
                  <a:lnTo>
                    <a:pt x="37" y="9"/>
                  </a:lnTo>
                  <a:lnTo>
                    <a:pt x="42" y="9"/>
                  </a:lnTo>
                  <a:lnTo>
                    <a:pt x="50" y="11"/>
                  </a:lnTo>
                  <a:lnTo>
                    <a:pt x="52" y="13"/>
                  </a:lnTo>
                  <a:lnTo>
                    <a:pt x="50" y="15"/>
                  </a:lnTo>
                  <a:lnTo>
                    <a:pt x="48" y="15"/>
                  </a:lnTo>
                  <a:lnTo>
                    <a:pt x="44" y="15"/>
                  </a:lnTo>
                  <a:lnTo>
                    <a:pt x="48" y="17"/>
                  </a:lnTo>
                  <a:lnTo>
                    <a:pt x="52" y="18"/>
                  </a:lnTo>
                  <a:lnTo>
                    <a:pt x="54" y="18"/>
                  </a:lnTo>
                  <a:lnTo>
                    <a:pt x="56" y="18"/>
                  </a:lnTo>
                  <a:lnTo>
                    <a:pt x="57" y="21"/>
                  </a:lnTo>
                  <a:lnTo>
                    <a:pt x="60" y="17"/>
                  </a:lnTo>
                  <a:lnTo>
                    <a:pt x="61" y="21"/>
                  </a:lnTo>
                  <a:lnTo>
                    <a:pt x="65" y="21"/>
                  </a:lnTo>
                  <a:lnTo>
                    <a:pt x="69" y="21"/>
                  </a:lnTo>
                  <a:lnTo>
                    <a:pt x="70" y="18"/>
                  </a:lnTo>
                  <a:lnTo>
                    <a:pt x="70" y="22"/>
                  </a:lnTo>
                  <a:lnTo>
                    <a:pt x="73" y="22"/>
                  </a:lnTo>
                  <a:lnTo>
                    <a:pt x="74" y="26"/>
                  </a:lnTo>
                  <a:lnTo>
                    <a:pt x="78" y="29"/>
                  </a:lnTo>
                  <a:lnTo>
                    <a:pt x="81" y="29"/>
                  </a:lnTo>
                  <a:lnTo>
                    <a:pt x="84" y="30"/>
                  </a:lnTo>
                  <a:lnTo>
                    <a:pt x="88" y="30"/>
                  </a:lnTo>
                  <a:lnTo>
                    <a:pt x="92" y="30"/>
                  </a:lnTo>
                  <a:lnTo>
                    <a:pt x="96" y="30"/>
                  </a:lnTo>
                  <a:lnTo>
                    <a:pt x="98" y="30"/>
                  </a:lnTo>
                  <a:lnTo>
                    <a:pt x="98" y="34"/>
                  </a:lnTo>
                  <a:lnTo>
                    <a:pt x="100" y="38"/>
                  </a:lnTo>
                  <a:lnTo>
                    <a:pt x="100" y="39"/>
                  </a:lnTo>
                  <a:lnTo>
                    <a:pt x="104" y="43"/>
                  </a:lnTo>
                  <a:lnTo>
                    <a:pt x="108" y="46"/>
                  </a:lnTo>
                  <a:lnTo>
                    <a:pt x="112" y="46"/>
                  </a:lnTo>
                  <a:lnTo>
                    <a:pt x="114" y="46"/>
                  </a:lnTo>
                  <a:lnTo>
                    <a:pt x="117" y="46"/>
                  </a:lnTo>
                  <a:lnTo>
                    <a:pt x="117" y="47"/>
                  </a:lnTo>
                  <a:lnTo>
                    <a:pt x="117" y="49"/>
                  </a:lnTo>
                  <a:lnTo>
                    <a:pt x="118" y="51"/>
                  </a:lnTo>
                  <a:lnTo>
                    <a:pt x="117" y="53"/>
                  </a:lnTo>
                  <a:lnTo>
                    <a:pt x="112" y="57"/>
                  </a:lnTo>
                  <a:lnTo>
                    <a:pt x="109" y="59"/>
                  </a:lnTo>
                  <a:lnTo>
                    <a:pt x="108" y="61"/>
                  </a:lnTo>
                  <a:lnTo>
                    <a:pt x="121" y="61"/>
                  </a:lnTo>
                  <a:lnTo>
                    <a:pt x="134" y="59"/>
                  </a:lnTo>
                  <a:lnTo>
                    <a:pt x="143" y="61"/>
                  </a:lnTo>
                  <a:lnTo>
                    <a:pt x="147" y="59"/>
                  </a:lnTo>
                  <a:lnTo>
                    <a:pt x="149" y="59"/>
                  </a:lnTo>
                  <a:lnTo>
                    <a:pt x="149" y="61"/>
                  </a:lnTo>
                  <a:lnTo>
                    <a:pt x="158" y="57"/>
                  </a:lnTo>
                  <a:lnTo>
                    <a:pt x="165" y="55"/>
                  </a:lnTo>
                  <a:lnTo>
                    <a:pt x="162" y="53"/>
                  </a:lnTo>
                  <a:lnTo>
                    <a:pt x="162" y="53"/>
                  </a:lnTo>
                  <a:lnTo>
                    <a:pt x="162" y="53"/>
                  </a:lnTo>
                  <a:lnTo>
                    <a:pt x="162" y="53"/>
                  </a:lnTo>
                  <a:lnTo>
                    <a:pt x="162" y="53"/>
                  </a:lnTo>
                  <a:lnTo>
                    <a:pt x="162" y="53"/>
                  </a:lnTo>
                  <a:lnTo>
                    <a:pt x="162" y="53"/>
                  </a:lnTo>
                  <a:close/>
                  <a:moveTo>
                    <a:pt x="33" y="25"/>
                  </a:moveTo>
                  <a:lnTo>
                    <a:pt x="29" y="25"/>
                  </a:lnTo>
                  <a:lnTo>
                    <a:pt x="27" y="26"/>
                  </a:lnTo>
                  <a:lnTo>
                    <a:pt x="29" y="30"/>
                  </a:lnTo>
                  <a:lnTo>
                    <a:pt x="27" y="30"/>
                  </a:lnTo>
                  <a:lnTo>
                    <a:pt x="25" y="30"/>
                  </a:lnTo>
                  <a:lnTo>
                    <a:pt x="27" y="33"/>
                  </a:lnTo>
                  <a:lnTo>
                    <a:pt x="29" y="33"/>
                  </a:lnTo>
                  <a:lnTo>
                    <a:pt x="33" y="33"/>
                  </a:lnTo>
                  <a:lnTo>
                    <a:pt x="35" y="30"/>
                  </a:lnTo>
                  <a:lnTo>
                    <a:pt x="37" y="30"/>
                  </a:lnTo>
                  <a:lnTo>
                    <a:pt x="35" y="26"/>
                  </a:lnTo>
                  <a:lnTo>
                    <a:pt x="33" y="25"/>
                  </a:lnTo>
                  <a:lnTo>
                    <a:pt x="33" y="25"/>
                  </a:lnTo>
                  <a:lnTo>
                    <a:pt x="33" y="25"/>
                  </a:lnTo>
                  <a:lnTo>
                    <a:pt x="33" y="25"/>
                  </a:lnTo>
                  <a:lnTo>
                    <a:pt x="33" y="25"/>
                  </a:lnTo>
                  <a:lnTo>
                    <a:pt x="33" y="25"/>
                  </a:lnTo>
                  <a:lnTo>
                    <a:pt x="33" y="2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21" name="Freeform 8"/>
            <p:cNvSpPr>
              <a:spLocks/>
            </p:cNvSpPr>
            <p:nvPr/>
          </p:nvSpPr>
          <p:spPr bwMode="auto">
            <a:xfrm>
              <a:off x="1927225" y="3203575"/>
              <a:ext cx="84138" cy="84138"/>
            </a:xfrm>
            <a:custGeom>
              <a:avLst/>
              <a:gdLst>
                <a:gd name="T0" fmla="*/ 7 w 47"/>
                <a:gd name="T1" fmla="*/ 22 h 34"/>
                <a:gd name="T2" fmla="*/ 15 w 47"/>
                <a:gd name="T3" fmla="*/ 22 h 34"/>
                <a:gd name="T4" fmla="*/ 14 w 47"/>
                <a:gd name="T5" fmla="*/ 25 h 34"/>
                <a:gd name="T6" fmla="*/ 16 w 47"/>
                <a:gd name="T7" fmla="*/ 25 h 34"/>
                <a:gd name="T8" fmla="*/ 24 w 47"/>
                <a:gd name="T9" fmla="*/ 26 h 34"/>
                <a:gd name="T10" fmla="*/ 28 w 47"/>
                <a:gd name="T11" fmla="*/ 26 h 34"/>
                <a:gd name="T12" fmla="*/ 30 w 47"/>
                <a:gd name="T13" fmla="*/ 25 h 34"/>
                <a:gd name="T14" fmla="*/ 34 w 47"/>
                <a:gd name="T15" fmla="*/ 22 h 34"/>
                <a:gd name="T16" fmla="*/ 34 w 47"/>
                <a:gd name="T17" fmla="*/ 21 h 34"/>
                <a:gd name="T18" fmla="*/ 30 w 47"/>
                <a:gd name="T19" fmla="*/ 17 h 34"/>
                <a:gd name="T20" fmla="*/ 28 w 47"/>
                <a:gd name="T21" fmla="*/ 13 h 34"/>
                <a:gd name="T22" fmla="*/ 28 w 47"/>
                <a:gd name="T23" fmla="*/ 5 h 34"/>
                <a:gd name="T24" fmla="*/ 24 w 47"/>
                <a:gd name="T25" fmla="*/ 4 h 34"/>
                <a:gd name="T26" fmla="*/ 19 w 47"/>
                <a:gd name="T27" fmla="*/ 4 h 34"/>
                <a:gd name="T28" fmla="*/ 20 w 47"/>
                <a:gd name="T29" fmla="*/ 1 h 34"/>
                <a:gd name="T30" fmla="*/ 28 w 47"/>
                <a:gd name="T31" fmla="*/ 0 h 34"/>
                <a:gd name="T32" fmla="*/ 36 w 47"/>
                <a:gd name="T33" fmla="*/ 1 h 34"/>
                <a:gd name="T34" fmla="*/ 46 w 47"/>
                <a:gd name="T35" fmla="*/ 4 h 34"/>
                <a:gd name="T36" fmla="*/ 47 w 47"/>
                <a:gd name="T37" fmla="*/ 5 h 34"/>
                <a:gd name="T38" fmla="*/ 46 w 47"/>
                <a:gd name="T39" fmla="*/ 12 h 34"/>
                <a:gd name="T40" fmla="*/ 46 w 47"/>
                <a:gd name="T41" fmla="*/ 13 h 34"/>
                <a:gd name="T42" fmla="*/ 43 w 47"/>
                <a:gd name="T43" fmla="*/ 17 h 34"/>
                <a:gd name="T44" fmla="*/ 43 w 47"/>
                <a:gd name="T45" fmla="*/ 17 h 34"/>
                <a:gd name="T46" fmla="*/ 46 w 47"/>
                <a:gd name="T47" fmla="*/ 18 h 34"/>
                <a:gd name="T48" fmla="*/ 40 w 47"/>
                <a:gd name="T49" fmla="*/ 22 h 34"/>
                <a:gd name="T50" fmla="*/ 43 w 47"/>
                <a:gd name="T51" fmla="*/ 29 h 34"/>
                <a:gd name="T52" fmla="*/ 42 w 47"/>
                <a:gd name="T53" fmla="*/ 34 h 34"/>
                <a:gd name="T54" fmla="*/ 40 w 47"/>
                <a:gd name="T55" fmla="*/ 30 h 34"/>
                <a:gd name="T56" fmla="*/ 28 w 47"/>
                <a:gd name="T57" fmla="*/ 30 h 34"/>
                <a:gd name="T58" fmla="*/ 24 w 47"/>
                <a:gd name="T59" fmla="*/ 30 h 34"/>
                <a:gd name="T60" fmla="*/ 14 w 47"/>
                <a:gd name="T61" fmla="*/ 29 h 34"/>
                <a:gd name="T62" fmla="*/ 11 w 47"/>
                <a:gd name="T63" fmla="*/ 31 h 34"/>
                <a:gd name="T64" fmla="*/ 7 w 47"/>
                <a:gd name="T65" fmla="*/ 31 h 34"/>
                <a:gd name="T66" fmla="*/ 2 w 47"/>
                <a:gd name="T67" fmla="*/ 29 h 34"/>
                <a:gd name="T68" fmla="*/ 2 w 47"/>
                <a:gd name="T69" fmla="*/ 25 h 34"/>
                <a:gd name="T70" fmla="*/ 7 w 47"/>
                <a:gd name="T71" fmla="*/ 22 h 34"/>
                <a:gd name="T72" fmla="*/ 7 w 47"/>
                <a:gd name="T73" fmla="*/ 22 h 34"/>
                <a:gd name="T74" fmla="*/ 7 w 47"/>
                <a:gd name="T75" fmla="*/ 22 h 34"/>
                <a:gd name="T76" fmla="*/ 7 w 47"/>
                <a:gd name="T77"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 h="34">
                  <a:moveTo>
                    <a:pt x="7" y="22"/>
                  </a:moveTo>
                  <a:lnTo>
                    <a:pt x="7" y="22"/>
                  </a:lnTo>
                  <a:lnTo>
                    <a:pt x="11" y="22"/>
                  </a:lnTo>
                  <a:lnTo>
                    <a:pt x="15" y="22"/>
                  </a:lnTo>
                  <a:lnTo>
                    <a:pt x="15" y="22"/>
                  </a:lnTo>
                  <a:lnTo>
                    <a:pt x="14" y="25"/>
                  </a:lnTo>
                  <a:lnTo>
                    <a:pt x="15" y="25"/>
                  </a:lnTo>
                  <a:lnTo>
                    <a:pt x="16" y="25"/>
                  </a:lnTo>
                  <a:lnTo>
                    <a:pt x="16" y="25"/>
                  </a:lnTo>
                  <a:lnTo>
                    <a:pt x="24" y="26"/>
                  </a:lnTo>
                  <a:lnTo>
                    <a:pt x="24" y="26"/>
                  </a:lnTo>
                  <a:lnTo>
                    <a:pt x="28" y="26"/>
                  </a:lnTo>
                  <a:lnTo>
                    <a:pt x="30" y="25"/>
                  </a:lnTo>
                  <a:lnTo>
                    <a:pt x="30" y="25"/>
                  </a:lnTo>
                  <a:lnTo>
                    <a:pt x="32" y="25"/>
                  </a:lnTo>
                  <a:lnTo>
                    <a:pt x="34" y="22"/>
                  </a:lnTo>
                  <a:lnTo>
                    <a:pt x="34" y="22"/>
                  </a:lnTo>
                  <a:lnTo>
                    <a:pt x="34" y="21"/>
                  </a:lnTo>
                  <a:lnTo>
                    <a:pt x="32" y="18"/>
                  </a:lnTo>
                  <a:lnTo>
                    <a:pt x="30" y="17"/>
                  </a:lnTo>
                  <a:lnTo>
                    <a:pt x="28" y="13"/>
                  </a:lnTo>
                  <a:lnTo>
                    <a:pt x="28" y="13"/>
                  </a:lnTo>
                  <a:lnTo>
                    <a:pt x="28" y="8"/>
                  </a:lnTo>
                  <a:lnTo>
                    <a:pt x="28" y="5"/>
                  </a:lnTo>
                  <a:lnTo>
                    <a:pt x="24" y="4"/>
                  </a:lnTo>
                  <a:lnTo>
                    <a:pt x="24" y="4"/>
                  </a:lnTo>
                  <a:lnTo>
                    <a:pt x="20" y="4"/>
                  </a:lnTo>
                  <a:lnTo>
                    <a:pt x="19" y="4"/>
                  </a:lnTo>
                  <a:lnTo>
                    <a:pt x="20" y="1"/>
                  </a:lnTo>
                  <a:lnTo>
                    <a:pt x="20" y="1"/>
                  </a:lnTo>
                  <a:lnTo>
                    <a:pt x="24" y="0"/>
                  </a:lnTo>
                  <a:lnTo>
                    <a:pt x="28" y="0"/>
                  </a:lnTo>
                  <a:lnTo>
                    <a:pt x="36" y="1"/>
                  </a:lnTo>
                  <a:lnTo>
                    <a:pt x="36" y="1"/>
                  </a:lnTo>
                  <a:lnTo>
                    <a:pt x="42" y="1"/>
                  </a:lnTo>
                  <a:lnTo>
                    <a:pt x="46" y="4"/>
                  </a:lnTo>
                  <a:lnTo>
                    <a:pt x="47" y="5"/>
                  </a:lnTo>
                  <a:lnTo>
                    <a:pt x="47" y="5"/>
                  </a:lnTo>
                  <a:lnTo>
                    <a:pt x="46" y="9"/>
                  </a:lnTo>
                  <a:lnTo>
                    <a:pt x="46" y="12"/>
                  </a:lnTo>
                  <a:lnTo>
                    <a:pt x="46" y="12"/>
                  </a:lnTo>
                  <a:lnTo>
                    <a:pt x="46" y="13"/>
                  </a:lnTo>
                  <a:lnTo>
                    <a:pt x="46" y="14"/>
                  </a:lnTo>
                  <a:lnTo>
                    <a:pt x="43" y="17"/>
                  </a:lnTo>
                  <a:lnTo>
                    <a:pt x="43" y="17"/>
                  </a:lnTo>
                  <a:lnTo>
                    <a:pt x="43" y="17"/>
                  </a:lnTo>
                  <a:lnTo>
                    <a:pt x="46" y="18"/>
                  </a:lnTo>
                  <a:lnTo>
                    <a:pt x="46" y="18"/>
                  </a:lnTo>
                  <a:lnTo>
                    <a:pt x="43" y="22"/>
                  </a:lnTo>
                  <a:lnTo>
                    <a:pt x="40" y="22"/>
                  </a:lnTo>
                  <a:lnTo>
                    <a:pt x="40" y="22"/>
                  </a:lnTo>
                  <a:lnTo>
                    <a:pt x="43" y="29"/>
                  </a:lnTo>
                  <a:lnTo>
                    <a:pt x="43" y="30"/>
                  </a:lnTo>
                  <a:lnTo>
                    <a:pt x="42" y="34"/>
                  </a:lnTo>
                  <a:lnTo>
                    <a:pt x="42" y="34"/>
                  </a:lnTo>
                  <a:lnTo>
                    <a:pt x="40" y="30"/>
                  </a:lnTo>
                  <a:lnTo>
                    <a:pt x="36" y="30"/>
                  </a:lnTo>
                  <a:lnTo>
                    <a:pt x="28" y="30"/>
                  </a:lnTo>
                  <a:lnTo>
                    <a:pt x="28" y="30"/>
                  </a:lnTo>
                  <a:lnTo>
                    <a:pt x="24" y="30"/>
                  </a:lnTo>
                  <a:lnTo>
                    <a:pt x="19" y="30"/>
                  </a:lnTo>
                  <a:lnTo>
                    <a:pt x="14" y="29"/>
                  </a:lnTo>
                  <a:lnTo>
                    <a:pt x="11" y="31"/>
                  </a:lnTo>
                  <a:lnTo>
                    <a:pt x="11" y="31"/>
                  </a:lnTo>
                  <a:lnTo>
                    <a:pt x="10" y="31"/>
                  </a:lnTo>
                  <a:lnTo>
                    <a:pt x="7" y="31"/>
                  </a:lnTo>
                  <a:lnTo>
                    <a:pt x="2" y="29"/>
                  </a:lnTo>
                  <a:lnTo>
                    <a:pt x="2" y="29"/>
                  </a:lnTo>
                  <a:lnTo>
                    <a:pt x="0" y="26"/>
                  </a:lnTo>
                  <a:lnTo>
                    <a:pt x="2" y="25"/>
                  </a:lnTo>
                  <a:lnTo>
                    <a:pt x="3" y="22"/>
                  </a:lnTo>
                  <a:lnTo>
                    <a:pt x="7" y="22"/>
                  </a:lnTo>
                  <a:lnTo>
                    <a:pt x="7" y="22"/>
                  </a:lnTo>
                  <a:lnTo>
                    <a:pt x="7" y="22"/>
                  </a:lnTo>
                  <a:lnTo>
                    <a:pt x="7" y="22"/>
                  </a:lnTo>
                  <a:lnTo>
                    <a:pt x="7" y="22"/>
                  </a:lnTo>
                  <a:lnTo>
                    <a:pt x="7" y="22"/>
                  </a:lnTo>
                  <a:lnTo>
                    <a:pt x="7" y="22"/>
                  </a:lnTo>
                  <a:lnTo>
                    <a:pt x="7" y="22"/>
                  </a:lnTo>
                  <a:close/>
                </a:path>
              </a:pathLst>
            </a:custGeom>
            <a:solidFill>
              <a:schemeClr val="accent5">
                <a:lumMod val="20000"/>
                <a:lumOff val="80000"/>
                <a:alpha val="50000"/>
              </a:schemeClr>
            </a:solidFill>
            <a:ln w="9525">
              <a:solidFill>
                <a:schemeClr val="accent5">
                  <a:lumMod val="75000"/>
                  <a:alpha val="20000"/>
                </a:schemeClr>
              </a:solidFill>
              <a:round/>
              <a:headEnd/>
              <a:tailEnd/>
            </a:ln>
          </p:spPr>
          <p:txBody>
            <a:bodyPr/>
            <a:lstStyle/>
            <a:p>
              <a:pPr>
                <a:defRPr/>
              </a:pPr>
              <a:endParaRPr lang="en-GB">
                <a:solidFill>
                  <a:prstClr val="black"/>
                </a:solidFill>
              </a:endParaRPr>
            </a:p>
          </p:txBody>
        </p:sp>
        <p:sp>
          <p:nvSpPr>
            <p:cNvPr id="23" name="Freeform 9"/>
            <p:cNvSpPr>
              <a:spLocks noEditPoints="1"/>
            </p:cNvSpPr>
            <p:nvPr/>
          </p:nvSpPr>
          <p:spPr bwMode="auto">
            <a:xfrm>
              <a:off x="1843088" y="2887663"/>
              <a:ext cx="147637" cy="268287"/>
            </a:xfrm>
            <a:custGeom>
              <a:avLst/>
              <a:gdLst>
                <a:gd name="T0" fmla="*/ 10 w 83"/>
                <a:gd name="T1" fmla="*/ 39 h 109"/>
                <a:gd name="T2" fmla="*/ 5 w 83"/>
                <a:gd name="T3" fmla="*/ 35 h 109"/>
                <a:gd name="T4" fmla="*/ 1 w 83"/>
                <a:gd name="T5" fmla="*/ 43 h 109"/>
                <a:gd name="T6" fmla="*/ 6 w 83"/>
                <a:gd name="T7" fmla="*/ 45 h 109"/>
                <a:gd name="T8" fmla="*/ 6 w 83"/>
                <a:gd name="T9" fmla="*/ 45 h 109"/>
                <a:gd name="T10" fmla="*/ 5 w 83"/>
                <a:gd name="T11" fmla="*/ 4 h 109"/>
                <a:gd name="T12" fmla="*/ 4 w 83"/>
                <a:gd name="T13" fmla="*/ 8 h 109"/>
                <a:gd name="T14" fmla="*/ 13 w 83"/>
                <a:gd name="T15" fmla="*/ 4 h 109"/>
                <a:gd name="T16" fmla="*/ 10 w 83"/>
                <a:gd name="T17" fmla="*/ 4 h 109"/>
                <a:gd name="T18" fmla="*/ 10 w 83"/>
                <a:gd name="T19" fmla="*/ 49 h 109"/>
                <a:gd name="T20" fmla="*/ 9 w 83"/>
                <a:gd name="T21" fmla="*/ 56 h 109"/>
                <a:gd name="T22" fmla="*/ 13 w 83"/>
                <a:gd name="T23" fmla="*/ 56 h 109"/>
                <a:gd name="T24" fmla="*/ 13 w 83"/>
                <a:gd name="T25" fmla="*/ 49 h 109"/>
                <a:gd name="T26" fmla="*/ 10 w 83"/>
                <a:gd name="T27" fmla="*/ 49 h 109"/>
                <a:gd name="T28" fmla="*/ 10 w 83"/>
                <a:gd name="T29" fmla="*/ 49 h 109"/>
                <a:gd name="T30" fmla="*/ 26 w 83"/>
                <a:gd name="T31" fmla="*/ 5 h 109"/>
                <a:gd name="T32" fmla="*/ 18 w 83"/>
                <a:gd name="T33" fmla="*/ 0 h 109"/>
                <a:gd name="T34" fmla="*/ 18 w 83"/>
                <a:gd name="T35" fmla="*/ 0 h 109"/>
                <a:gd name="T36" fmla="*/ 23 w 83"/>
                <a:gd name="T37" fmla="*/ 19 h 109"/>
                <a:gd name="T38" fmla="*/ 26 w 83"/>
                <a:gd name="T39" fmla="*/ 5 h 109"/>
                <a:gd name="T40" fmla="*/ 26 w 83"/>
                <a:gd name="T41" fmla="*/ 8 h 109"/>
                <a:gd name="T42" fmla="*/ 35 w 83"/>
                <a:gd name="T43" fmla="*/ 39 h 109"/>
                <a:gd name="T44" fmla="*/ 37 w 83"/>
                <a:gd name="T45" fmla="*/ 32 h 109"/>
                <a:gd name="T46" fmla="*/ 35 w 83"/>
                <a:gd name="T47" fmla="*/ 39 h 109"/>
                <a:gd name="T48" fmla="*/ 35 w 83"/>
                <a:gd name="T49" fmla="*/ 39 h 109"/>
                <a:gd name="T50" fmla="*/ 30 w 83"/>
                <a:gd name="T51" fmla="*/ 27 h 109"/>
                <a:gd name="T52" fmla="*/ 30 w 83"/>
                <a:gd name="T53" fmla="*/ 27 h 109"/>
                <a:gd name="T54" fmla="*/ 37 w 83"/>
                <a:gd name="T55" fmla="*/ 31 h 109"/>
                <a:gd name="T56" fmla="*/ 35 w 83"/>
                <a:gd name="T57" fmla="*/ 31 h 109"/>
                <a:gd name="T58" fmla="*/ 35 w 83"/>
                <a:gd name="T59" fmla="*/ 31 h 109"/>
                <a:gd name="T60" fmla="*/ 47 w 83"/>
                <a:gd name="T61" fmla="*/ 45 h 109"/>
                <a:gd name="T62" fmla="*/ 47 w 83"/>
                <a:gd name="T63" fmla="*/ 45 h 109"/>
                <a:gd name="T64" fmla="*/ 49 w 83"/>
                <a:gd name="T65" fmla="*/ 63 h 109"/>
                <a:gd name="T66" fmla="*/ 49 w 83"/>
                <a:gd name="T67" fmla="*/ 65 h 109"/>
                <a:gd name="T68" fmla="*/ 49 w 83"/>
                <a:gd name="T69" fmla="*/ 65 h 109"/>
                <a:gd name="T70" fmla="*/ 49 w 83"/>
                <a:gd name="T71" fmla="*/ 71 h 109"/>
                <a:gd name="T72" fmla="*/ 49 w 83"/>
                <a:gd name="T73" fmla="*/ 69 h 109"/>
                <a:gd name="T74" fmla="*/ 49 w 83"/>
                <a:gd name="T75" fmla="*/ 69 h 109"/>
                <a:gd name="T76" fmla="*/ 54 w 83"/>
                <a:gd name="T77" fmla="*/ 57 h 109"/>
                <a:gd name="T78" fmla="*/ 54 w 83"/>
                <a:gd name="T79" fmla="*/ 59 h 109"/>
                <a:gd name="T80" fmla="*/ 54 w 83"/>
                <a:gd name="T81" fmla="*/ 59 h 109"/>
                <a:gd name="T82" fmla="*/ 66 w 83"/>
                <a:gd name="T83" fmla="*/ 78 h 109"/>
                <a:gd name="T84" fmla="*/ 67 w 83"/>
                <a:gd name="T85" fmla="*/ 80 h 109"/>
                <a:gd name="T86" fmla="*/ 67 w 83"/>
                <a:gd name="T87" fmla="*/ 80 h 109"/>
                <a:gd name="T88" fmla="*/ 61 w 83"/>
                <a:gd name="T89" fmla="*/ 53 h 109"/>
                <a:gd name="T90" fmla="*/ 61 w 83"/>
                <a:gd name="T91" fmla="*/ 52 h 109"/>
                <a:gd name="T92" fmla="*/ 61 w 83"/>
                <a:gd name="T93" fmla="*/ 52 h 109"/>
                <a:gd name="T94" fmla="*/ 66 w 83"/>
                <a:gd name="T95" fmla="*/ 106 h 109"/>
                <a:gd name="T96" fmla="*/ 75 w 83"/>
                <a:gd name="T97" fmla="*/ 105 h 109"/>
                <a:gd name="T98" fmla="*/ 74 w 83"/>
                <a:gd name="T99" fmla="*/ 105 h 109"/>
                <a:gd name="T100" fmla="*/ 74 w 83"/>
                <a:gd name="T101" fmla="*/ 105 h 109"/>
                <a:gd name="T102" fmla="*/ 79 w 83"/>
                <a:gd name="T103" fmla="*/ 84 h 109"/>
                <a:gd name="T104" fmla="*/ 81 w 83"/>
                <a:gd name="T105" fmla="*/ 82 h 109"/>
                <a:gd name="T106" fmla="*/ 81 w 83"/>
                <a:gd name="T107" fmla="*/ 8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 h="109">
                  <a:moveTo>
                    <a:pt x="6" y="45"/>
                  </a:moveTo>
                  <a:lnTo>
                    <a:pt x="10" y="44"/>
                  </a:lnTo>
                  <a:lnTo>
                    <a:pt x="10" y="43"/>
                  </a:lnTo>
                  <a:lnTo>
                    <a:pt x="10" y="39"/>
                  </a:lnTo>
                  <a:lnTo>
                    <a:pt x="9" y="35"/>
                  </a:lnTo>
                  <a:lnTo>
                    <a:pt x="9" y="32"/>
                  </a:lnTo>
                  <a:lnTo>
                    <a:pt x="5" y="31"/>
                  </a:lnTo>
                  <a:lnTo>
                    <a:pt x="5" y="35"/>
                  </a:lnTo>
                  <a:lnTo>
                    <a:pt x="5" y="39"/>
                  </a:lnTo>
                  <a:lnTo>
                    <a:pt x="4" y="40"/>
                  </a:lnTo>
                  <a:lnTo>
                    <a:pt x="4" y="43"/>
                  </a:lnTo>
                  <a:lnTo>
                    <a:pt x="1" y="43"/>
                  </a:lnTo>
                  <a:lnTo>
                    <a:pt x="4" y="44"/>
                  </a:lnTo>
                  <a:lnTo>
                    <a:pt x="5" y="44"/>
                  </a:lnTo>
                  <a:lnTo>
                    <a:pt x="5" y="45"/>
                  </a:lnTo>
                  <a:lnTo>
                    <a:pt x="6" y="45"/>
                  </a:lnTo>
                  <a:lnTo>
                    <a:pt x="6" y="45"/>
                  </a:lnTo>
                  <a:lnTo>
                    <a:pt x="6" y="45"/>
                  </a:lnTo>
                  <a:lnTo>
                    <a:pt x="6" y="45"/>
                  </a:lnTo>
                  <a:lnTo>
                    <a:pt x="6" y="45"/>
                  </a:lnTo>
                  <a:lnTo>
                    <a:pt x="6" y="45"/>
                  </a:lnTo>
                  <a:lnTo>
                    <a:pt x="6" y="45"/>
                  </a:lnTo>
                  <a:close/>
                  <a:moveTo>
                    <a:pt x="10" y="4"/>
                  </a:moveTo>
                  <a:lnTo>
                    <a:pt x="5" y="4"/>
                  </a:lnTo>
                  <a:lnTo>
                    <a:pt x="4" y="5"/>
                  </a:lnTo>
                  <a:lnTo>
                    <a:pt x="1" y="5"/>
                  </a:lnTo>
                  <a:lnTo>
                    <a:pt x="0" y="5"/>
                  </a:lnTo>
                  <a:lnTo>
                    <a:pt x="4" y="8"/>
                  </a:lnTo>
                  <a:lnTo>
                    <a:pt x="10" y="5"/>
                  </a:lnTo>
                  <a:lnTo>
                    <a:pt x="14" y="4"/>
                  </a:lnTo>
                  <a:lnTo>
                    <a:pt x="17" y="1"/>
                  </a:lnTo>
                  <a:lnTo>
                    <a:pt x="13" y="4"/>
                  </a:lnTo>
                  <a:lnTo>
                    <a:pt x="10" y="4"/>
                  </a:lnTo>
                  <a:lnTo>
                    <a:pt x="10" y="4"/>
                  </a:lnTo>
                  <a:lnTo>
                    <a:pt x="10" y="4"/>
                  </a:lnTo>
                  <a:lnTo>
                    <a:pt x="10" y="4"/>
                  </a:lnTo>
                  <a:lnTo>
                    <a:pt x="10" y="4"/>
                  </a:lnTo>
                  <a:lnTo>
                    <a:pt x="10" y="4"/>
                  </a:lnTo>
                  <a:lnTo>
                    <a:pt x="10" y="4"/>
                  </a:lnTo>
                  <a:close/>
                  <a:moveTo>
                    <a:pt x="10" y="49"/>
                  </a:moveTo>
                  <a:lnTo>
                    <a:pt x="10" y="48"/>
                  </a:lnTo>
                  <a:lnTo>
                    <a:pt x="6" y="52"/>
                  </a:lnTo>
                  <a:lnTo>
                    <a:pt x="9" y="53"/>
                  </a:lnTo>
                  <a:lnTo>
                    <a:pt x="9" y="56"/>
                  </a:lnTo>
                  <a:lnTo>
                    <a:pt x="10" y="57"/>
                  </a:lnTo>
                  <a:lnTo>
                    <a:pt x="9" y="57"/>
                  </a:lnTo>
                  <a:lnTo>
                    <a:pt x="10" y="57"/>
                  </a:lnTo>
                  <a:lnTo>
                    <a:pt x="13" y="56"/>
                  </a:lnTo>
                  <a:lnTo>
                    <a:pt x="12" y="56"/>
                  </a:lnTo>
                  <a:lnTo>
                    <a:pt x="13" y="53"/>
                  </a:lnTo>
                  <a:lnTo>
                    <a:pt x="13" y="52"/>
                  </a:lnTo>
                  <a:lnTo>
                    <a:pt x="13" y="49"/>
                  </a:lnTo>
                  <a:lnTo>
                    <a:pt x="10" y="52"/>
                  </a:lnTo>
                  <a:lnTo>
                    <a:pt x="10" y="49"/>
                  </a:lnTo>
                  <a:lnTo>
                    <a:pt x="10" y="49"/>
                  </a:lnTo>
                  <a:lnTo>
                    <a:pt x="10" y="49"/>
                  </a:lnTo>
                  <a:lnTo>
                    <a:pt x="10" y="49"/>
                  </a:lnTo>
                  <a:lnTo>
                    <a:pt x="10" y="49"/>
                  </a:lnTo>
                  <a:lnTo>
                    <a:pt x="10" y="49"/>
                  </a:lnTo>
                  <a:lnTo>
                    <a:pt x="10" y="49"/>
                  </a:lnTo>
                  <a:close/>
                  <a:moveTo>
                    <a:pt x="18" y="0"/>
                  </a:moveTo>
                  <a:lnTo>
                    <a:pt x="19" y="1"/>
                  </a:lnTo>
                  <a:lnTo>
                    <a:pt x="23" y="5"/>
                  </a:lnTo>
                  <a:lnTo>
                    <a:pt x="26" y="5"/>
                  </a:lnTo>
                  <a:lnTo>
                    <a:pt x="22" y="0"/>
                  </a:lnTo>
                  <a:lnTo>
                    <a:pt x="18" y="0"/>
                  </a:lnTo>
                  <a:lnTo>
                    <a:pt x="18" y="0"/>
                  </a:lnTo>
                  <a:lnTo>
                    <a:pt x="18" y="0"/>
                  </a:lnTo>
                  <a:lnTo>
                    <a:pt x="18" y="0"/>
                  </a:lnTo>
                  <a:lnTo>
                    <a:pt x="18" y="0"/>
                  </a:lnTo>
                  <a:lnTo>
                    <a:pt x="18" y="0"/>
                  </a:lnTo>
                  <a:lnTo>
                    <a:pt x="18" y="0"/>
                  </a:lnTo>
                  <a:close/>
                  <a:moveTo>
                    <a:pt x="26" y="8"/>
                  </a:moveTo>
                  <a:lnTo>
                    <a:pt x="23" y="12"/>
                  </a:lnTo>
                  <a:lnTo>
                    <a:pt x="19" y="17"/>
                  </a:lnTo>
                  <a:lnTo>
                    <a:pt x="23" y="19"/>
                  </a:lnTo>
                  <a:lnTo>
                    <a:pt x="23" y="15"/>
                  </a:lnTo>
                  <a:lnTo>
                    <a:pt x="26" y="12"/>
                  </a:lnTo>
                  <a:lnTo>
                    <a:pt x="27" y="9"/>
                  </a:lnTo>
                  <a:lnTo>
                    <a:pt x="26" y="5"/>
                  </a:lnTo>
                  <a:lnTo>
                    <a:pt x="26" y="8"/>
                  </a:lnTo>
                  <a:lnTo>
                    <a:pt x="26" y="8"/>
                  </a:lnTo>
                  <a:lnTo>
                    <a:pt x="26" y="8"/>
                  </a:lnTo>
                  <a:lnTo>
                    <a:pt x="26" y="8"/>
                  </a:lnTo>
                  <a:lnTo>
                    <a:pt x="26" y="8"/>
                  </a:lnTo>
                  <a:lnTo>
                    <a:pt x="26" y="8"/>
                  </a:lnTo>
                  <a:lnTo>
                    <a:pt x="26" y="8"/>
                  </a:lnTo>
                  <a:close/>
                  <a:moveTo>
                    <a:pt x="35" y="39"/>
                  </a:moveTo>
                  <a:lnTo>
                    <a:pt x="35" y="40"/>
                  </a:lnTo>
                  <a:lnTo>
                    <a:pt x="37" y="36"/>
                  </a:lnTo>
                  <a:lnTo>
                    <a:pt x="37" y="35"/>
                  </a:lnTo>
                  <a:lnTo>
                    <a:pt x="37" y="32"/>
                  </a:lnTo>
                  <a:lnTo>
                    <a:pt x="35" y="36"/>
                  </a:lnTo>
                  <a:lnTo>
                    <a:pt x="35" y="39"/>
                  </a:lnTo>
                  <a:lnTo>
                    <a:pt x="35" y="39"/>
                  </a:lnTo>
                  <a:lnTo>
                    <a:pt x="35" y="39"/>
                  </a:lnTo>
                  <a:lnTo>
                    <a:pt x="35" y="39"/>
                  </a:lnTo>
                  <a:lnTo>
                    <a:pt x="35" y="39"/>
                  </a:lnTo>
                  <a:lnTo>
                    <a:pt x="35" y="39"/>
                  </a:lnTo>
                  <a:lnTo>
                    <a:pt x="35" y="39"/>
                  </a:lnTo>
                  <a:close/>
                  <a:moveTo>
                    <a:pt x="30" y="27"/>
                  </a:moveTo>
                  <a:lnTo>
                    <a:pt x="31" y="27"/>
                  </a:lnTo>
                  <a:lnTo>
                    <a:pt x="30" y="25"/>
                  </a:lnTo>
                  <a:lnTo>
                    <a:pt x="30" y="27"/>
                  </a:lnTo>
                  <a:lnTo>
                    <a:pt x="30" y="27"/>
                  </a:lnTo>
                  <a:lnTo>
                    <a:pt x="30" y="27"/>
                  </a:lnTo>
                  <a:lnTo>
                    <a:pt x="30" y="27"/>
                  </a:lnTo>
                  <a:lnTo>
                    <a:pt x="30" y="27"/>
                  </a:lnTo>
                  <a:lnTo>
                    <a:pt x="30" y="27"/>
                  </a:lnTo>
                  <a:lnTo>
                    <a:pt x="30" y="27"/>
                  </a:lnTo>
                  <a:close/>
                  <a:moveTo>
                    <a:pt x="35" y="31"/>
                  </a:moveTo>
                  <a:lnTo>
                    <a:pt x="37" y="31"/>
                  </a:lnTo>
                  <a:lnTo>
                    <a:pt x="33" y="28"/>
                  </a:lnTo>
                  <a:lnTo>
                    <a:pt x="35" y="31"/>
                  </a:lnTo>
                  <a:lnTo>
                    <a:pt x="35" y="31"/>
                  </a:lnTo>
                  <a:lnTo>
                    <a:pt x="35" y="31"/>
                  </a:lnTo>
                  <a:lnTo>
                    <a:pt x="35" y="31"/>
                  </a:lnTo>
                  <a:lnTo>
                    <a:pt x="35" y="31"/>
                  </a:lnTo>
                  <a:lnTo>
                    <a:pt x="35" y="31"/>
                  </a:lnTo>
                  <a:lnTo>
                    <a:pt x="35" y="31"/>
                  </a:lnTo>
                  <a:close/>
                  <a:moveTo>
                    <a:pt x="47" y="45"/>
                  </a:moveTo>
                  <a:lnTo>
                    <a:pt x="43" y="40"/>
                  </a:lnTo>
                  <a:lnTo>
                    <a:pt x="47" y="48"/>
                  </a:lnTo>
                  <a:lnTo>
                    <a:pt x="47" y="45"/>
                  </a:lnTo>
                  <a:lnTo>
                    <a:pt x="47" y="45"/>
                  </a:lnTo>
                  <a:lnTo>
                    <a:pt x="47" y="45"/>
                  </a:lnTo>
                  <a:lnTo>
                    <a:pt x="47" y="45"/>
                  </a:lnTo>
                  <a:lnTo>
                    <a:pt x="47" y="45"/>
                  </a:lnTo>
                  <a:lnTo>
                    <a:pt x="47" y="45"/>
                  </a:lnTo>
                  <a:lnTo>
                    <a:pt x="47" y="45"/>
                  </a:lnTo>
                  <a:close/>
                  <a:moveTo>
                    <a:pt x="49" y="65"/>
                  </a:moveTo>
                  <a:lnTo>
                    <a:pt x="49" y="63"/>
                  </a:lnTo>
                  <a:lnTo>
                    <a:pt x="47" y="59"/>
                  </a:lnTo>
                  <a:lnTo>
                    <a:pt x="49" y="65"/>
                  </a:lnTo>
                  <a:lnTo>
                    <a:pt x="49" y="65"/>
                  </a:lnTo>
                  <a:lnTo>
                    <a:pt x="49" y="65"/>
                  </a:lnTo>
                  <a:lnTo>
                    <a:pt x="49" y="65"/>
                  </a:lnTo>
                  <a:lnTo>
                    <a:pt x="49" y="65"/>
                  </a:lnTo>
                  <a:lnTo>
                    <a:pt x="49" y="65"/>
                  </a:lnTo>
                  <a:lnTo>
                    <a:pt x="49" y="65"/>
                  </a:lnTo>
                  <a:close/>
                  <a:moveTo>
                    <a:pt x="49" y="69"/>
                  </a:moveTo>
                  <a:lnTo>
                    <a:pt x="49" y="67"/>
                  </a:lnTo>
                  <a:lnTo>
                    <a:pt x="47" y="67"/>
                  </a:lnTo>
                  <a:lnTo>
                    <a:pt x="49" y="71"/>
                  </a:lnTo>
                  <a:lnTo>
                    <a:pt x="53" y="72"/>
                  </a:lnTo>
                  <a:lnTo>
                    <a:pt x="53" y="71"/>
                  </a:lnTo>
                  <a:lnTo>
                    <a:pt x="50" y="71"/>
                  </a:lnTo>
                  <a:lnTo>
                    <a:pt x="49" y="69"/>
                  </a:lnTo>
                  <a:lnTo>
                    <a:pt x="49" y="69"/>
                  </a:lnTo>
                  <a:lnTo>
                    <a:pt x="49" y="69"/>
                  </a:lnTo>
                  <a:lnTo>
                    <a:pt x="49" y="69"/>
                  </a:lnTo>
                  <a:lnTo>
                    <a:pt x="49" y="69"/>
                  </a:lnTo>
                  <a:lnTo>
                    <a:pt x="49" y="69"/>
                  </a:lnTo>
                  <a:lnTo>
                    <a:pt x="49" y="69"/>
                  </a:lnTo>
                  <a:close/>
                  <a:moveTo>
                    <a:pt x="54" y="59"/>
                  </a:moveTo>
                  <a:lnTo>
                    <a:pt x="54" y="57"/>
                  </a:lnTo>
                  <a:lnTo>
                    <a:pt x="53" y="59"/>
                  </a:lnTo>
                  <a:lnTo>
                    <a:pt x="54" y="59"/>
                  </a:lnTo>
                  <a:lnTo>
                    <a:pt x="54" y="59"/>
                  </a:lnTo>
                  <a:lnTo>
                    <a:pt x="54" y="59"/>
                  </a:lnTo>
                  <a:lnTo>
                    <a:pt x="54" y="59"/>
                  </a:lnTo>
                  <a:lnTo>
                    <a:pt x="54" y="59"/>
                  </a:lnTo>
                  <a:lnTo>
                    <a:pt x="54" y="59"/>
                  </a:lnTo>
                  <a:lnTo>
                    <a:pt x="54" y="59"/>
                  </a:lnTo>
                  <a:close/>
                  <a:moveTo>
                    <a:pt x="67" y="80"/>
                  </a:moveTo>
                  <a:lnTo>
                    <a:pt x="67" y="78"/>
                  </a:lnTo>
                  <a:lnTo>
                    <a:pt x="66" y="76"/>
                  </a:lnTo>
                  <a:lnTo>
                    <a:pt x="66" y="78"/>
                  </a:lnTo>
                  <a:lnTo>
                    <a:pt x="66" y="80"/>
                  </a:lnTo>
                  <a:lnTo>
                    <a:pt x="61" y="85"/>
                  </a:lnTo>
                  <a:lnTo>
                    <a:pt x="66" y="82"/>
                  </a:lnTo>
                  <a:lnTo>
                    <a:pt x="67" y="80"/>
                  </a:lnTo>
                  <a:lnTo>
                    <a:pt x="67" y="80"/>
                  </a:lnTo>
                  <a:lnTo>
                    <a:pt x="67" y="80"/>
                  </a:lnTo>
                  <a:lnTo>
                    <a:pt x="67" y="80"/>
                  </a:lnTo>
                  <a:lnTo>
                    <a:pt x="67" y="80"/>
                  </a:lnTo>
                  <a:lnTo>
                    <a:pt x="67" y="80"/>
                  </a:lnTo>
                  <a:lnTo>
                    <a:pt x="67" y="80"/>
                  </a:lnTo>
                  <a:close/>
                  <a:moveTo>
                    <a:pt x="61" y="52"/>
                  </a:moveTo>
                  <a:lnTo>
                    <a:pt x="61" y="53"/>
                  </a:lnTo>
                  <a:lnTo>
                    <a:pt x="62" y="52"/>
                  </a:lnTo>
                  <a:lnTo>
                    <a:pt x="61" y="52"/>
                  </a:lnTo>
                  <a:lnTo>
                    <a:pt x="61" y="52"/>
                  </a:lnTo>
                  <a:lnTo>
                    <a:pt x="61" y="52"/>
                  </a:lnTo>
                  <a:lnTo>
                    <a:pt x="61" y="52"/>
                  </a:lnTo>
                  <a:lnTo>
                    <a:pt x="61" y="52"/>
                  </a:lnTo>
                  <a:lnTo>
                    <a:pt x="61" y="52"/>
                  </a:lnTo>
                  <a:lnTo>
                    <a:pt x="61" y="52"/>
                  </a:lnTo>
                  <a:close/>
                  <a:moveTo>
                    <a:pt x="74" y="105"/>
                  </a:moveTo>
                  <a:lnTo>
                    <a:pt x="70" y="102"/>
                  </a:lnTo>
                  <a:lnTo>
                    <a:pt x="66" y="105"/>
                  </a:lnTo>
                  <a:lnTo>
                    <a:pt x="66" y="106"/>
                  </a:lnTo>
                  <a:lnTo>
                    <a:pt x="66" y="109"/>
                  </a:lnTo>
                  <a:lnTo>
                    <a:pt x="70" y="109"/>
                  </a:lnTo>
                  <a:lnTo>
                    <a:pt x="75" y="106"/>
                  </a:lnTo>
                  <a:lnTo>
                    <a:pt x="75" y="105"/>
                  </a:lnTo>
                  <a:lnTo>
                    <a:pt x="77" y="101"/>
                  </a:lnTo>
                  <a:lnTo>
                    <a:pt x="75" y="102"/>
                  </a:lnTo>
                  <a:lnTo>
                    <a:pt x="74" y="105"/>
                  </a:lnTo>
                  <a:lnTo>
                    <a:pt x="74" y="105"/>
                  </a:lnTo>
                  <a:lnTo>
                    <a:pt x="74" y="105"/>
                  </a:lnTo>
                  <a:lnTo>
                    <a:pt x="74" y="105"/>
                  </a:lnTo>
                  <a:lnTo>
                    <a:pt x="74" y="105"/>
                  </a:lnTo>
                  <a:lnTo>
                    <a:pt x="74" y="105"/>
                  </a:lnTo>
                  <a:lnTo>
                    <a:pt x="74" y="105"/>
                  </a:lnTo>
                  <a:close/>
                  <a:moveTo>
                    <a:pt x="81" y="82"/>
                  </a:moveTo>
                  <a:lnTo>
                    <a:pt x="79" y="82"/>
                  </a:lnTo>
                  <a:lnTo>
                    <a:pt x="79" y="84"/>
                  </a:lnTo>
                  <a:lnTo>
                    <a:pt x="83" y="84"/>
                  </a:lnTo>
                  <a:lnTo>
                    <a:pt x="83" y="82"/>
                  </a:lnTo>
                  <a:lnTo>
                    <a:pt x="81" y="82"/>
                  </a:lnTo>
                  <a:lnTo>
                    <a:pt x="81" y="82"/>
                  </a:lnTo>
                  <a:lnTo>
                    <a:pt x="81" y="82"/>
                  </a:lnTo>
                  <a:lnTo>
                    <a:pt x="81" y="82"/>
                  </a:lnTo>
                  <a:lnTo>
                    <a:pt x="81" y="82"/>
                  </a:lnTo>
                  <a:lnTo>
                    <a:pt x="81" y="82"/>
                  </a:lnTo>
                  <a:lnTo>
                    <a:pt x="81" y="82"/>
                  </a:lnTo>
                  <a:close/>
                </a:path>
              </a:pathLst>
            </a:custGeom>
            <a:solidFill>
              <a:schemeClr val="accent5">
                <a:lumMod val="20000"/>
                <a:lumOff val="80000"/>
                <a:alpha val="50000"/>
              </a:schemeClr>
            </a:solidFill>
            <a:ln w="9525">
              <a:solidFill>
                <a:schemeClr val="accent5">
                  <a:lumMod val="75000"/>
                  <a:alpha val="20000"/>
                </a:schemeClr>
              </a:solidFill>
              <a:round/>
              <a:headEnd/>
              <a:tailEnd/>
            </a:ln>
          </p:spPr>
          <p:txBody>
            <a:bodyPr/>
            <a:lstStyle/>
            <a:p>
              <a:pPr>
                <a:defRPr/>
              </a:pPr>
              <a:endParaRPr lang="en-GB">
                <a:solidFill>
                  <a:prstClr val="black"/>
                </a:solidFill>
              </a:endParaRPr>
            </a:p>
          </p:txBody>
        </p:sp>
        <p:sp>
          <p:nvSpPr>
            <p:cNvPr id="27" name="Freeform 10"/>
            <p:cNvSpPr>
              <a:spLocks/>
            </p:cNvSpPr>
            <p:nvPr/>
          </p:nvSpPr>
          <p:spPr bwMode="auto">
            <a:xfrm>
              <a:off x="1817688" y="3265488"/>
              <a:ext cx="57150" cy="33337"/>
            </a:xfrm>
            <a:custGeom>
              <a:avLst/>
              <a:gdLst>
                <a:gd name="T0" fmla="*/ 0 w 32"/>
                <a:gd name="T1" fmla="*/ 4 h 14"/>
                <a:gd name="T2" fmla="*/ 0 w 32"/>
                <a:gd name="T3" fmla="*/ 4 h 14"/>
                <a:gd name="T4" fmla="*/ 4 w 32"/>
                <a:gd name="T5" fmla="*/ 1 h 14"/>
                <a:gd name="T6" fmla="*/ 7 w 32"/>
                <a:gd name="T7" fmla="*/ 0 h 14"/>
                <a:gd name="T8" fmla="*/ 18 w 32"/>
                <a:gd name="T9" fmla="*/ 1 h 14"/>
                <a:gd name="T10" fmla="*/ 18 w 32"/>
                <a:gd name="T11" fmla="*/ 1 h 14"/>
                <a:gd name="T12" fmla="*/ 27 w 32"/>
                <a:gd name="T13" fmla="*/ 5 h 14"/>
                <a:gd name="T14" fmla="*/ 27 w 32"/>
                <a:gd name="T15" fmla="*/ 5 h 14"/>
                <a:gd name="T16" fmla="*/ 31 w 32"/>
                <a:gd name="T17" fmla="*/ 6 h 14"/>
                <a:gd name="T18" fmla="*/ 32 w 32"/>
                <a:gd name="T19" fmla="*/ 10 h 14"/>
                <a:gd name="T20" fmla="*/ 32 w 32"/>
                <a:gd name="T21" fmla="*/ 10 h 14"/>
                <a:gd name="T22" fmla="*/ 28 w 32"/>
                <a:gd name="T23" fmla="*/ 10 h 14"/>
                <a:gd name="T24" fmla="*/ 28 w 32"/>
                <a:gd name="T25" fmla="*/ 10 h 14"/>
                <a:gd name="T26" fmla="*/ 27 w 32"/>
                <a:gd name="T27" fmla="*/ 10 h 14"/>
                <a:gd name="T28" fmla="*/ 24 w 32"/>
                <a:gd name="T29" fmla="*/ 10 h 14"/>
                <a:gd name="T30" fmla="*/ 24 w 32"/>
                <a:gd name="T31" fmla="*/ 10 h 14"/>
                <a:gd name="T32" fmla="*/ 24 w 32"/>
                <a:gd name="T33" fmla="*/ 9 h 14"/>
                <a:gd name="T34" fmla="*/ 23 w 32"/>
                <a:gd name="T35" fmla="*/ 9 h 14"/>
                <a:gd name="T36" fmla="*/ 23 w 32"/>
                <a:gd name="T37" fmla="*/ 9 h 14"/>
                <a:gd name="T38" fmla="*/ 20 w 32"/>
                <a:gd name="T39" fmla="*/ 10 h 14"/>
                <a:gd name="T40" fmla="*/ 20 w 32"/>
                <a:gd name="T41" fmla="*/ 10 h 14"/>
                <a:gd name="T42" fmla="*/ 18 w 32"/>
                <a:gd name="T43" fmla="*/ 10 h 14"/>
                <a:gd name="T44" fmla="*/ 18 w 32"/>
                <a:gd name="T45" fmla="*/ 13 h 14"/>
                <a:gd name="T46" fmla="*/ 18 w 32"/>
                <a:gd name="T47" fmla="*/ 14 h 14"/>
                <a:gd name="T48" fmla="*/ 18 w 32"/>
                <a:gd name="T49" fmla="*/ 14 h 14"/>
                <a:gd name="T50" fmla="*/ 15 w 32"/>
                <a:gd name="T51" fmla="*/ 13 h 14"/>
                <a:gd name="T52" fmla="*/ 14 w 32"/>
                <a:gd name="T53" fmla="*/ 13 h 14"/>
                <a:gd name="T54" fmla="*/ 14 w 32"/>
                <a:gd name="T55" fmla="*/ 13 h 14"/>
                <a:gd name="T56" fmla="*/ 10 w 32"/>
                <a:gd name="T57" fmla="*/ 10 h 14"/>
                <a:gd name="T58" fmla="*/ 7 w 32"/>
                <a:gd name="T59" fmla="*/ 10 h 14"/>
                <a:gd name="T60" fmla="*/ 7 w 32"/>
                <a:gd name="T61" fmla="*/ 10 h 14"/>
                <a:gd name="T62" fmla="*/ 6 w 32"/>
                <a:gd name="T63" fmla="*/ 6 h 14"/>
                <a:gd name="T64" fmla="*/ 6 w 32"/>
                <a:gd name="T65" fmla="*/ 6 h 14"/>
                <a:gd name="T66" fmla="*/ 2 w 32"/>
                <a:gd name="T67" fmla="*/ 5 h 14"/>
                <a:gd name="T68" fmla="*/ 0 w 32"/>
                <a:gd name="T69" fmla="*/ 4 h 14"/>
                <a:gd name="T70" fmla="*/ 0 w 32"/>
                <a:gd name="T71" fmla="*/ 4 h 14"/>
                <a:gd name="T72" fmla="*/ 0 w 32"/>
                <a:gd name="T73" fmla="*/ 4 h 14"/>
                <a:gd name="T74" fmla="*/ 0 w 32"/>
                <a:gd name="T75" fmla="*/ 4 h 14"/>
                <a:gd name="T76" fmla="*/ 0 w 32"/>
                <a:gd name="T77" fmla="*/ 4 h 14"/>
                <a:gd name="T78" fmla="*/ 0 w 32"/>
                <a:gd name="T79" fmla="*/ 4 h 14"/>
                <a:gd name="T80" fmla="*/ 0 w 32"/>
                <a:gd name="T81" fmla="*/ 4 h 14"/>
                <a:gd name="T82" fmla="*/ 0 w 32"/>
                <a:gd name="T83"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14">
                  <a:moveTo>
                    <a:pt x="0" y="4"/>
                  </a:moveTo>
                  <a:lnTo>
                    <a:pt x="0" y="4"/>
                  </a:lnTo>
                  <a:lnTo>
                    <a:pt x="4" y="1"/>
                  </a:lnTo>
                  <a:lnTo>
                    <a:pt x="7" y="0"/>
                  </a:lnTo>
                  <a:lnTo>
                    <a:pt x="18" y="1"/>
                  </a:lnTo>
                  <a:lnTo>
                    <a:pt x="18" y="1"/>
                  </a:lnTo>
                  <a:lnTo>
                    <a:pt x="27" y="5"/>
                  </a:lnTo>
                  <a:lnTo>
                    <a:pt x="27" y="5"/>
                  </a:lnTo>
                  <a:lnTo>
                    <a:pt x="31" y="6"/>
                  </a:lnTo>
                  <a:lnTo>
                    <a:pt x="32" y="10"/>
                  </a:lnTo>
                  <a:lnTo>
                    <a:pt x="32" y="10"/>
                  </a:lnTo>
                  <a:lnTo>
                    <a:pt x="28" y="10"/>
                  </a:lnTo>
                  <a:lnTo>
                    <a:pt x="28" y="10"/>
                  </a:lnTo>
                  <a:lnTo>
                    <a:pt x="27" y="10"/>
                  </a:lnTo>
                  <a:lnTo>
                    <a:pt x="24" y="10"/>
                  </a:lnTo>
                  <a:lnTo>
                    <a:pt x="24" y="10"/>
                  </a:lnTo>
                  <a:lnTo>
                    <a:pt x="24" y="9"/>
                  </a:lnTo>
                  <a:lnTo>
                    <a:pt x="23" y="9"/>
                  </a:lnTo>
                  <a:lnTo>
                    <a:pt x="23" y="9"/>
                  </a:lnTo>
                  <a:lnTo>
                    <a:pt x="20" y="10"/>
                  </a:lnTo>
                  <a:lnTo>
                    <a:pt x="20" y="10"/>
                  </a:lnTo>
                  <a:lnTo>
                    <a:pt x="18" y="10"/>
                  </a:lnTo>
                  <a:lnTo>
                    <a:pt x="18" y="13"/>
                  </a:lnTo>
                  <a:lnTo>
                    <a:pt x="18" y="14"/>
                  </a:lnTo>
                  <a:lnTo>
                    <a:pt x="18" y="14"/>
                  </a:lnTo>
                  <a:lnTo>
                    <a:pt x="15" y="13"/>
                  </a:lnTo>
                  <a:lnTo>
                    <a:pt x="14" y="13"/>
                  </a:lnTo>
                  <a:lnTo>
                    <a:pt x="14" y="13"/>
                  </a:lnTo>
                  <a:lnTo>
                    <a:pt x="10" y="10"/>
                  </a:lnTo>
                  <a:lnTo>
                    <a:pt x="7" y="10"/>
                  </a:lnTo>
                  <a:lnTo>
                    <a:pt x="7" y="10"/>
                  </a:lnTo>
                  <a:lnTo>
                    <a:pt x="6" y="6"/>
                  </a:lnTo>
                  <a:lnTo>
                    <a:pt x="6" y="6"/>
                  </a:lnTo>
                  <a:lnTo>
                    <a:pt x="2" y="5"/>
                  </a:lnTo>
                  <a:lnTo>
                    <a:pt x="0" y="4"/>
                  </a:lnTo>
                  <a:lnTo>
                    <a:pt x="0" y="4"/>
                  </a:lnTo>
                  <a:lnTo>
                    <a:pt x="0" y="4"/>
                  </a:lnTo>
                  <a:lnTo>
                    <a:pt x="0" y="4"/>
                  </a:lnTo>
                  <a:lnTo>
                    <a:pt x="0" y="4"/>
                  </a:lnTo>
                  <a:lnTo>
                    <a:pt x="0" y="4"/>
                  </a:lnTo>
                  <a:lnTo>
                    <a:pt x="0" y="4"/>
                  </a:lnTo>
                  <a:lnTo>
                    <a:pt x="0" y="4"/>
                  </a:lnTo>
                  <a:close/>
                </a:path>
              </a:pathLst>
            </a:custGeom>
            <a:solidFill>
              <a:schemeClr val="accent5">
                <a:lumMod val="20000"/>
                <a:lumOff val="80000"/>
                <a:alpha val="50000"/>
              </a:schemeClr>
            </a:solidFill>
            <a:ln w="9525">
              <a:solidFill>
                <a:schemeClr val="accent5">
                  <a:lumMod val="75000"/>
                  <a:alpha val="20000"/>
                </a:schemeClr>
              </a:solidFill>
              <a:round/>
              <a:headEnd/>
              <a:tailEnd/>
            </a:ln>
          </p:spPr>
          <p:txBody>
            <a:bodyPr/>
            <a:lstStyle/>
            <a:p>
              <a:pPr>
                <a:defRPr/>
              </a:pPr>
              <a:endParaRPr lang="en-GB">
                <a:solidFill>
                  <a:prstClr val="black"/>
                </a:solidFill>
              </a:endParaRPr>
            </a:p>
          </p:txBody>
        </p:sp>
        <p:sp>
          <p:nvSpPr>
            <p:cNvPr id="28" name="Freeform 11"/>
            <p:cNvSpPr>
              <a:spLocks/>
            </p:cNvSpPr>
            <p:nvPr/>
          </p:nvSpPr>
          <p:spPr bwMode="auto">
            <a:xfrm>
              <a:off x="2132013" y="3265488"/>
              <a:ext cx="42862" cy="23812"/>
            </a:xfrm>
            <a:custGeom>
              <a:avLst/>
              <a:gdLst>
                <a:gd name="T0" fmla="*/ 18 w 24"/>
                <a:gd name="T1" fmla="*/ 9 h 10"/>
                <a:gd name="T2" fmla="*/ 18 w 24"/>
                <a:gd name="T3" fmla="*/ 9 h 10"/>
                <a:gd name="T4" fmla="*/ 10 w 24"/>
                <a:gd name="T5" fmla="*/ 10 h 10"/>
                <a:gd name="T6" fmla="*/ 2 w 24"/>
                <a:gd name="T7" fmla="*/ 9 h 10"/>
                <a:gd name="T8" fmla="*/ 2 w 24"/>
                <a:gd name="T9" fmla="*/ 9 h 10"/>
                <a:gd name="T10" fmla="*/ 1 w 24"/>
                <a:gd name="T11" fmla="*/ 9 h 10"/>
                <a:gd name="T12" fmla="*/ 0 w 24"/>
                <a:gd name="T13" fmla="*/ 9 h 10"/>
                <a:gd name="T14" fmla="*/ 0 w 24"/>
                <a:gd name="T15" fmla="*/ 6 h 10"/>
                <a:gd name="T16" fmla="*/ 0 w 24"/>
                <a:gd name="T17" fmla="*/ 6 h 10"/>
                <a:gd name="T18" fmla="*/ 1 w 24"/>
                <a:gd name="T19" fmla="*/ 5 h 10"/>
                <a:gd name="T20" fmla="*/ 1 w 24"/>
                <a:gd name="T21" fmla="*/ 5 h 10"/>
                <a:gd name="T22" fmla="*/ 0 w 24"/>
                <a:gd name="T23" fmla="*/ 4 h 10"/>
                <a:gd name="T24" fmla="*/ 0 w 24"/>
                <a:gd name="T25" fmla="*/ 1 h 10"/>
                <a:gd name="T26" fmla="*/ 0 w 24"/>
                <a:gd name="T27" fmla="*/ 1 h 10"/>
                <a:gd name="T28" fmla="*/ 0 w 24"/>
                <a:gd name="T29" fmla="*/ 1 h 10"/>
                <a:gd name="T30" fmla="*/ 1 w 24"/>
                <a:gd name="T31" fmla="*/ 0 h 10"/>
                <a:gd name="T32" fmla="*/ 9 w 24"/>
                <a:gd name="T33" fmla="*/ 0 h 10"/>
                <a:gd name="T34" fmla="*/ 18 w 24"/>
                <a:gd name="T35" fmla="*/ 1 h 10"/>
                <a:gd name="T36" fmla="*/ 18 w 24"/>
                <a:gd name="T37" fmla="*/ 1 h 10"/>
                <a:gd name="T38" fmla="*/ 22 w 24"/>
                <a:gd name="T39" fmla="*/ 1 h 10"/>
                <a:gd name="T40" fmla="*/ 24 w 24"/>
                <a:gd name="T41" fmla="*/ 1 h 10"/>
                <a:gd name="T42" fmla="*/ 24 w 24"/>
                <a:gd name="T43" fmla="*/ 4 h 10"/>
                <a:gd name="T44" fmla="*/ 24 w 24"/>
                <a:gd name="T45" fmla="*/ 4 h 10"/>
                <a:gd name="T46" fmla="*/ 22 w 24"/>
                <a:gd name="T47" fmla="*/ 6 h 10"/>
                <a:gd name="T48" fmla="*/ 18 w 24"/>
                <a:gd name="T49" fmla="*/ 9 h 10"/>
                <a:gd name="T50" fmla="*/ 18 w 24"/>
                <a:gd name="T51" fmla="*/ 9 h 10"/>
                <a:gd name="T52" fmla="*/ 18 w 24"/>
                <a:gd name="T53" fmla="*/ 9 h 10"/>
                <a:gd name="T54" fmla="*/ 18 w 24"/>
                <a:gd name="T55" fmla="*/ 9 h 10"/>
                <a:gd name="T56" fmla="*/ 18 w 24"/>
                <a:gd name="T57" fmla="*/ 9 h 10"/>
                <a:gd name="T58" fmla="*/ 18 w 24"/>
                <a:gd name="T59" fmla="*/ 9 h 10"/>
                <a:gd name="T60" fmla="*/ 18 w 24"/>
                <a:gd name="T61" fmla="*/ 9 h 10"/>
                <a:gd name="T62" fmla="*/ 18 w 24"/>
                <a:gd name="T63"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0">
                  <a:moveTo>
                    <a:pt x="18" y="9"/>
                  </a:moveTo>
                  <a:lnTo>
                    <a:pt x="18" y="9"/>
                  </a:lnTo>
                  <a:lnTo>
                    <a:pt x="10" y="10"/>
                  </a:lnTo>
                  <a:lnTo>
                    <a:pt x="2" y="9"/>
                  </a:lnTo>
                  <a:lnTo>
                    <a:pt x="2" y="9"/>
                  </a:lnTo>
                  <a:lnTo>
                    <a:pt x="1" y="9"/>
                  </a:lnTo>
                  <a:lnTo>
                    <a:pt x="0" y="9"/>
                  </a:lnTo>
                  <a:lnTo>
                    <a:pt x="0" y="6"/>
                  </a:lnTo>
                  <a:lnTo>
                    <a:pt x="0" y="6"/>
                  </a:lnTo>
                  <a:lnTo>
                    <a:pt x="1" y="5"/>
                  </a:lnTo>
                  <a:lnTo>
                    <a:pt x="1" y="5"/>
                  </a:lnTo>
                  <a:lnTo>
                    <a:pt x="0" y="4"/>
                  </a:lnTo>
                  <a:lnTo>
                    <a:pt x="0" y="1"/>
                  </a:lnTo>
                  <a:lnTo>
                    <a:pt x="0" y="1"/>
                  </a:lnTo>
                  <a:lnTo>
                    <a:pt x="0" y="1"/>
                  </a:lnTo>
                  <a:lnTo>
                    <a:pt x="1" y="0"/>
                  </a:lnTo>
                  <a:lnTo>
                    <a:pt x="9" y="0"/>
                  </a:lnTo>
                  <a:lnTo>
                    <a:pt x="18" y="1"/>
                  </a:lnTo>
                  <a:lnTo>
                    <a:pt x="18" y="1"/>
                  </a:lnTo>
                  <a:lnTo>
                    <a:pt x="22" y="1"/>
                  </a:lnTo>
                  <a:lnTo>
                    <a:pt x="24" y="1"/>
                  </a:lnTo>
                  <a:lnTo>
                    <a:pt x="24" y="4"/>
                  </a:lnTo>
                  <a:lnTo>
                    <a:pt x="24" y="4"/>
                  </a:lnTo>
                  <a:lnTo>
                    <a:pt x="22" y="6"/>
                  </a:lnTo>
                  <a:lnTo>
                    <a:pt x="18" y="9"/>
                  </a:lnTo>
                  <a:lnTo>
                    <a:pt x="18" y="9"/>
                  </a:lnTo>
                  <a:lnTo>
                    <a:pt x="18" y="9"/>
                  </a:lnTo>
                  <a:lnTo>
                    <a:pt x="18" y="9"/>
                  </a:lnTo>
                  <a:lnTo>
                    <a:pt x="18" y="9"/>
                  </a:lnTo>
                  <a:lnTo>
                    <a:pt x="18" y="9"/>
                  </a:lnTo>
                  <a:lnTo>
                    <a:pt x="18" y="9"/>
                  </a:lnTo>
                  <a:lnTo>
                    <a:pt x="18" y="9"/>
                  </a:lnTo>
                  <a:close/>
                </a:path>
              </a:pathLst>
            </a:custGeom>
            <a:solidFill>
              <a:schemeClr val="accent5">
                <a:lumMod val="20000"/>
                <a:lumOff val="80000"/>
                <a:alpha val="50000"/>
              </a:schemeClr>
            </a:solidFill>
            <a:ln w="9525">
              <a:solidFill>
                <a:schemeClr val="accent5">
                  <a:lumMod val="75000"/>
                  <a:alpha val="20000"/>
                </a:schemeClr>
              </a:solidFill>
              <a:round/>
              <a:headEnd/>
              <a:tailEnd/>
            </a:ln>
          </p:spPr>
          <p:txBody>
            <a:bodyPr/>
            <a:lstStyle/>
            <a:p>
              <a:pPr>
                <a:defRPr/>
              </a:pPr>
              <a:endParaRPr lang="en-GB">
                <a:solidFill>
                  <a:prstClr val="black"/>
                </a:solidFill>
              </a:endParaRPr>
            </a:p>
          </p:txBody>
        </p:sp>
        <p:sp>
          <p:nvSpPr>
            <p:cNvPr id="29" name="Freeform 12"/>
            <p:cNvSpPr>
              <a:spLocks/>
            </p:cNvSpPr>
            <p:nvPr/>
          </p:nvSpPr>
          <p:spPr bwMode="auto">
            <a:xfrm>
              <a:off x="1500188" y="3265488"/>
              <a:ext cx="42862" cy="117475"/>
            </a:xfrm>
            <a:custGeom>
              <a:avLst/>
              <a:gdLst>
                <a:gd name="T0" fmla="*/ 14 w 24"/>
                <a:gd name="T1" fmla="*/ 4 h 48"/>
                <a:gd name="T2" fmla="*/ 10 w 24"/>
                <a:gd name="T3" fmla="*/ 10 h 48"/>
                <a:gd name="T4" fmla="*/ 8 w 24"/>
                <a:gd name="T5" fmla="*/ 9 h 48"/>
                <a:gd name="T6" fmla="*/ 8 w 24"/>
                <a:gd name="T7" fmla="*/ 10 h 48"/>
                <a:gd name="T8" fmla="*/ 7 w 24"/>
                <a:gd name="T9" fmla="*/ 14 h 48"/>
                <a:gd name="T10" fmla="*/ 6 w 24"/>
                <a:gd name="T11" fmla="*/ 17 h 48"/>
                <a:gd name="T12" fmla="*/ 4 w 24"/>
                <a:gd name="T13" fmla="*/ 24 h 48"/>
                <a:gd name="T14" fmla="*/ 0 w 24"/>
                <a:gd name="T15" fmla="*/ 48 h 48"/>
                <a:gd name="T16" fmla="*/ 4 w 24"/>
                <a:gd name="T17" fmla="*/ 48 h 48"/>
                <a:gd name="T18" fmla="*/ 7 w 24"/>
                <a:gd name="T19" fmla="*/ 45 h 48"/>
                <a:gd name="T20" fmla="*/ 10 w 24"/>
                <a:gd name="T21" fmla="*/ 41 h 48"/>
                <a:gd name="T22" fmla="*/ 14 w 24"/>
                <a:gd name="T23" fmla="*/ 37 h 48"/>
                <a:gd name="T24" fmla="*/ 16 w 24"/>
                <a:gd name="T25" fmla="*/ 33 h 48"/>
                <a:gd name="T26" fmla="*/ 16 w 24"/>
                <a:gd name="T27" fmla="*/ 36 h 48"/>
                <a:gd name="T28" fmla="*/ 18 w 24"/>
                <a:gd name="T29" fmla="*/ 30 h 48"/>
                <a:gd name="T30" fmla="*/ 18 w 24"/>
                <a:gd name="T31" fmla="*/ 24 h 48"/>
                <a:gd name="T32" fmla="*/ 20 w 24"/>
                <a:gd name="T33" fmla="*/ 14 h 48"/>
                <a:gd name="T34" fmla="*/ 22 w 24"/>
                <a:gd name="T35" fmla="*/ 6 h 48"/>
                <a:gd name="T36" fmla="*/ 24 w 24"/>
                <a:gd name="T37" fmla="*/ 4 h 48"/>
                <a:gd name="T38" fmla="*/ 22 w 24"/>
                <a:gd name="T39" fmla="*/ 4 h 48"/>
                <a:gd name="T40" fmla="*/ 20 w 24"/>
                <a:gd name="T41" fmla="*/ 4 h 48"/>
                <a:gd name="T42" fmla="*/ 22 w 24"/>
                <a:gd name="T43" fmla="*/ 0 h 48"/>
                <a:gd name="T44" fmla="*/ 18 w 24"/>
                <a:gd name="T45" fmla="*/ 1 h 48"/>
                <a:gd name="T46" fmla="*/ 14 w 24"/>
                <a:gd name="T47" fmla="*/ 4 h 48"/>
                <a:gd name="T48" fmla="*/ 14 w 24"/>
                <a:gd name="T49" fmla="*/ 4 h 48"/>
                <a:gd name="T50" fmla="*/ 14 w 24"/>
                <a:gd name="T51" fmla="*/ 4 h 48"/>
                <a:gd name="T52" fmla="*/ 14 w 24"/>
                <a:gd name="T53" fmla="*/ 4 h 48"/>
                <a:gd name="T54" fmla="*/ 14 w 24"/>
                <a:gd name="T55" fmla="*/ 4 h 48"/>
                <a:gd name="T56" fmla="*/ 14 w 24"/>
                <a:gd name="T57" fmla="*/ 4 h 48"/>
                <a:gd name="T58" fmla="*/ 14 w 24"/>
                <a:gd name="T59"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48">
                  <a:moveTo>
                    <a:pt x="14" y="4"/>
                  </a:moveTo>
                  <a:lnTo>
                    <a:pt x="10" y="10"/>
                  </a:lnTo>
                  <a:lnTo>
                    <a:pt x="8" y="9"/>
                  </a:lnTo>
                  <a:lnTo>
                    <a:pt x="8" y="10"/>
                  </a:lnTo>
                  <a:lnTo>
                    <a:pt x="7" y="14"/>
                  </a:lnTo>
                  <a:lnTo>
                    <a:pt x="6" y="17"/>
                  </a:lnTo>
                  <a:lnTo>
                    <a:pt x="4" y="24"/>
                  </a:lnTo>
                  <a:lnTo>
                    <a:pt x="0" y="48"/>
                  </a:lnTo>
                  <a:lnTo>
                    <a:pt x="4" y="48"/>
                  </a:lnTo>
                  <a:lnTo>
                    <a:pt x="7" y="45"/>
                  </a:lnTo>
                  <a:lnTo>
                    <a:pt x="10" y="41"/>
                  </a:lnTo>
                  <a:lnTo>
                    <a:pt x="14" y="37"/>
                  </a:lnTo>
                  <a:lnTo>
                    <a:pt x="16" y="33"/>
                  </a:lnTo>
                  <a:lnTo>
                    <a:pt x="16" y="36"/>
                  </a:lnTo>
                  <a:lnTo>
                    <a:pt x="18" y="30"/>
                  </a:lnTo>
                  <a:lnTo>
                    <a:pt x="18" y="24"/>
                  </a:lnTo>
                  <a:lnTo>
                    <a:pt x="20" y="14"/>
                  </a:lnTo>
                  <a:lnTo>
                    <a:pt x="22" y="6"/>
                  </a:lnTo>
                  <a:lnTo>
                    <a:pt x="24" y="4"/>
                  </a:lnTo>
                  <a:lnTo>
                    <a:pt x="22" y="4"/>
                  </a:lnTo>
                  <a:lnTo>
                    <a:pt x="20" y="4"/>
                  </a:lnTo>
                  <a:lnTo>
                    <a:pt x="22" y="0"/>
                  </a:lnTo>
                  <a:lnTo>
                    <a:pt x="18" y="1"/>
                  </a:lnTo>
                  <a:lnTo>
                    <a:pt x="14" y="4"/>
                  </a:lnTo>
                  <a:lnTo>
                    <a:pt x="14" y="4"/>
                  </a:lnTo>
                  <a:lnTo>
                    <a:pt x="14" y="4"/>
                  </a:lnTo>
                  <a:lnTo>
                    <a:pt x="14" y="4"/>
                  </a:lnTo>
                  <a:lnTo>
                    <a:pt x="14" y="4"/>
                  </a:lnTo>
                  <a:lnTo>
                    <a:pt x="14" y="4"/>
                  </a:lnTo>
                  <a:lnTo>
                    <a:pt x="14" y="4"/>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30" name="Freeform 13"/>
            <p:cNvSpPr>
              <a:spLocks/>
            </p:cNvSpPr>
            <p:nvPr/>
          </p:nvSpPr>
          <p:spPr bwMode="auto">
            <a:xfrm>
              <a:off x="1468438" y="3446463"/>
              <a:ext cx="66675" cy="57150"/>
            </a:xfrm>
            <a:custGeom>
              <a:avLst/>
              <a:gdLst>
                <a:gd name="T0" fmla="*/ 38 w 38"/>
                <a:gd name="T1" fmla="*/ 9 h 23"/>
                <a:gd name="T2" fmla="*/ 36 w 38"/>
                <a:gd name="T3" fmla="*/ 9 h 23"/>
                <a:gd name="T4" fmla="*/ 34 w 38"/>
                <a:gd name="T5" fmla="*/ 9 h 23"/>
                <a:gd name="T6" fmla="*/ 32 w 38"/>
                <a:gd name="T7" fmla="*/ 9 h 23"/>
                <a:gd name="T8" fmla="*/ 32 w 38"/>
                <a:gd name="T9" fmla="*/ 7 h 23"/>
                <a:gd name="T10" fmla="*/ 26 w 38"/>
                <a:gd name="T11" fmla="*/ 9 h 23"/>
                <a:gd name="T12" fmla="*/ 25 w 38"/>
                <a:gd name="T13" fmla="*/ 7 h 23"/>
                <a:gd name="T14" fmla="*/ 22 w 38"/>
                <a:gd name="T15" fmla="*/ 4 h 23"/>
                <a:gd name="T16" fmla="*/ 21 w 38"/>
                <a:gd name="T17" fmla="*/ 3 h 23"/>
                <a:gd name="T18" fmla="*/ 13 w 38"/>
                <a:gd name="T19" fmla="*/ 0 h 23"/>
                <a:gd name="T20" fmla="*/ 12 w 38"/>
                <a:gd name="T21" fmla="*/ 0 h 23"/>
                <a:gd name="T22" fmla="*/ 9 w 38"/>
                <a:gd name="T23" fmla="*/ 1 h 23"/>
                <a:gd name="T24" fmla="*/ 9 w 38"/>
                <a:gd name="T25" fmla="*/ 3 h 23"/>
                <a:gd name="T26" fmla="*/ 5 w 38"/>
                <a:gd name="T27" fmla="*/ 7 h 23"/>
                <a:gd name="T28" fmla="*/ 4 w 38"/>
                <a:gd name="T29" fmla="*/ 7 h 23"/>
                <a:gd name="T30" fmla="*/ 1 w 38"/>
                <a:gd name="T31" fmla="*/ 9 h 23"/>
                <a:gd name="T32" fmla="*/ 0 w 38"/>
                <a:gd name="T33" fmla="*/ 9 h 23"/>
                <a:gd name="T34" fmla="*/ 0 w 38"/>
                <a:gd name="T35" fmla="*/ 13 h 23"/>
                <a:gd name="T36" fmla="*/ 4 w 38"/>
                <a:gd name="T37" fmla="*/ 16 h 23"/>
                <a:gd name="T38" fmla="*/ 8 w 38"/>
                <a:gd name="T39" fmla="*/ 16 h 23"/>
                <a:gd name="T40" fmla="*/ 12 w 38"/>
                <a:gd name="T41" fmla="*/ 16 h 23"/>
                <a:gd name="T42" fmla="*/ 18 w 38"/>
                <a:gd name="T43" fmla="*/ 20 h 23"/>
                <a:gd name="T44" fmla="*/ 22 w 38"/>
                <a:gd name="T45" fmla="*/ 20 h 23"/>
                <a:gd name="T46" fmla="*/ 25 w 38"/>
                <a:gd name="T47" fmla="*/ 20 h 23"/>
                <a:gd name="T48" fmla="*/ 26 w 38"/>
                <a:gd name="T49" fmla="*/ 23 h 23"/>
                <a:gd name="T50" fmla="*/ 30 w 38"/>
                <a:gd name="T51" fmla="*/ 23 h 23"/>
                <a:gd name="T52" fmla="*/ 32 w 38"/>
                <a:gd name="T53" fmla="*/ 23 h 23"/>
                <a:gd name="T54" fmla="*/ 34 w 38"/>
                <a:gd name="T55" fmla="*/ 23 h 23"/>
                <a:gd name="T56" fmla="*/ 36 w 38"/>
                <a:gd name="T57" fmla="*/ 20 h 23"/>
                <a:gd name="T58" fmla="*/ 36 w 38"/>
                <a:gd name="T59" fmla="*/ 19 h 23"/>
                <a:gd name="T60" fmla="*/ 36 w 38"/>
                <a:gd name="T61" fmla="*/ 16 h 23"/>
                <a:gd name="T62" fmla="*/ 36 w 38"/>
                <a:gd name="T63" fmla="*/ 16 h 23"/>
                <a:gd name="T64" fmla="*/ 38 w 38"/>
                <a:gd name="T65" fmla="*/ 15 h 23"/>
                <a:gd name="T66" fmla="*/ 38 w 38"/>
                <a:gd name="T67" fmla="*/ 11 h 23"/>
                <a:gd name="T68" fmla="*/ 38 w 38"/>
                <a:gd name="T69" fmla="*/ 9 h 23"/>
                <a:gd name="T70" fmla="*/ 38 w 38"/>
                <a:gd name="T71" fmla="*/ 9 h 23"/>
                <a:gd name="T72" fmla="*/ 38 w 38"/>
                <a:gd name="T73" fmla="*/ 9 h 23"/>
                <a:gd name="T74" fmla="*/ 38 w 38"/>
                <a:gd name="T75" fmla="*/ 9 h 23"/>
                <a:gd name="T76" fmla="*/ 38 w 38"/>
                <a:gd name="T77" fmla="*/ 9 h 23"/>
                <a:gd name="T78" fmla="*/ 38 w 38"/>
                <a:gd name="T79" fmla="*/ 9 h 23"/>
                <a:gd name="T80" fmla="*/ 38 w 38"/>
                <a:gd name="T81"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 h="23">
                  <a:moveTo>
                    <a:pt x="38" y="9"/>
                  </a:moveTo>
                  <a:lnTo>
                    <a:pt x="36" y="9"/>
                  </a:lnTo>
                  <a:lnTo>
                    <a:pt x="34" y="9"/>
                  </a:lnTo>
                  <a:lnTo>
                    <a:pt x="32" y="9"/>
                  </a:lnTo>
                  <a:lnTo>
                    <a:pt x="32" y="7"/>
                  </a:lnTo>
                  <a:lnTo>
                    <a:pt x="26" y="9"/>
                  </a:lnTo>
                  <a:lnTo>
                    <a:pt x="25" y="7"/>
                  </a:lnTo>
                  <a:lnTo>
                    <a:pt x="22" y="4"/>
                  </a:lnTo>
                  <a:lnTo>
                    <a:pt x="21" y="3"/>
                  </a:lnTo>
                  <a:lnTo>
                    <a:pt x="13" y="0"/>
                  </a:lnTo>
                  <a:lnTo>
                    <a:pt x="12" y="0"/>
                  </a:lnTo>
                  <a:lnTo>
                    <a:pt x="9" y="1"/>
                  </a:lnTo>
                  <a:lnTo>
                    <a:pt x="9" y="3"/>
                  </a:lnTo>
                  <a:lnTo>
                    <a:pt x="5" y="7"/>
                  </a:lnTo>
                  <a:lnTo>
                    <a:pt x="4" y="7"/>
                  </a:lnTo>
                  <a:lnTo>
                    <a:pt x="1" y="9"/>
                  </a:lnTo>
                  <a:lnTo>
                    <a:pt x="0" y="9"/>
                  </a:lnTo>
                  <a:lnTo>
                    <a:pt x="0" y="13"/>
                  </a:lnTo>
                  <a:lnTo>
                    <a:pt x="4" y="16"/>
                  </a:lnTo>
                  <a:lnTo>
                    <a:pt x="8" y="16"/>
                  </a:lnTo>
                  <a:lnTo>
                    <a:pt x="12" y="16"/>
                  </a:lnTo>
                  <a:lnTo>
                    <a:pt x="18" y="20"/>
                  </a:lnTo>
                  <a:lnTo>
                    <a:pt x="22" y="20"/>
                  </a:lnTo>
                  <a:lnTo>
                    <a:pt x="25" y="20"/>
                  </a:lnTo>
                  <a:lnTo>
                    <a:pt x="26" y="23"/>
                  </a:lnTo>
                  <a:lnTo>
                    <a:pt x="30" y="23"/>
                  </a:lnTo>
                  <a:lnTo>
                    <a:pt x="32" y="23"/>
                  </a:lnTo>
                  <a:lnTo>
                    <a:pt x="34" y="23"/>
                  </a:lnTo>
                  <a:lnTo>
                    <a:pt x="36" y="20"/>
                  </a:lnTo>
                  <a:lnTo>
                    <a:pt x="36" y="19"/>
                  </a:lnTo>
                  <a:lnTo>
                    <a:pt x="36" y="16"/>
                  </a:lnTo>
                  <a:lnTo>
                    <a:pt x="36" y="16"/>
                  </a:lnTo>
                  <a:lnTo>
                    <a:pt x="38" y="15"/>
                  </a:lnTo>
                  <a:lnTo>
                    <a:pt x="38" y="11"/>
                  </a:lnTo>
                  <a:lnTo>
                    <a:pt x="38" y="9"/>
                  </a:lnTo>
                  <a:lnTo>
                    <a:pt x="38" y="9"/>
                  </a:lnTo>
                  <a:lnTo>
                    <a:pt x="38" y="9"/>
                  </a:lnTo>
                  <a:lnTo>
                    <a:pt x="38" y="9"/>
                  </a:lnTo>
                  <a:lnTo>
                    <a:pt x="38" y="9"/>
                  </a:lnTo>
                  <a:lnTo>
                    <a:pt x="38" y="9"/>
                  </a:lnTo>
                  <a:lnTo>
                    <a:pt x="38" y="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31" name="Freeform 14"/>
            <p:cNvSpPr>
              <a:spLocks noEditPoints="1"/>
            </p:cNvSpPr>
            <p:nvPr/>
          </p:nvSpPr>
          <p:spPr bwMode="auto">
            <a:xfrm>
              <a:off x="1490663" y="3355975"/>
              <a:ext cx="179387" cy="157163"/>
            </a:xfrm>
            <a:custGeom>
              <a:avLst/>
              <a:gdLst>
                <a:gd name="T0" fmla="*/ 48 w 100"/>
                <a:gd name="T1" fmla="*/ 3 h 64"/>
                <a:gd name="T2" fmla="*/ 49 w 100"/>
                <a:gd name="T3" fmla="*/ 0 h 64"/>
                <a:gd name="T4" fmla="*/ 49 w 100"/>
                <a:gd name="T5" fmla="*/ 0 h 64"/>
                <a:gd name="T6" fmla="*/ 49 w 100"/>
                <a:gd name="T7" fmla="*/ 0 h 64"/>
                <a:gd name="T8" fmla="*/ 49 w 100"/>
                <a:gd name="T9" fmla="*/ 0 h 64"/>
                <a:gd name="T10" fmla="*/ 97 w 100"/>
                <a:gd name="T11" fmla="*/ 24 h 64"/>
                <a:gd name="T12" fmla="*/ 96 w 100"/>
                <a:gd name="T13" fmla="*/ 24 h 64"/>
                <a:gd name="T14" fmla="*/ 93 w 100"/>
                <a:gd name="T15" fmla="*/ 21 h 64"/>
                <a:gd name="T16" fmla="*/ 89 w 100"/>
                <a:gd name="T17" fmla="*/ 20 h 64"/>
                <a:gd name="T18" fmla="*/ 88 w 100"/>
                <a:gd name="T19" fmla="*/ 21 h 64"/>
                <a:gd name="T20" fmla="*/ 84 w 100"/>
                <a:gd name="T21" fmla="*/ 16 h 64"/>
                <a:gd name="T22" fmla="*/ 92 w 100"/>
                <a:gd name="T23" fmla="*/ 20 h 64"/>
                <a:gd name="T24" fmla="*/ 84 w 100"/>
                <a:gd name="T25" fmla="*/ 12 h 64"/>
                <a:gd name="T26" fmla="*/ 76 w 100"/>
                <a:gd name="T27" fmla="*/ 11 h 64"/>
                <a:gd name="T28" fmla="*/ 73 w 100"/>
                <a:gd name="T29" fmla="*/ 11 h 64"/>
                <a:gd name="T30" fmla="*/ 61 w 100"/>
                <a:gd name="T31" fmla="*/ 8 h 64"/>
                <a:gd name="T32" fmla="*/ 57 w 100"/>
                <a:gd name="T33" fmla="*/ 11 h 64"/>
                <a:gd name="T34" fmla="*/ 48 w 100"/>
                <a:gd name="T35" fmla="*/ 12 h 64"/>
                <a:gd name="T36" fmla="*/ 36 w 100"/>
                <a:gd name="T37" fmla="*/ 12 h 64"/>
                <a:gd name="T38" fmla="*/ 29 w 100"/>
                <a:gd name="T39" fmla="*/ 11 h 64"/>
                <a:gd name="T40" fmla="*/ 23 w 100"/>
                <a:gd name="T41" fmla="*/ 12 h 64"/>
                <a:gd name="T42" fmla="*/ 19 w 100"/>
                <a:gd name="T43" fmla="*/ 13 h 64"/>
                <a:gd name="T44" fmla="*/ 12 w 100"/>
                <a:gd name="T45" fmla="*/ 21 h 64"/>
                <a:gd name="T46" fmla="*/ 4 w 100"/>
                <a:gd name="T47" fmla="*/ 25 h 64"/>
                <a:gd name="T48" fmla="*/ 4 w 100"/>
                <a:gd name="T49" fmla="*/ 31 h 64"/>
                <a:gd name="T50" fmla="*/ 0 w 100"/>
                <a:gd name="T51" fmla="*/ 37 h 64"/>
                <a:gd name="T52" fmla="*/ 9 w 100"/>
                <a:gd name="T53" fmla="*/ 41 h 64"/>
                <a:gd name="T54" fmla="*/ 13 w 100"/>
                <a:gd name="T55" fmla="*/ 46 h 64"/>
                <a:gd name="T56" fmla="*/ 19 w 100"/>
                <a:gd name="T57" fmla="*/ 46 h 64"/>
                <a:gd name="T58" fmla="*/ 23 w 100"/>
                <a:gd name="T59" fmla="*/ 46 h 64"/>
                <a:gd name="T60" fmla="*/ 25 w 100"/>
                <a:gd name="T61" fmla="*/ 48 h 64"/>
                <a:gd name="T62" fmla="*/ 25 w 100"/>
                <a:gd name="T63" fmla="*/ 53 h 64"/>
                <a:gd name="T64" fmla="*/ 29 w 100"/>
                <a:gd name="T65" fmla="*/ 56 h 64"/>
                <a:gd name="T66" fmla="*/ 29 w 100"/>
                <a:gd name="T67" fmla="*/ 60 h 64"/>
                <a:gd name="T68" fmla="*/ 31 w 100"/>
                <a:gd name="T69" fmla="*/ 64 h 64"/>
                <a:gd name="T70" fmla="*/ 36 w 100"/>
                <a:gd name="T71" fmla="*/ 60 h 64"/>
                <a:gd name="T72" fmla="*/ 39 w 100"/>
                <a:gd name="T73" fmla="*/ 57 h 64"/>
                <a:gd name="T74" fmla="*/ 40 w 100"/>
                <a:gd name="T75" fmla="*/ 52 h 64"/>
                <a:gd name="T76" fmla="*/ 43 w 100"/>
                <a:gd name="T77" fmla="*/ 48 h 64"/>
                <a:gd name="T78" fmla="*/ 48 w 100"/>
                <a:gd name="T79" fmla="*/ 48 h 64"/>
                <a:gd name="T80" fmla="*/ 52 w 100"/>
                <a:gd name="T81" fmla="*/ 44 h 64"/>
                <a:gd name="T82" fmla="*/ 57 w 100"/>
                <a:gd name="T83" fmla="*/ 44 h 64"/>
                <a:gd name="T84" fmla="*/ 65 w 100"/>
                <a:gd name="T85" fmla="*/ 38 h 64"/>
                <a:gd name="T86" fmla="*/ 66 w 100"/>
                <a:gd name="T87" fmla="*/ 34 h 64"/>
                <a:gd name="T88" fmla="*/ 70 w 100"/>
                <a:gd name="T89" fmla="*/ 29 h 64"/>
                <a:gd name="T90" fmla="*/ 74 w 100"/>
                <a:gd name="T91" fmla="*/ 29 h 64"/>
                <a:gd name="T92" fmla="*/ 78 w 100"/>
                <a:gd name="T93" fmla="*/ 33 h 64"/>
                <a:gd name="T94" fmla="*/ 92 w 100"/>
                <a:gd name="T95" fmla="*/ 29 h 64"/>
                <a:gd name="T96" fmla="*/ 97 w 100"/>
                <a:gd name="T97" fmla="*/ 27 h 64"/>
                <a:gd name="T98" fmla="*/ 97 w 100"/>
                <a:gd name="T99" fmla="*/ 25 h 64"/>
                <a:gd name="T100" fmla="*/ 97 w 100"/>
                <a:gd name="T101" fmla="*/ 25 h 64"/>
                <a:gd name="T102" fmla="*/ 97 w 100"/>
                <a:gd name="T103" fmla="*/ 25 h 64"/>
                <a:gd name="T104" fmla="*/ 97 w 100"/>
                <a:gd name="T105" fmla="*/ 2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0" h="64">
                  <a:moveTo>
                    <a:pt x="49" y="0"/>
                  </a:moveTo>
                  <a:lnTo>
                    <a:pt x="48" y="3"/>
                  </a:lnTo>
                  <a:lnTo>
                    <a:pt x="53" y="0"/>
                  </a:lnTo>
                  <a:lnTo>
                    <a:pt x="49" y="0"/>
                  </a:lnTo>
                  <a:lnTo>
                    <a:pt x="49" y="0"/>
                  </a:lnTo>
                  <a:lnTo>
                    <a:pt x="49" y="0"/>
                  </a:lnTo>
                  <a:lnTo>
                    <a:pt x="49" y="0"/>
                  </a:lnTo>
                  <a:lnTo>
                    <a:pt x="49" y="0"/>
                  </a:lnTo>
                  <a:lnTo>
                    <a:pt x="49" y="0"/>
                  </a:lnTo>
                  <a:lnTo>
                    <a:pt x="49" y="0"/>
                  </a:lnTo>
                  <a:close/>
                  <a:moveTo>
                    <a:pt x="97" y="25"/>
                  </a:moveTo>
                  <a:lnTo>
                    <a:pt x="97" y="24"/>
                  </a:lnTo>
                  <a:lnTo>
                    <a:pt x="96" y="21"/>
                  </a:lnTo>
                  <a:lnTo>
                    <a:pt x="96" y="24"/>
                  </a:lnTo>
                  <a:lnTo>
                    <a:pt x="93" y="24"/>
                  </a:lnTo>
                  <a:lnTo>
                    <a:pt x="93" y="21"/>
                  </a:lnTo>
                  <a:lnTo>
                    <a:pt x="92" y="21"/>
                  </a:lnTo>
                  <a:lnTo>
                    <a:pt x="89" y="20"/>
                  </a:lnTo>
                  <a:lnTo>
                    <a:pt x="88" y="20"/>
                  </a:lnTo>
                  <a:lnTo>
                    <a:pt x="88" y="21"/>
                  </a:lnTo>
                  <a:lnTo>
                    <a:pt x="86" y="20"/>
                  </a:lnTo>
                  <a:lnTo>
                    <a:pt x="84" y="16"/>
                  </a:lnTo>
                  <a:lnTo>
                    <a:pt x="88" y="17"/>
                  </a:lnTo>
                  <a:lnTo>
                    <a:pt x="92" y="20"/>
                  </a:lnTo>
                  <a:lnTo>
                    <a:pt x="88" y="16"/>
                  </a:lnTo>
                  <a:lnTo>
                    <a:pt x="84" y="12"/>
                  </a:lnTo>
                  <a:lnTo>
                    <a:pt x="80" y="12"/>
                  </a:lnTo>
                  <a:lnTo>
                    <a:pt x="76" y="11"/>
                  </a:lnTo>
                  <a:lnTo>
                    <a:pt x="74" y="8"/>
                  </a:lnTo>
                  <a:lnTo>
                    <a:pt x="73" y="11"/>
                  </a:lnTo>
                  <a:lnTo>
                    <a:pt x="66" y="11"/>
                  </a:lnTo>
                  <a:lnTo>
                    <a:pt x="61" y="8"/>
                  </a:lnTo>
                  <a:lnTo>
                    <a:pt x="57" y="8"/>
                  </a:lnTo>
                  <a:lnTo>
                    <a:pt x="57" y="11"/>
                  </a:lnTo>
                  <a:lnTo>
                    <a:pt x="52" y="12"/>
                  </a:lnTo>
                  <a:lnTo>
                    <a:pt x="48" y="12"/>
                  </a:lnTo>
                  <a:lnTo>
                    <a:pt x="43" y="12"/>
                  </a:lnTo>
                  <a:lnTo>
                    <a:pt x="36" y="12"/>
                  </a:lnTo>
                  <a:lnTo>
                    <a:pt x="31" y="11"/>
                  </a:lnTo>
                  <a:lnTo>
                    <a:pt x="29" y="11"/>
                  </a:lnTo>
                  <a:lnTo>
                    <a:pt x="27" y="11"/>
                  </a:lnTo>
                  <a:lnTo>
                    <a:pt x="23" y="12"/>
                  </a:lnTo>
                  <a:lnTo>
                    <a:pt x="21" y="13"/>
                  </a:lnTo>
                  <a:lnTo>
                    <a:pt x="19" y="13"/>
                  </a:lnTo>
                  <a:lnTo>
                    <a:pt x="15" y="16"/>
                  </a:lnTo>
                  <a:lnTo>
                    <a:pt x="12" y="21"/>
                  </a:lnTo>
                  <a:lnTo>
                    <a:pt x="5" y="24"/>
                  </a:lnTo>
                  <a:lnTo>
                    <a:pt x="4" y="25"/>
                  </a:lnTo>
                  <a:lnTo>
                    <a:pt x="4" y="29"/>
                  </a:lnTo>
                  <a:lnTo>
                    <a:pt x="4" y="31"/>
                  </a:lnTo>
                  <a:lnTo>
                    <a:pt x="1" y="33"/>
                  </a:lnTo>
                  <a:lnTo>
                    <a:pt x="0" y="37"/>
                  </a:lnTo>
                  <a:lnTo>
                    <a:pt x="8" y="40"/>
                  </a:lnTo>
                  <a:lnTo>
                    <a:pt x="9" y="41"/>
                  </a:lnTo>
                  <a:lnTo>
                    <a:pt x="12" y="44"/>
                  </a:lnTo>
                  <a:lnTo>
                    <a:pt x="13" y="46"/>
                  </a:lnTo>
                  <a:lnTo>
                    <a:pt x="19" y="44"/>
                  </a:lnTo>
                  <a:lnTo>
                    <a:pt x="19" y="46"/>
                  </a:lnTo>
                  <a:lnTo>
                    <a:pt x="21" y="46"/>
                  </a:lnTo>
                  <a:lnTo>
                    <a:pt x="23" y="46"/>
                  </a:lnTo>
                  <a:lnTo>
                    <a:pt x="25" y="46"/>
                  </a:lnTo>
                  <a:lnTo>
                    <a:pt x="25" y="48"/>
                  </a:lnTo>
                  <a:lnTo>
                    <a:pt x="25" y="52"/>
                  </a:lnTo>
                  <a:lnTo>
                    <a:pt x="25" y="53"/>
                  </a:lnTo>
                  <a:lnTo>
                    <a:pt x="27" y="56"/>
                  </a:lnTo>
                  <a:lnTo>
                    <a:pt x="29" y="56"/>
                  </a:lnTo>
                  <a:lnTo>
                    <a:pt x="29" y="57"/>
                  </a:lnTo>
                  <a:lnTo>
                    <a:pt x="29" y="60"/>
                  </a:lnTo>
                  <a:lnTo>
                    <a:pt x="31" y="61"/>
                  </a:lnTo>
                  <a:lnTo>
                    <a:pt x="31" y="64"/>
                  </a:lnTo>
                  <a:lnTo>
                    <a:pt x="35" y="61"/>
                  </a:lnTo>
                  <a:lnTo>
                    <a:pt x="36" y="60"/>
                  </a:lnTo>
                  <a:lnTo>
                    <a:pt x="36" y="57"/>
                  </a:lnTo>
                  <a:lnTo>
                    <a:pt x="39" y="57"/>
                  </a:lnTo>
                  <a:lnTo>
                    <a:pt x="40" y="56"/>
                  </a:lnTo>
                  <a:lnTo>
                    <a:pt x="40" y="52"/>
                  </a:lnTo>
                  <a:lnTo>
                    <a:pt x="40" y="48"/>
                  </a:lnTo>
                  <a:lnTo>
                    <a:pt x="43" y="48"/>
                  </a:lnTo>
                  <a:lnTo>
                    <a:pt x="45" y="48"/>
                  </a:lnTo>
                  <a:lnTo>
                    <a:pt x="48" y="48"/>
                  </a:lnTo>
                  <a:lnTo>
                    <a:pt x="48" y="46"/>
                  </a:lnTo>
                  <a:lnTo>
                    <a:pt x="52" y="44"/>
                  </a:lnTo>
                  <a:lnTo>
                    <a:pt x="57" y="48"/>
                  </a:lnTo>
                  <a:lnTo>
                    <a:pt x="57" y="44"/>
                  </a:lnTo>
                  <a:lnTo>
                    <a:pt x="58" y="42"/>
                  </a:lnTo>
                  <a:lnTo>
                    <a:pt x="65" y="38"/>
                  </a:lnTo>
                  <a:lnTo>
                    <a:pt x="66" y="38"/>
                  </a:lnTo>
                  <a:lnTo>
                    <a:pt x="66" y="34"/>
                  </a:lnTo>
                  <a:lnTo>
                    <a:pt x="69" y="33"/>
                  </a:lnTo>
                  <a:lnTo>
                    <a:pt x="70" y="29"/>
                  </a:lnTo>
                  <a:lnTo>
                    <a:pt x="73" y="29"/>
                  </a:lnTo>
                  <a:lnTo>
                    <a:pt x="74" y="29"/>
                  </a:lnTo>
                  <a:lnTo>
                    <a:pt x="76" y="31"/>
                  </a:lnTo>
                  <a:lnTo>
                    <a:pt x="78" y="33"/>
                  </a:lnTo>
                  <a:lnTo>
                    <a:pt x="82" y="31"/>
                  </a:lnTo>
                  <a:lnTo>
                    <a:pt x="92" y="29"/>
                  </a:lnTo>
                  <a:lnTo>
                    <a:pt x="96" y="27"/>
                  </a:lnTo>
                  <a:lnTo>
                    <a:pt x="97" y="27"/>
                  </a:lnTo>
                  <a:lnTo>
                    <a:pt x="100" y="27"/>
                  </a:lnTo>
                  <a:lnTo>
                    <a:pt x="97" y="25"/>
                  </a:lnTo>
                  <a:lnTo>
                    <a:pt x="97" y="25"/>
                  </a:lnTo>
                  <a:lnTo>
                    <a:pt x="97" y="25"/>
                  </a:lnTo>
                  <a:lnTo>
                    <a:pt x="97" y="25"/>
                  </a:lnTo>
                  <a:lnTo>
                    <a:pt x="97" y="25"/>
                  </a:lnTo>
                  <a:lnTo>
                    <a:pt x="97" y="25"/>
                  </a:lnTo>
                  <a:lnTo>
                    <a:pt x="97" y="2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32" name="Freeform 15"/>
            <p:cNvSpPr>
              <a:spLocks/>
            </p:cNvSpPr>
            <p:nvPr/>
          </p:nvSpPr>
          <p:spPr bwMode="auto">
            <a:xfrm>
              <a:off x="1535113" y="3422650"/>
              <a:ext cx="134937" cy="188913"/>
            </a:xfrm>
            <a:custGeom>
              <a:avLst/>
              <a:gdLst>
                <a:gd name="T0" fmla="*/ 31 w 75"/>
                <a:gd name="T1" fmla="*/ 69 h 77"/>
                <a:gd name="T2" fmla="*/ 24 w 75"/>
                <a:gd name="T3" fmla="*/ 59 h 77"/>
                <a:gd name="T4" fmla="*/ 27 w 75"/>
                <a:gd name="T5" fmla="*/ 54 h 77"/>
                <a:gd name="T6" fmla="*/ 28 w 75"/>
                <a:gd name="T7" fmla="*/ 51 h 77"/>
                <a:gd name="T8" fmla="*/ 36 w 75"/>
                <a:gd name="T9" fmla="*/ 59 h 77"/>
                <a:gd name="T10" fmla="*/ 41 w 75"/>
                <a:gd name="T11" fmla="*/ 69 h 77"/>
                <a:gd name="T12" fmla="*/ 37 w 75"/>
                <a:gd name="T13" fmla="*/ 70 h 77"/>
                <a:gd name="T14" fmla="*/ 36 w 75"/>
                <a:gd name="T15" fmla="*/ 70 h 77"/>
                <a:gd name="T16" fmla="*/ 44 w 75"/>
                <a:gd name="T17" fmla="*/ 70 h 77"/>
                <a:gd name="T18" fmla="*/ 48 w 75"/>
                <a:gd name="T19" fmla="*/ 73 h 77"/>
                <a:gd name="T20" fmla="*/ 49 w 75"/>
                <a:gd name="T21" fmla="*/ 74 h 77"/>
                <a:gd name="T22" fmla="*/ 53 w 75"/>
                <a:gd name="T23" fmla="*/ 77 h 77"/>
                <a:gd name="T24" fmla="*/ 57 w 75"/>
                <a:gd name="T25" fmla="*/ 77 h 77"/>
                <a:gd name="T26" fmla="*/ 59 w 75"/>
                <a:gd name="T27" fmla="*/ 74 h 77"/>
                <a:gd name="T28" fmla="*/ 57 w 75"/>
                <a:gd name="T29" fmla="*/ 69 h 77"/>
                <a:gd name="T30" fmla="*/ 59 w 75"/>
                <a:gd name="T31" fmla="*/ 61 h 77"/>
                <a:gd name="T32" fmla="*/ 61 w 75"/>
                <a:gd name="T33" fmla="*/ 57 h 77"/>
                <a:gd name="T34" fmla="*/ 61 w 75"/>
                <a:gd name="T35" fmla="*/ 51 h 77"/>
                <a:gd name="T36" fmla="*/ 61 w 75"/>
                <a:gd name="T37" fmla="*/ 46 h 77"/>
                <a:gd name="T38" fmla="*/ 63 w 75"/>
                <a:gd name="T39" fmla="*/ 42 h 77"/>
                <a:gd name="T40" fmla="*/ 67 w 75"/>
                <a:gd name="T41" fmla="*/ 30 h 77"/>
                <a:gd name="T42" fmla="*/ 71 w 75"/>
                <a:gd name="T43" fmla="*/ 17 h 77"/>
                <a:gd name="T44" fmla="*/ 72 w 75"/>
                <a:gd name="T45" fmla="*/ 10 h 77"/>
                <a:gd name="T46" fmla="*/ 71 w 75"/>
                <a:gd name="T47" fmla="*/ 4 h 77"/>
                <a:gd name="T48" fmla="*/ 72 w 75"/>
                <a:gd name="T49" fmla="*/ 2 h 77"/>
                <a:gd name="T50" fmla="*/ 75 w 75"/>
                <a:gd name="T51" fmla="*/ 0 h 77"/>
                <a:gd name="T52" fmla="*/ 71 w 75"/>
                <a:gd name="T53" fmla="*/ 0 h 77"/>
                <a:gd name="T54" fmla="*/ 57 w 75"/>
                <a:gd name="T55" fmla="*/ 4 h 77"/>
                <a:gd name="T56" fmla="*/ 51 w 75"/>
                <a:gd name="T57" fmla="*/ 4 h 77"/>
                <a:gd name="T58" fmla="*/ 48 w 75"/>
                <a:gd name="T59" fmla="*/ 2 h 77"/>
                <a:gd name="T60" fmla="*/ 44 w 75"/>
                <a:gd name="T61" fmla="*/ 6 h 77"/>
                <a:gd name="T62" fmla="*/ 41 w 75"/>
                <a:gd name="T63" fmla="*/ 11 h 77"/>
                <a:gd name="T64" fmla="*/ 33 w 75"/>
                <a:gd name="T65" fmla="*/ 15 h 77"/>
                <a:gd name="T66" fmla="*/ 32 w 75"/>
                <a:gd name="T67" fmla="*/ 21 h 77"/>
                <a:gd name="T68" fmla="*/ 23 w 75"/>
                <a:gd name="T69" fmla="*/ 19 h 77"/>
                <a:gd name="T70" fmla="*/ 20 w 75"/>
                <a:gd name="T71" fmla="*/ 21 h 77"/>
                <a:gd name="T72" fmla="*/ 15 w 75"/>
                <a:gd name="T73" fmla="*/ 21 h 77"/>
                <a:gd name="T74" fmla="*/ 15 w 75"/>
                <a:gd name="T75" fmla="*/ 29 h 77"/>
                <a:gd name="T76" fmla="*/ 11 w 75"/>
                <a:gd name="T77" fmla="*/ 30 h 77"/>
                <a:gd name="T78" fmla="*/ 10 w 75"/>
                <a:gd name="T79" fmla="*/ 34 h 77"/>
                <a:gd name="T80" fmla="*/ 4 w 75"/>
                <a:gd name="T81" fmla="*/ 37 h 77"/>
                <a:gd name="T82" fmla="*/ 0 w 75"/>
                <a:gd name="T83" fmla="*/ 38 h 77"/>
                <a:gd name="T84" fmla="*/ 7 w 75"/>
                <a:gd name="T85" fmla="*/ 46 h 77"/>
                <a:gd name="T86" fmla="*/ 19 w 75"/>
                <a:gd name="T87" fmla="*/ 61 h 77"/>
                <a:gd name="T88" fmla="*/ 27 w 75"/>
                <a:gd name="T89" fmla="*/ 69 h 77"/>
                <a:gd name="T90" fmla="*/ 28 w 75"/>
                <a:gd name="T91" fmla="*/ 70 h 77"/>
                <a:gd name="T92" fmla="*/ 28 w 75"/>
                <a:gd name="T93" fmla="*/ 69 h 77"/>
                <a:gd name="T94" fmla="*/ 28 w 75"/>
                <a:gd name="T95" fmla="*/ 69 h 77"/>
                <a:gd name="T96" fmla="*/ 28 w 75"/>
                <a:gd name="T97" fmla="*/ 6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77">
                  <a:moveTo>
                    <a:pt x="28" y="69"/>
                  </a:moveTo>
                  <a:lnTo>
                    <a:pt x="31" y="69"/>
                  </a:lnTo>
                  <a:lnTo>
                    <a:pt x="27" y="63"/>
                  </a:lnTo>
                  <a:lnTo>
                    <a:pt x="24" y="59"/>
                  </a:lnTo>
                  <a:lnTo>
                    <a:pt x="24" y="55"/>
                  </a:lnTo>
                  <a:lnTo>
                    <a:pt x="27" y="54"/>
                  </a:lnTo>
                  <a:lnTo>
                    <a:pt x="27" y="51"/>
                  </a:lnTo>
                  <a:lnTo>
                    <a:pt x="28" y="51"/>
                  </a:lnTo>
                  <a:lnTo>
                    <a:pt x="32" y="54"/>
                  </a:lnTo>
                  <a:lnTo>
                    <a:pt x="36" y="59"/>
                  </a:lnTo>
                  <a:lnTo>
                    <a:pt x="41" y="67"/>
                  </a:lnTo>
                  <a:lnTo>
                    <a:pt x="41" y="69"/>
                  </a:lnTo>
                  <a:lnTo>
                    <a:pt x="41" y="70"/>
                  </a:lnTo>
                  <a:lnTo>
                    <a:pt x="37" y="70"/>
                  </a:lnTo>
                  <a:lnTo>
                    <a:pt x="31" y="69"/>
                  </a:lnTo>
                  <a:lnTo>
                    <a:pt x="36" y="70"/>
                  </a:lnTo>
                  <a:lnTo>
                    <a:pt x="40" y="73"/>
                  </a:lnTo>
                  <a:lnTo>
                    <a:pt x="44" y="70"/>
                  </a:lnTo>
                  <a:lnTo>
                    <a:pt x="45" y="70"/>
                  </a:lnTo>
                  <a:lnTo>
                    <a:pt x="48" y="73"/>
                  </a:lnTo>
                  <a:lnTo>
                    <a:pt x="49" y="73"/>
                  </a:lnTo>
                  <a:lnTo>
                    <a:pt x="49" y="74"/>
                  </a:lnTo>
                  <a:lnTo>
                    <a:pt x="51" y="77"/>
                  </a:lnTo>
                  <a:lnTo>
                    <a:pt x="53" y="77"/>
                  </a:lnTo>
                  <a:lnTo>
                    <a:pt x="55" y="77"/>
                  </a:lnTo>
                  <a:lnTo>
                    <a:pt x="57" y="77"/>
                  </a:lnTo>
                  <a:lnTo>
                    <a:pt x="59" y="77"/>
                  </a:lnTo>
                  <a:lnTo>
                    <a:pt x="59" y="74"/>
                  </a:lnTo>
                  <a:lnTo>
                    <a:pt x="59" y="73"/>
                  </a:lnTo>
                  <a:lnTo>
                    <a:pt x="57" y="69"/>
                  </a:lnTo>
                  <a:lnTo>
                    <a:pt x="57" y="67"/>
                  </a:lnTo>
                  <a:lnTo>
                    <a:pt x="59" y="61"/>
                  </a:lnTo>
                  <a:lnTo>
                    <a:pt x="61" y="59"/>
                  </a:lnTo>
                  <a:lnTo>
                    <a:pt x="61" y="57"/>
                  </a:lnTo>
                  <a:lnTo>
                    <a:pt x="59" y="57"/>
                  </a:lnTo>
                  <a:lnTo>
                    <a:pt x="61" y="51"/>
                  </a:lnTo>
                  <a:lnTo>
                    <a:pt x="61" y="50"/>
                  </a:lnTo>
                  <a:lnTo>
                    <a:pt x="61" y="46"/>
                  </a:lnTo>
                  <a:lnTo>
                    <a:pt x="61" y="43"/>
                  </a:lnTo>
                  <a:lnTo>
                    <a:pt x="63" y="42"/>
                  </a:lnTo>
                  <a:lnTo>
                    <a:pt x="64" y="38"/>
                  </a:lnTo>
                  <a:lnTo>
                    <a:pt x="67" y="30"/>
                  </a:lnTo>
                  <a:lnTo>
                    <a:pt x="67" y="23"/>
                  </a:lnTo>
                  <a:lnTo>
                    <a:pt x="71" y="17"/>
                  </a:lnTo>
                  <a:lnTo>
                    <a:pt x="72" y="13"/>
                  </a:lnTo>
                  <a:lnTo>
                    <a:pt x="72" y="10"/>
                  </a:lnTo>
                  <a:lnTo>
                    <a:pt x="72" y="7"/>
                  </a:lnTo>
                  <a:lnTo>
                    <a:pt x="71" y="4"/>
                  </a:lnTo>
                  <a:lnTo>
                    <a:pt x="71" y="2"/>
                  </a:lnTo>
                  <a:lnTo>
                    <a:pt x="72" y="2"/>
                  </a:lnTo>
                  <a:lnTo>
                    <a:pt x="75" y="2"/>
                  </a:lnTo>
                  <a:lnTo>
                    <a:pt x="75" y="0"/>
                  </a:lnTo>
                  <a:lnTo>
                    <a:pt x="72" y="0"/>
                  </a:lnTo>
                  <a:lnTo>
                    <a:pt x="71" y="0"/>
                  </a:lnTo>
                  <a:lnTo>
                    <a:pt x="67" y="2"/>
                  </a:lnTo>
                  <a:lnTo>
                    <a:pt x="57" y="4"/>
                  </a:lnTo>
                  <a:lnTo>
                    <a:pt x="53" y="6"/>
                  </a:lnTo>
                  <a:lnTo>
                    <a:pt x="51" y="4"/>
                  </a:lnTo>
                  <a:lnTo>
                    <a:pt x="49" y="2"/>
                  </a:lnTo>
                  <a:lnTo>
                    <a:pt x="48" y="2"/>
                  </a:lnTo>
                  <a:lnTo>
                    <a:pt x="45" y="2"/>
                  </a:lnTo>
                  <a:lnTo>
                    <a:pt x="44" y="6"/>
                  </a:lnTo>
                  <a:lnTo>
                    <a:pt x="41" y="7"/>
                  </a:lnTo>
                  <a:lnTo>
                    <a:pt x="41" y="11"/>
                  </a:lnTo>
                  <a:lnTo>
                    <a:pt x="40" y="11"/>
                  </a:lnTo>
                  <a:lnTo>
                    <a:pt x="33" y="15"/>
                  </a:lnTo>
                  <a:lnTo>
                    <a:pt x="32" y="17"/>
                  </a:lnTo>
                  <a:lnTo>
                    <a:pt x="32" y="21"/>
                  </a:lnTo>
                  <a:lnTo>
                    <a:pt x="27" y="17"/>
                  </a:lnTo>
                  <a:lnTo>
                    <a:pt x="23" y="19"/>
                  </a:lnTo>
                  <a:lnTo>
                    <a:pt x="23" y="21"/>
                  </a:lnTo>
                  <a:lnTo>
                    <a:pt x="20" y="21"/>
                  </a:lnTo>
                  <a:lnTo>
                    <a:pt x="18" y="21"/>
                  </a:lnTo>
                  <a:lnTo>
                    <a:pt x="15" y="21"/>
                  </a:lnTo>
                  <a:lnTo>
                    <a:pt x="15" y="25"/>
                  </a:lnTo>
                  <a:lnTo>
                    <a:pt x="15" y="29"/>
                  </a:lnTo>
                  <a:lnTo>
                    <a:pt x="14" y="30"/>
                  </a:lnTo>
                  <a:lnTo>
                    <a:pt x="11" y="30"/>
                  </a:lnTo>
                  <a:lnTo>
                    <a:pt x="11" y="33"/>
                  </a:lnTo>
                  <a:lnTo>
                    <a:pt x="10" y="34"/>
                  </a:lnTo>
                  <a:lnTo>
                    <a:pt x="6" y="37"/>
                  </a:lnTo>
                  <a:lnTo>
                    <a:pt x="4" y="37"/>
                  </a:lnTo>
                  <a:lnTo>
                    <a:pt x="0" y="34"/>
                  </a:lnTo>
                  <a:lnTo>
                    <a:pt x="0" y="38"/>
                  </a:lnTo>
                  <a:lnTo>
                    <a:pt x="2" y="41"/>
                  </a:lnTo>
                  <a:lnTo>
                    <a:pt x="7" y="46"/>
                  </a:lnTo>
                  <a:lnTo>
                    <a:pt x="14" y="54"/>
                  </a:lnTo>
                  <a:lnTo>
                    <a:pt x="19" y="61"/>
                  </a:lnTo>
                  <a:lnTo>
                    <a:pt x="23" y="65"/>
                  </a:lnTo>
                  <a:lnTo>
                    <a:pt x="27" y="69"/>
                  </a:lnTo>
                  <a:lnTo>
                    <a:pt x="27" y="70"/>
                  </a:lnTo>
                  <a:lnTo>
                    <a:pt x="28" y="70"/>
                  </a:lnTo>
                  <a:lnTo>
                    <a:pt x="28" y="69"/>
                  </a:lnTo>
                  <a:lnTo>
                    <a:pt x="28" y="69"/>
                  </a:lnTo>
                  <a:lnTo>
                    <a:pt x="28" y="69"/>
                  </a:lnTo>
                  <a:lnTo>
                    <a:pt x="28" y="69"/>
                  </a:lnTo>
                  <a:lnTo>
                    <a:pt x="28" y="69"/>
                  </a:lnTo>
                  <a:lnTo>
                    <a:pt x="28" y="69"/>
                  </a:lnTo>
                  <a:lnTo>
                    <a:pt x="28" y="6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33" name="Freeform 16"/>
            <p:cNvSpPr>
              <a:spLocks/>
            </p:cNvSpPr>
            <p:nvPr/>
          </p:nvSpPr>
          <p:spPr bwMode="auto">
            <a:xfrm>
              <a:off x="1577975" y="3592513"/>
              <a:ext cx="92075" cy="134937"/>
            </a:xfrm>
            <a:custGeom>
              <a:avLst/>
              <a:gdLst>
                <a:gd name="T0" fmla="*/ 43 w 51"/>
                <a:gd name="T1" fmla="*/ 51 h 55"/>
                <a:gd name="T2" fmla="*/ 47 w 51"/>
                <a:gd name="T3" fmla="*/ 47 h 55"/>
                <a:gd name="T4" fmla="*/ 47 w 51"/>
                <a:gd name="T5" fmla="*/ 42 h 55"/>
                <a:gd name="T6" fmla="*/ 48 w 51"/>
                <a:gd name="T7" fmla="*/ 39 h 55"/>
                <a:gd name="T8" fmla="*/ 47 w 51"/>
                <a:gd name="T9" fmla="*/ 29 h 55"/>
                <a:gd name="T10" fmla="*/ 49 w 51"/>
                <a:gd name="T11" fmla="*/ 29 h 55"/>
                <a:gd name="T12" fmla="*/ 51 w 51"/>
                <a:gd name="T13" fmla="*/ 29 h 55"/>
                <a:gd name="T14" fmla="*/ 47 w 51"/>
                <a:gd name="T15" fmla="*/ 25 h 55"/>
                <a:gd name="T16" fmla="*/ 40 w 51"/>
                <a:gd name="T17" fmla="*/ 18 h 55"/>
                <a:gd name="T18" fmla="*/ 37 w 51"/>
                <a:gd name="T19" fmla="*/ 10 h 55"/>
                <a:gd name="T20" fmla="*/ 35 w 51"/>
                <a:gd name="T21" fmla="*/ 5 h 55"/>
                <a:gd name="T22" fmla="*/ 33 w 51"/>
                <a:gd name="T23" fmla="*/ 8 h 55"/>
                <a:gd name="T24" fmla="*/ 29 w 51"/>
                <a:gd name="T25" fmla="*/ 8 h 55"/>
                <a:gd name="T26" fmla="*/ 25 w 51"/>
                <a:gd name="T27" fmla="*/ 5 h 55"/>
                <a:gd name="T28" fmla="*/ 24 w 51"/>
                <a:gd name="T29" fmla="*/ 4 h 55"/>
                <a:gd name="T30" fmla="*/ 20 w 51"/>
                <a:gd name="T31" fmla="*/ 1 h 55"/>
                <a:gd name="T32" fmla="*/ 12 w 51"/>
                <a:gd name="T33" fmla="*/ 1 h 55"/>
                <a:gd name="T34" fmla="*/ 4 w 51"/>
                <a:gd name="T35" fmla="*/ 0 h 55"/>
                <a:gd name="T36" fmla="*/ 3 w 51"/>
                <a:gd name="T37" fmla="*/ 1 h 55"/>
                <a:gd name="T38" fmla="*/ 0 w 51"/>
                <a:gd name="T39" fmla="*/ 5 h 55"/>
                <a:gd name="T40" fmla="*/ 4 w 51"/>
                <a:gd name="T41" fmla="*/ 9 h 55"/>
                <a:gd name="T42" fmla="*/ 0 w 51"/>
                <a:gd name="T43" fmla="*/ 17 h 55"/>
                <a:gd name="T44" fmla="*/ 3 w 51"/>
                <a:gd name="T45" fmla="*/ 22 h 55"/>
                <a:gd name="T46" fmla="*/ 8 w 51"/>
                <a:gd name="T47" fmla="*/ 26 h 55"/>
                <a:gd name="T48" fmla="*/ 12 w 51"/>
                <a:gd name="T49" fmla="*/ 29 h 55"/>
                <a:gd name="T50" fmla="*/ 13 w 51"/>
                <a:gd name="T51" fmla="*/ 22 h 55"/>
                <a:gd name="T52" fmla="*/ 9 w 51"/>
                <a:gd name="T53" fmla="*/ 18 h 55"/>
                <a:gd name="T54" fmla="*/ 12 w 51"/>
                <a:gd name="T55" fmla="*/ 18 h 55"/>
                <a:gd name="T56" fmla="*/ 17 w 51"/>
                <a:gd name="T57" fmla="*/ 22 h 55"/>
                <a:gd name="T58" fmla="*/ 20 w 51"/>
                <a:gd name="T59" fmla="*/ 29 h 55"/>
                <a:gd name="T60" fmla="*/ 25 w 51"/>
                <a:gd name="T61" fmla="*/ 30 h 55"/>
                <a:gd name="T62" fmla="*/ 33 w 51"/>
                <a:gd name="T63" fmla="*/ 35 h 55"/>
                <a:gd name="T64" fmla="*/ 35 w 51"/>
                <a:gd name="T65" fmla="*/ 42 h 55"/>
                <a:gd name="T66" fmla="*/ 33 w 51"/>
                <a:gd name="T67" fmla="*/ 45 h 55"/>
                <a:gd name="T68" fmla="*/ 39 w 51"/>
                <a:gd name="T69" fmla="*/ 51 h 55"/>
                <a:gd name="T70" fmla="*/ 39 w 51"/>
                <a:gd name="T71" fmla="*/ 47 h 55"/>
                <a:gd name="T72" fmla="*/ 39 w 51"/>
                <a:gd name="T73" fmla="*/ 43 h 55"/>
                <a:gd name="T74" fmla="*/ 43 w 51"/>
                <a:gd name="T75" fmla="*/ 49 h 55"/>
                <a:gd name="T76" fmla="*/ 43 w 51"/>
                <a:gd name="T77" fmla="*/ 53 h 55"/>
                <a:gd name="T78" fmla="*/ 44 w 51"/>
                <a:gd name="T79" fmla="*/ 54 h 55"/>
                <a:gd name="T80" fmla="*/ 44 w 51"/>
                <a:gd name="T81" fmla="*/ 53 h 55"/>
                <a:gd name="T82" fmla="*/ 44 w 51"/>
                <a:gd name="T83" fmla="*/ 53 h 55"/>
                <a:gd name="T84" fmla="*/ 44 w 51"/>
                <a:gd name="T85"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1" h="55">
                  <a:moveTo>
                    <a:pt x="44" y="53"/>
                  </a:moveTo>
                  <a:lnTo>
                    <a:pt x="43" y="51"/>
                  </a:lnTo>
                  <a:lnTo>
                    <a:pt x="44" y="49"/>
                  </a:lnTo>
                  <a:lnTo>
                    <a:pt x="47" y="47"/>
                  </a:lnTo>
                  <a:lnTo>
                    <a:pt x="47" y="43"/>
                  </a:lnTo>
                  <a:lnTo>
                    <a:pt x="47" y="42"/>
                  </a:lnTo>
                  <a:lnTo>
                    <a:pt x="48" y="42"/>
                  </a:lnTo>
                  <a:lnTo>
                    <a:pt x="48" y="39"/>
                  </a:lnTo>
                  <a:lnTo>
                    <a:pt x="44" y="38"/>
                  </a:lnTo>
                  <a:lnTo>
                    <a:pt x="47" y="29"/>
                  </a:lnTo>
                  <a:lnTo>
                    <a:pt x="48" y="29"/>
                  </a:lnTo>
                  <a:lnTo>
                    <a:pt x="49" y="29"/>
                  </a:lnTo>
                  <a:lnTo>
                    <a:pt x="51" y="30"/>
                  </a:lnTo>
                  <a:lnTo>
                    <a:pt x="51" y="29"/>
                  </a:lnTo>
                  <a:lnTo>
                    <a:pt x="51" y="29"/>
                  </a:lnTo>
                  <a:lnTo>
                    <a:pt x="47" y="25"/>
                  </a:lnTo>
                  <a:lnTo>
                    <a:pt x="44" y="21"/>
                  </a:lnTo>
                  <a:lnTo>
                    <a:pt x="40" y="18"/>
                  </a:lnTo>
                  <a:lnTo>
                    <a:pt x="39" y="14"/>
                  </a:lnTo>
                  <a:lnTo>
                    <a:pt x="37" y="10"/>
                  </a:lnTo>
                  <a:lnTo>
                    <a:pt x="37" y="9"/>
                  </a:lnTo>
                  <a:lnTo>
                    <a:pt x="35" y="5"/>
                  </a:lnTo>
                  <a:lnTo>
                    <a:pt x="35" y="8"/>
                  </a:lnTo>
                  <a:lnTo>
                    <a:pt x="33" y="8"/>
                  </a:lnTo>
                  <a:lnTo>
                    <a:pt x="31" y="8"/>
                  </a:lnTo>
                  <a:lnTo>
                    <a:pt x="29" y="8"/>
                  </a:lnTo>
                  <a:lnTo>
                    <a:pt x="27" y="8"/>
                  </a:lnTo>
                  <a:lnTo>
                    <a:pt x="25" y="5"/>
                  </a:lnTo>
                  <a:lnTo>
                    <a:pt x="25" y="4"/>
                  </a:lnTo>
                  <a:lnTo>
                    <a:pt x="24" y="4"/>
                  </a:lnTo>
                  <a:lnTo>
                    <a:pt x="21" y="1"/>
                  </a:lnTo>
                  <a:lnTo>
                    <a:pt x="20" y="1"/>
                  </a:lnTo>
                  <a:lnTo>
                    <a:pt x="16" y="4"/>
                  </a:lnTo>
                  <a:lnTo>
                    <a:pt x="12" y="1"/>
                  </a:lnTo>
                  <a:lnTo>
                    <a:pt x="7" y="0"/>
                  </a:lnTo>
                  <a:lnTo>
                    <a:pt x="4" y="0"/>
                  </a:lnTo>
                  <a:lnTo>
                    <a:pt x="4" y="1"/>
                  </a:lnTo>
                  <a:lnTo>
                    <a:pt x="3" y="1"/>
                  </a:lnTo>
                  <a:lnTo>
                    <a:pt x="0" y="4"/>
                  </a:lnTo>
                  <a:lnTo>
                    <a:pt x="0" y="5"/>
                  </a:lnTo>
                  <a:lnTo>
                    <a:pt x="3" y="5"/>
                  </a:lnTo>
                  <a:lnTo>
                    <a:pt x="4" y="9"/>
                  </a:lnTo>
                  <a:lnTo>
                    <a:pt x="0" y="14"/>
                  </a:lnTo>
                  <a:lnTo>
                    <a:pt x="0" y="17"/>
                  </a:lnTo>
                  <a:lnTo>
                    <a:pt x="0" y="21"/>
                  </a:lnTo>
                  <a:lnTo>
                    <a:pt x="3" y="22"/>
                  </a:lnTo>
                  <a:lnTo>
                    <a:pt x="7" y="25"/>
                  </a:lnTo>
                  <a:lnTo>
                    <a:pt x="8" y="26"/>
                  </a:lnTo>
                  <a:lnTo>
                    <a:pt x="9" y="29"/>
                  </a:lnTo>
                  <a:lnTo>
                    <a:pt x="12" y="29"/>
                  </a:lnTo>
                  <a:lnTo>
                    <a:pt x="13" y="25"/>
                  </a:lnTo>
                  <a:lnTo>
                    <a:pt x="13" y="22"/>
                  </a:lnTo>
                  <a:lnTo>
                    <a:pt x="12" y="21"/>
                  </a:lnTo>
                  <a:lnTo>
                    <a:pt x="9" y="18"/>
                  </a:lnTo>
                  <a:lnTo>
                    <a:pt x="8" y="14"/>
                  </a:lnTo>
                  <a:lnTo>
                    <a:pt x="12" y="18"/>
                  </a:lnTo>
                  <a:lnTo>
                    <a:pt x="13" y="21"/>
                  </a:lnTo>
                  <a:lnTo>
                    <a:pt x="17" y="22"/>
                  </a:lnTo>
                  <a:lnTo>
                    <a:pt x="17" y="26"/>
                  </a:lnTo>
                  <a:lnTo>
                    <a:pt x="20" y="29"/>
                  </a:lnTo>
                  <a:lnTo>
                    <a:pt x="21" y="30"/>
                  </a:lnTo>
                  <a:lnTo>
                    <a:pt x="25" y="30"/>
                  </a:lnTo>
                  <a:lnTo>
                    <a:pt x="27" y="31"/>
                  </a:lnTo>
                  <a:lnTo>
                    <a:pt x="33" y="35"/>
                  </a:lnTo>
                  <a:lnTo>
                    <a:pt x="35" y="38"/>
                  </a:lnTo>
                  <a:lnTo>
                    <a:pt x="35" y="42"/>
                  </a:lnTo>
                  <a:lnTo>
                    <a:pt x="33" y="43"/>
                  </a:lnTo>
                  <a:lnTo>
                    <a:pt x="33" y="45"/>
                  </a:lnTo>
                  <a:lnTo>
                    <a:pt x="35" y="49"/>
                  </a:lnTo>
                  <a:lnTo>
                    <a:pt x="39" y="51"/>
                  </a:lnTo>
                  <a:lnTo>
                    <a:pt x="39" y="49"/>
                  </a:lnTo>
                  <a:lnTo>
                    <a:pt x="39" y="47"/>
                  </a:lnTo>
                  <a:lnTo>
                    <a:pt x="37" y="43"/>
                  </a:lnTo>
                  <a:lnTo>
                    <a:pt x="39" y="43"/>
                  </a:lnTo>
                  <a:lnTo>
                    <a:pt x="39" y="45"/>
                  </a:lnTo>
                  <a:lnTo>
                    <a:pt x="43" y="49"/>
                  </a:lnTo>
                  <a:lnTo>
                    <a:pt x="40" y="51"/>
                  </a:lnTo>
                  <a:lnTo>
                    <a:pt x="43" y="53"/>
                  </a:lnTo>
                  <a:lnTo>
                    <a:pt x="44" y="55"/>
                  </a:lnTo>
                  <a:lnTo>
                    <a:pt x="44" y="54"/>
                  </a:lnTo>
                  <a:lnTo>
                    <a:pt x="44" y="53"/>
                  </a:lnTo>
                  <a:lnTo>
                    <a:pt x="44" y="53"/>
                  </a:lnTo>
                  <a:lnTo>
                    <a:pt x="44" y="53"/>
                  </a:lnTo>
                  <a:lnTo>
                    <a:pt x="44" y="53"/>
                  </a:lnTo>
                  <a:lnTo>
                    <a:pt x="44" y="53"/>
                  </a:lnTo>
                  <a:lnTo>
                    <a:pt x="44" y="53"/>
                  </a:lnTo>
                  <a:lnTo>
                    <a:pt x="44" y="5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34" name="Freeform 17"/>
            <p:cNvSpPr>
              <a:spLocks noEditPoints="1"/>
            </p:cNvSpPr>
            <p:nvPr/>
          </p:nvSpPr>
          <p:spPr bwMode="auto">
            <a:xfrm>
              <a:off x="1655763" y="3663950"/>
              <a:ext cx="165100" cy="103188"/>
            </a:xfrm>
            <a:custGeom>
              <a:avLst/>
              <a:gdLst>
                <a:gd name="T0" fmla="*/ 21 w 93"/>
                <a:gd name="T1" fmla="*/ 40 h 42"/>
                <a:gd name="T2" fmla="*/ 18 w 93"/>
                <a:gd name="T3" fmla="*/ 37 h 42"/>
                <a:gd name="T4" fmla="*/ 18 w 93"/>
                <a:gd name="T5" fmla="*/ 37 h 42"/>
                <a:gd name="T6" fmla="*/ 18 w 93"/>
                <a:gd name="T7" fmla="*/ 37 h 42"/>
                <a:gd name="T8" fmla="*/ 66 w 93"/>
                <a:gd name="T9" fmla="*/ 20 h 42"/>
                <a:gd name="T10" fmla="*/ 65 w 93"/>
                <a:gd name="T11" fmla="*/ 24 h 42"/>
                <a:gd name="T12" fmla="*/ 65 w 93"/>
                <a:gd name="T13" fmla="*/ 24 h 42"/>
                <a:gd name="T14" fmla="*/ 89 w 93"/>
                <a:gd name="T15" fmla="*/ 20 h 42"/>
                <a:gd name="T16" fmla="*/ 91 w 93"/>
                <a:gd name="T17" fmla="*/ 16 h 42"/>
                <a:gd name="T18" fmla="*/ 81 w 93"/>
                <a:gd name="T19" fmla="*/ 6 h 42"/>
                <a:gd name="T20" fmla="*/ 65 w 93"/>
                <a:gd name="T21" fmla="*/ 1 h 42"/>
                <a:gd name="T22" fmla="*/ 54 w 93"/>
                <a:gd name="T23" fmla="*/ 1 h 42"/>
                <a:gd name="T24" fmla="*/ 41 w 93"/>
                <a:gd name="T25" fmla="*/ 9 h 42"/>
                <a:gd name="T26" fmla="*/ 26 w 93"/>
                <a:gd name="T27" fmla="*/ 14 h 42"/>
                <a:gd name="T28" fmla="*/ 21 w 93"/>
                <a:gd name="T29" fmla="*/ 9 h 42"/>
                <a:gd name="T30" fmla="*/ 14 w 93"/>
                <a:gd name="T31" fmla="*/ 10 h 42"/>
                <a:gd name="T32" fmla="*/ 10 w 93"/>
                <a:gd name="T33" fmla="*/ 6 h 42"/>
                <a:gd name="T34" fmla="*/ 8 w 93"/>
                <a:gd name="T35" fmla="*/ 0 h 42"/>
                <a:gd name="T36" fmla="*/ 5 w 93"/>
                <a:gd name="T37" fmla="*/ 0 h 42"/>
                <a:gd name="T38" fmla="*/ 5 w 93"/>
                <a:gd name="T39" fmla="*/ 10 h 42"/>
                <a:gd name="T40" fmla="*/ 4 w 93"/>
                <a:gd name="T41" fmla="*/ 14 h 42"/>
                <a:gd name="T42" fmla="*/ 0 w 93"/>
                <a:gd name="T43" fmla="*/ 22 h 42"/>
                <a:gd name="T44" fmla="*/ 1 w 93"/>
                <a:gd name="T45" fmla="*/ 26 h 42"/>
                <a:gd name="T46" fmla="*/ 4 w 93"/>
                <a:gd name="T47" fmla="*/ 22 h 42"/>
                <a:gd name="T48" fmla="*/ 10 w 93"/>
                <a:gd name="T49" fmla="*/ 22 h 42"/>
                <a:gd name="T50" fmla="*/ 17 w 93"/>
                <a:gd name="T51" fmla="*/ 24 h 42"/>
                <a:gd name="T52" fmla="*/ 24 w 93"/>
                <a:gd name="T53" fmla="*/ 33 h 42"/>
                <a:gd name="T54" fmla="*/ 28 w 93"/>
                <a:gd name="T55" fmla="*/ 29 h 42"/>
                <a:gd name="T56" fmla="*/ 32 w 93"/>
                <a:gd name="T57" fmla="*/ 33 h 42"/>
                <a:gd name="T58" fmla="*/ 36 w 93"/>
                <a:gd name="T59" fmla="*/ 42 h 42"/>
                <a:gd name="T60" fmla="*/ 45 w 93"/>
                <a:gd name="T61" fmla="*/ 40 h 42"/>
                <a:gd name="T62" fmla="*/ 45 w 93"/>
                <a:gd name="T63" fmla="*/ 32 h 42"/>
                <a:gd name="T64" fmla="*/ 43 w 93"/>
                <a:gd name="T65" fmla="*/ 22 h 42"/>
                <a:gd name="T66" fmla="*/ 53 w 93"/>
                <a:gd name="T67" fmla="*/ 14 h 42"/>
                <a:gd name="T68" fmla="*/ 62 w 93"/>
                <a:gd name="T69" fmla="*/ 10 h 42"/>
                <a:gd name="T70" fmla="*/ 70 w 93"/>
                <a:gd name="T71" fmla="*/ 14 h 42"/>
                <a:gd name="T72" fmla="*/ 74 w 93"/>
                <a:gd name="T73" fmla="*/ 18 h 42"/>
                <a:gd name="T74" fmla="*/ 78 w 93"/>
                <a:gd name="T75" fmla="*/ 18 h 42"/>
                <a:gd name="T76" fmla="*/ 83 w 93"/>
                <a:gd name="T77" fmla="*/ 26 h 42"/>
                <a:gd name="T78" fmla="*/ 75 w 93"/>
                <a:gd name="T79" fmla="*/ 26 h 42"/>
                <a:gd name="T80" fmla="*/ 75 w 93"/>
                <a:gd name="T81" fmla="*/ 36 h 42"/>
                <a:gd name="T82" fmla="*/ 79 w 93"/>
                <a:gd name="T83" fmla="*/ 41 h 42"/>
                <a:gd name="T84" fmla="*/ 83 w 93"/>
                <a:gd name="T85" fmla="*/ 40 h 42"/>
                <a:gd name="T86" fmla="*/ 85 w 93"/>
                <a:gd name="T87" fmla="*/ 37 h 42"/>
                <a:gd name="T88" fmla="*/ 93 w 93"/>
                <a:gd name="T89" fmla="*/ 26 h 42"/>
                <a:gd name="T90" fmla="*/ 89 w 93"/>
                <a:gd name="T91" fmla="*/ 20 h 42"/>
                <a:gd name="T92" fmla="*/ 89 w 93"/>
                <a:gd name="T9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 h="42">
                  <a:moveTo>
                    <a:pt x="18" y="37"/>
                  </a:moveTo>
                  <a:lnTo>
                    <a:pt x="18" y="40"/>
                  </a:lnTo>
                  <a:lnTo>
                    <a:pt x="21" y="40"/>
                  </a:lnTo>
                  <a:lnTo>
                    <a:pt x="21" y="36"/>
                  </a:lnTo>
                  <a:lnTo>
                    <a:pt x="18" y="36"/>
                  </a:lnTo>
                  <a:lnTo>
                    <a:pt x="18" y="37"/>
                  </a:lnTo>
                  <a:lnTo>
                    <a:pt x="18" y="37"/>
                  </a:lnTo>
                  <a:lnTo>
                    <a:pt x="18" y="37"/>
                  </a:lnTo>
                  <a:lnTo>
                    <a:pt x="18" y="37"/>
                  </a:lnTo>
                  <a:lnTo>
                    <a:pt x="18" y="37"/>
                  </a:lnTo>
                  <a:lnTo>
                    <a:pt x="18" y="37"/>
                  </a:lnTo>
                  <a:lnTo>
                    <a:pt x="18" y="37"/>
                  </a:lnTo>
                  <a:close/>
                  <a:moveTo>
                    <a:pt x="65" y="24"/>
                  </a:moveTo>
                  <a:lnTo>
                    <a:pt x="66" y="22"/>
                  </a:lnTo>
                  <a:lnTo>
                    <a:pt x="66" y="20"/>
                  </a:lnTo>
                  <a:lnTo>
                    <a:pt x="65" y="22"/>
                  </a:lnTo>
                  <a:lnTo>
                    <a:pt x="65" y="24"/>
                  </a:lnTo>
                  <a:lnTo>
                    <a:pt x="65" y="24"/>
                  </a:lnTo>
                  <a:lnTo>
                    <a:pt x="65" y="24"/>
                  </a:lnTo>
                  <a:lnTo>
                    <a:pt x="65" y="24"/>
                  </a:lnTo>
                  <a:lnTo>
                    <a:pt x="65" y="24"/>
                  </a:lnTo>
                  <a:lnTo>
                    <a:pt x="65" y="24"/>
                  </a:lnTo>
                  <a:lnTo>
                    <a:pt x="65" y="24"/>
                  </a:lnTo>
                  <a:close/>
                  <a:moveTo>
                    <a:pt x="89" y="20"/>
                  </a:moveTo>
                  <a:lnTo>
                    <a:pt x="89" y="18"/>
                  </a:lnTo>
                  <a:lnTo>
                    <a:pt x="90" y="17"/>
                  </a:lnTo>
                  <a:lnTo>
                    <a:pt x="91" y="16"/>
                  </a:lnTo>
                  <a:lnTo>
                    <a:pt x="87" y="14"/>
                  </a:lnTo>
                  <a:lnTo>
                    <a:pt x="85" y="13"/>
                  </a:lnTo>
                  <a:lnTo>
                    <a:pt x="81" y="6"/>
                  </a:lnTo>
                  <a:lnTo>
                    <a:pt x="78" y="5"/>
                  </a:lnTo>
                  <a:lnTo>
                    <a:pt x="74" y="2"/>
                  </a:lnTo>
                  <a:lnTo>
                    <a:pt x="65" y="1"/>
                  </a:lnTo>
                  <a:lnTo>
                    <a:pt x="66" y="0"/>
                  </a:lnTo>
                  <a:lnTo>
                    <a:pt x="57" y="0"/>
                  </a:lnTo>
                  <a:lnTo>
                    <a:pt x="54" y="1"/>
                  </a:lnTo>
                  <a:lnTo>
                    <a:pt x="53" y="2"/>
                  </a:lnTo>
                  <a:lnTo>
                    <a:pt x="47" y="6"/>
                  </a:lnTo>
                  <a:lnTo>
                    <a:pt x="41" y="9"/>
                  </a:lnTo>
                  <a:lnTo>
                    <a:pt x="34" y="13"/>
                  </a:lnTo>
                  <a:lnTo>
                    <a:pt x="32" y="14"/>
                  </a:lnTo>
                  <a:lnTo>
                    <a:pt x="26" y="14"/>
                  </a:lnTo>
                  <a:lnTo>
                    <a:pt x="24" y="13"/>
                  </a:lnTo>
                  <a:lnTo>
                    <a:pt x="22" y="10"/>
                  </a:lnTo>
                  <a:lnTo>
                    <a:pt x="21" y="9"/>
                  </a:lnTo>
                  <a:lnTo>
                    <a:pt x="18" y="9"/>
                  </a:lnTo>
                  <a:lnTo>
                    <a:pt x="21" y="10"/>
                  </a:lnTo>
                  <a:lnTo>
                    <a:pt x="14" y="10"/>
                  </a:lnTo>
                  <a:lnTo>
                    <a:pt x="13" y="10"/>
                  </a:lnTo>
                  <a:lnTo>
                    <a:pt x="13" y="6"/>
                  </a:lnTo>
                  <a:lnTo>
                    <a:pt x="10" y="6"/>
                  </a:lnTo>
                  <a:lnTo>
                    <a:pt x="10" y="2"/>
                  </a:lnTo>
                  <a:lnTo>
                    <a:pt x="9" y="0"/>
                  </a:lnTo>
                  <a:lnTo>
                    <a:pt x="8" y="0"/>
                  </a:lnTo>
                  <a:lnTo>
                    <a:pt x="8" y="1"/>
                  </a:lnTo>
                  <a:lnTo>
                    <a:pt x="6" y="0"/>
                  </a:lnTo>
                  <a:lnTo>
                    <a:pt x="5" y="0"/>
                  </a:lnTo>
                  <a:lnTo>
                    <a:pt x="4" y="0"/>
                  </a:lnTo>
                  <a:lnTo>
                    <a:pt x="1" y="9"/>
                  </a:lnTo>
                  <a:lnTo>
                    <a:pt x="5" y="10"/>
                  </a:lnTo>
                  <a:lnTo>
                    <a:pt x="5" y="13"/>
                  </a:lnTo>
                  <a:lnTo>
                    <a:pt x="4" y="13"/>
                  </a:lnTo>
                  <a:lnTo>
                    <a:pt x="4" y="14"/>
                  </a:lnTo>
                  <a:lnTo>
                    <a:pt x="4" y="18"/>
                  </a:lnTo>
                  <a:lnTo>
                    <a:pt x="1" y="20"/>
                  </a:lnTo>
                  <a:lnTo>
                    <a:pt x="0" y="22"/>
                  </a:lnTo>
                  <a:lnTo>
                    <a:pt x="1" y="24"/>
                  </a:lnTo>
                  <a:lnTo>
                    <a:pt x="1" y="25"/>
                  </a:lnTo>
                  <a:lnTo>
                    <a:pt x="1" y="26"/>
                  </a:lnTo>
                  <a:lnTo>
                    <a:pt x="1" y="28"/>
                  </a:lnTo>
                  <a:lnTo>
                    <a:pt x="4" y="26"/>
                  </a:lnTo>
                  <a:lnTo>
                    <a:pt x="4" y="22"/>
                  </a:lnTo>
                  <a:lnTo>
                    <a:pt x="8" y="22"/>
                  </a:lnTo>
                  <a:lnTo>
                    <a:pt x="9" y="22"/>
                  </a:lnTo>
                  <a:lnTo>
                    <a:pt x="10" y="22"/>
                  </a:lnTo>
                  <a:lnTo>
                    <a:pt x="13" y="24"/>
                  </a:lnTo>
                  <a:lnTo>
                    <a:pt x="14" y="24"/>
                  </a:lnTo>
                  <a:lnTo>
                    <a:pt x="17" y="24"/>
                  </a:lnTo>
                  <a:lnTo>
                    <a:pt x="21" y="28"/>
                  </a:lnTo>
                  <a:lnTo>
                    <a:pt x="22" y="32"/>
                  </a:lnTo>
                  <a:lnTo>
                    <a:pt x="24" y="33"/>
                  </a:lnTo>
                  <a:lnTo>
                    <a:pt x="28" y="36"/>
                  </a:lnTo>
                  <a:lnTo>
                    <a:pt x="28" y="33"/>
                  </a:lnTo>
                  <a:lnTo>
                    <a:pt x="28" y="29"/>
                  </a:lnTo>
                  <a:lnTo>
                    <a:pt x="30" y="32"/>
                  </a:lnTo>
                  <a:lnTo>
                    <a:pt x="30" y="29"/>
                  </a:lnTo>
                  <a:lnTo>
                    <a:pt x="32" y="33"/>
                  </a:lnTo>
                  <a:lnTo>
                    <a:pt x="32" y="37"/>
                  </a:lnTo>
                  <a:lnTo>
                    <a:pt x="34" y="42"/>
                  </a:lnTo>
                  <a:lnTo>
                    <a:pt x="36" y="42"/>
                  </a:lnTo>
                  <a:lnTo>
                    <a:pt x="38" y="41"/>
                  </a:lnTo>
                  <a:lnTo>
                    <a:pt x="41" y="40"/>
                  </a:lnTo>
                  <a:lnTo>
                    <a:pt x="45" y="40"/>
                  </a:lnTo>
                  <a:lnTo>
                    <a:pt x="47" y="37"/>
                  </a:lnTo>
                  <a:lnTo>
                    <a:pt x="47" y="36"/>
                  </a:lnTo>
                  <a:lnTo>
                    <a:pt x="45" y="32"/>
                  </a:lnTo>
                  <a:lnTo>
                    <a:pt x="41" y="26"/>
                  </a:lnTo>
                  <a:lnTo>
                    <a:pt x="41" y="24"/>
                  </a:lnTo>
                  <a:lnTo>
                    <a:pt x="43" y="22"/>
                  </a:lnTo>
                  <a:lnTo>
                    <a:pt x="45" y="22"/>
                  </a:lnTo>
                  <a:lnTo>
                    <a:pt x="49" y="20"/>
                  </a:lnTo>
                  <a:lnTo>
                    <a:pt x="53" y="14"/>
                  </a:lnTo>
                  <a:lnTo>
                    <a:pt x="53" y="13"/>
                  </a:lnTo>
                  <a:lnTo>
                    <a:pt x="57" y="10"/>
                  </a:lnTo>
                  <a:lnTo>
                    <a:pt x="62" y="10"/>
                  </a:lnTo>
                  <a:lnTo>
                    <a:pt x="65" y="10"/>
                  </a:lnTo>
                  <a:lnTo>
                    <a:pt x="66" y="10"/>
                  </a:lnTo>
                  <a:lnTo>
                    <a:pt x="70" y="14"/>
                  </a:lnTo>
                  <a:lnTo>
                    <a:pt x="71" y="18"/>
                  </a:lnTo>
                  <a:lnTo>
                    <a:pt x="74" y="22"/>
                  </a:lnTo>
                  <a:lnTo>
                    <a:pt x="74" y="18"/>
                  </a:lnTo>
                  <a:lnTo>
                    <a:pt x="75" y="20"/>
                  </a:lnTo>
                  <a:lnTo>
                    <a:pt x="78" y="20"/>
                  </a:lnTo>
                  <a:lnTo>
                    <a:pt x="78" y="18"/>
                  </a:lnTo>
                  <a:lnTo>
                    <a:pt x="79" y="20"/>
                  </a:lnTo>
                  <a:lnTo>
                    <a:pt x="81" y="24"/>
                  </a:lnTo>
                  <a:lnTo>
                    <a:pt x="83" y="26"/>
                  </a:lnTo>
                  <a:lnTo>
                    <a:pt x="79" y="24"/>
                  </a:lnTo>
                  <a:lnTo>
                    <a:pt x="78" y="22"/>
                  </a:lnTo>
                  <a:lnTo>
                    <a:pt x="75" y="26"/>
                  </a:lnTo>
                  <a:lnTo>
                    <a:pt x="75" y="28"/>
                  </a:lnTo>
                  <a:lnTo>
                    <a:pt x="74" y="28"/>
                  </a:lnTo>
                  <a:lnTo>
                    <a:pt x="75" y="36"/>
                  </a:lnTo>
                  <a:lnTo>
                    <a:pt x="77" y="37"/>
                  </a:lnTo>
                  <a:lnTo>
                    <a:pt x="79" y="41"/>
                  </a:lnTo>
                  <a:lnTo>
                    <a:pt x="79" y="41"/>
                  </a:lnTo>
                  <a:lnTo>
                    <a:pt x="81" y="42"/>
                  </a:lnTo>
                  <a:lnTo>
                    <a:pt x="81" y="41"/>
                  </a:lnTo>
                  <a:lnTo>
                    <a:pt x="83" y="40"/>
                  </a:lnTo>
                  <a:lnTo>
                    <a:pt x="83" y="36"/>
                  </a:lnTo>
                  <a:lnTo>
                    <a:pt x="83" y="33"/>
                  </a:lnTo>
                  <a:lnTo>
                    <a:pt x="85" y="37"/>
                  </a:lnTo>
                  <a:lnTo>
                    <a:pt x="91" y="32"/>
                  </a:lnTo>
                  <a:lnTo>
                    <a:pt x="93" y="29"/>
                  </a:lnTo>
                  <a:lnTo>
                    <a:pt x="93" y="26"/>
                  </a:lnTo>
                  <a:lnTo>
                    <a:pt x="89" y="20"/>
                  </a:lnTo>
                  <a:lnTo>
                    <a:pt x="89" y="20"/>
                  </a:lnTo>
                  <a:lnTo>
                    <a:pt x="89" y="20"/>
                  </a:lnTo>
                  <a:lnTo>
                    <a:pt x="89" y="20"/>
                  </a:lnTo>
                  <a:lnTo>
                    <a:pt x="89" y="20"/>
                  </a:lnTo>
                  <a:lnTo>
                    <a:pt x="89" y="20"/>
                  </a:lnTo>
                  <a:lnTo>
                    <a:pt x="89" y="2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35" name="Freeform 18"/>
            <p:cNvSpPr>
              <a:spLocks noEditPoints="1"/>
            </p:cNvSpPr>
            <p:nvPr/>
          </p:nvSpPr>
          <p:spPr bwMode="auto">
            <a:xfrm>
              <a:off x="1931988" y="3546475"/>
              <a:ext cx="384175" cy="511175"/>
            </a:xfrm>
            <a:custGeom>
              <a:avLst/>
              <a:gdLst>
                <a:gd name="T0" fmla="*/ 211 w 215"/>
                <a:gd name="T1" fmla="*/ 65 h 208"/>
                <a:gd name="T2" fmla="*/ 198 w 215"/>
                <a:gd name="T3" fmla="*/ 66 h 208"/>
                <a:gd name="T4" fmla="*/ 189 w 215"/>
                <a:gd name="T5" fmla="*/ 64 h 208"/>
                <a:gd name="T6" fmla="*/ 197 w 215"/>
                <a:gd name="T7" fmla="*/ 54 h 208"/>
                <a:gd name="T8" fmla="*/ 191 w 215"/>
                <a:gd name="T9" fmla="*/ 45 h 208"/>
                <a:gd name="T10" fmla="*/ 183 w 215"/>
                <a:gd name="T11" fmla="*/ 48 h 208"/>
                <a:gd name="T12" fmla="*/ 179 w 215"/>
                <a:gd name="T13" fmla="*/ 41 h 208"/>
                <a:gd name="T14" fmla="*/ 175 w 215"/>
                <a:gd name="T15" fmla="*/ 40 h 208"/>
                <a:gd name="T16" fmla="*/ 169 w 215"/>
                <a:gd name="T17" fmla="*/ 33 h 208"/>
                <a:gd name="T18" fmla="*/ 170 w 215"/>
                <a:gd name="T19" fmla="*/ 30 h 208"/>
                <a:gd name="T20" fmla="*/ 174 w 215"/>
                <a:gd name="T21" fmla="*/ 28 h 208"/>
                <a:gd name="T22" fmla="*/ 145 w 215"/>
                <a:gd name="T23" fmla="*/ 28 h 208"/>
                <a:gd name="T24" fmla="*/ 151 w 215"/>
                <a:gd name="T25" fmla="*/ 32 h 208"/>
                <a:gd name="T26" fmla="*/ 134 w 215"/>
                <a:gd name="T27" fmla="*/ 40 h 208"/>
                <a:gd name="T28" fmla="*/ 118 w 215"/>
                <a:gd name="T29" fmla="*/ 32 h 208"/>
                <a:gd name="T30" fmla="*/ 84 w 215"/>
                <a:gd name="T31" fmla="*/ 32 h 208"/>
                <a:gd name="T32" fmla="*/ 77 w 215"/>
                <a:gd name="T33" fmla="*/ 15 h 208"/>
                <a:gd name="T34" fmla="*/ 60 w 215"/>
                <a:gd name="T35" fmla="*/ 11 h 208"/>
                <a:gd name="T36" fmla="*/ 52 w 215"/>
                <a:gd name="T37" fmla="*/ 15 h 208"/>
                <a:gd name="T38" fmla="*/ 33 w 215"/>
                <a:gd name="T39" fmla="*/ 24 h 208"/>
                <a:gd name="T40" fmla="*/ 37 w 215"/>
                <a:gd name="T41" fmla="*/ 41 h 208"/>
                <a:gd name="T42" fmla="*/ 25 w 215"/>
                <a:gd name="T43" fmla="*/ 54 h 208"/>
                <a:gd name="T44" fmla="*/ 25 w 215"/>
                <a:gd name="T45" fmla="*/ 36 h 208"/>
                <a:gd name="T46" fmla="*/ 27 w 215"/>
                <a:gd name="T47" fmla="*/ 23 h 208"/>
                <a:gd name="T48" fmla="*/ 25 w 215"/>
                <a:gd name="T49" fmla="*/ 15 h 208"/>
                <a:gd name="T50" fmla="*/ 33 w 215"/>
                <a:gd name="T51" fmla="*/ 7 h 208"/>
                <a:gd name="T52" fmla="*/ 17 w 215"/>
                <a:gd name="T53" fmla="*/ 17 h 208"/>
                <a:gd name="T54" fmla="*/ 0 w 215"/>
                <a:gd name="T55" fmla="*/ 54 h 208"/>
                <a:gd name="T56" fmla="*/ 11 w 215"/>
                <a:gd name="T57" fmla="*/ 58 h 208"/>
                <a:gd name="T58" fmla="*/ 12 w 215"/>
                <a:gd name="T59" fmla="*/ 81 h 208"/>
                <a:gd name="T60" fmla="*/ 20 w 215"/>
                <a:gd name="T61" fmla="*/ 94 h 208"/>
                <a:gd name="T62" fmla="*/ 35 w 215"/>
                <a:gd name="T63" fmla="*/ 94 h 208"/>
                <a:gd name="T64" fmla="*/ 51 w 215"/>
                <a:gd name="T65" fmla="*/ 94 h 208"/>
                <a:gd name="T66" fmla="*/ 64 w 215"/>
                <a:gd name="T67" fmla="*/ 110 h 208"/>
                <a:gd name="T68" fmla="*/ 82 w 215"/>
                <a:gd name="T69" fmla="*/ 107 h 208"/>
                <a:gd name="T70" fmla="*/ 88 w 215"/>
                <a:gd name="T71" fmla="*/ 115 h 208"/>
                <a:gd name="T72" fmla="*/ 86 w 215"/>
                <a:gd name="T73" fmla="*/ 147 h 208"/>
                <a:gd name="T74" fmla="*/ 86 w 215"/>
                <a:gd name="T75" fmla="*/ 167 h 208"/>
                <a:gd name="T76" fmla="*/ 94 w 215"/>
                <a:gd name="T77" fmla="*/ 180 h 208"/>
                <a:gd name="T78" fmla="*/ 104 w 215"/>
                <a:gd name="T79" fmla="*/ 203 h 208"/>
                <a:gd name="T80" fmla="*/ 112 w 215"/>
                <a:gd name="T81" fmla="*/ 207 h 208"/>
                <a:gd name="T82" fmla="*/ 122 w 215"/>
                <a:gd name="T83" fmla="*/ 207 h 208"/>
                <a:gd name="T84" fmla="*/ 138 w 215"/>
                <a:gd name="T85" fmla="*/ 195 h 208"/>
                <a:gd name="T86" fmla="*/ 149 w 215"/>
                <a:gd name="T87" fmla="*/ 184 h 208"/>
                <a:gd name="T88" fmla="*/ 145 w 215"/>
                <a:gd name="T89" fmla="*/ 176 h 208"/>
                <a:gd name="T90" fmla="*/ 138 w 215"/>
                <a:gd name="T91" fmla="*/ 151 h 208"/>
                <a:gd name="T92" fmla="*/ 138 w 215"/>
                <a:gd name="T93" fmla="*/ 146 h 208"/>
                <a:gd name="T94" fmla="*/ 147 w 215"/>
                <a:gd name="T95" fmla="*/ 150 h 208"/>
                <a:gd name="T96" fmla="*/ 161 w 215"/>
                <a:gd name="T97" fmla="*/ 155 h 208"/>
                <a:gd name="T98" fmla="*/ 169 w 215"/>
                <a:gd name="T99" fmla="*/ 147 h 208"/>
                <a:gd name="T100" fmla="*/ 185 w 215"/>
                <a:gd name="T101" fmla="*/ 141 h 208"/>
                <a:gd name="T102" fmla="*/ 199 w 215"/>
                <a:gd name="T103" fmla="*/ 133 h 208"/>
                <a:gd name="T104" fmla="*/ 189 w 215"/>
                <a:gd name="T105" fmla="*/ 114 h 208"/>
                <a:gd name="T106" fmla="*/ 197 w 215"/>
                <a:gd name="T107" fmla="*/ 98 h 208"/>
                <a:gd name="T108" fmla="*/ 206 w 215"/>
                <a:gd name="T109" fmla="*/ 93 h 208"/>
                <a:gd name="T110" fmla="*/ 202 w 215"/>
                <a:gd name="T111" fmla="*/ 81 h 208"/>
                <a:gd name="T112" fmla="*/ 215 w 215"/>
                <a:gd name="T113" fmla="*/ 70 h 208"/>
                <a:gd name="T114" fmla="*/ 214 w 215"/>
                <a:gd name="T115" fmla="*/ 69 h 208"/>
                <a:gd name="T116" fmla="*/ 170 w 215"/>
                <a:gd name="T117" fmla="*/ 40 h 208"/>
                <a:gd name="T118" fmla="*/ 169 w 215"/>
                <a:gd name="T119" fmla="*/ 40 h 208"/>
                <a:gd name="T120" fmla="*/ 56 w 215"/>
                <a:gd name="T121" fmla="*/ 0 h 208"/>
                <a:gd name="T122" fmla="*/ 60 w 215"/>
                <a:gd name="T123" fmla="*/ 9 h 208"/>
                <a:gd name="T124" fmla="*/ 60 w 215"/>
                <a:gd name="T125" fmla="*/ 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 h="208">
                  <a:moveTo>
                    <a:pt x="214" y="69"/>
                  </a:moveTo>
                  <a:lnTo>
                    <a:pt x="213" y="66"/>
                  </a:lnTo>
                  <a:lnTo>
                    <a:pt x="211" y="65"/>
                  </a:lnTo>
                  <a:lnTo>
                    <a:pt x="211" y="65"/>
                  </a:lnTo>
                  <a:lnTo>
                    <a:pt x="211" y="65"/>
                  </a:lnTo>
                  <a:lnTo>
                    <a:pt x="210" y="64"/>
                  </a:lnTo>
                  <a:lnTo>
                    <a:pt x="206" y="66"/>
                  </a:lnTo>
                  <a:lnTo>
                    <a:pt x="205" y="66"/>
                  </a:lnTo>
                  <a:lnTo>
                    <a:pt x="201" y="66"/>
                  </a:lnTo>
                  <a:lnTo>
                    <a:pt x="198" y="66"/>
                  </a:lnTo>
                  <a:lnTo>
                    <a:pt x="195" y="68"/>
                  </a:lnTo>
                  <a:lnTo>
                    <a:pt x="193" y="68"/>
                  </a:lnTo>
                  <a:lnTo>
                    <a:pt x="189" y="66"/>
                  </a:lnTo>
                  <a:lnTo>
                    <a:pt x="185" y="66"/>
                  </a:lnTo>
                  <a:lnTo>
                    <a:pt x="189" y="64"/>
                  </a:lnTo>
                  <a:lnTo>
                    <a:pt x="193" y="66"/>
                  </a:lnTo>
                  <a:lnTo>
                    <a:pt x="193" y="64"/>
                  </a:lnTo>
                  <a:lnTo>
                    <a:pt x="195" y="64"/>
                  </a:lnTo>
                  <a:lnTo>
                    <a:pt x="197" y="61"/>
                  </a:lnTo>
                  <a:lnTo>
                    <a:pt x="197" y="54"/>
                  </a:lnTo>
                  <a:lnTo>
                    <a:pt x="201" y="53"/>
                  </a:lnTo>
                  <a:lnTo>
                    <a:pt x="201" y="50"/>
                  </a:lnTo>
                  <a:lnTo>
                    <a:pt x="198" y="49"/>
                  </a:lnTo>
                  <a:lnTo>
                    <a:pt x="195" y="48"/>
                  </a:lnTo>
                  <a:lnTo>
                    <a:pt x="191" y="45"/>
                  </a:lnTo>
                  <a:lnTo>
                    <a:pt x="189" y="44"/>
                  </a:lnTo>
                  <a:lnTo>
                    <a:pt x="187" y="44"/>
                  </a:lnTo>
                  <a:lnTo>
                    <a:pt x="185" y="44"/>
                  </a:lnTo>
                  <a:lnTo>
                    <a:pt x="185" y="45"/>
                  </a:lnTo>
                  <a:lnTo>
                    <a:pt x="183" y="48"/>
                  </a:lnTo>
                  <a:lnTo>
                    <a:pt x="185" y="44"/>
                  </a:lnTo>
                  <a:lnTo>
                    <a:pt x="183" y="41"/>
                  </a:lnTo>
                  <a:lnTo>
                    <a:pt x="179" y="40"/>
                  </a:lnTo>
                  <a:lnTo>
                    <a:pt x="178" y="40"/>
                  </a:lnTo>
                  <a:lnTo>
                    <a:pt x="179" y="41"/>
                  </a:lnTo>
                  <a:lnTo>
                    <a:pt x="179" y="44"/>
                  </a:lnTo>
                  <a:lnTo>
                    <a:pt x="178" y="41"/>
                  </a:lnTo>
                  <a:lnTo>
                    <a:pt x="178" y="44"/>
                  </a:lnTo>
                  <a:lnTo>
                    <a:pt x="175" y="45"/>
                  </a:lnTo>
                  <a:lnTo>
                    <a:pt x="175" y="40"/>
                  </a:lnTo>
                  <a:lnTo>
                    <a:pt x="174" y="37"/>
                  </a:lnTo>
                  <a:lnTo>
                    <a:pt x="171" y="36"/>
                  </a:lnTo>
                  <a:lnTo>
                    <a:pt x="171" y="37"/>
                  </a:lnTo>
                  <a:lnTo>
                    <a:pt x="170" y="33"/>
                  </a:lnTo>
                  <a:lnTo>
                    <a:pt x="169" y="33"/>
                  </a:lnTo>
                  <a:lnTo>
                    <a:pt x="166" y="33"/>
                  </a:lnTo>
                  <a:lnTo>
                    <a:pt x="169" y="32"/>
                  </a:lnTo>
                  <a:lnTo>
                    <a:pt x="170" y="32"/>
                  </a:lnTo>
                  <a:lnTo>
                    <a:pt x="169" y="30"/>
                  </a:lnTo>
                  <a:lnTo>
                    <a:pt x="170" y="30"/>
                  </a:lnTo>
                  <a:lnTo>
                    <a:pt x="171" y="30"/>
                  </a:lnTo>
                  <a:lnTo>
                    <a:pt x="178" y="30"/>
                  </a:lnTo>
                  <a:lnTo>
                    <a:pt x="182" y="28"/>
                  </a:lnTo>
                  <a:lnTo>
                    <a:pt x="185" y="27"/>
                  </a:lnTo>
                  <a:lnTo>
                    <a:pt x="174" y="28"/>
                  </a:lnTo>
                  <a:lnTo>
                    <a:pt x="161" y="28"/>
                  </a:lnTo>
                  <a:lnTo>
                    <a:pt x="155" y="28"/>
                  </a:lnTo>
                  <a:lnTo>
                    <a:pt x="153" y="28"/>
                  </a:lnTo>
                  <a:lnTo>
                    <a:pt x="149" y="28"/>
                  </a:lnTo>
                  <a:lnTo>
                    <a:pt x="145" y="28"/>
                  </a:lnTo>
                  <a:lnTo>
                    <a:pt x="147" y="30"/>
                  </a:lnTo>
                  <a:lnTo>
                    <a:pt x="151" y="30"/>
                  </a:lnTo>
                  <a:lnTo>
                    <a:pt x="153" y="30"/>
                  </a:lnTo>
                  <a:lnTo>
                    <a:pt x="155" y="32"/>
                  </a:lnTo>
                  <a:lnTo>
                    <a:pt x="151" y="32"/>
                  </a:lnTo>
                  <a:lnTo>
                    <a:pt x="147" y="32"/>
                  </a:lnTo>
                  <a:lnTo>
                    <a:pt x="145" y="33"/>
                  </a:lnTo>
                  <a:lnTo>
                    <a:pt x="141" y="36"/>
                  </a:lnTo>
                  <a:lnTo>
                    <a:pt x="138" y="37"/>
                  </a:lnTo>
                  <a:lnTo>
                    <a:pt x="134" y="40"/>
                  </a:lnTo>
                  <a:lnTo>
                    <a:pt x="132" y="37"/>
                  </a:lnTo>
                  <a:lnTo>
                    <a:pt x="130" y="37"/>
                  </a:lnTo>
                  <a:lnTo>
                    <a:pt x="128" y="37"/>
                  </a:lnTo>
                  <a:lnTo>
                    <a:pt x="122" y="36"/>
                  </a:lnTo>
                  <a:lnTo>
                    <a:pt x="118" y="32"/>
                  </a:lnTo>
                  <a:lnTo>
                    <a:pt x="114" y="30"/>
                  </a:lnTo>
                  <a:lnTo>
                    <a:pt x="113" y="28"/>
                  </a:lnTo>
                  <a:lnTo>
                    <a:pt x="105" y="28"/>
                  </a:lnTo>
                  <a:lnTo>
                    <a:pt x="96" y="30"/>
                  </a:lnTo>
                  <a:lnTo>
                    <a:pt x="84" y="32"/>
                  </a:lnTo>
                  <a:lnTo>
                    <a:pt x="82" y="30"/>
                  </a:lnTo>
                  <a:lnTo>
                    <a:pt x="82" y="27"/>
                  </a:lnTo>
                  <a:lnTo>
                    <a:pt x="82" y="20"/>
                  </a:lnTo>
                  <a:lnTo>
                    <a:pt x="81" y="17"/>
                  </a:lnTo>
                  <a:lnTo>
                    <a:pt x="77" y="15"/>
                  </a:lnTo>
                  <a:lnTo>
                    <a:pt x="70" y="13"/>
                  </a:lnTo>
                  <a:lnTo>
                    <a:pt x="65" y="13"/>
                  </a:lnTo>
                  <a:lnTo>
                    <a:pt x="61" y="13"/>
                  </a:lnTo>
                  <a:lnTo>
                    <a:pt x="60" y="9"/>
                  </a:lnTo>
                  <a:lnTo>
                    <a:pt x="60" y="11"/>
                  </a:lnTo>
                  <a:lnTo>
                    <a:pt x="60" y="13"/>
                  </a:lnTo>
                  <a:lnTo>
                    <a:pt x="57" y="13"/>
                  </a:lnTo>
                  <a:lnTo>
                    <a:pt x="54" y="11"/>
                  </a:lnTo>
                  <a:lnTo>
                    <a:pt x="56" y="13"/>
                  </a:lnTo>
                  <a:lnTo>
                    <a:pt x="52" y="15"/>
                  </a:lnTo>
                  <a:lnTo>
                    <a:pt x="51" y="15"/>
                  </a:lnTo>
                  <a:lnTo>
                    <a:pt x="44" y="19"/>
                  </a:lnTo>
                  <a:lnTo>
                    <a:pt x="39" y="19"/>
                  </a:lnTo>
                  <a:lnTo>
                    <a:pt x="35" y="23"/>
                  </a:lnTo>
                  <a:lnTo>
                    <a:pt x="33" y="24"/>
                  </a:lnTo>
                  <a:lnTo>
                    <a:pt x="31" y="27"/>
                  </a:lnTo>
                  <a:lnTo>
                    <a:pt x="31" y="28"/>
                  </a:lnTo>
                  <a:lnTo>
                    <a:pt x="31" y="30"/>
                  </a:lnTo>
                  <a:lnTo>
                    <a:pt x="33" y="36"/>
                  </a:lnTo>
                  <a:lnTo>
                    <a:pt x="37" y="41"/>
                  </a:lnTo>
                  <a:lnTo>
                    <a:pt x="37" y="48"/>
                  </a:lnTo>
                  <a:lnTo>
                    <a:pt x="35" y="53"/>
                  </a:lnTo>
                  <a:lnTo>
                    <a:pt x="31" y="57"/>
                  </a:lnTo>
                  <a:lnTo>
                    <a:pt x="27" y="57"/>
                  </a:lnTo>
                  <a:lnTo>
                    <a:pt x="25" y="54"/>
                  </a:lnTo>
                  <a:lnTo>
                    <a:pt x="25" y="53"/>
                  </a:lnTo>
                  <a:lnTo>
                    <a:pt x="25" y="50"/>
                  </a:lnTo>
                  <a:lnTo>
                    <a:pt x="21" y="48"/>
                  </a:lnTo>
                  <a:lnTo>
                    <a:pt x="21" y="41"/>
                  </a:lnTo>
                  <a:lnTo>
                    <a:pt x="25" y="36"/>
                  </a:lnTo>
                  <a:lnTo>
                    <a:pt x="27" y="32"/>
                  </a:lnTo>
                  <a:lnTo>
                    <a:pt x="29" y="30"/>
                  </a:lnTo>
                  <a:lnTo>
                    <a:pt x="29" y="28"/>
                  </a:lnTo>
                  <a:lnTo>
                    <a:pt x="29" y="24"/>
                  </a:lnTo>
                  <a:lnTo>
                    <a:pt x="27" y="23"/>
                  </a:lnTo>
                  <a:lnTo>
                    <a:pt x="29" y="20"/>
                  </a:lnTo>
                  <a:lnTo>
                    <a:pt x="27" y="19"/>
                  </a:lnTo>
                  <a:lnTo>
                    <a:pt x="25" y="17"/>
                  </a:lnTo>
                  <a:lnTo>
                    <a:pt x="25" y="17"/>
                  </a:lnTo>
                  <a:lnTo>
                    <a:pt x="25" y="15"/>
                  </a:lnTo>
                  <a:lnTo>
                    <a:pt x="25" y="11"/>
                  </a:lnTo>
                  <a:lnTo>
                    <a:pt x="29" y="9"/>
                  </a:lnTo>
                  <a:lnTo>
                    <a:pt x="31" y="9"/>
                  </a:lnTo>
                  <a:lnTo>
                    <a:pt x="31" y="9"/>
                  </a:lnTo>
                  <a:lnTo>
                    <a:pt x="33" y="7"/>
                  </a:lnTo>
                  <a:lnTo>
                    <a:pt x="35" y="5"/>
                  </a:lnTo>
                  <a:lnTo>
                    <a:pt x="29" y="7"/>
                  </a:lnTo>
                  <a:lnTo>
                    <a:pt x="25" y="9"/>
                  </a:lnTo>
                  <a:lnTo>
                    <a:pt x="24" y="13"/>
                  </a:lnTo>
                  <a:lnTo>
                    <a:pt x="17" y="17"/>
                  </a:lnTo>
                  <a:lnTo>
                    <a:pt x="12" y="23"/>
                  </a:lnTo>
                  <a:lnTo>
                    <a:pt x="11" y="30"/>
                  </a:lnTo>
                  <a:lnTo>
                    <a:pt x="8" y="40"/>
                  </a:lnTo>
                  <a:lnTo>
                    <a:pt x="4" y="48"/>
                  </a:lnTo>
                  <a:lnTo>
                    <a:pt x="0" y="54"/>
                  </a:lnTo>
                  <a:lnTo>
                    <a:pt x="3" y="54"/>
                  </a:lnTo>
                  <a:lnTo>
                    <a:pt x="7" y="53"/>
                  </a:lnTo>
                  <a:lnTo>
                    <a:pt x="7" y="54"/>
                  </a:lnTo>
                  <a:lnTo>
                    <a:pt x="8" y="57"/>
                  </a:lnTo>
                  <a:lnTo>
                    <a:pt x="11" y="58"/>
                  </a:lnTo>
                  <a:lnTo>
                    <a:pt x="11" y="64"/>
                  </a:lnTo>
                  <a:lnTo>
                    <a:pt x="13" y="70"/>
                  </a:lnTo>
                  <a:lnTo>
                    <a:pt x="16" y="72"/>
                  </a:lnTo>
                  <a:lnTo>
                    <a:pt x="13" y="76"/>
                  </a:lnTo>
                  <a:lnTo>
                    <a:pt x="12" y="81"/>
                  </a:lnTo>
                  <a:lnTo>
                    <a:pt x="12" y="85"/>
                  </a:lnTo>
                  <a:lnTo>
                    <a:pt x="16" y="88"/>
                  </a:lnTo>
                  <a:lnTo>
                    <a:pt x="17" y="89"/>
                  </a:lnTo>
                  <a:lnTo>
                    <a:pt x="17" y="93"/>
                  </a:lnTo>
                  <a:lnTo>
                    <a:pt x="20" y="94"/>
                  </a:lnTo>
                  <a:lnTo>
                    <a:pt x="24" y="94"/>
                  </a:lnTo>
                  <a:lnTo>
                    <a:pt x="25" y="93"/>
                  </a:lnTo>
                  <a:lnTo>
                    <a:pt x="27" y="94"/>
                  </a:lnTo>
                  <a:lnTo>
                    <a:pt x="31" y="94"/>
                  </a:lnTo>
                  <a:lnTo>
                    <a:pt x="35" y="94"/>
                  </a:lnTo>
                  <a:lnTo>
                    <a:pt x="39" y="93"/>
                  </a:lnTo>
                  <a:lnTo>
                    <a:pt x="40" y="93"/>
                  </a:lnTo>
                  <a:lnTo>
                    <a:pt x="44" y="94"/>
                  </a:lnTo>
                  <a:lnTo>
                    <a:pt x="48" y="94"/>
                  </a:lnTo>
                  <a:lnTo>
                    <a:pt x="51" y="94"/>
                  </a:lnTo>
                  <a:lnTo>
                    <a:pt x="52" y="97"/>
                  </a:lnTo>
                  <a:lnTo>
                    <a:pt x="56" y="105"/>
                  </a:lnTo>
                  <a:lnTo>
                    <a:pt x="57" y="106"/>
                  </a:lnTo>
                  <a:lnTo>
                    <a:pt x="60" y="110"/>
                  </a:lnTo>
                  <a:lnTo>
                    <a:pt x="64" y="110"/>
                  </a:lnTo>
                  <a:lnTo>
                    <a:pt x="68" y="110"/>
                  </a:lnTo>
                  <a:lnTo>
                    <a:pt x="69" y="110"/>
                  </a:lnTo>
                  <a:lnTo>
                    <a:pt x="74" y="110"/>
                  </a:lnTo>
                  <a:lnTo>
                    <a:pt x="77" y="107"/>
                  </a:lnTo>
                  <a:lnTo>
                    <a:pt x="82" y="107"/>
                  </a:lnTo>
                  <a:lnTo>
                    <a:pt x="88" y="106"/>
                  </a:lnTo>
                  <a:lnTo>
                    <a:pt x="90" y="107"/>
                  </a:lnTo>
                  <a:lnTo>
                    <a:pt x="92" y="110"/>
                  </a:lnTo>
                  <a:lnTo>
                    <a:pt x="92" y="111"/>
                  </a:lnTo>
                  <a:lnTo>
                    <a:pt x="88" y="115"/>
                  </a:lnTo>
                  <a:lnTo>
                    <a:pt x="88" y="121"/>
                  </a:lnTo>
                  <a:lnTo>
                    <a:pt x="86" y="125"/>
                  </a:lnTo>
                  <a:lnTo>
                    <a:pt x="84" y="127"/>
                  </a:lnTo>
                  <a:lnTo>
                    <a:pt x="84" y="141"/>
                  </a:lnTo>
                  <a:lnTo>
                    <a:pt x="86" y="147"/>
                  </a:lnTo>
                  <a:lnTo>
                    <a:pt x="88" y="154"/>
                  </a:lnTo>
                  <a:lnTo>
                    <a:pt x="92" y="158"/>
                  </a:lnTo>
                  <a:lnTo>
                    <a:pt x="92" y="162"/>
                  </a:lnTo>
                  <a:lnTo>
                    <a:pt x="90" y="163"/>
                  </a:lnTo>
                  <a:lnTo>
                    <a:pt x="86" y="167"/>
                  </a:lnTo>
                  <a:lnTo>
                    <a:pt x="84" y="169"/>
                  </a:lnTo>
                  <a:lnTo>
                    <a:pt x="82" y="171"/>
                  </a:lnTo>
                  <a:lnTo>
                    <a:pt x="86" y="171"/>
                  </a:lnTo>
                  <a:lnTo>
                    <a:pt x="90" y="173"/>
                  </a:lnTo>
                  <a:lnTo>
                    <a:pt x="94" y="180"/>
                  </a:lnTo>
                  <a:lnTo>
                    <a:pt x="96" y="186"/>
                  </a:lnTo>
                  <a:lnTo>
                    <a:pt x="97" y="191"/>
                  </a:lnTo>
                  <a:lnTo>
                    <a:pt x="97" y="195"/>
                  </a:lnTo>
                  <a:lnTo>
                    <a:pt x="100" y="199"/>
                  </a:lnTo>
                  <a:lnTo>
                    <a:pt x="104" y="203"/>
                  </a:lnTo>
                  <a:lnTo>
                    <a:pt x="104" y="203"/>
                  </a:lnTo>
                  <a:lnTo>
                    <a:pt x="104" y="203"/>
                  </a:lnTo>
                  <a:lnTo>
                    <a:pt x="108" y="207"/>
                  </a:lnTo>
                  <a:lnTo>
                    <a:pt x="109" y="207"/>
                  </a:lnTo>
                  <a:lnTo>
                    <a:pt x="112" y="207"/>
                  </a:lnTo>
                  <a:lnTo>
                    <a:pt x="117" y="203"/>
                  </a:lnTo>
                  <a:lnTo>
                    <a:pt x="118" y="203"/>
                  </a:lnTo>
                  <a:lnTo>
                    <a:pt x="121" y="204"/>
                  </a:lnTo>
                  <a:lnTo>
                    <a:pt x="121" y="208"/>
                  </a:lnTo>
                  <a:lnTo>
                    <a:pt x="122" y="207"/>
                  </a:lnTo>
                  <a:lnTo>
                    <a:pt x="125" y="203"/>
                  </a:lnTo>
                  <a:lnTo>
                    <a:pt x="126" y="202"/>
                  </a:lnTo>
                  <a:lnTo>
                    <a:pt x="130" y="199"/>
                  </a:lnTo>
                  <a:lnTo>
                    <a:pt x="136" y="195"/>
                  </a:lnTo>
                  <a:lnTo>
                    <a:pt x="138" y="195"/>
                  </a:lnTo>
                  <a:lnTo>
                    <a:pt x="139" y="195"/>
                  </a:lnTo>
                  <a:lnTo>
                    <a:pt x="141" y="191"/>
                  </a:lnTo>
                  <a:lnTo>
                    <a:pt x="143" y="188"/>
                  </a:lnTo>
                  <a:lnTo>
                    <a:pt x="145" y="186"/>
                  </a:lnTo>
                  <a:lnTo>
                    <a:pt x="149" y="184"/>
                  </a:lnTo>
                  <a:lnTo>
                    <a:pt x="153" y="182"/>
                  </a:lnTo>
                  <a:lnTo>
                    <a:pt x="155" y="178"/>
                  </a:lnTo>
                  <a:lnTo>
                    <a:pt x="151" y="176"/>
                  </a:lnTo>
                  <a:lnTo>
                    <a:pt x="147" y="176"/>
                  </a:lnTo>
                  <a:lnTo>
                    <a:pt x="145" y="176"/>
                  </a:lnTo>
                  <a:lnTo>
                    <a:pt x="145" y="171"/>
                  </a:lnTo>
                  <a:lnTo>
                    <a:pt x="143" y="167"/>
                  </a:lnTo>
                  <a:lnTo>
                    <a:pt x="141" y="159"/>
                  </a:lnTo>
                  <a:lnTo>
                    <a:pt x="141" y="155"/>
                  </a:lnTo>
                  <a:lnTo>
                    <a:pt x="138" y="151"/>
                  </a:lnTo>
                  <a:lnTo>
                    <a:pt x="134" y="147"/>
                  </a:lnTo>
                  <a:lnTo>
                    <a:pt x="134" y="146"/>
                  </a:lnTo>
                  <a:lnTo>
                    <a:pt x="134" y="145"/>
                  </a:lnTo>
                  <a:lnTo>
                    <a:pt x="136" y="145"/>
                  </a:lnTo>
                  <a:lnTo>
                    <a:pt x="138" y="146"/>
                  </a:lnTo>
                  <a:lnTo>
                    <a:pt x="141" y="146"/>
                  </a:lnTo>
                  <a:lnTo>
                    <a:pt x="143" y="146"/>
                  </a:lnTo>
                  <a:lnTo>
                    <a:pt x="145" y="147"/>
                  </a:lnTo>
                  <a:lnTo>
                    <a:pt x="145" y="150"/>
                  </a:lnTo>
                  <a:lnTo>
                    <a:pt x="147" y="150"/>
                  </a:lnTo>
                  <a:lnTo>
                    <a:pt x="153" y="150"/>
                  </a:lnTo>
                  <a:lnTo>
                    <a:pt x="155" y="150"/>
                  </a:lnTo>
                  <a:lnTo>
                    <a:pt x="157" y="150"/>
                  </a:lnTo>
                  <a:lnTo>
                    <a:pt x="158" y="151"/>
                  </a:lnTo>
                  <a:lnTo>
                    <a:pt x="161" y="155"/>
                  </a:lnTo>
                  <a:lnTo>
                    <a:pt x="165" y="155"/>
                  </a:lnTo>
                  <a:lnTo>
                    <a:pt x="166" y="155"/>
                  </a:lnTo>
                  <a:lnTo>
                    <a:pt x="166" y="154"/>
                  </a:lnTo>
                  <a:lnTo>
                    <a:pt x="166" y="147"/>
                  </a:lnTo>
                  <a:lnTo>
                    <a:pt x="169" y="147"/>
                  </a:lnTo>
                  <a:lnTo>
                    <a:pt x="170" y="146"/>
                  </a:lnTo>
                  <a:lnTo>
                    <a:pt x="171" y="146"/>
                  </a:lnTo>
                  <a:lnTo>
                    <a:pt x="175" y="146"/>
                  </a:lnTo>
                  <a:lnTo>
                    <a:pt x="182" y="145"/>
                  </a:lnTo>
                  <a:lnTo>
                    <a:pt x="185" y="141"/>
                  </a:lnTo>
                  <a:lnTo>
                    <a:pt x="191" y="138"/>
                  </a:lnTo>
                  <a:lnTo>
                    <a:pt x="193" y="141"/>
                  </a:lnTo>
                  <a:lnTo>
                    <a:pt x="195" y="138"/>
                  </a:lnTo>
                  <a:lnTo>
                    <a:pt x="198" y="133"/>
                  </a:lnTo>
                  <a:lnTo>
                    <a:pt x="199" y="133"/>
                  </a:lnTo>
                  <a:lnTo>
                    <a:pt x="199" y="133"/>
                  </a:lnTo>
                  <a:lnTo>
                    <a:pt x="199" y="129"/>
                  </a:lnTo>
                  <a:lnTo>
                    <a:pt x="198" y="126"/>
                  </a:lnTo>
                  <a:lnTo>
                    <a:pt x="193" y="121"/>
                  </a:lnTo>
                  <a:lnTo>
                    <a:pt x="189" y="114"/>
                  </a:lnTo>
                  <a:lnTo>
                    <a:pt x="191" y="110"/>
                  </a:lnTo>
                  <a:lnTo>
                    <a:pt x="193" y="105"/>
                  </a:lnTo>
                  <a:lnTo>
                    <a:pt x="193" y="101"/>
                  </a:lnTo>
                  <a:lnTo>
                    <a:pt x="195" y="98"/>
                  </a:lnTo>
                  <a:lnTo>
                    <a:pt x="197" y="98"/>
                  </a:lnTo>
                  <a:lnTo>
                    <a:pt x="198" y="98"/>
                  </a:lnTo>
                  <a:lnTo>
                    <a:pt x="201" y="98"/>
                  </a:lnTo>
                  <a:lnTo>
                    <a:pt x="202" y="97"/>
                  </a:lnTo>
                  <a:lnTo>
                    <a:pt x="205" y="94"/>
                  </a:lnTo>
                  <a:lnTo>
                    <a:pt x="206" y="93"/>
                  </a:lnTo>
                  <a:lnTo>
                    <a:pt x="205" y="90"/>
                  </a:lnTo>
                  <a:lnTo>
                    <a:pt x="202" y="90"/>
                  </a:lnTo>
                  <a:lnTo>
                    <a:pt x="201" y="88"/>
                  </a:lnTo>
                  <a:lnTo>
                    <a:pt x="201" y="84"/>
                  </a:lnTo>
                  <a:lnTo>
                    <a:pt x="202" y="81"/>
                  </a:lnTo>
                  <a:lnTo>
                    <a:pt x="206" y="77"/>
                  </a:lnTo>
                  <a:lnTo>
                    <a:pt x="214" y="72"/>
                  </a:lnTo>
                  <a:lnTo>
                    <a:pt x="215" y="72"/>
                  </a:lnTo>
                  <a:lnTo>
                    <a:pt x="215" y="70"/>
                  </a:lnTo>
                  <a:lnTo>
                    <a:pt x="215" y="70"/>
                  </a:lnTo>
                  <a:lnTo>
                    <a:pt x="214" y="69"/>
                  </a:lnTo>
                  <a:lnTo>
                    <a:pt x="214" y="69"/>
                  </a:lnTo>
                  <a:lnTo>
                    <a:pt x="214" y="69"/>
                  </a:lnTo>
                  <a:lnTo>
                    <a:pt x="214" y="69"/>
                  </a:lnTo>
                  <a:lnTo>
                    <a:pt x="214" y="69"/>
                  </a:lnTo>
                  <a:lnTo>
                    <a:pt x="214" y="69"/>
                  </a:lnTo>
                  <a:lnTo>
                    <a:pt x="214" y="69"/>
                  </a:lnTo>
                  <a:close/>
                  <a:moveTo>
                    <a:pt x="169" y="40"/>
                  </a:moveTo>
                  <a:lnTo>
                    <a:pt x="166" y="37"/>
                  </a:lnTo>
                  <a:lnTo>
                    <a:pt x="170" y="40"/>
                  </a:lnTo>
                  <a:lnTo>
                    <a:pt x="169" y="40"/>
                  </a:lnTo>
                  <a:lnTo>
                    <a:pt x="169" y="40"/>
                  </a:lnTo>
                  <a:lnTo>
                    <a:pt x="169" y="40"/>
                  </a:lnTo>
                  <a:lnTo>
                    <a:pt x="169" y="40"/>
                  </a:lnTo>
                  <a:lnTo>
                    <a:pt x="169" y="40"/>
                  </a:lnTo>
                  <a:lnTo>
                    <a:pt x="169" y="40"/>
                  </a:lnTo>
                  <a:lnTo>
                    <a:pt x="169" y="40"/>
                  </a:lnTo>
                  <a:close/>
                  <a:moveTo>
                    <a:pt x="60" y="1"/>
                  </a:moveTo>
                  <a:lnTo>
                    <a:pt x="57" y="0"/>
                  </a:lnTo>
                  <a:lnTo>
                    <a:pt x="56" y="0"/>
                  </a:lnTo>
                  <a:lnTo>
                    <a:pt x="54" y="0"/>
                  </a:lnTo>
                  <a:lnTo>
                    <a:pt x="54" y="4"/>
                  </a:lnTo>
                  <a:lnTo>
                    <a:pt x="52" y="11"/>
                  </a:lnTo>
                  <a:lnTo>
                    <a:pt x="56" y="9"/>
                  </a:lnTo>
                  <a:lnTo>
                    <a:pt x="60" y="9"/>
                  </a:lnTo>
                  <a:lnTo>
                    <a:pt x="60" y="5"/>
                  </a:lnTo>
                  <a:lnTo>
                    <a:pt x="60" y="1"/>
                  </a:lnTo>
                  <a:lnTo>
                    <a:pt x="60" y="1"/>
                  </a:lnTo>
                  <a:lnTo>
                    <a:pt x="60" y="1"/>
                  </a:lnTo>
                  <a:lnTo>
                    <a:pt x="60" y="1"/>
                  </a:lnTo>
                  <a:lnTo>
                    <a:pt x="60" y="1"/>
                  </a:lnTo>
                  <a:lnTo>
                    <a:pt x="60" y="1"/>
                  </a:lnTo>
                  <a:lnTo>
                    <a:pt x="60" y="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36" name="Freeform 19"/>
            <p:cNvSpPr>
              <a:spLocks/>
            </p:cNvSpPr>
            <p:nvPr/>
          </p:nvSpPr>
          <p:spPr bwMode="auto">
            <a:xfrm>
              <a:off x="2363788" y="3819525"/>
              <a:ext cx="117475" cy="188913"/>
            </a:xfrm>
            <a:custGeom>
              <a:avLst/>
              <a:gdLst>
                <a:gd name="T0" fmla="*/ 33 w 65"/>
                <a:gd name="T1" fmla="*/ 75 h 77"/>
                <a:gd name="T2" fmla="*/ 30 w 65"/>
                <a:gd name="T3" fmla="*/ 71 h 77"/>
                <a:gd name="T4" fmla="*/ 30 w 65"/>
                <a:gd name="T5" fmla="*/ 67 h 77"/>
                <a:gd name="T6" fmla="*/ 34 w 65"/>
                <a:gd name="T7" fmla="*/ 65 h 77"/>
                <a:gd name="T8" fmla="*/ 42 w 65"/>
                <a:gd name="T9" fmla="*/ 64 h 77"/>
                <a:gd name="T10" fmla="*/ 48 w 65"/>
                <a:gd name="T11" fmla="*/ 64 h 77"/>
                <a:gd name="T12" fmla="*/ 52 w 65"/>
                <a:gd name="T13" fmla="*/ 65 h 77"/>
                <a:gd name="T14" fmla="*/ 58 w 65"/>
                <a:gd name="T15" fmla="*/ 63 h 77"/>
                <a:gd name="T16" fmla="*/ 61 w 65"/>
                <a:gd name="T17" fmla="*/ 56 h 77"/>
                <a:gd name="T18" fmla="*/ 63 w 65"/>
                <a:gd name="T19" fmla="*/ 47 h 77"/>
                <a:gd name="T20" fmla="*/ 60 w 65"/>
                <a:gd name="T21" fmla="*/ 39 h 77"/>
                <a:gd name="T22" fmla="*/ 57 w 65"/>
                <a:gd name="T23" fmla="*/ 26 h 77"/>
                <a:gd name="T24" fmla="*/ 61 w 65"/>
                <a:gd name="T25" fmla="*/ 14 h 77"/>
                <a:gd name="T26" fmla="*/ 63 w 65"/>
                <a:gd name="T27" fmla="*/ 10 h 77"/>
                <a:gd name="T28" fmla="*/ 63 w 65"/>
                <a:gd name="T29" fmla="*/ 4 h 77"/>
                <a:gd name="T30" fmla="*/ 54 w 65"/>
                <a:gd name="T31" fmla="*/ 0 h 77"/>
                <a:gd name="T32" fmla="*/ 48 w 65"/>
                <a:gd name="T33" fmla="*/ 3 h 77"/>
                <a:gd name="T34" fmla="*/ 48 w 65"/>
                <a:gd name="T35" fmla="*/ 4 h 77"/>
                <a:gd name="T36" fmla="*/ 46 w 65"/>
                <a:gd name="T37" fmla="*/ 3 h 77"/>
                <a:gd name="T38" fmla="*/ 38 w 65"/>
                <a:gd name="T39" fmla="*/ 3 h 77"/>
                <a:gd name="T40" fmla="*/ 34 w 65"/>
                <a:gd name="T41" fmla="*/ 3 h 77"/>
                <a:gd name="T42" fmla="*/ 33 w 65"/>
                <a:gd name="T43" fmla="*/ 4 h 77"/>
                <a:gd name="T44" fmla="*/ 21 w 65"/>
                <a:gd name="T45" fmla="*/ 3 h 77"/>
                <a:gd name="T46" fmla="*/ 13 w 65"/>
                <a:gd name="T47" fmla="*/ 7 h 77"/>
                <a:gd name="T48" fmla="*/ 13 w 65"/>
                <a:gd name="T49" fmla="*/ 10 h 77"/>
                <a:gd name="T50" fmla="*/ 12 w 65"/>
                <a:gd name="T51" fmla="*/ 16 h 77"/>
                <a:gd name="T52" fmla="*/ 4 w 65"/>
                <a:gd name="T53" fmla="*/ 20 h 77"/>
                <a:gd name="T54" fmla="*/ 0 w 65"/>
                <a:gd name="T55" fmla="*/ 23 h 77"/>
                <a:gd name="T56" fmla="*/ 0 w 65"/>
                <a:gd name="T57" fmla="*/ 40 h 77"/>
                <a:gd name="T58" fmla="*/ 6 w 65"/>
                <a:gd name="T59" fmla="*/ 48 h 77"/>
                <a:gd name="T60" fmla="*/ 10 w 65"/>
                <a:gd name="T61" fmla="*/ 48 h 77"/>
                <a:gd name="T62" fmla="*/ 12 w 65"/>
                <a:gd name="T63" fmla="*/ 58 h 77"/>
                <a:gd name="T64" fmla="*/ 17 w 65"/>
                <a:gd name="T65" fmla="*/ 67 h 77"/>
                <a:gd name="T66" fmla="*/ 20 w 65"/>
                <a:gd name="T67" fmla="*/ 71 h 77"/>
                <a:gd name="T68" fmla="*/ 29 w 65"/>
                <a:gd name="T69" fmla="*/ 77 h 77"/>
                <a:gd name="T70" fmla="*/ 30 w 65"/>
                <a:gd name="T71" fmla="*/ 77 h 77"/>
                <a:gd name="T72" fmla="*/ 30 w 65"/>
                <a:gd name="T73" fmla="*/ 77 h 77"/>
                <a:gd name="T74" fmla="*/ 30 w 65"/>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 h="77">
                  <a:moveTo>
                    <a:pt x="30" y="77"/>
                  </a:moveTo>
                  <a:lnTo>
                    <a:pt x="33" y="75"/>
                  </a:lnTo>
                  <a:lnTo>
                    <a:pt x="33" y="73"/>
                  </a:lnTo>
                  <a:lnTo>
                    <a:pt x="30" y="71"/>
                  </a:lnTo>
                  <a:lnTo>
                    <a:pt x="30" y="69"/>
                  </a:lnTo>
                  <a:lnTo>
                    <a:pt x="30" y="67"/>
                  </a:lnTo>
                  <a:lnTo>
                    <a:pt x="33" y="65"/>
                  </a:lnTo>
                  <a:lnTo>
                    <a:pt x="34" y="65"/>
                  </a:lnTo>
                  <a:lnTo>
                    <a:pt x="37" y="65"/>
                  </a:lnTo>
                  <a:lnTo>
                    <a:pt x="42" y="64"/>
                  </a:lnTo>
                  <a:lnTo>
                    <a:pt x="48" y="64"/>
                  </a:lnTo>
                  <a:lnTo>
                    <a:pt x="48" y="64"/>
                  </a:lnTo>
                  <a:lnTo>
                    <a:pt x="50" y="65"/>
                  </a:lnTo>
                  <a:lnTo>
                    <a:pt x="52" y="65"/>
                  </a:lnTo>
                  <a:lnTo>
                    <a:pt x="54" y="67"/>
                  </a:lnTo>
                  <a:lnTo>
                    <a:pt x="58" y="63"/>
                  </a:lnTo>
                  <a:lnTo>
                    <a:pt x="60" y="62"/>
                  </a:lnTo>
                  <a:lnTo>
                    <a:pt x="61" y="56"/>
                  </a:lnTo>
                  <a:lnTo>
                    <a:pt x="61" y="51"/>
                  </a:lnTo>
                  <a:lnTo>
                    <a:pt x="63" y="47"/>
                  </a:lnTo>
                  <a:lnTo>
                    <a:pt x="63" y="44"/>
                  </a:lnTo>
                  <a:lnTo>
                    <a:pt x="60" y="39"/>
                  </a:lnTo>
                  <a:lnTo>
                    <a:pt x="57" y="34"/>
                  </a:lnTo>
                  <a:lnTo>
                    <a:pt x="57" y="26"/>
                  </a:lnTo>
                  <a:lnTo>
                    <a:pt x="57" y="20"/>
                  </a:lnTo>
                  <a:lnTo>
                    <a:pt x="61" y="14"/>
                  </a:lnTo>
                  <a:lnTo>
                    <a:pt x="63" y="12"/>
                  </a:lnTo>
                  <a:lnTo>
                    <a:pt x="63" y="10"/>
                  </a:lnTo>
                  <a:lnTo>
                    <a:pt x="65" y="7"/>
                  </a:lnTo>
                  <a:lnTo>
                    <a:pt x="63" y="4"/>
                  </a:lnTo>
                  <a:lnTo>
                    <a:pt x="60" y="3"/>
                  </a:lnTo>
                  <a:lnTo>
                    <a:pt x="54" y="0"/>
                  </a:lnTo>
                  <a:lnTo>
                    <a:pt x="50" y="0"/>
                  </a:lnTo>
                  <a:lnTo>
                    <a:pt x="48" y="3"/>
                  </a:lnTo>
                  <a:lnTo>
                    <a:pt x="52" y="4"/>
                  </a:lnTo>
                  <a:lnTo>
                    <a:pt x="48" y="4"/>
                  </a:lnTo>
                  <a:lnTo>
                    <a:pt x="46" y="4"/>
                  </a:lnTo>
                  <a:lnTo>
                    <a:pt x="46" y="3"/>
                  </a:lnTo>
                  <a:lnTo>
                    <a:pt x="44" y="3"/>
                  </a:lnTo>
                  <a:lnTo>
                    <a:pt x="38" y="3"/>
                  </a:lnTo>
                  <a:lnTo>
                    <a:pt x="37" y="3"/>
                  </a:lnTo>
                  <a:lnTo>
                    <a:pt x="34" y="3"/>
                  </a:lnTo>
                  <a:lnTo>
                    <a:pt x="34" y="7"/>
                  </a:lnTo>
                  <a:lnTo>
                    <a:pt x="33" y="4"/>
                  </a:lnTo>
                  <a:lnTo>
                    <a:pt x="29" y="3"/>
                  </a:lnTo>
                  <a:lnTo>
                    <a:pt x="21" y="3"/>
                  </a:lnTo>
                  <a:lnTo>
                    <a:pt x="17" y="3"/>
                  </a:lnTo>
                  <a:lnTo>
                    <a:pt x="13" y="7"/>
                  </a:lnTo>
                  <a:lnTo>
                    <a:pt x="13" y="8"/>
                  </a:lnTo>
                  <a:lnTo>
                    <a:pt x="13" y="10"/>
                  </a:lnTo>
                  <a:lnTo>
                    <a:pt x="12" y="14"/>
                  </a:lnTo>
                  <a:lnTo>
                    <a:pt x="12" y="16"/>
                  </a:lnTo>
                  <a:lnTo>
                    <a:pt x="10" y="20"/>
                  </a:lnTo>
                  <a:lnTo>
                    <a:pt x="4" y="20"/>
                  </a:lnTo>
                  <a:lnTo>
                    <a:pt x="0" y="20"/>
                  </a:lnTo>
                  <a:lnTo>
                    <a:pt x="0" y="23"/>
                  </a:lnTo>
                  <a:lnTo>
                    <a:pt x="0" y="36"/>
                  </a:lnTo>
                  <a:lnTo>
                    <a:pt x="0" y="40"/>
                  </a:lnTo>
                  <a:lnTo>
                    <a:pt x="4" y="44"/>
                  </a:lnTo>
                  <a:lnTo>
                    <a:pt x="6" y="48"/>
                  </a:lnTo>
                  <a:lnTo>
                    <a:pt x="8" y="51"/>
                  </a:lnTo>
                  <a:lnTo>
                    <a:pt x="10" y="48"/>
                  </a:lnTo>
                  <a:lnTo>
                    <a:pt x="12" y="52"/>
                  </a:lnTo>
                  <a:lnTo>
                    <a:pt x="12" y="58"/>
                  </a:lnTo>
                  <a:lnTo>
                    <a:pt x="13" y="62"/>
                  </a:lnTo>
                  <a:lnTo>
                    <a:pt x="17" y="67"/>
                  </a:lnTo>
                  <a:lnTo>
                    <a:pt x="17" y="69"/>
                  </a:lnTo>
                  <a:lnTo>
                    <a:pt x="20" y="71"/>
                  </a:lnTo>
                  <a:lnTo>
                    <a:pt x="24" y="75"/>
                  </a:lnTo>
                  <a:lnTo>
                    <a:pt x="29" y="77"/>
                  </a:lnTo>
                  <a:lnTo>
                    <a:pt x="30" y="77"/>
                  </a:lnTo>
                  <a:lnTo>
                    <a:pt x="30" y="77"/>
                  </a:lnTo>
                  <a:lnTo>
                    <a:pt x="30" y="77"/>
                  </a:lnTo>
                  <a:lnTo>
                    <a:pt x="30" y="77"/>
                  </a:lnTo>
                  <a:lnTo>
                    <a:pt x="30" y="77"/>
                  </a:lnTo>
                  <a:lnTo>
                    <a:pt x="30" y="77"/>
                  </a:lnTo>
                  <a:lnTo>
                    <a:pt x="30" y="7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37" name="Freeform 20"/>
            <p:cNvSpPr>
              <a:spLocks/>
            </p:cNvSpPr>
            <p:nvPr/>
          </p:nvSpPr>
          <p:spPr bwMode="auto">
            <a:xfrm>
              <a:off x="2460625" y="3836988"/>
              <a:ext cx="84138" cy="157162"/>
            </a:xfrm>
            <a:custGeom>
              <a:avLst/>
              <a:gdLst>
                <a:gd name="T0" fmla="*/ 9 w 47"/>
                <a:gd name="T1" fmla="*/ 5 h 64"/>
                <a:gd name="T2" fmla="*/ 7 w 47"/>
                <a:gd name="T3" fmla="*/ 7 h 64"/>
                <a:gd name="T4" fmla="*/ 3 w 47"/>
                <a:gd name="T5" fmla="*/ 13 h 64"/>
                <a:gd name="T6" fmla="*/ 3 w 47"/>
                <a:gd name="T7" fmla="*/ 19 h 64"/>
                <a:gd name="T8" fmla="*/ 3 w 47"/>
                <a:gd name="T9" fmla="*/ 27 h 64"/>
                <a:gd name="T10" fmla="*/ 6 w 47"/>
                <a:gd name="T11" fmla="*/ 32 h 64"/>
                <a:gd name="T12" fmla="*/ 9 w 47"/>
                <a:gd name="T13" fmla="*/ 37 h 64"/>
                <a:gd name="T14" fmla="*/ 9 w 47"/>
                <a:gd name="T15" fmla="*/ 40 h 64"/>
                <a:gd name="T16" fmla="*/ 7 w 47"/>
                <a:gd name="T17" fmla="*/ 44 h 64"/>
                <a:gd name="T18" fmla="*/ 7 w 47"/>
                <a:gd name="T19" fmla="*/ 49 h 64"/>
                <a:gd name="T20" fmla="*/ 6 w 47"/>
                <a:gd name="T21" fmla="*/ 55 h 64"/>
                <a:gd name="T22" fmla="*/ 4 w 47"/>
                <a:gd name="T23" fmla="*/ 56 h 64"/>
                <a:gd name="T24" fmla="*/ 0 w 47"/>
                <a:gd name="T25" fmla="*/ 60 h 64"/>
                <a:gd name="T26" fmla="*/ 2 w 47"/>
                <a:gd name="T27" fmla="*/ 62 h 64"/>
                <a:gd name="T28" fmla="*/ 6 w 47"/>
                <a:gd name="T29" fmla="*/ 64 h 64"/>
                <a:gd name="T30" fmla="*/ 7 w 47"/>
                <a:gd name="T31" fmla="*/ 64 h 64"/>
                <a:gd name="T32" fmla="*/ 13 w 47"/>
                <a:gd name="T33" fmla="*/ 60 h 64"/>
                <a:gd name="T34" fmla="*/ 15 w 47"/>
                <a:gd name="T35" fmla="*/ 62 h 64"/>
                <a:gd name="T36" fmla="*/ 19 w 47"/>
                <a:gd name="T37" fmla="*/ 62 h 64"/>
                <a:gd name="T38" fmla="*/ 20 w 47"/>
                <a:gd name="T39" fmla="*/ 62 h 64"/>
                <a:gd name="T40" fmla="*/ 24 w 47"/>
                <a:gd name="T41" fmla="*/ 62 h 64"/>
                <a:gd name="T42" fmla="*/ 27 w 47"/>
                <a:gd name="T43" fmla="*/ 62 h 64"/>
                <a:gd name="T44" fmla="*/ 31 w 47"/>
                <a:gd name="T45" fmla="*/ 58 h 64"/>
                <a:gd name="T46" fmla="*/ 37 w 47"/>
                <a:gd name="T47" fmla="*/ 44 h 64"/>
                <a:gd name="T48" fmla="*/ 45 w 47"/>
                <a:gd name="T49" fmla="*/ 32 h 64"/>
                <a:gd name="T50" fmla="*/ 47 w 47"/>
                <a:gd name="T51" fmla="*/ 27 h 64"/>
                <a:gd name="T52" fmla="*/ 47 w 47"/>
                <a:gd name="T53" fmla="*/ 24 h 64"/>
                <a:gd name="T54" fmla="*/ 45 w 47"/>
                <a:gd name="T55" fmla="*/ 20 h 64"/>
                <a:gd name="T56" fmla="*/ 45 w 47"/>
                <a:gd name="T57" fmla="*/ 19 h 64"/>
                <a:gd name="T58" fmla="*/ 44 w 47"/>
                <a:gd name="T59" fmla="*/ 20 h 64"/>
                <a:gd name="T60" fmla="*/ 41 w 47"/>
                <a:gd name="T61" fmla="*/ 19 h 64"/>
                <a:gd name="T62" fmla="*/ 37 w 47"/>
                <a:gd name="T63" fmla="*/ 16 h 64"/>
                <a:gd name="T64" fmla="*/ 36 w 47"/>
                <a:gd name="T65" fmla="*/ 16 h 64"/>
                <a:gd name="T66" fmla="*/ 37 w 47"/>
                <a:gd name="T67" fmla="*/ 15 h 64"/>
                <a:gd name="T68" fmla="*/ 36 w 47"/>
                <a:gd name="T69" fmla="*/ 13 h 64"/>
                <a:gd name="T70" fmla="*/ 32 w 47"/>
                <a:gd name="T71" fmla="*/ 11 h 64"/>
                <a:gd name="T72" fmla="*/ 28 w 47"/>
                <a:gd name="T73" fmla="*/ 5 h 64"/>
                <a:gd name="T74" fmla="*/ 24 w 47"/>
                <a:gd name="T75" fmla="*/ 3 h 64"/>
                <a:gd name="T76" fmla="*/ 20 w 47"/>
                <a:gd name="T77" fmla="*/ 3 h 64"/>
                <a:gd name="T78" fmla="*/ 15 w 47"/>
                <a:gd name="T79" fmla="*/ 0 h 64"/>
                <a:gd name="T80" fmla="*/ 13 w 47"/>
                <a:gd name="T81" fmla="*/ 0 h 64"/>
                <a:gd name="T82" fmla="*/ 11 w 47"/>
                <a:gd name="T83" fmla="*/ 0 h 64"/>
                <a:gd name="T84" fmla="*/ 9 w 47"/>
                <a:gd name="T85" fmla="*/ 3 h 64"/>
                <a:gd name="T86" fmla="*/ 9 w 47"/>
                <a:gd name="T87" fmla="*/ 5 h 64"/>
                <a:gd name="T88" fmla="*/ 9 w 47"/>
                <a:gd name="T89" fmla="*/ 5 h 64"/>
                <a:gd name="T90" fmla="*/ 9 w 47"/>
                <a:gd name="T91" fmla="*/ 5 h 64"/>
                <a:gd name="T92" fmla="*/ 9 w 47"/>
                <a:gd name="T93" fmla="*/ 5 h 64"/>
                <a:gd name="T94" fmla="*/ 9 w 47"/>
                <a:gd name="T95" fmla="*/ 5 h 64"/>
                <a:gd name="T96" fmla="*/ 9 w 47"/>
                <a:gd name="T97" fmla="*/ 5 h 64"/>
                <a:gd name="T98" fmla="*/ 9 w 47"/>
                <a:gd name="T99"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 h="64">
                  <a:moveTo>
                    <a:pt x="9" y="5"/>
                  </a:moveTo>
                  <a:lnTo>
                    <a:pt x="7" y="7"/>
                  </a:lnTo>
                  <a:lnTo>
                    <a:pt x="3" y="13"/>
                  </a:lnTo>
                  <a:lnTo>
                    <a:pt x="3" y="19"/>
                  </a:lnTo>
                  <a:lnTo>
                    <a:pt x="3" y="27"/>
                  </a:lnTo>
                  <a:lnTo>
                    <a:pt x="6" y="32"/>
                  </a:lnTo>
                  <a:lnTo>
                    <a:pt x="9" y="37"/>
                  </a:lnTo>
                  <a:lnTo>
                    <a:pt x="9" y="40"/>
                  </a:lnTo>
                  <a:lnTo>
                    <a:pt x="7" y="44"/>
                  </a:lnTo>
                  <a:lnTo>
                    <a:pt x="7" y="49"/>
                  </a:lnTo>
                  <a:lnTo>
                    <a:pt x="6" y="55"/>
                  </a:lnTo>
                  <a:lnTo>
                    <a:pt x="4" y="56"/>
                  </a:lnTo>
                  <a:lnTo>
                    <a:pt x="0" y="60"/>
                  </a:lnTo>
                  <a:lnTo>
                    <a:pt x="2" y="62"/>
                  </a:lnTo>
                  <a:lnTo>
                    <a:pt x="6" y="64"/>
                  </a:lnTo>
                  <a:lnTo>
                    <a:pt x="7" y="64"/>
                  </a:lnTo>
                  <a:lnTo>
                    <a:pt x="13" y="60"/>
                  </a:lnTo>
                  <a:lnTo>
                    <a:pt x="15" y="62"/>
                  </a:lnTo>
                  <a:lnTo>
                    <a:pt x="19" y="62"/>
                  </a:lnTo>
                  <a:lnTo>
                    <a:pt x="20" y="62"/>
                  </a:lnTo>
                  <a:lnTo>
                    <a:pt x="24" y="62"/>
                  </a:lnTo>
                  <a:lnTo>
                    <a:pt x="27" y="62"/>
                  </a:lnTo>
                  <a:lnTo>
                    <a:pt x="31" y="58"/>
                  </a:lnTo>
                  <a:lnTo>
                    <a:pt x="37" y="44"/>
                  </a:lnTo>
                  <a:lnTo>
                    <a:pt x="45" y="32"/>
                  </a:lnTo>
                  <a:lnTo>
                    <a:pt x="47" y="27"/>
                  </a:lnTo>
                  <a:lnTo>
                    <a:pt x="47" y="24"/>
                  </a:lnTo>
                  <a:lnTo>
                    <a:pt x="45" y="20"/>
                  </a:lnTo>
                  <a:lnTo>
                    <a:pt x="45" y="19"/>
                  </a:lnTo>
                  <a:lnTo>
                    <a:pt x="44" y="20"/>
                  </a:lnTo>
                  <a:lnTo>
                    <a:pt x="41" y="19"/>
                  </a:lnTo>
                  <a:lnTo>
                    <a:pt x="37" y="16"/>
                  </a:lnTo>
                  <a:lnTo>
                    <a:pt x="36" y="16"/>
                  </a:lnTo>
                  <a:lnTo>
                    <a:pt x="37" y="15"/>
                  </a:lnTo>
                  <a:lnTo>
                    <a:pt x="36" y="13"/>
                  </a:lnTo>
                  <a:lnTo>
                    <a:pt x="32" y="11"/>
                  </a:lnTo>
                  <a:lnTo>
                    <a:pt x="28" y="5"/>
                  </a:lnTo>
                  <a:lnTo>
                    <a:pt x="24" y="3"/>
                  </a:lnTo>
                  <a:lnTo>
                    <a:pt x="20" y="3"/>
                  </a:lnTo>
                  <a:lnTo>
                    <a:pt x="15" y="0"/>
                  </a:lnTo>
                  <a:lnTo>
                    <a:pt x="13" y="0"/>
                  </a:lnTo>
                  <a:lnTo>
                    <a:pt x="11" y="0"/>
                  </a:lnTo>
                  <a:lnTo>
                    <a:pt x="9" y="3"/>
                  </a:lnTo>
                  <a:lnTo>
                    <a:pt x="9" y="5"/>
                  </a:lnTo>
                  <a:lnTo>
                    <a:pt x="9" y="5"/>
                  </a:lnTo>
                  <a:lnTo>
                    <a:pt x="9" y="5"/>
                  </a:lnTo>
                  <a:lnTo>
                    <a:pt x="9" y="5"/>
                  </a:lnTo>
                  <a:lnTo>
                    <a:pt x="9" y="5"/>
                  </a:lnTo>
                  <a:lnTo>
                    <a:pt x="9" y="5"/>
                  </a:lnTo>
                  <a:lnTo>
                    <a:pt x="9" y="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38" name="Freeform 21"/>
            <p:cNvSpPr>
              <a:spLocks/>
            </p:cNvSpPr>
            <p:nvPr/>
          </p:nvSpPr>
          <p:spPr bwMode="auto">
            <a:xfrm>
              <a:off x="2270125" y="3708400"/>
              <a:ext cx="136525" cy="327025"/>
            </a:xfrm>
            <a:custGeom>
              <a:avLst/>
              <a:gdLst>
                <a:gd name="T0" fmla="*/ 20 w 77"/>
                <a:gd name="T1" fmla="*/ 59 h 133"/>
                <a:gd name="T2" fmla="*/ 21 w 77"/>
                <a:gd name="T3" fmla="*/ 65 h 133"/>
                <a:gd name="T4" fmla="*/ 20 w 77"/>
                <a:gd name="T5" fmla="*/ 72 h 133"/>
                <a:gd name="T6" fmla="*/ 26 w 77"/>
                <a:gd name="T7" fmla="*/ 76 h 133"/>
                <a:gd name="T8" fmla="*/ 29 w 77"/>
                <a:gd name="T9" fmla="*/ 84 h 133"/>
                <a:gd name="T10" fmla="*/ 26 w 77"/>
                <a:gd name="T11" fmla="*/ 88 h 133"/>
                <a:gd name="T12" fmla="*/ 24 w 77"/>
                <a:gd name="T13" fmla="*/ 96 h 133"/>
                <a:gd name="T14" fmla="*/ 21 w 77"/>
                <a:gd name="T15" fmla="*/ 109 h 133"/>
                <a:gd name="T16" fmla="*/ 25 w 77"/>
                <a:gd name="T17" fmla="*/ 116 h 133"/>
                <a:gd name="T18" fmla="*/ 25 w 77"/>
                <a:gd name="T19" fmla="*/ 120 h 133"/>
                <a:gd name="T20" fmla="*/ 25 w 77"/>
                <a:gd name="T21" fmla="*/ 124 h 133"/>
                <a:gd name="T22" fmla="*/ 33 w 77"/>
                <a:gd name="T23" fmla="*/ 129 h 133"/>
                <a:gd name="T24" fmla="*/ 37 w 77"/>
                <a:gd name="T25" fmla="*/ 132 h 133"/>
                <a:gd name="T26" fmla="*/ 39 w 77"/>
                <a:gd name="T27" fmla="*/ 133 h 133"/>
                <a:gd name="T28" fmla="*/ 43 w 77"/>
                <a:gd name="T29" fmla="*/ 129 h 133"/>
                <a:gd name="T30" fmla="*/ 55 w 77"/>
                <a:gd name="T31" fmla="*/ 124 h 133"/>
                <a:gd name="T32" fmla="*/ 59 w 77"/>
                <a:gd name="T33" fmla="*/ 122 h 133"/>
                <a:gd name="T34" fmla="*/ 69 w 77"/>
                <a:gd name="T35" fmla="*/ 120 h 133"/>
                <a:gd name="T36" fmla="*/ 77 w 77"/>
                <a:gd name="T37" fmla="*/ 120 h 133"/>
                <a:gd name="T38" fmla="*/ 70 w 77"/>
                <a:gd name="T39" fmla="*/ 114 h 133"/>
                <a:gd name="T40" fmla="*/ 66 w 77"/>
                <a:gd name="T41" fmla="*/ 107 h 133"/>
                <a:gd name="T42" fmla="*/ 65 w 77"/>
                <a:gd name="T43" fmla="*/ 97 h 133"/>
                <a:gd name="T44" fmla="*/ 61 w 77"/>
                <a:gd name="T45" fmla="*/ 96 h 133"/>
                <a:gd name="T46" fmla="*/ 57 w 77"/>
                <a:gd name="T47" fmla="*/ 89 h 133"/>
                <a:gd name="T48" fmla="*/ 53 w 77"/>
                <a:gd name="T49" fmla="*/ 81 h 133"/>
                <a:gd name="T50" fmla="*/ 53 w 77"/>
                <a:gd name="T51" fmla="*/ 65 h 133"/>
                <a:gd name="T52" fmla="*/ 63 w 77"/>
                <a:gd name="T53" fmla="*/ 65 h 133"/>
                <a:gd name="T54" fmla="*/ 65 w 77"/>
                <a:gd name="T55" fmla="*/ 59 h 133"/>
                <a:gd name="T56" fmla="*/ 66 w 77"/>
                <a:gd name="T57" fmla="*/ 53 h 133"/>
                <a:gd name="T58" fmla="*/ 66 w 77"/>
                <a:gd name="T59" fmla="*/ 45 h 133"/>
                <a:gd name="T60" fmla="*/ 65 w 77"/>
                <a:gd name="T61" fmla="*/ 40 h 133"/>
                <a:gd name="T62" fmla="*/ 61 w 77"/>
                <a:gd name="T63" fmla="*/ 39 h 133"/>
                <a:gd name="T64" fmla="*/ 50 w 77"/>
                <a:gd name="T65" fmla="*/ 31 h 133"/>
                <a:gd name="T66" fmla="*/ 46 w 77"/>
                <a:gd name="T67" fmla="*/ 35 h 133"/>
                <a:gd name="T68" fmla="*/ 43 w 77"/>
                <a:gd name="T69" fmla="*/ 40 h 133"/>
                <a:gd name="T70" fmla="*/ 47 w 77"/>
                <a:gd name="T71" fmla="*/ 27 h 133"/>
                <a:gd name="T72" fmla="*/ 46 w 77"/>
                <a:gd name="T73" fmla="*/ 19 h 133"/>
                <a:gd name="T74" fmla="*/ 39 w 77"/>
                <a:gd name="T75" fmla="*/ 14 h 133"/>
                <a:gd name="T76" fmla="*/ 33 w 77"/>
                <a:gd name="T77" fmla="*/ 6 h 133"/>
                <a:gd name="T78" fmla="*/ 30 w 77"/>
                <a:gd name="T79" fmla="*/ 6 h 133"/>
                <a:gd name="T80" fmla="*/ 24 w 77"/>
                <a:gd name="T81" fmla="*/ 0 h 133"/>
                <a:gd name="T82" fmla="*/ 26 w 77"/>
                <a:gd name="T83" fmla="*/ 4 h 133"/>
                <a:gd name="T84" fmla="*/ 26 w 77"/>
                <a:gd name="T85" fmla="*/ 6 h 133"/>
                <a:gd name="T86" fmla="*/ 17 w 77"/>
                <a:gd name="T87" fmla="*/ 11 h 133"/>
                <a:gd name="T88" fmla="*/ 12 w 77"/>
                <a:gd name="T89" fmla="*/ 18 h 133"/>
                <a:gd name="T90" fmla="*/ 13 w 77"/>
                <a:gd name="T91" fmla="*/ 24 h 133"/>
                <a:gd name="T92" fmla="*/ 17 w 77"/>
                <a:gd name="T93" fmla="*/ 27 h 133"/>
                <a:gd name="T94" fmla="*/ 13 w 77"/>
                <a:gd name="T95" fmla="*/ 31 h 133"/>
                <a:gd name="T96" fmla="*/ 9 w 77"/>
                <a:gd name="T97" fmla="*/ 32 h 133"/>
                <a:gd name="T98" fmla="*/ 6 w 77"/>
                <a:gd name="T99" fmla="*/ 32 h 133"/>
                <a:gd name="T100" fmla="*/ 4 w 77"/>
                <a:gd name="T101" fmla="*/ 39 h 133"/>
                <a:gd name="T102" fmla="*/ 0 w 77"/>
                <a:gd name="T103" fmla="*/ 48 h 133"/>
                <a:gd name="T104" fmla="*/ 9 w 77"/>
                <a:gd name="T105" fmla="*/ 60 h 133"/>
                <a:gd name="T106" fmla="*/ 17 w 77"/>
                <a:gd name="T107" fmla="*/ 59 h 133"/>
                <a:gd name="T108" fmla="*/ 17 w 77"/>
                <a:gd name="T109" fmla="*/ 59 h 133"/>
                <a:gd name="T110" fmla="*/ 17 w 77"/>
                <a:gd name="T111" fmla="*/ 59 h 133"/>
                <a:gd name="T112" fmla="*/ 17 w 77"/>
                <a:gd name="T113" fmla="*/ 5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7" h="133">
                  <a:moveTo>
                    <a:pt x="17" y="59"/>
                  </a:moveTo>
                  <a:lnTo>
                    <a:pt x="20" y="59"/>
                  </a:lnTo>
                  <a:lnTo>
                    <a:pt x="21" y="61"/>
                  </a:lnTo>
                  <a:lnTo>
                    <a:pt x="21" y="65"/>
                  </a:lnTo>
                  <a:lnTo>
                    <a:pt x="21" y="67"/>
                  </a:lnTo>
                  <a:lnTo>
                    <a:pt x="20" y="72"/>
                  </a:lnTo>
                  <a:lnTo>
                    <a:pt x="21" y="75"/>
                  </a:lnTo>
                  <a:lnTo>
                    <a:pt x="26" y="76"/>
                  </a:lnTo>
                  <a:lnTo>
                    <a:pt x="25" y="79"/>
                  </a:lnTo>
                  <a:lnTo>
                    <a:pt x="29" y="84"/>
                  </a:lnTo>
                  <a:lnTo>
                    <a:pt x="29" y="85"/>
                  </a:lnTo>
                  <a:lnTo>
                    <a:pt x="26" y="88"/>
                  </a:lnTo>
                  <a:lnTo>
                    <a:pt x="25" y="92"/>
                  </a:lnTo>
                  <a:lnTo>
                    <a:pt x="24" y="96"/>
                  </a:lnTo>
                  <a:lnTo>
                    <a:pt x="21" y="103"/>
                  </a:lnTo>
                  <a:lnTo>
                    <a:pt x="21" y="109"/>
                  </a:lnTo>
                  <a:lnTo>
                    <a:pt x="24" y="114"/>
                  </a:lnTo>
                  <a:lnTo>
                    <a:pt x="25" y="116"/>
                  </a:lnTo>
                  <a:lnTo>
                    <a:pt x="25" y="118"/>
                  </a:lnTo>
                  <a:lnTo>
                    <a:pt x="25" y="120"/>
                  </a:lnTo>
                  <a:lnTo>
                    <a:pt x="26" y="122"/>
                  </a:lnTo>
                  <a:lnTo>
                    <a:pt x="25" y="124"/>
                  </a:lnTo>
                  <a:lnTo>
                    <a:pt x="29" y="125"/>
                  </a:lnTo>
                  <a:lnTo>
                    <a:pt x="33" y="129"/>
                  </a:lnTo>
                  <a:lnTo>
                    <a:pt x="34" y="132"/>
                  </a:lnTo>
                  <a:lnTo>
                    <a:pt x="37" y="132"/>
                  </a:lnTo>
                  <a:lnTo>
                    <a:pt x="38" y="133"/>
                  </a:lnTo>
                  <a:lnTo>
                    <a:pt x="39" y="133"/>
                  </a:lnTo>
                  <a:lnTo>
                    <a:pt x="42" y="132"/>
                  </a:lnTo>
                  <a:lnTo>
                    <a:pt x="43" y="129"/>
                  </a:lnTo>
                  <a:lnTo>
                    <a:pt x="50" y="125"/>
                  </a:lnTo>
                  <a:lnTo>
                    <a:pt x="55" y="124"/>
                  </a:lnTo>
                  <a:lnTo>
                    <a:pt x="57" y="124"/>
                  </a:lnTo>
                  <a:lnTo>
                    <a:pt x="59" y="122"/>
                  </a:lnTo>
                  <a:lnTo>
                    <a:pt x="63" y="120"/>
                  </a:lnTo>
                  <a:lnTo>
                    <a:pt x="69" y="120"/>
                  </a:lnTo>
                  <a:lnTo>
                    <a:pt x="73" y="120"/>
                  </a:lnTo>
                  <a:lnTo>
                    <a:pt x="77" y="120"/>
                  </a:lnTo>
                  <a:lnTo>
                    <a:pt x="73" y="116"/>
                  </a:lnTo>
                  <a:lnTo>
                    <a:pt x="70" y="114"/>
                  </a:lnTo>
                  <a:lnTo>
                    <a:pt x="70" y="112"/>
                  </a:lnTo>
                  <a:lnTo>
                    <a:pt x="66" y="107"/>
                  </a:lnTo>
                  <a:lnTo>
                    <a:pt x="65" y="103"/>
                  </a:lnTo>
                  <a:lnTo>
                    <a:pt x="65" y="97"/>
                  </a:lnTo>
                  <a:lnTo>
                    <a:pt x="63" y="93"/>
                  </a:lnTo>
                  <a:lnTo>
                    <a:pt x="61" y="96"/>
                  </a:lnTo>
                  <a:lnTo>
                    <a:pt x="59" y="93"/>
                  </a:lnTo>
                  <a:lnTo>
                    <a:pt x="57" y="89"/>
                  </a:lnTo>
                  <a:lnTo>
                    <a:pt x="53" y="85"/>
                  </a:lnTo>
                  <a:lnTo>
                    <a:pt x="53" y="81"/>
                  </a:lnTo>
                  <a:lnTo>
                    <a:pt x="53" y="68"/>
                  </a:lnTo>
                  <a:lnTo>
                    <a:pt x="53" y="65"/>
                  </a:lnTo>
                  <a:lnTo>
                    <a:pt x="57" y="65"/>
                  </a:lnTo>
                  <a:lnTo>
                    <a:pt x="63" y="65"/>
                  </a:lnTo>
                  <a:lnTo>
                    <a:pt x="65" y="61"/>
                  </a:lnTo>
                  <a:lnTo>
                    <a:pt x="65" y="59"/>
                  </a:lnTo>
                  <a:lnTo>
                    <a:pt x="66" y="55"/>
                  </a:lnTo>
                  <a:lnTo>
                    <a:pt x="66" y="53"/>
                  </a:lnTo>
                  <a:lnTo>
                    <a:pt x="66" y="52"/>
                  </a:lnTo>
                  <a:lnTo>
                    <a:pt x="66" y="45"/>
                  </a:lnTo>
                  <a:lnTo>
                    <a:pt x="65" y="41"/>
                  </a:lnTo>
                  <a:lnTo>
                    <a:pt x="65" y="40"/>
                  </a:lnTo>
                  <a:lnTo>
                    <a:pt x="61" y="41"/>
                  </a:lnTo>
                  <a:lnTo>
                    <a:pt x="61" y="39"/>
                  </a:lnTo>
                  <a:lnTo>
                    <a:pt x="57" y="35"/>
                  </a:lnTo>
                  <a:lnTo>
                    <a:pt x="50" y="31"/>
                  </a:lnTo>
                  <a:lnTo>
                    <a:pt x="47" y="31"/>
                  </a:lnTo>
                  <a:lnTo>
                    <a:pt x="46" y="35"/>
                  </a:lnTo>
                  <a:lnTo>
                    <a:pt x="46" y="39"/>
                  </a:lnTo>
                  <a:lnTo>
                    <a:pt x="43" y="40"/>
                  </a:lnTo>
                  <a:lnTo>
                    <a:pt x="43" y="35"/>
                  </a:lnTo>
                  <a:lnTo>
                    <a:pt x="47" y="27"/>
                  </a:lnTo>
                  <a:lnTo>
                    <a:pt x="47" y="23"/>
                  </a:lnTo>
                  <a:lnTo>
                    <a:pt x="46" y="19"/>
                  </a:lnTo>
                  <a:lnTo>
                    <a:pt x="43" y="18"/>
                  </a:lnTo>
                  <a:lnTo>
                    <a:pt x="39" y="14"/>
                  </a:lnTo>
                  <a:lnTo>
                    <a:pt x="37" y="10"/>
                  </a:lnTo>
                  <a:lnTo>
                    <a:pt x="33" y="6"/>
                  </a:lnTo>
                  <a:lnTo>
                    <a:pt x="26" y="2"/>
                  </a:lnTo>
                  <a:lnTo>
                    <a:pt x="30" y="6"/>
                  </a:lnTo>
                  <a:lnTo>
                    <a:pt x="33" y="8"/>
                  </a:lnTo>
                  <a:lnTo>
                    <a:pt x="24" y="0"/>
                  </a:lnTo>
                  <a:lnTo>
                    <a:pt x="25" y="3"/>
                  </a:lnTo>
                  <a:lnTo>
                    <a:pt x="26" y="4"/>
                  </a:lnTo>
                  <a:lnTo>
                    <a:pt x="26" y="4"/>
                  </a:lnTo>
                  <a:lnTo>
                    <a:pt x="26" y="6"/>
                  </a:lnTo>
                  <a:lnTo>
                    <a:pt x="25" y="6"/>
                  </a:lnTo>
                  <a:lnTo>
                    <a:pt x="17" y="11"/>
                  </a:lnTo>
                  <a:lnTo>
                    <a:pt x="13" y="15"/>
                  </a:lnTo>
                  <a:lnTo>
                    <a:pt x="12" y="18"/>
                  </a:lnTo>
                  <a:lnTo>
                    <a:pt x="12" y="22"/>
                  </a:lnTo>
                  <a:lnTo>
                    <a:pt x="13" y="24"/>
                  </a:lnTo>
                  <a:lnTo>
                    <a:pt x="16" y="24"/>
                  </a:lnTo>
                  <a:lnTo>
                    <a:pt x="17" y="27"/>
                  </a:lnTo>
                  <a:lnTo>
                    <a:pt x="16" y="28"/>
                  </a:lnTo>
                  <a:lnTo>
                    <a:pt x="13" y="31"/>
                  </a:lnTo>
                  <a:lnTo>
                    <a:pt x="12" y="32"/>
                  </a:lnTo>
                  <a:lnTo>
                    <a:pt x="9" y="32"/>
                  </a:lnTo>
                  <a:lnTo>
                    <a:pt x="8" y="32"/>
                  </a:lnTo>
                  <a:lnTo>
                    <a:pt x="6" y="32"/>
                  </a:lnTo>
                  <a:lnTo>
                    <a:pt x="4" y="35"/>
                  </a:lnTo>
                  <a:lnTo>
                    <a:pt x="4" y="39"/>
                  </a:lnTo>
                  <a:lnTo>
                    <a:pt x="2" y="44"/>
                  </a:lnTo>
                  <a:lnTo>
                    <a:pt x="0" y="48"/>
                  </a:lnTo>
                  <a:lnTo>
                    <a:pt x="4" y="55"/>
                  </a:lnTo>
                  <a:lnTo>
                    <a:pt x="9" y="60"/>
                  </a:lnTo>
                  <a:lnTo>
                    <a:pt x="10" y="60"/>
                  </a:lnTo>
                  <a:lnTo>
                    <a:pt x="17" y="59"/>
                  </a:lnTo>
                  <a:lnTo>
                    <a:pt x="17" y="59"/>
                  </a:lnTo>
                  <a:lnTo>
                    <a:pt x="17" y="59"/>
                  </a:lnTo>
                  <a:lnTo>
                    <a:pt x="17" y="59"/>
                  </a:lnTo>
                  <a:lnTo>
                    <a:pt x="17" y="59"/>
                  </a:lnTo>
                  <a:lnTo>
                    <a:pt x="17" y="59"/>
                  </a:lnTo>
                  <a:lnTo>
                    <a:pt x="17" y="5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39" name="Freeform 22"/>
            <p:cNvSpPr>
              <a:spLocks/>
            </p:cNvSpPr>
            <p:nvPr/>
          </p:nvSpPr>
          <p:spPr bwMode="auto">
            <a:xfrm>
              <a:off x="1758950" y="3535363"/>
              <a:ext cx="352425" cy="746125"/>
            </a:xfrm>
            <a:custGeom>
              <a:avLst/>
              <a:gdLst>
                <a:gd name="T0" fmla="*/ 187 w 197"/>
                <a:gd name="T1" fmla="*/ 177 h 303"/>
                <a:gd name="T2" fmla="*/ 187 w 197"/>
                <a:gd name="T3" fmla="*/ 167 h 303"/>
                <a:gd name="T4" fmla="*/ 181 w 197"/>
                <a:gd name="T5" fmla="*/ 145 h 303"/>
                <a:gd name="T6" fmla="*/ 189 w 197"/>
                <a:gd name="T7" fmla="*/ 115 h 303"/>
                <a:gd name="T8" fmla="*/ 174 w 197"/>
                <a:gd name="T9" fmla="*/ 111 h 303"/>
                <a:gd name="T10" fmla="*/ 157 w 197"/>
                <a:gd name="T11" fmla="*/ 114 h 303"/>
                <a:gd name="T12" fmla="*/ 145 w 197"/>
                <a:gd name="T13" fmla="*/ 98 h 303"/>
                <a:gd name="T14" fmla="*/ 128 w 197"/>
                <a:gd name="T15" fmla="*/ 98 h 303"/>
                <a:gd name="T16" fmla="*/ 114 w 197"/>
                <a:gd name="T17" fmla="*/ 97 h 303"/>
                <a:gd name="T18" fmla="*/ 110 w 197"/>
                <a:gd name="T19" fmla="*/ 80 h 303"/>
                <a:gd name="T20" fmla="*/ 105 w 197"/>
                <a:gd name="T21" fmla="*/ 61 h 303"/>
                <a:gd name="T22" fmla="*/ 101 w 197"/>
                <a:gd name="T23" fmla="*/ 52 h 303"/>
                <a:gd name="T24" fmla="*/ 121 w 197"/>
                <a:gd name="T25" fmla="*/ 17 h 303"/>
                <a:gd name="T26" fmla="*/ 136 w 197"/>
                <a:gd name="T27" fmla="*/ 4 h 303"/>
                <a:gd name="T28" fmla="*/ 122 w 197"/>
                <a:gd name="T29" fmla="*/ 5 h 303"/>
                <a:gd name="T30" fmla="*/ 109 w 197"/>
                <a:gd name="T31" fmla="*/ 13 h 303"/>
                <a:gd name="T32" fmla="*/ 86 w 197"/>
                <a:gd name="T33" fmla="*/ 21 h 303"/>
                <a:gd name="T34" fmla="*/ 80 w 197"/>
                <a:gd name="T35" fmla="*/ 27 h 303"/>
                <a:gd name="T36" fmla="*/ 69 w 197"/>
                <a:gd name="T37" fmla="*/ 31 h 303"/>
                <a:gd name="T38" fmla="*/ 64 w 197"/>
                <a:gd name="T39" fmla="*/ 40 h 303"/>
                <a:gd name="T40" fmla="*/ 61 w 197"/>
                <a:gd name="T41" fmla="*/ 53 h 303"/>
                <a:gd name="T42" fmla="*/ 44 w 197"/>
                <a:gd name="T43" fmla="*/ 66 h 303"/>
                <a:gd name="T44" fmla="*/ 37 w 197"/>
                <a:gd name="T45" fmla="*/ 74 h 303"/>
                <a:gd name="T46" fmla="*/ 31 w 197"/>
                <a:gd name="T47" fmla="*/ 72 h 303"/>
                <a:gd name="T48" fmla="*/ 25 w 197"/>
                <a:gd name="T49" fmla="*/ 85 h 303"/>
                <a:gd name="T50" fmla="*/ 27 w 197"/>
                <a:gd name="T51" fmla="*/ 98 h 303"/>
                <a:gd name="T52" fmla="*/ 29 w 197"/>
                <a:gd name="T53" fmla="*/ 114 h 303"/>
                <a:gd name="T54" fmla="*/ 29 w 197"/>
                <a:gd name="T55" fmla="*/ 131 h 303"/>
                <a:gd name="T56" fmla="*/ 31 w 197"/>
                <a:gd name="T57" fmla="*/ 149 h 303"/>
                <a:gd name="T58" fmla="*/ 31 w 197"/>
                <a:gd name="T59" fmla="*/ 154 h 303"/>
                <a:gd name="T60" fmla="*/ 31 w 197"/>
                <a:gd name="T61" fmla="*/ 158 h 303"/>
                <a:gd name="T62" fmla="*/ 23 w 197"/>
                <a:gd name="T63" fmla="*/ 171 h 303"/>
                <a:gd name="T64" fmla="*/ 17 w 197"/>
                <a:gd name="T65" fmla="*/ 179 h 303"/>
                <a:gd name="T66" fmla="*/ 8 w 197"/>
                <a:gd name="T67" fmla="*/ 188 h 303"/>
                <a:gd name="T68" fmla="*/ 0 w 197"/>
                <a:gd name="T69" fmla="*/ 195 h 303"/>
                <a:gd name="T70" fmla="*/ 21 w 197"/>
                <a:gd name="T71" fmla="*/ 211 h 303"/>
                <a:gd name="T72" fmla="*/ 27 w 197"/>
                <a:gd name="T73" fmla="*/ 219 h 303"/>
                <a:gd name="T74" fmla="*/ 43 w 197"/>
                <a:gd name="T75" fmla="*/ 219 h 303"/>
                <a:gd name="T76" fmla="*/ 56 w 197"/>
                <a:gd name="T77" fmla="*/ 224 h 303"/>
                <a:gd name="T78" fmla="*/ 70 w 197"/>
                <a:gd name="T79" fmla="*/ 232 h 303"/>
                <a:gd name="T80" fmla="*/ 80 w 197"/>
                <a:gd name="T81" fmla="*/ 246 h 303"/>
                <a:gd name="T82" fmla="*/ 90 w 197"/>
                <a:gd name="T83" fmla="*/ 256 h 303"/>
                <a:gd name="T84" fmla="*/ 97 w 197"/>
                <a:gd name="T85" fmla="*/ 268 h 303"/>
                <a:gd name="T86" fmla="*/ 114 w 197"/>
                <a:gd name="T87" fmla="*/ 268 h 303"/>
                <a:gd name="T88" fmla="*/ 128 w 197"/>
                <a:gd name="T89" fmla="*/ 267 h 303"/>
                <a:gd name="T90" fmla="*/ 144 w 197"/>
                <a:gd name="T91" fmla="*/ 280 h 303"/>
                <a:gd name="T92" fmla="*/ 141 w 197"/>
                <a:gd name="T93" fmla="*/ 295 h 303"/>
                <a:gd name="T94" fmla="*/ 151 w 197"/>
                <a:gd name="T95" fmla="*/ 280 h 303"/>
                <a:gd name="T96" fmla="*/ 153 w 197"/>
                <a:gd name="T97" fmla="*/ 238 h 303"/>
                <a:gd name="T98" fmla="*/ 145 w 197"/>
                <a:gd name="T99" fmla="*/ 219 h 303"/>
                <a:gd name="T100" fmla="*/ 158 w 197"/>
                <a:gd name="T101" fmla="*/ 212 h 303"/>
                <a:gd name="T102" fmla="*/ 149 w 197"/>
                <a:gd name="T103" fmla="*/ 206 h 303"/>
                <a:gd name="T104" fmla="*/ 157 w 197"/>
                <a:gd name="T105" fmla="*/ 194 h 303"/>
                <a:gd name="T106" fmla="*/ 175 w 197"/>
                <a:gd name="T107" fmla="*/ 190 h 303"/>
                <a:gd name="T108" fmla="*/ 187 w 197"/>
                <a:gd name="T109" fmla="*/ 186 h 303"/>
                <a:gd name="T110" fmla="*/ 193 w 197"/>
                <a:gd name="T111" fmla="*/ 203 h 303"/>
                <a:gd name="T112" fmla="*/ 194 w 197"/>
                <a:gd name="T113" fmla="*/ 19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7" h="303">
                  <a:moveTo>
                    <a:pt x="194" y="199"/>
                  </a:moveTo>
                  <a:lnTo>
                    <a:pt x="194" y="195"/>
                  </a:lnTo>
                  <a:lnTo>
                    <a:pt x="193" y="190"/>
                  </a:lnTo>
                  <a:lnTo>
                    <a:pt x="191" y="184"/>
                  </a:lnTo>
                  <a:lnTo>
                    <a:pt x="187" y="177"/>
                  </a:lnTo>
                  <a:lnTo>
                    <a:pt x="183" y="175"/>
                  </a:lnTo>
                  <a:lnTo>
                    <a:pt x="179" y="175"/>
                  </a:lnTo>
                  <a:lnTo>
                    <a:pt x="181" y="173"/>
                  </a:lnTo>
                  <a:lnTo>
                    <a:pt x="183" y="171"/>
                  </a:lnTo>
                  <a:lnTo>
                    <a:pt x="187" y="167"/>
                  </a:lnTo>
                  <a:lnTo>
                    <a:pt x="189" y="166"/>
                  </a:lnTo>
                  <a:lnTo>
                    <a:pt x="189" y="162"/>
                  </a:lnTo>
                  <a:lnTo>
                    <a:pt x="185" y="158"/>
                  </a:lnTo>
                  <a:lnTo>
                    <a:pt x="183" y="151"/>
                  </a:lnTo>
                  <a:lnTo>
                    <a:pt x="181" y="145"/>
                  </a:lnTo>
                  <a:lnTo>
                    <a:pt x="181" y="131"/>
                  </a:lnTo>
                  <a:lnTo>
                    <a:pt x="183" y="129"/>
                  </a:lnTo>
                  <a:lnTo>
                    <a:pt x="185" y="125"/>
                  </a:lnTo>
                  <a:lnTo>
                    <a:pt x="185" y="119"/>
                  </a:lnTo>
                  <a:lnTo>
                    <a:pt x="189" y="115"/>
                  </a:lnTo>
                  <a:lnTo>
                    <a:pt x="189" y="114"/>
                  </a:lnTo>
                  <a:lnTo>
                    <a:pt x="187" y="111"/>
                  </a:lnTo>
                  <a:lnTo>
                    <a:pt x="185" y="110"/>
                  </a:lnTo>
                  <a:lnTo>
                    <a:pt x="179" y="111"/>
                  </a:lnTo>
                  <a:lnTo>
                    <a:pt x="174" y="111"/>
                  </a:lnTo>
                  <a:lnTo>
                    <a:pt x="171" y="114"/>
                  </a:lnTo>
                  <a:lnTo>
                    <a:pt x="166" y="114"/>
                  </a:lnTo>
                  <a:lnTo>
                    <a:pt x="165" y="114"/>
                  </a:lnTo>
                  <a:lnTo>
                    <a:pt x="161" y="114"/>
                  </a:lnTo>
                  <a:lnTo>
                    <a:pt x="157" y="114"/>
                  </a:lnTo>
                  <a:lnTo>
                    <a:pt x="154" y="110"/>
                  </a:lnTo>
                  <a:lnTo>
                    <a:pt x="153" y="109"/>
                  </a:lnTo>
                  <a:lnTo>
                    <a:pt x="149" y="101"/>
                  </a:lnTo>
                  <a:lnTo>
                    <a:pt x="148" y="98"/>
                  </a:lnTo>
                  <a:lnTo>
                    <a:pt x="145" y="98"/>
                  </a:lnTo>
                  <a:lnTo>
                    <a:pt x="141" y="98"/>
                  </a:lnTo>
                  <a:lnTo>
                    <a:pt x="137" y="97"/>
                  </a:lnTo>
                  <a:lnTo>
                    <a:pt x="136" y="97"/>
                  </a:lnTo>
                  <a:lnTo>
                    <a:pt x="132" y="98"/>
                  </a:lnTo>
                  <a:lnTo>
                    <a:pt x="128" y="98"/>
                  </a:lnTo>
                  <a:lnTo>
                    <a:pt x="124" y="98"/>
                  </a:lnTo>
                  <a:lnTo>
                    <a:pt x="122" y="97"/>
                  </a:lnTo>
                  <a:lnTo>
                    <a:pt x="121" y="98"/>
                  </a:lnTo>
                  <a:lnTo>
                    <a:pt x="117" y="98"/>
                  </a:lnTo>
                  <a:lnTo>
                    <a:pt x="114" y="97"/>
                  </a:lnTo>
                  <a:lnTo>
                    <a:pt x="114" y="93"/>
                  </a:lnTo>
                  <a:lnTo>
                    <a:pt x="113" y="92"/>
                  </a:lnTo>
                  <a:lnTo>
                    <a:pt x="109" y="89"/>
                  </a:lnTo>
                  <a:lnTo>
                    <a:pt x="109" y="85"/>
                  </a:lnTo>
                  <a:lnTo>
                    <a:pt x="110" y="80"/>
                  </a:lnTo>
                  <a:lnTo>
                    <a:pt x="113" y="76"/>
                  </a:lnTo>
                  <a:lnTo>
                    <a:pt x="110" y="74"/>
                  </a:lnTo>
                  <a:lnTo>
                    <a:pt x="108" y="68"/>
                  </a:lnTo>
                  <a:lnTo>
                    <a:pt x="108" y="62"/>
                  </a:lnTo>
                  <a:lnTo>
                    <a:pt x="105" y="61"/>
                  </a:lnTo>
                  <a:lnTo>
                    <a:pt x="104" y="58"/>
                  </a:lnTo>
                  <a:lnTo>
                    <a:pt x="104" y="57"/>
                  </a:lnTo>
                  <a:lnTo>
                    <a:pt x="100" y="58"/>
                  </a:lnTo>
                  <a:lnTo>
                    <a:pt x="97" y="58"/>
                  </a:lnTo>
                  <a:lnTo>
                    <a:pt x="101" y="52"/>
                  </a:lnTo>
                  <a:lnTo>
                    <a:pt x="105" y="44"/>
                  </a:lnTo>
                  <a:lnTo>
                    <a:pt x="108" y="34"/>
                  </a:lnTo>
                  <a:lnTo>
                    <a:pt x="109" y="27"/>
                  </a:lnTo>
                  <a:lnTo>
                    <a:pt x="114" y="21"/>
                  </a:lnTo>
                  <a:lnTo>
                    <a:pt x="121" y="17"/>
                  </a:lnTo>
                  <a:lnTo>
                    <a:pt x="122" y="13"/>
                  </a:lnTo>
                  <a:lnTo>
                    <a:pt x="126" y="11"/>
                  </a:lnTo>
                  <a:lnTo>
                    <a:pt x="132" y="9"/>
                  </a:lnTo>
                  <a:lnTo>
                    <a:pt x="136" y="8"/>
                  </a:lnTo>
                  <a:lnTo>
                    <a:pt x="136" y="4"/>
                  </a:lnTo>
                  <a:lnTo>
                    <a:pt x="134" y="1"/>
                  </a:lnTo>
                  <a:lnTo>
                    <a:pt x="130" y="0"/>
                  </a:lnTo>
                  <a:lnTo>
                    <a:pt x="126" y="1"/>
                  </a:lnTo>
                  <a:lnTo>
                    <a:pt x="124" y="4"/>
                  </a:lnTo>
                  <a:lnTo>
                    <a:pt x="122" y="5"/>
                  </a:lnTo>
                  <a:lnTo>
                    <a:pt x="122" y="4"/>
                  </a:lnTo>
                  <a:lnTo>
                    <a:pt x="121" y="4"/>
                  </a:lnTo>
                  <a:lnTo>
                    <a:pt x="121" y="8"/>
                  </a:lnTo>
                  <a:lnTo>
                    <a:pt x="117" y="9"/>
                  </a:lnTo>
                  <a:lnTo>
                    <a:pt x="109" y="13"/>
                  </a:lnTo>
                  <a:lnTo>
                    <a:pt x="104" y="19"/>
                  </a:lnTo>
                  <a:lnTo>
                    <a:pt x="100" y="21"/>
                  </a:lnTo>
                  <a:lnTo>
                    <a:pt x="94" y="21"/>
                  </a:lnTo>
                  <a:lnTo>
                    <a:pt x="88" y="21"/>
                  </a:lnTo>
                  <a:lnTo>
                    <a:pt x="86" y="21"/>
                  </a:lnTo>
                  <a:lnTo>
                    <a:pt x="84" y="24"/>
                  </a:lnTo>
                  <a:lnTo>
                    <a:pt x="82" y="28"/>
                  </a:lnTo>
                  <a:lnTo>
                    <a:pt x="80" y="31"/>
                  </a:lnTo>
                  <a:lnTo>
                    <a:pt x="78" y="28"/>
                  </a:lnTo>
                  <a:lnTo>
                    <a:pt x="80" y="27"/>
                  </a:lnTo>
                  <a:lnTo>
                    <a:pt x="82" y="27"/>
                  </a:lnTo>
                  <a:lnTo>
                    <a:pt x="78" y="24"/>
                  </a:lnTo>
                  <a:lnTo>
                    <a:pt x="74" y="24"/>
                  </a:lnTo>
                  <a:lnTo>
                    <a:pt x="70" y="27"/>
                  </a:lnTo>
                  <a:lnTo>
                    <a:pt x="69" y="31"/>
                  </a:lnTo>
                  <a:lnTo>
                    <a:pt x="66" y="32"/>
                  </a:lnTo>
                  <a:lnTo>
                    <a:pt x="65" y="34"/>
                  </a:lnTo>
                  <a:lnTo>
                    <a:pt x="64" y="36"/>
                  </a:lnTo>
                  <a:lnTo>
                    <a:pt x="64" y="37"/>
                  </a:lnTo>
                  <a:lnTo>
                    <a:pt x="64" y="40"/>
                  </a:lnTo>
                  <a:lnTo>
                    <a:pt x="61" y="40"/>
                  </a:lnTo>
                  <a:lnTo>
                    <a:pt x="64" y="41"/>
                  </a:lnTo>
                  <a:lnTo>
                    <a:pt x="61" y="49"/>
                  </a:lnTo>
                  <a:lnTo>
                    <a:pt x="61" y="52"/>
                  </a:lnTo>
                  <a:lnTo>
                    <a:pt x="61" y="53"/>
                  </a:lnTo>
                  <a:lnTo>
                    <a:pt x="57" y="54"/>
                  </a:lnTo>
                  <a:lnTo>
                    <a:pt x="56" y="54"/>
                  </a:lnTo>
                  <a:lnTo>
                    <a:pt x="52" y="58"/>
                  </a:lnTo>
                  <a:lnTo>
                    <a:pt x="51" y="62"/>
                  </a:lnTo>
                  <a:lnTo>
                    <a:pt x="44" y="66"/>
                  </a:lnTo>
                  <a:lnTo>
                    <a:pt x="40" y="68"/>
                  </a:lnTo>
                  <a:lnTo>
                    <a:pt x="40" y="70"/>
                  </a:lnTo>
                  <a:lnTo>
                    <a:pt x="40" y="78"/>
                  </a:lnTo>
                  <a:lnTo>
                    <a:pt x="39" y="76"/>
                  </a:lnTo>
                  <a:lnTo>
                    <a:pt x="37" y="74"/>
                  </a:lnTo>
                  <a:lnTo>
                    <a:pt x="33" y="69"/>
                  </a:lnTo>
                  <a:lnTo>
                    <a:pt x="33" y="68"/>
                  </a:lnTo>
                  <a:lnTo>
                    <a:pt x="32" y="69"/>
                  </a:lnTo>
                  <a:lnTo>
                    <a:pt x="31" y="70"/>
                  </a:lnTo>
                  <a:lnTo>
                    <a:pt x="31" y="72"/>
                  </a:lnTo>
                  <a:lnTo>
                    <a:pt x="35" y="78"/>
                  </a:lnTo>
                  <a:lnTo>
                    <a:pt x="35" y="81"/>
                  </a:lnTo>
                  <a:lnTo>
                    <a:pt x="33" y="84"/>
                  </a:lnTo>
                  <a:lnTo>
                    <a:pt x="27" y="89"/>
                  </a:lnTo>
                  <a:lnTo>
                    <a:pt x="25" y="85"/>
                  </a:lnTo>
                  <a:lnTo>
                    <a:pt x="25" y="88"/>
                  </a:lnTo>
                  <a:lnTo>
                    <a:pt x="25" y="92"/>
                  </a:lnTo>
                  <a:lnTo>
                    <a:pt x="23" y="93"/>
                  </a:lnTo>
                  <a:lnTo>
                    <a:pt x="23" y="94"/>
                  </a:lnTo>
                  <a:lnTo>
                    <a:pt x="27" y="98"/>
                  </a:lnTo>
                  <a:lnTo>
                    <a:pt x="29" y="105"/>
                  </a:lnTo>
                  <a:lnTo>
                    <a:pt x="31" y="109"/>
                  </a:lnTo>
                  <a:lnTo>
                    <a:pt x="31" y="110"/>
                  </a:lnTo>
                  <a:lnTo>
                    <a:pt x="29" y="111"/>
                  </a:lnTo>
                  <a:lnTo>
                    <a:pt x="29" y="114"/>
                  </a:lnTo>
                  <a:lnTo>
                    <a:pt x="31" y="119"/>
                  </a:lnTo>
                  <a:lnTo>
                    <a:pt x="31" y="122"/>
                  </a:lnTo>
                  <a:lnTo>
                    <a:pt x="29" y="122"/>
                  </a:lnTo>
                  <a:lnTo>
                    <a:pt x="27" y="123"/>
                  </a:lnTo>
                  <a:lnTo>
                    <a:pt x="29" y="131"/>
                  </a:lnTo>
                  <a:lnTo>
                    <a:pt x="31" y="137"/>
                  </a:lnTo>
                  <a:lnTo>
                    <a:pt x="29" y="142"/>
                  </a:lnTo>
                  <a:lnTo>
                    <a:pt x="29" y="146"/>
                  </a:lnTo>
                  <a:lnTo>
                    <a:pt x="29" y="149"/>
                  </a:lnTo>
                  <a:lnTo>
                    <a:pt x="31" y="149"/>
                  </a:lnTo>
                  <a:lnTo>
                    <a:pt x="29" y="150"/>
                  </a:lnTo>
                  <a:lnTo>
                    <a:pt x="27" y="151"/>
                  </a:lnTo>
                  <a:lnTo>
                    <a:pt x="29" y="151"/>
                  </a:lnTo>
                  <a:lnTo>
                    <a:pt x="31" y="151"/>
                  </a:lnTo>
                  <a:lnTo>
                    <a:pt x="31" y="154"/>
                  </a:lnTo>
                  <a:lnTo>
                    <a:pt x="29" y="154"/>
                  </a:lnTo>
                  <a:lnTo>
                    <a:pt x="31" y="155"/>
                  </a:lnTo>
                  <a:lnTo>
                    <a:pt x="33" y="155"/>
                  </a:lnTo>
                  <a:lnTo>
                    <a:pt x="33" y="158"/>
                  </a:lnTo>
                  <a:lnTo>
                    <a:pt x="31" y="158"/>
                  </a:lnTo>
                  <a:lnTo>
                    <a:pt x="33" y="159"/>
                  </a:lnTo>
                  <a:lnTo>
                    <a:pt x="29" y="163"/>
                  </a:lnTo>
                  <a:lnTo>
                    <a:pt x="27" y="167"/>
                  </a:lnTo>
                  <a:lnTo>
                    <a:pt x="25" y="169"/>
                  </a:lnTo>
                  <a:lnTo>
                    <a:pt x="23" y="171"/>
                  </a:lnTo>
                  <a:lnTo>
                    <a:pt x="23" y="173"/>
                  </a:lnTo>
                  <a:lnTo>
                    <a:pt x="21" y="177"/>
                  </a:lnTo>
                  <a:lnTo>
                    <a:pt x="21" y="179"/>
                  </a:lnTo>
                  <a:lnTo>
                    <a:pt x="20" y="179"/>
                  </a:lnTo>
                  <a:lnTo>
                    <a:pt x="17" y="179"/>
                  </a:lnTo>
                  <a:lnTo>
                    <a:pt x="12" y="180"/>
                  </a:lnTo>
                  <a:lnTo>
                    <a:pt x="9" y="182"/>
                  </a:lnTo>
                  <a:lnTo>
                    <a:pt x="8" y="184"/>
                  </a:lnTo>
                  <a:lnTo>
                    <a:pt x="8" y="186"/>
                  </a:lnTo>
                  <a:lnTo>
                    <a:pt x="8" y="188"/>
                  </a:lnTo>
                  <a:lnTo>
                    <a:pt x="8" y="190"/>
                  </a:lnTo>
                  <a:lnTo>
                    <a:pt x="8" y="194"/>
                  </a:lnTo>
                  <a:lnTo>
                    <a:pt x="4" y="192"/>
                  </a:lnTo>
                  <a:lnTo>
                    <a:pt x="3" y="194"/>
                  </a:lnTo>
                  <a:lnTo>
                    <a:pt x="0" y="195"/>
                  </a:lnTo>
                  <a:lnTo>
                    <a:pt x="3" y="195"/>
                  </a:lnTo>
                  <a:lnTo>
                    <a:pt x="7" y="202"/>
                  </a:lnTo>
                  <a:lnTo>
                    <a:pt x="12" y="206"/>
                  </a:lnTo>
                  <a:lnTo>
                    <a:pt x="17" y="208"/>
                  </a:lnTo>
                  <a:lnTo>
                    <a:pt x="21" y="211"/>
                  </a:lnTo>
                  <a:lnTo>
                    <a:pt x="23" y="211"/>
                  </a:lnTo>
                  <a:lnTo>
                    <a:pt x="25" y="212"/>
                  </a:lnTo>
                  <a:lnTo>
                    <a:pt x="27" y="215"/>
                  </a:lnTo>
                  <a:lnTo>
                    <a:pt x="27" y="216"/>
                  </a:lnTo>
                  <a:lnTo>
                    <a:pt x="27" y="219"/>
                  </a:lnTo>
                  <a:lnTo>
                    <a:pt x="31" y="219"/>
                  </a:lnTo>
                  <a:lnTo>
                    <a:pt x="39" y="220"/>
                  </a:lnTo>
                  <a:lnTo>
                    <a:pt x="43" y="220"/>
                  </a:lnTo>
                  <a:lnTo>
                    <a:pt x="44" y="220"/>
                  </a:lnTo>
                  <a:lnTo>
                    <a:pt x="43" y="219"/>
                  </a:lnTo>
                  <a:lnTo>
                    <a:pt x="44" y="219"/>
                  </a:lnTo>
                  <a:lnTo>
                    <a:pt x="47" y="219"/>
                  </a:lnTo>
                  <a:lnTo>
                    <a:pt x="48" y="219"/>
                  </a:lnTo>
                  <a:lnTo>
                    <a:pt x="51" y="223"/>
                  </a:lnTo>
                  <a:lnTo>
                    <a:pt x="56" y="224"/>
                  </a:lnTo>
                  <a:lnTo>
                    <a:pt x="60" y="227"/>
                  </a:lnTo>
                  <a:lnTo>
                    <a:pt x="61" y="226"/>
                  </a:lnTo>
                  <a:lnTo>
                    <a:pt x="64" y="226"/>
                  </a:lnTo>
                  <a:lnTo>
                    <a:pt x="66" y="228"/>
                  </a:lnTo>
                  <a:lnTo>
                    <a:pt x="70" y="232"/>
                  </a:lnTo>
                  <a:lnTo>
                    <a:pt x="74" y="236"/>
                  </a:lnTo>
                  <a:lnTo>
                    <a:pt x="77" y="242"/>
                  </a:lnTo>
                  <a:lnTo>
                    <a:pt x="77" y="243"/>
                  </a:lnTo>
                  <a:lnTo>
                    <a:pt x="78" y="243"/>
                  </a:lnTo>
                  <a:lnTo>
                    <a:pt x="80" y="246"/>
                  </a:lnTo>
                  <a:lnTo>
                    <a:pt x="82" y="247"/>
                  </a:lnTo>
                  <a:lnTo>
                    <a:pt x="86" y="250"/>
                  </a:lnTo>
                  <a:lnTo>
                    <a:pt x="88" y="251"/>
                  </a:lnTo>
                  <a:lnTo>
                    <a:pt x="90" y="252"/>
                  </a:lnTo>
                  <a:lnTo>
                    <a:pt x="90" y="256"/>
                  </a:lnTo>
                  <a:lnTo>
                    <a:pt x="94" y="259"/>
                  </a:lnTo>
                  <a:lnTo>
                    <a:pt x="96" y="260"/>
                  </a:lnTo>
                  <a:lnTo>
                    <a:pt x="96" y="263"/>
                  </a:lnTo>
                  <a:lnTo>
                    <a:pt x="96" y="267"/>
                  </a:lnTo>
                  <a:lnTo>
                    <a:pt x="97" y="268"/>
                  </a:lnTo>
                  <a:lnTo>
                    <a:pt x="100" y="269"/>
                  </a:lnTo>
                  <a:lnTo>
                    <a:pt x="101" y="269"/>
                  </a:lnTo>
                  <a:lnTo>
                    <a:pt x="105" y="269"/>
                  </a:lnTo>
                  <a:lnTo>
                    <a:pt x="109" y="269"/>
                  </a:lnTo>
                  <a:lnTo>
                    <a:pt x="114" y="268"/>
                  </a:lnTo>
                  <a:lnTo>
                    <a:pt x="117" y="267"/>
                  </a:lnTo>
                  <a:lnTo>
                    <a:pt x="118" y="264"/>
                  </a:lnTo>
                  <a:lnTo>
                    <a:pt x="121" y="267"/>
                  </a:lnTo>
                  <a:lnTo>
                    <a:pt x="124" y="268"/>
                  </a:lnTo>
                  <a:lnTo>
                    <a:pt x="128" y="267"/>
                  </a:lnTo>
                  <a:lnTo>
                    <a:pt x="132" y="267"/>
                  </a:lnTo>
                  <a:lnTo>
                    <a:pt x="136" y="269"/>
                  </a:lnTo>
                  <a:lnTo>
                    <a:pt x="141" y="269"/>
                  </a:lnTo>
                  <a:lnTo>
                    <a:pt x="145" y="276"/>
                  </a:lnTo>
                  <a:lnTo>
                    <a:pt x="144" y="280"/>
                  </a:lnTo>
                  <a:lnTo>
                    <a:pt x="140" y="285"/>
                  </a:lnTo>
                  <a:lnTo>
                    <a:pt x="136" y="293"/>
                  </a:lnTo>
                  <a:lnTo>
                    <a:pt x="136" y="295"/>
                  </a:lnTo>
                  <a:lnTo>
                    <a:pt x="137" y="295"/>
                  </a:lnTo>
                  <a:lnTo>
                    <a:pt x="141" y="295"/>
                  </a:lnTo>
                  <a:lnTo>
                    <a:pt x="144" y="295"/>
                  </a:lnTo>
                  <a:lnTo>
                    <a:pt x="148" y="300"/>
                  </a:lnTo>
                  <a:lnTo>
                    <a:pt x="148" y="303"/>
                  </a:lnTo>
                  <a:lnTo>
                    <a:pt x="149" y="296"/>
                  </a:lnTo>
                  <a:lnTo>
                    <a:pt x="151" y="280"/>
                  </a:lnTo>
                  <a:lnTo>
                    <a:pt x="154" y="256"/>
                  </a:lnTo>
                  <a:lnTo>
                    <a:pt x="154" y="251"/>
                  </a:lnTo>
                  <a:lnTo>
                    <a:pt x="154" y="247"/>
                  </a:lnTo>
                  <a:lnTo>
                    <a:pt x="153" y="243"/>
                  </a:lnTo>
                  <a:lnTo>
                    <a:pt x="153" y="238"/>
                  </a:lnTo>
                  <a:lnTo>
                    <a:pt x="151" y="234"/>
                  </a:lnTo>
                  <a:lnTo>
                    <a:pt x="148" y="232"/>
                  </a:lnTo>
                  <a:lnTo>
                    <a:pt x="145" y="226"/>
                  </a:lnTo>
                  <a:lnTo>
                    <a:pt x="145" y="223"/>
                  </a:lnTo>
                  <a:lnTo>
                    <a:pt x="145" y="219"/>
                  </a:lnTo>
                  <a:lnTo>
                    <a:pt x="145" y="215"/>
                  </a:lnTo>
                  <a:lnTo>
                    <a:pt x="151" y="212"/>
                  </a:lnTo>
                  <a:lnTo>
                    <a:pt x="153" y="211"/>
                  </a:lnTo>
                  <a:lnTo>
                    <a:pt x="157" y="212"/>
                  </a:lnTo>
                  <a:lnTo>
                    <a:pt x="158" y="212"/>
                  </a:lnTo>
                  <a:lnTo>
                    <a:pt x="158" y="211"/>
                  </a:lnTo>
                  <a:lnTo>
                    <a:pt x="158" y="207"/>
                  </a:lnTo>
                  <a:lnTo>
                    <a:pt x="154" y="206"/>
                  </a:lnTo>
                  <a:lnTo>
                    <a:pt x="151" y="206"/>
                  </a:lnTo>
                  <a:lnTo>
                    <a:pt x="149" y="206"/>
                  </a:lnTo>
                  <a:lnTo>
                    <a:pt x="148" y="199"/>
                  </a:lnTo>
                  <a:lnTo>
                    <a:pt x="148" y="194"/>
                  </a:lnTo>
                  <a:lnTo>
                    <a:pt x="149" y="194"/>
                  </a:lnTo>
                  <a:lnTo>
                    <a:pt x="153" y="194"/>
                  </a:lnTo>
                  <a:lnTo>
                    <a:pt x="157" y="194"/>
                  </a:lnTo>
                  <a:lnTo>
                    <a:pt x="170" y="194"/>
                  </a:lnTo>
                  <a:lnTo>
                    <a:pt x="171" y="194"/>
                  </a:lnTo>
                  <a:lnTo>
                    <a:pt x="174" y="194"/>
                  </a:lnTo>
                  <a:lnTo>
                    <a:pt x="174" y="190"/>
                  </a:lnTo>
                  <a:lnTo>
                    <a:pt x="175" y="190"/>
                  </a:lnTo>
                  <a:lnTo>
                    <a:pt x="178" y="192"/>
                  </a:lnTo>
                  <a:lnTo>
                    <a:pt x="179" y="194"/>
                  </a:lnTo>
                  <a:lnTo>
                    <a:pt x="181" y="190"/>
                  </a:lnTo>
                  <a:lnTo>
                    <a:pt x="185" y="188"/>
                  </a:lnTo>
                  <a:lnTo>
                    <a:pt x="187" y="186"/>
                  </a:lnTo>
                  <a:lnTo>
                    <a:pt x="189" y="188"/>
                  </a:lnTo>
                  <a:lnTo>
                    <a:pt x="191" y="192"/>
                  </a:lnTo>
                  <a:lnTo>
                    <a:pt x="193" y="195"/>
                  </a:lnTo>
                  <a:lnTo>
                    <a:pt x="193" y="202"/>
                  </a:lnTo>
                  <a:lnTo>
                    <a:pt x="193" y="203"/>
                  </a:lnTo>
                  <a:lnTo>
                    <a:pt x="194" y="203"/>
                  </a:lnTo>
                  <a:lnTo>
                    <a:pt x="197" y="203"/>
                  </a:lnTo>
                  <a:lnTo>
                    <a:pt x="194" y="199"/>
                  </a:lnTo>
                  <a:lnTo>
                    <a:pt x="194" y="199"/>
                  </a:lnTo>
                  <a:lnTo>
                    <a:pt x="194" y="199"/>
                  </a:lnTo>
                  <a:lnTo>
                    <a:pt x="194" y="199"/>
                  </a:lnTo>
                  <a:lnTo>
                    <a:pt x="194" y="199"/>
                  </a:lnTo>
                  <a:lnTo>
                    <a:pt x="194" y="199"/>
                  </a:lnTo>
                  <a:lnTo>
                    <a:pt x="194" y="19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40" name="Freeform 23"/>
            <p:cNvSpPr>
              <a:spLocks/>
            </p:cNvSpPr>
            <p:nvPr/>
          </p:nvSpPr>
          <p:spPr bwMode="auto">
            <a:xfrm>
              <a:off x="1704975" y="4025900"/>
              <a:ext cx="163513" cy="288925"/>
            </a:xfrm>
            <a:custGeom>
              <a:avLst/>
              <a:gdLst>
                <a:gd name="T0" fmla="*/ 13 w 91"/>
                <a:gd name="T1" fmla="*/ 96 h 117"/>
                <a:gd name="T2" fmla="*/ 10 w 91"/>
                <a:gd name="T3" fmla="*/ 100 h 117"/>
                <a:gd name="T4" fmla="*/ 11 w 91"/>
                <a:gd name="T5" fmla="*/ 104 h 117"/>
                <a:gd name="T6" fmla="*/ 11 w 91"/>
                <a:gd name="T7" fmla="*/ 106 h 117"/>
                <a:gd name="T8" fmla="*/ 13 w 91"/>
                <a:gd name="T9" fmla="*/ 104 h 117"/>
                <a:gd name="T10" fmla="*/ 19 w 91"/>
                <a:gd name="T11" fmla="*/ 108 h 117"/>
                <a:gd name="T12" fmla="*/ 23 w 91"/>
                <a:gd name="T13" fmla="*/ 108 h 117"/>
                <a:gd name="T14" fmla="*/ 26 w 91"/>
                <a:gd name="T15" fmla="*/ 113 h 117"/>
                <a:gd name="T16" fmla="*/ 30 w 91"/>
                <a:gd name="T17" fmla="*/ 117 h 117"/>
                <a:gd name="T18" fmla="*/ 34 w 91"/>
                <a:gd name="T19" fmla="*/ 113 h 117"/>
                <a:gd name="T20" fmla="*/ 41 w 91"/>
                <a:gd name="T21" fmla="*/ 93 h 117"/>
                <a:gd name="T22" fmla="*/ 42 w 91"/>
                <a:gd name="T23" fmla="*/ 90 h 117"/>
                <a:gd name="T24" fmla="*/ 46 w 91"/>
                <a:gd name="T25" fmla="*/ 90 h 117"/>
                <a:gd name="T26" fmla="*/ 46 w 91"/>
                <a:gd name="T27" fmla="*/ 86 h 117"/>
                <a:gd name="T28" fmla="*/ 50 w 91"/>
                <a:gd name="T29" fmla="*/ 81 h 117"/>
                <a:gd name="T30" fmla="*/ 61 w 91"/>
                <a:gd name="T31" fmla="*/ 77 h 117"/>
                <a:gd name="T32" fmla="*/ 77 w 91"/>
                <a:gd name="T33" fmla="*/ 68 h 117"/>
                <a:gd name="T34" fmla="*/ 86 w 91"/>
                <a:gd name="T35" fmla="*/ 52 h 117"/>
                <a:gd name="T36" fmla="*/ 90 w 91"/>
                <a:gd name="T37" fmla="*/ 43 h 117"/>
                <a:gd name="T38" fmla="*/ 91 w 91"/>
                <a:gd name="T39" fmla="*/ 39 h 117"/>
                <a:gd name="T40" fmla="*/ 89 w 91"/>
                <a:gd name="T41" fmla="*/ 33 h 117"/>
                <a:gd name="T42" fmla="*/ 86 w 91"/>
                <a:gd name="T43" fmla="*/ 29 h 117"/>
                <a:gd name="T44" fmla="*/ 90 w 91"/>
                <a:gd name="T45" fmla="*/ 28 h 117"/>
                <a:gd name="T46" fmla="*/ 81 w 91"/>
                <a:gd name="T47" fmla="*/ 24 h 117"/>
                <a:gd name="T48" fmla="*/ 77 w 91"/>
                <a:gd name="T49" fmla="*/ 20 h 117"/>
                <a:gd name="T50" fmla="*/ 73 w 91"/>
                <a:gd name="T51" fmla="*/ 20 h 117"/>
                <a:gd name="T52" fmla="*/ 73 w 91"/>
                <a:gd name="T53" fmla="*/ 21 h 117"/>
                <a:gd name="T54" fmla="*/ 61 w 91"/>
                <a:gd name="T55" fmla="*/ 20 h 117"/>
                <a:gd name="T56" fmla="*/ 57 w 91"/>
                <a:gd name="T57" fmla="*/ 17 h 117"/>
                <a:gd name="T58" fmla="*/ 55 w 91"/>
                <a:gd name="T59" fmla="*/ 13 h 117"/>
                <a:gd name="T60" fmla="*/ 51 w 91"/>
                <a:gd name="T61" fmla="*/ 12 h 117"/>
                <a:gd name="T62" fmla="*/ 42 w 91"/>
                <a:gd name="T63" fmla="*/ 7 h 117"/>
                <a:gd name="T64" fmla="*/ 34 w 91"/>
                <a:gd name="T65" fmla="*/ 0 h 117"/>
                <a:gd name="T66" fmla="*/ 30 w 91"/>
                <a:gd name="T67" fmla="*/ 4 h 117"/>
                <a:gd name="T68" fmla="*/ 25 w 91"/>
                <a:gd name="T69" fmla="*/ 7 h 117"/>
                <a:gd name="T70" fmla="*/ 21 w 91"/>
                <a:gd name="T71" fmla="*/ 9 h 117"/>
                <a:gd name="T72" fmla="*/ 13 w 91"/>
                <a:gd name="T73" fmla="*/ 12 h 117"/>
                <a:gd name="T74" fmla="*/ 15 w 91"/>
                <a:gd name="T75" fmla="*/ 20 h 117"/>
                <a:gd name="T76" fmla="*/ 10 w 91"/>
                <a:gd name="T77" fmla="*/ 31 h 117"/>
                <a:gd name="T78" fmla="*/ 10 w 91"/>
                <a:gd name="T79" fmla="*/ 37 h 117"/>
                <a:gd name="T80" fmla="*/ 8 w 91"/>
                <a:gd name="T81" fmla="*/ 39 h 117"/>
                <a:gd name="T82" fmla="*/ 6 w 91"/>
                <a:gd name="T83" fmla="*/ 43 h 117"/>
                <a:gd name="T84" fmla="*/ 2 w 91"/>
                <a:gd name="T85" fmla="*/ 44 h 117"/>
                <a:gd name="T86" fmla="*/ 2 w 91"/>
                <a:gd name="T87" fmla="*/ 52 h 117"/>
                <a:gd name="T88" fmla="*/ 4 w 91"/>
                <a:gd name="T89" fmla="*/ 60 h 117"/>
                <a:gd name="T90" fmla="*/ 2 w 91"/>
                <a:gd name="T91" fmla="*/ 65 h 117"/>
                <a:gd name="T92" fmla="*/ 2 w 91"/>
                <a:gd name="T93" fmla="*/ 69 h 117"/>
                <a:gd name="T94" fmla="*/ 11 w 91"/>
                <a:gd name="T95" fmla="*/ 77 h 117"/>
                <a:gd name="T96" fmla="*/ 15 w 91"/>
                <a:gd name="T97" fmla="*/ 69 h 117"/>
                <a:gd name="T98" fmla="*/ 15 w 91"/>
                <a:gd name="T99" fmla="*/ 73 h 117"/>
                <a:gd name="T100" fmla="*/ 17 w 91"/>
                <a:gd name="T101" fmla="*/ 70 h 117"/>
                <a:gd name="T102" fmla="*/ 17 w 91"/>
                <a:gd name="T103" fmla="*/ 64 h 117"/>
                <a:gd name="T104" fmla="*/ 17 w 91"/>
                <a:gd name="T105" fmla="*/ 68 h 117"/>
                <a:gd name="T106" fmla="*/ 19 w 91"/>
                <a:gd name="T107" fmla="*/ 73 h 117"/>
                <a:gd name="T108" fmla="*/ 17 w 91"/>
                <a:gd name="T109" fmla="*/ 84 h 117"/>
                <a:gd name="T110" fmla="*/ 11 w 91"/>
                <a:gd name="T111" fmla="*/ 88 h 117"/>
                <a:gd name="T112" fmla="*/ 13 w 91"/>
                <a:gd name="T113" fmla="*/ 92 h 117"/>
                <a:gd name="T114" fmla="*/ 13 w 91"/>
                <a:gd name="T115" fmla="*/ 92 h 117"/>
                <a:gd name="T116" fmla="*/ 13 w 91"/>
                <a:gd name="T117" fmla="*/ 92 h 117"/>
                <a:gd name="T118" fmla="*/ 13 w 91"/>
                <a:gd name="T119" fmla="*/ 9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117">
                  <a:moveTo>
                    <a:pt x="13" y="92"/>
                  </a:moveTo>
                  <a:lnTo>
                    <a:pt x="13" y="96"/>
                  </a:lnTo>
                  <a:lnTo>
                    <a:pt x="13" y="97"/>
                  </a:lnTo>
                  <a:lnTo>
                    <a:pt x="10" y="100"/>
                  </a:lnTo>
                  <a:lnTo>
                    <a:pt x="10" y="101"/>
                  </a:lnTo>
                  <a:lnTo>
                    <a:pt x="11" y="104"/>
                  </a:lnTo>
                  <a:lnTo>
                    <a:pt x="10" y="108"/>
                  </a:lnTo>
                  <a:lnTo>
                    <a:pt x="11" y="106"/>
                  </a:lnTo>
                  <a:lnTo>
                    <a:pt x="11" y="105"/>
                  </a:lnTo>
                  <a:lnTo>
                    <a:pt x="13" y="104"/>
                  </a:lnTo>
                  <a:lnTo>
                    <a:pt x="15" y="104"/>
                  </a:lnTo>
                  <a:lnTo>
                    <a:pt x="19" y="108"/>
                  </a:lnTo>
                  <a:lnTo>
                    <a:pt x="21" y="108"/>
                  </a:lnTo>
                  <a:lnTo>
                    <a:pt x="23" y="108"/>
                  </a:lnTo>
                  <a:lnTo>
                    <a:pt x="25" y="109"/>
                  </a:lnTo>
                  <a:lnTo>
                    <a:pt x="26" y="113"/>
                  </a:lnTo>
                  <a:lnTo>
                    <a:pt x="29" y="114"/>
                  </a:lnTo>
                  <a:lnTo>
                    <a:pt x="30" y="117"/>
                  </a:lnTo>
                  <a:lnTo>
                    <a:pt x="33" y="114"/>
                  </a:lnTo>
                  <a:lnTo>
                    <a:pt x="34" y="113"/>
                  </a:lnTo>
                  <a:lnTo>
                    <a:pt x="39" y="92"/>
                  </a:lnTo>
                  <a:lnTo>
                    <a:pt x="41" y="93"/>
                  </a:lnTo>
                  <a:lnTo>
                    <a:pt x="42" y="92"/>
                  </a:lnTo>
                  <a:lnTo>
                    <a:pt x="42" y="90"/>
                  </a:lnTo>
                  <a:lnTo>
                    <a:pt x="43" y="88"/>
                  </a:lnTo>
                  <a:lnTo>
                    <a:pt x="46" y="90"/>
                  </a:lnTo>
                  <a:lnTo>
                    <a:pt x="46" y="88"/>
                  </a:lnTo>
                  <a:lnTo>
                    <a:pt x="46" y="86"/>
                  </a:lnTo>
                  <a:lnTo>
                    <a:pt x="47" y="84"/>
                  </a:lnTo>
                  <a:lnTo>
                    <a:pt x="50" y="81"/>
                  </a:lnTo>
                  <a:lnTo>
                    <a:pt x="53" y="78"/>
                  </a:lnTo>
                  <a:lnTo>
                    <a:pt x="61" y="77"/>
                  </a:lnTo>
                  <a:lnTo>
                    <a:pt x="70" y="73"/>
                  </a:lnTo>
                  <a:lnTo>
                    <a:pt x="77" y="68"/>
                  </a:lnTo>
                  <a:lnTo>
                    <a:pt x="82" y="60"/>
                  </a:lnTo>
                  <a:lnTo>
                    <a:pt x="86" y="52"/>
                  </a:lnTo>
                  <a:lnTo>
                    <a:pt x="86" y="51"/>
                  </a:lnTo>
                  <a:lnTo>
                    <a:pt x="90" y="43"/>
                  </a:lnTo>
                  <a:lnTo>
                    <a:pt x="91" y="44"/>
                  </a:lnTo>
                  <a:lnTo>
                    <a:pt x="91" y="39"/>
                  </a:lnTo>
                  <a:lnTo>
                    <a:pt x="90" y="35"/>
                  </a:lnTo>
                  <a:lnTo>
                    <a:pt x="89" y="33"/>
                  </a:lnTo>
                  <a:lnTo>
                    <a:pt x="87" y="31"/>
                  </a:lnTo>
                  <a:lnTo>
                    <a:pt x="86" y="29"/>
                  </a:lnTo>
                  <a:lnTo>
                    <a:pt x="87" y="29"/>
                  </a:lnTo>
                  <a:lnTo>
                    <a:pt x="90" y="28"/>
                  </a:lnTo>
                  <a:lnTo>
                    <a:pt x="86" y="25"/>
                  </a:lnTo>
                  <a:lnTo>
                    <a:pt x="81" y="24"/>
                  </a:lnTo>
                  <a:lnTo>
                    <a:pt x="78" y="20"/>
                  </a:lnTo>
                  <a:lnTo>
                    <a:pt x="77" y="20"/>
                  </a:lnTo>
                  <a:lnTo>
                    <a:pt x="74" y="20"/>
                  </a:lnTo>
                  <a:lnTo>
                    <a:pt x="73" y="20"/>
                  </a:lnTo>
                  <a:lnTo>
                    <a:pt x="74" y="21"/>
                  </a:lnTo>
                  <a:lnTo>
                    <a:pt x="73" y="21"/>
                  </a:lnTo>
                  <a:lnTo>
                    <a:pt x="69" y="21"/>
                  </a:lnTo>
                  <a:lnTo>
                    <a:pt x="61" y="20"/>
                  </a:lnTo>
                  <a:lnTo>
                    <a:pt x="57" y="20"/>
                  </a:lnTo>
                  <a:lnTo>
                    <a:pt x="57" y="17"/>
                  </a:lnTo>
                  <a:lnTo>
                    <a:pt x="57" y="16"/>
                  </a:lnTo>
                  <a:lnTo>
                    <a:pt x="55" y="13"/>
                  </a:lnTo>
                  <a:lnTo>
                    <a:pt x="53" y="12"/>
                  </a:lnTo>
                  <a:lnTo>
                    <a:pt x="51" y="12"/>
                  </a:lnTo>
                  <a:lnTo>
                    <a:pt x="47" y="9"/>
                  </a:lnTo>
                  <a:lnTo>
                    <a:pt x="42" y="7"/>
                  </a:lnTo>
                  <a:lnTo>
                    <a:pt x="37" y="3"/>
                  </a:lnTo>
                  <a:lnTo>
                    <a:pt x="34" y="0"/>
                  </a:lnTo>
                  <a:lnTo>
                    <a:pt x="33" y="7"/>
                  </a:lnTo>
                  <a:lnTo>
                    <a:pt x="30" y="4"/>
                  </a:lnTo>
                  <a:lnTo>
                    <a:pt x="29" y="4"/>
                  </a:lnTo>
                  <a:lnTo>
                    <a:pt x="25" y="7"/>
                  </a:lnTo>
                  <a:lnTo>
                    <a:pt x="23" y="8"/>
                  </a:lnTo>
                  <a:lnTo>
                    <a:pt x="21" y="9"/>
                  </a:lnTo>
                  <a:lnTo>
                    <a:pt x="19" y="9"/>
                  </a:lnTo>
                  <a:lnTo>
                    <a:pt x="13" y="12"/>
                  </a:lnTo>
                  <a:lnTo>
                    <a:pt x="13" y="16"/>
                  </a:lnTo>
                  <a:lnTo>
                    <a:pt x="15" y="20"/>
                  </a:lnTo>
                  <a:lnTo>
                    <a:pt x="13" y="25"/>
                  </a:lnTo>
                  <a:lnTo>
                    <a:pt x="10" y="31"/>
                  </a:lnTo>
                  <a:lnTo>
                    <a:pt x="8" y="35"/>
                  </a:lnTo>
                  <a:lnTo>
                    <a:pt x="10" y="37"/>
                  </a:lnTo>
                  <a:lnTo>
                    <a:pt x="11" y="37"/>
                  </a:lnTo>
                  <a:lnTo>
                    <a:pt x="8" y="39"/>
                  </a:lnTo>
                  <a:lnTo>
                    <a:pt x="8" y="40"/>
                  </a:lnTo>
                  <a:lnTo>
                    <a:pt x="6" y="43"/>
                  </a:lnTo>
                  <a:lnTo>
                    <a:pt x="4" y="43"/>
                  </a:lnTo>
                  <a:lnTo>
                    <a:pt x="2" y="44"/>
                  </a:lnTo>
                  <a:lnTo>
                    <a:pt x="4" y="51"/>
                  </a:lnTo>
                  <a:lnTo>
                    <a:pt x="2" y="52"/>
                  </a:lnTo>
                  <a:lnTo>
                    <a:pt x="2" y="56"/>
                  </a:lnTo>
                  <a:lnTo>
                    <a:pt x="4" y="60"/>
                  </a:lnTo>
                  <a:lnTo>
                    <a:pt x="4" y="64"/>
                  </a:lnTo>
                  <a:lnTo>
                    <a:pt x="2" y="65"/>
                  </a:lnTo>
                  <a:lnTo>
                    <a:pt x="0" y="65"/>
                  </a:lnTo>
                  <a:lnTo>
                    <a:pt x="2" y="69"/>
                  </a:lnTo>
                  <a:lnTo>
                    <a:pt x="4" y="69"/>
                  </a:lnTo>
                  <a:lnTo>
                    <a:pt x="11" y="77"/>
                  </a:lnTo>
                  <a:lnTo>
                    <a:pt x="13" y="70"/>
                  </a:lnTo>
                  <a:lnTo>
                    <a:pt x="15" y="69"/>
                  </a:lnTo>
                  <a:lnTo>
                    <a:pt x="15" y="70"/>
                  </a:lnTo>
                  <a:lnTo>
                    <a:pt x="15" y="73"/>
                  </a:lnTo>
                  <a:lnTo>
                    <a:pt x="17" y="73"/>
                  </a:lnTo>
                  <a:lnTo>
                    <a:pt x="17" y="70"/>
                  </a:lnTo>
                  <a:lnTo>
                    <a:pt x="17" y="68"/>
                  </a:lnTo>
                  <a:lnTo>
                    <a:pt x="17" y="64"/>
                  </a:lnTo>
                  <a:lnTo>
                    <a:pt x="19" y="64"/>
                  </a:lnTo>
                  <a:lnTo>
                    <a:pt x="17" y="68"/>
                  </a:lnTo>
                  <a:lnTo>
                    <a:pt x="19" y="70"/>
                  </a:lnTo>
                  <a:lnTo>
                    <a:pt x="19" y="73"/>
                  </a:lnTo>
                  <a:lnTo>
                    <a:pt x="19" y="77"/>
                  </a:lnTo>
                  <a:lnTo>
                    <a:pt x="17" y="84"/>
                  </a:lnTo>
                  <a:lnTo>
                    <a:pt x="13" y="86"/>
                  </a:lnTo>
                  <a:lnTo>
                    <a:pt x="11" y="88"/>
                  </a:lnTo>
                  <a:lnTo>
                    <a:pt x="11" y="88"/>
                  </a:lnTo>
                  <a:lnTo>
                    <a:pt x="13" y="92"/>
                  </a:lnTo>
                  <a:lnTo>
                    <a:pt x="13" y="92"/>
                  </a:lnTo>
                  <a:lnTo>
                    <a:pt x="13" y="92"/>
                  </a:lnTo>
                  <a:lnTo>
                    <a:pt x="13" y="92"/>
                  </a:lnTo>
                  <a:lnTo>
                    <a:pt x="13" y="92"/>
                  </a:lnTo>
                  <a:lnTo>
                    <a:pt x="13" y="92"/>
                  </a:lnTo>
                  <a:lnTo>
                    <a:pt x="13" y="92"/>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41" name="Freeform 24"/>
            <p:cNvSpPr>
              <a:spLocks/>
            </p:cNvSpPr>
            <p:nvPr/>
          </p:nvSpPr>
          <p:spPr bwMode="auto">
            <a:xfrm>
              <a:off x="2273300" y="4951413"/>
              <a:ext cx="242888" cy="369887"/>
            </a:xfrm>
            <a:custGeom>
              <a:avLst/>
              <a:gdLst>
                <a:gd name="T0" fmla="*/ 10 w 136"/>
                <a:gd name="T1" fmla="*/ 61 h 150"/>
                <a:gd name="T2" fmla="*/ 15 w 136"/>
                <a:gd name="T3" fmla="*/ 70 h 150"/>
                <a:gd name="T4" fmla="*/ 24 w 136"/>
                <a:gd name="T5" fmla="*/ 75 h 150"/>
                <a:gd name="T6" fmla="*/ 32 w 136"/>
                <a:gd name="T7" fmla="*/ 83 h 150"/>
                <a:gd name="T8" fmla="*/ 40 w 136"/>
                <a:gd name="T9" fmla="*/ 85 h 150"/>
                <a:gd name="T10" fmla="*/ 48 w 136"/>
                <a:gd name="T11" fmla="*/ 87 h 150"/>
                <a:gd name="T12" fmla="*/ 59 w 136"/>
                <a:gd name="T13" fmla="*/ 94 h 150"/>
                <a:gd name="T14" fmla="*/ 72 w 136"/>
                <a:gd name="T15" fmla="*/ 101 h 150"/>
                <a:gd name="T16" fmla="*/ 76 w 136"/>
                <a:gd name="T17" fmla="*/ 105 h 150"/>
                <a:gd name="T18" fmla="*/ 84 w 136"/>
                <a:gd name="T19" fmla="*/ 106 h 150"/>
                <a:gd name="T20" fmla="*/ 88 w 136"/>
                <a:gd name="T21" fmla="*/ 111 h 150"/>
                <a:gd name="T22" fmla="*/ 84 w 136"/>
                <a:gd name="T23" fmla="*/ 119 h 150"/>
                <a:gd name="T24" fmla="*/ 80 w 136"/>
                <a:gd name="T25" fmla="*/ 127 h 150"/>
                <a:gd name="T26" fmla="*/ 80 w 136"/>
                <a:gd name="T27" fmla="*/ 135 h 150"/>
                <a:gd name="T28" fmla="*/ 76 w 136"/>
                <a:gd name="T29" fmla="*/ 142 h 150"/>
                <a:gd name="T30" fmla="*/ 76 w 136"/>
                <a:gd name="T31" fmla="*/ 146 h 150"/>
                <a:gd name="T32" fmla="*/ 85 w 136"/>
                <a:gd name="T33" fmla="*/ 144 h 150"/>
                <a:gd name="T34" fmla="*/ 97 w 136"/>
                <a:gd name="T35" fmla="*/ 148 h 150"/>
                <a:gd name="T36" fmla="*/ 105 w 136"/>
                <a:gd name="T37" fmla="*/ 148 h 150"/>
                <a:gd name="T38" fmla="*/ 108 w 136"/>
                <a:gd name="T39" fmla="*/ 148 h 150"/>
                <a:gd name="T40" fmla="*/ 112 w 136"/>
                <a:gd name="T41" fmla="*/ 148 h 150"/>
                <a:gd name="T42" fmla="*/ 118 w 136"/>
                <a:gd name="T43" fmla="*/ 146 h 150"/>
                <a:gd name="T44" fmla="*/ 121 w 136"/>
                <a:gd name="T45" fmla="*/ 146 h 150"/>
                <a:gd name="T46" fmla="*/ 124 w 136"/>
                <a:gd name="T47" fmla="*/ 140 h 150"/>
                <a:gd name="T48" fmla="*/ 129 w 136"/>
                <a:gd name="T49" fmla="*/ 138 h 150"/>
                <a:gd name="T50" fmla="*/ 133 w 136"/>
                <a:gd name="T51" fmla="*/ 132 h 150"/>
                <a:gd name="T52" fmla="*/ 133 w 136"/>
                <a:gd name="T53" fmla="*/ 127 h 150"/>
                <a:gd name="T54" fmla="*/ 133 w 136"/>
                <a:gd name="T55" fmla="*/ 115 h 150"/>
                <a:gd name="T56" fmla="*/ 133 w 136"/>
                <a:gd name="T57" fmla="*/ 111 h 150"/>
                <a:gd name="T58" fmla="*/ 136 w 136"/>
                <a:gd name="T59" fmla="*/ 97 h 150"/>
                <a:gd name="T60" fmla="*/ 136 w 136"/>
                <a:gd name="T61" fmla="*/ 89 h 150"/>
                <a:gd name="T62" fmla="*/ 133 w 136"/>
                <a:gd name="T63" fmla="*/ 83 h 150"/>
                <a:gd name="T64" fmla="*/ 128 w 136"/>
                <a:gd name="T65" fmla="*/ 83 h 150"/>
                <a:gd name="T66" fmla="*/ 120 w 136"/>
                <a:gd name="T67" fmla="*/ 85 h 150"/>
                <a:gd name="T68" fmla="*/ 114 w 136"/>
                <a:gd name="T69" fmla="*/ 75 h 150"/>
                <a:gd name="T70" fmla="*/ 108 w 136"/>
                <a:gd name="T71" fmla="*/ 61 h 150"/>
                <a:gd name="T72" fmla="*/ 101 w 136"/>
                <a:gd name="T73" fmla="*/ 54 h 150"/>
                <a:gd name="T74" fmla="*/ 95 w 136"/>
                <a:gd name="T75" fmla="*/ 53 h 150"/>
                <a:gd name="T76" fmla="*/ 92 w 136"/>
                <a:gd name="T77" fmla="*/ 58 h 150"/>
                <a:gd name="T78" fmla="*/ 84 w 136"/>
                <a:gd name="T79" fmla="*/ 54 h 150"/>
                <a:gd name="T80" fmla="*/ 76 w 136"/>
                <a:gd name="T81" fmla="*/ 53 h 150"/>
                <a:gd name="T82" fmla="*/ 72 w 136"/>
                <a:gd name="T83" fmla="*/ 47 h 150"/>
                <a:gd name="T84" fmla="*/ 75 w 136"/>
                <a:gd name="T85" fmla="*/ 41 h 150"/>
                <a:gd name="T86" fmla="*/ 72 w 136"/>
                <a:gd name="T87" fmla="*/ 40 h 150"/>
                <a:gd name="T88" fmla="*/ 75 w 136"/>
                <a:gd name="T89" fmla="*/ 32 h 150"/>
                <a:gd name="T90" fmla="*/ 72 w 136"/>
                <a:gd name="T91" fmla="*/ 26 h 150"/>
                <a:gd name="T92" fmla="*/ 68 w 136"/>
                <a:gd name="T93" fmla="*/ 18 h 150"/>
                <a:gd name="T94" fmla="*/ 67 w 136"/>
                <a:gd name="T95" fmla="*/ 14 h 150"/>
                <a:gd name="T96" fmla="*/ 67 w 136"/>
                <a:gd name="T97" fmla="*/ 10 h 150"/>
                <a:gd name="T98" fmla="*/ 59 w 136"/>
                <a:gd name="T99" fmla="*/ 4 h 150"/>
                <a:gd name="T100" fmla="*/ 45 w 136"/>
                <a:gd name="T101" fmla="*/ 0 h 150"/>
                <a:gd name="T102" fmla="*/ 32 w 136"/>
                <a:gd name="T103" fmla="*/ 1 h 150"/>
                <a:gd name="T104" fmla="*/ 10 w 136"/>
                <a:gd name="T105" fmla="*/ 6 h 150"/>
                <a:gd name="T106" fmla="*/ 6 w 136"/>
                <a:gd name="T107" fmla="*/ 17 h 150"/>
                <a:gd name="T108" fmla="*/ 4 w 136"/>
                <a:gd name="T109" fmla="*/ 26 h 150"/>
                <a:gd name="T110" fmla="*/ 0 w 136"/>
                <a:gd name="T111" fmla="*/ 53 h 150"/>
                <a:gd name="T112" fmla="*/ 6 w 136"/>
                <a:gd name="T113" fmla="*/ 58 h 150"/>
                <a:gd name="T114" fmla="*/ 6 w 136"/>
                <a:gd name="T115" fmla="*/ 58 h 150"/>
                <a:gd name="T116" fmla="*/ 6 w 136"/>
                <a:gd name="T117" fmla="*/ 58 h 150"/>
                <a:gd name="T118" fmla="*/ 6 w 136"/>
                <a:gd name="T119" fmla="*/ 5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 h="150">
                  <a:moveTo>
                    <a:pt x="6" y="58"/>
                  </a:moveTo>
                  <a:lnTo>
                    <a:pt x="10" y="61"/>
                  </a:lnTo>
                  <a:lnTo>
                    <a:pt x="11" y="66"/>
                  </a:lnTo>
                  <a:lnTo>
                    <a:pt x="15" y="70"/>
                  </a:lnTo>
                  <a:lnTo>
                    <a:pt x="18" y="71"/>
                  </a:lnTo>
                  <a:lnTo>
                    <a:pt x="24" y="75"/>
                  </a:lnTo>
                  <a:lnTo>
                    <a:pt x="28" y="81"/>
                  </a:lnTo>
                  <a:lnTo>
                    <a:pt x="32" y="83"/>
                  </a:lnTo>
                  <a:lnTo>
                    <a:pt x="36" y="83"/>
                  </a:lnTo>
                  <a:lnTo>
                    <a:pt x="40" y="85"/>
                  </a:lnTo>
                  <a:lnTo>
                    <a:pt x="44" y="85"/>
                  </a:lnTo>
                  <a:lnTo>
                    <a:pt x="48" y="87"/>
                  </a:lnTo>
                  <a:lnTo>
                    <a:pt x="51" y="89"/>
                  </a:lnTo>
                  <a:lnTo>
                    <a:pt x="59" y="94"/>
                  </a:lnTo>
                  <a:lnTo>
                    <a:pt x="67" y="98"/>
                  </a:lnTo>
                  <a:lnTo>
                    <a:pt x="72" y="101"/>
                  </a:lnTo>
                  <a:lnTo>
                    <a:pt x="75" y="102"/>
                  </a:lnTo>
                  <a:lnTo>
                    <a:pt x="76" y="105"/>
                  </a:lnTo>
                  <a:lnTo>
                    <a:pt x="80" y="105"/>
                  </a:lnTo>
                  <a:lnTo>
                    <a:pt x="84" y="106"/>
                  </a:lnTo>
                  <a:lnTo>
                    <a:pt x="85" y="110"/>
                  </a:lnTo>
                  <a:lnTo>
                    <a:pt x="88" y="111"/>
                  </a:lnTo>
                  <a:lnTo>
                    <a:pt x="85" y="115"/>
                  </a:lnTo>
                  <a:lnTo>
                    <a:pt x="84" y="119"/>
                  </a:lnTo>
                  <a:lnTo>
                    <a:pt x="81" y="124"/>
                  </a:lnTo>
                  <a:lnTo>
                    <a:pt x="80" y="127"/>
                  </a:lnTo>
                  <a:lnTo>
                    <a:pt x="80" y="131"/>
                  </a:lnTo>
                  <a:lnTo>
                    <a:pt x="80" y="135"/>
                  </a:lnTo>
                  <a:lnTo>
                    <a:pt x="79" y="136"/>
                  </a:lnTo>
                  <a:lnTo>
                    <a:pt x="76" y="142"/>
                  </a:lnTo>
                  <a:lnTo>
                    <a:pt x="76" y="144"/>
                  </a:lnTo>
                  <a:lnTo>
                    <a:pt x="76" y="146"/>
                  </a:lnTo>
                  <a:lnTo>
                    <a:pt x="80" y="144"/>
                  </a:lnTo>
                  <a:lnTo>
                    <a:pt x="85" y="144"/>
                  </a:lnTo>
                  <a:lnTo>
                    <a:pt x="93" y="148"/>
                  </a:lnTo>
                  <a:lnTo>
                    <a:pt x="97" y="148"/>
                  </a:lnTo>
                  <a:lnTo>
                    <a:pt x="103" y="148"/>
                  </a:lnTo>
                  <a:lnTo>
                    <a:pt x="105" y="148"/>
                  </a:lnTo>
                  <a:lnTo>
                    <a:pt x="107" y="148"/>
                  </a:lnTo>
                  <a:lnTo>
                    <a:pt x="108" y="148"/>
                  </a:lnTo>
                  <a:lnTo>
                    <a:pt x="112" y="150"/>
                  </a:lnTo>
                  <a:lnTo>
                    <a:pt x="112" y="148"/>
                  </a:lnTo>
                  <a:lnTo>
                    <a:pt x="116" y="146"/>
                  </a:lnTo>
                  <a:lnTo>
                    <a:pt x="118" y="146"/>
                  </a:lnTo>
                  <a:lnTo>
                    <a:pt x="120" y="148"/>
                  </a:lnTo>
                  <a:lnTo>
                    <a:pt x="121" y="146"/>
                  </a:lnTo>
                  <a:lnTo>
                    <a:pt x="124" y="144"/>
                  </a:lnTo>
                  <a:lnTo>
                    <a:pt x="124" y="140"/>
                  </a:lnTo>
                  <a:lnTo>
                    <a:pt x="128" y="138"/>
                  </a:lnTo>
                  <a:lnTo>
                    <a:pt x="129" y="138"/>
                  </a:lnTo>
                  <a:lnTo>
                    <a:pt x="132" y="132"/>
                  </a:lnTo>
                  <a:lnTo>
                    <a:pt x="133" y="132"/>
                  </a:lnTo>
                  <a:lnTo>
                    <a:pt x="133" y="131"/>
                  </a:lnTo>
                  <a:lnTo>
                    <a:pt x="133" y="127"/>
                  </a:lnTo>
                  <a:lnTo>
                    <a:pt x="133" y="118"/>
                  </a:lnTo>
                  <a:lnTo>
                    <a:pt x="133" y="115"/>
                  </a:lnTo>
                  <a:lnTo>
                    <a:pt x="133" y="114"/>
                  </a:lnTo>
                  <a:lnTo>
                    <a:pt x="133" y="111"/>
                  </a:lnTo>
                  <a:lnTo>
                    <a:pt x="136" y="101"/>
                  </a:lnTo>
                  <a:lnTo>
                    <a:pt x="136" y="97"/>
                  </a:lnTo>
                  <a:lnTo>
                    <a:pt x="136" y="93"/>
                  </a:lnTo>
                  <a:lnTo>
                    <a:pt x="136" y="89"/>
                  </a:lnTo>
                  <a:lnTo>
                    <a:pt x="136" y="87"/>
                  </a:lnTo>
                  <a:lnTo>
                    <a:pt x="133" y="83"/>
                  </a:lnTo>
                  <a:lnTo>
                    <a:pt x="129" y="83"/>
                  </a:lnTo>
                  <a:lnTo>
                    <a:pt x="128" y="83"/>
                  </a:lnTo>
                  <a:lnTo>
                    <a:pt x="124" y="85"/>
                  </a:lnTo>
                  <a:lnTo>
                    <a:pt x="120" y="85"/>
                  </a:lnTo>
                  <a:lnTo>
                    <a:pt x="118" y="83"/>
                  </a:lnTo>
                  <a:lnTo>
                    <a:pt x="114" y="75"/>
                  </a:lnTo>
                  <a:lnTo>
                    <a:pt x="112" y="67"/>
                  </a:lnTo>
                  <a:lnTo>
                    <a:pt x="108" y="61"/>
                  </a:lnTo>
                  <a:lnTo>
                    <a:pt x="105" y="54"/>
                  </a:lnTo>
                  <a:lnTo>
                    <a:pt x="101" y="54"/>
                  </a:lnTo>
                  <a:lnTo>
                    <a:pt x="99" y="53"/>
                  </a:lnTo>
                  <a:lnTo>
                    <a:pt x="95" y="53"/>
                  </a:lnTo>
                  <a:lnTo>
                    <a:pt x="93" y="54"/>
                  </a:lnTo>
                  <a:lnTo>
                    <a:pt x="92" y="58"/>
                  </a:lnTo>
                  <a:lnTo>
                    <a:pt x="88" y="54"/>
                  </a:lnTo>
                  <a:lnTo>
                    <a:pt x="84" y="54"/>
                  </a:lnTo>
                  <a:lnTo>
                    <a:pt x="80" y="53"/>
                  </a:lnTo>
                  <a:lnTo>
                    <a:pt x="76" y="53"/>
                  </a:lnTo>
                  <a:lnTo>
                    <a:pt x="72" y="50"/>
                  </a:lnTo>
                  <a:lnTo>
                    <a:pt x="72" y="47"/>
                  </a:lnTo>
                  <a:lnTo>
                    <a:pt x="75" y="45"/>
                  </a:lnTo>
                  <a:lnTo>
                    <a:pt x="75" y="41"/>
                  </a:lnTo>
                  <a:lnTo>
                    <a:pt x="75" y="41"/>
                  </a:lnTo>
                  <a:lnTo>
                    <a:pt x="72" y="40"/>
                  </a:lnTo>
                  <a:lnTo>
                    <a:pt x="75" y="36"/>
                  </a:lnTo>
                  <a:lnTo>
                    <a:pt x="75" y="32"/>
                  </a:lnTo>
                  <a:lnTo>
                    <a:pt x="72" y="28"/>
                  </a:lnTo>
                  <a:lnTo>
                    <a:pt x="72" y="26"/>
                  </a:lnTo>
                  <a:lnTo>
                    <a:pt x="71" y="22"/>
                  </a:lnTo>
                  <a:lnTo>
                    <a:pt x="68" y="18"/>
                  </a:lnTo>
                  <a:lnTo>
                    <a:pt x="67" y="14"/>
                  </a:lnTo>
                  <a:lnTo>
                    <a:pt x="67" y="14"/>
                  </a:lnTo>
                  <a:lnTo>
                    <a:pt x="67" y="13"/>
                  </a:lnTo>
                  <a:lnTo>
                    <a:pt x="67" y="10"/>
                  </a:lnTo>
                  <a:lnTo>
                    <a:pt x="64" y="6"/>
                  </a:lnTo>
                  <a:lnTo>
                    <a:pt x="59" y="4"/>
                  </a:lnTo>
                  <a:lnTo>
                    <a:pt x="51" y="1"/>
                  </a:lnTo>
                  <a:lnTo>
                    <a:pt x="45" y="0"/>
                  </a:lnTo>
                  <a:lnTo>
                    <a:pt x="40" y="0"/>
                  </a:lnTo>
                  <a:lnTo>
                    <a:pt x="32" y="1"/>
                  </a:lnTo>
                  <a:lnTo>
                    <a:pt x="14" y="5"/>
                  </a:lnTo>
                  <a:lnTo>
                    <a:pt x="10" y="6"/>
                  </a:lnTo>
                  <a:lnTo>
                    <a:pt x="7" y="9"/>
                  </a:lnTo>
                  <a:lnTo>
                    <a:pt x="6" y="17"/>
                  </a:lnTo>
                  <a:lnTo>
                    <a:pt x="4" y="20"/>
                  </a:lnTo>
                  <a:lnTo>
                    <a:pt x="4" y="26"/>
                  </a:lnTo>
                  <a:lnTo>
                    <a:pt x="4" y="36"/>
                  </a:lnTo>
                  <a:lnTo>
                    <a:pt x="0" y="53"/>
                  </a:lnTo>
                  <a:lnTo>
                    <a:pt x="4" y="57"/>
                  </a:lnTo>
                  <a:lnTo>
                    <a:pt x="6" y="58"/>
                  </a:lnTo>
                  <a:lnTo>
                    <a:pt x="6" y="58"/>
                  </a:lnTo>
                  <a:lnTo>
                    <a:pt x="6" y="58"/>
                  </a:lnTo>
                  <a:lnTo>
                    <a:pt x="6" y="58"/>
                  </a:lnTo>
                  <a:lnTo>
                    <a:pt x="6" y="58"/>
                  </a:lnTo>
                  <a:lnTo>
                    <a:pt x="6" y="58"/>
                  </a:lnTo>
                  <a:lnTo>
                    <a:pt x="6" y="58"/>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42" name="Freeform 25"/>
            <p:cNvSpPr>
              <a:spLocks/>
            </p:cNvSpPr>
            <p:nvPr/>
          </p:nvSpPr>
          <p:spPr bwMode="auto">
            <a:xfrm>
              <a:off x="2041525" y="4522788"/>
              <a:ext cx="360363" cy="592137"/>
            </a:xfrm>
            <a:custGeom>
              <a:avLst/>
              <a:gdLst>
                <a:gd name="T0" fmla="*/ 149 w 152"/>
                <a:gd name="T1" fmla="*/ 108 h 181"/>
                <a:gd name="T2" fmla="*/ 146 w 152"/>
                <a:gd name="T3" fmla="*/ 106 h 181"/>
                <a:gd name="T4" fmla="*/ 139 w 152"/>
                <a:gd name="T5" fmla="*/ 96 h 181"/>
                <a:gd name="T6" fmla="*/ 129 w 152"/>
                <a:gd name="T7" fmla="*/ 91 h 181"/>
                <a:gd name="T8" fmla="*/ 119 w 152"/>
                <a:gd name="T9" fmla="*/ 89 h 181"/>
                <a:gd name="T10" fmla="*/ 115 w 152"/>
                <a:gd name="T11" fmla="*/ 78 h 181"/>
                <a:gd name="T12" fmla="*/ 116 w 152"/>
                <a:gd name="T13" fmla="*/ 73 h 181"/>
                <a:gd name="T14" fmla="*/ 114 w 152"/>
                <a:gd name="T15" fmla="*/ 58 h 181"/>
                <a:gd name="T16" fmla="*/ 103 w 152"/>
                <a:gd name="T17" fmla="*/ 52 h 181"/>
                <a:gd name="T18" fmla="*/ 92 w 152"/>
                <a:gd name="T19" fmla="*/ 48 h 181"/>
                <a:gd name="T20" fmla="*/ 86 w 152"/>
                <a:gd name="T21" fmla="*/ 45 h 181"/>
                <a:gd name="T22" fmla="*/ 81 w 152"/>
                <a:gd name="T23" fmla="*/ 42 h 181"/>
                <a:gd name="T24" fmla="*/ 76 w 152"/>
                <a:gd name="T25" fmla="*/ 40 h 181"/>
                <a:gd name="T26" fmla="*/ 72 w 152"/>
                <a:gd name="T27" fmla="*/ 39 h 181"/>
                <a:gd name="T28" fmla="*/ 63 w 152"/>
                <a:gd name="T29" fmla="*/ 35 h 181"/>
                <a:gd name="T30" fmla="*/ 56 w 152"/>
                <a:gd name="T31" fmla="*/ 30 h 181"/>
                <a:gd name="T32" fmla="*/ 53 w 152"/>
                <a:gd name="T33" fmla="*/ 28 h 181"/>
                <a:gd name="T34" fmla="*/ 52 w 152"/>
                <a:gd name="T35" fmla="*/ 17 h 181"/>
                <a:gd name="T36" fmla="*/ 50 w 152"/>
                <a:gd name="T37" fmla="*/ 12 h 181"/>
                <a:gd name="T38" fmla="*/ 50 w 152"/>
                <a:gd name="T39" fmla="*/ 2 h 181"/>
                <a:gd name="T40" fmla="*/ 42 w 152"/>
                <a:gd name="T41" fmla="*/ 2 h 181"/>
                <a:gd name="T42" fmla="*/ 30 w 152"/>
                <a:gd name="T43" fmla="*/ 7 h 181"/>
                <a:gd name="T44" fmla="*/ 25 w 152"/>
                <a:gd name="T45" fmla="*/ 10 h 181"/>
                <a:gd name="T46" fmla="*/ 22 w 152"/>
                <a:gd name="T47" fmla="*/ 13 h 181"/>
                <a:gd name="T48" fmla="*/ 17 w 152"/>
                <a:gd name="T49" fmla="*/ 16 h 181"/>
                <a:gd name="T50" fmla="*/ 12 w 152"/>
                <a:gd name="T51" fmla="*/ 19 h 181"/>
                <a:gd name="T52" fmla="*/ 7 w 152"/>
                <a:gd name="T53" fmla="*/ 17 h 181"/>
                <a:gd name="T54" fmla="*/ 0 w 152"/>
                <a:gd name="T55" fmla="*/ 17 h 181"/>
                <a:gd name="T56" fmla="*/ 10 w 152"/>
                <a:gd name="T57" fmla="*/ 42 h 181"/>
                <a:gd name="T58" fmla="*/ 10 w 152"/>
                <a:gd name="T59" fmla="*/ 50 h 181"/>
                <a:gd name="T60" fmla="*/ 12 w 152"/>
                <a:gd name="T61" fmla="*/ 60 h 181"/>
                <a:gd name="T62" fmla="*/ 7 w 152"/>
                <a:gd name="T63" fmla="*/ 71 h 181"/>
                <a:gd name="T64" fmla="*/ 10 w 152"/>
                <a:gd name="T65" fmla="*/ 77 h 181"/>
                <a:gd name="T66" fmla="*/ 13 w 152"/>
                <a:gd name="T67" fmla="*/ 83 h 181"/>
                <a:gd name="T68" fmla="*/ 16 w 152"/>
                <a:gd name="T69" fmla="*/ 89 h 181"/>
                <a:gd name="T70" fmla="*/ 17 w 152"/>
                <a:gd name="T71" fmla="*/ 91 h 181"/>
                <a:gd name="T72" fmla="*/ 15 w 152"/>
                <a:gd name="T73" fmla="*/ 93 h 181"/>
                <a:gd name="T74" fmla="*/ 9 w 152"/>
                <a:gd name="T75" fmla="*/ 102 h 181"/>
                <a:gd name="T76" fmla="*/ 10 w 152"/>
                <a:gd name="T77" fmla="*/ 109 h 181"/>
                <a:gd name="T78" fmla="*/ 17 w 152"/>
                <a:gd name="T79" fmla="*/ 159 h 181"/>
                <a:gd name="T80" fmla="*/ 38 w 152"/>
                <a:gd name="T81" fmla="*/ 179 h 181"/>
                <a:gd name="T82" fmla="*/ 48 w 152"/>
                <a:gd name="T83" fmla="*/ 175 h 181"/>
                <a:gd name="T84" fmla="*/ 55 w 152"/>
                <a:gd name="T85" fmla="*/ 169 h 181"/>
                <a:gd name="T86" fmla="*/ 60 w 152"/>
                <a:gd name="T87" fmla="*/ 168 h 181"/>
                <a:gd name="T88" fmla="*/ 71 w 152"/>
                <a:gd name="T89" fmla="*/ 169 h 181"/>
                <a:gd name="T90" fmla="*/ 79 w 152"/>
                <a:gd name="T91" fmla="*/ 179 h 181"/>
                <a:gd name="T92" fmla="*/ 83 w 152"/>
                <a:gd name="T93" fmla="*/ 168 h 181"/>
                <a:gd name="T94" fmla="*/ 95 w 152"/>
                <a:gd name="T95" fmla="*/ 168 h 181"/>
                <a:gd name="T96" fmla="*/ 101 w 152"/>
                <a:gd name="T97" fmla="*/ 158 h 181"/>
                <a:gd name="T98" fmla="*/ 102 w 152"/>
                <a:gd name="T99" fmla="*/ 144 h 181"/>
                <a:gd name="T100" fmla="*/ 108 w 152"/>
                <a:gd name="T101" fmla="*/ 135 h 181"/>
                <a:gd name="T102" fmla="*/ 132 w 152"/>
                <a:gd name="T103" fmla="*/ 131 h 181"/>
                <a:gd name="T104" fmla="*/ 146 w 152"/>
                <a:gd name="T105" fmla="*/ 136 h 181"/>
                <a:gd name="T106" fmla="*/ 148 w 152"/>
                <a:gd name="T107" fmla="*/ 142 h 181"/>
                <a:gd name="T108" fmla="*/ 151 w 152"/>
                <a:gd name="T109" fmla="*/ 139 h 181"/>
                <a:gd name="T110" fmla="*/ 151 w 152"/>
                <a:gd name="T111" fmla="*/ 131 h 181"/>
                <a:gd name="T112" fmla="*/ 151 w 152"/>
                <a:gd name="T113" fmla="*/ 12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2" h="181">
                  <a:moveTo>
                    <a:pt x="152" y="116"/>
                  </a:moveTo>
                  <a:cubicBezTo>
                    <a:pt x="151" y="112"/>
                    <a:pt x="151" y="112"/>
                    <a:pt x="151" y="112"/>
                  </a:cubicBezTo>
                  <a:cubicBezTo>
                    <a:pt x="149" y="108"/>
                    <a:pt x="149" y="108"/>
                    <a:pt x="149" y="108"/>
                  </a:cubicBezTo>
                  <a:cubicBezTo>
                    <a:pt x="149" y="106"/>
                    <a:pt x="149" y="106"/>
                    <a:pt x="149" y="106"/>
                  </a:cubicBezTo>
                  <a:cubicBezTo>
                    <a:pt x="148" y="106"/>
                    <a:pt x="148" y="106"/>
                    <a:pt x="148" y="106"/>
                  </a:cubicBezTo>
                  <a:cubicBezTo>
                    <a:pt x="146" y="106"/>
                    <a:pt x="146" y="106"/>
                    <a:pt x="146" y="106"/>
                  </a:cubicBezTo>
                  <a:cubicBezTo>
                    <a:pt x="144" y="106"/>
                    <a:pt x="144" y="106"/>
                    <a:pt x="144" y="106"/>
                  </a:cubicBezTo>
                  <a:cubicBezTo>
                    <a:pt x="141" y="102"/>
                    <a:pt x="141" y="102"/>
                    <a:pt x="141" y="102"/>
                  </a:cubicBezTo>
                  <a:cubicBezTo>
                    <a:pt x="139" y="96"/>
                    <a:pt x="139" y="96"/>
                    <a:pt x="139" y="96"/>
                  </a:cubicBezTo>
                  <a:cubicBezTo>
                    <a:pt x="141" y="91"/>
                    <a:pt x="141" y="91"/>
                    <a:pt x="141" y="91"/>
                  </a:cubicBezTo>
                  <a:cubicBezTo>
                    <a:pt x="135" y="91"/>
                    <a:pt x="135" y="91"/>
                    <a:pt x="135" y="91"/>
                  </a:cubicBezTo>
                  <a:cubicBezTo>
                    <a:pt x="129" y="91"/>
                    <a:pt x="129" y="91"/>
                    <a:pt x="129" y="91"/>
                  </a:cubicBezTo>
                  <a:cubicBezTo>
                    <a:pt x="124" y="91"/>
                    <a:pt x="124" y="91"/>
                    <a:pt x="124" y="91"/>
                  </a:cubicBezTo>
                  <a:cubicBezTo>
                    <a:pt x="122" y="91"/>
                    <a:pt x="122" y="91"/>
                    <a:pt x="122" y="91"/>
                  </a:cubicBezTo>
                  <a:cubicBezTo>
                    <a:pt x="119" y="89"/>
                    <a:pt x="119" y="89"/>
                    <a:pt x="119" y="89"/>
                  </a:cubicBezTo>
                  <a:cubicBezTo>
                    <a:pt x="118" y="85"/>
                    <a:pt x="118" y="85"/>
                    <a:pt x="118" y="85"/>
                  </a:cubicBezTo>
                  <a:cubicBezTo>
                    <a:pt x="118" y="82"/>
                    <a:pt x="118" y="82"/>
                    <a:pt x="118" y="82"/>
                  </a:cubicBezTo>
                  <a:cubicBezTo>
                    <a:pt x="115" y="78"/>
                    <a:pt x="115" y="78"/>
                    <a:pt x="115" y="78"/>
                  </a:cubicBezTo>
                  <a:cubicBezTo>
                    <a:pt x="115" y="76"/>
                    <a:pt x="115" y="76"/>
                    <a:pt x="115" y="76"/>
                  </a:cubicBezTo>
                  <a:cubicBezTo>
                    <a:pt x="114" y="73"/>
                    <a:pt x="114" y="73"/>
                    <a:pt x="114" y="73"/>
                  </a:cubicBezTo>
                  <a:cubicBezTo>
                    <a:pt x="116" y="73"/>
                    <a:pt x="116" y="73"/>
                    <a:pt x="116" y="73"/>
                  </a:cubicBezTo>
                  <a:cubicBezTo>
                    <a:pt x="114" y="63"/>
                    <a:pt x="114" y="63"/>
                    <a:pt x="114" y="63"/>
                  </a:cubicBezTo>
                  <a:cubicBezTo>
                    <a:pt x="114" y="60"/>
                    <a:pt x="114" y="60"/>
                    <a:pt x="114" y="60"/>
                  </a:cubicBezTo>
                  <a:cubicBezTo>
                    <a:pt x="114" y="58"/>
                    <a:pt x="114" y="58"/>
                    <a:pt x="114" y="58"/>
                  </a:cubicBezTo>
                  <a:cubicBezTo>
                    <a:pt x="112" y="56"/>
                    <a:pt x="112" y="56"/>
                    <a:pt x="112" y="56"/>
                  </a:cubicBezTo>
                  <a:cubicBezTo>
                    <a:pt x="106" y="53"/>
                    <a:pt x="106" y="53"/>
                    <a:pt x="106" y="53"/>
                  </a:cubicBezTo>
                  <a:cubicBezTo>
                    <a:pt x="103" y="52"/>
                    <a:pt x="103" y="52"/>
                    <a:pt x="103" y="52"/>
                  </a:cubicBezTo>
                  <a:cubicBezTo>
                    <a:pt x="96" y="52"/>
                    <a:pt x="96" y="52"/>
                    <a:pt x="96" y="52"/>
                  </a:cubicBezTo>
                  <a:cubicBezTo>
                    <a:pt x="93" y="50"/>
                    <a:pt x="93" y="50"/>
                    <a:pt x="93" y="50"/>
                  </a:cubicBezTo>
                  <a:cubicBezTo>
                    <a:pt x="92" y="48"/>
                    <a:pt x="92" y="48"/>
                    <a:pt x="92" y="48"/>
                  </a:cubicBezTo>
                  <a:cubicBezTo>
                    <a:pt x="91" y="48"/>
                    <a:pt x="91" y="48"/>
                    <a:pt x="91" y="48"/>
                  </a:cubicBezTo>
                  <a:cubicBezTo>
                    <a:pt x="89" y="48"/>
                    <a:pt x="89" y="48"/>
                    <a:pt x="89" y="48"/>
                  </a:cubicBezTo>
                  <a:cubicBezTo>
                    <a:pt x="86" y="45"/>
                    <a:pt x="86" y="45"/>
                    <a:pt x="86" y="45"/>
                  </a:cubicBezTo>
                  <a:cubicBezTo>
                    <a:pt x="83" y="45"/>
                    <a:pt x="83" y="45"/>
                    <a:pt x="83" y="45"/>
                  </a:cubicBezTo>
                  <a:cubicBezTo>
                    <a:pt x="82" y="43"/>
                    <a:pt x="82" y="43"/>
                    <a:pt x="82" y="43"/>
                  </a:cubicBezTo>
                  <a:cubicBezTo>
                    <a:pt x="81" y="42"/>
                    <a:pt x="81" y="42"/>
                    <a:pt x="81" y="42"/>
                  </a:cubicBezTo>
                  <a:cubicBezTo>
                    <a:pt x="79" y="40"/>
                    <a:pt x="79" y="40"/>
                    <a:pt x="79" y="40"/>
                  </a:cubicBezTo>
                  <a:cubicBezTo>
                    <a:pt x="78" y="40"/>
                    <a:pt x="78" y="40"/>
                    <a:pt x="78" y="40"/>
                  </a:cubicBezTo>
                  <a:cubicBezTo>
                    <a:pt x="76" y="40"/>
                    <a:pt x="76" y="40"/>
                    <a:pt x="76" y="40"/>
                  </a:cubicBezTo>
                  <a:cubicBezTo>
                    <a:pt x="75" y="39"/>
                    <a:pt x="75" y="39"/>
                    <a:pt x="75" y="39"/>
                  </a:cubicBezTo>
                  <a:cubicBezTo>
                    <a:pt x="73" y="38"/>
                    <a:pt x="73" y="38"/>
                    <a:pt x="73" y="38"/>
                  </a:cubicBezTo>
                  <a:cubicBezTo>
                    <a:pt x="72" y="39"/>
                    <a:pt x="72" y="39"/>
                    <a:pt x="72" y="39"/>
                  </a:cubicBezTo>
                  <a:cubicBezTo>
                    <a:pt x="68" y="39"/>
                    <a:pt x="68" y="39"/>
                    <a:pt x="68" y="39"/>
                  </a:cubicBezTo>
                  <a:cubicBezTo>
                    <a:pt x="65" y="38"/>
                    <a:pt x="65" y="38"/>
                    <a:pt x="65" y="38"/>
                  </a:cubicBezTo>
                  <a:cubicBezTo>
                    <a:pt x="63" y="35"/>
                    <a:pt x="63" y="35"/>
                    <a:pt x="63" y="35"/>
                  </a:cubicBezTo>
                  <a:cubicBezTo>
                    <a:pt x="60" y="33"/>
                    <a:pt x="60" y="33"/>
                    <a:pt x="60" y="33"/>
                  </a:cubicBezTo>
                  <a:cubicBezTo>
                    <a:pt x="58" y="32"/>
                    <a:pt x="58" y="32"/>
                    <a:pt x="58" y="32"/>
                  </a:cubicBezTo>
                  <a:cubicBezTo>
                    <a:pt x="56" y="30"/>
                    <a:pt x="56" y="30"/>
                    <a:pt x="56" y="30"/>
                  </a:cubicBezTo>
                  <a:cubicBezTo>
                    <a:pt x="56" y="29"/>
                    <a:pt x="56" y="29"/>
                    <a:pt x="56" y="29"/>
                  </a:cubicBezTo>
                  <a:cubicBezTo>
                    <a:pt x="55" y="28"/>
                    <a:pt x="55" y="28"/>
                    <a:pt x="55" y="28"/>
                  </a:cubicBezTo>
                  <a:cubicBezTo>
                    <a:pt x="53" y="28"/>
                    <a:pt x="53" y="28"/>
                    <a:pt x="53" y="28"/>
                  </a:cubicBezTo>
                  <a:cubicBezTo>
                    <a:pt x="52" y="25"/>
                    <a:pt x="52" y="25"/>
                    <a:pt x="52" y="25"/>
                  </a:cubicBezTo>
                  <a:cubicBezTo>
                    <a:pt x="50" y="20"/>
                    <a:pt x="50" y="20"/>
                    <a:pt x="50" y="20"/>
                  </a:cubicBezTo>
                  <a:cubicBezTo>
                    <a:pt x="52" y="17"/>
                    <a:pt x="52" y="17"/>
                    <a:pt x="52" y="17"/>
                  </a:cubicBezTo>
                  <a:cubicBezTo>
                    <a:pt x="52" y="16"/>
                    <a:pt x="52" y="16"/>
                    <a:pt x="52" y="16"/>
                  </a:cubicBezTo>
                  <a:cubicBezTo>
                    <a:pt x="50" y="15"/>
                    <a:pt x="50" y="15"/>
                    <a:pt x="50" y="15"/>
                  </a:cubicBezTo>
                  <a:cubicBezTo>
                    <a:pt x="50" y="12"/>
                    <a:pt x="50" y="12"/>
                    <a:pt x="50" y="12"/>
                  </a:cubicBezTo>
                  <a:cubicBezTo>
                    <a:pt x="50" y="7"/>
                    <a:pt x="50" y="7"/>
                    <a:pt x="50" y="7"/>
                  </a:cubicBezTo>
                  <a:cubicBezTo>
                    <a:pt x="52" y="3"/>
                    <a:pt x="52" y="3"/>
                    <a:pt x="52" y="3"/>
                  </a:cubicBezTo>
                  <a:cubicBezTo>
                    <a:pt x="50" y="2"/>
                    <a:pt x="50" y="2"/>
                    <a:pt x="50" y="2"/>
                  </a:cubicBezTo>
                  <a:cubicBezTo>
                    <a:pt x="49" y="0"/>
                    <a:pt x="49" y="0"/>
                    <a:pt x="49" y="0"/>
                  </a:cubicBezTo>
                  <a:cubicBezTo>
                    <a:pt x="48" y="2"/>
                    <a:pt x="48" y="2"/>
                    <a:pt x="48" y="2"/>
                  </a:cubicBezTo>
                  <a:cubicBezTo>
                    <a:pt x="42" y="2"/>
                    <a:pt x="42" y="2"/>
                    <a:pt x="42" y="2"/>
                  </a:cubicBezTo>
                  <a:cubicBezTo>
                    <a:pt x="38" y="3"/>
                    <a:pt x="38" y="3"/>
                    <a:pt x="38" y="3"/>
                  </a:cubicBezTo>
                  <a:cubicBezTo>
                    <a:pt x="33" y="5"/>
                    <a:pt x="33" y="5"/>
                    <a:pt x="33" y="5"/>
                  </a:cubicBezTo>
                  <a:cubicBezTo>
                    <a:pt x="30" y="7"/>
                    <a:pt x="30" y="7"/>
                    <a:pt x="30" y="7"/>
                  </a:cubicBezTo>
                  <a:cubicBezTo>
                    <a:pt x="29" y="9"/>
                    <a:pt x="29" y="9"/>
                    <a:pt x="29" y="9"/>
                  </a:cubicBezTo>
                  <a:cubicBezTo>
                    <a:pt x="27" y="9"/>
                    <a:pt x="27" y="9"/>
                    <a:pt x="27" y="9"/>
                  </a:cubicBezTo>
                  <a:cubicBezTo>
                    <a:pt x="25" y="10"/>
                    <a:pt x="25" y="10"/>
                    <a:pt x="25" y="10"/>
                  </a:cubicBezTo>
                  <a:cubicBezTo>
                    <a:pt x="23" y="12"/>
                    <a:pt x="23" y="12"/>
                    <a:pt x="23" y="12"/>
                  </a:cubicBezTo>
                  <a:cubicBezTo>
                    <a:pt x="22" y="13"/>
                    <a:pt x="22" y="13"/>
                    <a:pt x="22" y="13"/>
                  </a:cubicBezTo>
                  <a:cubicBezTo>
                    <a:pt x="22" y="13"/>
                    <a:pt x="22" y="13"/>
                    <a:pt x="22" y="13"/>
                  </a:cubicBezTo>
                  <a:cubicBezTo>
                    <a:pt x="20" y="13"/>
                    <a:pt x="20" y="13"/>
                    <a:pt x="20" y="13"/>
                  </a:cubicBezTo>
                  <a:cubicBezTo>
                    <a:pt x="19" y="15"/>
                    <a:pt x="19" y="15"/>
                    <a:pt x="19" y="15"/>
                  </a:cubicBezTo>
                  <a:cubicBezTo>
                    <a:pt x="17" y="16"/>
                    <a:pt x="17" y="16"/>
                    <a:pt x="17" y="16"/>
                  </a:cubicBezTo>
                  <a:cubicBezTo>
                    <a:pt x="16" y="17"/>
                    <a:pt x="16" y="17"/>
                    <a:pt x="16" y="17"/>
                  </a:cubicBezTo>
                  <a:cubicBezTo>
                    <a:pt x="13" y="19"/>
                    <a:pt x="13" y="19"/>
                    <a:pt x="13" y="19"/>
                  </a:cubicBezTo>
                  <a:cubicBezTo>
                    <a:pt x="12" y="19"/>
                    <a:pt x="12" y="19"/>
                    <a:pt x="12" y="19"/>
                  </a:cubicBezTo>
                  <a:cubicBezTo>
                    <a:pt x="10" y="19"/>
                    <a:pt x="10" y="19"/>
                    <a:pt x="10" y="19"/>
                  </a:cubicBezTo>
                  <a:cubicBezTo>
                    <a:pt x="10" y="17"/>
                    <a:pt x="10" y="17"/>
                    <a:pt x="10" y="17"/>
                  </a:cubicBezTo>
                  <a:cubicBezTo>
                    <a:pt x="7" y="17"/>
                    <a:pt x="7" y="17"/>
                    <a:pt x="7" y="17"/>
                  </a:cubicBezTo>
                  <a:cubicBezTo>
                    <a:pt x="4" y="17"/>
                    <a:pt x="4" y="17"/>
                    <a:pt x="4" y="17"/>
                  </a:cubicBezTo>
                  <a:cubicBezTo>
                    <a:pt x="3" y="17"/>
                    <a:pt x="3" y="17"/>
                    <a:pt x="3" y="17"/>
                  </a:cubicBezTo>
                  <a:cubicBezTo>
                    <a:pt x="0" y="17"/>
                    <a:pt x="0" y="17"/>
                    <a:pt x="0" y="17"/>
                  </a:cubicBezTo>
                  <a:cubicBezTo>
                    <a:pt x="12" y="38"/>
                    <a:pt x="12" y="38"/>
                    <a:pt x="12" y="38"/>
                  </a:cubicBezTo>
                  <a:cubicBezTo>
                    <a:pt x="13" y="40"/>
                    <a:pt x="13" y="40"/>
                    <a:pt x="13" y="40"/>
                  </a:cubicBezTo>
                  <a:cubicBezTo>
                    <a:pt x="10" y="42"/>
                    <a:pt x="10" y="42"/>
                    <a:pt x="10" y="42"/>
                  </a:cubicBezTo>
                  <a:cubicBezTo>
                    <a:pt x="10" y="45"/>
                    <a:pt x="10" y="45"/>
                    <a:pt x="10" y="45"/>
                  </a:cubicBezTo>
                  <a:cubicBezTo>
                    <a:pt x="10" y="46"/>
                    <a:pt x="10" y="46"/>
                    <a:pt x="10" y="46"/>
                  </a:cubicBezTo>
                  <a:cubicBezTo>
                    <a:pt x="10" y="50"/>
                    <a:pt x="10" y="50"/>
                    <a:pt x="10" y="50"/>
                  </a:cubicBezTo>
                  <a:cubicBezTo>
                    <a:pt x="10" y="55"/>
                    <a:pt x="10" y="55"/>
                    <a:pt x="10" y="55"/>
                  </a:cubicBezTo>
                  <a:cubicBezTo>
                    <a:pt x="12" y="58"/>
                    <a:pt x="12" y="58"/>
                    <a:pt x="12" y="58"/>
                  </a:cubicBezTo>
                  <a:cubicBezTo>
                    <a:pt x="12" y="60"/>
                    <a:pt x="12" y="60"/>
                    <a:pt x="12" y="60"/>
                  </a:cubicBezTo>
                  <a:cubicBezTo>
                    <a:pt x="12" y="63"/>
                    <a:pt x="12" y="63"/>
                    <a:pt x="12" y="63"/>
                  </a:cubicBezTo>
                  <a:cubicBezTo>
                    <a:pt x="9" y="69"/>
                    <a:pt x="9" y="69"/>
                    <a:pt x="9" y="69"/>
                  </a:cubicBezTo>
                  <a:cubicBezTo>
                    <a:pt x="7" y="71"/>
                    <a:pt x="7" y="71"/>
                    <a:pt x="7" y="71"/>
                  </a:cubicBezTo>
                  <a:cubicBezTo>
                    <a:pt x="9" y="72"/>
                    <a:pt x="9" y="72"/>
                    <a:pt x="9" y="72"/>
                  </a:cubicBezTo>
                  <a:cubicBezTo>
                    <a:pt x="10" y="75"/>
                    <a:pt x="10" y="75"/>
                    <a:pt x="10" y="75"/>
                  </a:cubicBezTo>
                  <a:cubicBezTo>
                    <a:pt x="10" y="77"/>
                    <a:pt x="10" y="77"/>
                    <a:pt x="10" y="77"/>
                  </a:cubicBezTo>
                  <a:cubicBezTo>
                    <a:pt x="10" y="78"/>
                    <a:pt x="10" y="78"/>
                    <a:pt x="10" y="78"/>
                  </a:cubicBezTo>
                  <a:cubicBezTo>
                    <a:pt x="9" y="81"/>
                    <a:pt x="9" y="81"/>
                    <a:pt x="9" y="81"/>
                  </a:cubicBezTo>
                  <a:cubicBezTo>
                    <a:pt x="13" y="83"/>
                    <a:pt x="13" y="83"/>
                    <a:pt x="13" y="83"/>
                  </a:cubicBezTo>
                  <a:cubicBezTo>
                    <a:pt x="15" y="85"/>
                    <a:pt x="15" y="85"/>
                    <a:pt x="15" y="85"/>
                  </a:cubicBezTo>
                  <a:cubicBezTo>
                    <a:pt x="15" y="89"/>
                    <a:pt x="15" y="89"/>
                    <a:pt x="15" y="89"/>
                  </a:cubicBezTo>
                  <a:cubicBezTo>
                    <a:pt x="16" y="89"/>
                    <a:pt x="16" y="89"/>
                    <a:pt x="16" y="89"/>
                  </a:cubicBezTo>
                  <a:cubicBezTo>
                    <a:pt x="17" y="89"/>
                    <a:pt x="17" y="89"/>
                    <a:pt x="17" y="89"/>
                  </a:cubicBezTo>
                  <a:cubicBezTo>
                    <a:pt x="19" y="91"/>
                    <a:pt x="19" y="91"/>
                    <a:pt x="19" y="91"/>
                  </a:cubicBezTo>
                  <a:cubicBezTo>
                    <a:pt x="17" y="91"/>
                    <a:pt x="17" y="91"/>
                    <a:pt x="17" y="91"/>
                  </a:cubicBezTo>
                  <a:cubicBezTo>
                    <a:pt x="15" y="92"/>
                    <a:pt x="15" y="92"/>
                    <a:pt x="15" y="92"/>
                  </a:cubicBezTo>
                  <a:cubicBezTo>
                    <a:pt x="16" y="93"/>
                    <a:pt x="16" y="93"/>
                    <a:pt x="16" y="93"/>
                  </a:cubicBezTo>
                  <a:cubicBezTo>
                    <a:pt x="15" y="93"/>
                    <a:pt x="15" y="93"/>
                    <a:pt x="15" y="93"/>
                  </a:cubicBezTo>
                  <a:cubicBezTo>
                    <a:pt x="15" y="95"/>
                    <a:pt x="15" y="95"/>
                    <a:pt x="15" y="95"/>
                  </a:cubicBezTo>
                  <a:cubicBezTo>
                    <a:pt x="12" y="98"/>
                    <a:pt x="12" y="98"/>
                    <a:pt x="12" y="98"/>
                  </a:cubicBezTo>
                  <a:cubicBezTo>
                    <a:pt x="9" y="102"/>
                    <a:pt x="9" y="102"/>
                    <a:pt x="9" y="102"/>
                  </a:cubicBezTo>
                  <a:cubicBezTo>
                    <a:pt x="7" y="103"/>
                    <a:pt x="7" y="103"/>
                    <a:pt x="7" y="103"/>
                  </a:cubicBezTo>
                  <a:cubicBezTo>
                    <a:pt x="9" y="105"/>
                    <a:pt x="9" y="105"/>
                    <a:pt x="9" y="105"/>
                  </a:cubicBezTo>
                  <a:cubicBezTo>
                    <a:pt x="10" y="109"/>
                    <a:pt x="10" y="109"/>
                    <a:pt x="10" y="109"/>
                  </a:cubicBezTo>
                  <a:cubicBezTo>
                    <a:pt x="11" y="111"/>
                    <a:pt x="11" y="111"/>
                    <a:pt x="11" y="111"/>
                  </a:cubicBezTo>
                  <a:cubicBezTo>
                    <a:pt x="9" y="113"/>
                    <a:pt x="9" y="113"/>
                    <a:pt x="9" y="113"/>
                  </a:cubicBezTo>
                  <a:cubicBezTo>
                    <a:pt x="9" y="113"/>
                    <a:pt x="16" y="157"/>
                    <a:pt x="17" y="159"/>
                  </a:cubicBezTo>
                  <a:cubicBezTo>
                    <a:pt x="17" y="160"/>
                    <a:pt x="25" y="164"/>
                    <a:pt x="35" y="169"/>
                  </a:cubicBezTo>
                  <a:cubicBezTo>
                    <a:pt x="36" y="172"/>
                    <a:pt x="36" y="172"/>
                    <a:pt x="36" y="172"/>
                  </a:cubicBezTo>
                  <a:cubicBezTo>
                    <a:pt x="38" y="179"/>
                    <a:pt x="38" y="179"/>
                    <a:pt x="38" y="179"/>
                  </a:cubicBezTo>
                  <a:cubicBezTo>
                    <a:pt x="42" y="181"/>
                    <a:pt x="42" y="181"/>
                    <a:pt x="42" y="181"/>
                  </a:cubicBezTo>
                  <a:cubicBezTo>
                    <a:pt x="45" y="179"/>
                    <a:pt x="45" y="179"/>
                    <a:pt x="45" y="179"/>
                  </a:cubicBezTo>
                  <a:cubicBezTo>
                    <a:pt x="48" y="175"/>
                    <a:pt x="48" y="175"/>
                    <a:pt x="48" y="175"/>
                  </a:cubicBezTo>
                  <a:cubicBezTo>
                    <a:pt x="49" y="172"/>
                    <a:pt x="49" y="172"/>
                    <a:pt x="49" y="172"/>
                  </a:cubicBezTo>
                  <a:cubicBezTo>
                    <a:pt x="52" y="171"/>
                    <a:pt x="52" y="171"/>
                    <a:pt x="52" y="171"/>
                  </a:cubicBezTo>
                  <a:cubicBezTo>
                    <a:pt x="55" y="169"/>
                    <a:pt x="55" y="169"/>
                    <a:pt x="55" y="169"/>
                  </a:cubicBezTo>
                  <a:cubicBezTo>
                    <a:pt x="55" y="165"/>
                    <a:pt x="55" y="165"/>
                    <a:pt x="55" y="165"/>
                  </a:cubicBezTo>
                  <a:cubicBezTo>
                    <a:pt x="59" y="167"/>
                    <a:pt x="59" y="167"/>
                    <a:pt x="59" y="167"/>
                  </a:cubicBezTo>
                  <a:cubicBezTo>
                    <a:pt x="60" y="168"/>
                    <a:pt x="60" y="168"/>
                    <a:pt x="60" y="168"/>
                  </a:cubicBezTo>
                  <a:cubicBezTo>
                    <a:pt x="62" y="169"/>
                    <a:pt x="62" y="169"/>
                    <a:pt x="62" y="169"/>
                  </a:cubicBezTo>
                  <a:cubicBezTo>
                    <a:pt x="66" y="169"/>
                    <a:pt x="66" y="169"/>
                    <a:pt x="66" y="169"/>
                  </a:cubicBezTo>
                  <a:cubicBezTo>
                    <a:pt x="71" y="169"/>
                    <a:pt x="71" y="169"/>
                    <a:pt x="71" y="169"/>
                  </a:cubicBezTo>
                  <a:cubicBezTo>
                    <a:pt x="73" y="171"/>
                    <a:pt x="73" y="171"/>
                    <a:pt x="73" y="171"/>
                  </a:cubicBezTo>
                  <a:cubicBezTo>
                    <a:pt x="76" y="174"/>
                    <a:pt x="76" y="174"/>
                    <a:pt x="76" y="174"/>
                  </a:cubicBezTo>
                  <a:cubicBezTo>
                    <a:pt x="79" y="179"/>
                    <a:pt x="79" y="179"/>
                    <a:pt x="79" y="179"/>
                  </a:cubicBezTo>
                  <a:cubicBezTo>
                    <a:pt x="81" y="174"/>
                    <a:pt x="81" y="174"/>
                    <a:pt x="81" y="174"/>
                  </a:cubicBezTo>
                  <a:cubicBezTo>
                    <a:pt x="82" y="171"/>
                    <a:pt x="82" y="171"/>
                    <a:pt x="82" y="171"/>
                  </a:cubicBezTo>
                  <a:cubicBezTo>
                    <a:pt x="83" y="168"/>
                    <a:pt x="83" y="168"/>
                    <a:pt x="83" y="168"/>
                  </a:cubicBezTo>
                  <a:cubicBezTo>
                    <a:pt x="86" y="168"/>
                    <a:pt x="86" y="168"/>
                    <a:pt x="86" y="168"/>
                  </a:cubicBezTo>
                  <a:cubicBezTo>
                    <a:pt x="92" y="168"/>
                    <a:pt x="92" y="168"/>
                    <a:pt x="92" y="168"/>
                  </a:cubicBezTo>
                  <a:cubicBezTo>
                    <a:pt x="95" y="168"/>
                    <a:pt x="95" y="168"/>
                    <a:pt x="95" y="168"/>
                  </a:cubicBezTo>
                  <a:cubicBezTo>
                    <a:pt x="96" y="169"/>
                    <a:pt x="96" y="169"/>
                    <a:pt x="96" y="169"/>
                  </a:cubicBezTo>
                  <a:cubicBezTo>
                    <a:pt x="98" y="171"/>
                    <a:pt x="98" y="171"/>
                    <a:pt x="98" y="171"/>
                  </a:cubicBezTo>
                  <a:cubicBezTo>
                    <a:pt x="101" y="158"/>
                    <a:pt x="101" y="158"/>
                    <a:pt x="101" y="158"/>
                  </a:cubicBezTo>
                  <a:cubicBezTo>
                    <a:pt x="101" y="151"/>
                    <a:pt x="101" y="151"/>
                    <a:pt x="101" y="151"/>
                  </a:cubicBezTo>
                  <a:cubicBezTo>
                    <a:pt x="101" y="146"/>
                    <a:pt x="101" y="146"/>
                    <a:pt x="101" y="146"/>
                  </a:cubicBezTo>
                  <a:cubicBezTo>
                    <a:pt x="102" y="144"/>
                    <a:pt x="102" y="144"/>
                    <a:pt x="102" y="144"/>
                  </a:cubicBezTo>
                  <a:cubicBezTo>
                    <a:pt x="103" y="138"/>
                    <a:pt x="103" y="138"/>
                    <a:pt x="103" y="138"/>
                  </a:cubicBezTo>
                  <a:cubicBezTo>
                    <a:pt x="105" y="136"/>
                    <a:pt x="105" y="136"/>
                    <a:pt x="105" y="136"/>
                  </a:cubicBezTo>
                  <a:cubicBezTo>
                    <a:pt x="108" y="135"/>
                    <a:pt x="108" y="135"/>
                    <a:pt x="108" y="135"/>
                  </a:cubicBezTo>
                  <a:cubicBezTo>
                    <a:pt x="122" y="132"/>
                    <a:pt x="122" y="132"/>
                    <a:pt x="122" y="132"/>
                  </a:cubicBezTo>
                  <a:cubicBezTo>
                    <a:pt x="128" y="131"/>
                    <a:pt x="128" y="131"/>
                    <a:pt x="128" y="131"/>
                  </a:cubicBezTo>
                  <a:cubicBezTo>
                    <a:pt x="132" y="131"/>
                    <a:pt x="132" y="131"/>
                    <a:pt x="132" y="131"/>
                  </a:cubicBezTo>
                  <a:cubicBezTo>
                    <a:pt x="136" y="132"/>
                    <a:pt x="136" y="132"/>
                    <a:pt x="136" y="132"/>
                  </a:cubicBezTo>
                  <a:cubicBezTo>
                    <a:pt x="142" y="134"/>
                    <a:pt x="142" y="134"/>
                    <a:pt x="142" y="134"/>
                  </a:cubicBezTo>
                  <a:cubicBezTo>
                    <a:pt x="146" y="136"/>
                    <a:pt x="146" y="136"/>
                    <a:pt x="146" y="136"/>
                  </a:cubicBezTo>
                  <a:cubicBezTo>
                    <a:pt x="148" y="139"/>
                    <a:pt x="148" y="139"/>
                    <a:pt x="148" y="139"/>
                  </a:cubicBezTo>
                  <a:cubicBezTo>
                    <a:pt x="148" y="141"/>
                    <a:pt x="148" y="141"/>
                    <a:pt x="148" y="141"/>
                  </a:cubicBezTo>
                  <a:cubicBezTo>
                    <a:pt x="148" y="142"/>
                    <a:pt x="148" y="142"/>
                    <a:pt x="148" y="142"/>
                  </a:cubicBezTo>
                  <a:cubicBezTo>
                    <a:pt x="149" y="142"/>
                    <a:pt x="149" y="142"/>
                    <a:pt x="149" y="142"/>
                  </a:cubicBezTo>
                  <a:cubicBezTo>
                    <a:pt x="151" y="141"/>
                    <a:pt x="151" y="141"/>
                    <a:pt x="151" y="141"/>
                  </a:cubicBezTo>
                  <a:cubicBezTo>
                    <a:pt x="151" y="139"/>
                    <a:pt x="151" y="139"/>
                    <a:pt x="151" y="139"/>
                  </a:cubicBezTo>
                  <a:cubicBezTo>
                    <a:pt x="149" y="138"/>
                    <a:pt x="149" y="138"/>
                    <a:pt x="149" y="138"/>
                  </a:cubicBezTo>
                  <a:cubicBezTo>
                    <a:pt x="148" y="135"/>
                    <a:pt x="148" y="135"/>
                    <a:pt x="148" y="135"/>
                  </a:cubicBezTo>
                  <a:cubicBezTo>
                    <a:pt x="151" y="131"/>
                    <a:pt x="151" y="131"/>
                    <a:pt x="151" y="131"/>
                  </a:cubicBezTo>
                  <a:cubicBezTo>
                    <a:pt x="151" y="128"/>
                    <a:pt x="151" y="128"/>
                    <a:pt x="151" y="128"/>
                  </a:cubicBezTo>
                  <a:cubicBezTo>
                    <a:pt x="152" y="126"/>
                    <a:pt x="152" y="126"/>
                    <a:pt x="152" y="126"/>
                  </a:cubicBezTo>
                  <a:cubicBezTo>
                    <a:pt x="151" y="124"/>
                    <a:pt x="151" y="124"/>
                    <a:pt x="151" y="124"/>
                  </a:cubicBezTo>
                  <a:cubicBezTo>
                    <a:pt x="152" y="122"/>
                    <a:pt x="152" y="122"/>
                    <a:pt x="152" y="122"/>
                  </a:cubicBezTo>
                  <a:lnTo>
                    <a:pt x="152" y="116"/>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43" name="Freeform 26"/>
            <p:cNvSpPr>
              <a:spLocks/>
            </p:cNvSpPr>
            <p:nvPr/>
          </p:nvSpPr>
          <p:spPr bwMode="auto">
            <a:xfrm>
              <a:off x="1698625" y="4092575"/>
              <a:ext cx="377825" cy="820738"/>
            </a:xfrm>
            <a:custGeom>
              <a:avLst/>
              <a:gdLst>
                <a:gd name="T0" fmla="*/ 200 w 212"/>
                <a:gd name="T1" fmla="*/ 323 h 333"/>
                <a:gd name="T2" fmla="*/ 204 w 212"/>
                <a:gd name="T3" fmla="*/ 316 h 333"/>
                <a:gd name="T4" fmla="*/ 208 w 212"/>
                <a:gd name="T5" fmla="*/ 305 h 333"/>
                <a:gd name="T6" fmla="*/ 208 w 212"/>
                <a:gd name="T7" fmla="*/ 293 h 333"/>
                <a:gd name="T8" fmla="*/ 200 w 212"/>
                <a:gd name="T9" fmla="*/ 288 h 333"/>
                <a:gd name="T10" fmla="*/ 195 w 212"/>
                <a:gd name="T11" fmla="*/ 282 h 333"/>
                <a:gd name="T12" fmla="*/ 199 w 212"/>
                <a:gd name="T13" fmla="*/ 278 h 333"/>
                <a:gd name="T14" fmla="*/ 204 w 212"/>
                <a:gd name="T15" fmla="*/ 270 h 333"/>
                <a:gd name="T16" fmla="*/ 208 w 212"/>
                <a:gd name="T17" fmla="*/ 252 h 333"/>
                <a:gd name="T18" fmla="*/ 205 w 212"/>
                <a:gd name="T19" fmla="*/ 231 h 333"/>
                <a:gd name="T20" fmla="*/ 185 w 212"/>
                <a:gd name="T21" fmla="*/ 197 h 333"/>
                <a:gd name="T22" fmla="*/ 178 w 212"/>
                <a:gd name="T23" fmla="*/ 175 h 333"/>
                <a:gd name="T24" fmla="*/ 171 w 212"/>
                <a:gd name="T25" fmla="*/ 174 h 333"/>
                <a:gd name="T26" fmla="*/ 151 w 212"/>
                <a:gd name="T27" fmla="*/ 175 h 333"/>
                <a:gd name="T28" fmla="*/ 135 w 212"/>
                <a:gd name="T29" fmla="*/ 166 h 333"/>
                <a:gd name="T30" fmla="*/ 126 w 212"/>
                <a:gd name="T31" fmla="*/ 147 h 333"/>
                <a:gd name="T32" fmla="*/ 120 w 212"/>
                <a:gd name="T33" fmla="*/ 134 h 333"/>
                <a:gd name="T34" fmla="*/ 124 w 212"/>
                <a:gd name="T35" fmla="*/ 122 h 333"/>
                <a:gd name="T36" fmla="*/ 131 w 212"/>
                <a:gd name="T37" fmla="*/ 111 h 333"/>
                <a:gd name="T38" fmla="*/ 134 w 212"/>
                <a:gd name="T39" fmla="*/ 95 h 333"/>
                <a:gd name="T40" fmla="*/ 144 w 212"/>
                <a:gd name="T41" fmla="*/ 86 h 333"/>
                <a:gd name="T42" fmla="*/ 166 w 212"/>
                <a:gd name="T43" fmla="*/ 77 h 333"/>
                <a:gd name="T44" fmla="*/ 179 w 212"/>
                <a:gd name="T45" fmla="*/ 77 h 333"/>
                <a:gd name="T46" fmla="*/ 175 w 212"/>
                <a:gd name="T47" fmla="*/ 69 h 333"/>
                <a:gd name="T48" fmla="*/ 178 w 212"/>
                <a:gd name="T49" fmla="*/ 54 h 333"/>
                <a:gd name="T50" fmla="*/ 162 w 212"/>
                <a:gd name="T51" fmla="*/ 41 h 333"/>
                <a:gd name="T52" fmla="*/ 148 w 212"/>
                <a:gd name="T53" fmla="*/ 42 h 333"/>
                <a:gd name="T54" fmla="*/ 131 w 212"/>
                <a:gd name="T55" fmla="*/ 42 h 333"/>
                <a:gd name="T56" fmla="*/ 124 w 212"/>
                <a:gd name="T57" fmla="*/ 30 h 333"/>
                <a:gd name="T58" fmla="*/ 114 w 212"/>
                <a:gd name="T59" fmla="*/ 20 h 333"/>
                <a:gd name="T60" fmla="*/ 104 w 212"/>
                <a:gd name="T61" fmla="*/ 6 h 333"/>
                <a:gd name="T62" fmla="*/ 91 w 212"/>
                <a:gd name="T63" fmla="*/ 2 h 333"/>
                <a:gd name="T64" fmla="*/ 95 w 212"/>
                <a:gd name="T65" fmla="*/ 12 h 333"/>
                <a:gd name="T66" fmla="*/ 86 w 212"/>
                <a:gd name="T67" fmla="*/ 33 h 333"/>
                <a:gd name="T68" fmla="*/ 54 w 212"/>
                <a:gd name="T69" fmla="*/ 54 h 333"/>
                <a:gd name="T70" fmla="*/ 47 w 212"/>
                <a:gd name="T71" fmla="*/ 61 h 333"/>
                <a:gd name="T72" fmla="*/ 38 w 212"/>
                <a:gd name="T73" fmla="*/ 86 h 333"/>
                <a:gd name="T74" fmla="*/ 29 w 212"/>
                <a:gd name="T75" fmla="*/ 82 h 333"/>
                <a:gd name="T76" fmla="*/ 17 w 212"/>
                <a:gd name="T77" fmla="*/ 77 h 333"/>
                <a:gd name="T78" fmla="*/ 14 w 212"/>
                <a:gd name="T79" fmla="*/ 74 h 333"/>
                <a:gd name="T80" fmla="*/ 15 w 212"/>
                <a:gd name="T81" fmla="*/ 61 h 333"/>
                <a:gd name="T82" fmla="*/ 6 w 212"/>
                <a:gd name="T83" fmla="*/ 69 h 333"/>
                <a:gd name="T84" fmla="*/ 4 w 212"/>
                <a:gd name="T85" fmla="*/ 90 h 333"/>
                <a:gd name="T86" fmla="*/ 8 w 212"/>
                <a:gd name="T87" fmla="*/ 104 h 333"/>
                <a:gd name="T88" fmla="*/ 6 w 212"/>
                <a:gd name="T89" fmla="*/ 111 h 333"/>
                <a:gd name="T90" fmla="*/ 30 w 212"/>
                <a:gd name="T91" fmla="*/ 134 h 333"/>
                <a:gd name="T92" fmla="*/ 50 w 212"/>
                <a:gd name="T93" fmla="*/ 168 h 333"/>
                <a:gd name="T94" fmla="*/ 65 w 212"/>
                <a:gd name="T95" fmla="*/ 204 h 333"/>
                <a:gd name="T96" fmla="*/ 74 w 212"/>
                <a:gd name="T97" fmla="*/ 217 h 333"/>
                <a:gd name="T98" fmla="*/ 90 w 212"/>
                <a:gd name="T99" fmla="*/ 241 h 333"/>
                <a:gd name="T100" fmla="*/ 91 w 212"/>
                <a:gd name="T101" fmla="*/ 253 h 333"/>
                <a:gd name="T102" fmla="*/ 100 w 212"/>
                <a:gd name="T103" fmla="*/ 269 h 333"/>
                <a:gd name="T104" fmla="*/ 134 w 212"/>
                <a:gd name="T105" fmla="*/ 293 h 333"/>
                <a:gd name="T106" fmla="*/ 170 w 212"/>
                <a:gd name="T107" fmla="*/ 312 h 333"/>
                <a:gd name="T108" fmla="*/ 187 w 212"/>
                <a:gd name="T109" fmla="*/ 327 h 333"/>
                <a:gd name="T110" fmla="*/ 192 w 212"/>
                <a:gd name="T111" fmla="*/ 331 h 333"/>
                <a:gd name="T112" fmla="*/ 192 w 212"/>
                <a:gd name="T113" fmla="*/ 33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2" h="333">
                  <a:moveTo>
                    <a:pt x="192" y="331"/>
                  </a:moveTo>
                  <a:lnTo>
                    <a:pt x="199" y="331"/>
                  </a:lnTo>
                  <a:lnTo>
                    <a:pt x="200" y="329"/>
                  </a:lnTo>
                  <a:lnTo>
                    <a:pt x="200" y="327"/>
                  </a:lnTo>
                  <a:lnTo>
                    <a:pt x="200" y="323"/>
                  </a:lnTo>
                  <a:lnTo>
                    <a:pt x="200" y="322"/>
                  </a:lnTo>
                  <a:lnTo>
                    <a:pt x="200" y="320"/>
                  </a:lnTo>
                  <a:lnTo>
                    <a:pt x="201" y="320"/>
                  </a:lnTo>
                  <a:lnTo>
                    <a:pt x="204" y="318"/>
                  </a:lnTo>
                  <a:lnTo>
                    <a:pt x="204" y="316"/>
                  </a:lnTo>
                  <a:lnTo>
                    <a:pt x="205" y="320"/>
                  </a:lnTo>
                  <a:lnTo>
                    <a:pt x="204" y="314"/>
                  </a:lnTo>
                  <a:lnTo>
                    <a:pt x="201" y="312"/>
                  </a:lnTo>
                  <a:lnTo>
                    <a:pt x="204" y="310"/>
                  </a:lnTo>
                  <a:lnTo>
                    <a:pt x="208" y="305"/>
                  </a:lnTo>
                  <a:lnTo>
                    <a:pt x="212" y="301"/>
                  </a:lnTo>
                  <a:lnTo>
                    <a:pt x="212" y="298"/>
                  </a:lnTo>
                  <a:lnTo>
                    <a:pt x="209" y="298"/>
                  </a:lnTo>
                  <a:lnTo>
                    <a:pt x="209" y="293"/>
                  </a:lnTo>
                  <a:lnTo>
                    <a:pt x="208" y="293"/>
                  </a:lnTo>
                  <a:lnTo>
                    <a:pt x="205" y="293"/>
                  </a:lnTo>
                  <a:lnTo>
                    <a:pt x="201" y="293"/>
                  </a:lnTo>
                  <a:lnTo>
                    <a:pt x="204" y="289"/>
                  </a:lnTo>
                  <a:lnTo>
                    <a:pt x="201" y="289"/>
                  </a:lnTo>
                  <a:lnTo>
                    <a:pt x="200" y="288"/>
                  </a:lnTo>
                  <a:lnTo>
                    <a:pt x="199" y="288"/>
                  </a:lnTo>
                  <a:lnTo>
                    <a:pt x="196" y="288"/>
                  </a:lnTo>
                  <a:lnTo>
                    <a:pt x="195" y="285"/>
                  </a:lnTo>
                  <a:lnTo>
                    <a:pt x="192" y="284"/>
                  </a:lnTo>
                  <a:lnTo>
                    <a:pt x="195" y="282"/>
                  </a:lnTo>
                  <a:lnTo>
                    <a:pt x="196" y="284"/>
                  </a:lnTo>
                  <a:lnTo>
                    <a:pt x="195" y="280"/>
                  </a:lnTo>
                  <a:lnTo>
                    <a:pt x="195" y="278"/>
                  </a:lnTo>
                  <a:lnTo>
                    <a:pt x="196" y="276"/>
                  </a:lnTo>
                  <a:lnTo>
                    <a:pt x="199" y="278"/>
                  </a:lnTo>
                  <a:lnTo>
                    <a:pt x="204" y="282"/>
                  </a:lnTo>
                  <a:lnTo>
                    <a:pt x="205" y="278"/>
                  </a:lnTo>
                  <a:lnTo>
                    <a:pt x="205" y="277"/>
                  </a:lnTo>
                  <a:lnTo>
                    <a:pt x="205" y="274"/>
                  </a:lnTo>
                  <a:lnTo>
                    <a:pt x="204" y="270"/>
                  </a:lnTo>
                  <a:lnTo>
                    <a:pt x="201" y="269"/>
                  </a:lnTo>
                  <a:lnTo>
                    <a:pt x="204" y="266"/>
                  </a:lnTo>
                  <a:lnTo>
                    <a:pt x="208" y="258"/>
                  </a:lnTo>
                  <a:lnTo>
                    <a:pt x="208" y="254"/>
                  </a:lnTo>
                  <a:lnTo>
                    <a:pt x="208" y="252"/>
                  </a:lnTo>
                  <a:lnTo>
                    <a:pt x="205" y="248"/>
                  </a:lnTo>
                  <a:lnTo>
                    <a:pt x="205" y="241"/>
                  </a:lnTo>
                  <a:lnTo>
                    <a:pt x="205" y="236"/>
                  </a:lnTo>
                  <a:lnTo>
                    <a:pt x="205" y="235"/>
                  </a:lnTo>
                  <a:lnTo>
                    <a:pt x="205" y="231"/>
                  </a:lnTo>
                  <a:lnTo>
                    <a:pt x="209" y="228"/>
                  </a:lnTo>
                  <a:lnTo>
                    <a:pt x="208" y="225"/>
                  </a:lnTo>
                  <a:lnTo>
                    <a:pt x="192" y="197"/>
                  </a:lnTo>
                  <a:lnTo>
                    <a:pt x="188" y="197"/>
                  </a:lnTo>
                  <a:lnTo>
                    <a:pt x="185" y="197"/>
                  </a:lnTo>
                  <a:lnTo>
                    <a:pt x="182" y="200"/>
                  </a:lnTo>
                  <a:lnTo>
                    <a:pt x="179" y="197"/>
                  </a:lnTo>
                  <a:lnTo>
                    <a:pt x="178" y="197"/>
                  </a:lnTo>
                  <a:lnTo>
                    <a:pt x="175" y="181"/>
                  </a:lnTo>
                  <a:lnTo>
                    <a:pt x="178" y="175"/>
                  </a:lnTo>
                  <a:lnTo>
                    <a:pt x="175" y="174"/>
                  </a:lnTo>
                  <a:lnTo>
                    <a:pt x="175" y="171"/>
                  </a:lnTo>
                  <a:lnTo>
                    <a:pt x="178" y="170"/>
                  </a:lnTo>
                  <a:lnTo>
                    <a:pt x="174" y="171"/>
                  </a:lnTo>
                  <a:lnTo>
                    <a:pt x="171" y="174"/>
                  </a:lnTo>
                  <a:lnTo>
                    <a:pt x="166" y="179"/>
                  </a:lnTo>
                  <a:lnTo>
                    <a:pt x="162" y="181"/>
                  </a:lnTo>
                  <a:lnTo>
                    <a:pt x="158" y="181"/>
                  </a:lnTo>
                  <a:lnTo>
                    <a:pt x="151" y="181"/>
                  </a:lnTo>
                  <a:lnTo>
                    <a:pt x="151" y="175"/>
                  </a:lnTo>
                  <a:lnTo>
                    <a:pt x="147" y="171"/>
                  </a:lnTo>
                  <a:lnTo>
                    <a:pt x="144" y="171"/>
                  </a:lnTo>
                  <a:lnTo>
                    <a:pt x="142" y="170"/>
                  </a:lnTo>
                  <a:lnTo>
                    <a:pt x="134" y="170"/>
                  </a:lnTo>
                  <a:lnTo>
                    <a:pt x="135" y="166"/>
                  </a:lnTo>
                  <a:lnTo>
                    <a:pt x="138" y="162"/>
                  </a:lnTo>
                  <a:lnTo>
                    <a:pt x="131" y="156"/>
                  </a:lnTo>
                  <a:lnTo>
                    <a:pt x="130" y="155"/>
                  </a:lnTo>
                  <a:lnTo>
                    <a:pt x="128" y="151"/>
                  </a:lnTo>
                  <a:lnTo>
                    <a:pt x="126" y="147"/>
                  </a:lnTo>
                  <a:lnTo>
                    <a:pt x="124" y="143"/>
                  </a:lnTo>
                  <a:lnTo>
                    <a:pt x="124" y="140"/>
                  </a:lnTo>
                  <a:lnTo>
                    <a:pt x="122" y="139"/>
                  </a:lnTo>
                  <a:lnTo>
                    <a:pt x="120" y="135"/>
                  </a:lnTo>
                  <a:lnTo>
                    <a:pt x="120" y="134"/>
                  </a:lnTo>
                  <a:lnTo>
                    <a:pt x="122" y="131"/>
                  </a:lnTo>
                  <a:lnTo>
                    <a:pt x="124" y="131"/>
                  </a:lnTo>
                  <a:lnTo>
                    <a:pt x="124" y="130"/>
                  </a:lnTo>
                  <a:lnTo>
                    <a:pt x="122" y="126"/>
                  </a:lnTo>
                  <a:lnTo>
                    <a:pt x="124" y="122"/>
                  </a:lnTo>
                  <a:lnTo>
                    <a:pt x="126" y="120"/>
                  </a:lnTo>
                  <a:lnTo>
                    <a:pt x="131" y="118"/>
                  </a:lnTo>
                  <a:lnTo>
                    <a:pt x="131" y="116"/>
                  </a:lnTo>
                  <a:lnTo>
                    <a:pt x="131" y="114"/>
                  </a:lnTo>
                  <a:lnTo>
                    <a:pt x="131" y="111"/>
                  </a:lnTo>
                  <a:lnTo>
                    <a:pt x="131" y="107"/>
                  </a:lnTo>
                  <a:lnTo>
                    <a:pt x="134" y="104"/>
                  </a:lnTo>
                  <a:lnTo>
                    <a:pt x="134" y="100"/>
                  </a:lnTo>
                  <a:lnTo>
                    <a:pt x="134" y="98"/>
                  </a:lnTo>
                  <a:lnTo>
                    <a:pt x="134" y="95"/>
                  </a:lnTo>
                  <a:lnTo>
                    <a:pt x="135" y="91"/>
                  </a:lnTo>
                  <a:lnTo>
                    <a:pt x="139" y="90"/>
                  </a:lnTo>
                  <a:lnTo>
                    <a:pt x="142" y="90"/>
                  </a:lnTo>
                  <a:lnTo>
                    <a:pt x="143" y="87"/>
                  </a:lnTo>
                  <a:lnTo>
                    <a:pt x="144" y="86"/>
                  </a:lnTo>
                  <a:lnTo>
                    <a:pt x="151" y="81"/>
                  </a:lnTo>
                  <a:lnTo>
                    <a:pt x="155" y="81"/>
                  </a:lnTo>
                  <a:lnTo>
                    <a:pt x="160" y="81"/>
                  </a:lnTo>
                  <a:lnTo>
                    <a:pt x="164" y="78"/>
                  </a:lnTo>
                  <a:lnTo>
                    <a:pt x="166" y="77"/>
                  </a:lnTo>
                  <a:lnTo>
                    <a:pt x="168" y="77"/>
                  </a:lnTo>
                  <a:lnTo>
                    <a:pt x="171" y="74"/>
                  </a:lnTo>
                  <a:lnTo>
                    <a:pt x="174" y="74"/>
                  </a:lnTo>
                  <a:lnTo>
                    <a:pt x="178" y="78"/>
                  </a:lnTo>
                  <a:lnTo>
                    <a:pt x="179" y="77"/>
                  </a:lnTo>
                  <a:lnTo>
                    <a:pt x="182" y="78"/>
                  </a:lnTo>
                  <a:lnTo>
                    <a:pt x="182" y="77"/>
                  </a:lnTo>
                  <a:lnTo>
                    <a:pt x="182" y="74"/>
                  </a:lnTo>
                  <a:lnTo>
                    <a:pt x="178" y="69"/>
                  </a:lnTo>
                  <a:lnTo>
                    <a:pt x="175" y="69"/>
                  </a:lnTo>
                  <a:lnTo>
                    <a:pt x="171" y="69"/>
                  </a:lnTo>
                  <a:lnTo>
                    <a:pt x="170" y="69"/>
                  </a:lnTo>
                  <a:lnTo>
                    <a:pt x="170" y="67"/>
                  </a:lnTo>
                  <a:lnTo>
                    <a:pt x="174" y="59"/>
                  </a:lnTo>
                  <a:lnTo>
                    <a:pt x="178" y="54"/>
                  </a:lnTo>
                  <a:lnTo>
                    <a:pt x="179" y="50"/>
                  </a:lnTo>
                  <a:lnTo>
                    <a:pt x="175" y="43"/>
                  </a:lnTo>
                  <a:lnTo>
                    <a:pt x="170" y="43"/>
                  </a:lnTo>
                  <a:lnTo>
                    <a:pt x="166" y="41"/>
                  </a:lnTo>
                  <a:lnTo>
                    <a:pt x="162" y="41"/>
                  </a:lnTo>
                  <a:lnTo>
                    <a:pt x="158" y="42"/>
                  </a:lnTo>
                  <a:lnTo>
                    <a:pt x="155" y="41"/>
                  </a:lnTo>
                  <a:lnTo>
                    <a:pt x="152" y="38"/>
                  </a:lnTo>
                  <a:lnTo>
                    <a:pt x="151" y="41"/>
                  </a:lnTo>
                  <a:lnTo>
                    <a:pt x="148" y="42"/>
                  </a:lnTo>
                  <a:lnTo>
                    <a:pt x="143" y="43"/>
                  </a:lnTo>
                  <a:lnTo>
                    <a:pt x="139" y="43"/>
                  </a:lnTo>
                  <a:lnTo>
                    <a:pt x="135" y="43"/>
                  </a:lnTo>
                  <a:lnTo>
                    <a:pt x="134" y="43"/>
                  </a:lnTo>
                  <a:lnTo>
                    <a:pt x="131" y="42"/>
                  </a:lnTo>
                  <a:lnTo>
                    <a:pt x="130" y="41"/>
                  </a:lnTo>
                  <a:lnTo>
                    <a:pt x="130" y="37"/>
                  </a:lnTo>
                  <a:lnTo>
                    <a:pt x="130" y="34"/>
                  </a:lnTo>
                  <a:lnTo>
                    <a:pt x="128" y="33"/>
                  </a:lnTo>
                  <a:lnTo>
                    <a:pt x="124" y="30"/>
                  </a:lnTo>
                  <a:lnTo>
                    <a:pt x="124" y="26"/>
                  </a:lnTo>
                  <a:lnTo>
                    <a:pt x="122" y="25"/>
                  </a:lnTo>
                  <a:lnTo>
                    <a:pt x="120" y="24"/>
                  </a:lnTo>
                  <a:lnTo>
                    <a:pt x="116" y="21"/>
                  </a:lnTo>
                  <a:lnTo>
                    <a:pt x="114" y="20"/>
                  </a:lnTo>
                  <a:lnTo>
                    <a:pt x="112" y="17"/>
                  </a:lnTo>
                  <a:lnTo>
                    <a:pt x="111" y="17"/>
                  </a:lnTo>
                  <a:lnTo>
                    <a:pt x="111" y="16"/>
                  </a:lnTo>
                  <a:lnTo>
                    <a:pt x="108" y="10"/>
                  </a:lnTo>
                  <a:lnTo>
                    <a:pt x="104" y="6"/>
                  </a:lnTo>
                  <a:lnTo>
                    <a:pt x="100" y="2"/>
                  </a:lnTo>
                  <a:lnTo>
                    <a:pt x="98" y="0"/>
                  </a:lnTo>
                  <a:lnTo>
                    <a:pt x="95" y="0"/>
                  </a:lnTo>
                  <a:lnTo>
                    <a:pt x="94" y="1"/>
                  </a:lnTo>
                  <a:lnTo>
                    <a:pt x="91" y="2"/>
                  </a:lnTo>
                  <a:lnTo>
                    <a:pt x="90" y="2"/>
                  </a:lnTo>
                  <a:lnTo>
                    <a:pt x="91" y="4"/>
                  </a:lnTo>
                  <a:lnTo>
                    <a:pt x="93" y="6"/>
                  </a:lnTo>
                  <a:lnTo>
                    <a:pt x="94" y="8"/>
                  </a:lnTo>
                  <a:lnTo>
                    <a:pt x="95" y="12"/>
                  </a:lnTo>
                  <a:lnTo>
                    <a:pt x="95" y="17"/>
                  </a:lnTo>
                  <a:lnTo>
                    <a:pt x="94" y="16"/>
                  </a:lnTo>
                  <a:lnTo>
                    <a:pt x="90" y="24"/>
                  </a:lnTo>
                  <a:lnTo>
                    <a:pt x="90" y="25"/>
                  </a:lnTo>
                  <a:lnTo>
                    <a:pt x="86" y="33"/>
                  </a:lnTo>
                  <a:lnTo>
                    <a:pt x="81" y="41"/>
                  </a:lnTo>
                  <a:lnTo>
                    <a:pt x="74" y="46"/>
                  </a:lnTo>
                  <a:lnTo>
                    <a:pt x="65" y="50"/>
                  </a:lnTo>
                  <a:lnTo>
                    <a:pt x="57" y="51"/>
                  </a:lnTo>
                  <a:lnTo>
                    <a:pt x="54" y="54"/>
                  </a:lnTo>
                  <a:lnTo>
                    <a:pt x="51" y="57"/>
                  </a:lnTo>
                  <a:lnTo>
                    <a:pt x="50" y="59"/>
                  </a:lnTo>
                  <a:lnTo>
                    <a:pt x="50" y="61"/>
                  </a:lnTo>
                  <a:lnTo>
                    <a:pt x="50" y="63"/>
                  </a:lnTo>
                  <a:lnTo>
                    <a:pt x="47" y="61"/>
                  </a:lnTo>
                  <a:lnTo>
                    <a:pt x="46" y="63"/>
                  </a:lnTo>
                  <a:lnTo>
                    <a:pt x="46" y="65"/>
                  </a:lnTo>
                  <a:lnTo>
                    <a:pt x="45" y="66"/>
                  </a:lnTo>
                  <a:lnTo>
                    <a:pt x="43" y="65"/>
                  </a:lnTo>
                  <a:lnTo>
                    <a:pt x="38" y="86"/>
                  </a:lnTo>
                  <a:lnTo>
                    <a:pt x="37" y="87"/>
                  </a:lnTo>
                  <a:lnTo>
                    <a:pt x="34" y="90"/>
                  </a:lnTo>
                  <a:lnTo>
                    <a:pt x="33" y="87"/>
                  </a:lnTo>
                  <a:lnTo>
                    <a:pt x="30" y="86"/>
                  </a:lnTo>
                  <a:lnTo>
                    <a:pt x="29" y="82"/>
                  </a:lnTo>
                  <a:lnTo>
                    <a:pt x="27" y="81"/>
                  </a:lnTo>
                  <a:lnTo>
                    <a:pt x="25" y="81"/>
                  </a:lnTo>
                  <a:lnTo>
                    <a:pt x="23" y="81"/>
                  </a:lnTo>
                  <a:lnTo>
                    <a:pt x="19" y="77"/>
                  </a:lnTo>
                  <a:lnTo>
                    <a:pt x="17" y="77"/>
                  </a:lnTo>
                  <a:lnTo>
                    <a:pt x="15" y="78"/>
                  </a:lnTo>
                  <a:lnTo>
                    <a:pt x="15" y="79"/>
                  </a:lnTo>
                  <a:lnTo>
                    <a:pt x="14" y="81"/>
                  </a:lnTo>
                  <a:lnTo>
                    <a:pt x="15" y="77"/>
                  </a:lnTo>
                  <a:lnTo>
                    <a:pt x="14" y="74"/>
                  </a:lnTo>
                  <a:lnTo>
                    <a:pt x="14" y="73"/>
                  </a:lnTo>
                  <a:lnTo>
                    <a:pt x="17" y="70"/>
                  </a:lnTo>
                  <a:lnTo>
                    <a:pt x="17" y="69"/>
                  </a:lnTo>
                  <a:lnTo>
                    <a:pt x="17" y="65"/>
                  </a:lnTo>
                  <a:lnTo>
                    <a:pt x="15" y="61"/>
                  </a:lnTo>
                  <a:lnTo>
                    <a:pt x="15" y="61"/>
                  </a:lnTo>
                  <a:lnTo>
                    <a:pt x="15" y="61"/>
                  </a:lnTo>
                  <a:lnTo>
                    <a:pt x="14" y="63"/>
                  </a:lnTo>
                  <a:lnTo>
                    <a:pt x="10" y="65"/>
                  </a:lnTo>
                  <a:lnTo>
                    <a:pt x="6" y="69"/>
                  </a:lnTo>
                  <a:lnTo>
                    <a:pt x="2" y="74"/>
                  </a:lnTo>
                  <a:lnTo>
                    <a:pt x="0" y="81"/>
                  </a:lnTo>
                  <a:lnTo>
                    <a:pt x="0" y="83"/>
                  </a:lnTo>
                  <a:lnTo>
                    <a:pt x="2" y="87"/>
                  </a:lnTo>
                  <a:lnTo>
                    <a:pt x="4" y="90"/>
                  </a:lnTo>
                  <a:lnTo>
                    <a:pt x="2" y="91"/>
                  </a:lnTo>
                  <a:lnTo>
                    <a:pt x="4" y="95"/>
                  </a:lnTo>
                  <a:lnTo>
                    <a:pt x="6" y="99"/>
                  </a:lnTo>
                  <a:lnTo>
                    <a:pt x="8" y="103"/>
                  </a:lnTo>
                  <a:lnTo>
                    <a:pt x="8" y="104"/>
                  </a:lnTo>
                  <a:lnTo>
                    <a:pt x="6" y="104"/>
                  </a:lnTo>
                  <a:lnTo>
                    <a:pt x="4" y="104"/>
                  </a:lnTo>
                  <a:lnTo>
                    <a:pt x="4" y="107"/>
                  </a:lnTo>
                  <a:lnTo>
                    <a:pt x="4" y="108"/>
                  </a:lnTo>
                  <a:lnTo>
                    <a:pt x="6" y="111"/>
                  </a:lnTo>
                  <a:lnTo>
                    <a:pt x="8" y="112"/>
                  </a:lnTo>
                  <a:lnTo>
                    <a:pt x="15" y="116"/>
                  </a:lnTo>
                  <a:lnTo>
                    <a:pt x="21" y="120"/>
                  </a:lnTo>
                  <a:lnTo>
                    <a:pt x="27" y="127"/>
                  </a:lnTo>
                  <a:lnTo>
                    <a:pt x="30" y="134"/>
                  </a:lnTo>
                  <a:lnTo>
                    <a:pt x="34" y="140"/>
                  </a:lnTo>
                  <a:lnTo>
                    <a:pt x="38" y="147"/>
                  </a:lnTo>
                  <a:lnTo>
                    <a:pt x="42" y="152"/>
                  </a:lnTo>
                  <a:lnTo>
                    <a:pt x="43" y="158"/>
                  </a:lnTo>
                  <a:lnTo>
                    <a:pt x="50" y="168"/>
                  </a:lnTo>
                  <a:lnTo>
                    <a:pt x="54" y="177"/>
                  </a:lnTo>
                  <a:lnTo>
                    <a:pt x="57" y="187"/>
                  </a:lnTo>
                  <a:lnTo>
                    <a:pt x="63" y="196"/>
                  </a:lnTo>
                  <a:lnTo>
                    <a:pt x="65" y="201"/>
                  </a:lnTo>
                  <a:lnTo>
                    <a:pt x="65" y="204"/>
                  </a:lnTo>
                  <a:lnTo>
                    <a:pt x="67" y="205"/>
                  </a:lnTo>
                  <a:lnTo>
                    <a:pt x="69" y="208"/>
                  </a:lnTo>
                  <a:lnTo>
                    <a:pt x="73" y="212"/>
                  </a:lnTo>
                  <a:lnTo>
                    <a:pt x="74" y="213"/>
                  </a:lnTo>
                  <a:lnTo>
                    <a:pt x="74" y="217"/>
                  </a:lnTo>
                  <a:lnTo>
                    <a:pt x="74" y="219"/>
                  </a:lnTo>
                  <a:lnTo>
                    <a:pt x="77" y="221"/>
                  </a:lnTo>
                  <a:lnTo>
                    <a:pt x="82" y="227"/>
                  </a:lnTo>
                  <a:lnTo>
                    <a:pt x="86" y="235"/>
                  </a:lnTo>
                  <a:lnTo>
                    <a:pt x="90" y="241"/>
                  </a:lnTo>
                  <a:lnTo>
                    <a:pt x="91" y="245"/>
                  </a:lnTo>
                  <a:lnTo>
                    <a:pt x="91" y="249"/>
                  </a:lnTo>
                  <a:lnTo>
                    <a:pt x="90" y="249"/>
                  </a:lnTo>
                  <a:lnTo>
                    <a:pt x="90" y="252"/>
                  </a:lnTo>
                  <a:lnTo>
                    <a:pt x="91" y="253"/>
                  </a:lnTo>
                  <a:lnTo>
                    <a:pt x="91" y="254"/>
                  </a:lnTo>
                  <a:lnTo>
                    <a:pt x="91" y="257"/>
                  </a:lnTo>
                  <a:lnTo>
                    <a:pt x="95" y="258"/>
                  </a:lnTo>
                  <a:lnTo>
                    <a:pt x="98" y="262"/>
                  </a:lnTo>
                  <a:lnTo>
                    <a:pt x="100" y="269"/>
                  </a:lnTo>
                  <a:lnTo>
                    <a:pt x="107" y="272"/>
                  </a:lnTo>
                  <a:lnTo>
                    <a:pt x="111" y="276"/>
                  </a:lnTo>
                  <a:lnTo>
                    <a:pt x="114" y="280"/>
                  </a:lnTo>
                  <a:lnTo>
                    <a:pt x="126" y="285"/>
                  </a:lnTo>
                  <a:lnTo>
                    <a:pt x="134" y="293"/>
                  </a:lnTo>
                  <a:lnTo>
                    <a:pt x="144" y="297"/>
                  </a:lnTo>
                  <a:lnTo>
                    <a:pt x="152" y="301"/>
                  </a:lnTo>
                  <a:lnTo>
                    <a:pt x="158" y="302"/>
                  </a:lnTo>
                  <a:lnTo>
                    <a:pt x="162" y="306"/>
                  </a:lnTo>
                  <a:lnTo>
                    <a:pt x="170" y="312"/>
                  </a:lnTo>
                  <a:lnTo>
                    <a:pt x="174" y="314"/>
                  </a:lnTo>
                  <a:lnTo>
                    <a:pt x="175" y="316"/>
                  </a:lnTo>
                  <a:lnTo>
                    <a:pt x="178" y="320"/>
                  </a:lnTo>
                  <a:lnTo>
                    <a:pt x="179" y="322"/>
                  </a:lnTo>
                  <a:lnTo>
                    <a:pt x="187" y="327"/>
                  </a:lnTo>
                  <a:lnTo>
                    <a:pt x="191" y="329"/>
                  </a:lnTo>
                  <a:lnTo>
                    <a:pt x="195" y="333"/>
                  </a:lnTo>
                  <a:lnTo>
                    <a:pt x="195" y="333"/>
                  </a:lnTo>
                  <a:lnTo>
                    <a:pt x="192" y="331"/>
                  </a:lnTo>
                  <a:lnTo>
                    <a:pt x="192" y="331"/>
                  </a:lnTo>
                  <a:lnTo>
                    <a:pt x="192" y="331"/>
                  </a:lnTo>
                  <a:lnTo>
                    <a:pt x="192" y="331"/>
                  </a:lnTo>
                  <a:lnTo>
                    <a:pt x="192" y="331"/>
                  </a:lnTo>
                  <a:lnTo>
                    <a:pt x="192" y="331"/>
                  </a:lnTo>
                  <a:lnTo>
                    <a:pt x="192" y="33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44" name="Freeform 27"/>
            <p:cNvSpPr>
              <a:spLocks/>
            </p:cNvSpPr>
            <p:nvPr/>
          </p:nvSpPr>
          <p:spPr bwMode="auto">
            <a:xfrm>
              <a:off x="2446338" y="5472113"/>
              <a:ext cx="142875" cy="174625"/>
            </a:xfrm>
            <a:custGeom>
              <a:avLst/>
              <a:gdLst>
                <a:gd name="T0" fmla="*/ 79 w 80"/>
                <a:gd name="T1" fmla="*/ 38 h 71"/>
                <a:gd name="T2" fmla="*/ 80 w 80"/>
                <a:gd name="T3" fmla="*/ 32 h 71"/>
                <a:gd name="T4" fmla="*/ 76 w 80"/>
                <a:gd name="T5" fmla="*/ 28 h 71"/>
                <a:gd name="T6" fmla="*/ 71 w 80"/>
                <a:gd name="T7" fmla="*/ 24 h 71"/>
                <a:gd name="T8" fmla="*/ 65 w 80"/>
                <a:gd name="T9" fmla="*/ 18 h 71"/>
                <a:gd name="T10" fmla="*/ 55 w 80"/>
                <a:gd name="T11" fmla="*/ 10 h 71"/>
                <a:gd name="T12" fmla="*/ 48 w 80"/>
                <a:gd name="T13" fmla="*/ 8 h 71"/>
                <a:gd name="T14" fmla="*/ 41 w 80"/>
                <a:gd name="T15" fmla="*/ 5 h 71"/>
                <a:gd name="T16" fmla="*/ 23 w 80"/>
                <a:gd name="T17" fmla="*/ 8 h 71"/>
                <a:gd name="T18" fmla="*/ 2 w 80"/>
                <a:gd name="T19" fmla="*/ 1 h 71"/>
                <a:gd name="T20" fmla="*/ 2 w 80"/>
                <a:gd name="T21" fmla="*/ 9 h 71"/>
                <a:gd name="T22" fmla="*/ 2 w 80"/>
                <a:gd name="T23" fmla="*/ 13 h 71"/>
                <a:gd name="T24" fmla="*/ 0 w 80"/>
                <a:gd name="T25" fmla="*/ 21 h 71"/>
                <a:gd name="T26" fmla="*/ 2 w 80"/>
                <a:gd name="T27" fmla="*/ 26 h 71"/>
                <a:gd name="T28" fmla="*/ 4 w 80"/>
                <a:gd name="T29" fmla="*/ 36 h 71"/>
                <a:gd name="T30" fmla="*/ 4 w 80"/>
                <a:gd name="T31" fmla="*/ 40 h 71"/>
                <a:gd name="T32" fmla="*/ 2 w 80"/>
                <a:gd name="T33" fmla="*/ 41 h 71"/>
                <a:gd name="T34" fmla="*/ 2 w 80"/>
                <a:gd name="T35" fmla="*/ 49 h 71"/>
                <a:gd name="T36" fmla="*/ 8 w 80"/>
                <a:gd name="T37" fmla="*/ 57 h 71"/>
                <a:gd name="T38" fmla="*/ 14 w 80"/>
                <a:gd name="T39" fmla="*/ 62 h 71"/>
                <a:gd name="T40" fmla="*/ 21 w 80"/>
                <a:gd name="T41" fmla="*/ 65 h 71"/>
                <a:gd name="T42" fmla="*/ 31 w 80"/>
                <a:gd name="T43" fmla="*/ 67 h 71"/>
                <a:gd name="T44" fmla="*/ 40 w 80"/>
                <a:gd name="T45" fmla="*/ 70 h 71"/>
                <a:gd name="T46" fmla="*/ 41 w 80"/>
                <a:gd name="T47" fmla="*/ 71 h 71"/>
                <a:gd name="T48" fmla="*/ 52 w 80"/>
                <a:gd name="T49" fmla="*/ 70 h 71"/>
                <a:gd name="T50" fmla="*/ 61 w 80"/>
                <a:gd name="T51" fmla="*/ 71 h 71"/>
                <a:gd name="T52" fmla="*/ 68 w 80"/>
                <a:gd name="T53" fmla="*/ 70 h 71"/>
                <a:gd name="T54" fmla="*/ 68 w 80"/>
                <a:gd name="T55" fmla="*/ 66 h 71"/>
                <a:gd name="T56" fmla="*/ 75 w 80"/>
                <a:gd name="T57" fmla="*/ 66 h 71"/>
                <a:gd name="T58" fmla="*/ 80 w 80"/>
                <a:gd name="T59" fmla="*/ 54 h 71"/>
                <a:gd name="T60" fmla="*/ 76 w 80"/>
                <a:gd name="T61" fmla="*/ 48 h 71"/>
                <a:gd name="T62" fmla="*/ 76 w 80"/>
                <a:gd name="T63" fmla="*/ 41 h 71"/>
                <a:gd name="T64" fmla="*/ 76 w 80"/>
                <a:gd name="T65" fmla="*/ 41 h 71"/>
                <a:gd name="T66" fmla="*/ 76 w 80"/>
                <a:gd name="T67" fmla="*/ 4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71">
                  <a:moveTo>
                    <a:pt x="76" y="41"/>
                  </a:moveTo>
                  <a:lnTo>
                    <a:pt x="79" y="38"/>
                  </a:lnTo>
                  <a:lnTo>
                    <a:pt x="80" y="34"/>
                  </a:lnTo>
                  <a:lnTo>
                    <a:pt x="80" y="32"/>
                  </a:lnTo>
                  <a:lnTo>
                    <a:pt x="79" y="30"/>
                  </a:lnTo>
                  <a:lnTo>
                    <a:pt x="76" y="28"/>
                  </a:lnTo>
                  <a:lnTo>
                    <a:pt x="72" y="26"/>
                  </a:lnTo>
                  <a:lnTo>
                    <a:pt x="71" y="24"/>
                  </a:lnTo>
                  <a:lnTo>
                    <a:pt x="67" y="21"/>
                  </a:lnTo>
                  <a:lnTo>
                    <a:pt x="65" y="18"/>
                  </a:lnTo>
                  <a:lnTo>
                    <a:pt x="59" y="14"/>
                  </a:lnTo>
                  <a:lnTo>
                    <a:pt x="55" y="10"/>
                  </a:lnTo>
                  <a:lnTo>
                    <a:pt x="49" y="9"/>
                  </a:lnTo>
                  <a:lnTo>
                    <a:pt x="48" y="8"/>
                  </a:lnTo>
                  <a:lnTo>
                    <a:pt x="44" y="8"/>
                  </a:lnTo>
                  <a:lnTo>
                    <a:pt x="41" y="5"/>
                  </a:lnTo>
                  <a:lnTo>
                    <a:pt x="40" y="2"/>
                  </a:lnTo>
                  <a:lnTo>
                    <a:pt x="23" y="8"/>
                  </a:lnTo>
                  <a:lnTo>
                    <a:pt x="2" y="0"/>
                  </a:lnTo>
                  <a:lnTo>
                    <a:pt x="2" y="1"/>
                  </a:lnTo>
                  <a:lnTo>
                    <a:pt x="2" y="5"/>
                  </a:lnTo>
                  <a:lnTo>
                    <a:pt x="2" y="9"/>
                  </a:lnTo>
                  <a:lnTo>
                    <a:pt x="2" y="10"/>
                  </a:lnTo>
                  <a:lnTo>
                    <a:pt x="2" y="13"/>
                  </a:lnTo>
                  <a:lnTo>
                    <a:pt x="2" y="17"/>
                  </a:lnTo>
                  <a:lnTo>
                    <a:pt x="0" y="21"/>
                  </a:lnTo>
                  <a:lnTo>
                    <a:pt x="2" y="24"/>
                  </a:lnTo>
                  <a:lnTo>
                    <a:pt x="2" y="26"/>
                  </a:lnTo>
                  <a:lnTo>
                    <a:pt x="2" y="32"/>
                  </a:lnTo>
                  <a:lnTo>
                    <a:pt x="4" y="36"/>
                  </a:lnTo>
                  <a:lnTo>
                    <a:pt x="6" y="38"/>
                  </a:lnTo>
                  <a:lnTo>
                    <a:pt x="4" y="40"/>
                  </a:lnTo>
                  <a:lnTo>
                    <a:pt x="2" y="40"/>
                  </a:lnTo>
                  <a:lnTo>
                    <a:pt x="2" y="41"/>
                  </a:lnTo>
                  <a:lnTo>
                    <a:pt x="2" y="45"/>
                  </a:lnTo>
                  <a:lnTo>
                    <a:pt x="2" y="49"/>
                  </a:lnTo>
                  <a:lnTo>
                    <a:pt x="6" y="57"/>
                  </a:lnTo>
                  <a:lnTo>
                    <a:pt x="8" y="57"/>
                  </a:lnTo>
                  <a:lnTo>
                    <a:pt x="10" y="58"/>
                  </a:lnTo>
                  <a:lnTo>
                    <a:pt x="14" y="62"/>
                  </a:lnTo>
                  <a:lnTo>
                    <a:pt x="17" y="65"/>
                  </a:lnTo>
                  <a:lnTo>
                    <a:pt x="21" y="65"/>
                  </a:lnTo>
                  <a:lnTo>
                    <a:pt x="27" y="65"/>
                  </a:lnTo>
                  <a:lnTo>
                    <a:pt x="31" y="67"/>
                  </a:lnTo>
                  <a:lnTo>
                    <a:pt x="35" y="67"/>
                  </a:lnTo>
                  <a:lnTo>
                    <a:pt x="40" y="70"/>
                  </a:lnTo>
                  <a:lnTo>
                    <a:pt x="40" y="71"/>
                  </a:lnTo>
                  <a:lnTo>
                    <a:pt x="41" y="71"/>
                  </a:lnTo>
                  <a:lnTo>
                    <a:pt x="48" y="70"/>
                  </a:lnTo>
                  <a:lnTo>
                    <a:pt x="52" y="70"/>
                  </a:lnTo>
                  <a:lnTo>
                    <a:pt x="57" y="71"/>
                  </a:lnTo>
                  <a:lnTo>
                    <a:pt x="61" y="71"/>
                  </a:lnTo>
                  <a:lnTo>
                    <a:pt x="67" y="70"/>
                  </a:lnTo>
                  <a:lnTo>
                    <a:pt x="68" y="70"/>
                  </a:lnTo>
                  <a:lnTo>
                    <a:pt x="71" y="67"/>
                  </a:lnTo>
                  <a:lnTo>
                    <a:pt x="68" y="66"/>
                  </a:lnTo>
                  <a:lnTo>
                    <a:pt x="72" y="67"/>
                  </a:lnTo>
                  <a:lnTo>
                    <a:pt x="75" y="66"/>
                  </a:lnTo>
                  <a:lnTo>
                    <a:pt x="76" y="61"/>
                  </a:lnTo>
                  <a:lnTo>
                    <a:pt x="80" y="54"/>
                  </a:lnTo>
                  <a:lnTo>
                    <a:pt x="80" y="52"/>
                  </a:lnTo>
                  <a:lnTo>
                    <a:pt x="76" y="48"/>
                  </a:lnTo>
                  <a:lnTo>
                    <a:pt x="76" y="41"/>
                  </a:lnTo>
                  <a:lnTo>
                    <a:pt x="76" y="41"/>
                  </a:lnTo>
                  <a:lnTo>
                    <a:pt x="76" y="41"/>
                  </a:lnTo>
                  <a:lnTo>
                    <a:pt x="76" y="41"/>
                  </a:lnTo>
                  <a:lnTo>
                    <a:pt x="76" y="41"/>
                  </a:lnTo>
                  <a:lnTo>
                    <a:pt x="76" y="41"/>
                  </a:lnTo>
                  <a:lnTo>
                    <a:pt x="76" y="4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45" name="Freeform 28"/>
            <p:cNvSpPr>
              <a:spLocks noEditPoints="1"/>
            </p:cNvSpPr>
            <p:nvPr/>
          </p:nvSpPr>
          <p:spPr bwMode="auto">
            <a:xfrm>
              <a:off x="1912938" y="3852863"/>
              <a:ext cx="1116012" cy="1747837"/>
            </a:xfrm>
            <a:custGeom>
              <a:avLst/>
              <a:gdLst>
                <a:gd name="T0" fmla="*/ 354 w 625"/>
                <a:gd name="T1" fmla="*/ 114 h 709"/>
                <a:gd name="T2" fmla="*/ 378 w 625"/>
                <a:gd name="T3" fmla="*/ 91 h 709"/>
                <a:gd name="T4" fmla="*/ 594 w 625"/>
                <a:gd name="T5" fmla="*/ 188 h 709"/>
                <a:gd name="T6" fmla="*/ 522 w 625"/>
                <a:gd name="T7" fmla="*/ 148 h 709"/>
                <a:gd name="T8" fmla="*/ 479 w 625"/>
                <a:gd name="T9" fmla="*/ 143 h 709"/>
                <a:gd name="T10" fmla="*/ 467 w 625"/>
                <a:gd name="T11" fmla="*/ 151 h 709"/>
                <a:gd name="T12" fmla="*/ 463 w 625"/>
                <a:gd name="T13" fmla="*/ 126 h 709"/>
                <a:gd name="T14" fmla="*/ 448 w 625"/>
                <a:gd name="T15" fmla="*/ 121 h 709"/>
                <a:gd name="T16" fmla="*/ 428 w 625"/>
                <a:gd name="T17" fmla="*/ 113 h 709"/>
                <a:gd name="T18" fmla="*/ 409 w 625"/>
                <a:gd name="T19" fmla="*/ 110 h 709"/>
                <a:gd name="T20" fmla="*/ 388 w 625"/>
                <a:gd name="T21" fmla="*/ 135 h 709"/>
                <a:gd name="T22" fmla="*/ 367 w 625"/>
                <a:gd name="T23" fmla="*/ 122 h 709"/>
                <a:gd name="T24" fmla="*/ 404 w 625"/>
                <a:gd name="T25" fmla="*/ 113 h 709"/>
                <a:gd name="T26" fmla="*/ 371 w 625"/>
                <a:gd name="T27" fmla="*/ 109 h 709"/>
                <a:gd name="T28" fmla="*/ 344 w 625"/>
                <a:gd name="T29" fmla="*/ 122 h 709"/>
                <a:gd name="T30" fmla="*/ 380 w 625"/>
                <a:gd name="T31" fmla="*/ 73 h 709"/>
                <a:gd name="T32" fmla="*/ 362 w 625"/>
                <a:gd name="T33" fmla="*/ 22 h 709"/>
                <a:gd name="T34" fmla="*/ 320 w 625"/>
                <a:gd name="T35" fmla="*/ 53 h 709"/>
                <a:gd name="T36" fmla="*/ 283 w 625"/>
                <a:gd name="T37" fmla="*/ 57 h 709"/>
                <a:gd name="T38" fmla="*/ 239 w 625"/>
                <a:gd name="T39" fmla="*/ 74 h 709"/>
                <a:gd name="T40" fmla="*/ 225 w 625"/>
                <a:gd name="T41" fmla="*/ 33 h 709"/>
                <a:gd name="T42" fmla="*/ 209 w 625"/>
                <a:gd name="T43" fmla="*/ 1 h 709"/>
                <a:gd name="T44" fmla="*/ 181 w 625"/>
                <a:gd name="T45" fmla="*/ 21 h 709"/>
                <a:gd name="T46" fmla="*/ 152 w 625"/>
                <a:gd name="T47" fmla="*/ 21 h 709"/>
                <a:gd name="T48" fmla="*/ 164 w 625"/>
                <a:gd name="T49" fmla="*/ 57 h 709"/>
                <a:gd name="T50" fmla="*/ 128 w 625"/>
                <a:gd name="T51" fmla="*/ 78 h 709"/>
                <a:gd name="T52" fmla="*/ 99 w 625"/>
                <a:gd name="T53" fmla="*/ 59 h 709"/>
                <a:gd name="T54" fmla="*/ 65 w 625"/>
                <a:gd name="T55" fmla="*/ 77 h 709"/>
                <a:gd name="T56" fmla="*/ 67 w 625"/>
                <a:gd name="T57" fmla="*/ 114 h 709"/>
                <a:gd name="T58" fmla="*/ 40 w 625"/>
                <a:gd name="T59" fmla="*/ 178 h 709"/>
                <a:gd name="T60" fmla="*/ 11 w 625"/>
                <a:gd name="T61" fmla="*/ 213 h 709"/>
                <a:gd name="T62" fmla="*/ 10 w 625"/>
                <a:gd name="T63" fmla="*/ 252 h 709"/>
                <a:gd name="T64" fmla="*/ 58 w 625"/>
                <a:gd name="T65" fmla="*/ 267 h 709"/>
                <a:gd name="T66" fmla="*/ 85 w 625"/>
                <a:gd name="T67" fmla="*/ 297 h 709"/>
                <a:gd name="T68" fmla="*/ 123 w 625"/>
                <a:gd name="T69" fmla="*/ 276 h 709"/>
                <a:gd name="T70" fmla="*/ 147 w 625"/>
                <a:gd name="T71" fmla="*/ 310 h 709"/>
                <a:gd name="T72" fmla="*/ 182 w 625"/>
                <a:gd name="T73" fmla="*/ 332 h 709"/>
                <a:gd name="T74" fmla="*/ 225 w 625"/>
                <a:gd name="T75" fmla="*/ 373 h 709"/>
                <a:gd name="T76" fmla="*/ 270 w 625"/>
                <a:gd name="T77" fmla="*/ 413 h 709"/>
                <a:gd name="T78" fmla="*/ 269 w 625"/>
                <a:gd name="T79" fmla="*/ 460 h 709"/>
                <a:gd name="T80" fmla="*/ 286 w 625"/>
                <a:gd name="T81" fmla="*/ 500 h 709"/>
                <a:gd name="T82" fmla="*/ 331 w 625"/>
                <a:gd name="T83" fmla="*/ 529 h 709"/>
                <a:gd name="T84" fmla="*/ 352 w 625"/>
                <a:gd name="T85" fmla="*/ 578 h 709"/>
                <a:gd name="T86" fmla="*/ 320 w 625"/>
                <a:gd name="T87" fmla="*/ 614 h 709"/>
                <a:gd name="T88" fmla="*/ 340 w 625"/>
                <a:gd name="T89" fmla="*/ 662 h 709"/>
                <a:gd name="T90" fmla="*/ 375 w 625"/>
                <a:gd name="T91" fmla="*/ 698 h 709"/>
                <a:gd name="T92" fmla="*/ 392 w 625"/>
                <a:gd name="T93" fmla="*/ 670 h 709"/>
                <a:gd name="T94" fmla="*/ 409 w 625"/>
                <a:gd name="T95" fmla="*/ 643 h 709"/>
                <a:gd name="T96" fmla="*/ 396 w 625"/>
                <a:gd name="T97" fmla="*/ 674 h 709"/>
                <a:gd name="T98" fmla="*/ 435 w 625"/>
                <a:gd name="T99" fmla="*/ 592 h 709"/>
                <a:gd name="T100" fmla="*/ 432 w 625"/>
                <a:gd name="T101" fmla="*/ 560 h 709"/>
                <a:gd name="T102" fmla="*/ 461 w 625"/>
                <a:gd name="T103" fmla="*/ 531 h 709"/>
                <a:gd name="T104" fmla="*/ 485 w 625"/>
                <a:gd name="T105" fmla="*/ 516 h 709"/>
                <a:gd name="T106" fmla="*/ 516 w 625"/>
                <a:gd name="T107" fmla="*/ 512 h 709"/>
                <a:gd name="T108" fmla="*/ 545 w 625"/>
                <a:gd name="T109" fmla="*/ 474 h 709"/>
                <a:gd name="T110" fmla="*/ 564 w 625"/>
                <a:gd name="T111" fmla="*/ 413 h 709"/>
                <a:gd name="T112" fmla="*/ 564 w 625"/>
                <a:gd name="T113" fmla="*/ 337 h 709"/>
                <a:gd name="T114" fmla="*/ 586 w 625"/>
                <a:gd name="T115" fmla="*/ 301 h 709"/>
                <a:gd name="T116" fmla="*/ 623 w 625"/>
                <a:gd name="T117" fmla="*/ 252 h 709"/>
                <a:gd name="T118" fmla="*/ 621 w 625"/>
                <a:gd name="T119" fmla="*/ 211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5" h="709">
                  <a:moveTo>
                    <a:pt x="354" y="114"/>
                  </a:moveTo>
                  <a:lnTo>
                    <a:pt x="352" y="117"/>
                  </a:lnTo>
                  <a:lnTo>
                    <a:pt x="351" y="121"/>
                  </a:lnTo>
                  <a:lnTo>
                    <a:pt x="351" y="123"/>
                  </a:lnTo>
                  <a:lnTo>
                    <a:pt x="354" y="121"/>
                  </a:lnTo>
                  <a:lnTo>
                    <a:pt x="358" y="117"/>
                  </a:lnTo>
                  <a:lnTo>
                    <a:pt x="362" y="113"/>
                  </a:lnTo>
                  <a:lnTo>
                    <a:pt x="362" y="107"/>
                  </a:lnTo>
                  <a:lnTo>
                    <a:pt x="360" y="105"/>
                  </a:lnTo>
                  <a:lnTo>
                    <a:pt x="356" y="107"/>
                  </a:lnTo>
                  <a:lnTo>
                    <a:pt x="354" y="113"/>
                  </a:lnTo>
                  <a:lnTo>
                    <a:pt x="354" y="114"/>
                  </a:lnTo>
                  <a:lnTo>
                    <a:pt x="354" y="114"/>
                  </a:lnTo>
                  <a:lnTo>
                    <a:pt x="354" y="114"/>
                  </a:lnTo>
                  <a:lnTo>
                    <a:pt x="354" y="114"/>
                  </a:lnTo>
                  <a:lnTo>
                    <a:pt x="354" y="114"/>
                  </a:lnTo>
                  <a:lnTo>
                    <a:pt x="354" y="114"/>
                  </a:lnTo>
                  <a:lnTo>
                    <a:pt x="354" y="114"/>
                  </a:lnTo>
                  <a:close/>
                  <a:moveTo>
                    <a:pt x="378" y="91"/>
                  </a:moveTo>
                  <a:lnTo>
                    <a:pt x="374" y="94"/>
                  </a:lnTo>
                  <a:lnTo>
                    <a:pt x="374" y="95"/>
                  </a:lnTo>
                  <a:lnTo>
                    <a:pt x="375" y="95"/>
                  </a:lnTo>
                  <a:lnTo>
                    <a:pt x="379" y="95"/>
                  </a:lnTo>
                  <a:lnTo>
                    <a:pt x="380" y="97"/>
                  </a:lnTo>
                  <a:lnTo>
                    <a:pt x="380" y="95"/>
                  </a:lnTo>
                  <a:lnTo>
                    <a:pt x="384" y="94"/>
                  </a:lnTo>
                  <a:lnTo>
                    <a:pt x="384" y="91"/>
                  </a:lnTo>
                  <a:lnTo>
                    <a:pt x="380" y="91"/>
                  </a:lnTo>
                  <a:lnTo>
                    <a:pt x="378" y="91"/>
                  </a:lnTo>
                  <a:lnTo>
                    <a:pt x="378" y="91"/>
                  </a:lnTo>
                  <a:lnTo>
                    <a:pt x="378" y="91"/>
                  </a:lnTo>
                  <a:lnTo>
                    <a:pt x="378" y="91"/>
                  </a:lnTo>
                  <a:lnTo>
                    <a:pt x="378" y="91"/>
                  </a:lnTo>
                  <a:lnTo>
                    <a:pt x="378" y="91"/>
                  </a:lnTo>
                  <a:lnTo>
                    <a:pt x="378" y="91"/>
                  </a:lnTo>
                  <a:close/>
                  <a:moveTo>
                    <a:pt x="621" y="211"/>
                  </a:moveTo>
                  <a:lnTo>
                    <a:pt x="621" y="209"/>
                  </a:lnTo>
                  <a:lnTo>
                    <a:pt x="621" y="205"/>
                  </a:lnTo>
                  <a:lnTo>
                    <a:pt x="619" y="197"/>
                  </a:lnTo>
                  <a:lnTo>
                    <a:pt x="615" y="192"/>
                  </a:lnTo>
                  <a:lnTo>
                    <a:pt x="613" y="191"/>
                  </a:lnTo>
                  <a:lnTo>
                    <a:pt x="607" y="188"/>
                  </a:lnTo>
                  <a:lnTo>
                    <a:pt x="603" y="188"/>
                  </a:lnTo>
                  <a:lnTo>
                    <a:pt x="598" y="188"/>
                  </a:lnTo>
                  <a:lnTo>
                    <a:pt x="594" y="188"/>
                  </a:lnTo>
                  <a:lnTo>
                    <a:pt x="593" y="187"/>
                  </a:lnTo>
                  <a:lnTo>
                    <a:pt x="589" y="184"/>
                  </a:lnTo>
                  <a:lnTo>
                    <a:pt x="585" y="183"/>
                  </a:lnTo>
                  <a:lnTo>
                    <a:pt x="581" y="180"/>
                  </a:lnTo>
                  <a:lnTo>
                    <a:pt x="577" y="178"/>
                  </a:lnTo>
                  <a:lnTo>
                    <a:pt x="571" y="171"/>
                  </a:lnTo>
                  <a:lnTo>
                    <a:pt x="567" y="166"/>
                  </a:lnTo>
                  <a:lnTo>
                    <a:pt x="564" y="164"/>
                  </a:lnTo>
                  <a:lnTo>
                    <a:pt x="560" y="162"/>
                  </a:lnTo>
                  <a:lnTo>
                    <a:pt x="550" y="152"/>
                  </a:lnTo>
                  <a:lnTo>
                    <a:pt x="545" y="151"/>
                  </a:lnTo>
                  <a:lnTo>
                    <a:pt x="537" y="147"/>
                  </a:lnTo>
                  <a:lnTo>
                    <a:pt x="532" y="147"/>
                  </a:lnTo>
                  <a:lnTo>
                    <a:pt x="525" y="148"/>
                  </a:lnTo>
                  <a:lnTo>
                    <a:pt x="522" y="148"/>
                  </a:lnTo>
                  <a:lnTo>
                    <a:pt x="520" y="151"/>
                  </a:lnTo>
                  <a:lnTo>
                    <a:pt x="518" y="151"/>
                  </a:lnTo>
                  <a:lnTo>
                    <a:pt x="514" y="148"/>
                  </a:lnTo>
                  <a:lnTo>
                    <a:pt x="510" y="147"/>
                  </a:lnTo>
                  <a:lnTo>
                    <a:pt x="509" y="147"/>
                  </a:lnTo>
                  <a:lnTo>
                    <a:pt x="505" y="147"/>
                  </a:lnTo>
                  <a:lnTo>
                    <a:pt x="501" y="144"/>
                  </a:lnTo>
                  <a:lnTo>
                    <a:pt x="497" y="143"/>
                  </a:lnTo>
                  <a:lnTo>
                    <a:pt x="489" y="139"/>
                  </a:lnTo>
                  <a:lnTo>
                    <a:pt x="488" y="139"/>
                  </a:lnTo>
                  <a:lnTo>
                    <a:pt x="485" y="140"/>
                  </a:lnTo>
                  <a:lnTo>
                    <a:pt x="481" y="140"/>
                  </a:lnTo>
                  <a:lnTo>
                    <a:pt x="480" y="143"/>
                  </a:lnTo>
                  <a:lnTo>
                    <a:pt x="479" y="144"/>
                  </a:lnTo>
                  <a:lnTo>
                    <a:pt x="479" y="143"/>
                  </a:lnTo>
                  <a:lnTo>
                    <a:pt x="476" y="144"/>
                  </a:lnTo>
                  <a:lnTo>
                    <a:pt x="475" y="148"/>
                  </a:lnTo>
                  <a:lnTo>
                    <a:pt x="475" y="147"/>
                  </a:lnTo>
                  <a:lnTo>
                    <a:pt x="472" y="147"/>
                  </a:lnTo>
                  <a:lnTo>
                    <a:pt x="475" y="144"/>
                  </a:lnTo>
                  <a:lnTo>
                    <a:pt x="476" y="143"/>
                  </a:lnTo>
                  <a:lnTo>
                    <a:pt x="476" y="140"/>
                  </a:lnTo>
                  <a:lnTo>
                    <a:pt x="475" y="140"/>
                  </a:lnTo>
                  <a:lnTo>
                    <a:pt x="471" y="143"/>
                  </a:lnTo>
                  <a:lnTo>
                    <a:pt x="471" y="147"/>
                  </a:lnTo>
                  <a:lnTo>
                    <a:pt x="468" y="151"/>
                  </a:lnTo>
                  <a:lnTo>
                    <a:pt x="467" y="152"/>
                  </a:lnTo>
                  <a:lnTo>
                    <a:pt x="465" y="156"/>
                  </a:lnTo>
                  <a:lnTo>
                    <a:pt x="465" y="154"/>
                  </a:lnTo>
                  <a:lnTo>
                    <a:pt x="467" y="151"/>
                  </a:lnTo>
                  <a:lnTo>
                    <a:pt x="467" y="147"/>
                  </a:lnTo>
                  <a:lnTo>
                    <a:pt x="467" y="143"/>
                  </a:lnTo>
                  <a:lnTo>
                    <a:pt x="471" y="139"/>
                  </a:lnTo>
                  <a:lnTo>
                    <a:pt x="471" y="138"/>
                  </a:lnTo>
                  <a:lnTo>
                    <a:pt x="468" y="135"/>
                  </a:lnTo>
                  <a:lnTo>
                    <a:pt x="467" y="135"/>
                  </a:lnTo>
                  <a:lnTo>
                    <a:pt x="468" y="131"/>
                  </a:lnTo>
                  <a:lnTo>
                    <a:pt x="468" y="130"/>
                  </a:lnTo>
                  <a:lnTo>
                    <a:pt x="467" y="130"/>
                  </a:lnTo>
                  <a:lnTo>
                    <a:pt x="467" y="127"/>
                  </a:lnTo>
                  <a:lnTo>
                    <a:pt x="465" y="130"/>
                  </a:lnTo>
                  <a:lnTo>
                    <a:pt x="463" y="130"/>
                  </a:lnTo>
                  <a:lnTo>
                    <a:pt x="465" y="127"/>
                  </a:lnTo>
                  <a:lnTo>
                    <a:pt x="463" y="127"/>
                  </a:lnTo>
                  <a:lnTo>
                    <a:pt x="463" y="126"/>
                  </a:lnTo>
                  <a:lnTo>
                    <a:pt x="461" y="126"/>
                  </a:lnTo>
                  <a:lnTo>
                    <a:pt x="459" y="123"/>
                  </a:lnTo>
                  <a:lnTo>
                    <a:pt x="457" y="123"/>
                  </a:lnTo>
                  <a:lnTo>
                    <a:pt x="457" y="126"/>
                  </a:lnTo>
                  <a:lnTo>
                    <a:pt x="455" y="127"/>
                  </a:lnTo>
                  <a:lnTo>
                    <a:pt x="455" y="123"/>
                  </a:lnTo>
                  <a:lnTo>
                    <a:pt x="455" y="122"/>
                  </a:lnTo>
                  <a:lnTo>
                    <a:pt x="453" y="123"/>
                  </a:lnTo>
                  <a:lnTo>
                    <a:pt x="453" y="122"/>
                  </a:lnTo>
                  <a:lnTo>
                    <a:pt x="453" y="121"/>
                  </a:lnTo>
                  <a:lnTo>
                    <a:pt x="452" y="122"/>
                  </a:lnTo>
                  <a:lnTo>
                    <a:pt x="452" y="121"/>
                  </a:lnTo>
                  <a:lnTo>
                    <a:pt x="449" y="122"/>
                  </a:lnTo>
                  <a:lnTo>
                    <a:pt x="449" y="118"/>
                  </a:lnTo>
                  <a:lnTo>
                    <a:pt x="448" y="121"/>
                  </a:lnTo>
                  <a:lnTo>
                    <a:pt x="445" y="118"/>
                  </a:lnTo>
                  <a:lnTo>
                    <a:pt x="444" y="117"/>
                  </a:lnTo>
                  <a:lnTo>
                    <a:pt x="441" y="118"/>
                  </a:lnTo>
                  <a:lnTo>
                    <a:pt x="441" y="117"/>
                  </a:lnTo>
                  <a:lnTo>
                    <a:pt x="441" y="114"/>
                  </a:lnTo>
                  <a:lnTo>
                    <a:pt x="440" y="117"/>
                  </a:lnTo>
                  <a:lnTo>
                    <a:pt x="437" y="117"/>
                  </a:lnTo>
                  <a:lnTo>
                    <a:pt x="437" y="114"/>
                  </a:lnTo>
                  <a:lnTo>
                    <a:pt x="436" y="114"/>
                  </a:lnTo>
                  <a:lnTo>
                    <a:pt x="435" y="114"/>
                  </a:lnTo>
                  <a:lnTo>
                    <a:pt x="435" y="113"/>
                  </a:lnTo>
                  <a:lnTo>
                    <a:pt x="432" y="113"/>
                  </a:lnTo>
                  <a:lnTo>
                    <a:pt x="432" y="110"/>
                  </a:lnTo>
                  <a:lnTo>
                    <a:pt x="431" y="109"/>
                  </a:lnTo>
                  <a:lnTo>
                    <a:pt x="428" y="113"/>
                  </a:lnTo>
                  <a:lnTo>
                    <a:pt x="428" y="110"/>
                  </a:lnTo>
                  <a:lnTo>
                    <a:pt x="427" y="110"/>
                  </a:lnTo>
                  <a:lnTo>
                    <a:pt x="427" y="109"/>
                  </a:lnTo>
                  <a:lnTo>
                    <a:pt x="424" y="110"/>
                  </a:lnTo>
                  <a:lnTo>
                    <a:pt x="424" y="109"/>
                  </a:lnTo>
                  <a:lnTo>
                    <a:pt x="421" y="107"/>
                  </a:lnTo>
                  <a:lnTo>
                    <a:pt x="421" y="109"/>
                  </a:lnTo>
                  <a:lnTo>
                    <a:pt x="421" y="110"/>
                  </a:lnTo>
                  <a:lnTo>
                    <a:pt x="419" y="109"/>
                  </a:lnTo>
                  <a:lnTo>
                    <a:pt x="417" y="110"/>
                  </a:lnTo>
                  <a:lnTo>
                    <a:pt x="417" y="109"/>
                  </a:lnTo>
                  <a:lnTo>
                    <a:pt x="415" y="109"/>
                  </a:lnTo>
                  <a:lnTo>
                    <a:pt x="413" y="110"/>
                  </a:lnTo>
                  <a:lnTo>
                    <a:pt x="411" y="110"/>
                  </a:lnTo>
                  <a:lnTo>
                    <a:pt x="409" y="110"/>
                  </a:lnTo>
                  <a:lnTo>
                    <a:pt x="408" y="114"/>
                  </a:lnTo>
                  <a:lnTo>
                    <a:pt x="408" y="117"/>
                  </a:lnTo>
                  <a:lnTo>
                    <a:pt x="408" y="121"/>
                  </a:lnTo>
                  <a:lnTo>
                    <a:pt x="405" y="121"/>
                  </a:lnTo>
                  <a:lnTo>
                    <a:pt x="404" y="123"/>
                  </a:lnTo>
                  <a:lnTo>
                    <a:pt x="405" y="126"/>
                  </a:lnTo>
                  <a:lnTo>
                    <a:pt x="401" y="123"/>
                  </a:lnTo>
                  <a:lnTo>
                    <a:pt x="400" y="123"/>
                  </a:lnTo>
                  <a:lnTo>
                    <a:pt x="398" y="126"/>
                  </a:lnTo>
                  <a:lnTo>
                    <a:pt x="396" y="127"/>
                  </a:lnTo>
                  <a:lnTo>
                    <a:pt x="395" y="130"/>
                  </a:lnTo>
                  <a:lnTo>
                    <a:pt x="392" y="134"/>
                  </a:lnTo>
                  <a:lnTo>
                    <a:pt x="391" y="135"/>
                  </a:lnTo>
                  <a:lnTo>
                    <a:pt x="388" y="143"/>
                  </a:lnTo>
                  <a:lnTo>
                    <a:pt x="388" y="135"/>
                  </a:lnTo>
                  <a:lnTo>
                    <a:pt x="392" y="127"/>
                  </a:lnTo>
                  <a:lnTo>
                    <a:pt x="391" y="127"/>
                  </a:lnTo>
                  <a:lnTo>
                    <a:pt x="388" y="130"/>
                  </a:lnTo>
                  <a:lnTo>
                    <a:pt x="387" y="130"/>
                  </a:lnTo>
                  <a:lnTo>
                    <a:pt x="384" y="131"/>
                  </a:lnTo>
                  <a:lnTo>
                    <a:pt x="383" y="134"/>
                  </a:lnTo>
                  <a:lnTo>
                    <a:pt x="380" y="130"/>
                  </a:lnTo>
                  <a:lnTo>
                    <a:pt x="379" y="130"/>
                  </a:lnTo>
                  <a:lnTo>
                    <a:pt x="374" y="131"/>
                  </a:lnTo>
                  <a:lnTo>
                    <a:pt x="374" y="130"/>
                  </a:lnTo>
                  <a:lnTo>
                    <a:pt x="371" y="130"/>
                  </a:lnTo>
                  <a:lnTo>
                    <a:pt x="370" y="130"/>
                  </a:lnTo>
                  <a:lnTo>
                    <a:pt x="370" y="127"/>
                  </a:lnTo>
                  <a:lnTo>
                    <a:pt x="367" y="123"/>
                  </a:lnTo>
                  <a:lnTo>
                    <a:pt x="367" y="122"/>
                  </a:lnTo>
                  <a:lnTo>
                    <a:pt x="371" y="127"/>
                  </a:lnTo>
                  <a:lnTo>
                    <a:pt x="374" y="130"/>
                  </a:lnTo>
                  <a:lnTo>
                    <a:pt x="375" y="130"/>
                  </a:lnTo>
                  <a:lnTo>
                    <a:pt x="375" y="127"/>
                  </a:lnTo>
                  <a:lnTo>
                    <a:pt x="380" y="127"/>
                  </a:lnTo>
                  <a:lnTo>
                    <a:pt x="383" y="127"/>
                  </a:lnTo>
                  <a:lnTo>
                    <a:pt x="384" y="127"/>
                  </a:lnTo>
                  <a:lnTo>
                    <a:pt x="387" y="127"/>
                  </a:lnTo>
                  <a:lnTo>
                    <a:pt x="388" y="123"/>
                  </a:lnTo>
                  <a:lnTo>
                    <a:pt x="391" y="126"/>
                  </a:lnTo>
                  <a:lnTo>
                    <a:pt x="392" y="126"/>
                  </a:lnTo>
                  <a:lnTo>
                    <a:pt x="396" y="123"/>
                  </a:lnTo>
                  <a:lnTo>
                    <a:pt x="400" y="121"/>
                  </a:lnTo>
                  <a:lnTo>
                    <a:pt x="401" y="117"/>
                  </a:lnTo>
                  <a:lnTo>
                    <a:pt x="404" y="113"/>
                  </a:lnTo>
                  <a:lnTo>
                    <a:pt x="404" y="109"/>
                  </a:lnTo>
                  <a:lnTo>
                    <a:pt x="405" y="103"/>
                  </a:lnTo>
                  <a:lnTo>
                    <a:pt x="405" y="101"/>
                  </a:lnTo>
                  <a:lnTo>
                    <a:pt x="404" y="101"/>
                  </a:lnTo>
                  <a:lnTo>
                    <a:pt x="396" y="99"/>
                  </a:lnTo>
                  <a:lnTo>
                    <a:pt x="391" y="99"/>
                  </a:lnTo>
                  <a:lnTo>
                    <a:pt x="391" y="101"/>
                  </a:lnTo>
                  <a:lnTo>
                    <a:pt x="388" y="101"/>
                  </a:lnTo>
                  <a:lnTo>
                    <a:pt x="380" y="99"/>
                  </a:lnTo>
                  <a:lnTo>
                    <a:pt x="375" y="99"/>
                  </a:lnTo>
                  <a:lnTo>
                    <a:pt x="371" y="99"/>
                  </a:lnTo>
                  <a:lnTo>
                    <a:pt x="370" y="101"/>
                  </a:lnTo>
                  <a:lnTo>
                    <a:pt x="370" y="105"/>
                  </a:lnTo>
                  <a:lnTo>
                    <a:pt x="370" y="107"/>
                  </a:lnTo>
                  <a:lnTo>
                    <a:pt x="371" y="109"/>
                  </a:lnTo>
                  <a:lnTo>
                    <a:pt x="367" y="109"/>
                  </a:lnTo>
                  <a:lnTo>
                    <a:pt x="367" y="110"/>
                  </a:lnTo>
                  <a:lnTo>
                    <a:pt x="367" y="113"/>
                  </a:lnTo>
                  <a:lnTo>
                    <a:pt x="367" y="114"/>
                  </a:lnTo>
                  <a:lnTo>
                    <a:pt x="366" y="113"/>
                  </a:lnTo>
                  <a:lnTo>
                    <a:pt x="362" y="118"/>
                  </a:lnTo>
                  <a:lnTo>
                    <a:pt x="356" y="121"/>
                  </a:lnTo>
                  <a:lnTo>
                    <a:pt x="351" y="123"/>
                  </a:lnTo>
                  <a:lnTo>
                    <a:pt x="347" y="126"/>
                  </a:lnTo>
                  <a:lnTo>
                    <a:pt x="344" y="127"/>
                  </a:lnTo>
                  <a:lnTo>
                    <a:pt x="344" y="126"/>
                  </a:lnTo>
                  <a:lnTo>
                    <a:pt x="340" y="123"/>
                  </a:lnTo>
                  <a:lnTo>
                    <a:pt x="338" y="126"/>
                  </a:lnTo>
                  <a:lnTo>
                    <a:pt x="340" y="122"/>
                  </a:lnTo>
                  <a:lnTo>
                    <a:pt x="344" y="122"/>
                  </a:lnTo>
                  <a:lnTo>
                    <a:pt x="347" y="122"/>
                  </a:lnTo>
                  <a:lnTo>
                    <a:pt x="348" y="122"/>
                  </a:lnTo>
                  <a:lnTo>
                    <a:pt x="348" y="121"/>
                  </a:lnTo>
                  <a:lnTo>
                    <a:pt x="351" y="117"/>
                  </a:lnTo>
                  <a:lnTo>
                    <a:pt x="352" y="114"/>
                  </a:lnTo>
                  <a:lnTo>
                    <a:pt x="352" y="110"/>
                  </a:lnTo>
                  <a:lnTo>
                    <a:pt x="356" y="107"/>
                  </a:lnTo>
                  <a:lnTo>
                    <a:pt x="362" y="97"/>
                  </a:lnTo>
                  <a:lnTo>
                    <a:pt x="370" y="91"/>
                  </a:lnTo>
                  <a:lnTo>
                    <a:pt x="371" y="86"/>
                  </a:lnTo>
                  <a:lnTo>
                    <a:pt x="375" y="82"/>
                  </a:lnTo>
                  <a:lnTo>
                    <a:pt x="378" y="78"/>
                  </a:lnTo>
                  <a:lnTo>
                    <a:pt x="380" y="74"/>
                  </a:lnTo>
                  <a:lnTo>
                    <a:pt x="379" y="74"/>
                  </a:lnTo>
                  <a:lnTo>
                    <a:pt x="380" y="73"/>
                  </a:lnTo>
                  <a:lnTo>
                    <a:pt x="383" y="69"/>
                  </a:lnTo>
                  <a:lnTo>
                    <a:pt x="380" y="66"/>
                  </a:lnTo>
                  <a:lnTo>
                    <a:pt x="379" y="63"/>
                  </a:lnTo>
                  <a:lnTo>
                    <a:pt x="375" y="63"/>
                  </a:lnTo>
                  <a:lnTo>
                    <a:pt x="374" y="63"/>
                  </a:lnTo>
                  <a:lnTo>
                    <a:pt x="371" y="61"/>
                  </a:lnTo>
                  <a:lnTo>
                    <a:pt x="371" y="59"/>
                  </a:lnTo>
                  <a:lnTo>
                    <a:pt x="367" y="57"/>
                  </a:lnTo>
                  <a:lnTo>
                    <a:pt x="370" y="55"/>
                  </a:lnTo>
                  <a:lnTo>
                    <a:pt x="370" y="51"/>
                  </a:lnTo>
                  <a:lnTo>
                    <a:pt x="366" y="46"/>
                  </a:lnTo>
                  <a:lnTo>
                    <a:pt x="364" y="37"/>
                  </a:lnTo>
                  <a:lnTo>
                    <a:pt x="364" y="25"/>
                  </a:lnTo>
                  <a:lnTo>
                    <a:pt x="362" y="26"/>
                  </a:lnTo>
                  <a:lnTo>
                    <a:pt x="362" y="22"/>
                  </a:lnTo>
                  <a:lnTo>
                    <a:pt x="360" y="20"/>
                  </a:lnTo>
                  <a:lnTo>
                    <a:pt x="358" y="17"/>
                  </a:lnTo>
                  <a:lnTo>
                    <a:pt x="356" y="20"/>
                  </a:lnTo>
                  <a:lnTo>
                    <a:pt x="354" y="16"/>
                  </a:lnTo>
                  <a:lnTo>
                    <a:pt x="354" y="17"/>
                  </a:lnTo>
                  <a:lnTo>
                    <a:pt x="354" y="20"/>
                  </a:lnTo>
                  <a:lnTo>
                    <a:pt x="352" y="25"/>
                  </a:lnTo>
                  <a:lnTo>
                    <a:pt x="344" y="37"/>
                  </a:lnTo>
                  <a:lnTo>
                    <a:pt x="338" y="51"/>
                  </a:lnTo>
                  <a:lnTo>
                    <a:pt x="334" y="55"/>
                  </a:lnTo>
                  <a:lnTo>
                    <a:pt x="331" y="55"/>
                  </a:lnTo>
                  <a:lnTo>
                    <a:pt x="327" y="55"/>
                  </a:lnTo>
                  <a:lnTo>
                    <a:pt x="326" y="55"/>
                  </a:lnTo>
                  <a:lnTo>
                    <a:pt x="322" y="55"/>
                  </a:lnTo>
                  <a:lnTo>
                    <a:pt x="320" y="53"/>
                  </a:lnTo>
                  <a:lnTo>
                    <a:pt x="314" y="57"/>
                  </a:lnTo>
                  <a:lnTo>
                    <a:pt x="313" y="57"/>
                  </a:lnTo>
                  <a:lnTo>
                    <a:pt x="309" y="55"/>
                  </a:lnTo>
                  <a:lnTo>
                    <a:pt x="307" y="53"/>
                  </a:lnTo>
                  <a:lnTo>
                    <a:pt x="305" y="51"/>
                  </a:lnTo>
                  <a:lnTo>
                    <a:pt x="303" y="51"/>
                  </a:lnTo>
                  <a:lnTo>
                    <a:pt x="301" y="50"/>
                  </a:lnTo>
                  <a:lnTo>
                    <a:pt x="301" y="50"/>
                  </a:lnTo>
                  <a:lnTo>
                    <a:pt x="295" y="50"/>
                  </a:lnTo>
                  <a:lnTo>
                    <a:pt x="290" y="51"/>
                  </a:lnTo>
                  <a:lnTo>
                    <a:pt x="287" y="51"/>
                  </a:lnTo>
                  <a:lnTo>
                    <a:pt x="286" y="51"/>
                  </a:lnTo>
                  <a:lnTo>
                    <a:pt x="283" y="53"/>
                  </a:lnTo>
                  <a:lnTo>
                    <a:pt x="283" y="55"/>
                  </a:lnTo>
                  <a:lnTo>
                    <a:pt x="283" y="57"/>
                  </a:lnTo>
                  <a:lnTo>
                    <a:pt x="286" y="59"/>
                  </a:lnTo>
                  <a:lnTo>
                    <a:pt x="286" y="61"/>
                  </a:lnTo>
                  <a:lnTo>
                    <a:pt x="283" y="63"/>
                  </a:lnTo>
                  <a:lnTo>
                    <a:pt x="282" y="63"/>
                  </a:lnTo>
                  <a:lnTo>
                    <a:pt x="277" y="61"/>
                  </a:lnTo>
                  <a:lnTo>
                    <a:pt x="273" y="61"/>
                  </a:lnTo>
                  <a:lnTo>
                    <a:pt x="269" y="61"/>
                  </a:lnTo>
                  <a:lnTo>
                    <a:pt x="263" y="61"/>
                  </a:lnTo>
                  <a:lnTo>
                    <a:pt x="259" y="63"/>
                  </a:lnTo>
                  <a:lnTo>
                    <a:pt x="257" y="65"/>
                  </a:lnTo>
                  <a:lnTo>
                    <a:pt x="255" y="65"/>
                  </a:lnTo>
                  <a:lnTo>
                    <a:pt x="250" y="66"/>
                  </a:lnTo>
                  <a:lnTo>
                    <a:pt x="243" y="70"/>
                  </a:lnTo>
                  <a:lnTo>
                    <a:pt x="242" y="73"/>
                  </a:lnTo>
                  <a:lnTo>
                    <a:pt x="239" y="74"/>
                  </a:lnTo>
                  <a:lnTo>
                    <a:pt x="238" y="74"/>
                  </a:lnTo>
                  <a:lnTo>
                    <a:pt x="237" y="73"/>
                  </a:lnTo>
                  <a:lnTo>
                    <a:pt x="234" y="73"/>
                  </a:lnTo>
                  <a:lnTo>
                    <a:pt x="233" y="70"/>
                  </a:lnTo>
                  <a:lnTo>
                    <a:pt x="229" y="66"/>
                  </a:lnTo>
                  <a:lnTo>
                    <a:pt x="225" y="65"/>
                  </a:lnTo>
                  <a:lnTo>
                    <a:pt x="226" y="63"/>
                  </a:lnTo>
                  <a:lnTo>
                    <a:pt x="225" y="61"/>
                  </a:lnTo>
                  <a:lnTo>
                    <a:pt x="225" y="59"/>
                  </a:lnTo>
                  <a:lnTo>
                    <a:pt x="225" y="57"/>
                  </a:lnTo>
                  <a:lnTo>
                    <a:pt x="224" y="55"/>
                  </a:lnTo>
                  <a:lnTo>
                    <a:pt x="221" y="50"/>
                  </a:lnTo>
                  <a:lnTo>
                    <a:pt x="221" y="44"/>
                  </a:lnTo>
                  <a:lnTo>
                    <a:pt x="224" y="37"/>
                  </a:lnTo>
                  <a:lnTo>
                    <a:pt x="225" y="33"/>
                  </a:lnTo>
                  <a:lnTo>
                    <a:pt x="226" y="29"/>
                  </a:lnTo>
                  <a:lnTo>
                    <a:pt x="229" y="26"/>
                  </a:lnTo>
                  <a:lnTo>
                    <a:pt x="229" y="25"/>
                  </a:lnTo>
                  <a:lnTo>
                    <a:pt x="225" y="20"/>
                  </a:lnTo>
                  <a:lnTo>
                    <a:pt x="226" y="17"/>
                  </a:lnTo>
                  <a:lnTo>
                    <a:pt x="221" y="16"/>
                  </a:lnTo>
                  <a:lnTo>
                    <a:pt x="220" y="13"/>
                  </a:lnTo>
                  <a:lnTo>
                    <a:pt x="221" y="8"/>
                  </a:lnTo>
                  <a:lnTo>
                    <a:pt x="221" y="6"/>
                  </a:lnTo>
                  <a:lnTo>
                    <a:pt x="221" y="2"/>
                  </a:lnTo>
                  <a:lnTo>
                    <a:pt x="220" y="0"/>
                  </a:lnTo>
                  <a:lnTo>
                    <a:pt x="217" y="0"/>
                  </a:lnTo>
                  <a:lnTo>
                    <a:pt x="210" y="1"/>
                  </a:lnTo>
                  <a:lnTo>
                    <a:pt x="210" y="1"/>
                  </a:lnTo>
                  <a:lnTo>
                    <a:pt x="209" y="1"/>
                  </a:lnTo>
                  <a:lnTo>
                    <a:pt x="209" y="1"/>
                  </a:lnTo>
                  <a:lnTo>
                    <a:pt x="209" y="1"/>
                  </a:lnTo>
                  <a:lnTo>
                    <a:pt x="210" y="4"/>
                  </a:lnTo>
                  <a:lnTo>
                    <a:pt x="210" y="5"/>
                  </a:lnTo>
                  <a:lnTo>
                    <a:pt x="210" y="8"/>
                  </a:lnTo>
                  <a:lnTo>
                    <a:pt x="210" y="8"/>
                  </a:lnTo>
                  <a:lnTo>
                    <a:pt x="209" y="8"/>
                  </a:lnTo>
                  <a:lnTo>
                    <a:pt x="206" y="13"/>
                  </a:lnTo>
                  <a:lnTo>
                    <a:pt x="204" y="16"/>
                  </a:lnTo>
                  <a:lnTo>
                    <a:pt x="202" y="13"/>
                  </a:lnTo>
                  <a:lnTo>
                    <a:pt x="196" y="16"/>
                  </a:lnTo>
                  <a:lnTo>
                    <a:pt x="193" y="20"/>
                  </a:lnTo>
                  <a:lnTo>
                    <a:pt x="186" y="21"/>
                  </a:lnTo>
                  <a:lnTo>
                    <a:pt x="182" y="21"/>
                  </a:lnTo>
                  <a:lnTo>
                    <a:pt x="181" y="21"/>
                  </a:lnTo>
                  <a:lnTo>
                    <a:pt x="180" y="22"/>
                  </a:lnTo>
                  <a:lnTo>
                    <a:pt x="177" y="22"/>
                  </a:lnTo>
                  <a:lnTo>
                    <a:pt x="177" y="29"/>
                  </a:lnTo>
                  <a:lnTo>
                    <a:pt x="177" y="30"/>
                  </a:lnTo>
                  <a:lnTo>
                    <a:pt x="176" y="30"/>
                  </a:lnTo>
                  <a:lnTo>
                    <a:pt x="172" y="30"/>
                  </a:lnTo>
                  <a:lnTo>
                    <a:pt x="169" y="26"/>
                  </a:lnTo>
                  <a:lnTo>
                    <a:pt x="168" y="25"/>
                  </a:lnTo>
                  <a:lnTo>
                    <a:pt x="166" y="25"/>
                  </a:lnTo>
                  <a:lnTo>
                    <a:pt x="164" y="25"/>
                  </a:lnTo>
                  <a:lnTo>
                    <a:pt x="158" y="25"/>
                  </a:lnTo>
                  <a:lnTo>
                    <a:pt x="156" y="25"/>
                  </a:lnTo>
                  <a:lnTo>
                    <a:pt x="156" y="22"/>
                  </a:lnTo>
                  <a:lnTo>
                    <a:pt x="154" y="21"/>
                  </a:lnTo>
                  <a:lnTo>
                    <a:pt x="152" y="21"/>
                  </a:lnTo>
                  <a:lnTo>
                    <a:pt x="149" y="21"/>
                  </a:lnTo>
                  <a:lnTo>
                    <a:pt x="147" y="20"/>
                  </a:lnTo>
                  <a:lnTo>
                    <a:pt x="145" y="20"/>
                  </a:lnTo>
                  <a:lnTo>
                    <a:pt x="145" y="21"/>
                  </a:lnTo>
                  <a:lnTo>
                    <a:pt x="145" y="22"/>
                  </a:lnTo>
                  <a:lnTo>
                    <a:pt x="149" y="26"/>
                  </a:lnTo>
                  <a:lnTo>
                    <a:pt x="152" y="30"/>
                  </a:lnTo>
                  <a:lnTo>
                    <a:pt x="152" y="34"/>
                  </a:lnTo>
                  <a:lnTo>
                    <a:pt x="154" y="42"/>
                  </a:lnTo>
                  <a:lnTo>
                    <a:pt x="156" y="46"/>
                  </a:lnTo>
                  <a:lnTo>
                    <a:pt x="156" y="51"/>
                  </a:lnTo>
                  <a:lnTo>
                    <a:pt x="158" y="51"/>
                  </a:lnTo>
                  <a:lnTo>
                    <a:pt x="162" y="51"/>
                  </a:lnTo>
                  <a:lnTo>
                    <a:pt x="166" y="53"/>
                  </a:lnTo>
                  <a:lnTo>
                    <a:pt x="164" y="57"/>
                  </a:lnTo>
                  <a:lnTo>
                    <a:pt x="160" y="59"/>
                  </a:lnTo>
                  <a:lnTo>
                    <a:pt x="156" y="61"/>
                  </a:lnTo>
                  <a:lnTo>
                    <a:pt x="154" y="63"/>
                  </a:lnTo>
                  <a:lnTo>
                    <a:pt x="152" y="66"/>
                  </a:lnTo>
                  <a:lnTo>
                    <a:pt x="150" y="70"/>
                  </a:lnTo>
                  <a:lnTo>
                    <a:pt x="149" y="70"/>
                  </a:lnTo>
                  <a:lnTo>
                    <a:pt x="147" y="70"/>
                  </a:lnTo>
                  <a:lnTo>
                    <a:pt x="141" y="74"/>
                  </a:lnTo>
                  <a:lnTo>
                    <a:pt x="137" y="77"/>
                  </a:lnTo>
                  <a:lnTo>
                    <a:pt x="136" y="78"/>
                  </a:lnTo>
                  <a:lnTo>
                    <a:pt x="133" y="82"/>
                  </a:lnTo>
                  <a:lnTo>
                    <a:pt x="132" y="83"/>
                  </a:lnTo>
                  <a:lnTo>
                    <a:pt x="132" y="79"/>
                  </a:lnTo>
                  <a:lnTo>
                    <a:pt x="129" y="78"/>
                  </a:lnTo>
                  <a:lnTo>
                    <a:pt x="128" y="78"/>
                  </a:lnTo>
                  <a:lnTo>
                    <a:pt x="123" y="82"/>
                  </a:lnTo>
                  <a:lnTo>
                    <a:pt x="120" y="82"/>
                  </a:lnTo>
                  <a:lnTo>
                    <a:pt x="119" y="82"/>
                  </a:lnTo>
                  <a:lnTo>
                    <a:pt x="115" y="78"/>
                  </a:lnTo>
                  <a:lnTo>
                    <a:pt x="115" y="78"/>
                  </a:lnTo>
                  <a:lnTo>
                    <a:pt x="115" y="78"/>
                  </a:lnTo>
                  <a:lnTo>
                    <a:pt x="111" y="74"/>
                  </a:lnTo>
                  <a:lnTo>
                    <a:pt x="108" y="74"/>
                  </a:lnTo>
                  <a:lnTo>
                    <a:pt x="107" y="74"/>
                  </a:lnTo>
                  <a:lnTo>
                    <a:pt x="107" y="73"/>
                  </a:lnTo>
                  <a:lnTo>
                    <a:pt x="107" y="66"/>
                  </a:lnTo>
                  <a:lnTo>
                    <a:pt x="105" y="63"/>
                  </a:lnTo>
                  <a:lnTo>
                    <a:pt x="103" y="59"/>
                  </a:lnTo>
                  <a:lnTo>
                    <a:pt x="101" y="57"/>
                  </a:lnTo>
                  <a:lnTo>
                    <a:pt x="99" y="59"/>
                  </a:lnTo>
                  <a:lnTo>
                    <a:pt x="95" y="61"/>
                  </a:lnTo>
                  <a:lnTo>
                    <a:pt x="93" y="65"/>
                  </a:lnTo>
                  <a:lnTo>
                    <a:pt x="92" y="63"/>
                  </a:lnTo>
                  <a:lnTo>
                    <a:pt x="89" y="61"/>
                  </a:lnTo>
                  <a:lnTo>
                    <a:pt x="88" y="61"/>
                  </a:lnTo>
                  <a:lnTo>
                    <a:pt x="88" y="65"/>
                  </a:lnTo>
                  <a:lnTo>
                    <a:pt x="85" y="65"/>
                  </a:lnTo>
                  <a:lnTo>
                    <a:pt x="84" y="65"/>
                  </a:lnTo>
                  <a:lnTo>
                    <a:pt x="71" y="65"/>
                  </a:lnTo>
                  <a:lnTo>
                    <a:pt x="67" y="65"/>
                  </a:lnTo>
                  <a:lnTo>
                    <a:pt x="63" y="65"/>
                  </a:lnTo>
                  <a:lnTo>
                    <a:pt x="62" y="65"/>
                  </a:lnTo>
                  <a:lnTo>
                    <a:pt x="62" y="70"/>
                  </a:lnTo>
                  <a:lnTo>
                    <a:pt x="63" y="77"/>
                  </a:lnTo>
                  <a:lnTo>
                    <a:pt x="65" y="77"/>
                  </a:lnTo>
                  <a:lnTo>
                    <a:pt x="68" y="77"/>
                  </a:lnTo>
                  <a:lnTo>
                    <a:pt x="72" y="78"/>
                  </a:lnTo>
                  <a:lnTo>
                    <a:pt x="72" y="82"/>
                  </a:lnTo>
                  <a:lnTo>
                    <a:pt x="72" y="83"/>
                  </a:lnTo>
                  <a:lnTo>
                    <a:pt x="71" y="83"/>
                  </a:lnTo>
                  <a:lnTo>
                    <a:pt x="67" y="82"/>
                  </a:lnTo>
                  <a:lnTo>
                    <a:pt x="65" y="83"/>
                  </a:lnTo>
                  <a:lnTo>
                    <a:pt x="59" y="86"/>
                  </a:lnTo>
                  <a:lnTo>
                    <a:pt x="59" y="90"/>
                  </a:lnTo>
                  <a:lnTo>
                    <a:pt x="59" y="94"/>
                  </a:lnTo>
                  <a:lnTo>
                    <a:pt x="59" y="97"/>
                  </a:lnTo>
                  <a:lnTo>
                    <a:pt x="62" y="103"/>
                  </a:lnTo>
                  <a:lnTo>
                    <a:pt x="65" y="105"/>
                  </a:lnTo>
                  <a:lnTo>
                    <a:pt x="67" y="109"/>
                  </a:lnTo>
                  <a:lnTo>
                    <a:pt x="67" y="114"/>
                  </a:lnTo>
                  <a:lnTo>
                    <a:pt x="68" y="118"/>
                  </a:lnTo>
                  <a:lnTo>
                    <a:pt x="68" y="122"/>
                  </a:lnTo>
                  <a:lnTo>
                    <a:pt x="68" y="127"/>
                  </a:lnTo>
                  <a:lnTo>
                    <a:pt x="65" y="151"/>
                  </a:lnTo>
                  <a:lnTo>
                    <a:pt x="63" y="167"/>
                  </a:lnTo>
                  <a:lnTo>
                    <a:pt x="62" y="174"/>
                  </a:lnTo>
                  <a:lnTo>
                    <a:pt x="62" y="175"/>
                  </a:lnTo>
                  <a:lnTo>
                    <a:pt x="59" y="174"/>
                  </a:lnTo>
                  <a:lnTo>
                    <a:pt x="58" y="175"/>
                  </a:lnTo>
                  <a:lnTo>
                    <a:pt x="54" y="171"/>
                  </a:lnTo>
                  <a:lnTo>
                    <a:pt x="51" y="171"/>
                  </a:lnTo>
                  <a:lnTo>
                    <a:pt x="48" y="174"/>
                  </a:lnTo>
                  <a:lnTo>
                    <a:pt x="46" y="174"/>
                  </a:lnTo>
                  <a:lnTo>
                    <a:pt x="44" y="175"/>
                  </a:lnTo>
                  <a:lnTo>
                    <a:pt x="40" y="178"/>
                  </a:lnTo>
                  <a:lnTo>
                    <a:pt x="35" y="178"/>
                  </a:lnTo>
                  <a:lnTo>
                    <a:pt x="31" y="178"/>
                  </a:lnTo>
                  <a:lnTo>
                    <a:pt x="24" y="183"/>
                  </a:lnTo>
                  <a:lnTo>
                    <a:pt x="23" y="184"/>
                  </a:lnTo>
                  <a:lnTo>
                    <a:pt x="22" y="187"/>
                  </a:lnTo>
                  <a:lnTo>
                    <a:pt x="19" y="187"/>
                  </a:lnTo>
                  <a:lnTo>
                    <a:pt x="15" y="188"/>
                  </a:lnTo>
                  <a:lnTo>
                    <a:pt x="14" y="192"/>
                  </a:lnTo>
                  <a:lnTo>
                    <a:pt x="14" y="195"/>
                  </a:lnTo>
                  <a:lnTo>
                    <a:pt x="14" y="197"/>
                  </a:lnTo>
                  <a:lnTo>
                    <a:pt x="14" y="201"/>
                  </a:lnTo>
                  <a:lnTo>
                    <a:pt x="11" y="204"/>
                  </a:lnTo>
                  <a:lnTo>
                    <a:pt x="11" y="208"/>
                  </a:lnTo>
                  <a:lnTo>
                    <a:pt x="11" y="211"/>
                  </a:lnTo>
                  <a:lnTo>
                    <a:pt x="11" y="213"/>
                  </a:lnTo>
                  <a:lnTo>
                    <a:pt x="11" y="215"/>
                  </a:lnTo>
                  <a:lnTo>
                    <a:pt x="6" y="217"/>
                  </a:lnTo>
                  <a:lnTo>
                    <a:pt x="4" y="219"/>
                  </a:lnTo>
                  <a:lnTo>
                    <a:pt x="2" y="223"/>
                  </a:lnTo>
                  <a:lnTo>
                    <a:pt x="4" y="227"/>
                  </a:lnTo>
                  <a:lnTo>
                    <a:pt x="4" y="228"/>
                  </a:lnTo>
                  <a:lnTo>
                    <a:pt x="2" y="228"/>
                  </a:lnTo>
                  <a:lnTo>
                    <a:pt x="0" y="231"/>
                  </a:lnTo>
                  <a:lnTo>
                    <a:pt x="0" y="232"/>
                  </a:lnTo>
                  <a:lnTo>
                    <a:pt x="2" y="236"/>
                  </a:lnTo>
                  <a:lnTo>
                    <a:pt x="4" y="237"/>
                  </a:lnTo>
                  <a:lnTo>
                    <a:pt x="4" y="240"/>
                  </a:lnTo>
                  <a:lnTo>
                    <a:pt x="6" y="244"/>
                  </a:lnTo>
                  <a:lnTo>
                    <a:pt x="8" y="248"/>
                  </a:lnTo>
                  <a:lnTo>
                    <a:pt x="10" y="252"/>
                  </a:lnTo>
                  <a:lnTo>
                    <a:pt x="11" y="253"/>
                  </a:lnTo>
                  <a:lnTo>
                    <a:pt x="18" y="259"/>
                  </a:lnTo>
                  <a:lnTo>
                    <a:pt x="15" y="263"/>
                  </a:lnTo>
                  <a:lnTo>
                    <a:pt x="14" y="267"/>
                  </a:lnTo>
                  <a:lnTo>
                    <a:pt x="22" y="267"/>
                  </a:lnTo>
                  <a:lnTo>
                    <a:pt x="24" y="268"/>
                  </a:lnTo>
                  <a:lnTo>
                    <a:pt x="27" y="268"/>
                  </a:lnTo>
                  <a:lnTo>
                    <a:pt x="31" y="272"/>
                  </a:lnTo>
                  <a:lnTo>
                    <a:pt x="31" y="278"/>
                  </a:lnTo>
                  <a:lnTo>
                    <a:pt x="38" y="278"/>
                  </a:lnTo>
                  <a:lnTo>
                    <a:pt x="42" y="278"/>
                  </a:lnTo>
                  <a:lnTo>
                    <a:pt x="46" y="276"/>
                  </a:lnTo>
                  <a:lnTo>
                    <a:pt x="51" y="271"/>
                  </a:lnTo>
                  <a:lnTo>
                    <a:pt x="54" y="268"/>
                  </a:lnTo>
                  <a:lnTo>
                    <a:pt x="58" y="267"/>
                  </a:lnTo>
                  <a:lnTo>
                    <a:pt x="55" y="268"/>
                  </a:lnTo>
                  <a:lnTo>
                    <a:pt x="55" y="271"/>
                  </a:lnTo>
                  <a:lnTo>
                    <a:pt x="58" y="272"/>
                  </a:lnTo>
                  <a:lnTo>
                    <a:pt x="55" y="278"/>
                  </a:lnTo>
                  <a:lnTo>
                    <a:pt x="58" y="294"/>
                  </a:lnTo>
                  <a:lnTo>
                    <a:pt x="59" y="294"/>
                  </a:lnTo>
                  <a:lnTo>
                    <a:pt x="62" y="297"/>
                  </a:lnTo>
                  <a:lnTo>
                    <a:pt x="65" y="294"/>
                  </a:lnTo>
                  <a:lnTo>
                    <a:pt x="68" y="294"/>
                  </a:lnTo>
                  <a:lnTo>
                    <a:pt x="72" y="294"/>
                  </a:lnTo>
                  <a:lnTo>
                    <a:pt x="76" y="294"/>
                  </a:lnTo>
                  <a:lnTo>
                    <a:pt x="77" y="294"/>
                  </a:lnTo>
                  <a:lnTo>
                    <a:pt x="81" y="294"/>
                  </a:lnTo>
                  <a:lnTo>
                    <a:pt x="85" y="294"/>
                  </a:lnTo>
                  <a:lnTo>
                    <a:pt x="85" y="297"/>
                  </a:lnTo>
                  <a:lnTo>
                    <a:pt x="88" y="297"/>
                  </a:lnTo>
                  <a:lnTo>
                    <a:pt x="89" y="297"/>
                  </a:lnTo>
                  <a:lnTo>
                    <a:pt x="93" y="294"/>
                  </a:lnTo>
                  <a:lnTo>
                    <a:pt x="95" y="293"/>
                  </a:lnTo>
                  <a:lnTo>
                    <a:pt x="97" y="292"/>
                  </a:lnTo>
                  <a:lnTo>
                    <a:pt x="99" y="289"/>
                  </a:lnTo>
                  <a:lnTo>
                    <a:pt x="101" y="289"/>
                  </a:lnTo>
                  <a:lnTo>
                    <a:pt x="101" y="289"/>
                  </a:lnTo>
                  <a:lnTo>
                    <a:pt x="103" y="288"/>
                  </a:lnTo>
                  <a:lnTo>
                    <a:pt x="105" y="285"/>
                  </a:lnTo>
                  <a:lnTo>
                    <a:pt x="108" y="284"/>
                  </a:lnTo>
                  <a:lnTo>
                    <a:pt x="111" y="284"/>
                  </a:lnTo>
                  <a:lnTo>
                    <a:pt x="112" y="281"/>
                  </a:lnTo>
                  <a:lnTo>
                    <a:pt x="116" y="278"/>
                  </a:lnTo>
                  <a:lnTo>
                    <a:pt x="123" y="276"/>
                  </a:lnTo>
                  <a:lnTo>
                    <a:pt x="128" y="274"/>
                  </a:lnTo>
                  <a:lnTo>
                    <a:pt x="136" y="274"/>
                  </a:lnTo>
                  <a:lnTo>
                    <a:pt x="137" y="272"/>
                  </a:lnTo>
                  <a:lnTo>
                    <a:pt x="139" y="274"/>
                  </a:lnTo>
                  <a:lnTo>
                    <a:pt x="141" y="276"/>
                  </a:lnTo>
                  <a:lnTo>
                    <a:pt x="139" y="281"/>
                  </a:lnTo>
                  <a:lnTo>
                    <a:pt x="139" y="288"/>
                  </a:lnTo>
                  <a:lnTo>
                    <a:pt x="139" y="292"/>
                  </a:lnTo>
                  <a:lnTo>
                    <a:pt x="141" y="293"/>
                  </a:lnTo>
                  <a:lnTo>
                    <a:pt x="141" y="294"/>
                  </a:lnTo>
                  <a:lnTo>
                    <a:pt x="139" y="298"/>
                  </a:lnTo>
                  <a:lnTo>
                    <a:pt x="141" y="305"/>
                  </a:lnTo>
                  <a:lnTo>
                    <a:pt x="143" y="309"/>
                  </a:lnTo>
                  <a:lnTo>
                    <a:pt x="145" y="309"/>
                  </a:lnTo>
                  <a:lnTo>
                    <a:pt x="147" y="310"/>
                  </a:lnTo>
                  <a:lnTo>
                    <a:pt x="147" y="312"/>
                  </a:lnTo>
                  <a:lnTo>
                    <a:pt x="149" y="314"/>
                  </a:lnTo>
                  <a:lnTo>
                    <a:pt x="152" y="316"/>
                  </a:lnTo>
                  <a:lnTo>
                    <a:pt x="156" y="318"/>
                  </a:lnTo>
                  <a:lnTo>
                    <a:pt x="158" y="322"/>
                  </a:lnTo>
                  <a:lnTo>
                    <a:pt x="162" y="324"/>
                  </a:lnTo>
                  <a:lnTo>
                    <a:pt x="168" y="324"/>
                  </a:lnTo>
                  <a:lnTo>
                    <a:pt x="169" y="322"/>
                  </a:lnTo>
                  <a:lnTo>
                    <a:pt x="172" y="324"/>
                  </a:lnTo>
                  <a:lnTo>
                    <a:pt x="173" y="325"/>
                  </a:lnTo>
                  <a:lnTo>
                    <a:pt x="176" y="325"/>
                  </a:lnTo>
                  <a:lnTo>
                    <a:pt x="177" y="325"/>
                  </a:lnTo>
                  <a:lnTo>
                    <a:pt x="180" y="328"/>
                  </a:lnTo>
                  <a:lnTo>
                    <a:pt x="181" y="329"/>
                  </a:lnTo>
                  <a:lnTo>
                    <a:pt x="182" y="332"/>
                  </a:lnTo>
                  <a:lnTo>
                    <a:pt x="186" y="332"/>
                  </a:lnTo>
                  <a:lnTo>
                    <a:pt x="190" y="336"/>
                  </a:lnTo>
                  <a:lnTo>
                    <a:pt x="193" y="336"/>
                  </a:lnTo>
                  <a:lnTo>
                    <a:pt x="194" y="336"/>
                  </a:lnTo>
                  <a:lnTo>
                    <a:pt x="196" y="338"/>
                  </a:lnTo>
                  <a:lnTo>
                    <a:pt x="200" y="341"/>
                  </a:lnTo>
                  <a:lnTo>
                    <a:pt x="209" y="341"/>
                  </a:lnTo>
                  <a:lnTo>
                    <a:pt x="213" y="342"/>
                  </a:lnTo>
                  <a:lnTo>
                    <a:pt x="221" y="346"/>
                  </a:lnTo>
                  <a:lnTo>
                    <a:pt x="224" y="349"/>
                  </a:lnTo>
                  <a:lnTo>
                    <a:pt x="224" y="351"/>
                  </a:lnTo>
                  <a:lnTo>
                    <a:pt x="224" y="355"/>
                  </a:lnTo>
                  <a:lnTo>
                    <a:pt x="226" y="369"/>
                  </a:lnTo>
                  <a:lnTo>
                    <a:pt x="224" y="369"/>
                  </a:lnTo>
                  <a:lnTo>
                    <a:pt x="225" y="373"/>
                  </a:lnTo>
                  <a:lnTo>
                    <a:pt x="225" y="375"/>
                  </a:lnTo>
                  <a:lnTo>
                    <a:pt x="229" y="381"/>
                  </a:lnTo>
                  <a:lnTo>
                    <a:pt x="229" y="385"/>
                  </a:lnTo>
                  <a:lnTo>
                    <a:pt x="230" y="390"/>
                  </a:lnTo>
                  <a:lnTo>
                    <a:pt x="234" y="393"/>
                  </a:lnTo>
                  <a:lnTo>
                    <a:pt x="237" y="393"/>
                  </a:lnTo>
                  <a:lnTo>
                    <a:pt x="243" y="393"/>
                  </a:lnTo>
                  <a:lnTo>
                    <a:pt x="251" y="393"/>
                  </a:lnTo>
                  <a:lnTo>
                    <a:pt x="259" y="393"/>
                  </a:lnTo>
                  <a:lnTo>
                    <a:pt x="257" y="399"/>
                  </a:lnTo>
                  <a:lnTo>
                    <a:pt x="259" y="407"/>
                  </a:lnTo>
                  <a:lnTo>
                    <a:pt x="263" y="413"/>
                  </a:lnTo>
                  <a:lnTo>
                    <a:pt x="266" y="413"/>
                  </a:lnTo>
                  <a:lnTo>
                    <a:pt x="269" y="413"/>
                  </a:lnTo>
                  <a:lnTo>
                    <a:pt x="270" y="413"/>
                  </a:lnTo>
                  <a:lnTo>
                    <a:pt x="270" y="415"/>
                  </a:lnTo>
                  <a:lnTo>
                    <a:pt x="273" y="420"/>
                  </a:lnTo>
                  <a:lnTo>
                    <a:pt x="274" y="426"/>
                  </a:lnTo>
                  <a:lnTo>
                    <a:pt x="274" y="434"/>
                  </a:lnTo>
                  <a:lnTo>
                    <a:pt x="273" y="436"/>
                  </a:lnTo>
                  <a:lnTo>
                    <a:pt x="274" y="439"/>
                  </a:lnTo>
                  <a:lnTo>
                    <a:pt x="273" y="442"/>
                  </a:lnTo>
                  <a:lnTo>
                    <a:pt x="273" y="446"/>
                  </a:lnTo>
                  <a:lnTo>
                    <a:pt x="269" y="451"/>
                  </a:lnTo>
                  <a:lnTo>
                    <a:pt x="270" y="455"/>
                  </a:lnTo>
                  <a:lnTo>
                    <a:pt x="273" y="456"/>
                  </a:lnTo>
                  <a:lnTo>
                    <a:pt x="273" y="459"/>
                  </a:lnTo>
                  <a:lnTo>
                    <a:pt x="270" y="460"/>
                  </a:lnTo>
                  <a:lnTo>
                    <a:pt x="269" y="460"/>
                  </a:lnTo>
                  <a:lnTo>
                    <a:pt x="269" y="460"/>
                  </a:lnTo>
                  <a:lnTo>
                    <a:pt x="270" y="464"/>
                  </a:lnTo>
                  <a:lnTo>
                    <a:pt x="273" y="468"/>
                  </a:lnTo>
                  <a:lnTo>
                    <a:pt x="274" y="472"/>
                  </a:lnTo>
                  <a:lnTo>
                    <a:pt x="274" y="474"/>
                  </a:lnTo>
                  <a:lnTo>
                    <a:pt x="277" y="478"/>
                  </a:lnTo>
                  <a:lnTo>
                    <a:pt x="277" y="482"/>
                  </a:lnTo>
                  <a:lnTo>
                    <a:pt x="274" y="486"/>
                  </a:lnTo>
                  <a:lnTo>
                    <a:pt x="277" y="487"/>
                  </a:lnTo>
                  <a:lnTo>
                    <a:pt x="277" y="487"/>
                  </a:lnTo>
                  <a:lnTo>
                    <a:pt x="277" y="491"/>
                  </a:lnTo>
                  <a:lnTo>
                    <a:pt x="274" y="493"/>
                  </a:lnTo>
                  <a:lnTo>
                    <a:pt x="274" y="496"/>
                  </a:lnTo>
                  <a:lnTo>
                    <a:pt x="278" y="499"/>
                  </a:lnTo>
                  <a:lnTo>
                    <a:pt x="282" y="499"/>
                  </a:lnTo>
                  <a:lnTo>
                    <a:pt x="286" y="500"/>
                  </a:lnTo>
                  <a:lnTo>
                    <a:pt x="290" y="500"/>
                  </a:lnTo>
                  <a:lnTo>
                    <a:pt x="294" y="504"/>
                  </a:lnTo>
                  <a:lnTo>
                    <a:pt x="295" y="500"/>
                  </a:lnTo>
                  <a:lnTo>
                    <a:pt x="297" y="499"/>
                  </a:lnTo>
                  <a:lnTo>
                    <a:pt x="301" y="499"/>
                  </a:lnTo>
                  <a:lnTo>
                    <a:pt x="303" y="500"/>
                  </a:lnTo>
                  <a:lnTo>
                    <a:pt x="307" y="500"/>
                  </a:lnTo>
                  <a:lnTo>
                    <a:pt x="310" y="507"/>
                  </a:lnTo>
                  <a:lnTo>
                    <a:pt x="314" y="513"/>
                  </a:lnTo>
                  <a:lnTo>
                    <a:pt x="316" y="521"/>
                  </a:lnTo>
                  <a:lnTo>
                    <a:pt x="320" y="529"/>
                  </a:lnTo>
                  <a:lnTo>
                    <a:pt x="322" y="531"/>
                  </a:lnTo>
                  <a:lnTo>
                    <a:pt x="326" y="531"/>
                  </a:lnTo>
                  <a:lnTo>
                    <a:pt x="330" y="529"/>
                  </a:lnTo>
                  <a:lnTo>
                    <a:pt x="331" y="529"/>
                  </a:lnTo>
                  <a:lnTo>
                    <a:pt x="335" y="529"/>
                  </a:lnTo>
                  <a:lnTo>
                    <a:pt x="338" y="533"/>
                  </a:lnTo>
                  <a:lnTo>
                    <a:pt x="338" y="535"/>
                  </a:lnTo>
                  <a:lnTo>
                    <a:pt x="338" y="539"/>
                  </a:lnTo>
                  <a:lnTo>
                    <a:pt x="338" y="543"/>
                  </a:lnTo>
                  <a:lnTo>
                    <a:pt x="338" y="547"/>
                  </a:lnTo>
                  <a:lnTo>
                    <a:pt x="335" y="557"/>
                  </a:lnTo>
                  <a:lnTo>
                    <a:pt x="335" y="560"/>
                  </a:lnTo>
                  <a:lnTo>
                    <a:pt x="339" y="561"/>
                  </a:lnTo>
                  <a:lnTo>
                    <a:pt x="339" y="560"/>
                  </a:lnTo>
                  <a:lnTo>
                    <a:pt x="340" y="560"/>
                  </a:lnTo>
                  <a:lnTo>
                    <a:pt x="344" y="560"/>
                  </a:lnTo>
                  <a:lnTo>
                    <a:pt x="348" y="564"/>
                  </a:lnTo>
                  <a:lnTo>
                    <a:pt x="351" y="566"/>
                  </a:lnTo>
                  <a:lnTo>
                    <a:pt x="352" y="578"/>
                  </a:lnTo>
                  <a:lnTo>
                    <a:pt x="352" y="586"/>
                  </a:lnTo>
                  <a:lnTo>
                    <a:pt x="352" y="588"/>
                  </a:lnTo>
                  <a:lnTo>
                    <a:pt x="352" y="588"/>
                  </a:lnTo>
                  <a:lnTo>
                    <a:pt x="348" y="590"/>
                  </a:lnTo>
                  <a:lnTo>
                    <a:pt x="343" y="594"/>
                  </a:lnTo>
                  <a:lnTo>
                    <a:pt x="339" y="596"/>
                  </a:lnTo>
                  <a:lnTo>
                    <a:pt x="338" y="597"/>
                  </a:lnTo>
                  <a:lnTo>
                    <a:pt x="335" y="600"/>
                  </a:lnTo>
                  <a:lnTo>
                    <a:pt x="331" y="601"/>
                  </a:lnTo>
                  <a:lnTo>
                    <a:pt x="330" y="605"/>
                  </a:lnTo>
                  <a:lnTo>
                    <a:pt x="323" y="609"/>
                  </a:lnTo>
                  <a:lnTo>
                    <a:pt x="326" y="609"/>
                  </a:lnTo>
                  <a:lnTo>
                    <a:pt x="326" y="610"/>
                  </a:lnTo>
                  <a:lnTo>
                    <a:pt x="323" y="610"/>
                  </a:lnTo>
                  <a:lnTo>
                    <a:pt x="320" y="614"/>
                  </a:lnTo>
                  <a:lnTo>
                    <a:pt x="316" y="622"/>
                  </a:lnTo>
                  <a:lnTo>
                    <a:pt x="313" y="630"/>
                  </a:lnTo>
                  <a:lnTo>
                    <a:pt x="310" y="634"/>
                  </a:lnTo>
                  <a:lnTo>
                    <a:pt x="309" y="636"/>
                  </a:lnTo>
                  <a:lnTo>
                    <a:pt x="305" y="638"/>
                  </a:lnTo>
                  <a:lnTo>
                    <a:pt x="305" y="641"/>
                  </a:lnTo>
                  <a:lnTo>
                    <a:pt x="301" y="643"/>
                  </a:lnTo>
                  <a:lnTo>
                    <a:pt x="301" y="645"/>
                  </a:lnTo>
                  <a:lnTo>
                    <a:pt x="301" y="649"/>
                  </a:lnTo>
                  <a:lnTo>
                    <a:pt x="299" y="651"/>
                  </a:lnTo>
                  <a:lnTo>
                    <a:pt x="301" y="654"/>
                  </a:lnTo>
                  <a:lnTo>
                    <a:pt x="301" y="657"/>
                  </a:lnTo>
                  <a:lnTo>
                    <a:pt x="322" y="665"/>
                  </a:lnTo>
                  <a:lnTo>
                    <a:pt x="339" y="659"/>
                  </a:lnTo>
                  <a:lnTo>
                    <a:pt x="340" y="662"/>
                  </a:lnTo>
                  <a:lnTo>
                    <a:pt x="343" y="665"/>
                  </a:lnTo>
                  <a:lnTo>
                    <a:pt x="347" y="665"/>
                  </a:lnTo>
                  <a:lnTo>
                    <a:pt x="348" y="666"/>
                  </a:lnTo>
                  <a:lnTo>
                    <a:pt x="354" y="667"/>
                  </a:lnTo>
                  <a:lnTo>
                    <a:pt x="358" y="671"/>
                  </a:lnTo>
                  <a:lnTo>
                    <a:pt x="364" y="675"/>
                  </a:lnTo>
                  <a:lnTo>
                    <a:pt x="366" y="678"/>
                  </a:lnTo>
                  <a:lnTo>
                    <a:pt x="370" y="681"/>
                  </a:lnTo>
                  <a:lnTo>
                    <a:pt x="371" y="683"/>
                  </a:lnTo>
                  <a:lnTo>
                    <a:pt x="375" y="685"/>
                  </a:lnTo>
                  <a:lnTo>
                    <a:pt x="378" y="687"/>
                  </a:lnTo>
                  <a:lnTo>
                    <a:pt x="379" y="689"/>
                  </a:lnTo>
                  <a:lnTo>
                    <a:pt x="379" y="691"/>
                  </a:lnTo>
                  <a:lnTo>
                    <a:pt x="378" y="695"/>
                  </a:lnTo>
                  <a:lnTo>
                    <a:pt x="375" y="698"/>
                  </a:lnTo>
                  <a:lnTo>
                    <a:pt x="375" y="705"/>
                  </a:lnTo>
                  <a:lnTo>
                    <a:pt x="379" y="709"/>
                  </a:lnTo>
                  <a:lnTo>
                    <a:pt x="380" y="706"/>
                  </a:lnTo>
                  <a:lnTo>
                    <a:pt x="383" y="705"/>
                  </a:lnTo>
                  <a:lnTo>
                    <a:pt x="387" y="698"/>
                  </a:lnTo>
                  <a:lnTo>
                    <a:pt x="391" y="691"/>
                  </a:lnTo>
                  <a:lnTo>
                    <a:pt x="391" y="687"/>
                  </a:lnTo>
                  <a:lnTo>
                    <a:pt x="391" y="683"/>
                  </a:lnTo>
                  <a:lnTo>
                    <a:pt x="392" y="679"/>
                  </a:lnTo>
                  <a:lnTo>
                    <a:pt x="392" y="678"/>
                  </a:lnTo>
                  <a:lnTo>
                    <a:pt x="391" y="678"/>
                  </a:lnTo>
                  <a:lnTo>
                    <a:pt x="392" y="675"/>
                  </a:lnTo>
                  <a:lnTo>
                    <a:pt x="391" y="674"/>
                  </a:lnTo>
                  <a:lnTo>
                    <a:pt x="391" y="671"/>
                  </a:lnTo>
                  <a:lnTo>
                    <a:pt x="392" y="670"/>
                  </a:lnTo>
                  <a:lnTo>
                    <a:pt x="392" y="666"/>
                  </a:lnTo>
                  <a:lnTo>
                    <a:pt x="395" y="665"/>
                  </a:lnTo>
                  <a:lnTo>
                    <a:pt x="398" y="662"/>
                  </a:lnTo>
                  <a:lnTo>
                    <a:pt x="398" y="661"/>
                  </a:lnTo>
                  <a:lnTo>
                    <a:pt x="398" y="657"/>
                  </a:lnTo>
                  <a:lnTo>
                    <a:pt x="400" y="657"/>
                  </a:lnTo>
                  <a:lnTo>
                    <a:pt x="400" y="651"/>
                  </a:lnTo>
                  <a:lnTo>
                    <a:pt x="400" y="649"/>
                  </a:lnTo>
                  <a:lnTo>
                    <a:pt x="401" y="647"/>
                  </a:lnTo>
                  <a:lnTo>
                    <a:pt x="400" y="645"/>
                  </a:lnTo>
                  <a:lnTo>
                    <a:pt x="398" y="641"/>
                  </a:lnTo>
                  <a:lnTo>
                    <a:pt x="400" y="643"/>
                  </a:lnTo>
                  <a:lnTo>
                    <a:pt x="401" y="645"/>
                  </a:lnTo>
                  <a:lnTo>
                    <a:pt x="405" y="647"/>
                  </a:lnTo>
                  <a:lnTo>
                    <a:pt x="409" y="643"/>
                  </a:lnTo>
                  <a:lnTo>
                    <a:pt x="411" y="645"/>
                  </a:lnTo>
                  <a:lnTo>
                    <a:pt x="411" y="649"/>
                  </a:lnTo>
                  <a:lnTo>
                    <a:pt x="409" y="647"/>
                  </a:lnTo>
                  <a:lnTo>
                    <a:pt x="409" y="649"/>
                  </a:lnTo>
                  <a:lnTo>
                    <a:pt x="409" y="651"/>
                  </a:lnTo>
                  <a:lnTo>
                    <a:pt x="409" y="653"/>
                  </a:lnTo>
                  <a:lnTo>
                    <a:pt x="409" y="657"/>
                  </a:lnTo>
                  <a:lnTo>
                    <a:pt x="408" y="658"/>
                  </a:lnTo>
                  <a:lnTo>
                    <a:pt x="408" y="661"/>
                  </a:lnTo>
                  <a:lnTo>
                    <a:pt x="405" y="661"/>
                  </a:lnTo>
                  <a:lnTo>
                    <a:pt x="404" y="662"/>
                  </a:lnTo>
                  <a:lnTo>
                    <a:pt x="404" y="666"/>
                  </a:lnTo>
                  <a:lnTo>
                    <a:pt x="401" y="667"/>
                  </a:lnTo>
                  <a:lnTo>
                    <a:pt x="398" y="671"/>
                  </a:lnTo>
                  <a:lnTo>
                    <a:pt x="396" y="674"/>
                  </a:lnTo>
                  <a:lnTo>
                    <a:pt x="392" y="674"/>
                  </a:lnTo>
                  <a:lnTo>
                    <a:pt x="395" y="675"/>
                  </a:lnTo>
                  <a:lnTo>
                    <a:pt x="395" y="679"/>
                  </a:lnTo>
                  <a:lnTo>
                    <a:pt x="400" y="671"/>
                  </a:lnTo>
                  <a:lnTo>
                    <a:pt x="408" y="665"/>
                  </a:lnTo>
                  <a:lnTo>
                    <a:pt x="411" y="657"/>
                  </a:lnTo>
                  <a:lnTo>
                    <a:pt x="415" y="647"/>
                  </a:lnTo>
                  <a:lnTo>
                    <a:pt x="417" y="636"/>
                  </a:lnTo>
                  <a:lnTo>
                    <a:pt x="421" y="626"/>
                  </a:lnTo>
                  <a:lnTo>
                    <a:pt x="427" y="618"/>
                  </a:lnTo>
                  <a:lnTo>
                    <a:pt x="435" y="613"/>
                  </a:lnTo>
                  <a:lnTo>
                    <a:pt x="435" y="608"/>
                  </a:lnTo>
                  <a:lnTo>
                    <a:pt x="435" y="601"/>
                  </a:lnTo>
                  <a:lnTo>
                    <a:pt x="435" y="596"/>
                  </a:lnTo>
                  <a:lnTo>
                    <a:pt x="435" y="592"/>
                  </a:lnTo>
                  <a:lnTo>
                    <a:pt x="432" y="590"/>
                  </a:lnTo>
                  <a:lnTo>
                    <a:pt x="435" y="588"/>
                  </a:lnTo>
                  <a:lnTo>
                    <a:pt x="432" y="588"/>
                  </a:lnTo>
                  <a:lnTo>
                    <a:pt x="432" y="586"/>
                  </a:lnTo>
                  <a:lnTo>
                    <a:pt x="432" y="584"/>
                  </a:lnTo>
                  <a:lnTo>
                    <a:pt x="431" y="578"/>
                  </a:lnTo>
                  <a:lnTo>
                    <a:pt x="431" y="577"/>
                  </a:lnTo>
                  <a:lnTo>
                    <a:pt x="428" y="573"/>
                  </a:lnTo>
                  <a:lnTo>
                    <a:pt x="427" y="569"/>
                  </a:lnTo>
                  <a:lnTo>
                    <a:pt x="428" y="570"/>
                  </a:lnTo>
                  <a:lnTo>
                    <a:pt x="431" y="569"/>
                  </a:lnTo>
                  <a:lnTo>
                    <a:pt x="431" y="565"/>
                  </a:lnTo>
                  <a:lnTo>
                    <a:pt x="428" y="565"/>
                  </a:lnTo>
                  <a:lnTo>
                    <a:pt x="431" y="564"/>
                  </a:lnTo>
                  <a:lnTo>
                    <a:pt x="432" y="560"/>
                  </a:lnTo>
                  <a:lnTo>
                    <a:pt x="428" y="560"/>
                  </a:lnTo>
                  <a:lnTo>
                    <a:pt x="427" y="557"/>
                  </a:lnTo>
                  <a:lnTo>
                    <a:pt x="428" y="557"/>
                  </a:lnTo>
                  <a:lnTo>
                    <a:pt x="431" y="557"/>
                  </a:lnTo>
                  <a:lnTo>
                    <a:pt x="431" y="553"/>
                  </a:lnTo>
                  <a:lnTo>
                    <a:pt x="432" y="556"/>
                  </a:lnTo>
                  <a:lnTo>
                    <a:pt x="436" y="553"/>
                  </a:lnTo>
                  <a:lnTo>
                    <a:pt x="435" y="557"/>
                  </a:lnTo>
                  <a:lnTo>
                    <a:pt x="437" y="552"/>
                  </a:lnTo>
                  <a:lnTo>
                    <a:pt x="437" y="551"/>
                  </a:lnTo>
                  <a:lnTo>
                    <a:pt x="441" y="544"/>
                  </a:lnTo>
                  <a:lnTo>
                    <a:pt x="449" y="540"/>
                  </a:lnTo>
                  <a:lnTo>
                    <a:pt x="455" y="535"/>
                  </a:lnTo>
                  <a:lnTo>
                    <a:pt x="459" y="533"/>
                  </a:lnTo>
                  <a:lnTo>
                    <a:pt x="461" y="531"/>
                  </a:lnTo>
                  <a:lnTo>
                    <a:pt x="463" y="531"/>
                  </a:lnTo>
                  <a:lnTo>
                    <a:pt x="465" y="531"/>
                  </a:lnTo>
                  <a:lnTo>
                    <a:pt x="465" y="529"/>
                  </a:lnTo>
                  <a:lnTo>
                    <a:pt x="468" y="527"/>
                  </a:lnTo>
                  <a:lnTo>
                    <a:pt x="471" y="527"/>
                  </a:lnTo>
                  <a:lnTo>
                    <a:pt x="472" y="529"/>
                  </a:lnTo>
                  <a:lnTo>
                    <a:pt x="475" y="529"/>
                  </a:lnTo>
                  <a:lnTo>
                    <a:pt x="476" y="525"/>
                  </a:lnTo>
                  <a:lnTo>
                    <a:pt x="476" y="524"/>
                  </a:lnTo>
                  <a:lnTo>
                    <a:pt x="479" y="524"/>
                  </a:lnTo>
                  <a:lnTo>
                    <a:pt x="481" y="521"/>
                  </a:lnTo>
                  <a:lnTo>
                    <a:pt x="484" y="520"/>
                  </a:lnTo>
                  <a:lnTo>
                    <a:pt x="489" y="517"/>
                  </a:lnTo>
                  <a:lnTo>
                    <a:pt x="485" y="517"/>
                  </a:lnTo>
                  <a:lnTo>
                    <a:pt x="485" y="516"/>
                  </a:lnTo>
                  <a:lnTo>
                    <a:pt x="488" y="513"/>
                  </a:lnTo>
                  <a:lnTo>
                    <a:pt x="489" y="512"/>
                  </a:lnTo>
                  <a:lnTo>
                    <a:pt x="493" y="513"/>
                  </a:lnTo>
                  <a:lnTo>
                    <a:pt x="496" y="512"/>
                  </a:lnTo>
                  <a:lnTo>
                    <a:pt x="498" y="512"/>
                  </a:lnTo>
                  <a:lnTo>
                    <a:pt x="502" y="513"/>
                  </a:lnTo>
                  <a:lnTo>
                    <a:pt x="506" y="513"/>
                  </a:lnTo>
                  <a:lnTo>
                    <a:pt x="509" y="512"/>
                  </a:lnTo>
                  <a:lnTo>
                    <a:pt x="509" y="509"/>
                  </a:lnTo>
                  <a:lnTo>
                    <a:pt x="509" y="508"/>
                  </a:lnTo>
                  <a:lnTo>
                    <a:pt x="510" y="508"/>
                  </a:lnTo>
                  <a:lnTo>
                    <a:pt x="510" y="509"/>
                  </a:lnTo>
                  <a:lnTo>
                    <a:pt x="510" y="512"/>
                  </a:lnTo>
                  <a:lnTo>
                    <a:pt x="514" y="513"/>
                  </a:lnTo>
                  <a:lnTo>
                    <a:pt x="516" y="512"/>
                  </a:lnTo>
                  <a:lnTo>
                    <a:pt x="522" y="512"/>
                  </a:lnTo>
                  <a:lnTo>
                    <a:pt x="525" y="512"/>
                  </a:lnTo>
                  <a:lnTo>
                    <a:pt x="528" y="513"/>
                  </a:lnTo>
                  <a:lnTo>
                    <a:pt x="528" y="512"/>
                  </a:lnTo>
                  <a:lnTo>
                    <a:pt x="528" y="509"/>
                  </a:lnTo>
                  <a:lnTo>
                    <a:pt x="528" y="507"/>
                  </a:lnTo>
                  <a:lnTo>
                    <a:pt x="532" y="500"/>
                  </a:lnTo>
                  <a:lnTo>
                    <a:pt x="537" y="499"/>
                  </a:lnTo>
                  <a:lnTo>
                    <a:pt x="541" y="495"/>
                  </a:lnTo>
                  <a:lnTo>
                    <a:pt x="541" y="493"/>
                  </a:lnTo>
                  <a:lnTo>
                    <a:pt x="541" y="490"/>
                  </a:lnTo>
                  <a:lnTo>
                    <a:pt x="541" y="483"/>
                  </a:lnTo>
                  <a:lnTo>
                    <a:pt x="542" y="480"/>
                  </a:lnTo>
                  <a:lnTo>
                    <a:pt x="542" y="476"/>
                  </a:lnTo>
                  <a:lnTo>
                    <a:pt x="545" y="474"/>
                  </a:lnTo>
                  <a:lnTo>
                    <a:pt x="549" y="470"/>
                  </a:lnTo>
                  <a:lnTo>
                    <a:pt x="550" y="466"/>
                  </a:lnTo>
                  <a:lnTo>
                    <a:pt x="549" y="464"/>
                  </a:lnTo>
                  <a:lnTo>
                    <a:pt x="553" y="463"/>
                  </a:lnTo>
                  <a:lnTo>
                    <a:pt x="553" y="459"/>
                  </a:lnTo>
                  <a:lnTo>
                    <a:pt x="553" y="455"/>
                  </a:lnTo>
                  <a:lnTo>
                    <a:pt x="556" y="452"/>
                  </a:lnTo>
                  <a:lnTo>
                    <a:pt x="558" y="451"/>
                  </a:lnTo>
                  <a:lnTo>
                    <a:pt x="558" y="447"/>
                  </a:lnTo>
                  <a:lnTo>
                    <a:pt x="558" y="439"/>
                  </a:lnTo>
                  <a:lnTo>
                    <a:pt x="556" y="432"/>
                  </a:lnTo>
                  <a:lnTo>
                    <a:pt x="560" y="423"/>
                  </a:lnTo>
                  <a:lnTo>
                    <a:pt x="564" y="419"/>
                  </a:lnTo>
                  <a:lnTo>
                    <a:pt x="564" y="417"/>
                  </a:lnTo>
                  <a:lnTo>
                    <a:pt x="564" y="413"/>
                  </a:lnTo>
                  <a:lnTo>
                    <a:pt x="564" y="406"/>
                  </a:lnTo>
                  <a:lnTo>
                    <a:pt x="564" y="398"/>
                  </a:lnTo>
                  <a:lnTo>
                    <a:pt x="566" y="390"/>
                  </a:lnTo>
                  <a:lnTo>
                    <a:pt x="567" y="385"/>
                  </a:lnTo>
                  <a:lnTo>
                    <a:pt x="566" y="375"/>
                  </a:lnTo>
                  <a:lnTo>
                    <a:pt x="564" y="367"/>
                  </a:lnTo>
                  <a:lnTo>
                    <a:pt x="564" y="358"/>
                  </a:lnTo>
                  <a:lnTo>
                    <a:pt x="564" y="351"/>
                  </a:lnTo>
                  <a:lnTo>
                    <a:pt x="564" y="349"/>
                  </a:lnTo>
                  <a:lnTo>
                    <a:pt x="562" y="345"/>
                  </a:lnTo>
                  <a:lnTo>
                    <a:pt x="564" y="346"/>
                  </a:lnTo>
                  <a:lnTo>
                    <a:pt x="562" y="341"/>
                  </a:lnTo>
                  <a:lnTo>
                    <a:pt x="562" y="338"/>
                  </a:lnTo>
                  <a:lnTo>
                    <a:pt x="564" y="338"/>
                  </a:lnTo>
                  <a:lnTo>
                    <a:pt x="564" y="337"/>
                  </a:lnTo>
                  <a:lnTo>
                    <a:pt x="564" y="336"/>
                  </a:lnTo>
                  <a:lnTo>
                    <a:pt x="566" y="332"/>
                  </a:lnTo>
                  <a:lnTo>
                    <a:pt x="566" y="329"/>
                  </a:lnTo>
                  <a:lnTo>
                    <a:pt x="565" y="329"/>
                  </a:lnTo>
                  <a:lnTo>
                    <a:pt x="566" y="328"/>
                  </a:lnTo>
                  <a:lnTo>
                    <a:pt x="567" y="324"/>
                  </a:lnTo>
                  <a:lnTo>
                    <a:pt x="569" y="328"/>
                  </a:lnTo>
                  <a:lnTo>
                    <a:pt x="569" y="329"/>
                  </a:lnTo>
                  <a:lnTo>
                    <a:pt x="569" y="332"/>
                  </a:lnTo>
                  <a:lnTo>
                    <a:pt x="573" y="332"/>
                  </a:lnTo>
                  <a:lnTo>
                    <a:pt x="575" y="329"/>
                  </a:lnTo>
                  <a:lnTo>
                    <a:pt x="581" y="320"/>
                  </a:lnTo>
                  <a:lnTo>
                    <a:pt x="586" y="305"/>
                  </a:lnTo>
                  <a:lnTo>
                    <a:pt x="585" y="305"/>
                  </a:lnTo>
                  <a:lnTo>
                    <a:pt x="586" y="301"/>
                  </a:lnTo>
                  <a:lnTo>
                    <a:pt x="586" y="302"/>
                  </a:lnTo>
                  <a:lnTo>
                    <a:pt x="589" y="301"/>
                  </a:lnTo>
                  <a:lnTo>
                    <a:pt x="590" y="298"/>
                  </a:lnTo>
                  <a:lnTo>
                    <a:pt x="590" y="297"/>
                  </a:lnTo>
                  <a:lnTo>
                    <a:pt x="593" y="294"/>
                  </a:lnTo>
                  <a:lnTo>
                    <a:pt x="590" y="292"/>
                  </a:lnTo>
                  <a:lnTo>
                    <a:pt x="593" y="292"/>
                  </a:lnTo>
                  <a:lnTo>
                    <a:pt x="593" y="293"/>
                  </a:lnTo>
                  <a:lnTo>
                    <a:pt x="595" y="289"/>
                  </a:lnTo>
                  <a:lnTo>
                    <a:pt x="602" y="285"/>
                  </a:lnTo>
                  <a:lnTo>
                    <a:pt x="607" y="280"/>
                  </a:lnTo>
                  <a:lnTo>
                    <a:pt x="611" y="272"/>
                  </a:lnTo>
                  <a:lnTo>
                    <a:pt x="615" y="267"/>
                  </a:lnTo>
                  <a:lnTo>
                    <a:pt x="619" y="263"/>
                  </a:lnTo>
                  <a:lnTo>
                    <a:pt x="623" y="252"/>
                  </a:lnTo>
                  <a:lnTo>
                    <a:pt x="623" y="248"/>
                  </a:lnTo>
                  <a:lnTo>
                    <a:pt x="625" y="241"/>
                  </a:lnTo>
                  <a:lnTo>
                    <a:pt x="625" y="237"/>
                  </a:lnTo>
                  <a:lnTo>
                    <a:pt x="625" y="235"/>
                  </a:lnTo>
                  <a:lnTo>
                    <a:pt x="623" y="232"/>
                  </a:lnTo>
                  <a:lnTo>
                    <a:pt x="625" y="231"/>
                  </a:lnTo>
                  <a:lnTo>
                    <a:pt x="625" y="228"/>
                  </a:lnTo>
                  <a:lnTo>
                    <a:pt x="625" y="223"/>
                  </a:lnTo>
                  <a:lnTo>
                    <a:pt x="625" y="219"/>
                  </a:lnTo>
                  <a:lnTo>
                    <a:pt x="621" y="211"/>
                  </a:lnTo>
                  <a:lnTo>
                    <a:pt x="621" y="211"/>
                  </a:lnTo>
                  <a:lnTo>
                    <a:pt x="621" y="211"/>
                  </a:lnTo>
                  <a:lnTo>
                    <a:pt x="621" y="211"/>
                  </a:lnTo>
                  <a:lnTo>
                    <a:pt x="621" y="211"/>
                  </a:lnTo>
                  <a:lnTo>
                    <a:pt x="621" y="211"/>
                  </a:lnTo>
                  <a:lnTo>
                    <a:pt x="621" y="21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46" name="Freeform 29"/>
            <p:cNvSpPr>
              <a:spLocks noEditPoints="1"/>
            </p:cNvSpPr>
            <p:nvPr/>
          </p:nvSpPr>
          <p:spPr bwMode="auto">
            <a:xfrm>
              <a:off x="2041525" y="4870450"/>
              <a:ext cx="425450" cy="1682750"/>
            </a:xfrm>
            <a:custGeom>
              <a:avLst/>
              <a:gdLst>
                <a:gd name="T0" fmla="*/ 135 w 179"/>
                <a:gd name="T1" fmla="*/ 489 h 515"/>
                <a:gd name="T2" fmla="*/ 52 w 179"/>
                <a:gd name="T3" fmla="*/ 372 h 515"/>
                <a:gd name="T4" fmla="*/ 105 w 179"/>
                <a:gd name="T5" fmla="*/ 488 h 515"/>
                <a:gd name="T6" fmla="*/ 114 w 179"/>
                <a:gd name="T7" fmla="*/ 495 h 515"/>
                <a:gd name="T8" fmla="*/ 60 w 179"/>
                <a:gd name="T9" fmla="*/ 422 h 515"/>
                <a:gd name="T10" fmla="*/ 60 w 179"/>
                <a:gd name="T11" fmla="*/ 432 h 515"/>
                <a:gd name="T12" fmla="*/ 65 w 179"/>
                <a:gd name="T13" fmla="*/ 438 h 515"/>
                <a:gd name="T14" fmla="*/ 63 w 179"/>
                <a:gd name="T15" fmla="*/ 426 h 515"/>
                <a:gd name="T16" fmla="*/ 152 w 179"/>
                <a:gd name="T17" fmla="*/ 511 h 515"/>
                <a:gd name="T18" fmla="*/ 174 w 179"/>
                <a:gd name="T19" fmla="*/ 515 h 515"/>
                <a:gd name="T20" fmla="*/ 178 w 179"/>
                <a:gd name="T21" fmla="*/ 508 h 515"/>
                <a:gd name="T22" fmla="*/ 145 w 179"/>
                <a:gd name="T23" fmla="*/ 476 h 515"/>
                <a:gd name="T24" fmla="*/ 132 w 179"/>
                <a:gd name="T25" fmla="*/ 481 h 515"/>
                <a:gd name="T26" fmla="*/ 144 w 179"/>
                <a:gd name="T27" fmla="*/ 496 h 515"/>
                <a:gd name="T28" fmla="*/ 145 w 179"/>
                <a:gd name="T29" fmla="*/ 498 h 515"/>
                <a:gd name="T30" fmla="*/ 138 w 179"/>
                <a:gd name="T31" fmla="*/ 505 h 515"/>
                <a:gd name="T32" fmla="*/ 118 w 179"/>
                <a:gd name="T33" fmla="*/ 468 h 515"/>
                <a:gd name="T34" fmla="*/ 91 w 179"/>
                <a:gd name="T35" fmla="*/ 452 h 515"/>
                <a:gd name="T36" fmla="*/ 78 w 179"/>
                <a:gd name="T37" fmla="*/ 433 h 515"/>
                <a:gd name="T38" fmla="*/ 81 w 179"/>
                <a:gd name="T39" fmla="*/ 407 h 515"/>
                <a:gd name="T40" fmla="*/ 76 w 179"/>
                <a:gd name="T41" fmla="*/ 382 h 515"/>
                <a:gd name="T42" fmla="*/ 68 w 179"/>
                <a:gd name="T43" fmla="*/ 366 h 515"/>
                <a:gd name="T44" fmla="*/ 55 w 179"/>
                <a:gd name="T45" fmla="*/ 342 h 515"/>
                <a:gd name="T46" fmla="*/ 46 w 179"/>
                <a:gd name="T47" fmla="*/ 309 h 515"/>
                <a:gd name="T48" fmla="*/ 45 w 179"/>
                <a:gd name="T49" fmla="*/ 280 h 515"/>
                <a:gd name="T50" fmla="*/ 42 w 179"/>
                <a:gd name="T51" fmla="*/ 243 h 515"/>
                <a:gd name="T52" fmla="*/ 39 w 179"/>
                <a:gd name="T53" fmla="*/ 211 h 515"/>
                <a:gd name="T54" fmla="*/ 29 w 179"/>
                <a:gd name="T55" fmla="*/ 180 h 515"/>
                <a:gd name="T56" fmla="*/ 36 w 179"/>
                <a:gd name="T57" fmla="*/ 132 h 515"/>
                <a:gd name="T58" fmla="*/ 35 w 179"/>
                <a:gd name="T59" fmla="*/ 102 h 515"/>
                <a:gd name="T60" fmla="*/ 36 w 179"/>
                <a:gd name="T61" fmla="*/ 66 h 515"/>
                <a:gd name="T62" fmla="*/ 5 w 179"/>
                <a:gd name="T63" fmla="*/ 12 h 515"/>
                <a:gd name="T64" fmla="*/ 9 w 179"/>
                <a:gd name="T65" fmla="*/ 75 h 515"/>
                <a:gd name="T66" fmla="*/ 12 w 179"/>
                <a:gd name="T67" fmla="*/ 122 h 515"/>
                <a:gd name="T68" fmla="*/ 13 w 179"/>
                <a:gd name="T69" fmla="*/ 172 h 515"/>
                <a:gd name="T70" fmla="*/ 22 w 179"/>
                <a:gd name="T71" fmla="*/ 221 h 515"/>
                <a:gd name="T72" fmla="*/ 17 w 179"/>
                <a:gd name="T73" fmla="*/ 266 h 515"/>
                <a:gd name="T74" fmla="*/ 27 w 179"/>
                <a:gd name="T75" fmla="*/ 300 h 515"/>
                <a:gd name="T76" fmla="*/ 39 w 179"/>
                <a:gd name="T77" fmla="*/ 330 h 515"/>
                <a:gd name="T78" fmla="*/ 50 w 179"/>
                <a:gd name="T79" fmla="*/ 347 h 515"/>
                <a:gd name="T80" fmla="*/ 50 w 179"/>
                <a:gd name="T81" fmla="*/ 363 h 515"/>
                <a:gd name="T82" fmla="*/ 55 w 179"/>
                <a:gd name="T83" fmla="*/ 382 h 515"/>
                <a:gd name="T84" fmla="*/ 49 w 179"/>
                <a:gd name="T85" fmla="*/ 386 h 515"/>
                <a:gd name="T86" fmla="*/ 39 w 179"/>
                <a:gd name="T87" fmla="*/ 396 h 515"/>
                <a:gd name="T88" fmla="*/ 58 w 179"/>
                <a:gd name="T89" fmla="*/ 405 h 515"/>
                <a:gd name="T90" fmla="*/ 63 w 179"/>
                <a:gd name="T91" fmla="*/ 413 h 515"/>
                <a:gd name="T92" fmla="*/ 58 w 179"/>
                <a:gd name="T93" fmla="*/ 416 h 515"/>
                <a:gd name="T94" fmla="*/ 68 w 179"/>
                <a:gd name="T95" fmla="*/ 425 h 515"/>
                <a:gd name="T96" fmla="*/ 71 w 179"/>
                <a:gd name="T97" fmla="*/ 438 h 515"/>
                <a:gd name="T98" fmla="*/ 79 w 179"/>
                <a:gd name="T99" fmla="*/ 450 h 515"/>
                <a:gd name="T100" fmla="*/ 92 w 179"/>
                <a:gd name="T101" fmla="*/ 465 h 515"/>
                <a:gd name="T102" fmla="*/ 103 w 179"/>
                <a:gd name="T103" fmla="*/ 481 h 515"/>
                <a:gd name="T104" fmla="*/ 93 w 179"/>
                <a:gd name="T105" fmla="*/ 481 h 515"/>
                <a:gd name="T106" fmla="*/ 112 w 179"/>
                <a:gd name="T107" fmla="*/ 483 h 515"/>
                <a:gd name="T108" fmla="*/ 121 w 179"/>
                <a:gd name="T109" fmla="*/ 483 h 515"/>
                <a:gd name="T110" fmla="*/ 128 w 179"/>
                <a:gd name="T111" fmla="*/ 483 h 515"/>
                <a:gd name="T112" fmla="*/ 132 w 179"/>
                <a:gd name="T113" fmla="*/ 499 h 515"/>
                <a:gd name="T114" fmla="*/ 40 w 179"/>
                <a:gd name="T115" fmla="*/ 353 h 515"/>
                <a:gd name="T116" fmla="*/ 33 w 179"/>
                <a:gd name="T117" fmla="*/ 333 h 515"/>
                <a:gd name="T118" fmla="*/ 43 w 179"/>
                <a:gd name="T119" fmla="*/ 370 h 515"/>
                <a:gd name="T120" fmla="*/ 126 w 179"/>
                <a:gd name="T121" fmla="*/ 49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9" h="515">
                  <a:moveTo>
                    <a:pt x="131" y="501"/>
                  </a:moveTo>
                  <a:cubicBezTo>
                    <a:pt x="129" y="501"/>
                    <a:pt x="129" y="501"/>
                    <a:pt x="129" y="501"/>
                  </a:cubicBezTo>
                  <a:cubicBezTo>
                    <a:pt x="129" y="502"/>
                    <a:pt x="129" y="502"/>
                    <a:pt x="129" y="502"/>
                  </a:cubicBezTo>
                  <a:cubicBezTo>
                    <a:pt x="131" y="502"/>
                    <a:pt x="131" y="502"/>
                    <a:pt x="131" y="502"/>
                  </a:cubicBezTo>
                  <a:cubicBezTo>
                    <a:pt x="132" y="502"/>
                    <a:pt x="132" y="502"/>
                    <a:pt x="132" y="502"/>
                  </a:cubicBezTo>
                  <a:cubicBezTo>
                    <a:pt x="134" y="502"/>
                    <a:pt x="134" y="502"/>
                    <a:pt x="134" y="502"/>
                  </a:cubicBezTo>
                  <a:cubicBezTo>
                    <a:pt x="134" y="501"/>
                    <a:pt x="134" y="501"/>
                    <a:pt x="134" y="501"/>
                  </a:cubicBezTo>
                  <a:cubicBezTo>
                    <a:pt x="132" y="501"/>
                    <a:pt x="132" y="501"/>
                    <a:pt x="132" y="501"/>
                  </a:cubicBezTo>
                  <a:lnTo>
                    <a:pt x="131" y="501"/>
                  </a:lnTo>
                  <a:close/>
                  <a:moveTo>
                    <a:pt x="138" y="495"/>
                  </a:moveTo>
                  <a:cubicBezTo>
                    <a:pt x="139" y="493"/>
                    <a:pt x="139" y="493"/>
                    <a:pt x="139" y="493"/>
                  </a:cubicBezTo>
                  <a:cubicBezTo>
                    <a:pt x="138" y="492"/>
                    <a:pt x="138" y="492"/>
                    <a:pt x="138" y="492"/>
                  </a:cubicBezTo>
                  <a:cubicBezTo>
                    <a:pt x="136" y="489"/>
                    <a:pt x="136" y="489"/>
                    <a:pt x="136" y="489"/>
                  </a:cubicBezTo>
                  <a:cubicBezTo>
                    <a:pt x="135" y="489"/>
                    <a:pt x="135" y="489"/>
                    <a:pt x="135" y="489"/>
                  </a:cubicBezTo>
                  <a:cubicBezTo>
                    <a:pt x="134" y="491"/>
                    <a:pt x="134" y="491"/>
                    <a:pt x="134" y="491"/>
                  </a:cubicBezTo>
                  <a:cubicBezTo>
                    <a:pt x="135" y="492"/>
                    <a:pt x="135" y="492"/>
                    <a:pt x="135" y="492"/>
                  </a:cubicBezTo>
                  <a:cubicBezTo>
                    <a:pt x="134" y="492"/>
                    <a:pt x="134" y="492"/>
                    <a:pt x="134" y="492"/>
                  </a:cubicBezTo>
                  <a:cubicBezTo>
                    <a:pt x="135" y="496"/>
                    <a:pt x="135" y="496"/>
                    <a:pt x="135" y="496"/>
                  </a:cubicBezTo>
                  <a:cubicBezTo>
                    <a:pt x="136" y="498"/>
                    <a:pt x="136" y="498"/>
                    <a:pt x="136" y="498"/>
                  </a:cubicBezTo>
                  <a:cubicBezTo>
                    <a:pt x="139" y="498"/>
                    <a:pt x="139" y="498"/>
                    <a:pt x="139" y="498"/>
                  </a:cubicBezTo>
                  <a:cubicBezTo>
                    <a:pt x="136" y="493"/>
                    <a:pt x="136" y="493"/>
                    <a:pt x="136" y="493"/>
                  </a:cubicBezTo>
                  <a:lnTo>
                    <a:pt x="138" y="495"/>
                  </a:lnTo>
                  <a:close/>
                  <a:moveTo>
                    <a:pt x="56" y="367"/>
                  </a:moveTo>
                  <a:cubicBezTo>
                    <a:pt x="55" y="367"/>
                    <a:pt x="55" y="367"/>
                    <a:pt x="55" y="367"/>
                  </a:cubicBezTo>
                  <a:cubicBezTo>
                    <a:pt x="53" y="367"/>
                    <a:pt x="53" y="367"/>
                    <a:pt x="53" y="367"/>
                  </a:cubicBezTo>
                  <a:cubicBezTo>
                    <a:pt x="53" y="369"/>
                    <a:pt x="53" y="369"/>
                    <a:pt x="53" y="369"/>
                  </a:cubicBezTo>
                  <a:cubicBezTo>
                    <a:pt x="52" y="370"/>
                    <a:pt x="52" y="370"/>
                    <a:pt x="52" y="370"/>
                  </a:cubicBezTo>
                  <a:cubicBezTo>
                    <a:pt x="52" y="372"/>
                    <a:pt x="52" y="372"/>
                    <a:pt x="52" y="372"/>
                  </a:cubicBezTo>
                  <a:cubicBezTo>
                    <a:pt x="53" y="373"/>
                    <a:pt x="53" y="373"/>
                    <a:pt x="53" y="373"/>
                  </a:cubicBezTo>
                  <a:cubicBezTo>
                    <a:pt x="55" y="375"/>
                    <a:pt x="55" y="375"/>
                    <a:pt x="55" y="375"/>
                  </a:cubicBezTo>
                  <a:cubicBezTo>
                    <a:pt x="56" y="373"/>
                    <a:pt x="56" y="373"/>
                    <a:pt x="56" y="373"/>
                  </a:cubicBezTo>
                  <a:cubicBezTo>
                    <a:pt x="58" y="372"/>
                    <a:pt x="58" y="372"/>
                    <a:pt x="58" y="372"/>
                  </a:cubicBezTo>
                  <a:cubicBezTo>
                    <a:pt x="58" y="370"/>
                    <a:pt x="58" y="370"/>
                    <a:pt x="58" y="370"/>
                  </a:cubicBezTo>
                  <a:cubicBezTo>
                    <a:pt x="59" y="369"/>
                    <a:pt x="59" y="369"/>
                    <a:pt x="59" y="369"/>
                  </a:cubicBezTo>
                  <a:cubicBezTo>
                    <a:pt x="58" y="369"/>
                    <a:pt x="58" y="369"/>
                    <a:pt x="58" y="369"/>
                  </a:cubicBezTo>
                  <a:lnTo>
                    <a:pt x="56" y="367"/>
                  </a:lnTo>
                  <a:close/>
                  <a:moveTo>
                    <a:pt x="111" y="489"/>
                  </a:moveTo>
                  <a:cubicBezTo>
                    <a:pt x="109" y="488"/>
                    <a:pt x="109" y="488"/>
                    <a:pt x="109" y="488"/>
                  </a:cubicBezTo>
                  <a:cubicBezTo>
                    <a:pt x="108" y="486"/>
                    <a:pt x="108" y="486"/>
                    <a:pt x="108" y="486"/>
                  </a:cubicBezTo>
                  <a:cubicBezTo>
                    <a:pt x="106" y="486"/>
                    <a:pt x="106" y="486"/>
                    <a:pt x="106" y="486"/>
                  </a:cubicBezTo>
                  <a:cubicBezTo>
                    <a:pt x="108" y="488"/>
                    <a:pt x="108" y="488"/>
                    <a:pt x="108" y="488"/>
                  </a:cubicBezTo>
                  <a:cubicBezTo>
                    <a:pt x="105" y="488"/>
                    <a:pt x="105" y="488"/>
                    <a:pt x="105" y="488"/>
                  </a:cubicBezTo>
                  <a:cubicBezTo>
                    <a:pt x="109" y="491"/>
                    <a:pt x="109" y="491"/>
                    <a:pt x="109" y="491"/>
                  </a:cubicBezTo>
                  <a:cubicBezTo>
                    <a:pt x="106" y="489"/>
                    <a:pt x="106" y="489"/>
                    <a:pt x="106" y="489"/>
                  </a:cubicBezTo>
                  <a:cubicBezTo>
                    <a:pt x="105" y="489"/>
                    <a:pt x="105" y="489"/>
                    <a:pt x="105" y="489"/>
                  </a:cubicBezTo>
                  <a:cubicBezTo>
                    <a:pt x="103" y="491"/>
                    <a:pt x="103" y="491"/>
                    <a:pt x="103" y="491"/>
                  </a:cubicBezTo>
                  <a:cubicBezTo>
                    <a:pt x="105" y="491"/>
                    <a:pt x="105" y="491"/>
                    <a:pt x="105" y="491"/>
                  </a:cubicBezTo>
                  <a:cubicBezTo>
                    <a:pt x="108" y="491"/>
                    <a:pt x="108" y="491"/>
                    <a:pt x="108" y="491"/>
                  </a:cubicBezTo>
                  <a:cubicBezTo>
                    <a:pt x="109" y="493"/>
                    <a:pt x="109" y="493"/>
                    <a:pt x="109" y="493"/>
                  </a:cubicBezTo>
                  <a:cubicBezTo>
                    <a:pt x="111" y="495"/>
                    <a:pt x="111" y="495"/>
                    <a:pt x="111" y="495"/>
                  </a:cubicBezTo>
                  <a:cubicBezTo>
                    <a:pt x="111" y="493"/>
                    <a:pt x="111" y="493"/>
                    <a:pt x="111" y="493"/>
                  </a:cubicBezTo>
                  <a:cubicBezTo>
                    <a:pt x="114" y="492"/>
                    <a:pt x="114" y="492"/>
                    <a:pt x="114" y="492"/>
                  </a:cubicBezTo>
                  <a:cubicBezTo>
                    <a:pt x="115" y="492"/>
                    <a:pt x="115" y="492"/>
                    <a:pt x="115" y="492"/>
                  </a:cubicBezTo>
                  <a:cubicBezTo>
                    <a:pt x="114" y="493"/>
                    <a:pt x="114" y="493"/>
                    <a:pt x="114" y="493"/>
                  </a:cubicBezTo>
                  <a:cubicBezTo>
                    <a:pt x="115" y="495"/>
                    <a:pt x="115" y="495"/>
                    <a:pt x="115" y="495"/>
                  </a:cubicBezTo>
                  <a:cubicBezTo>
                    <a:pt x="114" y="495"/>
                    <a:pt x="114" y="495"/>
                    <a:pt x="114" y="495"/>
                  </a:cubicBezTo>
                  <a:cubicBezTo>
                    <a:pt x="115" y="496"/>
                    <a:pt x="115" y="496"/>
                    <a:pt x="115" y="496"/>
                  </a:cubicBezTo>
                  <a:cubicBezTo>
                    <a:pt x="119" y="495"/>
                    <a:pt x="119" y="495"/>
                    <a:pt x="119" y="495"/>
                  </a:cubicBezTo>
                  <a:cubicBezTo>
                    <a:pt x="118" y="493"/>
                    <a:pt x="118" y="493"/>
                    <a:pt x="118" y="493"/>
                  </a:cubicBezTo>
                  <a:cubicBezTo>
                    <a:pt x="119" y="492"/>
                    <a:pt x="119" y="492"/>
                    <a:pt x="119" y="492"/>
                  </a:cubicBezTo>
                  <a:cubicBezTo>
                    <a:pt x="118" y="491"/>
                    <a:pt x="118" y="491"/>
                    <a:pt x="118" y="491"/>
                  </a:cubicBezTo>
                  <a:cubicBezTo>
                    <a:pt x="116" y="491"/>
                    <a:pt x="116" y="491"/>
                    <a:pt x="116" y="491"/>
                  </a:cubicBezTo>
                  <a:cubicBezTo>
                    <a:pt x="115" y="489"/>
                    <a:pt x="115" y="489"/>
                    <a:pt x="115" y="489"/>
                  </a:cubicBezTo>
                  <a:cubicBezTo>
                    <a:pt x="114" y="489"/>
                    <a:pt x="114" y="489"/>
                    <a:pt x="114" y="489"/>
                  </a:cubicBezTo>
                  <a:cubicBezTo>
                    <a:pt x="112" y="488"/>
                    <a:pt x="112" y="488"/>
                    <a:pt x="112" y="488"/>
                  </a:cubicBezTo>
                  <a:cubicBezTo>
                    <a:pt x="111" y="488"/>
                    <a:pt x="111" y="488"/>
                    <a:pt x="111" y="488"/>
                  </a:cubicBezTo>
                  <a:lnTo>
                    <a:pt x="111" y="489"/>
                  </a:lnTo>
                  <a:close/>
                  <a:moveTo>
                    <a:pt x="62" y="425"/>
                  </a:moveTo>
                  <a:cubicBezTo>
                    <a:pt x="62" y="423"/>
                    <a:pt x="62" y="423"/>
                    <a:pt x="62" y="423"/>
                  </a:cubicBezTo>
                  <a:cubicBezTo>
                    <a:pt x="60" y="422"/>
                    <a:pt x="60" y="422"/>
                    <a:pt x="60" y="422"/>
                  </a:cubicBezTo>
                  <a:cubicBezTo>
                    <a:pt x="58" y="418"/>
                    <a:pt x="58" y="418"/>
                    <a:pt x="58" y="418"/>
                  </a:cubicBezTo>
                  <a:cubicBezTo>
                    <a:pt x="58" y="419"/>
                    <a:pt x="58" y="419"/>
                    <a:pt x="58" y="419"/>
                  </a:cubicBezTo>
                  <a:cubicBezTo>
                    <a:pt x="56" y="418"/>
                    <a:pt x="56" y="418"/>
                    <a:pt x="56" y="418"/>
                  </a:cubicBezTo>
                  <a:cubicBezTo>
                    <a:pt x="52" y="418"/>
                    <a:pt x="52" y="418"/>
                    <a:pt x="52" y="418"/>
                  </a:cubicBezTo>
                  <a:cubicBezTo>
                    <a:pt x="56" y="422"/>
                    <a:pt x="56" y="422"/>
                    <a:pt x="56" y="422"/>
                  </a:cubicBezTo>
                  <a:cubicBezTo>
                    <a:pt x="58" y="423"/>
                    <a:pt x="58" y="423"/>
                    <a:pt x="58" y="423"/>
                  </a:cubicBezTo>
                  <a:cubicBezTo>
                    <a:pt x="59" y="425"/>
                    <a:pt x="59" y="425"/>
                    <a:pt x="59" y="425"/>
                  </a:cubicBezTo>
                  <a:cubicBezTo>
                    <a:pt x="59" y="426"/>
                    <a:pt x="59" y="426"/>
                    <a:pt x="59" y="426"/>
                  </a:cubicBezTo>
                  <a:cubicBezTo>
                    <a:pt x="60" y="426"/>
                    <a:pt x="60" y="426"/>
                    <a:pt x="60" y="426"/>
                  </a:cubicBezTo>
                  <a:cubicBezTo>
                    <a:pt x="59" y="428"/>
                    <a:pt x="59" y="428"/>
                    <a:pt x="59" y="428"/>
                  </a:cubicBezTo>
                  <a:cubicBezTo>
                    <a:pt x="60" y="428"/>
                    <a:pt x="60" y="428"/>
                    <a:pt x="60" y="428"/>
                  </a:cubicBezTo>
                  <a:cubicBezTo>
                    <a:pt x="62" y="430"/>
                    <a:pt x="62" y="430"/>
                    <a:pt x="62" y="430"/>
                  </a:cubicBezTo>
                  <a:cubicBezTo>
                    <a:pt x="62" y="433"/>
                    <a:pt x="62" y="433"/>
                    <a:pt x="62" y="433"/>
                  </a:cubicBezTo>
                  <a:cubicBezTo>
                    <a:pt x="60" y="432"/>
                    <a:pt x="60" y="432"/>
                    <a:pt x="60" y="432"/>
                  </a:cubicBezTo>
                  <a:cubicBezTo>
                    <a:pt x="60" y="433"/>
                    <a:pt x="60" y="433"/>
                    <a:pt x="60" y="433"/>
                  </a:cubicBezTo>
                  <a:cubicBezTo>
                    <a:pt x="58" y="433"/>
                    <a:pt x="58" y="433"/>
                    <a:pt x="58" y="433"/>
                  </a:cubicBezTo>
                  <a:cubicBezTo>
                    <a:pt x="56" y="432"/>
                    <a:pt x="56" y="432"/>
                    <a:pt x="56" y="432"/>
                  </a:cubicBezTo>
                  <a:cubicBezTo>
                    <a:pt x="58" y="435"/>
                    <a:pt x="58" y="435"/>
                    <a:pt x="58" y="435"/>
                  </a:cubicBezTo>
                  <a:cubicBezTo>
                    <a:pt x="60" y="436"/>
                    <a:pt x="60" y="436"/>
                    <a:pt x="60" y="436"/>
                  </a:cubicBezTo>
                  <a:cubicBezTo>
                    <a:pt x="62" y="439"/>
                    <a:pt x="62" y="439"/>
                    <a:pt x="62" y="439"/>
                  </a:cubicBezTo>
                  <a:cubicBezTo>
                    <a:pt x="65" y="440"/>
                    <a:pt x="65" y="440"/>
                    <a:pt x="65" y="440"/>
                  </a:cubicBezTo>
                  <a:cubicBezTo>
                    <a:pt x="63" y="439"/>
                    <a:pt x="63" y="439"/>
                    <a:pt x="63" y="439"/>
                  </a:cubicBezTo>
                  <a:cubicBezTo>
                    <a:pt x="63" y="438"/>
                    <a:pt x="63" y="438"/>
                    <a:pt x="63" y="438"/>
                  </a:cubicBezTo>
                  <a:cubicBezTo>
                    <a:pt x="63" y="435"/>
                    <a:pt x="63" y="435"/>
                    <a:pt x="63" y="435"/>
                  </a:cubicBezTo>
                  <a:cubicBezTo>
                    <a:pt x="65" y="435"/>
                    <a:pt x="65" y="435"/>
                    <a:pt x="65" y="435"/>
                  </a:cubicBezTo>
                  <a:cubicBezTo>
                    <a:pt x="65" y="436"/>
                    <a:pt x="65" y="436"/>
                    <a:pt x="65" y="436"/>
                  </a:cubicBezTo>
                  <a:cubicBezTo>
                    <a:pt x="66" y="438"/>
                    <a:pt x="66" y="438"/>
                    <a:pt x="66" y="438"/>
                  </a:cubicBezTo>
                  <a:cubicBezTo>
                    <a:pt x="65" y="438"/>
                    <a:pt x="65" y="438"/>
                    <a:pt x="65" y="438"/>
                  </a:cubicBezTo>
                  <a:cubicBezTo>
                    <a:pt x="66" y="439"/>
                    <a:pt x="66" y="439"/>
                    <a:pt x="66" y="439"/>
                  </a:cubicBezTo>
                  <a:cubicBezTo>
                    <a:pt x="68" y="440"/>
                    <a:pt x="68" y="440"/>
                    <a:pt x="68" y="440"/>
                  </a:cubicBezTo>
                  <a:cubicBezTo>
                    <a:pt x="68" y="442"/>
                    <a:pt x="68" y="442"/>
                    <a:pt x="68" y="442"/>
                  </a:cubicBezTo>
                  <a:cubicBezTo>
                    <a:pt x="71" y="442"/>
                    <a:pt x="71" y="442"/>
                    <a:pt x="71" y="442"/>
                  </a:cubicBezTo>
                  <a:cubicBezTo>
                    <a:pt x="71" y="440"/>
                    <a:pt x="71" y="440"/>
                    <a:pt x="71" y="440"/>
                  </a:cubicBezTo>
                  <a:cubicBezTo>
                    <a:pt x="69" y="439"/>
                    <a:pt x="69" y="439"/>
                    <a:pt x="69" y="439"/>
                  </a:cubicBezTo>
                  <a:cubicBezTo>
                    <a:pt x="71" y="439"/>
                    <a:pt x="71" y="439"/>
                    <a:pt x="71" y="439"/>
                  </a:cubicBezTo>
                  <a:cubicBezTo>
                    <a:pt x="69" y="438"/>
                    <a:pt x="69" y="438"/>
                    <a:pt x="69" y="438"/>
                  </a:cubicBezTo>
                  <a:cubicBezTo>
                    <a:pt x="68" y="439"/>
                    <a:pt x="68" y="439"/>
                    <a:pt x="68" y="439"/>
                  </a:cubicBezTo>
                  <a:cubicBezTo>
                    <a:pt x="68" y="433"/>
                    <a:pt x="68" y="433"/>
                    <a:pt x="68" y="433"/>
                  </a:cubicBezTo>
                  <a:cubicBezTo>
                    <a:pt x="66" y="430"/>
                    <a:pt x="66" y="430"/>
                    <a:pt x="66" y="430"/>
                  </a:cubicBezTo>
                  <a:cubicBezTo>
                    <a:pt x="65" y="429"/>
                    <a:pt x="65" y="429"/>
                    <a:pt x="65" y="429"/>
                  </a:cubicBezTo>
                  <a:cubicBezTo>
                    <a:pt x="65" y="428"/>
                    <a:pt x="65" y="428"/>
                    <a:pt x="65" y="428"/>
                  </a:cubicBezTo>
                  <a:cubicBezTo>
                    <a:pt x="63" y="426"/>
                    <a:pt x="63" y="426"/>
                    <a:pt x="63" y="426"/>
                  </a:cubicBezTo>
                  <a:lnTo>
                    <a:pt x="62" y="425"/>
                  </a:lnTo>
                  <a:close/>
                  <a:moveTo>
                    <a:pt x="178" y="508"/>
                  </a:moveTo>
                  <a:cubicBezTo>
                    <a:pt x="174" y="506"/>
                    <a:pt x="174" y="506"/>
                    <a:pt x="174" y="506"/>
                  </a:cubicBezTo>
                  <a:cubicBezTo>
                    <a:pt x="171" y="506"/>
                    <a:pt x="171" y="506"/>
                    <a:pt x="171" y="506"/>
                  </a:cubicBezTo>
                  <a:cubicBezTo>
                    <a:pt x="169" y="506"/>
                    <a:pt x="169" y="506"/>
                    <a:pt x="169" y="506"/>
                  </a:cubicBezTo>
                  <a:cubicBezTo>
                    <a:pt x="167" y="508"/>
                    <a:pt x="167" y="508"/>
                    <a:pt x="167" y="508"/>
                  </a:cubicBezTo>
                  <a:cubicBezTo>
                    <a:pt x="165" y="506"/>
                    <a:pt x="165" y="506"/>
                    <a:pt x="165" y="506"/>
                  </a:cubicBezTo>
                  <a:cubicBezTo>
                    <a:pt x="159" y="508"/>
                    <a:pt x="159" y="508"/>
                    <a:pt x="159" y="508"/>
                  </a:cubicBezTo>
                  <a:cubicBezTo>
                    <a:pt x="157" y="508"/>
                    <a:pt x="157" y="508"/>
                    <a:pt x="157" y="508"/>
                  </a:cubicBezTo>
                  <a:cubicBezTo>
                    <a:pt x="155" y="508"/>
                    <a:pt x="155" y="508"/>
                    <a:pt x="155" y="508"/>
                  </a:cubicBezTo>
                  <a:cubicBezTo>
                    <a:pt x="155" y="509"/>
                    <a:pt x="155" y="509"/>
                    <a:pt x="155" y="509"/>
                  </a:cubicBezTo>
                  <a:cubicBezTo>
                    <a:pt x="154" y="508"/>
                    <a:pt x="154" y="508"/>
                    <a:pt x="154" y="508"/>
                  </a:cubicBezTo>
                  <a:cubicBezTo>
                    <a:pt x="151" y="509"/>
                    <a:pt x="151" y="509"/>
                    <a:pt x="151" y="509"/>
                  </a:cubicBezTo>
                  <a:cubicBezTo>
                    <a:pt x="152" y="511"/>
                    <a:pt x="152" y="511"/>
                    <a:pt x="152" y="511"/>
                  </a:cubicBezTo>
                  <a:cubicBezTo>
                    <a:pt x="155" y="511"/>
                    <a:pt x="155" y="511"/>
                    <a:pt x="155" y="511"/>
                  </a:cubicBezTo>
                  <a:cubicBezTo>
                    <a:pt x="155" y="512"/>
                    <a:pt x="155" y="512"/>
                    <a:pt x="155" y="512"/>
                  </a:cubicBezTo>
                  <a:cubicBezTo>
                    <a:pt x="157" y="512"/>
                    <a:pt x="157" y="512"/>
                    <a:pt x="157" y="512"/>
                  </a:cubicBezTo>
                  <a:cubicBezTo>
                    <a:pt x="161" y="514"/>
                    <a:pt x="161" y="514"/>
                    <a:pt x="161" y="514"/>
                  </a:cubicBezTo>
                  <a:cubicBezTo>
                    <a:pt x="158" y="511"/>
                    <a:pt x="158" y="511"/>
                    <a:pt x="158" y="511"/>
                  </a:cubicBezTo>
                  <a:cubicBezTo>
                    <a:pt x="158" y="509"/>
                    <a:pt x="158" y="509"/>
                    <a:pt x="158" y="509"/>
                  </a:cubicBezTo>
                  <a:cubicBezTo>
                    <a:pt x="159" y="509"/>
                    <a:pt x="159" y="509"/>
                    <a:pt x="159" y="509"/>
                  </a:cubicBezTo>
                  <a:cubicBezTo>
                    <a:pt x="162" y="511"/>
                    <a:pt x="162" y="511"/>
                    <a:pt x="162" y="511"/>
                  </a:cubicBezTo>
                  <a:cubicBezTo>
                    <a:pt x="164" y="512"/>
                    <a:pt x="164" y="512"/>
                    <a:pt x="164" y="512"/>
                  </a:cubicBezTo>
                  <a:cubicBezTo>
                    <a:pt x="164" y="514"/>
                    <a:pt x="164" y="514"/>
                    <a:pt x="164" y="514"/>
                  </a:cubicBezTo>
                  <a:cubicBezTo>
                    <a:pt x="167" y="514"/>
                    <a:pt x="167" y="514"/>
                    <a:pt x="167" y="514"/>
                  </a:cubicBezTo>
                  <a:cubicBezTo>
                    <a:pt x="169" y="514"/>
                    <a:pt x="169" y="514"/>
                    <a:pt x="169" y="514"/>
                  </a:cubicBezTo>
                  <a:cubicBezTo>
                    <a:pt x="172" y="515"/>
                    <a:pt x="172" y="515"/>
                    <a:pt x="172" y="515"/>
                  </a:cubicBezTo>
                  <a:cubicBezTo>
                    <a:pt x="174" y="515"/>
                    <a:pt x="174" y="515"/>
                    <a:pt x="174" y="515"/>
                  </a:cubicBezTo>
                  <a:cubicBezTo>
                    <a:pt x="172" y="514"/>
                    <a:pt x="172" y="514"/>
                    <a:pt x="172" y="514"/>
                  </a:cubicBezTo>
                  <a:cubicBezTo>
                    <a:pt x="169" y="512"/>
                    <a:pt x="169" y="512"/>
                    <a:pt x="169" y="512"/>
                  </a:cubicBezTo>
                  <a:cubicBezTo>
                    <a:pt x="167" y="512"/>
                    <a:pt x="167" y="512"/>
                    <a:pt x="167" y="512"/>
                  </a:cubicBezTo>
                  <a:cubicBezTo>
                    <a:pt x="165" y="511"/>
                    <a:pt x="165" y="511"/>
                    <a:pt x="165" y="511"/>
                  </a:cubicBezTo>
                  <a:cubicBezTo>
                    <a:pt x="167" y="511"/>
                    <a:pt x="167" y="511"/>
                    <a:pt x="167" y="511"/>
                  </a:cubicBezTo>
                  <a:cubicBezTo>
                    <a:pt x="169" y="511"/>
                    <a:pt x="169" y="511"/>
                    <a:pt x="169" y="511"/>
                  </a:cubicBezTo>
                  <a:cubicBezTo>
                    <a:pt x="172" y="511"/>
                    <a:pt x="172" y="511"/>
                    <a:pt x="172" y="511"/>
                  </a:cubicBezTo>
                  <a:cubicBezTo>
                    <a:pt x="174" y="511"/>
                    <a:pt x="174" y="511"/>
                    <a:pt x="174" y="511"/>
                  </a:cubicBezTo>
                  <a:cubicBezTo>
                    <a:pt x="175" y="511"/>
                    <a:pt x="175" y="511"/>
                    <a:pt x="175" y="511"/>
                  </a:cubicBezTo>
                  <a:cubicBezTo>
                    <a:pt x="177" y="511"/>
                    <a:pt x="177" y="511"/>
                    <a:pt x="177" y="511"/>
                  </a:cubicBezTo>
                  <a:cubicBezTo>
                    <a:pt x="178" y="512"/>
                    <a:pt x="178" y="512"/>
                    <a:pt x="178" y="512"/>
                  </a:cubicBezTo>
                  <a:cubicBezTo>
                    <a:pt x="179" y="511"/>
                    <a:pt x="179" y="511"/>
                    <a:pt x="179" y="511"/>
                  </a:cubicBezTo>
                  <a:cubicBezTo>
                    <a:pt x="179" y="509"/>
                    <a:pt x="179" y="509"/>
                    <a:pt x="179" y="509"/>
                  </a:cubicBezTo>
                  <a:lnTo>
                    <a:pt x="178" y="508"/>
                  </a:lnTo>
                  <a:close/>
                  <a:moveTo>
                    <a:pt x="152" y="505"/>
                  </a:moveTo>
                  <a:cubicBezTo>
                    <a:pt x="154" y="506"/>
                    <a:pt x="154" y="506"/>
                    <a:pt x="154" y="506"/>
                  </a:cubicBezTo>
                  <a:cubicBezTo>
                    <a:pt x="158" y="506"/>
                    <a:pt x="158" y="506"/>
                    <a:pt x="158" y="506"/>
                  </a:cubicBezTo>
                  <a:cubicBezTo>
                    <a:pt x="159" y="506"/>
                    <a:pt x="159" y="506"/>
                    <a:pt x="159" y="506"/>
                  </a:cubicBezTo>
                  <a:cubicBezTo>
                    <a:pt x="161" y="506"/>
                    <a:pt x="161" y="506"/>
                    <a:pt x="161" y="506"/>
                  </a:cubicBezTo>
                  <a:cubicBezTo>
                    <a:pt x="159" y="505"/>
                    <a:pt x="159" y="505"/>
                    <a:pt x="159" y="505"/>
                  </a:cubicBezTo>
                  <a:cubicBezTo>
                    <a:pt x="162" y="506"/>
                    <a:pt x="162" y="506"/>
                    <a:pt x="162" y="506"/>
                  </a:cubicBezTo>
                  <a:cubicBezTo>
                    <a:pt x="162" y="504"/>
                    <a:pt x="162" y="504"/>
                    <a:pt x="162" y="504"/>
                  </a:cubicBezTo>
                  <a:cubicBezTo>
                    <a:pt x="161" y="504"/>
                    <a:pt x="161" y="504"/>
                    <a:pt x="161" y="504"/>
                  </a:cubicBezTo>
                  <a:cubicBezTo>
                    <a:pt x="158" y="496"/>
                    <a:pt x="158" y="496"/>
                    <a:pt x="158" y="496"/>
                  </a:cubicBezTo>
                  <a:cubicBezTo>
                    <a:pt x="151" y="482"/>
                    <a:pt x="151" y="482"/>
                    <a:pt x="151" y="482"/>
                  </a:cubicBezTo>
                  <a:cubicBezTo>
                    <a:pt x="149" y="479"/>
                    <a:pt x="149" y="479"/>
                    <a:pt x="149" y="479"/>
                  </a:cubicBezTo>
                  <a:cubicBezTo>
                    <a:pt x="148" y="476"/>
                    <a:pt x="148" y="476"/>
                    <a:pt x="148" y="476"/>
                  </a:cubicBezTo>
                  <a:cubicBezTo>
                    <a:pt x="145" y="476"/>
                    <a:pt x="145" y="476"/>
                    <a:pt x="145" y="476"/>
                  </a:cubicBezTo>
                  <a:cubicBezTo>
                    <a:pt x="142" y="476"/>
                    <a:pt x="142" y="476"/>
                    <a:pt x="142" y="476"/>
                  </a:cubicBezTo>
                  <a:cubicBezTo>
                    <a:pt x="141" y="475"/>
                    <a:pt x="141" y="475"/>
                    <a:pt x="141" y="475"/>
                  </a:cubicBezTo>
                  <a:cubicBezTo>
                    <a:pt x="139" y="475"/>
                    <a:pt x="139" y="475"/>
                    <a:pt x="139" y="475"/>
                  </a:cubicBezTo>
                  <a:cubicBezTo>
                    <a:pt x="138" y="475"/>
                    <a:pt x="138" y="475"/>
                    <a:pt x="138" y="475"/>
                  </a:cubicBezTo>
                  <a:cubicBezTo>
                    <a:pt x="138" y="478"/>
                    <a:pt x="138" y="478"/>
                    <a:pt x="138" y="478"/>
                  </a:cubicBezTo>
                  <a:cubicBezTo>
                    <a:pt x="138" y="479"/>
                    <a:pt x="138" y="479"/>
                    <a:pt x="138" y="479"/>
                  </a:cubicBezTo>
                  <a:cubicBezTo>
                    <a:pt x="136" y="479"/>
                    <a:pt x="136" y="479"/>
                    <a:pt x="136" y="479"/>
                  </a:cubicBezTo>
                  <a:cubicBezTo>
                    <a:pt x="134" y="478"/>
                    <a:pt x="134" y="478"/>
                    <a:pt x="134" y="478"/>
                  </a:cubicBezTo>
                  <a:cubicBezTo>
                    <a:pt x="131" y="478"/>
                    <a:pt x="131" y="478"/>
                    <a:pt x="131" y="478"/>
                  </a:cubicBezTo>
                  <a:cubicBezTo>
                    <a:pt x="134" y="479"/>
                    <a:pt x="134" y="479"/>
                    <a:pt x="134" y="479"/>
                  </a:cubicBezTo>
                  <a:cubicBezTo>
                    <a:pt x="135" y="481"/>
                    <a:pt x="135" y="481"/>
                    <a:pt x="135" y="481"/>
                  </a:cubicBezTo>
                  <a:cubicBezTo>
                    <a:pt x="135" y="482"/>
                    <a:pt x="135" y="482"/>
                    <a:pt x="135" y="482"/>
                  </a:cubicBezTo>
                  <a:cubicBezTo>
                    <a:pt x="134" y="482"/>
                    <a:pt x="134" y="482"/>
                    <a:pt x="134" y="482"/>
                  </a:cubicBezTo>
                  <a:cubicBezTo>
                    <a:pt x="132" y="481"/>
                    <a:pt x="132" y="481"/>
                    <a:pt x="132" y="481"/>
                  </a:cubicBezTo>
                  <a:cubicBezTo>
                    <a:pt x="132" y="483"/>
                    <a:pt x="132" y="483"/>
                    <a:pt x="132" y="483"/>
                  </a:cubicBezTo>
                  <a:cubicBezTo>
                    <a:pt x="134" y="485"/>
                    <a:pt x="134" y="485"/>
                    <a:pt x="134" y="485"/>
                  </a:cubicBezTo>
                  <a:cubicBezTo>
                    <a:pt x="135" y="486"/>
                    <a:pt x="135" y="486"/>
                    <a:pt x="135" y="486"/>
                  </a:cubicBezTo>
                  <a:cubicBezTo>
                    <a:pt x="136" y="486"/>
                    <a:pt x="136" y="486"/>
                    <a:pt x="136" y="486"/>
                  </a:cubicBezTo>
                  <a:cubicBezTo>
                    <a:pt x="141" y="486"/>
                    <a:pt x="141" y="486"/>
                    <a:pt x="141" y="486"/>
                  </a:cubicBezTo>
                  <a:cubicBezTo>
                    <a:pt x="144" y="485"/>
                    <a:pt x="144" y="485"/>
                    <a:pt x="144" y="485"/>
                  </a:cubicBezTo>
                  <a:cubicBezTo>
                    <a:pt x="145" y="486"/>
                    <a:pt x="145" y="486"/>
                    <a:pt x="145" y="486"/>
                  </a:cubicBezTo>
                  <a:cubicBezTo>
                    <a:pt x="146" y="486"/>
                    <a:pt x="146" y="486"/>
                    <a:pt x="146" y="486"/>
                  </a:cubicBezTo>
                  <a:cubicBezTo>
                    <a:pt x="145" y="489"/>
                    <a:pt x="145" y="489"/>
                    <a:pt x="145" y="489"/>
                  </a:cubicBezTo>
                  <a:cubicBezTo>
                    <a:pt x="142" y="489"/>
                    <a:pt x="142" y="489"/>
                    <a:pt x="142" y="489"/>
                  </a:cubicBezTo>
                  <a:cubicBezTo>
                    <a:pt x="141" y="491"/>
                    <a:pt x="141" y="491"/>
                    <a:pt x="141" y="491"/>
                  </a:cubicBezTo>
                  <a:cubicBezTo>
                    <a:pt x="141" y="492"/>
                    <a:pt x="141" y="492"/>
                    <a:pt x="141" y="492"/>
                  </a:cubicBezTo>
                  <a:cubicBezTo>
                    <a:pt x="141" y="493"/>
                    <a:pt x="141" y="493"/>
                    <a:pt x="141" y="493"/>
                  </a:cubicBezTo>
                  <a:cubicBezTo>
                    <a:pt x="144" y="496"/>
                    <a:pt x="144" y="496"/>
                    <a:pt x="144" y="496"/>
                  </a:cubicBezTo>
                  <a:cubicBezTo>
                    <a:pt x="148" y="498"/>
                    <a:pt x="148" y="498"/>
                    <a:pt x="148" y="498"/>
                  </a:cubicBezTo>
                  <a:cubicBezTo>
                    <a:pt x="152" y="498"/>
                    <a:pt x="152" y="498"/>
                    <a:pt x="152" y="498"/>
                  </a:cubicBezTo>
                  <a:cubicBezTo>
                    <a:pt x="157" y="501"/>
                    <a:pt x="157" y="501"/>
                    <a:pt x="157" y="501"/>
                  </a:cubicBezTo>
                  <a:cubicBezTo>
                    <a:pt x="155" y="501"/>
                    <a:pt x="155" y="501"/>
                    <a:pt x="155" y="501"/>
                  </a:cubicBezTo>
                  <a:cubicBezTo>
                    <a:pt x="155" y="502"/>
                    <a:pt x="155" y="502"/>
                    <a:pt x="155" y="502"/>
                  </a:cubicBezTo>
                  <a:cubicBezTo>
                    <a:pt x="154" y="502"/>
                    <a:pt x="154" y="502"/>
                    <a:pt x="154" y="502"/>
                  </a:cubicBezTo>
                  <a:cubicBezTo>
                    <a:pt x="154" y="501"/>
                    <a:pt x="154" y="501"/>
                    <a:pt x="154" y="501"/>
                  </a:cubicBezTo>
                  <a:cubicBezTo>
                    <a:pt x="152" y="499"/>
                    <a:pt x="152" y="499"/>
                    <a:pt x="152" y="499"/>
                  </a:cubicBezTo>
                  <a:cubicBezTo>
                    <a:pt x="151" y="499"/>
                    <a:pt x="151" y="499"/>
                    <a:pt x="151" y="499"/>
                  </a:cubicBezTo>
                  <a:cubicBezTo>
                    <a:pt x="149" y="499"/>
                    <a:pt x="149" y="499"/>
                    <a:pt x="149" y="499"/>
                  </a:cubicBezTo>
                  <a:cubicBezTo>
                    <a:pt x="146" y="498"/>
                    <a:pt x="146" y="498"/>
                    <a:pt x="146" y="498"/>
                  </a:cubicBezTo>
                  <a:cubicBezTo>
                    <a:pt x="148" y="501"/>
                    <a:pt x="148" y="501"/>
                    <a:pt x="148" y="501"/>
                  </a:cubicBezTo>
                  <a:cubicBezTo>
                    <a:pt x="146" y="499"/>
                    <a:pt x="146" y="499"/>
                    <a:pt x="146" y="499"/>
                  </a:cubicBezTo>
                  <a:cubicBezTo>
                    <a:pt x="145" y="498"/>
                    <a:pt x="145" y="498"/>
                    <a:pt x="145" y="498"/>
                  </a:cubicBezTo>
                  <a:cubicBezTo>
                    <a:pt x="144" y="499"/>
                    <a:pt x="144" y="499"/>
                    <a:pt x="144" y="499"/>
                  </a:cubicBezTo>
                  <a:cubicBezTo>
                    <a:pt x="139" y="498"/>
                    <a:pt x="139" y="498"/>
                    <a:pt x="139" y="498"/>
                  </a:cubicBezTo>
                  <a:cubicBezTo>
                    <a:pt x="145" y="502"/>
                    <a:pt x="145" y="502"/>
                    <a:pt x="145" y="502"/>
                  </a:cubicBezTo>
                  <a:cubicBezTo>
                    <a:pt x="144" y="502"/>
                    <a:pt x="144" y="502"/>
                    <a:pt x="144" y="502"/>
                  </a:cubicBezTo>
                  <a:cubicBezTo>
                    <a:pt x="142" y="501"/>
                    <a:pt x="142" y="501"/>
                    <a:pt x="142" y="501"/>
                  </a:cubicBezTo>
                  <a:cubicBezTo>
                    <a:pt x="139" y="499"/>
                    <a:pt x="139" y="499"/>
                    <a:pt x="139" y="499"/>
                  </a:cubicBezTo>
                  <a:cubicBezTo>
                    <a:pt x="138" y="499"/>
                    <a:pt x="138" y="499"/>
                    <a:pt x="138" y="499"/>
                  </a:cubicBezTo>
                  <a:cubicBezTo>
                    <a:pt x="136" y="499"/>
                    <a:pt x="136" y="499"/>
                    <a:pt x="136" y="499"/>
                  </a:cubicBezTo>
                  <a:cubicBezTo>
                    <a:pt x="136" y="501"/>
                    <a:pt x="136" y="501"/>
                    <a:pt x="136" y="501"/>
                  </a:cubicBezTo>
                  <a:cubicBezTo>
                    <a:pt x="134" y="501"/>
                    <a:pt x="134" y="501"/>
                    <a:pt x="134" y="501"/>
                  </a:cubicBezTo>
                  <a:cubicBezTo>
                    <a:pt x="135" y="504"/>
                    <a:pt x="135" y="504"/>
                    <a:pt x="135" y="504"/>
                  </a:cubicBezTo>
                  <a:cubicBezTo>
                    <a:pt x="136" y="504"/>
                    <a:pt x="136" y="504"/>
                    <a:pt x="136" y="504"/>
                  </a:cubicBezTo>
                  <a:cubicBezTo>
                    <a:pt x="136" y="502"/>
                    <a:pt x="136" y="502"/>
                    <a:pt x="136" y="502"/>
                  </a:cubicBezTo>
                  <a:cubicBezTo>
                    <a:pt x="138" y="505"/>
                    <a:pt x="138" y="505"/>
                    <a:pt x="138" y="505"/>
                  </a:cubicBezTo>
                  <a:cubicBezTo>
                    <a:pt x="141" y="504"/>
                    <a:pt x="141" y="504"/>
                    <a:pt x="141" y="504"/>
                  </a:cubicBezTo>
                  <a:cubicBezTo>
                    <a:pt x="142" y="504"/>
                    <a:pt x="142" y="504"/>
                    <a:pt x="142" y="504"/>
                  </a:cubicBezTo>
                  <a:cubicBezTo>
                    <a:pt x="141" y="505"/>
                    <a:pt x="141" y="505"/>
                    <a:pt x="141" y="505"/>
                  </a:cubicBezTo>
                  <a:cubicBezTo>
                    <a:pt x="144" y="505"/>
                    <a:pt x="144" y="505"/>
                    <a:pt x="144" y="505"/>
                  </a:cubicBezTo>
                  <a:cubicBezTo>
                    <a:pt x="145" y="504"/>
                    <a:pt x="145" y="504"/>
                    <a:pt x="145" y="504"/>
                  </a:cubicBezTo>
                  <a:cubicBezTo>
                    <a:pt x="145" y="505"/>
                    <a:pt x="145" y="505"/>
                    <a:pt x="145" y="505"/>
                  </a:cubicBezTo>
                  <a:cubicBezTo>
                    <a:pt x="146" y="505"/>
                    <a:pt x="146" y="505"/>
                    <a:pt x="146" y="505"/>
                  </a:cubicBezTo>
                  <a:cubicBezTo>
                    <a:pt x="149" y="505"/>
                    <a:pt x="149" y="505"/>
                    <a:pt x="149" y="505"/>
                  </a:cubicBezTo>
                  <a:cubicBezTo>
                    <a:pt x="151" y="504"/>
                    <a:pt x="151" y="504"/>
                    <a:pt x="151" y="504"/>
                  </a:cubicBezTo>
                  <a:lnTo>
                    <a:pt x="152" y="505"/>
                  </a:lnTo>
                  <a:close/>
                  <a:moveTo>
                    <a:pt x="139" y="471"/>
                  </a:moveTo>
                  <a:cubicBezTo>
                    <a:pt x="132" y="469"/>
                    <a:pt x="132" y="469"/>
                    <a:pt x="132" y="469"/>
                  </a:cubicBezTo>
                  <a:cubicBezTo>
                    <a:pt x="125" y="468"/>
                    <a:pt x="125" y="468"/>
                    <a:pt x="125" y="468"/>
                  </a:cubicBezTo>
                  <a:cubicBezTo>
                    <a:pt x="118" y="468"/>
                    <a:pt x="118" y="468"/>
                    <a:pt x="118" y="468"/>
                  </a:cubicBezTo>
                  <a:cubicBezTo>
                    <a:pt x="114" y="469"/>
                    <a:pt x="114" y="469"/>
                    <a:pt x="114" y="469"/>
                  </a:cubicBezTo>
                  <a:cubicBezTo>
                    <a:pt x="111" y="468"/>
                    <a:pt x="111" y="468"/>
                    <a:pt x="111" y="468"/>
                  </a:cubicBezTo>
                  <a:cubicBezTo>
                    <a:pt x="109" y="468"/>
                    <a:pt x="109" y="468"/>
                    <a:pt x="109" y="468"/>
                  </a:cubicBezTo>
                  <a:cubicBezTo>
                    <a:pt x="106" y="465"/>
                    <a:pt x="106" y="465"/>
                    <a:pt x="106" y="465"/>
                  </a:cubicBezTo>
                  <a:cubicBezTo>
                    <a:pt x="102" y="462"/>
                    <a:pt x="102" y="462"/>
                    <a:pt x="102" y="462"/>
                  </a:cubicBezTo>
                  <a:cubicBezTo>
                    <a:pt x="102" y="459"/>
                    <a:pt x="102" y="459"/>
                    <a:pt x="102" y="459"/>
                  </a:cubicBezTo>
                  <a:cubicBezTo>
                    <a:pt x="101" y="458"/>
                    <a:pt x="101" y="458"/>
                    <a:pt x="101" y="458"/>
                  </a:cubicBezTo>
                  <a:cubicBezTo>
                    <a:pt x="101" y="455"/>
                    <a:pt x="101" y="455"/>
                    <a:pt x="101" y="455"/>
                  </a:cubicBezTo>
                  <a:cubicBezTo>
                    <a:pt x="99" y="453"/>
                    <a:pt x="99" y="453"/>
                    <a:pt x="99" y="453"/>
                  </a:cubicBezTo>
                  <a:cubicBezTo>
                    <a:pt x="99" y="453"/>
                    <a:pt x="99" y="453"/>
                    <a:pt x="99" y="453"/>
                  </a:cubicBezTo>
                  <a:cubicBezTo>
                    <a:pt x="98" y="450"/>
                    <a:pt x="98" y="450"/>
                    <a:pt x="98" y="450"/>
                  </a:cubicBezTo>
                  <a:cubicBezTo>
                    <a:pt x="96" y="450"/>
                    <a:pt x="96" y="450"/>
                    <a:pt x="96" y="450"/>
                  </a:cubicBezTo>
                  <a:cubicBezTo>
                    <a:pt x="92" y="450"/>
                    <a:pt x="92" y="450"/>
                    <a:pt x="92" y="450"/>
                  </a:cubicBezTo>
                  <a:cubicBezTo>
                    <a:pt x="91" y="452"/>
                    <a:pt x="91" y="452"/>
                    <a:pt x="91" y="452"/>
                  </a:cubicBezTo>
                  <a:cubicBezTo>
                    <a:pt x="89" y="452"/>
                    <a:pt x="89" y="452"/>
                    <a:pt x="89" y="452"/>
                  </a:cubicBezTo>
                  <a:cubicBezTo>
                    <a:pt x="88" y="450"/>
                    <a:pt x="88" y="450"/>
                    <a:pt x="88" y="450"/>
                  </a:cubicBezTo>
                  <a:cubicBezTo>
                    <a:pt x="86" y="448"/>
                    <a:pt x="86" y="448"/>
                    <a:pt x="86" y="448"/>
                  </a:cubicBezTo>
                  <a:cubicBezTo>
                    <a:pt x="85" y="446"/>
                    <a:pt x="85" y="446"/>
                    <a:pt x="85" y="446"/>
                  </a:cubicBezTo>
                  <a:cubicBezTo>
                    <a:pt x="85" y="446"/>
                    <a:pt x="85" y="446"/>
                    <a:pt x="85" y="446"/>
                  </a:cubicBezTo>
                  <a:cubicBezTo>
                    <a:pt x="83" y="445"/>
                    <a:pt x="83" y="445"/>
                    <a:pt x="83" y="445"/>
                  </a:cubicBezTo>
                  <a:cubicBezTo>
                    <a:pt x="83" y="445"/>
                    <a:pt x="83" y="445"/>
                    <a:pt x="83" y="445"/>
                  </a:cubicBezTo>
                  <a:cubicBezTo>
                    <a:pt x="82" y="443"/>
                    <a:pt x="82" y="443"/>
                    <a:pt x="82" y="443"/>
                  </a:cubicBezTo>
                  <a:cubicBezTo>
                    <a:pt x="81" y="440"/>
                    <a:pt x="81" y="440"/>
                    <a:pt x="81" y="440"/>
                  </a:cubicBezTo>
                  <a:cubicBezTo>
                    <a:pt x="81" y="439"/>
                    <a:pt x="81" y="439"/>
                    <a:pt x="81" y="439"/>
                  </a:cubicBezTo>
                  <a:cubicBezTo>
                    <a:pt x="78" y="436"/>
                    <a:pt x="78" y="436"/>
                    <a:pt x="78" y="436"/>
                  </a:cubicBezTo>
                  <a:cubicBezTo>
                    <a:pt x="78" y="435"/>
                    <a:pt x="78" y="435"/>
                    <a:pt x="78" y="435"/>
                  </a:cubicBezTo>
                  <a:cubicBezTo>
                    <a:pt x="78" y="435"/>
                    <a:pt x="78" y="435"/>
                    <a:pt x="78" y="435"/>
                  </a:cubicBezTo>
                  <a:cubicBezTo>
                    <a:pt x="78" y="433"/>
                    <a:pt x="78" y="433"/>
                    <a:pt x="78" y="433"/>
                  </a:cubicBezTo>
                  <a:cubicBezTo>
                    <a:pt x="78" y="433"/>
                    <a:pt x="78" y="433"/>
                    <a:pt x="78" y="433"/>
                  </a:cubicBezTo>
                  <a:cubicBezTo>
                    <a:pt x="79" y="432"/>
                    <a:pt x="79" y="432"/>
                    <a:pt x="79" y="432"/>
                  </a:cubicBezTo>
                  <a:cubicBezTo>
                    <a:pt x="81" y="430"/>
                    <a:pt x="81" y="430"/>
                    <a:pt x="81" y="430"/>
                  </a:cubicBezTo>
                  <a:cubicBezTo>
                    <a:pt x="81" y="428"/>
                    <a:pt x="81" y="428"/>
                    <a:pt x="81" y="428"/>
                  </a:cubicBezTo>
                  <a:cubicBezTo>
                    <a:pt x="83" y="428"/>
                    <a:pt x="83" y="428"/>
                    <a:pt x="83" y="428"/>
                  </a:cubicBezTo>
                  <a:cubicBezTo>
                    <a:pt x="83" y="425"/>
                    <a:pt x="83" y="425"/>
                    <a:pt x="83" y="425"/>
                  </a:cubicBezTo>
                  <a:cubicBezTo>
                    <a:pt x="82" y="422"/>
                    <a:pt x="82" y="422"/>
                    <a:pt x="82" y="422"/>
                  </a:cubicBezTo>
                  <a:cubicBezTo>
                    <a:pt x="83" y="420"/>
                    <a:pt x="83" y="420"/>
                    <a:pt x="83" y="420"/>
                  </a:cubicBezTo>
                  <a:cubicBezTo>
                    <a:pt x="85" y="419"/>
                    <a:pt x="85" y="419"/>
                    <a:pt x="85" y="419"/>
                  </a:cubicBezTo>
                  <a:cubicBezTo>
                    <a:pt x="83" y="418"/>
                    <a:pt x="83" y="418"/>
                    <a:pt x="83" y="418"/>
                  </a:cubicBezTo>
                  <a:cubicBezTo>
                    <a:pt x="82" y="416"/>
                    <a:pt x="82" y="416"/>
                    <a:pt x="82" y="416"/>
                  </a:cubicBezTo>
                  <a:cubicBezTo>
                    <a:pt x="79" y="415"/>
                    <a:pt x="79" y="415"/>
                    <a:pt x="79" y="415"/>
                  </a:cubicBezTo>
                  <a:cubicBezTo>
                    <a:pt x="79" y="412"/>
                    <a:pt x="79" y="412"/>
                    <a:pt x="79" y="412"/>
                  </a:cubicBezTo>
                  <a:cubicBezTo>
                    <a:pt x="81" y="407"/>
                    <a:pt x="81" y="407"/>
                    <a:pt x="81" y="407"/>
                  </a:cubicBezTo>
                  <a:cubicBezTo>
                    <a:pt x="81" y="406"/>
                    <a:pt x="81" y="406"/>
                    <a:pt x="81" y="406"/>
                  </a:cubicBezTo>
                  <a:cubicBezTo>
                    <a:pt x="82" y="405"/>
                    <a:pt x="82" y="405"/>
                    <a:pt x="82" y="405"/>
                  </a:cubicBezTo>
                  <a:cubicBezTo>
                    <a:pt x="82" y="403"/>
                    <a:pt x="82" y="403"/>
                    <a:pt x="82" y="403"/>
                  </a:cubicBezTo>
                  <a:cubicBezTo>
                    <a:pt x="81" y="402"/>
                    <a:pt x="81" y="402"/>
                    <a:pt x="81" y="402"/>
                  </a:cubicBezTo>
                  <a:cubicBezTo>
                    <a:pt x="81" y="400"/>
                    <a:pt x="81" y="400"/>
                    <a:pt x="81" y="400"/>
                  </a:cubicBezTo>
                  <a:cubicBezTo>
                    <a:pt x="82" y="399"/>
                    <a:pt x="82" y="399"/>
                    <a:pt x="82" y="399"/>
                  </a:cubicBezTo>
                  <a:cubicBezTo>
                    <a:pt x="82" y="396"/>
                    <a:pt x="82" y="396"/>
                    <a:pt x="82" y="396"/>
                  </a:cubicBezTo>
                  <a:cubicBezTo>
                    <a:pt x="81" y="395"/>
                    <a:pt x="81" y="395"/>
                    <a:pt x="81" y="395"/>
                  </a:cubicBezTo>
                  <a:cubicBezTo>
                    <a:pt x="76" y="390"/>
                    <a:pt x="76" y="390"/>
                    <a:pt x="76" y="390"/>
                  </a:cubicBezTo>
                  <a:cubicBezTo>
                    <a:pt x="78" y="389"/>
                    <a:pt x="78" y="389"/>
                    <a:pt x="78" y="389"/>
                  </a:cubicBezTo>
                  <a:cubicBezTo>
                    <a:pt x="78" y="387"/>
                    <a:pt x="78" y="387"/>
                    <a:pt x="78" y="387"/>
                  </a:cubicBezTo>
                  <a:cubicBezTo>
                    <a:pt x="75" y="385"/>
                    <a:pt x="75" y="385"/>
                    <a:pt x="75" y="385"/>
                  </a:cubicBezTo>
                  <a:cubicBezTo>
                    <a:pt x="75" y="383"/>
                    <a:pt x="75" y="383"/>
                    <a:pt x="75" y="383"/>
                  </a:cubicBezTo>
                  <a:cubicBezTo>
                    <a:pt x="76" y="382"/>
                    <a:pt x="76" y="382"/>
                    <a:pt x="76" y="382"/>
                  </a:cubicBezTo>
                  <a:cubicBezTo>
                    <a:pt x="78" y="380"/>
                    <a:pt x="78" y="380"/>
                    <a:pt x="78" y="380"/>
                  </a:cubicBezTo>
                  <a:cubicBezTo>
                    <a:pt x="78" y="379"/>
                    <a:pt x="78" y="379"/>
                    <a:pt x="78" y="379"/>
                  </a:cubicBezTo>
                  <a:cubicBezTo>
                    <a:pt x="78" y="377"/>
                    <a:pt x="78" y="377"/>
                    <a:pt x="78" y="377"/>
                  </a:cubicBezTo>
                  <a:cubicBezTo>
                    <a:pt x="73" y="375"/>
                    <a:pt x="73" y="375"/>
                    <a:pt x="73" y="375"/>
                  </a:cubicBezTo>
                  <a:cubicBezTo>
                    <a:pt x="71" y="375"/>
                    <a:pt x="71" y="375"/>
                    <a:pt x="71" y="375"/>
                  </a:cubicBezTo>
                  <a:cubicBezTo>
                    <a:pt x="68" y="373"/>
                    <a:pt x="68" y="373"/>
                    <a:pt x="68" y="373"/>
                  </a:cubicBezTo>
                  <a:cubicBezTo>
                    <a:pt x="69" y="373"/>
                    <a:pt x="69" y="373"/>
                    <a:pt x="69" y="373"/>
                  </a:cubicBezTo>
                  <a:cubicBezTo>
                    <a:pt x="71" y="373"/>
                    <a:pt x="71" y="373"/>
                    <a:pt x="71" y="373"/>
                  </a:cubicBezTo>
                  <a:cubicBezTo>
                    <a:pt x="76" y="372"/>
                    <a:pt x="76" y="372"/>
                    <a:pt x="76" y="372"/>
                  </a:cubicBezTo>
                  <a:cubicBezTo>
                    <a:pt x="76" y="369"/>
                    <a:pt x="76" y="369"/>
                    <a:pt x="76" y="369"/>
                  </a:cubicBezTo>
                  <a:cubicBezTo>
                    <a:pt x="75" y="367"/>
                    <a:pt x="75" y="367"/>
                    <a:pt x="75" y="367"/>
                  </a:cubicBezTo>
                  <a:cubicBezTo>
                    <a:pt x="72" y="367"/>
                    <a:pt x="72" y="367"/>
                    <a:pt x="72" y="367"/>
                  </a:cubicBezTo>
                  <a:cubicBezTo>
                    <a:pt x="69" y="367"/>
                    <a:pt x="69" y="367"/>
                    <a:pt x="69" y="367"/>
                  </a:cubicBezTo>
                  <a:cubicBezTo>
                    <a:pt x="68" y="366"/>
                    <a:pt x="68" y="366"/>
                    <a:pt x="68" y="366"/>
                  </a:cubicBezTo>
                  <a:cubicBezTo>
                    <a:pt x="66" y="364"/>
                    <a:pt x="66" y="364"/>
                    <a:pt x="66" y="364"/>
                  </a:cubicBezTo>
                  <a:cubicBezTo>
                    <a:pt x="66" y="363"/>
                    <a:pt x="66" y="363"/>
                    <a:pt x="66" y="363"/>
                  </a:cubicBezTo>
                  <a:cubicBezTo>
                    <a:pt x="68" y="362"/>
                    <a:pt x="68" y="362"/>
                    <a:pt x="68" y="362"/>
                  </a:cubicBezTo>
                  <a:cubicBezTo>
                    <a:pt x="65" y="360"/>
                    <a:pt x="65" y="360"/>
                    <a:pt x="65" y="360"/>
                  </a:cubicBezTo>
                  <a:cubicBezTo>
                    <a:pt x="65" y="359"/>
                    <a:pt x="65" y="359"/>
                    <a:pt x="65" y="359"/>
                  </a:cubicBezTo>
                  <a:cubicBezTo>
                    <a:pt x="65" y="357"/>
                    <a:pt x="65" y="357"/>
                    <a:pt x="65" y="357"/>
                  </a:cubicBezTo>
                  <a:cubicBezTo>
                    <a:pt x="63" y="356"/>
                    <a:pt x="63" y="356"/>
                    <a:pt x="63" y="356"/>
                  </a:cubicBezTo>
                  <a:cubicBezTo>
                    <a:pt x="62" y="354"/>
                    <a:pt x="62" y="354"/>
                    <a:pt x="62" y="354"/>
                  </a:cubicBezTo>
                  <a:cubicBezTo>
                    <a:pt x="62" y="353"/>
                    <a:pt x="62" y="353"/>
                    <a:pt x="62" y="353"/>
                  </a:cubicBezTo>
                  <a:cubicBezTo>
                    <a:pt x="62" y="352"/>
                    <a:pt x="62" y="352"/>
                    <a:pt x="62" y="352"/>
                  </a:cubicBezTo>
                  <a:cubicBezTo>
                    <a:pt x="60" y="350"/>
                    <a:pt x="60" y="350"/>
                    <a:pt x="60" y="350"/>
                  </a:cubicBezTo>
                  <a:cubicBezTo>
                    <a:pt x="58" y="349"/>
                    <a:pt x="58" y="349"/>
                    <a:pt x="58" y="349"/>
                  </a:cubicBezTo>
                  <a:cubicBezTo>
                    <a:pt x="56" y="346"/>
                    <a:pt x="56" y="346"/>
                    <a:pt x="56" y="346"/>
                  </a:cubicBezTo>
                  <a:cubicBezTo>
                    <a:pt x="55" y="342"/>
                    <a:pt x="55" y="342"/>
                    <a:pt x="55" y="342"/>
                  </a:cubicBezTo>
                  <a:cubicBezTo>
                    <a:pt x="53" y="339"/>
                    <a:pt x="53" y="339"/>
                    <a:pt x="53" y="339"/>
                  </a:cubicBezTo>
                  <a:cubicBezTo>
                    <a:pt x="55" y="337"/>
                    <a:pt x="55" y="337"/>
                    <a:pt x="55" y="337"/>
                  </a:cubicBezTo>
                  <a:cubicBezTo>
                    <a:pt x="56" y="337"/>
                    <a:pt x="56" y="337"/>
                    <a:pt x="56" y="337"/>
                  </a:cubicBezTo>
                  <a:cubicBezTo>
                    <a:pt x="56" y="336"/>
                    <a:pt x="56" y="336"/>
                    <a:pt x="56" y="336"/>
                  </a:cubicBezTo>
                  <a:cubicBezTo>
                    <a:pt x="56" y="334"/>
                    <a:pt x="56" y="334"/>
                    <a:pt x="56" y="334"/>
                  </a:cubicBezTo>
                  <a:cubicBezTo>
                    <a:pt x="53" y="332"/>
                    <a:pt x="53" y="332"/>
                    <a:pt x="53" y="332"/>
                  </a:cubicBezTo>
                  <a:cubicBezTo>
                    <a:pt x="52" y="329"/>
                    <a:pt x="52" y="329"/>
                    <a:pt x="52" y="329"/>
                  </a:cubicBezTo>
                  <a:cubicBezTo>
                    <a:pt x="52" y="326"/>
                    <a:pt x="52" y="326"/>
                    <a:pt x="52" y="326"/>
                  </a:cubicBezTo>
                  <a:cubicBezTo>
                    <a:pt x="50" y="323"/>
                    <a:pt x="50" y="323"/>
                    <a:pt x="50" y="323"/>
                  </a:cubicBezTo>
                  <a:cubicBezTo>
                    <a:pt x="48" y="317"/>
                    <a:pt x="48" y="317"/>
                    <a:pt x="48" y="317"/>
                  </a:cubicBezTo>
                  <a:cubicBezTo>
                    <a:pt x="49" y="313"/>
                    <a:pt x="49" y="313"/>
                    <a:pt x="49" y="313"/>
                  </a:cubicBezTo>
                  <a:cubicBezTo>
                    <a:pt x="49" y="311"/>
                    <a:pt x="49" y="311"/>
                    <a:pt x="49" y="311"/>
                  </a:cubicBezTo>
                  <a:cubicBezTo>
                    <a:pt x="48" y="311"/>
                    <a:pt x="48" y="311"/>
                    <a:pt x="48" y="311"/>
                  </a:cubicBezTo>
                  <a:cubicBezTo>
                    <a:pt x="46" y="309"/>
                    <a:pt x="46" y="309"/>
                    <a:pt x="46" y="309"/>
                  </a:cubicBezTo>
                  <a:cubicBezTo>
                    <a:pt x="48" y="309"/>
                    <a:pt x="48" y="309"/>
                    <a:pt x="48" y="309"/>
                  </a:cubicBezTo>
                  <a:cubicBezTo>
                    <a:pt x="48" y="307"/>
                    <a:pt x="48" y="307"/>
                    <a:pt x="48" y="307"/>
                  </a:cubicBezTo>
                  <a:cubicBezTo>
                    <a:pt x="46" y="306"/>
                    <a:pt x="46" y="306"/>
                    <a:pt x="46" y="306"/>
                  </a:cubicBezTo>
                  <a:cubicBezTo>
                    <a:pt x="46" y="303"/>
                    <a:pt x="46" y="303"/>
                    <a:pt x="46" y="303"/>
                  </a:cubicBezTo>
                  <a:cubicBezTo>
                    <a:pt x="48" y="303"/>
                    <a:pt x="48" y="303"/>
                    <a:pt x="48" y="303"/>
                  </a:cubicBezTo>
                  <a:cubicBezTo>
                    <a:pt x="46" y="299"/>
                    <a:pt x="46" y="299"/>
                    <a:pt x="46" y="299"/>
                  </a:cubicBezTo>
                  <a:cubicBezTo>
                    <a:pt x="46" y="296"/>
                    <a:pt x="46" y="296"/>
                    <a:pt x="46" y="296"/>
                  </a:cubicBezTo>
                  <a:cubicBezTo>
                    <a:pt x="46" y="293"/>
                    <a:pt x="46" y="293"/>
                    <a:pt x="46" y="293"/>
                  </a:cubicBezTo>
                  <a:cubicBezTo>
                    <a:pt x="48" y="293"/>
                    <a:pt x="48" y="293"/>
                    <a:pt x="48" y="293"/>
                  </a:cubicBezTo>
                  <a:cubicBezTo>
                    <a:pt x="50" y="290"/>
                    <a:pt x="50" y="290"/>
                    <a:pt x="50" y="290"/>
                  </a:cubicBezTo>
                  <a:cubicBezTo>
                    <a:pt x="50" y="288"/>
                    <a:pt x="50" y="288"/>
                    <a:pt x="50" y="288"/>
                  </a:cubicBezTo>
                  <a:cubicBezTo>
                    <a:pt x="49" y="287"/>
                    <a:pt x="49" y="287"/>
                    <a:pt x="49" y="287"/>
                  </a:cubicBezTo>
                  <a:cubicBezTo>
                    <a:pt x="48" y="284"/>
                    <a:pt x="48" y="284"/>
                    <a:pt x="48" y="284"/>
                  </a:cubicBezTo>
                  <a:cubicBezTo>
                    <a:pt x="45" y="280"/>
                    <a:pt x="45" y="280"/>
                    <a:pt x="45" y="280"/>
                  </a:cubicBezTo>
                  <a:cubicBezTo>
                    <a:pt x="43" y="277"/>
                    <a:pt x="43" y="277"/>
                    <a:pt x="43" y="277"/>
                  </a:cubicBezTo>
                  <a:cubicBezTo>
                    <a:pt x="43" y="276"/>
                    <a:pt x="43" y="276"/>
                    <a:pt x="43" y="276"/>
                  </a:cubicBezTo>
                  <a:cubicBezTo>
                    <a:pt x="42" y="271"/>
                    <a:pt x="42" y="271"/>
                    <a:pt x="42" y="271"/>
                  </a:cubicBezTo>
                  <a:cubicBezTo>
                    <a:pt x="40" y="267"/>
                    <a:pt x="40" y="267"/>
                    <a:pt x="40" y="267"/>
                  </a:cubicBezTo>
                  <a:cubicBezTo>
                    <a:pt x="39" y="263"/>
                    <a:pt x="39" y="263"/>
                    <a:pt x="39" y="263"/>
                  </a:cubicBezTo>
                  <a:cubicBezTo>
                    <a:pt x="40" y="260"/>
                    <a:pt x="40" y="260"/>
                    <a:pt x="40" y="260"/>
                  </a:cubicBezTo>
                  <a:cubicBezTo>
                    <a:pt x="42" y="260"/>
                    <a:pt x="42" y="260"/>
                    <a:pt x="42" y="260"/>
                  </a:cubicBezTo>
                  <a:cubicBezTo>
                    <a:pt x="43" y="258"/>
                    <a:pt x="43" y="258"/>
                    <a:pt x="43" y="258"/>
                  </a:cubicBezTo>
                  <a:cubicBezTo>
                    <a:pt x="43" y="256"/>
                    <a:pt x="43" y="256"/>
                    <a:pt x="43" y="256"/>
                  </a:cubicBezTo>
                  <a:cubicBezTo>
                    <a:pt x="45" y="254"/>
                    <a:pt x="45" y="254"/>
                    <a:pt x="45" y="254"/>
                  </a:cubicBezTo>
                  <a:cubicBezTo>
                    <a:pt x="43" y="248"/>
                    <a:pt x="43" y="248"/>
                    <a:pt x="43" y="248"/>
                  </a:cubicBezTo>
                  <a:cubicBezTo>
                    <a:pt x="42" y="245"/>
                    <a:pt x="42" y="245"/>
                    <a:pt x="42" y="245"/>
                  </a:cubicBezTo>
                  <a:cubicBezTo>
                    <a:pt x="40" y="244"/>
                    <a:pt x="40" y="244"/>
                    <a:pt x="40" y="244"/>
                  </a:cubicBezTo>
                  <a:cubicBezTo>
                    <a:pt x="42" y="243"/>
                    <a:pt x="42" y="243"/>
                    <a:pt x="42" y="243"/>
                  </a:cubicBezTo>
                  <a:cubicBezTo>
                    <a:pt x="42" y="241"/>
                    <a:pt x="42" y="241"/>
                    <a:pt x="42" y="241"/>
                  </a:cubicBezTo>
                  <a:cubicBezTo>
                    <a:pt x="42" y="237"/>
                    <a:pt x="42" y="237"/>
                    <a:pt x="42" y="237"/>
                  </a:cubicBezTo>
                  <a:cubicBezTo>
                    <a:pt x="42" y="233"/>
                    <a:pt x="42" y="233"/>
                    <a:pt x="42" y="233"/>
                  </a:cubicBezTo>
                  <a:cubicBezTo>
                    <a:pt x="43" y="231"/>
                    <a:pt x="43" y="231"/>
                    <a:pt x="43" y="231"/>
                  </a:cubicBezTo>
                  <a:cubicBezTo>
                    <a:pt x="45" y="230"/>
                    <a:pt x="45" y="230"/>
                    <a:pt x="45" y="230"/>
                  </a:cubicBezTo>
                  <a:cubicBezTo>
                    <a:pt x="45" y="228"/>
                    <a:pt x="45" y="228"/>
                    <a:pt x="45" y="228"/>
                  </a:cubicBezTo>
                  <a:cubicBezTo>
                    <a:pt x="43" y="225"/>
                    <a:pt x="43" y="225"/>
                    <a:pt x="43" y="225"/>
                  </a:cubicBezTo>
                  <a:cubicBezTo>
                    <a:pt x="43" y="220"/>
                    <a:pt x="43" y="220"/>
                    <a:pt x="43" y="220"/>
                  </a:cubicBezTo>
                  <a:cubicBezTo>
                    <a:pt x="42" y="217"/>
                    <a:pt x="42" y="217"/>
                    <a:pt x="42" y="217"/>
                  </a:cubicBezTo>
                  <a:cubicBezTo>
                    <a:pt x="40" y="215"/>
                    <a:pt x="40" y="215"/>
                    <a:pt x="40" y="215"/>
                  </a:cubicBezTo>
                  <a:cubicBezTo>
                    <a:pt x="40" y="217"/>
                    <a:pt x="40" y="217"/>
                    <a:pt x="40" y="217"/>
                  </a:cubicBezTo>
                  <a:cubicBezTo>
                    <a:pt x="39" y="215"/>
                    <a:pt x="39" y="215"/>
                    <a:pt x="39" y="215"/>
                  </a:cubicBezTo>
                  <a:cubicBezTo>
                    <a:pt x="38" y="214"/>
                    <a:pt x="38" y="214"/>
                    <a:pt x="38" y="214"/>
                  </a:cubicBezTo>
                  <a:cubicBezTo>
                    <a:pt x="39" y="211"/>
                    <a:pt x="39" y="211"/>
                    <a:pt x="39" y="211"/>
                  </a:cubicBezTo>
                  <a:cubicBezTo>
                    <a:pt x="38" y="210"/>
                    <a:pt x="38" y="210"/>
                    <a:pt x="38" y="210"/>
                  </a:cubicBezTo>
                  <a:cubicBezTo>
                    <a:pt x="36" y="210"/>
                    <a:pt x="36" y="210"/>
                    <a:pt x="36" y="210"/>
                  </a:cubicBezTo>
                  <a:cubicBezTo>
                    <a:pt x="36" y="208"/>
                    <a:pt x="36" y="208"/>
                    <a:pt x="36" y="208"/>
                  </a:cubicBezTo>
                  <a:cubicBezTo>
                    <a:pt x="36" y="207"/>
                    <a:pt x="36" y="207"/>
                    <a:pt x="36" y="207"/>
                  </a:cubicBezTo>
                  <a:cubicBezTo>
                    <a:pt x="33" y="202"/>
                    <a:pt x="33" y="202"/>
                    <a:pt x="33" y="202"/>
                  </a:cubicBezTo>
                  <a:cubicBezTo>
                    <a:pt x="32" y="200"/>
                    <a:pt x="32" y="200"/>
                    <a:pt x="32" y="200"/>
                  </a:cubicBezTo>
                  <a:cubicBezTo>
                    <a:pt x="32" y="198"/>
                    <a:pt x="32" y="198"/>
                    <a:pt x="32" y="198"/>
                  </a:cubicBezTo>
                  <a:cubicBezTo>
                    <a:pt x="30" y="197"/>
                    <a:pt x="30" y="197"/>
                    <a:pt x="30" y="197"/>
                  </a:cubicBezTo>
                  <a:cubicBezTo>
                    <a:pt x="27" y="194"/>
                    <a:pt x="27" y="194"/>
                    <a:pt x="27" y="194"/>
                  </a:cubicBezTo>
                  <a:cubicBezTo>
                    <a:pt x="26" y="190"/>
                    <a:pt x="26" y="190"/>
                    <a:pt x="26" y="190"/>
                  </a:cubicBezTo>
                  <a:cubicBezTo>
                    <a:pt x="27" y="187"/>
                    <a:pt x="27" y="187"/>
                    <a:pt x="27" y="187"/>
                  </a:cubicBezTo>
                  <a:cubicBezTo>
                    <a:pt x="27" y="185"/>
                    <a:pt x="27" y="185"/>
                    <a:pt x="27" y="185"/>
                  </a:cubicBezTo>
                  <a:cubicBezTo>
                    <a:pt x="27" y="184"/>
                    <a:pt x="27" y="184"/>
                    <a:pt x="27" y="184"/>
                  </a:cubicBezTo>
                  <a:cubicBezTo>
                    <a:pt x="29" y="180"/>
                    <a:pt x="29" y="180"/>
                    <a:pt x="29" y="180"/>
                  </a:cubicBezTo>
                  <a:cubicBezTo>
                    <a:pt x="29" y="178"/>
                    <a:pt x="29" y="178"/>
                    <a:pt x="29" y="178"/>
                  </a:cubicBezTo>
                  <a:cubicBezTo>
                    <a:pt x="29" y="177"/>
                    <a:pt x="29" y="177"/>
                    <a:pt x="29" y="177"/>
                  </a:cubicBezTo>
                  <a:cubicBezTo>
                    <a:pt x="30" y="177"/>
                    <a:pt x="30" y="177"/>
                    <a:pt x="30" y="177"/>
                  </a:cubicBezTo>
                  <a:cubicBezTo>
                    <a:pt x="30" y="175"/>
                    <a:pt x="30" y="175"/>
                    <a:pt x="30" y="175"/>
                  </a:cubicBezTo>
                  <a:cubicBezTo>
                    <a:pt x="30" y="171"/>
                    <a:pt x="30" y="171"/>
                    <a:pt x="30" y="171"/>
                  </a:cubicBezTo>
                  <a:cubicBezTo>
                    <a:pt x="27" y="167"/>
                    <a:pt x="27" y="167"/>
                    <a:pt x="27" y="167"/>
                  </a:cubicBezTo>
                  <a:cubicBezTo>
                    <a:pt x="27" y="164"/>
                    <a:pt x="27" y="164"/>
                    <a:pt x="27" y="164"/>
                  </a:cubicBezTo>
                  <a:cubicBezTo>
                    <a:pt x="27" y="161"/>
                    <a:pt x="27" y="161"/>
                    <a:pt x="27" y="161"/>
                  </a:cubicBezTo>
                  <a:cubicBezTo>
                    <a:pt x="29" y="159"/>
                    <a:pt x="29" y="159"/>
                    <a:pt x="29" y="159"/>
                  </a:cubicBezTo>
                  <a:cubicBezTo>
                    <a:pt x="29" y="154"/>
                    <a:pt x="29" y="154"/>
                    <a:pt x="29" y="154"/>
                  </a:cubicBezTo>
                  <a:cubicBezTo>
                    <a:pt x="30" y="148"/>
                    <a:pt x="30" y="148"/>
                    <a:pt x="30" y="148"/>
                  </a:cubicBezTo>
                  <a:cubicBezTo>
                    <a:pt x="33" y="144"/>
                    <a:pt x="33" y="144"/>
                    <a:pt x="33" y="144"/>
                  </a:cubicBezTo>
                  <a:cubicBezTo>
                    <a:pt x="35" y="137"/>
                    <a:pt x="35" y="137"/>
                    <a:pt x="35" y="137"/>
                  </a:cubicBezTo>
                  <a:cubicBezTo>
                    <a:pt x="36" y="132"/>
                    <a:pt x="36" y="132"/>
                    <a:pt x="36" y="132"/>
                  </a:cubicBezTo>
                  <a:cubicBezTo>
                    <a:pt x="38" y="132"/>
                    <a:pt x="38" y="132"/>
                    <a:pt x="38" y="132"/>
                  </a:cubicBezTo>
                  <a:cubicBezTo>
                    <a:pt x="39" y="132"/>
                    <a:pt x="39" y="132"/>
                    <a:pt x="39" y="132"/>
                  </a:cubicBezTo>
                  <a:cubicBezTo>
                    <a:pt x="40" y="131"/>
                    <a:pt x="40" y="131"/>
                    <a:pt x="40" y="131"/>
                  </a:cubicBezTo>
                  <a:cubicBezTo>
                    <a:pt x="40" y="128"/>
                    <a:pt x="40" y="128"/>
                    <a:pt x="40" y="128"/>
                  </a:cubicBezTo>
                  <a:cubicBezTo>
                    <a:pt x="38" y="124"/>
                    <a:pt x="38" y="124"/>
                    <a:pt x="38" y="124"/>
                  </a:cubicBezTo>
                  <a:cubicBezTo>
                    <a:pt x="36" y="122"/>
                    <a:pt x="36" y="122"/>
                    <a:pt x="36" y="122"/>
                  </a:cubicBezTo>
                  <a:cubicBezTo>
                    <a:pt x="38" y="121"/>
                    <a:pt x="38" y="121"/>
                    <a:pt x="38" y="121"/>
                  </a:cubicBezTo>
                  <a:cubicBezTo>
                    <a:pt x="38" y="119"/>
                    <a:pt x="38" y="119"/>
                    <a:pt x="38" y="119"/>
                  </a:cubicBezTo>
                  <a:cubicBezTo>
                    <a:pt x="38" y="116"/>
                    <a:pt x="38" y="116"/>
                    <a:pt x="38" y="116"/>
                  </a:cubicBezTo>
                  <a:cubicBezTo>
                    <a:pt x="35" y="111"/>
                    <a:pt x="35" y="111"/>
                    <a:pt x="35" y="111"/>
                  </a:cubicBezTo>
                  <a:cubicBezTo>
                    <a:pt x="33" y="106"/>
                    <a:pt x="33" y="106"/>
                    <a:pt x="33" y="106"/>
                  </a:cubicBezTo>
                  <a:cubicBezTo>
                    <a:pt x="35" y="105"/>
                    <a:pt x="35" y="105"/>
                    <a:pt x="35" y="105"/>
                  </a:cubicBezTo>
                  <a:cubicBezTo>
                    <a:pt x="36" y="105"/>
                    <a:pt x="36" y="105"/>
                    <a:pt x="36" y="105"/>
                  </a:cubicBezTo>
                  <a:cubicBezTo>
                    <a:pt x="35" y="102"/>
                    <a:pt x="35" y="102"/>
                    <a:pt x="35" y="102"/>
                  </a:cubicBezTo>
                  <a:cubicBezTo>
                    <a:pt x="33" y="99"/>
                    <a:pt x="33" y="99"/>
                    <a:pt x="33" y="99"/>
                  </a:cubicBezTo>
                  <a:cubicBezTo>
                    <a:pt x="35" y="96"/>
                    <a:pt x="35" y="96"/>
                    <a:pt x="35" y="96"/>
                  </a:cubicBezTo>
                  <a:cubicBezTo>
                    <a:pt x="39" y="94"/>
                    <a:pt x="39" y="94"/>
                    <a:pt x="39" y="94"/>
                  </a:cubicBezTo>
                  <a:cubicBezTo>
                    <a:pt x="43" y="92"/>
                    <a:pt x="43" y="92"/>
                    <a:pt x="43" y="92"/>
                  </a:cubicBezTo>
                  <a:cubicBezTo>
                    <a:pt x="45" y="91"/>
                    <a:pt x="45" y="91"/>
                    <a:pt x="45" y="91"/>
                  </a:cubicBezTo>
                  <a:cubicBezTo>
                    <a:pt x="46" y="89"/>
                    <a:pt x="46" y="89"/>
                    <a:pt x="46" y="89"/>
                  </a:cubicBezTo>
                  <a:cubicBezTo>
                    <a:pt x="48" y="85"/>
                    <a:pt x="48" y="85"/>
                    <a:pt x="48" y="85"/>
                  </a:cubicBezTo>
                  <a:cubicBezTo>
                    <a:pt x="48" y="79"/>
                    <a:pt x="48" y="79"/>
                    <a:pt x="48" y="79"/>
                  </a:cubicBezTo>
                  <a:cubicBezTo>
                    <a:pt x="46" y="75"/>
                    <a:pt x="46" y="75"/>
                    <a:pt x="46" y="75"/>
                  </a:cubicBezTo>
                  <a:cubicBezTo>
                    <a:pt x="46" y="73"/>
                    <a:pt x="46" y="73"/>
                    <a:pt x="46" y="73"/>
                  </a:cubicBezTo>
                  <a:cubicBezTo>
                    <a:pt x="45" y="73"/>
                    <a:pt x="45" y="73"/>
                    <a:pt x="45" y="73"/>
                  </a:cubicBezTo>
                  <a:cubicBezTo>
                    <a:pt x="42" y="75"/>
                    <a:pt x="42" y="75"/>
                    <a:pt x="42" y="75"/>
                  </a:cubicBezTo>
                  <a:cubicBezTo>
                    <a:pt x="38" y="73"/>
                    <a:pt x="38" y="73"/>
                    <a:pt x="38" y="73"/>
                  </a:cubicBezTo>
                  <a:cubicBezTo>
                    <a:pt x="36" y="66"/>
                    <a:pt x="36" y="66"/>
                    <a:pt x="36" y="66"/>
                  </a:cubicBezTo>
                  <a:cubicBezTo>
                    <a:pt x="35" y="63"/>
                    <a:pt x="35" y="63"/>
                    <a:pt x="35" y="63"/>
                  </a:cubicBezTo>
                  <a:cubicBezTo>
                    <a:pt x="25" y="58"/>
                    <a:pt x="17" y="54"/>
                    <a:pt x="17" y="53"/>
                  </a:cubicBezTo>
                  <a:cubicBezTo>
                    <a:pt x="16" y="51"/>
                    <a:pt x="9" y="7"/>
                    <a:pt x="9" y="7"/>
                  </a:cubicBezTo>
                  <a:cubicBezTo>
                    <a:pt x="11" y="5"/>
                    <a:pt x="11" y="5"/>
                    <a:pt x="11" y="5"/>
                  </a:cubicBezTo>
                  <a:cubicBezTo>
                    <a:pt x="10" y="3"/>
                    <a:pt x="10" y="3"/>
                    <a:pt x="10" y="3"/>
                  </a:cubicBezTo>
                  <a:cubicBezTo>
                    <a:pt x="9" y="0"/>
                    <a:pt x="9" y="0"/>
                    <a:pt x="9" y="0"/>
                  </a:cubicBezTo>
                  <a:cubicBezTo>
                    <a:pt x="9" y="2"/>
                    <a:pt x="9" y="2"/>
                    <a:pt x="9" y="2"/>
                  </a:cubicBezTo>
                  <a:cubicBezTo>
                    <a:pt x="7" y="3"/>
                    <a:pt x="7" y="3"/>
                    <a:pt x="7" y="3"/>
                  </a:cubicBezTo>
                  <a:cubicBezTo>
                    <a:pt x="6" y="3"/>
                    <a:pt x="6" y="3"/>
                    <a:pt x="6" y="3"/>
                  </a:cubicBezTo>
                  <a:cubicBezTo>
                    <a:pt x="6" y="5"/>
                    <a:pt x="6" y="5"/>
                    <a:pt x="6" y="5"/>
                  </a:cubicBezTo>
                  <a:cubicBezTo>
                    <a:pt x="6" y="6"/>
                    <a:pt x="6" y="6"/>
                    <a:pt x="6" y="6"/>
                  </a:cubicBezTo>
                  <a:cubicBezTo>
                    <a:pt x="6" y="9"/>
                    <a:pt x="6" y="9"/>
                    <a:pt x="6" y="9"/>
                  </a:cubicBezTo>
                  <a:cubicBezTo>
                    <a:pt x="6" y="10"/>
                    <a:pt x="6" y="10"/>
                    <a:pt x="6" y="10"/>
                  </a:cubicBezTo>
                  <a:cubicBezTo>
                    <a:pt x="5" y="12"/>
                    <a:pt x="5" y="12"/>
                    <a:pt x="5" y="12"/>
                  </a:cubicBezTo>
                  <a:cubicBezTo>
                    <a:pt x="0" y="12"/>
                    <a:pt x="0" y="12"/>
                    <a:pt x="0" y="12"/>
                  </a:cubicBezTo>
                  <a:cubicBezTo>
                    <a:pt x="2" y="13"/>
                    <a:pt x="2" y="13"/>
                    <a:pt x="2" y="13"/>
                  </a:cubicBezTo>
                  <a:cubicBezTo>
                    <a:pt x="2" y="13"/>
                    <a:pt x="2" y="13"/>
                    <a:pt x="2" y="13"/>
                  </a:cubicBezTo>
                  <a:cubicBezTo>
                    <a:pt x="2" y="15"/>
                    <a:pt x="2" y="15"/>
                    <a:pt x="2" y="15"/>
                  </a:cubicBezTo>
                  <a:cubicBezTo>
                    <a:pt x="2" y="19"/>
                    <a:pt x="2" y="19"/>
                    <a:pt x="2" y="19"/>
                  </a:cubicBezTo>
                  <a:cubicBezTo>
                    <a:pt x="5" y="28"/>
                    <a:pt x="5" y="28"/>
                    <a:pt x="5" y="28"/>
                  </a:cubicBezTo>
                  <a:cubicBezTo>
                    <a:pt x="6" y="33"/>
                    <a:pt x="6" y="33"/>
                    <a:pt x="6" y="33"/>
                  </a:cubicBezTo>
                  <a:cubicBezTo>
                    <a:pt x="6" y="39"/>
                    <a:pt x="6" y="39"/>
                    <a:pt x="6" y="39"/>
                  </a:cubicBezTo>
                  <a:cubicBezTo>
                    <a:pt x="6" y="43"/>
                    <a:pt x="6" y="43"/>
                    <a:pt x="6" y="43"/>
                  </a:cubicBezTo>
                  <a:cubicBezTo>
                    <a:pt x="7" y="49"/>
                    <a:pt x="7" y="49"/>
                    <a:pt x="7" y="49"/>
                  </a:cubicBezTo>
                  <a:cubicBezTo>
                    <a:pt x="9" y="53"/>
                    <a:pt x="9" y="53"/>
                    <a:pt x="9" y="53"/>
                  </a:cubicBezTo>
                  <a:cubicBezTo>
                    <a:pt x="9" y="59"/>
                    <a:pt x="9" y="59"/>
                    <a:pt x="9" y="59"/>
                  </a:cubicBezTo>
                  <a:cubicBezTo>
                    <a:pt x="9" y="69"/>
                    <a:pt x="9" y="69"/>
                    <a:pt x="9" y="69"/>
                  </a:cubicBezTo>
                  <a:cubicBezTo>
                    <a:pt x="9" y="75"/>
                    <a:pt x="9" y="75"/>
                    <a:pt x="9" y="75"/>
                  </a:cubicBezTo>
                  <a:cubicBezTo>
                    <a:pt x="9" y="76"/>
                    <a:pt x="9" y="76"/>
                    <a:pt x="9" y="76"/>
                  </a:cubicBezTo>
                  <a:cubicBezTo>
                    <a:pt x="6" y="76"/>
                    <a:pt x="6" y="76"/>
                    <a:pt x="6" y="76"/>
                  </a:cubicBezTo>
                  <a:cubicBezTo>
                    <a:pt x="6" y="82"/>
                    <a:pt x="6" y="82"/>
                    <a:pt x="6" y="82"/>
                  </a:cubicBezTo>
                  <a:cubicBezTo>
                    <a:pt x="7" y="82"/>
                    <a:pt x="7" y="82"/>
                    <a:pt x="7" y="82"/>
                  </a:cubicBezTo>
                  <a:cubicBezTo>
                    <a:pt x="9" y="84"/>
                    <a:pt x="9" y="84"/>
                    <a:pt x="9" y="84"/>
                  </a:cubicBezTo>
                  <a:cubicBezTo>
                    <a:pt x="9" y="88"/>
                    <a:pt x="9" y="88"/>
                    <a:pt x="9" y="88"/>
                  </a:cubicBezTo>
                  <a:cubicBezTo>
                    <a:pt x="9" y="91"/>
                    <a:pt x="9" y="91"/>
                    <a:pt x="9" y="91"/>
                  </a:cubicBezTo>
                  <a:cubicBezTo>
                    <a:pt x="9" y="99"/>
                    <a:pt x="9" y="99"/>
                    <a:pt x="9" y="99"/>
                  </a:cubicBezTo>
                  <a:cubicBezTo>
                    <a:pt x="10" y="104"/>
                    <a:pt x="10" y="104"/>
                    <a:pt x="10" y="104"/>
                  </a:cubicBezTo>
                  <a:cubicBezTo>
                    <a:pt x="12" y="108"/>
                    <a:pt x="12" y="108"/>
                    <a:pt x="12" y="108"/>
                  </a:cubicBezTo>
                  <a:cubicBezTo>
                    <a:pt x="12" y="109"/>
                    <a:pt x="12" y="109"/>
                    <a:pt x="12" y="109"/>
                  </a:cubicBezTo>
                  <a:cubicBezTo>
                    <a:pt x="10" y="112"/>
                    <a:pt x="10" y="112"/>
                    <a:pt x="10" y="112"/>
                  </a:cubicBezTo>
                  <a:cubicBezTo>
                    <a:pt x="10" y="116"/>
                    <a:pt x="10" y="116"/>
                    <a:pt x="10" y="116"/>
                  </a:cubicBezTo>
                  <a:cubicBezTo>
                    <a:pt x="12" y="122"/>
                    <a:pt x="12" y="122"/>
                    <a:pt x="12" y="122"/>
                  </a:cubicBezTo>
                  <a:cubicBezTo>
                    <a:pt x="12" y="129"/>
                    <a:pt x="12" y="129"/>
                    <a:pt x="12" y="129"/>
                  </a:cubicBezTo>
                  <a:cubicBezTo>
                    <a:pt x="10" y="132"/>
                    <a:pt x="10" y="132"/>
                    <a:pt x="10" y="132"/>
                  </a:cubicBezTo>
                  <a:cubicBezTo>
                    <a:pt x="12" y="137"/>
                    <a:pt x="12" y="137"/>
                    <a:pt x="12" y="137"/>
                  </a:cubicBezTo>
                  <a:cubicBezTo>
                    <a:pt x="12" y="138"/>
                    <a:pt x="12" y="138"/>
                    <a:pt x="12" y="138"/>
                  </a:cubicBezTo>
                  <a:cubicBezTo>
                    <a:pt x="12" y="139"/>
                    <a:pt x="12" y="139"/>
                    <a:pt x="12" y="139"/>
                  </a:cubicBezTo>
                  <a:cubicBezTo>
                    <a:pt x="10" y="144"/>
                    <a:pt x="10" y="144"/>
                    <a:pt x="10" y="144"/>
                  </a:cubicBezTo>
                  <a:cubicBezTo>
                    <a:pt x="10" y="147"/>
                    <a:pt x="10" y="147"/>
                    <a:pt x="10" y="147"/>
                  </a:cubicBezTo>
                  <a:cubicBezTo>
                    <a:pt x="10" y="149"/>
                    <a:pt x="10" y="149"/>
                    <a:pt x="10" y="149"/>
                  </a:cubicBezTo>
                  <a:cubicBezTo>
                    <a:pt x="9" y="157"/>
                    <a:pt x="9" y="157"/>
                    <a:pt x="9" y="157"/>
                  </a:cubicBezTo>
                  <a:cubicBezTo>
                    <a:pt x="9" y="159"/>
                    <a:pt x="9" y="159"/>
                    <a:pt x="9" y="159"/>
                  </a:cubicBezTo>
                  <a:cubicBezTo>
                    <a:pt x="10" y="161"/>
                    <a:pt x="10" y="161"/>
                    <a:pt x="10" y="161"/>
                  </a:cubicBezTo>
                  <a:cubicBezTo>
                    <a:pt x="13" y="165"/>
                    <a:pt x="13" y="165"/>
                    <a:pt x="13" y="165"/>
                  </a:cubicBezTo>
                  <a:cubicBezTo>
                    <a:pt x="13" y="170"/>
                    <a:pt x="13" y="170"/>
                    <a:pt x="13" y="170"/>
                  </a:cubicBezTo>
                  <a:cubicBezTo>
                    <a:pt x="13" y="172"/>
                    <a:pt x="13" y="172"/>
                    <a:pt x="13" y="172"/>
                  </a:cubicBezTo>
                  <a:cubicBezTo>
                    <a:pt x="13" y="175"/>
                    <a:pt x="13" y="175"/>
                    <a:pt x="13" y="175"/>
                  </a:cubicBezTo>
                  <a:cubicBezTo>
                    <a:pt x="10" y="177"/>
                    <a:pt x="10" y="177"/>
                    <a:pt x="10" y="177"/>
                  </a:cubicBezTo>
                  <a:cubicBezTo>
                    <a:pt x="10" y="178"/>
                    <a:pt x="10" y="178"/>
                    <a:pt x="10" y="178"/>
                  </a:cubicBezTo>
                  <a:cubicBezTo>
                    <a:pt x="13" y="185"/>
                    <a:pt x="13" y="185"/>
                    <a:pt x="13" y="185"/>
                  </a:cubicBezTo>
                  <a:cubicBezTo>
                    <a:pt x="16" y="192"/>
                    <a:pt x="16" y="192"/>
                    <a:pt x="16" y="192"/>
                  </a:cubicBezTo>
                  <a:cubicBezTo>
                    <a:pt x="17" y="201"/>
                    <a:pt x="17" y="201"/>
                    <a:pt x="17" y="201"/>
                  </a:cubicBezTo>
                  <a:cubicBezTo>
                    <a:pt x="20" y="204"/>
                    <a:pt x="20" y="204"/>
                    <a:pt x="20" y="204"/>
                  </a:cubicBezTo>
                  <a:cubicBezTo>
                    <a:pt x="20" y="205"/>
                    <a:pt x="20" y="205"/>
                    <a:pt x="20" y="205"/>
                  </a:cubicBezTo>
                  <a:cubicBezTo>
                    <a:pt x="20" y="207"/>
                    <a:pt x="20" y="207"/>
                    <a:pt x="20" y="207"/>
                  </a:cubicBezTo>
                  <a:cubicBezTo>
                    <a:pt x="20" y="208"/>
                    <a:pt x="20" y="208"/>
                    <a:pt x="20" y="208"/>
                  </a:cubicBezTo>
                  <a:cubicBezTo>
                    <a:pt x="20" y="211"/>
                    <a:pt x="20" y="211"/>
                    <a:pt x="20" y="211"/>
                  </a:cubicBezTo>
                  <a:cubicBezTo>
                    <a:pt x="20" y="214"/>
                    <a:pt x="20" y="214"/>
                    <a:pt x="20" y="214"/>
                  </a:cubicBezTo>
                  <a:cubicBezTo>
                    <a:pt x="20" y="215"/>
                    <a:pt x="20" y="215"/>
                    <a:pt x="20" y="215"/>
                  </a:cubicBezTo>
                  <a:cubicBezTo>
                    <a:pt x="22" y="221"/>
                    <a:pt x="22" y="221"/>
                    <a:pt x="22" y="221"/>
                  </a:cubicBezTo>
                  <a:cubicBezTo>
                    <a:pt x="22" y="224"/>
                    <a:pt x="22" y="224"/>
                    <a:pt x="22" y="224"/>
                  </a:cubicBezTo>
                  <a:cubicBezTo>
                    <a:pt x="20" y="227"/>
                    <a:pt x="20" y="227"/>
                    <a:pt x="20" y="227"/>
                  </a:cubicBezTo>
                  <a:cubicBezTo>
                    <a:pt x="20" y="234"/>
                    <a:pt x="20" y="234"/>
                    <a:pt x="20" y="234"/>
                  </a:cubicBezTo>
                  <a:cubicBezTo>
                    <a:pt x="20" y="240"/>
                    <a:pt x="20" y="240"/>
                    <a:pt x="20" y="240"/>
                  </a:cubicBezTo>
                  <a:cubicBezTo>
                    <a:pt x="19" y="247"/>
                    <a:pt x="19" y="247"/>
                    <a:pt x="19" y="247"/>
                  </a:cubicBezTo>
                  <a:cubicBezTo>
                    <a:pt x="19" y="248"/>
                    <a:pt x="19" y="248"/>
                    <a:pt x="19" y="248"/>
                  </a:cubicBezTo>
                  <a:cubicBezTo>
                    <a:pt x="19" y="251"/>
                    <a:pt x="19" y="251"/>
                    <a:pt x="19" y="251"/>
                  </a:cubicBezTo>
                  <a:cubicBezTo>
                    <a:pt x="19" y="254"/>
                    <a:pt x="19" y="254"/>
                    <a:pt x="19" y="254"/>
                  </a:cubicBezTo>
                  <a:cubicBezTo>
                    <a:pt x="19" y="257"/>
                    <a:pt x="19" y="257"/>
                    <a:pt x="19" y="257"/>
                  </a:cubicBezTo>
                  <a:cubicBezTo>
                    <a:pt x="17" y="261"/>
                    <a:pt x="17" y="261"/>
                    <a:pt x="17" y="261"/>
                  </a:cubicBezTo>
                  <a:cubicBezTo>
                    <a:pt x="19" y="263"/>
                    <a:pt x="19" y="263"/>
                    <a:pt x="19" y="263"/>
                  </a:cubicBezTo>
                  <a:cubicBezTo>
                    <a:pt x="17" y="263"/>
                    <a:pt x="17" y="263"/>
                    <a:pt x="17" y="263"/>
                  </a:cubicBezTo>
                  <a:cubicBezTo>
                    <a:pt x="17" y="264"/>
                    <a:pt x="17" y="264"/>
                    <a:pt x="17" y="264"/>
                  </a:cubicBezTo>
                  <a:cubicBezTo>
                    <a:pt x="17" y="266"/>
                    <a:pt x="17" y="266"/>
                    <a:pt x="17" y="266"/>
                  </a:cubicBezTo>
                  <a:cubicBezTo>
                    <a:pt x="17" y="267"/>
                    <a:pt x="17" y="267"/>
                    <a:pt x="17" y="267"/>
                  </a:cubicBezTo>
                  <a:cubicBezTo>
                    <a:pt x="17" y="268"/>
                    <a:pt x="17" y="268"/>
                    <a:pt x="17" y="268"/>
                  </a:cubicBezTo>
                  <a:cubicBezTo>
                    <a:pt x="17" y="270"/>
                    <a:pt x="17" y="270"/>
                    <a:pt x="17" y="270"/>
                  </a:cubicBezTo>
                  <a:cubicBezTo>
                    <a:pt x="16" y="270"/>
                    <a:pt x="16" y="270"/>
                    <a:pt x="16" y="270"/>
                  </a:cubicBezTo>
                  <a:cubicBezTo>
                    <a:pt x="13" y="268"/>
                    <a:pt x="13" y="268"/>
                    <a:pt x="13" y="268"/>
                  </a:cubicBezTo>
                  <a:cubicBezTo>
                    <a:pt x="13" y="271"/>
                    <a:pt x="13" y="271"/>
                    <a:pt x="13" y="271"/>
                  </a:cubicBezTo>
                  <a:cubicBezTo>
                    <a:pt x="15" y="274"/>
                    <a:pt x="15" y="274"/>
                    <a:pt x="15" y="274"/>
                  </a:cubicBezTo>
                  <a:cubicBezTo>
                    <a:pt x="15" y="276"/>
                    <a:pt x="15" y="276"/>
                    <a:pt x="15" y="276"/>
                  </a:cubicBezTo>
                  <a:cubicBezTo>
                    <a:pt x="17" y="280"/>
                    <a:pt x="17" y="280"/>
                    <a:pt x="17" y="280"/>
                  </a:cubicBezTo>
                  <a:cubicBezTo>
                    <a:pt x="19" y="281"/>
                    <a:pt x="19" y="281"/>
                    <a:pt x="19" y="281"/>
                  </a:cubicBezTo>
                  <a:cubicBezTo>
                    <a:pt x="19" y="284"/>
                    <a:pt x="19" y="284"/>
                    <a:pt x="19" y="284"/>
                  </a:cubicBezTo>
                  <a:cubicBezTo>
                    <a:pt x="22" y="288"/>
                    <a:pt x="22" y="288"/>
                    <a:pt x="22" y="288"/>
                  </a:cubicBezTo>
                  <a:cubicBezTo>
                    <a:pt x="25" y="293"/>
                    <a:pt x="25" y="293"/>
                    <a:pt x="25" y="293"/>
                  </a:cubicBezTo>
                  <a:cubicBezTo>
                    <a:pt x="27" y="300"/>
                    <a:pt x="27" y="300"/>
                    <a:pt x="27" y="300"/>
                  </a:cubicBezTo>
                  <a:cubicBezTo>
                    <a:pt x="27" y="304"/>
                    <a:pt x="27" y="304"/>
                    <a:pt x="27" y="304"/>
                  </a:cubicBezTo>
                  <a:cubicBezTo>
                    <a:pt x="27" y="306"/>
                    <a:pt x="27" y="306"/>
                    <a:pt x="27" y="306"/>
                  </a:cubicBezTo>
                  <a:cubicBezTo>
                    <a:pt x="26" y="307"/>
                    <a:pt x="26" y="307"/>
                    <a:pt x="26" y="307"/>
                  </a:cubicBezTo>
                  <a:cubicBezTo>
                    <a:pt x="26" y="311"/>
                    <a:pt x="26" y="311"/>
                    <a:pt x="26" y="311"/>
                  </a:cubicBezTo>
                  <a:cubicBezTo>
                    <a:pt x="26" y="316"/>
                    <a:pt x="26" y="316"/>
                    <a:pt x="26" y="316"/>
                  </a:cubicBezTo>
                  <a:cubicBezTo>
                    <a:pt x="27" y="324"/>
                    <a:pt x="27" y="324"/>
                    <a:pt x="27" y="324"/>
                  </a:cubicBezTo>
                  <a:cubicBezTo>
                    <a:pt x="30" y="327"/>
                    <a:pt x="30" y="327"/>
                    <a:pt x="30" y="327"/>
                  </a:cubicBezTo>
                  <a:cubicBezTo>
                    <a:pt x="32" y="329"/>
                    <a:pt x="32" y="329"/>
                    <a:pt x="32" y="329"/>
                  </a:cubicBezTo>
                  <a:cubicBezTo>
                    <a:pt x="35" y="330"/>
                    <a:pt x="35" y="330"/>
                    <a:pt x="35" y="330"/>
                  </a:cubicBezTo>
                  <a:cubicBezTo>
                    <a:pt x="33" y="330"/>
                    <a:pt x="33" y="330"/>
                    <a:pt x="33" y="330"/>
                  </a:cubicBezTo>
                  <a:cubicBezTo>
                    <a:pt x="35" y="332"/>
                    <a:pt x="35" y="332"/>
                    <a:pt x="35" y="332"/>
                  </a:cubicBezTo>
                  <a:cubicBezTo>
                    <a:pt x="38" y="332"/>
                    <a:pt x="38" y="332"/>
                    <a:pt x="38" y="332"/>
                  </a:cubicBezTo>
                  <a:cubicBezTo>
                    <a:pt x="39" y="332"/>
                    <a:pt x="39" y="332"/>
                    <a:pt x="39" y="332"/>
                  </a:cubicBezTo>
                  <a:cubicBezTo>
                    <a:pt x="39" y="330"/>
                    <a:pt x="39" y="330"/>
                    <a:pt x="39" y="330"/>
                  </a:cubicBezTo>
                  <a:cubicBezTo>
                    <a:pt x="40" y="329"/>
                    <a:pt x="40" y="329"/>
                    <a:pt x="40" y="329"/>
                  </a:cubicBezTo>
                  <a:cubicBezTo>
                    <a:pt x="46" y="330"/>
                    <a:pt x="46" y="330"/>
                    <a:pt x="46" y="330"/>
                  </a:cubicBezTo>
                  <a:cubicBezTo>
                    <a:pt x="48" y="330"/>
                    <a:pt x="48" y="330"/>
                    <a:pt x="48" y="330"/>
                  </a:cubicBezTo>
                  <a:cubicBezTo>
                    <a:pt x="45" y="332"/>
                    <a:pt x="45" y="332"/>
                    <a:pt x="45" y="332"/>
                  </a:cubicBezTo>
                  <a:cubicBezTo>
                    <a:pt x="45" y="333"/>
                    <a:pt x="45" y="333"/>
                    <a:pt x="45" y="333"/>
                  </a:cubicBezTo>
                  <a:cubicBezTo>
                    <a:pt x="45" y="334"/>
                    <a:pt x="45" y="334"/>
                    <a:pt x="45" y="334"/>
                  </a:cubicBezTo>
                  <a:cubicBezTo>
                    <a:pt x="46" y="334"/>
                    <a:pt x="46" y="334"/>
                    <a:pt x="46" y="334"/>
                  </a:cubicBezTo>
                  <a:cubicBezTo>
                    <a:pt x="48" y="334"/>
                    <a:pt x="48" y="334"/>
                    <a:pt x="48" y="334"/>
                  </a:cubicBezTo>
                  <a:cubicBezTo>
                    <a:pt x="50" y="337"/>
                    <a:pt x="50" y="337"/>
                    <a:pt x="50" y="337"/>
                  </a:cubicBezTo>
                  <a:cubicBezTo>
                    <a:pt x="50" y="342"/>
                    <a:pt x="50" y="342"/>
                    <a:pt x="50" y="342"/>
                  </a:cubicBezTo>
                  <a:cubicBezTo>
                    <a:pt x="48" y="342"/>
                    <a:pt x="48" y="342"/>
                    <a:pt x="48" y="342"/>
                  </a:cubicBezTo>
                  <a:cubicBezTo>
                    <a:pt x="48" y="343"/>
                    <a:pt x="48" y="343"/>
                    <a:pt x="48" y="343"/>
                  </a:cubicBezTo>
                  <a:cubicBezTo>
                    <a:pt x="49" y="346"/>
                    <a:pt x="49" y="346"/>
                    <a:pt x="49" y="346"/>
                  </a:cubicBezTo>
                  <a:cubicBezTo>
                    <a:pt x="50" y="347"/>
                    <a:pt x="50" y="347"/>
                    <a:pt x="50" y="347"/>
                  </a:cubicBezTo>
                  <a:cubicBezTo>
                    <a:pt x="50" y="349"/>
                    <a:pt x="50" y="349"/>
                    <a:pt x="50" y="349"/>
                  </a:cubicBezTo>
                  <a:cubicBezTo>
                    <a:pt x="49" y="349"/>
                    <a:pt x="49" y="349"/>
                    <a:pt x="49" y="349"/>
                  </a:cubicBezTo>
                  <a:cubicBezTo>
                    <a:pt x="49" y="352"/>
                    <a:pt x="49" y="352"/>
                    <a:pt x="49" y="352"/>
                  </a:cubicBezTo>
                  <a:cubicBezTo>
                    <a:pt x="49" y="353"/>
                    <a:pt x="49" y="353"/>
                    <a:pt x="49" y="353"/>
                  </a:cubicBezTo>
                  <a:cubicBezTo>
                    <a:pt x="49" y="354"/>
                    <a:pt x="49" y="354"/>
                    <a:pt x="49" y="354"/>
                  </a:cubicBezTo>
                  <a:cubicBezTo>
                    <a:pt x="50" y="356"/>
                    <a:pt x="50" y="356"/>
                    <a:pt x="50" y="356"/>
                  </a:cubicBezTo>
                  <a:cubicBezTo>
                    <a:pt x="50" y="357"/>
                    <a:pt x="50" y="357"/>
                    <a:pt x="50" y="357"/>
                  </a:cubicBezTo>
                  <a:cubicBezTo>
                    <a:pt x="52" y="359"/>
                    <a:pt x="52" y="359"/>
                    <a:pt x="52" y="359"/>
                  </a:cubicBezTo>
                  <a:cubicBezTo>
                    <a:pt x="53" y="357"/>
                    <a:pt x="53" y="357"/>
                    <a:pt x="53" y="357"/>
                  </a:cubicBezTo>
                  <a:cubicBezTo>
                    <a:pt x="53" y="359"/>
                    <a:pt x="53" y="359"/>
                    <a:pt x="53" y="359"/>
                  </a:cubicBezTo>
                  <a:cubicBezTo>
                    <a:pt x="52" y="360"/>
                    <a:pt x="52" y="360"/>
                    <a:pt x="52" y="360"/>
                  </a:cubicBezTo>
                  <a:cubicBezTo>
                    <a:pt x="52" y="362"/>
                    <a:pt x="52" y="362"/>
                    <a:pt x="52" y="362"/>
                  </a:cubicBezTo>
                  <a:cubicBezTo>
                    <a:pt x="52" y="363"/>
                    <a:pt x="52" y="363"/>
                    <a:pt x="52" y="363"/>
                  </a:cubicBezTo>
                  <a:cubicBezTo>
                    <a:pt x="50" y="363"/>
                    <a:pt x="50" y="363"/>
                    <a:pt x="50" y="363"/>
                  </a:cubicBezTo>
                  <a:cubicBezTo>
                    <a:pt x="52" y="364"/>
                    <a:pt x="52" y="364"/>
                    <a:pt x="52" y="364"/>
                  </a:cubicBezTo>
                  <a:cubicBezTo>
                    <a:pt x="55" y="366"/>
                    <a:pt x="55" y="366"/>
                    <a:pt x="55" y="366"/>
                  </a:cubicBezTo>
                  <a:cubicBezTo>
                    <a:pt x="58" y="367"/>
                    <a:pt x="58" y="367"/>
                    <a:pt x="58" y="367"/>
                  </a:cubicBezTo>
                  <a:cubicBezTo>
                    <a:pt x="59" y="367"/>
                    <a:pt x="59" y="367"/>
                    <a:pt x="59" y="367"/>
                  </a:cubicBezTo>
                  <a:cubicBezTo>
                    <a:pt x="59" y="369"/>
                    <a:pt x="59" y="369"/>
                    <a:pt x="59" y="369"/>
                  </a:cubicBezTo>
                  <a:cubicBezTo>
                    <a:pt x="59" y="372"/>
                    <a:pt x="59" y="372"/>
                    <a:pt x="59" y="372"/>
                  </a:cubicBezTo>
                  <a:cubicBezTo>
                    <a:pt x="58" y="373"/>
                    <a:pt x="58" y="373"/>
                    <a:pt x="58" y="373"/>
                  </a:cubicBezTo>
                  <a:cubicBezTo>
                    <a:pt x="56" y="375"/>
                    <a:pt x="56" y="375"/>
                    <a:pt x="56" y="375"/>
                  </a:cubicBezTo>
                  <a:cubicBezTo>
                    <a:pt x="55" y="376"/>
                    <a:pt x="55" y="376"/>
                    <a:pt x="55" y="376"/>
                  </a:cubicBezTo>
                  <a:cubicBezTo>
                    <a:pt x="55" y="377"/>
                    <a:pt x="55" y="377"/>
                    <a:pt x="55" y="377"/>
                  </a:cubicBezTo>
                  <a:cubicBezTo>
                    <a:pt x="55" y="379"/>
                    <a:pt x="55" y="379"/>
                    <a:pt x="55" y="379"/>
                  </a:cubicBezTo>
                  <a:cubicBezTo>
                    <a:pt x="58" y="379"/>
                    <a:pt x="58" y="379"/>
                    <a:pt x="58" y="379"/>
                  </a:cubicBezTo>
                  <a:cubicBezTo>
                    <a:pt x="56" y="380"/>
                    <a:pt x="56" y="380"/>
                    <a:pt x="56" y="380"/>
                  </a:cubicBezTo>
                  <a:cubicBezTo>
                    <a:pt x="55" y="382"/>
                    <a:pt x="55" y="382"/>
                    <a:pt x="55" y="382"/>
                  </a:cubicBezTo>
                  <a:cubicBezTo>
                    <a:pt x="56" y="386"/>
                    <a:pt x="56" y="386"/>
                    <a:pt x="56" y="386"/>
                  </a:cubicBezTo>
                  <a:cubicBezTo>
                    <a:pt x="58" y="385"/>
                    <a:pt x="58" y="385"/>
                    <a:pt x="58" y="385"/>
                  </a:cubicBezTo>
                  <a:cubicBezTo>
                    <a:pt x="58" y="387"/>
                    <a:pt x="58" y="387"/>
                    <a:pt x="58" y="387"/>
                  </a:cubicBezTo>
                  <a:cubicBezTo>
                    <a:pt x="58" y="393"/>
                    <a:pt x="58" y="393"/>
                    <a:pt x="58" y="393"/>
                  </a:cubicBezTo>
                  <a:cubicBezTo>
                    <a:pt x="56" y="392"/>
                    <a:pt x="56" y="392"/>
                    <a:pt x="56" y="392"/>
                  </a:cubicBezTo>
                  <a:cubicBezTo>
                    <a:pt x="55" y="390"/>
                    <a:pt x="55" y="390"/>
                    <a:pt x="55" y="390"/>
                  </a:cubicBezTo>
                  <a:cubicBezTo>
                    <a:pt x="56" y="393"/>
                    <a:pt x="56" y="393"/>
                    <a:pt x="56" y="393"/>
                  </a:cubicBezTo>
                  <a:cubicBezTo>
                    <a:pt x="49" y="392"/>
                    <a:pt x="49" y="392"/>
                    <a:pt x="49" y="392"/>
                  </a:cubicBezTo>
                  <a:cubicBezTo>
                    <a:pt x="50" y="392"/>
                    <a:pt x="50" y="392"/>
                    <a:pt x="50" y="392"/>
                  </a:cubicBezTo>
                  <a:cubicBezTo>
                    <a:pt x="53" y="390"/>
                    <a:pt x="53" y="390"/>
                    <a:pt x="53" y="390"/>
                  </a:cubicBezTo>
                  <a:cubicBezTo>
                    <a:pt x="52" y="389"/>
                    <a:pt x="52" y="389"/>
                    <a:pt x="52" y="389"/>
                  </a:cubicBezTo>
                  <a:cubicBezTo>
                    <a:pt x="52" y="387"/>
                    <a:pt x="52" y="387"/>
                    <a:pt x="52" y="387"/>
                  </a:cubicBezTo>
                  <a:cubicBezTo>
                    <a:pt x="50" y="387"/>
                    <a:pt x="50" y="387"/>
                    <a:pt x="50" y="387"/>
                  </a:cubicBezTo>
                  <a:cubicBezTo>
                    <a:pt x="49" y="386"/>
                    <a:pt x="49" y="386"/>
                    <a:pt x="49" y="386"/>
                  </a:cubicBezTo>
                  <a:cubicBezTo>
                    <a:pt x="48" y="387"/>
                    <a:pt x="48" y="387"/>
                    <a:pt x="48" y="387"/>
                  </a:cubicBezTo>
                  <a:cubicBezTo>
                    <a:pt x="48" y="389"/>
                    <a:pt x="48" y="389"/>
                    <a:pt x="48" y="389"/>
                  </a:cubicBezTo>
                  <a:cubicBezTo>
                    <a:pt x="46" y="387"/>
                    <a:pt x="46" y="387"/>
                    <a:pt x="46" y="387"/>
                  </a:cubicBezTo>
                  <a:cubicBezTo>
                    <a:pt x="45" y="386"/>
                    <a:pt x="45" y="386"/>
                    <a:pt x="45" y="386"/>
                  </a:cubicBezTo>
                  <a:cubicBezTo>
                    <a:pt x="43" y="387"/>
                    <a:pt x="43" y="387"/>
                    <a:pt x="43" y="387"/>
                  </a:cubicBezTo>
                  <a:cubicBezTo>
                    <a:pt x="40" y="387"/>
                    <a:pt x="40" y="387"/>
                    <a:pt x="40" y="387"/>
                  </a:cubicBezTo>
                  <a:cubicBezTo>
                    <a:pt x="42" y="389"/>
                    <a:pt x="42" y="389"/>
                    <a:pt x="42" y="389"/>
                  </a:cubicBezTo>
                  <a:cubicBezTo>
                    <a:pt x="43" y="390"/>
                    <a:pt x="43" y="390"/>
                    <a:pt x="43" y="390"/>
                  </a:cubicBezTo>
                  <a:cubicBezTo>
                    <a:pt x="45" y="390"/>
                    <a:pt x="45" y="390"/>
                    <a:pt x="45" y="390"/>
                  </a:cubicBezTo>
                  <a:cubicBezTo>
                    <a:pt x="45" y="392"/>
                    <a:pt x="45" y="392"/>
                    <a:pt x="45" y="392"/>
                  </a:cubicBezTo>
                  <a:cubicBezTo>
                    <a:pt x="43" y="392"/>
                    <a:pt x="43" y="392"/>
                    <a:pt x="43" y="392"/>
                  </a:cubicBezTo>
                  <a:cubicBezTo>
                    <a:pt x="43" y="393"/>
                    <a:pt x="43" y="393"/>
                    <a:pt x="43" y="393"/>
                  </a:cubicBezTo>
                  <a:cubicBezTo>
                    <a:pt x="42" y="393"/>
                    <a:pt x="42" y="393"/>
                    <a:pt x="42" y="393"/>
                  </a:cubicBezTo>
                  <a:cubicBezTo>
                    <a:pt x="39" y="396"/>
                    <a:pt x="39" y="396"/>
                    <a:pt x="39" y="396"/>
                  </a:cubicBezTo>
                  <a:cubicBezTo>
                    <a:pt x="39" y="397"/>
                    <a:pt x="39" y="397"/>
                    <a:pt x="39" y="397"/>
                  </a:cubicBezTo>
                  <a:cubicBezTo>
                    <a:pt x="39" y="398"/>
                    <a:pt x="39" y="398"/>
                    <a:pt x="39" y="398"/>
                  </a:cubicBezTo>
                  <a:cubicBezTo>
                    <a:pt x="40" y="397"/>
                    <a:pt x="40" y="397"/>
                    <a:pt x="40" y="397"/>
                  </a:cubicBezTo>
                  <a:cubicBezTo>
                    <a:pt x="42" y="397"/>
                    <a:pt x="42" y="397"/>
                    <a:pt x="42" y="397"/>
                  </a:cubicBezTo>
                  <a:cubicBezTo>
                    <a:pt x="45" y="395"/>
                    <a:pt x="45" y="395"/>
                    <a:pt x="45" y="395"/>
                  </a:cubicBezTo>
                  <a:cubicBezTo>
                    <a:pt x="46" y="397"/>
                    <a:pt x="46" y="397"/>
                    <a:pt x="46" y="397"/>
                  </a:cubicBezTo>
                  <a:cubicBezTo>
                    <a:pt x="48" y="399"/>
                    <a:pt x="48" y="399"/>
                    <a:pt x="48" y="399"/>
                  </a:cubicBezTo>
                  <a:cubicBezTo>
                    <a:pt x="51" y="400"/>
                    <a:pt x="51" y="400"/>
                    <a:pt x="51" y="400"/>
                  </a:cubicBezTo>
                  <a:cubicBezTo>
                    <a:pt x="53" y="399"/>
                    <a:pt x="53" y="399"/>
                    <a:pt x="53" y="399"/>
                  </a:cubicBezTo>
                  <a:cubicBezTo>
                    <a:pt x="56" y="400"/>
                    <a:pt x="56" y="400"/>
                    <a:pt x="56" y="400"/>
                  </a:cubicBezTo>
                  <a:cubicBezTo>
                    <a:pt x="59" y="403"/>
                    <a:pt x="59" y="403"/>
                    <a:pt x="59" y="403"/>
                  </a:cubicBezTo>
                  <a:cubicBezTo>
                    <a:pt x="59" y="405"/>
                    <a:pt x="59" y="405"/>
                    <a:pt x="59" y="405"/>
                  </a:cubicBezTo>
                  <a:cubicBezTo>
                    <a:pt x="59" y="406"/>
                    <a:pt x="59" y="406"/>
                    <a:pt x="59" y="406"/>
                  </a:cubicBezTo>
                  <a:cubicBezTo>
                    <a:pt x="58" y="405"/>
                    <a:pt x="58" y="405"/>
                    <a:pt x="58" y="405"/>
                  </a:cubicBezTo>
                  <a:cubicBezTo>
                    <a:pt x="56" y="406"/>
                    <a:pt x="56" y="406"/>
                    <a:pt x="56" y="406"/>
                  </a:cubicBezTo>
                  <a:cubicBezTo>
                    <a:pt x="56" y="407"/>
                    <a:pt x="56" y="407"/>
                    <a:pt x="56" y="407"/>
                  </a:cubicBezTo>
                  <a:cubicBezTo>
                    <a:pt x="58" y="409"/>
                    <a:pt x="58" y="409"/>
                    <a:pt x="58" y="409"/>
                  </a:cubicBezTo>
                  <a:cubicBezTo>
                    <a:pt x="59" y="410"/>
                    <a:pt x="59" y="410"/>
                    <a:pt x="59" y="410"/>
                  </a:cubicBezTo>
                  <a:cubicBezTo>
                    <a:pt x="60" y="409"/>
                    <a:pt x="60" y="409"/>
                    <a:pt x="60" y="409"/>
                  </a:cubicBezTo>
                  <a:cubicBezTo>
                    <a:pt x="62" y="410"/>
                    <a:pt x="62" y="410"/>
                    <a:pt x="62" y="410"/>
                  </a:cubicBezTo>
                  <a:cubicBezTo>
                    <a:pt x="60" y="410"/>
                    <a:pt x="60" y="410"/>
                    <a:pt x="60" y="410"/>
                  </a:cubicBezTo>
                  <a:cubicBezTo>
                    <a:pt x="60" y="412"/>
                    <a:pt x="60" y="412"/>
                    <a:pt x="60" y="412"/>
                  </a:cubicBezTo>
                  <a:cubicBezTo>
                    <a:pt x="58" y="410"/>
                    <a:pt x="58" y="410"/>
                    <a:pt x="58" y="410"/>
                  </a:cubicBezTo>
                  <a:cubicBezTo>
                    <a:pt x="56" y="409"/>
                    <a:pt x="56" y="409"/>
                    <a:pt x="56" y="409"/>
                  </a:cubicBezTo>
                  <a:cubicBezTo>
                    <a:pt x="56" y="410"/>
                    <a:pt x="56" y="410"/>
                    <a:pt x="56" y="410"/>
                  </a:cubicBezTo>
                  <a:cubicBezTo>
                    <a:pt x="55" y="412"/>
                    <a:pt x="55" y="412"/>
                    <a:pt x="55" y="412"/>
                  </a:cubicBezTo>
                  <a:cubicBezTo>
                    <a:pt x="59" y="413"/>
                    <a:pt x="59" y="413"/>
                    <a:pt x="59" y="413"/>
                  </a:cubicBezTo>
                  <a:cubicBezTo>
                    <a:pt x="63" y="413"/>
                    <a:pt x="63" y="413"/>
                    <a:pt x="63" y="413"/>
                  </a:cubicBezTo>
                  <a:cubicBezTo>
                    <a:pt x="65" y="413"/>
                    <a:pt x="65" y="413"/>
                    <a:pt x="65" y="413"/>
                  </a:cubicBezTo>
                  <a:cubicBezTo>
                    <a:pt x="65" y="412"/>
                    <a:pt x="65" y="412"/>
                    <a:pt x="65" y="412"/>
                  </a:cubicBezTo>
                  <a:cubicBezTo>
                    <a:pt x="68" y="413"/>
                    <a:pt x="68" y="413"/>
                    <a:pt x="68" y="413"/>
                  </a:cubicBezTo>
                  <a:cubicBezTo>
                    <a:pt x="69" y="415"/>
                    <a:pt x="69" y="415"/>
                    <a:pt x="69" y="415"/>
                  </a:cubicBezTo>
                  <a:cubicBezTo>
                    <a:pt x="68" y="415"/>
                    <a:pt x="68" y="415"/>
                    <a:pt x="68" y="415"/>
                  </a:cubicBezTo>
                  <a:cubicBezTo>
                    <a:pt x="71" y="416"/>
                    <a:pt x="71" y="416"/>
                    <a:pt x="71" y="416"/>
                  </a:cubicBezTo>
                  <a:cubicBezTo>
                    <a:pt x="72" y="418"/>
                    <a:pt x="72" y="418"/>
                    <a:pt x="72" y="418"/>
                  </a:cubicBezTo>
                  <a:cubicBezTo>
                    <a:pt x="72" y="419"/>
                    <a:pt x="72" y="419"/>
                    <a:pt x="72" y="419"/>
                  </a:cubicBezTo>
                  <a:cubicBezTo>
                    <a:pt x="69" y="418"/>
                    <a:pt x="69" y="418"/>
                    <a:pt x="69" y="418"/>
                  </a:cubicBezTo>
                  <a:cubicBezTo>
                    <a:pt x="66" y="416"/>
                    <a:pt x="66" y="416"/>
                    <a:pt x="66" y="416"/>
                  </a:cubicBezTo>
                  <a:cubicBezTo>
                    <a:pt x="63" y="416"/>
                    <a:pt x="63" y="416"/>
                    <a:pt x="63" y="416"/>
                  </a:cubicBezTo>
                  <a:cubicBezTo>
                    <a:pt x="60" y="416"/>
                    <a:pt x="60" y="416"/>
                    <a:pt x="60" y="416"/>
                  </a:cubicBezTo>
                  <a:cubicBezTo>
                    <a:pt x="59" y="415"/>
                    <a:pt x="59" y="415"/>
                    <a:pt x="59" y="415"/>
                  </a:cubicBezTo>
                  <a:cubicBezTo>
                    <a:pt x="58" y="416"/>
                    <a:pt x="58" y="416"/>
                    <a:pt x="58" y="416"/>
                  </a:cubicBezTo>
                  <a:cubicBezTo>
                    <a:pt x="59" y="416"/>
                    <a:pt x="59" y="416"/>
                    <a:pt x="59" y="416"/>
                  </a:cubicBezTo>
                  <a:cubicBezTo>
                    <a:pt x="62" y="418"/>
                    <a:pt x="62" y="418"/>
                    <a:pt x="62" y="418"/>
                  </a:cubicBezTo>
                  <a:cubicBezTo>
                    <a:pt x="63" y="419"/>
                    <a:pt x="63" y="419"/>
                    <a:pt x="63" y="419"/>
                  </a:cubicBezTo>
                  <a:cubicBezTo>
                    <a:pt x="65" y="419"/>
                    <a:pt x="65" y="419"/>
                    <a:pt x="65" y="419"/>
                  </a:cubicBezTo>
                  <a:cubicBezTo>
                    <a:pt x="63" y="420"/>
                    <a:pt x="63" y="420"/>
                    <a:pt x="63" y="420"/>
                  </a:cubicBezTo>
                  <a:cubicBezTo>
                    <a:pt x="65" y="420"/>
                    <a:pt x="65" y="420"/>
                    <a:pt x="65" y="420"/>
                  </a:cubicBezTo>
                  <a:cubicBezTo>
                    <a:pt x="68" y="420"/>
                    <a:pt x="68" y="420"/>
                    <a:pt x="68" y="420"/>
                  </a:cubicBezTo>
                  <a:cubicBezTo>
                    <a:pt x="68" y="422"/>
                    <a:pt x="68" y="422"/>
                    <a:pt x="68" y="422"/>
                  </a:cubicBezTo>
                  <a:cubicBezTo>
                    <a:pt x="68" y="423"/>
                    <a:pt x="68" y="423"/>
                    <a:pt x="68" y="423"/>
                  </a:cubicBezTo>
                  <a:cubicBezTo>
                    <a:pt x="66" y="422"/>
                    <a:pt x="66" y="422"/>
                    <a:pt x="66" y="422"/>
                  </a:cubicBezTo>
                  <a:cubicBezTo>
                    <a:pt x="63" y="422"/>
                    <a:pt x="63" y="422"/>
                    <a:pt x="63" y="422"/>
                  </a:cubicBezTo>
                  <a:cubicBezTo>
                    <a:pt x="63" y="423"/>
                    <a:pt x="63" y="423"/>
                    <a:pt x="63" y="423"/>
                  </a:cubicBezTo>
                  <a:cubicBezTo>
                    <a:pt x="65" y="425"/>
                    <a:pt x="65" y="425"/>
                    <a:pt x="65" y="425"/>
                  </a:cubicBezTo>
                  <a:cubicBezTo>
                    <a:pt x="68" y="425"/>
                    <a:pt x="68" y="425"/>
                    <a:pt x="68" y="425"/>
                  </a:cubicBezTo>
                  <a:cubicBezTo>
                    <a:pt x="65" y="426"/>
                    <a:pt x="65" y="426"/>
                    <a:pt x="65" y="426"/>
                  </a:cubicBezTo>
                  <a:cubicBezTo>
                    <a:pt x="65" y="428"/>
                    <a:pt x="65" y="428"/>
                    <a:pt x="65" y="428"/>
                  </a:cubicBezTo>
                  <a:cubicBezTo>
                    <a:pt x="66" y="428"/>
                    <a:pt x="66" y="428"/>
                    <a:pt x="66" y="428"/>
                  </a:cubicBezTo>
                  <a:cubicBezTo>
                    <a:pt x="68" y="432"/>
                    <a:pt x="68" y="432"/>
                    <a:pt x="68" y="432"/>
                  </a:cubicBezTo>
                  <a:cubicBezTo>
                    <a:pt x="71" y="435"/>
                    <a:pt x="71" y="435"/>
                    <a:pt x="71" y="435"/>
                  </a:cubicBezTo>
                  <a:cubicBezTo>
                    <a:pt x="71" y="429"/>
                    <a:pt x="71" y="429"/>
                    <a:pt x="71" y="429"/>
                  </a:cubicBezTo>
                  <a:cubicBezTo>
                    <a:pt x="72" y="429"/>
                    <a:pt x="72" y="429"/>
                    <a:pt x="72" y="429"/>
                  </a:cubicBezTo>
                  <a:cubicBezTo>
                    <a:pt x="72" y="430"/>
                    <a:pt x="72" y="430"/>
                    <a:pt x="72" y="430"/>
                  </a:cubicBezTo>
                  <a:cubicBezTo>
                    <a:pt x="73" y="433"/>
                    <a:pt x="73" y="433"/>
                    <a:pt x="73" y="433"/>
                  </a:cubicBezTo>
                  <a:cubicBezTo>
                    <a:pt x="72" y="433"/>
                    <a:pt x="72" y="433"/>
                    <a:pt x="72" y="433"/>
                  </a:cubicBezTo>
                  <a:cubicBezTo>
                    <a:pt x="72" y="435"/>
                    <a:pt x="72" y="435"/>
                    <a:pt x="72" y="435"/>
                  </a:cubicBezTo>
                  <a:cubicBezTo>
                    <a:pt x="73" y="436"/>
                    <a:pt x="73" y="436"/>
                    <a:pt x="73" y="436"/>
                  </a:cubicBezTo>
                  <a:cubicBezTo>
                    <a:pt x="72" y="436"/>
                    <a:pt x="72" y="436"/>
                    <a:pt x="72" y="436"/>
                  </a:cubicBezTo>
                  <a:cubicBezTo>
                    <a:pt x="71" y="438"/>
                    <a:pt x="71" y="438"/>
                    <a:pt x="71" y="438"/>
                  </a:cubicBezTo>
                  <a:cubicBezTo>
                    <a:pt x="72" y="438"/>
                    <a:pt x="72" y="438"/>
                    <a:pt x="72" y="438"/>
                  </a:cubicBezTo>
                  <a:cubicBezTo>
                    <a:pt x="73" y="438"/>
                    <a:pt x="73" y="438"/>
                    <a:pt x="73" y="438"/>
                  </a:cubicBezTo>
                  <a:cubicBezTo>
                    <a:pt x="72" y="439"/>
                    <a:pt x="72" y="439"/>
                    <a:pt x="72" y="439"/>
                  </a:cubicBezTo>
                  <a:cubicBezTo>
                    <a:pt x="73" y="440"/>
                    <a:pt x="73" y="440"/>
                    <a:pt x="73" y="440"/>
                  </a:cubicBezTo>
                  <a:cubicBezTo>
                    <a:pt x="75" y="442"/>
                    <a:pt x="75" y="442"/>
                    <a:pt x="75" y="442"/>
                  </a:cubicBezTo>
                  <a:cubicBezTo>
                    <a:pt x="72" y="440"/>
                    <a:pt x="72" y="440"/>
                    <a:pt x="72" y="440"/>
                  </a:cubicBezTo>
                  <a:cubicBezTo>
                    <a:pt x="73" y="443"/>
                    <a:pt x="73" y="443"/>
                    <a:pt x="73" y="443"/>
                  </a:cubicBezTo>
                  <a:cubicBezTo>
                    <a:pt x="72" y="443"/>
                    <a:pt x="72" y="443"/>
                    <a:pt x="72" y="443"/>
                  </a:cubicBezTo>
                  <a:cubicBezTo>
                    <a:pt x="71" y="445"/>
                    <a:pt x="71" y="445"/>
                    <a:pt x="71" y="445"/>
                  </a:cubicBezTo>
                  <a:cubicBezTo>
                    <a:pt x="73" y="446"/>
                    <a:pt x="73" y="446"/>
                    <a:pt x="73" y="446"/>
                  </a:cubicBezTo>
                  <a:cubicBezTo>
                    <a:pt x="75" y="446"/>
                    <a:pt x="75" y="446"/>
                    <a:pt x="75" y="446"/>
                  </a:cubicBezTo>
                  <a:cubicBezTo>
                    <a:pt x="76" y="448"/>
                    <a:pt x="76" y="448"/>
                    <a:pt x="76" y="448"/>
                  </a:cubicBezTo>
                  <a:cubicBezTo>
                    <a:pt x="78" y="449"/>
                    <a:pt x="78" y="449"/>
                    <a:pt x="78" y="449"/>
                  </a:cubicBezTo>
                  <a:cubicBezTo>
                    <a:pt x="79" y="450"/>
                    <a:pt x="79" y="450"/>
                    <a:pt x="79" y="450"/>
                  </a:cubicBezTo>
                  <a:cubicBezTo>
                    <a:pt x="81" y="453"/>
                    <a:pt x="81" y="453"/>
                    <a:pt x="81" y="453"/>
                  </a:cubicBezTo>
                  <a:cubicBezTo>
                    <a:pt x="81" y="455"/>
                    <a:pt x="81" y="455"/>
                    <a:pt x="81" y="455"/>
                  </a:cubicBezTo>
                  <a:cubicBezTo>
                    <a:pt x="82" y="456"/>
                    <a:pt x="82" y="456"/>
                    <a:pt x="82" y="456"/>
                  </a:cubicBezTo>
                  <a:cubicBezTo>
                    <a:pt x="83" y="458"/>
                    <a:pt x="83" y="458"/>
                    <a:pt x="83" y="458"/>
                  </a:cubicBezTo>
                  <a:cubicBezTo>
                    <a:pt x="83" y="456"/>
                    <a:pt x="83" y="456"/>
                    <a:pt x="83" y="456"/>
                  </a:cubicBezTo>
                  <a:cubicBezTo>
                    <a:pt x="85" y="458"/>
                    <a:pt x="85" y="458"/>
                    <a:pt x="85" y="458"/>
                  </a:cubicBezTo>
                  <a:cubicBezTo>
                    <a:pt x="86" y="458"/>
                    <a:pt x="86" y="458"/>
                    <a:pt x="86" y="458"/>
                  </a:cubicBezTo>
                  <a:cubicBezTo>
                    <a:pt x="91" y="463"/>
                    <a:pt x="91" y="463"/>
                    <a:pt x="91" y="463"/>
                  </a:cubicBezTo>
                  <a:cubicBezTo>
                    <a:pt x="88" y="462"/>
                    <a:pt x="88" y="462"/>
                    <a:pt x="88" y="462"/>
                  </a:cubicBezTo>
                  <a:cubicBezTo>
                    <a:pt x="86" y="461"/>
                    <a:pt x="86" y="461"/>
                    <a:pt x="86" y="461"/>
                  </a:cubicBezTo>
                  <a:cubicBezTo>
                    <a:pt x="86" y="462"/>
                    <a:pt x="86" y="462"/>
                    <a:pt x="86" y="462"/>
                  </a:cubicBezTo>
                  <a:cubicBezTo>
                    <a:pt x="88" y="463"/>
                    <a:pt x="88" y="463"/>
                    <a:pt x="88" y="463"/>
                  </a:cubicBezTo>
                  <a:cubicBezTo>
                    <a:pt x="89" y="465"/>
                    <a:pt x="89" y="465"/>
                    <a:pt x="89" y="465"/>
                  </a:cubicBezTo>
                  <a:cubicBezTo>
                    <a:pt x="92" y="465"/>
                    <a:pt x="92" y="465"/>
                    <a:pt x="92" y="465"/>
                  </a:cubicBezTo>
                  <a:cubicBezTo>
                    <a:pt x="92" y="466"/>
                    <a:pt x="92" y="466"/>
                    <a:pt x="92" y="466"/>
                  </a:cubicBezTo>
                  <a:cubicBezTo>
                    <a:pt x="93" y="469"/>
                    <a:pt x="93" y="469"/>
                    <a:pt x="93" y="469"/>
                  </a:cubicBezTo>
                  <a:cubicBezTo>
                    <a:pt x="96" y="471"/>
                    <a:pt x="96" y="471"/>
                    <a:pt x="96" y="471"/>
                  </a:cubicBezTo>
                  <a:cubicBezTo>
                    <a:pt x="95" y="471"/>
                    <a:pt x="95" y="471"/>
                    <a:pt x="95" y="471"/>
                  </a:cubicBezTo>
                  <a:cubicBezTo>
                    <a:pt x="92" y="469"/>
                    <a:pt x="92" y="469"/>
                    <a:pt x="92" y="469"/>
                  </a:cubicBezTo>
                  <a:cubicBezTo>
                    <a:pt x="95" y="472"/>
                    <a:pt x="95" y="472"/>
                    <a:pt x="95" y="472"/>
                  </a:cubicBezTo>
                  <a:cubicBezTo>
                    <a:pt x="96" y="475"/>
                    <a:pt x="96" y="475"/>
                    <a:pt x="96" y="475"/>
                  </a:cubicBezTo>
                  <a:cubicBezTo>
                    <a:pt x="96" y="476"/>
                    <a:pt x="96" y="476"/>
                    <a:pt x="96" y="476"/>
                  </a:cubicBezTo>
                  <a:cubicBezTo>
                    <a:pt x="98" y="476"/>
                    <a:pt x="98" y="476"/>
                    <a:pt x="98" y="476"/>
                  </a:cubicBezTo>
                  <a:cubicBezTo>
                    <a:pt x="98" y="478"/>
                    <a:pt x="98" y="478"/>
                    <a:pt x="98" y="478"/>
                  </a:cubicBezTo>
                  <a:cubicBezTo>
                    <a:pt x="99" y="476"/>
                    <a:pt x="99" y="476"/>
                    <a:pt x="99" y="476"/>
                  </a:cubicBezTo>
                  <a:cubicBezTo>
                    <a:pt x="101" y="478"/>
                    <a:pt x="101" y="478"/>
                    <a:pt x="101" y="478"/>
                  </a:cubicBezTo>
                  <a:cubicBezTo>
                    <a:pt x="102" y="479"/>
                    <a:pt x="102" y="479"/>
                    <a:pt x="102" y="479"/>
                  </a:cubicBezTo>
                  <a:cubicBezTo>
                    <a:pt x="103" y="481"/>
                    <a:pt x="103" y="481"/>
                    <a:pt x="103" y="481"/>
                  </a:cubicBezTo>
                  <a:cubicBezTo>
                    <a:pt x="102" y="481"/>
                    <a:pt x="102" y="481"/>
                    <a:pt x="102" y="481"/>
                  </a:cubicBezTo>
                  <a:cubicBezTo>
                    <a:pt x="102" y="482"/>
                    <a:pt x="102" y="482"/>
                    <a:pt x="102" y="482"/>
                  </a:cubicBezTo>
                  <a:cubicBezTo>
                    <a:pt x="105" y="482"/>
                    <a:pt x="105" y="482"/>
                    <a:pt x="105" y="482"/>
                  </a:cubicBezTo>
                  <a:cubicBezTo>
                    <a:pt x="106" y="482"/>
                    <a:pt x="106" y="482"/>
                    <a:pt x="106" y="482"/>
                  </a:cubicBezTo>
                  <a:cubicBezTo>
                    <a:pt x="106" y="481"/>
                    <a:pt x="106" y="481"/>
                    <a:pt x="106" y="481"/>
                  </a:cubicBezTo>
                  <a:cubicBezTo>
                    <a:pt x="108" y="482"/>
                    <a:pt x="108" y="482"/>
                    <a:pt x="108" y="482"/>
                  </a:cubicBezTo>
                  <a:cubicBezTo>
                    <a:pt x="109" y="483"/>
                    <a:pt x="109" y="483"/>
                    <a:pt x="109" y="483"/>
                  </a:cubicBezTo>
                  <a:cubicBezTo>
                    <a:pt x="106" y="483"/>
                    <a:pt x="106" y="483"/>
                    <a:pt x="106" y="483"/>
                  </a:cubicBezTo>
                  <a:cubicBezTo>
                    <a:pt x="103" y="483"/>
                    <a:pt x="103" y="483"/>
                    <a:pt x="103" y="483"/>
                  </a:cubicBezTo>
                  <a:cubicBezTo>
                    <a:pt x="106" y="485"/>
                    <a:pt x="106" y="485"/>
                    <a:pt x="106" y="485"/>
                  </a:cubicBezTo>
                  <a:cubicBezTo>
                    <a:pt x="102" y="483"/>
                    <a:pt x="102" y="483"/>
                    <a:pt x="102" y="483"/>
                  </a:cubicBezTo>
                  <a:cubicBezTo>
                    <a:pt x="101" y="483"/>
                    <a:pt x="101" y="483"/>
                    <a:pt x="101" y="483"/>
                  </a:cubicBezTo>
                  <a:cubicBezTo>
                    <a:pt x="96" y="482"/>
                    <a:pt x="96" y="482"/>
                    <a:pt x="96" y="482"/>
                  </a:cubicBezTo>
                  <a:cubicBezTo>
                    <a:pt x="93" y="481"/>
                    <a:pt x="93" y="481"/>
                    <a:pt x="93" y="481"/>
                  </a:cubicBezTo>
                  <a:cubicBezTo>
                    <a:pt x="89" y="479"/>
                    <a:pt x="89" y="479"/>
                    <a:pt x="89" y="479"/>
                  </a:cubicBezTo>
                  <a:cubicBezTo>
                    <a:pt x="86" y="478"/>
                    <a:pt x="86" y="478"/>
                    <a:pt x="86" y="478"/>
                  </a:cubicBezTo>
                  <a:cubicBezTo>
                    <a:pt x="91" y="481"/>
                    <a:pt x="91" y="481"/>
                    <a:pt x="91" y="481"/>
                  </a:cubicBezTo>
                  <a:cubicBezTo>
                    <a:pt x="95" y="482"/>
                    <a:pt x="95" y="482"/>
                    <a:pt x="95" y="482"/>
                  </a:cubicBezTo>
                  <a:cubicBezTo>
                    <a:pt x="99" y="483"/>
                    <a:pt x="99" y="483"/>
                    <a:pt x="99" y="483"/>
                  </a:cubicBezTo>
                  <a:cubicBezTo>
                    <a:pt x="101" y="485"/>
                    <a:pt x="101" y="485"/>
                    <a:pt x="101" y="485"/>
                  </a:cubicBezTo>
                  <a:cubicBezTo>
                    <a:pt x="103" y="485"/>
                    <a:pt x="103" y="485"/>
                    <a:pt x="103" y="485"/>
                  </a:cubicBezTo>
                  <a:cubicBezTo>
                    <a:pt x="106" y="485"/>
                    <a:pt x="106" y="485"/>
                    <a:pt x="106" y="485"/>
                  </a:cubicBezTo>
                  <a:cubicBezTo>
                    <a:pt x="109" y="486"/>
                    <a:pt x="109" y="486"/>
                    <a:pt x="109" y="486"/>
                  </a:cubicBezTo>
                  <a:cubicBezTo>
                    <a:pt x="112" y="488"/>
                    <a:pt x="112" y="488"/>
                    <a:pt x="112" y="488"/>
                  </a:cubicBezTo>
                  <a:cubicBezTo>
                    <a:pt x="115" y="488"/>
                    <a:pt x="115" y="488"/>
                    <a:pt x="115" y="488"/>
                  </a:cubicBezTo>
                  <a:cubicBezTo>
                    <a:pt x="114" y="486"/>
                    <a:pt x="114" y="486"/>
                    <a:pt x="114" y="486"/>
                  </a:cubicBezTo>
                  <a:cubicBezTo>
                    <a:pt x="112" y="486"/>
                    <a:pt x="112" y="486"/>
                    <a:pt x="112" y="486"/>
                  </a:cubicBezTo>
                  <a:cubicBezTo>
                    <a:pt x="112" y="483"/>
                    <a:pt x="112" y="483"/>
                    <a:pt x="112" y="483"/>
                  </a:cubicBezTo>
                  <a:cubicBezTo>
                    <a:pt x="114" y="483"/>
                    <a:pt x="114" y="483"/>
                    <a:pt x="114" y="483"/>
                  </a:cubicBezTo>
                  <a:cubicBezTo>
                    <a:pt x="111" y="482"/>
                    <a:pt x="111" y="482"/>
                    <a:pt x="111" y="482"/>
                  </a:cubicBezTo>
                  <a:cubicBezTo>
                    <a:pt x="112" y="482"/>
                    <a:pt x="112" y="482"/>
                    <a:pt x="112" y="482"/>
                  </a:cubicBezTo>
                  <a:cubicBezTo>
                    <a:pt x="114" y="482"/>
                    <a:pt x="114" y="482"/>
                    <a:pt x="114" y="482"/>
                  </a:cubicBezTo>
                  <a:cubicBezTo>
                    <a:pt x="115" y="482"/>
                    <a:pt x="115" y="482"/>
                    <a:pt x="115" y="482"/>
                  </a:cubicBezTo>
                  <a:cubicBezTo>
                    <a:pt x="116" y="482"/>
                    <a:pt x="116" y="482"/>
                    <a:pt x="116" y="482"/>
                  </a:cubicBezTo>
                  <a:cubicBezTo>
                    <a:pt x="119" y="481"/>
                    <a:pt x="119" y="481"/>
                    <a:pt x="119" y="481"/>
                  </a:cubicBezTo>
                  <a:cubicBezTo>
                    <a:pt x="121" y="478"/>
                    <a:pt x="121" y="478"/>
                    <a:pt x="121" y="478"/>
                  </a:cubicBezTo>
                  <a:cubicBezTo>
                    <a:pt x="122" y="479"/>
                    <a:pt x="122" y="479"/>
                    <a:pt x="122" y="479"/>
                  </a:cubicBezTo>
                  <a:cubicBezTo>
                    <a:pt x="124" y="479"/>
                    <a:pt x="124" y="479"/>
                    <a:pt x="124" y="479"/>
                  </a:cubicBezTo>
                  <a:cubicBezTo>
                    <a:pt x="124" y="481"/>
                    <a:pt x="124" y="481"/>
                    <a:pt x="124" y="481"/>
                  </a:cubicBezTo>
                  <a:cubicBezTo>
                    <a:pt x="124" y="482"/>
                    <a:pt x="124" y="482"/>
                    <a:pt x="124" y="482"/>
                  </a:cubicBezTo>
                  <a:cubicBezTo>
                    <a:pt x="124" y="483"/>
                    <a:pt x="124" y="483"/>
                    <a:pt x="124" y="483"/>
                  </a:cubicBezTo>
                  <a:cubicBezTo>
                    <a:pt x="121" y="483"/>
                    <a:pt x="121" y="483"/>
                    <a:pt x="121" y="483"/>
                  </a:cubicBezTo>
                  <a:cubicBezTo>
                    <a:pt x="121" y="486"/>
                    <a:pt x="121" y="486"/>
                    <a:pt x="121" y="486"/>
                  </a:cubicBezTo>
                  <a:cubicBezTo>
                    <a:pt x="118" y="485"/>
                    <a:pt x="118" y="485"/>
                    <a:pt x="118" y="485"/>
                  </a:cubicBezTo>
                  <a:cubicBezTo>
                    <a:pt x="118" y="486"/>
                    <a:pt x="118" y="486"/>
                    <a:pt x="118" y="486"/>
                  </a:cubicBezTo>
                  <a:cubicBezTo>
                    <a:pt x="116" y="485"/>
                    <a:pt x="116" y="485"/>
                    <a:pt x="116" y="485"/>
                  </a:cubicBezTo>
                  <a:cubicBezTo>
                    <a:pt x="115" y="485"/>
                    <a:pt x="115" y="485"/>
                    <a:pt x="115" y="485"/>
                  </a:cubicBezTo>
                  <a:cubicBezTo>
                    <a:pt x="115" y="486"/>
                    <a:pt x="115" y="486"/>
                    <a:pt x="115" y="486"/>
                  </a:cubicBezTo>
                  <a:cubicBezTo>
                    <a:pt x="116" y="489"/>
                    <a:pt x="116" y="489"/>
                    <a:pt x="116" y="489"/>
                  </a:cubicBezTo>
                  <a:cubicBezTo>
                    <a:pt x="119" y="491"/>
                    <a:pt x="119" y="491"/>
                    <a:pt x="119" y="491"/>
                  </a:cubicBezTo>
                  <a:cubicBezTo>
                    <a:pt x="125" y="492"/>
                    <a:pt x="125" y="492"/>
                    <a:pt x="125" y="492"/>
                  </a:cubicBezTo>
                  <a:cubicBezTo>
                    <a:pt x="129" y="492"/>
                    <a:pt x="129" y="492"/>
                    <a:pt x="129" y="492"/>
                  </a:cubicBezTo>
                  <a:cubicBezTo>
                    <a:pt x="131" y="492"/>
                    <a:pt x="131" y="492"/>
                    <a:pt x="131" y="492"/>
                  </a:cubicBezTo>
                  <a:cubicBezTo>
                    <a:pt x="131" y="489"/>
                    <a:pt x="131" y="489"/>
                    <a:pt x="131" y="489"/>
                  </a:cubicBezTo>
                  <a:cubicBezTo>
                    <a:pt x="129" y="486"/>
                    <a:pt x="129" y="486"/>
                    <a:pt x="129" y="486"/>
                  </a:cubicBezTo>
                  <a:cubicBezTo>
                    <a:pt x="128" y="483"/>
                    <a:pt x="128" y="483"/>
                    <a:pt x="128" y="483"/>
                  </a:cubicBezTo>
                  <a:cubicBezTo>
                    <a:pt x="128" y="481"/>
                    <a:pt x="128" y="481"/>
                    <a:pt x="128" y="481"/>
                  </a:cubicBezTo>
                  <a:cubicBezTo>
                    <a:pt x="126" y="478"/>
                    <a:pt x="126" y="478"/>
                    <a:pt x="126" y="478"/>
                  </a:cubicBezTo>
                  <a:cubicBezTo>
                    <a:pt x="129" y="478"/>
                    <a:pt x="129" y="478"/>
                    <a:pt x="129" y="478"/>
                  </a:cubicBezTo>
                  <a:cubicBezTo>
                    <a:pt x="132" y="476"/>
                    <a:pt x="132" y="476"/>
                    <a:pt x="132" y="476"/>
                  </a:cubicBezTo>
                  <a:cubicBezTo>
                    <a:pt x="135" y="475"/>
                    <a:pt x="135" y="475"/>
                    <a:pt x="135" y="475"/>
                  </a:cubicBezTo>
                  <a:cubicBezTo>
                    <a:pt x="138" y="475"/>
                    <a:pt x="138" y="475"/>
                    <a:pt x="138" y="475"/>
                  </a:cubicBezTo>
                  <a:cubicBezTo>
                    <a:pt x="138" y="472"/>
                    <a:pt x="138" y="472"/>
                    <a:pt x="138" y="472"/>
                  </a:cubicBezTo>
                  <a:lnTo>
                    <a:pt x="139" y="471"/>
                  </a:lnTo>
                  <a:close/>
                  <a:moveTo>
                    <a:pt x="129" y="498"/>
                  </a:moveTo>
                  <a:cubicBezTo>
                    <a:pt x="129" y="496"/>
                    <a:pt x="129" y="496"/>
                    <a:pt x="129" y="496"/>
                  </a:cubicBezTo>
                  <a:cubicBezTo>
                    <a:pt x="131" y="496"/>
                    <a:pt x="131" y="496"/>
                    <a:pt x="131" y="496"/>
                  </a:cubicBezTo>
                  <a:cubicBezTo>
                    <a:pt x="131" y="498"/>
                    <a:pt x="131" y="498"/>
                    <a:pt x="131" y="498"/>
                  </a:cubicBezTo>
                  <a:cubicBezTo>
                    <a:pt x="132" y="498"/>
                    <a:pt x="132" y="498"/>
                    <a:pt x="132" y="498"/>
                  </a:cubicBezTo>
                  <a:cubicBezTo>
                    <a:pt x="132" y="499"/>
                    <a:pt x="132" y="499"/>
                    <a:pt x="132" y="499"/>
                  </a:cubicBezTo>
                  <a:cubicBezTo>
                    <a:pt x="135" y="498"/>
                    <a:pt x="135" y="498"/>
                    <a:pt x="135" y="498"/>
                  </a:cubicBezTo>
                  <a:cubicBezTo>
                    <a:pt x="132" y="496"/>
                    <a:pt x="132" y="496"/>
                    <a:pt x="132" y="496"/>
                  </a:cubicBezTo>
                  <a:cubicBezTo>
                    <a:pt x="131" y="495"/>
                    <a:pt x="131" y="495"/>
                    <a:pt x="131" y="495"/>
                  </a:cubicBezTo>
                  <a:cubicBezTo>
                    <a:pt x="126" y="493"/>
                    <a:pt x="126" y="493"/>
                    <a:pt x="126" y="493"/>
                  </a:cubicBezTo>
                  <a:cubicBezTo>
                    <a:pt x="128" y="496"/>
                    <a:pt x="128" y="496"/>
                    <a:pt x="128" y="496"/>
                  </a:cubicBezTo>
                  <a:lnTo>
                    <a:pt x="129" y="498"/>
                  </a:lnTo>
                  <a:close/>
                  <a:moveTo>
                    <a:pt x="46" y="377"/>
                  </a:moveTo>
                  <a:cubicBezTo>
                    <a:pt x="48" y="379"/>
                    <a:pt x="48" y="379"/>
                    <a:pt x="48" y="379"/>
                  </a:cubicBezTo>
                  <a:cubicBezTo>
                    <a:pt x="52" y="379"/>
                    <a:pt x="52" y="379"/>
                    <a:pt x="52" y="379"/>
                  </a:cubicBezTo>
                  <a:cubicBezTo>
                    <a:pt x="50" y="376"/>
                    <a:pt x="50" y="376"/>
                    <a:pt x="50" y="376"/>
                  </a:cubicBezTo>
                  <a:cubicBezTo>
                    <a:pt x="49" y="376"/>
                    <a:pt x="49" y="376"/>
                    <a:pt x="49" y="376"/>
                  </a:cubicBezTo>
                  <a:cubicBezTo>
                    <a:pt x="45" y="376"/>
                    <a:pt x="45" y="376"/>
                    <a:pt x="45" y="376"/>
                  </a:cubicBezTo>
                  <a:lnTo>
                    <a:pt x="46" y="377"/>
                  </a:lnTo>
                  <a:close/>
                  <a:moveTo>
                    <a:pt x="40" y="353"/>
                  </a:moveTo>
                  <a:cubicBezTo>
                    <a:pt x="40" y="350"/>
                    <a:pt x="40" y="350"/>
                    <a:pt x="40" y="350"/>
                  </a:cubicBezTo>
                  <a:cubicBezTo>
                    <a:pt x="42" y="350"/>
                    <a:pt x="42" y="350"/>
                    <a:pt x="42" y="350"/>
                  </a:cubicBezTo>
                  <a:cubicBezTo>
                    <a:pt x="42" y="349"/>
                    <a:pt x="42" y="349"/>
                    <a:pt x="42" y="349"/>
                  </a:cubicBezTo>
                  <a:cubicBezTo>
                    <a:pt x="39" y="347"/>
                    <a:pt x="39" y="347"/>
                    <a:pt x="39" y="347"/>
                  </a:cubicBezTo>
                  <a:cubicBezTo>
                    <a:pt x="42" y="347"/>
                    <a:pt x="42" y="347"/>
                    <a:pt x="42" y="347"/>
                  </a:cubicBezTo>
                  <a:cubicBezTo>
                    <a:pt x="39" y="344"/>
                    <a:pt x="39" y="344"/>
                    <a:pt x="39" y="344"/>
                  </a:cubicBezTo>
                  <a:cubicBezTo>
                    <a:pt x="38" y="343"/>
                    <a:pt x="38" y="343"/>
                    <a:pt x="38" y="343"/>
                  </a:cubicBezTo>
                  <a:cubicBezTo>
                    <a:pt x="39" y="342"/>
                    <a:pt x="39" y="342"/>
                    <a:pt x="39" y="342"/>
                  </a:cubicBezTo>
                  <a:cubicBezTo>
                    <a:pt x="38" y="340"/>
                    <a:pt x="38" y="340"/>
                    <a:pt x="38" y="340"/>
                  </a:cubicBezTo>
                  <a:cubicBezTo>
                    <a:pt x="40" y="339"/>
                    <a:pt x="40" y="339"/>
                    <a:pt x="40" y="339"/>
                  </a:cubicBezTo>
                  <a:cubicBezTo>
                    <a:pt x="38" y="336"/>
                    <a:pt x="38" y="336"/>
                    <a:pt x="38" y="336"/>
                  </a:cubicBezTo>
                  <a:cubicBezTo>
                    <a:pt x="36" y="333"/>
                    <a:pt x="36" y="333"/>
                    <a:pt x="36" y="333"/>
                  </a:cubicBezTo>
                  <a:cubicBezTo>
                    <a:pt x="35" y="333"/>
                    <a:pt x="35" y="333"/>
                    <a:pt x="35" y="333"/>
                  </a:cubicBezTo>
                  <a:cubicBezTo>
                    <a:pt x="33" y="333"/>
                    <a:pt x="33" y="333"/>
                    <a:pt x="33" y="333"/>
                  </a:cubicBezTo>
                  <a:cubicBezTo>
                    <a:pt x="32" y="333"/>
                    <a:pt x="32" y="333"/>
                    <a:pt x="32" y="333"/>
                  </a:cubicBezTo>
                  <a:cubicBezTo>
                    <a:pt x="30" y="332"/>
                    <a:pt x="30" y="332"/>
                    <a:pt x="30" y="332"/>
                  </a:cubicBezTo>
                  <a:cubicBezTo>
                    <a:pt x="30" y="334"/>
                    <a:pt x="30" y="334"/>
                    <a:pt x="30" y="334"/>
                  </a:cubicBezTo>
                  <a:cubicBezTo>
                    <a:pt x="30" y="336"/>
                    <a:pt x="30" y="336"/>
                    <a:pt x="30" y="336"/>
                  </a:cubicBezTo>
                  <a:cubicBezTo>
                    <a:pt x="32" y="339"/>
                    <a:pt x="32" y="339"/>
                    <a:pt x="32" y="339"/>
                  </a:cubicBezTo>
                  <a:cubicBezTo>
                    <a:pt x="33" y="343"/>
                    <a:pt x="33" y="343"/>
                    <a:pt x="33" y="343"/>
                  </a:cubicBezTo>
                  <a:cubicBezTo>
                    <a:pt x="33" y="347"/>
                    <a:pt x="33" y="347"/>
                    <a:pt x="33" y="347"/>
                  </a:cubicBezTo>
                  <a:cubicBezTo>
                    <a:pt x="33" y="350"/>
                    <a:pt x="33" y="350"/>
                    <a:pt x="33" y="350"/>
                  </a:cubicBezTo>
                  <a:cubicBezTo>
                    <a:pt x="33" y="352"/>
                    <a:pt x="33" y="352"/>
                    <a:pt x="33" y="352"/>
                  </a:cubicBezTo>
                  <a:cubicBezTo>
                    <a:pt x="35" y="353"/>
                    <a:pt x="35" y="353"/>
                    <a:pt x="35" y="353"/>
                  </a:cubicBezTo>
                  <a:cubicBezTo>
                    <a:pt x="38" y="353"/>
                    <a:pt x="38" y="353"/>
                    <a:pt x="38" y="353"/>
                  </a:cubicBezTo>
                  <a:cubicBezTo>
                    <a:pt x="40" y="354"/>
                    <a:pt x="40" y="354"/>
                    <a:pt x="40" y="354"/>
                  </a:cubicBezTo>
                  <a:lnTo>
                    <a:pt x="40" y="353"/>
                  </a:lnTo>
                  <a:close/>
                  <a:moveTo>
                    <a:pt x="43" y="370"/>
                  </a:moveTo>
                  <a:cubicBezTo>
                    <a:pt x="42" y="370"/>
                    <a:pt x="42" y="370"/>
                    <a:pt x="42" y="370"/>
                  </a:cubicBezTo>
                  <a:cubicBezTo>
                    <a:pt x="42" y="372"/>
                    <a:pt x="42" y="372"/>
                    <a:pt x="42" y="372"/>
                  </a:cubicBezTo>
                  <a:cubicBezTo>
                    <a:pt x="43" y="373"/>
                    <a:pt x="43" y="373"/>
                    <a:pt x="43" y="373"/>
                  </a:cubicBezTo>
                  <a:cubicBezTo>
                    <a:pt x="45" y="372"/>
                    <a:pt x="45" y="372"/>
                    <a:pt x="45" y="372"/>
                  </a:cubicBezTo>
                  <a:cubicBezTo>
                    <a:pt x="48" y="372"/>
                    <a:pt x="48" y="372"/>
                    <a:pt x="48" y="372"/>
                  </a:cubicBezTo>
                  <a:cubicBezTo>
                    <a:pt x="45" y="370"/>
                    <a:pt x="45" y="370"/>
                    <a:pt x="45" y="370"/>
                  </a:cubicBezTo>
                  <a:lnTo>
                    <a:pt x="43" y="370"/>
                  </a:lnTo>
                  <a:close/>
                  <a:moveTo>
                    <a:pt x="128" y="502"/>
                  </a:moveTo>
                  <a:cubicBezTo>
                    <a:pt x="129" y="502"/>
                    <a:pt x="129" y="502"/>
                    <a:pt x="129" y="502"/>
                  </a:cubicBezTo>
                  <a:cubicBezTo>
                    <a:pt x="126" y="501"/>
                    <a:pt x="126" y="501"/>
                    <a:pt x="126" y="501"/>
                  </a:cubicBezTo>
                  <a:lnTo>
                    <a:pt x="128" y="502"/>
                  </a:lnTo>
                  <a:close/>
                  <a:moveTo>
                    <a:pt x="126" y="498"/>
                  </a:moveTo>
                  <a:cubicBezTo>
                    <a:pt x="125" y="495"/>
                    <a:pt x="125" y="495"/>
                    <a:pt x="125" y="495"/>
                  </a:cubicBezTo>
                  <a:cubicBezTo>
                    <a:pt x="126" y="496"/>
                    <a:pt x="126" y="496"/>
                    <a:pt x="126" y="496"/>
                  </a:cubicBezTo>
                  <a:cubicBezTo>
                    <a:pt x="126" y="493"/>
                    <a:pt x="126" y="493"/>
                    <a:pt x="126" y="493"/>
                  </a:cubicBezTo>
                  <a:cubicBezTo>
                    <a:pt x="125" y="493"/>
                    <a:pt x="125" y="493"/>
                    <a:pt x="125" y="493"/>
                  </a:cubicBezTo>
                  <a:cubicBezTo>
                    <a:pt x="124" y="493"/>
                    <a:pt x="124" y="493"/>
                    <a:pt x="124" y="493"/>
                  </a:cubicBezTo>
                  <a:cubicBezTo>
                    <a:pt x="122" y="493"/>
                    <a:pt x="122" y="493"/>
                    <a:pt x="122" y="493"/>
                  </a:cubicBezTo>
                  <a:cubicBezTo>
                    <a:pt x="121" y="493"/>
                    <a:pt x="121" y="493"/>
                    <a:pt x="121" y="493"/>
                  </a:cubicBezTo>
                  <a:cubicBezTo>
                    <a:pt x="122" y="495"/>
                    <a:pt x="122" y="495"/>
                    <a:pt x="122" y="495"/>
                  </a:cubicBezTo>
                  <a:cubicBezTo>
                    <a:pt x="124" y="496"/>
                    <a:pt x="124" y="496"/>
                    <a:pt x="124" y="496"/>
                  </a:cubicBezTo>
                  <a:cubicBezTo>
                    <a:pt x="125" y="498"/>
                    <a:pt x="125" y="498"/>
                    <a:pt x="125" y="498"/>
                  </a:cubicBezTo>
                  <a:cubicBezTo>
                    <a:pt x="125" y="499"/>
                    <a:pt x="125" y="499"/>
                    <a:pt x="125" y="499"/>
                  </a:cubicBezTo>
                  <a:lnTo>
                    <a:pt x="126" y="498"/>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47" name="Freeform 30"/>
            <p:cNvSpPr>
              <a:spLocks noEditPoints="1"/>
            </p:cNvSpPr>
            <p:nvPr/>
          </p:nvSpPr>
          <p:spPr bwMode="auto">
            <a:xfrm>
              <a:off x="2281238" y="3328988"/>
              <a:ext cx="23812" cy="130175"/>
            </a:xfrm>
            <a:custGeom>
              <a:avLst/>
              <a:gdLst>
                <a:gd name="T0" fmla="*/ 0 w 14"/>
                <a:gd name="T1" fmla="*/ 0 h 53"/>
                <a:gd name="T2" fmla="*/ 0 w 14"/>
                <a:gd name="T3" fmla="*/ 3 h 53"/>
                <a:gd name="T4" fmla="*/ 2 w 14"/>
                <a:gd name="T5" fmla="*/ 0 h 53"/>
                <a:gd name="T6" fmla="*/ 2 w 14"/>
                <a:gd name="T7" fmla="*/ 0 h 53"/>
                <a:gd name="T8" fmla="*/ 2 w 14"/>
                <a:gd name="T9" fmla="*/ 0 h 53"/>
                <a:gd name="T10" fmla="*/ 2 w 14"/>
                <a:gd name="T11" fmla="*/ 0 h 53"/>
                <a:gd name="T12" fmla="*/ 12 w 14"/>
                <a:gd name="T13" fmla="*/ 36 h 53"/>
                <a:gd name="T14" fmla="*/ 10 w 14"/>
                <a:gd name="T15" fmla="*/ 35 h 53"/>
                <a:gd name="T16" fmla="*/ 14 w 14"/>
                <a:gd name="T17" fmla="*/ 40 h 53"/>
                <a:gd name="T18" fmla="*/ 14 w 14"/>
                <a:gd name="T19" fmla="*/ 40 h 53"/>
                <a:gd name="T20" fmla="*/ 14 w 14"/>
                <a:gd name="T21" fmla="*/ 40 h 53"/>
                <a:gd name="T22" fmla="*/ 14 w 14"/>
                <a:gd name="T23" fmla="*/ 40 h 53"/>
                <a:gd name="T24" fmla="*/ 10 w 14"/>
                <a:gd name="T25" fmla="*/ 24 h 53"/>
                <a:gd name="T26" fmla="*/ 8 w 14"/>
                <a:gd name="T27" fmla="*/ 27 h 53"/>
                <a:gd name="T28" fmla="*/ 10 w 14"/>
                <a:gd name="T29" fmla="*/ 28 h 53"/>
                <a:gd name="T30" fmla="*/ 10 w 14"/>
                <a:gd name="T31" fmla="*/ 27 h 53"/>
                <a:gd name="T32" fmla="*/ 10 w 14"/>
                <a:gd name="T33" fmla="*/ 27 h 53"/>
                <a:gd name="T34" fmla="*/ 10 w 14"/>
                <a:gd name="T35" fmla="*/ 27 h 53"/>
                <a:gd name="T36" fmla="*/ 8 w 14"/>
                <a:gd name="T37" fmla="*/ 11 h 53"/>
                <a:gd name="T38" fmla="*/ 6 w 14"/>
                <a:gd name="T39" fmla="*/ 8 h 53"/>
                <a:gd name="T40" fmla="*/ 2 w 14"/>
                <a:gd name="T41" fmla="*/ 11 h 53"/>
                <a:gd name="T42" fmla="*/ 0 w 14"/>
                <a:gd name="T43" fmla="*/ 16 h 53"/>
                <a:gd name="T44" fmla="*/ 3 w 14"/>
                <a:gd name="T45" fmla="*/ 14 h 53"/>
                <a:gd name="T46" fmla="*/ 8 w 14"/>
                <a:gd name="T47" fmla="*/ 12 h 53"/>
                <a:gd name="T48" fmla="*/ 8 w 14"/>
                <a:gd name="T49" fmla="*/ 11 h 53"/>
                <a:gd name="T50" fmla="*/ 8 w 14"/>
                <a:gd name="T51" fmla="*/ 11 h 53"/>
                <a:gd name="T52" fmla="*/ 8 w 14"/>
                <a:gd name="T53" fmla="*/ 11 h 53"/>
                <a:gd name="T54" fmla="*/ 14 w 14"/>
                <a:gd name="T55" fmla="*/ 53 h 53"/>
                <a:gd name="T56" fmla="*/ 14 w 14"/>
                <a:gd name="T57" fmla="*/ 49 h 53"/>
                <a:gd name="T58" fmla="*/ 12 w 14"/>
                <a:gd name="T59" fmla="*/ 52 h 53"/>
                <a:gd name="T60" fmla="*/ 14 w 14"/>
                <a:gd name="T61" fmla="*/ 53 h 53"/>
                <a:gd name="T62" fmla="*/ 14 w 14"/>
                <a:gd name="T63" fmla="*/ 53 h 53"/>
                <a:gd name="T64" fmla="*/ 14 w 14"/>
                <a:gd name="T6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 h="53">
                  <a:moveTo>
                    <a:pt x="2" y="0"/>
                  </a:moveTo>
                  <a:lnTo>
                    <a:pt x="0" y="0"/>
                  </a:lnTo>
                  <a:lnTo>
                    <a:pt x="0" y="2"/>
                  </a:lnTo>
                  <a:lnTo>
                    <a:pt x="0" y="3"/>
                  </a:lnTo>
                  <a:lnTo>
                    <a:pt x="2" y="2"/>
                  </a:lnTo>
                  <a:lnTo>
                    <a:pt x="2" y="0"/>
                  </a:lnTo>
                  <a:lnTo>
                    <a:pt x="2" y="0"/>
                  </a:lnTo>
                  <a:lnTo>
                    <a:pt x="2" y="0"/>
                  </a:lnTo>
                  <a:lnTo>
                    <a:pt x="2" y="0"/>
                  </a:lnTo>
                  <a:lnTo>
                    <a:pt x="2" y="0"/>
                  </a:lnTo>
                  <a:lnTo>
                    <a:pt x="2" y="0"/>
                  </a:lnTo>
                  <a:lnTo>
                    <a:pt x="2" y="0"/>
                  </a:lnTo>
                  <a:close/>
                  <a:moveTo>
                    <a:pt x="14" y="40"/>
                  </a:moveTo>
                  <a:lnTo>
                    <a:pt x="12" y="36"/>
                  </a:lnTo>
                  <a:lnTo>
                    <a:pt x="11" y="35"/>
                  </a:lnTo>
                  <a:lnTo>
                    <a:pt x="10" y="35"/>
                  </a:lnTo>
                  <a:lnTo>
                    <a:pt x="12" y="40"/>
                  </a:lnTo>
                  <a:lnTo>
                    <a:pt x="14" y="40"/>
                  </a:lnTo>
                  <a:lnTo>
                    <a:pt x="14" y="40"/>
                  </a:lnTo>
                  <a:lnTo>
                    <a:pt x="14" y="40"/>
                  </a:lnTo>
                  <a:lnTo>
                    <a:pt x="14" y="40"/>
                  </a:lnTo>
                  <a:lnTo>
                    <a:pt x="14" y="40"/>
                  </a:lnTo>
                  <a:lnTo>
                    <a:pt x="14" y="40"/>
                  </a:lnTo>
                  <a:lnTo>
                    <a:pt x="14" y="40"/>
                  </a:lnTo>
                  <a:close/>
                  <a:moveTo>
                    <a:pt x="10" y="27"/>
                  </a:moveTo>
                  <a:lnTo>
                    <a:pt x="10" y="24"/>
                  </a:lnTo>
                  <a:lnTo>
                    <a:pt x="8" y="23"/>
                  </a:lnTo>
                  <a:lnTo>
                    <a:pt x="8" y="27"/>
                  </a:lnTo>
                  <a:lnTo>
                    <a:pt x="8" y="28"/>
                  </a:lnTo>
                  <a:lnTo>
                    <a:pt x="10" y="28"/>
                  </a:lnTo>
                  <a:lnTo>
                    <a:pt x="10" y="27"/>
                  </a:lnTo>
                  <a:lnTo>
                    <a:pt x="10" y="27"/>
                  </a:lnTo>
                  <a:lnTo>
                    <a:pt x="10" y="27"/>
                  </a:lnTo>
                  <a:lnTo>
                    <a:pt x="10" y="27"/>
                  </a:lnTo>
                  <a:lnTo>
                    <a:pt x="10" y="27"/>
                  </a:lnTo>
                  <a:lnTo>
                    <a:pt x="10" y="27"/>
                  </a:lnTo>
                  <a:lnTo>
                    <a:pt x="10" y="27"/>
                  </a:lnTo>
                  <a:close/>
                  <a:moveTo>
                    <a:pt x="8" y="11"/>
                  </a:moveTo>
                  <a:lnTo>
                    <a:pt x="7" y="11"/>
                  </a:lnTo>
                  <a:lnTo>
                    <a:pt x="6" y="8"/>
                  </a:lnTo>
                  <a:lnTo>
                    <a:pt x="3" y="11"/>
                  </a:lnTo>
                  <a:lnTo>
                    <a:pt x="2" y="11"/>
                  </a:lnTo>
                  <a:lnTo>
                    <a:pt x="0" y="14"/>
                  </a:lnTo>
                  <a:lnTo>
                    <a:pt x="0" y="16"/>
                  </a:lnTo>
                  <a:lnTo>
                    <a:pt x="3" y="16"/>
                  </a:lnTo>
                  <a:lnTo>
                    <a:pt x="3" y="14"/>
                  </a:lnTo>
                  <a:lnTo>
                    <a:pt x="7" y="14"/>
                  </a:lnTo>
                  <a:lnTo>
                    <a:pt x="8" y="12"/>
                  </a:lnTo>
                  <a:lnTo>
                    <a:pt x="8" y="11"/>
                  </a:lnTo>
                  <a:lnTo>
                    <a:pt x="8" y="11"/>
                  </a:lnTo>
                  <a:lnTo>
                    <a:pt x="8" y="11"/>
                  </a:lnTo>
                  <a:lnTo>
                    <a:pt x="8" y="11"/>
                  </a:lnTo>
                  <a:lnTo>
                    <a:pt x="8" y="11"/>
                  </a:lnTo>
                  <a:lnTo>
                    <a:pt x="8" y="11"/>
                  </a:lnTo>
                  <a:lnTo>
                    <a:pt x="8" y="11"/>
                  </a:lnTo>
                  <a:close/>
                  <a:moveTo>
                    <a:pt x="14" y="53"/>
                  </a:moveTo>
                  <a:lnTo>
                    <a:pt x="14" y="52"/>
                  </a:lnTo>
                  <a:lnTo>
                    <a:pt x="14" y="49"/>
                  </a:lnTo>
                  <a:lnTo>
                    <a:pt x="14" y="48"/>
                  </a:lnTo>
                  <a:lnTo>
                    <a:pt x="12" y="52"/>
                  </a:lnTo>
                  <a:lnTo>
                    <a:pt x="14" y="53"/>
                  </a:lnTo>
                  <a:lnTo>
                    <a:pt x="14" y="53"/>
                  </a:lnTo>
                  <a:lnTo>
                    <a:pt x="14" y="53"/>
                  </a:lnTo>
                  <a:lnTo>
                    <a:pt x="14" y="53"/>
                  </a:lnTo>
                  <a:lnTo>
                    <a:pt x="14" y="53"/>
                  </a:lnTo>
                  <a:lnTo>
                    <a:pt x="14" y="53"/>
                  </a:lnTo>
                  <a:lnTo>
                    <a:pt x="14" y="53"/>
                  </a:lnTo>
                  <a:close/>
                </a:path>
              </a:pathLst>
            </a:custGeom>
            <a:solidFill>
              <a:schemeClr val="accent5">
                <a:lumMod val="20000"/>
                <a:lumOff val="80000"/>
                <a:alpha val="50000"/>
              </a:schemeClr>
            </a:solidFill>
            <a:ln w="9525">
              <a:solidFill>
                <a:schemeClr val="accent5">
                  <a:lumMod val="75000"/>
                  <a:alpha val="20000"/>
                </a:schemeClr>
              </a:solidFill>
              <a:round/>
              <a:headEnd/>
              <a:tailEnd/>
            </a:ln>
          </p:spPr>
          <p:txBody>
            <a:bodyPr/>
            <a:lstStyle/>
            <a:p>
              <a:pPr>
                <a:defRPr/>
              </a:pPr>
              <a:endParaRPr lang="en-GB">
                <a:solidFill>
                  <a:prstClr val="black"/>
                </a:solidFill>
              </a:endParaRPr>
            </a:p>
          </p:txBody>
        </p:sp>
        <p:sp>
          <p:nvSpPr>
            <p:cNvPr id="48" name="Freeform 31"/>
            <p:cNvSpPr>
              <a:spLocks noEditPoints="1"/>
            </p:cNvSpPr>
            <p:nvPr/>
          </p:nvSpPr>
          <p:spPr bwMode="auto">
            <a:xfrm>
              <a:off x="2281238" y="3573463"/>
              <a:ext cx="33337" cy="46037"/>
            </a:xfrm>
            <a:custGeom>
              <a:avLst/>
              <a:gdLst>
                <a:gd name="T0" fmla="*/ 18 w 19"/>
                <a:gd name="T1" fmla="*/ 0 h 19"/>
                <a:gd name="T2" fmla="*/ 15 w 19"/>
                <a:gd name="T3" fmla="*/ 4 h 19"/>
                <a:gd name="T4" fmla="*/ 15 w 19"/>
                <a:gd name="T5" fmla="*/ 5 h 19"/>
                <a:gd name="T6" fmla="*/ 19 w 19"/>
                <a:gd name="T7" fmla="*/ 2 h 19"/>
                <a:gd name="T8" fmla="*/ 19 w 19"/>
                <a:gd name="T9" fmla="*/ 0 h 19"/>
                <a:gd name="T10" fmla="*/ 18 w 19"/>
                <a:gd name="T11" fmla="*/ 0 h 19"/>
                <a:gd name="T12" fmla="*/ 18 w 19"/>
                <a:gd name="T13" fmla="*/ 0 h 19"/>
                <a:gd name="T14" fmla="*/ 18 w 19"/>
                <a:gd name="T15" fmla="*/ 0 h 19"/>
                <a:gd name="T16" fmla="*/ 18 w 19"/>
                <a:gd name="T17" fmla="*/ 0 h 19"/>
                <a:gd name="T18" fmla="*/ 18 w 19"/>
                <a:gd name="T19" fmla="*/ 0 h 19"/>
                <a:gd name="T20" fmla="*/ 18 w 19"/>
                <a:gd name="T21" fmla="*/ 0 h 19"/>
                <a:gd name="T22" fmla="*/ 18 w 19"/>
                <a:gd name="T23" fmla="*/ 0 h 19"/>
                <a:gd name="T24" fmla="*/ 18 w 19"/>
                <a:gd name="T25" fmla="*/ 0 h 19"/>
                <a:gd name="T26" fmla="*/ 3 w 19"/>
                <a:gd name="T27" fmla="*/ 10 h 19"/>
                <a:gd name="T28" fmla="*/ 3 w 19"/>
                <a:gd name="T29" fmla="*/ 10 h 19"/>
                <a:gd name="T30" fmla="*/ 3 w 19"/>
                <a:gd name="T31" fmla="*/ 12 h 19"/>
                <a:gd name="T32" fmla="*/ 6 w 19"/>
                <a:gd name="T33" fmla="*/ 12 h 19"/>
                <a:gd name="T34" fmla="*/ 6 w 19"/>
                <a:gd name="T35" fmla="*/ 12 h 19"/>
                <a:gd name="T36" fmla="*/ 6 w 19"/>
                <a:gd name="T37" fmla="*/ 12 h 19"/>
                <a:gd name="T38" fmla="*/ 6 w 19"/>
                <a:gd name="T39" fmla="*/ 16 h 19"/>
                <a:gd name="T40" fmla="*/ 3 w 19"/>
                <a:gd name="T41" fmla="*/ 17 h 19"/>
                <a:gd name="T42" fmla="*/ 0 w 19"/>
                <a:gd name="T43" fmla="*/ 18 h 19"/>
                <a:gd name="T44" fmla="*/ 0 w 19"/>
                <a:gd name="T45" fmla="*/ 19 h 19"/>
                <a:gd name="T46" fmla="*/ 10 w 19"/>
                <a:gd name="T47" fmla="*/ 18 h 19"/>
                <a:gd name="T48" fmla="*/ 11 w 19"/>
                <a:gd name="T49" fmla="*/ 17 h 19"/>
                <a:gd name="T50" fmla="*/ 12 w 19"/>
                <a:gd name="T51" fmla="*/ 16 h 19"/>
                <a:gd name="T52" fmla="*/ 11 w 19"/>
                <a:gd name="T53" fmla="*/ 16 h 19"/>
                <a:gd name="T54" fmla="*/ 11 w 19"/>
                <a:gd name="T55" fmla="*/ 14 h 19"/>
                <a:gd name="T56" fmla="*/ 11 w 19"/>
                <a:gd name="T57" fmla="*/ 10 h 19"/>
                <a:gd name="T58" fmla="*/ 12 w 19"/>
                <a:gd name="T59" fmla="*/ 10 h 19"/>
                <a:gd name="T60" fmla="*/ 12 w 19"/>
                <a:gd name="T61" fmla="*/ 9 h 19"/>
                <a:gd name="T62" fmla="*/ 6 w 19"/>
                <a:gd name="T63" fmla="*/ 10 h 19"/>
                <a:gd name="T64" fmla="*/ 3 w 19"/>
                <a:gd name="T65" fmla="*/ 10 h 19"/>
                <a:gd name="T66" fmla="*/ 3 w 19"/>
                <a:gd name="T67" fmla="*/ 10 h 19"/>
                <a:gd name="T68" fmla="*/ 3 w 19"/>
                <a:gd name="T69" fmla="*/ 10 h 19"/>
                <a:gd name="T70" fmla="*/ 3 w 19"/>
                <a:gd name="T71" fmla="*/ 10 h 19"/>
                <a:gd name="T72" fmla="*/ 3 w 19"/>
                <a:gd name="T73" fmla="*/ 10 h 19"/>
                <a:gd name="T74" fmla="*/ 3 w 19"/>
                <a:gd name="T75" fmla="*/ 10 h 19"/>
                <a:gd name="T76" fmla="*/ 3 w 19"/>
                <a:gd name="T77" fmla="*/ 10 h 19"/>
                <a:gd name="T78" fmla="*/ 3 w 19"/>
                <a:gd name="T7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19">
                  <a:moveTo>
                    <a:pt x="18" y="0"/>
                  </a:moveTo>
                  <a:lnTo>
                    <a:pt x="15" y="4"/>
                  </a:lnTo>
                  <a:lnTo>
                    <a:pt x="15" y="5"/>
                  </a:lnTo>
                  <a:lnTo>
                    <a:pt x="19" y="2"/>
                  </a:lnTo>
                  <a:lnTo>
                    <a:pt x="19" y="0"/>
                  </a:lnTo>
                  <a:lnTo>
                    <a:pt x="18" y="0"/>
                  </a:lnTo>
                  <a:lnTo>
                    <a:pt x="18" y="0"/>
                  </a:lnTo>
                  <a:lnTo>
                    <a:pt x="18" y="0"/>
                  </a:lnTo>
                  <a:lnTo>
                    <a:pt x="18" y="0"/>
                  </a:lnTo>
                  <a:lnTo>
                    <a:pt x="18" y="0"/>
                  </a:lnTo>
                  <a:lnTo>
                    <a:pt x="18" y="0"/>
                  </a:lnTo>
                  <a:lnTo>
                    <a:pt x="18" y="0"/>
                  </a:lnTo>
                  <a:lnTo>
                    <a:pt x="18" y="0"/>
                  </a:lnTo>
                  <a:close/>
                  <a:moveTo>
                    <a:pt x="3" y="10"/>
                  </a:moveTo>
                  <a:lnTo>
                    <a:pt x="3" y="10"/>
                  </a:lnTo>
                  <a:lnTo>
                    <a:pt x="3" y="12"/>
                  </a:lnTo>
                  <a:lnTo>
                    <a:pt x="6" y="12"/>
                  </a:lnTo>
                  <a:lnTo>
                    <a:pt x="6" y="12"/>
                  </a:lnTo>
                  <a:lnTo>
                    <a:pt x="6" y="12"/>
                  </a:lnTo>
                  <a:lnTo>
                    <a:pt x="6" y="16"/>
                  </a:lnTo>
                  <a:lnTo>
                    <a:pt x="3" y="17"/>
                  </a:lnTo>
                  <a:lnTo>
                    <a:pt x="0" y="18"/>
                  </a:lnTo>
                  <a:lnTo>
                    <a:pt x="0" y="19"/>
                  </a:lnTo>
                  <a:lnTo>
                    <a:pt x="10" y="18"/>
                  </a:lnTo>
                  <a:lnTo>
                    <a:pt x="11" y="17"/>
                  </a:lnTo>
                  <a:lnTo>
                    <a:pt x="12" y="16"/>
                  </a:lnTo>
                  <a:lnTo>
                    <a:pt x="11" y="16"/>
                  </a:lnTo>
                  <a:lnTo>
                    <a:pt x="11" y="14"/>
                  </a:lnTo>
                  <a:lnTo>
                    <a:pt x="11" y="10"/>
                  </a:lnTo>
                  <a:lnTo>
                    <a:pt x="12" y="10"/>
                  </a:lnTo>
                  <a:lnTo>
                    <a:pt x="12" y="9"/>
                  </a:lnTo>
                  <a:lnTo>
                    <a:pt x="6" y="10"/>
                  </a:lnTo>
                  <a:lnTo>
                    <a:pt x="3" y="10"/>
                  </a:lnTo>
                  <a:lnTo>
                    <a:pt x="3" y="10"/>
                  </a:lnTo>
                  <a:lnTo>
                    <a:pt x="3" y="10"/>
                  </a:lnTo>
                  <a:lnTo>
                    <a:pt x="3" y="10"/>
                  </a:lnTo>
                  <a:lnTo>
                    <a:pt x="3" y="10"/>
                  </a:lnTo>
                  <a:lnTo>
                    <a:pt x="3" y="10"/>
                  </a:lnTo>
                  <a:lnTo>
                    <a:pt x="3" y="10"/>
                  </a:lnTo>
                  <a:lnTo>
                    <a:pt x="3" y="1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49" name="Freeform 32"/>
            <p:cNvSpPr>
              <a:spLocks/>
            </p:cNvSpPr>
            <p:nvPr/>
          </p:nvSpPr>
          <p:spPr bwMode="auto">
            <a:xfrm>
              <a:off x="2195513" y="3279775"/>
              <a:ext cx="4762" cy="4763"/>
            </a:xfrm>
            <a:custGeom>
              <a:avLst/>
              <a:gdLst>
                <a:gd name="T0" fmla="*/ 3 w 3"/>
                <a:gd name="T1" fmla="*/ 0 h 2"/>
                <a:gd name="T2" fmla="*/ 0 w 3"/>
                <a:gd name="T3" fmla="*/ 0 h 2"/>
                <a:gd name="T4" fmla="*/ 0 w 3"/>
                <a:gd name="T5" fmla="*/ 2 h 2"/>
                <a:gd name="T6" fmla="*/ 3 w 3"/>
                <a:gd name="T7" fmla="*/ 2 h 2"/>
                <a:gd name="T8" fmla="*/ 3 w 3"/>
                <a:gd name="T9" fmla="*/ 0 h 2"/>
                <a:gd name="T10" fmla="*/ 3 w 3"/>
                <a:gd name="T11" fmla="*/ 0 h 2"/>
                <a:gd name="T12" fmla="*/ 3 w 3"/>
                <a:gd name="T13" fmla="*/ 0 h 2"/>
                <a:gd name="T14" fmla="*/ 3 w 3"/>
                <a:gd name="T15" fmla="*/ 0 h 2"/>
                <a:gd name="T16" fmla="*/ 3 w 3"/>
                <a:gd name="T17" fmla="*/ 0 h 2"/>
                <a:gd name="T18" fmla="*/ 3 w 3"/>
                <a:gd name="T19" fmla="*/ 0 h 2"/>
                <a:gd name="T20" fmla="*/ 3 w 3"/>
                <a:gd name="T21" fmla="*/ 0 h 2"/>
                <a:gd name="T22" fmla="*/ 3 w 3"/>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
                  <a:moveTo>
                    <a:pt x="3" y="0"/>
                  </a:moveTo>
                  <a:lnTo>
                    <a:pt x="0" y="0"/>
                  </a:lnTo>
                  <a:lnTo>
                    <a:pt x="0" y="2"/>
                  </a:lnTo>
                  <a:lnTo>
                    <a:pt x="3" y="2"/>
                  </a:lnTo>
                  <a:lnTo>
                    <a:pt x="3" y="0"/>
                  </a:lnTo>
                  <a:lnTo>
                    <a:pt x="3" y="0"/>
                  </a:lnTo>
                  <a:lnTo>
                    <a:pt x="3" y="0"/>
                  </a:lnTo>
                  <a:lnTo>
                    <a:pt x="3" y="0"/>
                  </a:lnTo>
                  <a:lnTo>
                    <a:pt x="3" y="0"/>
                  </a:lnTo>
                  <a:lnTo>
                    <a:pt x="3" y="0"/>
                  </a:lnTo>
                  <a:lnTo>
                    <a:pt x="3" y="0"/>
                  </a:lnTo>
                  <a:lnTo>
                    <a:pt x="3" y="0"/>
                  </a:lnTo>
                  <a:close/>
                </a:path>
              </a:pathLst>
            </a:custGeom>
            <a:solidFill>
              <a:schemeClr val="accent5">
                <a:lumMod val="20000"/>
                <a:lumOff val="80000"/>
                <a:alpha val="50000"/>
              </a:schemeClr>
            </a:solidFill>
            <a:ln w="9525">
              <a:solidFill>
                <a:schemeClr val="accent5">
                  <a:lumMod val="75000"/>
                  <a:alpha val="20000"/>
                </a:schemeClr>
              </a:solidFill>
              <a:round/>
              <a:headEnd/>
              <a:tailEnd/>
            </a:ln>
          </p:spPr>
          <p:txBody>
            <a:bodyPr/>
            <a:lstStyle/>
            <a:p>
              <a:pPr>
                <a:defRPr/>
              </a:pPr>
              <a:endParaRPr lang="en-GB">
                <a:solidFill>
                  <a:prstClr val="black"/>
                </a:solidFill>
              </a:endParaRPr>
            </a:p>
          </p:txBody>
        </p:sp>
        <p:sp>
          <p:nvSpPr>
            <p:cNvPr id="50" name="Freeform 33"/>
            <p:cNvSpPr>
              <a:spLocks noEditPoints="1"/>
            </p:cNvSpPr>
            <p:nvPr/>
          </p:nvSpPr>
          <p:spPr bwMode="auto">
            <a:xfrm>
              <a:off x="2085975" y="3506788"/>
              <a:ext cx="26988" cy="9525"/>
            </a:xfrm>
            <a:custGeom>
              <a:avLst/>
              <a:gdLst>
                <a:gd name="T0" fmla="*/ 2 w 15"/>
                <a:gd name="T1" fmla="*/ 1 h 4"/>
                <a:gd name="T2" fmla="*/ 0 w 15"/>
                <a:gd name="T3" fmla="*/ 0 h 4"/>
                <a:gd name="T4" fmla="*/ 0 w 15"/>
                <a:gd name="T5" fmla="*/ 1 h 4"/>
                <a:gd name="T6" fmla="*/ 2 w 15"/>
                <a:gd name="T7" fmla="*/ 3 h 4"/>
                <a:gd name="T8" fmla="*/ 6 w 15"/>
                <a:gd name="T9" fmla="*/ 4 h 4"/>
                <a:gd name="T10" fmla="*/ 3 w 15"/>
                <a:gd name="T11" fmla="*/ 3 h 4"/>
                <a:gd name="T12" fmla="*/ 2 w 15"/>
                <a:gd name="T13" fmla="*/ 1 h 4"/>
                <a:gd name="T14" fmla="*/ 2 w 15"/>
                <a:gd name="T15" fmla="*/ 1 h 4"/>
                <a:gd name="T16" fmla="*/ 2 w 15"/>
                <a:gd name="T17" fmla="*/ 1 h 4"/>
                <a:gd name="T18" fmla="*/ 2 w 15"/>
                <a:gd name="T19" fmla="*/ 1 h 4"/>
                <a:gd name="T20" fmla="*/ 2 w 15"/>
                <a:gd name="T21" fmla="*/ 1 h 4"/>
                <a:gd name="T22" fmla="*/ 2 w 15"/>
                <a:gd name="T23" fmla="*/ 1 h 4"/>
                <a:gd name="T24" fmla="*/ 2 w 15"/>
                <a:gd name="T25" fmla="*/ 1 h 4"/>
                <a:gd name="T26" fmla="*/ 14 w 15"/>
                <a:gd name="T27" fmla="*/ 1 h 4"/>
                <a:gd name="T28" fmla="*/ 12 w 15"/>
                <a:gd name="T29" fmla="*/ 1 h 4"/>
                <a:gd name="T30" fmla="*/ 10 w 15"/>
                <a:gd name="T31" fmla="*/ 0 h 4"/>
                <a:gd name="T32" fmla="*/ 10 w 15"/>
                <a:gd name="T33" fmla="*/ 3 h 4"/>
                <a:gd name="T34" fmla="*/ 12 w 15"/>
                <a:gd name="T35" fmla="*/ 3 h 4"/>
                <a:gd name="T36" fmla="*/ 14 w 15"/>
                <a:gd name="T37" fmla="*/ 4 h 4"/>
                <a:gd name="T38" fmla="*/ 15 w 15"/>
                <a:gd name="T39" fmla="*/ 3 h 4"/>
                <a:gd name="T40" fmla="*/ 14 w 15"/>
                <a:gd name="T41" fmla="*/ 1 h 4"/>
                <a:gd name="T42" fmla="*/ 14 w 15"/>
                <a:gd name="T43" fmla="*/ 1 h 4"/>
                <a:gd name="T44" fmla="*/ 14 w 15"/>
                <a:gd name="T45" fmla="*/ 1 h 4"/>
                <a:gd name="T46" fmla="*/ 14 w 15"/>
                <a:gd name="T47" fmla="*/ 1 h 4"/>
                <a:gd name="T48" fmla="*/ 14 w 15"/>
                <a:gd name="T49" fmla="*/ 1 h 4"/>
                <a:gd name="T50" fmla="*/ 14 w 15"/>
                <a:gd name="T51" fmla="*/ 1 h 4"/>
                <a:gd name="T52" fmla="*/ 14 w 15"/>
                <a:gd name="T5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4">
                  <a:moveTo>
                    <a:pt x="2" y="1"/>
                  </a:moveTo>
                  <a:lnTo>
                    <a:pt x="0" y="0"/>
                  </a:lnTo>
                  <a:lnTo>
                    <a:pt x="0" y="1"/>
                  </a:lnTo>
                  <a:lnTo>
                    <a:pt x="2" y="3"/>
                  </a:lnTo>
                  <a:lnTo>
                    <a:pt x="6" y="4"/>
                  </a:lnTo>
                  <a:lnTo>
                    <a:pt x="3" y="3"/>
                  </a:lnTo>
                  <a:lnTo>
                    <a:pt x="2" y="1"/>
                  </a:lnTo>
                  <a:lnTo>
                    <a:pt x="2" y="1"/>
                  </a:lnTo>
                  <a:lnTo>
                    <a:pt x="2" y="1"/>
                  </a:lnTo>
                  <a:lnTo>
                    <a:pt x="2" y="1"/>
                  </a:lnTo>
                  <a:lnTo>
                    <a:pt x="2" y="1"/>
                  </a:lnTo>
                  <a:lnTo>
                    <a:pt x="2" y="1"/>
                  </a:lnTo>
                  <a:lnTo>
                    <a:pt x="2" y="1"/>
                  </a:lnTo>
                  <a:close/>
                  <a:moveTo>
                    <a:pt x="14" y="1"/>
                  </a:moveTo>
                  <a:lnTo>
                    <a:pt x="12" y="1"/>
                  </a:lnTo>
                  <a:lnTo>
                    <a:pt x="10" y="0"/>
                  </a:lnTo>
                  <a:lnTo>
                    <a:pt x="10" y="3"/>
                  </a:lnTo>
                  <a:lnTo>
                    <a:pt x="12" y="3"/>
                  </a:lnTo>
                  <a:lnTo>
                    <a:pt x="14" y="4"/>
                  </a:lnTo>
                  <a:lnTo>
                    <a:pt x="15" y="3"/>
                  </a:lnTo>
                  <a:lnTo>
                    <a:pt x="14" y="1"/>
                  </a:lnTo>
                  <a:lnTo>
                    <a:pt x="14" y="1"/>
                  </a:lnTo>
                  <a:lnTo>
                    <a:pt x="14" y="1"/>
                  </a:lnTo>
                  <a:lnTo>
                    <a:pt x="14" y="1"/>
                  </a:lnTo>
                  <a:lnTo>
                    <a:pt x="14" y="1"/>
                  </a:lnTo>
                  <a:lnTo>
                    <a:pt x="14" y="1"/>
                  </a:lnTo>
                  <a:lnTo>
                    <a:pt x="14" y="1"/>
                  </a:lnTo>
                  <a:close/>
                </a:path>
              </a:pathLst>
            </a:custGeom>
            <a:solidFill>
              <a:schemeClr val="accent5">
                <a:lumMod val="20000"/>
                <a:lumOff val="80000"/>
                <a:alpha val="50000"/>
              </a:schemeClr>
            </a:solidFill>
            <a:ln w="9525">
              <a:solidFill>
                <a:schemeClr val="accent5">
                  <a:lumMod val="75000"/>
                  <a:alpha val="20000"/>
                </a:schemeClr>
              </a:solidFill>
              <a:round/>
              <a:headEnd/>
              <a:tailEnd/>
            </a:ln>
          </p:spPr>
          <p:txBody>
            <a:bodyPr/>
            <a:lstStyle/>
            <a:p>
              <a:pPr>
                <a:defRPr/>
              </a:pPr>
              <a:endParaRPr lang="en-GB">
                <a:solidFill>
                  <a:prstClr val="black"/>
                </a:solidFill>
              </a:endParaRPr>
            </a:p>
          </p:txBody>
        </p:sp>
        <p:sp>
          <p:nvSpPr>
            <p:cNvPr id="51" name="Freeform 34"/>
            <p:cNvSpPr>
              <a:spLocks noEditPoints="1"/>
            </p:cNvSpPr>
            <p:nvPr/>
          </p:nvSpPr>
          <p:spPr bwMode="auto">
            <a:xfrm>
              <a:off x="1500188" y="4114800"/>
              <a:ext cx="28575" cy="17463"/>
            </a:xfrm>
            <a:custGeom>
              <a:avLst/>
              <a:gdLst>
                <a:gd name="T0" fmla="*/ 2 w 16"/>
                <a:gd name="T1" fmla="*/ 0 h 7"/>
                <a:gd name="T2" fmla="*/ 2 w 16"/>
                <a:gd name="T3" fmla="*/ 0 h 7"/>
                <a:gd name="T4" fmla="*/ 0 w 16"/>
                <a:gd name="T5" fmla="*/ 1 h 7"/>
                <a:gd name="T6" fmla="*/ 0 w 16"/>
                <a:gd name="T7" fmla="*/ 3 h 7"/>
                <a:gd name="T8" fmla="*/ 2 w 16"/>
                <a:gd name="T9" fmla="*/ 3 h 7"/>
                <a:gd name="T10" fmla="*/ 3 w 16"/>
                <a:gd name="T11" fmla="*/ 3 h 7"/>
                <a:gd name="T12" fmla="*/ 4 w 16"/>
                <a:gd name="T13" fmla="*/ 3 h 7"/>
                <a:gd name="T14" fmla="*/ 4 w 16"/>
                <a:gd name="T15" fmla="*/ 0 h 7"/>
                <a:gd name="T16" fmla="*/ 3 w 16"/>
                <a:gd name="T17" fmla="*/ 0 h 7"/>
                <a:gd name="T18" fmla="*/ 2 w 16"/>
                <a:gd name="T19" fmla="*/ 0 h 7"/>
                <a:gd name="T20" fmla="*/ 2 w 16"/>
                <a:gd name="T21" fmla="*/ 0 h 7"/>
                <a:gd name="T22" fmla="*/ 2 w 16"/>
                <a:gd name="T23" fmla="*/ 0 h 7"/>
                <a:gd name="T24" fmla="*/ 2 w 16"/>
                <a:gd name="T25" fmla="*/ 0 h 7"/>
                <a:gd name="T26" fmla="*/ 2 w 16"/>
                <a:gd name="T27" fmla="*/ 0 h 7"/>
                <a:gd name="T28" fmla="*/ 2 w 16"/>
                <a:gd name="T29" fmla="*/ 0 h 7"/>
                <a:gd name="T30" fmla="*/ 2 w 16"/>
                <a:gd name="T31" fmla="*/ 0 h 7"/>
                <a:gd name="T32" fmla="*/ 2 w 16"/>
                <a:gd name="T33" fmla="*/ 0 h 7"/>
                <a:gd name="T34" fmla="*/ 15 w 16"/>
                <a:gd name="T35" fmla="*/ 3 h 7"/>
                <a:gd name="T36" fmla="*/ 14 w 16"/>
                <a:gd name="T37" fmla="*/ 3 h 7"/>
                <a:gd name="T38" fmla="*/ 12 w 16"/>
                <a:gd name="T39" fmla="*/ 5 h 7"/>
                <a:gd name="T40" fmla="*/ 12 w 16"/>
                <a:gd name="T41" fmla="*/ 7 h 7"/>
                <a:gd name="T42" fmla="*/ 12 w 16"/>
                <a:gd name="T43" fmla="*/ 7 h 7"/>
                <a:gd name="T44" fmla="*/ 14 w 16"/>
                <a:gd name="T45" fmla="*/ 7 h 7"/>
                <a:gd name="T46" fmla="*/ 15 w 16"/>
                <a:gd name="T47" fmla="*/ 5 h 7"/>
                <a:gd name="T48" fmla="*/ 16 w 16"/>
                <a:gd name="T49" fmla="*/ 4 h 7"/>
                <a:gd name="T50" fmla="*/ 16 w 16"/>
                <a:gd name="T51" fmla="*/ 3 h 7"/>
                <a:gd name="T52" fmla="*/ 15 w 16"/>
                <a:gd name="T53" fmla="*/ 3 h 7"/>
                <a:gd name="T54" fmla="*/ 15 w 16"/>
                <a:gd name="T55" fmla="*/ 3 h 7"/>
                <a:gd name="T56" fmla="*/ 15 w 16"/>
                <a:gd name="T57" fmla="*/ 3 h 7"/>
                <a:gd name="T58" fmla="*/ 15 w 16"/>
                <a:gd name="T59" fmla="*/ 3 h 7"/>
                <a:gd name="T60" fmla="*/ 15 w 16"/>
                <a:gd name="T61" fmla="*/ 3 h 7"/>
                <a:gd name="T62" fmla="*/ 15 w 16"/>
                <a:gd name="T63" fmla="*/ 3 h 7"/>
                <a:gd name="T64" fmla="*/ 15 w 16"/>
                <a:gd name="T65" fmla="*/ 3 h 7"/>
                <a:gd name="T66" fmla="*/ 15 w 16"/>
                <a:gd name="T6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7">
                  <a:moveTo>
                    <a:pt x="2" y="0"/>
                  </a:moveTo>
                  <a:lnTo>
                    <a:pt x="2" y="0"/>
                  </a:lnTo>
                  <a:lnTo>
                    <a:pt x="0" y="1"/>
                  </a:lnTo>
                  <a:lnTo>
                    <a:pt x="0" y="3"/>
                  </a:lnTo>
                  <a:lnTo>
                    <a:pt x="2" y="3"/>
                  </a:lnTo>
                  <a:lnTo>
                    <a:pt x="3" y="3"/>
                  </a:lnTo>
                  <a:lnTo>
                    <a:pt x="4" y="3"/>
                  </a:lnTo>
                  <a:lnTo>
                    <a:pt x="4" y="0"/>
                  </a:lnTo>
                  <a:lnTo>
                    <a:pt x="3" y="0"/>
                  </a:lnTo>
                  <a:lnTo>
                    <a:pt x="2" y="0"/>
                  </a:lnTo>
                  <a:lnTo>
                    <a:pt x="2" y="0"/>
                  </a:lnTo>
                  <a:lnTo>
                    <a:pt x="2" y="0"/>
                  </a:lnTo>
                  <a:lnTo>
                    <a:pt x="2" y="0"/>
                  </a:lnTo>
                  <a:lnTo>
                    <a:pt x="2" y="0"/>
                  </a:lnTo>
                  <a:lnTo>
                    <a:pt x="2" y="0"/>
                  </a:lnTo>
                  <a:lnTo>
                    <a:pt x="2" y="0"/>
                  </a:lnTo>
                  <a:lnTo>
                    <a:pt x="2" y="0"/>
                  </a:lnTo>
                  <a:close/>
                  <a:moveTo>
                    <a:pt x="15" y="3"/>
                  </a:moveTo>
                  <a:lnTo>
                    <a:pt x="14" y="3"/>
                  </a:lnTo>
                  <a:lnTo>
                    <a:pt x="12" y="5"/>
                  </a:lnTo>
                  <a:lnTo>
                    <a:pt x="12" y="7"/>
                  </a:lnTo>
                  <a:lnTo>
                    <a:pt x="12" y="7"/>
                  </a:lnTo>
                  <a:lnTo>
                    <a:pt x="14" y="7"/>
                  </a:lnTo>
                  <a:lnTo>
                    <a:pt x="15" y="5"/>
                  </a:lnTo>
                  <a:lnTo>
                    <a:pt x="16" y="4"/>
                  </a:lnTo>
                  <a:lnTo>
                    <a:pt x="16" y="3"/>
                  </a:lnTo>
                  <a:lnTo>
                    <a:pt x="15" y="3"/>
                  </a:lnTo>
                  <a:lnTo>
                    <a:pt x="15" y="3"/>
                  </a:lnTo>
                  <a:lnTo>
                    <a:pt x="15" y="3"/>
                  </a:lnTo>
                  <a:lnTo>
                    <a:pt x="15" y="3"/>
                  </a:lnTo>
                  <a:lnTo>
                    <a:pt x="15" y="3"/>
                  </a:lnTo>
                  <a:lnTo>
                    <a:pt x="15" y="3"/>
                  </a:lnTo>
                  <a:lnTo>
                    <a:pt x="15" y="3"/>
                  </a:lnTo>
                  <a:lnTo>
                    <a:pt x="15" y="3"/>
                  </a:lnTo>
                  <a:close/>
                </a:path>
              </a:pathLst>
            </a:custGeom>
            <a:solidFill>
              <a:schemeClr val="accent5">
                <a:lumMod val="20000"/>
                <a:lumOff val="80000"/>
                <a:alpha val="50000"/>
              </a:schemeClr>
            </a:solidFill>
            <a:ln w="9525">
              <a:solidFill>
                <a:schemeClr val="accent5">
                  <a:lumMod val="75000"/>
                  <a:alpha val="20000"/>
                </a:schemeClr>
              </a:solidFill>
              <a:round/>
              <a:headEnd/>
              <a:tailEnd/>
            </a:ln>
            <a:extLst/>
          </p:spPr>
          <p:txBody>
            <a:bodyPr/>
            <a:lstStyle/>
            <a:p>
              <a:pPr>
                <a:defRPr/>
              </a:pPr>
              <a:endParaRPr lang="en-GB">
                <a:solidFill>
                  <a:prstClr val="black"/>
                </a:solidFill>
              </a:endParaRPr>
            </a:p>
          </p:txBody>
        </p:sp>
        <p:sp>
          <p:nvSpPr>
            <p:cNvPr id="52" name="Freeform 35"/>
            <p:cNvSpPr>
              <a:spLocks/>
            </p:cNvSpPr>
            <p:nvPr/>
          </p:nvSpPr>
          <p:spPr bwMode="auto">
            <a:xfrm>
              <a:off x="4997450" y="2644775"/>
              <a:ext cx="107950" cy="139700"/>
            </a:xfrm>
            <a:custGeom>
              <a:avLst/>
              <a:gdLst>
                <a:gd name="T0" fmla="*/ 46 w 46"/>
                <a:gd name="T1" fmla="*/ 2 h 43"/>
                <a:gd name="T2" fmla="*/ 46 w 46"/>
                <a:gd name="T3" fmla="*/ 2 h 43"/>
                <a:gd name="T4" fmla="*/ 44 w 46"/>
                <a:gd name="T5" fmla="*/ 3 h 43"/>
                <a:gd name="T6" fmla="*/ 42 w 46"/>
                <a:gd name="T7" fmla="*/ 3 h 43"/>
                <a:gd name="T8" fmla="*/ 16 w 46"/>
                <a:gd name="T9" fmla="*/ 6 h 43"/>
                <a:gd name="T10" fmla="*/ 11 w 46"/>
                <a:gd name="T11" fmla="*/ 4 h 43"/>
                <a:gd name="T12" fmla="*/ 8 w 46"/>
                <a:gd name="T13" fmla="*/ 3 h 43"/>
                <a:gd name="T14" fmla="*/ 8 w 46"/>
                <a:gd name="T15" fmla="*/ 3 h 43"/>
                <a:gd name="T16" fmla="*/ 4 w 46"/>
                <a:gd name="T17" fmla="*/ 0 h 43"/>
                <a:gd name="T18" fmla="*/ 4 w 46"/>
                <a:gd name="T19" fmla="*/ 0 h 43"/>
                <a:gd name="T20" fmla="*/ 4 w 46"/>
                <a:gd name="T21" fmla="*/ 6 h 43"/>
                <a:gd name="T22" fmla="*/ 4 w 46"/>
                <a:gd name="T23" fmla="*/ 9 h 43"/>
                <a:gd name="T24" fmla="*/ 3 w 46"/>
                <a:gd name="T25" fmla="*/ 12 h 43"/>
                <a:gd name="T26" fmla="*/ 3 w 46"/>
                <a:gd name="T27" fmla="*/ 15 h 43"/>
                <a:gd name="T28" fmla="*/ 3 w 46"/>
                <a:gd name="T29" fmla="*/ 17 h 43"/>
                <a:gd name="T30" fmla="*/ 3 w 46"/>
                <a:gd name="T31" fmla="*/ 18 h 43"/>
                <a:gd name="T32" fmla="*/ 3 w 46"/>
                <a:gd name="T33" fmla="*/ 19 h 43"/>
                <a:gd name="T34" fmla="*/ 3 w 46"/>
                <a:gd name="T35" fmla="*/ 19 h 43"/>
                <a:gd name="T36" fmla="*/ 1 w 46"/>
                <a:gd name="T37" fmla="*/ 25 h 43"/>
                <a:gd name="T38" fmla="*/ 1 w 46"/>
                <a:gd name="T39" fmla="*/ 31 h 43"/>
                <a:gd name="T40" fmla="*/ 1 w 46"/>
                <a:gd name="T41" fmla="*/ 32 h 43"/>
                <a:gd name="T42" fmla="*/ 0 w 46"/>
                <a:gd name="T43" fmla="*/ 36 h 43"/>
                <a:gd name="T44" fmla="*/ 0 w 46"/>
                <a:gd name="T45" fmla="*/ 40 h 43"/>
                <a:gd name="T46" fmla="*/ 0 w 46"/>
                <a:gd name="T47" fmla="*/ 42 h 43"/>
                <a:gd name="T48" fmla="*/ 2 w 46"/>
                <a:gd name="T49" fmla="*/ 42 h 43"/>
                <a:gd name="T50" fmla="*/ 2 w 46"/>
                <a:gd name="T51" fmla="*/ 42 h 43"/>
                <a:gd name="T52" fmla="*/ 6 w 46"/>
                <a:gd name="T53" fmla="*/ 43 h 43"/>
                <a:gd name="T54" fmla="*/ 13 w 46"/>
                <a:gd name="T55" fmla="*/ 43 h 43"/>
                <a:gd name="T56" fmla="*/ 16 w 46"/>
                <a:gd name="T57" fmla="*/ 42 h 43"/>
                <a:gd name="T58" fmla="*/ 17 w 46"/>
                <a:gd name="T59" fmla="*/ 39 h 43"/>
                <a:gd name="T60" fmla="*/ 20 w 46"/>
                <a:gd name="T61" fmla="*/ 36 h 43"/>
                <a:gd name="T62" fmla="*/ 23 w 46"/>
                <a:gd name="T63" fmla="*/ 33 h 43"/>
                <a:gd name="T64" fmla="*/ 27 w 46"/>
                <a:gd name="T65" fmla="*/ 33 h 43"/>
                <a:gd name="T66" fmla="*/ 29 w 46"/>
                <a:gd name="T67" fmla="*/ 33 h 43"/>
                <a:gd name="T68" fmla="*/ 29 w 46"/>
                <a:gd name="T69" fmla="*/ 32 h 43"/>
                <a:gd name="T70" fmla="*/ 30 w 46"/>
                <a:gd name="T71" fmla="*/ 29 h 43"/>
                <a:gd name="T72" fmla="*/ 30 w 46"/>
                <a:gd name="T73" fmla="*/ 28 h 43"/>
                <a:gd name="T74" fmla="*/ 34 w 46"/>
                <a:gd name="T75" fmla="*/ 26 h 43"/>
                <a:gd name="T76" fmla="*/ 21 w 46"/>
                <a:gd name="T77" fmla="*/ 12 h 43"/>
                <a:gd name="T78" fmla="*/ 33 w 46"/>
                <a:gd name="T79" fmla="*/ 9 h 43"/>
                <a:gd name="T80" fmla="*/ 44 w 46"/>
                <a:gd name="T81" fmla="*/ 3 h 43"/>
                <a:gd name="T82" fmla="*/ 45 w 46"/>
                <a:gd name="T83" fmla="*/ 3 h 43"/>
                <a:gd name="T84" fmla="*/ 46 w 46"/>
                <a:gd name="T85" fmla="*/ 3 h 43"/>
                <a:gd name="T86" fmla="*/ 46 w 46"/>
                <a:gd name="T87" fmla="*/ 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 h="43">
                  <a:moveTo>
                    <a:pt x="46" y="2"/>
                  </a:moveTo>
                  <a:cubicBezTo>
                    <a:pt x="46" y="2"/>
                    <a:pt x="46" y="2"/>
                    <a:pt x="46" y="2"/>
                  </a:cubicBezTo>
                  <a:cubicBezTo>
                    <a:pt x="45" y="2"/>
                    <a:pt x="44" y="2"/>
                    <a:pt x="44" y="3"/>
                  </a:cubicBezTo>
                  <a:cubicBezTo>
                    <a:pt x="43" y="3"/>
                    <a:pt x="42" y="3"/>
                    <a:pt x="42" y="3"/>
                  </a:cubicBezTo>
                  <a:cubicBezTo>
                    <a:pt x="16" y="6"/>
                    <a:pt x="16" y="6"/>
                    <a:pt x="16" y="6"/>
                  </a:cubicBezTo>
                  <a:cubicBezTo>
                    <a:pt x="11" y="4"/>
                    <a:pt x="11" y="4"/>
                    <a:pt x="11" y="4"/>
                  </a:cubicBezTo>
                  <a:cubicBezTo>
                    <a:pt x="8" y="3"/>
                    <a:pt x="8" y="3"/>
                    <a:pt x="8" y="3"/>
                  </a:cubicBezTo>
                  <a:cubicBezTo>
                    <a:pt x="8" y="3"/>
                    <a:pt x="8" y="3"/>
                    <a:pt x="8" y="3"/>
                  </a:cubicBezTo>
                  <a:cubicBezTo>
                    <a:pt x="4" y="0"/>
                    <a:pt x="4" y="0"/>
                    <a:pt x="4" y="0"/>
                  </a:cubicBezTo>
                  <a:cubicBezTo>
                    <a:pt x="4" y="0"/>
                    <a:pt x="4" y="0"/>
                    <a:pt x="4" y="0"/>
                  </a:cubicBezTo>
                  <a:cubicBezTo>
                    <a:pt x="4" y="6"/>
                    <a:pt x="4" y="6"/>
                    <a:pt x="4" y="6"/>
                  </a:cubicBezTo>
                  <a:cubicBezTo>
                    <a:pt x="4" y="9"/>
                    <a:pt x="4" y="9"/>
                    <a:pt x="4" y="9"/>
                  </a:cubicBezTo>
                  <a:cubicBezTo>
                    <a:pt x="3" y="12"/>
                    <a:pt x="3" y="12"/>
                    <a:pt x="3" y="12"/>
                  </a:cubicBezTo>
                  <a:cubicBezTo>
                    <a:pt x="3" y="15"/>
                    <a:pt x="3" y="15"/>
                    <a:pt x="3" y="15"/>
                  </a:cubicBezTo>
                  <a:cubicBezTo>
                    <a:pt x="3" y="17"/>
                    <a:pt x="3" y="17"/>
                    <a:pt x="3" y="17"/>
                  </a:cubicBezTo>
                  <a:cubicBezTo>
                    <a:pt x="3" y="18"/>
                    <a:pt x="3" y="18"/>
                    <a:pt x="3" y="18"/>
                  </a:cubicBezTo>
                  <a:cubicBezTo>
                    <a:pt x="3" y="19"/>
                    <a:pt x="3" y="19"/>
                    <a:pt x="3" y="19"/>
                  </a:cubicBezTo>
                  <a:cubicBezTo>
                    <a:pt x="3" y="19"/>
                    <a:pt x="3" y="19"/>
                    <a:pt x="3" y="19"/>
                  </a:cubicBezTo>
                  <a:cubicBezTo>
                    <a:pt x="1" y="25"/>
                    <a:pt x="1" y="25"/>
                    <a:pt x="1" y="25"/>
                  </a:cubicBezTo>
                  <a:cubicBezTo>
                    <a:pt x="1" y="31"/>
                    <a:pt x="1" y="31"/>
                    <a:pt x="1" y="31"/>
                  </a:cubicBezTo>
                  <a:cubicBezTo>
                    <a:pt x="1" y="32"/>
                    <a:pt x="1" y="32"/>
                    <a:pt x="1" y="32"/>
                  </a:cubicBezTo>
                  <a:cubicBezTo>
                    <a:pt x="0" y="36"/>
                    <a:pt x="0" y="36"/>
                    <a:pt x="0" y="36"/>
                  </a:cubicBezTo>
                  <a:cubicBezTo>
                    <a:pt x="0" y="40"/>
                    <a:pt x="0" y="40"/>
                    <a:pt x="0" y="40"/>
                  </a:cubicBezTo>
                  <a:cubicBezTo>
                    <a:pt x="0" y="42"/>
                    <a:pt x="0" y="42"/>
                    <a:pt x="0" y="42"/>
                  </a:cubicBezTo>
                  <a:cubicBezTo>
                    <a:pt x="2" y="42"/>
                    <a:pt x="2" y="42"/>
                    <a:pt x="2" y="42"/>
                  </a:cubicBezTo>
                  <a:cubicBezTo>
                    <a:pt x="2" y="42"/>
                    <a:pt x="2" y="42"/>
                    <a:pt x="2" y="42"/>
                  </a:cubicBezTo>
                  <a:cubicBezTo>
                    <a:pt x="6" y="43"/>
                    <a:pt x="6" y="43"/>
                    <a:pt x="6" y="43"/>
                  </a:cubicBezTo>
                  <a:cubicBezTo>
                    <a:pt x="13" y="43"/>
                    <a:pt x="13" y="43"/>
                    <a:pt x="13" y="43"/>
                  </a:cubicBezTo>
                  <a:cubicBezTo>
                    <a:pt x="16" y="42"/>
                    <a:pt x="16" y="42"/>
                    <a:pt x="16" y="42"/>
                  </a:cubicBezTo>
                  <a:cubicBezTo>
                    <a:pt x="17" y="39"/>
                    <a:pt x="17" y="39"/>
                    <a:pt x="17" y="39"/>
                  </a:cubicBezTo>
                  <a:cubicBezTo>
                    <a:pt x="20" y="36"/>
                    <a:pt x="20" y="36"/>
                    <a:pt x="20" y="36"/>
                  </a:cubicBezTo>
                  <a:cubicBezTo>
                    <a:pt x="23" y="33"/>
                    <a:pt x="23" y="33"/>
                    <a:pt x="23" y="33"/>
                  </a:cubicBezTo>
                  <a:cubicBezTo>
                    <a:pt x="27" y="33"/>
                    <a:pt x="27" y="33"/>
                    <a:pt x="27" y="33"/>
                  </a:cubicBezTo>
                  <a:cubicBezTo>
                    <a:pt x="29" y="33"/>
                    <a:pt x="29" y="33"/>
                    <a:pt x="29" y="33"/>
                  </a:cubicBezTo>
                  <a:cubicBezTo>
                    <a:pt x="29" y="32"/>
                    <a:pt x="29" y="32"/>
                    <a:pt x="29" y="32"/>
                  </a:cubicBezTo>
                  <a:cubicBezTo>
                    <a:pt x="30" y="29"/>
                    <a:pt x="30" y="29"/>
                    <a:pt x="30" y="29"/>
                  </a:cubicBezTo>
                  <a:cubicBezTo>
                    <a:pt x="30" y="28"/>
                    <a:pt x="30" y="28"/>
                    <a:pt x="30" y="28"/>
                  </a:cubicBezTo>
                  <a:cubicBezTo>
                    <a:pt x="34" y="26"/>
                    <a:pt x="34" y="26"/>
                    <a:pt x="34" y="26"/>
                  </a:cubicBezTo>
                  <a:cubicBezTo>
                    <a:pt x="21" y="12"/>
                    <a:pt x="21" y="12"/>
                    <a:pt x="21" y="12"/>
                  </a:cubicBezTo>
                  <a:cubicBezTo>
                    <a:pt x="33" y="9"/>
                    <a:pt x="33" y="9"/>
                    <a:pt x="33" y="9"/>
                  </a:cubicBezTo>
                  <a:cubicBezTo>
                    <a:pt x="44" y="3"/>
                    <a:pt x="44" y="3"/>
                    <a:pt x="44" y="3"/>
                  </a:cubicBezTo>
                  <a:cubicBezTo>
                    <a:pt x="45" y="3"/>
                    <a:pt x="45" y="3"/>
                    <a:pt x="45" y="3"/>
                  </a:cubicBezTo>
                  <a:cubicBezTo>
                    <a:pt x="46" y="3"/>
                    <a:pt x="46" y="3"/>
                    <a:pt x="46" y="3"/>
                  </a:cubicBezTo>
                  <a:cubicBezTo>
                    <a:pt x="46" y="2"/>
                    <a:pt x="46" y="2"/>
                    <a:pt x="46" y="2"/>
                  </a:cubicBez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3" name="Freeform 36"/>
            <p:cNvSpPr>
              <a:spLocks/>
            </p:cNvSpPr>
            <p:nvPr/>
          </p:nvSpPr>
          <p:spPr bwMode="auto">
            <a:xfrm>
              <a:off x="4989513" y="2540000"/>
              <a:ext cx="38100" cy="74613"/>
            </a:xfrm>
            <a:custGeom>
              <a:avLst/>
              <a:gdLst>
                <a:gd name="T0" fmla="*/ 16 w 21"/>
                <a:gd name="T1" fmla="*/ 19 h 30"/>
                <a:gd name="T2" fmla="*/ 13 w 21"/>
                <a:gd name="T3" fmla="*/ 18 h 30"/>
                <a:gd name="T4" fmla="*/ 13 w 21"/>
                <a:gd name="T5" fmla="*/ 15 h 30"/>
                <a:gd name="T6" fmla="*/ 19 w 21"/>
                <a:gd name="T7" fmla="*/ 15 h 30"/>
                <a:gd name="T8" fmla="*/ 19 w 21"/>
                <a:gd name="T9" fmla="*/ 14 h 30"/>
                <a:gd name="T10" fmla="*/ 19 w 21"/>
                <a:gd name="T11" fmla="*/ 12 h 30"/>
                <a:gd name="T12" fmla="*/ 21 w 21"/>
                <a:gd name="T13" fmla="*/ 10 h 30"/>
                <a:gd name="T14" fmla="*/ 21 w 21"/>
                <a:gd name="T15" fmla="*/ 8 h 30"/>
                <a:gd name="T16" fmla="*/ 19 w 21"/>
                <a:gd name="T17" fmla="*/ 4 h 30"/>
                <a:gd name="T18" fmla="*/ 17 w 21"/>
                <a:gd name="T19" fmla="*/ 4 h 30"/>
                <a:gd name="T20" fmla="*/ 17 w 21"/>
                <a:gd name="T21" fmla="*/ 0 h 30"/>
                <a:gd name="T22" fmla="*/ 16 w 21"/>
                <a:gd name="T23" fmla="*/ 0 h 30"/>
                <a:gd name="T24" fmla="*/ 13 w 21"/>
                <a:gd name="T25" fmla="*/ 0 h 30"/>
                <a:gd name="T26" fmla="*/ 12 w 21"/>
                <a:gd name="T27" fmla="*/ 0 h 30"/>
                <a:gd name="T28" fmla="*/ 12 w 21"/>
                <a:gd name="T29" fmla="*/ 2 h 30"/>
                <a:gd name="T30" fmla="*/ 12 w 21"/>
                <a:gd name="T31" fmla="*/ 4 h 30"/>
                <a:gd name="T32" fmla="*/ 8 w 21"/>
                <a:gd name="T33" fmla="*/ 6 h 30"/>
                <a:gd name="T34" fmla="*/ 8 w 21"/>
                <a:gd name="T35" fmla="*/ 10 h 30"/>
                <a:gd name="T36" fmla="*/ 5 w 21"/>
                <a:gd name="T37" fmla="*/ 14 h 30"/>
                <a:gd name="T38" fmla="*/ 4 w 21"/>
                <a:gd name="T39" fmla="*/ 22 h 30"/>
                <a:gd name="T40" fmla="*/ 3 w 21"/>
                <a:gd name="T41" fmla="*/ 26 h 30"/>
                <a:gd name="T42" fmla="*/ 0 w 21"/>
                <a:gd name="T43" fmla="*/ 28 h 30"/>
                <a:gd name="T44" fmla="*/ 3 w 21"/>
                <a:gd name="T45" fmla="*/ 28 h 30"/>
                <a:gd name="T46" fmla="*/ 3 w 21"/>
                <a:gd name="T47" fmla="*/ 28 h 30"/>
                <a:gd name="T48" fmla="*/ 9 w 21"/>
                <a:gd name="T49" fmla="*/ 30 h 30"/>
                <a:gd name="T50" fmla="*/ 12 w 21"/>
                <a:gd name="T51" fmla="*/ 23 h 30"/>
                <a:gd name="T52" fmla="*/ 16 w 21"/>
                <a:gd name="T53" fmla="*/ 19 h 30"/>
                <a:gd name="T54" fmla="*/ 16 w 21"/>
                <a:gd name="T55" fmla="*/ 19 h 30"/>
                <a:gd name="T56" fmla="*/ 16 w 21"/>
                <a:gd name="T57" fmla="*/ 19 h 30"/>
                <a:gd name="T58" fmla="*/ 16 w 21"/>
                <a:gd name="T59" fmla="*/ 19 h 30"/>
                <a:gd name="T60" fmla="*/ 16 w 21"/>
                <a:gd name="T61" fmla="*/ 19 h 30"/>
                <a:gd name="T62" fmla="*/ 16 w 21"/>
                <a:gd name="T63" fmla="*/ 19 h 30"/>
                <a:gd name="T64" fmla="*/ 16 w 21"/>
                <a:gd name="T65"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30">
                  <a:moveTo>
                    <a:pt x="16" y="19"/>
                  </a:moveTo>
                  <a:lnTo>
                    <a:pt x="13" y="18"/>
                  </a:lnTo>
                  <a:lnTo>
                    <a:pt x="13" y="15"/>
                  </a:lnTo>
                  <a:lnTo>
                    <a:pt x="19" y="15"/>
                  </a:lnTo>
                  <a:lnTo>
                    <a:pt x="19" y="14"/>
                  </a:lnTo>
                  <a:lnTo>
                    <a:pt x="19" y="12"/>
                  </a:lnTo>
                  <a:lnTo>
                    <a:pt x="21" y="10"/>
                  </a:lnTo>
                  <a:lnTo>
                    <a:pt x="21" y="8"/>
                  </a:lnTo>
                  <a:lnTo>
                    <a:pt x="19" y="4"/>
                  </a:lnTo>
                  <a:lnTo>
                    <a:pt x="17" y="4"/>
                  </a:lnTo>
                  <a:lnTo>
                    <a:pt x="17" y="0"/>
                  </a:lnTo>
                  <a:lnTo>
                    <a:pt x="16" y="0"/>
                  </a:lnTo>
                  <a:lnTo>
                    <a:pt x="13" y="0"/>
                  </a:lnTo>
                  <a:lnTo>
                    <a:pt x="12" y="0"/>
                  </a:lnTo>
                  <a:lnTo>
                    <a:pt x="12" y="2"/>
                  </a:lnTo>
                  <a:lnTo>
                    <a:pt x="12" y="4"/>
                  </a:lnTo>
                  <a:lnTo>
                    <a:pt x="8" y="6"/>
                  </a:lnTo>
                  <a:lnTo>
                    <a:pt x="8" y="10"/>
                  </a:lnTo>
                  <a:lnTo>
                    <a:pt x="5" y="14"/>
                  </a:lnTo>
                  <a:lnTo>
                    <a:pt x="4" y="22"/>
                  </a:lnTo>
                  <a:lnTo>
                    <a:pt x="3" y="26"/>
                  </a:lnTo>
                  <a:lnTo>
                    <a:pt x="0" y="28"/>
                  </a:lnTo>
                  <a:lnTo>
                    <a:pt x="3" y="28"/>
                  </a:lnTo>
                  <a:lnTo>
                    <a:pt x="3" y="28"/>
                  </a:lnTo>
                  <a:lnTo>
                    <a:pt x="9" y="30"/>
                  </a:lnTo>
                  <a:lnTo>
                    <a:pt x="12" y="23"/>
                  </a:lnTo>
                  <a:lnTo>
                    <a:pt x="16" y="19"/>
                  </a:lnTo>
                  <a:lnTo>
                    <a:pt x="16" y="19"/>
                  </a:lnTo>
                  <a:lnTo>
                    <a:pt x="16" y="19"/>
                  </a:lnTo>
                  <a:lnTo>
                    <a:pt x="16" y="19"/>
                  </a:lnTo>
                  <a:lnTo>
                    <a:pt x="16" y="19"/>
                  </a:lnTo>
                  <a:lnTo>
                    <a:pt x="16" y="19"/>
                  </a:lnTo>
                  <a:lnTo>
                    <a:pt x="16" y="1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4" name="Freeform 37"/>
            <p:cNvSpPr>
              <a:spLocks/>
            </p:cNvSpPr>
            <p:nvPr/>
          </p:nvSpPr>
          <p:spPr bwMode="auto">
            <a:xfrm>
              <a:off x="4989513" y="2636838"/>
              <a:ext cx="15875" cy="57150"/>
            </a:xfrm>
            <a:custGeom>
              <a:avLst/>
              <a:gdLst>
                <a:gd name="T0" fmla="*/ 4 w 9"/>
                <a:gd name="T1" fmla="*/ 0 h 23"/>
                <a:gd name="T2" fmla="*/ 3 w 9"/>
                <a:gd name="T3" fmla="*/ 1 h 23"/>
                <a:gd name="T4" fmla="*/ 0 w 9"/>
                <a:gd name="T5" fmla="*/ 5 h 23"/>
                <a:gd name="T6" fmla="*/ 0 w 9"/>
                <a:gd name="T7" fmla="*/ 9 h 23"/>
                <a:gd name="T8" fmla="*/ 0 w 9"/>
                <a:gd name="T9" fmla="*/ 13 h 23"/>
                <a:gd name="T10" fmla="*/ 3 w 9"/>
                <a:gd name="T11" fmla="*/ 13 h 23"/>
                <a:gd name="T12" fmla="*/ 4 w 9"/>
                <a:gd name="T13" fmla="*/ 13 h 23"/>
                <a:gd name="T14" fmla="*/ 3 w 9"/>
                <a:gd name="T15" fmla="*/ 15 h 23"/>
                <a:gd name="T16" fmla="*/ 0 w 9"/>
                <a:gd name="T17" fmla="*/ 19 h 23"/>
                <a:gd name="T18" fmla="*/ 0 w 9"/>
                <a:gd name="T19" fmla="*/ 20 h 23"/>
                <a:gd name="T20" fmla="*/ 3 w 9"/>
                <a:gd name="T21" fmla="*/ 23 h 23"/>
                <a:gd name="T22" fmla="*/ 4 w 9"/>
                <a:gd name="T23" fmla="*/ 20 h 23"/>
                <a:gd name="T24" fmla="*/ 8 w 9"/>
                <a:gd name="T25" fmla="*/ 19 h 23"/>
                <a:gd name="T26" fmla="*/ 8 w 9"/>
                <a:gd name="T27" fmla="*/ 19 h 23"/>
                <a:gd name="T28" fmla="*/ 8 w 9"/>
                <a:gd name="T29" fmla="*/ 19 h 23"/>
                <a:gd name="T30" fmla="*/ 9 w 9"/>
                <a:gd name="T31" fmla="*/ 15 h 23"/>
                <a:gd name="T32" fmla="*/ 9 w 9"/>
                <a:gd name="T33" fmla="*/ 11 h 23"/>
                <a:gd name="T34" fmla="*/ 9 w 9"/>
                <a:gd name="T35" fmla="*/ 11 h 23"/>
                <a:gd name="T36" fmla="*/ 9 w 9"/>
                <a:gd name="T37" fmla="*/ 3 h 23"/>
                <a:gd name="T38" fmla="*/ 9 w 9"/>
                <a:gd name="T39" fmla="*/ 3 h 23"/>
                <a:gd name="T40" fmla="*/ 7 w 9"/>
                <a:gd name="T41" fmla="*/ 1 h 23"/>
                <a:gd name="T42" fmla="*/ 4 w 9"/>
                <a:gd name="T43" fmla="*/ 0 h 23"/>
                <a:gd name="T44" fmla="*/ 4 w 9"/>
                <a:gd name="T45" fmla="*/ 0 h 23"/>
                <a:gd name="T46" fmla="*/ 4 w 9"/>
                <a:gd name="T47" fmla="*/ 0 h 23"/>
                <a:gd name="T48" fmla="*/ 4 w 9"/>
                <a:gd name="T49" fmla="*/ 0 h 23"/>
                <a:gd name="T50" fmla="*/ 4 w 9"/>
                <a:gd name="T51" fmla="*/ 0 h 23"/>
                <a:gd name="T52" fmla="*/ 4 w 9"/>
                <a:gd name="T53" fmla="*/ 0 h 23"/>
                <a:gd name="T54" fmla="*/ 4 w 9"/>
                <a:gd name="T5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 h="23">
                  <a:moveTo>
                    <a:pt x="4" y="0"/>
                  </a:moveTo>
                  <a:lnTo>
                    <a:pt x="3" y="1"/>
                  </a:lnTo>
                  <a:lnTo>
                    <a:pt x="0" y="5"/>
                  </a:lnTo>
                  <a:lnTo>
                    <a:pt x="0" y="9"/>
                  </a:lnTo>
                  <a:lnTo>
                    <a:pt x="0" y="13"/>
                  </a:lnTo>
                  <a:lnTo>
                    <a:pt x="3" y="13"/>
                  </a:lnTo>
                  <a:lnTo>
                    <a:pt x="4" y="13"/>
                  </a:lnTo>
                  <a:lnTo>
                    <a:pt x="3" y="15"/>
                  </a:lnTo>
                  <a:lnTo>
                    <a:pt x="0" y="19"/>
                  </a:lnTo>
                  <a:lnTo>
                    <a:pt x="0" y="20"/>
                  </a:lnTo>
                  <a:lnTo>
                    <a:pt x="3" y="23"/>
                  </a:lnTo>
                  <a:lnTo>
                    <a:pt x="4" y="20"/>
                  </a:lnTo>
                  <a:lnTo>
                    <a:pt x="8" y="19"/>
                  </a:lnTo>
                  <a:lnTo>
                    <a:pt x="8" y="19"/>
                  </a:lnTo>
                  <a:lnTo>
                    <a:pt x="8" y="19"/>
                  </a:lnTo>
                  <a:lnTo>
                    <a:pt x="9" y="15"/>
                  </a:lnTo>
                  <a:lnTo>
                    <a:pt x="9" y="11"/>
                  </a:lnTo>
                  <a:lnTo>
                    <a:pt x="9" y="11"/>
                  </a:lnTo>
                  <a:lnTo>
                    <a:pt x="9" y="3"/>
                  </a:lnTo>
                  <a:lnTo>
                    <a:pt x="9" y="3"/>
                  </a:lnTo>
                  <a:lnTo>
                    <a:pt x="7" y="1"/>
                  </a:lnTo>
                  <a:lnTo>
                    <a:pt x="4" y="0"/>
                  </a:lnTo>
                  <a:lnTo>
                    <a:pt x="4" y="0"/>
                  </a:lnTo>
                  <a:lnTo>
                    <a:pt x="4" y="0"/>
                  </a:lnTo>
                  <a:lnTo>
                    <a:pt x="4" y="0"/>
                  </a:lnTo>
                  <a:lnTo>
                    <a:pt x="4" y="0"/>
                  </a:lnTo>
                  <a:lnTo>
                    <a:pt x="4" y="0"/>
                  </a:lnTo>
                  <a:lnTo>
                    <a:pt x="4" y="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5" name="Freeform 38"/>
            <p:cNvSpPr>
              <a:spLocks/>
            </p:cNvSpPr>
            <p:nvPr/>
          </p:nvSpPr>
          <p:spPr bwMode="auto">
            <a:xfrm>
              <a:off x="4970463" y="2609850"/>
              <a:ext cx="34925" cy="166688"/>
            </a:xfrm>
            <a:custGeom>
              <a:avLst/>
              <a:gdLst>
                <a:gd name="T0" fmla="*/ 10 w 15"/>
                <a:gd name="T1" fmla="*/ 0 h 51"/>
                <a:gd name="T2" fmla="*/ 10 w 15"/>
                <a:gd name="T3" fmla="*/ 0 h 51"/>
                <a:gd name="T4" fmla="*/ 8 w 15"/>
                <a:gd name="T5" fmla="*/ 0 h 51"/>
                <a:gd name="T6" fmla="*/ 8 w 15"/>
                <a:gd name="T7" fmla="*/ 2 h 51"/>
                <a:gd name="T8" fmla="*/ 8 w 15"/>
                <a:gd name="T9" fmla="*/ 3 h 51"/>
                <a:gd name="T10" fmla="*/ 7 w 15"/>
                <a:gd name="T11" fmla="*/ 6 h 51"/>
                <a:gd name="T12" fmla="*/ 7 w 15"/>
                <a:gd name="T13" fmla="*/ 8 h 51"/>
                <a:gd name="T14" fmla="*/ 5 w 15"/>
                <a:gd name="T15" fmla="*/ 15 h 51"/>
                <a:gd name="T16" fmla="*/ 2 w 15"/>
                <a:gd name="T17" fmla="*/ 20 h 51"/>
                <a:gd name="T18" fmla="*/ 4 w 15"/>
                <a:gd name="T19" fmla="*/ 22 h 51"/>
                <a:gd name="T20" fmla="*/ 2 w 15"/>
                <a:gd name="T21" fmla="*/ 23 h 51"/>
                <a:gd name="T22" fmla="*/ 1 w 15"/>
                <a:gd name="T23" fmla="*/ 25 h 51"/>
                <a:gd name="T24" fmla="*/ 0 w 15"/>
                <a:gd name="T25" fmla="*/ 27 h 51"/>
                <a:gd name="T26" fmla="*/ 10 w 15"/>
                <a:gd name="T27" fmla="*/ 51 h 51"/>
                <a:gd name="T28" fmla="*/ 10 w 15"/>
                <a:gd name="T29" fmla="*/ 49 h 51"/>
                <a:gd name="T30" fmla="*/ 11 w 15"/>
                <a:gd name="T31" fmla="*/ 50 h 51"/>
                <a:gd name="T32" fmla="*/ 11 w 15"/>
                <a:gd name="T33" fmla="*/ 46 h 51"/>
                <a:gd name="T34" fmla="*/ 12 w 15"/>
                <a:gd name="T35" fmla="*/ 42 h 51"/>
                <a:gd name="T36" fmla="*/ 12 w 15"/>
                <a:gd name="T37" fmla="*/ 41 h 51"/>
                <a:gd name="T38" fmla="*/ 12 w 15"/>
                <a:gd name="T39" fmla="*/ 35 h 51"/>
                <a:gd name="T40" fmla="*/ 14 w 15"/>
                <a:gd name="T41" fmla="*/ 29 h 51"/>
                <a:gd name="T42" fmla="*/ 14 w 15"/>
                <a:gd name="T43" fmla="*/ 29 h 51"/>
                <a:gd name="T44" fmla="*/ 14 w 15"/>
                <a:gd name="T45" fmla="*/ 28 h 51"/>
                <a:gd name="T46" fmla="*/ 14 w 15"/>
                <a:gd name="T47" fmla="*/ 28 h 51"/>
                <a:gd name="T48" fmla="*/ 14 w 15"/>
                <a:gd name="T49" fmla="*/ 27 h 51"/>
                <a:gd name="T50" fmla="*/ 14 w 15"/>
                <a:gd name="T51" fmla="*/ 25 h 51"/>
                <a:gd name="T52" fmla="*/ 14 w 15"/>
                <a:gd name="T53" fmla="*/ 22 h 51"/>
                <a:gd name="T54" fmla="*/ 14 w 15"/>
                <a:gd name="T55" fmla="*/ 22 h 51"/>
                <a:gd name="T56" fmla="*/ 14 w 15"/>
                <a:gd name="T57" fmla="*/ 22 h 51"/>
                <a:gd name="T58" fmla="*/ 11 w 15"/>
                <a:gd name="T59" fmla="*/ 23 h 51"/>
                <a:gd name="T60" fmla="*/ 10 w 15"/>
                <a:gd name="T61" fmla="*/ 25 h 51"/>
                <a:gd name="T62" fmla="*/ 8 w 15"/>
                <a:gd name="T63" fmla="*/ 23 h 51"/>
                <a:gd name="T64" fmla="*/ 8 w 15"/>
                <a:gd name="T65" fmla="*/ 22 h 51"/>
                <a:gd name="T66" fmla="*/ 10 w 15"/>
                <a:gd name="T67" fmla="*/ 19 h 51"/>
                <a:gd name="T68" fmla="*/ 11 w 15"/>
                <a:gd name="T69" fmla="*/ 18 h 51"/>
                <a:gd name="T70" fmla="*/ 10 w 15"/>
                <a:gd name="T71" fmla="*/ 18 h 51"/>
                <a:gd name="T72" fmla="*/ 8 w 15"/>
                <a:gd name="T73" fmla="*/ 18 h 51"/>
                <a:gd name="T74" fmla="*/ 8 w 15"/>
                <a:gd name="T75" fmla="*/ 15 h 51"/>
                <a:gd name="T76" fmla="*/ 8 w 15"/>
                <a:gd name="T77" fmla="*/ 12 h 51"/>
                <a:gd name="T78" fmla="*/ 10 w 15"/>
                <a:gd name="T79" fmla="*/ 9 h 51"/>
                <a:gd name="T80" fmla="*/ 11 w 15"/>
                <a:gd name="T81" fmla="*/ 8 h 51"/>
                <a:gd name="T82" fmla="*/ 13 w 15"/>
                <a:gd name="T83" fmla="*/ 9 h 51"/>
                <a:gd name="T84" fmla="*/ 15 w 15"/>
                <a:gd name="T85" fmla="*/ 10 h 51"/>
                <a:gd name="T86" fmla="*/ 15 w 15"/>
                <a:gd name="T87" fmla="*/ 7 h 51"/>
                <a:gd name="T88" fmla="*/ 15 w 15"/>
                <a:gd name="T89" fmla="*/ 3 h 51"/>
                <a:gd name="T90" fmla="*/ 15 w 15"/>
                <a:gd name="T91" fmla="*/ 1 h 51"/>
                <a:gd name="T92" fmla="*/ 10 w 15"/>
                <a:gd name="T9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 h="51">
                  <a:moveTo>
                    <a:pt x="10" y="0"/>
                  </a:moveTo>
                  <a:cubicBezTo>
                    <a:pt x="10" y="0"/>
                    <a:pt x="10" y="0"/>
                    <a:pt x="10" y="0"/>
                  </a:cubicBezTo>
                  <a:cubicBezTo>
                    <a:pt x="8" y="0"/>
                    <a:pt x="8" y="0"/>
                    <a:pt x="8" y="0"/>
                  </a:cubicBezTo>
                  <a:cubicBezTo>
                    <a:pt x="8" y="2"/>
                    <a:pt x="8" y="2"/>
                    <a:pt x="8" y="2"/>
                  </a:cubicBezTo>
                  <a:cubicBezTo>
                    <a:pt x="8" y="3"/>
                    <a:pt x="8" y="3"/>
                    <a:pt x="8" y="3"/>
                  </a:cubicBezTo>
                  <a:cubicBezTo>
                    <a:pt x="7" y="6"/>
                    <a:pt x="7" y="6"/>
                    <a:pt x="7" y="6"/>
                  </a:cubicBezTo>
                  <a:cubicBezTo>
                    <a:pt x="7" y="8"/>
                    <a:pt x="7" y="8"/>
                    <a:pt x="7" y="8"/>
                  </a:cubicBezTo>
                  <a:cubicBezTo>
                    <a:pt x="5" y="15"/>
                    <a:pt x="5" y="15"/>
                    <a:pt x="5" y="15"/>
                  </a:cubicBezTo>
                  <a:cubicBezTo>
                    <a:pt x="2" y="20"/>
                    <a:pt x="2" y="20"/>
                    <a:pt x="2" y="20"/>
                  </a:cubicBezTo>
                  <a:cubicBezTo>
                    <a:pt x="4" y="22"/>
                    <a:pt x="4" y="22"/>
                    <a:pt x="4" y="22"/>
                  </a:cubicBezTo>
                  <a:cubicBezTo>
                    <a:pt x="2" y="23"/>
                    <a:pt x="2" y="23"/>
                    <a:pt x="2" y="23"/>
                  </a:cubicBezTo>
                  <a:cubicBezTo>
                    <a:pt x="1" y="25"/>
                    <a:pt x="1" y="25"/>
                    <a:pt x="1" y="25"/>
                  </a:cubicBezTo>
                  <a:cubicBezTo>
                    <a:pt x="0" y="27"/>
                    <a:pt x="0" y="27"/>
                    <a:pt x="0" y="27"/>
                  </a:cubicBezTo>
                  <a:cubicBezTo>
                    <a:pt x="10" y="51"/>
                    <a:pt x="10" y="51"/>
                    <a:pt x="10" y="51"/>
                  </a:cubicBezTo>
                  <a:cubicBezTo>
                    <a:pt x="10" y="49"/>
                    <a:pt x="10" y="49"/>
                    <a:pt x="10" y="49"/>
                  </a:cubicBezTo>
                  <a:cubicBezTo>
                    <a:pt x="11" y="50"/>
                    <a:pt x="11" y="50"/>
                    <a:pt x="11" y="50"/>
                  </a:cubicBezTo>
                  <a:cubicBezTo>
                    <a:pt x="11" y="46"/>
                    <a:pt x="11" y="46"/>
                    <a:pt x="11" y="46"/>
                  </a:cubicBezTo>
                  <a:cubicBezTo>
                    <a:pt x="12" y="42"/>
                    <a:pt x="12" y="42"/>
                    <a:pt x="12" y="42"/>
                  </a:cubicBezTo>
                  <a:cubicBezTo>
                    <a:pt x="12" y="41"/>
                    <a:pt x="12" y="41"/>
                    <a:pt x="12" y="41"/>
                  </a:cubicBezTo>
                  <a:cubicBezTo>
                    <a:pt x="12" y="35"/>
                    <a:pt x="12" y="35"/>
                    <a:pt x="12" y="35"/>
                  </a:cubicBezTo>
                  <a:cubicBezTo>
                    <a:pt x="14" y="29"/>
                    <a:pt x="14" y="29"/>
                    <a:pt x="14" y="29"/>
                  </a:cubicBezTo>
                  <a:cubicBezTo>
                    <a:pt x="14" y="29"/>
                    <a:pt x="14" y="29"/>
                    <a:pt x="14" y="29"/>
                  </a:cubicBezTo>
                  <a:cubicBezTo>
                    <a:pt x="14" y="28"/>
                    <a:pt x="14" y="28"/>
                    <a:pt x="14" y="28"/>
                  </a:cubicBezTo>
                  <a:cubicBezTo>
                    <a:pt x="14" y="28"/>
                    <a:pt x="14" y="28"/>
                    <a:pt x="14" y="28"/>
                  </a:cubicBezTo>
                  <a:cubicBezTo>
                    <a:pt x="14" y="27"/>
                    <a:pt x="14" y="27"/>
                    <a:pt x="14" y="27"/>
                  </a:cubicBezTo>
                  <a:cubicBezTo>
                    <a:pt x="14" y="25"/>
                    <a:pt x="14" y="25"/>
                    <a:pt x="14" y="25"/>
                  </a:cubicBezTo>
                  <a:cubicBezTo>
                    <a:pt x="14" y="22"/>
                    <a:pt x="14" y="22"/>
                    <a:pt x="14" y="22"/>
                  </a:cubicBezTo>
                  <a:cubicBezTo>
                    <a:pt x="14" y="22"/>
                    <a:pt x="14" y="22"/>
                    <a:pt x="14" y="22"/>
                  </a:cubicBezTo>
                  <a:cubicBezTo>
                    <a:pt x="14" y="22"/>
                    <a:pt x="14" y="22"/>
                    <a:pt x="14" y="22"/>
                  </a:cubicBezTo>
                  <a:cubicBezTo>
                    <a:pt x="11" y="23"/>
                    <a:pt x="11" y="23"/>
                    <a:pt x="11" y="23"/>
                  </a:cubicBezTo>
                  <a:cubicBezTo>
                    <a:pt x="10" y="25"/>
                    <a:pt x="10" y="25"/>
                    <a:pt x="10" y="25"/>
                  </a:cubicBezTo>
                  <a:cubicBezTo>
                    <a:pt x="8" y="23"/>
                    <a:pt x="8" y="23"/>
                    <a:pt x="8" y="23"/>
                  </a:cubicBezTo>
                  <a:cubicBezTo>
                    <a:pt x="8" y="22"/>
                    <a:pt x="8" y="22"/>
                    <a:pt x="8" y="22"/>
                  </a:cubicBezTo>
                  <a:cubicBezTo>
                    <a:pt x="10" y="19"/>
                    <a:pt x="10" y="19"/>
                    <a:pt x="10" y="19"/>
                  </a:cubicBezTo>
                  <a:cubicBezTo>
                    <a:pt x="11" y="18"/>
                    <a:pt x="11" y="18"/>
                    <a:pt x="11" y="18"/>
                  </a:cubicBezTo>
                  <a:cubicBezTo>
                    <a:pt x="10" y="18"/>
                    <a:pt x="10" y="18"/>
                    <a:pt x="10" y="18"/>
                  </a:cubicBezTo>
                  <a:cubicBezTo>
                    <a:pt x="8" y="18"/>
                    <a:pt x="8" y="18"/>
                    <a:pt x="8" y="18"/>
                  </a:cubicBezTo>
                  <a:cubicBezTo>
                    <a:pt x="8" y="15"/>
                    <a:pt x="8" y="15"/>
                    <a:pt x="8" y="15"/>
                  </a:cubicBezTo>
                  <a:cubicBezTo>
                    <a:pt x="8" y="12"/>
                    <a:pt x="8" y="12"/>
                    <a:pt x="8" y="12"/>
                  </a:cubicBezTo>
                  <a:cubicBezTo>
                    <a:pt x="10" y="9"/>
                    <a:pt x="10" y="9"/>
                    <a:pt x="10" y="9"/>
                  </a:cubicBezTo>
                  <a:cubicBezTo>
                    <a:pt x="11" y="8"/>
                    <a:pt x="11" y="8"/>
                    <a:pt x="11" y="8"/>
                  </a:cubicBezTo>
                  <a:cubicBezTo>
                    <a:pt x="13" y="9"/>
                    <a:pt x="13" y="9"/>
                    <a:pt x="13" y="9"/>
                  </a:cubicBezTo>
                  <a:cubicBezTo>
                    <a:pt x="15" y="10"/>
                    <a:pt x="15" y="10"/>
                    <a:pt x="15" y="10"/>
                  </a:cubicBezTo>
                  <a:cubicBezTo>
                    <a:pt x="15" y="7"/>
                    <a:pt x="15" y="7"/>
                    <a:pt x="15" y="7"/>
                  </a:cubicBezTo>
                  <a:cubicBezTo>
                    <a:pt x="15" y="3"/>
                    <a:pt x="15" y="3"/>
                    <a:pt x="15" y="3"/>
                  </a:cubicBezTo>
                  <a:cubicBezTo>
                    <a:pt x="15" y="1"/>
                    <a:pt x="15" y="1"/>
                    <a:pt x="15" y="1"/>
                  </a:cubicBezTo>
                  <a:lnTo>
                    <a:pt x="10" y="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6" name="Freeform 39"/>
            <p:cNvSpPr>
              <a:spLocks/>
            </p:cNvSpPr>
            <p:nvPr/>
          </p:nvSpPr>
          <p:spPr bwMode="auto">
            <a:xfrm>
              <a:off x="4735513" y="2284413"/>
              <a:ext cx="11112" cy="19050"/>
            </a:xfrm>
            <a:custGeom>
              <a:avLst/>
              <a:gdLst>
                <a:gd name="T0" fmla="*/ 1 w 6"/>
                <a:gd name="T1" fmla="*/ 4 h 8"/>
                <a:gd name="T2" fmla="*/ 0 w 6"/>
                <a:gd name="T3" fmla="*/ 8 h 8"/>
                <a:gd name="T4" fmla="*/ 2 w 6"/>
                <a:gd name="T5" fmla="*/ 4 h 8"/>
                <a:gd name="T6" fmla="*/ 6 w 6"/>
                <a:gd name="T7" fmla="*/ 0 h 8"/>
                <a:gd name="T8" fmla="*/ 2 w 6"/>
                <a:gd name="T9" fmla="*/ 0 h 8"/>
                <a:gd name="T10" fmla="*/ 1 w 6"/>
                <a:gd name="T11" fmla="*/ 4 h 8"/>
                <a:gd name="T12" fmla="*/ 1 w 6"/>
                <a:gd name="T13" fmla="*/ 4 h 8"/>
                <a:gd name="T14" fmla="*/ 1 w 6"/>
                <a:gd name="T15" fmla="*/ 4 h 8"/>
                <a:gd name="T16" fmla="*/ 1 w 6"/>
                <a:gd name="T17" fmla="*/ 4 h 8"/>
                <a:gd name="T18" fmla="*/ 1 w 6"/>
                <a:gd name="T19" fmla="*/ 4 h 8"/>
                <a:gd name="T20" fmla="*/ 1 w 6"/>
                <a:gd name="T21" fmla="*/ 4 h 8"/>
                <a:gd name="T22" fmla="*/ 1 w 6"/>
                <a:gd name="T2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8">
                  <a:moveTo>
                    <a:pt x="1" y="4"/>
                  </a:moveTo>
                  <a:lnTo>
                    <a:pt x="0" y="8"/>
                  </a:lnTo>
                  <a:lnTo>
                    <a:pt x="2" y="4"/>
                  </a:lnTo>
                  <a:lnTo>
                    <a:pt x="6" y="0"/>
                  </a:lnTo>
                  <a:lnTo>
                    <a:pt x="2" y="0"/>
                  </a:lnTo>
                  <a:lnTo>
                    <a:pt x="1" y="4"/>
                  </a:lnTo>
                  <a:lnTo>
                    <a:pt x="1" y="4"/>
                  </a:lnTo>
                  <a:lnTo>
                    <a:pt x="1" y="4"/>
                  </a:lnTo>
                  <a:lnTo>
                    <a:pt x="1" y="4"/>
                  </a:lnTo>
                  <a:lnTo>
                    <a:pt x="1" y="4"/>
                  </a:lnTo>
                  <a:lnTo>
                    <a:pt x="1" y="4"/>
                  </a:lnTo>
                  <a:lnTo>
                    <a:pt x="1" y="4"/>
                  </a:lnTo>
                  <a:close/>
                </a:path>
              </a:pathLst>
            </a:custGeom>
            <a:solidFill>
              <a:schemeClr val="accent5">
                <a:lumMod val="20000"/>
                <a:lumOff val="80000"/>
                <a:alpha val="50000"/>
              </a:schemeClr>
            </a:solidFill>
            <a:ln w="9525">
              <a:solidFill>
                <a:schemeClr val="accent5">
                  <a:lumMod val="75000"/>
                  <a:alpha val="20000"/>
                </a:schemeClr>
              </a:solidFill>
              <a:round/>
              <a:headEnd/>
              <a:tailEnd/>
            </a:ln>
            <a:extLst/>
          </p:spPr>
          <p:txBody>
            <a:bodyPr/>
            <a:lstStyle/>
            <a:p>
              <a:pPr>
                <a:defRPr/>
              </a:pPr>
              <a:endParaRPr lang="en-GB">
                <a:solidFill>
                  <a:prstClr val="black"/>
                </a:solidFill>
              </a:endParaRPr>
            </a:p>
          </p:txBody>
        </p:sp>
        <p:sp>
          <p:nvSpPr>
            <p:cNvPr id="57" name="Freeform 40"/>
            <p:cNvSpPr>
              <a:spLocks/>
            </p:cNvSpPr>
            <p:nvPr/>
          </p:nvSpPr>
          <p:spPr bwMode="auto">
            <a:xfrm>
              <a:off x="4633913" y="1604963"/>
              <a:ext cx="227012" cy="204787"/>
            </a:xfrm>
            <a:custGeom>
              <a:avLst/>
              <a:gdLst>
                <a:gd name="T0" fmla="*/ 6 w 127"/>
                <a:gd name="T1" fmla="*/ 53 h 83"/>
                <a:gd name="T2" fmla="*/ 5 w 127"/>
                <a:gd name="T3" fmla="*/ 61 h 83"/>
                <a:gd name="T4" fmla="*/ 0 w 127"/>
                <a:gd name="T5" fmla="*/ 69 h 83"/>
                <a:gd name="T6" fmla="*/ 5 w 127"/>
                <a:gd name="T7" fmla="*/ 74 h 83"/>
                <a:gd name="T8" fmla="*/ 5 w 127"/>
                <a:gd name="T9" fmla="*/ 78 h 83"/>
                <a:gd name="T10" fmla="*/ 14 w 127"/>
                <a:gd name="T11" fmla="*/ 74 h 83"/>
                <a:gd name="T12" fmla="*/ 33 w 127"/>
                <a:gd name="T13" fmla="*/ 73 h 83"/>
                <a:gd name="T14" fmla="*/ 49 w 127"/>
                <a:gd name="T15" fmla="*/ 74 h 83"/>
                <a:gd name="T16" fmla="*/ 58 w 127"/>
                <a:gd name="T17" fmla="*/ 78 h 83"/>
                <a:gd name="T18" fmla="*/ 63 w 127"/>
                <a:gd name="T19" fmla="*/ 78 h 83"/>
                <a:gd name="T20" fmla="*/ 74 w 127"/>
                <a:gd name="T21" fmla="*/ 78 h 83"/>
                <a:gd name="T22" fmla="*/ 77 w 127"/>
                <a:gd name="T23" fmla="*/ 78 h 83"/>
                <a:gd name="T24" fmla="*/ 85 w 127"/>
                <a:gd name="T25" fmla="*/ 82 h 83"/>
                <a:gd name="T26" fmla="*/ 93 w 127"/>
                <a:gd name="T27" fmla="*/ 79 h 83"/>
                <a:gd name="T28" fmla="*/ 101 w 127"/>
                <a:gd name="T29" fmla="*/ 83 h 83"/>
                <a:gd name="T30" fmla="*/ 101 w 127"/>
                <a:gd name="T31" fmla="*/ 78 h 83"/>
                <a:gd name="T32" fmla="*/ 106 w 127"/>
                <a:gd name="T33" fmla="*/ 70 h 83"/>
                <a:gd name="T34" fmla="*/ 117 w 127"/>
                <a:gd name="T35" fmla="*/ 70 h 83"/>
                <a:gd name="T36" fmla="*/ 111 w 127"/>
                <a:gd name="T37" fmla="*/ 61 h 83"/>
                <a:gd name="T38" fmla="*/ 107 w 127"/>
                <a:gd name="T39" fmla="*/ 53 h 83"/>
                <a:gd name="T40" fmla="*/ 114 w 127"/>
                <a:gd name="T41" fmla="*/ 51 h 83"/>
                <a:gd name="T42" fmla="*/ 127 w 127"/>
                <a:gd name="T43" fmla="*/ 47 h 83"/>
                <a:gd name="T44" fmla="*/ 121 w 127"/>
                <a:gd name="T45" fmla="*/ 42 h 83"/>
                <a:gd name="T46" fmla="*/ 111 w 127"/>
                <a:gd name="T47" fmla="*/ 39 h 83"/>
                <a:gd name="T48" fmla="*/ 107 w 127"/>
                <a:gd name="T49" fmla="*/ 34 h 83"/>
                <a:gd name="T50" fmla="*/ 98 w 127"/>
                <a:gd name="T51" fmla="*/ 25 h 83"/>
                <a:gd name="T52" fmla="*/ 98 w 127"/>
                <a:gd name="T53" fmla="*/ 17 h 83"/>
                <a:gd name="T54" fmla="*/ 97 w 127"/>
                <a:gd name="T55" fmla="*/ 9 h 83"/>
                <a:gd name="T56" fmla="*/ 81 w 127"/>
                <a:gd name="T57" fmla="*/ 6 h 83"/>
                <a:gd name="T58" fmla="*/ 75 w 127"/>
                <a:gd name="T59" fmla="*/ 4 h 83"/>
                <a:gd name="T60" fmla="*/ 67 w 127"/>
                <a:gd name="T61" fmla="*/ 2 h 83"/>
                <a:gd name="T62" fmla="*/ 62 w 127"/>
                <a:gd name="T63" fmla="*/ 2 h 83"/>
                <a:gd name="T64" fmla="*/ 58 w 127"/>
                <a:gd name="T65" fmla="*/ 0 h 83"/>
                <a:gd name="T66" fmla="*/ 50 w 127"/>
                <a:gd name="T67" fmla="*/ 6 h 83"/>
                <a:gd name="T68" fmla="*/ 40 w 127"/>
                <a:gd name="T69" fmla="*/ 7 h 83"/>
                <a:gd name="T70" fmla="*/ 41 w 127"/>
                <a:gd name="T71" fmla="*/ 15 h 83"/>
                <a:gd name="T72" fmla="*/ 36 w 127"/>
                <a:gd name="T73" fmla="*/ 19 h 83"/>
                <a:gd name="T74" fmla="*/ 30 w 127"/>
                <a:gd name="T75" fmla="*/ 23 h 83"/>
                <a:gd name="T76" fmla="*/ 26 w 127"/>
                <a:gd name="T77" fmla="*/ 30 h 83"/>
                <a:gd name="T78" fmla="*/ 30 w 127"/>
                <a:gd name="T79" fmla="*/ 34 h 83"/>
                <a:gd name="T80" fmla="*/ 26 w 127"/>
                <a:gd name="T81" fmla="*/ 33 h 83"/>
                <a:gd name="T82" fmla="*/ 20 w 127"/>
                <a:gd name="T83" fmla="*/ 34 h 83"/>
                <a:gd name="T84" fmla="*/ 14 w 127"/>
                <a:gd name="T85" fmla="*/ 38 h 83"/>
                <a:gd name="T86" fmla="*/ 9 w 127"/>
                <a:gd name="T87" fmla="*/ 38 h 83"/>
                <a:gd name="T88" fmla="*/ 2 w 127"/>
                <a:gd name="T89" fmla="*/ 38 h 83"/>
                <a:gd name="T90" fmla="*/ 2 w 127"/>
                <a:gd name="T91" fmla="*/ 43 h 83"/>
                <a:gd name="T92" fmla="*/ 2 w 127"/>
                <a:gd name="T93" fmla="*/ 43 h 83"/>
                <a:gd name="T94" fmla="*/ 2 w 127"/>
                <a:gd name="T95" fmla="*/ 4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83">
                  <a:moveTo>
                    <a:pt x="2" y="43"/>
                  </a:moveTo>
                  <a:lnTo>
                    <a:pt x="5" y="49"/>
                  </a:lnTo>
                  <a:lnTo>
                    <a:pt x="6" y="53"/>
                  </a:lnTo>
                  <a:lnTo>
                    <a:pt x="6" y="59"/>
                  </a:lnTo>
                  <a:lnTo>
                    <a:pt x="6" y="61"/>
                  </a:lnTo>
                  <a:lnTo>
                    <a:pt x="5" y="61"/>
                  </a:lnTo>
                  <a:lnTo>
                    <a:pt x="1" y="63"/>
                  </a:lnTo>
                  <a:lnTo>
                    <a:pt x="0" y="66"/>
                  </a:lnTo>
                  <a:lnTo>
                    <a:pt x="0" y="69"/>
                  </a:lnTo>
                  <a:lnTo>
                    <a:pt x="1" y="69"/>
                  </a:lnTo>
                  <a:lnTo>
                    <a:pt x="5" y="70"/>
                  </a:lnTo>
                  <a:lnTo>
                    <a:pt x="5" y="74"/>
                  </a:lnTo>
                  <a:lnTo>
                    <a:pt x="5" y="75"/>
                  </a:lnTo>
                  <a:lnTo>
                    <a:pt x="5" y="77"/>
                  </a:lnTo>
                  <a:lnTo>
                    <a:pt x="5" y="78"/>
                  </a:lnTo>
                  <a:lnTo>
                    <a:pt x="6" y="78"/>
                  </a:lnTo>
                  <a:lnTo>
                    <a:pt x="10" y="78"/>
                  </a:lnTo>
                  <a:lnTo>
                    <a:pt x="14" y="74"/>
                  </a:lnTo>
                  <a:lnTo>
                    <a:pt x="18" y="73"/>
                  </a:lnTo>
                  <a:lnTo>
                    <a:pt x="22" y="73"/>
                  </a:lnTo>
                  <a:lnTo>
                    <a:pt x="33" y="73"/>
                  </a:lnTo>
                  <a:lnTo>
                    <a:pt x="40" y="73"/>
                  </a:lnTo>
                  <a:lnTo>
                    <a:pt x="45" y="74"/>
                  </a:lnTo>
                  <a:lnTo>
                    <a:pt x="49" y="74"/>
                  </a:lnTo>
                  <a:lnTo>
                    <a:pt x="53" y="77"/>
                  </a:lnTo>
                  <a:lnTo>
                    <a:pt x="54" y="78"/>
                  </a:lnTo>
                  <a:lnTo>
                    <a:pt x="58" y="78"/>
                  </a:lnTo>
                  <a:lnTo>
                    <a:pt x="59" y="78"/>
                  </a:lnTo>
                  <a:lnTo>
                    <a:pt x="62" y="79"/>
                  </a:lnTo>
                  <a:lnTo>
                    <a:pt x="63" y="78"/>
                  </a:lnTo>
                  <a:lnTo>
                    <a:pt x="66" y="78"/>
                  </a:lnTo>
                  <a:lnTo>
                    <a:pt x="70" y="79"/>
                  </a:lnTo>
                  <a:lnTo>
                    <a:pt x="74" y="78"/>
                  </a:lnTo>
                  <a:lnTo>
                    <a:pt x="75" y="82"/>
                  </a:lnTo>
                  <a:lnTo>
                    <a:pt x="75" y="79"/>
                  </a:lnTo>
                  <a:lnTo>
                    <a:pt x="77" y="78"/>
                  </a:lnTo>
                  <a:lnTo>
                    <a:pt x="81" y="78"/>
                  </a:lnTo>
                  <a:lnTo>
                    <a:pt x="83" y="82"/>
                  </a:lnTo>
                  <a:lnTo>
                    <a:pt x="85" y="82"/>
                  </a:lnTo>
                  <a:lnTo>
                    <a:pt x="87" y="82"/>
                  </a:lnTo>
                  <a:lnTo>
                    <a:pt x="90" y="79"/>
                  </a:lnTo>
                  <a:lnTo>
                    <a:pt x="93" y="79"/>
                  </a:lnTo>
                  <a:lnTo>
                    <a:pt x="94" y="79"/>
                  </a:lnTo>
                  <a:lnTo>
                    <a:pt x="98" y="83"/>
                  </a:lnTo>
                  <a:lnTo>
                    <a:pt x="101" y="83"/>
                  </a:lnTo>
                  <a:lnTo>
                    <a:pt x="102" y="83"/>
                  </a:lnTo>
                  <a:lnTo>
                    <a:pt x="101" y="79"/>
                  </a:lnTo>
                  <a:lnTo>
                    <a:pt x="101" y="78"/>
                  </a:lnTo>
                  <a:lnTo>
                    <a:pt x="102" y="74"/>
                  </a:lnTo>
                  <a:lnTo>
                    <a:pt x="103" y="70"/>
                  </a:lnTo>
                  <a:lnTo>
                    <a:pt x="106" y="70"/>
                  </a:lnTo>
                  <a:lnTo>
                    <a:pt x="107" y="70"/>
                  </a:lnTo>
                  <a:lnTo>
                    <a:pt x="111" y="70"/>
                  </a:lnTo>
                  <a:lnTo>
                    <a:pt x="117" y="70"/>
                  </a:lnTo>
                  <a:lnTo>
                    <a:pt x="115" y="69"/>
                  </a:lnTo>
                  <a:lnTo>
                    <a:pt x="114" y="66"/>
                  </a:lnTo>
                  <a:lnTo>
                    <a:pt x="111" y="61"/>
                  </a:lnTo>
                  <a:lnTo>
                    <a:pt x="111" y="59"/>
                  </a:lnTo>
                  <a:lnTo>
                    <a:pt x="110" y="57"/>
                  </a:lnTo>
                  <a:lnTo>
                    <a:pt x="107" y="53"/>
                  </a:lnTo>
                  <a:lnTo>
                    <a:pt x="107" y="51"/>
                  </a:lnTo>
                  <a:lnTo>
                    <a:pt x="110" y="51"/>
                  </a:lnTo>
                  <a:lnTo>
                    <a:pt x="114" y="51"/>
                  </a:lnTo>
                  <a:lnTo>
                    <a:pt x="119" y="51"/>
                  </a:lnTo>
                  <a:lnTo>
                    <a:pt x="123" y="49"/>
                  </a:lnTo>
                  <a:lnTo>
                    <a:pt x="127" y="47"/>
                  </a:lnTo>
                  <a:lnTo>
                    <a:pt x="125" y="46"/>
                  </a:lnTo>
                  <a:lnTo>
                    <a:pt x="121" y="43"/>
                  </a:lnTo>
                  <a:lnTo>
                    <a:pt x="121" y="42"/>
                  </a:lnTo>
                  <a:lnTo>
                    <a:pt x="119" y="39"/>
                  </a:lnTo>
                  <a:lnTo>
                    <a:pt x="114" y="39"/>
                  </a:lnTo>
                  <a:lnTo>
                    <a:pt x="111" y="39"/>
                  </a:lnTo>
                  <a:lnTo>
                    <a:pt x="111" y="35"/>
                  </a:lnTo>
                  <a:lnTo>
                    <a:pt x="110" y="34"/>
                  </a:lnTo>
                  <a:lnTo>
                    <a:pt x="107" y="34"/>
                  </a:lnTo>
                  <a:lnTo>
                    <a:pt x="103" y="33"/>
                  </a:lnTo>
                  <a:lnTo>
                    <a:pt x="102" y="29"/>
                  </a:lnTo>
                  <a:lnTo>
                    <a:pt x="98" y="25"/>
                  </a:lnTo>
                  <a:lnTo>
                    <a:pt x="97" y="22"/>
                  </a:lnTo>
                  <a:lnTo>
                    <a:pt x="97" y="21"/>
                  </a:lnTo>
                  <a:lnTo>
                    <a:pt x="98" y="17"/>
                  </a:lnTo>
                  <a:lnTo>
                    <a:pt x="97" y="15"/>
                  </a:lnTo>
                  <a:lnTo>
                    <a:pt x="97" y="13"/>
                  </a:lnTo>
                  <a:lnTo>
                    <a:pt x="97" y="9"/>
                  </a:lnTo>
                  <a:lnTo>
                    <a:pt x="93" y="7"/>
                  </a:lnTo>
                  <a:lnTo>
                    <a:pt x="87" y="6"/>
                  </a:lnTo>
                  <a:lnTo>
                    <a:pt x="81" y="6"/>
                  </a:lnTo>
                  <a:lnTo>
                    <a:pt x="77" y="7"/>
                  </a:lnTo>
                  <a:lnTo>
                    <a:pt x="75" y="6"/>
                  </a:lnTo>
                  <a:lnTo>
                    <a:pt x="75" y="4"/>
                  </a:lnTo>
                  <a:lnTo>
                    <a:pt x="74" y="2"/>
                  </a:lnTo>
                  <a:lnTo>
                    <a:pt x="70" y="2"/>
                  </a:lnTo>
                  <a:lnTo>
                    <a:pt x="67" y="2"/>
                  </a:lnTo>
                  <a:lnTo>
                    <a:pt x="63" y="2"/>
                  </a:lnTo>
                  <a:lnTo>
                    <a:pt x="63" y="2"/>
                  </a:lnTo>
                  <a:lnTo>
                    <a:pt x="62" y="2"/>
                  </a:lnTo>
                  <a:lnTo>
                    <a:pt x="59" y="2"/>
                  </a:lnTo>
                  <a:lnTo>
                    <a:pt x="59" y="1"/>
                  </a:lnTo>
                  <a:lnTo>
                    <a:pt x="58" y="0"/>
                  </a:lnTo>
                  <a:lnTo>
                    <a:pt x="57" y="0"/>
                  </a:lnTo>
                  <a:lnTo>
                    <a:pt x="53" y="4"/>
                  </a:lnTo>
                  <a:lnTo>
                    <a:pt x="50" y="6"/>
                  </a:lnTo>
                  <a:lnTo>
                    <a:pt x="49" y="6"/>
                  </a:lnTo>
                  <a:lnTo>
                    <a:pt x="44" y="6"/>
                  </a:lnTo>
                  <a:lnTo>
                    <a:pt x="40" y="7"/>
                  </a:lnTo>
                  <a:lnTo>
                    <a:pt x="38" y="11"/>
                  </a:lnTo>
                  <a:lnTo>
                    <a:pt x="37" y="13"/>
                  </a:lnTo>
                  <a:lnTo>
                    <a:pt x="41" y="15"/>
                  </a:lnTo>
                  <a:lnTo>
                    <a:pt x="40" y="17"/>
                  </a:lnTo>
                  <a:lnTo>
                    <a:pt x="37" y="17"/>
                  </a:lnTo>
                  <a:lnTo>
                    <a:pt x="36" y="19"/>
                  </a:lnTo>
                  <a:lnTo>
                    <a:pt x="33" y="21"/>
                  </a:lnTo>
                  <a:lnTo>
                    <a:pt x="30" y="22"/>
                  </a:lnTo>
                  <a:lnTo>
                    <a:pt x="30" y="23"/>
                  </a:lnTo>
                  <a:lnTo>
                    <a:pt x="30" y="25"/>
                  </a:lnTo>
                  <a:lnTo>
                    <a:pt x="28" y="29"/>
                  </a:lnTo>
                  <a:lnTo>
                    <a:pt x="26" y="30"/>
                  </a:lnTo>
                  <a:lnTo>
                    <a:pt x="28" y="30"/>
                  </a:lnTo>
                  <a:lnTo>
                    <a:pt x="30" y="33"/>
                  </a:lnTo>
                  <a:lnTo>
                    <a:pt x="30" y="34"/>
                  </a:lnTo>
                  <a:lnTo>
                    <a:pt x="28" y="34"/>
                  </a:lnTo>
                  <a:lnTo>
                    <a:pt x="28" y="33"/>
                  </a:lnTo>
                  <a:lnTo>
                    <a:pt x="26" y="33"/>
                  </a:lnTo>
                  <a:lnTo>
                    <a:pt x="24" y="33"/>
                  </a:lnTo>
                  <a:lnTo>
                    <a:pt x="22" y="34"/>
                  </a:lnTo>
                  <a:lnTo>
                    <a:pt x="20" y="34"/>
                  </a:lnTo>
                  <a:lnTo>
                    <a:pt x="18" y="34"/>
                  </a:lnTo>
                  <a:lnTo>
                    <a:pt x="16" y="35"/>
                  </a:lnTo>
                  <a:lnTo>
                    <a:pt x="14" y="38"/>
                  </a:lnTo>
                  <a:lnTo>
                    <a:pt x="13" y="38"/>
                  </a:lnTo>
                  <a:lnTo>
                    <a:pt x="10" y="38"/>
                  </a:lnTo>
                  <a:lnTo>
                    <a:pt x="9" y="38"/>
                  </a:lnTo>
                  <a:lnTo>
                    <a:pt x="5" y="38"/>
                  </a:lnTo>
                  <a:lnTo>
                    <a:pt x="4" y="38"/>
                  </a:lnTo>
                  <a:lnTo>
                    <a:pt x="2" y="38"/>
                  </a:lnTo>
                  <a:lnTo>
                    <a:pt x="0" y="38"/>
                  </a:lnTo>
                  <a:lnTo>
                    <a:pt x="1" y="39"/>
                  </a:lnTo>
                  <a:lnTo>
                    <a:pt x="2" y="43"/>
                  </a:lnTo>
                  <a:lnTo>
                    <a:pt x="2" y="43"/>
                  </a:lnTo>
                  <a:lnTo>
                    <a:pt x="2" y="43"/>
                  </a:lnTo>
                  <a:lnTo>
                    <a:pt x="2" y="43"/>
                  </a:lnTo>
                  <a:lnTo>
                    <a:pt x="2" y="43"/>
                  </a:lnTo>
                  <a:lnTo>
                    <a:pt x="2" y="43"/>
                  </a:lnTo>
                  <a:lnTo>
                    <a:pt x="2" y="4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8" name="Freeform 41"/>
            <p:cNvSpPr>
              <a:spLocks/>
            </p:cNvSpPr>
            <p:nvPr/>
          </p:nvSpPr>
          <p:spPr bwMode="auto">
            <a:xfrm>
              <a:off x="4730750" y="2216150"/>
              <a:ext cx="79375" cy="68263"/>
            </a:xfrm>
            <a:custGeom>
              <a:avLst/>
              <a:gdLst>
                <a:gd name="T0" fmla="*/ 43 w 44"/>
                <a:gd name="T1" fmla="*/ 14 h 28"/>
                <a:gd name="T2" fmla="*/ 33 w 44"/>
                <a:gd name="T3" fmla="*/ 10 h 28"/>
                <a:gd name="T4" fmla="*/ 27 w 44"/>
                <a:gd name="T5" fmla="*/ 5 h 28"/>
                <a:gd name="T6" fmla="*/ 27 w 44"/>
                <a:gd name="T7" fmla="*/ 2 h 28"/>
                <a:gd name="T8" fmla="*/ 27 w 44"/>
                <a:gd name="T9" fmla="*/ 1 h 28"/>
                <a:gd name="T10" fmla="*/ 25 w 44"/>
                <a:gd name="T11" fmla="*/ 1 h 28"/>
                <a:gd name="T12" fmla="*/ 23 w 44"/>
                <a:gd name="T13" fmla="*/ 1 h 28"/>
                <a:gd name="T14" fmla="*/ 21 w 44"/>
                <a:gd name="T15" fmla="*/ 1 h 28"/>
                <a:gd name="T16" fmla="*/ 20 w 44"/>
                <a:gd name="T17" fmla="*/ 1 h 28"/>
                <a:gd name="T18" fmla="*/ 17 w 44"/>
                <a:gd name="T19" fmla="*/ 0 h 28"/>
                <a:gd name="T20" fmla="*/ 16 w 44"/>
                <a:gd name="T21" fmla="*/ 0 h 28"/>
                <a:gd name="T22" fmla="*/ 13 w 44"/>
                <a:gd name="T23" fmla="*/ 0 h 28"/>
                <a:gd name="T24" fmla="*/ 8 w 44"/>
                <a:gd name="T25" fmla="*/ 1 h 28"/>
                <a:gd name="T26" fmla="*/ 5 w 44"/>
                <a:gd name="T27" fmla="*/ 2 h 28"/>
                <a:gd name="T28" fmla="*/ 4 w 44"/>
                <a:gd name="T29" fmla="*/ 5 h 28"/>
                <a:gd name="T30" fmla="*/ 3 w 44"/>
                <a:gd name="T31" fmla="*/ 5 h 28"/>
                <a:gd name="T32" fmla="*/ 4 w 44"/>
                <a:gd name="T33" fmla="*/ 6 h 28"/>
                <a:gd name="T34" fmla="*/ 5 w 44"/>
                <a:gd name="T35" fmla="*/ 6 h 28"/>
                <a:gd name="T36" fmla="*/ 5 w 44"/>
                <a:gd name="T37" fmla="*/ 9 h 28"/>
                <a:gd name="T38" fmla="*/ 8 w 44"/>
                <a:gd name="T39" fmla="*/ 10 h 28"/>
                <a:gd name="T40" fmla="*/ 5 w 44"/>
                <a:gd name="T41" fmla="*/ 13 h 28"/>
                <a:gd name="T42" fmla="*/ 4 w 44"/>
                <a:gd name="T43" fmla="*/ 13 h 28"/>
                <a:gd name="T44" fmla="*/ 4 w 44"/>
                <a:gd name="T45" fmla="*/ 14 h 28"/>
                <a:gd name="T46" fmla="*/ 4 w 44"/>
                <a:gd name="T47" fmla="*/ 18 h 28"/>
                <a:gd name="T48" fmla="*/ 4 w 44"/>
                <a:gd name="T49" fmla="*/ 18 h 28"/>
                <a:gd name="T50" fmla="*/ 3 w 44"/>
                <a:gd name="T51" fmla="*/ 20 h 28"/>
                <a:gd name="T52" fmla="*/ 0 w 44"/>
                <a:gd name="T53" fmla="*/ 24 h 28"/>
                <a:gd name="T54" fmla="*/ 3 w 44"/>
                <a:gd name="T55" fmla="*/ 26 h 28"/>
                <a:gd name="T56" fmla="*/ 4 w 44"/>
                <a:gd name="T57" fmla="*/ 26 h 28"/>
                <a:gd name="T58" fmla="*/ 8 w 44"/>
                <a:gd name="T59" fmla="*/ 24 h 28"/>
                <a:gd name="T60" fmla="*/ 9 w 44"/>
                <a:gd name="T61" fmla="*/ 24 h 28"/>
                <a:gd name="T62" fmla="*/ 9 w 44"/>
                <a:gd name="T63" fmla="*/ 26 h 28"/>
                <a:gd name="T64" fmla="*/ 9 w 44"/>
                <a:gd name="T65" fmla="*/ 28 h 28"/>
                <a:gd name="T66" fmla="*/ 13 w 44"/>
                <a:gd name="T67" fmla="*/ 26 h 28"/>
                <a:gd name="T68" fmla="*/ 17 w 44"/>
                <a:gd name="T69" fmla="*/ 22 h 28"/>
                <a:gd name="T70" fmla="*/ 20 w 44"/>
                <a:gd name="T71" fmla="*/ 20 h 28"/>
                <a:gd name="T72" fmla="*/ 23 w 44"/>
                <a:gd name="T73" fmla="*/ 18 h 28"/>
                <a:gd name="T74" fmla="*/ 25 w 44"/>
                <a:gd name="T75" fmla="*/ 18 h 28"/>
                <a:gd name="T76" fmla="*/ 27 w 44"/>
                <a:gd name="T77" fmla="*/ 18 h 28"/>
                <a:gd name="T78" fmla="*/ 31 w 44"/>
                <a:gd name="T79" fmla="*/ 16 h 28"/>
                <a:gd name="T80" fmla="*/ 36 w 44"/>
                <a:gd name="T81" fmla="*/ 18 h 28"/>
                <a:gd name="T82" fmla="*/ 40 w 44"/>
                <a:gd name="T83" fmla="*/ 18 h 28"/>
                <a:gd name="T84" fmla="*/ 43 w 44"/>
                <a:gd name="T85" fmla="*/ 16 h 28"/>
                <a:gd name="T86" fmla="*/ 44 w 44"/>
                <a:gd name="T87" fmla="*/ 14 h 28"/>
                <a:gd name="T88" fmla="*/ 43 w 44"/>
                <a:gd name="T89" fmla="*/ 14 h 28"/>
                <a:gd name="T90" fmla="*/ 43 w 44"/>
                <a:gd name="T91" fmla="*/ 14 h 28"/>
                <a:gd name="T92" fmla="*/ 43 w 44"/>
                <a:gd name="T93" fmla="*/ 14 h 28"/>
                <a:gd name="T94" fmla="*/ 43 w 44"/>
                <a:gd name="T95" fmla="*/ 14 h 28"/>
                <a:gd name="T96" fmla="*/ 43 w 44"/>
                <a:gd name="T97" fmla="*/ 14 h 28"/>
                <a:gd name="T98" fmla="*/ 43 w 44"/>
                <a:gd name="T99" fmla="*/ 14 h 28"/>
                <a:gd name="T100" fmla="*/ 43 w 44"/>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 h="28">
                  <a:moveTo>
                    <a:pt x="43" y="14"/>
                  </a:moveTo>
                  <a:lnTo>
                    <a:pt x="33" y="10"/>
                  </a:lnTo>
                  <a:lnTo>
                    <a:pt x="27" y="5"/>
                  </a:lnTo>
                  <a:lnTo>
                    <a:pt x="27" y="2"/>
                  </a:lnTo>
                  <a:lnTo>
                    <a:pt x="27" y="1"/>
                  </a:lnTo>
                  <a:lnTo>
                    <a:pt x="25" y="1"/>
                  </a:lnTo>
                  <a:lnTo>
                    <a:pt x="23" y="1"/>
                  </a:lnTo>
                  <a:lnTo>
                    <a:pt x="21" y="1"/>
                  </a:lnTo>
                  <a:lnTo>
                    <a:pt x="20" y="1"/>
                  </a:lnTo>
                  <a:lnTo>
                    <a:pt x="17" y="0"/>
                  </a:lnTo>
                  <a:lnTo>
                    <a:pt x="16" y="0"/>
                  </a:lnTo>
                  <a:lnTo>
                    <a:pt x="13" y="0"/>
                  </a:lnTo>
                  <a:lnTo>
                    <a:pt x="8" y="1"/>
                  </a:lnTo>
                  <a:lnTo>
                    <a:pt x="5" y="2"/>
                  </a:lnTo>
                  <a:lnTo>
                    <a:pt x="4" y="5"/>
                  </a:lnTo>
                  <a:lnTo>
                    <a:pt x="3" y="5"/>
                  </a:lnTo>
                  <a:lnTo>
                    <a:pt x="4" y="6"/>
                  </a:lnTo>
                  <a:lnTo>
                    <a:pt x="5" y="6"/>
                  </a:lnTo>
                  <a:lnTo>
                    <a:pt x="5" y="9"/>
                  </a:lnTo>
                  <a:lnTo>
                    <a:pt x="8" y="10"/>
                  </a:lnTo>
                  <a:lnTo>
                    <a:pt x="5" y="13"/>
                  </a:lnTo>
                  <a:lnTo>
                    <a:pt x="4" y="13"/>
                  </a:lnTo>
                  <a:lnTo>
                    <a:pt x="4" y="14"/>
                  </a:lnTo>
                  <a:lnTo>
                    <a:pt x="4" y="18"/>
                  </a:lnTo>
                  <a:lnTo>
                    <a:pt x="4" y="18"/>
                  </a:lnTo>
                  <a:lnTo>
                    <a:pt x="3" y="20"/>
                  </a:lnTo>
                  <a:lnTo>
                    <a:pt x="0" y="24"/>
                  </a:lnTo>
                  <a:lnTo>
                    <a:pt x="3" y="26"/>
                  </a:lnTo>
                  <a:lnTo>
                    <a:pt x="4" y="26"/>
                  </a:lnTo>
                  <a:lnTo>
                    <a:pt x="8" y="24"/>
                  </a:lnTo>
                  <a:lnTo>
                    <a:pt x="9" y="24"/>
                  </a:lnTo>
                  <a:lnTo>
                    <a:pt x="9" y="26"/>
                  </a:lnTo>
                  <a:lnTo>
                    <a:pt x="9" y="28"/>
                  </a:lnTo>
                  <a:lnTo>
                    <a:pt x="13" y="26"/>
                  </a:lnTo>
                  <a:lnTo>
                    <a:pt x="17" y="22"/>
                  </a:lnTo>
                  <a:lnTo>
                    <a:pt x="20" y="20"/>
                  </a:lnTo>
                  <a:lnTo>
                    <a:pt x="23" y="18"/>
                  </a:lnTo>
                  <a:lnTo>
                    <a:pt x="25" y="18"/>
                  </a:lnTo>
                  <a:lnTo>
                    <a:pt x="27" y="18"/>
                  </a:lnTo>
                  <a:lnTo>
                    <a:pt x="31" y="16"/>
                  </a:lnTo>
                  <a:lnTo>
                    <a:pt x="36" y="18"/>
                  </a:lnTo>
                  <a:lnTo>
                    <a:pt x="40" y="18"/>
                  </a:lnTo>
                  <a:lnTo>
                    <a:pt x="43" y="16"/>
                  </a:lnTo>
                  <a:lnTo>
                    <a:pt x="44" y="14"/>
                  </a:lnTo>
                  <a:lnTo>
                    <a:pt x="43" y="14"/>
                  </a:lnTo>
                  <a:lnTo>
                    <a:pt x="43" y="14"/>
                  </a:lnTo>
                  <a:lnTo>
                    <a:pt x="43" y="14"/>
                  </a:lnTo>
                  <a:lnTo>
                    <a:pt x="43" y="14"/>
                  </a:lnTo>
                  <a:lnTo>
                    <a:pt x="43" y="14"/>
                  </a:lnTo>
                  <a:lnTo>
                    <a:pt x="43" y="14"/>
                  </a:lnTo>
                  <a:lnTo>
                    <a:pt x="43" y="14"/>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9" name="Freeform 42"/>
            <p:cNvSpPr>
              <a:spLocks/>
            </p:cNvSpPr>
            <p:nvPr/>
          </p:nvSpPr>
          <p:spPr bwMode="auto">
            <a:xfrm>
              <a:off x="4581525" y="2198688"/>
              <a:ext cx="63500" cy="66675"/>
            </a:xfrm>
            <a:custGeom>
              <a:avLst/>
              <a:gdLst>
                <a:gd name="T0" fmla="*/ 3 w 36"/>
                <a:gd name="T1" fmla="*/ 13 h 27"/>
                <a:gd name="T2" fmla="*/ 3 w 36"/>
                <a:gd name="T3" fmla="*/ 13 h 27"/>
                <a:gd name="T4" fmla="*/ 0 w 36"/>
                <a:gd name="T5" fmla="*/ 16 h 27"/>
                <a:gd name="T6" fmla="*/ 3 w 36"/>
                <a:gd name="T7" fmla="*/ 17 h 27"/>
                <a:gd name="T8" fmla="*/ 3 w 36"/>
                <a:gd name="T9" fmla="*/ 20 h 27"/>
                <a:gd name="T10" fmla="*/ 3 w 36"/>
                <a:gd name="T11" fmla="*/ 21 h 27"/>
                <a:gd name="T12" fmla="*/ 4 w 36"/>
                <a:gd name="T13" fmla="*/ 23 h 27"/>
                <a:gd name="T14" fmla="*/ 4 w 36"/>
                <a:gd name="T15" fmla="*/ 25 h 27"/>
                <a:gd name="T16" fmla="*/ 6 w 36"/>
                <a:gd name="T17" fmla="*/ 27 h 27"/>
                <a:gd name="T18" fmla="*/ 8 w 36"/>
                <a:gd name="T19" fmla="*/ 27 h 27"/>
                <a:gd name="T20" fmla="*/ 12 w 36"/>
                <a:gd name="T21" fmla="*/ 27 h 27"/>
                <a:gd name="T22" fmla="*/ 14 w 36"/>
                <a:gd name="T23" fmla="*/ 27 h 27"/>
                <a:gd name="T24" fmla="*/ 19 w 36"/>
                <a:gd name="T25" fmla="*/ 25 h 27"/>
                <a:gd name="T26" fmla="*/ 26 w 36"/>
                <a:gd name="T27" fmla="*/ 23 h 27"/>
                <a:gd name="T28" fmla="*/ 30 w 36"/>
                <a:gd name="T29" fmla="*/ 21 h 27"/>
                <a:gd name="T30" fmla="*/ 32 w 36"/>
                <a:gd name="T31" fmla="*/ 21 h 27"/>
                <a:gd name="T32" fmla="*/ 35 w 36"/>
                <a:gd name="T33" fmla="*/ 20 h 27"/>
                <a:gd name="T34" fmla="*/ 36 w 36"/>
                <a:gd name="T35" fmla="*/ 20 h 27"/>
                <a:gd name="T36" fmla="*/ 36 w 36"/>
                <a:gd name="T37" fmla="*/ 16 h 27"/>
                <a:gd name="T38" fmla="*/ 36 w 36"/>
                <a:gd name="T39" fmla="*/ 13 h 27"/>
                <a:gd name="T40" fmla="*/ 36 w 36"/>
                <a:gd name="T41" fmla="*/ 12 h 27"/>
                <a:gd name="T42" fmla="*/ 35 w 36"/>
                <a:gd name="T43" fmla="*/ 8 h 27"/>
                <a:gd name="T44" fmla="*/ 32 w 36"/>
                <a:gd name="T45" fmla="*/ 7 h 27"/>
                <a:gd name="T46" fmla="*/ 31 w 36"/>
                <a:gd name="T47" fmla="*/ 4 h 27"/>
                <a:gd name="T48" fmla="*/ 30 w 36"/>
                <a:gd name="T49" fmla="*/ 3 h 27"/>
                <a:gd name="T50" fmla="*/ 28 w 36"/>
                <a:gd name="T51" fmla="*/ 1 h 27"/>
                <a:gd name="T52" fmla="*/ 27 w 36"/>
                <a:gd name="T53" fmla="*/ 0 h 27"/>
                <a:gd name="T54" fmla="*/ 26 w 36"/>
                <a:gd name="T55" fmla="*/ 0 h 27"/>
                <a:gd name="T56" fmla="*/ 23 w 36"/>
                <a:gd name="T57" fmla="*/ 3 h 27"/>
                <a:gd name="T58" fmla="*/ 19 w 36"/>
                <a:gd name="T59" fmla="*/ 3 h 27"/>
                <a:gd name="T60" fmla="*/ 18 w 36"/>
                <a:gd name="T61" fmla="*/ 3 h 27"/>
                <a:gd name="T62" fmla="*/ 16 w 36"/>
                <a:gd name="T63" fmla="*/ 3 h 27"/>
                <a:gd name="T64" fmla="*/ 14 w 36"/>
                <a:gd name="T65" fmla="*/ 4 h 27"/>
                <a:gd name="T66" fmla="*/ 14 w 36"/>
                <a:gd name="T67" fmla="*/ 7 h 27"/>
                <a:gd name="T68" fmla="*/ 10 w 36"/>
                <a:gd name="T69" fmla="*/ 4 h 27"/>
                <a:gd name="T70" fmla="*/ 8 w 36"/>
                <a:gd name="T71" fmla="*/ 4 h 27"/>
                <a:gd name="T72" fmla="*/ 6 w 36"/>
                <a:gd name="T73" fmla="*/ 7 h 27"/>
                <a:gd name="T74" fmla="*/ 4 w 36"/>
                <a:gd name="T75" fmla="*/ 8 h 27"/>
                <a:gd name="T76" fmla="*/ 3 w 36"/>
                <a:gd name="T77" fmla="*/ 9 h 27"/>
                <a:gd name="T78" fmla="*/ 3 w 36"/>
                <a:gd name="T79" fmla="*/ 12 h 27"/>
                <a:gd name="T80" fmla="*/ 3 w 36"/>
                <a:gd name="T81" fmla="*/ 13 h 27"/>
                <a:gd name="T82" fmla="*/ 3 w 36"/>
                <a:gd name="T83" fmla="*/ 13 h 27"/>
                <a:gd name="T84" fmla="*/ 3 w 36"/>
                <a:gd name="T85" fmla="*/ 13 h 27"/>
                <a:gd name="T86" fmla="*/ 3 w 36"/>
                <a:gd name="T87" fmla="*/ 13 h 27"/>
                <a:gd name="T88" fmla="*/ 3 w 36"/>
                <a:gd name="T89" fmla="*/ 13 h 27"/>
                <a:gd name="T90" fmla="*/ 3 w 36"/>
                <a:gd name="T91" fmla="*/ 13 h 27"/>
                <a:gd name="T92" fmla="*/ 3 w 36"/>
                <a:gd name="T93"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 h="27">
                  <a:moveTo>
                    <a:pt x="3" y="13"/>
                  </a:moveTo>
                  <a:lnTo>
                    <a:pt x="3" y="13"/>
                  </a:lnTo>
                  <a:lnTo>
                    <a:pt x="0" y="16"/>
                  </a:lnTo>
                  <a:lnTo>
                    <a:pt x="3" y="17"/>
                  </a:lnTo>
                  <a:lnTo>
                    <a:pt x="3" y="20"/>
                  </a:lnTo>
                  <a:lnTo>
                    <a:pt x="3" y="21"/>
                  </a:lnTo>
                  <a:lnTo>
                    <a:pt x="4" y="23"/>
                  </a:lnTo>
                  <a:lnTo>
                    <a:pt x="4" y="25"/>
                  </a:lnTo>
                  <a:lnTo>
                    <a:pt x="6" y="27"/>
                  </a:lnTo>
                  <a:lnTo>
                    <a:pt x="8" y="27"/>
                  </a:lnTo>
                  <a:lnTo>
                    <a:pt x="12" y="27"/>
                  </a:lnTo>
                  <a:lnTo>
                    <a:pt x="14" y="27"/>
                  </a:lnTo>
                  <a:lnTo>
                    <a:pt x="19" y="25"/>
                  </a:lnTo>
                  <a:lnTo>
                    <a:pt x="26" y="23"/>
                  </a:lnTo>
                  <a:lnTo>
                    <a:pt x="30" y="21"/>
                  </a:lnTo>
                  <a:lnTo>
                    <a:pt x="32" y="21"/>
                  </a:lnTo>
                  <a:lnTo>
                    <a:pt x="35" y="20"/>
                  </a:lnTo>
                  <a:lnTo>
                    <a:pt x="36" y="20"/>
                  </a:lnTo>
                  <a:lnTo>
                    <a:pt x="36" y="16"/>
                  </a:lnTo>
                  <a:lnTo>
                    <a:pt x="36" y="13"/>
                  </a:lnTo>
                  <a:lnTo>
                    <a:pt x="36" y="12"/>
                  </a:lnTo>
                  <a:lnTo>
                    <a:pt x="35" y="8"/>
                  </a:lnTo>
                  <a:lnTo>
                    <a:pt x="32" y="7"/>
                  </a:lnTo>
                  <a:lnTo>
                    <a:pt x="31" y="4"/>
                  </a:lnTo>
                  <a:lnTo>
                    <a:pt x="30" y="3"/>
                  </a:lnTo>
                  <a:lnTo>
                    <a:pt x="28" y="1"/>
                  </a:lnTo>
                  <a:lnTo>
                    <a:pt x="27" y="0"/>
                  </a:lnTo>
                  <a:lnTo>
                    <a:pt x="26" y="0"/>
                  </a:lnTo>
                  <a:lnTo>
                    <a:pt x="23" y="3"/>
                  </a:lnTo>
                  <a:lnTo>
                    <a:pt x="19" y="3"/>
                  </a:lnTo>
                  <a:lnTo>
                    <a:pt x="18" y="3"/>
                  </a:lnTo>
                  <a:lnTo>
                    <a:pt x="16" y="3"/>
                  </a:lnTo>
                  <a:lnTo>
                    <a:pt x="14" y="4"/>
                  </a:lnTo>
                  <a:lnTo>
                    <a:pt x="14" y="7"/>
                  </a:lnTo>
                  <a:lnTo>
                    <a:pt x="10" y="4"/>
                  </a:lnTo>
                  <a:lnTo>
                    <a:pt x="8" y="4"/>
                  </a:lnTo>
                  <a:lnTo>
                    <a:pt x="6" y="7"/>
                  </a:lnTo>
                  <a:lnTo>
                    <a:pt x="4" y="8"/>
                  </a:lnTo>
                  <a:lnTo>
                    <a:pt x="3" y="9"/>
                  </a:lnTo>
                  <a:lnTo>
                    <a:pt x="3" y="12"/>
                  </a:lnTo>
                  <a:lnTo>
                    <a:pt x="3" y="13"/>
                  </a:lnTo>
                  <a:lnTo>
                    <a:pt x="3" y="13"/>
                  </a:lnTo>
                  <a:lnTo>
                    <a:pt x="3" y="13"/>
                  </a:lnTo>
                  <a:lnTo>
                    <a:pt x="3" y="13"/>
                  </a:lnTo>
                  <a:lnTo>
                    <a:pt x="3" y="13"/>
                  </a:lnTo>
                  <a:lnTo>
                    <a:pt x="3" y="13"/>
                  </a:lnTo>
                  <a:lnTo>
                    <a:pt x="3" y="1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60" name="Freeform 43"/>
            <p:cNvSpPr>
              <a:spLocks/>
            </p:cNvSpPr>
            <p:nvPr/>
          </p:nvSpPr>
          <p:spPr bwMode="auto">
            <a:xfrm>
              <a:off x="4549775" y="2189163"/>
              <a:ext cx="49213" cy="134937"/>
            </a:xfrm>
            <a:custGeom>
              <a:avLst/>
              <a:gdLst>
                <a:gd name="T0" fmla="*/ 13 w 20"/>
                <a:gd name="T1" fmla="*/ 39 h 41"/>
                <a:gd name="T2" fmla="*/ 13 w 20"/>
                <a:gd name="T3" fmla="*/ 38 h 41"/>
                <a:gd name="T4" fmla="*/ 13 w 20"/>
                <a:gd name="T5" fmla="*/ 37 h 41"/>
                <a:gd name="T6" fmla="*/ 13 w 20"/>
                <a:gd name="T7" fmla="*/ 36 h 41"/>
                <a:gd name="T8" fmla="*/ 15 w 20"/>
                <a:gd name="T9" fmla="*/ 35 h 41"/>
                <a:gd name="T10" fmla="*/ 17 w 20"/>
                <a:gd name="T11" fmla="*/ 30 h 41"/>
                <a:gd name="T12" fmla="*/ 19 w 20"/>
                <a:gd name="T13" fmla="*/ 29 h 41"/>
                <a:gd name="T14" fmla="*/ 20 w 20"/>
                <a:gd name="T15" fmla="*/ 28 h 41"/>
                <a:gd name="T16" fmla="*/ 20 w 20"/>
                <a:gd name="T17" fmla="*/ 26 h 41"/>
                <a:gd name="T18" fmla="*/ 20 w 20"/>
                <a:gd name="T19" fmla="*/ 25 h 41"/>
                <a:gd name="T20" fmla="*/ 19 w 20"/>
                <a:gd name="T21" fmla="*/ 23 h 41"/>
                <a:gd name="T22" fmla="*/ 17 w 20"/>
                <a:gd name="T23" fmla="*/ 23 h 41"/>
                <a:gd name="T24" fmla="*/ 16 w 20"/>
                <a:gd name="T25" fmla="*/ 22 h 41"/>
                <a:gd name="T26" fmla="*/ 16 w 20"/>
                <a:gd name="T27" fmla="*/ 20 h 41"/>
                <a:gd name="T28" fmla="*/ 15 w 20"/>
                <a:gd name="T29" fmla="*/ 19 h 41"/>
                <a:gd name="T30" fmla="*/ 15 w 20"/>
                <a:gd name="T31" fmla="*/ 18 h 41"/>
                <a:gd name="T32" fmla="*/ 15 w 20"/>
                <a:gd name="T33" fmla="*/ 16 h 41"/>
                <a:gd name="T34" fmla="*/ 13 w 20"/>
                <a:gd name="T35" fmla="*/ 15 h 41"/>
                <a:gd name="T36" fmla="*/ 15 w 20"/>
                <a:gd name="T37" fmla="*/ 13 h 41"/>
                <a:gd name="T38" fmla="*/ 15 w 20"/>
                <a:gd name="T39" fmla="*/ 13 h 41"/>
                <a:gd name="T40" fmla="*/ 15 w 20"/>
                <a:gd name="T41" fmla="*/ 12 h 41"/>
                <a:gd name="T42" fmla="*/ 15 w 20"/>
                <a:gd name="T43" fmla="*/ 10 h 41"/>
                <a:gd name="T44" fmla="*/ 15 w 20"/>
                <a:gd name="T45" fmla="*/ 9 h 41"/>
                <a:gd name="T46" fmla="*/ 15 w 20"/>
                <a:gd name="T47" fmla="*/ 8 h 41"/>
                <a:gd name="T48" fmla="*/ 15 w 20"/>
                <a:gd name="T49" fmla="*/ 6 h 41"/>
                <a:gd name="T50" fmla="*/ 13 w 20"/>
                <a:gd name="T51" fmla="*/ 5 h 41"/>
                <a:gd name="T52" fmla="*/ 13 w 20"/>
                <a:gd name="T53" fmla="*/ 5 h 41"/>
                <a:gd name="T54" fmla="*/ 10 w 20"/>
                <a:gd name="T55" fmla="*/ 3 h 41"/>
                <a:gd name="T56" fmla="*/ 10 w 20"/>
                <a:gd name="T57" fmla="*/ 2 h 41"/>
                <a:gd name="T58" fmla="*/ 10 w 20"/>
                <a:gd name="T59" fmla="*/ 1 h 41"/>
                <a:gd name="T60" fmla="*/ 9 w 20"/>
                <a:gd name="T61" fmla="*/ 0 h 41"/>
                <a:gd name="T62" fmla="*/ 7 w 20"/>
                <a:gd name="T63" fmla="*/ 2 h 41"/>
                <a:gd name="T64" fmla="*/ 6 w 20"/>
                <a:gd name="T65" fmla="*/ 2 h 41"/>
                <a:gd name="T66" fmla="*/ 4 w 20"/>
                <a:gd name="T67" fmla="*/ 2 h 41"/>
                <a:gd name="T68" fmla="*/ 4 w 20"/>
                <a:gd name="T69" fmla="*/ 0 h 41"/>
                <a:gd name="T70" fmla="*/ 3 w 20"/>
                <a:gd name="T71" fmla="*/ 0 h 41"/>
                <a:gd name="T72" fmla="*/ 1 w 20"/>
                <a:gd name="T73" fmla="*/ 3 h 41"/>
                <a:gd name="T74" fmla="*/ 0 w 20"/>
                <a:gd name="T75" fmla="*/ 6 h 41"/>
                <a:gd name="T76" fmla="*/ 2 w 20"/>
                <a:gd name="T77" fmla="*/ 10 h 41"/>
                <a:gd name="T78" fmla="*/ 3 w 20"/>
                <a:gd name="T79" fmla="*/ 10 h 41"/>
                <a:gd name="T80" fmla="*/ 3 w 20"/>
                <a:gd name="T81" fmla="*/ 13 h 41"/>
                <a:gd name="T82" fmla="*/ 2 w 20"/>
                <a:gd name="T83" fmla="*/ 16 h 41"/>
                <a:gd name="T84" fmla="*/ 3 w 20"/>
                <a:gd name="T85" fmla="*/ 18 h 41"/>
                <a:gd name="T86" fmla="*/ 3 w 20"/>
                <a:gd name="T87" fmla="*/ 19 h 41"/>
                <a:gd name="T88" fmla="*/ 3 w 20"/>
                <a:gd name="T89" fmla="*/ 22 h 41"/>
                <a:gd name="T90" fmla="*/ 3 w 20"/>
                <a:gd name="T91" fmla="*/ 23 h 41"/>
                <a:gd name="T92" fmla="*/ 2 w 20"/>
                <a:gd name="T93" fmla="*/ 23 h 41"/>
                <a:gd name="T94" fmla="*/ 2 w 20"/>
                <a:gd name="T95" fmla="*/ 25 h 41"/>
                <a:gd name="T96" fmla="*/ 2 w 20"/>
                <a:gd name="T97" fmla="*/ 26 h 41"/>
                <a:gd name="T98" fmla="*/ 3 w 20"/>
                <a:gd name="T99" fmla="*/ 29 h 41"/>
                <a:gd name="T100" fmla="*/ 3 w 20"/>
                <a:gd name="T101" fmla="*/ 30 h 41"/>
                <a:gd name="T102" fmla="*/ 2 w 20"/>
                <a:gd name="T103" fmla="*/ 30 h 41"/>
                <a:gd name="T104" fmla="*/ 6 w 20"/>
                <a:gd name="T105" fmla="*/ 33 h 41"/>
                <a:gd name="T106" fmla="*/ 7 w 20"/>
                <a:gd name="T107" fmla="*/ 35 h 41"/>
                <a:gd name="T108" fmla="*/ 9 w 20"/>
                <a:gd name="T109" fmla="*/ 38 h 41"/>
                <a:gd name="T110" fmla="*/ 9 w 20"/>
                <a:gd name="T111" fmla="*/ 39 h 41"/>
                <a:gd name="T112" fmla="*/ 10 w 20"/>
                <a:gd name="T113" fmla="*/ 40 h 41"/>
                <a:gd name="T114" fmla="*/ 12 w 20"/>
                <a:gd name="T115" fmla="*/ 41 h 41"/>
                <a:gd name="T116" fmla="*/ 13 w 20"/>
                <a:gd name="T11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41">
                  <a:moveTo>
                    <a:pt x="13" y="39"/>
                  </a:moveTo>
                  <a:cubicBezTo>
                    <a:pt x="13" y="38"/>
                    <a:pt x="13" y="38"/>
                    <a:pt x="13" y="38"/>
                  </a:cubicBezTo>
                  <a:cubicBezTo>
                    <a:pt x="13" y="37"/>
                    <a:pt x="13" y="37"/>
                    <a:pt x="13" y="37"/>
                  </a:cubicBezTo>
                  <a:cubicBezTo>
                    <a:pt x="13" y="36"/>
                    <a:pt x="13" y="36"/>
                    <a:pt x="13" y="36"/>
                  </a:cubicBezTo>
                  <a:cubicBezTo>
                    <a:pt x="15" y="35"/>
                    <a:pt x="15" y="35"/>
                    <a:pt x="15" y="35"/>
                  </a:cubicBezTo>
                  <a:cubicBezTo>
                    <a:pt x="17" y="30"/>
                    <a:pt x="17" y="30"/>
                    <a:pt x="17" y="30"/>
                  </a:cubicBezTo>
                  <a:cubicBezTo>
                    <a:pt x="19" y="29"/>
                    <a:pt x="19" y="29"/>
                    <a:pt x="19" y="29"/>
                  </a:cubicBezTo>
                  <a:cubicBezTo>
                    <a:pt x="20" y="28"/>
                    <a:pt x="20" y="28"/>
                    <a:pt x="20" y="28"/>
                  </a:cubicBezTo>
                  <a:cubicBezTo>
                    <a:pt x="20" y="26"/>
                    <a:pt x="20" y="26"/>
                    <a:pt x="20" y="26"/>
                  </a:cubicBezTo>
                  <a:cubicBezTo>
                    <a:pt x="20" y="25"/>
                    <a:pt x="20" y="25"/>
                    <a:pt x="20" y="25"/>
                  </a:cubicBezTo>
                  <a:cubicBezTo>
                    <a:pt x="19" y="23"/>
                    <a:pt x="19" y="23"/>
                    <a:pt x="19" y="23"/>
                  </a:cubicBezTo>
                  <a:cubicBezTo>
                    <a:pt x="17" y="23"/>
                    <a:pt x="17" y="23"/>
                    <a:pt x="17" y="23"/>
                  </a:cubicBezTo>
                  <a:cubicBezTo>
                    <a:pt x="16" y="22"/>
                    <a:pt x="16" y="22"/>
                    <a:pt x="16" y="22"/>
                  </a:cubicBezTo>
                  <a:cubicBezTo>
                    <a:pt x="16" y="20"/>
                    <a:pt x="16" y="20"/>
                    <a:pt x="16" y="20"/>
                  </a:cubicBezTo>
                  <a:cubicBezTo>
                    <a:pt x="15" y="19"/>
                    <a:pt x="15" y="19"/>
                    <a:pt x="15" y="19"/>
                  </a:cubicBezTo>
                  <a:cubicBezTo>
                    <a:pt x="15" y="18"/>
                    <a:pt x="15" y="18"/>
                    <a:pt x="15" y="18"/>
                  </a:cubicBezTo>
                  <a:cubicBezTo>
                    <a:pt x="15" y="16"/>
                    <a:pt x="15" y="16"/>
                    <a:pt x="15" y="16"/>
                  </a:cubicBezTo>
                  <a:cubicBezTo>
                    <a:pt x="13" y="15"/>
                    <a:pt x="13" y="15"/>
                    <a:pt x="13" y="15"/>
                  </a:cubicBezTo>
                  <a:cubicBezTo>
                    <a:pt x="15" y="13"/>
                    <a:pt x="15" y="13"/>
                    <a:pt x="15" y="13"/>
                  </a:cubicBezTo>
                  <a:cubicBezTo>
                    <a:pt x="15" y="13"/>
                    <a:pt x="15" y="13"/>
                    <a:pt x="15" y="13"/>
                  </a:cubicBezTo>
                  <a:cubicBezTo>
                    <a:pt x="15" y="12"/>
                    <a:pt x="15" y="12"/>
                    <a:pt x="15" y="12"/>
                  </a:cubicBezTo>
                  <a:cubicBezTo>
                    <a:pt x="15" y="10"/>
                    <a:pt x="15" y="10"/>
                    <a:pt x="15" y="10"/>
                  </a:cubicBezTo>
                  <a:cubicBezTo>
                    <a:pt x="15" y="9"/>
                    <a:pt x="15" y="9"/>
                    <a:pt x="15" y="9"/>
                  </a:cubicBezTo>
                  <a:cubicBezTo>
                    <a:pt x="15" y="8"/>
                    <a:pt x="15" y="8"/>
                    <a:pt x="15" y="8"/>
                  </a:cubicBezTo>
                  <a:cubicBezTo>
                    <a:pt x="15" y="6"/>
                    <a:pt x="15" y="6"/>
                    <a:pt x="15" y="6"/>
                  </a:cubicBezTo>
                  <a:cubicBezTo>
                    <a:pt x="13" y="5"/>
                    <a:pt x="13" y="5"/>
                    <a:pt x="13" y="5"/>
                  </a:cubicBezTo>
                  <a:cubicBezTo>
                    <a:pt x="13" y="5"/>
                    <a:pt x="13" y="5"/>
                    <a:pt x="13" y="5"/>
                  </a:cubicBezTo>
                  <a:cubicBezTo>
                    <a:pt x="10" y="3"/>
                    <a:pt x="10" y="3"/>
                    <a:pt x="10" y="3"/>
                  </a:cubicBezTo>
                  <a:cubicBezTo>
                    <a:pt x="10" y="2"/>
                    <a:pt x="10" y="2"/>
                    <a:pt x="10" y="2"/>
                  </a:cubicBezTo>
                  <a:cubicBezTo>
                    <a:pt x="10" y="1"/>
                    <a:pt x="10" y="1"/>
                    <a:pt x="10" y="1"/>
                  </a:cubicBezTo>
                  <a:cubicBezTo>
                    <a:pt x="9" y="0"/>
                    <a:pt x="9" y="0"/>
                    <a:pt x="9" y="0"/>
                  </a:cubicBezTo>
                  <a:cubicBezTo>
                    <a:pt x="7" y="2"/>
                    <a:pt x="7" y="2"/>
                    <a:pt x="7" y="2"/>
                  </a:cubicBezTo>
                  <a:cubicBezTo>
                    <a:pt x="6" y="2"/>
                    <a:pt x="6" y="2"/>
                    <a:pt x="6" y="2"/>
                  </a:cubicBezTo>
                  <a:cubicBezTo>
                    <a:pt x="4" y="2"/>
                    <a:pt x="4" y="2"/>
                    <a:pt x="4" y="2"/>
                  </a:cubicBezTo>
                  <a:cubicBezTo>
                    <a:pt x="4" y="0"/>
                    <a:pt x="4" y="0"/>
                    <a:pt x="4" y="0"/>
                  </a:cubicBezTo>
                  <a:cubicBezTo>
                    <a:pt x="3" y="0"/>
                    <a:pt x="3" y="0"/>
                    <a:pt x="3" y="0"/>
                  </a:cubicBezTo>
                  <a:cubicBezTo>
                    <a:pt x="1" y="3"/>
                    <a:pt x="1" y="3"/>
                    <a:pt x="1" y="3"/>
                  </a:cubicBezTo>
                  <a:cubicBezTo>
                    <a:pt x="0" y="6"/>
                    <a:pt x="0" y="6"/>
                    <a:pt x="0" y="6"/>
                  </a:cubicBezTo>
                  <a:cubicBezTo>
                    <a:pt x="2" y="10"/>
                    <a:pt x="2" y="10"/>
                    <a:pt x="2" y="10"/>
                  </a:cubicBezTo>
                  <a:cubicBezTo>
                    <a:pt x="3" y="10"/>
                    <a:pt x="3" y="10"/>
                    <a:pt x="3" y="10"/>
                  </a:cubicBezTo>
                  <a:cubicBezTo>
                    <a:pt x="3" y="13"/>
                    <a:pt x="3" y="13"/>
                    <a:pt x="3" y="13"/>
                  </a:cubicBezTo>
                  <a:cubicBezTo>
                    <a:pt x="2" y="16"/>
                    <a:pt x="2" y="16"/>
                    <a:pt x="2" y="16"/>
                  </a:cubicBezTo>
                  <a:cubicBezTo>
                    <a:pt x="3" y="18"/>
                    <a:pt x="3" y="18"/>
                    <a:pt x="3" y="18"/>
                  </a:cubicBezTo>
                  <a:cubicBezTo>
                    <a:pt x="3" y="19"/>
                    <a:pt x="3" y="19"/>
                    <a:pt x="3" y="19"/>
                  </a:cubicBezTo>
                  <a:cubicBezTo>
                    <a:pt x="3" y="22"/>
                    <a:pt x="3" y="22"/>
                    <a:pt x="3" y="22"/>
                  </a:cubicBezTo>
                  <a:cubicBezTo>
                    <a:pt x="3" y="23"/>
                    <a:pt x="3" y="23"/>
                    <a:pt x="3" y="23"/>
                  </a:cubicBezTo>
                  <a:cubicBezTo>
                    <a:pt x="2" y="23"/>
                    <a:pt x="2" y="23"/>
                    <a:pt x="2" y="23"/>
                  </a:cubicBezTo>
                  <a:cubicBezTo>
                    <a:pt x="2" y="25"/>
                    <a:pt x="2" y="25"/>
                    <a:pt x="2" y="25"/>
                  </a:cubicBezTo>
                  <a:cubicBezTo>
                    <a:pt x="2" y="26"/>
                    <a:pt x="2" y="26"/>
                    <a:pt x="2" y="26"/>
                  </a:cubicBezTo>
                  <a:cubicBezTo>
                    <a:pt x="3" y="29"/>
                    <a:pt x="3" y="29"/>
                    <a:pt x="3" y="29"/>
                  </a:cubicBezTo>
                  <a:cubicBezTo>
                    <a:pt x="3" y="30"/>
                    <a:pt x="3" y="30"/>
                    <a:pt x="3" y="30"/>
                  </a:cubicBezTo>
                  <a:cubicBezTo>
                    <a:pt x="2" y="30"/>
                    <a:pt x="2" y="30"/>
                    <a:pt x="2" y="30"/>
                  </a:cubicBezTo>
                  <a:cubicBezTo>
                    <a:pt x="6" y="33"/>
                    <a:pt x="6" y="33"/>
                    <a:pt x="6" y="33"/>
                  </a:cubicBezTo>
                  <a:cubicBezTo>
                    <a:pt x="7" y="35"/>
                    <a:pt x="7" y="35"/>
                    <a:pt x="7" y="35"/>
                  </a:cubicBezTo>
                  <a:cubicBezTo>
                    <a:pt x="9" y="38"/>
                    <a:pt x="9" y="38"/>
                    <a:pt x="9" y="38"/>
                  </a:cubicBezTo>
                  <a:cubicBezTo>
                    <a:pt x="9" y="39"/>
                    <a:pt x="9" y="39"/>
                    <a:pt x="9" y="39"/>
                  </a:cubicBezTo>
                  <a:cubicBezTo>
                    <a:pt x="10" y="40"/>
                    <a:pt x="10" y="40"/>
                    <a:pt x="10" y="40"/>
                  </a:cubicBezTo>
                  <a:cubicBezTo>
                    <a:pt x="12" y="41"/>
                    <a:pt x="12" y="41"/>
                    <a:pt x="12" y="41"/>
                  </a:cubicBezTo>
                  <a:lnTo>
                    <a:pt x="13" y="3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61" name="Freeform 44"/>
            <p:cNvSpPr>
              <a:spLocks/>
            </p:cNvSpPr>
            <p:nvPr/>
          </p:nvSpPr>
          <p:spPr bwMode="auto">
            <a:xfrm>
              <a:off x="4629150" y="2119313"/>
              <a:ext cx="160338" cy="128587"/>
            </a:xfrm>
            <a:custGeom>
              <a:avLst/>
              <a:gdLst>
                <a:gd name="T0" fmla="*/ 4 w 90"/>
                <a:gd name="T1" fmla="*/ 36 h 52"/>
                <a:gd name="T2" fmla="*/ 8 w 90"/>
                <a:gd name="T3" fmla="*/ 40 h 52"/>
                <a:gd name="T4" fmla="*/ 9 w 90"/>
                <a:gd name="T5" fmla="*/ 45 h 52"/>
                <a:gd name="T6" fmla="*/ 9 w 90"/>
                <a:gd name="T7" fmla="*/ 52 h 52"/>
                <a:gd name="T8" fmla="*/ 13 w 90"/>
                <a:gd name="T9" fmla="*/ 52 h 52"/>
                <a:gd name="T10" fmla="*/ 21 w 90"/>
                <a:gd name="T11" fmla="*/ 52 h 52"/>
                <a:gd name="T12" fmla="*/ 29 w 90"/>
                <a:gd name="T13" fmla="*/ 48 h 52"/>
                <a:gd name="T14" fmla="*/ 33 w 90"/>
                <a:gd name="T15" fmla="*/ 48 h 52"/>
                <a:gd name="T16" fmla="*/ 36 w 90"/>
                <a:gd name="T17" fmla="*/ 52 h 52"/>
                <a:gd name="T18" fmla="*/ 40 w 90"/>
                <a:gd name="T19" fmla="*/ 49 h 52"/>
                <a:gd name="T20" fmla="*/ 44 w 90"/>
                <a:gd name="T21" fmla="*/ 52 h 52"/>
                <a:gd name="T22" fmla="*/ 52 w 90"/>
                <a:gd name="T23" fmla="*/ 52 h 52"/>
                <a:gd name="T24" fmla="*/ 56 w 90"/>
                <a:gd name="T25" fmla="*/ 52 h 52"/>
                <a:gd name="T26" fmla="*/ 57 w 90"/>
                <a:gd name="T27" fmla="*/ 48 h 52"/>
                <a:gd name="T28" fmla="*/ 56 w 90"/>
                <a:gd name="T29" fmla="*/ 45 h 52"/>
                <a:gd name="T30" fmla="*/ 57 w 90"/>
                <a:gd name="T31" fmla="*/ 44 h 52"/>
                <a:gd name="T32" fmla="*/ 61 w 90"/>
                <a:gd name="T33" fmla="*/ 44 h 52"/>
                <a:gd name="T34" fmla="*/ 65 w 90"/>
                <a:gd name="T35" fmla="*/ 40 h 52"/>
                <a:gd name="T36" fmla="*/ 73 w 90"/>
                <a:gd name="T37" fmla="*/ 39 h 52"/>
                <a:gd name="T38" fmla="*/ 77 w 90"/>
                <a:gd name="T39" fmla="*/ 40 h 52"/>
                <a:gd name="T40" fmla="*/ 80 w 90"/>
                <a:gd name="T41" fmla="*/ 40 h 52"/>
                <a:gd name="T42" fmla="*/ 82 w 90"/>
                <a:gd name="T43" fmla="*/ 39 h 52"/>
                <a:gd name="T44" fmla="*/ 74 w 90"/>
                <a:gd name="T45" fmla="*/ 31 h 52"/>
                <a:gd name="T46" fmla="*/ 78 w 90"/>
                <a:gd name="T47" fmla="*/ 28 h 52"/>
                <a:gd name="T48" fmla="*/ 80 w 90"/>
                <a:gd name="T49" fmla="*/ 23 h 52"/>
                <a:gd name="T50" fmla="*/ 82 w 90"/>
                <a:gd name="T51" fmla="*/ 15 h 52"/>
                <a:gd name="T52" fmla="*/ 88 w 90"/>
                <a:gd name="T53" fmla="*/ 14 h 52"/>
                <a:gd name="T54" fmla="*/ 90 w 90"/>
                <a:gd name="T55" fmla="*/ 10 h 52"/>
                <a:gd name="T56" fmla="*/ 88 w 90"/>
                <a:gd name="T57" fmla="*/ 8 h 52"/>
                <a:gd name="T58" fmla="*/ 78 w 90"/>
                <a:gd name="T59" fmla="*/ 4 h 52"/>
                <a:gd name="T60" fmla="*/ 70 w 90"/>
                <a:gd name="T61" fmla="*/ 2 h 52"/>
                <a:gd name="T62" fmla="*/ 65 w 90"/>
                <a:gd name="T63" fmla="*/ 2 h 52"/>
                <a:gd name="T64" fmla="*/ 53 w 90"/>
                <a:gd name="T65" fmla="*/ 4 h 52"/>
                <a:gd name="T66" fmla="*/ 47 w 90"/>
                <a:gd name="T67" fmla="*/ 10 h 52"/>
                <a:gd name="T68" fmla="*/ 39 w 90"/>
                <a:gd name="T69" fmla="*/ 8 h 52"/>
                <a:gd name="T70" fmla="*/ 29 w 90"/>
                <a:gd name="T71" fmla="*/ 8 h 52"/>
                <a:gd name="T72" fmla="*/ 17 w 90"/>
                <a:gd name="T73" fmla="*/ 6 h 52"/>
                <a:gd name="T74" fmla="*/ 8 w 90"/>
                <a:gd name="T75" fmla="*/ 8 h 52"/>
                <a:gd name="T76" fmla="*/ 8 w 90"/>
                <a:gd name="T77" fmla="*/ 4 h 52"/>
                <a:gd name="T78" fmla="*/ 4 w 90"/>
                <a:gd name="T79" fmla="*/ 0 h 52"/>
                <a:gd name="T80" fmla="*/ 0 w 90"/>
                <a:gd name="T81" fmla="*/ 4 h 52"/>
                <a:gd name="T82" fmla="*/ 0 w 90"/>
                <a:gd name="T83" fmla="*/ 8 h 52"/>
                <a:gd name="T84" fmla="*/ 4 w 90"/>
                <a:gd name="T85" fmla="*/ 14 h 52"/>
                <a:gd name="T86" fmla="*/ 5 w 90"/>
                <a:gd name="T87" fmla="*/ 23 h 52"/>
                <a:gd name="T88" fmla="*/ 3 w 90"/>
                <a:gd name="T89" fmla="*/ 25 h 52"/>
                <a:gd name="T90" fmla="*/ 3 w 90"/>
                <a:gd name="T91" fmla="*/ 31 h 52"/>
                <a:gd name="T92" fmla="*/ 0 w 90"/>
                <a:gd name="T93" fmla="*/ 32 h 52"/>
                <a:gd name="T94" fmla="*/ 3 w 90"/>
                <a:gd name="T95" fmla="*/ 35 h 52"/>
                <a:gd name="T96" fmla="*/ 3 w 90"/>
                <a:gd name="T97" fmla="*/ 35 h 52"/>
                <a:gd name="T98" fmla="*/ 3 w 90"/>
                <a:gd name="T99" fmla="*/ 35 h 52"/>
                <a:gd name="T100" fmla="*/ 3 w 90"/>
                <a:gd name="T101"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52">
                  <a:moveTo>
                    <a:pt x="3" y="35"/>
                  </a:moveTo>
                  <a:lnTo>
                    <a:pt x="4" y="36"/>
                  </a:lnTo>
                  <a:lnTo>
                    <a:pt x="5" y="39"/>
                  </a:lnTo>
                  <a:lnTo>
                    <a:pt x="8" y="40"/>
                  </a:lnTo>
                  <a:lnTo>
                    <a:pt x="9" y="44"/>
                  </a:lnTo>
                  <a:lnTo>
                    <a:pt x="9" y="45"/>
                  </a:lnTo>
                  <a:lnTo>
                    <a:pt x="9" y="48"/>
                  </a:lnTo>
                  <a:lnTo>
                    <a:pt x="9" y="52"/>
                  </a:lnTo>
                  <a:lnTo>
                    <a:pt x="12" y="52"/>
                  </a:lnTo>
                  <a:lnTo>
                    <a:pt x="13" y="52"/>
                  </a:lnTo>
                  <a:lnTo>
                    <a:pt x="17" y="52"/>
                  </a:lnTo>
                  <a:lnTo>
                    <a:pt x="21" y="52"/>
                  </a:lnTo>
                  <a:lnTo>
                    <a:pt x="25" y="49"/>
                  </a:lnTo>
                  <a:lnTo>
                    <a:pt x="29" y="48"/>
                  </a:lnTo>
                  <a:lnTo>
                    <a:pt x="31" y="48"/>
                  </a:lnTo>
                  <a:lnTo>
                    <a:pt x="33" y="48"/>
                  </a:lnTo>
                  <a:lnTo>
                    <a:pt x="35" y="48"/>
                  </a:lnTo>
                  <a:lnTo>
                    <a:pt x="36" y="52"/>
                  </a:lnTo>
                  <a:lnTo>
                    <a:pt x="37" y="51"/>
                  </a:lnTo>
                  <a:lnTo>
                    <a:pt x="40" y="49"/>
                  </a:lnTo>
                  <a:lnTo>
                    <a:pt x="43" y="52"/>
                  </a:lnTo>
                  <a:lnTo>
                    <a:pt x="44" y="52"/>
                  </a:lnTo>
                  <a:lnTo>
                    <a:pt x="47" y="52"/>
                  </a:lnTo>
                  <a:lnTo>
                    <a:pt x="52" y="52"/>
                  </a:lnTo>
                  <a:lnTo>
                    <a:pt x="53" y="52"/>
                  </a:lnTo>
                  <a:lnTo>
                    <a:pt x="56" y="52"/>
                  </a:lnTo>
                  <a:lnTo>
                    <a:pt x="57" y="49"/>
                  </a:lnTo>
                  <a:lnTo>
                    <a:pt x="57" y="48"/>
                  </a:lnTo>
                  <a:lnTo>
                    <a:pt x="57" y="45"/>
                  </a:lnTo>
                  <a:lnTo>
                    <a:pt x="56" y="45"/>
                  </a:lnTo>
                  <a:lnTo>
                    <a:pt x="56" y="44"/>
                  </a:lnTo>
                  <a:lnTo>
                    <a:pt x="57" y="44"/>
                  </a:lnTo>
                  <a:lnTo>
                    <a:pt x="60" y="44"/>
                  </a:lnTo>
                  <a:lnTo>
                    <a:pt x="61" y="44"/>
                  </a:lnTo>
                  <a:lnTo>
                    <a:pt x="62" y="41"/>
                  </a:lnTo>
                  <a:lnTo>
                    <a:pt x="65" y="40"/>
                  </a:lnTo>
                  <a:lnTo>
                    <a:pt x="70" y="39"/>
                  </a:lnTo>
                  <a:lnTo>
                    <a:pt x="73" y="39"/>
                  </a:lnTo>
                  <a:lnTo>
                    <a:pt x="74" y="39"/>
                  </a:lnTo>
                  <a:lnTo>
                    <a:pt x="77" y="40"/>
                  </a:lnTo>
                  <a:lnTo>
                    <a:pt x="78" y="40"/>
                  </a:lnTo>
                  <a:lnTo>
                    <a:pt x="80" y="40"/>
                  </a:lnTo>
                  <a:lnTo>
                    <a:pt x="82" y="40"/>
                  </a:lnTo>
                  <a:lnTo>
                    <a:pt x="82" y="39"/>
                  </a:lnTo>
                  <a:lnTo>
                    <a:pt x="78" y="32"/>
                  </a:lnTo>
                  <a:lnTo>
                    <a:pt x="74" y="31"/>
                  </a:lnTo>
                  <a:lnTo>
                    <a:pt x="77" y="31"/>
                  </a:lnTo>
                  <a:lnTo>
                    <a:pt x="78" y="28"/>
                  </a:lnTo>
                  <a:lnTo>
                    <a:pt x="80" y="27"/>
                  </a:lnTo>
                  <a:lnTo>
                    <a:pt x="80" y="23"/>
                  </a:lnTo>
                  <a:lnTo>
                    <a:pt x="80" y="19"/>
                  </a:lnTo>
                  <a:lnTo>
                    <a:pt x="82" y="15"/>
                  </a:lnTo>
                  <a:lnTo>
                    <a:pt x="86" y="14"/>
                  </a:lnTo>
                  <a:lnTo>
                    <a:pt x="88" y="14"/>
                  </a:lnTo>
                  <a:lnTo>
                    <a:pt x="90" y="14"/>
                  </a:lnTo>
                  <a:lnTo>
                    <a:pt x="90" y="10"/>
                  </a:lnTo>
                  <a:lnTo>
                    <a:pt x="90" y="8"/>
                  </a:lnTo>
                  <a:lnTo>
                    <a:pt x="88" y="8"/>
                  </a:lnTo>
                  <a:lnTo>
                    <a:pt x="84" y="8"/>
                  </a:lnTo>
                  <a:lnTo>
                    <a:pt x="78" y="4"/>
                  </a:lnTo>
                  <a:lnTo>
                    <a:pt x="74" y="4"/>
                  </a:lnTo>
                  <a:lnTo>
                    <a:pt x="70" y="2"/>
                  </a:lnTo>
                  <a:lnTo>
                    <a:pt x="66" y="0"/>
                  </a:lnTo>
                  <a:lnTo>
                    <a:pt x="65" y="2"/>
                  </a:lnTo>
                  <a:lnTo>
                    <a:pt x="60" y="2"/>
                  </a:lnTo>
                  <a:lnTo>
                    <a:pt x="53" y="4"/>
                  </a:lnTo>
                  <a:lnTo>
                    <a:pt x="49" y="8"/>
                  </a:lnTo>
                  <a:lnTo>
                    <a:pt x="47" y="10"/>
                  </a:lnTo>
                  <a:lnTo>
                    <a:pt x="44" y="10"/>
                  </a:lnTo>
                  <a:lnTo>
                    <a:pt x="39" y="8"/>
                  </a:lnTo>
                  <a:lnTo>
                    <a:pt x="33" y="8"/>
                  </a:lnTo>
                  <a:lnTo>
                    <a:pt x="29" y="8"/>
                  </a:lnTo>
                  <a:lnTo>
                    <a:pt x="23" y="8"/>
                  </a:lnTo>
                  <a:lnTo>
                    <a:pt x="17" y="6"/>
                  </a:lnTo>
                  <a:lnTo>
                    <a:pt x="12" y="8"/>
                  </a:lnTo>
                  <a:lnTo>
                    <a:pt x="8" y="8"/>
                  </a:lnTo>
                  <a:lnTo>
                    <a:pt x="5" y="6"/>
                  </a:lnTo>
                  <a:lnTo>
                    <a:pt x="8" y="4"/>
                  </a:lnTo>
                  <a:lnTo>
                    <a:pt x="8" y="2"/>
                  </a:lnTo>
                  <a:lnTo>
                    <a:pt x="4" y="0"/>
                  </a:lnTo>
                  <a:lnTo>
                    <a:pt x="0" y="4"/>
                  </a:lnTo>
                  <a:lnTo>
                    <a:pt x="0" y="4"/>
                  </a:lnTo>
                  <a:lnTo>
                    <a:pt x="0" y="6"/>
                  </a:lnTo>
                  <a:lnTo>
                    <a:pt x="0" y="8"/>
                  </a:lnTo>
                  <a:lnTo>
                    <a:pt x="1" y="10"/>
                  </a:lnTo>
                  <a:lnTo>
                    <a:pt x="4" y="14"/>
                  </a:lnTo>
                  <a:lnTo>
                    <a:pt x="9" y="18"/>
                  </a:lnTo>
                  <a:lnTo>
                    <a:pt x="5" y="23"/>
                  </a:lnTo>
                  <a:lnTo>
                    <a:pt x="4" y="23"/>
                  </a:lnTo>
                  <a:lnTo>
                    <a:pt x="3" y="25"/>
                  </a:lnTo>
                  <a:lnTo>
                    <a:pt x="3" y="27"/>
                  </a:lnTo>
                  <a:lnTo>
                    <a:pt x="3" y="31"/>
                  </a:lnTo>
                  <a:lnTo>
                    <a:pt x="4" y="31"/>
                  </a:lnTo>
                  <a:lnTo>
                    <a:pt x="0" y="32"/>
                  </a:lnTo>
                  <a:lnTo>
                    <a:pt x="1" y="33"/>
                  </a:lnTo>
                  <a:lnTo>
                    <a:pt x="3" y="35"/>
                  </a:lnTo>
                  <a:lnTo>
                    <a:pt x="3" y="35"/>
                  </a:lnTo>
                  <a:lnTo>
                    <a:pt x="3" y="35"/>
                  </a:lnTo>
                  <a:lnTo>
                    <a:pt x="3" y="35"/>
                  </a:lnTo>
                  <a:lnTo>
                    <a:pt x="3" y="35"/>
                  </a:lnTo>
                  <a:lnTo>
                    <a:pt x="3" y="35"/>
                  </a:lnTo>
                  <a:lnTo>
                    <a:pt x="3" y="3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62" name="Freeform 45"/>
            <p:cNvSpPr>
              <a:spLocks/>
            </p:cNvSpPr>
            <p:nvPr/>
          </p:nvSpPr>
          <p:spPr bwMode="auto">
            <a:xfrm>
              <a:off x="4570413" y="1939925"/>
              <a:ext cx="244475" cy="204788"/>
            </a:xfrm>
            <a:custGeom>
              <a:avLst/>
              <a:gdLst>
                <a:gd name="T0" fmla="*/ 129 w 137"/>
                <a:gd name="T1" fmla="*/ 51 h 83"/>
                <a:gd name="T2" fmla="*/ 126 w 137"/>
                <a:gd name="T3" fmla="*/ 52 h 83"/>
                <a:gd name="T4" fmla="*/ 121 w 137"/>
                <a:gd name="T5" fmla="*/ 55 h 83"/>
                <a:gd name="T6" fmla="*/ 115 w 137"/>
                <a:gd name="T7" fmla="*/ 51 h 83"/>
                <a:gd name="T8" fmla="*/ 113 w 137"/>
                <a:gd name="T9" fmla="*/ 48 h 83"/>
                <a:gd name="T10" fmla="*/ 111 w 137"/>
                <a:gd name="T11" fmla="*/ 41 h 83"/>
                <a:gd name="T12" fmla="*/ 113 w 137"/>
                <a:gd name="T13" fmla="*/ 31 h 83"/>
                <a:gd name="T14" fmla="*/ 107 w 137"/>
                <a:gd name="T15" fmla="*/ 21 h 83"/>
                <a:gd name="T16" fmla="*/ 98 w 137"/>
                <a:gd name="T17" fmla="*/ 11 h 83"/>
                <a:gd name="T18" fmla="*/ 90 w 137"/>
                <a:gd name="T19" fmla="*/ 3 h 83"/>
                <a:gd name="T20" fmla="*/ 86 w 137"/>
                <a:gd name="T21" fmla="*/ 0 h 83"/>
                <a:gd name="T22" fmla="*/ 82 w 137"/>
                <a:gd name="T23" fmla="*/ 4 h 83"/>
                <a:gd name="T24" fmla="*/ 73 w 137"/>
                <a:gd name="T25" fmla="*/ 7 h 83"/>
                <a:gd name="T26" fmla="*/ 69 w 137"/>
                <a:gd name="T27" fmla="*/ 8 h 83"/>
                <a:gd name="T28" fmla="*/ 64 w 137"/>
                <a:gd name="T29" fmla="*/ 11 h 83"/>
                <a:gd name="T30" fmla="*/ 56 w 137"/>
                <a:gd name="T31" fmla="*/ 7 h 83"/>
                <a:gd name="T32" fmla="*/ 45 w 137"/>
                <a:gd name="T33" fmla="*/ 4 h 83"/>
                <a:gd name="T34" fmla="*/ 37 w 137"/>
                <a:gd name="T35" fmla="*/ 4 h 83"/>
                <a:gd name="T36" fmla="*/ 34 w 137"/>
                <a:gd name="T37" fmla="*/ 7 h 83"/>
                <a:gd name="T38" fmla="*/ 29 w 137"/>
                <a:gd name="T39" fmla="*/ 11 h 83"/>
                <a:gd name="T40" fmla="*/ 24 w 137"/>
                <a:gd name="T41" fmla="*/ 12 h 83"/>
                <a:gd name="T42" fmla="*/ 24 w 137"/>
                <a:gd name="T43" fmla="*/ 16 h 83"/>
                <a:gd name="T44" fmla="*/ 18 w 137"/>
                <a:gd name="T45" fmla="*/ 27 h 83"/>
                <a:gd name="T46" fmla="*/ 14 w 137"/>
                <a:gd name="T47" fmla="*/ 33 h 83"/>
                <a:gd name="T48" fmla="*/ 10 w 137"/>
                <a:gd name="T49" fmla="*/ 35 h 83"/>
                <a:gd name="T50" fmla="*/ 6 w 137"/>
                <a:gd name="T51" fmla="*/ 37 h 83"/>
                <a:gd name="T52" fmla="*/ 3 w 137"/>
                <a:gd name="T53" fmla="*/ 37 h 83"/>
                <a:gd name="T54" fmla="*/ 1 w 137"/>
                <a:gd name="T55" fmla="*/ 39 h 83"/>
                <a:gd name="T56" fmla="*/ 5 w 137"/>
                <a:gd name="T57" fmla="*/ 43 h 83"/>
                <a:gd name="T58" fmla="*/ 9 w 137"/>
                <a:gd name="T59" fmla="*/ 47 h 83"/>
                <a:gd name="T60" fmla="*/ 14 w 137"/>
                <a:gd name="T61" fmla="*/ 55 h 83"/>
                <a:gd name="T62" fmla="*/ 18 w 137"/>
                <a:gd name="T63" fmla="*/ 57 h 83"/>
                <a:gd name="T64" fmla="*/ 18 w 137"/>
                <a:gd name="T65" fmla="*/ 60 h 83"/>
                <a:gd name="T66" fmla="*/ 20 w 137"/>
                <a:gd name="T67" fmla="*/ 64 h 83"/>
                <a:gd name="T68" fmla="*/ 29 w 137"/>
                <a:gd name="T69" fmla="*/ 68 h 83"/>
                <a:gd name="T70" fmla="*/ 36 w 137"/>
                <a:gd name="T71" fmla="*/ 64 h 83"/>
                <a:gd name="T72" fmla="*/ 33 w 137"/>
                <a:gd name="T73" fmla="*/ 68 h 83"/>
                <a:gd name="T74" fmla="*/ 37 w 137"/>
                <a:gd name="T75" fmla="*/ 73 h 83"/>
                <a:gd name="T76" fmla="*/ 41 w 137"/>
                <a:gd name="T77" fmla="*/ 77 h 83"/>
                <a:gd name="T78" fmla="*/ 41 w 137"/>
                <a:gd name="T79" fmla="*/ 81 h 83"/>
                <a:gd name="T80" fmla="*/ 50 w 137"/>
                <a:gd name="T81" fmla="*/ 79 h 83"/>
                <a:gd name="T82" fmla="*/ 62 w 137"/>
                <a:gd name="T83" fmla="*/ 81 h 83"/>
                <a:gd name="T84" fmla="*/ 72 w 137"/>
                <a:gd name="T85" fmla="*/ 81 h 83"/>
                <a:gd name="T86" fmla="*/ 80 w 137"/>
                <a:gd name="T87" fmla="*/ 83 h 83"/>
                <a:gd name="T88" fmla="*/ 86 w 137"/>
                <a:gd name="T89" fmla="*/ 77 h 83"/>
                <a:gd name="T90" fmla="*/ 98 w 137"/>
                <a:gd name="T91" fmla="*/ 75 h 83"/>
                <a:gd name="T92" fmla="*/ 103 w 137"/>
                <a:gd name="T93" fmla="*/ 75 h 83"/>
                <a:gd name="T94" fmla="*/ 111 w 137"/>
                <a:gd name="T95" fmla="*/ 77 h 83"/>
                <a:gd name="T96" fmla="*/ 121 w 137"/>
                <a:gd name="T97" fmla="*/ 81 h 83"/>
                <a:gd name="T98" fmla="*/ 123 w 137"/>
                <a:gd name="T99" fmla="*/ 77 h 83"/>
                <a:gd name="T100" fmla="*/ 123 w 137"/>
                <a:gd name="T101" fmla="*/ 71 h 83"/>
                <a:gd name="T102" fmla="*/ 126 w 137"/>
                <a:gd name="T103" fmla="*/ 65 h 83"/>
                <a:gd name="T104" fmla="*/ 125 w 137"/>
                <a:gd name="T105" fmla="*/ 65 h 83"/>
                <a:gd name="T106" fmla="*/ 125 w 137"/>
                <a:gd name="T107" fmla="*/ 60 h 83"/>
                <a:gd name="T108" fmla="*/ 126 w 137"/>
                <a:gd name="T109" fmla="*/ 60 h 83"/>
                <a:gd name="T110" fmla="*/ 130 w 137"/>
                <a:gd name="T111" fmla="*/ 64 h 83"/>
                <a:gd name="T112" fmla="*/ 137 w 137"/>
                <a:gd name="T113" fmla="*/ 57 h 83"/>
                <a:gd name="T114" fmla="*/ 134 w 137"/>
                <a:gd name="T115" fmla="*/ 52 h 83"/>
                <a:gd name="T116" fmla="*/ 133 w 137"/>
                <a:gd name="T117" fmla="*/ 51 h 83"/>
                <a:gd name="T118" fmla="*/ 133 w 137"/>
                <a:gd name="T119" fmla="*/ 51 h 83"/>
                <a:gd name="T120" fmla="*/ 133 w 137"/>
                <a:gd name="T121" fmla="*/ 5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7" h="83">
                  <a:moveTo>
                    <a:pt x="133" y="51"/>
                  </a:moveTo>
                  <a:lnTo>
                    <a:pt x="129" y="51"/>
                  </a:lnTo>
                  <a:lnTo>
                    <a:pt x="126" y="52"/>
                  </a:lnTo>
                  <a:lnTo>
                    <a:pt x="126" y="52"/>
                  </a:lnTo>
                  <a:lnTo>
                    <a:pt x="123" y="55"/>
                  </a:lnTo>
                  <a:lnTo>
                    <a:pt x="121" y="55"/>
                  </a:lnTo>
                  <a:lnTo>
                    <a:pt x="117" y="52"/>
                  </a:lnTo>
                  <a:lnTo>
                    <a:pt x="115" y="51"/>
                  </a:lnTo>
                  <a:lnTo>
                    <a:pt x="114" y="49"/>
                  </a:lnTo>
                  <a:lnTo>
                    <a:pt x="113" y="48"/>
                  </a:lnTo>
                  <a:lnTo>
                    <a:pt x="113" y="47"/>
                  </a:lnTo>
                  <a:lnTo>
                    <a:pt x="111" y="41"/>
                  </a:lnTo>
                  <a:lnTo>
                    <a:pt x="111" y="37"/>
                  </a:lnTo>
                  <a:lnTo>
                    <a:pt x="113" y="31"/>
                  </a:lnTo>
                  <a:lnTo>
                    <a:pt x="110" y="25"/>
                  </a:lnTo>
                  <a:lnTo>
                    <a:pt x="107" y="21"/>
                  </a:lnTo>
                  <a:lnTo>
                    <a:pt x="102" y="16"/>
                  </a:lnTo>
                  <a:lnTo>
                    <a:pt x="98" y="11"/>
                  </a:lnTo>
                  <a:lnTo>
                    <a:pt x="94" y="4"/>
                  </a:lnTo>
                  <a:lnTo>
                    <a:pt x="90" y="3"/>
                  </a:lnTo>
                  <a:lnTo>
                    <a:pt x="89" y="0"/>
                  </a:lnTo>
                  <a:lnTo>
                    <a:pt x="86" y="0"/>
                  </a:lnTo>
                  <a:lnTo>
                    <a:pt x="82" y="3"/>
                  </a:lnTo>
                  <a:lnTo>
                    <a:pt x="82" y="4"/>
                  </a:lnTo>
                  <a:lnTo>
                    <a:pt x="81" y="7"/>
                  </a:lnTo>
                  <a:lnTo>
                    <a:pt x="73" y="7"/>
                  </a:lnTo>
                  <a:lnTo>
                    <a:pt x="72" y="7"/>
                  </a:lnTo>
                  <a:lnTo>
                    <a:pt x="69" y="8"/>
                  </a:lnTo>
                  <a:lnTo>
                    <a:pt x="66" y="11"/>
                  </a:lnTo>
                  <a:lnTo>
                    <a:pt x="64" y="11"/>
                  </a:lnTo>
                  <a:lnTo>
                    <a:pt x="60" y="7"/>
                  </a:lnTo>
                  <a:lnTo>
                    <a:pt x="56" y="7"/>
                  </a:lnTo>
                  <a:lnTo>
                    <a:pt x="50" y="7"/>
                  </a:lnTo>
                  <a:lnTo>
                    <a:pt x="45" y="4"/>
                  </a:lnTo>
                  <a:lnTo>
                    <a:pt x="41" y="4"/>
                  </a:lnTo>
                  <a:lnTo>
                    <a:pt x="37" y="4"/>
                  </a:lnTo>
                  <a:lnTo>
                    <a:pt x="36" y="7"/>
                  </a:lnTo>
                  <a:lnTo>
                    <a:pt x="34" y="7"/>
                  </a:lnTo>
                  <a:lnTo>
                    <a:pt x="33" y="8"/>
                  </a:lnTo>
                  <a:lnTo>
                    <a:pt x="29" y="11"/>
                  </a:lnTo>
                  <a:lnTo>
                    <a:pt x="28" y="11"/>
                  </a:lnTo>
                  <a:lnTo>
                    <a:pt x="24" y="12"/>
                  </a:lnTo>
                  <a:lnTo>
                    <a:pt x="24" y="14"/>
                  </a:lnTo>
                  <a:lnTo>
                    <a:pt x="24" y="16"/>
                  </a:lnTo>
                  <a:lnTo>
                    <a:pt x="20" y="21"/>
                  </a:lnTo>
                  <a:lnTo>
                    <a:pt x="18" y="27"/>
                  </a:lnTo>
                  <a:lnTo>
                    <a:pt x="14" y="31"/>
                  </a:lnTo>
                  <a:lnTo>
                    <a:pt x="14" y="33"/>
                  </a:lnTo>
                  <a:lnTo>
                    <a:pt x="12" y="35"/>
                  </a:lnTo>
                  <a:lnTo>
                    <a:pt x="10" y="35"/>
                  </a:lnTo>
                  <a:lnTo>
                    <a:pt x="6" y="35"/>
                  </a:lnTo>
                  <a:lnTo>
                    <a:pt x="6" y="37"/>
                  </a:lnTo>
                  <a:lnTo>
                    <a:pt x="5" y="39"/>
                  </a:lnTo>
                  <a:lnTo>
                    <a:pt x="3" y="37"/>
                  </a:lnTo>
                  <a:lnTo>
                    <a:pt x="0" y="39"/>
                  </a:lnTo>
                  <a:lnTo>
                    <a:pt x="1" y="39"/>
                  </a:lnTo>
                  <a:lnTo>
                    <a:pt x="3" y="41"/>
                  </a:lnTo>
                  <a:lnTo>
                    <a:pt x="5" y="43"/>
                  </a:lnTo>
                  <a:lnTo>
                    <a:pt x="6" y="44"/>
                  </a:lnTo>
                  <a:lnTo>
                    <a:pt x="9" y="47"/>
                  </a:lnTo>
                  <a:lnTo>
                    <a:pt x="6" y="51"/>
                  </a:lnTo>
                  <a:lnTo>
                    <a:pt x="14" y="55"/>
                  </a:lnTo>
                  <a:lnTo>
                    <a:pt x="18" y="56"/>
                  </a:lnTo>
                  <a:lnTo>
                    <a:pt x="18" y="57"/>
                  </a:lnTo>
                  <a:lnTo>
                    <a:pt x="16" y="57"/>
                  </a:lnTo>
                  <a:lnTo>
                    <a:pt x="18" y="60"/>
                  </a:lnTo>
                  <a:lnTo>
                    <a:pt x="16" y="61"/>
                  </a:lnTo>
                  <a:lnTo>
                    <a:pt x="20" y="64"/>
                  </a:lnTo>
                  <a:lnTo>
                    <a:pt x="25" y="65"/>
                  </a:lnTo>
                  <a:lnTo>
                    <a:pt x="29" y="68"/>
                  </a:lnTo>
                  <a:lnTo>
                    <a:pt x="32" y="65"/>
                  </a:lnTo>
                  <a:lnTo>
                    <a:pt x="36" y="64"/>
                  </a:lnTo>
                  <a:lnTo>
                    <a:pt x="37" y="68"/>
                  </a:lnTo>
                  <a:lnTo>
                    <a:pt x="33" y="68"/>
                  </a:lnTo>
                  <a:lnTo>
                    <a:pt x="33" y="69"/>
                  </a:lnTo>
                  <a:lnTo>
                    <a:pt x="37" y="73"/>
                  </a:lnTo>
                  <a:lnTo>
                    <a:pt x="41" y="75"/>
                  </a:lnTo>
                  <a:lnTo>
                    <a:pt x="41" y="77"/>
                  </a:lnTo>
                  <a:lnTo>
                    <a:pt x="38" y="79"/>
                  </a:lnTo>
                  <a:lnTo>
                    <a:pt x="41" y="81"/>
                  </a:lnTo>
                  <a:lnTo>
                    <a:pt x="45" y="81"/>
                  </a:lnTo>
                  <a:lnTo>
                    <a:pt x="50" y="79"/>
                  </a:lnTo>
                  <a:lnTo>
                    <a:pt x="56" y="81"/>
                  </a:lnTo>
                  <a:lnTo>
                    <a:pt x="62" y="81"/>
                  </a:lnTo>
                  <a:lnTo>
                    <a:pt x="66" y="81"/>
                  </a:lnTo>
                  <a:lnTo>
                    <a:pt x="72" y="81"/>
                  </a:lnTo>
                  <a:lnTo>
                    <a:pt x="77" y="83"/>
                  </a:lnTo>
                  <a:lnTo>
                    <a:pt x="80" y="83"/>
                  </a:lnTo>
                  <a:lnTo>
                    <a:pt x="82" y="81"/>
                  </a:lnTo>
                  <a:lnTo>
                    <a:pt x="86" y="77"/>
                  </a:lnTo>
                  <a:lnTo>
                    <a:pt x="93" y="75"/>
                  </a:lnTo>
                  <a:lnTo>
                    <a:pt x="98" y="75"/>
                  </a:lnTo>
                  <a:lnTo>
                    <a:pt x="99" y="73"/>
                  </a:lnTo>
                  <a:lnTo>
                    <a:pt x="103" y="75"/>
                  </a:lnTo>
                  <a:lnTo>
                    <a:pt x="107" y="77"/>
                  </a:lnTo>
                  <a:lnTo>
                    <a:pt x="111" y="77"/>
                  </a:lnTo>
                  <a:lnTo>
                    <a:pt x="117" y="81"/>
                  </a:lnTo>
                  <a:lnTo>
                    <a:pt x="121" y="81"/>
                  </a:lnTo>
                  <a:lnTo>
                    <a:pt x="123" y="81"/>
                  </a:lnTo>
                  <a:lnTo>
                    <a:pt x="123" y="77"/>
                  </a:lnTo>
                  <a:lnTo>
                    <a:pt x="123" y="77"/>
                  </a:lnTo>
                  <a:lnTo>
                    <a:pt x="123" y="71"/>
                  </a:lnTo>
                  <a:lnTo>
                    <a:pt x="125" y="69"/>
                  </a:lnTo>
                  <a:lnTo>
                    <a:pt x="126" y="65"/>
                  </a:lnTo>
                  <a:lnTo>
                    <a:pt x="125" y="68"/>
                  </a:lnTo>
                  <a:lnTo>
                    <a:pt x="125" y="65"/>
                  </a:lnTo>
                  <a:lnTo>
                    <a:pt x="125" y="61"/>
                  </a:lnTo>
                  <a:lnTo>
                    <a:pt x="125" y="60"/>
                  </a:lnTo>
                  <a:lnTo>
                    <a:pt x="126" y="57"/>
                  </a:lnTo>
                  <a:lnTo>
                    <a:pt x="126" y="60"/>
                  </a:lnTo>
                  <a:lnTo>
                    <a:pt x="126" y="64"/>
                  </a:lnTo>
                  <a:lnTo>
                    <a:pt x="130" y="64"/>
                  </a:lnTo>
                  <a:lnTo>
                    <a:pt x="134" y="61"/>
                  </a:lnTo>
                  <a:lnTo>
                    <a:pt x="137" y="57"/>
                  </a:lnTo>
                  <a:lnTo>
                    <a:pt x="137" y="55"/>
                  </a:lnTo>
                  <a:lnTo>
                    <a:pt x="134" y="52"/>
                  </a:lnTo>
                  <a:lnTo>
                    <a:pt x="133" y="51"/>
                  </a:lnTo>
                  <a:lnTo>
                    <a:pt x="133" y="51"/>
                  </a:lnTo>
                  <a:lnTo>
                    <a:pt x="133" y="51"/>
                  </a:lnTo>
                  <a:lnTo>
                    <a:pt x="133" y="51"/>
                  </a:lnTo>
                  <a:lnTo>
                    <a:pt x="133" y="51"/>
                  </a:lnTo>
                  <a:lnTo>
                    <a:pt x="133" y="51"/>
                  </a:lnTo>
                  <a:lnTo>
                    <a:pt x="133" y="5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63" name="Freeform 46"/>
            <p:cNvSpPr>
              <a:spLocks/>
            </p:cNvSpPr>
            <p:nvPr/>
          </p:nvSpPr>
          <p:spPr bwMode="auto">
            <a:xfrm>
              <a:off x="4729163" y="1935163"/>
              <a:ext cx="88900" cy="130175"/>
            </a:xfrm>
            <a:custGeom>
              <a:avLst/>
              <a:gdLst>
                <a:gd name="T0" fmla="*/ 5 w 50"/>
                <a:gd name="T1" fmla="*/ 6 h 53"/>
                <a:gd name="T2" fmla="*/ 9 w 50"/>
                <a:gd name="T3" fmla="*/ 13 h 53"/>
                <a:gd name="T4" fmla="*/ 13 w 50"/>
                <a:gd name="T5" fmla="*/ 18 h 53"/>
                <a:gd name="T6" fmla="*/ 18 w 50"/>
                <a:gd name="T7" fmla="*/ 23 h 53"/>
                <a:gd name="T8" fmla="*/ 21 w 50"/>
                <a:gd name="T9" fmla="*/ 27 h 53"/>
                <a:gd name="T10" fmla="*/ 24 w 50"/>
                <a:gd name="T11" fmla="*/ 33 h 53"/>
                <a:gd name="T12" fmla="*/ 22 w 50"/>
                <a:gd name="T13" fmla="*/ 39 h 53"/>
                <a:gd name="T14" fmla="*/ 22 w 50"/>
                <a:gd name="T15" fmla="*/ 43 h 53"/>
                <a:gd name="T16" fmla="*/ 24 w 50"/>
                <a:gd name="T17" fmla="*/ 49 h 53"/>
                <a:gd name="T18" fmla="*/ 24 w 50"/>
                <a:gd name="T19" fmla="*/ 50 h 53"/>
                <a:gd name="T20" fmla="*/ 25 w 50"/>
                <a:gd name="T21" fmla="*/ 51 h 53"/>
                <a:gd name="T22" fmla="*/ 26 w 50"/>
                <a:gd name="T23" fmla="*/ 53 h 53"/>
                <a:gd name="T24" fmla="*/ 28 w 50"/>
                <a:gd name="T25" fmla="*/ 53 h 53"/>
                <a:gd name="T26" fmla="*/ 30 w 50"/>
                <a:gd name="T27" fmla="*/ 50 h 53"/>
                <a:gd name="T28" fmla="*/ 32 w 50"/>
                <a:gd name="T29" fmla="*/ 46 h 53"/>
                <a:gd name="T30" fmla="*/ 34 w 50"/>
                <a:gd name="T31" fmla="*/ 43 h 53"/>
                <a:gd name="T32" fmla="*/ 36 w 50"/>
                <a:gd name="T33" fmla="*/ 41 h 53"/>
                <a:gd name="T34" fmla="*/ 36 w 50"/>
                <a:gd name="T35" fmla="*/ 37 h 53"/>
                <a:gd name="T36" fmla="*/ 36 w 50"/>
                <a:gd name="T37" fmla="*/ 35 h 53"/>
                <a:gd name="T38" fmla="*/ 37 w 50"/>
                <a:gd name="T39" fmla="*/ 33 h 53"/>
                <a:gd name="T40" fmla="*/ 40 w 50"/>
                <a:gd name="T41" fmla="*/ 35 h 53"/>
                <a:gd name="T42" fmla="*/ 41 w 50"/>
                <a:gd name="T43" fmla="*/ 35 h 53"/>
                <a:gd name="T44" fmla="*/ 45 w 50"/>
                <a:gd name="T45" fmla="*/ 35 h 53"/>
                <a:gd name="T46" fmla="*/ 48 w 50"/>
                <a:gd name="T47" fmla="*/ 37 h 53"/>
                <a:gd name="T48" fmla="*/ 50 w 50"/>
                <a:gd name="T49" fmla="*/ 35 h 53"/>
                <a:gd name="T50" fmla="*/ 48 w 50"/>
                <a:gd name="T51" fmla="*/ 33 h 53"/>
                <a:gd name="T52" fmla="*/ 49 w 50"/>
                <a:gd name="T53" fmla="*/ 31 h 53"/>
                <a:gd name="T54" fmla="*/ 45 w 50"/>
                <a:gd name="T55" fmla="*/ 27 h 53"/>
                <a:gd name="T56" fmla="*/ 44 w 50"/>
                <a:gd name="T57" fmla="*/ 23 h 53"/>
                <a:gd name="T58" fmla="*/ 41 w 50"/>
                <a:gd name="T59" fmla="*/ 23 h 53"/>
                <a:gd name="T60" fmla="*/ 41 w 50"/>
                <a:gd name="T61" fmla="*/ 22 h 53"/>
                <a:gd name="T62" fmla="*/ 41 w 50"/>
                <a:gd name="T63" fmla="*/ 20 h 53"/>
                <a:gd name="T64" fmla="*/ 40 w 50"/>
                <a:gd name="T65" fmla="*/ 20 h 53"/>
                <a:gd name="T66" fmla="*/ 37 w 50"/>
                <a:gd name="T67" fmla="*/ 16 h 53"/>
                <a:gd name="T68" fmla="*/ 34 w 50"/>
                <a:gd name="T69" fmla="*/ 10 h 53"/>
                <a:gd name="T70" fmla="*/ 34 w 50"/>
                <a:gd name="T71" fmla="*/ 9 h 53"/>
                <a:gd name="T72" fmla="*/ 32 w 50"/>
                <a:gd name="T73" fmla="*/ 9 h 53"/>
                <a:gd name="T74" fmla="*/ 30 w 50"/>
                <a:gd name="T75" fmla="*/ 9 h 53"/>
                <a:gd name="T76" fmla="*/ 30 w 50"/>
                <a:gd name="T77" fmla="*/ 6 h 53"/>
                <a:gd name="T78" fmla="*/ 26 w 50"/>
                <a:gd name="T79" fmla="*/ 5 h 53"/>
                <a:gd name="T80" fmla="*/ 24 w 50"/>
                <a:gd name="T81" fmla="*/ 6 h 53"/>
                <a:gd name="T82" fmla="*/ 24 w 50"/>
                <a:gd name="T83" fmla="*/ 5 h 53"/>
                <a:gd name="T84" fmla="*/ 22 w 50"/>
                <a:gd name="T85" fmla="*/ 5 h 53"/>
                <a:gd name="T86" fmla="*/ 18 w 50"/>
                <a:gd name="T87" fmla="*/ 5 h 53"/>
                <a:gd name="T88" fmla="*/ 17 w 50"/>
                <a:gd name="T89" fmla="*/ 1 h 53"/>
                <a:gd name="T90" fmla="*/ 13 w 50"/>
                <a:gd name="T91" fmla="*/ 0 h 53"/>
                <a:gd name="T92" fmla="*/ 10 w 50"/>
                <a:gd name="T93" fmla="*/ 0 h 53"/>
                <a:gd name="T94" fmla="*/ 6 w 50"/>
                <a:gd name="T95" fmla="*/ 1 h 53"/>
                <a:gd name="T96" fmla="*/ 4 w 50"/>
                <a:gd name="T97" fmla="*/ 1 h 53"/>
                <a:gd name="T98" fmla="*/ 1 w 50"/>
                <a:gd name="T99" fmla="*/ 1 h 53"/>
                <a:gd name="T100" fmla="*/ 0 w 50"/>
                <a:gd name="T101" fmla="*/ 2 h 53"/>
                <a:gd name="T102" fmla="*/ 1 w 50"/>
                <a:gd name="T103" fmla="*/ 5 h 53"/>
                <a:gd name="T104" fmla="*/ 5 w 50"/>
                <a:gd name="T105" fmla="*/ 6 h 53"/>
                <a:gd name="T106" fmla="*/ 5 w 50"/>
                <a:gd name="T107" fmla="*/ 6 h 53"/>
                <a:gd name="T108" fmla="*/ 5 w 50"/>
                <a:gd name="T109" fmla="*/ 6 h 53"/>
                <a:gd name="T110" fmla="*/ 5 w 50"/>
                <a:gd name="T111" fmla="*/ 6 h 53"/>
                <a:gd name="T112" fmla="*/ 5 w 50"/>
                <a:gd name="T113" fmla="*/ 6 h 53"/>
                <a:gd name="T114" fmla="*/ 5 w 50"/>
                <a:gd name="T115" fmla="*/ 6 h 53"/>
                <a:gd name="T116" fmla="*/ 5 w 50"/>
                <a:gd name="T117"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 h="53">
                  <a:moveTo>
                    <a:pt x="5" y="6"/>
                  </a:moveTo>
                  <a:lnTo>
                    <a:pt x="9" y="13"/>
                  </a:lnTo>
                  <a:lnTo>
                    <a:pt x="13" y="18"/>
                  </a:lnTo>
                  <a:lnTo>
                    <a:pt x="18" y="23"/>
                  </a:lnTo>
                  <a:lnTo>
                    <a:pt x="21" y="27"/>
                  </a:lnTo>
                  <a:lnTo>
                    <a:pt x="24" y="33"/>
                  </a:lnTo>
                  <a:lnTo>
                    <a:pt x="22" y="39"/>
                  </a:lnTo>
                  <a:lnTo>
                    <a:pt x="22" y="43"/>
                  </a:lnTo>
                  <a:lnTo>
                    <a:pt x="24" y="49"/>
                  </a:lnTo>
                  <a:lnTo>
                    <a:pt x="24" y="50"/>
                  </a:lnTo>
                  <a:lnTo>
                    <a:pt x="25" y="51"/>
                  </a:lnTo>
                  <a:lnTo>
                    <a:pt x="26" y="53"/>
                  </a:lnTo>
                  <a:lnTo>
                    <a:pt x="28" y="53"/>
                  </a:lnTo>
                  <a:lnTo>
                    <a:pt x="30" y="50"/>
                  </a:lnTo>
                  <a:lnTo>
                    <a:pt x="32" y="46"/>
                  </a:lnTo>
                  <a:lnTo>
                    <a:pt x="34" y="43"/>
                  </a:lnTo>
                  <a:lnTo>
                    <a:pt x="36" y="41"/>
                  </a:lnTo>
                  <a:lnTo>
                    <a:pt x="36" y="37"/>
                  </a:lnTo>
                  <a:lnTo>
                    <a:pt x="36" y="35"/>
                  </a:lnTo>
                  <a:lnTo>
                    <a:pt x="37" y="33"/>
                  </a:lnTo>
                  <a:lnTo>
                    <a:pt x="40" y="35"/>
                  </a:lnTo>
                  <a:lnTo>
                    <a:pt x="41" y="35"/>
                  </a:lnTo>
                  <a:lnTo>
                    <a:pt x="45" y="35"/>
                  </a:lnTo>
                  <a:lnTo>
                    <a:pt x="48" y="37"/>
                  </a:lnTo>
                  <a:lnTo>
                    <a:pt x="50" y="35"/>
                  </a:lnTo>
                  <a:lnTo>
                    <a:pt x="48" y="33"/>
                  </a:lnTo>
                  <a:lnTo>
                    <a:pt x="49" y="31"/>
                  </a:lnTo>
                  <a:lnTo>
                    <a:pt x="45" y="27"/>
                  </a:lnTo>
                  <a:lnTo>
                    <a:pt x="44" y="23"/>
                  </a:lnTo>
                  <a:lnTo>
                    <a:pt x="41" y="23"/>
                  </a:lnTo>
                  <a:lnTo>
                    <a:pt x="41" y="22"/>
                  </a:lnTo>
                  <a:lnTo>
                    <a:pt x="41" y="20"/>
                  </a:lnTo>
                  <a:lnTo>
                    <a:pt x="40" y="20"/>
                  </a:lnTo>
                  <a:lnTo>
                    <a:pt x="37" y="16"/>
                  </a:lnTo>
                  <a:lnTo>
                    <a:pt x="34" y="10"/>
                  </a:lnTo>
                  <a:lnTo>
                    <a:pt x="34" y="9"/>
                  </a:lnTo>
                  <a:lnTo>
                    <a:pt x="32" y="9"/>
                  </a:lnTo>
                  <a:lnTo>
                    <a:pt x="30" y="9"/>
                  </a:lnTo>
                  <a:lnTo>
                    <a:pt x="30" y="6"/>
                  </a:lnTo>
                  <a:lnTo>
                    <a:pt x="26" y="5"/>
                  </a:lnTo>
                  <a:lnTo>
                    <a:pt x="24" y="6"/>
                  </a:lnTo>
                  <a:lnTo>
                    <a:pt x="24" y="5"/>
                  </a:lnTo>
                  <a:lnTo>
                    <a:pt x="22" y="5"/>
                  </a:lnTo>
                  <a:lnTo>
                    <a:pt x="18" y="5"/>
                  </a:lnTo>
                  <a:lnTo>
                    <a:pt x="17" y="1"/>
                  </a:lnTo>
                  <a:lnTo>
                    <a:pt x="13" y="0"/>
                  </a:lnTo>
                  <a:lnTo>
                    <a:pt x="10" y="0"/>
                  </a:lnTo>
                  <a:lnTo>
                    <a:pt x="6" y="1"/>
                  </a:lnTo>
                  <a:lnTo>
                    <a:pt x="4" y="1"/>
                  </a:lnTo>
                  <a:lnTo>
                    <a:pt x="1" y="1"/>
                  </a:lnTo>
                  <a:lnTo>
                    <a:pt x="0" y="2"/>
                  </a:lnTo>
                  <a:lnTo>
                    <a:pt x="1" y="5"/>
                  </a:lnTo>
                  <a:lnTo>
                    <a:pt x="5" y="6"/>
                  </a:lnTo>
                  <a:lnTo>
                    <a:pt x="5" y="6"/>
                  </a:lnTo>
                  <a:lnTo>
                    <a:pt x="5" y="6"/>
                  </a:lnTo>
                  <a:lnTo>
                    <a:pt x="5" y="6"/>
                  </a:lnTo>
                  <a:lnTo>
                    <a:pt x="5" y="6"/>
                  </a:lnTo>
                  <a:lnTo>
                    <a:pt x="5" y="6"/>
                  </a:lnTo>
                  <a:lnTo>
                    <a:pt x="5" y="6"/>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64" name="Freeform 47"/>
            <p:cNvSpPr>
              <a:spLocks/>
            </p:cNvSpPr>
            <p:nvPr/>
          </p:nvSpPr>
          <p:spPr bwMode="auto">
            <a:xfrm>
              <a:off x="3546475" y="3475038"/>
              <a:ext cx="85725" cy="31750"/>
            </a:xfrm>
            <a:custGeom>
              <a:avLst/>
              <a:gdLst>
                <a:gd name="T0" fmla="*/ 7 w 48"/>
                <a:gd name="T1" fmla="*/ 12 h 13"/>
                <a:gd name="T2" fmla="*/ 8 w 48"/>
                <a:gd name="T3" fmla="*/ 12 h 13"/>
                <a:gd name="T4" fmla="*/ 16 w 48"/>
                <a:gd name="T5" fmla="*/ 12 h 13"/>
                <a:gd name="T6" fmla="*/ 16 w 48"/>
                <a:gd name="T7" fmla="*/ 9 h 13"/>
                <a:gd name="T8" fmla="*/ 18 w 48"/>
                <a:gd name="T9" fmla="*/ 8 h 13"/>
                <a:gd name="T10" fmla="*/ 20 w 48"/>
                <a:gd name="T11" fmla="*/ 8 h 13"/>
                <a:gd name="T12" fmla="*/ 22 w 48"/>
                <a:gd name="T13" fmla="*/ 8 h 13"/>
                <a:gd name="T14" fmla="*/ 24 w 48"/>
                <a:gd name="T15" fmla="*/ 8 h 13"/>
                <a:gd name="T16" fmla="*/ 26 w 48"/>
                <a:gd name="T17" fmla="*/ 8 h 13"/>
                <a:gd name="T18" fmla="*/ 27 w 48"/>
                <a:gd name="T19" fmla="*/ 4 h 13"/>
                <a:gd name="T20" fmla="*/ 30 w 48"/>
                <a:gd name="T21" fmla="*/ 5 h 13"/>
                <a:gd name="T22" fmla="*/ 34 w 48"/>
                <a:gd name="T23" fmla="*/ 8 h 13"/>
                <a:gd name="T24" fmla="*/ 38 w 48"/>
                <a:gd name="T25" fmla="*/ 9 h 13"/>
                <a:gd name="T26" fmla="*/ 40 w 48"/>
                <a:gd name="T27" fmla="*/ 9 h 13"/>
                <a:gd name="T28" fmla="*/ 43 w 48"/>
                <a:gd name="T29" fmla="*/ 9 h 13"/>
                <a:gd name="T30" fmla="*/ 44 w 48"/>
                <a:gd name="T31" fmla="*/ 9 h 13"/>
                <a:gd name="T32" fmla="*/ 47 w 48"/>
                <a:gd name="T33" fmla="*/ 9 h 13"/>
                <a:gd name="T34" fmla="*/ 48 w 48"/>
                <a:gd name="T35" fmla="*/ 8 h 13"/>
                <a:gd name="T36" fmla="*/ 48 w 48"/>
                <a:gd name="T37" fmla="*/ 5 h 13"/>
                <a:gd name="T38" fmla="*/ 47 w 48"/>
                <a:gd name="T39" fmla="*/ 4 h 13"/>
                <a:gd name="T40" fmla="*/ 43 w 48"/>
                <a:gd name="T41" fmla="*/ 4 h 13"/>
                <a:gd name="T42" fmla="*/ 40 w 48"/>
                <a:gd name="T43" fmla="*/ 5 h 13"/>
                <a:gd name="T44" fmla="*/ 39 w 48"/>
                <a:gd name="T45" fmla="*/ 5 h 13"/>
                <a:gd name="T46" fmla="*/ 38 w 48"/>
                <a:gd name="T47" fmla="*/ 2 h 13"/>
                <a:gd name="T48" fmla="*/ 35 w 48"/>
                <a:gd name="T49" fmla="*/ 2 h 13"/>
                <a:gd name="T50" fmla="*/ 34 w 48"/>
                <a:gd name="T51" fmla="*/ 2 h 13"/>
                <a:gd name="T52" fmla="*/ 31 w 48"/>
                <a:gd name="T53" fmla="*/ 0 h 13"/>
                <a:gd name="T54" fmla="*/ 30 w 48"/>
                <a:gd name="T55" fmla="*/ 0 h 13"/>
                <a:gd name="T56" fmla="*/ 27 w 48"/>
                <a:gd name="T57" fmla="*/ 0 h 13"/>
                <a:gd name="T58" fmla="*/ 24 w 48"/>
                <a:gd name="T59" fmla="*/ 0 h 13"/>
                <a:gd name="T60" fmla="*/ 22 w 48"/>
                <a:gd name="T61" fmla="*/ 2 h 13"/>
                <a:gd name="T62" fmla="*/ 22 w 48"/>
                <a:gd name="T63" fmla="*/ 4 h 13"/>
                <a:gd name="T64" fmla="*/ 8 w 48"/>
                <a:gd name="T65" fmla="*/ 4 h 13"/>
                <a:gd name="T66" fmla="*/ 4 w 48"/>
                <a:gd name="T67" fmla="*/ 4 h 13"/>
                <a:gd name="T68" fmla="*/ 4 w 48"/>
                <a:gd name="T69" fmla="*/ 5 h 13"/>
                <a:gd name="T70" fmla="*/ 7 w 48"/>
                <a:gd name="T71" fmla="*/ 8 h 13"/>
                <a:gd name="T72" fmla="*/ 10 w 48"/>
                <a:gd name="T73" fmla="*/ 8 h 13"/>
                <a:gd name="T74" fmla="*/ 14 w 48"/>
                <a:gd name="T75" fmla="*/ 5 h 13"/>
                <a:gd name="T76" fmla="*/ 20 w 48"/>
                <a:gd name="T77" fmla="*/ 5 h 13"/>
                <a:gd name="T78" fmla="*/ 14 w 48"/>
                <a:gd name="T79" fmla="*/ 8 h 13"/>
                <a:gd name="T80" fmla="*/ 10 w 48"/>
                <a:gd name="T81" fmla="*/ 8 h 13"/>
                <a:gd name="T82" fmla="*/ 10 w 48"/>
                <a:gd name="T83" fmla="*/ 9 h 13"/>
                <a:gd name="T84" fmla="*/ 7 w 48"/>
                <a:gd name="T85" fmla="*/ 9 h 13"/>
                <a:gd name="T86" fmla="*/ 4 w 48"/>
                <a:gd name="T87" fmla="*/ 9 h 13"/>
                <a:gd name="T88" fmla="*/ 3 w 48"/>
                <a:gd name="T89" fmla="*/ 5 h 13"/>
                <a:gd name="T90" fmla="*/ 0 w 48"/>
                <a:gd name="T91" fmla="*/ 8 h 13"/>
                <a:gd name="T92" fmla="*/ 0 w 48"/>
                <a:gd name="T93" fmla="*/ 13 h 13"/>
                <a:gd name="T94" fmla="*/ 4 w 48"/>
                <a:gd name="T95" fmla="*/ 12 h 13"/>
                <a:gd name="T96" fmla="*/ 7 w 48"/>
                <a:gd name="T97" fmla="*/ 12 h 13"/>
                <a:gd name="T98" fmla="*/ 7 w 48"/>
                <a:gd name="T99" fmla="*/ 12 h 13"/>
                <a:gd name="T100" fmla="*/ 7 w 48"/>
                <a:gd name="T101" fmla="*/ 12 h 13"/>
                <a:gd name="T102" fmla="*/ 7 w 48"/>
                <a:gd name="T103" fmla="*/ 12 h 13"/>
                <a:gd name="T104" fmla="*/ 7 w 48"/>
                <a:gd name="T105" fmla="*/ 12 h 13"/>
                <a:gd name="T106" fmla="*/ 7 w 48"/>
                <a:gd name="T107" fmla="*/ 12 h 13"/>
                <a:gd name="T108" fmla="*/ 7 w 48"/>
                <a:gd name="T10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 h="13">
                  <a:moveTo>
                    <a:pt x="7" y="12"/>
                  </a:moveTo>
                  <a:lnTo>
                    <a:pt x="8" y="12"/>
                  </a:lnTo>
                  <a:lnTo>
                    <a:pt x="16" y="12"/>
                  </a:lnTo>
                  <a:lnTo>
                    <a:pt x="16" y="9"/>
                  </a:lnTo>
                  <a:lnTo>
                    <a:pt x="18" y="8"/>
                  </a:lnTo>
                  <a:lnTo>
                    <a:pt x="20" y="8"/>
                  </a:lnTo>
                  <a:lnTo>
                    <a:pt x="22" y="8"/>
                  </a:lnTo>
                  <a:lnTo>
                    <a:pt x="24" y="8"/>
                  </a:lnTo>
                  <a:lnTo>
                    <a:pt x="26" y="8"/>
                  </a:lnTo>
                  <a:lnTo>
                    <a:pt x="27" y="4"/>
                  </a:lnTo>
                  <a:lnTo>
                    <a:pt x="30" y="5"/>
                  </a:lnTo>
                  <a:lnTo>
                    <a:pt x="34" y="8"/>
                  </a:lnTo>
                  <a:lnTo>
                    <a:pt x="38" y="9"/>
                  </a:lnTo>
                  <a:lnTo>
                    <a:pt x="40" y="9"/>
                  </a:lnTo>
                  <a:lnTo>
                    <a:pt x="43" y="9"/>
                  </a:lnTo>
                  <a:lnTo>
                    <a:pt x="44" y="9"/>
                  </a:lnTo>
                  <a:lnTo>
                    <a:pt x="47" y="9"/>
                  </a:lnTo>
                  <a:lnTo>
                    <a:pt x="48" y="8"/>
                  </a:lnTo>
                  <a:lnTo>
                    <a:pt x="48" y="5"/>
                  </a:lnTo>
                  <a:lnTo>
                    <a:pt x="47" y="4"/>
                  </a:lnTo>
                  <a:lnTo>
                    <a:pt x="43" y="4"/>
                  </a:lnTo>
                  <a:lnTo>
                    <a:pt x="40" y="5"/>
                  </a:lnTo>
                  <a:lnTo>
                    <a:pt x="39" y="5"/>
                  </a:lnTo>
                  <a:lnTo>
                    <a:pt x="38" y="2"/>
                  </a:lnTo>
                  <a:lnTo>
                    <a:pt x="35" y="2"/>
                  </a:lnTo>
                  <a:lnTo>
                    <a:pt x="34" y="2"/>
                  </a:lnTo>
                  <a:lnTo>
                    <a:pt x="31" y="0"/>
                  </a:lnTo>
                  <a:lnTo>
                    <a:pt x="30" y="0"/>
                  </a:lnTo>
                  <a:lnTo>
                    <a:pt x="27" y="0"/>
                  </a:lnTo>
                  <a:lnTo>
                    <a:pt x="24" y="0"/>
                  </a:lnTo>
                  <a:lnTo>
                    <a:pt x="22" y="2"/>
                  </a:lnTo>
                  <a:lnTo>
                    <a:pt x="22" y="4"/>
                  </a:lnTo>
                  <a:lnTo>
                    <a:pt x="8" y="4"/>
                  </a:lnTo>
                  <a:lnTo>
                    <a:pt x="4" y="4"/>
                  </a:lnTo>
                  <a:lnTo>
                    <a:pt x="4" y="5"/>
                  </a:lnTo>
                  <a:lnTo>
                    <a:pt x="7" y="8"/>
                  </a:lnTo>
                  <a:lnTo>
                    <a:pt x="10" y="8"/>
                  </a:lnTo>
                  <a:lnTo>
                    <a:pt x="14" y="5"/>
                  </a:lnTo>
                  <a:lnTo>
                    <a:pt x="20" y="5"/>
                  </a:lnTo>
                  <a:lnTo>
                    <a:pt x="14" y="8"/>
                  </a:lnTo>
                  <a:lnTo>
                    <a:pt x="10" y="8"/>
                  </a:lnTo>
                  <a:lnTo>
                    <a:pt x="10" y="9"/>
                  </a:lnTo>
                  <a:lnTo>
                    <a:pt x="7" y="9"/>
                  </a:lnTo>
                  <a:lnTo>
                    <a:pt x="4" y="9"/>
                  </a:lnTo>
                  <a:lnTo>
                    <a:pt x="3" y="5"/>
                  </a:lnTo>
                  <a:lnTo>
                    <a:pt x="0" y="8"/>
                  </a:lnTo>
                  <a:lnTo>
                    <a:pt x="0" y="13"/>
                  </a:lnTo>
                  <a:lnTo>
                    <a:pt x="4" y="12"/>
                  </a:lnTo>
                  <a:lnTo>
                    <a:pt x="7" y="12"/>
                  </a:lnTo>
                  <a:lnTo>
                    <a:pt x="7" y="12"/>
                  </a:lnTo>
                  <a:lnTo>
                    <a:pt x="7" y="12"/>
                  </a:lnTo>
                  <a:lnTo>
                    <a:pt x="7" y="12"/>
                  </a:lnTo>
                  <a:lnTo>
                    <a:pt x="7" y="12"/>
                  </a:lnTo>
                  <a:lnTo>
                    <a:pt x="7" y="12"/>
                  </a:lnTo>
                  <a:lnTo>
                    <a:pt x="7" y="12"/>
                  </a:lnTo>
                  <a:close/>
                </a:path>
              </a:pathLst>
            </a:custGeom>
            <a:solidFill>
              <a:schemeClr val="accent5">
                <a:lumMod val="20000"/>
                <a:lumOff val="80000"/>
                <a:alpha val="50000"/>
              </a:schemeClr>
            </a:solidFill>
            <a:ln w="9525">
              <a:solidFill>
                <a:schemeClr val="accent5">
                  <a:lumMod val="75000"/>
                  <a:alpha val="20000"/>
                </a:schemeClr>
              </a:solidFill>
              <a:round/>
              <a:headEnd/>
              <a:tailEnd/>
            </a:ln>
            <a:extLst/>
          </p:spPr>
          <p:txBody>
            <a:bodyPr/>
            <a:lstStyle/>
            <a:p>
              <a:pPr>
                <a:defRPr/>
              </a:pPr>
              <a:endParaRPr lang="en-GB">
                <a:solidFill>
                  <a:prstClr val="black"/>
                </a:solidFill>
              </a:endParaRPr>
            </a:p>
          </p:txBody>
        </p:sp>
        <p:sp>
          <p:nvSpPr>
            <p:cNvPr id="65" name="Freeform 48"/>
            <p:cNvSpPr>
              <a:spLocks/>
            </p:cNvSpPr>
            <p:nvPr/>
          </p:nvSpPr>
          <p:spPr bwMode="auto">
            <a:xfrm>
              <a:off x="4714875" y="2676525"/>
              <a:ext cx="312738" cy="441325"/>
            </a:xfrm>
            <a:custGeom>
              <a:avLst/>
              <a:gdLst>
                <a:gd name="T0" fmla="*/ 1 w 175"/>
                <a:gd name="T1" fmla="*/ 16 h 179"/>
                <a:gd name="T2" fmla="*/ 0 w 175"/>
                <a:gd name="T3" fmla="*/ 28 h 179"/>
                <a:gd name="T4" fmla="*/ 5 w 175"/>
                <a:gd name="T5" fmla="*/ 54 h 179"/>
                <a:gd name="T6" fmla="*/ 91 w 175"/>
                <a:gd name="T7" fmla="*/ 175 h 179"/>
                <a:gd name="T8" fmla="*/ 106 w 175"/>
                <a:gd name="T9" fmla="*/ 174 h 179"/>
                <a:gd name="T10" fmla="*/ 109 w 175"/>
                <a:gd name="T11" fmla="*/ 175 h 179"/>
                <a:gd name="T12" fmla="*/ 139 w 175"/>
                <a:gd name="T13" fmla="*/ 178 h 179"/>
                <a:gd name="T14" fmla="*/ 149 w 175"/>
                <a:gd name="T15" fmla="*/ 179 h 179"/>
                <a:gd name="T16" fmla="*/ 154 w 175"/>
                <a:gd name="T17" fmla="*/ 171 h 179"/>
                <a:gd name="T18" fmla="*/ 162 w 175"/>
                <a:gd name="T19" fmla="*/ 166 h 179"/>
                <a:gd name="T20" fmla="*/ 166 w 175"/>
                <a:gd name="T21" fmla="*/ 161 h 179"/>
                <a:gd name="T22" fmla="*/ 173 w 175"/>
                <a:gd name="T23" fmla="*/ 155 h 179"/>
                <a:gd name="T24" fmla="*/ 171 w 175"/>
                <a:gd name="T25" fmla="*/ 139 h 179"/>
                <a:gd name="T26" fmla="*/ 170 w 175"/>
                <a:gd name="T27" fmla="*/ 134 h 179"/>
                <a:gd name="T28" fmla="*/ 146 w 175"/>
                <a:gd name="T29" fmla="*/ 94 h 179"/>
                <a:gd name="T30" fmla="*/ 145 w 175"/>
                <a:gd name="T31" fmla="*/ 86 h 179"/>
                <a:gd name="T32" fmla="*/ 137 w 175"/>
                <a:gd name="T33" fmla="*/ 73 h 179"/>
                <a:gd name="T34" fmla="*/ 135 w 175"/>
                <a:gd name="T35" fmla="*/ 68 h 179"/>
                <a:gd name="T36" fmla="*/ 122 w 175"/>
                <a:gd name="T37" fmla="*/ 46 h 179"/>
                <a:gd name="T38" fmla="*/ 118 w 175"/>
                <a:gd name="T39" fmla="*/ 34 h 179"/>
                <a:gd name="T40" fmla="*/ 126 w 175"/>
                <a:gd name="T41" fmla="*/ 44 h 179"/>
                <a:gd name="T42" fmla="*/ 131 w 175"/>
                <a:gd name="T43" fmla="*/ 54 h 179"/>
                <a:gd name="T44" fmla="*/ 137 w 175"/>
                <a:gd name="T45" fmla="*/ 61 h 179"/>
                <a:gd name="T46" fmla="*/ 149 w 175"/>
                <a:gd name="T47" fmla="*/ 68 h 179"/>
                <a:gd name="T48" fmla="*/ 153 w 175"/>
                <a:gd name="T49" fmla="*/ 56 h 179"/>
                <a:gd name="T50" fmla="*/ 157 w 175"/>
                <a:gd name="T51" fmla="*/ 41 h 179"/>
                <a:gd name="T52" fmla="*/ 131 w 175"/>
                <a:gd name="T53" fmla="*/ 11 h 179"/>
                <a:gd name="T54" fmla="*/ 126 w 175"/>
                <a:gd name="T55" fmla="*/ 11 h 179"/>
                <a:gd name="T56" fmla="*/ 118 w 175"/>
                <a:gd name="T57" fmla="*/ 11 h 179"/>
                <a:gd name="T58" fmla="*/ 114 w 175"/>
                <a:gd name="T59" fmla="*/ 11 h 179"/>
                <a:gd name="T60" fmla="*/ 109 w 175"/>
                <a:gd name="T61" fmla="*/ 8 h 179"/>
                <a:gd name="T62" fmla="*/ 106 w 175"/>
                <a:gd name="T63" fmla="*/ 3 h 179"/>
                <a:gd name="T64" fmla="*/ 99 w 175"/>
                <a:gd name="T65" fmla="*/ 3 h 179"/>
                <a:gd name="T66" fmla="*/ 95 w 175"/>
                <a:gd name="T67" fmla="*/ 3 h 179"/>
                <a:gd name="T68" fmla="*/ 86 w 175"/>
                <a:gd name="T69" fmla="*/ 3 h 179"/>
                <a:gd name="T70" fmla="*/ 80 w 175"/>
                <a:gd name="T71" fmla="*/ 7 h 179"/>
                <a:gd name="T72" fmla="*/ 65 w 175"/>
                <a:gd name="T73" fmla="*/ 16 h 179"/>
                <a:gd name="T74" fmla="*/ 48 w 175"/>
                <a:gd name="T75" fmla="*/ 11 h 179"/>
                <a:gd name="T76" fmla="*/ 36 w 175"/>
                <a:gd name="T77" fmla="*/ 4 h 179"/>
                <a:gd name="T78" fmla="*/ 12 w 175"/>
                <a:gd name="T79" fmla="*/ 3 h 179"/>
                <a:gd name="T80" fmla="*/ 4 w 175"/>
                <a:gd name="T81" fmla="*/ 0 h 179"/>
                <a:gd name="T82" fmla="*/ 0 w 175"/>
                <a:gd name="T83" fmla="*/ 7 h 179"/>
                <a:gd name="T84" fmla="*/ 0 w 175"/>
                <a:gd name="T85" fmla="*/ 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5" h="179">
                  <a:moveTo>
                    <a:pt x="0" y="7"/>
                  </a:moveTo>
                  <a:lnTo>
                    <a:pt x="1" y="11"/>
                  </a:lnTo>
                  <a:lnTo>
                    <a:pt x="1" y="16"/>
                  </a:lnTo>
                  <a:lnTo>
                    <a:pt x="1" y="20"/>
                  </a:lnTo>
                  <a:lnTo>
                    <a:pt x="0" y="25"/>
                  </a:lnTo>
                  <a:lnTo>
                    <a:pt x="0" y="28"/>
                  </a:lnTo>
                  <a:lnTo>
                    <a:pt x="0" y="30"/>
                  </a:lnTo>
                  <a:lnTo>
                    <a:pt x="1" y="37"/>
                  </a:lnTo>
                  <a:lnTo>
                    <a:pt x="5" y="54"/>
                  </a:lnTo>
                  <a:lnTo>
                    <a:pt x="9" y="175"/>
                  </a:lnTo>
                  <a:lnTo>
                    <a:pt x="48" y="175"/>
                  </a:lnTo>
                  <a:lnTo>
                    <a:pt x="91" y="175"/>
                  </a:lnTo>
                  <a:lnTo>
                    <a:pt x="99" y="175"/>
                  </a:lnTo>
                  <a:lnTo>
                    <a:pt x="105" y="175"/>
                  </a:lnTo>
                  <a:lnTo>
                    <a:pt x="106" y="174"/>
                  </a:lnTo>
                  <a:lnTo>
                    <a:pt x="109" y="171"/>
                  </a:lnTo>
                  <a:lnTo>
                    <a:pt x="110" y="171"/>
                  </a:lnTo>
                  <a:lnTo>
                    <a:pt x="109" y="175"/>
                  </a:lnTo>
                  <a:lnTo>
                    <a:pt x="119" y="175"/>
                  </a:lnTo>
                  <a:lnTo>
                    <a:pt x="133" y="175"/>
                  </a:lnTo>
                  <a:lnTo>
                    <a:pt x="139" y="178"/>
                  </a:lnTo>
                  <a:lnTo>
                    <a:pt x="143" y="179"/>
                  </a:lnTo>
                  <a:lnTo>
                    <a:pt x="146" y="179"/>
                  </a:lnTo>
                  <a:lnTo>
                    <a:pt x="149" y="179"/>
                  </a:lnTo>
                  <a:lnTo>
                    <a:pt x="150" y="178"/>
                  </a:lnTo>
                  <a:lnTo>
                    <a:pt x="153" y="174"/>
                  </a:lnTo>
                  <a:lnTo>
                    <a:pt x="154" y="171"/>
                  </a:lnTo>
                  <a:lnTo>
                    <a:pt x="158" y="170"/>
                  </a:lnTo>
                  <a:lnTo>
                    <a:pt x="159" y="170"/>
                  </a:lnTo>
                  <a:lnTo>
                    <a:pt x="162" y="166"/>
                  </a:lnTo>
                  <a:lnTo>
                    <a:pt x="163" y="162"/>
                  </a:lnTo>
                  <a:lnTo>
                    <a:pt x="166" y="161"/>
                  </a:lnTo>
                  <a:lnTo>
                    <a:pt x="166" y="161"/>
                  </a:lnTo>
                  <a:lnTo>
                    <a:pt x="167" y="161"/>
                  </a:lnTo>
                  <a:lnTo>
                    <a:pt x="171" y="158"/>
                  </a:lnTo>
                  <a:lnTo>
                    <a:pt x="173" y="155"/>
                  </a:lnTo>
                  <a:lnTo>
                    <a:pt x="173" y="153"/>
                  </a:lnTo>
                  <a:lnTo>
                    <a:pt x="171" y="147"/>
                  </a:lnTo>
                  <a:lnTo>
                    <a:pt x="171" y="139"/>
                  </a:lnTo>
                  <a:lnTo>
                    <a:pt x="175" y="142"/>
                  </a:lnTo>
                  <a:lnTo>
                    <a:pt x="173" y="138"/>
                  </a:lnTo>
                  <a:lnTo>
                    <a:pt x="170" y="134"/>
                  </a:lnTo>
                  <a:lnTo>
                    <a:pt x="163" y="126"/>
                  </a:lnTo>
                  <a:lnTo>
                    <a:pt x="150" y="101"/>
                  </a:lnTo>
                  <a:lnTo>
                    <a:pt x="146" y="94"/>
                  </a:lnTo>
                  <a:lnTo>
                    <a:pt x="145" y="90"/>
                  </a:lnTo>
                  <a:lnTo>
                    <a:pt x="145" y="87"/>
                  </a:lnTo>
                  <a:lnTo>
                    <a:pt x="145" y="86"/>
                  </a:lnTo>
                  <a:lnTo>
                    <a:pt x="143" y="82"/>
                  </a:lnTo>
                  <a:lnTo>
                    <a:pt x="139" y="77"/>
                  </a:lnTo>
                  <a:lnTo>
                    <a:pt x="137" y="73"/>
                  </a:lnTo>
                  <a:lnTo>
                    <a:pt x="137" y="72"/>
                  </a:lnTo>
                  <a:lnTo>
                    <a:pt x="137" y="69"/>
                  </a:lnTo>
                  <a:lnTo>
                    <a:pt x="135" y="68"/>
                  </a:lnTo>
                  <a:lnTo>
                    <a:pt x="131" y="64"/>
                  </a:lnTo>
                  <a:lnTo>
                    <a:pt x="123" y="52"/>
                  </a:lnTo>
                  <a:lnTo>
                    <a:pt x="122" y="46"/>
                  </a:lnTo>
                  <a:lnTo>
                    <a:pt x="118" y="38"/>
                  </a:lnTo>
                  <a:lnTo>
                    <a:pt x="118" y="37"/>
                  </a:lnTo>
                  <a:lnTo>
                    <a:pt x="118" y="34"/>
                  </a:lnTo>
                  <a:lnTo>
                    <a:pt x="119" y="30"/>
                  </a:lnTo>
                  <a:lnTo>
                    <a:pt x="122" y="37"/>
                  </a:lnTo>
                  <a:lnTo>
                    <a:pt x="126" y="44"/>
                  </a:lnTo>
                  <a:lnTo>
                    <a:pt x="129" y="48"/>
                  </a:lnTo>
                  <a:lnTo>
                    <a:pt x="131" y="50"/>
                  </a:lnTo>
                  <a:lnTo>
                    <a:pt x="131" y="54"/>
                  </a:lnTo>
                  <a:lnTo>
                    <a:pt x="131" y="56"/>
                  </a:lnTo>
                  <a:lnTo>
                    <a:pt x="133" y="57"/>
                  </a:lnTo>
                  <a:lnTo>
                    <a:pt x="137" y="61"/>
                  </a:lnTo>
                  <a:lnTo>
                    <a:pt x="143" y="68"/>
                  </a:lnTo>
                  <a:lnTo>
                    <a:pt x="149" y="72"/>
                  </a:lnTo>
                  <a:lnTo>
                    <a:pt x="149" y="68"/>
                  </a:lnTo>
                  <a:lnTo>
                    <a:pt x="150" y="64"/>
                  </a:lnTo>
                  <a:lnTo>
                    <a:pt x="150" y="60"/>
                  </a:lnTo>
                  <a:lnTo>
                    <a:pt x="153" y="56"/>
                  </a:lnTo>
                  <a:lnTo>
                    <a:pt x="154" y="48"/>
                  </a:lnTo>
                  <a:lnTo>
                    <a:pt x="154" y="42"/>
                  </a:lnTo>
                  <a:lnTo>
                    <a:pt x="157" y="41"/>
                  </a:lnTo>
                  <a:lnTo>
                    <a:pt x="143" y="7"/>
                  </a:lnTo>
                  <a:lnTo>
                    <a:pt x="137" y="11"/>
                  </a:lnTo>
                  <a:lnTo>
                    <a:pt x="131" y="11"/>
                  </a:lnTo>
                  <a:lnTo>
                    <a:pt x="127" y="12"/>
                  </a:lnTo>
                  <a:lnTo>
                    <a:pt x="127" y="11"/>
                  </a:lnTo>
                  <a:lnTo>
                    <a:pt x="126" y="11"/>
                  </a:lnTo>
                  <a:lnTo>
                    <a:pt x="122" y="11"/>
                  </a:lnTo>
                  <a:lnTo>
                    <a:pt x="119" y="11"/>
                  </a:lnTo>
                  <a:lnTo>
                    <a:pt x="118" y="11"/>
                  </a:lnTo>
                  <a:lnTo>
                    <a:pt x="113" y="7"/>
                  </a:lnTo>
                  <a:lnTo>
                    <a:pt x="114" y="8"/>
                  </a:lnTo>
                  <a:lnTo>
                    <a:pt x="114" y="11"/>
                  </a:lnTo>
                  <a:lnTo>
                    <a:pt x="113" y="12"/>
                  </a:lnTo>
                  <a:lnTo>
                    <a:pt x="110" y="11"/>
                  </a:lnTo>
                  <a:lnTo>
                    <a:pt x="109" y="8"/>
                  </a:lnTo>
                  <a:lnTo>
                    <a:pt x="106" y="8"/>
                  </a:lnTo>
                  <a:lnTo>
                    <a:pt x="106" y="7"/>
                  </a:lnTo>
                  <a:lnTo>
                    <a:pt x="106" y="3"/>
                  </a:lnTo>
                  <a:lnTo>
                    <a:pt x="102" y="4"/>
                  </a:lnTo>
                  <a:lnTo>
                    <a:pt x="101" y="4"/>
                  </a:lnTo>
                  <a:lnTo>
                    <a:pt x="99" y="3"/>
                  </a:lnTo>
                  <a:lnTo>
                    <a:pt x="97" y="0"/>
                  </a:lnTo>
                  <a:lnTo>
                    <a:pt x="93" y="0"/>
                  </a:lnTo>
                  <a:lnTo>
                    <a:pt x="95" y="3"/>
                  </a:lnTo>
                  <a:lnTo>
                    <a:pt x="93" y="4"/>
                  </a:lnTo>
                  <a:lnTo>
                    <a:pt x="88" y="4"/>
                  </a:lnTo>
                  <a:lnTo>
                    <a:pt x="86" y="3"/>
                  </a:lnTo>
                  <a:lnTo>
                    <a:pt x="84" y="7"/>
                  </a:lnTo>
                  <a:lnTo>
                    <a:pt x="82" y="8"/>
                  </a:lnTo>
                  <a:lnTo>
                    <a:pt x="80" y="7"/>
                  </a:lnTo>
                  <a:lnTo>
                    <a:pt x="76" y="11"/>
                  </a:lnTo>
                  <a:lnTo>
                    <a:pt x="70" y="14"/>
                  </a:lnTo>
                  <a:lnTo>
                    <a:pt x="65" y="16"/>
                  </a:lnTo>
                  <a:lnTo>
                    <a:pt x="58" y="12"/>
                  </a:lnTo>
                  <a:lnTo>
                    <a:pt x="53" y="11"/>
                  </a:lnTo>
                  <a:lnTo>
                    <a:pt x="48" y="11"/>
                  </a:lnTo>
                  <a:lnTo>
                    <a:pt x="45" y="8"/>
                  </a:lnTo>
                  <a:lnTo>
                    <a:pt x="40" y="8"/>
                  </a:lnTo>
                  <a:lnTo>
                    <a:pt x="36" y="4"/>
                  </a:lnTo>
                  <a:lnTo>
                    <a:pt x="22" y="3"/>
                  </a:lnTo>
                  <a:lnTo>
                    <a:pt x="17" y="3"/>
                  </a:lnTo>
                  <a:lnTo>
                    <a:pt x="12" y="3"/>
                  </a:lnTo>
                  <a:lnTo>
                    <a:pt x="8" y="3"/>
                  </a:lnTo>
                  <a:lnTo>
                    <a:pt x="5" y="3"/>
                  </a:lnTo>
                  <a:lnTo>
                    <a:pt x="4" y="0"/>
                  </a:lnTo>
                  <a:lnTo>
                    <a:pt x="1" y="3"/>
                  </a:lnTo>
                  <a:lnTo>
                    <a:pt x="0" y="7"/>
                  </a:lnTo>
                  <a:lnTo>
                    <a:pt x="0" y="7"/>
                  </a:lnTo>
                  <a:lnTo>
                    <a:pt x="0" y="7"/>
                  </a:lnTo>
                  <a:lnTo>
                    <a:pt x="0" y="7"/>
                  </a:lnTo>
                  <a:lnTo>
                    <a:pt x="0" y="7"/>
                  </a:lnTo>
                  <a:lnTo>
                    <a:pt x="0" y="7"/>
                  </a:lnTo>
                  <a:lnTo>
                    <a:pt x="0" y="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66" name="Freeform 49"/>
            <p:cNvSpPr>
              <a:spLocks/>
            </p:cNvSpPr>
            <p:nvPr/>
          </p:nvSpPr>
          <p:spPr bwMode="auto">
            <a:xfrm>
              <a:off x="5057775" y="3287713"/>
              <a:ext cx="190500" cy="269875"/>
            </a:xfrm>
            <a:custGeom>
              <a:avLst/>
              <a:gdLst>
                <a:gd name="T0" fmla="*/ 103 w 107"/>
                <a:gd name="T1" fmla="*/ 92 h 110"/>
                <a:gd name="T2" fmla="*/ 97 w 107"/>
                <a:gd name="T3" fmla="*/ 85 h 110"/>
                <a:gd name="T4" fmla="*/ 93 w 107"/>
                <a:gd name="T5" fmla="*/ 82 h 110"/>
                <a:gd name="T6" fmla="*/ 92 w 107"/>
                <a:gd name="T7" fmla="*/ 80 h 110"/>
                <a:gd name="T8" fmla="*/ 89 w 107"/>
                <a:gd name="T9" fmla="*/ 78 h 110"/>
                <a:gd name="T10" fmla="*/ 81 w 107"/>
                <a:gd name="T11" fmla="*/ 70 h 110"/>
                <a:gd name="T12" fmla="*/ 76 w 107"/>
                <a:gd name="T13" fmla="*/ 62 h 110"/>
                <a:gd name="T14" fmla="*/ 72 w 107"/>
                <a:gd name="T15" fmla="*/ 61 h 110"/>
                <a:gd name="T16" fmla="*/ 67 w 107"/>
                <a:gd name="T17" fmla="*/ 55 h 110"/>
                <a:gd name="T18" fmla="*/ 43 w 107"/>
                <a:gd name="T19" fmla="*/ 32 h 110"/>
                <a:gd name="T20" fmla="*/ 38 w 107"/>
                <a:gd name="T21" fmla="*/ 13 h 110"/>
                <a:gd name="T22" fmla="*/ 32 w 107"/>
                <a:gd name="T23" fmla="*/ 0 h 110"/>
                <a:gd name="T24" fmla="*/ 24 w 107"/>
                <a:gd name="T25" fmla="*/ 9 h 110"/>
                <a:gd name="T26" fmla="*/ 15 w 107"/>
                <a:gd name="T27" fmla="*/ 13 h 110"/>
                <a:gd name="T28" fmla="*/ 14 w 107"/>
                <a:gd name="T29" fmla="*/ 17 h 110"/>
                <a:gd name="T30" fmla="*/ 10 w 107"/>
                <a:gd name="T31" fmla="*/ 17 h 110"/>
                <a:gd name="T32" fmla="*/ 8 w 107"/>
                <a:gd name="T33" fmla="*/ 24 h 110"/>
                <a:gd name="T34" fmla="*/ 6 w 107"/>
                <a:gd name="T35" fmla="*/ 36 h 110"/>
                <a:gd name="T36" fmla="*/ 0 w 107"/>
                <a:gd name="T37" fmla="*/ 52 h 110"/>
                <a:gd name="T38" fmla="*/ 0 w 107"/>
                <a:gd name="T39" fmla="*/ 62 h 110"/>
                <a:gd name="T40" fmla="*/ 2 w 107"/>
                <a:gd name="T41" fmla="*/ 68 h 110"/>
                <a:gd name="T42" fmla="*/ 10 w 107"/>
                <a:gd name="T43" fmla="*/ 66 h 110"/>
                <a:gd name="T44" fmla="*/ 14 w 107"/>
                <a:gd name="T45" fmla="*/ 65 h 110"/>
                <a:gd name="T46" fmla="*/ 19 w 107"/>
                <a:gd name="T47" fmla="*/ 70 h 110"/>
                <a:gd name="T48" fmla="*/ 27 w 107"/>
                <a:gd name="T49" fmla="*/ 59 h 110"/>
                <a:gd name="T50" fmla="*/ 31 w 107"/>
                <a:gd name="T51" fmla="*/ 61 h 110"/>
                <a:gd name="T52" fmla="*/ 36 w 107"/>
                <a:gd name="T53" fmla="*/ 65 h 110"/>
                <a:gd name="T54" fmla="*/ 42 w 107"/>
                <a:gd name="T55" fmla="*/ 61 h 110"/>
                <a:gd name="T56" fmla="*/ 44 w 107"/>
                <a:gd name="T57" fmla="*/ 65 h 110"/>
                <a:gd name="T58" fmla="*/ 50 w 107"/>
                <a:gd name="T59" fmla="*/ 62 h 110"/>
                <a:gd name="T60" fmla="*/ 59 w 107"/>
                <a:gd name="T61" fmla="*/ 65 h 110"/>
                <a:gd name="T62" fmla="*/ 68 w 107"/>
                <a:gd name="T63" fmla="*/ 68 h 110"/>
                <a:gd name="T64" fmla="*/ 75 w 107"/>
                <a:gd name="T65" fmla="*/ 74 h 110"/>
                <a:gd name="T66" fmla="*/ 81 w 107"/>
                <a:gd name="T67" fmla="*/ 84 h 110"/>
                <a:gd name="T68" fmla="*/ 88 w 107"/>
                <a:gd name="T69" fmla="*/ 92 h 110"/>
                <a:gd name="T70" fmla="*/ 95 w 107"/>
                <a:gd name="T71" fmla="*/ 98 h 110"/>
                <a:gd name="T72" fmla="*/ 93 w 107"/>
                <a:gd name="T73" fmla="*/ 105 h 110"/>
                <a:gd name="T74" fmla="*/ 100 w 107"/>
                <a:gd name="T75" fmla="*/ 110 h 110"/>
                <a:gd name="T76" fmla="*/ 107 w 107"/>
                <a:gd name="T77" fmla="*/ 97 h 110"/>
                <a:gd name="T78" fmla="*/ 105 w 107"/>
                <a:gd name="T79" fmla="*/ 93 h 110"/>
                <a:gd name="T80" fmla="*/ 105 w 107"/>
                <a:gd name="T81" fmla="*/ 93 h 110"/>
                <a:gd name="T82" fmla="*/ 105 w 107"/>
                <a:gd name="T83" fmla="*/ 93 h 110"/>
                <a:gd name="T84" fmla="*/ 105 w 107"/>
                <a:gd name="T85" fmla="*/ 9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 h="110">
                  <a:moveTo>
                    <a:pt x="105" y="93"/>
                  </a:moveTo>
                  <a:lnTo>
                    <a:pt x="103" y="92"/>
                  </a:lnTo>
                  <a:lnTo>
                    <a:pt x="99" y="88"/>
                  </a:lnTo>
                  <a:lnTo>
                    <a:pt x="97" y="85"/>
                  </a:lnTo>
                  <a:lnTo>
                    <a:pt x="97" y="85"/>
                  </a:lnTo>
                  <a:lnTo>
                    <a:pt x="93" y="82"/>
                  </a:lnTo>
                  <a:lnTo>
                    <a:pt x="93" y="81"/>
                  </a:lnTo>
                  <a:lnTo>
                    <a:pt x="92" y="80"/>
                  </a:lnTo>
                  <a:lnTo>
                    <a:pt x="92" y="80"/>
                  </a:lnTo>
                  <a:lnTo>
                    <a:pt x="89" y="78"/>
                  </a:lnTo>
                  <a:lnTo>
                    <a:pt x="85" y="74"/>
                  </a:lnTo>
                  <a:lnTo>
                    <a:pt x="81" y="70"/>
                  </a:lnTo>
                  <a:lnTo>
                    <a:pt x="80" y="66"/>
                  </a:lnTo>
                  <a:lnTo>
                    <a:pt x="76" y="62"/>
                  </a:lnTo>
                  <a:lnTo>
                    <a:pt x="72" y="61"/>
                  </a:lnTo>
                  <a:lnTo>
                    <a:pt x="72" y="61"/>
                  </a:lnTo>
                  <a:lnTo>
                    <a:pt x="67" y="56"/>
                  </a:lnTo>
                  <a:lnTo>
                    <a:pt x="67" y="55"/>
                  </a:lnTo>
                  <a:lnTo>
                    <a:pt x="67" y="55"/>
                  </a:lnTo>
                  <a:lnTo>
                    <a:pt x="43" y="32"/>
                  </a:lnTo>
                  <a:lnTo>
                    <a:pt x="42" y="28"/>
                  </a:lnTo>
                  <a:lnTo>
                    <a:pt x="38" y="13"/>
                  </a:lnTo>
                  <a:lnTo>
                    <a:pt x="36" y="8"/>
                  </a:lnTo>
                  <a:lnTo>
                    <a:pt x="32" y="0"/>
                  </a:lnTo>
                  <a:lnTo>
                    <a:pt x="28" y="5"/>
                  </a:lnTo>
                  <a:lnTo>
                    <a:pt x="24" y="9"/>
                  </a:lnTo>
                  <a:lnTo>
                    <a:pt x="19" y="11"/>
                  </a:lnTo>
                  <a:lnTo>
                    <a:pt x="15" y="13"/>
                  </a:lnTo>
                  <a:lnTo>
                    <a:pt x="15" y="17"/>
                  </a:lnTo>
                  <a:lnTo>
                    <a:pt x="14" y="17"/>
                  </a:lnTo>
                  <a:lnTo>
                    <a:pt x="11" y="17"/>
                  </a:lnTo>
                  <a:lnTo>
                    <a:pt x="10" y="17"/>
                  </a:lnTo>
                  <a:lnTo>
                    <a:pt x="8" y="21"/>
                  </a:lnTo>
                  <a:lnTo>
                    <a:pt x="8" y="24"/>
                  </a:lnTo>
                  <a:lnTo>
                    <a:pt x="8" y="31"/>
                  </a:lnTo>
                  <a:lnTo>
                    <a:pt x="6" y="36"/>
                  </a:lnTo>
                  <a:lnTo>
                    <a:pt x="4" y="44"/>
                  </a:lnTo>
                  <a:lnTo>
                    <a:pt x="0" y="52"/>
                  </a:lnTo>
                  <a:lnTo>
                    <a:pt x="0" y="57"/>
                  </a:lnTo>
                  <a:lnTo>
                    <a:pt x="0" y="62"/>
                  </a:lnTo>
                  <a:lnTo>
                    <a:pt x="2" y="70"/>
                  </a:lnTo>
                  <a:lnTo>
                    <a:pt x="2" y="68"/>
                  </a:lnTo>
                  <a:lnTo>
                    <a:pt x="4" y="66"/>
                  </a:lnTo>
                  <a:lnTo>
                    <a:pt x="10" y="66"/>
                  </a:lnTo>
                  <a:lnTo>
                    <a:pt x="11" y="66"/>
                  </a:lnTo>
                  <a:lnTo>
                    <a:pt x="14" y="65"/>
                  </a:lnTo>
                  <a:lnTo>
                    <a:pt x="18" y="68"/>
                  </a:lnTo>
                  <a:lnTo>
                    <a:pt x="19" y="70"/>
                  </a:lnTo>
                  <a:lnTo>
                    <a:pt x="23" y="57"/>
                  </a:lnTo>
                  <a:lnTo>
                    <a:pt x="27" y="59"/>
                  </a:lnTo>
                  <a:lnTo>
                    <a:pt x="28" y="61"/>
                  </a:lnTo>
                  <a:lnTo>
                    <a:pt x="31" y="61"/>
                  </a:lnTo>
                  <a:lnTo>
                    <a:pt x="32" y="65"/>
                  </a:lnTo>
                  <a:lnTo>
                    <a:pt x="36" y="65"/>
                  </a:lnTo>
                  <a:lnTo>
                    <a:pt x="40" y="62"/>
                  </a:lnTo>
                  <a:lnTo>
                    <a:pt x="42" y="61"/>
                  </a:lnTo>
                  <a:lnTo>
                    <a:pt x="44" y="62"/>
                  </a:lnTo>
                  <a:lnTo>
                    <a:pt x="44" y="65"/>
                  </a:lnTo>
                  <a:lnTo>
                    <a:pt x="48" y="62"/>
                  </a:lnTo>
                  <a:lnTo>
                    <a:pt x="50" y="62"/>
                  </a:lnTo>
                  <a:lnTo>
                    <a:pt x="55" y="65"/>
                  </a:lnTo>
                  <a:lnTo>
                    <a:pt x="59" y="65"/>
                  </a:lnTo>
                  <a:lnTo>
                    <a:pt x="63" y="66"/>
                  </a:lnTo>
                  <a:lnTo>
                    <a:pt x="68" y="68"/>
                  </a:lnTo>
                  <a:lnTo>
                    <a:pt x="72" y="72"/>
                  </a:lnTo>
                  <a:lnTo>
                    <a:pt x="75" y="74"/>
                  </a:lnTo>
                  <a:lnTo>
                    <a:pt x="79" y="81"/>
                  </a:lnTo>
                  <a:lnTo>
                    <a:pt x="81" y="84"/>
                  </a:lnTo>
                  <a:lnTo>
                    <a:pt x="85" y="88"/>
                  </a:lnTo>
                  <a:lnTo>
                    <a:pt x="88" y="92"/>
                  </a:lnTo>
                  <a:lnTo>
                    <a:pt x="92" y="96"/>
                  </a:lnTo>
                  <a:lnTo>
                    <a:pt x="95" y="98"/>
                  </a:lnTo>
                  <a:lnTo>
                    <a:pt x="95" y="101"/>
                  </a:lnTo>
                  <a:lnTo>
                    <a:pt x="93" y="105"/>
                  </a:lnTo>
                  <a:lnTo>
                    <a:pt x="92" y="106"/>
                  </a:lnTo>
                  <a:lnTo>
                    <a:pt x="100" y="110"/>
                  </a:lnTo>
                  <a:lnTo>
                    <a:pt x="107" y="102"/>
                  </a:lnTo>
                  <a:lnTo>
                    <a:pt x="107" y="97"/>
                  </a:lnTo>
                  <a:lnTo>
                    <a:pt x="107" y="96"/>
                  </a:lnTo>
                  <a:lnTo>
                    <a:pt x="105" y="93"/>
                  </a:lnTo>
                  <a:lnTo>
                    <a:pt x="105" y="93"/>
                  </a:lnTo>
                  <a:lnTo>
                    <a:pt x="105" y="93"/>
                  </a:lnTo>
                  <a:lnTo>
                    <a:pt x="105" y="93"/>
                  </a:lnTo>
                  <a:lnTo>
                    <a:pt x="105" y="93"/>
                  </a:lnTo>
                  <a:lnTo>
                    <a:pt x="105" y="93"/>
                  </a:lnTo>
                  <a:lnTo>
                    <a:pt x="105" y="9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67" name="Freeform 50"/>
            <p:cNvSpPr>
              <a:spLocks/>
            </p:cNvSpPr>
            <p:nvPr/>
          </p:nvSpPr>
          <p:spPr bwMode="auto">
            <a:xfrm>
              <a:off x="5214938" y="3524250"/>
              <a:ext cx="42862" cy="77788"/>
            </a:xfrm>
            <a:custGeom>
              <a:avLst/>
              <a:gdLst>
                <a:gd name="T0" fmla="*/ 5 w 24"/>
                <a:gd name="T1" fmla="*/ 10 h 32"/>
                <a:gd name="T2" fmla="*/ 0 w 24"/>
                <a:gd name="T3" fmla="*/ 16 h 32"/>
                <a:gd name="T4" fmla="*/ 0 w 24"/>
                <a:gd name="T5" fmla="*/ 20 h 32"/>
                <a:gd name="T6" fmla="*/ 0 w 24"/>
                <a:gd name="T7" fmla="*/ 24 h 32"/>
                <a:gd name="T8" fmla="*/ 0 w 24"/>
                <a:gd name="T9" fmla="*/ 29 h 32"/>
                <a:gd name="T10" fmla="*/ 1 w 24"/>
                <a:gd name="T11" fmla="*/ 32 h 32"/>
                <a:gd name="T12" fmla="*/ 5 w 24"/>
                <a:gd name="T13" fmla="*/ 32 h 32"/>
                <a:gd name="T14" fmla="*/ 11 w 24"/>
                <a:gd name="T15" fmla="*/ 29 h 32"/>
                <a:gd name="T16" fmla="*/ 15 w 24"/>
                <a:gd name="T17" fmla="*/ 29 h 32"/>
                <a:gd name="T18" fmla="*/ 17 w 24"/>
                <a:gd name="T19" fmla="*/ 29 h 32"/>
                <a:gd name="T20" fmla="*/ 19 w 24"/>
                <a:gd name="T21" fmla="*/ 29 h 32"/>
                <a:gd name="T22" fmla="*/ 19 w 24"/>
                <a:gd name="T23" fmla="*/ 28 h 32"/>
                <a:gd name="T24" fmla="*/ 20 w 24"/>
                <a:gd name="T25" fmla="*/ 25 h 32"/>
                <a:gd name="T26" fmla="*/ 20 w 24"/>
                <a:gd name="T27" fmla="*/ 24 h 32"/>
                <a:gd name="T28" fmla="*/ 20 w 24"/>
                <a:gd name="T29" fmla="*/ 22 h 32"/>
                <a:gd name="T30" fmla="*/ 20 w 24"/>
                <a:gd name="T31" fmla="*/ 20 h 32"/>
                <a:gd name="T32" fmla="*/ 15 w 24"/>
                <a:gd name="T33" fmla="*/ 22 h 32"/>
                <a:gd name="T34" fmla="*/ 13 w 24"/>
                <a:gd name="T35" fmla="*/ 22 h 32"/>
                <a:gd name="T36" fmla="*/ 11 w 24"/>
                <a:gd name="T37" fmla="*/ 20 h 32"/>
                <a:gd name="T38" fmla="*/ 13 w 24"/>
                <a:gd name="T39" fmla="*/ 20 h 32"/>
                <a:gd name="T40" fmla="*/ 15 w 24"/>
                <a:gd name="T41" fmla="*/ 16 h 32"/>
                <a:gd name="T42" fmla="*/ 20 w 24"/>
                <a:gd name="T43" fmla="*/ 14 h 32"/>
                <a:gd name="T44" fmla="*/ 24 w 24"/>
                <a:gd name="T45" fmla="*/ 13 h 32"/>
                <a:gd name="T46" fmla="*/ 24 w 24"/>
                <a:gd name="T47" fmla="*/ 9 h 32"/>
                <a:gd name="T48" fmla="*/ 23 w 24"/>
                <a:gd name="T49" fmla="*/ 5 h 32"/>
                <a:gd name="T50" fmla="*/ 19 w 24"/>
                <a:gd name="T51" fmla="*/ 0 h 32"/>
                <a:gd name="T52" fmla="*/ 15 w 24"/>
                <a:gd name="T53" fmla="*/ 2 h 32"/>
                <a:gd name="T54" fmla="*/ 15 w 24"/>
                <a:gd name="T55" fmla="*/ 5 h 32"/>
                <a:gd name="T56" fmla="*/ 13 w 24"/>
                <a:gd name="T57" fmla="*/ 5 h 32"/>
                <a:gd name="T58" fmla="*/ 9 w 24"/>
                <a:gd name="T59" fmla="*/ 5 h 32"/>
                <a:gd name="T60" fmla="*/ 7 w 24"/>
                <a:gd name="T61" fmla="*/ 5 h 32"/>
                <a:gd name="T62" fmla="*/ 7 w 24"/>
                <a:gd name="T63" fmla="*/ 6 h 32"/>
                <a:gd name="T64" fmla="*/ 5 w 24"/>
                <a:gd name="T65" fmla="*/ 10 h 32"/>
                <a:gd name="T66" fmla="*/ 5 w 24"/>
                <a:gd name="T67" fmla="*/ 10 h 32"/>
                <a:gd name="T68" fmla="*/ 5 w 24"/>
                <a:gd name="T69" fmla="*/ 10 h 32"/>
                <a:gd name="T70" fmla="*/ 5 w 24"/>
                <a:gd name="T71" fmla="*/ 10 h 32"/>
                <a:gd name="T72" fmla="*/ 5 w 24"/>
                <a:gd name="T73" fmla="*/ 10 h 32"/>
                <a:gd name="T74" fmla="*/ 5 w 24"/>
                <a:gd name="T75" fmla="*/ 10 h 32"/>
                <a:gd name="T76" fmla="*/ 5 w 24"/>
                <a:gd name="T77"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 h="32">
                  <a:moveTo>
                    <a:pt x="5" y="10"/>
                  </a:moveTo>
                  <a:lnTo>
                    <a:pt x="0" y="16"/>
                  </a:lnTo>
                  <a:lnTo>
                    <a:pt x="0" y="20"/>
                  </a:lnTo>
                  <a:lnTo>
                    <a:pt x="0" y="24"/>
                  </a:lnTo>
                  <a:lnTo>
                    <a:pt x="0" y="29"/>
                  </a:lnTo>
                  <a:lnTo>
                    <a:pt x="1" y="32"/>
                  </a:lnTo>
                  <a:lnTo>
                    <a:pt x="5" y="32"/>
                  </a:lnTo>
                  <a:lnTo>
                    <a:pt x="11" y="29"/>
                  </a:lnTo>
                  <a:lnTo>
                    <a:pt x="15" y="29"/>
                  </a:lnTo>
                  <a:lnTo>
                    <a:pt x="17" y="29"/>
                  </a:lnTo>
                  <a:lnTo>
                    <a:pt x="19" y="29"/>
                  </a:lnTo>
                  <a:lnTo>
                    <a:pt x="19" y="28"/>
                  </a:lnTo>
                  <a:lnTo>
                    <a:pt x="20" y="25"/>
                  </a:lnTo>
                  <a:lnTo>
                    <a:pt x="20" y="24"/>
                  </a:lnTo>
                  <a:lnTo>
                    <a:pt x="20" y="22"/>
                  </a:lnTo>
                  <a:lnTo>
                    <a:pt x="20" y="20"/>
                  </a:lnTo>
                  <a:lnTo>
                    <a:pt x="15" y="22"/>
                  </a:lnTo>
                  <a:lnTo>
                    <a:pt x="13" y="22"/>
                  </a:lnTo>
                  <a:lnTo>
                    <a:pt x="11" y="20"/>
                  </a:lnTo>
                  <a:lnTo>
                    <a:pt x="13" y="20"/>
                  </a:lnTo>
                  <a:lnTo>
                    <a:pt x="15" y="16"/>
                  </a:lnTo>
                  <a:lnTo>
                    <a:pt x="20" y="14"/>
                  </a:lnTo>
                  <a:lnTo>
                    <a:pt x="24" y="13"/>
                  </a:lnTo>
                  <a:lnTo>
                    <a:pt x="24" y="9"/>
                  </a:lnTo>
                  <a:lnTo>
                    <a:pt x="23" y="5"/>
                  </a:lnTo>
                  <a:lnTo>
                    <a:pt x="19" y="0"/>
                  </a:lnTo>
                  <a:lnTo>
                    <a:pt x="15" y="2"/>
                  </a:lnTo>
                  <a:lnTo>
                    <a:pt x="15" y="5"/>
                  </a:lnTo>
                  <a:lnTo>
                    <a:pt x="13" y="5"/>
                  </a:lnTo>
                  <a:lnTo>
                    <a:pt x="9" y="5"/>
                  </a:lnTo>
                  <a:lnTo>
                    <a:pt x="7" y="5"/>
                  </a:lnTo>
                  <a:lnTo>
                    <a:pt x="7" y="6"/>
                  </a:lnTo>
                  <a:lnTo>
                    <a:pt x="5" y="10"/>
                  </a:lnTo>
                  <a:lnTo>
                    <a:pt x="5" y="10"/>
                  </a:lnTo>
                  <a:lnTo>
                    <a:pt x="5" y="10"/>
                  </a:lnTo>
                  <a:lnTo>
                    <a:pt x="5" y="10"/>
                  </a:lnTo>
                  <a:lnTo>
                    <a:pt x="5" y="10"/>
                  </a:lnTo>
                  <a:lnTo>
                    <a:pt x="5" y="10"/>
                  </a:lnTo>
                  <a:lnTo>
                    <a:pt x="5" y="1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68" name="Freeform 51"/>
            <p:cNvSpPr>
              <a:spLocks/>
            </p:cNvSpPr>
            <p:nvPr/>
          </p:nvSpPr>
          <p:spPr bwMode="auto">
            <a:xfrm>
              <a:off x="5192713" y="3557588"/>
              <a:ext cx="292100" cy="606425"/>
            </a:xfrm>
            <a:custGeom>
              <a:avLst/>
              <a:gdLst>
                <a:gd name="T0" fmla="*/ 161 w 163"/>
                <a:gd name="T1" fmla="*/ 27 h 246"/>
                <a:gd name="T2" fmla="*/ 161 w 163"/>
                <a:gd name="T3" fmla="*/ 25 h 246"/>
                <a:gd name="T4" fmla="*/ 161 w 163"/>
                <a:gd name="T5" fmla="*/ 15 h 246"/>
                <a:gd name="T6" fmla="*/ 161 w 163"/>
                <a:gd name="T7" fmla="*/ 4 h 246"/>
                <a:gd name="T8" fmla="*/ 158 w 163"/>
                <a:gd name="T9" fmla="*/ 0 h 246"/>
                <a:gd name="T10" fmla="*/ 149 w 163"/>
                <a:gd name="T11" fmla="*/ 2 h 246"/>
                <a:gd name="T12" fmla="*/ 141 w 163"/>
                <a:gd name="T13" fmla="*/ 8 h 246"/>
                <a:gd name="T14" fmla="*/ 130 w 163"/>
                <a:gd name="T15" fmla="*/ 12 h 246"/>
                <a:gd name="T16" fmla="*/ 120 w 163"/>
                <a:gd name="T17" fmla="*/ 12 h 246"/>
                <a:gd name="T18" fmla="*/ 110 w 163"/>
                <a:gd name="T19" fmla="*/ 14 h 246"/>
                <a:gd name="T20" fmla="*/ 104 w 163"/>
                <a:gd name="T21" fmla="*/ 14 h 246"/>
                <a:gd name="T22" fmla="*/ 97 w 163"/>
                <a:gd name="T23" fmla="*/ 15 h 246"/>
                <a:gd name="T24" fmla="*/ 86 w 163"/>
                <a:gd name="T25" fmla="*/ 22 h 246"/>
                <a:gd name="T26" fmla="*/ 74 w 163"/>
                <a:gd name="T27" fmla="*/ 19 h 246"/>
                <a:gd name="T28" fmla="*/ 63 w 163"/>
                <a:gd name="T29" fmla="*/ 27 h 246"/>
                <a:gd name="T30" fmla="*/ 53 w 163"/>
                <a:gd name="T31" fmla="*/ 27 h 246"/>
                <a:gd name="T32" fmla="*/ 44 w 163"/>
                <a:gd name="T33" fmla="*/ 22 h 246"/>
                <a:gd name="T34" fmla="*/ 36 w 163"/>
                <a:gd name="T35" fmla="*/ 10 h 246"/>
                <a:gd name="T36" fmla="*/ 32 w 163"/>
                <a:gd name="T37" fmla="*/ 11 h 246"/>
                <a:gd name="T38" fmla="*/ 31 w 163"/>
                <a:gd name="T39" fmla="*/ 15 h 246"/>
                <a:gd name="T40" fmla="*/ 27 w 163"/>
                <a:gd name="T41" fmla="*/ 22 h 246"/>
                <a:gd name="T42" fmla="*/ 27 w 163"/>
                <a:gd name="T43" fmla="*/ 28 h 246"/>
                <a:gd name="T44" fmla="*/ 36 w 163"/>
                <a:gd name="T45" fmla="*/ 40 h 246"/>
                <a:gd name="T46" fmla="*/ 40 w 163"/>
                <a:gd name="T47" fmla="*/ 45 h 246"/>
                <a:gd name="T48" fmla="*/ 49 w 163"/>
                <a:gd name="T49" fmla="*/ 53 h 246"/>
                <a:gd name="T50" fmla="*/ 76 w 163"/>
                <a:gd name="T51" fmla="*/ 63 h 246"/>
                <a:gd name="T52" fmla="*/ 104 w 163"/>
                <a:gd name="T53" fmla="*/ 71 h 246"/>
                <a:gd name="T54" fmla="*/ 65 w 163"/>
                <a:gd name="T55" fmla="*/ 124 h 246"/>
                <a:gd name="T56" fmla="*/ 57 w 163"/>
                <a:gd name="T57" fmla="*/ 128 h 246"/>
                <a:gd name="T58" fmla="*/ 39 w 163"/>
                <a:gd name="T59" fmla="*/ 129 h 246"/>
                <a:gd name="T60" fmla="*/ 29 w 163"/>
                <a:gd name="T61" fmla="*/ 137 h 246"/>
                <a:gd name="T62" fmla="*/ 17 w 163"/>
                <a:gd name="T63" fmla="*/ 141 h 246"/>
                <a:gd name="T64" fmla="*/ 12 w 163"/>
                <a:gd name="T65" fmla="*/ 149 h 246"/>
                <a:gd name="T66" fmla="*/ 3 w 163"/>
                <a:gd name="T67" fmla="*/ 164 h 246"/>
                <a:gd name="T68" fmla="*/ 0 w 163"/>
                <a:gd name="T69" fmla="*/ 173 h 246"/>
                <a:gd name="T70" fmla="*/ 0 w 163"/>
                <a:gd name="T71" fmla="*/ 223 h 246"/>
                <a:gd name="T72" fmla="*/ 4 w 163"/>
                <a:gd name="T73" fmla="*/ 234 h 246"/>
                <a:gd name="T74" fmla="*/ 9 w 163"/>
                <a:gd name="T75" fmla="*/ 243 h 246"/>
                <a:gd name="T76" fmla="*/ 13 w 163"/>
                <a:gd name="T77" fmla="*/ 241 h 246"/>
                <a:gd name="T78" fmla="*/ 17 w 163"/>
                <a:gd name="T79" fmla="*/ 233 h 246"/>
                <a:gd name="T80" fmla="*/ 21 w 163"/>
                <a:gd name="T81" fmla="*/ 229 h 246"/>
                <a:gd name="T82" fmla="*/ 40 w 163"/>
                <a:gd name="T83" fmla="*/ 206 h 246"/>
                <a:gd name="T84" fmla="*/ 60 w 163"/>
                <a:gd name="T85" fmla="*/ 186 h 246"/>
                <a:gd name="T86" fmla="*/ 82 w 163"/>
                <a:gd name="T87" fmla="*/ 170 h 246"/>
                <a:gd name="T88" fmla="*/ 109 w 163"/>
                <a:gd name="T89" fmla="*/ 140 h 246"/>
                <a:gd name="T90" fmla="*/ 118 w 163"/>
                <a:gd name="T91" fmla="*/ 124 h 246"/>
                <a:gd name="T92" fmla="*/ 128 w 163"/>
                <a:gd name="T93" fmla="*/ 106 h 246"/>
                <a:gd name="T94" fmla="*/ 133 w 163"/>
                <a:gd name="T95" fmla="*/ 89 h 246"/>
                <a:gd name="T96" fmla="*/ 140 w 163"/>
                <a:gd name="T97" fmla="*/ 79 h 246"/>
                <a:gd name="T98" fmla="*/ 145 w 163"/>
                <a:gd name="T99" fmla="*/ 69 h 246"/>
                <a:gd name="T100" fmla="*/ 150 w 163"/>
                <a:gd name="T101" fmla="*/ 56 h 246"/>
                <a:gd name="T102" fmla="*/ 157 w 163"/>
                <a:gd name="T103" fmla="*/ 45 h 246"/>
                <a:gd name="T104" fmla="*/ 157 w 163"/>
                <a:gd name="T105" fmla="*/ 31 h 246"/>
                <a:gd name="T106" fmla="*/ 161 w 163"/>
                <a:gd name="T107" fmla="*/ 28 h 246"/>
                <a:gd name="T108" fmla="*/ 162 w 163"/>
                <a:gd name="T109" fmla="*/ 25 h 246"/>
                <a:gd name="T110" fmla="*/ 162 w 163"/>
                <a:gd name="T111" fmla="*/ 25 h 246"/>
                <a:gd name="T112" fmla="*/ 162 w 163"/>
                <a:gd name="T113" fmla="*/ 25 h 246"/>
                <a:gd name="T114" fmla="*/ 162 w 163"/>
                <a:gd name="T115" fmla="*/ 2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 h="246">
                  <a:moveTo>
                    <a:pt x="162" y="25"/>
                  </a:moveTo>
                  <a:lnTo>
                    <a:pt x="161" y="27"/>
                  </a:lnTo>
                  <a:lnTo>
                    <a:pt x="158" y="27"/>
                  </a:lnTo>
                  <a:lnTo>
                    <a:pt x="161" y="25"/>
                  </a:lnTo>
                  <a:lnTo>
                    <a:pt x="161" y="22"/>
                  </a:lnTo>
                  <a:lnTo>
                    <a:pt x="161" y="15"/>
                  </a:lnTo>
                  <a:lnTo>
                    <a:pt x="161" y="10"/>
                  </a:lnTo>
                  <a:lnTo>
                    <a:pt x="161" y="4"/>
                  </a:lnTo>
                  <a:lnTo>
                    <a:pt x="161" y="2"/>
                  </a:lnTo>
                  <a:lnTo>
                    <a:pt x="158" y="0"/>
                  </a:lnTo>
                  <a:lnTo>
                    <a:pt x="153" y="0"/>
                  </a:lnTo>
                  <a:lnTo>
                    <a:pt x="149" y="2"/>
                  </a:lnTo>
                  <a:lnTo>
                    <a:pt x="145" y="6"/>
                  </a:lnTo>
                  <a:lnTo>
                    <a:pt x="141" y="8"/>
                  </a:lnTo>
                  <a:lnTo>
                    <a:pt x="136" y="8"/>
                  </a:lnTo>
                  <a:lnTo>
                    <a:pt x="130" y="12"/>
                  </a:lnTo>
                  <a:lnTo>
                    <a:pt x="124" y="12"/>
                  </a:lnTo>
                  <a:lnTo>
                    <a:pt x="120" y="12"/>
                  </a:lnTo>
                  <a:lnTo>
                    <a:pt x="118" y="12"/>
                  </a:lnTo>
                  <a:lnTo>
                    <a:pt x="110" y="14"/>
                  </a:lnTo>
                  <a:lnTo>
                    <a:pt x="106" y="14"/>
                  </a:lnTo>
                  <a:lnTo>
                    <a:pt x="104" y="14"/>
                  </a:lnTo>
                  <a:lnTo>
                    <a:pt x="100" y="14"/>
                  </a:lnTo>
                  <a:lnTo>
                    <a:pt x="97" y="15"/>
                  </a:lnTo>
                  <a:lnTo>
                    <a:pt x="92" y="19"/>
                  </a:lnTo>
                  <a:lnTo>
                    <a:pt x="86" y="22"/>
                  </a:lnTo>
                  <a:lnTo>
                    <a:pt x="80" y="22"/>
                  </a:lnTo>
                  <a:lnTo>
                    <a:pt x="74" y="19"/>
                  </a:lnTo>
                  <a:lnTo>
                    <a:pt x="71" y="22"/>
                  </a:lnTo>
                  <a:lnTo>
                    <a:pt x="63" y="27"/>
                  </a:lnTo>
                  <a:lnTo>
                    <a:pt x="57" y="27"/>
                  </a:lnTo>
                  <a:lnTo>
                    <a:pt x="53" y="27"/>
                  </a:lnTo>
                  <a:lnTo>
                    <a:pt x="48" y="25"/>
                  </a:lnTo>
                  <a:lnTo>
                    <a:pt x="44" y="22"/>
                  </a:lnTo>
                  <a:lnTo>
                    <a:pt x="40" y="14"/>
                  </a:lnTo>
                  <a:lnTo>
                    <a:pt x="36" y="10"/>
                  </a:lnTo>
                  <a:lnTo>
                    <a:pt x="35" y="8"/>
                  </a:lnTo>
                  <a:lnTo>
                    <a:pt x="32" y="11"/>
                  </a:lnTo>
                  <a:lnTo>
                    <a:pt x="31" y="14"/>
                  </a:lnTo>
                  <a:lnTo>
                    <a:pt x="31" y="15"/>
                  </a:lnTo>
                  <a:lnTo>
                    <a:pt x="29" y="15"/>
                  </a:lnTo>
                  <a:lnTo>
                    <a:pt x="27" y="22"/>
                  </a:lnTo>
                  <a:lnTo>
                    <a:pt x="27" y="25"/>
                  </a:lnTo>
                  <a:lnTo>
                    <a:pt x="27" y="28"/>
                  </a:lnTo>
                  <a:lnTo>
                    <a:pt x="31" y="32"/>
                  </a:lnTo>
                  <a:lnTo>
                    <a:pt x="36" y="40"/>
                  </a:lnTo>
                  <a:lnTo>
                    <a:pt x="36" y="44"/>
                  </a:lnTo>
                  <a:lnTo>
                    <a:pt x="40" y="45"/>
                  </a:lnTo>
                  <a:lnTo>
                    <a:pt x="44" y="49"/>
                  </a:lnTo>
                  <a:lnTo>
                    <a:pt x="49" y="53"/>
                  </a:lnTo>
                  <a:lnTo>
                    <a:pt x="60" y="57"/>
                  </a:lnTo>
                  <a:lnTo>
                    <a:pt x="76" y="63"/>
                  </a:lnTo>
                  <a:lnTo>
                    <a:pt x="96" y="71"/>
                  </a:lnTo>
                  <a:lnTo>
                    <a:pt x="104" y="71"/>
                  </a:lnTo>
                  <a:lnTo>
                    <a:pt x="110" y="71"/>
                  </a:lnTo>
                  <a:lnTo>
                    <a:pt x="65" y="124"/>
                  </a:lnTo>
                  <a:lnTo>
                    <a:pt x="63" y="128"/>
                  </a:lnTo>
                  <a:lnTo>
                    <a:pt x="57" y="128"/>
                  </a:lnTo>
                  <a:lnTo>
                    <a:pt x="48" y="126"/>
                  </a:lnTo>
                  <a:lnTo>
                    <a:pt x="39" y="129"/>
                  </a:lnTo>
                  <a:lnTo>
                    <a:pt x="32" y="136"/>
                  </a:lnTo>
                  <a:lnTo>
                    <a:pt x="29" y="137"/>
                  </a:lnTo>
                  <a:lnTo>
                    <a:pt x="25" y="140"/>
                  </a:lnTo>
                  <a:lnTo>
                    <a:pt x="17" y="141"/>
                  </a:lnTo>
                  <a:lnTo>
                    <a:pt x="16" y="145"/>
                  </a:lnTo>
                  <a:lnTo>
                    <a:pt x="12" y="149"/>
                  </a:lnTo>
                  <a:lnTo>
                    <a:pt x="5" y="158"/>
                  </a:lnTo>
                  <a:lnTo>
                    <a:pt x="3" y="164"/>
                  </a:lnTo>
                  <a:lnTo>
                    <a:pt x="0" y="170"/>
                  </a:lnTo>
                  <a:lnTo>
                    <a:pt x="0" y="173"/>
                  </a:lnTo>
                  <a:lnTo>
                    <a:pt x="0" y="177"/>
                  </a:lnTo>
                  <a:lnTo>
                    <a:pt x="0" y="223"/>
                  </a:lnTo>
                  <a:lnTo>
                    <a:pt x="0" y="229"/>
                  </a:lnTo>
                  <a:lnTo>
                    <a:pt x="4" y="234"/>
                  </a:lnTo>
                  <a:lnTo>
                    <a:pt x="8" y="241"/>
                  </a:lnTo>
                  <a:lnTo>
                    <a:pt x="9" y="243"/>
                  </a:lnTo>
                  <a:lnTo>
                    <a:pt x="9" y="246"/>
                  </a:lnTo>
                  <a:lnTo>
                    <a:pt x="13" y="241"/>
                  </a:lnTo>
                  <a:lnTo>
                    <a:pt x="13" y="241"/>
                  </a:lnTo>
                  <a:lnTo>
                    <a:pt x="17" y="233"/>
                  </a:lnTo>
                  <a:lnTo>
                    <a:pt x="19" y="233"/>
                  </a:lnTo>
                  <a:lnTo>
                    <a:pt x="21" y="229"/>
                  </a:lnTo>
                  <a:lnTo>
                    <a:pt x="27" y="221"/>
                  </a:lnTo>
                  <a:lnTo>
                    <a:pt x="40" y="206"/>
                  </a:lnTo>
                  <a:lnTo>
                    <a:pt x="53" y="193"/>
                  </a:lnTo>
                  <a:lnTo>
                    <a:pt x="60" y="186"/>
                  </a:lnTo>
                  <a:lnTo>
                    <a:pt x="67" y="181"/>
                  </a:lnTo>
                  <a:lnTo>
                    <a:pt x="82" y="170"/>
                  </a:lnTo>
                  <a:lnTo>
                    <a:pt x="96" y="157"/>
                  </a:lnTo>
                  <a:lnTo>
                    <a:pt x="109" y="140"/>
                  </a:lnTo>
                  <a:lnTo>
                    <a:pt x="113" y="132"/>
                  </a:lnTo>
                  <a:lnTo>
                    <a:pt x="118" y="124"/>
                  </a:lnTo>
                  <a:lnTo>
                    <a:pt x="122" y="116"/>
                  </a:lnTo>
                  <a:lnTo>
                    <a:pt x="128" y="106"/>
                  </a:lnTo>
                  <a:lnTo>
                    <a:pt x="130" y="100"/>
                  </a:lnTo>
                  <a:lnTo>
                    <a:pt x="133" y="89"/>
                  </a:lnTo>
                  <a:lnTo>
                    <a:pt x="137" y="84"/>
                  </a:lnTo>
                  <a:lnTo>
                    <a:pt x="140" y="79"/>
                  </a:lnTo>
                  <a:lnTo>
                    <a:pt x="141" y="72"/>
                  </a:lnTo>
                  <a:lnTo>
                    <a:pt x="145" y="69"/>
                  </a:lnTo>
                  <a:lnTo>
                    <a:pt x="148" y="61"/>
                  </a:lnTo>
                  <a:lnTo>
                    <a:pt x="150" y="56"/>
                  </a:lnTo>
                  <a:lnTo>
                    <a:pt x="153" y="49"/>
                  </a:lnTo>
                  <a:lnTo>
                    <a:pt x="157" y="45"/>
                  </a:lnTo>
                  <a:lnTo>
                    <a:pt x="157" y="39"/>
                  </a:lnTo>
                  <a:lnTo>
                    <a:pt x="157" y="31"/>
                  </a:lnTo>
                  <a:lnTo>
                    <a:pt x="158" y="28"/>
                  </a:lnTo>
                  <a:lnTo>
                    <a:pt x="161" y="28"/>
                  </a:lnTo>
                  <a:lnTo>
                    <a:pt x="163" y="27"/>
                  </a:lnTo>
                  <a:lnTo>
                    <a:pt x="162" y="25"/>
                  </a:lnTo>
                  <a:lnTo>
                    <a:pt x="162" y="25"/>
                  </a:lnTo>
                  <a:lnTo>
                    <a:pt x="162" y="25"/>
                  </a:lnTo>
                  <a:lnTo>
                    <a:pt x="162" y="25"/>
                  </a:lnTo>
                  <a:lnTo>
                    <a:pt x="162" y="25"/>
                  </a:lnTo>
                  <a:lnTo>
                    <a:pt x="162" y="25"/>
                  </a:lnTo>
                  <a:lnTo>
                    <a:pt x="162" y="2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69" name="Freeform 52"/>
            <p:cNvSpPr>
              <a:spLocks/>
            </p:cNvSpPr>
            <p:nvPr/>
          </p:nvSpPr>
          <p:spPr bwMode="auto">
            <a:xfrm>
              <a:off x="4967288" y="3427413"/>
              <a:ext cx="422275" cy="509587"/>
            </a:xfrm>
            <a:custGeom>
              <a:avLst/>
              <a:gdLst>
                <a:gd name="T0" fmla="*/ 49 w 237"/>
                <a:gd name="T1" fmla="*/ 27 h 207"/>
                <a:gd name="T2" fmla="*/ 47 w 237"/>
                <a:gd name="T3" fmla="*/ 39 h 207"/>
                <a:gd name="T4" fmla="*/ 42 w 237"/>
                <a:gd name="T5" fmla="*/ 40 h 207"/>
                <a:gd name="T6" fmla="*/ 34 w 237"/>
                <a:gd name="T7" fmla="*/ 53 h 207"/>
                <a:gd name="T8" fmla="*/ 30 w 237"/>
                <a:gd name="T9" fmla="*/ 61 h 207"/>
                <a:gd name="T10" fmla="*/ 30 w 237"/>
                <a:gd name="T11" fmla="*/ 68 h 207"/>
                <a:gd name="T12" fmla="*/ 25 w 237"/>
                <a:gd name="T13" fmla="*/ 72 h 207"/>
                <a:gd name="T14" fmla="*/ 21 w 237"/>
                <a:gd name="T15" fmla="*/ 78 h 207"/>
                <a:gd name="T16" fmla="*/ 17 w 237"/>
                <a:gd name="T17" fmla="*/ 92 h 207"/>
                <a:gd name="T18" fmla="*/ 17 w 237"/>
                <a:gd name="T19" fmla="*/ 110 h 207"/>
                <a:gd name="T20" fmla="*/ 5 w 237"/>
                <a:gd name="T21" fmla="*/ 116 h 207"/>
                <a:gd name="T22" fmla="*/ 2 w 237"/>
                <a:gd name="T23" fmla="*/ 122 h 207"/>
                <a:gd name="T24" fmla="*/ 0 w 237"/>
                <a:gd name="T25" fmla="*/ 128 h 207"/>
                <a:gd name="T26" fmla="*/ 16 w 237"/>
                <a:gd name="T27" fmla="*/ 136 h 207"/>
                <a:gd name="T28" fmla="*/ 26 w 237"/>
                <a:gd name="T29" fmla="*/ 149 h 207"/>
                <a:gd name="T30" fmla="*/ 32 w 237"/>
                <a:gd name="T31" fmla="*/ 166 h 207"/>
                <a:gd name="T32" fmla="*/ 38 w 237"/>
                <a:gd name="T33" fmla="*/ 171 h 207"/>
                <a:gd name="T34" fmla="*/ 43 w 237"/>
                <a:gd name="T35" fmla="*/ 175 h 207"/>
                <a:gd name="T36" fmla="*/ 45 w 237"/>
                <a:gd name="T37" fmla="*/ 182 h 207"/>
                <a:gd name="T38" fmla="*/ 47 w 237"/>
                <a:gd name="T39" fmla="*/ 186 h 207"/>
                <a:gd name="T40" fmla="*/ 61 w 237"/>
                <a:gd name="T41" fmla="*/ 189 h 207"/>
                <a:gd name="T42" fmla="*/ 70 w 237"/>
                <a:gd name="T43" fmla="*/ 194 h 207"/>
                <a:gd name="T44" fmla="*/ 83 w 237"/>
                <a:gd name="T45" fmla="*/ 203 h 207"/>
                <a:gd name="T46" fmla="*/ 95 w 237"/>
                <a:gd name="T47" fmla="*/ 206 h 207"/>
                <a:gd name="T48" fmla="*/ 105 w 237"/>
                <a:gd name="T49" fmla="*/ 207 h 207"/>
                <a:gd name="T50" fmla="*/ 117 w 237"/>
                <a:gd name="T51" fmla="*/ 195 h 207"/>
                <a:gd name="T52" fmla="*/ 127 w 237"/>
                <a:gd name="T53" fmla="*/ 194 h 207"/>
                <a:gd name="T54" fmla="*/ 136 w 237"/>
                <a:gd name="T55" fmla="*/ 198 h 207"/>
                <a:gd name="T56" fmla="*/ 144 w 237"/>
                <a:gd name="T57" fmla="*/ 194 h 207"/>
                <a:gd name="T58" fmla="*/ 159 w 237"/>
                <a:gd name="T59" fmla="*/ 189 h 207"/>
                <a:gd name="T60" fmla="*/ 184 w 237"/>
                <a:gd name="T61" fmla="*/ 181 h 207"/>
                <a:gd name="T62" fmla="*/ 237 w 237"/>
                <a:gd name="T63" fmla="*/ 124 h 207"/>
                <a:gd name="T64" fmla="*/ 203 w 237"/>
                <a:gd name="T65" fmla="*/ 116 h 207"/>
                <a:gd name="T66" fmla="*/ 171 w 237"/>
                <a:gd name="T67" fmla="*/ 102 h 207"/>
                <a:gd name="T68" fmla="*/ 163 w 237"/>
                <a:gd name="T69" fmla="*/ 93 h 207"/>
                <a:gd name="T70" fmla="*/ 154 w 237"/>
                <a:gd name="T71" fmla="*/ 78 h 207"/>
                <a:gd name="T72" fmla="*/ 154 w 237"/>
                <a:gd name="T73" fmla="*/ 68 h 207"/>
                <a:gd name="T74" fmla="*/ 140 w 237"/>
                <a:gd name="T75" fmla="*/ 71 h 207"/>
                <a:gd name="T76" fmla="*/ 139 w 237"/>
                <a:gd name="T77" fmla="*/ 59 h 207"/>
                <a:gd name="T78" fmla="*/ 144 w 237"/>
                <a:gd name="T79" fmla="*/ 48 h 207"/>
                <a:gd name="T80" fmla="*/ 143 w 237"/>
                <a:gd name="T81" fmla="*/ 39 h 207"/>
                <a:gd name="T82" fmla="*/ 132 w 237"/>
                <a:gd name="T83" fmla="*/ 27 h 207"/>
                <a:gd name="T84" fmla="*/ 123 w 237"/>
                <a:gd name="T85" fmla="*/ 15 h 207"/>
                <a:gd name="T86" fmla="*/ 110 w 237"/>
                <a:gd name="T87" fmla="*/ 8 h 207"/>
                <a:gd name="T88" fmla="*/ 99 w 237"/>
                <a:gd name="T89" fmla="*/ 5 h 207"/>
                <a:gd name="T90" fmla="*/ 93 w 237"/>
                <a:gd name="T91" fmla="*/ 4 h 207"/>
                <a:gd name="T92" fmla="*/ 83 w 237"/>
                <a:gd name="T93" fmla="*/ 8 h 207"/>
                <a:gd name="T94" fmla="*/ 78 w 237"/>
                <a:gd name="T95" fmla="*/ 2 h 207"/>
                <a:gd name="T96" fmla="*/ 69 w 237"/>
                <a:gd name="T97" fmla="*/ 11 h 207"/>
                <a:gd name="T98" fmla="*/ 61 w 237"/>
                <a:gd name="T99" fmla="*/ 9 h 207"/>
                <a:gd name="T100" fmla="*/ 53 w 237"/>
                <a:gd name="T101" fmla="*/ 11 h 207"/>
                <a:gd name="T102" fmla="*/ 51 w 237"/>
                <a:gd name="T103" fmla="*/ 21 h 207"/>
                <a:gd name="T104" fmla="*/ 51 w 237"/>
                <a:gd name="T105" fmla="*/ 2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 h="207">
                  <a:moveTo>
                    <a:pt x="51" y="21"/>
                  </a:moveTo>
                  <a:lnTo>
                    <a:pt x="49" y="27"/>
                  </a:lnTo>
                  <a:lnTo>
                    <a:pt x="49" y="27"/>
                  </a:lnTo>
                  <a:lnTo>
                    <a:pt x="49" y="32"/>
                  </a:lnTo>
                  <a:lnTo>
                    <a:pt x="49" y="36"/>
                  </a:lnTo>
                  <a:lnTo>
                    <a:pt x="47" y="39"/>
                  </a:lnTo>
                  <a:lnTo>
                    <a:pt x="47" y="40"/>
                  </a:lnTo>
                  <a:lnTo>
                    <a:pt x="43" y="40"/>
                  </a:lnTo>
                  <a:lnTo>
                    <a:pt x="42" y="40"/>
                  </a:lnTo>
                  <a:lnTo>
                    <a:pt x="39" y="41"/>
                  </a:lnTo>
                  <a:lnTo>
                    <a:pt x="35" y="48"/>
                  </a:lnTo>
                  <a:lnTo>
                    <a:pt x="34" y="53"/>
                  </a:lnTo>
                  <a:lnTo>
                    <a:pt x="32" y="55"/>
                  </a:lnTo>
                  <a:lnTo>
                    <a:pt x="32" y="59"/>
                  </a:lnTo>
                  <a:lnTo>
                    <a:pt x="30" y="61"/>
                  </a:lnTo>
                  <a:lnTo>
                    <a:pt x="30" y="65"/>
                  </a:lnTo>
                  <a:lnTo>
                    <a:pt x="30" y="67"/>
                  </a:lnTo>
                  <a:lnTo>
                    <a:pt x="30" y="68"/>
                  </a:lnTo>
                  <a:lnTo>
                    <a:pt x="30" y="71"/>
                  </a:lnTo>
                  <a:lnTo>
                    <a:pt x="26" y="76"/>
                  </a:lnTo>
                  <a:lnTo>
                    <a:pt x="25" y="72"/>
                  </a:lnTo>
                  <a:lnTo>
                    <a:pt x="22" y="72"/>
                  </a:lnTo>
                  <a:lnTo>
                    <a:pt x="22" y="75"/>
                  </a:lnTo>
                  <a:lnTo>
                    <a:pt x="21" y="78"/>
                  </a:lnTo>
                  <a:lnTo>
                    <a:pt x="21" y="81"/>
                  </a:lnTo>
                  <a:lnTo>
                    <a:pt x="18" y="88"/>
                  </a:lnTo>
                  <a:lnTo>
                    <a:pt x="17" y="92"/>
                  </a:lnTo>
                  <a:lnTo>
                    <a:pt x="17" y="97"/>
                  </a:lnTo>
                  <a:lnTo>
                    <a:pt x="17" y="102"/>
                  </a:lnTo>
                  <a:lnTo>
                    <a:pt x="17" y="110"/>
                  </a:lnTo>
                  <a:lnTo>
                    <a:pt x="17" y="114"/>
                  </a:lnTo>
                  <a:lnTo>
                    <a:pt x="13" y="116"/>
                  </a:lnTo>
                  <a:lnTo>
                    <a:pt x="5" y="116"/>
                  </a:lnTo>
                  <a:lnTo>
                    <a:pt x="4" y="116"/>
                  </a:lnTo>
                  <a:lnTo>
                    <a:pt x="2" y="118"/>
                  </a:lnTo>
                  <a:lnTo>
                    <a:pt x="2" y="122"/>
                  </a:lnTo>
                  <a:lnTo>
                    <a:pt x="0" y="124"/>
                  </a:lnTo>
                  <a:lnTo>
                    <a:pt x="0" y="125"/>
                  </a:lnTo>
                  <a:lnTo>
                    <a:pt x="0" y="128"/>
                  </a:lnTo>
                  <a:lnTo>
                    <a:pt x="9" y="129"/>
                  </a:lnTo>
                  <a:lnTo>
                    <a:pt x="13" y="133"/>
                  </a:lnTo>
                  <a:lnTo>
                    <a:pt x="16" y="136"/>
                  </a:lnTo>
                  <a:lnTo>
                    <a:pt x="18" y="138"/>
                  </a:lnTo>
                  <a:lnTo>
                    <a:pt x="21" y="142"/>
                  </a:lnTo>
                  <a:lnTo>
                    <a:pt x="26" y="149"/>
                  </a:lnTo>
                  <a:lnTo>
                    <a:pt x="29" y="153"/>
                  </a:lnTo>
                  <a:lnTo>
                    <a:pt x="30" y="155"/>
                  </a:lnTo>
                  <a:lnTo>
                    <a:pt x="32" y="166"/>
                  </a:lnTo>
                  <a:lnTo>
                    <a:pt x="34" y="169"/>
                  </a:lnTo>
                  <a:lnTo>
                    <a:pt x="35" y="169"/>
                  </a:lnTo>
                  <a:lnTo>
                    <a:pt x="38" y="171"/>
                  </a:lnTo>
                  <a:lnTo>
                    <a:pt x="39" y="171"/>
                  </a:lnTo>
                  <a:lnTo>
                    <a:pt x="43" y="171"/>
                  </a:lnTo>
                  <a:lnTo>
                    <a:pt x="43" y="175"/>
                  </a:lnTo>
                  <a:lnTo>
                    <a:pt x="45" y="177"/>
                  </a:lnTo>
                  <a:lnTo>
                    <a:pt x="43" y="181"/>
                  </a:lnTo>
                  <a:lnTo>
                    <a:pt x="45" y="182"/>
                  </a:lnTo>
                  <a:lnTo>
                    <a:pt x="47" y="185"/>
                  </a:lnTo>
                  <a:lnTo>
                    <a:pt x="45" y="185"/>
                  </a:lnTo>
                  <a:lnTo>
                    <a:pt x="47" y="186"/>
                  </a:lnTo>
                  <a:lnTo>
                    <a:pt x="49" y="189"/>
                  </a:lnTo>
                  <a:lnTo>
                    <a:pt x="57" y="189"/>
                  </a:lnTo>
                  <a:lnTo>
                    <a:pt x="61" y="189"/>
                  </a:lnTo>
                  <a:lnTo>
                    <a:pt x="62" y="190"/>
                  </a:lnTo>
                  <a:lnTo>
                    <a:pt x="65" y="190"/>
                  </a:lnTo>
                  <a:lnTo>
                    <a:pt x="70" y="194"/>
                  </a:lnTo>
                  <a:lnTo>
                    <a:pt x="78" y="199"/>
                  </a:lnTo>
                  <a:lnTo>
                    <a:pt x="79" y="202"/>
                  </a:lnTo>
                  <a:lnTo>
                    <a:pt x="83" y="203"/>
                  </a:lnTo>
                  <a:lnTo>
                    <a:pt x="87" y="203"/>
                  </a:lnTo>
                  <a:lnTo>
                    <a:pt x="91" y="203"/>
                  </a:lnTo>
                  <a:lnTo>
                    <a:pt x="95" y="206"/>
                  </a:lnTo>
                  <a:lnTo>
                    <a:pt x="99" y="206"/>
                  </a:lnTo>
                  <a:lnTo>
                    <a:pt x="102" y="206"/>
                  </a:lnTo>
                  <a:lnTo>
                    <a:pt x="105" y="207"/>
                  </a:lnTo>
                  <a:lnTo>
                    <a:pt x="106" y="203"/>
                  </a:lnTo>
                  <a:lnTo>
                    <a:pt x="110" y="199"/>
                  </a:lnTo>
                  <a:lnTo>
                    <a:pt x="117" y="195"/>
                  </a:lnTo>
                  <a:lnTo>
                    <a:pt x="122" y="193"/>
                  </a:lnTo>
                  <a:lnTo>
                    <a:pt x="126" y="193"/>
                  </a:lnTo>
                  <a:lnTo>
                    <a:pt x="127" y="194"/>
                  </a:lnTo>
                  <a:lnTo>
                    <a:pt x="130" y="198"/>
                  </a:lnTo>
                  <a:lnTo>
                    <a:pt x="132" y="198"/>
                  </a:lnTo>
                  <a:lnTo>
                    <a:pt x="136" y="198"/>
                  </a:lnTo>
                  <a:lnTo>
                    <a:pt x="139" y="198"/>
                  </a:lnTo>
                  <a:lnTo>
                    <a:pt x="143" y="198"/>
                  </a:lnTo>
                  <a:lnTo>
                    <a:pt x="144" y="194"/>
                  </a:lnTo>
                  <a:lnTo>
                    <a:pt x="152" y="193"/>
                  </a:lnTo>
                  <a:lnTo>
                    <a:pt x="156" y="190"/>
                  </a:lnTo>
                  <a:lnTo>
                    <a:pt x="159" y="189"/>
                  </a:lnTo>
                  <a:lnTo>
                    <a:pt x="166" y="182"/>
                  </a:lnTo>
                  <a:lnTo>
                    <a:pt x="175" y="179"/>
                  </a:lnTo>
                  <a:lnTo>
                    <a:pt x="184" y="181"/>
                  </a:lnTo>
                  <a:lnTo>
                    <a:pt x="190" y="181"/>
                  </a:lnTo>
                  <a:lnTo>
                    <a:pt x="192" y="177"/>
                  </a:lnTo>
                  <a:lnTo>
                    <a:pt x="237" y="124"/>
                  </a:lnTo>
                  <a:lnTo>
                    <a:pt x="231" y="124"/>
                  </a:lnTo>
                  <a:lnTo>
                    <a:pt x="223" y="124"/>
                  </a:lnTo>
                  <a:lnTo>
                    <a:pt x="203" y="116"/>
                  </a:lnTo>
                  <a:lnTo>
                    <a:pt x="187" y="110"/>
                  </a:lnTo>
                  <a:lnTo>
                    <a:pt x="176" y="106"/>
                  </a:lnTo>
                  <a:lnTo>
                    <a:pt x="171" y="102"/>
                  </a:lnTo>
                  <a:lnTo>
                    <a:pt x="167" y="98"/>
                  </a:lnTo>
                  <a:lnTo>
                    <a:pt x="163" y="97"/>
                  </a:lnTo>
                  <a:lnTo>
                    <a:pt x="163" y="93"/>
                  </a:lnTo>
                  <a:lnTo>
                    <a:pt x="158" y="85"/>
                  </a:lnTo>
                  <a:lnTo>
                    <a:pt x="154" y="81"/>
                  </a:lnTo>
                  <a:lnTo>
                    <a:pt x="154" y="78"/>
                  </a:lnTo>
                  <a:lnTo>
                    <a:pt x="154" y="75"/>
                  </a:lnTo>
                  <a:lnTo>
                    <a:pt x="156" y="68"/>
                  </a:lnTo>
                  <a:lnTo>
                    <a:pt x="154" y="68"/>
                  </a:lnTo>
                  <a:lnTo>
                    <a:pt x="150" y="68"/>
                  </a:lnTo>
                  <a:lnTo>
                    <a:pt x="144" y="71"/>
                  </a:lnTo>
                  <a:lnTo>
                    <a:pt x="140" y="71"/>
                  </a:lnTo>
                  <a:lnTo>
                    <a:pt x="139" y="68"/>
                  </a:lnTo>
                  <a:lnTo>
                    <a:pt x="139" y="63"/>
                  </a:lnTo>
                  <a:lnTo>
                    <a:pt x="139" y="59"/>
                  </a:lnTo>
                  <a:lnTo>
                    <a:pt x="139" y="55"/>
                  </a:lnTo>
                  <a:lnTo>
                    <a:pt x="144" y="49"/>
                  </a:lnTo>
                  <a:lnTo>
                    <a:pt x="144" y="48"/>
                  </a:lnTo>
                  <a:lnTo>
                    <a:pt x="146" y="44"/>
                  </a:lnTo>
                  <a:lnTo>
                    <a:pt x="146" y="41"/>
                  </a:lnTo>
                  <a:lnTo>
                    <a:pt x="143" y="39"/>
                  </a:lnTo>
                  <a:lnTo>
                    <a:pt x="139" y="35"/>
                  </a:lnTo>
                  <a:lnTo>
                    <a:pt x="136" y="31"/>
                  </a:lnTo>
                  <a:lnTo>
                    <a:pt x="132" y="27"/>
                  </a:lnTo>
                  <a:lnTo>
                    <a:pt x="130" y="24"/>
                  </a:lnTo>
                  <a:lnTo>
                    <a:pt x="126" y="17"/>
                  </a:lnTo>
                  <a:lnTo>
                    <a:pt x="123" y="15"/>
                  </a:lnTo>
                  <a:lnTo>
                    <a:pt x="119" y="11"/>
                  </a:lnTo>
                  <a:lnTo>
                    <a:pt x="114" y="9"/>
                  </a:lnTo>
                  <a:lnTo>
                    <a:pt x="110" y="8"/>
                  </a:lnTo>
                  <a:lnTo>
                    <a:pt x="106" y="8"/>
                  </a:lnTo>
                  <a:lnTo>
                    <a:pt x="101" y="5"/>
                  </a:lnTo>
                  <a:lnTo>
                    <a:pt x="99" y="5"/>
                  </a:lnTo>
                  <a:lnTo>
                    <a:pt x="95" y="8"/>
                  </a:lnTo>
                  <a:lnTo>
                    <a:pt x="95" y="5"/>
                  </a:lnTo>
                  <a:lnTo>
                    <a:pt x="93" y="4"/>
                  </a:lnTo>
                  <a:lnTo>
                    <a:pt x="91" y="5"/>
                  </a:lnTo>
                  <a:lnTo>
                    <a:pt x="87" y="8"/>
                  </a:lnTo>
                  <a:lnTo>
                    <a:pt x="83" y="8"/>
                  </a:lnTo>
                  <a:lnTo>
                    <a:pt x="82" y="4"/>
                  </a:lnTo>
                  <a:lnTo>
                    <a:pt x="79" y="4"/>
                  </a:lnTo>
                  <a:lnTo>
                    <a:pt x="78" y="2"/>
                  </a:lnTo>
                  <a:lnTo>
                    <a:pt x="74" y="0"/>
                  </a:lnTo>
                  <a:lnTo>
                    <a:pt x="70" y="13"/>
                  </a:lnTo>
                  <a:lnTo>
                    <a:pt x="69" y="11"/>
                  </a:lnTo>
                  <a:lnTo>
                    <a:pt x="65" y="8"/>
                  </a:lnTo>
                  <a:lnTo>
                    <a:pt x="62" y="9"/>
                  </a:lnTo>
                  <a:lnTo>
                    <a:pt x="61" y="9"/>
                  </a:lnTo>
                  <a:lnTo>
                    <a:pt x="55" y="9"/>
                  </a:lnTo>
                  <a:lnTo>
                    <a:pt x="53" y="11"/>
                  </a:lnTo>
                  <a:lnTo>
                    <a:pt x="53" y="11"/>
                  </a:lnTo>
                  <a:lnTo>
                    <a:pt x="53" y="13"/>
                  </a:lnTo>
                  <a:lnTo>
                    <a:pt x="51" y="21"/>
                  </a:lnTo>
                  <a:lnTo>
                    <a:pt x="51" y="21"/>
                  </a:lnTo>
                  <a:lnTo>
                    <a:pt x="51" y="21"/>
                  </a:lnTo>
                  <a:lnTo>
                    <a:pt x="51" y="21"/>
                  </a:lnTo>
                  <a:lnTo>
                    <a:pt x="51" y="21"/>
                  </a:lnTo>
                  <a:lnTo>
                    <a:pt x="51" y="21"/>
                  </a:lnTo>
                  <a:lnTo>
                    <a:pt x="51" y="2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70" name="Freeform 53"/>
            <p:cNvSpPr>
              <a:spLocks/>
            </p:cNvSpPr>
            <p:nvPr/>
          </p:nvSpPr>
          <p:spPr bwMode="auto">
            <a:xfrm>
              <a:off x="4775200" y="5365750"/>
              <a:ext cx="68263" cy="96838"/>
            </a:xfrm>
            <a:custGeom>
              <a:avLst/>
              <a:gdLst>
                <a:gd name="T0" fmla="*/ 32 w 38"/>
                <a:gd name="T1" fmla="*/ 7 h 39"/>
                <a:gd name="T2" fmla="*/ 27 w 38"/>
                <a:gd name="T3" fmla="*/ 0 h 39"/>
                <a:gd name="T4" fmla="*/ 24 w 38"/>
                <a:gd name="T5" fmla="*/ 0 h 39"/>
                <a:gd name="T6" fmla="*/ 23 w 38"/>
                <a:gd name="T7" fmla="*/ 0 h 39"/>
                <a:gd name="T8" fmla="*/ 22 w 38"/>
                <a:gd name="T9" fmla="*/ 3 h 39"/>
                <a:gd name="T10" fmla="*/ 18 w 38"/>
                <a:gd name="T11" fmla="*/ 4 h 39"/>
                <a:gd name="T12" fmla="*/ 14 w 38"/>
                <a:gd name="T13" fmla="*/ 7 h 39"/>
                <a:gd name="T14" fmla="*/ 11 w 38"/>
                <a:gd name="T15" fmla="*/ 8 h 39"/>
                <a:gd name="T16" fmla="*/ 8 w 38"/>
                <a:gd name="T17" fmla="*/ 16 h 39"/>
                <a:gd name="T18" fmla="*/ 4 w 38"/>
                <a:gd name="T19" fmla="*/ 18 h 39"/>
                <a:gd name="T20" fmla="*/ 0 w 38"/>
                <a:gd name="T21" fmla="*/ 20 h 39"/>
                <a:gd name="T22" fmla="*/ 2 w 38"/>
                <a:gd name="T23" fmla="*/ 24 h 39"/>
                <a:gd name="T24" fmla="*/ 4 w 38"/>
                <a:gd name="T25" fmla="*/ 27 h 39"/>
                <a:gd name="T26" fmla="*/ 6 w 38"/>
                <a:gd name="T27" fmla="*/ 29 h 39"/>
                <a:gd name="T28" fmla="*/ 6 w 38"/>
                <a:gd name="T29" fmla="*/ 31 h 39"/>
                <a:gd name="T30" fmla="*/ 11 w 38"/>
                <a:gd name="T31" fmla="*/ 37 h 39"/>
                <a:gd name="T32" fmla="*/ 14 w 38"/>
                <a:gd name="T33" fmla="*/ 39 h 39"/>
                <a:gd name="T34" fmla="*/ 15 w 38"/>
                <a:gd name="T35" fmla="*/ 37 h 39"/>
                <a:gd name="T36" fmla="*/ 19 w 38"/>
                <a:gd name="T37" fmla="*/ 31 h 39"/>
                <a:gd name="T38" fmla="*/ 23 w 38"/>
                <a:gd name="T39" fmla="*/ 29 h 39"/>
                <a:gd name="T40" fmla="*/ 27 w 38"/>
                <a:gd name="T41" fmla="*/ 27 h 39"/>
                <a:gd name="T42" fmla="*/ 31 w 38"/>
                <a:gd name="T43" fmla="*/ 27 h 39"/>
                <a:gd name="T44" fmla="*/ 32 w 38"/>
                <a:gd name="T45" fmla="*/ 24 h 39"/>
                <a:gd name="T46" fmla="*/ 36 w 38"/>
                <a:gd name="T47" fmla="*/ 18 h 39"/>
                <a:gd name="T48" fmla="*/ 38 w 38"/>
                <a:gd name="T49" fmla="*/ 16 h 39"/>
                <a:gd name="T50" fmla="*/ 38 w 38"/>
                <a:gd name="T51" fmla="*/ 14 h 39"/>
                <a:gd name="T52" fmla="*/ 36 w 38"/>
                <a:gd name="T53" fmla="*/ 10 h 39"/>
                <a:gd name="T54" fmla="*/ 32 w 38"/>
                <a:gd name="T55" fmla="*/ 7 h 39"/>
                <a:gd name="T56" fmla="*/ 32 w 38"/>
                <a:gd name="T57" fmla="*/ 7 h 39"/>
                <a:gd name="T58" fmla="*/ 32 w 38"/>
                <a:gd name="T59" fmla="*/ 7 h 39"/>
                <a:gd name="T60" fmla="*/ 32 w 38"/>
                <a:gd name="T61" fmla="*/ 7 h 39"/>
                <a:gd name="T62" fmla="*/ 32 w 38"/>
                <a:gd name="T63" fmla="*/ 7 h 39"/>
                <a:gd name="T64" fmla="*/ 32 w 38"/>
                <a:gd name="T65" fmla="*/ 7 h 39"/>
                <a:gd name="T66" fmla="*/ 32 w 38"/>
                <a:gd name="T67" fmla="*/ 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 h="39">
                  <a:moveTo>
                    <a:pt x="32" y="7"/>
                  </a:moveTo>
                  <a:lnTo>
                    <a:pt x="27" y="0"/>
                  </a:lnTo>
                  <a:lnTo>
                    <a:pt x="24" y="0"/>
                  </a:lnTo>
                  <a:lnTo>
                    <a:pt x="23" y="0"/>
                  </a:lnTo>
                  <a:lnTo>
                    <a:pt x="22" y="3"/>
                  </a:lnTo>
                  <a:lnTo>
                    <a:pt x="18" y="4"/>
                  </a:lnTo>
                  <a:lnTo>
                    <a:pt x="14" y="7"/>
                  </a:lnTo>
                  <a:lnTo>
                    <a:pt x="11" y="8"/>
                  </a:lnTo>
                  <a:lnTo>
                    <a:pt x="8" y="16"/>
                  </a:lnTo>
                  <a:lnTo>
                    <a:pt x="4" y="18"/>
                  </a:lnTo>
                  <a:lnTo>
                    <a:pt x="0" y="20"/>
                  </a:lnTo>
                  <a:lnTo>
                    <a:pt x="2" y="24"/>
                  </a:lnTo>
                  <a:lnTo>
                    <a:pt x="4" y="27"/>
                  </a:lnTo>
                  <a:lnTo>
                    <a:pt x="6" y="29"/>
                  </a:lnTo>
                  <a:lnTo>
                    <a:pt x="6" y="31"/>
                  </a:lnTo>
                  <a:lnTo>
                    <a:pt x="11" y="37"/>
                  </a:lnTo>
                  <a:lnTo>
                    <a:pt x="14" y="39"/>
                  </a:lnTo>
                  <a:lnTo>
                    <a:pt x="15" y="37"/>
                  </a:lnTo>
                  <a:lnTo>
                    <a:pt x="19" y="31"/>
                  </a:lnTo>
                  <a:lnTo>
                    <a:pt x="23" y="29"/>
                  </a:lnTo>
                  <a:lnTo>
                    <a:pt x="27" y="27"/>
                  </a:lnTo>
                  <a:lnTo>
                    <a:pt x="31" y="27"/>
                  </a:lnTo>
                  <a:lnTo>
                    <a:pt x="32" y="24"/>
                  </a:lnTo>
                  <a:lnTo>
                    <a:pt x="36" y="18"/>
                  </a:lnTo>
                  <a:lnTo>
                    <a:pt x="38" y="16"/>
                  </a:lnTo>
                  <a:lnTo>
                    <a:pt x="38" y="14"/>
                  </a:lnTo>
                  <a:lnTo>
                    <a:pt x="36" y="10"/>
                  </a:lnTo>
                  <a:lnTo>
                    <a:pt x="32" y="7"/>
                  </a:lnTo>
                  <a:lnTo>
                    <a:pt x="32" y="7"/>
                  </a:lnTo>
                  <a:lnTo>
                    <a:pt x="32" y="7"/>
                  </a:lnTo>
                  <a:lnTo>
                    <a:pt x="32" y="7"/>
                  </a:lnTo>
                  <a:lnTo>
                    <a:pt x="32" y="7"/>
                  </a:lnTo>
                  <a:lnTo>
                    <a:pt x="32" y="7"/>
                  </a:lnTo>
                  <a:lnTo>
                    <a:pt x="32" y="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71" name="Freeform 54"/>
            <p:cNvSpPr>
              <a:spLocks/>
            </p:cNvSpPr>
            <p:nvPr/>
          </p:nvSpPr>
          <p:spPr bwMode="auto">
            <a:xfrm>
              <a:off x="4884738" y="5245100"/>
              <a:ext cx="41275" cy="61913"/>
            </a:xfrm>
            <a:custGeom>
              <a:avLst/>
              <a:gdLst>
                <a:gd name="T0" fmla="*/ 10 w 23"/>
                <a:gd name="T1" fmla="*/ 0 h 25"/>
                <a:gd name="T2" fmla="*/ 7 w 23"/>
                <a:gd name="T3" fmla="*/ 1 h 25"/>
                <a:gd name="T4" fmla="*/ 6 w 23"/>
                <a:gd name="T5" fmla="*/ 5 h 25"/>
                <a:gd name="T6" fmla="*/ 0 w 23"/>
                <a:gd name="T7" fmla="*/ 16 h 25"/>
                <a:gd name="T8" fmla="*/ 6 w 23"/>
                <a:gd name="T9" fmla="*/ 21 h 25"/>
                <a:gd name="T10" fmla="*/ 11 w 23"/>
                <a:gd name="T11" fmla="*/ 25 h 25"/>
                <a:gd name="T12" fmla="*/ 15 w 23"/>
                <a:gd name="T13" fmla="*/ 25 h 25"/>
                <a:gd name="T14" fmla="*/ 18 w 23"/>
                <a:gd name="T15" fmla="*/ 25 h 25"/>
                <a:gd name="T16" fmla="*/ 18 w 23"/>
                <a:gd name="T17" fmla="*/ 23 h 25"/>
                <a:gd name="T18" fmla="*/ 19 w 23"/>
                <a:gd name="T19" fmla="*/ 17 h 25"/>
                <a:gd name="T20" fmla="*/ 23 w 23"/>
                <a:gd name="T21" fmla="*/ 17 h 25"/>
                <a:gd name="T22" fmla="*/ 20 w 23"/>
                <a:gd name="T23" fmla="*/ 13 h 25"/>
                <a:gd name="T24" fmla="*/ 20 w 23"/>
                <a:gd name="T25" fmla="*/ 9 h 25"/>
                <a:gd name="T26" fmla="*/ 20 w 23"/>
                <a:gd name="T27" fmla="*/ 5 h 25"/>
                <a:gd name="T28" fmla="*/ 19 w 23"/>
                <a:gd name="T29" fmla="*/ 4 h 25"/>
                <a:gd name="T30" fmla="*/ 15 w 23"/>
                <a:gd name="T31" fmla="*/ 0 h 25"/>
                <a:gd name="T32" fmla="*/ 10 w 23"/>
                <a:gd name="T33" fmla="*/ 0 h 25"/>
                <a:gd name="T34" fmla="*/ 10 w 23"/>
                <a:gd name="T35" fmla="*/ 0 h 25"/>
                <a:gd name="T36" fmla="*/ 10 w 23"/>
                <a:gd name="T37" fmla="*/ 0 h 25"/>
                <a:gd name="T38" fmla="*/ 10 w 23"/>
                <a:gd name="T39" fmla="*/ 0 h 25"/>
                <a:gd name="T40" fmla="*/ 10 w 23"/>
                <a:gd name="T41" fmla="*/ 0 h 25"/>
                <a:gd name="T42" fmla="*/ 10 w 23"/>
                <a:gd name="T43" fmla="*/ 0 h 25"/>
                <a:gd name="T44" fmla="*/ 10 w 23"/>
                <a:gd name="T4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25">
                  <a:moveTo>
                    <a:pt x="10" y="0"/>
                  </a:moveTo>
                  <a:lnTo>
                    <a:pt x="7" y="1"/>
                  </a:lnTo>
                  <a:lnTo>
                    <a:pt x="6" y="5"/>
                  </a:lnTo>
                  <a:lnTo>
                    <a:pt x="0" y="16"/>
                  </a:lnTo>
                  <a:lnTo>
                    <a:pt x="6" y="21"/>
                  </a:lnTo>
                  <a:lnTo>
                    <a:pt x="11" y="25"/>
                  </a:lnTo>
                  <a:lnTo>
                    <a:pt x="15" y="25"/>
                  </a:lnTo>
                  <a:lnTo>
                    <a:pt x="18" y="25"/>
                  </a:lnTo>
                  <a:lnTo>
                    <a:pt x="18" y="23"/>
                  </a:lnTo>
                  <a:lnTo>
                    <a:pt x="19" y="17"/>
                  </a:lnTo>
                  <a:lnTo>
                    <a:pt x="23" y="17"/>
                  </a:lnTo>
                  <a:lnTo>
                    <a:pt x="20" y="13"/>
                  </a:lnTo>
                  <a:lnTo>
                    <a:pt x="20" y="9"/>
                  </a:lnTo>
                  <a:lnTo>
                    <a:pt x="20" y="5"/>
                  </a:lnTo>
                  <a:lnTo>
                    <a:pt x="19" y="4"/>
                  </a:lnTo>
                  <a:lnTo>
                    <a:pt x="15" y="0"/>
                  </a:lnTo>
                  <a:lnTo>
                    <a:pt x="10" y="0"/>
                  </a:lnTo>
                  <a:lnTo>
                    <a:pt x="10" y="0"/>
                  </a:lnTo>
                  <a:lnTo>
                    <a:pt x="10" y="0"/>
                  </a:lnTo>
                  <a:lnTo>
                    <a:pt x="10" y="0"/>
                  </a:lnTo>
                  <a:lnTo>
                    <a:pt x="10" y="0"/>
                  </a:lnTo>
                  <a:lnTo>
                    <a:pt x="10" y="0"/>
                  </a:lnTo>
                  <a:lnTo>
                    <a:pt x="10" y="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72" name="Freeform 55"/>
            <p:cNvSpPr>
              <a:spLocks/>
            </p:cNvSpPr>
            <p:nvPr/>
          </p:nvSpPr>
          <p:spPr bwMode="auto">
            <a:xfrm>
              <a:off x="4995863" y="3883025"/>
              <a:ext cx="225425" cy="414338"/>
            </a:xfrm>
            <a:custGeom>
              <a:avLst/>
              <a:gdLst>
                <a:gd name="T0" fmla="*/ 119 w 127"/>
                <a:gd name="T1" fmla="*/ 109 h 168"/>
                <a:gd name="T2" fmla="*/ 111 w 127"/>
                <a:gd name="T3" fmla="*/ 97 h 168"/>
                <a:gd name="T4" fmla="*/ 111 w 127"/>
                <a:gd name="T5" fmla="*/ 45 h 168"/>
                <a:gd name="T6" fmla="*/ 111 w 127"/>
                <a:gd name="T7" fmla="*/ 38 h 168"/>
                <a:gd name="T8" fmla="*/ 116 w 127"/>
                <a:gd name="T9" fmla="*/ 26 h 168"/>
                <a:gd name="T10" fmla="*/ 127 w 127"/>
                <a:gd name="T11" fmla="*/ 13 h 168"/>
                <a:gd name="T12" fmla="*/ 120 w 127"/>
                <a:gd name="T13" fmla="*/ 13 h 168"/>
                <a:gd name="T14" fmla="*/ 114 w 127"/>
                <a:gd name="T15" fmla="*/ 13 h 168"/>
                <a:gd name="T16" fmla="*/ 110 w 127"/>
                <a:gd name="T17" fmla="*/ 8 h 168"/>
                <a:gd name="T18" fmla="*/ 101 w 127"/>
                <a:gd name="T19" fmla="*/ 10 h 168"/>
                <a:gd name="T20" fmla="*/ 90 w 127"/>
                <a:gd name="T21" fmla="*/ 18 h 168"/>
                <a:gd name="T22" fmla="*/ 86 w 127"/>
                <a:gd name="T23" fmla="*/ 21 h 168"/>
                <a:gd name="T24" fmla="*/ 79 w 127"/>
                <a:gd name="T25" fmla="*/ 21 h 168"/>
                <a:gd name="T26" fmla="*/ 71 w 127"/>
                <a:gd name="T27" fmla="*/ 18 h 168"/>
                <a:gd name="T28" fmla="*/ 63 w 127"/>
                <a:gd name="T29" fmla="*/ 17 h 168"/>
                <a:gd name="T30" fmla="*/ 54 w 127"/>
                <a:gd name="T31" fmla="*/ 9 h 168"/>
                <a:gd name="T32" fmla="*/ 46 w 127"/>
                <a:gd name="T33" fmla="*/ 5 h 168"/>
                <a:gd name="T34" fmla="*/ 41 w 127"/>
                <a:gd name="T35" fmla="*/ 4 h 168"/>
                <a:gd name="T36" fmla="*/ 31 w 127"/>
                <a:gd name="T37" fmla="*/ 1 h 168"/>
                <a:gd name="T38" fmla="*/ 19 w 127"/>
                <a:gd name="T39" fmla="*/ 0 h 168"/>
                <a:gd name="T40" fmla="*/ 5 w 127"/>
                <a:gd name="T41" fmla="*/ 4 h 168"/>
                <a:gd name="T42" fmla="*/ 0 w 127"/>
                <a:gd name="T43" fmla="*/ 8 h 168"/>
                <a:gd name="T44" fmla="*/ 1 w 127"/>
                <a:gd name="T45" fmla="*/ 13 h 168"/>
                <a:gd name="T46" fmla="*/ 5 w 127"/>
                <a:gd name="T47" fmla="*/ 17 h 168"/>
                <a:gd name="T48" fmla="*/ 6 w 127"/>
                <a:gd name="T49" fmla="*/ 21 h 168"/>
                <a:gd name="T50" fmla="*/ 9 w 127"/>
                <a:gd name="T51" fmla="*/ 26 h 168"/>
                <a:gd name="T52" fmla="*/ 14 w 127"/>
                <a:gd name="T53" fmla="*/ 38 h 168"/>
                <a:gd name="T54" fmla="*/ 18 w 127"/>
                <a:gd name="T55" fmla="*/ 49 h 168"/>
                <a:gd name="T56" fmla="*/ 14 w 127"/>
                <a:gd name="T57" fmla="*/ 57 h 168"/>
                <a:gd name="T58" fmla="*/ 13 w 127"/>
                <a:gd name="T59" fmla="*/ 62 h 168"/>
                <a:gd name="T60" fmla="*/ 6 w 127"/>
                <a:gd name="T61" fmla="*/ 66 h 168"/>
                <a:gd name="T62" fmla="*/ 2 w 127"/>
                <a:gd name="T63" fmla="*/ 74 h 168"/>
                <a:gd name="T64" fmla="*/ 1 w 127"/>
                <a:gd name="T65" fmla="*/ 87 h 168"/>
                <a:gd name="T66" fmla="*/ 9 w 127"/>
                <a:gd name="T67" fmla="*/ 87 h 168"/>
                <a:gd name="T68" fmla="*/ 14 w 127"/>
                <a:gd name="T69" fmla="*/ 89 h 168"/>
                <a:gd name="T70" fmla="*/ 6 w 127"/>
                <a:gd name="T71" fmla="*/ 93 h 168"/>
                <a:gd name="T72" fmla="*/ 1 w 127"/>
                <a:gd name="T73" fmla="*/ 97 h 168"/>
                <a:gd name="T74" fmla="*/ 1 w 127"/>
                <a:gd name="T75" fmla="*/ 102 h 168"/>
                <a:gd name="T76" fmla="*/ 58 w 127"/>
                <a:gd name="T77" fmla="*/ 140 h 168"/>
                <a:gd name="T78" fmla="*/ 58 w 127"/>
                <a:gd name="T79" fmla="*/ 144 h 168"/>
                <a:gd name="T80" fmla="*/ 59 w 127"/>
                <a:gd name="T81" fmla="*/ 148 h 168"/>
                <a:gd name="T82" fmla="*/ 77 w 127"/>
                <a:gd name="T83" fmla="*/ 163 h 168"/>
                <a:gd name="T84" fmla="*/ 83 w 127"/>
                <a:gd name="T85" fmla="*/ 168 h 168"/>
                <a:gd name="T86" fmla="*/ 86 w 127"/>
                <a:gd name="T87" fmla="*/ 168 h 168"/>
                <a:gd name="T88" fmla="*/ 89 w 127"/>
                <a:gd name="T89" fmla="*/ 163 h 168"/>
                <a:gd name="T90" fmla="*/ 90 w 127"/>
                <a:gd name="T91" fmla="*/ 158 h 168"/>
                <a:gd name="T92" fmla="*/ 93 w 127"/>
                <a:gd name="T93" fmla="*/ 152 h 168"/>
                <a:gd name="T94" fmla="*/ 98 w 127"/>
                <a:gd name="T95" fmla="*/ 142 h 168"/>
                <a:gd name="T96" fmla="*/ 101 w 127"/>
                <a:gd name="T97" fmla="*/ 132 h 168"/>
                <a:gd name="T98" fmla="*/ 103 w 127"/>
                <a:gd name="T99" fmla="*/ 131 h 168"/>
                <a:gd name="T100" fmla="*/ 107 w 127"/>
                <a:gd name="T101" fmla="*/ 127 h 168"/>
                <a:gd name="T102" fmla="*/ 111 w 127"/>
                <a:gd name="T103" fmla="*/ 127 h 168"/>
                <a:gd name="T104" fmla="*/ 110 w 127"/>
                <a:gd name="T105" fmla="*/ 119 h 168"/>
                <a:gd name="T106" fmla="*/ 111 w 127"/>
                <a:gd name="T107" fmla="*/ 119 h 168"/>
                <a:gd name="T108" fmla="*/ 116 w 127"/>
                <a:gd name="T109" fmla="*/ 119 h 168"/>
                <a:gd name="T110" fmla="*/ 124 w 127"/>
                <a:gd name="T111" fmla="*/ 109 h 168"/>
                <a:gd name="T112" fmla="*/ 120 w 127"/>
                <a:gd name="T113" fmla="*/ 111 h 168"/>
                <a:gd name="T114" fmla="*/ 120 w 127"/>
                <a:gd name="T115" fmla="*/ 111 h 168"/>
                <a:gd name="T116" fmla="*/ 120 w 127"/>
                <a:gd name="T117" fmla="*/ 111 h 168"/>
                <a:gd name="T118" fmla="*/ 120 w 127"/>
                <a:gd name="T119" fmla="*/ 11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7" h="168">
                  <a:moveTo>
                    <a:pt x="120" y="111"/>
                  </a:moveTo>
                  <a:lnTo>
                    <a:pt x="119" y="109"/>
                  </a:lnTo>
                  <a:lnTo>
                    <a:pt x="115" y="102"/>
                  </a:lnTo>
                  <a:lnTo>
                    <a:pt x="111" y="97"/>
                  </a:lnTo>
                  <a:lnTo>
                    <a:pt x="111" y="91"/>
                  </a:lnTo>
                  <a:lnTo>
                    <a:pt x="111" y="45"/>
                  </a:lnTo>
                  <a:lnTo>
                    <a:pt x="111" y="41"/>
                  </a:lnTo>
                  <a:lnTo>
                    <a:pt x="111" y="38"/>
                  </a:lnTo>
                  <a:lnTo>
                    <a:pt x="114" y="32"/>
                  </a:lnTo>
                  <a:lnTo>
                    <a:pt x="116" y="26"/>
                  </a:lnTo>
                  <a:lnTo>
                    <a:pt x="123" y="17"/>
                  </a:lnTo>
                  <a:lnTo>
                    <a:pt x="127" y="13"/>
                  </a:lnTo>
                  <a:lnTo>
                    <a:pt x="123" y="13"/>
                  </a:lnTo>
                  <a:lnTo>
                    <a:pt x="120" y="13"/>
                  </a:lnTo>
                  <a:lnTo>
                    <a:pt x="116" y="13"/>
                  </a:lnTo>
                  <a:lnTo>
                    <a:pt x="114" y="13"/>
                  </a:lnTo>
                  <a:lnTo>
                    <a:pt x="111" y="9"/>
                  </a:lnTo>
                  <a:lnTo>
                    <a:pt x="110" y="8"/>
                  </a:lnTo>
                  <a:lnTo>
                    <a:pt x="106" y="8"/>
                  </a:lnTo>
                  <a:lnTo>
                    <a:pt x="101" y="10"/>
                  </a:lnTo>
                  <a:lnTo>
                    <a:pt x="94" y="14"/>
                  </a:lnTo>
                  <a:lnTo>
                    <a:pt x="90" y="18"/>
                  </a:lnTo>
                  <a:lnTo>
                    <a:pt x="89" y="22"/>
                  </a:lnTo>
                  <a:lnTo>
                    <a:pt x="86" y="21"/>
                  </a:lnTo>
                  <a:lnTo>
                    <a:pt x="83" y="21"/>
                  </a:lnTo>
                  <a:lnTo>
                    <a:pt x="79" y="21"/>
                  </a:lnTo>
                  <a:lnTo>
                    <a:pt x="75" y="18"/>
                  </a:lnTo>
                  <a:lnTo>
                    <a:pt x="71" y="18"/>
                  </a:lnTo>
                  <a:lnTo>
                    <a:pt x="67" y="18"/>
                  </a:lnTo>
                  <a:lnTo>
                    <a:pt x="63" y="17"/>
                  </a:lnTo>
                  <a:lnTo>
                    <a:pt x="62" y="14"/>
                  </a:lnTo>
                  <a:lnTo>
                    <a:pt x="54" y="9"/>
                  </a:lnTo>
                  <a:lnTo>
                    <a:pt x="49" y="5"/>
                  </a:lnTo>
                  <a:lnTo>
                    <a:pt x="46" y="5"/>
                  </a:lnTo>
                  <a:lnTo>
                    <a:pt x="45" y="4"/>
                  </a:lnTo>
                  <a:lnTo>
                    <a:pt x="41" y="4"/>
                  </a:lnTo>
                  <a:lnTo>
                    <a:pt x="33" y="4"/>
                  </a:lnTo>
                  <a:lnTo>
                    <a:pt x="31" y="1"/>
                  </a:lnTo>
                  <a:lnTo>
                    <a:pt x="29" y="0"/>
                  </a:lnTo>
                  <a:lnTo>
                    <a:pt x="19" y="0"/>
                  </a:lnTo>
                  <a:lnTo>
                    <a:pt x="6" y="1"/>
                  </a:lnTo>
                  <a:lnTo>
                    <a:pt x="5" y="4"/>
                  </a:lnTo>
                  <a:lnTo>
                    <a:pt x="1" y="5"/>
                  </a:lnTo>
                  <a:lnTo>
                    <a:pt x="0" y="8"/>
                  </a:lnTo>
                  <a:lnTo>
                    <a:pt x="1" y="10"/>
                  </a:lnTo>
                  <a:lnTo>
                    <a:pt x="1" y="13"/>
                  </a:lnTo>
                  <a:lnTo>
                    <a:pt x="2" y="14"/>
                  </a:lnTo>
                  <a:lnTo>
                    <a:pt x="5" y="17"/>
                  </a:lnTo>
                  <a:lnTo>
                    <a:pt x="6" y="17"/>
                  </a:lnTo>
                  <a:lnTo>
                    <a:pt x="6" y="21"/>
                  </a:lnTo>
                  <a:lnTo>
                    <a:pt x="6" y="25"/>
                  </a:lnTo>
                  <a:lnTo>
                    <a:pt x="9" y="26"/>
                  </a:lnTo>
                  <a:lnTo>
                    <a:pt x="13" y="34"/>
                  </a:lnTo>
                  <a:lnTo>
                    <a:pt x="14" y="38"/>
                  </a:lnTo>
                  <a:lnTo>
                    <a:pt x="16" y="45"/>
                  </a:lnTo>
                  <a:lnTo>
                    <a:pt x="18" y="49"/>
                  </a:lnTo>
                  <a:lnTo>
                    <a:pt x="16" y="54"/>
                  </a:lnTo>
                  <a:lnTo>
                    <a:pt x="14" y="57"/>
                  </a:lnTo>
                  <a:lnTo>
                    <a:pt x="13" y="61"/>
                  </a:lnTo>
                  <a:lnTo>
                    <a:pt x="13" y="62"/>
                  </a:lnTo>
                  <a:lnTo>
                    <a:pt x="10" y="65"/>
                  </a:lnTo>
                  <a:lnTo>
                    <a:pt x="6" y="66"/>
                  </a:lnTo>
                  <a:lnTo>
                    <a:pt x="6" y="70"/>
                  </a:lnTo>
                  <a:lnTo>
                    <a:pt x="2" y="74"/>
                  </a:lnTo>
                  <a:lnTo>
                    <a:pt x="0" y="82"/>
                  </a:lnTo>
                  <a:lnTo>
                    <a:pt x="1" y="87"/>
                  </a:lnTo>
                  <a:lnTo>
                    <a:pt x="5" y="89"/>
                  </a:lnTo>
                  <a:lnTo>
                    <a:pt x="9" y="87"/>
                  </a:lnTo>
                  <a:lnTo>
                    <a:pt x="10" y="87"/>
                  </a:lnTo>
                  <a:lnTo>
                    <a:pt x="14" y="89"/>
                  </a:lnTo>
                  <a:lnTo>
                    <a:pt x="6" y="91"/>
                  </a:lnTo>
                  <a:lnTo>
                    <a:pt x="6" y="93"/>
                  </a:lnTo>
                  <a:lnTo>
                    <a:pt x="2" y="93"/>
                  </a:lnTo>
                  <a:lnTo>
                    <a:pt x="1" y="97"/>
                  </a:lnTo>
                  <a:lnTo>
                    <a:pt x="1" y="101"/>
                  </a:lnTo>
                  <a:lnTo>
                    <a:pt x="1" y="102"/>
                  </a:lnTo>
                  <a:lnTo>
                    <a:pt x="54" y="136"/>
                  </a:lnTo>
                  <a:lnTo>
                    <a:pt x="58" y="140"/>
                  </a:lnTo>
                  <a:lnTo>
                    <a:pt x="59" y="142"/>
                  </a:lnTo>
                  <a:lnTo>
                    <a:pt x="58" y="144"/>
                  </a:lnTo>
                  <a:lnTo>
                    <a:pt x="58" y="148"/>
                  </a:lnTo>
                  <a:lnTo>
                    <a:pt x="59" y="148"/>
                  </a:lnTo>
                  <a:lnTo>
                    <a:pt x="67" y="158"/>
                  </a:lnTo>
                  <a:lnTo>
                    <a:pt x="77" y="163"/>
                  </a:lnTo>
                  <a:lnTo>
                    <a:pt x="81" y="167"/>
                  </a:lnTo>
                  <a:lnTo>
                    <a:pt x="83" y="168"/>
                  </a:lnTo>
                  <a:lnTo>
                    <a:pt x="85" y="168"/>
                  </a:lnTo>
                  <a:lnTo>
                    <a:pt x="86" y="168"/>
                  </a:lnTo>
                  <a:lnTo>
                    <a:pt x="86" y="168"/>
                  </a:lnTo>
                  <a:lnTo>
                    <a:pt x="89" y="163"/>
                  </a:lnTo>
                  <a:lnTo>
                    <a:pt x="90" y="159"/>
                  </a:lnTo>
                  <a:lnTo>
                    <a:pt x="90" y="158"/>
                  </a:lnTo>
                  <a:lnTo>
                    <a:pt x="93" y="155"/>
                  </a:lnTo>
                  <a:lnTo>
                    <a:pt x="93" y="152"/>
                  </a:lnTo>
                  <a:lnTo>
                    <a:pt x="97" y="144"/>
                  </a:lnTo>
                  <a:lnTo>
                    <a:pt x="98" y="142"/>
                  </a:lnTo>
                  <a:lnTo>
                    <a:pt x="101" y="139"/>
                  </a:lnTo>
                  <a:lnTo>
                    <a:pt x="101" y="132"/>
                  </a:lnTo>
                  <a:lnTo>
                    <a:pt x="102" y="131"/>
                  </a:lnTo>
                  <a:lnTo>
                    <a:pt x="103" y="131"/>
                  </a:lnTo>
                  <a:lnTo>
                    <a:pt x="107" y="128"/>
                  </a:lnTo>
                  <a:lnTo>
                    <a:pt x="107" y="127"/>
                  </a:lnTo>
                  <a:lnTo>
                    <a:pt x="110" y="126"/>
                  </a:lnTo>
                  <a:lnTo>
                    <a:pt x="111" y="127"/>
                  </a:lnTo>
                  <a:lnTo>
                    <a:pt x="111" y="123"/>
                  </a:lnTo>
                  <a:lnTo>
                    <a:pt x="110" y="119"/>
                  </a:lnTo>
                  <a:lnTo>
                    <a:pt x="111" y="122"/>
                  </a:lnTo>
                  <a:lnTo>
                    <a:pt x="111" y="119"/>
                  </a:lnTo>
                  <a:lnTo>
                    <a:pt x="114" y="122"/>
                  </a:lnTo>
                  <a:lnTo>
                    <a:pt x="116" y="119"/>
                  </a:lnTo>
                  <a:lnTo>
                    <a:pt x="120" y="115"/>
                  </a:lnTo>
                  <a:lnTo>
                    <a:pt x="124" y="109"/>
                  </a:lnTo>
                  <a:lnTo>
                    <a:pt x="120" y="114"/>
                  </a:lnTo>
                  <a:lnTo>
                    <a:pt x="120" y="111"/>
                  </a:lnTo>
                  <a:lnTo>
                    <a:pt x="120" y="111"/>
                  </a:lnTo>
                  <a:lnTo>
                    <a:pt x="120" y="111"/>
                  </a:lnTo>
                  <a:lnTo>
                    <a:pt x="120" y="111"/>
                  </a:lnTo>
                  <a:lnTo>
                    <a:pt x="120" y="111"/>
                  </a:lnTo>
                  <a:lnTo>
                    <a:pt x="120" y="111"/>
                  </a:lnTo>
                  <a:lnTo>
                    <a:pt x="120" y="11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73" name="Freeform 56"/>
            <p:cNvSpPr>
              <a:spLocks/>
            </p:cNvSpPr>
            <p:nvPr/>
          </p:nvSpPr>
          <p:spPr bwMode="auto">
            <a:xfrm>
              <a:off x="4953000" y="4511675"/>
              <a:ext cx="88900" cy="344488"/>
            </a:xfrm>
            <a:custGeom>
              <a:avLst/>
              <a:gdLst>
                <a:gd name="T0" fmla="*/ 12 w 50"/>
                <a:gd name="T1" fmla="*/ 5 h 140"/>
                <a:gd name="T2" fmla="*/ 12 w 50"/>
                <a:gd name="T3" fmla="*/ 7 h 140"/>
                <a:gd name="T4" fmla="*/ 12 w 50"/>
                <a:gd name="T5" fmla="*/ 11 h 140"/>
                <a:gd name="T6" fmla="*/ 16 w 50"/>
                <a:gd name="T7" fmla="*/ 17 h 140"/>
                <a:gd name="T8" fmla="*/ 16 w 50"/>
                <a:gd name="T9" fmla="*/ 22 h 140"/>
                <a:gd name="T10" fmla="*/ 12 w 50"/>
                <a:gd name="T11" fmla="*/ 26 h 140"/>
                <a:gd name="T12" fmla="*/ 10 w 50"/>
                <a:gd name="T13" fmla="*/ 27 h 140"/>
                <a:gd name="T14" fmla="*/ 12 w 50"/>
                <a:gd name="T15" fmla="*/ 30 h 140"/>
                <a:gd name="T16" fmla="*/ 10 w 50"/>
                <a:gd name="T17" fmla="*/ 38 h 140"/>
                <a:gd name="T18" fmla="*/ 12 w 50"/>
                <a:gd name="T19" fmla="*/ 51 h 140"/>
                <a:gd name="T20" fmla="*/ 8 w 50"/>
                <a:gd name="T21" fmla="*/ 57 h 140"/>
                <a:gd name="T22" fmla="*/ 4 w 50"/>
                <a:gd name="T23" fmla="*/ 61 h 140"/>
                <a:gd name="T24" fmla="*/ 4 w 50"/>
                <a:gd name="T25" fmla="*/ 70 h 140"/>
                <a:gd name="T26" fmla="*/ 2 w 50"/>
                <a:gd name="T27" fmla="*/ 74 h 140"/>
                <a:gd name="T28" fmla="*/ 0 w 50"/>
                <a:gd name="T29" fmla="*/ 79 h 140"/>
                <a:gd name="T30" fmla="*/ 2 w 50"/>
                <a:gd name="T31" fmla="*/ 82 h 140"/>
                <a:gd name="T32" fmla="*/ 5 w 50"/>
                <a:gd name="T33" fmla="*/ 83 h 140"/>
                <a:gd name="T34" fmla="*/ 5 w 50"/>
                <a:gd name="T35" fmla="*/ 83 h 140"/>
                <a:gd name="T36" fmla="*/ 6 w 50"/>
                <a:gd name="T37" fmla="*/ 83 h 140"/>
                <a:gd name="T38" fmla="*/ 17 w 50"/>
                <a:gd name="T39" fmla="*/ 92 h 140"/>
                <a:gd name="T40" fmla="*/ 25 w 50"/>
                <a:gd name="T41" fmla="*/ 91 h 140"/>
                <a:gd name="T42" fmla="*/ 29 w 50"/>
                <a:gd name="T43" fmla="*/ 96 h 140"/>
                <a:gd name="T44" fmla="*/ 29 w 50"/>
                <a:gd name="T45" fmla="*/ 102 h 140"/>
                <a:gd name="T46" fmla="*/ 26 w 50"/>
                <a:gd name="T47" fmla="*/ 108 h 140"/>
                <a:gd name="T48" fmla="*/ 25 w 50"/>
                <a:gd name="T49" fmla="*/ 114 h 140"/>
                <a:gd name="T50" fmla="*/ 25 w 50"/>
                <a:gd name="T51" fmla="*/ 118 h 140"/>
                <a:gd name="T52" fmla="*/ 25 w 50"/>
                <a:gd name="T53" fmla="*/ 122 h 140"/>
                <a:gd name="T54" fmla="*/ 34 w 50"/>
                <a:gd name="T55" fmla="*/ 132 h 140"/>
                <a:gd name="T56" fmla="*/ 37 w 50"/>
                <a:gd name="T57" fmla="*/ 139 h 140"/>
                <a:gd name="T58" fmla="*/ 40 w 50"/>
                <a:gd name="T59" fmla="*/ 140 h 140"/>
                <a:gd name="T60" fmla="*/ 40 w 50"/>
                <a:gd name="T61" fmla="*/ 135 h 140"/>
                <a:gd name="T62" fmla="*/ 38 w 50"/>
                <a:gd name="T63" fmla="*/ 128 h 140"/>
                <a:gd name="T64" fmla="*/ 42 w 50"/>
                <a:gd name="T65" fmla="*/ 123 h 140"/>
                <a:gd name="T66" fmla="*/ 46 w 50"/>
                <a:gd name="T67" fmla="*/ 122 h 140"/>
                <a:gd name="T68" fmla="*/ 50 w 50"/>
                <a:gd name="T69" fmla="*/ 118 h 140"/>
                <a:gd name="T70" fmla="*/ 50 w 50"/>
                <a:gd name="T71" fmla="*/ 112 h 140"/>
                <a:gd name="T72" fmla="*/ 50 w 50"/>
                <a:gd name="T73" fmla="*/ 106 h 140"/>
                <a:gd name="T74" fmla="*/ 50 w 50"/>
                <a:gd name="T75" fmla="*/ 100 h 140"/>
                <a:gd name="T76" fmla="*/ 50 w 50"/>
                <a:gd name="T77" fmla="*/ 95 h 140"/>
                <a:gd name="T78" fmla="*/ 47 w 50"/>
                <a:gd name="T79" fmla="*/ 91 h 140"/>
                <a:gd name="T80" fmla="*/ 43 w 50"/>
                <a:gd name="T81" fmla="*/ 84 h 140"/>
                <a:gd name="T82" fmla="*/ 38 w 50"/>
                <a:gd name="T83" fmla="*/ 75 h 140"/>
                <a:gd name="T84" fmla="*/ 34 w 50"/>
                <a:gd name="T85" fmla="*/ 78 h 140"/>
                <a:gd name="T86" fmla="*/ 38 w 50"/>
                <a:gd name="T87" fmla="*/ 82 h 140"/>
                <a:gd name="T88" fmla="*/ 40 w 50"/>
                <a:gd name="T89" fmla="*/ 91 h 140"/>
                <a:gd name="T90" fmla="*/ 34 w 50"/>
                <a:gd name="T91" fmla="*/ 87 h 140"/>
                <a:gd name="T92" fmla="*/ 30 w 50"/>
                <a:gd name="T93" fmla="*/ 84 h 140"/>
                <a:gd name="T94" fmla="*/ 30 w 50"/>
                <a:gd name="T95" fmla="*/ 75 h 140"/>
                <a:gd name="T96" fmla="*/ 26 w 50"/>
                <a:gd name="T97" fmla="*/ 71 h 140"/>
                <a:gd name="T98" fmla="*/ 26 w 50"/>
                <a:gd name="T99" fmla="*/ 62 h 140"/>
                <a:gd name="T100" fmla="*/ 21 w 50"/>
                <a:gd name="T101" fmla="*/ 49 h 140"/>
                <a:gd name="T102" fmla="*/ 25 w 50"/>
                <a:gd name="T103" fmla="*/ 42 h 140"/>
                <a:gd name="T104" fmla="*/ 25 w 50"/>
                <a:gd name="T105" fmla="*/ 22 h 140"/>
                <a:gd name="T106" fmla="*/ 26 w 50"/>
                <a:gd name="T107" fmla="*/ 17 h 140"/>
                <a:gd name="T108" fmla="*/ 21 w 50"/>
                <a:gd name="T109" fmla="*/ 9 h 140"/>
                <a:gd name="T110" fmla="*/ 21 w 50"/>
                <a:gd name="T111" fmla="*/ 5 h 140"/>
                <a:gd name="T112" fmla="*/ 16 w 50"/>
                <a:gd name="T113" fmla="*/ 4 h 140"/>
                <a:gd name="T114" fmla="*/ 12 w 50"/>
                <a:gd name="T115" fmla="*/ 1 h 140"/>
                <a:gd name="T116" fmla="*/ 6 w 50"/>
                <a:gd name="T117" fmla="*/ 1 h 140"/>
                <a:gd name="T118" fmla="*/ 6 w 50"/>
                <a:gd name="T119" fmla="*/ 4 h 140"/>
                <a:gd name="T120" fmla="*/ 6 w 50"/>
                <a:gd name="T121" fmla="*/ 4 h 140"/>
                <a:gd name="T122" fmla="*/ 6 w 50"/>
                <a:gd name="T123" fmla="*/ 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 h="140">
                  <a:moveTo>
                    <a:pt x="6" y="4"/>
                  </a:moveTo>
                  <a:lnTo>
                    <a:pt x="12" y="5"/>
                  </a:lnTo>
                  <a:lnTo>
                    <a:pt x="12" y="6"/>
                  </a:lnTo>
                  <a:lnTo>
                    <a:pt x="12" y="7"/>
                  </a:lnTo>
                  <a:lnTo>
                    <a:pt x="12" y="9"/>
                  </a:lnTo>
                  <a:lnTo>
                    <a:pt x="12" y="11"/>
                  </a:lnTo>
                  <a:lnTo>
                    <a:pt x="13" y="13"/>
                  </a:lnTo>
                  <a:lnTo>
                    <a:pt x="16" y="17"/>
                  </a:lnTo>
                  <a:lnTo>
                    <a:pt x="16" y="21"/>
                  </a:lnTo>
                  <a:lnTo>
                    <a:pt x="16" y="22"/>
                  </a:lnTo>
                  <a:lnTo>
                    <a:pt x="13" y="25"/>
                  </a:lnTo>
                  <a:lnTo>
                    <a:pt x="12" y="26"/>
                  </a:lnTo>
                  <a:lnTo>
                    <a:pt x="10" y="26"/>
                  </a:lnTo>
                  <a:lnTo>
                    <a:pt x="10" y="27"/>
                  </a:lnTo>
                  <a:lnTo>
                    <a:pt x="10" y="27"/>
                  </a:lnTo>
                  <a:lnTo>
                    <a:pt x="12" y="30"/>
                  </a:lnTo>
                  <a:lnTo>
                    <a:pt x="12" y="34"/>
                  </a:lnTo>
                  <a:lnTo>
                    <a:pt x="10" y="38"/>
                  </a:lnTo>
                  <a:lnTo>
                    <a:pt x="10" y="47"/>
                  </a:lnTo>
                  <a:lnTo>
                    <a:pt x="12" y="51"/>
                  </a:lnTo>
                  <a:lnTo>
                    <a:pt x="13" y="53"/>
                  </a:lnTo>
                  <a:lnTo>
                    <a:pt x="8" y="57"/>
                  </a:lnTo>
                  <a:lnTo>
                    <a:pt x="6" y="58"/>
                  </a:lnTo>
                  <a:lnTo>
                    <a:pt x="4" y="61"/>
                  </a:lnTo>
                  <a:lnTo>
                    <a:pt x="6" y="66"/>
                  </a:lnTo>
                  <a:lnTo>
                    <a:pt x="4" y="70"/>
                  </a:lnTo>
                  <a:lnTo>
                    <a:pt x="2" y="74"/>
                  </a:lnTo>
                  <a:lnTo>
                    <a:pt x="2" y="74"/>
                  </a:lnTo>
                  <a:lnTo>
                    <a:pt x="0" y="78"/>
                  </a:lnTo>
                  <a:lnTo>
                    <a:pt x="0" y="79"/>
                  </a:lnTo>
                  <a:lnTo>
                    <a:pt x="1" y="80"/>
                  </a:lnTo>
                  <a:lnTo>
                    <a:pt x="2" y="82"/>
                  </a:lnTo>
                  <a:lnTo>
                    <a:pt x="4" y="83"/>
                  </a:lnTo>
                  <a:lnTo>
                    <a:pt x="5" y="83"/>
                  </a:lnTo>
                  <a:lnTo>
                    <a:pt x="6" y="83"/>
                  </a:lnTo>
                  <a:lnTo>
                    <a:pt x="5" y="83"/>
                  </a:lnTo>
                  <a:lnTo>
                    <a:pt x="6" y="84"/>
                  </a:lnTo>
                  <a:lnTo>
                    <a:pt x="6" y="83"/>
                  </a:lnTo>
                  <a:lnTo>
                    <a:pt x="16" y="92"/>
                  </a:lnTo>
                  <a:lnTo>
                    <a:pt x="17" y="92"/>
                  </a:lnTo>
                  <a:lnTo>
                    <a:pt x="21" y="92"/>
                  </a:lnTo>
                  <a:lnTo>
                    <a:pt x="25" y="91"/>
                  </a:lnTo>
                  <a:lnTo>
                    <a:pt x="26" y="91"/>
                  </a:lnTo>
                  <a:lnTo>
                    <a:pt x="29" y="96"/>
                  </a:lnTo>
                  <a:lnTo>
                    <a:pt x="29" y="99"/>
                  </a:lnTo>
                  <a:lnTo>
                    <a:pt x="29" y="102"/>
                  </a:lnTo>
                  <a:lnTo>
                    <a:pt x="29" y="106"/>
                  </a:lnTo>
                  <a:lnTo>
                    <a:pt x="26" y="108"/>
                  </a:lnTo>
                  <a:lnTo>
                    <a:pt x="26" y="112"/>
                  </a:lnTo>
                  <a:lnTo>
                    <a:pt x="25" y="114"/>
                  </a:lnTo>
                  <a:lnTo>
                    <a:pt x="25" y="115"/>
                  </a:lnTo>
                  <a:lnTo>
                    <a:pt x="25" y="118"/>
                  </a:lnTo>
                  <a:lnTo>
                    <a:pt x="25" y="119"/>
                  </a:lnTo>
                  <a:lnTo>
                    <a:pt x="25" y="122"/>
                  </a:lnTo>
                  <a:lnTo>
                    <a:pt x="29" y="127"/>
                  </a:lnTo>
                  <a:lnTo>
                    <a:pt x="34" y="132"/>
                  </a:lnTo>
                  <a:lnTo>
                    <a:pt x="37" y="136"/>
                  </a:lnTo>
                  <a:lnTo>
                    <a:pt x="37" y="139"/>
                  </a:lnTo>
                  <a:lnTo>
                    <a:pt x="37" y="140"/>
                  </a:lnTo>
                  <a:lnTo>
                    <a:pt x="40" y="140"/>
                  </a:lnTo>
                  <a:lnTo>
                    <a:pt x="40" y="139"/>
                  </a:lnTo>
                  <a:lnTo>
                    <a:pt x="40" y="135"/>
                  </a:lnTo>
                  <a:lnTo>
                    <a:pt x="40" y="132"/>
                  </a:lnTo>
                  <a:lnTo>
                    <a:pt x="38" y="128"/>
                  </a:lnTo>
                  <a:lnTo>
                    <a:pt x="40" y="126"/>
                  </a:lnTo>
                  <a:lnTo>
                    <a:pt x="42" y="123"/>
                  </a:lnTo>
                  <a:lnTo>
                    <a:pt x="45" y="122"/>
                  </a:lnTo>
                  <a:lnTo>
                    <a:pt x="46" y="122"/>
                  </a:lnTo>
                  <a:lnTo>
                    <a:pt x="47" y="119"/>
                  </a:lnTo>
                  <a:lnTo>
                    <a:pt x="50" y="118"/>
                  </a:lnTo>
                  <a:lnTo>
                    <a:pt x="50" y="115"/>
                  </a:lnTo>
                  <a:lnTo>
                    <a:pt x="50" y="112"/>
                  </a:lnTo>
                  <a:lnTo>
                    <a:pt x="50" y="108"/>
                  </a:lnTo>
                  <a:lnTo>
                    <a:pt x="50" y="106"/>
                  </a:lnTo>
                  <a:lnTo>
                    <a:pt x="50" y="102"/>
                  </a:lnTo>
                  <a:lnTo>
                    <a:pt x="50" y="100"/>
                  </a:lnTo>
                  <a:lnTo>
                    <a:pt x="50" y="96"/>
                  </a:lnTo>
                  <a:lnTo>
                    <a:pt x="50" y="95"/>
                  </a:lnTo>
                  <a:lnTo>
                    <a:pt x="49" y="92"/>
                  </a:lnTo>
                  <a:lnTo>
                    <a:pt x="47" y="91"/>
                  </a:lnTo>
                  <a:lnTo>
                    <a:pt x="46" y="88"/>
                  </a:lnTo>
                  <a:lnTo>
                    <a:pt x="43" y="84"/>
                  </a:lnTo>
                  <a:lnTo>
                    <a:pt x="40" y="79"/>
                  </a:lnTo>
                  <a:lnTo>
                    <a:pt x="38" y="75"/>
                  </a:lnTo>
                  <a:lnTo>
                    <a:pt x="34" y="74"/>
                  </a:lnTo>
                  <a:lnTo>
                    <a:pt x="34" y="78"/>
                  </a:lnTo>
                  <a:lnTo>
                    <a:pt x="37" y="78"/>
                  </a:lnTo>
                  <a:lnTo>
                    <a:pt x="38" y="82"/>
                  </a:lnTo>
                  <a:lnTo>
                    <a:pt x="40" y="84"/>
                  </a:lnTo>
                  <a:lnTo>
                    <a:pt x="40" y="91"/>
                  </a:lnTo>
                  <a:lnTo>
                    <a:pt x="34" y="83"/>
                  </a:lnTo>
                  <a:lnTo>
                    <a:pt x="34" y="87"/>
                  </a:lnTo>
                  <a:lnTo>
                    <a:pt x="33" y="87"/>
                  </a:lnTo>
                  <a:lnTo>
                    <a:pt x="30" y="84"/>
                  </a:lnTo>
                  <a:lnTo>
                    <a:pt x="30" y="79"/>
                  </a:lnTo>
                  <a:lnTo>
                    <a:pt x="30" y="75"/>
                  </a:lnTo>
                  <a:lnTo>
                    <a:pt x="29" y="74"/>
                  </a:lnTo>
                  <a:lnTo>
                    <a:pt x="26" y="71"/>
                  </a:lnTo>
                  <a:lnTo>
                    <a:pt x="26" y="66"/>
                  </a:lnTo>
                  <a:lnTo>
                    <a:pt x="26" y="62"/>
                  </a:lnTo>
                  <a:lnTo>
                    <a:pt x="21" y="51"/>
                  </a:lnTo>
                  <a:lnTo>
                    <a:pt x="21" y="49"/>
                  </a:lnTo>
                  <a:lnTo>
                    <a:pt x="24" y="45"/>
                  </a:lnTo>
                  <a:lnTo>
                    <a:pt x="25" y="42"/>
                  </a:lnTo>
                  <a:lnTo>
                    <a:pt x="26" y="38"/>
                  </a:lnTo>
                  <a:lnTo>
                    <a:pt x="25" y="22"/>
                  </a:lnTo>
                  <a:lnTo>
                    <a:pt x="26" y="18"/>
                  </a:lnTo>
                  <a:lnTo>
                    <a:pt x="26" y="17"/>
                  </a:lnTo>
                  <a:lnTo>
                    <a:pt x="25" y="14"/>
                  </a:lnTo>
                  <a:lnTo>
                    <a:pt x="21" y="9"/>
                  </a:lnTo>
                  <a:lnTo>
                    <a:pt x="21" y="5"/>
                  </a:lnTo>
                  <a:lnTo>
                    <a:pt x="21" y="5"/>
                  </a:lnTo>
                  <a:lnTo>
                    <a:pt x="17" y="4"/>
                  </a:lnTo>
                  <a:lnTo>
                    <a:pt x="16" y="4"/>
                  </a:lnTo>
                  <a:lnTo>
                    <a:pt x="13" y="1"/>
                  </a:lnTo>
                  <a:lnTo>
                    <a:pt x="12" y="1"/>
                  </a:lnTo>
                  <a:lnTo>
                    <a:pt x="6" y="0"/>
                  </a:lnTo>
                  <a:lnTo>
                    <a:pt x="6" y="1"/>
                  </a:lnTo>
                  <a:lnTo>
                    <a:pt x="6" y="4"/>
                  </a:lnTo>
                  <a:lnTo>
                    <a:pt x="6" y="4"/>
                  </a:lnTo>
                  <a:lnTo>
                    <a:pt x="6" y="4"/>
                  </a:lnTo>
                  <a:lnTo>
                    <a:pt x="6" y="4"/>
                  </a:lnTo>
                  <a:lnTo>
                    <a:pt x="6" y="4"/>
                  </a:lnTo>
                  <a:lnTo>
                    <a:pt x="6" y="4"/>
                  </a:lnTo>
                  <a:lnTo>
                    <a:pt x="6" y="4"/>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74" name="Freeform 57"/>
            <p:cNvSpPr>
              <a:spLocks/>
            </p:cNvSpPr>
            <p:nvPr/>
          </p:nvSpPr>
          <p:spPr bwMode="auto">
            <a:xfrm>
              <a:off x="4881563" y="4562475"/>
              <a:ext cx="303212" cy="730250"/>
            </a:xfrm>
            <a:custGeom>
              <a:avLst/>
              <a:gdLst>
                <a:gd name="T0" fmla="*/ 166 w 170"/>
                <a:gd name="T1" fmla="*/ 66 h 296"/>
                <a:gd name="T2" fmla="*/ 166 w 170"/>
                <a:gd name="T3" fmla="*/ 49 h 296"/>
                <a:gd name="T4" fmla="*/ 166 w 170"/>
                <a:gd name="T5" fmla="*/ 34 h 296"/>
                <a:gd name="T6" fmla="*/ 166 w 170"/>
                <a:gd name="T7" fmla="*/ 18 h 296"/>
                <a:gd name="T8" fmla="*/ 167 w 170"/>
                <a:gd name="T9" fmla="*/ 5 h 296"/>
                <a:gd name="T10" fmla="*/ 162 w 170"/>
                <a:gd name="T11" fmla="*/ 0 h 296"/>
                <a:gd name="T12" fmla="*/ 137 w 170"/>
                <a:gd name="T13" fmla="*/ 13 h 296"/>
                <a:gd name="T14" fmla="*/ 118 w 170"/>
                <a:gd name="T15" fmla="*/ 21 h 296"/>
                <a:gd name="T16" fmla="*/ 105 w 170"/>
                <a:gd name="T17" fmla="*/ 21 h 296"/>
                <a:gd name="T18" fmla="*/ 82 w 170"/>
                <a:gd name="T19" fmla="*/ 18 h 296"/>
                <a:gd name="T20" fmla="*/ 73 w 170"/>
                <a:gd name="T21" fmla="*/ 30 h 296"/>
                <a:gd name="T22" fmla="*/ 78 w 170"/>
                <a:gd name="T23" fmla="*/ 54 h 296"/>
                <a:gd name="T24" fmla="*/ 89 w 170"/>
                <a:gd name="T25" fmla="*/ 71 h 296"/>
                <a:gd name="T26" fmla="*/ 90 w 170"/>
                <a:gd name="T27" fmla="*/ 85 h 296"/>
                <a:gd name="T28" fmla="*/ 87 w 170"/>
                <a:gd name="T29" fmla="*/ 98 h 296"/>
                <a:gd name="T30" fmla="*/ 78 w 170"/>
                <a:gd name="T31" fmla="*/ 107 h 296"/>
                <a:gd name="T32" fmla="*/ 77 w 170"/>
                <a:gd name="T33" fmla="*/ 119 h 296"/>
                <a:gd name="T34" fmla="*/ 65 w 170"/>
                <a:gd name="T35" fmla="*/ 101 h 296"/>
                <a:gd name="T36" fmla="*/ 66 w 170"/>
                <a:gd name="T37" fmla="*/ 91 h 296"/>
                <a:gd name="T38" fmla="*/ 69 w 170"/>
                <a:gd name="T39" fmla="*/ 75 h 296"/>
                <a:gd name="T40" fmla="*/ 56 w 170"/>
                <a:gd name="T41" fmla="*/ 71 h 296"/>
                <a:gd name="T42" fmla="*/ 45 w 170"/>
                <a:gd name="T43" fmla="*/ 62 h 296"/>
                <a:gd name="T44" fmla="*/ 2 w 170"/>
                <a:gd name="T45" fmla="*/ 91 h 296"/>
                <a:gd name="T46" fmla="*/ 9 w 170"/>
                <a:gd name="T47" fmla="*/ 98 h 296"/>
                <a:gd name="T48" fmla="*/ 34 w 170"/>
                <a:gd name="T49" fmla="*/ 107 h 296"/>
                <a:gd name="T50" fmla="*/ 42 w 170"/>
                <a:gd name="T51" fmla="*/ 115 h 296"/>
                <a:gd name="T52" fmla="*/ 42 w 170"/>
                <a:gd name="T53" fmla="*/ 135 h 296"/>
                <a:gd name="T54" fmla="*/ 42 w 170"/>
                <a:gd name="T55" fmla="*/ 144 h 296"/>
                <a:gd name="T56" fmla="*/ 38 w 170"/>
                <a:gd name="T57" fmla="*/ 151 h 296"/>
                <a:gd name="T58" fmla="*/ 40 w 170"/>
                <a:gd name="T59" fmla="*/ 164 h 296"/>
                <a:gd name="T60" fmla="*/ 38 w 170"/>
                <a:gd name="T61" fmla="*/ 178 h 296"/>
                <a:gd name="T62" fmla="*/ 33 w 170"/>
                <a:gd name="T63" fmla="*/ 192 h 296"/>
                <a:gd name="T64" fmla="*/ 25 w 170"/>
                <a:gd name="T65" fmla="*/ 202 h 296"/>
                <a:gd name="T66" fmla="*/ 13 w 170"/>
                <a:gd name="T67" fmla="*/ 216 h 296"/>
                <a:gd name="T68" fmla="*/ 20 w 170"/>
                <a:gd name="T69" fmla="*/ 239 h 296"/>
                <a:gd name="T70" fmla="*/ 22 w 170"/>
                <a:gd name="T71" fmla="*/ 269 h 296"/>
                <a:gd name="T72" fmla="*/ 22 w 170"/>
                <a:gd name="T73" fmla="*/ 282 h 296"/>
                <a:gd name="T74" fmla="*/ 34 w 170"/>
                <a:gd name="T75" fmla="*/ 296 h 296"/>
                <a:gd name="T76" fmla="*/ 33 w 170"/>
                <a:gd name="T77" fmla="*/ 282 h 296"/>
                <a:gd name="T78" fmla="*/ 40 w 170"/>
                <a:gd name="T79" fmla="*/ 268 h 296"/>
                <a:gd name="T80" fmla="*/ 78 w 170"/>
                <a:gd name="T81" fmla="*/ 247 h 296"/>
                <a:gd name="T82" fmla="*/ 77 w 170"/>
                <a:gd name="T83" fmla="*/ 233 h 296"/>
                <a:gd name="T84" fmla="*/ 78 w 170"/>
                <a:gd name="T85" fmla="*/ 212 h 296"/>
                <a:gd name="T86" fmla="*/ 74 w 170"/>
                <a:gd name="T87" fmla="*/ 199 h 296"/>
                <a:gd name="T88" fmla="*/ 69 w 170"/>
                <a:gd name="T89" fmla="*/ 180 h 296"/>
                <a:gd name="T90" fmla="*/ 69 w 170"/>
                <a:gd name="T91" fmla="*/ 167 h 296"/>
                <a:gd name="T92" fmla="*/ 77 w 170"/>
                <a:gd name="T93" fmla="*/ 164 h 296"/>
                <a:gd name="T94" fmla="*/ 93 w 170"/>
                <a:gd name="T95" fmla="*/ 148 h 296"/>
                <a:gd name="T96" fmla="*/ 105 w 170"/>
                <a:gd name="T97" fmla="*/ 136 h 296"/>
                <a:gd name="T98" fmla="*/ 114 w 170"/>
                <a:gd name="T99" fmla="*/ 127 h 296"/>
                <a:gd name="T100" fmla="*/ 135 w 170"/>
                <a:gd name="T101" fmla="*/ 118 h 296"/>
                <a:gd name="T102" fmla="*/ 157 w 170"/>
                <a:gd name="T103" fmla="*/ 98 h 296"/>
                <a:gd name="T104" fmla="*/ 165 w 170"/>
                <a:gd name="T105" fmla="*/ 83 h 296"/>
                <a:gd name="T106" fmla="*/ 167 w 170"/>
                <a:gd name="T107" fmla="*/ 70 h 296"/>
                <a:gd name="T108" fmla="*/ 167 w 170"/>
                <a:gd name="T109" fmla="*/ 7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296">
                  <a:moveTo>
                    <a:pt x="167" y="70"/>
                  </a:moveTo>
                  <a:lnTo>
                    <a:pt x="166" y="71"/>
                  </a:lnTo>
                  <a:lnTo>
                    <a:pt x="167" y="67"/>
                  </a:lnTo>
                  <a:lnTo>
                    <a:pt x="167" y="66"/>
                  </a:lnTo>
                  <a:lnTo>
                    <a:pt x="166" y="66"/>
                  </a:lnTo>
                  <a:lnTo>
                    <a:pt x="166" y="58"/>
                  </a:lnTo>
                  <a:lnTo>
                    <a:pt x="166" y="54"/>
                  </a:lnTo>
                  <a:lnTo>
                    <a:pt x="166" y="53"/>
                  </a:lnTo>
                  <a:lnTo>
                    <a:pt x="165" y="50"/>
                  </a:lnTo>
                  <a:lnTo>
                    <a:pt x="166" y="49"/>
                  </a:lnTo>
                  <a:lnTo>
                    <a:pt x="166" y="45"/>
                  </a:lnTo>
                  <a:lnTo>
                    <a:pt x="165" y="44"/>
                  </a:lnTo>
                  <a:lnTo>
                    <a:pt x="166" y="40"/>
                  </a:lnTo>
                  <a:lnTo>
                    <a:pt x="166" y="37"/>
                  </a:lnTo>
                  <a:lnTo>
                    <a:pt x="166" y="34"/>
                  </a:lnTo>
                  <a:lnTo>
                    <a:pt x="166" y="32"/>
                  </a:lnTo>
                  <a:lnTo>
                    <a:pt x="166" y="30"/>
                  </a:lnTo>
                  <a:lnTo>
                    <a:pt x="166" y="28"/>
                  </a:lnTo>
                  <a:lnTo>
                    <a:pt x="166" y="22"/>
                  </a:lnTo>
                  <a:lnTo>
                    <a:pt x="166" y="18"/>
                  </a:lnTo>
                  <a:lnTo>
                    <a:pt x="165" y="14"/>
                  </a:lnTo>
                  <a:lnTo>
                    <a:pt x="165" y="13"/>
                  </a:lnTo>
                  <a:lnTo>
                    <a:pt x="166" y="10"/>
                  </a:lnTo>
                  <a:lnTo>
                    <a:pt x="166" y="6"/>
                  </a:lnTo>
                  <a:lnTo>
                    <a:pt x="167" y="5"/>
                  </a:lnTo>
                  <a:lnTo>
                    <a:pt x="166" y="4"/>
                  </a:lnTo>
                  <a:lnTo>
                    <a:pt x="167" y="1"/>
                  </a:lnTo>
                  <a:lnTo>
                    <a:pt x="166" y="0"/>
                  </a:lnTo>
                  <a:lnTo>
                    <a:pt x="165" y="0"/>
                  </a:lnTo>
                  <a:lnTo>
                    <a:pt x="162" y="0"/>
                  </a:lnTo>
                  <a:lnTo>
                    <a:pt x="153" y="6"/>
                  </a:lnTo>
                  <a:lnTo>
                    <a:pt x="149" y="9"/>
                  </a:lnTo>
                  <a:lnTo>
                    <a:pt x="145" y="10"/>
                  </a:lnTo>
                  <a:lnTo>
                    <a:pt x="141" y="10"/>
                  </a:lnTo>
                  <a:lnTo>
                    <a:pt x="137" y="13"/>
                  </a:lnTo>
                  <a:lnTo>
                    <a:pt x="134" y="14"/>
                  </a:lnTo>
                  <a:lnTo>
                    <a:pt x="130" y="13"/>
                  </a:lnTo>
                  <a:lnTo>
                    <a:pt x="126" y="13"/>
                  </a:lnTo>
                  <a:lnTo>
                    <a:pt x="123" y="14"/>
                  </a:lnTo>
                  <a:lnTo>
                    <a:pt x="118" y="21"/>
                  </a:lnTo>
                  <a:lnTo>
                    <a:pt x="114" y="21"/>
                  </a:lnTo>
                  <a:lnTo>
                    <a:pt x="110" y="18"/>
                  </a:lnTo>
                  <a:lnTo>
                    <a:pt x="109" y="18"/>
                  </a:lnTo>
                  <a:lnTo>
                    <a:pt x="107" y="18"/>
                  </a:lnTo>
                  <a:lnTo>
                    <a:pt x="105" y="21"/>
                  </a:lnTo>
                  <a:lnTo>
                    <a:pt x="97" y="21"/>
                  </a:lnTo>
                  <a:lnTo>
                    <a:pt x="93" y="17"/>
                  </a:lnTo>
                  <a:lnTo>
                    <a:pt x="90" y="17"/>
                  </a:lnTo>
                  <a:lnTo>
                    <a:pt x="86" y="18"/>
                  </a:lnTo>
                  <a:lnTo>
                    <a:pt x="82" y="18"/>
                  </a:lnTo>
                  <a:lnTo>
                    <a:pt x="78" y="18"/>
                  </a:lnTo>
                  <a:lnTo>
                    <a:pt x="77" y="18"/>
                  </a:lnTo>
                  <a:lnTo>
                    <a:pt x="77" y="24"/>
                  </a:lnTo>
                  <a:lnTo>
                    <a:pt x="77" y="26"/>
                  </a:lnTo>
                  <a:lnTo>
                    <a:pt x="73" y="30"/>
                  </a:lnTo>
                  <a:lnTo>
                    <a:pt x="74" y="37"/>
                  </a:lnTo>
                  <a:lnTo>
                    <a:pt x="74" y="41"/>
                  </a:lnTo>
                  <a:lnTo>
                    <a:pt x="74" y="45"/>
                  </a:lnTo>
                  <a:lnTo>
                    <a:pt x="74" y="53"/>
                  </a:lnTo>
                  <a:lnTo>
                    <a:pt x="78" y="54"/>
                  </a:lnTo>
                  <a:lnTo>
                    <a:pt x="80" y="58"/>
                  </a:lnTo>
                  <a:lnTo>
                    <a:pt x="83" y="63"/>
                  </a:lnTo>
                  <a:lnTo>
                    <a:pt x="86" y="67"/>
                  </a:lnTo>
                  <a:lnTo>
                    <a:pt x="87" y="70"/>
                  </a:lnTo>
                  <a:lnTo>
                    <a:pt x="89" y="71"/>
                  </a:lnTo>
                  <a:lnTo>
                    <a:pt x="90" y="74"/>
                  </a:lnTo>
                  <a:lnTo>
                    <a:pt x="90" y="75"/>
                  </a:lnTo>
                  <a:lnTo>
                    <a:pt x="90" y="79"/>
                  </a:lnTo>
                  <a:lnTo>
                    <a:pt x="90" y="81"/>
                  </a:lnTo>
                  <a:lnTo>
                    <a:pt x="90" y="85"/>
                  </a:lnTo>
                  <a:lnTo>
                    <a:pt x="90" y="87"/>
                  </a:lnTo>
                  <a:lnTo>
                    <a:pt x="90" y="91"/>
                  </a:lnTo>
                  <a:lnTo>
                    <a:pt x="90" y="94"/>
                  </a:lnTo>
                  <a:lnTo>
                    <a:pt x="90" y="97"/>
                  </a:lnTo>
                  <a:lnTo>
                    <a:pt x="87" y="98"/>
                  </a:lnTo>
                  <a:lnTo>
                    <a:pt x="86" y="101"/>
                  </a:lnTo>
                  <a:lnTo>
                    <a:pt x="85" y="101"/>
                  </a:lnTo>
                  <a:lnTo>
                    <a:pt x="82" y="102"/>
                  </a:lnTo>
                  <a:lnTo>
                    <a:pt x="80" y="105"/>
                  </a:lnTo>
                  <a:lnTo>
                    <a:pt x="78" y="107"/>
                  </a:lnTo>
                  <a:lnTo>
                    <a:pt x="80" y="111"/>
                  </a:lnTo>
                  <a:lnTo>
                    <a:pt x="80" y="114"/>
                  </a:lnTo>
                  <a:lnTo>
                    <a:pt x="80" y="118"/>
                  </a:lnTo>
                  <a:lnTo>
                    <a:pt x="80" y="119"/>
                  </a:lnTo>
                  <a:lnTo>
                    <a:pt x="77" y="119"/>
                  </a:lnTo>
                  <a:lnTo>
                    <a:pt x="77" y="118"/>
                  </a:lnTo>
                  <a:lnTo>
                    <a:pt x="77" y="115"/>
                  </a:lnTo>
                  <a:lnTo>
                    <a:pt x="74" y="111"/>
                  </a:lnTo>
                  <a:lnTo>
                    <a:pt x="69" y="106"/>
                  </a:lnTo>
                  <a:lnTo>
                    <a:pt x="65" y="101"/>
                  </a:lnTo>
                  <a:lnTo>
                    <a:pt x="65" y="98"/>
                  </a:lnTo>
                  <a:lnTo>
                    <a:pt x="65" y="97"/>
                  </a:lnTo>
                  <a:lnTo>
                    <a:pt x="65" y="94"/>
                  </a:lnTo>
                  <a:lnTo>
                    <a:pt x="65" y="93"/>
                  </a:lnTo>
                  <a:lnTo>
                    <a:pt x="66" y="91"/>
                  </a:lnTo>
                  <a:lnTo>
                    <a:pt x="66" y="87"/>
                  </a:lnTo>
                  <a:lnTo>
                    <a:pt x="69" y="85"/>
                  </a:lnTo>
                  <a:lnTo>
                    <a:pt x="69" y="81"/>
                  </a:lnTo>
                  <a:lnTo>
                    <a:pt x="69" y="78"/>
                  </a:lnTo>
                  <a:lnTo>
                    <a:pt x="69" y="75"/>
                  </a:lnTo>
                  <a:lnTo>
                    <a:pt x="66" y="70"/>
                  </a:lnTo>
                  <a:lnTo>
                    <a:pt x="65" y="70"/>
                  </a:lnTo>
                  <a:lnTo>
                    <a:pt x="61" y="71"/>
                  </a:lnTo>
                  <a:lnTo>
                    <a:pt x="57" y="71"/>
                  </a:lnTo>
                  <a:lnTo>
                    <a:pt x="56" y="71"/>
                  </a:lnTo>
                  <a:lnTo>
                    <a:pt x="46" y="62"/>
                  </a:lnTo>
                  <a:lnTo>
                    <a:pt x="46" y="63"/>
                  </a:lnTo>
                  <a:lnTo>
                    <a:pt x="46" y="63"/>
                  </a:lnTo>
                  <a:lnTo>
                    <a:pt x="45" y="62"/>
                  </a:lnTo>
                  <a:lnTo>
                    <a:pt x="45" y="62"/>
                  </a:lnTo>
                  <a:lnTo>
                    <a:pt x="22" y="71"/>
                  </a:lnTo>
                  <a:lnTo>
                    <a:pt x="0" y="79"/>
                  </a:lnTo>
                  <a:lnTo>
                    <a:pt x="2" y="85"/>
                  </a:lnTo>
                  <a:lnTo>
                    <a:pt x="2" y="89"/>
                  </a:lnTo>
                  <a:lnTo>
                    <a:pt x="2" y="91"/>
                  </a:lnTo>
                  <a:lnTo>
                    <a:pt x="2" y="91"/>
                  </a:lnTo>
                  <a:lnTo>
                    <a:pt x="2" y="94"/>
                  </a:lnTo>
                  <a:lnTo>
                    <a:pt x="4" y="97"/>
                  </a:lnTo>
                  <a:lnTo>
                    <a:pt x="6" y="98"/>
                  </a:lnTo>
                  <a:lnTo>
                    <a:pt x="9" y="98"/>
                  </a:lnTo>
                  <a:lnTo>
                    <a:pt x="13" y="98"/>
                  </a:lnTo>
                  <a:lnTo>
                    <a:pt x="21" y="102"/>
                  </a:lnTo>
                  <a:lnTo>
                    <a:pt x="22" y="102"/>
                  </a:lnTo>
                  <a:lnTo>
                    <a:pt x="29" y="106"/>
                  </a:lnTo>
                  <a:lnTo>
                    <a:pt x="34" y="107"/>
                  </a:lnTo>
                  <a:lnTo>
                    <a:pt x="38" y="110"/>
                  </a:lnTo>
                  <a:lnTo>
                    <a:pt x="40" y="111"/>
                  </a:lnTo>
                  <a:lnTo>
                    <a:pt x="44" y="111"/>
                  </a:lnTo>
                  <a:lnTo>
                    <a:pt x="42" y="114"/>
                  </a:lnTo>
                  <a:lnTo>
                    <a:pt x="42" y="115"/>
                  </a:lnTo>
                  <a:lnTo>
                    <a:pt x="42" y="118"/>
                  </a:lnTo>
                  <a:lnTo>
                    <a:pt x="42" y="119"/>
                  </a:lnTo>
                  <a:lnTo>
                    <a:pt x="44" y="127"/>
                  </a:lnTo>
                  <a:lnTo>
                    <a:pt x="44" y="129"/>
                  </a:lnTo>
                  <a:lnTo>
                    <a:pt x="42" y="135"/>
                  </a:lnTo>
                  <a:lnTo>
                    <a:pt x="42" y="136"/>
                  </a:lnTo>
                  <a:lnTo>
                    <a:pt x="42" y="138"/>
                  </a:lnTo>
                  <a:lnTo>
                    <a:pt x="44" y="140"/>
                  </a:lnTo>
                  <a:lnTo>
                    <a:pt x="42" y="142"/>
                  </a:lnTo>
                  <a:lnTo>
                    <a:pt x="42" y="144"/>
                  </a:lnTo>
                  <a:lnTo>
                    <a:pt x="42" y="146"/>
                  </a:lnTo>
                  <a:lnTo>
                    <a:pt x="40" y="148"/>
                  </a:lnTo>
                  <a:lnTo>
                    <a:pt x="40" y="148"/>
                  </a:lnTo>
                  <a:lnTo>
                    <a:pt x="40" y="150"/>
                  </a:lnTo>
                  <a:lnTo>
                    <a:pt x="38" y="151"/>
                  </a:lnTo>
                  <a:lnTo>
                    <a:pt x="38" y="154"/>
                  </a:lnTo>
                  <a:lnTo>
                    <a:pt x="40" y="155"/>
                  </a:lnTo>
                  <a:lnTo>
                    <a:pt x="40" y="158"/>
                  </a:lnTo>
                  <a:lnTo>
                    <a:pt x="38" y="159"/>
                  </a:lnTo>
                  <a:lnTo>
                    <a:pt x="40" y="164"/>
                  </a:lnTo>
                  <a:lnTo>
                    <a:pt x="42" y="164"/>
                  </a:lnTo>
                  <a:lnTo>
                    <a:pt x="40" y="171"/>
                  </a:lnTo>
                  <a:lnTo>
                    <a:pt x="40" y="172"/>
                  </a:lnTo>
                  <a:lnTo>
                    <a:pt x="40" y="175"/>
                  </a:lnTo>
                  <a:lnTo>
                    <a:pt x="38" y="178"/>
                  </a:lnTo>
                  <a:lnTo>
                    <a:pt x="34" y="182"/>
                  </a:lnTo>
                  <a:lnTo>
                    <a:pt x="33" y="182"/>
                  </a:lnTo>
                  <a:lnTo>
                    <a:pt x="33" y="184"/>
                  </a:lnTo>
                  <a:lnTo>
                    <a:pt x="33" y="188"/>
                  </a:lnTo>
                  <a:lnTo>
                    <a:pt x="33" y="192"/>
                  </a:lnTo>
                  <a:lnTo>
                    <a:pt x="33" y="194"/>
                  </a:lnTo>
                  <a:lnTo>
                    <a:pt x="33" y="195"/>
                  </a:lnTo>
                  <a:lnTo>
                    <a:pt x="30" y="195"/>
                  </a:lnTo>
                  <a:lnTo>
                    <a:pt x="29" y="198"/>
                  </a:lnTo>
                  <a:lnTo>
                    <a:pt x="25" y="202"/>
                  </a:lnTo>
                  <a:lnTo>
                    <a:pt x="21" y="205"/>
                  </a:lnTo>
                  <a:lnTo>
                    <a:pt x="20" y="208"/>
                  </a:lnTo>
                  <a:lnTo>
                    <a:pt x="17" y="211"/>
                  </a:lnTo>
                  <a:lnTo>
                    <a:pt x="13" y="215"/>
                  </a:lnTo>
                  <a:lnTo>
                    <a:pt x="13" y="216"/>
                  </a:lnTo>
                  <a:lnTo>
                    <a:pt x="14" y="223"/>
                  </a:lnTo>
                  <a:lnTo>
                    <a:pt x="16" y="225"/>
                  </a:lnTo>
                  <a:lnTo>
                    <a:pt x="17" y="233"/>
                  </a:lnTo>
                  <a:lnTo>
                    <a:pt x="20" y="239"/>
                  </a:lnTo>
                  <a:lnTo>
                    <a:pt x="20" y="239"/>
                  </a:lnTo>
                  <a:lnTo>
                    <a:pt x="21" y="247"/>
                  </a:lnTo>
                  <a:lnTo>
                    <a:pt x="22" y="255"/>
                  </a:lnTo>
                  <a:lnTo>
                    <a:pt x="22" y="264"/>
                  </a:lnTo>
                  <a:lnTo>
                    <a:pt x="22" y="265"/>
                  </a:lnTo>
                  <a:lnTo>
                    <a:pt x="22" y="269"/>
                  </a:lnTo>
                  <a:lnTo>
                    <a:pt x="21" y="273"/>
                  </a:lnTo>
                  <a:lnTo>
                    <a:pt x="21" y="276"/>
                  </a:lnTo>
                  <a:lnTo>
                    <a:pt x="21" y="277"/>
                  </a:lnTo>
                  <a:lnTo>
                    <a:pt x="21" y="281"/>
                  </a:lnTo>
                  <a:lnTo>
                    <a:pt x="22" y="282"/>
                  </a:lnTo>
                  <a:lnTo>
                    <a:pt x="22" y="286"/>
                  </a:lnTo>
                  <a:lnTo>
                    <a:pt x="22" y="290"/>
                  </a:lnTo>
                  <a:lnTo>
                    <a:pt x="25" y="294"/>
                  </a:lnTo>
                  <a:lnTo>
                    <a:pt x="25" y="294"/>
                  </a:lnTo>
                  <a:lnTo>
                    <a:pt x="34" y="296"/>
                  </a:lnTo>
                  <a:lnTo>
                    <a:pt x="36" y="294"/>
                  </a:lnTo>
                  <a:lnTo>
                    <a:pt x="36" y="290"/>
                  </a:lnTo>
                  <a:lnTo>
                    <a:pt x="36" y="282"/>
                  </a:lnTo>
                  <a:lnTo>
                    <a:pt x="34" y="282"/>
                  </a:lnTo>
                  <a:lnTo>
                    <a:pt x="33" y="282"/>
                  </a:lnTo>
                  <a:lnTo>
                    <a:pt x="29" y="278"/>
                  </a:lnTo>
                  <a:lnTo>
                    <a:pt x="33" y="277"/>
                  </a:lnTo>
                  <a:lnTo>
                    <a:pt x="34" y="273"/>
                  </a:lnTo>
                  <a:lnTo>
                    <a:pt x="36" y="272"/>
                  </a:lnTo>
                  <a:lnTo>
                    <a:pt x="40" y="268"/>
                  </a:lnTo>
                  <a:lnTo>
                    <a:pt x="50" y="264"/>
                  </a:lnTo>
                  <a:lnTo>
                    <a:pt x="60" y="260"/>
                  </a:lnTo>
                  <a:lnTo>
                    <a:pt x="66" y="256"/>
                  </a:lnTo>
                  <a:lnTo>
                    <a:pt x="74" y="252"/>
                  </a:lnTo>
                  <a:lnTo>
                    <a:pt x="78" y="247"/>
                  </a:lnTo>
                  <a:lnTo>
                    <a:pt x="78" y="243"/>
                  </a:lnTo>
                  <a:lnTo>
                    <a:pt x="78" y="241"/>
                  </a:lnTo>
                  <a:lnTo>
                    <a:pt x="77" y="241"/>
                  </a:lnTo>
                  <a:lnTo>
                    <a:pt x="77" y="237"/>
                  </a:lnTo>
                  <a:lnTo>
                    <a:pt x="77" y="233"/>
                  </a:lnTo>
                  <a:lnTo>
                    <a:pt x="80" y="224"/>
                  </a:lnTo>
                  <a:lnTo>
                    <a:pt x="78" y="219"/>
                  </a:lnTo>
                  <a:lnTo>
                    <a:pt x="80" y="211"/>
                  </a:lnTo>
                  <a:lnTo>
                    <a:pt x="80" y="208"/>
                  </a:lnTo>
                  <a:lnTo>
                    <a:pt x="78" y="212"/>
                  </a:lnTo>
                  <a:lnTo>
                    <a:pt x="78" y="216"/>
                  </a:lnTo>
                  <a:lnTo>
                    <a:pt x="77" y="212"/>
                  </a:lnTo>
                  <a:lnTo>
                    <a:pt x="77" y="211"/>
                  </a:lnTo>
                  <a:lnTo>
                    <a:pt x="77" y="203"/>
                  </a:lnTo>
                  <a:lnTo>
                    <a:pt x="74" y="199"/>
                  </a:lnTo>
                  <a:lnTo>
                    <a:pt x="74" y="194"/>
                  </a:lnTo>
                  <a:lnTo>
                    <a:pt x="74" y="190"/>
                  </a:lnTo>
                  <a:lnTo>
                    <a:pt x="73" y="186"/>
                  </a:lnTo>
                  <a:lnTo>
                    <a:pt x="73" y="184"/>
                  </a:lnTo>
                  <a:lnTo>
                    <a:pt x="69" y="180"/>
                  </a:lnTo>
                  <a:lnTo>
                    <a:pt x="69" y="176"/>
                  </a:lnTo>
                  <a:lnTo>
                    <a:pt x="69" y="175"/>
                  </a:lnTo>
                  <a:lnTo>
                    <a:pt x="69" y="172"/>
                  </a:lnTo>
                  <a:lnTo>
                    <a:pt x="69" y="168"/>
                  </a:lnTo>
                  <a:lnTo>
                    <a:pt x="69" y="167"/>
                  </a:lnTo>
                  <a:lnTo>
                    <a:pt x="69" y="164"/>
                  </a:lnTo>
                  <a:lnTo>
                    <a:pt x="70" y="167"/>
                  </a:lnTo>
                  <a:lnTo>
                    <a:pt x="73" y="168"/>
                  </a:lnTo>
                  <a:lnTo>
                    <a:pt x="74" y="167"/>
                  </a:lnTo>
                  <a:lnTo>
                    <a:pt x="77" y="164"/>
                  </a:lnTo>
                  <a:lnTo>
                    <a:pt x="83" y="158"/>
                  </a:lnTo>
                  <a:lnTo>
                    <a:pt x="87" y="154"/>
                  </a:lnTo>
                  <a:lnTo>
                    <a:pt x="91" y="150"/>
                  </a:lnTo>
                  <a:lnTo>
                    <a:pt x="93" y="150"/>
                  </a:lnTo>
                  <a:lnTo>
                    <a:pt x="93" y="148"/>
                  </a:lnTo>
                  <a:lnTo>
                    <a:pt x="95" y="150"/>
                  </a:lnTo>
                  <a:lnTo>
                    <a:pt x="95" y="146"/>
                  </a:lnTo>
                  <a:lnTo>
                    <a:pt x="97" y="144"/>
                  </a:lnTo>
                  <a:lnTo>
                    <a:pt x="101" y="140"/>
                  </a:lnTo>
                  <a:lnTo>
                    <a:pt x="105" y="136"/>
                  </a:lnTo>
                  <a:lnTo>
                    <a:pt x="105" y="135"/>
                  </a:lnTo>
                  <a:lnTo>
                    <a:pt x="103" y="132"/>
                  </a:lnTo>
                  <a:lnTo>
                    <a:pt x="107" y="132"/>
                  </a:lnTo>
                  <a:lnTo>
                    <a:pt x="109" y="131"/>
                  </a:lnTo>
                  <a:lnTo>
                    <a:pt x="114" y="127"/>
                  </a:lnTo>
                  <a:lnTo>
                    <a:pt x="118" y="125"/>
                  </a:lnTo>
                  <a:lnTo>
                    <a:pt x="123" y="121"/>
                  </a:lnTo>
                  <a:lnTo>
                    <a:pt x="126" y="121"/>
                  </a:lnTo>
                  <a:lnTo>
                    <a:pt x="131" y="119"/>
                  </a:lnTo>
                  <a:lnTo>
                    <a:pt x="135" y="118"/>
                  </a:lnTo>
                  <a:lnTo>
                    <a:pt x="139" y="115"/>
                  </a:lnTo>
                  <a:lnTo>
                    <a:pt x="141" y="114"/>
                  </a:lnTo>
                  <a:lnTo>
                    <a:pt x="145" y="111"/>
                  </a:lnTo>
                  <a:lnTo>
                    <a:pt x="150" y="106"/>
                  </a:lnTo>
                  <a:lnTo>
                    <a:pt x="157" y="98"/>
                  </a:lnTo>
                  <a:lnTo>
                    <a:pt x="161" y="93"/>
                  </a:lnTo>
                  <a:lnTo>
                    <a:pt x="165" y="89"/>
                  </a:lnTo>
                  <a:lnTo>
                    <a:pt x="166" y="85"/>
                  </a:lnTo>
                  <a:lnTo>
                    <a:pt x="166" y="83"/>
                  </a:lnTo>
                  <a:lnTo>
                    <a:pt x="165" y="83"/>
                  </a:lnTo>
                  <a:lnTo>
                    <a:pt x="166" y="81"/>
                  </a:lnTo>
                  <a:lnTo>
                    <a:pt x="166" y="79"/>
                  </a:lnTo>
                  <a:lnTo>
                    <a:pt x="167" y="75"/>
                  </a:lnTo>
                  <a:lnTo>
                    <a:pt x="170" y="71"/>
                  </a:lnTo>
                  <a:lnTo>
                    <a:pt x="167" y="70"/>
                  </a:lnTo>
                  <a:lnTo>
                    <a:pt x="167" y="70"/>
                  </a:lnTo>
                  <a:lnTo>
                    <a:pt x="167" y="70"/>
                  </a:lnTo>
                  <a:lnTo>
                    <a:pt x="167" y="70"/>
                  </a:lnTo>
                  <a:lnTo>
                    <a:pt x="167" y="70"/>
                  </a:lnTo>
                  <a:lnTo>
                    <a:pt x="167" y="70"/>
                  </a:lnTo>
                  <a:lnTo>
                    <a:pt x="167" y="7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75" name="Freeform 58"/>
            <p:cNvSpPr>
              <a:spLocks/>
            </p:cNvSpPr>
            <p:nvPr/>
          </p:nvSpPr>
          <p:spPr bwMode="auto">
            <a:xfrm>
              <a:off x="4289425" y="3984625"/>
              <a:ext cx="57150" cy="60325"/>
            </a:xfrm>
            <a:custGeom>
              <a:avLst/>
              <a:gdLst>
                <a:gd name="T0" fmla="*/ 7 w 24"/>
                <a:gd name="T1" fmla="*/ 19 h 19"/>
                <a:gd name="T2" fmla="*/ 10 w 24"/>
                <a:gd name="T3" fmla="*/ 19 h 19"/>
                <a:gd name="T4" fmla="*/ 24 w 24"/>
                <a:gd name="T5" fmla="*/ 19 h 19"/>
                <a:gd name="T6" fmla="*/ 24 w 24"/>
                <a:gd name="T7" fmla="*/ 3 h 19"/>
                <a:gd name="T8" fmla="*/ 18 w 24"/>
                <a:gd name="T9" fmla="*/ 3 h 19"/>
                <a:gd name="T10" fmla="*/ 11 w 24"/>
                <a:gd name="T11" fmla="*/ 3 h 19"/>
                <a:gd name="T12" fmla="*/ 8 w 24"/>
                <a:gd name="T13" fmla="*/ 3 h 19"/>
                <a:gd name="T14" fmla="*/ 7 w 24"/>
                <a:gd name="T15" fmla="*/ 2 h 19"/>
                <a:gd name="T16" fmla="*/ 6 w 24"/>
                <a:gd name="T17" fmla="*/ 0 h 19"/>
                <a:gd name="T18" fmla="*/ 6 w 24"/>
                <a:gd name="T19" fmla="*/ 0 h 19"/>
                <a:gd name="T20" fmla="*/ 6 w 24"/>
                <a:gd name="T21" fmla="*/ 5 h 19"/>
                <a:gd name="T22" fmla="*/ 4 w 24"/>
                <a:gd name="T23" fmla="*/ 8 h 19"/>
                <a:gd name="T24" fmla="*/ 4 w 24"/>
                <a:gd name="T25" fmla="*/ 10 h 19"/>
                <a:gd name="T26" fmla="*/ 3 w 24"/>
                <a:gd name="T27" fmla="*/ 10 h 19"/>
                <a:gd name="T28" fmla="*/ 1 w 24"/>
                <a:gd name="T29" fmla="*/ 13 h 19"/>
                <a:gd name="T30" fmla="*/ 0 w 24"/>
                <a:gd name="T31" fmla="*/ 15 h 19"/>
                <a:gd name="T32" fmla="*/ 0 w 24"/>
                <a:gd name="T33" fmla="*/ 16 h 19"/>
                <a:gd name="T34" fmla="*/ 1 w 24"/>
                <a:gd name="T35" fmla="*/ 18 h 19"/>
                <a:gd name="T36" fmla="*/ 3 w 24"/>
                <a:gd name="T37" fmla="*/ 18 h 19"/>
                <a:gd name="T38" fmla="*/ 6 w 24"/>
                <a:gd name="T39" fmla="*/ 18 h 19"/>
                <a:gd name="T40" fmla="*/ 6 w 24"/>
                <a:gd name="T41" fmla="*/ 19 h 19"/>
                <a:gd name="T42" fmla="*/ 6 w 24"/>
                <a:gd name="T43" fmla="*/ 19 h 19"/>
                <a:gd name="T44" fmla="*/ 7 w 24"/>
                <a:gd name="T4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19">
                  <a:moveTo>
                    <a:pt x="7" y="19"/>
                  </a:moveTo>
                  <a:cubicBezTo>
                    <a:pt x="10" y="19"/>
                    <a:pt x="10" y="19"/>
                    <a:pt x="10" y="19"/>
                  </a:cubicBezTo>
                  <a:cubicBezTo>
                    <a:pt x="24" y="19"/>
                    <a:pt x="24" y="19"/>
                    <a:pt x="24" y="19"/>
                  </a:cubicBezTo>
                  <a:cubicBezTo>
                    <a:pt x="24" y="3"/>
                    <a:pt x="24" y="3"/>
                    <a:pt x="24" y="3"/>
                  </a:cubicBezTo>
                  <a:cubicBezTo>
                    <a:pt x="18" y="3"/>
                    <a:pt x="18" y="3"/>
                    <a:pt x="18" y="3"/>
                  </a:cubicBezTo>
                  <a:cubicBezTo>
                    <a:pt x="11" y="3"/>
                    <a:pt x="11" y="3"/>
                    <a:pt x="11" y="3"/>
                  </a:cubicBezTo>
                  <a:cubicBezTo>
                    <a:pt x="8" y="3"/>
                    <a:pt x="8" y="3"/>
                    <a:pt x="8" y="3"/>
                  </a:cubicBezTo>
                  <a:cubicBezTo>
                    <a:pt x="7" y="2"/>
                    <a:pt x="7" y="2"/>
                    <a:pt x="7" y="2"/>
                  </a:cubicBezTo>
                  <a:cubicBezTo>
                    <a:pt x="6" y="0"/>
                    <a:pt x="6" y="0"/>
                    <a:pt x="6" y="0"/>
                  </a:cubicBezTo>
                  <a:cubicBezTo>
                    <a:pt x="6" y="0"/>
                    <a:pt x="6" y="0"/>
                    <a:pt x="6" y="0"/>
                  </a:cubicBezTo>
                  <a:cubicBezTo>
                    <a:pt x="6" y="5"/>
                    <a:pt x="6" y="5"/>
                    <a:pt x="6" y="5"/>
                  </a:cubicBezTo>
                  <a:cubicBezTo>
                    <a:pt x="4" y="8"/>
                    <a:pt x="4" y="8"/>
                    <a:pt x="4" y="8"/>
                  </a:cubicBezTo>
                  <a:cubicBezTo>
                    <a:pt x="4" y="10"/>
                    <a:pt x="4" y="10"/>
                    <a:pt x="4" y="10"/>
                  </a:cubicBezTo>
                  <a:cubicBezTo>
                    <a:pt x="3" y="10"/>
                    <a:pt x="3" y="10"/>
                    <a:pt x="3" y="10"/>
                  </a:cubicBezTo>
                  <a:cubicBezTo>
                    <a:pt x="1" y="13"/>
                    <a:pt x="1" y="13"/>
                    <a:pt x="1" y="13"/>
                  </a:cubicBezTo>
                  <a:cubicBezTo>
                    <a:pt x="0" y="15"/>
                    <a:pt x="0" y="15"/>
                    <a:pt x="0" y="15"/>
                  </a:cubicBezTo>
                  <a:cubicBezTo>
                    <a:pt x="0" y="16"/>
                    <a:pt x="0" y="16"/>
                    <a:pt x="0" y="16"/>
                  </a:cubicBezTo>
                  <a:cubicBezTo>
                    <a:pt x="1" y="18"/>
                    <a:pt x="1" y="18"/>
                    <a:pt x="1" y="18"/>
                  </a:cubicBezTo>
                  <a:cubicBezTo>
                    <a:pt x="3" y="18"/>
                    <a:pt x="3" y="18"/>
                    <a:pt x="3" y="18"/>
                  </a:cubicBezTo>
                  <a:cubicBezTo>
                    <a:pt x="6" y="18"/>
                    <a:pt x="6" y="18"/>
                    <a:pt x="6" y="18"/>
                  </a:cubicBezTo>
                  <a:cubicBezTo>
                    <a:pt x="6" y="19"/>
                    <a:pt x="6" y="19"/>
                    <a:pt x="6" y="19"/>
                  </a:cubicBezTo>
                  <a:cubicBezTo>
                    <a:pt x="6" y="19"/>
                    <a:pt x="6" y="19"/>
                    <a:pt x="6" y="19"/>
                  </a:cubicBezTo>
                  <a:lnTo>
                    <a:pt x="7" y="1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76" name="Freeform 59"/>
            <p:cNvSpPr>
              <a:spLocks noEditPoints="1"/>
            </p:cNvSpPr>
            <p:nvPr/>
          </p:nvSpPr>
          <p:spPr bwMode="auto">
            <a:xfrm>
              <a:off x="4273550" y="3984625"/>
              <a:ext cx="166688" cy="280988"/>
            </a:xfrm>
            <a:custGeom>
              <a:avLst/>
              <a:gdLst>
                <a:gd name="T0" fmla="*/ 45 w 93"/>
                <a:gd name="T1" fmla="*/ 109 h 114"/>
                <a:gd name="T2" fmla="*/ 50 w 93"/>
                <a:gd name="T3" fmla="*/ 105 h 114"/>
                <a:gd name="T4" fmla="*/ 46 w 93"/>
                <a:gd name="T5" fmla="*/ 98 h 114"/>
                <a:gd name="T6" fmla="*/ 45 w 93"/>
                <a:gd name="T7" fmla="*/ 90 h 114"/>
                <a:gd name="T8" fmla="*/ 53 w 93"/>
                <a:gd name="T9" fmla="*/ 86 h 114"/>
                <a:gd name="T10" fmla="*/ 61 w 93"/>
                <a:gd name="T11" fmla="*/ 82 h 114"/>
                <a:gd name="T12" fmla="*/ 64 w 93"/>
                <a:gd name="T13" fmla="*/ 77 h 114"/>
                <a:gd name="T14" fmla="*/ 68 w 93"/>
                <a:gd name="T15" fmla="*/ 85 h 114"/>
                <a:gd name="T16" fmla="*/ 72 w 93"/>
                <a:gd name="T17" fmla="*/ 86 h 114"/>
                <a:gd name="T18" fmla="*/ 80 w 93"/>
                <a:gd name="T19" fmla="*/ 81 h 114"/>
                <a:gd name="T20" fmla="*/ 85 w 93"/>
                <a:gd name="T21" fmla="*/ 87 h 114"/>
                <a:gd name="T22" fmla="*/ 89 w 93"/>
                <a:gd name="T23" fmla="*/ 78 h 114"/>
                <a:gd name="T24" fmla="*/ 89 w 93"/>
                <a:gd name="T25" fmla="*/ 73 h 114"/>
                <a:gd name="T26" fmla="*/ 90 w 93"/>
                <a:gd name="T27" fmla="*/ 64 h 114"/>
                <a:gd name="T28" fmla="*/ 90 w 93"/>
                <a:gd name="T29" fmla="*/ 54 h 114"/>
                <a:gd name="T30" fmla="*/ 85 w 93"/>
                <a:gd name="T31" fmla="*/ 50 h 114"/>
                <a:gd name="T32" fmla="*/ 81 w 93"/>
                <a:gd name="T33" fmla="*/ 46 h 114"/>
                <a:gd name="T34" fmla="*/ 85 w 93"/>
                <a:gd name="T35" fmla="*/ 33 h 114"/>
                <a:gd name="T36" fmla="*/ 90 w 93"/>
                <a:gd name="T37" fmla="*/ 26 h 114"/>
                <a:gd name="T38" fmla="*/ 85 w 93"/>
                <a:gd name="T39" fmla="*/ 17 h 114"/>
                <a:gd name="T40" fmla="*/ 70 w 93"/>
                <a:gd name="T41" fmla="*/ 21 h 114"/>
                <a:gd name="T42" fmla="*/ 72 w 93"/>
                <a:gd name="T43" fmla="*/ 8 h 114"/>
                <a:gd name="T44" fmla="*/ 70 w 93"/>
                <a:gd name="T45" fmla="*/ 2 h 114"/>
                <a:gd name="T46" fmla="*/ 57 w 93"/>
                <a:gd name="T47" fmla="*/ 2 h 114"/>
                <a:gd name="T48" fmla="*/ 41 w 93"/>
                <a:gd name="T49" fmla="*/ 2 h 114"/>
                <a:gd name="T50" fmla="*/ 22 w 93"/>
                <a:gd name="T51" fmla="*/ 25 h 114"/>
                <a:gd name="T52" fmla="*/ 17 w 93"/>
                <a:gd name="T53" fmla="*/ 25 h 114"/>
                <a:gd name="T54" fmla="*/ 13 w 93"/>
                <a:gd name="T55" fmla="*/ 29 h 114"/>
                <a:gd name="T56" fmla="*/ 9 w 93"/>
                <a:gd name="T57" fmla="*/ 33 h 114"/>
                <a:gd name="T58" fmla="*/ 20 w 93"/>
                <a:gd name="T59" fmla="*/ 41 h 114"/>
                <a:gd name="T60" fmla="*/ 13 w 93"/>
                <a:gd name="T61" fmla="*/ 41 h 114"/>
                <a:gd name="T62" fmla="*/ 9 w 93"/>
                <a:gd name="T63" fmla="*/ 41 h 114"/>
                <a:gd name="T64" fmla="*/ 6 w 93"/>
                <a:gd name="T65" fmla="*/ 54 h 114"/>
                <a:gd name="T66" fmla="*/ 1 w 93"/>
                <a:gd name="T67" fmla="*/ 56 h 114"/>
                <a:gd name="T68" fmla="*/ 0 w 93"/>
                <a:gd name="T69" fmla="*/ 57 h 114"/>
                <a:gd name="T70" fmla="*/ 6 w 93"/>
                <a:gd name="T71" fmla="*/ 69 h 114"/>
                <a:gd name="T72" fmla="*/ 9 w 93"/>
                <a:gd name="T73" fmla="*/ 70 h 114"/>
                <a:gd name="T74" fmla="*/ 6 w 93"/>
                <a:gd name="T75" fmla="*/ 73 h 114"/>
                <a:gd name="T76" fmla="*/ 10 w 93"/>
                <a:gd name="T77" fmla="*/ 82 h 114"/>
                <a:gd name="T78" fmla="*/ 22 w 93"/>
                <a:gd name="T79" fmla="*/ 95 h 114"/>
                <a:gd name="T80" fmla="*/ 37 w 93"/>
                <a:gd name="T81" fmla="*/ 114 h 114"/>
                <a:gd name="T82" fmla="*/ 44 w 93"/>
                <a:gd name="T83" fmla="*/ 107 h 114"/>
                <a:gd name="T84" fmla="*/ 44 w 93"/>
                <a:gd name="T85" fmla="*/ 107 h 114"/>
                <a:gd name="T86" fmla="*/ 18 w 93"/>
                <a:gd name="T87" fmla="*/ 90 h 114"/>
                <a:gd name="T88" fmla="*/ 20 w 93"/>
                <a:gd name="T89" fmla="*/ 90 h 114"/>
                <a:gd name="T90" fmla="*/ 18 w 93"/>
                <a:gd name="T91" fmla="*/ 90 h 114"/>
                <a:gd name="T92" fmla="*/ 18 w 93"/>
                <a:gd name="T93" fmla="*/ 9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 h="114">
                  <a:moveTo>
                    <a:pt x="44" y="107"/>
                  </a:moveTo>
                  <a:lnTo>
                    <a:pt x="45" y="107"/>
                  </a:lnTo>
                  <a:lnTo>
                    <a:pt x="45" y="109"/>
                  </a:lnTo>
                  <a:lnTo>
                    <a:pt x="46" y="111"/>
                  </a:lnTo>
                  <a:lnTo>
                    <a:pt x="50" y="111"/>
                  </a:lnTo>
                  <a:lnTo>
                    <a:pt x="50" y="105"/>
                  </a:lnTo>
                  <a:lnTo>
                    <a:pt x="50" y="103"/>
                  </a:lnTo>
                  <a:lnTo>
                    <a:pt x="46" y="101"/>
                  </a:lnTo>
                  <a:lnTo>
                    <a:pt x="46" y="98"/>
                  </a:lnTo>
                  <a:lnTo>
                    <a:pt x="46" y="94"/>
                  </a:lnTo>
                  <a:lnTo>
                    <a:pt x="45" y="94"/>
                  </a:lnTo>
                  <a:lnTo>
                    <a:pt x="45" y="90"/>
                  </a:lnTo>
                  <a:lnTo>
                    <a:pt x="45" y="86"/>
                  </a:lnTo>
                  <a:lnTo>
                    <a:pt x="50" y="86"/>
                  </a:lnTo>
                  <a:lnTo>
                    <a:pt x="53" y="86"/>
                  </a:lnTo>
                  <a:lnTo>
                    <a:pt x="57" y="86"/>
                  </a:lnTo>
                  <a:lnTo>
                    <a:pt x="58" y="86"/>
                  </a:lnTo>
                  <a:lnTo>
                    <a:pt x="61" y="82"/>
                  </a:lnTo>
                  <a:lnTo>
                    <a:pt x="58" y="78"/>
                  </a:lnTo>
                  <a:lnTo>
                    <a:pt x="61" y="77"/>
                  </a:lnTo>
                  <a:lnTo>
                    <a:pt x="64" y="77"/>
                  </a:lnTo>
                  <a:lnTo>
                    <a:pt x="65" y="77"/>
                  </a:lnTo>
                  <a:lnTo>
                    <a:pt x="66" y="81"/>
                  </a:lnTo>
                  <a:lnTo>
                    <a:pt x="68" y="85"/>
                  </a:lnTo>
                  <a:lnTo>
                    <a:pt x="68" y="86"/>
                  </a:lnTo>
                  <a:lnTo>
                    <a:pt x="70" y="86"/>
                  </a:lnTo>
                  <a:lnTo>
                    <a:pt x="72" y="86"/>
                  </a:lnTo>
                  <a:lnTo>
                    <a:pt x="76" y="87"/>
                  </a:lnTo>
                  <a:lnTo>
                    <a:pt x="77" y="85"/>
                  </a:lnTo>
                  <a:lnTo>
                    <a:pt x="80" y="81"/>
                  </a:lnTo>
                  <a:lnTo>
                    <a:pt x="81" y="86"/>
                  </a:lnTo>
                  <a:lnTo>
                    <a:pt x="84" y="90"/>
                  </a:lnTo>
                  <a:lnTo>
                    <a:pt x="85" y="87"/>
                  </a:lnTo>
                  <a:lnTo>
                    <a:pt x="87" y="85"/>
                  </a:lnTo>
                  <a:lnTo>
                    <a:pt x="87" y="81"/>
                  </a:lnTo>
                  <a:lnTo>
                    <a:pt x="89" y="78"/>
                  </a:lnTo>
                  <a:lnTo>
                    <a:pt x="90" y="74"/>
                  </a:lnTo>
                  <a:lnTo>
                    <a:pt x="90" y="73"/>
                  </a:lnTo>
                  <a:lnTo>
                    <a:pt x="89" y="73"/>
                  </a:lnTo>
                  <a:lnTo>
                    <a:pt x="90" y="70"/>
                  </a:lnTo>
                  <a:lnTo>
                    <a:pt x="90" y="69"/>
                  </a:lnTo>
                  <a:lnTo>
                    <a:pt x="90" y="64"/>
                  </a:lnTo>
                  <a:lnTo>
                    <a:pt x="90" y="57"/>
                  </a:lnTo>
                  <a:lnTo>
                    <a:pt x="93" y="56"/>
                  </a:lnTo>
                  <a:lnTo>
                    <a:pt x="90" y="54"/>
                  </a:lnTo>
                  <a:lnTo>
                    <a:pt x="89" y="52"/>
                  </a:lnTo>
                  <a:lnTo>
                    <a:pt x="87" y="52"/>
                  </a:lnTo>
                  <a:lnTo>
                    <a:pt x="85" y="50"/>
                  </a:lnTo>
                  <a:lnTo>
                    <a:pt x="85" y="48"/>
                  </a:lnTo>
                  <a:lnTo>
                    <a:pt x="81" y="48"/>
                  </a:lnTo>
                  <a:lnTo>
                    <a:pt x="81" y="46"/>
                  </a:lnTo>
                  <a:lnTo>
                    <a:pt x="84" y="42"/>
                  </a:lnTo>
                  <a:lnTo>
                    <a:pt x="84" y="37"/>
                  </a:lnTo>
                  <a:lnTo>
                    <a:pt x="85" y="33"/>
                  </a:lnTo>
                  <a:lnTo>
                    <a:pt x="89" y="33"/>
                  </a:lnTo>
                  <a:lnTo>
                    <a:pt x="90" y="29"/>
                  </a:lnTo>
                  <a:lnTo>
                    <a:pt x="90" y="26"/>
                  </a:lnTo>
                  <a:lnTo>
                    <a:pt x="89" y="24"/>
                  </a:lnTo>
                  <a:lnTo>
                    <a:pt x="87" y="20"/>
                  </a:lnTo>
                  <a:lnTo>
                    <a:pt x="85" y="17"/>
                  </a:lnTo>
                  <a:lnTo>
                    <a:pt x="84" y="17"/>
                  </a:lnTo>
                  <a:lnTo>
                    <a:pt x="82" y="18"/>
                  </a:lnTo>
                  <a:lnTo>
                    <a:pt x="70" y="21"/>
                  </a:lnTo>
                  <a:lnTo>
                    <a:pt x="72" y="16"/>
                  </a:lnTo>
                  <a:lnTo>
                    <a:pt x="70" y="12"/>
                  </a:lnTo>
                  <a:lnTo>
                    <a:pt x="72" y="8"/>
                  </a:lnTo>
                  <a:lnTo>
                    <a:pt x="72" y="4"/>
                  </a:lnTo>
                  <a:lnTo>
                    <a:pt x="72" y="2"/>
                  </a:lnTo>
                  <a:lnTo>
                    <a:pt x="70" y="2"/>
                  </a:lnTo>
                  <a:lnTo>
                    <a:pt x="66" y="2"/>
                  </a:lnTo>
                  <a:lnTo>
                    <a:pt x="62" y="2"/>
                  </a:lnTo>
                  <a:lnTo>
                    <a:pt x="57" y="2"/>
                  </a:lnTo>
                  <a:lnTo>
                    <a:pt x="46" y="0"/>
                  </a:lnTo>
                  <a:lnTo>
                    <a:pt x="44" y="0"/>
                  </a:lnTo>
                  <a:lnTo>
                    <a:pt x="41" y="2"/>
                  </a:lnTo>
                  <a:lnTo>
                    <a:pt x="41" y="4"/>
                  </a:lnTo>
                  <a:lnTo>
                    <a:pt x="41" y="25"/>
                  </a:lnTo>
                  <a:lnTo>
                    <a:pt x="22" y="25"/>
                  </a:lnTo>
                  <a:lnTo>
                    <a:pt x="18" y="25"/>
                  </a:lnTo>
                  <a:lnTo>
                    <a:pt x="17" y="25"/>
                  </a:lnTo>
                  <a:lnTo>
                    <a:pt x="17" y="25"/>
                  </a:lnTo>
                  <a:lnTo>
                    <a:pt x="14" y="25"/>
                  </a:lnTo>
                  <a:lnTo>
                    <a:pt x="13" y="25"/>
                  </a:lnTo>
                  <a:lnTo>
                    <a:pt x="13" y="29"/>
                  </a:lnTo>
                  <a:lnTo>
                    <a:pt x="13" y="33"/>
                  </a:lnTo>
                  <a:lnTo>
                    <a:pt x="10" y="33"/>
                  </a:lnTo>
                  <a:lnTo>
                    <a:pt x="9" y="33"/>
                  </a:lnTo>
                  <a:lnTo>
                    <a:pt x="10" y="34"/>
                  </a:lnTo>
                  <a:lnTo>
                    <a:pt x="14" y="38"/>
                  </a:lnTo>
                  <a:lnTo>
                    <a:pt x="20" y="41"/>
                  </a:lnTo>
                  <a:lnTo>
                    <a:pt x="17" y="41"/>
                  </a:lnTo>
                  <a:lnTo>
                    <a:pt x="17" y="42"/>
                  </a:lnTo>
                  <a:lnTo>
                    <a:pt x="13" y="41"/>
                  </a:lnTo>
                  <a:lnTo>
                    <a:pt x="10" y="42"/>
                  </a:lnTo>
                  <a:lnTo>
                    <a:pt x="9" y="38"/>
                  </a:lnTo>
                  <a:lnTo>
                    <a:pt x="9" y="41"/>
                  </a:lnTo>
                  <a:lnTo>
                    <a:pt x="9" y="42"/>
                  </a:lnTo>
                  <a:lnTo>
                    <a:pt x="9" y="48"/>
                  </a:lnTo>
                  <a:lnTo>
                    <a:pt x="6" y="54"/>
                  </a:lnTo>
                  <a:lnTo>
                    <a:pt x="4" y="60"/>
                  </a:lnTo>
                  <a:lnTo>
                    <a:pt x="4" y="56"/>
                  </a:lnTo>
                  <a:lnTo>
                    <a:pt x="1" y="56"/>
                  </a:lnTo>
                  <a:lnTo>
                    <a:pt x="1" y="57"/>
                  </a:lnTo>
                  <a:lnTo>
                    <a:pt x="0" y="54"/>
                  </a:lnTo>
                  <a:lnTo>
                    <a:pt x="0" y="57"/>
                  </a:lnTo>
                  <a:lnTo>
                    <a:pt x="1" y="60"/>
                  </a:lnTo>
                  <a:lnTo>
                    <a:pt x="5" y="65"/>
                  </a:lnTo>
                  <a:lnTo>
                    <a:pt x="6" y="69"/>
                  </a:lnTo>
                  <a:lnTo>
                    <a:pt x="9" y="68"/>
                  </a:lnTo>
                  <a:lnTo>
                    <a:pt x="9" y="69"/>
                  </a:lnTo>
                  <a:lnTo>
                    <a:pt x="9" y="70"/>
                  </a:lnTo>
                  <a:lnTo>
                    <a:pt x="10" y="70"/>
                  </a:lnTo>
                  <a:lnTo>
                    <a:pt x="13" y="73"/>
                  </a:lnTo>
                  <a:lnTo>
                    <a:pt x="6" y="73"/>
                  </a:lnTo>
                  <a:lnTo>
                    <a:pt x="6" y="74"/>
                  </a:lnTo>
                  <a:lnTo>
                    <a:pt x="9" y="77"/>
                  </a:lnTo>
                  <a:lnTo>
                    <a:pt x="10" y="82"/>
                  </a:lnTo>
                  <a:lnTo>
                    <a:pt x="13" y="86"/>
                  </a:lnTo>
                  <a:lnTo>
                    <a:pt x="14" y="87"/>
                  </a:lnTo>
                  <a:lnTo>
                    <a:pt x="22" y="95"/>
                  </a:lnTo>
                  <a:lnTo>
                    <a:pt x="28" y="103"/>
                  </a:lnTo>
                  <a:lnTo>
                    <a:pt x="33" y="109"/>
                  </a:lnTo>
                  <a:lnTo>
                    <a:pt x="37" y="114"/>
                  </a:lnTo>
                  <a:lnTo>
                    <a:pt x="40" y="111"/>
                  </a:lnTo>
                  <a:lnTo>
                    <a:pt x="44" y="107"/>
                  </a:lnTo>
                  <a:lnTo>
                    <a:pt x="44" y="107"/>
                  </a:lnTo>
                  <a:lnTo>
                    <a:pt x="44" y="107"/>
                  </a:lnTo>
                  <a:lnTo>
                    <a:pt x="44" y="107"/>
                  </a:lnTo>
                  <a:lnTo>
                    <a:pt x="44" y="107"/>
                  </a:lnTo>
                  <a:lnTo>
                    <a:pt x="44" y="107"/>
                  </a:lnTo>
                  <a:lnTo>
                    <a:pt x="44" y="107"/>
                  </a:lnTo>
                  <a:close/>
                  <a:moveTo>
                    <a:pt x="18" y="90"/>
                  </a:moveTo>
                  <a:lnTo>
                    <a:pt x="17" y="87"/>
                  </a:lnTo>
                  <a:lnTo>
                    <a:pt x="18" y="87"/>
                  </a:lnTo>
                  <a:lnTo>
                    <a:pt x="20" y="90"/>
                  </a:lnTo>
                  <a:lnTo>
                    <a:pt x="18" y="90"/>
                  </a:lnTo>
                  <a:lnTo>
                    <a:pt x="18" y="90"/>
                  </a:lnTo>
                  <a:lnTo>
                    <a:pt x="18" y="90"/>
                  </a:lnTo>
                  <a:lnTo>
                    <a:pt x="18" y="90"/>
                  </a:lnTo>
                  <a:lnTo>
                    <a:pt x="18" y="90"/>
                  </a:lnTo>
                  <a:lnTo>
                    <a:pt x="18" y="90"/>
                  </a:lnTo>
                  <a:lnTo>
                    <a:pt x="18" y="9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77" name="Freeform 60"/>
            <p:cNvSpPr>
              <a:spLocks noEditPoints="1"/>
            </p:cNvSpPr>
            <p:nvPr/>
          </p:nvSpPr>
          <p:spPr bwMode="auto">
            <a:xfrm>
              <a:off x="4475163" y="5083175"/>
              <a:ext cx="466725" cy="560388"/>
            </a:xfrm>
            <a:custGeom>
              <a:avLst/>
              <a:gdLst>
                <a:gd name="T0" fmla="*/ 160 w 197"/>
                <a:gd name="T1" fmla="*/ 0 h 172"/>
                <a:gd name="T2" fmla="*/ 151 w 197"/>
                <a:gd name="T3" fmla="*/ 4 h 172"/>
                <a:gd name="T4" fmla="*/ 141 w 197"/>
                <a:gd name="T5" fmla="*/ 10 h 172"/>
                <a:gd name="T6" fmla="*/ 130 w 197"/>
                <a:gd name="T7" fmla="*/ 21 h 172"/>
                <a:gd name="T8" fmla="*/ 121 w 197"/>
                <a:gd name="T9" fmla="*/ 34 h 172"/>
                <a:gd name="T10" fmla="*/ 114 w 197"/>
                <a:gd name="T11" fmla="*/ 44 h 172"/>
                <a:gd name="T12" fmla="*/ 104 w 197"/>
                <a:gd name="T13" fmla="*/ 50 h 172"/>
                <a:gd name="T14" fmla="*/ 90 w 197"/>
                <a:gd name="T15" fmla="*/ 44 h 172"/>
                <a:gd name="T16" fmla="*/ 79 w 197"/>
                <a:gd name="T17" fmla="*/ 49 h 172"/>
                <a:gd name="T18" fmla="*/ 69 w 197"/>
                <a:gd name="T19" fmla="*/ 60 h 172"/>
                <a:gd name="T20" fmla="*/ 64 w 197"/>
                <a:gd name="T21" fmla="*/ 64 h 172"/>
                <a:gd name="T22" fmla="*/ 54 w 197"/>
                <a:gd name="T23" fmla="*/ 60 h 172"/>
                <a:gd name="T24" fmla="*/ 52 w 197"/>
                <a:gd name="T25" fmla="*/ 40 h 172"/>
                <a:gd name="T26" fmla="*/ 48 w 197"/>
                <a:gd name="T27" fmla="*/ 25 h 172"/>
                <a:gd name="T28" fmla="*/ 45 w 197"/>
                <a:gd name="T29" fmla="*/ 86 h 172"/>
                <a:gd name="T30" fmla="*/ 38 w 197"/>
                <a:gd name="T31" fmla="*/ 90 h 172"/>
                <a:gd name="T32" fmla="*/ 28 w 197"/>
                <a:gd name="T33" fmla="*/ 92 h 172"/>
                <a:gd name="T34" fmla="*/ 15 w 197"/>
                <a:gd name="T35" fmla="*/ 84 h 172"/>
                <a:gd name="T36" fmla="*/ 11 w 197"/>
                <a:gd name="T37" fmla="*/ 80 h 172"/>
                <a:gd name="T38" fmla="*/ 6 w 197"/>
                <a:gd name="T39" fmla="*/ 87 h 172"/>
                <a:gd name="T40" fmla="*/ 8 w 197"/>
                <a:gd name="T41" fmla="*/ 114 h 172"/>
                <a:gd name="T42" fmla="*/ 25 w 197"/>
                <a:gd name="T43" fmla="*/ 139 h 172"/>
                <a:gd name="T44" fmla="*/ 21 w 197"/>
                <a:gd name="T45" fmla="*/ 146 h 172"/>
                <a:gd name="T46" fmla="*/ 22 w 197"/>
                <a:gd name="T47" fmla="*/ 150 h 172"/>
                <a:gd name="T48" fmla="*/ 25 w 197"/>
                <a:gd name="T49" fmla="*/ 162 h 172"/>
                <a:gd name="T50" fmla="*/ 28 w 197"/>
                <a:gd name="T51" fmla="*/ 162 h 172"/>
                <a:gd name="T52" fmla="*/ 35 w 197"/>
                <a:gd name="T53" fmla="*/ 166 h 172"/>
                <a:gd name="T54" fmla="*/ 42 w 197"/>
                <a:gd name="T55" fmla="*/ 172 h 172"/>
                <a:gd name="T56" fmla="*/ 54 w 197"/>
                <a:gd name="T57" fmla="*/ 166 h 172"/>
                <a:gd name="T58" fmla="*/ 67 w 197"/>
                <a:gd name="T59" fmla="*/ 163 h 172"/>
                <a:gd name="T60" fmla="*/ 78 w 197"/>
                <a:gd name="T61" fmla="*/ 162 h 172"/>
                <a:gd name="T62" fmla="*/ 94 w 197"/>
                <a:gd name="T63" fmla="*/ 162 h 172"/>
                <a:gd name="T64" fmla="*/ 105 w 197"/>
                <a:gd name="T65" fmla="*/ 160 h 172"/>
                <a:gd name="T66" fmla="*/ 108 w 197"/>
                <a:gd name="T67" fmla="*/ 159 h 172"/>
                <a:gd name="T68" fmla="*/ 125 w 197"/>
                <a:gd name="T69" fmla="*/ 155 h 172"/>
                <a:gd name="T70" fmla="*/ 154 w 197"/>
                <a:gd name="T71" fmla="*/ 129 h 172"/>
                <a:gd name="T72" fmla="*/ 173 w 197"/>
                <a:gd name="T73" fmla="*/ 106 h 172"/>
                <a:gd name="T74" fmla="*/ 183 w 197"/>
                <a:gd name="T75" fmla="*/ 92 h 172"/>
                <a:gd name="T76" fmla="*/ 190 w 197"/>
                <a:gd name="T77" fmla="*/ 87 h 172"/>
                <a:gd name="T78" fmla="*/ 190 w 197"/>
                <a:gd name="T79" fmla="*/ 63 h 172"/>
                <a:gd name="T80" fmla="*/ 184 w 197"/>
                <a:gd name="T81" fmla="*/ 69 h 172"/>
                <a:gd name="T82" fmla="*/ 177 w 197"/>
                <a:gd name="T83" fmla="*/ 54 h 172"/>
                <a:gd name="T84" fmla="*/ 187 w 197"/>
                <a:gd name="T85" fmla="*/ 53 h 172"/>
                <a:gd name="T86" fmla="*/ 188 w 197"/>
                <a:gd name="T87" fmla="*/ 44 h 172"/>
                <a:gd name="T88" fmla="*/ 187 w 197"/>
                <a:gd name="T89" fmla="*/ 27 h 172"/>
                <a:gd name="T90" fmla="*/ 183 w 197"/>
                <a:gd name="T91" fmla="*/ 11 h 172"/>
                <a:gd name="T92" fmla="*/ 180 w 197"/>
                <a:gd name="T93" fmla="*/ 1 h 172"/>
                <a:gd name="T94" fmla="*/ 151 w 197"/>
                <a:gd name="T95" fmla="*/ 105 h 172"/>
                <a:gd name="T96" fmla="*/ 141 w 197"/>
                <a:gd name="T97" fmla="*/ 110 h 172"/>
                <a:gd name="T98" fmla="*/ 131 w 197"/>
                <a:gd name="T99" fmla="*/ 110 h 172"/>
                <a:gd name="T100" fmla="*/ 127 w 197"/>
                <a:gd name="T101" fmla="*/ 102 h 172"/>
                <a:gd name="T102" fmla="*/ 137 w 197"/>
                <a:gd name="T103" fmla="*/ 92 h 172"/>
                <a:gd name="T104" fmla="*/ 145 w 197"/>
                <a:gd name="T105" fmla="*/ 87 h 172"/>
                <a:gd name="T106" fmla="*/ 155 w 197"/>
                <a:gd name="T107" fmla="*/ 9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7" h="172">
                  <a:moveTo>
                    <a:pt x="177" y="1"/>
                  </a:moveTo>
                  <a:cubicBezTo>
                    <a:pt x="171" y="1"/>
                    <a:pt x="171" y="1"/>
                    <a:pt x="171" y="1"/>
                  </a:cubicBezTo>
                  <a:cubicBezTo>
                    <a:pt x="166" y="0"/>
                    <a:pt x="166" y="0"/>
                    <a:pt x="166" y="0"/>
                  </a:cubicBezTo>
                  <a:cubicBezTo>
                    <a:pt x="160" y="0"/>
                    <a:pt x="160" y="0"/>
                    <a:pt x="160" y="0"/>
                  </a:cubicBezTo>
                  <a:cubicBezTo>
                    <a:pt x="158" y="0"/>
                    <a:pt x="158" y="0"/>
                    <a:pt x="158" y="0"/>
                  </a:cubicBezTo>
                  <a:cubicBezTo>
                    <a:pt x="154" y="1"/>
                    <a:pt x="154" y="1"/>
                    <a:pt x="154" y="1"/>
                  </a:cubicBezTo>
                  <a:cubicBezTo>
                    <a:pt x="153" y="3"/>
                    <a:pt x="153" y="3"/>
                    <a:pt x="153" y="3"/>
                  </a:cubicBezTo>
                  <a:cubicBezTo>
                    <a:pt x="151" y="4"/>
                    <a:pt x="151" y="4"/>
                    <a:pt x="151" y="4"/>
                  </a:cubicBezTo>
                  <a:cubicBezTo>
                    <a:pt x="148" y="4"/>
                    <a:pt x="148" y="4"/>
                    <a:pt x="148" y="4"/>
                  </a:cubicBezTo>
                  <a:cubicBezTo>
                    <a:pt x="147" y="6"/>
                    <a:pt x="147" y="6"/>
                    <a:pt x="147" y="6"/>
                  </a:cubicBezTo>
                  <a:cubicBezTo>
                    <a:pt x="144" y="7"/>
                    <a:pt x="144" y="7"/>
                    <a:pt x="144" y="7"/>
                  </a:cubicBezTo>
                  <a:cubicBezTo>
                    <a:pt x="141" y="10"/>
                    <a:pt x="141" y="10"/>
                    <a:pt x="141" y="10"/>
                  </a:cubicBezTo>
                  <a:cubicBezTo>
                    <a:pt x="138" y="14"/>
                    <a:pt x="138" y="14"/>
                    <a:pt x="138" y="14"/>
                  </a:cubicBezTo>
                  <a:cubicBezTo>
                    <a:pt x="137" y="16"/>
                    <a:pt x="137" y="16"/>
                    <a:pt x="137" y="16"/>
                  </a:cubicBezTo>
                  <a:cubicBezTo>
                    <a:pt x="131" y="19"/>
                    <a:pt x="131" y="19"/>
                    <a:pt x="131" y="19"/>
                  </a:cubicBezTo>
                  <a:cubicBezTo>
                    <a:pt x="130" y="21"/>
                    <a:pt x="130" y="21"/>
                    <a:pt x="130" y="21"/>
                  </a:cubicBezTo>
                  <a:cubicBezTo>
                    <a:pt x="130" y="24"/>
                    <a:pt x="130" y="24"/>
                    <a:pt x="130" y="24"/>
                  </a:cubicBezTo>
                  <a:cubicBezTo>
                    <a:pt x="127" y="29"/>
                    <a:pt x="127" y="29"/>
                    <a:pt x="127" y="29"/>
                  </a:cubicBezTo>
                  <a:cubicBezTo>
                    <a:pt x="124" y="31"/>
                    <a:pt x="124" y="31"/>
                    <a:pt x="124" y="31"/>
                  </a:cubicBezTo>
                  <a:cubicBezTo>
                    <a:pt x="121" y="34"/>
                    <a:pt x="121" y="34"/>
                    <a:pt x="121" y="34"/>
                  </a:cubicBezTo>
                  <a:cubicBezTo>
                    <a:pt x="117" y="34"/>
                    <a:pt x="117" y="34"/>
                    <a:pt x="117" y="34"/>
                  </a:cubicBezTo>
                  <a:cubicBezTo>
                    <a:pt x="117" y="36"/>
                    <a:pt x="117" y="36"/>
                    <a:pt x="117" y="36"/>
                  </a:cubicBezTo>
                  <a:cubicBezTo>
                    <a:pt x="117" y="37"/>
                    <a:pt x="117" y="37"/>
                    <a:pt x="117" y="37"/>
                  </a:cubicBezTo>
                  <a:cubicBezTo>
                    <a:pt x="114" y="44"/>
                    <a:pt x="114" y="44"/>
                    <a:pt x="114" y="44"/>
                  </a:cubicBezTo>
                  <a:cubicBezTo>
                    <a:pt x="111" y="47"/>
                    <a:pt x="111" y="47"/>
                    <a:pt x="111" y="47"/>
                  </a:cubicBezTo>
                  <a:cubicBezTo>
                    <a:pt x="108" y="49"/>
                    <a:pt x="108" y="49"/>
                    <a:pt x="108" y="49"/>
                  </a:cubicBezTo>
                  <a:cubicBezTo>
                    <a:pt x="105" y="49"/>
                    <a:pt x="105" y="49"/>
                    <a:pt x="105" y="49"/>
                  </a:cubicBezTo>
                  <a:cubicBezTo>
                    <a:pt x="104" y="50"/>
                    <a:pt x="104" y="50"/>
                    <a:pt x="104" y="50"/>
                  </a:cubicBezTo>
                  <a:cubicBezTo>
                    <a:pt x="101" y="49"/>
                    <a:pt x="101" y="49"/>
                    <a:pt x="101" y="49"/>
                  </a:cubicBezTo>
                  <a:cubicBezTo>
                    <a:pt x="94" y="47"/>
                    <a:pt x="94" y="47"/>
                    <a:pt x="94" y="47"/>
                  </a:cubicBezTo>
                  <a:cubicBezTo>
                    <a:pt x="92" y="46"/>
                    <a:pt x="92" y="46"/>
                    <a:pt x="92" y="46"/>
                  </a:cubicBezTo>
                  <a:cubicBezTo>
                    <a:pt x="90" y="44"/>
                    <a:pt x="90" y="44"/>
                    <a:pt x="90" y="44"/>
                  </a:cubicBezTo>
                  <a:cubicBezTo>
                    <a:pt x="87" y="41"/>
                    <a:pt x="87" y="41"/>
                    <a:pt x="87" y="41"/>
                  </a:cubicBezTo>
                  <a:cubicBezTo>
                    <a:pt x="84" y="43"/>
                    <a:pt x="84" y="43"/>
                    <a:pt x="84" y="43"/>
                  </a:cubicBezTo>
                  <a:cubicBezTo>
                    <a:pt x="81" y="44"/>
                    <a:pt x="81" y="44"/>
                    <a:pt x="81" y="44"/>
                  </a:cubicBezTo>
                  <a:cubicBezTo>
                    <a:pt x="79" y="49"/>
                    <a:pt x="79" y="49"/>
                    <a:pt x="79" y="49"/>
                  </a:cubicBezTo>
                  <a:cubicBezTo>
                    <a:pt x="78" y="53"/>
                    <a:pt x="78" y="53"/>
                    <a:pt x="78" y="53"/>
                  </a:cubicBezTo>
                  <a:cubicBezTo>
                    <a:pt x="75" y="56"/>
                    <a:pt x="75" y="56"/>
                    <a:pt x="75" y="56"/>
                  </a:cubicBezTo>
                  <a:cubicBezTo>
                    <a:pt x="71" y="60"/>
                    <a:pt x="71" y="60"/>
                    <a:pt x="71" y="60"/>
                  </a:cubicBezTo>
                  <a:cubicBezTo>
                    <a:pt x="69" y="60"/>
                    <a:pt x="69" y="60"/>
                    <a:pt x="69" y="60"/>
                  </a:cubicBezTo>
                  <a:cubicBezTo>
                    <a:pt x="68" y="62"/>
                    <a:pt x="68" y="62"/>
                    <a:pt x="68" y="62"/>
                  </a:cubicBezTo>
                  <a:cubicBezTo>
                    <a:pt x="68" y="63"/>
                    <a:pt x="68" y="63"/>
                    <a:pt x="68" y="63"/>
                  </a:cubicBezTo>
                  <a:cubicBezTo>
                    <a:pt x="67" y="63"/>
                    <a:pt x="67" y="63"/>
                    <a:pt x="67" y="63"/>
                  </a:cubicBezTo>
                  <a:cubicBezTo>
                    <a:pt x="64" y="64"/>
                    <a:pt x="64" y="64"/>
                    <a:pt x="64" y="64"/>
                  </a:cubicBezTo>
                  <a:cubicBezTo>
                    <a:pt x="59" y="63"/>
                    <a:pt x="59" y="63"/>
                    <a:pt x="59" y="63"/>
                  </a:cubicBezTo>
                  <a:cubicBezTo>
                    <a:pt x="58" y="63"/>
                    <a:pt x="58" y="63"/>
                    <a:pt x="58" y="63"/>
                  </a:cubicBezTo>
                  <a:cubicBezTo>
                    <a:pt x="55" y="64"/>
                    <a:pt x="55" y="64"/>
                    <a:pt x="55" y="64"/>
                  </a:cubicBezTo>
                  <a:cubicBezTo>
                    <a:pt x="54" y="60"/>
                    <a:pt x="54" y="60"/>
                    <a:pt x="54" y="60"/>
                  </a:cubicBezTo>
                  <a:cubicBezTo>
                    <a:pt x="55" y="57"/>
                    <a:pt x="55" y="57"/>
                    <a:pt x="55" y="57"/>
                  </a:cubicBezTo>
                  <a:cubicBezTo>
                    <a:pt x="57" y="53"/>
                    <a:pt x="57" y="53"/>
                    <a:pt x="57" y="53"/>
                  </a:cubicBezTo>
                  <a:cubicBezTo>
                    <a:pt x="55" y="49"/>
                    <a:pt x="55" y="49"/>
                    <a:pt x="55" y="49"/>
                  </a:cubicBezTo>
                  <a:cubicBezTo>
                    <a:pt x="52" y="40"/>
                    <a:pt x="52" y="40"/>
                    <a:pt x="52" y="40"/>
                  </a:cubicBezTo>
                  <a:cubicBezTo>
                    <a:pt x="49" y="37"/>
                    <a:pt x="49" y="37"/>
                    <a:pt x="49" y="37"/>
                  </a:cubicBezTo>
                  <a:cubicBezTo>
                    <a:pt x="48" y="34"/>
                    <a:pt x="48" y="34"/>
                    <a:pt x="48" y="34"/>
                  </a:cubicBezTo>
                  <a:cubicBezTo>
                    <a:pt x="48" y="33"/>
                    <a:pt x="48" y="33"/>
                    <a:pt x="48" y="33"/>
                  </a:cubicBezTo>
                  <a:cubicBezTo>
                    <a:pt x="48" y="25"/>
                    <a:pt x="48" y="25"/>
                    <a:pt x="48" y="25"/>
                  </a:cubicBezTo>
                  <a:cubicBezTo>
                    <a:pt x="48" y="25"/>
                    <a:pt x="48" y="25"/>
                    <a:pt x="47" y="25"/>
                  </a:cubicBezTo>
                  <a:cubicBezTo>
                    <a:pt x="47" y="83"/>
                    <a:pt x="47" y="83"/>
                    <a:pt x="47" y="83"/>
                  </a:cubicBezTo>
                  <a:cubicBezTo>
                    <a:pt x="47" y="84"/>
                    <a:pt x="47" y="84"/>
                    <a:pt x="47" y="84"/>
                  </a:cubicBezTo>
                  <a:cubicBezTo>
                    <a:pt x="45" y="86"/>
                    <a:pt x="45" y="86"/>
                    <a:pt x="45" y="86"/>
                  </a:cubicBezTo>
                  <a:cubicBezTo>
                    <a:pt x="41" y="87"/>
                    <a:pt x="41" y="87"/>
                    <a:pt x="41" y="87"/>
                  </a:cubicBezTo>
                  <a:cubicBezTo>
                    <a:pt x="41" y="89"/>
                    <a:pt x="41" y="89"/>
                    <a:pt x="41" y="89"/>
                  </a:cubicBezTo>
                  <a:cubicBezTo>
                    <a:pt x="39" y="89"/>
                    <a:pt x="39" y="89"/>
                    <a:pt x="39" y="89"/>
                  </a:cubicBezTo>
                  <a:cubicBezTo>
                    <a:pt x="38" y="90"/>
                    <a:pt x="38" y="90"/>
                    <a:pt x="38" y="90"/>
                  </a:cubicBezTo>
                  <a:cubicBezTo>
                    <a:pt x="38" y="92"/>
                    <a:pt x="38" y="92"/>
                    <a:pt x="38" y="92"/>
                  </a:cubicBezTo>
                  <a:cubicBezTo>
                    <a:pt x="35" y="92"/>
                    <a:pt x="35" y="92"/>
                    <a:pt x="35" y="92"/>
                  </a:cubicBezTo>
                  <a:cubicBezTo>
                    <a:pt x="32" y="90"/>
                    <a:pt x="32" y="90"/>
                    <a:pt x="32" y="90"/>
                  </a:cubicBezTo>
                  <a:cubicBezTo>
                    <a:pt x="28" y="92"/>
                    <a:pt x="28" y="92"/>
                    <a:pt x="28" y="92"/>
                  </a:cubicBezTo>
                  <a:cubicBezTo>
                    <a:pt x="24" y="92"/>
                    <a:pt x="24" y="92"/>
                    <a:pt x="24" y="92"/>
                  </a:cubicBezTo>
                  <a:cubicBezTo>
                    <a:pt x="18" y="89"/>
                    <a:pt x="18" y="89"/>
                    <a:pt x="18" y="89"/>
                  </a:cubicBezTo>
                  <a:cubicBezTo>
                    <a:pt x="15" y="87"/>
                    <a:pt x="15" y="87"/>
                    <a:pt x="15" y="87"/>
                  </a:cubicBezTo>
                  <a:cubicBezTo>
                    <a:pt x="15" y="84"/>
                    <a:pt x="15" y="84"/>
                    <a:pt x="15" y="84"/>
                  </a:cubicBezTo>
                  <a:cubicBezTo>
                    <a:pt x="15" y="83"/>
                    <a:pt x="15" y="83"/>
                    <a:pt x="15" y="83"/>
                  </a:cubicBezTo>
                  <a:cubicBezTo>
                    <a:pt x="14" y="82"/>
                    <a:pt x="14" y="82"/>
                    <a:pt x="14" y="82"/>
                  </a:cubicBezTo>
                  <a:cubicBezTo>
                    <a:pt x="12" y="80"/>
                    <a:pt x="12" y="80"/>
                    <a:pt x="12" y="80"/>
                  </a:cubicBezTo>
                  <a:cubicBezTo>
                    <a:pt x="11" y="80"/>
                    <a:pt x="11" y="80"/>
                    <a:pt x="11" y="80"/>
                  </a:cubicBezTo>
                  <a:cubicBezTo>
                    <a:pt x="9" y="82"/>
                    <a:pt x="9" y="82"/>
                    <a:pt x="9" y="82"/>
                  </a:cubicBezTo>
                  <a:cubicBezTo>
                    <a:pt x="9" y="83"/>
                    <a:pt x="9" y="83"/>
                    <a:pt x="9" y="83"/>
                  </a:cubicBezTo>
                  <a:cubicBezTo>
                    <a:pt x="8" y="86"/>
                    <a:pt x="8" y="86"/>
                    <a:pt x="8" y="86"/>
                  </a:cubicBezTo>
                  <a:cubicBezTo>
                    <a:pt x="6" y="87"/>
                    <a:pt x="6" y="87"/>
                    <a:pt x="6" y="87"/>
                  </a:cubicBezTo>
                  <a:cubicBezTo>
                    <a:pt x="5" y="87"/>
                    <a:pt x="5" y="87"/>
                    <a:pt x="5" y="87"/>
                  </a:cubicBezTo>
                  <a:cubicBezTo>
                    <a:pt x="4" y="86"/>
                    <a:pt x="4" y="86"/>
                    <a:pt x="4" y="86"/>
                  </a:cubicBezTo>
                  <a:cubicBezTo>
                    <a:pt x="0" y="82"/>
                    <a:pt x="0" y="82"/>
                    <a:pt x="0" y="82"/>
                  </a:cubicBezTo>
                  <a:cubicBezTo>
                    <a:pt x="3" y="95"/>
                    <a:pt x="6" y="110"/>
                    <a:pt x="8" y="114"/>
                  </a:cubicBezTo>
                  <a:cubicBezTo>
                    <a:pt x="9" y="116"/>
                    <a:pt x="13" y="118"/>
                    <a:pt x="18" y="119"/>
                  </a:cubicBezTo>
                  <a:cubicBezTo>
                    <a:pt x="22" y="126"/>
                    <a:pt x="22" y="126"/>
                    <a:pt x="22" y="126"/>
                  </a:cubicBezTo>
                  <a:cubicBezTo>
                    <a:pt x="25" y="132"/>
                    <a:pt x="25" y="132"/>
                    <a:pt x="25" y="132"/>
                  </a:cubicBezTo>
                  <a:cubicBezTo>
                    <a:pt x="25" y="139"/>
                    <a:pt x="25" y="139"/>
                    <a:pt x="25" y="139"/>
                  </a:cubicBezTo>
                  <a:cubicBezTo>
                    <a:pt x="25" y="143"/>
                    <a:pt x="25" y="143"/>
                    <a:pt x="25" y="143"/>
                  </a:cubicBezTo>
                  <a:cubicBezTo>
                    <a:pt x="24" y="145"/>
                    <a:pt x="24" y="145"/>
                    <a:pt x="24" y="145"/>
                  </a:cubicBezTo>
                  <a:cubicBezTo>
                    <a:pt x="21" y="143"/>
                    <a:pt x="21" y="143"/>
                    <a:pt x="21" y="143"/>
                  </a:cubicBezTo>
                  <a:cubicBezTo>
                    <a:pt x="21" y="146"/>
                    <a:pt x="21" y="146"/>
                    <a:pt x="21" y="146"/>
                  </a:cubicBezTo>
                  <a:cubicBezTo>
                    <a:pt x="19" y="148"/>
                    <a:pt x="19" y="148"/>
                    <a:pt x="19" y="148"/>
                  </a:cubicBezTo>
                  <a:cubicBezTo>
                    <a:pt x="21" y="148"/>
                    <a:pt x="21" y="148"/>
                    <a:pt x="21" y="148"/>
                  </a:cubicBezTo>
                  <a:cubicBezTo>
                    <a:pt x="22" y="149"/>
                    <a:pt x="22" y="149"/>
                    <a:pt x="22" y="149"/>
                  </a:cubicBezTo>
                  <a:cubicBezTo>
                    <a:pt x="22" y="150"/>
                    <a:pt x="22" y="150"/>
                    <a:pt x="22" y="150"/>
                  </a:cubicBezTo>
                  <a:cubicBezTo>
                    <a:pt x="25" y="153"/>
                    <a:pt x="25" y="153"/>
                    <a:pt x="25" y="153"/>
                  </a:cubicBezTo>
                  <a:cubicBezTo>
                    <a:pt x="26" y="156"/>
                    <a:pt x="26" y="156"/>
                    <a:pt x="26" y="156"/>
                  </a:cubicBezTo>
                  <a:cubicBezTo>
                    <a:pt x="26" y="159"/>
                    <a:pt x="26" y="159"/>
                    <a:pt x="26" y="159"/>
                  </a:cubicBezTo>
                  <a:cubicBezTo>
                    <a:pt x="25" y="162"/>
                    <a:pt x="25" y="162"/>
                    <a:pt x="25" y="162"/>
                  </a:cubicBezTo>
                  <a:cubicBezTo>
                    <a:pt x="25" y="165"/>
                    <a:pt x="25" y="165"/>
                    <a:pt x="25" y="165"/>
                  </a:cubicBezTo>
                  <a:cubicBezTo>
                    <a:pt x="26" y="166"/>
                    <a:pt x="26" y="166"/>
                    <a:pt x="26" y="166"/>
                  </a:cubicBezTo>
                  <a:cubicBezTo>
                    <a:pt x="26" y="163"/>
                    <a:pt x="26" y="163"/>
                    <a:pt x="26" y="163"/>
                  </a:cubicBezTo>
                  <a:cubicBezTo>
                    <a:pt x="28" y="162"/>
                    <a:pt x="28" y="162"/>
                    <a:pt x="28" y="162"/>
                  </a:cubicBezTo>
                  <a:cubicBezTo>
                    <a:pt x="29" y="162"/>
                    <a:pt x="29" y="162"/>
                    <a:pt x="29" y="162"/>
                  </a:cubicBezTo>
                  <a:cubicBezTo>
                    <a:pt x="31" y="163"/>
                    <a:pt x="31" y="163"/>
                    <a:pt x="31" y="163"/>
                  </a:cubicBezTo>
                  <a:cubicBezTo>
                    <a:pt x="31" y="166"/>
                    <a:pt x="31" y="166"/>
                    <a:pt x="31" y="166"/>
                  </a:cubicBezTo>
                  <a:cubicBezTo>
                    <a:pt x="35" y="166"/>
                    <a:pt x="35" y="166"/>
                    <a:pt x="35" y="166"/>
                  </a:cubicBezTo>
                  <a:cubicBezTo>
                    <a:pt x="36" y="168"/>
                    <a:pt x="36" y="168"/>
                    <a:pt x="36" y="168"/>
                  </a:cubicBezTo>
                  <a:cubicBezTo>
                    <a:pt x="36" y="169"/>
                    <a:pt x="36" y="169"/>
                    <a:pt x="36" y="169"/>
                  </a:cubicBezTo>
                  <a:cubicBezTo>
                    <a:pt x="39" y="170"/>
                    <a:pt x="39" y="170"/>
                    <a:pt x="39" y="170"/>
                  </a:cubicBezTo>
                  <a:cubicBezTo>
                    <a:pt x="42" y="172"/>
                    <a:pt x="42" y="172"/>
                    <a:pt x="42" y="172"/>
                  </a:cubicBezTo>
                  <a:cubicBezTo>
                    <a:pt x="44" y="172"/>
                    <a:pt x="44" y="172"/>
                    <a:pt x="44" y="172"/>
                  </a:cubicBezTo>
                  <a:cubicBezTo>
                    <a:pt x="45" y="170"/>
                    <a:pt x="45" y="170"/>
                    <a:pt x="45" y="170"/>
                  </a:cubicBezTo>
                  <a:cubicBezTo>
                    <a:pt x="49" y="168"/>
                    <a:pt x="49" y="168"/>
                    <a:pt x="49" y="168"/>
                  </a:cubicBezTo>
                  <a:cubicBezTo>
                    <a:pt x="54" y="166"/>
                    <a:pt x="54" y="166"/>
                    <a:pt x="54" y="166"/>
                  </a:cubicBezTo>
                  <a:cubicBezTo>
                    <a:pt x="59" y="166"/>
                    <a:pt x="59" y="166"/>
                    <a:pt x="59" y="166"/>
                  </a:cubicBezTo>
                  <a:cubicBezTo>
                    <a:pt x="64" y="166"/>
                    <a:pt x="64" y="166"/>
                    <a:pt x="64" y="166"/>
                  </a:cubicBezTo>
                  <a:cubicBezTo>
                    <a:pt x="65" y="166"/>
                    <a:pt x="65" y="166"/>
                    <a:pt x="65" y="166"/>
                  </a:cubicBezTo>
                  <a:cubicBezTo>
                    <a:pt x="67" y="163"/>
                    <a:pt x="67" y="163"/>
                    <a:pt x="67" y="163"/>
                  </a:cubicBezTo>
                  <a:cubicBezTo>
                    <a:pt x="69" y="162"/>
                    <a:pt x="69" y="162"/>
                    <a:pt x="69" y="162"/>
                  </a:cubicBezTo>
                  <a:cubicBezTo>
                    <a:pt x="75" y="162"/>
                    <a:pt x="75" y="162"/>
                    <a:pt x="75" y="162"/>
                  </a:cubicBezTo>
                  <a:cubicBezTo>
                    <a:pt x="75" y="160"/>
                    <a:pt x="75" y="160"/>
                    <a:pt x="75" y="160"/>
                  </a:cubicBezTo>
                  <a:cubicBezTo>
                    <a:pt x="78" y="162"/>
                    <a:pt x="78" y="162"/>
                    <a:pt x="78" y="162"/>
                  </a:cubicBezTo>
                  <a:cubicBezTo>
                    <a:pt x="79" y="162"/>
                    <a:pt x="79" y="162"/>
                    <a:pt x="79" y="162"/>
                  </a:cubicBezTo>
                  <a:cubicBezTo>
                    <a:pt x="82" y="162"/>
                    <a:pt x="82" y="162"/>
                    <a:pt x="82" y="162"/>
                  </a:cubicBezTo>
                  <a:cubicBezTo>
                    <a:pt x="88" y="160"/>
                    <a:pt x="88" y="160"/>
                    <a:pt x="88" y="160"/>
                  </a:cubicBezTo>
                  <a:cubicBezTo>
                    <a:pt x="94" y="162"/>
                    <a:pt x="94" y="162"/>
                    <a:pt x="94" y="162"/>
                  </a:cubicBezTo>
                  <a:cubicBezTo>
                    <a:pt x="98" y="163"/>
                    <a:pt x="98" y="163"/>
                    <a:pt x="98" y="163"/>
                  </a:cubicBezTo>
                  <a:cubicBezTo>
                    <a:pt x="101" y="160"/>
                    <a:pt x="101" y="160"/>
                    <a:pt x="101" y="160"/>
                  </a:cubicBezTo>
                  <a:cubicBezTo>
                    <a:pt x="102" y="160"/>
                    <a:pt x="102" y="160"/>
                    <a:pt x="102" y="160"/>
                  </a:cubicBezTo>
                  <a:cubicBezTo>
                    <a:pt x="105" y="160"/>
                    <a:pt x="105" y="160"/>
                    <a:pt x="105" y="160"/>
                  </a:cubicBezTo>
                  <a:cubicBezTo>
                    <a:pt x="107" y="162"/>
                    <a:pt x="107" y="162"/>
                    <a:pt x="107" y="162"/>
                  </a:cubicBezTo>
                  <a:cubicBezTo>
                    <a:pt x="110" y="162"/>
                    <a:pt x="110" y="162"/>
                    <a:pt x="110" y="162"/>
                  </a:cubicBezTo>
                  <a:cubicBezTo>
                    <a:pt x="108" y="160"/>
                    <a:pt x="108" y="160"/>
                    <a:pt x="108" y="160"/>
                  </a:cubicBezTo>
                  <a:cubicBezTo>
                    <a:pt x="108" y="159"/>
                    <a:pt x="108" y="159"/>
                    <a:pt x="108" y="159"/>
                  </a:cubicBezTo>
                  <a:cubicBezTo>
                    <a:pt x="111" y="158"/>
                    <a:pt x="111" y="158"/>
                    <a:pt x="111" y="158"/>
                  </a:cubicBezTo>
                  <a:cubicBezTo>
                    <a:pt x="114" y="158"/>
                    <a:pt x="114" y="158"/>
                    <a:pt x="114" y="158"/>
                  </a:cubicBezTo>
                  <a:cubicBezTo>
                    <a:pt x="118" y="158"/>
                    <a:pt x="118" y="158"/>
                    <a:pt x="118" y="158"/>
                  </a:cubicBezTo>
                  <a:cubicBezTo>
                    <a:pt x="125" y="155"/>
                    <a:pt x="125" y="155"/>
                    <a:pt x="125" y="155"/>
                  </a:cubicBezTo>
                  <a:cubicBezTo>
                    <a:pt x="131" y="150"/>
                    <a:pt x="131" y="150"/>
                    <a:pt x="131" y="150"/>
                  </a:cubicBezTo>
                  <a:cubicBezTo>
                    <a:pt x="145" y="139"/>
                    <a:pt x="145" y="139"/>
                    <a:pt x="145" y="139"/>
                  </a:cubicBezTo>
                  <a:cubicBezTo>
                    <a:pt x="150" y="135"/>
                    <a:pt x="150" y="135"/>
                    <a:pt x="150" y="135"/>
                  </a:cubicBezTo>
                  <a:cubicBezTo>
                    <a:pt x="154" y="129"/>
                    <a:pt x="154" y="129"/>
                    <a:pt x="154" y="129"/>
                  </a:cubicBezTo>
                  <a:cubicBezTo>
                    <a:pt x="160" y="123"/>
                    <a:pt x="160" y="123"/>
                    <a:pt x="160" y="123"/>
                  </a:cubicBezTo>
                  <a:cubicBezTo>
                    <a:pt x="166" y="117"/>
                    <a:pt x="166" y="117"/>
                    <a:pt x="166" y="117"/>
                  </a:cubicBezTo>
                  <a:cubicBezTo>
                    <a:pt x="171" y="109"/>
                    <a:pt x="171" y="109"/>
                    <a:pt x="171" y="109"/>
                  </a:cubicBezTo>
                  <a:cubicBezTo>
                    <a:pt x="173" y="106"/>
                    <a:pt x="173" y="106"/>
                    <a:pt x="173" y="106"/>
                  </a:cubicBezTo>
                  <a:cubicBezTo>
                    <a:pt x="174" y="105"/>
                    <a:pt x="174" y="105"/>
                    <a:pt x="174" y="105"/>
                  </a:cubicBezTo>
                  <a:cubicBezTo>
                    <a:pt x="177" y="99"/>
                    <a:pt x="177" y="99"/>
                    <a:pt x="177" y="99"/>
                  </a:cubicBezTo>
                  <a:cubicBezTo>
                    <a:pt x="180" y="94"/>
                    <a:pt x="180" y="94"/>
                    <a:pt x="180" y="94"/>
                  </a:cubicBezTo>
                  <a:cubicBezTo>
                    <a:pt x="183" y="92"/>
                    <a:pt x="183" y="92"/>
                    <a:pt x="183" y="92"/>
                  </a:cubicBezTo>
                  <a:cubicBezTo>
                    <a:pt x="186" y="92"/>
                    <a:pt x="186" y="92"/>
                    <a:pt x="186" y="92"/>
                  </a:cubicBezTo>
                  <a:cubicBezTo>
                    <a:pt x="186" y="90"/>
                    <a:pt x="186" y="90"/>
                    <a:pt x="186" y="90"/>
                  </a:cubicBezTo>
                  <a:cubicBezTo>
                    <a:pt x="188" y="89"/>
                    <a:pt x="188" y="89"/>
                    <a:pt x="188" y="89"/>
                  </a:cubicBezTo>
                  <a:cubicBezTo>
                    <a:pt x="190" y="87"/>
                    <a:pt x="190" y="87"/>
                    <a:pt x="190" y="87"/>
                  </a:cubicBezTo>
                  <a:cubicBezTo>
                    <a:pt x="193" y="82"/>
                    <a:pt x="193" y="82"/>
                    <a:pt x="193" y="82"/>
                  </a:cubicBezTo>
                  <a:cubicBezTo>
                    <a:pt x="197" y="64"/>
                    <a:pt x="197" y="64"/>
                    <a:pt x="197" y="64"/>
                  </a:cubicBezTo>
                  <a:cubicBezTo>
                    <a:pt x="190" y="63"/>
                    <a:pt x="190" y="63"/>
                    <a:pt x="190" y="63"/>
                  </a:cubicBezTo>
                  <a:cubicBezTo>
                    <a:pt x="190" y="63"/>
                    <a:pt x="190" y="63"/>
                    <a:pt x="190" y="63"/>
                  </a:cubicBezTo>
                  <a:cubicBezTo>
                    <a:pt x="187" y="63"/>
                    <a:pt x="187" y="63"/>
                    <a:pt x="187" y="63"/>
                  </a:cubicBezTo>
                  <a:cubicBezTo>
                    <a:pt x="186" y="67"/>
                    <a:pt x="186" y="67"/>
                    <a:pt x="186" y="67"/>
                  </a:cubicBezTo>
                  <a:cubicBezTo>
                    <a:pt x="186" y="69"/>
                    <a:pt x="186" y="69"/>
                    <a:pt x="186" y="69"/>
                  </a:cubicBezTo>
                  <a:cubicBezTo>
                    <a:pt x="184" y="69"/>
                    <a:pt x="184" y="69"/>
                    <a:pt x="184" y="69"/>
                  </a:cubicBezTo>
                  <a:cubicBezTo>
                    <a:pt x="181" y="69"/>
                    <a:pt x="181" y="69"/>
                    <a:pt x="181" y="69"/>
                  </a:cubicBezTo>
                  <a:cubicBezTo>
                    <a:pt x="177" y="66"/>
                    <a:pt x="177" y="66"/>
                    <a:pt x="177" y="66"/>
                  </a:cubicBezTo>
                  <a:cubicBezTo>
                    <a:pt x="173" y="62"/>
                    <a:pt x="173" y="62"/>
                    <a:pt x="173" y="62"/>
                  </a:cubicBezTo>
                  <a:cubicBezTo>
                    <a:pt x="177" y="54"/>
                    <a:pt x="177" y="54"/>
                    <a:pt x="177" y="54"/>
                  </a:cubicBezTo>
                  <a:cubicBezTo>
                    <a:pt x="178" y="51"/>
                    <a:pt x="178" y="51"/>
                    <a:pt x="178" y="51"/>
                  </a:cubicBezTo>
                  <a:cubicBezTo>
                    <a:pt x="180" y="50"/>
                    <a:pt x="180" y="50"/>
                    <a:pt x="180" y="50"/>
                  </a:cubicBezTo>
                  <a:cubicBezTo>
                    <a:pt x="184" y="50"/>
                    <a:pt x="184" y="50"/>
                    <a:pt x="184" y="50"/>
                  </a:cubicBezTo>
                  <a:cubicBezTo>
                    <a:pt x="187" y="53"/>
                    <a:pt x="187" y="53"/>
                    <a:pt x="187" y="53"/>
                  </a:cubicBezTo>
                  <a:cubicBezTo>
                    <a:pt x="187" y="50"/>
                    <a:pt x="187" y="50"/>
                    <a:pt x="187" y="50"/>
                  </a:cubicBezTo>
                  <a:cubicBezTo>
                    <a:pt x="187" y="49"/>
                    <a:pt x="187" y="49"/>
                    <a:pt x="187" y="49"/>
                  </a:cubicBezTo>
                  <a:cubicBezTo>
                    <a:pt x="187" y="47"/>
                    <a:pt x="187" y="47"/>
                    <a:pt x="187" y="47"/>
                  </a:cubicBezTo>
                  <a:cubicBezTo>
                    <a:pt x="188" y="44"/>
                    <a:pt x="188" y="44"/>
                    <a:pt x="188" y="44"/>
                  </a:cubicBezTo>
                  <a:cubicBezTo>
                    <a:pt x="188" y="41"/>
                    <a:pt x="188" y="41"/>
                    <a:pt x="188" y="41"/>
                  </a:cubicBezTo>
                  <a:cubicBezTo>
                    <a:pt x="188" y="40"/>
                    <a:pt x="188" y="40"/>
                    <a:pt x="188" y="40"/>
                  </a:cubicBezTo>
                  <a:cubicBezTo>
                    <a:pt x="188" y="33"/>
                    <a:pt x="188" y="33"/>
                    <a:pt x="188" y="33"/>
                  </a:cubicBezTo>
                  <a:cubicBezTo>
                    <a:pt x="187" y="27"/>
                    <a:pt x="187" y="27"/>
                    <a:pt x="187" y="27"/>
                  </a:cubicBezTo>
                  <a:cubicBezTo>
                    <a:pt x="186" y="21"/>
                    <a:pt x="186" y="21"/>
                    <a:pt x="186" y="21"/>
                  </a:cubicBezTo>
                  <a:cubicBezTo>
                    <a:pt x="186" y="21"/>
                    <a:pt x="186" y="21"/>
                    <a:pt x="186" y="21"/>
                  </a:cubicBezTo>
                  <a:cubicBezTo>
                    <a:pt x="184" y="17"/>
                    <a:pt x="184" y="17"/>
                    <a:pt x="184" y="17"/>
                  </a:cubicBezTo>
                  <a:cubicBezTo>
                    <a:pt x="183" y="11"/>
                    <a:pt x="183" y="11"/>
                    <a:pt x="183" y="11"/>
                  </a:cubicBezTo>
                  <a:cubicBezTo>
                    <a:pt x="182" y="9"/>
                    <a:pt x="182" y="9"/>
                    <a:pt x="182" y="9"/>
                  </a:cubicBezTo>
                  <a:cubicBezTo>
                    <a:pt x="181" y="4"/>
                    <a:pt x="181" y="4"/>
                    <a:pt x="181" y="4"/>
                  </a:cubicBezTo>
                  <a:cubicBezTo>
                    <a:pt x="181" y="3"/>
                    <a:pt x="181" y="3"/>
                    <a:pt x="181" y="3"/>
                  </a:cubicBezTo>
                  <a:cubicBezTo>
                    <a:pt x="180" y="1"/>
                    <a:pt x="180" y="1"/>
                    <a:pt x="180" y="1"/>
                  </a:cubicBezTo>
                  <a:lnTo>
                    <a:pt x="177" y="1"/>
                  </a:lnTo>
                  <a:close/>
                  <a:moveTo>
                    <a:pt x="155" y="99"/>
                  </a:moveTo>
                  <a:cubicBezTo>
                    <a:pt x="154" y="100"/>
                    <a:pt x="154" y="100"/>
                    <a:pt x="154" y="100"/>
                  </a:cubicBezTo>
                  <a:cubicBezTo>
                    <a:pt x="151" y="105"/>
                    <a:pt x="151" y="105"/>
                    <a:pt x="151" y="105"/>
                  </a:cubicBezTo>
                  <a:cubicBezTo>
                    <a:pt x="150" y="107"/>
                    <a:pt x="150" y="107"/>
                    <a:pt x="150" y="107"/>
                  </a:cubicBezTo>
                  <a:cubicBezTo>
                    <a:pt x="147" y="107"/>
                    <a:pt x="147" y="107"/>
                    <a:pt x="147" y="107"/>
                  </a:cubicBezTo>
                  <a:cubicBezTo>
                    <a:pt x="144" y="109"/>
                    <a:pt x="144" y="109"/>
                    <a:pt x="144" y="109"/>
                  </a:cubicBezTo>
                  <a:cubicBezTo>
                    <a:pt x="141" y="110"/>
                    <a:pt x="141" y="110"/>
                    <a:pt x="141" y="110"/>
                  </a:cubicBezTo>
                  <a:cubicBezTo>
                    <a:pt x="138" y="115"/>
                    <a:pt x="138" y="115"/>
                    <a:pt x="138" y="115"/>
                  </a:cubicBezTo>
                  <a:cubicBezTo>
                    <a:pt x="137" y="116"/>
                    <a:pt x="137" y="116"/>
                    <a:pt x="137" y="116"/>
                  </a:cubicBezTo>
                  <a:cubicBezTo>
                    <a:pt x="135" y="115"/>
                    <a:pt x="135" y="115"/>
                    <a:pt x="135" y="115"/>
                  </a:cubicBezTo>
                  <a:cubicBezTo>
                    <a:pt x="131" y="110"/>
                    <a:pt x="131" y="110"/>
                    <a:pt x="131" y="110"/>
                  </a:cubicBezTo>
                  <a:cubicBezTo>
                    <a:pt x="131" y="109"/>
                    <a:pt x="131" y="109"/>
                    <a:pt x="131" y="109"/>
                  </a:cubicBezTo>
                  <a:cubicBezTo>
                    <a:pt x="130" y="107"/>
                    <a:pt x="130" y="107"/>
                    <a:pt x="130" y="107"/>
                  </a:cubicBezTo>
                  <a:cubicBezTo>
                    <a:pt x="128" y="105"/>
                    <a:pt x="128" y="105"/>
                    <a:pt x="128" y="105"/>
                  </a:cubicBezTo>
                  <a:cubicBezTo>
                    <a:pt x="127" y="102"/>
                    <a:pt x="127" y="102"/>
                    <a:pt x="127" y="102"/>
                  </a:cubicBezTo>
                  <a:cubicBezTo>
                    <a:pt x="130" y="100"/>
                    <a:pt x="130" y="100"/>
                    <a:pt x="130" y="100"/>
                  </a:cubicBezTo>
                  <a:cubicBezTo>
                    <a:pt x="133" y="99"/>
                    <a:pt x="133" y="99"/>
                    <a:pt x="133" y="99"/>
                  </a:cubicBezTo>
                  <a:cubicBezTo>
                    <a:pt x="135" y="93"/>
                    <a:pt x="135" y="93"/>
                    <a:pt x="135" y="93"/>
                  </a:cubicBezTo>
                  <a:cubicBezTo>
                    <a:pt x="137" y="92"/>
                    <a:pt x="137" y="92"/>
                    <a:pt x="137" y="92"/>
                  </a:cubicBezTo>
                  <a:cubicBezTo>
                    <a:pt x="140" y="90"/>
                    <a:pt x="140" y="90"/>
                    <a:pt x="140" y="90"/>
                  </a:cubicBezTo>
                  <a:cubicBezTo>
                    <a:pt x="143" y="89"/>
                    <a:pt x="143" y="89"/>
                    <a:pt x="143" y="89"/>
                  </a:cubicBezTo>
                  <a:cubicBezTo>
                    <a:pt x="144" y="87"/>
                    <a:pt x="144" y="87"/>
                    <a:pt x="144" y="87"/>
                  </a:cubicBezTo>
                  <a:cubicBezTo>
                    <a:pt x="145" y="87"/>
                    <a:pt x="145" y="87"/>
                    <a:pt x="145" y="87"/>
                  </a:cubicBezTo>
                  <a:cubicBezTo>
                    <a:pt x="147" y="87"/>
                    <a:pt x="147" y="87"/>
                    <a:pt x="147" y="87"/>
                  </a:cubicBezTo>
                  <a:cubicBezTo>
                    <a:pt x="151" y="92"/>
                    <a:pt x="151" y="92"/>
                    <a:pt x="151" y="92"/>
                  </a:cubicBezTo>
                  <a:cubicBezTo>
                    <a:pt x="154" y="94"/>
                    <a:pt x="154" y="94"/>
                    <a:pt x="154" y="94"/>
                  </a:cubicBezTo>
                  <a:cubicBezTo>
                    <a:pt x="155" y="97"/>
                    <a:pt x="155" y="97"/>
                    <a:pt x="155" y="97"/>
                  </a:cubicBezTo>
                  <a:lnTo>
                    <a:pt x="155" y="9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78" name="Freeform 61"/>
            <p:cNvSpPr>
              <a:spLocks/>
            </p:cNvSpPr>
            <p:nvPr/>
          </p:nvSpPr>
          <p:spPr bwMode="auto">
            <a:xfrm>
              <a:off x="4738688" y="4787900"/>
              <a:ext cx="220662" cy="304800"/>
            </a:xfrm>
            <a:custGeom>
              <a:avLst/>
              <a:gdLst>
                <a:gd name="T0" fmla="*/ 71 w 124"/>
                <a:gd name="T1" fmla="*/ 2 h 124"/>
                <a:gd name="T2" fmla="*/ 67 w 124"/>
                <a:gd name="T3" fmla="*/ 2 h 124"/>
                <a:gd name="T4" fmla="*/ 59 w 124"/>
                <a:gd name="T5" fmla="*/ 7 h 124"/>
                <a:gd name="T6" fmla="*/ 57 w 124"/>
                <a:gd name="T7" fmla="*/ 15 h 124"/>
                <a:gd name="T8" fmla="*/ 52 w 124"/>
                <a:gd name="T9" fmla="*/ 19 h 124"/>
                <a:gd name="T10" fmla="*/ 40 w 124"/>
                <a:gd name="T11" fmla="*/ 28 h 124"/>
                <a:gd name="T12" fmla="*/ 27 w 124"/>
                <a:gd name="T13" fmla="*/ 44 h 124"/>
                <a:gd name="T14" fmla="*/ 21 w 124"/>
                <a:gd name="T15" fmla="*/ 44 h 124"/>
                <a:gd name="T16" fmla="*/ 13 w 124"/>
                <a:gd name="T17" fmla="*/ 44 h 124"/>
                <a:gd name="T18" fmla="*/ 9 w 124"/>
                <a:gd name="T19" fmla="*/ 41 h 124"/>
                <a:gd name="T20" fmla="*/ 4 w 124"/>
                <a:gd name="T21" fmla="*/ 40 h 124"/>
                <a:gd name="T22" fmla="*/ 0 w 124"/>
                <a:gd name="T23" fmla="*/ 44 h 124"/>
                <a:gd name="T24" fmla="*/ 5 w 124"/>
                <a:gd name="T25" fmla="*/ 53 h 124"/>
                <a:gd name="T26" fmla="*/ 12 w 124"/>
                <a:gd name="T27" fmla="*/ 64 h 124"/>
                <a:gd name="T28" fmla="*/ 13 w 124"/>
                <a:gd name="T29" fmla="*/ 71 h 124"/>
                <a:gd name="T30" fmla="*/ 19 w 124"/>
                <a:gd name="T31" fmla="*/ 76 h 124"/>
                <a:gd name="T32" fmla="*/ 31 w 124"/>
                <a:gd name="T33" fmla="*/ 84 h 124"/>
                <a:gd name="T34" fmla="*/ 35 w 124"/>
                <a:gd name="T35" fmla="*/ 89 h 124"/>
                <a:gd name="T36" fmla="*/ 39 w 124"/>
                <a:gd name="T37" fmla="*/ 91 h 124"/>
                <a:gd name="T38" fmla="*/ 39 w 124"/>
                <a:gd name="T39" fmla="*/ 97 h 124"/>
                <a:gd name="T40" fmla="*/ 40 w 124"/>
                <a:gd name="T41" fmla="*/ 104 h 124"/>
                <a:gd name="T42" fmla="*/ 49 w 124"/>
                <a:gd name="T43" fmla="*/ 111 h 124"/>
                <a:gd name="T44" fmla="*/ 57 w 124"/>
                <a:gd name="T45" fmla="*/ 112 h 124"/>
                <a:gd name="T46" fmla="*/ 57 w 124"/>
                <a:gd name="T47" fmla="*/ 116 h 124"/>
                <a:gd name="T48" fmla="*/ 61 w 124"/>
                <a:gd name="T49" fmla="*/ 117 h 124"/>
                <a:gd name="T50" fmla="*/ 65 w 124"/>
                <a:gd name="T51" fmla="*/ 120 h 124"/>
                <a:gd name="T52" fmla="*/ 80 w 124"/>
                <a:gd name="T53" fmla="*/ 121 h 124"/>
                <a:gd name="T54" fmla="*/ 92 w 124"/>
                <a:gd name="T55" fmla="*/ 121 h 124"/>
                <a:gd name="T56" fmla="*/ 97 w 124"/>
                <a:gd name="T57" fmla="*/ 120 h 124"/>
                <a:gd name="T58" fmla="*/ 101 w 124"/>
                <a:gd name="T59" fmla="*/ 114 h 124"/>
                <a:gd name="T60" fmla="*/ 109 w 124"/>
                <a:gd name="T61" fmla="*/ 107 h 124"/>
                <a:gd name="T62" fmla="*/ 113 w 124"/>
                <a:gd name="T63" fmla="*/ 104 h 124"/>
                <a:gd name="T64" fmla="*/ 113 w 124"/>
                <a:gd name="T65" fmla="*/ 101 h 124"/>
                <a:gd name="T66" fmla="*/ 113 w 124"/>
                <a:gd name="T67" fmla="*/ 93 h 124"/>
                <a:gd name="T68" fmla="*/ 114 w 124"/>
                <a:gd name="T69" fmla="*/ 91 h 124"/>
                <a:gd name="T70" fmla="*/ 120 w 124"/>
                <a:gd name="T71" fmla="*/ 84 h 124"/>
                <a:gd name="T72" fmla="*/ 120 w 124"/>
                <a:gd name="T73" fmla="*/ 80 h 124"/>
                <a:gd name="T74" fmla="*/ 120 w 124"/>
                <a:gd name="T75" fmla="*/ 73 h 124"/>
                <a:gd name="T76" fmla="*/ 120 w 124"/>
                <a:gd name="T77" fmla="*/ 67 h 124"/>
                <a:gd name="T78" fmla="*/ 118 w 124"/>
                <a:gd name="T79" fmla="*/ 63 h 124"/>
                <a:gd name="T80" fmla="*/ 120 w 124"/>
                <a:gd name="T81" fmla="*/ 59 h 124"/>
                <a:gd name="T82" fmla="*/ 120 w 124"/>
                <a:gd name="T83" fmla="*/ 57 h 124"/>
                <a:gd name="T84" fmla="*/ 122 w 124"/>
                <a:gd name="T85" fmla="*/ 53 h 124"/>
                <a:gd name="T86" fmla="*/ 124 w 124"/>
                <a:gd name="T87" fmla="*/ 49 h 124"/>
                <a:gd name="T88" fmla="*/ 122 w 124"/>
                <a:gd name="T89" fmla="*/ 45 h 124"/>
                <a:gd name="T90" fmla="*/ 124 w 124"/>
                <a:gd name="T91" fmla="*/ 38 h 124"/>
                <a:gd name="T92" fmla="*/ 122 w 124"/>
                <a:gd name="T93" fmla="*/ 28 h 124"/>
                <a:gd name="T94" fmla="*/ 122 w 124"/>
                <a:gd name="T95" fmla="*/ 24 h 124"/>
                <a:gd name="T96" fmla="*/ 124 w 124"/>
                <a:gd name="T97" fmla="*/ 20 h 124"/>
                <a:gd name="T98" fmla="*/ 118 w 124"/>
                <a:gd name="T99" fmla="*/ 19 h 124"/>
                <a:gd name="T100" fmla="*/ 109 w 124"/>
                <a:gd name="T101" fmla="*/ 15 h 124"/>
                <a:gd name="T102" fmla="*/ 101 w 124"/>
                <a:gd name="T103" fmla="*/ 11 h 124"/>
                <a:gd name="T104" fmla="*/ 89 w 124"/>
                <a:gd name="T105" fmla="*/ 7 h 124"/>
                <a:gd name="T106" fmla="*/ 84 w 124"/>
                <a:gd name="T107" fmla="*/ 6 h 124"/>
                <a:gd name="T108" fmla="*/ 82 w 124"/>
                <a:gd name="T109" fmla="*/ 0 h 124"/>
                <a:gd name="T110" fmla="*/ 76 w 124"/>
                <a:gd name="T111" fmla="*/ 2 h 124"/>
                <a:gd name="T112" fmla="*/ 73 w 124"/>
                <a:gd name="T113" fmla="*/ 2 h 124"/>
                <a:gd name="T114" fmla="*/ 73 w 124"/>
                <a:gd name="T115" fmla="*/ 2 h 124"/>
                <a:gd name="T116" fmla="*/ 73 w 124"/>
                <a:gd name="T117"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4" h="124">
                  <a:moveTo>
                    <a:pt x="73" y="2"/>
                  </a:moveTo>
                  <a:lnTo>
                    <a:pt x="71" y="2"/>
                  </a:lnTo>
                  <a:lnTo>
                    <a:pt x="71" y="2"/>
                  </a:lnTo>
                  <a:lnTo>
                    <a:pt x="67" y="2"/>
                  </a:lnTo>
                  <a:lnTo>
                    <a:pt x="61" y="6"/>
                  </a:lnTo>
                  <a:lnTo>
                    <a:pt x="59" y="7"/>
                  </a:lnTo>
                  <a:lnTo>
                    <a:pt x="57" y="10"/>
                  </a:lnTo>
                  <a:lnTo>
                    <a:pt x="57" y="15"/>
                  </a:lnTo>
                  <a:lnTo>
                    <a:pt x="53" y="19"/>
                  </a:lnTo>
                  <a:lnTo>
                    <a:pt x="52" y="19"/>
                  </a:lnTo>
                  <a:lnTo>
                    <a:pt x="44" y="23"/>
                  </a:lnTo>
                  <a:lnTo>
                    <a:pt x="40" y="28"/>
                  </a:lnTo>
                  <a:lnTo>
                    <a:pt x="32" y="40"/>
                  </a:lnTo>
                  <a:lnTo>
                    <a:pt x="27" y="44"/>
                  </a:lnTo>
                  <a:lnTo>
                    <a:pt x="25" y="45"/>
                  </a:lnTo>
                  <a:lnTo>
                    <a:pt x="21" y="44"/>
                  </a:lnTo>
                  <a:lnTo>
                    <a:pt x="17" y="41"/>
                  </a:lnTo>
                  <a:lnTo>
                    <a:pt x="13" y="44"/>
                  </a:lnTo>
                  <a:lnTo>
                    <a:pt x="12" y="44"/>
                  </a:lnTo>
                  <a:lnTo>
                    <a:pt x="9" y="41"/>
                  </a:lnTo>
                  <a:lnTo>
                    <a:pt x="8" y="40"/>
                  </a:lnTo>
                  <a:lnTo>
                    <a:pt x="4" y="40"/>
                  </a:lnTo>
                  <a:lnTo>
                    <a:pt x="0" y="40"/>
                  </a:lnTo>
                  <a:lnTo>
                    <a:pt x="0" y="44"/>
                  </a:lnTo>
                  <a:lnTo>
                    <a:pt x="1" y="47"/>
                  </a:lnTo>
                  <a:lnTo>
                    <a:pt x="5" y="53"/>
                  </a:lnTo>
                  <a:lnTo>
                    <a:pt x="11" y="60"/>
                  </a:lnTo>
                  <a:lnTo>
                    <a:pt x="12" y="64"/>
                  </a:lnTo>
                  <a:lnTo>
                    <a:pt x="12" y="67"/>
                  </a:lnTo>
                  <a:lnTo>
                    <a:pt x="13" y="71"/>
                  </a:lnTo>
                  <a:lnTo>
                    <a:pt x="15" y="72"/>
                  </a:lnTo>
                  <a:lnTo>
                    <a:pt x="19" y="76"/>
                  </a:lnTo>
                  <a:lnTo>
                    <a:pt x="25" y="80"/>
                  </a:lnTo>
                  <a:lnTo>
                    <a:pt x="31" y="84"/>
                  </a:lnTo>
                  <a:lnTo>
                    <a:pt x="31" y="89"/>
                  </a:lnTo>
                  <a:lnTo>
                    <a:pt x="35" y="89"/>
                  </a:lnTo>
                  <a:lnTo>
                    <a:pt x="36" y="89"/>
                  </a:lnTo>
                  <a:lnTo>
                    <a:pt x="39" y="91"/>
                  </a:lnTo>
                  <a:lnTo>
                    <a:pt x="39" y="95"/>
                  </a:lnTo>
                  <a:lnTo>
                    <a:pt x="39" y="97"/>
                  </a:lnTo>
                  <a:lnTo>
                    <a:pt x="39" y="101"/>
                  </a:lnTo>
                  <a:lnTo>
                    <a:pt x="40" y="104"/>
                  </a:lnTo>
                  <a:lnTo>
                    <a:pt x="44" y="108"/>
                  </a:lnTo>
                  <a:lnTo>
                    <a:pt x="49" y="111"/>
                  </a:lnTo>
                  <a:lnTo>
                    <a:pt x="51" y="111"/>
                  </a:lnTo>
                  <a:lnTo>
                    <a:pt x="57" y="112"/>
                  </a:lnTo>
                  <a:lnTo>
                    <a:pt x="57" y="114"/>
                  </a:lnTo>
                  <a:lnTo>
                    <a:pt x="57" y="116"/>
                  </a:lnTo>
                  <a:lnTo>
                    <a:pt x="59" y="117"/>
                  </a:lnTo>
                  <a:lnTo>
                    <a:pt x="61" y="117"/>
                  </a:lnTo>
                  <a:lnTo>
                    <a:pt x="63" y="120"/>
                  </a:lnTo>
                  <a:lnTo>
                    <a:pt x="65" y="120"/>
                  </a:lnTo>
                  <a:lnTo>
                    <a:pt x="73" y="120"/>
                  </a:lnTo>
                  <a:lnTo>
                    <a:pt x="80" y="121"/>
                  </a:lnTo>
                  <a:lnTo>
                    <a:pt x="88" y="121"/>
                  </a:lnTo>
                  <a:lnTo>
                    <a:pt x="92" y="121"/>
                  </a:lnTo>
                  <a:lnTo>
                    <a:pt x="93" y="124"/>
                  </a:lnTo>
                  <a:lnTo>
                    <a:pt x="97" y="120"/>
                  </a:lnTo>
                  <a:lnTo>
                    <a:pt x="100" y="117"/>
                  </a:lnTo>
                  <a:lnTo>
                    <a:pt x="101" y="114"/>
                  </a:lnTo>
                  <a:lnTo>
                    <a:pt x="105" y="111"/>
                  </a:lnTo>
                  <a:lnTo>
                    <a:pt x="109" y="107"/>
                  </a:lnTo>
                  <a:lnTo>
                    <a:pt x="110" y="104"/>
                  </a:lnTo>
                  <a:lnTo>
                    <a:pt x="113" y="104"/>
                  </a:lnTo>
                  <a:lnTo>
                    <a:pt x="113" y="103"/>
                  </a:lnTo>
                  <a:lnTo>
                    <a:pt x="113" y="101"/>
                  </a:lnTo>
                  <a:lnTo>
                    <a:pt x="113" y="97"/>
                  </a:lnTo>
                  <a:lnTo>
                    <a:pt x="113" y="93"/>
                  </a:lnTo>
                  <a:lnTo>
                    <a:pt x="113" y="91"/>
                  </a:lnTo>
                  <a:lnTo>
                    <a:pt x="114" y="91"/>
                  </a:lnTo>
                  <a:lnTo>
                    <a:pt x="118" y="87"/>
                  </a:lnTo>
                  <a:lnTo>
                    <a:pt x="120" y="84"/>
                  </a:lnTo>
                  <a:lnTo>
                    <a:pt x="120" y="81"/>
                  </a:lnTo>
                  <a:lnTo>
                    <a:pt x="120" y="80"/>
                  </a:lnTo>
                  <a:lnTo>
                    <a:pt x="122" y="73"/>
                  </a:lnTo>
                  <a:lnTo>
                    <a:pt x="120" y="73"/>
                  </a:lnTo>
                  <a:lnTo>
                    <a:pt x="118" y="68"/>
                  </a:lnTo>
                  <a:lnTo>
                    <a:pt x="120" y="67"/>
                  </a:lnTo>
                  <a:lnTo>
                    <a:pt x="120" y="64"/>
                  </a:lnTo>
                  <a:lnTo>
                    <a:pt x="118" y="63"/>
                  </a:lnTo>
                  <a:lnTo>
                    <a:pt x="118" y="60"/>
                  </a:lnTo>
                  <a:lnTo>
                    <a:pt x="120" y="59"/>
                  </a:lnTo>
                  <a:lnTo>
                    <a:pt x="120" y="57"/>
                  </a:lnTo>
                  <a:lnTo>
                    <a:pt x="120" y="57"/>
                  </a:lnTo>
                  <a:lnTo>
                    <a:pt x="122" y="55"/>
                  </a:lnTo>
                  <a:lnTo>
                    <a:pt x="122" y="53"/>
                  </a:lnTo>
                  <a:lnTo>
                    <a:pt x="122" y="51"/>
                  </a:lnTo>
                  <a:lnTo>
                    <a:pt x="124" y="49"/>
                  </a:lnTo>
                  <a:lnTo>
                    <a:pt x="122" y="47"/>
                  </a:lnTo>
                  <a:lnTo>
                    <a:pt x="122" y="45"/>
                  </a:lnTo>
                  <a:lnTo>
                    <a:pt x="122" y="44"/>
                  </a:lnTo>
                  <a:lnTo>
                    <a:pt x="124" y="38"/>
                  </a:lnTo>
                  <a:lnTo>
                    <a:pt x="124" y="36"/>
                  </a:lnTo>
                  <a:lnTo>
                    <a:pt x="122" y="28"/>
                  </a:lnTo>
                  <a:lnTo>
                    <a:pt x="122" y="27"/>
                  </a:lnTo>
                  <a:lnTo>
                    <a:pt x="122" y="24"/>
                  </a:lnTo>
                  <a:lnTo>
                    <a:pt x="122" y="23"/>
                  </a:lnTo>
                  <a:lnTo>
                    <a:pt x="124" y="20"/>
                  </a:lnTo>
                  <a:lnTo>
                    <a:pt x="120" y="20"/>
                  </a:lnTo>
                  <a:lnTo>
                    <a:pt x="118" y="19"/>
                  </a:lnTo>
                  <a:lnTo>
                    <a:pt x="114" y="16"/>
                  </a:lnTo>
                  <a:lnTo>
                    <a:pt x="109" y="15"/>
                  </a:lnTo>
                  <a:lnTo>
                    <a:pt x="102" y="11"/>
                  </a:lnTo>
                  <a:lnTo>
                    <a:pt x="101" y="11"/>
                  </a:lnTo>
                  <a:lnTo>
                    <a:pt x="93" y="7"/>
                  </a:lnTo>
                  <a:lnTo>
                    <a:pt x="89" y="7"/>
                  </a:lnTo>
                  <a:lnTo>
                    <a:pt x="86" y="7"/>
                  </a:lnTo>
                  <a:lnTo>
                    <a:pt x="84" y="6"/>
                  </a:lnTo>
                  <a:lnTo>
                    <a:pt x="82" y="3"/>
                  </a:lnTo>
                  <a:lnTo>
                    <a:pt x="82" y="0"/>
                  </a:lnTo>
                  <a:lnTo>
                    <a:pt x="82" y="0"/>
                  </a:lnTo>
                  <a:lnTo>
                    <a:pt x="76" y="2"/>
                  </a:lnTo>
                  <a:lnTo>
                    <a:pt x="73" y="2"/>
                  </a:lnTo>
                  <a:lnTo>
                    <a:pt x="73" y="2"/>
                  </a:lnTo>
                  <a:lnTo>
                    <a:pt x="73" y="2"/>
                  </a:lnTo>
                  <a:lnTo>
                    <a:pt x="73" y="2"/>
                  </a:lnTo>
                  <a:lnTo>
                    <a:pt x="73" y="2"/>
                  </a:lnTo>
                  <a:lnTo>
                    <a:pt x="73" y="2"/>
                  </a:lnTo>
                  <a:lnTo>
                    <a:pt x="73" y="2"/>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79" name="Freeform 62"/>
            <p:cNvSpPr>
              <a:spLocks/>
            </p:cNvSpPr>
            <p:nvPr/>
          </p:nvSpPr>
          <p:spPr bwMode="auto">
            <a:xfrm>
              <a:off x="4586288" y="4886325"/>
              <a:ext cx="263525" cy="406400"/>
            </a:xfrm>
            <a:custGeom>
              <a:avLst/>
              <a:gdLst>
                <a:gd name="T0" fmla="*/ 144 w 148"/>
                <a:gd name="T1" fmla="*/ 77 h 165"/>
                <a:gd name="T2" fmla="*/ 142 w 148"/>
                <a:gd name="T3" fmla="*/ 74 h 165"/>
                <a:gd name="T4" fmla="*/ 136 w 148"/>
                <a:gd name="T5" fmla="*/ 71 h 165"/>
                <a:gd name="T6" fmla="*/ 129 w 148"/>
                <a:gd name="T7" fmla="*/ 68 h 165"/>
                <a:gd name="T8" fmla="*/ 124 w 148"/>
                <a:gd name="T9" fmla="*/ 61 h 165"/>
                <a:gd name="T10" fmla="*/ 124 w 148"/>
                <a:gd name="T11" fmla="*/ 55 h 165"/>
                <a:gd name="T12" fmla="*/ 121 w 148"/>
                <a:gd name="T13" fmla="*/ 49 h 165"/>
                <a:gd name="T14" fmla="*/ 116 w 148"/>
                <a:gd name="T15" fmla="*/ 49 h 165"/>
                <a:gd name="T16" fmla="*/ 110 w 148"/>
                <a:gd name="T17" fmla="*/ 40 h 165"/>
                <a:gd name="T18" fmla="*/ 98 w 148"/>
                <a:gd name="T19" fmla="*/ 31 h 165"/>
                <a:gd name="T20" fmla="*/ 97 w 148"/>
                <a:gd name="T21" fmla="*/ 24 h 165"/>
                <a:gd name="T22" fmla="*/ 90 w 148"/>
                <a:gd name="T23" fmla="*/ 13 h 165"/>
                <a:gd name="T24" fmla="*/ 85 w 148"/>
                <a:gd name="T25" fmla="*/ 4 h 165"/>
                <a:gd name="T26" fmla="*/ 84 w 148"/>
                <a:gd name="T27" fmla="*/ 0 h 165"/>
                <a:gd name="T28" fmla="*/ 82 w 148"/>
                <a:gd name="T29" fmla="*/ 0 h 165"/>
                <a:gd name="T30" fmla="*/ 80 w 148"/>
                <a:gd name="T31" fmla="*/ 0 h 165"/>
                <a:gd name="T32" fmla="*/ 76 w 148"/>
                <a:gd name="T33" fmla="*/ 4 h 165"/>
                <a:gd name="T34" fmla="*/ 72 w 148"/>
                <a:gd name="T35" fmla="*/ 1 h 165"/>
                <a:gd name="T36" fmla="*/ 67 w 148"/>
                <a:gd name="T37" fmla="*/ 5 h 165"/>
                <a:gd name="T38" fmla="*/ 59 w 148"/>
                <a:gd name="T39" fmla="*/ 13 h 165"/>
                <a:gd name="T40" fmla="*/ 57 w 148"/>
                <a:gd name="T41" fmla="*/ 7 h 165"/>
                <a:gd name="T42" fmla="*/ 53 w 148"/>
                <a:gd name="T43" fmla="*/ 4 h 165"/>
                <a:gd name="T44" fmla="*/ 45 w 148"/>
                <a:gd name="T45" fmla="*/ 5 h 165"/>
                <a:gd name="T46" fmla="*/ 19 w 148"/>
                <a:gd name="T47" fmla="*/ 9 h 165"/>
                <a:gd name="T48" fmla="*/ 1 w 148"/>
                <a:gd name="T49" fmla="*/ 76 h 165"/>
                <a:gd name="T50" fmla="*/ 1 w 148"/>
                <a:gd name="T51" fmla="*/ 88 h 165"/>
                <a:gd name="T52" fmla="*/ 0 w 148"/>
                <a:gd name="T53" fmla="*/ 125 h 165"/>
                <a:gd name="T54" fmla="*/ 3 w 148"/>
                <a:gd name="T55" fmla="*/ 128 h 165"/>
                <a:gd name="T56" fmla="*/ 7 w 148"/>
                <a:gd name="T57" fmla="*/ 133 h 165"/>
                <a:gd name="T58" fmla="*/ 13 w 148"/>
                <a:gd name="T59" fmla="*/ 150 h 165"/>
                <a:gd name="T60" fmla="*/ 9 w 148"/>
                <a:gd name="T61" fmla="*/ 159 h 165"/>
                <a:gd name="T62" fmla="*/ 15 w 148"/>
                <a:gd name="T63" fmla="*/ 163 h 165"/>
                <a:gd name="T64" fmla="*/ 23 w 148"/>
                <a:gd name="T65" fmla="*/ 165 h 165"/>
                <a:gd name="T66" fmla="*/ 28 w 148"/>
                <a:gd name="T67" fmla="*/ 163 h 165"/>
                <a:gd name="T68" fmla="*/ 29 w 148"/>
                <a:gd name="T69" fmla="*/ 159 h 165"/>
                <a:gd name="T70" fmla="*/ 37 w 148"/>
                <a:gd name="T71" fmla="*/ 154 h 165"/>
                <a:gd name="T72" fmla="*/ 43 w 148"/>
                <a:gd name="T73" fmla="*/ 145 h 165"/>
                <a:gd name="T74" fmla="*/ 49 w 148"/>
                <a:gd name="T75" fmla="*/ 137 h 165"/>
                <a:gd name="T76" fmla="*/ 57 w 148"/>
                <a:gd name="T77" fmla="*/ 138 h 165"/>
                <a:gd name="T78" fmla="*/ 63 w 148"/>
                <a:gd name="T79" fmla="*/ 142 h 165"/>
                <a:gd name="T80" fmla="*/ 76 w 148"/>
                <a:gd name="T81" fmla="*/ 146 h 165"/>
                <a:gd name="T82" fmla="*/ 81 w 148"/>
                <a:gd name="T83" fmla="*/ 145 h 165"/>
                <a:gd name="T84" fmla="*/ 89 w 148"/>
                <a:gd name="T85" fmla="*/ 138 h 165"/>
                <a:gd name="T86" fmla="*/ 93 w 148"/>
                <a:gd name="T87" fmla="*/ 128 h 165"/>
                <a:gd name="T88" fmla="*/ 98 w 148"/>
                <a:gd name="T89" fmla="*/ 125 h 165"/>
                <a:gd name="T90" fmla="*/ 106 w 148"/>
                <a:gd name="T91" fmla="*/ 118 h 165"/>
                <a:gd name="T92" fmla="*/ 110 w 148"/>
                <a:gd name="T93" fmla="*/ 108 h 165"/>
                <a:gd name="T94" fmla="*/ 120 w 148"/>
                <a:gd name="T95" fmla="*/ 101 h 165"/>
                <a:gd name="T96" fmla="*/ 125 w 148"/>
                <a:gd name="T97" fmla="*/ 93 h 165"/>
                <a:gd name="T98" fmla="*/ 133 w 148"/>
                <a:gd name="T99" fmla="*/ 88 h 165"/>
                <a:gd name="T100" fmla="*/ 138 w 148"/>
                <a:gd name="T101" fmla="*/ 85 h 165"/>
                <a:gd name="T102" fmla="*/ 142 w 148"/>
                <a:gd name="T103" fmla="*/ 81 h 165"/>
                <a:gd name="T104" fmla="*/ 146 w 148"/>
                <a:gd name="T105" fmla="*/ 77 h 165"/>
                <a:gd name="T106" fmla="*/ 146 w 148"/>
                <a:gd name="T107" fmla="*/ 77 h 165"/>
                <a:gd name="T108" fmla="*/ 146 w 148"/>
                <a:gd name="T109" fmla="*/ 77 h 165"/>
                <a:gd name="T110" fmla="*/ 146 w 148"/>
                <a:gd name="T111" fmla="*/ 7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8" h="165">
                  <a:moveTo>
                    <a:pt x="146" y="77"/>
                  </a:moveTo>
                  <a:lnTo>
                    <a:pt x="144" y="77"/>
                  </a:lnTo>
                  <a:lnTo>
                    <a:pt x="142" y="76"/>
                  </a:lnTo>
                  <a:lnTo>
                    <a:pt x="142" y="74"/>
                  </a:lnTo>
                  <a:lnTo>
                    <a:pt x="142" y="72"/>
                  </a:lnTo>
                  <a:lnTo>
                    <a:pt x="136" y="71"/>
                  </a:lnTo>
                  <a:lnTo>
                    <a:pt x="134" y="71"/>
                  </a:lnTo>
                  <a:lnTo>
                    <a:pt x="129" y="68"/>
                  </a:lnTo>
                  <a:lnTo>
                    <a:pt x="125" y="64"/>
                  </a:lnTo>
                  <a:lnTo>
                    <a:pt x="124" y="61"/>
                  </a:lnTo>
                  <a:lnTo>
                    <a:pt x="124" y="57"/>
                  </a:lnTo>
                  <a:lnTo>
                    <a:pt x="124" y="55"/>
                  </a:lnTo>
                  <a:lnTo>
                    <a:pt x="124" y="51"/>
                  </a:lnTo>
                  <a:lnTo>
                    <a:pt x="121" y="49"/>
                  </a:lnTo>
                  <a:lnTo>
                    <a:pt x="120" y="49"/>
                  </a:lnTo>
                  <a:lnTo>
                    <a:pt x="116" y="49"/>
                  </a:lnTo>
                  <a:lnTo>
                    <a:pt x="116" y="44"/>
                  </a:lnTo>
                  <a:lnTo>
                    <a:pt x="110" y="40"/>
                  </a:lnTo>
                  <a:lnTo>
                    <a:pt x="104" y="36"/>
                  </a:lnTo>
                  <a:lnTo>
                    <a:pt x="98" y="31"/>
                  </a:lnTo>
                  <a:lnTo>
                    <a:pt x="97" y="27"/>
                  </a:lnTo>
                  <a:lnTo>
                    <a:pt x="97" y="24"/>
                  </a:lnTo>
                  <a:lnTo>
                    <a:pt x="96" y="20"/>
                  </a:lnTo>
                  <a:lnTo>
                    <a:pt x="90" y="13"/>
                  </a:lnTo>
                  <a:lnTo>
                    <a:pt x="86" y="7"/>
                  </a:lnTo>
                  <a:lnTo>
                    <a:pt x="85" y="4"/>
                  </a:lnTo>
                  <a:lnTo>
                    <a:pt x="85" y="0"/>
                  </a:lnTo>
                  <a:lnTo>
                    <a:pt x="84" y="0"/>
                  </a:lnTo>
                  <a:lnTo>
                    <a:pt x="82" y="0"/>
                  </a:lnTo>
                  <a:lnTo>
                    <a:pt x="82" y="0"/>
                  </a:lnTo>
                  <a:lnTo>
                    <a:pt x="81" y="0"/>
                  </a:lnTo>
                  <a:lnTo>
                    <a:pt x="80" y="0"/>
                  </a:lnTo>
                  <a:lnTo>
                    <a:pt x="80" y="1"/>
                  </a:lnTo>
                  <a:lnTo>
                    <a:pt x="76" y="4"/>
                  </a:lnTo>
                  <a:lnTo>
                    <a:pt x="73" y="4"/>
                  </a:lnTo>
                  <a:lnTo>
                    <a:pt x="72" y="1"/>
                  </a:lnTo>
                  <a:lnTo>
                    <a:pt x="71" y="4"/>
                  </a:lnTo>
                  <a:lnTo>
                    <a:pt x="67" y="5"/>
                  </a:lnTo>
                  <a:lnTo>
                    <a:pt x="60" y="12"/>
                  </a:lnTo>
                  <a:lnTo>
                    <a:pt x="59" y="13"/>
                  </a:lnTo>
                  <a:lnTo>
                    <a:pt x="57" y="9"/>
                  </a:lnTo>
                  <a:lnTo>
                    <a:pt x="57" y="7"/>
                  </a:lnTo>
                  <a:lnTo>
                    <a:pt x="55" y="5"/>
                  </a:lnTo>
                  <a:lnTo>
                    <a:pt x="53" y="4"/>
                  </a:lnTo>
                  <a:lnTo>
                    <a:pt x="48" y="4"/>
                  </a:lnTo>
                  <a:lnTo>
                    <a:pt x="45" y="5"/>
                  </a:lnTo>
                  <a:lnTo>
                    <a:pt x="37" y="7"/>
                  </a:lnTo>
                  <a:lnTo>
                    <a:pt x="19" y="9"/>
                  </a:lnTo>
                  <a:lnTo>
                    <a:pt x="16" y="76"/>
                  </a:lnTo>
                  <a:lnTo>
                    <a:pt x="1" y="76"/>
                  </a:lnTo>
                  <a:lnTo>
                    <a:pt x="1" y="88"/>
                  </a:lnTo>
                  <a:lnTo>
                    <a:pt x="1" y="88"/>
                  </a:lnTo>
                  <a:lnTo>
                    <a:pt x="0" y="113"/>
                  </a:lnTo>
                  <a:lnTo>
                    <a:pt x="0" y="125"/>
                  </a:lnTo>
                  <a:lnTo>
                    <a:pt x="3" y="128"/>
                  </a:lnTo>
                  <a:lnTo>
                    <a:pt x="3" y="128"/>
                  </a:lnTo>
                  <a:lnTo>
                    <a:pt x="3" y="129"/>
                  </a:lnTo>
                  <a:lnTo>
                    <a:pt x="7" y="133"/>
                  </a:lnTo>
                  <a:lnTo>
                    <a:pt x="11" y="145"/>
                  </a:lnTo>
                  <a:lnTo>
                    <a:pt x="13" y="150"/>
                  </a:lnTo>
                  <a:lnTo>
                    <a:pt x="11" y="155"/>
                  </a:lnTo>
                  <a:lnTo>
                    <a:pt x="9" y="159"/>
                  </a:lnTo>
                  <a:lnTo>
                    <a:pt x="11" y="165"/>
                  </a:lnTo>
                  <a:lnTo>
                    <a:pt x="15" y="163"/>
                  </a:lnTo>
                  <a:lnTo>
                    <a:pt x="16" y="163"/>
                  </a:lnTo>
                  <a:lnTo>
                    <a:pt x="23" y="165"/>
                  </a:lnTo>
                  <a:lnTo>
                    <a:pt x="27" y="163"/>
                  </a:lnTo>
                  <a:lnTo>
                    <a:pt x="28" y="163"/>
                  </a:lnTo>
                  <a:lnTo>
                    <a:pt x="28" y="162"/>
                  </a:lnTo>
                  <a:lnTo>
                    <a:pt x="29" y="159"/>
                  </a:lnTo>
                  <a:lnTo>
                    <a:pt x="32" y="159"/>
                  </a:lnTo>
                  <a:lnTo>
                    <a:pt x="37" y="154"/>
                  </a:lnTo>
                  <a:lnTo>
                    <a:pt x="41" y="150"/>
                  </a:lnTo>
                  <a:lnTo>
                    <a:pt x="43" y="145"/>
                  </a:lnTo>
                  <a:lnTo>
                    <a:pt x="45" y="138"/>
                  </a:lnTo>
                  <a:lnTo>
                    <a:pt x="49" y="137"/>
                  </a:lnTo>
                  <a:lnTo>
                    <a:pt x="53" y="134"/>
                  </a:lnTo>
                  <a:lnTo>
                    <a:pt x="57" y="138"/>
                  </a:lnTo>
                  <a:lnTo>
                    <a:pt x="60" y="141"/>
                  </a:lnTo>
                  <a:lnTo>
                    <a:pt x="63" y="142"/>
                  </a:lnTo>
                  <a:lnTo>
                    <a:pt x="72" y="145"/>
                  </a:lnTo>
                  <a:lnTo>
                    <a:pt x="76" y="146"/>
                  </a:lnTo>
                  <a:lnTo>
                    <a:pt x="77" y="145"/>
                  </a:lnTo>
                  <a:lnTo>
                    <a:pt x="81" y="145"/>
                  </a:lnTo>
                  <a:lnTo>
                    <a:pt x="85" y="142"/>
                  </a:lnTo>
                  <a:lnTo>
                    <a:pt x="89" y="138"/>
                  </a:lnTo>
                  <a:lnTo>
                    <a:pt x="93" y="129"/>
                  </a:lnTo>
                  <a:lnTo>
                    <a:pt x="93" y="128"/>
                  </a:lnTo>
                  <a:lnTo>
                    <a:pt x="93" y="125"/>
                  </a:lnTo>
                  <a:lnTo>
                    <a:pt x="98" y="125"/>
                  </a:lnTo>
                  <a:lnTo>
                    <a:pt x="102" y="121"/>
                  </a:lnTo>
                  <a:lnTo>
                    <a:pt x="106" y="118"/>
                  </a:lnTo>
                  <a:lnTo>
                    <a:pt x="110" y="112"/>
                  </a:lnTo>
                  <a:lnTo>
                    <a:pt x="110" y="108"/>
                  </a:lnTo>
                  <a:lnTo>
                    <a:pt x="112" y="105"/>
                  </a:lnTo>
                  <a:lnTo>
                    <a:pt x="120" y="101"/>
                  </a:lnTo>
                  <a:lnTo>
                    <a:pt x="121" y="98"/>
                  </a:lnTo>
                  <a:lnTo>
                    <a:pt x="125" y="93"/>
                  </a:lnTo>
                  <a:lnTo>
                    <a:pt x="129" y="89"/>
                  </a:lnTo>
                  <a:lnTo>
                    <a:pt x="133" y="88"/>
                  </a:lnTo>
                  <a:lnTo>
                    <a:pt x="134" y="85"/>
                  </a:lnTo>
                  <a:lnTo>
                    <a:pt x="138" y="85"/>
                  </a:lnTo>
                  <a:lnTo>
                    <a:pt x="141" y="84"/>
                  </a:lnTo>
                  <a:lnTo>
                    <a:pt x="142" y="81"/>
                  </a:lnTo>
                  <a:lnTo>
                    <a:pt x="148" y="80"/>
                  </a:lnTo>
                  <a:lnTo>
                    <a:pt x="146" y="77"/>
                  </a:lnTo>
                  <a:lnTo>
                    <a:pt x="146" y="77"/>
                  </a:lnTo>
                  <a:lnTo>
                    <a:pt x="146" y="77"/>
                  </a:lnTo>
                  <a:lnTo>
                    <a:pt x="146" y="77"/>
                  </a:lnTo>
                  <a:lnTo>
                    <a:pt x="146" y="77"/>
                  </a:lnTo>
                  <a:lnTo>
                    <a:pt x="146" y="77"/>
                  </a:lnTo>
                  <a:lnTo>
                    <a:pt x="146" y="7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80" name="Freeform 63"/>
            <p:cNvSpPr>
              <a:spLocks/>
            </p:cNvSpPr>
            <p:nvPr/>
          </p:nvSpPr>
          <p:spPr bwMode="auto">
            <a:xfrm>
              <a:off x="4868863" y="4133850"/>
              <a:ext cx="306387" cy="481013"/>
            </a:xfrm>
            <a:custGeom>
              <a:avLst/>
              <a:gdLst>
                <a:gd name="T0" fmla="*/ 164 w 172"/>
                <a:gd name="T1" fmla="*/ 164 h 195"/>
                <a:gd name="T2" fmla="*/ 161 w 172"/>
                <a:gd name="T3" fmla="*/ 157 h 195"/>
                <a:gd name="T4" fmla="*/ 157 w 172"/>
                <a:gd name="T5" fmla="*/ 147 h 195"/>
                <a:gd name="T6" fmla="*/ 156 w 172"/>
                <a:gd name="T7" fmla="*/ 141 h 195"/>
                <a:gd name="T8" fmla="*/ 157 w 172"/>
                <a:gd name="T9" fmla="*/ 123 h 195"/>
                <a:gd name="T10" fmla="*/ 156 w 172"/>
                <a:gd name="T11" fmla="*/ 117 h 195"/>
                <a:gd name="T12" fmla="*/ 156 w 172"/>
                <a:gd name="T13" fmla="*/ 107 h 195"/>
                <a:gd name="T14" fmla="*/ 148 w 172"/>
                <a:gd name="T15" fmla="*/ 95 h 195"/>
                <a:gd name="T16" fmla="*/ 150 w 172"/>
                <a:gd name="T17" fmla="*/ 80 h 195"/>
                <a:gd name="T18" fmla="*/ 152 w 172"/>
                <a:gd name="T19" fmla="*/ 65 h 195"/>
                <a:gd name="T20" fmla="*/ 129 w 172"/>
                <a:gd name="T21" fmla="*/ 46 h 195"/>
                <a:gd name="T22" fmla="*/ 125 w 172"/>
                <a:gd name="T23" fmla="*/ 34 h 195"/>
                <a:gd name="T24" fmla="*/ 68 w 172"/>
                <a:gd name="T25" fmla="*/ 8 h 195"/>
                <a:gd name="T26" fmla="*/ 67 w 172"/>
                <a:gd name="T27" fmla="*/ 12 h 195"/>
                <a:gd name="T28" fmla="*/ 60 w 172"/>
                <a:gd name="T29" fmla="*/ 17 h 195"/>
                <a:gd name="T30" fmla="*/ 59 w 172"/>
                <a:gd name="T31" fmla="*/ 20 h 195"/>
                <a:gd name="T32" fmla="*/ 67 w 172"/>
                <a:gd name="T33" fmla="*/ 24 h 195"/>
                <a:gd name="T34" fmla="*/ 55 w 172"/>
                <a:gd name="T35" fmla="*/ 25 h 195"/>
                <a:gd name="T36" fmla="*/ 49 w 172"/>
                <a:gd name="T37" fmla="*/ 25 h 195"/>
                <a:gd name="T38" fmla="*/ 41 w 172"/>
                <a:gd name="T39" fmla="*/ 25 h 195"/>
                <a:gd name="T40" fmla="*/ 37 w 172"/>
                <a:gd name="T41" fmla="*/ 30 h 195"/>
                <a:gd name="T42" fmla="*/ 33 w 172"/>
                <a:gd name="T43" fmla="*/ 21 h 195"/>
                <a:gd name="T44" fmla="*/ 36 w 172"/>
                <a:gd name="T45" fmla="*/ 8 h 195"/>
                <a:gd name="T46" fmla="*/ 27 w 172"/>
                <a:gd name="T47" fmla="*/ 0 h 195"/>
                <a:gd name="T48" fmla="*/ 15 w 172"/>
                <a:gd name="T49" fmla="*/ 3 h 195"/>
                <a:gd name="T50" fmla="*/ 20 w 172"/>
                <a:gd name="T51" fmla="*/ 16 h 195"/>
                <a:gd name="T52" fmla="*/ 19 w 172"/>
                <a:gd name="T53" fmla="*/ 25 h 195"/>
                <a:gd name="T54" fmla="*/ 15 w 172"/>
                <a:gd name="T55" fmla="*/ 33 h 195"/>
                <a:gd name="T56" fmla="*/ 20 w 172"/>
                <a:gd name="T57" fmla="*/ 37 h 195"/>
                <a:gd name="T58" fmla="*/ 16 w 172"/>
                <a:gd name="T59" fmla="*/ 44 h 195"/>
                <a:gd name="T60" fmla="*/ 15 w 172"/>
                <a:gd name="T61" fmla="*/ 52 h 195"/>
                <a:gd name="T62" fmla="*/ 5 w 172"/>
                <a:gd name="T63" fmla="*/ 61 h 195"/>
                <a:gd name="T64" fmla="*/ 3 w 172"/>
                <a:gd name="T65" fmla="*/ 74 h 195"/>
                <a:gd name="T66" fmla="*/ 5 w 172"/>
                <a:gd name="T67" fmla="*/ 90 h 195"/>
                <a:gd name="T68" fmla="*/ 5 w 172"/>
                <a:gd name="T69" fmla="*/ 99 h 195"/>
                <a:gd name="T70" fmla="*/ 16 w 172"/>
                <a:gd name="T71" fmla="*/ 118 h 195"/>
                <a:gd name="T72" fmla="*/ 32 w 172"/>
                <a:gd name="T73" fmla="*/ 143 h 195"/>
                <a:gd name="T74" fmla="*/ 43 w 172"/>
                <a:gd name="T75" fmla="*/ 147 h 195"/>
                <a:gd name="T76" fmla="*/ 51 w 172"/>
                <a:gd name="T77" fmla="*/ 151 h 195"/>
                <a:gd name="T78" fmla="*/ 63 w 172"/>
                <a:gd name="T79" fmla="*/ 157 h 195"/>
                <a:gd name="T80" fmla="*/ 68 w 172"/>
                <a:gd name="T81" fmla="*/ 158 h 195"/>
                <a:gd name="T82" fmla="*/ 72 w 172"/>
                <a:gd name="T83" fmla="*/ 154 h 195"/>
                <a:gd name="T84" fmla="*/ 80 w 172"/>
                <a:gd name="T85" fmla="*/ 179 h 195"/>
                <a:gd name="T86" fmla="*/ 85 w 172"/>
                <a:gd name="T87" fmla="*/ 192 h 195"/>
                <a:gd name="T88" fmla="*/ 100 w 172"/>
                <a:gd name="T89" fmla="*/ 191 h 195"/>
                <a:gd name="T90" fmla="*/ 116 w 172"/>
                <a:gd name="T91" fmla="*/ 192 h 195"/>
                <a:gd name="T92" fmla="*/ 130 w 172"/>
                <a:gd name="T93" fmla="*/ 188 h 195"/>
                <a:gd name="T94" fmla="*/ 144 w 172"/>
                <a:gd name="T95" fmla="*/ 187 h 195"/>
                <a:gd name="T96" fmla="*/ 160 w 172"/>
                <a:gd name="T97" fmla="*/ 180 h 195"/>
                <a:gd name="T98" fmla="*/ 169 w 172"/>
                <a:gd name="T99" fmla="*/ 167 h 195"/>
                <a:gd name="T100" fmla="*/ 169 w 172"/>
                <a:gd name="T101" fmla="*/ 16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 h="195">
                  <a:moveTo>
                    <a:pt x="169" y="167"/>
                  </a:moveTo>
                  <a:lnTo>
                    <a:pt x="165" y="166"/>
                  </a:lnTo>
                  <a:lnTo>
                    <a:pt x="165" y="167"/>
                  </a:lnTo>
                  <a:lnTo>
                    <a:pt x="164" y="164"/>
                  </a:lnTo>
                  <a:lnTo>
                    <a:pt x="161" y="164"/>
                  </a:lnTo>
                  <a:lnTo>
                    <a:pt x="161" y="162"/>
                  </a:lnTo>
                  <a:lnTo>
                    <a:pt x="161" y="160"/>
                  </a:lnTo>
                  <a:lnTo>
                    <a:pt x="161" y="157"/>
                  </a:lnTo>
                  <a:lnTo>
                    <a:pt x="160" y="154"/>
                  </a:lnTo>
                  <a:lnTo>
                    <a:pt x="160" y="151"/>
                  </a:lnTo>
                  <a:lnTo>
                    <a:pt x="160" y="149"/>
                  </a:lnTo>
                  <a:lnTo>
                    <a:pt x="157" y="147"/>
                  </a:lnTo>
                  <a:lnTo>
                    <a:pt x="157" y="145"/>
                  </a:lnTo>
                  <a:lnTo>
                    <a:pt x="156" y="143"/>
                  </a:lnTo>
                  <a:lnTo>
                    <a:pt x="157" y="143"/>
                  </a:lnTo>
                  <a:lnTo>
                    <a:pt x="156" y="141"/>
                  </a:lnTo>
                  <a:lnTo>
                    <a:pt x="154" y="138"/>
                  </a:lnTo>
                  <a:lnTo>
                    <a:pt x="156" y="134"/>
                  </a:lnTo>
                  <a:lnTo>
                    <a:pt x="156" y="130"/>
                  </a:lnTo>
                  <a:lnTo>
                    <a:pt x="157" y="123"/>
                  </a:lnTo>
                  <a:lnTo>
                    <a:pt x="156" y="123"/>
                  </a:lnTo>
                  <a:lnTo>
                    <a:pt x="154" y="123"/>
                  </a:lnTo>
                  <a:lnTo>
                    <a:pt x="156" y="118"/>
                  </a:lnTo>
                  <a:lnTo>
                    <a:pt x="156" y="117"/>
                  </a:lnTo>
                  <a:lnTo>
                    <a:pt x="157" y="113"/>
                  </a:lnTo>
                  <a:lnTo>
                    <a:pt x="157" y="109"/>
                  </a:lnTo>
                  <a:lnTo>
                    <a:pt x="157" y="107"/>
                  </a:lnTo>
                  <a:lnTo>
                    <a:pt x="156" y="107"/>
                  </a:lnTo>
                  <a:lnTo>
                    <a:pt x="154" y="103"/>
                  </a:lnTo>
                  <a:lnTo>
                    <a:pt x="152" y="101"/>
                  </a:lnTo>
                  <a:lnTo>
                    <a:pt x="148" y="97"/>
                  </a:lnTo>
                  <a:lnTo>
                    <a:pt x="148" y="95"/>
                  </a:lnTo>
                  <a:lnTo>
                    <a:pt x="146" y="91"/>
                  </a:lnTo>
                  <a:lnTo>
                    <a:pt x="148" y="87"/>
                  </a:lnTo>
                  <a:lnTo>
                    <a:pt x="150" y="82"/>
                  </a:lnTo>
                  <a:lnTo>
                    <a:pt x="150" y="80"/>
                  </a:lnTo>
                  <a:lnTo>
                    <a:pt x="157" y="66"/>
                  </a:lnTo>
                  <a:lnTo>
                    <a:pt x="156" y="66"/>
                  </a:lnTo>
                  <a:lnTo>
                    <a:pt x="154" y="66"/>
                  </a:lnTo>
                  <a:lnTo>
                    <a:pt x="152" y="65"/>
                  </a:lnTo>
                  <a:lnTo>
                    <a:pt x="148" y="61"/>
                  </a:lnTo>
                  <a:lnTo>
                    <a:pt x="138" y="56"/>
                  </a:lnTo>
                  <a:lnTo>
                    <a:pt x="130" y="46"/>
                  </a:lnTo>
                  <a:lnTo>
                    <a:pt x="129" y="46"/>
                  </a:lnTo>
                  <a:lnTo>
                    <a:pt x="129" y="42"/>
                  </a:lnTo>
                  <a:lnTo>
                    <a:pt x="130" y="40"/>
                  </a:lnTo>
                  <a:lnTo>
                    <a:pt x="129" y="38"/>
                  </a:lnTo>
                  <a:lnTo>
                    <a:pt x="125" y="34"/>
                  </a:lnTo>
                  <a:lnTo>
                    <a:pt x="72" y="0"/>
                  </a:lnTo>
                  <a:lnTo>
                    <a:pt x="71" y="4"/>
                  </a:lnTo>
                  <a:lnTo>
                    <a:pt x="71" y="7"/>
                  </a:lnTo>
                  <a:lnTo>
                    <a:pt x="68" y="8"/>
                  </a:lnTo>
                  <a:lnTo>
                    <a:pt x="71" y="9"/>
                  </a:lnTo>
                  <a:lnTo>
                    <a:pt x="67" y="8"/>
                  </a:lnTo>
                  <a:lnTo>
                    <a:pt x="64" y="9"/>
                  </a:lnTo>
                  <a:lnTo>
                    <a:pt x="67" y="12"/>
                  </a:lnTo>
                  <a:lnTo>
                    <a:pt x="64" y="13"/>
                  </a:lnTo>
                  <a:lnTo>
                    <a:pt x="64" y="16"/>
                  </a:lnTo>
                  <a:lnTo>
                    <a:pt x="60" y="16"/>
                  </a:lnTo>
                  <a:lnTo>
                    <a:pt x="60" y="17"/>
                  </a:lnTo>
                  <a:lnTo>
                    <a:pt x="63" y="17"/>
                  </a:lnTo>
                  <a:lnTo>
                    <a:pt x="64" y="17"/>
                  </a:lnTo>
                  <a:lnTo>
                    <a:pt x="60" y="20"/>
                  </a:lnTo>
                  <a:lnTo>
                    <a:pt x="59" y="20"/>
                  </a:lnTo>
                  <a:lnTo>
                    <a:pt x="64" y="21"/>
                  </a:lnTo>
                  <a:lnTo>
                    <a:pt x="67" y="21"/>
                  </a:lnTo>
                  <a:lnTo>
                    <a:pt x="68" y="21"/>
                  </a:lnTo>
                  <a:lnTo>
                    <a:pt x="67" y="24"/>
                  </a:lnTo>
                  <a:lnTo>
                    <a:pt x="63" y="25"/>
                  </a:lnTo>
                  <a:lnTo>
                    <a:pt x="63" y="29"/>
                  </a:lnTo>
                  <a:lnTo>
                    <a:pt x="57" y="26"/>
                  </a:lnTo>
                  <a:lnTo>
                    <a:pt x="55" y="25"/>
                  </a:lnTo>
                  <a:lnTo>
                    <a:pt x="53" y="26"/>
                  </a:lnTo>
                  <a:lnTo>
                    <a:pt x="53" y="29"/>
                  </a:lnTo>
                  <a:lnTo>
                    <a:pt x="51" y="26"/>
                  </a:lnTo>
                  <a:lnTo>
                    <a:pt x="49" y="25"/>
                  </a:lnTo>
                  <a:lnTo>
                    <a:pt x="47" y="26"/>
                  </a:lnTo>
                  <a:lnTo>
                    <a:pt x="45" y="26"/>
                  </a:lnTo>
                  <a:lnTo>
                    <a:pt x="43" y="24"/>
                  </a:lnTo>
                  <a:lnTo>
                    <a:pt x="41" y="25"/>
                  </a:lnTo>
                  <a:lnTo>
                    <a:pt x="41" y="29"/>
                  </a:lnTo>
                  <a:lnTo>
                    <a:pt x="40" y="29"/>
                  </a:lnTo>
                  <a:lnTo>
                    <a:pt x="40" y="33"/>
                  </a:lnTo>
                  <a:lnTo>
                    <a:pt x="37" y="30"/>
                  </a:lnTo>
                  <a:lnTo>
                    <a:pt x="36" y="33"/>
                  </a:lnTo>
                  <a:lnTo>
                    <a:pt x="36" y="25"/>
                  </a:lnTo>
                  <a:lnTo>
                    <a:pt x="33" y="24"/>
                  </a:lnTo>
                  <a:lnTo>
                    <a:pt x="33" y="21"/>
                  </a:lnTo>
                  <a:lnTo>
                    <a:pt x="33" y="17"/>
                  </a:lnTo>
                  <a:lnTo>
                    <a:pt x="33" y="13"/>
                  </a:lnTo>
                  <a:lnTo>
                    <a:pt x="36" y="9"/>
                  </a:lnTo>
                  <a:lnTo>
                    <a:pt x="36" y="8"/>
                  </a:lnTo>
                  <a:lnTo>
                    <a:pt x="37" y="7"/>
                  </a:lnTo>
                  <a:lnTo>
                    <a:pt x="36" y="0"/>
                  </a:lnTo>
                  <a:lnTo>
                    <a:pt x="35" y="0"/>
                  </a:lnTo>
                  <a:lnTo>
                    <a:pt x="27" y="0"/>
                  </a:lnTo>
                  <a:lnTo>
                    <a:pt x="16" y="0"/>
                  </a:lnTo>
                  <a:lnTo>
                    <a:pt x="16" y="1"/>
                  </a:lnTo>
                  <a:lnTo>
                    <a:pt x="15" y="3"/>
                  </a:lnTo>
                  <a:lnTo>
                    <a:pt x="15" y="3"/>
                  </a:lnTo>
                  <a:lnTo>
                    <a:pt x="15" y="4"/>
                  </a:lnTo>
                  <a:lnTo>
                    <a:pt x="16" y="7"/>
                  </a:lnTo>
                  <a:lnTo>
                    <a:pt x="19" y="9"/>
                  </a:lnTo>
                  <a:lnTo>
                    <a:pt x="20" y="16"/>
                  </a:lnTo>
                  <a:lnTo>
                    <a:pt x="20" y="17"/>
                  </a:lnTo>
                  <a:lnTo>
                    <a:pt x="20" y="21"/>
                  </a:lnTo>
                  <a:lnTo>
                    <a:pt x="20" y="24"/>
                  </a:lnTo>
                  <a:lnTo>
                    <a:pt x="19" y="25"/>
                  </a:lnTo>
                  <a:lnTo>
                    <a:pt x="16" y="26"/>
                  </a:lnTo>
                  <a:lnTo>
                    <a:pt x="15" y="29"/>
                  </a:lnTo>
                  <a:lnTo>
                    <a:pt x="15" y="30"/>
                  </a:lnTo>
                  <a:lnTo>
                    <a:pt x="15" y="33"/>
                  </a:lnTo>
                  <a:lnTo>
                    <a:pt x="15" y="34"/>
                  </a:lnTo>
                  <a:lnTo>
                    <a:pt x="16" y="37"/>
                  </a:lnTo>
                  <a:lnTo>
                    <a:pt x="20" y="37"/>
                  </a:lnTo>
                  <a:lnTo>
                    <a:pt x="20" y="37"/>
                  </a:lnTo>
                  <a:lnTo>
                    <a:pt x="20" y="38"/>
                  </a:lnTo>
                  <a:lnTo>
                    <a:pt x="20" y="40"/>
                  </a:lnTo>
                  <a:lnTo>
                    <a:pt x="19" y="42"/>
                  </a:lnTo>
                  <a:lnTo>
                    <a:pt x="16" y="44"/>
                  </a:lnTo>
                  <a:lnTo>
                    <a:pt x="16" y="46"/>
                  </a:lnTo>
                  <a:lnTo>
                    <a:pt x="13" y="48"/>
                  </a:lnTo>
                  <a:lnTo>
                    <a:pt x="13" y="50"/>
                  </a:lnTo>
                  <a:lnTo>
                    <a:pt x="15" y="52"/>
                  </a:lnTo>
                  <a:lnTo>
                    <a:pt x="11" y="56"/>
                  </a:lnTo>
                  <a:lnTo>
                    <a:pt x="9" y="57"/>
                  </a:lnTo>
                  <a:lnTo>
                    <a:pt x="5" y="61"/>
                  </a:lnTo>
                  <a:lnTo>
                    <a:pt x="5" y="61"/>
                  </a:lnTo>
                  <a:lnTo>
                    <a:pt x="2" y="64"/>
                  </a:lnTo>
                  <a:lnTo>
                    <a:pt x="0" y="66"/>
                  </a:lnTo>
                  <a:lnTo>
                    <a:pt x="0" y="69"/>
                  </a:lnTo>
                  <a:lnTo>
                    <a:pt x="3" y="74"/>
                  </a:lnTo>
                  <a:lnTo>
                    <a:pt x="3" y="81"/>
                  </a:lnTo>
                  <a:lnTo>
                    <a:pt x="5" y="86"/>
                  </a:lnTo>
                  <a:lnTo>
                    <a:pt x="5" y="87"/>
                  </a:lnTo>
                  <a:lnTo>
                    <a:pt x="5" y="90"/>
                  </a:lnTo>
                  <a:lnTo>
                    <a:pt x="2" y="94"/>
                  </a:lnTo>
                  <a:lnTo>
                    <a:pt x="2" y="95"/>
                  </a:lnTo>
                  <a:lnTo>
                    <a:pt x="3" y="97"/>
                  </a:lnTo>
                  <a:lnTo>
                    <a:pt x="5" y="99"/>
                  </a:lnTo>
                  <a:lnTo>
                    <a:pt x="7" y="99"/>
                  </a:lnTo>
                  <a:lnTo>
                    <a:pt x="11" y="103"/>
                  </a:lnTo>
                  <a:lnTo>
                    <a:pt x="15" y="109"/>
                  </a:lnTo>
                  <a:lnTo>
                    <a:pt x="16" y="118"/>
                  </a:lnTo>
                  <a:lnTo>
                    <a:pt x="24" y="139"/>
                  </a:lnTo>
                  <a:lnTo>
                    <a:pt x="24" y="138"/>
                  </a:lnTo>
                  <a:lnTo>
                    <a:pt x="29" y="139"/>
                  </a:lnTo>
                  <a:lnTo>
                    <a:pt x="32" y="143"/>
                  </a:lnTo>
                  <a:lnTo>
                    <a:pt x="33" y="143"/>
                  </a:lnTo>
                  <a:lnTo>
                    <a:pt x="36" y="145"/>
                  </a:lnTo>
                  <a:lnTo>
                    <a:pt x="37" y="145"/>
                  </a:lnTo>
                  <a:lnTo>
                    <a:pt x="43" y="147"/>
                  </a:lnTo>
                  <a:lnTo>
                    <a:pt x="45" y="149"/>
                  </a:lnTo>
                  <a:lnTo>
                    <a:pt x="47" y="151"/>
                  </a:lnTo>
                  <a:lnTo>
                    <a:pt x="49" y="151"/>
                  </a:lnTo>
                  <a:lnTo>
                    <a:pt x="51" y="151"/>
                  </a:lnTo>
                  <a:lnTo>
                    <a:pt x="53" y="153"/>
                  </a:lnTo>
                  <a:lnTo>
                    <a:pt x="59" y="154"/>
                  </a:lnTo>
                  <a:lnTo>
                    <a:pt x="60" y="154"/>
                  </a:lnTo>
                  <a:lnTo>
                    <a:pt x="63" y="157"/>
                  </a:lnTo>
                  <a:lnTo>
                    <a:pt x="64" y="157"/>
                  </a:lnTo>
                  <a:lnTo>
                    <a:pt x="68" y="158"/>
                  </a:lnTo>
                  <a:lnTo>
                    <a:pt x="68" y="158"/>
                  </a:lnTo>
                  <a:lnTo>
                    <a:pt x="68" y="158"/>
                  </a:lnTo>
                  <a:lnTo>
                    <a:pt x="68" y="157"/>
                  </a:lnTo>
                  <a:lnTo>
                    <a:pt x="68" y="157"/>
                  </a:lnTo>
                  <a:lnTo>
                    <a:pt x="71" y="154"/>
                  </a:lnTo>
                  <a:lnTo>
                    <a:pt x="72" y="154"/>
                  </a:lnTo>
                  <a:lnTo>
                    <a:pt x="76" y="160"/>
                  </a:lnTo>
                  <a:lnTo>
                    <a:pt x="77" y="166"/>
                  </a:lnTo>
                  <a:lnTo>
                    <a:pt x="80" y="175"/>
                  </a:lnTo>
                  <a:lnTo>
                    <a:pt x="80" y="179"/>
                  </a:lnTo>
                  <a:lnTo>
                    <a:pt x="80" y="184"/>
                  </a:lnTo>
                  <a:lnTo>
                    <a:pt x="84" y="188"/>
                  </a:lnTo>
                  <a:lnTo>
                    <a:pt x="84" y="192"/>
                  </a:lnTo>
                  <a:lnTo>
                    <a:pt x="85" y="192"/>
                  </a:lnTo>
                  <a:lnTo>
                    <a:pt x="89" y="192"/>
                  </a:lnTo>
                  <a:lnTo>
                    <a:pt x="93" y="192"/>
                  </a:lnTo>
                  <a:lnTo>
                    <a:pt x="97" y="191"/>
                  </a:lnTo>
                  <a:lnTo>
                    <a:pt x="100" y="191"/>
                  </a:lnTo>
                  <a:lnTo>
                    <a:pt x="104" y="195"/>
                  </a:lnTo>
                  <a:lnTo>
                    <a:pt x="112" y="195"/>
                  </a:lnTo>
                  <a:lnTo>
                    <a:pt x="114" y="192"/>
                  </a:lnTo>
                  <a:lnTo>
                    <a:pt x="116" y="192"/>
                  </a:lnTo>
                  <a:lnTo>
                    <a:pt x="117" y="192"/>
                  </a:lnTo>
                  <a:lnTo>
                    <a:pt x="121" y="195"/>
                  </a:lnTo>
                  <a:lnTo>
                    <a:pt x="125" y="195"/>
                  </a:lnTo>
                  <a:lnTo>
                    <a:pt x="130" y="188"/>
                  </a:lnTo>
                  <a:lnTo>
                    <a:pt x="133" y="187"/>
                  </a:lnTo>
                  <a:lnTo>
                    <a:pt x="137" y="187"/>
                  </a:lnTo>
                  <a:lnTo>
                    <a:pt x="141" y="188"/>
                  </a:lnTo>
                  <a:lnTo>
                    <a:pt x="144" y="187"/>
                  </a:lnTo>
                  <a:lnTo>
                    <a:pt x="148" y="184"/>
                  </a:lnTo>
                  <a:lnTo>
                    <a:pt x="152" y="184"/>
                  </a:lnTo>
                  <a:lnTo>
                    <a:pt x="156" y="183"/>
                  </a:lnTo>
                  <a:lnTo>
                    <a:pt x="160" y="180"/>
                  </a:lnTo>
                  <a:lnTo>
                    <a:pt x="169" y="174"/>
                  </a:lnTo>
                  <a:lnTo>
                    <a:pt x="172" y="174"/>
                  </a:lnTo>
                  <a:lnTo>
                    <a:pt x="172" y="170"/>
                  </a:lnTo>
                  <a:lnTo>
                    <a:pt x="169" y="167"/>
                  </a:lnTo>
                  <a:lnTo>
                    <a:pt x="169" y="167"/>
                  </a:lnTo>
                  <a:lnTo>
                    <a:pt x="169" y="167"/>
                  </a:lnTo>
                  <a:lnTo>
                    <a:pt x="169" y="167"/>
                  </a:lnTo>
                  <a:lnTo>
                    <a:pt x="169" y="167"/>
                  </a:lnTo>
                  <a:lnTo>
                    <a:pt x="169" y="167"/>
                  </a:lnTo>
                  <a:lnTo>
                    <a:pt x="169" y="16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81" name="Freeform 64"/>
            <p:cNvSpPr>
              <a:spLocks/>
            </p:cNvSpPr>
            <p:nvPr/>
          </p:nvSpPr>
          <p:spPr bwMode="auto">
            <a:xfrm>
              <a:off x="4433888" y="3602038"/>
              <a:ext cx="373062" cy="387350"/>
            </a:xfrm>
            <a:custGeom>
              <a:avLst/>
              <a:gdLst>
                <a:gd name="T0" fmla="*/ 202 w 209"/>
                <a:gd name="T1" fmla="*/ 92 h 157"/>
                <a:gd name="T2" fmla="*/ 193 w 209"/>
                <a:gd name="T3" fmla="*/ 84 h 157"/>
                <a:gd name="T4" fmla="*/ 191 w 209"/>
                <a:gd name="T5" fmla="*/ 82 h 157"/>
                <a:gd name="T6" fmla="*/ 187 w 209"/>
                <a:gd name="T7" fmla="*/ 74 h 157"/>
                <a:gd name="T8" fmla="*/ 174 w 209"/>
                <a:gd name="T9" fmla="*/ 63 h 157"/>
                <a:gd name="T10" fmla="*/ 171 w 209"/>
                <a:gd name="T11" fmla="*/ 57 h 157"/>
                <a:gd name="T12" fmla="*/ 162 w 209"/>
                <a:gd name="T13" fmla="*/ 49 h 157"/>
                <a:gd name="T14" fmla="*/ 157 w 209"/>
                <a:gd name="T15" fmla="*/ 45 h 157"/>
                <a:gd name="T16" fmla="*/ 145 w 209"/>
                <a:gd name="T17" fmla="*/ 39 h 157"/>
                <a:gd name="T18" fmla="*/ 148 w 209"/>
                <a:gd name="T19" fmla="*/ 30 h 157"/>
                <a:gd name="T20" fmla="*/ 142 w 209"/>
                <a:gd name="T21" fmla="*/ 7 h 157"/>
                <a:gd name="T22" fmla="*/ 134 w 209"/>
                <a:gd name="T23" fmla="*/ 1 h 157"/>
                <a:gd name="T24" fmla="*/ 125 w 209"/>
                <a:gd name="T25" fmla="*/ 1 h 157"/>
                <a:gd name="T26" fmla="*/ 117 w 209"/>
                <a:gd name="T27" fmla="*/ 9 h 157"/>
                <a:gd name="T28" fmla="*/ 112 w 209"/>
                <a:gd name="T29" fmla="*/ 17 h 157"/>
                <a:gd name="T30" fmla="*/ 100 w 209"/>
                <a:gd name="T31" fmla="*/ 30 h 157"/>
                <a:gd name="T32" fmla="*/ 77 w 209"/>
                <a:gd name="T33" fmla="*/ 35 h 157"/>
                <a:gd name="T34" fmla="*/ 75 w 209"/>
                <a:gd name="T35" fmla="*/ 41 h 157"/>
                <a:gd name="T36" fmla="*/ 64 w 209"/>
                <a:gd name="T37" fmla="*/ 53 h 157"/>
                <a:gd name="T38" fmla="*/ 44 w 209"/>
                <a:gd name="T39" fmla="*/ 57 h 157"/>
                <a:gd name="T40" fmla="*/ 35 w 209"/>
                <a:gd name="T41" fmla="*/ 54 h 157"/>
                <a:gd name="T42" fmla="*/ 29 w 209"/>
                <a:gd name="T43" fmla="*/ 59 h 157"/>
                <a:gd name="T44" fmla="*/ 17 w 209"/>
                <a:gd name="T45" fmla="*/ 62 h 157"/>
                <a:gd name="T46" fmla="*/ 8 w 209"/>
                <a:gd name="T47" fmla="*/ 78 h 157"/>
                <a:gd name="T48" fmla="*/ 0 w 209"/>
                <a:gd name="T49" fmla="*/ 91 h 157"/>
                <a:gd name="T50" fmla="*/ 4 w 209"/>
                <a:gd name="T51" fmla="*/ 106 h 157"/>
                <a:gd name="T52" fmla="*/ 11 w 209"/>
                <a:gd name="T53" fmla="*/ 122 h 157"/>
                <a:gd name="T54" fmla="*/ 15 w 209"/>
                <a:gd name="T55" fmla="*/ 132 h 157"/>
                <a:gd name="T56" fmla="*/ 28 w 209"/>
                <a:gd name="T57" fmla="*/ 146 h 157"/>
                <a:gd name="T58" fmla="*/ 33 w 209"/>
                <a:gd name="T59" fmla="*/ 148 h 157"/>
                <a:gd name="T60" fmla="*/ 41 w 209"/>
                <a:gd name="T61" fmla="*/ 135 h 157"/>
                <a:gd name="T62" fmla="*/ 56 w 209"/>
                <a:gd name="T63" fmla="*/ 135 h 157"/>
                <a:gd name="T64" fmla="*/ 68 w 209"/>
                <a:gd name="T65" fmla="*/ 124 h 157"/>
                <a:gd name="T66" fmla="*/ 69 w 209"/>
                <a:gd name="T67" fmla="*/ 118 h 157"/>
                <a:gd name="T68" fmla="*/ 85 w 209"/>
                <a:gd name="T69" fmla="*/ 106 h 157"/>
                <a:gd name="T70" fmla="*/ 98 w 209"/>
                <a:gd name="T71" fmla="*/ 118 h 157"/>
                <a:gd name="T72" fmla="*/ 108 w 209"/>
                <a:gd name="T73" fmla="*/ 119 h 157"/>
                <a:gd name="T74" fmla="*/ 122 w 209"/>
                <a:gd name="T75" fmla="*/ 123 h 157"/>
                <a:gd name="T76" fmla="*/ 132 w 209"/>
                <a:gd name="T77" fmla="*/ 118 h 157"/>
                <a:gd name="T78" fmla="*/ 142 w 209"/>
                <a:gd name="T79" fmla="*/ 114 h 157"/>
                <a:gd name="T80" fmla="*/ 156 w 209"/>
                <a:gd name="T81" fmla="*/ 110 h 157"/>
                <a:gd name="T82" fmla="*/ 170 w 209"/>
                <a:gd name="T83" fmla="*/ 108 h 157"/>
                <a:gd name="T84" fmla="*/ 175 w 209"/>
                <a:gd name="T85" fmla="*/ 102 h 157"/>
                <a:gd name="T86" fmla="*/ 186 w 209"/>
                <a:gd name="T87" fmla="*/ 104 h 157"/>
                <a:gd name="T88" fmla="*/ 195 w 209"/>
                <a:gd name="T89" fmla="*/ 106 h 157"/>
                <a:gd name="T90" fmla="*/ 202 w 209"/>
                <a:gd name="T91" fmla="*/ 104 h 157"/>
                <a:gd name="T92" fmla="*/ 207 w 209"/>
                <a:gd name="T93" fmla="*/ 107 h 157"/>
                <a:gd name="T94" fmla="*/ 206 w 209"/>
                <a:gd name="T95" fmla="*/ 98 h 157"/>
                <a:gd name="T96" fmla="*/ 206 w 209"/>
                <a:gd name="T97" fmla="*/ 9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9" h="157">
                  <a:moveTo>
                    <a:pt x="206" y="98"/>
                  </a:moveTo>
                  <a:lnTo>
                    <a:pt x="206" y="96"/>
                  </a:lnTo>
                  <a:lnTo>
                    <a:pt x="205" y="95"/>
                  </a:lnTo>
                  <a:lnTo>
                    <a:pt x="202" y="92"/>
                  </a:lnTo>
                  <a:lnTo>
                    <a:pt x="199" y="91"/>
                  </a:lnTo>
                  <a:lnTo>
                    <a:pt x="195" y="88"/>
                  </a:lnTo>
                  <a:lnTo>
                    <a:pt x="193" y="87"/>
                  </a:lnTo>
                  <a:lnTo>
                    <a:pt x="193" y="84"/>
                  </a:lnTo>
                  <a:lnTo>
                    <a:pt x="193" y="83"/>
                  </a:lnTo>
                  <a:lnTo>
                    <a:pt x="193" y="83"/>
                  </a:lnTo>
                  <a:lnTo>
                    <a:pt x="191" y="83"/>
                  </a:lnTo>
                  <a:lnTo>
                    <a:pt x="191" y="82"/>
                  </a:lnTo>
                  <a:lnTo>
                    <a:pt x="191" y="79"/>
                  </a:lnTo>
                  <a:lnTo>
                    <a:pt x="191" y="78"/>
                  </a:lnTo>
                  <a:lnTo>
                    <a:pt x="189" y="75"/>
                  </a:lnTo>
                  <a:lnTo>
                    <a:pt x="187" y="74"/>
                  </a:lnTo>
                  <a:lnTo>
                    <a:pt x="186" y="71"/>
                  </a:lnTo>
                  <a:lnTo>
                    <a:pt x="183" y="70"/>
                  </a:lnTo>
                  <a:lnTo>
                    <a:pt x="178" y="66"/>
                  </a:lnTo>
                  <a:lnTo>
                    <a:pt x="174" y="63"/>
                  </a:lnTo>
                  <a:lnTo>
                    <a:pt x="171" y="62"/>
                  </a:lnTo>
                  <a:lnTo>
                    <a:pt x="171" y="61"/>
                  </a:lnTo>
                  <a:lnTo>
                    <a:pt x="174" y="58"/>
                  </a:lnTo>
                  <a:lnTo>
                    <a:pt x="171" y="57"/>
                  </a:lnTo>
                  <a:lnTo>
                    <a:pt x="170" y="54"/>
                  </a:lnTo>
                  <a:lnTo>
                    <a:pt x="169" y="53"/>
                  </a:lnTo>
                  <a:lnTo>
                    <a:pt x="169" y="51"/>
                  </a:lnTo>
                  <a:lnTo>
                    <a:pt x="162" y="49"/>
                  </a:lnTo>
                  <a:lnTo>
                    <a:pt x="161" y="49"/>
                  </a:lnTo>
                  <a:lnTo>
                    <a:pt x="158" y="49"/>
                  </a:lnTo>
                  <a:lnTo>
                    <a:pt x="157" y="47"/>
                  </a:lnTo>
                  <a:lnTo>
                    <a:pt x="157" y="45"/>
                  </a:lnTo>
                  <a:lnTo>
                    <a:pt x="157" y="43"/>
                  </a:lnTo>
                  <a:lnTo>
                    <a:pt x="157" y="41"/>
                  </a:lnTo>
                  <a:lnTo>
                    <a:pt x="152" y="39"/>
                  </a:lnTo>
                  <a:lnTo>
                    <a:pt x="145" y="39"/>
                  </a:lnTo>
                  <a:lnTo>
                    <a:pt x="145" y="38"/>
                  </a:lnTo>
                  <a:lnTo>
                    <a:pt x="145" y="35"/>
                  </a:lnTo>
                  <a:lnTo>
                    <a:pt x="145" y="34"/>
                  </a:lnTo>
                  <a:lnTo>
                    <a:pt x="148" y="30"/>
                  </a:lnTo>
                  <a:lnTo>
                    <a:pt x="148" y="27"/>
                  </a:lnTo>
                  <a:lnTo>
                    <a:pt x="148" y="22"/>
                  </a:lnTo>
                  <a:lnTo>
                    <a:pt x="145" y="14"/>
                  </a:lnTo>
                  <a:lnTo>
                    <a:pt x="142" y="7"/>
                  </a:lnTo>
                  <a:lnTo>
                    <a:pt x="140" y="6"/>
                  </a:lnTo>
                  <a:lnTo>
                    <a:pt x="138" y="5"/>
                  </a:lnTo>
                  <a:lnTo>
                    <a:pt x="134" y="1"/>
                  </a:lnTo>
                  <a:lnTo>
                    <a:pt x="134" y="1"/>
                  </a:lnTo>
                  <a:lnTo>
                    <a:pt x="132" y="0"/>
                  </a:lnTo>
                  <a:lnTo>
                    <a:pt x="130" y="0"/>
                  </a:lnTo>
                  <a:lnTo>
                    <a:pt x="128" y="0"/>
                  </a:lnTo>
                  <a:lnTo>
                    <a:pt x="125" y="1"/>
                  </a:lnTo>
                  <a:lnTo>
                    <a:pt x="121" y="4"/>
                  </a:lnTo>
                  <a:lnTo>
                    <a:pt x="117" y="5"/>
                  </a:lnTo>
                  <a:lnTo>
                    <a:pt x="117" y="7"/>
                  </a:lnTo>
                  <a:lnTo>
                    <a:pt x="117" y="9"/>
                  </a:lnTo>
                  <a:lnTo>
                    <a:pt x="114" y="10"/>
                  </a:lnTo>
                  <a:lnTo>
                    <a:pt x="114" y="13"/>
                  </a:lnTo>
                  <a:lnTo>
                    <a:pt x="113" y="14"/>
                  </a:lnTo>
                  <a:lnTo>
                    <a:pt x="112" y="17"/>
                  </a:lnTo>
                  <a:lnTo>
                    <a:pt x="109" y="18"/>
                  </a:lnTo>
                  <a:lnTo>
                    <a:pt x="108" y="21"/>
                  </a:lnTo>
                  <a:lnTo>
                    <a:pt x="104" y="26"/>
                  </a:lnTo>
                  <a:lnTo>
                    <a:pt x="100" y="30"/>
                  </a:lnTo>
                  <a:lnTo>
                    <a:pt x="94" y="31"/>
                  </a:lnTo>
                  <a:lnTo>
                    <a:pt x="88" y="34"/>
                  </a:lnTo>
                  <a:lnTo>
                    <a:pt x="82" y="35"/>
                  </a:lnTo>
                  <a:lnTo>
                    <a:pt x="77" y="35"/>
                  </a:lnTo>
                  <a:lnTo>
                    <a:pt x="73" y="35"/>
                  </a:lnTo>
                  <a:lnTo>
                    <a:pt x="71" y="38"/>
                  </a:lnTo>
                  <a:lnTo>
                    <a:pt x="73" y="39"/>
                  </a:lnTo>
                  <a:lnTo>
                    <a:pt x="75" y="41"/>
                  </a:lnTo>
                  <a:lnTo>
                    <a:pt x="69" y="49"/>
                  </a:lnTo>
                  <a:lnTo>
                    <a:pt x="68" y="51"/>
                  </a:lnTo>
                  <a:lnTo>
                    <a:pt x="65" y="53"/>
                  </a:lnTo>
                  <a:lnTo>
                    <a:pt x="64" y="53"/>
                  </a:lnTo>
                  <a:lnTo>
                    <a:pt x="60" y="53"/>
                  </a:lnTo>
                  <a:lnTo>
                    <a:pt x="56" y="53"/>
                  </a:lnTo>
                  <a:lnTo>
                    <a:pt x="51" y="54"/>
                  </a:lnTo>
                  <a:lnTo>
                    <a:pt x="44" y="57"/>
                  </a:lnTo>
                  <a:lnTo>
                    <a:pt x="41" y="58"/>
                  </a:lnTo>
                  <a:lnTo>
                    <a:pt x="39" y="62"/>
                  </a:lnTo>
                  <a:lnTo>
                    <a:pt x="37" y="58"/>
                  </a:lnTo>
                  <a:lnTo>
                    <a:pt x="35" y="54"/>
                  </a:lnTo>
                  <a:lnTo>
                    <a:pt x="33" y="57"/>
                  </a:lnTo>
                  <a:lnTo>
                    <a:pt x="33" y="57"/>
                  </a:lnTo>
                  <a:lnTo>
                    <a:pt x="31" y="58"/>
                  </a:lnTo>
                  <a:lnTo>
                    <a:pt x="29" y="59"/>
                  </a:lnTo>
                  <a:lnTo>
                    <a:pt x="28" y="61"/>
                  </a:lnTo>
                  <a:lnTo>
                    <a:pt x="24" y="62"/>
                  </a:lnTo>
                  <a:lnTo>
                    <a:pt x="20" y="62"/>
                  </a:lnTo>
                  <a:lnTo>
                    <a:pt x="17" y="62"/>
                  </a:lnTo>
                  <a:lnTo>
                    <a:pt x="17" y="63"/>
                  </a:lnTo>
                  <a:lnTo>
                    <a:pt x="16" y="65"/>
                  </a:lnTo>
                  <a:lnTo>
                    <a:pt x="12" y="71"/>
                  </a:lnTo>
                  <a:lnTo>
                    <a:pt x="8" y="78"/>
                  </a:lnTo>
                  <a:lnTo>
                    <a:pt x="7" y="82"/>
                  </a:lnTo>
                  <a:lnTo>
                    <a:pt x="4" y="84"/>
                  </a:lnTo>
                  <a:lnTo>
                    <a:pt x="0" y="88"/>
                  </a:lnTo>
                  <a:lnTo>
                    <a:pt x="0" y="91"/>
                  </a:lnTo>
                  <a:lnTo>
                    <a:pt x="3" y="91"/>
                  </a:lnTo>
                  <a:lnTo>
                    <a:pt x="3" y="96"/>
                  </a:lnTo>
                  <a:lnTo>
                    <a:pt x="3" y="102"/>
                  </a:lnTo>
                  <a:lnTo>
                    <a:pt x="4" y="106"/>
                  </a:lnTo>
                  <a:lnTo>
                    <a:pt x="4" y="111"/>
                  </a:lnTo>
                  <a:lnTo>
                    <a:pt x="7" y="114"/>
                  </a:lnTo>
                  <a:lnTo>
                    <a:pt x="8" y="118"/>
                  </a:lnTo>
                  <a:lnTo>
                    <a:pt x="11" y="122"/>
                  </a:lnTo>
                  <a:lnTo>
                    <a:pt x="12" y="124"/>
                  </a:lnTo>
                  <a:lnTo>
                    <a:pt x="12" y="127"/>
                  </a:lnTo>
                  <a:lnTo>
                    <a:pt x="13" y="132"/>
                  </a:lnTo>
                  <a:lnTo>
                    <a:pt x="15" y="132"/>
                  </a:lnTo>
                  <a:lnTo>
                    <a:pt x="20" y="140"/>
                  </a:lnTo>
                  <a:lnTo>
                    <a:pt x="24" y="142"/>
                  </a:lnTo>
                  <a:lnTo>
                    <a:pt x="25" y="144"/>
                  </a:lnTo>
                  <a:lnTo>
                    <a:pt x="28" y="146"/>
                  </a:lnTo>
                  <a:lnTo>
                    <a:pt x="29" y="156"/>
                  </a:lnTo>
                  <a:lnTo>
                    <a:pt x="29" y="157"/>
                  </a:lnTo>
                  <a:lnTo>
                    <a:pt x="31" y="153"/>
                  </a:lnTo>
                  <a:lnTo>
                    <a:pt x="33" y="148"/>
                  </a:lnTo>
                  <a:lnTo>
                    <a:pt x="35" y="139"/>
                  </a:lnTo>
                  <a:lnTo>
                    <a:pt x="35" y="136"/>
                  </a:lnTo>
                  <a:lnTo>
                    <a:pt x="37" y="135"/>
                  </a:lnTo>
                  <a:lnTo>
                    <a:pt x="41" y="135"/>
                  </a:lnTo>
                  <a:lnTo>
                    <a:pt x="43" y="135"/>
                  </a:lnTo>
                  <a:lnTo>
                    <a:pt x="47" y="132"/>
                  </a:lnTo>
                  <a:lnTo>
                    <a:pt x="51" y="132"/>
                  </a:lnTo>
                  <a:lnTo>
                    <a:pt x="56" y="135"/>
                  </a:lnTo>
                  <a:lnTo>
                    <a:pt x="60" y="135"/>
                  </a:lnTo>
                  <a:lnTo>
                    <a:pt x="65" y="132"/>
                  </a:lnTo>
                  <a:lnTo>
                    <a:pt x="68" y="135"/>
                  </a:lnTo>
                  <a:lnTo>
                    <a:pt x="68" y="124"/>
                  </a:lnTo>
                  <a:lnTo>
                    <a:pt x="68" y="123"/>
                  </a:lnTo>
                  <a:lnTo>
                    <a:pt x="68" y="119"/>
                  </a:lnTo>
                  <a:lnTo>
                    <a:pt x="69" y="119"/>
                  </a:lnTo>
                  <a:lnTo>
                    <a:pt x="69" y="118"/>
                  </a:lnTo>
                  <a:lnTo>
                    <a:pt x="73" y="111"/>
                  </a:lnTo>
                  <a:lnTo>
                    <a:pt x="79" y="106"/>
                  </a:lnTo>
                  <a:lnTo>
                    <a:pt x="82" y="106"/>
                  </a:lnTo>
                  <a:lnTo>
                    <a:pt x="85" y="106"/>
                  </a:lnTo>
                  <a:lnTo>
                    <a:pt x="90" y="108"/>
                  </a:lnTo>
                  <a:lnTo>
                    <a:pt x="94" y="111"/>
                  </a:lnTo>
                  <a:lnTo>
                    <a:pt x="96" y="115"/>
                  </a:lnTo>
                  <a:lnTo>
                    <a:pt x="98" y="118"/>
                  </a:lnTo>
                  <a:lnTo>
                    <a:pt x="100" y="118"/>
                  </a:lnTo>
                  <a:lnTo>
                    <a:pt x="104" y="118"/>
                  </a:lnTo>
                  <a:lnTo>
                    <a:pt x="105" y="118"/>
                  </a:lnTo>
                  <a:lnTo>
                    <a:pt x="108" y="119"/>
                  </a:lnTo>
                  <a:lnTo>
                    <a:pt x="109" y="119"/>
                  </a:lnTo>
                  <a:lnTo>
                    <a:pt x="112" y="122"/>
                  </a:lnTo>
                  <a:lnTo>
                    <a:pt x="117" y="122"/>
                  </a:lnTo>
                  <a:lnTo>
                    <a:pt x="122" y="123"/>
                  </a:lnTo>
                  <a:lnTo>
                    <a:pt x="126" y="123"/>
                  </a:lnTo>
                  <a:lnTo>
                    <a:pt x="128" y="123"/>
                  </a:lnTo>
                  <a:lnTo>
                    <a:pt x="130" y="119"/>
                  </a:lnTo>
                  <a:lnTo>
                    <a:pt x="132" y="118"/>
                  </a:lnTo>
                  <a:lnTo>
                    <a:pt x="134" y="114"/>
                  </a:lnTo>
                  <a:lnTo>
                    <a:pt x="136" y="111"/>
                  </a:lnTo>
                  <a:lnTo>
                    <a:pt x="138" y="111"/>
                  </a:lnTo>
                  <a:lnTo>
                    <a:pt x="142" y="114"/>
                  </a:lnTo>
                  <a:lnTo>
                    <a:pt x="144" y="115"/>
                  </a:lnTo>
                  <a:lnTo>
                    <a:pt x="145" y="114"/>
                  </a:lnTo>
                  <a:lnTo>
                    <a:pt x="152" y="111"/>
                  </a:lnTo>
                  <a:lnTo>
                    <a:pt x="156" y="110"/>
                  </a:lnTo>
                  <a:lnTo>
                    <a:pt x="161" y="106"/>
                  </a:lnTo>
                  <a:lnTo>
                    <a:pt x="165" y="108"/>
                  </a:lnTo>
                  <a:lnTo>
                    <a:pt x="166" y="110"/>
                  </a:lnTo>
                  <a:lnTo>
                    <a:pt x="170" y="108"/>
                  </a:lnTo>
                  <a:lnTo>
                    <a:pt x="174" y="108"/>
                  </a:lnTo>
                  <a:lnTo>
                    <a:pt x="175" y="106"/>
                  </a:lnTo>
                  <a:lnTo>
                    <a:pt x="175" y="104"/>
                  </a:lnTo>
                  <a:lnTo>
                    <a:pt x="175" y="102"/>
                  </a:lnTo>
                  <a:lnTo>
                    <a:pt x="178" y="102"/>
                  </a:lnTo>
                  <a:lnTo>
                    <a:pt x="182" y="104"/>
                  </a:lnTo>
                  <a:lnTo>
                    <a:pt x="183" y="104"/>
                  </a:lnTo>
                  <a:lnTo>
                    <a:pt x="186" y="104"/>
                  </a:lnTo>
                  <a:lnTo>
                    <a:pt x="189" y="104"/>
                  </a:lnTo>
                  <a:lnTo>
                    <a:pt x="191" y="106"/>
                  </a:lnTo>
                  <a:lnTo>
                    <a:pt x="193" y="106"/>
                  </a:lnTo>
                  <a:lnTo>
                    <a:pt x="195" y="106"/>
                  </a:lnTo>
                  <a:lnTo>
                    <a:pt x="197" y="106"/>
                  </a:lnTo>
                  <a:lnTo>
                    <a:pt x="199" y="106"/>
                  </a:lnTo>
                  <a:lnTo>
                    <a:pt x="201" y="106"/>
                  </a:lnTo>
                  <a:lnTo>
                    <a:pt x="202" y="104"/>
                  </a:lnTo>
                  <a:lnTo>
                    <a:pt x="205" y="104"/>
                  </a:lnTo>
                  <a:lnTo>
                    <a:pt x="207" y="107"/>
                  </a:lnTo>
                  <a:lnTo>
                    <a:pt x="209" y="108"/>
                  </a:lnTo>
                  <a:lnTo>
                    <a:pt x="207" y="107"/>
                  </a:lnTo>
                  <a:lnTo>
                    <a:pt x="206" y="104"/>
                  </a:lnTo>
                  <a:lnTo>
                    <a:pt x="206" y="100"/>
                  </a:lnTo>
                  <a:lnTo>
                    <a:pt x="206" y="98"/>
                  </a:lnTo>
                  <a:lnTo>
                    <a:pt x="206" y="98"/>
                  </a:lnTo>
                  <a:lnTo>
                    <a:pt x="206" y="98"/>
                  </a:lnTo>
                  <a:lnTo>
                    <a:pt x="206" y="98"/>
                  </a:lnTo>
                  <a:lnTo>
                    <a:pt x="206" y="98"/>
                  </a:lnTo>
                  <a:lnTo>
                    <a:pt x="206" y="98"/>
                  </a:lnTo>
                  <a:lnTo>
                    <a:pt x="206" y="98"/>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82" name="Freeform 65"/>
            <p:cNvSpPr>
              <a:spLocks/>
            </p:cNvSpPr>
            <p:nvPr/>
          </p:nvSpPr>
          <p:spPr bwMode="auto">
            <a:xfrm>
              <a:off x="4643438" y="3057525"/>
              <a:ext cx="471487" cy="877888"/>
            </a:xfrm>
            <a:custGeom>
              <a:avLst/>
              <a:gdLst>
                <a:gd name="T0" fmla="*/ 256 w 264"/>
                <a:gd name="T1" fmla="*/ 88 h 356"/>
                <a:gd name="T2" fmla="*/ 243 w 264"/>
                <a:gd name="T3" fmla="*/ 73 h 356"/>
                <a:gd name="T4" fmla="*/ 238 w 264"/>
                <a:gd name="T5" fmla="*/ 40 h 356"/>
                <a:gd name="T6" fmla="*/ 238 w 264"/>
                <a:gd name="T7" fmla="*/ 32 h 356"/>
                <a:gd name="T8" fmla="*/ 226 w 264"/>
                <a:gd name="T9" fmla="*/ 13 h 356"/>
                <a:gd name="T10" fmla="*/ 207 w 264"/>
                <a:gd name="T11" fmla="*/ 6 h 356"/>
                <a:gd name="T12" fmla="*/ 199 w 264"/>
                <a:gd name="T13" fmla="*/ 15 h 356"/>
                <a:gd name="T14" fmla="*/ 189 w 264"/>
                <a:gd name="T15" fmla="*/ 24 h 356"/>
                <a:gd name="T16" fmla="*/ 159 w 264"/>
                <a:gd name="T17" fmla="*/ 20 h 356"/>
                <a:gd name="T18" fmla="*/ 145 w 264"/>
                <a:gd name="T19" fmla="*/ 20 h 356"/>
                <a:gd name="T20" fmla="*/ 49 w 264"/>
                <a:gd name="T21" fmla="*/ 57 h 356"/>
                <a:gd name="T22" fmla="*/ 32 w 264"/>
                <a:gd name="T23" fmla="*/ 69 h 356"/>
                <a:gd name="T24" fmla="*/ 23 w 264"/>
                <a:gd name="T25" fmla="*/ 134 h 356"/>
                <a:gd name="T26" fmla="*/ 19 w 264"/>
                <a:gd name="T27" fmla="*/ 142 h 356"/>
                <a:gd name="T28" fmla="*/ 9 w 264"/>
                <a:gd name="T29" fmla="*/ 155 h 356"/>
                <a:gd name="T30" fmla="*/ 5 w 264"/>
                <a:gd name="T31" fmla="*/ 171 h 356"/>
                <a:gd name="T32" fmla="*/ 0 w 264"/>
                <a:gd name="T33" fmla="*/ 186 h 356"/>
                <a:gd name="T34" fmla="*/ 11 w 264"/>
                <a:gd name="T35" fmla="*/ 190 h 356"/>
                <a:gd name="T36" fmla="*/ 13 w 264"/>
                <a:gd name="T37" fmla="*/ 199 h 356"/>
                <a:gd name="T38" fmla="*/ 13 w 264"/>
                <a:gd name="T39" fmla="*/ 209 h 356"/>
                <a:gd name="T40" fmla="*/ 17 w 264"/>
                <a:gd name="T41" fmla="*/ 221 h 356"/>
                <a:gd name="T42" fmla="*/ 25 w 264"/>
                <a:gd name="T43" fmla="*/ 228 h 356"/>
                <a:gd name="T44" fmla="*/ 28 w 264"/>
                <a:gd name="T45" fmla="*/ 255 h 356"/>
                <a:gd name="T46" fmla="*/ 40 w 264"/>
                <a:gd name="T47" fmla="*/ 262 h 356"/>
                <a:gd name="T48" fmla="*/ 44 w 264"/>
                <a:gd name="T49" fmla="*/ 270 h 356"/>
                <a:gd name="T50" fmla="*/ 54 w 264"/>
                <a:gd name="T51" fmla="*/ 278 h 356"/>
                <a:gd name="T52" fmla="*/ 61 w 264"/>
                <a:gd name="T53" fmla="*/ 287 h 356"/>
                <a:gd name="T54" fmla="*/ 74 w 264"/>
                <a:gd name="T55" fmla="*/ 299 h 356"/>
                <a:gd name="T56" fmla="*/ 76 w 264"/>
                <a:gd name="T57" fmla="*/ 304 h 356"/>
                <a:gd name="T58" fmla="*/ 85 w 264"/>
                <a:gd name="T59" fmla="*/ 313 h 356"/>
                <a:gd name="T60" fmla="*/ 89 w 264"/>
                <a:gd name="T61" fmla="*/ 325 h 356"/>
                <a:gd name="T62" fmla="*/ 101 w 264"/>
                <a:gd name="T63" fmla="*/ 339 h 356"/>
                <a:gd name="T64" fmla="*/ 114 w 264"/>
                <a:gd name="T65" fmla="*/ 336 h 356"/>
                <a:gd name="T66" fmla="*/ 124 w 264"/>
                <a:gd name="T67" fmla="*/ 336 h 356"/>
                <a:gd name="T68" fmla="*/ 133 w 264"/>
                <a:gd name="T69" fmla="*/ 344 h 356"/>
                <a:gd name="T70" fmla="*/ 145 w 264"/>
                <a:gd name="T71" fmla="*/ 353 h 356"/>
                <a:gd name="T72" fmla="*/ 154 w 264"/>
                <a:gd name="T73" fmla="*/ 349 h 356"/>
                <a:gd name="T74" fmla="*/ 162 w 264"/>
                <a:gd name="T75" fmla="*/ 352 h 356"/>
                <a:gd name="T76" fmla="*/ 175 w 264"/>
                <a:gd name="T77" fmla="*/ 351 h 356"/>
                <a:gd name="T78" fmla="*/ 186 w 264"/>
                <a:gd name="T79" fmla="*/ 351 h 356"/>
                <a:gd name="T80" fmla="*/ 197 w 264"/>
                <a:gd name="T81" fmla="*/ 343 h 356"/>
                <a:gd name="T82" fmla="*/ 226 w 264"/>
                <a:gd name="T83" fmla="*/ 335 h 356"/>
                <a:gd name="T84" fmla="*/ 224 w 264"/>
                <a:gd name="T85" fmla="*/ 325 h 356"/>
                <a:gd name="T86" fmla="*/ 215 w 264"/>
                <a:gd name="T87" fmla="*/ 319 h 356"/>
                <a:gd name="T88" fmla="*/ 202 w 264"/>
                <a:gd name="T89" fmla="*/ 292 h 356"/>
                <a:gd name="T90" fmla="*/ 181 w 264"/>
                <a:gd name="T91" fmla="*/ 278 h 356"/>
                <a:gd name="T92" fmla="*/ 185 w 264"/>
                <a:gd name="T93" fmla="*/ 266 h 356"/>
                <a:gd name="T94" fmla="*/ 198 w 264"/>
                <a:gd name="T95" fmla="*/ 252 h 356"/>
                <a:gd name="T96" fmla="*/ 202 w 264"/>
                <a:gd name="T97" fmla="*/ 228 h 356"/>
                <a:gd name="T98" fmla="*/ 211 w 264"/>
                <a:gd name="T99" fmla="*/ 221 h 356"/>
                <a:gd name="T100" fmla="*/ 213 w 264"/>
                <a:gd name="T101" fmla="*/ 209 h 356"/>
                <a:gd name="T102" fmla="*/ 223 w 264"/>
                <a:gd name="T103" fmla="*/ 190 h 356"/>
                <a:gd name="T104" fmla="*/ 230 w 264"/>
                <a:gd name="T105" fmla="*/ 182 h 356"/>
                <a:gd name="T106" fmla="*/ 234 w 264"/>
                <a:gd name="T107" fmla="*/ 161 h 356"/>
                <a:gd name="T108" fmla="*/ 238 w 264"/>
                <a:gd name="T109" fmla="*/ 129 h 356"/>
                <a:gd name="T110" fmla="*/ 243 w 264"/>
                <a:gd name="T111" fmla="*/ 110 h 356"/>
                <a:gd name="T112" fmla="*/ 256 w 264"/>
                <a:gd name="T113" fmla="*/ 102 h 356"/>
                <a:gd name="T114" fmla="*/ 263 w 264"/>
                <a:gd name="T115" fmla="*/ 9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4" h="356">
                  <a:moveTo>
                    <a:pt x="263" y="90"/>
                  </a:moveTo>
                  <a:lnTo>
                    <a:pt x="260" y="90"/>
                  </a:lnTo>
                  <a:lnTo>
                    <a:pt x="260" y="89"/>
                  </a:lnTo>
                  <a:lnTo>
                    <a:pt x="259" y="88"/>
                  </a:lnTo>
                  <a:lnTo>
                    <a:pt x="256" y="88"/>
                  </a:lnTo>
                  <a:lnTo>
                    <a:pt x="255" y="85"/>
                  </a:lnTo>
                  <a:lnTo>
                    <a:pt x="251" y="81"/>
                  </a:lnTo>
                  <a:lnTo>
                    <a:pt x="250" y="80"/>
                  </a:lnTo>
                  <a:lnTo>
                    <a:pt x="246" y="77"/>
                  </a:lnTo>
                  <a:lnTo>
                    <a:pt x="243" y="73"/>
                  </a:lnTo>
                  <a:lnTo>
                    <a:pt x="242" y="64"/>
                  </a:lnTo>
                  <a:lnTo>
                    <a:pt x="240" y="57"/>
                  </a:lnTo>
                  <a:lnTo>
                    <a:pt x="240" y="47"/>
                  </a:lnTo>
                  <a:lnTo>
                    <a:pt x="240" y="44"/>
                  </a:lnTo>
                  <a:lnTo>
                    <a:pt x="238" y="40"/>
                  </a:lnTo>
                  <a:lnTo>
                    <a:pt x="238" y="37"/>
                  </a:lnTo>
                  <a:lnTo>
                    <a:pt x="240" y="36"/>
                  </a:lnTo>
                  <a:lnTo>
                    <a:pt x="242" y="37"/>
                  </a:lnTo>
                  <a:lnTo>
                    <a:pt x="240" y="33"/>
                  </a:lnTo>
                  <a:lnTo>
                    <a:pt x="238" y="32"/>
                  </a:lnTo>
                  <a:lnTo>
                    <a:pt x="234" y="27"/>
                  </a:lnTo>
                  <a:lnTo>
                    <a:pt x="234" y="20"/>
                  </a:lnTo>
                  <a:lnTo>
                    <a:pt x="234" y="19"/>
                  </a:lnTo>
                  <a:lnTo>
                    <a:pt x="230" y="16"/>
                  </a:lnTo>
                  <a:lnTo>
                    <a:pt x="226" y="13"/>
                  </a:lnTo>
                  <a:lnTo>
                    <a:pt x="223" y="7"/>
                  </a:lnTo>
                  <a:lnTo>
                    <a:pt x="216" y="6"/>
                  </a:lnTo>
                  <a:lnTo>
                    <a:pt x="213" y="0"/>
                  </a:lnTo>
                  <a:lnTo>
                    <a:pt x="211" y="3"/>
                  </a:lnTo>
                  <a:lnTo>
                    <a:pt x="207" y="6"/>
                  </a:lnTo>
                  <a:lnTo>
                    <a:pt x="206" y="6"/>
                  </a:lnTo>
                  <a:lnTo>
                    <a:pt x="206" y="6"/>
                  </a:lnTo>
                  <a:lnTo>
                    <a:pt x="203" y="7"/>
                  </a:lnTo>
                  <a:lnTo>
                    <a:pt x="202" y="11"/>
                  </a:lnTo>
                  <a:lnTo>
                    <a:pt x="199" y="15"/>
                  </a:lnTo>
                  <a:lnTo>
                    <a:pt x="198" y="15"/>
                  </a:lnTo>
                  <a:lnTo>
                    <a:pt x="194" y="16"/>
                  </a:lnTo>
                  <a:lnTo>
                    <a:pt x="193" y="19"/>
                  </a:lnTo>
                  <a:lnTo>
                    <a:pt x="190" y="23"/>
                  </a:lnTo>
                  <a:lnTo>
                    <a:pt x="189" y="24"/>
                  </a:lnTo>
                  <a:lnTo>
                    <a:pt x="186" y="24"/>
                  </a:lnTo>
                  <a:lnTo>
                    <a:pt x="183" y="24"/>
                  </a:lnTo>
                  <a:lnTo>
                    <a:pt x="179" y="23"/>
                  </a:lnTo>
                  <a:lnTo>
                    <a:pt x="173" y="20"/>
                  </a:lnTo>
                  <a:lnTo>
                    <a:pt x="159" y="20"/>
                  </a:lnTo>
                  <a:lnTo>
                    <a:pt x="149" y="20"/>
                  </a:lnTo>
                  <a:lnTo>
                    <a:pt x="150" y="16"/>
                  </a:lnTo>
                  <a:lnTo>
                    <a:pt x="149" y="16"/>
                  </a:lnTo>
                  <a:lnTo>
                    <a:pt x="146" y="19"/>
                  </a:lnTo>
                  <a:lnTo>
                    <a:pt x="145" y="20"/>
                  </a:lnTo>
                  <a:lnTo>
                    <a:pt x="139" y="20"/>
                  </a:lnTo>
                  <a:lnTo>
                    <a:pt x="131" y="20"/>
                  </a:lnTo>
                  <a:lnTo>
                    <a:pt x="88" y="20"/>
                  </a:lnTo>
                  <a:lnTo>
                    <a:pt x="49" y="20"/>
                  </a:lnTo>
                  <a:lnTo>
                    <a:pt x="49" y="57"/>
                  </a:lnTo>
                  <a:lnTo>
                    <a:pt x="32" y="57"/>
                  </a:lnTo>
                  <a:lnTo>
                    <a:pt x="32" y="67"/>
                  </a:lnTo>
                  <a:lnTo>
                    <a:pt x="17" y="57"/>
                  </a:lnTo>
                  <a:lnTo>
                    <a:pt x="32" y="69"/>
                  </a:lnTo>
                  <a:lnTo>
                    <a:pt x="32" y="69"/>
                  </a:lnTo>
                  <a:lnTo>
                    <a:pt x="35" y="134"/>
                  </a:lnTo>
                  <a:lnTo>
                    <a:pt x="31" y="133"/>
                  </a:lnTo>
                  <a:lnTo>
                    <a:pt x="27" y="134"/>
                  </a:lnTo>
                  <a:lnTo>
                    <a:pt x="25" y="134"/>
                  </a:lnTo>
                  <a:lnTo>
                    <a:pt x="23" y="134"/>
                  </a:lnTo>
                  <a:lnTo>
                    <a:pt x="21" y="134"/>
                  </a:lnTo>
                  <a:lnTo>
                    <a:pt x="19" y="136"/>
                  </a:lnTo>
                  <a:lnTo>
                    <a:pt x="17" y="137"/>
                  </a:lnTo>
                  <a:lnTo>
                    <a:pt x="17" y="141"/>
                  </a:lnTo>
                  <a:lnTo>
                    <a:pt x="19" y="142"/>
                  </a:lnTo>
                  <a:lnTo>
                    <a:pt x="19" y="142"/>
                  </a:lnTo>
                  <a:lnTo>
                    <a:pt x="17" y="146"/>
                  </a:lnTo>
                  <a:lnTo>
                    <a:pt x="15" y="150"/>
                  </a:lnTo>
                  <a:lnTo>
                    <a:pt x="11" y="154"/>
                  </a:lnTo>
                  <a:lnTo>
                    <a:pt x="9" y="155"/>
                  </a:lnTo>
                  <a:lnTo>
                    <a:pt x="9" y="158"/>
                  </a:lnTo>
                  <a:lnTo>
                    <a:pt x="11" y="163"/>
                  </a:lnTo>
                  <a:lnTo>
                    <a:pt x="5" y="167"/>
                  </a:lnTo>
                  <a:lnTo>
                    <a:pt x="5" y="169"/>
                  </a:lnTo>
                  <a:lnTo>
                    <a:pt x="5" y="171"/>
                  </a:lnTo>
                  <a:lnTo>
                    <a:pt x="8" y="174"/>
                  </a:lnTo>
                  <a:lnTo>
                    <a:pt x="8" y="178"/>
                  </a:lnTo>
                  <a:lnTo>
                    <a:pt x="4" y="181"/>
                  </a:lnTo>
                  <a:lnTo>
                    <a:pt x="1" y="185"/>
                  </a:lnTo>
                  <a:lnTo>
                    <a:pt x="0" y="186"/>
                  </a:lnTo>
                  <a:lnTo>
                    <a:pt x="1" y="190"/>
                  </a:lnTo>
                  <a:lnTo>
                    <a:pt x="5" y="190"/>
                  </a:lnTo>
                  <a:lnTo>
                    <a:pt x="8" y="189"/>
                  </a:lnTo>
                  <a:lnTo>
                    <a:pt x="9" y="190"/>
                  </a:lnTo>
                  <a:lnTo>
                    <a:pt x="11" y="190"/>
                  </a:lnTo>
                  <a:lnTo>
                    <a:pt x="11" y="191"/>
                  </a:lnTo>
                  <a:lnTo>
                    <a:pt x="9" y="194"/>
                  </a:lnTo>
                  <a:lnTo>
                    <a:pt x="11" y="198"/>
                  </a:lnTo>
                  <a:lnTo>
                    <a:pt x="11" y="202"/>
                  </a:lnTo>
                  <a:lnTo>
                    <a:pt x="13" y="199"/>
                  </a:lnTo>
                  <a:lnTo>
                    <a:pt x="13" y="202"/>
                  </a:lnTo>
                  <a:lnTo>
                    <a:pt x="13" y="203"/>
                  </a:lnTo>
                  <a:lnTo>
                    <a:pt x="13" y="205"/>
                  </a:lnTo>
                  <a:lnTo>
                    <a:pt x="13" y="207"/>
                  </a:lnTo>
                  <a:lnTo>
                    <a:pt x="13" y="209"/>
                  </a:lnTo>
                  <a:lnTo>
                    <a:pt x="15" y="211"/>
                  </a:lnTo>
                  <a:lnTo>
                    <a:pt x="19" y="213"/>
                  </a:lnTo>
                  <a:lnTo>
                    <a:pt x="19" y="215"/>
                  </a:lnTo>
                  <a:lnTo>
                    <a:pt x="19" y="217"/>
                  </a:lnTo>
                  <a:lnTo>
                    <a:pt x="17" y="221"/>
                  </a:lnTo>
                  <a:lnTo>
                    <a:pt x="17" y="222"/>
                  </a:lnTo>
                  <a:lnTo>
                    <a:pt x="17" y="222"/>
                  </a:lnTo>
                  <a:lnTo>
                    <a:pt x="21" y="226"/>
                  </a:lnTo>
                  <a:lnTo>
                    <a:pt x="23" y="227"/>
                  </a:lnTo>
                  <a:lnTo>
                    <a:pt x="25" y="228"/>
                  </a:lnTo>
                  <a:lnTo>
                    <a:pt x="28" y="235"/>
                  </a:lnTo>
                  <a:lnTo>
                    <a:pt x="31" y="243"/>
                  </a:lnTo>
                  <a:lnTo>
                    <a:pt x="31" y="248"/>
                  </a:lnTo>
                  <a:lnTo>
                    <a:pt x="31" y="251"/>
                  </a:lnTo>
                  <a:lnTo>
                    <a:pt x="28" y="255"/>
                  </a:lnTo>
                  <a:lnTo>
                    <a:pt x="28" y="256"/>
                  </a:lnTo>
                  <a:lnTo>
                    <a:pt x="28" y="259"/>
                  </a:lnTo>
                  <a:lnTo>
                    <a:pt x="28" y="260"/>
                  </a:lnTo>
                  <a:lnTo>
                    <a:pt x="35" y="260"/>
                  </a:lnTo>
                  <a:lnTo>
                    <a:pt x="40" y="262"/>
                  </a:lnTo>
                  <a:lnTo>
                    <a:pt x="40" y="264"/>
                  </a:lnTo>
                  <a:lnTo>
                    <a:pt x="40" y="266"/>
                  </a:lnTo>
                  <a:lnTo>
                    <a:pt x="40" y="268"/>
                  </a:lnTo>
                  <a:lnTo>
                    <a:pt x="41" y="270"/>
                  </a:lnTo>
                  <a:lnTo>
                    <a:pt x="44" y="270"/>
                  </a:lnTo>
                  <a:lnTo>
                    <a:pt x="45" y="270"/>
                  </a:lnTo>
                  <a:lnTo>
                    <a:pt x="52" y="272"/>
                  </a:lnTo>
                  <a:lnTo>
                    <a:pt x="52" y="274"/>
                  </a:lnTo>
                  <a:lnTo>
                    <a:pt x="53" y="275"/>
                  </a:lnTo>
                  <a:lnTo>
                    <a:pt x="54" y="278"/>
                  </a:lnTo>
                  <a:lnTo>
                    <a:pt x="57" y="279"/>
                  </a:lnTo>
                  <a:lnTo>
                    <a:pt x="54" y="282"/>
                  </a:lnTo>
                  <a:lnTo>
                    <a:pt x="54" y="283"/>
                  </a:lnTo>
                  <a:lnTo>
                    <a:pt x="57" y="284"/>
                  </a:lnTo>
                  <a:lnTo>
                    <a:pt x="61" y="287"/>
                  </a:lnTo>
                  <a:lnTo>
                    <a:pt x="66" y="291"/>
                  </a:lnTo>
                  <a:lnTo>
                    <a:pt x="69" y="292"/>
                  </a:lnTo>
                  <a:lnTo>
                    <a:pt x="70" y="295"/>
                  </a:lnTo>
                  <a:lnTo>
                    <a:pt x="72" y="296"/>
                  </a:lnTo>
                  <a:lnTo>
                    <a:pt x="74" y="299"/>
                  </a:lnTo>
                  <a:lnTo>
                    <a:pt x="74" y="300"/>
                  </a:lnTo>
                  <a:lnTo>
                    <a:pt x="74" y="303"/>
                  </a:lnTo>
                  <a:lnTo>
                    <a:pt x="74" y="304"/>
                  </a:lnTo>
                  <a:lnTo>
                    <a:pt x="76" y="304"/>
                  </a:lnTo>
                  <a:lnTo>
                    <a:pt x="76" y="304"/>
                  </a:lnTo>
                  <a:lnTo>
                    <a:pt x="76" y="305"/>
                  </a:lnTo>
                  <a:lnTo>
                    <a:pt x="76" y="308"/>
                  </a:lnTo>
                  <a:lnTo>
                    <a:pt x="78" y="309"/>
                  </a:lnTo>
                  <a:lnTo>
                    <a:pt x="82" y="312"/>
                  </a:lnTo>
                  <a:lnTo>
                    <a:pt x="85" y="313"/>
                  </a:lnTo>
                  <a:lnTo>
                    <a:pt x="88" y="316"/>
                  </a:lnTo>
                  <a:lnTo>
                    <a:pt x="89" y="317"/>
                  </a:lnTo>
                  <a:lnTo>
                    <a:pt x="89" y="319"/>
                  </a:lnTo>
                  <a:lnTo>
                    <a:pt x="89" y="321"/>
                  </a:lnTo>
                  <a:lnTo>
                    <a:pt x="89" y="325"/>
                  </a:lnTo>
                  <a:lnTo>
                    <a:pt x="93" y="329"/>
                  </a:lnTo>
                  <a:lnTo>
                    <a:pt x="96" y="331"/>
                  </a:lnTo>
                  <a:lnTo>
                    <a:pt x="96" y="332"/>
                  </a:lnTo>
                  <a:lnTo>
                    <a:pt x="98" y="336"/>
                  </a:lnTo>
                  <a:lnTo>
                    <a:pt x="101" y="339"/>
                  </a:lnTo>
                  <a:lnTo>
                    <a:pt x="105" y="340"/>
                  </a:lnTo>
                  <a:lnTo>
                    <a:pt x="106" y="340"/>
                  </a:lnTo>
                  <a:lnTo>
                    <a:pt x="109" y="340"/>
                  </a:lnTo>
                  <a:lnTo>
                    <a:pt x="110" y="339"/>
                  </a:lnTo>
                  <a:lnTo>
                    <a:pt x="114" y="336"/>
                  </a:lnTo>
                  <a:lnTo>
                    <a:pt x="116" y="339"/>
                  </a:lnTo>
                  <a:lnTo>
                    <a:pt x="118" y="339"/>
                  </a:lnTo>
                  <a:lnTo>
                    <a:pt x="120" y="339"/>
                  </a:lnTo>
                  <a:lnTo>
                    <a:pt x="122" y="339"/>
                  </a:lnTo>
                  <a:lnTo>
                    <a:pt x="124" y="336"/>
                  </a:lnTo>
                  <a:lnTo>
                    <a:pt x="126" y="335"/>
                  </a:lnTo>
                  <a:lnTo>
                    <a:pt x="128" y="335"/>
                  </a:lnTo>
                  <a:lnTo>
                    <a:pt x="129" y="336"/>
                  </a:lnTo>
                  <a:lnTo>
                    <a:pt x="131" y="340"/>
                  </a:lnTo>
                  <a:lnTo>
                    <a:pt x="133" y="344"/>
                  </a:lnTo>
                  <a:lnTo>
                    <a:pt x="139" y="348"/>
                  </a:lnTo>
                  <a:lnTo>
                    <a:pt x="142" y="349"/>
                  </a:lnTo>
                  <a:lnTo>
                    <a:pt x="141" y="353"/>
                  </a:lnTo>
                  <a:lnTo>
                    <a:pt x="143" y="353"/>
                  </a:lnTo>
                  <a:lnTo>
                    <a:pt x="145" y="353"/>
                  </a:lnTo>
                  <a:lnTo>
                    <a:pt x="146" y="356"/>
                  </a:lnTo>
                  <a:lnTo>
                    <a:pt x="149" y="352"/>
                  </a:lnTo>
                  <a:lnTo>
                    <a:pt x="150" y="352"/>
                  </a:lnTo>
                  <a:lnTo>
                    <a:pt x="153" y="351"/>
                  </a:lnTo>
                  <a:lnTo>
                    <a:pt x="154" y="349"/>
                  </a:lnTo>
                  <a:lnTo>
                    <a:pt x="155" y="352"/>
                  </a:lnTo>
                  <a:lnTo>
                    <a:pt x="158" y="352"/>
                  </a:lnTo>
                  <a:lnTo>
                    <a:pt x="159" y="352"/>
                  </a:lnTo>
                  <a:lnTo>
                    <a:pt x="162" y="349"/>
                  </a:lnTo>
                  <a:lnTo>
                    <a:pt x="162" y="352"/>
                  </a:lnTo>
                  <a:lnTo>
                    <a:pt x="166" y="353"/>
                  </a:lnTo>
                  <a:lnTo>
                    <a:pt x="167" y="356"/>
                  </a:lnTo>
                  <a:lnTo>
                    <a:pt x="169" y="353"/>
                  </a:lnTo>
                  <a:lnTo>
                    <a:pt x="171" y="352"/>
                  </a:lnTo>
                  <a:lnTo>
                    <a:pt x="175" y="351"/>
                  </a:lnTo>
                  <a:lnTo>
                    <a:pt x="179" y="349"/>
                  </a:lnTo>
                  <a:lnTo>
                    <a:pt x="181" y="349"/>
                  </a:lnTo>
                  <a:lnTo>
                    <a:pt x="183" y="349"/>
                  </a:lnTo>
                  <a:lnTo>
                    <a:pt x="186" y="351"/>
                  </a:lnTo>
                  <a:lnTo>
                    <a:pt x="186" y="351"/>
                  </a:lnTo>
                  <a:lnTo>
                    <a:pt x="187" y="352"/>
                  </a:lnTo>
                  <a:lnTo>
                    <a:pt x="189" y="352"/>
                  </a:lnTo>
                  <a:lnTo>
                    <a:pt x="193" y="348"/>
                  </a:lnTo>
                  <a:lnTo>
                    <a:pt x="194" y="347"/>
                  </a:lnTo>
                  <a:lnTo>
                    <a:pt x="197" y="343"/>
                  </a:lnTo>
                  <a:lnTo>
                    <a:pt x="198" y="340"/>
                  </a:lnTo>
                  <a:lnTo>
                    <a:pt x="202" y="339"/>
                  </a:lnTo>
                  <a:lnTo>
                    <a:pt x="203" y="336"/>
                  </a:lnTo>
                  <a:lnTo>
                    <a:pt x="216" y="335"/>
                  </a:lnTo>
                  <a:lnTo>
                    <a:pt x="226" y="335"/>
                  </a:lnTo>
                  <a:lnTo>
                    <a:pt x="228" y="335"/>
                  </a:lnTo>
                  <a:lnTo>
                    <a:pt x="226" y="332"/>
                  </a:lnTo>
                  <a:lnTo>
                    <a:pt x="224" y="331"/>
                  </a:lnTo>
                  <a:lnTo>
                    <a:pt x="226" y="327"/>
                  </a:lnTo>
                  <a:lnTo>
                    <a:pt x="224" y="325"/>
                  </a:lnTo>
                  <a:lnTo>
                    <a:pt x="224" y="321"/>
                  </a:lnTo>
                  <a:lnTo>
                    <a:pt x="220" y="321"/>
                  </a:lnTo>
                  <a:lnTo>
                    <a:pt x="219" y="321"/>
                  </a:lnTo>
                  <a:lnTo>
                    <a:pt x="216" y="319"/>
                  </a:lnTo>
                  <a:lnTo>
                    <a:pt x="215" y="319"/>
                  </a:lnTo>
                  <a:lnTo>
                    <a:pt x="213" y="316"/>
                  </a:lnTo>
                  <a:lnTo>
                    <a:pt x="211" y="305"/>
                  </a:lnTo>
                  <a:lnTo>
                    <a:pt x="210" y="303"/>
                  </a:lnTo>
                  <a:lnTo>
                    <a:pt x="207" y="299"/>
                  </a:lnTo>
                  <a:lnTo>
                    <a:pt x="202" y="292"/>
                  </a:lnTo>
                  <a:lnTo>
                    <a:pt x="199" y="288"/>
                  </a:lnTo>
                  <a:lnTo>
                    <a:pt x="197" y="286"/>
                  </a:lnTo>
                  <a:lnTo>
                    <a:pt x="194" y="283"/>
                  </a:lnTo>
                  <a:lnTo>
                    <a:pt x="190" y="279"/>
                  </a:lnTo>
                  <a:lnTo>
                    <a:pt x="181" y="278"/>
                  </a:lnTo>
                  <a:lnTo>
                    <a:pt x="181" y="275"/>
                  </a:lnTo>
                  <a:lnTo>
                    <a:pt x="181" y="274"/>
                  </a:lnTo>
                  <a:lnTo>
                    <a:pt x="183" y="272"/>
                  </a:lnTo>
                  <a:lnTo>
                    <a:pt x="183" y="268"/>
                  </a:lnTo>
                  <a:lnTo>
                    <a:pt x="185" y="266"/>
                  </a:lnTo>
                  <a:lnTo>
                    <a:pt x="186" y="266"/>
                  </a:lnTo>
                  <a:lnTo>
                    <a:pt x="194" y="266"/>
                  </a:lnTo>
                  <a:lnTo>
                    <a:pt x="198" y="264"/>
                  </a:lnTo>
                  <a:lnTo>
                    <a:pt x="198" y="260"/>
                  </a:lnTo>
                  <a:lnTo>
                    <a:pt x="198" y="252"/>
                  </a:lnTo>
                  <a:lnTo>
                    <a:pt x="198" y="247"/>
                  </a:lnTo>
                  <a:lnTo>
                    <a:pt x="198" y="242"/>
                  </a:lnTo>
                  <a:lnTo>
                    <a:pt x="199" y="238"/>
                  </a:lnTo>
                  <a:lnTo>
                    <a:pt x="202" y="231"/>
                  </a:lnTo>
                  <a:lnTo>
                    <a:pt x="202" y="228"/>
                  </a:lnTo>
                  <a:lnTo>
                    <a:pt x="203" y="225"/>
                  </a:lnTo>
                  <a:lnTo>
                    <a:pt x="203" y="222"/>
                  </a:lnTo>
                  <a:lnTo>
                    <a:pt x="206" y="222"/>
                  </a:lnTo>
                  <a:lnTo>
                    <a:pt x="207" y="226"/>
                  </a:lnTo>
                  <a:lnTo>
                    <a:pt x="211" y="221"/>
                  </a:lnTo>
                  <a:lnTo>
                    <a:pt x="211" y="218"/>
                  </a:lnTo>
                  <a:lnTo>
                    <a:pt x="211" y="217"/>
                  </a:lnTo>
                  <a:lnTo>
                    <a:pt x="211" y="215"/>
                  </a:lnTo>
                  <a:lnTo>
                    <a:pt x="211" y="211"/>
                  </a:lnTo>
                  <a:lnTo>
                    <a:pt x="213" y="209"/>
                  </a:lnTo>
                  <a:lnTo>
                    <a:pt x="213" y="205"/>
                  </a:lnTo>
                  <a:lnTo>
                    <a:pt x="215" y="203"/>
                  </a:lnTo>
                  <a:lnTo>
                    <a:pt x="216" y="198"/>
                  </a:lnTo>
                  <a:lnTo>
                    <a:pt x="220" y="191"/>
                  </a:lnTo>
                  <a:lnTo>
                    <a:pt x="223" y="190"/>
                  </a:lnTo>
                  <a:lnTo>
                    <a:pt x="224" y="190"/>
                  </a:lnTo>
                  <a:lnTo>
                    <a:pt x="228" y="190"/>
                  </a:lnTo>
                  <a:lnTo>
                    <a:pt x="228" y="189"/>
                  </a:lnTo>
                  <a:lnTo>
                    <a:pt x="230" y="186"/>
                  </a:lnTo>
                  <a:lnTo>
                    <a:pt x="230" y="182"/>
                  </a:lnTo>
                  <a:lnTo>
                    <a:pt x="230" y="177"/>
                  </a:lnTo>
                  <a:lnTo>
                    <a:pt x="230" y="177"/>
                  </a:lnTo>
                  <a:lnTo>
                    <a:pt x="232" y="171"/>
                  </a:lnTo>
                  <a:lnTo>
                    <a:pt x="234" y="163"/>
                  </a:lnTo>
                  <a:lnTo>
                    <a:pt x="234" y="161"/>
                  </a:lnTo>
                  <a:lnTo>
                    <a:pt x="232" y="155"/>
                  </a:lnTo>
                  <a:lnTo>
                    <a:pt x="232" y="150"/>
                  </a:lnTo>
                  <a:lnTo>
                    <a:pt x="232" y="145"/>
                  </a:lnTo>
                  <a:lnTo>
                    <a:pt x="236" y="137"/>
                  </a:lnTo>
                  <a:lnTo>
                    <a:pt x="238" y="129"/>
                  </a:lnTo>
                  <a:lnTo>
                    <a:pt x="240" y="124"/>
                  </a:lnTo>
                  <a:lnTo>
                    <a:pt x="240" y="117"/>
                  </a:lnTo>
                  <a:lnTo>
                    <a:pt x="240" y="114"/>
                  </a:lnTo>
                  <a:lnTo>
                    <a:pt x="242" y="110"/>
                  </a:lnTo>
                  <a:lnTo>
                    <a:pt x="243" y="110"/>
                  </a:lnTo>
                  <a:lnTo>
                    <a:pt x="246" y="110"/>
                  </a:lnTo>
                  <a:lnTo>
                    <a:pt x="247" y="110"/>
                  </a:lnTo>
                  <a:lnTo>
                    <a:pt x="247" y="106"/>
                  </a:lnTo>
                  <a:lnTo>
                    <a:pt x="251" y="104"/>
                  </a:lnTo>
                  <a:lnTo>
                    <a:pt x="256" y="102"/>
                  </a:lnTo>
                  <a:lnTo>
                    <a:pt x="260" y="98"/>
                  </a:lnTo>
                  <a:lnTo>
                    <a:pt x="264" y="93"/>
                  </a:lnTo>
                  <a:lnTo>
                    <a:pt x="263" y="90"/>
                  </a:lnTo>
                  <a:lnTo>
                    <a:pt x="263" y="90"/>
                  </a:lnTo>
                  <a:lnTo>
                    <a:pt x="263" y="90"/>
                  </a:lnTo>
                  <a:lnTo>
                    <a:pt x="263" y="90"/>
                  </a:lnTo>
                  <a:lnTo>
                    <a:pt x="263" y="90"/>
                  </a:lnTo>
                  <a:lnTo>
                    <a:pt x="263" y="90"/>
                  </a:lnTo>
                  <a:lnTo>
                    <a:pt x="263" y="9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83" name="Freeform 66"/>
            <p:cNvSpPr>
              <a:spLocks/>
            </p:cNvSpPr>
            <p:nvPr/>
          </p:nvSpPr>
          <p:spPr bwMode="auto">
            <a:xfrm>
              <a:off x="4370388" y="3852863"/>
              <a:ext cx="547687" cy="841375"/>
            </a:xfrm>
            <a:custGeom>
              <a:avLst/>
              <a:gdLst>
                <a:gd name="T0" fmla="*/ 214 w 231"/>
                <a:gd name="T1" fmla="*/ 13 h 257"/>
                <a:gd name="T2" fmla="*/ 205 w 231"/>
                <a:gd name="T3" fmla="*/ 12 h 257"/>
                <a:gd name="T4" fmla="*/ 195 w 231"/>
                <a:gd name="T5" fmla="*/ 13 h 257"/>
                <a:gd name="T6" fmla="*/ 185 w 231"/>
                <a:gd name="T7" fmla="*/ 5 h 257"/>
                <a:gd name="T8" fmla="*/ 179 w 231"/>
                <a:gd name="T9" fmla="*/ 2 h 257"/>
                <a:gd name="T10" fmla="*/ 171 w 231"/>
                <a:gd name="T11" fmla="*/ 3 h 257"/>
                <a:gd name="T12" fmla="*/ 159 w 231"/>
                <a:gd name="T13" fmla="*/ 0 h 257"/>
                <a:gd name="T14" fmla="*/ 151 w 231"/>
                <a:gd name="T15" fmla="*/ 5 h 257"/>
                <a:gd name="T16" fmla="*/ 134 w 231"/>
                <a:gd name="T17" fmla="*/ 9 h 257"/>
                <a:gd name="T18" fmla="*/ 123 w 231"/>
                <a:gd name="T19" fmla="*/ 16 h 257"/>
                <a:gd name="T20" fmla="*/ 108 w 231"/>
                <a:gd name="T21" fmla="*/ 13 h 257"/>
                <a:gd name="T22" fmla="*/ 98 w 231"/>
                <a:gd name="T23" fmla="*/ 7 h 257"/>
                <a:gd name="T24" fmla="*/ 79 w 231"/>
                <a:gd name="T25" fmla="*/ 12 h 257"/>
                <a:gd name="T26" fmla="*/ 78 w 231"/>
                <a:gd name="T27" fmla="*/ 26 h 257"/>
                <a:gd name="T28" fmla="*/ 69 w 231"/>
                <a:gd name="T29" fmla="*/ 62 h 257"/>
                <a:gd name="T30" fmla="*/ 60 w 231"/>
                <a:gd name="T31" fmla="*/ 88 h 257"/>
                <a:gd name="T32" fmla="*/ 49 w 231"/>
                <a:gd name="T33" fmla="*/ 105 h 257"/>
                <a:gd name="T34" fmla="*/ 40 w 231"/>
                <a:gd name="T35" fmla="*/ 131 h 257"/>
                <a:gd name="T36" fmla="*/ 26 w 231"/>
                <a:gd name="T37" fmla="*/ 136 h 257"/>
                <a:gd name="T38" fmla="*/ 22 w 231"/>
                <a:gd name="T39" fmla="*/ 134 h 257"/>
                <a:gd name="T40" fmla="*/ 12 w 231"/>
                <a:gd name="T41" fmla="*/ 135 h 257"/>
                <a:gd name="T42" fmla="*/ 3 w 231"/>
                <a:gd name="T43" fmla="*/ 136 h 257"/>
                <a:gd name="T44" fmla="*/ 3 w 231"/>
                <a:gd name="T45" fmla="*/ 154 h 257"/>
                <a:gd name="T46" fmla="*/ 29 w 231"/>
                <a:gd name="T47" fmla="*/ 152 h 257"/>
                <a:gd name="T48" fmla="*/ 55 w 231"/>
                <a:gd name="T49" fmla="*/ 158 h 257"/>
                <a:gd name="T50" fmla="*/ 58 w 231"/>
                <a:gd name="T51" fmla="*/ 171 h 257"/>
                <a:gd name="T52" fmla="*/ 66 w 231"/>
                <a:gd name="T53" fmla="*/ 182 h 257"/>
                <a:gd name="T54" fmla="*/ 86 w 231"/>
                <a:gd name="T55" fmla="*/ 177 h 257"/>
                <a:gd name="T56" fmla="*/ 93 w 231"/>
                <a:gd name="T57" fmla="*/ 168 h 257"/>
                <a:gd name="T58" fmla="*/ 103 w 231"/>
                <a:gd name="T59" fmla="*/ 172 h 257"/>
                <a:gd name="T60" fmla="*/ 115 w 231"/>
                <a:gd name="T61" fmla="*/ 181 h 257"/>
                <a:gd name="T62" fmla="*/ 116 w 231"/>
                <a:gd name="T63" fmla="*/ 204 h 257"/>
                <a:gd name="T64" fmla="*/ 121 w 231"/>
                <a:gd name="T65" fmla="*/ 224 h 257"/>
                <a:gd name="T66" fmla="*/ 132 w 231"/>
                <a:gd name="T67" fmla="*/ 224 h 257"/>
                <a:gd name="T68" fmla="*/ 144 w 231"/>
                <a:gd name="T69" fmla="*/ 222 h 257"/>
                <a:gd name="T70" fmla="*/ 151 w 231"/>
                <a:gd name="T71" fmla="*/ 227 h 257"/>
                <a:gd name="T72" fmla="*/ 164 w 231"/>
                <a:gd name="T73" fmla="*/ 234 h 257"/>
                <a:gd name="T74" fmla="*/ 179 w 231"/>
                <a:gd name="T75" fmla="*/ 231 h 257"/>
                <a:gd name="T76" fmla="*/ 191 w 231"/>
                <a:gd name="T77" fmla="*/ 241 h 257"/>
                <a:gd name="T78" fmla="*/ 198 w 231"/>
                <a:gd name="T79" fmla="*/ 250 h 257"/>
                <a:gd name="T80" fmla="*/ 210 w 231"/>
                <a:gd name="T81" fmla="*/ 255 h 257"/>
                <a:gd name="T82" fmla="*/ 207 w 231"/>
                <a:gd name="T83" fmla="*/ 241 h 257"/>
                <a:gd name="T84" fmla="*/ 195 w 231"/>
                <a:gd name="T85" fmla="*/ 225 h 257"/>
                <a:gd name="T86" fmla="*/ 195 w 231"/>
                <a:gd name="T87" fmla="*/ 200 h 257"/>
                <a:gd name="T88" fmla="*/ 221 w 231"/>
                <a:gd name="T89" fmla="*/ 182 h 257"/>
                <a:gd name="T90" fmla="*/ 212 w 231"/>
                <a:gd name="T91" fmla="*/ 168 h 257"/>
                <a:gd name="T92" fmla="*/ 205 w 231"/>
                <a:gd name="T93" fmla="*/ 147 h 257"/>
                <a:gd name="T94" fmla="*/ 205 w 231"/>
                <a:gd name="T95" fmla="*/ 128 h 257"/>
                <a:gd name="T96" fmla="*/ 204 w 231"/>
                <a:gd name="T97" fmla="*/ 111 h 257"/>
                <a:gd name="T98" fmla="*/ 205 w 231"/>
                <a:gd name="T99" fmla="*/ 101 h 257"/>
                <a:gd name="T100" fmla="*/ 211 w 231"/>
                <a:gd name="T101" fmla="*/ 79 h 257"/>
                <a:gd name="T102" fmla="*/ 217 w 231"/>
                <a:gd name="T103" fmla="*/ 60 h 257"/>
                <a:gd name="T104" fmla="*/ 227 w 231"/>
                <a:gd name="T105" fmla="*/ 40 h 257"/>
                <a:gd name="T106" fmla="*/ 225 w 231"/>
                <a:gd name="T107" fmla="*/ 2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1" h="257">
                  <a:moveTo>
                    <a:pt x="223" y="23"/>
                  </a:moveTo>
                  <a:cubicBezTo>
                    <a:pt x="221" y="23"/>
                    <a:pt x="221" y="23"/>
                    <a:pt x="221" y="23"/>
                  </a:cubicBezTo>
                  <a:cubicBezTo>
                    <a:pt x="222" y="20"/>
                    <a:pt x="222" y="20"/>
                    <a:pt x="222" y="20"/>
                  </a:cubicBezTo>
                  <a:cubicBezTo>
                    <a:pt x="220" y="19"/>
                    <a:pt x="220" y="19"/>
                    <a:pt x="220" y="19"/>
                  </a:cubicBezTo>
                  <a:cubicBezTo>
                    <a:pt x="215" y="16"/>
                    <a:pt x="215" y="16"/>
                    <a:pt x="215" y="16"/>
                  </a:cubicBezTo>
                  <a:cubicBezTo>
                    <a:pt x="214" y="13"/>
                    <a:pt x="214" y="13"/>
                    <a:pt x="214" y="13"/>
                  </a:cubicBezTo>
                  <a:cubicBezTo>
                    <a:pt x="212" y="10"/>
                    <a:pt x="212" y="10"/>
                    <a:pt x="212" y="10"/>
                  </a:cubicBezTo>
                  <a:cubicBezTo>
                    <a:pt x="211" y="9"/>
                    <a:pt x="211" y="9"/>
                    <a:pt x="211" y="9"/>
                  </a:cubicBezTo>
                  <a:cubicBezTo>
                    <a:pt x="210" y="9"/>
                    <a:pt x="210" y="9"/>
                    <a:pt x="210" y="9"/>
                  </a:cubicBezTo>
                  <a:cubicBezTo>
                    <a:pt x="208" y="10"/>
                    <a:pt x="208" y="10"/>
                    <a:pt x="208" y="10"/>
                  </a:cubicBezTo>
                  <a:cubicBezTo>
                    <a:pt x="207" y="12"/>
                    <a:pt x="207" y="12"/>
                    <a:pt x="207" y="12"/>
                  </a:cubicBezTo>
                  <a:cubicBezTo>
                    <a:pt x="205" y="12"/>
                    <a:pt x="205" y="12"/>
                    <a:pt x="205" y="12"/>
                  </a:cubicBezTo>
                  <a:cubicBezTo>
                    <a:pt x="204" y="12"/>
                    <a:pt x="204" y="12"/>
                    <a:pt x="204" y="12"/>
                  </a:cubicBezTo>
                  <a:cubicBezTo>
                    <a:pt x="202" y="12"/>
                    <a:pt x="202" y="12"/>
                    <a:pt x="202" y="12"/>
                  </a:cubicBezTo>
                  <a:cubicBezTo>
                    <a:pt x="201" y="10"/>
                    <a:pt x="201" y="10"/>
                    <a:pt x="201" y="10"/>
                  </a:cubicBezTo>
                  <a:cubicBezTo>
                    <a:pt x="198" y="12"/>
                    <a:pt x="198" y="12"/>
                    <a:pt x="198" y="12"/>
                  </a:cubicBezTo>
                  <a:cubicBezTo>
                    <a:pt x="197" y="13"/>
                    <a:pt x="197" y="13"/>
                    <a:pt x="197" y="13"/>
                  </a:cubicBezTo>
                  <a:cubicBezTo>
                    <a:pt x="195" y="13"/>
                    <a:pt x="195" y="13"/>
                    <a:pt x="195" y="13"/>
                  </a:cubicBezTo>
                  <a:cubicBezTo>
                    <a:pt x="194" y="13"/>
                    <a:pt x="194" y="13"/>
                    <a:pt x="194" y="13"/>
                  </a:cubicBezTo>
                  <a:cubicBezTo>
                    <a:pt x="191" y="12"/>
                    <a:pt x="191" y="12"/>
                    <a:pt x="191" y="12"/>
                  </a:cubicBezTo>
                  <a:cubicBezTo>
                    <a:pt x="189" y="10"/>
                    <a:pt x="189" y="10"/>
                    <a:pt x="189" y="10"/>
                  </a:cubicBezTo>
                  <a:cubicBezTo>
                    <a:pt x="187" y="7"/>
                    <a:pt x="187" y="7"/>
                    <a:pt x="187" y="7"/>
                  </a:cubicBezTo>
                  <a:cubicBezTo>
                    <a:pt x="187" y="6"/>
                    <a:pt x="187" y="6"/>
                    <a:pt x="187" y="6"/>
                  </a:cubicBezTo>
                  <a:cubicBezTo>
                    <a:pt x="185" y="5"/>
                    <a:pt x="185" y="5"/>
                    <a:pt x="185" y="5"/>
                  </a:cubicBezTo>
                  <a:cubicBezTo>
                    <a:pt x="182" y="2"/>
                    <a:pt x="182" y="2"/>
                    <a:pt x="182" y="2"/>
                  </a:cubicBezTo>
                  <a:cubicBezTo>
                    <a:pt x="183" y="4"/>
                    <a:pt x="183" y="4"/>
                    <a:pt x="183" y="4"/>
                  </a:cubicBezTo>
                  <a:cubicBezTo>
                    <a:pt x="184" y="5"/>
                    <a:pt x="184" y="5"/>
                    <a:pt x="184" y="5"/>
                  </a:cubicBezTo>
                  <a:cubicBezTo>
                    <a:pt x="183" y="4"/>
                    <a:pt x="183" y="4"/>
                    <a:pt x="183" y="4"/>
                  </a:cubicBezTo>
                  <a:cubicBezTo>
                    <a:pt x="181" y="2"/>
                    <a:pt x="181" y="2"/>
                    <a:pt x="181" y="2"/>
                  </a:cubicBezTo>
                  <a:cubicBezTo>
                    <a:pt x="179" y="2"/>
                    <a:pt x="179" y="2"/>
                    <a:pt x="179" y="2"/>
                  </a:cubicBezTo>
                  <a:cubicBezTo>
                    <a:pt x="178" y="3"/>
                    <a:pt x="178" y="3"/>
                    <a:pt x="178" y="3"/>
                  </a:cubicBezTo>
                  <a:cubicBezTo>
                    <a:pt x="177" y="3"/>
                    <a:pt x="177" y="3"/>
                    <a:pt x="177" y="3"/>
                  </a:cubicBezTo>
                  <a:cubicBezTo>
                    <a:pt x="175" y="3"/>
                    <a:pt x="175" y="3"/>
                    <a:pt x="175" y="3"/>
                  </a:cubicBezTo>
                  <a:cubicBezTo>
                    <a:pt x="174" y="3"/>
                    <a:pt x="174" y="3"/>
                    <a:pt x="174" y="3"/>
                  </a:cubicBezTo>
                  <a:cubicBezTo>
                    <a:pt x="172" y="3"/>
                    <a:pt x="172" y="3"/>
                    <a:pt x="172" y="3"/>
                  </a:cubicBezTo>
                  <a:cubicBezTo>
                    <a:pt x="171" y="3"/>
                    <a:pt x="171" y="3"/>
                    <a:pt x="171" y="3"/>
                  </a:cubicBezTo>
                  <a:cubicBezTo>
                    <a:pt x="169" y="2"/>
                    <a:pt x="169" y="2"/>
                    <a:pt x="169" y="2"/>
                  </a:cubicBezTo>
                  <a:cubicBezTo>
                    <a:pt x="167" y="2"/>
                    <a:pt x="167" y="2"/>
                    <a:pt x="167" y="2"/>
                  </a:cubicBezTo>
                  <a:cubicBezTo>
                    <a:pt x="165" y="2"/>
                    <a:pt x="165" y="2"/>
                    <a:pt x="165" y="2"/>
                  </a:cubicBezTo>
                  <a:cubicBezTo>
                    <a:pt x="164" y="2"/>
                    <a:pt x="164" y="2"/>
                    <a:pt x="164" y="2"/>
                  </a:cubicBezTo>
                  <a:cubicBezTo>
                    <a:pt x="161" y="0"/>
                    <a:pt x="161" y="0"/>
                    <a:pt x="161" y="0"/>
                  </a:cubicBezTo>
                  <a:cubicBezTo>
                    <a:pt x="159" y="0"/>
                    <a:pt x="159" y="0"/>
                    <a:pt x="159" y="0"/>
                  </a:cubicBezTo>
                  <a:cubicBezTo>
                    <a:pt x="159" y="2"/>
                    <a:pt x="159" y="2"/>
                    <a:pt x="159" y="2"/>
                  </a:cubicBezTo>
                  <a:cubicBezTo>
                    <a:pt x="159" y="3"/>
                    <a:pt x="159" y="3"/>
                    <a:pt x="159" y="3"/>
                  </a:cubicBezTo>
                  <a:cubicBezTo>
                    <a:pt x="158" y="5"/>
                    <a:pt x="158" y="5"/>
                    <a:pt x="158" y="5"/>
                  </a:cubicBezTo>
                  <a:cubicBezTo>
                    <a:pt x="155" y="5"/>
                    <a:pt x="155" y="5"/>
                    <a:pt x="155" y="5"/>
                  </a:cubicBezTo>
                  <a:cubicBezTo>
                    <a:pt x="152" y="6"/>
                    <a:pt x="152" y="6"/>
                    <a:pt x="152" y="6"/>
                  </a:cubicBezTo>
                  <a:cubicBezTo>
                    <a:pt x="151" y="5"/>
                    <a:pt x="151" y="5"/>
                    <a:pt x="151" y="5"/>
                  </a:cubicBezTo>
                  <a:cubicBezTo>
                    <a:pt x="148" y="3"/>
                    <a:pt x="148" y="3"/>
                    <a:pt x="148" y="3"/>
                  </a:cubicBezTo>
                  <a:cubicBezTo>
                    <a:pt x="144" y="6"/>
                    <a:pt x="144" y="6"/>
                    <a:pt x="144" y="6"/>
                  </a:cubicBezTo>
                  <a:cubicBezTo>
                    <a:pt x="141" y="7"/>
                    <a:pt x="141" y="7"/>
                    <a:pt x="141" y="7"/>
                  </a:cubicBezTo>
                  <a:cubicBezTo>
                    <a:pt x="136" y="9"/>
                    <a:pt x="136" y="9"/>
                    <a:pt x="136" y="9"/>
                  </a:cubicBezTo>
                  <a:cubicBezTo>
                    <a:pt x="135" y="10"/>
                    <a:pt x="135" y="10"/>
                    <a:pt x="135" y="10"/>
                  </a:cubicBezTo>
                  <a:cubicBezTo>
                    <a:pt x="134" y="9"/>
                    <a:pt x="134" y="9"/>
                    <a:pt x="134" y="9"/>
                  </a:cubicBezTo>
                  <a:cubicBezTo>
                    <a:pt x="131" y="7"/>
                    <a:pt x="131" y="7"/>
                    <a:pt x="131" y="7"/>
                  </a:cubicBezTo>
                  <a:cubicBezTo>
                    <a:pt x="129" y="7"/>
                    <a:pt x="129" y="7"/>
                    <a:pt x="129" y="7"/>
                  </a:cubicBezTo>
                  <a:cubicBezTo>
                    <a:pt x="128" y="9"/>
                    <a:pt x="128" y="9"/>
                    <a:pt x="128" y="9"/>
                  </a:cubicBezTo>
                  <a:cubicBezTo>
                    <a:pt x="126" y="12"/>
                    <a:pt x="126" y="12"/>
                    <a:pt x="126" y="12"/>
                  </a:cubicBezTo>
                  <a:cubicBezTo>
                    <a:pt x="125" y="13"/>
                    <a:pt x="125" y="13"/>
                    <a:pt x="125" y="13"/>
                  </a:cubicBezTo>
                  <a:cubicBezTo>
                    <a:pt x="123" y="16"/>
                    <a:pt x="123" y="16"/>
                    <a:pt x="123" y="16"/>
                  </a:cubicBezTo>
                  <a:cubicBezTo>
                    <a:pt x="122" y="16"/>
                    <a:pt x="122" y="16"/>
                    <a:pt x="122" y="16"/>
                  </a:cubicBezTo>
                  <a:cubicBezTo>
                    <a:pt x="119" y="16"/>
                    <a:pt x="119" y="16"/>
                    <a:pt x="119" y="16"/>
                  </a:cubicBezTo>
                  <a:cubicBezTo>
                    <a:pt x="115" y="15"/>
                    <a:pt x="115" y="15"/>
                    <a:pt x="115" y="15"/>
                  </a:cubicBezTo>
                  <a:cubicBezTo>
                    <a:pt x="111" y="15"/>
                    <a:pt x="111" y="15"/>
                    <a:pt x="111" y="15"/>
                  </a:cubicBezTo>
                  <a:cubicBezTo>
                    <a:pt x="109" y="13"/>
                    <a:pt x="109" y="13"/>
                    <a:pt x="109" y="13"/>
                  </a:cubicBezTo>
                  <a:cubicBezTo>
                    <a:pt x="108" y="13"/>
                    <a:pt x="108" y="13"/>
                    <a:pt x="108" y="13"/>
                  </a:cubicBezTo>
                  <a:cubicBezTo>
                    <a:pt x="106" y="12"/>
                    <a:pt x="106" y="12"/>
                    <a:pt x="106" y="12"/>
                  </a:cubicBezTo>
                  <a:cubicBezTo>
                    <a:pt x="105" y="12"/>
                    <a:pt x="105" y="12"/>
                    <a:pt x="105" y="12"/>
                  </a:cubicBezTo>
                  <a:cubicBezTo>
                    <a:pt x="102" y="12"/>
                    <a:pt x="102" y="12"/>
                    <a:pt x="102" y="12"/>
                  </a:cubicBezTo>
                  <a:cubicBezTo>
                    <a:pt x="101" y="12"/>
                    <a:pt x="101" y="12"/>
                    <a:pt x="101" y="12"/>
                  </a:cubicBezTo>
                  <a:cubicBezTo>
                    <a:pt x="99" y="10"/>
                    <a:pt x="99" y="10"/>
                    <a:pt x="99" y="10"/>
                  </a:cubicBezTo>
                  <a:cubicBezTo>
                    <a:pt x="98" y="7"/>
                    <a:pt x="98" y="7"/>
                    <a:pt x="98" y="7"/>
                  </a:cubicBezTo>
                  <a:cubicBezTo>
                    <a:pt x="95" y="5"/>
                    <a:pt x="95" y="5"/>
                    <a:pt x="95" y="5"/>
                  </a:cubicBezTo>
                  <a:cubicBezTo>
                    <a:pt x="91" y="3"/>
                    <a:pt x="91" y="3"/>
                    <a:pt x="91" y="3"/>
                  </a:cubicBezTo>
                  <a:cubicBezTo>
                    <a:pt x="89" y="3"/>
                    <a:pt x="89" y="3"/>
                    <a:pt x="89" y="3"/>
                  </a:cubicBezTo>
                  <a:cubicBezTo>
                    <a:pt x="86" y="3"/>
                    <a:pt x="86" y="3"/>
                    <a:pt x="86" y="3"/>
                  </a:cubicBezTo>
                  <a:cubicBezTo>
                    <a:pt x="82" y="7"/>
                    <a:pt x="82" y="7"/>
                    <a:pt x="82" y="7"/>
                  </a:cubicBezTo>
                  <a:cubicBezTo>
                    <a:pt x="79" y="12"/>
                    <a:pt x="79" y="12"/>
                    <a:pt x="79" y="12"/>
                  </a:cubicBezTo>
                  <a:cubicBezTo>
                    <a:pt x="79" y="13"/>
                    <a:pt x="79" y="13"/>
                    <a:pt x="79" y="13"/>
                  </a:cubicBezTo>
                  <a:cubicBezTo>
                    <a:pt x="78" y="13"/>
                    <a:pt x="78" y="13"/>
                    <a:pt x="78" y="13"/>
                  </a:cubicBezTo>
                  <a:cubicBezTo>
                    <a:pt x="78" y="16"/>
                    <a:pt x="78" y="16"/>
                    <a:pt x="78" y="16"/>
                  </a:cubicBezTo>
                  <a:cubicBezTo>
                    <a:pt x="78" y="17"/>
                    <a:pt x="78" y="17"/>
                    <a:pt x="78" y="17"/>
                  </a:cubicBezTo>
                  <a:cubicBezTo>
                    <a:pt x="78" y="25"/>
                    <a:pt x="78" y="25"/>
                    <a:pt x="78" y="25"/>
                  </a:cubicBezTo>
                  <a:cubicBezTo>
                    <a:pt x="78" y="26"/>
                    <a:pt x="78" y="26"/>
                    <a:pt x="78" y="26"/>
                  </a:cubicBezTo>
                  <a:cubicBezTo>
                    <a:pt x="76" y="33"/>
                    <a:pt x="76" y="33"/>
                    <a:pt x="76" y="33"/>
                  </a:cubicBezTo>
                  <a:cubicBezTo>
                    <a:pt x="73" y="39"/>
                    <a:pt x="73" y="39"/>
                    <a:pt x="73" y="39"/>
                  </a:cubicBezTo>
                  <a:cubicBezTo>
                    <a:pt x="72" y="43"/>
                    <a:pt x="72" y="43"/>
                    <a:pt x="72" y="43"/>
                  </a:cubicBezTo>
                  <a:cubicBezTo>
                    <a:pt x="72" y="49"/>
                    <a:pt x="72" y="49"/>
                    <a:pt x="72" y="49"/>
                  </a:cubicBezTo>
                  <a:cubicBezTo>
                    <a:pt x="70" y="55"/>
                    <a:pt x="70" y="55"/>
                    <a:pt x="70" y="55"/>
                  </a:cubicBezTo>
                  <a:cubicBezTo>
                    <a:pt x="69" y="62"/>
                    <a:pt x="69" y="62"/>
                    <a:pt x="69" y="62"/>
                  </a:cubicBezTo>
                  <a:cubicBezTo>
                    <a:pt x="69" y="66"/>
                    <a:pt x="69" y="66"/>
                    <a:pt x="69" y="66"/>
                  </a:cubicBezTo>
                  <a:cubicBezTo>
                    <a:pt x="68" y="72"/>
                    <a:pt x="68" y="72"/>
                    <a:pt x="68" y="72"/>
                  </a:cubicBezTo>
                  <a:cubicBezTo>
                    <a:pt x="68" y="78"/>
                    <a:pt x="68" y="78"/>
                    <a:pt x="68" y="78"/>
                  </a:cubicBezTo>
                  <a:cubicBezTo>
                    <a:pt x="66" y="81"/>
                    <a:pt x="66" y="81"/>
                    <a:pt x="66" y="81"/>
                  </a:cubicBezTo>
                  <a:cubicBezTo>
                    <a:pt x="65" y="83"/>
                    <a:pt x="65" y="83"/>
                    <a:pt x="65" y="83"/>
                  </a:cubicBezTo>
                  <a:cubicBezTo>
                    <a:pt x="60" y="88"/>
                    <a:pt x="60" y="88"/>
                    <a:pt x="60" y="88"/>
                  </a:cubicBezTo>
                  <a:cubicBezTo>
                    <a:pt x="56" y="92"/>
                    <a:pt x="56" y="92"/>
                    <a:pt x="56" y="92"/>
                  </a:cubicBezTo>
                  <a:cubicBezTo>
                    <a:pt x="53" y="98"/>
                    <a:pt x="53" y="98"/>
                    <a:pt x="53" y="98"/>
                  </a:cubicBezTo>
                  <a:cubicBezTo>
                    <a:pt x="52" y="101"/>
                    <a:pt x="52" y="101"/>
                    <a:pt x="52" y="101"/>
                  </a:cubicBezTo>
                  <a:cubicBezTo>
                    <a:pt x="50" y="102"/>
                    <a:pt x="50" y="102"/>
                    <a:pt x="50" y="102"/>
                  </a:cubicBezTo>
                  <a:cubicBezTo>
                    <a:pt x="49" y="104"/>
                    <a:pt x="49" y="104"/>
                    <a:pt x="49" y="104"/>
                  </a:cubicBezTo>
                  <a:cubicBezTo>
                    <a:pt x="49" y="105"/>
                    <a:pt x="49" y="105"/>
                    <a:pt x="49" y="105"/>
                  </a:cubicBezTo>
                  <a:cubicBezTo>
                    <a:pt x="49" y="116"/>
                    <a:pt x="49" y="116"/>
                    <a:pt x="49" y="116"/>
                  </a:cubicBezTo>
                  <a:cubicBezTo>
                    <a:pt x="48" y="122"/>
                    <a:pt x="48" y="122"/>
                    <a:pt x="48" y="122"/>
                  </a:cubicBezTo>
                  <a:cubicBezTo>
                    <a:pt x="46" y="125"/>
                    <a:pt x="46" y="125"/>
                    <a:pt x="46" y="125"/>
                  </a:cubicBezTo>
                  <a:cubicBezTo>
                    <a:pt x="43" y="126"/>
                    <a:pt x="43" y="126"/>
                    <a:pt x="43" y="126"/>
                  </a:cubicBezTo>
                  <a:cubicBezTo>
                    <a:pt x="40" y="128"/>
                    <a:pt x="40" y="128"/>
                    <a:pt x="40" y="128"/>
                  </a:cubicBezTo>
                  <a:cubicBezTo>
                    <a:pt x="40" y="131"/>
                    <a:pt x="40" y="131"/>
                    <a:pt x="40" y="131"/>
                  </a:cubicBezTo>
                  <a:cubicBezTo>
                    <a:pt x="36" y="134"/>
                    <a:pt x="36" y="134"/>
                    <a:pt x="36" y="134"/>
                  </a:cubicBezTo>
                  <a:cubicBezTo>
                    <a:pt x="32" y="138"/>
                    <a:pt x="32" y="138"/>
                    <a:pt x="32" y="138"/>
                  </a:cubicBezTo>
                  <a:cubicBezTo>
                    <a:pt x="30" y="139"/>
                    <a:pt x="30" y="139"/>
                    <a:pt x="30" y="139"/>
                  </a:cubicBezTo>
                  <a:cubicBezTo>
                    <a:pt x="29" y="139"/>
                    <a:pt x="29" y="139"/>
                    <a:pt x="29" y="139"/>
                  </a:cubicBezTo>
                  <a:cubicBezTo>
                    <a:pt x="27" y="139"/>
                    <a:pt x="27" y="139"/>
                    <a:pt x="27" y="139"/>
                  </a:cubicBezTo>
                  <a:cubicBezTo>
                    <a:pt x="26" y="136"/>
                    <a:pt x="26" y="136"/>
                    <a:pt x="26" y="136"/>
                  </a:cubicBezTo>
                  <a:cubicBezTo>
                    <a:pt x="27" y="134"/>
                    <a:pt x="27" y="134"/>
                    <a:pt x="27" y="134"/>
                  </a:cubicBezTo>
                  <a:cubicBezTo>
                    <a:pt x="27" y="132"/>
                    <a:pt x="27" y="132"/>
                    <a:pt x="27" y="132"/>
                  </a:cubicBezTo>
                  <a:cubicBezTo>
                    <a:pt x="26" y="132"/>
                    <a:pt x="26" y="132"/>
                    <a:pt x="26" y="132"/>
                  </a:cubicBezTo>
                  <a:cubicBezTo>
                    <a:pt x="25" y="132"/>
                    <a:pt x="25" y="132"/>
                    <a:pt x="25" y="132"/>
                  </a:cubicBezTo>
                  <a:cubicBezTo>
                    <a:pt x="23" y="134"/>
                    <a:pt x="23" y="134"/>
                    <a:pt x="23" y="134"/>
                  </a:cubicBezTo>
                  <a:cubicBezTo>
                    <a:pt x="22" y="134"/>
                    <a:pt x="22" y="134"/>
                    <a:pt x="22" y="134"/>
                  </a:cubicBezTo>
                  <a:cubicBezTo>
                    <a:pt x="20" y="134"/>
                    <a:pt x="20" y="134"/>
                    <a:pt x="20" y="134"/>
                  </a:cubicBezTo>
                  <a:cubicBezTo>
                    <a:pt x="19" y="136"/>
                    <a:pt x="19" y="136"/>
                    <a:pt x="19" y="136"/>
                  </a:cubicBezTo>
                  <a:cubicBezTo>
                    <a:pt x="17" y="138"/>
                    <a:pt x="17" y="138"/>
                    <a:pt x="17" y="138"/>
                  </a:cubicBezTo>
                  <a:cubicBezTo>
                    <a:pt x="15" y="139"/>
                    <a:pt x="15" y="139"/>
                    <a:pt x="15" y="139"/>
                  </a:cubicBezTo>
                  <a:cubicBezTo>
                    <a:pt x="13" y="138"/>
                    <a:pt x="13" y="138"/>
                    <a:pt x="13" y="138"/>
                  </a:cubicBezTo>
                  <a:cubicBezTo>
                    <a:pt x="12" y="135"/>
                    <a:pt x="12" y="135"/>
                    <a:pt x="12" y="135"/>
                  </a:cubicBezTo>
                  <a:cubicBezTo>
                    <a:pt x="10" y="135"/>
                    <a:pt x="10" y="135"/>
                    <a:pt x="10" y="135"/>
                  </a:cubicBezTo>
                  <a:cubicBezTo>
                    <a:pt x="9" y="134"/>
                    <a:pt x="9" y="134"/>
                    <a:pt x="9" y="134"/>
                  </a:cubicBezTo>
                  <a:cubicBezTo>
                    <a:pt x="7" y="134"/>
                    <a:pt x="7" y="134"/>
                    <a:pt x="7" y="134"/>
                  </a:cubicBezTo>
                  <a:cubicBezTo>
                    <a:pt x="6" y="134"/>
                    <a:pt x="6" y="134"/>
                    <a:pt x="6" y="134"/>
                  </a:cubicBezTo>
                  <a:cubicBezTo>
                    <a:pt x="5" y="135"/>
                    <a:pt x="5" y="135"/>
                    <a:pt x="5" y="135"/>
                  </a:cubicBezTo>
                  <a:cubicBezTo>
                    <a:pt x="3" y="136"/>
                    <a:pt x="3" y="136"/>
                    <a:pt x="3" y="136"/>
                  </a:cubicBezTo>
                  <a:cubicBezTo>
                    <a:pt x="2" y="137"/>
                    <a:pt x="2" y="137"/>
                    <a:pt x="2" y="137"/>
                  </a:cubicBezTo>
                  <a:cubicBezTo>
                    <a:pt x="2" y="145"/>
                    <a:pt x="2" y="145"/>
                    <a:pt x="2" y="145"/>
                  </a:cubicBezTo>
                  <a:cubicBezTo>
                    <a:pt x="3" y="149"/>
                    <a:pt x="3" y="149"/>
                    <a:pt x="3" y="149"/>
                  </a:cubicBezTo>
                  <a:cubicBezTo>
                    <a:pt x="2" y="151"/>
                    <a:pt x="2" y="151"/>
                    <a:pt x="2" y="151"/>
                  </a:cubicBezTo>
                  <a:cubicBezTo>
                    <a:pt x="0" y="151"/>
                    <a:pt x="0" y="151"/>
                    <a:pt x="0" y="151"/>
                  </a:cubicBezTo>
                  <a:cubicBezTo>
                    <a:pt x="3" y="154"/>
                    <a:pt x="3" y="154"/>
                    <a:pt x="3" y="154"/>
                  </a:cubicBezTo>
                  <a:cubicBezTo>
                    <a:pt x="5" y="154"/>
                    <a:pt x="5" y="154"/>
                    <a:pt x="5" y="154"/>
                  </a:cubicBezTo>
                  <a:cubicBezTo>
                    <a:pt x="7" y="152"/>
                    <a:pt x="7" y="152"/>
                    <a:pt x="7" y="152"/>
                  </a:cubicBezTo>
                  <a:cubicBezTo>
                    <a:pt x="12" y="152"/>
                    <a:pt x="12" y="152"/>
                    <a:pt x="12" y="152"/>
                  </a:cubicBezTo>
                  <a:cubicBezTo>
                    <a:pt x="20" y="152"/>
                    <a:pt x="20" y="152"/>
                    <a:pt x="20" y="152"/>
                  </a:cubicBezTo>
                  <a:cubicBezTo>
                    <a:pt x="26" y="152"/>
                    <a:pt x="26" y="152"/>
                    <a:pt x="26" y="152"/>
                  </a:cubicBezTo>
                  <a:cubicBezTo>
                    <a:pt x="29" y="152"/>
                    <a:pt x="29" y="152"/>
                    <a:pt x="29" y="152"/>
                  </a:cubicBezTo>
                  <a:cubicBezTo>
                    <a:pt x="40" y="152"/>
                    <a:pt x="40" y="152"/>
                    <a:pt x="40" y="152"/>
                  </a:cubicBezTo>
                  <a:cubicBezTo>
                    <a:pt x="48" y="152"/>
                    <a:pt x="48" y="152"/>
                    <a:pt x="48" y="152"/>
                  </a:cubicBezTo>
                  <a:cubicBezTo>
                    <a:pt x="49" y="152"/>
                    <a:pt x="49" y="152"/>
                    <a:pt x="49" y="152"/>
                  </a:cubicBezTo>
                  <a:cubicBezTo>
                    <a:pt x="52" y="154"/>
                    <a:pt x="52" y="154"/>
                    <a:pt x="52" y="154"/>
                  </a:cubicBezTo>
                  <a:cubicBezTo>
                    <a:pt x="53" y="155"/>
                    <a:pt x="53" y="155"/>
                    <a:pt x="53" y="155"/>
                  </a:cubicBezTo>
                  <a:cubicBezTo>
                    <a:pt x="55" y="158"/>
                    <a:pt x="55" y="158"/>
                    <a:pt x="55" y="158"/>
                  </a:cubicBezTo>
                  <a:cubicBezTo>
                    <a:pt x="55" y="161"/>
                    <a:pt x="55" y="161"/>
                    <a:pt x="55" y="161"/>
                  </a:cubicBezTo>
                  <a:cubicBezTo>
                    <a:pt x="55" y="162"/>
                    <a:pt x="55" y="162"/>
                    <a:pt x="55" y="162"/>
                  </a:cubicBezTo>
                  <a:cubicBezTo>
                    <a:pt x="55" y="164"/>
                    <a:pt x="55" y="164"/>
                    <a:pt x="55" y="164"/>
                  </a:cubicBezTo>
                  <a:cubicBezTo>
                    <a:pt x="56" y="165"/>
                    <a:pt x="56" y="165"/>
                    <a:pt x="56" y="165"/>
                  </a:cubicBezTo>
                  <a:cubicBezTo>
                    <a:pt x="58" y="168"/>
                    <a:pt x="58" y="168"/>
                    <a:pt x="58" y="168"/>
                  </a:cubicBezTo>
                  <a:cubicBezTo>
                    <a:pt x="58" y="171"/>
                    <a:pt x="58" y="171"/>
                    <a:pt x="58" y="171"/>
                  </a:cubicBezTo>
                  <a:cubicBezTo>
                    <a:pt x="58" y="172"/>
                    <a:pt x="58" y="172"/>
                    <a:pt x="58" y="172"/>
                  </a:cubicBezTo>
                  <a:cubicBezTo>
                    <a:pt x="59" y="174"/>
                    <a:pt x="59" y="174"/>
                    <a:pt x="59" y="174"/>
                  </a:cubicBezTo>
                  <a:cubicBezTo>
                    <a:pt x="62" y="179"/>
                    <a:pt x="62" y="179"/>
                    <a:pt x="62" y="179"/>
                  </a:cubicBezTo>
                  <a:cubicBezTo>
                    <a:pt x="63" y="181"/>
                    <a:pt x="63" y="181"/>
                    <a:pt x="63" y="181"/>
                  </a:cubicBezTo>
                  <a:cubicBezTo>
                    <a:pt x="65" y="182"/>
                    <a:pt x="65" y="182"/>
                    <a:pt x="65" y="182"/>
                  </a:cubicBezTo>
                  <a:cubicBezTo>
                    <a:pt x="66" y="182"/>
                    <a:pt x="66" y="182"/>
                    <a:pt x="66" y="182"/>
                  </a:cubicBezTo>
                  <a:cubicBezTo>
                    <a:pt x="72" y="182"/>
                    <a:pt x="72" y="182"/>
                    <a:pt x="72" y="182"/>
                  </a:cubicBezTo>
                  <a:cubicBezTo>
                    <a:pt x="75" y="182"/>
                    <a:pt x="75" y="182"/>
                    <a:pt x="75" y="182"/>
                  </a:cubicBezTo>
                  <a:cubicBezTo>
                    <a:pt x="78" y="181"/>
                    <a:pt x="78" y="181"/>
                    <a:pt x="78" y="181"/>
                  </a:cubicBezTo>
                  <a:cubicBezTo>
                    <a:pt x="86" y="182"/>
                    <a:pt x="86" y="182"/>
                    <a:pt x="86" y="182"/>
                  </a:cubicBezTo>
                  <a:cubicBezTo>
                    <a:pt x="86" y="179"/>
                    <a:pt x="86" y="179"/>
                    <a:pt x="86" y="179"/>
                  </a:cubicBezTo>
                  <a:cubicBezTo>
                    <a:pt x="86" y="177"/>
                    <a:pt x="86" y="177"/>
                    <a:pt x="86" y="177"/>
                  </a:cubicBezTo>
                  <a:cubicBezTo>
                    <a:pt x="88" y="177"/>
                    <a:pt x="88" y="177"/>
                    <a:pt x="88" y="177"/>
                  </a:cubicBezTo>
                  <a:cubicBezTo>
                    <a:pt x="89" y="175"/>
                    <a:pt x="89" y="175"/>
                    <a:pt x="89" y="175"/>
                  </a:cubicBezTo>
                  <a:cubicBezTo>
                    <a:pt x="89" y="174"/>
                    <a:pt x="89" y="174"/>
                    <a:pt x="89" y="174"/>
                  </a:cubicBezTo>
                  <a:cubicBezTo>
                    <a:pt x="89" y="171"/>
                    <a:pt x="89" y="171"/>
                    <a:pt x="89" y="171"/>
                  </a:cubicBezTo>
                  <a:cubicBezTo>
                    <a:pt x="89" y="168"/>
                    <a:pt x="89" y="168"/>
                    <a:pt x="89" y="168"/>
                  </a:cubicBezTo>
                  <a:cubicBezTo>
                    <a:pt x="93" y="168"/>
                    <a:pt x="93" y="168"/>
                    <a:pt x="93" y="168"/>
                  </a:cubicBezTo>
                  <a:cubicBezTo>
                    <a:pt x="98" y="168"/>
                    <a:pt x="98" y="168"/>
                    <a:pt x="98" y="168"/>
                  </a:cubicBezTo>
                  <a:cubicBezTo>
                    <a:pt x="99" y="167"/>
                    <a:pt x="99" y="167"/>
                    <a:pt x="99" y="167"/>
                  </a:cubicBezTo>
                  <a:cubicBezTo>
                    <a:pt x="102" y="167"/>
                    <a:pt x="102" y="167"/>
                    <a:pt x="102" y="167"/>
                  </a:cubicBezTo>
                  <a:cubicBezTo>
                    <a:pt x="101" y="171"/>
                    <a:pt x="101" y="171"/>
                    <a:pt x="101" y="171"/>
                  </a:cubicBezTo>
                  <a:cubicBezTo>
                    <a:pt x="102" y="172"/>
                    <a:pt x="102" y="172"/>
                    <a:pt x="102" y="172"/>
                  </a:cubicBezTo>
                  <a:cubicBezTo>
                    <a:pt x="103" y="172"/>
                    <a:pt x="103" y="172"/>
                    <a:pt x="103" y="172"/>
                  </a:cubicBezTo>
                  <a:cubicBezTo>
                    <a:pt x="105" y="172"/>
                    <a:pt x="105" y="172"/>
                    <a:pt x="105" y="172"/>
                  </a:cubicBezTo>
                  <a:cubicBezTo>
                    <a:pt x="112" y="172"/>
                    <a:pt x="112" y="172"/>
                    <a:pt x="112" y="172"/>
                  </a:cubicBezTo>
                  <a:cubicBezTo>
                    <a:pt x="115" y="172"/>
                    <a:pt x="115" y="172"/>
                    <a:pt x="115" y="172"/>
                  </a:cubicBezTo>
                  <a:cubicBezTo>
                    <a:pt x="116" y="174"/>
                    <a:pt x="116" y="174"/>
                    <a:pt x="116" y="174"/>
                  </a:cubicBezTo>
                  <a:cubicBezTo>
                    <a:pt x="116" y="175"/>
                    <a:pt x="116" y="175"/>
                    <a:pt x="116" y="175"/>
                  </a:cubicBezTo>
                  <a:cubicBezTo>
                    <a:pt x="115" y="181"/>
                    <a:pt x="115" y="181"/>
                    <a:pt x="115" y="181"/>
                  </a:cubicBezTo>
                  <a:cubicBezTo>
                    <a:pt x="116" y="185"/>
                    <a:pt x="116" y="185"/>
                    <a:pt x="116" y="185"/>
                  </a:cubicBezTo>
                  <a:cubicBezTo>
                    <a:pt x="116" y="187"/>
                    <a:pt x="116" y="187"/>
                    <a:pt x="116" y="187"/>
                  </a:cubicBezTo>
                  <a:cubicBezTo>
                    <a:pt x="116" y="192"/>
                    <a:pt x="116" y="192"/>
                    <a:pt x="116" y="192"/>
                  </a:cubicBezTo>
                  <a:cubicBezTo>
                    <a:pt x="116" y="198"/>
                    <a:pt x="116" y="198"/>
                    <a:pt x="116" y="198"/>
                  </a:cubicBezTo>
                  <a:cubicBezTo>
                    <a:pt x="116" y="200"/>
                    <a:pt x="116" y="200"/>
                    <a:pt x="116" y="200"/>
                  </a:cubicBezTo>
                  <a:cubicBezTo>
                    <a:pt x="116" y="204"/>
                    <a:pt x="116" y="204"/>
                    <a:pt x="116" y="204"/>
                  </a:cubicBezTo>
                  <a:cubicBezTo>
                    <a:pt x="119" y="208"/>
                    <a:pt x="119" y="208"/>
                    <a:pt x="119" y="208"/>
                  </a:cubicBezTo>
                  <a:cubicBezTo>
                    <a:pt x="121" y="212"/>
                    <a:pt x="121" y="212"/>
                    <a:pt x="121" y="212"/>
                  </a:cubicBezTo>
                  <a:cubicBezTo>
                    <a:pt x="121" y="218"/>
                    <a:pt x="121" y="218"/>
                    <a:pt x="121" y="218"/>
                  </a:cubicBezTo>
                  <a:cubicBezTo>
                    <a:pt x="121" y="221"/>
                    <a:pt x="121" y="221"/>
                    <a:pt x="121" y="221"/>
                  </a:cubicBezTo>
                  <a:cubicBezTo>
                    <a:pt x="121" y="222"/>
                    <a:pt x="121" y="222"/>
                    <a:pt x="121" y="222"/>
                  </a:cubicBezTo>
                  <a:cubicBezTo>
                    <a:pt x="121" y="224"/>
                    <a:pt x="121" y="224"/>
                    <a:pt x="121" y="224"/>
                  </a:cubicBezTo>
                  <a:cubicBezTo>
                    <a:pt x="121" y="227"/>
                    <a:pt x="121" y="227"/>
                    <a:pt x="121" y="227"/>
                  </a:cubicBezTo>
                  <a:cubicBezTo>
                    <a:pt x="122" y="225"/>
                    <a:pt x="122" y="225"/>
                    <a:pt x="122" y="225"/>
                  </a:cubicBezTo>
                  <a:cubicBezTo>
                    <a:pt x="125" y="224"/>
                    <a:pt x="125" y="224"/>
                    <a:pt x="125" y="224"/>
                  </a:cubicBezTo>
                  <a:cubicBezTo>
                    <a:pt x="128" y="224"/>
                    <a:pt x="128" y="224"/>
                    <a:pt x="128" y="224"/>
                  </a:cubicBezTo>
                  <a:cubicBezTo>
                    <a:pt x="129" y="224"/>
                    <a:pt x="129" y="224"/>
                    <a:pt x="129" y="224"/>
                  </a:cubicBezTo>
                  <a:cubicBezTo>
                    <a:pt x="132" y="224"/>
                    <a:pt x="132" y="224"/>
                    <a:pt x="132" y="224"/>
                  </a:cubicBezTo>
                  <a:cubicBezTo>
                    <a:pt x="134" y="224"/>
                    <a:pt x="134" y="224"/>
                    <a:pt x="134" y="224"/>
                  </a:cubicBezTo>
                  <a:cubicBezTo>
                    <a:pt x="136" y="222"/>
                    <a:pt x="136" y="222"/>
                    <a:pt x="136" y="222"/>
                  </a:cubicBezTo>
                  <a:cubicBezTo>
                    <a:pt x="139" y="222"/>
                    <a:pt x="139" y="222"/>
                    <a:pt x="139" y="222"/>
                  </a:cubicBezTo>
                  <a:cubicBezTo>
                    <a:pt x="141" y="222"/>
                    <a:pt x="141" y="222"/>
                    <a:pt x="141" y="222"/>
                  </a:cubicBezTo>
                  <a:cubicBezTo>
                    <a:pt x="142" y="221"/>
                    <a:pt x="142" y="221"/>
                    <a:pt x="142" y="221"/>
                  </a:cubicBezTo>
                  <a:cubicBezTo>
                    <a:pt x="144" y="222"/>
                    <a:pt x="144" y="222"/>
                    <a:pt x="144" y="222"/>
                  </a:cubicBezTo>
                  <a:cubicBezTo>
                    <a:pt x="145" y="224"/>
                    <a:pt x="145" y="224"/>
                    <a:pt x="145" y="224"/>
                  </a:cubicBezTo>
                  <a:cubicBezTo>
                    <a:pt x="146" y="224"/>
                    <a:pt x="146" y="224"/>
                    <a:pt x="146" y="224"/>
                  </a:cubicBezTo>
                  <a:cubicBezTo>
                    <a:pt x="146" y="225"/>
                    <a:pt x="146" y="225"/>
                    <a:pt x="146" y="225"/>
                  </a:cubicBezTo>
                  <a:cubicBezTo>
                    <a:pt x="145" y="228"/>
                    <a:pt x="145" y="228"/>
                    <a:pt x="145" y="228"/>
                  </a:cubicBezTo>
                  <a:cubicBezTo>
                    <a:pt x="149" y="228"/>
                    <a:pt x="149" y="228"/>
                    <a:pt x="149" y="228"/>
                  </a:cubicBezTo>
                  <a:cubicBezTo>
                    <a:pt x="151" y="227"/>
                    <a:pt x="151" y="227"/>
                    <a:pt x="151" y="227"/>
                  </a:cubicBezTo>
                  <a:cubicBezTo>
                    <a:pt x="158" y="225"/>
                    <a:pt x="158" y="225"/>
                    <a:pt x="158" y="225"/>
                  </a:cubicBezTo>
                  <a:cubicBezTo>
                    <a:pt x="158" y="228"/>
                    <a:pt x="158" y="228"/>
                    <a:pt x="158" y="228"/>
                  </a:cubicBezTo>
                  <a:cubicBezTo>
                    <a:pt x="158" y="231"/>
                    <a:pt x="158" y="231"/>
                    <a:pt x="158" y="231"/>
                  </a:cubicBezTo>
                  <a:cubicBezTo>
                    <a:pt x="159" y="233"/>
                    <a:pt x="159" y="233"/>
                    <a:pt x="159" y="233"/>
                  </a:cubicBezTo>
                  <a:cubicBezTo>
                    <a:pt x="161" y="233"/>
                    <a:pt x="161" y="233"/>
                    <a:pt x="161" y="233"/>
                  </a:cubicBezTo>
                  <a:cubicBezTo>
                    <a:pt x="164" y="234"/>
                    <a:pt x="164" y="234"/>
                    <a:pt x="164" y="234"/>
                  </a:cubicBezTo>
                  <a:cubicBezTo>
                    <a:pt x="167" y="235"/>
                    <a:pt x="167" y="235"/>
                    <a:pt x="167" y="235"/>
                  </a:cubicBezTo>
                  <a:cubicBezTo>
                    <a:pt x="169" y="235"/>
                    <a:pt x="169" y="235"/>
                    <a:pt x="169" y="235"/>
                  </a:cubicBezTo>
                  <a:cubicBezTo>
                    <a:pt x="175" y="237"/>
                    <a:pt x="175" y="237"/>
                    <a:pt x="175" y="237"/>
                  </a:cubicBezTo>
                  <a:cubicBezTo>
                    <a:pt x="177" y="235"/>
                    <a:pt x="177" y="235"/>
                    <a:pt x="177" y="235"/>
                  </a:cubicBezTo>
                  <a:cubicBezTo>
                    <a:pt x="178" y="233"/>
                    <a:pt x="178" y="233"/>
                    <a:pt x="178" y="233"/>
                  </a:cubicBezTo>
                  <a:cubicBezTo>
                    <a:pt x="179" y="231"/>
                    <a:pt x="179" y="231"/>
                    <a:pt x="179" y="231"/>
                  </a:cubicBezTo>
                  <a:cubicBezTo>
                    <a:pt x="182" y="235"/>
                    <a:pt x="182" y="235"/>
                    <a:pt x="182" y="235"/>
                  </a:cubicBezTo>
                  <a:cubicBezTo>
                    <a:pt x="184" y="237"/>
                    <a:pt x="184" y="237"/>
                    <a:pt x="184" y="237"/>
                  </a:cubicBezTo>
                  <a:cubicBezTo>
                    <a:pt x="185" y="240"/>
                    <a:pt x="185" y="240"/>
                    <a:pt x="185" y="240"/>
                  </a:cubicBezTo>
                  <a:cubicBezTo>
                    <a:pt x="187" y="241"/>
                    <a:pt x="187" y="241"/>
                    <a:pt x="187" y="241"/>
                  </a:cubicBezTo>
                  <a:cubicBezTo>
                    <a:pt x="188" y="240"/>
                    <a:pt x="188" y="240"/>
                    <a:pt x="188" y="240"/>
                  </a:cubicBezTo>
                  <a:cubicBezTo>
                    <a:pt x="191" y="241"/>
                    <a:pt x="191" y="241"/>
                    <a:pt x="191" y="241"/>
                  </a:cubicBezTo>
                  <a:cubicBezTo>
                    <a:pt x="192" y="243"/>
                    <a:pt x="192" y="243"/>
                    <a:pt x="192" y="243"/>
                  </a:cubicBezTo>
                  <a:cubicBezTo>
                    <a:pt x="194" y="243"/>
                    <a:pt x="194" y="243"/>
                    <a:pt x="194" y="243"/>
                  </a:cubicBezTo>
                  <a:cubicBezTo>
                    <a:pt x="195" y="244"/>
                    <a:pt x="195" y="244"/>
                    <a:pt x="195" y="244"/>
                  </a:cubicBezTo>
                  <a:cubicBezTo>
                    <a:pt x="195" y="246"/>
                    <a:pt x="195" y="246"/>
                    <a:pt x="195" y="246"/>
                  </a:cubicBezTo>
                  <a:cubicBezTo>
                    <a:pt x="195" y="247"/>
                    <a:pt x="195" y="247"/>
                    <a:pt x="195" y="247"/>
                  </a:cubicBezTo>
                  <a:cubicBezTo>
                    <a:pt x="198" y="250"/>
                    <a:pt x="198" y="250"/>
                    <a:pt x="198" y="250"/>
                  </a:cubicBezTo>
                  <a:cubicBezTo>
                    <a:pt x="201" y="254"/>
                    <a:pt x="201" y="254"/>
                    <a:pt x="201" y="254"/>
                  </a:cubicBezTo>
                  <a:cubicBezTo>
                    <a:pt x="202" y="255"/>
                    <a:pt x="202" y="255"/>
                    <a:pt x="202" y="255"/>
                  </a:cubicBezTo>
                  <a:cubicBezTo>
                    <a:pt x="205" y="255"/>
                    <a:pt x="205" y="255"/>
                    <a:pt x="205" y="255"/>
                  </a:cubicBezTo>
                  <a:cubicBezTo>
                    <a:pt x="208" y="254"/>
                    <a:pt x="208" y="254"/>
                    <a:pt x="208" y="254"/>
                  </a:cubicBezTo>
                  <a:cubicBezTo>
                    <a:pt x="210" y="254"/>
                    <a:pt x="210" y="254"/>
                    <a:pt x="210" y="254"/>
                  </a:cubicBezTo>
                  <a:cubicBezTo>
                    <a:pt x="210" y="255"/>
                    <a:pt x="210" y="255"/>
                    <a:pt x="210" y="255"/>
                  </a:cubicBezTo>
                  <a:cubicBezTo>
                    <a:pt x="211" y="257"/>
                    <a:pt x="211" y="257"/>
                    <a:pt x="211" y="257"/>
                  </a:cubicBezTo>
                  <a:cubicBezTo>
                    <a:pt x="211" y="254"/>
                    <a:pt x="211" y="254"/>
                    <a:pt x="211" y="254"/>
                  </a:cubicBezTo>
                  <a:cubicBezTo>
                    <a:pt x="211" y="253"/>
                    <a:pt x="211" y="253"/>
                    <a:pt x="211" y="253"/>
                  </a:cubicBezTo>
                  <a:cubicBezTo>
                    <a:pt x="211" y="238"/>
                    <a:pt x="211" y="238"/>
                    <a:pt x="211" y="238"/>
                  </a:cubicBezTo>
                  <a:cubicBezTo>
                    <a:pt x="208" y="240"/>
                    <a:pt x="208" y="240"/>
                    <a:pt x="208" y="240"/>
                  </a:cubicBezTo>
                  <a:cubicBezTo>
                    <a:pt x="207" y="241"/>
                    <a:pt x="207" y="241"/>
                    <a:pt x="207" y="241"/>
                  </a:cubicBezTo>
                  <a:cubicBezTo>
                    <a:pt x="207" y="243"/>
                    <a:pt x="207" y="243"/>
                    <a:pt x="207" y="243"/>
                  </a:cubicBezTo>
                  <a:cubicBezTo>
                    <a:pt x="204" y="241"/>
                    <a:pt x="204" y="241"/>
                    <a:pt x="204" y="241"/>
                  </a:cubicBezTo>
                  <a:cubicBezTo>
                    <a:pt x="201" y="240"/>
                    <a:pt x="201" y="240"/>
                    <a:pt x="201" y="240"/>
                  </a:cubicBezTo>
                  <a:cubicBezTo>
                    <a:pt x="195" y="234"/>
                    <a:pt x="195" y="234"/>
                    <a:pt x="195" y="234"/>
                  </a:cubicBezTo>
                  <a:cubicBezTo>
                    <a:pt x="195" y="230"/>
                    <a:pt x="195" y="230"/>
                    <a:pt x="195" y="230"/>
                  </a:cubicBezTo>
                  <a:cubicBezTo>
                    <a:pt x="195" y="225"/>
                    <a:pt x="195" y="225"/>
                    <a:pt x="195" y="225"/>
                  </a:cubicBezTo>
                  <a:cubicBezTo>
                    <a:pt x="197" y="221"/>
                    <a:pt x="197" y="221"/>
                    <a:pt x="197" y="221"/>
                  </a:cubicBezTo>
                  <a:cubicBezTo>
                    <a:pt x="198" y="218"/>
                    <a:pt x="198" y="218"/>
                    <a:pt x="198" y="218"/>
                  </a:cubicBezTo>
                  <a:cubicBezTo>
                    <a:pt x="198" y="211"/>
                    <a:pt x="198" y="211"/>
                    <a:pt x="198" y="211"/>
                  </a:cubicBezTo>
                  <a:cubicBezTo>
                    <a:pt x="198" y="204"/>
                    <a:pt x="198" y="204"/>
                    <a:pt x="198" y="204"/>
                  </a:cubicBezTo>
                  <a:cubicBezTo>
                    <a:pt x="197" y="201"/>
                    <a:pt x="197" y="201"/>
                    <a:pt x="197" y="201"/>
                  </a:cubicBezTo>
                  <a:cubicBezTo>
                    <a:pt x="195" y="200"/>
                    <a:pt x="195" y="200"/>
                    <a:pt x="195" y="200"/>
                  </a:cubicBezTo>
                  <a:cubicBezTo>
                    <a:pt x="197" y="197"/>
                    <a:pt x="197" y="197"/>
                    <a:pt x="197" y="197"/>
                  </a:cubicBezTo>
                  <a:cubicBezTo>
                    <a:pt x="199" y="194"/>
                    <a:pt x="199" y="194"/>
                    <a:pt x="199" y="194"/>
                  </a:cubicBezTo>
                  <a:cubicBezTo>
                    <a:pt x="201" y="192"/>
                    <a:pt x="201" y="192"/>
                    <a:pt x="201" y="192"/>
                  </a:cubicBezTo>
                  <a:cubicBezTo>
                    <a:pt x="201" y="188"/>
                    <a:pt x="201" y="188"/>
                    <a:pt x="201" y="188"/>
                  </a:cubicBezTo>
                  <a:cubicBezTo>
                    <a:pt x="221" y="185"/>
                    <a:pt x="221" y="185"/>
                    <a:pt x="221" y="185"/>
                  </a:cubicBezTo>
                  <a:cubicBezTo>
                    <a:pt x="221" y="182"/>
                    <a:pt x="221" y="182"/>
                    <a:pt x="221" y="182"/>
                  </a:cubicBezTo>
                  <a:cubicBezTo>
                    <a:pt x="220" y="181"/>
                    <a:pt x="220" y="181"/>
                    <a:pt x="220" y="181"/>
                  </a:cubicBezTo>
                  <a:cubicBezTo>
                    <a:pt x="218" y="179"/>
                    <a:pt x="218" y="179"/>
                    <a:pt x="218" y="179"/>
                  </a:cubicBezTo>
                  <a:cubicBezTo>
                    <a:pt x="218" y="178"/>
                    <a:pt x="218" y="178"/>
                    <a:pt x="218" y="178"/>
                  </a:cubicBezTo>
                  <a:cubicBezTo>
                    <a:pt x="217" y="174"/>
                    <a:pt x="217" y="174"/>
                    <a:pt x="217" y="174"/>
                  </a:cubicBezTo>
                  <a:cubicBezTo>
                    <a:pt x="214" y="171"/>
                    <a:pt x="214" y="171"/>
                    <a:pt x="214" y="171"/>
                  </a:cubicBezTo>
                  <a:cubicBezTo>
                    <a:pt x="212" y="168"/>
                    <a:pt x="212" y="168"/>
                    <a:pt x="212" y="168"/>
                  </a:cubicBezTo>
                  <a:cubicBezTo>
                    <a:pt x="210" y="167"/>
                    <a:pt x="210" y="167"/>
                    <a:pt x="210" y="167"/>
                  </a:cubicBezTo>
                  <a:cubicBezTo>
                    <a:pt x="205" y="155"/>
                    <a:pt x="205" y="155"/>
                    <a:pt x="205" y="155"/>
                  </a:cubicBezTo>
                  <a:cubicBezTo>
                    <a:pt x="205" y="154"/>
                    <a:pt x="205" y="154"/>
                    <a:pt x="205" y="154"/>
                  </a:cubicBezTo>
                  <a:cubicBezTo>
                    <a:pt x="207" y="151"/>
                    <a:pt x="207" y="151"/>
                    <a:pt x="207" y="151"/>
                  </a:cubicBezTo>
                  <a:cubicBezTo>
                    <a:pt x="207" y="148"/>
                    <a:pt x="207" y="148"/>
                    <a:pt x="207" y="148"/>
                  </a:cubicBezTo>
                  <a:cubicBezTo>
                    <a:pt x="205" y="147"/>
                    <a:pt x="205" y="147"/>
                    <a:pt x="205" y="147"/>
                  </a:cubicBezTo>
                  <a:cubicBezTo>
                    <a:pt x="205" y="144"/>
                    <a:pt x="205" y="144"/>
                    <a:pt x="205" y="144"/>
                  </a:cubicBezTo>
                  <a:cubicBezTo>
                    <a:pt x="204" y="139"/>
                    <a:pt x="204" y="139"/>
                    <a:pt x="204" y="139"/>
                  </a:cubicBezTo>
                  <a:cubicBezTo>
                    <a:pt x="205" y="134"/>
                    <a:pt x="205" y="134"/>
                    <a:pt x="205" y="134"/>
                  </a:cubicBezTo>
                  <a:cubicBezTo>
                    <a:pt x="205" y="131"/>
                    <a:pt x="205" y="131"/>
                    <a:pt x="205" y="131"/>
                  </a:cubicBezTo>
                  <a:cubicBezTo>
                    <a:pt x="204" y="132"/>
                    <a:pt x="204" y="132"/>
                    <a:pt x="204" y="132"/>
                  </a:cubicBezTo>
                  <a:cubicBezTo>
                    <a:pt x="205" y="128"/>
                    <a:pt x="205" y="128"/>
                    <a:pt x="205" y="128"/>
                  </a:cubicBezTo>
                  <a:cubicBezTo>
                    <a:pt x="205" y="125"/>
                    <a:pt x="205" y="125"/>
                    <a:pt x="205" y="125"/>
                  </a:cubicBezTo>
                  <a:cubicBezTo>
                    <a:pt x="204" y="121"/>
                    <a:pt x="204" y="121"/>
                    <a:pt x="204" y="121"/>
                  </a:cubicBezTo>
                  <a:cubicBezTo>
                    <a:pt x="205" y="118"/>
                    <a:pt x="205" y="118"/>
                    <a:pt x="205" y="118"/>
                  </a:cubicBezTo>
                  <a:cubicBezTo>
                    <a:pt x="205" y="115"/>
                    <a:pt x="205" y="115"/>
                    <a:pt x="205" y="115"/>
                  </a:cubicBezTo>
                  <a:cubicBezTo>
                    <a:pt x="205" y="114"/>
                    <a:pt x="205" y="114"/>
                    <a:pt x="205" y="114"/>
                  </a:cubicBezTo>
                  <a:cubicBezTo>
                    <a:pt x="204" y="111"/>
                    <a:pt x="204" y="111"/>
                    <a:pt x="204" y="111"/>
                  </a:cubicBezTo>
                  <a:cubicBezTo>
                    <a:pt x="204" y="110"/>
                    <a:pt x="204" y="110"/>
                    <a:pt x="204" y="110"/>
                  </a:cubicBezTo>
                  <a:cubicBezTo>
                    <a:pt x="202" y="108"/>
                    <a:pt x="202" y="108"/>
                    <a:pt x="202" y="108"/>
                  </a:cubicBezTo>
                  <a:cubicBezTo>
                    <a:pt x="202" y="106"/>
                    <a:pt x="202" y="106"/>
                    <a:pt x="202" y="106"/>
                  </a:cubicBezTo>
                  <a:cubicBezTo>
                    <a:pt x="202" y="105"/>
                    <a:pt x="202" y="105"/>
                    <a:pt x="202" y="105"/>
                  </a:cubicBezTo>
                  <a:cubicBezTo>
                    <a:pt x="204" y="102"/>
                    <a:pt x="204" y="102"/>
                    <a:pt x="204" y="102"/>
                  </a:cubicBezTo>
                  <a:cubicBezTo>
                    <a:pt x="205" y="101"/>
                    <a:pt x="205" y="101"/>
                    <a:pt x="205" y="101"/>
                  </a:cubicBezTo>
                  <a:cubicBezTo>
                    <a:pt x="204" y="98"/>
                    <a:pt x="205" y="96"/>
                    <a:pt x="207" y="95"/>
                  </a:cubicBezTo>
                  <a:cubicBezTo>
                    <a:pt x="207" y="92"/>
                    <a:pt x="207" y="92"/>
                    <a:pt x="207" y="92"/>
                  </a:cubicBezTo>
                  <a:cubicBezTo>
                    <a:pt x="210" y="91"/>
                    <a:pt x="210" y="91"/>
                    <a:pt x="210" y="91"/>
                  </a:cubicBezTo>
                  <a:cubicBezTo>
                    <a:pt x="211" y="89"/>
                    <a:pt x="211" y="89"/>
                    <a:pt x="211" y="89"/>
                  </a:cubicBezTo>
                  <a:cubicBezTo>
                    <a:pt x="211" y="86"/>
                    <a:pt x="211" y="86"/>
                    <a:pt x="211" y="86"/>
                  </a:cubicBezTo>
                  <a:cubicBezTo>
                    <a:pt x="211" y="79"/>
                    <a:pt x="211" y="79"/>
                    <a:pt x="211" y="79"/>
                  </a:cubicBezTo>
                  <a:cubicBezTo>
                    <a:pt x="212" y="73"/>
                    <a:pt x="212" y="73"/>
                    <a:pt x="212" y="73"/>
                  </a:cubicBezTo>
                  <a:cubicBezTo>
                    <a:pt x="214" y="66"/>
                    <a:pt x="214" y="66"/>
                    <a:pt x="214" y="66"/>
                  </a:cubicBezTo>
                  <a:cubicBezTo>
                    <a:pt x="215" y="65"/>
                    <a:pt x="215" y="65"/>
                    <a:pt x="215" y="65"/>
                  </a:cubicBezTo>
                  <a:cubicBezTo>
                    <a:pt x="215" y="62"/>
                    <a:pt x="215" y="62"/>
                    <a:pt x="215" y="62"/>
                  </a:cubicBezTo>
                  <a:cubicBezTo>
                    <a:pt x="215" y="60"/>
                    <a:pt x="215" y="60"/>
                    <a:pt x="215" y="60"/>
                  </a:cubicBezTo>
                  <a:cubicBezTo>
                    <a:pt x="217" y="60"/>
                    <a:pt x="217" y="60"/>
                    <a:pt x="217" y="60"/>
                  </a:cubicBezTo>
                  <a:cubicBezTo>
                    <a:pt x="221" y="55"/>
                    <a:pt x="221" y="55"/>
                    <a:pt x="221" y="55"/>
                  </a:cubicBezTo>
                  <a:cubicBezTo>
                    <a:pt x="227" y="50"/>
                    <a:pt x="227" y="50"/>
                    <a:pt x="227" y="50"/>
                  </a:cubicBezTo>
                  <a:cubicBezTo>
                    <a:pt x="230" y="48"/>
                    <a:pt x="230" y="48"/>
                    <a:pt x="230" y="48"/>
                  </a:cubicBezTo>
                  <a:cubicBezTo>
                    <a:pt x="231" y="43"/>
                    <a:pt x="231" y="43"/>
                    <a:pt x="231" y="43"/>
                  </a:cubicBezTo>
                  <a:cubicBezTo>
                    <a:pt x="230" y="42"/>
                    <a:pt x="230" y="42"/>
                    <a:pt x="230" y="42"/>
                  </a:cubicBezTo>
                  <a:cubicBezTo>
                    <a:pt x="227" y="40"/>
                    <a:pt x="227" y="40"/>
                    <a:pt x="227" y="40"/>
                  </a:cubicBezTo>
                  <a:cubicBezTo>
                    <a:pt x="225" y="40"/>
                    <a:pt x="225" y="40"/>
                    <a:pt x="225" y="40"/>
                  </a:cubicBezTo>
                  <a:cubicBezTo>
                    <a:pt x="224" y="39"/>
                    <a:pt x="224" y="39"/>
                    <a:pt x="224" y="39"/>
                  </a:cubicBezTo>
                  <a:cubicBezTo>
                    <a:pt x="225" y="35"/>
                    <a:pt x="225" y="35"/>
                    <a:pt x="225" y="35"/>
                  </a:cubicBezTo>
                  <a:cubicBezTo>
                    <a:pt x="225" y="30"/>
                    <a:pt x="225" y="30"/>
                    <a:pt x="225" y="30"/>
                  </a:cubicBezTo>
                  <a:cubicBezTo>
                    <a:pt x="227" y="26"/>
                    <a:pt x="227" y="26"/>
                    <a:pt x="227" y="26"/>
                  </a:cubicBezTo>
                  <a:cubicBezTo>
                    <a:pt x="225" y="25"/>
                    <a:pt x="225" y="25"/>
                    <a:pt x="225" y="25"/>
                  </a:cubicBezTo>
                  <a:cubicBezTo>
                    <a:pt x="224" y="23"/>
                    <a:pt x="224" y="23"/>
                    <a:pt x="224" y="23"/>
                  </a:cubicBezTo>
                  <a:lnTo>
                    <a:pt x="223" y="2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84" name="Freeform 67"/>
            <p:cNvSpPr>
              <a:spLocks/>
            </p:cNvSpPr>
            <p:nvPr/>
          </p:nvSpPr>
          <p:spPr bwMode="auto">
            <a:xfrm>
              <a:off x="4868863" y="3902075"/>
              <a:ext cx="158750" cy="252413"/>
            </a:xfrm>
            <a:custGeom>
              <a:avLst/>
              <a:gdLst>
                <a:gd name="T0" fmla="*/ 20 w 89"/>
                <a:gd name="T1" fmla="*/ 26 h 102"/>
                <a:gd name="T2" fmla="*/ 20 w 89"/>
                <a:gd name="T3" fmla="*/ 33 h 102"/>
                <a:gd name="T4" fmla="*/ 27 w 89"/>
                <a:gd name="T5" fmla="*/ 35 h 102"/>
                <a:gd name="T6" fmla="*/ 27 w 89"/>
                <a:gd name="T7" fmla="*/ 43 h 102"/>
                <a:gd name="T8" fmla="*/ 15 w 89"/>
                <a:gd name="T9" fmla="*/ 53 h 102"/>
                <a:gd name="T10" fmla="*/ 7 w 89"/>
                <a:gd name="T11" fmla="*/ 59 h 102"/>
                <a:gd name="T12" fmla="*/ 7 w 89"/>
                <a:gd name="T13" fmla="*/ 66 h 102"/>
                <a:gd name="T14" fmla="*/ 3 w 89"/>
                <a:gd name="T15" fmla="*/ 77 h 102"/>
                <a:gd name="T16" fmla="*/ 2 w 89"/>
                <a:gd name="T17" fmla="*/ 94 h 102"/>
                <a:gd name="T18" fmla="*/ 0 w 89"/>
                <a:gd name="T19" fmla="*/ 101 h 102"/>
                <a:gd name="T20" fmla="*/ 3 w 89"/>
                <a:gd name="T21" fmla="*/ 101 h 102"/>
                <a:gd name="T22" fmla="*/ 5 w 89"/>
                <a:gd name="T23" fmla="*/ 102 h 102"/>
                <a:gd name="T24" fmla="*/ 11 w 89"/>
                <a:gd name="T25" fmla="*/ 98 h 102"/>
                <a:gd name="T26" fmla="*/ 15 w 89"/>
                <a:gd name="T27" fmla="*/ 97 h 102"/>
                <a:gd name="T28" fmla="*/ 16 w 89"/>
                <a:gd name="T29" fmla="*/ 94 h 102"/>
                <a:gd name="T30" fmla="*/ 35 w 89"/>
                <a:gd name="T31" fmla="*/ 94 h 102"/>
                <a:gd name="T32" fmla="*/ 36 w 89"/>
                <a:gd name="T33" fmla="*/ 93 h 102"/>
                <a:gd name="T34" fmla="*/ 37 w 89"/>
                <a:gd name="T35" fmla="*/ 85 h 102"/>
                <a:gd name="T36" fmla="*/ 37 w 89"/>
                <a:gd name="T37" fmla="*/ 79 h 102"/>
                <a:gd name="T38" fmla="*/ 41 w 89"/>
                <a:gd name="T39" fmla="*/ 77 h 102"/>
                <a:gd name="T40" fmla="*/ 47 w 89"/>
                <a:gd name="T41" fmla="*/ 75 h 102"/>
                <a:gd name="T42" fmla="*/ 49 w 89"/>
                <a:gd name="T43" fmla="*/ 74 h 102"/>
                <a:gd name="T44" fmla="*/ 55 w 89"/>
                <a:gd name="T45" fmla="*/ 74 h 102"/>
                <a:gd name="T46" fmla="*/ 59 w 89"/>
                <a:gd name="T47" fmla="*/ 71 h 102"/>
                <a:gd name="T48" fmla="*/ 59 w 89"/>
                <a:gd name="T49" fmla="*/ 67 h 102"/>
                <a:gd name="T50" fmla="*/ 63 w 89"/>
                <a:gd name="T51" fmla="*/ 70 h 102"/>
                <a:gd name="T52" fmla="*/ 64 w 89"/>
                <a:gd name="T53" fmla="*/ 71 h 102"/>
                <a:gd name="T54" fmla="*/ 67 w 89"/>
                <a:gd name="T55" fmla="*/ 71 h 102"/>
                <a:gd name="T56" fmla="*/ 71 w 89"/>
                <a:gd name="T57" fmla="*/ 74 h 102"/>
                <a:gd name="T58" fmla="*/ 77 w 89"/>
                <a:gd name="T59" fmla="*/ 62 h 102"/>
                <a:gd name="T60" fmla="*/ 81 w 89"/>
                <a:gd name="T61" fmla="*/ 57 h 102"/>
                <a:gd name="T62" fmla="*/ 84 w 89"/>
                <a:gd name="T63" fmla="*/ 53 h 102"/>
                <a:gd name="T64" fmla="*/ 87 w 89"/>
                <a:gd name="T65" fmla="*/ 46 h 102"/>
                <a:gd name="T66" fmla="*/ 87 w 89"/>
                <a:gd name="T67" fmla="*/ 37 h 102"/>
                <a:gd name="T68" fmla="*/ 84 w 89"/>
                <a:gd name="T69" fmla="*/ 26 h 102"/>
                <a:gd name="T70" fmla="*/ 77 w 89"/>
                <a:gd name="T71" fmla="*/ 17 h 102"/>
                <a:gd name="T72" fmla="*/ 77 w 89"/>
                <a:gd name="T73" fmla="*/ 9 h 102"/>
                <a:gd name="T74" fmla="*/ 73 w 89"/>
                <a:gd name="T75" fmla="*/ 6 h 102"/>
                <a:gd name="T76" fmla="*/ 72 w 89"/>
                <a:gd name="T77" fmla="*/ 2 h 102"/>
                <a:gd name="T78" fmla="*/ 68 w 89"/>
                <a:gd name="T79" fmla="*/ 4 h 102"/>
                <a:gd name="T80" fmla="*/ 63 w 89"/>
                <a:gd name="T81" fmla="*/ 9 h 102"/>
                <a:gd name="T82" fmla="*/ 60 w 89"/>
                <a:gd name="T83" fmla="*/ 8 h 102"/>
                <a:gd name="T84" fmla="*/ 57 w 89"/>
                <a:gd name="T85" fmla="*/ 6 h 102"/>
                <a:gd name="T86" fmla="*/ 53 w 89"/>
                <a:gd name="T87" fmla="*/ 6 h 102"/>
                <a:gd name="T88" fmla="*/ 45 w 89"/>
                <a:gd name="T89" fmla="*/ 9 h 102"/>
                <a:gd name="T90" fmla="*/ 41 w 89"/>
                <a:gd name="T91" fmla="*/ 13 h 102"/>
                <a:gd name="T92" fmla="*/ 36 w 89"/>
                <a:gd name="T93" fmla="*/ 9 h 102"/>
                <a:gd name="T94" fmla="*/ 33 w 89"/>
                <a:gd name="T95" fmla="*/ 9 h 102"/>
                <a:gd name="T96" fmla="*/ 29 w 89"/>
                <a:gd name="T97" fmla="*/ 9 h 102"/>
                <a:gd name="T98" fmla="*/ 27 w 89"/>
                <a:gd name="T99" fmla="*/ 8 h 102"/>
                <a:gd name="T100" fmla="*/ 23 w 89"/>
                <a:gd name="T101" fmla="*/ 9 h 102"/>
                <a:gd name="T102" fmla="*/ 23 w 89"/>
                <a:gd name="T103" fmla="*/ 14 h 102"/>
                <a:gd name="T104" fmla="*/ 20 w 89"/>
                <a:gd name="T105" fmla="*/ 20 h 102"/>
                <a:gd name="T106" fmla="*/ 20 w 89"/>
                <a:gd name="T107" fmla="*/ 20 h 102"/>
                <a:gd name="T108" fmla="*/ 20 w 89"/>
                <a:gd name="T109" fmla="*/ 2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 h="102">
                  <a:moveTo>
                    <a:pt x="20" y="20"/>
                  </a:moveTo>
                  <a:lnTo>
                    <a:pt x="20" y="26"/>
                  </a:lnTo>
                  <a:lnTo>
                    <a:pt x="19" y="31"/>
                  </a:lnTo>
                  <a:lnTo>
                    <a:pt x="20" y="33"/>
                  </a:lnTo>
                  <a:lnTo>
                    <a:pt x="23" y="33"/>
                  </a:lnTo>
                  <a:lnTo>
                    <a:pt x="27" y="35"/>
                  </a:lnTo>
                  <a:lnTo>
                    <a:pt x="28" y="37"/>
                  </a:lnTo>
                  <a:lnTo>
                    <a:pt x="27" y="43"/>
                  </a:lnTo>
                  <a:lnTo>
                    <a:pt x="23" y="46"/>
                  </a:lnTo>
                  <a:lnTo>
                    <a:pt x="15" y="53"/>
                  </a:lnTo>
                  <a:lnTo>
                    <a:pt x="9" y="59"/>
                  </a:lnTo>
                  <a:lnTo>
                    <a:pt x="7" y="59"/>
                  </a:lnTo>
                  <a:lnTo>
                    <a:pt x="7" y="62"/>
                  </a:lnTo>
                  <a:lnTo>
                    <a:pt x="7" y="66"/>
                  </a:lnTo>
                  <a:lnTo>
                    <a:pt x="5" y="67"/>
                  </a:lnTo>
                  <a:lnTo>
                    <a:pt x="3" y="77"/>
                  </a:lnTo>
                  <a:lnTo>
                    <a:pt x="2" y="85"/>
                  </a:lnTo>
                  <a:lnTo>
                    <a:pt x="2" y="94"/>
                  </a:lnTo>
                  <a:lnTo>
                    <a:pt x="2" y="98"/>
                  </a:lnTo>
                  <a:lnTo>
                    <a:pt x="0" y="101"/>
                  </a:lnTo>
                  <a:lnTo>
                    <a:pt x="2" y="101"/>
                  </a:lnTo>
                  <a:lnTo>
                    <a:pt x="3" y="101"/>
                  </a:lnTo>
                  <a:lnTo>
                    <a:pt x="5" y="101"/>
                  </a:lnTo>
                  <a:lnTo>
                    <a:pt x="5" y="102"/>
                  </a:lnTo>
                  <a:lnTo>
                    <a:pt x="7" y="102"/>
                  </a:lnTo>
                  <a:lnTo>
                    <a:pt x="11" y="98"/>
                  </a:lnTo>
                  <a:lnTo>
                    <a:pt x="13" y="97"/>
                  </a:lnTo>
                  <a:lnTo>
                    <a:pt x="15" y="97"/>
                  </a:lnTo>
                  <a:lnTo>
                    <a:pt x="16" y="95"/>
                  </a:lnTo>
                  <a:lnTo>
                    <a:pt x="16" y="94"/>
                  </a:lnTo>
                  <a:lnTo>
                    <a:pt x="27" y="94"/>
                  </a:lnTo>
                  <a:lnTo>
                    <a:pt x="35" y="94"/>
                  </a:lnTo>
                  <a:lnTo>
                    <a:pt x="36" y="94"/>
                  </a:lnTo>
                  <a:lnTo>
                    <a:pt x="36" y="93"/>
                  </a:lnTo>
                  <a:lnTo>
                    <a:pt x="36" y="89"/>
                  </a:lnTo>
                  <a:lnTo>
                    <a:pt x="37" y="85"/>
                  </a:lnTo>
                  <a:lnTo>
                    <a:pt x="40" y="81"/>
                  </a:lnTo>
                  <a:lnTo>
                    <a:pt x="37" y="79"/>
                  </a:lnTo>
                  <a:lnTo>
                    <a:pt x="40" y="77"/>
                  </a:lnTo>
                  <a:lnTo>
                    <a:pt x="41" y="77"/>
                  </a:lnTo>
                  <a:lnTo>
                    <a:pt x="45" y="75"/>
                  </a:lnTo>
                  <a:lnTo>
                    <a:pt x="47" y="75"/>
                  </a:lnTo>
                  <a:lnTo>
                    <a:pt x="49" y="71"/>
                  </a:lnTo>
                  <a:lnTo>
                    <a:pt x="49" y="74"/>
                  </a:lnTo>
                  <a:lnTo>
                    <a:pt x="53" y="75"/>
                  </a:lnTo>
                  <a:lnTo>
                    <a:pt x="55" y="74"/>
                  </a:lnTo>
                  <a:lnTo>
                    <a:pt x="57" y="71"/>
                  </a:lnTo>
                  <a:lnTo>
                    <a:pt x="59" y="71"/>
                  </a:lnTo>
                  <a:lnTo>
                    <a:pt x="59" y="70"/>
                  </a:lnTo>
                  <a:lnTo>
                    <a:pt x="59" y="67"/>
                  </a:lnTo>
                  <a:lnTo>
                    <a:pt x="60" y="67"/>
                  </a:lnTo>
                  <a:lnTo>
                    <a:pt x="63" y="70"/>
                  </a:lnTo>
                  <a:lnTo>
                    <a:pt x="63" y="71"/>
                  </a:lnTo>
                  <a:lnTo>
                    <a:pt x="64" y="71"/>
                  </a:lnTo>
                  <a:lnTo>
                    <a:pt x="67" y="70"/>
                  </a:lnTo>
                  <a:lnTo>
                    <a:pt x="67" y="71"/>
                  </a:lnTo>
                  <a:lnTo>
                    <a:pt x="68" y="74"/>
                  </a:lnTo>
                  <a:lnTo>
                    <a:pt x="71" y="74"/>
                  </a:lnTo>
                  <a:lnTo>
                    <a:pt x="73" y="66"/>
                  </a:lnTo>
                  <a:lnTo>
                    <a:pt x="77" y="62"/>
                  </a:lnTo>
                  <a:lnTo>
                    <a:pt x="77" y="58"/>
                  </a:lnTo>
                  <a:lnTo>
                    <a:pt x="81" y="57"/>
                  </a:lnTo>
                  <a:lnTo>
                    <a:pt x="84" y="54"/>
                  </a:lnTo>
                  <a:lnTo>
                    <a:pt x="84" y="53"/>
                  </a:lnTo>
                  <a:lnTo>
                    <a:pt x="85" y="49"/>
                  </a:lnTo>
                  <a:lnTo>
                    <a:pt x="87" y="46"/>
                  </a:lnTo>
                  <a:lnTo>
                    <a:pt x="89" y="41"/>
                  </a:lnTo>
                  <a:lnTo>
                    <a:pt x="87" y="37"/>
                  </a:lnTo>
                  <a:lnTo>
                    <a:pt x="85" y="30"/>
                  </a:lnTo>
                  <a:lnTo>
                    <a:pt x="84" y="26"/>
                  </a:lnTo>
                  <a:lnTo>
                    <a:pt x="80" y="18"/>
                  </a:lnTo>
                  <a:lnTo>
                    <a:pt x="77" y="17"/>
                  </a:lnTo>
                  <a:lnTo>
                    <a:pt x="77" y="13"/>
                  </a:lnTo>
                  <a:lnTo>
                    <a:pt x="77" y="9"/>
                  </a:lnTo>
                  <a:lnTo>
                    <a:pt x="76" y="9"/>
                  </a:lnTo>
                  <a:lnTo>
                    <a:pt x="73" y="6"/>
                  </a:lnTo>
                  <a:lnTo>
                    <a:pt x="72" y="5"/>
                  </a:lnTo>
                  <a:lnTo>
                    <a:pt x="72" y="2"/>
                  </a:lnTo>
                  <a:lnTo>
                    <a:pt x="71" y="0"/>
                  </a:lnTo>
                  <a:lnTo>
                    <a:pt x="68" y="4"/>
                  </a:lnTo>
                  <a:lnTo>
                    <a:pt x="67" y="5"/>
                  </a:lnTo>
                  <a:lnTo>
                    <a:pt x="63" y="9"/>
                  </a:lnTo>
                  <a:lnTo>
                    <a:pt x="61" y="9"/>
                  </a:lnTo>
                  <a:lnTo>
                    <a:pt x="60" y="8"/>
                  </a:lnTo>
                  <a:lnTo>
                    <a:pt x="60" y="8"/>
                  </a:lnTo>
                  <a:lnTo>
                    <a:pt x="57" y="6"/>
                  </a:lnTo>
                  <a:lnTo>
                    <a:pt x="55" y="6"/>
                  </a:lnTo>
                  <a:lnTo>
                    <a:pt x="53" y="6"/>
                  </a:lnTo>
                  <a:lnTo>
                    <a:pt x="49" y="8"/>
                  </a:lnTo>
                  <a:lnTo>
                    <a:pt x="45" y="9"/>
                  </a:lnTo>
                  <a:lnTo>
                    <a:pt x="43" y="10"/>
                  </a:lnTo>
                  <a:lnTo>
                    <a:pt x="41" y="13"/>
                  </a:lnTo>
                  <a:lnTo>
                    <a:pt x="40" y="10"/>
                  </a:lnTo>
                  <a:lnTo>
                    <a:pt x="36" y="9"/>
                  </a:lnTo>
                  <a:lnTo>
                    <a:pt x="36" y="6"/>
                  </a:lnTo>
                  <a:lnTo>
                    <a:pt x="33" y="9"/>
                  </a:lnTo>
                  <a:lnTo>
                    <a:pt x="32" y="9"/>
                  </a:lnTo>
                  <a:lnTo>
                    <a:pt x="29" y="9"/>
                  </a:lnTo>
                  <a:lnTo>
                    <a:pt x="28" y="6"/>
                  </a:lnTo>
                  <a:lnTo>
                    <a:pt x="27" y="8"/>
                  </a:lnTo>
                  <a:lnTo>
                    <a:pt x="24" y="9"/>
                  </a:lnTo>
                  <a:lnTo>
                    <a:pt x="23" y="9"/>
                  </a:lnTo>
                  <a:lnTo>
                    <a:pt x="20" y="13"/>
                  </a:lnTo>
                  <a:lnTo>
                    <a:pt x="23" y="14"/>
                  </a:lnTo>
                  <a:lnTo>
                    <a:pt x="20" y="20"/>
                  </a:lnTo>
                  <a:lnTo>
                    <a:pt x="20" y="20"/>
                  </a:lnTo>
                  <a:lnTo>
                    <a:pt x="20" y="20"/>
                  </a:lnTo>
                  <a:lnTo>
                    <a:pt x="20" y="20"/>
                  </a:lnTo>
                  <a:lnTo>
                    <a:pt x="20" y="20"/>
                  </a:lnTo>
                  <a:lnTo>
                    <a:pt x="20" y="20"/>
                  </a:lnTo>
                  <a:lnTo>
                    <a:pt x="20" y="2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85" name="Freeform 68"/>
            <p:cNvSpPr>
              <a:spLocks/>
            </p:cNvSpPr>
            <p:nvPr/>
          </p:nvSpPr>
          <p:spPr bwMode="auto">
            <a:xfrm>
              <a:off x="4854575" y="4194175"/>
              <a:ext cx="49213" cy="98425"/>
            </a:xfrm>
            <a:custGeom>
              <a:avLst/>
              <a:gdLst>
                <a:gd name="T0" fmla="*/ 13 w 28"/>
                <a:gd name="T1" fmla="*/ 37 h 40"/>
                <a:gd name="T2" fmla="*/ 17 w 28"/>
                <a:gd name="T3" fmla="*/ 33 h 40"/>
                <a:gd name="T4" fmla="*/ 19 w 28"/>
                <a:gd name="T5" fmla="*/ 32 h 40"/>
                <a:gd name="T6" fmla="*/ 23 w 28"/>
                <a:gd name="T7" fmla="*/ 28 h 40"/>
                <a:gd name="T8" fmla="*/ 21 w 28"/>
                <a:gd name="T9" fmla="*/ 26 h 40"/>
                <a:gd name="T10" fmla="*/ 21 w 28"/>
                <a:gd name="T11" fmla="*/ 24 h 40"/>
                <a:gd name="T12" fmla="*/ 24 w 28"/>
                <a:gd name="T13" fmla="*/ 22 h 40"/>
                <a:gd name="T14" fmla="*/ 24 w 28"/>
                <a:gd name="T15" fmla="*/ 20 h 40"/>
                <a:gd name="T16" fmla="*/ 27 w 28"/>
                <a:gd name="T17" fmla="*/ 18 h 40"/>
                <a:gd name="T18" fmla="*/ 28 w 28"/>
                <a:gd name="T19" fmla="*/ 16 h 40"/>
                <a:gd name="T20" fmla="*/ 28 w 28"/>
                <a:gd name="T21" fmla="*/ 14 h 40"/>
                <a:gd name="T22" fmla="*/ 28 w 28"/>
                <a:gd name="T23" fmla="*/ 13 h 40"/>
                <a:gd name="T24" fmla="*/ 28 w 28"/>
                <a:gd name="T25" fmla="*/ 13 h 40"/>
                <a:gd name="T26" fmla="*/ 24 w 28"/>
                <a:gd name="T27" fmla="*/ 13 h 40"/>
                <a:gd name="T28" fmla="*/ 23 w 28"/>
                <a:gd name="T29" fmla="*/ 10 h 40"/>
                <a:gd name="T30" fmla="*/ 23 w 28"/>
                <a:gd name="T31" fmla="*/ 9 h 40"/>
                <a:gd name="T32" fmla="*/ 23 w 28"/>
                <a:gd name="T33" fmla="*/ 6 h 40"/>
                <a:gd name="T34" fmla="*/ 23 w 28"/>
                <a:gd name="T35" fmla="*/ 5 h 40"/>
                <a:gd name="T36" fmla="*/ 24 w 28"/>
                <a:gd name="T37" fmla="*/ 2 h 40"/>
                <a:gd name="T38" fmla="*/ 24 w 28"/>
                <a:gd name="T39" fmla="*/ 1 h 40"/>
                <a:gd name="T40" fmla="*/ 23 w 28"/>
                <a:gd name="T41" fmla="*/ 1 h 40"/>
                <a:gd name="T42" fmla="*/ 21 w 28"/>
                <a:gd name="T43" fmla="*/ 1 h 40"/>
                <a:gd name="T44" fmla="*/ 19 w 28"/>
                <a:gd name="T45" fmla="*/ 1 h 40"/>
                <a:gd name="T46" fmla="*/ 17 w 28"/>
                <a:gd name="T47" fmla="*/ 1 h 40"/>
                <a:gd name="T48" fmla="*/ 13 w 28"/>
                <a:gd name="T49" fmla="*/ 0 h 40"/>
                <a:gd name="T50" fmla="*/ 13 w 28"/>
                <a:gd name="T51" fmla="*/ 5 h 40"/>
                <a:gd name="T52" fmla="*/ 11 w 28"/>
                <a:gd name="T53" fmla="*/ 6 h 40"/>
                <a:gd name="T54" fmla="*/ 10 w 28"/>
                <a:gd name="T55" fmla="*/ 9 h 40"/>
                <a:gd name="T56" fmla="*/ 6 w 28"/>
                <a:gd name="T57" fmla="*/ 9 h 40"/>
                <a:gd name="T58" fmla="*/ 4 w 28"/>
                <a:gd name="T59" fmla="*/ 6 h 40"/>
                <a:gd name="T60" fmla="*/ 2 w 28"/>
                <a:gd name="T61" fmla="*/ 5 h 40"/>
                <a:gd name="T62" fmla="*/ 0 w 28"/>
                <a:gd name="T63" fmla="*/ 8 h 40"/>
                <a:gd name="T64" fmla="*/ 0 w 28"/>
                <a:gd name="T65" fmla="*/ 9 h 40"/>
                <a:gd name="T66" fmla="*/ 2 w 28"/>
                <a:gd name="T67" fmla="*/ 13 h 40"/>
                <a:gd name="T68" fmla="*/ 4 w 28"/>
                <a:gd name="T69" fmla="*/ 16 h 40"/>
                <a:gd name="T70" fmla="*/ 2 w 28"/>
                <a:gd name="T71" fmla="*/ 18 h 40"/>
                <a:gd name="T72" fmla="*/ 4 w 28"/>
                <a:gd name="T73" fmla="*/ 22 h 40"/>
                <a:gd name="T74" fmla="*/ 4 w 28"/>
                <a:gd name="T75" fmla="*/ 28 h 40"/>
                <a:gd name="T76" fmla="*/ 10 w 28"/>
                <a:gd name="T77" fmla="*/ 40 h 40"/>
                <a:gd name="T78" fmla="*/ 13 w 28"/>
                <a:gd name="T79" fmla="*/ 37 h 40"/>
                <a:gd name="T80" fmla="*/ 13 w 28"/>
                <a:gd name="T81" fmla="*/ 37 h 40"/>
                <a:gd name="T82" fmla="*/ 13 w 28"/>
                <a:gd name="T83" fmla="*/ 37 h 40"/>
                <a:gd name="T84" fmla="*/ 13 w 28"/>
                <a:gd name="T85" fmla="*/ 37 h 40"/>
                <a:gd name="T86" fmla="*/ 13 w 28"/>
                <a:gd name="T87" fmla="*/ 37 h 40"/>
                <a:gd name="T88" fmla="*/ 13 w 28"/>
                <a:gd name="T89" fmla="*/ 37 h 40"/>
                <a:gd name="T90" fmla="*/ 13 w 28"/>
                <a:gd name="T91" fmla="*/ 37 h 40"/>
                <a:gd name="T92" fmla="*/ 13 w 28"/>
                <a:gd name="T93"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 h="40">
                  <a:moveTo>
                    <a:pt x="13" y="37"/>
                  </a:moveTo>
                  <a:lnTo>
                    <a:pt x="17" y="33"/>
                  </a:lnTo>
                  <a:lnTo>
                    <a:pt x="19" y="32"/>
                  </a:lnTo>
                  <a:lnTo>
                    <a:pt x="23" y="28"/>
                  </a:lnTo>
                  <a:lnTo>
                    <a:pt x="21" y="26"/>
                  </a:lnTo>
                  <a:lnTo>
                    <a:pt x="21" y="24"/>
                  </a:lnTo>
                  <a:lnTo>
                    <a:pt x="24" y="22"/>
                  </a:lnTo>
                  <a:lnTo>
                    <a:pt x="24" y="20"/>
                  </a:lnTo>
                  <a:lnTo>
                    <a:pt x="27" y="18"/>
                  </a:lnTo>
                  <a:lnTo>
                    <a:pt x="28" y="16"/>
                  </a:lnTo>
                  <a:lnTo>
                    <a:pt x="28" y="14"/>
                  </a:lnTo>
                  <a:lnTo>
                    <a:pt x="28" y="13"/>
                  </a:lnTo>
                  <a:lnTo>
                    <a:pt x="28" y="13"/>
                  </a:lnTo>
                  <a:lnTo>
                    <a:pt x="24" y="13"/>
                  </a:lnTo>
                  <a:lnTo>
                    <a:pt x="23" y="10"/>
                  </a:lnTo>
                  <a:lnTo>
                    <a:pt x="23" y="9"/>
                  </a:lnTo>
                  <a:lnTo>
                    <a:pt x="23" y="6"/>
                  </a:lnTo>
                  <a:lnTo>
                    <a:pt x="23" y="5"/>
                  </a:lnTo>
                  <a:lnTo>
                    <a:pt x="24" y="2"/>
                  </a:lnTo>
                  <a:lnTo>
                    <a:pt x="24" y="1"/>
                  </a:lnTo>
                  <a:lnTo>
                    <a:pt x="23" y="1"/>
                  </a:lnTo>
                  <a:lnTo>
                    <a:pt x="21" y="1"/>
                  </a:lnTo>
                  <a:lnTo>
                    <a:pt x="19" y="1"/>
                  </a:lnTo>
                  <a:lnTo>
                    <a:pt x="17" y="1"/>
                  </a:lnTo>
                  <a:lnTo>
                    <a:pt x="13" y="0"/>
                  </a:lnTo>
                  <a:lnTo>
                    <a:pt x="13" y="5"/>
                  </a:lnTo>
                  <a:lnTo>
                    <a:pt x="11" y="6"/>
                  </a:lnTo>
                  <a:lnTo>
                    <a:pt x="10" y="9"/>
                  </a:lnTo>
                  <a:lnTo>
                    <a:pt x="6" y="9"/>
                  </a:lnTo>
                  <a:lnTo>
                    <a:pt x="4" y="6"/>
                  </a:lnTo>
                  <a:lnTo>
                    <a:pt x="2" y="5"/>
                  </a:lnTo>
                  <a:lnTo>
                    <a:pt x="0" y="8"/>
                  </a:lnTo>
                  <a:lnTo>
                    <a:pt x="0" y="9"/>
                  </a:lnTo>
                  <a:lnTo>
                    <a:pt x="2" y="13"/>
                  </a:lnTo>
                  <a:lnTo>
                    <a:pt x="4" y="16"/>
                  </a:lnTo>
                  <a:lnTo>
                    <a:pt x="2" y="18"/>
                  </a:lnTo>
                  <a:lnTo>
                    <a:pt x="4" y="22"/>
                  </a:lnTo>
                  <a:lnTo>
                    <a:pt x="4" y="28"/>
                  </a:lnTo>
                  <a:lnTo>
                    <a:pt x="10" y="40"/>
                  </a:lnTo>
                  <a:lnTo>
                    <a:pt x="13" y="37"/>
                  </a:lnTo>
                  <a:lnTo>
                    <a:pt x="13" y="37"/>
                  </a:lnTo>
                  <a:lnTo>
                    <a:pt x="13" y="37"/>
                  </a:lnTo>
                  <a:lnTo>
                    <a:pt x="13" y="37"/>
                  </a:lnTo>
                  <a:lnTo>
                    <a:pt x="13" y="37"/>
                  </a:lnTo>
                  <a:lnTo>
                    <a:pt x="13" y="37"/>
                  </a:lnTo>
                  <a:lnTo>
                    <a:pt x="13" y="37"/>
                  </a:lnTo>
                  <a:lnTo>
                    <a:pt x="13" y="3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lumMod val="75000"/>
                    <a:lumOff val="25000"/>
                  </a:prstClr>
                </a:solidFill>
              </a:endParaRPr>
            </a:p>
          </p:txBody>
        </p:sp>
        <p:sp>
          <p:nvSpPr>
            <p:cNvPr id="86" name="Freeform 69"/>
            <p:cNvSpPr>
              <a:spLocks/>
            </p:cNvSpPr>
            <p:nvPr/>
          </p:nvSpPr>
          <p:spPr bwMode="auto">
            <a:xfrm>
              <a:off x="4849813" y="4141788"/>
              <a:ext cx="53975" cy="74612"/>
            </a:xfrm>
            <a:custGeom>
              <a:avLst/>
              <a:gdLst>
                <a:gd name="T0" fmla="*/ 16 w 23"/>
                <a:gd name="T1" fmla="*/ 1 h 23"/>
                <a:gd name="T2" fmla="*/ 13 w 23"/>
                <a:gd name="T3" fmla="*/ 4 h 23"/>
                <a:gd name="T4" fmla="*/ 12 w 23"/>
                <a:gd name="T5" fmla="*/ 4 h 23"/>
                <a:gd name="T6" fmla="*/ 12 w 23"/>
                <a:gd name="T7" fmla="*/ 3 h 23"/>
                <a:gd name="T8" fmla="*/ 10 w 23"/>
                <a:gd name="T9" fmla="*/ 3 h 23"/>
                <a:gd name="T10" fmla="*/ 9 w 23"/>
                <a:gd name="T11" fmla="*/ 3 h 23"/>
                <a:gd name="T12" fmla="*/ 9 w 23"/>
                <a:gd name="T13" fmla="*/ 3 h 23"/>
                <a:gd name="T14" fmla="*/ 8 w 23"/>
                <a:gd name="T15" fmla="*/ 3 h 23"/>
                <a:gd name="T16" fmla="*/ 5 w 23"/>
                <a:gd name="T17" fmla="*/ 4 h 23"/>
                <a:gd name="T18" fmla="*/ 5 w 23"/>
                <a:gd name="T19" fmla="*/ 7 h 23"/>
                <a:gd name="T20" fmla="*/ 3 w 23"/>
                <a:gd name="T21" fmla="*/ 13 h 23"/>
                <a:gd name="T22" fmla="*/ 3 w 23"/>
                <a:gd name="T23" fmla="*/ 13 h 23"/>
                <a:gd name="T24" fmla="*/ 2 w 23"/>
                <a:gd name="T25" fmla="*/ 14 h 23"/>
                <a:gd name="T26" fmla="*/ 0 w 23"/>
                <a:gd name="T27" fmla="*/ 17 h 23"/>
                <a:gd name="T28" fmla="*/ 0 w 23"/>
                <a:gd name="T29" fmla="*/ 18 h 23"/>
                <a:gd name="T30" fmla="*/ 0 w 23"/>
                <a:gd name="T31" fmla="*/ 20 h 23"/>
                <a:gd name="T32" fmla="*/ 2 w 23"/>
                <a:gd name="T33" fmla="*/ 22 h 23"/>
                <a:gd name="T34" fmla="*/ 3 w 23"/>
                <a:gd name="T35" fmla="*/ 20 h 23"/>
                <a:gd name="T36" fmla="*/ 5 w 23"/>
                <a:gd name="T37" fmla="*/ 21 h 23"/>
                <a:gd name="T38" fmla="*/ 6 w 23"/>
                <a:gd name="T39" fmla="*/ 23 h 23"/>
                <a:gd name="T40" fmla="*/ 9 w 23"/>
                <a:gd name="T41" fmla="*/ 23 h 23"/>
                <a:gd name="T42" fmla="*/ 10 w 23"/>
                <a:gd name="T43" fmla="*/ 21 h 23"/>
                <a:gd name="T44" fmla="*/ 12 w 23"/>
                <a:gd name="T45" fmla="*/ 20 h 23"/>
                <a:gd name="T46" fmla="*/ 12 w 23"/>
                <a:gd name="T47" fmla="*/ 16 h 23"/>
                <a:gd name="T48" fmla="*/ 15 w 23"/>
                <a:gd name="T49" fmla="*/ 17 h 23"/>
                <a:gd name="T50" fmla="*/ 16 w 23"/>
                <a:gd name="T51" fmla="*/ 17 h 23"/>
                <a:gd name="T52" fmla="*/ 18 w 23"/>
                <a:gd name="T53" fmla="*/ 17 h 23"/>
                <a:gd name="T54" fmla="*/ 19 w 23"/>
                <a:gd name="T55" fmla="*/ 17 h 23"/>
                <a:gd name="T56" fmla="*/ 20 w 23"/>
                <a:gd name="T57" fmla="*/ 17 h 23"/>
                <a:gd name="T58" fmla="*/ 20 w 23"/>
                <a:gd name="T59" fmla="*/ 18 h 23"/>
                <a:gd name="T60" fmla="*/ 22 w 23"/>
                <a:gd name="T61" fmla="*/ 17 h 23"/>
                <a:gd name="T62" fmla="*/ 23 w 23"/>
                <a:gd name="T63" fmla="*/ 16 h 23"/>
                <a:gd name="T64" fmla="*/ 23 w 23"/>
                <a:gd name="T65" fmla="*/ 14 h 23"/>
                <a:gd name="T66" fmla="*/ 23 w 23"/>
                <a:gd name="T67" fmla="*/ 11 h 23"/>
                <a:gd name="T68" fmla="*/ 23 w 23"/>
                <a:gd name="T69" fmla="*/ 10 h 23"/>
                <a:gd name="T70" fmla="*/ 22 w 23"/>
                <a:gd name="T71" fmla="*/ 5 h 23"/>
                <a:gd name="T72" fmla="*/ 20 w 23"/>
                <a:gd name="T73" fmla="*/ 3 h 23"/>
                <a:gd name="T74" fmla="*/ 19 w 23"/>
                <a:gd name="T75" fmla="*/ 1 h 23"/>
                <a:gd name="T76" fmla="*/ 19 w 23"/>
                <a:gd name="T77" fmla="*/ 0 h 23"/>
                <a:gd name="T78" fmla="*/ 19 w 23"/>
                <a:gd name="T79" fmla="*/ 0 h 23"/>
                <a:gd name="T80" fmla="*/ 18 w 23"/>
                <a:gd name="T81" fmla="*/ 0 h 23"/>
                <a:gd name="T82" fmla="*/ 16 w 23"/>
                <a:gd name="T83"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 h="23">
                  <a:moveTo>
                    <a:pt x="16" y="1"/>
                  </a:moveTo>
                  <a:cubicBezTo>
                    <a:pt x="13" y="4"/>
                    <a:pt x="13" y="4"/>
                    <a:pt x="13" y="4"/>
                  </a:cubicBezTo>
                  <a:cubicBezTo>
                    <a:pt x="12" y="4"/>
                    <a:pt x="12" y="4"/>
                    <a:pt x="12" y="4"/>
                  </a:cubicBezTo>
                  <a:cubicBezTo>
                    <a:pt x="12" y="3"/>
                    <a:pt x="12" y="3"/>
                    <a:pt x="12" y="3"/>
                  </a:cubicBezTo>
                  <a:cubicBezTo>
                    <a:pt x="10" y="3"/>
                    <a:pt x="10" y="3"/>
                    <a:pt x="10" y="3"/>
                  </a:cubicBezTo>
                  <a:cubicBezTo>
                    <a:pt x="9" y="3"/>
                    <a:pt x="9" y="3"/>
                    <a:pt x="9" y="3"/>
                  </a:cubicBezTo>
                  <a:cubicBezTo>
                    <a:pt x="9" y="3"/>
                    <a:pt x="9" y="3"/>
                    <a:pt x="9" y="3"/>
                  </a:cubicBezTo>
                  <a:cubicBezTo>
                    <a:pt x="8" y="3"/>
                    <a:pt x="8" y="3"/>
                    <a:pt x="8" y="3"/>
                  </a:cubicBezTo>
                  <a:cubicBezTo>
                    <a:pt x="5" y="4"/>
                    <a:pt x="5" y="4"/>
                    <a:pt x="5" y="4"/>
                  </a:cubicBezTo>
                  <a:cubicBezTo>
                    <a:pt x="5" y="7"/>
                    <a:pt x="5" y="7"/>
                    <a:pt x="5" y="7"/>
                  </a:cubicBezTo>
                  <a:cubicBezTo>
                    <a:pt x="3" y="8"/>
                    <a:pt x="2" y="10"/>
                    <a:pt x="3" y="13"/>
                  </a:cubicBezTo>
                  <a:cubicBezTo>
                    <a:pt x="3" y="13"/>
                    <a:pt x="3" y="13"/>
                    <a:pt x="3" y="13"/>
                  </a:cubicBezTo>
                  <a:cubicBezTo>
                    <a:pt x="2" y="14"/>
                    <a:pt x="2" y="14"/>
                    <a:pt x="2" y="14"/>
                  </a:cubicBezTo>
                  <a:cubicBezTo>
                    <a:pt x="0" y="17"/>
                    <a:pt x="0" y="17"/>
                    <a:pt x="0" y="17"/>
                  </a:cubicBezTo>
                  <a:cubicBezTo>
                    <a:pt x="0" y="18"/>
                    <a:pt x="0" y="18"/>
                    <a:pt x="0" y="18"/>
                  </a:cubicBezTo>
                  <a:cubicBezTo>
                    <a:pt x="0" y="20"/>
                    <a:pt x="0" y="20"/>
                    <a:pt x="0" y="20"/>
                  </a:cubicBezTo>
                  <a:cubicBezTo>
                    <a:pt x="2" y="22"/>
                    <a:pt x="2" y="22"/>
                    <a:pt x="2" y="22"/>
                  </a:cubicBezTo>
                  <a:cubicBezTo>
                    <a:pt x="3" y="20"/>
                    <a:pt x="3" y="20"/>
                    <a:pt x="3" y="20"/>
                  </a:cubicBezTo>
                  <a:cubicBezTo>
                    <a:pt x="5" y="21"/>
                    <a:pt x="5" y="21"/>
                    <a:pt x="5" y="21"/>
                  </a:cubicBezTo>
                  <a:cubicBezTo>
                    <a:pt x="6" y="23"/>
                    <a:pt x="6" y="23"/>
                    <a:pt x="6" y="23"/>
                  </a:cubicBezTo>
                  <a:cubicBezTo>
                    <a:pt x="9" y="23"/>
                    <a:pt x="9" y="23"/>
                    <a:pt x="9" y="23"/>
                  </a:cubicBezTo>
                  <a:cubicBezTo>
                    <a:pt x="10" y="21"/>
                    <a:pt x="10" y="21"/>
                    <a:pt x="10" y="21"/>
                  </a:cubicBezTo>
                  <a:cubicBezTo>
                    <a:pt x="12" y="20"/>
                    <a:pt x="12" y="20"/>
                    <a:pt x="12" y="20"/>
                  </a:cubicBezTo>
                  <a:cubicBezTo>
                    <a:pt x="12" y="16"/>
                    <a:pt x="12" y="16"/>
                    <a:pt x="12" y="16"/>
                  </a:cubicBezTo>
                  <a:cubicBezTo>
                    <a:pt x="15" y="17"/>
                    <a:pt x="15" y="17"/>
                    <a:pt x="15" y="17"/>
                  </a:cubicBezTo>
                  <a:cubicBezTo>
                    <a:pt x="16" y="17"/>
                    <a:pt x="16" y="17"/>
                    <a:pt x="16" y="17"/>
                  </a:cubicBezTo>
                  <a:cubicBezTo>
                    <a:pt x="18" y="17"/>
                    <a:pt x="18" y="17"/>
                    <a:pt x="18" y="17"/>
                  </a:cubicBezTo>
                  <a:cubicBezTo>
                    <a:pt x="19" y="17"/>
                    <a:pt x="19" y="17"/>
                    <a:pt x="19" y="17"/>
                  </a:cubicBezTo>
                  <a:cubicBezTo>
                    <a:pt x="20" y="17"/>
                    <a:pt x="20" y="17"/>
                    <a:pt x="20" y="17"/>
                  </a:cubicBezTo>
                  <a:cubicBezTo>
                    <a:pt x="20" y="18"/>
                    <a:pt x="20" y="18"/>
                    <a:pt x="20" y="18"/>
                  </a:cubicBezTo>
                  <a:cubicBezTo>
                    <a:pt x="22" y="17"/>
                    <a:pt x="22" y="17"/>
                    <a:pt x="22" y="17"/>
                  </a:cubicBezTo>
                  <a:cubicBezTo>
                    <a:pt x="23" y="16"/>
                    <a:pt x="23" y="16"/>
                    <a:pt x="23" y="16"/>
                  </a:cubicBezTo>
                  <a:cubicBezTo>
                    <a:pt x="23" y="14"/>
                    <a:pt x="23" y="14"/>
                    <a:pt x="23" y="14"/>
                  </a:cubicBezTo>
                  <a:cubicBezTo>
                    <a:pt x="23" y="11"/>
                    <a:pt x="23" y="11"/>
                    <a:pt x="23" y="11"/>
                  </a:cubicBezTo>
                  <a:cubicBezTo>
                    <a:pt x="23" y="10"/>
                    <a:pt x="23" y="10"/>
                    <a:pt x="23" y="10"/>
                  </a:cubicBezTo>
                  <a:cubicBezTo>
                    <a:pt x="22" y="5"/>
                    <a:pt x="22" y="5"/>
                    <a:pt x="22" y="5"/>
                  </a:cubicBezTo>
                  <a:cubicBezTo>
                    <a:pt x="20" y="3"/>
                    <a:pt x="20" y="3"/>
                    <a:pt x="20" y="3"/>
                  </a:cubicBezTo>
                  <a:cubicBezTo>
                    <a:pt x="19" y="1"/>
                    <a:pt x="19" y="1"/>
                    <a:pt x="19" y="1"/>
                  </a:cubicBezTo>
                  <a:cubicBezTo>
                    <a:pt x="19" y="0"/>
                    <a:pt x="19" y="0"/>
                    <a:pt x="19" y="0"/>
                  </a:cubicBezTo>
                  <a:cubicBezTo>
                    <a:pt x="19" y="0"/>
                    <a:pt x="19" y="0"/>
                    <a:pt x="19" y="0"/>
                  </a:cubicBezTo>
                  <a:cubicBezTo>
                    <a:pt x="18" y="0"/>
                    <a:pt x="18" y="0"/>
                    <a:pt x="18" y="0"/>
                  </a:cubicBezTo>
                  <a:lnTo>
                    <a:pt x="16" y="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87" name="Freeform 70"/>
            <p:cNvSpPr>
              <a:spLocks/>
            </p:cNvSpPr>
            <p:nvPr/>
          </p:nvSpPr>
          <p:spPr bwMode="auto">
            <a:xfrm>
              <a:off x="4356100" y="4846638"/>
              <a:ext cx="382588" cy="536575"/>
            </a:xfrm>
            <a:custGeom>
              <a:avLst/>
              <a:gdLst>
                <a:gd name="T0" fmla="*/ 154 w 161"/>
                <a:gd name="T1" fmla="*/ 9 h 164"/>
                <a:gd name="T2" fmla="*/ 145 w 161"/>
                <a:gd name="T3" fmla="*/ 9 h 164"/>
                <a:gd name="T4" fmla="*/ 139 w 161"/>
                <a:gd name="T5" fmla="*/ 9 h 164"/>
                <a:gd name="T6" fmla="*/ 119 w 161"/>
                <a:gd name="T7" fmla="*/ 13 h 164"/>
                <a:gd name="T8" fmla="*/ 112 w 161"/>
                <a:gd name="T9" fmla="*/ 13 h 164"/>
                <a:gd name="T10" fmla="*/ 108 w 161"/>
                <a:gd name="T11" fmla="*/ 15 h 164"/>
                <a:gd name="T12" fmla="*/ 104 w 161"/>
                <a:gd name="T13" fmla="*/ 13 h 164"/>
                <a:gd name="T14" fmla="*/ 91 w 161"/>
                <a:gd name="T15" fmla="*/ 12 h 164"/>
                <a:gd name="T16" fmla="*/ 84 w 161"/>
                <a:gd name="T17" fmla="*/ 10 h 164"/>
                <a:gd name="T18" fmla="*/ 79 w 161"/>
                <a:gd name="T19" fmla="*/ 6 h 164"/>
                <a:gd name="T20" fmla="*/ 76 w 161"/>
                <a:gd name="T21" fmla="*/ 6 h 164"/>
                <a:gd name="T22" fmla="*/ 52 w 161"/>
                <a:gd name="T23" fmla="*/ 6 h 164"/>
                <a:gd name="T24" fmla="*/ 31 w 161"/>
                <a:gd name="T25" fmla="*/ 6 h 164"/>
                <a:gd name="T26" fmla="*/ 23 w 161"/>
                <a:gd name="T27" fmla="*/ 3 h 164"/>
                <a:gd name="T28" fmla="*/ 18 w 161"/>
                <a:gd name="T29" fmla="*/ 0 h 164"/>
                <a:gd name="T30" fmla="*/ 12 w 161"/>
                <a:gd name="T31" fmla="*/ 3 h 164"/>
                <a:gd name="T32" fmla="*/ 8 w 161"/>
                <a:gd name="T33" fmla="*/ 3 h 164"/>
                <a:gd name="T34" fmla="*/ 3 w 161"/>
                <a:gd name="T35" fmla="*/ 3 h 164"/>
                <a:gd name="T36" fmla="*/ 0 w 161"/>
                <a:gd name="T37" fmla="*/ 4 h 164"/>
                <a:gd name="T38" fmla="*/ 2 w 161"/>
                <a:gd name="T39" fmla="*/ 15 h 164"/>
                <a:gd name="T40" fmla="*/ 6 w 161"/>
                <a:gd name="T41" fmla="*/ 23 h 164"/>
                <a:gd name="T42" fmla="*/ 12 w 161"/>
                <a:gd name="T43" fmla="*/ 32 h 164"/>
                <a:gd name="T44" fmla="*/ 19 w 161"/>
                <a:gd name="T45" fmla="*/ 52 h 164"/>
                <a:gd name="T46" fmla="*/ 25 w 161"/>
                <a:gd name="T47" fmla="*/ 62 h 164"/>
                <a:gd name="T48" fmla="*/ 29 w 161"/>
                <a:gd name="T49" fmla="*/ 70 h 164"/>
                <a:gd name="T50" fmla="*/ 33 w 161"/>
                <a:gd name="T51" fmla="*/ 79 h 164"/>
                <a:gd name="T52" fmla="*/ 32 w 161"/>
                <a:gd name="T53" fmla="*/ 85 h 164"/>
                <a:gd name="T54" fmla="*/ 32 w 161"/>
                <a:gd name="T55" fmla="*/ 96 h 164"/>
                <a:gd name="T56" fmla="*/ 36 w 161"/>
                <a:gd name="T57" fmla="*/ 111 h 164"/>
                <a:gd name="T58" fmla="*/ 38 w 161"/>
                <a:gd name="T59" fmla="*/ 121 h 164"/>
                <a:gd name="T60" fmla="*/ 38 w 161"/>
                <a:gd name="T61" fmla="*/ 128 h 164"/>
                <a:gd name="T62" fmla="*/ 39 w 161"/>
                <a:gd name="T63" fmla="*/ 132 h 164"/>
                <a:gd name="T64" fmla="*/ 42 w 161"/>
                <a:gd name="T65" fmla="*/ 139 h 164"/>
                <a:gd name="T66" fmla="*/ 46 w 161"/>
                <a:gd name="T67" fmla="*/ 151 h 164"/>
                <a:gd name="T68" fmla="*/ 54 w 161"/>
                <a:gd name="T69" fmla="*/ 158 h 164"/>
                <a:gd name="T70" fmla="*/ 56 w 161"/>
                <a:gd name="T71" fmla="*/ 159 h 164"/>
                <a:gd name="T72" fmla="*/ 59 w 161"/>
                <a:gd name="T73" fmla="*/ 155 h 164"/>
                <a:gd name="T74" fmla="*/ 61 w 161"/>
                <a:gd name="T75" fmla="*/ 152 h 164"/>
                <a:gd name="T76" fmla="*/ 64 w 161"/>
                <a:gd name="T77" fmla="*/ 154 h 164"/>
                <a:gd name="T78" fmla="*/ 65 w 161"/>
                <a:gd name="T79" fmla="*/ 156 h 164"/>
                <a:gd name="T80" fmla="*/ 68 w 161"/>
                <a:gd name="T81" fmla="*/ 161 h 164"/>
                <a:gd name="T82" fmla="*/ 78 w 161"/>
                <a:gd name="T83" fmla="*/ 164 h 164"/>
                <a:gd name="T84" fmla="*/ 85 w 161"/>
                <a:gd name="T85" fmla="*/ 164 h 164"/>
                <a:gd name="T86" fmla="*/ 88 w 161"/>
                <a:gd name="T87" fmla="*/ 162 h 164"/>
                <a:gd name="T88" fmla="*/ 91 w 161"/>
                <a:gd name="T89" fmla="*/ 161 h 164"/>
                <a:gd name="T90" fmla="*/ 95 w 161"/>
                <a:gd name="T91" fmla="*/ 158 h 164"/>
                <a:gd name="T92" fmla="*/ 97 w 161"/>
                <a:gd name="T93" fmla="*/ 155 h 164"/>
                <a:gd name="T94" fmla="*/ 97 w 161"/>
                <a:gd name="T95" fmla="*/ 97 h 164"/>
                <a:gd name="T96" fmla="*/ 98 w 161"/>
                <a:gd name="T97" fmla="*/ 69 h 164"/>
                <a:gd name="T98" fmla="*/ 111 w 161"/>
                <a:gd name="T99" fmla="*/ 19 h 164"/>
                <a:gd name="T100" fmla="*/ 131 w 161"/>
                <a:gd name="T101" fmla="*/ 16 h 164"/>
                <a:gd name="T102" fmla="*/ 137 w 161"/>
                <a:gd name="T103" fmla="*/ 15 h 164"/>
                <a:gd name="T104" fmla="*/ 140 w 161"/>
                <a:gd name="T105" fmla="*/ 17 h 164"/>
                <a:gd name="T106" fmla="*/ 141 w 161"/>
                <a:gd name="T107" fmla="*/ 22 h 164"/>
                <a:gd name="T108" fmla="*/ 147 w 161"/>
                <a:gd name="T109" fmla="*/ 16 h 164"/>
                <a:gd name="T110" fmla="*/ 151 w 161"/>
                <a:gd name="T111" fmla="*/ 13 h 164"/>
                <a:gd name="T112" fmla="*/ 154 w 161"/>
                <a:gd name="T113" fmla="*/ 15 h 164"/>
                <a:gd name="T114" fmla="*/ 157 w 161"/>
                <a:gd name="T115" fmla="*/ 12 h 164"/>
                <a:gd name="T116" fmla="*/ 159 w 161"/>
                <a:gd name="T117" fmla="*/ 12 h 164"/>
                <a:gd name="T118" fmla="*/ 161 w 161"/>
                <a:gd name="T119" fmla="*/ 12 h 164"/>
                <a:gd name="T120" fmla="*/ 157 w 161"/>
                <a:gd name="T121" fmla="*/ 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1" h="164">
                  <a:moveTo>
                    <a:pt x="157" y="7"/>
                  </a:moveTo>
                  <a:cubicBezTo>
                    <a:pt x="154" y="9"/>
                    <a:pt x="154" y="9"/>
                    <a:pt x="154" y="9"/>
                  </a:cubicBezTo>
                  <a:cubicBezTo>
                    <a:pt x="151" y="7"/>
                    <a:pt x="151" y="7"/>
                    <a:pt x="151" y="7"/>
                  </a:cubicBezTo>
                  <a:cubicBezTo>
                    <a:pt x="145" y="9"/>
                    <a:pt x="145" y="9"/>
                    <a:pt x="145" y="9"/>
                  </a:cubicBezTo>
                  <a:cubicBezTo>
                    <a:pt x="142" y="9"/>
                    <a:pt x="142" y="9"/>
                    <a:pt x="142" y="9"/>
                  </a:cubicBezTo>
                  <a:cubicBezTo>
                    <a:pt x="141" y="10"/>
                    <a:pt x="140" y="9"/>
                    <a:pt x="139" y="9"/>
                  </a:cubicBezTo>
                  <a:cubicBezTo>
                    <a:pt x="132" y="11"/>
                    <a:pt x="132" y="11"/>
                    <a:pt x="132" y="11"/>
                  </a:cubicBezTo>
                  <a:cubicBezTo>
                    <a:pt x="119" y="13"/>
                    <a:pt x="119" y="13"/>
                    <a:pt x="119" y="13"/>
                  </a:cubicBezTo>
                  <a:cubicBezTo>
                    <a:pt x="115" y="13"/>
                    <a:pt x="115" y="13"/>
                    <a:pt x="115" y="13"/>
                  </a:cubicBezTo>
                  <a:cubicBezTo>
                    <a:pt x="112" y="13"/>
                    <a:pt x="112" y="13"/>
                    <a:pt x="112" y="13"/>
                  </a:cubicBezTo>
                  <a:cubicBezTo>
                    <a:pt x="109" y="15"/>
                    <a:pt x="109" y="15"/>
                    <a:pt x="109" y="15"/>
                  </a:cubicBezTo>
                  <a:cubicBezTo>
                    <a:pt x="108" y="15"/>
                    <a:pt x="108" y="15"/>
                    <a:pt x="108" y="15"/>
                  </a:cubicBezTo>
                  <a:cubicBezTo>
                    <a:pt x="107" y="15"/>
                    <a:pt x="107" y="15"/>
                    <a:pt x="107" y="15"/>
                  </a:cubicBezTo>
                  <a:cubicBezTo>
                    <a:pt x="104" y="13"/>
                    <a:pt x="104" y="13"/>
                    <a:pt x="104" y="13"/>
                  </a:cubicBezTo>
                  <a:cubicBezTo>
                    <a:pt x="98" y="13"/>
                    <a:pt x="98" y="13"/>
                    <a:pt x="98" y="13"/>
                  </a:cubicBezTo>
                  <a:cubicBezTo>
                    <a:pt x="91" y="12"/>
                    <a:pt x="91" y="12"/>
                    <a:pt x="91" y="12"/>
                  </a:cubicBezTo>
                  <a:cubicBezTo>
                    <a:pt x="86" y="12"/>
                    <a:pt x="86" y="12"/>
                    <a:pt x="86" y="12"/>
                  </a:cubicBezTo>
                  <a:cubicBezTo>
                    <a:pt x="84" y="10"/>
                    <a:pt x="84" y="10"/>
                    <a:pt x="84" y="10"/>
                  </a:cubicBezTo>
                  <a:cubicBezTo>
                    <a:pt x="81" y="7"/>
                    <a:pt x="81" y="7"/>
                    <a:pt x="81" y="7"/>
                  </a:cubicBezTo>
                  <a:cubicBezTo>
                    <a:pt x="79" y="6"/>
                    <a:pt x="79" y="6"/>
                    <a:pt x="79" y="6"/>
                  </a:cubicBezTo>
                  <a:cubicBezTo>
                    <a:pt x="78" y="6"/>
                    <a:pt x="78" y="6"/>
                    <a:pt x="78" y="6"/>
                  </a:cubicBezTo>
                  <a:cubicBezTo>
                    <a:pt x="76" y="6"/>
                    <a:pt x="76" y="6"/>
                    <a:pt x="76" y="6"/>
                  </a:cubicBezTo>
                  <a:cubicBezTo>
                    <a:pt x="75" y="6"/>
                    <a:pt x="75" y="6"/>
                    <a:pt x="75" y="6"/>
                  </a:cubicBezTo>
                  <a:cubicBezTo>
                    <a:pt x="52" y="6"/>
                    <a:pt x="52" y="6"/>
                    <a:pt x="52" y="6"/>
                  </a:cubicBezTo>
                  <a:cubicBezTo>
                    <a:pt x="38" y="6"/>
                    <a:pt x="38" y="6"/>
                    <a:pt x="38" y="6"/>
                  </a:cubicBezTo>
                  <a:cubicBezTo>
                    <a:pt x="31" y="6"/>
                    <a:pt x="31" y="6"/>
                    <a:pt x="31" y="6"/>
                  </a:cubicBezTo>
                  <a:cubicBezTo>
                    <a:pt x="28" y="6"/>
                    <a:pt x="28" y="6"/>
                    <a:pt x="28" y="6"/>
                  </a:cubicBezTo>
                  <a:cubicBezTo>
                    <a:pt x="23" y="3"/>
                    <a:pt x="23" y="3"/>
                    <a:pt x="23" y="3"/>
                  </a:cubicBezTo>
                  <a:cubicBezTo>
                    <a:pt x="19" y="0"/>
                    <a:pt x="19" y="0"/>
                    <a:pt x="19" y="0"/>
                  </a:cubicBezTo>
                  <a:cubicBezTo>
                    <a:pt x="18" y="0"/>
                    <a:pt x="18" y="0"/>
                    <a:pt x="18" y="0"/>
                  </a:cubicBezTo>
                  <a:cubicBezTo>
                    <a:pt x="16" y="0"/>
                    <a:pt x="16" y="0"/>
                    <a:pt x="16" y="0"/>
                  </a:cubicBezTo>
                  <a:cubicBezTo>
                    <a:pt x="12" y="3"/>
                    <a:pt x="12" y="3"/>
                    <a:pt x="12" y="3"/>
                  </a:cubicBezTo>
                  <a:cubicBezTo>
                    <a:pt x="11" y="4"/>
                    <a:pt x="11" y="4"/>
                    <a:pt x="11" y="4"/>
                  </a:cubicBezTo>
                  <a:cubicBezTo>
                    <a:pt x="8" y="3"/>
                    <a:pt x="8" y="3"/>
                    <a:pt x="8" y="3"/>
                  </a:cubicBezTo>
                  <a:cubicBezTo>
                    <a:pt x="5" y="3"/>
                    <a:pt x="5" y="3"/>
                    <a:pt x="5" y="3"/>
                  </a:cubicBezTo>
                  <a:cubicBezTo>
                    <a:pt x="3" y="3"/>
                    <a:pt x="3" y="3"/>
                    <a:pt x="3" y="3"/>
                  </a:cubicBezTo>
                  <a:cubicBezTo>
                    <a:pt x="1" y="4"/>
                    <a:pt x="1" y="4"/>
                    <a:pt x="1" y="4"/>
                  </a:cubicBezTo>
                  <a:cubicBezTo>
                    <a:pt x="0" y="4"/>
                    <a:pt x="0" y="4"/>
                    <a:pt x="0" y="4"/>
                  </a:cubicBezTo>
                  <a:cubicBezTo>
                    <a:pt x="0" y="10"/>
                    <a:pt x="0" y="10"/>
                    <a:pt x="0" y="10"/>
                  </a:cubicBezTo>
                  <a:cubicBezTo>
                    <a:pt x="2" y="15"/>
                    <a:pt x="2" y="15"/>
                    <a:pt x="2" y="15"/>
                  </a:cubicBezTo>
                  <a:cubicBezTo>
                    <a:pt x="3" y="19"/>
                    <a:pt x="3" y="19"/>
                    <a:pt x="3" y="19"/>
                  </a:cubicBezTo>
                  <a:cubicBezTo>
                    <a:pt x="6" y="23"/>
                    <a:pt x="6" y="23"/>
                    <a:pt x="6" y="23"/>
                  </a:cubicBezTo>
                  <a:cubicBezTo>
                    <a:pt x="9" y="27"/>
                    <a:pt x="9" y="27"/>
                    <a:pt x="9" y="27"/>
                  </a:cubicBezTo>
                  <a:cubicBezTo>
                    <a:pt x="12" y="32"/>
                    <a:pt x="12" y="32"/>
                    <a:pt x="12" y="32"/>
                  </a:cubicBezTo>
                  <a:cubicBezTo>
                    <a:pt x="16" y="42"/>
                    <a:pt x="16" y="42"/>
                    <a:pt x="16" y="42"/>
                  </a:cubicBezTo>
                  <a:cubicBezTo>
                    <a:pt x="19" y="52"/>
                    <a:pt x="19" y="52"/>
                    <a:pt x="19" y="52"/>
                  </a:cubicBezTo>
                  <a:cubicBezTo>
                    <a:pt x="22" y="56"/>
                    <a:pt x="22" y="56"/>
                    <a:pt x="22" y="56"/>
                  </a:cubicBezTo>
                  <a:cubicBezTo>
                    <a:pt x="25" y="62"/>
                    <a:pt x="25" y="62"/>
                    <a:pt x="25" y="62"/>
                  </a:cubicBezTo>
                  <a:cubicBezTo>
                    <a:pt x="26" y="66"/>
                    <a:pt x="26" y="66"/>
                    <a:pt x="26" y="66"/>
                  </a:cubicBezTo>
                  <a:cubicBezTo>
                    <a:pt x="29" y="70"/>
                    <a:pt x="29" y="70"/>
                    <a:pt x="29" y="70"/>
                  </a:cubicBezTo>
                  <a:cubicBezTo>
                    <a:pt x="32" y="73"/>
                    <a:pt x="32" y="73"/>
                    <a:pt x="32" y="73"/>
                  </a:cubicBezTo>
                  <a:cubicBezTo>
                    <a:pt x="33" y="79"/>
                    <a:pt x="33" y="79"/>
                    <a:pt x="33" y="79"/>
                  </a:cubicBezTo>
                  <a:cubicBezTo>
                    <a:pt x="33" y="82"/>
                    <a:pt x="33" y="82"/>
                    <a:pt x="33" y="82"/>
                  </a:cubicBezTo>
                  <a:cubicBezTo>
                    <a:pt x="32" y="85"/>
                    <a:pt x="32" y="85"/>
                    <a:pt x="32" y="85"/>
                  </a:cubicBezTo>
                  <a:cubicBezTo>
                    <a:pt x="32" y="92"/>
                    <a:pt x="32" y="92"/>
                    <a:pt x="32" y="92"/>
                  </a:cubicBezTo>
                  <a:cubicBezTo>
                    <a:pt x="32" y="96"/>
                    <a:pt x="32" y="96"/>
                    <a:pt x="32" y="96"/>
                  </a:cubicBezTo>
                  <a:cubicBezTo>
                    <a:pt x="33" y="102"/>
                    <a:pt x="33" y="102"/>
                    <a:pt x="33" y="102"/>
                  </a:cubicBezTo>
                  <a:cubicBezTo>
                    <a:pt x="36" y="111"/>
                    <a:pt x="36" y="111"/>
                    <a:pt x="36" y="111"/>
                  </a:cubicBezTo>
                  <a:cubicBezTo>
                    <a:pt x="36" y="116"/>
                    <a:pt x="36" y="116"/>
                    <a:pt x="36" y="116"/>
                  </a:cubicBezTo>
                  <a:cubicBezTo>
                    <a:pt x="38" y="121"/>
                    <a:pt x="38" y="121"/>
                    <a:pt x="38" y="121"/>
                  </a:cubicBezTo>
                  <a:cubicBezTo>
                    <a:pt x="38" y="126"/>
                    <a:pt x="38" y="126"/>
                    <a:pt x="38" y="126"/>
                  </a:cubicBezTo>
                  <a:cubicBezTo>
                    <a:pt x="38" y="128"/>
                    <a:pt x="38" y="128"/>
                    <a:pt x="38" y="128"/>
                  </a:cubicBezTo>
                  <a:cubicBezTo>
                    <a:pt x="38" y="129"/>
                    <a:pt x="38" y="129"/>
                    <a:pt x="38" y="129"/>
                  </a:cubicBezTo>
                  <a:cubicBezTo>
                    <a:pt x="39" y="132"/>
                    <a:pt x="39" y="132"/>
                    <a:pt x="39" y="132"/>
                  </a:cubicBezTo>
                  <a:cubicBezTo>
                    <a:pt x="39" y="135"/>
                    <a:pt x="39" y="135"/>
                    <a:pt x="39" y="135"/>
                  </a:cubicBezTo>
                  <a:cubicBezTo>
                    <a:pt x="42" y="139"/>
                    <a:pt x="42" y="139"/>
                    <a:pt x="42" y="139"/>
                  </a:cubicBezTo>
                  <a:cubicBezTo>
                    <a:pt x="42" y="144"/>
                    <a:pt x="42" y="144"/>
                    <a:pt x="42" y="144"/>
                  </a:cubicBezTo>
                  <a:cubicBezTo>
                    <a:pt x="46" y="151"/>
                    <a:pt x="46" y="151"/>
                    <a:pt x="46" y="151"/>
                  </a:cubicBezTo>
                  <a:cubicBezTo>
                    <a:pt x="50" y="154"/>
                    <a:pt x="50" y="154"/>
                    <a:pt x="50" y="154"/>
                  </a:cubicBezTo>
                  <a:cubicBezTo>
                    <a:pt x="54" y="158"/>
                    <a:pt x="54" y="158"/>
                    <a:pt x="54" y="158"/>
                  </a:cubicBezTo>
                  <a:cubicBezTo>
                    <a:pt x="55" y="159"/>
                    <a:pt x="55" y="159"/>
                    <a:pt x="55" y="159"/>
                  </a:cubicBezTo>
                  <a:cubicBezTo>
                    <a:pt x="56" y="159"/>
                    <a:pt x="56" y="159"/>
                    <a:pt x="56" y="159"/>
                  </a:cubicBezTo>
                  <a:cubicBezTo>
                    <a:pt x="58" y="158"/>
                    <a:pt x="58" y="158"/>
                    <a:pt x="58" y="158"/>
                  </a:cubicBezTo>
                  <a:cubicBezTo>
                    <a:pt x="59" y="155"/>
                    <a:pt x="59" y="155"/>
                    <a:pt x="59" y="155"/>
                  </a:cubicBezTo>
                  <a:cubicBezTo>
                    <a:pt x="59" y="154"/>
                    <a:pt x="59" y="154"/>
                    <a:pt x="59" y="154"/>
                  </a:cubicBezTo>
                  <a:cubicBezTo>
                    <a:pt x="61" y="152"/>
                    <a:pt x="61" y="152"/>
                    <a:pt x="61" y="152"/>
                  </a:cubicBezTo>
                  <a:cubicBezTo>
                    <a:pt x="62" y="152"/>
                    <a:pt x="62" y="152"/>
                    <a:pt x="62" y="152"/>
                  </a:cubicBezTo>
                  <a:cubicBezTo>
                    <a:pt x="64" y="154"/>
                    <a:pt x="64" y="154"/>
                    <a:pt x="64" y="154"/>
                  </a:cubicBezTo>
                  <a:cubicBezTo>
                    <a:pt x="65" y="155"/>
                    <a:pt x="65" y="155"/>
                    <a:pt x="65" y="155"/>
                  </a:cubicBezTo>
                  <a:cubicBezTo>
                    <a:pt x="65" y="156"/>
                    <a:pt x="65" y="156"/>
                    <a:pt x="65" y="156"/>
                  </a:cubicBezTo>
                  <a:cubicBezTo>
                    <a:pt x="65" y="159"/>
                    <a:pt x="65" y="159"/>
                    <a:pt x="65" y="159"/>
                  </a:cubicBezTo>
                  <a:cubicBezTo>
                    <a:pt x="68" y="161"/>
                    <a:pt x="68" y="161"/>
                    <a:pt x="68" y="161"/>
                  </a:cubicBezTo>
                  <a:cubicBezTo>
                    <a:pt x="74" y="164"/>
                    <a:pt x="74" y="164"/>
                    <a:pt x="74" y="164"/>
                  </a:cubicBezTo>
                  <a:cubicBezTo>
                    <a:pt x="78" y="164"/>
                    <a:pt x="78" y="164"/>
                    <a:pt x="78" y="164"/>
                  </a:cubicBezTo>
                  <a:cubicBezTo>
                    <a:pt x="82" y="162"/>
                    <a:pt x="82" y="162"/>
                    <a:pt x="82" y="162"/>
                  </a:cubicBezTo>
                  <a:cubicBezTo>
                    <a:pt x="85" y="164"/>
                    <a:pt x="85" y="164"/>
                    <a:pt x="85" y="164"/>
                  </a:cubicBezTo>
                  <a:cubicBezTo>
                    <a:pt x="88" y="164"/>
                    <a:pt x="88" y="164"/>
                    <a:pt x="88" y="164"/>
                  </a:cubicBezTo>
                  <a:cubicBezTo>
                    <a:pt x="88" y="162"/>
                    <a:pt x="88" y="162"/>
                    <a:pt x="88" y="162"/>
                  </a:cubicBezTo>
                  <a:cubicBezTo>
                    <a:pt x="89" y="161"/>
                    <a:pt x="89" y="161"/>
                    <a:pt x="89" y="161"/>
                  </a:cubicBezTo>
                  <a:cubicBezTo>
                    <a:pt x="91" y="161"/>
                    <a:pt x="91" y="161"/>
                    <a:pt x="91" y="161"/>
                  </a:cubicBezTo>
                  <a:cubicBezTo>
                    <a:pt x="91" y="159"/>
                    <a:pt x="91" y="159"/>
                    <a:pt x="91" y="159"/>
                  </a:cubicBezTo>
                  <a:cubicBezTo>
                    <a:pt x="95" y="158"/>
                    <a:pt x="95" y="158"/>
                    <a:pt x="95" y="158"/>
                  </a:cubicBezTo>
                  <a:cubicBezTo>
                    <a:pt x="97" y="156"/>
                    <a:pt x="97" y="156"/>
                    <a:pt x="97" y="156"/>
                  </a:cubicBezTo>
                  <a:cubicBezTo>
                    <a:pt x="97" y="155"/>
                    <a:pt x="97" y="155"/>
                    <a:pt x="97" y="155"/>
                  </a:cubicBezTo>
                  <a:cubicBezTo>
                    <a:pt x="97" y="106"/>
                    <a:pt x="97" y="106"/>
                    <a:pt x="97" y="106"/>
                  </a:cubicBezTo>
                  <a:cubicBezTo>
                    <a:pt x="97" y="97"/>
                    <a:pt x="97" y="97"/>
                    <a:pt x="97" y="97"/>
                  </a:cubicBezTo>
                  <a:cubicBezTo>
                    <a:pt x="98" y="78"/>
                    <a:pt x="98" y="78"/>
                    <a:pt x="98" y="78"/>
                  </a:cubicBezTo>
                  <a:cubicBezTo>
                    <a:pt x="98" y="69"/>
                    <a:pt x="98" y="69"/>
                    <a:pt x="98" y="69"/>
                  </a:cubicBezTo>
                  <a:cubicBezTo>
                    <a:pt x="109" y="69"/>
                    <a:pt x="109" y="69"/>
                    <a:pt x="109" y="69"/>
                  </a:cubicBezTo>
                  <a:cubicBezTo>
                    <a:pt x="111" y="19"/>
                    <a:pt x="111" y="19"/>
                    <a:pt x="111" y="19"/>
                  </a:cubicBezTo>
                  <a:cubicBezTo>
                    <a:pt x="125" y="17"/>
                    <a:pt x="125" y="17"/>
                    <a:pt x="125" y="17"/>
                  </a:cubicBezTo>
                  <a:cubicBezTo>
                    <a:pt x="131" y="16"/>
                    <a:pt x="131" y="16"/>
                    <a:pt x="131" y="16"/>
                  </a:cubicBezTo>
                  <a:cubicBezTo>
                    <a:pt x="133" y="15"/>
                    <a:pt x="133" y="15"/>
                    <a:pt x="133" y="15"/>
                  </a:cubicBezTo>
                  <a:cubicBezTo>
                    <a:pt x="137" y="15"/>
                    <a:pt x="137" y="15"/>
                    <a:pt x="137" y="15"/>
                  </a:cubicBezTo>
                  <a:cubicBezTo>
                    <a:pt x="138" y="16"/>
                    <a:pt x="138" y="16"/>
                    <a:pt x="138" y="16"/>
                  </a:cubicBezTo>
                  <a:cubicBezTo>
                    <a:pt x="140" y="17"/>
                    <a:pt x="140" y="17"/>
                    <a:pt x="140" y="17"/>
                  </a:cubicBezTo>
                  <a:cubicBezTo>
                    <a:pt x="140" y="19"/>
                    <a:pt x="140" y="19"/>
                    <a:pt x="140" y="19"/>
                  </a:cubicBezTo>
                  <a:cubicBezTo>
                    <a:pt x="141" y="22"/>
                    <a:pt x="141" y="22"/>
                    <a:pt x="141" y="22"/>
                  </a:cubicBezTo>
                  <a:cubicBezTo>
                    <a:pt x="142" y="21"/>
                    <a:pt x="142" y="21"/>
                    <a:pt x="142" y="21"/>
                  </a:cubicBezTo>
                  <a:cubicBezTo>
                    <a:pt x="147" y="16"/>
                    <a:pt x="147" y="16"/>
                    <a:pt x="147" y="16"/>
                  </a:cubicBezTo>
                  <a:cubicBezTo>
                    <a:pt x="150" y="15"/>
                    <a:pt x="150" y="15"/>
                    <a:pt x="150" y="15"/>
                  </a:cubicBezTo>
                  <a:cubicBezTo>
                    <a:pt x="151" y="13"/>
                    <a:pt x="151" y="13"/>
                    <a:pt x="151" y="13"/>
                  </a:cubicBezTo>
                  <a:cubicBezTo>
                    <a:pt x="152" y="15"/>
                    <a:pt x="152" y="15"/>
                    <a:pt x="152" y="15"/>
                  </a:cubicBezTo>
                  <a:cubicBezTo>
                    <a:pt x="154" y="15"/>
                    <a:pt x="154" y="15"/>
                    <a:pt x="154" y="15"/>
                  </a:cubicBezTo>
                  <a:cubicBezTo>
                    <a:pt x="157" y="13"/>
                    <a:pt x="157" y="13"/>
                    <a:pt x="157" y="13"/>
                  </a:cubicBezTo>
                  <a:cubicBezTo>
                    <a:pt x="157" y="12"/>
                    <a:pt x="157" y="12"/>
                    <a:pt x="157" y="12"/>
                  </a:cubicBezTo>
                  <a:cubicBezTo>
                    <a:pt x="158" y="12"/>
                    <a:pt x="158" y="12"/>
                    <a:pt x="158" y="12"/>
                  </a:cubicBezTo>
                  <a:cubicBezTo>
                    <a:pt x="159" y="12"/>
                    <a:pt x="159" y="12"/>
                    <a:pt x="159" y="12"/>
                  </a:cubicBezTo>
                  <a:cubicBezTo>
                    <a:pt x="160" y="12"/>
                    <a:pt x="160" y="12"/>
                    <a:pt x="160" y="12"/>
                  </a:cubicBezTo>
                  <a:cubicBezTo>
                    <a:pt x="161" y="12"/>
                    <a:pt x="161" y="12"/>
                    <a:pt x="161" y="12"/>
                  </a:cubicBezTo>
                  <a:cubicBezTo>
                    <a:pt x="158" y="9"/>
                    <a:pt x="158" y="9"/>
                    <a:pt x="158" y="9"/>
                  </a:cubicBezTo>
                  <a:lnTo>
                    <a:pt x="157" y="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88" name="Freeform 71"/>
            <p:cNvSpPr>
              <a:spLocks/>
            </p:cNvSpPr>
            <p:nvPr/>
          </p:nvSpPr>
          <p:spPr bwMode="auto">
            <a:xfrm>
              <a:off x="4356100" y="4348163"/>
              <a:ext cx="350838" cy="547687"/>
            </a:xfrm>
            <a:custGeom>
              <a:avLst/>
              <a:gdLst>
                <a:gd name="T0" fmla="*/ 8 w 148"/>
                <a:gd name="T1" fmla="*/ 155 h 167"/>
                <a:gd name="T2" fmla="*/ 16 w 148"/>
                <a:gd name="T3" fmla="*/ 152 h 167"/>
                <a:gd name="T4" fmla="*/ 23 w 148"/>
                <a:gd name="T5" fmla="*/ 155 h 167"/>
                <a:gd name="T6" fmla="*/ 38 w 148"/>
                <a:gd name="T7" fmla="*/ 158 h 167"/>
                <a:gd name="T8" fmla="*/ 76 w 148"/>
                <a:gd name="T9" fmla="*/ 158 h 167"/>
                <a:gd name="T10" fmla="*/ 81 w 148"/>
                <a:gd name="T11" fmla="*/ 159 h 167"/>
                <a:gd name="T12" fmla="*/ 91 w 148"/>
                <a:gd name="T13" fmla="*/ 164 h 167"/>
                <a:gd name="T14" fmla="*/ 107 w 148"/>
                <a:gd name="T15" fmla="*/ 167 h 167"/>
                <a:gd name="T16" fmla="*/ 112 w 148"/>
                <a:gd name="T17" fmla="*/ 165 h 167"/>
                <a:gd name="T18" fmla="*/ 132 w 148"/>
                <a:gd name="T19" fmla="*/ 163 h 167"/>
                <a:gd name="T20" fmla="*/ 140 w 148"/>
                <a:gd name="T21" fmla="*/ 161 h 167"/>
                <a:gd name="T22" fmla="*/ 131 w 148"/>
                <a:gd name="T23" fmla="*/ 152 h 167"/>
                <a:gd name="T24" fmla="*/ 125 w 148"/>
                <a:gd name="T25" fmla="*/ 146 h 167"/>
                <a:gd name="T26" fmla="*/ 124 w 148"/>
                <a:gd name="T27" fmla="*/ 125 h 167"/>
                <a:gd name="T28" fmla="*/ 124 w 148"/>
                <a:gd name="T29" fmla="*/ 99 h 167"/>
                <a:gd name="T30" fmla="*/ 140 w 148"/>
                <a:gd name="T31" fmla="*/ 99 h 167"/>
                <a:gd name="T32" fmla="*/ 147 w 148"/>
                <a:gd name="T33" fmla="*/ 96 h 167"/>
                <a:gd name="T34" fmla="*/ 148 w 148"/>
                <a:gd name="T35" fmla="*/ 86 h 167"/>
                <a:gd name="T36" fmla="*/ 148 w 148"/>
                <a:gd name="T37" fmla="*/ 73 h 167"/>
                <a:gd name="T38" fmla="*/ 145 w 148"/>
                <a:gd name="T39" fmla="*/ 70 h 167"/>
                <a:gd name="T40" fmla="*/ 138 w 148"/>
                <a:gd name="T41" fmla="*/ 72 h 167"/>
                <a:gd name="T42" fmla="*/ 131 w 148"/>
                <a:gd name="T43" fmla="*/ 72 h 167"/>
                <a:gd name="T44" fmla="*/ 127 w 148"/>
                <a:gd name="T45" fmla="*/ 72 h 167"/>
                <a:gd name="T46" fmla="*/ 127 w 148"/>
                <a:gd name="T47" fmla="*/ 66 h 167"/>
                <a:gd name="T48" fmla="*/ 122 w 148"/>
                <a:gd name="T49" fmla="*/ 52 h 167"/>
                <a:gd name="T50" fmla="*/ 122 w 148"/>
                <a:gd name="T51" fmla="*/ 40 h 167"/>
                <a:gd name="T52" fmla="*/ 121 w 148"/>
                <a:gd name="T53" fmla="*/ 29 h 167"/>
                <a:gd name="T54" fmla="*/ 121 w 148"/>
                <a:gd name="T55" fmla="*/ 20 h 167"/>
                <a:gd name="T56" fmla="*/ 109 w 148"/>
                <a:gd name="T57" fmla="*/ 20 h 167"/>
                <a:gd name="T58" fmla="*/ 108 w 148"/>
                <a:gd name="T59" fmla="*/ 15 h 167"/>
                <a:gd name="T60" fmla="*/ 99 w 148"/>
                <a:gd name="T61" fmla="*/ 16 h 167"/>
                <a:gd name="T62" fmla="*/ 95 w 148"/>
                <a:gd name="T63" fmla="*/ 22 h 167"/>
                <a:gd name="T64" fmla="*/ 92 w 148"/>
                <a:gd name="T65" fmla="*/ 25 h 167"/>
                <a:gd name="T66" fmla="*/ 84 w 148"/>
                <a:gd name="T67" fmla="*/ 29 h 167"/>
                <a:gd name="T68" fmla="*/ 72 w 148"/>
                <a:gd name="T69" fmla="*/ 30 h 167"/>
                <a:gd name="T70" fmla="*/ 68 w 148"/>
                <a:gd name="T71" fmla="*/ 27 h 167"/>
                <a:gd name="T72" fmla="*/ 64 w 148"/>
                <a:gd name="T73" fmla="*/ 19 h 167"/>
                <a:gd name="T74" fmla="*/ 61 w 148"/>
                <a:gd name="T75" fmla="*/ 12 h 167"/>
                <a:gd name="T76" fmla="*/ 61 w 148"/>
                <a:gd name="T77" fmla="*/ 6 h 167"/>
                <a:gd name="T78" fmla="*/ 55 w 148"/>
                <a:gd name="T79" fmla="*/ 0 h 167"/>
                <a:gd name="T80" fmla="*/ 35 w 148"/>
                <a:gd name="T81" fmla="*/ 0 h 167"/>
                <a:gd name="T82" fmla="*/ 18 w 148"/>
                <a:gd name="T83" fmla="*/ 0 h 167"/>
                <a:gd name="T84" fmla="*/ 9 w 148"/>
                <a:gd name="T85" fmla="*/ 3 h 167"/>
                <a:gd name="T86" fmla="*/ 11 w 148"/>
                <a:gd name="T87" fmla="*/ 12 h 167"/>
                <a:gd name="T88" fmla="*/ 15 w 148"/>
                <a:gd name="T89" fmla="*/ 22 h 167"/>
                <a:gd name="T90" fmla="*/ 21 w 148"/>
                <a:gd name="T91" fmla="*/ 39 h 167"/>
                <a:gd name="T92" fmla="*/ 16 w 148"/>
                <a:gd name="T93" fmla="*/ 45 h 167"/>
                <a:gd name="T94" fmla="*/ 19 w 148"/>
                <a:gd name="T95" fmla="*/ 56 h 167"/>
                <a:gd name="T96" fmla="*/ 25 w 148"/>
                <a:gd name="T97" fmla="*/ 69 h 167"/>
                <a:gd name="T98" fmla="*/ 23 w 148"/>
                <a:gd name="T99" fmla="*/ 88 h 167"/>
                <a:gd name="T100" fmla="*/ 16 w 148"/>
                <a:gd name="T101" fmla="*/ 93 h 167"/>
                <a:gd name="T102" fmla="*/ 11 w 148"/>
                <a:gd name="T103" fmla="*/ 103 h 167"/>
                <a:gd name="T104" fmla="*/ 8 w 148"/>
                <a:gd name="T105" fmla="*/ 115 h 167"/>
                <a:gd name="T106" fmla="*/ 5 w 148"/>
                <a:gd name="T107" fmla="*/ 128 h 167"/>
                <a:gd name="T108" fmla="*/ 3 w 148"/>
                <a:gd name="T109" fmla="*/ 134 h 167"/>
                <a:gd name="T110" fmla="*/ 0 w 148"/>
                <a:gd name="T111" fmla="*/ 148 h 167"/>
                <a:gd name="T112" fmla="*/ 3 w 148"/>
                <a:gd name="T113" fmla="*/ 15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8" h="167">
                  <a:moveTo>
                    <a:pt x="3" y="155"/>
                  </a:moveTo>
                  <a:cubicBezTo>
                    <a:pt x="5" y="155"/>
                    <a:pt x="5" y="155"/>
                    <a:pt x="5" y="155"/>
                  </a:cubicBezTo>
                  <a:cubicBezTo>
                    <a:pt x="8" y="155"/>
                    <a:pt x="8" y="155"/>
                    <a:pt x="8" y="155"/>
                  </a:cubicBezTo>
                  <a:cubicBezTo>
                    <a:pt x="11" y="156"/>
                    <a:pt x="11" y="156"/>
                    <a:pt x="11" y="156"/>
                  </a:cubicBezTo>
                  <a:cubicBezTo>
                    <a:pt x="12" y="155"/>
                    <a:pt x="12" y="155"/>
                    <a:pt x="12" y="155"/>
                  </a:cubicBezTo>
                  <a:cubicBezTo>
                    <a:pt x="16" y="152"/>
                    <a:pt x="16" y="152"/>
                    <a:pt x="16" y="152"/>
                  </a:cubicBezTo>
                  <a:cubicBezTo>
                    <a:pt x="18" y="152"/>
                    <a:pt x="18" y="152"/>
                    <a:pt x="18" y="152"/>
                  </a:cubicBezTo>
                  <a:cubicBezTo>
                    <a:pt x="19" y="152"/>
                    <a:pt x="19" y="152"/>
                    <a:pt x="19" y="152"/>
                  </a:cubicBezTo>
                  <a:cubicBezTo>
                    <a:pt x="23" y="155"/>
                    <a:pt x="23" y="155"/>
                    <a:pt x="23" y="155"/>
                  </a:cubicBezTo>
                  <a:cubicBezTo>
                    <a:pt x="28" y="158"/>
                    <a:pt x="28" y="158"/>
                    <a:pt x="28" y="158"/>
                  </a:cubicBezTo>
                  <a:cubicBezTo>
                    <a:pt x="31" y="158"/>
                    <a:pt x="31" y="158"/>
                    <a:pt x="31" y="158"/>
                  </a:cubicBezTo>
                  <a:cubicBezTo>
                    <a:pt x="38" y="158"/>
                    <a:pt x="38" y="158"/>
                    <a:pt x="38" y="158"/>
                  </a:cubicBezTo>
                  <a:cubicBezTo>
                    <a:pt x="52" y="158"/>
                    <a:pt x="52" y="158"/>
                    <a:pt x="52" y="158"/>
                  </a:cubicBezTo>
                  <a:cubicBezTo>
                    <a:pt x="75" y="158"/>
                    <a:pt x="75" y="158"/>
                    <a:pt x="75" y="158"/>
                  </a:cubicBezTo>
                  <a:cubicBezTo>
                    <a:pt x="76" y="158"/>
                    <a:pt x="76" y="158"/>
                    <a:pt x="76" y="158"/>
                  </a:cubicBezTo>
                  <a:cubicBezTo>
                    <a:pt x="78" y="158"/>
                    <a:pt x="78" y="158"/>
                    <a:pt x="78" y="158"/>
                  </a:cubicBezTo>
                  <a:cubicBezTo>
                    <a:pt x="79" y="158"/>
                    <a:pt x="79" y="158"/>
                    <a:pt x="79" y="158"/>
                  </a:cubicBezTo>
                  <a:cubicBezTo>
                    <a:pt x="81" y="159"/>
                    <a:pt x="81" y="159"/>
                    <a:pt x="81" y="159"/>
                  </a:cubicBezTo>
                  <a:cubicBezTo>
                    <a:pt x="84" y="162"/>
                    <a:pt x="84" y="162"/>
                    <a:pt x="84" y="162"/>
                  </a:cubicBezTo>
                  <a:cubicBezTo>
                    <a:pt x="86" y="164"/>
                    <a:pt x="86" y="164"/>
                    <a:pt x="86" y="164"/>
                  </a:cubicBezTo>
                  <a:cubicBezTo>
                    <a:pt x="91" y="164"/>
                    <a:pt x="91" y="164"/>
                    <a:pt x="91" y="164"/>
                  </a:cubicBezTo>
                  <a:cubicBezTo>
                    <a:pt x="98" y="165"/>
                    <a:pt x="98" y="165"/>
                    <a:pt x="98" y="165"/>
                  </a:cubicBezTo>
                  <a:cubicBezTo>
                    <a:pt x="104" y="165"/>
                    <a:pt x="104" y="165"/>
                    <a:pt x="104" y="165"/>
                  </a:cubicBezTo>
                  <a:cubicBezTo>
                    <a:pt x="107" y="167"/>
                    <a:pt x="107" y="167"/>
                    <a:pt x="107" y="167"/>
                  </a:cubicBezTo>
                  <a:cubicBezTo>
                    <a:pt x="108" y="167"/>
                    <a:pt x="108" y="167"/>
                    <a:pt x="108" y="167"/>
                  </a:cubicBezTo>
                  <a:cubicBezTo>
                    <a:pt x="109" y="167"/>
                    <a:pt x="109" y="167"/>
                    <a:pt x="109" y="167"/>
                  </a:cubicBezTo>
                  <a:cubicBezTo>
                    <a:pt x="112" y="165"/>
                    <a:pt x="112" y="165"/>
                    <a:pt x="112" y="165"/>
                  </a:cubicBezTo>
                  <a:cubicBezTo>
                    <a:pt x="115" y="165"/>
                    <a:pt x="115" y="165"/>
                    <a:pt x="115" y="165"/>
                  </a:cubicBezTo>
                  <a:cubicBezTo>
                    <a:pt x="119" y="165"/>
                    <a:pt x="119" y="165"/>
                    <a:pt x="119" y="165"/>
                  </a:cubicBezTo>
                  <a:cubicBezTo>
                    <a:pt x="132" y="163"/>
                    <a:pt x="132" y="163"/>
                    <a:pt x="132" y="163"/>
                  </a:cubicBezTo>
                  <a:cubicBezTo>
                    <a:pt x="139" y="161"/>
                    <a:pt x="139" y="161"/>
                    <a:pt x="139" y="161"/>
                  </a:cubicBezTo>
                  <a:cubicBezTo>
                    <a:pt x="139" y="161"/>
                    <a:pt x="139" y="161"/>
                    <a:pt x="139" y="161"/>
                  </a:cubicBezTo>
                  <a:cubicBezTo>
                    <a:pt x="140" y="161"/>
                    <a:pt x="140" y="161"/>
                    <a:pt x="140" y="161"/>
                  </a:cubicBezTo>
                  <a:cubicBezTo>
                    <a:pt x="134" y="156"/>
                    <a:pt x="134" y="156"/>
                    <a:pt x="134" y="156"/>
                  </a:cubicBezTo>
                  <a:cubicBezTo>
                    <a:pt x="131" y="152"/>
                    <a:pt x="131" y="152"/>
                    <a:pt x="131" y="152"/>
                  </a:cubicBezTo>
                  <a:cubicBezTo>
                    <a:pt x="131" y="152"/>
                    <a:pt x="131" y="152"/>
                    <a:pt x="131" y="152"/>
                  </a:cubicBezTo>
                  <a:cubicBezTo>
                    <a:pt x="131" y="152"/>
                    <a:pt x="131" y="152"/>
                    <a:pt x="131" y="152"/>
                  </a:cubicBezTo>
                  <a:cubicBezTo>
                    <a:pt x="129" y="151"/>
                    <a:pt x="129" y="151"/>
                    <a:pt x="129" y="151"/>
                  </a:cubicBezTo>
                  <a:cubicBezTo>
                    <a:pt x="125" y="146"/>
                    <a:pt x="125" y="146"/>
                    <a:pt x="125" y="146"/>
                  </a:cubicBezTo>
                  <a:cubicBezTo>
                    <a:pt x="124" y="144"/>
                    <a:pt x="124" y="144"/>
                    <a:pt x="124" y="144"/>
                  </a:cubicBezTo>
                  <a:cubicBezTo>
                    <a:pt x="122" y="141"/>
                    <a:pt x="122" y="141"/>
                    <a:pt x="122" y="141"/>
                  </a:cubicBezTo>
                  <a:cubicBezTo>
                    <a:pt x="124" y="125"/>
                    <a:pt x="124" y="125"/>
                    <a:pt x="124" y="125"/>
                  </a:cubicBezTo>
                  <a:cubicBezTo>
                    <a:pt x="124" y="109"/>
                    <a:pt x="124" y="109"/>
                    <a:pt x="124" y="109"/>
                  </a:cubicBezTo>
                  <a:cubicBezTo>
                    <a:pt x="124" y="102"/>
                    <a:pt x="124" y="102"/>
                    <a:pt x="124" y="102"/>
                  </a:cubicBezTo>
                  <a:cubicBezTo>
                    <a:pt x="124" y="99"/>
                    <a:pt x="124" y="99"/>
                    <a:pt x="124" y="99"/>
                  </a:cubicBezTo>
                  <a:cubicBezTo>
                    <a:pt x="124" y="98"/>
                    <a:pt x="124" y="98"/>
                    <a:pt x="124" y="98"/>
                  </a:cubicBezTo>
                  <a:cubicBezTo>
                    <a:pt x="132" y="99"/>
                    <a:pt x="132" y="99"/>
                    <a:pt x="132" y="99"/>
                  </a:cubicBezTo>
                  <a:cubicBezTo>
                    <a:pt x="140" y="99"/>
                    <a:pt x="140" y="99"/>
                    <a:pt x="140" y="99"/>
                  </a:cubicBezTo>
                  <a:cubicBezTo>
                    <a:pt x="144" y="99"/>
                    <a:pt x="144" y="99"/>
                    <a:pt x="144" y="99"/>
                  </a:cubicBezTo>
                  <a:cubicBezTo>
                    <a:pt x="148" y="98"/>
                    <a:pt x="148" y="98"/>
                    <a:pt x="148" y="98"/>
                  </a:cubicBezTo>
                  <a:cubicBezTo>
                    <a:pt x="147" y="96"/>
                    <a:pt x="147" y="96"/>
                    <a:pt x="147" y="96"/>
                  </a:cubicBezTo>
                  <a:cubicBezTo>
                    <a:pt x="147" y="93"/>
                    <a:pt x="147" y="93"/>
                    <a:pt x="147" y="93"/>
                  </a:cubicBezTo>
                  <a:cubicBezTo>
                    <a:pt x="148" y="91"/>
                    <a:pt x="148" y="91"/>
                    <a:pt x="148" y="91"/>
                  </a:cubicBezTo>
                  <a:cubicBezTo>
                    <a:pt x="148" y="86"/>
                    <a:pt x="148" y="86"/>
                    <a:pt x="148" y="86"/>
                  </a:cubicBezTo>
                  <a:cubicBezTo>
                    <a:pt x="148" y="83"/>
                    <a:pt x="148" y="83"/>
                    <a:pt x="148" y="83"/>
                  </a:cubicBezTo>
                  <a:cubicBezTo>
                    <a:pt x="148" y="76"/>
                    <a:pt x="148" y="76"/>
                    <a:pt x="148" y="76"/>
                  </a:cubicBezTo>
                  <a:cubicBezTo>
                    <a:pt x="148" y="73"/>
                    <a:pt x="148" y="73"/>
                    <a:pt x="148" y="73"/>
                  </a:cubicBezTo>
                  <a:cubicBezTo>
                    <a:pt x="148" y="69"/>
                    <a:pt x="148" y="69"/>
                    <a:pt x="148" y="69"/>
                  </a:cubicBezTo>
                  <a:cubicBezTo>
                    <a:pt x="147" y="70"/>
                    <a:pt x="147" y="70"/>
                    <a:pt x="147" y="70"/>
                  </a:cubicBezTo>
                  <a:cubicBezTo>
                    <a:pt x="145" y="70"/>
                    <a:pt x="145" y="70"/>
                    <a:pt x="145" y="70"/>
                  </a:cubicBezTo>
                  <a:cubicBezTo>
                    <a:pt x="142" y="70"/>
                    <a:pt x="142" y="70"/>
                    <a:pt x="142" y="70"/>
                  </a:cubicBezTo>
                  <a:cubicBezTo>
                    <a:pt x="140" y="72"/>
                    <a:pt x="140" y="72"/>
                    <a:pt x="140" y="72"/>
                  </a:cubicBezTo>
                  <a:cubicBezTo>
                    <a:pt x="138" y="72"/>
                    <a:pt x="138" y="72"/>
                    <a:pt x="138" y="72"/>
                  </a:cubicBezTo>
                  <a:cubicBezTo>
                    <a:pt x="135" y="72"/>
                    <a:pt x="135" y="72"/>
                    <a:pt x="135" y="72"/>
                  </a:cubicBezTo>
                  <a:cubicBezTo>
                    <a:pt x="134" y="72"/>
                    <a:pt x="134" y="72"/>
                    <a:pt x="134" y="72"/>
                  </a:cubicBezTo>
                  <a:cubicBezTo>
                    <a:pt x="131" y="72"/>
                    <a:pt x="131" y="72"/>
                    <a:pt x="131" y="72"/>
                  </a:cubicBezTo>
                  <a:cubicBezTo>
                    <a:pt x="128" y="73"/>
                    <a:pt x="128" y="73"/>
                    <a:pt x="128" y="73"/>
                  </a:cubicBezTo>
                  <a:cubicBezTo>
                    <a:pt x="127" y="75"/>
                    <a:pt x="127" y="75"/>
                    <a:pt x="127" y="75"/>
                  </a:cubicBezTo>
                  <a:cubicBezTo>
                    <a:pt x="127" y="72"/>
                    <a:pt x="127" y="72"/>
                    <a:pt x="127" y="72"/>
                  </a:cubicBezTo>
                  <a:cubicBezTo>
                    <a:pt x="127" y="70"/>
                    <a:pt x="127" y="70"/>
                    <a:pt x="127" y="70"/>
                  </a:cubicBezTo>
                  <a:cubicBezTo>
                    <a:pt x="127" y="69"/>
                    <a:pt x="127" y="69"/>
                    <a:pt x="127" y="69"/>
                  </a:cubicBezTo>
                  <a:cubicBezTo>
                    <a:pt x="127" y="66"/>
                    <a:pt x="127" y="66"/>
                    <a:pt x="127" y="66"/>
                  </a:cubicBezTo>
                  <a:cubicBezTo>
                    <a:pt x="127" y="60"/>
                    <a:pt x="127" y="60"/>
                    <a:pt x="127" y="60"/>
                  </a:cubicBezTo>
                  <a:cubicBezTo>
                    <a:pt x="125" y="56"/>
                    <a:pt x="125" y="56"/>
                    <a:pt x="125" y="56"/>
                  </a:cubicBezTo>
                  <a:cubicBezTo>
                    <a:pt x="122" y="52"/>
                    <a:pt x="122" y="52"/>
                    <a:pt x="122" y="52"/>
                  </a:cubicBezTo>
                  <a:cubicBezTo>
                    <a:pt x="122" y="48"/>
                    <a:pt x="122" y="48"/>
                    <a:pt x="122" y="48"/>
                  </a:cubicBezTo>
                  <a:cubicBezTo>
                    <a:pt x="122" y="46"/>
                    <a:pt x="122" y="46"/>
                    <a:pt x="122" y="46"/>
                  </a:cubicBezTo>
                  <a:cubicBezTo>
                    <a:pt x="122" y="40"/>
                    <a:pt x="122" y="40"/>
                    <a:pt x="122" y="40"/>
                  </a:cubicBezTo>
                  <a:cubicBezTo>
                    <a:pt x="122" y="35"/>
                    <a:pt x="122" y="35"/>
                    <a:pt x="122" y="35"/>
                  </a:cubicBezTo>
                  <a:cubicBezTo>
                    <a:pt x="122" y="33"/>
                    <a:pt x="122" y="33"/>
                    <a:pt x="122" y="33"/>
                  </a:cubicBezTo>
                  <a:cubicBezTo>
                    <a:pt x="121" y="29"/>
                    <a:pt x="121" y="29"/>
                    <a:pt x="121" y="29"/>
                  </a:cubicBezTo>
                  <a:cubicBezTo>
                    <a:pt x="122" y="23"/>
                    <a:pt x="122" y="23"/>
                    <a:pt x="122" y="23"/>
                  </a:cubicBezTo>
                  <a:cubicBezTo>
                    <a:pt x="122" y="22"/>
                    <a:pt x="122" y="22"/>
                    <a:pt x="122" y="22"/>
                  </a:cubicBezTo>
                  <a:cubicBezTo>
                    <a:pt x="121" y="20"/>
                    <a:pt x="121" y="20"/>
                    <a:pt x="121" y="20"/>
                  </a:cubicBezTo>
                  <a:cubicBezTo>
                    <a:pt x="118" y="20"/>
                    <a:pt x="118" y="20"/>
                    <a:pt x="118" y="20"/>
                  </a:cubicBezTo>
                  <a:cubicBezTo>
                    <a:pt x="111" y="20"/>
                    <a:pt x="111" y="20"/>
                    <a:pt x="111" y="20"/>
                  </a:cubicBezTo>
                  <a:cubicBezTo>
                    <a:pt x="109" y="20"/>
                    <a:pt x="109" y="20"/>
                    <a:pt x="109" y="20"/>
                  </a:cubicBezTo>
                  <a:cubicBezTo>
                    <a:pt x="108" y="20"/>
                    <a:pt x="108" y="20"/>
                    <a:pt x="108" y="20"/>
                  </a:cubicBezTo>
                  <a:cubicBezTo>
                    <a:pt x="107" y="19"/>
                    <a:pt x="107" y="19"/>
                    <a:pt x="107" y="19"/>
                  </a:cubicBezTo>
                  <a:cubicBezTo>
                    <a:pt x="108" y="15"/>
                    <a:pt x="108" y="15"/>
                    <a:pt x="108" y="15"/>
                  </a:cubicBezTo>
                  <a:cubicBezTo>
                    <a:pt x="105" y="15"/>
                    <a:pt x="105" y="15"/>
                    <a:pt x="105" y="15"/>
                  </a:cubicBezTo>
                  <a:cubicBezTo>
                    <a:pt x="104" y="16"/>
                    <a:pt x="104" y="16"/>
                    <a:pt x="104" y="16"/>
                  </a:cubicBezTo>
                  <a:cubicBezTo>
                    <a:pt x="99" y="16"/>
                    <a:pt x="99" y="16"/>
                    <a:pt x="99" y="16"/>
                  </a:cubicBezTo>
                  <a:cubicBezTo>
                    <a:pt x="95" y="16"/>
                    <a:pt x="95" y="16"/>
                    <a:pt x="95" y="16"/>
                  </a:cubicBezTo>
                  <a:cubicBezTo>
                    <a:pt x="95" y="19"/>
                    <a:pt x="95" y="19"/>
                    <a:pt x="95" y="19"/>
                  </a:cubicBezTo>
                  <a:cubicBezTo>
                    <a:pt x="95" y="22"/>
                    <a:pt x="95" y="22"/>
                    <a:pt x="95" y="22"/>
                  </a:cubicBezTo>
                  <a:cubicBezTo>
                    <a:pt x="95" y="23"/>
                    <a:pt x="95" y="23"/>
                    <a:pt x="95" y="23"/>
                  </a:cubicBezTo>
                  <a:cubicBezTo>
                    <a:pt x="94" y="25"/>
                    <a:pt x="94" y="25"/>
                    <a:pt x="94" y="25"/>
                  </a:cubicBezTo>
                  <a:cubicBezTo>
                    <a:pt x="92" y="25"/>
                    <a:pt x="92" y="25"/>
                    <a:pt x="92" y="25"/>
                  </a:cubicBezTo>
                  <a:cubicBezTo>
                    <a:pt x="92" y="27"/>
                    <a:pt x="92" y="27"/>
                    <a:pt x="92" y="27"/>
                  </a:cubicBezTo>
                  <a:cubicBezTo>
                    <a:pt x="92" y="30"/>
                    <a:pt x="92" y="30"/>
                    <a:pt x="92" y="30"/>
                  </a:cubicBezTo>
                  <a:cubicBezTo>
                    <a:pt x="84" y="29"/>
                    <a:pt x="84" y="29"/>
                    <a:pt x="84" y="29"/>
                  </a:cubicBezTo>
                  <a:cubicBezTo>
                    <a:pt x="81" y="30"/>
                    <a:pt x="81" y="30"/>
                    <a:pt x="81" y="30"/>
                  </a:cubicBezTo>
                  <a:cubicBezTo>
                    <a:pt x="78" y="30"/>
                    <a:pt x="78" y="30"/>
                    <a:pt x="78" y="30"/>
                  </a:cubicBezTo>
                  <a:cubicBezTo>
                    <a:pt x="72" y="30"/>
                    <a:pt x="72" y="30"/>
                    <a:pt x="72" y="30"/>
                  </a:cubicBezTo>
                  <a:cubicBezTo>
                    <a:pt x="71" y="30"/>
                    <a:pt x="71" y="30"/>
                    <a:pt x="71" y="30"/>
                  </a:cubicBezTo>
                  <a:cubicBezTo>
                    <a:pt x="69" y="29"/>
                    <a:pt x="69" y="29"/>
                    <a:pt x="69" y="29"/>
                  </a:cubicBezTo>
                  <a:cubicBezTo>
                    <a:pt x="68" y="27"/>
                    <a:pt x="68" y="27"/>
                    <a:pt x="68" y="27"/>
                  </a:cubicBezTo>
                  <a:cubicBezTo>
                    <a:pt x="65" y="22"/>
                    <a:pt x="65" y="22"/>
                    <a:pt x="65" y="22"/>
                  </a:cubicBezTo>
                  <a:cubicBezTo>
                    <a:pt x="64" y="20"/>
                    <a:pt x="64" y="20"/>
                    <a:pt x="64" y="20"/>
                  </a:cubicBezTo>
                  <a:cubicBezTo>
                    <a:pt x="64" y="19"/>
                    <a:pt x="64" y="19"/>
                    <a:pt x="64" y="19"/>
                  </a:cubicBezTo>
                  <a:cubicBezTo>
                    <a:pt x="64" y="16"/>
                    <a:pt x="64" y="16"/>
                    <a:pt x="64" y="16"/>
                  </a:cubicBezTo>
                  <a:cubicBezTo>
                    <a:pt x="62" y="13"/>
                    <a:pt x="62" y="13"/>
                    <a:pt x="62" y="13"/>
                  </a:cubicBezTo>
                  <a:cubicBezTo>
                    <a:pt x="61" y="12"/>
                    <a:pt x="61" y="12"/>
                    <a:pt x="61" y="12"/>
                  </a:cubicBezTo>
                  <a:cubicBezTo>
                    <a:pt x="61" y="10"/>
                    <a:pt x="61" y="10"/>
                    <a:pt x="61" y="10"/>
                  </a:cubicBezTo>
                  <a:cubicBezTo>
                    <a:pt x="61" y="9"/>
                    <a:pt x="61" y="9"/>
                    <a:pt x="61" y="9"/>
                  </a:cubicBezTo>
                  <a:cubicBezTo>
                    <a:pt x="61" y="6"/>
                    <a:pt x="61" y="6"/>
                    <a:pt x="61" y="6"/>
                  </a:cubicBezTo>
                  <a:cubicBezTo>
                    <a:pt x="59" y="3"/>
                    <a:pt x="59" y="3"/>
                    <a:pt x="59" y="3"/>
                  </a:cubicBezTo>
                  <a:cubicBezTo>
                    <a:pt x="58" y="2"/>
                    <a:pt x="58" y="2"/>
                    <a:pt x="58" y="2"/>
                  </a:cubicBezTo>
                  <a:cubicBezTo>
                    <a:pt x="55" y="0"/>
                    <a:pt x="55" y="0"/>
                    <a:pt x="55" y="0"/>
                  </a:cubicBezTo>
                  <a:cubicBezTo>
                    <a:pt x="54" y="0"/>
                    <a:pt x="54" y="0"/>
                    <a:pt x="54" y="0"/>
                  </a:cubicBezTo>
                  <a:cubicBezTo>
                    <a:pt x="46" y="0"/>
                    <a:pt x="46" y="0"/>
                    <a:pt x="46" y="0"/>
                  </a:cubicBezTo>
                  <a:cubicBezTo>
                    <a:pt x="35" y="0"/>
                    <a:pt x="35" y="0"/>
                    <a:pt x="35" y="0"/>
                  </a:cubicBezTo>
                  <a:cubicBezTo>
                    <a:pt x="32" y="0"/>
                    <a:pt x="32" y="0"/>
                    <a:pt x="32" y="0"/>
                  </a:cubicBezTo>
                  <a:cubicBezTo>
                    <a:pt x="26" y="0"/>
                    <a:pt x="26" y="0"/>
                    <a:pt x="26" y="0"/>
                  </a:cubicBezTo>
                  <a:cubicBezTo>
                    <a:pt x="18" y="0"/>
                    <a:pt x="18" y="0"/>
                    <a:pt x="18" y="0"/>
                  </a:cubicBezTo>
                  <a:cubicBezTo>
                    <a:pt x="15" y="2"/>
                    <a:pt x="15" y="2"/>
                    <a:pt x="15" y="2"/>
                  </a:cubicBezTo>
                  <a:cubicBezTo>
                    <a:pt x="13" y="3"/>
                    <a:pt x="13" y="3"/>
                    <a:pt x="13" y="3"/>
                  </a:cubicBezTo>
                  <a:cubicBezTo>
                    <a:pt x="9" y="3"/>
                    <a:pt x="9" y="3"/>
                    <a:pt x="9" y="3"/>
                  </a:cubicBezTo>
                  <a:cubicBezTo>
                    <a:pt x="8" y="5"/>
                    <a:pt x="8" y="5"/>
                    <a:pt x="8" y="5"/>
                  </a:cubicBezTo>
                  <a:cubicBezTo>
                    <a:pt x="8" y="7"/>
                    <a:pt x="8" y="7"/>
                    <a:pt x="8" y="7"/>
                  </a:cubicBezTo>
                  <a:cubicBezTo>
                    <a:pt x="11" y="12"/>
                    <a:pt x="11" y="12"/>
                    <a:pt x="11" y="12"/>
                  </a:cubicBezTo>
                  <a:cubicBezTo>
                    <a:pt x="12" y="15"/>
                    <a:pt x="12" y="15"/>
                    <a:pt x="12" y="15"/>
                  </a:cubicBezTo>
                  <a:cubicBezTo>
                    <a:pt x="13" y="17"/>
                    <a:pt x="13" y="17"/>
                    <a:pt x="13" y="17"/>
                  </a:cubicBezTo>
                  <a:cubicBezTo>
                    <a:pt x="15" y="22"/>
                    <a:pt x="15" y="22"/>
                    <a:pt x="15" y="22"/>
                  </a:cubicBezTo>
                  <a:cubicBezTo>
                    <a:pt x="19" y="30"/>
                    <a:pt x="19" y="30"/>
                    <a:pt x="19" y="30"/>
                  </a:cubicBezTo>
                  <a:cubicBezTo>
                    <a:pt x="21" y="35"/>
                    <a:pt x="21" y="35"/>
                    <a:pt x="21" y="35"/>
                  </a:cubicBezTo>
                  <a:cubicBezTo>
                    <a:pt x="21" y="39"/>
                    <a:pt x="21" y="39"/>
                    <a:pt x="21" y="39"/>
                  </a:cubicBezTo>
                  <a:cubicBezTo>
                    <a:pt x="19" y="40"/>
                    <a:pt x="19" y="40"/>
                    <a:pt x="19" y="40"/>
                  </a:cubicBezTo>
                  <a:cubicBezTo>
                    <a:pt x="19" y="42"/>
                    <a:pt x="19" y="42"/>
                    <a:pt x="19" y="42"/>
                  </a:cubicBezTo>
                  <a:cubicBezTo>
                    <a:pt x="16" y="45"/>
                    <a:pt x="16" y="45"/>
                    <a:pt x="16" y="45"/>
                  </a:cubicBezTo>
                  <a:cubicBezTo>
                    <a:pt x="18" y="48"/>
                    <a:pt x="18" y="48"/>
                    <a:pt x="18" y="48"/>
                  </a:cubicBezTo>
                  <a:cubicBezTo>
                    <a:pt x="18" y="52"/>
                    <a:pt x="18" y="52"/>
                    <a:pt x="18" y="52"/>
                  </a:cubicBezTo>
                  <a:cubicBezTo>
                    <a:pt x="19" y="56"/>
                    <a:pt x="19" y="56"/>
                    <a:pt x="19" y="56"/>
                  </a:cubicBezTo>
                  <a:cubicBezTo>
                    <a:pt x="21" y="59"/>
                    <a:pt x="21" y="59"/>
                    <a:pt x="21" y="59"/>
                  </a:cubicBezTo>
                  <a:cubicBezTo>
                    <a:pt x="22" y="62"/>
                    <a:pt x="22" y="62"/>
                    <a:pt x="22" y="62"/>
                  </a:cubicBezTo>
                  <a:cubicBezTo>
                    <a:pt x="25" y="69"/>
                    <a:pt x="25" y="69"/>
                    <a:pt x="25" y="69"/>
                  </a:cubicBezTo>
                  <a:cubicBezTo>
                    <a:pt x="26" y="79"/>
                    <a:pt x="26" y="79"/>
                    <a:pt x="26" y="79"/>
                  </a:cubicBezTo>
                  <a:cubicBezTo>
                    <a:pt x="25" y="83"/>
                    <a:pt x="25" y="83"/>
                    <a:pt x="25" y="83"/>
                  </a:cubicBezTo>
                  <a:cubicBezTo>
                    <a:pt x="23" y="88"/>
                    <a:pt x="23" y="88"/>
                    <a:pt x="23" y="88"/>
                  </a:cubicBezTo>
                  <a:cubicBezTo>
                    <a:pt x="22" y="91"/>
                    <a:pt x="22" y="91"/>
                    <a:pt x="22" y="91"/>
                  </a:cubicBezTo>
                  <a:cubicBezTo>
                    <a:pt x="19" y="92"/>
                    <a:pt x="19" y="92"/>
                    <a:pt x="19" y="92"/>
                  </a:cubicBezTo>
                  <a:cubicBezTo>
                    <a:pt x="16" y="93"/>
                    <a:pt x="16" y="93"/>
                    <a:pt x="16" y="93"/>
                  </a:cubicBezTo>
                  <a:cubicBezTo>
                    <a:pt x="16" y="95"/>
                    <a:pt x="16" y="95"/>
                    <a:pt x="16" y="95"/>
                  </a:cubicBezTo>
                  <a:cubicBezTo>
                    <a:pt x="15" y="99"/>
                    <a:pt x="15" y="99"/>
                    <a:pt x="15" y="99"/>
                  </a:cubicBezTo>
                  <a:cubicBezTo>
                    <a:pt x="11" y="103"/>
                    <a:pt x="11" y="103"/>
                    <a:pt x="11" y="103"/>
                  </a:cubicBezTo>
                  <a:cubicBezTo>
                    <a:pt x="9" y="106"/>
                    <a:pt x="9" y="106"/>
                    <a:pt x="9" y="106"/>
                  </a:cubicBezTo>
                  <a:cubicBezTo>
                    <a:pt x="9" y="111"/>
                    <a:pt x="9" y="111"/>
                    <a:pt x="9" y="111"/>
                  </a:cubicBezTo>
                  <a:cubicBezTo>
                    <a:pt x="8" y="115"/>
                    <a:pt x="8" y="115"/>
                    <a:pt x="8" y="115"/>
                  </a:cubicBezTo>
                  <a:cubicBezTo>
                    <a:pt x="8" y="119"/>
                    <a:pt x="8" y="119"/>
                    <a:pt x="8" y="119"/>
                  </a:cubicBezTo>
                  <a:cubicBezTo>
                    <a:pt x="6" y="124"/>
                    <a:pt x="6" y="124"/>
                    <a:pt x="6" y="124"/>
                  </a:cubicBezTo>
                  <a:cubicBezTo>
                    <a:pt x="5" y="128"/>
                    <a:pt x="5" y="128"/>
                    <a:pt x="5" y="128"/>
                  </a:cubicBezTo>
                  <a:cubicBezTo>
                    <a:pt x="5" y="129"/>
                    <a:pt x="5" y="129"/>
                    <a:pt x="5" y="129"/>
                  </a:cubicBezTo>
                  <a:cubicBezTo>
                    <a:pt x="5" y="131"/>
                    <a:pt x="5" y="131"/>
                    <a:pt x="5" y="131"/>
                  </a:cubicBezTo>
                  <a:cubicBezTo>
                    <a:pt x="3" y="134"/>
                    <a:pt x="3" y="134"/>
                    <a:pt x="3" y="134"/>
                  </a:cubicBezTo>
                  <a:cubicBezTo>
                    <a:pt x="0" y="136"/>
                    <a:pt x="0" y="136"/>
                    <a:pt x="0" y="136"/>
                  </a:cubicBezTo>
                  <a:cubicBezTo>
                    <a:pt x="2" y="139"/>
                    <a:pt x="2" y="139"/>
                    <a:pt x="2" y="139"/>
                  </a:cubicBezTo>
                  <a:cubicBezTo>
                    <a:pt x="0" y="148"/>
                    <a:pt x="0" y="148"/>
                    <a:pt x="0" y="148"/>
                  </a:cubicBezTo>
                  <a:cubicBezTo>
                    <a:pt x="0" y="156"/>
                    <a:pt x="0" y="156"/>
                    <a:pt x="0" y="156"/>
                  </a:cubicBezTo>
                  <a:cubicBezTo>
                    <a:pt x="1" y="156"/>
                    <a:pt x="1" y="156"/>
                    <a:pt x="1" y="156"/>
                  </a:cubicBezTo>
                  <a:lnTo>
                    <a:pt x="3" y="15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89" name="Freeform 72"/>
            <p:cNvSpPr>
              <a:spLocks/>
            </p:cNvSpPr>
            <p:nvPr/>
          </p:nvSpPr>
          <p:spPr bwMode="auto">
            <a:xfrm>
              <a:off x="4645025" y="4457700"/>
              <a:ext cx="336550" cy="439738"/>
            </a:xfrm>
            <a:custGeom>
              <a:avLst/>
              <a:gdLst>
                <a:gd name="T0" fmla="*/ 138 w 141"/>
                <a:gd name="T1" fmla="*/ 23 h 135"/>
                <a:gd name="T2" fmla="*/ 138 w 141"/>
                <a:gd name="T3" fmla="*/ 20 h 135"/>
                <a:gd name="T4" fmla="*/ 134 w 141"/>
                <a:gd name="T5" fmla="*/ 16 h 135"/>
                <a:gd name="T6" fmla="*/ 129 w 141"/>
                <a:gd name="T7" fmla="*/ 15 h 135"/>
                <a:gd name="T8" fmla="*/ 122 w 141"/>
                <a:gd name="T9" fmla="*/ 10 h 135"/>
                <a:gd name="T10" fmla="*/ 118 w 141"/>
                <a:gd name="T11" fmla="*/ 9 h 135"/>
                <a:gd name="T12" fmla="*/ 112 w 141"/>
                <a:gd name="T13" fmla="*/ 6 h 135"/>
                <a:gd name="T14" fmla="*/ 109 w 141"/>
                <a:gd name="T15" fmla="*/ 6 h 135"/>
                <a:gd name="T16" fmla="*/ 105 w 141"/>
                <a:gd name="T17" fmla="*/ 3 h 135"/>
                <a:gd name="T18" fmla="*/ 85 w 141"/>
                <a:gd name="T19" fmla="*/ 3 h 135"/>
                <a:gd name="T20" fmla="*/ 81 w 141"/>
                <a:gd name="T21" fmla="*/ 12 h 135"/>
                <a:gd name="T22" fmla="*/ 82 w 141"/>
                <a:gd name="T23" fmla="*/ 19 h 135"/>
                <a:gd name="T24" fmla="*/ 81 w 141"/>
                <a:gd name="T25" fmla="*/ 36 h 135"/>
                <a:gd name="T26" fmla="*/ 79 w 141"/>
                <a:gd name="T27" fmla="*/ 49 h 135"/>
                <a:gd name="T28" fmla="*/ 91 w 141"/>
                <a:gd name="T29" fmla="*/ 58 h 135"/>
                <a:gd name="T30" fmla="*/ 95 w 141"/>
                <a:gd name="T31" fmla="*/ 53 h 135"/>
                <a:gd name="T32" fmla="*/ 95 w 141"/>
                <a:gd name="T33" fmla="*/ 72 h 135"/>
                <a:gd name="T34" fmla="*/ 92 w 141"/>
                <a:gd name="T35" fmla="*/ 69 h 135"/>
                <a:gd name="T36" fmla="*/ 85 w 141"/>
                <a:gd name="T37" fmla="*/ 69 h 135"/>
                <a:gd name="T38" fmla="*/ 79 w 141"/>
                <a:gd name="T39" fmla="*/ 61 h 135"/>
                <a:gd name="T40" fmla="*/ 76 w 141"/>
                <a:gd name="T41" fmla="*/ 58 h 135"/>
                <a:gd name="T42" fmla="*/ 71 w 141"/>
                <a:gd name="T43" fmla="*/ 56 h 135"/>
                <a:gd name="T44" fmla="*/ 66 w 141"/>
                <a:gd name="T45" fmla="*/ 50 h 135"/>
                <a:gd name="T46" fmla="*/ 61 w 141"/>
                <a:gd name="T47" fmla="*/ 50 h 135"/>
                <a:gd name="T48" fmla="*/ 51 w 141"/>
                <a:gd name="T49" fmla="*/ 50 h 135"/>
                <a:gd name="T50" fmla="*/ 43 w 141"/>
                <a:gd name="T51" fmla="*/ 48 h 135"/>
                <a:gd name="T52" fmla="*/ 42 w 141"/>
                <a:gd name="T53" fmla="*/ 40 h 135"/>
                <a:gd name="T54" fmla="*/ 29 w 141"/>
                <a:gd name="T55" fmla="*/ 43 h 135"/>
                <a:gd name="T56" fmla="*/ 29 w 141"/>
                <a:gd name="T57" fmla="*/ 39 h 135"/>
                <a:gd name="T58" fmla="*/ 26 w 141"/>
                <a:gd name="T59" fmla="*/ 40 h 135"/>
                <a:gd name="T60" fmla="*/ 26 w 141"/>
                <a:gd name="T61" fmla="*/ 53 h 135"/>
                <a:gd name="T62" fmla="*/ 25 w 141"/>
                <a:gd name="T63" fmla="*/ 63 h 135"/>
                <a:gd name="T64" fmla="*/ 18 w 141"/>
                <a:gd name="T65" fmla="*/ 66 h 135"/>
                <a:gd name="T66" fmla="*/ 2 w 141"/>
                <a:gd name="T67" fmla="*/ 66 h 135"/>
                <a:gd name="T68" fmla="*/ 2 w 141"/>
                <a:gd name="T69" fmla="*/ 92 h 135"/>
                <a:gd name="T70" fmla="*/ 3 w 141"/>
                <a:gd name="T71" fmla="*/ 113 h 135"/>
                <a:gd name="T72" fmla="*/ 9 w 141"/>
                <a:gd name="T73" fmla="*/ 119 h 135"/>
                <a:gd name="T74" fmla="*/ 18 w 141"/>
                <a:gd name="T75" fmla="*/ 128 h 135"/>
                <a:gd name="T76" fmla="*/ 20 w 141"/>
                <a:gd name="T77" fmla="*/ 128 h 135"/>
                <a:gd name="T78" fmla="*/ 32 w 141"/>
                <a:gd name="T79" fmla="*/ 128 h 135"/>
                <a:gd name="T80" fmla="*/ 39 w 141"/>
                <a:gd name="T81" fmla="*/ 131 h 135"/>
                <a:gd name="T82" fmla="*/ 46 w 141"/>
                <a:gd name="T83" fmla="*/ 132 h 135"/>
                <a:gd name="T84" fmla="*/ 52 w 141"/>
                <a:gd name="T85" fmla="*/ 132 h 135"/>
                <a:gd name="T86" fmla="*/ 59 w 141"/>
                <a:gd name="T87" fmla="*/ 134 h 135"/>
                <a:gd name="T88" fmla="*/ 72 w 141"/>
                <a:gd name="T89" fmla="*/ 118 h 135"/>
                <a:gd name="T90" fmla="*/ 82 w 141"/>
                <a:gd name="T91" fmla="*/ 112 h 135"/>
                <a:gd name="T92" fmla="*/ 85 w 141"/>
                <a:gd name="T93" fmla="*/ 105 h 135"/>
                <a:gd name="T94" fmla="*/ 92 w 141"/>
                <a:gd name="T95" fmla="*/ 102 h 135"/>
                <a:gd name="T96" fmla="*/ 101 w 141"/>
                <a:gd name="T97" fmla="*/ 101 h 135"/>
                <a:gd name="T98" fmla="*/ 99 w 141"/>
                <a:gd name="T99" fmla="*/ 92 h 135"/>
                <a:gd name="T100" fmla="*/ 134 w 141"/>
                <a:gd name="T101" fmla="*/ 79 h 135"/>
                <a:gd name="T102" fmla="*/ 131 w 141"/>
                <a:gd name="T103" fmla="*/ 78 h 135"/>
                <a:gd name="T104" fmla="*/ 129 w 141"/>
                <a:gd name="T105" fmla="*/ 75 h 135"/>
                <a:gd name="T106" fmla="*/ 132 w 141"/>
                <a:gd name="T107" fmla="*/ 69 h 135"/>
                <a:gd name="T108" fmla="*/ 134 w 141"/>
                <a:gd name="T109" fmla="*/ 60 h 135"/>
                <a:gd name="T110" fmla="*/ 138 w 141"/>
                <a:gd name="T111" fmla="*/ 55 h 135"/>
                <a:gd name="T112" fmla="*/ 138 w 141"/>
                <a:gd name="T113" fmla="*/ 42 h 135"/>
                <a:gd name="T114" fmla="*/ 137 w 141"/>
                <a:gd name="T115" fmla="*/ 37 h 135"/>
                <a:gd name="T116" fmla="*/ 139 w 141"/>
                <a:gd name="T117" fmla="*/ 35 h 135"/>
                <a:gd name="T118" fmla="*/ 141 w 141"/>
                <a:gd name="T119" fmla="*/ 2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1" h="135">
                  <a:moveTo>
                    <a:pt x="139" y="26"/>
                  </a:moveTo>
                  <a:cubicBezTo>
                    <a:pt x="138" y="25"/>
                    <a:pt x="138" y="25"/>
                    <a:pt x="138" y="25"/>
                  </a:cubicBezTo>
                  <a:cubicBezTo>
                    <a:pt x="138" y="23"/>
                    <a:pt x="138" y="23"/>
                    <a:pt x="138" y="23"/>
                  </a:cubicBezTo>
                  <a:cubicBezTo>
                    <a:pt x="138" y="22"/>
                    <a:pt x="138" y="22"/>
                    <a:pt x="138" y="22"/>
                  </a:cubicBezTo>
                  <a:cubicBezTo>
                    <a:pt x="138" y="21"/>
                    <a:pt x="138" y="21"/>
                    <a:pt x="138" y="21"/>
                  </a:cubicBezTo>
                  <a:cubicBezTo>
                    <a:pt x="138" y="20"/>
                    <a:pt x="138" y="20"/>
                    <a:pt x="138" y="20"/>
                  </a:cubicBezTo>
                  <a:cubicBezTo>
                    <a:pt x="134" y="19"/>
                    <a:pt x="134" y="19"/>
                    <a:pt x="134" y="19"/>
                  </a:cubicBezTo>
                  <a:cubicBezTo>
                    <a:pt x="134" y="17"/>
                    <a:pt x="134" y="17"/>
                    <a:pt x="134" y="17"/>
                  </a:cubicBezTo>
                  <a:cubicBezTo>
                    <a:pt x="134" y="16"/>
                    <a:pt x="134" y="16"/>
                    <a:pt x="134" y="16"/>
                  </a:cubicBezTo>
                  <a:cubicBezTo>
                    <a:pt x="132" y="15"/>
                    <a:pt x="132" y="15"/>
                    <a:pt x="132" y="15"/>
                  </a:cubicBezTo>
                  <a:cubicBezTo>
                    <a:pt x="131" y="15"/>
                    <a:pt x="131" y="15"/>
                    <a:pt x="131" y="15"/>
                  </a:cubicBezTo>
                  <a:cubicBezTo>
                    <a:pt x="129" y="15"/>
                    <a:pt x="129" y="15"/>
                    <a:pt x="129" y="15"/>
                  </a:cubicBezTo>
                  <a:cubicBezTo>
                    <a:pt x="128" y="13"/>
                    <a:pt x="128" y="13"/>
                    <a:pt x="128" y="13"/>
                  </a:cubicBezTo>
                  <a:cubicBezTo>
                    <a:pt x="126" y="12"/>
                    <a:pt x="126" y="12"/>
                    <a:pt x="126" y="12"/>
                  </a:cubicBezTo>
                  <a:cubicBezTo>
                    <a:pt x="122" y="10"/>
                    <a:pt x="122" y="10"/>
                    <a:pt x="122" y="10"/>
                  </a:cubicBezTo>
                  <a:cubicBezTo>
                    <a:pt x="121" y="10"/>
                    <a:pt x="121" y="10"/>
                    <a:pt x="121" y="10"/>
                  </a:cubicBezTo>
                  <a:cubicBezTo>
                    <a:pt x="119" y="9"/>
                    <a:pt x="119" y="9"/>
                    <a:pt x="119" y="9"/>
                  </a:cubicBezTo>
                  <a:cubicBezTo>
                    <a:pt x="118" y="9"/>
                    <a:pt x="118" y="9"/>
                    <a:pt x="118" y="9"/>
                  </a:cubicBezTo>
                  <a:cubicBezTo>
                    <a:pt x="116" y="6"/>
                    <a:pt x="116" y="6"/>
                    <a:pt x="116" y="6"/>
                  </a:cubicBezTo>
                  <a:cubicBezTo>
                    <a:pt x="112" y="5"/>
                    <a:pt x="112" y="5"/>
                    <a:pt x="112" y="5"/>
                  </a:cubicBezTo>
                  <a:cubicBezTo>
                    <a:pt x="112" y="6"/>
                    <a:pt x="112" y="6"/>
                    <a:pt x="112" y="6"/>
                  </a:cubicBezTo>
                  <a:cubicBezTo>
                    <a:pt x="112" y="7"/>
                    <a:pt x="112" y="7"/>
                    <a:pt x="112" y="7"/>
                  </a:cubicBezTo>
                  <a:cubicBezTo>
                    <a:pt x="111" y="7"/>
                    <a:pt x="111" y="7"/>
                    <a:pt x="111" y="7"/>
                  </a:cubicBezTo>
                  <a:cubicBezTo>
                    <a:pt x="109" y="6"/>
                    <a:pt x="109" y="6"/>
                    <a:pt x="109" y="6"/>
                  </a:cubicBezTo>
                  <a:cubicBezTo>
                    <a:pt x="106" y="5"/>
                    <a:pt x="106" y="5"/>
                    <a:pt x="106" y="5"/>
                  </a:cubicBezTo>
                  <a:cubicBezTo>
                    <a:pt x="105" y="5"/>
                    <a:pt x="105" y="5"/>
                    <a:pt x="105" y="5"/>
                  </a:cubicBezTo>
                  <a:cubicBezTo>
                    <a:pt x="105" y="3"/>
                    <a:pt x="105" y="3"/>
                    <a:pt x="105" y="3"/>
                  </a:cubicBezTo>
                  <a:cubicBezTo>
                    <a:pt x="104" y="3"/>
                    <a:pt x="104" y="3"/>
                    <a:pt x="104" y="3"/>
                  </a:cubicBezTo>
                  <a:cubicBezTo>
                    <a:pt x="105" y="0"/>
                    <a:pt x="105" y="0"/>
                    <a:pt x="105" y="0"/>
                  </a:cubicBezTo>
                  <a:cubicBezTo>
                    <a:pt x="85" y="3"/>
                    <a:pt x="85" y="3"/>
                    <a:pt x="85" y="3"/>
                  </a:cubicBezTo>
                  <a:cubicBezTo>
                    <a:pt x="85" y="7"/>
                    <a:pt x="85" y="7"/>
                    <a:pt x="85" y="7"/>
                  </a:cubicBezTo>
                  <a:cubicBezTo>
                    <a:pt x="83" y="9"/>
                    <a:pt x="83" y="9"/>
                    <a:pt x="83" y="9"/>
                  </a:cubicBezTo>
                  <a:cubicBezTo>
                    <a:pt x="81" y="12"/>
                    <a:pt x="81" y="12"/>
                    <a:pt x="81" y="12"/>
                  </a:cubicBezTo>
                  <a:cubicBezTo>
                    <a:pt x="79" y="15"/>
                    <a:pt x="79" y="15"/>
                    <a:pt x="79" y="15"/>
                  </a:cubicBezTo>
                  <a:cubicBezTo>
                    <a:pt x="81" y="16"/>
                    <a:pt x="81" y="16"/>
                    <a:pt x="81" y="16"/>
                  </a:cubicBezTo>
                  <a:cubicBezTo>
                    <a:pt x="82" y="19"/>
                    <a:pt x="82" y="19"/>
                    <a:pt x="82" y="19"/>
                  </a:cubicBezTo>
                  <a:cubicBezTo>
                    <a:pt x="82" y="26"/>
                    <a:pt x="82" y="26"/>
                    <a:pt x="82" y="26"/>
                  </a:cubicBezTo>
                  <a:cubicBezTo>
                    <a:pt x="82" y="33"/>
                    <a:pt x="82" y="33"/>
                    <a:pt x="82" y="33"/>
                  </a:cubicBezTo>
                  <a:cubicBezTo>
                    <a:pt x="81" y="36"/>
                    <a:pt x="81" y="36"/>
                    <a:pt x="81" y="36"/>
                  </a:cubicBezTo>
                  <a:cubicBezTo>
                    <a:pt x="79" y="40"/>
                    <a:pt x="79" y="40"/>
                    <a:pt x="79" y="40"/>
                  </a:cubicBezTo>
                  <a:cubicBezTo>
                    <a:pt x="79" y="45"/>
                    <a:pt x="79" y="45"/>
                    <a:pt x="79" y="45"/>
                  </a:cubicBezTo>
                  <a:cubicBezTo>
                    <a:pt x="79" y="49"/>
                    <a:pt x="79" y="49"/>
                    <a:pt x="79" y="49"/>
                  </a:cubicBezTo>
                  <a:cubicBezTo>
                    <a:pt x="85" y="55"/>
                    <a:pt x="85" y="55"/>
                    <a:pt x="85" y="55"/>
                  </a:cubicBezTo>
                  <a:cubicBezTo>
                    <a:pt x="88" y="56"/>
                    <a:pt x="88" y="56"/>
                    <a:pt x="88" y="56"/>
                  </a:cubicBezTo>
                  <a:cubicBezTo>
                    <a:pt x="91" y="58"/>
                    <a:pt x="91" y="58"/>
                    <a:pt x="91" y="58"/>
                  </a:cubicBezTo>
                  <a:cubicBezTo>
                    <a:pt x="91" y="56"/>
                    <a:pt x="91" y="56"/>
                    <a:pt x="91" y="56"/>
                  </a:cubicBezTo>
                  <a:cubicBezTo>
                    <a:pt x="92" y="55"/>
                    <a:pt x="92" y="55"/>
                    <a:pt x="92" y="55"/>
                  </a:cubicBezTo>
                  <a:cubicBezTo>
                    <a:pt x="95" y="53"/>
                    <a:pt x="95" y="53"/>
                    <a:pt x="95" y="53"/>
                  </a:cubicBezTo>
                  <a:cubicBezTo>
                    <a:pt x="95" y="68"/>
                    <a:pt x="95" y="68"/>
                    <a:pt x="95" y="68"/>
                  </a:cubicBezTo>
                  <a:cubicBezTo>
                    <a:pt x="95" y="69"/>
                    <a:pt x="95" y="69"/>
                    <a:pt x="95" y="69"/>
                  </a:cubicBezTo>
                  <a:cubicBezTo>
                    <a:pt x="95" y="72"/>
                    <a:pt x="95" y="72"/>
                    <a:pt x="95" y="72"/>
                  </a:cubicBezTo>
                  <a:cubicBezTo>
                    <a:pt x="94" y="70"/>
                    <a:pt x="94" y="70"/>
                    <a:pt x="94" y="70"/>
                  </a:cubicBezTo>
                  <a:cubicBezTo>
                    <a:pt x="94" y="69"/>
                    <a:pt x="94" y="69"/>
                    <a:pt x="94" y="69"/>
                  </a:cubicBezTo>
                  <a:cubicBezTo>
                    <a:pt x="92" y="69"/>
                    <a:pt x="92" y="69"/>
                    <a:pt x="92" y="69"/>
                  </a:cubicBezTo>
                  <a:cubicBezTo>
                    <a:pt x="89" y="70"/>
                    <a:pt x="89" y="70"/>
                    <a:pt x="89" y="70"/>
                  </a:cubicBezTo>
                  <a:cubicBezTo>
                    <a:pt x="86" y="70"/>
                    <a:pt x="86" y="70"/>
                    <a:pt x="86" y="70"/>
                  </a:cubicBezTo>
                  <a:cubicBezTo>
                    <a:pt x="85" y="69"/>
                    <a:pt x="85" y="69"/>
                    <a:pt x="85" y="69"/>
                  </a:cubicBezTo>
                  <a:cubicBezTo>
                    <a:pt x="82" y="65"/>
                    <a:pt x="82" y="65"/>
                    <a:pt x="82" y="65"/>
                  </a:cubicBezTo>
                  <a:cubicBezTo>
                    <a:pt x="79" y="62"/>
                    <a:pt x="79" y="62"/>
                    <a:pt x="79" y="62"/>
                  </a:cubicBezTo>
                  <a:cubicBezTo>
                    <a:pt x="79" y="61"/>
                    <a:pt x="79" y="61"/>
                    <a:pt x="79" y="61"/>
                  </a:cubicBezTo>
                  <a:cubicBezTo>
                    <a:pt x="79" y="59"/>
                    <a:pt x="79" y="59"/>
                    <a:pt x="79" y="59"/>
                  </a:cubicBezTo>
                  <a:cubicBezTo>
                    <a:pt x="78" y="58"/>
                    <a:pt x="78" y="58"/>
                    <a:pt x="78" y="58"/>
                  </a:cubicBezTo>
                  <a:cubicBezTo>
                    <a:pt x="76" y="58"/>
                    <a:pt x="76" y="58"/>
                    <a:pt x="76" y="58"/>
                  </a:cubicBezTo>
                  <a:cubicBezTo>
                    <a:pt x="75" y="56"/>
                    <a:pt x="75" y="56"/>
                    <a:pt x="75" y="56"/>
                  </a:cubicBezTo>
                  <a:cubicBezTo>
                    <a:pt x="72" y="55"/>
                    <a:pt x="72" y="55"/>
                    <a:pt x="72" y="55"/>
                  </a:cubicBezTo>
                  <a:cubicBezTo>
                    <a:pt x="71" y="56"/>
                    <a:pt x="71" y="56"/>
                    <a:pt x="71" y="56"/>
                  </a:cubicBezTo>
                  <a:cubicBezTo>
                    <a:pt x="69" y="55"/>
                    <a:pt x="69" y="55"/>
                    <a:pt x="69" y="55"/>
                  </a:cubicBezTo>
                  <a:cubicBezTo>
                    <a:pt x="68" y="52"/>
                    <a:pt x="68" y="52"/>
                    <a:pt x="68" y="52"/>
                  </a:cubicBezTo>
                  <a:cubicBezTo>
                    <a:pt x="66" y="50"/>
                    <a:pt x="66" y="50"/>
                    <a:pt x="66" y="50"/>
                  </a:cubicBezTo>
                  <a:cubicBezTo>
                    <a:pt x="63" y="46"/>
                    <a:pt x="63" y="46"/>
                    <a:pt x="63" y="46"/>
                  </a:cubicBezTo>
                  <a:cubicBezTo>
                    <a:pt x="62" y="48"/>
                    <a:pt x="62" y="48"/>
                    <a:pt x="62" y="48"/>
                  </a:cubicBezTo>
                  <a:cubicBezTo>
                    <a:pt x="61" y="50"/>
                    <a:pt x="61" y="50"/>
                    <a:pt x="61" y="50"/>
                  </a:cubicBezTo>
                  <a:cubicBezTo>
                    <a:pt x="59" y="52"/>
                    <a:pt x="59" y="52"/>
                    <a:pt x="59" y="52"/>
                  </a:cubicBezTo>
                  <a:cubicBezTo>
                    <a:pt x="53" y="50"/>
                    <a:pt x="53" y="50"/>
                    <a:pt x="53" y="50"/>
                  </a:cubicBezTo>
                  <a:cubicBezTo>
                    <a:pt x="51" y="50"/>
                    <a:pt x="51" y="50"/>
                    <a:pt x="51" y="50"/>
                  </a:cubicBezTo>
                  <a:cubicBezTo>
                    <a:pt x="48" y="49"/>
                    <a:pt x="48" y="49"/>
                    <a:pt x="48" y="49"/>
                  </a:cubicBezTo>
                  <a:cubicBezTo>
                    <a:pt x="45" y="48"/>
                    <a:pt x="45" y="48"/>
                    <a:pt x="45" y="48"/>
                  </a:cubicBezTo>
                  <a:cubicBezTo>
                    <a:pt x="43" y="48"/>
                    <a:pt x="43" y="48"/>
                    <a:pt x="43" y="48"/>
                  </a:cubicBezTo>
                  <a:cubicBezTo>
                    <a:pt x="42" y="46"/>
                    <a:pt x="42" y="46"/>
                    <a:pt x="42" y="46"/>
                  </a:cubicBezTo>
                  <a:cubicBezTo>
                    <a:pt x="42" y="43"/>
                    <a:pt x="42" y="43"/>
                    <a:pt x="42" y="43"/>
                  </a:cubicBezTo>
                  <a:cubicBezTo>
                    <a:pt x="42" y="40"/>
                    <a:pt x="42" y="40"/>
                    <a:pt x="42" y="40"/>
                  </a:cubicBezTo>
                  <a:cubicBezTo>
                    <a:pt x="35" y="42"/>
                    <a:pt x="35" y="42"/>
                    <a:pt x="35" y="42"/>
                  </a:cubicBezTo>
                  <a:cubicBezTo>
                    <a:pt x="33" y="43"/>
                    <a:pt x="33" y="43"/>
                    <a:pt x="33" y="43"/>
                  </a:cubicBezTo>
                  <a:cubicBezTo>
                    <a:pt x="29" y="43"/>
                    <a:pt x="29" y="43"/>
                    <a:pt x="29" y="43"/>
                  </a:cubicBezTo>
                  <a:cubicBezTo>
                    <a:pt x="30" y="40"/>
                    <a:pt x="30" y="40"/>
                    <a:pt x="30" y="40"/>
                  </a:cubicBezTo>
                  <a:cubicBezTo>
                    <a:pt x="30" y="39"/>
                    <a:pt x="30" y="39"/>
                    <a:pt x="30" y="39"/>
                  </a:cubicBezTo>
                  <a:cubicBezTo>
                    <a:pt x="29" y="39"/>
                    <a:pt x="29" y="39"/>
                    <a:pt x="29" y="39"/>
                  </a:cubicBezTo>
                  <a:cubicBezTo>
                    <a:pt x="28" y="37"/>
                    <a:pt x="28" y="37"/>
                    <a:pt x="28" y="37"/>
                  </a:cubicBezTo>
                  <a:cubicBezTo>
                    <a:pt x="26" y="36"/>
                    <a:pt x="26" y="36"/>
                    <a:pt x="26" y="36"/>
                  </a:cubicBezTo>
                  <a:cubicBezTo>
                    <a:pt x="26" y="40"/>
                    <a:pt x="26" y="40"/>
                    <a:pt x="26" y="40"/>
                  </a:cubicBezTo>
                  <a:cubicBezTo>
                    <a:pt x="26" y="43"/>
                    <a:pt x="26" y="43"/>
                    <a:pt x="26" y="43"/>
                  </a:cubicBezTo>
                  <a:cubicBezTo>
                    <a:pt x="26" y="50"/>
                    <a:pt x="26" y="50"/>
                    <a:pt x="26" y="50"/>
                  </a:cubicBezTo>
                  <a:cubicBezTo>
                    <a:pt x="26" y="53"/>
                    <a:pt x="26" y="53"/>
                    <a:pt x="26" y="53"/>
                  </a:cubicBezTo>
                  <a:cubicBezTo>
                    <a:pt x="26" y="58"/>
                    <a:pt x="26" y="58"/>
                    <a:pt x="26" y="58"/>
                  </a:cubicBezTo>
                  <a:cubicBezTo>
                    <a:pt x="25" y="60"/>
                    <a:pt x="25" y="60"/>
                    <a:pt x="25" y="60"/>
                  </a:cubicBezTo>
                  <a:cubicBezTo>
                    <a:pt x="25" y="63"/>
                    <a:pt x="25" y="63"/>
                    <a:pt x="25" y="63"/>
                  </a:cubicBezTo>
                  <a:cubicBezTo>
                    <a:pt x="26" y="65"/>
                    <a:pt x="26" y="65"/>
                    <a:pt x="26" y="65"/>
                  </a:cubicBezTo>
                  <a:cubicBezTo>
                    <a:pt x="22" y="66"/>
                    <a:pt x="22" y="66"/>
                    <a:pt x="22" y="66"/>
                  </a:cubicBezTo>
                  <a:cubicBezTo>
                    <a:pt x="18" y="66"/>
                    <a:pt x="18" y="66"/>
                    <a:pt x="18" y="66"/>
                  </a:cubicBezTo>
                  <a:cubicBezTo>
                    <a:pt x="10" y="66"/>
                    <a:pt x="10" y="66"/>
                    <a:pt x="10" y="66"/>
                  </a:cubicBezTo>
                  <a:cubicBezTo>
                    <a:pt x="2" y="65"/>
                    <a:pt x="2" y="65"/>
                    <a:pt x="2" y="65"/>
                  </a:cubicBezTo>
                  <a:cubicBezTo>
                    <a:pt x="2" y="66"/>
                    <a:pt x="2" y="66"/>
                    <a:pt x="2" y="66"/>
                  </a:cubicBezTo>
                  <a:cubicBezTo>
                    <a:pt x="2" y="69"/>
                    <a:pt x="2" y="69"/>
                    <a:pt x="2" y="69"/>
                  </a:cubicBezTo>
                  <a:cubicBezTo>
                    <a:pt x="2" y="76"/>
                    <a:pt x="2" y="76"/>
                    <a:pt x="2" y="76"/>
                  </a:cubicBezTo>
                  <a:cubicBezTo>
                    <a:pt x="2" y="92"/>
                    <a:pt x="2" y="92"/>
                    <a:pt x="2" y="92"/>
                  </a:cubicBezTo>
                  <a:cubicBezTo>
                    <a:pt x="0" y="108"/>
                    <a:pt x="0" y="108"/>
                    <a:pt x="0" y="108"/>
                  </a:cubicBezTo>
                  <a:cubicBezTo>
                    <a:pt x="2" y="111"/>
                    <a:pt x="2" y="111"/>
                    <a:pt x="2" y="111"/>
                  </a:cubicBezTo>
                  <a:cubicBezTo>
                    <a:pt x="3" y="113"/>
                    <a:pt x="3" y="113"/>
                    <a:pt x="3" y="113"/>
                  </a:cubicBezTo>
                  <a:cubicBezTo>
                    <a:pt x="7" y="118"/>
                    <a:pt x="7" y="118"/>
                    <a:pt x="7" y="118"/>
                  </a:cubicBezTo>
                  <a:cubicBezTo>
                    <a:pt x="9" y="119"/>
                    <a:pt x="9" y="119"/>
                    <a:pt x="9" y="119"/>
                  </a:cubicBezTo>
                  <a:cubicBezTo>
                    <a:pt x="9" y="119"/>
                    <a:pt x="9" y="119"/>
                    <a:pt x="9" y="119"/>
                  </a:cubicBezTo>
                  <a:cubicBezTo>
                    <a:pt x="9" y="119"/>
                    <a:pt x="9" y="119"/>
                    <a:pt x="9" y="119"/>
                  </a:cubicBezTo>
                  <a:cubicBezTo>
                    <a:pt x="9" y="119"/>
                    <a:pt x="11" y="122"/>
                    <a:pt x="13" y="125"/>
                  </a:cubicBezTo>
                  <a:cubicBezTo>
                    <a:pt x="18" y="128"/>
                    <a:pt x="18" y="128"/>
                    <a:pt x="18" y="128"/>
                  </a:cubicBezTo>
                  <a:cubicBezTo>
                    <a:pt x="17" y="128"/>
                    <a:pt x="17" y="128"/>
                    <a:pt x="17" y="128"/>
                  </a:cubicBezTo>
                  <a:cubicBezTo>
                    <a:pt x="17" y="128"/>
                    <a:pt x="17" y="128"/>
                    <a:pt x="17" y="128"/>
                  </a:cubicBezTo>
                  <a:cubicBezTo>
                    <a:pt x="18" y="128"/>
                    <a:pt x="19" y="129"/>
                    <a:pt x="20" y="128"/>
                  </a:cubicBezTo>
                  <a:cubicBezTo>
                    <a:pt x="23" y="128"/>
                    <a:pt x="23" y="128"/>
                    <a:pt x="23" y="128"/>
                  </a:cubicBezTo>
                  <a:cubicBezTo>
                    <a:pt x="29" y="126"/>
                    <a:pt x="29" y="126"/>
                    <a:pt x="29" y="126"/>
                  </a:cubicBezTo>
                  <a:cubicBezTo>
                    <a:pt x="32" y="128"/>
                    <a:pt x="32" y="128"/>
                    <a:pt x="32" y="128"/>
                  </a:cubicBezTo>
                  <a:cubicBezTo>
                    <a:pt x="35" y="126"/>
                    <a:pt x="35" y="126"/>
                    <a:pt x="35" y="126"/>
                  </a:cubicBezTo>
                  <a:cubicBezTo>
                    <a:pt x="36" y="128"/>
                    <a:pt x="36" y="128"/>
                    <a:pt x="36" y="128"/>
                  </a:cubicBezTo>
                  <a:cubicBezTo>
                    <a:pt x="39" y="131"/>
                    <a:pt x="39" y="131"/>
                    <a:pt x="39" y="131"/>
                  </a:cubicBezTo>
                  <a:cubicBezTo>
                    <a:pt x="42" y="131"/>
                    <a:pt x="42" y="131"/>
                    <a:pt x="42" y="131"/>
                  </a:cubicBezTo>
                  <a:cubicBezTo>
                    <a:pt x="45" y="131"/>
                    <a:pt x="45" y="131"/>
                    <a:pt x="45" y="131"/>
                  </a:cubicBezTo>
                  <a:cubicBezTo>
                    <a:pt x="46" y="132"/>
                    <a:pt x="46" y="132"/>
                    <a:pt x="46" y="132"/>
                  </a:cubicBezTo>
                  <a:cubicBezTo>
                    <a:pt x="48" y="134"/>
                    <a:pt x="48" y="134"/>
                    <a:pt x="48" y="134"/>
                  </a:cubicBezTo>
                  <a:cubicBezTo>
                    <a:pt x="49" y="134"/>
                    <a:pt x="49" y="134"/>
                    <a:pt x="49" y="134"/>
                  </a:cubicBezTo>
                  <a:cubicBezTo>
                    <a:pt x="52" y="132"/>
                    <a:pt x="52" y="132"/>
                    <a:pt x="52" y="132"/>
                  </a:cubicBezTo>
                  <a:cubicBezTo>
                    <a:pt x="55" y="134"/>
                    <a:pt x="55" y="134"/>
                    <a:pt x="55" y="134"/>
                  </a:cubicBezTo>
                  <a:cubicBezTo>
                    <a:pt x="58" y="135"/>
                    <a:pt x="58" y="135"/>
                    <a:pt x="58" y="135"/>
                  </a:cubicBezTo>
                  <a:cubicBezTo>
                    <a:pt x="59" y="134"/>
                    <a:pt x="59" y="134"/>
                    <a:pt x="59" y="134"/>
                  </a:cubicBezTo>
                  <a:cubicBezTo>
                    <a:pt x="63" y="131"/>
                    <a:pt x="63" y="131"/>
                    <a:pt x="63" y="131"/>
                  </a:cubicBezTo>
                  <a:cubicBezTo>
                    <a:pt x="69" y="122"/>
                    <a:pt x="69" y="122"/>
                    <a:pt x="69" y="122"/>
                  </a:cubicBezTo>
                  <a:cubicBezTo>
                    <a:pt x="72" y="118"/>
                    <a:pt x="72" y="118"/>
                    <a:pt x="72" y="118"/>
                  </a:cubicBezTo>
                  <a:cubicBezTo>
                    <a:pt x="78" y="115"/>
                    <a:pt x="78" y="115"/>
                    <a:pt x="78" y="115"/>
                  </a:cubicBezTo>
                  <a:cubicBezTo>
                    <a:pt x="79" y="115"/>
                    <a:pt x="79" y="115"/>
                    <a:pt x="79" y="115"/>
                  </a:cubicBezTo>
                  <a:cubicBezTo>
                    <a:pt x="82" y="112"/>
                    <a:pt x="82" y="112"/>
                    <a:pt x="82" y="112"/>
                  </a:cubicBezTo>
                  <a:cubicBezTo>
                    <a:pt x="82" y="108"/>
                    <a:pt x="82" y="108"/>
                    <a:pt x="82" y="108"/>
                  </a:cubicBezTo>
                  <a:cubicBezTo>
                    <a:pt x="83" y="106"/>
                    <a:pt x="83" y="106"/>
                    <a:pt x="83" y="106"/>
                  </a:cubicBezTo>
                  <a:cubicBezTo>
                    <a:pt x="85" y="105"/>
                    <a:pt x="85" y="105"/>
                    <a:pt x="85" y="105"/>
                  </a:cubicBezTo>
                  <a:cubicBezTo>
                    <a:pt x="89" y="102"/>
                    <a:pt x="89" y="102"/>
                    <a:pt x="89" y="102"/>
                  </a:cubicBezTo>
                  <a:cubicBezTo>
                    <a:pt x="92" y="102"/>
                    <a:pt x="92" y="102"/>
                    <a:pt x="92" y="102"/>
                  </a:cubicBezTo>
                  <a:cubicBezTo>
                    <a:pt x="92" y="102"/>
                    <a:pt x="92" y="102"/>
                    <a:pt x="92" y="102"/>
                  </a:cubicBezTo>
                  <a:cubicBezTo>
                    <a:pt x="94" y="102"/>
                    <a:pt x="94" y="102"/>
                    <a:pt x="94" y="102"/>
                  </a:cubicBezTo>
                  <a:cubicBezTo>
                    <a:pt x="96" y="102"/>
                    <a:pt x="96" y="102"/>
                    <a:pt x="96" y="102"/>
                  </a:cubicBezTo>
                  <a:cubicBezTo>
                    <a:pt x="101" y="101"/>
                    <a:pt x="101" y="101"/>
                    <a:pt x="101" y="101"/>
                  </a:cubicBezTo>
                  <a:cubicBezTo>
                    <a:pt x="101" y="99"/>
                    <a:pt x="101" y="99"/>
                    <a:pt x="101" y="99"/>
                  </a:cubicBezTo>
                  <a:cubicBezTo>
                    <a:pt x="101" y="96"/>
                    <a:pt x="101" y="96"/>
                    <a:pt x="101" y="96"/>
                  </a:cubicBezTo>
                  <a:cubicBezTo>
                    <a:pt x="99" y="92"/>
                    <a:pt x="99" y="92"/>
                    <a:pt x="99" y="92"/>
                  </a:cubicBezTo>
                  <a:cubicBezTo>
                    <a:pt x="116" y="86"/>
                    <a:pt x="116" y="86"/>
                    <a:pt x="116" y="86"/>
                  </a:cubicBezTo>
                  <a:cubicBezTo>
                    <a:pt x="133" y="79"/>
                    <a:pt x="133" y="79"/>
                    <a:pt x="133" y="79"/>
                  </a:cubicBezTo>
                  <a:cubicBezTo>
                    <a:pt x="134" y="79"/>
                    <a:pt x="134" y="79"/>
                    <a:pt x="134" y="79"/>
                  </a:cubicBezTo>
                  <a:cubicBezTo>
                    <a:pt x="133" y="79"/>
                    <a:pt x="133" y="79"/>
                    <a:pt x="133" y="79"/>
                  </a:cubicBezTo>
                  <a:cubicBezTo>
                    <a:pt x="132" y="79"/>
                    <a:pt x="132" y="79"/>
                    <a:pt x="132" y="79"/>
                  </a:cubicBezTo>
                  <a:cubicBezTo>
                    <a:pt x="131" y="78"/>
                    <a:pt x="131" y="78"/>
                    <a:pt x="131" y="78"/>
                  </a:cubicBezTo>
                  <a:cubicBezTo>
                    <a:pt x="130" y="77"/>
                    <a:pt x="130" y="77"/>
                    <a:pt x="130" y="77"/>
                  </a:cubicBezTo>
                  <a:cubicBezTo>
                    <a:pt x="129" y="76"/>
                    <a:pt x="129" y="76"/>
                    <a:pt x="129" y="76"/>
                  </a:cubicBezTo>
                  <a:cubicBezTo>
                    <a:pt x="129" y="75"/>
                    <a:pt x="129" y="75"/>
                    <a:pt x="129" y="75"/>
                  </a:cubicBezTo>
                  <a:cubicBezTo>
                    <a:pt x="131" y="72"/>
                    <a:pt x="131" y="72"/>
                    <a:pt x="131" y="72"/>
                  </a:cubicBezTo>
                  <a:cubicBezTo>
                    <a:pt x="131" y="72"/>
                    <a:pt x="131" y="72"/>
                    <a:pt x="131" y="72"/>
                  </a:cubicBezTo>
                  <a:cubicBezTo>
                    <a:pt x="132" y="69"/>
                    <a:pt x="132" y="69"/>
                    <a:pt x="132" y="69"/>
                  </a:cubicBezTo>
                  <a:cubicBezTo>
                    <a:pt x="134" y="66"/>
                    <a:pt x="134" y="66"/>
                    <a:pt x="134" y="66"/>
                  </a:cubicBezTo>
                  <a:cubicBezTo>
                    <a:pt x="132" y="62"/>
                    <a:pt x="132" y="62"/>
                    <a:pt x="132" y="62"/>
                  </a:cubicBezTo>
                  <a:cubicBezTo>
                    <a:pt x="134" y="60"/>
                    <a:pt x="134" y="60"/>
                    <a:pt x="134" y="60"/>
                  </a:cubicBezTo>
                  <a:cubicBezTo>
                    <a:pt x="135" y="59"/>
                    <a:pt x="135" y="59"/>
                    <a:pt x="135" y="59"/>
                  </a:cubicBezTo>
                  <a:cubicBezTo>
                    <a:pt x="139" y="56"/>
                    <a:pt x="139" y="56"/>
                    <a:pt x="139" y="56"/>
                  </a:cubicBezTo>
                  <a:cubicBezTo>
                    <a:pt x="138" y="55"/>
                    <a:pt x="138" y="55"/>
                    <a:pt x="138" y="55"/>
                  </a:cubicBezTo>
                  <a:cubicBezTo>
                    <a:pt x="137" y="52"/>
                    <a:pt x="137" y="52"/>
                    <a:pt x="137" y="52"/>
                  </a:cubicBezTo>
                  <a:cubicBezTo>
                    <a:pt x="137" y="45"/>
                    <a:pt x="137" y="45"/>
                    <a:pt x="137" y="45"/>
                  </a:cubicBezTo>
                  <a:cubicBezTo>
                    <a:pt x="138" y="42"/>
                    <a:pt x="138" y="42"/>
                    <a:pt x="138" y="42"/>
                  </a:cubicBezTo>
                  <a:cubicBezTo>
                    <a:pt x="138" y="39"/>
                    <a:pt x="138" y="39"/>
                    <a:pt x="138" y="39"/>
                  </a:cubicBezTo>
                  <a:cubicBezTo>
                    <a:pt x="137" y="37"/>
                    <a:pt x="137" y="37"/>
                    <a:pt x="137" y="37"/>
                  </a:cubicBezTo>
                  <a:cubicBezTo>
                    <a:pt x="137" y="37"/>
                    <a:pt x="137" y="37"/>
                    <a:pt x="137" y="37"/>
                  </a:cubicBezTo>
                  <a:cubicBezTo>
                    <a:pt x="137" y="36"/>
                    <a:pt x="137" y="36"/>
                    <a:pt x="137" y="36"/>
                  </a:cubicBezTo>
                  <a:cubicBezTo>
                    <a:pt x="138" y="36"/>
                    <a:pt x="138" y="36"/>
                    <a:pt x="138" y="36"/>
                  </a:cubicBezTo>
                  <a:cubicBezTo>
                    <a:pt x="139" y="35"/>
                    <a:pt x="139" y="35"/>
                    <a:pt x="139" y="35"/>
                  </a:cubicBezTo>
                  <a:cubicBezTo>
                    <a:pt x="141" y="33"/>
                    <a:pt x="141" y="33"/>
                    <a:pt x="141" y="33"/>
                  </a:cubicBezTo>
                  <a:cubicBezTo>
                    <a:pt x="141" y="32"/>
                    <a:pt x="141" y="32"/>
                    <a:pt x="141" y="32"/>
                  </a:cubicBezTo>
                  <a:cubicBezTo>
                    <a:pt x="141" y="29"/>
                    <a:pt x="141" y="29"/>
                    <a:pt x="141" y="29"/>
                  </a:cubicBezTo>
                  <a:lnTo>
                    <a:pt x="139" y="26"/>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90" name="Freeform 73"/>
            <p:cNvSpPr>
              <a:spLocks/>
            </p:cNvSpPr>
            <p:nvPr/>
          </p:nvSpPr>
          <p:spPr bwMode="auto">
            <a:xfrm>
              <a:off x="4267200" y="3506788"/>
              <a:ext cx="219075" cy="509587"/>
            </a:xfrm>
            <a:custGeom>
              <a:avLst/>
              <a:gdLst>
                <a:gd name="T0" fmla="*/ 107 w 123"/>
                <a:gd name="T1" fmla="*/ 88 h 207"/>
                <a:gd name="T2" fmla="*/ 91 w 123"/>
                <a:gd name="T3" fmla="*/ 66 h 207"/>
                <a:gd name="T4" fmla="*/ 88 w 123"/>
                <a:gd name="T5" fmla="*/ 60 h 207"/>
                <a:gd name="T6" fmla="*/ 98 w 123"/>
                <a:gd name="T7" fmla="*/ 57 h 207"/>
                <a:gd name="T8" fmla="*/ 110 w 123"/>
                <a:gd name="T9" fmla="*/ 57 h 207"/>
                <a:gd name="T10" fmla="*/ 110 w 123"/>
                <a:gd name="T11" fmla="*/ 52 h 207"/>
                <a:gd name="T12" fmla="*/ 105 w 123"/>
                <a:gd name="T13" fmla="*/ 33 h 207"/>
                <a:gd name="T14" fmla="*/ 105 w 123"/>
                <a:gd name="T15" fmla="*/ 17 h 207"/>
                <a:gd name="T16" fmla="*/ 101 w 123"/>
                <a:gd name="T17" fmla="*/ 9 h 207"/>
                <a:gd name="T18" fmla="*/ 94 w 123"/>
                <a:gd name="T19" fmla="*/ 4 h 207"/>
                <a:gd name="T20" fmla="*/ 91 w 123"/>
                <a:gd name="T21" fmla="*/ 0 h 207"/>
                <a:gd name="T22" fmla="*/ 89 w 123"/>
                <a:gd name="T23" fmla="*/ 3 h 207"/>
                <a:gd name="T24" fmla="*/ 94 w 123"/>
                <a:gd name="T25" fmla="*/ 13 h 207"/>
                <a:gd name="T26" fmla="*/ 97 w 123"/>
                <a:gd name="T27" fmla="*/ 23 h 207"/>
                <a:gd name="T28" fmla="*/ 94 w 123"/>
                <a:gd name="T29" fmla="*/ 31 h 207"/>
                <a:gd name="T30" fmla="*/ 84 w 123"/>
                <a:gd name="T31" fmla="*/ 39 h 207"/>
                <a:gd name="T32" fmla="*/ 78 w 123"/>
                <a:gd name="T33" fmla="*/ 53 h 207"/>
                <a:gd name="T34" fmla="*/ 74 w 123"/>
                <a:gd name="T35" fmla="*/ 64 h 207"/>
                <a:gd name="T36" fmla="*/ 70 w 123"/>
                <a:gd name="T37" fmla="*/ 70 h 207"/>
                <a:gd name="T38" fmla="*/ 62 w 123"/>
                <a:gd name="T39" fmla="*/ 80 h 207"/>
                <a:gd name="T40" fmla="*/ 58 w 123"/>
                <a:gd name="T41" fmla="*/ 88 h 207"/>
                <a:gd name="T42" fmla="*/ 53 w 123"/>
                <a:gd name="T43" fmla="*/ 104 h 207"/>
                <a:gd name="T44" fmla="*/ 53 w 123"/>
                <a:gd name="T45" fmla="*/ 109 h 207"/>
                <a:gd name="T46" fmla="*/ 49 w 123"/>
                <a:gd name="T47" fmla="*/ 117 h 207"/>
                <a:gd name="T48" fmla="*/ 41 w 123"/>
                <a:gd name="T49" fmla="*/ 121 h 207"/>
                <a:gd name="T50" fmla="*/ 37 w 123"/>
                <a:gd name="T51" fmla="*/ 114 h 207"/>
                <a:gd name="T52" fmla="*/ 34 w 123"/>
                <a:gd name="T53" fmla="*/ 106 h 207"/>
                <a:gd name="T54" fmla="*/ 28 w 123"/>
                <a:gd name="T55" fmla="*/ 113 h 207"/>
                <a:gd name="T56" fmla="*/ 21 w 123"/>
                <a:gd name="T57" fmla="*/ 114 h 207"/>
                <a:gd name="T58" fmla="*/ 8 w 123"/>
                <a:gd name="T59" fmla="*/ 131 h 207"/>
                <a:gd name="T60" fmla="*/ 5 w 123"/>
                <a:gd name="T61" fmla="*/ 137 h 207"/>
                <a:gd name="T62" fmla="*/ 1 w 123"/>
                <a:gd name="T63" fmla="*/ 150 h 207"/>
                <a:gd name="T64" fmla="*/ 0 w 123"/>
                <a:gd name="T65" fmla="*/ 154 h 207"/>
                <a:gd name="T66" fmla="*/ 4 w 123"/>
                <a:gd name="T67" fmla="*/ 154 h 207"/>
                <a:gd name="T68" fmla="*/ 8 w 123"/>
                <a:gd name="T69" fmla="*/ 162 h 207"/>
                <a:gd name="T70" fmla="*/ 13 w 123"/>
                <a:gd name="T71" fmla="*/ 163 h 207"/>
                <a:gd name="T72" fmla="*/ 14 w 123"/>
                <a:gd name="T73" fmla="*/ 163 h 207"/>
                <a:gd name="T74" fmla="*/ 17 w 123"/>
                <a:gd name="T75" fmla="*/ 166 h 207"/>
                <a:gd name="T76" fmla="*/ 17 w 123"/>
                <a:gd name="T77" fmla="*/ 170 h 207"/>
                <a:gd name="T78" fmla="*/ 18 w 123"/>
                <a:gd name="T79" fmla="*/ 174 h 207"/>
                <a:gd name="T80" fmla="*/ 21 w 123"/>
                <a:gd name="T81" fmla="*/ 189 h 207"/>
                <a:gd name="T82" fmla="*/ 22 w 123"/>
                <a:gd name="T83" fmla="*/ 196 h 207"/>
                <a:gd name="T84" fmla="*/ 37 w 123"/>
                <a:gd name="T85" fmla="*/ 198 h 207"/>
                <a:gd name="T86" fmla="*/ 48 w 123"/>
                <a:gd name="T87" fmla="*/ 194 h 207"/>
                <a:gd name="T88" fmla="*/ 66 w 123"/>
                <a:gd name="T89" fmla="*/ 196 h 207"/>
                <a:gd name="T90" fmla="*/ 76 w 123"/>
                <a:gd name="T91" fmla="*/ 196 h 207"/>
                <a:gd name="T92" fmla="*/ 80 w 123"/>
                <a:gd name="T93" fmla="*/ 198 h 207"/>
                <a:gd name="T94" fmla="*/ 93 w 123"/>
                <a:gd name="T95" fmla="*/ 198 h 207"/>
                <a:gd name="T96" fmla="*/ 106 w 123"/>
                <a:gd name="T97" fmla="*/ 200 h 207"/>
                <a:gd name="T98" fmla="*/ 122 w 123"/>
                <a:gd name="T99" fmla="*/ 207 h 207"/>
                <a:gd name="T100" fmla="*/ 122 w 123"/>
                <a:gd name="T101" fmla="*/ 196 h 207"/>
                <a:gd name="T102" fmla="*/ 119 w 123"/>
                <a:gd name="T103" fmla="*/ 183 h 207"/>
                <a:gd name="T104" fmla="*/ 109 w 123"/>
                <a:gd name="T105" fmla="*/ 171 h 207"/>
                <a:gd name="T106" fmla="*/ 106 w 123"/>
                <a:gd name="T107" fmla="*/ 163 h 207"/>
                <a:gd name="T108" fmla="*/ 101 w 123"/>
                <a:gd name="T109" fmla="*/ 153 h 207"/>
                <a:gd name="T110" fmla="*/ 97 w 123"/>
                <a:gd name="T111" fmla="*/ 141 h 207"/>
                <a:gd name="T112" fmla="*/ 94 w 123"/>
                <a:gd name="T113" fmla="*/ 130 h 207"/>
                <a:gd name="T114" fmla="*/ 101 w 123"/>
                <a:gd name="T115" fmla="*/ 121 h 207"/>
                <a:gd name="T116" fmla="*/ 110 w 123"/>
                <a:gd name="T117" fmla="*/ 104 h 207"/>
                <a:gd name="T118" fmla="*/ 111 w 123"/>
                <a:gd name="T119" fmla="*/ 100 h 207"/>
                <a:gd name="T120" fmla="*/ 111 w 123"/>
                <a:gd name="T121" fmla="*/ 97 h 207"/>
                <a:gd name="T122" fmla="*/ 111 w 123"/>
                <a:gd name="T123" fmla="*/ 9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 h="207">
                  <a:moveTo>
                    <a:pt x="111" y="97"/>
                  </a:moveTo>
                  <a:lnTo>
                    <a:pt x="110" y="93"/>
                  </a:lnTo>
                  <a:lnTo>
                    <a:pt x="107" y="88"/>
                  </a:lnTo>
                  <a:lnTo>
                    <a:pt x="106" y="82"/>
                  </a:lnTo>
                  <a:lnTo>
                    <a:pt x="97" y="74"/>
                  </a:lnTo>
                  <a:lnTo>
                    <a:pt x="91" y="66"/>
                  </a:lnTo>
                  <a:lnTo>
                    <a:pt x="89" y="65"/>
                  </a:lnTo>
                  <a:lnTo>
                    <a:pt x="88" y="61"/>
                  </a:lnTo>
                  <a:lnTo>
                    <a:pt x="88" y="60"/>
                  </a:lnTo>
                  <a:lnTo>
                    <a:pt x="91" y="57"/>
                  </a:lnTo>
                  <a:lnTo>
                    <a:pt x="94" y="56"/>
                  </a:lnTo>
                  <a:lnTo>
                    <a:pt x="98" y="57"/>
                  </a:lnTo>
                  <a:lnTo>
                    <a:pt x="105" y="56"/>
                  </a:lnTo>
                  <a:lnTo>
                    <a:pt x="107" y="56"/>
                  </a:lnTo>
                  <a:lnTo>
                    <a:pt x="110" y="57"/>
                  </a:lnTo>
                  <a:lnTo>
                    <a:pt x="111" y="57"/>
                  </a:lnTo>
                  <a:lnTo>
                    <a:pt x="114" y="56"/>
                  </a:lnTo>
                  <a:lnTo>
                    <a:pt x="110" y="52"/>
                  </a:lnTo>
                  <a:lnTo>
                    <a:pt x="106" y="46"/>
                  </a:lnTo>
                  <a:lnTo>
                    <a:pt x="105" y="40"/>
                  </a:lnTo>
                  <a:lnTo>
                    <a:pt x="105" y="33"/>
                  </a:lnTo>
                  <a:lnTo>
                    <a:pt x="105" y="29"/>
                  </a:lnTo>
                  <a:lnTo>
                    <a:pt x="105" y="23"/>
                  </a:lnTo>
                  <a:lnTo>
                    <a:pt x="105" y="17"/>
                  </a:lnTo>
                  <a:lnTo>
                    <a:pt x="102" y="17"/>
                  </a:lnTo>
                  <a:lnTo>
                    <a:pt x="102" y="16"/>
                  </a:lnTo>
                  <a:lnTo>
                    <a:pt x="101" y="9"/>
                  </a:lnTo>
                  <a:lnTo>
                    <a:pt x="98" y="8"/>
                  </a:lnTo>
                  <a:lnTo>
                    <a:pt x="97" y="7"/>
                  </a:lnTo>
                  <a:lnTo>
                    <a:pt x="94" y="4"/>
                  </a:lnTo>
                  <a:lnTo>
                    <a:pt x="94" y="3"/>
                  </a:lnTo>
                  <a:lnTo>
                    <a:pt x="94" y="0"/>
                  </a:lnTo>
                  <a:lnTo>
                    <a:pt x="91" y="0"/>
                  </a:lnTo>
                  <a:lnTo>
                    <a:pt x="89" y="0"/>
                  </a:lnTo>
                  <a:lnTo>
                    <a:pt x="88" y="0"/>
                  </a:lnTo>
                  <a:lnTo>
                    <a:pt x="89" y="3"/>
                  </a:lnTo>
                  <a:lnTo>
                    <a:pt x="89" y="8"/>
                  </a:lnTo>
                  <a:lnTo>
                    <a:pt x="91" y="13"/>
                  </a:lnTo>
                  <a:lnTo>
                    <a:pt x="94" y="13"/>
                  </a:lnTo>
                  <a:lnTo>
                    <a:pt x="97" y="16"/>
                  </a:lnTo>
                  <a:lnTo>
                    <a:pt x="98" y="20"/>
                  </a:lnTo>
                  <a:lnTo>
                    <a:pt x="97" y="23"/>
                  </a:lnTo>
                  <a:lnTo>
                    <a:pt x="97" y="25"/>
                  </a:lnTo>
                  <a:lnTo>
                    <a:pt x="97" y="29"/>
                  </a:lnTo>
                  <a:lnTo>
                    <a:pt x="94" y="31"/>
                  </a:lnTo>
                  <a:lnTo>
                    <a:pt x="89" y="33"/>
                  </a:lnTo>
                  <a:lnTo>
                    <a:pt x="85" y="35"/>
                  </a:lnTo>
                  <a:lnTo>
                    <a:pt x="84" y="39"/>
                  </a:lnTo>
                  <a:lnTo>
                    <a:pt x="81" y="46"/>
                  </a:lnTo>
                  <a:lnTo>
                    <a:pt x="80" y="52"/>
                  </a:lnTo>
                  <a:lnTo>
                    <a:pt x="78" y="53"/>
                  </a:lnTo>
                  <a:lnTo>
                    <a:pt x="76" y="57"/>
                  </a:lnTo>
                  <a:lnTo>
                    <a:pt x="76" y="61"/>
                  </a:lnTo>
                  <a:lnTo>
                    <a:pt x="74" y="64"/>
                  </a:lnTo>
                  <a:lnTo>
                    <a:pt x="68" y="66"/>
                  </a:lnTo>
                  <a:lnTo>
                    <a:pt x="70" y="69"/>
                  </a:lnTo>
                  <a:lnTo>
                    <a:pt x="70" y="70"/>
                  </a:lnTo>
                  <a:lnTo>
                    <a:pt x="68" y="74"/>
                  </a:lnTo>
                  <a:lnTo>
                    <a:pt x="66" y="80"/>
                  </a:lnTo>
                  <a:lnTo>
                    <a:pt x="62" y="80"/>
                  </a:lnTo>
                  <a:lnTo>
                    <a:pt x="62" y="84"/>
                  </a:lnTo>
                  <a:lnTo>
                    <a:pt x="61" y="84"/>
                  </a:lnTo>
                  <a:lnTo>
                    <a:pt x="58" y="88"/>
                  </a:lnTo>
                  <a:lnTo>
                    <a:pt x="58" y="90"/>
                  </a:lnTo>
                  <a:lnTo>
                    <a:pt x="57" y="97"/>
                  </a:lnTo>
                  <a:lnTo>
                    <a:pt x="53" y="104"/>
                  </a:lnTo>
                  <a:lnTo>
                    <a:pt x="53" y="105"/>
                  </a:lnTo>
                  <a:lnTo>
                    <a:pt x="53" y="106"/>
                  </a:lnTo>
                  <a:lnTo>
                    <a:pt x="53" y="109"/>
                  </a:lnTo>
                  <a:lnTo>
                    <a:pt x="50" y="110"/>
                  </a:lnTo>
                  <a:lnTo>
                    <a:pt x="49" y="113"/>
                  </a:lnTo>
                  <a:lnTo>
                    <a:pt x="49" y="117"/>
                  </a:lnTo>
                  <a:lnTo>
                    <a:pt x="45" y="121"/>
                  </a:lnTo>
                  <a:lnTo>
                    <a:pt x="44" y="121"/>
                  </a:lnTo>
                  <a:lnTo>
                    <a:pt x="41" y="121"/>
                  </a:lnTo>
                  <a:lnTo>
                    <a:pt x="41" y="118"/>
                  </a:lnTo>
                  <a:lnTo>
                    <a:pt x="41" y="117"/>
                  </a:lnTo>
                  <a:lnTo>
                    <a:pt x="37" y="114"/>
                  </a:lnTo>
                  <a:lnTo>
                    <a:pt x="36" y="113"/>
                  </a:lnTo>
                  <a:lnTo>
                    <a:pt x="34" y="110"/>
                  </a:lnTo>
                  <a:lnTo>
                    <a:pt x="34" y="106"/>
                  </a:lnTo>
                  <a:lnTo>
                    <a:pt x="32" y="110"/>
                  </a:lnTo>
                  <a:lnTo>
                    <a:pt x="30" y="113"/>
                  </a:lnTo>
                  <a:lnTo>
                    <a:pt x="28" y="113"/>
                  </a:lnTo>
                  <a:lnTo>
                    <a:pt x="24" y="110"/>
                  </a:lnTo>
                  <a:lnTo>
                    <a:pt x="22" y="113"/>
                  </a:lnTo>
                  <a:lnTo>
                    <a:pt x="21" y="114"/>
                  </a:lnTo>
                  <a:lnTo>
                    <a:pt x="18" y="121"/>
                  </a:lnTo>
                  <a:lnTo>
                    <a:pt x="10" y="126"/>
                  </a:lnTo>
                  <a:lnTo>
                    <a:pt x="8" y="131"/>
                  </a:lnTo>
                  <a:lnTo>
                    <a:pt x="5" y="134"/>
                  </a:lnTo>
                  <a:lnTo>
                    <a:pt x="8" y="135"/>
                  </a:lnTo>
                  <a:lnTo>
                    <a:pt x="5" y="137"/>
                  </a:lnTo>
                  <a:lnTo>
                    <a:pt x="5" y="143"/>
                  </a:lnTo>
                  <a:lnTo>
                    <a:pt x="4" y="147"/>
                  </a:lnTo>
                  <a:lnTo>
                    <a:pt x="1" y="150"/>
                  </a:lnTo>
                  <a:lnTo>
                    <a:pt x="0" y="151"/>
                  </a:lnTo>
                  <a:lnTo>
                    <a:pt x="1" y="151"/>
                  </a:lnTo>
                  <a:lnTo>
                    <a:pt x="0" y="154"/>
                  </a:lnTo>
                  <a:lnTo>
                    <a:pt x="4" y="157"/>
                  </a:lnTo>
                  <a:lnTo>
                    <a:pt x="1" y="153"/>
                  </a:lnTo>
                  <a:lnTo>
                    <a:pt x="4" y="154"/>
                  </a:lnTo>
                  <a:lnTo>
                    <a:pt x="5" y="153"/>
                  </a:lnTo>
                  <a:lnTo>
                    <a:pt x="8" y="157"/>
                  </a:lnTo>
                  <a:lnTo>
                    <a:pt x="8" y="162"/>
                  </a:lnTo>
                  <a:lnTo>
                    <a:pt x="9" y="163"/>
                  </a:lnTo>
                  <a:lnTo>
                    <a:pt x="10" y="163"/>
                  </a:lnTo>
                  <a:lnTo>
                    <a:pt x="13" y="163"/>
                  </a:lnTo>
                  <a:lnTo>
                    <a:pt x="13" y="166"/>
                  </a:lnTo>
                  <a:lnTo>
                    <a:pt x="14" y="166"/>
                  </a:lnTo>
                  <a:lnTo>
                    <a:pt x="14" y="163"/>
                  </a:lnTo>
                  <a:lnTo>
                    <a:pt x="17" y="163"/>
                  </a:lnTo>
                  <a:lnTo>
                    <a:pt x="18" y="162"/>
                  </a:lnTo>
                  <a:lnTo>
                    <a:pt x="17" y="166"/>
                  </a:lnTo>
                  <a:lnTo>
                    <a:pt x="18" y="166"/>
                  </a:lnTo>
                  <a:lnTo>
                    <a:pt x="17" y="167"/>
                  </a:lnTo>
                  <a:lnTo>
                    <a:pt x="17" y="170"/>
                  </a:lnTo>
                  <a:lnTo>
                    <a:pt x="17" y="171"/>
                  </a:lnTo>
                  <a:lnTo>
                    <a:pt x="18" y="171"/>
                  </a:lnTo>
                  <a:lnTo>
                    <a:pt x="18" y="174"/>
                  </a:lnTo>
                  <a:lnTo>
                    <a:pt x="21" y="178"/>
                  </a:lnTo>
                  <a:lnTo>
                    <a:pt x="22" y="183"/>
                  </a:lnTo>
                  <a:lnTo>
                    <a:pt x="21" y="189"/>
                  </a:lnTo>
                  <a:lnTo>
                    <a:pt x="21" y="192"/>
                  </a:lnTo>
                  <a:lnTo>
                    <a:pt x="21" y="194"/>
                  </a:lnTo>
                  <a:lnTo>
                    <a:pt x="22" y="196"/>
                  </a:lnTo>
                  <a:lnTo>
                    <a:pt x="24" y="198"/>
                  </a:lnTo>
                  <a:lnTo>
                    <a:pt x="28" y="198"/>
                  </a:lnTo>
                  <a:lnTo>
                    <a:pt x="37" y="198"/>
                  </a:lnTo>
                  <a:lnTo>
                    <a:pt x="45" y="198"/>
                  </a:lnTo>
                  <a:lnTo>
                    <a:pt x="45" y="196"/>
                  </a:lnTo>
                  <a:lnTo>
                    <a:pt x="48" y="194"/>
                  </a:lnTo>
                  <a:lnTo>
                    <a:pt x="50" y="194"/>
                  </a:lnTo>
                  <a:lnTo>
                    <a:pt x="61" y="196"/>
                  </a:lnTo>
                  <a:lnTo>
                    <a:pt x="66" y="196"/>
                  </a:lnTo>
                  <a:lnTo>
                    <a:pt x="70" y="196"/>
                  </a:lnTo>
                  <a:lnTo>
                    <a:pt x="74" y="196"/>
                  </a:lnTo>
                  <a:lnTo>
                    <a:pt x="76" y="196"/>
                  </a:lnTo>
                  <a:lnTo>
                    <a:pt x="76" y="198"/>
                  </a:lnTo>
                  <a:lnTo>
                    <a:pt x="78" y="198"/>
                  </a:lnTo>
                  <a:lnTo>
                    <a:pt x="80" y="198"/>
                  </a:lnTo>
                  <a:lnTo>
                    <a:pt x="85" y="198"/>
                  </a:lnTo>
                  <a:lnTo>
                    <a:pt x="90" y="198"/>
                  </a:lnTo>
                  <a:lnTo>
                    <a:pt x="93" y="198"/>
                  </a:lnTo>
                  <a:lnTo>
                    <a:pt x="101" y="198"/>
                  </a:lnTo>
                  <a:lnTo>
                    <a:pt x="102" y="200"/>
                  </a:lnTo>
                  <a:lnTo>
                    <a:pt x="106" y="200"/>
                  </a:lnTo>
                  <a:lnTo>
                    <a:pt x="110" y="200"/>
                  </a:lnTo>
                  <a:lnTo>
                    <a:pt x="114" y="202"/>
                  </a:lnTo>
                  <a:lnTo>
                    <a:pt x="122" y="207"/>
                  </a:lnTo>
                  <a:lnTo>
                    <a:pt x="122" y="204"/>
                  </a:lnTo>
                  <a:lnTo>
                    <a:pt x="122" y="200"/>
                  </a:lnTo>
                  <a:lnTo>
                    <a:pt x="122" y="196"/>
                  </a:lnTo>
                  <a:lnTo>
                    <a:pt x="123" y="195"/>
                  </a:lnTo>
                  <a:lnTo>
                    <a:pt x="122" y="185"/>
                  </a:lnTo>
                  <a:lnTo>
                    <a:pt x="119" y="183"/>
                  </a:lnTo>
                  <a:lnTo>
                    <a:pt x="118" y="181"/>
                  </a:lnTo>
                  <a:lnTo>
                    <a:pt x="114" y="179"/>
                  </a:lnTo>
                  <a:lnTo>
                    <a:pt x="109" y="171"/>
                  </a:lnTo>
                  <a:lnTo>
                    <a:pt x="107" y="171"/>
                  </a:lnTo>
                  <a:lnTo>
                    <a:pt x="106" y="166"/>
                  </a:lnTo>
                  <a:lnTo>
                    <a:pt x="106" y="163"/>
                  </a:lnTo>
                  <a:lnTo>
                    <a:pt x="105" y="161"/>
                  </a:lnTo>
                  <a:lnTo>
                    <a:pt x="102" y="157"/>
                  </a:lnTo>
                  <a:lnTo>
                    <a:pt x="101" y="153"/>
                  </a:lnTo>
                  <a:lnTo>
                    <a:pt x="98" y="150"/>
                  </a:lnTo>
                  <a:lnTo>
                    <a:pt x="98" y="145"/>
                  </a:lnTo>
                  <a:lnTo>
                    <a:pt x="97" y="141"/>
                  </a:lnTo>
                  <a:lnTo>
                    <a:pt x="97" y="135"/>
                  </a:lnTo>
                  <a:lnTo>
                    <a:pt x="97" y="130"/>
                  </a:lnTo>
                  <a:lnTo>
                    <a:pt x="94" y="130"/>
                  </a:lnTo>
                  <a:lnTo>
                    <a:pt x="94" y="127"/>
                  </a:lnTo>
                  <a:lnTo>
                    <a:pt x="98" y="123"/>
                  </a:lnTo>
                  <a:lnTo>
                    <a:pt x="101" y="121"/>
                  </a:lnTo>
                  <a:lnTo>
                    <a:pt x="102" y="117"/>
                  </a:lnTo>
                  <a:lnTo>
                    <a:pt x="106" y="110"/>
                  </a:lnTo>
                  <a:lnTo>
                    <a:pt x="110" y="104"/>
                  </a:lnTo>
                  <a:lnTo>
                    <a:pt x="111" y="102"/>
                  </a:lnTo>
                  <a:lnTo>
                    <a:pt x="111" y="101"/>
                  </a:lnTo>
                  <a:lnTo>
                    <a:pt x="111" y="100"/>
                  </a:lnTo>
                  <a:lnTo>
                    <a:pt x="111" y="97"/>
                  </a:lnTo>
                  <a:lnTo>
                    <a:pt x="111" y="97"/>
                  </a:lnTo>
                  <a:lnTo>
                    <a:pt x="111" y="97"/>
                  </a:lnTo>
                  <a:lnTo>
                    <a:pt x="111" y="97"/>
                  </a:lnTo>
                  <a:lnTo>
                    <a:pt x="111" y="97"/>
                  </a:lnTo>
                  <a:lnTo>
                    <a:pt x="111" y="97"/>
                  </a:lnTo>
                  <a:lnTo>
                    <a:pt x="111" y="9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91" name="Freeform 74"/>
            <p:cNvSpPr>
              <a:spLocks/>
            </p:cNvSpPr>
            <p:nvPr/>
          </p:nvSpPr>
          <p:spPr bwMode="auto">
            <a:xfrm>
              <a:off x="4030663" y="3038475"/>
              <a:ext cx="446087" cy="527050"/>
            </a:xfrm>
            <a:custGeom>
              <a:avLst/>
              <a:gdLst>
                <a:gd name="T0" fmla="*/ 243 w 250"/>
                <a:gd name="T1" fmla="*/ 49 h 214"/>
                <a:gd name="T2" fmla="*/ 238 w 250"/>
                <a:gd name="T3" fmla="*/ 39 h 214"/>
                <a:gd name="T4" fmla="*/ 235 w 250"/>
                <a:gd name="T5" fmla="*/ 24 h 214"/>
                <a:gd name="T6" fmla="*/ 223 w 250"/>
                <a:gd name="T7" fmla="*/ 17 h 214"/>
                <a:gd name="T8" fmla="*/ 220 w 250"/>
                <a:gd name="T9" fmla="*/ 15 h 214"/>
                <a:gd name="T10" fmla="*/ 212 w 250"/>
                <a:gd name="T11" fmla="*/ 8 h 214"/>
                <a:gd name="T12" fmla="*/ 197 w 250"/>
                <a:gd name="T13" fmla="*/ 4 h 214"/>
                <a:gd name="T14" fmla="*/ 185 w 250"/>
                <a:gd name="T15" fmla="*/ 2 h 214"/>
                <a:gd name="T16" fmla="*/ 99 w 250"/>
                <a:gd name="T17" fmla="*/ 65 h 214"/>
                <a:gd name="T18" fmla="*/ 84 w 250"/>
                <a:gd name="T19" fmla="*/ 76 h 214"/>
                <a:gd name="T20" fmla="*/ 65 w 250"/>
                <a:gd name="T21" fmla="*/ 80 h 214"/>
                <a:gd name="T22" fmla="*/ 63 w 250"/>
                <a:gd name="T23" fmla="*/ 129 h 214"/>
                <a:gd name="T24" fmla="*/ 57 w 250"/>
                <a:gd name="T25" fmla="*/ 142 h 214"/>
                <a:gd name="T26" fmla="*/ 52 w 250"/>
                <a:gd name="T27" fmla="*/ 149 h 214"/>
                <a:gd name="T28" fmla="*/ 42 w 250"/>
                <a:gd name="T29" fmla="*/ 149 h 214"/>
                <a:gd name="T30" fmla="*/ 18 w 250"/>
                <a:gd name="T31" fmla="*/ 150 h 214"/>
                <a:gd name="T32" fmla="*/ 8 w 250"/>
                <a:gd name="T33" fmla="*/ 156 h 214"/>
                <a:gd name="T34" fmla="*/ 0 w 250"/>
                <a:gd name="T35" fmla="*/ 158 h 214"/>
                <a:gd name="T36" fmla="*/ 2 w 250"/>
                <a:gd name="T37" fmla="*/ 166 h 214"/>
                <a:gd name="T38" fmla="*/ 4 w 250"/>
                <a:gd name="T39" fmla="*/ 173 h 214"/>
                <a:gd name="T40" fmla="*/ 18 w 250"/>
                <a:gd name="T41" fmla="*/ 185 h 214"/>
                <a:gd name="T42" fmla="*/ 14 w 250"/>
                <a:gd name="T43" fmla="*/ 189 h 214"/>
                <a:gd name="T44" fmla="*/ 26 w 250"/>
                <a:gd name="T45" fmla="*/ 198 h 214"/>
                <a:gd name="T46" fmla="*/ 31 w 250"/>
                <a:gd name="T47" fmla="*/ 198 h 214"/>
                <a:gd name="T48" fmla="*/ 31 w 250"/>
                <a:gd name="T49" fmla="*/ 206 h 214"/>
                <a:gd name="T50" fmla="*/ 35 w 250"/>
                <a:gd name="T51" fmla="*/ 211 h 214"/>
                <a:gd name="T52" fmla="*/ 35 w 250"/>
                <a:gd name="T53" fmla="*/ 206 h 214"/>
                <a:gd name="T54" fmla="*/ 40 w 250"/>
                <a:gd name="T55" fmla="*/ 203 h 214"/>
                <a:gd name="T56" fmla="*/ 42 w 250"/>
                <a:gd name="T57" fmla="*/ 203 h 214"/>
                <a:gd name="T58" fmla="*/ 48 w 250"/>
                <a:gd name="T59" fmla="*/ 207 h 214"/>
                <a:gd name="T60" fmla="*/ 53 w 250"/>
                <a:gd name="T61" fmla="*/ 213 h 214"/>
                <a:gd name="T62" fmla="*/ 55 w 250"/>
                <a:gd name="T63" fmla="*/ 199 h 214"/>
                <a:gd name="T64" fmla="*/ 61 w 250"/>
                <a:gd name="T65" fmla="*/ 190 h 214"/>
                <a:gd name="T66" fmla="*/ 65 w 250"/>
                <a:gd name="T67" fmla="*/ 181 h 214"/>
                <a:gd name="T68" fmla="*/ 75 w 250"/>
                <a:gd name="T69" fmla="*/ 177 h 214"/>
                <a:gd name="T70" fmla="*/ 84 w 250"/>
                <a:gd name="T71" fmla="*/ 175 h 214"/>
                <a:gd name="T72" fmla="*/ 96 w 250"/>
                <a:gd name="T73" fmla="*/ 179 h 214"/>
                <a:gd name="T74" fmla="*/ 105 w 250"/>
                <a:gd name="T75" fmla="*/ 189 h 214"/>
                <a:gd name="T76" fmla="*/ 111 w 250"/>
                <a:gd name="T77" fmla="*/ 190 h 214"/>
                <a:gd name="T78" fmla="*/ 120 w 250"/>
                <a:gd name="T79" fmla="*/ 186 h 214"/>
                <a:gd name="T80" fmla="*/ 132 w 250"/>
                <a:gd name="T81" fmla="*/ 190 h 214"/>
                <a:gd name="T82" fmla="*/ 141 w 250"/>
                <a:gd name="T83" fmla="*/ 194 h 214"/>
                <a:gd name="T84" fmla="*/ 152 w 250"/>
                <a:gd name="T85" fmla="*/ 193 h 214"/>
                <a:gd name="T86" fmla="*/ 166 w 250"/>
                <a:gd name="T87" fmla="*/ 185 h 214"/>
                <a:gd name="T88" fmla="*/ 177 w 250"/>
                <a:gd name="T89" fmla="*/ 185 h 214"/>
                <a:gd name="T90" fmla="*/ 189 w 250"/>
                <a:gd name="T91" fmla="*/ 190 h 214"/>
                <a:gd name="T92" fmla="*/ 197 w 250"/>
                <a:gd name="T93" fmla="*/ 186 h 214"/>
                <a:gd name="T94" fmla="*/ 206 w 250"/>
                <a:gd name="T95" fmla="*/ 181 h 214"/>
                <a:gd name="T96" fmla="*/ 212 w 250"/>
                <a:gd name="T97" fmla="*/ 179 h 214"/>
                <a:gd name="T98" fmla="*/ 212 w 250"/>
                <a:gd name="T99" fmla="*/ 171 h 214"/>
                <a:gd name="T100" fmla="*/ 213 w 250"/>
                <a:gd name="T101" fmla="*/ 163 h 214"/>
                <a:gd name="T102" fmla="*/ 226 w 250"/>
                <a:gd name="T103" fmla="*/ 140 h 214"/>
                <a:gd name="T104" fmla="*/ 242 w 250"/>
                <a:gd name="T105" fmla="*/ 120 h 214"/>
                <a:gd name="T106" fmla="*/ 243 w 250"/>
                <a:gd name="T107" fmla="*/ 97 h 214"/>
                <a:gd name="T108" fmla="*/ 247 w 250"/>
                <a:gd name="T109" fmla="*/ 63 h 214"/>
                <a:gd name="T110" fmla="*/ 246 w 250"/>
                <a:gd name="T111" fmla="*/ 53 h 214"/>
                <a:gd name="T112" fmla="*/ 246 w 250"/>
                <a:gd name="T113" fmla="*/ 53 h 214"/>
                <a:gd name="T114" fmla="*/ 246 w 250"/>
                <a:gd name="T115" fmla="*/ 53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0" h="214">
                  <a:moveTo>
                    <a:pt x="246" y="53"/>
                  </a:moveTo>
                  <a:lnTo>
                    <a:pt x="243" y="52"/>
                  </a:lnTo>
                  <a:lnTo>
                    <a:pt x="243" y="49"/>
                  </a:lnTo>
                  <a:lnTo>
                    <a:pt x="243" y="48"/>
                  </a:lnTo>
                  <a:lnTo>
                    <a:pt x="239" y="41"/>
                  </a:lnTo>
                  <a:lnTo>
                    <a:pt x="238" y="39"/>
                  </a:lnTo>
                  <a:lnTo>
                    <a:pt x="237" y="35"/>
                  </a:lnTo>
                  <a:lnTo>
                    <a:pt x="235" y="25"/>
                  </a:lnTo>
                  <a:lnTo>
                    <a:pt x="235" y="24"/>
                  </a:lnTo>
                  <a:lnTo>
                    <a:pt x="235" y="19"/>
                  </a:lnTo>
                  <a:lnTo>
                    <a:pt x="234" y="11"/>
                  </a:lnTo>
                  <a:lnTo>
                    <a:pt x="223" y="17"/>
                  </a:lnTo>
                  <a:lnTo>
                    <a:pt x="222" y="16"/>
                  </a:lnTo>
                  <a:lnTo>
                    <a:pt x="221" y="15"/>
                  </a:lnTo>
                  <a:lnTo>
                    <a:pt x="220" y="15"/>
                  </a:lnTo>
                  <a:lnTo>
                    <a:pt x="216" y="11"/>
                  </a:lnTo>
                  <a:lnTo>
                    <a:pt x="213" y="10"/>
                  </a:lnTo>
                  <a:lnTo>
                    <a:pt x="212" y="8"/>
                  </a:lnTo>
                  <a:lnTo>
                    <a:pt x="206" y="6"/>
                  </a:lnTo>
                  <a:lnTo>
                    <a:pt x="202" y="6"/>
                  </a:lnTo>
                  <a:lnTo>
                    <a:pt x="197" y="4"/>
                  </a:lnTo>
                  <a:lnTo>
                    <a:pt x="190" y="2"/>
                  </a:lnTo>
                  <a:lnTo>
                    <a:pt x="186" y="0"/>
                  </a:lnTo>
                  <a:lnTo>
                    <a:pt x="185" y="2"/>
                  </a:lnTo>
                  <a:lnTo>
                    <a:pt x="141" y="32"/>
                  </a:lnTo>
                  <a:lnTo>
                    <a:pt x="119" y="48"/>
                  </a:lnTo>
                  <a:lnTo>
                    <a:pt x="99" y="65"/>
                  </a:lnTo>
                  <a:lnTo>
                    <a:pt x="96" y="71"/>
                  </a:lnTo>
                  <a:lnTo>
                    <a:pt x="89" y="75"/>
                  </a:lnTo>
                  <a:lnTo>
                    <a:pt x="84" y="76"/>
                  </a:lnTo>
                  <a:lnTo>
                    <a:pt x="80" y="76"/>
                  </a:lnTo>
                  <a:lnTo>
                    <a:pt x="67" y="80"/>
                  </a:lnTo>
                  <a:lnTo>
                    <a:pt x="65" y="80"/>
                  </a:lnTo>
                  <a:lnTo>
                    <a:pt x="65" y="98"/>
                  </a:lnTo>
                  <a:lnTo>
                    <a:pt x="65" y="120"/>
                  </a:lnTo>
                  <a:lnTo>
                    <a:pt x="63" y="129"/>
                  </a:lnTo>
                  <a:lnTo>
                    <a:pt x="61" y="136"/>
                  </a:lnTo>
                  <a:lnTo>
                    <a:pt x="59" y="141"/>
                  </a:lnTo>
                  <a:lnTo>
                    <a:pt x="57" y="142"/>
                  </a:lnTo>
                  <a:lnTo>
                    <a:pt x="55" y="145"/>
                  </a:lnTo>
                  <a:lnTo>
                    <a:pt x="53" y="149"/>
                  </a:lnTo>
                  <a:lnTo>
                    <a:pt x="52" y="149"/>
                  </a:lnTo>
                  <a:lnTo>
                    <a:pt x="48" y="149"/>
                  </a:lnTo>
                  <a:lnTo>
                    <a:pt x="44" y="149"/>
                  </a:lnTo>
                  <a:lnTo>
                    <a:pt x="42" y="149"/>
                  </a:lnTo>
                  <a:lnTo>
                    <a:pt x="35" y="150"/>
                  </a:lnTo>
                  <a:lnTo>
                    <a:pt x="26" y="150"/>
                  </a:lnTo>
                  <a:lnTo>
                    <a:pt x="18" y="150"/>
                  </a:lnTo>
                  <a:lnTo>
                    <a:pt x="14" y="154"/>
                  </a:lnTo>
                  <a:lnTo>
                    <a:pt x="11" y="156"/>
                  </a:lnTo>
                  <a:lnTo>
                    <a:pt x="8" y="156"/>
                  </a:lnTo>
                  <a:lnTo>
                    <a:pt x="2" y="156"/>
                  </a:lnTo>
                  <a:lnTo>
                    <a:pt x="0" y="156"/>
                  </a:lnTo>
                  <a:lnTo>
                    <a:pt x="0" y="158"/>
                  </a:lnTo>
                  <a:lnTo>
                    <a:pt x="0" y="160"/>
                  </a:lnTo>
                  <a:lnTo>
                    <a:pt x="0" y="163"/>
                  </a:lnTo>
                  <a:lnTo>
                    <a:pt x="2" y="166"/>
                  </a:lnTo>
                  <a:lnTo>
                    <a:pt x="2" y="167"/>
                  </a:lnTo>
                  <a:lnTo>
                    <a:pt x="2" y="169"/>
                  </a:lnTo>
                  <a:lnTo>
                    <a:pt x="4" y="173"/>
                  </a:lnTo>
                  <a:lnTo>
                    <a:pt x="6" y="175"/>
                  </a:lnTo>
                  <a:lnTo>
                    <a:pt x="6" y="179"/>
                  </a:lnTo>
                  <a:lnTo>
                    <a:pt x="18" y="185"/>
                  </a:lnTo>
                  <a:lnTo>
                    <a:pt x="15" y="185"/>
                  </a:lnTo>
                  <a:lnTo>
                    <a:pt x="14" y="185"/>
                  </a:lnTo>
                  <a:lnTo>
                    <a:pt x="14" y="189"/>
                  </a:lnTo>
                  <a:lnTo>
                    <a:pt x="15" y="193"/>
                  </a:lnTo>
                  <a:lnTo>
                    <a:pt x="22" y="198"/>
                  </a:lnTo>
                  <a:lnTo>
                    <a:pt x="26" y="198"/>
                  </a:lnTo>
                  <a:lnTo>
                    <a:pt x="27" y="198"/>
                  </a:lnTo>
                  <a:lnTo>
                    <a:pt x="28" y="197"/>
                  </a:lnTo>
                  <a:lnTo>
                    <a:pt x="31" y="198"/>
                  </a:lnTo>
                  <a:lnTo>
                    <a:pt x="32" y="202"/>
                  </a:lnTo>
                  <a:lnTo>
                    <a:pt x="31" y="203"/>
                  </a:lnTo>
                  <a:lnTo>
                    <a:pt x="31" y="206"/>
                  </a:lnTo>
                  <a:lnTo>
                    <a:pt x="32" y="210"/>
                  </a:lnTo>
                  <a:lnTo>
                    <a:pt x="35" y="213"/>
                  </a:lnTo>
                  <a:lnTo>
                    <a:pt x="35" y="211"/>
                  </a:lnTo>
                  <a:lnTo>
                    <a:pt x="35" y="210"/>
                  </a:lnTo>
                  <a:lnTo>
                    <a:pt x="35" y="207"/>
                  </a:lnTo>
                  <a:lnTo>
                    <a:pt x="35" y="206"/>
                  </a:lnTo>
                  <a:lnTo>
                    <a:pt x="36" y="203"/>
                  </a:lnTo>
                  <a:lnTo>
                    <a:pt x="39" y="203"/>
                  </a:lnTo>
                  <a:lnTo>
                    <a:pt x="40" y="203"/>
                  </a:lnTo>
                  <a:lnTo>
                    <a:pt x="40" y="203"/>
                  </a:lnTo>
                  <a:lnTo>
                    <a:pt x="40" y="202"/>
                  </a:lnTo>
                  <a:lnTo>
                    <a:pt x="42" y="203"/>
                  </a:lnTo>
                  <a:lnTo>
                    <a:pt x="42" y="203"/>
                  </a:lnTo>
                  <a:lnTo>
                    <a:pt x="46" y="206"/>
                  </a:lnTo>
                  <a:lnTo>
                    <a:pt x="48" y="207"/>
                  </a:lnTo>
                  <a:lnTo>
                    <a:pt x="53" y="214"/>
                  </a:lnTo>
                  <a:lnTo>
                    <a:pt x="53" y="214"/>
                  </a:lnTo>
                  <a:lnTo>
                    <a:pt x="53" y="213"/>
                  </a:lnTo>
                  <a:lnTo>
                    <a:pt x="53" y="213"/>
                  </a:lnTo>
                  <a:lnTo>
                    <a:pt x="55" y="203"/>
                  </a:lnTo>
                  <a:lnTo>
                    <a:pt x="55" y="199"/>
                  </a:lnTo>
                  <a:lnTo>
                    <a:pt x="57" y="198"/>
                  </a:lnTo>
                  <a:lnTo>
                    <a:pt x="59" y="194"/>
                  </a:lnTo>
                  <a:lnTo>
                    <a:pt x="61" y="190"/>
                  </a:lnTo>
                  <a:lnTo>
                    <a:pt x="63" y="185"/>
                  </a:lnTo>
                  <a:lnTo>
                    <a:pt x="63" y="182"/>
                  </a:lnTo>
                  <a:lnTo>
                    <a:pt x="65" y="181"/>
                  </a:lnTo>
                  <a:lnTo>
                    <a:pt x="68" y="179"/>
                  </a:lnTo>
                  <a:lnTo>
                    <a:pt x="71" y="179"/>
                  </a:lnTo>
                  <a:lnTo>
                    <a:pt x="75" y="177"/>
                  </a:lnTo>
                  <a:lnTo>
                    <a:pt x="79" y="177"/>
                  </a:lnTo>
                  <a:lnTo>
                    <a:pt x="80" y="177"/>
                  </a:lnTo>
                  <a:lnTo>
                    <a:pt x="84" y="175"/>
                  </a:lnTo>
                  <a:lnTo>
                    <a:pt x="88" y="177"/>
                  </a:lnTo>
                  <a:lnTo>
                    <a:pt x="93" y="179"/>
                  </a:lnTo>
                  <a:lnTo>
                    <a:pt x="96" y="179"/>
                  </a:lnTo>
                  <a:lnTo>
                    <a:pt x="99" y="181"/>
                  </a:lnTo>
                  <a:lnTo>
                    <a:pt x="101" y="183"/>
                  </a:lnTo>
                  <a:lnTo>
                    <a:pt x="105" y="189"/>
                  </a:lnTo>
                  <a:lnTo>
                    <a:pt x="107" y="190"/>
                  </a:lnTo>
                  <a:lnTo>
                    <a:pt x="108" y="191"/>
                  </a:lnTo>
                  <a:lnTo>
                    <a:pt x="111" y="190"/>
                  </a:lnTo>
                  <a:lnTo>
                    <a:pt x="112" y="189"/>
                  </a:lnTo>
                  <a:lnTo>
                    <a:pt x="115" y="189"/>
                  </a:lnTo>
                  <a:lnTo>
                    <a:pt x="120" y="186"/>
                  </a:lnTo>
                  <a:lnTo>
                    <a:pt x="123" y="185"/>
                  </a:lnTo>
                  <a:lnTo>
                    <a:pt x="125" y="186"/>
                  </a:lnTo>
                  <a:lnTo>
                    <a:pt x="132" y="190"/>
                  </a:lnTo>
                  <a:lnTo>
                    <a:pt x="133" y="190"/>
                  </a:lnTo>
                  <a:lnTo>
                    <a:pt x="137" y="193"/>
                  </a:lnTo>
                  <a:lnTo>
                    <a:pt x="141" y="194"/>
                  </a:lnTo>
                  <a:lnTo>
                    <a:pt x="145" y="194"/>
                  </a:lnTo>
                  <a:lnTo>
                    <a:pt x="149" y="194"/>
                  </a:lnTo>
                  <a:lnTo>
                    <a:pt x="152" y="193"/>
                  </a:lnTo>
                  <a:lnTo>
                    <a:pt x="154" y="189"/>
                  </a:lnTo>
                  <a:lnTo>
                    <a:pt x="160" y="186"/>
                  </a:lnTo>
                  <a:lnTo>
                    <a:pt x="166" y="185"/>
                  </a:lnTo>
                  <a:lnTo>
                    <a:pt x="168" y="185"/>
                  </a:lnTo>
                  <a:lnTo>
                    <a:pt x="176" y="185"/>
                  </a:lnTo>
                  <a:lnTo>
                    <a:pt x="177" y="185"/>
                  </a:lnTo>
                  <a:lnTo>
                    <a:pt x="178" y="185"/>
                  </a:lnTo>
                  <a:lnTo>
                    <a:pt x="185" y="186"/>
                  </a:lnTo>
                  <a:lnTo>
                    <a:pt x="189" y="190"/>
                  </a:lnTo>
                  <a:lnTo>
                    <a:pt x="193" y="190"/>
                  </a:lnTo>
                  <a:lnTo>
                    <a:pt x="194" y="189"/>
                  </a:lnTo>
                  <a:lnTo>
                    <a:pt x="197" y="186"/>
                  </a:lnTo>
                  <a:lnTo>
                    <a:pt x="198" y="186"/>
                  </a:lnTo>
                  <a:lnTo>
                    <a:pt x="200" y="182"/>
                  </a:lnTo>
                  <a:lnTo>
                    <a:pt x="206" y="181"/>
                  </a:lnTo>
                  <a:lnTo>
                    <a:pt x="208" y="179"/>
                  </a:lnTo>
                  <a:lnTo>
                    <a:pt x="208" y="179"/>
                  </a:lnTo>
                  <a:lnTo>
                    <a:pt x="212" y="179"/>
                  </a:lnTo>
                  <a:lnTo>
                    <a:pt x="213" y="179"/>
                  </a:lnTo>
                  <a:lnTo>
                    <a:pt x="213" y="179"/>
                  </a:lnTo>
                  <a:lnTo>
                    <a:pt x="212" y="171"/>
                  </a:lnTo>
                  <a:lnTo>
                    <a:pt x="210" y="167"/>
                  </a:lnTo>
                  <a:lnTo>
                    <a:pt x="212" y="166"/>
                  </a:lnTo>
                  <a:lnTo>
                    <a:pt x="213" y="163"/>
                  </a:lnTo>
                  <a:lnTo>
                    <a:pt x="216" y="160"/>
                  </a:lnTo>
                  <a:lnTo>
                    <a:pt x="221" y="149"/>
                  </a:lnTo>
                  <a:lnTo>
                    <a:pt x="226" y="140"/>
                  </a:lnTo>
                  <a:lnTo>
                    <a:pt x="237" y="128"/>
                  </a:lnTo>
                  <a:lnTo>
                    <a:pt x="239" y="124"/>
                  </a:lnTo>
                  <a:lnTo>
                    <a:pt x="242" y="120"/>
                  </a:lnTo>
                  <a:lnTo>
                    <a:pt x="242" y="114"/>
                  </a:lnTo>
                  <a:lnTo>
                    <a:pt x="242" y="110"/>
                  </a:lnTo>
                  <a:lnTo>
                    <a:pt x="243" y="97"/>
                  </a:lnTo>
                  <a:lnTo>
                    <a:pt x="243" y="81"/>
                  </a:lnTo>
                  <a:lnTo>
                    <a:pt x="246" y="67"/>
                  </a:lnTo>
                  <a:lnTo>
                    <a:pt x="247" y="63"/>
                  </a:lnTo>
                  <a:lnTo>
                    <a:pt x="250" y="61"/>
                  </a:lnTo>
                  <a:lnTo>
                    <a:pt x="250" y="57"/>
                  </a:lnTo>
                  <a:lnTo>
                    <a:pt x="246" y="53"/>
                  </a:lnTo>
                  <a:lnTo>
                    <a:pt x="246" y="53"/>
                  </a:lnTo>
                  <a:lnTo>
                    <a:pt x="246" y="53"/>
                  </a:lnTo>
                  <a:lnTo>
                    <a:pt x="246" y="53"/>
                  </a:lnTo>
                  <a:lnTo>
                    <a:pt x="246" y="53"/>
                  </a:lnTo>
                  <a:lnTo>
                    <a:pt x="246" y="53"/>
                  </a:lnTo>
                  <a:lnTo>
                    <a:pt x="246" y="5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92" name="Freeform 75"/>
            <p:cNvSpPr>
              <a:spLocks/>
            </p:cNvSpPr>
            <p:nvPr/>
          </p:nvSpPr>
          <p:spPr bwMode="auto">
            <a:xfrm>
              <a:off x="4044950" y="3535363"/>
              <a:ext cx="87313" cy="274637"/>
            </a:xfrm>
            <a:custGeom>
              <a:avLst/>
              <a:gdLst>
                <a:gd name="T0" fmla="*/ 32 w 49"/>
                <a:gd name="T1" fmla="*/ 97 h 111"/>
                <a:gd name="T2" fmla="*/ 32 w 49"/>
                <a:gd name="T3" fmla="*/ 85 h 111"/>
                <a:gd name="T4" fmla="*/ 32 w 49"/>
                <a:gd name="T5" fmla="*/ 68 h 111"/>
                <a:gd name="T6" fmla="*/ 34 w 49"/>
                <a:gd name="T7" fmla="*/ 61 h 111"/>
                <a:gd name="T8" fmla="*/ 38 w 49"/>
                <a:gd name="T9" fmla="*/ 58 h 111"/>
                <a:gd name="T10" fmla="*/ 38 w 49"/>
                <a:gd name="T11" fmla="*/ 54 h 111"/>
                <a:gd name="T12" fmla="*/ 42 w 49"/>
                <a:gd name="T13" fmla="*/ 48 h 111"/>
                <a:gd name="T14" fmla="*/ 47 w 49"/>
                <a:gd name="T15" fmla="*/ 41 h 111"/>
                <a:gd name="T16" fmla="*/ 45 w 49"/>
                <a:gd name="T17" fmla="*/ 37 h 111"/>
                <a:gd name="T18" fmla="*/ 49 w 49"/>
                <a:gd name="T19" fmla="*/ 36 h 111"/>
                <a:gd name="T20" fmla="*/ 47 w 49"/>
                <a:gd name="T21" fmla="*/ 31 h 111"/>
                <a:gd name="T22" fmla="*/ 47 w 49"/>
                <a:gd name="T23" fmla="*/ 23 h 111"/>
                <a:gd name="T24" fmla="*/ 44 w 49"/>
                <a:gd name="T25" fmla="*/ 17 h 111"/>
                <a:gd name="T26" fmla="*/ 45 w 49"/>
                <a:gd name="T27" fmla="*/ 13 h 111"/>
                <a:gd name="T28" fmla="*/ 45 w 49"/>
                <a:gd name="T29" fmla="*/ 12 h 111"/>
                <a:gd name="T30" fmla="*/ 38 w 49"/>
                <a:gd name="T31" fmla="*/ 4 h 111"/>
                <a:gd name="T32" fmla="*/ 34 w 49"/>
                <a:gd name="T33" fmla="*/ 1 h 111"/>
                <a:gd name="T34" fmla="*/ 32 w 49"/>
                <a:gd name="T35" fmla="*/ 1 h 111"/>
                <a:gd name="T36" fmla="*/ 31 w 49"/>
                <a:gd name="T37" fmla="*/ 1 h 111"/>
                <a:gd name="T38" fmla="*/ 27 w 49"/>
                <a:gd name="T39" fmla="*/ 4 h 111"/>
                <a:gd name="T40" fmla="*/ 27 w 49"/>
                <a:gd name="T41" fmla="*/ 8 h 111"/>
                <a:gd name="T42" fmla="*/ 27 w 49"/>
                <a:gd name="T43" fmla="*/ 11 h 111"/>
                <a:gd name="T44" fmla="*/ 24 w 49"/>
                <a:gd name="T45" fmla="*/ 13 h 111"/>
                <a:gd name="T46" fmla="*/ 20 w 49"/>
                <a:gd name="T47" fmla="*/ 17 h 111"/>
                <a:gd name="T48" fmla="*/ 14 w 49"/>
                <a:gd name="T49" fmla="*/ 19 h 111"/>
                <a:gd name="T50" fmla="*/ 10 w 49"/>
                <a:gd name="T51" fmla="*/ 19 h 111"/>
                <a:gd name="T52" fmla="*/ 3 w 49"/>
                <a:gd name="T53" fmla="*/ 24 h 111"/>
                <a:gd name="T54" fmla="*/ 0 w 49"/>
                <a:gd name="T55" fmla="*/ 36 h 111"/>
                <a:gd name="T56" fmla="*/ 6 w 49"/>
                <a:gd name="T57" fmla="*/ 41 h 111"/>
                <a:gd name="T58" fmla="*/ 10 w 49"/>
                <a:gd name="T59" fmla="*/ 45 h 111"/>
                <a:gd name="T60" fmla="*/ 11 w 49"/>
                <a:gd name="T61" fmla="*/ 57 h 111"/>
                <a:gd name="T62" fmla="*/ 15 w 49"/>
                <a:gd name="T63" fmla="*/ 68 h 111"/>
                <a:gd name="T64" fmla="*/ 15 w 49"/>
                <a:gd name="T65" fmla="*/ 94 h 111"/>
                <a:gd name="T66" fmla="*/ 14 w 49"/>
                <a:gd name="T67" fmla="*/ 98 h 111"/>
                <a:gd name="T68" fmla="*/ 16 w 49"/>
                <a:gd name="T69" fmla="*/ 111 h 111"/>
                <a:gd name="T70" fmla="*/ 23 w 49"/>
                <a:gd name="T71" fmla="*/ 110 h 111"/>
                <a:gd name="T72" fmla="*/ 32 w 49"/>
                <a:gd name="T73" fmla="*/ 105 h 111"/>
                <a:gd name="T74" fmla="*/ 32 w 49"/>
                <a:gd name="T75" fmla="*/ 101 h 111"/>
                <a:gd name="T76" fmla="*/ 32 w 49"/>
                <a:gd name="T77" fmla="*/ 101 h 111"/>
                <a:gd name="T78" fmla="*/ 32 w 49"/>
                <a:gd name="T79" fmla="*/ 10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 h="111">
                  <a:moveTo>
                    <a:pt x="32" y="101"/>
                  </a:moveTo>
                  <a:lnTo>
                    <a:pt x="32" y="97"/>
                  </a:lnTo>
                  <a:lnTo>
                    <a:pt x="32" y="92"/>
                  </a:lnTo>
                  <a:lnTo>
                    <a:pt x="32" y="85"/>
                  </a:lnTo>
                  <a:lnTo>
                    <a:pt x="31" y="81"/>
                  </a:lnTo>
                  <a:lnTo>
                    <a:pt x="32" y="68"/>
                  </a:lnTo>
                  <a:lnTo>
                    <a:pt x="32" y="62"/>
                  </a:lnTo>
                  <a:lnTo>
                    <a:pt x="34" y="61"/>
                  </a:lnTo>
                  <a:lnTo>
                    <a:pt x="36" y="61"/>
                  </a:lnTo>
                  <a:lnTo>
                    <a:pt x="38" y="58"/>
                  </a:lnTo>
                  <a:lnTo>
                    <a:pt x="38" y="57"/>
                  </a:lnTo>
                  <a:lnTo>
                    <a:pt x="38" y="54"/>
                  </a:lnTo>
                  <a:lnTo>
                    <a:pt x="40" y="53"/>
                  </a:lnTo>
                  <a:lnTo>
                    <a:pt x="42" y="48"/>
                  </a:lnTo>
                  <a:lnTo>
                    <a:pt x="45" y="44"/>
                  </a:lnTo>
                  <a:lnTo>
                    <a:pt x="47" y="41"/>
                  </a:lnTo>
                  <a:lnTo>
                    <a:pt x="47" y="40"/>
                  </a:lnTo>
                  <a:lnTo>
                    <a:pt x="45" y="37"/>
                  </a:lnTo>
                  <a:lnTo>
                    <a:pt x="47" y="36"/>
                  </a:lnTo>
                  <a:lnTo>
                    <a:pt x="49" y="36"/>
                  </a:lnTo>
                  <a:lnTo>
                    <a:pt x="49" y="32"/>
                  </a:lnTo>
                  <a:lnTo>
                    <a:pt x="47" y="31"/>
                  </a:lnTo>
                  <a:lnTo>
                    <a:pt x="47" y="27"/>
                  </a:lnTo>
                  <a:lnTo>
                    <a:pt x="47" y="23"/>
                  </a:lnTo>
                  <a:lnTo>
                    <a:pt x="45" y="21"/>
                  </a:lnTo>
                  <a:lnTo>
                    <a:pt x="44" y="17"/>
                  </a:lnTo>
                  <a:lnTo>
                    <a:pt x="45" y="15"/>
                  </a:lnTo>
                  <a:lnTo>
                    <a:pt x="45" y="13"/>
                  </a:lnTo>
                  <a:lnTo>
                    <a:pt x="45" y="12"/>
                  </a:lnTo>
                  <a:lnTo>
                    <a:pt x="45" y="12"/>
                  </a:lnTo>
                  <a:lnTo>
                    <a:pt x="40" y="5"/>
                  </a:lnTo>
                  <a:lnTo>
                    <a:pt x="38" y="4"/>
                  </a:lnTo>
                  <a:lnTo>
                    <a:pt x="34" y="1"/>
                  </a:lnTo>
                  <a:lnTo>
                    <a:pt x="34" y="1"/>
                  </a:lnTo>
                  <a:lnTo>
                    <a:pt x="32" y="0"/>
                  </a:lnTo>
                  <a:lnTo>
                    <a:pt x="32" y="1"/>
                  </a:lnTo>
                  <a:lnTo>
                    <a:pt x="32" y="1"/>
                  </a:lnTo>
                  <a:lnTo>
                    <a:pt x="31" y="1"/>
                  </a:lnTo>
                  <a:lnTo>
                    <a:pt x="28" y="1"/>
                  </a:lnTo>
                  <a:lnTo>
                    <a:pt x="27" y="4"/>
                  </a:lnTo>
                  <a:lnTo>
                    <a:pt x="27" y="5"/>
                  </a:lnTo>
                  <a:lnTo>
                    <a:pt x="27" y="8"/>
                  </a:lnTo>
                  <a:lnTo>
                    <a:pt x="27" y="9"/>
                  </a:lnTo>
                  <a:lnTo>
                    <a:pt x="27" y="11"/>
                  </a:lnTo>
                  <a:lnTo>
                    <a:pt x="24" y="13"/>
                  </a:lnTo>
                  <a:lnTo>
                    <a:pt x="24" y="13"/>
                  </a:lnTo>
                  <a:lnTo>
                    <a:pt x="23" y="16"/>
                  </a:lnTo>
                  <a:lnTo>
                    <a:pt x="20" y="17"/>
                  </a:lnTo>
                  <a:lnTo>
                    <a:pt x="19" y="17"/>
                  </a:lnTo>
                  <a:lnTo>
                    <a:pt x="14" y="19"/>
                  </a:lnTo>
                  <a:lnTo>
                    <a:pt x="11" y="17"/>
                  </a:lnTo>
                  <a:lnTo>
                    <a:pt x="10" y="19"/>
                  </a:lnTo>
                  <a:lnTo>
                    <a:pt x="6" y="23"/>
                  </a:lnTo>
                  <a:lnTo>
                    <a:pt x="3" y="24"/>
                  </a:lnTo>
                  <a:lnTo>
                    <a:pt x="2" y="32"/>
                  </a:lnTo>
                  <a:lnTo>
                    <a:pt x="0" y="36"/>
                  </a:lnTo>
                  <a:lnTo>
                    <a:pt x="2" y="37"/>
                  </a:lnTo>
                  <a:lnTo>
                    <a:pt x="6" y="41"/>
                  </a:lnTo>
                  <a:lnTo>
                    <a:pt x="10" y="44"/>
                  </a:lnTo>
                  <a:lnTo>
                    <a:pt x="10" y="45"/>
                  </a:lnTo>
                  <a:lnTo>
                    <a:pt x="10" y="52"/>
                  </a:lnTo>
                  <a:lnTo>
                    <a:pt x="11" y="57"/>
                  </a:lnTo>
                  <a:lnTo>
                    <a:pt x="14" y="62"/>
                  </a:lnTo>
                  <a:lnTo>
                    <a:pt x="15" y="68"/>
                  </a:lnTo>
                  <a:lnTo>
                    <a:pt x="15" y="93"/>
                  </a:lnTo>
                  <a:lnTo>
                    <a:pt x="15" y="94"/>
                  </a:lnTo>
                  <a:lnTo>
                    <a:pt x="14" y="97"/>
                  </a:lnTo>
                  <a:lnTo>
                    <a:pt x="14" y="98"/>
                  </a:lnTo>
                  <a:lnTo>
                    <a:pt x="14" y="106"/>
                  </a:lnTo>
                  <a:lnTo>
                    <a:pt x="16" y="111"/>
                  </a:lnTo>
                  <a:lnTo>
                    <a:pt x="20" y="110"/>
                  </a:lnTo>
                  <a:lnTo>
                    <a:pt x="23" y="110"/>
                  </a:lnTo>
                  <a:lnTo>
                    <a:pt x="31" y="110"/>
                  </a:lnTo>
                  <a:lnTo>
                    <a:pt x="32" y="105"/>
                  </a:lnTo>
                  <a:lnTo>
                    <a:pt x="32" y="101"/>
                  </a:lnTo>
                  <a:lnTo>
                    <a:pt x="32" y="101"/>
                  </a:lnTo>
                  <a:lnTo>
                    <a:pt x="32" y="101"/>
                  </a:lnTo>
                  <a:lnTo>
                    <a:pt x="32" y="101"/>
                  </a:lnTo>
                  <a:lnTo>
                    <a:pt x="32" y="101"/>
                  </a:lnTo>
                  <a:lnTo>
                    <a:pt x="32" y="101"/>
                  </a:lnTo>
                  <a:lnTo>
                    <a:pt x="32" y="10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93" name="Freeform 76"/>
            <p:cNvSpPr>
              <a:spLocks/>
            </p:cNvSpPr>
            <p:nvPr/>
          </p:nvSpPr>
          <p:spPr bwMode="auto">
            <a:xfrm>
              <a:off x="4021138" y="3595688"/>
              <a:ext cx="55562" cy="220662"/>
            </a:xfrm>
            <a:custGeom>
              <a:avLst/>
              <a:gdLst>
                <a:gd name="T0" fmla="*/ 27 w 31"/>
                <a:gd name="T1" fmla="*/ 82 h 90"/>
                <a:gd name="T2" fmla="*/ 27 w 31"/>
                <a:gd name="T3" fmla="*/ 73 h 90"/>
                <a:gd name="T4" fmla="*/ 28 w 31"/>
                <a:gd name="T5" fmla="*/ 69 h 90"/>
                <a:gd name="T6" fmla="*/ 27 w 31"/>
                <a:gd name="T7" fmla="*/ 38 h 90"/>
                <a:gd name="T8" fmla="*/ 23 w 31"/>
                <a:gd name="T9" fmla="*/ 28 h 90"/>
                <a:gd name="T10" fmla="*/ 23 w 31"/>
                <a:gd name="T11" fmla="*/ 20 h 90"/>
                <a:gd name="T12" fmla="*/ 15 w 31"/>
                <a:gd name="T13" fmla="*/ 13 h 90"/>
                <a:gd name="T14" fmla="*/ 15 w 31"/>
                <a:gd name="T15" fmla="*/ 8 h 90"/>
                <a:gd name="T16" fmla="*/ 15 w 31"/>
                <a:gd name="T17" fmla="*/ 3 h 90"/>
                <a:gd name="T18" fmla="*/ 7 w 31"/>
                <a:gd name="T19" fmla="*/ 3 h 90"/>
                <a:gd name="T20" fmla="*/ 0 w 31"/>
                <a:gd name="T21" fmla="*/ 0 h 90"/>
                <a:gd name="T22" fmla="*/ 1 w 31"/>
                <a:gd name="T23" fmla="*/ 3 h 90"/>
                <a:gd name="T24" fmla="*/ 1 w 31"/>
                <a:gd name="T25" fmla="*/ 8 h 90"/>
                <a:gd name="T26" fmla="*/ 5 w 31"/>
                <a:gd name="T27" fmla="*/ 12 h 90"/>
                <a:gd name="T28" fmla="*/ 7 w 31"/>
                <a:gd name="T29" fmla="*/ 17 h 90"/>
                <a:gd name="T30" fmla="*/ 7 w 31"/>
                <a:gd name="T31" fmla="*/ 21 h 90"/>
                <a:gd name="T32" fmla="*/ 7 w 31"/>
                <a:gd name="T33" fmla="*/ 28 h 90"/>
                <a:gd name="T34" fmla="*/ 5 w 31"/>
                <a:gd name="T35" fmla="*/ 30 h 90"/>
                <a:gd name="T36" fmla="*/ 9 w 31"/>
                <a:gd name="T37" fmla="*/ 30 h 90"/>
                <a:gd name="T38" fmla="*/ 9 w 31"/>
                <a:gd name="T39" fmla="*/ 34 h 90"/>
                <a:gd name="T40" fmla="*/ 9 w 31"/>
                <a:gd name="T41" fmla="*/ 41 h 90"/>
                <a:gd name="T42" fmla="*/ 7 w 31"/>
                <a:gd name="T43" fmla="*/ 42 h 90"/>
                <a:gd name="T44" fmla="*/ 13 w 31"/>
                <a:gd name="T45" fmla="*/ 50 h 90"/>
                <a:gd name="T46" fmla="*/ 11 w 31"/>
                <a:gd name="T47" fmla="*/ 57 h 90"/>
                <a:gd name="T48" fmla="*/ 9 w 31"/>
                <a:gd name="T49" fmla="*/ 65 h 90"/>
                <a:gd name="T50" fmla="*/ 11 w 31"/>
                <a:gd name="T51" fmla="*/ 70 h 90"/>
                <a:gd name="T52" fmla="*/ 9 w 31"/>
                <a:gd name="T53" fmla="*/ 78 h 90"/>
                <a:gd name="T54" fmla="*/ 16 w 31"/>
                <a:gd name="T55" fmla="*/ 86 h 90"/>
                <a:gd name="T56" fmla="*/ 20 w 31"/>
                <a:gd name="T57" fmla="*/ 89 h 90"/>
                <a:gd name="T58" fmla="*/ 31 w 31"/>
                <a:gd name="T59" fmla="*/ 87 h 90"/>
                <a:gd name="T60" fmla="*/ 29 w 31"/>
                <a:gd name="T61" fmla="*/ 87 h 90"/>
                <a:gd name="T62" fmla="*/ 29 w 31"/>
                <a:gd name="T63" fmla="*/ 87 h 90"/>
                <a:gd name="T64" fmla="*/ 29 w 31"/>
                <a:gd name="T65" fmla="*/ 8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 h="90">
                  <a:moveTo>
                    <a:pt x="29" y="87"/>
                  </a:moveTo>
                  <a:lnTo>
                    <a:pt x="27" y="82"/>
                  </a:lnTo>
                  <a:lnTo>
                    <a:pt x="27" y="74"/>
                  </a:lnTo>
                  <a:lnTo>
                    <a:pt x="27" y="73"/>
                  </a:lnTo>
                  <a:lnTo>
                    <a:pt x="28" y="70"/>
                  </a:lnTo>
                  <a:lnTo>
                    <a:pt x="28" y="69"/>
                  </a:lnTo>
                  <a:lnTo>
                    <a:pt x="28" y="44"/>
                  </a:lnTo>
                  <a:lnTo>
                    <a:pt x="27" y="38"/>
                  </a:lnTo>
                  <a:lnTo>
                    <a:pt x="24" y="33"/>
                  </a:lnTo>
                  <a:lnTo>
                    <a:pt x="23" y="28"/>
                  </a:lnTo>
                  <a:lnTo>
                    <a:pt x="23" y="21"/>
                  </a:lnTo>
                  <a:lnTo>
                    <a:pt x="23" y="20"/>
                  </a:lnTo>
                  <a:lnTo>
                    <a:pt x="19" y="17"/>
                  </a:lnTo>
                  <a:lnTo>
                    <a:pt x="15" y="13"/>
                  </a:lnTo>
                  <a:lnTo>
                    <a:pt x="13" y="12"/>
                  </a:lnTo>
                  <a:lnTo>
                    <a:pt x="15" y="8"/>
                  </a:lnTo>
                  <a:lnTo>
                    <a:pt x="16" y="0"/>
                  </a:lnTo>
                  <a:lnTo>
                    <a:pt x="15" y="3"/>
                  </a:lnTo>
                  <a:lnTo>
                    <a:pt x="13" y="3"/>
                  </a:lnTo>
                  <a:lnTo>
                    <a:pt x="7" y="3"/>
                  </a:lnTo>
                  <a:lnTo>
                    <a:pt x="3" y="0"/>
                  </a:lnTo>
                  <a:lnTo>
                    <a:pt x="0" y="0"/>
                  </a:lnTo>
                  <a:lnTo>
                    <a:pt x="1" y="0"/>
                  </a:lnTo>
                  <a:lnTo>
                    <a:pt x="1" y="3"/>
                  </a:lnTo>
                  <a:lnTo>
                    <a:pt x="1" y="3"/>
                  </a:lnTo>
                  <a:lnTo>
                    <a:pt x="1" y="8"/>
                  </a:lnTo>
                  <a:lnTo>
                    <a:pt x="1" y="10"/>
                  </a:lnTo>
                  <a:lnTo>
                    <a:pt x="5" y="12"/>
                  </a:lnTo>
                  <a:lnTo>
                    <a:pt x="7" y="16"/>
                  </a:lnTo>
                  <a:lnTo>
                    <a:pt x="7" y="17"/>
                  </a:lnTo>
                  <a:lnTo>
                    <a:pt x="7" y="20"/>
                  </a:lnTo>
                  <a:lnTo>
                    <a:pt x="7" y="21"/>
                  </a:lnTo>
                  <a:lnTo>
                    <a:pt x="7" y="24"/>
                  </a:lnTo>
                  <a:lnTo>
                    <a:pt x="7" y="28"/>
                  </a:lnTo>
                  <a:lnTo>
                    <a:pt x="5" y="29"/>
                  </a:lnTo>
                  <a:lnTo>
                    <a:pt x="5" y="30"/>
                  </a:lnTo>
                  <a:lnTo>
                    <a:pt x="9" y="29"/>
                  </a:lnTo>
                  <a:lnTo>
                    <a:pt x="9" y="30"/>
                  </a:lnTo>
                  <a:lnTo>
                    <a:pt x="9" y="33"/>
                  </a:lnTo>
                  <a:lnTo>
                    <a:pt x="9" y="34"/>
                  </a:lnTo>
                  <a:lnTo>
                    <a:pt x="9" y="38"/>
                  </a:lnTo>
                  <a:lnTo>
                    <a:pt x="9" y="41"/>
                  </a:lnTo>
                  <a:lnTo>
                    <a:pt x="9" y="42"/>
                  </a:lnTo>
                  <a:lnTo>
                    <a:pt x="7" y="42"/>
                  </a:lnTo>
                  <a:lnTo>
                    <a:pt x="11" y="48"/>
                  </a:lnTo>
                  <a:lnTo>
                    <a:pt x="13" y="50"/>
                  </a:lnTo>
                  <a:lnTo>
                    <a:pt x="11" y="54"/>
                  </a:lnTo>
                  <a:lnTo>
                    <a:pt x="11" y="57"/>
                  </a:lnTo>
                  <a:lnTo>
                    <a:pt x="11" y="61"/>
                  </a:lnTo>
                  <a:lnTo>
                    <a:pt x="9" y="65"/>
                  </a:lnTo>
                  <a:lnTo>
                    <a:pt x="11" y="69"/>
                  </a:lnTo>
                  <a:lnTo>
                    <a:pt x="11" y="70"/>
                  </a:lnTo>
                  <a:lnTo>
                    <a:pt x="11" y="73"/>
                  </a:lnTo>
                  <a:lnTo>
                    <a:pt x="9" y="78"/>
                  </a:lnTo>
                  <a:lnTo>
                    <a:pt x="11" y="82"/>
                  </a:lnTo>
                  <a:lnTo>
                    <a:pt x="16" y="86"/>
                  </a:lnTo>
                  <a:lnTo>
                    <a:pt x="19" y="87"/>
                  </a:lnTo>
                  <a:lnTo>
                    <a:pt x="20" y="89"/>
                  </a:lnTo>
                  <a:lnTo>
                    <a:pt x="20" y="90"/>
                  </a:lnTo>
                  <a:lnTo>
                    <a:pt x="31" y="87"/>
                  </a:lnTo>
                  <a:lnTo>
                    <a:pt x="29" y="87"/>
                  </a:lnTo>
                  <a:lnTo>
                    <a:pt x="29" y="87"/>
                  </a:lnTo>
                  <a:lnTo>
                    <a:pt x="29" y="87"/>
                  </a:lnTo>
                  <a:lnTo>
                    <a:pt x="29" y="87"/>
                  </a:lnTo>
                  <a:lnTo>
                    <a:pt x="29" y="87"/>
                  </a:lnTo>
                  <a:lnTo>
                    <a:pt x="29" y="87"/>
                  </a:lnTo>
                  <a:lnTo>
                    <a:pt x="29" y="8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94" name="Freeform 77"/>
            <p:cNvSpPr>
              <a:spLocks/>
            </p:cNvSpPr>
            <p:nvPr/>
          </p:nvSpPr>
          <p:spPr bwMode="auto">
            <a:xfrm>
              <a:off x="3932238" y="3592513"/>
              <a:ext cx="125412" cy="282575"/>
            </a:xfrm>
            <a:custGeom>
              <a:avLst/>
              <a:gdLst>
                <a:gd name="T0" fmla="*/ 38 w 53"/>
                <a:gd name="T1" fmla="*/ 1 h 87"/>
                <a:gd name="T2" fmla="*/ 33 w 53"/>
                <a:gd name="T3" fmla="*/ 1 h 87"/>
                <a:gd name="T4" fmla="*/ 30 w 53"/>
                <a:gd name="T5" fmla="*/ 3 h 87"/>
                <a:gd name="T6" fmla="*/ 28 w 53"/>
                <a:gd name="T7" fmla="*/ 3 h 87"/>
                <a:gd name="T8" fmla="*/ 17 w 53"/>
                <a:gd name="T9" fmla="*/ 3 h 87"/>
                <a:gd name="T10" fmla="*/ 5 w 53"/>
                <a:gd name="T11" fmla="*/ 3 h 87"/>
                <a:gd name="T12" fmla="*/ 5 w 53"/>
                <a:gd name="T13" fmla="*/ 6 h 87"/>
                <a:gd name="T14" fmla="*/ 6 w 53"/>
                <a:gd name="T15" fmla="*/ 13 h 87"/>
                <a:gd name="T16" fmla="*/ 6 w 53"/>
                <a:gd name="T17" fmla="*/ 19 h 87"/>
                <a:gd name="T18" fmla="*/ 6 w 53"/>
                <a:gd name="T19" fmla="*/ 23 h 87"/>
                <a:gd name="T20" fmla="*/ 6 w 53"/>
                <a:gd name="T21" fmla="*/ 26 h 87"/>
                <a:gd name="T22" fmla="*/ 7 w 53"/>
                <a:gd name="T23" fmla="*/ 33 h 87"/>
                <a:gd name="T24" fmla="*/ 9 w 53"/>
                <a:gd name="T25" fmla="*/ 40 h 87"/>
                <a:gd name="T26" fmla="*/ 3 w 53"/>
                <a:gd name="T27" fmla="*/ 47 h 87"/>
                <a:gd name="T28" fmla="*/ 2 w 53"/>
                <a:gd name="T29" fmla="*/ 56 h 87"/>
                <a:gd name="T30" fmla="*/ 0 w 53"/>
                <a:gd name="T31" fmla="*/ 65 h 87"/>
                <a:gd name="T32" fmla="*/ 3 w 53"/>
                <a:gd name="T33" fmla="*/ 72 h 87"/>
                <a:gd name="T34" fmla="*/ 5 w 53"/>
                <a:gd name="T35" fmla="*/ 76 h 87"/>
                <a:gd name="T36" fmla="*/ 6 w 53"/>
                <a:gd name="T37" fmla="*/ 83 h 87"/>
                <a:gd name="T38" fmla="*/ 5 w 53"/>
                <a:gd name="T39" fmla="*/ 85 h 87"/>
                <a:gd name="T40" fmla="*/ 10 w 53"/>
                <a:gd name="T41" fmla="*/ 86 h 87"/>
                <a:gd name="T42" fmla="*/ 13 w 53"/>
                <a:gd name="T43" fmla="*/ 87 h 87"/>
                <a:gd name="T44" fmla="*/ 19 w 53"/>
                <a:gd name="T45" fmla="*/ 85 h 87"/>
                <a:gd name="T46" fmla="*/ 28 w 53"/>
                <a:gd name="T47" fmla="*/ 82 h 87"/>
                <a:gd name="T48" fmla="*/ 36 w 53"/>
                <a:gd name="T49" fmla="*/ 76 h 87"/>
                <a:gd name="T50" fmla="*/ 46 w 53"/>
                <a:gd name="T51" fmla="*/ 73 h 87"/>
                <a:gd name="T52" fmla="*/ 49 w 53"/>
                <a:gd name="T53" fmla="*/ 73 h 87"/>
                <a:gd name="T54" fmla="*/ 52 w 53"/>
                <a:gd name="T55" fmla="*/ 70 h 87"/>
                <a:gd name="T56" fmla="*/ 53 w 53"/>
                <a:gd name="T57" fmla="*/ 68 h 87"/>
                <a:gd name="T58" fmla="*/ 50 w 53"/>
                <a:gd name="T59" fmla="*/ 66 h 87"/>
                <a:gd name="T60" fmla="*/ 45 w 53"/>
                <a:gd name="T61" fmla="*/ 60 h 87"/>
                <a:gd name="T62" fmla="*/ 46 w 53"/>
                <a:gd name="T63" fmla="*/ 54 h 87"/>
                <a:gd name="T64" fmla="*/ 45 w 53"/>
                <a:gd name="T65" fmla="*/ 50 h 87"/>
                <a:gd name="T66" fmla="*/ 46 w 53"/>
                <a:gd name="T67" fmla="*/ 44 h 87"/>
                <a:gd name="T68" fmla="*/ 48 w 53"/>
                <a:gd name="T69" fmla="*/ 39 h 87"/>
                <a:gd name="T70" fmla="*/ 43 w 53"/>
                <a:gd name="T71" fmla="*/ 33 h 87"/>
                <a:gd name="T72" fmla="*/ 45 w 53"/>
                <a:gd name="T73" fmla="*/ 32 h 87"/>
                <a:gd name="T74" fmla="*/ 45 w 53"/>
                <a:gd name="T75" fmla="*/ 27 h 87"/>
                <a:gd name="T76" fmla="*/ 45 w 53"/>
                <a:gd name="T77" fmla="*/ 24 h 87"/>
                <a:gd name="T78" fmla="*/ 42 w 53"/>
                <a:gd name="T79" fmla="*/ 24 h 87"/>
                <a:gd name="T80" fmla="*/ 43 w 53"/>
                <a:gd name="T81" fmla="*/ 22 h 87"/>
                <a:gd name="T82" fmla="*/ 43 w 53"/>
                <a:gd name="T83" fmla="*/ 17 h 87"/>
                <a:gd name="T84" fmla="*/ 43 w 53"/>
                <a:gd name="T85" fmla="*/ 14 h 87"/>
                <a:gd name="T86" fmla="*/ 42 w 53"/>
                <a:gd name="T87" fmla="*/ 10 h 87"/>
                <a:gd name="T88" fmla="*/ 39 w 53"/>
                <a:gd name="T89" fmla="*/ 7 h 87"/>
                <a:gd name="T90" fmla="*/ 42 w 53"/>
                <a:gd name="T91" fmla="*/ 6 h 87"/>
                <a:gd name="T92" fmla="*/ 43 w 53"/>
                <a:gd name="T93"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87">
                  <a:moveTo>
                    <a:pt x="40" y="1"/>
                  </a:moveTo>
                  <a:cubicBezTo>
                    <a:pt x="38" y="1"/>
                    <a:pt x="38" y="1"/>
                    <a:pt x="38" y="1"/>
                  </a:cubicBezTo>
                  <a:cubicBezTo>
                    <a:pt x="36" y="0"/>
                    <a:pt x="36" y="0"/>
                    <a:pt x="36" y="0"/>
                  </a:cubicBezTo>
                  <a:cubicBezTo>
                    <a:pt x="33" y="1"/>
                    <a:pt x="33" y="1"/>
                    <a:pt x="33" y="1"/>
                  </a:cubicBezTo>
                  <a:cubicBezTo>
                    <a:pt x="32" y="3"/>
                    <a:pt x="32" y="3"/>
                    <a:pt x="32" y="3"/>
                  </a:cubicBezTo>
                  <a:cubicBezTo>
                    <a:pt x="30" y="3"/>
                    <a:pt x="30" y="3"/>
                    <a:pt x="30" y="3"/>
                  </a:cubicBezTo>
                  <a:cubicBezTo>
                    <a:pt x="29" y="3"/>
                    <a:pt x="29" y="3"/>
                    <a:pt x="29" y="3"/>
                  </a:cubicBezTo>
                  <a:cubicBezTo>
                    <a:pt x="28" y="3"/>
                    <a:pt x="28" y="3"/>
                    <a:pt x="28" y="3"/>
                  </a:cubicBezTo>
                  <a:cubicBezTo>
                    <a:pt x="25" y="3"/>
                    <a:pt x="25" y="3"/>
                    <a:pt x="25" y="3"/>
                  </a:cubicBezTo>
                  <a:cubicBezTo>
                    <a:pt x="17" y="3"/>
                    <a:pt x="17" y="3"/>
                    <a:pt x="17" y="3"/>
                  </a:cubicBezTo>
                  <a:cubicBezTo>
                    <a:pt x="15" y="3"/>
                    <a:pt x="15" y="3"/>
                    <a:pt x="15" y="3"/>
                  </a:cubicBezTo>
                  <a:cubicBezTo>
                    <a:pt x="5" y="3"/>
                    <a:pt x="5" y="3"/>
                    <a:pt x="5" y="3"/>
                  </a:cubicBezTo>
                  <a:cubicBezTo>
                    <a:pt x="5" y="4"/>
                    <a:pt x="5" y="4"/>
                    <a:pt x="5" y="4"/>
                  </a:cubicBezTo>
                  <a:cubicBezTo>
                    <a:pt x="5" y="6"/>
                    <a:pt x="5" y="6"/>
                    <a:pt x="5" y="6"/>
                  </a:cubicBezTo>
                  <a:cubicBezTo>
                    <a:pt x="3" y="7"/>
                    <a:pt x="3" y="7"/>
                    <a:pt x="3" y="7"/>
                  </a:cubicBezTo>
                  <a:cubicBezTo>
                    <a:pt x="6" y="13"/>
                    <a:pt x="6" y="13"/>
                    <a:pt x="6" y="13"/>
                  </a:cubicBezTo>
                  <a:cubicBezTo>
                    <a:pt x="6" y="14"/>
                    <a:pt x="6" y="14"/>
                    <a:pt x="6" y="14"/>
                  </a:cubicBezTo>
                  <a:cubicBezTo>
                    <a:pt x="6" y="19"/>
                    <a:pt x="6" y="19"/>
                    <a:pt x="6" y="19"/>
                  </a:cubicBezTo>
                  <a:cubicBezTo>
                    <a:pt x="6" y="22"/>
                    <a:pt x="6" y="22"/>
                    <a:pt x="6" y="22"/>
                  </a:cubicBezTo>
                  <a:cubicBezTo>
                    <a:pt x="6" y="23"/>
                    <a:pt x="6" y="23"/>
                    <a:pt x="6" y="23"/>
                  </a:cubicBezTo>
                  <a:cubicBezTo>
                    <a:pt x="6" y="24"/>
                    <a:pt x="6" y="24"/>
                    <a:pt x="6" y="24"/>
                  </a:cubicBezTo>
                  <a:cubicBezTo>
                    <a:pt x="6" y="26"/>
                    <a:pt x="6" y="26"/>
                    <a:pt x="6" y="26"/>
                  </a:cubicBezTo>
                  <a:cubicBezTo>
                    <a:pt x="6" y="29"/>
                    <a:pt x="6" y="29"/>
                    <a:pt x="6" y="29"/>
                  </a:cubicBezTo>
                  <a:cubicBezTo>
                    <a:pt x="7" y="33"/>
                    <a:pt x="7" y="33"/>
                    <a:pt x="7" y="33"/>
                  </a:cubicBezTo>
                  <a:cubicBezTo>
                    <a:pt x="9" y="37"/>
                    <a:pt x="9" y="37"/>
                    <a:pt x="9" y="37"/>
                  </a:cubicBezTo>
                  <a:cubicBezTo>
                    <a:pt x="9" y="40"/>
                    <a:pt x="9" y="40"/>
                    <a:pt x="9" y="40"/>
                  </a:cubicBezTo>
                  <a:cubicBezTo>
                    <a:pt x="6" y="44"/>
                    <a:pt x="6" y="44"/>
                    <a:pt x="6" y="44"/>
                  </a:cubicBezTo>
                  <a:cubicBezTo>
                    <a:pt x="3" y="47"/>
                    <a:pt x="3" y="47"/>
                    <a:pt x="3" y="47"/>
                  </a:cubicBezTo>
                  <a:cubicBezTo>
                    <a:pt x="2" y="52"/>
                    <a:pt x="2" y="52"/>
                    <a:pt x="2" y="52"/>
                  </a:cubicBezTo>
                  <a:cubicBezTo>
                    <a:pt x="2" y="56"/>
                    <a:pt x="2" y="56"/>
                    <a:pt x="2" y="56"/>
                  </a:cubicBezTo>
                  <a:cubicBezTo>
                    <a:pt x="0" y="59"/>
                    <a:pt x="0" y="59"/>
                    <a:pt x="0" y="59"/>
                  </a:cubicBezTo>
                  <a:cubicBezTo>
                    <a:pt x="0" y="65"/>
                    <a:pt x="0" y="65"/>
                    <a:pt x="0" y="65"/>
                  </a:cubicBezTo>
                  <a:cubicBezTo>
                    <a:pt x="2" y="69"/>
                    <a:pt x="2" y="69"/>
                    <a:pt x="2" y="69"/>
                  </a:cubicBezTo>
                  <a:cubicBezTo>
                    <a:pt x="3" y="72"/>
                    <a:pt x="3" y="72"/>
                    <a:pt x="3" y="72"/>
                  </a:cubicBezTo>
                  <a:cubicBezTo>
                    <a:pt x="3" y="76"/>
                    <a:pt x="3" y="76"/>
                    <a:pt x="3" y="76"/>
                  </a:cubicBezTo>
                  <a:cubicBezTo>
                    <a:pt x="5" y="76"/>
                    <a:pt x="5" y="76"/>
                    <a:pt x="5" y="76"/>
                  </a:cubicBezTo>
                  <a:cubicBezTo>
                    <a:pt x="6" y="77"/>
                    <a:pt x="6" y="77"/>
                    <a:pt x="6" y="77"/>
                  </a:cubicBezTo>
                  <a:cubicBezTo>
                    <a:pt x="6" y="83"/>
                    <a:pt x="6" y="83"/>
                    <a:pt x="6" y="83"/>
                  </a:cubicBezTo>
                  <a:cubicBezTo>
                    <a:pt x="3" y="83"/>
                    <a:pt x="3" y="83"/>
                    <a:pt x="3" y="83"/>
                  </a:cubicBezTo>
                  <a:cubicBezTo>
                    <a:pt x="5" y="85"/>
                    <a:pt x="5" y="85"/>
                    <a:pt x="5" y="85"/>
                  </a:cubicBezTo>
                  <a:cubicBezTo>
                    <a:pt x="7" y="85"/>
                    <a:pt x="7" y="85"/>
                    <a:pt x="7" y="85"/>
                  </a:cubicBezTo>
                  <a:cubicBezTo>
                    <a:pt x="10" y="86"/>
                    <a:pt x="10" y="86"/>
                    <a:pt x="10" y="86"/>
                  </a:cubicBezTo>
                  <a:cubicBezTo>
                    <a:pt x="12" y="87"/>
                    <a:pt x="12" y="87"/>
                    <a:pt x="12" y="87"/>
                  </a:cubicBezTo>
                  <a:cubicBezTo>
                    <a:pt x="13" y="87"/>
                    <a:pt x="13" y="87"/>
                    <a:pt x="13" y="87"/>
                  </a:cubicBezTo>
                  <a:cubicBezTo>
                    <a:pt x="15" y="87"/>
                    <a:pt x="15" y="87"/>
                    <a:pt x="15" y="87"/>
                  </a:cubicBezTo>
                  <a:cubicBezTo>
                    <a:pt x="19" y="85"/>
                    <a:pt x="19" y="85"/>
                    <a:pt x="19" y="85"/>
                  </a:cubicBezTo>
                  <a:cubicBezTo>
                    <a:pt x="23" y="83"/>
                    <a:pt x="23" y="83"/>
                    <a:pt x="23" y="83"/>
                  </a:cubicBezTo>
                  <a:cubicBezTo>
                    <a:pt x="28" y="82"/>
                    <a:pt x="28" y="82"/>
                    <a:pt x="28" y="82"/>
                  </a:cubicBezTo>
                  <a:cubicBezTo>
                    <a:pt x="30" y="80"/>
                    <a:pt x="30" y="80"/>
                    <a:pt x="30" y="80"/>
                  </a:cubicBezTo>
                  <a:cubicBezTo>
                    <a:pt x="36" y="76"/>
                    <a:pt x="36" y="76"/>
                    <a:pt x="36" y="76"/>
                  </a:cubicBezTo>
                  <a:cubicBezTo>
                    <a:pt x="43" y="75"/>
                    <a:pt x="43" y="75"/>
                    <a:pt x="43" y="75"/>
                  </a:cubicBezTo>
                  <a:cubicBezTo>
                    <a:pt x="46" y="73"/>
                    <a:pt x="46" y="73"/>
                    <a:pt x="46" y="73"/>
                  </a:cubicBezTo>
                  <a:cubicBezTo>
                    <a:pt x="48" y="75"/>
                    <a:pt x="48" y="75"/>
                    <a:pt x="48" y="75"/>
                  </a:cubicBezTo>
                  <a:cubicBezTo>
                    <a:pt x="49" y="73"/>
                    <a:pt x="49" y="73"/>
                    <a:pt x="49" y="73"/>
                  </a:cubicBezTo>
                  <a:cubicBezTo>
                    <a:pt x="50" y="72"/>
                    <a:pt x="50" y="72"/>
                    <a:pt x="50" y="72"/>
                  </a:cubicBezTo>
                  <a:cubicBezTo>
                    <a:pt x="52" y="70"/>
                    <a:pt x="52" y="70"/>
                    <a:pt x="52" y="70"/>
                  </a:cubicBezTo>
                  <a:cubicBezTo>
                    <a:pt x="53" y="69"/>
                    <a:pt x="53" y="69"/>
                    <a:pt x="53" y="69"/>
                  </a:cubicBezTo>
                  <a:cubicBezTo>
                    <a:pt x="53" y="68"/>
                    <a:pt x="53" y="68"/>
                    <a:pt x="53" y="68"/>
                  </a:cubicBezTo>
                  <a:cubicBezTo>
                    <a:pt x="52" y="67"/>
                    <a:pt x="52" y="67"/>
                    <a:pt x="52" y="67"/>
                  </a:cubicBezTo>
                  <a:cubicBezTo>
                    <a:pt x="50" y="66"/>
                    <a:pt x="50" y="66"/>
                    <a:pt x="50" y="66"/>
                  </a:cubicBezTo>
                  <a:cubicBezTo>
                    <a:pt x="46" y="63"/>
                    <a:pt x="46" y="63"/>
                    <a:pt x="46" y="63"/>
                  </a:cubicBezTo>
                  <a:cubicBezTo>
                    <a:pt x="45" y="60"/>
                    <a:pt x="45" y="60"/>
                    <a:pt x="45" y="60"/>
                  </a:cubicBezTo>
                  <a:cubicBezTo>
                    <a:pt x="46" y="56"/>
                    <a:pt x="46" y="56"/>
                    <a:pt x="46" y="56"/>
                  </a:cubicBezTo>
                  <a:cubicBezTo>
                    <a:pt x="46" y="54"/>
                    <a:pt x="46" y="54"/>
                    <a:pt x="46" y="54"/>
                  </a:cubicBezTo>
                  <a:cubicBezTo>
                    <a:pt x="46" y="53"/>
                    <a:pt x="46" y="53"/>
                    <a:pt x="46" y="53"/>
                  </a:cubicBezTo>
                  <a:cubicBezTo>
                    <a:pt x="45" y="50"/>
                    <a:pt x="45" y="50"/>
                    <a:pt x="45" y="50"/>
                  </a:cubicBezTo>
                  <a:cubicBezTo>
                    <a:pt x="46" y="47"/>
                    <a:pt x="46" y="47"/>
                    <a:pt x="46" y="47"/>
                  </a:cubicBezTo>
                  <a:cubicBezTo>
                    <a:pt x="46" y="44"/>
                    <a:pt x="46" y="44"/>
                    <a:pt x="46" y="44"/>
                  </a:cubicBezTo>
                  <a:cubicBezTo>
                    <a:pt x="46" y="42"/>
                    <a:pt x="46" y="42"/>
                    <a:pt x="46" y="42"/>
                  </a:cubicBezTo>
                  <a:cubicBezTo>
                    <a:pt x="48" y="39"/>
                    <a:pt x="48" y="39"/>
                    <a:pt x="48" y="39"/>
                  </a:cubicBezTo>
                  <a:cubicBezTo>
                    <a:pt x="46" y="37"/>
                    <a:pt x="46" y="37"/>
                    <a:pt x="46" y="37"/>
                  </a:cubicBezTo>
                  <a:cubicBezTo>
                    <a:pt x="43" y="33"/>
                    <a:pt x="43" y="33"/>
                    <a:pt x="43" y="33"/>
                  </a:cubicBezTo>
                  <a:cubicBezTo>
                    <a:pt x="45" y="33"/>
                    <a:pt x="45" y="33"/>
                    <a:pt x="45" y="33"/>
                  </a:cubicBezTo>
                  <a:cubicBezTo>
                    <a:pt x="45" y="32"/>
                    <a:pt x="45" y="32"/>
                    <a:pt x="45" y="32"/>
                  </a:cubicBezTo>
                  <a:cubicBezTo>
                    <a:pt x="45" y="30"/>
                    <a:pt x="45" y="30"/>
                    <a:pt x="45" y="30"/>
                  </a:cubicBezTo>
                  <a:cubicBezTo>
                    <a:pt x="45" y="27"/>
                    <a:pt x="45" y="27"/>
                    <a:pt x="45" y="27"/>
                  </a:cubicBezTo>
                  <a:cubicBezTo>
                    <a:pt x="45" y="26"/>
                    <a:pt x="45" y="26"/>
                    <a:pt x="45" y="26"/>
                  </a:cubicBezTo>
                  <a:cubicBezTo>
                    <a:pt x="45" y="24"/>
                    <a:pt x="45" y="24"/>
                    <a:pt x="45" y="24"/>
                  </a:cubicBezTo>
                  <a:cubicBezTo>
                    <a:pt x="45" y="23"/>
                    <a:pt x="45" y="23"/>
                    <a:pt x="45" y="23"/>
                  </a:cubicBezTo>
                  <a:cubicBezTo>
                    <a:pt x="42" y="24"/>
                    <a:pt x="42" y="24"/>
                    <a:pt x="42" y="24"/>
                  </a:cubicBezTo>
                  <a:cubicBezTo>
                    <a:pt x="42" y="23"/>
                    <a:pt x="42" y="23"/>
                    <a:pt x="42" y="23"/>
                  </a:cubicBezTo>
                  <a:cubicBezTo>
                    <a:pt x="43" y="22"/>
                    <a:pt x="43" y="22"/>
                    <a:pt x="43" y="22"/>
                  </a:cubicBezTo>
                  <a:cubicBezTo>
                    <a:pt x="43" y="19"/>
                    <a:pt x="43" y="19"/>
                    <a:pt x="43" y="19"/>
                  </a:cubicBezTo>
                  <a:cubicBezTo>
                    <a:pt x="43" y="17"/>
                    <a:pt x="43" y="17"/>
                    <a:pt x="43" y="17"/>
                  </a:cubicBezTo>
                  <a:cubicBezTo>
                    <a:pt x="43" y="16"/>
                    <a:pt x="43" y="16"/>
                    <a:pt x="43" y="16"/>
                  </a:cubicBezTo>
                  <a:cubicBezTo>
                    <a:pt x="43" y="14"/>
                    <a:pt x="43" y="14"/>
                    <a:pt x="43" y="14"/>
                  </a:cubicBezTo>
                  <a:cubicBezTo>
                    <a:pt x="43" y="13"/>
                    <a:pt x="43" y="13"/>
                    <a:pt x="43" y="13"/>
                  </a:cubicBezTo>
                  <a:cubicBezTo>
                    <a:pt x="42" y="10"/>
                    <a:pt x="42" y="10"/>
                    <a:pt x="42" y="10"/>
                  </a:cubicBezTo>
                  <a:cubicBezTo>
                    <a:pt x="39" y="9"/>
                    <a:pt x="39" y="9"/>
                    <a:pt x="39" y="9"/>
                  </a:cubicBezTo>
                  <a:cubicBezTo>
                    <a:pt x="39" y="7"/>
                    <a:pt x="39" y="7"/>
                    <a:pt x="39" y="7"/>
                  </a:cubicBezTo>
                  <a:cubicBezTo>
                    <a:pt x="39" y="7"/>
                    <a:pt x="39" y="7"/>
                    <a:pt x="39" y="7"/>
                  </a:cubicBezTo>
                  <a:cubicBezTo>
                    <a:pt x="42" y="6"/>
                    <a:pt x="42" y="6"/>
                    <a:pt x="42" y="6"/>
                  </a:cubicBezTo>
                  <a:cubicBezTo>
                    <a:pt x="42" y="6"/>
                    <a:pt x="43" y="5"/>
                    <a:pt x="43" y="3"/>
                  </a:cubicBezTo>
                  <a:cubicBezTo>
                    <a:pt x="43" y="3"/>
                    <a:pt x="43" y="3"/>
                    <a:pt x="43" y="3"/>
                  </a:cubicBezTo>
                  <a:lnTo>
                    <a:pt x="40" y="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95" name="Freeform 78"/>
            <p:cNvSpPr>
              <a:spLocks/>
            </p:cNvSpPr>
            <p:nvPr/>
          </p:nvSpPr>
          <p:spPr bwMode="auto">
            <a:xfrm>
              <a:off x="4100513" y="3468688"/>
              <a:ext cx="341312" cy="433387"/>
            </a:xfrm>
            <a:custGeom>
              <a:avLst/>
              <a:gdLst>
                <a:gd name="T0" fmla="*/ 167 w 191"/>
                <a:gd name="T1" fmla="*/ 6 h 176"/>
                <a:gd name="T2" fmla="*/ 155 w 191"/>
                <a:gd name="T3" fmla="*/ 14 h 176"/>
                <a:gd name="T4" fmla="*/ 139 w 191"/>
                <a:gd name="T5" fmla="*/ 10 h 176"/>
                <a:gd name="T6" fmla="*/ 127 w 191"/>
                <a:gd name="T7" fmla="*/ 10 h 176"/>
                <a:gd name="T8" fmla="*/ 110 w 191"/>
                <a:gd name="T9" fmla="*/ 19 h 176"/>
                <a:gd name="T10" fmla="*/ 94 w 191"/>
                <a:gd name="T11" fmla="*/ 15 h 176"/>
                <a:gd name="T12" fmla="*/ 81 w 191"/>
                <a:gd name="T13" fmla="*/ 11 h 176"/>
                <a:gd name="T14" fmla="*/ 69 w 191"/>
                <a:gd name="T15" fmla="*/ 16 h 176"/>
                <a:gd name="T16" fmla="*/ 60 w 191"/>
                <a:gd name="T17" fmla="*/ 6 h 176"/>
                <a:gd name="T18" fmla="*/ 45 w 191"/>
                <a:gd name="T19" fmla="*/ 0 h 176"/>
                <a:gd name="T20" fmla="*/ 32 w 191"/>
                <a:gd name="T21" fmla="*/ 4 h 176"/>
                <a:gd name="T22" fmla="*/ 24 w 191"/>
                <a:gd name="T23" fmla="*/ 10 h 176"/>
                <a:gd name="T24" fmla="*/ 16 w 191"/>
                <a:gd name="T25" fmla="*/ 24 h 176"/>
                <a:gd name="T26" fmla="*/ 14 w 191"/>
                <a:gd name="T27" fmla="*/ 39 h 176"/>
                <a:gd name="T28" fmla="*/ 14 w 191"/>
                <a:gd name="T29" fmla="*/ 48 h 176"/>
                <a:gd name="T30" fmla="*/ 18 w 191"/>
                <a:gd name="T31" fmla="*/ 59 h 176"/>
                <a:gd name="T32" fmla="*/ 16 w 191"/>
                <a:gd name="T33" fmla="*/ 67 h 176"/>
                <a:gd name="T34" fmla="*/ 9 w 191"/>
                <a:gd name="T35" fmla="*/ 80 h 176"/>
                <a:gd name="T36" fmla="*/ 5 w 191"/>
                <a:gd name="T37" fmla="*/ 88 h 176"/>
                <a:gd name="T38" fmla="*/ 0 w 191"/>
                <a:gd name="T39" fmla="*/ 108 h 176"/>
                <a:gd name="T40" fmla="*/ 1 w 191"/>
                <a:gd name="T41" fmla="*/ 128 h 176"/>
                <a:gd name="T42" fmla="*/ 11 w 191"/>
                <a:gd name="T43" fmla="*/ 136 h 176"/>
                <a:gd name="T44" fmla="*/ 18 w 191"/>
                <a:gd name="T45" fmla="*/ 132 h 176"/>
                <a:gd name="T46" fmla="*/ 29 w 191"/>
                <a:gd name="T47" fmla="*/ 138 h 176"/>
                <a:gd name="T48" fmla="*/ 41 w 191"/>
                <a:gd name="T49" fmla="*/ 150 h 176"/>
                <a:gd name="T50" fmla="*/ 40 w 191"/>
                <a:gd name="T51" fmla="*/ 152 h 176"/>
                <a:gd name="T52" fmla="*/ 45 w 191"/>
                <a:gd name="T53" fmla="*/ 154 h 176"/>
                <a:gd name="T54" fmla="*/ 45 w 191"/>
                <a:gd name="T55" fmla="*/ 164 h 176"/>
                <a:gd name="T56" fmla="*/ 53 w 191"/>
                <a:gd name="T57" fmla="*/ 173 h 176"/>
                <a:gd name="T58" fmla="*/ 57 w 191"/>
                <a:gd name="T59" fmla="*/ 173 h 176"/>
                <a:gd name="T60" fmla="*/ 64 w 191"/>
                <a:gd name="T61" fmla="*/ 168 h 176"/>
                <a:gd name="T62" fmla="*/ 68 w 191"/>
                <a:gd name="T63" fmla="*/ 169 h 176"/>
                <a:gd name="T64" fmla="*/ 72 w 191"/>
                <a:gd name="T65" fmla="*/ 168 h 176"/>
                <a:gd name="T66" fmla="*/ 77 w 191"/>
                <a:gd name="T67" fmla="*/ 169 h 176"/>
                <a:gd name="T68" fmla="*/ 89 w 191"/>
                <a:gd name="T69" fmla="*/ 168 h 176"/>
                <a:gd name="T70" fmla="*/ 90 w 191"/>
                <a:gd name="T71" fmla="*/ 165 h 176"/>
                <a:gd name="T72" fmla="*/ 97 w 191"/>
                <a:gd name="T73" fmla="*/ 162 h 176"/>
                <a:gd name="T74" fmla="*/ 98 w 191"/>
                <a:gd name="T75" fmla="*/ 149 h 176"/>
                <a:gd name="T76" fmla="*/ 114 w 191"/>
                <a:gd name="T77" fmla="*/ 129 h 176"/>
                <a:gd name="T78" fmla="*/ 123 w 191"/>
                <a:gd name="T79" fmla="*/ 128 h 176"/>
                <a:gd name="T80" fmla="*/ 129 w 191"/>
                <a:gd name="T81" fmla="*/ 128 h 176"/>
                <a:gd name="T82" fmla="*/ 134 w 191"/>
                <a:gd name="T83" fmla="*/ 136 h 176"/>
                <a:gd name="T84" fmla="*/ 142 w 191"/>
                <a:gd name="T85" fmla="*/ 128 h 176"/>
                <a:gd name="T86" fmla="*/ 146 w 191"/>
                <a:gd name="T87" fmla="*/ 120 h 176"/>
                <a:gd name="T88" fmla="*/ 151 w 191"/>
                <a:gd name="T89" fmla="*/ 103 h 176"/>
                <a:gd name="T90" fmla="*/ 159 w 191"/>
                <a:gd name="T91" fmla="*/ 95 h 176"/>
                <a:gd name="T92" fmla="*/ 161 w 191"/>
                <a:gd name="T93" fmla="*/ 81 h 176"/>
                <a:gd name="T94" fmla="*/ 171 w 191"/>
                <a:gd name="T95" fmla="*/ 68 h 176"/>
                <a:gd name="T96" fmla="*/ 178 w 191"/>
                <a:gd name="T97" fmla="*/ 50 h 176"/>
                <a:gd name="T98" fmla="*/ 190 w 191"/>
                <a:gd name="T99" fmla="*/ 40 h 176"/>
                <a:gd name="T100" fmla="*/ 187 w 191"/>
                <a:gd name="T101" fmla="*/ 28 h 176"/>
                <a:gd name="T102" fmla="*/ 181 w 191"/>
                <a:gd name="T103" fmla="*/ 15 h 176"/>
                <a:gd name="T104" fmla="*/ 174 w 191"/>
                <a:gd name="T105" fmla="*/ 4 h 176"/>
                <a:gd name="T106" fmla="*/ 173 w 191"/>
                <a:gd name="T107" fmla="*/ 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1" h="176">
                  <a:moveTo>
                    <a:pt x="173" y="4"/>
                  </a:moveTo>
                  <a:lnTo>
                    <a:pt x="169" y="4"/>
                  </a:lnTo>
                  <a:lnTo>
                    <a:pt x="169" y="4"/>
                  </a:lnTo>
                  <a:lnTo>
                    <a:pt x="167" y="6"/>
                  </a:lnTo>
                  <a:lnTo>
                    <a:pt x="161" y="7"/>
                  </a:lnTo>
                  <a:lnTo>
                    <a:pt x="159" y="11"/>
                  </a:lnTo>
                  <a:lnTo>
                    <a:pt x="158" y="11"/>
                  </a:lnTo>
                  <a:lnTo>
                    <a:pt x="155" y="14"/>
                  </a:lnTo>
                  <a:lnTo>
                    <a:pt x="154" y="15"/>
                  </a:lnTo>
                  <a:lnTo>
                    <a:pt x="150" y="15"/>
                  </a:lnTo>
                  <a:lnTo>
                    <a:pt x="146" y="11"/>
                  </a:lnTo>
                  <a:lnTo>
                    <a:pt x="139" y="10"/>
                  </a:lnTo>
                  <a:lnTo>
                    <a:pt x="138" y="10"/>
                  </a:lnTo>
                  <a:lnTo>
                    <a:pt x="137" y="10"/>
                  </a:lnTo>
                  <a:lnTo>
                    <a:pt x="129" y="10"/>
                  </a:lnTo>
                  <a:lnTo>
                    <a:pt x="127" y="10"/>
                  </a:lnTo>
                  <a:lnTo>
                    <a:pt x="121" y="11"/>
                  </a:lnTo>
                  <a:lnTo>
                    <a:pt x="115" y="14"/>
                  </a:lnTo>
                  <a:lnTo>
                    <a:pt x="113" y="18"/>
                  </a:lnTo>
                  <a:lnTo>
                    <a:pt x="110" y="19"/>
                  </a:lnTo>
                  <a:lnTo>
                    <a:pt x="106" y="19"/>
                  </a:lnTo>
                  <a:lnTo>
                    <a:pt x="102" y="19"/>
                  </a:lnTo>
                  <a:lnTo>
                    <a:pt x="98" y="18"/>
                  </a:lnTo>
                  <a:lnTo>
                    <a:pt x="94" y="15"/>
                  </a:lnTo>
                  <a:lnTo>
                    <a:pt x="93" y="15"/>
                  </a:lnTo>
                  <a:lnTo>
                    <a:pt x="86" y="11"/>
                  </a:lnTo>
                  <a:lnTo>
                    <a:pt x="84" y="10"/>
                  </a:lnTo>
                  <a:lnTo>
                    <a:pt x="81" y="11"/>
                  </a:lnTo>
                  <a:lnTo>
                    <a:pt x="76" y="14"/>
                  </a:lnTo>
                  <a:lnTo>
                    <a:pt x="73" y="14"/>
                  </a:lnTo>
                  <a:lnTo>
                    <a:pt x="72" y="15"/>
                  </a:lnTo>
                  <a:lnTo>
                    <a:pt x="69" y="16"/>
                  </a:lnTo>
                  <a:lnTo>
                    <a:pt x="68" y="15"/>
                  </a:lnTo>
                  <a:lnTo>
                    <a:pt x="66" y="14"/>
                  </a:lnTo>
                  <a:lnTo>
                    <a:pt x="62" y="8"/>
                  </a:lnTo>
                  <a:lnTo>
                    <a:pt x="60" y="6"/>
                  </a:lnTo>
                  <a:lnTo>
                    <a:pt x="57" y="4"/>
                  </a:lnTo>
                  <a:lnTo>
                    <a:pt x="54" y="4"/>
                  </a:lnTo>
                  <a:lnTo>
                    <a:pt x="49" y="2"/>
                  </a:lnTo>
                  <a:lnTo>
                    <a:pt x="45" y="0"/>
                  </a:lnTo>
                  <a:lnTo>
                    <a:pt x="41" y="2"/>
                  </a:lnTo>
                  <a:lnTo>
                    <a:pt x="40" y="2"/>
                  </a:lnTo>
                  <a:lnTo>
                    <a:pt x="36" y="2"/>
                  </a:lnTo>
                  <a:lnTo>
                    <a:pt x="32" y="4"/>
                  </a:lnTo>
                  <a:lnTo>
                    <a:pt x="29" y="4"/>
                  </a:lnTo>
                  <a:lnTo>
                    <a:pt x="26" y="6"/>
                  </a:lnTo>
                  <a:lnTo>
                    <a:pt x="24" y="7"/>
                  </a:lnTo>
                  <a:lnTo>
                    <a:pt x="24" y="10"/>
                  </a:lnTo>
                  <a:lnTo>
                    <a:pt x="22" y="15"/>
                  </a:lnTo>
                  <a:lnTo>
                    <a:pt x="20" y="19"/>
                  </a:lnTo>
                  <a:lnTo>
                    <a:pt x="18" y="23"/>
                  </a:lnTo>
                  <a:lnTo>
                    <a:pt x="16" y="24"/>
                  </a:lnTo>
                  <a:lnTo>
                    <a:pt x="16" y="28"/>
                  </a:lnTo>
                  <a:lnTo>
                    <a:pt x="14" y="38"/>
                  </a:lnTo>
                  <a:lnTo>
                    <a:pt x="14" y="38"/>
                  </a:lnTo>
                  <a:lnTo>
                    <a:pt x="14" y="39"/>
                  </a:lnTo>
                  <a:lnTo>
                    <a:pt x="14" y="40"/>
                  </a:lnTo>
                  <a:lnTo>
                    <a:pt x="14" y="42"/>
                  </a:lnTo>
                  <a:lnTo>
                    <a:pt x="13" y="44"/>
                  </a:lnTo>
                  <a:lnTo>
                    <a:pt x="14" y="48"/>
                  </a:lnTo>
                  <a:lnTo>
                    <a:pt x="16" y="50"/>
                  </a:lnTo>
                  <a:lnTo>
                    <a:pt x="16" y="54"/>
                  </a:lnTo>
                  <a:lnTo>
                    <a:pt x="16" y="58"/>
                  </a:lnTo>
                  <a:lnTo>
                    <a:pt x="18" y="59"/>
                  </a:lnTo>
                  <a:lnTo>
                    <a:pt x="18" y="63"/>
                  </a:lnTo>
                  <a:lnTo>
                    <a:pt x="16" y="63"/>
                  </a:lnTo>
                  <a:lnTo>
                    <a:pt x="14" y="64"/>
                  </a:lnTo>
                  <a:lnTo>
                    <a:pt x="16" y="67"/>
                  </a:lnTo>
                  <a:lnTo>
                    <a:pt x="16" y="68"/>
                  </a:lnTo>
                  <a:lnTo>
                    <a:pt x="14" y="71"/>
                  </a:lnTo>
                  <a:lnTo>
                    <a:pt x="11" y="75"/>
                  </a:lnTo>
                  <a:lnTo>
                    <a:pt x="9" y="80"/>
                  </a:lnTo>
                  <a:lnTo>
                    <a:pt x="7" y="81"/>
                  </a:lnTo>
                  <a:lnTo>
                    <a:pt x="7" y="84"/>
                  </a:lnTo>
                  <a:lnTo>
                    <a:pt x="7" y="85"/>
                  </a:lnTo>
                  <a:lnTo>
                    <a:pt x="5" y="88"/>
                  </a:lnTo>
                  <a:lnTo>
                    <a:pt x="3" y="88"/>
                  </a:lnTo>
                  <a:lnTo>
                    <a:pt x="1" y="89"/>
                  </a:lnTo>
                  <a:lnTo>
                    <a:pt x="1" y="95"/>
                  </a:lnTo>
                  <a:lnTo>
                    <a:pt x="0" y="108"/>
                  </a:lnTo>
                  <a:lnTo>
                    <a:pt x="1" y="112"/>
                  </a:lnTo>
                  <a:lnTo>
                    <a:pt x="1" y="119"/>
                  </a:lnTo>
                  <a:lnTo>
                    <a:pt x="1" y="124"/>
                  </a:lnTo>
                  <a:lnTo>
                    <a:pt x="1" y="128"/>
                  </a:lnTo>
                  <a:lnTo>
                    <a:pt x="1" y="132"/>
                  </a:lnTo>
                  <a:lnTo>
                    <a:pt x="0" y="137"/>
                  </a:lnTo>
                  <a:lnTo>
                    <a:pt x="11" y="137"/>
                  </a:lnTo>
                  <a:lnTo>
                    <a:pt x="11" y="136"/>
                  </a:lnTo>
                  <a:lnTo>
                    <a:pt x="11" y="133"/>
                  </a:lnTo>
                  <a:lnTo>
                    <a:pt x="13" y="133"/>
                  </a:lnTo>
                  <a:lnTo>
                    <a:pt x="14" y="133"/>
                  </a:lnTo>
                  <a:lnTo>
                    <a:pt x="18" y="132"/>
                  </a:lnTo>
                  <a:lnTo>
                    <a:pt x="14" y="136"/>
                  </a:lnTo>
                  <a:lnTo>
                    <a:pt x="18" y="136"/>
                  </a:lnTo>
                  <a:lnTo>
                    <a:pt x="26" y="137"/>
                  </a:lnTo>
                  <a:lnTo>
                    <a:pt x="29" y="138"/>
                  </a:lnTo>
                  <a:lnTo>
                    <a:pt x="33" y="141"/>
                  </a:lnTo>
                  <a:lnTo>
                    <a:pt x="37" y="149"/>
                  </a:lnTo>
                  <a:lnTo>
                    <a:pt x="40" y="150"/>
                  </a:lnTo>
                  <a:lnTo>
                    <a:pt x="41" y="150"/>
                  </a:lnTo>
                  <a:lnTo>
                    <a:pt x="44" y="150"/>
                  </a:lnTo>
                  <a:lnTo>
                    <a:pt x="45" y="150"/>
                  </a:lnTo>
                  <a:lnTo>
                    <a:pt x="41" y="152"/>
                  </a:lnTo>
                  <a:lnTo>
                    <a:pt x="40" y="152"/>
                  </a:lnTo>
                  <a:lnTo>
                    <a:pt x="41" y="154"/>
                  </a:lnTo>
                  <a:lnTo>
                    <a:pt x="44" y="152"/>
                  </a:lnTo>
                  <a:lnTo>
                    <a:pt x="46" y="152"/>
                  </a:lnTo>
                  <a:lnTo>
                    <a:pt x="45" y="154"/>
                  </a:lnTo>
                  <a:lnTo>
                    <a:pt x="44" y="156"/>
                  </a:lnTo>
                  <a:lnTo>
                    <a:pt x="44" y="158"/>
                  </a:lnTo>
                  <a:lnTo>
                    <a:pt x="44" y="160"/>
                  </a:lnTo>
                  <a:lnTo>
                    <a:pt x="45" y="164"/>
                  </a:lnTo>
                  <a:lnTo>
                    <a:pt x="45" y="168"/>
                  </a:lnTo>
                  <a:lnTo>
                    <a:pt x="46" y="169"/>
                  </a:lnTo>
                  <a:lnTo>
                    <a:pt x="50" y="172"/>
                  </a:lnTo>
                  <a:lnTo>
                    <a:pt x="53" y="173"/>
                  </a:lnTo>
                  <a:lnTo>
                    <a:pt x="53" y="172"/>
                  </a:lnTo>
                  <a:lnTo>
                    <a:pt x="54" y="176"/>
                  </a:lnTo>
                  <a:lnTo>
                    <a:pt x="57" y="172"/>
                  </a:lnTo>
                  <a:lnTo>
                    <a:pt x="57" y="173"/>
                  </a:lnTo>
                  <a:lnTo>
                    <a:pt x="60" y="173"/>
                  </a:lnTo>
                  <a:lnTo>
                    <a:pt x="62" y="173"/>
                  </a:lnTo>
                  <a:lnTo>
                    <a:pt x="64" y="169"/>
                  </a:lnTo>
                  <a:lnTo>
                    <a:pt x="64" y="168"/>
                  </a:lnTo>
                  <a:lnTo>
                    <a:pt x="66" y="165"/>
                  </a:lnTo>
                  <a:lnTo>
                    <a:pt x="66" y="169"/>
                  </a:lnTo>
                  <a:lnTo>
                    <a:pt x="68" y="173"/>
                  </a:lnTo>
                  <a:lnTo>
                    <a:pt x="68" y="169"/>
                  </a:lnTo>
                  <a:lnTo>
                    <a:pt x="70" y="172"/>
                  </a:lnTo>
                  <a:lnTo>
                    <a:pt x="72" y="169"/>
                  </a:lnTo>
                  <a:lnTo>
                    <a:pt x="70" y="168"/>
                  </a:lnTo>
                  <a:lnTo>
                    <a:pt x="72" y="168"/>
                  </a:lnTo>
                  <a:lnTo>
                    <a:pt x="73" y="169"/>
                  </a:lnTo>
                  <a:lnTo>
                    <a:pt x="76" y="169"/>
                  </a:lnTo>
                  <a:lnTo>
                    <a:pt x="77" y="168"/>
                  </a:lnTo>
                  <a:lnTo>
                    <a:pt x="77" y="169"/>
                  </a:lnTo>
                  <a:lnTo>
                    <a:pt x="80" y="169"/>
                  </a:lnTo>
                  <a:lnTo>
                    <a:pt x="85" y="169"/>
                  </a:lnTo>
                  <a:lnTo>
                    <a:pt x="89" y="169"/>
                  </a:lnTo>
                  <a:lnTo>
                    <a:pt x="89" y="168"/>
                  </a:lnTo>
                  <a:lnTo>
                    <a:pt x="89" y="164"/>
                  </a:lnTo>
                  <a:lnTo>
                    <a:pt x="90" y="164"/>
                  </a:lnTo>
                  <a:lnTo>
                    <a:pt x="90" y="164"/>
                  </a:lnTo>
                  <a:lnTo>
                    <a:pt x="90" y="165"/>
                  </a:lnTo>
                  <a:lnTo>
                    <a:pt x="93" y="168"/>
                  </a:lnTo>
                  <a:lnTo>
                    <a:pt x="93" y="166"/>
                  </a:lnTo>
                  <a:lnTo>
                    <a:pt x="94" y="165"/>
                  </a:lnTo>
                  <a:lnTo>
                    <a:pt x="97" y="162"/>
                  </a:lnTo>
                  <a:lnTo>
                    <a:pt x="98" y="158"/>
                  </a:lnTo>
                  <a:lnTo>
                    <a:pt x="98" y="152"/>
                  </a:lnTo>
                  <a:lnTo>
                    <a:pt x="101" y="150"/>
                  </a:lnTo>
                  <a:lnTo>
                    <a:pt x="98" y="149"/>
                  </a:lnTo>
                  <a:lnTo>
                    <a:pt x="101" y="146"/>
                  </a:lnTo>
                  <a:lnTo>
                    <a:pt x="103" y="141"/>
                  </a:lnTo>
                  <a:lnTo>
                    <a:pt x="111" y="136"/>
                  </a:lnTo>
                  <a:lnTo>
                    <a:pt x="114" y="129"/>
                  </a:lnTo>
                  <a:lnTo>
                    <a:pt x="115" y="128"/>
                  </a:lnTo>
                  <a:lnTo>
                    <a:pt x="117" y="125"/>
                  </a:lnTo>
                  <a:lnTo>
                    <a:pt x="121" y="128"/>
                  </a:lnTo>
                  <a:lnTo>
                    <a:pt x="123" y="128"/>
                  </a:lnTo>
                  <a:lnTo>
                    <a:pt x="125" y="125"/>
                  </a:lnTo>
                  <a:lnTo>
                    <a:pt x="127" y="121"/>
                  </a:lnTo>
                  <a:lnTo>
                    <a:pt x="127" y="125"/>
                  </a:lnTo>
                  <a:lnTo>
                    <a:pt x="129" y="128"/>
                  </a:lnTo>
                  <a:lnTo>
                    <a:pt x="130" y="129"/>
                  </a:lnTo>
                  <a:lnTo>
                    <a:pt x="134" y="132"/>
                  </a:lnTo>
                  <a:lnTo>
                    <a:pt x="134" y="133"/>
                  </a:lnTo>
                  <a:lnTo>
                    <a:pt x="134" y="136"/>
                  </a:lnTo>
                  <a:lnTo>
                    <a:pt x="137" y="136"/>
                  </a:lnTo>
                  <a:lnTo>
                    <a:pt x="138" y="136"/>
                  </a:lnTo>
                  <a:lnTo>
                    <a:pt x="142" y="132"/>
                  </a:lnTo>
                  <a:lnTo>
                    <a:pt x="142" y="128"/>
                  </a:lnTo>
                  <a:lnTo>
                    <a:pt x="143" y="125"/>
                  </a:lnTo>
                  <a:lnTo>
                    <a:pt x="146" y="124"/>
                  </a:lnTo>
                  <a:lnTo>
                    <a:pt x="146" y="121"/>
                  </a:lnTo>
                  <a:lnTo>
                    <a:pt x="146" y="120"/>
                  </a:lnTo>
                  <a:lnTo>
                    <a:pt x="146" y="119"/>
                  </a:lnTo>
                  <a:lnTo>
                    <a:pt x="150" y="112"/>
                  </a:lnTo>
                  <a:lnTo>
                    <a:pt x="151" y="105"/>
                  </a:lnTo>
                  <a:lnTo>
                    <a:pt x="151" y="103"/>
                  </a:lnTo>
                  <a:lnTo>
                    <a:pt x="154" y="99"/>
                  </a:lnTo>
                  <a:lnTo>
                    <a:pt x="155" y="99"/>
                  </a:lnTo>
                  <a:lnTo>
                    <a:pt x="155" y="95"/>
                  </a:lnTo>
                  <a:lnTo>
                    <a:pt x="159" y="95"/>
                  </a:lnTo>
                  <a:lnTo>
                    <a:pt x="161" y="89"/>
                  </a:lnTo>
                  <a:lnTo>
                    <a:pt x="163" y="85"/>
                  </a:lnTo>
                  <a:lnTo>
                    <a:pt x="163" y="84"/>
                  </a:lnTo>
                  <a:lnTo>
                    <a:pt x="161" y="81"/>
                  </a:lnTo>
                  <a:lnTo>
                    <a:pt x="167" y="79"/>
                  </a:lnTo>
                  <a:lnTo>
                    <a:pt x="169" y="76"/>
                  </a:lnTo>
                  <a:lnTo>
                    <a:pt x="169" y="72"/>
                  </a:lnTo>
                  <a:lnTo>
                    <a:pt x="171" y="68"/>
                  </a:lnTo>
                  <a:lnTo>
                    <a:pt x="173" y="67"/>
                  </a:lnTo>
                  <a:lnTo>
                    <a:pt x="174" y="61"/>
                  </a:lnTo>
                  <a:lnTo>
                    <a:pt x="177" y="54"/>
                  </a:lnTo>
                  <a:lnTo>
                    <a:pt x="178" y="50"/>
                  </a:lnTo>
                  <a:lnTo>
                    <a:pt x="182" y="48"/>
                  </a:lnTo>
                  <a:lnTo>
                    <a:pt x="187" y="46"/>
                  </a:lnTo>
                  <a:lnTo>
                    <a:pt x="190" y="44"/>
                  </a:lnTo>
                  <a:lnTo>
                    <a:pt x="190" y="40"/>
                  </a:lnTo>
                  <a:lnTo>
                    <a:pt x="190" y="38"/>
                  </a:lnTo>
                  <a:lnTo>
                    <a:pt x="191" y="35"/>
                  </a:lnTo>
                  <a:lnTo>
                    <a:pt x="190" y="31"/>
                  </a:lnTo>
                  <a:lnTo>
                    <a:pt x="187" y="28"/>
                  </a:lnTo>
                  <a:lnTo>
                    <a:pt x="184" y="28"/>
                  </a:lnTo>
                  <a:lnTo>
                    <a:pt x="182" y="23"/>
                  </a:lnTo>
                  <a:lnTo>
                    <a:pt x="182" y="18"/>
                  </a:lnTo>
                  <a:lnTo>
                    <a:pt x="181" y="15"/>
                  </a:lnTo>
                  <a:lnTo>
                    <a:pt x="181" y="15"/>
                  </a:lnTo>
                  <a:lnTo>
                    <a:pt x="175" y="7"/>
                  </a:lnTo>
                  <a:lnTo>
                    <a:pt x="174" y="4"/>
                  </a:lnTo>
                  <a:lnTo>
                    <a:pt x="174" y="4"/>
                  </a:lnTo>
                  <a:lnTo>
                    <a:pt x="173" y="4"/>
                  </a:lnTo>
                  <a:lnTo>
                    <a:pt x="173" y="4"/>
                  </a:lnTo>
                  <a:lnTo>
                    <a:pt x="173" y="4"/>
                  </a:lnTo>
                  <a:lnTo>
                    <a:pt x="173" y="4"/>
                  </a:lnTo>
                  <a:lnTo>
                    <a:pt x="173" y="4"/>
                  </a:lnTo>
                  <a:lnTo>
                    <a:pt x="173" y="4"/>
                  </a:lnTo>
                  <a:lnTo>
                    <a:pt x="173" y="4"/>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96" name="Freeform 79"/>
            <p:cNvSpPr>
              <a:spLocks/>
            </p:cNvSpPr>
            <p:nvPr/>
          </p:nvSpPr>
          <p:spPr bwMode="auto">
            <a:xfrm>
              <a:off x="4405313" y="3043238"/>
              <a:ext cx="300037" cy="711200"/>
            </a:xfrm>
            <a:custGeom>
              <a:avLst/>
              <a:gdLst>
                <a:gd name="T0" fmla="*/ 165 w 168"/>
                <a:gd name="T1" fmla="*/ 73 h 289"/>
                <a:gd name="T2" fmla="*/ 41 w 168"/>
                <a:gd name="T3" fmla="*/ 0 h 289"/>
                <a:gd name="T4" fmla="*/ 25 w 168"/>
                <a:gd name="T5" fmla="*/ 22 h 289"/>
                <a:gd name="T6" fmla="*/ 28 w 168"/>
                <a:gd name="T7" fmla="*/ 37 h 289"/>
                <a:gd name="T8" fmla="*/ 33 w 168"/>
                <a:gd name="T9" fmla="*/ 47 h 289"/>
                <a:gd name="T10" fmla="*/ 40 w 168"/>
                <a:gd name="T11" fmla="*/ 55 h 289"/>
                <a:gd name="T12" fmla="*/ 36 w 168"/>
                <a:gd name="T13" fmla="*/ 65 h 289"/>
                <a:gd name="T14" fmla="*/ 32 w 168"/>
                <a:gd name="T15" fmla="*/ 108 h 289"/>
                <a:gd name="T16" fmla="*/ 29 w 168"/>
                <a:gd name="T17" fmla="*/ 122 h 289"/>
                <a:gd name="T18" fmla="*/ 11 w 168"/>
                <a:gd name="T19" fmla="*/ 147 h 289"/>
                <a:gd name="T20" fmla="*/ 2 w 168"/>
                <a:gd name="T21" fmla="*/ 164 h 289"/>
                <a:gd name="T22" fmla="*/ 3 w 168"/>
                <a:gd name="T23" fmla="*/ 177 h 289"/>
                <a:gd name="T24" fmla="*/ 10 w 168"/>
                <a:gd name="T25" fmla="*/ 188 h 289"/>
                <a:gd name="T26" fmla="*/ 16 w 168"/>
                <a:gd name="T27" fmla="*/ 188 h 289"/>
                <a:gd name="T28" fmla="*/ 19 w 168"/>
                <a:gd name="T29" fmla="*/ 195 h 289"/>
                <a:gd name="T30" fmla="*/ 24 w 168"/>
                <a:gd name="T31" fmla="*/ 204 h 289"/>
                <a:gd name="T32" fmla="*/ 27 w 168"/>
                <a:gd name="T33" fmla="*/ 211 h 289"/>
                <a:gd name="T34" fmla="*/ 27 w 168"/>
                <a:gd name="T35" fmla="*/ 228 h 289"/>
                <a:gd name="T36" fmla="*/ 36 w 168"/>
                <a:gd name="T37" fmla="*/ 244 h 289"/>
                <a:gd name="T38" fmla="*/ 29 w 168"/>
                <a:gd name="T39" fmla="*/ 244 h 289"/>
                <a:gd name="T40" fmla="*/ 16 w 168"/>
                <a:gd name="T41" fmla="*/ 244 h 289"/>
                <a:gd name="T42" fmla="*/ 10 w 168"/>
                <a:gd name="T43" fmla="*/ 249 h 289"/>
                <a:gd name="T44" fmla="*/ 19 w 168"/>
                <a:gd name="T45" fmla="*/ 262 h 289"/>
                <a:gd name="T46" fmla="*/ 32 w 168"/>
                <a:gd name="T47" fmla="*/ 281 h 289"/>
                <a:gd name="T48" fmla="*/ 33 w 168"/>
                <a:gd name="T49" fmla="*/ 289 h 289"/>
                <a:gd name="T50" fmla="*/ 44 w 168"/>
                <a:gd name="T51" fmla="*/ 288 h 289"/>
                <a:gd name="T52" fmla="*/ 49 w 168"/>
                <a:gd name="T53" fmla="*/ 284 h 289"/>
                <a:gd name="T54" fmla="*/ 53 w 168"/>
                <a:gd name="T55" fmla="*/ 285 h 289"/>
                <a:gd name="T56" fmla="*/ 60 w 168"/>
                <a:gd name="T57" fmla="*/ 284 h 289"/>
                <a:gd name="T58" fmla="*/ 76 w 168"/>
                <a:gd name="T59" fmla="*/ 280 h 289"/>
                <a:gd name="T60" fmla="*/ 84 w 168"/>
                <a:gd name="T61" fmla="*/ 278 h 289"/>
                <a:gd name="T62" fmla="*/ 89 w 168"/>
                <a:gd name="T63" fmla="*/ 266 h 289"/>
                <a:gd name="T64" fmla="*/ 93 w 168"/>
                <a:gd name="T65" fmla="*/ 262 h 289"/>
                <a:gd name="T66" fmla="*/ 110 w 168"/>
                <a:gd name="T67" fmla="*/ 258 h 289"/>
                <a:gd name="T68" fmla="*/ 124 w 168"/>
                <a:gd name="T69" fmla="*/ 248 h 289"/>
                <a:gd name="T70" fmla="*/ 129 w 168"/>
                <a:gd name="T71" fmla="*/ 241 h 289"/>
                <a:gd name="T72" fmla="*/ 133 w 168"/>
                <a:gd name="T73" fmla="*/ 236 h 289"/>
                <a:gd name="T74" fmla="*/ 137 w 168"/>
                <a:gd name="T75" fmla="*/ 231 h 289"/>
                <a:gd name="T76" fmla="*/ 146 w 168"/>
                <a:gd name="T77" fmla="*/ 227 h 289"/>
                <a:gd name="T78" fmla="*/ 150 w 168"/>
                <a:gd name="T79" fmla="*/ 227 h 289"/>
                <a:gd name="T80" fmla="*/ 152 w 168"/>
                <a:gd name="T81" fmla="*/ 219 h 289"/>
                <a:gd name="T82" fmla="*/ 146 w 168"/>
                <a:gd name="T83" fmla="*/ 213 h 289"/>
                <a:gd name="T84" fmla="*/ 146 w 168"/>
                <a:gd name="T85" fmla="*/ 208 h 289"/>
                <a:gd name="T86" fmla="*/ 144 w 168"/>
                <a:gd name="T87" fmla="*/ 204 h 289"/>
                <a:gd name="T88" fmla="*/ 144 w 168"/>
                <a:gd name="T89" fmla="*/ 196 h 289"/>
                <a:gd name="T90" fmla="*/ 138 w 168"/>
                <a:gd name="T91" fmla="*/ 196 h 289"/>
                <a:gd name="T92" fmla="*/ 134 w 168"/>
                <a:gd name="T93" fmla="*/ 191 h 289"/>
                <a:gd name="T94" fmla="*/ 141 w 168"/>
                <a:gd name="T95" fmla="*/ 180 h 289"/>
                <a:gd name="T96" fmla="*/ 138 w 168"/>
                <a:gd name="T97" fmla="*/ 173 h 289"/>
                <a:gd name="T98" fmla="*/ 142 w 168"/>
                <a:gd name="T99" fmla="*/ 161 h 289"/>
                <a:gd name="T100" fmla="*/ 150 w 168"/>
                <a:gd name="T101" fmla="*/ 152 h 289"/>
                <a:gd name="T102" fmla="*/ 150 w 168"/>
                <a:gd name="T103" fmla="*/ 147 h 289"/>
                <a:gd name="T104" fmla="*/ 154 w 168"/>
                <a:gd name="T105" fmla="*/ 140 h 289"/>
                <a:gd name="T106" fmla="*/ 160 w 168"/>
                <a:gd name="T107" fmla="*/ 140 h 289"/>
                <a:gd name="T108" fmla="*/ 165 w 168"/>
                <a:gd name="T109" fmla="*/ 75 h 289"/>
                <a:gd name="T110" fmla="*/ 165 w 168"/>
                <a:gd name="T111" fmla="*/ 75 h 289"/>
                <a:gd name="T112" fmla="*/ 165 w 168"/>
                <a:gd name="T113" fmla="*/ 7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289">
                  <a:moveTo>
                    <a:pt x="165" y="75"/>
                  </a:moveTo>
                  <a:lnTo>
                    <a:pt x="165" y="66"/>
                  </a:lnTo>
                  <a:lnTo>
                    <a:pt x="165" y="73"/>
                  </a:lnTo>
                  <a:lnTo>
                    <a:pt x="150" y="63"/>
                  </a:lnTo>
                  <a:lnTo>
                    <a:pt x="130" y="51"/>
                  </a:lnTo>
                  <a:lnTo>
                    <a:pt x="41" y="0"/>
                  </a:lnTo>
                  <a:lnTo>
                    <a:pt x="24" y="9"/>
                  </a:lnTo>
                  <a:lnTo>
                    <a:pt x="25" y="17"/>
                  </a:lnTo>
                  <a:lnTo>
                    <a:pt x="25" y="22"/>
                  </a:lnTo>
                  <a:lnTo>
                    <a:pt x="25" y="23"/>
                  </a:lnTo>
                  <a:lnTo>
                    <a:pt x="27" y="33"/>
                  </a:lnTo>
                  <a:lnTo>
                    <a:pt x="28" y="37"/>
                  </a:lnTo>
                  <a:lnTo>
                    <a:pt x="29" y="39"/>
                  </a:lnTo>
                  <a:lnTo>
                    <a:pt x="33" y="46"/>
                  </a:lnTo>
                  <a:lnTo>
                    <a:pt x="33" y="47"/>
                  </a:lnTo>
                  <a:lnTo>
                    <a:pt x="33" y="50"/>
                  </a:lnTo>
                  <a:lnTo>
                    <a:pt x="36" y="51"/>
                  </a:lnTo>
                  <a:lnTo>
                    <a:pt x="40" y="55"/>
                  </a:lnTo>
                  <a:lnTo>
                    <a:pt x="40" y="59"/>
                  </a:lnTo>
                  <a:lnTo>
                    <a:pt x="37" y="61"/>
                  </a:lnTo>
                  <a:lnTo>
                    <a:pt x="36" y="65"/>
                  </a:lnTo>
                  <a:lnTo>
                    <a:pt x="33" y="79"/>
                  </a:lnTo>
                  <a:lnTo>
                    <a:pt x="33" y="95"/>
                  </a:lnTo>
                  <a:lnTo>
                    <a:pt x="32" y="108"/>
                  </a:lnTo>
                  <a:lnTo>
                    <a:pt x="32" y="112"/>
                  </a:lnTo>
                  <a:lnTo>
                    <a:pt x="32" y="118"/>
                  </a:lnTo>
                  <a:lnTo>
                    <a:pt x="29" y="122"/>
                  </a:lnTo>
                  <a:lnTo>
                    <a:pt x="27" y="126"/>
                  </a:lnTo>
                  <a:lnTo>
                    <a:pt x="16" y="138"/>
                  </a:lnTo>
                  <a:lnTo>
                    <a:pt x="11" y="147"/>
                  </a:lnTo>
                  <a:lnTo>
                    <a:pt x="6" y="158"/>
                  </a:lnTo>
                  <a:lnTo>
                    <a:pt x="3" y="161"/>
                  </a:lnTo>
                  <a:lnTo>
                    <a:pt x="2" y="164"/>
                  </a:lnTo>
                  <a:lnTo>
                    <a:pt x="0" y="165"/>
                  </a:lnTo>
                  <a:lnTo>
                    <a:pt x="2" y="169"/>
                  </a:lnTo>
                  <a:lnTo>
                    <a:pt x="3" y="177"/>
                  </a:lnTo>
                  <a:lnTo>
                    <a:pt x="4" y="180"/>
                  </a:lnTo>
                  <a:lnTo>
                    <a:pt x="10" y="188"/>
                  </a:lnTo>
                  <a:lnTo>
                    <a:pt x="10" y="188"/>
                  </a:lnTo>
                  <a:lnTo>
                    <a:pt x="11" y="188"/>
                  </a:lnTo>
                  <a:lnTo>
                    <a:pt x="13" y="188"/>
                  </a:lnTo>
                  <a:lnTo>
                    <a:pt x="16" y="188"/>
                  </a:lnTo>
                  <a:lnTo>
                    <a:pt x="16" y="191"/>
                  </a:lnTo>
                  <a:lnTo>
                    <a:pt x="16" y="192"/>
                  </a:lnTo>
                  <a:lnTo>
                    <a:pt x="19" y="195"/>
                  </a:lnTo>
                  <a:lnTo>
                    <a:pt x="20" y="196"/>
                  </a:lnTo>
                  <a:lnTo>
                    <a:pt x="23" y="197"/>
                  </a:lnTo>
                  <a:lnTo>
                    <a:pt x="24" y="204"/>
                  </a:lnTo>
                  <a:lnTo>
                    <a:pt x="24" y="205"/>
                  </a:lnTo>
                  <a:lnTo>
                    <a:pt x="27" y="205"/>
                  </a:lnTo>
                  <a:lnTo>
                    <a:pt x="27" y="211"/>
                  </a:lnTo>
                  <a:lnTo>
                    <a:pt x="27" y="217"/>
                  </a:lnTo>
                  <a:lnTo>
                    <a:pt x="27" y="221"/>
                  </a:lnTo>
                  <a:lnTo>
                    <a:pt x="27" y="228"/>
                  </a:lnTo>
                  <a:lnTo>
                    <a:pt x="28" y="234"/>
                  </a:lnTo>
                  <a:lnTo>
                    <a:pt x="32" y="240"/>
                  </a:lnTo>
                  <a:lnTo>
                    <a:pt x="36" y="244"/>
                  </a:lnTo>
                  <a:lnTo>
                    <a:pt x="33" y="245"/>
                  </a:lnTo>
                  <a:lnTo>
                    <a:pt x="32" y="245"/>
                  </a:lnTo>
                  <a:lnTo>
                    <a:pt x="29" y="244"/>
                  </a:lnTo>
                  <a:lnTo>
                    <a:pt x="27" y="244"/>
                  </a:lnTo>
                  <a:lnTo>
                    <a:pt x="20" y="245"/>
                  </a:lnTo>
                  <a:lnTo>
                    <a:pt x="16" y="244"/>
                  </a:lnTo>
                  <a:lnTo>
                    <a:pt x="13" y="245"/>
                  </a:lnTo>
                  <a:lnTo>
                    <a:pt x="10" y="248"/>
                  </a:lnTo>
                  <a:lnTo>
                    <a:pt x="10" y="249"/>
                  </a:lnTo>
                  <a:lnTo>
                    <a:pt x="11" y="253"/>
                  </a:lnTo>
                  <a:lnTo>
                    <a:pt x="13" y="254"/>
                  </a:lnTo>
                  <a:lnTo>
                    <a:pt x="19" y="262"/>
                  </a:lnTo>
                  <a:lnTo>
                    <a:pt x="28" y="270"/>
                  </a:lnTo>
                  <a:lnTo>
                    <a:pt x="29" y="276"/>
                  </a:lnTo>
                  <a:lnTo>
                    <a:pt x="32" y="281"/>
                  </a:lnTo>
                  <a:lnTo>
                    <a:pt x="33" y="285"/>
                  </a:lnTo>
                  <a:lnTo>
                    <a:pt x="33" y="288"/>
                  </a:lnTo>
                  <a:lnTo>
                    <a:pt x="33" y="289"/>
                  </a:lnTo>
                  <a:lnTo>
                    <a:pt x="36" y="289"/>
                  </a:lnTo>
                  <a:lnTo>
                    <a:pt x="40" y="289"/>
                  </a:lnTo>
                  <a:lnTo>
                    <a:pt x="44" y="288"/>
                  </a:lnTo>
                  <a:lnTo>
                    <a:pt x="45" y="286"/>
                  </a:lnTo>
                  <a:lnTo>
                    <a:pt x="47" y="285"/>
                  </a:lnTo>
                  <a:lnTo>
                    <a:pt x="49" y="284"/>
                  </a:lnTo>
                  <a:lnTo>
                    <a:pt x="49" y="284"/>
                  </a:lnTo>
                  <a:lnTo>
                    <a:pt x="51" y="281"/>
                  </a:lnTo>
                  <a:lnTo>
                    <a:pt x="53" y="285"/>
                  </a:lnTo>
                  <a:lnTo>
                    <a:pt x="55" y="289"/>
                  </a:lnTo>
                  <a:lnTo>
                    <a:pt x="57" y="285"/>
                  </a:lnTo>
                  <a:lnTo>
                    <a:pt x="60" y="284"/>
                  </a:lnTo>
                  <a:lnTo>
                    <a:pt x="67" y="281"/>
                  </a:lnTo>
                  <a:lnTo>
                    <a:pt x="72" y="280"/>
                  </a:lnTo>
                  <a:lnTo>
                    <a:pt x="76" y="280"/>
                  </a:lnTo>
                  <a:lnTo>
                    <a:pt x="80" y="280"/>
                  </a:lnTo>
                  <a:lnTo>
                    <a:pt x="81" y="280"/>
                  </a:lnTo>
                  <a:lnTo>
                    <a:pt x="84" y="278"/>
                  </a:lnTo>
                  <a:lnTo>
                    <a:pt x="85" y="276"/>
                  </a:lnTo>
                  <a:lnTo>
                    <a:pt x="91" y="268"/>
                  </a:lnTo>
                  <a:lnTo>
                    <a:pt x="89" y="266"/>
                  </a:lnTo>
                  <a:lnTo>
                    <a:pt x="87" y="265"/>
                  </a:lnTo>
                  <a:lnTo>
                    <a:pt x="89" y="262"/>
                  </a:lnTo>
                  <a:lnTo>
                    <a:pt x="93" y="262"/>
                  </a:lnTo>
                  <a:lnTo>
                    <a:pt x="98" y="262"/>
                  </a:lnTo>
                  <a:lnTo>
                    <a:pt x="104" y="261"/>
                  </a:lnTo>
                  <a:lnTo>
                    <a:pt x="110" y="258"/>
                  </a:lnTo>
                  <a:lnTo>
                    <a:pt x="116" y="257"/>
                  </a:lnTo>
                  <a:lnTo>
                    <a:pt x="120" y="253"/>
                  </a:lnTo>
                  <a:lnTo>
                    <a:pt x="124" y="248"/>
                  </a:lnTo>
                  <a:lnTo>
                    <a:pt x="125" y="245"/>
                  </a:lnTo>
                  <a:lnTo>
                    <a:pt x="128" y="244"/>
                  </a:lnTo>
                  <a:lnTo>
                    <a:pt x="129" y="241"/>
                  </a:lnTo>
                  <a:lnTo>
                    <a:pt x="130" y="240"/>
                  </a:lnTo>
                  <a:lnTo>
                    <a:pt x="130" y="237"/>
                  </a:lnTo>
                  <a:lnTo>
                    <a:pt x="133" y="236"/>
                  </a:lnTo>
                  <a:lnTo>
                    <a:pt x="133" y="234"/>
                  </a:lnTo>
                  <a:lnTo>
                    <a:pt x="133" y="232"/>
                  </a:lnTo>
                  <a:lnTo>
                    <a:pt x="137" y="231"/>
                  </a:lnTo>
                  <a:lnTo>
                    <a:pt x="141" y="228"/>
                  </a:lnTo>
                  <a:lnTo>
                    <a:pt x="144" y="227"/>
                  </a:lnTo>
                  <a:lnTo>
                    <a:pt x="146" y="227"/>
                  </a:lnTo>
                  <a:lnTo>
                    <a:pt x="148" y="227"/>
                  </a:lnTo>
                  <a:lnTo>
                    <a:pt x="150" y="228"/>
                  </a:lnTo>
                  <a:lnTo>
                    <a:pt x="150" y="227"/>
                  </a:lnTo>
                  <a:lnTo>
                    <a:pt x="152" y="223"/>
                  </a:lnTo>
                  <a:lnTo>
                    <a:pt x="152" y="221"/>
                  </a:lnTo>
                  <a:lnTo>
                    <a:pt x="152" y="219"/>
                  </a:lnTo>
                  <a:lnTo>
                    <a:pt x="148" y="217"/>
                  </a:lnTo>
                  <a:lnTo>
                    <a:pt x="146" y="215"/>
                  </a:lnTo>
                  <a:lnTo>
                    <a:pt x="146" y="213"/>
                  </a:lnTo>
                  <a:lnTo>
                    <a:pt x="146" y="211"/>
                  </a:lnTo>
                  <a:lnTo>
                    <a:pt x="146" y="209"/>
                  </a:lnTo>
                  <a:lnTo>
                    <a:pt x="146" y="208"/>
                  </a:lnTo>
                  <a:lnTo>
                    <a:pt x="146" y="205"/>
                  </a:lnTo>
                  <a:lnTo>
                    <a:pt x="144" y="208"/>
                  </a:lnTo>
                  <a:lnTo>
                    <a:pt x="144" y="204"/>
                  </a:lnTo>
                  <a:lnTo>
                    <a:pt x="142" y="200"/>
                  </a:lnTo>
                  <a:lnTo>
                    <a:pt x="144" y="197"/>
                  </a:lnTo>
                  <a:lnTo>
                    <a:pt x="144" y="196"/>
                  </a:lnTo>
                  <a:lnTo>
                    <a:pt x="142" y="196"/>
                  </a:lnTo>
                  <a:lnTo>
                    <a:pt x="141" y="195"/>
                  </a:lnTo>
                  <a:lnTo>
                    <a:pt x="138" y="196"/>
                  </a:lnTo>
                  <a:lnTo>
                    <a:pt x="134" y="196"/>
                  </a:lnTo>
                  <a:lnTo>
                    <a:pt x="133" y="192"/>
                  </a:lnTo>
                  <a:lnTo>
                    <a:pt x="134" y="191"/>
                  </a:lnTo>
                  <a:lnTo>
                    <a:pt x="137" y="187"/>
                  </a:lnTo>
                  <a:lnTo>
                    <a:pt x="141" y="184"/>
                  </a:lnTo>
                  <a:lnTo>
                    <a:pt x="141" y="180"/>
                  </a:lnTo>
                  <a:lnTo>
                    <a:pt x="138" y="177"/>
                  </a:lnTo>
                  <a:lnTo>
                    <a:pt x="138" y="175"/>
                  </a:lnTo>
                  <a:lnTo>
                    <a:pt x="138" y="173"/>
                  </a:lnTo>
                  <a:lnTo>
                    <a:pt x="144" y="169"/>
                  </a:lnTo>
                  <a:lnTo>
                    <a:pt x="142" y="164"/>
                  </a:lnTo>
                  <a:lnTo>
                    <a:pt x="142" y="161"/>
                  </a:lnTo>
                  <a:lnTo>
                    <a:pt x="144" y="160"/>
                  </a:lnTo>
                  <a:lnTo>
                    <a:pt x="148" y="156"/>
                  </a:lnTo>
                  <a:lnTo>
                    <a:pt x="150" y="152"/>
                  </a:lnTo>
                  <a:lnTo>
                    <a:pt x="152" y="148"/>
                  </a:lnTo>
                  <a:lnTo>
                    <a:pt x="152" y="148"/>
                  </a:lnTo>
                  <a:lnTo>
                    <a:pt x="150" y="147"/>
                  </a:lnTo>
                  <a:lnTo>
                    <a:pt x="150" y="143"/>
                  </a:lnTo>
                  <a:lnTo>
                    <a:pt x="152" y="142"/>
                  </a:lnTo>
                  <a:lnTo>
                    <a:pt x="154" y="140"/>
                  </a:lnTo>
                  <a:lnTo>
                    <a:pt x="156" y="140"/>
                  </a:lnTo>
                  <a:lnTo>
                    <a:pt x="158" y="140"/>
                  </a:lnTo>
                  <a:lnTo>
                    <a:pt x="160" y="140"/>
                  </a:lnTo>
                  <a:lnTo>
                    <a:pt x="164" y="139"/>
                  </a:lnTo>
                  <a:lnTo>
                    <a:pt x="168" y="140"/>
                  </a:lnTo>
                  <a:lnTo>
                    <a:pt x="165" y="75"/>
                  </a:lnTo>
                  <a:lnTo>
                    <a:pt x="165" y="75"/>
                  </a:lnTo>
                  <a:lnTo>
                    <a:pt x="165" y="75"/>
                  </a:lnTo>
                  <a:lnTo>
                    <a:pt x="165" y="75"/>
                  </a:lnTo>
                  <a:lnTo>
                    <a:pt x="165" y="75"/>
                  </a:lnTo>
                  <a:lnTo>
                    <a:pt x="165" y="75"/>
                  </a:lnTo>
                  <a:lnTo>
                    <a:pt x="165" y="75"/>
                  </a:lnTo>
                  <a:lnTo>
                    <a:pt x="165" y="7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97" name="Freeform 80"/>
            <p:cNvSpPr>
              <a:spLocks/>
            </p:cNvSpPr>
            <p:nvPr/>
          </p:nvSpPr>
          <p:spPr bwMode="auto">
            <a:xfrm>
              <a:off x="3667125" y="2489200"/>
              <a:ext cx="339725" cy="366713"/>
            </a:xfrm>
            <a:custGeom>
              <a:avLst/>
              <a:gdLst>
                <a:gd name="T0" fmla="*/ 73 w 191"/>
                <a:gd name="T1" fmla="*/ 128 h 149"/>
                <a:gd name="T2" fmla="*/ 82 w 191"/>
                <a:gd name="T3" fmla="*/ 122 h 149"/>
                <a:gd name="T4" fmla="*/ 90 w 191"/>
                <a:gd name="T5" fmla="*/ 117 h 149"/>
                <a:gd name="T6" fmla="*/ 95 w 191"/>
                <a:gd name="T7" fmla="*/ 113 h 149"/>
                <a:gd name="T8" fmla="*/ 103 w 191"/>
                <a:gd name="T9" fmla="*/ 113 h 149"/>
                <a:gd name="T10" fmla="*/ 109 w 191"/>
                <a:gd name="T11" fmla="*/ 109 h 149"/>
                <a:gd name="T12" fmla="*/ 121 w 191"/>
                <a:gd name="T13" fmla="*/ 106 h 149"/>
                <a:gd name="T14" fmla="*/ 126 w 191"/>
                <a:gd name="T15" fmla="*/ 101 h 149"/>
                <a:gd name="T16" fmla="*/ 131 w 191"/>
                <a:gd name="T17" fmla="*/ 96 h 149"/>
                <a:gd name="T18" fmla="*/ 142 w 191"/>
                <a:gd name="T19" fmla="*/ 92 h 149"/>
                <a:gd name="T20" fmla="*/ 149 w 191"/>
                <a:gd name="T21" fmla="*/ 88 h 149"/>
                <a:gd name="T22" fmla="*/ 151 w 191"/>
                <a:gd name="T23" fmla="*/ 87 h 149"/>
                <a:gd name="T24" fmla="*/ 147 w 191"/>
                <a:gd name="T25" fmla="*/ 83 h 149"/>
                <a:gd name="T26" fmla="*/ 147 w 191"/>
                <a:gd name="T27" fmla="*/ 79 h 149"/>
                <a:gd name="T28" fmla="*/ 149 w 191"/>
                <a:gd name="T29" fmla="*/ 76 h 149"/>
                <a:gd name="T30" fmla="*/ 158 w 191"/>
                <a:gd name="T31" fmla="*/ 75 h 149"/>
                <a:gd name="T32" fmla="*/ 162 w 191"/>
                <a:gd name="T33" fmla="*/ 69 h 149"/>
                <a:gd name="T34" fmla="*/ 174 w 191"/>
                <a:gd name="T35" fmla="*/ 67 h 149"/>
                <a:gd name="T36" fmla="*/ 188 w 191"/>
                <a:gd name="T37" fmla="*/ 69 h 149"/>
                <a:gd name="T38" fmla="*/ 188 w 191"/>
                <a:gd name="T39" fmla="*/ 63 h 149"/>
                <a:gd name="T40" fmla="*/ 188 w 191"/>
                <a:gd name="T41" fmla="*/ 60 h 149"/>
                <a:gd name="T42" fmla="*/ 183 w 191"/>
                <a:gd name="T43" fmla="*/ 52 h 149"/>
                <a:gd name="T44" fmla="*/ 182 w 191"/>
                <a:gd name="T45" fmla="*/ 47 h 149"/>
                <a:gd name="T46" fmla="*/ 182 w 191"/>
                <a:gd name="T47" fmla="*/ 40 h 149"/>
                <a:gd name="T48" fmla="*/ 182 w 191"/>
                <a:gd name="T49" fmla="*/ 31 h 149"/>
                <a:gd name="T50" fmla="*/ 183 w 191"/>
                <a:gd name="T51" fmla="*/ 25 h 149"/>
                <a:gd name="T52" fmla="*/ 182 w 191"/>
                <a:gd name="T53" fmla="*/ 19 h 149"/>
                <a:gd name="T54" fmla="*/ 174 w 191"/>
                <a:gd name="T55" fmla="*/ 14 h 149"/>
                <a:gd name="T56" fmla="*/ 169 w 191"/>
                <a:gd name="T57" fmla="*/ 14 h 149"/>
                <a:gd name="T58" fmla="*/ 166 w 191"/>
                <a:gd name="T59" fmla="*/ 14 h 149"/>
                <a:gd name="T60" fmla="*/ 165 w 191"/>
                <a:gd name="T61" fmla="*/ 8 h 149"/>
                <a:gd name="T62" fmla="*/ 158 w 191"/>
                <a:gd name="T63" fmla="*/ 12 h 149"/>
                <a:gd name="T64" fmla="*/ 142 w 191"/>
                <a:gd name="T65" fmla="*/ 12 h 149"/>
                <a:gd name="T66" fmla="*/ 134 w 191"/>
                <a:gd name="T67" fmla="*/ 10 h 149"/>
                <a:gd name="T68" fmla="*/ 130 w 191"/>
                <a:gd name="T69" fmla="*/ 3 h 149"/>
                <a:gd name="T70" fmla="*/ 126 w 191"/>
                <a:gd name="T71" fmla="*/ 0 h 149"/>
                <a:gd name="T72" fmla="*/ 118 w 191"/>
                <a:gd name="T73" fmla="*/ 4 h 149"/>
                <a:gd name="T74" fmla="*/ 111 w 191"/>
                <a:gd name="T75" fmla="*/ 23 h 149"/>
                <a:gd name="T76" fmla="*/ 99 w 191"/>
                <a:gd name="T77" fmla="*/ 36 h 149"/>
                <a:gd name="T78" fmla="*/ 77 w 191"/>
                <a:gd name="T79" fmla="*/ 49 h 149"/>
                <a:gd name="T80" fmla="*/ 68 w 191"/>
                <a:gd name="T81" fmla="*/ 57 h 149"/>
                <a:gd name="T82" fmla="*/ 65 w 191"/>
                <a:gd name="T83" fmla="*/ 65 h 149"/>
                <a:gd name="T84" fmla="*/ 57 w 191"/>
                <a:gd name="T85" fmla="*/ 76 h 149"/>
                <a:gd name="T86" fmla="*/ 54 w 191"/>
                <a:gd name="T87" fmla="*/ 93 h 149"/>
                <a:gd name="T88" fmla="*/ 56 w 191"/>
                <a:gd name="T89" fmla="*/ 96 h 149"/>
                <a:gd name="T90" fmla="*/ 57 w 191"/>
                <a:gd name="T91" fmla="*/ 104 h 149"/>
                <a:gd name="T92" fmla="*/ 48 w 191"/>
                <a:gd name="T93" fmla="*/ 118 h 149"/>
                <a:gd name="T94" fmla="*/ 29 w 191"/>
                <a:gd name="T95" fmla="*/ 136 h 149"/>
                <a:gd name="T96" fmla="*/ 14 w 191"/>
                <a:gd name="T97" fmla="*/ 141 h 149"/>
                <a:gd name="T98" fmla="*/ 0 w 191"/>
                <a:gd name="T99" fmla="*/ 149 h 149"/>
                <a:gd name="T100" fmla="*/ 72 w 191"/>
                <a:gd name="T101" fmla="*/ 132 h 149"/>
                <a:gd name="T102" fmla="*/ 72 w 191"/>
                <a:gd name="T103" fmla="*/ 132 h 149"/>
                <a:gd name="T104" fmla="*/ 72 w 191"/>
                <a:gd name="T105" fmla="*/ 132 h 149"/>
                <a:gd name="T106" fmla="*/ 72 w 191"/>
                <a:gd name="T107" fmla="*/ 13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1" h="149">
                  <a:moveTo>
                    <a:pt x="72" y="132"/>
                  </a:moveTo>
                  <a:lnTo>
                    <a:pt x="73" y="128"/>
                  </a:lnTo>
                  <a:lnTo>
                    <a:pt x="74" y="126"/>
                  </a:lnTo>
                  <a:lnTo>
                    <a:pt x="82" y="122"/>
                  </a:lnTo>
                  <a:lnTo>
                    <a:pt x="86" y="118"/>
                  </a:lnTo>
                  <a:lnTo>
                    <a:pt x="90" y="117"/>
                  </a:lnTo>
                  <a:lnTo>
                    <a:pt x="91" y="114"/>
                  </a:lnTo>
                  <a:lnTo>
                    <a:pt x="95" y="113"/>
                  </a:lnTo>
                  <a:lnTo>
                    <a:pt x="101" y="114"/>
                  </a:lnTo>
                  <a:lnTo>
                    <a:pt x="103" y="113"/>
                  </a:lnTo>
                  <a:lnTo>
                    <a:pt x="105" y="110"/>
                  </a:lnTo>
                  <a:lnTo>
                    <a:pt x="109" y="109"/>
                  </a:lnTo>
                  <a:lnTo>
                    <a:pt x="111" y="109"/>
                  </a:lnTo>
                  <a:lnTo>
                    <a:pt x="121" y="106"/>
                  </a:lnTo>
                  <a:lnTo>
                    <a:pt x="125" y="105"/>
                  </a:lnTo>
                  <a:lnTo>
                    <a:pt x="126" y="101"/>
                  </a:lnTo>
                  <a:lnTo>
                    <a:pt x="129" y="100"/>
                  </a:lnTo>
                  <a:lnTo>
                    <a:pt x="131" y="96"/>
                  </a:lnTo>
                  <a:lnTo>
                    <a:pt x="139" y="93"/>
                  </a:lnTo>
                  <a:lnTo>
                    <a:pt x="142" y="92"/>
                  </a:lnTo>
                  <a:lnTo>
                    <a:pt x="145" y="90"/>
                  </a:lnTo>
                  <a:lnTo>
                    <a:pt x="149" y="88"/>
                  </a:lnTo>
                  <a:lnTo>
                    <a:pt x="151" y="88"/>
                  </a:lnTo>
                  <a:lnTo>
                    <a:pt x="151" y="87"/>
                  </a:lnTo>
                  <a:lnTo>
                    <a:pt x="147" y="84"/>
                  </a:lnTo>
                  <a:lnTo>
                    <a:pt x="147" y="83"/>
                  </a:lnTo>
                  <a:lnTo>
                    <a:pt x="149" y="80"/>
                  </a:lnTo>
                  <a:lnTo>
                    <a:pt x="147" y="79"/>
                  </a:lnTo>
                  <a:lnTo>
                    <a:pt x="147" y="76"/>
                  </a:lnTo>
                  <a:lnTo>
                    <a:pt x="149" y="76"/>
                  </a:lnTo>
                  <a:lnTo>
                    <a:pt x="153" y="75"/>
                  </a:lnTo>
                  <a:lnTo>
                    <a:pt x="158" y="75"/>
                  </a:lnTo>
                  <a:lnTo>
                    <a:pt x="161" y="71"/>
                  </a:lnTo>
                  <a:lnTo>
                    <a:pt x="162" y="69"/>
                  </a:lnTo>
                  <a:lnTo>
                    <a:pt x="166" y="67"/>
                  </a:lnTo>
                  <a:lnTo>
                    <a:pt x="174" y="67"/>
                  </a:lnTo>
                  <a:lnTo>
                    <a:pt x="183" y="69"/>
                  </a:lnTo>
                  <a:lnTo>
                    <a:pt x="188" y="69"/>
                  </a:lnTo>
                  <a:lnTo>
                    <a:pt x="187" y="65"/>
                  </a:lnTo>
                  <a:lnTo>
                    <a:pt x="188" y="63"/>
                  </a:lnTo>
                  <a:lnTo>
                    <a:pt x="191" y="61"/>
                  </a:lnTo>
                  <a:lnTo>
                    <a:pt x="188" y="60"/>
                  </a:lnTo>
                  <a:lnTo>
                    <a:pt x="186" y="56"/>
                  </a:lnTo>
                  <a:lnTo>
                    <a:pt x="183" y="52"/>
                  </a:lnTo>
                  <a:lnTo>
                    <a:pt x="183" y="48"/>
                  </a:lnTo>
                  <a:lnTo>
                    <a:pt x="182" y="47"/>
                  </a:lnTo>
                  <a:lnTo>
                    <a:pt x="183" y="43"/>
                  </a:lnTo>
                  <a:lnTo>
                    <a:pt x="182" y="40"/>
                  </a:lnTo>
                  <a:lnTo>
                    <a:pt x="182" y="39"/>
                  </a:lnTo>
                  <a:lnTo>
                    <a:pt x="182" y="31"/>
                  </a:lnTo>
                  <a:lnTo>
                    <a:pt x="182" y="27"/>
                  </a:lnTo>
                  <a:lnTo>
                    <a:pt x="183" y="25"/>
                  </a:lnTo>
                  <a:lnTo>
                    <a:pt x="182" y="23"/>
                  </a:lnTo>
                  <a:lnTo>
                    <a:pt x="182" y="19"/>
                  </a:lnTo>
                  <a:lnTo>
                    <a:pt x="178" y="17"/>
                  </a:lnTo>
                  <a:lnTo>
                    <a:pt x="174" y="14"/>
                  </a:lnTo>
                  <a:lnTo>
                    <a:pt x="171" y="14"/>
                  </a:lnTo>
                  <a:lnTo>
                    <a:pt x="169" y="14"/>
                  </a:lnTo>
                  <a:lnTo>
                    <a:pt x="166" y="12"/>
                  </a:lnTo>
                  <a:lnTo>
                    <a:pt x="166" y="14"/>
                  </a:lnTo>
                  <a:lnTo>
                    <a:pt x="165" y="12"/>
                  </a:lnTo>
                  <a:lnTo>
                    <a:pt x="165" y="8"/>
                  </a:lnTo>
                  <a:lnTo>
                    <a:pt x="161" y="10"/>
                  </a:lnTo>
                  <a:lnTo>
                    <a:pt x="158" y="12"/>
                  </a:lnTo>
                  <a:lnTo>
                    <a:pt x="149" y="12"/>
                  </a:lnTo>
                  <a:lnTo>
                    <a:pt x="142" y="12"/>
                  </a:lnTo>
                  <a:lnTo>
                    <a:pt x="138" y="12"/>
                  </a:lnTo>
                  <a:lnTo>
                    <a:pt x="134" y="10"/>
                  </a:lnTo>
                  <a:lnTo>
                    <a:pt x="131" y="6"/>
                  </a:lnTo>
                  <a:lnTo>
                    <a:pt x="130" y="3"/>
                  </a:lnTo>
                  <a:lnTo>
                    <a:pt x="129" y="0"/>
                  </a:lnTo>
                  <a:lnTo>
                    <a:pt x="126" y="0"/>
                  </a:lnTo>
                  <a:lnTo>
                    <a:pt x="121" y="0"/>
                  </a:lnTo>
                  <a:lnTo>
                    <a:pt x="118" y="4"/>
                  </a:lnTo>
                  <a:lnTo>
                    <a:pt x="117" y="8"/>
                  </a:lnTo>
                  <a:lnTo>
                    <a:pt x="111" y="23"/>
                  </a:lnTo>
                  <a:lnTo>
                    <a:pt x="105" y="31"/>
                  </a:lnTo>
                  <a:lnTo>
                    <a:pt x="99" y="36"/>
                  </a:lnTo>
                  <a:lnTo>
                    <a:pt x="82" y="44"/>
                  </a:lnTo>
                  <a:lnTo>
                    <a:pt x="77" y="49"/>
                  </a:lnTo>
                  <a:lnTo>
                    <a:pt x="72" y="56"/>
                  </a:lnTo>
                  <a:lnTo>
                    <a:pt x="68" y="57"/>
                  </a:lnTo>
                  <a:lnTo>
                    <a:pt x="65" y="61"/>
                  </a:lnTo>
                  <a:lnTo>
                    <a:pt x="65" y="65"/>
                  </a:lnTo>
                  <a:lnTo>
                    <a:pt x="64" y="71"/>
                  </a:lnTo>
                  <a:lnTo>
                    <a:pt x="57" y="76"/>
                  </a:lnTo>
                  <a:lnTo>
                    <a:pt x="56" y="87"/>
                  </a:lnTo>
                  <a:lnTo>
                    <a:pt x="54" y="93"/>
                  </a:lnTo>
                  <a:lnTo>
                    <a:pt x="54" y="96"/>
                  </a:lnTo>
                  <a:lnTo>
                    <a:pt x="56" y="96"/>
                  </a:lnTo>
                  <a:lnTo>
                    <a:pt x="57" y="100"/>
                  </a:lnTo>
                  <a:lnTo>
                    <a:pt x="57" y="104"/>
                  </a:lnTo>
                  <a:lnTo>
                    <a:pt x="54" y="110"/>
                  </a:lnTo>
                  <a:lnTo>
                    <a:pt x="48" y="118"/>
                  </a:lnTo>
                  <a:lnTo>
                    <a:pt x="42" y="124"/>
                  </a:lnTo>
                  <a:lnTo>
                    <a:pt x="29" y="136"/>
                  </a:lnTo>
                  <a:lnTo>
                    <a:pt x="21" y="140"/>
                  </a:lnTo>
                  <a:lnTo>
                    <a:pt x="14" y="141"/>
                  </a:lnTo>
                  <a:lnTo>
                    <a:pt x="4" y="144"/>
                  </a:lnTo>
                  <a:lnTo>
                    <a:pt x="0" y="149"/>
                  </a:lnTo>
                  <a:lnTo>
                    <a:pt x="72" y="149"/>
                  </a:lnTo>
                  <a:lnTo>
                    <a:pt x="72" y="132"/>
                  </a:lnTo>
                  <a:lnTo>
                    <a:pt x="72" y="132"/>
                  </a:lnTo>
                  <a:lnTo>
                    <a:pt x="72" y="132"/>
                  </a:lnTo>
                  <a:lnTo>
                    <a:pt x="72" y="132"/>
                  </a:lnTo>
                  <a:lnTo>
                    <a:pt x="72" y="132"/>
                  </a:lnTo>
                  <a:lnTo>
                    <a:pt x="72" y="132"/>
                  </a:lnTo>
                  <a:lnTo>
                    <a:pt x="72" y="132"/>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98" name="Freeform 81"/>
            <p:cNvSpPr>
              <a:spLocks/>
            </p:cNvSpPr>
            <p:nvPr/>
          </p:nvSpPr>
          <p:spPr bwMode="auto">
            <a:xfrm>
              <a:off x="3789363" y="2435225"/>
              <a:ext cx="573087" cy="809625"/>
            </a:xfrm>
            <a:custGeom>
              <a:avLst/>
              <a:gdLst>
                <a:gd name="T0" fmla="*/ 237 w 242"/>
                <a:gd name="T1" fmla="*/ 176 h 248"/>
                <a:gd name="T2" fmla="*/ 227 w 242"/>
                <a:gd name="T3" fmla="*/ 171 h 248"/>
                <a:gd name="T4" fmla="*/ 222 w 242"/>
                <a:gd name="T5" fmla="*/ 172 h 248"/>
                <a:gd name="T6" fmla="*/ 217 w 242"/>
                <a:gd name="T7" fmla="*/ 158 h 248"/>
                <a:gd name="T8" fmla="*/ 214 w 242"/>
                <a:gd name="T9" fmla="*/ 146 h 248"/>
                <a:gd name="T10" fmla="*/ 217 w 242"/>
                <a:gd name="T11" fmla="*/ 139 h 248"/>
                <a:gd name="T12" fmla="*/ 217 w 242"/>
                <a:gd name="T13" fmla="*/ 123 h 248"/>
                <a:gd name="T14" fmla="*/ 217 w 242"/>
                <a:gd name="T15" fmla="*/ 109 h 248"/>
                <a:gd name="T16" fmla="*/ 212 w 242"/>
                <a:gd name="T17" fmla="*/ 96 h 248"/>
                <a:gd name="T18" fmla="*/ 212 w 242"/>
                <a:gd name="T19" fmla="*/ 85 h 248"/>
                <a:gd name="T20" fmla="*/ 202 w 242"/>
                <a:gd name="T21" fmla="*/ 64 h 248"/>
                <a:gd name="T22" fmla="*/ 195 w 242"/>
                <a:gd name="T23" fmla="*/ 54 h 248"/>
                <a:gd name="T24" fmla="*/ 191 w 242"/>
                <a:gd name="T25" fmla="*/ 44 h 248"/>
                <a:gd name="T26" fmla="*/ 198 w 242"/>
                <a:gd name="T27" fmla="*/ 33 h 248"/>
                <a:gd name="T28" fmla="*/ 199 w 242"/>
                <a:gd name="T29" fmla="*/ 16 h 248"/>
                <a:gd name="T30" fmla="*/ 201 w 242"/>
                <a:gd name="T31" fmla="*/ 6 h 248"/>
                <a:gd name="T32" fmla="*/ 196 w 242"/>
                <a:gd name="T33" fmla="*/ 3 h 248"/>
                <a:gd name="T34" fmla="*/ 189 w 242"/>
                <a:gd name="T35" fmla="*/ 0 h 248"/>
                <a:gd name="T36" fmla="*/ 181 w 242"/>
                <a:gd name="T37" fmla="*/ 1 h 248"/>
                <a:gd name="T38" fmla="*/ 176 w 242"/>
                <a:gd name="T39" fmla="*/ 3 h 248"/>
                <a:gd name="T40" fmla="*/ 166 w 242"/>
                <a:gd name="T41" fmla="*/ 6 h 248"/>
                <a:gd name="T42" fmla="*/ 152 w 242"/>
                <a:gd name="T43" fmla="*/ 3 h 248"/>
                <a:gd name="T44" fmla="*/ 139 w 242"/>
                <a:gd name="T45" fmla="*/ 4 h 248"/>
                <a:gd name="T46" fmla="*/ 128 w 242"/>
                <a:gd name="T47" fmla="*/ 7 h 248"/>
                <a:gd name="T48" fmla="*/ 106 w 242"/>
                <a:gd name="T49" fmla="*/ 16 h 248"/>
                <a:gd name="T50" fmla="*/ 100 w 242"/>
                <a:gd name="T51" fmla="*/ 17 h 248"/>
                <a:gd name="T52" fmla="*/ 93 w 242"/>
                <a:gd name="T53" fmla="*/ 20 h 248"/>
                <a:gd name="T54" fmla="*/ 85 w 242"/>
                <a:gd name="T55" fmla="*/ 27 h 248"/>
                <a:gd name="T56" fmla="*/ 85 w 242"/>
                <a:gd name="T57" fmla="*/ 34 h 248"/>
                <a:gd name="T58" fmla="*/ 85 w 242"/>
                <a:gd name="T59" fmla="*/ 46 h 248"/>
                <a:gd name="T60" fmla="*/ 86 w 242"/>
                <a:gd name="T61" fmla="*/ 53 h 248"/>
                <a:gd name="T62" fmla="*/ 92 w 242"/>
                <a:gd name="T63" fmla="*/ 63 h 248"/>
                <a:gd name="T64" fmla="*/ 86 w 242"/>
                <a:gd name="T65" fmla="*/ 69 h 248"/>
                <a:gd name="T66" fmla="*/ 69 w 242"/>
                <a:gd name="T67" fmla="*/ 70 h 248"/>
                <a:gd name="T68" fmla="*/ 59 w 242"/>
                <a:gd name="T69" fmla="*/ 74 h 248"/>
                <a:gd name="T70" fmla="*/ 59 w 242"/>
                <a:gd name="T71" fmla="*/ 80 h 248"/>
                <a:gd name="T72" fmla="*/ 57 w 242"/>
                <a:gd name="T73" fmla="*/ 85 h 248"/>
                <a:gd name="T74" fmla="*/ 45 w 242"/>
                <a:gd name="T75" fmla="*/ 92 h 248"/>
                <a:gd name="T76" fmla="*/ 32 w 242"/>
                <a:gd name="T77" fmla="*/ 99 h 248"/>
                <a:gd name="T78" fmla="*/ 24 w 242"/>
                <a:gd name="T79" fmla="*/ 103 h 248"/>
                <a:gd name="T80" fmla="*/ 13 w 242"/>
                <a:gd name="T81" fmla="*/ 106 h 248"/>
                <a:gd name="T82" fmla="*/ 2 w 242"/>
                <a:gd name="T83" fmla="*/ 116 h 248"/>
                <a:gd name="T84" fmla="*/ 1 w 242"/>
                <a:gd name="T85" fmla="*/ 133 h 248"/>
                <a:gd name="T86" fmla="*/ 45 w 242"/>
                <a:gd name="T87" fmla="*/ 165 h 248"/>
                <a:gd name="T88" fmla="*/ 102 w 242"/>
                <a:gd name="T89" fmla="*/ 209 h 248"/>
                <a:gd name="T90" fmla="*/ 113 w 242"/>
                <a:gd name="T91" fmla="*/ 219 h 248"/>
                <a:gd name="T92" fmla="*/ 119 w 242"/>
                <a:gd name="T93" fmla="*/ 225 h 248"/>
                <a:gd name="T94" fmla="*/ 123 w 242"/>
                <a:gd name="T95" fmla="*/ 229 h 248"/>
                <a:gd name="T96" fmla="*/ 131 w 242"/>
                <a:gd name="T97" fmla="*/ 234 h 248"/>
                <a:gd name="T98" fmla="*/ 138 w 242"/>
                <a:gd name="T99" fmla="*/ 245 h 248"/>
                <a:gd name="T100" fmla="*/ 145 w 242"/>
                <a:gd name="T101" fmla="*/ 246 h 248"/>
                <a:gd name="T102" fmla="*/ 151 w 242"/>
                <a:gd name="T103" fmla="*/ 245 h 248"/>
                <a:gd name="T104" fmla="*/ 169 w 242"/>
                <a:gd name="T105" fmla="*/ 241 h 248"/>
                <a:gd name="T106" fmla="*/ 208 w 242"/>
                <a:gd name="T107" fmla="*/ 20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2" h="248">
                  <a:moveTo>
                    <a:pt x="241" y="183"/>
                  </a:moveTo>
                  <a:cubicBezTo>
                    <a:pt x="241" y="183"/>
                    <a:pt x="241" y="183"/>
                    <a:pt x="241" y="183"/>
                  </a:cubicBezTo>
                  <a:cubicBezTo>
                    <a:pt x="239" y="181"/>
                    <a:pt x="239" y="181"/>
                    <a:pt x="239" y="181"/>
                  </a:cubicBezTo>
                  <a:cubicBezTo>
                    <a:pt x="237" y="176"/>
                    <a:pt x="237" y="176"/>
                    <a:pt x="237" y="176"/>
                  </a:cubicBezTo>
                  <a:cubicBezTo>
                    <a:pt x="237" y="175"/>
                    <a:pt x="237" y="175"/>
                    <a:pt x="237" y="175"/>
                  </a:cubicBezTo>
                  <a:cubicBezTo>
                    <a:pt x="231" y="173"/>
                    <a:pt x="231" y="173"/>
                    <a:pt x="231" y="173"/>
                  </a:cubicBezTo>
                  <a:cubicBezTo>
                    <a:pt x="229" y="172"/>
                    <a:pt x="229" y="172"/>
                    <a:pt x="229" y="172"/>
                  </a:cubicBezTo>
                  <a:cubicBezTo>
                    <a:pt x="227" y="171"/>
                    <a:pt x="227" y="171"/>
                    <a:pt x="227" y="171"/>
                  </a:cubicBezTo>
                  <a:cubicBezTo>
                    <a:pt x="227" y="171"/>
                    <a:pt x="227" y="171"/>
                    <a:pt x="227" y="171"/>
                  </a:cubicBezTo>
                  <a:cubicBezTo>
                    <a:pt x="225" y="172"/>
                    <a:pt x="225" y="172"/>
                    <a:pt x="225" y="172"/>
                  </a:cubicBezTo>
                  <a:cubicBezTo>
                    <a:pt x="224" y="172"/>
                    <a:pt x="224" y="172"/>
                    <a:pt x="224" y="172"/>
                  </a:cubicBezTo>
                  <a:cubicBezTo>
                    <a:pt x="222" y="172"/>
                    <a:pt x="222" y="172"/>
                    <a:pt x="222" y="172"/>
                  </a:cubicBezTo>
                  <a:cubicBezTo>
                    <a:pt x="221" y="169"/>
                    <a:pt x="221" y="169"/>
                    <a:pt x="221" y="169"/>
                  </a:cubicBezTo>
                  <a:cubicBezTo>
                    <a:pt x="219" y="165"/>
                    <a:pt x="219" y="165"/>
                    <a:pt x="219" y="165"/>
                  </a:cubicBezTo>
                  <a:cubicBezTo>
                    <a:pt x="219" y="160"/>
                    <a:pt x="219" y="160"/>
                    <a:pt x="219" y="160"/>
                  </a:cubicBezTo>
                  <a:cubicBezTo>
                    <a:pt x="217" y="158"/>
                    <a:pt x="217" y="158"/>
                    <a:pt x="217" y="158"/>
                  </a:cubicBezTo>
                  <a:cubicBezTo>
                    <a:pt x="214" y="152"/>
                    <a:pt x="214" y="152"/>
                    <a:pt x="214" y="152"/>
                  </a:cubicBezTo>
                  <a:cubicBezTo>
                    <a:pt x="212" y="149"/>
                    <a:pt x="212" y="149"/>
                    <a:pt x="212" y="149"/>
                  </a:cubicBezTo>
                  <a:cubicBezTo>
                    <a:pt x="212" y="148"/>
                    <a:pt x="212" y="148"/>
                    <a:pt x="212" y="148"/>
                  </a:cubicBezTo>
                  <a:cubicBezTo>
                    <a:pt x="214" y="146"/>
                    <a:pt x="214" y="146"/>
                    <a:pt x="214" y="146"/>
                  </a:cubicBezTo>
                  <a:cubicBezTo>
                    <a:pt x="215" y="145"/>
                    <a:pt x="215" y="145"/>
                    <a:pt x="215" y="145"/>
                  </a:cubicBezTo>
                  <a:cubicBezTo>
                    <a:pt x="217" y="143"/>
                    <a:pt x="217" y="143"/>
                    <a:pt x="217" y="143"/>
                  </a:cubicBezTo>
                  <a:cubicBezTo>
                    <a:pt x="218" y="142"/>
                    <a:pt x="218" y="142"/>
                    <a:pt x="218" y="142"/>
                  </a:cubicBezTo>
                  <a:cubicBezTo>
                    <a:pt x="217" y="139"/>
                    <a:pt x="217" y="139"/>
                    <a:pt x="217" y="139"/>
                  </a:cubicBezTo>
                  <a:cubicBezTo>
                    <a:pt x="217" y="135"/>
                    <a:pt x="217" y="135"/>
                    <a:pt x="217" y="135"/>
                  </a:cubicBezTo>
                  <a:cubicBezTo>
                    <a:pt x="217" y="130"/>
                    <a:pt x="217" y="130"/>
                    <a:pt x="217" y="130"/>
                  </a:cubicBezTo>
                  <a:cubicBezTo>
                    <a:pt x="218" y="126"/>
                    <a:pt x="218" y="126"/>
                    <a:pt x="218" y="126"/>
                  </a:cubicBezTo>
                  <a:cubicBezTo>
                    <a:pt x="217" y="123"/>
                    <a:pt x="217" y="123"/>
                    <a:pt x="217" y="123"/>
                  </a:cubicBezTo>
                  <a:cubicBezTo>
                    <a:pt x="217" y="119"/>
                    <a:pt x="217" y="119"/>
                    <a:pt x="217" y="119"/>
                  </a:cubicBezTo>
                  <a:cubicBezTo>
                    <a:pt x="217" y="116"/>
                    <a:pt x="217" y="116"/>
                    <a:pt x="217" y="116"/>
                  </a:cubicBezTo>
                  <a:cubicBezTo>
                    <a:pt x="217" y="115"/>
                    <a:pt x="217" y="115"/>
                    <a:pt x="217" y="115"/>
                  </a:cubicBezTo>
                  <a:cubicBezTo>
                    <a:pt x="217" y="109"/>
                    <a:pt x="217" y="109"/>
                    <a:pt x="217" y="109"/>
                  </a:cubicBezTo>
                  <a:cubicBezTo>
                    <a:pt x="217" y="106"/>
                    <a:pt x="217" y="106"/>
                    <a:pt x="217" y="106"/>
                  </a:cubicBezTo>
                  <a:cubicBezTo>
                    <a:pt x="217" y="105"/>
                    <a:pt x="217" y="105"/>
                    <a:pt x="217" y="105"/>
                  </a:cubicBezTo>
                  <a:cubicBezTo>
                    <a:pt x="215" y="102"/>
                    <a:pt x="215" y="102"/>
                    <a:pt x="215" y="102"/>
                  </a:cubicBezTo>
                  <a:cubicBezTo>
                    <a:pt x="212" y="96"/>
                    <a:pt x="212" y="96"/>
                    <a:pt x="212" y="96"/>
                  </a:cubicBezTo>
                  <a:cubicBezTo>
                    <a:pt x="211" y="96"/>
                    <a:pt x="211" y="96"/>
                    <a:pt x="211" y="96"/>
                  </a:cubicBezTo>
                  <a:cubicBezTo>
                    <a:pt x="212" y="95"/>
                    <a:pt x="212" y="95"/>
                    <a:pt x="212" y="95"/>
                  </a:cubicBezTo>
                  <a:cubicBezTo>
                    <a:pt x="214" y="93"/>
                    <a:pt x="214" y="93"/>
                    <a:pt x="214" y="93"/>
                  </a:cubicBezTo>
                  <a:cubicBezTo>
                    <a:pt x="212" y="85"/>
                    <a:pt x="212" y="85"/>
                    <a:pt x="212" y="85"/>
                  </a:cubicBezTo>
                  <a:cubicBezTo>
                    <a:pt x="209" y="76"/>
                    <a:pt x="209" y="76"/>
                    <a:pt x="209" y="76"/>
                  </a:cubicBezTo>
                  <a:cubicBezTo>
                    <a:pt x="209" y="72"/>
                    <a:pt x="209" y="72"/>
                    <a:pt x="209" y="72"/>
                  </a:cubicBezTo>
                  <a:cubicBezTo>
                    <a:pt x="207" y="67"/>
                    <a:pt x="207" y="67"/>
                    <a:pt x="207" y="67"/>
                  </a:cubicBezTo>
                  <a:cubicBezTo>
                    <a:pt x="202" y="64"/>
                    <a:pt x="202" y="64"/>
                    <a:pt x="202" y="64"/>
                  </a:cubicBezTo>
                  <a:cubicBezTo>
                    <a:pt x="201" y="62"/>
                    <a:pt x="201" y="62"/>
                    <a:pt x="201" y="62"/>
                  </a:cubicBezTo>
                  <a:cubicBezTo>
                    <a:pt x="199" y="59"/>
                    <a:pt x="199" y="59"/>
                    <a:pt x="199" y="59"/>
                  </a:cubicBezTo>
                  <a:cubicBezTo>
                    <a:pt x="198" y="56"/>
                    <a:pt x="198" y="56"/>
                    <a:pt x="198" y="56"/>
                  </a:cubicBezTo>
                  <a:cubicBezTo>
                    <a:pt x="195" y="54"/>
                    <a:pt x="195" y="54"/>
                    <a:pt x="195" y="54"/>
                  </a:cubicBezTo>
                  <a:cubicBezTo>
                    <a:pt x="194" y="53"/>
                    <a:pt x="194" y="53"/>
                    <a:pt x="194" y="53"/>
                  </a:cubicBezTo>
                  <a:cubicBezTo>
                    <a:pt x="192" y="52"/>
                    <a:pt x="192" y="52"/>
                    <a:pt x="192" y="52"/>
                  </a:cubicBezTo>
                  <a:cubicBezTo>
                    <a:pt x="191" y="47"/>
                    <a:pt x="191" y="47"/>
                    <a:pt x="191" y="47"/>
                  </a:cubicBezTo>
                  <a:cubicBezTo>
                    <a:pt x="191" y="44"/>
                    <a:pt x="191" y="44"/>
                    <a:pt x="191" y="44"/>
                  </a:cubicBezTo>
                  <a:cubicBezTo>
                    <a:pt x="191" y="42"/>
                    <a:pt x="191" y="42"/>
                    <a:pt x="191" y="42"/>
                  </a:cubicBezTo>
                  <a:cubicBezTo>
                    <a:pt x="191" y="40"/>
                    <a:pt x="191" y="40"/>
                    <a:pt x="191" y="40"/>
                  </a:cubicBezTo>
                  <a:cubicBezTo>
                    <a:pt x="196" y="36"/>
                    <a:pt x="196" y="36"/>
                    <a:pt x="196" y="36"/>
                  </a:cubicBezTo>
                  <a:cubicBezTo>
                    <a:pt x="198" y="33"/>
                    <a:pt x="198" y="33"/>
                    <a:pt x="198" y="33"/>
                  </a:cubicBezTo>
                  <a:cubicBezTo>
                    <a:pt x="199" y="31"/>
                    <a:pt x="199" y="31"/>
                    <a:pt x="199" y="31"/>
                  </a:cubicBezTo>
                  <a:cubicBezTo>
                    <a:pt x="201" y="24"/>
                    <a:pt x="201" y="24"/>
                    <a:pt x="201" y="24"/>
                  </a:cubicBezTo>
                  <a:cubicBezTo>
                    <a:pt x="199" y="17"/>
                    <a:pt x="199" y="17"/>
                    <a:pt x="199" y="17"/>
                  </a:cubicBezTo>
                  <a:cubicBezTo>
                    <a:pt x="199" y="16"/>
                    <a:pt x="199" y="16"/>
                    <a:pt x="199" y="16"/>
                  </a:cubicBezTo>
                  <a:cubicBezTo>
                    <a:pt x="201" y="13"/>
                    <a:pt x="201" y="13"/>
                    <a:pt x="201" y="13"/>
                  </a:cubicBezTo>
                  <a:cubicBezTo>
                    <a:pt x="201" y="10"/>
                    <a:pt x="201" y="10"/>
                    <a:pt x="201" y="10"/>
                  </a:cubicBezTo>
                  <a:cubicBezTo>
                    <a:pt x="198" y="9"/>
                    <a:pt x="198" y="9"/>
                    <a:pt x="198" y="9"/>
                  </a:cubicBezTo>
                  <a:cubicBezTo>
                    <a:pt x="201" y="6"/>
                    <a:pt x="201" y="6"/>
                    <a:pt x="201" y="6"/>
                  </a:cubicBezTo>
                  <a:cubicBezTo>
                    <a:pt x="202" y="5"/>
                    <a:pt x="202" y="5"/>
                    <a:pt x="202" y="5"/>
                  </a:cubicBezTo>
                  <a:cubicBezTo>
                    <a:pt x="202" y="4"/>
                    <a:pt x="202" y="4"/>
                    <a:pt x="202" y="4"/>
                  </a:cubicBezTo>
                  <a:cubicBezTo>
                    <a:pt x="204" y="3"/>
                    <a:pt x="204" y="3"/>
                    <a:pt x="204" y="3"/>
                  </a:cubicBezTo>
                  <a:cubicBezTo>
                    <a:pt x="196" y="3"/>
                    <a:pt x="196" y="3"/>
                    <a:pt x="196" y="3"/>
                  </a:cubicBezTo>
                  <a:cubicBezTo>
                    <a:pt x="195" y="3"/>
                    <a:pt x="195" y="3"/>
                    <a:pt x="195" y="3"/>
                  </a:cubicBezTo>
                  <a:cubicBezTo>
                    <a:pt x="194" y="3"/>
                    <a:pt x="194" y="3"/>
                    <a:pt x="194" y="3"/>
                  </a:cubicBezTo>
                  <a:cubicBezTo>
                    <a:pt x="194" y="1"/>
                    <a:pt x="194" y="1"/>
                    <a:pt x="194" y="1"/>
                  </a:cubicBezTo>
                  <a:cubicBezTo>
                    <a:pt x="189" y="0"/>
                    <a:pt x="189" y="0"/>
                    <a:pt x="189" y="0"/>
                  </a:cubicBezTo>
                  <a:cubicBezTo>
                    <a:pt x="188" y="0"/>
                    <a:pt x="188" y="0"/>
                    <a:pt x="188" y="0"/>
                  </a:cubicBezTo>
                  <a:cubicBezTo>
                    <a:pt x="188" y="1"/>
                    <a:pt x="188" y="1"/>
                    <a:pt x="188" y="1"/>
                  </a:cubicBezTo>
                  <a:cubicBezTo>
                    <a:pt x="184" y="3"/>
                    <a:pt x="184" y="3"/>
                    <a:pt x="184" y="3"/>
                  </a:cubicBezTo>
                  <a:cubicBezTo>
                    <a:pt x="181" y="1"/>
                    <a:pt x="181" y="1"/>
                    <a:pt x="181" y="1"/>
                  </a:cubicBezTo>
                  <a:cubicBezTo>
                    <a:pt x="178" y="0"/>
                    <a:pt x="178" y="0"/>
                    <a:pt x="178" y="0"/>
                  </a:cubicBezTo>
                  <a:cubicBezTo>
                    <a:pt x="176" y="0"/>
                    <a:pt x="176" y="0"/>
                    <a:pt x="176" y="0"/>
                  </a:cubicBezTo>
                  <a:cubicBezTo>
                    <a:pt x="176" y="1"/>
                    <a:pt x="176" y="1"/>
                    <a:pt x="176" y="1"/>
                  </a:cubicBezTo>
                  <a:cubicBezTo>
                    <a:pt x="176" y="3"/>
                    <a:pt x="176" y="3"/>
                    <a:pt x="176" y="3"/>
                  </a:cubicBezTo>
                  <a:cubicBezTo>
                    <a:pt x="174" y="3"/>
                    <a:pt x="174" y="3"/>
                    <a:pt x="174" y="3"/>
                  </a:cubicBezTo>
                  <a:cubicBezTo>
                    <a:pt x="171" y="4"/>
                    <a:pt x="171" y="4"/>
                    <a:pt x="171" y="4"/>
                  </a:cubicBezTo>
                  <a:cubicBezTo>
                    <a:pt x="168" y="6"/>
                    <a:pt x="168" y="6"/>
                    <a:pt x="168" y="6"/>
                  </a:cubicBezTo>
                  <a:cubicBezTo>
                    <a:pt x="166" y="6"/>
                    <a:pt x="166" y="6"/>
                    <a:pt x="166" y="6"/>
                  </a:cubicBezTo>
                  <a:cubicBezTo>
                    <a:pt x="164" y="6"/>
                    <a:pt x="164" y="6"/>
                    <a:pt x="164" y="6"/>
                  </a:cubicBezTo>
                  <a:cubicBezTo>
                    <a:pt x="161" y="3"/>
                    <a:pt x="161" y="3"/>
                    <a:pt x="161" y="3"/>
                  </a:cubicBezTo>
                  <a:cubicBezTo>
                    <a:pt x="158" y="3"/>
                    <a:pt x="158" y="3"/>
                    <a:pt x="158" y="3"/>
                  </a:cubicBezTo>
                  <a:cubicBezTo>
                    <a:pt x="152" y="3"/>
                    <a:pt x="152" y="3"/>
                    <a:pt x="152" y="3"/>
                  </a:cubicBezTo>
                  <a:cubicBezTo>
                    <a:pt x="146" y="4"/>
                    <a:pt x="146" y="4"/>
                    <a:pt x="146" y="4"/>
                  </a:cubicBezTo>
                  <a:cubicBezTo>
                    <a:pt x="142" y="4"/>
                    <a:pt x="142" y="4"/>
                    <a:pt x="142" y="4"/>
                  </a:cubicBezTo>
                  <a:cubicBezTo>
                    <a:pt x="141" y="4"/>
                    <a:pt x="141" y="4"/>
                    <a:pt x="141" y="4"/>
                  </a:cubicBezTo>
                  <a:cubicBezTo>
                    <a:pt x="139" y="4"/>
                    <a:pt x="139" y="4"/>
                    <a:pt x="139" y="4"/>
                  </a:cubicBezTo>
                  <a:cubicBezTo>
                    <a:pt x="138" y="6"/>
                    <a:pt x="138" y="6"/>
                    <a:pt x="138" y="6"/>
                  </a:cubicBezTo>
                  <a:cubicBezTo>
                    <a:pt x="136" y="6"/>
                    <a:pt x="136" y="6"/>
                    <a:pt x="136" y="6"/>
                  </a:cubicBezTo>
                  <a:cubicBezTo>
                    <a:pt x="133" y="7"/>
                    <a:pt x="133" y="7"/>
                    <a:pt x="133" y="7"/>
                  </a:cubicBezTo>
                  <a:cubicBezTo>
                    <a:pt x="128" y="7"/>
                    <a:pt x="128" y="7"/>
                    <a:pt x="128" y="7"/>
                  </a:cubicBezTo>
                  <a:cubicBezTo>
                    <a:pt x="123" y="7"/>
                    <a:pt x="123" y="7"/>
                    <a:pt x="123" y="7"/>
                  </a:cubicBezTo>
                  <a:cubicBezTo>
                    <a:pt x="113" y="10"/>
                    <a:pt x="113" y="10"/>
                    <a:pt x="113" y="10"/>
                  </a:cubicBezTo>
                  <a:cubicBezTo>
                    <a:pt x="109" y="13"/>
                    <a:pt x="109" y="13"/>
                    <a:pt x="109" y="13"/>
                  </a:cubicBezTo>
                  <a:cubicBezTo>
                    <a:pt x="106" y="16"/>
                    <a:pt x="106" y="16"/>
                    <a:pt x="106" y="16"/>
                  </a:cubicBezTo>
                  <a:cubicBezTo>
                    <a:pt x="105" y="17"/>
                    <a:pt x="105" y="17"/>
                    <a:pt x="105" y="17"/>
                  </a:cubicBezTo>
                  <a:cubicBezTo>
                    <a:pt x="103" y="17"/>
                    <a:pt x="103" y="17"/>
                    <a:pt x="103" y="17"/>
                  </a:cubicBezTo>
                  <a:cubicBezTo>
                    <a:pt x="102" y="17"/>
                    <a:pt x="102" y="17"/>
                    <a:pt x="102" y="17"/>
                  </a:cubicBezTo>
                  <a:cubicBezTo>
                    <a:pt x="100" y="17"/>
                    <a:pt x="100" y="17"/>
                    <a:pt x="100" y="17"/>
                  </a:cubicBezTo>
                  <a:cubicBezTo>
                    <a:pt x="99" y="19"/>
                    <a:pt x="99" y="19"/>
                    <a:pt x="99" y="19"/>
                  </a:cubicBezTo>
                  <a:cubicBezTo>
                    <a:pt x="98" y="19"/>
                    <a:pt x="98" y="19"/>
                    <a:pt x="98" y="19"/>
                  </a:cubicBezTo>
                  <a:cubicBezTo>
                    <a:pt x="96" y="19"/>
                    <a:pt x="96" y="19"/>
                    <a:pt x="96" y="19"/>
                  </a:cubicBezTo>
                  <a:cubicBezTo>
                    <a:pt x="93" y="20"/>
                    <a:pt x="93" y="20"/>
                    <a:pt x="93" y="20"/>
                  </a:cubicBezTo>
                  <a:cubicBezTo>
                    <a:pt x="92" y="23"/>
                    <a:pt x="92" y="23"/>
                    <a:pt x="92" y="23"/>
                  </a:cubicBezTo>
                  <a:cubicBezTo>
                    <a:pt x="90" y="24"/>
                    <a:pt x="90" y="24"/>
                    <a:pt x="90" y="24"/>
                  </a:cubicBezTo>
                  <a:cubicBezTo>
                    <a:pt x="88" y="24"/>
                    <a:pt x="88" y="24"/>
                    <a:pt x="88" y="24"/>
                  </a:cubicBezTo>
                  <a:cubicBezTo>
                    <a:pt x="85" y="27"/>
                    <a:pt x="85" y="27"/>
                    <a:pt x="85" y="27"/>
                  </a:cubicBezTo>
                  <a:cubicBezTo>
                    <a:pt x="79" y="27"/>
                    <a:pt x="79" y="27"/>
                    <a:pt x="79" y="27"/>
                  </a:cubicBezTo>
                  <a:cubicBezTo>
                    <a:pt x="82" y="30"/>
                    <a:pt x="82" y="30"/>
                    <a:pt x="82" y="30"/>
                  </a:cubicBezTo>
                  <a:cubicBezTo>
                    <a:pt x="85" y="31"/>
                    <a:pt x="85" y="31"/>
                    <a:pt x="85" y="31"/>
                  </a:cubicBezTo>
                  <a:cubicBezTo>
                    <a:pt x="85" y="34"/>
                    <a:pt x="85" y="34"/>
                    <a:pt x="85" y="34"/>
                  </a:cubicBezTo>
                  <a:cubicBezTo>
                    <a:pt x="86" y="36"/>
                    <a:pt x="86" y="36"/>
                    <a:pt x="86" y="36"/>
                  </a:cubicBezTo>
                  <a:cubicBezTo>
                    <a:pt x="85" y="37"/>
                    <a:pt x="85" y="37"/>
                    <a:pt x="85" y="37"/>
                  </a:cubicBezTo>
                  <a:cubicBezTo>
                    <a:pt x="85" y="40"/>
                    <a:pt x="85" y="40"/>
                    <a:pt x="85" y="40"/>
                  </a:cubicBezTo>
                  <a:cubicBezTo>
                    <a:pt x="85" y="46"/>
                    <a:pt x="85" y="46"/>
                    <a:pt x="85" y="46"/>
                  </a:cubicBezTo>
                  <a:cubicBezTo>
                    <a:pt x="85" y="47"/>
                    <a:pt x="85" y="47"/>
                    <a:pt x="85" y="47"/>
                  </a:cubicBezTo>
                  <a:cubicBezTo>
                    <a:pt x="86" y="49"/>
                    <a:pt x="86" y="49"/>
                    <a:pt x="86" y="49"/>
                  </a:cubicBezTo>
                  <a:cubicBezTo>
                    <a:pt x="85" y="52"/>
                    <a:pt x="85" y="52"/>
                    <a:pt x="85" y="52"/>
                  </a:cubicBezTo>
                  <a:cubicBezTo>
                    <a:pt x="86" y="53"/>
                    <a:pt x="86" y="53"/>
                    <a:pt x="86" y="53"/>
                  </a:cubicBezTo>
                  <a:cubicBezTo>
                    <a:pt x="86" y="56"/>
                    <a:pt x="86" y="56"/>
                    <a:pt x="86" y="56"/>
                  </a:cubicBezTo>
                  <a:cubicBezTo>
                    <a:pt x="88" y="59"/>
                    <a:pt x="88" y="59"/>
                    <a:pt x="88" y="59"/>
                  </a:cubicBezTo>
                  <a:cubicBezTo>
                    <a:pt x="90" y="62"/>
                    <a:pt x="90" y="62"/>
                    <a:pt x="90" y="62"/>
                  </a:cubicBezTo>
                  <a:cubicBezTo>
                    <a:pt x="92" y="63"/>
                    <a:pt x="92" y="63"/>
                    <a:pt x="92" y="63"/>
                  </a:cubicBezTo>
                  <a:cubicBezTo>
                    <a:pt x="90" y="64"/>
                    <a:pt x="90" y="64"/>
                    <a:pt x="90" y="64"/>
                  </a:cubicBezTo>
                  <a:cubicBezTo>
                    <a:pt x="89" y="66"/>
                    <a:pt x="89" y="66"/>
                    <a:pt x="89" y="66"/>
                  </a:cubicBezTo>
                  <a:cubicBezTo>
                    <a:pt x="90" y="69"/>
                    <a:pt x="90" y="69"/>
                    <a:pt x="90" y="69"/>
                  </a:cubicBezTo>
                  <a:cubicBezTo>
                    <a:pt x="86" y="69"/>
                    <a:pt x="86" y="69"/>
                    <a:pt x="86" y="69"/>
                  </a:cubicBezTo>
                  <a:cubicBezTo>
                    <a:pt x="79" y="67"/>
                    <a:pt x="79" y="67"/>
                    <a:pt x="79" y="67"/>
                  </a:cubicBezTo>
                  <a:cubicBezTo>
                    <a:pt x="73" y="67"/>
                    <a:pt x="73" y="67"/>
                    <a:pt x="73" y="67"/>
                  </a:cubicBezTo>
                  <a:cubicBezTo>
                    <a:pt x="70" y="69"/>
                    <a:pt x="70" y="69"/>
                    <a:pt x="70" y="69"/>
                  </a:cubicBezTo>
                  <a:cubicBezTo>
                    <a:pt x="69" y="70"/>
                    <a:pt x="69" y="70"/>
                    <a:pt x="69" y="70"/>
                  </a:cubicBezTo>
                  <a:cubicBezTo>
                    <a:pt x="67" y="73"/>
                    <a:pt x="67" y="73"/>
                    <a:pt x="67" y="73"/>
                  </a:cubicBezTo>
                  <a:cubicBezTo>
                    <a:pt x="63" y="73"/>
                    <a:pt x="63" y="73"/>
                    <a:pt x="63" y="73"/>
                  </a:cubicBezTo>
                  <a:cubicBezTo>
                    <a:pt x="60" y="74"/>
                    <a:pt x="60" y="74"/>
                    <a:pt x="60" y="74"/>
                  </a:cubicBezTo>
                  <a:cubicBezTo>
                    <a:pt x="59" y="74"/>
                    <a:pt x="59" y="74"/>
                    <a:pt x="59" y="74"/>
                  </a:cubicBezTo>
                  <a:cubicBezTo>
                    <a:pt x="59" y="76"/>
                    <a:pt x="59" y="76"/>
                    <a:pt x="59" y="76"/>
                  </a:cubicBezTo>
                  <a:cubicBezTo>
                    <a:pt x="60" y="77"/>
                    <a:pt x="60" y="77"/>
                    <a:pt x="60" y="77"/>
                  </a:cubicBezTo>
                  <a:cubicBezTo>
                    <a:pt x="59" y="79"/>
                    <a:pt x="59" y="79"/>
                    <a:pt x="59" y="79"/>
                  </a:cubicBezTo>
                  <a:cubicBezTo>
                    <a:pt x="59" y="80"/>
                    <a:pt x="59" y="80"/>
                    <a:pt x="59" y="80"/>
                  </a:cubicBezTo>
                  <a:cubicBezTo>
                    <a:pt x="62" y="82"/>
                    <a:pt x="62" y="82"/>
                    <a:pt x="62" y="82"/>
                  </a:cubicBezTo>
                  <a:cubicBezTo>
                    <a:pt x="62" y="83"/>
                    <a:pt x="62" y="83"/>
                    <a:pt x="62" y="83"/>
                  </a:cubicBezTo>
                  <a:cubicBezTo>
                    <a:pt x="60" y="83"/>
                    <a:pt x="60" y="83"/>
                    <a:pt x="60" y="83"/>
                  </a:cubicBezTo>
                  <a:cubicBezTo>
                    <a:pt x="57" y="85"/>
                    <a:pt x="57" y="85"/>
                    <a:pt x="57" y="85"/>
                  </a:cubicBezTo>
                  <a:cubicBezTo>
                    <a:pt x="55" y="86"/>
                    <a:pt x="55" y="86"/>
                    <a:pt x="55" y="86"/>
                  </a:cubicBezTo>
                  <a:cubicBezTo>
                    <a:pt x="53" y="87"/>
                    <a:pt x="53" y="87"/>
                    <a:pt x="53" y="87"/>
                  </a:cubicBezTo>
                  <a:cubicBezTo>
                    <a:pt x="47" y="89"/>
                    <a:pt x="47" y="89"/>
                    <a:pt x="47" y="89"/>
                  </a:cubicBezTo>
                  <a:cubicBezTo>
                    <a:pt x="45" y="92"/>
                    <a:pt x="45" y="92"/>
                    <a:pt x="45" y="92"/>
                  </a:cubicBezTo>
                  <a:cubicBezTo>
                    <a:pt x="43" y="93"/>
                    <a:pt x="43" y="93"/>
                    <a:pt x="43" y="93"/>
                  </a:cubicBezTo>
                  <a:cubicBezTo>
                    <a:pt x="42" y="96"/>
                    <a:pt x="42" y="96"/>
                    <a:pt x="42" y="96"/>
                  </a:cubicBezTo>
                  <a:cubicBezTo>
                    <a:pt x="39" y="97"/>
                    <a:pt x="39" y="97"/>
                    <a:pt x="39" y="97"/>
                  </a:cubicBezTo>
                  <a:cubicBezTo>
                    <a:pt x="32" y="99"/>
                    <a:pt x="32" y="99"/>
                    <a:pt x="32" y="99"/>
                  </a:cubicBezTo>
                  <a:cubicBezTo>
                    <a:pt x="30" y="99"/>
                    <a:pt x="30" y="99"/>
                    <a:pt x="30" y="99"/>
                  </a:cubicBezTo>
                  <a:cubicBezTo>
                    <a:pt x="27" y="100"/>
                    <a:pt x="27" y="100"/>
                    <a:pt x="27" y="100"/>
                  </a:cubicBezTo>
                  <a:cubicBezTo>
                    <a:pt x="26" y="102"/>
                    <a:pt x="26" y="102"/>
                    <a:pt x="26" y="102"/>
                  </a:cubicBezTo>
                  <a:cubicBezTo>
                    <a:pt x="24" y="103"/>
                    <a:pt x="24" y="103"/>
                    <a:pt x="24" y="103"/>
                  </a:cubicBezTo>
                  <a:cubicBezTo>
                    <a:pt x="20" y="102"/>
                    <a:pt x="20" y="102"/>
                    <a:pt x="20" y="102"/>
                  </a:cubicBezTo>
                  <a:cubicBezTo>
                    <a:pt x="17" y="103"/>
                    <a:pt x="17" y="103"/>
                    <a:pt x="17" y="103"/>
                  </a:cubicBezTo>
                  <a:cubicBezTo>
                    <a:pt x="16" y="105"/>
                    <a:pt x="16" y="105"/>
                    <a:pt x="16" y="105"/>
                  </a:cubicBezTo>
                  <a:cubicBezTo>
                    <a:pt x="13" y="106"/>
                    <a:pt x="13" y="106"/>
                    <a:pt x="13" y="106"/>
                  </a:cubicBezTo>
                  <a:cubicBezTo>
                    <a:pt x="10" y="109"/>
                    <a:pt x="10" y="109"/>
                    <a:pt x="10" y="109"/>
                  </a:cubicBezTo>
                  <a:cubicBezTo>
                    <a:pt x="4" y="112"/>
                    <a:pt x="4" y="112"/>
                    <a:pt x="4" y="112"/>
                  </a:cubicBezTo>
                  <a:cubicBezTo>
                    <a:pt x="3" y="113"/>
                    <a:pt x="3" y="113"/>
                    <a:pt x="3" y="113"/>
                  </a:cubicBezTo>
                  <a:cubicBezTo>
                    <a:pt x="2" y="116"/>
                    <a:pt x="2" y="116"/>
                    <a:pt x="2" y="116"/>
                  </a:cubicBezTo>
                  <a:cubicBezTo>
                    <a:pt x="2" y="129"/>
                    <a:pt x="2" y="129"/>
                    <a:pt x="2" y="129"/>
                  </a:cubicBezTo>
                  <a:cubicBezTo>
                    <a:pt x="2" y="131"/>
                    <a:pt x="2" y="131"/>
                    <a:pt x="2" y="131"/>
                  </a:cubicBezTo>
                  <a:cubicBezTo>
                    <a:pt x="1" y="131"/>
                    <a:pt x="1" y="131"/>
                    <a:pt x="1" y="131"/>
                  </a:cubicBezTo>
                  <a:cubicBezTo>
                    <a:pt x="1" y="133"/>
                    <a:pt x="1" y="133"/>
                    <a:pt x="1" y="133"/>
                  </a:cubicBezTo>
                  <a:cubicBezTo>
                    <a:pt x="0" y="151"/>
                    <a:pt x="0" y="151"/>
                    <a:pt x="0" y="151"/>
                  </a:cubicBezTo>
                  <a:cubicBezTo>
                    <a:pt x="0" y="151"/>
                    <a:pt x="0" y="151"/>
                    <a:pt x="0" y="151"/>
                  </a:cubicBezTo>
                  <a:cubicBezTo>
                    <a:pt x="2" y="133"/>
                    <a:pt x="2" y="133"/>
                    <a:pt x="2" y="133"/>
                  </a:cubicBezTo>
                  <a:cubicBezTo>
                    <a:pt x="45" y="165"/>
                    <a:pt x="45" y="165"/>
                    <a:pt x="45" y="165"/>
                  </a:cubicBezTo>
                  <a:cubicBezTo>
                    <a:pt x="44" y="165"/>
                    <a:pt x="44" y="165"/>
                    <a:pt x="44" y="165"/>
                  </a:cubicBezTo>
                  <a:cubicBezTo>
                    <a:pt x="52" y="171"/>
                    <a:pt x="52" y="171"/>
                    <a:pt x="52" y="171"/>
                  </a:cubicBezTo>
                  <a:cubicBezTo>
                    <a:pt x="85" y="196"/>
                    <a:pt x="85" y="196"/>
                    <a:pt x="85" y="196"/>
                  </a:cubicBezTo>
                  <a:cubicBezTo>
                    <a:pt x="102" y="209"/>
                    <a:pt x="102" y="209"/>
                    <a:pt x="102" y="209"/>
                  </a:cubicBezTo>
                  <a:cubicBezTo>
                    <a:pt x="103" y="210"/>
                    <a:pt x="103" y="210"/>
                    <a:pt x="103" y="210"/>
                  </a:cubicBezTo>
                  <a:cubicBezTo>
                    <a:pt x="108" y="214"/>
                    <a:pt x="108" y="214"/>
                    <a:pt x="108" y="214"/>
                  </a:cubicBezTo>
                  <a:cubicBezTo>
                    <a:pt x="111" y="216"/>
                    <a:pt x="111" y="216"/>
                    <a:pt x="111" y="216"/>
                  </a:cubicBezTo>
                  <a:cubicBezTo>
                    <a:pt x="113" y="219"/>
                    <a:pt x="113" y="219"/>
                    <a:pt x="113" y="219"/>
                  </a:cubicBezTo>
                  <a:cubicBezTo>
                    <a:pt x="115" y="221"/>
                    <a:pt x="115" y="221"/>
                    <a:pt x="115" y="221"/>
                  </a:cubicBezTo>
                  <a:cubicBezTo>
                    <a:pt x="115" y="222"/>
                    <a:pt x="115" y="222"/>
                    <a:pt x="115" y="222"/>
                  </a:cubicBezTo>
                  <a:cubicBezTo>
                    <a:pt x="115" y="224"/>
                    <a:pt x="115" y="224"/>
                    <a:pt x="115" y="224"/>
                  </a:cubicBezTo>
                  <a:cubicBezTo>
                    <a:pt x="119" y="225"/>
                    <a:pt x="119" y="225"/>
                    <a:pt x="119" y="225"/>
                  </a:cubicBezTo>
                  <a:cubicBezTo>
                    <a:pt x="121" y="228"/>
                    <a:pt x="121" y="228"/>
                    <a:pt x="121" y="228"/>
                  </a:cubicBezTo>
                  <a:cubicBezTo>
                    <a:pt x="121" y="228"/>
                    <a:pt x="121" y="228"/>
                    <a:pt x="121" y="228"/>
                  </a:cubicBezTo>
                  <a:cubicBezTo>
                    <a:pt x="122" y="229"/>
                    <a:pt x="122" y="229"/>
                    <a:pt x="122" y="229"/>
                  </a:cubicBezTo>
                  <a:cubicBezTo>
                    <a:pt x="123" y="229"/>
                    <a:pt x="123" y="229"/>
                    <a:pt x="123" y="229"/>
                  </a:cubicBezTo>
                  <a:cubicBezTo>
                    <a:pt x="125" y="231"/>
                    <a:pt x="125" y="231"/>
                    <a:pt x="125" y="231"/>
                  </a:cubicBezTo>
                  <a:cubicBezTo>
                    <a:pt x="126" y="231"/>
                    <a:pt x="126" y="231"/>
                    <a:pt x="126" y="231"/>
                  </a:cubicBezTo>
                  <a:cubicBezTo>
                    <a:pt x="128" y="232"/>
                    <a:pt x="128" y="232"/>
                    <a:pt x="128" y="232"/>
                  </a:cubicBezTo>
                  <a:cubicBezTo>
                    <a:pt x="131" y="234"/>
                    <a:pt x="131" y="234"/>
                    <a:pt x="131" y="234"/>
                  </a:cubicBezTo>
                  <a:cubicBezTo>
                    <a:pt x="138" y="235"/>
                    <a:pt x="138" y="235"/>
                    <a:pt x="138" y="235"/>
                  </a:cubicBezTo>
                  <a:cubicBezTo>
                    <a:pt x="139" y="238"/>
                    <a:pt x="139" y="238"/>
                    <a:pt x="139" y="238"/>
                  </a:cubicBezTo>
                  <a:cubicBezTo>
                    <a:pt x="138" y="242"/>
                    <a:pt x="138" y="242"/>
                    <a:pt x="138" y="242"/>
                  </a:cubicBezTo>
                  <a:cubicBezTo>
                    <a:pt x="138" y="245"/>
                    <a:pt x="138" y="245"/>
                    <a:pt x="138" y="245"/>
                  </a:cubicBezTo>
                  <a:cubicBezTo>
                    <a:pt x="138" y="246"/>
                    <a:pt x="138" y="246"/>
                    <a:pt x="138" y="246"/>
                  </a:cubicBezTo>
                  <a:cubicBezTo>
                    <a:pt x="139" y="246"/>
                    <a:pt x="139" y="246"/>
                    <a:pt x="139" y="246"/>
                  </a:cubicBezTo>
                  <a:cubicBezTo>
                    <a:pt x="143" y="246"/>
                    <a:pt x="143" y="246"/>
                    <a:pt x="143" y="246"/>
                  </a:cubicBezTo>
                  <a:cubicBezTo>
                    <a:pt x="145" y="246"/>
                    <a:pt x="145" y="246"/>
                    <a:pt x="145" y="246"/>
                  </a:cubicBezTo>
                  <a:cubicBezTo>
                    <a:pt x="148" y="246"/>
                    <a:pt x="148" y="246"/>
                    <a:pt x="148" y="246"/>
                  </a:cubicBezTo>
                  <a:cubicBezTo>
                    <a:pt x="151" y="245"/>
                    <a:pt x="151" y="245"/>
                    <a:pt x="151" y="245"/>
                  </a:cubicBezTo>
                  <a:cubicBezTo>
                    <a:pt x="151" y="248"/>
                    <a:pt x="151" y="248"/>
                    <a:pt x="151" y="248"/>
                  </a:cubicBezTo>
                  <a:cubicBezTo>
                    <a:pt x="151" y="245"/>
                    <a:pt x="151" y="245"/>
                    <a:pt x="151" y="245"/>
                  </a:cubicBezTo>
                  <a:cubicBezTo>
                    <a:pt x="152" y="245"/>
                    <a:pt x="152" y="245"/>
                    <a:pt x="152" y="245"/>
                  </a:cubicBezTo>
                  <a:cubicBezTo>
                    <a:pt x="162" y="242"/>
                    <a:pt x="162" y="242"/>
                    <a:pt x="162" y="242"/>
                  </a:cubicBezTo>
                  <a:cubicBezTo>
                    <a:pt x="165" y="242"/>
                    <a:pt x="165" y="242"/>
                    <a:pt x="165" y="242"/>
                  </a:cubicBezTo>
                  <a:cubicBezTo>
                    <a:pt x="169" y="241"/>
                    <a:pt x="169" y="241"/>
                    <a:pt x="169" y="241"/>
                  </a:cubicBezTo>
                  <a:cubicBezTo>
                    <a:pt x="174" y="238"/>
                    <a:pt x="174" y="238"/>
                    <a:pt x="174" y="238"/>
                  </a:cubicBezTo>
                  <a:cubicBezTo>
                    <a:pt x="176" y="234"/>
                    <a:pt x="176" y="234"/>
                    <a:pt x="176" y="234"/>
                  </a:cubicBezTo>
                  <a:cubicBezTo>
                    <a:pt x="191" y="221"/>
                    <a:pt x="191" y="221"/>
                    <a:pt x="191" y="221"/>
                  </a:cubicBezTo>
                  <a:cubicBezTo>
                    <a:pt x="208" y="209"/>
                    <a:pt x="208" y="209"/>
                    <a:pt x="208" y="209"/>
                  </a:cubicBezTo>
                  <a:cubicBezTo>
                    <a:pt x="241" y="186"/>
                    <a:pt x="241" y="186"/>
                    <a:pt x="241" y="186"/>
                  </a:cubicBezTo>
                  <a:cubicBezTo>
                    <a:pt x="242" y="185"/>
                    <a:pt x="242" y="185"/>
                    <a:pt x="242" y="185"/>
                  </a:cubicBezTo>
                  <a:lnTo>
                    <a:pt x="241" y="18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99" name="Freeform 82"/>
            <p:cNvSpPr>
              <a:spLocks/>
            </p:cNvSpPr>
            <p:nvPr/>
          </p:nvSpPr>
          <p:spPr bwMode="auto">
            <a:xfrm>
              <a:off x="3863975" y="3417888"/>
              <a:ext cx="228600" cy="250825"/>
            </a:xfrm>
            <a:custGeom>
              <a:avLst/>
              <a:gdLst>
                <a:gd name="T0" fmla="*/ 80 w 128"/>
                <a:gd name="T1" fmla="*/ 0 h 102"/>
                <a:gd name="T2" fmla="*/ 63 w 128"/>
                <a:gd name="T3" fmla="*/ 9 h 102"/>
                <a:gd name="T4" fmla="*/ 58 w 128"/>
                <a:gd name="T5" fmla="*/ 15 h 102"/>
                <a:gd name="T6" fmla="*/ 47 w 128"/>
                <a:gd name="T7" fmla="*/ 15 h 102"/>
                <a:gd name="T8" fmla="*/ 44 w 128"/>
                <a:gd name="T9" fmla="*/ 23 h 102"/>
                <a:gd name="T10" fmla="*/ 38 w 128"/>
                <a:gd name="T11" fmla="*/ 28 h 102"/>
                <a:gd name="T12" fmla="*/ 34 w 128"/>
                <a:gd name="T13" fmla="*/ 35 h 102"/>
                <a:gd name="T14" fmla="*/ 27 w 128"/>
                <a:gd name="T15" fmla="*/ 28 h 102"/>
                <a:gd name="T16" fmla="*/ 20 w 128"/>
                <a:gd name="T17" fmla="*/ 35 h 102"/>
                <a:gd name="T18" fmla="*/ 20 w 128"/>
                <a:gd name="T19" fmla="*/ 43 h 102"/>
                <a:gd name="T20" fmla="*/ 19 w 128"/>
                <a:gd name="T21" fmla="*/ 45 h 102"/>
                <a:gd name="T22" fmla="*/ 14 w 128"/>
                <a:gd name="T23" fmla="*/ 56 h 102"/>
                <a:gd name="T24" fmla="*/ 6 w 128"/>
                <a:gd name="T25" fmla="*/ 57 h 102"/>
                <a:gd name="T26" fmla="*/ 6 w 128"/>
                <a:gd name="T27" fmla="*/ 61 h 102"/>
                <a:gd name="T28" fmla="*/ 6 w 128"/>
                <a:gd name="T29" fmla="*/ 67 h 102"/>
                <a:gd name="T30" fmla="*/ 2 w 128"/>
                <a:gd name="T31" fmla="*/ 75 h 102"/>
                <a:gd name="T32" fmla="*/ 2 w 128"/>
                <a:gd name="T33" fmla="*/ 82 h 102"/>
                <a:gd name="T34" fmla="*/ 2 w 128"/>
                <a:gd name="T35" fmla="*/ 85 h 102"/>
                <a:gd name="T36" fmla="*/ 7 w 128"/>
                <a:gd name="T37" fmla="*/ 89 h 102"/>
                <a:gd name="T38" fmla="*/ 14 w 128"/>
                <a:gd name="T39" fmla="*/ 96 h 102"/>
                <a:gd name="T40" fmla="*/ 20 w 128"/>
                <a:gd name="T41" fmla="*/ 97 h 102"/>
                <a:gd name="T42" fmla="*/ 34 w 128"/>
                <a:gd name="T43" fmla="*/ 93 h 102"/>
                <a:gd name="T44" fmla="*/ 38 w 128"/>
                <a:gd name="T45" fmla="*/ 93 h 102"/>
                <a:gd name="T46" fmla="*/ 46 w 128"/>
                <a:gd name="T47" fmla="*/ 101 h 102"/>
                <a:gd name="T48" fmla="*/ 46 w 128"/>
                <a:gd name="T49" fmla="*/ 89 h 102"/>
                <a:gd name="T50" fmla="*/ 44 w 128"/>
                <a:gd name="T51" fmla="*/ 79 h 102"/>
                <a:gd name="T52" fmla="*/ 58 w 128"/>
                <a:gd name="T53" fmla="*/ 75 h 102"/>
                <a:gd name="T54" fmla="*/ 75 w 128"/>
                <a:gd name="T55" fmla="*/ 75 h 102"/>
                <a:gd name="T56" fmla="*/ 80 w 128"/>
                <a:gd name="T57" fmla="*/ 75 h 102"/>
                <a:gd name="T58" fmla="*/ 88 w 128"/>
                <a:gd name="T59" fmla="*/ 72 h 102"/>
                <a:gd name="T60" fmla="*/ 95 w 128"/>
                <a:gd name="T61" fmla="*/ 75 h 102"/>
                <a:gd name="T62" fmla="*/ 104 w 128"/>
                <a:gd name="T63" fmla="*/ 72 h 102"/>
                <a:gd name="T64" fmla="*/ 112 w 128"/>
                <a:gd name="T65" fmla="*/ 65 h 102"/>
                <a:gd name="T66" fmla="*/ 121 w 128"/>
                <a:gd name="T67" fmla="*/ 65 h 102"/>
                <a:gd name="T68" fmla="*/ 125 w 128"/>
                <a:gd name="T69" fmla="*/ 61 h 102"/>
                <a:gd name="T70" fmla="*/ 124 w 128"/>
                <a:gd name="T71" fmla="*/ 52 h 102"/>
                <a:gd name="T72" fmla="*/ 124 w 128"/>
                <a:gd name="T73" fmla="*/ 44 h 102"/>
                <a:gd name="T74" fmla="*/ 119 w 128"/>
                <a:gd name="T75" fmla="*/ 44 h 102"/>
                <a:gd name="T76" fmla="*/ 107 w 128"/>
                <a:gd name="T77" fmla="*/ 35 h 102"/>
                <a:gd name="T78" fmla="*/ 111 w 128"/>
                <a:gd name="T79" fmla="*/ 31 h 102"/>
                <a:gd name="T80" fmla="*/ 97 w 128"/>
                <a:gd name="T81" fmla="*/ 19 h 102"/>
                <a:gd name="T82" fmla="*/ 95 w 128"/>
                <a:gd name="T83" fmla="*/ 12 h 102"/>
                <a:gd name="T84" fmla="*/ 93 w 128"/>
                <a:gd name="T85" fmla="*/ 4 h 102"/>
                <a:gd name="T86" fmla="*/ 85 w 128"/>
                <a:gd name="T87" fmla="*/ 0 h 102"/>
                <a:gd name="T88" fmla="*/ 85 w 128"/>
                <a:gd name="T89" fmla="*/ 0 h 102"/>
                <a:gd name="T90" fmla="*/ 85 w 128"/>
                <a:gd name="T9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 h="102">
                  <a:moveTo>
                    <a:pt x="85" y="0"/>
                  </a:moveTo>
                  <a:lnTo>
                    <a:pt x="84" y="0"/>
                  </a:lnTo>
                  <a:lnTo>
                    <a:pt x="80" y="0"/>
                  </a:lnTo>
                  <a:lnTo>
                    <a:pt x="76" y="2"/>
                  </a:lnTo>
                  <a:lnTo>
                    <a:pt x="67" y="8"/>
                  </a:lnTo>
                  <a:lnTo>
                    <a:pt x="63" y="9"/>
                  </a:lnTo>
                  <a:lnTo>
                    <a:pt x="59" y="12"/>
                  </a:lnTo>
                  <a:lnTo>
                    <a:pt x="58" y="13"/>
                  </a:lnTo>
                  <a:lnTo>
                    <a:pt x="58" y="15"/>
                  </a:lnTo>
                  <a:lnTo>
                    <a:pt x="55" y="15"/>
                  </a:lnTo>
                  <a:lnTo>
                    <a:pt x="51" y="15"/>
                  </a:lnTo>
                  <a:lnTo>
                    <a:pt x="47" y="15"/>
                  </a:lnTo>
                  <a:lnTo>
                    <a:pt x="46" y="17"/>
                  </a:lnTo>
                  <a:lnTo>
                    <a:pt x="44" y="21"/>
                  </a:lnTo>
                  <a:lnTo>
                    <a:pt x="44" y="23"/>
                  </a:lnTo>
                  <a:lnTo>
                    <a:pt x="42" y="27"/>
                  </a:lnTo>
                  <a:lnTo>
                    <a:pt x="38" y="25"/>
                  </a:lnTo>
                  <a:lnTo>
                    <a:pt x="38" y="28"/>
                  </a:lnTo>
                  <a:lnTo>
                    <a:pt x="38" y="32"/>
                  </a:lnTo>
                  <a:lnTo>
                    <a:pt x="36" y="32"/>
                  </a:lnTo>
                  <a:lnTo>
                    <a:pt x="34" y="35"/>
                  </a:lnTo>
                  <a:lnTo>
                    <a:pt x="31" y="32"/>
                  </a:lnTo>
                  <a:lnTo>
                    <a:pt x="27" y="31"/>
                  </a:lnTo>
                  <a:lnTo>
                    <a:pt x="27" y="28"/>
                  </a:lnTo>
                  <a:lnTo>
                    <a:pt x="24" y="32"/>
                  </a:lnTo>
                  <a:lnTo>
                    <a:pt x="23" y="35"/>
                  </a:lnTo>
                  <a:lnTo>
                    <a:pt x="20" y="35"/>
                  </a:lnTo>
                  <a:lnTo>
                    <a:pt x="20" y="36"/>
                  </a:lnTo>
                  <a:lnTo>
                    <a:pt x="23" y="40"/>
                  </a:lnTo>
                  <a:lnTo>
                    <a:pt x="20" y="43"/>
                  </a:lnTo>
                  <a:lnTo>
                    <a:pt x="19" y="43"/>
                  </a:lnTo>
                  <a:lnTo>
                    <a:pt x="19" y="44"/>
                  </a:lnTo>
                  <a:lnTo>
                    <a:pt x="19" y="45"/>
                  </a:lnTo>
                  <a:lnTo>
                    <a:pt x="19" y="49"/>
                  </a:lnTo>
                  <a:lnTo>
                    <a:pt x="15" y="56"/>
                  </a:lnTo>
                  <a:lnTo>
                    <a:pt x="14" y="56"/>
                  </a:lnTo>
                  <a:lnTo>
                    <a:pt x="11" y="56"/>
                  </a:lnTo>
                  <a:lnTo>
                    <a:pt x="10" y="56"/>
                  </a:lnTo>
                  <a:lnTo>
                    <a:pt x="6" y="57"/>
                  </a:lnTo>
                  <a:lnTo>
                    <a:pt x="3" y="59"/>
                  </a:lnTo>
                  <a:lnTo>
                    <a:pt x="6" y="59"/>
                  </a:lnTo>
                  <a:lnTo>
                    <a:pt x="6" y="61"/>
                  </a:lnTo>
                  <a:lnTo>
                    <a:pt x="6" y="63"/>
                  </a:lnTo>
                  <a:lnTo>
                    <a:pt x="6" y="65"/>
                  </a:lnTo>
                  <a:lnTo>
                    <a:pt x="6" y="67"/>
                  </a:lnTo>
                  <a:lnTo>
                    <a:pt x="6" y="71"/>
                  </a:lnTo>
                  <a:lnTo>
                    <a:pt x="2" y="72"/>
                  </a:lnTo>
                  <a:lnTo>
                    <a:pt x="2" y="75"/>
                  </a:lnTo>
                  <a:lnTo>
                    <a:pt x="2" y="75"/>
                  </a:lnTo>
                  <a:lnTo>
                    <a:pt x="2" y="80"/>
                  </a:lnTo>
                  <a:lnTo>
                    <a:pt x="2" y="82"/>
                  </a:lnTo>
                  <a:lnTo>
                    <a:pt x="0" y="84"/>
                  </a:lnTo>
                  <a:lnTo>
                    <a:pt x="2" y="84"/>
                  </a:lnTo>
                  <a:lnTo>
                    <a:pt x="2" y="85"/>
                  </a:lnTo>
                  <a:lnTo>
                    <a:pt x="3" y="85"/>
                  </a:lnTo>
                  <a:lnTo>
                    <a:pt x="6" y="85"/>
                  </a:lnTo>
                  <a:lnTo>
                    <a:pt x="7" y="89"/>
                  </a:lnTo>
                  <a:lnTo>
                    <a:pt x="10" y="93"/>
                  </a:lnTo>
                  <a:lnTo>
                    <a:pt x="11" y="96"/>
                  </a:lnTo>
                  <a:lnTo>
                    <a:pt x="14" y="96"/>
                  </a:lnTo>
                  <a:lnTo>
                    <a:pt x="15" y="97"/>
                  </a:lnTo>
                  <a:lnTo>
                    <a:pt x="20" y="100"/>
                  </a:lnTo>
                  <a:lnTo>
                    <a:pt x="20" y="97"/>
                  </a:lnTo>
                  <a:lnTo>
                    <a:pt x="23" y="96"/>
                  </a:lnTo>
                  <a:lnTo>
                    <a:pt x="28" y="93"/>
                  </a:lnTo>
                  <a:lnTo>
                    <a:pt x="34" y="93"/>
                  </a:lnTo>
                  <a:lnTo>
                    <a:pt x="36" y="93"/>
                  </a:lnTo>
                  <a:lnTo>
                    <a:pt x="38" y="93"/>
                  </a:lnTo>
                  <a:lnTo>
                    <a:pt x="38" y="93"/>
                  </a:lnTo>
                  <a:lnTo>
                    <a:pt x="42" y="100"/>
                  </a:lnTo>
                  <a:lnTo>
                    <a:pt x="46" y="102"/>
                  </a:lnTo>
                  <a:lnTo>
                    <a:pt x="46" y="101"/>
                  </a:lnTo>
                  <a:lnTo>
                    <a:pt x="46" y="100"/>
                  </a:lnTo>
                  <a:lnTo>
                    <a:pt x="46" y="96"/>
                  </a:lnTo>
                  <a:lnTo>
                    <a:pt x="46" y="89"/>
                  </a:lnTo>
                  <a:lnTo>
                    <a:pt x="46" y="88"/>
                  </a:lnTo>
                  <a:lnTo>
                    <a:pt x="42" y="80"/>
                  </a:lnTo>
                  <a:lnTo>
                    <a:pt x="44" y="79"/>
                  </a:lnTo>
                  <a:lnTo>
                    <a:pt x="44" y="76"/>
                  </a:lnTo>
                  <a:lnTo>
                    <a:pt x="44" y="75"/>
                  </a:lnTo>
                  <a:lnTo>
                    <a:pt x="58" y="75"/>
                  </a:lnTo>
                  <a:lnTo>
                    <a:pt x="60" y="75"/>
                  </a:lnTo>
                  <a:lnTo>
                    <a:pt x="71" y="75"/>
                  </a:lnTo>
                  <a:lnTo>
                    <a:pt x="75" y="75"/>
                  </a:lnTo>
                  <a:lnTo>
                    <a:pt x="76" y="75"/>
                  </a:lnTo>
                  <a:lnTo>
                    <a:pt x="77" y="75"/>
                  </a:lnTo>
                  <a:lnTo>
                    <a:pt x="80" y="75"/>
                  </a:lnTo>
                  <a:lnTo>
                    <a:pt x="81" y="72"/>
                  </a:lnTo>
                  <a:lnTo>
                    <a:pt x="85" y="71"/>
                  </a:lnTo>
                  <a:lnTo>
                    <a:pt x="88" y="72"/>
                  </a:lnTo>
                  <a:lnTo>
                    <a:pt x="91" y="72"/>
                  </a:lnTo>
                  <a:lnTo>
                    <a:pt x="95" y="75"/>
                  </a:lnTo>
                  <a:lnTo>
                    <a:pt x="95" y="75"/>
                  </a:lnTo>
                  <a:lnTo>
                    <a:pt x="101" y="75"/>
                  </a:lnTo>
                  <a:lnTo>
                    <a:pt x="103" y="75"/>
                  </a:lnTo>
                  <a:lnTo>
                    <a:pt x="104" y="72"/>
                  </a:lnTo>
                  <a:lnTo>
                    <a:pt x="107" y="71"/>
                  </a:lnTo>
                  <a:lnTo>
                    <a:pt x="111" y="67"/>
                  </a:lnTo>
                  <a:lnTo>
                    <a:pt x="112" y="65"/>
                  </a:lnTo>
                  <a:lnTo>
                    <a:pt x="115" y="67"/>
                  </a:lnTo>
                  <a:lnTo>
                    <a:pt x="120" y="65"/>
                  </a:lnTo>
                  <a:lnTo>
                    <a:pt x="121" y="65"/>
                  </a:lnTo>
                  <a:lnTo>
                    <a:pt x="124" y="64"/>
                  </a:lnTo>
                  <a:lnTo>
                    <a:pt x="125" y="61"/>
                  </a:lnTo>
                  <a:lnTo>
                    <a:pt x="125" y="61"/>
                  </a:lnTo>
                  <a:lnTo>
                    <a:pt x="128" y="59"/>
                  </a:lnTo>
                  <a:lnTo>
                    <a:pt x="125" y="56"/>
                  </a:lnTo>
                  <a:lnTo>
                    <a:pt x="124" y="52"/>
                  </a:lnTo>
                  <a:lnTo>
                    <a:pt x="124" y="49"/>
                  </a:lnTo>
                  <a:lnTo>
                    <a:pt x="125" y="48"/>
                  </a:lnTo>
                  <a:lnTo>
                    <a:pt x="124" y="44"/>
                  </a:lnTo>
                  <a:lnTo>
                    <a:pt x="121" y="43"/>
                  </a:lnTo>
                  <a:lnTo>
                    <a:pt x="120" y="44"/>
                  </a:lnTo>
                  <a:lnTo>
                    <a:pt x="119" y="44"/>
                  </a:lnTo>
                  <a:lnTo>
                    <a:pt x="115" y="44"/>
                  </a:lnTo>
                  <a:lnTo>
                    <a:pt x="108" y="39"/>
                  </a:lnTo>
                  <a:lnTo>
                    <a:pt x="107" y="35"/>
                  </a:lnTo>
                  <a:lnTo>
                    <a:pt x="107" y="31"/>
                  </a:lnTo>
                  <a:lnTo>
                    <a:pt x="108" y="31"/>
                  </a:lnTo>
                  <a:lnTo>
                    <a:pt x="111" y="31"/>
                  </a:lnTo>
                  <a:lnTo>
                    <a:pt x="99" y="25"/>
                  </a:lnTo>
                  <a:lnTo>
                    <a:pt x="99" y="21"/>
                  </a:lnTo>
                  <a:lnTo>
                    <a:pt x="97" y="19"/>
                  </a:lnTo>
                  <a:lnTo>
                    <a:pt x="95" y="15"/>
                  </a:lnTo>
                  <a:lnTo>
                    <a:pt x="95" y="13"/>
                  </a:lnTo>
                  <a:lnTo>
                    <a:pt x="95" y="12"/>
                  </a:lnTo>
                  <a:lnTo>
                    <a:pt x="93" y="9"/>
                  </a:lnTo>
                  <a:lnTo>
                    <a:pt x="93" y="6"/>
                  </a:lnTo>
                  <a:lnTo>
                    <a:pt x="93" y="4"/>
                  </a:lnTo>
                  <a:lnTo>
                    <a:pt x="93" y="2"/>
                  </a:lnTo>
                  <a:lnTo>
                    <a:pt x="88" y="0"/>
                  </a:lnTo>
                  <a:lnTo>
                    <a:pt x="85" y="0"/>
                  </a:lnTo>
                  <a:lnTo>
                    <a:pt x="85" y="0"/>
                  </a:lnTo>
                  <a:lnTo>
                    <a:pt x="85" y="0"/>
                  </a:lnTo>
                  <a:lnTo>
                    <a:pt x="85" y="0"/>
                  </a:lnTo>
                  <a:lnTo>
                    <a:pt x="85" y="0"/>
                  </a:lnTo>
                  <a:lnTo>
                    <a:pt x="85" y="0"/>
                  </a:lnTo>
                  <a:lnTo>
                    <a:pt x="85" y="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00" name="Freeform 83"/>
            <p:cNvSpPr>
              <a:spLocks/>
            </p:cNvSpPr>
            <p:nvPr/>
          </p:nvSpPr>
          <p:spPr bwMode="auto">
            <a:xfrm>
              <a:off x="3695700" y="3708400"/>
              <a:ext cx="115888" cy="187325"/>
            </a:xfrm>
            <a:custGeom>
              <a:avLst/>
              <a:gdLst>
                <a:gd name="T0" fmla="*/ 65 w 65"/>
                <a:gd name="T1" fmla="*/ 61 h 76"/>
                <a:gd name="T2" fmla="*/ 65 w 65"/>
                <a:gd name="T3" fmla="*/ 52 h 76"/>
                <a:gd name="T4" fmla="*/ 61 w 65"/>
                <a:gd name="T5" fmla="*/ 48 h 76"/>
                <a:gd name="T6" fmla="*/ 58 w 65"/>
                <a:gd name="T7" fmla="*/ 41 h 76"/>
                <a:gd name="T8" fmla="*/ 57 w 65"/>
                <a:gd name="T9" fmla="*/ 40 h 76"/>
                <a:gd name="T10" fmla="*/ 52 w 65"/>
                <a:gd name="T11" fmla="*/ 40 h 76"/>
                <a:gd name="T12" fmla="*/ 48 w 65"/>
                <a:gd name="T13" fmla="*/ 39 h 76"/>
                <a:gd name="T14" fmla="*/ 48 w 65"/>
                <a:gd name="T15" fmla="*/ 35 h 76"/>
                <a:gd name="T16" fmla="*/ 52 w 65"/>
                <a:gd name="T17" fmla="*/ 31 h 76"/>
                <a:gd name="T18" fmla="*/ 49 w 65"/>
                <a:gd name="T19" fmla="*/ 19 h 76"/>
                <a:gd name="T20" fmla="*/ 48 w 65"/>
                <a:gd name="T21" fmla="*/ 15 h 76"/>
                <a:gd name="T22" fmla="*/ 45 w 65"/>
                <a:gd name="T23" fmla="*/ 18 h 76"/>
                <a:gd name="T24" fmla="*/ 41 w 65"/>
                <a:gd name="T25" fmla="*/ 23 h 76"/>
                <a:gd name="T26" fmla="*/ 38 w 65"/>
                <a:gd name="T27" fmla="*/ 23 h 76"/>
                <a:gd name="T28" fmla="*/ 32 w 65"/>
                <a:gd name="T29" fmla="*/ 22 h 76"/>
                <a:gd name="T30" fmla="*/ 32 w 65"/>
                <a:gd name="T31" fmla="*/ 10 h 76"/>
                <a:gd name="T32" fmla="*/ 32 w 65"/>
                <a:gd name="T33" fmla="*/ 6 h 76"/>
                <a:gd name="T34" fmla="*/ 30 w 65"/>
                <a:gd name="T35" fmla="*/ 2 h 76"/>
                <a:gd name="T36" fmla="*/ 26 w 65"/>
                <a:gd name="T37" fmla="*/ 0 h 76"/>
                <a:gd name="T38" fmla="*/ 22 w 65"/>
                <a:gd name="T39" fmla="*/ 0 h 76"/>
                <a:gd name="T40" fmla="*/ 20 w 65"/>
                <a:gd name="T41" fmla="*/ 2 h 76"/>
                <a:gd name="T42" fmla="*/ 18 w 65"/>
                <a:gd name="T43" fmla="*/ 2 h 76"/>
                <a:gd name="T44" fmla="*/ 18 w 65"/>
                <a:gd name="T45" fmla="*/ 6 h 76"/>
                <a:gd name="T46" fmla="*/ 14 w 65"/>
                <a:gd name="T47" fmla="*/ 10 h 76"/>
                <a:gd name="T48" fmla="*/ 13 w 65"/>
                <a:gd name="T49" fmla="*/ 14 h 76"/>
                <a:gd name="T50" fmla="*/ 5 w 65"/>
                <a:gd name="T51" fmla="*/ 22 h 76"/>
                <a:gd name="T52" fmla="*/ 1 w 65"/>
                <a:gd name="T53" fmla="*/ 28 h 76"/>
                <a:gd name="T54" fmla="*/ 1 w 65"/>
                <a:gd name="T55" fmla="*/ 32 h 76"/>
                <a:gd name="T56" fmla="*/ 9 w 65"/>
                <a:gd name="T57" fmla="*/ 39 h 76"/>
                <a:gd name="T58" fmla="*/ 12 w 65"/>
                <a:gd name="T59" fmla="*/ 40 h 76"/>
                <a:gd name="T60" fmla="*/ 21 w 65"/>
                <a:gd name="T61" fmla="*/ 45 h 76"/>
                <a:gd name="T62" fmla="*/ 41 w 65"/>
                <a:gd name="T63" fmla="*/ 65 h 76"/>
                <a:gd name="T64" fmla="*/ 53 w 65"/>
                <a:gd name="T65" fmla="*/ 72 h 76"/>
                <a:gd name="T66" fmla="*/ 58 w 65"/>
                <a:gd name="T67" fmla="*/ 76 h 76"/>
                <a:gd name="T68" fmla="*/ 62 w 65"/>
                <a:gd name="T69" fmla="*/ 76 h 76"/>
                <a:gd name="T70" fmla="*/ 62 w 65"/>
                <a:gd name="T71" fmla="*/ 68 h 76"/>
                <a:gd name="T72" fmla="*/ 62 w 65"/>
                <a:gd name="T73" fmla="*/ 68 h 76"/>
                <a:gd name="T74" fmla="*/ 62 w 65"/>
                <a:gd name="T75" fmla="*/ 68 h 76"/>
                <a:gd name="T76" fmla="*/ 62 w 65"/>
                <a:gd name="T77"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 h="76">
                  <a:moveTo>
                    <a:pt x="62" y="68"/>
                  </a:moveTo>
                  <a:lnTo>
                    <a:pt x="65" y="61"/>
                  </a:lnTo>
                  <a:lnTo>
                    <a:pt x="65" y="57"/>
                  </a:lnTo>
                  <a:lnTo>
                    <a:pt x="65" y="52"/>
                  </a:lnTo>
                  <a:lnTo>
                    <a:pt x="62" y="49"/>
                  </a:lnTo>
                  <a:lnTo>
                    <a:pt x="61" y="48"/>
                  </a:lnTo>
                  <a:lnTo>
                    <a:pt x="58" y="44"/>
                  </a:lnTo>
                  <a:lnTo>
                    <a:pt x="58" y="41"/>
                  </a:lnTo>
                  <a:lnTo>
                    <a:pt x="57" y="40"/>
                  </a:lnTo>
                  <a:lnTo>
                    <a:pt x="57" y="40"/>
                  </a:lnTo>
                  <a:lnTo>
                    <a:pt x="53" y="40"/>
                  </a:lnTo>
                  <a:lnTo>
                    <a:pt x="52" y="40"/>
                  </a:lnTo>
                  <a:lnTo>
                    <a:pt x="49" y="39"/>
                  </a:lnTo>
                  <a:lnTo>
                    <a:pt x="48" y="39"/>
                  </a:lnTo>
                  <a:lnTo>
                    <a:pt x="45" y="36"/>
                  </a:lnTo>
                  <a:lnTo>
                    <a:pt x="48" y="35"/>
                  </a:lnTo>
                  <a:lnTo>
                    <a:pt x="49" y="35"/>
                  </a:lnTo>
                  <a:lnTo>
                    <a:pt x="52" y="31"/>
                  </a:lnTo>
                  <a:lnTo>
                    <a:pt x="52" y="24"/>
                  </a:lnTo>
                  <a:lnTo>
                    <a:pt x="49" y="19"/>
                  </a:lnTo>
                  <a:lnTo>
                    <a:pt x="48" y="18"/>
                  </a:lnTo>
                  <a:lnTo>
                    <a:pt x="48" y="15"/>
                  </a:lnTo>
                  <a:lnTo>
                    <a:pt x="45" y="15"/>
                  </a:lnTo>
                  <a:lnTo>
                    <a:pt x="45" y="18"/>
                  </a:lnTo>
                  <a:lnTo>
                    <a:pt x="44" y="19"/>
                  </a:lnTo>
                  <a:lnTo>
                    <a:pt x="41" y="23"/>
                  </a:lnTo>
                  <a:lnTo>
                    <a:pt x="38" y="24"/>
                  </a:lnTo>
                  <a:lnTo>
                    <a:pt x="38" y="23"/>
                  </a:lnTo>
                  <a:lnTo>
                    <a:pt x="36" y="22"/>
                  </a:lnTo>
                  <a:lnTo>
                    <a:pt x="32" y="22"/>
                  </a:lnTo>
                  <a:lnTo>
                    <a:pt x="34" y="15"/>
                  </a:lnTo>
                  <a:lnTo>
                    <a:pt x="32" y="10"/>
                  </a:lnTo>
                  <a:lnTo>
                    <a:pt x="32" y="8"/>
                  </a:lnTo>
                  <a:lnTo>
                    <a:pt x="32" y="6"/>
                  </a:lnTo>
                  <a:lnTo>
                    <a:pt x="32" y="4"/>
                  </a:lnTo>
                  <a:lnTo>
                    <a:pt x="30" y="2"/>
                  </a:lnTo>
                  <a:lnTo>
                    <a:pt x="28" y="0"/>
                  </a:lnTo>
                  <a:lnTo>
                    <a:pt x="26" y="0"/>
                  </a:lnTo>
                  <a:lnTo>
                    <a:pt x="25" y="2"/>
                  </a:lnTo>
                  <a:lnTo>
                    <a:pt x="22" y="0"/>
                  </a:lnTo>
                  <a:lnTo>
                    <a:pt x="21" y="0"/>
                  </a:lnTo>
                  <a:lnTo>
                    <a:pt x="20" y="2"/>
                  </a:lnTo>
                  <a:lnTo>
                    <a:pt x="17" y="2"/>
                  </a:lnTo>
                  <a:lnTo>
                    <a:pt x="18" y="2"/>
                  </a:lnTo>
                  <a:lnTo>
                    <a:pt x="21" y="2"/>
                  </a:lnTo>
                  <a:lnTo>
                    <a:pt x="18" y="6"/>
                  </a:lnTo>
                  <a:lnTo>
                    <a:pt x="17" y="8"/>
                  </a:lnTo>
                  <a:lnTo>
                    <a:pt x="14" y="10"/>
                  </a:lnTo>
                  <a:lnTo>
                    <a:pt x="14" y="11"/>
                  </a:lnTo>
                  <a:lnTo>
                    <a:pt x="13" y="14"/>
                  </a:lnTo>
                  <a:lnTo>
                    <a:pt x="12" y="18"/>
                  </a:lnTo>
                  <a:lnTo>
                    <a:pt x="5" y="22"/>
                  </a:lnTo>
                  <a:lnTo>
                    <a:pt x="1" y="27"/>
                  </a:lnTo>
                  <a:lnTo>
                    <a:pt x="1" y="28"/>
                  </a:lnTo>
                  <a:lnTo>
                    <a:pt x="0" y="28"/>
                  </a:lnTo>
                  <a:lnTo>
                    <a:pt x="1" y="32"/>
                  </a:lnTo>
                  <a:lnTo>
                    <a:pt x="5" y="36"/>
                  </a:lnTo>
                  <a:lnTo>
                    <a:pt x="9" y="39"/>
                  </a:lnTo>
                  <a:lnTo>
                    <a:pt x="12" y="39"/>
                  </a:lnTo>
                  <a:lnTo>
                    <a:pt x="12" y="40"/>
                  </a:lnTo>
                  <a:lnTo>
                    <a:pt x="14" y="44"/>
                  </a:lnTo>
                  <a:lnTo>
                    <a:pt x="21" y="45"/>
                  </a:lnTo>
                  <a:lnTo>
                    <a:pt x="34" y="61"/>
                  </a:lnTo>
                  <a:lnTo>
                    <a:pt x="41" y="65"/>
                  </a:lnTo>
                  <a:lnTo>
                    <a:pt x="49" y="71"/>
                  </a:lnTo>
                  <a:lnTo>
                    <a:pt x="53" y="72"/>
                  </a:lnTo>
                  <a:lnTo>
                    <a:pt x="57" y="75"/>
                  </a:lnTo>
                  <a:lnTo>
                    <a:pt x="58" y="76"/>
                  </a:lnTo>
                  <a:lnTo>
                    <a:pt x="61" y="76"/>
                  </a:lnTo>
                  <a:lnTo>
                    <a:pt x="62" y="76"/>
                  </a:lnTo>
                  <a:lnTo>
                    <a:pt x="62" y="72"/>
                  </a:lnTo>
                  <a:lnTo>
                    <a:pt x="62" y="68"/>
                  </a:lnTo>
                  <a:lnTo>
                    <a:pt x="62" y="68"/>
                  </a:lnTo>
                  <a:lnTo>
                    <a:pt x="62" y="68"/>
                  </a:lnTo>
                  <a:lnTo>
                    <a:pt x="62" y="68"/>
                  </a:lnTo>
                  <a:lnTo>
                    <a:pt x="62" y="68"/>
                  </a:lnTo>
                  <a:lnTo>
                    <a:pt x="62" y="68"/>
                  </a:lnTo>
                  <a:lnTo>
                    <a:pt x="62" y="68"/>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01" name="Freeform 84"/>
            <p:cNvSpPr>
              <a:spLocks/>
            </p:cNvSpPr>
            <p:nvPr/>
          </p:nvSpPr>
          <p:spPr bwMode="auto">
            <a:xfrm>
              <a:off x="3643313" y="3644900"/>
              <a:ext cx="88900" cy="131763"/>
            </a:xfrm>
            <a:custGeom>
              <a:avLst/>
              <a:gdLst>
                <a:gd name="T0" fmla="*/ 43 w 50"/>
                <a:gd name="T1" fmla="*/ 26 h 54"/>
                <a:gd name="T2" fmla="*/ 43 w 50"/>
                <a:gd name="T3" fmla="*/ 22 h 54"/>
                <a:gd name="T4" fmla="*/ 43 w 50"/>
                <a:gd name="T5" fmla="*/ 18 h 54"/>
                <a:gd name="T6" fmla="*/ 42 w 50"/>
                <a:gd name="T7" fmla="*/ 14 h 54"/>
                <a:gd name="T8" fmla="*/ 37 w 50"/>
                <a:gd name="T9" fmla="*/ 4 h 54"/>
                <a:gd name="T10" fmla="*/ 29 w 50"/>
                <a:gd name="T11" fmla="*/ 0 h 54"/>
                <a:gd name="T12" fmla="*/ 21 w 50"/>
                <a:gd name="T13" fmla="*/ 1 h 54"/>
                <a:gd name="T14" fmla="*/ 17 w 50"/>
                <a:gd name="T15" fmla="*/ 1 h 54"/>
                <a:gd name="T16" fmla="*/ 13 w 50"/>
                <a:gd name="T17" fmla="*/ 5 h 54"/>
                <a:gd name="T18" fmla="*/ 8 w 50"/>
                <a:gd name="T19" fmla="*/ 13 h 54"/>
                <a:gd name="T20" fmla="*/ 6 w 50"/>
                <a:gd name="T21" fmla="*/ 17 h 54"/>
                <a:gd name="T22" fmla="*/ 4 w 50"/>
                <a:gd name="T23" fmla="*/ 17 h 54"/>
                <a:gd name="T24" fmla="*/ 0 w 50"/>
                <a:gd name="T25" fmla="*/ 17 h 54"/>
                <a:gd name="T26" fmla="*/ 4 w 50"/>
                <a:gd name="T27" fmla="*/ 21 h 54"/>
                <a:gd name="T28" fmla="*/ 2 w 50"/>
                <a:gd name="T29" fmla="*/ 24 h 54"/>
                <a:gd name="T30" fmla="*/ 8 w 50"/>
                <a:gd name="T31" fmla="*/ 24 h 54"/>
                <a:gd name="T32" fmla="*/ 6 w 50"/>
                <a:gd name="T33" fmla="*/ 26 h 54"/>
                <a:gd name="T34" fmla="*/ 4 w 50"/>
                <a:gd name="T35" fmla="*/ 28 h 54"/>
                <a:gd name="T36" fmla="*/ 2 w 50"/>
                <a:gd name="T37" fmla="*/ 28 h 54"/>
                <a:gd name="T38" fmla="*/ 2 w 50"/>
                <a:gd name="T39" fmla="*/ 30 h 54"/>
                <a:gd name="T40" fmla="*/ 6 w 50"/>
                <a:gd name="T41" fmla="*/ 36 h 54"/>
                <a:gd name="T42" fmla="*/ 10 w 50"/>
                <a:gd name="T43" fmla="*/ 41 h 54"/>
                <a:gd name="T44" fmla="*/ 13 w 50"/>
                <a:gd name="T45" fmla="*/ 40 h 54"/>
                <a:gd name="T46" fmla="*/ 13 w 50"/>
                <a:gd name="T47" fmla="*/ 44 h 54"/>
                <a:gd name="T48" fmla="*/ 13 w 50"/>
                <a:gd name="T49" fmla="*/ 45 h 54"/>
                <a:gd name="T50" fmla="*/ 13 w 50"/>
                <a:gd name="T51" fmla="*/ 48 h 54"/>
                <a:gd name="T52" fmla="*/ 30 w 50"/>
                <a:gd name="T53" fmla="*/ 54 h 54"/>
                <a:gd name="T54" fmla="*/ 34 w 50"/>
                <a:gd name="T55" fmla="*/ 48 h 54"/>
                <a:gd name="T56" fmla="*/ 42 w 50"/>
                <a:gd name="T57" fmla="*/ 40 h 54"/>
                <a:gd name="T58" fmla="*/ 43 w 50"/>
                <a:gd name="T59" fmla="*/ 36 h 54"/>
                <a:gd name="T60" fmla="*/ 47 w 50"/>
                <a:gd name="T61" fmla="*/ 32 h 54"/>
                <a:gd name="T62" fmla="*/ 47 w 50"/>
                <a:gd name="T63" fmla="*/ 28 h 54"/>
                <a:gd name="T64" fmla="*/ 46 w 50"/>
                <a:gd name="T65" fmla="*/ 28 h 54"/>
                <a:gd name="T66" fmla="*/ 42 w 50"/>
                <a:gd name="T67" fmla="*/ 32 h 54"/>
                <a:gd name="T68" fmla="*/ 42 w 50"/>
                <a:gd name="T69" fmla="*/ 32 h 54"/>
                <a:gd name="T70" fmla="*/ 42 w 50"/>
                <a:gd name="T71"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 h="54">
                  <a:moveTo>
                    <a:pt x="42" y="32"/>
                  </a:moveTo>
                  <a:lnTo>
                    <a:pt x="43" y="26"/>
                  </a:lnTo>
                  <a:lnTo>
                    <a:pt x="43" y="24"/>
                  </a:lnTo>
                  <a:lnTo>
                    <a:pt x="43" y="22"/>
                  </a:lnTo>
                  <a:lnTo>
                    <a:pt x="43" y="21"/>
                  </a:lnTo>
                  <a:lnTo>
                    <a:pt x="43" y="18"/>
                  </a:lnTo>
                  <a:lnTo>
                    <a:pt x="42" y="17"/>
                  </a:lnTo>
                  <a:lnTo>
                    <a:pt x="42" y="14"/>
                  </a:lnTo>
                  <a:lnTo>
                    <a:pt x="42" y="13"/>
                  </a:lnTo>
                  <a:lnTo>
                    <a:pt x="37" y="4"/>
                  </a:lnTo>
                  <a:lnTo>
                    <a:pt x="34" y="1"/>
                  </a:lnTo>
                  <a:lnTo>
                    <a:pt x="29" y="0"/>
                  </a:lnTo>
                  <a:lnTo>
                    <a:pt x="23" y="1"/>
                  </a:lnTo>
                  <a:lnTo>
                    <a:pt x="21" y="1"/>
                  </a:lnTo>
                  <a:lnTo>
                    <a:pt x="19" y="1"/>
                  </a:lnTo>
                  <a:lnTo>
                    <a:pt x="17" y="1"/>
                  </a:lnTo>
                  <a:lnTo>
                    <a:pt x="16" y="1"/>
                  </a:lnTo>
                  <a:lnTo>
                    <a:pt x="13" y="5"/>
                  </a:lnTo>
                  <a:lnTo>
                    <a:pt x="12" y="9"/>
                  </a:lnTo>
                  <a:lnTo>
                    <a:pt x="8" y="13"/>
                  </a:lnTo>
                  <a:lnTo>
                    <a:pt x="6" y="14"/>
                  </a:lnTo>
                  <a:lnTo>
                    <a:pt x="6" y="17"/>
                  </a:lnTo>
                  <a:lnTo>
                    <a:pt x="4" y="17"/>
                  </a:lnTo>
                  <a:lnTo>
                    <a:pt x="4" y="17"/>
                  </a:lnTo>
                  <a:lnTo>
                    <a:pt x="2" y="17"/>
                  </a:lnTo>
                  <a:lnTo>
                    <a:pt x="0" y="17"/>
                  </a:lnTo>
                  <a:lnTo>
                    <a:pt x="2" y="18"/>
                  </a:lnTo>
                  <a:lnTo>
                    <a:pt x="4" y="21"/>
                  </a:lnTo>
                  <a:lnTo>
                    <a:pt x="2" y="22"/>
                  </a:lnTo>
                  <a:lnTo>
                    <a:pt x="2" y="24"/>
                  </a:lnTo>
                  <a:lnTo>
                    <a:pt x="6" y="26"/>
                  </a:lnTo>
                  <a:lnTo>
                    <a:pt x="8" y="24"/>
                  </a:lnTo>
                  <a:lnTo>
                    <a:pt x="8" y="26"/>
                  </a:lnTo>
                  <a:lnTo>
                    <a:pt x="6" y="26"/>
                  </a:lnTo>
                  <a:lnTo>
                    <a:pt x="4" y="26"/>
                  </a:lnTo>
                  <a:lnTo>
                    <a:pt x="4" y="28"/>
                  </a:lnTo>
                  <a:lnTo>
                    <a:pt x="4" y="30"/>
                  </a:lnTo>
                  <a:lnTo>
                    <a:pt x="2" y="28"/>
                  </a:lnTo>
                  <a:lnTo>
                    <a:pt x="0" y="30"/>
                  </a:lnTo>
                  <a:lnTo>
                    <a:pt x="2" y="30"/>
                  </a:lnTo>
                  <a:lnTo>
                    <a:pt x="6" y="32"/>
                  </a:lnTo>
                  <a:lnTo>
                    <a:pt x="6" y="36"/>
                  </a:lnTo>
                  <a:lnTo>
                    <a:pt x="8" y="40"/>
                  </a:lnTo>
                  <a:lnTo>
                    <a:pt x="10" y="41"/>
                  </a:lnTo>
                  <a:lnTo>
                    <a:pt x="12" y="41"/>
                  </a:lnTo>
                  <a:lnTo>
                    <a:pt x="13" y="40"/>
                  </a:lnTo>
                  <a:lnTo>
                    <a:pt x="13" y="41"/>
                  </a:lnTo>
                  <a:lnTo>
                    <a:pt x="13" y="44"/>
                  </a:lnTo>
                  <a:lnTo>
                    <a:pt x="17" y="44"/>
                  </a:lnTo>
                  <a:lnTo>
                    <a:pt x="13" y="45"/>
                  </a:lnTo>
                  <a:lnTo>
                    <a:pt x="16" y="48"/>
                  </a:lnTo>
                  <a:lnTo>
                    <a:pt x="13" y="48"/>
                  </a:lnTo>
                  <a:lnTo>
                    <a:pt x="29" y="54"/>
                  </a:lnTo>
                  <a:lnTo>
                    <a:pt x="30" y="54"/>
                  </a:lnTo>
                  <a:lnTo>
                    <a:pt x="30" y="53"/>
                  </a:lnTo>
                  <a:lnTo>
                    <a:pt x="34" y="48"/>
                  </a:lnTo>
                  <a:lnTo>
                    <a:pt x="41" y="44"/>
                  </a:lnTo>
                  <a:lnTo>
                    <a:pt x="42" y="40"/>
                  </a:lnTo>
                  <a:lnTo>
                    <a:pt x="43" y="37"/>
                  </a:lnTo>
                  <a:lnTo>
                    <a:pt x="43" y="36"/>
                  </a:lnTo>
                  <a:lnTo>
                    <a:pt x="46" y="34"/>
                  </a:lnTo>
                  <a:lnTo>
                    <a:pt x="47" y="32"/>
                  </a:lnTo>
                  <a:lnTo>
                    <a:pt x="50" y="28"/>
                  </a:lnTo>
                  <a:lnTo>
                    <a:pt x="47" y="28"/>
                  </a:lnTo>
                  <a:lnTo>
                    <a:pt x="46" y="28"/>
                  </a:lnTo>
                  <a:lnTo>
                    <a:pt x="46" y="28"/>
                  </a:lnTo>
                  <a:lnTo>
                    <a:pt x="42" y="32"/>
                  </a:lnTo>
                  <a:lnTo>
                    <a:pt x="42" y="32"/>
                  </a:lnTo>
                  <a:lnTo>
                    <a:pt x="42" y="32"/>
                  </a:lnTo>
                  <a:lnTo>
                    <a:pt x="42" y="32"/>
                  </a:lnTo>
                  <a:lnTo>
                    <a:pt x="42" y="32"/>
                  </a:lnTo>
                  <a:lnTo>
                    <a:pt x="42" y="32"/>
                  </a:lnTo>
                  <a:lnTo>
                    <a:pt x="42" y="32"/>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02" name="Freeform 85"/>
            <p:cNvSpPr>
              <a:spLocks noEditPoints="1"/>
            </p:cNvSpPr>
            <p:nvPr/>
          </p:nvSpPr>
          <p:spPr bwMode="auto">
            <a:xfrm>
              <a:off x="3775075" y="3611563"/>
              <a:ext cx="179388" cy="284162"/>
            </a:xfrm>
            <a:custGeom>
              <a:avLst/>
              <a:gdLst>
                <a:gd name="T0" fmla="*/ 96 w 100"/>
                <a:gd name="T1" fmla="*/ 26 h 115"/>
                <a:gd name="T2" fmla="*/ 88 w 100"/>
                <a:gd name="T3" fmla="*/ 14 h 115"/>
                <a:gd name="T4" fmla="*/ 84 w 100"/>
                <a:gd name="T5" fmla="*/ 14 h 115"/>
                <a:gd name="T6" fmla="*/ 70 w 100"/>
                <a:gd name="T7" fmla="*/ 18 h 115"/>
                <a:gd name="T8" fmla="*/ 64 w 100"/>
                <a:gd name="T9" fmla="*/ 17 h 115"/>
                <a:gd name="T10" fmla="*/ 57 w 100"/>
                <a:gd name="T11" fmla="*/ 10 h 115"/>
                <a:gd name="T12" fmla="*/ 52 w 100"/>
                <a:gd name="T13" fmla="*/ 6 h 115"/>
                <a:gd name="T14" fmla="*/ 46 w 100"/>
                <a:gd name="T15" fmla="*/ 5 h 115"/>
                <a:gd name="T16" fmla="*/ 42 w 100"/>
                <a:gd name="T17" fmla="*/ 9 h 115"/>
                <a:gd name="T18" fmla="*/ 40 w 100"/>
                <a:gd name="T19" fmla="*/ 6 h 115"/>
                <a:gd name="T20" fmla="*/ 38 w 100"/>
                <a:gd name="T21" fmla="*/ 1 h 115"/>
                <a:gd name="T22" fmla="*/ 33 w 100"/>
                <a:gd name="T23" fmla="*/ 1 h 115"/>
                <a:gd name="T24" fmla="*/ 30 w 100"/>
                <a:gd name="T25" fmla="*/ 6 h 115"/>
                <a:gd name="T26" fmla="*/ 24 w 100"/>
                <a:gd name="T27" fmla="*/ 9 h 115"/>
                <a:gd name="T28" fmla="*/ 17 w 100"/>
                <a:gd name="T29" fmla="*/ 5 h 115"/>
                <a:gd name="T30" fmla="*/ 12 w 100"/>
                <a:gd name="T31" fmla="*/ 10 h 115"/>
                <a:gd name="T32" fmla="*/ 8 w 100"/>
                <a:gd name="T33" fmla="*/ 17 h 115"/>
                <a:gd name="T34" fmla="*/ 13 w 100"/>
                <a:gd name="T35" fmla="*/ 23 h 115"/>
                <a:gd name="T36" fmla="*/ 13 w 100"/>
                <a:gd name="T37" fmla="*/ 31 h 115"/>
                <a:gd name="T38" fmla="*/ 16 w 100"/>
                <a:gd name="T39" fmla="*/ 37 h 115"/>
                <a:gd name="T40" fmla="*/ 8 w 100"/>
                <a:gd name="T41" fmla="*/ 41 h 115"/>
                <a:gd name="T42" fmla="*/ 12 w 100"/>
                <a:gd name="T43" fmla="*/ 49 h 115"/>
                <a:gd name="T44" fmla="*/ 11 w 100"/>
                <a:gd name="T45" fmla="*/ 53 h 115"/>
                <a:gd name="T46" fmla="*/ 4 w 100"/>
                <a:gd name="T47" fmla="*/ 57 h 115"/>
                <a:gd name="T48" fmla="*/ 7 w 100"/>
                <a:gd name="T49" fmla="*/ 63 h 115"/>
                <a:gd name="T50" fmla="*/ 3 w 100"/>
                <a:gd name="T51" fmla="*/ 74 h 115"/>
                <a:gd name="T52" fmla="*/ 4 w 100"/>
                <a:gd name="T53" fmla="*/ 78 h 115"/>
                <a:gd name="T54" fmla="*/ 12 w 100"/>
                <a:gd name="T55" fmla="*/ 79 h 115"/>
                <a:gd name="T56" fmla="*/ 13 w 100"/>
                <a:gd name="T57" fmla="*/ 83 h 115"/>
                <a:gd name="T58" fmla="*/ 20 w 100"/>
                <a:gd name="T59" fmla="*/ 91 h 115"/>
                <a:gd name="T60" fmla="*/ 17 w 100"/>
                <a:gd name="T61" fmla="*/ 107 h 115"/>
                <a:gd name="T62" fmla="*/ 20 w 100"/>
                <a:gd name="T63" fmla="*/ 115 h 115"/>
                <a:gd name="T64" fmla="*/ 30 w 100"/>
                <a:gd name="T65" fmla="*/ 110 h 115"/>
                <a:gd name="T66" fmla="*/ 50 w 100"/>
                <a:gd name="T67" fmla="*/ 102 h 115"/>
                <a:gd name="T68" fmla="*/ 60 w 100"/>
                <a:gd name="T69" fmla="*/ 100 h 115"/>
                <a:gd name="T70" fmla="*/ 69 w 100"/>
                <a:gd name="T71" fmla="*/ 98 h 115"/>
                <a:gd name="T72" fmla="*/ 70 w 100"/>
                <a:gd name="T73" fmla="*/ 98 h 115"/>
                <a:gd name="T74" fmla="*/ 77 w 100"/>
                <a:gd name="T75" fmla="*/ 100 h 115"/>
                <a:gd name="T76" fmla="*/ 86 w 100"/>
                <a:gd name="T77" fmla="*/ 100 h 115"/>
                <a:gd name="T78" fmla="*/ 92 w 100"/>
                <a:gd name="T79" fmla="*/ 102 h 115"/>
                <a:gd name="T80" fmla="*/ 94 w 100"/>
                <a:gd name="T81" fmla="*/ 92 h 115"/>
                <a:gd name="T82" fmla="*/ 90 w 100"/>
                <a:gd name="T83" fmla="*/ 83 h 115"/>
                <a:gd name="T84" fmla="*/ 90 w 100"/>
                <a:gd name="T85" fmla="*/ 66 h 115"/>
                <a:gd name="T86" fmla="*/ 96 w 100"/>
                <a:gd name="T87" fmla="*/ 50 h 115"/>
                <a:gd name="T88" fmla="*/ 97 w 100"/>
                <a:gd name="T89" fmla="*/ 35 h 115"/>
                <a:gd name="T90" fmla="*/ 97 w 100"/>
                <a:gd name="T91" fmla="*/ 35 h 115"/>
                <a:gd name="T92" fmla="*/ 97 w 100"/>
                <a:gd name="T93" fmla="*/ 35 h 115"/>
                <a:gd name="T94" fmla="*/ 78 w 100"/>
                <a:gd name="T95" fmla="*/ 96 h 115"/>
                <a:gd name="T96" fmla="*/ 78 w 100"/>
                <a:gd name="T97" fmla="*/ 98 h 115"/>
                <a:gd name="T98" fmla="*/ 78 w 100"/>
                <a:gd name="T99" fmla="*/ 9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0" h="115">
                  <a:moveTo>
                    <a:pt x="97" y="35"/>
                  </a:moveTo>
                  <a:lnTo>
                    <a:pt x="96" y="30"/>
                  </a:lnTo>
                  <a:lnTo>
                    <a:pt x="96" y="26"/>
                  </a:lnTo>
                  <a:lnTo>
                    <a:pt x="96" y="23"/>
                  </a:lnTo>
                  <a:lnTo>
                    <a:pt x="92" y="21"/>
                  </a:lnTo>
                  <a:lnTo>
                    <a:pt x="88" y="14"/>
                  </a:lnTo>
                  <a:lnTo>
                    <a:pt x="88" y="14"/>
                  </a:lnTo>
                  <a:lnTo>
                    <a:pt x="86" y="14"/>
                  </a:lnTo>
                  <a:lnTo>
                    <a:pt x="84" y="14"/>
                  </a:lnTo>
                  <a:lnTo>
                    <a:pt x="78" y="14"/>
                  </a:lnTo>
                  <a:lnTo>
                    <a:pt x="73" y="17"/>
                  </a:lnTo>
                  <a:lnTo>
                    <a:pt x="70" y="18"/>
                  </a:lnTo>
                  <a:lnTo>
                    <a:pt x="70" y="21"/>
                  </a:lnTo>
                  <a:lnTo>
                    <a:pt x="65" y="18"/>
                  </a:lnTo>
                  <a:lnTo>
                    <a:pt x="64" y="17"/>
                  </a:lnTo>
                  <a:lnTo>
                    <a:pt x="61" y="17"/>
                  </a:lnTo>
                  <a:lnTo>
                    <a:pt x="60" y="14"/>
                  </a:lnTo>
                  <a:lnTo>
                    <a:pt x="57" y="10"/>
                  </a:lnTo>
                  <a:lnTo>
                    <a:pt x="56" y="6"/>
                  </a:lnTo>
                  <a:lnTo>
                    <a:pt x="53" y="6"/>
                  </a:lnTo>
                  <a:lnTo>
                    <a:pt x="52" y="6"/>
                  </a:lnTo>
                  <a:lnTo>
                    <a:pt x="52" y="5"/>
                  </a:lnTo>
                  <a:lnTo>
                    <a:pt x="50" y="5"/>
                  </a:lnTo>
                  <a:lnTo>
                    <a:pt x="46" y="5"/>
                  </a:lnTo>
                  <a:lnTo>
                    <a:pt x="44" y="6"/>
                  </a:lnTo>
                  <a:lnTo>
                    <a:pt x="44" y="9"/>
                  </a:lnTo>
                  <a:lnTo>
                    <a:pt x="42" y="9"/>
                  </a:lnTo>
                  <a:lnTo>
                    <a:pt x="42" y="9"/>
                  </a:lnTo>
                  <a:lnTo>
                    <a:pt x="40" y="9"/>
                  </a:lnTo>
                  <a:lnTo>
                    <a:pt x="40" y="6"/>
                  </a:lnTo>
                  <a:lnTo>
                    <a:pt x="40" y="5"/>
                  </a:lnTo>
                  <a:lnTo>
                    <a:pt x="40" y="0"/>
                  </a:lnTo>
                  <a:lnTo>
                    <a:pt x="38" y="1"/>
                  </a:lnTo>
                  <a:lnTo>
                    <a:pt x="37" y="3"/>
                  </a:lnTo>
                  <a:lnTo>
                    <a:pt x="34" y="3"/>
                  </a:lnTo>
                  <a:lnTo>
                    <a:pt x="33" y="1"/>
                  </a:lnTo>
                  <a:lnTo>
                    <a:pt x="33" y="5"/>
                  </a:lnTo>
                  <a:lnTo>
                    <a:pt x="33" y="6"/>
                  </a:lnTo>
                  <a:lnTo>
                    <a:pt x="30" y="6"/>
                  </a:lnTo>
                  <a:lnTo>
                    <a:pt x="29" y="6"/>
                  </a:lnTo>
                  <a:lnTo>
                    <a:pt x="27" y="9"/>
                  </a:lnTo>
                  <a:lnTo>
                    <a:pt x="24" y="9"/>
                  </a:lnTo>
                  <a:lnTo>
                    <a:pt x="21" y="6"/>
                  </a:lnTo>
                  <a:lnTo>
                    <a:pt x="20" y="5"/>
                  </a:lnTo>
                  <a:lnTo>
                    <a:pt x="17" y="5"/>
                  </a:lnTo>
                  <a:lnTo>
                    <a:pt x="16" y="5"/>
                  </a:lnTo>
                  <a:lnTo>
                    <a:pt x="13" y="9"/>
                  </a:lnTo>
                  <a:lnTo>
                    <a:pt x="12" y="10"/>
                  </a:lnTo>
                  <a:lnTo>
                    <a:pt x="11" y="13"/>
                  </a:lnTo>
                  <a:lnTo>
                    <a:pt x="8" y="14"/>
                  </a:lnTo>
                  <a:lnTo>
                    <a:pt x="8" y="17"/>
                  </a:lnTo>
                  <a:lnTo>
                    <a:pt x="11" y="22"/>
                  </a:lnTo>
                  <a:lnTo>
                    <a:pt x="12" y="23"/>
                  </a:lnTo>
                  <a:lnTo>
                    <a:pt x="13" y="23"/>
                  </a:lnTo>
                  <a:lnTo>
                    <a:pt x="13" y="27"/>
                  </a:lnTo>
                  <a:lnTo>
                    <a:pt x="16" y="30"/>
                  </a:lnTo>
                  <a:lnTo>
                    <a:pt x="13" y="31"/>
                  </a:lnTo>
                  <a:lnTo>
                    <a:pt x="12" y="35"/>
                  </a:lnTo>
                  <a:lnTo>
                    <a:pt x="13" y="35"/>
                  </a:lnTo>
                  <a:lnTo>
                    <a:pt x="16" y="37"/>
                  </a:lnTo>
                  <a:lnTo>
                    <a:pt x="17" y="43"/>
                  </a:lnTo>
                  <a:lnTo>
                    <a:pt x="12" y="41"/>
                  </a:lnTo>
                  <a:lnTo>
                    <a:pt x="8" y="41"/>
                  </a:lnTo>
                  <a:lnTo>
                    <a:pt x="8" y="43"/>
                  </a:lnTo>
                  <a:lnTo>
                    <a:pt x="8" y="45"/>
                  </a:lnTo>
                  <a:lnTo>
                    <a:pt x="12" y="49"/>
                  </a:lnTo>
                  <a:lnTo>
                    <a:pt x="11" y="49"/>
                  </a:lnTo>
                  <a:lnTo>
                    <a:pt x="11" y="50"/>
                  </a:lnTo>
                  <a:lnTo>
                    <a:pt x="11" y="53"/>
                  </a:lnTo>
                  <a:lnTo>
                    <a:pt x="8" y="57"/>
                  </a:lnTo>
                  <a:lnTo>
                    <a:pt x="7" y="57"/>
                  </a:lnTo>
                  <a:lnTo>
                    <a:pt x="4" y="57"/>
                  </a:lnTo>
                  <a:lnTo>
                    <a:pt x="3" y="57"/>
                  </a:lnTo>
                  <a:lnTo>
                    <a:pt x="4" y="58"/>
                  </a:lnTo>
                  <a:lnTo>
                    <a:pt x="7" y="63"/>
                  </a:lnTo>
                  <a:lnTo>
                    <a:pt x="7" y="70"/>
                  </a:lnTo>
                  <a:lnTo>
                    <a:pt x="4" y="74"/>
                  </a:lnTo>
                  <a:lnTo>
                    <a:pt x="3" y="74"/>
                  </a:lnTo>
                  <a:lnTo>
                    <a:pt x="0" y="75"/>
                  </a:lnTo>
                  <a:lnTo>
                    <a:pt x="3" y="78"/>
                  </a:lnTo>
                  <a:lnTo>
                    <a:pt x="4" y="78"/>
                  </a:lnTo>
                  <a:lnTo>
                    <a:pt x="7" y="79"/>
                  </a:lnTo>
                  <a:lnTo>
                    <a:pt x="8" y="79"/>
                  </a:lnTo>
                  <a:lnTo>
                    <a:pt x="12" y="79"/>
                  </a:lnTo>
                  <a:lnTo>
                    <a:pt x="12" y="79"/>
                  </a:lnTo>
                  <a:lnTo>
                    <a:pt x="13" y="80"/>
                  </a:lnTo>
                  <a:lnTo>
                    <a:pt x="13" y="83"/>
                  </a:lnTo>
                  <a:lnTo>
                    <a:pt x="16" y="87"/>
                  </a:lnTo>
                  <a:lnTo>
                    <a:pt x="17" y="88"/>
                  </a:lnTo>
                  <a:lnTo>
                    <a:pt x="20" y="91"/>
                  </a:lnTo>
                  <a:lnTo>
                    <a:pt x="20" y="96"/>
                  </a:lnTo>
                  <a:lnTo>
                    <a:pt x="20" y="100"/>
                  </a:lnTo>
                  <a:lnTo>
                    <a:pt x="17" y="107"/>
                  </a:lnTo>
                  <a:lnTo>
                    <a:pt x="17" y="111"/>
                  </a:lnTo>
                  <a:lnTo>
                    <a:pt x="17" y="115"/>
                  </a:lnTo>
                  <a:lnTo>
                    <a:pt x="20" y="115"/>
                  </a:lnTo>
                  <a:lnTo>
                    <a:pt x="21" y="114"/>
                  </a:lnTo>
                  <a:lnTo>
                    <a:pt x="25" y="111"/>
                  </a:lnTo>
                  <a:lnTo>
                    <a:pt x="30" y="110"/>
                  </a:lnTo>
                  <a:lnTo>
                    <a:pt x="37" y="107"/>
                  </a:lnTo>
                  <a:lnTo>
                    <a:pt x="42" y="104"/>
                  </a:lnTo>
                  <a:lnTo>
                    <a:pt x="50" y="102"/>
                  </a:lnTo>
                  <a:lnTo>
                    <a:pt x="57" y="102"/>
                  </a:lnTo>
                  <a:lnTo>
                    <a:pt x="56" y="100"/>
                  </a:lnTo>
                  <a:lnTo>
                    <a:pt x="60" y="100"/>
                  </a:lnTo>
                  <a:lnTo>
                    <a:pt x="60" y="102"/>
                  </a:lnTo>
                  <a:lnTo>
                    <a:pt x="61" y="100"/>
                  </a:lnTo>
                  <a:lnTo>
                    <a:pt x="69" y="98"/>
                  </a:lnTo>
                  <a:lnTo>
                    <a:pt x="65" y="100"/>
                  </a:lnTo>
                  <a:lnTo>
                    <a:pt x="74" y="100"/>
                  </a:lnTo>
                  <a:lnTo>
                    <a:pt x="70" y="98"/>
                  </a:lnTo>
                  <a:lnTo>
                    <a:pt x="73" y="98"/>
                  </a:lnTo>
                  <a:lnTo>
                    <a:pt x="74" y="98"/>
                  </a:lnTo>
                  <a:lnTo>
                    <a:pt x="77" y="100"/>
                  </a:lnTo>
                  <a:lnTo>
                    <a:pt x="78" y="100"/>
                  </a:lnTo>
                  <a:lnTo>
                    <a:pt x="84" y="100"/>
                  </a:lnTo>
                  <a:lnTo>
                    <a:pt x="86" y="100"/>
                  </a:lnTo>
                  <a:lnTo>
                    <a:pt x="88" y="98"/>
                  </a:lnTo>
                  <a:lnTo>
                    <a:pt x="90" y="100"/>
                  </a:lnTo>
                  <a:lnTo>
                    <a:pt x="92" y="102"/>
                  </a:lnTo>
                  <a:lnTo>
                    <a:pt x="96" y="102"/>
                  </a:lnTo>
                  <a:lnTo>
                    <a:pt x="96" y="94"/>
                  </a:lnTo>
                  <a:lnTo>
                    <a:pt x="94" y="92"/>
                  </a:lnTo>
                  <a:lnTo>
                    <a:pt x="92" y="92"/>
                  </a:lnTo>
                  <a:lnTo>
                    <a:pt x="92" y="87"/>
                  </a:lnTo>
                  <a:lnTo>
                    <a:pt x="90" y="83"/>
                  </a:lnTo>
                  <a:lnTo>
                    <a:pt x="88" y="78"/>
                  </a:lnTo>
                  <a:lnTo>
                    <a:pt x="88" y="70"/>
                  </a:lnTo>
                  <a:lnTo>
                    <a:pt x="90" y="66"/>
                  </a:lnTo>
                  <a:lnTo>
                    <a:pt x="90" y="61"/>
                  </a:lnTo>
                  <a:lnTo>
                    <a:pt x="92" y="54"/>
                  </a:lnTo>
                  <a:lnTo>
                    <a:pt x="96" y="50"/>
                  </a:lnTo>
                  <a:lnTo>
                    <a:pt x="100" y="45"/>
                  </a:lnTo>
                  <a:lnTo>
                    <a:pt x="100" y="41"/>
                  </a:lnTo>
                  <a:lnTo>
                    <a:pt x="97" y="35"/>
                  </a:lnTo>
                  <a:lnTo>
                    <a:pt x="97" y="35"/>
                  </a:lnTo>
                  <a:lnTo>
                    <a:pt x="97" y="35"/>
                  </a:lnTo>
                  <a:lnTo>
                    <a:pt x="97" y="35"/>
                  </a:lnTo>
                  <a:lnTo>
                    <a:pt x="97" y="35"/>
                  </a:lnTo>
                  <a:lnTo>
                    <a:pt x="97" y="35"/>
                  </a:lnTo>
                  <a:lnTo>
                    <a:pt x="97" y="35"/>
                  </a:lnTo>
                  <a:close/>
                  <a:moveTo>
                    <a:pt x="78" y="98"/>
                  </a:moveTo>
                  <a:lnTo>
                    <a:pt x="77" y="98"/>
                  </a:lnTo>
                  <a:lnTo>
                    <a:pt x="78" y="96"/>
                  </a:lnTo>
                  <a:lnTo>
                    <a:pt x="78" y="98"/>
                  </a:lnTo>
                  <a:lnTo>
                    <a:pt x="78" y="98"/>
                  </a:lnTo>
                  <a:lnTo>
                    <a:pt x="78" y="98"/>
                  </a:lnTo>
                  <a:lnTo>
                    <a:pt x="78" y="98"/>
                  </a:lnTo>
                  <a:lnTo>
                    <a:pt x="78" y="98"/>
                  </a:lnTo>
                  <a:lnTo>
                    <a:pt x="78" y="98"/>
                  </a:lnTo>
                  <a:lnTo>
                    <a:pt x="78" y="98"/>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03" name="Freeform 86"/>
            <p:cNvSpPr>
              <a:spLocks/>
            </p:cNvSpPr>
            <p:nvPr/>
          </p:nvSpPr>
          <p:spPr bwMode="auto">
            <a:xfrm>
              <a:off x="3595688" y="3525838"/>
              <a:ext cx="209550" cy="241300"/>
            </a:xfrm>
            <a:custGeom>
              <a:avLst/>
              <a:gdLst>
                <a:gd name="T0" fmla="*/ 113 w 118"/>
                <a:gd name="T1" fmla="*/ 41 h 98"/>
                <a:gd name="T2" fmla="*/ 108 w 118"/>
                <a:gd name="T3" fmla="*/ 36 h 98"/>
                <a:gd name="T4" fmla="*/ 105 w 118"/>
                <a:gd name="T5" fmla="*/ 28 h 98"/>
                <a:gd name="T6" fmla="*/ 104 w 118"/>
                <a:gd name="T7" fmla="*/ 25 h 98"/>
                <a:gd name="T8" fmla="*/ 108 w 118"/>
                <a:gd name="T9" fmla="*/ 23 h 98"/>
                <a:gd name="T10" fmla="*/ 101 w 118"/>
                <a:gd name="T11" fmla="*/ 17 h 98"/>
                <a:gd name="T12" fmla="*/ 100 w 118"/>
                <a:gd name="T13" fmla="*/ 13 h 98"/>
                <a:gd name="T14" fmla="*/ 97 w 118"/>
                <a:gd name="T15" fmla="*/ 5 h 98"/>
                <a:gd name="T16" fmla="*/ 92 w 118"/>
                <a:gd name="T17" fmla="*/ 1 h 98"/>
                <a:gd name="T18" fmla="*/ 92 w 118"/>
                <a:gd name="T19" fmla="*/ 8 h 98"/>
                <a:gd name="T20" fmla="*/ 81 w 118"/>
                <a:gd name="T21" fmla="*/ 9 h 98"/>
                <a:gd name="T22" fmla="*/ 70 w 118"/>
                <a:gd name="T23" fmla="*/ 13 h 98"/>
                <a:gd name="T24" fmla="*/ 68 w 118"/>
                <a:gd name="T25" fmla="*/ 8 h 98"/>
                <a:gd name="T26" fmla="*/ 61 w 118"/>
                <a:gd name="T27" fmla="*/ 12 h 98"/>
                <a:gd name="T28" fmla="*/ 60 w 118"/>
                <a:gd name="T29" fmla="*/ 5 h 98"/>
                <a:gd name="T30" fmla="*/ 52 w 118"/>
                <a:gd name="T31" fmla="*/ 4 h 98"/>
                <a:gd name="T32" fmla="*/ 39 w 118"/>
                <a:gd name="T33" fmla="*/ 4 h 98"/>
                <a:gd name="T34" fmla="*/ 33 w 118"/>
                <a:gd name="T35" fmla="*/ 4 h 98"/>
                <a:gd name="T36" fmla="*/ 29 w 118"/>
                <a:gd name="T37" fmla="*/ 0 h 98"/>
                <a:gd name="T38" fmla="*/ 24 w 118"/>
                <a:gd name="T39" fmla="*/ 4 h 98"/>
                <a:gd name="T40" fmla="*/ 17 w 118"/>
                <a:gd name="T41" fmla="*/ 8 h 98"/>
                <a:gd name="T42" fmla="*/ 21 w 118"/>
                <a:gd name="T43" fmla="*/ 13 h 98"/>
                <a:gd name="T44" fmla="*/ 13 w 118"/>
                <a:gd name="T45" fmla="*/ 17 h 98"/>
                <a:gd name="T46" fmla="*/ 3 w 118"/>
                <a:gd name="T47" fmla="*/ 27 h 98"/>
                <a:gd name="T48" fmla="*/ 7 w 118"/>
                <a:gd name="T49" fmla="*/ 28 h 98"/>
                <a:gd name="T50" fmla="*/ 7 w 118"/>
                <a:gd name="T51" fmla="*/ 35 h 98"/>
                <a:gd name="T52" fmla="*/ 7 w 118"/>
                <a:gd name="T53" fmla="*/ 40 h 98"/>
                <a:gd name="T54" fmla="*/ 11 w 118"/>
                <a:gd name="T55" fmla="*/ 44 h 98"/>
                <a:gd name="T56" fmla="*/ 16 w 118"/>
                <a:gd name="T57" fmla="*/ 45 h 98"/>
                <a:gd name="T58" fmla="*/ 20 w 118"/>
                <a:gd name="T59" fmla="*/ 49 h 98"/>
                <a:gd name="T60" fmla="*/ 24 w 118"/>
                <a:gd name="T61" fmla="*/ 56 h 98"/>
                <a:gd name="T62" fmla="*/ 25 w 118"/>
                <a:gd name="T63" fmla="*/ 57 h 98"/>
                <a:gd name="T64" fmla="*/ 27 w 118"/>
                <a:gd name="T65" fmla="*/ 62 h 98"/>
                <a:gd name="T66" fmla="*/ 27 w 118"/>
                <a:gd name="T67" fmla="*/ 62 h 98"/>
                <a:gd name="T68" fmla="*/ 31 w 118"/>
                <a:gd name="T69" fmla="*/ 65 h 98"/>
                <a:gd name="T70" fmla="*/ 33 w 118"/>
                <a:gd name="T71" fmla="*/ 62 h 98"/>
                <a:gd name="T72" fmla="*/ 40 w 118"/>
                <a:gd name="T73" fmla="*/ 53 h 98"/>
                <a:gd name="T74" fmla="*/ 46 w 118"/>
                <a:gd name="T75" fmla="*/ 49 h 98"/>
                <a:gd name="T76" fmla="*/ 56 w 118"/>
                <a:gd name="T77" fmla="*/ 48 h 98"/>
                <a:gd name="T78" fmla="*/ 69 w 118"/>
                <a:gd name="T79" fmla="*/ 61 h 98"/>
                <a:gd name="T80" fmla="*/ 70 w 118"/>
                <a:gd name="T81" fmla="*/ 66 h 98"/>
                <a:gd name="T82" fmla="*/ 70 w 118"/>
                <a:gd name="T83" fmla="*/ 72 h 98"/>
                <a:gd name="T84" fmla="*/ 73 w 118"/>
                <a:gd name="T85" fmla="*/ 76 h 98"/>
                <a:gd name="T86" fmla="*/ 76 w 118"/>
                <a:gd name="T87" fmla="*/ 76 h 98"/>
                <a:gd name="T88" fmla="*/ 81 w 118"/>
                <a:gd name="T89" fmla="*/ 76 h 98"/>
                <a:gd name="T90" fmla="*/ 86 w 118"/>
                <a:gd name="T91" fmla="*/ 76 h 98"/>
                <a:gd name="T92" fmla="*/ 88 w 118"/>
                <a:gd name="T93" fmla="*/ 82 h 98"/>
                <a:gd name="T94" fmla="*/ 88 w 118"/>
                <a:gd name="T95" fmla="*/ 96 h 98"/>
                <a:gd name="T96" fmla="*/ 94 w 118"/>
                <a:gd name="T97" fmla="*/ 98 h 98"/>
                <a:gd name="T98" fmla="*/ 101 w 118"/>
                <a:gd name="T99" fmla="*/ 92 h 98"/>
                <a:gd name="T100" fmla="*/ 104 w 118"/>
                <a:gd name="T101" fmla="*/ 92 h 98"/>
                <a:gd name="T102" fmla="*/ 109 w 118"/>
                <a:gd name="T103" fmla="*/ 92 h 98"/>
                <a:gd name="T104" fmla="*/ 112 w 118"/>
                <a:gd name="T105" fmla="*/ 84 h 98"/>
                <a:gd name="T106" fmla="*/ 109 w 118"/>
                <a:gd name="T107" fmla="*/ 78 h 98"/>
                <a:gd name="T108" fmla="*/ 118 w 118"/>
                <a:gd name="T109" fmla="*/ 78 h 98"/>
                <a:gd name="T110" fmla="*/ 113 w 118"/>
                <a:gd name="T111" fmla="*/ 70 h 98"/>
                <a:gd name="T112" fmla="*/ 114 w 118"/>
                <a:gd name="T113" fmla="*/ 62 h 98"/>
                <a:gd name="T114" fmla="*/ 112 w 118"/>
                <a:gd name="T115" fmla="*/ 57 h 98"/>
                <a:gd name="T116" fmla="*/ 112 w 118"/>
                <a:gd name="T117" fmla="*/ 48 h 98"/>
                <a:gd name="T118" fmla="*/ 113 w 118"/>
                <a:gd name="T119" fmla="*/ 45 h 98"/>
                <a:gd name="T120" fmla="*/ 113 w 118"/>
                <a:gd name="T121" fmla="*/ 45 h 98"/>
                <a:gd name="T122" fmla="*/ 113 w 118"/>
                <a:gd name="T123" fmla="*/ 4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 h="98">
                  <a:moveTo>
                    <a:pt x="113" y="45"/>
                  </a:moveTo>
                  <a:lnTo>
                    <a:pt x="113" y="44"/>
                  </a:lnTo>
                  <a:lnTo>
                    <a:pt x="113" y="41"/>
                  </a:lnTo>
                  <a:lnTo>
                    <a:pt x="112" y="40"/>
                  </a:lnTo>
                  <a:lnTo>
                    <a:pt x="109" y="40"/>
                  </a:lnTo>
                  <a:lnTo>
                    <a:pt x="108" y="36"/>
                  </a:lnTo>
                  <a:lnTo>
                    <a:pt x="108" y="31"/>
                  </a:lnTo>
                  <a:lnTo>
                    <a:pt x="108" y="28"/>
                  </a:lnTo>
                  <a:lnTo>
                    <a:pt x="105" y="28"/>
                  </a:lnTo>
                  <a:lnTo>
                    <a:pt x="101" y="31"/>
                  </a:lnTo>
                  <a:lnTo>
                    <a:pt x="104" y="27"/>
                  </a:lnTo>
                  <a:lnTo>
                    <a:pt x="104" y="25"/>
                  </a:lnTo>
                  <a:lnTo>
                    <a:pt x="105" y="25"/>
                  </a:lnTo>
                  <a:lnTo>
                    <a:pt x="108" y="25"/>
                  </a:lnTo>
                  <a:lnTo>
                    <a:pt x="108" y="23"/>
                  </a:lnTo>
                  <a:lnTo>
                    <a:pt x="105" y="21"/>
                  </a:lnTo>
                  <a:lnTo>
                    <a:pt x="104" y="19"/>
                  </a:lnTo>
                  <a:lnTo>
                    <a:pt x="101" y="17"/>
                  </a:lnTo>
                  <a:lnTo>
                    <a:pt x="100" y="17"/>
                  </a:lnTo>
                  <a:lnTo>
                    <a:pt x="100" y="15"/>
                  </a:lnTo>
                  <a:lnTo>
                    <a:pt x="100" y="13"/>
                  </a:lnTo>
                  <a:lnTo>
                    <a:pt x="100" y="12"/>
                  </a:lnTo>
                  <a:lnTo>
                    <a:pt x="97" y="9"/>
                  </a:lnTo>
                  <a:lnTo>
                    <a:pt x="97" y="5"/>
                  </a:lnTo>
                  <a:lnTo>
                    <a:pt x="96" y="4"/>
                  </a:lnTo>
                  <a:lnTo>
                    <a:pt x="94" y="4"/>
                  </a:lnTo>
                  <a:lnTo>
                    <a:pt x="92" y="1"/>
                  </a:lnTo>
                  <a:lnTo>
                    <a:pt x="92" y="4"/>
                  </a:lnTo>
                  <a:lnTo>
                    <a:pt x="92" y="5"/>
                  </a:lnTo>
                  <a:lnTo>
                    <a:pt x="92" y="8"/>
                  </a:lnTo>
                  <a:lnTo>
                    <a:pt x="84" y="12"/>
                  </a:lnTo>
                  <a:lnTo>
                    <a:pt x="82" y="9"/>
                  </a:lnTo>
                  <a:lnTo>
                    <a:pt x="81" y="9"/>
                  </a:lnTo>
                  <a:lnTo>
                    <a:pt x="77" y="8"/>
                  </a:lnTo>
                  <a:lnTo>
                    <a:pt x="73" y="9"/>
                  </a:lnTo>
                  <a:lnTo>
                    <a:pt x="70" y="13"/>
                  </a:lnTo>
                  <a:lnTo>
                    <a:pt x="69" y="12"/>
                  </a:lnTo>
                  <a:lnTo>
                    <a:pt x="69" y="9"/>
                  </a:lnTo>
                  <a:lnTo>
                    <a:pt x="68" y="8"/>
                  </a:lnTo>
                  <a:lnTo>
                    <a:pt x="65" y="8"/>
                  </a:lnTo>
                  <a:lnTo>
                    <a:pt x="64" y="9"/>
                  </a:lnTo>
                  <a:lnTo>
                    <a:pt x="61" y="12"/>
                  </a:lnTo>
                  <a:lnTo>
                    <a:pt x="60" y="12"/>
                  </a:lnTo>
                  <a:lnTo>
                    <a:pt x="57" y="9"/>
                  </a:lnTo>
                  <a:lnTo>
                    <a:pt x="60" y="5"/>
                  </a:lnTo>
                  <a:lnTo>
                    <a:pt x="60" y="4"/>
                  </a:lnTo>
                  <a:lnTo>
                    <a:pt x="56" y="4"/>
                  </a:lnTo>
                  <a:lnTo>
                    <a:pt x="52" y="4"/>
                  </a:lnTo>
                  <a:lnTo>
                    <a:pt x="48" y="5"/>
                  </a:lnTo>
                  <a:lnTo>
                    <a:pt x="44" y="5"/>
                  </a:lnTo>
                  <a:lnTo>
                    <a:pt x="39" y="4"/>
                  </a:lnTo>
                  <a:lnTo>
                    <a:pt x="37" y="1"/>
                  </a:lnTo>
                  <a:lnTo>
                    <a:pt x="35" y="4"/>
                  </a:lnTo>
                  <a:lnTo>
                    <a:pt x="33" y="4"/>
                  </a:lnTo>
                  <a:lnTo>
                    <a:pt x="33" y="1"/>
                  </a:lnTo>
                  <a:lnTo>
                    <a:pt x="33" y="0"/>
                  </a:lnTo>
                  <a:lnTo>
                    <a:pt x="29" y="0"/>
                  </a:lnTo>
                  <a:lnTo>
                    <a:pt x="21" y="0"/>
                  </a:lnTo>
                  <a:lnTo>
                    <a:pt x="24" y="1"/>
                  </a:lnTo>
                  <a:lnTo>
                    <a:pt x="24" y="4"/>
                  </a:lnTo>
                  <a:lnTo>
                    <a:pt x="21" y="5"/>
                  </a:lnTo>
                  <a:lnTo>
                    <a:pt x="20" y="8"/>
                  </a:lnTo>
                  <a:lnTo>
                    <a:pt x="17" y="8"/>
                  </a:lnTo>
                  <a:lnTo>
                    <a:pt x="20" y="9"/>
                  </a:lnTo>
                  <a:lnTo>
                    <a:pt x="21" y="12"/>
                  </a:lnTo>
                  <a:lnTo>
                    <a:pt x="21" y="13"/>
                  </a:lnTo>
                  <a:lnTo>
                    <a:pt x="21" y="17"/>
                  </a:lnTo>
                  <a:lnTo>
                    <a:pt x="17" y="17"/>
                  </a:lnTo>
                  <a:lnTo>
                    <a:pt x="13" y="17"/>
                  </a:lnTo>
                  <a:lnTo>
                    <a:pt x="7" y="21"/>
                  </a:lnTo>
                  <a:lnTo>
                    <a:pt x="4" y="23"/>
                  </a:lnTo>
                  <a:lnTo>
                    <a:pt x="3" y="27"/>
                  </a:lnTo>
                  <a:lnTo>
                    <a:pt x="3" y="28"/>
                  </a:lnTo>
                  <a:lnTo>
                    <a:pt x="0" y="31"/>
                  </a:lnTo>
                  <a:lnTo>
                    <a:pt x="7" y="28"/>
                  </a:lnTo>
                  <a:lnTo>
                    <a:pt x="4" y="32"/>
                  </a:lnTo>
                  <a:lnTo>
                    <a:pt x="4" y="36"/>
                  </a:lnTo>
                  <a:lnTo>
                    <a:pt x="7" y="35"/>
                  </a:lnTo>
                  <a:lnTo>
                    <a:pt x="7" y="36"/>
                  </a:lnTo>
                  <a:lnTo>
                    <a:pt x="8" y="32"/>
                  </a:lnTo>
                  <a:lnTo>
                    <a:pt x="7" y="40"/>
                  </a:lnTo>
                  <a:lnTo>
                    <a:pt x="8" y="38"/>
                  </a:lnTo>
                  <a:lnTo>
                    <a:pt x="8" y="41"/>
                  </a:lnTo>
                  <a:lnTo>
                    <a:pt x="11" y="44"/>
                  </a:lnTo>
                  <a:lnTo>
                    <a:pt x="13" y="45"/>
                  </a:lnTo>
                  <a:lnTo>
                    <a:pt x="13" y="48"/>
                  </a:lnTo>
                  <a:lnTo>
                    <a:pt x="16" y="45"/>
                  </a:lnTo>
                  <a:lnTo>
                    <a:pt x="17" y="48"/>
                  </a:lnTo>
                  <a:lnTo>
                    <a:pt x="17" y="49"/>
                  </a:lnTo>
                  <a:lnTo>
                    <a:pt x="20" y="49"/>
                  </a:lnTo>
                  <a:lnTo>
                    <a:pt x="21" y="49"/>
                  </a:lnTo>
                  <a:lnTo>
                    <a:pt x="21" y="52"/>
                  </a:lnTo>
                  <a:lnTo>
                    <a:pt x="24" y="56"/>
                  </a:lnTo>
                  <a:lnTo>
                    <a:pt x="24" y="57"/>
                  </a:lnTo>
                  <a:lnTo>
                    <a:pt x="25" y="56"/>
                  </a:lnTo>
                  <a:lnTo>
                    <a:pt x="25" y="57"/>
                  </a:lnTo>
                  <a:lnTo>
                    <a:pt x="25" y="61"/>
                  </a:lnTo>
                  <a:lnTo>
                    <a:pt x="27" y="58"/>
                  </a:lnTo>
                  <a:lnTo>
                    <a:pt x="27" y="62"/>
                  </a:lnTo>
                  <a:lnTo>
                    <a:pt x="29" y="61"/>
                  </a:lnTo>
                  <a:lnTo>
                    <a:pt x="29" y="62"/>
                  </a:lnTo>
                  <a:lnTo>
                    <a:pt x="27" y="62"/>
                  </a:lnTo>
                  <a:lnTo>
                    <a:pt x="27" y="65"/>
                  </a:lnTo>
                  <a:lnTo>
                    <a:pt x="29" y="65"/>
                  </a:lnTo>
                  <a:lnTo>
                    <a:pt x="31" y="65"/>
                  </a:lnTo>
                  <a:lnTo>
                    <a:pt x="31" y="65"/>
                  </a:lnTo>
                  <a:lnTo>
                    <a:pt x="33" y="65"/>
                  </a:lnTo>
                  <a:lnTo>
                    <a:pt x="33" y="62"/>
                  </a:lnTo>
                  <a:lnTo>
                    <a:pt x="35" y="61"/>
                  </a:lnTo>
                  <a:lnTo>
                    <a:pt x="39" y="57"/>
                  </a:lnTo>
                  <a:lnTo>
                    <a:pt x="40" y="53"/>
                  </a:lnTo>
                  <a:lnTo>
                    <a:pt x="43" y="49"/>
                  </a:lnTo>
                  <a:lnTo>
                    <a:pt x="44" y="49"/>
                  </a:lnTo>
                  <a:lnTo>
                    <a:pt x="46" y="49"/>
                  </a:lnTo>
                  <a:lnTo>
                    <a:pt x="48" y="49"/>
                  </a:lnTo>
                  <a:lnTo>
                    <a:pt x="50" y="49"/>
                  </a:lnTo>
                  <a:lnTo>
                    <a:pt x="56" y="48"/>
                  </a:lnTo>
                  <a:lnTo>
                    <a:pt x="61" y="49"/>
                  </a:lnTo>
                  <a:lnTo>
                    <a:pt x="64" y="52"/>
                  </a:lnTo>
                  <a:lnTo>
                    <a:pt x="69" y="61"/>
                  </a:lnTo>
                  <a:lnTo>
                    <a:pt x="69" y="62"/>
                  </a:lnTo>
                  <a:lnTo>
                    <a:pt x="69" y="65"/>
                  </a:lnTo>
                  <a:lnTo>
                    <a:pt x="70" y="66"/>
                  </a:lnTo>
                  <a:lnTo>
                    <a:pt x="70" y="69"/>
                  </a:lnTo>
                  <a:lnTo>
                    <a:pt x="70" y="70"/>
                  </a:lnTo>
                  <a:lnTo>
                    <a:pt x="70" y="72"/>
                  </a:lnTo>
                  <a:lnTo>
                    <a:pt x="70" y="74"/>
                  </a:lnTo>
                  <a:lnTo>
                    <a:pt x="69" y="80"/>
                  </a:lnTo>
                  <a:lnTo>
                    <a:pt x="73" y="76"/>
                  </a:lnTo>
                  <a:lnTo>
                    <a:pt x="73" y="76"/>
                  </a:lnTo>
                  <a:lnTo>
                    <a:pt x="73" y="76"/>
                  </a:lnTo>
                  <a:lnTo>
                    <a:pt x="76" y="76"/>
                  </a:lnTo>
                  <a:lnTo>
                    <a:pt x="77" y="74"/>
                  </a:lnTo>
                  <a:lnTo>
                    <a:pt x="78" y="74"/>
                  </a:lnTo>
                  <a:lnTo>
                    <a:pt x="81" y="76"/>
                  </a:lnTo>
                  <a:lnTo>
                    <a:pt x="82" y="74"/>
                  </a:lnTo>
                  <a:lnTo>
                    <a:pt x="84" y="74"/>
                  </a:lnTo>
                  <a:lnTo>
                    <a:pt x="86" y="76"/>
                  </a:lnTo>
                  <a:lnTo>
                    <a:pt x="88" y="78"/>
                  </a:lnTo>
                  <a:lnTo>
                    <a:pt x="88" y="80"/>
                  </a:lnTo>
                  <a:lnTo>
                    <a:pt x="88" y="82"/>
                  </a:lnTo>
                  <a:lnTo>
                    <a:pt x="88" y="84"/>
                  </a:lnTo>
                  <a:lnTo>
                    <a:pt x="90" y="89"/>
                  </a:lnTo>
                  <a:lnTo>
                    <a:pt x="88" y="96"/>
                  </a:lnTo>
                  <a:lnTo>
                    <a:pt x="92" y="96"/>
                  </a:lnTo>
                  <a:lnTo>
                    <a:pt x="94" y="97"/>
                  </a:lnTo>
                  <a:lnTo>
                    <a:pt x="94" y="98"/>
                  </a:lnTo>
                  <a:lnTo>
                    <a:pt x="97" y="97"/>
                  </a:lnTo>
                  <a:lnTo>
                    <a:pt x="100" y="93"/>
                  </a:lnTo>
                  <a:lnTo>
                    <a:pt x="101" y="92"/>
                  </a:lnTo>
                  <a:lnTo>
                    <a:pt x="101" y="89"/>
                  </a:lnTo>
                  <a:lnTo>
                    <a:pt x="104" y="89"/>
                  </a:lnTo>
                  <a:lnTo>
                    <a:pt x="104" y="92"/>
                  </a:lnTo>
                  <a:lnTo>
                    <a:pt x="105" y="92"/>
                  </a:lnTo>
                  <a:lnTo>
                    <a:pt x="108" y="92"/>
                  </a:lnTo>
                  <a:lnTo>
                    <a:pt x="109" y="92"/>
                  </a:lnTo>
                  <a:lnTo>
                    <a:pt x="112" y="88"/>
                  </a:lnTo>
                  <a:lnTo>
                    <a:pt x="112" y="85"/>
                  </a:lnTo>
                  <a:lnTo>
                    <a:pt x="112" y="84"/>
                  </a:lnTo>
                  <a:lnTo>
                    <a:pt x="113" y="84"/>
                  </a:lnTo>
                  <a:lnTo>
                    <a:pt x="109" y="80"/>
                  </a:lnTo>
                  <a:lnTo>
                    <a:pt x="109" y="78"/>
                  </a:lnTo>
                  <a:lnTo>
                    <a:pt x="109" y="76"/>
                  </a:lnTo>
                  <a:lnTo>
                    <a:pt x="113" y="76"/>
                  </a:lnTo>
                  <a:lnTo>
                    <a:pt x="118" y="78"/>
                  </a:lnTo>
                  <a:lnTo>
                    <a:pt x="117" y="72"/>
                  </a:lnTo>
                  <a:lnTo>
                    <a:pt x="114" y="70"/>
                  </a:lnTo>
                  <a:lnTo>
                    <a:pt x="113" y="70"/>
                  </a:lnTo>
                  <a:lnTo>
                    <a:pt x="114" y="66"/>
                  </a:lnTo>
                  <a:lnTo>
                    <a:pt x="117" y="65"/>
                  </a:lnTo>
                  <a:lnTo>
                    <a:pt x="114" y="62"/>
                  </a:lnTo>
                  <a:lnTo>
                    <a:pt x="114" y="58"/>
                  </a:lnTo>
                  <a:lnTo>
                    <a:pt x="113" y="58"/>
                  </a:lnTo>
                  <a:lnTo>
                    <a:pt x="112" y="57"/>
                  </a:lnTo>
                  <a:lnTo>
                    <a:pt x="109" y="52"/>
                  </a:lnTo>
                  <a:lnTo>
                    <a:pt x="109" y="49"/>
                  </a:lnTo>
                  <a:lnTo>
                    <a:pt x="112" y="48"/>
                  </a:lnTo>
                  <a:lnTo>
                    <a:pt x="113" y="45"/>
                  </a:lnTo>
                  <a:lnTo>
                    <a:pt x="113" y="45"/>
                  </a:lnTo>
                  <a:lnTo>
                    <a:pt x="113" y="45"/>
                  </a:lnTo>
                  <a:lnTo>
                    <a:pt x="113" y="45"/>
                  </a:lnTo>
                  <a:lnTo>
                    <a:pt x="113" y="45"/>
                  </a:lnTo>
                  <a:lnTo>
                    <a:pt x="113" y="45"/>
                  </a:lnTo>
                  <a:lnTo>
                    <a:pt x="113" y="45"/>
                  </a:lnTo>
                  <a:lnTo>
                    <a:pt x="113" y="45"/>
                  </a:lnTo>
                  <a:lnTo>
                    <a:pt x="113" y="4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04" name="Freeform 87"/>
            <p:cNvSpPr>
              <a:spLocks/>
            </p:cNvSpPr>
            <p:nvPr/>
          </p:nvSpPr>
          <p:spPr bwMode="auto">
            <a:xfrm>
              <a:off x="3546475" y="3525838"/>
              <a:ext cx="92075" cy="76200"/>
            </a:xfrm>
            <a:custGeom>
              <a:avLst/>
              <a:gdLst>
                <a:gd name="T0" fmla="*/ 30 w 51"/>
                <a:gd name="T1" fmla="*/ 27 h 31"/>
                <a:gd name="T2" fmla="*/ 31 w 51"/>
                <a:gd name="T3" fmla="*/ 23 h 31"/>
                <a:gd name="T4" fmla="*/ 34 w 51"/>
                <a:gd name="T5" fmla="*/ 21 h 31"/>
                <a:gd name="T6" fmla="*/ 40 w 51"/>
                <a:gd name="T7" fmla="*/ 17 h 31"/>
                <a:gd name="T8" fmla="*/ 44 w 51"/>
                <a:gd name="T9" fmla="*/ 17 h 31"/>
                <a:gd name="T10" fmla="*/ 48 w 51"/>
                <a:gd name="T11" fmla="*/ 17 h 31"/>
                <a:gd name="T12" fmla="*/ 48 w 51"/>
                <a:gd name="T13" fmla="*/ 13 h 31"/>
                <a:gd name="T14" fmla="*/ 48 w 51"/>
                <a:gd name="T15" fmla="*/ 12 h 31"/>
                <a:gd name="T16" fmla="*/ 47 w 51"/>
                <a:gd name="T17" fmla="*/ 9 h 31"/>
                <a:gd name="T18" fmla="*/ 44 w 51"/>
                <a:gd name="T19" fmla="*/ 8 h 31"/>
                <a:gd name="T20" fmla="*/ 47 w 51"/>
                <a:gd name="T21" fmla="*/ 8 h 31"/>
                <a:gd name="T22" fmla="*/ 48 w 51"/>
                <a:gd name="T23" fmla="*/ 5 h 31"/>
                <a:gd name="T24" fmla="*/ 51 w 51"/>
                <a:gd name="T25" fmla="*/ 4 h 31"/>
                <a:gd name="T26" fmla="*/ 51 w 51"/>
                <a:gd name="T27" fmla="*/ 1 h 31"/>
                <a:gd name="T28" fmla="*/ 48 w 51"/>
                <a:gd name="T29" fmla="*/ 0 h 31"/>
                <a:gd name="T30" fmla="*/ 34 w 51"/>
                <a:gd name="T31" fmla="*/ 0 h 31"/>
                <a:gd name="T32" fmla="*/ 30 w 51"/>
                <a:gd name="T33" fmla="*/ 0 h 31"/>
                <a:gd name="T34" fmla="*/ 27 w 51"/>
                <a:gd name="T35" fmla="*/ 0 h 31"/>
                <a:gd name="T36" fmla="*/ 22 w 51"/>
                <a:gd name="T37" fmla="*/ 1 h 31"/>
                <a:gd name="T38" fmla="*/ 18 w 51"/>
                <a:gd name="T39" fmla="*/ 4 h 31"/>
                <a:gd name="T40" fmla="*/ 12 w 51"/>
                <a:gd name="T41" fmla="*/ 4 h 31"/>
                <a:gd name="T42" fmla="*/ 7 w 51"/>
                <a:gd name="T43" fmla="*/ 5 h 31"/>
                <a:gd name="T44" fmla="*/ 4 w 51"/>
                <a:gd name="T45" fmla="*/ 5 h 31"/>
                <a:gd name="T46" fmla="*/ 0 w 51"/>
                <a:gd name="T47" fmla="*/ 5 h 31"/>
                <a:gd name="T48" fmla="*/ 3 w 51"/>
                <a:gd name="T49" fmla="*/ 8 h 31"/>
                <a:gd name="T50" fmla="*/ 7 w 51"/>
                <a:gd name="T51" fmla="*/ 8 h 31"/>
                <a:gd name="T52" fmla="*/ 8 w 51"/>
                <a:gd name="T53" fmla="*/ 5 h 31"/>
                <a:gd name="T54" fmla="*/ 10 w 51"/>
                <a:gd name="T55" fmla="*/ 5 h 31"/>
                <a:gd name="T56" fmla="*/ 7 w 51"/>
                <a:gd name="T57" fmla="*/ 9 h 31"/>
                <a:gd name="T58" fmla="*/ 8 w 51"/>
                <a:gd name="T59" fmla="*/ 12 h 31"/>
                <a:gd name="T60" fmla="*/ 10 w 51"/>
                <a:gd name="T61" fmla="*/ 13 h 31"/>
                <a:gd name="T62" fmla="*/ 14 w 51"/>
                <a:gd name="T63" fmla="*/ 13 h 31"/>
                <a:gd name="T64" fmla="*/ 12 w 51"/>
                <a:gd name="T65" fmla="*/ 17 h 31"/>
                <a:gd name="T66" fmla="*/ 18 w 51"/>
                <a:gd name="T67" fmla="*/ 15 h 31"/>
                <a:gd name="T68" fmla="*/ 22 w 51"/>
                <a:gd name="T69" fmla="*/ 13 h 31"/>
                <a:gd name="T70" fmla="*/ 24 w 51"/>
                <a:gd name="T71" fmla="*/ 13 h 31"/>
                <a:gd name="T72" fmla="*/ 26 w 51"/>
                <a:gd name="T73" fmla="*/ 13 h 31"/>
                <a:gd name="T74" fmla="*/ 30 w 51"/>
                <a:gd name="T75" fmla="*/ 13 h 31"/>
                <a:gd name="T76" fmla="*/ 27 w 51"/>
                <a:gd name="T77" fmla="*/ 15 h 31"/>
                <a:gd name="T78" fmla="*/ 26 w 51"/>
                <a:gd name="T79" fmla="*/ 15 h 31"/>
                <a:gd name="T80" fmla="*/ 24 w 51"/>
                <a:gd name="T81" fmla="*/ 13 h 31"/>
                <a:gd name="T82" fmla="*/ 20 w 51"/>
                <a:gd name="T83" fmla="*/ 17 h 31"/>
                <a:gd name="T84" fmla="*/ 22 w 51"/>
                <a:gd name="T85" fmla="*/ 19 h 31"/>
                <a:gd name="T86" fmla="*/ 24 w 51"/>
                <a:gd name="T87" fmla="*/ 17 h 31"/>
                <a:gd name="T88" fmla="*/ 26 w 51"/>
                <a:gd name="T89" fmla="*/ 17 h 31"/>
                <a:gd name="T90" fmla="*/ 27 w 51"/>
                <a:gd name="T91" fmla="*/ 19 h 31"/>
                <a:gd name="T92" fmla="*/ 24 w 51"/>
                <a:gd name="T93" fmla="*/ 19 h 31"/>
                <a:gd name="T94" fmla="*/ 22 w 51"/>
                <a:gd name="T95" fmla="*/ 21 h 31"/>
                <a:gd name="T96" fmla="*/ 22 w 51"/>
                <a:gd name="T97" fmla="*/ 23 h 31"/>
                <a:gd name="T98" fmla="*/ 24 w 51"/>
                <a:gd name="T99" fmla="*/ 23 h 31"/>
                <a:gd name="T100" fmla="*/ 22 w 51"/>
                <a:gd name="T101" fmla="*/ 25 h 31"/>
                <a:gd name="T102" fmla="*/ 26 w 51"/>
                <a:gd name="T103" fmla="*/ 27 h 31"/>
                <a:gd name="T104" fmla="*/ 27 w 51"/>
                <a:gd name="T105" fmla="*/ 31 h 31"/>
                <a:gd name="T106" fmla="*/ 30 w 51"/>
                <a:gd name="T107" fmla="*/ 28 h 31"/>
                <a:gd name="T108" fmla="*/ 30 w 51"/>
                <a:gd name="T109" fmla="*/ 27 h 31"/>
                <a:gd name="T110" fmla="*/ 30 w 51"/>
                <a:gd name="T111" fmla="*/ 27 h 31"/>
                <a:gd name="T112" fmla="*/ 30 w 51"/>
                <a:gd name="T113" fmla="*/ 27 h 31"/>
                <a:gd name="T114" fmla="*/ 30 w 51"/>
                <a:gd name="T115" fmla="*/ 27 h 31"/>
                <a:gd name="T116" fmla="*/ 30 w 51"/>
                <a:gd name="T117" fmla="*/ 27 h 31"/>
                <a:gd name="T118" fmla="*/ 30 w 51"/>
                <a:gd name="T119" fmla="*/ 27 h 31"/>
                <a:gd name="T120" fmla="*/ 30 w 51"/>
                <a:gd name="T121" fmla="*/ 2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 h="31">
                  <a:moveTo>
                    <a:pt x="30" y="27"/>
                  </a:moveTo>
                  <a:lnTo>
                    <a:pt x="31" y="23"/>
                  </a:lnTo>
                  <a:lnTo>
                    <a:pt x="34" y="21"/>
                  </a:lnTo>
                  <a:lnTo>
                    <a:pt x="40" y="17"/>
                  </a:lnTo>
                  <a:lnTo>
                    <a:pt x="44" y="17"/>
                  </a:lnTo>
                  <a:lnTo>
                    <a:pt x="48" y="17"/>
                  </a:lnTo>
                  <a:lnTo>
                    <a:pt x="48" y="13"/>
                  </a:lnTo>
                  <a:lnTo>
                    <a:pt x="48" y="12"/>
                  </a:lnTo>
                  <a:lnTo>
                    <a:pt x="47" y="9"/>
                  </a:lnTo>
                  <a:lnTo>
                    <a:pt x="44" y="8"/>
                  </a:lnTo>
                  <a:lnTo>
                    <a:pt x="47" y="8"/>
                  </a:lnTo>
                  <a:lnTo>
                    <a:pt x="48" y="5"/>
                  </a:lnTo>
                  <a:lnTo>
                    <a:pt x="51" y="4"/>
                  </a:lnTo>
                  <a:lnTo>
                    <a:pt x="51" y="1"/>
                  </a:lnTo>
                  <a:lnTo>
                    <a:pt x="48" y="0"/>
                  </a:lnTo>
                  <a:lnTo>
                    <a:pt x="34" y="0"/>
                  </a:lnTo>
                  <a:lnTo>
                    <a:pt x="30" y="0"/>
                  </a:lnTo>
                  <a:lnTo>
                    <a:pt x="27" y="0"/>
                  </a:lnTo>
                  <a:lnTo>
                    <a:pt x="22" y="1"/>
                  </a:lnTo>
                  <a:lnTo>
                    <a:pt x="18" y="4"/>
                  </a:lnTo>
                  <a:lnTo>
                    <a:pt x="12" y="4"/>
                  </a:lnTo>
                  <a:lnTo>
                    <a:pt x="7" y="5"/>
                  </a:lnTo>
                  <a:lnTo>
                    <a:pt x="4" y="5"/>
                  </a:lnTo>
                  <a:lnTo>
                    <a:pt x="0" y="5"/>
                  </a:lnTo>
                  <a:lnTo>
                    <a:pt x="3" y="8"/>
                  </a:lnTo>
                  <a:lnTo>
                    <a:pt x="7" y="8"/>
                  </a:lnTo>
                  <a:lnTo>
                    <a:pt x="8" y="5"/>
                  </a:lnTo>
                  <a:lnTo>
                    <a:pt x="10" y="5"/>
                  </a:lnTo>
                  <a:lnTo>
                    <a:pt x="7" y="9"/>
                  </a:lnTo>
                  <a:lnTo>
                    <a:pt x="8" y="12"/>
                  </a:lnTo>
                  <a:lnTo>
                    <a:pt x="10" y="13"/>
                  </a:lnTo>
                  <a:lnTo>
                    <a:pt x="14" y="13"/>
                  </a:lnTo>
                  <a:lnTo>
                    <a:pt x="12" y="17"/>
                  </a:lnTo>
                  <a:lnTo>
                    <a:pt x="18" y="15"/>
                  </a:lnTo>
                  <a:lnTo>
                    <a:pt x="22" y="13"/>
                  </a:lnTo>
                  <a:lnTo>
                    <a:pt x="24" y="13"/>
                  </a:lnTo>
                  <a:lnTo>
                    <a:pt x="26" y="13"/>
                  </a:lnTo>
                  <a:lnTo>
                    <a:pt x="30" y="13"/>
                  </a:lnTo>
                  <a:lnTo>
                    <a:pt x="27" y="15"/>
                  </a:lnTo>
                  <a:lnTo>
                    <a:pt x="26" y="15"/>
                  </a:lnTo>
                  <a:lnTo>
                    <a:pt x="24" y="13"/>
                  </a:lnTo>
                  <a:lnTo>
                    <a:pt x="20" y="17"/>
                  </a:lnTo>
                  <a:lnTo>
                    <a:pt x="22" y="19"/>
                  </a:lnTo>
                  <a:lnTo>
                    <a:pt x="24" y="17"/>
                  </a:lnTo>
                  <a:lnTo>
                    <a:pt x="26" y="17"/>
                  </a:lnTo>
                  <a:lnTo>
                    <a:pt x="27" y="19"/>
                  </a:lnTo>
                  <a:lnTo>
                    <a:pt x="24" y="19"/>
                  </a:lnTo>
                  <a:lnTo>
                    <a:pt x="22" y="21"/>
                  </a:lnTo>
                  <a:lnTo>
                    <a:pt x="22" y="23"/>
                  </a:lnTo>
                  <a:lnTo>
                    <a:pt x="24" y="23"/>
                  </a:lnTo>
                  <a:lnTo>
                    <a:pt x="22" y="25"/>
                  </a:lnTo>
                  <a:lnTo>
                    <a:pt x="26" y="27"/>
                  </a:lnTo>
                  <a:lnTo>
                    <a:pt x="27" y="31"/>
                  </a:lnTo>
                  <a:lnTo>
                    <a:pt x="30" y="28"/>
                  </a:lnTo>
                  <a:lnTo>
                    <a:pt x="30" y="27"/>
                  </a:lnTo>
                  <a:lnTo>
                    <a:pt x="30" y="27"/>
                  </a:lnTo>
                  <a:lnTo>
                    <a:pt x="30" y="27"/>
                  </a:lnTo>
                  <a:lnTo>
                    <a:pt x="30" y="27"/>
                  </a:lnTo>
                  <a:lnTo>
                    <a:pt x="30" y="27"/>
                  </a:lnTo>
                  <a:lnTo>
                    <a:pt x="30" y="27"/>
                  </a:lnTo>
                  <a:lnTo>
                    <a:pt x="30" y="2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05" name="Freeform 88"/>
            <p:cNvSpPr>
              <a:spLocks noEditPoints="1"/>
            </p:cNvSpPr>
            <p:nvPr/>
          </p:nvSpPr>
          <p:spPr bwMode="auto">
            <a:xfrm>
              <a:off x="3529013" y="3346450"/>
              <a:ext cx="173037" cy="192088"/>
            </a:xfrm>
            <a:custGeom>
              <a:avLst/>
              <a:gdLst>
                <a:gd name="T0" fmla="*/ 95 w 97"/>
                <a:gd name="T1" fmla="*/ 66 h 78"/>
                <a:gd name="T2" fmla="*/ 89 w 97"/>
                <a:gd name="T3" fmla="*/ 58 h 78"/>
                <a:gd name="T4" fmla="*/ 87 w 97"/>
                <a:gd name="T5" fmla="*/ 52 h 78"/>
                <a:gd name="T6" fmla="*/ 87 w 97"/>
                <a:gd name="T7" fmla="*/ 46 h 78"/>
                <a:gd name="T8" fmla="*/ 83 w 97"/>
                <a:gd name="T9" fmla="*/ 38 h 78"/>
                <a:gd name="T10" fmla="*/ 80 w 97"/>
                <a:gd name="T11" fmla="*/ 31 h 78"/>
                <a:gd name="T12" fmla="*/ 74 w 97"/>
                <a:gd name="T13" fmla="*/ 24 h 78"/>
                <a:gd name="T14" fmla="*/ 68 w 97"/>
                <a:gd name="T15" fmla="*/ 16 h 78"/>
                <a:gd name="T16" fmla="*/ 64 w 97"/>
                <a:gd name="T17" fmla="*/ 11 h 78"/>
                <a:gd name="T18" fmla="*/ 54 w 97"/>
                <a:gd name="T19" fmla="*/ 4 h 78"/>
                <a:gd name="T20" fmla="*/ 41 w 97"/>
                <a:gd name="T21" fmla="*/ 0 h 78"/>
                <a:gd name="T22" fmla="*/ 26 w 97"/>
                <a:gd name="T23" fmla="*/ 4 h 78"/>
                <a:gd name="T24" fmla="*/ 18 w 97"/>
                <a:gd name="T25" fmla="*/ 7 h 78"/>
                <a:gd name="T26" fmla="*/ 14 w 97"/>
                <a:gd name="T27" fmla="*/ 20 h 78"/>
                <a:gd name="T28" fmla="*/ 4 w 97"/>
                <a:gd name="T29" fmla="*/ 33 h 78"/>
                <a:gd name="T30" fmla="*/ 4 w 97"/>
                <a:gd name="T31" fmla="*/ 35 h 78"/>
                <a:gd name="T32" fmla="*/ 10 w 97"/>
                <a:gd name="T33" fmla="*/ 50 h 78"/>
                <a:gd name="T34" fmla="*/ 14 w 97"/>
                <a:gd name="T35" fmla="*/ 48 h 78"/>
                <a:gd name="T36" fmla="*/ 17 w 97"/>
                <a:gd name="T37" fmla="*/ 48 h 78"/>
                <a:gd name="T38" fmla="*/ 14 w 97"/>
                <a:gd name="T39" fmla="*/ 54 h 78"/>
                <a:gd name="T40" fmla="*/ 32 w 97"/>
                <a:gd name="T41" fmla="*/ 56 h 78"/>
                <a:gd name="T42" fmla="*/ 37 w 97"/>
                <a:gd name="T43" fmla="*/ 52 h 78"/>
                <a:gd name="T44" fmla="*/ 44 w 97"/>
                <a:gd name="T45" fmla="*/ 54 h 78"/>
                <a:gd name="T46" fmla="*/ 49 w 97"/>
                <a:gd name="T47" fmla="*/ 57 h 78"/>
                <a:gd name="T48" fmla="*/ 57 w 97"/>
                <a:gd name="T49" fmla="*/ 56 h 78"/>
                <a:gd name="T50" fmla="*/ 57 w 97"/>
                <a:gd name="T51" fmla="*/ 61 h 78"/>
                <a:gd name="T52" fmla="*/ 50 w 97"/>
                <a:gd name="T53" fmla="*/ 61 h 78"/>
                <a:gd name="T54" fmla="*/ 37 w 97"/>
                <a:gd name="T55" fmla="*/ 56 h 78"/>
                <a:gd name="T56" fmla="*/ 32 w 97"/>
                <a:gd name="T57" fmla="*/ 60 h 78"/>
                <a:gd name="T58" fmla="*/ 26 w 97"/>
                <a:gd name="T59" fmla="*/ 64 h 78"/>
                <a:gd name="T60" fmla="*/ 14 w 97"/>
                <a:gd name="T61" fmla="*/ 64 h 78"/>
                <a:gd name="T62" fmla="*/ 10 w 97"/>
                <a:gd name="T63" fmla="*/ 72 h 78"/>
                <a:gd name="T64" fmla="*/ 10 w 97"/>
                <a:gd name="T65" fmla="*/ 78 h 78"/>
                <a:gd name="T66" fmla="*/ 22 w 97"/>
                <a:gd name="T67" fmla="*/ 77 h 78"/>
                <a:gd name="T68" fmla="*/ 37 w 97"/>
                <a:gd name="T69" fmla="*/ 73 h 78"/>
                <a:gd name="T70" fmla="*/ 58 w 97"/>
                <a:gd name="T71" fmla="*/ 73 h 78"/>
                <a:gd name="T72" fmla="*/ 70 w 97"/>
                <a:gd name="T73" fmla="*/ 74 h 78"/>
                <a:gd name="T74" fmla="*/ 74 w 97"/>
                <a:gd name="T75" fmla="*/ 74 h 78"/>
                <a:gd name="T76" fmla="*/ 85 w 97"/>
                <a:gd name="T77" fmla="*/ 78 h 78"/>
                <a:gd name="T78" fmla="*/ 97 w 97"/>
                <a:gd name="T79" fmla="*/ 77 h 78"/>
                <a:gd name="T80" fmla="*/ 94 w 97"/>
                <a:gd name="T81" fmla="*/ 72 h 78"/>
                <a:gd name="T82" fmla="*/ 94 w 97"/>
                <a:gd name="T83" fmla="*/ 72 h 78"/>
                <a:gd name="T84" fmla="*/ 30 w 97"/>
                <a:gd name="T85" fmla="*/ 73 h 78"/>
                <a:gd name="T86" fmla="*/ 26 w 97"/>
                <a:gd name="T87" fmla="*/ 74 h 78"/>
                <a:gd name="T88" fmla="*/ 17 w 97"/>
                <a:gd name="T89" fmla="*/ 74 h 78"/>
                <a:gd name="T90" fmla="*/ 14 w 97"/>
                <a:gd name="T91" fmla="*/ 73 h 78"/>
                <a:gd name="T92" fmla="*/ 22 w 97"/>
                <a:gd name="T93" fmla="*/ 72 h 78"/>
                <a:gd name="T94" fmla="*/ 30 w 97"/>
                <a:gd name="T95" fmla="*/ 72 h 78"/>
                <a:gd name="T96" fmla="*/ 30 w 97"/>
                <a:gd name="T97" fmla="*/ 73 h 78"/>
                <a:gd name="T98" fmla="*/ 30 w 97"/>
                <a:gd name="T99" fmla="*/ 7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78">
                  <a:moveTo>
                    <a:pt x="94" y="72"/>
                  </a:moveTo>
                  <a:lnTo>
                    <a:pt x="97" y="69"/>
                  </a:lnTo>
                  <a:lnTo>
                    <a:pt x="95" y="66"/>
                  </a:lnTo>
                  <a:lnTo>
                    <a:pt x="94" y="61"/>
                  </a:lnTo>
                  <a:lnTo>
                    <a:pt x="91" y="60"/>
                  </a:lnTo>
                  <a:lnTo>
                    <a:pt x="89" y="58"/>
                  </a:lnTo>
                  <a:lnTo>
                    <a:pt x="87" y="57"/>
                  </a:lnTo>
                  <a:lnTo>
                    <a:pt x="87" y="56"/>
                  </a:lnTo>
                  <a:lnTo>
                    <a:pt x="87" y="52"/>
                  </a:lnTo>
                  <a:lnTo>
                    <a:pt x="87" y="50"/>
                  </a:lnTo>
                  <a:lnTo>
                    <a:pt x="87" y="48"/>
                  </a:lnTo>
                  <a:lnTo>
                    <a:pt x="87" y="46"/>
                  </a:lnTo>
                  <a:lnTo>
                    <a:pt x="85" y="42"/>
                  </a:lnTo>
                  <a:lnTo>
                    <a:pt x="83" y="41"/>
                  </a:lnTo>
                  <a:lnTo>
                    <a:pt x="83" y="38"/>
                  </a:lnTo>
                  <a:lnTo>
                    <a:pt x="85" y="37"/>
                  </a:lnTo>
                  <a:lnTo>
                    <a:pt x="83" y="35"/>
                  </a:lnTo>
                  <a:lnTo>
                    <a:pt x="80" y="31"/>
                  </a:lnTo>
                  <a:lnTo>
                    <a:pt x="77" y="29"/>
                  </a:lnTo>
                  <a:lnTo>
                    <a:pt x="76" y="28"/>
                  </a:lnTo>
                  <a:lnTo>
                    <a:pt x="74" y="24"/>
                  </a:lnTo>
                  <a:lnTo>
                    <a:pt x="72" y="21"/>
                  </a:lnTo>
                  <a:lnTo>
                    <a:pt x="68" y="17"/>
                  </a:lnTo>
                  <a:lnTo>
                    <a:pt x="68" y="16"/>
                  </a:lnTo>
                  <a:lnTo>
                    <a:pt x="66" y="12"/>
                  </a:lnTo>
                  <a:lnTo>
                    <a:pt x="65" y="11"/>
                  </a:lnTo>
                  <a:lnTo>
                    <a:pt x="64" y="11"/>
                  </a:lnTo>
                  <a:lnTo>
                    <a:pt x="58" y="8"/>
                  </a:lnTo>
                  <a:lnTo>
                    <a:pt x="57" y="7"/>
                  </a:lnTo>
                  <a:lnTo>
                    <a:pt x="54" y="4"/>
                  </a:lnTo>
                  <a:lnTo>
                    <a:pt x="50" y="3"/>
                  </a:lnTo>
                  <a:lnTo>
                    <a:pt x="44" y="0"/>
                  </a:lnTo>
                  <a:lnTo>
                    <a:pt x="41" y="0"/>
                  </a:lnTo>
                  <a:lnTo>
                    <a:pt x="37" y="3"/>
                  </a:lnTo>
                  <a:lnTo>
                    <a:pt x="32" y="3"/>
                  </a:lnTo>
                  <a:lnTo>
                    <a:pt x="26" y="4"/>
                  </a:lnTo>
                  <a:lnTo>
                    <a:pt x="24" y="3"/>
                  </a:lnTo>
                  <a:lnTo>
                    <a:pt x="22" y="3"/>
                  </a:lnTo>
                  <a:lnTo>
                    <a:pt x="18" y="7"/>
                  </a:lnTo>
                  <a:lnTo>
                    <a:pt x="17" y="9"/>
                  </a:lnTo>
                  <a:lnTo>
                    <a:pt x="16" y="15"/>
                  </a:lnTo>
                  <a:lnTo>
                    <a:pt x="14" y="20"/>
                  </a:lnTo>
                  <a:lnTo>
                    <a:pt x="10" y="25"/>
                  </a:lnTo>
                  <a:lnTo>
                    <a:pt x="6" y="31"/>
                  </a:lnTo>
                  <a:lnTo>
                    <a:pt x="4" y="33"/>
                  </a:lnTo>
                  <a:lnTo>
                    <a:pt x="1" y="35"/>
                  </a:lnTo>
                  <a:lnTo>
                    <a:pt x="0" y="37"/>
                  </a:lnTo>
                  <a:lnTo>
                    <a:pt x="4" y="35"/>
                  </a:lnTo>
                  <a:lnTo>
                    <a:pt x="6" y="37"/>
                  </a:lnTo>
                  <a:lnTo>
                    <a:pt x="9" y="42"/>
                  </a:lnTo>
                  <a:lnTo>
                    <a:pt x="10" y="50"/>
                  </a:lnTo>
                  <a:lnTo>
                    <a:pt x="14" y="46"/>
                  </a:lnTo>
                  <a:lnTo>
                    <a:pt x="18" y="46"/>
                  </a:lnTo>
                  <a:lnTo>
                    <a:pt x="14" y="48"/>
                  </a:lnTo>
                  <a:lnTo>
                    <a:pt x="10" y="52"/>
                  </a:lnTo>
                  <a:lnTo>
                    <a:pt x="14" y="50"/>
                  </a:lnTo>
                  <a:lnTo>
                    <a:pt x="17" y="48"/>
                  </a:lnTo>
                  <a:lnTo>
                    <a:pt x="14" y="52"/>
                  </a:lnTo>
                  <a:lnTo>
                    <a:pt x="13" y="54"/>
                  </a:lnTo>
                  <a:lnTo>
                    <a:pt x="14" y="54"/>
                  </a:lnTo>
                  <a:lnTo>
                    <a:pt x="14" y="56"/>
                  </a:lnTo>
                  <a:lnTo>
                    <a:pt x="18" y="56"/>
                  </a:lnTo>
                  <a:lnTo>
                    <a:pt x="32" y="56"/>
                  </a:lnTo>
                  <a:lnTo>
                    <a:pt x="32" y="54"/>
                  </a:lnTo>
                  <a:lnTo>
                    <a:pt x="34" y="52"/>
                  </a:lnTo>
                  <a:lnTo>
                    <a:pt x="37" y="52"/>
                  </a:lnTo>
                  <a:lnTo>
                    <a:pt x="40" y="52"/>
                  </a:lnTo>
                  <a:lnTo>
                    <a:pt x="41" y="52"/>
                  </a:lnTo>
                  <a:lnTo>
                    <a:pt x="44" y="54"/>
                  </a:lnTo>
                  <a:lnTo>
                    <a:pt x="45" y="54"/>
                  </a:lnTo>
                  <a:lnTo>
                    <a:pt x="48" y="54"/>
                  </a:lnTo>
                  <a:lnTo>
                    <a:pt x="49" y="57"/>
                  </a:lnTo>
                  <a:lnTo>
                    <a:pt x="50" y="57"/>
                  </a:lnTo>
                  <a:lnTo>
                    <a:pt x="53" y="56"/>
                  </a:lnTo>
                  <a:lnTo>
                    <a:pt x="57" y="56"/>
                  </a:lnTo>
                  <a:lnTo>
                    <a:pt x="58" y="57"/>
                  </a:lnTo>
                  <a:lnTo>
                    <a:pt x="58" y="60"/>
                  </a:lnTo>
                  <a:lnTo>
                    <a:pt x="57" y="61"/>
                  </a:lnTo>
                  <a:lnTo>
                    <a:pt x="54" y="61"/>
                  </a:lnTo>
                  <a:lnTo>
                    <a:pt x="53" y="61"/>
                  </a:lnTo>
                  <a:lnTo>
                    <a:pt x="50" y="61"/>
                  </a:lnTo>
                  <a:lnTo>
                    <a:pt x="48" y="61"/>
                  </a:lnTo>
                  <a:lnTo>
                    <a:pt x="40" y="57"/>
                  </a:lnTo>
                  <a:lnTo>
                    <a:pt x="37" y="56"/>
                  </a:lnTo>
                  <a:lnTo>
                    <a:pt x="36" y="60"/>
                  </a:lnTo>
                  <a:lnTo>
                    <a:pt x="34" y="60"/>
                  </a:lnTo>
                  <a:lnTo>
                    <a:pt x="32" y="60"/>
                  </a:lnTo>
                  <a:lnTo>
                    <a:pt x="30" y="60"/>
                  </a:lnTo>
                  <a:lnTo>
                    <a:pt x="26" y="61"/>
                  </a:lnTo>
                  <a:lnTo>
                    <a:pt x="26" y="64"/>
                  </a:lnTo>
                  <a:lnTo>
                    <a:pt x="18" y="64"/>
                  </a:lnTo>
                  <a:lnTo>
                    <a:pt x="17" y="64"/>
                  </a:lnTo>
                  <a:lnTo>
                    <a:pt x="14" y="64"/>
                  </a:lnTo>
                  <a:lnTo>
                    <a:pt x="10" y="65"/>
                  </a:lnTo>
                  <a:lnTo>
                    <a:pt x="10" y="69"/>
                  </a:lnTo>
                  <a:lnTo>
                    <a:pt x="10" y="72"/>
                  </a:lnTo>
                  <a:lnTo>
                    <a:pt x="10" y="74"/>
                  </a:lnTo>
                  <a:lnTo>
                    <a:pt x="10" y="77"/>
                  </a:lnTo>
                  <a:lnTo>
                    <a:pt x="10" y="78"/>
                  </a:lnTo>
                  <a:lnTo>
                    <a:pt x="14" y="78"/>
                  </a:lnTo>
                  <a:lnTo>
                    <a:pt x="18" y="77"/>
                  </a:lnTo>
                  <a:lnTo>
                    <a:pt x="22" y="77"/>
                  </a:lnTo>
                  <a:lnTo>
                    <a:pt x="28" y="77"/>
                  </a:lnTo>
                  <a:lnTo>
                    <a:pt x="32" y="74"/>
                  </a:lnTo>
                  <a:lnTo>
                    <a:pt x="37" y="73"/>
                  </a:lnTo>
                  <a:lnTo>
                    <a:pt x="40" y="73"/>
                  </a:lnTo>
                  <a:lnTo>
                    <a:pt x="44" y="73"/>
                  </a:lnTo>
                  <a:lnTo>
                    <a:pt x="58" y="73"/>
                  </a:lnTo>
                  <a:lnTo>
                    <a:pt x="66" y="73"/>
                  </a:lnTo>
                  <a:lnTo>
                    <a:pt x="70" y="73"/>
                  </a:lnTo>
                  <a:lnTo>
                    <a:pt x="70" y="74"/>
                  </a:lnTo>
                  <a:lnTo>
                    <a:pt x="70" y="77"/>
                  </a:lnTo>
                  <a:lnTo>
                    <a:pt x="72" y="77"/>
                  </a:lnTo>
                  <a:lnTo>
                    <a:pt x="74" y="74"/>
                  </a:lnTo>
                  <a:lnTo>
                    <a:pt x="76" y="77"/>
                  </a:lnTo>
                  <a:lnTo>
                    <a:pt x="81" y="78"/>
                  </a:lnTo>
                  <a:lnTo>
                    <a:pt x="85" y="78"/>
                  </a:lnTo>
                  <a:lnTo>
                    <a:pt x="89" y="77"/>
                  </a:lnTo>
                  <a:lnTo>
                    <a:pt x="93" y="77"/>
                  </a:lnTo>
                  <a:lnTo>
                    <a:pt x="97" y="77"/>
                  </a:lnTo>
                  <a:lnTo>
                    <a:pt x="97" y="74"/>
                  </a:lnTo>
                  <a:lnTo>
                    <a:pt x="94" y="72"/>
                  </a:lnTo>
                  <a:lnTo>
                    <a:pt x="94" y="72"/>
                  </a:lnTo>
                  <a:lnTo>
                    <a:pt x="94" y="72"/>
                  </a:lnTo>
                  <a:lnTo>
                    <a:pt x="94" y="72"/>
                  </a:lnTo>
                  <a:lnTo>
                    <a:pt x="94" y="72"/>
                  </a:lnTo>
                  <a:lnTo>
                    <a:pt x="94" y="72"/>
                  </a:lnTo>
                  <a:lnTo>
                    <a:pt x="94" y="72"/>
                  </a:lnTo>
                  <a:close/>
                  <a:moveTo>
                    <a:pt x="30" y="73"/>
                  </a:moveTo>
                  <a:lnTo>
                    <a:pt x="30" y="74"/>
                  </a:lnTo>
                  <a:lnTo>
                    <a:pt x="28" y="74"/>
                  </a:lnTo>
                  <a:lnTo>
                    <a:pt x="26" y="74"/>
                  </a:lnTo>
                  <a:lnTo>
                    <a:pt x="22" y="73"/>
                  </a:lnTo>
                  <a:lnTo>
                    <a:pt x="18" y="74"/>
                  </a:lnTo>
                  <a:lnTo>
                    <a:pt x="17" y="74"/>
                  </a:lnTo>
                  <a:lnTo>
                    <a:pt x="13" y="73"/>
                  </a:lnTo>
                  <a:lnTo>
                    <a:pt x="13" y="72"/>
                  </a:lnTo>
                  <a:lnTo>
                    <a:pt x="14" y="73"/>
                  </a:lnTo>
                  <a:lnTo>
                    <a:pt x="17" y="73"/>
                  </a:lnTo>
                  <a:lnTo>
                    <a:pt x="20" y="73"/>
                  </a:lnTo>
                  <a:lnTo>
                    <a:pt x="22" y="72"/>
                  </a:lnTo>
                  <a:lnTo>
                    <a:pt x="26" y="73"/>
                  </a:lnTo>
                  <a:lnTo>
                    <a:pt x="30" y="73"/>
                  </a:lnTo>
                  <a:lnTo>
                    <a:pt x="30" y="72"/>
                  </a:lnTo>
                  <a:lnTo>
                    <a:pt x="32" y="69"/>
                  </a:lnTo>
                  <a:lnTo>
                    <a:pt x="30" y="73"/>
                  </a:lnTo>
                  <a:lnTo>
                    <a:pt x="30" y="73"/>
                  </a:lnTo>
                  <a:lnTo>
                    <a:pt x="30" y="73"/>
                  </a:lnTo>
                  <a:lnTo>
                    <a:pt x="30" y="73"/>
                  </a:lnTo>
                  <a:lnTo>
                    <a:pt x="30" y="73"/>
                  </a:lnTo>
                  <a:lnTo>
                    <a:pt x="30" y="73"/>
                  </a:lnTo>
                  <a:lnTo>
                    <a:pt x="30" y="7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06" name="Freeform 89"/>
            <p:cNvSpPr>
              <a:spLocks/>
            </p:cNvSpPr>
            <p:nvPr/>
          </p:nvSpPr>
          <p:spPr bwMode="auto">
            <a:xfrm>
              <a:off x="3676650" y="2974975"/>
              <a:ext cx="469900" cy="661988"/>
            </a:xfrm>
            <a:custGeom>
              <a:avLst/>
              <a:gdLst>
                <a:gd name="T0" fmla="*/ 248 w 263"/>
                <a:gd name="T1" fmla="*/ 107 h 269"/>
                <a:gd name="T2" fmla="*/ 248 w 263"/>
                <a:gd name="T3" fmla="*/ 97 h 269"/>
                <a:gd name="T4" fmla="*/ 230 w 263"/>
                <a:gd name="T5" fmla="*/ 87 h 269"/>
                <a:gd name="T6" fmla="*/ 224 w 263"/>
                <a:gd name="T7" fmla="*/ 83 h 269"/>
                <a:gd name="T8" fmla="*/ 216 w 263"/>
                <a:gd name="T9" fmla="*/ 75 h 269"/>
                <a:gd name="T10" fmla="*/ 206 w 263"/>
                <a:gd name="T11" fmla="*/ 65 h 269"/>
                <a:gd name="T12" fmla="*/ 132 w 263"/>
                <a:gd name="T13" fmla="*/ 8 h 269"/>
                <a:gd name="T14" fmla="*/ 97 w 263"/>
                <a:gd name="T15" fmla="*/ 28 h 269"/>
                <a:gd name="T16" fmla="*/ 108 w 263"/>
                <a:gd name="T17" fmla="*/ 155 h 269"/>
                <a:gd name="T18" fmla="*/ 108 w 263"/>
                <a:gd name="T19" fmla="*/ 168 h 269"/>
                <a:gd name="T20" fmla="*/ 75 w 263"/>
                <a:gd name="T21" fmla="*/ 172 h 269"/>
                <a:gd name="T22" fmla="*/ 46 w 263"/>
                <a:gd name="T23" fmla="*/ 168 h 269"/>
                <a:gd name="T24" fmla="*/ 32 w 263"/>
                <a:gd name="T25" fmla="*/ 175 h 269"/>
                <a:gd name="T26" fmla="*/ 22 w 263"/>
                <a:gd name="T27" fmla="*/ 178 h 269"/>
                <a:gd name="T28" fmla="*/ 11 w 263"/>
                <a:gd name="T29" fmla="*/ 171 h 269"/>
                <a:gd name="T30" fmla="*/ 8 w 263"/>
                <a:gd name="T31" fmla="*/ 180 h 269"/>
                <a:gd name="T32" fmla="*/ 0 w 263"/>
                <a:gd name="T33" fmla="*/ 186 h 269"/>
                <a:gd name="T34" fmla="*/ 2 w 263"/>
                <a:gd name="T35" fmla="*/ 193 h 269"/>
                <a:gd name="T36" fmla="*/ 4 w 263"/>
                <a:gd name="T37" fmla="*/ 203 h 269"/>
                <a:gd name="T38" fmla="*/ 8 w 263"/>
                <a:gd name="T39" fmla="*/ 211 h 269"/>
                <a:gd name="T40" fmla="*/ 11 w 263"/>
                <a:gd name="T41" fmla="*/ 223 h 269"/>
                <a:gd name="T42" fmla="*/ 11 w 263"/>
                <a:gd name="T43" fmla="*/ 233 h 269"/>
                <a:gd name="T44" fmla="*/ 19 w 263"/>
                <a:gd name="T45" fmla="*/ 232 h 269"/>
                <a:gd name="T46" fmla="*/ 24 w 263"/>
                <a:gd name="T47" fmla="*/ 237 h 269"/>
                <a:gd name="T48" fmla="*/ 36 w 263"/>
                <a:gd name="T49" fmla="*/ 233 h 269"/>
                <a:gd name="T50" fmla="*/ 46 w 263"/>
                <a:gd name="T51" fmla="*/ 228 h 269"/>
                <a:gd name="T52" fmla="*/ 51 w 263"/>
                <a:gd name="T53" fmla="*/ 229 h 269"/>
                <a:gd name="T54" fmla="*/ 54 w 263"/>
                <a:gd name="T55" fmla="*/ 239 h 269"/>
                <a:gd name="T56" fmla="*/ 59 w 263"/>
                <a:gd name="T57" fmla="*/ 245 h 269"/>
                <a:gd name="T58" fmla="*/ 58 w 263"/>
                <a:gd name="T59" fmla="*/ 249 h 269"/>
                <a:gd name="T60" fmla="*/ 62 w 263"/>
                <a:gd name="T61" fmla="*/ 252 h 269"/>
                <a:gd name="T62" fmla="*/ 66 w 263"/>
                <a:gd name="T63" fmla="*/ 264 h 269"/>
                <a:gd name="T64" fmla="*/ 67 w 263"/>
                <a:gd name="T65" fmla="*/ 269 h 269"/>
                <a:gd name="T66" fmla="*/ 72 w 263"/>
                <a:gd name="T67" fmla="*/ 264 h 269"/>
                <a:gd name="T68" fmla="*/ 82 w 263"/>
                <a:gd name="T69" fmla="*/ 268 h 269"/>
                <a:gd name="T70" fmla="*/ 88 w 263"/>
                <a:gd name="T71" fmla="*/ 264 h 269"/>
                <a:gd name="T72" fmla="*/ 93 w 263"/>
                <a:gd name="T73" fmla="*/ 260 h 269"/>
                <a:gd name="T74" fmla="*/ 95 w 263"/>
                <a:gd name="T75" fmla="*/ 268 h 269"/>
                <a:gd name="T76" fmla="*/ 99 w 263"/>
                <a:gd name="T77" fmla="*/ 265 h 269"/>
                <a:gd name="T78" fmla="*/ 107 w 263"/>
                <a:gd name="T79" fmla="*/ 260 h 269"/>
                <a:gd name="T80" fmla="*/ 111 w 263"/>
                <a:gd name="T81" fmla="*/ 251 h 269"/>
                <a:gd name="T82" fmla="*/ 111 w 263"/>
                <a:gd name="T83" fmla="*/ 241 h 269"/>
                <a:gd name="T84" fmla="*/ 115 w 263"/>
                <a:gd name="T85" fmla="*/ 236 h 269"/>
                <a:gd name="T86" fmla="*/ 124 w 263"/>
                <a:gd name="T87" fmla="*/ 229 h 269"/>
                <a:gd name="T88" fmla="*/ 125 w 263"/>
                <a:gd name="T89" fmla="*/ 223 h 269"/>
                <a:gd name="T90" fmla="*/ 128 w 263"/>
                <a:gd name="T91" fmla="*/ 215 h 269"/>
                <a:gd name="T92" fmla="*/ 136 w 263"/>
                <a:gd name="T93" fmla="*/ 212 h 269"/>
                <a:gd name="T94" fmla="*/ 143 w 263"/>
                <a:gd name="T95" fmla="*/ 208 h 269"/>
                <a:gd name="T96" fmla="*/ 149 w 263"/>
                <a:gd name="T97" fmla="*/ 201 h 269"/>
                <a:gd name="T98" fmla="*/ 160 w 263"/>
                <a:gd name="T99" fmla="*/ 195 h 269"/>
                <a:gd name="T100" fmla="*/ 168 w 263"/>
                <a:gd name="T101" fmla="*/ 189 h 269"/>
                <a:gd name="T102" fmla="*/ 189 w 263"/>
                <a:gd name="T103" fmla="*/ 180 h 269"/>
                <a:gd name="T104" fmla="*/ 198 w 263"/>
                <a:gd name="T105" fmla="*/ 182 h 269"/>
                <a:gd name="T106" fmla="*/ 212 w 263"/>
                <a:gd name="T107" fmla="*/ 180 h 269"/>
                <a:gd name="T108" fmla="*/ 240 w 263"/>
                <a:gd name="T109" fmla="*/ 175 h 269"/>
                <a:gd name="T110" fmla="*/ 251 w 263"/>
                <a:gd name="T111" fmla="*/ 175 h 269"/>
                <a:gd name="T112" fmla="*/ 259 w 263"/>
                <a:gd name="T113" fmla="*/ 162 h 269"/>
                <a:gd name="T114" fmla="*/ 263 w 263"/>
                <a:gd name="T115" fmla="*/ 110 h 269"/>
                <a:gd name="T116" fmla="*/ 259 w 263"/>
                <a:gd name="T117" fmla="*/ 107 h 269"/>
                <a:gd name="T118" fmla="*/ 259 w 263"/>
                <a:gd name="T119" fmla="*/ 10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3" h="269">
                  <a:moveTo>
                    <a:pt x="259" y="107"/>
                  </a:moveTo>
                  <a:lnTo>
                    <a:pt x="255" y="107"/>
                  </a:lnTo>
                  <a:lnTo>
                    <a:pt x="253" y="107"/>
                  </a:lnTo>
                  <a:lnTo>
                    <a:pt x="248" y="107"/>
                  </a:lnTo>
                  <a:lnTo>
                    <a:pt x="246" y="107"/>
                  </a:lnTo>
                  <a:lnTo>
                    <a:pt x="246" y="106"/>
                  </a:lnTo>
                  <a:lnTo>
                    <a:pt x="246" y="102"/>
                  </a:lnTo>
                  <a:lnTo>
                    <a:pt x="248" y="97"/>
                  </a:lnTo>
                  <a:lnTo>
                    <a:pt x="246" y="93"/>
                  </a:lnTo>
                  <a:lnTo>
                    <a:pt x="237" y="91"/>
                  </a:lnTo>
                  <a:lnTo>
                    <a:pt x="233" y="89"/>
                  </a:lnTo>
                  <a:lnTo>
                    <a:pt x="230" y="87"/>
                  </a:lnTo>
                  <a:lnTo>
                    <a:pt x="229" y="87"/>
                  </a:lnTo>
                  <a:lnTo>
                    <a:pt x="226" y="85"/>
                  </a:lnTo>
                  <a:lnTo>
                    <a:pt x="225" y="85"/>
                  </a:lnTo>
                  <a:lnTo>
                    <a:pt x="224" y="83"/>
                  </a:lnTo>
                  <a:lnTo>
                    <a:pt x="224" y="83"/>
                  </a:lnTo>
                  <a:lnTo>
                    <a:pt x="221" y="79"/>
                  </a:lnTo>
                  <a:lnTo>
                    <a:pt x="216" y="78"/>
                  </a:lnTo>
                  <a:lnTo>
                    <a:pt x="216" y="75"/>
                  </a:lnTo>
                  <a:lnTo>
                    <a:pt x="216" y="74"/>
                  </a:lnTo>
                  <a:lnTo>
                    <a:pt x="213" y="71"/>
                  </a:lnTo>
                  <a:lnTo>
                    <a:pt x="210" y="67"/>
                  </a:lnTo>
                  <a:lnTo>
                    <a:pt x="206" y="65"/>
                  </a:lnTo>
                  <a:lnTo>
                    <a:pt x="200" y="59"/>
                  </a:lnTo>
                  <a:lnTo>
                    <a:pt x="198" y="58"/>
                  </a:lnTo>
                  <a:lnTo>
                    <a:pt x="176" y="41"/>
                  </a:lnTo>
                  <a:lnTo>
                    <a:pt x="132" y="8"/>
                  </a:lnTo>
                  <a:lnTo>
                    <a:pt x="121" y="0"/>
                  </a:lnTo>
                  <a:lnTo>
                    <a:pt x="96" y="0"/>
                  </a:lnTo>
                  <a:lnTo>
                    <a:pt x="95" y="0"/>
                  </a:lnTo>
                  <a:lnTo>
                    <a:pt x="97" y="28"/>
                  </a:lnTo>
                  <a:lnTo>
                    <a:pt x="107" y="146"/>
                  </a:lnTo>
                  <a:lnTo>
                    <a:pt x="107" y="151"/>
                  </a:lnTo>
                  <a:lnTo>
                    <a:pt x="107" y="154"/>
                  </a:lnTo>
                  <a:lnTo>
                    <a:pt x="108" y="155"/>
                  </a:lnTo>
                  <a:lnTo>
                    <a:pt x="111" y="158"/>
                  </a:lnTo>
                  <a:lnTo>
                    <a:pt x="111" y="162"/>
                  </a:lnTo>
                  <a:lnTo>
                    <a:pt x="108" y="166"/>
                  </a:lnTo>
                  <a:lnTo>
                    <a:pt x="108" y="168"/>
                  </a:lnTo>
                  <a:lnTo>
                    <a:pt x="108" y="171"/>
                  </a:lnTo>
                  <a:lnTo>
                    <a:pt x="107" y="172"/>
                  </a:lnTo>
                  <a:lnTo>
                    <a:pt x="95" y="172"/>
                  </a:lnTo>
                  <a:lnTo>
                    <a:pt x="75" y="172"/>
                  </a:lnTo>
                  <a:lnTo>
                    <a:pt x="63" y="172"/>
                  </a:lnTo>
                  <a:lnTo>
                    <a:pt x="54" y="172"/>
                  </a:lnTo>
                  <a:lnTo>
                    <a:pt x="50" y="172"/>
                  </a:lnTo>
                  <a:lnTo>
                    <a:pt x="46" y="168"/>
                  </a:lnTo>
                  <a:lnTo>
                    <a:pt x="44" y="172"/>
                  </a:lnTo>
                  <a:lnTo>
                    <a:pt x="40" y="175"/>
                  </a:lnTo>
                  <a:lnTo>
                    <a:pt x="35" y="175"/>
                  </a:lnTo>
                  <a:lnTo>
                    <a:pt x="32" y="175"/>
                  </a:lnTo>
                  <a:lnTo>
                    <a:pt x="28" y="172"/>
                  </a:lnTo>
                  <a:lnTo>
                    <a:pt x="24" y="175"/>
                  </a:lnTo>
                  <a:lnTo>
                    <a:pt x="23" y="176"/>
                  </a:lnTo>
                  <a:lnTo>
                    <a:pt x="22" y="178"/>
                  </a:lnTo>
                  <a:lnTo>
                    <a:pt x="22" y="179"/>
                  </a:lnTo>
                  <a:lnTo>
                    <a:pt x="19" y="176"/>
                  </a:lnTo>
                  <a:lnTo>
                    <a:pt x="15" y="172"/>
                  </a:lnTo>
                  <a:lnTo>
                    <a:pt x="11" y="171"/>
                  </a:lnTo>
                  <a:lnTo>
                    <a:pt x="10" y="171"/>
                  </a:lnTo>
                  <a:lnTo>
                    <a:pt x="10" y="172"/>
                  </a:lnTo>
                  <a:lnTo>
                    <a:pt x="8" y="179"/>
                  </a:lnTo>
                  <a:lnTo>
                    <a:pt x="8" y="180"/>
                  </a:lnTo>
                  <a:lnTo>
                    <a:pt x="8" y="184"/>
                  </a:lnTo>
                  <a:lnTo>
                    <a:pt x="4" y="186"/>
                  </a:lnTo>
                  <a:lnTo>
                    <a:pt x="0" y="186"/>
                  </a:lnTo>
                  <a:lnTo>
                    <a:pt x="0" y="186"/>
                  </a:lnTo>
                  <a:lnTo>
                    <a:pt x="2" y="188"/>
                  </a:lnTo>
                  <a:lnTo>
                    <a:pt x="0" y="189"/>
                  </a:lnTo>
                  <a:lnTo>
                    <a:pt x="0" y="192"/>
                  </a:lnTo>
                  <a:lnTo>
                    <a:pt x="2" y="193"/>
                  </a:lnTo>
                  <a:lnTo>
                    <a:pt x="4" y="197"/>
                  </a:lnTo>
                  <a:lnTo>
                    <a:pt x="4" y="199"/>
                  </a:lnTo>
                  <a:lnTo>
                    <a:pt x="4" y="201"/>
                  </a:lnTo>
                  <a:lnTo>
                    <a:pt x="4" y="203"/>
                  </a:lnTo>
                  <a:lnTo>
                    <a:pt x="4" y="207"/>
                  </a:lnTo>
                  <a:lnTo>
                    <a:pt x="4" y="208"/>
                  </a:lnTo>
                  <a:lnTo>
                    <a:pt x="6" y="209"/>
                  </a:lnTo>
                  <a:lnTo>
                    <a:pt x="8" y="211"/>
                  </a:lnTo>
                  <a:lnTo>
                    <a:pt x="11" y="212"/>
                  </a:lnTo>
                  <a:lnTo>
                    <a:pt x="12" y="217"/>
                  </a:lnTo>
                  <a:lnTo>
                    <a:pt x="14" y="220"/>
                  </a:lnTo>
                  <a:lnTo>
                    <a:pt x="11" y="223"/>
                  </a:lnTo>
                  <a:lnTo>
                    <a:pt x="14" y="225"/>
                  </a:lnTo>
                  <a:lnTo>
                    <a:pt x="14" y="228"/>
                  </a:lnTo>
                  <a:lnTo>
                    <a:pt x="14" y="229"/>
                  </a:lnTo>
                  <a:lnTo>
                    <a:pt x="11" y="233"/>
                  </a:lnTo>
                  <a:lnTo>
                    <a:pt x="14" y="236"/>
                  </a:lnTo>
                  <a:lnTo>
                    <a:pt x="15" y="236"/>
                  </a:lnTo>
                  <a:lnTo>
                    <a:pt x="18" y="233"/>
                  </a:lnTo>
                  <a:lnTo>
                    <a:pt x="19" y="232"/>
                  </a:lnTo>
                  <a:lnTo>
                    <a:pt x="22" y="232"/>
                  </a:lnTo>
                  <a:lnTo>
                    <a:pt x="23" y="233"/>
                  </a:lnTo>
                  <a:lnTo>
                    <a:pt x="23" y="236"/>
                  </a:lnTo>
                  <a:lnTo>
                    <a:pt x="24" y="237"/>
                  </a:lnTo>
                  <a:lnTo>
                    <a:pt x="27" y="233"/>
                  </a:lnTo>
                  <a:lnTo>
                    <a:pt x="31" y="232"/>
                  </a:lnTo>
                  <a:lnTo>
                    <a:pt x="35" y="233"/>
                  </a:lnTo>
                  <a:lnTo>
                    <a:pt x="36" y="233"/>
                  </a:lnTo>
                  <a:lnTo>
                    <a:pt x="38" y="236"/>
                  </a:lnTo>
                  <a:lnTo>
                    <a:pt x="46" y="232"/>
                  </a:lnTo>
                  <a:lnTo>
                    <a:pt x="46" y="229"/>
                  </a:lnTo>
                  <a:lnTo>
                    <a:pt x="46" y="228"/>
                  </a:lnTo>
                  <a:lnTo>
                    <a:pt x="46" y="225"/>
                  </a:lnTo>
                  <a:lnTo>
                    <a:pt x="48" y="228"/>
                  </a:lnTo>
                  <a:lnTo>
                    <a:pt x="50" y="228"/>
                  </a:lnTo>
                  <a:lnTo>
                    <a:pt x="51" y="229"/>
                  </a:lnTo>
                  <a:lnTo>
                    <a:pt x="51" y="233"/>
                  </a:lnTo>
                  <a:lnTo>
                    <a:pt x="54" y="236"/>
                  </a:lnTo>
                  <a:lnTo>
                    <a:pt x="54" y="237"/>
                  </a:lnTo>
                  <a:lnTo>
                    <a:pt x="54" y="239"/>
                  </a:lnTo>
                  <a:lnTo>
                    <a:pt x="54" y="241"/>
                  </a:lnTo>
                  <a:lnTo>
                    <a:pt x="55" y="241"/>
                  </a:lnTo>
                  <a:lnTo>
                    <a:pt x="58" y="243"/>
                  </a:lnTo>
                  <a:lnTo>
                    <a:pt x="59" y="245"/>
                  </a:lnTo>
                  <a:lnTo>
                    <a:pt x="62" y="247"/>
                  </a:lnTo>
                  <a:lnTo>
                    <a:pt x="62" y="249"/>
                  </a:lnTo>
                  <a:lnTo>
                    <a:pt x="59" y="249"/>
                  </a:lnTo>
                  <a:lnTo>
                    <a:pt x="58" y="249"/>
                  </a:lnTo>
                  <a:lnTo>
                    <a:pt x="58" y="251"/>
                  </a:lnTo>
                  <a:lnTo>
                    <a:pt x="55" y="255"/>
                  </a:lnTo>
                  <a:lnTo>
                    <a:pt x="59" y="252"/>
                  </a:lnTo>
                  <a:lnTo>
                    <a:pt x="62" y="252"/>
                  </a:lnTo>
                  <a:lnTo>
                    <a:pt x="62" y="255"/>
                  </a:lnTo>
                  <a:lnTo>
                    <a:pt x="62" y="260"/>
                  </a:lnTo>
                  <a:lnTo>
                    <a:pt x="63" y="264"/>
                  </a:lnTo>
                  <a:lnTo>
                    <a:pt x="66" y="264"/>
                  </a:lnTo>
                  <a:lnTo>
                    <a:pt x="67" y="265"/>
                  </a:lnTo>
                  <a:lnTo>
                    <a:pt x="67" y="268"/>
                  </a:lnTo>
                  <a:lnTo>
                    <a:pt x="67" y="269"/>
                  </a:lnTo>
                  <a:lnTo>
                    <a:pt x="67" y="269"/>
                  </a:lnTo>
                  <a:lnTo>
                    <a:pt x="67" y="269"/>
                  </a:lnTo>
                  <a:lnTo>
                    <a:pt x="68" y="268"/>
                  </a:lnTo>
                  <a:lnTo>
                    <a:pt x="71" y="264"/>
                  </a:lnTo>
                  <a:lnTo>
                    <a:pt x="72" y="264"/>
                  </a:lnTo>
                  <a:lnTo>
                    <a:pt x="75" y="264"/>
                  </a:lnTo>
                  <a:lnTo>
                    <a:pt x="76" y="265"/>
                  </a:lnTo>
                  <a:lnTo>
                    <a:pt x="79" y="268"/>
                  </a:lnTo>
                  <a:lnTo>
                    <a:pt x="82" y="268"/>
                  </a:lnTo>
                  <a:lnTo>
                    <a:pt x="84" y="265"/>
                  </a:lnTo>
                  <a:lnTo>
                    <a:pt x="85" y="265"/>
                  </a:lnTo>
                  <a:lnTo>
                    <a:pt x="88" y="265"/>
                  </a:lnTo>
                  <a:lnTo>
                    <a:pt x="88" y="264"/>
                  </a:lnTo>
                  <a:lnTo>
                    <a:pt x="88" y="260"/>
                  </a:lnTo>
                  <a:lnTo>
                    <a:pt x="89" y="262"/>
                  </a:lnTo>
                  <a:lnTo>
                    <a:pt x="92" y="262"/>
                  </a:lnTo>
                  <a:lnTo>
                    <a:pt x="93" y="260"/>
                  </a:lnTo>
                  <a:lnTo>
                    <a:pt x="95" y="259"/>
                  </a:lnTo>
                  <a:lnTo>
                    <a:pt x="95" y="264"/>
                  </a:lnTo>
                  <a:lnTo>
                    <a:pt x="95" y="265"/>
                  </a:lnTo>
                  <a:lnTo>
                    <a:pt x="95" y="268"/>
                  </a:lnTo>
                  <a:lnTo>
                    <a:pt x="97" y="268"/>
                  </a:lnTo>
                  <a:lnTo>
                    <a:pt x="97" y="268"/>
                  </a:lnTo>
                  <a:lnTo>
                    <a:pt x="99" y="268"/>
                  </a:lnTo>
                  <a:lnTo>
                    <a:pt x="99" y="265"/>
                  </a:lnTo>
                  <a:lnTo>
                    <a:pt x="101" y="264"/>
                  </a:lnTo>
                  <a:lnTo>
                    <a:pt x="105" y="264"/>
                  </a:lnTo>
                  <a:lnTo>
                    <a:pt x="107" y="262"/>
                  </a:lnTo>
                  <a:lnTo>
                    <a:pt x="107" y="260"/>
                  </a:lnTo>
                  <a:lnTo>
                    <a:pt x="107" y="255"/>
                  </a:lnTo>
                  <a:lnTo>
                    <a:pt x="107" y="255"/>
                  </a:lnTo>
                  <a:lnTo>
                    <a:pt x="107" y="252"/>
                  </a:lnTo>
                  <a:lnTo>
                    <a:pt x="111" y="251"/>
                  </a:lnTo>
                  <a:lnTo>
                    <a:pt x="111" y="247"/>
                  </a:lnTo>
                  <a:lnTo>
                    <a:pt x="111" y="245"/>
                  </a:lnTo>
                  <a:lnTo>
                    <a:pt x="111" y="243"/>
                  </a:lnTo>
                  <a:lnTo>
                    <a:pt x="111" y="241"/>
                  </a:lnTo>
                  <a:lnTo>
                    <a:pt x="111" y="239"/>
                  </a:lnTo>
                  <a:lnTo>
                    <a:pt x="108" y="239"/>
                  </a:lnTo>
                  <a:lnTo>
                    <a:pt x="111" y="237"/>
                  </a:lnTo>
                  <a:lnTo>
                    <a:pt x="115" y="236"/>
                  </a:lnTo>
                  <a:lnTo>
                    <a:pt x="116" y="236"/>
                  </a:lnTo>
                  <a:lnTo>
                    <a:pt x="119" y="236"/>
                  </a:lnTo>
                  <a:lnTo>
                    <a:pt x="120" y="236"/>
                  </a:lnTo>
                  <a:lnTo>
                    <a:pt x="124" y="229"/>
                  </a:lnTo>
                  <a:lnTo>
                    <a:pt x="124" y="225"/>
                  </a:lnTo>
                  <a:lnTo>
                    <a:pt x="124" y="224"/>
                  </a:lnTo>
                  <a:lnTo>
                    <a:pt x="124" y="223"/>
                  </a:lnTo>
                  <a:lnTo>
                    <a:pt x="125" y="223"/>
                  </a:lnTo>
                  <a:lnTo>
                    <a:pt x="128" y="220"/>
                  </a:lnTo>
                  <a:lnTo>
                    <a:pt x="125" y="216"/>
                  </a:lnTo>
                  <a:lnTo>
                    <a:pt x="125" y="215"/>
                  </a:lnTo>
                  <a:lnTo>
                    <a:pt x="128" y="215"/>
                  </a:lnTo>
                  <a:lnTo>
                    <a:pt x="129" y="212"/>
                  </a:lnTo>
                  <a:lnTo>
                    <a:pt x="132" y="208"/>
                  </a:lnTo>
                  <a:lnTo>
                    <a:pt x="132" y="211"/>
                  </a:lnTo>
                  <a:lnTo>
                    <a:pt x="136" y="212"/>
                  </a:lnTo>
                  <a:lnTo>
                    <a:pt x="139" y="215"/>
                  </a:lnTo>
                  <a:lnTo>
                    <a:pt x="141" y="212"/>
                  </a:lnTo>
                  <a:lnTo>
                    <a:pt x="143" y="212"/>
                  </a:lnTo>
                  <a:lnTo>
                    <a:pt x="143" y="208"/>
                  </a:lnTo>
                  <a:lnTo>
                    <a:pt x="143" y="205"/>
                  </a:lnTo>
                  <a:lnTo>
                    <a:pt x="147" y="207"/>
                  </a:lnTo>
                  <a:lnTo>
                    <a:pt x="149" y="203"/>
                  </a:lnTo>
                  <a:lnTo>
                    <a:pt x="149" y="201"/>
                  </a:lnTo>
                  <a:lnTo>
                    <a:pt x="151" y="197"/>
                  </a:lnTo>
                  <a:lnTo>
                    <a:pt x="152" y="195"/>
                  </a:lnTo>
                  <a:lnTo>
                    <a:pt x="156" y="195"/>
                  </a:lnTo>
                  <a:lnTo>
                    <a:pt x="160" y="195"/>
                  </a:lnTo>
                  <a:lnTo>
                    <a:pt x="163" y="195"/>
                  </a:lnTo>
                  <a:lnTo>
                    <a:pt x="163" y="193"/>
                  </a:lnTo>
                  <a:lnTo>
                    <a:pt x="164" y="192"/>
                  </a:lnTo>
                  <a:lnTo>
                    <a:pt x="168" y="189"/>
                  </a:lnTo>
                  <a:lnTo>
                    <a:pt x="172" y="188"/>
                  </a:lnTo>
                  <a:lnTo>
                    <a:pt x="181" y="182"/>
                  </a:lnTo>
                  <a:lnTo>
                    <a:pt x="185" y="180"/>
                  </a:lnTo>
                  <a:lnTo>
                    <a:pt x="189" y="180"/>
                  </a:lnTo>
                  <a:lnTo>
                    <a:pt x="190" y="180"/>
                  </a:lnTo>
                  <a:lnTo>
                    <a:pt x="193" y="180"/>
                  </a:lnTo>
                  <a:lnTo>
                    <a:pt x="194" y="180"/>
                  </a:lnTo>
                  <a:lnTo>
                    <a:pt x="198" y="182"/>
                  </a:lnTo>
                  <a:lnTo>
                    <a:pt x="200" y="182"/>
                  </a:lnTo>
                  <a:lnTo>
                    <a:pt x="206" y="182"/>
                  </a:lnTo>
                  <a:lnTo>
                    <a:pt x="209" y="182"/>
                  </a:lnTo>
                  <a:lnTo>
                    <a:pt x="212" y="180"/>
                  </a:lnTo>
                  <a:lnTo>
                    <a:pt x="216" y="176"/>
                  </a:lnTo>
                  <a:lnTo>
                    <a:pt x="224" y="176"/>
                  </a:lnTo>
                  <a:lnTo>
                    <a:pt x="233" y="176"/>
                  </a:lnTo>
                  <a:lnTo>
                    <a:pt x="240" y="175"/>
                  </a:lnTo>
                  <a:lnTo>
                    <a:pt x="242" y="175"/>
                  </a:lnTo>
                  <a:lnTo>
                    <a:pt x="246" y="175"/>
                  </a:lnTo>
                  <a:lnTo>
                    <a:pt x="250" y="175"/>
                  </a:lnTo>
                  <a:lnTo>
                    <a:pt x="251" y="175"/>
                  </a:lnTo>
                  <a:lnTo>
                    <a:pt x="253" y="171"/>
                  </a:lnTo>
                  <a:lnTo>
                    <a:pt x="255" y="168"/>
                  </a:lnTo>
                  <a:lnTo>
                    <a:pt x="257" y="167"/>
                  </a:lnTo>
                  <a:lnTo>
                    <a:pt x="259" y="162"/>
                  </a:lnTo>
                  <a:lnTo>
                    <a:pt x="261" y="155"/>
                  </a:lnTo>
                  <a:lnTo>
                    <a:pt x="263" y="146"/>
                  </a:lnTo>
                  <a:lnTo>
                    <a:pt x="263" y="124"/>
                  </a:lnTo>
                  <a:lnTo>
                    <a:pt x="263" y="110"/>
                  </a:lnTo>
                  <a:lnTo>
                    <a:pt x="263" y="106"/>
                  </a:lnTo>
                  <a:lnTo>
                    <a:pt x="259" y="107"/>
                  </a:lnTo>
                  <a:lnTo>
                    <a:pt x="259" y="107"/>
                  </a:lnTo>
                  <a:lnTo>
                    <a:pt x="259" y="107"/>
                  </a:lnTo>
                  <a:lnTo>
                    <a:pt x="259" y="107"/>
                  </a:lnTo>
                  <a:lnTo>
                    <a:pt x="259" y="107"/>
                  </a:lnTo>
                  <a:lnTo>
                    <a:pt x="259" y="107"/>
                  </a:lnTo>
                  <a:lnTo>
                    <a:pt x="259" y="10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07" name="Freeform 90"/>
            <p:cNvSpPr>
              <a:spLocks/>
            </p:cNvSpPr>
            <p:nvPr/>
          </p:nvSpPr>
          <p:spPr bwMode="auto">
            <a:xfrm>
              <a:off x="4243388" y="2425700"/>
              <a:ext cx="109537" cy="312738"/>
            </a:xfrm>
            <a:custGeom>
              <a:avLst/>
              <a:gdLst>
                <a:gd name="T0" fmla="*/ 13 w 61"/>
                <a:gd name="T1" fmla="*/ 12 h 127"/>
                <a:gd name="T2" fmla="*/ 13 w 61"/>
                <a:gd name="T3" fmla="*/ 17 h 127"/>
                <a:gd name="T4" fmla="*/ 10 w 61"/>
                <a:gd name="T5" fmla="*/ 25 h 127"/>
                <a:gd name="T6" fmla="*/ 13 w 61"/>
                <a:gd name="T7" fmla="*/ 36 h 127"/>
                <a:gd name="T8" fmla="*/ 9 w 61"/>
                <a:gd name="T9" fmla="*/ 47 h 127"/>
                <a:gd name="T10" fmla="*/ 0 w 61"/>
                <a:gd name="T11" fmla="*/ 57 h 127"/>
                <a:gd name="T12" fmla="*/ 0 w 61"/>
                <a:gd name="T13" fmla="*/ 62 h 127"/>
                <a:gd name="T14" fmla="*/ 1 w 61"/>
                <a:gd name="T15" fmla="*/ 73 h 127"/>
                <a:gd name="T16" fmla="*/ 5 w 61"/>
                <a:gd name="T17" fmla="*/ 75 h 127"/>
                <a:gd name="T18" fmla="*/ 10 w 61"/>
                <a:gd name="T19" fmla="*/ 82 h 127"/>
                <a:gd name="T20" fmla="*/ 14 w 61"/>
                <a:gd name="T21" fmla="*/ 89 h 127"/>
                <a:gd name="T22" fmla="*/ 23 w 61"/>
                <a:gd name="T23" fmla="*/ 99 h 127"/>
                <a:gd name="T24" fmla="*/ 27 w 61"/>
                <a:gd name="T25" fmla="*/ 116 h 127"/>
                <a:gd name="T26" fmla="*/ 35 w 61"/>
                <a:gd name="T27" fmla="*/ 126 h 127"/>
                <a:gd name="T28" fmla="*/ 39 w 61"/>
                <a:gd name="T29" fmla="*/ 118 h 127"/>
                <a:gd name="T30" fmla="*/ 39 w 61"/>
                <a:gd name="T31" fmla="*/ 110 h 127"/>
                <a:gd name="T32" fmla="*/ 39 w 61"/>
                <a:gd name="T33" fmla="*/ 102 h 127"/>
                <a:gd name="T34" fmla="*/ 43 w 61"/>
                <a:gd name="T35" fmla="*/ 101 h 127"/>
                <a:gd name="T36" fmla="*/ 47 w 61"/>
                <a:gd name="T37" fmla="*/ 95 h 127"/>
                <a:gd name="T38" fmla="*/ 57 w 61"/>
                <a:gd name="T39" fmla="*/ 91 h 127"/>
                <a:gd name="T40" fmla="*/ 61 w 61"/>
                <a:gd name="T41" fmla="*/ 87 h 127"/>
                <a:gd name="T42" fmla="*/ 61 w 61"/>
                <a:gd name="T43" fmla="*/ 74 h 127"/>
                <a:gd name="T44" fmla="*/ 54 w 61"/>
                <a:gd name="T45" fmla="*/ 73 h 127"/>
                <a:gd name="T46" fmla="*/ 53 w 61"/>
                <a:gd name="T47" fmla="*/ 69 h 127"/>
                <a:gd name="T48" fmla="*/ 50 w 61"/>
                <a:gd name="T49" fmla="*/ 69 h 127"/>
                <a:gd name="T50" fmla="*/ 47 w 61"/>
                <a:gd name="T51" fmla="*/ 69 h 127"/>
                <a:gd name="T52" fmla="*/ 45 w 61"/>
                <a:gd name="T53" fmla="*/ 66 h 127"/>
                <a:gd name="T54" fmla="*/ 39 w 61"/>
                <a:gd name="T55" fmla="*/ 62 h 127"/>
                <a:gd name="T56" fmla="*/ 39 w 61"/>
                <a:gd name="T57" fmla="*/ 55 h 127"/>
                <a:gd name="T58" fmla="*/ 50 w 61"/>
                <a:gd name="T59" fmla="*/ 43 h 127"/>
                <a:gd name="T60" fmla="*/ 53 w 61"/>
                <a:gd name="T61" fmla="*/ 34 h 127"/>
                <a:gd name="T62" fmla="*/ 47 w 61"/>
                <a:gd name="T63" fmla="*/ 29 h 127"/>
                <a:gd name="T64" fmla="*/ 43 w 61"/>
                <a:gd name="T65" fmla="*/ 21 h 127"/>
                <a:gd name="T66" fmla="*/ 47 w 61"/>
                <a:gd name="T67" fmla="*/ 16 h 127"/>
                <a:gd name="T68" fmla="*/ 53 w 61"/>
                <a:gd name="T69" fmla="*/ 8 h 127"/>
                <a:gd name="T70" fmla="*/ 49 w 61"/>
                <a:gd name="T71" fmla="*/ 5 h 127"/>
                <a:gd name="T72" fmla="*/ 43 w 61"/>
                <a:gd name="T73" fmla="*/ 9 h 127"/>
                <a:gd name="T74" fmla="*/ 41 w 61"/>
                <a:gd name="T75" fmla="*/ 8 h 127"/>
                <a:gd name="T76" fmla="*/ 39 w 61"/>
                <a:gd name="T77" fmla="*/ 4 h 127"/>
                <a:gd name="T78" fmla="*/ 35 w 61"/>
                <a:gd name="T79" fmla="*/ 0 h 127"/>
                <a:gd name="T80" fmla="*/ 34 w 61"/>
                <a:gd name="T81" fmla="*/ 4 h 127"/>
                <a:gd name="T82" fmla="*/ 34 w 61"/>
                <a:gd name="T83" fmla="*/ 0 h 127"/>
                <a:gd name="T84" fmla="*/ 27 w 61"/>
                <a:gd name="T85" fmla="*/ 0 h 127"/>
                <a:gd name="T86" fmla="*/ 21 w 61"/>
                <a:gd name="T87" fmla="*/ 5 h 127"/>
                <a:gd name="T88" fmla="*/ 17 w 61"/>
                <a:gd name="T89" fmla="*/ 8 h 127"/>
                <a:gd name="T90" fmla="*/ 14 w 61"/>
                <a:gd name="T91" fmla="*/ 10 h 127"/>
                <a:gd name="T92" fmla="*/ 14 w 61"/>
                <a:gd name="T93" fmla="*/ 10 h 127"/>
                <a:gd name="T94" fmla="*/ 14 w 61"/>
                <a:gd name="T95" fmla="*/ 10 h 127"/>
                <a:gd name="T96" fmla="*/ 14 w 61"/>
                <a:gd name="T97" fmla="*/ 1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 h="127">
                  <a:moveTo>
                    <a:pt x="14" y="10"/>
                  </a:moveTo>
                  <a:lnTo>
                    <a:pt x="13" y="12"/>
                  </a:lnTo>
                  <a:lnTo>
                    <a:pt x="9" y="16"/>
                  </a:lnTo>
                  <a:lnTo>
                    <a:pt x="13" y="17"/>
                  </a:lnTo>
                  <a:lnTo>
                    <a:pt x="13" y="21"/>
                  </a:lnTo>
                  <a:lnTo>
                    <a:pt x="10" y="25"/>
                  </a:lnTo>
                  <a:lnTo>
                    <a:pt x="10" y="26"/>
                  </a:lnTo>
                  <a:lnTo>
                    <a:pt x="13" y="36"/>
                  </a:lnTo>
                  <a:lnTo>
                    <a:pt x="10" y="45"/>
                  </a:lnTo>
                  <a:lnTo>
                    <a:pt x="9" y="47"/>
                  </a:lnTo>
                  <a:lnTo>
                    <a:pt x="6" y="51"/>
                  </a:lnTo>
                  <a:lnTo>
                    <a:pt x="0" y="57"/>
                  </a:lnTo>
                  <a:lnTo>
                    <a:pt x="0" y="59"/>
                  </a:lnTo>
                  <a:lnTo>
                    <a:pt x="0" y="62"/>
                  </a:lnTo>
                  <a:lnTo>
                    <a:pt x="0" y="66"/>
                  </a:lnTo>
                  <a:lnTo>
                    <a:pt x="1" y="73"/>
                  </a:lnTo>
                  <a:lnTo>
                    <a:pt x="4" y="74"/>
                  </a:lnTo>
                  <a:lnTo>
                    <a:pt x="5" y="75"/>
                  </a:lnTo>
                  <a:lnTo>
                    <a:pt x="9" y="78"/>
                  </a:lnTo>
                  <a:lnTo>
                    <a:pt x="10" y="82"/>
                  </a:lnTo>
                  <a:lnTo>
                    <a:pt x="13" y="86"/>
                  </a:lnTo>
                  <a:lnTo>
                    <a:pt x="14" y="89"/>
                  </a:lnTo>
                  <a:lnTo>
                    <a:pt x="21" y="93"/>
                  </a:lnTo>
                  <a:lnTo>
                    <a:pt x="23" y="99"/>
                  </a:lnTo>
                  <a:lnTo>
                    <a:pt x="23" y="105"/>
                  </a:lnTo>
                  <a:lnTo>
                    <a:pt x="27" y="116"/>
                  </a:lnTo>
                  <a:lnTo>
                    <a:pt x="30" y="127"/>
                  </a:lnTo>
                  <a:lnTo>
                    <a:pt x="35" y="126"/>
                  </a:lnTo>
                  <a:lnTo>
                    <a:pt x="37" y="122"/>
                  </a:lnTo>
                  <a:lnTo>
                    <a:pt x="39" y="118"/>
                  </a:lnTo>
                  <a:lnTo>
                    <a:pt x="41" y="114"/>
                  </a:lnTo>
                  <a:lnTo>
                    <a:pt x="39" y="110"/>
                  </a:lnTo>
                  <a:lnTo>
                    <a:pt x="39" y="105"/>
                  </a:lnTo>
                  <a:lnTo>
                    <a:pt x="39" y="102"/>
                  </a:lnTo>
                  <a:lnTo>
                    <a:pt x="41" y="102"/>
                  </a:lnTo>
                  <a:lnTo>
                    <a:pt x="43" y="101"/>
                  </a:lnTo>
                  <a:lnTo>
                    <a:pt x="45" y="99"/>
                  </a:lnTo>
                  <a:lnTo>
                    <a:pt x="47" y="95"/>
                  </a:lnTo>
                  <a:lnTo>
                    <a:pt x="50" y="93"/>
                  </a:lnTo>
                  <a:lnTo>
                    <a:pt x="57" y="91"/>
                  </a:lnTo>
                  <a:lnTo>
                    <a:pt x="58" y="89"/>
                  </a:lnTo>
                  <a:lnTo>
                    <a:pt x="61" y="87"/>
                  </a:lnTo>
                  <a:lnTo>
                    <a:pt x="58" y="83"/>
                  </a:lnTo>
                  <a:lnTo>
                    <a:pt x="61" y="74"/>
                  </a:lnTo>
                  <a:lnTo>
                    <a:pt x="57" y="74"/>
                  </a:lnTo>
                  <a:lnTo>
                    <a:pt x="54" y="73"/>
                  </a:lnTo>
                  <a:lnTo>
                    <a:pt x="53" y="70"/>
                  </a:lnTo>
                  <a:lnTo>
                    <a:pt x="53" y="69"/>
                  </a:lnTo>
                  <a:lnTo>
                    <a:pt x="53" y="66"/>
                  </a:lnTo>
                  <a:lnTo>
                    <a:pt x="50" y="69"/>
                  </a:lnTo>
                  <a:lnTo>
                    <a:pt x="49" y="69"/>
                  </a:lnTo>
                  <a:lnTo>
                    <a:pt x="47" y="69"/>
                  </a:lnTo>
                  <a:lnTo>
                    <a:pt x="47" y="65"/>
                  </a:lnTo>
                  <a:lnTo>
                    <a:pt x="45" y="66"/>
                  </a:lnTo>
                  <a:lnTo>
                    <a:pt x="43" y="66"/>
                  </a:lnTo>
                  <a:lnTo>
                    <a:pt x="39" y="62"/>
                  </a:lnTo>
                  <a:lnTo>
                    <a:pt x="37" y="57"/>
                  </a:lnTo>
                  <a:lnTo>
                    <a:pt x="39" y="55"/>
                  </a:lnTo>
                  <a:lnTo>
                    <a:pt x="45" y="49"/>
                  </a:lnTo>
                  <a:lnTo>
                    <a:pt x="50" y="43"/>
                  </a:lnTo>
                  <a:lnTo>
                    <a:pt x="53" y="40"/>
                  </a:lnTo>
                  <a:lnTo>
                    <a:pt x="53" y="34"/>
                  </a:lnTo>
                  <a:lnTo>
                    <a:pt x="50" y="30"/>
                  </a:lnTo>
                  <a:lnTo>
                    <a:pt x="47" y="29"/>
                  </a:lnTo>
                  <a:lnTo>
                    <a:pt x="45" y="25"/>
                  </a:lnTo>
                  <a:lnTo>
                    <a:pt x="43" y="21"/>
                  </a:lnTo>
                  <a:lnTo>
                    <a:pt x="45" y="17"/>
                  </a:lnTo>
                  <a:lnTo>
                    <a:pt x="47" y="16"/>
                  </a:lnTo>
                  <a:lnTo>
                    <a:pt x="53" y="9"/>
                  </a:lnTo>
                  <a:lnTo>
                    <a:pt x="53" y="8"/>
                  </a:lnTo>
                  <a:lnTo>
                    <a:pt x="50" y="5"/>
                  </a:lnTo>
                  <a:lnTo>
                    <a:pt x="49" y="5"/>
                  </a:lnTo>
                  <a:lnTo>
                    <a:pt x="47" y="8"/>
                  </a:lnTo>
                  <a:lnTo>
                    <a:pt x="43" y="9"/>
                  </a:lnTo>
                  <a:lnTo>
                    <a:pt x="41" y="9"/>
                  </a:lnTo>
                  <a:lnTo>
                    <a:pt x="41" y="8"/>
                  </a:lnTo>
                  <a:lnTo>
                    <a:pt x="39" y="5"/>
                  </a:lnTo>
                  <a:lnTo>
                    <a:pt x="39" y="4"/>
                  </a:lnTo>
                  <a:lnTo>
                    <a:pt x="37" y="1"/>
                  </a:lnTo>
                  <a:lnTo>
                    <a:pt x="35" y="0"/>
                  </a:lnTo>
                  <a:lnTo>
                    <a:pt x="35" y="1"/>
                  </a:lnTo>
                  <a:lnTo>
                    <a:pt x="34" y="4"/>
                  </a:lnTo>
                  <a:lnTo>
                    <a:pt x="34" y="1"/>
                  </a:lnTo>
                  <a:lnTo>
                    <a:pt x="34" y="0"/>
                  </a:lnTo>
                  <a:lnTo>
                    <a:pt x="31" y="0"/>
                  </a:lnTo>
                  <a:lnTo>
                    <a:pt x="27" y="0"/>
                  </a:lnTo>
                  <a:lnTo>
                    <a:pt x="23" y="1"/>
                  </a:lnTo>
                  <a:lnTo>
                    <a:pt x="21" y="5"/>
                  </a:lnTo>
                  <a:lnTo>
                    <a:pt x="17" y="5"/>
                  </a:lnTo>
                  <a:lnTo>
                    <a:pt x="17" y="8"/>
                  </a:lnTo>
                  <a:lnTo>
                    <a:pt x="14" y="9"/>
                  </a:lnTo>
                  <a:lnTo>
                    <a:pt x="14" y="10"/>
                  </a:lnTo>
                  <a:lnTo>
                    <a:pt x="14" y="10"/>
                  </a:lnTo>
                  <a:lnTo>
                    <a:pt x="14" y="10"/>
                  </a:lnTo>
                  <a:lnTo>
                    <a:pt x="14" y="10"/>
                  </a:lnTo>
                  <a:lnTo>
                    <a:pt x="14" y="10"/>
                  </a:lnTo>
                  <a:lnTo>
                    <a:pt x="14" y="10"/>
                  </a:lnTo>
                  <a:lnTo>
                    <a:pt x="14" y="1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08" name="Freeform 91"/>
            <p:cNvSpPr>
              <a:spLocks/>
            </p:cNvSpPr>
            <p:nvPr/>
          </p:nvSpPr>
          <p:spPr bwMode="auto">
            <a:xfrm>
              <a:off x="4289425" y="2606675"/>
              <a:ext cx="441325" cy="615950"/>
            </a:xfrm>
            <a:custGeom>
              <a:avLst/>
              <a:gdLst>
                <a:gd name="T0" fmla="*/ 239 w 247"/>
                <a:gd name="T1" fmla="*/ 65 h 250"/>
                <a:gd name="T2" fmla="*/ 238 w 247"/>
                <a:gd name="T3" fmla="*/ 53 h 250"/>
                <a:gd name="T4" fmla="*/ 239 w 247"/>
                <a:gd name="T5" fmla="*/ 39 h 250"/>
                <a:gd name="T6" fmla="*/ 242 w 247"/>
                <a:gd name="T7" fmla="*/ 28 h 250"/>
                <a:gd name="T8" fmla="*/ 233 w 247"/>
                <a:gd name="T9" fmla="*/ 23 h 250"/>
                <a:gd name="T10" fmla="*/ 217 w 247"/>
                <a:gd name="T11" fmla="*/ 19 h 250"/>
                <a:gd name="T12" fmla="*/ 211 w 247"/>
                <a:gd name="T13" fmla="*/ 15 h 250"/>
                <a:gd name="T14" fmla="*/ 198 w 247"/>
                <a:gd name="T15" fmla="*/ 5 h 250"/>
                <a:gd name="T16" fmla="*/ 181 w 247"/>
                <a:gd name="T17" fmla="*/ 8 h 250"/>
                <a:gd name="T18" fmla="*/ 166 w 247"/>
                <a:gd name="T19" fmla="*/ 17 h 250"/>
                <a:gd name="T20" fmla="*/ 163 w 247"/>
                <a:gd name="T21" fmla="*/ 32 h 250"/>
                <a:gd name="T22" fmla="*/ 163 w 247"/>
                <a:gd name="T23" fmla="*/ 45 h 250"/>
                <a:gd name="T24" fmla="*/ 150 w 247"/>
                <a:gd name="T25" fmla="*/ 53 h 250"/>
                <a:gd name="T26" fmla="*/ 137 w 247"/>
                <a:gd name="T27" fmla="*/ 45 h 250"/>
                <a:gd name="T28" fmla="*/ 106 w 247"/>
                <a:gd name="T29" fmla="*/ 36 h 250"/>
                <a:gd name="T30" fmla="*/ 94 w 247"/>
                <a:gd name="T31" fmla="*/ 28 h 250"/>
                <a:gd name="T32" fmla="*/ 89 w 247"/>
                <a:gd name="T33" fmla="*/ 15 h 250"/>
                <a:gd name="T34" fmla="*/ 72 w 247"/>
                <a:gd name="T35" fmla="*/ 9 h 250"/>
                <a:gd name="T36" fmla="*/ 53 w 247"/>
                <a:gd name="T37" fmla="*/ 8 h 250"/>
                <a:gd name="T38" fmla="*/ 35 w 247"/>
                <a:gd name="T39" fmla="*/ 0 h 250"/>
                <a:gd name="T40" fmla="*/ 32 w 247"/>
                <a:gd name="T41" fmla="*/ 15 h 250"/>
                <a:gd name="T42" fmla="*/ 21 w 247"/>
                <a:gd name="T43" fmla="*/ 21 h 250"/>
                <a:gd name="T44" fmla="*/ 15 w 247"/>
                <a:gd name="T45" fmla="*/ 28 h 250"/>
                <a:gd name="T46" fmla="*/ 13 w 247"/>
                <a:gd name="T47" fmla="*/ 36 h 250"/>
                <a:gd name="T48" fmla="*/ 11 w 247"/>
                <a:gd name="T49" fmla="*/ 48 h 250"/>
                <a:gd name="T50" fmla="*/ 1 w 247"/>
                <a:gd name="T51" fmla="*/ 56 h 250"/>
                <a:gd name="T52" fmla="*/ 5 w 247"/>
                <a:gd name="T53" fmla="*/ 65 h 250"/>
                <a:gd name="T54" fmla="*/ 8 w 247"/>
                <a:gd name="T55" fmla="*/ 74 h 250"/>
                <a:gd name="T56" fmla="*/ 8 w 247"/>
                <a:gd name="T57" fmla="*/ 88 h 250"/>
                <a:gd name="T58" fmla="*/ 8 w 247"/>
                <a:gd name="T59" fmla="*/ 102 h 250"/>
                <a:gd name="T60" fmla="*/ 9 w 247"/>
                <a:gd name="T61" fmla="*/ 118 h 250"/>
                <a:gd name="T62" fmla="*/ 4 w 247"/>
                <a:gd name="T63" fmla="*/ 123 h 250"/>
                <a:gd name="T64" fmla="*/ 4 w 247"/>
                <a:gd name="T65" fmla="*/ 131 h 250"/>
                <a:gd name="T66" fmla="*/ 11 w 247"/>
                <a:gd name="T67" fmla="*/ 149 h 250"/>
                <a:gd name="T68" fmla="*/ 17 w 247"/>
                <a:gd name="T69" fmla="*/ 158 h 250"/>
                <a:gd name="T70" fmla="*/ 21 w 247"/>
                <a:gd name="T71" fmla="*/ 157 h 250"/>
                <a:gd name="T72" fmla="*/ 35 w 247"/>
                <a:gd name="T73" fmla="*/ 162 h 250"/>
                <a:gd name="T74" fmla="*/ 40 w 247"/>
                <a:gd name="T75" fmla="*/ 173 h 250"/>
                <a:gd name="T76" fmla="*/ 45 w 247"/>
                <a:gd name="T77" fmla="*/ 177 h 250"/>
                <a:gd name="T78" fmla="*/ 61 w 247"/>
                <a:gd name="T79" fmla="*/ 181 h 250"/>
                <a:gd name="T80" fmla="*/ 71 w 247"/>
                <a:gd name="T81" fmla="*/ 186 h 250"/>
                <a:gd name="T82" fmla="*/ 77 w 247"/>
                <a:gd name="T83" fmla="*/ 191 h 250"/>
                <a:gd name="T84" fmla="*/ 106 w 247"/>
                <a:gd name="T85" fmla="*/ 177 h 250"/>
                <a:gd name="T86" fmla="*/ 230 w 247"/>
                <a:gd name="T87" fmla="*/ 250 h 250"/>
                <a:gd name="T88" fmla="*/ 247 w 247"/>
                <a:gd name="T89" fmla="*/ 240 h 250"/>
                <a:gd name="T90" fmla="*/ 247 w 247"/>
                <a:gd name="T91" fmla="*/ 203 h 250"/>
                <a:gd name="T92" fmla="*/ 247 w 247"/>
                <a:gd name="T93" fmla="*/ 20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7" h="250">
                  <a:moveTo>
                    <a:pt x="247" y="203"/>
                  </a:moveTo>
                  <a:lnTo>
                    <a:pt x="243" y="82"/>
                  </a:lnTo>
                  <a:lnTo>
                    <a:pt x="239" y="65"/>
                  </a:lnTo>
                  <a:lnTo>
                    <a:pt x="238" y="58"/>
                  </a:lnTo>
                  <a:lnTo>
                    <a:pt x="238" y="56"/>
                  </a:lnTo>
                  <a:lnTo>
                    <a:pt x="238" y="53"/>
                  </a:lnTo>
                  <a:lnTo>
                    <a:pt x="239" y="48"/>
                  </a:lnTo>
                  <a:lnTo>
                    <a:pt x="239" y="44"/>
                  </a:lnTo>
                  <a:lnTo>
                    <a:pt x="239" y="39"/>
                  </a:lnTo>
                  <a:lnTo>
                    <a:pt x="238" y="35"/>
                  </a:lnTo>
                  <a:lnTo>
                    <a:pt x="239" y="31"/>
                  </a:lnTo>
                  <a:lnTo>
                    <a:pt x="242" y="28"/>
                  </a:lnTo>
                  <a:lnTo>
                    <a:pt x="242" y="25"/>
                  </a:lnTo>
                  <a:lnTo>
                    <a:pt x="238" y="23"/>
                  </a:lnTo>
                  <a:lnTo>
                    <a:pt x="233" y="23"/>
                  </a:lnTo>
                  <a:lnTo>
                    <a:pt x="226" y="21"/>
                  </a:lnTo>
                  <a:lnTo>
                    <a:pt x="223" y="19"/>
                  </a:lnTo>
                  <a:lnTo>
                    <a:pt x="217" y="19"/>
                  </a:lnTo>
                  <a:lnTo>
                    <a:pt x="213" y="17"/>
                  </a:lnTo>
                  <a:lnTo>
                    <a:pt x="211" y="17"/>
                  </a:lnTo>
                  <a:lnTo>
                    <a:pt x="211" y="15"/>
                  </a:lnTo>
                  <a:lnTo>
                    <a:pt x="211" y="12"/>
                  </a:lnTo>
                  <a:lnTo>
                    <a:pt x="207" y="9"/>
                  </a:lnTo>
                  <a:lnTo>
                    <a:pt x="198" y="5"/>
                  </a:lnTo>
                  <a:lnTo>
                    <a:pt x="189" y="5"/>
                  </a:lnTo>
                  <a:lnTo>
                    <a:pt x="185" y="8"/>
                  </a:lnTo>
                  <a:lnTo>
                    <a:pt x="181" y="8"/>
                  </a:lnTo>
                  <a:lnTo>
                    <a:pt x="175" y="9"/>
                  </a:lnTo>
                  <a:lnTo>
                    <a:pt x="169" y="13"/>
                  </a:lnTo>
                  <a:lnTo>
                    <a:pt x="166" y="17"/>
                  </a:lnTo>
                  <a:lnTo>
                    <a:pt x="163" y="21"/>
                  </a:lnTo>
                  <a:lnTo>
                    <a:pt x="162" y="27"/>
                  </a:lnTo>
                  <a:lnTo>
                    <a:pt x="163" y="32"/>
                  </a:lnTo>
                  <a:lnTo>
                    <a:pt x="166" y="36"/>
                  </a:lnTo>
                  <a:lnTo>
                    <a:pt x="166" y="40"/>
                  </a:lnTo>
                  <a:lnTo>
                    <a:pt x="163" y="45"/>
                  </a:lnTo>
                  <a:lnTo>
                    <a:pt x="160" y="49"/>
                  </a:lnTo>
                  <a:lnTo>
                    <a:pt x="156" y="52"/>
                  </a:lnTo>
                  <a:lnTo>
                    <a:pt x="150" y="53"/>
                  </a:lnTo>
                  <a:lnTo>
                    <a:pt x="146" y="53"/>
                  </a:lnTo>
                  <a:lnTo>
                    <a:pt x="142" y="52"/>
                  </a:lnTo>
                  <a:lnTo>
                    <a:pt x="137" y="45"/>
                  </a:lnTo>
                  <a:lnTo>
                    <a:pt x="128" y="40"/>
                  </a:lnTo>
                  <a:lnTo>
                    <a:pt x="116" y="36"/>
                  </a:lnTo>
                  <a:lnTo>
                    <a:pt x="106" y="36"/>
                  </a:lnTo>
                  <a:lnTo>
                    <a:pt x="102" y="35"/>
                  </a:lnTo>
                  <a:lnTo>
                    <a:pt x="97" y="32"/>
                  </a:lnTo>
                  <a:lnTo>
                    <a:pt x="94" y="28"/>
                  </a:lnTo>
                  <a:lnTo>
                    <a:pt x="93" y="23"/>
                  </a:lnTo>
                  <a:lnTo>
                    <a:pt x="92" y="19"/>
                  </a:lnTo>
                  <a:lnTo>
                    <a:pt x="89" y="15"/>
                  </a:lnTo>
                  <a:lnTo>
                    <a:pt x="85" y="13"/>
                  </a:lnTo>
                  <a:lnTo>
                    <a:pt x="81" y="13"/>
                  </a:lnTo>
                  <a:lnTo>
                    <a:pt x="72" y="9"/>
                  </a:lnTo>
                  <a:lnTo>
                    <a:pt x="63" y="5"/>
                  </a:lnTo>
                  <a:lnTo>
                    <a:pt x="59" y="5"/>
                  </a:lnTo>
                  <a:lnTo>
                    <a:pt x="53" y="8"/>
                  </a:lnTo>
                  <a:lnTo>
                    <a:pt x="48" y="8"/>
                  </a:lnTo>
                  <a:lnTo>
                    <a:pt x="44" y="5"/>
                  </a:lnTo>
                  <a:lnTo>
                    <a:pt x="35" y="0"/>
                  </a:lnTo>
                  <a:lnTo>
                    <a:pt x="32" y="9"/>
                  </a:lnTo>
                  <a:lnTo>
                    <a:pt x="35" y="13"/>
                  </a:lnTo>
                  <a:lnTo>
                    <a:pt x="32" y="15"/>
                  </a:lnTo>
                  <a:lnTo>
                    <a:pt x="31" y="17"/>
                  </a:lnTo>
                  <a:lnTo>
                    <a:pt x="24" y="19"/>
                  </a:lnTo>
                  <a:lnTo>
                    <a:pt x="21" y="21"/>
                  </a:lnTo>
                  <a:lnTo>
                    <a:pt x="19" y="25"/>
                  </a:lnTo>
                  <a:lnTo>
                    <a:pt x="17" y="27"/>
                  </a:lnTo>
                  <a:lnTo>
                    <a:pt x="15" y="28"/>
                  </a:lnTo>
                  <a:lnTo>
                    <a:pt x="13" y="28"/>
                  </a:lnTo>
                  <a:lnTo>
                    <a:pt x="13" y="31"/>
                  </a:lnTo>
                  <a:lnTo>
                    <a:pt x="13" y="36"/>
                  </a:lnTo>
                  <a:lnTo>
                    <a:pt x="15" y="40"/>
                  </a:lnTo>
                  <a:lnTo>
                    <a:pt x="13" y="44"/>
                  </a:lnTo>
                  <a:lnTo>
                    <a:pt x="11" y="48"/>
                  </a:lnTo>
                  <a:lnTo>
                    <a:pt x="9" y="52"/>
                  </a:lnTo>
                  <a:lnTo>
                    <a:pt x="4" y="53"/>
                  </a:lnTo>
                  <a:lnTo>
                    <a:pt x="1" y="56"/>
                  </a:lnTo>
                  <a:lnTo>
                    <a:pt x="0" y="57"/>
                  </a:lnTo>
                  <a:lnTo>
                    <a:pt x="1" y="57"/>
                  </a:lnTo>
                  <a:lnTo>
                    <a:pt x="5" y="65"/>
                  </a:lnTo>
                  <a:lnTo>
                    <a:pt x="8" y="69"/>
                  </a:lnTo>
                  <a:lnTo>
                    <a:pt x="8" y="70"/>
                  </a:lnTo>
                  <a:lnTo>
                    <a:pt x="8" y="74"/>
                  </a:lnTo>
                  <a:lnTo>
                    <a:pt x="8" y="82"/>
                  </a:lnTo>
                  <a:lnTo>
                    <a:pt x="8" y="84"/>
                  </a:lnTo>
                  <a:lnTo>
                    <a:pt x="8" y="88"/>
                  </a:lnTo>
                  <a:lnTo>
                    <a:pt x="8" y="93"/>
                  </a:lnTo>
                  <a:lnTo>
                    <a:pt x="9" y="97"/>
                  </a:lnTo>
                  <a:lnTo>
                    <a:pt x="8" y="102"/>
                  </a:lnTo>
                  <a:lnTo>
                    <a:pt x="8" y="109"/>
                  </a:lnTo>
                  <a:lnTo>
                    <a:pt x="8" y="114"/>
                  </a:lnTo>
                  <a:lnTo>
                    <a:pt x="9" y="118"/>
                  </a:lnTo>
                  <a:lnTo>
                    <a:pt x="8" y="119"/>
                  </a:lnTo>
                  <a:lnTo>
                    <a:pt x="5" y="122"/>
                  </a:lnTo>
                  <a:lnTo>
                    <a:pt x="4" y="123"/>
                  </a:lnTo>
                  <a:lnTo>
                    <a:pt x="1" y="126"/>
                  </a:lnTo>
                  <a:lnTo>
                    <a:pt x="1" y="127"/>
                  </a:lnTo>
                  <a:lnTo>
                    <a:pt x="4" y="131"/>
                  </a:lnTo>
                  <a:lnTo>
                    <a:pt x="8" y="139"/>
                  </a:lnTo>
                  <a:lnTo>
                    <a:pt x="11" y="142"/>
                  </a:lnTo>
                  <a:lnTo>
                    <a:pt x="11" y="149"/>
                  </a:lnTo>
                  <a:lnTo>
                    <a:pt x="13" y="154"/>
                  </a:lnTo>
                  <a:lnTo>
                    <a:pt x="15" y="158"/>
                  </a:lnTo>
                  <a:lnTo>
                    <a:pt x="17" y="158"/>
                  </a:lnTo>
                  <a:lnTo>
                    <a:pt x="19" y="158"/>
                  </a:lnTo>
                  <a:lnTo>
                    <a:pt x="21" y="157"/>
                  </a:lnTo>
                  <a:lnTo>
                    <a:pt x="21" y="157"/>
                  </a:lnTo>
                  <a:lnTo>
                    <a:pt x="24" y="158"/>
                  </a:lnTo>
                  <a:lnTo>
                    <a:pt x="27" y="159"/>
                  </a:lnTo>
                  <a:lnTo>
                    <a:pt x="35" y="162"/>
                  </a:lnTo>
                  <a:lnTo>
                    <a:pt x="35" y="163"/>
                  </a:lnTo>
                  <a:lnTo>
                    <a:pt x="37" y="170"/>
                  </a:lnTo>
                  <a:lnTo>
                    <a:pt x="40" y="173"/>
                  </a:lnTo>
                  <a:lnTo>
                    <a:pt x="40" y="173"/>
                  </a:lnTo>
                  <a:lnTo>
                    <a:pt x="41" y="175"/>
                  </a:lnTo>
                  <a:lnTo>
                    <a:pt x="45" y="177"/>
                  </a:lnTo>
                  <a:lnTo>
                    <a:pt x="52" y="179"/>
                  </a:lnTo>
                  <a:lnTo>
                    <a:pt x="57" y="181"/>
                  </a:lnTo>
                  <a:lnTo>
                    <a:pt x="61" y="181"/>
                  </a:lnTo>
                  <a:lnTo>
                    <a:pt x="67" y="183"/>
                  </a:lnTo>
                  <a:lnTo>
                    <a:pt x="68" y="185"/>
                  </a:lnTo>
                  <a:lnTo>
                    <a:pt x="71" y="186"/>
                  </a:lnTo>
                  <a:lnTo>
                    <a:pt x="75" y="190"/>
                  </a:lnTo>
                  <a:lnTo>
                    <a:pt x="76" y="190"/>
                  </a:lnTo>
                  <a:lnTo>
                    <a:pt x="77" y="191"/>
                  </a:lnTo>
                  <a:lnTo>
                    <a:pt x="78" y="192"/>
                  </a:lnTo>
                  <a:lnTo>
                    <a:pt x="89" y="186"/>
                  </a:lnTo>
                  <a:lnTo>
                    <a:pt x="106" y="177"/>
                  </a:lnTo>
                  <a:lnTo>
                    <a:pt x="195" y="228"/>
                  </a:lnTo>
                  <a:lnTo>
                    <a:pt x="215" y="240"/>
                  </a:lnTo>
                  <a:lnTo>
                    <a:pt x="230" y="250"/>
                  </a:lnTo>
                  <a:lnTo>
                    <a:pt x="230" y="243"/>
                  </a:lnTo>
                  <a:lnTo>
                    <a:pt x="230" y="240"/>
                  </a:lnTo>
                  <a:lnTo>
                    <a:pt x="247" y="240"/>
                  </a:lnTo>
                  <a:lnTo>
                    <a:pt x="247" y="203"/>
                  </a:lnTo>
                  <a:lnTo>
                    <a:pt x="247" y="203"/>
                  </a:lnTo>
                  <a:lnTo>
                    <a:pt x="247" y="203"/>
                  </a:lnTo>
                  <a:lnTo>
                    <a:pt x="247" y="203"/>
                  </a:lnTo>
                  <a:lnTo>
                    <a:pt x="247" y="203"/>
                  </a:lnTo>
                  <a:lnTo>
                    <a:pt x="247" y="203"/>
                  </a:lnTo>
                  <a:lnTo>
                    <a:pt x="247" y="20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09" name="Freeform 92"/>
            <p:cNvSpPr>
              <a:spLocks/>
            </p:cNvSpPr>
            <p:nvPr/>
          </p:nvSpPr>
          <p:spPr bwMode="auto">
            <a:xfrm>
              <a:off x="3552825" y="2868613"/>
              <a:ext cx="344488" cy="563562"/>
            </a:xfrm>
            <a:custGeom>
              <a:avLst/>
              <a:gdLst>
                <a:gd name="T0" fmla="*/ 193 w 193"/>
                <a:gd name="T1" fmla="*/ 43 h 229"/>
                <a:gd name="T2" fmla="*/ 134 w 193"/>
                <a:gd name="T3" fmla="*/ 15 h 229"/>
                <a:gd name="T4" fmla="*/ 133 w 193"/>
                <a:gd name="T5" fmla="*/ 25 h 229"/>
                <a:gd name="T6" fmla="*/ 80 w 193"/>
                <a:gd name="T7" fmla="*/ 71 h 229"/>
                <a:gd name="T8" fmla="*/ 64 w 193"/>
                <a:gd name="T9" fmla="*/ 79 h 229"/>
                <a:gd name="T10" fmla="*/ 63 w 193"/>
                <a:gd name="T11" fmla="*/ 83 h 229"/>
                <a:gd name="T12" fmla="*/ 63 w 193"/>
                <a:gd name="T13" fmla="*/ 90 h 229"/>
                <a:gd name="T14" fmla="*/ 63 w 193"/>
                <a:gd name="T15" fmla="*/ 101 h 229"/>
                <a:gd name="T16" fmla="*/ 61 w 193"/>
                <a:gd name="T17" fmla="*/ 109 h 229"/>
                <a:gd name="T18" fmla="*/ 0 w 193"/>
                <a:gd name="T19" fmla="*/ 110 h 229"/>
                <a:gd name="T20" fmla="*/ 1 w 193"/>
                <a:gd name="T21" fmla="*/ 114 h 229"/>
                <a:gd name="T22" fmla="*/ 4 w 193"/>
                <a:gd name="T23" fmla="*/ 121 h 229"/>
                <a:gd name="T24" fmla="*/ 7 w 193"/>
                <a:gd name="T25" fmla="*/ 121 h 229"/>
                <a:gd name="T26" fmla="*/ 11 w 193"/>
                <a:gd name="T27" fmla="*/ 132 h 229"/>
                <a:gd name="T28" fmla="*/ 9 w 193"/>
                <a:gd name="T29" fmla="*/ 140 h 229"/>
                <a:gd name="T30" fmla="*/ 7 w 193"/>
                <a:gd name="T31" fmla="*/ 144 h 229"/>
                <a:gd name="T32" fmla="*/ 7 w 193"/>
                <a:gd name="T33" fmla="*/ 148 h 229"/>
                <a:gd name="T34" fmla="*/ 11 w 193"/>
                <a:gd name="T35" fmla="*/ 153 h 229"/>
                <a:gd name="T36" fmla="*/ 11 w 193"/>
                <a:gd name="T37" fmla="*/ 166 h 229"/>
                <a:gd name="T38" fmla="*/ 11 w 193"/>
                <a:gd name="T39" fmla="*/ 183 h 229"/>
                <a:gd name="T40" fmla="*/ 5 w 193"/>
                <a:gd name="T41" fmla="*/ 197 h 229"/>
                <a:gd name="T42" fmla="*/ 4 w 193"/>
                <a:gd name="T43" fmla="*/ 203 h 229"/>
                <a:gd name="T44" fmla="*/ 9 w 193"/>
                <a:gd name="T45" fmla="*/ 197 h 229"/>
                <a:gd name="T46" fmla="*/ 13 w 193"/>
                <a:gd name="T47" fmla="*/ 198 h 229"/>
                <a:gd name="T48" fmla="*/ 24 w 193"/>
                <a:gd name="T49" fmla="*/ 197 h 229"/>
                <a:gd name="T50" fmla="*/ 31 w 193"/>
                <a:gd name="T51" fmla="*/ 194 h 229"/>
                <a:gd name="T52" fmla="*/ 41 w 193"/>
                <a:gd name="T53" fmla="*/ 198 h 229"/>
                <a:gd name="T54" fmla="*/ 45 w 193"/>
                <a:gd name="T55" fmla="*/ 202 h 229"/>
                <a:gd name="T56" fmla="*/ 52 w 193"/>
                <a:gd name="T57" fmla="*/ 205 h 229"/>
                <a:gd name="T58" fmla="*/ 55 w 193"/>
                <a:gd name="T59" fmla="*/ 210 h 229"/>
                <a:gd name="T60" fmla="*/ 59 w 193"/>
                <a:gd name="T61" fmla="*/ 215 h 229"/>
                <a:gd name="T62" fmla="*/ 63 w 193"/>
                <a:gd name="T63" fmla="*/ 222 h 229"/>
                <a:gd name="T64" fmla="*/ 67 w 193"/>
                <a:gd name="T65" fmla="*/ 225 h 229"/>
                <a:gd name="T66" fmla="*/ 70 w 193"/>
                <a:gd name="T67" fmla="*/ 229 h 229"/>
                <a:gd name="T68" fmla="*/ 78 w 193"/>
                <a:gd name="T69" fmla="*/ 227 h 229"/>
                <a:gd name="T70" fmla="*/ 78 w 193"/>
                <a:gd name="T71" fmla="*/ 222 h 229"/>
                <a:gd name="T72" fmla="*/ 80 w 193"/>
                <a:gd name="T73" fmla="*/ 214 h 229"/>
                <a:gd name="T74" fmla="*/ 85 w 193"/>
                <a:gd name="T75" fmla="*/ 215 h 229"/>
                <a:gd name="T76" fmla="*/ 92 w 193"/>
                <a:gd name="T77" fmla="*/ 222 h 229"/>
                <a:gd name="T78" fmla="*/ 93 w 193"/>
                <a:gd name="T79" fmla="*/ 219 h 229"/>
                <a:gd name="T80" fmla="*/ 98 w 193"/>
                <a:gd name="T81" fmla="*/ 215 h 229"/>
                <a:gd name="T82" fmla="*/ 105 w 193"/>
                <a:gd name="T83" fmla="*/ 218 h 229"/>
                <a:gd name="T84" fmla="*/ 114 w 193"/>
                <a:gd name="T85" fmla="*/ 215 h 229"/>
                <a:gd name="T86" fmla="*/ 120 w 193"/>
                <a:gd name="T87" fmla="*/ 215 h 229"/>
                <a:gd name="T88" fmla="*/ 133 w 193"/>
                <a:gd name="T89" fmla="*/ 215 h 229"/>
                <a:gd name="T90" fmla="*/ 165 w 193"/>
                <a:gd name="T91" fmla="*/ 215 h 229"/>
                <a:gd name="T92" fmla="*/ 178 w 193"/>
                <a:gd name="T93" fmla="*/ 214 h 229"/>
                <a:gd name="T94" fmla="*/ 178 w 193"/>
                <a:gd name="T95" fmla="*/ 209 h 229"/>
                <a:gd name="T96" fmla="*/ 181 w 193"/>
                <a:gd name="T97" fmla="*/ 201 h 229"/>
                <a:gd name="T98" fmla="*/ 177 w 193"/>
                <a:gd name="T99" fmla="*/ 197 h 229"/>
                <a:gd name="T100" fmla="*/ 177 w 193"/>
                <a:gd name="T101" fmla="*/ 189 h 229"/>
                <a:gd name="T102" fmla="*/ 165 w 193"/>
                <a:gd name="T103" fmla="*/ 43 h 229"/>
                <a:gd name="T104" fmla="*/ 191 w 193"/>
                <a:gd name="T105" fmla="*/ 43 h 229"/>
                <a:gd name="T106" fmla="*/ 191 w 193"/>
                <a:gd name="T107" fmla="*/ 43 h 229"/>
                <a:gd name="T108" fmla="*/ 191 w 193"/>
                <a:gd name="T109" fmla="*/ 43 h 229"/>
                <a:gd name="T110" fmla="*/ 191 w 193"/>
                <a:gd name="T111" fmla="*/ 4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3" h="229">
                  <a:moveTo>
                    <a:pt x="191" y="43"/>
                  </a:moveTo>
                  <a:lnTo>
                    <a:pt x="193" y="43"/>
                  </a:lnTo>
                  <a:lnTo>
                    <a:pt x="136" y="0"/>
                  </a:lnTo>
                  <a:lnTo>
                    <a:pt x="134" y="15"/>
                  </a:lnTo>
                  <a:lnTo>
                    <a:pt x="133" y="24"/>
                  </a:lnTo>
                  <a:lnTo>
                    <a:pt x="133" y="25"/>
                  </a:lnTo>
                  <a:lnTo>
                    <a:pt x="81" y="25"/>
                  </a:lnTo>
                  <a:lnTo>
                    <a:pt x="80" y="71"/>
                  </a:lnTo>
                  <a:lnTo>
                    <a:pt x="70" y="75"/>
                  </a:lnTo>
                  <a:lnTo>
                    <a:pt x="64" y="79"/>
                  </a:lnTo>
                  <a:lnTo>
                    <a:pt x="63" y="80"/>
                  </a:lnTo>
                  <a:lnTo>
                    <a:pt x="63" y="83"/>
                  </a:lnTo>
                  <a:lnTo>
                    <a:pt x="63" y="88"/>
                  </a:lnTo>
                  <a:lnTo>
                    <a:pt x="63" y="90"/>
                  </a:lnTo>
                  <a:lnTo>
                    <a:pt x="63" y="100"/>
                  </a:lnTo>
                  <a:lnTo>
                    <a:pt x="63" y="101"/>
                  </a:lnTo>
                  <a:lnTo>
                    <a:pt x="63" y="105"/>
                  </a:lnTo>
                  <a:lnTo>
                    <a:pt x="61" y="109"/>
                  </a:lnTo>
                  <a:lnTo>
                    <a:pt x="4" y="109"/>
                  </a:lnTo>
                  <a:lnTo>
                    <a:pt x="0" y="110"/>
                  </a:lnTo>
                  <a:lnTo>
                    <a:pt x="0" y="110"/>
                  </a:lnTo>
                  <a:lnTo>
                    <a:pt x="1" y="114"/>
                  </a:lnTo>
                  <a:lnTo>
                    <a:pt x="4" y="118"/>
                  </a:lnTo>
                  <a:lnTo>
                    <a:pt x="4" y="121"/>
                  </a:lnTo>
                  <a:lnTo>
                    <a:pt x="5" y="122"/>
                  </a:lnTo>
                  <a:lnTo>
                    <a:pt x="7" y="121"/>
                  </a:lnTo>
                  <a:lnTo>
                    <a:pt x="11" y="128"/>
                  </a:lnTo>
                  <a:lnTo>
                    <a:pt x="11" y="132"/>
                  </a:lnTo>
                  <a:lnTo>
                    <a:pt x="9" y="134"/>
                  </a:lnTo>
                  <a:lnTo>
                    <a:pt x="9" y="140"/>
                  </a:lnTo>
                  <a:lnTo>
                    <a:pt x="8" y="142"/>
                  </a:lnTo>
                  <a:lnTo>
                    <a:pt x="7" y="144"/>
                  </a:lnTo>
                  <a:lnTo>
                    <a:pt x="5" y="145"/>
                  </a:lnTo>
                  <a:lnTo>
                    <a:pt x="7" y="148"/>
                  </a:lnTo>
                  <a:lnTo>
                    <a:pt x="9" y="149"/>
                  </a:lnTo>
                  <a:lnTo>
                    <a:pt x="11" y="153"/>
                  </a:lnTo>
                  <a:lnTo>
                    <a:pt x="11" y="157"/>
                  </a:lnTo>
                  <a:lnTo>
                    <a:pt x="11" y="166"/>
                  </a:lnTo>
                  <a:lnTo>
                    <a:pt x="11" y="174"/>
                  </a:lnTo>
                  <a:lnTo>
                    <a:pt x="11" y="183"/>
                  </a:lnTo>
                  <a:lnTo>
                    <a:pt x="7" y="189"/>
                  </a:lnTo>
                  <a:lnTo>
                    <a:pt x="5" y="197"/>
                  </a:lnTo>
                  <a:lnTo>
                    <a:pt x="4" y="205"/>
                  </a:lnTo>
                  <a:lnTo>
                    <a:pt x="4" y="203"/>
                  </a:lnTo>
                  <a:lnTo>
                    <a:pt x="5" y="201"/>
                  </a:lnTo>
                  <a:lnTo>
                    <a:pt x="9" y="197"/>
                  </a:lnTo>
                  <a:lnTo>
                    <a:pt x="11" y="197"/>
                  </a:lnTo>
                  <a:lnTo>
                    <a:pt x="13" y="198"/>
                  </a:lnTo>
                  <a:lnTo>
                    <a:pt x="19" y="197"/>
                  </a:lnTo>
                  <a:lnTo>
                    <a:pt x="24" y="197"/>
                  </a:lnTo>
                  <a:lnTo>
                    <a:pt x="28" y="194"/>
                  </a:lnTo>
                  <a:lnTo>
                    <a:pt x="31" y="194"/>
                  </a:lnTo>
                  <a:lnTo>
                    <a:pt x="37" y="197"/>
                  </a:lnTo>
                  <a:lnTo>
                    <a:pt x="41" y="198"/>
                  </a:lnTo>
                  <a:lnTo>
                    <a:pt x="44" y="201"/>
                  </a:lnTo>
                  <a:lnTo>
                    <a:pt x="45" y="202"/>
                  </a:lnTo>
                  <a:lnTo>
                    <a:pt x="51" y="205"/>
                  </a:lnTo>
                  <a:lnTo>
                    <a:pt x="52" y="205"/>
                  </a:lnTo>
                  <a:lnTo>
                    <a:pt x="53" y="206"/>
                  </a:lnTo>
                  <a:lnTo>
                    <a:pt x="55" y="210"/>
                  </a:lnTo>
                  <a:lnTo>
                    <a:pt x="55" y="211"/>
                  </a:lnTo>
                  <a:lnTo>
                    <a:pt x="59" y="215"/>
                  </a:lnTo>
                  <a:lnTo>
                    <a:pt x="61" y="218"/>
                  </a:lnTo>
                  <a:lnTo>
                    <a:pt x="63" y="222"/>
                  </a:lnTo>
                  <a:lnTo>
                    <a:pt x="64" y="223"/>
                  </a:lnTo>
                  <a:lnTo>
                    <a:pt x="67" y="225"/>
                  </a:lnTo>
                  <a:lnTo>
                    <a:pt x="70" y="229"/>
                  </a:lnTo>
                  <a:lnTo>
                    <a:pt x="70" y="229"/>
                  </a:lnTo>
                  <a:lnTo>
                    <a:pt x="74" y="229"/>
                  </a:lnTo>
                  <a:lnTo>
                    <a:pt x="78" y="227"/>
                  </a:lnTo>
                  <a:lnTo>
                    <a:pt x="78" y="223"/>
                  </a:lnTo>
                  <a:lnTo>
                    <a:pt x="78" y="222"/>
                  </a:lnTo>
                  <a:lnTo>
                    <a:pt x="80" y="215"/>
                  </a:lnTo>
                  <a:lnTo>
                    <a:pt x="80" y="214"/>
                  </a:lnTo>
                  <a:lnTo>
                    <a:pt x="81" y="214"/>
                  </a:lnTo>
                  <a:lnTo>
                    <a:pt x="85" y="215"/>
                  </a:lnTo>
                  <a:lnTo>
                    <a:pt x="89" y="219"/>
                  </a:lnTo>
                  <a:lnTo>
                    <a:pt x="92" y="222"/>
                  </a:lnTo>
                  <a:lnTo>
                    <a:pt x="92" y="221"/>
                  </a:lnTo>
                  <a:lnTo>
                    <a:pt x="93" y="219"/>
                  </a:lnTo>
                  <a:lnTo>
                    <a:pt x="94" y="218"/>
                  </a:lnTo>
                  <a:lnTo>
                    <a:pt x="98" y="215"/>
                  </a:lnTo>
                  <a:lnTo>
                    <a:pt x="102" y="218"/>
                  </a:lnTo>
                  <a:lnTo>
                    <a:pt x="105" y="218"/>
                  </a:lnTo>
                  <a:lnTo>
                    <a:pt x="110" y="218"/>
                  </a:lnTo>
                  <a:lnTo>
                    <a:pt x="114" y="215"/>
                  </a:lnTo>
                  <a:lnTo>
                    <a:pt x="116" y="211"/>
                  </a:lnTo>
                  <a:lnTo>
                    <a:pt x="120" y="215"/>
                  </a:lnTo>
                  <a:lnTo>
                    <a:pt x="124" y="215"/>
                  </a:lnTo>
                  <a:lnTo>
                    <a:pt x="133" y="215"/>
                  </a:lnTo>
                  <a:lnTo>
                    <a:pt x="145" y="215"/>
                  </a:lnTo>
                  <a:lnTo>
                    <a:pt x="165" y="215"/>
                  </a:lnTo>
                  <a:lnTo>
                    <a:pt x="177" y="215"/>
                  </a:lnTo>
                  <a:lnTo>
                    <a:pt x="178" y="214"/>
                  </a:lnTo>
                  <a:lnTo>
                    <a:pt x="178" y="211"/>
                  </a:lnTo>
                  <a:lnTo>
                    <a:pt x="178" y="209"/>
                  </a:lnTo>
                  <a:lnTo>
                    <a:pt x="181" y="205"/>
                  </a:lnTo>
                  <a:lnTo>
                    <a:pt x="181" y="201"/>
                  </a:lnTo>
                  <a:lnTo>
                    <a:pt x="178" y="198"/>
                  </a:lnTo>
                  <a:lnTo>
                    <a:pt x="177" y="197"/>
                  </a:lnTo>
                  <a:lnTo>
                    <a:pt x="177" y="194"/>
                  </a:lnTo>
                  <a:lnTo>
                    <a:pt x="177" y="189"/>
                  </a:lnTo>
                  <a:lnTo>
                    <a:pt x="167" y="71"/>
                  </a:lnTo>
                  <a:lnTo>
                    <a:pt x="165" y="43"/>
                  </a:lnTo>
                  <a:lnTo>
                    <a:pt x="166" y="43"/>
                  </a:lnTo>
                  <a:lnTo>
                    <a:pt x="191" y="43"/>
                  </a:lnTo>
                  <a:lnTo>
                    <a:pt x="191" y="43"/>
                  </a:lnTo>
                  <a:lnTo>
                    <a:pt x="191" y="43"/>
                  </a:lnTo>
                  <a:lnTo>
                    <a:pt x="191" y="43"/>
                  </a:lnTo>
                  <a:lnTo>
                    <a:pt x="191" y="43"/>
                  </a:lnTo>
                  <a:lnTo>
                    <a:pt x="191" y="43"/>
                  </a:lnTo>
                  <a:lnTo>
                    <a:pt x="191" y="4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10" name="Freeform 93"/>
            <p:cNvSpPr>
              <a:spLocks/>
            </p:cNvSpPr>
            <p:nvPr/>
          </p:nvSpPr>
          <p:spPr bwMode="auto">
            <a:xfrm>
              <a:off x="3549650" y="2855913"/>
              <a:ext cx="246063" cy="282575"/>
            </a:xfrm>
            <a:custGeom>
              <a:avLst/>
              <a:gdLst>
                <a:gd name="T0" fmla="*/ 1 w 103"/>
                <a:gd name="T1" fmla="*/ 87 h 87"/>
                <a:gd name="T2" fmla="*/ 4 w 103"/>
                <a:gd name="T3" fmla="*/ 86 h 87"/>
                <a:gd name="T4" fmla="*/ 47 w 103"/>
                <a:gd name="T5" fmla="*/ 86 h 87"/>
                <a:gd name="T6" fmla="*/ 48 w 103"/>
                <a:gd name="T7" fmla="*/ 83 h 87"/>
                <a:gd name="T8" fmla="*/ 48 w 103"/>
                <a:gd name="T9" fmla="*/ 80 h 87"/>
                <a:gd name="T10" fmla="*/ 48 w 103"/>
                <a:gd name="T11" fmla="*/ 79 h 87"/>
                <a:gd name="T12" fmla="*/ 48 w 103"/>
                <a:gd name="T13" fmla="*/ 72 h 87"/>
                <a:gd name="T14" fmla="*/ 48 w 103"/>
                <a:gd name="T15" fmla="*/ 70 h 87"/>
                <a:gd name="T16" fmla="*/ 48 w 103"/>
                <a:gd name="T17" fmla="*/ 66 h 87"/>
                <a:gd name="T18" fmla="*/ 48 w 103"/>
                <a:gd name="T19" fmla="*/ 64 h 87"/>
                <a:gd name="T20" fmla="*/ 49 w 103"/>
                <a:gd name="T21" fmla="*/ 63 h 87"/>
                <a:gd name="T22" fmla="*/ 54 w 103"/>
                <a:gd name="T23" fmla="*/ 60 h 87"/>
                <a:gd name="T24" fmla="*/ 61 w 103"/>
                <a:gd name="T25" fmla="*/ 57 h 87"/>
                <a:gd name="T26" fmla="*/ 62 w 103"/>
                <a:gd name="T27" fmla="*/ 23 h 87"/>
                <a:gd name="T28" fmla="*/ 101 w 103"/>
                <a:gd name="T29" fmla="*/ 23 h 87"/>
                <a:gd name="T30" fmla="*/ 101 w 103"/>
                <a:gd name="T31" fmla="*/ 22 h 87"/>
                <a:gd name="T32" fmla="*/ 102 w 103"/>
                <a:gd name="T33" fmla="*/ 15 h 87"/>
                <a:gd name="T34" fmla="*/ 102 w 103"/>
                <a:gd name="T35" fmla="*/ 15 h 87"/>
                <a:gd name="T36" fmla="*/ 102 w 103"/>
                <a:gd name="T37" fmla="*/ 4 h 87"/>
                <a:gd name="T38" fmla="*/ 102 w 103"/>
                <a:gd name="T39" fmla="*/ 2 h 87"/>
                <a:gd name="T40" fmla="*/ 103 w 103"/>
                <a:gd name="T41" fmla="*/ 0 h 87"/>
                <a:gd name="T42" fmla="*/ 49 w 103"/>
                <a:gd name="T43" fmla="*/ 0 h 87"/>
                <a:gd name="T44" fmla="*/ 47 w 103"/>
                <a:gd name="T45" fmla="*/ 7 h 87"/>
                <a:gd name="T46" fmla="*/ 42 w 103"/>
                <a:gd name="T47" fmla="*/ 13 h 87"/>
                <a:gd name="T48" fmla="*/ 37 w 103"/>
                <a:gd name="T49" fmla="*/ 17 h 87"/>
                <a:gd name="T50" fmla="*/ 35 w 103"/>
                <a:gd name="T51" fmla="*/ 19 h 87"/>
                <a:gd name="T52" fmla="*/ 32 w 103"/>
                <a:gd name="T53" fmla="*/ 21 h 87"/>
                <a:gd name="T54" fmla="*/ 29 w 103"/>
                <a:gd name="T55" fmla="*/ 29 h 87"/>
                <a:gd name="T56" fmla="*/ 28 w 103"/>
                <a:gd name="T57" fmla="*/ 36 h 87"/>
                <a:gd name="T58" fmla="*/ 27 w 103"/>
                <a:gd name="T59" fmla="*/ 40 h 87"/>
                <a:gd name="T60" fmla="*/ 24 w 103"/>
                <a:gd name="T61" fmla="*/ 43 h 87"/>
                <a:gd name="T62" fmla="*/ 18 w 103"/>
                <a:gd name="T63" fmla="*/ 49 h 87"/>
                <a:gd name="T64" fmla="*/ 17 w 103"/>
                <a:gd name="T65" fmla="*/ 52 h 87"/>
                <a:gd name="T66" fmla="*/ 17 w 103"/>
                <a:gd name="T67" fmla="*/ 54 h 87"/>
                <a:gd name="T68" fmla="*/ 15 w 103"/>
                <a:gd name="T69" fmla="*/ 57 h 87"/>
                <a:gd name="T70" fmla="*/ 12 w 103"/>
                <a:gd name="T71" fmla="*/ 62 h 87"/>
                <a:gd name="T72" fmla="*/ 11 w 103"/>
                <a:gd name="T73" fmla="*/ 63 h 87"/>
                <a:gd name="T74" fmla="*/ 11 w 103"/>
                <a:gd name="T75" fmla="*/ 64 h 87"/>
                <a:gd name="T76" fmla="*/ 9 w 103"/>
                <a:gd name="T77" fmla="*/ 67 h 87"/>
                <a:gd name="T78" fmla="*/ 8 w 103"/>
                <a:gd name="T79" fmla="*/ 70 h 87"/>
                <a:gd name="T80" fmla="*/ 8 w 103"/>
                <a:gd name="T81" fmla="*/ 72 h 87"/>
                <a:gd name="T82" fmla="*/ 6 w 103"/>
                <a:gd name="T83" fmla="*/ 73 h 87"/>
                <a:gd name="T84" fmla="*/ 4 w 103"/>
                <a:gd name="T85" fmla="*/ 74 h 87"/>
                <a:gd name="T86" fmla="*/ 1 w 103"/>
                <a:gd name="T87" fmla="*/ 82 h 87"/>
                <a:gd name="T88" fmla="*/ 0 w 103"/>
                <a:gd name="T89" fmla="*/ 84 h 87"/>
                <a:gd name="T90" fmla="*/ 1 w 103"/>
                <a:gd name="T9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3" h="87">
                  <a:moveTo>
                    <a:pt x="1" y="87"/>
                  </a:moveTo>
                  <a:cubicBezTo>
                    <a:pt x="4" y="86"/>
                    <a:pt x="4" y="86"/>
                    <a:pt x="4" y="86"/>
                  </a:cubicBezTo>
                  <a:cubicBezTo>
                    <a:pt x="47" y="86"/>
                    <a:pt x="47" y="86"/>
                    <a:pt x="47" y="86"/>
                  </a:cubicBezTo>
                  <a:cubicBezTo>
                    <a:pt x="48" y="83"/>
                    <a:pt x="48" y="83"/>
                    <a:pt x="48" y="83"/>
                  </a:cubicBezTo>
                  <a:cubicBezTo>
                    <a:pt x="48" y="80"/>
                    <a:pt x="48" y="80"/>
                    <a:pt x="48" y="80"/>
                  </a:cubicBezTo>
                  <a:cubicBezTo>
                    <a:pt x="48" y="79"/>
                    <a:pt x="48" y="79"/>
                    <a:pt x="48" y="79"/>
                  </a:cubicBezTo>
                  <a:cubicBezTo>
                    <a:pt x="48" y="72"/>
                    <a:pt x="48" y="72"/>
                    <a:pt x="48" y="72"/>
                  </a:cubicBezTo>
                  <a:cubicBezTo>
                    <a:pt x="48" y="70"/>
                    <a:pt x="48" y="70"/>
                    <a:pt x="48" y="70"/>
                  </a:cubicBezTo>
                  <a:cubicBezTo>
                    <a:pt x="48" y="66"/>
                    <a:pt x="48" y="66"/>
                    <a:pt x="48" y="66"/>
                  </a:cubicBezTo>
                  <a:cubicBezTo>
                    <a:pt x="48" y="64"/>
                    <a:pt x="48" y="64"/>
                    <a:pt x="48" y="64"/>
                  </a:cubicBezTo>
                  <a:cubicBezTo>
                    <a:pt x="49" y="63"/>
                    <a:pt x="49" y="63"/>
                    <a:pt x="49" y="63"/>
                  </a:cubicBezTo>
                  <a:cubicBezTo>
                    <a:pt x="54" y="60"/>
                    <a:pt x="54" y="60"/>
                    <a:pt x="54" y="60"/>
                  </a:cubicBezTo>
                  <a:cubicBezTo>
                    <a:pt x="61" y="57"/>
                    <a:pt x="61" y="57"/>
                    <a:pt x="61" y="57"/>
                  </a:cubicBezTo>
                  <a:cubicBezTo>
                    <a:pt x="62" y="23"/>
                    <a:pt x="62" y="23"/>
                    <a:pt x="62" y="23"/>
                  </a:cubicBezTo>
                  <a:cubicBezTo>
                    <a:pt x="101" y="23"/>
                    <a:pt x="101" y="23"/>
                    <a:pt x="101" y="23"/>
                  </a:cubicBezTo>
                  <a:cubicBezTo>
                    <a:pt x="101" y="22"/>
                    <a:pt x="101" y="22"/>
                    <a:pt x="101" y="22"/>
                  </a:cubicBezTo>
                  <a:cubicBezTo>
                    <a:pt x="102" y="15"/>
                    <a:pt x="102" y="15"/>
                    <a:pt x="102" y="15"/>
                  </a:cubicBezTo>
                  <a:cubicBezTo>
                    <a:pt x="102" y="15"/>
                    <a:pt x="102" y="15"/>
                    <a:pt x="102" y="15"/>
                  </a:cubicBezTo>
                  <a:cubicBezTo>
                    <a:pt x="102" y="4"/>
                    <a:pt x="102" y="4"/>
                    <a:pt x="102" y="4"/>
                  </a:cubicBezTo>
                  <a:cubicBezTo>
                    <a:pt x="102" y="2"/>
                    <a:pt x="102" y="2"/>
                    <a:pt x="102" y="2"/>
                  </a:cubicBezTo>
                  <a:cubicBezTo>
                    <a:pt x="103" y="0"/>
                    <a:pt x="103" y="0"/>
                    <a:pt x="103" y="0"/>
                  </a:cubicBezTo>
                  <a:cubicBezTo>
                    <a:pt x="49" y="0"/>
                    <a:pt x="49" y="0"/>
                    <a:pt x="49" y="0"/>
                  </a:cubicBezTo>
                  <a:cubicBezTo>
                    <a:pt x="47" y="7"/>
                    <a:pt x="47" y="7"/>
                    <a:pt x="47" y="7"/>
                  </a:cubicBezTo>
                  <a:cubicBezTo>
                    <a:pt x="42" y="13"/>
                    <a:pt x="42" y="13"/>
                    <a:pt x="42" y="13"/>
                  </a:cubicBezTo>
                  <a:cubicBezTo>
                    <a:pt x="37" y="17"/>
                    <a:pt x="37" y="17"/>
                    <a:pt x="37" y="17"/>
                  </a:cubicBezTo>
                  <a:cubicBezTo>
                    <a:pt x="35" y="19"/>
                    <a:pt x="35" y="19"/>
                    <a:pt x="35" y="19"/>
                  </a:cubicBezTo>
                  <a:cubicBezTo>
                    <a:pt x="32" y="21"/>
                    <a:pt x="32" y="21"/>
                    <a:pt x="32" y="21"/>
                  </a:cubicBezTo>
                  <a:cubicBezTo>
                    <a:pt x="29" y="29"/>
                    <a:pt x="29" y="29"/>
                    <a:pt x="29" y="29"/>
                  </a:cubicBezTo>
                  <a:cubicBezTo>
                    <a:pt x="28" y="36"/>
                    <a:pt x="28" y="36"/>
                    <a:pt x="28" y="36"/>
                  </a:cubicBezTo>
                  <a:cubicBezTo>
                    <a:pt x="27" y="40"/>
                    <a:pt x="27" y="40"/>
                    <a:pt x="27" y="40"/>
                  </a:cubicBezTo>
                  <a:cubicBezTo>
                    <a:pt x="24" y="43"/>
                    <a:pt x="24" y="43"/>
                    <a:pt x="24" y="43"/>
                  </a:cubicBezTo>
                  <a:cubicBezTo>
                    <a:pt x="18" y="49"/>
                    <a:pt x="18" y="49"/>
                    <a:pt x="18" y="49"/>
                  </a:cubicBezTo>
                  <a:cubicBezTo>
                    <a:pt x="17" y="52"/>
                    <a:pt x="17" y="52"/>
                    <a:pt x="17" y="52"/>
                  </a:cubicBezTo>
                  <a:cubicBezTo>
                    <a:pt x="17" y="54"/>
                    <a:pt x="17" y="54"/>
                    <a:pt x="17" y="54"/>
                  </a:cubicBezTo>
                  <a:cubicBezTo>
                    <a:pt x="15" y="57"/>
                    <a:pt x="15" y="57"/>
                    <a:pt x="15" y="57"/>
                  </a:cubicBezTo>
                  <a:cubicBezTo>
                    <a:pt x="12" y="62"/>
                    <a:pt x="12" y="62"/>
                    <a:pt x="12" y="62"/>
                  </a:cubicBezTo>
                  <a:cubicBezTo>
                    <a:pt x="11" y="63"/>
                    <a:pt x="11" y="63"/>
                    <a:pt x="11" y="63"/>
                  </a:cubicBezTo>
                  <a:cubicBezTo>
                    <a:pt x="11" y="64"/>
                    <a:pt x="11" y="64"/>
                    <a:pt x="11" y="64"/>
                  </a:cubicBezTo>
                  <a:cubicBezTo>
                    <a:pt x="9" y="67"/>
                    <a:pt x="9" y="67"/>
                    <a:pt x="9" y="67"/>
                  </a:cubicBezTo>
                  <a:cubicBezTo>
                    <a:pt x="8" y="70"/>
                    <a:pt x="8" y="70"/>
                    <a:pt x="8" y="70"/>
                  </a:cubicBezTo>
                  <a:cubicBezTo>
                    <a:pt x="8" y="72"/>
                    <a:pt x="8" y="72"/>
                    <a:pt x="8" y="72"/>
                  </a:cubicBezTo>
                  <a:cubicBezTo>
                    <a:pt x="6" y="73"/>
                    <a:pt x="6" y="73"/>
                    <a:pt x="6" y="73"/>
                  </a:cubicBezTo>
                  <a:cubicBezTo>
                    <a:pt x="4" y="74"/>
                    <a:pt x="4" y="74"/>
                    <a:pt x="4" y="74"/>
                  </a:cubicBezTo>
                  <a:cubicBezTo>
                    <a:pt x="1" y="82"/>
                    <a:pt x="1" y="82"/>
                    <a:pt x="1" y="82"/>
                  </a:cubicBezTo>
                  <a:cubicBezTo>
                    <a:pt x="0" y="84"/>
                    <a:pt x="0" y="84"/>
                    <a:pt x="0" y="84"/>
                  </a:cubicBezTo>
                  <a:cubicBezTo>
                    <a:pt x="1" y="87"/>
                    <a:pt x="1" y="87"/>
                    <a:pt x="1" y="87"/>
                  </a:cubicBez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11" name="Freeform 94"/>
            <p:cNvSpPr>
              <a:spLocks/>
            </p:cNvSpPr>
            <p:nvPr/>
          </p:nvSpPr>
          <p:spPr bwMode="auto">
            <a:xfrm>
              <a:off x="3789363" y="2208213"/>
              <a:ext cx="95250" cy="228600"/>
            </a:xfrm>
            <a:custGeom>
              <a:avLst/>
              <a:gdLst>
                <a:gd name="T0" fmla="*/ 30 w 53"/>
                <a:gd name="T1" fmla="*/ 80 h 93"/>
                <a:gd name="T2" fmla="*/ 34 w 53"/>
                <a:gd name="T3" fmla="*/ 76 h 93"/>
                <a:gd name="T4" fmla="*/ 38 w 53"/>
                <a:gd name="T5" fmla="*/ 70 h 93"/>
                <a:gd name="T6" fmla="*/ 34 w 53"/>
                <a:gd name="T7" fmla="*/ 70 h 93"/>
                <a:gd name="T8" fmla="*/ 33 w 53"/>
                <a:gd name="T9" fmla="*/ 66 h 93"/>
                <a:gd name="T10" fmla="*/ 34 w 53"/>
                <a:gd name="T11" fmla="*/ 62 h 93"/>
                <a:gd name="T12" fmla="*/ 38 w 53"/>
                <a:gd name="T13" fmla="*/ 57 h 93"/>
                <a:gd name="T14" fmla="*/ 34 w 53"/>
                <a:gd name="T15" fmla="*/ 52 h 93"/>
                <a:gd name="T16" fmla="*/ 34 w 53"/>
                <a:gd name="T17" fmla="*/ 48 h 93"/>
                <a:gd name="T18" fmla="*/ 34 w 53"/>
                <a:gd name="T19" fmla="*/ 47 h 93"/>
                <a:gd name="T20" fmla="*/ 38 w 53"/>
                <a:gd name="T21" fmla="*/ 44 h 93"/>
                <a:gd name="T22" fmla="*/ 40 w 53"/>
                <a:gd name="T23" fmla="*/ 40 h 93"/>
                <a:gd name="T24" fmla="*/ 40 w 53"/>
                <a:gd name="T25" fmla="*/ 36 h 93"/>
                <a:gd name="T26" fmla="*/ 42 w 53"/>
                <a:gd name="T27" fmla="*/ 35 h 93"/>
                <a:gd name="T28" fmla="*/ 42 w 53"/>
                <a:gd name="T29" fmla="*/ 29 h 93"/>
                <a:gd name="T30" fmla="*/ 42 w 53"/>
                <a:gd name="T31" fmla="*/ 21 h 93"/>
                <a:gd name="T32" fmla="*/ 45 w 53"/>
                <a:gd name="T33" fmla="*/ 19 h 93"/>
                <a:gd name="T34" fmla="*/ 52 w 53"/>
                <a:gd name="T35" fmla="*/ 12 h 93"/>
                <a:gd name="T36" fmla="*/ 49 w 53"/>
                <a:gd name="T37" fmla="*/ 9 h 93"/>
                <a:gd name="T38" fmla="*/ 48 w 53"/>
                <a:gd name="T39" fmla="*/ 5 h 93"/>
                <a:gd name="T40" fmla="*/ 44 w 53"/>
                <a:gd name="T41" fmla="*/ 4 h 93"/>
                <a:gd name="T42" fmla="*/ 40 w 53"/>
                <a:gd name="T43" fmla="*/ 4 h 93"/>
                <a:gd name="T44" fmla="*/ 36 w 53"/>
                <a:gd name="T45" fmla="*/ 5 h 93"/>
                <a:gd name="T46" fmla="*/ 30 w 53"/>
                <a:gd name="T47" fmla="*/ 5 h 93"/>
                <a:gd name="T48" fmla="*/ 26 w 53"/>
                <a:gd name="T49" fmla="*/ 5 h 93"/>
                <a:gd name="T50" fmla="*/ 25 w 53"/>
                <a:gd name="T51" fmla="*/ 4 h 93"/>
                <a:gd name="T52" fmla="*/ 25 w 53"/>
                <a:gd name="T53" fmla="*/ 3 h 93"/>
                <a:gd name="T54" fmla="*/ 22 w 53"/>
                <a:gd name="T55" fmla="*/ 3 h 93"/>
                <a:gd name="T56" fmla="*/ 17 w 53"/>
                <a:gd name="T57" fmla="*/ 4 h 93"/>
                <a:gd name="T58" fmla="*/ 16 w 53"/>
                <a:gd name="T59" fmla="*/ 5 h 93"/>
                <a:gd name="T60" fmla="*/ 16 w 53"/>
                <a:gd name="T61" fmla="*/ 9 h 93"/>
                <a:gd name="T62" fmla="*/ 16 w 53"/>
                <a:gd name="T63" fmla="*/ 17 h 93"/>
                <a:gd name="T64" fmla="*/ 16 w 53"/>
                <a:gd name="T65" fmla="*/ 25 h 93"/>
                <a:gd name="T66" fmla="*/ 13 w 53"/>
                <a:gd name="T67" fmla="*/ 29 h 93"/>
                <a:gd name="T68" fmla="*/ 9 w 53"/>
                <a:gd name="T69" fmla="*/ 47 h 93"/>
                <a:gd name="T70" fmla="*/ 4 w 53"/>
                <a:gd name="T71" fmla="*/ 49 h 93"/>
                <a:gd name="T72" fmla="*/ 3 w 53"/>
                <a:gd name="T73" fmla="*/ 57 h 93"/>
                <a:gd name="T74" fmla="*/ 3 w 53"/>
                <a:gd name="T75" fmla="*/ 62 h 93"/>
                <a:gd name="T76" fmla="*/ 5 w 53"/>
                <a:gd name="T77" fmla="*/ 61 h 93"/>
                <a:gd name="T78" fmla="*/ 9 w 53"/>
                <a:gd name="T79" fmla="*/ 60 h 93"/>
                <a:gd name="T80" fmla="*/ 8 w 53"/>
                <a:gd name="T81" fmla="*/ 62 h 93"/>
                <a:gd name="T82" fmla="*/ 4 w 53"/>
                <a:gd name="T83" fmla="*/ 66 h 93"/>
                <a:gd name="T84" fmla="*/ 12 w 53"/>
                <a:gd name="T85" fmla="*/ 65 h 93"/>
                <a:gd name="T86" fmla="*/ 12 w 53"/>
                <a:gd name="T87" fmla="*/ 69 h 93"/>
                <a:gd name="T88" fmla="*/ 12 w 53"/>
                <a:gd name="T89" fmla="*/ 70 h 93"/>
                <a:gd name="T90" fmla="*/ 9 w 53"/>
                <a:gd name="T91" fmla="*/ 78 h 93"/>
                <a:gd name="T92" fmla="*/ 8 w 53"/>
                <a:gd name="T93" fmla="*/ 88 h 93"/>
                <a:gd name="T94" fmla="*/ 8 w 53"/>
                <a:gd name="T95" fmla="*/ 93 h 93"/>
                <a:gd name="T96" fmla="*/ 19 w 53"/>
                <a:gd name="T97" fmla="*/ 92 h 93"/>
                <a:gd name="T98" fmla="*/ 26 w 53"/>
                <a:gd name="T99" fmla="*/ 92 h 93"/>
                <a:gd name="T100" fmla="*/ 29 w 53"/>
                <a:gd name="T101" fmla="*/ 86 h 93"/>
                <a:gd name="T102" fmla="*/ 29 w 53"/>
                <a:gd name="T103" fmla="*/ 82 h 93"/>
                <a:gd name="T104" fmla="*/ 29 w 53"/>
                <a:gd name="T105" fmla="*/ 82 h 93"/>
                <a:gd name="T106" fmla="*/ 29 w 53"/>
                <a:gd name="T107" fmla="*/ 82 h 93"/>
                <a:gd name="T108" fmla="*/ 29 w 53"/>
                <a:gd name="T109" fmla="*/ 8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3" h="93">
                  <a:moveTo>
                    <a:pt x="29" y="82"/>
                  </a:moveTo>
                  <a:lnTo>
                    <a:pt x="30" y="80"/>
                  </a:lnTo>
                  <a:lnTo>
                    <a:pt x="32" y="78"/>
                  </a:lnTo>
                  <a:lnTo>
                    <a:pt x="34" y="76"/>
                  </a:lnTo>
                  <a:lnTo>
                    <a:pt x="36" y="74"/>
                  </a:lnTo>
                  <a:lnTo>
                    <a:pt x="38" y="70"/>
                  </a:lnTo>
                  <a:lnTo>
                    <a:pt x="36" y="70"/>
                  </a:lnTo>
                  <a:lnTo>
                    <a:pt x="34" y="70"/>
                  </a:lnTo>
                  <a:lnTo>
                    <a:pt x="32" y="66"/>
                  </a:lnTo>
                  <a:lnTo>
                    <a:pt x="33" y="66"/>
                  </a:lnTo>
                  <a:lnTo>
                    <a:pt x="32" y="65"/>
                  </a:lnTo>
                  <a:lnTo>
                    <a:pt x="34" y="62"/>
                  </a:lnTo>
                  <a:lnTo>
                    <a:pt x="34" y="61"/>
                  </a:lnTo>
                  <a:lnTo>
                    <a:pt x="38" y="57"/>
                  </a:lnTo>
                  <a:lnTo>
                    <a:pt x="36" y="53"/>
                  </a:lnTo>
                  <a:lnTo>
                    <a:pt x="34" y="52"/>
                  </a:lnTo>
                  <a:lnTo>
                    <a:pt x="34" y="49"/>
                  </a:lnTo>
                  <a:lnTo>
                    <a:pt x="34" y="48"/>
                  </a:lnTo>
                  <a:lnTo>
                    <a:pt x="30" y="47"/>
                  </a:lnTo>
                  <a:lnTo>
                    <a:pt x="34" y="47"/>
                  </a:lnTo>
                  <a:lnTo>
                    <a:pt x="36" y="47"/>
                  </a:lnTo>
                  <a:lnTo>
                    <a:pt x="38" y="44"/>
                  </a:lnTo>
                  <a:lnTo>
                    <a:pt x="40" y="43"/>
                  </a:lnTo>
                  <a:lnTo>
                    <a:pt x="40" y="40"/>
                  </a:lnTo>
                  <a:lnTo>
                    <a:pt x="40" y="39"/>
                  </a:lnTo>
                  <a:lnTo>
                    <a:pt x="40" y="36"/>
                  </a:lnTo>
                  <a:lnTo>
                    <a:pt x="40" y="35"/>
                  </a:lnTo>
                  <a:lnTo>
                    <a:pt x="42" y="35"/>
                  </a:lnTo>
                  <a:lnTo>
                    <a:pt x="42" y="32"/>
                  </a:lnTo>
                  <a:lnTo>
                    <a:pt x="42" y="29"/>
                  </a:lnTo>
                  <a:lnTo>
                    <a:pt x="44" y="25"/>
                  </a:lnTo>
                  <a:lnTo>
                    <a:pt x="42" y="21"/>
                  </a:lnTo>
                  <a:lnTo>
                    <a:pt x="44" y="19"/>
                  </a:lnTo>
                  <a:lnTo>
                    <a:pt x="45" y="19"/>
                  </a:lnTo>
                  <a:lnTo>
                    <a:pt x="49" y="16"/>
                  </a:lnTo>
                  <a:lnTo>
                    <a:pt x="52" y="12"/>
                  </a:lnTo>
                  <a:lnTo>
                    <a:pt x="53" y="9"/>
                  </a:lnTo>
                  <a:lnTo>
                    <a:pt x="49" y="9"/>
                  </a:lnTo>
                  <a:lnTo>
                    <a:pt x="48" y="8"/>
                  </a:lnTo>
                  <a:lnTo>
                    <a:pt x="48" y="5"/>
                  </a:lnTo>
                  <a:lnTo>
                    <a:pt x="48" y="4"/>
                  </a:lnTo>
                  <a:lnTo>
                    <a:pt x="44" y="4"/>
                  </a:lnTo>
                  <a:lnTo>
                    <a:pt x="42" y="4"/>
                  </a:lnTo>
                  <a:lnTo>
                    <a:pt x="40" y="4"/>
                  </a:lnTo>
                  <a:lnTo>
                    <a:pt x="38" y="5"/>
                  </a:lnTo>
                  <a:lnTo>
                    <a:pt x="36" y="5"/>
                  </a:lnTo>
                  <a:lnTo>
                    <a:pt x="32" y="5"/>
                  </a:lnTo>
                  <a:lnTo>
                    <a:pt x="30" y="5"/>
                  </a:lnTo>
                  <a:lnTo>
                    <a:pt x="29" y="5"/>
                  </a:lnTo>
                  <a:lnTo>
                    <a:pt x="26" y="5"/>
                  </a:lnTo>
                  <a:lnTo>
                    <a:pt x="25" y="5"/>
                  </a:lnTo>
                  <a:lnTo>
                    <a:pt x="25" y="4"/>
                  </a:lnTo>
                  <a:lnTo>
                    <a:pt x="26" y="3"/>
                  </a:lnTo>
                  <a:lnTo>
                    <a:pt x="25" y="3"/>
                  </a:lnTo>
                  <a:lnTo>
                    <a:pt x="25" y="0"/>
                  </a:lnTo>
                  <a:lnTo>
                    <a:pt x="22" y="3"/>
                  </a:lnTo>
                  <a:lnTo>
                    <a:pt x="21" y="3"/>
                  </a:lnTo>
                  <a:lnTo>
                    <a:pt x="17" y="4"/>
                  </a:lnTo>
                  <a:lnTo>
                    <a:pt x="17" y="4"/>
                  </a:lnTo>
                  <a:lnTo>
                    <a:pt x="16" y="5"/>
                  </a:lnTo>
                  <a:lnTo>
                    <a:pt x="16" y="8"/>
                  </a:lnTo>
                  <a:lnTo>
                    <a:pt x="16" y="9"/>
                  </a:lnTo>
                  <a:lnTo>
                    <a:pt x="16" y="12"/>
                  </a:lnTo>
                  <a:lnTo>
                    <a:pt x="16" y="17"/>
                  </a:lnTo>
                  <a:lnTo>
                    <a:pt x="16" y="21"/>
                  </a:lnTo>
                  <a:lnTo>
                    <a:pt x="16" y="25"/>
                  </a:lnTo>
                  <a:lnTo>
                    <a:pt x="16" y="27"/>
                  </a:lnTo>
                  <a:lnTo>
                    <a:pt x="13" y="29"/>
                  </a:lnTo>
                  <a:lnTo>
                    <a:pt x="12" y="39"/>
                  </a:lnTo>
                  <a:lnTo>
                    <a:pt x="9" y="47"/>
                  </a:lnTo>
                  <a:lnTo>
                    <a:pt x="5" y="49"/>
                  </a:lnTo>
                  <a:lnTo>
                    <a:pt x="4" y="49"/>
                  </a:lnTo>
                  <a:lnTo>
                    <a:pt x="4" y="52"/>
                  </a:lnTo>
                  <a:lnTo>
                    <a:pt x="3" y="57"/>
                  </a:lnTo>
                  <a:lnTo>
                    <a:pt x="0" y="61"/>
                  </a:lnTo>
                  <a:lnTo>
                    <a:pt x="3" y="62"/>
                  </a:lnTo>
                  <a:lnTo>
                    <a:pt x="4" y="62"/>
                  </a:lnTo>
                  <a:lnTo>
                    <a:pt x="5" y="61"/>
                  </a:lnTo>
                  <a:lnTo>
                    <a:pt x="9" y="57"/>
                  </a:lnTo>
                  <a:lnTo>
                    <a:pt x="9" y="60"/>
                  </a:lnTo>
                  <a:lnTo>
                    <a:pt x="9" y="61"/>
                  </a:lnTo>
                  <a:lnTo>
                    <a:pt x="8" y="62"/>
                  </a:lnTo>
                  <a:lnTo>
                    <a:pt x="5" y="62"/>
                  </a:lnTo>
                  <a:lnTo>
                    <a:pt x="4" y="66"/>
                  </a:lnTo>
                  <a:lnTo>
                    <a:pt x="9" y="66"/>
                  </a:lnTo>
                  <a:lnTo>
                    <a:pt x="12" y="65"/>
                  </a:lnTo>
                  <a:lnTo>
                    <a:pt x="12" y="66"/>
                  </a:lnTo>
                  <a:lnTo>
                    <a:pt x="12" y="69"/>
                  </a:lnTo>
                  <a:lnTo>
                    <a:pt x="9" y="66"/>
                  </a:lnTo>
                  <a:lnTo>
                    <a:pt x="12" y="70"/>
                  </a:lnTo>
                  <a:lnTo>
                    <a:pt x="9" y="76"/>
                  </a:lnTo>
                  <a:lnTo>
                    <a:pt x="9" y="78"/>
                  </a:lnTo>
                  <a:lnTo>
                    <a:pt x="9" y="82"/>
                  </a:lnTo>
                  <a:lnTo>
                    <a:pt x="8" y="88"/>
                  </a:lnTo>
                  <a:lnTo>
                    <a:pt x="8" y="92"/>
                  </a:lnTo>
                  <a:lnTo>
                    <a:pt x="8" y="93"/>
                  </a:lnTo>
                  <a:lnTo>
                    <a:pt x="13" y="92"/>
                  </a:lnTo>
                  <a:lnTo>
                    <a:pt x="19" y="92"/>
                  </a:lnTo>
                  <a:lnTo>
                    <a:pt x="25" y="93"/>
                  </a:lnTo>
                  <a:lnTo>
                    <a:pt x="26" y="92"/>
                  </a:lnTo>
                  <a:lnTo>
                    <a:pt x="29" y="89"/>
                  </a:lnTo>
                  <a:lnTo>
                    <a:pt x="29" y="86"/>
                  </a:lnTo>
                  <a:lnTo>
                    <a:pt x="29" y="82"/>
                  </a:lnTo>
                  <a:lnTo>
                    <a:pt x="29" y="82"/>
                  </a:lnTo>
                  <a:lnTo>
                    <a:pt x="29" y="82"/>
                  </a:lnTo>
                  <a:lnTo>
                    <a:pt x="29" y="82"/>
                  </a:lnTo>
                  <a:lnTo>
                    <a:pt x="29" y="82"/>
                  </a:lnTo>
                  <a:lnTo>
                    <a:pt x="29" y="82"/>
                  </a:lnTo>
                  <a:lnTo>
                    <a:pt x="29" y="82"/>
                  </a:lnTo>
                  <a:lnTo>
                    <a:pt x="29" y="82"/>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12" name="Freeform 95"/>
            <p:cNvSpPr>
              <a:spLocks/>
            </p:cNvSpPr>
            <p:nvPr/>
          </p:nvSpPr>
          <p:spPr bwMode="auto">
            <a:xfrm>
              <a:off x="4203700" y="1966913"/>
              <a:ext cx="127000" cy="79375"/>
            </a:xfrm>
            <a:custGeom>
              <a:avLst/>
              <a:gdLst>
                <a:gd name="T0" fmla="*/ 63 w 71"/>
                <a:gd name="T1" fmla="*/ 13 h 32"/>
                <a:gd name="T2" fmla="*/ 59 w 71"/>
                <a:gd name="T3" fmla="*/ 14 h 32"/>
                <a:gd name="T4" fmla="*/ 52 w 71"/>
                <a:gd name="T5" fmla="*/ 10 h 32"/>
                <a:gd name="T6" fmla="*/ 52 w 71"/>
                <a:gd name="T7" fmla="*/ 7 h 32"/>
                <a:gd name="T8" fmla="*/ 52 w 71"/>
                <a:gd name="T9" fmla="*/ 3 h 32"/>
                <a:gd name="T10" fmla="*/ 49 w 71"/>
                <a:gd name="T11" fmla="*/ 1 h 32"/>
                <a:gd name="T12" fmla="*/ 40 w 71"/>
                <a:gd name="T13" fmla="*/ 0 h 32"/>
                <a:gd name="T14" fmla="*/ 36 w 71"/>
                <a:gd name="T15" fmla="*/ 0 h 32"/>
                <a:gd name="T16" fmla="*/ 36 w 71"/>
                <a:gd name="T17" fmla="*/ 1 h 32"/>
                <a:gd name="T18" fmla="*/ 28 w 71"/>
                <a:gd name="T19" fmla="*/ 3 h 32"/>
                <a:gd name="T20" fmla="*/ 23 w 71"/>
                <a:gd name="T21" fmla="*/ 3 h 32"/>
                <a:gd name="T22" fmla="*/ 19 w 71"/>
                <a:gd name="T23" fmla="*/ 5 h 32"/>
                <a:gd name="T24" fmla="*/ 15 w 71"/>
                <a:gd name="T25" fmla="*/ 3 h 32"/>
                <a:gd name="T26" fmla="*/ 18 w 71"/>
                <a:gd name="T27" fmla="*/ 5 h 32"/>
                <a:gd name="T28" fmla="*/ 8 w 71"/>
                <a:gd name="T29" fmla="*/ 14 h 32"/>
                <a:gd name="T30" fmla="*/ 4 w 71"/>
                <a:gd name="T31" fmla="*/ 18 h 32"/>
                <a:gd name="T32" fmla="*/ 2 w 71"/>
                <a:gd name="T33" fmla="*/ 24 h 32"/>
                <a:gd name="T34" fmla="*/ 4 w 71"/>
                <a:gd name="T35" fmla="*/ 26 h 32"/>
                <a:gd name="T36" fmla="*/ 6 w 71"/>
                <a:gd name="T37" fmla="*/ 22 h 32"/>
                <a:gd name="T38" fmla="*/ 10 w 71"/>
                <a:gd name="T39" fmla="*/ 22 h 32"/>
                <a:gd name="T40" fmla="*/ 14 w 71"/>
                <a:gd name="T41" fmla="*/ 24 h 32"/>
                <a:gd name="T42" fmla="*/ 15 w 71"/>
                <a:gd name="T43" fmla="*/ 30 h 32"/>
                <a:gd name="T44" fmla="*/ 22 w 71"/>
                <a:gd name="T45" fmla="*/ 32 h 32"/>
                <a:gd name="T46" fmla="*/ 28 w 71"/>
                <a:gd name="T47" fmla="*/ 30 h 32"/>
                <a:gd name="T48" fmla="*/ 32 w 71"/>
                <a:gd name="T49" fmla="*/ 26 h 32"/>
                <a:gd name="T50" fmla="*/ 35 w 71"/>
                <a:gd name="T51" fmla="*/ 22 h 32"/>
                <a:gd name="T52" fmla="*/ 39 w 71"/>
                <a:gd name="T53" fmla="*/ 28 h 32"/>
                <a:gd name="T54" fmla="*/ 44 w 71"/>
                <a:gd name="T55" fmla="*/ 32 h 32"/>
                <a:gd name="T56" fmla="*/ 45 w 71"/>
                <a:gd name="T57" fmla="*/ 28 h 32"/>
                <a:gd name="T58" fmla="*/ 48 w 71"/>
                <a:gd name="T59" fmla="*/ 24 h 32"/>
                <a:gd name="T60" fmla="*/ 48 w 71"/>
                <a:gd name="T61" fmla="*/ 20 h 32"/>
                <a:gd name="T62" fmla="*/ 52 w 71"/>
                <a:gd name="T63" fmla="*/ 22 h 32"/>
                <a:gd name="T64" fmla="*/ 53 w 71"/>
                <a:gd name="T65" fmla="*/ 24 h 32"/>
                <a:gd name="T66" fmla="*/ 57 w 71"/>
                <a:gd name="T67" fmla="*/ 24 h 32"/>
                <a:gd name="T68" fmla="*/ 61 w 71"/>
                <a:gd name="T69" fmla="*/ 24 h 32"/>
                <a:gd name="T70" fmla="*/ 59 w 71"/>
                <a:gd name="T71" fmla="*/ 20 h 32"/>
                <a:gd name="T72" fmla="*/ 65 w 71"/>
                <a:gd name="T73" fmla="*/ 20 h 32"/>
                <a:gd name="T74" fmla="*/ 65 w 71"/>
                <a:gd name="T75" fmla="*/ 16 h 32"/>
                <a:gd name="T76" fmla="*/ 71 w 71"/>
                <a:gd name="T77" fmla="*/ 16 h 32"/>
                <a:gd name="T78" fmla="*/ 65 w 71"/>
                <a:gd name="T79" fmla="*/ 13 h 32"/>
                <a:gd name="T80" fmla="*/ 65 w 71"/>
                <a:gd name="T81" fmla="*/ 13 h 32"/>
                <a:gd name="T82" fmla="*/ 65 w 71"/>
                <a:gd name="T83" fmla="*/ 13 h 32"/>
                <a:gd name="T84" fmla="*/ 65 w 71"/>
                <a:gd name="T85"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 h="32">
                  <a:moveTo>
                    <a:pt x="65" y="13"/>
                  </a:moveTo>
                  <a:lnTo>
                    <a:pt x="63" y="13"/>
                  </a:lnTo>
                  <a:lnTo>
                    <a:pt x="61" y="14"/>
                  </a:lnTo>
                  <a:lnTo>
                    <a:pt x="59" y="14"/>
                  </a:lnTo>
                  <a:lnTo>
                    <a:pt x="56" y="13"/>
                  </a:lnTo>
                  <a:lnTo>
                    <a:pt x="52" y="10"/>
                  </a:lnTo>
                  <a:lnTo>
                    <a:pt x="53" y="9"/>
                  </a:lnTo>
                  <a:lnTo>
                    <a:pt x="52" y="7"/>
                  </a:lnTo>
                  <a:lnTo>
                    <a:pt x="53" y="5"/>
                  </a:lnTo>
                  <a:lnTo>
                    <a:pt x="52" y="3"/>
                  </a:lnTo>
                  <a:lnTo>
                    <a:pt x="53" y="3"/>
                  </a:lnTo>
                  <a:lnTo>
                    <a:pt x="49" y="1"/>
                  </a:lnTo>
                  <a:lnTo>
                    <a:pt x="45" y="0"/>
                  </a:lnTo>
                  <a:lnTo>
                    <a:pt x="40" y="0"/>
                  </a:lnTo>
                  <a:lnTo>
                    <a:pt x="39" y="0"/>
                  </a:lnTo>
                  <a:lnTo>
                    <a:pt x="36" y="0"/>
                  </a:lnTo>
                  <a:lnTo>
                    <a:pt x="38" y="0"/>
                  </a:lnTo>
                  <a:lnTo>
                    <a:pt x="36" y="1"/>
                  </a:lnTo>
                  <a:lnTo>
                    <a:pt x="32" y="1"/>
                  </a:lnTo>
                  <a:lnTo>
                    <a:pt x="28" y="3"/>
                  </a:lnTo>
                  <a:lnTo>
                    <a:pt x="26" y="1"/>
                  </a:lnTo>
                  <a:lnTo>
                    <a:pt x="23" y="3"/>
                  </a:lnTo>
                  <a:lnTo>
                    <a:pt x="22" y="3"/>
                  </a:lnTo>
                  <a:lnTo>
                    <a:pt x="19" y="5"/>
                  </a:lnTo>
                  <a:lnTo>
                    <a:pt x="18" y="3"/>
                  </a:lnTo>
                  <a:lnTo>
                    <a:pt x="15" y="3"/>
                  </a:lnTo>
                  <a:lnTo>
                    <a:pt x="15" y="5"/>
                  </a:lnTo>
                  <a:lnTo>
                    <a:pt x="18" y="5"/>
                  </a:lnTo>
                  <a:lnTo>
                    <a:pt x="12" y="10"/>
                  </a:lnTo>
                  <a:lnTo>
                    <a:pt x="8" y="14"/>
                  </a:lnTo>
                  <a:lnTo>
                    <a:pt x="6" y="16"/>
                  </a:lnTo>
                  <a:lnTo>
                    <a:pt x="4" y="18"/>
                  </a:lnTo>
                  <a:lnTo>
                    <a:pt x="2" y="20"/>
                  </a:lnTo>
                  <a:lnTo>
                    <a:pt x="2" y="24"/>
                  </a:lnTo>
                  <a:lnTo>
                    <a:pt x="0" y="28"/>
                  </a:lnTo>
                  <a:lnTo>
                    <a:pt x="4" y="26"/>
                  </a:lnTo>
                  <a:lnTo>
                    <a:pt x="6" y="24"/>
                  </a:lnTo>
                  <a:lnTo>
                    <a:pt x="6" y="22"/>
                  </a:lnTo>
                  <a:lnTo>
                    <a:pt x="8" y="22"/>
                  </a:lnTo>
                  <a:lnTo>
                    <a:pt x="10" y="22"/>
                  </a:lnTo>
                  <a:lnTo>
                    <a:pt x="12" y="22"/>
                  </a:lnTo>
                  <a:lnTo>
                    <a:pt x="14" y="24"/>
                  </a:lnTo>
                  <a:lnTo>
                    <a:pt x="14" y="28"/>
                  </a:lnTo>
                  <a:lnTo>
                    <a:pt x="15" y="30"/>
                  </a:lnTo>
                  <a:lnTo>
                    <a:pt x="18" y="32"/>
                  </a:lnTo>
                  <a:lnTo>
                    <a:pt x="22" y="32"/>
                  </a:lnTo>
                  <a:lnTo>
                    <a:pt x="27" y="30"/>
                  </a:lnTo>
                  <a:lnTo>
                    <a:pt x="28" y="30"/>
                  </a:lnTo>
                  <a:lnTo>
                    <a:pt x="31" y="28"/>
                  </a:lnTo>
                  <a:lnTo>
                    <a:pt x="32" y="26"/>
                  </a:lnTo>
                  <a:lnTo>
                    <a:pt x="31" y="24"/>
                  </a:lnTo>
                  <a:lnTo>
                    <a:pt x="35" y="22"/>
                  </a:lnTo>
                  <a:lnTo>
                    <a:pt x="36" y="24"/>
                  </a:lnTo>
                  <a:lnTo>
                    <a:pt x="39" y="28"/>
                  </a:lnTo>
                  <a:lnTo>
                    <a:pt x="43" y="30"/>
                  </a:lnTo>
                  <a:lnTo>
                    <a:pt x="44" y="32"/>
                  </a:lnTo>
                  <a:lnTo>
                    <a:pt x="44" y="30"/>
                  </a:lnTo>
                  <a:lnTo>
                    <a:pt x="45" y="28"/>
                  </a:lnTo>
                  <a:lnTo>
                    <a:pt x="48" y="26"/>
                  </a:lnTo>
                  <a:lnTo>
                    <a:pt x="48" y="24"/>
                  </a:lnTo>
                  <a:lnTo>
                    <a:pt x="48" y="22"/>
                  </a:lnTo>
                  <a:lnTo>
                    <a:pt x="48" y="20"/>
                  </a:lnTo>
                  <a:lnTo>
                    <a:pt x="49" y="20"/>
                  </a:lnTo>
                  <a:lnTo>
                    <a:pt x="52" y="22"/>
                  </a:lnTo>
                  <a:lnTo>
                    <a:pt x="52" y="24"/>
                  </a:lnTo>
                  <a:lnTo>
                    <a:pt x="53" y="24"/>
                  </a:lnTo>
                  <a:lnTo>
                    <a:pt x="56" y="24"/>
                  </a:lnTo>
                  <a:lnTo>
                    <a:pt x="57" y="24"/>
                  </a:lnTo>
                  <a:lnTo>
                    <a:pt x="59" y="26"/>
                  </a:lnTo>
                  <a:lnTo>
                    <a:pt x="61" y="24"/>
                  </a:lnTo>
                  <a:lnTo>
                    <a:pt x="59" y="22"/>
                  </a:lnTo>
                  <a:lnTo>
                    <a:pt x="59" y="20"/>
                  </a:lnTo>
                  <a:lnTo>
                    <a:pt x="61" y="18"/>
                  </a:lnTo>
                  <a:lnTo>
                    <a:pt x="65" y="20"/>
                  </a:lnTo>
                  <a:lnTo>
                    <a:pt x="65" y="18"/>
                  </a:lnTo>
                  <a:lnTo>
                    <a:pt x="65" y="16"/>
                  </a:lnTo>
                  <a:lnTo>
                    <a:pt x="65" y="14"/>
                  </a:lnTo>
                  <a:lnTo>
                    <a:pt x="71" y="16"/>
                  </a:lnTo>
                  <a:lnTo>
                    <a:pt x="67" y="14"/>
                  </a:lnTo>
                  <a:lnTo>
                    <a:pt x="65" y="13"/>
                  </a:lnTo>
                  <a:lnTo>
                    <a:pt x="65" y="13"/>
                  </a:lnTo>
                  <a:lnTo>
                    <a:pt x="65" y="13"/>
                  </a:lnTo>
                  <a:lnTo>
                    <a:pt x="65" y="13"/>
                  </a:lnTo>
                  <a:lnTo>
                    <a:pt x="65" y="13"/>
                  </a:lnTo>
                  <a:lnTo>
                    <a:pt x="65" y="13"/>
                  </a:lnTo>
                  <a:lnTo>
                    <a:pt x="65" y="1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13" name="Freeform 96"/>
            <p:cNvSpPr>
              <a:spLocks/>
            </p:cNvSpPr>
            <p:nvPr/>
          </p:nvSpPr>
          <p:spPr bwMode="auto">
            <a:xfrm>
              <a:off x="4395788" y="2001838"/>
              <a:ext cx="80962" cy="63500"/>
            </a:xfrm>
            <a:custGeom>
              <a:avLst/>
              <a:gdLst>
                <a:gd name="T0" fmla="*/ 5 w 35"/>
                <a:gd name="T1" fmla="*/ 19 h 19"/>
                <a:gd name="T2" fmla="*/ 6 w 35"/>
                <a:gd name="T3" fmla="*/ 19 h 19"/>
                <a:gd name="T4" fmla="*/ 7 w 35"/>
                <a:gd name="T5" fmla="*/ 19 h 19"/>
                <a:gd name="T6" fmla="*/ 9 w 35"/>
                <a:gd name="T7" fmla="*/ 19 h 19"/>
                <a:gd name="T8" fmla="*/ 10 w 35"/>
                <a:gd name="T9" fmla="*/ 19 h 19"/>
                <a:gd name="T10" fmla="*/ 13 w 35"/>
                <a:gd name="T11" fmla="*/ 16 h 19"/>
                <a:gd name="T12" fmla="*/ 16 w 35"/>
                <a:gd name="T13" fmla="*/ 17 h 19"/>
                <a:gd name="T14" fmla="*/ 17 w 35"/>
                <a:gd name="T15" fmla="*/ 18 h 19"/>
                <a:gd name="T16" fmla="*/ 19 w 35"/>
                <a:gd name="T17" fmla="*/ 19 h 19"/>
                <a:gd name="T18" fmla="*/ 19 w 35"/>
                <a:gd name="T19" fmla="*/ 19 h 19"/>
                <a:gd name="T20" fmla="*/ 20 w 35"/>
                <a:gd name="T21" fmla="*/ 19 h 19"/>
                <a:gd name="T22" fmla="*/ 20 w 35"/>
                <a:gd name="T23" fmla="*/ 19 h 19"/>
                <a:gd name="T24" fmla="*/ 22 w 35"/>
                <a:gd name="T25" fmla="*/ 19 h 19"/>
                <a:gd name="T26" fmla="*/ 22 w 35"/>
                <a:gd name="T27" fmla="*/ 18 h 19"/>
                <a:gd name="T28" fmla="*/ 22 w 35"/>
                <a:gd name="T29" fmla="*/ 16 h 19"/>
                <a:gd name="T30" fmla="*/ 20 w 35"/>
                <a:gd name="T31" fmla="*/ 16 h 19"/>
                <a:gd name="T32" fmla="*/ 23 w 35"/>
                <a:gd name="T33" fmla="*/ 15 h 19"/>
                <a:gd name="T34" fmla="*/ 23 w 35"/>
                <a:gd name="T35" fmla="*/ 14 h 19"/>
                <a:gd name="T36" fmla="*/ 25 w 35"/>
                <a:gd name="T37" fmla="*/ 13 h 19"/>
                <a:gd name="T38" fmla="*/ 25 w 35"/>
                <a:gd name="T39" fmla="*/ 10 h 19"/>
                <a:gd name="T40" fmla="*/ 26 w 35"/>
                <a:gd name="T41" fmla="*/ 9 h 19"/>
                <a:gd name="T42" fmla="*/ 27 w 35"/>
                <a:gd name="T43" fmla="*/ 9 h 19"/>
                <a:gd name="T44" fmla="*/ 29 w 35"/>
                <a:gd name="T45" fmla="*/ 7 h 19"/>
                <a:gd name="T46" fmla="*/ 30 w 35"/>
                <a:gd name="T47" fmla="*/ 6 h 19"/>
                <a:gd name="T48" fmla="*/ 32 w 35"/>
                <a:gd name="T49" fmla="*/ 6 h 19"/>
                <a:gd name="T50" fmla="*/ 31 w 35"/>
                <a:gd name="T51" fmla="*/ 5 h 19"/>
                <a:gd name="T52" fmla="*/ 32 w 35"/>
                <a:gd name="T53" fmla="*/ 4 h 19"/>
                <a:gd name="T54" fmla="*/ 35 w 35"/>
                <a:gd name="T55" fmla="*/ 6 h 19"/>
                <a:gd name="T56" fmla="*/ 30 w 35"/>
                <a:gd name="T57" fmla="*/ 0 h 19"/>
                <a:gd name="T58" fmla="*/ 29 w 35"/>
                <a:gd name="T59" fmla="*/ 0 h 19"/>
                <a:gd name="T60" fmla="*/ 27 w 35"/>
                <a:gd name="T61" fmla="*/ 1 h 19"/>
                <a:gd name="T62" fmla="*/ 27 w 35"/>
                <a:gd name="T63" fmla="*/ 2 h 19"/>
                <a:gd name="T64" fmla="*/ 26 w 35"/>
                <a:gd name="T65" fmla="*/ 1 h 19"/>
                <a:gd name="T66" fmla="*/ 25 w 35"/>
                <a:gd name="T67" fmla="*/ 3 h 19"/>
                <a:gd name="T68" fmla="*/ 23 w 35"/>
                <a:gd name="T69" fmla="*/ 3 h 19"/>
                <a:gd name="T70" fmla="*/ 22 w 35"/>
                <a:gd name="T71" fmla="*/ 3 h 19"/>
                <a:gd name="T72" fmla="*/ 19 w 35"/>
                <a:gd name="T73" fmla="*/ 3 h 19"/>
                <a:gd name="T74" fmla="*/ 17 w 35"/>
                <a:gd name="T75" fmla="*/ 3 h 19"/>
                <a:gd name="T76" fmla="*/ 13 w 35"/>
                <a:gd name="T77" fmla="*/ 6 h 19"/>
                <a:gd name="T78" fmla="*/ 9 w 35"/>
                <a:gd name="T79" fmla="*/ 6 h 19"/>
                <a:gd name="T80" fmla="*/ 5 w 35"/>
                <a:gd name="T81" fmla="*/ 4 h 19"/>
                <a:gd name="T82" fmla="*/ 3 w 35"/>
                <a:gd name="T83" fmla="*/ 4 h 19"/>
                <a:gd name="T84" fmla="*/ 2 w 35"/>
                <a:gd name="T85" fmla="*/ 6 h 19"/>
                <a:gd name="T86" fmla="*/ 0 w 35"/>
                <a:gd name="T87" fmla="*/ 7 h 19"/>
                <a:gd name="T88" fmla="*/ 3 w 35"/>
                <a:gd name="T89" fmla="*/ 9 h 19"/>
                <a:gd name="T90" fmla="*/ 2 w 35"/>
                <a:gd name="T91" fmla="*/ 12 h 19"/>
                <a:gd name="T92" fmla="*/ 3 w 35"/>
                <a:gd name="T93" fmla="*/ 13 h 19"/>
                <a:gd name="T94" fmla="*/ 3 w 35"/>
                <a:gd name="T95" fmla="*/ 14 h 19"/>
                <a:gd name="T96" fmla="*/ 1 w 35"/>
                <a:gd name="T97" fmla="*/ 15 h 19"/>
                <a:gd name="T98" fmla="*/ 4 w 35"/>
                <a:gd name="T99" fmla="*/ 18 h 19"/>
                <a:gd name="T100" fmla="*/ 3 w 35"/>
                <a:gd name="T101" fmla="*/ 19 h 19"/>
                <a:gd name="T102" fmla="*/ 5 w 35"/>
                <a:gd name="T10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 h="19">
                  <a:moveTo>
                    <a:pt x="5" y="19"/>
                  </a:moveTo>
                  <a:cubicBezTo>
                    <a:pt x="6" y="19"/>
                    <a:pt x="6" y="19"/>
                    <a:pt x="6" y="19"/>
                  </a:cubicBezTo>
                  <a:cubicBezTo>
                    <a:pt x="7" y="19"/>
                    <a:pt x="7" y="19"/>
                    <a:pt x="7" y="19"/>
                  </a:cubicBezTo>
                  <a:cubicBezTo>
                    <a:pt x="9" y="19"/>
                    <a:pt x="9" y="19"/>
                    <a:pt x="9" y="19"/>
                  </a:cubicBezTo>
                  <a:cubicBezTo>
                    <a:pt x="10" y="19"/>
                    <a:pt x="10" y="19"/>
                    <a:pt x="10" y="19"/>
                  </a:cubicBezTo>
                  <a:cubicBezTo>
                    <a:pt x="13" y="16"/>
                    <a:pt x="13" y="16"/>
                    <a:pt x="13" y="16"/>
                  </a:cubicBezTo>
                  <a:cubicBezTo>
                    <a:pt x="16" y="17"/>
                    <a:pt x="16" y="17"/>
                    <a:pt x="16" y="17"/>
                  </a:cubicBezTo>
                  <a:cubicBezTo>
                    <a:pt x="17" y="18"/>
                    <a:pt x="17" y="18"/>
                    <a:pt x="17" y="18"/>
                  </a:cubicBezTo>
                  <a:cubicBezTo>
                    <a:pt x="19" y="19"/>
                    <a:pt x="19" y="19"/>
                    <a:pt x="19" y="19"/>
                  </a:cubicBezTo>
                  <a:cubicBezTo>
                    <a:pt x="19" y="19"/>
                    <a:pt x="19" y="19"/>
                    <a:pt x="19" y="19"/>
                  </a:cubicBezTo>
                  <a:cubicBezTo>
                    <a:pt x="20" y="19"/>
                    <a:pt x="20" y="19"/>
                    <a:pt x="20" y="19"/>
                  </a:cubicBezTo>
                  <a:cubicBezTo>
                    <a:pt x="20" y="19"/>
                    <a:pt x="20" y="19"/>
                    <a:pt x="20" y="19"/>
                  </a:cubicBezTo>
                  <a:cubicBezTo>
                    <a:pt x="22" y="19"/>
                    <a:pt x="22" y="19"/>
                    <a:pt x="22" y="19"/>
                  </a:cubicBezTo>
                  <a:cubicBezTo>
                    <a:pt x="22" y="18"/>
                    <a:pt x="22" y="18"/>
                    <a:pt x="22" y="18"/>
                  </a:cubicBezTo>
                  <a:cubicBezTo>
                    <a:pt x="22" y="16"/>
                    <a:pt x="22" y="16"/>
                    <a:pt x="22" y="16"/>
                  </a:cubicBezTo>
                  <a:cubicBezTo>
                    <a:pt x="20" y="16"/>
                    <a:pt x="20" y="16"/>
                    <a:pt x="20" y="16"/>
                  </a:cubicBezTo>
                  <a:cubicBezTo>
                    <a:pt x="23" y="15"/>
                    <a:pt x="23" y="15"/>
                    <a:pt x="23" y="15"/>
                  </a:cubicBezTo>
                  <a:cubicBezTo>
                    <a:pt x="23" y="14"/>
                    <a:pt x="23" y="14"/>
                    <a:pt x="23" y="14"/>
                  </a:cubicBezTo>
                  <a:cubicBezTo>
                    <a:pt x="25" y="13"/>
                    <a:pt x="25" y="13"/>
                    <a:pt x="25" y="13"/>
                  </a:cubicBezTo>
                  <a:cubicBezTo>
                    <a:pt x="25" y="10"/>
                    <a:pt x="25" y="10"/>
                    <a:pt x="25" y="10"/>
                  </a:cubicBezTo>
                  <a:cubicBezTo>
                    <a:pt x="26" y="9"/>
                    <a:pt x="26" y="9"/>
                    <a:pt x="26" y="9"/>
                  </a:cubicBezTo>
                  <a:cubicBezTo>
                    <a:pt x="27" y="9"/>
                    <a:pt x="27" y="9"/>
                    <a:pt x="27" y="9"/>
                  </a:cubicBezTo>
                  <a:cubicBezTo>
                    <a:pt x="29" y="7"/>
                    <a:pt x="29" y="7"/>
                    <a:pt x="29" y="7"/>
                  </a:cubicBezTo>
                  <a:cubicBezTo>
                    <a:pt x="30" y="6"/>
                    <a:pt x="30" y="6"/>
                    <a:pt x="30" y="6"/>
                  </a:cubicBezTo>
                  <a:cubicBezTo>
                    <a:pt x="32" y="6"/>
                    <a:pt x="32" y="6"/>
                    <a:pt x="32" y="6"/>
                  </a:cubicBezTo>
                  <a:cubicBezTo>
                    <a:pt x="31" y="5"/>
                    <a:pt x="31" y="5"/>
                    <a:pt x="31" y="5"/>
                  </a:cubicBezTo>
                  <a:cubicBezTo>
                    <a:pt x="32" y="4"/>
                    <a:pt x="32" y="4"/>
                    <a:pt x="32" y="4"/>
                  </a:cubicBezTo>
                  <a:cubicBezTo>
                    <a:pt x="35" y="6"/>
                    <a:pt x="35" y="6"/>
                    <a:pt x="35" y="6"/>
                  </a:cubicBezTo>
                  <a:cubicBezTo>
                    <a:pt x="30" y="0"/>
                    <a:pt x="30" y="0"/>
                    <a:pt x="30" y="0"/>
                  </a:cubicBezTo>
                  <a:cubicBezTo>
                    <a:pt x="29" y="0"/>
                    <a:pt x="29" y="0"/>
                    <a:pt x="29" y="0"/>
                  </a:cubicBezTo>
                  <a:cubicBezTo>
                    <a:pt x="27" y="1"/>
                    <a:pt x="27" y="1"/>
                    <a:pt x="27" y="1"/>
                  </a:cubicBezTo>
                  <a:cubicBezTo>
                    <a:pt x="27" y="2"/>
                    <a:pt x="27" y="2"/>
                    <a:pt x="27" y="2"/>
                  </a:cubicBezTo>
                  <a:cubicBezTo>
                    <a:pt x="26" y="1"/>
                    <a:pt x="26" y="1"/>
                    <a:pt x="26" y="1"/>
                  </a:cubicBezTo>
                  <a:cubicBezTo>
                    <a:pt x="25" y="3"/>
                    <a:pt x="25" y="3"/>
                    <a:pt x="25" y="3"/>
                  </a:cubicBezTo>
                  <a:cubicBezTo>
                    <a:pt x="23" y="3"/>
                    <a:pt x="23" y="3"/>
                    <a:pt x="23" y="3"/>
                  </a:cubicBezTo>
                  <a:cubicBezTo>
                    <a:pt x="22" y="3"/>
                    <a:pt x="22" y="3"/>
                    <a:pt x="22" y="3"/>
                  </a:cubicBezTo>
                  <a:cubicBezTo>
                    <a:pt x="19" y="3"/>
                    <a:pt x="19" y="3"/>
                    <a:pt x="19" y="3"/>
                  </a:cubicBezTo>
                  <a:cubicBezTo>
                    <a:pt x="17" y="3"/>
                    <a:pt x="17" y="3"/>
                    <a:pt x="17" y="3"/>
                  </a:cubicBezTo>
                  <a:cubicBezTo>
                    <a:pt x="13" y="6"/>
                    <a:pt x="13" y="6"/>
                    <a:pt x="13" y="6"/>
                  </a:cubicBezTo>
                  <a:cubicBezTo>
                    <a:pt x="9" y="6"/>
                    <a:pt x="9" y="6"/>
                    <a:pt x="9" y="6"/>
                  </a:cubicBezTo>
                  <a:cubicBezTo>
                    <a:pt x="5" y="4"/>
                    <a:pt x="5" y="4"/>
                    <a:pt x="5" y="4"/>
                  </a:cubicBezTo>
                  <a:cubicBezTo>
                    <a:pt x="3" y="4"/>
                    <a:pt x="3" y="4"/>
                    <a:pt x="3" y="4"/>
                  </a:cubicBezTo>
                  <a:cubicBezTo>
                    <a:pt x="2" y="6"/>
                    <a:pt x="2" y="6"/>
                    <a:pt x="2" y="6"/>
                  </a:cubicBezTo>
                  <a:cubicBezTo>
                    <a:pt x="0" y="7"/>
                    <a:pt x="0" y="7"/>
                    <a:pt x="0" y="7"/>
                  </a:cubicBezTo>
                  <a:cubicBezTo>
                    <a:pt x="3" y="9"/>
                    <a:pt x="3" y="9"/>
                    <a:pt x="3" y="9"/>
                  </a:cubicBezTo>
                  <a:cubicBezTo>
                    <a:pt x="2" y="12"/>
                    <a:pt x="2" y="12"/>
                    <a:pt x="2" y="12"/>
                  </a:cubicBezTo>
                  <a:cubicBezTo>
                    <a:pt x="3" y="13"/>
                    <a:pt x="3" y="13"/>
                    <a:pt x="3" y="13"/>
                  </a:cubicBezTo>
                  <a:cubicBezTo>
                    <a:pt x="3" y="14"/>
                    <a:pt x="3" y="14"/>
                    <a:pt x="3" y="14"/>
                  </a:cubicBezTo>
                  <a:cubicBezTo>
                    <a:pt x="1" y="15"/>
                    <a:pt x="1" y="15"/>
                    <a:pt x="1" y="15"/>
                  </a:cubicBezTo>
                  <a:cubicBezTo>
                    <a:pt x="4" y="18"/>
                    <a:pt x="4" y="18"/>
                    <a:pt x="4" y="18"/>
                  </a:cubicBezTo>
                  <a:cubicBezTo>
                    <a:pt x="3" y="19"/>
                    <a:pt x="3" y="19"/>
                    <a:pt x="3" y="19"/>
                  </a:cubicBezTo>
                  <a:cubicBezTo>
                    <a:pt x="5" y="19"/>
                    <a:pt x="5" y="19"/>
                    <a:pt x="5" y="19"/>
                  </a:cubicBez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14" name="Freeform 97"/>
            <p:cNvSpPr>
              <a:spLocks/>
            </p:cNvSpPr>
            <p:nvPr/>
          </p:nvSpPr>
          <p:spPr bwMode="auto">
            <a:xfrm>
              <a:off x="4297363" y="1908175"/>
              <a:ext cx="192087" cy="112713"/>
            </a:xfrm>
            <a:custGeom>
              <a:avLst/>
              <a:gdLst>
                <a:gd name="T0" fmla="*/ 27 w 108"/>
                <a:gd name="T1" fmla="*/ 37 h 46"/>
                <a:gd name="T2" fmla="*/ 32 w 108"/>
                <a:gd name="T3" fmla="*/ 37 h 46"/>
                <a:gd name="T4" fmla="*/ 37 w 108"/>
                <a:gd name="T5" fmla="*/ 34 h 46"/>
                <a:gd name="T6" fmla="*/ 40 w 108"/>
                <a:gd name="T7" fmla="*/ 38 h 46"/>
                <a:gd name="T8" fmla="*/ 53 w 108"/>
                <a:gd name="T9" fmla="*/ 44 h 46"/>
                <a:gd name="T10" fmla="*/ 59 w 108"/>
                <a:gd name="T11" fmla="*/ 44 h 46"/>
                <a:gd name="T12" fmla="*/ 67 w 108"/>
                <a:gd name="T13" fmla="*/ 46 h 46"/>
                <a:gd name="T14" fmla="*/ 77 w 108"/>
                <a:gd name="T15" fmla="*/ 42 h 46"/>
                <a:gd name="T16" fmla="*/ 84 w 108"/>
                <a:gd name="T17" fmla="*/ 42 h 46"/>
                <a:gd name="T18" fmla="*/ 88 w 108"/>
                <a:gd name="T19" fmla="*/ 42 h 46"/>
                <a:gd name="T20" fmla="*/ 90 w 108"/>
                <a:gd name="T21" fmla="*/ 41 h 46"/>
                <a:gd name="T22" fmla="*/ 93 w 108"/>
                <a:gd name="T23" fmla="*/ 38 h 46"/>
                <a:gd name="T24" fmla="*/ 98 w 108"/>
                <a:gd name="T25" fmla="*/ 37 h 46"/>
                <a:gd name="T26" fmla="*/ 98 w 108"/>
                <a:gd name="T27" fmla="*/ 29 h 46"/>
                <a:gd name="T28" fmla="*/ 101 w 108"/>
                <a:gd name="T29" fmla="*/ 25 h 46"/>
                <a:gd name="T30" fmla="*/ 101 w 108"/>
                <a:gd name="T31" fmla="*/ 24 h 46"/>
                <a:gd name="T32" fmla="*/ 105 w 108"/>
                <a:gd name="T33" fmla="*/ 25 h 46"/>
                <a:gd name="T34" fmla="*/ 106 w 108"/>
                <a:gd name="T35" fmla="*/ 20 h 46"/>
                <a:gd name="T36" fmla="*/ 105 w 108"/>
                <a:gd name="T37" fmla="*/ 16 h 46"/>
                <a:gd name="T38" fmla="*/ 105 w 108"/>
                <a:gd name="T39" fmla="*/ 11 h 46"/>
                <a:gd name="T40" fmla="*/ 102 w 108"/>
                <a:gd name="T41" fmla="*/ 7 h 46"/>
                <a:gd name="T42" fmla="*/ 101 w 108"/>
                <a:gd name="T43" fmla="*/ 4 h 46"/>
                <a:gd name="T44" fmla="*/ 94 w 108"/>
                <a:gd name="T45" fmla="*/ 4 h 46"/>
                <a:gd name="T46" fmla="*/ 89 w 108"/>
                <a:gd name="T47" fmla="*/ 4 h 46"/>
                <a:gd name="T48" fmla="*/ 81 w 108"/>
                <a:gd name="T49" fmla="*/ 0 h 46"/>
                <a:gd name="T50" fmla="*/ 76 w 108"/>
                <a:gd name="T51" fmla="*/ 3 h 46"/>
                <a:gd name="T52" fmla="*/ 74 w 108"/>
                <a:gd name="T53" fmla="*/ 7 h 46"/>
                <a:gd name="T54" fmla="*/ 71 w 108"/>
                <a:gd name="T55" fmla="*/ 8 h 46"/>
                <a:gd name="T56" fmla="*/ 63 w 108"/>
                <a:gd name="T57" fmla="*/ 7 h 46"/>
                <a:gd name="T58" fmla="*/ 59 w 108"/>
                <a:gd name="T59" fmla="*/ 3 h 46"/>
                <a:gd name="T60" fmla="*/ 59 w 108"/>
                <a:gd name="T61" fmla="*/ 4 h 46"/>
                <a:gd name="T62" fmla="*/ 59 w 108"/>
                <a:gd name="T63" fmla="*/ 8 h 46"/>
                <a:gd name="T64" fmla="*/ 57 w 108"/>
                <a:gd name="T65" fmla="*/ 8 h 46"/>
                <a:gd name="T66" fmla="*/ 55 w 108"/>
                <a:gd name="T67" fmla="*/ 11 h 46"/>
                <a:gd name="T68" fmla="*/ 51 w 108"/>
                <a:gd name="T69" fmla="*/ 13 h 46"/>
                <a:gd name="T70" fmla="*/ 47 w 108"/>
                <a:gd name="T71" fmla="*/ 17 h 46"/>
                <a:gd name="T72" fmla="*/ 48 w 108"/>
                <a:gd name="T73" fmla="*/ 20 h 46"/>
                <a:gd name="T74" fmla="*/ 49 w 108"/>
                <a:gd name="T75" fmla="*/ 24 h 46"/>
                <a:gd name="T76" fmla="*/ 49 w 108"/>
                <a:gd name="T77" fmla="*/ 27 h 46"/>
                <a:gd name="T78" fmla="*/ 45 w 108"/>
                <a:gd name="T79" fmla="*/ 25 h 46"/>
                <a:gd name="T80" fmla="*/ 44 w 108"/>
                <a:gd name="T81" fmla="*/ 25 h 46"/>
                <a:gd name="T82" fmla="*/ 41 w 108"/>
                <a:gd name="T83" fmla="*/ 25 h 46"/>
                <a:gd name="T84" fmla="*/ 37 w 108"/>
                <a:gd name="T85" fmla="*/ 25 h 46"/>
                <a:gd name="T86" fmla="*/ 28 w 108"/>
                <a:gd name="T87" fmla="*/ 27 h 46"/>
                <a:gd name="T88" fmla="*/ 24 w 108"/>
                <a:gd name="T89" fmla="*/ 29 h 46"/>
                <a:gd name="T90" fmla="*/ 20 w 108"/>
                <a:gd name="T91" fmla="*/ 27 h 46"/>
                <a:gd name="T92" fmla="*/ 17 w 108"/>
                <a:gd name="T93" fmla="*/ 27 h 46"/>
                <a:gd name="T94" fmla="*/ 11 w 108"/>
                <a:gd name="T95" fmla="*/ 29 h 46"/>
                <a:gd name="T96" fmla="*/ 9 w 108"/>
                <a:gd name="T97" fmla="*/ 31 h 46"/>
                <a:gd name="T98" fmla="*/ 5 w 108"/>
                <a:gd name="T99" fmla="*/ 27 h 46"/>
                <a:gd name="T100" fmla="*/ 1 w 108"/>
                <a:gd name="T101" fmla="*/ 27 h 46"/>
                <a:gd name="T102" fmla="*/ 1 w 108"/>
                <a:gd name="T103" fmla="*/ 29 h 46"/>
                <a:gd name="T104" fmla="*/ 1 w 108"/>
                <a:gd name="T105" fmla="*/ 33 h 46"/>
                <a:gd name="T106" fmla="*/ 4 w 108"/>
                <a:gd name="T107" fmla="*/ 37 h 46"/>
                <a:gd name="T108" fmla="*/ 9 w 108"/>
                <a:gd name="T109" fmla="*/ 38 h 46"/>
                <a:gd name="T110" fmla="*/ 13 w 108"/>
                <a:gd name="T111" fmla="*/ 37 h 46"/>
                <a:gd name="T112" fmla="*/ 19 w 108"/>
                <a:gd name="T113" fmla="*/ 40 h 46"/>
                <a:gd name="T114" fmla="*/ 24 w 108"/>
                <a:gd name="T115" fmla="*/ 37 h 46"/>
                <a:gd name="T116" fmla="*/ 24 w 108"/>
                <a:gd name="T117" fmla="*/ 37 h 46"/>
                <a:gd name="T118" fmla="*/ 24 w 108"/>
                <a:gd name="T119" fmla="*/ 37 h 46"/>
                <a:gd name="T120" fmla="*/ 24 w 108"/>
                <a:gd name="T121" fmla="*/ 3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 h="46">
                  <a:moveTo>
                    <a:pt x="24" y="37"/>
                  </a:moveTo>
                  <a:lnTo>
                    <a:pt x="27" y="37"/>
                  </a:lnTo>
                  <a:lnTo>
                    <a:pt x="28" y="37"/>
                  </a:lnTo>
                  <a:lnTo>
                    <a:pt x="32" y="37"/>
                  </a:lnTo>
                  <a:lnTo>
                    <a:pt x="36" y="34"/>
                  </a:lnTo>
                  <a:lnTo>
                    <a:pt x="37" y="34"/>
                  </a:lnTo>
                  <a:lnTo>
                    <a:pt x="37" y="37"/>
                  </a:lnTo>
                  <a:lnTo>
                    <a:pt x="40" y="38"/>
                  </a:lnTo>
                  <a:lnTo>
                    <a:pt x="44" y="42"/>
                  </a:lnTo>
                  <a:lnTo>
                    <a:pt x="53" y="44"/>
                  </a:lnTo>
                  <a:lnTo>
                    <a:pt x="57" y="44"/>
                  </a:lnTo>
                  <a:lnTo>
                    <a:pt x="59" y="44"/>
                  </a:lnTo>
                  <a:lnTo>
                    <a:pt x="61" y="44"/>
                  </a:lnTo>
                  <a:lnTo>
                    <a:pt x="67" y="46"/>
                  </a:lnTo>
                  <a:lnTo>
                    <a:pt x="72" y="46"/>
                  </a:lnTo>
                  <a:lnTo>
                    <a:pt x="77" y="42"/>
                  </a:lnTo>
                  <a:lnTo>
                    <a:pt x="80" y="42"/>
                  </a:lnTo>
                  <a:lnTo>
                    <a:pt x="84" y="42"/>
                  </a:lnTo>
                  <a:lnTo>
                    <a:pt x="85" y="42"/>
                  </a:lnTo>
                  <a:lnTo>
                    <a:pt x="88" y="42"/>
                  </a:lnTo>
                  <a:lnTo>
                    <a:pt x="89" y="40"/>
                  </a:lnTo>
                  <a:lnTo>
                    <a:pt x="90" y="41"/>
                  </a:lnTo>
                  <a:lnTo>
                    <a:pt x="90" y="40"/>
                  </a:lnTo>
                  <a:lnTo>
                    <a:pt x="93" y="38"/>
                  </a:lnTo>
                  <a:lnTo>
                    <a:pt x="94" y="38"/>
                  </a:lnTo>
                  <a:lnTo>
                    <a:pt x="98" y="37"/>
                  </a:lnTo>
                  <a:lnTo>
                    <a:pt x="98" y="31"/>
                  </a:lnTo>
                  <a:lnTo>
                    <a:pt x="98" y="29"/>
                  </a:lnTo>
                  <a:lnTo>
                    <a:pt x="101" y="27"/>
                  </a:lnTo>
                  <a:lnTo>
                    <a:pt x="101" y="25"/>
                  </a:lnTo>
                  <a:lnTo>
                    <a:pt x="98" y="24"/>
                  </a:lnTo>
                  <a:lnTo>
                    <a:pt x="101" y="24"/>
                  </a:lnTo>
                  <a:lnTo>
                    <a:pt x="102" y="24"/>
                  </a:lnTo>
                  <a:lnTo>
                    <a:pt x="105" y="25"/>
                  </a:lnTo>
                  <a:lnTo>
                    <a:pt x="105" y="24"/>
                  </a:lnTo>
                  <a:lnTo>
                    <a:pt x="106" y="20"/>
                  </a:lnTo>
                  <a:lnTo>
                    <a:pt x="108" y="17"/>
                  </a:lnTo>
                  <a:lnTo>
                    <a:pt x="105" y="16"/>
                  </a:lnTo>
                  <a:lnTo>
                    <a:pt x="105" y="12"/>
                  </a:lnTo>
                  <a:lnTo>
                    <a:pt x="105" y="11"/>
                  </a:lnTo>
                  <a:lnTo>
                    <a:pt x="105" y="8"/>
                  </a:lnTo>
                  <a:lnTo>
                    <a:pt x="102" y="7"/>
                  </a:lnTo>
                  <a:lnTo>
                    <a:pt x="101" y="5"/>
                  </a:lnTo>
                  <a:lnTo>
                    <a:pt x="101" y="4"/>
                  </a:lnTo>
                  <a:lnTo>
                    <a:pt x="98" y="4"/>
                  </a:lnTo>
                  <a:lnTo>
                    <a:pt x="94" y="4"/>
                  </a:lnTo>
                  <a:lnTo>
                    <a:pt x="93" y="4"/>
                  </a:lnTo>
                  <a:lnTo>
                    <a:pt x="89" y="4"/>
                  </a:lnTo>
                  <a:lnTo>
                    <a:pt x="85" y="3"/>
                  </a:lnTo>
                  <a:lnTo>
                    <a:pt x="81" y="0"/>
                  </a:lnTo>
                  <a:lnTo>
                    <a:pt x="76" y="0"/>
                  </a:lnTo>
                  <a:lnTo>
                    <a:pt x="76" y="3"/>
                  </a:lnTo>
                  <a:lnTo>
                    <a:pt x="74" y="4"/>
                  </a:lnTo>
                  <a:lnTo>
                    <a:pt x="74" y="7"/>
                  </a:lnTo>
                  <a:lnTo>
                    <a:pt x="72" y="8"/>
                  </a:lnTo>
                  <a:lnTo>
                    <a:pt x="71" y="8"/>
                  </a:lnTo>
                  <a:lnTo>
                    <a:pt x="67" y="8"/>
                  </a:lnTo>
                  <a:lnTo>
                    <a:pt x="63" y="7"/>
                  </a:lnTo>
                  <a:lnTo>
                    <a:pt x="61" y="4"/>
                  </a:lnTo>
                  <a:lnTo>
                    <a:pt x="59" y="3"/>
                  </a:lnTo>
                  <a:lnTo>
                    <a:pt x="59" y="3"/>
                  </a:lnTo>
                  <a:lnTo>
                    <a:pt x="59" y="4"/>
                  </a:lnTo>
                  <a:lnTo>
                    <a:pt x="61" y="7"/>
                  </a:lnTo>
                  <a:lnTo>
                    <a:pt x="59" y="8"/>
                  </a:lnTo>
                  <a:lnTo>
                    <a:pt x="57" y="8"/>
                  </a:lnTo>
                  <a:lnTo>
                    <a:pt x="57" y="8"/>
                  </a:lnTo>
                  <a:lnTo>
                    <a:pt x="55" y="8"/>
                  </a:lnTo>
                  <a:lnTo>
                    <a:pt x="55" y="11"/>
                  </a:lnTo>
                  <a:lnTo>
                    <a:pt x="53" y="12"/>
                  </a:lnTo>
                  <a:lnTo>
                    <a:pt x="51" y="13"/>
                  </a:lnTo>
                  <a:lnTo>
                    <a:pt x="48" y="16"/>
                  </a:lnTo>
                  <a:lnTo>
                    <a:pt x="47" y="17"/>
                  </a:lnTo>
                  <a:lnTo>
                    <a:pt x="48" y="17"/>
                  </a:lnTo>
                  <a:lnTo>
                    <a:pt x="48" y="20"/>
                  </a:lnTo>
                  <a:lnTo>
                    <a:pt x="48" y="21"/>
                  </a:lnTo>
                  <a:lnTo>
                    <a:pt x="49" y="24"/>
                  </a:lnTo>
                  <a:lnTo>
                    <a:pt x="49" y="25"/>
                  </a:lnTo>
                  <a:lnTo>
                    <a:pt x="49" y="27"/>
                  </a:lnTo>
                  <a:lnTo>
                    <a:pt x="48" y="27"/>
                  </a:lnTo>
                  <a:lnTo>
                    <a:pt x="45" y="25"/>
                  </a:lnTo>
                  <a:lnTo>
                    <a:pt x="45" y="24"/>
                  </a:lnTo>
                  <a:lnTo>
                    <a:pt x="44" y="25"/>
                  </a:lnTo>
                  <a:lnTo>
                    <a:pt x="43" y="25"/>
                  </a:lnTo>
                  <a:lnTo>
                    <a:pt x="41" y="25"/>
                  </a:lnTo>
                  <a:lnTo>
                    <a:pt x="37" y="24"/>
                  </a:lnTo>
                  <a:lnTo>
                    <a:pt x="37" y="25"/>
                  </a:lnTo>
                  <a:lnTo>
                    <a:pt x="32" y="25"/>
                  </a:lnTo>
                  <a:lnTo>
                    <a:pt x="28" y="27"/>
                  </a:lnTo>
                  <a:lnTo>
                    <a:pt x="25" y="28"/>
                  </a:lnTo>
                  <a:lnTo>
                    <a:pt x="24" y="29"/>
                  </a:lnTo>
                  <a:lnTo>
                    <a:pt x="23" y="29"/>
                  </a:lnTo>
                  <a:lnTo>
                    <a:pt x="20" y="27"/>
                  </a:lnTo>
                  <a:lnTo>
                    <a:pt x="19" y="27"/>
                  </a:lnTo>
                  <a:lnTo>
                    <a:pt x="17" y="27"/>
                  </a:lnTo>
                  <a:lnTo>
                    <a:pt x="13" y="25"/>
                  </a:lnTo>
                  <a:lnTo>
                    <a:pt x="11" y="29"/>
                  </a:lnTo>
                  <a:lnTo>
                    <a:pt x="11" y="31"/>
                  </a:lnTo>
                  <a:lnTo>
                    <a:pt x="9" y="31"/>
                  </a:lnTo>
                  <a:lnTo>
                    <a:pt x="9" y="29"/>
                  </a:lnTo>
                  <a:lnTo>
                    <a:pt x="5" y="27"/>
                  </a:lnTo>
                  <a:lnTo>
                    <a:pt x="4" y="27"/>
                  </a:lnTo>
                  <a:lnTo>
                    <a:pt x="1" y="27"/>
                  </a:lnTo>
                  <a:lnTo>
                    <a:pt x="0" y="27"/>
                  </a:lnTo>
                  <a:lnTo>
                    <a:pt x="1" y="29"/>
                  </a:lnTo>
                  <a:lnTo>
                    <a:pt x="0" y="31"/>
                  </a:lnTo>
                  <a:lnTo>
                    <a:pt x="1" y="33"/>
                  </a:lnTo>
                  <a:lnTo>
                    <a:pt x="0" y="34"/>
                  </a:lnTo>
                  <a:lnTo>
                    <a:pt x="4" y="37"/>
                  </a:lnTo>
                  <a:lnTo>
                    <a:pt x="7" y="38"/>
                  </a:lnTo>
                  <a:lnTo>
                    <a:pt x="9" y="38"/>
                  </a:lnTo>
                  <a:lnTo>
                    <a:pt x="11" y="37"/>
                  </a:lnTo>
                  <a:lnTo>
                    <a:pt x="13" y="37"/>
                  </a:lnTo>
                  <a:lnTo>
                    <a:pt x="15" y="38"/>
                  </a:lnTo>
                  <a:lnTo>
                    <a:pt x="19" y="40"/>
                  </a:lnTo>
                  <a:lnTo>
                    <a:pt x="23" y="38"/>
                  </a:lnTo>
                  <a:lnTo>
                    <a:pt x="24" y="37"/>
                  </a:lnTo>
                  <a:lnTo>
                    <a:pt x="24" y="37"/>
                  </a:lnTo>
                  <a:lnTo>
                    <a:pt x="24" y="37"/>
                  </a:lnTo>
                  <a:lnTo>
                    <a:pt x="24" y="37"/>
                  </a:lnTo>
                  <a:lnTo>
                    <a:pt x="24" y="37"/>
                  </a:lnTo>
                  <a:lnTo>
                    <a:pt x="24" y="37"/>
                  </a:lnTo>
                  <a:lnTo>
                    <a:pt x="24" y="3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15" name="Freeform 98"/>
            <p:cNvSpPr>
              <a:spLocks/>
            </p:cNvSpPr>
            <p:nvPr/>
          </p:nvSpPr>
          <p:spPr bwMode="auto">
            <a:xfrm>
              <a:off x="4362450" y="1819275"/>
              <a:ext cx="169863" cy="107950"/>
            </a:xfrm>
            <a:custGeom>
              <a:avLst/>
              <a:gdLst>
                <a:gd name="T0" fmla="*/ 88 w 95"/>
                <a:gd name="T1" fmla="*/ 21 h 44"/>
                <a:gd name="T2" fmla="*/ 83 w 95"/>
                <a:gd name="T3" fmla="*/ 19 h 44"/>
                <a:gd name="T4" fmla="*/ 77 w 95"/>
                <a:gd name="T5" fmla="*/ 19 h 44"/>
                <a:gd name="T6" fmla="*/ 77 w 95"/>
                <a:gd name="T7" fmla="*/ 13 h 44"/>
                <a:gd name="T8" fmla="*/ 71 w 95"/>
                <a:gd name="T9" fmla="*/ 13 h 44"/>
                <a:gd name="T10" fmla="*/ 68 w 95"/>
                <a:gd name="T11" fmla="*/ 13 h 44"/>
                <a:gd name="T12" fmla="*/ 61 w 95"/>
                <a:gd name="T13" fmla="*/ 17 h 44"/>
                <a:gd name="T14" fmla="*/ 57 w 95"/>
                <a:gd name="T15" fmla="*/ 13 h 44"/>
                <a:gd name="T16" fmla="*/ 57 w 95"/>
                <a:gd name="T17" fmla="*/ 9 h 44"/>
                <a:gd name="T18" fmla="*/ 56 w 95"/>
                <a:gd name="T19" fmla="*/ 8 h 44"/>
                <a:gd name="T20" fmla="*/ 52 w 95"/>
                <a:gd name="T21" fmla="*/ 5 h 44"/>
                <a:gd name="T22" fmla="*/ 44 w 95"/>
                <a:gd name="T23" fmla="*/ 5 h 44"/>
                <a:gd name="T24" fmla="*/ 43 w 95"/>
                <a:gd name="T25" fmla="*/ 3 h 44"/>
                <a:gd name="T26" fmla="*/ 39 w 95"/>
                <a:gd name="T27" fmla="*/ 3 h 44"/>
                <a:gd name="T28" fmla="*/ 35 w 95"/>
                <a:gd name="T29" fmla="*/ 4 h 44"/>
                <a:gd name="T30" fmla="*/ 34 w 95"/>
                <a:gd name="T31" fmla="*/ 3 h 44"/>
                <a:gd name="T32" fmla="*/ 31 w 95"/>
                <a:gd name="T33" fmla="*/ 0 h 44"/>
                <a:gd name="T34" fmla="*/ 28 w 95"/>
                <a:gd name="T35" fmla="*/ 3 h 44"/>
                <a:gd name="T36" fmla="*/ 18 w 95"/>
                <a:gd name="T37" fmla="*/ 8 h 44"/>
                <a:gd name="T38" fmla="*/ 7 w 95"/>
                <a:gd name="T39" fmla="*/ 12 h 44"/>
                <a:gd name="T40" fmla="*/ 2 w 95"/>
                <a:gd name="T41" fmla="*/ 15 h 44"/>
                <a:gd name="T42" fmla="*/ 2 w 95"/>
                <a:gd name="T43" fmla="*/ 16 h 44"/>
                <a:gd name="T44" fmla="*/ 4 w 95"/>
                <a:gd name="T45" fmla="*/ 21 h 44"/>
                <a:gd name="T46" fmla="*/ 7 w 95"/>
                <a:gd name="T47" fmla="*/ 27 h 44"/>
                <a:gd name="T48" fmla="*/ 18 w 95"/>
                <a:gd name="T49" fmla="*/ 36 h 44"/>
                <a:gd name="T50" fmla="*/ 22 w 95"/>
                <a:gd name="T51" fmla="*/ 39 h 44"/>
                <a:gd name="T52" fmla="*/ 24 w 95"/>
                <a:gd name="T53" fmla="*/ 40 h 44"/>
                <a:gd name="T54" fmla="*/ 30 w 95"/>
                <a:gd name="T55" fmla="*/ 44 h 44"/>
                <a:gd name="T56" fmla="*/ 35 w 95"/>
                <a:gd name="T57" fmla="*/ 44 h 44"/>
                <a:gd name="T58" fmla="*/ 37 w 95"/>
                <a:gd name="T59" fmla="*/ 40 h 44"/>
                <a:gd name="T60" fmla="*/ 39 w 95"/>
                <a:gd name="T61" fmla="*/ 36 h 44"/>
                <a:gd name="T62" fmla="*/ 48 w 95"/>
                <a:gd name="T63" fmla="*/ 39 h 44"/>
                <a:gd name="T64" fmla="*/ 56 w 95"/>
                <a:gd name="T65" fmla="*/ 40 h 44"/>
                <a:gd name="T66" fmla="*/ 61 w 95"/>
                <a:gd name="T67" fmla="*/ 40 h 44"/>
                <a:gd name="T68" fmla="*/ 64 w 95"/>
                <a:gd name="T69" fmla="*/ 41 h 44"/>
                <a:gd name="T70" fmla="*/ 68 w 95"/>
                <a:gd name="T71" fmla="*/ 44 h 44"/>
                <a:gd name="T72" fmla="*/ 73 w 95"/>
                <a:gd name="T73" fmla="*/ 40 h 44"/>
                <a:gd name="T74" fmla="*/ 81 w 95"/>
                <a:gd name="T75" fmla="*/ 36 h 44"/>
                <a:gd name="T76" fmla="*/ 84 w 95"/>
                <a:gd name="T77" fmla="*/ 32 h 44"/>
                <a:gd name="T78" fmla="*/ 91 w 95"/>
                <a:gd name="T79" fmla="*/ 29 h 44"/>
                <a:gd name="T80" fmla="*/ 91 w 95"/>
                <a:gd name="T81" fmla="*/ 23 h 44"/>
                <a:gd name="T82" fmla="*/ 91 w 95"/>
                <a:gd name="T83" fmla="*/ 23 h 44"/>
                <a:gd name="T84" fmla="*/ 91 w 95"/>
                <a:gd name="T85" fmla="*/ 23 h 44"/>
                <a:gd name="T86" fmla="*/ 91 w 95"/>
                <a:gd name="T8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44">
                  <a:moveTo>
                    <a:pt x="91" y="23"/>
                  </a:moveTo>
                  <a:lnTo>
                    <a:pt x="88" y="21"/>
                  </a:lnTo>
                  <a:lnTo>
                    <a:pt x="84" y="19"/>
                  </a:lnTo>
                  <a:lnTo>
                    <a:pt x="83" y="19"/>
                  </a:lnTo>
                  <a:lnTo>
                    <a:pt x="79" y="19"/>
                  </a:lnTo>
                  <a:lnTo>
                    <a:pt x="77" y="19"/>
                  </a:lnTo>
                  <a:lnTo>
                    <a:pt x="77" y="17"/>
                  </a:lnTo>
                  <a:lnTo>
                    <a:pt x="77" y="13"/>
                  </a:lnTo>
                  <a:lnTo>
                    <a:pt x="73" y="13"/>
                  </a:lnTo>
                  <a:lnTo>
                    <a:pt x="71" y="13"/>
                  </a:lnTo>
                  <a:lnTo>
                    <a:pt x="65" y="12"/>
                  </a:lnTo>
                  <a:lnTo>
                    <a:pt x="68" y="13"/>
                  </a:lnTo>
                  <a:lnTo>
                    <a:pt x="64" y="17"/>
                  </a:lnTo>
                  <a:lnTo>
                    <a:pt x="61" y="17"/>
                  </a:lnTo>
                  <a:lnTo>
                    <a:pt x="60" y="16"/>
                  </a:lnTo>
                  <a:lnTo>
                    <a:pt x="57" y="13"/>
                  </a:lnTo>
                  <a:lnTo>
                    <a:pt x="56" y="12"/>
                  </a:lnTo>
                  <a:lnTo>
                    <a:pt x="57" y="9"/>
                  </a:lnTo>
                  <a:lnTo>
                    <a:pt x="57" y="8"/>
                  </a:lnTo>
                  <a:lnTo>
                    <a:pt x="56" y="8"/>
                  </a:lnTo>
                  <a:lnTo>
                    <a:pt x="52" y="8"/>
                  </a:lnTo>
                  <a:lnTo>
                    <a:pt x="52" y="5"/>
                  </a:lnTo>
                  <a:lnTo>
                    <a:pt x="48" y="5"/>
                  </a:lnTo>
                  <a:lnTo>
                    <a:pt x="44" y="5"/>
                  </a:lnTo>
                  <a:lnTo>
                    <a:pt x="43" y="4"/>
                  </a:lnTo>
                  <a:lnTo>
                    <a:pt x="43" y="3"/>
                  </a:lnTo>
                  <a:lnTo>
                    <a:pt x="40" y="3"/>
                  </a:lnTo>
                  <a:lnTo>
                    <a:pt x="39" y="3"/>
                  </a:lnTo>
                  <a:lnTo>
                    <a:pt x="37" y="4"/>
                  </a:lnTo>
                  <a:lnTo>
                    <a:pt x="35" y="4"/>
                  </a:lnTo>
                  <a:lnTo>
                    <a:pt x="34" y="4"/>
                  </a:lnTo>
                  <a:lnTo>
                    <a:pt x="34" y="3"/>
                  </a:lnTo>
                  <a:lnTo>
                    <a:pt x="31" y="0"/>
                  </a:lnTo>
                  <a:lnTo>
                    <a:pt x="31" y="0"/>
                  </a:lnTo>
                  <a:lnTo>
                    <a:pt x="30" y="3"/>
                  </a:lnTo>
                  <a:lnTo>
                    <a:pt x="28" y="3"/>
                  </a:lnTo>
                  <a:lnTo>
                    <a:pt x="22" y="5"/>
                  </a:lnTo>
                  <a:lnTo>
                    <a:pt x="18" y="8"/>
                  </a:lnTo>
                  <a:lnTo>
                    <a:pt x="12" y="9"/>
                  </a:lnTo>
                  <a:lnTo>
                    <a:pt x="7" y="12"/>
                  </a:lnTo>
                  <a:lnTo>
                    <a:pt x="3" y="13"/>
                  </a:lnTo>
                  <a:lnTo>
                    <a:pt x="2" y="15"/>
                  </a:lnTo>
                  <a:lnTo>
                    <a:pt x="0" y="16"/>
                  </a:lnTo>
                  <a:lnTo>
                    <a:pt x="2" y="16"/>
                  </a:lnTo>
                  <a:lnTo>
                    <a:pt x="3" y="17"/>
                  </a:lnTo>
                  <a:lnTo>
                    <a:pt x="4" y="21"/>
                  </a:lnTo>
                  <a:lnTo>
                    <a:pt x="3" y="23"/>
                  </a:lnTo>
                  <a:lnTo>
                    <a:pt x="7" y="27"/>
                  </a:lnTo>
                  <a:lnTo>
                    <a:pt x="11" y="31"/>
                  </a:lnTo>
                  <a:lnTo>
                    <a:pt x="18" y="36"/>
                  </a:lnTo>
                  <a:lnTo>
                    <a:pt x="22" y="40"/>
                  </a:lnTo>
                  <a:lnTo>
                    <a:pt x="22" y="39"/>
                  </a:lnTo>
                  <a:lnTo>
                    <a:pt x="22" y="39"/>
                  </a:lnTo>
                  <a:lnTo>
                    <a:pt x="24" y="40"/>
                  </a:lnTo>
                  <a:lnTo>
                    <a:pt x="26" y="43"/>
                  </a:lnTo>
                  <a:lnTo>
                    <a:pt x="30" y="44"/>
                  </a:lnTo>
                  <a:lnTo>
                    <a:pt x="34" y="44"/>
                  </a:lnTo>
                  <a:lnTo>
                    <a:pt x="35" y="44"/>
                  </a:lnTo>
                  <a:lnTo>
                    <a:pt x="37" y="43"/>
                  </a:lnTo>
                  <a:lnTo>
                    <a:pt x="37" y="40"/>
                  </a:lnTo>
                  <a:lnTo>
                    <a:pt x="39" y="39"/>
                  </a:lnTo>
                  <a:lnTo>
                    <a:pt x="39" y="36"/>
                  </a:lnTo>
                  <a:lnTo>
                    <a:pt x="44" y="36"/>
                  </a:lnTo>
                  <a:lnTo>
                    <a:pt x="48" y="39"/>
                  </a:lnTo>
                  <a:lnTo>
                    <a:pt x="52" y="40"/>
                  </a:lnTo>
                  <a:lnTo>
                    <a:pt x="56" y="40"/>
                  </a:lnTo>
                  <a:lnTo>
                    <a:pt x="57" y="40"/>
                  </a:lnTo>
                  <a:lnTo>
                    <a:pt x="61" y="40"/>
                  </a:lnTo>
                  <a:lnTo>
                    <a:pt x="64" y="40"/>
                  </a:lnTo>
                  <a:lnTo>
                    <a:pt x="64" y="41"/>
                  </a:lnTo>
                  <a:lnTo>
                    <a:pt x="65" y="43"/>
                  </a:lnTo>
                  <a:lnTo>
                    <a:pt x="68" y="44"/>
                  </a:lnTo>
                  <a:lnTo>
                    <a:pt x="69" y="40"/>
                  </a:lnTo>
                  <a:lnTo>
                    <a:pt x="73" y="40"/>
                  </a:lnTo>
                  <a:lnTo>
                    <a:pt x="79" y="39"/>
                  </a:lnTo>
                  <a:lnTo>
                    <a:pt x="81" y="36"/>
                  </a:lnTo>
                  <a:lnTo>
                    <a:pt x="83" y="35"/>
                  </a:lnTo>
                  <a:lnTo>
                    <a:pt x="84" y="32"/>
                  </a:lnTo>
                  <a:lnTo>
                    <a:pt x="84" y="31"/>
                  </a:lnTo>
                  <a:lnTo>
                    <a:pt x="91" y="29"/>
                  </a:lnTo>
                  <a:lnTo>
                    <a:pt x="95" y="29"/>
                  </a:lnTo>
                  <a:lnTo>
                    <a:pt x="91" y="23"/>
                  </a:lnTo>
                  <a:lnTo>
                    <a:pt x="91" y="23"/>
                  </a:lnTo>
                  <a:lnTo>
                    <a:pt x="91" y="23"/>
                  </a:lnTo>
                  <a:lnTo>
                    <a:pt x="91" y="23"/>
                  </a:lnTo>
                  <a:lnTo>
                    <a:pt x="91" y="23"/>
                  </a:lnTo>
                  <a:lnTo>
                    <a:pt x="91" y="23"/>
                  </a:lnTo>
                  <a:lnTo>
                    <a:pt x="91" y="2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16" name="Freeform 99"/>
            <p:cNvSpPr>
              <a:spLocks noEditPoints="1"/>
            </p:cNvSpPr>
            <p:nvPr/>
          </p:nvSpPr>
          <p:spPr bwMode="auto">
            <a:xfrm>
              <a:off x="4586288" y="1458913"/>
              <a:ext cx="142875" cy="98425"/>
            </a:xfrm>
            <a:custGeom>
              <a:avLst/>
              <a:gdLst>
                <a:gd name="T0" fmla="*/ 5 w 80"/>
                <a:gd name="T1" fmla="*/ 17 h 40"/>
                <a:gd name="T2" fmla="*/ 1 w 80"/>
                <a:gd name="T3" fmla="*/ 19 h 40"/>
                <a:gd name="T4" fmla="*/ 0 w 80"/>
                <a:gd name="T5" fmla="*/ 21 h 40"/>
                <a:gd name="T6" fmla="*/ 1 w 80"/>
                <a:gd name="T7" fmla="*/ 27 h 40"/>
                <a:gd name="T8" fmla="*/ 3 w 80"/>
                <a:gd name="T9" fmla="*/ 27 h 40"/>
                <a:gd name="T10" fmla="*/ 7 w 80"/>
                <a:gd name="T11" fmla="*/ 24 h 40"/>
                <a:gd name="T12" fmla="*/ 11 w 80"/>
                <a:gd name="T13" fmla="*/ 24 h 40"/>
                <a:gd name="T14" fmla="*/ 15 w 80"/>
                <a:gd name="T15" fmla="*/ 21 h 40"/>
                <a:gd name="T16" fmla="*/ 13 w 80"/>
                <a:gd name="T17" fmla="*/ 19 h 40"/>
                <a:gd name="T18" fmla="*/ 9 w 80"/>
                <a:gd name="T19" fmla="*/ 17 h 40"/>
                <a:gd name="T20" fmla="*/ 9 w 80"/>
                <a:gd name="T21" fmla="*/ 17 h 40"/>
                <a:gd name="T22" fmla="*/ 9 w 80"/>
                <a:gd name="T23" fmla="*/ 17 h 40"/>
                <a:gd name="T24" fmla="*/ 5 w 80"/>
                <a:gd name="T25" fmla="*/ 15 h 40"/>
                <a:gd name="T26" fmla="*/ 9 w 80"/>
                <a:gd name="T27" fmla="*/ 15 h 40"/>
                <a:gd name="T28" fmla="*/ 13 w 80"/>
                <a:gd name="T29" fmla="*/ 11 h 40"/>
                <a:gd name="T30" fmla="*/ 7 w 80"/>
                <a:gd name="T31" fmla="*/ 9 h 40"/>
                <a:gd name="T32" fmla="*/ 0 w 80"/>
                <a:gd name="T33" fmla="*/ 11 h 40"/>
                <a:gd name="T34" fmla="*/ 5 w 80"/>
                <a:gd name="T35" fmla="*/ 15 h 40"/>
                <a:gd name="T36" fmla="*/ 5 w 80"/>
                <a:gd name="T37" fmla="*/ 15 h 40"/>
                <a:gd name="T38" fmla="*/ 5 w 80"/>
                <a:gd name="T39" fmla="*/ 15 h 40"/>
                <a:gd name="T40" fmla="*/ 5 w 80"/>
                <a:gd name="T41" fmla="*/ 15 h 40"/>
                <a:gd name="T42" fmla="*/ 76 w 80"/>
                <a:gd name="T43" fmla="*/ 5 h 40"/>
                <a:gd name="T44" fmla="*/ 80 w 80"/>
                <a:gd name="T45" fmla="*/ 5 h 40"/>
                <a:gd name="T46" fmla="*/ 72 w 80"/>
                <a:gd name="T47" fmla="*/ 4 h 40"/>
                <a:gd name="T48" fmla="*/ 55 w 80"/>
                <a:gd name="T49" fmla="*/ 1 h 40"/>
                <a:gd name="T50" fmla="*/ 43 w 80"/>
                <a:gd name="T51" fmla="*/ 0 h 40"/>
                <a:gd name="T52" fmla="*/ 40 w 80"/>
                <a:gd name="T53" fmla="*/ 1 h 40"/>
                <a:gd name="T54" fmla="*/ 33 w 80"/>
                <a:gd name="T55" fmla="*/ 4 h 40"/>
                <a:gd name="T56" fmla="*/ 28 w 80"/>
                <a:gd name="T57" fmla="*/ 4 h 40"/>
                <a:gd name="T58" fmla="*/ 27 w 80"/>
                <a:gd name="T59" fmla="*/ 5 h 40"/>
                <a:gd name="T60" fmla="*/ 19 w 80"/>
                <a:gd name="T61" fmla="*/ 7 h 40"/>
                <a:gd name="T62" fmla="*/ 20 w 80"/>
                <a:gd name="T63" fmla="*/ 9 h 40"/>
                <a:gd name="T64" fmla="*/ 19 w 80"/>
                <a:gd name="T65" fmla="*/ 15 h 40"/>
                <a:gd name="T66" fmla="*/ 20 w 80"/>
                <a:gd name="T67" fmla="*/ 17 h 40"/>
                <a:gd name="T68" fmla="*/ 24 w 80"/>
                <a:gd name="T69" fmla="*/ 23 h 40"/>
                <a:gd name="T70" fmla="*/ 29 w 80"/>
                <a:gd name="T71" fmla="*/ 23 h 40"/>
                <a:gd name="T72" fmla="*/ 33 w 80"/>
                <a:gd name="T73" fmla="*/ 23 h 40"/>
                <a:gd name="T74" fmla="*/ 33 w 80"/>
                <a:gd name="T75" fmla="*/ 24 h 40"/>
                <a:gd name="T76" fmla="*/ 32 w 80"/>
                <a:gd name="T77" fmla="*/ 31 h 40"/>
                <a:gd name="T78" fmla="*/ 40 w 80"/>
                <a:gd name="T79" fmla="*/ 27 h 40"/>
                <a:gd name="T80" fmla="*/ 49 w 80"/>
                <a:gd name="T81" fmla="*/ 28 h 40"/>
                <a:gd name="T82" fmla="*/ 60 w 80"/>
                <a:gd name="T83" fmla="*/ 35 h 40"/>
                <a:gd name="T84" fmla="*/ 68 w 80"/>
                <a:gd name="T85" fmla="*/ 35 h 40"/>
                <a:gd name="T86" fmla="*/ 76 w 80"/>
                <a:gd name="T87" fmla="*/ 37 h 40"/>
                <a:gd name="T88" fmla="*/ 77 w 80"/>
                <a:gd name="T89" fmla="*/ 37 h 40"/>
                <a:gd name="T90" fmla="*/ 72 w 80"/>
                <a:gd name="T91" fmla="*/ 35 h 40"/>
                <a:gd name="T92" fmla="*/ 73 w 80"/>
                <a:gd name="T93" fmla="*/ 27 h 40"/>
                <a:gd name="T94" fmla="*/ 72 w 80"/>
                <a:gd name="T95" fmla="*/ 23 h 40"/>
                <a:gd name="T96" fmla="*/ 72 w 80"/>
                <a:gd name="T97" fmla="*/ 17 h 40"/>
                <a:gd name="T98" fmla="*/ 72 w 80"/>
                <a:gd name="T99" fmla="*/ 11 h 40"/>
                <a:gd name="T100" fmla="*/ 73 w 80"/>
                <a:gd name="T101" fmla="*/ 9 h 40"/>
                <a:gd name="T102" fmla="*/ 73 w 80"/>
                <a:gd name="T103" fmla="*/ 9 h 40"/>
                <a:gd name="T104" fmla="*/ 73 w 80"/>
                <a:gd name="T105"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40">
                  <a:moveTo>
                    <a:pt x="9" y="17"/>
                  </a:moveTo>
                  <a:lnTo>
                    <a:pt x="5" y="17"/>
                  </a:lnTo>
                  <a:lnTo>
                    <a:pt x="3" y="19"/>
                  </a:lnTo>
                  <a:lnTo>
                    <a:pt x="1" y="19"/>
                  </a:lnTo>
                  <a:lnTo>
                    <a:pt x="0" y="19"/>
                  </a:lnTo>
                  <a:lnTo>
                    <a:pt x="0" y="21"/>
                  </a:lnTo>
                  <a:lnTo>
                    <a:pt x="1" y="24"/>
                  </a:lnTo>
                  <a:lnTo>
                    <a:pt x="1" y="27"/>
                  </a:lnTo>
                  <a:lnTo>
                    <a:pt x="1" y="28"/>
                  </a:lnTo>
                  <a:lnTo>
                    <a:pt x="3" y="27"/>
                  </a:lnTo>
                  <a:lnTo>
                    <a:pt x="5" y="24"/>
                  </a:lnTo>
                  <a:lnTo>
                    <a:pt x="7" y="24"/>
                  </a:lnTo>
                  <a:lnTo>
                    <a:pt x="9" y="23"/>
                  </a:lnTo>
                  <a:lnTo>
                    <a:pt x="11" y="24"/>
                  </a:lnTo>
                  <a:lnTo>
                    <a:pt x="13" y="23"/>
                  </a:lnTo>
                  <a:lnTo>
                    <a:pt x="15" y="21"/>
                  </a:lnTo>
                  <a:lnTo>
                    <a:pt x="16" y="21"/>
                  </a:lnTo>
                  <a:lnTo>
                    <a:pt x="13" y="19"/>
                  </a:lnTo>
                  <a:lnTo>
                    <a:pt x="9" y="17"/>
                  </a:lnTo>
                  <a:lnTo>
                    <a:pt x="9" y="17"/>
                  </a:lnTo>
                  <a:lnTo>
                    <a:pt x="9" y="17"/>
                  </a:lnTo>
                  <a:lnTo>
                    <a:pt x="9" y="17"/>
                  </a:lnTo>
                  <a:lnTo>
                    <a:pt x="9" y="17"/>
                  </a:lnTo>
                  <a:lnTo>
                    <a:pt x="9" y="17"/>
                  </a:lnTo>
                  <a:lnTo>
                    <a:pt x="9" y="17"/>
                  </a:lnTo>
                  <a:close/>
                  <a:moveTo>
                    <a:pt x="5" y="15"/>
                  </a:moveTo>
                  <a:lnTo>
                    <a:pt x="7" y="15"/>
                  </a:lnTo>
                  <a:lnTo>
                    <a:pt x="9" y="15"/>
                  </a:lnTo>
                  <a:lnTo>
                    <a:pt x="11" y="13"/>
                  </a:lnTo>
                  <a:lnTo>
                    <a:pt x="13" y="11"/>
                  </a:lnTo>
                  <a:lnTo>
                    <a:pt x="11" y="11"/>
                  </a:lnTo>
                  <a:lnTo>
                    <a:pt x="7" y="9"/>
                  </a:lnTo>
                  <a:lnTo>
                    <a:pt x="3" y="11"/>
                  </a:lnTo>
                  <a:lnTo>
                    <a:pt x="0" y="11"/>
                  </a:lnTo>
                  <a:lnTo>
                    <a:pt x="3" y="13"/>
                  </a:lnTo>
                  <a:lnTo>
                    <a:pt x="5" y="15"/>
                  </a:lnTo>
                  <a:lnTo>
                    <a:pt x="5" y="15"/>
                  </a:lnTo>
                  <a:lnTo>
                    <a:pt x="5" y="15"/>
                  </a:lnTo>
                  <a:lnTo>
                    <a:pt x="5" y="15"/>
                  </a:lnTo>
                  <a:lnTo>
                    <a:pt x="5" y="15"/>
                  </a:lnTo>
                  <a:lnTo>
                    <a:pt x="5" y="15"/>
                  </a:lnTo>
                  <a:lnTo>
                    <a:pt x="5" y="15"/>
                  </a:lnTo>
                  <a:close/>
                  <a:moveTo>
                    <a:pt x="73" y="9"/>
                  </a:moveTo>
                  <a:lnTo>
                    <a:pt x="76" y="5"/>
                  </a:lnTo>
                  <a:lnTo>
                    <a:pt x="77" y="5"/>
                  </a:lnTo>
                  <a:lnTo>
                    <a:pt x="80" y="5"/>
                  </a:lnTo>
                  <a:lnTo>
                    <a:pt x="76" y="4"/>
                  </a:lnTo>
                  <a:lnTo>
                    <a:pt x="72" y="4"/>
                  </a:lnTo>
                  <a:lnTo>
                    <a:pt x="64" y="4"/>
                  </a:lnTo>
                  <a:lnTo>
                    <a:pt x="55" y="1"/>
                  </a:lnTo>
                  <a:lnTo>
                    <a:pt x="49" y="1"/>
                  </a:lnTo>
                  <a:lnTo>
                    <a:pt x="43" y="0"/>
                  </a:lnTo>
                  <a:lnTo>
                    <a:pt x="43" y="1"/>
                  </a:lnTo>
                  <a:lnTo>
                    <a:pt x="40" y="1"/>
                  </a:lnTo>
                  <a:lnTo>
                    <a:pt x="33" y="1"/>
                  </a:lnTo>
                  <a:lnTo>
                    <a:pt x="33" y="4"/>
                  </a:lnTo>
                  <a:lnTo>
                    <a:pt x="29" y="4"/>
                  </a:lnTo>
                  <a:lnTo>
                    <a:pt x="28" y="4"/>
                  </a:lnTo>
                  <a:lnTo>
                    <a:pt x="24" y="4"/>
                  </a:lnTo>
                  <a:lnTo>
                    <a:pt x="27" y="5"/>
                  </a:lnTo>
                  <a:lnTo>
                    <a:pt x="23" y="5"/>
                  </a:lnTo>
                  <a:lnTo>
                    <a:pt x="19" y="7"/>
                  </a:lnTo>
                  <a:lnTo>
                    <a:pt x="19" y="11"/>
                  </a:lnTo>
                  <a:lnTo>
                    <a:pt x="20" y="9"/>
                  </a:lnTo>
                  <a:lnTo>
                    <a:pt x="19" y="13"/>
                  </a:lnTo>
                  <a:lnTo>
                    <a:pt x="19" y="15"/>
                  </a:lnTo>
                  <a:lnTo>
                    <a:pt x="20" y="15"/>
                  </a:lnTo>
                  <a:lnTo>
                    <a:pt x="20" y="17"/>
                  </a:lnTo>
                  <a:lnTo>
                    <a:pt x="20" y="19"/>
                  </a:lnTo>
                  <a:lnTo>
                    <a:pt x="24" y="23"/>
                  </a:lnTo>
                  <a:lnTo>
                    <a:pt x="28" y="23"/>
                  </a:lnTo>
                  <a:lnTo>
                    <a:pt x="29" y="23"/>
                  </a:lnTo>
                  <a:lnTo>
                    <a:pt x="32" y="21"/>
                  </a:lnTo>
                  <a:lnTo>
                    <a:pt x="33" y="23"/>
                  </a:lnTo>
                  <a:lnTo>
                    <a:pt x="33" y="24"/>
                  </a:lnTo>
                  <a:lnTo>
                    <a:pt x="33" y="24"/>
                  </a:lnTo>
                  <a:lnTo>
                    <a:pt x="33" y="24"/>
                  </a:lnTo>
                  <a:lnTo>
                    <a:pt x="32" y="31"/>
                  </a:lnTo>
                  <a:lnTo>
                    <a:pt x="36" y="28"/>
                  </a:lnTo>
                  <a:lnTo>
                    <a:pt x="40" y="27"/>
                  </a:lnTo>
                  <a:lnTo>
                    <a:pt x="43" y="27"/>
                  </a:lnTo>
                  <a:lnTo>
                    <a:pt x="49" y="28"/>
                  </a:lnTo>
                  <a:lnTo>
                    <a:pt x="57" y="32"/>
                  </a:lnTo>
                  <a:lnTo>
                    <a:pt x="60" y="35"/>
                  </a:lnTo>
                  <a:lnTo>
                    <a:pt x="63" y="35"/>
                  </a:lnTo>
                  <a:lnTo>
                    <a:pt x="68" y="35"/>
                  </a:lnTo>
                  <a:lnTo>
                    <a:pt x="72" y="36"/>
                  </a:lnTo>
                  <a:lnTo>
                    <a:pt x="76" y="37"/>
                  </a:lnTo>
                  <a:lnTo>
                    <a:pt x="77" y="40"/>
                  </a:lnTo>
                  <a:lnTo>
                    <a:pt x="77" y="37"/>
                  </a:lnTo>
                  <a:lnTo>
                    <a:pt x="73" y="36"/>
                  </a:lnTo>
                  <a:lnTo>
                    <a:pt x="72" y="35"/>
                  </a:lnTo>
                  <a:lnTo>
                    <a:pt x="77" y="31"/>
                  </a:lnTo>
                  <a:lnTo>
                    <a:pt x="73" y="27"/>
                  </a:lnTo>
                  <a:lnTo>
                    <a:pt x="72" y="24"/>
                  </a:lnTo>
                  <a:lnTo>
                    <a:pt x="72" y="23"/>
                  </a:lnTo>
                  <a:lnTo>
                    <a:pt x="72" y="21"/>
                  </a:lnTo>
                  <a:lnTo>
                    <a:pt x="72" y="17"/>
                  </a:lnTo>
                  <a:lnTo>
                    <a:pt x="71" y="15"/>
                  </a:lnTo>
                  <a:lnTo>
                    <a:pt x="72" y="11"/>
                  </a:lnTo>
                  <a:lnTo>
                    <a:pt x="73" y="9"/>
                  </a:lnTo>
                  <a:lnTo>
                    <a:pt x="73" y="9"/>
                  </a:lnTo>
                  <a:lnTo>
                    <a:pt x="73" y="9"/>
                  </a:lnTo>
                  <a:lnTo>
                    <a:pt x="73" y="9"/>
                  </a:lnTo>
                  <a:lnTo>
                    <a:pt x="73" y="9"/>
                  </a:lnTo>
                  <a:lnTo>
                    <a:pt x="73" y="9"/>
                  </a:lnTo>
                  <a:lnTo>
                    <a:pt x="73" y="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17" name="Freeform 100"/>
            <p:cNvSpPr>
              <a:spLocks noEditPoints="1"/>
            </p:cNvSpPr>
            <p:nvPr/>
          </p:nvSpPr>
          <p:spPr bwMode="auto">
            <a:xfrm>
              <a:off x="4260850" y="1538288"/>
              <a:ext cx="109538" cy="130175"/>
            </a:xfrm>
            <a:custGeom>
              <a:avLst/>
              <a:gdLst>
                <a:gd name="T0" fmla="*/ 29 w 61"/>
                <a:gd name="T1" fmla="*/ 21 h 53"/>
                <a:gd name="T2" fmla="*/ 29 w 61"/>
                <a:gd name="T3" fmla="*/ 12 h 53"/>
                <a:gd name="T4" fmla="*/ 33 w 61"/>
                <a:gd name="T5" fmla="*/ 3 h 53"/>
                <a:gd name="T6" fmla="*/ 21 w 61"/>
                <a:gd name="T7" fmla="*/ 8 h 53"/>
                <a:gd name="T8" fmla="*/ 4 w 61"/>
                <a:gd name="T9" fmla="*/ 13 h 53"/>
                <a:gd name="T10" fmla="*/ 8 w 61"/>
                <a:gd name="T11" fmla="*/ 13 h 53"/>
                <a:gd name="T12" fmla="*/ 16 w 61"/>
                <a:gd name="T13" fmla="*/ 13 h 53"/>
                <a:gd name="T14" fmla="*/ 17 w 61"/>
                <a:gd name="T15" fmla="*/ 21 h 53"/>
                <a:gd name="T16" fmla="*/ 13 w 61"/>
                <a:gd name="T17" fmla="*/ 17 h 53"/>
                <a:gd name="T18" fmla="*/ 8 w 61"/>
                <a:gd name="T19" fmla="*/ 19 h 53"/>
                <a:gd name="T20" fmla="*/ 0 w 61"/>
                <a:gd name="T21" fmla="*/ 25 h 53"/>
                <a:gd name="T22" fmla="*/ 3 w 61"/>
                <a:gd name="T23" fmla="*/ 33 h 53"/>
                <a:gd name="T24" fmla="*/ 4 w 61"/>
                <a:gd name="T25" fmla="*/ 36 h 53"/>
                <a:gd name="T26" fmla="*/ 8 w 61"/>
                <a:gd name="T27" fmla="*/ 44 h 53"/>
                <a:gd name="T28" fmla="*/ 17 w 61"/>
                <a:gd name="T29" fmla="*/ 49 h 53"/>
                <a:gd name="T30" fmla="*/ 21 w 61"/>
                <a:gd name="T31" fmla="*/ 46 h 53"/>
                <a:gd name="T32" fmla="*/ 21 w 61"/>
                <a:gd name="T33" fmla="*/ 42 h 53"/>
                <a:gd name="T34" fmla="*/ 21 w 61"/>
                <a:gd name="T35" fmla="*/ 34 h 53"/>
                <a:gd name="T36" fmla="*/ 25 w 61"/>
                <a:gd name="T37" fmla="*/ 33 h 53"/>
                <a:gd name="T38" fmla="*/ 33 w 61"/>
                <a:gd name="T39" fmla="*/ 25 h 53"/>
                <a:gd name="T40" fmla="*/ 39 w 61"/>
                <a:gd name="T41" fmla="*/ 25 h 53"/>
                <a:gd name="T42" fmla="*/ 39 w 61"/>
                <a:gd name="T43" fmla="*/ 21 h 53"/>
                <a:gd name="T44" fmla="*/ 35 w 61"/>
                <a:gd name="T45" fmla="*/ 36 h 53"/>
                <a:gd name="T46" fmla="*/ 29 w 61"/>
                <a:gd name="T47" fmla="*/ 36 h 53"/>
                <a:gd name="T48" fmla="*/ 29 w 61"/>
                <a:gd name="T49" fmla="*/ 44 h 53"/>
                <a:gd name="T50" fmla="*/ 37 w 61"/>
                <a:gd name="T51" fmla="*/ 42 h 53"/>
                <a:gd name="T52" fmla="*/ 35 w 61"/>
                <a:gd name="T53" fmla="*/ 36 h 53"/>
                <a:gd name="T54" fmla="*/ 35 w 61"/>
                <a:gd name="T55" fmla="*/ 36 h 53"/>
                <a:gd name="T56" fmla="*/ 61 w 61"/>
                <a:gd name="T57" fmla="*/ 29 h 53"/>
                <a:gd name="T58" fmla="*/ 53 w 61"/>
                <a:gd name="T59" fmla="*/ 33 h 53"/>
                <a:gd name="T60" fmla="*/ 52 w 61"/>
                <a:gd name="T61" fmla="*/ 31 h 53"/>
                <a:gd name="T62" fmla="*/ 51 w 61"/>
                <a:gd name="T63" fmla="*/ 31 h 53"/>
                <a:gd name="T64" fmla="*/ 43 w 61"/>
                <a:gd name="T65" fmla="*/ 33 h 53"/>
                <a:gd name="T66" fmla="*/ 40 w 61"/>
                <a:gd name="T67" fmla="*/ 40 h 53"/>
                <a:gd name="T68" fmla="*/ 51 w 61"/>
                <a:gd name="T69" fmla="*/ 44 h 53"/>
                <a:gd name="T70" fmla="*/ 53 w 61"/>
                <a:gd name="T71" fmla="*/ 44 h 53"/>
                <a:gd name="T72" fmla="*/ 57 w 61"/>
                <a:gd name="T73" fmla="*/ 40 h 53"/>
                <a:gd name="T74" fmla="*/ 61 w 61"/>
                <a:gd name="T75" fmla="*/ 34 h 53"/>
                <a:gd name="T76" fmla="*/ 60 w 61"/>
                <a:gd name="T77" fmla="*/ 31 h 53"/>
                <a:gd name="T78" fmla="*/ 60 w 61"/>
                <a:gd name="T79" fmla="*/ 31 h 53"/>
                <a:gd name="T80" fmla="*/ 44 w 61"/>
                <a:gd name="T81" fmla="*/ 48 h 53"/>
                <a:gd name="T82" fmla="*/ 44 w 61"/>
                <a:gd name="T83" fmla="*/ 52 h 53"/>
                <a:gd name="T84" fmla="*/ 52 w 61"/>
                <a:gd name="T85" fmla="*/ 53 h 53"/>
                <a:gd name="T86" fmla="*/ 51 w 61"/>
                <a:gd name="T87" fmla="*/ 48 h 53"/>
                <a:gd name="T88" fmla="*/ 51 w 61"/>
                <a:gd name="T89" fmla="*/ 49 h 53"/>
                <a:gd name="T90" fmla="*/ 4 w 61"/>
                <a:gd name="T91" fmla="*/ 49 h 53"/>
                <a:gd name="T92" fmla="*/ 4 w 61"/>
                <a:gd name="T93" fmla="*/ 49 h 53"/>
                <a:gd name="T94" fmla="*/ 4 w 61"/>
                <a:gd name="T95"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1" h="53">
                  <a:moveTo>
                    <a:pt x="39" y="21"/>
                  </a:moveTo>
                  <a:lnTo>
                    <a:pt x="33" y="19"/>
                  </a:lnTo>
                  <a:lnTo>
                    <a:pt x="31" y="19"/>
                  </a:lnTo>
                  <a:lnTo>
                    <a:pt x="29" y="21"/>
                  </a:lnTo>
                  <a:lnTo>
                    <a:pt x="29" y="19"/>
                  </a:lnTo>
                  <a:lnTo>
                    <a:pt x="31" y="17"/>
                  </a:lnTo>
                  <a:lnTo>
                    <a:pt x="29" y="13"/>
                  </a:lnTo>
                  <a:lnTo>
                    <a:pt x="29" y="12"/>
                  </a:lnTo>
                  <a:lnTo>
                    <a:pt x="33" y="8"/>
                  </a:lnTo>
                  <a:lnTo>
                    <a:pt x="33" y="5"/>
                  </a:lnTo>
                  <a:lnTo>
                    <a:pt x="33" y="4"/>
                  </a:lnTo>
                  <a:lnTo>
                    <a:pt x="33" y="3"/>
                  </a:lnTo>
                  <a:lnTo>
                    <a:pt x="35" y="0"/>
                  </a:lnTo>
                  <a:lnTo>
                    <a:pt x="29" y="3"/>
                  </a:lnTo>
                  <a:lnTo>
                    <a:pt x="24" y="4"/>
                  </a:lnTo>
                  <a:lnTo>
                    <a:pt x="21" y="8"/>
                  </a:lnTo>
                  <a:lnTo>
                    <a:pt x="17" y="9"/>
                  </a:lnTo>
                  <a:lnTo>
                    <a:pt x="12" y="9"/>
                  </a:lnTo>
                  <a:lnTo>
                    <a:pt x="7" y="12"/>
                  </a:lnTo>
                  <a:lnTo>
                    <a:pt x="4" y="13"/>
                  </a:lnTo>
                  <a:lnTo>
                    <a:pt x="4" y="16"/>
                  </a:lnTo>
                  <a:lnTo>
                    <a:pt x="7" y="17"/>
                  </a:lnTo>
                  <a:lnTo>
                    <a:pt x="8" y="16"/>
                  </a:lnTo>
                  <a:lnTo>
                    <a:pt x="8" y="13"/>
                  </a:lnTo>
                  <a:lnTo>
                    <a:pt x="12" y="12"/>
                  </a:lnTo>
                  <a:lnTo>
                    <a:pt x="13" y="12"/>
                  </a:lnTo>
                  <a:lnTo>
                    <a:pt x="20" y="12"/>
                  </a:lnTo>
                  <a:lnTo>
                    <a:pt x="16" y="13"/>
                  </a:lnTo>
                  <a:lnTo>
                    <a:pt x="16" y="16"/>
                  </a:lnTo>
                  <a:lnTo>
                    <a:pt x="16" y="17"/>
                  </a:lnTo>
                  <a:lnTo>
                    <a:pt x="17" y="19"/>
                  </a:lnTo>
                  <a:lnTo>
                    <a:pt x="17" y="21"/>
                  </a:lnTo>
                  <a:lnTo>
                    <a:pt x="16" y="19"/>
                  </a:lnTo>
                  <a:lnTo>
                    <a:pt x="13" y="19"/>
                  </a:lnTo>
                  <a:lnTo>
                    <a:pt x="16" y="17"/>
                  </a:lnTo>
                  <a:lnTo>
                    <a:pt x="13" y="17"/>
                  </a:lnTo>
                  <a:lnTo>
                    <a:pt x="12" y="17"/>
                  </a:lnTo>
                  <a:lnTo>
                    <a:pt x="11" y="19"/>
                  </a:lnTo>
                  <a:lnTo>
                    <a:pt x="8" y="21"/>
                  </a:lnTo>
                  <a:lnTo>
                    <a:pt x="8" y="19"/>
                  </a:lnTo>
                  <a:lnTo>
                    <a:pt x="4" y="19"/>
                  </a:lnTo>
                  <a:lnTo>
                    <a:pt x="3" y="17"/>
                  </a:lnTo>
                  <a:lnTo>
                    <a:pt x="3" y="19"/>
                  </a:lnTo>
                  <a:lnTo>
                    <a:pt x="0" y="25"/>
                  </a:lnTo>
                  <a:lnTo>
                    <a:pt x="3" y="29"/>
                  </a:lnTo>
                  <a:lnTo>
                    <a:pt x="4" y="31"/>
                  </a:lnTo>
                  <a:lnTo>
                    <a:pt x="4" y="33"/>
                  </a:lnTo>
                  <a:lnTo>
                    <a:pt x="3" y="33"/>
                  </a:lnTo>
                  <a:lnTo>
                    <a:pt x="3" y="34"/>
                  </a:lnTo>
                  <a:lnTo>
                    <a:pt x="3" y="38"/>
                  </a:lnTo>
                  <a:lnTo>
                    <a:pt x="4" y="38"/>
                  </a:lnTo>
                  <a:lnTo>
                    <a:pt x="4" y="36"/>
                  </a:lnTo>
                  <a:lnTo>
                    <a:pt x="8" y="40"/>
                  </a:lnTo>
                  <a:lnTo>
                    <a:pt x="8" y="42"/>
                  </a:lnTo>
                  <a:lnTo>
                    <a:pt x="7" y="44"/>
                  </a:lnTo>
                  <a:lnTo>
                    <a:pt x="8" y="44"/>
                  </a:lnTo>
                  <a:lnTo>
                    <a:pt x="8" y="48"/>
                  </a:lnTo>
                  <a:lnTo>
                    <a:pt x="11" y="48"/>
                  </a:lnTo>
                  <a:lnTo>
                    <a:pt x="16" y="49"/>
                  </a:lnTo>
                  <a:lnTo>
                    <a:pt x="17" y="49"/>
                  </a:lnTo>
                  <a:lnTo>
                    <a:pt x="20" y="48"/>
                  </a:lnTo>
                  <a:lnTo>
                    <a:pt x="21" y="48"/>
                  </a:lnTo>
                  <a:lnTo>
                    <a:pt x="24" y="49"/>
                  </a:lnTo>
                  <a:lnTo>
                    <a:pt x="21" y="46"/>
                  </a:lnTo>
                  <a:lnTo>
                    <a:pt x="20" y="46"/>
                  </a:lnTo>
                  <a:lnTo>
                    <a:pt x="20" y="44"/>
                  </a:lnTo>
                  <a:lnTo>
                    <a:pt x="21" y="44"/>
                  </a:lnTo>
                  <a:lnTo>
                    <a:pt x="21" y="42"/>
                  </a:lnTo>
                  <a:lnTo>
                    <a:pt x="21" y="40"/>
                  </a:lnTo>
                  <a:lnTo>
                    <a:pt x="21" y="38"/>
                  </a:lnTo>
                  <a:lnTo>
                    <a:pt x="24" y="36"/>
                  </a:lnTo>
                  <a:lnTo>
                    <a:pt x="21" y="34"/>
                  </a:lnTo>
                  <a:lnTo>
                    <a:pt x="24" y="34"/>
                  </a:lnTo>
                  <a:lnTo>
                    <a:pt x="27" y="34"/>
                  </a:lnTo>
                  <a:lnTo>
                    <a:pt x="27" y="33"/>
                  </a:lnTo>
                  <a:lnTo>
                    <a:pt x="25" y="33"/>
                  </a:lnTo>
                  <a:lnTo>
                    <a:pt x="29" y="31"/>
                  </a:lnTo>
                  <a:lnTo>
                    <a:pt x="29" y="29"/>
                  </a:lnTo>
                  <a:lnTo>
                    <a:pt x="31" y="25"/>
                  </a:lnTo>
                  <a:lnTo>
                    <a:pt x="33" y="25"/>
                  </a:lnTo>
                  <a:lnTo>
                    <a:pt x="33" y="27"/>
                  </a:lnTo>
                  <a:lnTo>
                    <a:pt x="35" y="27"/>
                  </a:lnTo>
                  <a:lnTo>
                    <a:pt x="37" y="27"/>
                  </a:lnTo>
                  <a:lnTo>
                    <a:pt x="39" y="25"/>
                  </a:lnTo>
                  <a:lnTo>
                    <a:pt x="39" y="21"/>
                  </a:lnTo>
                  <a:lnTo>
                    <a:pt x="39" y="21"/>
                  </a:lnTo>
                  <a:lnTo>
                    <a:pt x="39" y="21"/>
                  </a:lnTo>
                  <a:lnTo>
                    <a:pt x="39" y="21"/>
                  </a:lnTo>
                  <a:lnTo>
                    <a:pt x="39" y="21"/>
                  </a:lnTo>
                  <a:lnTo>
                    <a:pt x="39" y="21"/>
                  </a:lnTo>
                  <a:lnTo>
                    <a:pt x="39" y="21"/>
                  </a:lnTo>
                  <a:close/>
                  <a:moveTo>
                    <a:pt x="35" y="36"/>
                  </a:moveTo>
                  <a:lnTo>
                    <a:pt x="33" y="38"/>
                  </a:lnTo>
                  <a:lnTo>
                    <a:pt x="31" y="38"/>
                  </a:lnTo>
                  <a:lnTo>
                    <a:pt x="31" y="36"/>
                  </a:lnTo>
                  <a:lnTo>
                    <a:pt x="29" y="36"/>
                  </a:lnTo>
                  <a:lnTo>
                    <a:pt x="24" y="38"/>
                  </a:lnTo>
                  <a:lnTo>
                    <a:pt x="25" y="40"/>
                  </a:lnTo>
                  <a:lnTo>
                    <a:pt x="27" y="44"/>
                  </a:lnTo>
                  <a:lnTo>
                    <a:pt x="29" y="44"/>
                  </a:lnTo>
                  <a:lnTo>
                    <a:pt x="31" y="46"/>
                  </a:lnTo>
                  <a:lnTo>
                    <a:pt x="35" y="46"/>
                  </a:lnTo>
                  <a:lnTo>
                    <a:pt x="37" y="44"/>
                  </a:lnTo>
                  <a:lnTo>
                    <a:pt x="37" y="42"/>
                  </a:lnTo>
                  <a:lnTo>
                    <a:pt x="37" y="40"/>
                  </a:lnTo>
                  <a:lnTo>
                    <a:pt x="35" y="38"/>
                  </a:lnTo>
                  <a:lnTo>
                    <a:pt x="37" y="38"/>
                  </a:lnTo>
                  <a:lnTo>
                    <a:pt x="35" y="36"/>
                  </a:lnTo>
                  <a:lnTo>
                    <a:pt x="35" y="36"/>
                  </a:lnTo>
                  <a:lnTo>
                    <a:pt x="35" y="36"/>
                  </a:lnTo>
                  <a:lnTo>
                    <a:pt x="35" y="36"/>
                  </a:lnTo>
                  <a:lnTo>
                    <a:pt x="35" y="36"/>
                  </a:lnTo>
                  <a:lnTo>
                    <a:pt x="35" y="36"/>
                  </a:lnTo>
                  <a:lnTo>
                    <a:pt x="35" y="36"/>
                  </a:lnTo>
                  <a:close/>
                  <a:moveTo>
                    <a:pt x="60" y="31"/>
                  </a:moveTo>
                  <a:lnTo>
                    <a:pt x="61" y="29"/>
                  </a:lnTo>
                  <a:lnTo>
                    <a:pt x="60" y="27"/>
                  </a:lnTo>
                  <a:lnTo>
                    <a:pt x="56" y="27"/>
                  </a:lnTo>
                  <a:lnTo>
                    <a:pt x="52" y="29"/>
                  </a:lnTo>
                  <a:lnTo>
                    <a:pt x="53" y="33"/>
                  </a:lnTo>
                  <a:lnTo>
                    <a:pt x="53" y="34"/>
                  </a:lnTo>
                  <a:lnTo>
                    <a:pt x="52" y="34"/>
                  </a:lnTo>
                  <a:lnTo>
                    <a:pt x="53" y="33"/>
                  </a:lnTo>
                  <a:lnTo>
                    <a:pt x="52" y="31"/>
                  </a:lnTo>
                  <a:lnTo>
                    <a:pt x="52" y="33"/>
                  </a:lnTo>
                  <a:lnTo>
                    <a:pt x="51" y="34"/>
                  </a:lnTo>
                  <a:lnTo>
                    <a:pt x="48" y="33"/>
                  </a:lnTo>
                  <a:lnTo>
                    <a:pt x="51" y="31"/>
                  </a:lnTo>
                  <a:lnTo>
                    <a:pt x="48" y="31"/>
                  </a:lnTo>
                  <a:lnTo>
                    <a:pt x="47" y="31"/>
                  </a:lnTo>
                  <a:lnTo>
                    <a:pt x="44" y="33"/>
                  </a:lnTo>
                  <a:lnTo>
                    <a:pt x="43" y="33"/>
                  </a:lnTo>
                  <a:lnTo>
                    <a:pt x="39" y="34"/>
                  </a:lnTo>
                  <a:lnTo>
                    <a:pt x="43" y="38"/>
                  </a:lnTo>
                  <a:lnTo>
                    <a:pt x="43" y="40"/>
                  </a:lnTo>
                  <a:lnTo>
                    <a:pt x="40" y="40"/>
                  </a:lnTo>
                  <a:lnTo>
                    <a:pt x="44" y="42"/>
                  </a:lnTo>
                  <a:lnTo>
                    <a:pt x="48" y="42"/>
                  </a:lnTo>
                  <a:lnTo>
                    <a:pt x="48" y="44"/>
                  </a:lnTo>
                  <a:lnTo>
                    <a:pt x="51" y="44"/>
                  </a:lnTo>
                  <a:lnTo>
                    <a:pt x="51" y="46"/>
                  </a:lnTo>
                  <a:lnTo>
                    <a:pt x="52" y="46"/>
                  </a:lnTo>
                  <a:lnTo>
                    <a:pt x="56" y="46"/>
                  </a:lnTo>
                  <a:lnTo>
                    <a:pt x="53" y="44"/>
                  </a:lnTo>
                  <a:lnTo>
                    <a:pt x="56" y="44"/>
                  </a:lnTo>
                  <a:lnTo>
                    <a:pt x="57" y="42"/>
                  </a:lnTo>
                  <a:lnTo>
                    <a:pt x="60" y="42"/>
                  </a:lnTo>
                  <a:lnTo>
                    <a:pt x="57" y="40"/>
                  </a:lnTo>
                  <a:lnTo>
                    <a:pt x="56" y="38"/>
                  </a:lnTo>
                  <a:lnTo>
                    <a:pt x="57" y="36"/>
                  </a:lnTo>
                  <a:lnTo>
                    <a:pt x="60" y="34"/>
                  </a:lnTo>
                  <a:lnTo>
                    <a:pt x="61" y="34"/>
                  </a:lnTo>
                  <a:lnTo>
                    <a:pt x="60" y="33"/>
                  </a:lnTo>
                  <a:lnTo>
                    <a:pt x="60" y="31"/>
                  </a:lnTo>
                  <a:lnTo>
                    <a:pt x="60" y="31"/>
                  </a:lnTo>
                  <a:lnTo>
                    <a:pt x="60" y="31"/>
                  </a:lnTo>
                  <a:lnTo>
                    <a:pt x="60" y="31"/>
                  </a:lnTo>
                  <a:lnTo>
                    <a:pt x="60" y="31"/>
                  </a:lnTo>
                  <a:lnTo>
                    <a:pt x="60" y="31"/>
                  </a:lnTo>
                  <a:lnTo>
                    <a:pt x="60" y="31"/>
                  </a:lnTo>
                  <a:close/>
                  <a:moveTo>
                    <a:pt x="51" y="49"/>
                  </a:moveTo>
                  <a:lnTo>
                    <a:pt x="51" y="49"/>
                  </a:lnTo>
                  <a:lnTo>
                    <a:pt x="48" y="49"/>
                  </a:lnTo>
                  <a:lnTo>
                    <a:pt x="44" y="48"/>
                  </a:lnTo>
                  <a:lnTo>
                    <a:pt x="43" y="48"/>
                  </a:lnTo>
                  <a:lnTo>
                    <a:pt x="40" y="48"/>
                  </a:lnTo>
                  <a:lnTo>
                    <a:pt x="40" y="49"/>
                  </a:lnTo>
                  <a:lnTo>
                    <a:pt x="44" y="52"/>
                  </a:lnTo>
                  <a:lnTo>
                    <a:pt x="48" y="53"/>
                  </a:lnTo>
                  <a:lnTo>
                    <a:pt x="51" y="52"/>
                  </a:lnTo>
                  <a:lnTo>
                    <a:pt x="51" y="50"/>
                  </a:lnTo>
                  <a:lnTo>
                    <a:pt x="52" y="53"/>
                  </a:lnTo>
                  <a:lnTo>
                    <a:pt x="53" y="49"/>
                  </a:lnTo>
                  <a:lnTo>
                    <a:pt x="53" y="48"/>
                  </a:lnTo>
                  <a:lnTo>
                    <a:pt x="52" y="46"/>
                  </a:lnTo>
                  <a:lnTo>
                    <a:pt x="51" y="48"/>
                  </a:lnTo>
                  <a:lnTo>
                    <a:pt x="51" y="49"/>
                  </a:lnTo>
                  <a:lnTo>
                    <a:pt x="51" y="49"/>
                  </a:lnTo>
                  <a:lnTo>
                    <a:pt x="51" y="49"/>
                  </a:lnTo>
                  <a:lnTo>
                    <a:pt x="51" y="49"/>
                  </a:lnTo>
                  <a:lnTo>
                    <a:pt x="51" y="49"/>
                  </a:lnTo>
                  <a:lnTo>
                    <a:pt x="51" y="49"/>
                  </a:lnTo>
                  <a:lnTo>
                    <a:pt x="51" y="49"/>
                  </a:lnTo>
                  <a:close/>
                  <a:moveTo>
                    <a:pt x="4" y="49"/>
                  </a:moveTo>
                  <a:lnTo>
                    <a:pt x="7" y="48"/>
                  </a:lnTo>
                  <a:lnTo>
                    <a:pt x="4" y="48"/>
                  </a:lnTo>
                  <a:lnTo>
                    <a:pt x="4" y="49"/>
                  </a:lnTo>
                  <a:lnTo>
                    <a:pt x="4" y="49"/>
                  </a:lnTo>
                  <a:lnTo>
                    <a:pt x="4" y="49"/>
                  </a:lnTo>
                  <a:lnTo>
                    <a:pt x="4" y="49"/>
                  </a:lnTo>
                  <a:lnTo>
                    <a:pt x="4" y="49"/>
                  </a:lnTo>
                  <a:lnTo>
                    <a:pt x="4" y="49"/>
                  </a:lnTo>
                  <a:lnTo>
                    <a:pt x="4" y="4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18" name="Freeform 101"/>
            <p:cNvSpPr>
              <a:spLocks/>
            </p:cNvSpPr>
            <p:nvPr/>
          </p:nvSpPr>
          <p:spPr bwMode="auto">
            <a:xfrm>
              <a:off x="4533900" y="2030413"/>
              <a:ext cx="111125" cy="190500"/>
            </a:xfrm>
            <a:custGeom>
              <a:avLst/>
              <a:gdLst>
                <a:gd name="T0" fmla="*/ 41 w 47"/>
                <a:gd name="T1" fmla="*/ 34 h 58"/>
                <a:gd name="T2" fmla="*/ 40 w 47"/>
                <a:gd name="T3" fmla="*/ 31 h 58"/>
                <a:gd name="T4" fmla="*/ 40 w 47"/>
                <a:gd name="T5" fmla="*/ 30 h 58"/>
                <a:gd name="T6" fmla="*/ 40 w 47"/>
                <a:gd name="T7" fmla="*/ 24 h 58"/>
                <a:gd name="T8" fmla="*/ 43 w 47"/>
                <a:gd name="T9" fmla="*/ 23 h 58"/>
                <a:gd name="T10" fmla="*/ 39 w 47"/>
                <a:gd name="T11" fmla="*/ 21 h 58"/>
                <a:gd name="T12" fmla="*/ 34 w 47"/>
                <a:gd name="T13" fmla="*/ 21 h 58"/>
                <a:gd name="T14" fmla="*/ 27 w 47"/>
                <a:gd name="T15" fmla="*/ 18 h 58"/>
                <a:gd name="T16" fmla="*/ 27 w 47"/>
                <a:gd name="T17" fmla="*/ 15 h 58"/>
                <a:gd name="T18" fmla="*/ 29 w 47"/>
                <a:gd name="T19" fmla="*/ 14 h 58"/>
                <a:gd name="T20" fmla="*/ 20 w 47"/>
                <a:gd name="T21" fmla="*/ 10 h 58"/>
                <a:gd name="T22" fmla="*/ 20 w 47"/>
                <a:gd name="T23" fmla="*/ 5 h 58"/>
                <a:gd name="T24" fmla="*/ 17 w 47"/>
                <a:gd name="T25" fmla="*/ 3 h 58"/>
                <a:gd name="T26" fmla="*/ 15 w 47"/>
                <a:gd name="T27" fmla="*/ 1 h 58"/>
                <a:gd name="T28" fmla="*/ 11 w 47"/>
                <a:gd name="T29" fmla="*/ 1 h 58"/>
                <a:gd name="T30" fmla="*/ 7 w 47"/>
                <a:gd name="T31" fmla="*/ 1 h 58"/>
                <a:gd name="T32" fmla="*/ 4 w 47"/>
                <a:gd name="T33" fmla="*/ 3 h 58"/>
                <a:gd name="T34" fmla="*/ 0 w 47"/>
                <a:gd name="T35" fmla="*/ 4 h 58"/>
                <a:gd name="T36" fmla="*/ 1 w 47"/>
                <a:gd name="T37" fmla="*/ 8 h 58"/>
                <a:gd name="T38" fmla="*/ 1 w 47"/>
                <a:gd name="T39" fmla="*/ 10 h 58"/>
                <a:gd name="T40" fmla="*/ 3 w 47"/>
                <a:gd name="T41" fmla="*/ 11 h 58"/>
                <a:gd name="T42" fmla="*/ 3 w 47"/>
                <a:gd name="T43" fmla="*/ 14 h 58"/>
                <a:gd name="T44" fmla="*/ 3 w 47"/>
                <a:gd name="T45" fmla="*/ 17 h 58"/>
                <a:gd name="T46" fmla="*/ 6 w 47"/>
                <a:gd name="T47" fmla="*/ 17 h 58"/>
                <a:gd name="T48" fmla="*/ 6 w 47"/>
                <a:gd name="T49" fmla="*/ 18 h 58"/>
                <a:gd name="T50" fmla="*/ 4 w 47"/>
                <a:gd name="T51" fmla="*/ 23 h 58"/>
                <a:gd name="T52" fmla="*/ 4 w 47"/>
                <a:gd name="T53" fmla="*/ 25 h 58"/>
                <a:gd name="T54" fmla="*/ 9 w 47"/>
                <a:gd name="T55" fmla="*/ 30 h 58"/>
                <a:gd name="T56" fmla="*/ 7 w 47"/>
                <a:gd name="T57" fmla="*/ 33 h 58"/>
                <a:gd name="T58" fmla="*/ 4 w 47"/>
                <a:gd name="T59" fmla="*/ 35 h 58"/>
                <a:gd name="T60" fmla="*/ 4 w 47"/>
                <a:gd name="T61" fmla="*/ 37 h 58"/>
                <a:gd name="T62" fmla="*/ 9 w 47"/>
                <a:gd name="T63" fmla="*/ 41 h 58"/>
                <a:gd name="T64" fmla="*/ 14 w 47"/>
                <a:gd name="T65" fmla="*/ 44 h 58"/>
                <a:gd name="T66" fmla="*/ 16 w 47"/>
                <a:gd name="T67" fmla="*/ 46 h 58"/>
                <a:gd name="T68" fmla="*/ 16 w 47"/>
                <a:gd name="T69" fmla="*/ 48 h 58"/>
                <a:gd name="T70" fmla="*/ 17 w 47"/>
                <a:gd name="T71" fmla="*/ 49 h 58"/>
                <a:gd name="T72" fmla="*/ 17 w 47"/>
                <a:gd name="T73" fmla="*/ 51 h 58"/>
                <a:gd name="T74" fmla="*/ 20 w 47"/>
                <a:gd name="T75" fmla="*/ 53 h 58"/>
                <a:gd name="T76" fmla="*/ 22 w 47"/>
                <a:gd name="T77" fmla="*/ 56 h 58"/>
                <a:gd name="T78" fmla="*/ 22 w 47"/>
                <a:gd name="T79" fmla="*/ 58 h 58"/>
                <a:gd name="T80" fmla="*/ 24 w 47"/>
                <a:gd name="T81" fmla="*/ 56 h 58"/>
                <a:gd name="T82" fmla="*/ 27 w 47"/>
                <a:gd name="T83" fmla="*/ 54 h 58"/>
                <a:gd name="T84" fmla="*/ 30 w 47"/>
                <a:gd name="T85" fmla="*/ 54 h 58"/>
                <a:gd name="T86" fmla="*/ 33 w 47"/>
                <a:gd name="T87" fmla="*/ 53 h 58"/>
                <a:gd name="T88" fmla="*/ 37 w 47"/>
                <a:gd name="T89" fmla="*/ 53 h 58"/>
                <a:gd name="T90" fmla="*/ 40 w 47"/>
                <a:gd name="T91" fmla="*/ 51 h 58"/>
                <a:gd name="T92" fmla="*/ 42 w 47"/>
                <a:gd name="T93" fmla="*/ 50 h 58"/>
                <a:gd name="T94" fmla="*/ 42 w 47"/>
                <a:gd name="T95" fmla="*/ 46 h 58"/>
                <a:gd name="T96" fmla="*/ 44 w 47"/>
                <a:gd name="T97" fmla="*/ 44 h 58"/>
                <a:gd name="T98" fmla="*/ 43 w 47"/>
                <a:gd name="T99" fmla="*/ 3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 h="58">
                  <a:moveTo>
                    <a:pt x="43" y="37"/>
                  </a:moveTo>
                  <a:cubicBezTo>
                    <a:pt x="41" y="34"/>
                    <a:pt x="41" y="34"/>
                    <a:pt x="41" y="34"/>
                  </a:cubicBezTo>
                  <a:cubicBezTo>
                    <a:pt x="40" y="33"/>
                    <a:pt x="40" y="33"/>
                    <a:pt x="40" y="33"/>
                  </a:cubicBezTo>
                  <a:cubicBezTo>
                    <a:pt x="40" y="31"/>
                    <a:pt x="40" y="31"/>
                    <a:pt x="40" y="31"/>
                  </a:cubicBezTo>
                  <a:cubicBezTo>
                    <a:pt x="40" y="30"/>
                    <a:pt x="40" y="30"/>
                    <a:pt x="40" y="30"/>
                  </a:cubicBezTo>
                  <a:cubicBezTo>
                    <a:pt x="40" y="30"/>
                    <a:pt x="40" y="30"/>
                    <a:pt x="40" y="30"/>
                  </a:cubicBezTo>
                  <a:cubicBezTo>
                    <a:pt x="43" y="27"/>
                    <a:pt x="43" y="27"/>
                    <a:pt x="43" y="27"/>
                  </a:cubicBezTo>
                  <a:cubicBezTo>
                    <a:pt x="40" y="24"/>
                    <a:pt x="40" y="24"/>
                    <a:pt x="40" y="24"/>
                  </a:cubicBezTo>
                  <a:cubicBezTo>
                    <a:pt x="40" y="23"/>
                    <a:pt x="40" y="23"/>
                    <a:pt x="40" y="23"/>
                  </a:cubicBezTo>
                  <a:cubicBezTo>
                    <a:pt x="43" y="23"/>
                    <a:pt x="43" y="23"/>
                    <a:pt x="43" y="23"/>
                  </a:cubicBezTo>
                  <a:cubicBezTo>
                    <a:pt x="42" y="20"/>
                    <a:pt x="42" y="20"/>
                    <a:pt x="42" y="20"/>
                  </a:cubicBezTo>
                  <a:cubicBezTo>
                    <a:pt x="39" y="21"/>
                    <a:pt x="39" y="21"/>
                    <a:pt x="39" y="21"/>
                  </a:cubicBezTo>
                  <a:cubicBezTo>
                    <a:pt x="37" y="23"/>
                    <a:pt x="37" y="23"/>
                    <a:pt x="37" y="23"/>
                  </a:cubicBezTo>
                  <a:cubicBezTo>
                    <a:pt x="34" y="21"/>
                    <a:pt x="34" y="21"/>
                    <a:pt x="34" y="21"/>
                  </a:cubicBezTo>
                  <a:cubicBezTo>
                    <a:pt x="30" y="20"/>
                    <a:pt x="30" y="20"/>
                    <a:pt x="30" y="20"/>
                  </a:cubicBezTo>
                  <a:cubicBezTo>
                    <a:pt x="27" y="18"/>
                    <a:pt x="27" y="18"/>
                    <a:pt x="27" y="18"/>
                  </a:cubicBezTo>
                  <a:cubicBezTo>
                    <a:pt x="29" y="17"/>
                    <a:pt x="29" y="17"/>
                    <a:pt x="29" y="17"/>
                  </a:cubicBezTo>
                  <a:cubicBezTo>
                    <a:pt x="27" y="15"/>
                    <a:pt x="27" y="15"/>
                    <a:pt x="27" y="15"/>
                  </a:cubicBezTo>
                  <a:cubicBezTo>
                    <a:pt x="29" y="15"/>
                    <a:pt x="29" y="15"/>
                    <a:pt x="29" y="15"/>
                  </a:cubicBezTo>
                  <a:cubicBezTo>
                    <a:pt x="29" y="14"/>
                    <a:pt x="29" y="14"/>
                    <a:pt x="29" y="14"/>
                  </a:cubicBezTo>
                  <a:cubicBezTo>
                    <a:pt x="26" y="13"/>
                    <a:pt x="26" y="13"/>
                    <a:pt x="26" y="13"/>
                  </a:cubicBezTo>
                  <a:cubicBezTo>
                    <a:pt x="20" y="10"/>
                    <a:pt x="20" y="10"/>
                    <a:pt x="20" y="10"/>
                  </a:cubicBezTo>
                  <a:cubicBezTo>
                    <a:pt x="22" y="7"/>
                    <a:pt x="22" y="7"/>
                    <a:pt x="22" y="7"/>
                  </a:cubicBezTo>
                  <a:cubicBezTo>
                    <a:pt x="20" y="5"/>
                    <a:pt x="20" y="5"/>
                    <a:pt x="20" y="5"/>
                  </a:cubicBezTo>
                  <a:cubicBezTo>
                    <a:pt x="19" y="4"/>
                    <a:pt x="19" y="4"/>
                    <a:pt x="19" y="4"/>
                  </a:cubicBezTo>
                  <a:cubicBezTo>
                    <a:pt x="17" y="3"/>
                    <a:pt x="17" y="3"/>
                    <a:pt x="17" y="3"/>
                  </a:cubicBezTo>
                  <a:cubicBezTo>
                    <a:pt x="16" y="1"/>
                    <a:pt x="16" y="1"/>
                    <a:pt x="16" y="1"/>
                  </a:cubicBezTo>
                  <a:cubicBezTo>
                    <a:pt x="15" y="1"/>
                    <a:pt x="15" y="1"/>
                    <a:pt x="15" y="1"/>
                  </a:cubicBezTo>
                  <a:cubicBezTo>
                    <a:pt x="14" y="1"/>
                    <a:pt x="14" y="1"/>
                    <a:pt x="14" y="1"/>
                  </a:cubicBezTo>
                  <a:cubicBezTo>
                    <a:pt x="11" y="1"/>
                    <a:pt x="11" y="1"/>
                    <a:pt x="11" y="1"/>
                  </a:cubicBezTo>
                  <a:cubicBezTo>
                    <a:pt x="9" y="0"/>
                    <a:pt x="9" y="0"/>
                    <a:pt x="9" y="0"/>
                  </a:cubicBezTo>
                  <a:cubicBezTo>
                    <a:pt x="7" y="1"/>
                    <a:pt x="7" y="1"/>
                    <a:pt x="7" y="1"/>
                  </a:cubicBezTo>
                  <a:cubicBezTo>
                    <a:pt x="6" y="3"/>
                    <a:pt x="6" y="3"/>
                    <a:pt x="6" y="3"/>
                  </a:cubicBezTo>
                  <a:cubicBezTo>
                    <a:pt x="4" y="3"/>
                    <a:pt x="4" y="3"/>
                    <a:pt x="4" y="3"/>
                  </a:cubicBezTo>
                  <a:cubicBezTo>
                    <a:pt x="2" y="3"/>
                    <a:pt x="2" y="3"/>
                    <a:pt x="2" y="3"/>
                  </a:cubicBezTo>
                  <a:cubicBezTo>
                    <a:pt x="0" y="4"/>
                    <a:pt x="0" y="4"/>
                    <a:pt x="0" y="4"/>
                  </a:cubicBezTo>
                  <a:cubicBezTo>
                    <a:pt x="1" y="7"/>
                    <a:pt x="1" y="7"/>
                    <a:pt x="1" y="7"/>
                  </a:cubicBezTo>
                  <a:cubicBezTo>
                    <a:pt x="1" y="8"/>
                    <a:pt x="1" y="8"/>
                    <a:pt x="1" y="8"/>
                  </a:cubicBezTo>
                  <a:cubicBezTo>
                    <a:pt x="3" y="8"/>
                    <a:pt x="3" y="8"/>
                    <a:pt x="3" y="8"/>
                  </a:cubicBezTo>
                  <a:cubicBezTo>
                    <a:pt x="1" y="10"/>
                    <a:pt x="1" y="10"/>
                    <a:pt x="1" y="10"/>
                  </a:cubicBezTo>
                  <a:cubicBezTo>
                    <a:pt x="2" y="10"/>
                    <a:pt x="2" y="10"/>
                    <a:pt x="2" y="10"/>
                  </a:cubicBezTo>
                  <a:cubicBezTo>
                    <a:pt x="3" y="11"/>
                    <a:pt x="3" y="11"/>
                    <a:pt x="3" y="11"/>
                  </a:cubicBezTo>
                  <a:cubicBezTo>
                    <a:pt x="6" y="14"/>
                    <a:pt x="6" y="14"/>
                    <a:pt x="6" y="14"/>
                  </a:cubicBezTo>
                  <a:cubicBezTo>
                    <a:pt x="3" y="14"/>
                    <a:pt x="3" y="14"/>
                    <a:pt x="3" y="14"/>
                  </a:cubicBezTo>
                  <a:cubicBezTo>
                    <a:pt x="3" y="15"/>
                    <a:pt x="3" y="15"/>
                    <a:pt x="3" y="15"/>
                  </a:cubicBezTo>
                  <a:cubicBezTo>
                    <a:pt x="3" y="17"/>
                    <a:pt x="3" y="17"/>
                    <a:pt x="3" y="17"/>
                  </a:cubicBezTo>
                  <a:cubicBezTo>
                    <a:pt x="4" y="17"/>
                    <a:pt x="4" y="17"/>
                    <a:pt x="4" y="17"/>
                  </a:cubicBezTo>
                  <a:cubicBezTo>
                    <a:pt x="6" y="17"/>
                    <a:pt x="6" y="17"/>
                    <a:pt x="6" y="17"/>
                  </a:cubicBezTo>
                  <a:cubicBezTo>
                    <a:pt x="6" y="17"/>
                    <a:pt x="6" y="17"/>
                    <a:pt x="6" y="17"/>
                  </a:cubicBezTo>
                  <a:cubicBezTo>
                    <a:pt x="6" y="18"/>
                    <a:pt x="6" y="18"/>
                    <a:pt x="6" y="18"/>
                  </a:cubicBezTo>
                  <a:cubicBezTo>
                    <a:pt x="6" y="20"/>
                    <a:pt x="6" y="20"/>
                    <a:pt x="6" y="20"/>
                  </a:cubicBezTo>
                  <a:cubicBezTo>
                    <a:pt x="4" y="23"/>
                    <a:pt x="4" y="23"/>
                    <a:pt x="4" y="23"/>
                  </a:cubicBezTo>
                  <a:cubicBezTo>
                    <a:pt x="4" y="24"/>
                    <a:pt x="4" y="24"/>
                    <a:pt x="4" y="24"/>
                  </a:cubicBezTo>
                  <a:cubicBezTo>
                    <a:pt x="4" y="25"/>
                    <a:pt x="4" y="25"/>
                    <a:pt x="4" y="25"/>
                  </a:cubicBezTo>
                  <a:cubicBezTo>
                    <a:pt x="9" y="28"/>
                    <a:pt x="9" y="28"/>
                    <a:pt x="9" y="28"/>
                  </a:cubicBezTo>
                  <a:cubicBezTo>
                    <a:pt x="9" y="30"/>
                    <a:pt x="9" y="30"/>
                    <a:pt x="9" y="30"/>
                  </a:cubicBezTo>
                  <a:cubicBezTo>
                    <a:pt x="6" y="30"/>
                    <a:pt x="6" y="30"/>
                    <a:pt x="6" y="30"/>
                  </a:cubicBezTo>
                  <a:cubicBezTo>
                    <a:pt x="7" y="33"/>
                    <a:pt x="7" y="33"/>
                    <a:pt x="7" y="33"/>
                  </a:cubicBezTo>
                  <a:cubicBezTo>
                    <a:pt x="9" y="34"/>
                    <a:pt x="9" y="34"/>
                    <a:pt x="9" y="34"/>
                  </a:cubicBezTo>
                  <a:cubicBezTo>
                    <a:pt x="4" y="35"/>
                    <a:pt x="4" y="35"/>
                    <a:pt x="4" y="35"/>
                  </a:cubicBezTo>
                  <a:cubicBezTo>
                    <a:pt x="1" y="35"/>
                    <a:pt x="1" y="35"/>
                    <a:pt x="1" y="35"/>
                  </a:cubicBezTo>
                  <a:cubicBezTo>
                    <a:pt x="4" y="37"/>
                    <a:pt x="4" y="37"/>
                    <a:pt x="4" y="37"/>
                  </a:cubicBezTo>
                  <a:cubicBezTo>
                    <a:pt x="7" y="41"/>
                    <a:pt x="7" y="41"/>
                    <a:pt x="7" y="41"/>
                  </a:cubicBezTo>
                  <a:cubicBezTo>
                    <a:pt x="9" y="41"/>
                    <a:pt x="9" y="41"/>
                    <a:pt x="9" y="41"/>
                  </a:cubicBezTo>
                  <a:cubicBezTo>
                    <a:pt x="11" y="43"/>
                    <a:pt x="11" y="43"/>
                    <a:pt x="11" y="43"/>
                  </a:cubicBezTo>
                  <a:cubicBezTo>
                    <a:pt x="14" y="44"/>
                    <a:pt x="14" y="44"/>
                    <a:pt x="14" y="44"/>
                  </a:cubicBezTo>
                  <a:cubicBezTo>
                    <a:pt x="16" y="44"/>
                    <a:pt x="16" y="44"/>
                    <a:pt x="16" y="44"/>
                  </a:cubicBezTo>
                  <a:cubicBezTo>
                    <a:pt x="16" y="46"/>
                    <a:pt x="16" y="46"/>
                    <a:pt x="16" y="46"/>
                  </a:cubicBezTo>
                  <a:cubicBezTo>
                    <a:pt x="14" y="47"/>
                    <a:pt x="14" y="47"/>
                    <a:pt x="14" y="47"/>
                  </a:cubicBezTo>
                  <a:cubicBezTo>
                    <a:pt x="16" y="48"/>
                    <a:pt x="16" y="48"/>
                    <a:pt x="16" y="48"/>
                  </a:cubicBezTo>
                  <a:cubicBezTo>
                    <a:pt x="16" y="48"/>
                    <a:pt x="16" y="48"/>
                    <a:pt x="16" y="48"/>
                  </a:cubicBezTo>
                  <a:cubicBezTo>
                    <a:pt x="17" y="49"/>
                    <a:pt x="17" y="49"/>
                    <a:pt x="17" y="49"/>
                  </a:cubicBezTo>
                  <a:cubicBezTo>
                    <a:pt x="17" y="50"/>
                    <a:pt x="17" y="50"/>
                    <a:pt x="17" y="50"/>
                  </a:cubicBezTo>
                  <a:cubicBezTo>
                    <a:pt x="17" y="51"/>
                    <a:pt x="17" y="51"/>
                    <a:pt x="17" y="51"/>
                  </a:cubicBezTo>
                  <a:cubicBezTo>
                    <a:pt x="20" y="53"/>
                    <a:pt x="20" y="53"/>
                    <a:pt x="20" y="53"/>
                  </a:cubicBezTo>
                  <a:cubicBezTo>
                    <a:pt x="20" y="53"/>
                    <a:pt x="20" y="53"/>
                    <a:pt x="20" y="53"/>
                  </a:cubicBezTo>
                  <a:cubicBezTo>
                    <a:pt x="22" y="54"/>
                    <a:pt x="22" y="54"/>
                    <a:pt x="22" y="54"/>
                  </a:cubicBezTo>
                  <a:cubicBezTo>
                    <a:pt x="22" y="56"/>
                    <a:pt x="22" y="56"/>
                    <a:pt x="22" y="56"/>
                  </a:cubicBezTo>
                  <a:cubicBezTo>
                    <a:pt x="22" y="57"/>
                    <a:pt x="22" y="57"/>
                    <a:pt x="22" y="57"/>
                  </a:cubicBezTo>
                  <a:cubicBezTo>
                    <a:pt x="22" y="58"/>
                    <a:pt x="22" y="58"/>
                    <a:pt x="22" y="58"/>
                  </a:cubicBezTo>
                  <a:cubicBezTo>
                    <a:pt x="23" y="57"/>
                    <a:pt x="23" y="57"/>
                    <a:pt x="23" y="57"/>
                  </a:cubicBezTo>
                  <a:cubicBezTo>
                    <a:pt x="24" y="56"/>
                    <a:pt x="24" y="56"/>
                    <a:pt x="24" y="56"/>
                  </a:cubicBezTo>
                  <a:cubicBezTo>
                    <a:pt x="26" y="54"/>
                    <a:pt x="26" y="54"/>
                    <a:pt x="26" y="54"/>
                  </a:cubicBezTo>
                  <a:cubicBezTo>
                    <a:pt x="27" y="54"/>
                    <a:pt x="27" y="54"/>
                    <a:pt x="27" y="54"/>
                  </a:cubicBezTo>
                  <a:cubicBezTo>
                    <a:pt x="30" y="56"/>
                    <a:pt x="30" y="56"/>
                    <a:pt x="30" y="56"/>
                  </a:cubicBezTo>
                  <a:cubicBezTo>
                    <a:pt x="30" y="54"/>
                    <a:pt x="30" y="54"/>
                    <a:pt x="30" y="54"/>
                  </a:cubicBezTo>
                  <a:cubicBezTo>
                    <a:pt x="32" y="53"/>
                    <a:pt x="32" y="53"/>
                    <a:pt x="32" y="53"/>
                  </a:cubicBezTo>
                  <a:cubicBezTo>
                    <a:pt x="33" y="53"/>
                    <a:pt x="33" y="53"/>
                    <a:pt x="33" y="53"/>
                  </a:cubicBezTo>
                  <a:cubicBezTo>
                    <a:pt x="34" y="53"/>
                    <a:pt x="34" y="53"/>
                    <a:pt x="34" y="53"/>
                  </a:cubicBezTo>
                  <a:cubicBezTo>
                    <a:pt x="37" y="53"/>
                    <a:pt x="37" y="53"/>
                    <a:pt x="37" y="53"/>
                  </a:cubicBezTo>
                  <a:cubicBezTo>
                    <a:pt x="39" y="51"/>
                    <a:pt x="39" y="51"/>
                    <a:pt x="39" y="51"/>
                  </a:cubicBezTo>
                  <a:cubicBezTo>
                    <a:pt x="40" y="51"/>
                    <a:pt x="40" y="51"/>
                    <a:pt x="40" y="51"/>
                  </a:cubicBezTo>
                  <a:cubicBezTo>
                    <a:pt x="43" y="50"/>
                    <a:pt x="43" y="50"/>
                    <a:pt x="43" y="50"/>
                  </a:cubicBezTo>
                  <a:cubicBezTo>
                    <a:pt x="42" y="50"/>
                    <a:pt x="42" y="50"/>
                    <a:pt x="42" y="50"/>
                  </a:cubicBezTo>
                  <a:cubicBezTo>
                    <a:pt x="42" y="47"/>
                    <a:pt x="42" y="47"/>
                    <a:pt x="42" y="47"/>
                  </a:cubicBezTo>
                  <a:cubicBezTo>
                    <a:pt x="42" y="46"/>
                    <a:pt x="42" y="46"/>
                    <a:pt x="42" y="46"/>
                  </a:cubicBezTo>
                  <a:cubicBezTo>
                    <a:pt x="43" y="44"/>
                    <a:pt x="43" y="44"/>
                    <a:pt x="43" y="44"/>
                  </a:cubicBezTo>
                  <a:cubicBezTo>
                    <a:pt x="44" y="44"/>
                    <a:pt x="44" y="44"/>
                    <a:pt x="44" y="44"/>
                  </a:cubicBezTo>
                  <a:cubicBezTo>
                    <a:pt x="47" y="40"/>
                    <a:pt x="47" y="40"/>
                    <a:pt x="47" y="40"/>
                  </a:cubicBezTo>
                  <a:lnTo>
                    <a:pt x="43" y="3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19" name="Freeform 102"/>
            <p:cNvSpPr>
              <a:spLocks/>
            </p:cNvSpPr>
            <p:nvPr/>
          </p:nvSpPr>
          <p:spPr bwMode="auto">
            <a:xfrm>
              <a:off x="4456113" y="2074863"/>
              <a:ext cx="115887" cy="150812"/>
            </a:xfrm>
            <a:custGeom>
              <a:avLst/>
              <a:gdLst>
                <a:gd name="T0" fmla="*/ 43 w 49"/>
                <a:gd name="T1" fmla="*/ 35 h 46"/>
                <a:gd name="T2" fmla="*/ 44 w 49"/>
                <a:gd name="T3" fmla="*/ 37 h 46"/>
                <a:gd name="T4" fmla="*/ 47 w 49"/>
                <a:gd name="T5" fmla="*/ 37 h 46"/>
                <a:gd name="T6" fmla="*/ 49 w 49"/>
                <a:gd name="T7" fmla="*/ 35 h 46"/>
                <a:gd name="T8" fmla="*/ 49 w 49"/>
                <a:gd name="T9" fmla="*/ 33 h 46"/>
                <a:gd name="T10" fmla="*/ 47 w 49"/>
                <a:gd name="T11" fmla="*/ 31 h 46"/>
                <a:gd name="T12" fmla="*/ 42 w 49"/>
                <a:gd name="T13" fmla="*/ 28 h 46"/>
                <a:gd name="T14" fmla="*/ 37 w 49"/>
                <a:gd name="T15" fmla="*/ 24 h 46"/>
                <a:gd name="T16" fmla="*/ 37 w 49"/>
                <a:gd name="T17" fmla="*/ 22 h 46"/>
                <a:gd name="T18" fmla="*/ 40 w 49"/>
                <a:gd name="T19" fmla="*/ 20 h 46"/>
                <a:gd name="T20" fmla="*/ 42 w 49"/>
                <a:gd name="T21" fmla="*/ 17 h 46"/>
                <a:gd name="T22" fmla="*/ 37 w 49"/>
                <a:gd name="T23" fmla="*/ 12 h 46"/>
                <a:gd name="T24" fmla="*/ 37 w 49"/>
                <a:gd name="T25" fmla="*/ 10 h 46"/>
                <a:gd name="T26" fmla="*/ 39 w 49"/>
                <a:gd name="T27" fmla="*/ 5 h 46"/>
                <a:gd name="T28" fmla="*/ 39 w 49"/>
                <a:gd name="T29" fmla="*/ 4 h 46"/>
                <a:gd name="T30" fmla="*/ 36 w 49"/>
                <a:gd name="T31" fmla="*/ 4 h 46"/>
                <a:gd name="T32" fmla="*/ 33 w 49"/>
                <a:gd name="T33" fmla="*/ 4 h 46"/>
                <a:gd name="T34" fmla="*/ 29 w 49"/>
                <a:gd name="T35" fmla="*/ 1 h 46"/>
                <a:gd name="T36" fmla="*/ 24 w 49"/>
                <a:gd name="T37" fmla="*/ 1 h 46"/>
                <a:gd name="T38" fmla="*/ 22 w 49"/>
                <a:gd name="T39" fmla="*/ 2 h 46"/>
                <a:gd name="T40" fmla="*/ 16 w 49"/>
                <a:gd name="T41" fmla="*/ 1 h 46"/>
                <a:gd name="T42" fmla="*/ 12 w 49"/>
                <a:gd name="T43" fmla="*/ 1 h 46"/>
                <a:gd name="T44" fmla="*/ 9 w 49"/>
                <a:gd name="T45" fmla="*/ 0 h 46"/>
                <a:gd name="T46" fmla="*/ 7 w 49"/>
                <a:gd name="T47" fmla="*/ 2 h 46"/>
                <a:gd name="T48" fmla="*/ 1 w 49"/>
                <a:gd name="T49" fmla="*/ 0 h 46"/>
                <a:gd name="T50" fmla="*/ 0 w 49"/>
                <a:gd name="T51" fmla="*/ 2 h 46"/>
                <a:gd name="T52" fmla="*/ 0 w 49"/>
                <a:gd name="T53" fmla="*/ 7 h 46"/>
                <a:gd name="T54" fmla="*/ 6 w 49"/>
                <a:gd name="T55" fmla="*/ 12 h 46"/>
                <a:gd name="T56" fmla="*/ 10 w 49"/>
                <a:gd name="T57" fmla="*/ 18 h 46"/>
                <a:gd name="T58" fmla="*/ 20 w 49"/>
                <a:gd name="T59" fmla="*/ 28 h 46"/>
                <a:gd name="T60" fmla="*/ 22 w 49"/>
                <a:gd name="T61" fmla="*/ 30 h 46"/>
                <a:gd name="T62" fmla="*/ 22 w 49"/>
                <a:gd name="T63" fmla="*/ 31 h 46"/>
                <a:gd name="T64" fmla="*/ 24 w 49"/>
                <a:gd name="T65" fmla="*/ 33 h 46"/>
                <a:gd name="T66" fmla="*/ 28 w 49"/>
                <a:gd name="T67" fmla="*/ 34 h 46"/>
                <a:gd name="T68" fmla="*/ 33 w 49"/>
                <a:gd name="T69" fmla="*/ 45 h 46"/>
                <a:gd name="T70" fmla="*/ 40 w 49"/>
                <a:gd name="T71"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 h="46">
                  <a:moveTo>
                    <a:pt x="41" y="38"/>
                  </a:moveTo>
                  <a:cubicBezTo>
                    <a:pt x="43" y="35"/>
                    <a:pt x="43" y="35"/>
                    <a:pt x="43" y="35"/>
                  </a:cubicBezTo>
                  <a:cubicBezTo>
                    <a:pt x="44" y="35"/>
                    <a:pt x="44" y="35"/>
                    <a:pt x="44" y="35"/>
                  </a:cubicBezTo>
                  <a:cubicBezTo>
                    <a:pt x="44" y="37"/>
                    <a:pt x="44" y="37"/>
                    <a:pt x="44" y="37"/>
                  </a:cubicBezTo>
                  <a:cubicBezTo>
                    <a:pt x="46" y="37"/>
                    <a:pt x="46" y="37"/>
                    <a:pt x="46" y="37"/>
                  </a:cubicBezTo>
                  <a:cubicBezTo>
                    <a:pt x="47" y="37"/>
                    <a:pt x="47" y="37"/>
                    <a:pt x="47" y="37"/>
                  </a:cubicBezTo>
                  <a:cubicBezTo>
                    <a:pt x="49" y="35"/>
                    <a:pt x="49" y="35"/>
                    <a:pt x="49" y="35"/>
                  </a:cubicBezTo>
                  <a:cubicBezTo>
                    <a:pt x="49" y="35"/>
                    <a:pt x="49" y="35"/>
                    <a:pt x="49" y="35"/>
                  </a:cubicBezTo>
                  <a:cubicBezTo>
                    <a:pt x="47" y="34"/>
                    <a:pt x="47" y="34"/>
                    <a:pt x="47" y="34"/>
                  </a:cubicBezTo>
                  <a:cubicBezTo>
                    <a:pt x="49" y="33"/>
                    <a:pt x="49" y="33"/>
                    <a:pt x="49" y="33"/>
                  </a:cubicBezTo>
                  <a:cubicBezTo>
                    <a:pt x="49" y="31"/>
                    <a:pt x="49" y="31"/>
                    <a:pt x="49" y="31"/>
                  </a:cubicBezTo>
                  <a:cubicBezTo>
                    <a:pt x="47" y="31"/>
                    <a:pt x="47" y="31"/>
                    <a:pt x="47" y="31"/>
                  </a:cubicBezTo>
                  <a:cubicBezTo>
                    <a:pt x="44" y="30"/>
                    <a:pt x="44" y="30"/>
                    <a:pt x="44" y="30"/>
                  </a:cubicBezTo>
                  <a:cubicBezTo>
                    <a:pt x="42" y="28"/>
                    <a:pt x="42" y="28"/>
                    <a:pt x="42" y="28"/>
                  </a:cubicBezTo>
                  <a:cubicBezTo>
                    <a:pt x="40" y="28"/>
                    <a:pt x="40" y="28"/>
                    <a:pt x="40" y="28"/>
                  </a:cubicBezTo>
                  <a:cubicBezTo>
                    <a:pt x="37" y="24"/>
                    <a:pt x="37" y="24"/>
                    <a:pt x="37" y="24"/>
                  </a:cubicBezTo>
                  <a:cubicBezTo>
                    <a:pt x="34" y="22"/>
                    <a:pt x="34" y="22"/>
                    <a:pt x="34" y="22"/>
                  </a:cubicBezTo>
                  <a:cubicBezTo>
                    <a:pt x="37" y="22"/>
                    <a:pt x="37" y="22"/>
                    <a:pt x="37" y="22"/>
                  </a:cubicBezTo>
                  <a:cubicBezTo>
                    <a:pt x="42" y="21"/>
                    <a:pt x="42" y="21"/>
                    <a:pt x="42" y="21"/>
                  </a:cubicBezTo>
                  <a:cubicBezTo>
                    <a:pt x="40" y="20"/>
                    <a:pt x="40" y="20"/>
                    <a:pt x="40" y="20"/>
                  </a:cubicBezTo>
                  <a:cubicBezTo>
                    <a:pt x="39" y="17"/>
                    <a:pt x="39" y="17"/>
                    <a:pt x="39" y="17"/>
                  </a:cubicBezTo>
                  <a:cubicBezTo>
                    <a:pt x="42" y="17"/>
                    <a:pt x="42" y="17"/>
                    <a:pt x="42" y="17"/>
                  </a:cubicBezTo>
                  <a:cubicBezTo>
                    <a:pt x="42" y="15"/>
                    <a:pt x="42" y="15"/>
                    <a:pt x="42" y="15"/>
                  </a:cubicBezTo>
                  <a:cubicBezTo>
                    <a:pt x="37" y="12"/>
                    <a:pt x="37" y="12"/>
                    <a:pt x="37" y="12"/>
                  </a:cubicBezTo>
                  <a:cubicBezTo>
                    <a:pt x="37" y="11"/>
                    <a:pt x="37" y="11"/>
                    <a:pt x="37" y="11"/>
                  </a:cubicBezTo>
                  <a:cubicBezTo>
                    <a:pt x="37" y="10"/>
                    <a:pt x="37" y="10"/>
                    <a:pt x="37" y="10"/>
                  </a:cubicBezTo>
                  <a:cubicBezTo>
                    <a:pt x="39" y="7"/>
                    <a:pt x="39" y="7"/>
                    <a:pt x="39" y="7"/>
                  </a:cubicBezTo>
                  <a:cubicBezTo>
                    <a:pt x="39" y="5"/>
                    <a:pt x="39" y="5"/>
                    <a:pt x="39" y="5"/>
                  </a:cubicBezTo>
                  <a:cubicBezTo>
                    <a:pt x="39" y="4"/>
                    <a:pt x="39" y="4"/>
                    <a:pt x="39" y="4"/>
                  </a:cubicBezTo>
                  <a:cubicBezTo>
                    <a:pt x="39" y="4"/>
                    <a:pt x="39" y="4"/>
                    <a:pt x="39" y="4"/>
                  </a:cubicBezTo>
                  <a:cubicBezTo>
                    <a:pt x="37" y="4"/>
                    <a:pt x="37" y="4"/>
                    <a:pt x="37" y="4"/>
                  </a:cubicBezTo>
                  <a:cubicBezTo>
                    <a:pt x="36" y="4"/>
                    <a:pt x="36" y="4"/>
                    <a:pt x="36" y="4"/>
                  </a:cubicBezTo>
                  <a:cubicBezTo>
                    <a:pt x="34" y="5"/>
                    <a:pt x="34" y="5"/>
                    <a:pt x="34" y="5"/>
                  </a:cubicBezTo>
                  <a:cubicBezTo>
                    <a:pt x="33" y="4"/>
                    <a:pt x="33" y="4"/>
                    <a:pt x="33" y="4"/>
                  </a:cubicBezTo>
                  <a:cubicBezTo>
                    <a:pt x="32" y="2"/>
                    <a:pt x="32" y="2"/>
                    <a:pt x="32" y="2"/>
                  </a:cubicBezTo>
                  <a:cubicBezTo>
                    <a:pt x="29" y="1"/>
                    <a:pt x="29" y="1"/>
                    <a:pt x="29" y="1"/>
                  </a:cubicBezTo>
                  <a:cubicBezTo>
                    <a:pt x="26" y="2"/>
                    <a:pt x="26" y="2"/>
                    <a:pt x="26" y="2"/>
                  </a:cubicBezTo>
                  <a:cubicBezTo>
                    <a:pt x="24" y="1"/>
                    <a:pt x="24" y="1"/>
                    <a:pt x="24" y="1"/>
                  </a:cubicBezTo>
                  <a:cubicBezTo>
                    <a:pt x="23" y="2"/>
                    <a:pt x="23" y="2"/>
                    <a:pt x="23" y="2"/>
                  </a:cubicBezTo>
                  <a:cubicBezTo>
                    <a:pt x="22" y="2"/>
                    <a:pt x="22" y="2"/>
                    <a:pt x="22" y="2"/>
                  </a:cubicBezTo>
                  <a:cubicBezTo>
                    <a:pt x="20" y="1"/>
                    <a:pt x="20" y="1"/>
                    <a:pt x="20" y="1"/>
                  </a:cubicBezTo>
                  <a:cubicBezTo>
                    <a:pt x="16" y="1"/>
                    <a:pt x="16" y="1"/>
                    <a:pt x="16" y="1"/>
                  </a:cubicBezTo>
                  <a:cubicBezTo>
                    <a:pt x="13" y="0"/>
                    <a:pt x="13" y="0"/>
                    <a:pt x="13" y="0"/>
                  </a:cubicBezTo>
                  <a:cubicBezTo>
                    <a:pt x="12" y="1"/>
                    <a:pt x="12" y="1"/>
                    <a:pt x="12" y="1"/>
                  </a:cubicBezTo>
                  <a:cubicBezTo>
                    <a:pt x="10" y="0"/>
                    <a:pt x="10" y="0"/>
                    <a:pt x="10" y="0"/>
                  </a:cubicBezTo>
                  <a:cubicBezTo>
                    <a:pt x="9" y="0"/>
                    <a:pt x="9" y="0"/>
                    <a:pt x="9" y="0"/>
                  </a:cubicBezTo>
                  <a:cubicBezTo>
                    <a:pt x="7" y="1"/>
                    <a:pt x="7" y="1"/>
                    <a:pt x="7" y="1"/>
                  </a:cubicBezTo>
                  <a:cubicBezTo>
                    <a:pt x="7" y="2"/>
                    <a:pt x="7" y="2"/>
                    <a:pt x="7" y="2"/>
                  </a:cubicBezTo>
                  <a:cubicBezTo>
                    <a:pt x="4" y="2"/>
                    <a:pt x="4" y="2"/>
                    <a:pt x="4" y="2"/>
                  </a:cubicBezTo>
                  <a:cubicBezTo>
                    <a:pt x="1" y="0"/>
                    <a:pt x="1" y="0"/>
                    <a:pt x="1" y="0"/>
                  </a:cubicBezTo>
                  <a:cubicBezTo>
                    <a:pt x="0" y="0"/>
                    <a:pt x="0" y="0"/>
                    <a:pt x="0" y="0"/>
                  </a:cubicBezTo>
                  <a:cubicBezTo>
                    <a:pt x="0" y="2"/>
                    <a:pt x="0" y="2"/>
                    <a:pt x="0" y="2"/>
                  </a:cubicBezTo>
                  <a:cubicBezTo>
                    <a:pt x="0" y="4"/>
                    <a:pt x="0" y="4"/>
                    <a:pt x="0" y="4"/>
                  </a:cubicBezTo>
                  <a:cubicBezTo>
                    <a:pt x="0" y="7"/>
                    <a:pt x="0" y="7"/>
                    <a:pt x="0" y="7"/>
                  </a:cubicBezTo>
                  <a:cubicBezTo>
                    <a:pt x="4" y="8"/>
                    <a:pt x="4" y="8"/>
                    <a:pt x="4" y="8"/>
                  </a:cubicBezTo>
                  <a:cubicBezTo>
                    <a:pt x="6" y="12"/>
                    <a:pt x="6" y="12"/>
                    <a:pt x="6" y="12"/>
                  </a:cubicBezTo>
                  <a:cubicBezTo>
                    <a:pt x="6" y="14"/>
                    <a:pt x="6" y="14"/>
                    <a:pt x="6" y="14"/>
                  </a:cubicBezTo>
                  <a:cubicBezTo>
                    <a:pt x="10" y="18"/>
                    <a:pt x="10" y="18"/>
                    <a:pt x="10" y="18"/>
                  </a:cubicBezTo>
                  <a:cubicBezTo>
                    <a:pt x="17" y="25"/>
                    <a:pt x="17" y="25"/>
                    <a:pt x="17" y="25"/>
                  </a:cubicBezTo>
                  <a:cubicBezTo>
                    <a:pt x="20" y="28"/>
                    <a:pt x="20" y="28"/>
                    <a:pt x="20" y="28"/>
                  </a:cubicBezTo>
                  <a:cubicBezTo>
                    <a:pt x="21" y="29"/>
                    <a:pt x="21" y="29"/>
                    <a:pt x="21" y="29"/>
                  </a:cubicBezTo>
                  <a:cubicBezTo>
                    <a:pt x="22" y="30"/>
                    <a:pt x="22" y="30"/>
                    <a:pt x="22" y="30"/>
                  </a:cubicBezTo>
                  <a:cubicBezTo>
                    <a:pt x="20" y="31"/>
                    <a:pt x="20" y="31"/>
                    <a:pt x="20" y="31"/>
                  </a:cubicBezTo>
                  <a:cubicBezTo>
                    <a:pt x="22" y="31"/>
                    <a:pt x="22" y="31"/>
                    <a:pt x="22" y="31"/>
                  </a:cubicBezTo>
                  <a:cubicBezTo>
                    <a:pt x="23" y="31"/>
                    <a:pt x="23" y="31"/>
                    <a:pt x="23" y="31"/>
                  </a:cubicBezTo>
                  <a:cubicBezTo>
                    <a:pt x="24" y="33"/>
                    <a:pt x="24" y="33"/>
                    <a:pt x="24" y="33"/>
                  </a:cubicBezTo>
                  <a:cubicBezTo>
                    <a:pt x="27" y="34"/>
                    <a:pt x="27" y="34"/>
                    <a:pt x="27" y="34"/>
                  </a:cubicBezTo>
                  <a:cubicBezTo>
                    <a:pt x="28" y="34"/>
                    <a:pt x="28" y="34"/>
                    <a:pt x="28" y="34"/>
                  </a:cubicBezTo>
                  <a:cubicBezTo>
                    <a:pt x="29" y="36"/>
                    <a:pt x="30" y="37"/>
                    <a:pt x="30" y="37"/>
                  </a:cubicBezTo>
                  <a:cubicBezTo>
                    <a:pt x="31" y="38"/>
                    <a:pt x="32" y="45"/>
                    <a:pt x="33" y="45"/>
                  </a:cubicBezTo>
                  <a:cubicBezTo>
                    <a:pt x="34" y="46"/>
                    <a:pt x="42" y="45"/>
                    <a:pt x="42" y="45"/>
                  </a:cubicBezTo>
                  <a:cubicBezTo>
                    <a:pt x="40" y="41"/>
                    <a:pt x="40" y="41"/>
                    <a:pt x="40" y="41"/>
                  </a:cubicBezTo>
                  <a:lnTo>
                    <a:pt x="41" y="38"/>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20" name="Freeform 103"/>
            <p:cNvSpPr>
              <a:spLocks/>
            </p:cNvSpPr>
            <p:nvPr/>
          </p:nvSpPr>
          <p:spPr bwMode="auto">
            <a:xfrm>
              <a:off x="4398963" y="2016125"/>
              <a:ext cx="149225" cy="160338"/>
            </a:xfrm>
            <a:custGeom>
              <a:avLst/>
              <a:gdLst>
                <a:gd name="T0" fmla="*/ 44 w 63"/>
                <a:gd name="T1" fmla="*/ 46 h 49"/>
                <a:gd name="T2" fmla="*/ 34 w 63"/>
                <a:gd name="T3" fmla="*/ 36 h 49"/>
                <a:gd name="T4" fmla="*/ 30 w 63"/>
                <a:gd name="T5" fmla="*/ 30 h 49"/>
                <a:gd name="T6" fmla="*/ 24 w 63"/>
                <a:gd name="T7" fmla="*/ 25 h 49"/>
                <a:gd name="T8" fmla="*/ 24 w 63"/>
                <a:gd name="T9" fmla="*/ 20 h 49"/>
                <a:gd name="T10" fmla="*/ 25 w 63"/>
                <a:gd name="T11" fmla="*/ 18 h 49"/>
                <a:gd name="T12" fmla="*/ 31 w 63"/>
                <a:gd name="T13" fmla="*/ 20 h 49"/>
                <a:gd name="T14" fmla="*/ 33 w 63"/>
                <a:gd name="T15" fmla="*/ 18 h 49"/>
                <a:gd name="T16" fmla="*/ 36 w 63"/>
                <a:gd name="T17" fmla="*/ 19 h 49"/>
                <a:gd name="T18" fmla="*/ 40 w 63"/>
                <a:gd name="T19" fmla="*/ 19 h 49"/>
                <a:gd name="T20" fmla="*/ 46 w 63"/>
                <a:gd name="T21" fmla="*/ 20 h 49"/>
                <a:gd name="T22" fmla="*/ 48 w 63"/>
                <a:gd name="T23" fmla="*/ 19 h 49"/>
                <a:gd name="T24" fmla="*/ 53 w 63"/>
                <a:gd name="T25" fmla="*/ 19 h 49"/>
                <a:gd name="T26" fmla="*/ 57 w 63"/>
                <a:gd name="T27" fmla="*/ 22 h 49"/>
                <a:gd name="T28" fmla="*/ 60 w 63"/>
                <a:gd name="T29" fmla="*/ 22 h 49"/>
                <a:gd name="T30" fmla="*/ 60 w 63"/>
                <a:gd name="T31" fmla="*/ 19 h 49"/>
                <a:gd name="T32" fmla="*/ 60 w 63"/>
                <a:gd name="T33" fmla="*/ 16 h 49"/>
                <a:gd name="T34" fmla="*/ 58 w 63"/>
                <a:gd name="T35" fmla="*/ 15 h 49"/>
                <a:gd name="T36" fmla="*/ 58 w 63"/>
                <a:gd name="T37" fmla="*/ 13 h 49"/>
                <a:gd name="T38" fmla="*/ 57 w 63"/>
                <a:gd name="T39" fmla="*/ 9 h 49"/>
                <a:gd name="T40" fmla="*/ 54 w 63"/>
                <a:gd name="T41" fmla="*/ 10 h 49"/>
                <a:gd name="T42" fmla="*/ 48 w 63"/>
                <a:gd name="T43" fmla="*/ 10 h 49"/>
                <a:gd name="T44" fmla="*/ 43 w 63"/>
                <a:gd name="T45" fmla="*/ 9 h 49"/>
                <a:gd name="T46" fmla="*/ 33 w 63"/>
                <a:gd name="T47" fmla="*/ 2 h 49"/>
                <a:gd name="T48" fmla="*/ 29 w 63"/>
                <a:gd name="T49" fmla="*/ 1 h 49"/>
                <a:gd name="T50" fmla="*/ 28 w 63"/>
                <a:gd name="T51" fmla="*/ 2 h 49"/>
                <a:gd name="T52" fmla="*/ 25 w 63"/>
                <a:gd name="T53" fmla="*/ 5 h 49"/>
                <a:gd name="T54" fmla="*/ 23 w 63"/>
                <a:gd name="T55" fmla="*/ 6 h 49"/>
                <a:gd name="T56" fmla="*/ 21 w 63"/>
                <a:gd name="T57" fmla="*/ 10 h 49"/>
                <a:gd name="T58" fmla="*/ 21 w 63"/>
                <a:gd name="T59" fmla="*/ 11 h 49"/>
                <a:gd name="T60" fmla="*/ 20 w 63"/>
                <a:gd name="T61" fmla="*/ 12 h 49"/>
                <a:gd name="T62" fmla="*/ 20 w 63"/>
                <a:gd name="T63" fmla="*/ 15 h 49"/>
                <a:gd name="T64" fmla="*/ 18 w 63"/>
                <a:gd name="T65" fmla="*/ 15 h 49"/>
                <a:gd name="T66" fmla="*/ 17 w 63"/>
                <a:gd name="T67" fmla="*/ 15 h 49"/>
                <a:gd name="T68" fmla="*/ 14 w 63"/>
                <a:gd name="T69" fmla="*/ 13 h 49"/>
                <a:gd name="T70" fmla="*/ 8 w 63"/>
                <a:gd name="T71" fmla="*/ 15 h 49"/>
                <a:gd name="T72" fmla="*/ 5 w 63"/>
                <a:gd name="T73" fmla="*/ 15 h 49"/>
                <a:gd name="T74" fmla="*/ 3 w 63"/>
                <a:gd name="T75" fmla="*/ 15 h 49"/>
                <a:gd name="T76" fmla="*/ 1 w 63"/>
                <a:gd name="T77" fmla="*/ 15 h 49"/>
                <a:gd name="T78" fmla="*/ 0 w 63"/>
                <a:gd name="T79" fmla="*/ 18 h 49"/>
                <a:gd name="T80" fmla="*/ 3 w 63"/>
                <a:gd name="T81" fmla="*/ 19 h 49"/>
                <a:gd name="T82" fmla="*/ 3 w 63"/>
                <a:gd name="T83" fmla="*/ 22 h 49"/>
                <a:gd name="T84" fmla="*/ 5 w 63"/>
                <a:gd name="T85" fmla="*/ 20 h 49"/>
                <a:gd name="T86" fmla="*/ 7 w 63"/>
                <a:gd name="T87" fmla="*/ 18 h 49"/>
                <a:gd name="T88" fmla="*/ 10 w 63"/>
                <a:gd name="T89" fmla="*/ 16 h 49"/>
                <a:gd name="T90" fmla="*/ 14 w 63"/>
                <a:gd name="T91" fmla="*/ 20 h 49"/>
                <a:gd name="T92" fmla="*/ 15 w 63"/>
                <a:gd name="T93" fmla="*/ 26 h 49"/>
                <a:gd name="T94" fmla="*/ 21 w 63"/>
                <a:gd name="T95" fmla="*/ 30 h 49"/>
                <a:gd name="T96" fmla="*/ 20 w 63"/>
                <a:gd name="T97" fmla="*/ 35 h 49"/>
                <a:gd name="T98" fmla="*/ 25 w 63"/>
                <a:gd name="T99" fmla="*/ 39 h 49"/>
                <a:gd name="T100" fmla="*/ 28 w 63"/>
                <a:gd name="T101" fmla="*/ 40 h 49"/>
                <a:gd name="T102" fmla="*/ 37 w 63"/>
                <a:gd name="T103" fmla="*/ 42 h 49"/>
                <a:gd name="T104" fmla="*/ 44 w 63"/>
                <a:gd name="T105" fmla="*/ 49 h 49"/>
                <a:gd name="T106" fmla="*/ 45 w 63"/>
                <a:gd name="T107"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 h="49">
                  <a:moveTo>
                    <a:pt x="45" y="47"/>
                  </a:moveTo>
                  <a:cubicBezTo>
                    <a:pt x="44" y="46"/>
                    <a:pt x="44" y="46"/>
                    <a:pt x="44" y="46"/>
                  </a:cubicBezTo>
                  <a:cubicBezTo>
                    <a:pt x="41" y="43"/>
                    <a:pt x="41" y="43"/>
                    <a:pt x="41" y="43"/>
                  </a:cubicBezTo>
                  <a:cubicBezTo>
                    <a:pt x="34" y="36"/>
                    <a:pt x="34" y="36"/>
                    <a:pt x="34" y="36"/>
                  </a:cubicBezTo>
                  <a:cubicBezTo>
                    <a:pt x="30" y="32"/>
                    <a:pt x="30" y="32"/>
                    <a:pt x="30" y="32"/>
                  </a:cubicBezTo>
                  <a:cubicBezTo>
                    <a:pt x="30" y="30"/>
                    <a:pt x="30" y="30"/>
                    <a:pt x="30" y="30"/>
                  </a:cubicBezTo>
                  <a:cubicBezTo>
                    <a:pt x="28" y="26"/>
                    <a:pt x="28" y="26"/>
                    <a:pt x="28" y="26"/>
                  </a:cubicBezTo>
                  <a:cubicBezTo>
                    <a:pt x="24" y="25"/>
                    <a:pt x="24" y="25"/>
                    <a:pt x="24" y="25"/>
                  </a:cubicBezTo>
                  <a:cubicBezTo>
                    <a:pt x="24" y="22"/>
                    <a:pt x="24" y="22"/>
                    <a:pt x="24" y="22"/>
                  </a:cubicBezTo>
                  <a:cubicBezTo>
                    <a:pt x="24" y="20"/>
                    <a:pt x="24" y="20"/>
                    <a:pt x="24" y="20"/>
                  </a:cubicBezTo>
                  <a:cubicBezTo>
                    <a:pt x="24" y="18"/>
                    <a:pt x="24" y="18"/>
                    <a:pt x="24" y="18"/>
                  </a:cubicBezTo>
                  <a:cubicBezTo>
                    <a:pt x="25" y="18"/>
                    <a:pt x="25" y="18"/>
                    <a:pt x="25" y="18"/>
                  </a:cubicBezTo>
                  <a:cubicBezTo>
                    <a:pt x="28" y="20"/>
                    <a:pt x="28" y="20"/>
                    <a:pt x="28" y="20"/>
                  </a:cubicBezTo>
                  <a:cubicBezTo>
                    <a:pt x="31" y="20"/>
                    <a:pt x="31" y="20"/>
                    <a:pt x="31" y="20"/>
                  </a:cubicBezTo>
                  <a:cubicBezTo>
                    <a:pt x="31" y="19"/>
                    <a:pt x="31" y="19"/>
                    <a:pt x="31" y="19"/>
                  </a:cubicBezTo>
                  <a:cubicBezTo>
                    <a:pt x="33" y="18"/>
                    <a:pt x="33" y="18"/>
                    <a:pt x="33" y="18"/>
                  </a:cubicBezTo>
                  <a:cubicBezTo>
                    <a:pt x="34" y="18"/>
                    <a:pt x="34" y="18"/>
                    <a:pt x="34" y="18"/>
                  </a:cubicBezTo>
                  <a:cubicBezTo>
                    <a:pt x="36" y="19"/>
                    <a:pt x="36" y="19"/>
                    <a:pt x="36" y="19"/>
                  </a:cubicBezTo>
                  <a:cubicBezTo>
                    <a:pt x="37" y="18"/>
                    <a:pt x="37" y="18"/>
                    <a:pt x="37" y="18"/>
                  </a:cubicBezTo>
                  <a:cubicBezTo>
                    <a:pt x="40" y="19"/>
                    <a:pt x="40" y="19"/>
                    <a:pt x="40" y="19"/>
                  </a:cubicBezTo>
                  <a:cubicBezTo>
                    <a:pt x="44" y="19"/>
                    <a:pt x="44" y="19"/>
                    <a:pt x="44" y="19"/>
                  </a:cubicBezTo>
                  <a:cubicBezTo>
                    <a:pt x="46" y="20"/>
                    <a:pt x="46" y="20"/>
                    <a:pt x="46" y="20"/>
                  </a:cubicBezTo>
                  <a:cubicBezTo>
                    <a:pt x="47" y="20"/>
                    <a:pt x="47" y="20"/>
                    <a:pt x="47" y="20"/>
                  </a:cubicBezTo>
                  <a:cubicBezTo>
                    <a:pt x="48" y="19"/>
                    <a:pt x="48" y="19"/>
                    <a:pt x="48" y="19"/>
                  </a:cubicBezTo>
                  <a:cubicBezTo>
                    <a:pt x="50" y="20"/>
                    <a:pt x="50" y="20"/>
                    <a:pt x="50" y="20"/>
                  </a:cubicBezTo>
                  <a:cubicBezTo>
                    <a:pt x="53" y="19"/>
                    <a:pt x="53" y="19"/>
                    <a:pt x="53" y="19"/>
                  </a:cubicBezTo>
                  <a:cubicBezTo>
                    <a:pt x="56" y="20"/>
                    <a:pt x="56" y="20"/>
                    <a:pt x="56" y="20"/>
                  </a:cubicBezTo>
                  <a:cubicBezTo>
                    <a:pt x="57" y="22"/>
                    <a:pt x="57" y="22"/>
                    <a:pt x="57" y="22"/>
                  </a:cubicBezTo>
                  <a:cubicBezTo>
                    <a:pt x="58" y="23"/>
                    <a:pt x="58" y="23"/>
                    <a:pt x="58" y="23"/>
                  </a:cubicBezTo>
                  <a:cubicBezTo>
                    <a:pt x="60" y="22"/>
                    <a:pt x="60" y="22"/>
                    <a:pt x="60" y="22"/>
                  </a:cubicBezTo>
                  <a:cubicBezTo>
                    <a:pt x="60" y="20"/>
                    <a:pt x="60" y="20"/>
                    <a:pt x="60" y="20"/>
                  </a:cubicBezTo>
                  <a:cubicBezTo>
                    <a:pt x="60" y="19"/>
                    <a:pt x="60" y="19"/>
                    <a:pt x="60" y="19"/>
                  </a:cubicBezTo>
                  <a:cubicBezTo>
                    <a:pt x="63" y="19"/>
                    <a:pt x="63" y="19"/>
                    <a:pt x="63" y="19"/>
                  </a:cubicBezTo>
                  <a:cubicBezTo>
                    <a:pt x="60" y="16"/>
                    <a:pt x="60" y="16"/>
                    <a:pt x="60" y="16"/>
                  </a:cubicBezTo>
                  <a:cubicBezTo>
                    <a:pt x="59" y="15"/>
                    <a:pt x="59" y="15"/>
                    <a:pt x="59" y="15"/>
                  </a:cubicBezTo>
                  <a:cubicBezTo>
                    <a:pt x="58" y="15"/>
                    <a:pt x="58" y="15"/>
                    <a:pt x="58" y="15"/>
                  </a:cubicBezTo>
                  <a:cubicBezTo>
                    <a:pt x="60" y="13"/>
                    <a:pt x="60" y="13"/>
                    <a:pt x="60" y="13"/>
                  </a:cubicBezTo>
                  <a:cubicBezTo>
                    <a:pt x="58" y="13"/>
                    <a:pt x="58" y="13"/>
                    <a:pt x="58" y="13"/>
                  </a:cubicBezTo>
                  <a:cubicBezTo>
                    <a:pt x="58" y="12"/>
                    <a:pt x="58" y="12"/>
                    <a:pt x="58" y="12"/>
                  </a:cubicBezTo>
                  <a:cubicBezTo>
                    <a:pt x="57" y="9"/>
                    <a:pt x="57" y="9"/>
                    <a:pt x="57" y="9"/>
                  </a:cubicBezTo>
                  <a:cubicBezTo>
                    <a:pt x="54" y="9"/>
                    <a:pt x="54" y="9"/>
                    <a:pt x="54" y="9"/>
                  </a:cubicBezTo>
                  <a:cubicBezTo>
                    <a:pt x="54" y="10"/>
                    <a:pt x="54" y="10"/>
                    <a:pt x="54" y="10"/>
                  </a:cubicBezTo>
                  <a:cubicBezTo>
                    <a:pt x="53" y="10"/>
                    <a:pt x="53" y="10"/>
                    <a:pt x="53" y="10"/>
                  </a:cubicBezTo>
                  <a:cubicBezTo>
                    <a:pt x="48" y="10"/>
                    <a:pt x="48" y="10"/>
                    <a:pt x="48" y="10"/>
                  </a:cubicBezTo>
                  <a:cubicBezTo>
                    <a:pt x="46" y="10"/>
                    <a:pt x="46" y="10"/>
                    <a:pt x="46" y="10"/>
                  </a:cubicBezTo>
                  <a:cubicBezTo>
                    <a:pt x="43" y="9"/>
                    <a:pt x="43" y="9"/>
                    <a:pt x="43" y="9"/>
                  </a:cubicBezTo>
                  <a:cubicBezTo>
                    <a:pt x="38" y="6"/>
                    <a:pt x="38" y="6"/>
                    <a:pt x="38" y="6"/>
                  </a:cubicBezTo>
                  <a:cubicBezTo>
                    <a:pt x="33" y="2"/>
                    <a:pt x="33" y="2"/>
                    <a:pt x="33" y="2"/>
                  </a:cubicBezTo>
                  <a:cubicBezTo>
                    <a:pt x="30" y="0"/>
                    <a:pt x="30" y="0"/>
                    <a:pt x="30" y="0"/>
                  </a:cubicBezTo>
                  <a:cubicBezTo>
                    <a:pt x="29" y="1"/>
                    <a:pt x="29" y="1"/>
                    <a:pt x="29" y="1"/>
                  </a:cubicBezTo>
                  <a:cubicBezTo>
                    <a:pt x="30" y="2"/>
                    <a:pt x="30" y="2"/>
                    <a:pt x="30" y="2"/>
                  </a:cubicBezTo>
                  <a:cubicBezTo>
                    <a:pt x="28" y="2"/>
                    <a:pt x="28" y="2"/>
                    <a:pt x="28" y="2"/>
                  </a:cubicBezTo>
                  <a:cubicBezTo>
                    <a:pt x="27" y="3"/>
                    <a:pt x="27" y="3"/>
                    <a:pt x="27" y="3"/>
                  </a:cubicBezTo>
                  <a:cubicBezTo>
                    <a:pt x="25" y="5"/>
                    <a:pt x="25" y="5"/>
                    <a:pt x="25" y="5"/>
                  </a:cubicBezTo>
                  <a:cubicBezTo>
                    <a:pt x="24" y="5"/>
                    <a:pt x="24" y="5"/>
                    <a:pt x="24" y="5"/>
                  </a:cubicBezTo>
                  <a:cubicBezTo>
                    <a:pt x="23" y="6"/>
                    <a:pt x="23" y="6"/>
                    <a:pt x="23" y="6"/>
                  </a:cubicBezTo>
                  <a:cubicBezTo>
                    <a:pt x="23" y="9"/>
                    <a:pt x="23" y="9"/>
                    <a:pt x="23" y="9"/>
                  </a:cubicBezTo>
                  <a:cubicBezTo>
                    <a:pt x="21" y="10"/>
                    <a:pt x="21" y="10"/>
                    <a:pt x="21" y="10"/>
                  </a:cubicBezTo>
                  <a:cubicBezTo>
                    <a:pt x="21" y="11"/>
                    <a:pt x="21" y="11"/>
                    <a:pt x="21" y="11"/>
                  </a:cubicBezTo>
                  <a:cubicBezTo>
                    <a:pt x="21" y="11"/>
                    <a:pt x="21" y="11"/>
                    <a:pt x="21" y="11"/>
                  </a:cubicBezTo>
                  <a:cubicBezTo>
                    <a:pt x="18" y="12"/>
                    <a:pt x="18" y="12"/>
                    <a:pt x="18" y="12"/>
                  </a:cubicBezTo>
                  <a:cubicBezTo>
                    <a:pt x="20" y="12"/>
                    <a:pt x="20" y="12"/>
                    <a:pt x="20" y="12"/>
                  </a:cubicBezTo>
                  <a:cubicBezTo>
                    <a:pt x="20" y="14"/>
                    <a:pt x="20" y="14"/>
                    <a:pt x="20" y="14"/>
                  </a:cubicBezTo>
                  <a:cubicBezTo>
                    <a:pt x="20" y="15"/>
                    <a:pt x="20" y="15"/>
                    <a:pt x="20" y="15"/>
                  </a:cubicBezTo>
                  <a:cubicBezTo>
                    <a:pt x="18" y="15"/>
                    <a:pt x="18" y="15"/>
                    <a:pt x="18" y="15"/>
                  </a:cubicBezTo>
                  <a:cubicBezTo>
                    <a:pt x="18" y="15"/>
                    <a:pt x="18" y="15"/>
                    <a:pt x="18" y="15"/>
                  </a:cubicBezTo>
                  <a:cubicBezTo>
                    <a:pt x="18" y="15"/>
                    <a:pt x="18" y="15"/>
                    <a:pt x="17" y="15"/>
                  </a:cubicBezTo>
                  <a:cubicBezTo>
                    <a:pt x="17" y="15"/>
                    <a:pt x="17" y="15"/>
                    <a:pt x="17" y="15"/>
                  </a:cubicBezTo>
                  <a:cubicBezTo>
                    <a:pt x="15" y="14"/>
                    <a:pt x="15" y="14"/>
                    <a:pt x="15" y="14"/>
                  </a:cubicBezTo>
                  <a:cubicBezTo>
                    <a:pt x="14" y="13"/>
                    <a:pt x="14" y="13"/>
                    <a:pt x="14" y="13"/>
                  </a:cubicBezTo>
                  <a:cubicBezTo>
                    <a:pt x="11" y="12"/>
                    <a:pt x="11" y="12"/>
                    <a:pt x="11" y="12"/>
                  </a:cubicBezTo>
                  <a:cubicBezTo>
                    <a:pt x="8" y="15"/>
                    <a:pt x="8" y="15"/>
                    <a:pt x="8" y="15"/>
                  </a:cubicBezTo>
                  <a:cubicBezTo>
                    <a:pt x="7" y="15"/>
                    <a:pt x="7" y="15"/>
                    <a:pt x="7" y="15"/>
                  </a:cubicBezTo>
                  <a:cubicBezTo>
                    <a:pt x="5" y="15"/>
                    <a:pt x="5" y="15"/>
                    <a:pt x="5" y="15"/>
                  </a:cubicBezTo>
                  <a:cubicBezTo>
                    <a:pt x="4" y="15"/>
                    <a:pt x="4" y="15"/>
                    <a:pt x="4" y="15"/>
                  </a:cubicBezTo>
                  <a:cubicBezTo>
                    <a:pt x="3" y="15"/>
                    <a:pt x="3" y="15"/>
                    <a:pt x="3" y="15"/>
                  </a:cubicBezTo>
                  <a:cubicBezTo>
                    <a:pt x="3" y="15"/>
                    <a:pt x="3" y="15"/>
                    <a:pt x="3" y="15"/>
                  </a:cubicBezTo>
                  <a:cubicBezTo>
                    <a:pt x="1" y="15"/>
                    <a:pt x="1" y="15"/>
                    <a:pt x="1" y="15"/>
                  </a:cubicBezTo>
                  <a:cubicBezTo>
                    <a:pt x="0" y="15"/>
                    <a:pt x="0" y="15"/>
                    <a:pt x="0" y="15"/>
                  </a:cubicBezTo>
                  <a:cubicBezTo>
                    <a:pt x="0" y="18"/>
                    <a:pt x="0" y="18"/>
                    <a:pt x="0" y="18"/>
                  </a:cubicBezTo>
                  <a:cubicBezTo>
                    <a:pt x="1" y="19"/>
                    <a:pt x="1" y="19"/>
                    <a:pt x="1" y="19"/>
                  </a:cubicBezTo>
                  <a:cubicBezTo>
                    <a:pt x="3" y="19"/>
                    <a:pt x="3" y="19"/>
                    <a:pt x="3" y="19"/>
                  </a:cubicBezTo>
                  <a:cubicBezTo>
                    <a:pt x="1" y="20"/>
                    <a:pt x="1" y="20"/>
                    <a:pt x="1" y="20"/>
                  </a:cubicBezTo>
                  <a:cubicBezTo>
                    <a:pt x="3" y="22"/>
                    <a:pt x="3" y="22"/>
                    <a:pt x="3" y="22"/>
                  </a:cubicBezTo>
                  <a:cubicBezTo>
                    <a:pt x="4" y="25"/>
                    <a:pt x="4" y="25"/>
                    <a:pt x="4" y="25"/>
                  </a:cubicBezTo>
                  <a:cubicBezTo>
                    <a:pt x="5" y="20"/>
                    <a:pt x="5" y="20"/>
                    <a:pt x="5" y="20"/>
                  </a:cubicBezTo>
                  <a:cubicBezTo>
                    <a:pt x="7" y="20"/>
                    <a:pt x="7" y="20"/>
                    <a:pt x="7" y="20"/>
                  </a:cubicBezTo>
                  <a:cubicBezTo>
                    <a:pt x="7" y="18"/>
                    <a:pt x="7" y="18"/>
                    <a:pt x="7" y="18"/>
                  </a:cubicBezTo>
                  <a:cubicBezTo>
                    <a:pt x="8" y="18"/>
                    <a:pt x="8" y="18"/>
                    <a:pt x="8" y="18"/>
                  </a:cubicBezTo>
                  <a:cubicBezTo>
                    <a:pt x="10" y="16"/>
                    <a:pt x="10" y="16"/>
                    <a:pt x="10" y="16"/>
                  </a:cubicBezTo>
                  <a:cubicBezTo>
                    <a:pt x="13" y="18"/>
                    <a:pt x="13" y="18"/>
                    <a:pt x="13" y="18"/>
                  </a:cubicBezTo>
                  <a:cubicBezTo>
                    <a:pt x="14" y="20"/>
                    <a:pt x="14" y="20"/>
                    <a:pt x="14" y="20"/>
                  </a:cubicBezTo>
                  <a:cubicBezTo>
                    <a:pt x="15" y="23"/>
                    <a:pt x="15" y="23"/>
                    <a:pt x="15" y="23"/>
                  </a:cubicBezTo>
                  <a:cubicBezTo>
                    <a:pt x="15" y="26"/>
                    <a:pt x="15" y="26"/>
                    <a:pt x="15" y="26"/>
                  </a:cubicBezTo>
                  <a:cubicBezTo>
                    <a:pt x="18" y="29"/>
                    <a:pt x="18" y="29"/>
                    <a:pt x="18" y="29"/>
                  </a:cubicBezTo>
                  <a:cubicBezTo>
                    <a:pt x="21" y="30"/>
                    <a:pt x="21" y="30"/>
                    <a:pt x="21" y="30"/>
                  </a:cubicBezTo>
                  <a:cubicBezTo>
                    <a:pt x="17" y="30"/>
                    <a:pt x="17" y="30"/>
                    <a:pt x="17" y="30"/>
                  </a:cubicBezTo>
                  <a:cubicBezTo>
                    <a:pt x="20" y="35"/>
                    <a:pt x="20" y="35"/>
                    <a:pt x="20" y="35"/>
                  </a:cubicBezTo>
                  <a:cubicBezTo>
                    <a:pt x="24" y="38"/>
                    <a:pt x="24" y="38"/>
                    <a:pt x="24" y="38"/>
                  </a:cubicBezTo>
                  <a:cubicBezTo>
                    <a:pt x="25" y="39"/>
                    <a:pt x="25" y="39"/>
                    <a:pt x="25" y="39"/>
                  </a:cubicBezTo>
                  <a:cubicBezTo>
                    <a:pt x="27" y="40"/>
                    <a:pt x="27" y="40"/>
                    <a:pt x="27" y="40"/>
                  </a:cubicBezTo>
                  <a:cubicBezTo>
                    <a:pt x="28" y="40"/>
                    <a:pt x="28" y="40"/>
                    <a:pt x="28" y="40"/>
                  </a:cubicBezTo>
                  <a:cubicBezTo>
                    <a:pt x="33" y="40"/>
                    <a:pt x="33" y="40"/>
                    <a:pt x="33" y="40"/>
                  </a:cubicBezTo>
                  <a:cubicBezTo>
                    <a:pt x="37" y="42"/>
                    <a:pt x="37" y="42"/>
                    <a:pt x="37" y="42"/>
                  </a:cubicBezTo>
                  <a:cubicBezTo>
                    <a:pt x="43" y="48"/>
                    <a:pt x="43" y="48"/>
                    <a:pt x="43" y="48"/>
                  </a:cubicBezTo>
                  <a:cubicBezTo>
                    <a:pt x="44" y="49"/>
                    <a:pt x="44" y="49"/>
                    <a:pt x="44" y="49"/>
                  </a:cubicBezTo>
                  <a:cubicBezTo>
                    <a:pt x="46" y="48"/>
                    <a:pt x="46" y="48"/>
                    <a:pt x="46" y="48"/>
                  </a:cubicBezTo>
                  <a:lnTo>
                    <a:pt x="45" y="4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21" name="Freeform 104"/>
            <p:cNvSpPr>
              <a:spLocks/>
            </p:cNvSpPr>
            <p:nvPr/>
          </p:nvSpPr>
          <p:spPr bwMode="auto">
            <a:xfrm>
              <a:off x="4572000" y="1595438"/>
              <a:ext cx="134938" cy="103187"/>
            </a:xfrm>
            <a:custGeom>
              <a:avLst/>
              <a:gdLst>
                <a:gd name="T0" fmla="*/ 73 w 76"/>
                <a:gd name="T1" fmla="*/ 15 h 42"/>
                <a:gd name="T2" fmla="*/ 68 w 76"/>
                <a:gd name="T3" fmla="*/ 10 h 42"/>
                <a:gd name="T4" fmla="*/ 61 w 76"/>
                <a:gd name="T5" fmla="*/ 6 h 42"/>
                <a:gd name="T6" fmla="*/ 55 w 76"/>
                <a:gd name="T7" fmla="*/ 4 h 42"/>
                <a:gd name="T8" fmla="*/ 49 w 76"/>
                <a:gd name="T9" fmla="*/ 0 h 42"/>
                <a:gd name="T10" fmla="*/ 45 w 76"/>
                <a:gd name="T11" fmla="*/ 0 h 42"/>
                <a:gd name="T12" fmla="*/ 32 w 76"/>
                <a:gd name="T13" fmla="*/ 0 h 42"/>
                <a:gd name="T14" fmla="*/ 24 w 76"/>
                <a:gd name="T15" fmla="*/ 0 h 42"/>
                <a:gd name="T16" fmla="*/ 9 w 76"/>
                <a:gd name="T17" fmla="*/ 0 h 42"/>
                <a:gd name="T18" fmla="*/ 2 w 76"/>
                <a:gd name="T19" fmla="*/ 4 h 42"/>
                <a:gd name="T20" fmla="*/ 0 w 76"/>
                <a:gd name="T21" fmla="*/ 6 h 42"/>
                <a:gd name="T22" fmla="*/ 4 w 76"/>
                <a:gd name="T23" fmla="*/ 15 h 42"/>
                <a:gd name="T24" fmla="*/ 8 w 76"/>
                <a:gd name="T25" fmla="*/ 19 h 42"/>
                <a:gd name="T26" fmla="*/ 13 w 76"/>
                <a:gd name="T27" fmla="*/ 21 h 42"/>
                <a:gd name="T28" fmla="*/ 27 w 76"/>
                <a:gd name="T29" fmla="*/ 23 h 42"/>
                <a:gd name="T30" fmla="*/ 28 w 76"/>
                <a:gd name="T31" fmla="*/ 29 h 42"/>
                <a:gd name="T32" fmla="*/ 32 w 76"/>
                <a:gd name="T33" fmla="*/ 38 h 42"/>
                <a:gd name="T34" fmla="*/ 35 w 76"/>
                <a:gd name="T35" fmla="*/ 42 h 42"/>
                <a:gd name="T36" fmla="*/ 37 w 76"/>
                <a:gd name="T37" fmla="*/ 42 h 42"/>
                <a:gd name="T38" fmla="*/ 40 w 76"/>
                <a:gd name="T39" fmla="*/ 42 h 42"/>
                <a:gd name="T40" fmla="*/ 45 w 76"/>
                <a:gd name="T41" fmla="*/ 42 h 42"/>
                <a:gd name="T42" fmla="*/ 49 w 76"/>
                <a:gd name="T43" fmla="*/ 42 h 42"/>
                <a:gd name="T44" fmla="*/ 53 w 76"/>
                <a:gd name="T45" fmla="*/ 38 h 42"/>
                <a:gd name="T46" fmla="*/ 57 w 76"/>
                <a:gd name="T47" fmla="*/ 38 h 42"/>
                <a:gd name="T48" fmla="*/ 61 w 76"/>
                <a:gd name="T49" fmla="*/ 37 h 42"/>
                <a:gd name="T50" fmla="*/ 63 w 76"/>
                <a:gd name="T51" fmla="*/ 38 h 42"/>
                <a:gd name="T52" fmla="*/ 65 w 76"/>
                <a:gd name="T53" fmla="*/ 37 h 42"/>
                <a:gd name="T54" fmla="*/ 61 w 76"/>
                <a:gd name="T55" fmla="*/ 34 h 42"/>
                <a:gd name="T56" fmla="*/ 65 w 76"/>
                <a:gd name="T57" fmla="*/ 29 h 42"/>
                <a:gd name="T58" fmla="*/ 65 w 76"/>
                <a:gd name="T59" fmla="*/ 26 h 42"/>
                <a:gd name="T60" fmla="*/ 71 w 76"/>
                <a:gd name="T61" fmla="*/ 23 h 42"/>
                <a:gd name="T62" fmla="*/ 75 w 76"/>
                <a:gd name="T63" fmla="*/ 21 h 42"/>
                <a:gd name="T64" fmla="*/ 72 w 76"/>
                <a:gd name="T65" fmla="*/ 17 h 42"/>
                <a:gd name="T66" fmla="*/ 72 w 76"/>
                <a:gd name="T67" fmla="*/ 17 h 42"/>
                <a:gd name="T68" fmla="*/ 72 w 76"/>
                <a:gd name="T69" fmla="*/ 17 h 42"/>
                <a:gd name="T70" fmla="*/ 72 w 76"/>
                <a:gd name="T71" fmla="*/ 1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42">
                  <a:moveTo>
                    <a:pt x="72" y="17"/>
                  </a:moveTo>
                  <a:lnTo>
                    <a:pt x="73" y="15"/>
                  </a:lnTo>
                  <a:lnTo>
                    <a:pt x="75" y="11"/>
                  </a:lnTo>
                  <a:lnTo>
                    <a:pt x="68" y="10"/>
                  </a:lnTo>
                  <a:lnTo>
                    <a:pt x="65" y="8"/>
                  </a:lnTo>
                  <a:lnTo>
                    <a:pt x="61" y="6"/>
                  </a:lnTo>
                  <a:lnTo>
                    <a:pt x="59" y="4"/>
                  </a:lnTo>
                  <a:lnTo>
                    <a:pt x="55" y="4"/>
                  </a:lnTo>
                  <a:lnTo>
                    <a:pt x="53" y="2"/>
                  </a:lnTo>
                  <a:lnTo>
                    <a:pt x="49" y="0"/>
                  </a:lnTo>
                  <a:lnTo>
                    <a:pt x="48" y="0"/>
                  </a:lnTo>
                  <a:lnTo>
                    <a:pt x="45" y="0"/>
                  </a:lnTo>
                  <a:lnTo>
                    <a:pt x="40" y="2"/>
                  </a:lnTo>
                  <a:lnTo>
                    <a:pt x="32" y="0"/>
                  </a:lnTo>
                  <a:lnTo>
                    <a:pt x="28" y="0"/>
                  </a:lnTo>
                  <a:lnTo>
                    <a:pt x="24" y="0"/>
                  </a:lnTo>
                  <a:lnTo>
                    <a:pt x="17" y="0"/>
                  </a:lnTo>
                  <a:lnTo>
                    <a:pt x="9" y="0"/>
                  </a:lnTo>
                  <a:lnTo>
                    <a:pt x="4" y="2"/>
                  </a:lnTo>
                  <a:lnTo>
                    <a:pt x="2" y="4"/>
                  </a:lnTo>
                  <a:lnTo>
                    <a:pt x="0" y="5"/>
                  </a:lnTo>
                  <a:lnTo>
                    <a:pt x="0" y="6"/>
                  </a:lnTo>
                  <a:lnTo>
                    <a:pt x="2" y="13"/>
                  </a:lnTo>
                  <a:lnTo>
                    <a:pt x="4" y="15"/>
                  </a:lnTo>
                  <a:lnTo>
                    <a:pt x="5" y="19"/>
                  </a:lnTo>
                  <a:lnTo>
                    <a:pt x="8" y="19"/>
                  </a:lnTo>
                  <a:lnTo>
                    <a:pt x="9" y="19"/>
                  </a:lnTo>
                  <a:lnTo>
                    <a:pt x="13" y="21"/>
                  </a:lnTo>
                  <a:lnTo>
                    <a:pt x="21" y="23"/>
                  </a:lnTo>
                  <a:lnTo>
                    <a:pt x="27" y="23"/>
                  </a:lnTo>
                  <a:lnTo>
                    <a:pt x="31" y="26"/>
                  </a:lnTo>
                  <a:lnTo>
                    <a:pt x="28" y="29"/>
                  </a:lnTo>
                  <a:lnTo>
                    <a:pt x="31" y="37"/>
                  </a:lnTo>
                  <a:lnTo>
                    <a:pt x="32" y="38"/>
                  </a:lnTo>
                  <a:lnTo>
                    <a:pt x="35" y="42"/>
                  </a:lnTo>
                  <a:lnTo>
                    <a:pt x="35" y="42"/>
                  </a:lnTo>
                  <a:lnTo>
                    <a:pt x="36" y="42"/>
                  </a:lnTo>
                  <a:lnTo>
                    <a:pt x="37" y="42"/>
                  </a:lnTo>
                  <a:lnTo>
                    <a:pt x="39" y="42"/>
                  </a:lnTo>
                  <a:lnTo>
                    <a:pt x="40" y="42"/>
                  </a:lnTo>
                  <a:lnTo>
                    <a:pt x="44" y="42"/>
                  </a:lnTo>
                  <a:lnTo>
                    <a:pt x="45" y="42"/>
                  </a:lnTo>
                  <a:lnTo>
                    <a:pt x="48" y="42"/>
                  </a:lnTo>
                  <a:lnTo>
                    <a:pt x="49" y="42"/>
                  </a:lnTo>
                  <a:lnTo>
                    <a:pt x="51" y="39"/>
                  </a:lnTo>
                  <a:lnTo>
                    <a:pt x="53" y="38"/>
                  </a:lnTo>
                  <a:lnTo>
                    <a:pt x="55" y="38"/>
                  </a:lnTo>
                  <a:lnTo>
                    <a:pt x="57" y="38"/>
                  </a:lnTo>
                  <a:lnTo>
                    <a:pt x="59" y="37"/>
                  </a:lnTo>
                  <a:lnTo>
                    <a:pt x="61" y="37"/>
                  </a:lnTo>
                  <a:lnTo>
                    <a:pt x="63" y="37"/>
                  </a:lnTo>
                  <a:lnTo>
                    <a:pt x="63" y="38"/>
                  </a:lnTo>
                  <a:lnTo>
                    <a:pt x="65" y="38"/>
                  </a:lnTo>
                  <a:lnTo>
                    <a:pt x="65" y="37"/>
                  </a:lnTo>
                  <a:lnTo>
                    <a:pt x="63" y="34"/>
                  </a:lnTo>
                  <a:lnTo>
                    <a:pt x="61" y="34"/>
                  </a:lnTo>
                  <a:lnTo>
                    <a:pt x="63" y="33"/>
                  </a:lnTo>
                  <a:lnTo>
                    <a:pt x="65" y="29"/>
                  </a:lnTo>
                  <a:lnTo>
                    <a:pt x="65" y="27"/>
                  </a:lnTo>
                  <a:lnTo>
                    <a:pt x="65" y="26"/>
                  </a:lnTo>
                  <a:lnTo>
                    <a:pt x="68" y="25"/>
                  </a:lnTo>
                  <a:lnTo>
                    <a:pt x="71" y="23"/>
                  </a:lnTo>
                  <a:lnTo>
                    <a:pt x="72" y="21"/>
                  </a:lnTo>
                  <a:lnTo>
                    <a:pt x="75" y="21"/>
                  </a:lnTo>
                  <a:lnTo>
                    <a:pt x="76" y="19"/>
                  </a:lnTo>
                  <a:lnTo>
                    <a:pt x="72" y="17"/>
                  </a:lnTo>
                  <a:lnTo>
                    <a:pt x="72" y="17"/>
                  </a:lnTo>
                  <a:lnTo>
                    <a:pt x="72" y="17"/>
                  </a:lnTo>
                  <a:lnTo>
                    <a:pt x="72" y="17"/>
                  </a:lnTo>
                  <a:lnTo>
                    <a:pt x="72" y="17"/>
                  </a:lnTo>
                  <a:lnTo>
                    <a:pt x="72" y="17"/>
                  </a:lnTo>
                  <a:lnTo>
                    <a:pt x="72" y="1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22" name="Freeform 105"/>
            <p:cNvSpPr>
              <a:spLocks/>
            </p:cNvSpPr>
            <p:nvPr/>
          </p:nvSpPr>
          <p:spPr bwMode="auto">
            <a:xfrm>
              <a:off x="4568825" y="1525588"/>
              <a:ext cx="171450" cy="96837"/>
            </a:xfrm>
            <a:custGeom>
              <a:avLst/>
              <a:gdLst>
                <a:gd name="T0" fmla="*/ 6 w 96"/>
                <a:gd name="T1" fmla="*/ 30 h 39"/>
                <a:gd name="T2" fmla="*/ 19 w 96"/>
                <a:gd name="T3" fmla="*/ 28 h 39"/>
                <a:gd name="T4" fmla="*/ 30 w 96"/>
                <a:gd name="T5" fmla="*/ 28 h 39"/>
                <a:gd name="T6" fmla="*/ 42 w 96"/>
                <a:gd name="T7" fmla="*/ 30 h 39"/>
                <a:gd name="T8" fmla="*/ 50 w 96"/>
                <a:gd name="T9" fmla="*/ 28 h 39"/>
                <a:gd name="T10" fmla="*/ 55 w 96"/>
                <a:gd name="T11" fmla="*/ 30 h 39"/>
                <a:gd name="T12" fmla="*/ 61 w 96"/>
                <a:gd name="T13" fmla="*/ 32 h 39"/>
                <a:gd name="T14" fmla="*/ 67 w 96"/>
                <a:gd name="T15" fmla="*/ 36 h 39"/>
                <a:gd name="T16" fmla="*/ 77 w 96"/>
                <a:gd name="T17" fmla="*/ 39 h 39"/>
                <a:gd name="T18" fmla="*/ 86 w 96"/>
                <a:gd name="T19" fmla="*/ 38 h 39"/>
                <a:gd name="T20" fmla="*/ 90 w 96"/>
                <a:gd name="T21" fmla="*/ 36 h 39"/>
                <a:gd name="T22" fmla="*/ 95 w 96"/>
                <a:gd name="T23" fmla="*/ 32 h 39"/>
                <a:gd name="T24" fmla="*/ 96 w 96"/>
                <a:gd name="T25" fmla="*/ 32 h 39"/>
                <a:gd name="T26" fmla="*/ 95 w 96"/>
                <a:gd name="T27" fmla="*/ 26 h 39"/>
                <a:gd name="T28" fmla="*/ 90 w 96"/>
                <a:gd name="T29" fmla="*/ 21 h 39"/>
                <a:gd name="T30" fmla="*/ 87 w 96"/>
                <a:gd name="T31" fmla="*/ 18 h 39"/>
                <a:gd name="T32" fmla="*/ 87 w 96"/>
                <a:gd name="T33" fmla="*/ 13 h 39"/>
                <a:gd name="T34" fmla="*/ 82 w 96"/>
                <a:gd name="T35" fmla="*/ 9 h 39"/>
                <a:gd name="T36" fmla="*/ 73 w 96"/>
                <a:gd name="T37" fmla="*/ 8 h 39"/>
                <a:gd name="T38" fmla="*/ 67 w 96"/>
                <a:gd name="T39" fmla="*/ 5 h 39"/>
                <a:gd name="T40" fmla="*/ 53 w 96"/>
                <a:gd name="T41" fmla="*/ 0 h 39"/>
                <a:gd name="T42" fmla="*/ 46 w 96"/>
                <a:gd name="T43" fmla="*/ 1 h 39"/>
                <a:gd name="T44" fmla="*/ 42 w 96"/>
                <a:gd name="T45" fmla="*/ 8 h 39"/>
                <a:gd name="T46" fmla="*/ 42 w 96"/>
                <a:gd name="T47" fmla="*/ 13 h 39"/>
                <a:gd name="T48" fmla="*/ 37 w 96"/>
                <a:gd name="T49" fmla="*/ 17 h 39"/>
                <a:gd name="T50" fmla="*/ 29 w 96"/>
                <a:gd name="T51" fmla="*/ 14 h 39"/>
                <a:gd name="T52" fmla="*/ 19 w 96"/>
                <a:gd name="T53" fmla="*/ 5 h 39"/>
                <a:gd name="T54" fmla="*/ 15 w 96"/>
                <a:gd name="T55" fmla="*/ 5 h 39"/>
                <a:gd name="T56" fmla="*/ 7 w 96"/>
                <a:gd name="T57" fmla="*/ 9 h 39"/>
                <a:gd name="T58" fmla="*/ 4 w 96"/>
                <a:gd name="T59" fmla="*/ 17 h 39"/>
                <a:gd name="T60" fmla="*/ 0 w 96"/>
                <a:gd name="T61" fmla="*/ 22 h 39"/>
                <a:gd name="T62" fmla="*/ 0 w 96"/>
                <a:gd name="T63" fmla="*/ 28 h 39"/>
                <a:gd name="T64" fmla="*/ 0 w 96"/>
                <a:gd name="T65" fmla="*/ 32 h 39"/>
                <a:gd name="T66" fmla="*/ 2 w 96"/>
                <a:gd name="T67" fmla="*/ 33 h 39"/>
                <a:gd name="T68" fmla="*/ 4 w 96"/>
                <a:gd name="T69" fmla="*/ 32 h 39"/>
                <a:gd name="T70" fmla="*/ 4 w 96"/>
                <a:gd name="T71" fmla="*/ 32 h 39"/>
                <a:gd name="T72" fmla="*/ 4 w 96"/>
                <a:gd name="T73" fmla="*/ 3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39">
                  <a:moveTo>
                    <a:pt x="4" y="32"/>
                  </a:moveTo>
                  <a:lnTo>
                    <a:pt x="6" y="30"/>
                  </a:lnTo>
                  <a:lnTo>
                    <a:pt x="11" y="28"/>
                  </a:lnTo>
                  <a:lnTo>
                    <a:pt x="19" y="28"/>
                  </a:lnTo>
                  <a:lnTo>
                    <a:pt x="26" y="28"/>
                  </a:lnTo>
                  <a:lnTo>
                    <a:pt x="30" y="28"/>
                  </a:lnTo>
                  <a:lnTo>
                    <a:pt x="34" y="28"/>
                  </a:lnTo>
                  <a:lnTo>
                    <a:pt x="42" y="30"/>
                  </a:lnTo>
                  <a:lnTo>
                    <a:pt x="47" y="28"/>
                  </a:lnTo>
                  <a:lnTo>
                    <a:pt x="50" y="28"/>
                  </a:lnTo>
                  <a:lnTo>
                    <a:pt x="51" y="28"/>
                  </a:lnTo>
                  <a:lnTo>
                    <a:pt x="55" y="30"/>
                  </a:lnTo>
                  <a:lnTo>
                    <a:pt x="57" y="32"/>
                  </a:lnTo>
                  <a:lnTo>
                    <a:pt x="61" y="32"/>
                  </a:lnTo>
                  <a:lnTo>
                    <a:pt x="63" y="34"/>
                  </a:lnTo>
                  <a:lnTo>
                    <a:pt x="67" y="36"/>
                  </a:lnTo>
                  <a:lnTo>
                    <a:pt x="70" y="38"/>
                  </a:lnTo>
                  <a:lnTo>
                    <a:pt x="77" y="39"/>
                  </a:lnTo>
                  <a:lnTo>
                    <a:pt x="81" y="38"/>
                  </a:lnTo>
                  <a:lnTo>
                    <a:pt x="86" y="38"/>
                  </a:lnTo>
                  <a:lnTo>
                    <a:pt x="87" y="38"/>
                  </a:lnTo>
                  <a:lnTo>
                    <a:pt x="90" y="36"/>
                  </a:lnTo>
                  <a:lnTo>
                    <a:pt x="94" y="32"/>
                  </a:lnTo>
                  <a:lnTo>
                    <a:pt x="95" y="32"/>
                  </a:lnTo>
                  <a:lnTo>
                    <a:pt x="96" y="33"/>
                  </a:lnTo>
                  <a:lnTo>
                    <a:pt x="96" y="32"/>
                  </a:lnTo>
                  <a:lnTo>
                    <a:pt x="95" y="30"/>
                  </a:lnTo>
                  <a:lnTo>
                    <a:pt x="95" y="26"/>
                  </a:lnTo>
                  <a:lnTo>
                    <a:pt x="91" y="22"/>
                  </a:lnTo>
                  <a:lnTo>
                    <a:pt x="90" y="21"/>
                  </a:lnTo>
                  <a:lnTo>
                    <a:pt x="87" y="21"/>
                  </a:lnTo>
                  <a:lnTo>
                    <a:pt x="87" y="18"/>
                  </a:lnTo>
                  <a:lnTo>
                    <a:pt x="87" y="14"/>
                  </a:lnTo>
                  <a:lnTo>
                    <a:pt x="87" y="13"/>
                  </a:lnTo>
                  <a:lnTo>
                    <a:pt x="86" y="10"/>
                  </a:lnTo>
                  <a:lnTo>
                    <a:pt x="82" y="9"/>
                  </a:lnTo>
                  <a:lnTo>
                    <a:pt x="78" y="8"/>
                  </a:lnTo>
                  <a:lnTo>
                    <a:pt x="73" y="8"/>
                  </a:lnTo>
                  <a:lnTo>
                    <a:pt x="70" y="8"/>
                  </a:lnTo>
                  <a:lnTo>
                    <a:pt x="67" y="5"/>
                  </a:lnTo>
                  <a:lnTo>
                    <a:pt x="59" y="1"/>
                  </a:lnTo>
                  <a:lnTo>
                    <a:pt x="53" y="0"/>
                  </a:lnTo>
                  <a:lnTo>
                    <a:pt x="50" y="0"/>
                  </a:lnTo>
                  <a:lnTo>
                    <a:pt x="46" y="1"/>
                  </a:lnTo>
                  <a:lnTo>
                    <a:pt x="42" y="4"/>
                  </a:lnTo>
                  <a:lnTo>
                    <a:pt x="42" y="8"/>
                  </a:lnTo>
                  <a:lnTo>
                    <a:pt x="43" y="10"/>
                  </a:lnTo>
                  <a:lnTo>
                    <a:pt x="42" y="13"/>
                  </a:lnTo>
                  <a:lnTo>
                    <a:pt x="39" y="14"/>
                  </a:lnTo>
                  <a:lnTo>
                    <a:pt x="37" y="17"/>
                  </a:lnTo>
                  <a:lnTo>
                    <a:pt x="33" y="17"/>
                  </a:lnTo>
                  <a:lnTo>
                    <a:pt x="29" y="14"/>
                  </a:lnTo>
                  <a:lnTo>
                    <a:pt x="25" y="10"/>
                  </a:lnTo>
                  <a:lnTo>
                    <a:pt x="19" y="5"/>
                  </a:lnTo>
                  <a:lnTo>
                    <a:pt x="17" y="5"/>
                  </a:lnTo>
                  <a:lnTo>
                    <a:pt x="15" y="5"/>
                  </a:lnTo>
                  <a:lnTo>
                    <a:pt x="11" y="8"/>
                  </a:lnTo>
                  <a:lnTo>
                    <a:pt x="7" y="9"/>
                  </a:lnTo>
                  <a:lnTo>
                    <a:pt x="6" y="13"/>
                  </a:lnTo>
                  <a:lnTo>
                    <a:pt x="4" y="17"/>
                  </a:lnTo>
                  <a:lnTo>
                    <a:pt x="2" y="21"/>
                  </a:lnTo>
                  <a:lnTo>
                    <a:pt x="0" y="22"/>
                  </a:lnTo>
                  <a:lnTo>
                    <a:pt x="0" y="26"/>
                  </a:lnTo>
                  <a:lnTo>
                    <a:pt x="0" y="28"/>
                  </a:lnTo>
                  <a:lnTo>
                    <a:pt x="0" y="30"/>
                  </a:lnTo>
                  <a:lnTo>
                    <a:pt x="0" y="32"/>
                  </a:lnTo>
                  <a:lnTo>
                    <a:pt x="2" y="34"/>
                  </a:lnTo>
                  <a:lnTo>
                    <a:pt x="2" y="33"/>
                  </a:lnTo>
                  <a:lnTo>
                    <a:pt x="4" y="32"/>
                  </a:lnTo>
                  <a:lnTo>
                    <a:pt x="4" y="32"/>
                  </a:lnTo>
                  <a:lnTo>
                    <a:pt x="4" y="32"/>
                  </a:lnTo>
                  <a:lnTo>
                    <a:pt x="4" y="32"/>
                  </a:lnTo>
                  <a:lnTo>
                    <a:pt x="4" y="32"/>
                  </a:lnTo>
                  <a:lnTo>
                    <a:pt x="4" y="32"/>
                  </a:lnTo>
                  <a:lnTo>
                    <a:pt x="4" y="32"/>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23" name="Freeform 106"/>
            <p:cNvSpPr>
              <a:spLocks noEditPoints="1"/>
            </p:cNvSpPr>
            <p:nvPr/>
          </p:nvSpPr>
          <p:spPr bwMode="auto">
            <a:xfrm>
              <a:off x="4548188" y="1636713"/>
              <a:ext cx="79375" cy="49212"/>
            </a:xfrm>
            <a:custGeom>
              <a:avLst/>
              <a:gdLst>
                <a:gd name="T0" fmla="*/ 13 w 44"/>
                <a:gd name="T1" fmla="*/ 2 h 20"/>
                <a:gd name="T2" fmla="*/ 11 w 44"/>
                <a:gd name="T3" fmla="*/ 6 h 20"/>
                <a:gd name="T4" fmla="*/ 17 w 44"/>
                <a:gd name="T5" fmla="*/ 0 h 20"/>
                <a:gd name="T6" fmla="*/ 13 w 44"/>
                <a:gd name="T7" fmla="*/ 2 h 20"/>
                <a:gd name="T8" fmla="*/ 13 w 44"/>
                <a:gd name="T9" fmla="*/ 2 h 20"/>
                <a:gd name="T10" fmla="*/ 13 w 44"/>
                <a:gd name="T11" fmla="*/ 2 h 20"/>
                <a:gd name="T12" fmla="*/ 13 w 44"/>
                <a:gd name="T13" fmla="*/ 2 h 20"/>
                <a:gd name="T14" fmla="*/ 13 w 44"/>
                <a:gd name="T15" fmla="*/ 2 h 20"/>
                <a:gd name="T16" fmla="*/ 13 w 44"/>
                <a:gd name="T17" fmla="*/ 2 h 20"/>
                <a:gd name="T18" fmla="*/ 13 w 44"/>
                <a:gd name="T19" fmla="*/ 2 h 20"/>
                <a:gd name="T20" fmla="*/ 44 w 44"/>
                <a:gd name="T21" fmla="*/ 9 h 20"/>
                <a:gd name="T22" fmla="*/ 40 w 44"/>
                <a:gd name="T23" fmla="*/ 6 h 20"/>
                <a:gd name="T24" fmla="*/ 34 w 44"/>
                <a:gd name="T25" fmla="*/ 6 h 20"/>
                <a:gd name="T26" fmla="*/ 26 w 44"/>
                <a:gd name="T27" fmla="*/ 4 h 20"/>
                <a:gd name="T28" fmla="*/ 22 w 44"/>
                <a:gd name="T29" fmla="*/ 2 h 20"/>
                <a:gd name="T30" fmla="*/ 21 w 44"/>
                <a:gd name="T31" fmla="*/ 2 h 20"/>
                <a:gd name="T32" fmla="*/ 18 w 44"/>
                <a:gd name="T33" fmla="*/ 4 h 20"/>
                <a:gd name="T34" fmla="*/ 18 w 44"/>
                <a:gd name="T35" fmla="*/ 8 h 20"/>
                <a:gd name="T36" fmla="*/ 17 w 44"/>
                <a:gd name="T37" fmla="*/ 8 h 20"/>
                <a:gd name="T38" fmla="*/ 9 w 44"/>
                <a:gd name="T39" fmla="*/ 8 h 20"/>
                <a:gd name="T40" fmla="*/ 11 w 44"/>
                <a:gd name="T41" fmla="*/ 6 h 20"/>
                <a:gd name="T42" fmla="*/ 7 w 44"/>
                <a:gd name="T43" fmla="*/ 8 h 20"/>
                <a:gd name="T44" fmla="*/ 4 w 44"/>
                <a:gd name="T45" fmla="*/ 8 h 20"/>
                <a:gd name="T46" fmla="*/ 1 w 44"/>
                <a:gd name="T47" fmla="*/ 8 h 20"/>
                <a:gd name="T48" fmla="*/ 1 w 44"/>
                <a:gd name="T49" fmla="*/ 9 h 20"/>
                <a:gd name="T50" fmla="*/ 0 w 44"/>
                <a:gd name="T51" fmla="*/ 13 h 20"/>
                <a:gd name="T52" fmla="*/ 1 w 44"/>
                <a:gd name="T53" fmla="*/ 12 h 20"/>
                <a:gd name="T54" fmla="*/ 7 w 44"/>
                <a:gd name="T55" fmla="*/ 12 h 20"/>
                <a:gd name="T56" fmla="*/ 5 w 44"/>
                <a:gd name="T57" fmla="*/ 13 h 20"/>
                <a:gd name="T58" fmla="*/ 4 w 44"/>
                <a:gd name="T59" fmla="*/ 13 h 20"/>
                <a:gd name="T60" fmla="*/ 0 w 44"/>
                <a:gd name="T61" fmla="*/ 17 h 20"/>
                <a:gd name="T62" fmla="*/ 1 w 44"/>
                <a:gd name="T63" fmla="*/ 17 h 20"/>
                <a:gd name="T64" fmla="*/ 11 w 44"/>
                <a:gd name="T65" fmla="*/ 17 h 20"/>
                <a:gd name="T66" fmla="*/ 24 w 44"/>
                <a:gd name="T67" fmla="*/ 20 h 20"/>
                <a:gd name="T68" fmla="*/ 40 w 44"/>
                <a:gd name="T69" fmla="*/ 20 h 20"/>
                <a:gd name="T70" fmla="*/ 44 w 44"/>
                <a:gd name="T71" fmla="*/ 20 h 20"/>
                <a:gd name="T72" fmla="*/ 41 w 44"/>
                <a:gd name="T73" fmla="*/ 12 h 20"/>
                <a:gd name="T74" fmla="*/ 44 w 44"/>
                <a:gd name="T75" fmla="*/ 9 h 20"/>
                <a:gd name="T76" fmla="*/ 44 w 44"/>
                <a:gd name="T77" fmla="*/ 9 h 20"/>
                <a:gd name="T78" fmla="*/ 44 w 44"/>
                <a:gd name="T79" fmla="*/ 9 h 20"/>
                <a:gd name="T80" fmla="*/ 44 w 44"/>
                <a:gd name="T81" fmla="*/ 9 h 20"/>
                <a:gd name="T82" fmla="*/ 44 w 44"/>
                <a:gd name="T83" fmla="*/ 9 h 20"/>
                <a:gd name="T84" fmla="*/ 44 w 44"/>
                <a:gd name="T85" fmla="*/ 9 h 20"/>
                <a:gd name="T86" fmla="*/ 44 w 44"/>
                <a:gd name="T87"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20">
                  <a:moveTo>
                    <a:pt x="13" y="2"/>
                  </a:moveTo>
                  <a:lnTo>
                    <a:pt x="11" y="6"/>
                  </a:lnTo>
                  <a:lnTo>
                    <a:pt x="17" y="0"/>
                  </a:lnTo>
                  <a:lnTo>
                    <a:pt x="13" y="2"/>
                  </a:lnTo>
                  <a:lnTo>
                    <a:pt x="13" y="2"/>
                  </a:lnTo>
                  <a:lnTo>
                    <a:pt x="13" y="2"/>
                  </a:lnTo>
                  <a:lnTo>
                    <a:pt x="13" y="2"/>
                  </a:lnTo>
                  <a:lnTo>
                    <a:pt x="13" y="2"/>
                  </a:lnTo>
                  <a:lnTo>
                    <a:pt x="13" y="2"/>
                  </a:lnTo>
                  <a:lnTo>
                    <a:pt x="13" y="2"/>
                  </a:lnTo>
                  <a:close/>
                  <a:moveTo>
                    <a:pt x="44" y="9"/>
                  </a:moveTo>
                  <a:lnTo>
                    <a:pt x="40" y="6"/>
                  </a:lnTo>
                  <a:lnTo>
                    <a:pt x="34" y="6"/>
                  </a:lnTo>
                  <a:lnTo>
                    <a:pt x="26" y="4"/>
                  </a:lnTo>
                  <a:lnTo>
                    <a:pt x="22" y="2"/>
                  </a:lnTo>
                  <a:lnTo>
                    <a:pt x="21" y="2"/>
                  </a:lnTo>
                  <a:lnTo>
                    <a:pt x="18" y="4"/>
                  </a:lnTo>
                  <a:lnTo>
                    <a:pt x="18" y="8"/>
                  </a:lnTo>
                  <a:lnTo>
                    <a:pt x="17" y="8"/>
                  </a:lnTo>
                  <a:lnTo>
                    <a:pt x="9" y="8"/>
                  </a:lnTo>
                  <a:lnTo>
                    <a:pt x="11" y="6"/>
                  </a:lnTo>
                  <a:lnTo>
                    <a:pt x="7" y="8"/>
                  </a:lnTo>
                  <a:lnTo>
                    <a:pt x="4" y="8"/>
                  </a:lnTo>
                  <a:lnTo>
                    <a:pt x="1" y="8"/>
                  </a:lnTo>
                  <a:lnTo>
                    <a:pt x="1" y="9"/>
                  </a:lnTo>
                  <a:lnTo>
                    <a:pt x="0" y="13"/>
                  </a:lnTo>
                  <a:lnTo>
                    <a:pt x="1" y="12"/>
                  </a:lnTo>
                  <a:lnTo>
                    <a:pt x="7" y="12"/>
                  </a:lnTo>
                  <a:lnTo>
                    <a:pt x="5" y="13"/>
                  </a:lnTo>
                  <a:lnTo>
                    <a:pt x="4" y="13"/>
                  </a:lnTo>
                  <a:lnTo>
                    <a:pt x="0" y="17"/>
                  </a:lnTo>
                  <a:lnTo>
                    <a:pt x="1" y="17"/>
                  </a:lnTo>
                  <a:lnTo>
                    <a:pt x="11" y="17"/>
                  </a:lnTo>
                  <a:lnTo>
                    <a:pt x="24" y="20"/>
                  </a:lnTo>
                  <a:lnTo>
                    <a:pt x="40" y="20"/>
                  </a:lnTo>
                  <a:lnTo>
                    <a:pt x="44" y="20"/>
                  </a:lnTo>
                  <a:lnTo>
                    <a:pt x="41" y="12"/>
                  </a:lnTo>
                  <a:lnTo>
                    <a:pt x="44" y="9"/>
                  </a:lnTo>
                  <a:lnTo>
                    <a:pt x="44" y="9"/>
                  </a:lnTo>
                  <a:lnTo>
                    <a:pt x="44" y="9"/>
                  </a:lnTo>
                  <a:lnTo>
                    <a:pt x="44" y="9"/>
                  </a:lnTo>
                  <a:lnTo>
                    <a:pt x="44" y="9"/>
                  </a:lnTo>
                  <a:lnTo>
                    <a:pt x="44" y="9"/>
                  </a:lnTo>
                  <a:lnTo>
                    <a:pt x="44" y="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24" name="Freeform 107"/>
            <p:cNvSpPr>
              <a:spLocks/>
            </p:cNvSpPr>
            <p:nvPr/>
          </p:nvSpPr>
          <p:spPr bwMode="auto">
            <a:xfrm>
              <a:off x="4410075" y="1658938"/>
              <a:ext cx="247650" cy="249237"/>
            </a:xfrm>
            <a:custGeom>
              <a:avLst/>
              <a:gdLst>
                <a:gd name="T0" fmla="*/ 136 w 139"/>
                <a:gd name="T1" fmla="*/ 66 h 101"/>
                <a:gd name="T2" fmla="*/ 131 w 139"/>
                <a:gd name="T3" fmla="*/ 57 h 101"/>
                <a:gd name="T4" fmla="*/ 131 w 139"/>
                <a:gd name="T5" fmla="*/ 53 h 101"/>
                <a:gd name="T6" fmla="*/ 127 w 139"/>
                <a:gd name="T7" fmla="*/ 47 h 101"/>
                <a:gd name="T8" fmla="*/ 127 w 139"/>
                <a:gd name="T9" fmla="*/ 41 h 101"/>
                <a:gd name="T10" fmla="*/ 132 w 139"/>
                <a:gd name="T11" fmla="*/ 37 h 101"/>
                <a:gd name="T12" fmla="*/ 128 w 139"/>
                <a:gd name="T13" fmla="*/ 21 h 101"/>
                <a:gd name="T14" fmla="*/ 126 w 139"/>
                <a:gd name="T15" fmla="*/ 16 h 101"/>
                <a:gd name="T16" fmla="*/ 122 w 139"/>
                <a:gd name="T17" fmla="*/ 11 h 101"/>
                <a:gd name="T18" fmla="*/ 89 w 139"/>
                <a:gd name="T19" fmla="*/ 8 h 101"/>
                <a:gd name="T20" fmla="*/ 75 w 139"/>
                <a:gd name="T21" fmla="*/ 8 h 101"/>
                <a:gd name="T22" fmla="*/ 69 w 139"/>
                <a:gd name="T23" fmla="*/ 11 h 101"/>
                <a:gd name="T24" fmla="*/ 58 w 139"/>
                <a:gd name="T25" fmla="*/ 7 h 101"/>
                <a:gd name="T26" fmla="*/ 61 w 139"/>
                <a:gd name="T27" fmla="*/ 3 h 101"/>
                <a:gd name="T28" fmla="*/ 43 w 139"/>
                <a:gd name="T29" fmla="*/ 3 h 101"/>
                <a:gd name="T30" fmla="*/ 27 w 139"/>
                <a:gd name="T31" fmla="*/ 8 h 101"/>
                <a:gd name="T32" fmla="*/ 13 w 139"/>
                <a:gd name="T33" fmla="*/ 12 h 101"/>
                <a:gd name="T34" fmla="*/ 5 w 139"/>
                <a:gd name="T35" fmla="*/ 17 h 101"/>
                <a:gd name="T36" fmla="*/ 1 w 139"/>
                <a:gd name="T37" fmla="*/ 20 h 101"/>
                <a:gd name="T38" fmla="*/ 4 w 139"/>
                <a:gd name="T39" fmla="*/ 27 h 101"/>
                <a:gd name="T40" fmla="*/ 1 w 139"/>
                <a:gd name="T41" fmla="*/ 35 h 101"/>
                <a:gd name="T42" fmla="*/ 8 w 139"/>
                <a:gd name="T43" fmla="*/ 41 h 101"/>
                <a:gd name="T44" fmla="*/ 9 w 139"/>
                <a:gd name="T45" fmla="*/ 47 h 101"/>
                <a:gd name="T46" fmla="*/ 8 w 139"/>
                <a:gd name="T47" fmla="*/ 55 h 101"/>
                <a:gd name="T48" fmla="*/ 11 w 139"/>
                <a:gd name="T49" fmla="*/ 57 h 101"/>
                <a:gd name="T50" fmla="*/ 13 w 139"/>
                <a:gd name="T51" fmla="*/ 68 h 101"/>
                <a:gd name="T52" fmla="*/ 17 w 139"/>
                <a:gd name="T53" fmla="*/ 69 h 101"/>
                <a:gd name="T54" fmla="*/ 26 w 139"/>
                <a:gd name="T55" fmla="*/ 70 h 101"/>
                <a:gd name="T56" fmla="*/ 31 w 139"/>
                <a:gd name="T57" fmla="*/ 73 h 101"/>
                <a:gd name="T58" fmla="*/ 31 w 139"/>
                <a:gd name="T59" fmla="*/ 78 h 101"/>
                <a:gd name="T60" fmla="*/ 38 w 139"/>
                <a:gd name="T61" fmla="*/ 82 h 101"/>
                <a:gd name="T62" fmla="*/ 45 w 139"/>
                <a:gd name="T63" fmla="*/ 78 h 101"/>
                <a:gd name="T64" fmla="*/ 51 w 139"/>
                <a:gd name="T65" fmla="*/ 82 h 101"/>
                <a:gd name="T66" fmla="*/ 57 w 139"/>
                <a:gd name="T67" fmla="*/ 84 h 101"/>
                <a:gd name="T68" fmla="*/ 65 w 139"/>
                <a:gd name="T69" fmla="*/ 88 h 101"/>
                <a:gd name="T70" fmla="*/ 75 w 139"/>
                <a:gd name="T71" fmla="*/ 92 h 101"/>
                <a:gd name="T72" fmla="*/ 83 w 139"/>
                <a:gd name="T73" fmla="*/ 98 h 101"/>
                <a:gd name="T74" fmla="*/ 91 w 139"/>
                <a:gd name="T75" fmla="*/ 94 h 101"/>
                <a:gd name="T76" fmla="*/ 108 w 139"/>
                <a:gd name="T77" fmla="*/ 94 h 101"/>
                <a:gd name="T78" fmla="*/ 115 w 139"/>
                <a:gd name="T79" fmla="*/ 100 h 101"/>
                <a:gd name="T80" fmla="*/ 123 w 139"/>
                <a:gd name="T81" fmla="*/ 101 h 101"/>
                <a:gd name="T82" fmla="*/ 122 w 139"/>
                <a:gd name="T83" fmla="*/ 98 h 101"/>
                <a:gd name="T84" fmla="*/ 122 w 139"/>
                <a:gd name="T85" fmla="*/ 93 h 101"/>
                <a:gd name="T86" fmla="*/ 126 w 139"/>
                <a:gd name="T87" fmla="*/ 84 h 101"/>
                <a:gd name="T88" fmla="*/ 139 w 139"/>
                <a:gd name="T89" fmla="*/ 73 h 101"/>
                <a:gd name="T90" fmla="*/ 139 w 139"/>
                <a:gd name="T91" fmla="*/ 69 h 101"/>
                <a:gd name="T92" fmla="*/ 139 w 139"/>
                <a:gd name="T93" fmla="*/ 6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9" h="101">
                  <a:moveTo>
                    <a:pt x="139" y="69"/>
                  </a:moveTo>
                  <a:lnTo>
                    <a:pt x="136" y="68"/>
                  </a:lnTo>
                  <a:lnTo>
                    <a:pt x="136" y="66"/>
                  </a:lnTo>
                  <a:lnTo>
                    <a:pt x="132" y="64"/>
                  </a:lnTo>
                  <a:lnTo>
                    <a:pt x="131" y="60"/>
                  </a:lnTo>
                  <a:lnTo>
                    <a:pt x="131" y="57"/>
                  </a:lnTo>
                  <a:lnTo>
                    <a:pt x="131" y="56"/>
                  </a:lnTo>
                  <a:lnTo>
                    <a:pt x="131" y="55"/>
                  </a:lnTo>
                  <a:lnTo>
                    <a:pt x="131" y="53"/>
                  </a:lnTo>
                  <a:lnTo>
                    <a:pt x="131" y="52"/>
                  </a:lnTo>
                  <a:lnTo>
                    <a:pt x="131" y="48"/>
                  </a:lnTo>
                  <a:lnTo>
                    <a:pt x="127" y="47"/>
                  </a:lnTo>
                  <a:lnTo>
                    <a:pt x="126" y="47"/>
                  </a:lnTo>
                  <a:lnTo>
                    <a:pt x="126" y="44"/>
                  </a:lnTo>
                  <a:lnTo>
                    <a:pt x="127" y="41"/>
                  </a:lnTo>
                  <a:lnTo>
                    <a:pt x="131" y="39"/>
                  </a:lnTo>
                  <a:lnTo>
                    <a:pt x="132" y="39"/>
                  </a:lnTo>
                  <a:lnTo>
                    <a:pt x="132" y="37"/>
                  </a:lnTo>
                  <a:lnTo>
                    <a:pt x="132" y="31"/>
                  </a:lnTo>
                  <a:lnTo>
                    <a:pt x="131" y="27"/>
                  </a:lnTo>
                  <a:lnTo>
                    <a:pt x="128" y="21"/>
                  </a:lnTo>
                  <a:lnTo>
                    <a:pt x="128" y="21"/>
                  </a:lnTo>
                  <a:lnTo>
                    <a:pt x="127" y="17"/>
                  </a:lnTo>
                  <a:lnTo>
                    <a:pt x="126" y="16"/>
                  </a:lnTo>
                  <a:lnTo>
                    <a:pt x="126" y="16"/>
                  </a:lnTo>
                  <a:lnTo>
                    <a:pt x="123" y="12"/>
                  </a:lnTo>
                  <a:lnTo>
                    <a:pt x="122" y="11"/>
                  </a:lnTo>
                  <a:lnTo>
                    <a:pt x="118" y="11"/>
                  </a:lnTo>
                  <a:lnTo>
                    <a:pt x="102" y="11"/>
                  </a:lnTo>
                  <a:lnTo>
                    <a:pt x="89" y="8"/>
                  </a:lnTo>
                  <a:lnTo>
                    <a:pt x="79" y="8"/>
                  </a:lnTo>
                  <a:lnTo>
                    <a:pt x="78" y="8"/>
                  </a:lnTo>
                  <a:lnTo>
                    <a:pt x="75" y="8"/>
                  </a:lnTo>
                  <a:lnTo>
                    <a:pt x="71" y="8"/>
                  </a:lnTo>
                  <a:lnTo>
                    <a:pt x="70" y="11"/>
                  </a:lnTo>
                  <a:lnTo>
                    <a:pt x="69" y="11"/>
                  </a:lnTo>
                  <a:lnTo>
                    <a:pt x="69" y="8"/>
                  </a:lnTo>
                  <a:lnTo>
                    <a:pt x="62" y="8"/>
                  </a:lnTo>
                  <a:lnTo>
                    <a:pt x="58" y="7"/>
                  </a:lnTo>
                  <a:lnTo>
                    <a:pt x="57" y="3"/>
                  </a:lnTo>
                  <a:lnTo>
                    <a:pt x="58" y="3"/>
                  </a:lnTo>
                  <a:lnTo>
                    <a:pt x="61" y="3"/>
                  </a:lnTo>
                  <a:lnTo>
                    <a:pt x="57" y="0"/>
                  </a:lnTo>
                  <a:lnTo>
                    <a:pt x="53" y="0"/>
                  </a:lnTo>
                  <a:lnTo>
                    <a:pt x="43" y="3"/>
                  </a:lnTo>
                  <a:lnTo>
                    <a:pt x="34" y="4"/>
                  </a:lnTo>
                  <a:lnTo>
                    <a:pt x="30" y="7"/>
                  </a:lnTo>
                  <a:lnTo>
                    <a:pt x="27" y="8"/>
                  </a:lnTo>
                  <a:lnTo>
                    <a:pt x="25" y="11"/>
                  </a:lnTo>
                  <a:lnTo>
                    <a:pt x="21" y="12"/>
                  </a:lnTo>
                  <a:lnTo>
                    <a:pt x="13" y="12"/>
                  </a:lnTo>
                  <a:lnTo>
                    <a:pt x="8" y="16"/>
                  </a:lnTo>
                  <a:lnTo>
                    <a:pt x="4" y="16"/>
                  </a:lnTo>
                  <a:lnTo>
                    <a:pt x="5" y="17"/>
                  </a:lnTo>
                  <a:lnTo>
                    <a:pt x="5" y="20"/>
                  </a:lnTo>
                  <a:lnTo>
                    <a:pt x="4" y="20"/>
                  </a:lnTo>
                  <a:lnTo>
                    <a:pt x="1" y="20"/>
                  </a:lnTo>
                  <a:lnTo>
                    <a:pt x="1" y="21"/>
                  </a:lnTo>
                  <a:lnTo>
                    <a:pt x="4" y="25"/>
                  </a:lnTo>
                  <a:lnTo>
                    <a:pt x="4" y="27"/>
                  </a:lnTo>
                  <a:lnTo>
                    <a:pt x="4" y="29"/>
                  </a:lnTo>
                  <a:lnTo>
                    <a:pt x="0" y="33"/>
                  </a:lnTo>
                  <a:lnTo>
                    <a:pt x="1" y="35"/>
                  </a:lnTo>
                  <a:lnTo>
                    <a:pt x="5" y="37"/>
                  </a:lnTo>
                  <a:lnTo>
                    <a:pt x="8" y="39"/>
                  </a:lnTo>
                  <a:lnTo>
                    <a:pt x="8" y="41"/>
                  </a:lnTo>
                  <a:lnTo>
                    <a:pt x="8" y="43"/>
                  </a:lnTo>
                  <a:lnTo>
                    <a:pt x="8" y="44"/>
                  </a:lnTo>
                  <a:lnTo>
                    <a:pt x="9" y="47"/>
                  </a:lnTo>
                  <a:lnTo>
                    <a:pt x="9" y="51"/>
                  </a:lnTo>
                  <a:lnTo>
                    <a:pt x="8" y="52"/>
                  </a:lnTo>
                  <a:lnTo>
                    <a:pt x="8" y="55"/>
                  </a:lnTo>
                  <a:lnTo>
                    <a:pt x="9" y="55"/>
                  </a:lnTo>
                  <a:lnTo>
                    <a:pt x="9" y="57"/>
                  </a:lnTo>
                  <a:lnTo>
                    <a:pt x="11" y="57"/>
                  </a:lnTo>
                  <a:lnTo>
                    <a:pt x="13" y="60"/>
                  </a:lnTo>
                  <a:lnTo>
                    <a:pt x="13" y="64"/>
                  </a:lnTo>
                  <a:lnTo>
                    <a:pt x="13" y="68"/>
                  </a:lnTo>
                  <a:lnTo>
                    <a:pt x="14" y="68"/>
                  </a:lnTo>
                  <a:lnTo>
                    <a:pt x="17" y="68"/>
                  </a:lnTo>
                  <a:lnTo>
                    <a:pt x="17" y="69"/>
                  </a:lnTo>
                  <a:lnTo>
                    <a:pt x="18" y="70"/>
                  </a:lnTo>
                  <a:lnTo>
                    <a:pt x="22" y="70"/>
                  </a:lnTo>
                  <a:lnTo>
                    <a:pt x="26" y="70"/>
                  </a:lnTo>
                  <a:lnTo>
                    <a:pt x="26" y="73"/>
                  </a:lnTo>
                  <a:lnTo>
                    <a:pt x="30" y="73"/>
                  </a:lnTo>
                  <a:lnTo>
                    <a:pt x="31" y="73"/>
                  </a:lnTo>
                  <a:lnTo>
                    <a:pt x="31" y="74"/>
                  </a:lnTo>
                  <a:lnTo>
                    <a:pt x="30" y="77"/>
                  </a:lnTo>
                  <a:lnTo>
                    <a:pt x="31" y="78"/>
                  </a:lnTo>
                  <a:lnTo>
                    <a:pt x="34" y="81"/>
                  </a:lnTo>
                  <a:lnTo>
                    <a:pt x="35" y="82"/>
                  </a:lnTo>
                  <a:lnTo>
                    <a:pt x="38" y="82"/>
                  </a:lnTo>
                  <a:lnTo>
                    <a:pt x="42" y="78"/>
                  </a:lnTo>
                  <a:lnTo>
                    <a:pt x="39" y="77"/>
                  </a:lnTo>
                  <a:lnTo>
                    <a:pt x="45" y="78"/>
                  </a:lnTo>
                  <a:lnTo>
                    <a:pt x="47" y="78"/>
                  </a:lnTo>
                  <a:lnTo>
                    <a:pt x="51" y="78"/>
                  </a:lnTo>
                  <a:lnTo>
                    <a:pt x="51" y="82"/>
                  </a:lnTo>
                  <a:lnTo>
                    <a:pt x="51" y="84"/>
                  </a:lnTo>
                  <a:lnTo>
                    <a:pt x="53" y="84"/>
                  </a:lnTo>
                  <a:lnTo>
                    <a:pt x="57" y="84"/>
                  </a:lnTo>
                  <a:lnTo>
                    <a:pt x="58" y="84"/>
                  </a:lnTo>
                  <a:lnTo>
                    <a:pt x="62" y="86"/>
                  </a:lnTo>
                  <a:lnTo>
                    <a:pt x="65" y="88"/>
                  </a:lnTo>
                  <a:lnTo>
                    <a:pt x="69" y="94"/>
                  </a:lnTo>
                  <a:lnTo>
                    <a:pt x="71" y="92"/>
                  </a:lnTo>
                  <a:lnTo>
                    <a:pt x="75" y="92"/>
                  </a:lnTo>
                  <a:lnTo>
                    <a:pt x="79" y="94"/>
                  </a:lnTo>
                  <a:lnTo>
                    <a:pt x="82" y="98"/>
                  </a:lnTo>
                  <a:lnTo>
                    <a:pt x="83" y="98"/>
                  </a:lnTo>
                  <a:lnTo>
                    <a:pt x="87" y="96"/>
                  </a:lnTo>
                  <a:lnTo>
                    <a:pt x="89" y="94"/>
                  </a:lnTo>
                  <a:lnTo>
                    <a:pt x="91" y="94"/>
                  </a:lnTo>
                  <a:lnTo>
                    <a:pt x="96" y="96"/>
                  </a:lnTo>
                  <a:lnTo>
                    <a:pt x="102" y="94"/>
                  </a:lnTo>
                  <a:lnTo>
                    <a:pt x="108" y="94"/>
                  </a:lnTo>
                  <a:lnTo>
                    <a:pt x="111" y="97"/>
                  </a:lnTo>
                  <a:lnTo>
                    <a:pt x="112" y="98"/>
                  </a:lnTo>
                  <a:lnTo>
                    <a:pt x="115" y="100"/>
                  </a:lnTo>
                  <a:lnTo>
                    <a:pt x="119" y="100"/>
                  </a:lnTo>
                  <a:lnTo>
                    <a:pt x="122" y="100"/>
                  </a:lnTo>
                  <a:lnTo>
                    <a:pt x="123" y="101"/>
                  </a:lnTo>
                  <a:lnTo>
                    <a:pt x="123" y="101"/>
                  </a:lnTo>
                  <a:lnTo>
                    <a:pt x="123" y="100"/>
                  </a:lnTo>
                  <a:lnTo>
                    <a:pt x="122" y="98"/>
                  </a:lnTo>
                  <a:lnTo>
                    <a:pt x="122" y="96"/>
                  </a:lnTo>
                  <a:lnTo>
                    <a:pt x="122" y="94"/>
                  </a:lnTo>
                  <a:lnTo>
                    <a:pt x="122" y="93"/>
                  </a:lnTo>
                  <a:lnTo>
                    <a:pt x="122" y="92"/>
                  </a:lnTo>
                  <a:lnTo>
                    <a:pt x="122" y="90"/>
                  </a:lnTo>
                  <a:lnTo>
                    <a:pt x="126" y="84"/>
                  </a:lnTo>
                  <a:lnTo>
                    <a:pt x="132" y="77"/>
                  </a:lnTo>
                  <a:lnTo>
                    <a:pt x="139" y="74"/>
                  </a:lnTo>
                  <a:lnTo>
                    <a:pt x="139" y="73"/>
                  </a:lnTo>
                  <a:lnTo>
                    <a:pt x="136" y="70"/>
                  </a:lnTo>
                  <a:lnTo>
                    <a:pt x="139" y="69"/>
                  </a:lnTo>
                  <a:lnTo>
                    <a:pt x="139" y="69"/>
                  </a:lnTo>
                  <a:lnTo>
                    <a:pt x="139" y="69"/>
                  </a:lnTo>
                  <a:lnTo>
                    <a:pt x="139" y="69"/>
                  </a:lnTo>
                  <a:lnTo>
                    <a:pt x="139" y="69"/>
                  </a:lnTo>
                  <a:lnTo>
                    <a:pt x="139" y="69"/>
                  </a:lnTo>
                  <a:lnTo>
                    <a:pt x="139" y="6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25" name="Freeform 108"/>
            <p:cNvSpPr>
              <a:spLocks/>
            </p:cNvSpPr>
            <p:nvPr/>
          </p:nvSpPr>
          <p:spPr bwMode="auto">
            <a:xfrm>
              <a:off x="4484688" y="1885950"/>
              <a:ext cx="136525" cy="80963"/>
            </a:xfrm>
            <a:custGeom>
              <a:avLst/>
              <a:gdLst>
                <a:gd name="T0" fmla="*/ 69 w 77"/>
                <a:gd name="T1" fmla="*/ 5 h 33"/>
                <a:gd name="T2" fmla="*/ 60 w 77"/>
                <a:gd name="T3" fmla="*/ 2 h 33"/>
                <a:gd name="T4" fmla="*/ 49 w 77"/>
                <a:gd name="T5" fmla="*/ 2 h 33"/>
                <a:gd name="T6" fmla="*/ 45 w 77"/>
                <a:gd name="T7" fmla="*/ 4 h 33"/>
                <a:gd name="T8" fmla="*/ 40 w 77"/>
                <a:gd name="T9" fmla="*/ 6 h 33"/>
                <a:gd name="T10" fmla="*/ 33 w 77"/>
                <a:gd name="T11" fmla="*/ 0 h 33"/>
                <a:gd name="T12" fmla="*/ 27 w 77"/>
                <a:gd name="T13" fmla="*/ 2 h 33"/>
                <a:gd name="T14" fmla="*/ 16 w 77"/>
                <a:gd name="T15" fmla="*/ 4 h 33"/>
                <a:gd name="T16" fmla="*/ 15 w 77"/>
                <a:gd name="T17" fmla="*/ 8 h 33"/>
                <a:gd name="T18" fmla="*/ 11 w 77"/>
                <a:gd name="T19" fmla="*/ 12 h 33"/>
                <a:gd name="T20" fmla="*/ 1 w 77"/>
                <a:gd name="T21" fmla="*/ 13 h 33"/>
                <a:gd name="T22" fmla="*/ 0 w 77"/>
                <a:gd name="T23" fmla="*/ 20 h 33"/>
                <a:gd name="T24" fmla="*/ 0 w 77"/>
                <a:gd name="T25" fmla="*/ 25 h 33"/>
                <a:gd name="T26" fmla="*/ 7 w 77"/>
                <a:gd name="T27" fmla="*/ 29 h 33"/>
                <a:gd name="T28" fmla="*/ 11 w 77"/>
                <a:gd name="T29" fmla="*/ 33 h 33"/>
                <a:gd name="T30" fmla="*/ 27 w 77"/>
                <a:gd name="T31" fmla="*/ 30 h 33"/>
                <a:gd name="T32" fmla="*/ 28 w 77"/>
                <a:gd name="T33" fmla="*/ 26 h 33"/>
                <a:gd name="T34" fmla="*/ 33 w 77"/>
                <a:gd name="T35" fmla="*/ 26 h 33"/>
                <a:gd name="T36" fmla="*/ 40 w 77"/>
                <a:gd name="T37" fmla="*/ 25 h 33"/>
                <a:gd name="T38" fmla="*/ 45 w 77"/>
                <a:gd name="T39" fmla="*/ 25 h 33"/>
                <a:gd name="T40" fmla="*/ 49 w 77"/>
                <a:gd name="T41" fmla="*/ 21 h 33"/>
                <a:gd name="T42" fmla="*/ 54 w 77"/>
                <a:gd name="T43" fmla="*/ 17 h 33"/>
                <a:gd name="T44" fmla="*/ 60 w 77"/>
                <a:gd name="T45" fmla="*/ 18 h 33"/>
                <a:gd name="T46" fmla="*/ 64 w 77"/>
                <a:gd name="T47" fmla="*/ 20 h 33"/>
                <a:gd name="T48" fmla="*/ 68 w 77"/>
                <a:gd name="T49" fmla="*/ 21 h 33"/>
                <a:gd name="T50" fmla="*/ 72 w 77"/>
                <a:gd name="T51" fmla="*/ 21 h 33"/>
                <a:gd name="T52" fmla="*/ 72 w 77"/>
                <a:gd name="T53" fmla="*/ 20 h 33"/>
                <a:gd name="T54" fmla="*/ 76 w 77"/>
                <a:gd name="T55" fmla="*/ 12 h 33"/>
                <a:gd name="T56" fmla="*/ 73 w 77"/>
                <a:gd name="T57" fmla="*/ 8 h 33"/>
                <a:gd name="T58" fmla="*/ 70 w 77"/>
                <a:gd name="T59" fmla="*/ 6 h 33"/>
                <a:gd name="T60" fmla="*/ 70 w 77"/>
                <a:gd name="T61" fmla="*/ 6 h 33"/>
                <a:gd name="T62" fmla="*/ 70 w 77"/>
                <a:gd name="T63"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 h="33">
                  <a:moveTo>
                    <a:pt x="70" y="6"/>
                  </a:moveTo>
                  <a:lnTo>
                    <a:pt x="69" y="5"/>
                  </a:lnTo>
                  <a:lnTo>
                    <a:pt x="66" y="2"/>
                  </a:lnTo>
                  <a:lnTo>
                    <a:pt x="60" y="2"/>
                  </a:lnTo>
                  <a:lnTo>
                    <a:pt x="54" y="4"/>
                  </a:lnTo>
                  <a:lnTo>
                    <a:pt x="49" y="2"/>
                  </a:lnTo>
                  <a:lnTo>
                    <a:pt x="47" y="2"/>
                  </a:lnTo>
                  <a:lnTo>
                    <a:pt x="45" y="4"/>
                  </a:lnTo>
                  <a:lnTo>
                    <a:pt x="41" y="6"/>
                  </a:lnTo>
                  <a:lnTo>
                    <a:pt x="40" y="6"/>
                  </a:lnTo>
                  <a:lnTo>
                    <a:pt x="37" y="2"/>
                  </a:lnTo>
                  <a:lnTo>
                    <a:pt x="33" y="0"/>
                  </a:lnTo>
                  <a:lnTo>
                    <a:pt x="29" y="0"/>
                  </a:lnTo>
                  <a:lnTo>
                    <a:pt x="27" y="2"/>
                  </a:lnTo>
                  <a:lnTo>
                    <a:pt x="23" y="2"/>
                  </a:lnTo>
                  <a:lnTo>
                    <a:pt x="16" y="4"/>
                  </a:lnTo>
                  <a:lnTo>
                    <a:pt x="16" y="5"/>
                  </a:lnTo>
                  <a:lnTo>
                    <a:pt x="15" y="8"/>
                  </a:lnTo>
                  <a:lnTo>
                    <a:pt x="13" y="9"/>
                  </a:lnTo>
                  <a:lnTo>
                    <a:pt x="11" y="12"/>
                  </a:lnTo>
                  <a:lnTo>
                    <a:pt x="5" y="13"/>
                  </a:lnTo>
                  <a:lnTo>
                    <a:pt x="1" y="13"/>
                  </a:lnTo>
                  <a:lnTo>
                    <a:pt x="0" y="17"/>
                  </a:lnTo>
                  <a:lnTo>
                    <a:pt x="0" y="20"/>
                  </a:lnTo>
                  <a:lnTo>
                    <a:pt x="0" y="21"/>
                  </a:lnTo>
                  <a:lnTo>
                    <a:pt x="0" y="25"/>
                  </a:lnTo>
                  <a:lnTo>
                    <a:pt x="3" y="26"/>
                  </a:lnTo>
                  <a:lnTo>
                    <a:pt x="7" y="29"/>
                  </a:lnTo>
                  <a:lnTo>
                    <a:pt x="8" y="29"/>
                  </a:lnTo>
                  <a:lnTo>
                    <a:pt x="11" y="33"/>
                  </a:lnTo>
                  <a:lnTo>
                    <a:pt x="16" y="33"/>
                  </a:lnTo>
                  <a:lnTo>
                    <a:pt x="27" y="30"/>
                  </a:lnTo>
                  <a:lnTo>
                    <a:pt x="27" y="29"/>
                  </a:lnTo>
                  <a:lnTo>
                    <a:pt x="28" y="26"/>
                  </a:lnTo>
                  <a:lnTo>
                    <a:pt x="29" y="26"/>
                  </a:lnTo>
                  <a:lnTo>
                    <a:pt x="33" y="26"/>
                  </a:lnTo>
                  <a:lnTo>
                    <a:pt x="36" y="22"/>
                  </a:lnTo>
                  <a:lnTo>
                    <a:pt x="40" y="25"/>
                  </a:lnTo>
                  <a:lnTo>
                    <a:pt x="43" y="25"/>
                  </a:lnTo>
                  <a:lnTo>
                    <a:pt x="45" y="25"/>
                  </a:lnTo>
                  <a:lnTo>
                    <a:pt x="47" y="22"/>
                  </a:lnTo>
                  <a:lnTo>
                    <a:pt x="49" y="21"/>
                  </a:lnTo>
                  <a:lnTo>
                    <a:pt x="49" y="17"/>
                  </a:lnTo>
                  <a:lnTo>
                    <a:pt x="54" y="17"/>
                  </a:lnTo>
                  <a:lnTo>
                    <a:pt x="58" y="20"/>
                  </a:lnTo>
                  <a:lnTo>
                    <a:pt x="60" y="18"/>
                  </a:lnTo>
                  <a:lnTo>
                    <a:pt x="62" y="17"/>
                  </a:lnTo>
                  <a:lnTo>
                    <a:pt x="64" y="20"/>
                  </a:lnTo>
                  <a:lnTo>
                    <a:pt x="66" y="21"/>
                  </a:lnTo>
                  <a:lnTo>
                    <a:pt x="68" y="21"/>
                  </a:lnTo>
                  <a:lnTo>
                    <a:pt x="70" y="21"/>
                  </a:lnTo>
                  <a:lnTo>
                    <a:pt x="72" y="21"/>
                  </a:lnTo>
                  <a:lnTo>
                    <a:pt x="72" y="21"/>
                  </a:lnTo>
                  <a:lnTo>
                    <a:pt x="72" y="20"/>
                  </a:lnTo>
                  <a:lnTo>
                    <a:pt x="73" y="16"/>
                  </a:lnTo>
                  <a:lnTo>
                    <a:pt x="76" y="12"/>
                  </a:lnTo>
                  <a:lnTo>
                    <a:pt x="77" y="8"/>
                  </a:lnTo>
                  <a:lnTo>
                    <a:pt x="73" y="8"/>
                  </a:lnTo>
                  <a:lnTo>
                    <a:pt x="70" y="6"/>
                  </a:lnTo>
                  <a:lnTo>
                    <a:pt x="70" y="6"/>
                  </a:lnTo>
                  <a:lnTo>
                    <a:pt x="70" y="6"/>
                  </a:lnTo>
                  <a:lnTo>
                    <a:pt x="70" y="6"/>
                  </a:lnTo>
                  <a:lnTo>
                    <a:pt x="70" y="6"/>
                  </a:lnTo>
                  <a:lnTo>
                    <a:pt x="70" y="6"/>
                  </a:lnTo>
                  <a:lnTo>
                    <a:pt x="70" y="6"/>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26" name="Freeform 109"/>
            <p:cNvSpPr>
              <a:spLocks/>
            </p:cNvSpPr>
            <p:nvPr/>
          </p:nvSpPr>
          <p:spPr bwMode="auto">
            <a:xfrm>
              <a:off x="4464050" y="1927225"/>
              <a:ext cx="169863" cy="120650"/>
            </a:xfrm>
            <a:custGeom>
              <a:avLst/>
              <a:gdLst>
                <a:gd name="T0" fmla="*/ 87 w 95"/>
                <a:gd name="T1" fmla="*/ 4 h 49"/>
                <a:gd name="T2" fmla="*/ 83 w 95"/>
                <a:gd name="T3" fmla="*/ 4 h 49"/>
                <a:gd name="T4" fmla="*/ 81 w 95"/>
                <a:gd name="T5" fmla="*/ 4 h 49"/>
                <a:gd name="T6" fmla="*/ 77 w 95"/>
                <a:gd name="T7" fmla="*/ 4 h 49"/>
                <a:gd name="T8" fmla="*/ 73 w 95"/>
                <a:gd name="T9" fmla="*/ 0 h 49"/>
                <a:gd name="T10" fmla="*/ 69 w 95"/>
                <a:gd name="T11" fmla="*/ 3 h 49"/>
                <a:gd name="T12" fmla="*/ 60 w 95"/>
                <a:gd name="T13" fmla="*/ 0 h 49"/>
                <a:gd name="T14" fmla="*/ 58 w 95"/>
                <a:gd name="T15" fmla="*/ 5 h 49"/>
                <a:gd name="T16" fmla="*/ 54 w 95"/>
                <a:gd name="T17" fmla="*/ 8 h 49"/>
                <a:gd name="T18" fmla="*/ 47 w 95"/>
                <a:gd name="T19" fmla="*/ 5 h 49"/>
                <a:gd name="T20" fmla="*/ 40 w 95"/>
                <a:gd name="T21" fmla="*/ 9 h 49"/>
                <a:gd name="T22" fmla="*/ 38 w 95"/>
                <a:gd name="T23" fmla="*/ 12 h 49"/>
                <a:gd name="T24" fmla="*/ 27 w 95"/>
                <a:gd name="T25" fmla="*/ 16 h 49"/>
                <a:gd name="T26" fmla="*/ 19 w 95"/>
                <a:gd name="T27" fmla="*/ 12 h 49"/>
                <a:gd name="T28" fmla="*/ 14 w 95"/>
                <a:gd name="T29" fmla="*/ 9 h 49"/>
                <a:gd name="T30" fmla="*/ 11 w 95"/>
                <a:gd name="T31" fmla="*/ 16 h 49"/>
                <a:gd name="T32" fmla="*/ 8 w 95"/>
                <a:gd name="T33" fmla="*/ 16 h 49"/>
                <a:gd name="T34" fmla="*/ 4 w 95"/>
                <a:gd name="T35" fmla="*/ 16 h 49"/>
                <a:gd name="T36" fmla="*/ 7 w 95"/>
                <a:gd name="T37" fmla="*/ 19 h 49"/>
                <a:gd name="T38" fmla="*/ 4 w 95"/>
                <a:gd name="T39" fmla="*/ 23 h 49"/>
                <a:gd name="T40" fmla="*/ 0 w 95"/>
                <a:gd name="T41" fmla="*/ 30 h 49"/>
                <a:gd name="T42" fmla="*/ 14 w 95"/>
                <a:gd name="T43" fmla="*/ 44 h 49"/>
                <a:gd name="T44" fmla="*/ 24 w 95"/>
                <a:gd name="T45" fmla="*/ 49 h 49"/>
                <a:gd name="T46" fmla="*/ 34 w 95"/>
                <a:gd name="T47" fmla="*/ 49 h 49"/>
                <a:gd name="T48" fmla="*/ 35 w 95"/>
                <a:gd name="T49" fmla="*/ 48 h 49"/>
                <a:gd name="T50" fmla="*/ 42 w 95"/>
                <a:gd name="T51" fmla="*/ 46 h 49"/>
                <a:gd name="T52" fmla="*/ 47 w 95"/>
                <a:gd name="T53" fmla="*/ 46 h 49"/>
                <a:gd name="T54" fmla="*/ 51 w 95"/>
                <a:gd name="T55" fmla="*/ 42 h 49"/>
                <a:gd name="T56" fmla="*/ 58 w 95"/>
                <a:gd name="T57" fmla="*/ 44 h 49"/>
                <a:gd name="T58" fmla="*/ 62 w 95"/>
                <a:gd name="T59" fmla="*/ 42 h 49"/>
                <a:gd name="T60" fmla="*/ 65 w 95"/>
                <a:gd name="T61" fmla="*/ 42 h 49"/>
                <a:gd name="T62" fmla="*/ 69 w 95"/>
                <a:gd name="T63" fmla="*/ 40 h 49"/>
                <a:gd name="T64" fmla="*/ 73 w 95"/>
                <a:gd name="T65" fmla="*/ 38 h 49"/>
                <a:gd name="T66" fmla="*/ 77 w 95"/>
                <a:gd name="T67" fmla="*/ 32 h 49"/>
                <a:gd name="T68" fmla="*/ 83 w 95"/>
                <a:gd name="T69" fmla="*/ 21 h 49"/>
                <a:gd name="T70" fmla="*/ 83 w 95"/>
                <a:gd name="T71" fmla="*/ 17 h 49"/>
                <a:gd name="T72" fmla="*/ 88 w 95"/>
                <a:gd name="T73" fmla="*/ 16 h 49"/>
                <a:gd name="T74" fmla="*/ 93 w 95"/>
                <a:gd name="T75" fmla="*/ 12 h 49"/>
                <a:gd name="T76" fmla="*/ 95 w 95"/>
                <a:gd name="T77" fmla="*/ 9 h 49"/>
                <a:gd name="T78" fmla="*/ 92 w 95"/>
                <a:gd name="T79" fmla="*/ 8 h 49"/>
                <a:gd name="T80" fmla="*/ 92 w 95"/>
                <a:gd name="T81" fmla="*/ 8 h 49"/>
                <a:gd name="T82" fmla="*/ 92 w 95"/>
                <a:gd name="T8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49">
                  <a:moveTo>
                    <a:pt x="92" y="8"/>
                  </a:moveTo>
                  <a:lnTo>
                    <a:pt x="87" y="4"/>
                  </a:lnTo>
                  <a:lnTo>
                    <a:pt x="84" y="4"/>
                  </a:lnTo>
                  <a:lnTo>
                    <a:pt x="83" y="4"/>
                  </a:lnTo>
                  <a:lnTo>
                    <a:pt x="83" y="4"/>
                  </a:lnTo>
                  <a:lnTo>
                    <a:pt x="81" y="4"/>
                  </a:lnTo>
                  <a:lnTo>
                    <a:pt x="79" y="4"/>
                  </a:lnTo>
                  <a:lnTo>
                    <a:pt x="77" y="4"/>
                  </a:lnTo>
                  <a:lnTo>
                    <a:pt x="75" y="3"/>
                  </a:lnTo>
                  <a:lnTo>
                    <a:pt x="73" y="0"/>
                  </a:lnTo>
                  <a:lnTo>
                    <a:pt x="71" y="1"/>
                  </a:lnTo>
                  <a:lnTo>
                    <a:pt x="69" y="3"/>
                  </a:lnTo>
                  <a:lnTo>
                    <a:pt x="65" y="0"/>
                  </a:lnTo>
                  <a:lnTo>
                    <a:pt x="60" y="0"/>
                  </a:lnTo>
                  <a:lnTo>
                    <a:pt x="60" y="4"/>
                  </a:lnTo>
                  <a:lnTo>
                    <a:pt x="58" y="5"/>
                  </a:lnTo>
                  <a:lnTo>
                    <a:pt x="56" y="8"/>
                  </a:lnTo>
                  <a:lnTo>
                    <a:pt x="54" y="8"/>
                  </a:lnTo>
                  <a:lnTo>
                    <a:pt x="51" y="8"/>
                  </a:lnTo>
                  <a:lnTo>
                    <a:pt x="47" y="5"/>
                  </a:lnTo>
                  <a:lnTo>
                    <a:pt x="44" y="9"/>
                  </a:lnTo>
                  <a:lnTo>
                    <a:pt x="40" y="9"/>
                  </a:lnTo>
                  <a:lnTo>
                    <a:pt x="39" y="9"/>
                  </a:lnTo>
                  <a:lnTo>
                    <a:pt x="38" y="12"/>
                  </a:lnTo>
                  <a:lnTo>
                    <a:pt x="38" y="13"/>
                  </a:lnTo>
                  <a:lnTo>
                    <a:pt x="27" y="16"/>
                  </a:lnTo>
                  <a:lnTo>
                    <a:pt x="22" y="16"/>
                  </a:lnTo>
                  <a:lnTo>
                    <a:pt x="19" y="12"/>
                  </a:lnTo>
                  <a:lnTo>
                    <a:pt x="18" y="12"/>
                  </a:lnTo>
                  <a:lnTo>
                    <a:pt x="14" y="9"/>
                  </a:lnTo>
                  <a:lnTo>
                    <a:pt x="12" y="12"/>
                  </a:lnTo>
                  <a:lnTo>
                    <a:pt x="11" y="16"/>
                  </a:lnTo>
                  <a:lnTo>
                    <a:pt x="11" y="17"/>
                  </a:lnTo>
                  <a:lnTo>
                    <a:pt x="8" y="16"/>
                  </a:lnTo>
                  <a:lnTo>
                    <a:pt x="7" y="16"/>
                  </a:lnTo>
                  <a:lnTo>
                    <a:pt x="4" y="16"/>
                  </a:lnTo>
                  <a:lnTo>
                    <a:pt x="7" y="17"/>
                  </a:lnTo>
                  <a:lnTo>
                    <a:pt x="7" y="19"/>
                  </a:lnTo>
                  <a:lnTo>
                    <a:pt x="4" y="21"/>
                  </a:lnTo>
                  <a:lnTo>
                    <a:pt x="4" y="23"/>
                  </a:lnTo>
                  <a:lnTo>
                    <a:pt x="4" y="29"/>
                  </a:lnTo>
                  <a:lnTo>
                    <a:pt x="0" y="30"/>
                  </a:lnTo>
                  <a:lnTo>
                    <a:pt x="7" y="38"/>
                  </a:lnTo>
                  <a:lnTo>
                    <a:pt x="14" y="44"/>
                  </a:lnTo>
                  <a:lnTo>
                    <a:pt x="20" y="48"/>
                  </a:lnTo>
                  <a:lnTo>
                    <a:pt x="24" y="49"/>
                  </a:lnTo>
                  <a:lnTo>
                    <a:pt x="27" y="49"/>
                  </a:lnTo>
                  <a:lnTo>
                    <a:pt x="34" y="49"/>
                  </a:lnTo>
                  <a:lnTo>
                    <a:pt x="35" y="49"/>
                  </a:lnTo>
                  <a:lnTo>
                    <a:pt x="35" y="48"/>
                  </a:lnTo>
                  <a:lnTo>
                    <a:pt x="39" y="48"/>
                  </a:lnTo>
                  <a:lnTo>
                    <a:pt x="42" y="46"/>
                  </a:lnTo>
                  <a:lnTo>
                    <a:pt x="44" y="46"/>
                  </a:lnTo>
                  <a:lnTo>
                    <a:pt x="47" y="46"/>
                  </a:lnTo>
                  <a:lnTo>
                    <a:pt x="48" y="44"/>
                  </a:lnTo>
                  <a:lnTo>
                    <a:pt x="51" y="42"/>
                  </a:lnTo>
                  <a:lnTo>
                    <a:pt x="54" y="44"/>
                  </a:lnTo>
                  <a:lnTo>
                    <a:pt x="58" y="44"/>
                  </a:lnTo>
                  <a:lnTo>
                    <a:pt x="59" y="44"/>
                  </a:lnTo>
                  <a:lnTo>
                    <a:pt x="62" y="42"/>
                  </a:lnTo>
                  <a:lnTo>
                    <a:pt x="64" y="44"/>
                  </a:lnTo>
                  <a:lnTo>
                    <a:pt x="65" y="42"/>
                  </a:lnTo>
                  <a:lnTo>
                    <a:pt x="65" y="40"/>
                  </a:lnTo>
                  <a:lnTo>
                    <a:pt x="69" y="40"/>
                  </a:lnTo>
                  <a:lnTo>
                    <a:pt x="71" y="40"/>
                  </a:lnTo>
                  <a:lnTo>
                    <a:pt x="73" y="38"/>
                  </a:lnTo>
                  <a:lnTo>
                    <a:pt x="73" y="36"/>
                  </a:lnTo>
                  <a:lnTo>
                    <a:pt x="77" y="32"/>
                  </a:lnTo>
                  <a:lnTo>
                    <a:pt x="79" y="26"/>
                  </a:lnTo>
                  <a:lnTo>
                    <a:pt x="83" y="21"/>
                  </a:lnTo>
                  <a:lnTo>
                    <a:pt x="83" y="19"/>
                  </a:lnTo>
                  <a:lnTo>
                    <a:pt x="83" y="17"/>
                  </a:lnTo>
                  <a:lnTo>
                    <a:pt x="87" y="16"/>
                  </a:lnTo>
                  <a:lnTo>
                    <a:pt x="88" y="16"/>
                  </a:lnTo>
                  <a:lnTo>
                    <a:pt x="92" y="13"/>
                  </a:lnTo>
                  <a:lnTo>
                    <a:pt x="93" y="12"/>
                  </a:lnTo>
                  <a:lnTo>
                    <a:pt x="95" y="12"/>
                  </a:lnTo>
                  <a:lnTo>
                    <a:pt x="95" y="9"/>
                  </a:lnTo>
                  <a:lnTo>
                    <a:pt x="92" y="8"/>
                  </a:lnTo>
                  <a:lnTo>
                    <a:pt x="92" y="8"/>
                  </a:lnTo>
                  <a:lnTo>
                    <a:pt x="92" y="8"/>
                  </a:lnTo>
                  <a:lnTo>
                    <a:pt x="92" y="8"/>
                  </a:lnTo>
                  <a:lnTo>
                    <a:pt x="92" y="8"/>
                  </a:lnTo>
                  <a:lnTo>
                    <a:pt x="92" y="8"/>
                  </a:lnTo>
                  <a:lnTo>
                    <a:pt x="92" y="8"/>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27" name="Freeform 110"/>
            <p:cNvSpPr>
              <a:spLocks noEditPoints="1"/>
            </p:cNvSpPr>
            <p:nvPr/>
          </p:nvSpPr>
          <p:spPr bwMode="auto">
            <a:xfrm>
              <a:off x="4221163" y="1990725"/>
              <a:ext cx="311150" cy="463550"/>
            </a:xfrm>
            <a:custGeom>
              <a:avLst/>
              <a:gdLst>
                <a:gd name="T0" fmla="*/ 114 w 174"/>
                <a:gd name="T1" fmla="*/ 162 h 188"/>
                <a:gd name="T2" fmla="*/ 95 w 174"/>
                <a:gd name="T3" fmla="*/ 161 h 188"/>
                <a:gd name="T4" fmla="*/ 86 w 174"/>
                <a:gd name="T5" fmla="*/ 168 h 188"/>
                <a:gd name="T6" fmla="*/ 113 w 174"/>
                <a:gd name="T7" fmla="*/ 180 h 188"/>
                <a:gd name="T8" fmla="*/ 127 w 174"/>
                <a:gd name="T9" fmla="*/ 181 h 188"/>
                <a:gd name="T10" fmla="*/ 132 w 174"/>
                <a:gd name="T11" fmla="*/ 158 h 188"/>
                <a:gd name="T12" fmla="*/ 126 w 174"/>
                <a:gd name="T13" fmla="*/ 161 h 188"/>
                <a:gd name="T14" fmla="*/ 170 w 174"/>
                <a:gd name="T15" fmla="*/ 119 h 188"/>
                <a:gd name="T16" fmla="*/ 140 w 174"/>
                <a:gd name="T17" fmla="*/ 104 h 188"/>
                <a:gd name="T18" fmla="*/ 135 w 174"/>
                <a:gd name="T19" fmla="*/ 92 h 188"/>
                <a:gd name="T20" fmla="*/ 109 w 174"/>
                <a:gd name="T21" fmla="*/ 80 h 188"/>
                <a:gd name="T22" fmla="*/ 93 w 174"/>
                <a:gd name="T23" fmla="*/ 60 h 188"/>
                <a:gd name="T24" fmla="*/ 82 w 174"/>
                <a:gd name="T25" fmla="*/ 40 h 188"/>
                <a:gd name="T26" fmla="*/ 79 w 174"/>
                <a:gd name="T27" fmla="*/ 31 h 188"/>
                <a:gd name="T28" fmla="*/ 87 w 174"/>
                <a:gd name="T29" fmla="*/ 27 h 188"/>
                <a:gd name="T30" fmla="*/ 98 w 174"/>
                <a:gd name="T31" fmla="*/ 24 h 188"/>
                <a:gd name="T32" fmla="*/ 97 w 174"/>
                <a:gd name="T33" fmla="*/ 14 h 188"/>
                <a:gd name="T34" fmla="*/ 86 w 174"/>
                <a:gd name="T35" fmla="*/ 8 h 188"/>
                <a:gd name="T36" fmla="*/ 74 w 174"/>
                <a:gd name="T37" fmla="*/ 3 h 188"/>
                <a:gd name="T38" fmla="*/ 61 w 174"/>
                <a:gd name="T39" fmla="*/ 6 h 188"/>
                <a:gd name="T40" fmla="*/ 51 w 174"/>
                <a:gd name="T41" fmla="*/ 8 h 188"/>
                <a:gd name="T42" fmla="*/ 47 w 174"/>
                <a:gd name="T43" fmla="*/ 14 h 188"/>
                <a:gd name="T44" fmla="*/ 39 w 174"/>
                <a:gd name="T45" fmla="*/ 10 h 188"/>
                <a:gd name="T46" fmla="*/ 35 w 174"/>
                <a:gd name="T47" fmla="*/ 18 h 188"/>
                <a:gd name="T48" fmla="*/ 26 w 174"/>
                <a:gd name="T49" fmla="*/ 14 h 188"/>
                <a:gd name="T50" fmla="*/ 18 w 174"/>
                <a:gd name="T51" fmla="*/ 20 h 188"/>
                <a:gd name="T52" fmla="*/ 5 w 174"/>
                <a:gd name="T53" fmla="*/ 22 h 188"/>
                <a:gd name="T54" fmla="*/ 4 w 174"/>
                <a:gd name="T55" fmla="*/ 35 h 188"/>
                <a:gd name="T56" fmla="*/ 5 w 174"/>
                <a:gd name="T57" fmla="*/ 44 h 188"/>
                <a:gd name="T58" fmla="*/ 13 w 174"/>
                <a:gd name="T59" fmla="*/ 52 h 188"/>
                <a:gd name="T60" fmla="*/ 12 w 174"/>
                <a:gd name="T61" fmla="*/ 59 h 188"/>
                <a:gd name="T62" fmla="*/ 25 w 174"/>
                <a:gd name="T63" fmla="*/ 52 h 188"/>
                <a:gd name="T64" fmla="*/ 49 w 174"/>
                <a:gd name="T65" fmla="*/ 56 h 188"/>
                <a:gd name="T66" fmla="*/ 62 w 174"/>
                <a:gd name="T67" fmla="*/ 79 h 188"/>
                <a:gd name="T68" fmla="*/ 74 w 174"/>
                <a:gd name="T69" fmla="*/ 88 h 188"/>
                <a:gd name="T70" fmla="*/ 93 w 174"/>
                <a:gd name="T71" fmla="*/ 105 h 188"/>
                <a:gd name="T72" fmla="*/ 105 w 174"/>
                <a:gd name="T73" fmla="*/ 107 h 188"/>
                <a:gd name="T74" fmla="*/ 113 w 174"/>
                <a:gd name="T75" fmla="*/ 117 h 188"/>
                <a:gd name="T76" fmla="*/ 123 w 174"/>
                <a:gd name="T77" fmla="*/ 124 h 188"/>
                <a:gd name="T78" fmla="*/ 132 w 174"/>
                <a:gd name="T79" fmla="*/ 127 h 188"/>
                <a:gd name="T80" fmla="*/ 140 w 174"/>
                <a:gd name="T81" fmla="*/ 149 h 188"/>
                <a:gd name="T82" fmla="*/ 132 w 174"/>
                <a:gd name="T83" fmla="*/ 161 h 188"/>
                <a:gd name="T84" fmla="*/ 147 w 174"/>
                <a:gd name="T85" fmla="*/ 154 h 188"/>
                <a:gd name="T86" fmla="*/ 154 w 174"/>
                <a:gd name="T87" fmla="*/ 144 h 188"/>
                <a:gd name="T88" fmla="*/ 144 w 174"/>
                <a:gd name="T89" fmla="*/ 131 h 188"/>
                <a:gd name="T90" fmla="*/ 160 w 174"/>
                <a:gd name="T91" fmla="*/ 123 h 188"/>
                <a:gd name="T92" fmla="*/ 171 w 174"/>
                <a:gd name="T93" fmla="*/ 131 h 188"/>
                <a:gd name="T94" fmla="*/ 171 w 174"/>
                <a:gd name="T95" fmla="*/ 120 h 188"/>
                <a:gd name="T96" fmla="*/ 171 w 174"/>
                <a:gd name="T97" fmla="*/ 120 h 188"/>
                <a:gd name="T98" fmla="*/ 25 w 174"/>
                <a:gd name="T99" fmla="*/ 145 h 188"/>
                <a:gd name="T100" fmla="*/ 25 w 174"/>
                <a:gd name="T101" fmla="*/ 145 h 188"/>
                <a:gd name="T102" fmla="*/ 39 w 174"/>
                <a:gd name="T103" fmla="*/ 107 h 188"/>
                <a:gd name="T104" fmla="*/ 25 w 174"/>
                <a:gd name="T105" fmla="*/ 113 h 188"/>
                <a:gd name="T106" fmla="*/ 25 w 174"/>
                <a:gd name="T107" fmla="*/ 123 h 188"/>
                <a:gd name="T108" fmla="*/ 26 w 174"/>
                <a:gd name="T109" fmla="*/ 132 h 188"/>
                <a:gd name="T110" fmla="*/ 30 w 174"/>
                <a:gd name="T111" fmla="*/ 148 h 188"/>
                <a:gd name="T112" fmla="*/ 42 w 174"/>
                <a:gd name="T113" fmla="*/ 141 h 188"/>
                <a:gd name="T114" fmla="*/ 43 w 174"/>
                <a:gd name="T115" fmla="*/ 123 h 188"/>
                <a:gd name="T116" fmla="*/ 42 w 174"/>
                <a:gd name="T117" fmla="*/ 111 h 188"/>
                <a:gd name="T118" fmla="*/ 42 w 174"/>
                <a:gd name="T119" fmla="*/ 11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 h="188">
                  <a:moveTo>
                    <a:pt x="126" y="161"/>
                  </a:moveTo>
                  <a:lnTo>
                    <a:pt x="123" y="161"/>
                  </a:lnTo>
                  <a:lnTo>
                    <a:pt x="122" y="161"/>
                  </a:lnTo>
                  <a:lnTo>
                    <a:pt x="118" y="161"/>
                  </a:lnTo>
                  <a:lnTo>
                    <a:pt x="114" y="162"/>
                  </a:lnTo>
                  <a:lnTo>
                    <a:pt x="106" y="162"/>
                  </a:lnTo>
                  <a:lnTo>
                    <a:pt x="105" y="162"/>
                  </a:lnTo>
                  <a:lnTo>
                    <a:pt x="101" y="161"/>
                  </a:lnTo>
                  <a:lnTo>
                    <a:pt x="99" y="161"/>
                  </a:lnTo>
                  <a:lnTo>
                    <a:pt x="95" y="161"/>
                  </a:lnTo>
                  <a:lnTo>
                    <a:pt x="91" y="162"/>
                  </a:lnTo>
                  <a:lnTo>
                    <a:pt x="90" y="161"/>
                  </a:lnTo>
                  <a:lnTo>
                    <a:pt x="86" y="164"/>
                  </a:lnTo>
                  <a:lnTo>
                    <a:pt x="86" y="166"/>
                  </a:lnTo>
                  <a:lnTo>
                    <a:pt x="86" y="168"/>
                  </a:lnTo>
                  <a:lnTo>
                    <a:pt x="87" y="170"/>
                  </a:lnTo>
                  <a:lnTo>
                    <a:pt x="91" y="170"/>
                  </a:lnTo>
                  <a:lnTo>
                    <a:pt x="97" y="174"/>
                  </a:lnTo>
                  <a:lnTo>
                    <a:pt x="101" y="177"/>
                  </a:lnTo>
                  <a:lnTo>
                    <a:pt x="113" y="180"/>
                  </a:lnTo>
                  <a:lnTo>
                    <a:pt x="114" y="184"/>
                  </a:lnTo>
                  <a:lnTo>
                    <a:pt x="118" y="188"/>
                  </a:lnTo>
                  <a:lnTo>
                    <a:pt x="126" y="188"/>
                  </a:lnTo>
                  <a:lnTo>
                    <a:pt x="126" y="184"/>
                  </a:lnTo>
                  <a:lnTo>
                    <a:pt x="127" y="181"/>
                  </a:lnTo>
                  <a:lnTo>
                    <a:pt x="127" y="177"/>
                  </a:lnTo>
                  <a:lnTo>
                    <a:pt x="126" y="174"/>
                  </a:lnTo>
                  <a:lnTo>
                    <a:pt x="126" y="170"/>
                  </a:lnTo>
                  <a:lnTo>
                    <a:pt x="127" y="166"/>
                  </a:lnTo>
                  <a:lnTo>
                    <a:pt x="132" y="158"/>
                  </a:lnTo>
                  <a:lnTo>
                    <a:pt x="130" y="158"/>
                  </a:lnTo>
                  <a:lnTo>
                    <a:pt x="126" y="161"/>
                  </a:lnTo>
                  <a:lnTo>
                    <a:pt x="126" y="161"/>
                  </a:lnTo>
                  <a:lnTo>
                    <a:pt x="126" y="161"/>
                  </a:lnTo>
                  <a:lnTo>
                    <a:pt x="126" y="161"/>
                  </a:lnTo>
                  <a:lnTo>
                    <a:pt x="126" y="161"/>
                  </a:lnTo>
                  <a:lnTo>
                    <a:pt x="126" y="161"/>
                  </a:lnTo>
                  <a:lnTo>
                    <a:pt x="126" y="161"/>
                  </a:lnTo>
                  <a:close/>
                  <a:moveTo>
                    <a:pt x="171" y="120"/>
                  </a:moveTo>
                  <a:lnTo>
                    <a:pt x="170" y="119"/>
                  </a:lnTo>
                  <a:lnTo>
                    <a:pt x="162" y="115"/>
                  </a:lnTo>
                  <a:lnTo>
                    <a:pt x="156" y="111"/>
                  </a:lnTo>
                  <a:lnTo>
                    <a:pt x="150" y="107"/>
                  </a:lnTo>
                  <a:lnTo>
                    <a:pt x="144" y="105"/>
                  </a:lnTo>
                  <a:lnTo>
                    <a:pt x="140" y="104"/>
                  </a:lnTo>
                  <a:lnTo>
                    <a:pt x="135" y="100"/>
                  </a:lnTo>
                  <a:lnTo>
                    <a:pt x="136" y="97"/>
                  </a:lnTo>
                  <a:lnTo>
                    <a:pt x="139" y="93"/>
                  </a:lnTo>
                  <a:lnTo>
                    <a:pt x="139" y="92"/>
                  </a:lnTo>
                  <a:lnTo>
                    <a:pt x="135" y="92"/>
                  </a:lnTo>
                  <a:lnTo>
                    <a:pt x="131" y="92"/>
                  </a:lnTo>
                  <a:lnTo>
                    <a:pt x="126" y="92"/>
                  </a:lnTo>
                  <a:lnTo>
                    <a:pt x="122" y="91"/>
                  </a:lnTo>
                  <a:lnTo>
                    <a:pt x="113" y="84"/>
                  </a:lnTo>
                  <a:lnTo>
                    <a:pt x="109" y="80"/>
                  </a:lnTo>
                  <a:lnTo>
                    <a:pt x="106" y="77"/>
                  </a:lnTo>
                  <a:lnTo>
                    <a:pt x="105" y="71"/>
                  </a:lnTo>
                  <a:lnTo>
                    <a:pt x="101" y="63"/>
                  </a:lnTo>
                  <a:lnTo>
                    <a:pt x="97" y="62"/>
                  </a:lnTo>
                  <a:lnTo>
                    <a:pt x="93" y="60"/>
                  </a:lnTo>
                  <a:lnTo>
                    <a:pt x="87" y="56"/>
                  </a:lnTo>
                  <a:lnTo>
                    <a:pt x="83" y="52"/>
                  </a:lnTo>
                  <a:lnTo>
                    <a:pt x="79" y="47"/>
                  </a:lnTo>
                  <a:lnTo>
                    <a:pt x="79" y="43"/>
                  </a:lnTo>
                  <a:lnTo>
                    <a:pt x="82" y="40"/>
                  </a:lnTo>
                  <a:lnTo>
                    <a:pt x="83" y="40"/>
                  </a:lnTo>
                  <a:lnTo>
                    <a:pt x="83" y="39"/>
                  </a:lnTo>
                  <a:lnTo>
                    <a:pt x="83" y="36"/>
                  </a:lnTo>
                  <a:lnTo>
                    <a:pt x="82" y="36"/>
                  </a:lnTo>
                  <a:lnTo>
                    <a:pt x="79" y="31"/>
                  </a:lnTo>
                  <a:lnTo>
                    <a:pt x="82" y="30"/>
                  </a:lnTo>
                  <a:lnTo>
                    <a:pt x="86" y="27"/>
                  </a:lnTo>
                  <a:lnTo>
                    <a:pt x="83" y="30"/>
                  </a:lnTo>
                  <a:lnTo>
                    <a:pt x="86" y="30"/>
                  </a:lnTo>
                  <a:lnTo>
                    <a:pt x="87" y="27"/>
                  </a:lnTo>
                  <a:lnTo>
                    <a:pt x="91" y="26"/>
                  </a:lnTo>
                  <a:lnTo>
                    <a:pt x="95" y="23"/>
                  </a:lnTo>
                  <a:lnTo>
                    <a:pt x="97" y="23"/>
                  </a:lnTo>
                  <a:lnTo>
                    <a:pt x="97" y="26"/>
                  </a:lnTo>
                  <a:lnTo>
                    <a:pt x="98" y="24"/>
                  </a:lnTo>
                  <a:lnTo>
                    <a:pt x="101" y="23"/>
                  </a:lnTo>
                  <a:lnTo>
                    <a:pt x="101" y="22"/>
                  </a:lnTo>
                  <a:lnTo>
                    <a:pt x="99" y="20"/>
                  </a:lnTo>
                  <a:lnTo>
                    <a:pt x="101" y="16"/>
                  </a:lnTo>
                  <a:lnTo>
                    <a:pt x="97" y="14"/>
                  </a:lnTo>
                  <a:lnTo>
                    <a:pt x="99" y="12"/>
                  </a:lnTo>
                  <a:lnTo>
                    <a:pt x="101" y="10"/>
                  </a:lnTo>
                  <a:lnTo>
                    <a:pt x="99" y="10"/>
                  </a:lnTo>
                  <a:lnTo>
                    <a:pt x="95" y="10"/>
                  </a:lnTo>
                  <a:lnTo>
                    <a:pt x="86" y="8"/>
                  </a:lnTo>
                  <a:lnTo>
                    <a:pt x="82" y="4"/>
                  </a:lnTo>
                  <a:lnTo>
                    <a:pt x="79" y="3"/>
                  </a:lnTo>
                  <a:lnTo>
                    <a:pt x="79" y="0"/>
                  </a:lnTo>
                  <a:lnTo>
                    <a:pt x="78" y="0"/>
                  </a:lnTo>
                  <a:lnTo>
                    <a:pt x="74" y="3"/>
                  </a:lnTo>
                  <a:lnTo>
                    <a:pt x="70" y="3"/>
                  </a:lnTo>
                  <a:lnTo>
                    <a:pt x="69" y="3"/>
                  </a:lnTo>
                  <a:lnTo>
                    <a:pt x="66" y="3"/>
                  </a:lnTo>
                  <a:lnTo>
                    <a:pt x="65" y="4"/>
                  </a:lnTo>
                  <a:lnTo>
                    <a:pt x="61" y="6"/>
                  </a:lnTo>
                  <a:lnTo>
                    <a:pt x="55" y="4"/>
                  </a:lnTo>
                  <a:lnTo>
                    <a:pt x="55" y="6"/>
                  </a:lnTo>
                  <a:lnTo>
                    <a:pt x="55" y="8"/>
                  </a:lnTo>
                  <a:lnTo>
                    <a:pt x="55" y="10"/>
                  </a:lnTo>
                  <a:lnTo>
                    <a:pt x="51" y="8"/>
                  </a:lnTo>
                  <a:lnTo>
                    <a:pt x="49" y="10"/>
                  </a:lnTo>
                  <a:lnTo>
                    <a:pt x="49" y="12"/>
                  </a:lnTo>
                  <a:lnTo>
                    <a:pt x="51" y="14"/>
                  </a:lnTo>
                  <a:lnTo>
                    <a:pt x="49" y="16"/>
                  </a:lnTo>
                  <a:lnTo>
                    <a:pt x="47" y="14"/>
                  </a:lnTo>
                  <a:lnTo>
                    <a:pt x="46" y="14"/>
                  </a:lnTo>
                  <a:lnTo>
                    <a:pt x="43" y="14"/>
                  </a:lnTo>
                  <a:lnTo>
                    <a:pt x="42" y="14"/>
                  </a:lnTo>
                  <a:lnTo>
                    <a:pt x="42" y="12"/>
                  </a:lnTo>
                  <a:lnTo>
                    <a:pt x="39" y="10"/>
                  </a:lnTo>
                  <a:lnTo>
                    <a:pt x="38" y="10"/>
                  </a:lnTo>
                  <a:lnTo>
                    <a:pt x="38" y="12"/>
                  </a:lnTo>
                  <a:lnTo>
                    <a:pt x="38" y="14"/>
                  </a:lnTo>
                  <a:lnTo>
                    <a:pt x="38" y="16"/>
                  </a:lnTo>
                  <a:lnTo>
                    <a:pt x="35" y="18"/>
                  </a:lnTo>
                  <a:lnTo>
                    <a:pt x="34" y="20"/>
                  </a:lnTo>
                  <a:lnTo>
                    <a:pt x="34" y="22"/>
                  </a:lnTo>
                  <a:lnTo>
                    <a:pt x="33" y="20"/>
                  </a:lnTo>
                  <a:lnTo>
                    <a:pt x="29" y="18"/>
                  </a:lnTo>
                  <a:lnTo>
                    <a:pt x="26" y="14"/>
                  </a:lnTo>
                  <a:lnTo>
                    <a:pt x="25" y="12"/>
                  </a:lnTo>
                  <a:lnTo>
                    <a:pt x="21" y="14"/>
                  </a:lnTo>
                  <a:lnTo>
                    <a:pt x="22" y="16"/>
                  </a:lnTo>
                  <a:lnTo>
                    <a:pt x="21" y="18"/>
                  </a:lnTo>
                  <a:lnTo>
                    <a:pt x="18" y="20"/>
                  </a:lnTo>
                  <a:lnTo>
                    <a:pt x="17" y="20"/>
                  </a:lnTo>
                  <a:lnTo>
                    <a:pt x="12" y="22"/>
                  </a:lnTo>
                  <a:lnTo>
                    <a:pt x="8" y="22"/>
                  </a:lnTo>
                  <a:lnTo>
                    <a:pt x="5" y="20"/>
                  </a:lnTo>
                  <a:lnTo>
                    <a:pt x="5" y="22"/>
                  </a:lnTo>
                  <a:lnTo>
                    <a:pt x="4" y="23"/>
                  </a:lnTo>
                  <a:lnTo>
                    <a:pt x="5" y="27"/>
                  </a:lnTo>
                  <a:lnTo>
                    <a:pt x="8" y="30"/>
                  </a:lnTo>
                  <a:lnTo>
                    <a:pt x="8" y="31"/>
                  </a:lnTo>
                  <a:lnTo>
                    <a:pt x="4" y="35"/>
                  </a:lnTo>
                  <a:lnTo>
                    <a:pt x="0" y="36"/>
                  </a:lnTo>
                  <a:lnTo>
                    <a:pt x="2" y="39"/>
                  </a:lnTo>
                  <a:lnTo>
                    <a:pt x="5" y="40"/>
                  </a:lnTo>
                  <a:lnTo>
                    <a:pt x="5" y="43"/>
                  </a:lnTo>
                  <a:lnTo>
                    <a:pt x="5" y="44"/>
                  </a:lnTo>
                  <a:lnTo>
                    <a:pt x="4" y="48"/>
                  </a:lnTo>
                  <a:lnTo>
                    <a:pt x="5" y="50"/>
                  </a:lnTo>
                  <a:lnTo>
                    <a:pt x="8" y="52"/>
                  </a:lnTo>
                  <a:lnTo>
                    <a:pt x="9" y="52"/>
                  </a:lnTo>
                  <a:lnTo>
                    <a:pt x="13" y="52"/>
                  </a:lnTo>
                  <a:lnTo>
                    <a:pt x="16" y="52"/>
                  </a:lnTo>
                  <a:lnTo>
                    <a:pt x="16" y="54"/>
                  </a:lnTo>
                  <a:lnTo>
                    <a:pt x="13" y="56"/>
                  </a:lnTo>
                  <a:lnTo>
                    <a:pt x="13" y="58"/>
                  </a:lnTo>
                  <a:lnTo>
                    <a:pt x="12" y="59"/>
                  </a:lnTo>
                  <a:lnTo>
                    <a:pt x="13" y="60"/>
                  </a:lnTo>
                  <a:lnTo>
                    <a:pt x="16" y="60"/>
                  </a:lnTo>
                  <a:lnTo>
                    <a:pt x="21" y="58"/>
                  </a:lnTo>
                  <a:lnTo>
                    <a:pt x="22" y="56"/>
                  </a:lnTo>
                  <a:lnTo>
                    <a:pt x="25" y="52"/>
                  </a:lnTo>
                  <a:lnTo>
                    <a:pt x="29" y="48"/>
                  </a:lnTo>
                  <a:lnTo>
                    <a:pt x="33" y="48"/>
                  </a:lnTo>
                  <a:lnTo>
                    <a:pt x="38" y="50"/>
                  </a:lnTo>
                  <a:lnTo>
                    <a:pt x="42" y="52"/>
                  </a:lnTo>
                  <a:lnTo>
                    <a:pt x="49" y="56"/>
                  </a:lnTo>
                  <a:lnTo>
                    <a:pt x="51" y="58"/>
                  </a:lnTo>
                  <a:lnTo>
                    <a:pt x="53" y="62"/>
                  </a:lnTo>
                  <a:lnTo>
                    <a:pt x="57" y="75"/>
                  </a:lnTo>
                  <a:lnTo>
                    <a:pt x="59" y="75"/>
                  </a:lnTo>
                  <a:lnTo>
                    <a:pt x="62" y="79"/>
                  </a:lnTo>
                  <a:lnTo>
                    <a:pt x="65" y="80"/>
                  </a:lnTo>
                  <a:lnTo>
                    <a:pt x="65" y="84"/>
                  </a:lnTo>
                  <a:lnTo>
                    <a:pt x="69" y="84"/>
                  </a:lnTo>
                  <a:lnTo>
                    <a:pt x="70" y="84"/>
                  </a:lnTo>
                  <a:lnTo>
                    <a:pt x="74" y="88"/>
                  </a:lnTo>
                  <a:lnTo>
                    <a:pt x="75" y="91"/>
                  </a:lnTo>
                  <a:lnTo>
                    <a:pt x="78" y="92"/>
                  </a:lnTo>
                  <a:lnTo>
                    <a:pt x="86" y="100"/>
                  </a:lnTo>
                  <a:lnTo>
                    <a:pt x="91" y="104"/>
                  </a:lnTo>
                  <a:lnTo>
                    <a:pt x="93" y="105"/>
                  </a:lnTo>
                  <a:lnTo>
                    <a:pt x="95" y="105"/>
                  </a:lnTo>
                  <a:lnTo>
                    <a:pt x="99" y="105"/>
                  </a:lnTo>
                  <a:lnTo>
                    <a:pt x="103" y="105"/>
                  </a:lnTo>
                  <a:lnTo>
                    <a:pt x="105" y="105"/>
                  </a:lnTo>
                  <a:lnTo>
                    <a:pt x="105" y="107"/>
                  </a:lnTo>
                  <a:lnTo>
                    <a:pt x="106" y="111"/>
                  </a:lnTo>
                  <a:lnTo>
                    <a:pt x="110" y="113"/>
                  </a:lnTo>
                  <a:lnTo>
                    <a:pt x="113" y="113"/>
                  </a:lnTo>
                  <a:lnTo>
                    <a:pt x="114" y="113"/>
                  </a:lnTo>
                  <a:lnTo>
                    <a:pt x="113" y="117"/>
                  </a:lnTo>
                  <a:lnTo>
                    <a:pt x="118" y="115"/>
                  </a:lnTo>
                  <a:lnTo>
                    <a:pt x="119" y="117"/>
                  </a:lnTo>
                  <a:lnTo>
                    <a:pt x="122" y="119"/>
                  </a:lnTo>
                  <a:lnTo>
                    <a:pt x="122" y="123"/>
                  </a:lnTo>
                  <a:lnTo>
                    <a:pt x="123" y="124"/>
                  </a:lnTo>
                  <a:lnTo>
                    <a:pt x="126" y="124"/>
                  </a:lnTo>
                  <a:lnTo>
                    <a:pt x="127" y="127"/>
                  </a:lnTo>
                  <a:lnTo>
                    <a:pt x="130" y="127"/>
                  </a:lnTo>
                  <a:lnTo>
                    <a:pt x="131" y="127"/>
                  </a:lnTo>
                  <a:lnTo>
                    <a:pt x="132" y="127"/>
                  </a:lnTo>
                  <a:lnTo>
                    <a:pt x="135" y="132"/>
                  </a:lnTo>
                  <a:lnTo>
                    <a:pt x="136" y="136"/>
                  </a:lnTo>
                  <a:lnTo>
                    <a:pt x="139" y="144"/>
                  </a:lnTo>
                  <a:lnTo>
                    <a:pt x="140" y="145"/>
                  </a:lnTo>
                  <a:lnTo>
                    <a:pt x="140" y="149"/>
                  </a:lnTo>
                  <a:lnTo>
                    <a:pt x="139" y="150"/>
                  </a:lnTo>
                  <a:lnTo>
                    <a:pt x="136" y="150"/>
                  </a:lnTo>
                  <a:lnTo>
                    <a:pt x="136" y="154"/>
                  </a:lnTo>
                  <a:lnTo>
                    <a:pt x="132" y="158"/>
                  </a:lnTo>
                  <a:lnTo>
                    <a:pt x="132" y="161"/>
                  </a:lnTo>
                  <a:lnTo>
                    <a:pt x="132" y="162"/>
                  </a:lnTo>
                  <a:lnTo>
                    <a:pt x="135" y="164"/>
                  </a:lnTo>
                  <a:lnTo>
                    <a:pt x="136" y="164"/>
                  </a:lnTo>
                  <a:lnTo>
                    <a:pt x="143" y="158"/>
                  </a:lnTo>
                  <a:lnTo>
                    <a:pt x="147" y="154"/>
                  </a:lnTo>
                  <a:lnTo>
                    <a:pt x="147" y="153"/>
                  </a:lnTo>
                  <a:lnTo>
                    <a:pt x="147" y="149"/>
                  </a:lnTo>
                  <a:lnTo>
                    <a:pt x="150" y="148"/>
                  </a:lnTo>
                  <a:lnTo>
                    <a:pt x="154" y="145"/>
                  </a:lnTo>
                  <a:lnTo>
                    <a:pt x="154" y="144"/>
                  </a:lnTo>
                  <a:lnTo>
                    <a:pt x="154" y="137"/>
                  </a:lnTo>
                  <a:lnTo>
                    <a:pt x="150" y="136"/>
                  </a:lnTo>
                  <a:lnTo>
                    <a:pt x="147" y="135"/>
                  </a:lnTo>
                  <a:lnTo>
                    <a:pt x="144" y="132"/>
                  </a:lnTo>
                  <a:lnTo>
                    <a:pt x="144" y="131"/>
                  </a:lnTo>
                  <a:lnTo>
                    <a:pt x="148" y="123"/>
                  </a:lnTo>
                  <a:lnTo>
                    <a:pt x="150" y="119"/>
                  </a:lnTo>
                  <a:lnTo>
                    <a:pt x="156" y="119"/>
                  </a:lnTo>
                  <a:lnTo>
                    <a:pt x="156" y="120"/>
                  </a:lnTo>
                  <a:lnTo>
                    <a:pt x="160" y="123"/>
                  </a:lnTo>
                  <a:lnTo>
                    <a:pt x="163" y="123"/>
                  </a:lnTo>
                  <a:lnTo>
                    <a:pt x="166" y="124"/>
                  </a:lnTo>
                  <a:lnTo>
                    <a:pt x="167" y="128"/>
                  </a:lnTo>
                  <a:lnTo>
                    <a:pt x="170" y="131"/>
                  </a:lnTo>
                  <a:lnTo>
                    <a:pt x="171" y="131"/>
                  </a:lnTo>
                  <a:lnTo>
                    <a:pt x="174" y="128"/>
                  </a:lnTo>
                  <a:lnTo>
                    <a:pt x="174" y="127"/>
                  </a:lnTo>
                  <a:lnTo>
                    <a:pt x="174" y="123"/>
                  </a:lnTo>
                  <a:lnTo>
                    <a:pt x="171" y="120"/>
                  </a:lnTo>
                  <a:lnTo>
                    <a:pt x="171" y="120"/>
                  </a:lnTo>
                  <a:lnTo>
                    <a:pt x="171" y="120"/>
                  </a:lnTo>
                  <a:lnTo>
                    <a:pt x="171" y="120"/>
                  </a:lnTo>
                  <a:lnTo>
                    <a:pt x="171" y="120"/>
                  </a:lnTo>
                  <a:lnTo>
                    <a:pt x="171" y="120"/>
                  </a:lnTo>
                  <a:lnTo>
                    <a:pt x="171" y="120"/>
                  </a:lnTo>
                  <a:close/>
                  <a:moveTo>
                    <a:pt x="25" y="145"/>
                  </a:moveTo>
                  <a:lnTo>
                    <a:pt x="26" y="144"/>
                  </a:lnTo>
                  <a:lnTo>
                    <a:pt x="25" y="144"/>
                  </a:lnTo>
                  <a:lnTo>
                    <a:pt x="25" y="145"/>
                  </a:lnTo>
                  <a:lnTo>
                    <a:pt x="25" y="145"/>
                  </a:lnTo>
                  <a:lnTo>
                    <a:pt x="25" y="145"/>
                  </a:lnTo>
                  <a:lnTo>
                    <a:pt x="25" y="145"/>
                  </a:lnTo>
                  <a:lnTo>
                    <a:pt x="25" y="145"/>
                  </a:lnTo>
                  <a:lnTo>
                    <a:pt x="25" y="145"/>
                  </a:lnTo>
                  <a:lnTo>
                    <a:pt x="25" y="145"/>
                  </a:lnTo>
                  <a:close/>
                  <a:moveTo>
                    <a:pt x="42" y="111"/>
                  </a:moveTo>
                  <a:lnTo>
                    <a:pt x="43" y="109"/>
                  </a:lnTo>
                  <a:lnTo>
                    <a:pt x="42" y="109"/>
                  </a:lnTo>
                  <a:lnTo>
                    <a:pt x="42" y="107"/>
                  </a:lnTo>
                  <a:lnTo>
                    <a:pt x="39" y="107"/>
                  </a:lnTo>
                  <a:lnTo>
                    <a:pt x="38" y="105"/>
                  </a:lnTo>
                  <a:lnTo>
                    <a:pt x="35" y="105"/>
                  </a:lnTo>
                  <a:lnTo>
                    <a:pt x="34" y="107"/>
                  </a:lnTo>
                  <a:lnTo>
                    <a:pt x="29" y="111"/>
                  </a:lnTo>
                  <a:lnTo>
                    <a:pt x="25" y="113"/>
                  </a:lnTo>
                  <a:lnTo>
                    <a:pt x="22" y="111"/>
                  </a:lnTo>
                  <a:lnTo>
                    <a:pt x="22" y="113"/>
                  </a:lnTo>
                  <a:lnTo>
                    <a:pt x="22" y="117"/>
                  </a:lnTo>
                  <a:lnTo>
                    <a:pt x="25" y="119"/>
                  </a:lnTo>
                  <a:lnTo>
                    <a:pt x="25" y="123"/>
                  </a:lnTo>
                  <a:lnTo>
                    <a:pt x="26" y="124"/>
                  </a:lnTo>
                  <a:lnTo>
                    <a:pt x="25" y="128"/>
                  </a:lnTo>
                  <a:lnTo>
                    <a:pt x="26" y="128"/>
                  </a:lnTo>
                  <a:lnTo>
                    <a:pt x="26" y="131"/>
                  </a:lnTo>
                  <a:lnTo>
                    <a:pt x="26" y="132"/>
                  </a:lnTo>
                  <a:lnTo>
                    <a:pt x="25" y="132"/>
                  </a:lnTo>
                  <a:lnTo>
                    <a:pt x="25" y="140"/>
                  </a:lnTo>
                  <a:lnTo>
                    <a:pt x="26" y="144"/>
                  </a:lnTo>
                  <a:lnTo>
                    <a:pt x="29" y="148"/>
                  </a:lnTo>
                  <a:lnTo>
                    <a:pt x="30" y="148"/>
                  </a:lnTo>
                  <a:lnTo>
                    <a:pt x="33" y="148"/>
                  </a:lnTo>
                  <a:lnTo>
                    <a:pt x="34" y="145"/>
                  </a:lnTo>
                  <a:lnTo>
                    <a:pt x="34" y="141"/>
                  </a:lnTo>
                  <a:lnTo>
                    <a:pt x="38" y="141"/>
                  </a:lnTo>
                  <a:lnTo>
                    <a:pt x="42" y="141"/>
                  </a:lnTo>
                  <a:lnTo>
                    <a:pt x="43" y="140"/>
                  </a:lnTo>
                  <a:lnTo>
                    <a:pt x="43" y="136"/>
                  </a:lnTo>
                  <a:lnTo>
                    <a:pt x="43" y="131"/>
                  </a:lnTo>
                  <a:lnTo>
                    <a:pt x="43" y="124"/>
                  </a:lnTo>
                  <a:lnTo>
                    <a:pt x="43" y="123"/>
                  </a:lnTo>
                  <a:lnTo>
                    <a:pt x="46" y="119"/>
                  </a:lnTo>
                  <a:lnTo>
                    <a:pt x="46" y="115"/>
                  </a:lnTo>
                  <a:lnTo>
                    <a:pt x="43" y="111"/>
                  </a:lnTo>
                  <a:lnTo>
                    <a:pt x="42" y="111"/>
                  </a:lnTo>
                  <a:lnTo>
                    <a:pt x="42" y="111"/>
                  </a:lnTo>
                  <a:lnTo>
                    <a:pt x="42" y="111"/>
                  </a:lnTo>
                  <a:lnTo>
                    <a:pt x="42" y="111"/>
                  </a:lnTo>
                  <a:lnTo>
                    <a:pt x="42" y="111"/>
                  </a:lnTo>
                  <a:lnTo>
                    <a:pt x="42" y="111"/>
                  </a:lnTo>
                  <a:lnTo>
                    <a:pt x="42" y="11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28" name="Freeform 111"/>
            <p:cNvSpPr>
              <a:spLocks noEditPoints="1"/>
            </p:cNvSpPr>
            <p:nvPr/>
          </p:nvSpPr>
          <p:spPr bwMode="auto">
            <a:xfrm>
              <a:off x="8142288" y="3516313"/>
              <a:ext cx="28575" cy="231775"/>
            </a:xfrm>
            <a:custGeom>
              <a:avLst/>
              <a:gdLst>
                <a:gd name="T0" fmla="*/ 8 w 16"/>
                <a:gd name="T1" fmla="*/ 0 h 94"/>
                <a:gd name="T2" fmla="*/ 8 w 16"/>
                <a:gd name="T3" fmla="*/ 0 h 94"/>
                <a:gd name="T4" fmla="*/ 9 w 16"/>
                <a:gd name="T5" fmla="*/ 0 h 94"/>
                <a:gd name="T6" fmla="*/ 9 w 16"/>
                <a:gd name="T7" fmla="*/ 0 h 94"/>
                <a:gd name="T8" fmla="*/ 8 w 16"/>
                <a:gd name="T9" fmla="*/ 0 h 94"/>
                <a:gd name="T10" fmla="*/ 8 w 16"/>
                <a:gd name="T11" fmla="*/ 0 h 94"/>
                <a:gd name="T12" fmla="*/ 8 w 16"/>
                <a:gd name="T13" fmla="*/ 0 h 94"/>
                <a:gd name="T14" fmla="*/ 8 w 16"/>
                <a:gd name="T15" fmla="*/ 0 h 94"/>
                <a:gd name="T16" fmla="*/ 8 w 16"/>
                <a:gd name="T17" fmla="*/ 0 h 94"/>
                <a:gd name="T18" fmla="*/ 8 w 16"/>
                <a:gd name="T19" fmla="*/ 0 h 94"/>
                <a:gd name="T20" fmla="*/ 8 w 16"/>
                <a:gd name="T21" fmla="*/ 0 h 94"/>
                <a:gd name="T22" fmla="*/ 8 w 16"/>
                <a:gd name="T23" fmla="*/ 0 h 94"/>
                <a:gd name="T24" fmla="*/ 8 w 16"/>
                <a:gd name="T25" fmla="*/ 0 h 94"/>
                <a:gd name="T26" fmla="*/ 16 w 16"/>
                <a:gd name="T27" fmla="*/ 25 h 94"/>
                <a:gd name="T28" fmla="*/ 16 w 16"/>
                <a:gd name="T29" fmla="*/ 27 h 94"/>
                <a:gd name="T30" fmla="*/ 16 w 16"/>
                <a:gd name="T31" fmla="*/ 27 h 94"/>
                <a:gd name="T32" fmla="*/ 16 w 16"/>
                <a:gd name="T33" fmla="*/ 27 h 94"/>
                <a:gd name="T34" fmla="*/ 16 w 16"/>
                <a:gd name="T35" fmla="*/ 27 h 94"/>
                <a:gd name="T36" fmla="*/ 16 w 16"/>
                <a:gd name="T37" fmla="*/ 25 h 94"/>
                <a:gd name="T38" fmla="*/ 16 w 16"/>
                <a:gd name="T39" fmla="*/ 25 h 94"/>
                <a:gd name="T40" fmla="*/ 16 w 16"/>
                <a:gd name="T41" fmla="*/ 25 h 94"/>
                <a:gd name="T42" fmla="*/ 16 w 16"/>
                <a:gd name="T43" fmla="*/ 25 h 94"/>
                <a:gd name="T44" fmla="*/ 16 w 16"/>
                <a:gd name="T45" fmla="*/ 25 h 94"/>
                <a:gd name="T46" fmla="*/ 16 w 16"/>
                <a:gd name="T47" fmla="*/ 25 h 94"/>
                <a:gd name="T48" fmla="*/ 16 w 16"/>
                <a:gd name="T49" fmla="*/ 25 h 94"/>
                <a:gd name="T50" fmla="*/ 16 w 16"/>
                <a:gd name="T51" fmla="*/ 25 h 94"/>
                <a:gd name="T52" fmla="*/ 16 w 16"/>
                <a:gd name="T53" fmla="*/ 25 h 94"/>
                <a:gd name="T54" fmla="*/ 15 w 16"/>
                <a:gd name="T55" fmla="*/ 69 h 94"/>
                <a:gd name="T56" fmla="*/ 15 w 16"/>
                <a:gd name="T57" fmla="*/ 69 h 94"/>
                <a:gd name="T58" fmla="*/ 15 w 16"/>
                <a:gd name="T59" fmla="*/ 69 h 94"/>
                <a:gd name="T60" fmla="*/ 15 w 16"/>
                <a:gd name="T61" fmla="*/ 70 h 94"/>
                <a:gd name="T62" fmla="*/ 15 w 16"/>
                <a:gd name="T63" fmla="*/ 70 h 94"/>
                <a:gd name="T64" fmla="*/ 15 w 16"/>
                <a:gd name="T65" fmla="*/ 69 h 94"/>
                <a:gd name="T66" fmla="*/ 15 w 16"/>
                <a:gd name="T67" fmla="*/ 69 h 94"/>
                <a:gd name="T68" fmla="*/ 15 w 16"/>
                <a:gd name="T69" fmla="*/ 69 h 94"/>
                <a:gd name="T70" fmla="*/ 15 w 16"/>
                <a:gd name="T71" fmla="*/ 69 h 94"/>
                <a:gd name="T72" fmla="*/ 15 w 16"/>
                <a:gd name="T73" fmla="*/ 69 h 94"/>
                <a:gd name="T74" fmla="*/ 15 w 16"/>
                <a:gd name="T75" fmla="*/ 69 h 94"/>
                <a:gd name="T76" fmla="*/ 15 w 16"/>
                <a:gd name="T77" fmla="*/ 69 h 94"/>
                <a:gd name="T78" fmla="*/ 15 w 16"/>
                <a:gd name="T79" fmla="*/ 69 h 94"/>
                <a:gd name="T80" fmla="*/ 15 w 16"/>
                <a:gd name="T81" fmla="*/ 69 h 94"/>
                <a:gd name="T82" fmla="*/ 15 w 16"/>
                <a:gd name="T83" fmla="*/ 69 h 94"/>
                <a:gd name="T84" fmla="*/ 1 w 16"/>
                <a:gd name="T85" fmla="*/ 92 h 94"/>
                <a:gd name="T86" fmla="*/ 1 w 16"/>
                <a:gd name="T87" fmla="*/ 93 h 94"/>
                <a:gd name="T88" fmla="*/ 0 w 16"/>
                <a:gd name="T89" fmla="*/ 93 h 94"/>
                <a:gd name="T90" fmla="*/ 1 w 16"/>
                <a:gd name="T91" fmla="*/ 94 h 94"/>
                <a:gd name="T92" fmla="*/ 3 w 16"/>
                <a:gd name="T93" fmla="*/ 94 h 94"/>
                <a:gd name="T94" fmla="*/ 3 w 16"/>
                <a:gd name="T95" fmla="*/ 92 h 94"/>
                <a:gd name="T96" fmla="*/ 4 w 16"/>
                <a:gd name="T97" fmla="*/ 92 h 94"/>
                <a:gd name="T98" fmla="*/ 4 w 16"/>
                <a:gd name="T99" fmla="*/ 90 h 94"/>
                <a:gd name="T100" fmla="*/ 4 w 16"/>
                <a:gd name="T101" fmla="*/ 90 h 94"/>
                <a:gd name="T102" fmla="*/ 1 w 16"/>
                <a:gd name="T103" fmla="*/ 92 h 94"/>
                <a:gd name="T104" fmla="*/ 1 w 16"/>
                <a:gd name="T105" fmla="*/ 92 h 94"/>
                <a:gd name="T106" fmla="*/ 1 w 16"/>
                <a:gd name="T107" fmla="*/ 92 h 94"/>
                <a:gd name="T108" fmla="*/ 1 w 16"/>
                <a:gd name="T109" fmla="*/ 92 h 94"/>
                <a:gd name="T110" fmla="*/ 1 w 16"/>
                <a:gd name="T111" fmla="*/ 92 h 94"/>
                <a:gd name="T112" fmla="*/ 1 w 16"/>
                <a:gd name="T113" fmla="*/ 92 h 94"/>
                <a:gd name="T114" fmla="*/ 1 w 16"/>
                <a:gd name="T115" fmla="*/ 92 h 94"/>
                <a:gd name="T116" fmla="*/ 1 w 16"/>
                <a:gd name="T117" fmla="*/ 9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 h="94">
                  <a:moveTo>
                    <a:pt x="8" y="0"/>
                  </a:moveTo>
                  <a:lnTo>
                    <a:pt x="8" y="0"/>
                  </a:lnTo>
                  <a:lnTo>
                    <a:pt x="9" y="0"/>
                  </a:lnTo>
                  <a:lnTo>
                    <a:pt x="9" y="0"/>
                  </a:lnTo>
                  <a:lnTo>
                    <a:pt x="8" y="0"/>
                  </a:lnTo>
                  <a:lnTo>
                    <a:pt x="8" y="0"/>
                  </a:lnTo>
                  <a:lnTo>
                    <a:pt x="8" y="0"/>
                  </a:lnTo>
                  <a:lnTo>
                    <a:pt x="8" y="0"/>
                  </a:lnTo>
                  <a:lnTo>
                    <a:pt x="8" y="0"/>
                  </a:lnTo>
                  <a:lnTo>
                    <a:pt x="8" y="0"/>
                  </a:lnTo>
                  <a:lnTo>
                    <a:pt x="8" y="0"/>
                  </a:lnTo>
                  <a:lnTo>
                    <a:pt x="8" y="0"/>
                  </a:lnTo>
                  <a:lnTo>
                    <a:pt x="8" y="0"/>
                  </a:lnTo>
                  <a:close/>
                  <a:moveTo>
                    <a:pt x="16" y="25"/>
                  </a:moveTo>
                  <a:lnTo>
                    <a:pt x="16" y="27"/>
                  </a:lnTo>
                  <a:lnTo>
                    <a:pt x="16" y="27"/>
                  </a:lnTo>
                  <a:lnTo>
                    <a:pt x="16" y="27"/>
                  </a:lnTo>
                  <a:lnTo>
                    <a:pt x="16" y="27"/>
                  </a:lnTo>
                  <a:lnTo>
                    <a:pt x="16" y="25"/>
                  </a:lnTo>
                  <a:lnTo>
                    <a:pt x="16" y="25"/>
                  </a:lnTo>
                  <a:lnTo>
                    <a:pt x="16" y="25"/>
                  </a:lnTo>
                  <a:lnTo>
                    <a:pt x="16" y="25"/>
                  </a:lnTo>
                  <a:lnTo>
                    <a:pt x="16" y="25"/>
                  </a:lnTo>
                  <a:lnTo>
                    <a:pt x="16" y="25"/>
                  </a:lnTo>
                  <a:lnTo>
                    <a:pt x="16" y="25"/>
                  </a:lnTo>
                  <a:lnTo>
                    <a:pt x="16" y="25"/>
                  </a:lnTo>
                  <a:lnTo>
                    <a:pt x="16" y="25"/>
                  </a:lnTo>
                  <a:close/>
                  <a:moveTo>
                    <a:pt x="15" y="69"/>
                  </a:moveTo>
                  <a:lnTo>
                    <a:pt x="15" y="69"/>
                  </a:lnTo>
                  <a:lnTo>
                    <a:pt x="15" y="69"/>
                  </a:lnTo>
                  <a:lnTo>
                    <a:pt x="15" y="70"/>
                  </a:lnTo>
                  <a:lnTo>
                    <a:pt x="15" y="70"/>
                  </a:lnTo>
                  <a:lnTo>
                    <a:pt x="15" y="69"/>
                  </a:lnTo>
                  <a:lnTo>
                    <a:pt x="15" y="69"/>
                  </a:lnTo>
                  <a:lnTo>
                    <a:pt x="15" y="69"/>
                  </a:lnTo>
                  <a:lnTo>
                    <a:pt x="15" y="69"/>
                  </a:lnTo>
                  <a:lnTo>
                    <a:pt x="15" y="69"/>
                  </a:lnTo>
                  <a:lnTo>
                    <a:pt x="15" y="69"/>
                  </a:lnTo>
                  <a:lnTo>
                    <a:pt x="15" y="69"/>
                  </a:lnTo>
                  <a:lnTo>
                    <a:pt x="15" y="69"/>
                  </a:lnTo>
                  <a:lnTo>
                    <a:pt x="15" y="69"/>
                  </a:lnTo>
                  <a:lnTo>
                    <a:pt x="15" y="69"/>
                  </a:lnTo>
                  <a:close/>
                  <a:moveTo>
                    <a:pt x="1" y="92"/>
                  </a:moveTo>
                  <a:lnTo>
                    <a:pt x="1" y="93"/>
                  </a:lnTo>
                  <a:lnTo>
                    <a:pt x="0" y="93"/>
                  </a:lnTo>
                  <a:lnTo>
                    <a:pt x="1" y="94"/>
                  </a:lnTo>
                  <a:lnTo>
                    <a:pt x="3" y="94"/>
                  </a:lnTo>
                  <a:lnTo>
                    <a:pt x="3" y="92"/>
                  </a:lnTo>
                  <a:lnTo>
                    <a:pt x="4" y="92"/>
                  </a:lnTo>
                  <a:lnTo>
                    <a:pt x="4" y="90"/>
                  </a:lnTo>
                  <a:lnTo>
                    <a:pt x="4" y="90"/>
                  </a:lnTo>
                  <a:lnTo>
                    <a:pt x="1" y="92"/>
                  </a:lnTo>
                  <a:lnTo>
                    <a:pt x="1" y="92"/>
                  </a:lnTo>
                  <a:lnTo>
                    <a:pt x="1" y="92"/>
                  </a:lnTo>
                  <a:lnTo>
                    <a:pt x="1" y="92"/>
                  </a:lnTo>
                  <a:lnTo>
                    <a:pt x="1" y="92"/>
                  </a:lnTo>
                  <a:lnTo>
                    <a:pt x="1" y="92"/>
                  </a:lnTo>
                  <a:lnTo>
                    <a:pt x="1" y="92"/>
                  </a:lnTo>
                  <a:lnTo>
                    <a:pt x="1" y="92"/>
                  </a:lnTo>
                  <a:close/>
                </a:path>
              </a:pathLst>
            </a:custGeom>
            <a:solidFill>
              <a:schemeClr val="accent5">
                <a:lumMod val="20000"/>
                <a:lumOff val="80000"/>
                <a:alpha val="50000"/>
              </a:schemeClr>
            </a:solidFill>
            <a:ln w="9525">
              <a:solidFill>
                <a:schemeClr val="accent5">
                  <a:lumMod val="75000"/>
                  <a:alpha val="20000"/>
                </a:schemeClr>
              </a:solidFill>
              <a:round/>
              <a:headEnd/>
              <a:tailEnd/>
            </a:ln>
            <a:extLst/>
          </p:spPr>
          <p:txBody>
            <a:bodyPr/>
            <a:lstStyle/>
            <a:p>
              <a:pPr>
                <a:defRPr/>
              </a:pPr>
              <a:endParaRPr lang="en-GB">
                <a:solidFill>
                  <a:prstClr val="black"/>
                </a:solidFill>
              </a:endParaRPr>
            </a:p>
          </p:txBody>
        </p:sp>
        <p:sp>
          <p:nvSpPr>
            <p:cNvPr id="129" name="Freeform 112"/>
            <p:cNvSpPr>
              <a:spLocks/>
            </p:cNvSpPr>
            <p:nvPr/>
          </p:nvSpPr>
          <p:spPr bwMode="auto">
            <a:xfrm>
              <a:off x="5238750" y="4627563"/>
              <a:ext cx="219075" cy="604837"/>
            </a:xfrm>
            <a:custGeom>
              <a:avLst/>
              <a:gdLst>
                <a:gd name="T0" fmla="*/ 2 w 123"/>
                <a:gd name="T1" fmla="*/ 194 h 246"/>
                <a:gd name="T2" fmla="*/ 6 w 123"/>
                <a:gd name="T3" fmla="*/ 206 h 246"/>
                <a:gd name="T4" fmla="*/ 6 w 123"/>
                <a:gd name="T5" fmla="*/ 210 h 246"/>
                <a:gd name="T6" fmla="*/ 6 w 123"/>
                <a:gd name="T7" fmla="*/ 225 h 246"/>
                <a:gd name="T8" fmla="*/ 15 w 123"/>
                <a:gd name="T9" fmla="*/ 239 h 246"/>
                <a:gd name="T10" fmla="*/ 15 w 123"/>
                <a:gd name="T11" fmla="*/ 239 h 246"/>
                <a:gd name="T12" fmla="*/ 28 w 123"/>
                <a:gd name="T13" fmla="*/ 246 h 246"/>
                <a:gd name="T14" fmla="*/ 46 w 123"/>
                <a:gd name="T15" fmla="*/ 238 h 246"/>
                <a:gd name="T16" fmla="*/ 55 w 123"/>
                <a:gd name="T17" fmla="*/ 237 h 246"/>
                <a:gd name="T18" fmla="*/ 59 w 123"/>
                <a:gd name="T19" fmla="*/ 233 h 246"/>
                <a:gd name="T20" fmla="*/ 67 w 123"/>
                <a:gd name="T21" fmla="*/ 215 h 246"/>
                <a:gd name="T22" fmla="*/ 80 w 123"/>
                <a:gd name="T23" fmla="*/ 172 h 246"/>
                <a:gd name="T24" fmla="*/ 89 w 123"/>
                <a:gd name="T25" fmla="*/ 149 h 246"/>
                <a:gd name="T26" fmla="*/ 92 w 123"/>
                <a:gd name="T27" fmla="*/ 138 h 246"/>
                <a:gd name="T28" fmla="*/ 101 w 123"/>
                <a:gd name="T29" fmla="*/ 114 h 246"/>
                <a:gd name="T30" fmla="*/ 105 w 123"/>
                <a:gd name="T31" fmla="*/ 92 h 246"/>
                <a:gd name="T32" fmla="*/ 111 w 123"/>
                <a:gd name="T33" fmla="*/ 81 h 246"/>
                <a:gd name="T34" fmla="*/ 108 w 123"/>
                <a:gd name="T35" fmla="*/ 76 h 246"/>
                <a:gd name="T36" fmla="*/ 108 w 123"/>
                <a:gd name="T37" fmla="*/ 63 h 246"/>
                <a:gd name="T38" fmla="*/ 112 w 123"/>
                <a:gd name="T39" fmla="*/ 67 h 246"/>
                <a:gd name="T40" fmla="*/ 119 w 123"/>
                <a:gd name="T41" fmla="*/ 71 h 246"/>
                <a:gd name="T42" fmla="*/ 123 w 123"/>
                <a:gd name="T43" fmla="*/ 57 h 246"/>
                <a:gd name="T44" fmla="*/ 119 w 123"/>
                <a:gd name="T45" fmla="*/ 40 h 246"/>
                <a:gd name="T46" fmla="*/ 111 w 123"/>
                <a:gd name="T47" fmla="*/ 14 h 246"/>
                <a:gd name="T48" fmla="*/ 108 w 123"/>
                <a:gd name="T49" fmla="*/ 11 h 246"/>
                <a:gd name="T50" fmla="*/ 107 w 123"/>
                <a:gd name="T51" fmla="*/ 6 h 246"/>
                <a:gd name="T52" fmla="*/ 105 w 123"/>
                <a:gd name="T53" fmla="*/ 2 h 246"/>
                <a:gd name="T54" fmla="*/ 103 w 123"/>
                <a:gd name="T55" fmla="*/ 2 h 246"/>
                <a:gd name="T56" fmla="*/ 97 w 123"/>
                <a:gd name="T57" fmla="*/ 8 h 246"/>
                <a:gd name="T58" fmla="*/ 97 w 123"/>
                <a:gd name="T59" fmla="*/ 19 h 246"/>
                <a:gd name="T60" fmla="*/ 92 w 123"/>
                <a:gd name="T61" fmla="*/ 24 h 246"/>
                <a:gd name="T62" fmla="*/ 88 w 123"/>
                <a:gd name="T63" fmla="*/ 32 h 246"/>
                <a:gd name="T64" fmla="*/ 81 w 123"/>
                <a:gd name="T65" fmla="*/ 31 h 246"/>
                <a:gd name="T66" fmla="*/ 84 w 123"/>
                <a:gd name="T67" fmla="*/ 36 h 246"/>
                <a:gd name="T68" fmla="*/ 81 w 123"/>
                <a:gd name="T69" fmla="*/ 37 h 246"/>
                <a:gd name="T70" fmla="*/ 79 w 123"/>
                <a:gd name="T71" fmla="*/ 45 h 246"/>
                <a:gd name="T72" fmla="*/ 81 w 123"/>
                <a:gd name="T73" fmla="*/ 49 h 246"/>
                <a:gd name="T74" fmla="*/ 79 w 123"/>
                <a:gd name="T75" fmla="*/ 48 h 246"/>
                <a:gd name="T76" fmla="*/ 72 w 123"/>
                <a:gd name="T77" fmla="*/ 55 h 246"/>
                <a:gd name="T78" fmla="*/ 72 w 123"/>
                <a:gd name="T79" fmla="*/ 49 h 246"/>
                <a:gd name="T80" fmla="*/ 68 w 123"/>
                <a:gd name="T81" fmla="*/ 57 h 246"/>
                <a:gd name="T82" fmla="*/ 68 w 123"/>
                <a:gd name="T83" fmla="*/ 61 h 246"/>
                <a:gd name="T84" fmla="*/ 64 w 123"/>
                <a:gd name="T85" fmla="*/ 65 h 246"/>
                <a:gd name="T86" fmla="*/ 64 w 123"/>
                <a:gd name="T87" fmla="*/ 59 h 246"/>
                <a:gd name="T88" fmla="*/ 57 w 123"/>
                <a:gd name="T89" fmla="*/ 65 h 246"/>
                <a:gd name="T90" fmla="*/ 55 w 123"/>
                <a:gd name="T91" fmla="*/ 68 h 246"/>
                <a:gd name="T92" fmla="*/ 53 w 123"/>
                <a:gd name="T93" fmla="*/ 68 h 246"/>
                <a:gd name="T94" fmla="*/ 51 w 123"/>
                <a:gd name="T95" fmla="*/ 68 h 246"/>
                <a:gd name="T96" fmla="*/ 46 w 123"/>
                <a:gd name="T97" fmla="*/ 68 h 246"/>
                <a:gd name="T98" fmla="*/ 44 w 123"/>
                <a:gd name="T99" fmla="*/ 72 h 246"/>
                <a:gd name="T100" fmla="*/ 40 w 123"/>
                <a:gd name="T101" fmla="*/ 75 h 246"/>
                <a:gd name="T102" fmla="*/ 32 w 123"/>
                <a:gd name="T103" fmla="*/ 76 h 246"/>
                <a:gd name="T104" fmla="*/ 24 w 123"/>
                <a:gd name="T105" fmla="*/ 81 h 246"/>
                <a:gd name="T106" fmla="*/ 23 w 123"/>
                <a:gd name="T107" fmla="*/ 89 h 246"/>
                <a:gd name="T108" fmla="*/ 18 w 123"/>
                <a:gd name="T109" fmla="*/ 103 h 246"/>
                <a:gd name="T110" fmla="*/ 19 w 123"/>
                <a:gd name="T111" fmla="*/ 118 h 246"/>
                <a:gd name="T112" fmla="*/ 22 w 123"/>
                <a:gd name="T113" fmla="*/ 132 h 246"/>
                <a:gd name="T114" fmla="*/ 22 w 123"/>
                <a:gd name="T115" fmla="*/ 138 h 246"/>
                <a:gd name="T116" fmla="*/ 18 w 123"/>
                <a:gd name="T117" fmla="*/ 152 h 246"/>
                <a:gd name="T118" fmla="*/ 11 w 123"/>
                <a:gd name="T119" fmla="*/ 164 h 246"/>
                <a:gd name="T120" fmla="*/ 6 w 123"/>
                <a:gd name="T121" fmla="*/ 169 h 246"/>
                <a:gd name="T122" fmla="*/ 0 w 123"/>
                <a:gd name="T123" fmla="*/ 182 h 246"/>
                <a:gd name="T124" fmla="*/ 0 w 123"/>
                <a:gd name="T125" fmla="*/ 18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 h="246">
                  <a:moveTo>
                    <a:pt x="0" y="182"/>
                  </a:moveTo>
                  <a:lnTo>
                    <a:pt x="0" y="182"/>
                  </a:lnTo>
                  <a:lnTo>
                    <a:pt x="0" y="190"/>
                  </a:lnTo>
                  <a:lnTo>
                    <a:pt x="2" y="194"/>
                  </a:lnTo>
                  <a:lnTo>
                    <a:pt x="4" y="198"/>
                  </a:lnTo>
                  <a:lnTo>
                    <a:pt x="4" y="198"/>
                  </a:lnTo>
                  <a:lnTo>
                    <a:pt x="4" y="202"/>
                  </a:lnTo>
                  <a:lnTo>
                    <a:pt x="6" y="206"/>
                  </a:lnTo>
                  <a:lnTo>
                    <a:pt x="6" y="206"/>
                  </a:lnTo>
                  <a:lnTo>
                    <a:pt x="7" y="207"/>
                  </a:lnTo>
                  <a:lnTo>
                    <a:pt x="6" y="210"/>
                  </a:lnTo>
                  <a:lnTo>
                    <a:pt x="6" y="210"/>
                  </a:lnTo>
                  <a:lnTo>
                    <a:pt x="6" y="213"/>
                  </a:lnTo>
                  <a:lnTo>
                    <a:pt x="4" y="217"/>
                  </a:lnTo>
                  <a:lnTo>
                    <a:pt x="6" y="225"/>
                  </a:lnTo>
                  <a:lnTo>
                    <a:pt x="6" y="225"/>
                  </a:lnTo>
                  <a:lnTo>
                    <a:pt x="10" y="233"/>
                  </a:lnTo>
                  <a:lnTo>
                    <a:pt x="10" y="233"/>
                  </a:lnTo>
                  <a:lnTo>
                    <a:pt x="11" y="237"/>
                  </a:lnTo>
                  <a:lnTo>
                    <a:pt x="15" y="239"/>
                  </a:lnTo>
                  <a:lnTo>
                    <a:pt x="15" y="239"/>
                  </a:lnTo>
                  <a:lnTo>
                    <a:pt x="14" y="239"/>
                  </a:lnTo>
                  <a:lnTo>
                    <a:pt x="15" y="239"/>
                  </a:lnTo>
                  <a:lnTo>
                    <a:pt x="15" y="239"/>
                  </a:lnTo>
                  <a:lnTo>
                    <a:pt x="22" y="242"/>
                  </a:lnTo>
                  <a:lnTo>
                    <a:pt x="22" y="242"/>
                  </a:lnTo>
                  <a:lnTo>
                    <a:pt x="24" y="243"/>
                  </a:lnTo>
                  <a:lnTo>
                    <a:pt x="28" y="246"/>
                  </a:lnTo>
                  <a:lnTo>
                    <a:pt x="28" y="246"/>
                  </a:lnTo>
                  <a:lnTo>
                    <a:pt x="32" y="246"/>
                  </a:lnTo>
                  <a:lnTo>
                    <a:pt x="38" y="243"/>
                  </a:lnTo>
                  <a:lnTo>
                    <a:pt x="46" y="238"/>
                  </a:lnTo>
                  <a:lnTo>
                    <a:pt x="46" y="238"/>
                  </a:lnTo>
                  <a:lnTo>
                    <a:pt x="51" y="238"/>
                  </a:lnTo>
                  <a:lnTo>
                    <a:pt x="51" y="238"/>
                  </a:lnTo>
                  <a:lnTo>
                    <a:pt x="55" y="237"/>
                  </a:lnTo>
                  <a:lnTo>
                    <a:pt x="55" y="237"/>
                  </a:lnTo>
                  <a:lnTo>
                    <a:pt x="57" y="234"/>
                  </a:lnTo>
                  <a:lnTo>
                    <a:pt x="59" y="233"/>
                  </a:lnTo>
                  <a:lnTo>
                    <a:pt x="59" y="233"/>
                  </a:lnTo>
                  <a:lnTo>
                    <a:pt x="63" y="225"/>
                  </a:lnTo>
                  <a:lnTo>
                    <a:pt x="63" y="225"/>
                  </a:lnTo>
                  <a:lnTo>
                    <a:pt x="67" y="215"/>
                  </a:lnTo>
                  <a:lnTo>
                    <a:pt x="67" y="215"/>
                  </a:lnTo>
                  <a:lnTo>
                    <a:pt x="72" y="198"/>
                  </a:lnTo>
                  <a:lnTo>
                    <a:pt x="72" y="198"/>
                  </a:lnTo>
                  <a:lnTo>
                    <a:pt x="80" y="172"/>
                  </a:lnTo>
                  <a:lnTo>
                    <a:pt x="80" y="172"/>
                  </a:lnTo>
                  <a:lnTo>
                    <a:pt x="84" y="162"/>
                  </a:lnTo>
                  <a:lnTo>
                    <a:pt x="88" y="150"/>
                  </a:lnTo>
                  <a:lnTo>
                    <a:pt x="88" y="150"/>
                  </a:lnTo>
                  <a:lnTo>
                    <a:pt x="89" y="149"/>
                  </a:lnTo>
                  <a:lnTo>
                    <a:pt x="89" y="145"/>
                  </a:lnTo>
                  <a:lnTo>
                    <a:pt x="89" y="145"/>
                  </a:lnTo>
                  <a:lnTo>
                    <a:pt x="92" y="141"/>
                  </a:lnTo>
                  <a:lnTo>
                    <a:pt x="92" y="138"/>
                  </a:lnTo>
                  <a:lnTo>
                    <a:pt x="92" y="138"/>
                  </a:lnTo>
                  <a:lnTo>
                    <a:pt x="97" y="125"/>
                  </a:lnTo>
                  <a:lnTo>
                    <a:pt x="97" y="125"/>
                  </a:lnTo>
                  <a:lnTo>
                    <a:pt x="101" y="114"/>
                  </a:lnTo>
                  <a:lnTo>
                    <a:pt x="103" y="105"/>
                  </a:lnTo>
                  <a:lnTo>
                    <a:pt x="103" y="105"/>
                  </a:lnTo>
                  <a:lnTo>
                    <a:pt x="103" y="95"/>
                  </a:lnTo>
                  <a:lnTo>
                    <a:pt x="105" y="92"/>
                  </a:lnTo>
                  <a:lnTo>
                    <a:pt x="107" y="88"/>
                  </a:lnTo>
                  <a:lnTo>
                    <a:pt x="107" y="88"/>
                  </a:lnTo>
                  <a:lnTo>
                    <a:pt x="108" y="85"/>
                  </a:lnTo>
                  <a:lnTo>
                    <a:pt x="111" y="81"/>
                  </a:lnTo>
                  <a:lnTo>
                    <a:pt x="111" y="81"/>
                  </a:lnTo>
                  <a:lnTo>
                    <a:pt x="111" y="79"/>
                  </a:lnTo>
                  <a:lnTo>
                    <a:pt x="111" y="79"/>
                  </a:lnTo>
                  <a:lnTo>
                    <a:pt x="108" y="76"/>
                  </a:lnTo>
                  <a:lnTo>
                    <a:pt x="108" y="75"/>
                  </a:lnTo>
                  <a:lnTo>
                    <a:pt x="108" y="75"/>
                  </a:lnTo>
                  <a:lnTo>
                    <a:pt x="108" y="67"/>
                  </a:lnTo>
                  <a:lnTo>
                    <a:pt x="108" y="63"/>
                  </a:lnTo>
                  <a:lnTo>
                    <a:pt x="111" y="63"/>
                  </a:lnTo>
                  <a:lnTo>
                    <a:pt x="111" y="63"/>
                  </a:lnTo>
                  <a:lnTo>
                    <a:pt x="112" y="65"/>
                  </a:lnTo>
                  <a:lnTo>
                    <a:pt x="112" y="67"/>
                  </a:lnTo>
                  <a:lnTo>
                    <a:pt x="115" y="68"/>
                  </a:lnTo>
                  <a:lnTo>
                    <a:pt x="116" y="71"/>
                  </a:lnTo>
                  <a:lnTo>
                    <a:pt x="116" y="71"/>
                  </a:lnTo>
                  <a:lnTo>
                    <a:pt x="119" y="71"/>
                  </a:lnTo>
                  <a:lnTo>
                    <a:pt x="120" y="67"/>
                  </a:lnTo>
                  <a:lnTo>
                    <a:pt x="123" y="61"/>
                  </a:lnTo>
                  <a:lnTo>
                    <a:pt x="123" y="61"/>
                  </a:lnTo>
                  <a:lnTo>
                    <a:pt x="123" y="57"/>
                  </a:lnTo>
                  <a:lnTo>
                    <a:pt x="120" y="53"/>
                  </a:lnTo>
                  <a:lnTo>
                    <a:pt x="120" y="53"/>
                  </a:lnTo>
                  <a:lnTo>
                    <a:pt x="119" y="48"/>
                  </a:lnTo>
                  <a:lnTo>
                    <a:pt x="119" y="40"/>
                  </a:lnTo>
                  <a:lnTo>
                    <a:pt x="119" y="40"/>
                  </a:lnTo>
                  <a:lnTo>
                    <a:pt x="116" y="27"/>
                  </a:lnTo>
                  <a:lnTo>
                    <a:pt x="112" y="14"/>
                  </a:lnTo>
                  <a:lnTo>
                    <a:pt x="111" y="14"/>
                  </a:lnTo>
                  <a:lnTo>
                    <a:pt x="111" y="14"/>
                  </a:lnTo>
                  <a:lnTo>
                    <a:pt x="111" y="14"/>
                  </a:lnTo>
                  <a:lnTo>
                    <a:pt x="108" y="11"/>
                  </a:lnTo>
                  <a:lnTo>
                    <a:pt x="108" y="11"/>
                  </a:lnTo>
                  <a:lnTo>
                    <a:pt x="108" y="10"/>
                  </a:lnTo>
                  <a:lnTo>
                    <a:pt x="108" y="10"/>
                  </a:lnTo>
                  <a:lnTo>
                    <a:pt x="108" y="10"/>
                  </a:lnTo>
                  <a:lnTo>
                    <a:pt x="107" y="6"/>
                  </a:lnTo>
                  <a:lnTo>
                    <a:pt x="107" y="4"/>
                  </a:lnTo>
                  <a:lnTo>
                    <a:pt x="105" y="4"/>
                  </a:lnTo>
                  <a:lnTo>
                    <a:pt x="105" y="2"/>
                  </a:lnTo>
                  <a:lnTo>
                    <a:pt x="105" y="2"/>
                  </a:lnTo>
                  <a:lnTo>
                    <a:pt x="107" y="2"/>
                  </a:lnTo>
                  <a:lnTo>
                    <a:pt x="105" y="0"/>
                  </a:lnTo>
                  <a:lnTo>
                    <a:pt x="103" y="0"/>
                  </a:lnTo>
                  <a:lnTo>
                    <a:pt x="103" y="2"/>
                  </a:lnTo>
                  <a:lnTo>
                    <a:pt x="103" y="2"/>
                  </a:lnTo>
                  <a:lnTo>
                    <a:pt x="101" y="6"/>
                  </a:lnTo>
                  <a:lnTo>
                    <a:pt x="97" y="8"/>
                  </a:lnTo>
                  <a:lnTo>
                    <a:pt x="97" y="8"/>
                  </a:lnTo>
                  <a:lnTo>
                    <a:pt x="99" y="10"/>
                  </a:lnTo>
                  <a:lnTo>
                    <a:pt x="99" y="14"/>
                  </a:lnTo>
                  <a:lnTo>
                    <a:pt x="97" y="19"/>
                  </a:lnTo>
                  <a:lnTo>
                    <a:pt x="97" y="19"/>
                  </a:lnTo>
                  <a:lnTo>
                    <a:pt x="95" y="23"/>
                  </a:lnTo>
                  <a:lnTo>
                    <a:pt x="93" y="24"/>
                  </a:lnTo>
                  <a:lnTo>
                    <a:pt x="92" y="24"/>
                  </a:lnTo>
                  <a:lnTo>
                    <a:pt x="92" y="24"/>
                  </a:lnTo>
                  <a:lnTo>
                    <a:pt x="92" y="27"/>
                  </a:lnTo>
                  <a:lnTo>
                    <a:pt x="89" y="28"/>
                  </a:lnTo>
                  <a:lnTo>
                    <a:pt x="89" y="28"/>
                  </a:lnTo>
                  <a:lnTo>
                    <a:pt x="88" y="32"/>
                  </a:lnTo>
                  <a:lnTo>
                    <a:pt x="88" y="32"/>
                  </a:lnTo>
                  <a:lnTo>
                    <a:pt x="84" y="28"/>
                  </a:lnTo>
                  <a:lnTo>
                    <a:pt x="81" y="27"/>
                  </a:lnTo>
                  <a:lnTo>
                    <a:pt x="81" y="31"/>
                  </a:lnTo>
                  <a:lnTo>
                    <a:pt x="81" y="31"/>
                  </a:lnTo>
                  <a:lnTo>
                    <a:pt x="81" y="32"/>
                  </a:lnTo>
                  <a:lnTo>
                    <a:pt x="84" y="36"/>
                  </a:lnTo>
                  <a:lnTo>
                    <a:pt x="84" y="36"/>
                  </a:lnTo>
                  <a:lnTo>
                    <a:pt x="84" y="40"/>
                  </a:lnTo>
                  <a:lnTo>
                    <a:pt x="81" y="40"/>
                  </a:lnTo>
                  <a:lnTo>
                    <a:pt x="81" y="37"/>
                  </a:lnTo>
                  <a:lnTo>
                    <a:pt x="81" y="37"/>
                  </a:lnTo>
                  <a:lnTo>
                    <a:pt x="80" y="41"/>
                  </a:lnTo>
                  <a:lnTo>
                    <a:pt x="79" y="41"/>
                  </a:lnTo>
                  <a:lnTo>
                    <a:pt x="79" y="45"/>
                  </a:lnTo>
                  <a:lnTo>
                    <a:pt x="79" y="45"/>
                  </a:lnTo>
                  <a:lnTo>
                    <a:pt x="81" y="48"/>
                  </a:lnTo>
                  <a:lnTo>
                    <a:pt x="81" y="48"/>
                  </a:lnTo>
                  <a:lnTo>
                    <a:pt x="81" y="49"/>
                  </a:lnTo>
                  <a:lnTo>
                    <a:pt x="81" y="49"/>
                  </a:lnTo>
                  <a:lnTo>
                    <a:pt x="81" y="48"/>
                  </a:lnTo>
                  <a:lnTo>
                    <a:pt x="81" y="48"/>
                  </a:lnTo>
                  <a:lnTo>
                    <a:pt x="79" y="48"/>
                  </a:lnTo>
                  <a:lnTo>
                    <a:pt x="79" y="48"/>
                  </a:lnTo>
                  <a:lnTo>
                    <a:pt x="76" y="52"/>
                  </a:lnTo>
                  <a:lnTo>
                    <a:pt x="75" y="53"/>
                  </a:lnTo>
                  <a:lnTo>
                    <a:pt x="72" y="55"/>
                  </a:lnTo>
                  <a:lnTo>
                    <a:pt x="72" y="55"/>
                  </a:lnTo>
                  <a:lnTo>
                    <a:pt x="75" y="52"/>
                  </a:lnTo>
                  <a:lnTo>
                    <a:pt x="75" y="49"/>
                  </a:lnTo>
                  <a:lnTo>
                    <a:pt x="75" y="49"/>
                  </a:lnTo>
                  <a:lnTo>
                    <a:pt x="72" y="49"/>
                  </a:lnTo>
                  <a:lnTo>
                    <a:pt x="72" y="53"/>
                  </a:lnTo>
                  <a:lnTo>
                    <a:pt x="72" y="53"/>
                  </a:lnTo>
                  <a:lnTo>
                    <a:pt x="68" y="55"/>
                  </a:lnTo>
                  <a:lnTo>
                    <a:pt x="68" y="57"/>
                  </a:lnTo>
                  <a:lnTo>
                    <a:pt x="68" y="57"/>
                  </a:lnTo>
                  <a:lnTo>
                    <a:pt x="68" y="59"/>
                  </a:lnTo>
                  <a:lnTo>
                    <a:pt x="68" y="61"/>
                  </a:lnTo>
                  <a:lnTo>
                    <a:pt x="68" y="61"/>
                  </a:lnTo>
                  <a:lnTo>
                    <a:pt x="68" y="63"/>
                  </a:lnTo>
                  <a:lnTo>
                    <a:pt x="68" y="63"/>
                  </a:lnTo>
                  <a:lnTo>
                    <a:pt x="64" y="65"/>
                  </a:lnTo>
                  <a:lnTo>
                    <a:pt x="64" y="65"/>
                  </a:lnTo>
                  <a:lnTo>
                    <a:pt x="67" y="61"/>
                  </a:lnTo>
                  <a:lnTo>
                    <a:pt x="67" y="59"/>
                  </a:lnTo>
                  <a:lnTo>
                    <a:pt x="64" y="59"/>
                  </a:lnTo>
                  <a:lnTo>
                    <a:pt x="64" y="59"/>
                  </a:lnTo>
                  <a:lnTo>
                    <a:pt x="61" y="61"/>
                  </a:lnTo>
                  <a:lnTo>
                    <a:pt x="59" y="63"/>
                  </a:lnTo>
                  <a:lnTo>
                    <a:pt x="59" y="63"/>
                  </a:lnTo>
                  <a:lnTo>
                    <a:pt x="57" y="65"/>
                  </a:lnTo>
                  <a:lnTo>
                    <a:pt x="55" y="67"/>
                  </a:lnTo>
                  <a:lnTo>
                    <a:pt x="55" y="67"/>
                  </a:lnTo>
                  <a:lnTo>
                    <a:pt x="55" y="68"/>
                  </a:lnTo>
                  <a:lnTo>
                    <a:pt x="55" y="68"/>
                  </a:lnTo>
                  <a:lnTo>
                    <a:pt x="57" y="71"/>
                  </a:lnTo>
                  <a:lnTo>
                    <a:pt x="57" y="71"/>
                  </a:lnTo>
                  <a:lnTo>
                    <a:pt x="55" y="71"/>
                  </a:lnTo>
                  <a:lnTo>
                    <a:pt x="53" y="68"/>
                  </a:lnTo>
                  <a:lnTo>
                    <a:pt x="53" y="68"/>
                  </a:lnTo>
                  <a:lnTo>
                    <a:pt x="53" y="68"/>
                  </a:lnTo>
                  <a:lnTo>
                    <a:pt x="51" y="67"/>
                  </a:lnTo>
                  <a:lnTo>
                    <a:pt x="51" y="68"/>
                  </a:lnTo>
                  <a:lnTo>
                    <a:pt x="49" y="68"/>
                  </a:lnTo>
                  <a:lnTo>
                    <a:pt x="49" y="68"/>
                  </a:lnTo>
                  <a:lnTo>
                    <a:pt x="48" y="68"/>
                  </a:lnTo>
                  <a:lnTo>
                    <a:pt x="46" y="68"/>
                  </a:lnTo>
                  <a:lnTo>
                    <a:pt x="46" y="68"/>
                  </a:lnTo>
                  <a:lnTo>
                    <a:pt x="44" y="71"/>
                  </a:lnTo>
                  <a:lnTo>
                    <a:pt x="44" y="72"/>
                  </a:lnTo>
                  <a:lnTo>
                    <a:pt x="44" y="72"/>
                  </a:lnTo>
                  <a:lnTo>
                    <a:pt x="42" y="71"/>
                  </a:lnTo>
                  <a:lnTo>
                    <a:pt x="42" y="72"/>
                  </a:lnTo>
                  <a:lnTo>
                    <a:pt x="40" y="75"/>
                  </a:lnTo>
                  <a:lnTo>
                    <a:pt x="40" y="75"/>
                  </a:lnTo>
                  <a:lnTo>
                    <a:pt x="38" y="71"/>
                  </a:lnTo>
                  <a:lnTo>
                    <a:pt x="38" y="71"/>
                  </a:lnTo>
                  <a:lnTo>
                    <a:pt x="32" y="76"/>
                  </a:lnTo>
                  <a:lnTo>
                    <a:pt x="32" y="76"/>
                  </a:lnTo>
                  <a:lnTo>
                    <a:pt x="28" y="76"/>
                  </a:lnTo>
                  <a:lnTo>
                    <a:pt x="24" y="76"/>
                  </a:lnTo>
                  <a:lnTo>
                    <a:pt x="24" y="76"/>
                  </a:lnTo>
                  <a:lnTo>
                    <a:pt x="24" y="81"/>
                  </a:lnTo>
                  <a:lnTo>
                    <a:pt x="24" y="81"/>
                  </a:lnTo>
                  <a:lnTo>
                    <a:pt x="24" y="85"/>
                  </a:lnTo>
                  <a:lnTo>
                    <a:pt x="23" y="89"/>
                  </a:lnTo>
                  <a:lnTo>
                    <a:pt x="23" y="89"/>
                  </a:lnTo>
                  <a:lnTo>
                    <a:pt x="18" y="95"/>
                  </a:lnTo>
                  <a:lnTo>
                    <a:pt x="15" y="99"/>
                  </a:lnTo>
                  <a:lnTo>
                    <a:pt x="18" y="103"/>
                  </a:lnTo>
                  <a:lnTo>
                    <a:pt x="18" y="103"/>
                  </a:lnTo>
                  <a:lnTo>
                    <a:pt x="18" y="109"/>
                  </a:lnTo>
                  <a:lnTo>
                    <a:pt x="18" y="114"/>
                  </a:lnTo>
                  <a:lnTo>
                    <a:pt x="18" y="114"/>
                  </a:lnTo>
                  <a:lnTo>
                    <a:pt x="19" y="118"/>
                  </a:lnTo>
                  <a:lnTo>
                    <a:pt x="19" y="124"/>
                  </a:lnTo>
                  <a:lnTo>
                    <a:pt x="19" y="124"/>
                  </a:lnTo>
                  <a:lnTo>
                    <a:pt x="19" y="128"/>
                  </a:lnTo>
                  <a:lnTo>
                    <a:pt x="22" y="132"/>
                  </a:lnTo>
                  <a:lnTo>
                    <a:pt x="22" y="132"/>
                  </a:lnTo>
                  <a:lnTo>
                    <a:pt x="23" y="136"/>
                  </a:lnTo>
                  <a:lnTo>
                    <a:pt x="22" y="138"/>
                  </a:lnTo>
                  <a:lnTo>
                    <a:pt x="22" y="138"/>
                  </a:lnTo>
                  <a:lnTo>
                    <a:pt x="22" y="142"/>
                  </a:lnTo>
                  <a:lnTo>
                    <a:pt x="22" y="145"/>
                  </a:lnTo>
                  <a:lnTo>
                    <a:pt x="22" y="145"/>
                  </a:lnTo>
                  <a:lnTo>
                    <a:pt x="18" y="152"/>
                  </a:lnTo>
                  <a:lnTo>
                    <a:pt x="18" y="152"/>
                  </a:lnTo>
                  <a:lnTo>
                    <a:pt x="11" y="160"/>
                  </a:lnTo>
                  <a:lnTo>
                    <a:pt x="11" y="160"/>
                  </a:lnTo>
                  <a:lnTo>
                    <a:pt x="11" y="164"/>
                  </a:lnTo>
                  <a:lnTo>
                    <a:pt x="11" y="166"/>
                  </a:lnTo>
                  <a:lnTo>
                    <a:pt x="10" y="168"/>
                  </a:lnTo>
                  <a:lnTo>
                    <a:pt x="10" y="168"/>
                  </a:lnTo>
                  <a:lnTo>
                    <a:pt x="6" y="169"/>
                  </a:lnTo>
                  <a:lnTo>
                    <a:pt x="4" y="173"/>
                  </a:lnTo>
                  <a:lnTo>
                    <a:pt x="4" y="173"/>
                  </a:lnTo>
                  <a:lnTo>
                    <a:pt x="4" y="177"/>
                  </a:lnTo>
                  <a:lnTo>
                    <a:pt x="0" y="182"/>
                  </a:lnTo>
                  <a:lnTo>
                    <a:pt x="0" y="182"/>
                  </a:lnTo>
                  <a:lnTo>
                    <a:pt x="0" y="182"/>
                  </a:lnTo>
                  <a:lnTo>
                    <a:pt x="0" y="182"/>
                  </a:lnTo>
                  <a:lnTo>
                    <a:pt x="0" y="182"/>
                  </a:lnTo>
                  <a:lnTo>
                    <a:pt x="0" y="182"/>
                  </a:lnTo>
                  <a:lnTo>
                    <a:pt x="0" y="182"/>
                  </a:lnTo>
                  <a:lnTo>
                    <a:pt x="0" y="182"/>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30" name="Freeform 113"/>
            <p:cNvSpPr>
              <a:spLocks/>
            </p:cNvSpPr>
            <p:nvPr/>
          </p:nvSpPr>
          <p:spPr bwMode="auto">
            <a:xfrm>
              <a:off x="6884988" y="3794125"/>
              <a:ext cx="120650" cy="239713"/>
            </a:xfrm>
            <a:custGeom>
              <a:avLst/>
              <a:gdLst>
                <a:gd name="T0" fmla="*/ 28 w 68"/>
                <a:gd name="T1" fmla="*/ 14 h 97"/>
                <a:gd name="T2" fmla="*/ 24 w 68"/>
                <a:gd name="T3" fmla="*/ 14 h 97"/>
                <a:gd name="T4" fmla="*/ 20 w 68"/>
                <a:gd name="T5" fmla="*/ 13 h 97"/>
                <a:gd name="T6" fmla="*/ 16 w 68"/>
                <a:gd name="T7" fmla="*/ 17 h 97"/>
                <a:gd name="T8" fmla="*/ 13 w 68"/>
                <a:gd name="T9" fmla="*/ 14 h 97"/>
                <a:gd name="T10" fmla="*/ 15 w 68"/>
                <a:gd name="T11" fmla="*/ 9 h 97"/>
                <a:gd name="T12" fmla="*/ 9 w 68"/>
                <a:gd name="T13" fmla="*/ 5 h 97"/>
                <a:gd name="T14" fmla="*/ 7 w 68"/>
                <a:gd name="T15" fmla="*/ 4 h 97"/>
                <a:gd name="T16" fmla="*/ 1 w 68"/>
                <a:gd name="T17" fmla="*/ 0 h 97"/>
                <a:gd name="T18" fmla="*/ 0 w 68"/>
                <a:gd name="T19" fmla="*/ 4 h 97"/>
                <a:gd name="T20" fmla="*/ 3 w 68"/>
                <a:gd name="T21" fmla="*/ 17 h 97"/>
                <a:gd name="T22" fmla="*/ 5 w 68"/>
                <a:gd name="T23" fmla="*/ 30 h 97"/>
                <a:gd name="T24" fmla="*/ 7 w 68"/>
                <a:gd name="T25" fmla="*/ 40 h 97"/>
                <a:gd name="T26" fmla="*/ 11 w 68"/>
                <a:gd name="T27" fmla="*/ 46 h 97"/>
                <a:gd name="T28" fmla="*/ 11 w 68"/>
                <a:gd name="T29" fmla="*/ 49 h 97"/>
                <a:gd name="T30" fmla="*/ 16 w 68"/>
                <a:gd name="T31" fmla="*/ 57 h 97"/>
                <a:gd name="T32" fmla="*/ 20 w 68"/>
                <a:gd name="T33" fmla="*/ 64 h 97"/>
                <a:gd name="T34" fmla="*/ 20 w 68"/>
                <a:gd name="T35" fmla="*/ 68 h 97"/>
                <a:gd name="T36" fmla="*/ 23 w 68"/>
                <a:gd name="T37" fmla="*/ 72 h 97"/>
                <a:gd name="T38" fmla="*/ 28 w 68"/>
                <a:gd name="T39" fmla="*/ 74 h 97"/>
                <a:gd name="T40" fmla="*/ 40 w 68"/>
                <a:gd name="T41" fmla="*/ 83 h 97"/>
                <a:gd name="T42" fmla="*/ 49 w 68"/>
                <a:gd name="T43" fmla="*/ 90 h 97"/>
                <a:gd name="T44" fmla="*/ 54 w 68"/>
                <a:gd name="T45" fmla="*/ 97 h 97"/>
                <a:gd name="T46" fmla="*/ 62 w 68"/>
                <a:gd name="T47" fmla="*/ 94 h 97"/>
                <a:gd name="T48" fmla="*/ 66 w 68"/>
                <a:gd name="T49" fmla="*/ 94 h 97"/>
                <a:gd name="T50" fmla="*/ 68 w 68"/>
                <a:gd name="T51" fmla="*/ 90 h 97"/>
                <a:gd name="T52" fmla="*/ 58 w 68"/>
                <a:gd name="T53" fmla="*/ 74 h 97"/>
                <a:gd name="T54" fmla="*/ 54 w 68"/>
                <a:gd name="T55" fmla="*/ 66 h 97"/>
                <a:gd name="T56" fmla="*/ 54 w 68"/>
                <a:gd name="T57" fmla="*/ 57 h 97"/>
                <a:gd name="T58" fmla="*/ 53 w 68"/>
                <a:gd name="T59" fmla="*/ 49 h 97"/>
                <a:gd name="T60" fmla="*/ 53 w 68"/>
                <a:gd name="T61" fmla="*/ 33 h 97"/>
                <a:gd name="T62" fmla="*/ 45 w 68"/>
                <a:gd name="T63" fmla="*/ 20 h 97"/>
                <a:gd name="T64" fmla="*/ 36 w 68"/>
                <a:gd name="T65" fmla="*/ 9 h 97"/>
                <a:gd name="T66" fmla="*/ 31 w 68"/>
                <a:gd name="T67" fmla="*/ 6 h 97"/>
                <a:gd name="T68" fmla="*/ 31 w 68"/>
                <a:gd name="T69" fmla="*/ 10 h 97"/>
                <a:gd name="T70" fmla="*/ 31 w 68"/>
                <a:gd name="T71" fmla="*/ 10 h 97"/>
                <a:gd name="T72" fmla="*/ 31 w 68"/>
                <a:gd name="T73" fmla="*/ 10 h 97"/>
                <a:gd name="T74" fmla="*/ 31 w 68"/>
                <a:gd name="T75" fmla="*/ 1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 h="97">
                  <a:moveTo>
                    <a:pt x="31" y="10"/>
                  </a:moveTo>
                  <a:lnTo>
                    <a:pt x="28" y="14"/>
                  </a:lnTo>
                  <a:lnTo>
                    <a:pt x="27" y="17"/>
                  </a:lnTo>
                  <a:lnTo>
                    <a:pt x="24" y="14"/>
                  </a:lnTo>
                  <a:lnTo>
                    <a:pt x="23" y="13"/>
                  </a:lnTo>
                  <a:lnTo>
                    <a:pt x="20" y="13"/>
                  </a:lnTo>
                  <a:lnTo>
                    <a:pt x="19" y="14"/>
                  </a:lnTo>
                  <a:lnTo>
                    <a:pt x="16" y="17"/>
                  </a:lnTo>
                  <a:lnTo>
                    <a:pt x="15" y="17"/>
                  </a:lnTo>
                  <a:lnTo>
                    <a:pt x="13" y="14"/>
                  </a:lnTo>
                  <a:lnTo>
                    <a:pt x="15" y="10"/>
                  </a:lnTo>
                  <a:lnTo>
                    <a:pt x="15" y="9"/>
                  </a:lnTo>
                  <a:lnTo>
                    <a:pt x="11" y="6"/>
                  </a:lnTo>
                  <a:lnTo>
                    <a:pt x="9" y="5"/>
                  </a:lnTo>
                  <a:lnTo>
                    <a:pt x="9" y="4"/>
                  </a:lnTo>
                  <a:lnTo>
                    <a:pt x="7" y="4"/>
                  </a:lnTo>
                  <a:lnTo>
                    <a:pt x="3" y="1"/>
                  </a:lnTo>
                  <a:lnTo>
                    <a:pt x="1" y="0"/>
                  </a:lnTo>
                  <a:lnTo>
                    <a:pt x="0" y="0"/>
                  </a:lnTo>
                  <a:lnTo>
                    <a:pt x="0" y="4"/>
                  </a:lnTo>
                  <a:lnTo>
                    <a:pt x="1" y="9"/>
                  </a:lnTo>
                  <a:lnTo>
                    <a:pt x="3" y="17"/>
                  </a:lnTo>
                  <a:lnTo>
                    <a:pt x="3" y="22"/>
                  </a:lnTo>
                  <a:lnTo>
                    <a:pt x="5" y="30"/>
                  </a:lnTo>
                  <a:lnTo>
                    <a:pt x="7" y="33"/>
                  </a:lnTo>
                  <a:lnTo>
                    <a:pt x="7" y="40"/>
                  </a:lnTo>
                  <a:lnTo>
                    <a:pt x="9" y="45"/>
                  </a:lnTo>
                  <a:lnTo>
                    <a:pt x="11" y="46"/>
                  </a:lnTo>
                  <a:lnTo>
                    <a:pt x="13" y="46"/>
                  </a:lnTo>
                  <a:lnTo>
                    <a:pt x="11" y="49"/>
                  </a:lnTo>
                  <a:lnTo>
                    <a:pt x="13" y="50"/>
                  </a:lnTo>
                  <a:lnTo>
                    <a:pt x="16" y="57"/>
                  </a:lnTo>
                  <a:lnTo>
                    <a:pt x="20" y="62"/>
                  </a:lnTo>
                  <a:lnTo>
                    <a:pt x="20" y="64"/>
                  </a:lnTo>
                  <a:lnTo>
                    <a:pt x="20" y="66"/>
                  </a:lnTo>
                  <a:lnTo>
                    <a:pt x="20" y="68"/>
                  </a:lnTo>
                  <a:lnTo>
                    <a:pt x="20" y="70"/>
                  </a:lnTo>
                  <a:lnTo>
                    <a:pt x="23" y="72"/>
                  </a:lnTo>
                  <a:lnTo>
                    <a:pt x="27" y="72"/>
                  </a:lnTo>
                  <a:lnTo>
                    <a:pt x="28" y="74"/>
                  </a:lnTo>
                  <a:lnTo>
                    <a:pt x="33" y="79"/>
                  </a:lnTo>
                  <a:lnTo>
                    <a:pt x="40" y="83"/>
                  </a:lnTo>
                  <a:lnTo>
                    <a:pt x="44" y="85"/>
                  </a:lnTo>
                  <a:lnTo>
                    <a:pt x="49" y="90"/>
                  </a:lnTo>
                  <a:lnTo>
                    <a:pt x="53" y="93"/>
                  </a:lnTo>
                  <a:lnTo>
                    <a:pt x="54" y="97"/>
                  </a:lnTo>
                  <a:lnTo>
                    <a:pt x="58" y="94"/>
                  </a:lnTo>
                  <a:lnTo>
                    <a:pt x="62" y="94"/>
                  </a:lnTo>
                  <a:lnTo>
                    <a:pt x="64" y="94"/>
                  </a:lnTo>
                  <a:lnTo>
                    <a:pt x="66" y="94"/>
                  </a:lnTo>
                  <a:lnTo>
                    <a:pt x="68" y="94"/>
                  </a:lnTo>
                  <a:lnTo>
                    <a:pt x="68" y="90"/>
                  </a:lnTo>
                  <a:lnTo>
                    <a:pt x="62" y="77"/>
                  </a:lnTo>
                  <a:lnTo>
                    <a:pt x="58" y="74"/>
                  </a:lnTo>
                  <a:lnTo>
                    <a:pt x="54" y="70"/>
                  </a:lnTo>
                  <a:lnTo>
                    <a:pt x="54" y="66"/>
                  </a:lnTo>
                  <a:lnTo>
                    <a:pt x="54" y="62"/>
                  </a:lnTo>
                  <a:lnTo>
                    <a:pt x="54" y="57"/>
                  </a:lnTo>
                  <a:lnTo>
                    <a:pt x="53" y="53"/>
                  </a:lnTo>
                  <a:lnTo>
                    <a:pt x="53" y="49"/>
                  </a:lnTo>
                  <a:lnTo>
                    <a:pt x="54" y="44"/>
                  </a:lnTo>
                  <a:lnTo>
                    <a:pt x="53" y="33"/>
                  </a:lnTo>
                  <a:lnTo>
                    <a:pt x="49" y="26"/>
                  </a:lnTo>
                  <a:lnTo>
                    <a:pt x="45" y="20"/>
                  </a:lnTo>
                  <a:lnTo>
                    <a:pt x="40" y="14"/>
                  </a:lnTo>
                  <a:lnTo>
                    <a:pt x="36" y="9"/>
                  </a:lnTo>
                  <a:lnTo>
                    <a:pt x="32" y="6"/>
                  </a:lnTo>
                  <a:lnTo>
                    <a:pt x="31" y="6"/>
                  </a:lnTo>
                  <a:lnTo>
                    <a:pt x="31" y="9"/>
                  </a:lnTo>
                  <a:lnTo>
                    <a:pt x="31" y="10"/>
                  </a:lnTo>
                  <a:lnTo>
                    <a:pt x="31" y="10"/>
                  </a:lnTo>
                  <a:lnTo>
                    <a:pt x="31" y="10"/>
                  </a:lnTo>
                  <a:lnTo>
                    <a:pt x="31" y="10"/>
                  </a:lnTo>
                  <a:lnTo>
                    <a:pt x="31" y="10"/>
                  </a:lnTo>
                  <a:lnTo>
                    <a:pt x="31" y="10"/>
                  </a:lnTo>
                  <a:lnTo>
                    <a:pt x="31" y="1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31" name="Freeform 114"/>
            <p:cNvSpPr>
              <a:spLocks/>
            </p:cNvSpPr>
            <p:nvPr/>
          </p:nvSpPr>
          <p:spPr bwMode="auto">
            <a:xfrm>
              <a:off x="7005638" y="4035425"/>
              <a:ext cx="9525" cy="12700"/>
            </a:xfrm>
            <a:custGeom>
              <a:avLst/>
              <a:gdLst>
                <a:gd name="T0" fmla="*/ 5 w 5"/>
                <a:gd name="T1" fmla="*/ 4 h 5"/>
                <a:gd name="T2" fmla="*/ 5 w 5"/>
                <a:gd name="T3" fmla="*/ 4 h 5"/>
                <a:gd name="T4" fmla="*/ 4 w 5"/>
                <a:gd name="T5" fmla="*/ 0 h 5"/>
                <a:gd name="T6" fmla="*/ 2 w 5"/>
                <a:gd name="T7" fmla="*/ 3 h 5"/>
                <a:gd name="T8" fmla="*/ 0 w 5"/>
                <a:gd name="T9" fmla="*/ 3 h 5"/>
                <a:gd name="T10" fmla="*/ 0 w 5"/>
                <a:gd name="T11" fmla="*/ 4 h 5"/>
                <a:gd name="T12" fmla="*/ 0 w 5"/>
                <a:gd name="T13" fmla="*/ 4 h 5"/>
                <a:gd name="T14" fmla="*/ 2 w 5"/>
                <a:gd name="T15" fmla="*/ 4 h 5"/>
                <a:gd name="T16" fmla="*/ 4 w 5"/>
                <a:gd name="T17" fmla="*/ 5 h 5"/>
                <a:gd name="T18" fmla="*/ 4 w 5"/>
                <a:gd name="T19" fmla="*/ 5 h 5"/>
                <a:gd name="T20" fmla="*/ 4 w 5"/>
                <a:gd name="T21" fmla="*/ 5 h 5"/>
                <a:gd name="T22" fmla="*/ 5 w 5"/>
                <a:gd name="T23" fmla="*/ 5 h 5"/>
                <a:gd name="T24" fmla="*/ 5 w 5"/>
                <a:gd name="T25" fmla="*/ 4 h 5"/>
                <a:gd name="T26" fmla="*/ 5 w 5"/>
                <a:gd name="T27" fmla="*/ 4 h 5"/>
                <a:gd name="T28" fmla="*/ 5 w 5"/>
                <a:gd name="T29" fmla="*/ 4 h 5"/>
                <a:gd name="T30" fmla="*/ 5 w 5"/>
                <a:gd name="T31" fmla="*/ 4 h 5"/>
                <a:gd name="T32" fmla="*/ 5 w 5"/>
                <a:gd name="T33" fmla="*/ 4 h 5"/>
                <a:gd name="T34" fmla="*/ 5 w 5"/>
                <a:gd name="T35" fmla="*/ 4 h 5"/>
                <a:gd name="T36" fmla="*/ 5 w 5"/>
                <a:gd name="T37" fmla="*/ 4 h 5"/>
                <a:gd name="T38" fmla="*/ 5 w 5"/>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5">
                  <a:moveTo>
                    <a:pt x="5" y="4"/>
                  </a:moveTo>
                  <a:lnTo>
                    <a:pt x="5" y="4"/>
                  </a:lnTo>
                  <a:lnTo>
                    <a:pt x="4" y="0"/>
                  </a:lnTo>
                  <a:lnTo>
                    <a:pt x="2" y="3"/>
                  </a:lnTo>
                  <a:lnTo>
                    <a:pt x="0" y="3"/>
                  </a:lnTo>
                  <a:lnTo>
                    <a:pt x="0" y="4"/>
                  </a:lnTo>
                  <a:lnTo>
                    <a:pt x="0" y="4"/>
                  </a:lnTo>
                  <a:lnTo>
                    <a:pt x="2" y="4"/>
                  </a:lnTo>
                  <a:lnTo>
                    <a:pt x="4" y="5"/>
                  </a:lnTo>
                  <a:lnTo>
                    <a:pt x="4" y="5"/>
                  </a:lnTo>
                  <a:lnTo>
                    <a:pt x="4" y="5"/>
                  </a:lnTo>
                  <a:lnTo>
                    <a:pt x="5" y="5"/>
                  </a:lnTo>
                  <a:lnTo>
                    <a:pt x="5" y="4"/>
                  </a:lnTo>
                  <a:lnTo>
                    <a:pt x="5" y="4"/>
                  </a:lnTo>
                  <a:lnTo>
                    <a:pt x="5" y="4"/>
                  </a:lnTo>
                  <a:lnTo>
                    <a:pt x="5" y="4"/>
                  </a:lnTo>
                  <a:lnTo>
                    <a:pt x="5" y="4"/>
                  </a:lnTo>
                  <a:lnTo>
                    <a:pt x="5" y="4"/>
                  </a:lnTo>
                  <a:lnTo>
                    <a:pt x="5" y="4"/>
                  </a:lnTo>
                  <a:lnTo>
                    <a:pt x="5" y="4"/>
                  </a:lnTo>
                  <a:close/>
                </a:path>
              </a:pathLst>
            </a:custGeom>
            <a:solidFill>
              <a:schemeClr val="accent5">
                <a:lumMod val="20000"/>
                <a:lumOff val="80000"/>
                <a:alpha val="50000"/>
              </a:schemeClr>
            </a:solidFill>
            <a:ln w="9525">
              <a:solidFill>
                <a:schemeClr val="accent5">
                  <a:lumMod val="75000"/>
                  <a:alpha val="20000"/>
                </a:schemeClr>
              </a:solidFill>
              <a:round/>
              <a:headEnd/>
              <a:tailEnd/>
            </a:ln>
            <a:extLst/>
          </p:spPr>
          <p:txBody>
            <a:bodyPr/>
            <a:lstStyle/>
            <a:p>
              <a:pPr>
                <a:defRPr/>
              </a:pPr>
              <a:endParaRPr lang="en-GB">
                <a:solidFill>
                  <a:prstClr val="black"/>
                </a:solidFill>
              </a:endParaRPr>
            </a:p>
          </p:txBody>
        </p:sp>
        <p:sp>
          <p:nvSpPr>
            <p:cNvPr id="132" name="Freeform 115"/>
            <p:cNvSpPr>
              <a:spLocks noEditPoints="1"/>
            </p:cNvSpPr>
            <p:nvPr/>
          </p:nvSpPr>
          <p:spPr bwMode="auto">
            <a:xfrm>
              <a:off x="3875088" y="1409700"/>
              <a:ext cx="230187" cy="455613"/>
            </a:xfrm>
            <a:custGeom>
              <a:avLst/>
              <a:gdLst>
                <a:gd name="T0" fmla="*/ 32 w 129"/>
                <a:gd name="T1" fmla="*/ 105 h 185"/>
                <a:gd name="T2" fmla="*/ 25 w 129"/>
                <a:gd name="T3" fmla="*/ 94 h 185"/>
                <a:gd name="T4" fmla="*/ 8 w 129"/>
                <a:gd name="T5" fmla="*/ 104 h 185"/>
                <a:gd name="T6" fmla="*/ 12 w 129"/>
                <a:gd name="T7" fmla="*/ 112 h 185"/>
                <a:gd name="T8" fmla="*/ 21 w 129"/>
                <a:gd name="T9" fmla="*/ 114 h 185"/>
                <a:gd name="T10" fmla="*/ 26 w 129"/>
                <a:gd name="T11" fmla="*/ 114 h 185"/>
                <a:gd name="T12" fmla="*/ 30 w 129"/>
                <a:gd name="T13" fmla="*/ 44 h 185"/>
                <a:gd name="T14" fmla="*/ 22 w 129"/>
                <a:gd name="T15" fmla="*/ 44 h 185"/>
                <a:gd name="T16" fmla="*/ 21 w 129"/>
                <a:gd name="T17" fmla="*/ 52 h 185"/>
                <a:gd name="T18" fmla="*/ 101 w 129"/>
                <a:gd name="T19" fmla="*/ 0 h 185"/>
                <a:gd name="T20" fmla="*/ 75 w 129"/>
                <a:gd name="T21" fmla="*/ 33 h 185"/>
                <a:gd name="T22" fmla="*/ 69 w 129"/>
                <a:gd name="T23" fmla="*/ 29 h 185"/>
                <a:gd name="T24" fmla="*/ 75 w 129"/>
                <a:gd name="T25" fmla="*/ 33 h 185"/>
                <a:gd name="T26" fmla="*/ 105 w 129"/>
                <a:gd name="T27" fmla="*/ 7 h 185"/>
                <a:gd name="T28" fmla="*/ 95 w 129"/>
                <a:gd name="T29" fmla="*/ 8 h 185"/>
                <a:gd name="T30" fmla="*/ 114 w 129"/>
                <a:gd name="T31" fmla="*/ 134 h 185"/>
                <a:gd name="T32" fmla="*/ 105 w 129"/>
                <a:gd name="T33" fmla="*/ 122 h 185"/>
                <a:gd name="T34" fmla="*/ 101 w 129"/>
                <a:gd name="T35" fmla="*/ 108 h 185"/>
                <a:gd name="T36" fmla="*/ 75 w 129"/>
                <a:gd name="T37" fmla="*/ 81 h 185"/>
                <a:gd name="T38" fmla="*/ 74 w 129"/>
                <a:gd name="T39" fmla="*/ 77 h 185"/>
                <a:gd name="T40" fmla="*/ 85 w 129"/>
                <a:gd name="T41" fmla="*/ 52 h 185"/>
                <a:gd name="T42" fmla="*/ 61 w 129"/>
                <a:gd name="T43" fmla="*/ 51 h 185"/>
                <a:gd name="T44" fmla="*/ 66 w 129"/>
                <a:gd name="T45" fmla="*/ 37 h 185"/>
                <a:gd name="T46" fmla="*/ 45 w 129"/>
                <a:gd name="T47" fmla="*/ 43 h 185"/>
                <a:gd name="T48" fmla="*/ 36 w 129"/>
                <a:gd name="T49" fmla="*/ 52 h 185"/>
                <a:gd name="T50" fmla="*/ 38 w 129"/>
                <a:gd name="T51" fmla="*/ 61 h 185"/>
                <a:gd name="T52" fmla="*/ 28 w 129"/>
                <a:gd name="T53" fmla="*/ 69 h 185"/>
                <a:gd name="T54" fmla="*/ 40 w 129"/>
                <a:gd name="T55" fmla="*/ 73 h 185"/>
                <a:gd name="T56" fmla="*/ 38 w 129"/>
                <a:gd name="T57" fmla="*/ 85 h 185"/>
                <a:gd name="T58" fmla="*/ 45 w 129"/>
                <a:gd name="T59" fmla="*/ 81 h 185"/>
                <a:gd name="T60" fmla="*/ 45 w 129"/>
                <a:gd name="T61" fmla="*/ 86 h 185"/>
                <a:gd name="T62" fmla="*/ 44 w 129"/>
                <a:gd name="T63" fmla="*/ 105 h 185"/>
                <a:gd name="T64" fmla="*/ 61 w 129"/>
                <a:gd name="T65" fmla="*/ 98 h 185"/>
                <a:gd name="T66" fmla="*/ 66 w 129"/>
                <a:gd name="T67" fmla="*/ 112 h 185"/>
                <a:gd name="T68" fmla="*/ 66 w 129"/>
                <a:gd name="T69" fmla="*/ 125 h 185"/>
                <a:gd name="T70" fmla="*/ 49 w 129"/>
                <a:gd name="T71" fmla="*/ 126 h 185"/>
                <a:gd name="T72" fmla="*/ 48 w 129"/>
                <a:gd name="T73" fmla="*/ 134 h 185"/>
                <a:gd name="T74" fmla="*/ 48 w 129"/>
                <a:gd name="T75" fmla="*/ 145 h 185"/>
                <a:gd name="T76" fmla="*/ 40 w 129"/>
                <a:gd name="T77" fmla="*/ 157 h 185"/>
                <a:gd name="T78" fmla="*/ 57 w 129"/>
                <a:gd name="T79" fmla="*/ 161 h 185"/>
                <a:gd name="T80" fmla="*/ 57 w 129"/>
                <a:gd name="T81" fmla="*/ 165 h 185"/>
                <a:gd name="T82" fmla="*/ 34 w 129"/>
                <a:gd name="T83" fmla="*/ 175 h 185"/>
                <a:gd name="T84" fmla="*/ 34 w 129"/>
                <a:gd name="T85" fmla="*/ 183 h 185"/>
                <a:gd name="T86" fmla="*/ 54 w 129"/>
                <a:gd name="T87" fmla="*/ 178 h 185"/>
                <a:gd name="T88" fmla="*/ 75 w 129"/>
                <a:gd name="T89" fmla="*/ 174 h 185"/>
                <a:gd name="T90" fmla="*/ 93 w 129"/>
                <a:gd name="T91" fmla="*/ 171 h 185"/>
                <a:gd name="T92" fmla="*/ 122 w 129"/>
                <a:gd name="T93" fmla="*/ 166 h 185"/>
                <a:gd name="T94" fmla="*/ 118 w 129"/>
                <a:gd name="T95" fmla="*/ 156 h 185"/>
                <a:gd name="T96" fmla="*/ 129 w 129"/>
                <a:gd name="T97" fmla="*/ 145 h 185"/>
                <a:gd name="T98" fmla="*/ 126 w 129"/>
                <a:gd name="T99" fmla="*/ 134 h 185"/>
                <a:gd name="T100" fmla="*/ 71 w 129"/>
                <a:gd name="T101" fmla="*/ 73 h 185"/>
                <a:gd name="T102" fmla="*/ 28 w 129"/>
                <a:gd name="T103" fmla="*/ 56 h 185"/>
                <a:gd name="T104" fmla="*/ 32 w 129"/>
                <a:gd name="T105" fmla="*/ 64 h 185"/>
                <a:gd name="T106" fmla="*/ 32 w 129"/>
                <a:gd name="T107" fmla="*/ 57 h 185"/>
                <a:gd name="T108" fmla="*/ 34 w 129"/>
                <a:gd name="T109" fmla="*/ 88 h 185"/>
                <a:gd name="T110" fmla="*/ 44 w 129"/>
                <a:gd name="T111" fmla="*/ 86 h 185"/>
                <a:gd name="T112" fmla="*/ 44 w 129"/>
                <a:gd name="T113" fmla="*/ 86 h 185"/>
                <a:gd name="T114" fmla="*/ 36 w 129"/>
                <a:gd name="T115" fmla="*/ 75 h 185"/>
                <a:gd name="T116" fmla="*/ 28 w 129"/>
                <a:gd name="T117" fmla="*/ 7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9" h="185">
                  <a:moveTo>
                    <a:pt x="26" y="114"/>
                  </a:moveTo>
                  <a:lnTo>
                    <a:pt x="28" y="113"/>
                  </a:lnTo>
                  <a:lnTo>
                    <a:pt x="30" y="112"/>
                  </a:lnTo>
                  <a:lnTo>
                    <a:pt x="32" y="112"/>
                  </a:lnTo>
                  <a:lnTo>
                    <a:pt x="34" y="109"/>
                  </a:lnTo>
                  <a:lnTo>
                    <a:pt x="32" y="109"/>
                  </a:lnTo>
                  <a:lnTo>
                    <a:pt x="32" y="108"/>
                  </a:lnTo>
                  <a:lnTo>
                    <a:pt x="32" y="105"/>
                  </a:lnTo>
                  <a:lnTo>
                    <a:pt x="34" y="108"/>
                  </a:lnTo>
                  <a:lnTo>
                    <a:pt x="34" y="104"/>
                  </a:lnTo>
                  <a:lnTo>
                    <a:pt x="32" y="104"/>
                  </a:lnTo>
                  <a:lnTo>
                    <a:pt x="28" y="104"/>
                  </a:lnTo>
                  <a:lnTo>
                    <a:pt x="32" y="101"/>
                  </a:lnTo>
                  <a:lnTo>
                    <a:pt x="30" y="100"/>
                  </a:lnTo>
                  <a:lnTo>
                    <a:pt x="26" y="96"/>
                  </a:lnTo>
                  <a:lnTo>
                    <a:pt x="25" y="94"/>
                  </a:lnTo>
                  <a:lnTo>
                    <a:pt x="21" y="94"/>
                  </a:lnTo>
                  <a:lnTo>
                    <a:pt x="18" y="96"/>
                  </a:lnTo>
                  <a:lnTo>
                    <a:pt x="17" y="96"/>
                  </a:lnTo>
                  <a:lnTo>
                    <a:pt x="14" y="98"/>
                  </a:lnTo>
                  <a:lnTo>
                    <a:pt x="13" y="98"/>
                  </a:lnTo>
                  <a:lnTo>
                    <a:pt x="12" y="98"/>
                  </a:lnTo>
                  <a:lnTo>
                    <a:pt x="9" y="100"/>
                  </a:lnTo>
                  <a:lnTo>
                    <a:pt x="8" y="104"/>
                  </a:lnTo>
                  <a:lnTo>
                    <a:pt x="5" y="104"/>
                  </a:lnTo>
                  <a:lnTo>
                    <a:pt x="4" y="104"/>
                  </a:lnTo>
                  <a:lnTo>
                    <a:pt x="5" y="105"/>
                  </a:lnTo>
                  <a:lnTo>
                    <a:pt x="0" y="108"/>
                  </a:lnTo>
                  <a:lnTo>
                    <a:pt x="1" y="109"/>
                  </a:lnTo>
                  <a:lnTo>
                    <a:pt x="8" y="113"/>
                  </a:lnTo>
                  <a:lnTo>
                    <a:pt x="9" y="113"/>
                  </a:lnTo>
                  <a:lnTo>
                    <a:pt x="12" y="112"/>
                  </a:lnTo>
                  <a:lnTo>
                    <a:pt x="12" y="109"/>
                  </a:lnTo>
                  <a:lnTo>
                    <a:pt x="13" y="109"/>
                  </a:lnTo>
                  <a:lnTo>
                    <a:pt x="14" y="109"/>
                  </a:lnTo>
                  <a:lnTo>
                    <a:pt x="17" y="112"/>
                  </a:lnTo>
                  <a:lnTo>
                    <a:pt x="17" y="112"/>
                  </a:lnTo>
                  <a:lnTo>
                    <a:pt x="18" y="113"/>
                  </a:lnTo>
                  <a:lnTo>
                    <a:pt x="18" y="114"/>
                  </a:lnTo>
                  <a:lnTo>
                    <a:pt x="21" y="114"/>
                  </a:lnTo>
                  <a:lnTo>
                    <a:pt x="25" y="113"/>
                  </a:lnTo>
                  <a:lnTo>
                    <a:pt x="26" y="114"/>
                  </a:lnTo>
                  <a:lnTo>
                    <a:pt x="26" y="114"/>
                  </a:lnTo>
                  <a:lnTo>
                    <a:pt x="26" y="114"/>
                  </a:lnTo>
                  <a:lnTo>
                    <a:pt x="26" y="114"/>
                  </a:lnTo>
                  <a:lnTo>
                    <a:pt x="26" y="114"/>
                  </a:lnTo>
                  <a:lnTo>
                    <a:pt x="26" y="114"/>
                  </a:lnTo>
                  <a:lnTo>
                    <a:pt x="26" y="114"/>
                  </a:lnTo>
                  <a:close/>
                  <a:moveTo>
                    <a:pt x="21" y="52"/>
                  </a:moveTo>
                  <a:lnTo>
                    <a:pt x="22" y="51"/>
                  </a:lnTo>
                  <a:lnTo>
                    <a:pt x="25" y="48"/>
                  </a:lnTo>
                  <a:lnTo>
                    <a:pt x="26" y="48"/>
                  </a:lnTo>
                  <a:lnTo>
                    <a:pt x="28" y="48"/>
                  </a:lnTo>
                  <a:lnTo>
                    <a:pt x="28" y="47"/>
                  </a:lnTo>
                  <a:lnTo>
                    <a:pt x="26" y="47"/>
                  </a:lnTo>
                  <a:lnTo>
                    <a:pt x="30" y="44"/>
                  </a:lnTo>
                  <a:lnTo>
                    <a:pt x="32" y="44"/>
                  </a:lnTo>
                  <a:lnTo>
                    <a:pt x="30" y="43"/>
                  </a:lnTo>
                  <a:lnTo>
                    <a:pt x="32" y="41"/>
                  </a:lnTo>
                  <a:lnTo>
                    <a:pt x="32" y="39"/>
                  </a:lnTo>
                  <a:lnTo>
                    <a:pt x="30" y="41"/>
                  </a:lnTo>
                  <a:lnTo>
                    <a:pt x="25" y="43"/>
                  </a:lnTo>
                  <a:lnTo>
                    <a:pt x="25" y="44"/>
                  </a:lnTo>
                  <a:lnTo>
                    <a:pt x="22" y="44"/>
                  </a:lnTo>
                  <a:lnTo>
                    <a:pt x="18" y="44"/>
                  </a:lnTo>
                  <a:lnTo>
                    <a:pt x="21" y="47"/>
                  </a:lnTo>
                  <a:lnTo>
                    <a:pt x="18" y="48"/>
                  </a:lnTo>
                  <a:lnTo>
                    <a:pt x="22" y="48"/>
                  </a:lnTo>
                  <a:lnTo>
                    <a:pt x="18" y="51"/>
                  </a:lnTo>
                  <a:lnTo>
                    <a:pt x="21" y="52"/>
                  </a:lnTo>
                  <a:lnTo>
                    <a:pt x="21" y="52"/>
                  </a:lnTo>
                  <a:lnTo>
                    <a:pt x="21" y="52"/>
                  </a:lnTo>
                  <a:lnTo>
                    <a:pt x="21" y="52"/>
                  </a:lnTo>
                  <a:lnTo>
                    <a:pt x="21" y="52"/>
                  </a:lnTo>
                  <a:lnTo>
                    <a:pt x="21" y="52"/>
                  </a:lnTo>
                  <a:lnTo>
                    <a:pt x="21" y="52"/>
                  </a:lnTo>
                  <a:close/>
                  <a:moveTo>
                    <a:pt x="98" y="0"/>
                  </a:moveTo>
                  <a:lnTo>
                    <a:pt x="97" y="3"/>
                  </a:lnTo>
                  <a:lnTo>
                    <a:pt x="98" y="4"/>
                  </a:lnTo>
                  <a:lnTo>
                    <a:pt x="101" y="0"/>
                  </a:lnTo>
                  <a:lnTo>
                    <a:pt x="98" y="0"/>
                  </a:lnTo>
                  <a:lnTo>
                    <a:pt x="98" y="0"/>
                  </a:lnTo>
                  <a:lnTo>
                    <a:pt x="98" y="0"/>
                  </a:lnTo>
                  <a:lnTo>
                    <a:pt x="98" y="0"/>
                  </a:lnTo>
                  <a:lnTo>
                    <a:pt x="98" y="0"/>
                  </a:lnTo>
                  <a:lnTo>
                    <a:pt x="98" y="0"/>
                  </a:lnTo>
                  <a:lnTo>
                    <a:pt x="98" y="0"/>
                  </a:lnTo>
                  <a:close/>
                  <a:moveTo>
                    <a:pt x="75" y="33"/>
                  </a:moveTo>
                  <a:lnTo>
                    <a:pt x="78" y="33"/>
                  </a:lnTo>
                  <a:lnTo>
                    <a:pt x="79" y="31"/>
                  </a:lnTo>
                  <a:lnTo>
                    <a:pt x="75" y="31"/>
                  </a:lnTo>
                  <a:lnTo>
                    <a:pt x="74" y="29"/>
                  </a:lnTo>
                  <a:lnTo>
                    <a:pt x="71" y="29"/>
                  </a:lnTo>
                  <a:lnTo>
                    <a:pt x="71" y="27"/>
                  </a:lnTo>
                  <a:lnTo>
                    <a:pt x="70" y="27"/>
                  </a:lnTo>
                  <a:lnTo>
                    <a:pt x="69" y="29"/>
                  </a:lnTo>
                  <a:lnTo>
                    <a:pt x="70" y="31"/>
                  </a:lnTo>
                  <a:lnTo>
                    <a:pt x="75" y="33"/>
                  </a:lnTo>
                  <a:lnTo>
                    <a:pt x="75" y="33"/>
                  </a:lnTo>
                  <a:lnTo>
                    <a:pt x="75" y="33"/>
                  </a:lnTo>
                  <a:lnTo>
                    <a:pt x="75" y="33"/>
                  </a:lnTo>
                  <a:lnTo>
                    <a:pt x="75" y="33"/>
                  </a:lnTo>
                  <a:lnTo>
                    <a:pt x="75" y="33"/>
                  </a:lnTo>
                  <a:lnTo>
                    <a:pt x="75" y="33"/>
                  </a:lnTo>
                  <a:close/>
                  <a:moveTo>
                    <a:pt x="95" y="8"/>
                  </a:moveTo>
                  <a:lnTo>
                    <a:pt x="97" y="8"/>
                  </a:lnTo>
                  <a:lnTo>
                    <a:pt x="98" y="11"/>
                  </a:lnTo>
                  <a:lnTo>
                    <a:pt x="98" y="13"/>
                  </a:lnTo>
                  <a:lnTo>
                    <a:pt x="97" y="16"/>
                  </a:lnTo>
                  <a:lnTo>
                    <a:pt x="101" y="13"/>
                  </a:lnTo>
                  <a:lnTo>
                    <a:pt x="102" y="12"/>
                  </a:lnTo>
                  <a:lnTo>
                    <a:pt x="105" y="7"/>
                  </a:lnTo>
                  <a:lnTo>
                    <a:pt x="102" y="4"/>
                  </a:lnTo>
                  <a:lnTo>
                    <a:pt x="102" y="3"/>
                  </a:lnTo>
                  <a:lnTo>
                    <a:pt x="98" y="4"/>
                  </a:lnTo>
                  <a:lnTo>
                    <a:pt x="101" y="7"/>
                  </a:lnTo>
                  <a:lnTo>
                    <a:pt x="93" y="7"/>
                  </a:lnTo>
                  <a:lnTo>
                    <a:pt x="95" y="8"/>
                  </a:lnTo>
                  <a:lnTo>
                    <a:pt x="95" y="8"/>
                  </a:lnTo>
                  <a:lnTo>
                    <a:pt x="95" y="8"/>
                  </a:lnTo>
                  <a:lnTo>
                    <a:pt x="95" y="8"/>
                  </a:lnTo>
                  <a:lnTo>
                    <a:pt x="95" y="8"/>
                  </a:lnTo>
                  <a:lnTo>
                    <a:pt x="95" y="8"/>
                  </a:lnTo>
                  <a:lnTo>
                    <a:pt x="95" y="8"/>
                  </a:lnTo>
                  <a:close/>
                  <a:moveTo>
                    <a:pt x="126" y="134"/>
                  </a:moveTo>
                  <a:lnTo>
                    <a:pt x="119" y="134"/>
                  </a:lnTo>
                  <a:lnTo>
                    <a:pt x="115" y="132"/>
                  </a:lnTo>
                  <a:lnTo>
                    <a:pt x="114" y="134"/>
                  </a:lnTo>
                  <a:lnTo>
                    <a:pt x="113" y="138"/>
                  </a:lnTo>
                  <a:lnTo>
                    <a:pt x="109" y="136"/>
                  </a:lnTo>
                  <a:lnTo>
                    <a:pt x="106" y="136"/>
                  </a:lnTo>
                  <a:lnTo>
                    <a:pt x="110" y="130"/>
                  </a:lnTo>
                  <a:lnTo>
                    <a:pt x="113" y="128"/>
                  </a:lnTo>
                  <a:lnTo>
                    <a:pt x="110" y="126"/>
                  </a:lnTo>
                  <a:lnTo>
                    <a:pt x="106" y="122"/>
                  </a:lnTo>
                  <a:lnTo>
                    <a:pt x="105" y="122"/>
                  </a:lnTo>
                  <a:lnTo>
                    <a:pt x="97" y="121"/>
                  </a:lnTo>
                  <a:lnTo>
                    <a:pt x="105" y="121"/>
                  </a:lnTo>
                  <a:lnTo>
                    <a:pt x="110" y="122"/>
                  </a:lnTo>
                  <a:lnTo>
                    <a:pt x="106" y="118"/>
                  </a:lnTo>
                  <a:lnTo>
                    <a:pt x="105" y="114"/>
                  </a:lnTo>
                  <a:lnTo>
                    <a:pt x="106" y="113"/>
                  </a:lnTo>
                  <a:lnTo>
                    <a:pt x="102" y="112"/>
                  </a:lnTo>
                  <a:lnTo>
                    <a:pt x="101" y="108"/>
                  </a:lnTo>
                  <a:lnTo>
                    <a:pt x="97" y="105"/>
                  </a:lnTo>
                  <a:lnTo>
                    <a:pt x="93" y="105"/>
                  </a:lnTo>
                  <a:lnTo>
                    <a:pt x="91" y="104"/>
                  </a:lnTo>
                  <a:lnTo>
                    <a:pt x="89" y="100"/>
                  </a:lnTo>
                  <a:lnTo>
                    <a:pt x="87" y="92"/>
                  </a:lnTo>
                  <a:lnTo>
                    <a:pt x="87" y="88"/>
                  </a:lnTo>
                  <a:lnTo>
                    <a:pt x="83" y="85"/>
                  </a:lnTo>
                  <a:lnTo>
                    <a:pt x="75" y="81"/>
                  </a:lnTo>
                  <a:lnTo>
                    <a:pt x="74" y="81"/>
                  </a:lnTo>
                  <a:lnTo>
                    <a:pt x="71" y="81"/>
                  </a:lnTo>
                  <a:lnTo>
                    <a:pt x="70" y="83"/>
                  </a:lnTo>
                  <a:lnTo>
                    <a:pt x="65" y="81"/>
                  </a:lnTo>
                  <a:lnTo>
                    <a:pt x="66" y="81"/>
                  </a:lnTo>
                  <a:lnTo>
                    <a:pt x="70" y="79"/>
                  </a:lnTo>
                  <a:lnTo>
                    <a:pt x="71" y="79"/>
                  </a:lnTo>
                  <a:lnTo>
                    <a:pt x="74" y="77"/>
                  </a:lnTo>
                  <a:lnTo>
                    <a:pt x="74" y="75"/>
                  </a:lnTo>
                  <a:lnTo>
                    <a:pt x="73" y="73"/>
                  </a:lnTo>
                  <a:lnTo>
                    <a:pt x="74" y="73"/>
                  </a:lnTo>
                  <a:lnTo>
                    <a:pt x="82" y="68"/>
                  </a:lnTo>
                  <a:lnTo>
                    <a:pt x="85" y="60"/>
                  </a:lnTo>
                  <a:lnTo>
                    <a:pt x="87" y="57"/>
                  </a:lnTo>
                  <a:lnTo>
                    <a:pt x="87" y="56"/>
                  </a:lnTo>
                  <a:lnTo>
                    <a:pt x="85" y="52"/>
                  </a:lnTo>
                  <a:lnTo>
                    <a:pt x="82" y="52"/>
                  </a:lnTo>
                  <a:lnTo>
                    <a:pt x="75" y="52"/>
                  </a:lnTo>
                  <a:lnTo>
                    <a:pt x="70" y="52"/>
                  </a:lnTo>
                  <a:lnTo>
                    <a:pt x="65" y="52"/>
                  </a:lnTo>
                  <a:lnTo>
                    <a:pt x="57" y="56"/>
                  </a:lnTo>
                  <a:lnTo>
                    <a:pt x="58" y="52"/>
                  </a:lnTo>
                  <a:lnTo>
                    <a:pt x="61" y="52"/>
                  </a:lnTo>
                  <a:lnTo>
                    <a:pt x="61" y="51"/>
                  </a:lnTo>
                  <a:lnTo>
                    <a:pt x="58" y="51"/>
                  </a:lnTo>
                  <a:lnTo>
                    <a:pt x="61" y="48"/>
                  </a:lnTo>
                  <a:lnTo>
                    <a:pt x="66" y="44"/>
                  </a:lnTo>
                  <a:lnTo>
                    <a:pt x="71" y="41"/>
                  </a:lnTo>
                  <a:lnTo>
                    <a:pt x="74" y="39"/>
                  </a:lnTo>
                  <a:lnTo>
                    <a:pt x="74" y="37"/>
                  </a:lnTo>
                  <a:lnTo>
                    <a:pt x="71" y="37"/>
                  </a:lnTo>
                  <a:lnTo>
                    <a:pt x="66" y="37"/>
                  </a:lnTo>
                  <a:lnTo>
                    <a:pt x="61" y="39"/>
                  </a:lnTo>
                  <a:lnTo>
                    <a:pt x="57" y="39"/>
                  </a:lnTo>
                  <a:lnTo>
                    <a:pt x="54" y="39"/>
                  </a:lnTo>
                  <a:lnTo>
                    <a:pt x="53" y="39"/>
                  </a:lnTo>
                  <a:lnTo>
                    <a:pt x="52" y="39"/>
                  </a:lnTo>
                  <a:lnTo>
                    <a:pt x="49" y="37"/>
                  </a:lnTo>
                  <a:lnTo>
                    <a:pt x="48" y="39"/>
                  </a:lnTo>
                  <a:lnTo>
                    <a:pt x="45" y="43"/>
                  </a:lnTo>
                  <a:lnTo>
                    <a:pt x="44" y="44"/>
                  </a:lnTo>
                  <a:lnTo>
                    <a:pt x="41" y="47"/>
                  </a:lnTo>
                  <a:lnTo>
                    <a:pt x="45" y="51"/>
                  </a:lnTo>
                  <a:lnTo>
                    <a:pt x="41" y="51"/>
                  </a:lnTo>
                  <a:lnTo>
                    <a:pt x="40" y="51"/>
                  </a:lnTo>
                  <a:lnTo>
                    <a:pt x="38" y="52"/>
                  </a:lnTo>
                  <a:lnTo>
                    <a:pt x="38" y="51"/>
                  </a:lnTo>
                  <a:lnTo>
                    <a:pt x="36" y="52"/>
                  </a:lnTo>
                  <a:lnTo>
                    <a:pt x="36" y="55"/>
                  </a:lnTo>
                  <a:lnTo>
                    <a:pt x="38" y="56"/>
                  </a:lnTo>
                  <a:lnTo>
                    <a:pt x="36" y="56"/>
                  </a:lnTo>
                  <a:lnTo>
                    <a:pt x="36" y="57"/>
                  </a:lnTo>
                  <a:lnTo>
                    <a:pt x="40" y="57"/>
                  </a:lnTo>
                  <a:lnTo>
                    <a:pt x="36" y="60"/>
                  </a:lnTo>
                  <a:lnTo>
                    <a:pt x="38" y="60"/>
                  </a:lnTo>
                  <a:lnTo>
                    <a:pt x="38" y="61"/>
                  </a:lnTo>
                  <a:lnTo>
                    <a:pt x="40" y="61"/>
                  </a:lnTo>
                  <a:lnTo>
                    <a:pt x="36" y="64"/>
                  </a:lnTo>
                  <a:lnTo>
                    <a:pt x="34" y="65"/>
                  </a:lnTo>
                  <a:lnTo>
                    <a:pt x="36" y="68"/>
                  </a:lnTo>
                  <a:lnTo>
                    <a:pt x="34" y="68"/>
                  </a:lnTo>
                  <a:lnTo>
                    <a:pt x="34" y="69"/>
                  </a:lnTo>
                  <a:lnTo>
                    <a:pt x="30" y="68"/>
                  </a:lnTo>
                  <a:lnTo>
                    <a:pt x="28" y="69"/>
                  </a:lnTo>
                  <a:lnTo>
                    <a:pt x="32" y="69"/>
                  </a:lnTo>
                  <a:lnTo>
                    <a:pt x="34" y="73"/>
                  </a:lnTo>
                  <a:lnTo>
                    <a:pt x="38" y="71"/>
                  </a:lnTo>
                  <a:lnTo>
                    <a:pt x="44" y="68"/>
                  </a:lnTo>
                  <a:lnTo>
                    <a:pt x="44" y="69"/>
                  </a:lnTo>
                  <a:lnTo>
                    <a:pt x="40" y="71"/>
                  </a:lnTo>
                  <a:lnTo>
                    <a:pt x="41" y="71"/>
                  </a:lnTo>
                  <a:lnTo>
                    <a:pt x="40" y="73"/>
                  </a:lnTo>
                  <a:lnTo>
                    <a:pt x="38" y="75"/>
                  </a:lnTo>
                  <a:lnTo>
                    <a:pt x="36" y="79"/>
                  </a:lnTo>
                  <a:lnTo>
                    <a:pt x="34" y="81"/>
                  </a:lnTo>
                  <a:lnTo>
                    <a:pt x="34" y="83"/>
                  </a:lnTo>
                  <a:lnTo>
                    <a:pt x="36" y="81"/>
                  </a:lnTo>
                  <a:lnTo>
                    <a:pt x="34" y="85"/>
                  </a:lnTo>
                  <a:lnTo>
                    <a:pt x="36" y="85"/>
                  </a:lnTo>
                  <a:lnTo>
                    <a:pt x="38" y="85"/>
                  </a:lnTo>
                  <a:lnTo>
                    <a:pt x="38" y="83"/>
                  </a:lnTo>
                  <a:lnTo>
                    <a:pt x="40" y="81"/>
                  </a:lnTo>
                  <a:lnTo>
                    <a:pt x="40" y="83"/>
                  </a:lnTo>
                  <a:lnTo>
                    <a:pt x="40" y="85"/>
                  </a:lnTo>
                  <a:lnTo>
                    <a:pt x="41" y="83"/>
                  </a:lnTo>
                  <a:lnTo>
                    <a:pt x="44" y="83"/>
                  </a:lnTo>
                  <a:lnTo>
                    <a:pt x="44" y="85"/>
                  </a:lnTo>
                  <a:lnTo>
                    <a:pt x="45" y="81"/>
                  </a:lnTo>
                  <a:lnTo>
                    <a:pt x="45" y="79"/>
                  </a:lnTo>
                  <a:lnTo>
                    <a:pt x="48" y="79"/>
                  </a:lnTo>
                  <a:lnTo>
                    <a:pt x="45" y="81"/>
                  </a:lnTo>
                  <a:lnTo>
                    <a:pt x="48" y="81"/>
                  </a:lnTo>
                  <a:lnTo>
                    <a:pt x="49" y="83"/>
                  </a:lnTo>
                  <a:lnTo>
                    <a:pt x="48" y="83"/>
                  </a:lnTo>
                  <a:lnTo>
                    <a:pt x="45" y="83"/>
                  </a:lnTo>
                  <a:lnTo>
                    <a:pt x="45" y="86"/>
                  </a:lnTo>
                  <a:lnTo>
                    <a:pt x="48" y="88"/>
                  </a:lnTo>
                  <a:lnTo>
                    <a:pt x="48" y="92"/>
                  </a:lnTo>
                  <a:lnTo>
                    <a:pt x="45" y="94"/>
                  </a:lnTo>
                  <a:lnTo>
                    <a:pt x="41" y="96"/>
                  </a:lnTo>
                  <a:lnTo>
                    <a:pt x="41" y="100"/>
                  </a:lnTo>
                  <a:lnTo>
                    <a:pt x="40" y="100"/>
                  </a:lnTo>
                  <a:lnTo>
                    <a:pt x="40" y="101"/>
                  </a:lnTo>
                  <a:lnTo>
                    <a:pt x="44" y="105"/>
                  </a:lnTo>
                  <a:lnTo>
                    <a:pt x="44" y="101"/>
                  </a:lnTo>
                  <a:lnTo>
                    <a:pt x="48" y="101"/>
                  </a:lnTo>
                  <a:lnTo>
                    <a:pt x="49" y="104"/>
                  </a:lnTo>
                  <a:lnTo>
                    <a:pt x="49" y="100"/>
                  </a:lnTo>
                  <a:lnTo>
                    <a:pt x="54" y="101"/>
                  </a:lnTo>
                  <a:lnTo>
                    <a:pt x="58" y="101"/>
                  </a:lnTo>
                  <a:lnTo>
                    <a:pt x="61" y="100"/>
                  </a:lnTo>
                  <a:lnTo>
                    <a:pt x="61" y="98"/>
                  </a:lnTo>
                  <a:lnTo>
                    <a:pt x="69" y="100"/>
                  </a:lnTo>
                  <a:lnTo>
                    <a:pt x="65" y="101"/>
                  </a:lnTo>
                  <a:lnTo>
                    <a:pt x="61" y="104"/>
                  </a:lnTo>
                  <a:lnTo>
                    <a:pt x="61" y="109"/>
                  </a:lnTo>
                  <a:lnTo>
                    <a:pt x="62" y="112"/>
                  </a:lnTo>
                  <a:lnTo>
                    <a:pt x="65" y="112"/>
                  </a:lnTo>
                  <a:lnTo>
                    <a:pt x="65" y="114"/>
                  </a:lnTo>
                  <a:lnTo>
                    <a:pt x="66" y="112"/>
                  </a:lnTo>
                  <a:lnTo>
                    <a:pt x="69" y="113"/>
                  </a:lnTo>
                  <a:lnTo>
                    <a:pt x="70" y="112"/>
                  </a:lnTo>
                  <a:lnTo>
                    <a:pt x="69" y="117"/>
                  </a:lnTo>
                  <a:lnTo>
                    <a:pt x="66" y="118"/>
                  </a:lnTo>
                  <a:lnTo>
                    <a:pt x="66" y="121"/>
                  </a:lnTo>
                  <a:lnTo>
                    <a:pt x="69" y="121"/>
                  </a:lnTo>
                  <a:lnTo>
                    <a:pt x="66" y="122"/>
                  </a:lnTo>
                  <a:lnTo>
                    <a:pt x="66" y="125"/>
                  </a:lnTo>
                  <a:lnTo>
                    <a:pt x="69" y="126"/>
                  </a:lnTo>
                  <a:lnTo>
                    <a:pt x="66" y="126"/>
                  </a:lnTo>
                  <a:lnTo>
                    <a:pt x="65" y="126"/>
                  </a:lnTo>
                  <a:lnTo>
                    <a:pt x="65" y="128"/>
                  </a:lnTo>
                  <a:lnTo>
                    <a:pt x="62" y="128"/>
                  </a:lnTo>
                  <a:lnTo>
                    <a:pt x="58" y="128"/>
                  </a:lnTo>
                  <a:lnTo>
                    <a:pt x="52" y="128"/>
                  </a:lnTo>
                  <a:lnTo>
                    <a:pt x="49" y="126"/>
                  </a:lnTo>
                  <a:lnTo>
                    <a:pt x="45" y="126"/>
                  </a:lnTo>
                  <a:lnTo>
                    <a:pt x="45" y="128"/>
                  </a:lnTo>
                  <a:lnTo>
                    <a:pt x="45" y="130"/>
                  </a:lnTo>
                  <a:lnTo>
                    <a:pt x="48" y="130"/>
                  </a:lnTo>
                  <a:lnTo>
                    <a:pt x="49" y="130"/>
                  </a:lnTo>
                  <a:lnTo>
                    <a:pt x="41" y="136"/>
                  </a:lnTo>
                  <a:lnTo>
                    <a:pt x="45" y="136"/>
                  </a:lnTo>
                  <a:lnTo>
                    <a:pt x="48" y="134"/>
                  </a:lnTo>
                  <a:lnTo>
                    <a:pt x="52" y="134"/>
                  </a:lnTo>
                  <a:lnTo>
                    <a:pt x="52" y="136"/>
                  </a:lnTo>
                  <a:lnTo>
                    <a:pt x="52" y="138"/>
                  </a:lnTo>
                  <a:lnTo>
                    <a:pt x="52" y="140"/>
                  </a:lnTo>
                  <a:lnTo>
                    <a:pt x="53" y="142"/>
                  </a:lnTo>
                  <a:lnTo>
                    <a:pt x="52" y="142"/>
                  </a:lnTo>
                  <a:lnTo>
                    <a:pt x="49" y="144"/>
                  </a:lnTo>
                  <a:lnTo>
                    <a:pt x="48" y="145"/>
                  </a:lnTo>
                  <a:lnTo>
                    <a:pt x="45" y="148"/>
                  </a:lnTo>
                  <a:lnTo>
                    <a:pt x="40" y="149"/>
                  </a:lnTo>
                  <a:lnTo>
                    <a:pt x="34" y="153"/>
                  </a:lnTo>
                  <a:lnTo>
                    <a:pt x="36" y="153"/>
                  </a:lnTo>
                  <a:lnTo>
                    <a:pt x="34" y="156"/>
                  </a:lnTo>
                  <a:lnTo>
                    <a:pt x="36" y="156"/>
                  </a:lnTo>
                  <a:lnTo>
                    <a:pt x="38" y="157"/>
                  </a:lnTo>
                  <a:lnTo>
                    <a:pt x="40" y="157"/>
                  </a:lnTo>
                  <a:lnTo>
                    <a:pt x="45" y="156"/>
                  </a:lnTo>
                  <a:lnTo>
                    <a:pt x="48" y="157"/>
                  </a:lnTo>
                  <a:lnTo>
                    <a:pt x="48" y="158"/>
                  </a:lnTo>
                  <a:lnTo>
                    <a:pt x="49" y="158"/>
                  </a:lnTo>
                  <a:lnTo>
                    <a:pt x="52" y="157"/>
                  </a:lnTo>
                  <a:lnTo>
                    <a:pt x="53" y="157"/>
                  </a:lnTo>
                  <a:lnTo>
                    <a:pt x="53" y="158"/>
                  </a:lnTo>
                  <a:lnTo>
                    <a:pt x="57" y="161"/>
                  </a:lnTo>
                  <a:lnTo>
                    <a:pt x="58" y="161"/>
                  </a:lnTo>
                  <a:lnTo>
                    <a:pt x="61" y="161"/>
                  </a:lnTo>
                  <a:lnTo>
                    <a:pt x="65" y="158"/>
                  </a:lnTo>
                  <a:lnTo>
                    <a:pt x="69" y="157"/>
                  </a:lnTo>
                  <a:lnTo>
                    <a:pt x="71" y="156"/>
                  </a:lnTo>
                  <a:lnTo>
                    <a:pt x="62" y="162"/>
                  </a:lnTo>
                  <a:lnTo>
                    <a:pt x="62" y="165"/>
                  </a:lnTo>
                  <a:lnTo>
                    <a:pt x="57" y="165"/>
                  </a:lnTo>
                  <a:lnTo>
                    <a:pt x="53" y="162"/>
                  </a:lnTo>
                  <a:lnTo>
                    <a:pt x="48" y="165"/>
                  </a:lnTo>
                  <a:lnTo>
                    <a:pt x="45" y="169"/>
                  </a:lnTo>
                  <a:lnTo>
                    <a:pt x="44" y="169"/>
                  </a:lnTo>
                  <a:lnTo>
                    <a:pt x="41" y="170"/>
                  </a:lnTo>
                  <a:lnTo>
                    <a:pt x="40" y="174"/>
                  </a:lnTo>
                  <a:lnTo>
                    <a:pt x="36" y="175"/>
                  </a:lnTo>
                  <a:lnTo>
                    <a:pt x="34" y="175"/>
                  </a:lnTo>
                  <a:lnTo>
                    <a:pt x="34" y="178"/>
                  </a:lnTo>
                  <a:lnTo>
                    <a:pt x="32" y="179"/>
                  </a:lnTo>
                  <a:lnTo>
                    <a:pt x="28" y="179"/>
                  </a:lnTo>
                  <a:lnTo>
                    <a:pt x="25" y="183"/>
                  </a:lnTo>
                  <a:lnTo>
                    <a:pt x="28" y="183"/>
                  </a:lnTo>
                  <a:lnTo>
                    <a:pt x="30" y="183"/>
                  </a:lnTo>
                  <a:lnTo>
                    <a:pt x="30" y="185"/>
                  </a:lnTo>
                  <a:lnTo>
                    <a:pt x="34" y="183"/>
                  </a:lnTo>
                  <a:lnTo>
                    <a:pt x="36" y="182"/>
                  </a:lnTo>
                  <a:lnTo>
                    <a:pt x="41" y="179"/>
                  </a:lnTo>
                  <a:lnTo>
                    <a:pt x="44" y="179"/>
                  </a:lnTo>
                  <a:lnTo>
                    <a:pt x="45" y="178"/>
                  </a:lnTo>
                  <a:lnTo>
                    <a:pt x="48" y="179"/>
                  </a:lnTo>
                  <a:lnTo>
                    <a:pt x="52" y="182"/>
                  </a:lnTo>
                  <a:lnTo>
                    <a:pt x="53" y="179"/>
                  </a:lnTo>
                  <a:lnTo>
                    <a:pt x="54" y="178"/>
                  </a:lnTo>
                  <a:lnTo>
                    <a:pt x="57" y="174"/>
                  </a:lnTo>
                  <a:lnTo>
                    <a:pt x="58" y="174"/>
                  </a:lnTo>
                  <a:lnTo>
                    <a:pt x="62" y="171"/>
                  </a:lnTo>
                  <a:lnTo>
                    <a:pt x="66" y="171"/>
                  </a:lnTo>
                  <a:lnTo>
                    <a:pt x="70" y="175"/>
                  </a:lnTo>
                  <a:lnTo>
                    <a:pt x="71" y="174"/>
                  </a:lnTo>
                  <a:lnTo>
                    <a:pt x="74" y="174"/>
                  </a:lnTo>
                  <a:lnTo>
                    <a:pt x="75" y="174"/>
                  </a:lnTo>
                  <a:lnTo>
                    <a:pt x="78" y="174"/>
                  </a:lnTo>
                  <a:lnTo>
                    <a:pt x="75" y="171"/>
                  </a:lnTo>
                  <a:lnTo>
                    <a:pt x="82" y="171"/>
                  </a:lnTo>
                  <a:lnTo>
                    <a:pt x="85" y="171"/>
                  </a:lnTo>
                  <a:lnTo>
                    <a:pt x="85" y="170"/>
                  </a:lnTo>
                  <a:lnTo>
                    <a:pt x="89" y="170"/>
                  </a:lnTo>
                  <a:lnTo>
                    <a:pt x="91" y="170"/>
                  </a:lnTo>
                  <a:lnTo>
                    <a:pt x="93" y="171"/>
                  </a:lnTo>
                  <a:lnTo>
                    <a:pt x="95" y="171"/>
                  </a:lnTo>
                  <a:lnTo>
                    <a:pt x="97" y="171"/>
                  </a:lnTo>
                  <a:lnTo>
                    <a:pt x="101" y="170"/>
                  </a:lnTo>
                  <a:lnTo>
                    <a:pt x="105" y="171"/>
                  </a:lnTo>
                  <a:lnTo>
                    <a:pt x="110" y="171"/>
                  </a:lnTo>
                  <a:lnTo>
                    <a:pt x="114" y="170"/>
                  </a:lnTo>
                  <a:lnTo>
                    <a:pt x="118" y="166"/>
                  </a:lnTo>
                  <a:lnTo>
                    <a:pt x="122" y="166"/>
                  </a:lnTo>
                  <a:lnTo>
                    <a:pt x="126" y="165"/>
                  </a:lnTo>
                  <a:lnTo>
                    <a:pt x="123" y="162"/>
                  </a:lnTo>
                  <a:lnTo>
                    <a:pt x="119" y="161"/>
                  </a:lnTo>
                  <a:lnTo>
                    <a:pt x="113" y="161"/>
                  </a:lnTo>
                  <a:lnTo>
                    <a:pt x="115" y="158"/>
                  </a:lnTo>
                  <a:lnTo>
                    <a:pt x="118" y="158"/>
                  </a:lnTo>
                  <a:lnTo>
                    <a:pt x="118" y="157"/>
                  </a:lnTo>
                  <a:lnTo>
                    <a:pt x="118" y="156"/>
                  </a:lnTo>
                  <a:lnTo>
                    <a:pt x="115" y="156"/>
                  </a:lnTo>
                  <a:lnTo>
                    <a:pt x="118" y="153"/>
                  </a:lnTo>
                  <a:lnTo>
                    <a:pt x="119" y="153"/>
                  </a:lnTo>
                  <a:lnTo>
                    <a:pt x="123" y="153"/>
                  </a:lnTo>
                  <a:lnTo>
                    <a:pt x="119" y="152"/>
                  </a:lnTo>
                  <a:lnTo>
                    <a:pt x="123" y="152"/>
                  </a:lnTo>
                  <a:lnTo>
                    <a:pt x="126" y="149"/>
                  </a:lnTo>
                  <a:lnTo>
                    <a:pt x="129" y="145"/>
                  </a:lnTo>
                  <a:lnTo>
                    <a:pt x="129" y="142"/>
                  </a:lnTo>
                  <a:lnTo>
                    <a:pt x="129" y="140"/>
                  </a:lnTo>
                  <a:lnTo>
                    <a:pt x="129" y="138"/>
                  </a:lnTo>
                  <a:lnTo>
                    <a:pt x="126" y="134"/>
                  </a:lnTo>
                  <a:lnTo>
                    <a:pt x="126" y="134"/>
                  </a:lnTo>
                  <a:lnTo>
                    <a:pt x="126" y="134"/>
                  </a:lnTo>
                  <a:lnTo>
                    <a:pt x="126" y="134"/>
                  </a:lnTo>
                  <a:lnTo>
                    <a:pt x="126" y="134"/>
                  </a:lnTo>
                  <a:lnTo>
                    <a:pt x="126" y="134"/>
                  </a:lnTo>
                  <a:lnTo>
                    <a:pt x="126" y="134"/>
                  </a:lnTo>
                  <a:close/>
                  <a:moveTo>
                    <a:pt x="71" y="73"/>
                  </a:moveTo>
                  <a:lnTo>
                    <a:pt x="70" y="75"/>
                  </a:lnTo>
                  <a:lnTo>
                    <a:pt x="66" y="75"/>
                  </a:lnTo>
                  <a:lnTo>
                    <a:pt x="71" y="73"/>
                  </a:lnTo>
                  <a:lnTo>
                    <a:pt x="71" y="73"/>
                  </a:lnTo>
                  <a:lnTo>
                    <a:pt x="71" y="73"/>
                  </a:lnTo>
                  <a:lnTo>
                    <a:pt x="71" y="73"/>
                  </a:lnTo>
                  <a:lnTo>
                    <a:pt x="71" y="73"/>
                  </a:lnTo>
                  <a:lnTo>
                    <a:pt x="71" y="73"/>
                  </a:lnTo>
                  <a:lnTo>
                    <a:pt x="71" y="73"/>
                  </a:lnTo>
                  <a:close/>
                  <a:moveTo>
                    <a:pt x="32" y="57"/>
                  </a:moveTo>
                  <a:lnTo>
                    <a:pt x="30" y="55"/>
                  </a:lnTo>
                  <a:lnTo>
                    <a:pt x="28" y="52"/>
                  </a:lnTo>
                  <a:lnTo>
                    <a:pt x="28" y="56"/>
                  </a:lnTo>
                  <a:lnTo>
                    <a:pt x="26" y="56"/>
                  </a:lnTo>
                  <a:lnTo>
                    <a:pt x="22" y="56"/>
                  </a:lnTo>
                  <a:lnTo>
                    <a:pt x="25" y="57"/>
                  </a:lnTo>
                  <a:lnTo>
                    <a:pt x="28" y="60"/>
                  </a:lnTo>
                  <a:lnTo>
                    <a:pt x="26" y="60"/>
                  </a:lnTo>
                  <a:lnTo>
                    <a:pt x="30" y="61"/>
                  </a:lnTo>
                  <a:lnTo>
                    <a:pt x="32" y="61"/>
                  </a:lnTo>
                  <a:lnTo>
                    <a:pt x="32" y="64"/>
                  </a:lnTo>
                  <a:lnTo>
                    <a:pt x="36" y="61"/>
                  </a:lnTo>
                  <a:lnTo>
                    <a:pt x="36" y="60"/>
                  </a:lnTo>
                  <a:lnTo>
                    <a:pt x="32" y="60"/>
                  </a:lnTo>
                  <a:lnTo>
                    <a:pt x="32" y="57"/>
                  </a:lnTo>
                  <a:lnTo>
                    <a:pt x="32" y="57"/>
                  </a:lnTo>
                  <a:lnTo>
                    <a:pt x="32" y="57"/>
                  </a:lnTo>
                  <a:lnTo>
                    <a:pt x="32" y="57"/>
                  </a:lnTo>
                  <a:lnTo>
                    <a:pt x="32" y="57"/>
                  </a:lnTo>
                  <a:lnTo>
                    <a:pt x="32" y="57"/>
                  </a:lnTo>
                  <a:lnTo>
                    <a:pt x="32" y="57"/>
                  </a:lnTo>
                  <a:close/>
                  <a:moveTo>
                    <a:pt x="32" y="92"/>
                  </a:moveTo>
                  <a:lnTo>
                    <a:pt x="34" y="92"/>
                  </a:lnTo>
                  <a:lnTo>
                    <a:pt x="36" y="90"/>
                  </a:lnTo>
                  <a:lnTo>
                    <a:pt x="38" y="88"/>
                  </a:lnTo>
                  <a:lnTo>
                    <a:pt x="38" y="85"/>
                  </a:lnTo>
                  <a:lnTo>
                    <a:pt x="34" y="88"/>
                  </a:lnTo>
                  <a:lnTo>
                    <a:pt x="32" y="92"/>
                  </a:lnTo>
                  <a:lnTo>
                    <a:pt x="32" y="92"/>
                  </a:lnTo>
                  <a:lnTo>
                    <a:pt x="32" y="92"/>
                  </a:lnTo>
                  <a:lnTo>
                    <a:pt x="32" y="92"/>
                  </a:lnTo>
                  <a:lnTo>
                    <a:pt x="32" y="92"/>
                  </a:lnTo>
                  <a:lnTo>
                    <a:pt x="32" y="92"/>
                  </a:lnTo>
                  <a:lnTo>
                    <a:pt x="32" y="92"/>
                  </a:lnTo>
                  <a:close/>
                  <a:moveTo>
                    <a:pt x="44" y="86"/>
                  </a:moveTo>
                  <a:lnTo>
                    <a:pt x="44" y="85"/>
                  </a:lnTo>
                  <a:lnTo>
                    <a:pt x="41" y="83"/>
                  </a:lnTo>
                  <a:lnTo>
                    <a:pt x="44" y="86"/>
                  </a:lnTo>
                  <a:lnTo>
                    <a:pt x="44" y="86"/>
                  </a:lnTo>
                  <a:lnTo>
                    <a:pt x="44" y="86"/>
                  </a:lnTo>
                  <a:lnTo>
                    <a:pt x="44" y="86"/>
                  </a:lnTo>
                  <a:lnTo>
                    <a:pt x="44" y="86"/>
                  </a:lnTo>
                  <a:lnTo>
                    <a:pt x="44" y="86"/>
                  </a:lnTo>
                  <a:lnTo>
                    <a:pt x="44" y="86"/>
                  </a:lnTo>
                  <a:close/>
                  <a:moveTo>
                    <a:pt x="28" y="71"/>
                  </a:moveTo>
                  <a:lnTo>
                    <a:pt x="26" y="73"/>
                  </a:lnTo>
                  <a:lnTo>
                    <a:pt x="30" y="73"/>
                  </a:lnTo>
                  <a:lnTo>
                    <a:pt x="28" y="75"/>
                  </a:lnTo>
                  <a:lnTo>
                    <a:pt x="30" y="75"/>
                  </a:lnTo>
                  <a:lnTo>
                    <a:pt x="28" y="77"/>
                  </a:lnTo>
                  <a:lnTo>
                    <a:pt x="36" y="75"/>
                  </a:lnTo>
                  <a:lnTo>
                    <a:pt x="34" y="73"/>
                  </a:lnTo>
                  <a:lnTo>
                    <a:pt x="32" y="71"/>
                  </a:lnTo>
                  <a:lnTo>
                    <a:pt x="28" y="71"/>
                  </a:lnTo>
                  <a:lnTo>
                    <a:pt x="28" y="71"/>
                  </a:lnTo>
                  <a:lnTo>
                    <a:pt x="28" y="71"/>
                  </a:lnTo>
                  <a:lnTo>
                    <a:pt x="28" y="71"/>
                  </a:lnTo>
                  <a:lnTo>
                    <a:pt x="28" y="71"/>
                  </a:lnTo>
                  <a:lnTo>
                    <a:pt x="28" y="71"/>
                  </a:lnTo>
                  <a:lnTo>
                    <a:pt x="28" y="7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33" name="Freeform 116"/>
            <p:cNvSpPr>
              <a:spLocks/>
            </p:cNvSpPr>
            <p:nvPr/>
          </p:nvSpPr>
          <p:spPr bwMode="auto">
            <a:xfrm>
              <a:off x="3563938" y="1189038"/>
              <a:ext cx="233362" cy="120650"/>
            </a:xfrm>
            <a:custGeom>
              <a:avLst/>
              <a:gdLst>
                <a:gd name="T0" fmla="*/ 16 w 130"/>
                <a:gd name="T1" fmla="*/ 15 h 49"/>
                <a:gd name="T2" fmla="*/ 20 w 130"/>
                <a:gd name="T3" fmla="*/ 15 h 49"/>
                <a:gd name="T4" fmla="*/ 28 w 130"/>
                <a:gd name="T5" fmla="*/ 13 h 49"/>
                <a:gd name="T6" fmla="*/ 33 w 130"/>
                <a:gd name="T7" fmla="*/ 15 h 49"/>
                <a:gd name="T8" fmla="*/ 25 w 130"/>
                <a:gd name="T9" fmla="*/ 20 h 49"/>
                <a:gd name="T10" fmla="*/ 14 w 130"/>
                <a:gd name="T11" fmla="*/ 24 h 49"/>
                <a:gd name="T12" fmla="*/ 4 w 130"/>
                <a:gd name="T13" fmla="*/ 24 h 49"/>
                <a:gd name="T14" fmla="*/ 14 w 130"/>
                <a:gd name="T15" fmla="*/ 27 h 49"/>
                <a:gd name="T16" fmla="*/ 24 w 130"/>
                <a:gd name="T17" fmla="*/ 27 h 49"/>
                <a:gd name="T18" fmla="*/ 30 w 130"/>
                <a:gd name="T19" fmla="*/ 28 h 49"/>
                <a:gd name="T20" fmla="*/ 25 w 130"/>
                <a:gd name="T21" fmla="*/ 32 h 49"/>
                <a:gd name="T22" fmla="*/ 30 w 130"/>
                <a:gd name="T23" fmla="*/ 32 h 49"/>
                <a:gd name="T24" fmla="*/ 24 w 130"/>
                <a:gd name="T25" fmla="*/ 36 h 49"/>
                <a:gd name="T26" fmla="*/ 16 w 130"/>
                <a:gd name="T27" fmla="*/ 37 h 49"/>
                <a:gd name="T28" fmla="*/ 25 w 130"/>
                <a:gd name="T29" fmla="*/ 41 h 49"/>
                <a:gd name="T30" fmla="*/ 33 w 130"/>
                <a:gd name="T31" fmla="*/ 41 h 49"/>
                <a:gd name="T32" fmla="*/ 37 w 130"/>
                <a:gd name="T33" fmla="*/ 44 h 49"/>
                <a:gd name="T34" fmla="*/ 41 w 130"/>
                <a:gd name="T35" fmla="*/ 44 h 49"/>
                <a:gd name="T36" fmla="*/ 60 w 130"/>
                <a:gd name="T37" fmla="*/ 49 h 49"/>
                <a:gd name="T38" fmla="*/ 73 w 130"/>
                <a:gd name="T39" fmla="*/ 44 h 49"/>
                <a:gd name="T40" fmla="*/ 82 w 130"/>
                <a:gd name="T41" fmla="*/ 41 h 49"/>
                <a:gd name="T42" fmla="*/ 94 w 130"/>
                <a:gd name="T43" fmla="*/ 40 h 49"/>
                <a:gd name="T44" fmla="*/ 114 w 130"/>
                <a:gd name="T45" fmla="*/ 32 h 49"/>
                <a:gd name="T46" fmla="*/ 118 w 130"/>
                <a:gd name="T47" fmla="*/ 27 h 49"/>
                <a:gd name="T48" fmla="*/ 125 w 130"/>
                <a:gd name="T49" fmla="*/ 24 h 49"/>
                <a:gd name="T50" fmla="*/ 122 w 130"/>
                <a:gd name="T51" fmla="*/ 23 h 49"/>
                <a:gd name="T52" fmla="*/ 130 w 130"/>
                <a:gd name="T53" fmla="*/ 23 h 49"/>
                <a:gd name="T54" fmla="*/ 130 w 130"/>
                <a:gd name="T55" fmla="*/ 19 h 49"/>
                <a:gd name="T56" fmla="*/ 130 w 130"/>
                <a:gd name="T57" fmla="*/ 15 h 49"/>
                <a:gd name="T58" fmla="*/ 118 w 130"/>
                <a:gd name="T59" fmla="*/ 15 h 49"/>
                <a:gd name="T60" fmla="*/ 118 w 130"/>
                <a:gd name="T61" fmla="*/ 9 h 49"/>
                <a:gd name="T62" fmla="*/ 117 w 130"/>
                <a:gd name="T63" fmla="*/ 3 h 49"/>
                <a:gd name="T64" fmla="*/ 114 w 130"/>
                <a:gd name="T65" fmla="*/ 1 h 49"/>
                <a:gd name="T66" fmla="*/ 107 w 130"/>
                <a:gd name="T67" fmla="*/ 1 h 49"/>
                <a:gd name="T68" fmla="*/ 99 w 130"/>
                <a:gd name="T69" fmla="*/ 0 h 49"/>
                <a:gd name="T70" fmla="*/ 90 w 130"/>
                <a:gd name="T71" fmla="*/ 3 h 49"/>
                <a:gd name="T72" fmla="*/ 78 w 130"/>
                <a:gd name="T73" fmla="*/ 3 h 49"/>
                <a:gd name="T74" fmla="*/ 77 w 130"/>
                <a:gd name="T75" fmla="*/ 13 h 49"/>
                <a:gd name="T76" fmla="*/ 67 w 130"/>
                <a:gd name="T77" fmla="*/ 5 h 49"/>
                <a:gd name="T78" fmla="*/ 61 w 130"/>
                <a:gd name="T79" fmla="*/ 11 h 49"/>
                <a:gd name="T80" fmla="*/ 52 w 130"/>
                <a:gd name="T81" fmla="*/ 5 h 49"/>
                <a:gd name="T82" fmla="*/ 48 w 130"/>
                <a:gd name="T83" fmla="*/ 13 h 49"/>
                <a:gd name="T84" fmla="*/ 42 w 130"/>
                <a:gd name="T85" fmla="*/ 15 h 49"/>
                <a:gd name="T86" fmla="*/ 38 w 130"/>
                <a:gd name="T87" fmla="*/ 17 h 49"/>
                <a:gd name="T88" fmla="*/ 33 w 130"/>
                <a:gd name="T89" fmla="*/ 11 h 49"/>
                <a:gd name="T90" fmla="*/ 37 w 130"/>
                <a:gd name="T91" fmla="*/ 7 h 49"/>
                <a:gd name="T92" fmla="*/ 33 w 130"/>
                <a:gd name="T93" fmla="*/ 3 h 49"/>
                <a:gd name="T94" fmla="*/ 21 w 130"/>
                <a:gd name="T95" fmla="*/ 0 h 49"/>
                <a:gd name="T96" fmla="*/ 24 w 130"/>
                <a:gd name="T97" fmla="*/ 3 h 49"/>
                <a:gd name="T98" fmla="*/ 25 w 130"/>
                <a:gd name="T99" fmla="*/ 9 h 49"/>
                <a:gd name="T100" fmla="*/ 20 w 130"/>
                <a:gd name="T101" fmla="*/ 7 h 49"/>
                <a:gd name="T102" fmla="*/ 16 w 130"/>
                <a:gd name="T103" fmla="*/ 3 h 49"/>
                <a:gd name="T104" fmla="*/ 14 w 130"/>
                <a:gd name="T105" fmla="*/ 7 h 49"/>
                <a:gd name="T106" fmla="*/ 14 w 130"/>
                <a:gd name="T107" fmla="*/ 9 h 49"/>
                <a:gd name="T108" fmla="*/ 14 w 130"/>
                <a:gd name="T109" fmla="*/ 11 h 49"/>
                <a:gd name="T110" fmla="*/ 10 w 130"/>
                <a:gd name="T111" fmla="*/ 11 h 49"/>
                <a:gd name="T112" fmla="*/ 6 w 130"/>
                <a:gd name="T113" fmla="*/ 13 h 49"/>
                <a:gd name="T114" fmla="*/ 0 w 130"/>
                <a:gd name="T115" fmla="*/ 15 h 49"/>
                <a:gd name="T116" fmla="*/ 6 w 130"/>
                <a:gd name="T117" fmla="*/ 1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 h="49">
                  <a:moveTo>
                    <a:pt x="6" y="17"/>
                  </a:moveTo>
                  <a:lnTo>
                    <a:pt x="6" y="17"/>
                  </a:lnTo>
                  <a:lnTo>
                    <a:pt x="14" y="15"/>
                  </a:lnTo>
                  <a:lnTo>
                    <a:pt x="14" y="15"/>
                  </a:lnTo>
                  <a:lnTo>
                    <a:pt x="14" y="15"/>
                  </a:lnTo>
                  <a:lnTo>
                    <a:pt x="16" y="15"/>
                  </a:lnTo>
                  <a:lnTo>
                    <a:pt x="16" y="15"/>
                  </a:lnTo>
                  <a:lnTo>
                    <a:pt x="17" y="15"/>
                  </a:lnTo>
                  <a:lnTo>
                    <a:pt x="17" y="13"/>
                  </a:lnTo>
                  <a:lnTo>
                    <a:pt x="20" y="13"/>
                  </a:lnTo>
                  <a:lnTo>
                    <a:pt x="20" y="15"/>
                  </a:lnTo>
                  <a:lnTo>
                    <a:pt x="20" y="15"/>
                  </a:lnTo>
                  <a:lnTo>
                    <a:pt x="24" y="13"/>
                  </a:lnTo>
                  <a:lnTo>
                    <a:pt x="24" y="13"/>
                  </a:lnTo>
                  <a:lnTo>
                    <a:pt x="24" y="15"/>
                  </a:lnTo>
                  <a:lnTo>
                    <a:pt x="25" y="15"/>
                  </a:lnTo>
                  <a:lnTo>
                    <a:pt x="28" y="13"/>
                  </a:lnTo>
                  <a:lnTo>
                    <a:pt x="28" y="13"/>
                  </a:lnTo>
                  <a:lnTo>
                    <a:pt x="25" y="15"/>
                  </a:lnTo>
                  <a:lnTo>
                    <a:pt x="25" y="15"/>
                  </a:lnTo>
                  <a:lnTo>
                    <a:pt x="28" y="15"/>
                  </a:lnTo>
                  <a:lnTo>
                    <a:pt x="28" y="15"/>
                  </a:lnTo>
                  <a:lnTo>
                    <a:pt x="28" y="15"/>
                  </a:lnTo>
                  <a:lnTo>
                    <a:pt x="33" y="15"/>
                  </a:lnTo>
                  <a:lnTo>
                    <a:pt x="33" y="15"/>
                  </a:lnTo>
                  <a:lnTo>
                    <a:pt x="28" y="17"/>
                  </a:lnTo>
                  <a:lnTo>
                    <a:pt x="21" y="20"/>
                  </a:lnTo>
                  <a:lnTo>
                    <a:pt x="21" y="20"/>
                  </a:lnTo>
                  <a:lnTo>
                    <a:pt x="25" y="20"/>
                  </a:lnTo>
                  <a:lnTo>
                    <a:pt x="25" y="20"/>
                  </a:lnTo>
                  <a:lnTo>
                    <a:pt x="30" y="20"/>
                  </a:lnTo>
                  <a:lnTo>
                    <a:pt x="30" y="20"/>
                  </a:lnTo>
                  <a:lnTo>
                    <a:pt x="28" y="23"/>
                  </a:lnTo>
                  <a:lnTo>
                    <a:pt x="21" y="23"/>
                  </a:lnTo>
                  <a:lnTo>
                    <a:pt x="17" y="23"/>
                  </a:lnTo>
                  <a:lnTo>
                    <a:pt x="14" y="24"/>
                  </a:lnTo>
                  <a:lnTo>
                    <a:pt x="14" y="24"/>
                  </a:lnTo>
                  <a:lnTo>
                    <a:pt x="12" y="23"/>
                  </a:lnTo>
                  <a:lnTo>
                    <a:pt x="10" y="24"/>
                  </a:lnTo>
                  <a:lnTo>
                    <a:pt x="10" y="24"/>
                  </a:lnTo>
                  <a:lnTo>
                    <a:pt x="4" y="24"/>
                  </a:lnTo>
                  <a:lnTo>
                    <a:pt x="4" y="24"/>
                  </a:lnTo>
                  <a:lnTo>
                    <a:pt x="2" y="24"/>
                  </a:lnTo>
                  <a:lnTo>
                    <a:pt x="2" y="27"/>
                  </a:lnTo>
                  <a:lnTo>
                    <a:pt x="4" y="27"/>
                  </a:lnTo>
                  <a:lnTo>
                    <a:pt x="6" y="27"/>
                  </a:lnTo>
                  <a:lnTo>
                    <a:pt x="6" y="27"/>
                  </a:lnTo>
                  <a:lnTo>
                    <a:pt x="14" y="27"/>
                  </a:lnTo>
                  <a:lnTo>
                    <a:pt x="14" y="27"/>
                  </a:lnTo>
                  <a:lnTo>
                    <a:pt x="17" y="27"/>
                  </a:lnTo>
                  <a:lnTo>
                    <a:pt x="17" y="27"/>
                  </a:lnTo>
                  <a:lnTo>
                    <a:pt x="21" y="27"/>
                  </a:lnTo>
                  <a:lnTo>
                    <a:pt x="24" y="27"/>
                  </a:lnTo>
                  <a:lnTo>
                    <a:pt x="24" y="27"/>
                  </a:lnTo>
                  <a:lnTo>
                    <a:pt x="21" y="30"/>
                  </a:lnTo>
                  <a:lnTo>
                    <a:pt x="21" y="30"/>
                  </a:lnTo>
                  <a:lnTo>
                    <a:pt x="24" y="32"/>
                  </a:lnTo>
                  <a:lnTo>
                    <a:pt x="24" y="32"/>
                  </a:lnTo>
                  <a:lnTo>
                    <a:pt x="28" y="30"/>
                  </a:lnTo>
                  <a:lnTo>
                    <a:pt x="30" y="28"/>
                  </a:lnTo>
                  <a:lnTo>
                    <a:pt x="30" y="28"/>
                  </a:lnTo>
                  <a:lnTo>
                    <a:pt x="29" y="30"/>
                  </a:lnTo>
                  <a:lnTo>
                    <a:pt x="28" y="30"/>
                  </a:lnTo>
                  <a:lnTo>
                    <a:pt x="28" y="30"/>
                  </a:lnTo>
                  <a:lnTo>
                    <a:pt x="25" y="32"/>
                  </a:lnTo>
                  <a:lnTo>
                    <a:pt x="25" y="32"/>
                  </a:lnTo>
                  <a:lnTo>
                    <a:pt x="28" y="32"/>
                  </a:lnTo>
                  <a:lnTo>
                    <a:pt x="28" y="32"/>
                  </a:lnTo>
                  <a:lnTo>
                    <a:pt x="24" y="33"/>
                  </a:lnTo>
                  <a:lnTo>
                    <a:pt x="24" y="33"/>
                  </a:lnTo>
                  <a:lnTo>
                    <a:pt x="28" y="33"/>
                  </a:lnTo>
                  <a:lnTo>
                    <a:pt x="30" y="32"/>
                  </a:lnTo>
                  <a:lnTo>
                    <a:pt x="30" y="32"/>
                  </a:lnTo>
                  <a:lnTo>
                    <a:pt x="28" y="33"/>
                  </a:lnTo>
                  <a:lnTo>
                    <a:pt x="25" y="36"/>
                  </a:lnTo>
                  <a:lnTo>
                    <a:pt x="28" y="36"/>
                  </a:lnTo>
                  <a:lnTo>
                    <a:pt x="28" y="36"/>
                  </a:lnTo>
                  <a:lnTo>
                    <a:pt x="24" y="36"/>
                  </a:lnTo>
                  <a:lnTo>
                    <a:pt x="24" y="36"/>
                  </a:lnTo>
                  <a:lnTo>
                    <a:pt x="21" y="37"/>
                  </a:lnTo>
                  <a:lnTo>
                    <a:pt x="20" y="37"/>
                  </a:lnTo>
                  <a:lnTo>
                    <a:pt x="20" y="37"/>
                  </a:lnTo>
                  <a:lnTo>
                    <a:pt x="16" y="40"/>
                  </a:lnTo>
                  <a:lnTo>
                    <a:pt x="16" y="37"/>
                  </a:lnTo>
                  <a:lnTo>
                    <a:pt x="16" y="37"/>
                  </a:lnTo>
                  <a:lnTo>
                    <a:pt x="14" y="40"/>
                  </a:lnTo>
                  <a:lnTo>
                    <a:pt x="14" y="41"/>
                  </a:lnTo>
                  <a:lnTo>
                    <a:pt x="14" y="41"/>
                  </a:lnTo>
                  <a:lnTo>
                    <a:pt x="25" y="41"/>
                  </a:lnTo>
                  <a:lnTo>
                    <a:pt x="25" y="41"/>
                  </a:lnTo>
                  <a:lnTo>
                    <a:pt x="29" y="41"/>
                  </a:lnTo>
                  <a:lnTo>
                    <a:pt x="29" y="41"/>
                  </a:lnTo>
                  <a:lnTo>
                    <a:pt x="33" y="40"/>
                  </a:lnTo>
                  <a:lnTo>
                    <a:pt x="34" y="40"/>
                  </a:lnTo>
                  <a:lnTo>
                    <a:pt x="33" y="41"/>
                  </a:lnTo>
                  <a:lnTo>
                    <a:pt x="33" y="41"/>
                  </a:lnTo>
                  <a:lnTo>
                    <a:pt x="34" y="41"/>
                  </a:lnTo>
                  <a:lnTo>
                    <a:pt x="37" y="41"/>
                  </a:lnTo>
                  <a:lnTo>
                    <a:pt x="37" y="41"/>
                  </a:lnTo>
                  <a:lnTo>
                    <a:pt x="38" y="41"/>
                  </a:lnTo>
                  <a:lnTo>
                    <a:pt x="37" y="44"/>
                  </a:lnTo>
                  <a:lnTo>
                    <a:pt x="37" y="44"/>
                  </a:lnTo>
                  <a:lnTo>
                    <a:pt x="41" y="44"/>
                  </a:lnTo>
                  <a:lnTo>
                    <a:pt x="42" y="41"/>
                  </a:lnTo>
                  <a:lnTo>
                    <a:pt x="42" y="44"/>
                  </a:lnTo>
                  <a:lnTo>
                    <a:pt x="42" y="44"/>
                  </a:lnTo>
                  <a:lnTo>
                    <a:pt x="41" y="44"/>
                  </a:lnTo>
                  <a:lnTo>
                    <a:pt x="41" y="44"/>
                  </a:lnTo>
                  <a:lnTo>
                    <a:pt x="42" y="45"/>
                  </a:lnTo>
                  <a:lnTo>
                    <a:pt x="44" y="45"/>
                  </a:lnTo>
                  <a:lnTo>
                    <a:pt x="48" y="46"/>
                  </a:lnTo>
                  <a:lnTo>
                    <a:pt x="48" y="46"/>
                  </a:lnTo>
                  <a:lnTo>
                    <a:pt x="60" y="49"/>
                  </a:lnTo>
                  <a:lnTo>
                    <a:pt x="60" y="49"/>
                  </a:lnTo>
                  <a:lnTo>
                    <a:pt x="67" y="46"/>
                  </a:lnTo>
                  <a:lnTo>
                    <a:pt x="67" y="46"/>
                  </a:lnTo>
                  <a:lnTo>
                    <a:pt x="71" y="46"/>
                  </a:lnTo>
                  <a:lnTo>
                    <a:pt x="71" y="46"/>
                  </a:lnTo>
                  <a:lnTo>
                    <a:pt x="73" y="45"/>
                  </a:lnTo>
                  <a:lnTo>
                    <a:pt x="73" y="44"/>
                  </a:lnTo>
                  <a:lnTo>
                    <a:pt x="73" y="44"/>
                  </a:lnTo>
                  <a:lnTo>
                    <a:pt x="73" y="44"/>
                  </a:lnTo>
                  <a:lnTo>
                    <a:pt x="73" y="44"/>
                  </a:lnTo>
                  <a:lnTo>
                    <a:pt x="78" y="44"/>
                  </a:lnTo>
                  <a:lnTo>
                    <a:pt x="78" y="44"/>
                  </a:lnTo>
                  <a:lnTo>
                    <a:pt x="82" y="41"/>
                  </a:lnTo>
                  <a:lnTo>
                    <a:pt x="85" y="40"/>
                  </a:lnTo>
                  <a:lnTo>
                    <a:pt x="85" y="40"/>
                  </a:lnTo>
                  <a:lnTo>
                    <a:pt x="86" y="41"/>
                  </a:lnTo>
                  <a:lnTo>
                    <a:pt x="87" y="41"/>
                  </a:lnTo>
                  <a:lnTo>
                    <a:pt x="94" y="40"/>
                  </a:lnTo>
                  <a:lnTo>
                    <a:pt x="94" y="40"/>
                  </a:lnTo>
                  <a:lnTo>
                    <a:pt x="105" y="33"/>
                  </a:lnTo>
                  <a:lnTo>
                    <a:pt x="105" y="33"/>
                  </a:lnTo>
                  <a:lnTo>
                    <a:pt x="107" y="33"/>
                  </a:lnTo>
                  <a:lnTo>
                    <a:pt x="111" y="33"/>
                  </a:lnTo>
                  <a:lnTo>
                    <a:pt x="111" y="33"/>
                  </a:lnTo>
                  <a:lnTo>
                    <a:pt x="114" y="32"/>
                  </a:lnTo>
                  <a:lnTo>
                    <a:pt x="117" y="30"/>
                  </a:lnTo>
                  <a:lnTo>
                    <a:pt x="117" y="30"/>
                  </a:lnTo>
                  <a:lnTo>
                    <a:pt x="117" y="30"/>
                  </a:lnTo>
                  <a:lnTo>
                    <a:pt x="118" y="28"/>
                  </a:lnTo>
                  <a:lnTo>
                    <a:pt x="118" y="28"/>
                  </a:lnTo>
                  <a:lnTo>
                    <a:pt x="118" y="27"/>
                  </a:lnTo>
                  <a:lnTo>
                    <a:pt x="118" y="27"/>
                  </a:lnTo>
                  <a:lnTo>
                    <a:pt x="121" y="28"/>
                  </a:lnTo>
                  <a:lnTo>
                    <a:pt x="122" y="27"/>
                  </a:lnTo>
                  <a:lnTo>
                    <a:pt x="126" y="27"/>
                  </a:lnTo>
                  <a:lnTo>
                    <a:pt x="126" y="27"/>
                  </a:lnTo>
                  <a:lnTo>
                    <a:pt x="125" y="24"/>
                  </a:lnTo>
                  <a:lnTo>
                    <a:pt x="126" y="24"/>
                  </a:lnTo>
                  <a:lnTo>
                    <a:pt x="125" y="24"/>
                  </a:lnTo>
                  <a:lnTo>
                    <a:pt x="125" y="24"/>
                  </a:lnTo>
                  <a:lnTo>
                    <a:pt x="129" y="24"/>
                  </a:lnTo>
                  <a:lnTo>
                    <a:pt x="129" y="24"/>
                  </a:lnTo>
                  <a:lnTo>
                    <a:pt x="122" y="23"/>
                  </a:lnTo>
                  <a:lnTo>
                    <a:pt x="122" y="23"/>
                  </a:lnTo>
                  <a:lnTo>
                    <a:pt x="125" y="23"/>
                  </a:lnTo>
                  <a:lnTo>
                    <a:pt x="126" y="23"/>
                  </a:lnTo>
                  <a:lnTo>
                    <a:pt x="129" y="23"/>
                  </a:lnTo>
                  <a:lnTo>
                    <a:pt x="130" y="23"/>
                  </a:lnTo>
                  <a:lnTo>
                    <a:pt x="130" y="23"/>
                  </a:lnTo>
                  <a:lnTo>
                    <a:pt x="130" y="20"/>
                  </a:lnTo>
                  <a:lnTo>
                    <a:pt x="130" y="20"/>
                  </a:lnTo>
                  <a:lnTo>
                    <a:pt x="126" y="20"/>
                  </a:lnTo>
                  <a:lnTo>
                    <a:pt x="126" y="20"/>
                  </a:lnTo>
                  <a:lnTo>
                    <a:pt x="130" y="19"/>
                  </a:lnTo>
                  <a:lnTo>
                    <a:pt x="130" y="19"/>
                  </a:lnTo>
                  <a:lnTo>
                    <a:pt x="126" y="19"/>
                  </a:lnTo>
                  <a:lnTo>
                    <a:pt x="126" y="19"/>
                  </a:lnTo>
                  <a:lnTo>
                    <a:pt x="129" y="17"/>
                  </a:lnTo>
                  <a:lnTo>
                    <a:pt x="130" y="17"/>
                  </a:lnTo>
                  <a:lnTo>
                    <a:pt x="130" y="15"/>
                  </a:lnTo>
                  <a:lnTo>
                    <a:pt x="130" y="15"/>
                  </a:lnTo>
                  <a:lnTo>
                    <a:pt x="129" y="15"/>
                  </a:lnTo>
                  <a:lnTo>
                    <a:pt x="125" y="13"/>
                  </a:lnTo>
                  <a:lnTo>
                    <a:pt x="125" y="13"/>
                  </a:lnTo>
                  <a:lnTo>
                    <a:pt x="122" y="13"/>
                  </a:lnTo>
                  <a:lnTo>
                    <a:pt x="118" y="15"/>
                  </a:lnTo>
                  <a:lnTo>
                    <a:pt x="118" y="15"/>
                  </a:lnTo>
                  <a:lnTo>
                    <a:pt x="122" y="13"/>
                  </a:lnTo>
                  <a:lnTo>
                    <a:pt x="122" y="11"/>
                  </a:lnTo>
                  <a:lnTo>
                    <a:pt x="122" y="11"/>
                  </a:lnTo>
                  <a:lnTo>
                    <a:pt x="117" y="11"/>
                  </a:lnTo>
                  <a:lnTo>
                    <a:pt x="117" y="11"/>
                  </a:lnTo>
                  <a:lnTo>
                    <a:pt x="118" y="9"/>
                  </a:lnTo>
                  <a:lnTo>
                    <a:pt x="121" y="7"/>
                  </a:lnTo>
                  <a:lnTo>
                    <a:pt x="121" y="7"/>
                  </a:lnTo>
                  <a:lnTo>
                    <a:pt x="117" y="5"/>
                  </a:lnTo>
                  <a:lnTo>
                    <a:pt x="114" y="5"/>
                  </a:lnTo>
                  <a:lnTo>
                    <a:pt x="114" y="5"/>
                  </a:lnTo>
                  <a:lnTo>
                    <a:pt x="117" y="3"/>
                  </a:lnTo>
                  <a:lnTo>
                    <a:pt x="117" y="3"/>
                  </a:lnTo>
                  <a:lnTo>
                    <a:pt x="117" y="3"/>
                  </a:lnTo>
                  <a:lnTo>
                    <a:pt x="118" y="1"/>
                  </a:lnTo>
                  <a:lnTo>
                    <a:pt x="122" y="1"/>
                  </a:lnTo>
                  <a:lnTo>
                    <a:pt x="122" y="1"/>
                  </a:lnTo>
                  <a:lnTo>
                    <a:pt x="114" y="1"/>
                  </a:lnTo>
                  <a:lnTo>
                    <a:pt x="113" y="3"/>
                  </a:lnTo>
                  <a:lnTo>
                    <a:pt x="111" y="5"/>
                  </a:lnTo>
                  <a:lnTo>
                    <a:pt x="111" y="5"/>
                  </a:lnTo>
                  <a:lnTo>
                    <a:pt x="109" y="3"/>
                  </a:lnTo>
                  <a:lnTo>
                    <a:pt x="107" y="1"/>
                  </a:lnTo>
                  <a:lnTo>
                    <a:pt x="107" y="1"/>
                  </a:lnTo>
                  <a:lnTo>
                    <a:pt x="107" y="0"/>
                  </a:lnTo>
                  <a:lnTo>
                    <a:pt x="105" y="0"/>
                  </a:lnTo>
                  <a:lnTo>
                    <a:pt x="101" y="0"/>
                  </a:lnTo>
                  <a:lnTo>
                    <a:pt x="101" y="0"/>
                  </a:lnTo>
                  <a:lnTo>
                    <a:pt x="99" y="0"/>
                  </a:lnTo>
                  <a:lnTo>
                    <a:pt x="99" y="0"/>
                  </a:lnTo>
                  <a:lnTo>
                    <a:pt x="99" y="0"/>
                  </a:lnTo>
                  <a:lnTo>
                    <a:pt x="99" y="0"/>
                  </a:lnTo>
                  <a:lnTo>
                    <a:pt x="98" y="3"/>
                  </a:lnTo>
                  <a:lnTo>
                    <a:pt x="98" y="5"/>
                  </a:lnTo>
                  <a:lnTo>
                    <a:pt x="98" y="5"/>
                  </a:lnTo>
                  <a:lnTo>
                    <a:pt x="90" y="3"/>
                  </a:lnTo>
                  <a:lnTo>
                    <a:pt x="90" y="3"/>
                  </a:lnTo>
                  <a:lnTo>
                    <a:pt x="87" y="5"/>
                  </a:lnTo>
                  <a:lnTo>
                    <a:pt x="85" y="9"/>
                  </a:lnTo>
                  <a:lnTo>
                    <a:pt x="85" y="9"/>
                  </a:lnTo>
                  <a:lnTo>
                    <a:pt x="81" y="5"/>
                  </a:lnTo>
                  <a:lnTo>
                    <a:pt x="78" y="3"/>
                  </a:lnTo>
                  <a:lnTo>
                    <a:pt x="77" y="5"/>
                  </a:lnTo>
                  <a:lnTo>
                    <a:pt x="77" y="5"/>
                  </a:lnTo>
                  <a:lnTo>
                    <a:pt x="77" y="7"/>
                  </a:lnTo>
                  <a:lnTo>
                    <a:pt x="77" y="7"/>
                  </a:lnTo>
                  <a:lnTo>
                    <a:pt x="78" y="9"/>
                  </a:lnTo>
                  <a:lnTo>
                    <a:pt x="77" y="13"/>
                  </a:lnTo>
                  <a:lnTo>
                    <a:pt x="77" y="13"/>
                  </a:lnTo>
                  <a:lnTo>
                    <a:pt x="74" y="7"/>
                  </a:lnTo>
                  <a:lnTo>
                    <a:pt x="73" y="5"/>
                  </a:lnTo>
                  <a:lnTo>
                    <a:pt x="69" y="3"/>
                  </a:lnTo>
                  <a:lnTo>
                    <a:pt x="69" y="3"/>
                  </a:lnTo>
                  <a:lnTo>
                    <a:pt x="67" y="5"/>
                  </a:lnTo>
                  <a:lnTo>
                    <a:pt x="67" y="5"/>
                  </a:lnTo>
                  <a:lnTo>
                    <a:pt x="63" y="5"/>
                  </a:lnTo>
                  <a:lnTo>
                    <a:pt x="63" y="5"/>
                  </a:lnTo>
                  <a:lnTo>
                    <a:pt x="61" y="7"/>
                  </a:lnTo>
                  <a:lnTo>
                    <a:pt x="61" y="11"/>
                  </a:lnTo>
                  <a:lnTo>
                    <a:pt x="61" y="11"/>
                  </a:lnTo>
                  <a:lnTo>
                    <a:pt x="60" y="11"/>
                  </a:lnTo>
                  <a:lnTo>
                    <a:pt x="57" y="9"/>
                  </a:lnTo>
                  <a:lnTo>
                    <a:pt x="54" y="5"/>
                  </a:lnTo>
                  <a:lnTo>
                    <a:pt x="54" y="5"/>
                  </a:lnTo>
                  <a:lnTo>
                    <a:pt x="52" y="5"/>
                  </a:lnTo>
                  <a:lnTo>
                    <a:pt x="52" y="5"/>
                  </a:lnTo>
                  <a:lnTo>
                    <a:pt x="50" y="9"/>
                  </a:lnTo>
                  <a:lnTo>
                    <a:pt x="50" y="9"/>
                  </a:lnTo>
                  <a:lnTo>
                    <a:pt x="50" y="13"/>
                  </a:lnTo>
                  <a:lnTo>
                    <a:pt x="50" y="13"/>
                  </a:lnTo>
                  <a:lnTo>
                    <a:pt x="48" y="13"/>
                  </a:lnTo>
                  <a:lnTo>
                    <a:pt x="48" y="13"/>
                  </a:lnTo>
                  <a:lnTo>
                    <a:pt x="48" y="15"/>
                  </a:lnTo>
                  <a:lnTo>
                    <a:pt x="46" y="15"/>
                  </a:lnTo>
                  <a:lnTo>
                    <a:pt x="44" y="13"/>
                  </a:lnTo>
                  <a:lnTo>
                    <a:pt x="44" y="13"/>
                  </a:lnTo>
                  <a:lnTo>
                    <a:pt x="42" y="13"/>
                  </a:lnTo>
                  <a:lnTo>
                    <a:pt x="42" y="15"/>
                  </a:lnTo>
                  <a:lnTo>
                    <a:pt x="41" y="17"/>
                  </a:lnTo>
                  <a:lnTo>
                    <a:pt x="41" y="15"/>
                  </a:lnTo>
                  <a:lnTo>
                    <a:pt x="41" y="15"/>
                  </a:lnTo>
                  <a:lnTo>
                    <a:pt x="38" y="20"/>
                  </a:lnTo>
                  <a:lnTo>
                    <a:pt x="38" y="20"/>
                  </a:lnTo>
                  <a:lnTo>
                    <a:pt x="38" y="17"/>
                  </a:lnTo>
                  <a:lnTo>
                    <a:pt x="37" y="15"/>
                  </a:lnTo>
                  <a:lnTo>
                    <a:pt x="34" y="15"/>
                  </a:lnTo>
                  <a:lnTo>
                    <a:pt x="34" y="15"/>
                  </a:lnTo>
                  <a:lnTo>
                    <a:pt x="37" y="15"/>
                  </a:lnTo>
                  <a:lnTo>
                    <a:pt x="37" y="13"/>
                  </a:lnTo>
                  <a:lnTo>
                    <a:pt x="33" y="11"/>
                  </a:lnTo>
                  <a:lnTo>
                    <a:pt x="33" y="11"/>
                  </a:lnTo>
                  <a:lnTo>
                    <a:pt x="37" y="11"/>
                  </a:lnTo>
                  <a:lnTo>
                    <a:pt x="38" y="11"/>
                  </a:lnTo>
                  <a:lnTo>
                    <a:pt x="38" y="7"/>
                  </a:lnTo>
                  <a:lnTo>
                    <a:pt x="37" y="7"/>
                  </a:lnTo>
                  <a:lnTo>
                    <a:pt x="37" y="7"/>
                  </a:lnTo>
                  <a:lnTo>
                    <a:pt x="38" y="7"/>
                  </a:lnTo>
                  <a:lnTo>
                    <a:pt x="37" y="5"/>
                  </a:lnTo>
                  <a:lnTo>
                    <a:pt x="37" y="5"/>
                  </a:lnTo>
                  <a:lnTo>
                    <a:pt x="34" y="5"/>
                  </a:lnTo>
                  <a:lnTo>
                    <a:pt x="33" y="3"/>
                  </a:lnTo>
                  <a:lnTo>
                    <a:pt x="33" y="3"/>
                  </a:lnTo>
                  <a:lnTo>
                    <a:pt x="30" y="1"/>
                  </a:lnTo>
                  <a:lnTo>
                    <a:pt x="29" y="1"/>
                  </a:lnTo>
                  <a:lnTo>
                    <a:pt x="29" y="1"/>
                  </a:lnTo>
                  <a:lnTo>
                    <a:pt x="25" y="0"/>
                  </a:lnTo>
                  <a:lnTo>
                    <a:pt x="25" y="0"/>
                  </a:lnTo>
                  <a:lnTo>
                    <a:pt x="21" y="0"/>
                  </a:lnTo>
                  <a:lnTo>
                    <a:pt x="20" y="1"/>
                  </a:lnTo>
                  <a:lnTo>
                    <a:pt x="20" y="1"/>
                  </a:lnTo>
                  <a:lnTo>
                    <a:pt x="24" y="3"/>
                  </a:lnTo>
                  <a:lnTo>
                    <a:pt x="28" y="3"/>
                  </a:lnTo>
                  <a:lnTo>
                    <a:pt x="28" y="3"/>
                  </a:lnTo>
                  <a:lnTo>
                    <a:pt x="24" y="3"/>
                  </a:lnTo>
                  <a:lnTo>
                    <a:pt x="21" y="3"/>
                  </a:lnTo>
                  <a:lnTo>
                    <a:pt x="21" y="3"/>
                  </a:lnTo>
                  <a:lnTo>
                    <a:pt x="24" y="5"/>
                  </a:lnTo>
                  <a:lnTo>
                    <a:pt x="25" y="7"/>
                  </a:lnTo>
                  <a:lnTo>
                    <a:pt x="25" y="7"/>
                  </a:lnTo>
                  <a:lnTo>
                    <a:pt x="25" y="9"/>
                  </a:lnTo>
                  <a:lnTo>
                    <a:pt x="24" y="9"/>
                  </a:lnTo>
                  <a:lnTo>
                    <a:pt x="24" y="9"/>
                  </a:lnTo>
                  <a:lnTo>
                    <a:pt x="24" y="7"/>
                  </a:lnTo>
                  <a:lnTo>
                    <a:pt x="24" y="7"/>
                  </a:lnTo>
                  <a:lnTo>
                    <a:pt x="20" y="7"/>
                  </a:lnTo>
                  <a:lnTo>
                    <a:pt x="20" y="7"/>
                  </a:lnTo>
                  <a:lnTo>
                    <a:pt x="20" y="5"/>
                  </a:lnTo>
                  <a:lnTo>
                    <a:pt x="20" y="7"/>
                  </a:lnTo>
                  <a:lnTo>
                    <a:pt x="20" y="5"/>
                  </a:lnTo>
                  <a:lnTo>
                    <a:pt x="20" y="5"/>
                  </a:lnTo>
                  <a:lnTo>
                    <a:pt x="16" y="3"/>
                  </a:lnTo>
                  <a:lnTo>
                    <a:pt x="16" y="3"/>
                  </a:lnTo>
                  <a:lnTo>
                    <a:pt x="14" y="3"/>
                  </a:lnTo>
                  <a:lnTo>
                    <a:pt x="14" y="5"/>
                  </a:lnTo>
                  <a:lnTo>
                    <a:pt x="14" y="5"/>
                  </a:lnTo>
                  <a:lnTo>
                    <a:pt x="14" y="5"/>
                  </a:lnTo>
                  <a:lnTo>
                    <a:pt x="14" y="5"/>
                  </a:lnTo>
                  <a:lnTo>
                    <a:pt x="14" y="7"/>
                  </a:lnTo>
                  <a:lnTo>
                    <a:pt x="14" y="7"/>
                  </a:lnTo>
                  <a:lnTo>
                    <a:pt x="10" y="5"/>
                  </a:lnTo>
                  <a:lnTo>
                    <a:pt x="10" y="5"/>
                  </a:lnTo>
                  <a:lnTo>
                    <a:pt x="10" y="7"/>
                  </a:lnTo>
                  <a:lnTo>
                    <a:pt x="12" y="9"/>
                  </a:lnTo>
                  <a:lnTo>
                    <a:pt x="14" y="9"/>
                  </a:lnTo>
                  <a:lnTo>
                    <a:pt x="14" y="9"/>
                  </a:lnTo>
                  <a:lnTo>
                    <a:pt x="12" y="9"/>
                  </a:lnTo>
                  <a:lnTo>
                    <a:pt x="8" y="9"/>
                  </a:lnTo>
                  <a:lnTo>
                    <a:pt x="8" y="9"/>
                  </a:lnTo>
                  <a:lnTo>
                    <a:pt x="14" y="11"/>
                  </a:lnTo>
                  <a:lnTo>
                    <a:pt x="14" y="11"/>
                  </a:lnTo>
                  <a:lnTo>
                    <a:pt x="12" y="11"/>
                  </a:lnTo>
                  <a:lnTo>
                    <a:pt x="12" y="11"/>
                  </a:lnTo>
                  <a:lnTo>
                    <a:pt x="14" y="13"/>
                  </a:lnTo>
                  <a:lnTo>
                    <a:pt x="14" y="13"/>
                  </a:lnTo>
                  <a:lnTo>
                    <a:pt x="12" y="13"/>
                  </a:lnTo>
                  <a:lnTo>
                    <a:pt x="10" y="11"/>
                  </a:lnTo>
                  <a:lnTo>
                    <a:pt x="6" y="11"/>
                  </a:lnTo>
                  <a:lnTo>
                    <a:pt x="4" y="11"/>
                  </a:lnTo>
                  <a:lnTo>
                    <a:pt x="4" y="11"/>
                  </a:lnTo>
                  <a:lnTo>
                    <a:pt x="6" y="13"/>
                  </a:lnTo>
                  <a:lnTo>
                    <a:pt x="6" y="13"/>
                  </a:lnTo>
                  <a:lnTo>
                    <a:pt x="6" y="13"/>
                  </a:lnTo>
                  <a:lnTo>
                    <a:pt x="6" y="15"/>
                  </a:lnTo>
                  <a:lnTo>
                    <a:pt x="6" y="15"/>
                  </a:lnTo>
                  <a:lnTo>
                    <a:pt x="2" y="13"/>
                  </a:lnTo>
                  <a:lnTo>
                    <a:pt x="0" y="13"/>
                  </a:lnTo>
                  <a:lnTo>
                    <a:pt x="0" y="15"/>
                  </a:lnTo>
                  <a:lnTo>
                    <a:pt x="0" y="15"/>
                  </a:lnTo>
                  <a:lnTo>
                    <a:pt x="2" y="15"/>
                  </a:lnTo>
                  <a:lnTo>
                    <a:pt x="6" y="17"/>
                  </a:lnTo>
                  <a:lnTo>
                    <a:pt x="6" y="17"/>
                  </a:lnTo>
                  <a:lnTo>
                    <a:pt x="6" y="17"/>
                  </a:lnTo>
                  <a:lnTo>
                    <a:pt x="6" y="17"/>
                  </a:lnTo>
                  <a:lnTo>
                    <a:pt x="6" y="17"/>
                  </a:lnTo>
                  <a:lnTo>
                    <a:pt x="6" y="17"/>
                  </a:lnTo>
                  <a:lnTo>
                    <a:pt x="6" y="17"/>
                  </a:lnTo>
                  <a:lnTo>
                    <a:pt x="6" y="1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34" name="Freeform 117"/>
            <p:cNvSpPr>
              <a:spLocks noEditPoints="1"/>
            </p:cNvSpPr>
            <p:nvPr/>
          </p:nvSpPr>
          <p:spPr bwMode="auto">
            <a:xfrm>
              <a:off x="4324350" y="690563"/>
              <a:ext cx="290513" cy="125412"/>
            </a:xfrm>
            <a:custGeom>
              <a:avLst/>
              <a:gdLst>
                <a:gd name="T0" fmla="*/ 86 w 163"/>
                <a:gd name="T1" fmla="*/ 17 h 51"/>
                <a:gd name="T2" fmla="*/ 75 w 163"/>
                <a:gd name="T3" fmla="*/ 11 h 51"/>
                <a:gd name="T4" fmla="*/ 70 w 163"/>
                <a:gd name="T5" fmla="*/ 10 h 51"/>
                <a:gd name="T6" fmla="*/ 52 w 163"/>
                <a:gd name="T7" fmla="*/ 7 h 51"/>
                <a:gd name="T8" fmla="*/ 53 w 163"/>
                <a:gd name="T9" fmla="*/ 17 h 51"/>
                <a:gd name="T10" fmla="*/ 40 w 163"/>
                <a:gd name="T11" fmla="*/ 10 h 51"/>
                <a:gd name="T12" fmla="*/ 29 w 163"/>
                <a:gd name="T13" fmla="*/ 13 h 51"/>
                <a:gd name="T14" fmla="*/ 30 w 163"/>
                <a:gd name="T15" fmla="*/ 10 h 51"/>
                <a:gd name="T16" fmla="*/ 13 w 163"/>
                <a:gd name="T17" fmla="*/ 10 h 51"/>
                <a:gd name="T18" fmla="*/ 4 w 163"/>
                <a:gd name="T19" fmla="*/ 11 h 51"/>
                <a:gd name="T20" fmla="*/ 0 w 163"/>
                <a:gd name="T21" fmla="*/ 15 h 51"/>
                <a:gd name="T22" fmla="*/ 9 w 163"/>
                <a:gd name="T23" fmla="*/ 17 h 51"/>
                <a:gd name="T24" fmla="*/ 13 w 163"/>
                <a:gd name="T25" fmla="*/ 20 h 51"/>
                <a:gd name="T26" fmla="*/ 8 w 163"/>
                <a:gd name="T27" fmla="*/ 23 h 51"/>
                <a:gd name="T28" fmla="*/ 18 w 163"/>
                <a:gd name="T29" fmla="*/ 28 h 51"/>
                <a:gd name="T30" fmla="*/ 34 w 163"/>
                <a:gd name="T31" fmla="*/ 27 h 51"/>
                <a:gd name="T32" fmla="*/ 46 w 163"/>
                <a:gd name="T33" fmla="*/ 24 h 51"/>
                <a:gd name="T34" fmla="*/ 57 w 163"/>
                <a:gd name="T35" fmla="*/ 24 h 51"/>
                <a:gd name="T36" fmla="*/ 53 w 163"/>
                <a:gd name="T37" fmla="*/ 28 h 51"/>
                <a:gd name="T38" fmla="*/ 34 w 163"/>
                <a:gd name="T39" fmla="*/ 33 h 51"/>
                <a:gd name="T40" fmla="*/ 33 w 163"/>
                <a:gd name="T41" fmla="*/ 36 h 51"/>
                <a:gd name="T42" fmla="*/ 57 w 163"/>
                <a:gd name="T43" fmla="*/ 36 h 51"/>
                <a:gd name="T44" fmla="*/ 56 w 163"/>
                <a:gd name="T45" fmla="*/ 40 h 51"/>
                <a:gd name="T46" fmla="*/ 34 w 163"/>
                <a:gd name="T47" fmla="*/ 37 h 51"/>
                <a:gd name="T48" fmla="*/ 49 w 163"/>
                <a:gd name="T49" fmla="*/ 45 h 51"/>
                <a:gd name="T50" fmla="*/ 57 w 163"/>
                <a:gd name="T51" fmla="*/ 51 h 51"/>
                <a:gd name="T52" fmla="*/ 66 w 163"/>
                <a:gd name="T53" fmla="*/ 48 h 51"/>
                <a:gd name="T54" fmla="*/ 78 w 163"/>
                <a:gd name="T55" fmla="*/ 37 h 51"/>
                <a:gd name="T56" fmla="*/ 83 w 163"/>
                <a:gd name="T57" fmla="*/ 31 h 51"/>
                <a:gd name="T58" fmla="*/ 105 w 163"/>
                <a:gd name="T59" fmla="*/ 24 h 51"/>
                <a:gd name="T60" fmla="*/ 106 w 163"/>
                <a:gd name="T61" fmla="*/ 23 h 51"/>
                <a:gd name="T62" fmla="*/ 158 w 163"/>
                <a:gd name="T63" fmla="*/ 4 h 51"/>
                <a:gd name="T64" fmla="*/ 131 w 163"/>
                <a:gd name="T65" fmla="*/ 4 h 51"/>
                <a:gd name="T66" fmla="*/ 122 w 163"/>
                <a:gd name="T67" fmla="*/ 2 h 51"/>
                <a:gd name="T68" fmla="*/ 117 w 163"/>
                <a:gd name="T69" fmla="*/ 4 h 51"/>
                <a:gd name="T70" fmla="*/ 106 w 163"/>
                <a:gd name="T71" fmla="*/ 6 h 51"/>
                <a:gd name="T72" fmla="*/ 97 w 163"/>
                <a:gd name="T73" fmla="*/ 4 h 51"/>
                <a:gd name="T74" fmla="*/ 82 w 163"/>
                <a:gd name="T75" fmla="*/ 6 h 51"/>
                <a:gd name="T76" fmla="*/ 74 w 163"/>
                <a:gd name="T77" fmla="*/ 6 h 51"/>
                <a:gd name="T78" fmla="*/ 91 w 163"/>
                <a:gd name="T79" fmla="*/ 10 h 51"/>
                <a:gd name="T80" fmla="*/ 97 w 163"/>
                <a:gd name="T81" fmla="*/ 11 h 51"/>
                <a:gd name="T82" fmla="*/ 118 w 163"/>
                <a:gd name="T83" fmla="*/ 15 h 51"/>
                <a:gd name="T84" fmla="*/ 148 w 163"/>
                <a:gd name="T85" fmla="*/ 15 h 51"/>
                <a:gd name="T86" fmla="*/ 163 w 163"/>
                <a:gd name="T87" fmla="*/ 7 h 51"/>
                <a:gd name="T88" fmla="*/ 83 w 163"/>
                <a:gd name="T89" fmla="*/ 4 h 51"/>
                <a:gd name="T90" fmla="*/ 83 w 163"/>
                <a:gd name="T91" fmla="*/ 4 h 51"/>
                <a:gd name="T92" fmla="*/ 137 w 163"/>
                <a:gd name="T93" fmla="*/ 33 h 51"/>
                <a:gd name="T94" fmla="*/ 118 w 163"/>
                <a:gd name="T95" fmla="*/ 31 h 51"/>
                <a:gd name="T96" fmla="*/ 106 w 163"/>
                <a:gd name="T97" fmla="*/ 37 h 51"/>
                <a:gd name="T98" fmla="*/ 123 w 163"/>
                <a:gd name="T99" fmla="*/ 37 h 51"/>
                <a:gd name="T100" fmla="*/ 131 w 163"/>
                <a:gd name="T101" fmla="*/ 40 h 51"/>
                <a:gd name="T102" fmla="*/ 137 w 163"/>
                <a:gd name="T103" fmla="*/ 33 h 51"/>
                <a:gd name="T104" fmla="*/ 137 w 163"/>
                <a:gd name="T105" fmla="*/ 3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3" h="51">
                  <a:moveTo>
                    <a:pt x="106" y="23"/>
                  </a:moveTo>
                  <a:lnTo>
                    <a:pt x="109" y="20"/>
                  </a:lnTo>
                  <a:lnTo>
                    <a:pt x="99" y="20"/>
                  </a:lnTo>
                  <a:lnTo>
                    <a:pt x="91" y="19"/>
                  </a:lnTo>
                  <a:lnTo>
                    <a:pt x="86" y="17"/>
                  </a:lnTo>
                  <a:lnTo>
                    <a:pt x="82" y="17"/>
                  </a:lnTo>
                  <a:lnTo>
                    <a:pt x="78" y="17"/>
                  </a:lnTo>
                  <a:lnTo>
                    <a:pt x="79" y="15"/>
                  </a:lnTo>
                  <a:lnTo>
                    <a:pt x="79" y="13"/>
                  </a:lnTo>
                  <a:lnTo>
                    <a:pt x="75" y="11"/>
                  </a:lnTo>
                  <a:lnTo>
                    <a:pt x="73" y="11"/>
                  </a:lnTo>
                  <a:lnTo>
                    <a:pt x="70" y="13"/>
                  </a:lnTo>
                  <a:lnTo>
                    <a:pt x="69" y="13"/>
                  </a:lnTo>
                  <a:lnTo>
                    <a:pt x="69" y="11"/>
                  </a:lnTo>
                  <a:lnTo>
                    <a:pt x="70" y="10"/>
                  </a:lnTo>
                  <a:lnTo>
                    <a:pt x="65" y="7"/>
                  </a:lnTo>
                  <a:lnTo>
                    <a:pt x="59" y="7"/>
                  </a:lnTo>
                  <a:lnTo>
                    <a:pt x="56" y="6"/>
                  </a:lnTo>
                  <a:lnTo>
                    <a:pt x="53" y="7"/>
                  </a:lnTo>
                  <a:lnTo>
                    <a:pt x="52" y="7"/>
                  </a:lnTo>
                  <a:lnTo>
                    <a:pt x="52" y="10"/>
                  </a:lnTo>
                  <a:lnTo>
                    <a:pt x="53" y="13"/>
                  </a:lnTo>
                  <a:lnTo>
                    <a:pt x="59" y="20"/>
                  </a:lnTo>
                  <a:lnTo>
                    <a:pt x="56" y="19"/>
                  </a:lnTo>
                  <a:lnTo>
                    <a:pt x="53" y="17"/>
                  </a:lnTo>
                  <a:lnTo>
                    <a:pt x="49" y="17"/>
                  </a:lnTo>
                  <a:lnTo>
                    <a:pt x="49" y="15"/>
                  </a:lnTo>
                  <a:lnTo>
                    <a:pt x="48" y="13"/>
                  </a:lnTo>
                  <a:lnTo>
                    <a:pt x="42" y="10"/>
                  </a:lnTo>
                  <a:lnTo>
                    <a:pt x="40" y="10"/>
                  </a:lnTo>
                  <a:lnTo>
                    <a:pt x="36" y="11"/>
                  </a:lnTo>
                  <a:lnTo>
                    <a:pt x="33" y="13"/>
                  </a:lnTo>
                  <a:lnTo>
                    <a:pt x="33" y="15"/>
                  </a:lnTo>
                  <a:lnTo>
                    <a:pt x="30" y="15"/>
                  </a:lnTo>
                  <a:lnTo>
                    <a:pt x="29" y="13"/>
                  </a:lnTo>
                  <a:lnTo>
                    <a:pt x="25" y="13"/>
                  </a:lnTo>
                  <a:lnTo>
                    <a:pt x="26" y="11"/>
                  </a:lnTo>
                  <a:lnTo>
                    <a:pt x="25" y="11"/>
                  </a:lnTo>
                  <a:lnTo>
                    <a:pt x="33" y="10"/>
                  </a:lnTo>
                  <a:lnTo>
                    <a:pt x="30" y="10"/>
                  </a:lnTo>
                  <a:lnTo>
                    <a:pt x="29" y="7"/>
                  </a:lnTo>
                  <a:lnTo>
                    <a:pt x="25" y="10"/>
                  </a:lnTo>
                  <a:lnTo>
                    <a:pt x="18" y="10"/>
                  </a:lnTo>
                  <a:lnTo>
                    <a:pt x="16" y="10"/>
                  </a:lnTo>
                  <a:lnTo>
                    <a:pt x="13" y="10"/>
                  </a:lnTo>
                  <a:lnTo>
                    <a:pt x="13" y="11"/>
                  </a:lnTo>
                  <a:lnTo>
                    <a:pt x="12" y="10"/>
                  </a:lnTo>
                  <a:lnTo>
                    <a:pt x="9" y="10"/>
                  </a:lnTo>
                  <a:lnTo>
                    <a:pt x="5" y="10"/>
                  </a:lnTo>
                  <a:lnTo>
                    <a:pt x="4" y="11"/>
                  </a:lnTo>
                  <a:lnTo>
                    <a:pt x="2" y="11"/>
                  </a:lnTo>
                  <a:lnTo>
                    <a:pt x="0" y="11"/>
                  </a:lnTo>
                  <a:lnTo>
                    <a:pt x="2" y="13"/>
                  </a:lnTo>
                  <a:lnTo>
                    <a:pt x="0" y="13"/>
                  </a:lnTo>
                  <a:lnTo>
                    <a:pt x="0" y="15"/>
                  </a:lnTo>
                  <a:lnTo>
                    <a:pt x="2" y="15"/>
                  </a:lnTo>
                  <a:lnTo>
                    <a:pt x="4" y="17"/>
                  </a:lnTo>
                  <a:lnTo>
                    <a:pt x="4" y="19"/>
                  </a:lnTo>
                  <a:lnTo>
                    <a:pt x="5" y="19"/>
                  </a:lnTo>
                  <a:lnTo>
                    <a:pt x="9" y="17"/>
                  </a:lnTo>
                  <a:lnTo>
                    <a:pt x="8" y="15"/>
                  </a:lnTo>
                  <a:lnTo>
                    <a:pt x="9" y="15"/>
                  </a:lnTo>
                  <a:lnTo>
                    <a:pt x="13" y="17"/>
                  </a:lnTo>
                  <a:lnTo>
                    <a:pt x="9" y="19"/>
                  </a:lnTo>
                  <a:lnTo>
                    <a:pt x="13" y="20"/>
                  </a:lnTo>
                  <a:lnTo>
                    <a:pt x="12" y="20"/>
                  </a:lnTo>
                  <a:lnTo>
                    <a:pt x="8" y="20"/>
                  </a:lnTo>
                  <a:lnTo>
                    <a:pt x="5" y="19"/>
                  </a:lnTo>
                  <a:lnTo>
                    <a:pt x="4" y="20"/>
                  </a:lnTo>
                  <a:lnTo>
                    <a:pt x="8" y="23"/>
                  </a:lnTo>
                  <a:lnTo>
                    <a:pt x="12" y="24"/>
                  </a:lnTo>
                  <a:lnTo>
                    <a:pt x="21" y="27"/>
                  </a:lnTo>
                  <a:lnTo>
                    <a:pt x="17" y="27"/>
                  </a:lnTo>
                  <a:lnTo>
                    <a:pt x="13" y="27"/>
                  </a:lnTo>
                  <a:lnTo>
                    <a:pt x="18" y="28"/>
                  </a:lnTo>
                  <a:lnTo>
                    <a:pt x="25" y="31"/>
                  </a:lnTo>
                  <a:lnTo>
                    <a:pt x="33" y="28"/>
                  </a:lnTo>
                  <a:lnTo>
                    <a:pt x="34" y="28"/>
                  </a:lnTo>
                  <a:lnTo>
                    <a:pt x="38" y="27"/>
                  </a:lnTo>
                  <a:lnTo>
                    <a:pt x="34" y="27"/>
                  </a:lnTo>
                  <a:lnTo>
                    <a:pt x="36" y="24"/>
                  </a:lnTo>
                  <a:lnTo>
                    <a:pt x="40" y="24"/>
                  </a:lnTo>
                  <a:lnTo>
                    <a:pt x="44" y="24"/>
                  </a:lnTo>
                  <a:lnTo>
                    <a:pt x="44" y="23"/>
                  </a:lnTo>
                  <a:lnTo>
                    <a:pt x="46" y="24"/>
                  </a:lnTo>
                  <a:lnTo>
                    <a:pt x="44" y="24"/>
                  </a:lnTo>
                  <a:lnTo>
                    <a:pt x="48" y="27"/>
                  </a:lnTo>
                  <a:lnTo>
                    <a:pt x="52" y="27"/>
                  </a:lnTo>
                  <a:lnTo>
                    <a:pt x="56" y="24"/>
                  </a:lnTo>
                  <a:lnTo>
                    <a:pt x="57" y="24"/>
                  </a:lnTo>
                  <a:lnTo>
                    <a:pt x="61" y="24"/>
                  </a:lnTo>
                  <a:lnTo>
                    <a:pt x="56" y="27"/>
                  </a:lnTo>
                  <a:lnTo>
                    <a:pt x="65" y="27"/>
                  </a:lnTo>
                  <a:lnTo>
                    <a:pt x="57" y="28"/>
                  </a:lnTo>
                  <a:lnTo>
                    <a:pt x="53" y="28"/>
                  </a:lnTo>
                  <a:lnTo>
                    <a:pt x="49" y="28"/>
                  </a:lnTo>
                  <a:lnTo>
                    <a:pt x="44" y="31"/>
                  </a:lnTo>
                  <a:lnTo>
                    <a:pt x="38" y="31"/>
                  </a:lnTo>
                  <a:lnTo>
                    <a:pt x="34" y="32"/>
                  </a:lnTo>
                  <a:lnTo>
                    <a:pt x="34" y="33"/>
                  </a:lnTo>
                  <a:lnTo>
                    <a:pt x="30" y="32"/>
                  </a:lnTo>
                  <a:lnTo>
                    <a:pt x="26" y="32"/>
                  </a:lnTo>
                  <a:lnTo>
                    <a:pt x="26" y="33"/>
                  </a:lnTo>
                  <a:lnTo>
                    <a:pt x="29" y="36"/>
                  </a:lnTo>
                  <a:lnTo>
                    <a:pt x="33" y="36"/>
                  </a:lnTo>
                  <a:lnTo>
                    <a:pt x="48" y="33"/>
                  </a:lnTo>
                  <a:lnTo>
                    <a:pt x="56" y="33"/>
                  </a:lnTo>
                  <a:lnTo>
                    <a:pt x="62" y="33"/>
                  </a:lnTo>
                  <a:lnTo>
                    <a:pt x="62" y="36"/>
                  </a:lnTo>
                  <a:lnTo>
                    <a:pt x="57" y="36"/>
                  </a:lnTo>
                  <a:lnTo>
                    <a:pt x="52" y="36"/>
                  </a:lnTo>
                  <a:lnTo>
                    <a:pt x="40" y="37"/>
                  </a:lnTo>
                  <a:lnTo>
                    <a:pt x="44" y="37"/>
                  </a:lnTo>
                  <a:lnTo>
                    <a:pt x="48" y="37"/>
                  </a:lnTo>
                  <a:lnTo>
                    <a:pt x="56" y="40"/>
                  </a:lnTo>
                  <a:lnTo>
                    <a:pt x="48" y="40"/>
                  </a:lnTo>
                  <a:lnTo>
                    <a:pt x="44" y="37"/>
                  </a:lnTo>
                  <a:lnTo>
                    <a:pt x="40" y="40"/>
                  </a:lnTo>
                  <a:lnTo>
                    <a:pt x="36" y="37"/>
                  </a:lnTo>
                  <a:lnTo>
                    <a:pt x="34" y="37"/>
                  </a:lnTo>
                  <a:lnTo>
                    <a:pt x="33" y="40"/>
                  </a:lnTo>
                  <a:lnTo>
                    <a:pt x="34" y="41"/>
                  </a:lnTo>
                  <a:lnTo>
                    <a:pt x="40" y="45"/>
                  </a:lnTo>
                  <a:lnTo>
                    <a:pt x="46" y="45"/>
                  </a:lnTo>
                  <a:lnTo>
                    <a:pt x="49" y="45"/>
                  </a:lnTo>
                  <a:lnTo>
                    <a:pt x="53" y="45"/>
                  </a:lnTo>
                  <a:lnTo>
                    <a:pt x="59" y="45"/>
                  </a:lnTo>
                  <a:lnTo>
                    <a:pt x="53" y="48"/>
                  </a:lnTo>
                  <a:lnTo>
                    <a:pt x="49" y="48"/>
                  </a:lnTo>
                  <a:lnTo>
                    <a:pt x="57" y="51"/>
                  </a:lnTo>
                  <a:lnTo>
                    <a:pt x="61" y="51"/>
                  </a:lnTo>
                  <a:lnTo>
                    <a:pt x="62" y="51"/>
                  </a:lnTo>
                  <a:lnTo>
                    <a:pt x="65" y="49"/>
                  </a:lnTo>
                  <a:lnTo>
                    <a:pt x="62" y="49"/>
                  </a:lnTo>
                  <a:lnTo>
                    <a:pt x="66" y="48"/>
                  </a:lnTo>
                  <a:lnTo>
                    <a:pt x="66" y="45"/>
                  </a:lnTo>
                  <a:lnTo>
                    <a:pt x="69" y="44"/>
                  </a:lnTo>
                  <a:lnTo>
                    <a:pt x="70" y="40"/>
                  </a:lnTo>
                  <a:lnTo>
                    <a:pt x="74" y="40"/>
                  </a:lnTo>
                  <a:lnTo>
                    <a:pt x="78" y="37"/>
                  </a:lnTo>
                  <a:lnTo>
                    <a:pt x="78" y="36"/>
                  </a:lnTo>
                  <a:lnTo>
                    <a:pt x="78" y="33"/>
                  </a:lnTo>
                  <a:lnTo>
                    <a:pt x="78" y="32"/>
                  </a:lnTo>
                  <a:lnTo>
                    <a:pt x="79" y="32"/>
                  </a:lnTo>
                  <a:lnTo>
                    <a:pt x="83" y="31"/>
                  </a:lnTo>
                  <a:lnTo>
                    <a:pt x="83" y="28"/>
                  </a:lnTo>
                  <a:lnTo>
                    <a:pt x="83" y="27"/>
                  </a:lnTo>
                  <a:lnTo>
                    <a:pt x="91" y="24"/>
                  </a:lnTo>
                  <a:lnTo>
                    <a:pt x="99" y="24"/>
                  </a:lnTo>
                  <a:lnTo>
                    <a:pt x="105" y="24"/>
                  </a:lnTo>
                  <a:lnTo>
                    <a:pt x="106" y="23"/>
                  </a:lnTo>
                  <a:lnTo>
                    <a:pt x="106" y="23"/>
                  </a:lnTo>
                  <a:lnTo>
                    <a:pt x="106" y="23"/>
                  </a:lnTo>
                  <a:lnTo>
                    <a:pt x="106" y="23"/>
                  </a:lnTo>
                  <a:lnTo>
                    <a:pt x="106" y="23"/>
                  </a:lnTo>
                  <a:lnTo>
                    <a:pt x="106" y="23"/>
                  </a:lnTo>
                  <a:lnTo>
                    <a:pt x="106" y="23"/>
                  </a:lnTo>
                  <a:close/>
                  <a:moveTo>
                    <a:pt x="163" y="7"/>
                  </a:moveTo>
                  <a:lnTo>
                    <a:pt x="162" y="6"/>
                  </a:lnTo>
                  <a:lnTo>
                    <a:pt x="158" y="4"/>
                  </a:lnTo>
                  <a:lnTo>
                    <a:pt x="150" y="6"/>
                  </a:lnTo>
                  <a:lnTo>
                    <a:pt x="141" y="4"/>
                  </a:lnTo>
                  <a:lnTo>
                    <a:pt x="135" y="4"/>
                  </a:lnTo>
                  <a:lnTo>
                    <a:pt x="133" y="4"/>
                  </a:lnTo>
                  <a:lnTo>
                    <a:pt x="131" y="4"/>
                  </a:lnTo>
                  <a:lnTo>
                    <a:pt x="127" y="4"/>
                  </a:lnTo>
                  <a:lnTo>
                    <a:pt x="123" y="6"/>
                  </a:lnTo>
                  <a:lnTo>
                    <a:pt x="119" y="6"/>
                  </a:lnTo>
                  <a:lnTo>
                    <a:pt x="122" y="4"/>
                  </a:lnTo>
                  <a:lnTo>
                    <a:pt x="122" y="2"/>
                  </a:lnTo>
                  <a:lnTo>
                    <a:pt x="123" y="2"/>
                  </a:lnTo>
                  <a:lnTo>
                    <a:pt x="118" y="0"/>
                  </a:lnTo>
                  <a:lnTo>
                    <a:pt x="118" y="2"/>
                  </a:lnTo>
                  <a:lnTo>
                    <a:pt x="117" y="2"/>
                  </a:lnTo>
                  <a:lnTo>
                    <a:pt x="117" y="4"/>
                  </a:lnTo>
                  <a:lnTo>
                    <a:pt x="114" y="7"/>
                  </a:lnTo>
                  <a:lnTo>
                    <a:pt x="113" y="7"/>
                  </a:lnTo>
                  <a:lnTo>
                    <a:pt x="110" y="6"/>
                  </a:lnTo>
                  <a:lnTo>
                    <a:pt x="109" y="6"/>
                  </a:lnTo>
                  <a:lnTo>
                    <a:pt x="106" y="6"/>
                  </a:lnTo>
                  <a:lnTo>
                    <a:pt x="109" y="4"/>
                  </a:lnTo>
                  <a:lnTo>
                    <a:pt x="106" y="4"/>
                  </a:lnTo>
                  <a:lnTo>
                    <a:pt x="103" y="4"/>
                  </a:lnTo>
                  <a:lnTo>
                    <a:pt x="101" y="4"/>
                  </a:lnTo>
                  <a:lnTo>
                    <a:pt x="97" y="4"/>
                  </a:lnTo>
                  <a:lnTo>
                    <a:pt x="91" y="2"/>
                  </a:lnTo>
                  <a:lnTo>
                    <a:pt x="90" y="2"/>
                  </a:lnTo>
                  <a:lnTo>
                    <a:pt x="87" y="4"/>
                  </a:lnTo>
                  <a:lnTo>
                    <a:pt x="86" y="4"/>
                  </a:lnTo>
                  <a:lnTo>
                    <a:pt x="82" y="6"/>
                  </a:lnTo>
                  <a:lnTo>
                    <a:pt x="78" y="4"/>
                  </a:lnTo>
                  <a:lnTo>
                    <a:pt x="74" y="4"/>
                  </a:lnTo>
                  <a:lnTo>
                    <a:pt x="69" y="6"/>
                  </a:lnTo>
                  <a:lnTo>
                    <a:pt x="73" y="6"/>
                  </a:lnTo>
                  <a:lnTo>
                    <a:pt x="74" y="6"/>
                  </a:lnTo>
                  <a:lnTo>
                    <a:pt x="79" y="6"/>
                  </a:lnTo>
                  <a:lnTo>
                    <a:pt x="78" y="7"/>
                  </a:lnTo>
                  <a:lnTo>
                    <a:pt x="73" y="7"/>
                  </a:lnTo>
                  <a:lnTo>
                    <a:pt x="82" y="10"/>
                  </a:lnTo>
                  <a:lnTo>
                    <a:pt x="91" y="10"/>
                  </a:lnTo>
                  <a:lnTo>
                    <a:pt x="103" y="10"/>
                  </a:lnTo>
                  <a:lnTo>
                    <a:pt x="114" y="10"/>
                  </a:lnTo>
                  <a:lnTo>
                    <a:pt x="105" y="11"/>
                  </a:lnTo>
                  <a:lnTo>
                    <a:pt x="103" y="11"/>
                  </a:lnTo>
                  <a:lnTo>
                    <a:pt x="97" y="11"/>
                  </a:lnTo>
                  <a:lnTo>
                    <a:pt x="87" y="11"/>
                  </a:lnTo>
                  <a:lnTo>
                    <a:pt x="91" y="13"/>
                  </a:lnTo>
                  <a:lnTo>
                    <a:pt x="95" y="13"/>
                  </a:lnTo>
                  <a:lnTo>
                    <a:pt x="103" y="15"/>
                  </a:lnTo>
                  <a:lnTo>
                    <a:pt x="118" y="15"/>
                  </a:lnTo>
                  <a:lnTo>
                    <a:pt x="127" y="17"/>
                  </a:lnTo>
                  <a:lnTo>
                    <a:pt x="135" y="17"/>
                  </a:lnTo>
                  <a:lnTo>
                    <a:pt x="139" y="15"/>
                  </a:lnTo>
                  <a:lnTo>
                    <a:pt x="144" y="15"/>
                  </a:lnTo>
                  <a:lnTo>
                    <a:pt x="148" y="15"/>
                  </a:lnTo>
                  <a:lnTo>
                    <a:pt x="152" y="13"/>
                  </a:lnTo>
                  <a:lnTo>
                    <a:pt x="150" y="11"/>
                  </a:lnTo>
                  <a:lnTo>
                    <a:pt x="163" y="7"/>
                  </a:lnTo>
                  <a:lnTo>
                    <a:pt x="163" y="7"/>
                  </a:lnTo>
                  <a:lnTo>
                    <a:pt x="163" y="7"/>
                  </a:lnTo>
                  <a:lnTo>
                    <a:pt x="163" y="7"/>
                  </a:lnTo>
                  <a:lnTo>
                    <a:pt x="163" y="7"/>
                  </a:lnTo>
                  <a:lnTo>
                    <a:pt x="163" y="7"/>
                  </a:lnTo>
                  <a:lnTo>
                    <a:pt x="163" y="7"/>
                  </a:lnTo>
                  <a:close/>
                  <a:moveTo>
                    <a:pt x="83" y="4"/>
                  </a:moveTo>
                  <a:lnTo>
                    <a:pt x="86" y="4"/>
                  </a:lnTo>
                  <a:lnTo>
                    <a:pt x="82" y="2"/>
                  </a:lnTo>
                  <a:lnTo>
                    <a:pt x="83" y="4"/>
                  </a:lnTo>
                  <a:lnTo>
                    <a:pt x="83" y="4"/>
                  </a:lnTo>
                  <a:lnTo>
                    <a:pt x="83" y="4"/>
                  </a:lnTo>
                  <a:lnTo>
                    <a:pt x="83" y="4"/>
                  </a:lnTo>
                  <a:lnTo>
                    <a:pt x="83" y="4"/>
                  </a:lnTo>
                  <a:lnTo>
                    <a:pt x="83" y="4"/>
                  </a:lnTo>
                  <a:lnTo>
                    <a:pt x="83" y="4"/>
                  </a:lnTo>
                  <a:close/>
                  <a:moveTo>
                    <a:pt x="137" y="33"/>
                  </a:moveTo>
                  <a:lnTo>
                    <a:pt x="131" y="33"/>
                  </a:lnTo>
                  <a:lnTo>
                    <a:pt x="127" y="32"/>
                  </a:lnTo>
                  <a:lnTo>
                    <a:pt x="130" y="31"/>
                  </a:lnTo>
                  <a:lnTo>
                    <a:pt x="123" y="31"/>
                  </a:lnTo>
                  <a:lnTo>
                    <a:pt x="118" y="31"/>
                  </a:lnTo>
                  <a:lnTo>
                    <a:pt x="105" y="31"/>
                  </a:lnTo>
                  <a:lnTo>
                    <a:pt x="106" y="32"/>
                  </a:lnTo>
                  <a:lnTo>
                    <a:pt x="110" y="33"/>
                  </a:lnTo>
                  <a:lnTo>
                    <a:pt x="109" y="37"/>
                  </a:lnTo>
                  <a:lnTo>
                    <a:pt x="106" y="37"/>
                  </a:lnTo>
                  <a:lnTo>
                    <a:pt x="105" y="37"/>
                  </a:lnTo>
                  <a:lnTo>
                    <a:pt x="105" y="40"/>
                  </a:lnTo>
                  <a:lnTo>
                    <a:pt x="109" y="40"/>
                  </a:lnTo>
                  <a:lnTo>
                    <a:pt x="114" y="40"/>
                  </a:lnTo>
                  <a:lnTo>
                    <a:pt x="123" y="37"/>
                  </a:lnTo>
                  <a:lnTo>
                    <a:pt x="122" y="40"/>
                  </a:lnTo>
                  <a:lnTo>
                    <a:pt x="119" y="41"/>
                  </a:lnTo>
                  <a:lnTo>
                    <a:pt x="123" y="41"/>
                  </a:lnTo>
                  <a:lnTo>
                    <a:pt x="127" y="41"/>
                  </a:lnTo>
                  <a:lnTo>
                    <a:pt x="131" y="40"/>
                  </a:lnTo>
                  <a:lnTo>
                    <a:pt x="135" y="40"/>
                  </a:lnTo>
                  <a:lnTo>
                    <a:pt x="139" y="37"/>
                  </a:lnTo>
                  <a:lnTo>
                    <a:pt x="144" y="36"/>
                  </a:lnTo>
                  <a:lnTo>
                    <a:pt x="141" y="33"/>
                  </a:lnTo>
                  <a:lnTo>
                    <a:pt x="137" y="33"/>
                  </a:lnTo>
                  <a:lnTo>
                    <a:pt x="137" y="33"/>
                  </a:lnTo>
                  <a:lnTo>
                    <a:pt x="137" y="33"/>
                  </a:lnTo>
                  <a:lnTo>
                    <a:pt x="137" y="33"/>
                  </a:lnTo>
                  <a:lnTo>
                    <a:pt x="137" y="33"/>
                  </a:lnTo>
                  <a:lnTo>
                    <a:pt x="137" y="33"/>
                  </a:lnTo>
                  <a:lnTo>
                    <a:pt x="137" y="3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35" name="Freeform 118"/>
            <p:cNvSpPr>
              <a:spLocks noEditPoints="1"/>
            </p:cNvSpPr>
            <p:nvPr/>
          </p:nvSpPr>
          <p:spPr bwMode="auto">
            <a:xfrm>
              <a:off x="0" y="998538"/>
              <a:ext cx="1187450" cy="727075"/>
            </a:xfrm>
            <a:custGeom>
              <a:avLst/>
              <a:gdLst>
                <a:gd name="T0" fmla="*/ 94 w 665"/>
                <a:gd name="T1" fmla="*/ 267 h 295"/>
                <a:gd name="T2" fmla="*/ 548 w 665"/>
                <a:gd name="T3" fmla="*/ 196 h 295"/>
                <a:gd name="T4" fmla="*/ 510 w 665"/>
                <a:gd name="T5" fmla="*/ 196 h 295"/>
                <a:gd name="T6" fmla="*/ 656 w 665"/>
                <a:gd name="T7" fmla="*/ 23 h 295"/>
                <a:gd name="T8" fmla="*/ 581 w 665"/>
                <a:gd name="T9" fmla="*/ 13 h 295"/>
                <a:gd name="T10" fmla="*/ 538 w 665"/>
                <a:gd name="T11" fmla="*/ 7 h 295"/>
                <a:gd name="T12" fmla="*/ 483 w 665"/>
                <a:gd name="T13" fmla="*/ 8 h 295"/>
                <a:gd name="T14" fmla="*/ 346 w 665"/>
                <a:gd name="T15" fmla="*/ 46 h 295"/>
                <a:gd name="T16" fmla="*/ 353 w 665"/>
                <a:gd name="T17" fmla="*/ 70 h 295"/>
                <a:gd name="T18" fmla="*/ 330 w 665"/>
                <a:gd name="T19" fmla="*/ 82 h 295"/>
                <a:gd name="T20" fmla="*/ 276 w 665"/>
                <a:gd name="T21" fmla="*/ 86 h 295"/>
                <a:gd name="T22" fmla="*/ 265 w 665"/>
                <a:gd name="T23" fmla="*/ 107 h 295"/>
                <a:gd name="T24" fmla="*/ 326 w 665"/>
                <a:gd name="T25" fmla="*/ 105 h 295"/>
                <a:gd name="T26" fmla="*/ 243 w 665"/>
                <a:gd name="T27" fmla="*/ 131 h 295"/>
                <a:gd name="T28" fmla="*/ 195 w 665"/>
                <a:gd name="T29" fmla="*/ 157 h 295"/>
                <a:gd name="T30" fmla="*/ 184 w 665"/>
                <a:gd name="T31" fmla="*/ 175 h 295"/>
                <a:gd name="T32" fmla="*/ 207 w 665"/>
                <a:gd name="T33" fmla="*/ 183 h 295"/>
                <a:gd name="T34" fmla="*/ 211 w 665"/>
                <a:gd name="T35" fmla="*/ 198 h 295"/>
                <a:gd name="T36" fmla="*/ 233 w 665"/>
                <a:gd name="T37" fmla="*/ 204 h 295"/>
                <a:gd name="T38" fmla="*/ 194 w 665"/>
                <a:gd name="T39" fmla="*/ 232 h 295"/>
                <a:gd name="T40" fmla="*/ 128 w 665"/>
                <a:gd name="T41" fmla="*/ 252 h 295"/>
                <a:gd name="T42" fmla="*/ 111 w 665"/>
                <a:gd name="T43" fmla="*/ 265 h 295"/>
                <a:gd name="T44" fmla="*/ 158 w 665"/>
                <a:gd name="T45" fmla="*/ 252 h 295"/>
                <a:gd name="T46" fmla="*/ 194 w 665"/>
                <a:gd name="T47" fmla="*/ 238 h 295"/>
                <a:gd name="T48" fmla="*/ 256 w 665"/>
                <a:gd name="T49" fmla="*/ 218 h 295"/>
                <a:gd name="T50" fmla="*/ 298 w 665"/>
                <a:gd name="T51" fmla="*/ 192 h 295"/>
                <a:gd name="T52" fmla="*/ 344 w 665"/>
                <a:gd name="T53" fmla="*/ 174 h 295"/>
                <a:gd name="T54" fmla="*/ 382 w 665"/>
                <a:gd name="T55" fmla="*/ 166 h 295"/>
                <a:gd name="T56" fmla="*/ 334 w 665"/>
                <a:gd name="T57" fmla="*/ 194 h 295"/>
                <a:gd name="T58" fmla="*/ 374 w 665"/>
                <a:gd name="T59" fmla="*/ 180 h 295"/>
                <a:gd name="T60" fmla="*/ 403 w 665"/>
                <a:gd name="T61" fmla="*/ 166 h 295"/>
                <a:gd name="T62" fmla="*/ 426 w 665"/>
                <a:gd name="T63" fmla="*/ 166 h 295"/>
                <a:gd name="T64" fmla="*/ 454 w 665"/>
                <a:gd name="T65" fmla="*/ 179 h 295"/>
                <a:gd name="T66" fmla="*/ 498 w 665"/>
                <a:gd name="T67" fmla="*/ 194 h 295"/>
                <a:gd name="T68" fmla="*/ 518 w 665"/>
                <a:gd name="T69" fmla="*/ 206 h 295"/>
                <a:gd name="T70" fmla="*/ 523 w 665"/>
                <a:gd name="T71" fmla="*/ 210 h 295"/>
                <a:gd name="T72" fmla="*/ 538 w 665"/>
                <a:gd name="T73" fmla="*/ 214 h 295"/>
                <a:gd name="T74" fmla="*/ 532 w 665"/>
                <a:gd name="T75" fmla="*/ 231 h 295"/>
                <a:gd name="T76" fmla="*/ 527 w 665"/>
                <a:gd name="T77" fmla="*/ 253 h 295"/>
                <a:gd name="T78" fmla="*/ 524 w 665"/>
                <a:gd name="T79" fmla="*/ 259 h 295"/>
                <a:gd name="T80" fmla="*/ 536 w 665"/>
                <a:gd name="T81" fmla="*/ 265 h 295"/>
                <a:gd name="T82" fmla="*/ 515 w 665"/>
                <a:gd name="T83" fmla="*/ 227 h 295"/>
                <a:gd name="T84" fmla="*/ 523 w 665"/>
                <a:gd name="T85" fmla="*/ 218 h 295"/>
                <a:gd name="T86" fmla="*/ 1 w 665"/>
                <a:gd name="T87" fmla="*/ 295 h 295"/>
                <a:gd name="T88" fmla="*/ 24 w 665"/>
                <a:gd name="T89" fmla="*/ 288 h 295"/>
                <a:gd name="T90" fmla="*/ 43 w 665"/>
                <a:gd name="T91" fmla="*/ 279 h 295"/>
                <a:gd name="T92" fmla="*/ 85 w 665"/>
                <a:gd name="T93" fmla="*/ 271 h 295"/>
                <a:gd name="T94" fmla="*/ 168 w 665"/>
                <a:gd name="T95" fmla="*/ 175 h 295"/>
                <a:gd name="T96" fmla="*/ 252 w 665"/>
                <a:gd name="T97" fmla="*/ 235 h 295"/>
                <a:gd name="T98" fmla="*/ 276 w 665"/>
                <a:gd name="T99" fmla="*/ 219 h 295"/>
                <a:gd name="T100" fmla="*/ 255 w 665"/>
                <a:gd name="T101" fmla="*/ 228 h 295"/>
                <a:gd name="T102" fmla="*/ 291 w 665"/>
                <a:gd name="T103" fmla="*/ 215 h 295"/>
                <a:gd name="T104" fmla="*/ 178 w 665"/>
                <a:gd name="T105" fmla="*/ 131 h 295"/>
                <a:gd name="T106" fmla="*/ 249 w 665"/>
                <a:gd name="T107" fmla="*/ 82 h 295"/>
                <a:gd name="T108" fmla="*/ 498 w 665"/>
                <a:gd name="T109" fmla="*/ 236 h 295"/>
                <a:gd name="T110" fmla="*/ 518 w 665"/>
                <a:gd name="T111" fmla="*/ 219 h 295"/>
                <a:gd name="T112" fmla="*/ 510 w 665"/>
                <a:gd name="T113" fmla="*/ 214 h 295"/>
                <a:gd name="T114" fmla="*/ 507 w 665"/>
                <a:gd name="T115" fmla="*/ 222 h 295"/>
                <a:gd name="T116" fmla="*/ 519 w 665"/>
                <a:gd name="T117" fmla="*/ 232 h 295"/>
                <a:gd name="T118" fmla="*/ 511 w 665"/>
                <a:gd name="T119" fmla="*/ 246 h 295"/>
                <a:gd name="T120" fmla="*/ 502 w 665"/>
                <a:gd name="T121" fmla="*/ 261 h 295"/>
                <a:gd name="T122" fmla="*/ 515 w 665"/>
                <a:gd name="T123" fmla="*/ 257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5" h="295">
                  <a:moveTo>
                    <a:pt x="263" y="88"/>
                  </a:moveTo>
                  <a:lnTo>
                    <a:pt x="260" y="90"/>
                  </a:lnTo>
                  <a:lnTo>
                    <a:pt x="264" y="88"/>
                  </a:lnTo>
                  <a:lnTo>
                    <a:pt x="263" y="88"/>
                  </a:lnTo>
                  <a:lnTo>
                    <a:pt x="263" y="88"/>
                  </a:lnTo>
                  <a:lnTo>
                    <a:pt x="263" y="88"/>
                  </a:lnTo>
                  <a:lnTo>
                    <a:pt x="263" y="88"/>
                  </a:lnTo>
                  <a:lnTo>
                    <a:pt x="263" y="88"/>
                  </a:lnTo>
                  <a:lnTo>
                    <a:pt x="263" y="88"/>
                  </a:lnTo>
                  <a:lnTo>
                    <a:pt x="263" y="88"/>
                  </a:lnTo>
                  <a:close/>
                  <a:moveTo>
                    <a:pt x="94" y="267"/>
                  </a:moveTo>
                  <a:lnTo>
                    <a:pt x="97" y="265"/>
                  </a:lnTo>
                  <a:lnTo>
                    <a:pt x="91" y="268"/>
                  </a:lnTo>
                  <a:lnTo>
                    <a:pt x="94" y="267"/>
                  </a:lnTo>
                  <a:lnTo>
                    <a:pt x="94" y="267"/>
                  </a:lnTo>
                  <a:lnTo>
                    <a:pt x="94" y="267"/>
                  </a:lnTo>
                  <a:lnTo>
                    <a:pt x="94" y="267"/>
                  </a:lnTo>
                  <a:lnTo>
                    <a:pt x="94" y="267"/>
                  </a:lnTo>
                  <a:lnTo>
                    <a:pt x="94" y="267"/>
                  </a:lnTo>
                  <a:lnTo>
                    <a:pt x="94" y="267"/>
                  </a:lnTo>
                  <a:close/>
                  <a:moveTo>
                    <a:pt x="549" y="242"/>
                  </a:moveTo>
                  <a:lnTo>
                    <a:pt x="546" y="240"/>
                  </a:lnTo>
                  <a:lnTo>
                    <a:pt x="544" y="239"/>
                  </a:lnTo>
                  <a:lnTo>
                    <a:pt x="542" y="238"/>
                  </a:lnTo>
                  <a:lnTo>
                    <a:pt x="542" y="235"/>
                  </a:lnTo>
                  <a:lnTo>
                    <a:pt x="544" y="231"/>
                  </a:lnTo>
                  <a:lnTo>
                    <a:pt x="544" y="228"/>
                  </a:lnTo>
                  <a:lnTo>
                    <a:pt x="546" y="227"/>
                  </a:lnTo>
                  <a:lnTo>
                    <a:pt x="546" y="224"/>
                  </a:lnTo>
                  <a:lnTo>
                    <a:pt x="546" y="222"/>
                  </a:lnTo>
                  <a:lnTo>
                    <a:pt x="548" y="210"/>
                  </a:lnTo>
                  <a:lnTo>
                    <a:pt x="549" y="206"/>
                  </a:lnTo>
                  <a:lnTo>
                    <a:pt x="549" y="204"/>
                  </a:lnTo>
                  <a:lnTo>
                    <a:pt x="548" y="200"/>
                  </a:lnTo>
                  <a:lnTo>
                    <a:pt x="548" y="198"/>
                  </a:lnTo>
                  <a:lnTo>
                    <a:pt x="548" y="196"/>
                  </a:lnTo>
                  <a:lnTo>
                    <a:pt x="548" y="194"/>
                  </a:lnTo>
                  <a:lnTo>
                    <a:pt x="546" y="192"/>
                  </a:lnTo>
                  <a:lnTo>
                    <a:pt x="546" y="191"/>
                  </a:lnTo>
                  <a:lnTo>
                    <a:pt x="548" y="188"/>
                  </a:lnTo>
                  <a:lnTo>
                    <a:pt x="549" y="187"/>
                  </a:lnTo>
                  <a:lnTo>
                    <a:pt x="548" y="184"/>
                  </a:lnTo>
                  <a:lnTo>
                    <a:pt x="542" y="184"/>
                  </a:lnTo>
                  <a:lnTo>
                    <a:pt x="539" y="187"/>
                  </a:lnTo>
                  <a:lnTo>
                    <a:pt x="538" y="187"/>
                  </a:lnTo>
                  <a:lnTo>
                    <a:pt x="535" y="187"/>
                  </a:lnTo>
                  <a:lnTo>
                    <a:pt x="532" y="187"/>
                  </a:lnTo>
                  <a:lnTo>
                    <a:pt x="531" y="191"/>
                  </a:lnTo>
                  <a:lnTo>
                    <a:pt x="528" y="191"/>
                  </a:lnTo>
                  <a:lnTo>
                    <a:pt x="527" y="191"/>
                  </a:lnTo>
                  <a:lnTo>
                    <a:pt x="526" y="192"/>
                  </a:lnTo>
                  <a:lnTo>
                    <a:pt x="523" y="194"/>
                  </a:lnTo>
                  <a:lnTo>
                    <a:pt x="506" y="198"/>
                  </a:lnTo>
                  <a:lnTo>
                    <a:pt x="510" y="196"/>
                  </a:lnTo>
                  <a:lnTo>
                    <a:pt x="510" y="192"/>
                  </a:lnTo>
                  <a:lnTo>
                    <a:pt x="507" y="188"/>
                  </a:lnTo>
                  <a:lnTo>
                    <a:pt x="507" y="184"/>
                  </a:lnTo>
                  <a:lnTo>
                    <a:pt x="506" y="180"/>
                  </a:lnTo>
                  <a:lnTo>
                    <a:pt x="506" y="179"/>
                  </a:lnTo>
                  <a:lnTo>
                    <a:pt x="507" y="178"/>
                  </a:lnTo>
                  <a:lnTo>
                    <a:pt x="511" y="175"/>
                  </a:lnTo>
                  <a:lnTo>
                    <a:pt x="504" y="175"/>
                  </a:lnTo>
                  <a:lnTo>
                    <a:pt x="500" y="178"/>
                  </a:lnTo>
                  <a:lnTo>
                    <a:pt x="496" y="178"/>
                  </a:lnTo>
                  <a:lnTo>
                    <a:pt x="494" y="178"/>
                  </a:lnTo>
                  <a:lnTo>
                    <a:pt x="492" y="178"/>
                  </a:lnTo>
                  <a:lnTo>
                    <a:pt x="487" y="175"/>
                  </a:lnTo>
                  <a:lnTo>
                    <a:pt x="665" y="27"/>
                  </a:lnTo>
                  <a:lnTo>
                    <a:pt x="664" y="27"/>
                  </a:lnTo>
                  <a:lnTo>
                    <a:pt x="662" y="27"/>
                  </a:lnTo>
                  <a:lnTo>
                    <a:pt x="658" y="25"/>
                  </a:lnTo>
                  <a:lnTo>
                    <a:pt x="656" y="23"/>
                  </a:lnTo>
                  <a:lnTo>
                    <a:pt x="652" y="21"/>
                  </a:lnTo>
                  <a:lnTo>
                    <a:pt x="645" y="20"/>
                  </a:lnTo>
                  <a:lnTo>
                    <a:pt x="641" y="20"/>
                  </a:lnTo>
                  <a:lnTo>
                    <a:pt x="638" y="21"/>
                  </a:lnTo>
                  <a:lnTo>
                    <a:pt x="637" y="21"/>
                  </a:lnTo>
                  <a:lnTo>
                    <a:pt x="633" y="21"/>
                  </a:lnTo>
                  <a:lnTo>
                    <a:pt x="625" y="21"/>
                  </a:lnTo>
                  <a:lnTo>
                    <a:pt x="624" y="21"/>
                  </a:lnTo>
                  <a:lnTo>
                    <a:pt x="621" y="21"/>
                  </a:lnTo>
                  <a:lnTo>
                    <a:pt x="620" y="20"/>
                  </a:lnTo>
                  <a:lnTo>
                    <a:pt x="616" y="20"/>
                  </a:lnTo>
                  <a:lnTo>
                    <a:pt x="608" y="20"/>
                  </a:lnTo>
                  <a:lnTo>
                    <a:pt x="605" y="20"/>
                  </a:lnTo>
                  <a:lnTo>
                    <a:pt x="601" y="17"/>
                  </a:lnTo>
                  <a:lnTo>
                    <a:pt x="597" y="17"/>
                  </a:lnTo>
                  <a:lnTo>
                    <a:pt x="595" y="16"/>
                  </a:lnTo>
                  <a:lnTo>
                    <a:pt x="589" y="13"/>
                  </a:lnTo>
                  <a:lnTo>
                    <a:pt x="581" y="13"/>
                  </a:lnTo>
                  <a:lnTo>
                    <a:pt x="576" y="16"/>
                  </a:lnTo>
                  <a:lnTo>
                    <a:pt x="576" y="13"/>
                  </a:lnTo>
                  <a:lnTo>
                    <a:pt x="572" y="13"/>
                  </a:lnTo>
                  <a:lnTo>
                    <a:pt x="567" y="16"/>
                  </a:lnTo>
                  <a:lnTo>
                    <a:pt x="563" y="16"/>
                  </a:lnTo>
                  <a:lnTo>
                    <a:pt x="559" y="13"/>
                  </a:lnTo>
                  <a:lnTo>
                    <a:pt x="555" y="12"/>
                  </a:lnTo>
                  <a:lnTo>
                    <a:pt x="559" y="9"/>
                  </a:lnTo>
                  <a:lnTo>
                    <a:pt x="563" y="8"/>
                  </a:lnTo>
                  <a:lnTo>
                    <a:pt x="555" y="8"/>
                  </a:lnTo>
                  <a:lnTo>
                    <a:pt x="546" y="8"/>
                  </a:lnTo>
                  <a:lnTo>
                    <a:pt x="540" y="9"/>
                  </a:lnTo>
                  <a:lnTo>
                    <a:pt x="538" y="9"/>
                  </a:lnTo>
                  <a:lnTo>
                    <a:pt x="535" y="8"/>
                  </a:lnTo>
                  <a:lnTo>
                    <a:pt x="538" y="8"/>
                  </a:lnTo>
                  <a:lnTo>
                    <a:pt x="540" y="8"/>
                  </a:lnTo>
                  <a:lnTo>
                    <a:pt x="540" y="7"/>
                  </a:lnTo>
                  <a:lnTo>
                    <a:pt x="538" y="7"/>
                  </a:lnTo>
                  <a:lnTo>
                    <a:pt x="536" y="7"/>
                  </a:lnTo>
                  <a:lnTo>
                    <a:pt x="538" y="4"/>
                  </a:lnTo>
                  <a:lnTo>
                    <a:pt x="536" y="4"/>
                  </a:lnTo>
                  <a:lnTo>
                    <a:pt x="535" y="7"/>
                  </a:lnTo>
                  <a:lnTo>
                    <a:pt x="528" y="8"/>
                  </a:lnTo>
                  <a:lnTo>
                    <a:pt x="522" y="9"/>
                  </a:lnTo>
                  <a:lnTo>
                    <a:pt x="522" y="8"/>
                  </a:lnTo>
                  <a:lnTo>
                    <a:pt x="527" y="8"/>
                  </a:lnTo>
                  <a:lnTo>
                    <a:pt x="531" y="7"/>
                  </a:lnTo>
                  <a:lnTo>
                    <a:pt x="531" y="4"/>
                  </a:lnTo>
                  <a:lnTo>
                    <a:pt x="528" y="3"/>
                  </a:lnTo>
                  <a:lnTo>
                    <a:pt x="524" y="3"/>
                  </a:lnTo>
                  <a:lnTo>
                    <a:pt x="528" y="0"/>
                  </a:lnTo>
                  <a:lnTo>
                    <a:pt x="504" y="8"/>
                  </a:lnTo>
                  <a:lnTo>
                    <a:pt x="492" y="9"/>
                  </a:lnTo>
                  <a:lnTo>
                    <a:pt x="487" y="9"/>
                  </a:lnTo>
                  <a:lnTo>
                    <a:pt x="480" y="9"/>
                  </a:lnTo>
                  <a:lnTo>
                    <a:pt x="483" y="8"/>
                  </a:lnTo>
                  <a:lnTo>
                    <a:pt x="475" y="9"/>
                  </a:lnTo>
                  <a:lnTo>
                    <a:pt x="467" y="12"/>
                  </a:lnTo>
                  <a:lnTo>
                    <a:pt x="470" y="12"/>
                  </a:lnTo>
                  <a:lnTo>
                    <a:pt x="470" y="13"/>
                  </a:lnTo>
                  <a:lnTo>
                    <a:pt x="462" y="13"/>
                  </a:lnTo>
                  <a:lnTo>
                    <a:pt x="454" y="16"/>
                  </a:lnTo>
                  <a:lnTo>
                    <a:pt x="437" y="20"/>
                  </a:lnTo>
                  <a:lnTo>
                    <a:pt x="441" y="17"/>
                  </a:lnTo>
                  <a:lnTo>
                    <a:pt x="430" y="20"/>
                  </a:lnTo>
                  <a:lnTo>
                    <a:pt x="421" y="25"/>
                  </a:lnTo>
                  <a:lnTo>
                    <a:pt x="410" y="29"/>
                  </a:lnTo>
                  <a:lnTo>
                    <a:pt x="401" y="33"/>
                  </a:lnTo>
                  <a:lnTo>
                    <a:pt x="405" y="31"/>
                  </a:lnTo>
                  <a:lnTo>
                    <a:pt x="387" y="37"/>
                  </a:lnTo>
                  <a:lnTo>
                    <a:pt x="369" y="38"/>
                  </a:lnTo>
                  <a:lnTo>
                    <a:pt x="361" y="38"/>
                  </a:lnTo>
                  <a:lnTo>
                    <a:pt x="353" y="42"/>
                  </a:lnTo>
                  <a:lnTo>
                    <a:pt x="346" y="46"/>
                  </a:lnTo>
                  <a:lnTo>
                    <a:pt x="338" y="48"/>
                  </a:lnTo>
                  <a:lnTo>
                    <a:pt x="342" y="48"/>
                  </a:lnTo>
                  <a:lnTo>
                    <a:pt x="342" y="50"/>
                  </a:lnTo>
                  <a:lnTo>
                    <a:pt x="344" y="52"/>
                  </a:lnTo>
                  <a:lnTo>
                    <a:pt x="346" y="52"/>
                  </a:lnTo>
                  <a:lnTo>
                    <a:pt x="349" y="53"/>
                  </a:lnTo>
                  <a:lnTo>
                    <a:pt x="349" y="56"/>
                  </a:lnTo>
                  <a:lnTo>
                    <a:pt x="352" y="60"/>
                  </a:lnTo>
                  <a:lnTo>
                    <a:pt x="349" y="61"/>
                  </a:lnTo>
                  <a:lnTo>
                    <a:pt x="348" y="65"/>
                  </a:lnTo>
                  <a:lnTo>
                    <a:pt x="346" y="66"/>
                  </a:lnTo>
                  <a:lnTo>
                    <a:pt x="349" y="66"/>
                  </a:lnTo>
                  <a:lnTo>
                    <a:pt x="353" y="66"/>
                  </a:lnTo>
                  <a:lnTo>
                    <a:pt x="357" y="66"/>
                  </a:lnTo>
                  <a:lnTo>
                    <a:pt x="360" y="66"/>
                  </a:lnTo>
                  <a:lnTo>
                    <a:pt x="357" y="69"/>
                  </a:lnTo>
                  <a:lnTo>
                    <a:pt x="356" y="69"/>
                  </a:lnTo>
                  <a:lnTo>
                    <a:pt x="353" y="70"/>
                  </a:lnTo>
                  <a:lnTo>
                    <a:pt x="353" y="73"/>
                  </a:lnTo>
                  <a:lnTo>
                    <a:pt x="353" y="74"/>
                  </a:lnTo>
                  <a:lnTo>
                    <a:pt x="352" y="77"/>
                  </a:lnTo>
                  <a:lnTo>
                    <a:pt x="349" y="78"/>
                  </a:lnTo>
                  <a:lnTo>
                    <a:pt x="353" y="77"/>
                  </a:lnTo>
                  <a:lnTo>
                    <a:pt x="360" y="78"/>
                  </a:lnTo>
                  <a:lnTo>
                    <a:pt x="357" y="80"/>
                  </a:lnTo>
                  <a:lnTo>
                    <a:pt x="353" y="82"/>
                  </a:lnTo>
                  <a:lnTo>
                    <a:pt x="356" y="80"/>
                  </a:lnTo>
                  <a:lnTo>
                    <a:pt x="353" y="80"/>
                  </a:lnTo>
                  <a:lnTo>
                    <a:pt x="349" y="80"/>
                  </a:lnTo>
                  <a:lnTo>
                    <a:pt x="346" y="82"/>
                  </a:lnTo>
                  <a:lnTo>
                    <a:pt x="338" y="82"/>
                  </a:lnTo>
                  <a:lnTo>
                    <a:pt x="336" y="82"/>
                  </a:lnTo>
                  <a:lnTo>
                    <a:pt x="333" y="84"/>
                  </a:lnTo>
                  <a:lnTo>
                    <a:pt x="334" y="82"/>
                  </a:lnTo>
                  <a:lnTo>
                    <a:pt x="333" y="82"/>
                  </a:lnTo>
                  <a:lnTo>
                    <a:pt x="330" y="82"/>
                  </a:lnTo>
                  <a:lnTo>
                    <a:pt x="325" y="82"/>
                  </a:lnTo>
                  <a:lnTo>
                    <a:pt x="322" y="82"/>
                  </a:lnTo>
                  <a:lnTo>
                    <a:pt x="321" y="82"/>
                  </a:lnTo>
                  <a:lnTo>
                    <a:pt x="321" y="80"/>
                  </a:lnTo>
                  <a:lnTo>
                    <a:pt x="320" y="80"/>
                  </a:lnTo>
                  <a:lnTo>
                    <a:pt x="326" y="77"/>
                  </a:lnTo>
                  <a:lnTo>
                    <a:pt x="330" y="74"/>
                  </a:lnTo>
                  <a:lnTo>
                    <a:pt x="329" y="74"/>
                  </a:lnTo>
                  <a:lnTo>
                    <a:pt x="322" y="74"/>
                  </a:lnTo>
                  <a:lnTo>
                    <a:pt x="313" y="77"/>
                  </a:lnTo>
                  <a:lnTo>
                    <a:pt x="306" y="78"/>
                  </a:lnTo>
                  <a:lnTo>
                    <a:pt x="302" y="78"/>
                  </a:lnTo>
                  <a:lnTo>
                    <a:pt x="300" y="80"/>
                  </a:lnTo>
                  <a:lnTo>
                    <a:pt x="302" y="82"/>
                  </a:lnTo>
                  <a:lnTo>
                    <a:pt x="291" y="82"/>
                  </a:lnTo>
                  <a:lnTo>
                    <a:pt x="285" y="82"/>
                  </a:lnTo>
                  <a:lnTo>
                    <a:pt x="281" y="84"/>
                  </a:lnTo>
                  <a:lnTo>
                    <a:pt x="276" y="86"/>
                  </a:lnTo>
                  <a:lnTo>
                    <a:pt x="272" y="86"/>
                  </a:lnTo>
                  <a:lnTo>
                    <a:pt x="265" y="88"/>
                  </a:lnTo>
                  <a:lnTo>
                    <a:pt x="260" y="90"/>
                  </a:lnTo>
                  <a:lnTo>
                    <a:pt x="263" y="94"/>
                  </a:lnTo>
                  <a:lnTo>
                    <a:pt x="269" y="94"/>
                  </a:lnTo>
                  <a:lnTo>
                    <a:pt x="272" y="94"/>
                  </a:lnTo>
                  <a:lnTo>
                    <a:pt x="276" y="96"/>
                  </a:lnTo>
                  <a:lnTo>
                    <a:pt x="272" y="96"/>
                  </a:lnTo>
                  <a:lnTo>
                    <a:pt x="268" y="96"/>
                  </a:lnTo>
                  <a:lnTo>
                    <a:pt x="265" y="97"/>
                  </a:lnTo>
                  <a:lnTo>
                    <a:pt x="263" y="97"/>
                  </a:lnTo>
                  <a:lnTo>
                    <a:pt x="263" y="100"/>
                  </a:lnTo>
                  <a:lnTo>
                    <a:pt x="263" y="101"/>
                  </a:lnTo>
                  <a:lnTo>
                    <a:pt x="260" y="104"/>
                  </a:lnTo>
                  <a:lnTo>
                    <a:pt x="259" y="104"/>
                  </a:lnTo>
                  <a:lnTo>
                    <a:pt x="259" y="105"/>
                  </a:lnTo>
                  <a:lnTo>
                    <a:pt x="260" y="107"/>
                  </a:lnTo>
                  <a:lnTo>
                    <a:pt x="265" y="107"/>
                  </a:lnTo>
                  <a:lnTo>
                    <a:pt x="273" y="107"/>
                  </a:lnTo>
                  <a:lnTo>
                    <a:pt x="281" y="107"/>
                  </a:lnTo>
                  <a:lnTo>
                    <a:pt x="289" y="107"/>
                  </a:lnTo>
                  <a:lnTo>
                    <a:pt x="291" y="109"/>
                  </a:lnTo>
                  <a:lnTo>
                    <a:pt x="292" y="109"/>
                  </a:lnTo>
                  <a:lnTo>
                    <a:pt x="294" y="107"/>
                  </a:lnTo>
                  <a:lnTo>
                    <a:pt x="292" y="107"/>
                  </a:lnTo>
                  <a:lnTo>
                    <a:pt x="296" y="105"/>
                  </a:lnTo>
                  <a:lnTo>
                    <a:pt x="296" y="107"/>
                  </a:lnTo>
                  <a:lnTo>
                    <a:pt x="294" y="110"/>
                  </a:lnTo>
                  <a:lnTo>
                    <a:pt x="306" y="105"/>
                  </a:lnTo>
                  <a:lnTo>
                    <a:pt x="312" y="105"/>
                  </a:lnTo>
                  <a:lnTo>
                    <a:pt x="316" y="104"/>
                  </a:lnTo>
                  <a:lnTo>
                    <a:pt x="317" y="104"/>
                  </a:lnTo>
                  <a:lnTo>
                    <a:pt x="321" y="104"/>
                  </a:lnTo>
                  <a:lnTo>
                    <a:pt x="328" y="102"/>
                  </a:lnTo>
                  <a:lnTo>
                    <a:pt x="329" y="104"/>
                  </a:lnTo>
                  <a:lnTo>
                    <a:pt x="326" y="105"/>
                  </a:lnTo>
                  <a:lnTo>
                    <a:pt x="321" y="107"/>
                  </a:lnTo>
                  <a:lnTo>
                    <a:pt x="312" y="109"/>
                  </a:lnTo>
                  <a:lnTo>
                    <a:pt x="313" y="109"/>
                  </a:lnTo>
                  <a:lnTo>
                    <a:pt x="313" y="110"/>
                  </a:lnTo>
                  <a:lnTo>
                    <a:pt x="312" y="114"/>
                  </a:lnTo>
                  <a:lnTo>
                    <a:pt x="304" y="121"/>
                  </a:lnTo>
                  <a:lnTo>
                    <a:pt x="294" y="123"/>
                  </a:lnTo>
                  <a:lnTo>
                    <a:pt x="283" y="123"/>
                  </a:lnTo>
                  <a:lnTo>
                    <a:pt x="268" y="130"/>
                  </a:lnTo>
                  <a:lnTo>
                    <a:pt x="260" y="130"/>
                  </a:lnTo>
                  <a:lnTo>
                    <a:pt x="257" y="130"/>
                  </a:lnTo>
                  <a:lnTo>
                    <a:pt x="259" y="130"/>
                  </a:lnTo>
                  <a:lnTo>
                    <a:pt x="259" y="127"/>
                  </a:lnTo>
                  <a:lnTo>
                    <a:pt x="255" y="127"/>
                  </a:lnTo>
                  <a:lnTo>
                    <a:pt x="249" y="127"/>
                  </a:lnTo>
                  <a:lnTo>
                    <a:pt x="247" y="130"/>
                  </a:lnTo>
                  <a:lnTo>
                    <a:pt x="247" y="131"/>
                  </a:lnTo>
                  <a:lnTo>
                    <a:pt x="243" y="131"/>
                  </a:lnTo>
                  <a:lnTo>
                    <a:pt x="239" y="134"/>
                  </a:lnTo>
                  <a:lnTo>
                    <a:pt x="232" y="137"/>
                  </a:lnTo>
                  <a:lnTo>
                    <a:pt x="239" y="135"/>
                  </a:lnTo>
                  <a:lnTo>
                    <a:pt x="233" y="137"/>
                  </a:lnTo>
                  <a:lnTo>
                    <a:pt x="229" y="139"/>
                  </a:lnTo>
                  <a:lnTo>
                    <a:pt x="232" y="141"/>
                  </a:lnTo>
                  <a:lnTo>
                    <a:pt x="229" y="141"/>
                  </a:lnTo>
                  <a:lnTo>
                    <a:pt x="228" y="139"/>
                  </a:lnTo>
                  <a:lnTo>
                    <a:pt x="224" y="141"/>
                  </a:lnTo>
                  <a:lnTo>
                    <a:pt x="212" y="145"/>
                  </a:lnTo>
                  <a:lnTo>
                    <a:pt x="207" y="149"/>
                  </a:lnTo>
                  <a:lnTo>
                    <a:pt x="202" y="151"/>
                  </a:lnTo>
                  <a:lnTo>
                    <a:pt x="199" y="153"/>
                  </a:lnTo>
                  <a:lnTo>
                    <a:pt x="198" y="153"/>
                  </a:lnTo>
                  <a:lnTo>
                    <a:pt x="195" y="153"/>
                  </a:lnTo>
                  <a:lnTo>
                    <a:pt x="194" y="154"/>
                  </a:lnTo>
                  <a:lnTo>
                    <a:pt x="192" y="157"/>
                  </a:lnTo>
                  <a:lnTo>
                    <a:pt x="195" y="157"/>
                  </a:lnTo>
                  <a:lnTo>
                    <a:pt x="192" y="158"/>
                  </a:lnTo>
                  <a:lnTo>
                    <a:pt x="190" y="161"/>
                  </a:lnTo>
                  <a:lnTo>
                    <a:pt x="190" y="162"/>
                  </a:lnTo>
                  <a:lnTo>
                    <a:pt x="190" y="165"/>
                  </a:lnTo>
                  <a:lnTo>
                    <a:pt x="192" y="162"/>
                  </a:lnTo>
                  <a:lnTo>
                    <a:pt x="195" y="162"/>
                  </a:lnTo>
                  <a:lnTo>
                    <a:pt x="198" y="161"/>
                  </a:lnTo>
                  <a:lnTo>
                    <a:pt x="195" y="165"/>
                  </a:lnTo>
                  <a:lnTo>
                    <a:pt x="192" y="166"/>
                  </a:lnTo>
                  <a:lnTo>
                    <a:pt x="194" y="166"/>
                  </a:lnTo>
                  <a:lnTo>
                    <a:pt x="192" y="167"/>
                  </a:lnTo>
                  <a:lnTo>
                    <a:pt x="190" y="170"/>
                  </a:lnTo>
                  <a:lnTo>
                    <a:pt x="184" y="170"/>
                  </a:lnTo>
                  <a:lnTo>
                    <a:pt x="180" y="174"/>
                  </a:lnTo>
                  <a:lnTo>
                    <a:pt x="182" y="174"/>
                  </a:lnTo>
                  <a:lnTo>
                    <a:pt x="180" y="175"/>
                  </a:lnTo>
                  <a:lnTo>
                    <a:pt x="182" y="175"/>
                  </a:lnTo>
                  <a:lnTo>
                    <a:pt x="184" y="175"/>
                  </a:lnTo>
                  <a:lnTo>
                    <a:pt x="182" y="179"/>
                  </a:lnTo>
                  <a:lnTo>
                    <a:pt x="184" y="179"/>
                  </a:lnTo>
                  <a:lnTo>
                    <a:pt x="184" y="180"/>
                  </a:lnTo>
                  <a:lnTo>
                    <a:pt x="182" y="180"/>
                  </a:lnTo>
                  <a:lnTo>
                    <a:pt x="180" y="183"/>
                  </a:lnTo>
                  <a:lnTo>
                    <a:pt x="198" y="183"/>
                  </a:lnTo>
                  <a:lnTo>
                    <a:pt x="206" y="180"/>
                  </a:lnTo>
                  <a:lnTo>
                    <a:pt x="208" y="179"/>
                  </a:lnTo>
                  <a:lnTo>
                    <a:pt x="208" y="178"/>
                  </a:lnTo>
                  <a:lnTo>
                    <a:pt x="216" y="174"/>
                  </a:lnTo>
                  <a:lnTo>
                    <a:pt x="224" y="170"/>
                  </a:lnTo>
                  <a:lnTo>
                    <a:pt x="225" y="170"/>
                  </a:lnTo>
                  <a:lnTo>
                    <a:pt x="228" y="170"/>
                  </a:lnTo>
                  <a:lnTo>
                    <a:pt x="219" y="174"/>
                  </a:lnTo>
                  <a:lnTo>
                    <a:pt x="215" y="175"/>
                  </a:lnTo>
                  <a:lnTo>
                    <a:pt x="212" y="178"/>
                  </a:lnTo>
                  <a:lnTo>
                    <a:pt x="211" y="179"/>
                  </a:lnTo>
                  <a:lnTo>
                    <a:pt x="207" y="183"/>
                  </a:lnTo>
                  <a:lnTo>
                    <a:pt x="207" y="187"/>
                  </a:lnTo>
                  <a:lnTo>
                    <a:pt x="206" y="188"/>
                  </a:lnTo>
                  <a:lnTo>
                    <a:pt x="199" y="192"/>
                  </a:lnTo>
                  <a:lnTo>
                    <a:pt x="195" y="192"/>
                  </a:lnTo>
                  <a:lnTo>
                    <a:pt x="194" y="196"/>
                  </a:lnTo>
                  <a:lnTo>
                    <a:pt x="199" y="196"/>
                  </a:lnTo>
                  <a:lnTo>
                    <a:pt x="194" y="198"/>
                  </a:lnTo>
                  <a:lnTo>
                    <a:pt x="192" y="200"/>
                  </a:lnTo>
                  <a:lnTo>
                    <a:pt x="190" y="202"/>
                  </a:lnTo>
                  <a:lnTo>
                    <a:pt x="186" y="202"/>
                  </a:lnTo>
                  <a:lnTo>
                    <a:pt x="182" y="204"/>
                  </a:lnTo>
                  <a:lnTo>
                    <a:pt x="186" y="204"/>
                  </a:lnTo>
                  <a:lnTo>
                    <a:pt x="190" y="204"/>
                  </a:lnTo>
                  <a:lnTo>
                    <a:pt x="198" y="202"/>
                  </a:lnTo>
                  <a:lnTo>
                    <a:pt x="206" y="198"/>
                  </a:lnTo>
                  <a:lnTo>
                    <a:pt x="208" y="196"/>
                  </a:lnTo>
                  <a:lnTo>
                    <a:pt x="212" y="198"/>
                  </a:lnTo>
                  <a:lnTo>
                    <a:pt x="211" y="198"/>
                  </a:lnTo>
                  <a:lnTo>
                    <a:pt x="212" y="200"/>
                  </a:lnTo>
                  <a:lnTo>
                    <a:pt x="215" y="200"/>
                  </a:lnTo>
                  <a:lnTo>
                    <a:pt x="212" y="202"/>
                  </a:lnTo>
                  <a:lnTo>
                    <a:pt x="216" y="200"/>
                  </a:lnTo>
                  <a:lnTo>
                    <a:pt x="219" y="200"/>
                  </a:lnTo>
                  <a:lnTo>
                    <a:pt x="219" y="202"/>
                  </a:lnTo>
                  <a:lnTo>
                    <a:pt x="219" y="204"/>
                  </a:lnTo>
                  <a:lnTo>
                    <a:pt x="219" y="206"/>
                  </a:lnTo>
                  <a:lnTo>
                    <a:pt x="219" y="208"/>
                  </a:lnTo>
                  <a:lnTo>
                    <a:pt x="221" y="208"/>
                  </a:lnTo>
                  <a:lnTo>
                    <a:pt x="224" y="204"/>
                  </a:lnTo>
                  <a:lnTo>
                    <a:pt x="228" y="200"/>
                  </a:lnTo>
                  <a:lnTo>
                    <a:pt x="232" y="198"/>
                  </a:lnTo>
                  <a:lnTo>
                    <a:pt x="229" y="200"/>
                  </a:lnTo>
                  <a:lnTo>
                    <a:pt x="232" y="200"/>
                  </a:lnTo>
                  <a:lnTo>
                    <a:pt x="232" y="202"/>
                  </a:lnTo>
                  <a:lnTo>
                    <a:pt x="232" y="204"/>
                  </a:lnTo>
                  <a:lnTo>
                    <a:pt x="233" y="204"/>
                  </a:lnTo>
                  <a:lnTo>
                    <a:pt x="237" y="204"/>
                  </a:lnTo>
                  <a:lnTo>
                    <a:pt x="243" y="202"/>
                  </a:lnTo>
                  <a:lnTo>
                    <a:pt x="252" y="200"/>
                  </a:lnTo>
                  <a:lnTo>
                    <a:pt x="245" y="204"/>
                  </a:lnTo>
                  <a:lnTo>
                    <a:pt x="237" y="206"/>
                  </a:lnTo>
                  <a:lnTo>
                    <a:pt x="235" y="208"/>
                  </a:lnTo>
                  <a:lnTo>
                    <a:pt x="233" y="211"/>
                  </a:lnTo>
                  <a:lnTo>
                    <a:pt x="232" y="211"/>
                  </a:lnTo>
                  <a:lnTo>
                    <a:pt x="225" y="215"/>
                  </a:lnTo>
                  <a:lnTo>
                    <a:pt x="220" y="219"/>
                  </a:lnTo>
                  <a:lnTo>
                    <a:pt x="220" y="222"/>
                  </a:lnTo>
                  <a:lnTo>
                    <a:pt x="219" y="223"/>
                  </a:lnTo>
                  <a:lnTo>
                    <a:pt x="216" y="223"/>
                  </a:lnTo>
                  <a:lnTo>
                    <a:pt x="216" y="222"/>
                  </a:lnTo>
                  <a:lnTo>
                    <a:pt x="211" y="223"/>
                  </a:lnTo>
                  <a:lnTo>
                    <a:pt x="203" y="227"/>
                  </a:lnTo>
                  <a:lnTo>
                    <a:pt x="199" y="228"/>
                  </a:lnTo>
                  <a:lnTo>
                    <a:pt x="194" y="232"/>
                  </a:lnTo>
                  <a:lnTo>
                    <a:pt x="192" y="235"/>
                  </a:lnTo>
                  <a:lnTo>
                    <a:pt x="190" y="235"/>
                  </a:lnTo>
                  <a:lnTo>
                    <a:pt x="184" y="235"/>
                  </a:lnTo>
                  <a:lnTo>
                    <a:pt x="172" y="238"/>
                  </a:lnTo>
                  <a:lnTo>
                    <a:pt x="159" y="244"/>
                  </a:lnTo>
                  <a:lnTo>
                    <a:pt x="151" y="248"/>
                  </a:lnTo>
                  <a:lnTo>
                    <a:pt x="150" y="250"/>
                  </a:lnTo>
                  <a:lnTo>
                    <a:pt x="150" y="252"/>
                  </a:lnTo>
                  <a:lnTo>
                    <a:pt x="148" y="252"/>
                  </a:lnTo>
                  <a:lnTo>
                    <a:pt x="148" y="250"/>
                  </a:lnTo>
                  <a:lnTo>
                    <a:pt x="146" y="252"/>
                  </a:lnTo>
                  <a:lnTo>
                    <a:pt x="140" y="253"/>
                  </a:lnTo>
                  <a:lnTo>
                    <a:pt x="142" y="250"/>
                  </a:lnTo>
                  <a:lnTo>
                    <a:pt x="144" y="248"/>
                  </a:lnTo>
                  <a:lnTo>
                    <a:pt x="140" y="250"/>
                  </a:lnTo>
                  <a:lnTo>
                    <a:pt x="138" y="250"/>
                  </a:lnTo>
                  <a:lnTo>
                    <a:pt x="140" y="248"/>
                  </a:lnTo>
                  <a:lnTo>
                    <a:pt x="128" y="252"/>
                  </a:lnTo>
                  <a:lnTo>
                    <a:pt x="118" y="255"/>
                  </a:lnTo>
                  <a:lnTo>
                    <a:pt x="111" y="257"/>
                  </a:lnTo>
                  <a:lnTo>
                    <a:pt x="107" y="259"/>
                  </a:lnTo>
                  <a:lnTo>
                    <a:pt x="102" y="261"/>
                  </a:lnTo>
                  <a:lnTo>
                    <a:pt x="97" y="265"/>
                  </a:lnTo>
                  <a:lnTo>
                    <a:pt x="98" y="265"/>
                  </a:lnTo>
                  <a:lnTo>
                    <a:pt x="98" y="267"/>
                  </a:lnTo>
                  <a:lnTo>
                    <a:pt x="102" y="265"/>
                  </a:lnTo>
                  <a:lnTo>
                    <a:pt x="105" y="265"/>
                  </a:lnTo>
                  <a:lnTo>
                    <a:pt x="106" y="263"/>
                  </a:lnTo>
                  <a:lnTo>
                    <a:pt x="106" y="261"/>
                  </a:lnTo>
                  <a:lnTo>
                    <a:pt x="107" y="261"/>
                  </a:lnTo>
                  <a:lnTo>
                    <a:pt x="107" y="263"/>
                  </a:lnTo>
                  <a:lnTo>
                    <a:pt x="106" y="265"/>
                  </a:lnTo>
                  <a:lnTo>
                    <a:pt x="107" y="265"/>
                  </a:lnTo>
                  <a:lnTo>
                    <a:pt x="110" y="265"/>
                  </a:lnTo>
                  <a:lnTo>
                    <a:pt x="111" y="263"/>
                  </a:lnTo>
                  <a:lnTo>
                    <a:pt x="111" y="265"/>
                  </a:lnTo>
                  <a:lnTo>
                    <a:pt x="115" y="261"/>
                  </a:lnTo>
                  <a:lnTo>
                    <a:pt x="119" y="259"/>
                  </a:lnTo>
                  <a:lnTo>
                    <a:pt x="127" y="255"/>
                  </a:lnTo>
                  <a:lnTo>
                    <a:pt x="128" y="255"/>
                  </a:lnTo>
                  <a:lnTo>
                    <a:pt x="132" y="257"/>
                  </a:lnTo>
                  <a:lnTo>
                    <a:pt x="128" y="257"/>
                  </a:lnTo>
                  <a:lnTo>
                    <a:pt x="125" y="259"/>
                  </a:lnTo>
                  <a:lnTo>
                    <a:pt x="131" y="259"/>
                  </a:lnTo>
                  <a:lnTo>
                    <a:pt x="134" y="257"/>
                  </a:lnTo>
                  <a:lnTo>
                    <a:pt x="136" y="257"/>
                  </a:lnTo>
                  <a:lnTo>
                    <a:pt x="138" y="257"/>
                  </a:lnTo>
                  <a:lnTo>
                    <a:pt x="140" y="255"/>
                  </a:lnTo>
                  <a:lnTo>
                    <a:pt x="140" y="257"/>
                  </a:lnTo>
                  <a:lnTo>
                    <a:pt x="146" y="253"/>
                  </a:lnTo>
                  <a:lnTo>
                    <a:pt x="150" y="253"/>
                  </a:lnTo>
                  <a:lnTo>
                    <a:pt x="154" y="252"/>
                  </a:lnTo>
                  <a:lnTo>
                    <a:pt x="155" y="252"/>
                  </a:lnTo>
                  <a:lnTo>
                    <a:pt x="158" y="252"/>
                  </a:lnTo>
                  <a:lnTo>
                    <a:pt x="151" y="255"/>
                  </a:lnTo>
                  <a:lnTo>
                    <a:pt x="155" y="253"/>
                  </a:lnTo>
                  <a:lnTo>
                    <a:pt x="159" y="252"/>
                  </a:lnTo>
                  <a:lnTo>
                    <a:pt x="163" y="250"/>
                  </a:lnTo>
                  <a:lnTo>
                    <a:pt x="167" y="250"/>
                  </a:lnTo>
                  <a:lnTo>
                    <a:pt x="171" y="250"/>
                  </a:lnTo>
                  <a:lnTo>
                    <a:pt x="175" y="248"/>
                  </a:lnTo>
                  <a:lnTo>
                    <a:pt x="176" y="246"/>
                  </a:lnTo>
                  <a:lnTo>
                    <a:pt x="178" y="246"/>
                  </a:lnTo>
                  <a:lnTo>
                    <a:pt x="176" y="248"/>
                  </a:lnTo>
                  <a:lnTo>
                    <a:pt x="180" y="246"/>
                  </a:lnTo>
                  <a:lnTo>
                    <a:pt x="184" y="244"/>
                  </a:lnTo>
                  <a:lnTo>
                    <a:pt x="182" y="244"/>
                  </a:lnTo>
                  <a:lnTo>
                    <a:pt x="180" y="244"/>
                  </a:lnTo>
                  <a:lnTo>
                    <a:pt x="184" y="242"/>
                  </a:lnTo>
                  <a:lnTo>
                    <a:pt x="190" y="240"/>
                  </a:lnTo>
                  <a:lnTo>
                    <a:pt x="194" y="240"/>
                  </a:lnTo>
                  <a:lnTo>
                    <a:pt x="194" y="238"/>
                  </a:lnTo>
                  <a:lnTo>
                    <a:pt x="195" y="238"/>
                  </a:lnTo>
                  <a:lnTo>
                    <a:pt x="199" y="238"/>
                  </a:lnTo>
                  <a:lnTo>
                    <a:pt x="202" y="238"/>
                  </a:lnTo>
                  <a:lnTo>
                    <a:pt x="203" y="236"/>
                  </a:lnTo>
                  <a:lnTo>
                    <a:pt x="206" y="235"/>
                  </a:lnTo>
                  <a:lnTo>
                    <a:pt x="207" y="235"/>
                  </a:lnTo>
                  <a:lnTo>
                    <a:pt x="208" y="235"/>
                  </a:lnTo>
                  <a:lnTo>
                    <a:pt x="216" y="232"/>
                  </a:lnTo>
                  <a:lnTo>
                    <a:pt x="220" y="231"/>
                  </a:lnTo>
                  <a:lnTo>
                    <a:pt x="225" y="228"/>
                  </a:lnTo>
                  <a:lnTo>
                    <a:pt x="228" y="227"/>
                  </a:lnTo>
                  <a:lnTo>
                    <a:pt x="232" y="224"/>
                  </a:lnTo>
                  <a:lnTo>
                    <a:pt x="235" y="223"/>
                  </a:lnTo>
                  <a:lnTo>
                    <a:pt x="237" y="223"/>
                  </a:lnTo>
                  <a:lnTo>
                    <a:pt x="239" y="223"/>
                  </a:lnTo>
                  <a:lnTo>
                    <a:pt x="245" y="222"/>
                  </a:lnTo>
                  <a:lnTo>
                    <a:pt x="249" y="219"/>
                  </a:lnTo>
                  <a:lnTo>
                    <a:pt x="256" y="218"/>
                  </a:lnTo>
                  <a:lnTo>
                    <a:pt x="264" y="214"/>
                  </a:lnTo>
                  <a:lnTo>
                    <a:pt x="268" y="214"/>
                  </a:lnTo>
                  <a:lnTo>
                    <a:pt x="272" y="211"/>
                  </a:lnTo>
                  <a:lnTo>
                    <a:pt x="273" y="214"/>
                  </a:lnTo>
                  <a:lnTo>
                    <a:pt x="273" y="211"/>
                  </a:lnTo>
                  <a:lnTo>
                    <a:pt x="277" y="210"/>
                  </a:lnTo>
                  <a:lnTo>
                    <a:pt x="279" y="210"/>
                  </a:lnTo>
                  <a:lnTo>
                    <a:pt x="281" y="208"/>
                  </a:lnTo>
                  <a:lnTo>
                    <a:pt x="285" y="206"/>
                  </a:lnTo>
                  <a:lnTo>
                    <a:pt x="291" y="204"/>
                  </a:lnTo>
                  <a:lnTo>
                    <a:pt x="294" y="202"/>
                  </a:lnTo>
                  <a:lnTo>
                    <a:pt x="300" y="200"/>
                  </a:lnTo>
                  <a:lnTo>
                    <a:pt x="300" y="198"/>
                  </a:lnTo>
                  <a:lnTo>
                    <a:pt x="300" y="196"/>
                  </a:lnTo>
                  <a:lnTo>
                    <a:pt x="296" y="196"/>
                  </a:lnTo>
                  <a:lnTo>
                    <a:pt x="292" y="196"/>
                  </a:lnTo>
                  <a:lnTo>
                    <a:pt x="294" y="194"/>
                  </a:lnTo>
                  <a:lnTo>
                    <a:pt x="298" y="192"/>
                  </a:lnTo>
                  <a:lnTo>
                    <a:pt x="300" y="192"/>
                  </a:lnTo>
                  <a:lnTo>
                    <a:pt x="302" y="192"/>
                  </a:lnTo>
                  <a:lnTo>
                    <a:pt x="300" y="191"/>
                  </a:lnTo>
                  <a:lnTo>
                    <a:pt x="306" y="191"/>
                  </a:lnTo>
                  <a:lnTo>
                    <a:pt x="308" y="188"/>
                  </a:lnTo>
                  <a:lnTo>
                    <a:pt x="313" y="187"/>
                  </a:lnTo>
                  <a:lnTo>
                    <a:pt x="316" y="184"/>
                  </a:lnTo>
                  <a:lnTo>
                    <a:pt x="316" y="187"/>
                  </a:lnTo>
                  <a:lnTo>
                    <a:pt x="320" y="187"/>
                  </a:lnTo>
                  <a:lnTo>
                    <a:pt x="321" y="184"/>
                  </a:lnTo>
                  <a:lnTo>
                    <a:pt x="321" y="183"/>
                  </a:lnTo>
                  <a:lnTo>
                    <a:pt x="326" y="183"/>
                  </a:lnTo>
                  <a:lnTo>
                    <a:pt x="333" y="180"/>
                  </a:lnTo>
                  <a:lnTo>
                    <a:pt x="333" y="178"/>
                  </a:lnTo>
                  <a:lnTo>
                    <a:pt x="330" y="175"/>
                  </a:lnTo>
                  <a:lnTo>
                    <a:pt x="334" y="178"/>
                  </a:lnTo>
                  <a:lnTo>
                    <a:pt x="336" y="178"/>
                  </a:lnTo>
                  <a:lnTo>
                    <a:pt x="344" y="174"/>
                  </a:lnTo>
                  <a:lnTo>
                    <a:pt x="349" y="171"/>
                  </a:lnTo>
                  <a:lnTo>
                    <a:pt x="356" y="170"/>
                  </a:lnTo>
                  <a:lnTo>
                    <a:pt x="361" y="166"/>
                  </a:lnTo>
                  <a:lnTo>
                    <a:pt x="365" y="165"/>
                  </a:lnTo>
                  <a:lnTo>
                    <a:pt x="369" y="165"/>
                  </a:lnTo>
                  <a:lnTo>
                    <a:pt x="373" y="162"/>
                  </a:lnTo>
                  <a:lnTo>
                    <a:pt x="377" y="161"/>
                  </a:lnTo>
                  <a:lnTo>
                    <a:pt x="379" y="161"/>
                  </a:lnTo>
                  <a:lnTo>
                    <a:pt x="383" y="158"/>
                  </a:lnTo>
                  <a:lnTo>
                    <a:pt x="383" y="161"/>
                  </a:lnTo>
                  <a:lnTo>
                    <a:pt x="386" y="161"/>
                  </a:lnTo>
                  <a:lnTo>
                    <a:pt x="390" y="161"/>
                  </a:lnTo>
                  <a:lnTo>
                    <a:pt x="387" y="162"/>
                  </a:lnTo>
                  <a:lnTo>
                    <a:pt x="390" y="165"/>
                  </a:lnTo>
                  <a:lnTo>
                    <a:pt x="393" y="166"/>
                  </a:lnTo>
                  <a:lnTo>
                    <a:pt x="390" y="166"/>
                  </a:lnTo>
                  <a:lnTo>
                    <a:pt x="383" y="166"/>
                  </a:lnTo>
                  <a:lnTo>
                    <a:pt x="382" y="166"/>
                  </a:lnTo>
                  <a:lnTo>
                    <a:pt x="379" y="166"/>
                  </a:lnTo>
                  <a:lnTo>
                    <a:pt x="379" y="165"/>
                  </a:lnTo>
                  <a:lnTo>
                    <a:pt x="361" y="170"/>
                  </a:lnTo>
                  <a:lnTo>
                    <a:pt x="360" y="171"/>
                  </a:lnTo>
                  <a:lnTo>
                    <a:pt x="357" y="174"/>
                  </a:lnTo>
                  <a:lnTo>
                    <a:pt x="349" y="178"/>
                  </a:lnTo>
                  <a:lnTo>
                    <a:pt x="342" y="180"/>
                  </a:lnTo>
                  <a:lnTo>
                    <a:pt x="338" y="184"/>
                  </a:lnTo>
                  <a:lnTo>
                    <a:pt x="336" y="187"/>
                  </a:lnTo>
                  <a:lnTo>
                    <a:pt x="338" y="187"/>
                  </a:lnTo>
                  <a:lnTo>
                    <a:pt x="340" y="187"/>
                  </a:lnTo>
                  <a:lnTo>
                    <a:pt x="329" y="191"/>
                  </a:lnTo>
                  <a:lnTo>
                    <a:pt x="326" y="192"/>
                  </a:lnTo>
                  <a:lnTo>
                    <a:pt x="326" y="194"/>
                  </a:lnTo>
                  <a:lnTo>
                    <a:pt x="329" y="194"/>
                  </a:lnTo>
                  <a:lnTo>
                    <a:pt x="330" y="194"/>
                  </a:lnTo>
                  <a:lnTo>
                    <a:pt x="333" y="194"/>
                  </a:lnTo>
                  <a:lnTo>
                    <a:pt x="334" y="194"/>
                  </a:lnTo>
                  <a:lnTo>
                    <a:pt x="334" y="192"/>
                  </a:lnTo>
                  <a:lnTo>
                    <a:pt x="338" y="192"/>
                  </a:lnTo>
                  <a:lnTo>
                    <a:pt x="342" y="191"/>
                  </a:lnTo>
                  <a:lnTo>
                    <a:pt x="346" y="188"/>
                  </a:lnTo>
                  <a:lnTo>
                    <a:pt x="349" y="188"/>
                  </a:lnTo>
                  <a:lnTo>
                    <a:pt x="348" y="191"/>
                  </a:lnTo>
                  <a:lnTo>
                    <a:pt x="356" y="187"/>
                  </a:lnTo>
                  <a:lnTo>
                    <a:pt x="349" y="191"/>
                  </a:lnTo>
                  <a:lnTo>
                    <a:pt x="360" y="187"/>
                  </a:lnTo>
                  <a:lnTo>
                    <a:pt x="361" y="184"/>
                  </a:lnTo>
                  <a:lnTo>
                    <a:pt x="361" y="187"/>
                  </a:lnTo>
                  <a:lnTo>
                    <a:pt x="365" y="183"/>
                  </a:lnTo>
                  <a:lnTo>
                    <a:pt x="366" y="183"/>
                  </a:lnTo>
                  <a:lnTo>
                    <a:pt x="366" y="184"/>
                  </a:lnTo>
                  <a:lnTo>
                    <a:pt x="370" y="180"/>
                  </a:lnTo>
                  <a:lnTo>
                    <a:pt x="374" y="179"/>
                  </a:lnTo>
                  <a:lnTo>
                    <a:pt x="373" y="183"/>
                  </a:lnTo>
                  <a:lnTo>
                    <a:pt x="374" y="180"/>
                  </a:lnTo>
                  <a:lnTo>
                    <a:pt x="377" y="180"/>
                  </a:lnTo>
                  <a:lnTo>
                    <a:pt x="378" y="183"/>
                  </a:lnTo>
                  <a:lnTo>
                    <a:pt x="382" y="180"/>
                  </a:lnTo>
                  <a:lnTo>
                    <a:pt x="386" y="180"/>
                  </a:lnTo>
                  <a:lnTo>
                    <a:pt x="393" y="178"/>
                  </a:lnTo>
                  <a:lnTo>
                    <a:pt x="391" y="178"/>
                  </a:lnTo>
                  <a:lnTo>
                    <a:pt x="390" y="178"/>
                  </a:lnTo>
                  <a:lnTo>
                    <a:pt x="395" y="175"/>
                  </a:lnTo>
                  <a:lnTo>
                    <a:pt x="399" y="174"/>
                  </a:lnTo>
                  <a:lnTo>
                    <a:pt x="401" y="171"/>
                  </a:lnTo>
                  <a:lnTo>
                    <a:pt x="391" y="174"/>
                  </a:lnTo>
                  <a:lnTo>
                    <a:pt x="397" y="171"/>
                  </a:lnTo>
                  <a:lnTo>
                    <a:pt x="399" y="171"/>
                  </a:lnTo>
                  <a:lnTo>
                    <a:pt x="401" y="167"/>
                  </a:lnTo>
                  <a:lnTo>
                    <a:pt x="399" y="170"/>
                  </a:lnTo>
                  <a:lnTo>
                    <a:pt x="399" y="167"/>
                  </a:lnTo>
                  <a:lnTo>
                    <a:pt x="397" y="167"/>
                  </a:lnTo>
                  <a:lnTo>
                    <a:pt x="403" y="166"/>
                  </a:lnTo>
                  <a:lnTo>
                    <a:pt x="409" y="165"/>
                  </a:lnTo>
                  <a:lnTo>
                    <a:pt x="410" y="165"/>
                  </a:lnTo>
                  <a:lnTo>
                    <a:pt x="418" y="161"/>
                  </a:lnTo>
                  <a:lnTo>
                    <a:pt x="413" y="165"/>
                  </a:lnTo>
                  <a:lnTo>
                    <a:pt x="409" y="166"/>
                  </a:lnTo>
                  <a:lnTo>
                    <a:pt x="409" y="167"/>
                  </a:lnTo>
                  <a:lnTo>
                    <a:pt x="413" y="166"/>
                  </a:lnTo>
                  <a:lnTo>
                    <a:pt x="414" y="165"/>
                  </a:lnTo>
                  <a:lnTo>
                    <a:pt x="418" y="162"/>
                  </a:lnTo>
                  <a:lnTo>
                    <a:pt x="414" y="166"/>
                  </a:lnTo>
                  <a:lnTo>
                    <a:pt x="418" y="165"/>
                  </a:lnTo>
                  <a:lnTo>
                    <a:pt x="417" y="166"/>
                  </a:lnTo>
                  <a:lnTo>
                    <a:pt x="426" y="165"/>
                  </a:lnTo>
                  <a:lnTo>
                    <a:pt x="430" y="162"/>
                  </a:lnTo>
                  <a:lnTo>
                    <a:pt x="431" y="162"/>
                  </a:lnTo>
                  <a:lnTo>
                    <a:pt x="434" y="165"/>
                  </a:lnTo>
                  <a:lnTo>
                    <a:pt x="427" y="165"/>
                  </a:lnTo>
                  <a:lnTo>
                    <a:pt x="426" y="166"/>
                  </a:lnTo>
                  <a:lnTo>
                    <a:pt x="423" y="167"/>
                  </a:lnTo>
                  <a:lnTo>
                    <a:pt x="426" y="167"/>
                  </a:lnTo>
                  <a:lnTo>
                    <a:pt x="422" y="170"/>
                  </a:lnTo>
                  <a:lnTo>
                    <a:pt x="426" y="170"/>
                  </a:lnTo>
                  <a:lnTo>
                    <a:pt x="430" y="170"/>
                  </a:lnTo>
                  <a:lnTo>
                    <a:pt x="434" y="170"/>
                  </a:lnTo>
                  <a:lnTo>
                    <a:pt x="427" y="174"/>
                  </a:lnTo>
                  <a:lnTo>
                    <a:pt x="430" y="174"/>
                  </a:lnTo>
                  <a:lnTo>
                    <a:pt x="431" y="175"/>
                  </a:lnTo>
                  <a:lnTo>
                    <a:pt x="435" y="174"/>
                  </a:lnTo>
                  <a:lnTo>
                    <a:pt x="441" y="171"/>
                  </a:lnTo>
                  <a:lnTo>
                    <a:pt x="435" y="175"/>
                  </a:lnTo>
                  <a:lnTo>
                    <a:pt x="441" y="178"/>
                  </a:lnTo>
                  <a:lnTo>
                    <a:pt x="443" y="179"/>
                  </a:lnTo>
                  <a:lnTo>
                    <a:pt x="441" y="180"/>
                  </a:lnTo>
                  <a:lnTo>
                    <a:pt x="445" y="180"/>
                  </a:lnTo>
                  <a:lnTo>
                    <a:pt x="450" y="180"/>
                  </a:lnTo>
                  <a:lnTo>
                    <a:pt x="454" y="179"/>
                  </a:lnTo>
                  <a:lnTo>
                    <a:pt x="461" y="179"/>
                  </a:lnTo>
                  <a:lnTo>
                    <a:pt x="471" y="180"/>
                  </a:lnTo>
                  <a:lnTo>
                    <a:pt x="474" y="180"/>
                  </a:lnTo>
                  <a:lnTo>
                    <a:pt x="478" y="179"/>
                  </a:lnTo>
                  <a:lnTo>
                    <a:pt x="475" y="180"/>
                  </a:lnTo>
                  <a:lnTo>
                    <a:pt x="474" y="183"/>
                  </a:lnTo>
                  <a:lnTo>
                    <a:pt x="478" y="184"/>
                  </a:lnTo>
                  <a:lnTo>
                    <a:pt x="480" y="184"/>
                  </a:lnTo>
                  <a:lnTo>
                    <a:pt x="491" y="184"/>
                  </a:lnTo>
                  <a:lnTo>
                    <a:pt x="494" y="183"/>
                  </a:lnTo>
                  <a:lnTo>
                    <a:pt x="492" y="187"/>
                  </a:lnTo>
                  <a:lnTo>
                    <a:pt x="487" y="188"/>
                  </a:lnTo>
                  <a:lnTo>
                    <a:pt x="488" y="191"/>
                  </a:lnTo>
                  <a:lnTo>
                    <a:pt x="491" y="192"/>
                  </a:lnTo>
                  <a:lnTo>
                    <a:pt x="492" y="191"/>
                  </a:lnTo>
                  <a:lnTo>
                    <a:pt x="492" y="192"/>
                  </a:lnTo>
                  <a:lnTo>
                    <a:pt x="494" y="194"/>
                  </a:lnTo>
                  <a:lnTo>
                    <a:pt x="498" y="194"/>
                  </a:lnTo>
                  <a:lnTo>
                    <a:pt x="496" y="196"/>
                  </a:lnTo>
                  <a:lnTo>
                    <a:pt x="498" y="198"/>
                  </a:lnTo>
                  <a:lnTo>
                    <a:pt x="498" y="200"/>
                  </a:lnTo>
                  <a:lnTo>
                    <a:pt x="498" y="202"/>
                  </a:lnTo>
                  <a:lnTo>
                    <a:pt x="500" y="204"/>
                  </a:lnTo>
                  <a:lnTo>
                    <a:pt x="500" y="206"/>
                  </a:lnTo>
                  <a:lnTo>
                    <a:pt x="502" y="208"/>
                  </a:lnTo>
                  <a:lnTo>
                    <a:pt x="504" y="210"/>
                  </a:lnTo>
                  <a:lnTo>
                    <a:pt x="504" y="211"/>
                  </a:lnTo>
                  <a:lnTo>
                    <a:pt x="506" y="210"/>
                  </a:lnTo>
                  <a:lnTo>
                    <a:pt x="507" y="210"/>
                  </a:lnTo>
                  <a:lnTo>
                    <a:pt x="510" y="208"/>
                  </a:lnTo>
                  <a:lnTo>
                    <a:pt x="511" y="208"/>
                  </a:lnTo>
                  <a:lnTo>
                    <a:pt x="511" y="210"/>
                  </a:lnTo>
                  <a:lnTo>
                    <a:pt x="514" y="208"/>
                  </a:lnTo>
                  <a:lnTo>
                    <a:pt x="515" y="208"/>
                  </a:lnTo>
                  <a:lnTo>
                    <a:pt x="515" y="206"/>
                  </a:lnTo>
                  <a:lnTo>
                    <a:pt x="518" y="206"/>
                  </a:lnTo>
                  <a:lnTo>
                    <a:pt x="515" y="204"/>
                  </a:lnTo>
                  <a:lnTo>
                    <a:pt x="518" y="202"/>
                  </a:lnTo>
                  <a:lnTo>
                    <a:pt x="515" y="203"/>
                  </a:lnTo>
                  <a:lnTo>
                    <a:pt x="515" y="202"/>
                  </a:lnTo>
                  <a:lnTo>
                    <a:pt x="515" y="200"/>
                  </a:lnTo>
                  <a:lnTo>
                    <a:pt x="511" y="200"/>
                  </a:lnTo>
                  <a:lnTo>
                    <a:pt x="515" y="196"/>
                  </a:lnTo>
                  <a:lnTo>
                    <a:pt x="515" y="198"/>
                  </a:lnTo>
                  <a:lnTo>
                    <a:pt x="518" y="198"/>
                  </a:lnTo>
                  <a:lnTo>
                    <a:pt x="518" y="200"/>
                  </a:lnTo>
                  <a:lnTo>
                    <a:pt x="519" y="202"/>
                  </a:lnTo>
                  <a:lnTo>
                    <a:pt x="523" y="200"/>
                  </a:lnTo>
                  <a:lnTo>
                    <a:pt x="524" y="200"/>
                  </a:lnTo>
                  <a:lnTo>
                    <a:pt x="522" y="202"/>
                  </a:lnTo>
                  <a:lnTo>
                    <a:pt x="518" y="208"/>
                  </a:lnTo>
                  <a:lnTo>
                    <a:pt x="522" y="208"/>
                  </a:lnTo>
                  <a:lnTo>
                    <a:pt x="523" y="208"/>
                  </a:lnTo>
                  <a:lnTo>
                    <a:pt x="523" y="210"/>
                  </a:lnTo>
                  <a:lnTo>
                    <a:pt x="524" y="210"/>
                  </a:lnTo>
                  <a:lnTo>
                    <a:pt x="527" y="208"/>
                  </a:lnTo>
                  <a:lnTo>
                    <a:pt x="528" y="204"/>
                  </a:lnTo>
                  <a:lnTo>
                    <a:pt x="535" y="198"/>
                  </a:lnTo>
                  <a:lnTo>
                    <a:pt x="536" y="194"/>
                  </a:lnTo>
                  <a:lnTo>
                    <a:pt x="538" y="196"/>
                  </a:lnTo>
                  <a:lnTo>
                    <a:pt x="536" y="200"/>
                  </a:lnTo>
                  <a:lnTo>
                    <a:pt x="535" y="204"/>
                  </a:lnTo>
                  <a:lnTo>
                    <a:pt x="532" y="206"/>
                  </a:lnTo>
                  <a:lnTo>
                    <a:pt x="532" y="208"/>
                  </a:lnTo>
                  <a:lnTo>
                    <a:pt x="535" y="210"/>
                  </a:lnTo>
                  <a:lnTo>
                    <a:pt x="536" y="210"/>
                  </a:lnTo>
                  <a:lnTo>
                    <a:pt x="538" y="210"/>
                  </a:lnTo>
                  <a:lnTo>
                    <a:pt x="542" y="208"/>
                  </a:lnTo>
                  <a:lnTo>
                    <a:pt x="538" y="211"/>
                  </a:lnTo>
                  <a:lnTo>
                    <a:pt x="536" y="211"/>
                  </a:lnTo>
                  <a:lnTo>
                    <a:pt x="536" y="214"/>
                  </a:lnTo>
                  <a:lnTo>
                    <a:pt x="538" y="214"/>
                  </a:lnTo>
                  <a:lnTo>
                    <a:pt x="542" y="211"/>
                  </a:lnTo>
                  <a:lnTo>
                    <a:pt x="538" y="215"/>
                  </a:lnTo>
                  <a:lnTo>
                    <a:pt x="536" y="218"/>
                  </a:lnTo>
                  <a:lnTo>
                    <a:pt x="540" y="215"/>
                  </a:lnTo>
                  <a:lnTo>
                    <a:pt x="538" y="218"/>
                  </a:lnTo>
                  <a:lnTo>
                    <a:pt x="538" y="219"/>
                  </a:lnTo>
                  <a:lnTo>
                    <a:pt x="538" y="222"/>
                  </a:lnTo>
                  <a:lnTo>
                    <a:pt x="536" y="219"/>
                  </a:lnTo>
                  <a:lnTo>
                    <a:pt x="535" y="222"/>
                  </a:lnTo>
                  <a:lnTo>
                    <a:pt x="536" y="222"/>
                  </a:lnTo>
                  <a:lnTo>
                    <a:pt x="535" y="223"/>
                  </a:lnTo>
                  <a:lnTo>
                    <a:pt x="532" y="224"/>
                  </a:lnTo>
                  <a:lnTo>
                    <a:pt x="536" y="224"/>
                  </a:lnTo>
                  <a:lnTo>
                    <a:pt x="531" y="227"/>
                  </a:lnTo>
                  <a:lnTo>
                    <a:pt x="528" y="228"/>
                  </a:lnTo>
                  <a:lnTo>
                    <a:pt x="531" y="228"/>
                  </a:lnTo>
                  <a:lnTo>
                    <a:pt x="532" y="228"/>
                  </a:lnTo>
                  <a:lnTo>
                    <a:pt x="532" y="231"/>
                  </a:lnTo>
                  <a:lnTo>
                    <a:pt x="535" y="231"/>
                  </a:lnTo>
                  <a:lnTo>
                    <a:pt x="532" y="232"/>
                  </a:lnTo>
                  <a:lnTo>
                    <a:pt x="532" y="235"/>
                  </a:lnTo>
                  <a:lnTo>
                    <a:pt x="535" y="235"/>
                  </a:lnTo>
                  <a:lnTo>
                    <a:pt x="536" y="235"/>
                  </a:lnTo>
                  <a:lnTo>
                    <a:pt x="532" y="238"/>
                  </a:lnTo>
                  <a:lnTo>
                    <a:pt x="532" y="240"/>
                  </a:lnTo>
                  <a:lnTo>
                    <a:pt x="528" y="242"/>
                  </a:lnTo>
                  <a:lnTo>
                    <a:pt x="528" y="244"/>
                  </a:lnTo>
                  <a:lnTo>
                    <a:pt x="528" y="246"/>
                  </a:lnTo>
                  <a:lnTo>
                    <a:pt x="531" y="246"/>
                  </a:lnTo>
                  <a:lnTo>
                    <a:pt x="524" y="252"/>
                  </a:lnTo>
                  <a:lnTo>
                    <a:pt x="523" y="253"/>
                  </a:lnTo>
                  <a:lnTo>
                    <a:pt x="519" y="255"/>
                  </a:lnTo>
                  <a:lnTo>
                    <a:pt x="522" y="255"/>
                  </a:lnTo>
                  <a:lnTo>
                    <a:pt x="523" y="255"/>
                  </a:lnTo>
                  <a:lnTo>
                    <a:pt x="524" y="253"/>
                  </a:lnTo>
                  <a:lnTo>
                    <a:pt x="527" y="253"/>
                  </a:lnTo>
                  <a:lnTo>
                    <a:pt x="527" y="252"/>
                  </a:lnTo>
                  <a:lnTo>
                    <a:pt x="531" y="250"/>
                  </a:lnTo>
                  <a:lnTo>
                    <a:pt x="536" y="248"/>
                  </a:lnTo>
                  <a:lnTo>
                    <a:pt x="532" y="250"/>
                  </a:lnTo>
                  <a:lnTo>
                    <a:pt x="538" y="248"/>
                  </a:lnTo>
                  <a:lnTo>
                    <a:pt x="544" y="246"/>
                  </a:lnTo>
                  <a:lnTo>
                    <a:pt x="540" y="248"/>
                  </a:lnTo>
                  <a:lnTo>
                    <a:pt x="538" y="252"/>
                  </a:lnTo>
                  <a:lnTo>
                    <a:pt x="538" y="250"/>
                  </a:lnTo>
                  <a:lnTo>
                    <a:pt x="536" y="250"/>
                  </a:lnTo>
                  <a:lnTo>
                    <a:pt x="535" y="250"/>
                  </a:lnTo>
                  <a:lnTo>
                    <a:pt x="531" y="252"/>
                  </a:lnTo>
                  <a:lnTo>
                    <a:pt x="528" y="253"/>
                  </a:lnTo>
                  <a:lnTo>
                    <a:pt x="527" y="253"/>
                  </a:lnTo>
                  <a:lnTo>
                    <a:pt x="527" y="255"/>
                  </a:lnTo>
                  <a:lnTo>
                    <a:pt x="523" y="257"/>
                  </a:lnTo>
                  <a:lnTo>
                    <a:pt x="523" y="259"/>
                  </a:lnTo>
                  <a:lnTo>
                    <a:pt x="524" y="259"/>
                  </a:lnTo>
                  <a:lnTo>
                    <a:pt x="528" y="257"/>
                  </a:lnTo>
                  <a:lnTo>
                    <a:pt x="531" y="255"/>
                  </a:lnTo>
                  <a:lnTo>
                    <a:pt x="528" y="259"/>
                  </a:lnTo>
                  <a:lnTo>
                    <a:pt x="524" y="261"/>
                  </a:lnTo>
                  <a:lnTo>
                    <a:pt x="527" y="261"/>
                  </a:lnTo>
                  <a:lnTo>
                    <a:pt x="528" y="261"/>
                  </a:lnTo>
                  <a:lnTo>
                    <a:pt x="532" y="259"/>
                  </a:lnTo>
                  <a:lnTo>
                    <a:pt x="536" y="255"/>
                  </a:lnTo>
                  <a:lnTo>
                    <a:pt x="532" y="261"/>
                  </a:lnTo>
                  <a:lnTo>
                    <a:pt x="531" y="261"/>
                  </a:lnTo>
                  <a:lnTo>
                    <a:pt x="528" y="261"/>
                  </a:lnTo>
                  <a:lnTo>
                    <a:pt x="528" y="263"/>
                  </a:lnTo>
                  <a:lnTo>
                    <a:pt x="531" y="263"/>
                  </a:lnTo>
                  <a:lnTo>
                    <a:pt x="527" y="267"/>
                  </a:lnTo>
                  <a:lnTo>
                    <a:pt x="524" y="268"/>
                  </a:lnTo>
                  <a:lnTo>
                    <a:pt x="528" y="267"/>
                  </a:lnTo>
                  <a:lnTo>
                    <a:pt x="527" y="268"/>
                  </a:lnTo>
                  <a:lnTo>
                    <a:pt x="536" y="265"/>
                  </a:lnTo>
                  <a:lnTo>
                    <a:pt x="544" y="259"/>
                  </a:lnTo>
                  <a:lnTo>
                    <a:pt x="548" y="255"/>
                  </a:lnTo>
                  <a:lnTo>
                    <a:pt x="549" y="252"/>
                  </a:lnTo>
                  <a:lnTo>
                    <a:pt x="553" y="250"/>
                  </a:lnTo>
                  <a:lnTo>
                    <a:pt x="555" y="246"/>
                  </a:lnTo>
                  <a:lnTo>
                    <a:pt x="553" y="246"/>
                  </a:lnTo>
                  <a:lnTo>
                    <a:pt x="549" y="242"/>
                  </a:lnTo>
                  <a:lnTo>
                    <a:pt x="549" y="242"/>
                  </a:lnTo>
                  <a:lnTo>
                    <a:pt x="549" y="242"/>
                  </a:lnTo>
                  <a:lnTo>
                    <a:pt x="549" y="242"/>
                  </a:lnTo>
                  <a:lnTo>
                    <a:pt x="549" y="242"/>
                  </a:lnTo>
                  <a:lnTo>
                    <a:pt x="549" y="242"/>
                  </a:lnTo>
                  <a:lnTo>
                    <a:pt x="549" y="242"/>
                  </a:lnTo>
                  <a:close/>
                  <a:moveTo>
                    <a:pt x="523" y="218"/>
                  </a:moveTo>
                  <a:lnTo>
                    <a:pt x="519" y="223"/>
                  </a:lnTo>
                  <a:lnTo>
                    <a:pt x="519" y="224"/>
                  </a:lnTo>
                  <a:lnTo>
                    <a:pt x="522" y="224"/>
                  </a:lnTo>
                  <a:lnTo>
                    <a:pt x="515" y="227"/>
                  </a:lnTo>
                  <a:lnTo>
                    <a:pt x="511" y="231"/>
                  </a:lnTo>
                  <a:lnTo>
                    <a:pt x="515" y="231"/>
                  </a:lnTo>
                  <a:lnTo>
                    <a:pt x="519" y="228"/>
                  </a:lnTo>
                  <a:lnTo>
                    <a:pt x="523" y="224"/>
                  </a:lnTo>
                  <a:lnTo>
                    <a:pt x="524" y="224"/>
                  </a:lnTo>
                  <a:lnTo>
                    <a:pt x="527" y="224"/>
                  </a:lnTo>
                  <a:lnTo>
                    <a:pt x="524" y="223"/>
                  </a:lnTo>
                  <a:lnTo>
                    <a:pt x="528" y="223"/>
                  </a:lnTo>
                  <a:lnTo>
                    <a:pt x="528" y="222"/>
                  </a:lnTo>
                  <a:lnTo>
                    <a:pt x="531" y="215"/>
                  </a:lnTo>
                  <a:lnTo>
                    <a:pt x="532" y="214"/>
                  </a:lnTo>
                  <a:lnTo>
                    <a:pt x="532" y="218"/>
                  </a:lnTo>
                  <a:lnTo>
                    <a:pt x="536" y="211"/>
                  </a:lnTo>
                  <a:lnTo>
                    <a:pt x="528" y="211"/>
                  </a:lnTo>
                  <a:lnTo>
                    <a:pt x="523" y="218"/>
                  </a:lnTo>
                  <a:lnTo>
                    <a:pt x="523" y="218"/>
                  </a:lnTo>
                  <a:lnTo>
                    <a:pt x="523" y="218"/>
                  </a:lnTo>
                  <a:lnTo>
                    <a:pt x="523" y="218"/>
                  </a:lnTo>
                  <a:lnTo>
                    <a:pt x="523" y="218"/>
                  </a:lnTo>
                  <a:lnTo>
                    <a:pt x="523" y="218"/>
                  </a:lnTo>
                  <a:lnTo>
                    <a:pt x="523" y="218"/>
                  </a:lnTo>
                  <a:close/>
                  <a:moveTo>
                    <a:pt x="527" y="211"/>
                  </a:moveTo>
                  <a:lnTo>
                    <a:pt x="528" y="211"/>
                  </a:lnTo>
                  <a:lnTo>
                    <a:pt x="531" y="210"/>
                  </a:lnTo>
                  <a:lnTo>
                    <a:pt x="527" y="211"/>
                  </a:lnTo>
                  <a:lnTo>
                    <a:pt x="527" y="211"/>
                  </a:lnTo>
                  <a:lnTo>
                    <a:pt x="527" y="211"/>
                  </a:lnTo>
                  <a:lnTo>
                    <a:pt x="527" y="211"/>
                  </a:lnTo>
                  <a:lnTo>
                    <a:pt x="527" y="211"/>
                  </a:lnTo>
                  <a:lnTo>
                    <a:pt x="527" y="211"/>
                  </a:lnTo>
                  <a:lnTo>
                    <a:pt x="527" y="211"/>
                  </a:lnTo>
                  <a:close/>
                  <a:moveTo>
                    <a:pt x="1" y="295"/>
                  </a:moveTo>
                  <a:lnTo>
                    <a:pt x="9" y="293"/>
                  </a:lnTo>
                  <a:lnTo>
                    <a:pt x="0" y="295"/>
                  </a:lnTo>
                  <a:lnTo>
                    <a:pt x="1" y="295"/>
                  </a:lnTo>
                  <a:lnTo>
                    <a:pt x="1" y="295"/>
                  </a:lnTo>
                  <a:lnTo>
                    <a:pt x="1" y="295"/>
                  </a:lnTo>
                  <a:lnTo>
                    <a:pt x="1" y="295"/>
                  </a:lnTo>
                  <a:lnTo>
                    <a:pt x="1" y="295"/>
                  </a:lnTo>
                  <a:lnTo>
                    <a:pt x="1" y="295"/>
                  </a:lnTo>
                  <a:lnTo>
                    <a:pt x="1" y="295"/>
                  </a:lnTo>
                  <a:close/>
                  <a:moveTo>
                    <a:pt x="30" y="281"/>
                  </a:moveTo>
                  <a:lnTo>
                    <a:pt x="22" y="284"/>
                  </a:lnTo>
                  <a:lnTo>
                    <a:pt x="20" y="285"/>
                  </a:lnTo>
                  <a:lnTo>
                    <a:pt x="22" y="288"/>
                  </a:lnTo>
                  <a:lnTo>
                    <a:pt x="18" y="288"/>
                  </a:lnTo>
                  <a:lnTo>
                    <a:pt x="14" y="289"/>
                  </a:lnTo>
                  <a:lnTo>
                    <a:pt x="13" y="292"/>
                  </a:lnTo>
                  <a:lnTo>
                    <a:pt x="9" y="293"/>
                  </a:lnTo>
                  <a:lnTo>
                    <a:pt x="17" y="292"/>
                  </a:lnTo>
                  <a:lnTo>
                    <a:pt x="22" y="289"/>
                  </a:lnTo>
                  <a:lnTo>
                    <a:pt x="26" y="289"/>
                  </a:lnTo>
                  <a:lnTo>
                    <a:pt x="28" y="288"/>
                  </a:lnTo>
                  <a:lnTo>
                    <a:pt x="24" y="288"/>
                  </a:lnTo>
                  <a:lnTo>
                    <a:pt x="30" y="285"/>
                  </a:lnTo>
                  <a:lnTo>
                    <a:pt x="32" y="284"/>
                  </a:lnTo>
                  <a:lnTo>
                    <a:pt x="34" y="281"/>
                  </a:lnTo>
                  <a:lnTo>
                    <a:pt x="26" y="285"/>
                  </a:lnTo>
                  <a:lnTo>
                    <a:pt x="30" y="281"/>
                  </a:lnTo>
                  <a:lnTo>
                    <a:pt x="30" y="281"/>
                  </a:lnTo>
                  <a:lnTo>
                    <a:pt x="30" y="281"/>
                  </a:lnTo>
                  <a:lnTo>
                    <a:pt x="30" y="281"/>
                  </a:lnTo>
                  <a:lnTo>
                    <a:pt x="30" y="281"/>
                  </a:lnTo>
                  <a:lnTo>
                    <a:pt x="30" y="281"/>
                  </a:lnTo>
                  <a:lnTo>
                    <a:pt x="30" y="281"/>
                  </a:lnTo>
                  <a:close/>
                  <a:moveTo>
                    <a:pt x="43" y="279"/>
                  </a:moveTo>
                  <a:lnTo>
                    <a:pt x="40" y="280"/>
                  </a:lnTo>
                  <a:lnTo>
                    <a:pt x="37" y="281"/>
                  </a:lnTo>
                  <a:lnTo>
                    <a:pt x="40" y="281"/>
                  </a:lnTo>
                  <a:lnTo>
                    <a:pt x="45" y="280"/>
                  </a:lnTo>
                  <a:lnTo>
                    <a:pt x="43" y="280"/>
                  </a:lnTo>
                  <a:lnTo>
                    <a:pt x="43" y="279"/>
                  </a:lnTo>
                  <a:lnTo>
                    <a:pt x="43" y="279"/>
                  </a:lnTo>
                  <a:lnTo>
                    <a:pt x="43" y="279"/>
                  </a:lnTo>
                  <a:lnTo>
                    <a:pt x="43" y="279"/>
                  </a:lnTo>
                  <a:lnTo>
                    <a:pt x="43" y="279"/>
                  </a:lnTo>
                  <a:lnTo>
                    <a:pt x="43" y="279"/>
                  </a:lnTo>
                  <a:lnTo>
                    <a:pt x="43" y="279"/>
                  </a:lnTo>
                  <a:close/>
                  <a:moveTo>
                    <a:pt x="91" y="265"/>
                  </a:moveTo>
                  <a:lnTo>
                    <a:pt x="85" y="265"/>
                  </a:lnTo>
                  <a:lnTo>
                    <a:pt x="77" y="267"/>
                  </a:lnTo>
                  <a:lnTo>
                    <a:pt x="75" y="267"/>
                  </a:lnTo>
                  <a:lnTo>
                    <a:pt x="71" y="268"/>
                  </a:lnTo>
                  <a:lnTo>
                    <a:pt x="63" y="272"/>
                  </a:lnTo>
                  <a:lnTo>
                    <a:pt x="62" y="275"/>
                  </a:lnTo>
                  <a:lnTo>
                    <a:pt x="66" y="276"/>
                  </a:lnTo>
                  <a:lnTo>
                    <a:pt x="70" y="275"/>
                  </a:lnTo>
                  <a:lnTo>
                    <a:pt x="75" y="272"/>
                  </a:lnTo>
                  <a:lnTo>
                    <a:pt x="79" y="272"/>
                  </a:lnTo>
                  <a:lnTo>
                    <a:pt x="85" y="271"/>
                  </a:lnTo>
                  <a:lnTo>
                    <a:pt x="87" y="271"/>
                  </a:lnTo>
                  <a:lnTo>
                    <a:pt x="89" y="271"/>
                  </a:lnTo>
                  <a:lnTo>
                    <a:pt x="91" y="271"/>
                  </a:lnTo>
                  <a:lnTo>
                    <a:pt x="89" y="268"/>
                  </a:lnTo>
                  <a:lnTo>
                    <a:pt x="91" y="265"/>
                  </a:lnTo>
                  <a:lnTo>
                    <a:pt x="91" y="265"/>
                  </a:lnTo>
                  <a:lnTo>
                    <a:pt x="91" y="265"/>
                  </a:lnTo>
                  <a:lnTo>
                    <a:pt x="91" y="265"/>
                  </a:lnTo>
                  <a:lnTo>
                    <a:pt x="91" y="265"/>
                  </a:lnTo>
                  <a:lnTo>
                    <a:pt x="91" y="265"/>
                  </a:lnTo>
                  <a:lnTo>
                    <a:pt x="91" y="265"/>
                  </a:lnTo>
                  <a:close/>
                  <a:moveTo>
                    <a:pt x="154" y="184"/>
                  </a:moveTo>
                  <a:lnTo>
                    <a:pt x="154" y="183"/>
                  </a:lnTo>
                  <a:lnTo>
                    <a:pt x="158" y="183"/>
                  </a:lnTo>
                  <a:lnTo>
                    <a:pt x="163" y="183"/>
                  </a:lnTo>
                  <a:lnTo>
                    <a:pt x="167" y="179"/>
                  </a:lnTo>
                  <a:lnTo>
                    <a:pt x="171" y="175"/>
                  </a:lnTo>
                  <a:lnTo>
                    <a:pt x="168" y="175"/>
                  </a:lnTo>
                  <a:lnTo>
                    <a:pt x="164" y="175"/>
                  </a:lnTo>
                  <a:lnTo>
                    <a:pt x="163" y="175"/>
                  </a:lnTo>
                  <a:lnTo>
                    <a:pt x="159" y="175"/>
                  </a:lnTo>
                  <a:lnTo>
                    <a:pt x="155" y="178"/>
                  </a:lnTo>
                  <a:lnTo>
                    <a:pt x="150" y="178"/>
                  </a:lnTo>
                  <a:lnTo>
                    <a:pt x="146" y="178"/>
                  </a:lnTo>
                  <a:lnTo>
                    <a:pt x="146" y="180"/>
                  </a:lnTo>
                  <a:lnTo>
                    <a:pt x="150" y="183"/>
                  </a:lnTo>
                  <a:lnTo>
                    <a:pt x="154" y="184"/>
                  </a:lnTo>
                  <a:lnTo>
                    <a:pt x="154" y="184"/>
                  </a:lnTo>
                  <a:lnTo>
                    <a:pt x="154" y="184"/>
                  </a:lnTo>
                  <a:lnTo>
                    <a:pt x="154" y="184"/>
                  </a:lnTo>
                  <a:lnTo>
                    <a:pt x="154" y="184"/>
                  </a:lnTo>
                  <a:lnTo>
                    <a:pt x="154" y="184"/>
                  </a:lnTo>
                  <a:lnTo>
                    <a:pt x="154" y="184"/>
                  </a:lnTo>
                  <a:close/>
                  <a:moveTo>
                    <a:pt x="255" y="232"/>
                  </a:moveTo>
                  <a:lnTo>
                    <a:pt x="251" y="235"/>
                  </a:lnTo>
                  <a:lnTo>
                    <a:pt x="252" y="235"/>
                  </a:lnTo>
                  <a:lnTo>
                    <a:pt x="256" y="235"/>
                  </a:lnTo>
                  <a:lnTo>
                    <a:pt x="260" y="232"/>
                  </a:lnTo>
                  <a:lnTo>
                    <a:pt x="259" y="231"/>
                  </a:lnTo>
                  <a:lnTo>
                    <a:pt x="256" y="232"/>
                  </a:lnTo>
                  <a:lnTo>
                    <a:pt x="255" y="232"/>
                  </a:lnTo>
                  <a:lnTo>
                    <a:pt x="255" y="232"/>
                  </a:lnTo>
                  <a:lnTo>
                    <a:pt x="255" y="232"/>
                  </a:lnTo>
                  <a:lnTo>
                    <a:pt x="255" y="232"/>
                  </a:lnTo>
                  <a:lnTo>
                    <a:pt x="255" y="232"/>
                  </a:lnTo>
                  <a:lnTo>
                    <a:pt x="255" y="232"/>
                  </a:lnTo>
                  <a:lnTo>
                    <a:pt x="255" y="232"/>
                  </a:lnTo>
                  <a:close/>
                  <a:moveTo>
                    <a:pt x="287" y="218"/>
                  </a:moveTo>
                  <a:lnTo>
                    <a:pt x="283" y="215"/>
                  </a:lnTo>
                  <a:lnTo>
                    <a:pt x="283" y="218"/>
                  </a:lnTo>
                  <a:lnTo>
                    <a:pt x="281" y="218"/>
                  </a:lnTo>
                  <a:lnTo>
                    <a:pt x="279" y="218"/>
                  </a:lnTo>
                  <a:lnTo>
                    <a:pt x="277" y="219"/>
                  </a:lnTo>
                  <a:lnTo>
                    <a:pt x="276" y="219"/>
                  </a:lnTo>
                  <a:lnTo>
                    <a:pt x="277" y="218"/>
                  </a:lnTo>
                  <a:lnTo>
                    <a:pt x="273" y="218"/>
                  </a:lnTo>
                  <a:lnTo>
                    <a:pt x="272" y="219"/>
                  </a:lnTo>
                  <a:lnTo>
                    <a:pt x="269" y="222"/>
                  </a:lnTo>
                  <a:lnTo>
                    <a:pt x="269" y="223"/>
                  </a:lnTo>
                  <a:lnTo>
                    <a:pt x="268" y="223"/>
                  </a:lnTo>
                  <a:lnTo>
                    <a:pt x="265" y="223"/>
                  </a:lnTo>
                  <a:lnTo>
                    <a:pt x="265" y="222"/>
                  </a:lnTo>
                  <a:lnTo>
                    <a:pt x="264" y="222"/>
                  </a:lnTo>
                  <a:lnTo>
                    <a:pt x="260" y="222"/>
                  </a:lnTo>
                  <a:lnTo>
                    <a:pt x="256" y="223"/>
                  </a:lnTo>
                  <a:lnTo>
                    <a:pt x="252" y="224"/>
                  </a:lnTo>
                  <a:lnTo>
                    <a:pt x="251" y="228"/>
                  </a:lnTo>
                  <a:lnTo>
                    <a:pt x="249" y="232"/>
                  </a:lnTo>
                  <a:lnTo>
                    <a:pt x="251" y="232"/>
                  </a:lnTo>
                  <a:lnTo>
                    <a:pt x="256" y="228"/>
                  </a:lnTo>
                  <a:lnTo>
                    <a:pt x="251" y="231"/>
                  </a:lnTo>
                  <a:lnTo>
                    <a:pt x="255" y="228"/>
                  </a:lnTo>
                  <a:lnTo>
                    <a:pt x="256" y="228"/>
                  </a:lnTo>
                  <a:lnTo>
                    <a:pt x="259" y="228"/>
                  </a:lnTo>
                  <a:lnTo>
                    <a:pt x="255" y="231"/>
                  </a:lnTo>
                  <a:lnTo>
                    <a:pt x="260" y="228"/>
                  </a:lnTo>
                  <a:lnTo>
                    <a:pt x="256" y="231"/>
                  </a:lnTo>
                  <a:lnTo>
                    <a:pt x="259" y="231"/>
                  </a:lnTo>
                  <a:lnTo>
                    <a:pt x="273" y="227"/>
                  </a:lnTo>
                  <a:lnTo>
                    <a:pt x="272" y="224"/>
                  </a:lnTo>
                  <a:lnTo>
                    <a:pt x="277" y="227"/>
                  </a:lnTo>
                  <a:lnTo>
                    <a:pt x="279" y="224"/>
                  </a:lnTo>
                  <a:lnTo>
                    <a:pt x="279" y="223"/>
                  </a:lnTo>
                  <a:lnTo>
                    <a:pt x="281" y="223"/>
                  </a:lnTo>
                  <a:lnTo>
                    <a:pt x="285" y="224"/>
                  </a:lnTo>
                  <a:lnTo>
                    <a:pt x="291" y="222"/>
                  </a:lnTo>
                  <a:lnTo>
                    <a:pt x="289" y="222"/>
                  </a:lnTo>
                  <a:lnTo>
                    <a:pt x="291" y="219"/>
                  </a:lnTo>
                  <a:lnTo>
                    <a:pt x="292" y="218"/>
                  </a:lnTo>
                  <a:lnTo>
                    <a:pt x="291" y="215"/>
                  </a:lnTo>
                  <a:lnTo>
                    <a:pt x="287" y="218"/>
                  </a:lnTo>
                  <a:lnTo>
                    <a:pt x="287" y="218"/>
                  </a:lnTo>
                  <a:lnTo>
                    <a:pt x="287" y="218"/>
                  </a:lnTo>
                  <a:lnTo>
                    <a:pt x="287" y="218"/>
                  </a:lnTo>
                  <a:lnTo>
                    <a:pt x="287" y="218"/>
                  </a:lnTo>
                  <a:lnTo>
                    <a:pt x="287" y="218"/>
                  </a:lnTo>
                  <a:lnTo>
                    <a:pt x="287" y="218"/>
                  </a:lnTo>
                  <a:close/>
                  <a:moveTo>
                    <a:pt x="186" y="130"/>
                  </a:moveTo>
                  <a:lnTo>
                    <a:pt x="188" y="130"/>
                  </a:lnTo>
                  <a:lnTo>
                    <a:pt x="194" y="130"/>
                  </a:lnTo>
                  <a:lnTo>
                    <a:pt x="195" y="127"/>
                  </a:lnTo>
                  <a:lnTo>
                    <a:pt x="198" y="126"/>
                  </a:lnTo>
                  <a:lnTo>
                    <a:pt x="194" y="126"/>
                  </a:lnTo>
                  <a:lnTo>
                    <a:pt x="190" y="123"/>
                  </a:lnTo>
                  <a:lnTo>
                    <a:pt x="186" y="123"/>
                  </a:lnTo>
                  <a:lnTo>
                    <a:pt x="184" y="126"/>
                  </a:lnTo>
                  <a:lnTo>
                    <a:pt x="178" y="130"/>
                  </a:lnTo>
                  <a:lnTo>
                    <a:pt x="178" y="131"/>
                  </a:lnTo>
                  <a:lnTo>
                    <a:pt x="180" y="130"/>
                  </a:lnTo>
                  <a:lnTo>
                    <a:pt x="178" y="134"/>
                  </a:lnTo>
                  <a:lnTo>
                    <a:pt x="186" y="130"/>
                  </a:lnTo>
                  <a:lnTo>
                    <a:pt x="186" y="130"/>
                  </a:lnTo>
                  <a:lnTo>
                    <a:pt x="186" y="130"/>
                  </a:lnTo>
                  <a:lnTo>
                    <a:pt x="186" y="130"/>
                  </a:lnTo>
                  <a:lnTo>
                    <a:pt x="186" y="130"/>
                  </a:lnTo>
                  <a:lnTo>
                    <a:pt x="186" y="130"/>
                  </a:lnTo>
                  <a:lnTo>
                    <a:pt x="186" y="130"/>
                  </a:lnTo>
                  <a:close/>
                  <a:moveTo>
                    <a:pt x="249" y="82"/>
                  </a:moveTo>
                  <a:lnTo>
                    <a:pt x="245" y="84"/>
                  </a:lnTo>
                  <a:lnTo>
                    <a:pt x="247" y="84"/>
                  </a:lnTo>
                  <a:lnTo>
                    <a:pt x="249" y="82"/>
                  </a:lnTo>
                  <a:lnTo>
                    <a:pt x="249" y="82"/>
                  </a:lnTo>
                  <a:lnTo>
                    <a:pt x="249" y="82"/>
                  </a:lnTo>
                  <a:lnTo>
                    <a:pt x="249" y="82"/>
                  </a:lnTo>
                  <a:lnTo>
                    <a:pt x="249" y="82"/>
                  </a:lnTo>
                  <a:lnTo>
                    <a:pt x="249" y="82"/>
                  </a:lnTo>
                  <a:lnTo>
                    <a:pt x="249" y="82"/>
                  </a:lnTo>
                  <a:close/>
                  <a:moveTo>
                    <a:pt x="496" y="246"/>
                  </a:moveTo>
                  <a:lnTo>
                    <a:pt x="500" y="242"/>
                  </a:lnTo>
                  <a:lnTo>
                    <a:pt x="504" y="236"/>
                  </a:lnTo>
                  <a:lnTo>
                    <a:pt x="507" y="232"/>
                  </a:lnTo>
                  <a:lnTo>
                    <a:pt x="511" y="224"/>
                  </a:lnTo>
                  <a:lnTo>
                    <a:pt x="510" y="223"/>
                  </a:lnTo>
                  <a:lnTo>
                    <a:pt x="507" y="223"/>
                  </a:lnTo>
                  <a:lnTo>
                    <a:pt x="506" y="224"/>
                  </a:lnTo>
                  <a:lnTo>
                    <a:pt x="504" y="224"/>
                  </a:lnTo>
                  <a:lnTo>
                    <a:pt x="502" y="227"/>
                  </a:lnTo>
                  <a:lnTo>
                    <a:pt x="504" y="227"/>
                  </a:lnTo>
                  <a:lnTo>
                    <a:pt x="502" y="228"/>
                  </a:lnTo>
                  <a:lnTo>
                    <a:pt x="502" y="231"/>
                  </a:lnTo>
                  <a:lnTo>
                    <a:pt x="500" y="232"/>
                  </a:lnTo>
                  <a:lnTo>
                    <a:pt x="498" y="235"/>
                  </a:lnTo>
                  <a:lnTo>
                    <a:pt x="500" y="235"/>
                  </a:lnTo>
                  <a:lnTo>
                    <a:pt x="498" y="236"/>
                  </a:lnTo>
                  <a:lnTo>
                    <a:pt x="500" y="236"/>
                  </a:lnTo>
                  <a:lnTo>
                    <a:pt x="502" y="236"/>
                  </a:lnTo>
                  <a:lnTo>
                    <a:pt x="498" y="240"/>
                  </a:lnTo>
                  <a:lnTo>
                    <a:pt x="496" y="246"/>
                  </a:lnTo>
                  <a:lnTo>
                    <a:pt x="496" y="246"/>
                  </a:lnTo>
                  <a:lnTo>
                    <a:pt x="496" y="246"/>
                  </a:lnTo>
                  <a:lnTo>
                    <a:pt x="496" y="246"/>
                  </a:lnTo>
                  <a:lnTo>
                    <a:pt x="496" y="246"/>
                  </a:lnTo>
                  <a:lnTo>
                    <a:pt x="496" y="246"/>
                  </a:lnTo>
                  <a:lnTo>
                    <a:pt x="496" y="246"/>
                  </a:lnTo>
                  <a:close/>
                  <a:moveTo>
                    <a:pt x="507" y="222"/>
                  </a:moveTo>
                  <a:lnTo>
                    <a:pt x="506" y="222"/>
                  </a:lnTo>
                  <a:lnTo>
                    <a:pt x="507" y="219"/>
                  </a:lnTo>
                  <a:lnTo>
                    <a:pt x="510" y="222"/>
                  </a:lnTo>
                  <a:lnTo>
                    <a:pt x="514" y="223"/>
                  </a:lnTo>
                  <a:lnTo>
                    <a:pt x="518" y="223"/>
                  </a:lnTo>
                  <a:lnTo>
                    <a:pt x="519" y="219"/>
                  </a:lnTo>
                  <a:lnTo>
                    <a:pt x="518" y="219"/>
                  </a:lnTo>
                  <a:lnTo>
                    <a:pt x="515" y="219"/>
                  </a:lnTo>
                  <a:lnTo>
                    <a:pt x="514" y="218"/>
                  </a:lnTo>
                  <a:lnTo>
                    <a:pt x="511" y="215"/>
                  </a:lnTo>
                  <a:lnTo>
                    <a:pt x="515" y="218"/>
                  </a:lnTo>
                  <a:lnTo>
                    <a:pt x="518" y="218"/>
                  </a:lnTo>
                  <a:lnTo>
                    <a:pt x="519" y="218"/>
                  </a:lnTo>
                  <a:lnTo>
                    <a:pt x="519" y="215"/>
                  </a:lnTo>
                  <a:lnTo>
                    <a:pt x="522" y="215"/>
                  </a:lnTo>
                  <a:lnTo>
                    <a:pt x="523" y="215"/>
                  </a:lnTo>
                  <a:lnTo>
                    <a:pt x="523" y="214"/>
                  </a:lnTo>
                  <a:lnTo>
                    <a:pt x="519" y="214"/>
                  </a:lnTo>
                  <a:lnTo>
                    <a:pt x="518" y="214"/>
                  </a:lnTo>
                  <a:lnTo>
                    <a:pt x="514" y="215"/>
                  </a:lnTo>
                  <a:lnTo>
                    <a:pt x="515" y="214"/>
                  </a:lnTo>
                  <a:lnTo>
                    <a:pt x="519" y="211"/>
                  </a:lnTo>
                  <a:lnTo>
                    <a:pt x="514" y="211"/>
                  </a:lnTo>
                  <a:lnTo>
                    <a:pt x="511" y="211"/>
                  </a:lnTo>
                  <a:lnTo>
                    <a:pt x="510" y="214"/>
                  </a:lnTo>
                  <a:lnTo>
                    <a:pt x="510" y="211"/>
                  </a:lnTo>
                  <a:lnTo>
                    <a:pt x="507" y="211"/>
                  </a:lnTo>
                  <a:lnTo>
                    <a:pt x="506" y="214"/>
                  </a:lnTo>
                  <a:lnTo>
                    <a:pt x="506" y="215"/>
                  </a:lnTo>
                  <a:lnTo>
                    <a:pt x="504" y="215"/>
                  </a:lnTo>
                  <a:lnTo>
                    <a:pt x="504" y="214"/>
                  </a:lnTo>
                  <a:lnTo>
                    <a:pt x="502" y="215"/>
                  </a:lnTo>
                  <a:lnTo>
                    <a:pt x="500" y="218"/>
                  </a:lnTo>
                  <a:lnTo>
                    <a:pt x="502" y="218"/>
                  </a:lnTo>
                  <a:lnTo>
                    <a:pt x="502" y="219"/>
                  </a:lnTo>
                  <a:lnTo>
                    <a:pt x="504" y="222"/>
                  </a:lnTo>
                  <a:lnTo>
                    <a:pt x="502" y="222"/>
                  </a:lnTo>
                  <a:lnTo>
                    <a:pt x="502" y="223"/>
                  </a:lnTo>
                  <a:lnTo>
                    <a:pt x="502" y="224"/>
                  </a:lnTo>
                  <a:lnTo>
                    <a:pt x="504" y="224"/>
                  </a:lnTo>
                  <a:lnTo>
                    <a:pt x="506" y="223"/>
                  </a:lnTo>
                  <a:lnTo>
                    <a:pt x="507" y="222"/>
                  </a:lnTo>
                  <a:lnTo>
                    <a:pt x="507" y="222"/>
                  </a:lnTo>
                  <a:lnTo>
                    <a:pt x="507" y="222"/>
                  </a:lnTo>
                  <a:lnTo>
                    <a:pt x="507" y="222"/>
                  </a:lnTo>
                  <a:lnTo>
                    <a:pt x="507" y="222"/>
                  </a:lnTo>
                  <a:lnTo>
                    <a:pt x="507" y="222"/>
                  </a:lnTo>
                  <a:lnTo>
                    <a:pt x="507" y="222"/>
                  </a:lnTo>
                  <a:close/>
                  <a:moveTo>
                    <a:pt x="515" y="238"/>
                  </a:moveTo>
                  <a:lnTo>
                    <a:pt x="515" y="240"/>
                  </a:lnTo>
                  <a:lnTo>
                    <a:pt x="519" y="240"/>
                  </a:lnTo>
                  <a:lnTo>
                    <a:pt x="523" y="238"/>
                  </a:lnTo>
                  <a:lnTo>
                    <a:pt x="523" y="236"/>
                  </a:lnTo>
                  <a:lnTo>
                    <a:pt x="524" y="235"/>
                  </a:lnTo>
                  <a:lnTo>
                    <a:pt x="527" y="236"/>
                  </a:lnTo>
                  <a:lnTo>
                    <a:pt x="528" y="236"/>
                  </a:lnTo>
                  <a:lnTo>
                    <a:pt x="528" y="232"/>
                  </a:lnTo>
                  <a:lnTo>
                    <a:pt x="528" y="231"/>
                  </a:lnTo>
                  <a:lnTo>
                    <a:pt x="523" y="231"/>
                  </a:lnTo>
                  <a:lnTo>
                    <a:pt x="519" y="231"/>
                  </a:lnTo>
                  <a:lnTo>
                    <a:pt x="519" y="232"/>
                  </a:lnTo>
                  <a:lnTo>
                    <a:pt x="518" y="235"/>
                  </a:lnTo>
                  <a:lnTo>
                    <a:pt x="519" y="235"/>
                  </a:lnTo>
                  <a:lnTo>
                    <a:pt x="518" y="236"/>
                  </a:lnTo>
                  <a:lnTo>
                    <a:pt x="515" y="238"/>
                  </a:lnTo>
                  <a:lnTo>
                    <a:pt x="515" y="238"/>
                  </a:lnTo>
                  <a:lnTo>
                    <a:pt x="515" y="238"/>
                  </a:lnTo>
                  <a:lnTo>
                    <a:pt x="515" y="238"/>
                  </a:lnTo>
                  <a:lnTo>
                    <a:pt x="515" y="238"/>
                  </a:lnTo>
                  <a:lnTo>
                    <a:pt x="515" y="238"/>
                  </a:lnTo>
                  <a:lnTo>
                    <a:pt x="515" y="238"/>
                  </a:lnTo>
                  <a:close/>
                  <a:moveTo>
                    <a:pt x="518" y="248"/>
                  </a:moveTo>
                  <a:lnTo>
                    <a:pt x="515" y="248"/>
                  </a:lnTo>
                  <a:lnTo>
                    <a:pt x="518" y="246"/>
                  </a:lnTo>
                  <a:lnTo>
                    <a:pt x="518" y="242"/>
                  </a:lnTo>
                  <a:lnTo>
                    <a:pt x="514" y="244"/>
                  </a:lnTo>
                  <a:lnTo>
                    <a:pt x="510" y="244"/>
                  </a:lnTo>
                  <a:lnTo>
                    <a:pt x="514" y="246"/>
                  </a:lnTo>
                  <a:lnTo>
                    <a:pt x="511" y="246"/>
                  </a:lnTo>
                  <a:lnTo>
                    <a:pt x="510" y="248"/>
                  </a:lnTo>
                  <a:lnTo>
                    <a:pt x="506" y="248"/>
                  </a:lnTo>
                  <a:lnTo>
                    <a:pt x="504" y="250"/>
                  </a:lnTo>
                  <a:lnTo>
                    <a:pt x="507" y="250"/>
                  </a:lnTo>
                  <a:lnTo>
                    <a:pt x="510" y="250"/>
                  </a:lnTo>
                  <a:lnTo>
                    <a:pt x="507" y="252"/>
                  </a:lnTo>
                  <a:lnTo>
                    <a:pt x="510" y="252"/>
                  </a:lnTo>
                  <a:lnTo>
                    <a:pt x="507" y="253"/>
                  </a:lnTo>
                  <a:lnTo>
                    <a:pt x="506" y="253"/>
                  </a:lnTo>
                  <a:lnTo>
                    <a:pt x="504" y="255"/>
                  </a:lnTo>
                  <a:lnTo>
                    <a:pt x="510" y="255"/>
                  </a:lnTo>
                  <a:lnTo>
                    <a:pt x="507" y="257"/>
                  </a:lnTo>
                  <a:lnTo>
                    <a:pt x="506" y="257"/>
                  </a:lnTo>
                  <a:lnTo>
                    <a:pt x="507" y="259"/>
                  </a:lnTo>
                  <a:lnTo>
                    <a:pt x="504" y="259"/>
                  </a:lnTo>
                  <a:lnTo>
                    <a:pt x="502" y="259"/>
                  </a:lnTo>
                  <a:lnTo>
                    <a:pt x="500" y="261"/>
                  </a:lnTo>
                  <a:lnTo>
                    <a:pt x="502" y="261"/>
                  </a:lnTo>
                  <a:lnTo>
                    <a:pt x="504" y="261"/>
                  </a:lnTo>
                  <a:lnTo>
                    <a:pt x="506" y="261"/>
                  </a:lnTo>
                  <a:lnTo>
                    <a:pt x="506" y="263"/>
                  </a:lnTo>
                  <a:lnTo>
                    <a:pt x="507" y="261"/>
                  </a:lnTo>
                  <a:lnTo>
                    <a:pt x="506" y="265"/>
                  </a:lnTo>
                  <a:lnTo>
                    <a:pt x="506" y="267"/>
                  </a:lnTo>
                  <a:lnTo>
                    <a:pt x="504" y="268"/>
                  </a:lnTo>
                  <a:lnTo>
                    <a:pt x="506" y="268"/>
                  </a:lnTo>
                  <a:lnTo>
                    <a:pt x="504" y="271"/>
                  </a:lnTo>
                  <a:lnTo>
                    <a:pt x="507" y="271"/>
                  </a:lnTo>
                  <a:lnTo>
                    <a:pt x="510" y="268"/>
                  </a:lnTo>
                  <a:lnTo>
                    <a:pt x="514" y="265"/>
                  </a:lnTo>
                  <a:lnTo>
                    <a:pt x="510" y="265"/>
                  </a:lnTo>
                  <a:lnTo>
                    <a:pt x="515" y="261"/>
                  </a:lnTo>
                  <a:lnTo>
                    <a:pt x="514" y="261"/>
                  </a:lnTo>
                  <a:lnTo>
                    <a:pt x="515" y="259"/>
                  </a:lnTo>
                  <a:lnTo>
                    <a:pt x="514" y="259"/>
                  </a:lnTo>
                  <a:lnTo>
                    <a:pt x="515" y="257"/>
                  </a:lnTo>
                  <a:lnTo>
                    <a:pt x="518" y="257"/>
                  </a:lnTo>
                  <a:lnTo>
                    <a:pt x="519" y="250"/>
                  </a:lnTo>
                  <a:lnTo>
                    <a:pt x="518" y="248"/>
                  </a:lnTo>
                  <a:lnTo>
                    <a:pt x="518" y="248"/>
                  </a:lnTo>
                  <a:lnTo>
                    <a:pt x="518" y="248"/>
                  </a:lnTo>
                  <a:lnTo>
                    <a:pt x="518" y="248"/>
                  </a:lnTo>
                  <a:lnTo>
                    <a:pt x="518" y="248"/>
                  </a:lnTo>
                  <a:lnTo>
                    <a:pt x="518" y="248"/>
                  </a:lnTo>
                  <a:lnTo>
                    <a:pt x="518" y="248"/>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36" name="Freeform 119"/>
            <p:cNvSpPr>
              <a:spLocks noEditPoints="1"/>
            </p:cNvSpPr>
            <p:nvPr/>
          </p:nvSpPr>
          <p:spPr bwMode="auto">
            <a:xfrm>
              <a:off x="846138" y="2628900"/>
              <a:ext cx="746125" cy="811213"/>
            </a:xfrm>
            <a:custGeom>
              <a:avLst/>
              <a:gdLst>
                <a:gd name="T0" fmla="*/ 378 w 418"/>
                <a:gd name="T1" fmla="*/ 206 h 329"/>
                <a:gd name="T2" fmla="*/ 357 w 418"/>
                <a:gd name="T3" fmla="*/ 233 h 329"/>
                <a:gd name="T4" fmla="*/ 336 w 418"/>
                <a:gd name="T5" fmla="*/ 259 h 329"/>
                <a:gd name="T6" fmla="*/ 317 w 418"/>
                <a:gd name="T7" fmla="*/ 259 h 329"/>
                <a:gd name="T8" fmla="*/ 281 w 418"/>
                <a:gd name="T9" fmla="*/ 255 h 329"/>
                <a:gd name="T10" fmla="*/ 264 w 418"/>
                <a:gd name="T11" fmla="*/ 241 h 329"/>
                <a:gd name="T12" fmla="*/ 248 w 418"/>
                <a:gd name="T13" fmla="*/ 193 h 329"/>
                <a:gd name="T14" fmla="*/ 256 w 418"/>
                <a:gd name="T15" fmla="*/ 153 h 329"/>
                <a:gd name="T16" fmla="*/ 264 w 418"/>
                <a:gd name="T17" fmla="*/ 132 h 329"/>
                <a:gd name="T18" fmla="*/ 261 w 418"/>
                <a:gd name="T19" fmla="*/ 120 h 329"/>
                <a:gd name="T20" fmla="*/ 241 w 418"/>
                <a:gd name="T21" fmla="*/ 104 h 329"/>
                <a:gd name="T22" fmla="*/ 228 w 418"/>
                <a:gd name="T23" fmla="*/ 60 h 329"/>
                <a:gd name="T24" fmla="*/ 194 w 418"/>
                <a:gd name="T25" fmla="*/ 67 h 329"/>
                <a:gd name="T26" fmla="*/ 172 w 418"/>
                <a:gd name="T27" fmla="*/ 36 h 329"/>
                <a:gd name="T28" fmla="*/ 127 w 418"/>
                <a:gd name="T29" fmla="*/ 18 h 329"/>
                <a:gd name="T30" fmla="*/ 1 w 418"/>
                <a:gd name="T31" fmla="*/ 14 h 329"/>
                <a:gd name="T32" fmla="*/ 4 w 418"/>
                <a:gd name="T33" fmla="*/ 33 h 329"/>
                <a:gd name="T34" fmla="*/ 6 w 418"/>
                <a:gd name="T35" fmla="*/ 56 h 329"/>
                <a:gd name="T36" fmla="*/ 17 w 418"/>
                <a:gd name="T37" fmla="*/ 91 h 329"/>
                <a:gd name="T38" fmla="*/ 14 w 418"/>
                <a:gd name="T39" fmla="*/ 91 h 329"/>
                <a:gd name="T40" fmla="*/ 9 w 418"/>
                <a:gd name="T41" fmla="*/ 97 h 329"/>
                <a:gd name="T42" fmla="*/ 20 w 418"/>
                <a:gd name="T43" fmla="*/ 109 h 329"/>
                <a:gd name="T44" fmla="*/ 37 w 418"/>
                <a:gd name="T45" fmla="*/ 132 h 329"/>
                <a:gd name="T46" fmla="*/ 54 w 418"/>
                <a:gd name="T47" fmla="*/ 164 h 329"/>
                <a:gd name="T48" fmla="*/ 70 w 418"/>
                <a:gd name="T49" fmla="*/ 168 h 329"/>
                <a:gd name="T50" fmla="*/ 54 w 418"/>
                <a:gd name="T51" fmla="*/ 148 h 329"/>
                <a:gd name="T52" fmla="*/ 50 w 418"/>
                <a:gd name="T53" fmla="*/ 110 h 329"/>
                <a:gd name="T54" fmla="*/ 45 w 418"/>
                <a:gd name="T55" fmla="*/ 100 h 329"/>
                <a:gd name="T56" fmla="*/ 36 w 418"/>
                <a:gd name="T57" fmla="*/ 73 h 329"/>
                <a:gd name="T58" fmla="*/ 24 w 418"/>
                <a:gd name="T59" fmla="*/ 43 h 329"/>
                <a:gd name="T60" fmla="*/ 37 w 418"/>
                <a:gd name="T61" fmla="*/ 22 h 329"/>
                <a:gd name="T62" fmla="*/ 53 w 418"/>
                <a:gd name="T63" fmla="*/ 30 h 329"/>
                <a:gd name="T64" fmla="*/ 53 w 418"/>
                <a:gd name="T65" fmla="*/ 61 h 329"/>
                <a:gd name="T66" fmla="*/ 62 w 418"/>
                <a:gd name="T67" fmla="*/ 84 h 329"/>
                <a:gd name="T68" fmla="*/ 70 w 418"/>
                <a:gd name="T69" fmla="*/ 97 h 329"/>
                <a:gd name="T70" fmla="*/ 83 w 418"/>
                <a:gd name="T71" fmla="*/ 109 h 329"/>
                <a:gd name="T72" fmla="*/ 81 w 418"/>
                <a:gd name="T73" fmla="*/ 120 h 329"/>
                <a:gd name="T74" fmla="*/ 87 w 418"/>
                <a:gd name="T75" fmla="*/ 130 h 329"/>
                <a:gd name="T76" fmla="*/ 98 w 418"/>
                <a:gd name="T77" fmla="*/ 148 h 329"/>
                <a:gd name="T78" fmla="*/ 125 w 418"/>
                <a:gd name="T79" fmla="*/ 197 h 329"/>
                <a:gd name="T80" fmla="*/ 123 w 418"/>
                <a:gd name="T81" fmla="*/ 221 h 329"/>
                <a:gd name="T82" fmla="*/ 134 w 418"/>
                <a:gd name="T83" fmla="*/ 246 h 329"/>
                <a:gd name="T84" fmla="*/ 167 w 418"/>
                <a:gd name="T85" fmla="*/ 267 h 329"/>
                <a:gd name="T86" fmla="*/ 208 w 418"/>
                <a:gd name="T87" fmla="*/ 291 h 329"/>
                <a:gd name="T88" fmla="*/ 234 w 418"/>
                <a:gd name="T89" fmla="*/ 306 h 329"/>
                <a:gd name="T90" fmla="*/ 276 w 418"/>
                <a:gd name="T91" fmla="*/ 299 h 329"/>
                <a:gd name="T92" fmla="*/ 285 w 418"/>
                <a:gd name="T93" fmla="*/ 298 h 329"/>
                <a:gd name="T94" fmla="*/ 316 w 418"/>
                <a:gd name="T95" fmla="*/ 328 h 329"/>
                <a:gd name="T96" fmla="*/ 326 w 418"/>
                <a:gd name="T97" fmla="*/ 302 h 329"/>
                <a:gd name="T98" fmla="*/ 342 w 418"/>
                <a:gd name="T99" fmla="*/ 288 h 329"/>
                <a:gd name="T100" fmla="*/ 346 w 418"/>
                <a:gd name="T101" fmla="*/ 268 h 329"/>
                <a:gd name="T102" fmla="*/ 376 w 418"/>
                <a:gd name="T103" fmla="*/ 268 h 329"/>
                <a:gd name="T104" fmla="*/ 393 w 418"/>
                <a:gd name="T105" fmla="*/ 263 h 329"/>
                <a:gd name="T106" fmla="*/ 400 w 418"/>
                <a:gd name="T107" fmla="*/ 238 h 329"/>
                <a:gd name="T108" fmla="*/ 418 w 418"/>
                <a:gd name="T109" fmla="*/ 207 h 329"/>
                <a:gd name="T110" fmla="*/ 417 w 418"/>
                <a:gd name="T111" fmla="*/ 202 h 329"/>
                <a:gd name="T112" fmla="*/ 252 w 418"/>
                <a:gd name="T113" fmla="*/ 19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8" h="329">
                  <a:moveTo>
                    <a:pt x="417" y="202"/>
                  </a:moveTo>
                  <a:lnTo>
                    <a:pt x="410" y="202"/>
                  </a:lnTo>
                  <a:lnTo>
                    <a:pt x="409" y="205"/>
                  </a:lnTo>
                  <a:lnTo>
                    <a:pt x="406" y="205"/>
                  </a:lnTo>
                  <a:lnTo>
                    <a:pt x="400" y="202"/>
                  </a:lnTo>
                  <a:lnTo>
                    <a:pt x="396" y="202"/>
                  </a:lnTo>
                  <a:lnTo>
                    <a:pt x="392" y="202"/>
                  </a:lnTo>
                  <a:lnTo>
                    <a:pt x="378" y="206"/>
                  </a:lnTo>
                  <a:lnTo>
                    <a:pt x="369" y="207"/>
                  </a:lnTo>
                  <a:lnTo>
                    <a:pt x="362" y="210"/>
                  </a:lnTo>
                  <a:lnTo>
                    <a:pt x="361" y="215"/>
                  </a:lnTo>
                  <a:lnTo>
                    <a:pt x="361" y="214"/>
                  </a:lnTo>
                  <a:lnTo>
                    <a:pt x="360" y="219"/>
                  </a:lnTo>
                  <a:lnTo>
                    <a:pt x="357" y="225"/>
                  </a:lnTo>
                  <a:lnTo>
                    <a:pt x="357" y="229"/>
                  </a:lnTo>
                  <a:lnTo>
                    <a:pt x="357" y="233"/>
                  </a:lnTo>
                  <a:lnTo>
                    <a:pt x="352" y="237"/>
                  </a:lnTo>
                  <a:lnTo>
                    <a:pt x="349" y="242"/>
                  </a:lnTo>
                  <a:lnTo>
                    <a:pt x="346" y="246"/>
                  </a:lnTo>
                  <a:lnTo>
                    <a:pt x="342" y="247"/>
                  </a:lnTo>
                  <a:lnTo>
                    <a:pt x="338" y="251"/>
                  </a:lnTo>
                  <a:lnTo>
                    <a:pt x="340" y="254"/>
                  </a:lnTo>
                  <a:lnTo>
                    <a:pt x="338" y="258"/>
                  </a:lnTo>
                  <a:lnTo>
                    <a:pt x="336" y="259"/>
                  </a:lnTo>
                  <a:lnTo>
                    <a:pt x="334" y="259"/>
                  </a:lnTo>
                  <a:lnTo>
                    <a:pt x="330" y="259"/>
                  </a:lnTo>
                  <a:lnTo>
                    <a:pt x="330" y="258"/>
                  </a:lnTo>
                  <a:lnTo>
                    <a:pt x="330" y="255"/>
                  </a:lnTo>
                  <a:lnTo>
                    <a:pt x="329" y="254"/>
                  </a:lnTo>
                  <a:lnTo>
                    <a:pt x="323" y="254"/>
                  </a:lnTo>
                  <a:lnTo>
                    <a:pt x="319" y="255"/>
                  </a:lnTo>
                  <a:lnTo>
                    <a:pt x="317" y="259"/>
                  </a:lnTo>
                  <a:lnTo>
                    <a:pt x="316" y="258"/>
                  </a:lnTo>
                  <a:lnTo>
                    <a:pt x="309" y="259"/>
                  </a:lnTo>
                  <a:lnTo>
                    <a:pt x="301" y="260"/>
                  </a:lnTo>
                  <a:lnTo>
                    <a:pt x="300" y="262"/>
                  </a:lnTo>
                  <a:lnTo>
                    <a:pt x="295" y="263"/>
                  </a:lnTo>
                  <a:lnTo>
                    <a:pt x="291" y="263"/>
                  </a:lnTo>
                  <a:lnTo>
                    <a:pt x="287" y="262"/>
                  </a:lnTo>
                  <a:lnTo>
                    <a:pt x="281" y="255"/>
                  </a:lnTo>
                  <a:lnTo>
                    <a:pt x="276" y="254"/>
                  </a:lnTo>
                  <a:lnTo>
                    <a:pt x="269" y="254"/>
                  </a:lnTo>
                  <a:lnTo>
                    <a:pt x="268" y="254"/>
                  </a:lnTo>
                  <a:lnTo>
                    <a:pt x="268" y="251"/>
                  </a:lnTo>
                  <a:lnTo>
                    <a:pt x="269" y="251"/>
                  </a:lnTo>
                  <a:lnTo>
                    <a:pt x="268" y="250"/>
                  </a:lnTo>
                  <a:lnTo>
                    <a:pt x="265" y="247"/>
                  </a:lnTo>
                  <a:lnTo>
                    <a:pt x="264" y="241"/>
                  </a:lnTo>
                  <a:lnTo>
                    <a:pt x="260" y="231"/>
                  </a:lnTo>
                  <a:lnTo>
                    <a:pt x="256" y="223"/>
                  </a:lnTo>
                  <a:lnTo>
                    <a:pt x="252" y="215"/>
                  </a:lnTo>
                  <a:lnTo>
                    <a:pt x="251" y="206"/>
                  </a:lnTo>
                  <a:lnTo>
                    <a:pt x="251" y="205"/>
                  </a:lnTo>
                  <a:lnTo>
                    <a:pt x="248" y="202"/>
                  </a:lnTo>
                  <a:lnTo>
                    <a:pt x="248" y="197"/>
                  </a:lnTo>
                  <a:lnTo>
                    <a:pt x="248" y="193"/>
                  </a:lnTo>
                  <a:lnTo>
                    <a:pt x="248" y="187"/>
                  </a:lnTo>
                  <a:lnTo>
                    <a:pt x="251" y="180"/>
                  </a:lnTo>
                  <a:lnTo>
                    <a:pt x="252" y="174"/>
                  </a:lnTo>
                  <a:lnTo>
                    <a:pt x="255" y="168"/>
                  </a:lnTo>
                  <a:lnTo>
                    <a:pt x="255" y="164"/>
                  </a:lnTo>
                  <a:lnTo>
                    <a:pt x="252" y="162"/>
                  </a:lnTo>
                  <a:lnTo>
                    <a:pt x="255" y="161"/>
                  </a:lnTo>
                  <a:lnTo>
                    <a:pt x="256" y="153"/>
                  </a:lnTo>
                  <a:lnTo>
                    <a:pt x="255" y="149"/>
                  </a:lnTo>
                  <a:lnTo>
                    <a:pt x="256" y="149"/>
                  </a:lnTo>
                  <a:lnTo>
                    <a:pt x="259" y="144"/>
                  </a:lnTo>
                  <a:lnTo>
                    <a:pt x="260" y="141"/>
                  </a:lnTo>
                  <a:lnTo>
                    <a:pt x="259" y="136"/>
                  </a:lnTo>
                  <a:lnTo>
                    <a:pt x="260" y="133"/>
                  </a:lnTo>
                  <a:lnTo>
                    <a:pt x="261" y="133"/>
                  </a:lnTo>
                  <a:lnTo>
                    <a:pt x="264" y="132"/>
                  </a:lnTo>
                  <a:lnTo>
                    <a:pt x="264" y="133"/>
                  </a:lnTo>
                  <a:lnTo>
                    <a:pt x="264" y="137"/>
                  </a:lnTo>
                  <a:lnTo>
                    <a:pt x="272" y="122"/>
                  </a:lnTo>
                  <a:lnTo>
                    <a:pt x="268" y="124"/>
                  </a:lnTo>
                  <a:lnTo>
                    <a:pt x="268" y="124"/>
                  </a:lnTo>
                  <a:lnTo>
                    <a:pt x="268" y="124"/>
                  </a:lnTo>
                  <a:lnTo>
                    <a:pt x="264" y="122"/>
                  </a:lnTo>
                  <a:lnTo>
                    <a:pt x="261" y="120"/>
                  </a:lnTo>
                  <a:lnTo>
                    <a:pt x="259" y="120"/>
                  </a:lnTo>
                  <a:lnTo>
                    <a:pt x="255" y="120"/>
                  </a:lnTo>
                  <a:lnTo>
                    <a:pt x="251" y="117"/>
                  </a:lnTo>
                  <a:lnTo>
                    <a:pt x="247" y="114"/>
                  </a:lnTo>
                  <a:lnTo>
                    <a:pt x="245" y="114"/>
                  </a:lnTo>
                  <a:lnTo>
                    <a:pt x="243" y="113"/>
                  </a:lnTo>
                  <a:lnTo>
                    <a:pt x="241" y="106"/>
                  </a:lnTo>
                  <a:lnTo>
                    <a:pt x="241" y="104"/>
                  </a:lnTo>
                  <a:lnTo>
                    <a:pt x="241" y="97"/>
                  </a:lnTo>
                  <a:lnTo>
                    <a:pt x="241" y="93"/>
                  </a:lnTo>
                  <a:lnTo>
                    <a:pt x="239" y="91"/>
                  </a:lnTo>
                  <a:lnTo>
                    <a:pt x="235" y="83"/>
                  </a:lnTo>
                  <a:lnTo>
                    <a:pt x="232" y="75"/>
                  </a:lnTo>
                  <a:lnTo>
                    <a:pt x="232" y="67"/>
                  </a:lnTo>
                  <a:lnTo>
                    <a:pt x="230" y="63"/>
                  </a:lnTo>
                  <a:lnTo>
                    <a:pt x="228" y="60"/>
                  </a:lnTo>
                  <a:lnTo>
                    <a:pt x="222" y="53"/>
                  </a:lnTo>
                  <a:lnTo>
                    <a:pt x="219" y="53"/>
                  </a:lnTo>
                  <a:lnTo>
                    <a:pt x="211" y="52"/>
                  </a:lnTo>
                  <a:lnTo>
                    <a:pt x="203" y="53"/>
                  </a:lnTo>
                  <a:lnTo>
                    <a:pt x="202" y="57"/>
                  </a:lnTo>
                  <a:lnTo>
                    <a:pt x="199" y="61"/>
                  </a:lnTo>
                  <a:lnTo>
                    <a:pt x="195" y="65"/>
                  </a:lnTo>
                  <a:lnTo>
                    <a:pt x="194" y="67"/>
                  </a:lnTo>
                  <a:lnTo>
                    <a:pt x="190" y="67"/>
                  </a:lnTo>
                  <a:lnTo>
                    <a:pt x="186" y="65"/>
                  </a:lnTo>
                  <a:lnTo>
                    <a:pt x="180" y="61"/>
                  </a:lnTo>
                  <a:lnTo>
                    <a:pt x="176" y="56"/>
                  </a:lnTo>
                  <a:lnTo>
                    <a:pt x="175" y="49"/>
                  </a:lnTo>
                  <a:lnTo>
                    <a:pt x="175" y="47"/>
                  </a:lnTo>
                  <a:lnTo>
                    <a:pt x="175" y="40"/>
                  </a:lnTo>
                  <a:lnTo>
                    <a:pt x="172" y="36"/>
                  </a:lnTo>
                  <a:lnTo>
                    <a:pt x="168" y="35"/>
                  </a:lnTo>
                  <a:lnTo>
                    <a:pt x="167" y="31"/>
                  </a:lnTo>
                  <a:lnTo>
                    <a:pt x="163" y="26"/>
                  </a:lnTo>
                  <a:lnTo>
                    <a:pt x="159" y="23"/>
                  </a:lnTo>
                  <a:lnTo>
                    <a:pt x="158" y="19"/>
                  </a:lnTo>
                  <a:lnTo>
                    <a:pt x="158" y="18"/>
                  </a:lnTo>
                  <a:lnTo>
                    <a:pt x="155" y="18"/>
                  </a:lnTo>
                  <a:lnTo>
                    <a:pt x="127" y="18"/>
                  </a:lnTo>
                  <a:lnTo>
                    <a:pt x="127" y="26"/>
                  </a:lnTo>
                  <a:lnTo>
                    <a:pt x="85" y="26"/>
                  </a:lnTo>
                  <a:lnTo>
                    <a:pt x="36" y="4"/>
                  </a:lnTo>
                  <a:lnTo>
                    <a:pt x="37" y="0"/>
                  </a:lnTo>
                  <a:lnTo>
                    <a:pt x="0" y="4"/>
                  </a:lnTo>
                  <a:lnTo>
                    <a:pt x="1" y="8"/>
                  </a:lnTo>
                  <a:lnTo>
                    <a:pt x="0" y="12"/>
                  </a:lnTo>
                  <a:lnTo>
                    <a:pt x="1" y="14"/>
                  </a:lnTo>
                  <a:lnTo>
                    <a:pt x="4" y="16"/>
                  </a:lnTo>
                  <a:lnTo>
                    <a:pt x="1" y="18"/>
                  </a:lnTo>
                  <a:lnTo>
                    <a:pt x="1" y="19"/>
                  </a:lnTo>
                  <a:lnTo>
                    <a:pt x="1" y="22"/>
                  </a:lnTo>
                  <a:lnTo>
                    <a:pt x="1" y="26"/>
                  </a:lnTo>
                  <a:lnTo>
                    <a:pt x="4" y="27"/>
                  </a:lnTo>
                  <a:lnTo>
                    <a:pt x="1" y="31"/>
                  </a:lnTo>
                  <a:lnTo>
                    <a:pt x="4" y="33"/>
                  </a:lnTo>
                  <a:lnTo>
                    <a:pt x="4" y="35"/>
                  </a:lnTo>
                  <a:lnTo>
                    <a:pt x="4" y="36"/>
                  </a:lnTo>
                  <a:lnTo>
                    <a:pt x="4" y="40"/>
                  </a:lnTo>
                  <a:lnTo>
                    <a:pt x="5" y="43"/>
                  </a:lnTo>
                  <a:lnTo>
                    <a:pt x="5" y="47"/>
                  </a:lnTo>
                  <a:lnTo>
                    <a:pt x="4" y="48"/>
                  </a:lnTo>
                  <a:lnTo>
                    <a:pt x="4" y="49"/>
                  </a:lnTo>
                  <a:lnTo>
                    <a:pt x="6" y="56"/>
                  </a:lnTo>
                  <a:lnTo>
                    <a:pt x="10" y="60"/>
                  </a:lnTo>
                  <a:lnTo>
                    <a:pt x="17" y="67"/>
                  </a:lnTo>
                  <a:lnTo>
                    <a:pt x="20" y="75"/>
                  </a:lnTo>
                  <a:lnTo>
                    <a:pt x="20" y="79"/>
                  </a:lnTo>
                  <a:lnTo>
                    <a:pt x="20" y="83"/>
                  </a:lnTo>
                  <a:lnTo>
                    <a:pt x="17" y="87"/>
                  </a:lnTo>
                  <a:lnTo>
                    <a:pt x="17" y="88"/>
                  </a:lnTo>
                  <a:lnTo>
                    <a:pt x="17" y="91"/>
                  </a:lnTo>
                  <a:lnTo>
                    <a:pt x="18" y="91"/>
                  </a:lnTo>
                  <a:lnTo>
                    <a:pt x="18" y="87"/>
                  </a:lnTo>
                  <a:lnTo>
                    <a:pt x="20" y="88"/>
                  </a:lnTo>
                  <a:lnTo>
                    <a:pt x="20" y="92"/>
                  </a:lnTo>
                  <a:lnTo>
                    <a:pt x="18" y="96"/>
                  </a:lnTo>
                  <a:lnTo>
                    <a:pt x="18" y="92"/>
                  </a:lnTo>
                  <a:lnTo>
                    <a:pt x="17" y="92"/>
                  </a:lnTo>
                  <a:lnTo>
                    <a:pt x="14" y="91"/>
                  </a:lnTo>
                  <a:lnTo>
                    <a:pt x="13" y="88"/>
                  </a:lnTo>
                  <a:lnTo>
                    <a:pt x="10" y="91"/>
                  </a:lnTo>
                  <a:lnTo>
                    <a:pt x="9" y="91"/>
                  </a:lnTo>
                  <a:lnTo>
                    <a:pt x="4" y="88"/>
                  </a:lnTo>
                  <a:lnTo>
                    <a:pt x="4" y="92"/>
                  </a:lnTo>
                  <a:lnTo>
                    <a:pt x="5" y="93"/>
                  </a:lnTo>
                  <a:lnTo>
                    <a:pt x="6" y="96"/>
                  </a:lnTo>
                  <a:lnTo>
                    <a:pt x="9" y="97"/>
                  </a:lnTo>
                  <a:lnTo>
                    <a:pt x="9" y="100"/>
                  </a:lnTo>
                  <a:lnTo>
                    <a:pt x="10" y="101"/>
                  </a:lnTo>
                  <a:lnTo>
                    <a:pt x="13" y="101"/>
                  </a:lnTo>
                  <a:lnTo>
                    <a:pt x="14" y="104"/>
                  </a:lnTo>
                  <a:lnTo>
                    <a:pt x="17" y="105"/>
                  </a:lnTo>
                  <a:lnTo>
                    <a:pt x="18" y="106"/>
                  </a:lnTo>
                  <a:lnTo>
                    <a:pt x="18" y="109"/>
                  </a:lnTo>
                  <a:lnTo>
                    <a:pt x="20" y="109"/>
                  </a:lnTo>
                  <a:lnTo>
                    <a:pt x="22" y="109"/>
                  </a:lnTo>
                  <a:lnTo>
                    <a:pt x="24" y="106"/>
                  </a:lnTo>
                  <a:lnTo>
                    <a:pt x="26" y="106"/>
                  </a:lnTo>
                  <a:lnTo>
                    <a:pt x="30" y="113"/>
                  </a:lnTo>
                  <a:lnTo>
                    <a:pt x="33" y="117"/>
                  </a:lnTo>
                  <a:lnTo>
                    <a:pt x="37" y="120"/>
                  </a:lnTo>
                  <a:lnTo>
                    <a:pt x="37" y="126"/>
                  </a:lnTo>
                  <a:lnTo>
                    <a:pt x="37" y="132"/>
                  </a:lnTo>
                  <a:lnTo>
                    <a:pt x="33" y="137"/>
                  </a:lnTo>
                  <a:lnTo>
                    <a:pt x="33" y="140"/>
                  </a:lnTo>
                  <a:lnTo>
                    <a:pt x="33" y="144"/>
                  </a:lnTo>
                  <a:lnTo>
                    <a:pt x="36" y="145"/>
                  </a:lnTo>
                  <a:lnTo>
                    <a:pt x="40" y="149"/>
                  </a:lnTo>
                  <a:lnTo>
                    <a:pt x="45" y="153"/>
                  </a:lnTo>
                  <a:lnTo>
                    <a:pt x="49" y="157"/>
                  </a:lnTo>
                  <a:lnTo>
                    <a:pt x="54" y="164"/>
                  </a:lnTo>
                  <a:lnTo>
                    <a:pt x="58" y="168"/>
                  </a:lnTo>
                  <a:lnTo>
                    <a:pt x="58" y="174"/>
                  </a:lnTo>
                  <a:lnTo>
                    <a:pt x="58" y="176"/>
                  </a:lnTo>
                  <a:lnTo>
                    <a:pt x="61" y="177"/>
                  </a:lnTo>
                  <a:lnTo>
                    <a:pt x="64" y="176"/>
                  </a:lnTo>
                  <a:lnTo>
                    <a:pt x="70" y="172"/>
                  </a:lnTo>
                  <a:lnTo>
                    <a:pt x="70" y="170"/>
                  </a:lnTo>
                  <a:lnTo>
                    <a:pt x="70" y="168"/>
                  </a:lnTo>
                  <a:lnTo>
                    <a:pt x="68" y="164"/>
                  </a:lnTo>
                  <a:lnTo>
                    <a:pt x="66" y="158"/>
                  </a:lnTo>
                  <a:lnTo>
                    <a:pt x="61" y="150"/>
                  </a:lnTo>
                  <a:lnTo>
                    <a:pt x="61" y="154"/>
                  </a:lnTo>
                  <a:lnTo>
                    <a:pt x="58" y="154"/>
                  </a:lnTo>
                  <a:lnTo>
                    <a:pt x="57" y="153"/>
                  </a:lnTo>
                  <a:lnTo>
                    <a:pt x="54" y="150"/>
                  </a:lnTo>
                  <a:lnTo>
                    <a:pt x="54" y="148"/>
                  </a:lnTo>
                  <a:lnTo>
                    <a:pt x="54" y="145"/>
                  </a:lnTo>
                  <a:lnTo>
                    <a:pt x="57" y="141"/>
                  </a:lnTo>
                  <a:lnTo>
                    <a:pt x="54" y="137"/>
                  </a:lnTo>
                  <a:lnTo>
                    <a:pt x="54" y="130"/>
                  </a:lnTo>
                  <a:lnTo>
                    <a:pt x="53" y="130"/>
                  </a:lnTo>
                  <a:lnTo>
                    <a:pt x="53" y="126"/>
                  </a:lnTo>
                  <a:lnTo>
                    <a:pt x="50" y="118"/>
                  </a:lnTo>
                  <a:lnTo>
                    <a:pt x="50" y="110"/>
                  </a:lnTo>
                  <a:lnTo>
                    <a:pt x="49" y="106"/>
                  </a:lnTo>
                  <a:lnTo>
                    <a:pt x="48" y="105"/>
                  </a:lnTo>
                  <a:lnTo>
                    <a:pt x="48" y="109"/>
                  </a:lnTo>
                  <a:lnTo>
                    <a:pt x="48" y="110"/>
                  </a:lnTo>
                  <a:lnTo>
                    <a:pt x="45" y="106"/>
                  </a:lnTo>
                  <a:lnTo>
                    <a:pt x="45" y="104"/>
                  </a:lnTo>
                  <a:lnTo>
                    <a:pt x="48" y="101"/>
                  </a:lnTo>
                  <a:lnTo>
                    <a:pt x="45" y="100"/>
                  </a:lnTo>
                  <a:lnTo>
                    <a:pt x="44" y="97"/>
                  </a:lnTo>
                  <a:lnTo>
                    <a:pt x="40" y="92"/>
                  </a:lnTo>
                  <a:lnTo>
                    <a:pt x="40" y="88"/>
                  </a:lnTo>
                  <a:lnTo>
                    <a:pt x="37" y="84"/>
                  </a:lnTo>
                  <a:lnTo>
                    <a:pt x="40" y="79"/>
                  </a:lnTo>
                  <a:lnTo>
                    <a:pt x="40" y="76"/>
                  </a:lnTo>
                  <a:lnTo>
                    <a:pt x="37" y="76"/>
                  </a:lnTo>
                  <a:lnTo>
                    <a:pt x="36" y="73"/>
                  </a:lnTo>
                  <a:lnTo>
                    <a:pt x="36" y="69"/>
                  </a:lnTo>
                  <a:lnTo>
                    <a:pt x="33" y="69"/>
                  </a:lnTo>
                  <a:lnTo>
                    <a:pt x="32" y="69"/>
                  </a:lnTo>
                  <a:lnTo>
                    <a:pt x="32" y="61"/>
                  </a:lnTo>
                  <a:lnTo>
                    <a:pt x="28" y="56"/>
                  </a:lnTo>
                  <a:lnTo>
                    <a:pt x="24" y="49"/>
                  </a:lnTo>
                  <a:lnTo>
                    <a:pt x="22" y="47"/>
                  </a:lnTo>
                  <a:lnTo>
                    <a:pt x="24" y="43"/>
                  </a:lnTo>
                  <a:lnTo>
                    <a:pt x="26" y="35"/>
                  </a:lnTo>
                  <a:lnTo>
                    <a:pt x="24" y="31"/>
                  </a:lnTo>
                  <a:lnTo>
                    <a:pt x="26" y="27"/>
                  </a:lnTo>
                  <a:lnTo>
                    <a:pt x="30" y="19"/>
                  </a:lnTo>
                  <a:lnTo>
                    <a:pt x="28" y="16"/>
                  </a:lnTo>
                  <a:lnTo>
                    <a:pt x="28" y="14"/>
                  </a:lnTo>
                  <a:lnTo>
                    <a:pt x="36" y="19"/>
                  </a:lnTo>
                  <a:lnTo>
                    <a:pt x="37" y="22"/>
                  </a:lnTo>
                  <a:lnTo>
                    <a:pt x="40" y="22"/>
                  </a:lnTo>
                  <a:lnTo>
                    <a:pt x="44" y="19"/>
                  </a:lnTo>
                  <a:lnTo>
                    <a:pt x="45" y="22"/>
                  </a:lnTo>
                  <a:lnTo>
                    <a:pt x="45" y="23"/>
                  </a:lnTo>
                  <a:lnTo>
                    <a:pt x="45" y="26"/>
                  </a:lnTo>
                  <a:lnTo>
                    <a:pt x="48" y="26"/>
                  </a:lnTo>
                  <a:lnTo>
                    <a:pt x="49" y="27"/>
                  </a:lnTo>
                  <a:lnTo>
                    <a:pt x="53" y="30"/>
                  </a:lnTo>
                  <a:lnTo>
                    <a:pt x="50" y="31"/>
                  </a:lnTo>
                  <a:lnTo>
                    <a:pt x="49" y="35"/>
                  </a:lnTo>
                  <a:lnTo>
                    <a:pt x="50" y="40"/>
                  </a:lnTo>
                  <a:lnTo>
                    <a:pt x="50" y="47"/>
                  </a:lnTo>
                  <a:lnTo>
                    <a:pt x="50" y="49"/>
                  </a:lnTo>
                  <a:lnTo>
                    <a:pt x="53" y="56"/>
                  </a:lnTo>
                  <a:lnTo>
                    <a:pt x="53" y="60"/>
                  </a:lnTo>
                  <a:lnTo>
                    <a:pt x="53" y="61"/>
                  </a:lnTo>
                  <a:lnTo>
                    <a:pt x="54" y="61"/>
                  </a:lnTo>
                  <a:lnTo>
                    <a:pt x="54" y="65"/>
                  </a:lnTo>
                  <a:lnTo>
                    <a:pt x="54" y="67"/>
                  </a:lnTo>
                  <a:lnTo>
                    <a:pt x="54" y="69"/>
                  </a:lnTo>
                  <a:lnTo>
                    <a:pt x="57" y="73"/>
                  </a:lnTo>
                  <a:lnTo>
                    <a:pt x="58" y="76"/>
                  </a:lnTo>
                  <a:lnTo>
                    <a:pt x="61" y="80"/>
                  </a:lnTo>
                  <a:lnTo>
                    <a:pt x="62" y="84"/>
                  </a:lnTo>
                  <a:lnTo>
                    <a:pt x="66" y="87"/>
                  </a:lnTo>
                  <a:lnTo>
                    <a:pt x="68" y="88"/>
                  </a:lnTo>
                  <a:lnTo>
                    <a:pt x="68" y="87"/>
                  </a:lnTo>
                  <a:lnTo>
                    <a:pt x="70" y="88"/>
                  </a:lnTo>
                  <a:lnTo>
                    <a:pt x="74" y="88"/>
                  </a:lnTo>
                  <a:lnTo>
                    <a:pt x="72" y="91"/>
                  </a:lnTo>
                  <a:lnTo>
                    <a:pt x="70" y="92"/>
                  </a:lnTo>
                  <a:lnTo>
                    <a:pt x="70" y="97"/>
                  </a:lnTo>
                  <a:lnTo>
                    <a:pt x="72" y="100"/>
                  </a:lnTo>
                  <a:lnTo>
                    <a:pt x="74" y="101"/>
                  </a:lnTo>
                  <a:lnTo>
                    <a:pt x="77" y="101"/>
                  </a:lnTo>
                  <a:lnTo>
                    <a:pt x="77" y="104"/>
                  </a:lnTo>
                  <a:lnTo>
                    <a:pt x="77" y="105"/>
                  </a:lnTo>
                  <a:lnTo>
                    <a:pt x="79" y="109"/>
                  </a:lnTo>
                  <a:lnTo>
                    <a:pt x="81" y="109"/>
                  </a:lnTo>
                  <a:lnTo>
                    <a:pt x="83" y="109"/>
                  </a:lnTo>
                  <a:lnTo>
                    <a:pt x="85" y="113"/>
                  </a:lnTo>
                  <a:lnTo>
                    <a:pt x="85" y="114"/>
                  </a:lnTo>
                  <a:lnTo>
                    <a:pt x="87" y="114"/>
                  </a:lnTo>
                  <a:lnTo>
                    <a:pt x="87" y="117"/>
                  </a:lnTo>
                  <a:lnTo>
                    <a:pt x="85" y="117"/>
                  </a:lnTo>
                  <a:lnTo>
                    <a:pt x="85" y="118"/>
                  </a:lnTo>
                  <a:lnTo>
                    <a:pt x="83" y="118"/>
                  </a:lnTo>
                  <a:lnTo>
                    <a:pt x="81" y="120"/>
                  </a:lnTo>
                  <a:lnTo>
                    <a:pt x="79" y="128"/>
                  </a:lnTo>
                  <a:lnTo>
                    <a:pt x="81" y="126"/>
                  </a:lnTo>
                  <a:lnTo>
                    <a:pt x="81" y="128"/>
                  </a:lnTo>
                  <a:lnTo>
                    <a:pt x="83" y="128"/>
                  </a:lnTo>
                  <a:lnTo>
                    <a:pt x="87" y="128"/>
                  </a:lnTo>
                  <a:lnTo>
                    <a:pt x="85" y="130"/>
                  </a:lnTo>
                  <a:lnTo>
                    <a:pt x="85" y="132"/>
                  </a:lnTo>
                  <a:lnTo>
                    <a:pt x="87" y="130"/>
                  </a:lnTo>
                  <a:lnTo>
                    <a:pt x="89" y="133"/>
                  </a:lnTo>
                  <a:lnTo>
                    <a:pt x="93" y="136"/>
                  </a:lnTo>
                  <a:lnTo>
                    <a:pt x="94" y="136"/>
                  </a:lnTo>
                  <a:lnTo>
                    <a:pt x="94" y="137"/>
                  </a:lnTo>
                  <a:lnTo>
                    <a:pt x="97" y="137"/>
                  </a:lnTo>
                  <a:lnTo>
                    <a:pt x="98" y="140"/>
                  </a:lnTo>
                  <a:lnTo>
                    <a:pt x="98" y="144"/>
                  </a:lnTo>
                  <a:lnTo>
                    <a:pt x="98" y="148"/>
                  </a:lnTo>
                  <a:lnTo>
                    <a:pt x="101" y="149"/>
                  </a:lnTo>
                  <a:lnTo>
                    <a:pt x="107" y="158"/>
                  </a:lnTo>
                  <a:lnTo>
                    <a:pt x="115" y="168"/>
                  </a:lnTo>
                  <a:lnTo>
                    <a:pt x="121" y="177"/>
                  </a:lnTo>
                  <a:lnTo>
                    <a:pt x="125" y="181"/>
                  </a:lnTo>
                  <a:lnTo>
                    <a:pt x="125" y="187"/>
                  </a:lnTo>
                  <a:lnTo>
                    <a:pt x="125" y="193"/>
                  </a:lnTo>
                  <a:lnTo>
                    <a:pt x="125" y="197"/>
                  </a:lnTo>
                  <a:lnTo>
                    <a:pt x="131" y="205"/>
                  </a:lnTo>
                  <a:lnTo>
                    <a:pt x="131" y="206"/>
                  </a:lnTo>
                  <a:lnTo>
                    <a:pt x="127" y="210"/>
                  </a:lnTo>
                  <a:lnTo>
                    <a:pt x="123" y="218"/>
                  </a:lnTo>
                  <a:lnTo>
                    <a:pt x="125" y="218"/>
                  </a:lnTo>
                  <a:lnTo>
                    <a:pt x="127" y="218"/>
                  </a:lnTo>
                  <a:lnTo>
                    <a:pt x="127" y="219"/>
                  </a:lnTo>
                  <a:lnTo>
                    <a:pt x="123" y="221"/>
                  </a:lnTo>
                  <a:lnTo>
                    <a:pt x="121" y="221"/>
                  </a:lnTo>
                  <a:lnTo>
                    <a:pt x="119" y="223"/>
                  </a:lnTo>
                  <a:lnTo>
                    <a:pt x="119" y="227"/>
                  </a:lnTo>
                  <a:lnTo>
                    <a:pt x="121" y="231"/>
                  </a:lnTo>
                  <a:lnTo>
                    <a:pt x="125" y="238"/>
                  </a:lnTo>
                  <a:lnTo>
                    <a:pt x="127" y="242"/>
                  </a:lnTo>
                  <a:lnTo>
                    <a:pt x="133" y="246"/>
                  </a:lnTo>
                  <a:lnTo>
                    <a:pt x="134" y="246"/>
                  </a:lnTo>
                  <a:lnTo>
                    <a:pt x="137" y="247"/>
                  </a:lnTo>
                  <a:lnTo>
                    <a:pt x="141" y="251"/>
                  </a:lnTo>
                  <a:lnTo>
                    <a:pt x="145" y="254"/>
                  </a:lnTo>
                  <a:lnTo>
                    <a:pt x="146" y="259"/>
                  </a:lnTo>
                  <a:lnTo>
                    <a:pt x="151" y="263"/>
                  </a:lnTo>
                  <a:lnTo>
                    <a:pt x="158" y="264"/>
                  </a:lnTo>
                  <a:lnTo>
                    <a:pt x="163" y="267"/>
                  </a:lnTo>
                  <a:lnTo>
                    <a:pt x="167" y="267"/>
                  </a:lnTo>
                  <a:lnTo>
                    <a:pt x="168" y="267"/>
                  </a:lnTo>
                  <a:lnTo>
                    <a:pt x="171" y="268"/>
                  </a:lnTo>
                  <a:lnTo>
                    <a:pt x="176" y="272"/>
                  </a:lnTo>
                  <a:lnTo>
                    <a:pt x="180" y="278"/>
                  </a:lnTo>
                  <a:lnTo>
                    <a:pt x="188" y="282"/>
                  </a:lnTo>
                  <a:lnTo>
                    <a:pt x="198" y="286"/>
                  </a:lnTo>
                  <a:lnTo>
                    <a:pt x="203" y="290"/>
                  </a:lnTo>
                  <a:lnTo>
                    <a:pt x="208" y="291"/>
                  </a:lnTo>
                  <a:lnTo>
                    <a:pt x="215" y="291"/>
                  </a:lnTo>
                  <a:lnTo>
                    <a:pt x="216" y="294"/>
                  </a:lnTo>
                  <a:lnTo>
                    <a:pt x="219" y="295"/>
                  </a:lnTo>
                  <a:lnTo>
                    <a:pt x="222" y="298"/>
                  </a:lnTo>
                  <a:lnTo>
                    <a:pt x="224" y="299"/>
                  </a:lnTo>
                  <a:lnTo>
                    <a:pt x="228" y="302"/>
                  </a:lnTo>
                  <a:lnTo>
                    <a:pt x="230" y="303"/>
                  </a:lnTo>
                  <a:lnTo>
                    <a:pt x="234" y="306"/>
                  </a:lnTo>
                  <a:lnTo>
                    <a:pt x="239" y="306"/>
                  </a:lnTo>
                  <a:lnTo>
                    <a:pt x="243" y="307"/>
                  </a:lnTo>
                  <a:lnTo>
                    <a:pt x="248" y="308"/>
                  </a:lnTo>
                  <a:lnTo>
                    <a:pt x="252" y="308"/>
                  </a:lnTo>
                  <a:lnTo>
                    <a:pt x="265" y="306"/>
                  </a:lnTo>
                  <a:lnTo>
                    <a:pt x="272" y="302"/>
                  </a:lnTo>
                  <a:lnTo>
                    <a:pt x="279" y="299"/>
                  </a:lnTo>
                  <a:lnTo>
                    <a:pt x="276" y="299"/>
                  </a:lnTo>
                  <a:lnTo>
                    <a:pt x="277" y="295"/>
                  </a:lnTo>
                  <a:lnTo>
                    <a:pt x="279" y="295"/>
                  </a:lnTo>
                  <a:lnTo>
                    <a:pt x="279" y="298"/>
                  </a:lnTo>
                  <a:lnTo>
                    <a:pt x="283" y="298"/>
                  </a:lnTo>
                  <a:lnTo>
                    <a:pt x="279" y="299"/>
                  </a:lnTo>
                  <a:lnTo>
                    <a:pt x="287" y="302"/>
                  </a:lnTo>
                  <a:lnTo>
                    <a:pt x="285" y="299"/>
                  </a:lnTo>
                  <a:lnTo>
                    <a:pt x="285" y="298"/>
                  </a:lnTo>
                  <a:lnTo>
                    <a:pt x="292" y="303"/>
                  </a:lnTo>
                  <a:lnTo>
                    <a:pt x="299" y="308"/>
                  </a:lnTo>
                  <a:lnTo>
                    <a:pt x="304" y="315"/>
                  </a:lnTo>
                  <a:lnTo>
                    <a:pt x="308" y="316"/>
                  </a:lnTo>
                  <a:lnTo>
                    <a:pt x="309" y="320"/>
                  </a:lnTo>
                  <a:lnTo>
                    <a:pt x="312" y="324"/>
                  </a:lnTo>
                  <a:lnTo>
                    <a:pt x="316" y="329"/>
                  </a:lnTo>
                  <a:lnTo>
                    <a:pt x="316" y="328"/>
                  </a:lnTo>
                  <a:lnTo>
                    <a:pt x="316" y="328"/>
                  </a:lnTo>
                  <a:lnTo>
                    <a:pt x="317" y="326"/>
                  </a:lnTo>
                  <a:lnTo>
                    <a:pt x="317" y="322"/>
                  </a:lnTo>
                  <a:lnTo>
                    <a:pt x="319" y="320"/>
                  </a:lnTo>
                  <a:lnTo>
                    <a:pt x="319" y="316"/>
                  </a:lnTo>
                  <a:lnTo>
                    <a:pt x="319" y="315"/>
                  </a:lnTo>
                  <a:lnTo>
                    <a:pt x="325" y="303"/>
                  </a:lnTo>
                  <a:lnTo>
                    <a:pt x="326" y="302"/>
                  </a:lnTo>
                  <a:lnTo>
                    <a:pt x="330" y="302"/>
                  </a:lnTo>
                  <a:lnTo>
                    <a:pt x="336" y="302"/>
                  </a:lnTo>
                  <a:lnTo>
                    <a:pt x="342" y="302"/>
                  </a:lnTo>
                  <a:lnTo>
                    <a:pt x="348" y="302"/>
                  </a:lnTo>
                  <a:lnTo>
                    <a:pt x="348" y="295"/>
                  </a:lnTo>
                  <a:lnTo>
                    <a:pt x="346" y="294"/>
                  </a:lnTo>
                  <a:lnTo>
                    <a:pt x="344" y="290"/>
                  </a:lnTo>
                  <a:lnTo>
                    <a:pt x="342" y="288"/>
                  </a:lnTo>
                  <a:lnTo>
                    <a:pt x="338" y="284"/>
                  </a:lnTo>
                  <a:lnTo>
                    <a:pt x="334" y="280"/>
                  </a:lnTo>
                  <a:lnTo>
                    <a:pt x="338" y="280"/>
                  </a:lnTo>
                  <a:lnTo>
                    <a:pt x="340" y="280"/>
                  </a:lnTo>
                  <a:lnTo>
                    <a:pt x="342" y="278"/>
                  </a:lnTo>
                  <a:lnTo>
                    <a:pt x="342" y="275"/>
                  </a:lnTo>
                  <a:lnTo>
                    <a:pt x="344" y="271"/>
                  </a:lnTo>
                  <a:lnTo>
                    <a:pt x="346" y="268"/>
                  </a:lnTo>
                  <a:lnTo>
                    <a:pt x="349" y="268"/>
                  </a:lnTo>
                  <a:lnTo>
                    <a:pt x="357" y="271"/>
                  </a:lnTo>
                  <a:lnTo>
                    <a:pt x="373" y="271"/>
                  </a:lnTo>
                  <a:lnTo>
                    <a:pt x="372" y="275"/>
                  </a:lnTo>
                  <a:lnTo>
                    <a:pt x="373" y="272"/>
                  </a:lnTo>
                  <a:lnTo>
                    <a:pt x="374" y="268"/>
                  </a:lnTo>
                  <a:lnTo>
                    <a:pt x="374" y="267"/>
                  </a:lnTo>
                  <a:lnTo>
                    <a:pt x="376" y="268"/>
                  </a:lnTo>
                  <a:lnTo>
                    <a:pt x="380" y="262"/>
                  </a:lnTo>
                  <a:lnTo>
                    <a:pt x="384" y="259"/>
                  </a:lnTo>
                  <a:lnTo>
                    <a:pt x="388" y="258"/>
                  </a:lnTo>
                  <a:lnTo>
                    <a:pt x="388" y="255"/>
                  </a:lnTo>
                  <a:lnTo>
                    <a:pt x="392" y="251"/>
                  </a:lnTo>
                  <a:lnTo>
                    <a:pt x="392" y="258"/>
                  </a:lnTo>
                  <a:lnTo>
                    <a:pt x="392" y="262"/>
                  </a:lnTo>
                  <a:lnTo>
                    <a:pt x="393" y="263"/>
                  </a:lnTo>
                  <a:lnTo>
                    <a:pt x="396" y="258"/>
                  </a:lnTo>
                  <a:lnTo>
                    <a:pt x="397" y="251"/>
                  </a:lnTo>
                  <a:lnTo>
                    <a:pt x="404" y="242"/>
                  </a:lnTo>
                  <a:lnTo>
                    <a:pt x="400" y="245"/>
                  </a:lnTo>
                  <a:lnTo>
                    <a:pt x="400" y="242"/>
                  </a:lnTo>
                  <a:lnTo>
                    <a:pt x="401" y="241"/>
                  </a:lnTo>
                  <a:lnTo>
                    <a:pt x="404" y="238"/>
                  </a:lnTo>
                  <a:lnTo>
                    <a:pt x="400" y="238"/>
                  </a:lnTo>
                  <a:lnTo>
                    <a:pt x="404" y="234"/>
                  </a:lnTo>
                  <a:lnTo>
                    <a:pt x="404" y="233"/>
                  </a:lnTo>
                  <a:lnTo>
                    <a:pt x="405" y="231"/>
                  </a:lnTo>
                  <a:lnTo>
                    <a:pt x="405" y="229"/>
                  </a:lnTo>
                  <a:lnTo>
                    <a:pt x="409" y="223"/>
                  </a:lnTo>
                  <a:lnTo>
                    <a:pt x="414" y="218"/>
                  </a:lnTo>
                  <a:lnTo>
                    <a:pt x="418" y="211"/>
                  </a:lnTo>
                  <a:lnTo>
                    <a:pt x="418" y="207"/>
                  </a:lnTo>
                  <a:lnTo>
                    <a:pt x="418" y="205"/>
                  </a:lnTo>
                  <a:lnTo>
                    <a:pt x="417" y="202"/>
                  </a:lnTo>
                  <a:lnTo>
                    <a:pt x="417" y="202"/>
                  </a:lnTo>
                  <a:lnTo>
                    <a:pt x="417" y="202"/>
                  </a:lnTo>
                  <a:lnTo>
                    <a:pt x="417" y="202"/>
                  </a:lnTo>
                  <a:lnTo>
                    <a:pt x="417" y="202"/>
                  </a:lnTo>
                  <a:lnTo>
                    <a:pt x="417" y="202"/>
                  </a:lnTo>
                  <a:lnTo>
                    <a:pt x="417" y="202"/>
                  </a:lnTo>
                  <a:close/>
                  <a:moveTo>
                    <a:pt x="252" y="198"/>
                  </a:moveTo>
                  <a:lnTo>
                    <a:pt x="248" y="193"/>
                  </a:lnTo>
                  <a:lnTo>
                    <a:pt x="252" y="202"/>
                  </a:lnTo>
                  <a:lnTo>
                    <a:pt x="252" y="198"/>
                  </a:lnTo>
                  <a:lnTo>
                    <a:pt x="252" y="198"/>
                  </a:lnTo>
                  <a:lnTo>
                    <a:pt x="252" y="198"/>
                  </a:lnTo>
                  <a:lnTo>
                    <a:pt x="252" y="198"/>
                  </a:lnTo>
                  <a:lnTo>
                    <a:pt x="252" y="198"/>
                  </a:lnTo>
                  <a:lnTo>
                    <a:pt x="252" y="198"/>
                  </a:lnTo>
                  <a:lnTo>
                    <a:pt x="252" y="198"/>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37" name="Freeform 120"/>
            <p:cNvSpPr>
              <a:spLocks noEditPoints="1"/>
            </p:cNvSpPr>
            <p:nvPr/>
          </p:nvSpPr>
          <p:spPr bwMode="auto">
            <a:xfrm>
              <a:off x="2103438" y="5062538"/>
              <a:ext cx="455612" cy="1468437"/>
            </a:xfrm>
            <a:custGeom>
              <a:avLst/>
              <a:gdLst>
                <a:gd name="T0" fmla="*/ 220 w 255"/>
                <a:gd name="T1" fmla="*/ 525 h 596"/>
                <a:gd name="T2" fmla="*/ 216 w 255"/>
                <a:gd name="T3" fmla="*/ 536 h 596"/>
                <a:gd name="T4" fmla="*/ 223 w 255"/>
                <a:gd name="T5" fmla="*/ 537 h 596"/>
                <a:gd name="T6" fmla="*/ 235 w 255"/>
                <a:gd name="T7" fmla="*/ 528 h 596"/>
                <a:gd name="T8" fmla="*/ 239 w 255"/>
                <a:gd name="T9" fmla="*/ 524 h 596"/>
                <a:gd name="T10" fmla="*/ 233 w 255"/>
                <a:gd name="T11" fmla="*/ 544 h 596"/>
                <a:gd name="T12" fmla="*/ 240 w 255"/>
                <a:gd name="T13" fmla="*/ 533 h 596"/>
                <a:gd name="T14" fmla="*/ 253 w 255"/>
                <a:gd name="T15" fmla="*/ 527 h 596"/>
                <a:gd name="T16" fmla="*/ 217 w 255"/>
                <a:gd name="T17" fmla="*/ 524 h 596"/>
                <a:gd name="T18" fmla="*/ 174 w 255"/>
                <a:gd name="T19" fmla="*/ 565 h 596"/>
                <a:gd name="T20" fmla="*/ 180 w 255"/>
                <a:gd name="T21" fmla="*/ 590 h 596"/>
                <a:gd name="T22" fmla="*/ 227 w 255"/>
                <a:gd name="T23" fmla="*/ 593 h 596"/>
                <a:gd name="T24" fmla="*/ 208 w 255"/>
                <a:gd name="T25" fmla="*/ 529 h 596"/>
                <a:gd name="T26" fmla="*/ 209 w 255"/>
                <a:gd name="T27" fmla="*/ 529 h 596"/>
                <a:gd name="T28" fmla="*/ 146 w 255"/>
                <a:gd name="T29" fmla="*/ 536 h 596"/>
                <a:gd name="T30" fmla="*/ 144 w 255"/>
                <a:gd name="T31" fmla="*/ 512 h 596"/>
                <a:gd name="T32" fmla="*/ 148 w 255"/>
                <a:gd name="T33" fmla="*/ 495 h 596"/>
                <a:gd name="T34" fmla="*/ 162 w 255"/>
                <a:gd name="T35" fmla="*/ 470 h 596"/>
                <a:gd name="T36" fmla="*/ 130 w 255"/>
                <a:gd name="T37" fmla="*/ 426 h 596"/>
                <a:gd name="T38" fmla="*/ 148 w 255"/>
                <a:gd name="T39" fmla="*/ 411 h 596"/>
                <a:gd name="T40" fmla="*/ 154 w 255"/>
                <a:gd name="T41" fmla="*/ 382 h 596"/>
                <a:gd name="T42" fmla="*/ 163 w 255"/>
                <a:gd name="T43" fmla="*/ 377 h 596"/>
                <a:gd name="T44" fmla="*/ 144 w 255"/>
                <a:gd name="T45" fmla="*/ 371 h 596"/>
                <a:gd name="T46" fmla="*/ 132 w 255"/>
                <a:gd name="T47" fmla="*/ 345 h 596"/>
                <a:gd name="T48" fmla="*/ 167 w 255"/>
                <a:gd name="T49" fmla="*/ 333 h 596"/>
                <a:gd name="T50" fmla="*/ 170 w 255"/>
                <a:gd name="T51" fmla="*/ 312 h 596"/>
                <a:gd name="T52" fmla="*/ 236 w 255"/>
                <a:gd name="T53" fmla="*/ 275 h 596"/>
                <a:gd name="T54" fmla="*/ 211 w 255"/>
                <a:gd name="T55" fmla="*/ 237 h 596"/>
                <a:gd name="T56" fmla="*/ 196 w 255"/>
                <a:gd name="T57" fmla="*/ 206 h 596"/>
                <a:gd name="T58" fmla="*/ 194 w 255"/>
                <a:gd name="T59" fmla="*/ 171 h 596"/>
                <a:gd name="T60" fmla="*/ 203 w 255"/>
                <a:gd name="T61" fmla="*/ 143 h 596"/>
                <a:gd name="T62" fmla="*/ 231 w 255"/>
                <a:gd name="T63" fmla="*/ 106 h 596"/>
                <a:gd name="T64" fmla="*/ 233 w 255"/>
                <a:gd name="T65" fmla="*/ 69 h 596"/>
                <a:gd name="T66" fmla="*/ 223 w 255"/>
                <a:gd name="T67" fmla="*/ 93 h 596"/>
                <a:gd name="T68" fmla="*/ 200 w 255"/>
                <a:gd name="T69" fmla="*/ 103 h 596"/>
                <a:gd name="T70" fmla="*/ 175 w 255"/>
                <a:gd name="T71" fmla="*/ 86 h 596"/>
                <a:gd name="T72" fmla="*/ 167 w 255"/>
                <a:gd name="T73" fmla="*/ 56 h 596"/>
                <a:gd name="T74" fmla="*/ 113 w 255"/>
                <a:gd name="T75" fmla="*/ 26 h 596"/>
                <a:gd name="T76" fmla="*/ 79 w 255"/>
                <a:gd name="T77" fmla="*/ 4 h 596"/>
                <a:gd name="T78" fmla="*/ 38 w 255"/>
                <a:gd name="T79" fmla="*/ 0 h 596"/>
                <a:gd name="T80" fmla="*/ 25 w 255"/>
                <a:gd name="T81" fmla="*/ 42 h 596"/>
                <a:gd name="T82" fmla="*/ 16 w 255"/>
                <a:gd name="T83" fmla="*/ 79 h 596"/>
                <a:gd name="T84" fmla="*/ 5 w 255"/>
                <a:gd name="T85" fmla="*/ 118 h 596"/>
                <a:gd name="T86" fmla="*/ 4 w 255"/>
                <a:gd name="T87" fmla="*/ 160 h 596"/>
                <a:gd name="T88" fmla="*/ 13 w 255"/>
                <a:gd name="T89" fmla="*/ 198 h 596"/>
                <a:gd name="T90" fmla="*/ 25 w 255"/>
                <a:gd name="T91" fmla="*/ 224 h 596"/>
                <a:gd name="T92" fmla="*/ 22 w 255"/>
                <a:gd name="T93" fmla="*/ 261 h 596"/>
                <a:gd name="T94" fmla="*/ 30 w 255"/>
                <a:gd name="T95" fmla="*/ 302 h 596"/>
                <a:gd name="T96" fmla="*/ 29 w 255"/>
                <a:gd name="T97" fmla="*/ 332 h 596"/>
                <a:gd name="T98" fmla="*/ 40 w 255"/>
                <a:gd name="T99" fmla="*/ 368 h 596"/>
                <a:gd name="T100" fmla="*/ 49 w 255"/>
                <a:gd name="T101" fmla="*/ 394 h 596"/>
                <a:gd name="T102" fmla="*/ 66 w 255"/>
                <a:gd name="T103" fmla="*/ 411 h 596"/>
                <a:gd name="T104" fmla="*/ 65 w 255"/>
                <a:gd name="T105" fmla="*/ 430 h 596"/>
                <a:gd name="T106" fmla="*/ 74 w 255"/>
                <a:gd name="T107" fmla="*/ 459 h 596"/>
                <a:gd name="T108" fmla="*/ 75 w 255"/>
                <a:gd name="T109" fmla="*/ 490 h 596"/>
                <a:gd name="T110" fmla="*/ 74 w 255"/>
                <a:gd name="T111" fmla="*/ 510 h 596"/>
                <a:gd name="T112" fmla="*/ 95 w 255"/>
                <a:gd name="T113" fmla="*/ 519 h 596"/>
                <a:gd name="T114" fmla="*/ 122 w 255"/>
                <a:gd name="T115" fmla="*/ 543 h 596"/>
                <a:gd name="T116" fmla="*/ 163 w 255"/>
                <a:gd name="T117" fmla="*/ 549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596">
                  <a:moveTo>
                    <a:pt x="235" y="528"/>
                  </a:moveTo>
                  <a:lnTo>
                    <a:pt x="236" y="525"/>
                  </a:lnTo>
                  <a:lnTo>
                    <a:pt x="236" y="524"/>
                  </a:lnTo>
                  <a:lnTo>
                    <a:pt x="235" y="524"/>
                  </a:lnTo>
                  <a:lnTo>
                    <a:pt x="235" y="523"/>
                  </a:lnTo>
                  <a:lnTo>
                    <a:pt x="233" y="524"/>
                  </a:lnTo>
                  <a:lnTo>
                    <a:pt x="233" y="525"/>
                  </a:lnTo>
                  <a:lnTo>
                    <a:pt x="225" y="524"/>
                  </a:lnTo>
                  <a:lnTo>
                    <a:pt x="224" y="525"/>
                  </a:lnTo>
                  <a:lnTo>
                    <a:pt x="220" y="524"/>
                  </a:lnTo>
                  <a:lnTo>
                    <a:pt x="220" y="525"/>
                  </a:lnTo>
                  <a:lnTo>
                    <a:pt x="219" y="527"/>
                  </a:lnTo>
                  <a:lnTo>
                    <a:pt x="220" y="527"/>
                  </a:lnTo>
                  <a:lnTo>
                    <a:pt x="221" y="527"/>
                  </a:lnTo>
                  <a:lnTo>
                    <a:pt x="225" y="531"/>
                  </a:lnTo>
                  <a:lnTo>
                    <a:pt x="223" y="531"/>
                  </a:lnTo>
                  <a:lnTo>
                    <a:pt x="221" y="533"/>
                  </a:lnTo>
                  <a:lnTo>
                    <a:pt x="220" y="533"/>
                  </a:lnTo>
                  <a:lnTo>
                    <a:pt x="217" y="535"/>
                  </a:lnTo>
                  <a:lnTo>
                    <a:pt x="220" y="536"/>
                  </a:lnTo>
                  <a:lnTo>
                    <a:pt x="219" y="536"/>
                  </a:lnTo>
                  <a:lnTo>
                    <a:pt x="216" y="536"/>
                  </a:lnTo>
                  <a:lnTo>
                    <a:pt x="215" y="536"/>
                  </a:lnTo>
                  <a:lnTo>
                    <a:pt x="215" y="537"/>
                  </a:lnTo>
                  <a:lnTo>
                    <a:pt x="212" y="537"/>
                  </a:lnTo>
                  <a:lnTo>
                    <a:pt x="212" y="539"/>
                  </a:lnTo>
                  <a:lnTo>
                    <a:pt x="215" y="541"/>
                  </a:lnTo>
                  <a:lnTo>
                    <a:pt x="215" y="540"/>
                  </a:lnTo>
                  <a:lnTo>
                    <a:pt x="216" y="540"/>
                  </a:lnTo>
                  <a:lnTo>
                    <a:pt x="217" y="543"/>
                  </a:lnTo>
                  <a:lnTo>
                    <a:pt x="220" y="540"/>
                  </a:lnTo>
                  <a:lnTo>
                    <a:pt x="223" y="539"/>
                  </a:lnTo>
                  <a:lnTo>
                    <a:pt x="223" y="537"/>
                  </a:lnTo>
                  <a:lnTo>
                    <a:pt x="225" y="536"/>
                  </a:lnTo>
                  <a:lnTo>
                    <a:pt x="227" y="537"/>
                  </a:lnTo>
                  <a:lnTo>
                    <a:pt x="228" y="536"/>
                  </a:lnTo>
                  <a:lnTo>
                    <a:pt x="229" y="533"/>
                  </a:lnTo>
                  <a:lnTo>
                    <a:pt x="231" y="533"/>
                  </a:lnTo>
                  <a:lnTo>
                    <a:pt x="233" y="528"/>
                  </a:lnTo>
                  <a:lnTo>
                    <a:pt x="235" y="528"/>
                  </a:lnTo>
                  <a:lnTo>
                    <a:pt x="235" y="528"/>
                  </a:lnTo>
                  <a:lnTo>
                    <a:pt x="235" y="528"/>
                  </a:lnTo>
                  <a:lnTo>
                    <a:pt x="235" y="528"/>
                  </a:lnTo>
                  <a:lnTo>
                    <a:pt x="235" y="528"/>
                  </a:lnTo>
                  <a:lnTo>
                    <a:pt x="235" y="528"/>
                  </a:lnTo>
                  <a:lnTo>
                    <a:pt x="235" y="528"/>
                  </a:lnTo>
                  <a:close/>
                  <a:moveTo>
                    <a:pt x="253" y="527"/>
                  </a:moveTo>
                  <a:lnTo>
                    <a:pt x="255" y="527"/>
                  </a:lnTo>
                  <a:lnTo>
                    <a:pt x="252" y="524"/>
                  </a:lnTo>
                  <a:lnTo>
                    <a:pt x="251" y="524"/>
                  </a:lnTo>
                  <a:lnTo>
                    <a:pt x="248" y="524"/>
                  </a:lnTo>
                  <a:lnTo>
                    <a:pt x="245" y="521"/>
                  </a:lnTo>
                  <a:lnTo>
                    <a:pt x="243" y="521"/>
                  </a:lnTo>
                  <a:lnTo>
                    <a:pt x="240" y="521"/>
                  </a:lnTo>
                  <a:lnTo>
                    <a:pt x="239" y="524"/>
                  </a:lnTo>
                  <a:lnTo>
                    <a:pt x="237" y="524"/>
                  </a:lnTo>
                  <a:lnTo>
                    <a:pt x="239" y="532"/>
                  </a:lnTo>
                  <a:lnTo>
                    <a:pt x="237" y="531"/>
                  </a:lnTo>
                  <a:lnTo>
                    <a:pt x="235" y="531"/>
                  </a:lnTo>
                  <a:lnTo>
                    <a:pt x="233" y="532"/>
                  </a:lnTo>
                  <a:lnTo>
                    <a:pt x="232" y="533"/>
                  </a:lnTo>
                  <a:lnTo>
                    <a:pt x="231" y="533"/>
                  </a:lnTo>
                  <a:lnTo>
                    <a:pt x="231" y="539"/>
                  </a:lnTo>
                  <a:lnTo>
                    <a:pt x="231" y="540"/>
                  </a:lnTo>
                  <a:lnTo>
                    <a:pt x="232" y="543"/>
                  </a:lnTo>
                  <a:lnTo>
                    <a:pt x="233" y="544"/>
                  </a:lnTo>
                  <a:lnTo>
                    <a:pt x="235" y="540"/>
                  </a:lnTo>
                  <a:lnTo>
                    <a:pt x="236" y="541"/>
                  </a:lnTo>
                  <a:lnTo>
                    <a:pt x="239" y="541"/>
                  </a:lnTo>
                  <a:lnTo>
                    <a:pt x="237" y="540"/>
                  </a:lnTo>
                  <a:lnTo>
                    <a:pt x="237" y="537"/>
                  </a:lnTo>
                  <a:lnTo>
                    <a:pt x="239" y="537"/>
                  </a:lnTo>
                  <a:lnTo>
                    <a:pt x="241" y="537"/>
                  </a:lnTo>
                  <a:lnTo>
                    <a:pt x="243" y="539"/>
                  </a:lnTo>
                  <a:lnTo>
                    <a:pt x="243" y="537"/>
                  </a:lnTo>
                  <a:lnTo>
                    <a:pt x="240" y="535"/>
                  </a:lnTo>
                  <a:lnTo>
                    <a:pt x="240" y="533"/>
                  </a:lnTo>
                  <a:lnTo>
                    <a:pt x="241" y="533"/>
                  </a:lnTo>
                  <a:lnTo>
                    <a:pt x="248" y="533"/>
                  </a:lnTo>
                  <a:lnTo>
                    <a:pt x="249" y="533"/>
                  </a:lnTo>
                  <a:lnTo>
                    <a:pt x="252" y="531"/>
                  </a:lnTo>
                  <a:lnTo>
                    <a:pt x="253" y="531"/>
                  </a:lnTo>
                  <a:lnTo>
                    <a:pt x="255" y="531"/>
                  </a:lnTo>
                  <a:lnTo>
                    <a:pt x="255" y="529"/>
                  </a:lnTo>
                  <a:lnTo>
                    <a:pt x="253" y="528"/>
                  </a:lnTo>
                  <a:lnTo>
                    <a:pt x="253" y="527"/>
                  </a:lnTo>
                  <a:lnTo>
                    <a:pt x="253" y="527"/>
                  </a:lnTo>
                  <a:lnTo>
                    <a:pt x="253" y="527"/>
                  </a:lnTo>
                  <a:lnTo>
                    <a:pt x="253" y="527"/>
                  </a:lnTo>
                  <a:lnTo>
                    <a:pt x="253" y="527"/>
                  </a:lnTo>
                  <a:lnTo>
                    <a:pt x="253" y="527"/>
                  </a:lnTo>
                  <a:lnTo>
                    <a:pt x="253" y="527"/>
                  </a:lnTo>
                  <a:close/>
                  <a:moveTo>
                    <a:pt x="217" y="524"/>
                  </a:moveTo>
                  <a:lnTo>
                    <a:pt x="220" y="524"/>
                  </a:lnTo>
                  <a:lnTo>
                    <a:pt x="217" y="523"/>
                  </a:lnTo>
                  <a:lnTo>
                    <a:pt x="217" y="524"/>
                  </a:lnTo>
                  <a:lnTo>
                    <a:pt x="217" y="524"/>
                  </a:lnTo>
                  <a:lnTo>
                    <a:pt x="217" y="524"/>
                  </a:lnTo>
                  <a:lnTo>
                    <a:pt x="217" y="524"/>
                  </a:lnTo>
                  <a:lnTo>
                    <a:pt x="217" y="524"/>
                  </a:lnTo>
                  <a:lnTo>
                    <a:pt x="217" y="524"/>
                  </a:lnTo>
                  <a:lnTo>
                    <a:pt x="217" y="524"/>
                  </a:lnTo>
                  <a:close/>
                  <a:moveTo>
                    <a:pt x="219" y="590"/>
                  </a:moveTo>
                  <a:lnTo>
                    <a:pt x="213" y="588"/>
                  </a:lnTo>
                  <a:lnTo>
                    <a:pt x="207" y="587"/>
                  </a:lnTo>
                  <a:lnTo>
                    <a:pt x="196" y="580"/>
                  </a:lnTo>
                  <a:lnTo>
                    <a:pt x="187" y="575"/>
                  </a:lnTo>
                  <a:lnTo>
                    <a:pt x="179" y="571"/>
                  </a:lnTo>
                  <a:lnTo>
                    <a:pt x="176" y="567"/>
                  </a:lnTo>
                  <a:lnTo>
                    <a:pt x="174" y="565"/>
                  </a:lnTo>
                  <a:lnTo>
                    <a:pt x="170" y="565"/>
                  </a:lnTo>
                  <a:lnTo>
                    <a:pt x="170" y="563"/>
                  </a:lnTo>
                  <a:lnTo>
                    <a:pt x="170" y="561"/>
                  </a:lnTo>
                  <a:lnTo>
                    <a:pt x="171" y="563"/>
                  </a:lnTo>
                  <a:lnTo>
                    <a:pt x="167" y="557"/>
                  </a:lnTo>
                  <a:lnTo>
                    <a:pt x="162" y="553"/>
                  </a:lnTo>
                  <a:lnTo>
                    <a:pt x="163" y="557"/>
                  </a:lnTo>
                  <a:lnTo>
                    <a:pt x="166" y="561"/>
                  </a:lnTo>
                  <a:lnTo>
                    <a:pt x="175" y="580"/>
                  </a:lnTo>
                  <a:lnTo>
                    <a:pt x="179" y="590"/>
                  </a:lnTo>
                  <a:lnTo>
                    <a:pt x="180" y="590"/>
                  </a:lnTo>
                  <a:lnTo>
                    <a:pt x="180" y="592"/>
                  </a:lnTo>
                  <a:lnTo>
                    <a:pt x="183" y="592"/>
                  </a:lnTo>
                  <a:lnTo>
                    <a:pt x="187" y="592"/>
                  </a:lnTo>
                  <a:lnTo>
                    <a:pt x="192" y="593"/>
                  </a:lnTo>
                  <a:lnTo>
                    <a:pt x="196" y="593"/>
                  </a:lnTo>
                  <a:lnTo>
                    <a:pt x="200" y="593"/>
                  </a:lnTo>
                  <a:lnTo>
                    <a:pt x="209" y="596"/>
                  </a:lnTo>
                  <a:lnTo>
                    <a:pt x="215" y="593"/>
                  </a:lnTo>
                  <a:lnTo>
                    <a:pt x="219" y="593"/>
                  </a:lnTo>
                  <a:lnTo>
                    <a:pt x="223" y="593"/>
                  </a:lnTo>
                  <a:lnTo>
                    <a:pt x="227" y="593"/>
                  </a:lnTo>
                  <a:lnTo>
                    <a:pt x="227" y="590"/>
                  </a:lnTo>
                  <a:lnTo>
                    <a:pt x="224" y="588"/>
                  </a:lnTo>
                  <a:lnTo>
                    <a:pt x="219" y="590"/>
                  </a:lnTo>
                  <a:lnTo>
                    <a:pt x="219" y="590"/>
                  </a:lnTo>
                  <a:lnTo>
                    <a:pt x="219" y="590"/>
                  </a:lnTo>
                  <a:lnTo>
                    <a:pt x="219" y="590"/>
                  </a:lnTo>
                  <a:lnTo>
                    <a:pt x="219" y="590"/>
                  </a:lnTo>
                  <a:lnTo>
                    <a:pt x="219" y="590"/>
                  </a:lnTo>
                  <a:lnTo>
                    <a:pt x="219" y="590"/>
                  </a:lnTo>
                  <a:close/>
                  <a:moveTo>
                    <a:pt x="209" y="529"/>
                  </a:moveTo>
                  <a:lnTo>
                    <a:pt x="208" y="529"/>
                  </a:lnTo>
                  <a:lnTo>
                    <a:pt x="208" y="532"/>
                  </a:lnTo>
                  <a:lnTo>
                    <a:pt x="211" y="535"/>
                  </a:lnTo>
                  <a:lnTo>
                    <a:pt x="212" y="536"/>
                  </a:lnTo>
                  <a:lnTo>
                    <a:pt x="213" y="535"/>
                  </a:lnTo>
                  <a:lnTo>
                    <a:pt x="213" y="532"/>
                  </a:lnTo>
                  <a:lnTo>
                    <a:pt x="212" y="532"/>
                  </a:lnTo>
                  <a:lnTo>
                    <a:pt x="211" y="532"/>
                  </a:lnTo>
                  <a:lnTo>
                    <a:pt x="209" y="532"/>
                  </a:lnTo>
                  <a:lnTo>
                    <a:pt x="209" y="531"/>
                  </a:lnTo>
                  <a:lnTo>
                    <a:pt x="209" y="529"/>
                  </a:lnTo>
                  <a:lnTo>
                    <a:pt x="209" y="529"/>
                  </a:lnTo>
                  <a:lnTo>
                    <a:pt x="209" y="529"/>
                  </a:lnTo>
                  <a:lnTo>
                    <a:pt x="209" y="529"/>
                  </a:lnTo>
                  <a:lnTo>
                    <a:pt x="209" y="529"/>
                  </a:lnTo>
                  <a:lnTo>
                    <a:pt x="209" y="529"/>
                  </a:lnTo>
                  <a:lnTo>
                    <a:pt x="209" y="529"/>
                  </a:lnTo>
                  <a:close/>
                  <a:moveTo>
                    <a:pt x="163" y="549"/>
                  </a:moveTo>
                  <a:lnTo>
                    <a:pt x="159" y="544"/>
                  </a:lnTo>
                  <a:lnTo>
                    <a:pt x="154" y="540"/>
                  </a:lnTo>
                  <a:lnTo>
                    <a:pt x="150" y="539"/>
                  </a:lnTo>
                  <a:lnTo>
                    <a:pt x="148" y="536"/>
                  </a:lnTo>
                  <a:lnTo>
                    <a:pt x="146" y="536"/>
                  </a:lnTo>
                  <a:lnTo>
                    <a:pt x="144" y="536"/>
                  </a:lnTo>
                  <a:lnTo>
                    <a:pt x="146" y="535"/>
                  </a:lnTo>
                  <a:lnTo>
                    <a:pt x="144" y="529"/>
                  </a:lnTo>
                  <a:lnTo>
                    <a:pt x="140" y="527"/>
                  </a:lnTo>
                  <a:lnTo>
                    <a:pt x="139" y="527"/>
                  </a:lnTo>
                  <a:lnTo>
                    <a:pt x="139" y="523"/>
                  </a:lnTo>
                  <a:lnTo>
                    <a:pt x="139" y="521"/>
                  </a:lnTo>
                  <a:lnTo>
                    <a:pt x="139" y="516"/>
                  </a:lnTo>
                  <a:lnTo>
                    <a:pt x="140" y="514"/>
                  </a:lnTo>
                  <a:lnTo>
                    <a:pt x="143" y="514"/>
                  </a:lnTo>
                  <a:lnTo>
                    <a:pt x="144" y="512"/>
                  </a:lnTo>
                  <a:lnTo>
                    <a:pt x="144" y="510"/>
                  </a:lnTo>
                  <a:lnTo>
                    <a:pt x="140" y="508"/>
                  </a:lnTo>
                  <a:lnTo>
                    <a:pt x="140" y="504"/>
                  </a:lnTo>
                  <a:lnTo>
                    <a:pt x="143" y="508"/>
                  </a:lnTo>
                  <a:lnTo>
                    <a:pt x="144" y="510"/>
                  </a:lnTo>
                  <a:lnTo>
                    <a:pt x="148" y="510"/>
                  </a:lnTo>
                  <a:lnTo>
                    <a:pt x="152" y="508"/>
                  </a:lnTo>
                  <a:lnTo>
                    <a:pt x="152" y="504"/>
                  </a:lnTo>
                  <a:lnTo>
                    <a:pt x="150" y="495"/>
                  </a:lnTo>
                  <a:lnTo>
                    <a:pt x="148" y="496"/>
                  </a:lnTo>
                  <a:lnTo>
                    <a:pt x="148" y="495"/>
                  </a:lnTo>
                  <a:lnTo>
                    <a:pt x="148" y="492"/>
                  </a:lnTo>
                  <a:lnTo>
                    <a:pt x="148" y="491"/>
                  </a:lnTo>
                  <a:lnTo>
                    <a:pt x="150" y="490"/>
                  </a:lnTo>
                  <a:lnTo>
                    <a:pt x="156" y="482"/>
                  </a:lnTo>
                  <a:lnTo>
                    <a:pt x="159" y="478"/>
                  </a:lnTo>
                  <a:lnTo>
                    <a:pt x="162" y="476"/>
                  </a:lnTo>
                  <a:lnTo>
                    <a:pt x="166" y="474"/>
                  </a:lnTo>
                  <a:lnTo>
                    <a:pt x="163" y="474"/>
                  </a:lnTo>
                  <a:lnTo>
                    <a:pt x="166" y="472"/>
                  </a:lnTo>
                  <a:lnTo>
                    <a:pt x="163" y="470"/>
                  </a:lnTo>
                  <a:lnTo>
                    <a:pt x="162" y="470"/>
                  </a:lnTo>
                  <a:lnTo>
                    <a:pt x="163" y="466"/>
                  </a:lnTo>
                  <a:lnTo>
                    <a:pt x="162" y="460"/>
                  </a:lnTo>
                  <a:lnTo>
                    <a:pt x="159" y="456"/>
                  </a:lnTo>
                  <a:lnTo>
                    <a:pt x="156" y="456"/>
                  </a:lnTo>
                  <a:lnTo>
                    <a:pt x="152" y="456"/>
                  </a:lnTo>
                  <a:lnTo>
                    <a:pt x="146" y="455"/>
                  </a:lnTo>
                  <a:lnTo>
                    <a:pt x="136" y="448"/>
                  </a:lnTo>
                  <a:lnTo>
                    <a:pt x="130" y="443"/>
                  </a:lnTo>
                  <a:lnTo>
                    <a:pt x="127" y="439"/>
                  </a:lnTo>
                  <a:lnTo>
                    <a:pt x="127" y="434"/>
                  </a:lnTo>
                  <a:lnTo>
                    <a:pt x="130" y="426"/>
                  </a:lnTo>
                  <a:lnTo>
                    <a:pt x="132" y="425"/>
                  </a:lnTo>
                  <a:lnTo>
                    <a:pt x="136" y="425"/>
                  </a:lnTo>
                  <a:lnTo>
                    <a:pt x="136" y="422"/>
                  </a:lnTo>
                  <a:lnTo>
                    <a:pt x="136" y="421"/>
                  </a:lnTo>
                  <a:lnTo>
                    <a:pt x="140" y="421"/>
                  </a:lnTo>
                  <a:lnTo>
                    <a:pt x="146" y="421"/>
                  </a:lnTo>
                  <a:lnTo>
                    <a:pt x="148" y="419"/>
                  </a:lnTo>
                  <a:lnTo>
                    <a:pt x="148" y="417"/>
                  </a:lnTo>
                  <a:lnTo>
                    <a:pt x="146" y="415"/>
                  </a:lnTo>
                  <a:lnTo>
                    <a:pt x="146" y="413"/>
                  </a:lnTo>
                  <a:lnTo>
                    <a:pt x="148" y="411"/>
                  </a:lnTo>
                  <a:lnTo>
                    <a:pt x="150" y="411"/>
                  </a:lnTo>
                  <a:lnTo>
                    <a:pt x="150" y="409"/>
                  </a:lnTo>
                  <a:lnTo>
                    <a:pt x="148" y="405"/>
                  </a:lnTo>
                  <a:lnTo>
                    <a:pt x="148" y="403"/>
                  </a:lnTo>
                  <a:lnTo>
                    <a:pt x="146" y="399"/>
                  </a:lnTo>
                  <a:lnTo>
                    <a:pt x="144" y="395"/>
                  </a:lnTo>
                  <a:lnTo>
                    <a:pt x="146" y="391"/>
                  </a:lnTo>
                  <a:lnTo>
                    <a:pt x="146" y="389"/>
                  </a:lnTo>
                  <a:lnTo>
                    <a:pt x="150" y="386"/>
                  </a:lnTo>
                  <a:lnTo>
                    <a:pt x="152" y="386"/>
                  </a:lnTo>
                  <a:lnTo>
                    <a:pt x="154" y="382"/>
                  </a:lnTo>
                  <a:lnTo>
                    <a:pt x="150" y="382"/>
                  </a:lnTo>
                  <a:lnTo>
                    <a:pt x="146" y="382"/>
                  </a:lnTo>
                  <a:lnTo>
                    <a:pt x="144" y="378"/>
                  </a:lnTo>
                  <a:lnTo>
                    <a:pt x="146" y="377"/>
                  </a:lnTo>
                  <a:lnTo>
                    <a:pt x="150" y="375"/>
                  </a:lnTo>
                  <a:lnTo>
                    <a:pt x="154" y="377"/>
                  </a:lnTo>
                  <a:lnTo>
                    <a:pt x="154" y="381"/>
                  </a:lnTo>
                  <a:lnTo>
                    <a:pt x="158" y="382"/>
                  </a:lnTo>
                  <a:lnTo>
                    <a:pt x="159" y="382"/>
                  </a:lnTo>
                  <a:lnTo>
                    <a:pt x="163" y="381"/>
                  </a:lnTo>
                  <a:lnTo>
                    <a:pt x="163" y="377"/>
                  </a:lnTo>
                  <a:lnTo>
                    <a:pt x="162" y="373"/>
                  </a:lnTo>
                  <a:lnTo>
                    <a:pt x="159" y="369"/>
                  </a:lnTo>
                  <a:lnTo>
                    <a:pt x="156" y="368"/>
                  </a:lnTo>
                  <a:lnTo>
                    <a:pt x="152" y="369"/>
                  </a:lnTo>
                  <a:lnTo>
                    <a:pt x="150" y="371"/>
                  </a:lnTo>
                  <a:lnTo>
                    <a:pt x="152" y="371"/>
                  </a:lnTo>
                  <a:lnTo>
                    <a:pt x="154" y="373"/>
                  </a:lnTo>
                  <a:lnTo>
                    <a:pt x="152" y="373"/>
                  </a:lnTo>
                  <a:lnTo>
                    <a:pt x="146" y="373"/>
                  </a:lnTo>
                  <a:lnTo>
                    <a:pt x="146" y="371"/>
                  </a:lnTo>
                  <a:lnTo>
                    <a:pt x="144" y="371"/>
                  </a:lnTo>
                  <a:lnTo>
                    <a:pt x="140" y="369"/>
                  </a:lnTo>
                  <a:lnTo>
                    <a:pt x="139" y="368"/>
                  </a:lnTo>
                  <a:lnTo>
                    <a:pt x="136" y="365"/>
                  </a:lnTo>
                  <a:lnTo>
                    <a:pt x="136" y="360"/>
                  </a:lnTo>
                  <a:lnTo>
                    <a:pt x="132" y="354"/>
                  </a:lnTo>
                  <a:lnTo>
                    <a:pt x="131" y="350"/>
                  </a:lnTo>
                  <a:lnTo>
                    <a:pt x="130" y="348"/>
                  </a:lnTo>
                  <a:lnTo>
                    <a:pt x="131" y="345"/>
                  </a:lnTo>
                  <a:lnTo>
                    <a:pt x="132" y="342"/>
                  </a:lnTo>
                  <a:lnTo>
                    <a:pt x="135" y="345"/>
                  </a:lnTo>
                  <a:lnTo>
                    <a:pt x="132" y="345"/>
                  </a:lnTo>
                  <a:lnTo>
                    <a:pt x="144" y="348"/>
                  </a:lnTo>
                  <a:lnTo>
                    <a:pt x="150" y="350"/>
                  </a:lnTo>
                  <a:lnTo>
                    <a:pt x="158" y="350"/>
                  </a:lnTo>
                  <a:lnTo>
                    <a:pt x="166" y="348"/>
                  </a:lnTo>
                  <a:lnTo>
                    <a:pt x="170" y="346"/>
                  </a:lnTo>
                  <a:lnTo>
                    <a:pt x="171" y="342"/>
                  </a:lnTo>
                  <a:lnTo>
                    <a:pt x="171" y="341"/>
                  </a:lnTo>
                  <a:lnTo>
                    <a:pt x="170" y="338"/>
                  </a:lnTo>
                  <a:lnTo>
                    <a:pt x="166" y="337"/>
                  </a:lnTo>
                  <a:lnTo>
                    <a:pt x="166" y="334"/>
                  </a:lnTo>
                  <a:lnTo>
                    <a:pt x="167" y="333"/>
                  </a:lnTo>
                  <a:lnTo>
                    <a:pt x="166" y="328"/>
                  </a:lnTo>
                  <a:lnTo>
                    <a:pt x="167" y="328"/>
                  </a:lnTo>
                  <a:lnTo>
                    <a:pt x="167" y="324"/>
                  </a:lnTo>
                  <a:lnTo>
                    <a:pt x="167" y="321"/>
                  </a:lnTo>
                  <a:lnTo>
                    <a:pt x="166" y="318"/>
                  </a:lnTo>
                  <a:lnTo>
                    <a:pt x="162" y="314"/>
                  </a:lnTo>
                  <a:lnTo>
                    <a:pt x="162" y="312"/>
                  </a:lnTo>
                  <a:lnTo>
                    <a:pt x="162" y="310"/>
                  </a:lnTo>
                  <a:lnTo>
                    <a:pt x="159" y="308"/>
                  </a:lnTo>
                  <a:lnTo>
                    <a:pt x="163" y="310"/>
                  </a:lnTo>
                  <a:lnTo>
                    <a:pt x="170" y="312"/>
                  </a:lnTo>
                  <a:lnTo>
                    <a:pt x="179" y="312"/>
                  </a:lnTo>
                  <a:lnTo>
                    <a:pt x="192" y="310"/>
                  </a:lnTo>
                  <a:lnTo>
                    <a:pt x="203" y="306"/>
                  </a:lnTo>
                  <a:lnTo>
                    <a:pt x="215" y="304"/>
                  </a:lnTo>
                  <a:lnTo>
                    <a:pt x="224" y="298"/>
                  </a:lnTo>
                  <a:lnTo>
                    <a:pt x="227" y="297"/>
                  </a:lnTo>
                  <a:lnTo>
                    <a:pt x="227" y="293"/>
                  </a:lnTo>
                  <a:lnTo>
                    <a:pt x="228" y="288"/>
                  </a:lnTo>
                  <a:lnTo>
                    <a:pt x="232" y="281"/>
                  </a:lnTo>
                  <a:lnTo>
                    <a:pt x="233" y="276"/>
                  </a:lnTo>
                  <a:lnTo>
                    <a:pt x="236" y="275"/>
                  </a:lnTo>
                  <a:lnTo>
                    <a:pt x="233" y="271"/>
                  </a:lnTo>
                  <a:lnTo>
                    <a:pt x="233" y="267"/>
                  </a:lnTo>
                  <a:lnTo>
                    <a:pt x="232" y="264"/>
                  </a:lnTo>
                  <a:lnTo>
                    <a:pt x="231" y="264"/>
                  </a:lnTo>
                  <a:lnTo>
                    <a:pt x="227" y="263"/>
                  </a:lnTo>
                  <a:lnTo>
                    <a:pt x="223" y="261"/>
                  </a:lnTo>
                  <a:lnTo>
                    <a:pt x="220" y="255"/>
                  </a:lnTo>
                  <a:lnTo>
                    <a:pt x="220" y="251"/>
                  </a:lnTo>
                  <a:lnTo>
                    <a:pt x="220" y="247"/>
                  </a:lnTo>
                  <a:lnTo>
                    <a:pt x="219" y="244"/>
                  </a:lnTo>
                  <a:lnTo>
                    <a:pt x="211" y="237"/>
                  </a:lnTo>
                  <a:lnTo>
                    <a:pt x="202" y="232"/>
                  </a:lnTo>
                  <a:lnTo>
                    <a:pt x="198" y="231"/>
                  </a:lnTo>
                  <a:lnTo>
                    <a:pt x="196" y="227"/>
                  </a:lnTo>
                  <a:lnTo>
                    <a:pt x="198" y="227"/>
                  </a:lnTo>
                  <a:lnTo>
                    <a:pt x="198" y="224"/>
                  </a:lnTo>
                  <a:lnTo>
                    <a:pt x="198" y="223"/>
                  </a:lnTo>
                  <a:lnTo>
                    <a:pt x="194" y="215"/>
                  </a:lnTo>
                  <a:lnTo>
                    <a:pt x="194" y="211"/>
                  </a:lnTo>
                  <a:lnTo>
                    <a:pt x="194" y="207"/>
                  </a:lnTo>
                  <a:lnTo>
                    <a:pt x="194" y="206"/>
                  </a:lnTo>
                  <a:lnTo>
                    <a:pt x="196" y="206"/>
                  </a:lnTo>
                  <a:lnTo>
                    <a:pt x="198" y="204"/>
                  </a:lnTo>
                  <a:lnTo>
                    <a:pt x="196" y="202"/>
                  </a:lnTo>
                  <a:lnTo>
                    <a:pt x="194" y="198"/>
                  </a:lnTo>
                  <a:lnTo>
                    <a:pt x="194" y="192"/>
                  </a:lnTo>
                  <a:lnTo>
                    <a:pt x="194" y="190"/>
                  </a:lnTo>
                  <a:lnTo>
                    <a:pt x="192" y="187"/>
                  </a:lnTo>
                  <a:lnTo>
                    <a:pt x="194" y="183"/>
                  </a:lnTo>
                  <a:lnTo>
                    <a:pt x="194" y="179"/>
                  </a:lnTo>
                  <a:lnTo>
                    <a:pt x="194" y="176"/>
                  </a:lnTo>
                  <a:lnTo>
                    <a:pt x="194" y="175"/>
                  </a:lnTo>
                  <a:lnTo>
                    <a:pt x="194" y="171"/>
                  </a:lnTo>
                  <a:lnTo>
                    <a:pt x="194" y="167"/>
                  </a:lnTo>
                  <a:lnTo>
                    <a:pt x="194" y="166"/>
                  </a:lnTo>
                  <a:lnTo>
                    <a:pt x="194" y="163"/>
                  </a:lnTo>
                  <a:lnTo>
                    <a:pt x="192" y="160"/>
                  </a:lnTo>
                  <a:lnTo>
                    <a:pt x="194" y="158"/>
                  </a:lnTo>
                  <a:lnTo>
                    <a:pt x="194" y="154"/>
                  </a:lnTo>
                  <a:lnTo>
                    <a:pt x="194" y="152"/>
                  </a:lnTo>
                  <a:lnTo>
                    <a:pt x="198" y="150"/>
                  </a:lnTo>
                  <a:lnTo>
                    <a:pt x="198" y="147"/>
                  </a:lnTo>
                  <a:lnTo>
                    <a:pt x="202" y="145"/>
                  </a:lnTo>
                  <a:lnTo>
                    <a:pt x="203" y="143"/>
                  </a:lnTo>
                  <a:lnTo>
                    <a:pt x="206" y="139"/>
                  </a:lnTo>
                  <a:lnTo>
                    <a:pt x="209" y="131"/>
                  </a:lnTo>
                  <a:lnTo>
                    <a:pt x="213" y="123"/>
                  </a:lnTo>
                  <a:lnTo>
                    <a:pt x="216" y="119"/>
                  </a:lnTo>
                  <a:lnTo>
                    <a:pt x="219" y="119"/>
                  </a:lnTo>
                  <a:lnTo>
                    <a:pt x="219" y="118"/>
                  </a:lnTo>
                  <a:lnTo>
                    <a:pt x="216" y="118"/>
                  </a:lnTo>
                  <a:lnTo>
                    <a:pt x="223" y="114"/>
                  </a:lnTo>
                  <a:lnTo>
                    <a:pt x="224" y="110"/>
                  </a:lnTo>
                  <a:lnTo>
                    <a:pt x="228" y="109"/>
                  </a:lnTo>
                  <a:lnTo>
                    <a:pt x="231" y="106"/>
                  </a:lnTo>
                  <a:lnTo>
                    <a:pt x="232" y="105"/>
                  </a:lnTo>
                  <a:lnTo>
                    <a:pt x="236" y="103"/>
                  </a:lnTo>
                  <a:lnTo>
                    <a:pt x="241" y="99"/>
                  </a:lnTo>
                  <a:lnTo>
                    <a:pt x="245" y="97"/>
                  </a:lnTo>
                  <a:lnTo>
                    <a:pt x="245" y="97"/>
                  </a:lnTo>
                  <a:lnTo>
                    <a:pt x="245" y="95"/>
                  </a:lnTo>
                  <a:lnTo>
                    <a:pt x="245" y="87"/>
                  </a:lnTo>
                  <a:lnTo>
                    <a:pt x="244" y="75"/>
                  </a:lnTo>
                  <a:lnTo>
                    <a:pt x="241" y="73"/>
                  </a:lnTo>
                  <a:lnTo>
                    <a:pt x="237" y="69"/>
                  </a:lnTo>
                  <a:lnTo>
                    <a:pt x="233" y="69"/>
                  </a:lnTo>
                  <a:lnTo>
                    <a:pt x="232" y="69"/>
                  </a:lnTo>
                  <a:lnTo>
                    <a:pt x="232" y="70"/>
                  </a:lnTo>
                  <a:lnTo>
                    <a:pt x="228" y="69"/>
                  </a:lnTo>
                  <a:lnTo>
                    <a:pt x="228" y="70"/>
                  </a:lnTo>
                  <a:lnTo>
                    <a:pt x="228" y="73"/>
                  </a:lnTo>
                  <a:lnTo>
                    <a:pt x="228" y="82"/>
                  </a:lnTo>
                  <a:lnTo>
                    <a:pt x="228" y="86"/>
                  </a:lnTo>
                  <a:lnTo>
                    <a:pt x="228" y="87"/>
                  </a:lnTo>
                  <a:lnTo>
                    <a:pt x="227" y="87"/>
                  </a:lnTo>
                  <a:lnTo>
                    <a:pt x="224" y="93"/>
                  </a:lnTo>
                  <a:lnTo>
                    <a:pt x="223" y="93"/>
                  </a:lnTo>
                  <a:lnTo>
                    <a:pt x="219" y="95"/>
                  </a:lnTo>
                  <a:lnTo>
                    <a:pt x="219" y="99"/>
                  </a:lnTo>
                  <a:lnTo>
                    <a:pt x="216" y="101"/>
                  </a:lnTo>
                  <a:lnTo>
                    <a:pt x="215" y="103"/>
                  </a:lnTo>
                  <a:lnTo>
                    <a:pt x="213" y="101"/>
                  </a:lnTo>
                  <a:lnTo>
                    <a:pt x="211" y="101"/>
                  </a:lnTo>
                  <a:lnTo>
                    <a:pt x="207" y="103"/>
                  </a:lnTo>
                  <a:lnTo>
                    <a:pt x="207" y="105"/>
                  </a:lnTo>
                  <a:lnTo>
                    <a:pt x="203" y="103"/>
                  </a:lnTo>
                  <a:lnTo>
                    <a:pt x="202" y="103"/>
                  </a:lnTo>
                  <a:lnTo>
                    <a:pt x="200" y="103"/>
                  </a:lnTo>
                  <a:lnTo>
                    <a:pt x="198" y="103"/>
                  </a:lnTo>
                  <a:lnTo>
                    <a:pt x="192" y="103"/>
                  </a:lnTo>
                  <a:lnTo>
                    <a:pt x="188" y="103"/>
                  </a:lnTo>
                  <a:lnTo>
                    <a:pt x="180" y="99"/>
                  </a:lnTo>
                  <a:lnTo>
                    <a:pt x="175" y="99"/>
                  </a:lnTo>
                  <a:lnTo>
                    <a:pt x="171" y="101"/>
                  </a:lnTo>
                  <a:lnTo>
                    <a:pt x="171" y="99"/>
                  </a:lnTo>
                  <a:lnTo>
                    <a:pt x="171" y="97"/>
                  </a:lnTo>
                  <a:lnTo>
                    <a:pt x="174" y="91"/>
                  </a:lnTo>
                  <a:lnTo>
                    <a:pt x="175" y="90"/>
                  </a:lnTo>
                  <a:lnTo>
                    <a:pt x="175" y="86"/>
                  </a:lnTo>
                  <a:lnTo>
                    <a:pt x="175" y="82"/>
                  </a:lnTo>
                  <a:lnTo>
                    <a:pt x="176" y="79"/>
                  </a:lnTo>
                  <a:lnTo>
                    <a:pt x="179" y="74"/>
                  </a:lnTo>
                  <a:lnTo>
                    <a:pt x="180" y="70"/>
                  </a:lnTo>
                  <a:lnTo>
                    <a:pt x="183" y="66"/>
                  </a:lnTo>
                  <a:lnTo>
                    <a:pt x="180" y="65"/>
                  </a:lnTo>
                  <a:lnTo>
                    <a:pt x="179" y="61"/>
                  </a:lnTo>
                  <a:lnTo>
                    <a:pt x="175" y="60"/>
                  </a:lnTo>
                  <a:lnTo>
                    <a:pt x="171" y="60"/>
                  </a:lnTo>
                  <a:lnTo>
                    <a:pt x="170" y="57"/>
                  </a:lnTo>
                  <a:lnTo>
                    <a:pt x="167" y="56"/>
                  </a:lnTo>
                  <a:lnTo>
                    <a:pt x="162" y="53"/>
                  </a:lnTo>
                  <a:lnTo>
                    <a:pt x="154" y="49"/>
                  </a:lnTo>
                  <a:lnTo>
                    <a:pt x="146" y="44"/>
                  </a:lnTo>
                  <a:lnTo>
                    <a:pt x="143" y="42"/>
                  </a:lnTo>
                  <a:lnTo>
                    <a:pt x="139" y="40"/>
                  </a:lnTo>
                  <a:lnTo>
                    <a:pt x="135" y="40"/>
                  </a:lnTo>
                  <a:lnTo>
                    <a:pt x="131" y="38"/>
                  </a:lnTo>
                  <a:lnTo>
                    <a:pt x="127" y="38"/>
                  </a:lnTo>
                  <a:lnTo>
                    <a:pt x="123" y="36"/>
                  </a:lnTo>
                  <a:lnTo>
                    <a:pt x="119" y="30"/>
                  </a:lnTo>
                  <a:lnTo>
                    <a:pt x="113" y="26"/>
                  </a:lnTo>
                  <a:lnTo>
                    <a:pt x="113" y="26"/>
                  </a:lnTo>
                  <a:lnTo>
                    <a:pt x="106" y="21"/>
                  </a:lnTo>
                  <a:lnTo>
                    <a:pt x="105" y="16"/>
                  </a:lnTo>
                  <a:lnTo>
                    <a:pt x="102" y="13"/>
                  </a:lnTo>
                  <a:lnTo>
                    <a:pt x="101" y="13"/>
                  </a:lnTo>
                  <a:lnTo>
                    <a:pt x="99" y="12"/>
                  </a:lnTo>
                  <a:lnTo>
                    <a:pt x="95" y="8"/>
                  </a:lnTo>
                  <a:lnTo>
                    <a:pt x="93" y="5"/>
                  </a:lnTo>
                  <a:lnTo>
                    <a:pt x="91" y="4"/>
                  </a:lnTo>
                  <a:lnTo>
                    <a:pt x="87" y="4"/>
                  </a:lnTo>
                  <a:lnTo>
                    <a:pt x="79" y="4"/>
                  </a:lnTo>
                  <a:lnTo>
                    <a:pt x="75" y="4"/>
                  </a:lnTo>
                  <a:lnTo>
                    <a:pt x="74" y="8"/>
                  </a:lnTo>
                  <a:lnTo>
                    <a:pt x="73" y="12"/>
                  </a:lnTo>
                  <a:lnTo>
                    <a:pt x="70" y="18"/>
                  </a:lnTo>
                  <a:lnTo>
                    <a:pt x="66" y="12"/>
                  </a:lnTo>
                  <a:lnTo>
                    <a:pt x="62" y="8"/>
                  </a:lnTo>
                  <a:lnTo>
                    <a:pt x="59" y="5"/>
                  </a:lnTo>
                  <a:lnTo>
                    <a:pt x="53" y="5"/>
                  </a:lnTo>
                  <a:lnTo>
                    <a:pt x="47" y="5"/>
                  </a:lnTo>
                  <a:lnTo>
                    <a:pt x="43" y="2"/>
                  </a:lnTo>
                  <a:lnTo>
                    <a:pt x="38" y="0"/>
                  </a:lnTo>
                  <a:lnTo>
                    <a:pt x="38" y="5"/>
                  </a:lnTo>
                  <a:lnTo>
                    <a:pt x="34" y="8"/>
                  </a:lnTo>
                  <a:lnTo>
                    <a:pt x="30" y="9"/>
                  </a:lnTo>
                  <a:lnTo>
                    <a:pt x="29" y="13"/>
                  </a:lnTo>
                  <a:lnTo>
                    <a:pt x="25" y="18"/>
                  </a:lnTo>
                  <a:lnTo>
                    <a:pt x="26" y="18"/>
                  </a:lnTo>
                  <a:lnTo>
                    <a:pt x="26" y="21"/>
                  </a:lnTo>
                  <a:lnTo>
                    <a:pt x="29" y="26"/>
                  </a:lnTo>
                  <a:lnTo>
                    <a:pt x="29" y="34"/>
                  </a:lnTo>
                  <a:lnTo>
                    <a:pt x="26" y="40"/>
                  </a:lnTo>
                  <a:lnTo>
                    <a:pt x="25" y="42"/>
                  </a:lnTo>
                  <a:lnTo>
                    <a:pt x="22" y="44"/>
                  </a:lnTo>
                  <a:lnTo>
                    <a:pt x="17" y="46"/>
                  </a:lnTo>
                  <a:lnTo>
                    <a:pt x="12" y="49"/>
                  </a:lnTo>
                  <a:lnTo>
                    <a:pt x="9" y="53"/>
                  </a:lnTo>
                  <a:lnTo>
                    <a:pt x="12" y="57"/>
                  </a:lnTo>
                  <a:lnTo>
                    <a:pt x="13" y="61"/>
                  </a:lnTo>
                  <a:lnTo>
                    <a:pt x="12" y="61"/>
                  </a:lnTo>
                  <a:lnTo>
                    <a:pt x="9" y="62"/>
                  </a:lnTo>
                  <a:lnTo>
                    <a:pt x="12" y="69"/>
                  </a:lnTo>
                  <a:lnTo>
                    <a:pt x="16" y="75"/>
                  </a:lnTo>
                  <a:lnTo>
                    <a:pt x="16" y="79"/>
                  </a:lnTo>
                  <a:lnTo>
                    <a:pt x="16" y="82"/>
                  </a:lnTo>
                  <a:lnTo>
                    <a:pt x="13" y="83"/>
                  </a:lnTo>
                  <a:lnTo>
                    <a:pt x="16" y="86"/>
                  </a:lnTo>
                  <a:lnTo>
                    <a:pt x="18" y="91"/>
                  </a:lnTo>
                  <a:lnTo>
                    <a:pt x="18" y="95"/>
                  </a:lnTo>
                  <a:lnTo>
                    <a:pt x="17" y="97"/>
                  </a:lnTo>
                  <a:lnTo>
                    <a:pt x="16" y="97"/>
                  </a:lnTo>
                  <a:lnTo>
                    <a:pt x="13" y="97"/>
                  </a:lnTo>
                  <a:lnTo>
                    <a:pt x="12" y="103"/>
                  </a:lnTo>
                  <a:lnTo>
                    <a:pt x="9" y="113"/>
                  </a:lnTo>
                  <a:lnTo>
                    <a:pt x="5" y="118"/>
                  </a:lnTo>
                  <a:lnTo>
                    <a:pt x="4" y="126"/>
                  </a:lnTo>
                  <a:lnTo>
                    <a:pt x="4" y="133"/>
                  </a:lnTo>
                  <a:lnTo>
                    <a:pt x="1" y="135"/>
                  </a:lnTo>
                  <a:lnTo>
                    <a:pt x="1" y="139"/>
                  </a:lnTo>
                  <a:lnTo>
                    <a:pt x="1" y="143"/>
                  </a:lnTo>
                  <a:lnTo>
                    <a:pt x="5" y="148"/>
                  </a:lnTo>
                  <a:lnTo>
                    <a:pt x="5" y="154"/>
                  </a:lnTo>
                  <a:lnTo>
                    <a:pt x="5" y="156"/>
                  </a:lnTo>
                  <a:lnTo>
                    <a:pt x="4" y="156"/>
                  </a:lnTo>
                  <a:lnTo>
                    <a:pt x="4" y="158"/>
                  </a:lnTo>
                  <a:lnTo>
                    <a:pt x="4" y="160"/>
                  </a:lnTo>
                  <a:lnTo>
                    <a:pt x="1" y="166"/>
                  </a:lnTo>
                  <a:lnTo>
                    <a:pt x="1" y="167"/>
                  </a:lnTo>
                  <a:lnTo>
                    <a:pt x="1" y="170"/>
                  </a:lnTo>
                  <a:lnTo>
                    <a:pt x="0" y="174"/>
                  </a:lnTo>
                  <a:lnTo>
                    <a:pt x="1" y="179"/>
                  </a:lnTo>
                  <a:lnTo>
                    <a:pt x="5" y="183"/>
                  </a:lnTo>
                  <a:lnTo>
                    <a:pt x="8" y="184"/>
                  </a:lnTo>
                  <a:lnTo>
                    <a:pt x="8" y="187"/>
                  </a:lnTo>
                  <a:lnTo>
                    <a:pt x="9" y="190"/>
                  </a:lnTo>
                  <a:lnTo>
                    <a:pt x="13" y="196"/>
                  </a:lnTo>
                  <a:lnTo>
                    <a:pt x="13" y="198"/>
                  </a:lnTo>
                  <a:lnTo>
                    <a:pt x="13" y="200"/>
                  </a:lnTo>
                  <a:lnTo>
                    <a:pt x="16" y="200"/>
                  </a:lnTo>
                  <a:lnTo>
                    <a:pt x="17" y="202"/>
                  </a:lnTo>
                  <a:lnTo>
                    <a:pt x="16" y="206"/>
                  </a:lnTo>
                  <a:lnTo>
                    <a:pt x="17" y="207"/>
                  </a:lnTo>
                  <a:lnTo>
                    <a:pt x="18" y="210"/>
                  </a:lnTo>
                  <a:lnTo>
                    <a:pt x="18" y="207"/>
                  </a:lnTo>
                  <a:lnTo>
                    <a:pt x="21" y="210"/>
                  </a:lnTo>
                  <a:lnTo>
                    <a:pt x="22" y="214"/>
                  </a:lnTo>
                  <a:lnTo>
                    <a:pt x="22" y="220"/>
                  </a:lnTo>
                  <a:lnTo>
                    <a:pt x="25" y="224"/>
                  </a:lnTo>
                  <a:lnTo>
                    <a:pt x="25" y="227"/>
                  </a:lnTo>
                  <a:lnTo>
                    <a:pt x="22" y="228"/>
                  </a:lnTo>
                  <a:lnTo>
                    <a:pt x="21" y="231"/>
                  </a:lnTo>
                  <a:lnTo>
                    <a:pt x="21" y="236"/>
                  </a:lnTo>
                  <a:lnTo>
                    <a:pt x="21" y="241"/>
                  </a:lnTo>
                  <a:lnTo>
                    <a:pt x="21" y="244"/>
                  </a:lnTo>
                  <a:lnTo>
                    <a:pt x="18" y="245"/>
                  </a:lnTo>
                  <a:lnTo>
                    <a:pt x="21" y="247"/>
                  </a:lnTo>
                  <a:lnTo>
                    <a:pt x="22" y="251"/>
                  </a:lnTo>
                  <a:lnTo>
                    <a:pt x="25" y="259"/>
                  </a:lnTo>
                  <a:lnTo>
                    <a:pt x="22" y="261"/>
                  </a:lnTo>
                  <a:lnTo>
                    <a:pt x="22" y="264"/>
                  </a:lnTo>
                  <a:lnTo>
                    <a:pt x="21" y="267"/>
                  </a:lnTo>
                  <a:lnTo>
                    <a:pt x="18" y="267"/>
                  </a:lnTo>
                  <a:lnTo>
                    <a:pt x="17" y="271"/>
                  </a:lnTo>
                  <a:lnTo>
                    <a:pt x="18" y="276"/>
                  </a:lnTo>
                  <a:lnTo>
                    <a:pt x="21" y="281"/>
                  </a:lnTo>
                  <a:lnTo>
                    <a:pt x="22" y="288"/>
                  </a:lnTo>
                  <a:lnTo>
                    <a:pt x="22" y="289"/>
                  </a:lnTo>
                  <a:lnTo>
                    <a:pt x="25" y="293"/>
                  </a:lnTo>
                  <a:lnTo>
                    <a:pt x="29" y="298"/>
                  </a:lnTo>
                  <a:lnTo>
                    <a:pt x="30" y="302"/>
                  </a:lnTo>
                  <a:lnTo>
                    <a:pt x="32" y="304"/>
                  </a:lnTo>
                  <a:lnTo>
                    <a:pt x="32" y="306"/>
                  </a:lnTo>
                  <a:lnTo>
                    <a:pt x="29" y="310"/>
                  </a:lnTo>
                  <a:lnTo>
                    <a:pt x="26" y="310"/>
                  </a:lnTo>
                  <a:lnTo>
                    <a:pt x="26" y="314"/>
                  </a:lnTo>
                  <a:lnTo>
                    <a:pt x="26" y="318"/>
                  </a:lnTo>
                  <a:lnTo>
                    <a:pt x="29" y="324"/>
                  </a:lnTo>
                  <a:lnTo>
                    <a:pt x="26" y="324"/>
                  </a:lnTo>
                  <a:lnTo>
                    <a:pt x="26" y="328"/>
                  </a:lnTo>
                  <a:lnTo>
                    <a:pt x="29" y="329"/>
                  </a:lnTo>
                  <a:lnTo>
                    <a:pt x="29" y="332"/>
                  </a:lnTo>
                  <a:lnTo>
                    <a:pt x="26" y="332"/>
                  </a:lnTo>
                  <a:lnTo>
                    <a:pt x="29" y="334"/>
                  </a:lnTo>
                  <a:lnTo>
                    <a:pt x="30" y="334"/>
                  </a:lnTo>
                  <a:lnTo>
                    <a:pt x="30" y="337"/>
                  </a:lnTo>
                  <a:lnTo>
                    <a:pt x="29" y="342"/>
                  </a:lnTo>
                  <a:lnTo>
                    <a:pt x="32" y="350"/>
                  </a:lnTo>
                  <a:lnTo>
                    <a:pt x="34" y="354"/>
                  </a:lnTo>
                  <a:lnTo>
                    <a:pt x="34" y="358"/>
                  </a:lnTo>
                  <a:lnTo>
                    <a:pt x="36" y="362"/>
                  </a:lnTo>
                  <a:lnTo>
                    <a:pt x="40" y="365"/>
                  </a:lnTo>
                  <a:lnTo>
                    <a:pt x="40" y="368"/>
                  </a:lnTo>
                  <a:lnTo>
                    <a:pt x="40" y="369"/>
                  </a:lnTo>
                  <a:lnTo>
                    <a:pt x="38" y="369"/>
                  </a:lnTo>
                  <a:lnTo>
                    <a:pt x="36" y="371"/>
                  </a:lnTo>
                  <a:lnTo>
                    <a:pt x="38" y="375"/>
                  </a:lnTo>
                  <a:lnTo>
                    <a:pt x="40" y="381"/>
                  </a:lnTo>
                  <a:lnTo>
                    <a:pt x="42" y="385"/>
                  </a:lnTo>
                  <a:lnTo>
                    <a:pt x="45" y="386"/>
                  </a:lnTo>
                  <a:lnTo>
                    <a:pt x="47" y="389"/>
                  </a:lnTo>
                  <a:lnTo>
                    <a:pt x="47" y="390"/>
                  </a:lnTo>
                  <a:lnTo>
                    <a:pt x="47" y="391"/>
                  </a:lnTo>
                  <a:lnTo>
                    <a:pt x="49" y="394"/>
                  </a:lnTo>
                  <a:lnTo>
                    <a:pt x="51" y="395"/>
                  </a:lnTo>
                  <a:lnTo>
                    <a:pt x="51" y="398"/>
                  </a:lnTo>
                  <a:lnTo>
                    <a:pt x="51" y="399"/>
                  </a:lnTo>
                  <a:lnTo>
                    <a:pt x="55" y="402"/>
                  </a:lnTo>
                  <a:lnTo>
                    <a:pt x="53" y="403"/>
                  </a:lnTo>
                  <a:lnTo>
                    <a:pt x="53" y="405"/>
                  </a:lnTo>
                  <a:lnTo>
                    <a:pt x="55" y="407"/>
                  </a:lnTo>
                  <a:lnTo>
                    <a:pt x="57" y="409"/>
                  </a:lnTo>
                  <a:lnTo>
                    <a:pt x="61" y="409"/>
                  </a:lnTo>
                  <a:lnTo>
                    <a:pt x="65" y="409"/>
                  </a:lnTo>
                  <a:lnTo>
                    <a:pt x="66" y="411"/>
                  </a:lnTo>
                  <a:lnTo>
                    <a:pt x="66" y="415"/>
                  </a:lnTo>
                  <a:lnTo>
                    <a:pt x="59" y="417"/>
                  </a:lnTo>
                  <a:lnTo>
                    <a:pt x="57" y="417"/>
                  </a:lnTo>
                  <a:lnTo>
                    <a:pt x="55" y="417"/>
                  </a:lnTo>
                  <a:lnTo>
                    <a:pt x="59" y="419"/>
                  </a:lnTo>
                  <a:lnTo>
                    <a:pt x="62" y="419"/>
                  </a:lnTo>
                  <a:lnTo>
                    <a:pt x="69" y="422"/>
                  </a:lnTo>
                  <a:lnTo>
                    <a:pt x="69" y="425"/>
                  </a:lnTo>
                  <a:lnTo>
                    <a:pt x="69" y="426"/>
                  </a:lnTo>
                  <a:lnTo>
                    <a:pt x="66" y="429"/>
                  </a:lnTo>
                  <a:lnTo>
                    <a:pt x="65" y="430"/>
                  </a:lnTo>
                  <a:lnTo>
                    <a:pt x="65" y="433"/>
                  </a:lnTo>
                  <a:lnTo>
                    <a:pt x="69" y="435"/>
                  </a:lnTo>
                  <a:lnTo>
                    <a:pt x="69" y="438"/>
                  </a:lnTo>
                  <a:lnTo>
                    <a:pt x="66" y="439"/>
                  </a:lnTo>
                  <a:lnTo>
                    <a:pt x="73" y="446"/>
                  </a:lnTo>
                  <a:lnTo>
                    <a:pt x="74" y="447"/>
                  </a:lnTo>
                  <a:lnTo>
                    <a:pt x="74" y="451"/>
                  </a:lnTo>
                  <a:lnTo>
                    <a:pt x="73" y="452"/>
                  </a:lnTo>
                  <a:lnTo>
                    <a:pt x="73" y="455"/>
                  </a:lnTo>
                  <a:lnTo>
                    <a:pt x="74" y="456"/>
                  </a:lnTo>
                  <a:lnTo>
                    <a:pt x="74" y="459"/>
                  </a:lnTo>
                  <a:lnTo>
                    <a:pt x="73" y="460"/>
                  </a:lnTo>
                  <a:lnTo>
                    <a:pt x="73" y="462"/>
                  </a:lnTo>
                  <a:lnTo>
                    <a:pt x="70" y="468"/>
                  </a:lnTo>
                  <a:lnTo>
                    <a:pt x="70" y="472"/>
                  </a:lnTo>
                  <a:lnTo>
                    <a:pt x="74" y="474"/>
                  </a:lnTo>
                  <a:lnTo>
                    <a:pt x="75" y="476"/>
                  </a:lnTo>
                  <a:lnTo>
                    <a:pt x="78" y="478"/>
                  </a:lnTo>
                  <a:lnTo>
                    <a:pt x="75" y="479"/>
                  </a:lnTo>
                  <a:lnTo>
                    <a:pt x="74" y="482"/>
                  </a:lnTo>
                  <a:lnTo>
                    <a:pt x="75" y="486"/>
                  </a:lnTo>
                  <a:lnTo>
                    <a:pt x="75" y="490"/>
                  </a:lnTo>
                  <a:lnTo>
                    <a:pt x="73" y="490"/>
                  </a:lnTo>
                  <a:lnTo>
                    <a:pt x="73" y="492"/>
                  </a:lnTo>
                  <a:lnTo>
                    <a:pt x="70" y="495"/>
                  </a:lnTo>
                  <a:lnTo>
                    <a:pt x="69" y="496"/>
                  </a:lnTo>
                  <a:lnTo>
                    <a:pt x="69" y="496"/>
                  </a:lnTo>
                  <a:lnTo>
                    <a:pt x="69" y="499"/>
                  </a:lnTo>
                  <a:lnTo>
                    <a:pt x="69" y="499"/>
                  </a:lnTo>
                  <a:lnTo>
                    <a:pt x="69" y="500"/>
                  </a:lnTo>
                  <a:lnTo>
                    <a:pt x="73" y="504"/>
                  </a:lnTo>
                  <a:lnTo>
                    <a:pt x="73" y="506"/>
                  </a:lnTo>
                  <a:lnTo>
                    <a:pt x="74" y="510"/>
                  </a:lnTo>
                  <a:lnTo>
                    <a:pt x="75" y="512"/>
                  </a:lnTo>
                  <a:lnTo>
                    <a:pt x="75" y="512"/>
                  </a:lnTo>
                  <a:lnTo>
                    <a:pt x="78" y="514"/>
                  </a:lnTo>
                  <a:lnTo>
                    <a:pt x="78" y="514"/>
                  </a:lnTo>
                  <a:lnTo>
                    <a:pt x="79" y="516"/>
                  </a:lnTo>
                  <a:lnTo>
                    <a:pt x="82" y="519"/>
                  </a:lnTo>
                  <a:lnTo>
                    <a:pt x="83" y="521"/>
                  </a:lnTo>
                  <a:lnTo>
                    <a:pt x="86" y="521"/>
                  </a:lnTo>
                  <a:lnTo>
                    <a:pt x="87" y="519"/>
                  </a:lnTo>
                  <a:lnTo>
                    <a:pt x="93" y="519"/>
                  </a:lnTo>
                  <a:lnTo>
                    <a:pt x="95" y="519"/>
                  </a:lnTo>
                  <a:lnTo>
                    <a:pt x="97" y="523"/>
                  </a:lnTo>
                  <a:lnTo>
                    <a:pt x="97" y="523"/>
                  </a:lnTo>
                  <a:lnTo>
                    <a:pt x="99" y="525"/>
                  </a:lnTo>
                  <a:lnTo>
                    <a:pt x="99" y="529"/>
                  </a:lnTo>
                  <a:lnTo>
                    <a:pt x="101" y="531"/>
                  </a:lnTo>
                  <a:lnTo>
                    <a:pt x="101" y="535"/>
                  </a:lnTo>
                  <a:lnTo>
                    <a:pt x="106" y="539"/>
                  </a:lnTo>
                  <a:lnTo>
                    <a:pt x="110" y="543"/>
                  </a:lnTo>
                  <a:lnTo>
                    <a:pt x="113" y="543"/>
                  </a:lnTo>
                  <a:lnTo>
                    <a:pt x="117" y="544"/>
                  </a:lnTo>
                  <a:lnTo>
                    <a:pt x="122" y="543"/>
                  </a:lnTo>
                  <a:lnTo>
                    <a:pt x="131" y="543"/>
                  </a:lnTo>
                  <a:lnTo>
                    <a:pt x="140" y="544"/>
                  </a:lnTo>
                  <a:lnTo>
                    <a:pt x="150" y="547"/>
                  </a:lnTo>
                  <a:lnTo>
                    <a:pt x="158" y="548"/>
                  </a:lnTo>
                  <a:lnTo>
                    <a:pt x="162" y="548"/>
                  </a:lnTo>
                  <a:lnTo>
                    <a:pt x="163" y="549"/>
                  </a:lnTo>
                  <a:lnTo>
                    <a:pt x="163" y="549"/>
                  </a:lnTo>
                  <a:lnTo>
                    <a:pt x="163" y="549"/>
                  </a:lnTo>
                  <a:lnTo>
                    <a:pt x="163" y="549"/>
                  </a:lnTo>
                  <a:lnTo>
                    <a:pt x="163" y="549"/>
                  </a:lnTo>
                  <a:lnTo>
                    <a:pt x="163" y="549"/>
                  </a:lnTo>
                  <a:lnTo>
                    <a:pt x="163" y="54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38" name="Freeform 121"/>
            <p:cNvSpPr>
              <a:spLocks/>
            </p:cNvSpPr>
            <p:nvPr/>
          </p:nvSpPr>
          <p:spPr bwMode="auto">
            <a:xfrm>
              <a:off x="3811588" y="1641475"/>
              <a:ext cx="107950" cy="157163"/>
            </a:xfrm>
            <a:custGeom>
              <a:avLst/>
              <a:gdLst>
                <a:gd name="T0" fmla="*/ 57 w 61"/>
                <a:gd name="T1" fmla="*/ 20 h 64"/>
                <a:gd name="T2" fmla="*/ 54 w 61"/>
                <a:gd name="T3" fmla="*/ 19 h 64"/>
                <a:gd name="T4" fmla="*/ 53 w 61"/>
                <a:gd name="T5" fmla="*/ 18 h 64"/>
                <a:gd name="T6" fmla="*/ 49 w 61"/>
                <a:gd name="T7" fmla="*/ 15 h 64"/>
                <a:gd name="T8" fmla="*/ 48 w 61"/>
                <a:gd name="T9" fmla="*/ 18 h 64"/>
                <a:gd name="T10" fmla="*/ 44 w 61"/>
                <a:gd name="T11" fmla="*/ 19 h 64"/>
                <a:gd name="T12" fmla="*/ 36 w 61"/>
                <a:gd name="T13" fmla="*/ 14 h 64"/>
                <a:gd name="T14" fmla="*/ 40 w 61"/>
                <a:gd name="T15" fmla="*/ 10 h 64"/>
                <a:gd name="T16" fmla="*/ 44 w 61"/>
                <a:gd name="T17" fmla="*/ 10 h 64"/>
                <a:gd name="T18" fmla="*/ 48 w 61"/>
                <a:gd name="T19" fmla="*/ 4 h 64"/>
                <a:gd name="T20" fmla="*/ 53 w 61"/>
                <a:gd name="T21" fmla="*/ 0 h 64"/>
                <a:gd name="T22" fmla="*/ 44 w 61"/>
                <a:gd name="T23" fmla="*/ 0 h 64"/>
                <a:gd name="T24" fmla="*/ 41 w 61"/>
                <a:gd name="T25" fmla="*/ 2 h 64"/>
                <a:gd name="T26" fmla="*/ 33 w 61"/>
                <a:gd name="T27" fmla="*/ 2 h 64"/>
                <a:gd name="T28" fmla="*/ 32 w 61"/>
                <a:gd name="T29" fmla="*/ 7 h 64"/>
                <a:gd name="T30" fmla="*/ 30 w 61"/>
                <a:gd name="T31" fmla="*/ 10 h 64"/>
                <a:gd name="T32" fmla="*/ 26 w 61"/>
                <a:gd name="T33" fmla="*/ 10 h 64"/>
                <a:gd name="T34" fmla="*/ 33 w 61"/>
                <a:gd name="T35" fmla="*/ 11 h 64"/>
                <a:gd name="T36" fmla="*/ 32 w 61"/>
                <a:gd name="T37" fmla="*/ 14 h 64"/>
                <a:gd name="T38" fmla="*/ 30 w 61"/>
                <a:gd name="T39" fmla="*/ 18 h 64"/>
                <a:gd name="T40" fmla="*/ 24 w 61"/>
                <a:gd name="T41" fmla="*/ 18 h 64"/>
                <a:gd name="T42" fmla="*/ 20 w 61"/>
                <a:gd name="T43" fmla="*/ 19 h 64"/>
                <a:gd name="T44" fmla="*/ 14 w 61"/>
                <a:gd name="T45" fmla="*/ 15 h 64"/>
                <a:gd name="T46" fmla="*/ 9 w 61"/>
                <a:gd name="T47" fmla="*/ 18 h 64"/>
                <a:gd name="T48" fmla="*/ 9 w 61"/>
                <a:gd name="T49" fmla="*/ 20 h 64"/>
                <a:gd name="T50" fmla="*/ 10 w 61"/>
                <a:gd name="T51" fmla="*/ 23 h 64"/>
                <a:gd name="T52" fmla="*/ 14 w 61"/>
                <a:gd name="T53" fmla="*/ 24 h 64"/>
                <a:gd name="T54" fmla="*/ 10 w 61"/>
                <a:gd name="T55" fmla="*/ 27 h 64"/>
                <a:gd name="T56" fmla="*/ 5 w 61"/>
                <a:gd name="T57" fmla="*/ 31 h 64"/>
                <a:gd name="T58" fmla="*/ 5 w 61"/>
                <a:gd name="T59" fmla="*/ 32 h 64"/>
                <a:gd name="T60" fmla="*/ 9 w 61"/>
                <a:gd name="T61" fmla="*/ 32 h 64"/>
                <a:gd name="T62" fmla="*/ 22 w 61"/>
                <a:gd name="T63" fmla="*/ 34 h 64"/>
                <a:gd name="T64" fmla="*/ 14 w 61"/>
                <a:gd name="T65" fmla="*/ 38 h 64"/>
                <a:gd name="T66" fmla="*/ 14 w 61"/>
                <a:gd name="T67" fmla="*/ 42 h 64"/>
                <a:gd name="T68" fmla="*/ 7 w 61"/>
                <a:gd name="T69" fmla="*/ 46 h 64"/>
                <a:gd name="T70" fmla="*/ 9 w 61"/>
                <a:gd name="T71" fmla="*/ 48 h 64"/>
                <a:gd name="T72" fmla="*/ 7 w 61"/>
                <a:gd name="T73" fmla="*/ 51 h 64"/>
                <a:gd name="T74" fmla="*/ 1 w 61"/>
                <a:gd name="T75" fmla="*/ 51 h 64"/>
                <a:gd name="T76" fmla="*/ 0 w 61"/>
                <a:gd name="T77" fmla="*/ 55 h 64"/>
                <a:gd name="T78" fmla="*/ 7 w 61"/>
                <a:gd name="T79" fmla="*/ 54 h 64"/>
                <a:gd name="T80" fmla="*/ 0 w 61"/>
                <a:gd name="T81" fmla="*/ 59 h 64"/>
                <a:gd name="T82" fmla="*/ 1 w 61"/>
                <a:gd name="T83" fmla="*/ 62 h 64"/>
                <a:gd name="T84" fmla="*/ 9 w 61"/>
                <a:gd name="T85" fmla="*/ 59 h 64"/>
                <a:gd name="T86" fmla="*/ 1 w 61"/>
                <a:gd name="T87" fmla="*/ 63 h 64"/>
                <a:gd name="T88" fmla="*/ 7 w 61"/>
                <a:gd name="T89" fmla="*/ 62 h 64"/>
                <a:gd name="T90" fmla="*/ 7 w 61"/>
                <a:gd name="T91" fmla="*/ 64 h 64"/>
                <a:gd name="T92" fmla="*/ 14 w 61"/>
                <a:gd name="T93" fmla="*/ 64 h 64"/>
                <a:gd name="T94" fmla="*/ 24 w 61"/>
                <a:gd name="T95" fmla="*/ 63 h 64"/>
                <a:gd name="T96" fmla="*/ 28 w 61"/>
                <a:gd name="T97" fmla="*/ 59 h 64"/>
                <a:gd name="T98" fmla="*/ 36 w 61"/>
                <a:gd name="T99" fmla="*/ 58 h 64"/>
                <a:gd name="T100" fmla="*/ 44 w 61"/>
                <a:gd name="T101" fmla="*/ 54 h 64"/>
                <a:gd name="T102" fmla="*/ 48 w 61"/>
                <a:gd name="T103" fmla="*/ 51 h 64"/>
                <a:gd name="T104" fmla="*/ 49 w 61"/>
                <a:gd name="T105" fmla="*/ 54 h 64"/>
                <a:gd name="T106" fmla="*/ 54 w 61"/>
                <a:gd name="T107" fmla="*/ 51 h 64"/>
                <a:gd name="T108" fmla="*/ 54 w 61"/>
                <a:gd name="T109" fmla="*/ 50 h 64"/>
                <a:gd name="T110" fmla="*/ 58 w 61"/>
                <a:gd name="T111" fmla="*/ 44 h 64"/>
                <a:gd name="T112" fmla="*/ 58 w 61"/>
                <a:gd name="T113" fmla="*/ 32 h 64"/>
                <a:gd name="T114" fmla="*/ 61 w 61"/>
                <a:gd name="T115" fmla="*/ 31 h 64"/>
                <a:gd name="T116" fmla="*/ 57 w 61"/>
                <a:gd name="T117" fmla="*/ 23 h 64"/>
                <a:gd name="T118" fmla="*/ 58 w 61"/>
                <a:gd name="T119" fmla="*/ 20 h 64"/>
                <a:gd name="T120" fmla="*/ 58 w 61"/>
                <a:gd name="T121" fmla="*/ 20 h 64"/>
                <a:gd name="T122" fmla="*/ 58 w 61"/>
                <a:gd name="T123" fmla="*/ 20 h 64"/>
                <a:gd name="T124" fmla="*/ 58 w 61"/>
                <a:gd name="T125"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 h="64">
                  <a:moveTo>
                    <a:pt x="58" y="20"/>
                  </a:moveTo>
                  <a:lnTo>
                    <a:pt x="57" y="20"/>
                  </a:lnTo>
                  <a:lnTo>
                    <a:pt x="54" y="20"/>
                  </a:lnTo>
                  <a:lnTo>
                    <a:pt x="54" y="19"/>
                  </a:lnTo>
                  <a:lnTo>
                    <a:pt x="53" y="18"/>
                  </a:lnTo>
                  <a:lnTo>
                    <a:pt x="53" y="18"/>
                  </a:lnTo>
                  <a:lnTo>
                    <a:pt x="50" y="15"/>
                  </a:lnTo>
                  <a:lnTo>
                    <a:pt x="49" y="15"/>
                  </a:lnTo>
                  <a:lnTo>
                    <a:pt x="48" y="15"/>
                  </a:lnTo>
                  <a:lnTo>
                    <a:pt x="48" y="18"/>
                  </a:lnTo>
                  <a:lnTo>
                    <a:pt x="45" y="19"/>
                  </a:lnTo>
                  <a:lnTo>
                    <a:pt x="44" y="19"/>
                  </a:lnTo>
                  <a:lnTo>
                    <a:pt x="37" y="15"/>
                  </a:lnTo>
                  <a:lnTo>
                    <a:pt x="36" y="14"/>
                  </a:lnTo>
                  <a:lnTo>
                    <a:pt x="41" y="11"/>
                  </a:lnTo>
                  <a:lnTo>
                    <a:pt x="40" y="10"/>
                  </a:lnTo>
                  <a:lnTo>
                    <a:pt x="41" y="10"/>
                  </a:lnTo>
                  <a:lnTo>
                    <a:pt x="44" y="10"/>
                  </a:lnTo>
                  <a:lnTo>
                    <a:pt x="45" y="6"/>
                  </a:lnTo>
                  <a:lnTo>
                    <a:pt x="48" y="4"/>
                  </a:lnTo>
                  <a:lnTo>
                    <a:pt x="49" y="2"/>
                  </a:lnTo>
                  <a:lnTo>
                    <a:pt x="53" y="0"/>
                  </a:lnTo>
                  <a:lnTo>
                    <a:pt x="49" y="0"/>
                  </a:lnTo>
                  <a:lnTo>
                    <a:pt x="44" y="0"/>
                  </a:lnTo>
                  <a:lnTo>
                    <a:pt x="41" y="0"/>
                  </a:lnTo>
                  <a:lnTo>
                    <a:pt x="41" y="2"/>
                  </a:lnTo>
                  <a:lnTo>
                    <a:pt x="37" y="2"/>
                  </a:lnTo>
                  <a:lnTo>
                    <a:pt x="33" y="2"/>
                  </a:lnTo>
                  <a:lnTo>
                    <a:pt x="32" y="4"/>
                  </a:lnTo>
                  <a:lnTo>
                    <a:pt x="32" y="7"/>
                  </a:lnTo>
                  <a:lnTo>
                    <a:pt x="30" y="7"/>
                  </a:lnTo>
                  <a:lnTo>
                    <a:pt x="30" y="10"/>
                  </a:lnTo>
                  <a:lnTo>
                    <a:pt x="28" y="10"/>
                  </a:lnTo>
                  <a:lnTo>
                    <a:pt x="26" y="10"/>
                  </a:lnTo>
                  <a:lnTo>
                    <a:pt x="30" y="11"/>
                  </a:lnTo>
                  <a:lnTo>
                    <a:pt x="33" y="11"/>
                  </a:lnTo>
                  <a:lnTo>
                    <a:pt x="33" y="14"/>
                  </a:lnTo>
                  <a:lnTo>
                    <a:pt x="32" y="14"/>
                  </a:lnTo>
                  <a:lnTo>
                    <a:pt x="28" y="15"/>
                  </a:lnTo>
                  <a:lnTo>
                    <a:pt x="30" y="18"/>
                  </a:lnTo>
                  <a:lnTo>
                    <a:pt x="28" y="18"/>
                  </a:lnTo>
                  <a:lnTo>
                    <a:pt x="24" y="18"/>
                  </a:lnTo>
                  <a:lnTo>
                    <a:pt x="22" y="18"/>
                  </a:lnTo>
                  <a:lnTo>
                    <a:pt x="20" y="19"/>
                  </a:lnTo>
                  <a:lnTo>
                    <a:pt x="18" y="18"/>
                  </a:lnTo>
                  <a:lnTo>
                    <a:pt x="14" y="15"/>
                  </a:lnTo>
                  <a:lnTo>
                    <a:pt x="10" y="18"/>
                  </a:lnTo>
                  <a:lnTo>
                    <a:pt x="9" y="18"/>
                  </a:lnTo>
                  <a:lnTo>
                    <a:pt x="9" y="19"/>
                  </a:lnTo>
                  <a:lnTo>
                    <a:pt x="9" y="20"/>
                  </a:lnTo>
                  <a:lnTo>
                    <a:pt x="10" y="20"/>
                  </a:lnTo>
                  <a:lnTo>
                    <a:pt x="10" y="23"/>
                  </a:lnTo>
                  <a:lnTo>
                    <a:pt x="13" y="23"/>
                  </a:lnTo>
                  <a:lnTo>
                    <a:pt x="14" y="24"/>
                  </a:lnTo>
                  <a:lnTo>
                    <a:pt x="13" y="24"/>
                  </a:lnTo>
                  <a:lnTo>
                    <a:pt x="10" y="27"/>
                  </a:lnTo>
                  <a:lnTo>
                    <a:pt x="9" y="28"/>
                  </a:lnTo>
                  <a:lnTo>
                    <a:pt x="5" y="31"/>
                  </a:lnTo>
                  <a:lnTo>
                    <a:pt x="7" y="31"/>
                  </a:lnTo>
                  <a:lnTo>
                    <a:pt x="5" y="32"/>
                  </a:lnTo>
                  <a:lnTo>
                    <a:pt x="7" y="32"/>
                  </a:lnTo>
                  <a:lnTo>
                    <a:pt x="9" y="32"/>
                  </a:lnTo>
                  <a:lnTo>
                    <a:pt x="14" y="34"/>
                  </a:lnTo>
                  <a:lnTo>
                    <a:pt x="22" y="34"/>
                  </a:lnTo>
                  <a:lnTo>
                    <a:pt x="17" y="36"/>
                  </a:lnTo>
                  <a:lnTo>
                    <a:pt x="14" y="38"/>
                  </a:lnTo>
                  <a:lnTo>
                    <a:pt x="14" y="40"/>
                  </a:lnTo>
                  <a:lnTo>
                    <a:pt x="14" y="42"/>
                  </a:lnTo>
                  <a:lnTo>
                    <a:pt x="13" y="44"/>
                  </a:lnTo>
                  <a:lnTo>
                    <a:pt x="7" y="46"/>
                  </a:lnTo>
                  <a:lnTo>
                    <a:pt x="13" y="46"/>
                  </a:lnTo>
                  <a:lnTo>
                    <a:pt x="9" y="48"/>
                  </a:lnTo>
                  <a:lnTo>
                    <a:pt x="7" y="50"/>
                  </a:lnTo>
                  <a:lnTo>
                    <a:pt x="7" y="51"/>
                  </a:lnTo>
                  <a:lnTo>
                    <a:pt x="4" y="51"/>
                  </a:lnTo>
                  <a:lnTo>
                    <a:pt x="1" y="51"/>
                  </a:lnTo>
                  <a:lnTo>
                    <a:pt x="0" y="54"/>
                  </a:lnTo>
                  <a:lnTo>
                    <a:pt x="0" y="55"/>
                  </a:lnTo>
                  <a:lnTo>
                    <a:pt x="4" y="54"/>
                  </a:lnTo>
                  <a:lnTo>
                    <a:pt x="7" y="54"/>
                  </a:lnTo>
                  <a:lnTo>
                    <a:pt x="1" y="55"/>
                  </a:lnTo>
                  <a:lnTo>
                    <a:pt x="0" y="59"/>
                  </a:lnTo>
                  <a:lnTo>
                    <a:pt x="0" y="62"/>
                  </a:lnTo>
                  <a:lnTo>
                    <a:pt x="1" y="62"/>
                  </a:lnTo>
                  <a:lnTo>
                    <a:pt x="4" y="62"/>
                  </a:lnTo>
                  <a:lnTo>
                    <a:pt x="9" y="59"/>
                  </a:lnTo>
                  <a:lnTo>
                    <a:pt x="5" y="62"/>
                  </a:lnTo>
                  <a:lnTo>
                    <a:pt x="1" y="63"/>
                  </a:lnTo>
                  <a:lnTo>
                    <a:pt x="4" y="63"/>
                  </a:lnTo>
                  <a:lnTo>
                    <a:pt x="7" y="62"/>
                  </a:lnTo>
                  <a:lnTo>
                    <a:pt x="10" y="62"/>
                  </a:lnTo>
                  <a:lnTo>
                    <a:pt x="7" y="64"/>
                  </a:lnTo>
                  <a:lnTo>
                    <a:pt x="10" y="64"/>
                  </a:lnTo>
                  <a:lnTo>
                    <a:pt x="14" y="64"/>
                  </a:lnTo>
                  <a:lnTo>
                    <a:pt x="22" y="63"/>
                  </a:lnTo>
                  <a:lnTo>
                    <a:pt x="24" y="63"/>
                  </a:lnTo>
                  <a:lnTo>
                    <a:pt x="26" y="62"/>
                  </a:lnTo>
                  <a:lnTo>
                    <a:pt x="28" y="59"/>
                  </a:lnTo>
                  <a:lnTo>
                    <a:pt x="32" y="59"/>
                  </a:lnTo>
                  <a:lnTo>
                    <a:pt x="36" y="58"/>
                  </a:lnTo>
                  <a:lnTo>
                    <a:pt x="37" y="55"/>
                  </a:lnTo>
                  <a:lnTo>
                    <a:pt x="44" y="54"/>
                  </a:lnTo>
                  <a:lnTo>
                    <a:pt x="45" y="54"/>
                  </a:lnTo>
                  <a:lnTo>
                    <a:pt x="48" y="51"/>
                  </a:lnTo>
                  <a:lnTo>
                    <a:pt x="48" y="54"/>
                  </a:lnTo>
                  <a:lnTo>
                    <a:pt x="49" y="54"/>
                  </a:lnTo>
                  <a:lnTo>
                    <a:pt x="50" y="54"/>
                  </a:lnTo>
                  <a:lnTo>
                    <a:pt x="54" y="51"/>
                  </a:lnTo>
                  <a:lnTo>
                    <a:pt x="53" y="50"/>
                  </a:lnTo>
                  <a:lnTo>
                    <a:pt x="54" y="50"/>
                  </a:lnTo>
                  <a:lnTo>
                    <a:pt x="57" y="48"/>
                  </a:lnTo>
                  <a:lnTo>
                    <a:pt x="58" y="44"/>
                  </a:lnTo>
                  <a:lnTo>
                    <a:pt x="61" y="38"/>
                  </a:lnTo>
                  <a:lnTo>
                    <a:pt x="58" y="32"/>
                  </a:lnTo>
                  <a:lnTo>
                    <a:pt x="61" y="32"/>
                  </a:lnTo>
                  <a:lnTo>
                    <a:pt x="61" y="31"/>
                  </a:lnTo>
                  <a:lnTo>
                    <a:pt x="58" y="27"/>
                  </a:lnTo>
                  <a:lnTo>
                    <a:pt x="57" y="23"/>
                  </a:lnTo>
                  <a:lnTo>
                    <a:pt x="61" y="20"/>
                  </a:lnTo>
                  <a:lnTo>
                    <a:pt x="58" y="20"/>
                  </a:lnTo>
                  <a:lnTo>
                    <a:pt x="58" y="20"/>
                  </a:lnTo>
                  <a:lnTo>
                    <a:pt x="58" y="20"/>
                  </a:lnTo>
                  <a:lnTo>
                    <a:pt x="58" y="20"/>
                  </a:lnTo>
                  <a:lnTo>
                    <a:pt x="58" y="20"/>
                  </a:lnTo>
                  <a:lnTo>
                    <a:pt x="58" y="20"/>
                  </a:lnTo>
                  <a:lnTo>
                    <a:pt x="58" y="2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39" name="Freeform 122"/>
            <p:cNvSpPr>
              <a:spLocks/>
            </p:cNvSpPr>
            <p:nvPr/>
          </p:nvSpPr>
          <p:spPr bwMode="auto">
            <a:xfrm>
              <a:off x="6249988" y="1774825"/>
              <a:ext cx="849312" cy="455613"/>
            </a:xfrm>
            <a:custGeom>
              <a:avLst/>
              <a:gdLst>
                <a:gd name="T0" fmla="*/ 8 w 475"/>
                <a:gd name="T1" fmla="*/ 62 h 185"/>
                <a:gd name="T2" fmla="*/ 28 w 475"/>
                <a:gd name="T3" fmla="*/ 71 h 185"/>
                <a:gd name="T4" fmla="*/ 42 w 475"/>
                <a:gd name="T5" fmla="*/ 75 h 185"/>
                <a:gd name="T6" fmla="*/ 66 w 475"/>
                <a:gd name="T7" fmla="*/ 96 h 185"/>
                <a:gd name="T8" fmla="*/ 67 w 475"/>
                <a:gd name="T9" fmla="*/ 114 h 185"/>
                <a:gd name="T10" fmla="*/ 107 w 475"/>
                <a:gd name="T11" fmla="*/ 124 h 185"/>
                <a:gd name="T12" fmla="*/ 136 w 475"/>
                <a:gd name="T13" fmla="*/ 138 h 185"/>
                <a:gd name="T14" fmla="*/ 149 w 475"/>
                <a:gd name="T15" fmla="*/ 146 h 185"/>
                <a:gd name="T16" fmla="*/ 170 w 475"/>
                <a:gd name="T17" fmla="*/ 165 h 185"/>
                <a:gd name="T18" fmla="*/ 208 w 475"/>
                <a:gd name="T19" fmla="*/ 168 h 185"/>
                <a:gd name="T20" fmla="*/ 246 w 475"/>
                <a:gd name="T21" fmla="*/ 168 h 185"/>
                <a:gd name="T22" fmla="*/ 282 w 475"/>
                <a:gd name="T23" fmla="*/ 181 h 185"/>
                <a:gd name="T24" fmla="*/ 301 w 475"/>
                <a:gd name="T25" fmla="*/ 185 h 185"/>
                <a:gd name="T26" fmla="*/ 339 w 475"/>
                <a:gd name="T27" fmla="*/ 172 h 185"/>
                <a:gd name="T28" fmla="*/ 375 w 475"/>
                <a:gd name="T29" fmla="*/ 163 h 185"/>
                <a:gd name="T30" fmla="*/ 387 w 475"/>
                <a:gd name="T31" fmla="*/ 148 h 185"/>
                <a:gd name="T32" fmla="*/ 374 w 475"/>
                <a:gd name="T33" fmla="*/ 132 h 185"/>
                <a:gd name="T34" fmla="*/ 392 w 475"/>
                <a:gd name="T35" fmla="*/ 128 h 185"/>
                <a:gd name="T36" fmla="*/ 412 w 475"/>
                <a:gd name="T37" fmla="*/ 119 h 185"/>
                <a:gd name="T38" fmla="*/ 425 w 475"/>
                <a:gd name="T39" fmla="*/ 118 h 185"/>
                <a:gd name="T40" fmla="*/ 435 w 475"/>
                <a:gd name="T41" fmla="*/ 102 h 185"/>
                <a:gd name="T42" fmla="*/ 444 w 475"/>
                <a:gd name="T43" fmla="*/ 98 h 185"/>
                <a:gd name="T44" fmla="*/ 459 w 475"/>
                <a:gd name="T45" fmla="*/ 94 h 185"/>
                <a:gd name="T46" fmla="*/ 472 w 475"/>
                <a:gd name="T47" fmla="*/ 91 h 185"/>
                <a:gd name="T48" fmla="*/ 436 w 475"/>
                <a:gd name="T49" fmla="*/ 71 h 185"/>
                <a:gd name="T50" fmla="*/ 423 w 475"/>
                <a:gd name="T51" fmla="*/ 75 h 185"/>
                <a:gd name="T52" fmla="*/ 406 w 475"/>
                <a:gd name="T53" fmla="*/ 78 h 185"/>
                <a:gd name="T54" fmla="*/ 399 w 475"/>
                <a:gd name="T55" fmla="*/ 39 h 185"/>
                <a:gd name="T56" fmla="*/ 386 w 475"/>
                <a:gd name="T57" fmla="*/ 39 h 185"/>
                <a:gd name="T58" fmla="*/ 362 w 475"/>
                <a:gd name="T59" fmla="*/ 31 h 185"/>
                <a:gd name="T60" fmla="*/ 347 w 475"/>
                <a:gd name="T61" fmla="*/ 45 h 185"/>
                <a:gd name="T62" fmla="*/ 328 w 475"/>
                <a:gd name="T63" fmla="*/ 49 h 185"/>
                <a:gd name="T64" fmla="*/ 303 w 475"/>
                <a:gd name="T65" fmla="*/ 49 h 185"/>
                <a:gd name="T66" fmla="*/ 281 w 475"/>
                <a:gd name="T67" fmla="*/ 43 h 185"/>
                <a:gd name="T68" fmla="*/ 267 w 475"/>
                <a:gd name="T69" fmla="*/ 37 h 185"/>
                <a:gd name="T70" fmla="*/ 242 w 475"/>
                <a:gd name="T71" fmla="*/ 30 h 185"/>
                <a:gd name="T72" fmla="*/ 217 w 475"/>
                <a:gd name="T73" fmla="*/ 34 h 185"/>
                <a:gd name="T74" fmla="*/ 202 w 475"/>
                <a:gd name="T75" fmla="*/ 31 h 185"/>
                <a:gd name="T76" fmla="*/ 185 w 475"/>
                <a:gd name="T77" fmla="*/ 18 h 185"/>
                <a:gd name="T78" fmla="*/ 164 w 475"/>
                <a:gd name="T79" fmla="*/ 9 h 185"/>
                <a:gd name="T80" fmla="*/ 129 w 475"/>
                <a:gd name="T81" fmla="*/ 5 h 185"/>
                <a:gd name="T82" fmla="*/ 124 w 475"/>
                <a:gd name="T83" fmla="*/ 14 h 185"/>
                <a:gd name="T84" fmla="*/ 137 w 475"/>
                <a:gd name="T85" fmla="*/ 31 h 185"/>
                <a:gd name="T86" fmla="*/ 128 w 475"/>
                <a:gd name="T87" fmla="*/ 41 h 185"/>
                <a:gd name="T88" fmla="*/ 101 w 475"/>
                <a:gd name="T89" fmla="*/ 37 h 185"/>
                <a:gd name="T90" fmla="*/ 83 w 475"/>
                <a:gd name="T91" fmla="*/ 30 h 185"/>
                <a:gd name="T92" fmla="*/ 66 w 475"/>
                <a:gd name="T93" fmla="*/ 26 h 185"/>
                <a:gd name="T94" fmla="*/ 58 w 475"/>
                <a:gd name="T95" fmla="*/ 23 h 185"/>
                <a:gd name="T96" fmla="*/ 48 w 475"/>
                <a:gd name="T97" fmla="*/ 23 h 185"/>
                <a:gd name="T98" fmla="*/ 35 w 475"/>
                <a:gd name="T99" fmla="*/ 31 h 185"/>
                <a:gd name="T100" fmla="*/ 26 w 475"/>
                <a:gd name="T101" fmla="*/ 37 h 185"/>
                <a:gd name="T102" fmla="*/ 18 w 475"/>
                <a:gd name="T103" fmla="*/ 45 h 185"/>
                <a:gd name="T104" fmla="*/ 6 w 475"/>
                <a:gd name="T105" fmla="*/ 45 h 185"/>
                <a:gd name="T106" fmla="*/ 2 w 475"/>
                <a:gd name="T107" fmla="*/ 51 h 185"/>
                <a:gd name="T108" fmla="*/ 2 w 475"/>
                <a:gd name="T109" fmla="*/ 5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5" h="185">
                  <a:moveTo>
                    <a:pt x="2" y="54"/>
                  </a:moveTo>
                  <a:lnTo>
                    <a:pt x="2" y="57"/>
                  </a:lnTo>
                  <a:lnTo>
                    <a:pt x="4" y="58"/>
                  </a:lnTo>
                  <a:lnTo>
                    <a:pt x="8" y="61"/>
                  </a:lnTo>
                  <a:lnTo>
                    <a:pt x="8" y="62"/>
                  </a:lnTo>
                  <a:lnTo>
                    <a:pt x="12" y="65"/>
                  </a:lnTo>
                  <a:lnTo>
                    <a:pt x="15" y="66"/>
                  </a:lnTo>
                  <a:lnTo>
                    <a:pt x="19" y="67"/>
                  </a:lnTo>
                  <a:lnTo>
                    <a:pt x="23" y="71"/>
                  </a:lnTo>
                  <a:lnTo>
                    <a:pt x="28" y="71"/>
                  </a:lnTo>
                  <a:lnTo>
                    <a:pt x="32" y="71"/>
                  </a:lnTo>
                  <a:lnTo>
                    <a:pt x="35" y="74"/>
                  </a:lnTo>
                  <a:lnTo>
                    <a:pt x="39" y="75"/>
                  </a:lnTo>
                  <a:lnTo>
                    <a:pt x="40" y="74"/>
                  </a:lnTo>
                  <a:lnTo>
                    <a:pt x="42" y="75"/>
                  </a:lnTo>
                  <a:lnTo>
                    <a:pt x="48" y="79"/>
                  </a:lnTo>
                  <a:lnTo>
                    <a:pt x="52" y="83"/>
                  </a:lnTo>
                  <a:lnTo>
                    <a:pt x="56" y="87"/>
                  </a:lnTo>
                  <a:lnTo>
                    <a:pt x="62" y="91"/>
                  </a:lnTo>
                  <a:lnTo>
                    <a:pt x="66" y="96"/>
                  </a:lnTo>
                  <a:lnTo>
                    <a:pt x="66" y="100"/>
                  </a:lnTo>
                  <a:lnTo>
                    <a:pt x="67" y="106"/>
                  </a:lnTo>
                  <a:lnTo>
                    <a:pt x="70" y="108"/>
                  </a:lnTo>
                  <a:lnTo>
                    <a:pt x="67" y="110"/>
                  </a:lnTo>
                  <a:lnTo>
                    <a:pt x="67" y="114"/>
                  </a:lnTo>
                  <a:lnTo>
                    <a:pt x="70" y="118"/>
                  </a:lnTo>
                  <a:lnTo>
                    <a:pt x="71" y="119"/>
                  </a:lnTo>
                  <a:lnTo>
                    <a:pt x="79" y="123"/>
                  </a:lnTo>
                  <a:lnTo>
                    <a:pt x="96" y="124"/>
                  </a:lnTo>
                  <a:lnTo>
                    <a:pt x="107" y="124"/>
                  </a:lnTo>
                  <a:lnTo>
                    <a:pt x="113" y="127"/>
                  </a:lnTo>
                  <a:lnTo>
                    <a:pt x="116" y="128"/>
                  </a:lnTo>
                  <a:lnTo>
                    <a:pt x="120" y="131"/>
                  </a:lnTo>
                  <a:lnTo>
                    <a:pt x="127" y="132"/>
                  </a:lnTo>
                  <a:lnTo>
                    <a:pt x="136" y="138"/>
                  </a:lnTo>
                  <a:lnTo>
                    <a:pt x="141" y="138"/>
                  </a:lnTo>
                  <a:lnTo>
                    <a:pt x="143" y="138"/>
                  </a:lnTo>
                  <a:lnTo>
                    <a:pt x="145" y="140"/>
                  </a:lnTo>
                  <a:lnTo>
                    <a:pt x="147" y="144"/>
                  </a:lnTo>
                  <a:lnTo>
                    <a:pt x="149" y="146"/>
                  </a:lnTo>
                  <a:lnTo>
                    <a:pt x="156" y="154"/>
                  </a:lnTo>
                  <a:lnTo>
                    <a:pt x="160" y="158"/>
                  </a:lnTo>
                  <a:lnTo>
                    <a:pt x="164" y="159"/>
                  </a:lnTo>
                  <a:lnTo>
                    <a:pt x="168" y="163"/>
                  </a:lnTo>
                  <a:lnTo>
                    <a:pt x="170" y="165"/>
                  </a:lnTo>
                  <a:lnTo>
                    <a:pt x="173" y="167"/>
                  </a:lnTo>
                  <a:lnTo>
                    <a:pt x="177" y="165"/>
                  </a:lnTo>
                  <a:lnTo>
                    <a:pt x="190" y="167"/>
                  </a:lnTo>
                  <a:lnTo>
                    <a:pt x="202" y="168"/>
                  </a:lnTo>
                  <a:lnTo>
                    <a:pt x="208" y="168"/>
                  </a:lnTo>
                  <a:lnTo>
                    <a:pt x="216" y="168"/>
                  </a:lnTo>
                  <a:lnTo>
                    <a:pt x="221" y="167"/>
                  </a:lnTo>
                  <a:lnTo>
                    <a:pt x="225" y="167"/>
                  </a:lnTo>
                  <a:lnTo>
                    <a:pt x="234" y="168"/>
                  </a:lnTo>
                  <a:lnTo>
                    <a:pt x="246" y="168"/>
                  </a:lnTo>
                  <a:lnTo>
                    <a:pt x="251" y="172"/>
                  </a:lnTo>
                  <a:lnTo>
                    <a:pt x="255" y="175"/>
                  </a:lnTo>
                  <a:lnTo>
                    <a:pt x="265" y="179"/>
                  </a:lnTo>
                  <a:lnTo>
                    <a:pt x="277" y="181"/>
                  </a:lnTo>
                  <a:lnTo>
                    <a:pt x="282" y="181"/>
                  </a:lnTo>
                  <a:lnTo>
                    <a:pt x="287" y="181"/>
                  </a:lnTo>
                  <a:lnTo>
                    <a:pt x="294" y="181"/>
                  </a:lnTo>
                  <a:lnTo>
                    <a:pt x="295" y="184"/>
                  </a:lnTo>
                  <a:lnTo>
                    <a:pt x="299" y="185"/>
                  </a:lnTo>
                  <a:lnTo>
                    <a:pt x="301" y="185"/>
                  </a:lnTo>
                  <a:lnTo>
                    <a:pt x="305" y="185"/>
                  </a:lnTo>
                  <a:lnTo>
                    <a:pt x="307" y="184"/>
                  </a:lnTo>
                  <a:lnTo>
                    <a:pt x="317" y="179"/>
                  </a:lnTo>
                  <a:lnTo>
                    <a:pt x="328" y="175"/>
                  </a:lnTo>
                  <a:lnTo>
                    <a:pt x="339" y="172"/>
                  </a:lnTo>
                  <a:lnTo>
                    <a:pt x="352" y="172"/>
                  </a:lnTo>
                  <a:lnTo>
                    <a:pt x="358" y="172"/>
                  </a:lnTo>
                  <a:lnTo>
                    <a:pt x="364" y="171"/>
                  </a:lnTo>
                  <a:lnTo>
                    <a:pt x="371" y="167"/>
                  </a:lnTo>
                  <a:lnTo>
                    <a:pt x="375" y="163"/>
                  </a:lnTo>
                  <a:lnTo>
                    <a:pt x="378" y="158"/>
                  </a:lnTo>
                  <a:lnTo>
                    <a:pt x="379" y="155"/>
                  </a:lnTo>
                  <a:lnTo>
                    <a:pt x="382" y="154"/>
                  </a:lnTo>
                  <a:lnTo>
                    <a:pt x="386" y="150"/>
                  </a:lnTo>
                  <a:lnTo>
                    <a:pt x="387" y="148"/>
                  </a:lnTo>
                  <a:lnTo>
                    <a:pt x="383" y="144"/>
                  </a:lnTo>
                  <a:lnTo>
                    <a:pt x="378" y="138"/>
                  </a:lnTo>
                  <a:lnTo>
                    <a:pt x="375" y="138"/>
                  </a:lnTo>
                  <a:lnTo>
                    <a:pt x="374" y="136"/>
                  </a:lnTo>
                  <a:lnTo>
                    <a:pt x="374" y="132"/>
                  </a:lnTo>
                  <a:lnTo>
                    <a:pt x="374" y="128"/>
                  </a:lnTo>
                  <a:lnTo>
                    <a:pt x="375" y="124"/>
                  </a:lnTo>
                  <a:lnTo>
                    <a:pt x="379" y="123"/>
                  </a:lnTo>
                  <a:lnTo>
                    <a:pt x="383" y="124"/>
                  </a:lnTo>
                  <a:lnTo>
                    <a:pt x="392" y="128"/>
                  </a:lnTo>
                  <a:lnTo>
                    <a:pt x="402" y="131"/>
                  </a:lnTo>
                  <a:lnTo>
                    <a:pt x="404" y="128"/>
                  </a:lnTo>
                  <a:lnTo>
                    <a:pt x="408" y="124"/>
                  </a:lnTo>
                  <a:lnTo>
                    <a:pt x="409" y="123"/>
                  </a:lnTo>
                  <a:lnTo>
                    <a:pt x="412" y="119"/>
                  </a:lnTo>
                  <a:lnTo>
                    <a:pt x="412" y="118"/>
                  </a:lnTo>
                  <a:lnTo>
                    <a:pt x="413" y="118"/>
                  </a:lnTo>
                  <a:lnTo>
                    <a:pt x="417" y="119"/>
                  </a:lnTo>
                  <a:lnTo>
                    <a:pt x="421" y="119"/>
                  </a:lnTo>
                  <a:lnTo>
                    <a:pt x="425" y="118"/>
                  </a:lnTo>
                  <a:lnTo>
                    <a:pt x="431" y="111"/>
                  </a:lnTo>
                  <a:lnTo>
                    <a:pt x="428" y="108"/>
                  </a:lnTo>
                  <a:lnTo>
                    <a:pt x="431" y="104"/>
                  </a:lnTo>
                  <a:lnTo>
                    <a:pt x="432" y="102"/>
                  </a:lnTo>
                  <a:lnTo>
                    <a:pt x="435" y="102"/>
                  </a:lnTo>
                  <a:lnTo>
                    <a:pt x="439" y="102"/>
                  </a:lnTo>
                  <a:lnTo>
                    <a:pt x="440" y="100"/>
                  </a:lnTo>
                  <a:lnTo>
                    <a:pt x="440" y="98"/>
                  </a:lnTo>
                  <a:lnTo>
                    <a:pt x="443" y="98"/>
                  </a:lnTo>
                  <a:lnTo>
                    <a:pt x="444" y="98"/>
                  </a:lnTo>
                  <a:lnTo>
                    <a:pt x="445" y="98"/>
                  </a:lnTo>
                  <a:lnTo>
                    <a:pt x="449" y="96"/>
                  </a:lnTo>
                  <a:lnTo>
                    <a:pt x="453" y="94"/>
                  </a:lnTo>
                  <a:lnTo>
                    <a:pt x="457" y="94"/>
                  </a:lnTo>
                  <a:lnTo>
                    <a:pt x="459" y="94"/>
                  </a:lnTo>
                  <a:lnTo>
                    <a:pt x="461" y="94"/>
                  </a:lnTo>
                  <a:lnTo>
                    <a:pt x="465" y="96"/>
                  </a:lnTo>
                  <a:lnTo>
                    <a:pt x="472" y="96"/>
                  </a:lnTo>
                  <a:lnTo>
                    <a:pt x="475" y="94"/>
                  </a:lnTo>
                  <a:lnTo>
                    <a:pt x="472" y="91"/>
                  </a:lnTo>
                  <a:lnTo>
                    <a:pt x="465" y="85"/>
                  </a:lnTo>
                  <a:lnTo>
                    <a:pt x="456" y="79"/>
                  </a:lnTo>
                  <a:lnTo>
                    <a:pt x="445" y="74"/>
                  </a:lnTo>
                  <a:lnTo>
                    <a:pt x="445" y="74"/>
                  </a:lnTo>
                  <a:lnTo>
                    <a:pt x="436" y="71"/>
                  </a:lnTo>
                  <a:lnTo>
                    <a:pt x="432" y="71"/>
                  </a:lnTo>
                  <a:lnTo>
                    <a:pt x="431" y="75"/>
                  </a:lnTo>
                  <a:lnTo>
                    <a:pt x="428" y="78"/>
                  </a:lnTo>
                  <a:lnTo>
                    <a:pt x="427" y="78"/>
                  </a:lnTo>
                  <a:lnTo>
                    <a:pt x="423" y="75"/>
                  </a:lnTo>
                  <a:lnTo>
                    <a:pt x="417" y="75"/>
                  </a:lnTo>
                  <a:lnTo>
                    <a:pt x="413" y="75"/>
                  </a:lnTo>
                  <a:lnTo>
                    <a:pt x="409" y="75"/>
                  </a:lnTo>
                  <a:lnTo>
                    <a:pt x="408" y="78"/>
                  </a:lnTo>
                  <a:lnTo>
                    <a:pt x="406" y="78"/>
                  </a:lnTo>
                  <a:lnTo>
                    <a:pt x="400" y="71"/>
                  </a:lnTo>
                  <a:lnTo>
                    <a:pt x="400" y="70"/>
                  </a:lnTo>
                  <a:lnTo>
                    <a:pt x="402" y="67"/>
                  </a:lnTo>
                  <a:lnTo>
                    <a:pt x="400" y="66"/>
                  </a:lnTo>
                  <a:lnTo>
                    <a:pt x="399" y="39"/>
                  </a:lnTo>
                  <a:lnTo>
                    <a:pt x="399" y="39"/>
                  </a:lnTo>
                  <a:lnTo>
                    <a:pt x="395" y="37"/>
                  </a:lnTo>
                  <a:lnTo>
                    <a:pt x="391" y="37"/>
                  </a:lnTo>
                  <a:lnTo>
                    <a:pt x="388" y="37"/>
                  </a:lnTo>
                  <a:lnTo>
                    <a:pt x="386" y="39"/>
                  </a:lnTo>
                  <a:lnTo>
                    <a:pt x="382" y="39"/>
                  </a:lnTo>
                  <a:lnTo>
                    <a:pt x="378" y="37"/>
                  </a:lnTo>
                  <a:lnTo>
                    <a:pt x="371" y="34"/>
                  </a:lnTo>
                  <a:lnTo>
                    <a:pt x="366" y="31"/>
                  </a:lnTo>
                  <a:lnTo>
                    <a:pt x="362" y="31"/>
                  </a:lnTo>
                  <a:lnTo>
                    <a:pt x="358" y="34"/>
                  </a:lnTo>
                  <a:lnTo>
                    <a:pt x="355" y="35"/>
                  </a:lnTo>
                  <a:lnTo>
                    <a:pt x="351" y="37"/>
                  </a:lnTo>
                  <a:lnTo>
                    <a:pt x="348" y="41"/>
                  </a:lnTo>
                  <a:lnTo>
                    <a:pt x="347" y="45"/>
                  </a:lnTo>
                  <a:lnTo>
                    <a:pt x="344" y="45"/>
                  </a:lnTo>
                  <a:lnTo>
                    <a:pt x="343" y="45"/>
                  </a:lnTo>
                  <a:lnTo>
                    <a:pt x="342" y="45"/>
                  </a:lnTo>
                  <a:lnTo>
                    <a:pt x="331" y="47"/>
                  </a:lnTo>
                  <a:lnTo>
                    <a:pt x="328" y="49"/>
                  </a:lnTo>
                  <a:lnTo>
                    <a:pt x="324" y="51"/>
                  </a:lnTo>
                  <a:lnTo>
                    <a:pt x="321" y="51"/>
                  </a:lnTo>
                  <a:lnTo>
                    <a:pt x="317" y="51"/>
                  </a:lnTo>
                  <a:lnTo>
                    <a:pt x="309" y="51"/>
                  </a:lnTo>
                  <a:lnTo>
                    <a:pt x="303" y="49"/>
                  </a:lnTo>
                  <a:lnTo>
                    <a:pt x="301" y="49"/>
                  </a:lnTo>
                  <a:lnTo>
                    <a:pt x="294" y="49"/>
                  </a:lnTo>
                  <a:lnTo>
                    <a:pt x="290" y="49"/>
                  </a:lnTo>
                  <a:lnTo>
                    <a:pt x="285" y="45"/>
                  </a:lnTo>
                  <a:lnTo>
                    <a:pt x="281" y="43"/>
                  </a:lnTo>
                  <a:lnTo>
                    <a:pt x="278" y="41"/>
                  </a:lnTo>
                  <a:lnTo>
                    <a:pt x="277" y="39"/>
                  </a:lnTo>
                  <a:lnTo>
                    <a:pt x="273" y="37"/>
                  </a:lnTo>
                  <a:lnTo>
                    <a:pt x="271" y="37"/>
                  </a:lnTo>
                  <a:lnTo>
                    <a:pt x="267" y="37"/>
                  </a:lnTo>
                  <a:lnTo>
                    <a:pt x="261" y="35"/>
                  </a:lnTo>
                  <a:lnTo>
                    <a:pt x="257" y="31"/>
                  </a:lnTo>
                  <a:lnTo>
                    <a:pt x="254" y="30"/>
                  </a:lnTo>
                  <a:lnTo>
                    <a:pt x="243" y="30"/>
                  </a:lnTo>
                  <a:lnTo>
                    <a:pt x="242" y="30"/>
                  </a:lnTo>
                  <a:lnTo>
                    <a:pt x="238" y="30"/>
                  </a:lnTo>
                  <a:lnTo>
                    <a:pt x="233" y="30"/>
                  </a:lnTo>
                  <a:lnTo>
                    <a:pt x="230" y="30"/>
                  </a:lnTo>
                  <a:lnTo>
                    <a:pt x="221" y="31"/>
                  </a:lnTo>
                  <a:lnTo>
                    <a:pt x="217" y="34"/>
                  </a:lnTo>
                  <a:lnTo>
                    <a:pt x="216" y="34"/>
                  </a:lnTo>
                  <a:lnTo>
                    <a:pt x="213" y="34"/>
                  </a:lnTo>
                  <a:lnTo>
                    <a:pt x="210" y="34"/>
                  </a:lnTo>
                  <a:lnTo>
                    <a:pt x="208" y="34"/>
                  </a:lnTo>
                  <a:lnTo>
                    <a:pt x="202" y="31"/>
                  </a:lnTo>
                  <a:lnTo>
                    <a:pt x="198" y="30"/>
                  </a:lnTo>
                  <a:lnTo>
                    <a:pt x="194" y="27"/>
                  </a:lnTo>
                  <a:lnTo>
                    <a:pt x="190" y="23"/>
                  </a:lnTo>
                  <a:lnTo>
                    <a:pt x="186" y="22"/>
                  </a:lnTo>
                  <a:lnTo>
                    <a:pt x="185" y="18"/>
                  </a:lnTo>
                  <a:lnTo>
                    <a:pt x="184" y="14"/>
                  </a:lnTo>
                  <a:lnTo>
                    <a:pt x="181" y="13"/>
                  </a:lnTo>
                  <a:lnTo>
                    <a:pt x="176" y="10"/>
                  </a:lnTo>
                  <a:lnTo>
                    <a:pt x="172" y="10"/>
                  </a:lnTo>
                  <a:lnTo>
                    <a:pt x="164" y="9"/>
                  </a:lnTo>
                  <a:lnTo>
                    <a:pt x="156" y="8"/>
                  </a:lnTo>
                  <a:lnTo>
                    <a:pt x="147" y="5"/>
                  </a:lnTo>
                  <a:lnTo>
                    <a:pt x="129" y="0"/>
                  </a:lnTo>
                  <a:lnTo>
                    <a:pt x="129" y="4"/>
                  </a:lnTo>
                  <a:lnTo>
                    <a:pt x="129" y="5"/>
                  </a:lnTo>
                  <a:lnTo>
                    <a:pt x="128" y="8"/>
                  </a:lnTo>
                  <a:lnTo>
                    <a:pt x="127" y="9"/>
                  </a:lnTo>
                  <a:lnTo>
                    <a:pt x="127" y="10"/>
                  </a:lnTo>
                  <a:lnTo>
                    <a:pt x="124" y="13"/>
                  </a:lnTo>
                  <a:lnTo>
                    <a:pt x="124" y="14"/>
                  </a:lnTo>
                  <a:lnTo>
                    <a:pt x="127" y="21"/>
                  </a:lnTo>
                  <a:lnTo>
                    <a:pt x="129" y="23"/>
                  </a:lnTo>
                  <a:lnTo>
                    <a:pt x="133" y="27"/>
                  </a:lnTo>
                  <a:lnTo>
                    <a:pt x="136" y="27"/>
                  </a:lnTo>
                  <a:lnTo>
                    <a:pt x="137" y="31"/>
                  </a:lnTo>
                  <a:lnTo>
                    <a:pt x="137" y="35"/>
                  </a:lnTo>
                  <a:lnTo>
                    <a:pt x="136" y="37"/>
                  </a:lnTo>
                  <a:lnTo>
                    <a:pt x="132" y="37"/>
                  </a:lnTo>
                  <a:lnTo>
                    <a:pt x="129" y="41"/>
                  </a:lnTo>
                  <a:lnTo>
                    <a:pt x="128" y="41"/>
                  </a:lnTo>
                  <a:lnTo>
                    <a:pt x="123" y="39"/>
                  </a:lnTo>
                  <a:lnTo>
                    <a:pt x="111" y="37"/>
                  </a:lnTo>
                  <a:lnTo>
                    <a:pt x="109" y="37"/>
                  </a:lnTo>
                  <a:lnTo>
                    <a:pt x="107" y="37"/>
                  </a:lnTo>
                  <a:lnTo>
                    <a:pt x="101" y="37"/>
                  </a:lnTo>
                  <a:lnTo>
                    <a:pt x="99" y="37"/>
                  </a:lnTo>
                  <a:lnTo>
                    <a:pt x="97" y="37"/>
                  </a:lnTo>
                  <a:lnTo>
                    <a:pt x="89" y="35"/>
                  </a:lnTo>
                  <a:lnTo>
                    <a:pt x="85" y="34"/>
                  </a:lnTo>
                  <a:lnTo>
                    <a:pt x="83" y="30"/>
                  </a:lnTo>
                  <a:lnTo>
                    <a:pt x="79" y="26"/>
                  </a:lnTo>
                  <a:lnTo>
                    <a:pt x="75" y="26"/>
                  </a:lnTo>
                  <a:lnTo>
                    <a:pt x="72" y="26"/>
                  </a:lnTo>
                  <a:lnTo>
                    <a:pt x="71" y="26"/>
                  </a:lnTo>
                  <a:lnTo>
                    <a:pt x="66" y="26"/>
                  </a:lnTo>
                  <a:lnTo>
                    <a:pt x="63" y="26"/>
                  </a:lnTo>
                  <a:lnTo>
                    <a:pt x="62" y="26"/>
                  </a:lnTo>
                  <a:lnTo>
                    <a:pt x="62" y="23"/>
                  </a:lnTo>
                  <a:lnTo>
                    <a:pt x="59" y="23"/>
                  </a:lnTo>
                  <a:lnTo>
                    <a:pt x="58" y="23"/>
                  </a:lnTo>
                  <a:lnTo>
                    <a:pt x="56" y="23"/>
                  </a:lnTo>
                  <a:lnTo>
                    <a:pt x="54" y="23"/>
                  </a:lnTo>
                  <a:lnTo>
                    <a:pt x="50" y="22"/>
                  </a:lnTo>
                  <a:lnTo>
                    <a:pt x="50" y="23"/>
                  </a:lnTo>
                  <a:lnTo>
                    <a:pt x="48" y="23"/>
                  </a:lnTo>
                  <a:lnTo>
                    <a:pt x="44" y="26"/>
                  </a:lnTo>
                  <a:lnTo>
                    <a:pt x="42" y="26"/>
                  </a:lnTo>
                  <a:lnTo>
                    <a:pt x="40" y="27"/>
                  </a:lnTo>
                  <a:lnTo>
                    <a:pt x="39" y="30"/>
                  </a:lnTo>
                  <a:lnTo>
                    <a:pt x="35" y="31"/>
                  </a:lnTo>
                  <a:lnTo>
                    <a:pt x="32" y="34"/>
                  </a:lnTo>
                  <a:lnTo>
                    <a:pt x="28" y="34"/>
                  </a:lnTo>
                  <a:lnTo>
                    <a:pt x="27" y="34"/>
                  </a:lnTo>
                  <a:lnTo>
                    <a:pt x="26" y="35"/>
                  </a:lnTo>
                  <a:lnTo>
                    <a:pt x="26" y="37"/>
                  </a:lnTo>
                  <a:lnTo>
                    <a:pt x="23" y="37"/>
                  </a:lnTo>
                  <a:lnTo>
                    <a:pt x="22" y="39"/>
                  </a:lnTo>
                  <a:lnTo>
                    <a:pt x="23" y="41"/>
                  </a:lnTo>
                  <a:lnTo>
                    <a:pt x="15" y="43"/>
                  </a:lnTo>
                  <a:lnTo>
                    <a:pt x="18" y="45"/>
                  </a:lnTo>
                  <a:lnTo>
                    <a:pt x="15" y="45"/>
                  </a:lnTo>
                  <a:lnTo>
                    <a:pt x="12" y="45"/>
                  </a:lnTo>
                  <a:lnTo>
                    <a:pt x="12" y="47"/>
                  </a:lnTo>
                  <a:lnTo>
                    <a:pt x="10" y="45"/>
                  </a:lnTo>
                  <a:lnTo>
                    <a:pt x="6" y="45"/>
                  </a:lnTo>
                  <a:lnTo>
                    <a:pt x="4" y="47"/>
                  </a:lnTo>
                  <a:lnTo>
                    <a:pt x="4" y="49"/>
                  </a:lnTo>
                  <a:lnTo>
                    <a:pt x="2" y="51"/>
                  </a:lnTo>
                  <a:lnTo>
                    <a:pt x="0" y="51"/>
                  </a:lnTo>
                  <a:lnTo>
                    <a:pt x="2" y="51"/>
                  </a:lnTo>
                  <a:lnTo>
                    <a:pt x="2" y="53"/>
                  </a:lnTo>
                  <a:lnTo>
                    <a:pt x="2" y="54"/>
                  </a:lnTo>
                  <a:lnTo>
                    <a:pt x="2" y="54"/>
                  </a:lnTo>
                  <a:lnTo>
                    <a:pt x="2" y="54"/>
                  </a:lnTo>
                  <a:lnTo>
                    <a:pt x="2" y="54"/>
                  </a:lnTo>
                  <a:lnTo>
                    <a:pt x="2" y="54"/>
                  </a:lnTo>
                  <a:lnTo>
                    <a:pt x="2" y="54"/>
                  </a:lnTo>
                  <a:lnTo>
                    <a:pt x="2" y="54"/>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40" name="Freeform 123"/>
            <p:cNvSpPr>
              <a:spLocks/>
            </p:cNvSpPr>
            <p:nvPr/>
          </p:nvSpPr>
          <p:spPr bwMode="auto">
            <a:xfrm>
              <a:off x="6297613" y="3654425"/>
              <a:ext cx="63500" cy="171450"/>
            </a:xfrm>
            <a:custGeom>
              <a:avLst/>
              <a:gdLst>
                <a:gd name="T0" fmla="*/ 1 w 36"/>
                <a:gd name="T1" fmla="*/ 40 h 70"/>
                <a:gd name="T2" fmla="*/ 5 w 36"/>
                <a:gd name="T3" fmla="*/ 58 h 70"/>
                <a:gd name="T4" fmla="*/ 9 w 36"/>
                <a:gd name="T5" fmla="*/ 67 h 70"/>
                <a:gd name="T6" fmla="*/ 16 w 36"/>
                <a:gd name="T7" fmla="*/ 70 h 70"/>
                <a:gd name="T8" fmla="*/ 26 w 36"/>
                <a:gd name="T9" fmla="*/ 66 h 70"/>
                <a:gd name="T10" fmla="*/ 33 w 36"/>
                <a:gd name="T11" fmla="*/ 58 h 70"/>
                <a:gd name="T12" fmla="*/ 36 w 36"/>
                <a:gd name="T13" fmla="*/ 50 h 70"/>
                <a:gd name="T14" fmla="*/ 33 w 36"/>
                <a:gd name="T15" fmla="*/ 41 h 70"/>
                <a:gd name="T16" fmla="*/ 32 w 36"/>
                <a:gd name="T17" fmla="*/ 37 h 70"/>
                <a:gd name="T18" fmla="*/ 32 w 36"/>
                <a:gd name="T19" fmla="*/ 37 h 70"/>
                <a:gd name="T20" fmla="*/ 30 w 36"/>
                <a:gd name="T21" fmla="*/ 32 h 70"/>
                <a:gd name="T22" fmla="*/ 26 w 36"/>
                <a:gd name="T23" fmla="*/ 22 h 70"/>
                <a:gd name="T24" fmla="*/ 24 w 36"/>
                <a:gd name="T25" fmla="*/ 24 h 70"/>
                <a:gd name="T26" fmla="*/ 22 w 36"/>
                <a:gd name="T27" fmla="*/ 22 h 70"/>
                <a:gd name="T28" fmla="*/ 24 w 36"/>
                <a:gd name="T29" fmla="*/ 20 h 70"/>
                <a:gd name="T30" fmla="*/ 18 w 36"/>
                <a:gd name="T31" fmla="*/ 10 h 70"/>
                <a:gd name="T32" fmla="*/ 13 w 36"/>
                <a:gd name="T33" fmla="*/ 4 h 70"/>
                <a:gd name="T34" fmla="*/ 6 w 36"/>
                <a:gd name="T35" fmla="*/ 0 h 70"/>
                <a:gd name="T36" fmla="*/ 9 w 36"/>
                <a:gd name="T37" fmla="*/ 1 h 70"/>
                <a:gd name="T38" fmla="*/ 10 w 36"/>
                <a:gd name="T39" fmla="*/ 4 h 70"/>
                <a:gd name="T40" fmla="*/ 5 w 36"/>
                <a:gd name="T41" fmla="*/ 0 h 70"/>
                <a:gd name="T42" fmla="*/ 1 w 36"/>
                <a:gd name="T43" fmla="*/ 0 h 70"/>
                <a:gd name="T44" fmla="*/ 6 w 36"/>
                <a:gd name="T45" fmla="*/ 4 h 70"/>
                <a:gd name="T46" fmla="*/ 6 w 36"/>
                <a:gd name="T47" fmla="*/ 4 h 70"/>
                <a:gd name="T48" fmla="*/ 13 w 36"/>
                <a:gd name="T49" fmla="*/ 5 h 70"/>
                <a:gd name="T50" fmla="*/ 5 w 36"/>
                <a:gd name="T51" fmla="*/ 5 h 70"/>
                <a:gd name="T52" fmla="*/ 6 w 36"/>
                <a:gd name="T53" fmla="*/ 5 h 70"/>
                <a:gd name="T54" fmla="*/ 5 w 36"/>
                <a:gd name="T55" fmla="*/ 6 h 70"/>
                <a:gd name="T56" fmla="*/ 5 w 36"/>
                <a:gd name="T57" fmla="*/ 13 h 70"/>
                <a:gd name="T58" fmla="*/ 2 w 36"/>
                <a:gd name="T59" fmla="*/ 17 h 70"/>
                <a:gd name="T60" fmla="*/ 1 w 36"/>
                <a:gd name="T61" fmla="*/ 32 h 70"/>
                <a:gd name="T62" fmla="*/ 1 w 36"/>
                <a:gd name="T63" fmla="*/ 32 h 70"/>
                <a:gd name="T64" fmla="*/ 1 w 36"/>
                <a:gd name="T65" fmla="*/ 26 h 70"/>
                <a:gd name="T66" fmla="*/ 0 w 36"/>
                <a:gd name="T67" fmla="*/ 30 h 70"/>
                <a:gd name="T68" fmla="*/ 1 w 36"/>
                <a:gd name="T69" fmla="*/ 40 h 70"/>
                <a:gd name="T70" fmla="*/ 1 w 36"/>
                <a:gd name="T71" fmla="*/ 40 h 70"/>
                <a:gd name="T72" fmla="*/ 1 w 36"/>
                <a:gd name="T73" fmla="*/ 40 h 70"/>
                <a:gd name="T74" fmla="*/ 1 w 36"/>
                <a:gd name="T75"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 h="70">
                  <a:moveTo>
                    <a:pt x="1" y="40"/>
                  </a:moveTo>
                  <a:lnTo>
                    <a:pt x="1" y="40"/>
                  </a:lnTo>
                  <a:lnTo>
                    <a:pt x="2" y="46"/>
                  </a:lnTo>
                  <a:lnTo>
                    <a:pt x="5" y="58"/>
                  </a:lnTo>
                  <a:lnTo>
                    <a:pt x="6" y="63"/>
                  </a:lnTo>
                  <a:lnTo>
                    <a:pt x="9" y="67"/>
                  </a:lnTo>
                  <a:lnTo>
                    <a:pt x="13" y="70"/>
                  </a:lnTo>
                  <a:lnTo>
                    <a:pt x="16" y="70"/>
                  </a:lnTo>
                  <a:lnTo>
                    <a:pt x="16" y="70"/>
                  </a:lnTo>
                  <a:lnTo>
                    <a:pt x="26" y="66"/>
                  </a:lnTo>
                  <a:lnTo>
                    <a:pt x="32" y="62"/>
                  </a:lnTo>
                  <a:lnTo>
                    <a:pt x="33" y="58"/>
                  </a:lnTo>
                  <a:lnTo>
                    <a:pt x="33" y="58"/>
                  </a:lnTo>
                  <a:lnTo>
                    <a:pt x="36" y="50"/>
                  </a:lnTo>
                  <a:lnTo>
                    <a:pt x="36" y="45"/>
                  </a:lnTo>
                  <a:lnTo>
                    <a:pt x="33" y="41"/>
                  </a:lnTo>
                  <a:lnTo>
                    <a:pt x="33" y="41"/>
                  </a:lnTo>
                  <a:lnTo>
                    <a:pt x="32" y="37"/>
                  </a:lnTo>
                  <a:lnTo>
                    <a:pt x="32" y="37"/>
                  </a:lnTo>
                  <a:lnTo>
                    <a:pt x="32" y="37"/>
                  </a:lnTo>
                  <a:lnTo>
                    <a:pt x="32" y="36"/>
                  </a:lnTo>
                  <a:lnTo>
                    <a:pt x="30" y="32"/>
                  </a:lnTo>
                  <a:lnTo>
                    <a:pt x="30" y="32"/>
                  </a:lnTo>
                  <a:lnTo>
                    <a:pt x="26" y="22"/>
                  </a:lnTo>
                  <a:lnTo>
                    <a:pt x="26" y="22"/>
                  </a:lnTo>
                  <a:lnTo>
                    <a:pt x="24" y="24"/>
                  </a:lnTo>
                  <a:lnTo>
                    <a:pt x="22" y="22"/>
                  </a:lnTo>
                  <a:lnTo>
                    <a:pt x="22" y="22"/>
                  </a:lnTo>
                  <a:lnTo>
                    <a:pt x="24" y="22"/>
                  </a:lnTo>
                  <a:lnTo>
                    <a:pt x="24" y="20"/>
                  </a:lnTo>
                  <a:lnTo>
                    <a:pt x="22" y="17"/>
                  </a:lnTo>
                  <a:lnTo>
                    <a:pt x="18" y="10"/>
                  </a:lnTo>
                  <a:lnTo>
                    <a:pt x="18" y="10"/>
                  </a:lnTo>
                  <a:lnTo>
                    <a:pt x="13" y="4"/>
                  </a:lnTo>
                  <a:lnTo>
                    <a:pt x="9" y="1"/>
                  </a:lnTo>
                  <a:lnTo>
                    <a:pt x="6" y="0"/>
                  </a:lnTo>
                  <a:lnTo>
                    <a:pt x="6" y="0"/>
                  </a:lnTo>
                  <a:lnTo>
                    <a:pt x="9" y="1"/>
                  </a:lnTo>
                  <a:lnTo>
                    <a:pt x="10" y="4"/>
                  </a:lnTo>
                  <a:lnTo>
                    <a:pt x="10" y="4"/>
                  </a:lnTo>
                  <a:lnTo>
                    <a:pt x="6" y="0"/>
                  </a:lnTo>
                  <a:lnTo>
                    <a:pt x="5" y="0"/>
                  </a:lnTo>
                  <a:lnTo>
                    <a:pt x="1" y="0"/>
                  </a:lnTo>
                  <a:lnTo>
                    <a:pt x="1" y="0"/>
                  </a:lnTo>
                  <a:lnTo>
                    <a:pt x="5" y="1"/>
                  </a:lnTo>
                  <a:lnTo>
                    <a:pt x="6" y="4"/>
                  </a:lnTo>
                  <a:lnTo>
                    <a:pt x="6" y="4"/>
                  </a:lnTo>
                  <a:lnTo>
                    <a:pt x="6" y="4"/>
                  </a:lnTo>
                  <a:lnTo>
                    <a:pt x="9" y="4"/>
                  </a:lnTo>
                  <a:lnTo>
                    <a:pt x="13" y="5"/>
                  </a:lnTo>
                  <a:lnTo>
                    <a:pt x="13" y="5"/>
                  </a:lnTo>
                  <a:lnTo>
                    <a:pt x="5" y="5"/>
                  </a:lnTo>
                  <a:lnTo>
                    <a:pt x="5" y="5"/>
                  </a:lnTo>
                  <a:lnTo>
                    <a:pt x="6" y="5"/>
                  </a:lnTo>
                  <a:lnTo>
                    <a:pt x="5" y="6"/>
                  </a:lnTo>
                  <a:lnTo>
                    <a:pt x="5" y="6"/>
                  </a:lnTo>
                  <a:lnTo>
                    <a:pt x="5" y="9"/>
                  </a:lnTo>
                  <a:lnTo>
                    <a:pt x="5" y="13"/>
                  </a:lnTo>
                  <a:lnTo>
                    <a:pt x="5" y="13"/>
                  </a:lnTo>
                  <a:lnTo>
                    <a:pt x="2" y="17"/>
                  </a:lnTo>
                  <a:lnTo>
                    <a:pt x="2" y="22"/>
                  </a:lnTo>
                  <a:lnTo>
                    <a:pt x="1" y="32"/>
                  </a:lnTo>
                  <a:lnTo>
                    <a:pt x="1" y="32"/>
                  </a:lnTo>
                  <a:lnTo>
                    <a:pt x="1" y="32"/>
                  </a:lnTo>
                  <a:lnTo>
                    <a:pt x="1" y="30"/>
                  </a:lnTo>
                  <a:lnTo>
                    <a:pt x="1" y="26"/>
                  </a:lnTo>
                  <a:lnTo>
                    <a:pt x="1" y="26"/>
                  </a:lnTo>
                  <a:lnTo>
                    <a:pt x="0" y="30"/>
                  </a:lnTo>
                  <a:lnTo>
                    <a:pt x="1" y="33"/>
                  </a:lnTo>
                  <a:lnTo>
                    <a:pt x="1" y="40"/>
                  </a:lnTo>
                  <a:lnTo>
                    <a:pt x="1" y="40"/>
                  </a:lnTo>
                  <a:lnTo>
                    <a:pt x="1" y="40"/>
                  </a:lnTo>
                  <a:lnTo>
                    <a:pt x="1" y="40"/>
                  </a:lnTo>
                  <a:lnTo>
                    <a:pt x="1" y="40"/>
                  </a:lnTo>
                  <a:lnTo>
                    <a:pt x="1" y="40"/>
                  </a:lnTo>
                  <a:lnTo>
                    <a:pt x="1" y="40"/>
                  </a:lnTo>
                  <a:lnTo>
                    <a:pt x="1" y="4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41" name="Freeform 124"/>
            <p:cNvSpPr>
              <a:spLocks/>
            </p:cNvSpPr>
            <p:nvPr/>
          </p:nvSpPr>
          <p:spPr bwMode="auto">
            <a:xfrm>
              <a:off x="7383463" y="2963863"/>
              <a:ext cx="42862" cy="142875"/>
            </a:xfrm>
            <a:custGeom>
              <a:avLst/>
              <a:gdLst>
                <a:gd name="T0" fmla="*/ 0 w 24"/>
                <a:gd name="T1" fmla="*/ 30 h 58"/>
                <a:gd name="T2" fmla="*/ 0 w 24"/>
                <a:gd name="T3" fmla="*/ 30 h 58"/>
                <a:gd name="T4" fmla="*/ 3 w 24"/>
                <a:gd name="T5" fmla="*/ 36 h 58"/>
                <a:gd name="T6" fmla="*/ 3 w 24"/>
                <a:gd name="T7" fmla="*/ 36 h 58"/>
                <a:gd name="T8" fmla="*/ 0 w 24"/>
                <a:gd name="T9" fmla="*/ 38 h 58"/>
                <a:gd name="T10" fmla="*/ 3 w 24"/>
                <a:gd name="T11" fmla="*/ 38 h 58"/>
                <a:gd name="T12" fmla="*/ 3 w 24"/>
                <a:gd name="T13" fmla="*/ 38 h 58"/>
                <a:gd name="T14" fmla="*/ 4 w 24"/>
                <a:gd name="T15" fmla="*/ 41 h 58"/>
                <a:gd name="T16" fmla="*/ 7 w 24"/>
                <a:gd name="T17" fmla="*/ 47 h 58"/>
                <a:gd name="T18" fmla="*/ 7 w 24"/>
                <a:gd name="T19" fmla="*/ 47 h 58"/>
                <a:gd name="T20" fmla="*/ 9 w 24"/>
                <a:gd name="T21" fmla="*/ 51 h 58"/>
                <a:gd name="T22" fmla="*/ 12 w 24"/>
                <a:gd name="T23" fmla="*/ 53 h 58"/>
                <a:gd name="T24" fmla="*/ 12 w 24"/>
                <a:gd name="T25" fmla="*/ 53 h 58"/>
                <a:gd name="T26" fmla="*/ 13 w 24"/>
                <a:gd name="T27" fmla="*/ 57 h 58"/>
                <a:gd name="T28" fmla="*/ 16 w 24"/>
                <a:gd name="T29" fmla="*/ 58 h 58"/>
                <a:gd name="T30" fmla="*/ 16 w 24"/>
                <a:gd name="T31" fmla="*/ 58 h 58"/>
                <a:gd name="T32" fmla="*/ 16 w 24"/>
                <a:gd name="T33" fmla="*/ 58 h 58"/>
                <a:gd name="T34" fmla="*/ 17 w 24"/>
                <a:gd name="T35" fmla="*/ 57 h 58"/>
                <a:gd name="T36" fmla="*/ 17 w 24"/>
                <a:gd name="T37" fmla="*/ 53 h 58"/>
                <a:gd name="T38" fmla="*/ 17 w 24"/>
                <a:gd name="T39" fmla="*/ 53 h 58"/>
                <a:gd name="T40" fmla="*/ 17 w 24"/>
                <a:gd name="T41" fmla="*/ 49 h 58"/>
                <a:gd name="T42" fmla="*/ 20 w 24"/>
                <a:gd name="T43" fmla="*/ 45 h 58"/>
                <a:gd name="T44" fmla="*/ 20 w 24"/>
                <a:gd name="T45" fmla="*/ 45 h 58"/>
                <a:gd name="T46" fmla="*/ 21 w 24"/>
                <a:gd name="T47" fmla="*/ 41 h 58"/>
                <a:gd name="T48" fmla="*/ 24 w 24"/>
                <a:gd name="T49" fmla="*/ 36 h 58"/>
                <a:gd name="T50" fmla="*/ 24 w 24"/>
                <a:gd name="T51" fmla="*/ 25 h 58"/>
                <a:gd name="T52" fmla="*/ 24 w 24"/>
                <a:gd name="T53" fmla="*/ 25 h 58"/>
                <a:gd name="T54" fmla="*/ 21 w 24"/>
                <a:gd name="T55" fmla="*/ 18 h 58"/>
                <a:gd name="T56" fmla="*/ 21 w 24"/>
                <a:gd name="T57" fmla="*/ 18 h 58"/>
                <a:gd name="T58" fmla="*/ 24 w 24"/>
                <a:gd name="T59" fmla="*/ 17 h 58"/>
                <a:gd name="T60" fmla="*/ 24 w 24"/>
                <a:gd name="T61" fmla="*/ 17 h 58"/>
                <a:gd name="T62" fmla="*/ 24 w 24"/>
                <a:gd name="T63" fmla="*/ 8 h 58"/>
                <a:gd name="T64" fmla="*/ 24 w 24"/>
                <a:gd name="T65" fmla="*/ 8 h 58"/>
                <a:gd name="T66" fmla="*/ 24 w 24"/>
                <a:gd name="T67" fmla="*/ 5 h 58"/>
                <a:gd name="T68" fmla="*/ 24 w 24"/>
                <a:gd name="T69" fmla="*/ 4 h 58"/>
                <a:gd name="T70" fmla="*/ 24 w 24"/>
                <a:gd name="T71" fmla="*/ 4 h 58"/>
                <a:gd name="T72" fmla="*/ 20 w 24"/>
                <a:gd name="T73" fmla="*/ 0 h 58"/>
                <a:gd name="T74" fmla="*/ 16 w 24"/>
                <a:gd name="T75" fmla="*/ 0 h 58"/>
                <a:gd name="T76" fmla="*/ 16 w 24"/>
                <a:gd name="T77" fmla="*/ 0 h 58"/>
                <a:gd name="T78" fmla="*/ 12 w 24"/>
                <a:gd name="T79" fmla="*/ 1 h 58"/>
                <a:gd name="T80" fmla="*/ 9 w 24"/>
                <a:gd name="T81" fmla="*/ 4 h 58"/>
                <a:gd name="T82" fmla="*/ 9 w 24"/>
                <a:gd name="T83" fmla="*/ 4 h 58"/>
                <a:gd name="T84" fmla="*/ 8 w 24"/>
                <a:gd name="T85" fmla="*/ 8 h 58"/>
                <a:gd name="T86" fmla="*/ 7 w 24"/>
                <a:gd name="T87" fmla="*/ 12 h 58"/>
                <a:gd name="T88" fmla="*/ 7 w 24"/>
                <a:gd name="T89" fmla="*/ 12 h 58"/>
                <a:gd name="T90" fmla="*/ 4 w 24"/>
                <a:gd name="T91" fmla="*/ 14 h 58"/>
                <a:gd name="T92" fmla="*/ 4 w 24"/>
                <a:gd name="T93" fmla="*/ 18 h 58"/>
                <a:gd name="T94" fmla="*/ 4 w 24"/>
                <a:gd name="T95" fmla="*/ 18 h 58"/>
                <a:gd name="T96" fmla="*/ 3 w 24"/>
                <a:gd name="T97" fmla="*/ 25 h 58"/>
                <a:gd name="T98" fmla="*/ 0 w 24"/>
                <a:gd name="T99" fmla="*/ 30 h 58"/>
                <a:gd name="T100" fmla="*/ 0 w 24"/>
                <a:gd name="T101" fmla="*/ 30 h 58"/>
                <a:gd name="T102" fmla="*/ 0 w 24"/>
                <a:gd name="T103" fmla="*/ 30 h 58"/>
                <a:gd name="T104" fmla="*/ 0 w 24"/>
                <a:gd name="T105" fmla="*/ 30 h 58"/>
                <a:gd name="T106" fmla="*/ 0 w 24"/>
                <a:gd name="T107" fmla="*/ 30 h 58"/>
                <a:gd name="T108" fmla="*/ 0 w 24"/>
                <a:gd name="T109" fmla="*/ 30 h 58"/>
                <a:gd name="T110" fmla="*/ 0 w 24"/>
                <a:gd name="T111" fmla="*/ 30 h 58"/>
                <a:gd name="T112" fmla="*/ 0 w 24"/>
                <a:gd name="T11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 h="58">
                  <a:moveTo>
                    <a:pt x="0" y="30"/>
                  </a:moveTo>
                  <a:lnTo>
                    <a:pt x="0" y="30"/>
                  </a:lnTo>
                  <a:lnTo>
                    <a:pt x="3" y="36"/>
                  </a:lnTo>
                  <a:lnTo>
                    <a:pt x="3" y="36"/>
                  </a:lnTo>
                  <a:lnTo>
                    <a:pt x="0" y="38"/>
                  </a:lnTo>
                  <a:lnTo>
                    <a:pt x="3" y="38"/>
                  </a:lnTo>
                  <a:lnTo>
                    <a:pt x="3" y="38"/>
                  </a:lnTo>
                  <a:lnTo>
                    <a:pt x="4" y="41"/>
                  </a:lnTo>
                  <a:lnTo>
                    <a:pt x="7" y="47"/>
                  </a:lnTo>
                  <a:lnTo>
                    <a:pt x="7" y="47"/>
                  </a:lnTo>
                  <a:lnTo>
                    <a:pt x="9" y="51"/>
                  </a:lnTo>
                  <a:lnTo>
                    <a:pt x="12" y="53"/>
                  </a:lnTo>
                  <a:lnTo>
                    <a:pt x="12" y="53"/>
                  </a:lnTo>
                  <a:lnTo>
                    <a:pt x="13" y="57"/>
                  </a:lnTo>
                  <a:lnTo>
                    <a:pt x="16" y="58"/>
                  </a:lnTo>
                  <a:lnTo>
                    <a:pt x="16" y="58"/>
                  </a:lnTo>
                  <a:lnTo>
                    <a:pt x="16" y="58"/>
                  </a:lnTo>
                  <a:lnTo>
                    <a:pt x="17" y="57"/>
                  </a:lnTo>
                  <a:lnTo>
                    <a:pt x="17" y="53"/>
                  </a:lnTo>
                  <a:lnTo>
                    <a:pt x="17" y="53"/>
                  </a:lnTo>
                  <a:lnTo>
                    <a:pt x="17" y="49"/>
                  </a:lnTo>
                  <a:lnTo>
                    <a:pt x="20" y="45"/>
                  </a:lnTo>
                  <a:lnTo>
                    <a:pt x="20" y="45"/>
                  </a:lnTo>
                  <a:lnTo>
                    <a:pt x="21" y="41"/>
                  </a:lnTo>
                  <a:lnTo>
                    <a:pt x="24" y="36"/>
                  </a:lnTo>
                  <a:lnTo>
                    <a:pt x="24" y="25"/>
                  </a:lnTo>
                  <a:lnTo>
                    <a:pt x="24" y="25"/>
                  </a:lnTo>
                  <a:lnTo>
                    <a:pt x="21" y="18"/>
                  </a:lnTo>
                  <a:lnTo>
                    <a:pt x="21" y="18"/>
                  </a:lnTo>
                  <a:lnTo>
                    <a:pt x="24" y="17"/>
                  </a:lnTo>
                  <a:lnTo>
                    <a:pt x="24" y="17"/>
                  </a:lnTo>
                  <a:lnTo>
                    <a:pt x="24" y="8"/>
                  </a:lnTo>
                  <a:lnTo>
                    <a:pt x="24" y="8"/>
                  </a:lnTo>
                  <a:lnTo>
                    <a:pt x="24" y="5"/>
                  </a:lnTo>
                  <a:lnTo>
                    <a:pt x="24" y="4"/>
                  </a:lnTo>
                  <a:lnTo>
                    <a:pt x="24" y="4"/>
                  </a:lnTo>
                  <a:lnTo>
                    <a:pt x="20" y="0"/>
                  </a:lnTo>
                  <a:lnTo>
                    <a:pt x="16" y="0"/>
                  </a:lnTo>
                  <a:lnTo>
                    <a:pt x="16" y="0"/>
                  </a:lnTo>
                  <a:lnTo>
                    <a:pt x="12" y="1"/>
                  </a:lnTo>
                  <a:lnTo>
                    <a:pt x="9" y="4"/>
                  </a:lnTo>
                  <a:lnTo>
                    <a:pt x="9" y="4"/>
                  </a:lnTo>
                  <a:lnTo>
                    <a:pt x="8" y="8"/>
                  </a:lnTo>
                  <a:lnTo>
                    <a:pt x="7" y="12"/>
                  </a:lnTo>
                  <a:lnTo>
                    <a:pt x="7" y="12"/>
                  </a:lnTo>
                  <a:lnTo>
                    <a:pt x="4" y="14"/>
                  </a:lnTo>
                  <a:lnTo>
                    <a:pt x="4" y="18"/>
                  </a:lnTo>
                  <a:lnTo>
                    <a:pt x="4" y="18"/>
                  </a:lnTo>
                  <a:lnTo>
                    <a:pt x="3" y="25"/>
                  </a:lnTo>
                  <a:lnTo>
                    <a:pt x="0" y="30"/>
                  </a:lnTo>
                  <a:lnTo>
                    <a:pt x="0" y="30"/>
                  </a:lnTo>
                  <a:lnTo>
                    <a:pt x="0" y="30"/>
                  </a:lnTo>
                  <a:lnTo>
                    <a:pt x="0" y="30"/>
                  </a:lnTo>
                  <a:lnTo>
                    <a:pt x="0" y="30"/>
                  </a:lnTo>
                  <a:lnTo>
                    <a:pt x="0" y="30"/>
                  </a:lnTo>
                  <a:lnTo>
                    <a:pt x="0" y="30"/>
                  </a:lnTo>
                  <a:lnTo>
                    <a:pt x="0" y="3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42" name="Freeform 125"/>
            <p:cNvSpPr>
              <a:spLocks noEditPoints="1"/>
            </p:cNvSpPr>
            <p:nvPr/>
          </p:nvSpPr>
          <p:spPr bwMode="auto">
            <a:xfrm>
              <a:off x="8299450" y="5624513"/>
              <a:ext cx="501650" cy="541337"/>
            </a:xfrm>
            <a:custGeom>
              <a:avLst/>
              <a:gdLst>
                <a:gd name="T0" fmla="*/ 179 w 281"/>
                <a:gd name="T1" fmla="*/ 122 h 220"/>
                <a:gd name="T2" fmla="*/ 175 w 281"/>
                <a:gd name="T3" fmla="*/ 122 h 220"/>
                <a:gd name="T4" fmla="*/ 170 w 281"/>
                <a:gd name="T5" fmla="*/ 124 h 220"/>
                <a:gd name="T6" fmla="*/ 163 w 281"/>
                <a:gd name="T7" fmla="*/ 124 h 220"/>
                <a:gd name="T8" fmla="*/ 163 w 281"/>
                <a:gd name="T9" fmla="*/ 117 h 220"/>
                <a:gd name="T10" fmla="*/ 167 w 281"/>
                <a:gd name="T11" fmla="*/ 110 h 220"/>
                <a:gd name="T12" fmla="*/ 139 w 281"/>
                <a:gd name="T13" fmla="*/ 130 h 220"/>
                <a:gd name="T14" fmla="*/ 115 w 281"/>
                <a:gd name="T15" fmla="*/ 147 h 220"/>
                <a:gd name="T16" fmla="*/ 58 w 281"/>
                <a:gd name="T17" fmla="*/ 174 h 220"/>
                <a:gd name="T18" fmla="*/ 38 w 281"/>
                <a:gd name="T19" fmla="*/ 185 h 220"/>
                <a:gd name="T20" fmla="*/ 25 w 281"/>
                <a:gd name="T21" fmla="*/ 193 h 220"/>
                <a:gd name="T22" fmla="*/ 18 w 281"/>
                <a:gd name="T23" fmla="*/ 197 h 220"/>
                <a:gd name="T24" fmla="*/ 9 w 281"/>
                <a:gd name="T25" fmla="*/ 202 h 220"/>
                <a:gd name="T26" fmla="*/ 0 w 281"/>
                <a:gd name="T27" fmla="*/ 210 h 220"/>
                <a:gd name="T28" fmla="*/ 4 w 281"/>
                <a:gd name="T29" fmla="*/ 214 h 220"/>
                <a:gd name="T30" fmla="*/ 18 w 281"/>
                <a:gd name="T31" fmla="*/ 218 h 220"/>
                <a:gd name="T32" fmla="*/ 39 w 281"/>
                <a:gd name="T33" fmla="*/ 218 h 220"/>
                <a:gd name="T34" fmla="*/ 58 w 281"/>
                <a:gd name="T35" fmla="*/ 207 h 220"/>
                <a:gd name="T36" fmla="*/ 95 w 281"/>
                <a:gd name="T37" fmla="*/ 177 h 220"/>
                <a:gd name="T38" fmla="*/ 119 w 281"/>
                <a:gd name="T39" fmla="*/ 170 h 220"/>
                <a:gd name="T40" fmla="*/ 122 w 281"/>
                <a:gd name="T41" fmla="*/ 166 h 220"/>
                <a:gd name="T42" fmla="*/ 148 w 281"/>
                <a:gd name="T43" fmla="*/ 149 h 220"/>
                <a:gd name="T44" fmla="*/ 170 w 281"/>
                <a:gd name="T45" fmla="*/ 132 h 220"/>
                <a:gd name="T46" fmla="*/ 171 w 281"/>
                <a:gd name="T47" fmla="*/ 124 h 220"/>
                <a:gd name="T48" fmla="*/ 170 w 281"/>
                <a:gd name="T49" fmla="*/ 124 h 220"/>
                <a:gd name="T50" fmla="*/ 240 w 281"/>
                <a:gd name="T51" fmla="*/ 39 h 220"/>
                <a:gd name="T52" fmla="*/ 240 w 281"/>
                <a:gd name="T53" fmla="*/ 27 h 220"/>
                <a:gd name="T54" fmla="*/ 243 w 281"/>
                <a:gd name="T55" fmla="*/ 17 h 220"/>
                <a:gd name="T56" fmla="*/ 240 w 281"/>
                <a:gd name="T57" fmla="*/ 12 h 220"/>
                <a:gd name="T58" fmla="*/ 232 w 281"/>
                <a:gd name="T59" fmla="*/ 12 h 220"/>
                <a:gd name="T60" fmla="*/ 232 w 281"/>
                <a:gd name="T61" fmla="*/ 0 h 220"/>
                <a:gd name="T62" fmla="*/ 228 w 281"/>
                <a:gd name="T63" fmla="*/ 16 h 220"/>
                <a:gd name="T64" fmla="*/ 232 w 281"/>
                <a:gd name="T65" fmla="*/ 19 h 220"/>
                <a:gd name="T66" fmla="*/ 229 w 281"/>
                <a:gd name="T67" fmla="*/ 36 h 220"/>
                <a:gd name="T68" fmla="*/ 233 w 281"/>
                <a:gd name="T69" fmla="*/ 33 h 220"/>
                <a:gd name="T70" fmla="*/ 236 w 281"/>
                <a:gd name="T71" fmla="*/ 36 h 220"/>
                <a:gd name="T72" fmla="*/ 229 w 281"/>
                <a:gd name="T73" fmla="*/ 48 h 220"/>
                <a:gd name="T74" fmla="*/ 233 w 281"/>
                <a:gd name="T75" fmla="*/ 47 h 220"/>
                <a:gd name="T76" fmla="*/ 276 w 281"/>
                <a:gd name="T77" fmla="*/ 57 h 220"/>
                <a:gd name="T78" fmla="*/ 251 w 281"/>
                <a:gd name="T79" fmla="*/ 61 h 220"/>
                <a:gd name="T80" fmla="*/ 249 w 281"/>
                <a:gd name="T81" fmla="*/ 40 h 220"/>
                <a:gd name="T82" fmla="*/ 245 w 281"/>
                <a:gd name="T83" fmla="*/ 44 h 220"/>
                <a:gd name="T84" fmla="*/ 241 w 281"/>
                <a:gd name="T85" fmla="*/ 49 h 220"/>
                <a:gd name="T86" fmla="*/ 233 w 281"/>
                <a:gd name="T87" fmla="*/ 48 h 220"/>
                <a:gd name="T88" fmla="*/ 228 w 281"/>
                <a:gd name="T89" fmla="*/ 53 h 220"/>
                <a:gd name="T90" fmla="*/ 224 w 281"/>
                <a:gd name="T91" fmla="*/ 63 h 220"/>
                <a:gd name="T92" fmla="*/ 209 w 281"/>
                <a:gd name="T93" fmla="*/ 82 h 220"/>
                <a:gd name="T94" fmla="*/ 193 w 281"/>
                <a:gd name="T95" fmla="*/ 93 h 220"/>
                <a:gd name="T96" fmla="*/ 203 w 281"/>
                <a:gd name="T97" fmla="*/ 105 h 220"/>
                <a:gd name="T98" fmla="*/ 183 w 281"/>
                <a:gd name="T99" fmla="*/ 124 h 220"/>
                <a:gd name="T100" fmla="*/ 188 w 281"/>
                <a:gd name="T101" fmla="*/ 126 h 220"/>
                <a:gd name="T102" fmla="*/ 211 w 281"/>
                <a:gd name="T103" fmla="*/ 117 h 220"/>
                <a:gd name="T104" fmla="*/ 229 w 281"/>
                <a:gd name="T105" fmla="*/ 104 h 220"/>
                <a:gd name="T106" fmla="*/ 251 w 281"/>
                <a:gd name="T107" fmla="*/ 84 h 220"/>
                <a:gd name="T108" fmla="*/ 259 w 281"/>
                <a:gd name="T109" fmla="*/ 84 h 220"/>
                <a:gd name="T110" fmla="*/ 272 w 281"/>
                <a:gd name="T111" fmla="*/ 70 h 220"/>
                <a:gd name="T112" fmla="*/ 280 w 281"/>
                <a:gd name="T113" fmla="*/ 57 h 220"/>
                <a:gd name="T114" fmla="*/ 280 w 281"/>
                <a:gd name="T115" fmla="*/ 5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 h="220">
                  <a:moveTo>
                    <a:pt x="175" y="122"/>
                  </a:moveTo>
                  <a:lnTo>
                    <a:pt x="172" y="122"/>
                  </a:lnTo>
                  <a:lnTo>
                    <a:pt x="174" y="124"/>
                  </a:lnTo>
                  <a:lnTo>
                    <a:pt x="176" y="122"/>
                  </a:lnTo>
                  <a:lnTo>
                    <a:pt x="179" y="122"/>
                  </a:lnTo>
                  <a:lnTo>
                    <a:pt x="179" y="120"/>
                  </a:lnTo>
                  <a:lnTo>
                    <a:pt x="176" y="120"/>
                  </a:lnTo>
                  <a:lnTo>
                    <a:pt x="175" y="122"/>
                  </a:lnTo>
                  <a:lnTo>
                    <a:pt x="175" y="122"/>
                  </a:lnTo>
                  <a:lnTo>
                    <a:pt x="175" y="122"/>
                  </a:lnTo>
                  <a:lnTo>
                    <a:pt x="175" y="122"/>
                  </a:lnTo>
                  <a:lnTo>
                    <a:pt x="175" y="122"/>
                  </a:lnTo>
                  <a:lnTo>
                    <a:pt x="175" y="122"/>
                  </a:lnTo>
                  <a:lnTo>
                    <a:pt x="175" y="122"/>
                  </a:lnTo>
                  <a:close/>
                  <a:moveTo>
                    <a:pt x="170" y="124"/>
                  </a:moveTo>
                  <a:lnTo>
                    <a:pt x="172" y="122"/>
                  </a:lnTo>
                  <a:lnTo>
                    <a:pt x="172" y="120"/>
                  </a:lnTo>
                  <a:lnTo>
                    <a:pt x="175" y="118"/>
                  </a:lnTo>
                  <a:lnTo>
                    <a:pt x="167" y="122"/>
                  </a:lnTo>
                  <a:lnTo>
                    <a:pt x="163" y="124"/>
                  </a:lnTo>
                  <a:lnTo>
                    <a:pt x="162" y="124"/>
                  </a:lnTo>
                  <a:lnTo>
                    <a:pt x="159" y="124"/>
                  </a:lnTo>
                  <a:lnTo>
                    <a:pt x="162" y="120"/>
                  </a:lnTo>
                  <a:lnTo>
                    <a:pt x="163" y="118"/>
                  </a:lnTo>
                  <a:lnTo>
                    <a:pt x="163" y="117"/>
                  </a:lnTo>
                  <a:lnTo>
                    <a:pt x="162" y="117"/>
                  </a:lnTo>
                  <a:lnTo>
                    <a:pt x="159" y="117"/>
                  </a:lnTo>
                  <a:lnTo>
                    <a:pt x="159" y="114"/>
                  </a:lnTo>
                  <a:lnTo>
                    <a:pt x="163" y="113"/>
                  </a:lnTo>
                  <a:lnTo>
                    <a:pt x="167" y="110"/>
                  </a:lnTo>
                  <a:lnTo>
                    <a:pt x="163" y="110"/>
                  </a:lnTo>
                  <a:lnTo>
                    <a:pt x="158" y="113"/>
                  </a:lnTo>
                  <a:lnTo>
                    <a:pt x="150" y="117"/>
                  </a:lnTo>
                  <a:lnTo>
                    <a:pt x="146" y="122"/>
                  </a:lnTo>
                  <a:lnTo>
                    <a:pt x="139" y="130"/>
                  </a:lnTo>
                  <a:lnTo>
                    <a:pt x="135" y="132"/>
                  </a:lnTo>
                  <a:lnTo>
                    <a:pt x="128" y="134"/>
                  </a:lnTo>
                  <a:lnTo>
                    <a:pt x="126" y="136"/>
                  </a:lnTo>
                  <a:lnTo>
                    <a:pt x="123" y="140"/>
                  </a:lnTo>
                  <a:lnTo>
                    <a:pt x="115" y="147"/>
                  </a:lnTo>
                  <a:lnTo>
                    <a:pt x="106" y="153"/>
                  </a:lnTo>
                  <a:lnTo>
                    <a:pt x="98" y="157"/>
                  </a:lnTo>
                  <a:lnTo>
                    <a:pt x="89" y="161"/>
                  </a:lnTo>
                  <a:lnTo>
                    <a:pt x="69" y="170"/>
                  </a:lnTo>
                  <a:lnTo>
                    <a:pt x="58" y="174"/>
                  </a:lnTo>
                  <a:lnTo>
                    <a:pt x="49" y="177"/>
                  </a:lnTo>
                  <a:lnTo>
                    <a:pt x="41" y="181"/>
                  </a:lnTo>
                  <a:lnTo>
                    <a:pt x="39" y="183"/>
                  </a:lnTo>
                  <a:lnTo>
                    <a:pt x="38" y="187"/>
                  </a:lnTo>
                  <a:lnTo>
                    <a:pt x="38" y="185"/>
                  </a:lnTo>
                  <a:lnTo>
                    <a:pt x="34" y="185"/>
                  </a:lnTo>
                  <a:lnTo>
                    <a:pt x="30" y="189"/>
                  </a:lnTo>
                  <a:lnTo>
                    <a:pt x="26" y="191"/>
                  </a:lnTo>
                  <a:lnTo>
                    <a:pt x="25" y="191"/>
                  </a:lnTo>
                  <a:lnTo>
                    <a:pt x="25" y="193"/>
                  </a:lnTo>
                  <a:lnTo>
                    <a:pt x="22" y="193"/>
                  </a:lnTo>
                  <a:lnTo>
                    <a:pt x="18" y="194"/>
                  </a:lnTo>
                  <a:lnTo>
                    <a:pt x="17" y="194"/>
                  </a:lnTo>
                  <a:lnTo>
                    <a:pt x="17" y="197"/>
                  </a:lnTo>
                  <a:lnTo>
                    <a:pt x="18" y="197"/>
                  </a:lnTo>
                  <a:lnTo>
                    <a:pt x="17" y="198"/>
                  </a:lnTo>
                  <a:lnTo>
                    <a:pt x="14" y="198"/>
                  </a:lnTo>
                  <a:lnTo>
                    <a:pt x="13" y="198"/>
                  </a:lnTo>
                  <a:lnTo>
                    <a:pt x="12" y="201"/>
                  </a:lnTo>
                  <a:lnTo>
                    <a:pt x="9" y="202"/>
                  </a:lnTo>
                  <a:lnTo>
                    <a:pt x="12" y="202"/>
                  </a:lnTo>
                  <a:lnTo>
                    <a:pt x="9" y="205"/>
                  </a:lnTo>
                  <a:lnTo>
                    <a:pt x="4" y="206"/>
                  </a:lnTo>
                  <a:lnTo>
                    <a:pt x="1" y="206"/>
                  </a:lnTo>
                  <a:lnTo>
                    <a:pt x="0" y="210"/>
                  </a:lnTo>
                  <a:lnTo>
                    <a:pt x="4" y="207"/>
                  </a:lnTo>
                  <a:lnTo>
                    <a:pt x="4" y="210"/>
                  </a:lnTo>
                  <a:lnTo>
                    <a:pt x="1" y="210"/>
                  </a:lnTo>
                  <a:lnTo>
                    <a:pt x="0" y="214"/>
                  </a:lnTo>
                  <a:lnTo>
                    <a:pt x="4" y="214"/>
                  </a:lnTo>
                  <a:lnTo>
                    <a:pt x="9" y="214"/>
                  </a:lnTo>
                  <a:lnTo>
                    <a:pt x="13" y="214"/>
                  </a:lnTo>
                  <a:lnTo>
                    <a:pt x="13" y="218"/>
                  </a:lnTo>
                  <a:lnTo>
                    <a:pt x="17" y="215"/>
                  </a:lnTo>
                  <a:lnTo>
                    <a:pt x="18" y="218"/>
                  </a:lnTo>
                  <a:lnTo>
                    <a:pt x="17" y="220"/>
                  </a:lnTo>
                  <a:lnTo>
                    <a:pt x="22" y="219"/>
                  </a:lnTo>
                  <a:lnTo>
                    <a:pt x="25" y="220"/>
                  </a:lnTo>
                  <a:lnTo>
                    <a:pt x="31" y="219"/>
                  </a:lnTo>
                  <a:lnTo>
                    <a:pt x="39" y="218"/>
                  </a:lnTo>
                  <a:lnTo>
                    <a:pt x="43" y="215"/>
                  </a:lnTo>
                  <a:lnTo>
                    <a:pt x="51" y="211"/>
                  </a:lnTo>
                  <a:lnTo>
                    <a:pt x="53" y="210"/>
                  </a:lnTo>
                  <a:lnTo>
                    <a:pt x="57" y="207"/>
                  </a:lnTo>
                  <a:lnTo>
                    <a:pt x="58" y="207"/>
                  </a:lnTo>
                  <a:lnTo>
                    <a:pt x="66" y="202"/>
                  </a:lnTo>
                  <a:lnTo>
                    <a:pt x="74" y="194"/>
                  </a:lnTo>
                  <a:lnTo>
                    <a:pt x="82" y="191"/>
                  </a:lnTo>
                  <a:lnTo>
                    <a:pt x="87" y="183"/>
                  </a:lnTo>
                  <a:lnTo>
                    <a:pt x="95" y="177"/>
                  </a:lnTo>
                  <a:lnTo>
                    <a:pt x="104" y="175"/>
                  </a:lnTo>
                  <a:lnTo>
                    <a:pt x="111" y="171"/>
                  </a:lnTo>
                  <a:lnTo>
                    <a:pt x="115" y="170"/>
                  </a:lnTo>
                  <a:lnTo>
                    <a:pt x="118" y="170"/>
                  </a:lnTo>
                  <a:lnTo>
                    <a:pt x="119" y="170"/>
                  </a:lnTo>
                  <a:lnTo>
                    <a:pt x="115" y="171"/>
                  </a:lnTo>
                  <a:lnTo>
                    <a:pt x="119" y="171"/>
                  </a:lnTo>
                  <a:lnTo>
                    <a:pt x="123" y="171"/>
                  </a:lnTo>
                  <a:lnTo>
                    <a:pt x="126" y="170"/>
                  </a:lnTo>
                  <a:lnTo>
                    <a:pt x="122" y="166"/>
                  </a:lnTo>
                  <a:lnTo>
                    <a:pt x="126" y="163"/>
                  </a:lnTo>
                  <a:lnTo>
                    <a:pt x="127" y="161"/>
                  </a:lnTo>
                  <a:lnTo>
                    <a:pt x="132" y="158"/>
                  </a:lnTo>
                  <a:lnTo>
                    <a:pt x="139" y="154"/>
                  </a:lnTo>
                  <a:lnTo>
                    <a:pt x="148" y="149"/>
                  </a:lnTo>
                  <a:lnTo>
                    <a:pt x="155" y="143"/>
                  </a:lnTo>
                  <a:lnTo>
                    <a:pt x="159" y="140"/>
                  </a:lnTo>
                  <a:lnTo>
                    <a:pt x="163" y="137"/>
                  </a:lnTo>
                  <a:lnTo>
                    <a:pt x="167" y="136"/>
                  </a:lnTo>
                  <a:lnTo>
                    <a:pt x="170" y="132"/>
                  </a:lnTo>
                  <a:lnTo>
                    <a:pt x="171" y="126"/>
                  </a:lnTo>
                  <a:lnTo>
                    <a:pt x="176" y="124"/>
                  </a:lnTo>
                  <a:lnTo>
                    <a:pt x="175" y="124"/>
                  </a:lnTo>
                  <a:lnTo>
                    <a:pt x="174" y="124"/>
                  </a:lnTo>
                  <a:lnTo>
                    <a:pt x="171" y="124"/>
                  </a:lnTo>
                  <a:lnTo>
                    <a:pt x="170" y="124"/>
                  </a:lnTo>
                  <a:lnTo>
                    <a:pt x="170" y="124"/>
                  </a:lnTo>
                  <a:lnTo>
                    <a:pt x="170" y="124"/>
                  </a:lnTo>
                  <a:lnTo>
                    <a:pt x="170" y="124"/>
                  </a:lnTo>
                  <a:lnTo>
                    <a:pt x="170" y="124"/>
                  </a:lnTo>
                  <a:lnTo>
                    <a:pt x="170" y="124"/>
                  </a:lnTo>
                  <a:lnTo>
                    <a:pt x="170" y="124"/>
                  </a:lnTo>
                  <a:close/>
                  <a:moveTo>
                    <a:pt x="233" y="47"/>
                  </a:moveTo>
                  <a:lnTo>
                    <a:pt x="237" y="43"/>
                  </a:lnTo>
                  <a:lnTo>
                    <a:pt x="240" y="39"/>
                  </a:lnTo>
                  <a:lnTo>
                    <a:pt x="241" y="36"/>
                  </a:lnTo>
                  <a:lnTo>
                    <a:pt x="241" y="35"/>
                  </a:lnTo>
                  <a:lnTo>
                    <a:pt x="241" y="31"/>
                  </a:lnTo>
                  <a:lnTo>
                    <a:pt x="241" y="27"/>
                  </a:lnTo>
                  <a:lnTo>
                    <a:pt x="240" y="27"/>
                  </a:lnTo>
                  <a:lnTo>
                    <a:pt x="241" y="25"/>
                  </a:lnTo>
                  <a:lnTo>
                    <a:pt x="243" y="27"/>
                  </a:lnTo>
                  <a:lnTo>
                    <a:pt x="245" y="16"/>
                  </a:lnTo>
                  <a:lnTo>
                    <a:pt x="243" y="16"/>
                  </a:lnTo>
                  <a:lnTo>
                    <a:pt x="243" y="17"/>
                  </a:lnTo>
                  <a:lnTo>
                    <a:pt x="241" y="17"/>
                  </a:lnTo>
                  <a:lnTo>
                    <a:pt x="241" y="16"/>
                  </a:lnTo>
                  <a:lnTo>
                    <a:pt x="243" y="16"/>
                  </a:lnTo>
                  <a:lnTo>
                    <a:pt x="241" y="12"/>
                  </a:lnTo>
                  <a:lnTo>
                    <a:pt x="240" y="12"/>
                  </a:lnTo>
                  <a:lnTo>
                    <a:pt x="240" y="13"/>
                  </a:lnTo>
                  <a:lnTo>
                    <a:pt x="237" y="12"/>
                  </a:lnTo>
                  <a:lnTo>
                    <a:pt x="236" y="9"/>
                  </a:lnTo>
                  <a:lnTo>
                    <a:pt x="233" y="9"/>
                  </a:lnTo>
                  <a:lnTo>
                    <a:pt x="232" y="12"/>
                  </a:lnTo>
                  <a:lnTo>
                    <a:pt x="233" y="8"/>
                  </a:lnTo>
                  <a:lnTo>
                    <a:pt x="232" y="3"/>
                  </a:lnTo>
                  <a:lnTo>
                    <a:pt x="233" y="3"/>
                  </a:lnTo>
                  <a:lnTo>
                    <a:pt x="233" y="0"/>
                  </a:lnTo>
                  <a:lnTo>
                    <a:pt x="232" y="0"/>
                  </a:lnTo>
                  <a:lnTo>
                    <a:pt x="228" y="3"/>
                  </a:lnTo>
                  <a:lnTo>
                    <a:pt x="229" y="5"/>
                  </a:lnTo>
                  <a:lnTo>
                    <a:pt x="229" y="12"/>
                  </a:lnTo>
                  <a:lnTo>
                    <a:pt x="229" y="13"/>
                  </a:lnTo>
                  <a:lnTo>
                    <a:pt x="228" y="16"/>
                  </a:lnTo>
                  <a:lnTo>
                    <a:pt x="228" y="21"/>
                  </a:lnTo>
                  <a:lnTo>
                    <a:pt x="229" y="19"/>
                  </a:lnTo>
                  <a:lnTo>
                    <a:pt x="232" y="17"/>
                  </a:lnTo>
                  <a:lnTo>
                    <a:pt x="233" y="17"/>
                  </a:lnTo>
                  <a:lnTo>
                    <a:pt x="232" y="19"/>
                  </a:lnTo>
                  <a:lnTo>
                    <a:pt x="229" y="19"/>
                  </a:lnTo>
                  <a:lnTo>
                    <a:pt x="229" y="21"/>
                  </a:lnTo>
                  <a:lnTo>
                    <a:pt x="228" y="23"/>
                  </a:lnTo>
                  <a:lnTo>
                    <a:pt x="229" y="29"/>
                  </a:lnTo>
                  <a:lnTo>
                    <a:pt x="229" y="36"/>
                  </a:lnTo>
                  <a:lnTo>
                    <a:pt x="232" y="36"/>
                  </a:lnTo>
                  <a:lnTo>
                    <a:pt x="232" y="35"/>
                  </a:lnTo>
                  <a:lnTo>
                    <a:pt x="232" y="33"/>
                  </a:lnTo>
                  <a:lnTo>
                    <a:pt x="233" y="35"/>
                  </a:lnTo>
                  <a:lnTo>
                    <a:pt x="233" y="33"/>
                  </a:lnTo>
                  <a:lnTo>
                    <a:pt x="236" y="33"/>
                  </a:lnTo>
                  <a:lnTo>
                    <a:pt x="237" y="35"/>
                  </a:lnTo>
                  <a:lnTo>
                    <a:pt x="233" y="35"/>
                  </a:lnTo>
                  <a:lnTo>
                    <a:pt x="233" y="36"/>
                  </a:lnTo>
                  <a:lnTo>
                    <a:pt x="236" y="36"/>
                  </a:lnTo>
                  <a:lnTo>
                    <a:pt x="232" y="40"/>
                  </a:lnTo>
                  <a:lnTo>
                    <a:pt x="232" y="39"/>
                  </a:lnTo>
                  <a:lnTo>
                    <a:pt x="229" y="40"/>
                  </a:lnTo>
                  <a:lnTo>
                    <a:pt x="229" y="43"/>
                  </a:lnTo>
                  <a:lnTo>
                    <a:pt x="229" y="48"/>
                  </a:lnTo>
                  <a:lnTo>
                    <a:pt x="232" y="48"/>
                  </a:lnTo>
                  <a:lnTo>
                    <a:pt x="233" y="47"/>
                  </a:lnTo>
                  <a:lnTo>
                    <a:pt x="233" y="47"/>
                  </a:lnTo>
                  <a:lnTo>
                    <a:pt x="233" y="47"/>
                  </a:lnTo>
                  <a:lnTo>
                    <a:pt x="233" y="47"/>
                  </a:lnTo>
                  <a:lnTo>
                    <a:pt x="233" y="47"/>
                  </a:lnTo>
                  <a:lnTo>
                    <a:pt x="233" y="47"/>
                  </a:lnTo>
                  <a:lnTo>
                    <a:pt x="233" y="47"/>
                  </a:lnTo>
                  <a:close/>
                  <a:moveTo>
                    <a:pt x="280" y="57"/>
                  </a:moveTo>
                  <a:lnTo>
                    <a:pt x="276" y="57"/>
                  </a:lnTo>
                  <a:lnTo>
                    <a:pt x="272" y="60"/>
                  </a:lnTo>
                  <a:lnTo>
                    <a:pt x="264" y="65"/>
                  </a:lnTo>
                  <a:lnTo>
                    <a:pt x="260" y="65"/>
                  </a:lnTo>
                  <a:lnTo>
                    <a:pt x="256" y="65"/>
                  </a:lnTo>
                  <a:lnTo>
                    <a:pt x="251" y="61"/>
                  </a:lnTo>
                  <a:lnTo>
                    <a:pt x="245" y="60"/>
                  </a:lnTo>
                  <a:lnTo>
                    <a:pt x="249" y="52"/>
                  </a:lnTo>
                  <a:lnTo>
                    <a:pt x="251" y="47"/>
                  </a:lnTo>
                  <a:lnTo>
                    <a:pt x="249" y="44"/>
                  </a:lnTo>
                  <a:lnTo>
                    <a:pt x="249" y="40"/>
                  </a:lnTo>
                  <a:lnTo>
                    <a:pt x="249" y="39"/>
                  </a:lnTo>
                  <a:lnTo>
                    <a:pt x="247" y="39"/>
                  </a:lnTo>
                  <a:lnTo>
                    <a:pt x="247" y="40"/>
                  </a:lnTo>
                  <a:lnTo>
                    <a:pt x="247" y="43"/>
                  </a:lnTo>
                  <a:lnTo>
                    <a:pt x="245" y="44"/>
                  </a:lnTo>
                  <a:lnTo>
                    <a:pt x="245" y="48"/>
                  </a:lnTo>
                  <a:lnTo>
                    <a:pt x="243" y="49"/>
                  </a:lnTo>
                  <a:lnTo>
                    <a:pt x="241" y="52"/>
                  </a:lnTo>
                  <a:lnTo>
                    <a:pt x="240" y="52"/>
                  </a:lnTo>
                  <a:lnTo>
                    <a:pt x="241" y="49"/>
                  </a:lnTo>
                  <a:lnTo>
                    <a:pt x="241" y="48"/>
                  </a:lnTo>
                  <a:lnTo>
                    <a:pt x="240" y="47"/>
                  </a:lnTo>
                  <a:lnTo>
                    <a:pt x="237" y="47"/>
                  </a:lnTo>
                  <a:lnTo>
                    <a:pt x="233" y="47"/>
                  </a:lnTo>
                  <a:lnTo>
                    <a:pt x="233" y="48"/>
                  </a:lnTo>
                  <a:lnTo>
                    <a:pt x="233" y="49"/>
                  </a:lnTo>
                  <a:lnTo>
                    <a:pt x="232" y="49"/>
                  </a:lnTo>
                  <a:lnTo>
                    <a:pt x="229" y="48"/>
                  </a:lnTo>
                  <a:lnTo>
                    <a:pt x="228" y="52"/>
                  </a:lnTo>
                  <a:lnTo>
                    <a:pt x="228" y="53"/>
                  </a:lnTo>
                  <a:lnTo>
                    <a:pt x="229" y="53"/>
                  </a:lnTo>
                  <a:lnTo>
                    <a:pt x="228" y="56"/>
                  </a:lnTo>
                  <a:lnTo>
                    <a:pt x="228" y="57"/>
                  </a:lnTo>
                  <a:lnTo>
                    <a:pt x="227" y="61"/>
                  </a:lnTo>
                  <a:lnTo>
                    <a:pt x="224" y="63"/>
                  </a:lnTo>
                  <a:lnTo>
                    <a:pt x="223" y="69"/>
                  </a:lnTo>
                  <a:lnTo>
                    <a:pt x="220" y="69"/>
                  </a:lnTo>
                  <a:lnTo>
                    <a:pt x="216" y="70"/>
                  </a:lnTo>
                  <a:lnTo>
                    <a:pt x="212" y="76"/>
                  </a:lnTo>
                  <a:lnTo>
                    <a:pt x="209" y="82"/>
                  </a:lnTo>
                  <a:lnTo>
                    <a:pt x="201" y="84"/>
                  </a:lnTo>
                  <a:lnTo>
                    <a:pt x="196" y="86"/>
                  </a:lnTo>
                  <a:lnTo>
                    <a:pt x="193" y="88"/>
                  </a:lnTo>
                  <a:lnTo>
                    <a:pt x="192" y="92"/>
                  </a:lnTo>
                  <a:lnTo>
                    <a:pt x="193" y="93"/>
                  </a:lnTo>
                  <a:lnTo>
                    <a:pt x="196" y="96"/>
                  </a:lnTo>
                  <a:lnTo>
                    <a:pt x="197" y="97"/>
                  </a:lnTo>
                  <a:lnTo>
                    <a:pt x="201" y="100"/>
                  </a:lnTo>
                  <a:lnTo>
                    <a:pt x="203" y="101"/>
                  </a:lnTo>
                  <a:lnTo>
                    <a:pt x="203" y="105"/>
                  </a:lnTo>
                  <a:lnTo>
                    <a:pt x="197" y="113"/>
                  </a:lnTo>
                  <a:lnTo>
                    <a:pt x="192" y="118"/>
                  </a:lnTo>
                  <a:lnTo>
                    <a:pt x="189" y="120"/>
                  </a:lnTo>
                  <a:lnTo>
                    <a:pt x="185" y="122"/>
                  </a:lnTo>
                  <a:lnTo>
                    <a:pt x="183" y="124"/>
                  </a:lnTo>
                  <a:lnTo>
                    <a:pt x="180" y="126"/>
                  </a:lnTo>
                  <a:lnTo>
                    <a:pt x="183" y="126"/>
                  </a:lnTo>
                  <a:lnTo>
                    <a:pt x="184" y="124"/>
                  </a:lnTo>
                  <a:lnTo>
                    <a:pt x="183" y="128"/>
                  </a:lnTo>
                  <a:lnTo>
                    <a:pt x="188" y="126"/>
                  </a:lnTo>
                  <a:lnTo>
                    <a:pt x="185" y="130"/>
                  </a:lnTo>
                  <a:lnTo>
                    <a:pt x="188" y="130"/>
                  </a:lnTo>
                  <a:lnTo>
                    <a:pt x="192" y="130"/>
                  </a:lnTo>
                  <a:lnTo>
                    <a:pt x="197" y="126"/>
                  </a:lnTo>
                  <a:lnTo>
                    <a:pt x="211" y="117"/>
                  </a:lnTo>
                  <a:lnTo>
                    <a:pt x="215" y="113"/>
                  </a:lnTo>
                  <a:lnTo>
                    <a:pt x="219" y="110"/>
                  </a:lnTo>
                  <a:lnTo>
                    <a:pt x="223" y="109"/>
                  </a:lnTo>
                  <a:lnTo>
                    <a:pt x="224" y="106"/>
                  </a:lnTo>
                  <a:lnTo>
                    <a:pt x="229" y="104"/>
                  </a:lnTo>
                  <a:lnTo>
                    <a:pt x="237" y="96"/>
                  </a:lnTo>
                  <a:lnTo>
                    <a:pt x="236" y="93"/>
                  </a:lnTo>
                  <a:lnTo>
                    <a:pt x="237" y="92"/>
                  </a:lnTo>
                  <a:lnTo>
                    <a:pt x="243" y="88"/>
                  </a:lnTo>
                  <a:lnTo>
                    <a:pt x="251" y="84"/>
                  </a:lnTo>
                  <a:lnTo>
                    <a:pt x="253" y="86"/>
                  </a:lnTo>
                  <a:lnTo>
                    <a:pt x="255" y="86"/>
                  </a:lnTo>
                  <a:lnTo>
                    <a:pt x="255" y="88"/>
                  </a:lnTo>
                  <a:lnTo>
                    <a:pt x="256" y="86"/>
                  </a:lnTo>
                  <a:lnTo>
                    <a:pt x="259" y="84"/>
                  </a:lnTo>
                  <a:lnTo>
                    <a:pt x="260" y="80"/>
                  </a:lnTo>
                  <a:lnTo>
                    <a:pt x="263" y="78"/>
                  </a:lnTo>
                  <a:lnTo>
                    <a:pt x="267" y="76"/>
                  </a:lnTo>
                  <a:lnTo>
                    <a:pt x="269" y="74"/>
                  </a:lnTo>
                  <a:lnTo>
                    <a:pt x="272" y="70"/>
                  </a:lnTo>
                  <a:lnTo>
                    <a:pt x="276" y="67"/>
                  </a:lnTo>
                  <a:lnTo>
                    <a:pt x="281" y="61"/>
                  </a:lnTo>
                  <a:lnTo>
                    <a:pt x="281" y="60"/>
                  </a:lnTo>
                  <a:lnTo>
                    <a:pt x="280" y="57"/>
                  </a:lnTo>
                  <a:lnTo>
                    <a:pt x="280" y="57"/>
                  </a:lnTo>
                  <a:lnTo>
                    <a:pt x="280" y="57"/>
                  </a:lnTo>
                  <a:lnTo>
                    <a:pt x="280" y="57"/>
                  </a:lnTo>
                  <a:lnTo>
                    <a:pt x="280" y="57"/>
                  </a:lnTo>
                  <a:lnTo>
                    <a:pt x="280" y="57"/>
                  </a:lnTo>
                  <a:lnTo>
                    <a:pt x="280" y="5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43" name="Freeform 126"/>
            <p:cNvSpPr>
              <a:spLocks noEditPoints="1"/>
            </p:cNvSpPr>
            <p:nvPr/>
          </p:nvSpPr>
          <p:spPr bwMode="auto">
            <a:xfrm>
              <a:off x="7146925" y="4573588"/>
              <a:ext cx="1141413" cy="1462087"/>
            </a:xfrm>
            <a:custGeom>
              <a:avLst/>
              <a:gdLst>
                <a:gd name="T0" fmla="*/ 346 w 639"/>
                <a:gd name="T1" fmla="*/ 9 h 594"/>
                <a:gd name="T2" fmla="*/ 334 w 639"/>
                <a:gd name="T3" fmla="*/ 18 h 594"/>
                <a:gd name="T4" fmla="*/ 431 w 639"/>
                <a:gd name="T5" fmla="*/ 547 h 594"/>
                <a:gd name="T6" fmla="*/ 386 w 639"/>
                <a:gd name="T7" fmla="*/ 567 h 594"/>
                <a:gd name="T8" fmla="*/ 390 w 639"/>
                <a:gd name="T9" fmla="*/ 594 h 594"/>
                <a:gd name="T10" fmla="*/ 412 w 639"/>
                <a:gd name="T11" fmla="*/ 584 h 594"/>
                <a:gd name="T12" fmla="*/ 431 w 639"/>
                <a:gd name="T13" fmla="*/ 568 h 594"/>
                <a:gd name="T14" fmla="*/ 408 w 639"/>
                <a:gd name="T15" fmla="*/ 581 h 594"/>
                <a:gd name="T16" fmla="*/ 254 w 639"/>
                <a:gd name="T17" fmla="*/ 57 h 594"/>
                <a:gd name="T18" fmla="*/ 623 w 639"/>
                <a:gd name="T19" fmla="*/ 241 h 594"/>
                <a:gd name="T20" fmla="*/ 613 w 639"/>
                <a:gd name="T21" fmla="*/ 212 h 594"/>
                <a:gd name="T22" fmla="*/ 595 w 639"/>
                <a:gd name="T23" fmla="*/ 182 h 594"/>
                <a:gd name="T24" fmla="*/ 582 w 639"/>
                <a:gd name="T25" fmla="*/ 160 h 594"/>
                <a:gd name="T26" fmla="*/ 562 w 639"/>
                <a:gd name="T27" fmla="*/ 138 h 594"/>
                <a:gd name="T28" fmla="*/ 557 w 639"/>
                <a:gd name="T29" fmla="*/ 93 h 594"/>
                <a:gd name="T30" fmla="*/ 534 w 639"/>
                <a:gd name="T31" fmla="*/ 63 h 594"/>
                <a:gd name="T32" fmla="*/ 526 w 639"/>
                <a:gd name="T33" fmla="*/ 10 h 594"/>
                <a:gd name="T34" fmla="*/ 509 w 639"/>
                <a:gd name="T35" fmla="*/ 26 h 594"/>
                <a:gd name="T36" fmla="*/ 500 w 639"/>
                <a:gd name="T37" fmla="*/ 67 h 594"/>
                <a:gd name="T38" fmla="*/ 452 w 639"/>
                <a:gd name="T39" fmla="*/ 111 h 594"/>
                <a:gd name="T40" fmla="*/ 400 w 639"/>
                <a:gd name="T41" fmla="*/ 71 h 594"/>
                <a:gd name="T42" fmla="*/ 424 w 639"/>
                <a:gd name="T43" fmla="*/ 40 h 594"/>
                <a:gd name="T44" fmla="*/ 416 w 639"/>
                <a:gd name="T45" fmla="*/ 28 h 594"/>
                <a:gd name="T46" fmla="*/ 399 w 639"/>
                <a:gd name="T47" fmla="*/ 24 h 594"/>
                <a:gd name="T48" fmla="*/ 368 w 639"/>
                <a:gd name="T49" fmla="*/ 10 h 594"/>
                <a:gd name="T50" fmla="*/ 363 w 639"/>
                <a:gd name="T51" fmla="*/ 14 h 594"/>
                <a:gd name="T52" fmla="*/ 334 w 639"/>
                <a:gd name="T53" fmla="*/ 28 h 594"/>
                <a:gd name="T54" fmla="*/ 319 w 639"/>
                <a:gd name="T55" fmla="*/ 49 h 594"/>
                <a:gd name="T56" fmla="*/ 310 w 639"/>
                <a:gd name="T57" fmla="*/ 79 h 594"/>
                <a:gd name="T58" fmla="*/ 286 w 639"/>
                <a:gd name="T59" fmla="*/ 81 h 594"/>
                <a:gd name="T60" fmla="*/ 267 w 639"/>
                <a:gd name="T61" fmla="*/ 53 h 594"/>
                <a:gd name="T62" fmla="*/ 250 w 639"/>
                <a:gd name="T63" fmla="*/ 67 h 594"/>
                <a:gd name="T64" fmla="*/ 237 w 639"/>
                <a:gd name="T65" fmla="*/ 77 h 594"/>
                <a:gd name="T66" fmla="*/ 226 w 639"/>
                <a:gd name="T67" fmla="*/ 90 h 594"/>
                <a:gd name="T68" fmla="*/ 213 w 639"/>
                <a:gd name="T69" fmla="*/ 102 h 594"/>
                <a:gd name="T70" fmla="*/ 205 w 639"/>
                <a:gd name="T71" fmla="*/ 119 h 594"/>
                <a:gd name="T72" fmla="*/ 184 w 639"/>
                <a:gd name="T73" fmla="*/ 131 h 594"/>
                <a:gd name="T74" fmla="*/ 125 w 639"/>
                <a:gd name="T75" fmla="*/ 168 h 594"/>
                <a:gd name="T76" fmla="*/ 55 w 639"/>
                <a:gd name="T77" fmla="*/ 199 h 594"/>
                <a:gd name="T78" fmla="*/ 26 w 639"/>
                <a:gd name="T79" fmla="*/ 241 h 594"/>
                <a:gd name="T80" fmla="*/ 20 w 639"/>
                <a:gd name="T81" fmla="*/ 269 h 594"/>
                <a:gd name="T82" fmla="*/ 24 w 639"/>
                <a:gd name="T83" fmla="*/ 316 h 594"/>
                <a:gd name="T84" fmla="*/ 18 w 639"/>
                <a:gd name="T85" fmla="*/ 406 h 594"/>
                <a:gd name="T86" fmla="*/ 34 w 639"/>
                <a:gd name="T87" fmla="*/ 440 h 594"/>
                <a:gd name="T88" fmla="*/ 96 w 639"/>
                <a:gd name="T89" fmla="*/ 418 h 594"/>
                <a:gd name="T90" fmla="*/ 165 w 639"/>
                <a:gd name="T91" fmla="*/ 397 h 594"/>
                <a:gd name="T92" fmla="*/ 273 w 639"/>
                <a:gd name="T93" fmla="*/ 379 h 594"/>
                <a:gd name="T94" fmla="*/ 302 w 639"/>
                <a:gd name="T95" fmla="*/ 397 h 594"/>
                <a:gd name="T96" fmla="*/ 303 w 639"/>
                <a:gd name="T97" fmla="*/ 431 h 594"/>
                <a:gd name="T98" fmla="*/ 342 w 639"/>
                <a:gd name="T99" fmla="*/ 417 h 594"/>
                <a:gd name="T100" fmla="*/ 342 w 639"/>
                <a:gd name="T101" fmla="*/ 430 h 594"/>
                <a:gd name="T102" fmla="*/ 351 w 639"/>
                <a:gd name="T103" fmla="*/ 439 h 594"/>
                <a:gd name="T104" fmla="*/ 359 w 639"/>
                <a:gd name="T105" fmla="*/ 456 h 594"/>
                <a:gd name="T106" fmla="*/ 368 w 639"/>
                <a:gd name="T107" fmla="*/ 500 h 594"/>
                <a:gd name="T108" fmla="*/ 424 w 639"/>
                <a:gd name="T109" fmla="*/ 490 h 594"/>
                <a:gd name="T110" fmla="*/ 433 w 639"/>
                <a:gd name="T111" fmla="*/ 509 h 594"/>
                <a:gd name="T112" fmla="*/ 500 w 639"/>
                <a:gd name="T113" fmla="*/ 484 h 594"/>
                <a:gd name="T114" fmla="*/ 542 w 639"/>
                <a:gd name="T115" fmla="*/ 430 h 594"/>
                <a:gd name="T116" fmla="*/ 582 w 639"/>
                <a:gd name="T117" fmla="*/ 393 h 594"/>
                <a:gd name="T118" fmla="*/ 629 w 639"/>
                <a:gd name="T119" fmla="*/ 298 h 594"/>
                <a:gd name="T120" fmla="*/ 355 w 639"/>
                <a:gd name="T121" fmla="*/ 448 h 594"/>
                <a:gd name="T122" fmla="*/ 413 w 639"/>
                <a:gd name="T123" fmla="*/ 1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9" h="594">
                  <a:moveTo>
                    <a:pt x="354" y="448"/>
                  </a:moveTo>
                  <a:lnTo>
                    <a:pt x="358" y="455"/>
                  </a:lnTo>
                  <a:lnTo>
                    <a:pt x="356" y="454"/>
                  </a:lnTo>
                  <a:lnTo>
                    <a:pt x="354" y="448"/>
                  </a:lnTo>
                  <a:lnTo>
                    <a:pt x="354" y="448"/>
                  </a:lnTo>
                  <a:lnTo>
                    <a:pt x="354" y="448"/>
                  </a:lnTo>
                  <a:lnTo>
                    <a:pt x="354" y="448"/>
                  </a:lnTo>
                  <a:lnTo>
                    <a:pt x="354" y="448"/>
                  </a:lnTo>
                  <a:lnTo>
                    <a:pt x="354" y="448"/>
                  </a:lnTo>
                  <a:lnTo>
                    <a:pt x="354" y="448"/>
                  </a:lnTo>
                  <a:close/>
                  <a:moveTo>
                    <a:pt x="334" y="18"/>
                  </a:moveTo>
                  <a:lnTo>
                    <a:pt x="336" y="20"/>
                  </a:lnTo>
                  <a:lnTo>
                    <a:pt x="342" y="18"/>
                  </a:lnTo>
                  <a:lnTo>
                    <a:pt x="346" y="13"/>
                  </a:lnTo>
                  <a:lnTo>
                    <a:pt x="346" y="10"/>
                  </a:lnTo>
                  <a:lnTo>
                    <a:pt x="346" y="9"/>
                  </a:lnTo>
                  <a:lnTo>
                    <a:pt x="343" y="9"/>
                  </a:lnTo>
                  <a:lnTo>
                    <a:pt x="342" y="9"/>
                  </a:lnTo>
                  <a:lnTo>
                    <a:pt x="342" y="10"/>
                  </a:lnTo>
                  <a:lnTo>
                    <a:pt x="340" y="9"/>
                  </a:lnTo>
                  <a:lnTo>
                    <a:pt x="338" y="10"/>
                  </a:lnTo>
                  <a:lnTo>
                    <a:pt x="336" y="10"/>
                  </a:lnTo>
                  <a:lnTo>
                    <a:pt x="332" y="10"/>
                  </a:lnTo>
                  <a:lnTo>
                    <a:pt x="330" y="9"/>
                  </a:lnTo>
                  <a:lnTo>
                    <a:pt x="328" y="9"/>
                  </a:lnTo>
                  <a:lnTo>
                    <a:pt x="328" y="13"/>
                  </a:lnTo>
                  <a:lnTo>
                    <a:pt x="330" y="17"/>
                  </a:lnTo>
                  <a:lnTo>
                    <a:pt x="334" y="18"/>
                  </a:lnTo>
                  <a:lnTo>
                    <a:pt x="334" y="18"/>
                  </a:lnTo>
                  <a:lnTo>
                    <a:pt x="334" y="18"/>
                  </a:lnTo>
                  <a:lnTo>
                    <a:pt x="334" y="18"/>
                  </a:lnTo>
                  <a:lnTo>
                    <a:pt x="334" y="18"/>
                  </a:lnTo>
                  <a:lnTo>
                    <a:pt x="334" y="18"/>
                  </a:lnTo>
                  <a:lnTo>
                    <a:pt x="334" y="18"/>
                  </a:lnTo>
                  <a:close/>
                  <a:moveTo>
                    <a:pt x="206" y="103"/>
                  </a:moveTo>
                  <a:lnTo>
                    <a:pt x="209" y="103"/>
                  </a:lnTo>
                  <a:lnTo>
                    <a:pt x="206" y="102"/>
                  </a:lnTo>
                  <a:lnTo>
                    <a:pt x="206" y="103"/>
                  </a:lnTo>
                  <a:lnTo>
                    <a:pt x="206" y="103"/>
                  </a:lnTo>
                  <a:lnTo>
                    <a:pt x="206" y="103"/>
                  </a:lnTo>
                  <a:lnTo>
                    <a:pt x="206" y="103"/>
                  </a:lnTo>
                  <a:lnTo>
                    <a:pt x="206" y="103"/>
                  </a:lnTo>
                  <a:lnTo>
                    <a:pt x="206" y="103"/>
                  </a:lnTo>
                  <a:lnTo>
                    <a:pt x="206" y="103"/>
                  </a:lnTo>
                  <a:close/>
                  <a:moveTo>
                    <a:pt x="439" y="544"/>
                  </a:moveTo>
                  <a:lnTo>
                    <a:pt x="437" y="545"/>
                  </a:lnTo>
                  <a:lnTo>
                    <a:pt x="433" y="545"/>
                  </a:lnTo>
                  <a:lnTo>
                    <a:pt x="431" y="547"/>
                  </a:lnTo>
                  <a:lnTo>
                    <a:pt x="424" y="547"/>
                  </a:lnTo>
                  <a:lnTo>
                    <a:pt x="421" y="547"/>
                  </a:lnTo>
                  <a:lnTo>
                    <a:pt x="420" y="549"/>
                  </a:lnTo>
                  <a:lnTo>
                    <a:pt x="413" y="549"/>
                  </a:lnTo>
                  <a:lnTo>
                    <a:pt x="411" y="549"/>
                  </a:lnTo>
                  <a:lnTo>
                    <a:pt x="408" y="549"/>
                  </a:lnTo>
                  <a:lnTo>
                    <a:pt x="404" y="545"/>
                  </a:lnTo>
                  <a:lnTo>
                    <a:pt x="400" y="544"/>
                  </a:lnTo>
                  <a:lnTo>
                    <a:pt x="398" y="544"/>
                  </a:lnTo>
                  <a:lnTo>
                    <a:pt x="395" y="544"/>
                  </a:lnTo>
                  <a:lnTo>
                    <a:pt x="394" y="541"/>
                  </a:lnTo>
                  <a:lnTo>
                    <a:pt x="390" y="547"/>
                  </a:lnTo>
                  <a:lnTo>
                    <a:pt x="386" y="555"/>
                  </a:lnTo>
                  <a:lnTo>
                    <a:pt x="386" y="559"/>
                  </a:lnTo>
                  <a:lnTo>
                    <a:pt x="387" y="563"/>
                  </a:lnTo>
                  <a:lnTo>
                    <a:pt x="386" y="567"/>
                  </a:lnTo>
                  <a:lnTo>
                    <a:pt x="384" y="568"/>
                  </a:lnTo>
                  <a:lnTo>
                    <a:pt x="386" y="568"/>
                  </a:lnTo>
                  <a:lnTo>
                    <a:pt x="386" y="572"/>
                  </a:lnTo>
                  <a:lnTo>
                    <a:pt x="384" y="570"/>
                  </a:lnTo>
                  <a:lnTo>
                    <a:pt x="382" y="574"/>
                  </a:lnTo>
                  <a:lnTo>
                    <a:pt x="382" y="577"/>
                  </a:lnTo>
                  <a:lnTo>
                    <a:pt x="382" y="588"/>
                  </a:lnTo>
                  <a:lnTo>
                    <a:pt x="384" y="588"/>
                  </a:lnTo>
                  <a:lnTo>
                    <a:pt x="386" y="588"/>
                  </a:lnTo>
                  <a:lnTo>
                    <a:pt x="386" y="589"/>
                  </a:lnTo>
                  <a:lnTo>
                    <a:pt x="386" y="590"/>
                  </a:lnTo>
                  <a:lnTo>
                    <a:pt x="384" y="589"/>
                  </a:lnTo>
                  <a:lnTo>
                    <a:pt x="382" y="593"/>
                  </a:lnTo>
                  <a:lnTo>
                    <a:pt x="386" y="593"/>
                  </a:lnTo>
                  <a:lnTo>
                    <a:pt x="390" y="590"/>
                  </a:lnTo>
                  <a:lnTo>
                    <a:pt x="390" y="594"/>
                  </a:lnTo>
                  <a:lnTo>
                    <a:pt x="394" y="593"/>
                  </a:lnTo>
                  <a:lnTo>
                    <a:pt x="398" y="590"/>
                  </a:lnTo>
                  <a:lnTo>
                    <a:pt x="399" y="589"/>
                  </a:lnTo>
                  <a:lnTo>
                    <a:pt x="399" y="588"/>
                  </a:lnTo>
                  <a:lnTo>
                    <a:pt x="400" y="585"/>
                  </a:lnTo>
                  <a:lnTo>
                    <a:pt x="400" y="588"/>
                  </a:lnTo>
                  <a:lnTo>
                    <a:pt x="403" y="588"/>
                  </a:lnTo>
                  <a:lnTo>
                    <a:pt x="407" y="585"/>
                  </a:lnTo>
                  <a:lnTo>
                    <a:pt x="407" y="584"/>
                  </a:lnTo>
                  <a:lnTo>
                    <a:pt x="408" y="584"/>
                  </a:lnTo>
                  <a:lnTo>
                    <a:pt x="411" y="581"/>
                  </a:lnTo>
                  <a:lnTo>
                    <a:pt x="411" y="580"/>
                  </a:lnTo>
                  <a:lnTo>
                    <a:pt x="412" y="580"/>
                  </a:lnTo>
                  <a:lnTo>
                    <a:pt x="413" y="581"/>
                  </a:lnTo>
                  <a:lnTo>
                    <a:pt x="413" y="584"/>
                  </a:lnTo>
                  <a:lnTo>
                    <a:pt x="412" y="584"/>
                  </a:lnTo>
                  <a:lnTo>
                    <a:pt x="411" y="585"/>
                  </a:lnTo>
                  <a:lnTo>
                    <a:pt x="411" y="588"/>
                  </a:lnTo>
                  <a:lnTo>
                    <a:pt x="412" y="585"/>
                  </a:lnTo>
                  <a:lnTo>
                    <a:pt x="412" y="588"/>
                  </a:lnTo>
                  <a:lnTo>
                    <a:pt x="413" y="585"/>
                  </a:lnTo>
                  <a:lnTo>
                    <a:pt x="417" y="581"/>
                  </a:lnTo>
                  <a:lnTo>
                    <a:pt x="416" y="581"/>
                  </a:lnTo>
                  <a:lnTo>
                    <a:pt x="416" y="580"/>
                  </a:lnTo>
                  <a:lnTo>
                    <a:pt x="417" y="577"/>
                  </a:lnTo>
                  <a:lnTo>
                    <a:pt x="421" y="574"/>
                  </a:lnTo>
                  <a:lnTo>
                    <a:pt x="425" y="568"/>
                  </a:lnTo>
                  <a:lnTo>
                    <a:pt x="427" y="568"/>
                  </a:lnTo>
                  <a:lnTo>
                    <a:pt x="429" y="564"/>
                  </a:lnTo>
                  <a:lnTo>
                    <a:pt x="429" y="568"/>
                  </a:lnTo>
                  <a:lnTo>
                    <a:pt x="429" y="570"/>
                  </a:lnTo>
                  <a:lnTo>
                    <a:pt x="431" y="568"/>
                  </a:lnTo>
                  <a:lnTo>
                    <a:pt x="433" y="564"/>
                  </a:lnTo>
                  <a:lnTo>
                    <a:pt x="437" y="557"/>
                  </a:lnTo>
                  <a:lnTo>
                    <a:pt x="441" y="549"/>
                  </a:lnTo>
                  <a:lnTo>
                    <a:pt x="443" y="547"/>
                  </a:lnTo>
                  <a:lnTo>
                    <a:pt x="441" y="544"/>
                  </a:lnTo>
                  <a:lnTo>
                    <a:pt x="439" y="544"/>
                  </a:lnTo>
                  <a:lnTo>
                    <a:pt x="439" y="544"/>
                  </a:lnTo>
                  <a:lnTo>
                    <a:pt x="439" y="544"/>
                  </a:lnTo>
                  <a:lnTo>
                    <a:pt x="439" y="544"/>
                  </a:lnTo>
                  <a:lnTo>
                    <a:pt x="439" y="544"/>
                  </a:lnTo>
                  <a:lnTo>
                    <a:pt x="439" y="544"/>
                  </a:lnTo>
                  <a:lnTo>
                    <a:pt x="439" y="544"/>
                  </a:lnTo>
                  <a:close/>
                  <a:moveTo>
                    <a:pt x="408" y="581"/>
                  </a:moveTo>
                  <a:lnTo>
                    <a:pt x="407" y="582"/>
                  </a:lnTo>
                  <a:lnTo>
                    <a:pt x="408" y="580"/>
                  </a:lnTo>
                  <a:lnTo>
                    <a:pt x="408" y="581"/>
                  </a:lnTo>
                  <a:lnTo>
                    <a:pt x="408" y="581"/>
                  </a:lnTo>
                  <a:lnTo>
                    <a:pt x="408" y="581"/>
                  </a:lnTo>
                  <a:lnTo>
                    <a:pt x="408" y="581"/>
                  </a:lnTo>
                  <a:lnTo>
                    <a:pt x="408" y="581"/>
                  </a:lnTo>
                  <a:lnTo>
                    <a:pt x="408" y="581"/>
                  </a:lnTo>
                  <a:lnTo>
                    <a:pt x="408" y="581"/>
                  </a:lnTo>
                  <a:close/>
                  <a:moveTo>
                    <a:pt x="254" y="57"/>
                  </a:moveTo>
                  <a:lnTo>
                    <a:pt x="254" y="58"/>
                  </a:lnTo>
                  <a:lnTo>
                    <a:pt x="255" y="57"/>
                  </a:lnTo>
                  <a:lnTo>
                    <a:pt x="254" y="57"/>
                  </a:lnTo>
                  <a:lnTo>
                    <a:pt x="254" y="57"/>
                  </a:lnTo>
                  <a:lnTo>
                    <a:pt x="254" y="57"/>
                  </a:lnTo>
                  <a:lnTo>
                    <a:pt x="254" y="57"/>
                  </a:lnTo>
                  <a:lnTo>
                    <a:pt x="254" y="57"/>
                  </a:lnTo>
                  <a:lnTo>
                    <a:pt x="254" y="57"/>
                  </a:lnTo>
                  <a:lnTo>
                    <a:pt x="254" y="57"/>
                  </a:lnTo>
                  <a:close/>
                  <a:moveTo>
                    <a:pt x="637" y="273"/>
                  </a:moveTo>
                  <a:lnTo>
                    <a:pt x="635" y="274"/>
                  </a:lnTo>
                  <a:lnTo>
                    <a:pt x="635" y="272"/>
                  </a:lnTo>
                  <a:lnTo>
                    <a:pt x="635" y="269"/>
                  </a:lnTo>
                  <a:lnTo>
                    <a:pt x="637" y="265"/>
                  </a:lnTo>
                  <a:lnTo>
                    <a:pt x="637" y="264"/>
                  </a:lnTo>
                  <a:lnTo>
                    <a:pt x="635" y="261"/>
                  </a:lnTo>
                  <a:lnTo>
                    <a:pt x="633" y="260"/>
                  </a:lnTo>
                  <a:lnTo>
                    <a:pt x="633" y="259"/>
                  </a:lnTo>
                  <a:lnTo>
                    <a:pt x="633" y="256"/>
                  </a:lnTo>
                  <a:lnTo>
                    <a:pt x="631" y="252"/>
                  </a:lnTo>
                  <a:lnTo>
                    <a:pt x="627" y="248"/>
                  </a:lnTo>
                  <a:lnTo>
                    <a:pt x="627" y="245"/>
                  </a:lnTo>
                  <a:lnTo>
                    <a:pt x="626" y="241"/>
                  </a:lnTo>
                  <a:lnTo>
                    <a:pt x="623" y="239"/>
                  </a:lnTo>
                  <a:lnTo>
                    <a:pt x="623" y="241"/>
                  </a:lnTo>
                  <a:lnTo>
                    <a:pt x="619" y="239"/>
                  </a:lnTo>
                  <a:lnTo>
                    <a:pt x="615" y="233"/>
                  </a:lnTo>
                  <a:lnTo>
                    <a:pt x="618" y="235"/>
                  </a:lnTo>
                  <a:lnTo>
                    <a:pt x="619" y="233"/>
                  </a:lnTo>
                  <a:lnTo>
                    <a:pt x="618" y="232"/>
                  </a:lnTo>
                  <a:lnTo>
                    <a:pt x="615" y="229"/>
                  </a:lnTo>
                  <a:lnTo>
                    <a:pt x="615" y="232"/>
                  </a:lnTo>
                  <a:lnTo>
                    <a:pt x="614" y="232"/>
                  </a:lnTo>
                  <a:lnTo>
                    <a:pt x="613" y="229"/>
                  </a:lnTo>
                  <a:lnTo>
                    <a:pt x="614" y="228"/>
                  </a:lnTo>
                  <a:lnTo>
                    <a:pt x="614" y="221"/>
                  </a:lnTo>
                  <a:lnTo>
                    <a:pt x="615" y="216"/>
                  </a:lnTo>
                  <a:lnTo>
                    <a:pt x="615" y="211"/>
                  </a:lnTo>
                  <a:lnTo>
                    <a:pt x="614" y="211"/>
                  </a:lnTo>
                  <a:lnTo>
                    <a:pt x="613" y="211"/>
                  </a:lnTo>
                  <a:lnTo>
                    <a:pt x="613" y="212"/>
                  </a:lnTo>
                  <a:lnTo>
                    <a:pt x="609" y="211"/>
                  </a:lnTo>
                  <a:lnTo>
                    <a:pt x="606" y="207"/>
                  </a:lnTo>
                  <a:lnTo>
                    <a:pt x="605" y="211"/>
                  </a:lnTo>
                  <a:lnTo>
                    <a:pt x="605" y="215"/>
                  </a:lnTo>
                  <a:lnTo>
                    <a:pt x="602" y="212"/>
                  </a:lnTo>
                  <a:lnTo>
                    <a:pt x="599" y="212"/>
                  </a:lnTo>
                  <a:lnTo>
                    <a:pt x="601" y="211"/>
                  </a:lnTo>
                  <a:lnTo>
                    <a:pt x="599" y="207"/>
                  </a:lnTo>
                  <a:lnTo>
                    <a:pt x="599" y="203"/>
                  </a:lnTo>
                  <a:lnTo>
                    <a:pt x="599" y="199"/>
                  </a:lnTo>
                  <a:lnTo>
                    <a:pt x="601" y="195"/>
                  </a:lnTo>
                  <a:lnTo>
                    <a:pt x="599" y="194"/>
                  </a:lnTo>
                  <a:lnTo>
                    <a:pt x="597" y="194"/>
                  </a:lnTo>
                  <a:lnTo>
                    <a:pt x="597" y="188"/>
                  </a:lnTo>
                  <a:lnTo>
                    <a:pt x="597" y="184"/>
                  </a:lnTo>
                  <a:lnTo>
                    <a:pt x="595" y="182"/>
                  </a:lnTo>
                  <a:lnTo>
                    <a:pt x="593" y="184"/>
                  </a:lnTo>
                  <a:lnTo>
                    <a:pt x="591" y="180"/>
                  </a:lnTo>
                  <a:lnTo>
                    <a:pt x="591" y="176"/>
                  </a:lnTo>
                  <a:lnTo>
                    <a:pt x="593" y="174"/>
                  </a:lnTo>
                  <a:lnTo>
                    <a:pt x="595" y="176"/>
                  </a:lnTo>
                  <a:lnTo>
                    <a:pt x="593" y="172"/>
                  </a:lnTo>
                  <a:lnTo>
                    <a:pt x="593" y="171"/>
                  </a:lnTo>
                  <a:lnTo>
                    <a:pt x="591" y="171"/>
                  </a:lnTo>
                  <a:lnTo>
                    <a:pt x="591" y="168"/>
                  </a:lnTo>
                  <a:lnTo>
                    <a:pt x="589" y="167"/>
                  </a:lnTo>
                  <a:lnTo>
                    <a:pt x="589" y="168"/>
                  </a:lnTo>
                  <a:lnTo>
                    <a:pt x="587" y="168"/>
                  </a:lnTo>
                  <a:lnTo>
                    <a:pt x="585" y="167"/>
                  </a:lnTo>
                  <a:lnTo>
                    <a:pt x="582" y="164"/>
                  </a:lnTo>
                  <a:lnTo>
                    <a:pt x="582" y="163"/>
                  </a:lnTo>
                  <a:lnTo>
                    <a:pt x="582" y="160"/>
                  </a:lnTo>
                  <a:lnTo>
                    <a:pt x="579" y="163"/>
                  </a:lnTo>
                  <a:lnTo>
                    <a:pt x="578" y="163"/>
                  </a:lnTo>
                  <a:lnTo>
                    <a:pt x="576" y="159"/>
                  </a:lnTo>
                  <a:lnTo>
                    <a:pt x="576" y="155"/>
                  </a:lnTo>
                  <a:lnTo>
                    <a:pt x="574" y="155"/>
                  </a:lnTo>
                  <a:lnTo>
                    <a:pt x="570" y="155"/>
                  </a:lnTo>
                  <a:lnTo>
                    <a:pt x="570" y="154"/>
                  </a:lnTo>
                  <a:lnTo>
                    <a:pt x="569" y="154"/>
                  </a:lnTo>
                  <a:lnTo>
                    <a:pt x="565" y="151"/>
                  </a:lnTo>
                  <a:lnTo>
                    <a:pt x="562" y="150"/>
                  </a:lnTo>
                  <a:lnTo>
                    <a:pt x="561" y="147"/>
                  </a:lnTo>
                  <a:lnTo>
                    <a:pt x="561" y="144"/>
                  </a:lnTo>
                  <a:lnTo>
                    <a:pt x="562" y="142"/>
                  </a:lnTo>
                  <a:lnTo>
                    <a:pt x="562" y="140"/>
                  </a:lnTo>
                  <a:lnTo>
                    <a:pt x="561" y="140"/>
                  </a:lnTo>
                  <a:lnTo>
                    <a:pt x="562" y="138"/>
                  </a:lnTo>
                  <a:lnTo>
                    <a:pt x="561" y="134"/>
                  </a:lnTo>
                  <a:lnTo>
                    <a:pt x="561" y="136"/>
                  </a:lnTo>
                  <a:lnTo>
                    <a:pt x="561" y="138"/>
                  </a:lnTo>
                  <a:lnTo>
                    <a:pt x="558" y="136"/>
                  </a:lnTo>
                  <a:lnTo>
                    <a:pt x="558" y="134"/>
                  </a:lnTo>
                  <a:lnTo>
                    <a:pt x="558" y="132"/>
                  </a:lnTo>
                  <a:lnTo>
                    <a:pt x="561" y="125"/>
                  </a:lnTo>
                  <a:lnTo>
                    <a:pt x="561" y="117"/>
                  </a:lnTo>
                  <a:lnTo>
                    <a:pt x="561" y="114"/>
                  </a:lnTo>
                  <a:lnTo>
                    <a:pt x="561" y="110"/>
                  </a:lnTo>
                  <a:lnTo>
                    <a:pt x="558" y="111"/>
                  </a:lnTo>
                  <a:lnTo>
                    <a:pt x="558" y="107"/>
                  </a:lnTo>
                  <a:lnTo>
                    <a:pt x="556" y="106"/>
                  </a:lnTo>
                  <a:lnTo>
                    <a:pt x="556" y="101"/>
                  </a:lnTo>
                  <a:lnTo>
                    <a:pt x="557" y="97"/>
                  </a:lnTo>
                  <a:lnTo>
                    <a:pt x="557" y="93"/>
                  </a:lnTo>
                  <a:lnTo>
                    <a:pt x="556" y="89"/>
                  </a:lnTo>
                  <a:lnTo>
                    <a:pt x="556" y="85"/>
                  </a:lnTo>
                  <a:lnTo>
                    <a:pt x="557" y="81"/>
                  </a:lnTo>
                  <a:lnTo>
                    <a:pt x="556" y="79"/>
                  </a:lnTo>
                  <a:lnTo>
                    <a:pt x="557" y="77"/>
                  </a:lnTo>
                  <a:lnTo>
                    <a:pt x="558" y="75"/>
                  </a:lnTo>
                  <a:lnTo>
                    <a:pt x="553" y="71"/>
                  </a:lnTo>
                  <a:lnTo>
                    <a:pt x="549" y="70"/>
                  </a:lnTo>
                  <a:lnTo>
                    <a:pt x="548" y="66"/>
                  </a:lnTo>
                  <a:lnTo>
                    <a:pt x="545" y="62"/>
                  </a:lnTo>
                  <a:lnTo>
                    <a:pt x="544" y="63"/>
                  </a:lnTo>
                  <a:lnTo>
                    <a:pt x="542" y="62"/>
                  </a:lnTo>
                  <a:lnTo>
                    <a:pt x="540" y="66"/>
                  </a:lnTo>
                  <a:lnTo>
                    <a:pt x="538" y="66"/>
                  </a:lnTo>
                  <a:lnTo>
                    <a:pt x="536" y="66"/>
                  </a:lnTo>
                  <a:lnTo>
                    <a:pt x="534" y="63"/>
                  </a:lnTo>
                  <a:lnTo>
                    <a:pt x="534" y="62"/>
                  </a:lnTo>
                  <a:lnTo>
                    <a:pt x="534" y="58"/>
                  </a:lnTo>
                  <a:lnTo>
                    <a:pt x="532" y="54"/>
                  </a:lnTo>
                  <a:lnTo>
                    <a:pt x="532" y="53"/>
                  </a:lnTo>
                  <a:lnTo>
                    <a:pt x="534" y="44"/>
                  </a:lnTo>
                  <a:lnTo>
                    <a:pt x="534" y="40"/>
                  </a:lnTo>
                  <a:lnTo>
                    <a:pt x="532" y="37"/>
                  </a:lnTo>
                  <a:lnTo>
                    <a:pt x="532" y="32"/>
                  </a:lnTo>
                  <a:lnTo>
                    <a:pt x="530" y="28"/>
                  </a:lnTo>
                  <a:lnTo>
                    <a:pt x="528" y="24"/>
                  </a:lnTo>
                  <a:lnTo>
                    <a:pt x="532" y="22"/>
                  </a:lnTo>
                  <a:lnTo>
                    <a:pt x="528" y="20"/>
                  </a:lnTo>
                  <a:lnTo>
                    <a:pt x="526" y="20"/>
                  </a:lnTo>
                  <a:lnTo>
                    <a:pt x="526" y="18"/>
                  </a:lnTo>
                  <a:lnTo>
                    <a:pt x="526" y="13"/>
                  </a:lnTo>
                  <a:lnTo>
                    <a:pt x="526" y="10"/>
                  </a:lnTo>
                  <a:lnTo>
                    <a:pt x="526" y="9"/>
                  </a:lnTo>
                  <a:lnTo>
                    <a:pt x="526" y="6"/>
                  </a:lnTo>
                  <a:lnTo>
                    <a:pt x="526" y="2"/>
                  </a:lnTo>
                  <a:lnTo>
                    <a:pt x="525" y="1"/>
                  </a:lnTo>
                  <a:lnTo>
                    <a:pt x="522" y="2"/>
                  </a:lnTo>
                  <a:lnTo>
                    <a:pt x="525" y="0"/>
                  </a:lnTo>
                  <a:lnTo>
                    <a:pt x="522" y="0"/>
                  </a:lnTo>
                  <a:lnTo>
                    <a:pt x="521" y="0"/>
                  </a:lnTo>
                  <a:lnTo>
                    <a:pt x="518" y="1"/>
                  </a:lnTo>
                  <a:lnTo>
                    <a:pt x="517" y="2"/>
                  </a:lnTo>
                  <a:lnTo>
                    <a:pt x="517" y="5"/>
                  </a:lnTo>
                  <a:lnTo>
                    <a:pt x="513" y="14"/>
                  </a:lnTo>
                  <a:lnTo>
                    <a:pt x="512" y="22"/>
                  </a:lnTo>
                  <a:lnTo>
                    <a:pt x="509" y="22"/>
                  </a:lnTo>
                  <a:lnTo>
                    <a:pt x="509" y="24"/>
                  </a:lnTo>
                  <a:lnTo>
                    <a:pt x="509" y="26"/>
                  </a:lnTo>
                  <a:lnTo>
                    <a:pt x="508" y="26"/>
                  </a:lnTo>
                  <a:lnTo>
                    <a:pt x="505" y="30"/>
                  </a:lnTo>
                  <a:lnTo>
                    <a:pt x="505" y="32"/>
                  </a:lnTo>
                  <a:lnTo>
                    <a:pt x="512" y="36"/>
                  </a:lnTo>
                  <a:lnTo>
                    <a:pt x="509" y="37"/>
                  </a:lnTo>
                  <a:lnTo>
                    <a:pt x="508" y="33"/>
                  </a:lnTo>
                  <a:lnTo>
                    <a:pt x="505" y="37"/>
                  </a:lnTo>
                  <a:lnTo>
                    <a:pt x="504" y="40"/>
                  </a:lnTo>
                  <a:lnTo>
                    <a:pt x="504" y="44"/>
                  </a:lnTo>
                  <a:lnTo>
                    <a:pt x="504" y="45"/>
                  </a:lnTo>
                  <a:lnTo>
                    <a:pt x="504" y="46"/>
                  </a:lnTo>
                  <a:lnTo>
                    <a:pt x="500" y="53"/>
                  </a:lnTo>
                  <a:lnTo>
                    <a:pt x="500" y="54"/>
                  </a:lnTo>
                  <a:lnTo>
                    <a:pt x="500" y="58"/>
                  </a:lnTo>
                  <a:lnTo>
                    <a:pt x="500" y="62"/>
                  </a:lnTo>
                  <a:lnTo>
                    <a:pt x="500" y="67"/>
                  </a:lnTo>
                  <a:lnTo>
                    <a:pt x="498" y="71"/>
                  </a:lnTo>
                  <a:lnTo>
                    <a:pt x="498" y="79"/>
                  </a:lnTo>
                  <a:lnTo>
                    <a:pt x="496" y="85"/>
                  </a:lnTo>
                  <a:lnTo>
                    <a:pt x="491" y="98"/>
                  </a:lnTo>
                  <a:lnTo>
                    <a:pt x="487" y="110"/>
                  </a:lnTo>
                  <a:lnTo>
                    <a:pt x="479" y="119"/>
                  </a:lnTo>
                  <a:lnTo>
                    <a:pt x="477" y="123"/>
                  </a:lnTo>
                  <a:lnTo>
                    <a:pt x="471" y="125"/>
                  </a:lnTo>
                  <a:lnTo>
                    <a:pt x="468" y="125"/>
                  </a:lnTo>
                  <a:lnTo>
                    <a:pt x="464" y="123"/>
                  </a:lnTo>
                  <a:lnTo>
                    <a:pt x="457" y="121"/>
                  </a:lnTo>
                  <a:lnTo>
                    <a:pt x="455" y="119"/>
                  </a:lnTo>
                  <a:lnTo>
                    <a:pt x="455" y="117"/>
                  </a:lnTo>
                  <a:lnTo>
                    <a:pt x="452" y="115"/>
                  </a:lnTo>
                  <a:lnTo>
                    <a:pt x="452" y="114"/>
                  </a:lnTo>
                  <a:lnTo>
                    <a:pt x="452" y="111"/>
                  </a:lnTo>
                  <a:lnTo>
                    <a:pt x="448" y="110"/>
                  </a:lnTo>
                  <a:lnTo>
                    <a:pt x="444" y="107"/>
                  </a:lnTo>
                  <a:lnTo>
                    <a:pt x="441" y="107"/>
                  </a:lnTo>
                  <a:lnTo>
                    <a:pt x="437" y="103"/>
                  </a:lnTo>
                  <a:lnTo>
                    <a:pt x="433" y="101"/>
                  </a:lnTo>
                  <a:lnTo>
                    <a:pt x="429" y="97"/>
                  </a:lnTo>
                  <a:lnTo>
                    <a:pt x="425" y="94"/>
                  </a:lnTo>
                  <a:lnTo>
                    <a:pt x="424" y="93"/>
                  </a:lnTo>
                  <a:lnTo>
                    <a:pt x="420" y="93"/>
                  </a:lnTo>
                  <a:lnTo>
                    <a:pt x="417" y="93"/>
                  </a:lnTo>
                  <a:lnTo>
                    <a:pt x="417" y="90"/>
                  </a:lnTo>
                  <a:lnTo>
                    <a:pt x="416" y="89"/>
                  </a:lnTo>
                  <a:lnTo>
                    <a:pt x="411" y="83"/>
                  </a:lnTo>
                  <a:lnTo>
                    <a:pt x="407" y="79"/>
                  </a:lnTo>
                  <a:lnTo>
                    <a:pt x="400" y="74"/>
                  </a:lnTo>
                  <a:lnTo>
                    <a:pt x="400" y="71"/>
                  </a:lnTo>
                  <a:lnTo>
                    <a:pt x="403" y="70"/>
                  </a:lnTo>
                  <a:lnTo>
                    <a:pt x="407" y="63"/>
                  </a:lnTo>
                  <a:lnTo>
                    <a:pt x="413" y="53"/>
                  </a:lnTo>
                  <a:lnTo>
                    <a:pt x="412" y="53"/>
                  </a:lnTo>
                  <a:lnTo>
                    <a:pt x="411" y="50"/>
                  </a:lnTo>
                  <a:lnTo>
                    <a:pt x="411" y="49"/>
                  </a:lnTo>
                  <a:lnTo>
                    <a:pt x="412" y="49"/>
                  </a:lnTo>
                  <a:lnTo>
                    <a:pt x="412" y="46"/>
                  </a:lnTo>
                  <a:lnTo>
                    <a:pt x="412" y="45"/>
                  </a:lnTo>
                  <a:lnTo>
                    <a:pt x="413" y="45"/>
                  </a:lnTo>
                  <a:lnTo>
                    <a:pt x="416" y="44"/>
                  </a:lnTo>
                  <a:lnTo>
                    <a:pt x="417" y="45"/>
                  </a:lnTo>
                  <a:lnTo>
                    <a:pt x="420" y="41"/>
                  </a:lnTo>
                  <a:lnTo>
                    <a:pt x="420" y="45"/>
                  </a:lnTo>
                  <a:lnTo>
                    <a:pt x="421" y="44"/>
                  </a:lnTo>
                  <a:lnTo>
                    <a:pt x="424" y="40"/>
                  </a:lnTo>
                  <a:lnTo>
                    <a:pt x="425" y="41"/>
                  </a:lnTo>
                  <a:lnTo>
                    <a:pt x="421" y="37"/>
                  </a:lnTo>
                  <a:lnTo>
                    <a:pt x="427" y="33"/>
                  </a:lnTo>
                  <a:lnTo>
                    <a:pt x="429" y="28"/>
                  </a:lnTo>
                  <a:lnTo>
                    <a:pt x="429" y="26"/>
                  </a:lnTo>
                  <a:lnTo>
                    <a:pt x="427" y="24"/>
                  </a:lnTo>
                  <a:lnTo>
                    <a:pt x="427" y="26"/>
                  </a:lnTo>
                  <a:lnTo>
                    <a:pt x="425" y="24"/>
                  </a:lnTo>
                  <a:lnTo>
                    <a:pt x="425" y="22"/>
                  </a:lnTo>
                  <a:lnTo>
                    <a:pt x="425" y="20"/>
                  </a:lnTo>
                  <a:lnTo>
                    <a:pt x="421" y="24"/>
                  </a:lnTo>
                  <a:lnTo>
                    <a:pt x="420" y="26"/>
                  </a:lnTo>
                  <a:lnTo>
                    <a:pt x="421" y="26"/>
                  </a:lnTo>
                  <a:lnTo>
                    <a:pt x="420" y="28"/>
                  </a:lnTo>
                  <a:lnTo>
                    <a:pt x="417" y="30"/>
                  </a:lnTo>
                  <a:lnTo>
                    <a:pt x="416" y="28"/>
                  </a:lnTo>
                  <a:lnTo>
                    <a:pt x="416" y="26"/>
                  </a:lnTo>
                  <a:lnTo>
                    <a:pt x="416" y="24"/>
                  </a:lnTo>
                  <a:lnTo>
                    <a:pt x="413" y="26"/>
                  </a:lnTo>
                  <a:lnTo>
                    <a:pt x="412" y="28"/>
                  </a:lnTo>
                  <a:lnTo>
                    <a:pt x="411" y="26"/>
                  </a:lnTo>
                  <a:lnTo>
                    <a:pt x="412" y="24"/>
                  </a:lnTo>
                  <a:lnTo>
                    <a:pt x="413" y="22"/>
                  </a:lnTo>
                  <a:lnTo>
                    <a:pt x="412" y="22"/>
                  </a:lnTo>
                  <a:lnTo>
                    <a:pt x="413" y="20"/>
                  </a:lnTo>
                  <a:lnTo>
                    <a:pt x="411" y="20"/>
                  </a:lnTo>
                  <a:lnTo>
                    <a:pt x="411" y="22"/>
                  </a:lnTo>
                  <a:lnTo>
                    <a:pt x="408" y="24"/>
                  </a:lnTo>
                  <a:lnTo>
                    <a:pt x="407" y="24"/>
                  </a:lnTo>
                  <a:lnTo>
                    <a:pt x="404" y="26"/>
                  </a:lnTo>
                  <a:lnTo>
                    <a:pt x="400" y="26"/>
                  </a:lnTo>
                  <a:lnTo>
                    <a:pt x="399" y="24"/>
                  </a:lnTo>
                  <a:lnTo>
                    <a:pt x="398" y="20"/>
                  </a:lnTo>
                  <a:lnTo>
                    <a:pt x="395" y="22"/>
                  </a:lnTo>
                  <a:lnTo>
                    <a:pt x="391" y="22"/>
                  </a:lnTo>
                  <a:lnTo>
                    <a:pt x="390" y="22"/>
                  </a:lnTo>
                  <a:lnTo>
                    <a:pt x="387" y="24"/>
                  </a:lnTo>
                  <a:lnTo>
                    <a:pt x="387" y="20"/>
                  </a:lnTo>
                  <a:lnTo>
                    <a:pt x="386" y="20"/>
                  </a:lnTo>
                  <a:lnTo>
                    <a:pt x="384" y="18"/>
                  </a:lnTo>
                  <a:lnTo>
                    <a:pt x="384" y="17"/>
                  </a:lnTo>
                  <a:lnTo>
                    <a:pt x="380" y="18"/>
                  </a:lnTo>
                  <a:lnTo>
                    <a:pt x="378" y="18"/>
                  </a:lnTo>
                  <a:lnTo>
                    <a:pt x="376" y="17"/>
                  </a:lnTo>
                  <a:lnTo>
                    <a:pt x="372" y="17"/>
                  </a:lnTo>
                  <a:lnTo>
                    <a:pt x="370" y="14"/>
                  </a:lnTo>
                  <a:lnTo>
                    <a:pt x="368" y="9"/>
                  </a:lnTo>
                  <a:lnTo>
                    <a:pt x="368" y="10"/>
                  </a:lnTo>
                  <a:lnTo>
                    <a:pt x="367" y="13"/>
                  </a:lnTo>
                  <a:lnTo>
                    <a:pt x="364" y="13"/>
                  </a:lnTo>
                  <a:lnTo>
                    <a:pt x="363" y="9"/>
                  </a:lnTo>
                  <a:lnTo>
                    <a:pt x="359" y="6"/>
                  </a:lnTo>
                  <a:lnTo>
                    <a:pt x="356" y="6"/>
                  </a:lnTo>
                  <a:lnTo>
                    <a:pt x="356" y="9"/>
                  </a:lnTo>
                  <a:lnTo>
                    <a:pt x="356" y="10"/>
                  </a:lnTo>
                  <a:lnTo>
                    <a:pt x="355" y="9"/>
                  </a:lnTo>
                  <a:lnTo>
                    <a:pt x="355" y="6"/>
                  </a:lnTo>
                  <a:lnTo>
                    <a:pt x="354" y="6"/>
                  </a:lnTo>
                  <a:lnTo>
                    <a:pt x="351" y="9"/>
                  </a:lnTo>
                  <a:lnTo>
                    <a:pt x="354" y="10"/>
                  </a:lnTo>
                  <a:lnTo>
                    <a:pt x="355" y="13"/>
                  </a:lnTo>
                  <a:lnTo>
                    <a:pt x="360" y="13"/>
                  </a:lnTo>
                  <a:lnTo>
                    <a:pt x="363" y="13"/>
                  </a:lnTo>
                  <a:lnTo>
                    <a:pt x="363" y="14"/>
                  </a:lnTo>
                  <a:lnTo>
                    <a:pt x="363" y="20"/>
                  </a:lnTo>
                  <a:lnTo>
                    <a:pt x="363" y="22"/>
                  </a:lnTo>
                  <a:lnTo>
                    <a:pt x="364" y="24"/>
                  </a:lnTo>
                  <a:lnTo>
                    <a:pt x="360" y="24"/>
                  </a:lnTo>
                  <a:lnTo>
                    <a:pt x="359" y="28"/>
                  </a:lnTo>
                  <a:lnTo>
                    <a:pt x="359" y="26"/>
                  </a:lnTo>
                  <a:lnTo>
                    <a:pt x="356" y="26"/>
                  </a:lnTo>
                  <a:lnTo>
                    <a:pt x="351" y="26"/>
                  </a:lnTo>
                  <a:lnTo>
                    <a:pt x="346" y="26"/>
                  </a:lnTo>
                  <a:lnTo>
                    <a:pt x="342" y="26"/>
                  </a:lnTo>
                  <a:lnTo>
                    <a:pt x="342" y="24"/>
                  </a:lnTo>
                  <a:lnTo>
                    <a:pt x="340" y="26"/>
                  </a:lnTo>
                  <a:lnTo>
                    <a:pt x="338" y="24"/>
                  </a:lnTo>
                  <a:lnTo>
                    <a:pt x="336" y="26"/>
                  </a:lnTo>
                  <a:lnTo>
                    <a:pt x="336" y="28"/>
                  </a:lnTo>
                  <a:lnTo>
                    <a:pt x="334" y="28"/>
                  </a:lnTo>
                  <a:lnTo>
                    <a:pt x="334" y="30"/>
                  </a:lnTo>
                  <a:lnTo>
                    <a:pt x="336" y="33"/>
                  </a:lnTo>
                  <a:lnTo>
                    <a:pt x="332" y="30"/>
                  </a:lnTo>
                  <a:lnTo>
                    <a:pt x="330" y="28"/>
                  </a:lnTo>
                  <a:lnTo>
                    <a:pt x="328" y="32"/>
                  </a:lnTo>
                  <a:lnTo>
                    <a:pt x="330" y="36"/>
                  </a:lnTo>
                  <a:lnTo>
                    <a:pt x="328" y="33"/>
                  </a:lnTo>
                  <a:lnTo>
                    <a:pt x="327" y="33"/>
                  </a:lnTo>
                  <a:lnTo>
                    <a:pt x="324" y="36"/>
                  </a:lnTo>
                  <a:lnTo>
                    <a:pt x="324" y="37"/>
                  </a:lnTo>
                  <a:lnTo>
                    <a:pt x="323" y="40"/>
                  </a:lnTo>
                  <a:lnTo>
                    <a:pt x="321" y="41"/>
                  </a:lnTo>
                  <a:lnTo>
                    <a:pt x="321" y="44"/>
                  </a:lnTo>
                  <a:lnTo>
                    <a:pt x="323" y="46"/>
                  </a:lnTo>
                  <a:lnTo>
                    <a:pt x="321" y="46"/>
                  </a:lnTo>
                  <a:lnTo>
                    <a:pt x="319" y="49"/>
                  </a:lnTo>
                  <a:lnTo>
                    <a:pt x="317" y="49"/>
                  </a:lnTo>
                  <a:lnTo>
                    <a:pt x="315" y="50"/>
                  </a:lnTo>
                  <a:lnTo>
                    <a:pt x="313" y="58"/>
                  </a:lnTo>
                  <a:lnTo>
                    <a:pt x="311" y="58"/>
                  </a:lnTo>
                  <a:lnTo>
                    <a:pt x="310" y="59"/>
                  </a:lnTo>
                  <a:lnTo>
                    <a:pt x="306" y="63"/>
                  </a:lnTo>
                  <a:lnTo>
                    <a:pt x="306" y="66"/>
                  </a:lnTo>
                  <a:lnTo>
                    <a:pt x="307" y="67"/>
                  </a:lnTo>
                  <a:lnTo>
                    <a:pt x="311" y="67"/>
                  </a:lnTo>
                  <a:lnTo>
                    <a:pt x="310" y="70"/>
                  </a:lnTo>
                  <a:lnTo>
                    <a:pt x="311" y="71"/>
                  </a:lnTo>
                  <a:lnTo>
                    <a:pt x="313" y="71"/>
                  </a:lnTo>
                  <a:lnTo>
                    <a:pt x="311" y="74"/>
                  </a:lnTo>
                  <a:lnTo>
                    <a:pt x="310" y="74"/>
                  </a:lnTo>
                  <a:lnTo>
                    <a:pt x="307" y="77"/>
                  </a:lnTo>
                  <a:lnTo>
                    <a:pt x="310" y="79"/>
                  </a:lnTo>
                  <a:lnTo>
                    <a:pt x="307" y="79"/>
                  </a:lnTo>
                  <a:lnTo>
                    <a:pt x="306" y="77"/>
                  </a:lnTo>
                  <a:lnTo>
                    <a:pt x="303" y="75"/>
                  </a:lnTo>
                  <a:lnTo>
                    <a:pt x="302" y="74"/>
                  </a:lnTo>
                  <a:lnTo>
                    <a:pt x="302" y="77"/>
                  </a:lnTo>
                  <a:lnTo>
                    <a:pt x="299" y="79"/>
                  </a:lnTo>
                  <a:lnTo>
                    <a:pt x="299" y="77"/>
                  </a:lnTo>
                  <a:lnTo>
                    <a:pt x="299" y="75"/>
                  </a:lnTo>
                  <a:lnTo>
                    <a:pt x="297" y="74"/>
                  </a:lnTo>
                  <a:lnTo>
                    <a:pt x="290" y="74"/>
                  </a:lnTo>
                  <a:lnTo>
                    <a:pt x="290" y="75"/>
                  </a:lnTo>
                  <a:lnTo>
                    <a:pt x="290" y="77"/>
                  </a:lnTo>
                  <a:lnTo>
                    <a:pt x="286" y="77"/>
                  </a:lnTo>
                  <a:lnTo>
                    <a:pt x="286" y="75"/>
                  </a:lnTo>
                  <a:lnTo>
                    <a:pt x="285" y="77"/>
                  </a:lnTo>
                  <a:lnTo>
                    <a:pt x="286" y="81"/>
                  </a:lnTo>
                  <a:lnTo>
                    <a:pt x="286" y="83"/>
                  </a:lnTo>
                  <a:lnTo>
                    <a:pt x="285" y="81"/>
                  </a:lnTo>
                  <a:lnTo>
                    <a:pt x="283" y="81"/>
                  </a:lnTo>
                  <a:lnTo>
                    <a:pt x="283" y="83"/>
                  </a:lnTo>
                  <a:lnTo>
                    <a:pt x="281" y="85"/>
                  </a:lnTo>
                  <a:lnTo>
                    <a:pt x="283" y="81"/>
                  </a:lnTo>
                  <a:lnTo>
                    <a:pt x="283" y="79"/>
                  </a:lnTo>
                  <a:lnTo>
                    <a:pt x="285" y="71"/>
                  </a:lnTo>
                  <a:lnTo>
                    <a:pt x="285" y="70"/>
                  </a:lnTo>
                  <a:lnTo>
                    <a:pt x="283" y="67"/>
                  </a:lnTo>
                  <a:lnTo>
                    <a:pt x="277" y="59"/>
                  </a:lnTo>
                  <a:lnTo>
                    <a:pt x="275" y="58"/>
                  </a:lnTo>
                  <a:lnTo>
                    <a:pt x="273" y="57"/>
                  </a:lnTo>
                  <a:lnTo>
                    <a:pt x="271" y="57"/>
                  </a:lnTo>
                  <a:lnTo>
                    <a:pt x="270" y="54"/>
                  </a:lnTo>
                  <a:lnTo>
                    <a:pt x="267" y="53"/>
                  </a:lnTo>
                  <a:lnTo>
                    <a:pt x="267" y="54"/>
                  </a:lnTo>
                  <a:lnTo>
                    <a:pt x="267" y="57"/>
                  </a:lnTo>
                  <a:lnTo>
                    <a:pt x="263" y="59"/>
                  </a:lnTo>
                  <a:lnTo>
                    <a:pt x="262" y="62"/>
                  </a:lnTo>
                  <a:lnTo>
                    <a:pt x="259" y="59"/>
                  </a:lnTo>
                  <a:lnTo>
                    <a:pt x="259" y="58"/>
                  </a:lnTo>
                  <a:lnTo>
                    <a:pt x="258" y="58"/>
                  </a:lnTo>
                  <a:lnTo>
                    <a:pt x="258" y="62"/>
                  </a:lnTo>
                  <a:lnTo>
                    <a:pt x="255" y="59"/>
                  </a:lnTo>
                  <a:lnTo>
                    <a:pt x="255" y="58"/>
                  </a:lnTo>
                  <a:lnTo>
                    <a:pt x="254" y="58"/>
                  </a:lnTo>
                  <a:lnTo>
                    <a:pt x="253" y="58"/>
                  </a:lnTo>
                  <a:lnTo>
                    <a:pt x="254" y="59"/>
                  </a:lnTo>
                  <a:lnTo>
                    <a:pt x="254" y="62"/>
                  </a:lnTo>
                  <a:lnTo>
                    <a:pt x="253" y="66"/>
                  </a:lnTo>
                  <a:lnTo>
                    <a:pt x="250" y="67"/>
                  </a:lnTo>
                  <a:lnTo>
                    <a:pt x="250" y="70"/>
                  </a:lnTo>
                  <a:lnTo>
                    <a:pt x="249" y="66"/>
                  </a:lnTo>
                  <a:lnTo>
                    <a:pt x="246" y="70"/>
                  </a:lnTo>
                  <a:lnTo>
                    <a:pt x="246" y="66"/>
                  </a:lnTo>
                  <a:lnTo>
                    <a:pt x="246" y="63"/>
                  </a:lnTo>
                  <a:lnTo>
                    <a:pt x="246" y="62"/>
                  </a:lnTo>
                  <a:lnTo>
                    <a:pt x="245" y="67"/>
                  </a:lnTo>
                  <a:lnTo>
                    <a:pt x="242" y="67"/>
                  </a:lnTo>
                  <a:lnTo>
                    <a:pt x="241" y="67"/>
                  </a:lnTo>
                  <a:lnTo>
                    <a:pt x="240" y="71"/>
                  </a:lnTo>
                  <a:lnTo>
                    <a:pt x="240" y="74"/>
                  </a:lnTo>
                  <a:lnTo>
                    <a:pt x="241" y="74"/>
                  </a:lnTo>
                  <a:lnTo>
                    <a:pt x="241" y="77"/>
                  </a:lnTo>
                  <a:lnTo>
                    <a:pt x="241" y="79"/>
                  </a:lnTo>
                  <a:lnTo>
                    <a:pt x="240" y="77"/>
                  </a:lnTo>
                  <a:lnTo>
                    <a:pt x="237" y="77"/>
                  </a:lnTo>
                  <a:lnTo>
                    <a:pt x="236" y="77"/>
                  </a:lnTo>
                  <a:lnTo>
                    <a:pt x="232" y="81"/>
                  </a:lnTo>
                  <a:lnTo>
                    <a:pt x="236" y="79"/>
                  </a:lnTo>
                  <a:lnTo>
                    <a:pt x="233" y="81"/>
                  </a:lnTo>
                  <a:lnTo>
                    <a:pt x="236" y="81"/>
                  </a:lnTo>
                  <a:lnTo>
                    <a:pt x="236" y="83"/>
                  </a:lnTo>
                  <a:lnTo>
                    <a:pt x="237" y="85"/>
                  </a:lnTo>
                  <a:lnTo>
                    <a:pt x="233" y="85"/>
                  </a:lnTo>
                  <a:lnTo>
                    <a:pt x="233" y="83"/>
                  </a:lnTo>
                  <a:lnTo>
                    <a:pt x="229" y="81"/>
                  </a:lnTo>
                  <a:lnTo>
                    <a:pt x="229" y="83"/>
                  </a:lnTo>
                  <a:lnTo>
                    <a:pt x="226" y="85"/>
                  </a:lnTo>
                  <a:lnTo>
                    <a:pt x="224" y="87"/>
                  </a:lnTo>
                  <a:lnTo>
                    <a:pt x="224" y="89"/>
                  </a:lnTo>
                  <a:lnTo>
                    <a:pt x="226" y="93"/>
                  </a:lnTo>
                  <a:lnTo>
                    <a:pt x="226" y="90"/>
                  </a:lnTo>
                  <a:lnTo>
                    <a:pt x="228" y="90"/>
                  </a:lnTo>
                  <a:lnTo>
                    <a:pt x="226" y="94"/>
                  </a:lnTo>
                  <a:lnTo>
                    <a:pt x="224" y="97"/>
                  </a:lnTo>
                  <a:lnTo>
                    <a:pt x="222" y="98"/>
                  </a:lnTo>
                  <a:lnTo>
                    <a:pt x="222" y="101"/>
                  </a:lnTo>
                  <a:lnTo>
                    <a:pt x="224" y="101"/>
                  </a:lnTo>
                  <a:lnTo>
                    <a:pt x="226" y="101"/>
                  </a:lnTo>
                  <a:lnTo>
                    <a:pt x="228" y="102"/>
                  </a:lnTo>
                  <a:lnTo>
                    <a:pt x="226" y="102"/>
                  </a:lnTo>
                  <a:lnTo>
                    <a:pt x="224" y="102"/>
                  </a:lnTo>
                  <a:lnTo>
                    <a:pt x="222" y="102"/>
                  </a:lnTo>
                  <a:lnTo>
                    <a:pt x="220" y="102"/>
                  </a:lnTo>
                  <a:lnTo>
                    <a:pt x="218" y="101"/>
                  </a:lnTo>
                  <a:lnTo>
                    <a:pt x="216" y="98"/>
                  </a:lnTo>
                  <a:lnTo>
                    <a:pt x="214" y="101"/>
                  </a:lnTo>
                  <a:lnTo>
                    <a:pt x="213" y="102"/>
                  </a:lnTo>
                  <a:lnTo>
                    <a:pt x="213" y="101"/>
                  </a:lnTo>
                  <a:lnTo>
                    <a:pt x="213" y="98"/>
                  </a:lnTo>
                  <a:lnTo>
                    <a:pt x="209" y="98"/>
                  </a:lnTo>
                  <a:lnTo>
                    <a:pt x="210" y="101"/>
                  </a:lnTo>
                  <a:lnTo>
                    <a:pt x="210" y="102"/>
                  </a:lnTo>
                  <a:lnTo>
                    <a:pt x="209" y="103"/>
                  </a:lnTo>
                  <a:lnTo>
                    <a:pt x="209" y="106"/>
                  </a:lnTo>
                  <a:lnTo>
                    <a:pt x="210" y="107"/>
                  </a:lnTo>
                  <a:lnTo>
                    <a:pt x="213" y="110"/>
                  </a:lnTo>
                  <a:lnTo>
                    <a:pt x="210" y="114"/>
                  </a:lnTo>
                  <a:lnTo>
                    <a:pt x="210" y="115"/>
                  </a:lnTo>
                  <a:lnTo>
                    <a:pt x="209" y="111"/>
                  </a:lnTo>
                  <a:lnTo>
                    <a:pt x="206" y="117"/>
                  </a:lnTo>
                  <a:lnTo>
                    <a:pt x="206" y="121"/>
                  </a:lnTo>
                  <a:lnTo>
                    <a:pt x="205" y="123"/>
                  </a:lnTo>
                  <a:lnTo>
                    <a:pt x="205" y="119"/>
                  </a:lnTo>
                  <a:lnTo>
                    <a:pt x="202" y="115"/>
                  </a:lnTo>
                  <a:lnTo>
                    <a:pt x="201" y="110"/>
                  </a:lnTo>
                  <a:lnTo>
                    <a:pt x="201" y="107"/>
                  </a:lnTo>
                  <a:lnTo>
                    <a:pt x="198" y="106"/>
                  </a:lnTo>
                  <a:lnTo>
                    <a:pt x="198" y="103"/>
                  </a:lnTo>
                  <a:lnTo>
                    <a:pt x="198" y="102"/>
                  </a:lnTo>
                  <a:lnTo>
                    <a:pt x="197" y="106"/>
                  </a:lnTo>
                  <a:lnTo>
                    <a:pt x="193" y="107"/>
                  </a:lnTo>
                  <a:lnTo>
                    <a:pt x="192" y="110"/>
                  </a:lnTo>
                  <a:lnTo>
                    <a:pt x="192" y="111"/>
                  </a:lnTo>
                  <a:lnTo>
                    <a:pt x="189" y="111"/>
                  </a:lnTo>
                  <a:lnTo>
                    <a:pt x="188" y="114"/>
                  </a:lnTo>
                  <a:lnTo>
                    <a:pt x="184" y="117"/>
                  </a:lnTo>
                  <a:lnTo>
                    <a:pt x="182" y="123"/>
                  </a:lnTo>
                  <a:lnTo>
                    <a:pt x="182" y="127"/>
                  </a:lnTo>
                  <a:lnTo>
                    <a:pt x="184" y="131"/>
                  </a:lnTo>
                  <a:lnTo>
                    <a:pt x="184" y="132"/>
                  </a:lnTo>
                  <a:lnTo>
                    <a:pt x="184" y="134"/>
                  </a:lnTo>
                  <a:lnTo>
                    <a:pt x="178" y="138"/>
                  </a:lnTo>
                  <a:lnTo>
                    <a:pt x="176" y="138"/>
                  </a:lnTo>
                  <a:lnTo>
                    <a:pt x="174" y="142"/>
                  </a:lnTo>
                  <a:lnTo>
                    <a:pt x="172" y="144"/>
                  </a:lnTo>
                  <a:lnTo>
                    <a:pt x="170" y="144"/>
                  </a:lnTo>
                  <a:lnTo>
                    <a:pt x="172" y="146"/>
                  </a:lnTo>
                  <a:lnTo>
                    <a:pt x="170" y="147"/>
                  </a:lnTo>
                  <a:lnTo>
                    <a:pt x="166" y="154"/>
                  </a:lnTo>
                  <a:lnTo>
                    <a:pt x="156" y="160"/>
                  </a:lnTo>
                  <a:lnTo>
                    <a:pt x="148" y="164"/>
                  </a:lnTo>
                  <a:lnTo>
                    <a:pt x="140" y="167"/>
                  </a:lnTo>
                  <a:lnTo>
                    <a:pt x="135" y="167"/>
                  </a:lnTo>
                  <a:lnTo>
                    <a:pt x="128" y="167"/>
                  </a:lnTo>
                  <a:lnTo>
                    <a:pt x="125" y="168"/>
                  </a:lnTo>
                  <a:lnTo>
                    <a:pt x="123" y="171"/>
                  </a:lnTo>
                  <a:lnTo>
                    <a:pt x="121" y="172"/>
                  </a:lnTo>
                  <a:lnTo>
                    <a:pt x="117" y="172"/>
                  </a:lnTo>
                  <a:lnTo>
                    <a:pt x="112" y="174"/>
                  </a:lnTo>
                  <a:lnTo>
                    <a:pt x="105" y="178"/>
                  </a:lnTo>
                  <a:lnTo>
                    <a:pt x="99" y="180"/>
                  </a:lnTo>
                  <a:lnTo>
                    <a:pt x="95" y="178"/>
                  </a:lnTo>
                  <a:lnTo>
                    <a:pt x="91" y="180"/>
                  </a:lnTo>
                  <a:lnTo>
                    <a:pt x="88" y="178"/>
                  </a:lnTo>
                  <a:lnTo>
                    <a:pt x="84" y="180"/>
                  </a:lnTo>
                  <a:lnTo>
                    <a:pt x="81" y="182"/>
                  </a:lnTo>
                  <a:lnTo>
                    <a:pt x="77" y="184"/>
                  </a:lnTo>
                  <a:lnTo>
                    <a:pt x="75" y="186"/>
                  </a:lnTo>
                  <a:lnTo>
                    <a:pt x="68" y="191"/>
                  </a:lnTo>
                  <a:lnTo>
                    <a:pt x="60" y="198"/>
                  </a:lnTo>
                  <a:lnTo>
                    <a:pt x="55" y="199"/>
                  </a:lnTo>
                  <a:lnTo>
                    <a:pt x="48" y="203"/>
                  </a:lnTo>
                  <a:lnTo>
                    <a:pt x="47" y="208"/>
                  </a:lnTo>
                  <a:lnTo>
                    <a:pt x="40" y="212"/>
                  </a:lnTo>
                  <a:lnTo>
                    <a:pt x="43" y="204"/>
                  </a:lnTo>
                  <a:lnTo>
                    <a:pt x="43" y="203"/>
                  </a:lnTo>
                  <a:lnTo>
                    <a:pt x="44" y="199"/>
                  </a:lnTo>
                  <a:lnTo>
                    <a:pt x="40" y="201"/>
                  </a:lnTo>
                  <a:lnTo>
                    <a:pt x="39" y="203"/>
                  </a:lnTo>
                  <a:lnTo>
                    <a:pt x="38" y="208"/>
                  </a:lnTo>
                  <a:lnTo>
                    <a:pt x="35" y="212"/>
                  </a:lnTo>
                  <a:lnTo>
                    <a:pt x="35" y="216"/>
                  </a:lnTo>
                  <a:lnTo>
                    <a:pt x="35" y="217"/>
                  </a:lnTo>
                  <a:lnTo>
                    <a:pt x="35" y="221"/>
                  </a:lnTo>
                  <a:lnTo>
                    <a:pt x="34" y="228"/>
                  </a:lnTo>
                  <a:lnTo>
                    <a:pt x="30" y="233"/>
                  </a:lnTo>
                  <a:lnTo>
                    <a:pt x="26" y="241"/>
                  </a:lnTo>
                  <a:lnTo>
                    <a:pt x="26" y="247"/>
                  </a:lnTo>
                  <a:lnTo>
                    <a:pt x="27" y="256"/>
                  </a:lnTo>
                  <a:lnTo>
                    <a:pt x="27" y="260"/>
                  </a:lnTo>
                  <a:lnTo>
                    <a:pt x="30" y="264"/>
                  </a:lnTo>
                  <a:lnTo>
                    <a:pt x="31" y="269"/>
                  </a:lnTo>
                  <a:lnTo>
                    <a:pt x="31" y="274"/>
                  </a:lnTo>
                  <a:lnTo>
                    <a:pt x="30" y="281"/>
                  </a:lnTo>
                  <a:lnTo>
                    <a:pt x="30" y="282"/>
                  </a:lnTo>
                  <a:lnTo>
                    <a:pt x="27" y="282"/>
                  </a:lnTo>
                  <a:lnTo>
                    <a:pt x="26" y="278"/>
                  </a:lnTo>
                  <a:lnTo>
                    <a:pt x="26" y="277"/>
                  </a:lnTo>
                  <a:lnTo>
                    <a:pt x="24" y="278"/>
                  </a:lnTo>
                  <a:lnTo>
                    <a:pt x="24" y="274"/>
                  </a:lnTo>
                  <a:lnTo>
                    <a:pt x="24" y="273"/>
                  </a:lnTo>
                  <a:lnTo>
                    <a:pt x="22" y="268"/>
                  </a:lnTo>
                  <a:lnTo>
                    <a:pt x="20" y="269"/>
                  </a:lnTo>
                  <a:lnTo>
                    <a:pt x="20" y="273"/>
                  </a:lnTo>
                  <a:lnTo>
                    <a:pt x="22" y="278"/>
                  </a:lnTo>
                  <a:lnTo>
                    <a:pt x="24" y="281"/>
                  </a:lnTo>
                  <a:lnTo>
                    <a:pt x="24" y="285"/>
                  </a:lnTo>
                  <a:lnTo>
                    <a:pt x="20" y="286"/>
                  </a:lnTo>
                  <a:lnTo>
                    <a:pt x="20" y="285"/>
                  </a:lnTo>
                  <a:lnTo>
                    <a:pt x="18" y="286"/>
                  </a:lnTo>
                  <a:lnTo>
                    <a:pt x="20" y="282"/>
                  </a:lnTo>
                  <a:lnTo>
                    <a:pt x="18" y="281"/>
                  </a:lnTo>
                  <a:lnTo>
                    <a:pt x="18" y="277"/>
                  </a:lnTo>
                  <a:lnTo>
                    <a:pt x="16" y="281"/>
                  </a:lnTo>
                  <a:lnTo>
                    <a:pt x="18" y="289"/>
                  </a:lnTo>
                  <a:lnTo>
                    <a:pt x="22" y="296"/>
                  </a:lnTo>
                  <a:lnTo>
                    <a:pt x="24" y="304"/>
                  </a:lnTo>
                  <a:lnTo>
                    <a:pt x="22" y="313"/>
                  </a:lnTo>
                  <a:lnTo>
                    <a:pt x="24" y="316"/>
                  </a:lnTo>
                  <a:lnTo>
                    <a:pt x="26" y="318"/>
                  </a:lnTo>
                  <a:lnTo>
                    <a:pt x="26" y="326"/>
                  </a:lnTo>
                  <a:lnTo>
                    <a:pt x="27" y="332"/>
                  </a:lnTo>
                  <a:lnTo>
                    <a:pt x="27" y="342"/>
                  </a:lnTo>
                  <a:lnTo>
                    <a:pt x="24" y="351"/>
                  </a:lnTo>
                  <a:lnTo>
                    <a:pt x="24" y="361"/>
                  </a:lnTo>
                  <a:lnTo>
                    <a:pt x="26" y="370"/>
                  </a:lnTo>
                  <a:lnTo>
                    <a:pt x="27" y="378"/>
                  </a:lnTo>
                  <a:lnTo>
                    <a:pt x="26" y="387"/>
                  </a:lnTo>
                  <a:lnTo>
                    <a:pt x="24" y="391"/>
                  </a:lnTo>
                  <a:lnTo>
                    <a:pt x="24" y="395"/>
                  </a:lnTo>
                  <a:lnTo>
                    <a:pt x="22" y="397"/>
                  </a:lnTo>
                  <a:lnTo>
                    <a:pt x="22" y="395"/>
                  </a:lnTo>
                  <a:lnTo>
                    <a:pt x="20" y="397"/>
                  </a:lnTo>
                  <a:lnTo>
                    <a:pt x="20" y="401"/>
                  </a:lnTo>
                  <a:lnTo>
                    <a:pt x="18" y="406"/>
                  </a:lnTo>
                  <a:lnTo>
                    <a:pt x="14" y="413"/>
                  </a:lnTo>
                  <a:lnTo>
                    <a:pt x="12" y="414"/>
                  </a:lnTo>
                  <a:lnTo>
                    <a:pt x="8" y="414"/>
                  </a:lnTo>
                  <a:lnTo>
                    <a:pt x="7" y="414"/>
                  </a:lnTo>
                  <a:lnTo>
                    <a:pt x="4" y="414"/>
                  </a:lnTo>
                  <a:lnTo>
                    <a:pt x="3" y="418"/>
                  </a:lnTo>
                  <a:lnTo>
                    <a:pt x="0" y="423"/>
                  </a:lnTo>
                  <a:lnTo>
                    <a:pt x="3" y="427"/>
                  </a:lnTo>
                  <a:lnTo>
                    <a:pt x="4" y="426"/>
                  </a:lnTo>
                  <a:lnTo>
                    <a:pt x="7" y="427"/>
                  </a:lnTo>
                  <a:lnTo>
                    <a:pt x="11" y="431"/>
                  </a:lnTo>
                  <a:lnTo>
                    <a:pt x="14" y="435"/>
                  </a:lnTo>
                  <a:lnTo>
                    <a:pt x="16" y="436"/>
                  </a:lnTo>
                  <a:lnTo>
                    <a:pt x="20" y="436"/>
                  </a:lnTo>
                  <a:lnTo>
                    <a:pt x="18" y="439"/>
                  </a:lnTo>
                  <a:lnTo>
                    <a:pt x="34" y="440"/>
                  </a:lnTo>
                  <a:lnTo>
                    <a:pt x="39" y="440"/>
                  </a:lnTo>
                  <a:lnTo>
                    <a:pt x="40" y="440"/>
                  </a:lnTo>
                  <a:lnTo>
                    <a:pt x="39" y="439"/>
                  </a:lnTo>
                  <a:lnTo>
                    <a:pt x="44" y="439"/>
                  </a:lnTo>
                  <a:lnTo>
                    <a:pt x="48" y="436"/>
                  </a:lnTo>
                  <a:lnTo>
                    <a:pt x="52" y="432"/>
                  </a:lnTo>
                  <a:lnTo>
                    <a:pt x="56" y="431"/>
                  </a:lnTo>
                  <a:lnTo>
                    <a:pt x="60" y="430"/>
                  </a:lnTo>
                  <a:lnTo>
                    <a:pt x="62" y="430"/>
                  </a:lnTo>
                  <a:lnTo>
                    <a:pt x="64" y="430"/>
                  </a:lnTo>
                  <a:lnTo>
                    <a:pt x="70" y="427"/>
                  </a:lnTo>
                  <a:lnTo>
                    <a:pt x="70" y="423"/>
                  </a:lnTo>
                  <a:lnTo>
                    <a:pt x="73" y="422"/>
                  </a:lnTo>
                  <a:lnTo>
                    <a:pt x="81" y="419"/>
                  </a:lnTo>
                  <a:lnTo>
                    <a:pt x="88" y="419"/>
                  </a:lnTo>
                  <a:lnTo>
                    <a:pt x="96" y="418"/>
                  </a:lnTo>
                  <a:lnTo>
                    <a:pt x="101" y="418"/>
                  </a:lnTo>
                  <a:lnTo>
                    <a:pt x="112" y="418"/>
                  </a:lnTo>
                  <a:lnTo>
                    <a:pt x="113" y="419"/>
                  </a:lnTo>
                  <a:lnTo>
                    <a:pt x="115" y="419"/>
                  </a:lnTo>
                  <a:lnTo>
                    <a:pt x="123" y="418"/>
                  </a:lnTo>
                  <a:lnTo>
                    <a:pt x="127" y="419"/>
                  </a:lnTo>
                  <a:lnTo>
                    <a:pt x="127" y="422"/>
                  </a:lnTo>
                  <a:lnTo>
                    <a:pt x="131" y="419"/>
                  </a:lnTo>
                  <a:lnTo>
                    <a:pt x="132" y="419"/>
                  </a:lnTo>
                  <a:lnTo>
                    <a:pt x="135" y="418"/>
                  </a:lnTo>
                  <a:lnTo>
                    <a:pt x="136" y="417"/>
                  </a:lnTo>
                  <a:lnTo>
                    <a:pt x="141" y="413"/>
                  </a:lnTo>
                  <a:lnTo>
                    <a:pt x="145" y="406"/>
                  </a:lnTo>
                  <a:lnTo>
                    <a:pt x="152" y="403"/>
                  </a:lnTo>
                  <a:lnTo>
                    <a:pt x="157" y="401"/>
                  </a:lnTo>
                  <a:lnTo>
                    <a:pt x="165" y="397"/>
                  </a:lnTo>
                  <a:lnTo>
                    <a:pt x="172" y="395"/>
                  </a:lnTo>
                  <a:lnTo>
                    <a:pt x="180" y="391"/>
                  </a:lnTo>
                  <a:lnTo>
                    <a:pt x="184" y="389"/>
                  </a:lnTo>
                  <a:lnTo>
                    <a:pt x="188" y="389"/>
                  </a:lnTo>
                  <a:lnTo>
                    <a:pt x="196" y="389"/>
                  </a:lnTo>
                  <a:lnTo>
                    <a:pt x="202" y="389"/>
                  </a:lnTo>
                  <a:lnTo>
                    <a:pt x="218" y="383"/>
                  </a:lnTo>
                  <a:lnTo>
                    <a:pt x="233" y="378"/>
                  </a:lnTo>
                  <a:lnTo>
                    <a:pt x="242" y="375"/>
                  </a:lnTo>
                  <a:lnTo>
                    <a:pt x="253" y="375"/>
                  </a:lnTo>
                  <a:lnTo>
                    <a:pt x="255" y="378"/>
                  </a:lnTo>
                  <a:lnTo>
                    <a:pt x="259" y="375"/>
                  </a:lnTo>
                  <a:lnTo>
                    <a:pt x="262" y="375"/>
                  </a:lnTo>
                  <a:lnTo>
                    <a:pt x="266" y="375"/>
                  </a:lnTo>
                  <a:lnTo>
                    <a:pt x="270" y="375"/>
                  </a:lnTo>
                  <a:lnTo>
                    <a:pt x="273" y="379"/>
                  </a:lnTo>
                  <a:lnTo>
                    <a:pt x="277" y="383"/>
                  </a:lnTo>
                  <a:lnTo>
                    <a:pt x="281" y="386"/>
                  </a:lnTo>
                  <a:lnTo>
                    <a:pt x="283" y="383"/>
                  </a:lnTo>
                  <a:lnTo>
                    <a:pt x="285" y="383"/>
                  </a:lnTo>
                  <a:lnTo>
                    <a:pt x="286" y="383"/>
                  </a:lnTo>
                  <a:lnTo>
                    <a:pt x="290" y="386"/>
                  </a:lnTo>
                  <a:lnTo>
                    <a:pt x="294" y="387"/>
                  </a:lnTo>
                  <a:lnTo>
                    <a:pt x="299" y="387"/>
                  </a:lnTo>
                  <a:lnTo>
                    <a:pt x="302" y="391"/>
                  </a:lnTo>
                  <a:lnTo>
                    <a:pt x="299" y="393"/>
                  </a:lnTo>
                  <a:lnTo>
                    <a:pt x="302" y="393"/>
                  </a:lnTo>
                  <a:lnTo>
                    <a:pt x="306" y="393"/>
                  </a:lnTo>
                  <a:lnTo>
                    <a:pt x="306" y="397"/>
                  </a:lnTo>
                  <a:lnTo>
                    <a:pt x="303" y="399"/>
                  </a:lnTo>
                  <a:lnTo>
                    <a:pt x="303" y="397"/>
                  </a:lnTo>
                  <a:lnTo>
                    <a:pt x="302" y="397"/>
                  </a:lnTo>
                  <a:lnTo>
                    <a:pt x="299" y="401"/>
                  </a:lnTo>
                  <a:lnTo>
                    <a:pt x="302" y="405"/>
                  </a:lnTo>
                  <a:lnTo>
                    <a:pt x="303" y="406"/>
                  </a:lnTo>
                  <a:lnTo>
                    <a:pt x="306" y="406"/>
                  </a:lnTo>
                  <a:lnTo>
                    <a:pt x="307" y="405"/>
                  </a:lnTo>
                  <a:lnTo>
                    <a:pt x="307" y="406"/>
                  </a:lnTo>
                  <a:lnTo>
                    <a:pt x="307" y="409"/>
                  </a:lnTo>
                  <a:lnTo>
                    <a:pt x="307" y="410"/>
                  </a:lnTo>
                  <a:lnTo>
                    <a:pt x="307" y="413"/>
                  </a:lnTo>
                  <a:lnTo>
                    <a:pt x="307" y="414"/>
                  </a:lnTo>
                  <a:lnTo>
                    <a:pt x="307" y="417"/>
                  </a:lnTo>
                  <a:lnTo>
                    <a:pt x="310" y="419"/>
                  </a:lnTo>
                  <a:lnTo>
                    <a:pt x="310" y="430"/>
                  </a:lnTo>
                  <a:lnTo>
                    <a:pt x="307" y="431"/>
                  </a:lnTo>
                  <a:lnTo>
                    <a:pt x="306" y="430"/>
                  </a:lnTo>
                  <a:lnTo>
                    <a:pt x="303" y="431"/>
                  </a:lnTo>
                  <a:lnTo>
                    <a:pt x="306" y="431"/>
                  </a:lnTo>
                  <a:lnTo>
                    <a:pt x="307" y="432"/>
                  </a:lnTo>
                  <a:lnTo>
                    <a:pt x="307" y="435"/>
                  </a:lnTo>
                  <a:lnTo>
                    <a:pt x="311" y="436"/>
                  </a:lnTo>
                  <a:lnTo>
                    <a:pt x="313" y="439"/>
                  </a:lnTo>
                  <a:lnTo>
                    <a:pt x="317" y="435"/>
                  </a:lnTo>
                  <a:lnTo>
                    <a:pt x="313" y="435"/>
                  </a:lnTo>
                  <a:lnTo>
                    <a:pt x="315" y="431"/>
                  </a:lnTo>
                  <a:lnTo>
                    <a:pt x="317" y="431"/>
                  </a:lnTo>
                  <a:lnTo>
                    <a:pt x="319" y="430"/>
                  </a:lnTo>
                  <a:lnTo>
                    <a:pt x="321" y="427"/>
                  </a:lnTo>
                  <a:lnTo>
                    <a:pt x="324" y="426"/>
                  </a:lnTo>
                  <a:lnTo>
                    <a:pt x="327" y="422"/>
                  </a:lnTo>
                  <a:lnTo>
                    <a:pt x="332" y="419"/>
                  </a:lnTo>
                  <a:lnTo>
                    <a:pt x="338" y="414"/>
                  </a:lnTo>
                  <a:lnTo>
                    <a:pt x="342" y="417"/>
                  </a:lnTo>
                  <a:lnTo>
                    <a:pt x="343" y="413"/>
                  </a:lnTo>
                  <a:lnTo>
                    <a:pt x="350" y="406"/>
                  </a:lnTo>
                  <a:lnTo>
                    <a:pt x="354" y="403"/>
                  </a:lnTo>
                  <a:lnTo>
                    <a:pt x="356" y="399"/>
                  </a:lnTo>
                  <a:lnTo>
                    <a:pt x="359" y="395"/>
                  </a:lnTo>
                  <a:lnTo>
                    <a:pt x="359" y="397"/>
                  </a:lnTo>
                  <a:lnTo>
                    <a:pt x="359" y="401"/>
                  </a:lnTo>
                  <a:lnTo>
                    <a:pt x="359" y="405"/>
                  </a:lnTo>
                  <a:lnTo>
                    <a:pt x="356" y="406"/>
                  </a:lnTo>
                  <a:lnTo>
                    <a:pt x="355" y="406"/>
                  </a:lnTo>
                  <a:lnTo>
                    <a:pt x="355" y="413"/>
                  </a:lnTo>
                  <a:lnTo>
                    <a:pt x="354" y="414"/>
                  </a:lnTo>
                  <a:lnTo>
                    <a:pt x="351" y="414"/>
                  </a:lnTo>
                  <a:lnTo>
                    <a:pt x="346" y="422"/>
                  </a:lnTo>
                  <a:lnTo>
                    <a:pt x="343" y="426"/>
                  </a:lnTo>
                  <a:lnTo>
                    <a:pt x="342" y="430"/>
                  </a:lnTo>
                  <a:lnTo>
                    <a:pt x="340" y="432"/>
                  </a:lnTo>
                  <a:lnTo>
                    <a:pt x="338" y="436"/>
                  </a:lnTo>
                  <a:lnTo>
                    <a:pt x="336" y="436"/>
                  </a:lnTo>
                  <a:lnTo>
                    <a:pt x="332" y="436"/>
                  </a:lnTo>
                  <a:lnTo>
                    <a:pt x="330" y="436"/>
                  </a:lnTo>
                  <a:lnTo>
                    <a:pt x="328" y="439"/>
                  </a:lnTo>
                  <a:lnTo>
                    <a:pt x="324" y="444"/>
                  </a:lnTo>
                  <a:lnTo>
                    <a:pt x="330" y="443"/>
                  </a:lnTo>
                  <a:lnTo>
                    <a:pt x="334" y="440"/>
                  </a:lnTo>
                  <a:lnTo>
                    <a:pt x="338" y="440"/>
                  </a:lnTo>
                  <a:lnTo>
                    <a:pt x="340" y="439"/>
                  </a:lnTo>
                  <a:lnTo>
                    <a:pt x="346" y="430"/>
                  </a:lnTo>
                  <a:lnTo>
                    <a:pt x="350" y="426"/>
                  </a:lnTo>
                  <a:lnTo>
                    <a:pt x="354" y="423"/>
                  </a:lnTo>
                  <a:lnTo>
                    <a:pt x="354" y="431"/>
                  </a:lnTo>
                  <a:lnTo>
                    <a:pt x="351" y="439"/>
                  </a:lnTo>
                  <a:lnTo>
                    <a:pt x="350" y="443"/>
                  </a:lnTo>
                  <a:lnTo>
                    <a:pt x="347" y="444"/>
                  </a:lnTo>
                  <a:lnTo>
                    <a:pt x="343" y="448"/>
                  </a:lnTo>
                  <a:lnTo>
                    <a:pt x="340" y="450"/>
                  </a:lnTo>
                  <a:lnTo>
                    <a:pt x="343" y="450"/>
                  </a:lnTo>
                  <a:lnTo>
                    <a:pt x="347" y="450"/>
                  </a:lnTo>
                  <a:lnTo>
                    <a:pt x="354" y="448"/>
                  </a:lnTo>
                  <a:lnTo>
                    <a:pt x="355" y="448"/>
                  </a:lnTo>
                  <a:lnTo>
                    <a:pt x="355" y="446"/>
                  </a:lnTo>
                  <a:lnTo>
                    <a:pt x="356" y="444"/>
                  </a:lnTo>
                  <a:lnTo>
                    <a:pt x="360" y="444"/>
                  </a:lnTo>
                  <a:lnTo>
                    <a:pt x="360" y="446"/>
                  </a:lnTo>
                  <a:lnTo>
                    <a:pt x="359" y="448"/>
                  </a:lnTo>
                  <a:lnTo>
                    <a:pt x="359" y="450"/>
                  </a:lnTo>
                  <a:lnTo>
                    <a:pt x="356" y="452"/>
                  </a:lnTo>
                  <a:lnTo>
                    <a:pt x="359" y="456"/>
                  </a:lnTo>
                  <a:lnTo>
                    <a:pt x="359" y="458"/>
                  </a:lnTo>
                  <a:lnTo>
                    <a:pt x="358" y="455"/>
                  </a:lnTo>
                  <a:lnTo>
                    <a:pt x="359" y="462"/>
                  </a:lnTo>
                  <a:lnTo>
                    <a:pt x="359" y="463"/>
                  </a:lnTo>
                  <a:lnTo>
                    <a:pt x="359" y="467"/>
                  </a:lnTo>
                  <a:lnTo>
                    <a:pt x="355" y="474"/>
                  </a:lnTo>
                  <a:lnTo>
                    <a:pt x="354" y="476"/>
                  </a:lnTo>
                  <a:lnTo>
                    <a:pt x="354" y="479"/>
                  </a:lnTo>
                  <a:lnTo>
                    <a:pt x="354" y="483"/>
                  </a:lnTo>
                  <a:lnTo>
                    <a:pt x="355" y="484"/>
                  </a:lnTo>
                  <a:lnTo>
                    <a:pt x="355" y="488"/>
                  </a:lnTo>
                  <a:lnTo>
                    <a:pt x="356" y="492"/>
                  </a:lnTo>
                  <a:lnTo>
                    <a:pt x="363" y="496"/>
                  </a:lnTo>
                  <a:lnTo>
                    <a:pt x="367" y="497"/>
                  </a:lnTo>
                  <a:lnTo>
                    <a:pt x="367" y="500"/>
                  </a:lnTo>
                  <a:lnTo>
                    <a:pt x="368" y="500"/>
                  </a:lnTo>
                  <a:lnTo>
                    <a:pt x="372" y="497"/>
                  </a:lnTo>
                  <a:lnTo>
                    <a:pt x="376" y="500"/>
                  </a:lnTo>
                  <a:lnTo>
                    <a:pt x="378" y="500"/>
                  </a:lnTo>
                  <a:lnTo>
                    <a:pt x="382" y="500"/>
                  </a:lnTo>
                  <a:lnTo>
                    <a:pt x="386" y="501"/>
                  </a:lnTo>
                  <a:lnTo>
                    <a:pt x="390" y="505"/>
                  </a:lnTo>
                  <a:lnTo>
                    <a:pt x="394" y="507"/>
                  </a:lnTo>
                  <a:lnTo>
                    <a:pt x="395" y="507"/>
                  </a:lnTo>
                  <a:lnTo>
                    <a:pt x="403" y="503"/>
                  </a:lnTo>
                  <a:lnTo>
                    <a:pt x="411" y="500"/>
                  </a:lnTo>
                  <a:lnTo>
                    <a:pt x="413" y="497"/>
                  </a:lnTo>
                  <a:lnTo>
                    <a:pt x="417" y="496"/>
                  </a:lnTo>
                  <a:lnTo>
                    <a:pt x="416" y="496"/>
                  </a:lnTo>
                  <a:lnTo>
                    <a:pt x="412" y="496"/>
                  </a:lnTo>
                  <a:lnTo>
                    <a:pt x="417" y="492"/>
                  </a:lnTo>
                  <a:lnTo>
                    <a:pt x="424" y="490"/>
                  </a:lnTo>
                  <a:lnTo>
                    <a:pt x="424" y="494"/>
                  </a:lnTo>
                  <a:lnTo>
                    <a:pt x="421" y="497"/>
                  </a:lnTo>
                  <a:lnTo>
                    <a:pt x="420" y="500"/>
                  </a:lnTo>
                  <a:lnTo>
                    <a:pt x="417" y="500"/>
                  </a:lnTo>
                  <a:lnTo>
                    <a:pt x="416" y="500"/>
                  </a:lnTo>
                  <a:lnTo>
                    <a:pt x="417" y="501"/>
                  </a:lnTo>
                  <a:lnTo>
                    <a:pt x="421" y="500"/>
                  </a:lnTo>
                  <a:lnTo>
                    <a:pt x="425" y="497"/>
                  </a:lnTo>
                  <a:lnTo>
                    <a:pt x="427" y="497"/>
                  </a:lnTo>
                  <a:lnTo>
                    <a:pt x="425" y="501"/>
                  </a:lnTo>
                  <a:lnTo>
                    <a:pt x="425" y="503"/>
                  </a:lnTo>
                  <a:lnTo>
                    <a:pt x="427" y="505"/>
                  </a:lnTo>
                  <a:lnTo>
                    <a:pt x="429" y="505"/>
                  </a:lnTo>
                  <a:lnTo>
                    <a:pt x="429" y="509"/>
                  </a:lnTo>
                  <a:lnTo>
                    <a:pt x="431" y="509"/>
                  </a:lnTo>
                  <a:lnTo>
                    <a:pt x="433" y="509"/>
                  </a:lnTo>
                  <a:lnTo>
                    <a:pt x="433" y="511"/>
                  </a:lnTo>
                  <a:lnTo>
                    <a:pt x="433" y="513"/>
                  </a:lnTo>
                  <a:lnTo>
                    <a:pt x="435" y="511"/>
                  </a:lnTo>
                  <a:lnTo>
                    <a:pt x="437" y="507"/>
                  </a:lnTo>
                  <a:lnTo>
                    <a:pt x="435" y="509"/>
                  </a:lnTo>
                  <a:lnTo>
                    <a:pt x="435" y="507"/>
                  </a:lnTo>
                  <a:lnTo>
                    <a:pt x="439" y="505"/>
                  </a:lnTo>
                  <a:lnTo>
                    <a:pt x="444" y="505"/>
                  </a:lnTo>
                  <a:lnTo>
                    <a:pt x="451" y="501"/>
                  </a:lnTo>
                  <a:lnTo>
                    <a:pt x="461" y="494"/>
                  </a:lnTo>
                  <a:lnTo>
                    <a:pt x="468" y="492"/>
                  </a:lnTo>
                  <a:lnTo>
                    <a:pt x="475" y="490"/>
                  </a:lnTo>
                  <a:lnTo>
                    <a:pt x="488" y="490"/>
                  </a:lnTo>
                  <a:lnTo>
                    <a:pt x="494" y="488"/>
                  </a:lnTo>
                  <a:lnTo>
                    <a:pt x="498" y="484"/>
                  </a:lnTo>
                  <a:lnTo>
                    <a:pt x="500" y="484"/>
                  </a:lnTo>
                  <a:lnTo>
                    <a:pt x="501" y="484"/>
                  </a:lnTo>
                  <a:lnTo>
                    <a:pt x="504" y="483"/>
                  </a:lnTo>
                  <a:lnTo>
                    <a:pt x="505" y="479"/>
                  </a:lnTo>
                  <a:lnTo>
                    <a:pt x="505" y="476"/>
                  </a:lnTo>
                  <a:lnTo>
                    <a:pt x="509" y="474"/>
                  </a:lnTo>
                  <a:lnTo>
                    <a:pt x="512" y="470"/>
                  </a:lnTo>
                  <a:lnTo>
                    <a:pt x="518" y="456"/>
                  </a:lnTo>
                  <a:lnTo>
                    <a:pt x="530" y="444"/>
                  </a:lnTo>
                  <a:lnTo>
                    <a:pt x="534" y="443"/>
                  </a:lnTo>
                  <a:lnTo>
                    <a:pt x="536" y="440"/>
                  </a:lnTo>
                  <a:lnTo>
                    <a:pt x="536" y="439"/>
                  </a:lnTo>
                  <a:lnTo>
                    <a:pt x="538" y="440"/>
                  </a:lnTo>
                  <a:lnTo>
                    <a:pt x="538" y="439"/>
                  </a:lnTo>
                  <a:lnTo>
                    <a:pt x="538" y="436"/>
                  </a:lnTo>
                  <a:lnTo>
                    <a:pt x="542" y="432"/>
                  </a:lnTo>
                  <a:lnTo>
                    <a:pt x="542" y="430"/>
                  </a:lnTo>
                  <a:lnTo>
                    <a:pt x="544" y="430"/>
                  </a:lnTo>
                  <a:lnTo>
                    <a:pt x="548" y="426"/>
                  </a:lnTo>
                  <a:lnTo>
                    <a:pt x="552" y="422"/>
                  </a:lnTo>
                  <a:lnTo>
                    <a:pt x="556" y="419"/>
                  </a:lnTo>
                  <a:lnTo>
                    <a:pt x="557" y="414"/>
                  </a:lnTo>
                  <a:lnTo>
                    <a:pt x="557" y="413"/>
                  </a:lnTo>
                  <a:lnTo>
                    <a:pt x="558" y="413"/>
                  </a:lnTo>
                  <a:lnTo>
                    <a:pt x="561" y="409"/>
                  </a:lnTo>
                  <a:lnTo>
                    <a:pt x="566" y="405"/>
                  </a:lnTo>
                  <a:lnTo>
                    <a:pt x="569" y="403"/>
                  </a:lnTo>
                  <a:lnTo>
                    <a:pt x="572" y="399"/>
                  </a:lnTo>
                  <a:lnTo>
                    <a:pt x="576" y="399"/>
                  </a:lnTo>
                  <a:lnTo>
                    <a:pt x="578" y="397"/>
                  </a:lnTo>
                  <a:lnTo>
                    <a:pt x="576" y="397"/>
                  </a:lnTo>
                  <a:lnTo>
                    <a:pt x="579" y="395"/>
                  </a:lnTo>
                  <a:lnTo>
                    <a:pt x="582" y="393"/>
                  </a:lnTo>
                  <a:lnTo>
                    <a:pt x="585" y="393"/>
                  </a:lnTo>
                  <a:lnTo>
                    <a:pt x="587" y="386"/>
                  </a:lnTo>
                  <a:lnTo>
                    <a:pt x="591" y="382"/>
                  </a:lnTo>
                  <a:lnTo>
                    <a:pt x="595" y="379"/>
                  </a:lnTo>
                  <a:lnTo>
                    <a:pt x="601" y="373"/>
                  </a:lnTo>
                  <a:lnTo>
                    <a:pt x="605" y="362"/>
                  </a:lnTo>
                  <a:lnTo>
                    <a:pt x="610" y="355"/>
                  </a:lnTo>
                  <a:lnTo>
                    <a:pt x="615" y="346"/>
                  </a:lnTo>
                  <a:lnTo>
                    <a:pt x="622" y="334"/>
                  </a:lnTo>
                  <a:lnTo>
                    <a:pt x="627" y="326"/>
                  </a:lnTo>
                  <a:lnTo>
                    <a:pt x="631" y="317"/>
                  </a:lnTo>
                  <a:lnTo>
                    <a:pt x="629" y="313"/>
                  </a:lnTo>
                  <a:lnTo>
                    <a:pt x="631" y="309"/>
                  </a:lnTo>
                  <a:lnTo>
                    <a:pt x="631" y="305"/>
                  </a:lnTo>
                  <a:lnTo>
                    <a:pt x="629" y="302"/>
                  </a:lnTo>
                  <a:lnTo>
                    <a:pt x="629" y="298"/>
                  </a:lnTo>
                  <a:lnTo>
                    <a:pt x="631" y="296"/>
                  </a:lnTo>
                  <a:lnTo>
                    <a:pt x="633" y="292"/>
                  </a:lnTo>
                  <a:lnTo>
                    <a:pt x="633" y="290"/>
                  </a:lnTo>
                  <a:lnTo>
                    <a:pt x="635" y="278"/>
                  </a:lnTo>
                  <a:lnTo>
                    <a:pt x="637" y="277"/>
                  </a:lnTo>
                  <a:lnTo>
                    <a:pt x="639" y="274"/>
                  </a:lnTo>
                  <a:lnTo>
                    <a:pt x="637" y="273"/>
                  </a:lnTo>
                  <a:lnTo>
                    <a:pt x="637" y="273"/>
                  </a:lnTo>
                  <a:lnTo>
                    <a:pt x="637" y="273"/>
                  </a:lnTo>
                  <a:lnTo>
                    <a:pt x="637" y="273"/>
                  </a:lnTo>
                  <a:lnTo>
                    <a:pt x="637" y="273"/>
                  </a:lnTo>
                  <a:lnTo>
                    <a:pt x="637" y="273"/>
                  </a:lnTo>
                  <a:lnTo>
                    <a:pt x="637" y="273"/>
                  </a:lnTo>
                  <a:close/>
                  <a:moveTo>
                    <a:pt x="356" y="452"/>
                  </a:moveTo>
                  <a:lnTo>
                    <a:pt x="356" y="448"/>
                  </a:lnTo>
                  <a:lnTo>
                    <a:pt x="355" y="448"/>
                  </a:lnTo>
                  <a:lnTo>
                    <a:pt x="355" y="450"/>
                  </a:lnTo>
                  <a:lnTo>
                    <a:pt x="356" y="452"/>
                  </a:lnTo>
                  <a:lnTo>
                    <a:pt x="356" y="452"/>
                  </a:lnTo>
                  <a:lnTo>
                    <a:pt x="356" y="452"/>
                  </a:lnTo>
                  <a:lnTo>
                    <a:pt x="356" y="452"/>
                  </a:lnTo>
                  <a:lnTo>
                    <a:pt x="356" y="452"/>
                  </a:lnTo>
                  <a:lnTo>
                    <a:pt x="356" y="452"/>
                  </a:lnTo>
                  <a:lnTo>
                    <a:pt x="356" y="452"/>
                  </a:lnTo>
                  <a:close/>
                  <a:moveTo>
                    <a:pt x="413" y="18"/>
                  </a:moveTo>
                  <a:lnTo>
                    <a:pt x="413" y="20"/>
                  </a:lnTo>
                  <a:lnTo>
                    <a:pt x="416" y="18"/>
                  </a:lnTo>
                  <a:lnTo>
                    <a:pt x="413" y="18"/>
                  </a:lnTo>
                  <a:lnTo>
                    <a:pt x="413" y="18"/>
                  </a:lnTo>
                  <a:lnTo>
                    <a:pt x="413" y="18"/>
                  </a:lnTo>
                  <a:lnTo>
                    <a:pt x="413" y="18"/>
                  </a:lnTo>
                  <a:lnTo>
                    <a:pt x="413" y="18"/>
                  </a:lnTo>
                  <a:lnTo>
                    <a:pt x="413" y="18"/>
                  </a:lnTo>
                  <a:lnTo>
                    <a:pt x="413" y="18"/>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44" name="Freeform 127"/>
            <p:cNvSpPr>
              <a:spLocks noEditPoints="1"/>
            </p:cNvSpPr>
            <p:nvPr/>
          </p:nvSpPr>
          <p:spPr bwMode="auto">
            <a:xfrm>
              <a:off x="8042275" y="4176713"/>
              <a:ext cx="431800" cy="430212"/>
            </a:xfrm>
            <a:custGeom>
              <a:avLst/>
              <a:gdLst>
                <a:gd name="T0" fmla="*/ 138 w 242"/>
                <a:gd name="T1" fmla="*/ 140 h 175"/>
                <a:gd name="T2" fmla="*/ 128 w 242"/>
                <a:gd name="T3" fmla="*/ 130 h 175"/>
                <a:gd name="T4" fmla="*/ 117 w 242"/>
                <a:gd name="T5" fmla="*/ 110 h 175"/>
                <a:gd name="T6" fmla="*/ 108 w 242"/>
                <a:gd name="T7" fmla="*/ 88 h 175"/>
                <a:gd name="T8" fmla="*/ 104 w 242"/>
                <a:gd name="T9" fmla="*/ 73 h 175"/>
                <a:gd name="T10" fmla="*/ 82 w 242"/>
                <a:gd name="T11" fmla="*/ 56 h 175"/>
                <a:gd name="T12" fmla="*/ 64 w 242"/>
                <a:gd name="T13" fmla="*/ 36 h 175"/>
                <a:gd name="T14" fmla="*/ 37 w 242"/>
                <a:gd name="T15" fmla="*/ 25 h 175"/>
                <a:gd name="T16" fmla="*/ 3 w 242"/>
                <a:gd name="T17" fmla="*/ 90 h 175"/>
                <a:gd name="T18" fmla="*/ 12 w 242"/>
                <a:gd name="T19" fmla="*/ 132 h 175"/>
                <a:gd name="T20" fmla="*/ 39 w 242"/>
                <a:gd name="T21" fmla="*/ 124 h 175"/>
                <a:gd name="T22" fmla="*/ 24 w 242"/>
                <a:gd name="T23" fmla="*/ 114 h 175"/>
                <a:gd name="T24" fmla="*/ 44 w 242"/>
                <a:gd name="T25" fmla="*/ 113 h 175"/>
                <a:gd name="T26" fmla="*/ 51 w 242"/>
                <a:gd name="T27" fmla="*/ 110 h 175"/>
                <a:gd name="T28" fmla="*/ 57 w 242"/>
                <a:gd name="T29" fmla="*/ 105 h 175"/>
                <a:gd name="T30" fmla="*/ 68 w 242"/>
                <a:gd name="T31" fmla="*/ 106 h 175"/>
                <a:gd name="T32" fmla="*/ 90 w 242"/>
                <a:gd name="T33" fmla="*/ 124 h 175"/>
                <a:gd name="T34" fmla="*/ 101 w 242"/>
                <a:gd name="T35" fmla="*/ 137 h 175"/>
                <a:gd name="T36" fmla="*/ 113 w 242"/>
                <a:gd name="T37" fmla="*/ 149 h 175"/>
                <a:gd name="T38" fmla="*/ 138 w 242"/>
                <a:gd name="T39" fmla="*/ 153 h 175"/>
                <a:gd name="T40" fmla="*/ 149 w 242"/>
                <a:gd name="T41" fmla="*/ 158 h 175"/>
                <a:gd name="T42" fmla="*/ 157 w 242"/>
                <a:gd name="T43" fmla="*/ 150 h 175"/>
                <a:gd name="T44" fmla="*/ 148 w 242"/>
                <a:gd name="T45" fmla="*/ 149 h 175"/>
                <a:gd name="T46" fmla="*/ 113 w 242"/>
                <a:gd name="T47" fmla="*/ 65 h 175"/>
                <a:gd name="T48" fmla="*/ 117 w 242"/>
                <a:gd name="T49" fmla="*/ 70 h 175"/>
                <a:gd name="T50" fmla="*/ 187 w 242"/>
                <a:gd name="T51" fmla="*/ 44 h 175"/>
                <a:gd name="T52" fmla="*/ 175 w 242"/>
                <a:gd name="T53" fmla="*/ 43 h 175"/>
                <a:gd name="T54" fmla="*/ 166 w 242"/>
                <a:gd name="T55" fmla="*/ 60 h 175"/>
                <a:gd name="T56" fmla="*/ 152 w 242"/>
                <a:gd name="T57" fmla="*/ 65 h 175"/>
                <a:gd name="T58" fmla="*/ 148 w 242"/>
                <a:gd name="T59" fmla="*/ 65 h 175"/>
                <a:gd name="T60" fmla="*/ 125 w 242"/>
                <a:gd name="T61" fmla="*/ 65 h 175"/>
                <a:gd name="T62" fmla="*/ 134 w 242"/>
                <a:gd name="T63" fmla="*/ 77 h 175"/>
                <a:gd name="T64" fmla="*/ 165 w 242"/>
                <a:gd name="T65" fmla="*/ 74 h 175"/>
                <a:gd name="T66" fmla="*/ 183 w 242"/>
                <a:gd name="T67" fmla="*/ 61 h 175"/>
                <a:gd name="T68" fmla="*/ 183 w 242"/>
                <a:gd name="T69" fmla="*/ 56 h 175"/>
                <a:gd name="T70" fmla="*/ 145 w 242"/>
                <a:gd name="T71" fmla="*/ 136 h 175"/>
                <a:gd name="T72" fmla="*/ 149 w 242"/>
                <a:gd name="T73" fmla="*/ 134 h 175"/>
                <a:gd name="T74" fmla="*/ 157 w 242"/>
                <a:gd name="T75" fmla="*/ 141 h 175"/>
                <a:gd name="T76" fmla="*/ 153 w 242"/>
                <a:gd name="T77" fmla="*/ 136 h 175"/>
                <a:gd name="T78" fmla="*/ 156 w 242"/>
                <a:gd name="T79" fmla="*/ 8 h 175"/>
                <a:gd name="T80" fmla="*/ 157 w 242"/>
                <a:gd name="T81" fmla="*/ 13 h 175"/>
                <a:gd name="T82" fmla="*/ 189 w 242"/>
                <a:gd name="T83" fmla="*/ 29 h 175"/>
                <a:gd name="T84" fmla="*/ 169 w 242"/>
                <a:gd name="T85" fmla="*/ 13 h 175"/>
                <a:gd name="T86" fmla="*/ 187 w 242"/>
                <a:gd name="T87" fmla="*/ 29 h 175"/>
                <a:gd name="T88" fmla="*/ 198 w 242"/>
                <a:gd name="T89" fmla="*/ 48 h 175"/>
                <a:gd name="T90" fmla="*/ 197 w 242"/>
                <a:gd name="T91" fmla="*/ 35 h 175"/>
                <a:gd name="T92" fmla="*/ 191 w 242"/>
                <a:gd name="T93" fmla="*/ 132 h 175"/>
                <a:gd name="T94" fmla="*/ 191 w 242"/>
                <a:gd name="T95" fmla="*/ 130 h 175"/>
                <a:gd name="T96" fmla="*/ 191 w 242"/>
                <a:gd name="T97" fmla="*/ 171 h 175"/>
                <a:gd name="T98" fmla="*/ 241 w 242"/>
                <a:gd name="T99" fmla="*/ 80 h 175"/>
                <a:gd name="T100" fmla="*/ 226 w 242"/>
                <a:gd name="T101" fmla="*/ 70 h 175"/>
                <a:gd name="T102" fmla="*/ 237 w 242"/>
                <a:gd name="T103" fmla="*/ 88 h 175"/>
                <a:gd name="T104" fmla="*/ 241 w 242"/>
                <a:gd name="T105" fmla="*/ 80 h 175"/>
                <a:gd name="T106" fmla="*/ 105 w 242"/>
                <a:gd name="T107" fmla="*/ 0 h 175"/>
                <a:gd name="T108" fmla="*/ 104 w 242"/>
                <a:gd name="T109" fmla="*/ 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2" h="175">
                  <a:moveTo>
                    <a:pt x="148" y="149"/>
                  </a:moveTo>
                  <a:lnTo>
                    <a:pt x="141" y="147"/>
                  </a:lnTo>
                  <a:lnTo>
                    <a:pt x="138" y="143"/>
                  </a:lnTo>
                  <a:lnTo>
                    <a:pt x="141" y="143"/>
                  </a:lnTo>
                  <a:lnTo>
                    <a:pt x="144" y="141"/>
                  </a:lnTo>
                  <a:lnTo>
                    <a:pt x="141" y="140"/>
                  </a:lnTo>
                  <a:lnTo>
                    <a:pt x="138" y="140"/>
                  </a:lnTo>
                  <a:lnTo>
                    <a:pt x="134" y="140"/>
                  </a:lnTo>
                  <a:lnTo>
                    <a:pt x="132" y="137"/>
                  </a:lnTo>
                  <a:lnTo>
                    <a:pt x="132" y="136"/>
                  </a:lnTo>
                  <a:lnTo>
                    <a:pt x="132" y="132"/>
                  </a:lnTo>
                  <a:lnTo>
                    <a:pt x="134" y="130"/>
                  </a:lnTo>
                  <a:lnTo>
                    <a:pt x="132" y="128"/>
                  </a:lnTo>
                  <a:lnTo>
                    <a:pt x="128" y="130"/>
                  </a:lnTo>
                  <a:lnTo>
                    <a:pt x="125" y="130"/>
                  </a:lnTo>
                  <a:lnTo>
                    <a:pt x="122" y="130"/>
                  </a:lnTo>
                  <a:lnTo>
                    <a:pt x="121" y="126"/>
                  </a:lnTo>
                  <a:lnTo>
                    <a:pt x="121" y="124"/>
                  </a:lnTo>
                  <a:lnTo>
                    <a:pt x="118" y="122"/>
                  </a:lnTo>
                  <a:lnTo>
                    <a:pt x="117" y="121"/>
                  </a:lnTo>
                  <a:lnTo>
                    <a:pt x="117" y="110"/>
                  </a:lnTo>
                  <a:lnTo>
                    <a:pt x="113" y="110"/>
                  </a:lnTo>
                  <a:lnTo>
                    <a:pt x="109" y="106"/>
                  </a:lnTo>
                  <a:lnTo>
                    <a:pt x="104" y="100"/>
                  </a:lnTo>
                  <a:lnTo>
                    <a:pt x="100" y="92"/>
                  </a:lnTo>
                  <a:lnTo>
                    <a:pt x="100" y="88"/>
                  </a:lnTo>
                  <a:lnTo>
                    <a:pt x="101" y="86"/>
                  </a:lnTo>
                  <a:lnTo>
                    <a:pt x="108" y="88"/>
                  </a:lnTo>
                  <a:lnTo>
                    <a:pt x="112" y="88"/>
                  </a:lnTo>
                  <a:lnTo>
                    <a:pt x="113" y="86"/>
                  </a:lnTo>
                  <a:lnTo>
                    <a:pt x="114" y="82"/>
                  </a:lnTo>
                  <a:lnTo>
                    <a:pt x="113" y="78"/>
                  </a:lnTo>
                  <a:lnTo>
                    <a:pt x="109" y="74"/>
                  </a:lnTo>
                  <a:lnTo>
                    <a:pt x="108" y="73"/>
                  </a:lnTo>
                  <a:lnTo>
                    <a:pt x="104" y="73"/>
                  </a:lnTo>
                  <a:lnTo>
                    <a:pt x="100" y="70"/>
                  </a:lnTo>
                  <a:lnTo>
                    <a:pt x="92" y="66"/>
                  </a:lnTo>
                  <a:lnTo>
                    <a:pt x="86" y="65"/>
                  </a:lnTo>
                  <a:lnTo>
                    <a:pt x="82" y="65"/>
                  </a:lnTo>
                  <a:lnTo>
                    <a:pt x="81" y="61"/>
                  </a:lnTo>
                  <a:lnTo>
                    <a:pt x="82" y="60"/>
                  </a:lnTo>
                  <a:lnTo>
                    <a:pt x="82" y="56"/>
                  </a:lnTo>
                  <a:lnTo>
                    <a:pt x="81" y="49"/>
                  </a:lnTo>
                  <a:lnTo>
                    <a:pt x="78" y="47"/>
                  </a:lnTo>
                  <a:lnTo>
                    <a:pt x="75" y="47"/>
                  </a:lnTo>
                  <a:lnTo>
                    <a:pt x="71" y="44"/>
                  </a:lnTo>
                  <a:lnTo>
                    <a:pt x="69" y="40"/>
                  </a:lnTo>
                  <a:lnTo>
                    <a:pt x="65" y="39"/>
                  </a:lnTo>
                  <a:lnTo>
                    <a:pt x="64" y="36"/>
                  </a:lnTo>
                  <a:lnTo>
                    <a:pt x="61" y="35"/>
                  </a:lnTo>
                  <a:lnTo>
                    <a:pt x="57" y="35"/>
                  </a:lnTo>
                  <a:lnTo>
                    <a:pt x="56" y="35"/>
                  </a:lnTo>
                  <a:lnTo>
                    <a:pt x="51" y="31"/>
                  </a:lnTo>
                  <a:lnTo>
                    <a:pt x="47" y="27"/>
                  </a:lnTo>
                  <a:lnTo>
                    <a:pt x="41" y="25"/>
                  </a:lnTo>
                  <a:lnTo>
                    <a:pt x="37" y="25"/>
                  </a:lnTo>
                  <a:lnTo>
                    <a:pt x="27" y="21"/>
                  </a:lnTo>
                  <a:lnTo>
                    <a:pt x="17" y="16"/>
                  </a:lnTo>
                  <a:lnTo>
                    <a:pt x="8" y="12"/>
                  </a:lnTo>
                  <a:lnTo>
                    <a:pt x="8" y="12"/>
                  </a:lnTo>
                  <a:lnTo>
                    <a:pt x="4" y="78"/>
                  </a:lnTo>
                  <a:lnTo>
                    <a:pt x="3" y="86"/>
                  </a:lnTo>
                  <a:lnTo>
                    <a:pt x="3" y="90"/>
                  </a:lnTo>
                  <a:lnTo>
                    <a:pt x="4" y="92"/>
                  </a:lnTo>
                  <a:lnTo>
                    <a:pt x="0" y="130"/>
                  </a:lnTo>
                  <a:lnTo>
                    <a:pt x="3" y="132"/>
                  </a:lnTo>
                  <a:lnTo>
                    <a:pt x="4" y="132"/>
                  </a:lnTo>
                  <a:lnTo>
                    <a:pt x="7" y="132"/>
                  </a:lnTo>
                  <a:lnTo>
                    <a:pt x="8" y="132"/>
                  </a:lnTo>
                  <a:lnTo>
                    <a:pt x="12" y="132"/>
                  </a:lnTo>
                  <a:lnTo>
                    <a:pt x="17" y="132"/>
                  </a:lnTo>
                  <a:lnTo>
                    <a:pt x="21" y="134"/>
                  </a:lnTo>
                  <a:lnTo>
                    <a:pt x="27" y="134"/>
                  </a:lnTo>
                  <a:lnTo>
                    <a:pt x="31" y="132"/>
                  </a:lnTo>
                  <a:lnTo>
                    <a:pt x="35" y="130"/>
                  </a:lnTo>
                  <a:lnTo>
                    <a:pt x="39" y="126"/>
                  </a:lnTo>
                  <a:lnTo>
                    <a:pt x="39" y="124"/>
                  </a:lnTo>
                  <a:lnTo>
                    <a:pt x="37" y="121"/>
                  </a:lnTo>
                  <a:lnTo>
                    <a:pt x="33" y="118"/>
                  </a:lnTo>
                  <a:lnTo>
                    <a:pt x="31" y="117"/>
                  </a:lnTo>
                  <a:lnTo>
                    <a:pt x="27" y="117"/>
                  </a:lnTo>
                  <a:lnTo>
                    <a:pt x="25" y="117"/>
                  </a:lnTo>
                  <a:lnTo>
                    <a:pt x="24" y="117"/>
                  </a:lnTo>
                  <a:lnTo>
                    <a:pt x="24" y="114"/>
                  </a:lnTo>
                  <a:lnTo>
                    <a:pt x="25" y="117"/>
                  </a:lnTo>
                  <a:lnTo>
                    <a:pt x="27" y="114"/>
                  </a:lnTo>
                  <a:lnTo>
                    <a:pt x="31" y="117"/>
                  </a:lnTo>
                  <a:lnTo>
                    <a:pt x="35" y="117"/>
                  </a:lnTo>
                  <a:lnTo>
                    <a:pt x="37" y="114"/>
                  </a:lnTo>
                  <a:lnTo>
                    <a:pt x="43" y="114"/>
                  </a:lnTo>
                  <a:lnTo>
                    <a:pt x="44" y="113"/>
                  </a:lnTo>
                  <a:lnTo>
                    <a:pt x="43" y="110"/>
                  </a:lnTo>
                  <a:lnTo>
                    <a:pt x="41" y="109"/>
                  </a:lnTo>
                  <a:lnTo>
                    <a:pt x="44" y="110"/>
                  </a:lnTo>
                  <a:lnTo>
                    <a:pt x="47" y="113"/>
                  </a:lnTo>
                  <a:lnTo>
                    <a:pt x="47" y="110"/>
                  </a:lnTo>
                  <a:lnTo>
                    <a:pt x="48" y="109"/>
                  </a:lnTo>
                  <a:lnTo>
                    <a:pt x="51" y="110"/>
                  </a:lnTo>
                  <a:lnTo>
                    <a:pt x="48" y="105"/>
                  </a:lnTo>
                  <a:lnTo>
                    <a:pt x="44" y="100"/>
                  </a:lnTo>
                  <a:lnTo>
                    <a:pt x="51" y="105"/>
                  </a:lnTo>
                  <a:lnTo>
                    <a:pt x="55" y="106"/>
                  </a:lnTo>
                  <a:lnTo>
                    <a:pt x="55" y="105"/>
                  </a:lnTo>
                  <a:lnTo>
                    <a:pt x="55" y="104"/>
                  </a:lnTo>
                  <a:lnTo>
                    <a:pt x="57" y="105"/>
                  </a:lnTo>
                  <a:lnTo>
                    <a:pt x="57" y="104"/>
                  </a:lnTo>
                  <a:lnTo>
                    <a:pt x="60" y="101"/>
                  </a:lnTo>
                  <a:lnTo>
                    <a:pt x="60" y="104"/>
                  </a:lnTo>
                  <a:lnTo>
                    <a:pt x="61" y="104"/>
                  </a:lnTo>
                  <a:lnTo>
                    <a:pt x="64" y="104"/>
                  </a:lnTo>
                  <a:lnTo>
                    <a:pt x="65" y="105"/>
                  </a:lnTo>
                  <a:lnTo>
                    <a:pt x="68" y="106"/>
                  </a:lnTo>
                  <a:lnTo>
                    <a:pt x="75" y="109"/>
                  </a:lnTo>
                  <a:lnTo>
                    <a:pt x="77" y="109"/>
                  </a:lnTo>
                  <a:lnTo>
                    <a:pt x="78" y="109"/>
                  </a:lnTo>
                  <a:lnTo>
                    <a:pt x="82" y="110"/>
                  </a:lnTo>
                  <a:lnTo>
                    <a:pt x="84" y="113"/>
                  </a:lnTo>
                  <a:lnTo>
                    <a:pt x="86" y="117"/>
                  </a:lnTo>
                  <a:lnTo>
                    <a:pt x="90" y="124"/>
                  </a:lnTo>
                  <a:lnTo>
                    <a:pt x="90" y="128"/>
                  </a:lnTo>
                  <a:lnTo>
                    <a:pt x="92" y="130"/>
                  </a:lnTo>
                  <a:lnTo>
                    <a:pt x="96" y="130"/>
                  </a:lnTo>
                  <a:lnTo>
                    <a:pt x="96" y="134"/>
                  </a:lnTo>
                  <a:lnTo>
                    <a:pt x="96" y="136"/>
                  </a:lnTo>
                  <a:lnTo>
                    <a:pt x="100" y="137"/>
                  </a:lnTo>
                  <a:lnTo>
                    <a:pt x="101" y="137"/>
                  </a:lnTo>
                  <a:lnTo>
                    <a:pt x="104" y="143"/>
                  </a:lnTo>
                  <a:lnTo>
                    <a:pt x="104" y="145"/>
                  </a:lnTo>
                  <a:lnTo>
                    <a:pt x="105" y="149"/>
                  </a:lnTo>
                  <a:lnTo>
                    <a:pt x="108" y="147"/>
                  </a:lnTo>
                  <a:lnTo>
                    <a:pt x="109" y="149"/>
                  </a:lnTo>
                  <a:lnTo>
                    <a:pt x="112" y="149"/>
                  </a:lnTo>
                  <a:lnTo>
                    <a:pt x="113" y="149"/>
                  </a:lnTo>
                  <a:lnTo>
                    <a:pt x="114" y="149"/>
                  </a:lnTo>
                  <a:lnTo>
                    <a:pt x="117" y="150"/>
                  </a:lnTo>
                  <a:lnTo>
                    <a:pt x="122" y="149"/>
                  </a:lnTo>
                  <a:lnTo>
                    <a:pt x="122" y="150"/>
                  </a:lnTo>
                  <a:lnTo>
                    <a:pt x="128" y="150"/>
                  </a:lnTo>
                  <a:lnTo>
                    <a:pt x="134" y="153"/>
                  </a:lnTo>
                  <a:lnTo>
                    <a:pt x="138" y="153"/>
                  </a:lnTo>
                  <a:lnTo>
                    <a:pt x="140" y="153"/>
                  </a:lnTo>
                  <a:lnTo>
                    <a:pt x="140" y="154"/>
                  </a:lnTo>
                  <a:lnTo>
                    <a:pt x="144" y="154"/>
                  </a:lnTo>
                  <a:lnTo>
                    <a:pt x="140" y="157"/>
                  </a:lnTo>
                  <a:lnTo>
                    <a:pt x="141" y="158"/>
                  </a:lnTo>
                  <a:lnTo>
                    <a:pt x="145" y="158"/>
                  </a:lnTo>
                  <a:lnTo>
                    <a:pt x="149" y="158"/>
                  </a:lnTo>
                  <a:lnTo>
                    <a:pt x="153" y="157"/>
                  </a:lnTo>
                  <a:lnTo>
                    <a:pt x="152" y="154"/>
                  </a:lnTo>
                  <a:lnTo>
                    <a:pt x="148" y="154"/>
                  </a:lnTo>
                  <a:lnTo>
                    <a:pt x="149" y="153"/>
                  </a:lnTo>
                  <a:lnTo>
                    <a:pt x="152" y="153"/>
                  </a:lnTo>
                  <a:lnTo>
                    <a:pt x="153" y="153"/>
                  </a:lnTo>
                  <a:lnTo>
                    <a:pt x="157" y="150"/>
                  </a:lnTo>
                  <a:lnTo>
                    <a:pt x="152" y="150"/>
                  </a:lnTo>
                  <a:lnTo>
                    <a:pt x="148" y="149"/>
                  </a:lnTo>
                  <a:lnTo>
                    <a:pt x="148" y="149"/>
                  </a:lnTo>
                  <a:lnTo>
                    <a:pt x="148" y="149"/>
                  </a:lnTo>
                  <a:lnTo>
                    <a:pt x="148" y="149"/>
                  </a:lnTo>
                  <a:lnTo>
                    <a:pt x="148" y="149"/>
                  </a:lnTo>
                  <a:lnTo>
                    <a:pt x="148" y="149"/>
                  </a:lnTo>
                  <a:lnTo>
                    <a:pt x="148" y="149"/>
                  </a:lnTo>
                  <a:close/>
                  <a:moveTo>
                    <a:pt x="117" y="70"/>
                  </a:moveTo>
                  <a:lnTo>
                    <a:pt x="118" y="69"/>
                  </a:lnTo>
                  <a:lnTo>
                    <a:pt x="118" y="66"/>
                  </a:lnTo>
                  <a:lnTo>
                    <a:pt x="117" y="65"/>
                  </a:lnTo>
                  <a:lnTo>
                    <a:pt x="114" y="65"/>
                  </a:lnTo>
                  <a:lnTo>
                    <a:pt x="113" y="65"/>
                  </a:lnTo>
                  <a:lnTo>
                    <a:pt x="114" y="66"/>
                  </a:lnTo>
                  <a:lnTo>
                    <a:pt x="117" y="70"/>
                  </a:lnTo>
                  <a:lnTo>
                    <a:pt x="117" y="70"/>
                  </a:lnTo>
                  <a:lnTo>
                    <a:pt x="117" y="70"/>
                  </a:lnTo>
                  <a:lnTo>
                    <a:pt x="117" y="70"/>
                  </a:lnTo>
                  <a:lnTo>
                    <a:pt x="117" y="70"/>
                  </a:lnTo>
                  <a:lnTo>
                    <a:pt x="117" y="70"/>
                  </a:lnTo>
                  <a:lnTo>
                    <a:pt x="117" y="70"/>
                  </a:lnTo>
                  <a:close/>
                  <a:moveTo>
                    <a:pt x="183" y="56"/>
                  </a:moveTo>
                  <a:lnTo>
                    <a:pt x="185" y="56"/>
                  </a:lnTo>
                  <a:lnTo>
                    <a:pt x="187" y="53"/>
                  </a:lnTo>
                  <a:lnTo>
                    <a:pt x="189" y="48"/>
                  </a:lnTo>
                  <a:lnTo>
                    <a:pt x="189" y="47"/>
                  </a:lnTo>
                  <a:lnTo>
                    <a:pt x="187" y="44"/>
                  </a:lnTo>
                  <a:lnTo>
                    <a:pt x="185" y="43"/>
                  </a:lnTo>
                  <a:lnTo>
                    <a:pt x="187" y="40"/>
                  </a:lnTo>
                  <a:lnTo>
                    <a:pt x="183" y="43"/>
                  </a:lnTo>
                  <a:lnTo>
                    <a:pt x="182" y="44"/>
                  </a:lnTo>
                  <a:lnTo>
                    <a:pt x="179" y="43"/>
                  </a:lnTo>
                  <a:lnTo>
                    <a:pt x="178" y="40"/>
                  </a:lnTo>
                  <a:lnTo>
                    <a:pt x="175" y="43"/>
                  </a:lnTo>
                  <a:lnTo>
                    <a:pt x="175" y="44"/>
                  </a:lnTo>
                  <a:lnTo>
                    <a:pt x="175" y="48"/>
                  </a:lnTo>
                  <a:lnTo>
                    <a:pt x="178" y="53"/>
                  </a:lnTo>
                  <a:lnTo>
                    <a:pt x="175" y="53"/>
                  </a:lnTo>
                  <a:lnTo>
                    <a:pt x="174" y="56"/>
                  </a:lnTo>
                  <a:lnTo>
                    <a:pt x="170" y="56"/>
                  </a:lnTo>
                  <a:lnTo>
                    <a:pt x="166" y="60"/>
                  </a:lnTo>
                  <a:lnTo>
                    <a:pt x="165" y="64"/>
                  </a:lnTo>
                  <a:lnTo>
                    <a:pt x="161" y="65"/>
                  </a:lnTo>
                  <a:lnTo>
                    <a:pt x="158" y="65"/>
                  </a:lnTo>
                  <a:lnTo>
                    <a:pt x="157" y="64"/>
                  </a:lnTo>
                  <a:lnTo>
                    <a:pt x="156" y="65"/>
                  </a:lnTo>
                  <a:lnTo>
                    <a:pt x="153" y="65"/>
                  </a:lnTo>
                  <a:lnTo>
                    <a:pt x="152" y="65"/>
                  </a:lnTo>
                  <a:lnTo>
                    <a:pt x="152" y="61"/>
                  </a:lnTo>
                  <a:lnTo>
                    <a:pt x="152" y="60"/>
                  </a:lnTo>
                  <a:lnTo>
                    <a:pt x="153" y="57"/>
                  </a:lnTo>
                  <a:lnTo>
                    <a:pt x="152" y="57"/>
                  </a:lnTo>
                  <a:lnTo>
                    <a:pt x="149" y="60"/>
                  </a:lnTo>
                  <a:lnTo>
                    <a:pt x="149" y="64"/>
                  </a:lnTo>
                  <a:lnTo>
                    <a:pt x="148" y="65"/>
                  </a:lnTo>
                  <a:lnTo>
                    <a:pt x="145" y="65"/>
                  </a:lnTo>
                  <a:lnTo>
                    <a:pt x="138" y="66"/>
                  </a:lnTo>
                  <a:lnTo>
                    <a:pt x="134" y="65"/>
                  </a:lnTo>
                  <a:lnTo>
                    <a:pt x="132" y="65"/>
                  </a:lnTo>
                  <a:lnTo>
                    <a:pt x="130" y="65"/>
                  </a:lnTo>
                  <a:lnTo>
                    <a:pt x="128" y="65"/>
                  </a:lnTo>
                  <a:lnTo>
                    <a:pt x="125" y="65"/>
                  </a:lnTo>
                  <a:lnTo>
                    <a:pt x="122" y="65"/>
                  </a:lnTo>
                  <a:lnTo>
                    <a:pt x="122" y="66"/>
                  </a:lnTo>
                  <a:lnTo>
                    <a:pt x="122" y="69"/>
                  </a:lnTo>
                  <a:lnTo>
                    <a:pt x="126" y="70"/>
                  </a:lnTo>
                  <a:lnTo>
                    <a:pt x="128" y="70"/>
                  </a:lnTo>
                  <a:lnTo>
                    <a:pt x="130" y="73"/>
                  </a:lnTo>
                  <a:lnTo>
                    <a:pt x="134" y="77"/>
                  </a:lnTo>
                  <a:lnTo>
                    <a:pt x="138" y="74"/>
                  </a:lnTo>
                  <a:lnTo>
                    <a:pt x="141" y="77"/>
                  </a:lnTo>
                  <a:lnTo>
                    <a:pt x="141" y="78"/>
                  </a:lnTo>
                  <a:lnTo>
                    <a:pt x="145" y="78"/>
                  </a:lnTo>
                  <a:lnTo>
                    <a:pt x="156" y="78"/>
                  </a:lnTo>
                  <a:lnTo>
                    <a:pt x="158" y="77"/>
                  </a:lnTo>
                  <a:lnTo>
                    <a:pt x="165" y="74"/>
                  </a:lnTo>
                  <a:lnTo>
                    <a:pt x="169" y="73"/>
                  </a:lnTo>
                  <a:lnTo>
                    <a:pt x="170" y="70"/>
                  </a:lnTo>
                  <a:lnTo>
                    <a:pt x="171" y="69"/>
                  </a:lnTo>
                  <a:lnTo>
                    <a:pt x="171" y="65"/>
                  </a:lnTo>
                  <a:lnTo>
                    <a:pt x="179" y="65"/>
                  </a:lnTo>
                  <a:lnTo>
                    <a:pt x="183" y="65"/>
                  </a:lnTo>
                  <a:lnTo>
                    <a:pt x="183" y="61"/>
                  </a:lnTo>
                  <a:lnTo>
                    <a:pt x="182" y="57"/>
                  </a:lnTo>
                  <a:lnTo>
                    <a:pt x="182" y="56"/>
                  </a:lnTo>
                  <a:lnTo>
                    <a:pt x="183" y="56"/>
                  </a:lnTo>
                  <a:lnTo>
                    <a:pt x="183" y="56"/>
                  </a:lnTo>
                  <a:lnTo>
                    <a:pt x="183" y="56"/>
                  </a:lnTo>
                  <a:lnTo>
                    <a:pt x="183" y="56"/>
                  </a:lnTo>
                  <a:lnTo>
                    <a:pt x="183" y="56"/>
                  </a:lnTo>
                  <a:lnTo>
                    <a:pt x="183" y="56"/>
                  </a:lnTo>
                  <a:lnTo>
                    <a:pt x="183" y="56"/>
                  </a:lnTo>
                  <a:close/>
                  <a:moveTo>
                    <a:pt x="149" y="134"/>
                  </a:moveTo>
                  <a:lnTo>
                    <a:pt x="149" y="132"/>
                  </a:lnTo>
                  <a:lnTo>
                    <a:pt x="148" y="132"/>
                  </a:lnTo>
                  <a:lnTo>
                    <a:pt x="145" y="134"/>
                  </a:lnTo>
                  <a:lnTo>
                    <a:pt x="145" y="136"/>
                  </a:lnTo>
                  <a:lnTo>
                    <a:pt x="149" y="137"/>
                  </a:lnTo>
                  <a:lnTo>
                    <a:pt x="149" y="134"/>
                  </a:lnTo>
                  <a:lnTo>
                    <a:pt x="149" y="134"/>
                  </a:lnTo>
                  <a:lnTo>
                    <a:pt x="149" y="134"/>
                  </a:lnTo>
                  <a:lnTo>
                    <a:pt x="149" y="134"/>
                  </a:lnTo>
                  <a:lnTo>
                    <a:pt x="149" y="134"/>
                  </a:lnTo>
                  <a:lnTo>
                    <a:pt x="149" y="134"/>
                  </a:lnTo>
                  <a:lnTo>
                    <a:pt x="149" y="134"/>
                  </a:lnTo>
                  <a:close/>
                  <a:moveTo>
                    <a:pt x="153" y="136"/>
                  </a:moveTo>
                  <a:lnTo>
                    <a:pt x="152" y="136"/>
                  </a:lnTo>
                  <a:lnTo>
                    <a:pt x="152" y="137"/>
                  </a:lnTo>
                  <a:lnTo>
                    <a:pt x="152" y="140"/>
                  </a:lnTo>
                  <a:lnTo>
                    <a:pt x="153" y="140"/>
                  </a:lnTo>
                  <a:lnTo>
                    <a:pt x="157" y="141"/>
                  </a:lnTo>
                  <a:lnTo>
                    <a:pt x="158" y="140"/>
                  </a:lnTo>
                  <a:lnTo>
                    <a:pt x="157" y="137"/>
                  </a:lnTo>
                  <a:lnTo>
                    <a:pt x="153" y="136"/>
                  </a:lnTo>
                  <a:lnTo>
                    <a:pt x="153" y="136"/>
                  </a:lnTo>
                  <a:lnTo>
                    <a:pt x="153" y="136"/>
                  </a:lnTo>
                  <a:lnTo>
                    <a:pt x="153" y="136"/>
                  </a:lnTo>
                  <a:lnTo>
                    <a:pt x="153" y="136"/>
                  </a:lnTo>
                  <a:lnTo>
                    <a:pt x="153" y="136"/>
                  </a:lnTo>
                  <a:lnTo>
                    <a:pt x="153" y="136"/>
                  </a:lnTo>
                  <a:close/>
                  <a:moveTo>
                    <a:pt x="157" y="13"/>
                  </a:moveTo>
                  <a:lnTo>
                    <a:pt x="158" y="13"/>
                  </a:lnTo>
                  <a:lnTo>
                    <a:pt x="158" y="12"/>
                  </a:lnTo>
                  <a:lnTo>
                    <a:pt x="158" y="9"/>
                  </a:lnTo>
                  <a:lnTo>
                    <a:pt x="156" y="8"/>
                  </a:lnTo>
                  <a:lnTo>
                    <a:pt x="153" y="8"/>
                  </a:lnTo>
                  <a:lnTo>
                    <a:pt x="153" y="9"/>
                  </a:lnTo>
                  <a:lnTo>
                    <a:pt x="156" y="12"/>
                  </a:lnTo>
                  <a:lnTo>
                    <a:pt x="157" y="13"/>
                  </a:lnTo>
                  <a:lnTo>
                    <a:pt x="157" y="13"/>
                  </a:lnTo>
                  <a:lnTo>
                    <a:pt x="157" y="13"/>
                  </a:lnTo>
                  <a:lnTo>
                    <a:pt x="157" y="13"/>
                  </a:lnTo>
                  <a:lnTo>
                    <a:pt x="157" y="13"/>
                  </a:lnTo>
                  <a:lnTo>
                    <a:pt x="157" y="13"/>
                  </a:lnTo>
                  <a:lnTo>
                    <a:pt x="157" y="13"/>
                  </a:lnTo>
                  <a:close/>
                  <a:moveTo>
                    <a:pt x="197" y="35"/>
                  </a:moveTo>
                  <a:lnTo>
                    <a:pt x="193" y="35"/>
                  </a:lnTo>
                  <a:lnTo>
                    <a:pt x="191" y="33"/>
                  </a:lnTo>
                  <a:lnTo>
                    <a:pt x="189" y="29"/>
                  </a:lnTo>
                  <a:lnTo>
                    <a:pt x="185" y="25"/>
                  </a:lnTo>
                  <a:lnTo>
                    <a:pt x="182" y="23"/>
                  </a:lnTo>
                  <a:lnTo>
                    <a:pt x="178" y="20"/>
                  </a:lnTo>
                  <a:lnTo>
                    <a:pt x="174" y="17"/>
                  </a:lnTo>
                  <a:lnTo>
                    <a:pt x="171" y="17"/>
                  </a:lnTo>
                  <a:lnTo>
                    <a:pt x="170" y="16"/>
                  </a:lnTo>
                  <a:lnTo>
                    <a:pt x="169" y="13"/>
                  </a:lnTo>
                  <a:lnTo>
                    <a:pt x="166" y="12"/>
                  </a:lnTo>
                  <a:lnTo>
                    <a:pt x="166" y="13"/>
                  </a:lnTo>
                  <a:lnTo>
                    <a:pt x="165" y="13"/>
                  </a:lnTo>
                  <a:lnTo>
                    <a:pt x="170" y="17"/>
                  </a:lnTo>
                  <a:lnTo>
                    <a:pt x="175" y="21"/>
                  </a:lnTo>
                  <a:lnTo>
                    <a:pt x="182" y="27"/>
                  </a:lnTo>
                  <a:lnTo>
                    <a:pt x="187" y="29"/>
                  </a:lnTo>
                  <a:lnTo>
                    <a:pt x="191" y="35"/>
                  </a:lnTo>
                  <a:lnTo>
                    <a:pt x="193" y="40"/>
                  </a:lnTo>
                  <a:lnTo>
                    <a:pt x="193" y="43"/>
                  </a:lnTo>
                  <a:lnTo>
                    <a:pt x="193" y="47"/>
                  </a:lnTo>
                  <a:lnTo>
                    <a:pt x="195" y="49"/>
                  </a:lnTo>
                  <a:lnTo>
                    <a:pt x="197" y="53"/>
                  </a:lnTo>
                  <a:lnTo>
                    <a:pt x="198" y="48"/>
                  </a:lnTo>
                  <a:lnTo>
                    <a:pt x="201" y="43"/>
                  </a:lnTo>
                  <a:lnTo>
                    <a:pt x="197" y="36"/>
                  </a:lnTo>
                  <a:lnTo>
                    <a:pt x="197" y="35"/>
                  </a:lnTo>
                  <a:lnTo>
                    <a:pt x="197" y="35"/>
                  </a:lnTo>
                  <a:lnTo>
                    <a:pt x="197" y="35"/>
                  </a:lnTo>
                  <a:lnTo>
                    <a:pt x="197" y="35"/>
                  </a:lnTo>
                  <a:lnTo>
                    <a:pt x="197" y="35"/>
                  </a:lnTo>
                  <a:lnTo>
                    <a:pt x="197" y="35"/>
                  </a:lnTo>
                  <a:lnTo>
                    <a:pt x="197" y="35"/>
                  </a:lnTo>
                  <a:close/>
                  <a:moveTo>
                    <a:pt x="191" y="130"/>
                  </a:moveTo>
                  <a:lnTo>
                    <a:pt x="187" y="128"/>
                  </a:lnTo>
                  <a:lnTo>
                    <a:pt x="185" y="128"/>
                  </a:lnTo>
                  <a:lnTo>
                    <a:pt x="189" y="132"/>
                  </a:lnTo>
                  <a:lnTo>
                    <a:pt x="191" y="132"/>
                  </a:lnTo>
                  <a:lnTo>
                    <a:pt x="191" y="130"/>
                  </a:lnTo>
                  <a:lnTo>
                    <a:pt x="191" y="130"/>
                  </a:lnTo>
                  <a:lnTo>
                    <a:pt x="191" y="130"/>
                  </a:lnTo>
                  <a:lnTo>
                    <a:pt x="191" y="130"/>
                  </a:lnTo>
                  <a:lnTo>
                    <a:pt x="191" y="130"/>
                  </a:lnTo>
                  <a:lnTo>
                    <a:pt x="191" y="130"/>
                  </a:lnTo>
                  <a:lnTo>
                    <a:pt x="191" y="130"/>
                  </a:lnTo>
                  <a:close/>
                  <a:moveTo>
                    <a:pt x="191" y="171"/>
                  </a:moveTo>
                  <a:lnTo>
                    <a:pt x="193" y="175"/>
                  </a:lnTo>
                  <a:lnTo>
                    <a:pt x="195" y="175"/>
                  </a:lnTo>
                  <a:lnTo>
                    <a:pt x="197" y="175"/>
                  </a:lnTo>
                  <a:lnTo>
                    <a:pt x="198" y="175"/>
                  </a:lnTo>
                  <a:lnTo>
                    <a:pt x="195" y="171"/>
                  </a:lnTo>
                  <a:lnTo>
                    <a:pt x="191" y="171"/>
                  </a:lnTo>
                  <a:lnTo>
                    <a:pt x="191" y="171"/>
                  </a:lnTo>
                  <a:lnTo>
                    <a:pt x="191" y="171"/>
                  </a:lnTo>
                  <a:lnTo>
                    <a:pt x="191" y="171"/>
                  </a:lnTo>
                  <a:lnTo>
                    <a:pt x="191" y="171"/>
                  </a:lnTo>
                  <a:lnTo>
                    <a:pt x="191" y="171"/>
                  </a:lnTo>
                  <a:lnTo>
                    <a:pt x="191" y="171"/>
                  </a:lnTo>
                  <a:close/>
                  <a:moveTo>
                    <a:pt x="241" y="80"/>
                  </a:moveTo>
                  <a:lnTo>
                    <a:pt x="239" y="77"/>
                  </a:lnTo>
                  <a:lnTo>
                    <a:pt x="235" y="74"/>
                  </a:lnTo>
                  <a:lnTo>
                    <a:pt x="231" y="69"/>
                  </a:lnTo>
                  <a:lnTo>
                    <a:pt x="227" y="65"/>
                  </a:lnTo>
                  <a:lnTo>
                    <a:pt x="226" y="64"/>
                  </a:lnTo>
                  <a:lnTo>
                    <a:pt x="226" y="66"/>
                  </a:lnTo>
                  <a:lnTo>
                    <a:pt x="226" y="70"/>
                  </a:lnTo>
                  <a:lnTo>
                    <a:pt x="226" y="74"/>
                  </a:lnTo>
                  <a:lnTo>
                    <a:pt x="229" y="78"/>
                  </a:lnTo>
                  <a:lnTo>
                    <a:pt x="231" y="78"/>
                  </a:lnTo>
                  <a:lnTo>
                    <a:pt x="231" y="80"/>
                  </a:lnTo>
                  <a:lnTo>
                    <a:pt x="231" y="84"/>
                  </a:lnTo>
                  <a:lnTo>
                    <a:pt x="233" y="88"/>
                  </a:lnTo>
                  <a:lnTo>
                    <a:pt x="237" y="88"/>
                  </a:lnTo>
                  <a:lnTo>
                    <a:pt x="239" y="90"/>
                  </a:lnTo>
                  <a:lnTo>
                    <a:pt x="242" y="88"/>
                  </a:lnTo>
                  <a:lnTo>
                    <a:pt x="242" y="86"/>
                  </a:lnTo>
                  <a:lnTo>
                    <a:pt x="241" y="80"/>
                  </a:lnTo>
                  <a:lnTo>
                    <a:pt x="241" y="80"/>
                  </a:lnTo>
                  <a:lnTo>
                    <a:pt x="241" y="80"/>
                  </a:lnTo>
                  <a:lnTo>
                    <a:pt x="241" y="80"/>
                  </a:lnTo>
                  <a:lnTo>
                    <a:pt x="241" y="80"/>
                  </a:lnTo>
                  <a:lnTo>
                    <a:pt x="241" y="80"/>
                  </a:lnTo>
                  <a:lnTo>
                    <a:pt x="241" y="80"/>
                  </a:lnTo>
                  <a:close/>
                  <a:moveTo>
                    <a:pt x="104" y="4"/>
                  </a:moveTo>
                  <a:lnTo>
                    <a:pt x="108" y="4"/>
                  </a:lnTo>
                  <a:lnTo>
                    <a:pt x="112" y="3"/>
                  </a:lnTo>
                  <a:lnTo>
                    <a:pt x="105" y="0"/>
                  </a:lnTo>
                  <a:lnTo>
                    <a:pt x="101" y="0"/>
                  </a:lnTo>
                  <a:lnTo>
                    <a:pt x="98" y="3"/>
                  </a:lnTo>
                  <a:lnTo>
                    <a:pt x="98" y="4"/>
                  </a:lnTo>
                  <a:lnTo>
                    <a:pt x="98" y="7"/>
                  </a:lnTo>
                  <a:lnTo>
                    <a:pt x="100" y="4"/>
                  </a:lnTo>
                  <a:lnTo>
                    <a:pt x="104" y="4"/>
                  </a:lnTo>
                  <a:lnTo>
                    <a:pt x="104" y="4"/>
                  </a:lnTo>
                  <a:lnTo>
                    <a:pt x="104" y="4"/>
                  </a:lnTo>
                  <a:lnTo>
                    <a:pt x="104" y="4"/>
                  </a:lnTo>
                  <a:lnTo>
                    <a:pt x="104" y="4"/>
                  </a:lnTo>
                  <a:lnTo>
                    <a:pt x="104" y="4"/>
                  </a:lnTo>
                  <a:lnTo>
                    <a:pt x="104" y="4"/>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45" name="Freeform 128"/>
            <p:cNvSpPr>
              <a:spLocks noEditPoints="1"/>
            </p:cNvSpPr>
            <p:nvPr/>
          </p:nvSpPr>
          <p:spPr bwMode="auto">
            <a:xfrm>
              <a:off x="7535863" y="1989138"/>
              <a:ext cx="374650" cy="935037"/>
            </a:xfrm>
            <a:custGeom>
              <a:avLst/>
              <a:gdLst>
                <a:gd name="T0" fmla="*/ 36 w 209"/>
                <a:gd name="T1" fmla="*/ 340 h 380"/>
                <a:gd name="T2" fmla="*/ 28 w 209"/>
                <a:gd name="T3" fmla="*/ 369 h 380"/>
                <a:gd name="T4" fmla="*/ 36 w 209"/>
                <a:gd name="T5" fmla="*/ 351 h 380"/>
                <a:gd name="T6" fmla="*/ 2 w 209"/>
                <a:gd name="T7" fmla="*/ 263 h 380"/>
                <a:gd name="T8" fmla="*/ 45 w 209"/>
                <a:gd name="T9" fmla="*/ 251 h 380"/>
                <a:gd name="T10" fmla="*/ 24 w 209"/>
                <a:gd name="T11" fmla="*/ 238 h 380"/>
                <a:gd name="T12" fmla="*/ 19 w 209"/>
                <a:gd name="T13" fmla="*/ 255 h 380"/>
                <a:gd name="T14" fmla="*/ 28 w 209"/>
                <a:gd name="T15" fmla="*/ 270 h 380"/>
                <a:gd name="T16" fmla="*/ 37 w 209"/>
                <a:gd name="T17" fmla="*/ 283 h 380"/>
                <a:gd name="T18" fmla="*/ 49 w 209"/>
                <a:gd name="T19" fmla="*/ 283 h 380"/>
                <a:gd name="T20" fmla="*/ 48 w 209"/>
                <a:gd name="T21" fmla="*/ 252 h 380"/>
                <a:gd name="T22" fmla="*/ 15 w 209"/>
                <a:gd name="T23" fmla="*/ 255 h 380"/>
                <a:gd name="T24" fmla="*/ 23 w 209"/>
                <a:gd name="T25" fmla="*/ 259 h 380"/>
                <a:gd name="T26" fmla="*/ 24 w 209"/>
                <a:gd name="T27" fmla="*/ 264 h 380"/>
                <a:gd name="T28" fmla="*/ 152 w 209"/>
                <a:gd name="T29" fmla="*/ 186 h 380"/>
                <a:gd name="T30" fmla="*/ 146 w 209"/>
                <a:gd name="T31" fmla="*/ 151 h 380"/>
                <a:gd name="T32" fmla="*/ 120 w 209"/>
                <a:gd name="T33" fmla="*/ 102 h 380"/>
                <a:gd name="T34" fmla="*/ 120 w 209"/>
                <a:gd name="T35" fmla="*/ 112 h 380"/>
                <a:gd name="T36" fmla="*/ 105 w 209"/>
                <a:gd name="T37" fmla="*/ 118 h 380"/>
                <a:gd name="T38" fmla="*/ 120 w 209"/>
                <a:gd name="T39" fmla="*/ 162 h 380"/>
                <a:gd name="T40" fmla="*/ 95 w 209"/>
                <a:gd name="T41" fmla="*/ 182 h 380"/>
                <a:gd name="T42" fmla="*/ 93 w 209"/>
                <a:gd name="T43" fmla="*/ 189 h 380"/>
                <a:gd name="T44" fmla="*/ 81 w 209"/>
                <a:gd name="T45" fmla="*/ 209 h 380"/>
                <a:gd name="T46" fmla="*/ 49 w 209"/>
                <a:gd name="T47" fmla="*/ 209 h 380"/>
                <a:gd name="T48" fmla="*/ 28 w 209"/>
                <a:gd name="T49" fmla="*/ 238 h 380"/>
                <a:gd name="T50" fmla="*/ 59 w 209"/>
                <a:gd name="T51" fmla="*/ 232 h 380"/>
                <a:gd name="T52" fmla="*/ 88 w 209"/>
                <a:gd name="T53" fmla="*/ 224 h 380"/>
                <a:gd name="T54" fmla="*/ 105 w 209"/>
                <a:gd name="T55" fmla="*/ 247 h 380"/>
                <a:gd name="T56" fmla="*/ 106 w 209"/>
                <a:gd name="T57" fmla="*/ 220 h 380"/>
                <a:gd name="T58" fmla="*/ 120 w 209"/>
                <a:gd name="T59" fmla="*/ 224 h 380"/>
                <a:gd name="T60" fmla="*/ 145 w 209"/>
                <a:gd name="T61" fmla="*/ 224 h 380"/>
                <a:gd name="T62" fmla="*/ 152 w 209"/>
                <a:gd name="T63" fmla="*/ 207 h 380"/>
                <a:gd name="T64" fmla="*/ 154 w 209"/>
                <a:gd name="T65" fmla="*/ 193 h 380"/>
                <a:gd name="T66" fmla="*/ 109 w 209"/>
                <a:gd name="T67" fmla="*/ 129 h 380"/>
                <a:gd name="T68" fmla="*/ 41 w 209"/>
                <a:gd name="T69" fmla="*/ 303 h 380"/>
                <a:gd name="T70" fmla="*/ 45 w 209"/>
                <a:gd name="T71" fmla="*/ 195 h 380"/>
                <a:gd name="T72" fmla="*/ 48 w 209"/>
                <a:gd name="T73" fmla="*/ 250 h 380"/>
                <a:gd name="T74" fmla="*/ 67 w 209"/>
                <a:gd name="T75" fmla="*/ 234 h 380"/>
                <a:gd name="T76" fmla="*/ 53 w 209"/>
                <a:gd name="T77" fmla="*/ 250 h 380"/>
                <a:gd name="T78" fmla="*/ 67 w 209"/>
                <a:gd name="T79" fmla="*/ 255 h 380"/>
                <a:gd name="T80" fmla="*/ 81 w 209"/>
                <a:gd name="T81" fmla="*/ 232 h 380"/>
                <a:gd name="T82" fmla="*/ 49 w 209"/>
                <a:gd name="T83" fmla="*/ 299 h 380"/>
                <a:gd name="T84" fmla="*/ 95 w 209"/>
                <a:gd name="T85" fmla="*/ 63 h 380"/>
                <a:gd name="T86" fmla="*/ 85 w 209"/>
                <a:gd name="T87" fmla="*/ 80 h 380"/>
                <a:gd name="T88" fmla="*/ 103 w 209"/>
                <a:gd name="T89" fmla="*/ 98 h 380"/>
                <a:gd name="T90" fmla="*/ 95 w 209"/>
                <a:gd name="T91" fmla="*/ 81 h 380"/>
                <a:gd name="T92" fmla="*/ 138 w 209"/>
                <a:gd name="T93" fmla="*/ 89 h 380"/>
                <a:gd name="T94" fmla="*/ 160 w 209"/>
                <a:gd name="T95" fmla="*/ 72 h 380"/>
                <a:gd name="T96" fmla="*/ 146 w 209"/>
                <a:gd name="T97" fmla="*/ 53 h 380"/>
                <a:gd name="T98" fmla="*/ 122 w 209"/>
                <a:gd name="T99" fmla="*/ 53 h 380"/>
                <a:gd name="T100" fmla="*/ 81 w 209"/>
                <a:gd name="T101" fmla="*/ 37 h 380"/>
                <a:gd name="T102" fmla="*/ 105 w 209"/>
                <a:gd name="T103" fmla="*/ 162 h 380"/>
                <a:gd name="T104" fmla="*/ 158 w 209"/>
                <a:gd name="T105" fmla="*/ 49 h 380"/>
                <a:gd name="T106" fmla="*/ 154 w 209"/>
                <a:gd name="T107" fmla="*/ 59 h 380"/>
                <a:gd name="T108" fmla="*/ 166 w 209"/>
                <a:gd name="T109" fmla="*/ 41 h 380"/>
                <a:gd name="T110" fmla="*/ 181 w 209"/>
                <a:gd name="T111" fmla="*/ 32 h 380"/>
                <a:gd name="T112" fmla="*/ 172 w 209"/>
                <a:gd name="T113" fmla="*/ 59 h 380"/>
                <a:gd name="T114" fmla="*/ 189 w 209"/>
                <a:gd name="T115" fmla="*/ 24 h 380"/>
                <a:gd name="T116" fmla="*/ 193 w 209"/>
                <a:gd name="T117" fmla="*/ 17 h 380"/>
                <a:gd name="T118" fmla="*/ 207 w 209"/>
                <a:gd name="T119" fmla="*/ 0 h 380"/>
                <a:gd name="T120" fmla="*/ 206 w 209"/>
                <a:gd name="T121" fmla="*/ 7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 h="380">
                  <a:moveTo>
                    <a:pt x="36" y="340"/>
                  </a:moveTo>
                  <a:lnTo>
                    <a:pt x="37" y="343"/>
                  </a:lnTo>
                  <a:lnTo>
                    <a:pt x="40" y="343"/>
                  </a:lnTo>
                  <a:lnTo>
                    <a:pt x="40" y="340"/>
                  </a:lnTo>
                  <a:lnTo>
                    <a:pt x="41" y="339"/>
                  </a:lnTo>
                  <a:lnTo>
                    <a:pt x="41" y="336"/>
                  </a:lnTo>
                  <a:lnTo>
                    <a:pt x="37" y="339"/>
                  </a:lnTo>
                  <a:lnTo>
                    <a:pt x="36" y="340"/>
                  </a:lnTo>
                  <a:lnTo>
                    <a:pt x="36" y="340"/>
                  </a:lnTo>
                  <a:lnTo>
                    <a:pt x="36" y="340"/>
                  </a:lnTo>
                  <a:lnTo>
                    <a:pt x="36" y="340"/>
                  </a:lnTo>
                  <a:lnTo>
                    <a:pt x="36" y="340"/>
                  </a:lnTo>
                  <a:lnTo>
                    <a:pt x="36" y="340"/>
                  </a:lnTo>
                  <a:lnTo>
                    <a:pt x="36" y="340"/>
                  </a:lnTo>
                  <a:close/>
                  <a:moveTo>
                    <a:pt x="24" y="370"/>
                  </a:moveTo>
                  <a:lnTo>
                    <a:pt x="23" y="374"/>
                  </a:lnTo>
                  <a:lnTo>
                    <a:pt x="22" y="377"/>
                  </a:lnTo>
                  <a:lnTo>
                    <a:pt x="23" y="380"/>
                  </a:lnTo>
                  <a:lnTo>
                    <a:pt x="24" y="377"/>
                  </a:lnTo>
                  <a:lnTo>
                    <a:pt x="24" y="373"/>
                  </a:lnTo>
                  <a:lnTo>
                    <a:pt x="28" y="370"/>
                  </a:lnTo>
                  <a:lnTo>
                    <a:pt x="28" y="369"/>
                  </a:lnTo>
                  <a:lnTo>
                    <a:pt x="28" y="366"/>
                  </a:lnTo>
                  <a:lnTo>
                    <a:pt x="27" y="369"/>
                  </a:lnTo>
                  <a:lnTo>
                    <a:pt x="24" y="370"/>
                  </a:lnTo>
                  <a:lnTo>
                    <a:pt x="24" y="370"/>
                  </a:lnTo>
                  <a:lnTo>
                    <a:pt x="24" y="370"/>
                  </a:lnTo>
                  <a:lnTo>
                    <a:pt x="24" y="370"/>
                  </a:lnTo>
                  <a:lnTo>
                    <a:pt x="24" y="370"/>
                  </a:lnTo>
                  <a:lnTo>
                    <a:pt x="24" y="370"/>
                  </a:lnTo>
                  <a:lnTo>
                    <a:pt x="24" y="370"/>
                  </a:lnTo>
                  <a:close/>
                  <a:moveTo>
                    <a:pt x="35" y="351"/>
                  </a:moveTo>
                  <a:lnTo>
                    <a:pt x="36" y="351"/>
                  </a:lnTo>
                  <a:lnTo>
                    <a:pt x="35" y="348"/>
                  </a:lnTo>
                  <a:lnTo>
                    <a:pt x="35" y="351"/>
                  </a:lnTo>
                  <a:lnTo>
                    <a:pt x="35" y="351"/>
                  </a:lnTo>
                  <a:lnTo>
                    <a:pt x="35" y="351"/>
                  </a:lnTo>
                  <a:lnTo>
                    <a:pt x="35" y="351"/>
                  </a:lnTo>
                  <a:lnTo>
                    <a:pt x="35" y="351"/>
                  </a:lnTo>
                  <a:lnTo>
                    <a:pt x="35" y="351"/>
                  </a:lnTo>
                  <a:lnTo>
                    <a:pt x="35" y="351"/>
                  </a:lnTo>
                  <a:close/>
                  <a:moveTo>
                    <a:pt x="0" y="259"/>
                  </a:moveTo>
                  <a:lnTo>
                    <a:pt x="2" y="260"/>
                  </a:lnTo>
                  <a:lnTo>
                    <a:pt x="2" y="263"/>
                  </a:lnTo>
                  <a:lnTo>
                    <a:pt x="6" y="260"/>
                  </a:lnTo>
                  <a:lnTo>
                    <a:pt x="4" y="259"/>
                  </a:lnTo>
                  <a:lnTo>
                    <a:pt x="0" y="259"/>
                  </a:lnTo>
                  <a:lnTo>
                    <a:pt x="0" y="259"/>
                  </a:lnTo>
                  <a:lnTo>
                    <a:pt x="0" y="259"/>
                  </a:lnTo>
                  <a:lnTo>
                    <a:pt x="0" y="259"/>
                  </a:lnTo>
                  <a:lnTo>
                    <a:pt x="0" y="259"/>
                  </a:lnTo>
                  <a:lnTo>
                    <a:pt x="0" y="259"/>
                  </a:lnTo>
                  <a:lnTo>
                    <a:pt x="0" y="259"/>
                  </a:lnTo>
                  <a:close/>
                  <a:moveTo>
                    <a:pt x="48" y="252"/>
                  </a:moveTo>
                  <a:lnTo>
                    <a:pt x="45" y="251"/>
                  </a:lnTo>
                  <a:lnTo>
                    <a:pt x="44" y="251"/>
                  </a:lnTo>
                  <a:lnTo>
                    <a:pt x="40" y="250"/>
                  </a:lnTo>
                  <a:lnTo>
                    <a:pt x="41" y="246"/>
                  </a:lnTo>
                  <a:lnTo>
                    <a:pt x="41" y="243"/>
                  </a:lnTo>
                  <a:lnTo>
                    <a:pt x="40" y="243"/>
                  </a:lnTo>
                  <a:lnTo>
                    <a:pt x="37" y="243"/>
                  </a:lnTo>
                  <a:lnTo>
                    <a:pt x="36" y="243"/>
                  </a:lnTo>
                  <a:lnTo>
                    <a:pt x="32" y="243"/>
                  </a:lnTo>
                  <a:lnTo>
                    <a:pt x="31" y="242"/>
                  </a:lnTo>
                  <a:lnTo>
                    <a:pt x="28" y="239"/>
                  </a:lnTo>
                  <a:lnTo>
                    <a:pt x="24" y="238"/>
                  </a:lnTo>
                  <a:lnTo>
                    <a:pt x="22" y="239"/>
                  </a:lnTo>
                  <a:lnTo>
                    <a:pt x="22" y="242"/>
                  </a:lnTo>
                  <a:lnTo>
                    <a:pt x="22" y="243"/>
                  </a:lnTo>
                  <a:lnTo>
                    <a:pt x="19" y="246"/>
                  </a:lnTo>
                  <a:lnTo>
                    <a:pt x="18" y="247"/>
                  </a:lnTo>
                  <a:lnTo>
                    <a:pt x="15" y="246"/>
                  </a:lnTo>
                  <a:lnTo>
                    <a:pt x="15" y="250"/>
                  </a:lnTo>
                  <a:lnTo>
                    <a:pt x="11" y="250"/>
                  </a:lnTo>
                  <a:lnTo>
                    <a:pt x="11" y="251"/>
                  </a:lnTo>
                  <a:lnTo>
                    <a:pt x="14" y="252"/>
                  </a:lnTo>
                  <a:lnTo>
                    <a:pt x="19" y="255"/>
                  </a:lnTo>
                  <a:lnTo>
                    <a:pt x="22" y="259"/>
                  </a:lnTo>
                  <a:lnTo>
                    <a:pt x="23" y="259"/>
                  </a:lnTo>
                  <a:lnTo>
                    <a:pt x="23" y="255"/>
                  </a:lnTo>
                  <a:lnTo>
                    <a:pt x="22" y="252"/>
                  </a:lnTo>
                  <a:lnTo>
                    <a:pt x="23" y="251"/>
                  </a:lnTo>
                  <a:lnTo>
                    <a:pt x="24" y="252"/>
                  </a:lnTo>
                  <a:lnTo>
                    <a:pt x="28" y="259"/>
                  </a:lnTo>
                  <a:lnTo>
                    <a:pt x="32" y="263"/>
                  </a:lnTo>
                  <a:lnTo>
                    <a:pt x="32" y="266"/>
                  </a:lnTo>
                  <a:lnTo>
                    <a:pt x="31" y="268"/>
                  </a:lnTo>
                  <a:lnTo>
                    <a:pt x="28" y="270"/>
                  </a:lnTo>
                  <a:lnTo>
                    <a:pt x="28" y="274"/>
                  </a:lnTo>
                  <a:lnTo>
                    <a:pt x="32" y="278"/>
                  </a:lnTo>
                  <a:lnTo>
                    <a:pt x="35" y="282"/>
                  </a:lnTo>
                  <a:lnTo>
                    <a:pt x="35" y="283"/>
                  </a:lnTo>
                  <a:lnTo>
                    <a:pt x="32" y="283"/>
                  </a:lnTo>
                  <a:lnTo>
                    <a:pt x="35" y="286"/>
                  </a:lnTo>
                  <a:lnTo>
                    <a:pt x="37" y="287"/>
                  </a:lnTo>
                  <a:lnTo>
                    <a:pt x="40" y="287"/>
                  </a:lnTo>
                  <a:lnTo>
                    <a:pt x="41" y="287"/>
                  </a:lnTo>
                  <a:lnTo>
                    <a:pt x="40" y="286"/>
                  </a:lnTo>
                  <a:lnTo>
                    <a:pt x="37" y="283"/>
                  </a:lnTo>
                  <a:lnTo>
                    <a:pt x="37" y="279"/>
                  </a:lnTo>
                  <a:lnTo>
                    <a:pt x="40" y="278"/>
                  </a:lnTo>
                  <a:lnTo>
                    <a:pt x="40" y="279"/>
                  </a:lnTo>
                  <a:lnTo>
                    <a:pt x="41" y="286"/>
                  </a:lnTo>
                  <a:lnTo>
                    <a:pt x="44" y="287"/>
                  </a:lnTo>
                  <a:lnTo>
                    <a:pt x="41" y="291"/>
                  </a:lnTo>
                  <a:lnTo>
                    <a:pt x="45" y="290"/>
                  </a:lnTo>
                  <a:lnTo>
                    <a:pt x="48" y="287"/>
                  </a:lnTo>
                  <a:lnTo>
                    <a:pt x="45" y="286"/>
                  </a:lnTo>
                  <a:lnTo>
                    <a:pt x="45" y="283"/>
                  </a:lnTo>
                  <a:lnTo>
                    <a:pt x="49" y="283"/>
                  </a:lnTo>
                  <a:lnTo>
                    <a:pt x="52" y="279"/>
                  </a:lnTo>
                  <a:lnTo>
                    <a:pt x="49" y="276"/>
                  </a:lnTo>
                  <a:lnTo>
                    <a:pt x="49" y="268"/>
                  </a:lnTo>
                  <a:lnTo>
                    <a:pt x="49" y="263"/>
                  </a:lnTo>
                  <a:lnTo>
                    <a:pt x="52" y="259"/>
                  </a:lnTo>
                  <a:lnTo>
                    <a:pt x="52" y="256"/>
                  </a:lnTo>
                  <a:lnTo>
                    <a:pt x="49" y="255"/>
                  </a:lnTo>
                  <a:lnTo>
                    <a:pt x="48" y="252"/>
                  </a:lnTo>
                  <a:lnTo>
                    <a:pt x="48" y="252"/>
                  </a:lnTo>
                  <a:lnTo>
                    <a:pt x="48" y="252"/>
                  </a:lnTo>
                  <a:lnTo>
                    <a:pt x="48" y="252"/>
                  </a:lnTo>
                  <a:lnTo>
                    <a:pt x="48" y="252"/>
                  </a:lnTo>
                  <a:lnTo>
                    <a:pt x="48" y="252"/>
                  </a:lnTo>
                  <a:lnTo>
                    <a:pt x="48" y="252"/>
                  </a:lnTo>
                  <a:close/>
                  <a:moveTo>
                    <a:pt x="15" y="255"/>
                  </a:moveTo>
                  <a:lnTo>
                    <a:pt x="15" y="256"/>
                  </a:lnTo>
                  <a:lnTo>
                    <a:pt x="18" y="259"/>
                  </a:lnTo>
                  <a:lnTo>
                    <a:pt x="19" y="260"/>
                  </a:lnTo>
                  <a:lnTo>
                    <a:pt x="22" y="259"/>
                  </a:lnTo>
                  <a:lnTo>
                    <a:pt x="18" y="256"/>
                  </a:lnTo>
                  <a:lnTo>
                    <a:pt x="15" y="255"/>
                  </a:lnTo>
                  <a:lnTo>
                    <a:pt x="15" y="255"/>
                  </a:lnTo>
                  <a:lnTo>
                    <a:pt x="15" y="255"/>
                  </a:lnTo>
                  <a:lnTo>
                    <a:pt x="15" y="255"/>
                  </a:lnTo>
                  <a:lnTo>
                    <a:pt x="15" y="255"/>
                  </a:lnTo>
                  <a:lnTo>
                    <a:pt x="15" y="255"/>
                  </a:lnTo>
                  <a:lnTo>
                    <a:pt x="15" y="255"/>
                  </a:lnTo>
                  <a:close/>
                  <a:moveTo>
                    <a:pt x="24" y="260"/>
                  </a:moveTo>
                  <a:lnTo>
                    <a:pt x="27" y="263"/>
                  </a:lnTo>
                  <a:lnTo>
                    <a:pt x="27" y="260"/>
                  </a:lnTo>
                  <a:lnTo>
                    <a:pt x="27" y="259"/>
                  </a:lnTo>
                  <a:lnTo>
                    <a:pt x="24" y="256"/>
                  </a:lnTo>
                  <a:lnTo>
                    <a:pt x="23" y="259"/>
                  </a:lnTo>
                  <a:lnTo>
                    <a:pt x="24" y="259"/>
                  </a:lnTo>
                  <a:lnTo>
                    <a:pt x="24" y="260"/>
                  </a:lnTo>
                  <a:lnTo>
                    <a:pt x="24" y="260"/>
                  </a:lnTo>
                  <a:lnTo>
                    <a:pt x="24" y="260"/>
                  </a:lnTo>
                  <a:lnTo>
                    <a:pt x="24" y="260"/>
                  </a:lnTo>
                  <a:lnTo>
                    <a:pt x="24" y="260"/>
                  </a:lnTo>
                  <a:lnTo>
                    <a:pt x="24" y="260"/>
                  </a:lnTo>
                  <a:lnTo>
                    <a:pt x="24" y="260"/>
                  </a:lnTo>
                  <a:close/>
                  <a:moveTo>
                    <a:pt x="27" y="266"/>
                  </a:moveTo>
                  <a:lnTo>
                    <a:pt x="27" y="264"/>
                  </a:lnTo>
                  <a:lnTo>
                    <a:pt x="24" y="264"/>
                  </a:lnTo>
                  <a:lnTo>
                    <a:pt x="23" y="264"/>
                  </a:lnTo>
                  <a:lnTo>
                    <a:pt x="24" y="270"/>
                  </a:lnTo>
                  <a:lnTo>
                    <a:pt x="27" y="266"/>
                  </a:lnTo>
                  <a:lnTo>
                    <a:pt x="27" y="266"/>
                  </a:lnTo>
                  <a:lnTo>
                    <a:pt x="27" y="266"/>
                  </a:lnTo>
                  <a:lnTo>
                    <a:pt x="27" y="266"/>
                  </a:lnTo>
                  <a:lnTo>
                    <a:pt x="27" y="266"/>
                  </a:lnTo>
                  <a:lnTo>
                    <a:pt x="27" y="266"/>
                  </a:lnTo>
                  <a:lnTo>
                    <a:pt x="27" y="266"/>
                  </a:lnTo>
                  <a:close/>
                  <a:moveTo>
                    <a:pt x="154" y="193"/>
                  </a:moveTo>
                  <a:lnTo>
                    <a:pt x="152" y="186"/>
                  </a:lnTo>
                  <a:lnTo>
                    <a:pt x="152" y="185"/>
                  </a:lnTo>
                  <a:lnTo>
                    <a:pt x="154" y="185"/>
                  </a:lnTo>
                  <a:lnTo>
                    <a:pt x="154" y="182"/>
                  </a:lnTo>
                  <a:lnTo>
                    <a:pt x="152" y="177"/>
                  </a:lnTo>
                  <a:lnTo>
                    <a:pt x="150" y="173"/>
                  </a:lnTo>
                  <a:lnTo>
                    <a:pt x="145" y="165"/>
                  </a:lnTo>
                  <a:lnTo>
                    <a:pt x="145" y="162"/>
                  </a:lnTo>
                  <a:lnTo>
                    <a:pt x="145" y="159"/>
                  </a:lnTo>
                  <a:lnTo>
                    <a:pt x="146" y="158"/>
                  </a:lnTo>
                  <a:lnTo>
                    <a:pt x="150" y="159"/>
                  </a:lnTo>
                  <a:lnTo>
                    <a:pt x="146" y="151"/>
                  </a:lnTo>
                  <a:lnTo>
                    <a:pt x="146" y="149"/>
                  </a:lnTo>
                  <a:lnTo>
                    <a:pt x="149" y="145"/>
                  </a:lnTo>
                  <a:lnTo>
                    <a:pt x="149" y="142"/>
                  </a:lnTo>
                  <a:lnTo>
                    <a:pt x="146" y="138"/>
                  </a:lnTo>
                  <a:lnTo>
                    <a:pt x="145" y="136"/>
                  </a:lnTo>
                  <a:lnTo>
                    <a:pt x="142" y="129"/>
                  </a:lnTo>
                  <a:lnTo>
                    <a:pt x="138" y="125"/>
                  </a:lnTo>
                  <a:lnTo>
                    <a:pt x="133" y="121"/>
                  </a:lnTo>
                  <a:lnTo>
                    <a:pt x="129" y="118"/>
                  </a:lnTo>
                  <a:lnTo>
                    <a:pt x="124" y="110"/>
                  </a:lnTo>
                  <a:lnTo>
                    <a:pt x="120" y="102"/>
                  </a:lnTo>
                  <a:lnTo>
                    <a:pt x="118" y="105"/>
                  </a:lnTo>
                  <a:lnTo>
                    <a:pt x="116" y="102"/>
                  </a:lnTo>
                  <a:lnTo>
                    <a:pt x="112" y="102"/>
                  </a:lnTo>
                  <a:lnTo>
                    <a:pt x="110" y="102"/>
                  </a:lnTo>
                  <a:lnTo>
                    <a:pt x="110" y="105"/>
                  </a:lnTo>
                  <a:lnTo>
                    <a:pt x="112" y="106"/>
                  </a:lnTo>
                  <a:lnTo>
                    <a:pt x="116" y="108"/>
                  </a:lnTo>
                  <a:lnTo>
                    <a:pt x="118" y="106"/>
                  </a:lnTo>
                  <a:lnTo>
                    <a:pt x="120" y="108"/>
                  </a:lnTo>
                  <a:lnTo>
                    <a:pt x="120" y="110"/>
                  </a:lnTo>
                  <a:lnTo>
                    <a:pt x="120" y="112"/>
                  </a:lnTo>
                  <a:lnTo>
                    <a:pt x="116" y="110"/>
                  </a:lnTo>
                  <a:lnTo>
                    <a:pt x="116" y="114"/>
                  </a:lnTo>
                  <a:lnTo>
                    <a:pt x="112" y="112"/>
                  </a:lnTo>
                  <a:lnTo>
                    <a:pt x="110" y="108"/>
                  </a:lnTo>
                  <a:lnTo>
                    <a:pt x="109" y="106"/>
                  </a:lnTo>
                  <a:lnTo>
                    <a:pt x="105" y="106"/>
                  </a:lnTo>
                  <a:lnTo>
                    <a:pt x="106" y="110"/>
                  </a:lnTo>
                  <a:lnTo>
                    <a:pt x="109" y="112"/>
                  </a:lnTo>
                  <a:lnTo>
                    <a:pt x="109" y="114"/>
                  </a:lnTo>
                  <a:lnTo>
                    <a:pt x="105" y="116"/>
                  </a:lnTo>
                  <a:lnTo>
                    <a:pt x="105" y="118"/>
                  </a:lnTo>
                  <a:lnTo>
                    <a:pt x="109" y="121"/>
                  </a:lnTo>
                  <a:lnTo>
                    <a:pt x="110" y="124"/>
                  </a:lnTo>
                  <a:lnTo>
                    <a:pt x="110" y="128"/>
                  </a:lnTo>
                  <a:lnTo>
                    <a:pt x="110" y="129"/>
                  </a:lnTo>
                  <a:lnTo>
                    <a:pt x="112" y="129"/>
                  </a:lnTo>
                  <a:lnTo>
                    <a:pt x="114" y="132"/>
                  </a:lnTo>
                  <a:lnTo>
                    <a:pt x="116" y="136"/>
                  </a:lnTo>
                  <a:lnTo>
                    <a:pt x="120" y="142"/>
                  </a:lnTo>
                  <a:lnTo>
                    <a:pt x="120" y="151"/>
                  </a:lnTo>
                  <a:lnTo>
                    <a:pt x="120" y="159"/>
                  </a:lnTo>
                  <a:lnTo>
                    <a:pt x="120" y="162"/>
                  </a:lnTo>
                  <a:lnTo>
                    <a:pt x="118" y="165"/>
                  </a:lnTo>
                  <a:lnTo>
                    <a:pt x="116" y="167"/>
                  </a:lnTo>
                  <a:lnTo>
                    <a:pt x="116" y="171"/>
                  </a:lnTo>
                  <a:lnTo>
                    <a:pt x="114" y="177"/>
                  </a:lnTo>
                  <a:lnTo>
                    <a:pt x="112" y="178"/>
                  </a:lnTo>
                  <a:lnTo>
                    <a:pt x="109" y="181"/>
                  </a:lnTo>
                  <a:lnTo>
                    <a:pt x="105" y="182"/>
                  </a:lnTo>
                  <a:lnTo>
                    <a:pt x="101" y="186"/>
                  </a:lnTo>
                  <a:lnTo>
                    <a:pt x="99" y="186"/>
                  </a:lnTo>
                  <a:lnTo>
                    <a:pt x="97" y="185"/>
                  </a:lnTo>
                  <a:lnTo>
                    <a:pt x="95" y="182"/>
                  </a:lnTo>
                  <a:lnTo>
                    <a:pt x="93" y="181"/>
                  </a:lnTo>
                  <a:lnTo>
                    <a:pt x="93" y="178"/>
                  </a:lnTo>
                  <a:lnTo>
                    <a:pt x="95" y="178"/>
                  </a:lnTo>
                  <a:lnTo>
                    <a:pt x="95" y="177"/>
                  </a:lnTo>
                  <a:lnTo>
                    <a:pt x="95" y="173"/>
                  </a:lnTo>
                  <a:lnTo>
                    <a:pt x="92" y="175"/>
                  </a:lnTo>
                  <a:lnTo>
                    <a:pt x="89" y="177"/>
                  </a:lnTo>
                  <a:lnTo>
                    <a:pt x="89" y="178"/>
                  </a:lnTo>
                  <a:lnTo>
                    <a:pt x="89" y="182"/>
                  </a:lnTo>
                  <a:lnTo>
                    <a:pt x="92" y="185"/>
                  </a:lnTo>
                  <a:lnTo>
                    <a:pt x="93" y="189"/>
                  </a:lnTo>
                  <a:lnTo>
                    <a:pt x="92" y="193"/>
                  </a:lnTo>
                  <a:lnTo>
                    <a:pt x="88" y="195"/>
                  </a:lnTo>
                  <a:lnTo>
                    <a:pt x="88" y="199"/>
                  </a:lnTo>
                  <a:lnTo>
                    <a:pt x="89" y="202"/>
                  </a:lnTo>
                  <a:lnTo>
                    <a:pt x="92" y="203"/>
                  </a:lnTo>
                  <a:lnTo>
                    <a:pt x="92" y="206"/>
                  </a:lnTo>
                  <a:lnTo>
                    <a:pt x="89" y="207"/>
                  </a:lnTo>
                  <a:lnTo>
                    <a:pt x="88" y="207"/>
                  </a:lnTo>
                  <a:lnTo>
                    <a:pt x="88" y="209"/>
                  </a:lnTo>
                  <a:lnTo>
                    <a:pt x="85" y="209"/>
                  </a:lnTo>
                  <a:lnTo>
                    <a:pt x="81" y="209"/>
                  </a:lnTo>
                  <a:lnTo>
                    <a:pt x="80" y="209"/>
                  </a:lnTo>
                  <a:lnTo>
                    <a:pt x="80" y="206"/>
                  </a:lnTo>
                  <a:lnTo>
                    <a:pt x="79" y="206"/>
                  </a:lnTo>
                  <a:lnTo>
                    <a:pt x="75" y="207"/>
                  </a:lnTo>
                  <a:lnTo>
                    <a:pt x="71" y="207"/>
                  </a:lnTo>
                  <a:lnTo>
                    <a:pt x="67" y="207"/>
                  </a:lnTo>
                  <a:lnTo>
                    <a:pt x="61" y="209"/>
                  </a:lnTo>
                  <a:lnTo>
                    <a:pt x="57" y="209"/>
                  </a:lnTo>
                  <a:lnTo>
                    <a:pt x="55" y="209"/>
                  </a:lnTo>
                  <a:lnTo>
                    <a:pt x="52" y="211"/>
                  </a:lnTo>
                  <a:lnTo>
                    <a:pt x="49" y="209"/>
                  </a:lnTo>
                  <a:lnTo>
                    <a:pt x="45" y="209"/>
                  </a:lnTo>
                  <a:lnTo>
                    <a:pt x="41" y="211"/>
                  </a:lnTo>
                  <a:lnTo>
                    <a:pt x="41" y="213"/>
                  </a:lnTo>
                  <a:lnTo>
                    <a:pt x="41" y="215"/>
                  </a:lnTo>
                  <a:lnTo>
                    <a:pt x="37" y="219"/>
                  </a:lnTo>
                  <a:lnTo>
                    <a:pt x="31" y="228"/>
                  </a:lnTo>
                  <a:lnTo>
                    <a:pt x="27" y="230"/>
                  </a:lnTo>
                  <a:lnTo>
                    <a:pt x="24" y="230"/>
                  </a:lnTo>
                  <a:lnTo>
                    <a:pt x="24" y="234"/>
                  </a:lnTo>
                  <a:lnTo>
                    <a:pt x="27" y="238"/>
                  </a:lnTo>
                  <a:lnTo>
                    <a:pt x="28" y="238"/>
                  </a:lnTo>
                  <a:lnTo>
                    <a:pt x="31" y="238"/>
                  </a:lnTo>
                  <a:lnTo>
                    <a:pt x="35" y="238"/>
                  </a:lnTo>
                  <a:lnTo>
                    <a:pt x="40" y="238"/>
                  </a:lnTo>
                  <a:lnTo>
                    <a:pt x="45" y="239"/>
                  </a:lnTo>
                  <a:lnTo>
                    <a:pt x="45" y="234"/>
                  </a:lnTo>
                  <a:lnTo>
                    <a:pt x="45" y="232"/>
                  </a:lnTo>
                  <a:lnTo>
                    <a:pt x="48" y="230"/>
                  </a:lnTo>
                  <a:lnTo>
                    <a:pt x="49" y="232"/>
                  </a:lnTo>
                  <a:lnTo>
                    <a:pt x="52" y="232"/>
                  </a:lnTo>
                  <a:lnTo>
                    <a:pt x="57" y="230"/>
                  </a:lnTo>
                  <a:lnTo>
                    <a:pt x="59" y="232"/>
                  </a:lnTo>
                  <a:lnTo>
                    <a:pt x="59" y="230"/>
                  </a:lnTo>
                  <a:lnTo>
                    <a:pt x="61" y="230"/>
                  </a:lnTo>
                  <a:lnTo>
                    <a:pt x="61" y="228"/>
                  </a:lnTo>
                  <a:lnTo>
                    <a:pt x="63" y="228"/>
                  </a:lnTo>
                  <a:lnTo>
                    <a:pt x="67" y="228"/>
                  </a:lnTo>
                  <a:lnTo>
                    <a:pt x="68" y="228"/>
                  </a:lnTo>
                  <a:lnTo>
                    <a:pt x="68" y="226"/>
                  </a:lnTo>
                  <a:lnTo>
                    <a:pt x="76" y="222"/>
                  </a:lnTo>
                  <a:lnTo>
                    <a:pt x="80" y="224"/>
                  </a:lnTo>
                  <a:lnTo>
                    <a:pt x="84" y="224"/>
                  </a:lnTo>
                  <a:lnTo>
                    <a:pt x="88" y="224"/>
                  </a:lnTo>
                  <a:lnTo>
                    <a:pt x="89" y="224"/>
                  </a:lnTo>
                  <a:lnTo>
                    <a:pt x="92" y="226"/>
                  </a:lnTo>
                  <a:lnTo>
                    <a:pt x="89" y="228"/>
                  </a:lnTo>
                  <a:lnTo>
                    <a:pt x="88" y="232"/>
                  </a:lnTo>
                  <a:lnTo>
                    <a:pt x="89" y="234"/>
                  </a:lnTo>
                  <a:lnTo>
                    <a:pt x="89" y="236"/>
                  </a:lnTo>
                  <a:lnTo>
                    <a:pt x="92" y="239"/>
                  </a:lnTo>
                  <a:lnTo>
                    <a:pt x="95" y="242"/>
                  </a:lnTo>
                  <a:lnTo>
                    <a:pt x="97" y="243"/>
                  </a:lnTo>
                  <a:lnTo>
                    <a:pt x="99" y="246"/>
                  </a:lnTo>
                  <a:lnTo>
                    <a:pt x="105" y="247"/>
                  </a:lnTo>
                  <a:lnTo>
                    <a:pt x="105" y="246"/>
                  </a:lnTo>
                  <a:lnTo>
                    <a:pt x="106" y="243"/>
                  </a:lnTo>
                  <a:lnTo>
                    <a:pt x="106" y="238"/>
                  </a:lnTo>
                  <a:lnTo>
                    <a:pt x="106" y="236"/>
                  </a:lnTo>
                  <a:lnTo>
                    <a:pt x="109" y="234"/>
                  </a:lnTo>
                  <a:lnTo>
                    <a:pt x="112" y="232"/>
                  </a:lnTo>
                  <a:lnTo>
                    <a:pt x="116" y="232"/>
                  </a:lnTo>
                  <a:lnTo>
                    <a:pt x="112" y="228"/>
                  </a:lnTo>
                  <a:lnTo>
                    <a:pt x="109" y="226"/>
                  </a:lnTo>
                  <a:lnTo>
                    <a:pt x="106" y="224"/>
                  </a:lnTo>
                  <a:lnTo>
                    <a:pt x="106" y="220"/>
                  </a:lnTo>
                  <a:lnTo>
                    <a:pt x="106" y="219"/>
                  </a:lnTo>
                  <a:lnTo>
                    <a:pt x="109" y="217"/>
                  </a:lnTo>
                  <a:lnTo>
                    <a:pt x="109" y="219"/>
                  </a:lnTo>
                  <a:lnTo>
                    <a:pt x="110" y="222"/>
                  </a:lnTo>
                  <a:lnTo>
                    <a:pt x="112" y="222"/>
                  </a:lnTo>
                  <a:lnTo>
                    <a:pt x="114" y="222"/>
                  </a:lnTo>
                  <a:lnTo>
                    <a:pt x="116" y="222"/>
                  </a:lnTo>
                  <a:lnTo>
                    <a:pt x="118" y="224"/>
                  </a:lnTo>
                  <a:lnTo>
                    <a:pt x="116" y="224"/>
                  </a:lnTo>
                  <a:lnTo>
                    <a:pt x="116" y="226"/>
                  </a:lnTo>
                  <a:lnTo>
                    <a:pt x="120" y="224"/>
                  </a:lnTo>
                  <a:lnTo>
                    <a:pt x="124" y="224"/>
                  </a:lnTo>
                  <a:lnTo>
                    <a:pt x="133" y="226"/>
                  </a:lnTo>
                  <a:lnTo>
                    <a:pt x="132" y="222"/>
                  </a:lnTo>
                  <a:lnTo>
                    <a:pt x="133" y="219"/>
                  </a:lnTo>
                  <a:lnTo>
                    <a:pt x="137" y="217"/>
                  </a:lnTo>
                  <a:lnTo>
                    <a:pt x="138" y="219"/>
                  </a:lnTo>
                  <a:lnTo>
                    <a:pt x="137" y="219"/>
                  </a:lnTo>
                  <a:lnTo>
                    <a:pt x="138" y="222"/>
                  </a:lnTo>
                  <a:lnTo>
                    <a:pt x="141" y="226"/>
                  </a:lnTo>
                  <a:lnTo>
                    <a:pt x="142" y="226"/>
                  </a:lnTo>
                  <a:lnTo>
                    <a:pt x="145" y="224"/>
                  </a:lnTo>
                  <a:lnTo>
                    <a:pt x="145" y="220"/>
                  </a:lnTo>
                  <a:lnTo>
                    <a:pt x="141" y="215"/>
                  </a:lnTo>
                  <a:lnTo>
                    <a:pt x="142" y="213"/>
                  </a:lnTo>
                  <a:lnTo>
                    <a:pt x="145" y="213"/>
                  </a:lnTo>
                  <a:lnTo>
                    <a:pt x="150" y="215"/>
                  </a:lnTo>
                  <a:lnTo>
                    <a:pt x="149" y="213"/>
                  </a:lnTo>
                  <a:lnTo>
                    <a:pt x="149" y="211"/>
                  </a:lnTo>
                  <a:lnTo>
                    <a:pt x="149" y="209"/>
                  </a:lnTo>
                  <a:lnTo>
                    <a:pt x="149" y="207"/>
                  </a:lnTo>
                  <a:lnTo>
                    <a:pt x="150" y="207"/>
                  </a:lnTo>
                  <a:lnTo>
                    <a:pt x="152" y="207"/>
                  </a:lnTo>
                  <a:lnTo>
                    <a:pt x="152" y="211"/>
                  </a:lnTo>
                  <a:lnTo>
                    <a:pt x="152" y="215"/>
                  </a:lnTo>
                  <a:lnTo>
                    <a:pt x="152" y="219"/>
                  </a:lnTo>
                  <a:lnTo>
                    <a:pt x="154" y="220"/>
                  </a:lnTo>
                  <a:lnTo>
                    <a:pt x="158" y="219"/>
                  </a:lnTo>
                  <a:lnTo>
                    <a:pt x="160" y="215"/>
                  </a:lnTo>
                  <a:lnTo>
                    <a:pt x="160" y="209"/>
                  </a:lnTo>
                  <a:lnTo>
                    <a:pt x="160" y="207"/>
                  </a:lnTo>
                  <a:lnTo>
                    <a:pt x="164" y="206"/>
                  </a:lnTo>
                  <a:lnTo>
                    <a:pt x="158" y="199"/>
                  </a:lnTo>
                  <a:lnTo>
                    <a:pt x="154" y="193"/>
                  </a:lnTo>
                  <a:lnTo>
                    <a:pt x="154" y="193"/>
                  </a:lnTo>
                  <a:lnTo>
                    <a:pt x="154" y="193"/>
                  </a:lnTo>
                  <a:lnTo>
                    <a:pt x="154" y="193"/>
                  </a:lnTo>
                  <a:lnTo>
                    <a:pt x="154" y="193"/>
                  </a:lnTo>
                  <a:lnTo>
                    <a:pt x="154" y="193"/>
                  </a:lnTo>
                  <a:lnTo>
                    <a:pt x="154" y="193"/>
                  </a:lnTo>
                  <a:close/>
                  <a:moveTo>
                    <a:pt x="109" y="129"/>
                  </a:moveTo>
                  <a:lnTo>
                    <a:pt x="110" y="129"/>
                  </a:lnTo>
                  <a:lnTo>
                    <a:pt x="109" y="128"/>
                  </a:lnTo>
                  <a:lnTo>
                    <a:pt x="109" y="129"/>
                  </a:lnTo>
                  <a:lnTo>
                    <a:pt x="109" y="129"/>
                  </a:lnTo>
                  <a:lnTo>
                    <a:pt x="109" y="129"/>
                  </a:lnTo>
                  <a:lnTo>
                    <a:pt x="109" y="129"/>
                  </a:lnTo>
                  <a:lnTo>
                    <a:pt x="109" y="129"/>
                  </a:lnTo>
                  <a:lnTo>
                    <a:pt x="109" y="129"/>
                  </a:lnTo>
                  <a:lnTo>
                    <a:pt x="109" y="129"/>
                  </a:lnTo>
                  <a:close/>
                  <a:moveTo>
                    <a:pt x="41" y="303"/>
                  </a:moveTo>
                  <a:lnTo>
                    <a:pt x="44" y="303"/>
                  </a:lnTo>
                  <a:lnTo>
                    <a:pt x="45" y="304"/>
                  </a:lnTo>
                  <a:lnTo>
                    <a:pt x="44" y="300"/>
                  </a:lnTo>
                  <a:lnTo>
                    <a:pt x="41" y="303"/>
                  </a:lnTo>
                  <a:lnTo>
                    <a:pt x="41" y="303"/>
                  </a:lnTo>
                  <a:lnTo>
                    <a:pt x="41" y="303"/>
                  </a:lnTo>
                  <a:lnTo>
                    <a:pt x="41" y="303"/>
                  </a:lnTo>
                  <a:lnTo>
                    <a:pt x="41" y="303"/>
                  </a:lnTo>
                  <a:lnTo>
                    <a:pt x="41" y="303"/>
                  </a:lnTo>
                  <a:lnTo>
                    <a:pt x="41" y="303"/>
                  </a:lnTo>
                  <a:close/>
                  <a:moveTo>
                    <a:pt x="45" y="195"/>
                  </a:moveTo>
                  <a:lnTo>
                    <a:pt x="45" y="194"/>
                  </a:lnTo>
                  <a:lnTo>
                    <a:pt x="44" y="195"/>
                  </a:lnTo>
                  <a:lnTo>
                    <a:pt x="45" y="198"/>
                  </a:lnTo>
                  <a:lnTo>
                    <a:pt x="45" y="195"/>
                  </a:lnTo>
                  <a:lnTo>
                    <a:pt x="45" y="195"/>
                  </a:lnTo>
                  <a:lnTo>
                    <a:pt x="45" y="195"/>
                  </a:lnTo>
                  <a:lnTo>
                    <a:pt x="45" y="195"/>
                  </a:lnTo>
                  <a:lnTo>
                    <a:pt x="45" y="195"/>
                  </a:lnTo>
                  <a:lnTo>
                    <a:pt x="45" y="195"/>
                  </a:lnTo>
                  <a:lnTo>
                    <a:pt x="45" y="195"/>
                  </a:lnTo>
                  <a:close/>
                  <a:moveTo>
                    <a:pt x="48" y="250"/>
                  </a:moveTo>
                  <a:lnTo>
                    <a:pt x="52" y="247"/>
                  </a:lnTo>
                  <a:lnTo>
                    <a:pt x="49" y="247"/>
                  </a:lnTo>
                  <a:lnTo>
                    <a:pt x="48" y="250"/>
                  </a:lnTo>
                  <a:lnTo>
                    <a:pt x="48" y="250"/>
                  </a:lnTo>
                  <a:lnTo>
                    <a:pt x="48" y="250"/>
                  </a:lnTo>
                  <a:lnTo>
                    <a:pt x="48" y="250"/>
                  </a:lnTo>
                  <a:lnTo>
                    <a:pt x="48" y="250"/>
                  </a:lnTo>
                  <a:lnTo>
                    <a:pt x="48" y="250"/>
                  </a:lnTo>
                  <a:lnTo>
                    <a:pt x="48" y="250"/>
                  </a:lnTo>
                  <a:close/>
                  <a:moveTo>
                    <a:pt x="81" y="232"/>
                  </a:moveTo>
                  <a:lnTo>
                    <a:pt x="76" y="232"/>
                  </a:lnTo>
                  <a:lnTo>
                    <a:pt x="72" y="230"/>
                  </a:lnTo>
                  <a:lnTo>
                    <a:pt x="68" y="232"/>
                  </a:lnTo>
                  <a:lnTo>
                    <a:pt x="67" y="232"/>
                  </a:lnTo>
                  <a:lnTo>
                    <a:pt x="65" y="232"/>
                  </a:lnTo>
                  <a:lnTo>
                    <a:pt x="67" y="234"/>
                  </a:lnTo>
                  <a:lnTo>
                    <a:pt x="67" y="236"/>
                  </a:lnTo>
                  <a:lnTo>
                    <a:pt x="63" y="238"/>
                  </a:lnTo>
                  <a:lnTo>
                    <a:pt x="61" y="238"/>
                  </a:lnTo>
                  <a:lnTo>
                    <a:pt x="59" y="236"/>
                  </a:lnTo>
                  <a:lnTo>
                    <a:pt x="55" y="234"/>
                  </a:lnTo>
                  <a:lnTo>
                    <a:pt x="55" y="239"/>
                  </a:lnTo>
                  <a:lnTo>
                    <a:pt x="55" y="242"/>
                  </a:lnTo>
                  <a:lnTo>
                    <a:pt x="53" y="243"/>
                  </a:lnTo>
                  <a:lnTo>
                    <a:pt x="52" y="247"/>
                  </a:lnTo>
                  <a:lnTo>
                    <a:pt x="53" y="247"/>
                  </a:lnTo>
                  <a:lnTo>
                    <a:pt x="53" y="250"/>
                  </a:lnTo>
                  <a:lnTo>
                    <a:pt x="55" y="250"/>
                  </a:lnTo>
                  <a:lnTo>
                    <a:pt x="57" y="251"/>
                  </a:lnTo>
                  <a:lnTo>
                    <a:pt x="55" y="251"/>
                  </a:lnTo>
                  <a:lnTo>
                    <a:pt x="57" y="255"/>
                  </a:lnTo>
                  <a:lnTo>
                    <a:pt x="59" y="256"/>
                  </a:lnTo>
                  <a:lnTo>
                    <a:pt x="61" y="256"/>
                  </a:lnTo>
                  <a:lnTo>
                    <a:pt x="63" y="259"/>
                  </a:lnTo>
                  <a:lnTo>
                    <a:pt x="65" y="259"/>
                  </a:lnTo>
                  <a:lnTo>
                    <a:pt x="68" y="260"/>
                  </a:lnTo>
                  <a:lnTo>
                    <a:pt x="67" y="259"/>
                  </a:lnTo>
                  <a:lnTo>
                    <a:pt x="67" y="255"/>
                  </a:lnTo>
                  <a:lnTo>
                    <a:pt x="68" y="250"/>
                  </a:lnTo>
                  <a:lnTo>
                    <a:pt x="71" y="246"/>
                  </a:lnTo>
                  <a:lnTo>
                    <a:pt x="75" y="246"/>
                  </a:lnTo>
                  <a:lnTo>
                    <a:pt x="81" y="250"/>
                  </a:lnTo>
                  <a:lnTo>
                    <a:pt x="81" y="246"/>
                  </a:lnTo>
                  <a:lnTo>
                    <a:pt x="85" y="239"/>
                  </a:lnTo>
                  <a:lnTo>
                    <a:pt x="84" y="236"/>
                  </a:lnTo>
                  <a:lnTo>
                    <a:pt x="81" y="232"/>
                  </a:lnTo>
                  <a:lnTo>
                    <a:pt x="81" y="232"/>
                  </a:lnTo>
                  <a:lnTo>
                    <a:pt x="81" y="232"/>
                  </a:lnTo>
                  <a:lnTo>
                    <a:pt x="81" y="232"/>
                  </a:lnTo>
                  <a:lnTo>
                    <a:pt x="81" y="232"/>
                  </a:lnTo>
                  <a:lnTo>
                    <a:pt x="81" y="232"/>
                  </a:lnTo>
                  <a:lnTo>
                    <a:pt x="81" y="232"/>
                  </a:lnTo>
                  <a:close/>
                  <a:moveTo>
                    <a:pt x="49" y="299"/>
                  </a:moveTo>
                  <a:lnTo>
                    <a:pt x="49" y="300"/>
                  </a:lnTo>
                  <a:lnTo>
                    <a:pt x="52" y="303"/>
                  </a:lnTo>
                  <a:lnTo>
                    <a:pt x="52" y="299"/>
                  </a:lnTo>
                  <a:lnTo>
                    <a:pt x="49" y="295"/>
                  </a:lnTo>
                  <a:lnTo>
                    <a:pt x="49" y="299"/>
                  </a:lnTo>
                  <a:lnTo>
                    <a:pt x="49" y="299"/>
                  </a:lnTo>
                  <a:lnTo>
                    <a:pt x="49" y="299"/>
                  </a:lnTo>
                  <a:lnTo>
                    <a:pt x="49" y="299"/>
                  </a:lnTo>
                  <a:lnTo>
                    <a:pt x="49" y="299"/>
                  </a:lnTo>
                  <a:lnTo>
                    <a:pt x="49" y="299"/>
                  </a:lnTo>
                  <a:lnTo>
                    <a:pt x="49" y="299"/>
                  </a:lnTo>
                  <a:close/>
                  <a:moveTo>
                    <a:pt x="81" y="37"/>
                  </a:moveTo>
                  <a:lnTo>
                    <a:pt x="85" y="41"/>
                  </a:lnTo>
                  <a:lnTo>
                    <a:pt x="89" y="45"/>
                  </a:lnTo>
                  <a:lnTo>
                    <a:pt x="95" y="55"/>
                  </a:lnTo>
                  <a:lnTo>
                    <a:pt x="93" y="59"/>
                  </a:lnTo>
                  <a:lnTo>
                    <a:pt x="93" y="61"/>
                  </a:lnTo>
                  <a:lnTo>
                    <a:pt x="95" y="63"/>
                  </a:lnTo>
                  <a:lnTo>
                    <a:pt x="99" y="68"/>
                  </a:lnTo>
                  <a:lnTo>
                    <a:pt x="99" y="71"/>
                  </a:lnTo>
                  <a:lnTo>
                    <a:pt x="95" y="72"/>
                  </a:lnTo>
                  <a:lnTo>
                    <a:pt x="89" y="71"/>
                  </a:lnTo>
                  <a:lnTo>
                    <a:pt x="84" y="68"/>
                  </a:lnTo>
                  <a:lnTo>
                    <a:pt x="84" y="71"/>
                  </a:lnTo>
                  <a:lnTo>
                    <a:pt x="85" y="72"/>
                  </a:lnTo>
                  <a:lnTo>
                    <a:pt x="88" y="74"/>
                  </a:lnTo>
                  <a:lnTo>
                    <a:pt x="89" y="76"/>
                  </a:lnTo>
                  <a:lnTo>
                    <a:pt x="88" y="78"/>
                  </a:lnTo>
                  <a:lnTo>
                    <a:pt x="85" y="80"/>
                  </a:lnTo>
                  <a:lnTo>
                    <a:pt x="84" y="81"/>
                  </a:lnTo>
                  <a:lnTo>
                    <a:pt x="85" y="85"/>
                  </a:lnTo>
                  <a:lnTo>
                    <a:pt x="88" y="88"/>
                  </a:lnTo>
                  <a:lnTo>
                    <a:pt x="89" y="89"/>
                  </a:lnTo>
                  <a:lnTo>
                    <a:pt x="95" y="93"/>
                  </a:lnTo>
                  <a:lnTo>
                    <a:pt x="95" y="97"/>
                  </a:lnTo>
                  <a:lnTo>
                    <a:pt x="97" y="101"/>
                  </a:lnTo>
                  <a:lnTo>
                    <a:pt x="99" y="102"/>
                  </a:lnTo>
                  <a:lnTo>
                    <a:pt x="101" y="102"/>
                  </a:lnTo>
                  <a:lnTo>
                    <a:pt x="103" y="101"/>
                  </a:lnTo>
                  <a:lnTo>
                    <a:pt x="103" y="98"/>
                  </a:lnTo>
                  <a:lnTo>
                    <a:pt x="105" y="97"/>
                  </a:lnTo>
                  <a:lnTo>
                    <a:pt x="109" y="97"/>
                  </a:lnTo>
                  <a:lnTo>
                    <a:pt x="110" y="97"/>
                  </a:lnTo>
                  <a:lnTo>
                    <a:pt x="110" y="94"/>
                  </a:lnTo>
                  <a:lnTo>
                    <a:pt x="106" y="93"/>
                  </a:lnTo>
                  <a:lnTo>
                    <a:pt x="103" y="92"/>
                  </a:lnTo>
                  <a:lnTo>
                    <a:pt x="99" y="89"/>
                  </a:lnTo>
                  <a:lnTo>
                    <a:pt x="95" y="88"/>
                  </a:lnTo>
                  <a:lnTo>
                    <a:pt x="93" y="85"/>
                  </a:lnTo>
                  <a:lnTo>
                    <a:pt x="93" y="81"/>
                  </a:lnTo>
                  <a:lnTo>
                    <a:pt x="95" y="81"/>
                  </a:lnTo>
                  <a:lnTo>
                    <a:pt x="99" y="84"/>
                  </a:lnTo>
                  <a:lnTo>
                    <a:pt x="103" y="85"/>
                  </a:lnTo>
                  <a:lnTo>
                    <a:pt x="105" y="85"/>
                  </a:lnTo>
                  <a:lnTo>
                    <a:pt x="109" y="81"/>
                  </a:lnTo>
                  <a:lnTo>
                    <a:pt x="112" y="81"/>
                  </a:lnTo>
                  <a:lnTo>
                    <a:pt x="116" y="84"/>
                  </a:lnTo>
                  <a:lnTo>
                    <a:pt x="125" y="88"/>
                  </a:lnTo>
                  <a:lnTo>
                    <a:pt x="132" y="92"/>
                  </a:lnTo>
                  <a:lnTo>
                    <a:pt x="138" y="93"/>
                  </a:lnTo>
                  <a:lnTo>
                    <a:pt x="141" y="92"/>
                  </a:lnTo>
                  <a:lnTo>
                    <a:pt x="138" y="89"/>
                  </a:lnTo>
                  <a:lnTo>
                    <a:pt x="137" y="85"/>
                  </a:lnTo>
                  <a:lnTo>
                    <a:pt x="138" y="81"/>
                  </a:lnTo>
                  <a:lnTo>
                    <a:pt x="141" y="78"/>
                  </a:lnTo>
                  <a:lnTo>
                    <a:pt x="142" y="76"/>
                  </a:lnTo>
                  <a:lnTo>
                    <a:pt x="146" y="74"/>
                  </a:lnTo>
                  <a:lnTo>
                    <a:pt x="152" y="76"/>
                  </a:lnTo>
                  <a:lnTo>
                    <a:pt x="150" y="74"/>
                  </a:lnTo>
                  <a:lnTo>
                    <a:pt x="154" y="74"/>
                  </a:lnTo>
                  <a:lnTo>
                    <a:pt x="156" y="74"/>
                  </a:lnTo>
                  <a:lnTo>
                    <a:pt x="154" y="72"/>
                  </a:lnTo>
                  <a:lnTo>
                    <a:pt x="160" y="72"/>
                  </a:lnTo>
                  <a:lnTo>
                    <a:pt x="160" y="71"/>
                  </a:lnTo>
                  <a:lnTo>
                    <a:pt x="162" y="68"/>
                  </a:lnTo>
                  <a:lnTo>
                    <a:pt x="160" y="68"/>
                  </a:lnTo>
                  <a:lnTo>
                    <a:pt x="158" y="71"/>
                  </a:lnTo>
                  <a:lnTo>
                    <a:pt x="156" y="71"/>
                  </a:lnTo>
                  <a:lnTo>
                    <a:pt x="156" y="68"/>
                  </a:lnTo>
                  <a:lnTo>
                    <a:pt x="152" y="64"/>
                  </a:lnTo>
                  <a:lnTo>
                    <a:pt x="149" y="63"/>
                  </a:lnTo>
                  <a:lnTo>
                    <a:pt x="146" y="61"/>
                  </a:lnTo>
                  <a:lnTo>
                    <a:pt x="146" y="59"/>
                  </a:lnTo>
                  <a:lnTo>
                    <a:pt x="146" y="53"/>
                  </a:lnTo>
                  <a:lnTo>
                    <a:pt x="145" y="51"/>
                  </a:lnTo>
                  <a:lnTo>
                    <a:pt x="142" y="55"/>
                  </a:lnTo>
                  <a:lnTo>
                    <a:pt x="141" y="57"/>
                  </a:lnTo>
                  <a:lnTo>
                    <a:pt x="137" y="57"/>
                  </a:lnTo>
                  <a:lnTo>
                    <a:pt x="136" y="57"/>
                  </a:lnTo>
                  <a:lnTo>
                    <a:pt x="132" y="55"/>
                  </a:lnTo>
                  <a:lnTo>
                    <a:pt x="129" y="55"/>
                  </a:lnTo>
                  <a:lnTo>
                    <a:pt x="128" y="55"/>
                  </a:lnTo>
                  <a:lnTo>
                    <a:pt x="125" y="55"/>
                  </a:lnTo>
                  <a:lnTo>
                    <a:pt x="124" y="53"/>
                  </a:lnTo>
                  <a:lnTo>
                    <a:pt x="122" y="53"/>
                  </a:lnTo>
                  <a:lnTo>
                    <a:pt x="106" y="45"/>
                  </a:lnTo>
                  <a:lnTo>
                    <a:pt x="88" y="35"/>
                  </a:lnTo>
                  <a:lnTo>
                    <a:pt x="81" y="31"/>
                  </a:lnTo>
                  <a:lnTo>
                    <a:pt x="80" y="31"/>
                  </a:lnTo>
                  <a:lnTo>
                    <a:pt x="79" y="31"/>
                  </a:lnTo>
                  <a:lnTo>
                    <a:pt x="80" y="35"/>
                  </a:lnTo>
                  <a:lnTo>
                    <a:pt x="81" y="37"/>
                  </a:lnTo>
                  <a:lnTo>
                    <a:pt x="81" y="37"/>
                  </a:lnTo>
                  <a:lnTo>
                    <a:pt x="81" y="37"/>
                  </a:lnTo>
                  <a:lnTo>
                    <a:pt x="81" y="37"/>
                  </a:lnTo>
                  <a:lnTo>
                    <a:pt x="81" y="37"/>
                  </a:lnTo>
                  <a:lnTo>
                    <a:pt x="81" y="37"/>
                  </a:lnTo>
                  <a:lnTo>
                    <a:pt x="81" y="37"/>
                  </a:lnTo>
                  <a:close/>
                  <a:moveTo>
                    <a:pt x="105" y="162"/>
                  </a:moveTo>
                  <a:lnTo>
                    <a:pt x="105" y="163"/>
                  </a:lnTo>
                  <a:lnTo>
                    <a:pt x="106" y="165"/>
                  </a:lnTo>
                  <a:lnTo>
                    <a:pt x="106" y="167"/>
                  </a:lnTo>
                  <a:lnTo>
                    <a:pt x="109" y="167"/>
                  </a:lnTo>
                  <a:lnTo>
                    <a:pt x="109" y="163"/>
                  </a:lnTo>
                  <a:lnTo>
                    <a:pt x="106" y="163"/>
                  </a:lnTo>
                  <a:lnTo>
                    <a:pt x="106" y="159"/>
                  </a:lnTo>
                  <a:lnTo>
                    <a:pt x="105" y="162"/>
                  </a:lnTo>
                  <a:lnTo>
                    <a:pt x="105" y="162"/>
                  </a:lnTo>
                  <a:lnTo>
                    <a:pt x="105" y="162"/>
                  </a:lnTo>
                  <a:lnTo>
                    <a:pt x="105" y="162"/>
                  </a:lnTo>
                  <a:lnTo>
                    <a:pt x="105" y="162"/>
                  </a:lnTo>
                  <a:lnTo>
                    <a:pt x="105" y="162"/>
                  </a:lnTo>
                  <a:lnTo>
                    <a:pt x="105" y="162"/>
                  </a:lnTo>
                  <a:close/>
                  <a:moveTo>
                    <a:pt x="154" y="59"/>
                  </a:moveTo>
                  <a:lnTo>
                    <a:pt x="154" y="53"/>
                  </a:lnTo>
                  <a:lnTo>
                    <a:pt x="158" y="51"/>
                  </a:lnTo>
                  <a:lnTo>
                    <a:pt x="160" y="49"/>
                  </a:lnTo>
                  <a:lnTo>
                    <a:pt x="158" y="49"/>
                  </a:lnTo>
                  <a:lnTo>
                    <a:pt x="154" y="48"/>
                  </a:lnTo>
                  <a:lnTo>
                    <a:pt x="152" y="51"/>
                  </a:lnTo>
                  <a:lnTo>
                    <a:pt x="152" y="57"/>
                  </a:lnTo>
                  <a:lnTo>
                    <a:pt x="152" y="61"/>
                  </a:lnTo>
                  <a:lnTo>
                    <a:pt x="154" y="61"/>
                  </a:lnTo>
                  <a:lnTo>
                    <a:pt x="154" y="59"/>
                  </a:lnTo>
                  <a:lnTo>
                    <a:pt x="154" y="59"/>
                  </a:lnTo>
                  <a:lnTo>
                    <a:pt x="154" y="59"/>
                  </a:lnTo>
                  <a:lnTo>
                    <a:pt x="154" y="59"/>
                  </a:lnTo>
                  <a:lnTo>
                    <a:pt x="154" y="59"/>
                  </a:lnTo>
                  <a:lnTo>
                    <a:pt x="154" y="59"/>
                  </a:lnTo>
                  <a:lnTo>
                    <a:pt x="154" y="59"/>
                  </a:lnTo>
                  <a:close/>
                  <a:moveTo>
                    <a:pt x="177" y="31"/>
                  </a:moveTo>
                  <a:lnTo>
                    <a:pt x="176" y="35"/>
                  </a:lnTo>
                  <a:lnTo>
                    <a:pt x="173" y="35"/>
                  </a:lnTo>
                  <a:lnTo>
                    <a:pt x="172" y="35"/>
                  </a:lnTo>
                  <a:lnTo>
                    <a:pt x="168" y="31"/>
                  </a:lnTo>
                  <a:lnTo>
                    <a:pt x="169" y="35"/>
                  </a:lnTo>
                  <a:lnTo>
                    <a:pt x="169" y="36"/>
                  </a:lnTo>
                  <a:lnTo>
                    <a:pt x="169" y="37"/>
                  </a:lnTo>
                  <a:lnTo>
                    <a:pt x="168" y="37"/>
                  </a:lnTo>
                  <a:lnTo>
                    <a:pt x="166" y="41"/>
                  </a:lnTo>
                  <a:lnTo>
                    <a:pt x="166" y="44"/>
                  </a:lnTo>
                  <a:lnTo>
                    <a:pt x="166" y="45"/>
                  </a:lnTo>
                  <a:lnTo>
                    <a:pt x="164" y="48"/>
                  </a:lnTo>
                  <a:lnTo>
                    <a:pt x="166" y="49"/>
                  </a:lnTo>
                  <a:lnTo>
                    <a:pt x="169" y="44"/>
                  </a:lnTo>
                  <a:lnTo>
                    <a:pt x="169" y="41"/>
                  </a:lnTo>
                  <a:lnTo>
                    <a:pt x="169" y="40"/>
                  </a:lnTo>
                  <a:lnTo>
                    <a:pt x="172" y="40"/>
                  </a:lnTo>
                  <a:lnTo>
                    <a:pt x="173" y="37"/>
                  </a:lnTo>
                  <a:lnTo>
                    <a:pt x="177" y="35"/>
                  </a:lnTo>
                  <a:lnTo>
                    <a:pt x="181" y="32"/>
                  </a:lnTo>
                  <a:lnTo>
                    <a:pt x="181" y="31"/>
                  </a:lnTo>
                  <a:lnTo>
                    <a:pt x="180" y="31"/>
                  </a:lnTo>
                  <a:lnTo>
                    <a:pt x="177" y="31"/>
                  </a:lnTo>
                  <a:lnTo>
                    <a:pt x="177" y="31"/>
                  </a:lnTo>
                  <a:lnTo>
                    <a:pt x="177" y="31"/>
                  </a:lnTo>
                  <a:lnTo>
                    <a:pt x="177" y="31"/>
                  </a:lnTo>
                  <a:lnTo>
                    <a:pt x="177" y="31"/>
                  </a:lnTo>
                  <a:lnTo>
                    <a:pt x="177" y="31"/>
                  </a:lnTo>
                  <a:lnTo>
                    <a:pt x="177" y="31"/>
                  </a:lnTo>
                  <a:close/>
                  <a:moveTo>
                    <a:pt x="172" y="61"/>
                  </a:moveTo>
                  <a:lnTo>
                    <a:pt x="172" y="59"/>
                  </a:lnTo>
                  <a:lnTo>
                    <a:pt x="169" y="61"/>
                  </a:lnTo>
                  <a:lnTo>
                    <a:pt x="172" y="61"/>
                  </a:lnTo>
                  <a:lnTo>
                    <a:pt x="172" y="61"/>
                  </a:lnTo>
                  <a:lnTo>
                    <a:pt x="172" y="61"/>
                  </a:lnTo>
                  <a:lnTo>
                    <a:pt x="172" y="61"/>
                  </a:lnTo>
                  <a:lnTo>
                    <a:pt x="172" y="61"/>
                  </a:lnTo>
                  <a:lnTo>
                    <a:pt x="172" y="61"/>
                  </a:lnTo>
                  <a:lnTo>
                    <a:pt x="172" y="61"/>
                  </a:lnTo>
                  <a:close/>
                  <a:moveTo>
                    <a:pt x="193" y="17"/>
                  </a:moveTo>
                  <a:lnTo>
                    <a:pt x="190" y="21"/>
                  </a:lnTo>
                  <a:lnTo>
                    <a:pt x="189" y="24"/>
                  </a:lnTo>
                  <a:lnTo>
                    <a:pt x="189" y="27"/>
                  </a:lnTo>
                  <a:lnTo>
                    <a:pt x="189" y="28"/>
                  </a:lnTo>
                  <a:lnTo>
                    <a:pt x="190" y="28"/>
                  </a:lnTo>
                  <a:lnTo>
                    <a:pt x="193" y="24"/>
                  </a:lnTo>
                  <a:lnTo>
                    <a:pt x="195" y="17"/>
                  </a:lnTo>
                  <a:lnTo>
                    <a:pt x="194" y="17"/>
                  </a:lnTo>
                  <a:lnTo>
                    <a:pt x="193" y="17"/>
                  </a:lnTo>
                  <a:lnTo>
                    <a:pt x="193" y="17"/>
                  </a:lnTo>
                  <a:lnTo>
                    <a:pt x="193" y="17"/>
                  </a:lnTo>
                  <a:lnTo>
                    <a:pt x="193" y="17"/>
                  </a:lnTo>
                  <a:lnTo>
                    <a:pt x="193" y="17"/>
                  </a:lnTo>
                  <a:lnTo>
                    <a:pt x="193" y="17"/>
                  </a:lnTo>
                  <a:lnTo>
                    <a:pt x="193" y="17"/>
                  </a:lnTo>
                  <a:close/>
                  <a:moveTo>
                    <a:pt x="207" y="0"/>
                  </a:moveTo>
                  <a:lnTo>
                    <a:pt x="207" y="4"/>
                  </a:lnTo>
                  <a:lnTo>
                    <a:pt x="209" y="0"/>
                  </a:lnTo>
                  <a:lnTo>
                    <a:pt x="207" y="0"/>
                  </a:lnTo>
                  <a:lnTo>
                    <a:pt x="207" y="0"/>
                  </a:lnTo>
                  <a:lnTo>
                    <a:pt x="207" y="0"/>
                  </a:lnTo>
                  <a:lnTo>
                    <a:pt x="207" y="0"/>
                  </a:lnTo>
                  <a:lnTo>
                    <a:pt x="207" y="0"/>
                  </a:lnTo>
                  <a:lnTo>
                    <a:pt x="207" y="0"/>
                  </a:lnTo>
                  <a:lnTo>
                    <a:pt x="207" y="0"/>
                  </a:lnTo>
                  <a:close/>
                  <a:moveTo>
                    <a:pt x="206" y="7"/>
                  </a:moveTo>
                  <a:lnTo>
                    <a:pt x="207" y="4"/>
                  </a:lnTo>
                  <a:lnTo>
                    <a:pt x="206" y="5"/>
                  </a:lnTo>
                  <a:lnTo>
                    <a:pt x="206" y="7"/>
                  </a:lnTo>
                  <a:lnTo>
                    <a:pt x="206" y="7"/>
                  </a:lnTo>
                  <a:lnTo>
                    <a:pt x="206" y="7"/>
                  </a:lnTo>
                  <a:lnTo>
                    <a:pt x="206" y="7"/>
                  </a:lnTo>
                  <a:lnTo>
                    <a:pt x="206" y="7"/>
                  </a:lnTo>
                  <a:lnTo>
                    <a:pt x="206" y="7"/>
                  </a:lnTo>
                  <a:lnTo>
                    <a:pt x="206" y="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46" name="Freeform 129"/>
            <p:cNvSpPr>
              <a:spLocks noEditPoints="1"/>
            </p:cNvSpPr>
            <p:nvPr/>
          </p:nvSpPr>
          <p:spPr bwMode="auto">
            <a:xfrm>
              <a:off x="7367588" y="3257550"/>
              <a:ext cx="266700" cy="581025"/>
            </a:xfrm>
            <a:custGeom>
              <a:avLst/>
              <a:gdLst>
                <a:gd name="T0" fmla="*/ 62 w 150"/>
                <a:gd name="T1" fmla="*/ 231 h 236"/>
                <a:gd name="T2" fmla="*/ 83 w 150"/>
                <a:gd name="T3" fmla="*/ 218 h 236"/>
                <a:gd name="T4" fmla="*/ 33 w 150"/>
                <a:gd name="T5" fmla="*/ 137 h 236"/>
                <a:gd name="T6" fmla="*/ 26 w 150"/>
                <a:gd name="T7" fmla="*/ 149 h 236"/>
                <a:gd name="T8" fmla="*/ 8 w 150"/>
                <a:gd name="T9" fmla="*/ 174 h 236"/>
                <a:gd name="T10" fmla="*/ 21 w 150"/>
                <a:gd name="T11" fmla="*/ 162 h 236"/>
                <a:gd name="T12" fmla="*/ 35 w 150"/>
                <a:gd name="T13" fmla="*/ 147 h 236"/>
                <a:gd name="T14" fmla="*/ 35 w 150"/>
                <a:gd name="T15" fmla="*/ 118 h 236"/>
                <a:gd name="T16" fmla="*/ 35 w 150"/>
                <a:gd name="T17" fmla="*/ 114 h 236"/>
                <a:gd name="T18" fmla="*/ 51 w 150"/>
                <a:gd name="T19" fmla="*/ 108 h 236"/>
                <a:gd name="T20" fmla="*/ 61 w 150"/>
                <a:gd name="T21" fmla="*/ 105 h 236"/>
                <a:gd name="T22" fmla="*/ 43 w 150"/>
                <a:gd name="T23" fmla="*/ 77 h 236"/>
                <a:gd name="T24" fmla="*/ 47 w 150"/>
                <a:gd name="T25" fmla="*/ 88 h 236"/>
                <a:gd name="T26" fmla="*/ 69 w 150"/>
                <a:gd name="T27" fmla="*/ 90 h 236"/>
                <a:gd name="T28" fmla="*/ 75 w 150"/>
                <a:gd name="T29" fmla="*/ 86 h 236"/>
                <a:gd name="T30" fmla="*/ 101 w 150"/>
                <a:gd name="T31" fmla="*/ 104 h 236"/>
                <a:gd name="T32" fmla="*/ 93 w 150"/>
                <a:gd name="T33" fmla="*/ 92 h 236"/>
                <a:gd name="T34" fmla="*/ 87 w 150"/>
                <a:gd name="T35" fmla="*/ 90 h 236"/>
                <a:gd name="T36" fmla="*/ 70 w 150"/>
                <a:gd name="T37" fmla="*/ 84 h 236"/>
                <a:gd name="T38" fmla="*/ 55 w 150"/>
                <a:gd name="T39" fmla="*/ 53 h 236"/>
                <a:gd name="T40" fmla="*/ 62 w 150"/>
                <a:gd name="T41" fmla="*/ 21 h 236"/>
                <a:gd name="T42" fmla="*/ 51 w 150"/>
                <a:gd name="T43" fmla="*/ 7 h 236"/>
                <a:gd name="T44" fmla="*/ 33 w 150"/>
                <a:gd name="T45" fmla="*/ 20 h 236"/>
                <a:gd name="T46" fmla="*/ 26 w 150"/>
                <a:gd name="T47" fmla="*/ 47 h 236"/>
                <a:gd name="T48" fmla="*/ 62 w 150"/>
                <a:gd name="T49" fmla="*/ 69 h 236"/>
                <a:gd name="T50" fmla="*/ 62 w 150"/>
                <a:gd name="T51" fmla="*/ 69 h 236"/>
                <a:gd name="T52" fmla="*/ 66 w 150"/>
                <a:gd name="T53" fmla="*/ 93 h 236"/>
                <a:gd name="T54" fmla="*/ 74 w 150"/>
                <a:gd name="T55" fmla="*/ 149 h 236"/>
                <a:gd name="T56" fmla="*/ 86 w 150"/>
                <a:gd name="T57" fmla="*/ 128 h 236"/>
                <a:gd name="T58" fmla="*/ 73 w 150"/>
                <a:gd name="T59" fmla="*/ 134 h 236"/>
                <a:gd name="T60" fmla="*/ 147 w 150"/>
                <a:gd name="T61" fmla="*/ 189 h 236"/>
                <a:gd name="T62" fmla="*/ 143 w 150"/>
                <a:gd name="T63" fmla="*/ 171 h 236"/>
                <a:gd name="T64" fmla="*/ 130 w 150"/>
                <a:gd name="T65" fmla="*/ 166 h 236"/>
                <a:gd name="T66" fmla="*/ 119 w 150"/>
                <a:gd name="T67" fmla="*/ 181 h 236"/>
                <a:gd name="T68" fmla="*/ 106 w 150"/>
                <a:gd name="T69" fmla="*/ 191 h 236"/>
                <a:gd name="T70" fmla="*/ 91 w 150"/>
                <a:gd name="T71" fmla="*/ 189 h 236"/>
                <a:gd name="T72" fmla="*/ 79 w 150"/>
                <a:gd name="T73" fmla="*/ 211 h 236"/>
                <a:gd name="T74" fmla="*/ 93 w 150"/>
                <a:gd name="T75" fmla="*/ 201 h 236"/>
                <a:gd name="T76" fmla="*/ 103 w 150"/>
                <a:gd name="T77" fmla="*/ 197 h 236"/>
                <a:gd name="T78" fmla="*/ 126 w 150"/>
                <a:gd name="T79" fmla="*/ 232 h 236"/>
                <a:gd name="T80" fmla="*/ 132 w 150"/>
                <a:gd name="T81" fmla="*/ 218 h 236"/>
                <a:gd name="T82" fmla="*/ 144 w 150"/>
                <a:gd name="T83" fmla="*/ 214 h 236"/>
                <a:gd name="T84" fmla="*/ 148 w 150"/>
                <a:gd name="T85" fmla="*/ 197 h 236"/>
                <a:gd name="T86" fmla="*/ 87 w 150"/>
                <a:gd name="T87" fmla="*/ 145 h 236"/>
                <a:gd name="T88" fmla="*/ 83 w 150"/>
                <a:gd name="T89" fmla="*/ 167 h 236"/>
                <a:gd name="T90" fmla="*/ 95 w 150"/>
                <a:gd name="T91" fmla="*/ 149 h 236"/>
                <a:gd name="T92" fmla="*/ 99 w 150"/>
                <a:gd name="T93" fmla="*/ 122 h 236"/>
                <a:gd name="T94" fmla="*/ 90 w 150"/>
                <a:gd name="T95" fmla="*/ 122 h 236"/>
                <a:gd name="T96" fmla="*/ 105 w 150"/>
                <a:gd name="T97" fmla="*/ 147 h 236"/>
                <a:gd name="T98" fmla="*/ 99 w 150"/>
                <a:gd name="T99" fmla="*/ 162 h 236"/>
                <a:gd name="T100" fmla="*/ 103 w 150"/>
                <a:gd name="T101" fmla="*/ 93 h 236"/>
                <a:gd name="T102" fmla="*/ 117 w 150"/>
                <a:gd name="T103" fmla="*/ 162 h 236"/>
                <a:gd name="T104" fmla="*/ 106 w 150"/>
                <a:gd name="T105" fmla="*/ 165 h 236"/>
                <a:gd name="T106" fmla="*/ 118 w 150"/>
                <a:gd name="T107" fmla="*/ 130 h 236"/>
                <a:gd name="T108" fmla="*/ 114 w 150"/>
                <a:gd name="T109" fmla="*/ 140 h 236"/>
                <a:gd name="T110" fmla="*/ 122 w 150"/>
                <a:gd name="T111" fmla="*/ 144 h 236"/>
                <a:gd name="T112" fmla="*/ 130 w 150"/>
                <a:gd name="T113" fmla="*/ 134 h 236"/>
                <a:gd name="T114" fmla="*/ 118 w 150"/>
                <a:gd name="T115" fmla="*/ 110 h 236"/>
                <a:gd name="T116" fmla="*/ 113 w 150"/>
                <a:gd name="T117" fmla="*/ 12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 h="236">
                  <a:moveTo>
                    <a:pt x="62" y="231"/>
                  </a:moveTo>
                  <a:lnTo>
                    <a:pt x="65" y="231"/>
                  </a:lnTo>
                  <a:lnTo>
                    <a:pt x="69" y="232"/>
                  </a:lnTo>
                  <a:lnTo>
                    <a:pt x="69" y="231"/>
                  </a:lnTo>
                  <a:lnTo>
                    <a:pt x="69" y="228"/>
                  </a:lnTo>
                  <a:lnTo>
                    <a:pt x="62" y="228"/>
                  </a:lnTo>
                  <a:lnTo>
                    <a:pt x="62" y="231"/>
                  </a:lnTo>
                  <a:lnTo>
                    <a:pt x="62" y="231"/>
                  </a:lnTo>
                  <a:lnTo>
                    <a:pt x="62" y="231"/>
                  </a:lnTo>
                  <a:lnTo>
                    <a:pt x="62" y="231"/>
                  </a:lnTo>
                  <a:lnTo>
                    <a:pt x="62" y="231"/>
                  </a:lnTo>
                  <a:lnTo>
                    <a:pt x="62" y="231"/>
                  </a:lnTo>
                  <a:lnTo>
                    <a:pt x="62" y="231"/>
                  </a:lnTo>
                  <a:close/>
                  <a:moveTo>
                    <a:pt x="75" y="218"/>
                  </a:moveTo>
                  <a:lnTo>
                    <a:pt x="74" y="218"/>
                  </a:lnTo>
                  <a:lnTo>
                    <a:pt x="75" y="219"/>
                  </a:lnTo>
                  <a:lnTo>
                    <a:pt x="78" y="222"/>
                  </a:lnTo>
                  <a:lnTo>
                    <a:pt x="79" y="222"/>
                  </a:lnTo>
                  <a:lnTo>
                    <a:pt x="82" y="219"/>
                  </a:lnTo>
                  <a:lnTo>
                    <a:pt x="83" y="218"/>
                  </a:lnTo>
                  <a:lnTo>
                    <a:pt x="79" y="215"/>
                  </a:lnTo>
                  <a:lnTo>
                    <a:pt x="75" y="218"/>
                  </a:lnTo>
                  <a:lnTo>
                    <a:pt x="75" y="218"/>
                  </a:lnTo>
                  <a:lnTo>
                    <a:pt x="75" y="218"/>
                  </a:lnTo>
                  <a:lnTo>
                    <a:pt x="75" y="218"/>
                  </a:lnTo>
                  <a:lnTo>
                    <a:pt x="75" y="218"/>
                  </a:lnTo>
                  <a:lnTo>
                    <a:pt x="75" y="218"/>
                  </a:lnTo>
                  <a:lnTo>
                    <a:pt x="75" y="218"/>
                  </a:lnTo>
                  <a:close/>
                  <a:moveTo>
                    <a:pt x="33" y="140"/>
                  </a:moveTo>
                  <a:lnTo>
                    <a:pt x="33" y="137"/>
                  </a:lnTo>
                  <a:lnTo>
                    <a:pt x="33" y="134"/>
                  </a:lnTo>
                  <a:lnTo>
                    <a:pt x="33" y="132"/>
                  </a:lnTo>
                  <a:lnTo>
                    <a:pt x="30" y="136"/>
                  </a:lnTo>
                  <a:lnTo>
                    <a:pt x="30" y="137"/>
                  </a:lnTo>
                  <a:lnTo>
                    <a:pt x="33" y="144"/>
                  </a:lnTo>
                  <a:lnTo>
                    <a:pt x="30" y="141"/>
                  </a:lnTo>
                  <a:lnTo>
                    <a:pt x="29" y="140"/>
                  </a:lnTo>
                  <a:lnTo>
                    <a:pt x="30" y="145"/>
                  </a:lnTo>
                  <a:lnTo>
                    <a:pt x="29" y="149"/>
                  </a:lnTo>
                  <a:lnTo>
                    <a:pt x="26" y="149"/>
                  </a:lnTo>
                  <a:lnTo>
                    <a:pt x="25" y="150"/>
                  </a:lnTo>
                  <a:lnTo>
                    <a:pt x="25" y="153"/>
                  </a:lnTo>
                  <a:lnTo>
                    <a:pt x="22" y="153"/>
                  </a:lnTo>
                  <a:lnTo>
                    <a:pt x="22" y="154"/>
                  </a:lnTo>
                  <a:lnTo>
                    <a:pt x="21" y="157"/>
                  </a:lnTo>
                  <a:lnTo>
                    <a:pt x="21" y="158"/>
                  </a:lnTo>
                  <a:lnTo>
                    <a:pt x="17" y="162"/>
                  </a:lnTo>
                  <a:lnTo>
                    <a:pt x="12" y="170"/>
                  </a:lnTo>
                  <a:lnTo>
                    <a:pt x="9" y="170"/>
                  </a:lnTo>
                  <a:lnTo>
                    <a:pt x="8" y="174"/>
                  </a:lnTo>
                  <a:lnTo>
                    <a:pt x="4" y="178"/>
                  </a:lnTo>
                  <a:lnTo>
                    <a:pt x="0" y="183"/>
                  </a:lnTo>
                  <a:lnTo>
                    <a:pt x="0" y="187"/>
                  </a:lnTo>
                  <a:lnTo>
                    <a:pt x="5" y="181"/>
                  </a:lnTo>
                  <a:lnTo>
                    <a:pt x="9" y="178"/>
                  </a:lnTo>
                  <a:lnTo>
                    <a:pt x="13" y="175"/>
                  </a:lnTo>
                  <a:lnTo>
                    <a:pt x="18" y="167"/>
                  </a:lnTo>
                  <a:lnTo>
                    <a:pt x="22" y="165"/>
                  </a:lnTo>
                  <a:lnTo>
                    <a:pt x="22" y="162"/>
                  </a:lnTo>
                  <a:lnTo>
                    <a:pt x="21" y="162"/>
                  </a:lnTo>
                  <a:lnTo>
                    <a:pt x="22" y="161"/>
                  </a:lnTo>
                  <a:lnTo>
                    <a:pt x="22" y="158"/>
                  </a:lnTo>
                  <a:lnTo>
                    <a:pt x="25" y="157"/>
                  </a:lnTo>
                  <a:lnTo>
                    <a:pt x="26" y="157"/>
                  </a:lnTo>
                  <a:lnTo>
                    <a:pt x="29" y="157"/>
                  </a:lnTo>
                  <a:lnTo>
                    <a:pt x="30" y="153"/>
                  </a:lnTo>
                  <a:lnTo>
                    <a:pt x="33" y="150"/>
                  </a:lnTo>
                  <a:lnTo>
                    <a:pt x="34" y="150"/>
                  </a:lnTo>
                  <a:lnTo>
                    <a:pt x="35" y="149"/>
                  </a:lnTo>
                  <a:lnTo>
                    <a:pt x="35" y="147"/>
                  </a:lnTo>
                  <a:lnTo>
                    <a:pt x="34" y="144"/>
                  </a:lnTo>
                  <a:lnTo>
                    <a:pt x="33" y="140"/>
                  </a:lnTo>
                  <a:lnTo>
                    <a:pt x="33" y="140"/>
                  </a:lnTo>
                  <a:lnTo>
                    <a:pt x="33" y="140"/>
                  </a:lnTo>
                  <a:lnTo>
                    <a:pt x="33" y="140"/>
                  </a:lnTo>
                  <a:lnTo>
                    <a:pt x="33" y="140"/>
                  </a:lnTo>
                  <a:lnTo>
                    <a:pt x="33" y="140"/>
                  </a:lnTo>
                  <a:lnTo>
                    <a:pt x="33" y="140"/>
                  </a:lnTo>
                  <a:close/>
                  <a:moveTo>
                    <a:pt x="35" y="114"/>
                  </a:moveTo>
                  <a:lnTo>
                    <a:pt x="35" y="118"/>
                  </a:lnTo>
                  <a:lnTo>
                    <a:pt x="38" y="121"/>
                  </a:lnTo>
                  <a:lnTo>
                    <a:pt x="43" y="121"/>
                  </a:lnTo>
                  <a:lnTo>
                    <a:pt x="43" y="118"/>
                  </a:lnTo>
                  <a:lnTo>
                    <a:pt x="38" y="117"/>
                  </a:lnTo>
                  <a:lnTo>
                    <a:pt x="35" y="114"/>
                  </a:lnTo>
                  <a:lnTo>
                    <a:pt x="35" y="114"/>
                  </a:lnTo>
                  <a:lnTo>
                    <a:pt x="35" y="114"/>
                  </a:lnTo>
                  <a:lnTo>
                    <a:pt x="35" y="114"/>
                  </a:lnTo>
                  <a:lnTo>
                    <a:pt x="35" y="114"/>
                  </a:lnTo>
                  <a:lnTo>
                    <a:pt x="35" y="114"/>
                  </a:lnTo>
                  <a:lnTo>
                    <a:pt x="35" y="114"/>
                  </a:lnTo>
                  <a:close/>
                  <a:moveTo>
                    <a:pt x="61" y="105"/>
                  </a:moveTo>
                  <a:lnTo>
                    <a:pt x="59" y="100"/>
                  </a:lnTo>
                  <a:lnTo>
                    <a:pt x="57" y="96"/>
                  </a:lnTo>
                  <a:lnTo>
                    <a:pt x="49" y="93"/>
                  </a:lnTo>
                  <a:lnTo>
                    <a:pt x="43" y="93"/>
                  </a:lnTo>
                  <a:lnTo>
                    <a:pt x="42" y="93"/>
                  </a:lnTo>
                  <a:lnTo>
                    <a:pt x="46" y="97"/>
                  </a:lnTo>
                  <a:lnTo>
                    <a:pt x="47" y="104"/>
                  </a:lnTo>
                  <a:lnTo>
                    <a:pt x="51" y="108"/>
                  </a:lnTo>
                  <a:lnTo>
                    <a:pt x="55" y="114"/>
                  </a:lnTo>
                  <a:lnTo>
                    <a:pt x="59" y="117"/>
                  </a:lnTo>
                  <a:lnTo>
                    <a:pt x="61" y="114"/>
                  </a:lnTo>
                  <a:lnTo>
                    <a:pt x="62" y="109"/>
                  </a:lnTo>
                  <a:lnTo>
                    <a:pt x="61" y="105"/>
                  </a:lnTo>
                  <a:lnTo>
                    <a:pt x="61" y="105"/>
                  </a:lnTo>
                  <a:lnTo>
                    <a:pt x="61" y="105"/>
                  </a:lnTo>
                  <a:lnTo>
                    <a:pt x="61" y="105"/>
                  </a:lnTo>
                  <a:lnTo>
                    <a:pt x="61" y="105"/>
                  </a:lnTo>
                  <a:lnTo>
                    <a:pt x="61" y="105"/>
                  </a:lnTo>
                  <a:lnTo>
                    <a:pt x="61" y="105"/>
                  </a:lnTo>
                  <a:close/>
                  <a:moveTo>
                    <a:pt x="30" y="56"/>
                  </a:moveTo>
                  <a:lnTo>
                    <a:pt x="30" y="60"/>
                  </a:lnTo>
                  <a:lnTo>
                    <a:pt x="34" y="67"/>
                  </a:lnTo>
                  <a:lnTo>
                    <a:pt x="35" y="69"/>
                  </a:lnTo>
                  <a:lnTo>
                    <a:pt x="38" y="71"/>
                  </a:lnTo>
                  <a:lnTo>
                    <a:pt x="38" y="73"/>
                  </a:lnTo>
                  <a:lnTo>
                    <a:pt x="39" y="74"/>
                  </a:lnTo>
                  <a:lnTo>
                    <a:pt x="39" y="77"/>
                  </a:lnTo>
                  <a:lnTo>
                    <a:pt x="43" y="77"/>
                  </a:lnTo>
                  <a:lnTo>
                    <a:pt x="43" y="74"/>
                  </a:lnTo>
                  <a:lnTo>
                    <a:pt x="42" y="69"/>
                  </a:lnTo>
                  <a:lnTo>
                    <a:pt x="47" y="71"/>
                  </a:lnTo>
                  <a:lnTo>
                    <a:pt x="49" y="73"/>
                  </a:lnTo>
                  <a:lnTo>
                    <a:pt x="49" y="77"/>
                  </a:lnTo>
                  <a:lnTo>
                    <a:pt x="46" y="78"/>
                  </a:lnTo>
                  <a:lnTo>
                    <a:pt x="43" y="80"/>
                  </a:lnTo>
                  <a:lnTo>
                    <a:pt x="43" y="84"/>
                  </a:lnTo>
                  <a:lnTo>
                    <a:pt x="46" y="88"/>
                  </a:lnTo>
                  <a:lnTo>
                    <a:pt x="47" y="88"/>
                  </a:lnTo>
                  <a:lnTo>
                    <a:pt x="46" y="86"/>
                  </a:lnTo>
                  <a:lnTo>
                    <a:pt x="49" y="86"/>
                  </a:lnTo>
                  <a:lnTo>
                    <a:pt x="49" y="90"/>
                  </a:lnTo>
                  <a:lnTo>
                    <a:pt x="51" y="88"/>
                  </a:lnTo>
                  <a:lnTo>
                    <a:pt x="51" y="92"/>
                  </a:lnTo>
                  <a:lnTo>
                    <a:pt x="55" y="92"/>
                  </a:lnTo>
                  <a:lnTo>
                    <a:pt x="57" y="90"/>
                  </a:lnTo>
                  <a:lnTo>
                    <a:pt x="61" y="86"/>
                  </a:lnTo>
                  <a:lnTo>
                    <a:pt x="62" y="86"/>
                  </a:lnTo>
                  <a:lnTo>
                    <a:pt x="69" y="90"/>
                  </a:lnTo>
                  <a:lnTo>
                    <a:pt x="74" y="93"/>
                  </a:lnTo>
                  <a:lnTo>
                    <a:pt x="75" y="97"/>
                  </a:lnTo>
                  <a:lnTo>
                    <a:pt x="78" y="100"/>
                  </a:lnTo>
                  <a:lnTo>
                    <a:pt x="79" y="97"/>
                  </a:lnTo>
                  <a:lnTo>
                    <a:pt x="78" y="96"/>
                  </a:lnTo>
                  <a:lnTo>
                    <a:pt x="78" y="93"/>
                  </a:lnTo>
                  <a:lnTo>
                    <a:pt x="78" y="92"/>
                  </a:lnTo>
                  <a:lnTo>
                    <a:pt x="75" y="90"/>
                  </a:lnTo>
                  <a:lnTo>
                    <a:pt x="74" y="86"/>
                  </a:lnTo>
                  <a:lnTo>
                    <a:pt x="75" y="86"/>
                  </a:lnTo>
                  <a:lnTo>
                    <a:pt x="78" y="88"/>
                  </a:lnTo>
                  <a:lnTo>
                    <a:pt x="82" y="92"/>
                  </a:lnTo>
                  <a:lnTo>
                    <a:pt x="86" y="93"/>
                  </a:lnTo>
                  <a:lnTo>
                    <a:pt x="90" y="97"/>
                  </a:lnTo>
                  <a:lnTo>
                    <a:pt x="90" y="100"/>
                  </a:lnTo>
                  <a:lnTo>
                    <a:pt x="90" y="101"/>
                  </a:lnTo>
                  <a:lnTo>
                    <a:pt x="95" y="104"/>
                  </a:lnTo>
                  <a:lnTo>
                    <a:pt x="95" y="105"/>
                  </a:lnTo>
                  <a:lnTo>
                    <a:pt x="97" y="105"/>
                  </a:lnTo>
                  <a:lnTo>
                    <a:pt x="101" y="104"/>
                  </a:lnTo>
                  <a:lnTo>
                    <a:pt x="99" y="105"/>
                  </a:lnTo>
                  <a:lnTo>
                    <a:pt x="99" y="108"/>
                  </a:lnTo>
                  <a:lnTo>
                    <a:pt x="101" y="110"/>
                  </a:lnTo>
                  <a:lnTo>
                    <a:pt x="103" y="110"/>
                  </a:lnTo>
                  <a:lnTo>
                    <a:pt x="103" y="108"/>
                  </a:lnTo>
                  <a:lnTo>
                    <a:pt x="103" y="104"/>
                  </a:lnTo>
                  <a:lnTo>
                    <a:pt x="101" y="100"/>
                  </a:lnTo>
                  <a:lnTo>
                    <a:pt x="97" y="101"/>
                  </a:lnTo>
                  <a:lnTo>
                    <a:pt x="97" y="97"/>
                  </a:lnTo>
                  <a:lnTo>
                    <a:pt x="93" y="92"/>
                  </a:lnTo>
                  <a:lnTo>
                    <a:pt x="91" y="92"/>
                  </a:lnTo>
                  <a:lnTo>
                    <a:pt x="93" y="90"/>
                  </a:lnTo>
                  <a:lnTo>
                    <a:pt x="99" y="90"/>
                  </a:lnTo>
                  <a:lnTo>
                    <a:pt x="97" y="88"/>
                  </a:lnTo>
                  <a:lnTo>
                    <a:pt x="93" y="86"/>
                  </a:lnTo>
                  <a:lnTo>
                    <a:pt x="90" y="84"/>
                  </a:lnTo>
                  <a:lnTo>
                    <a:pt x="87" y="82"/>
                  </a:lnTo>
                  <a:lnTo>
                    <a:pt x="87" y="86"/>
                  </a:lnTo>
                  <a:lnTo>
                    <a:pt x="87" y="88"/>
                  </a:lnTo>
                  <a:lnTo>
                    <a:pt x="87" y="90"/>
                  </a:lnTo>
                  <a:lnTo>
                    <a:pt x="86" y="88"/>
                  </a:lnTo>
                  <a:lnTo>
                    <a:pt x="83" y="86"/>
                  </a:lnTo>
                  <a:lnTo>
                    <a:pt x="82" y="82"/>
                  </a:lnTo>
                  <a:lnTo>
                    <a:pt x="79" y="80"/>
                  </a:lnTo>
                  <a:lnTo>
                    <a:pt x="75" y="78"/>
                  </a:lnTo>
                  <a:lnTo>
                    <a:pt x="73" y="78"/>
                  </a:lnTo>
                  <a:lnTo>
                    <a:pt x="73" y="82"/>
                  </a:lnTo>
                  <a:lnTo>
                    <a:pt x="70" y="80"/>
                  </a:lnTo>
                  <a:lnTo>
                    <a:pt x="70" y="82"/>
                  </a:lnTo>
                  <a:lnTo>
                    <a:pt x="70" y="84"/>
                  </a:lnTo>
                  <a:lnTo>
                    <a:pt x="69" y="86"/>
                  </a:lnTo>
                  <a:lnTo>
                    <a:pt x="66" y="86"/>
                  </a:lnTo>
                  <a:lnTo>
                    <a:pt x="65" y="82"/>
                  </a:lnTo>
                  <a:lnTo>
                    <a:pt x="61" y="77"/>
                  </a:lnTo>
                  <a:lnTo>
                    <a:pt x="59" y="73"/>
                  </a:lnTo>
                  <a:lnTo>
                    <a:pt x="61" y="71"/>
                  </a:lnTo>
                  <a:lnTo>
                    <a:pt x="55" y="65"/>
                  </a:lnTo>
                  <a:lnTo>
                    <a:pt x="55" y="61"/>
                  </a:lnTo>
                  <a:lnTo>
                    <a:pt x="55" y="57"/>
                  </a:lnTo>
                  <a:lnTo>
                    <a:pt x="55" y="53"/>
                  </a:lnTo>
                  <a:lnTo>
                    <a:pt x="55" y="51"/>
                  </a:lnTo>
                  <a:lnTo>
                    <a:pt x="59" y="47"/>
                  </a:lnTo>
                  <a:lnTo>
                    <a:pt x="62" y="44"/>
                  </a:lnTo>
                  <a:lnTo>
                    <a:pt x="62" y="47"/>
                  </a:lnTo>
                  <a:lnTo>
                    <a:pt x="65" y="43"/>
                  </a:lnTo>
                  <a:lnTo>
                    <a:pt x="65" y="39"/>
                  </a:lnTo>
                  <a:lnTo>
                    <a:pt x="66" y="33"/>
                  </a:lnTo>
                  <a:lnTo>
                    <a:pt x="66" y="27"/>
                  </a:lnTo>
                  <a:lnTo>
                    <a:pt x="65" y="25"/>
                  </a:lnTo>
                  <a:lnTo>
                    <a:pt x="62" y="21"/>
                  </a:lnTo>
                  <a:lnTo>
                    <a:pt x="61" y="17"/>
                  </a:lnTo>
                  <a:lnTo>
                    <a:pt x="59" y="13"/>
                  </a:lnTo>
                  <a:lnTo>
                    <a:pt x="61" y="8"/>
                  </a:lnTo>
                  <a:lnTo>
                    <a:pt x="61" y="4"/>
                  </a:lnTo>
                  <a:lnTo>
                    <a:pt x="59" y="3"/>
                  </a:lnTo>
                  <a:lnTo>
                    <a:pt x="57" y="4"/>
                  </a:lnTo>
                  <a:lnTo>
                    <a:pt x="57" y="7"/>
                  </a:lnTo>
                  <a:lnTo>
                    <a:pt x="55" y="7"/>
                  </a:lnTo>
                  <a:lnTo>
                    <a:pt x="53" y="7"/>
                  </a:lnTo>
                  <a:lnTo>
                    <a:pt x="51" y="7"/>
                  </a:lnTo>
                  <a:lnTo>
                    <a:pt x="47" y="4"/>
                  </a:lnTo>
                  <a:lnTo>
                    <a:pt x="43" y="3"/>
                  </a:lnTo>
                  <a:lnTo>
                    <a:pt x="39" y="0"/>
                  </a:lnTo>
                  <a:lnTo>
                    <a:pt x="35" y="0"/>
                  </a:lnTo>
                  <a:lnTo>
                    <a:pt x="35" y="3"/>
                  </a:lnTo>
                  <a:lnTo>
                    <a:pt x="34" y="3"/>
                  </a:lnTo>
                  <a:lnTo>
                    <a:pt x="33" y="3"/>
                  </a:lnTo>
                  <a:lnTo>
                    <a:pt x="34" y="7"/>
                  </a:lnTo>
                  <a:lnTo>
                    <a:pt x="33" y="16"/>
                  </a:lnTo>
                  <a:lnTo>
                    <a:pt x="33" y="20"/>
                  </a:lnTo>
                  <a:lnTo>
                    <a:pt x="34" y="23"/>
                  </a:lnTo>
                  <a:lnTo>
                    <a:pt x="34" y="27"/>
                  </a:lnTo>
                  <a:lnTo>
                    <a:pt x="34" y="33"/>
                  </a:lnTo>
                  <a:lnTo>
                    <a:pt x="34" y="39"/>
                  </a:lnTo>
                  <a:lnTo>
                    <a:pt x="35" y="47"/>
                  </a:lnTo>
                  <a:lnTo>
                    <a:pt x="35" y="48"/>
                  </a:lnTo>
                  <a:lnTo>
                    <a:pt x="33" y="47"/>
                  </a:lnTo>
                  <a:lnTo>
                    <a:pt x="29" y="40"/>
                  </a:lnTo>
                  <a:lnTo>
                    <a:pt x="26" y="43"/>
                  </a:lnTo>
                  <a:lnTo>
                    <a:pt x="26" y="47"/>
                  </a:lnTo>
                  <a:lnTo>
                    <a:pt x="26" y="48"/>
                  </a:lnTo>
                  <a:lnTo>
                    <a:pt x="29" y="51"/>
                  </a:lnTo>
                  <a:lnTo>
                    <a:pt x="30" y="56"/>
                  </a:lnTo>
                  <a:lnTo>
                    <a:pt x="30" y="56"/>
                  </a:lnTo>
                  <a:lnTo>
                    <a:pt x="30" y="56"/>
                  </a:lnTo>
                  <a:lnTo>
                    <a:pt x="30" y="56"/>
                  </a:lnTo>
                  <a:lnTo>
                    <a:pt x="30" y="56"/>
                  </a:lnTo>
                  <a:lnTo>
                    <a:pt x="30" y="56"/>
                  </a:lnTo>
                  <a:lnTo>
                    <a:pt x="30" y="56"/>
                  </a:lnTo>
                  <a:close/>
                  <a:moveTo>
                    <a:pt x="62" y="69"/>
                  </a:moveTo>
                  <a:lnTo>
                    <a:pt x="65" y="73"/>
                  </a:lnTo>
                  <a:lnTo>
                    <a:pt x="65" y="67"/>
                  </a:lnTo>
                  <a:lnTo>
                    <a:pt x="65" y="65"/>
                  </a:lnTo>
                  <a:lnTo>
                    <a:pt x="61" y="67"/>
                  </a:lnTo>
                  <a:lnTo>
                    <a:pt x="62" y="69"/>
                  </a:lnTo>
                  <a:lnTo>
                    <a:pt x="62" y="69"/>
                  </a:lnTo>
                  <a:lnTo>
                    <a:pt x="62" y="69"/>
                  </a:lnTo>
                  <a:lnTo>
                    <a:pt x="62" y="69"/>
                  </a:lnTo>
                  <a:lnTo>
                    <a:pt x="62" y="69"/>
                  </a:lnTo>
                  <a:lnTo>
                    <a:pt x="62" y="69"/>
                  </a:lnTo>
                  <a:lnTo>
                    <a:pt x="62" y="69"/>
                  </a:lnTo>
                  <a:close/>
                  <a:moveTo>
                    <a:pt x="66" y="93"/>
                  </a:moveTo>
                  <a:lnTo>
                    <a:pt x="65" y="93"/>
                  </a:lnTo>
                  <a:lnTo>
                    <a:pt x="66" y="97"/>
                  </a:lnTo>
                  <a:lnTo>
                    <a:pt x="69" y="97"/>
                  </a:lnTo>
                  <a:lnTo>
                    <a:pt x="70" y="96"/>
                  </a:lnTo>
                  <a:lnTo>
                    <a:pt x="70" y="93"/>
                  </a:lnTo>
                  <a:lnTo>
                    <a:pt x="69" y="93"/>
                  </a:lnTo>
                  <a:lnTo>
                    <a:pt x="66" y="93"/>
                  </a:lnTo>
                  <a:lnTo>
                    <a:pt x="66" y="93"/>
                  </a:lnTo>
                  <a:lnTo>
                    <a:pt x="66" y="93"/>
                  </a:lnTo>
                  <a:lnTo>
                    <a:pt x="66" y="93"/>
                  </a:lnTo>
                  <a:lnTo>
                    <a:pt x="66" y="93"/>
                  </a:lnTo>
                  <a:lnTo>
                    <a:pt x="66" y="93"/>
                  </a:lnTo>
                  <a:lnTo>
                    <a:pt x="66" y="93"/>
                  </a:lnTo>
                  <a:close/>
                  <a:moveTo>
                    <a:pt x="73" y="134"/>
                  </a:moveTo>
                  <a:lnTo>
                    <a:pt x="73" y="141"/>
                  </a:lnTo>
                  <a:lnTo>
                    <a:pt x="73" y="145"/>
                  </a:lnTo>
                  <a:lnTo>
                    <a:pt x="73" y="149"/>
                  </a:lnTo>
                  <a:lnTo>
                    <a:pt x="74" y="149"/>
                  </a:lnTo>
                  <a:lnTo>
                    <a:pt x="75" y="147"/>
                  </a:lnTo>
                  <a:lnTo>
                    <a:pt x="78" y="145"/>
                  </a:lnTo>
                  <a:lnTo>
                    <a:pt x="79" y="145"/>
                  </a:lnTo>
                  <a:lnTo>
                    <a:pt x="83" y="144"/>
                  </a:lnTo>
                  <a:lnTo>
                    <a:pt x="86" y="140"/>
                  </a:lnTo>
                  <a:lnTo>
                    <a:pt x="87" y="137"/>
                  </a:lnTo>
                  <a:lnTo>
                    <a:pt x="90" y="136"/>
                  </a:lnTo>
                  <a:lnTo>
                    <a:pt x="90" y="130"/>
                  </a:lnTo>
                  <a:lnTo>
                    <a:pt x="86" y="132"/>
                  </a:lnTo>
                  <a:lnTo>
                    <a:pt x="86" y="128"/>
                  </a:lnTo>
                  <a:lnTo>
                    <a:pt x="83" y="128"/>
                  </a:lnTo>
                  <a:lnTo>
                    <a:pt x="82" y="130"/>
                  </a:lnTo>
                  <a:lnTo>
                    <a:pt x="79" y="128"/>
                  </a:lnTo>
                  <a:lnTo>
                    <a:pt x="75" y="124"/>
                  </a:lnTo>
                  <a:lnTo>
                    <a:pt x="73" y="124"/>
                  </a:lnTo>
                  <a:lnTo>
                    <a:pt x="70" y="122"/>
                  </a:lnTo>
                  <a:lnTo>
                    <a:pt x="69" y="124"/>
                  </a:lnTo>
                  <a:lnTo>
                    <a:pt x="73" y="126"/>
                  </a:lnTo>
                  <a:lnTo>
                    <a:pt x="73" y="128"/>
                  </a:lnTo>
                  <a:lnTo>
                    <a:pt x="73" y="134"/>
                  </a:lnTo>
                  <a:lnTo>
                    <a:pt x="73" y="134"/>
                  </a:lnTo>
                  <a:lnTo>
                    <a:pt x="73" y="134"/>
                  </a:lnTo>
                  <a:lnTo>
                    <a:pt x="73" y="134"/>
                  </a:lnTo>
                  <a:lnTo>
                    <a:pt x="73" y="134"/>
                  </a:lnTo>
                  <a:lnTo>
                    <a:pt x="73" y="134"/>
                  </a:lnTo>
                  <a:lnTo>
                    <a:pt x="73" y="134"/>
                  </a:lnTo>
                  <a:close/>
                  <a:moveTo>
                    <a:pt x="148" y="197"/>
                  </a:moveTo>
                  <a:lnTo>
                    <a:pt x="147" y="194"/>
                  </a:lnTo>
                  <a:lnTo>
                    <a:pt x="148" y="191"/>
                  </a:lnTo>
                  <a:lnTo>
                    <a:pt x="147" y="189"/>
                  </a:lnTo>
                  <a:lnTo>
                    <a:pt x="144" y="189"/>
                  </a:lnTo>
                  <a:lnTo>
                    <a:pt x="147" y="187"/>
                  </a:lnTo>
                  <a:lnTo>
                    <a:pt x="144" y="185"/>
                  </a:lnTo>
                  <a:lnTo>
                    <a:pt x="143" y="183"/>
                  </a:lnTo>
                  <a:lnTo>
                    <a:pt x="140" y="181"/>
                  </a:lnTo>
                  <a:lnTo>
                    <a:pt x="143" y="179"/>
                  </a:lnTo>
                  <a:lnTo>
                    <a:pt x="144" y="179"/>
                  </a:lnTo>
                  <a:lnTo>
                    <a:pt x="144" y="175"/>
                  </a:lnTo>
                  <a:lnTo>
                    <a:pt x="143" y="174"/>
                  </a:lnTo>
                  <a:lnTo>
                    <a:pt x="143" y="171"/>
                  </a:lnTo>
                  <a:lnTo>
                    <a:pt x="143" y="170"/>
                  </a:lnTo>
                  <a:lnTo>
                    <a:pt x="140" y="170"/>
                  </a:lnTo>
                  <a:lnTo>
                    <a:pt x="139" y="170"/>
                  </a:lnTo>
                  <a:lnTo>
                    <a:pt x="139" y="167"/>
                  </a:lnTo>
                  <a:lnTo>
                    <a:pt x="136" y="166"/>
                  </a:lnTo>
                  <a:lnTo>
                    <a:pt x="135" y="165"/>
                  </a:lnTo>
                  <a:lnTo>
                    <a:pt x="131" y="162"/>
                  </a:lnTo>
                  <a:lnTo>
                    <a:pt x="130" y="161"/>
                  </a:lnTo>
                  <a:lnTo>
                    <a:pt x="130" y="162"/>
                  </a:lnTo>
                  <a:lnTo>
                    <a:pt x="130" y="166"/>
                  </a:lnTo>
                  <a:lnTo>
                    <a:pt x="131" y="171"/>
                  </a:lnTo>
                  <a:lnTo>
                    <a:pt x="131" y="174"/>
                  </a:lnTo>
                  <a:lnTo>
                    <a:pt x="131" y="175"/>
                  </a:lnTo>
                  <a:lnTo>
                    <a:pt x="130" y="175"/>
                  </a:lnTo>
                  <a:lnTo>
                    <a:pt x="127" y="174"/>
                  </a:lnTo>
                  <a:lnTo>
                    <a:pt x="126" y="178"/>
                  </a:lnTo>
                  <a:lnTo>
                    <a:pt x="122" y="175"/>
                  </a:lnTo>
                  <a:lnTo>
                    <a:pt x="119" y="175"/>
                  </a:lnTo>
                  <a:lnTo>
                    <a:pt x="119" y="178"/>
                  </a:lnTo>
                  <a:lnTo>
                    <a:pt x="119" y="181"/>
                  </a:lnTo>
                  <a:lnTo>
                    <a:pt x="118" y="183"/>
                  </a:lnTo>
                  <a:lnTo>
                    <a:pt x="117" y="183"/>
                  </a:lnTo>
                  <a:lnTo>
                    <a:pt x="114" y="183"/>
                  </a:lnTo>
                  <a:lnTo>
                    <a:pt x="113" y="185"/>
                  </a:lnTo>
                  <a:lnTo>
                    <a:pt x="113" y="189"/>
                  </a:lnTo>
                  <a:lnTo>
                    <a:pt x="110" y="191"/>
                  </a:lnTo>
                  <a:lnTo>
                    <a:pt x="106" y="191"/>
                  </a:lnTo>
                  <a:lnTo>
                    <a:pt x="103" y="193"/>
                  </a:lnTo>
                  <a:lnTo>
                    <a:pt x="105" y="191"/>
                  </a:lnTo>
                  <a:lnTo>
                    <a:pt x="106" y="191"/>
                  </a:lnTo>
                  <a:lnTo>
                    <a:pt x="106" y="189"/>
                  </a:lnTo>
                  <a:lnTo>
                    <a:pt x="105" y="183"/>
                  </a:lnTo>
                  <a:lnTo>
                    <a:pt x="103" y="181"/>
                  </a:lnTo>
                  <a:lnTo>
                    <a:pt x="101" y="183"/>
                  </a:lnTo>
                  <a:lnTo>
                    <a:pt x="101" y="181"/>
                  </a:lnTo>
                  <a:lnTo>
                    <a:pt x="99" y="179"/>
                  </a:lnTo>
                  <a:lnTo>
                    <a:pt x="99" y="181"/>
                  </a:lnTo>
                  <a:lnTo>
                    <a:pt x="97" y="183"/>
                  </a:lnTo>
                  <a:lnTo>
                    <a:pt x="93" y="185"/>
                  </a:lnTo>
                  <a:lnTo>
                    <a:pt x="91" y="189"/>
                  </a:lnTo>
                  <a:lnTo>
                    <a:pt x="91" y="191"/>
                  </a:lnTo>
                  <a:lnTo>
                    <a:pt x="90" y="191"/>
                  </a:lnTo>
                  <a:lnTo>
                    <a:pt x="83" y="193"/>
                  </a:lnTo>
                  <a:lnTo>
                    <a:pt x="82" y="193"/>
                  </a:lnTo>
                  <a:lnTo>
                    <a:pt x="79" y="194"/>
                  </a:lnTo>
                  <a:lnTo>
                    <a:pt x="79" y="201"/>
                  </a:lnTo>
                  <a:lnTo>
                    <a:pt x="75" y="207"/>
                  </a:lnTo>
                  <a:lnTo>
                    <a:pt x="75" y="211"/>
                  </a:lnTo>
                  <a:lnTo>
                    <a:pt x="78" y="211"/>
                  </a:lnTo>
                  <a:lnTo>
                    <a:pt x="79" y="211"/>
                  </a:lnTo>
                  <a:lnTo>
                    <a:pt x="82" y="210"/>
                  </a:lnTo>
                  <a:lnTo>
                    <a:pt x="82" y="206"/>
                  </a:lnTo>
                  <a:lnTo>
                    <a:pt x="83" y="202"/>
                  </a:lnTo>
                  <a:lnTo>
                    <a:pt x="86" y="198"/>
                  </a:lnTo>
                  <a:lnTo>
                    <a:pt x="87" y="197"/>
                  </a:lnTo>
                  <a:lnTo>
                    <a:pt x="90" y="197"/>
                  </a:lnTo>
                  <a:lnTo>
                    <a:pt x="90" y="201"/>
                  </a:lnTo>
                  <a:lnTo>
                    <a:pt x="91" y="202"/>
                  </a:lnTo>
                  <a:lnTo>
                    <a:pt x="93" y="202"/>
                  </a:lnTo>
                  <a:lnTo>
                    <a:pt x="93" y="201"/>
                  </a:lnTo>
                  <a:lnTo>
                    <a:pt x="95" y="198"/>
                  </a:lnTo>
                  <a:lnTo>
                    <a:pt x="95" y="201"/>
                  </a:lnTo>
                  <a:lnTo>
                    <a:pt x="95" y="202"/>
                  </a:lnTo>
                  <a:lnTo>
                    <a:pt x="97" y="202"/>
                  </a:lnTo>
                  <a:lnTo>
                    <a:pt x="101" y="205"/>
                  </a:lnTo>
                  <a:lnTo>
                    <a:pt x="99" y="201"/>
                  </a:lnTo>
                  <a:lnTo>
                    <a:pt x="101" y="201"/>
                  </a:lnTo>
                  <a:lnTo>
                    <a:pt x="101" y="198"/>
                  </a:lnTo>
                  <a:lnTo>
                    <a:pt x="101" y="197"/>
                  </a:lnTo>
                  <a:lnTo>
                    <a:pt x="103" y="197"/>
                  </a:lnTo>
                  <a:lnTo>
                    <a:pt x="105" y="198"/>
                  </a:lnTo>
                  <a:lnTo>
                    <a:pt x="110" y="201"/>
                  </a:lnTo>
                  <a:lnTo>
                    <a:pt x="113" y="205"/>
                  </a:lnTo>
                  <a:lnTo>
                    <a:pt x="113" y="207"/>
                  </a:lnTo>
                  <a:lnTo>
                    <a:pt x="110" y="211"/>
                  </a:lnTo>
                  <a:lnTo>
                    <a:pt x="113" y="222"/>
                  </a:lnTo>
                  <a:lnTo>
                    <a:pt x="114" y="224"/>
                  </a:lnTo>
                  <a:lnTo>
                    <a:pt x="119" y="228"/>
                  </a:lnTo>
                  <a:lnTo>
                    <a:pt x="123" y="231"/>
                  </a:lnTo>
                  <a:lnTo>
                    <a:pt x="126" y="232"/>
                  </a:lnTo>
                  <a:lnTo>
                    <a:pt x="127" y="231"/>
                  </a:lnTo>
                  <a:lnTo>
                    <a:pt x="130" y="228"/>
                  </a:lnTo>
                  <a:lnTo>
                    <a:pt x="131" y="227"/>
                  </a:lnTo>
                  <a:lnTo>
                    <a:pt x="131" y="232"/>
                  </a:lnTo>
                  <a:lnTo>
                    <a:pt x="131" y="236"/>
                  </a:lnTo>
                  <a:lnTo>
                    <a:pt x="132" y="236"/>
                  </a:lnTo>
                  <a:lnTo>
                    <a:pt x="136" y="232"/>
                  </a:lnTo>
                  <a:lnTo>
                    <a:pt x="139" y="227"/>
                  </a:lnTo>
                  <a:lnTo>
                    <a:pt x="135" y="222"/>
                  </a:lnTo>
                  <a:lnTo>
                    <a:pt x="132" y="218"/>
                  </a:lnTo>
                  <a:lnTo>
                    <a:pt x="135" y="210"/>
                  </a:lnTo>
                  <a:lnTo>
                    <a:pt x="136" y="206"/>
                  </a:lnTo>
                  <a:lnTo>
                    <a:pt x="139" y="206"/>
                  </a:lnTo>
                  <a:lnTo>
                    <a:pt x="140" y="210"/>
                  </a:lnTo>
                  <a:lnTo>
                    <a:pt x="143" y="214"/>
                  </a:lnTo>
                  <a:lnTo>
                    <a:pt x="143" y="219"/>
                  </a:lnTo>
                  <a:lnTo>
                    <a:pt x="147" y="224"/>
                  </a:lnTo>
                  <a:lnTo>
                    <a:pt x="147" y="219"/>
                  </a:lnTo>
                  <a:lnTo>
                    <a:pt x="147" y="215"/>
                  </a:lnTo>
                  <a:lnTo>
                    <a:pt x="144" y="214"/>
                  </a:lnTo>
                  <a:lnTo>
                    <a:pt x="147" y="214"/>
                  </a:lnTo>
                  <a:lnTo>
                    <a:pt x="148" y="211"/>
                  </a:lnTo>
                  <a:lnTo>
                    <a:pt x="150" y="210"/>
                  </a:lnTo>
                  <a:lnTo>
                    <a:pt x="150" y="205"/>
                  </a:lnTo>
                  <a:lnTo>
                    <a:pt x="150" y="198"/>
                  </a:lnTo>
                  <a:lnTo>
                    <a:pt x="148" y="197"/>
                  </a:lnTo>
                  <a:lnTo>
                    <a:pt x="148" y="197"/>
                  </a:lnTo>
                  <a:lnTo>
                    <a:pt x="148" y="197"/>
                  </a:lnTo>
                  <a:lnTo>
                    <a:pt x="148" y="197"/>
                  </a:lnTo>
                  <a:lnTo>
                    <a:pt x="148" y="197"/>
                  </a:lnTo>
                  <a:lnTo>
                    <a:pt x="148" y="197"/>
                  </a:lnTo>
                  <a:lnTo>
                    <a:pt x="148" y="197"/>
                  </a:lnTo>
                  <a:close/>
                  <a:moveTo>
                    <a:pt x="95" y="149"/>
                  </a:moveTo>
                  <a:lnTo>
                    <a:pt x="97" y="145"/>
                  </a:lnTo>
                  <a:lnTo>
                    <a:pt x="97" y="141"/>
                  </a:lnTo>
                  <a:lnTo>
                    <a:pt x="95" y="140"/>
                  </a:lnTo>
                  <a:lnTo>
                    <a:pt x="93" y="140"/>
                  </a:lnTo>
                  <a:lnTo>
                    <a:pt x="90" y="140"/>
                  </a:lnTo>
                  <a:lnTo>
                    <a:pt x="87" y="141"/>
                  </a:lnTo>
                  <a:lnTo>
                    <a:pt x="87" y="145"/>
                  </a:lnTo>
                  <a:lnTo>
                    <a:pt x="87" y="147"/>
                  </a:lnTo>
                  <a:lnTo>
                    <a:pt x="87" y="149"/>
                  </a:lnTo>
                  <a:lnTo>
                    <a:pt x="87" y="153"/>
                  </a:lnTo>
                  <a:lnTo>
                    <a:pt x="87" y="154"/>
                  </a:lnTo>
                  <a:lnTo>
                    <a:pt x="86" y="157"/>
                  </a:lnTo>
                  <a:lnTo>
                    <a:pt x="83" y="157"/>
                  </a:lnTo>
                  <a:lnTo>
                    <a:pt x="82" y="158"/>
                  </a:lnTo>
                  <a:lnTo>
                    <a:pt x="79" y="158"/>
                  </a:lnTo>
                  <a:lnTo>
                    <a:pt x="82" y="165"/>
                  </a:lnTo>
                  <a:lnTo>
                    <a:pt x="83" y="167"/>
                  </a:lnTo>
                  <a:lnTo>
                    <a:pt x="90" y="170"/>
                  </a:lnTo>
                  <a:lnTo>
                    <a:pt x="91" y="174"/>
                  </a:lnTo>
                  <a:lnTo>
                    <a:pt x="93" y="174"/>
                  </a:lnTo>
                  <a:lnTo>
                    <a:pt x="95" y="171"/>
                  </a:lnTo>
                  <a:lnTo>
                    <a:pt x="95" y="170"/>
                  </a:lnTo>
                  <a:lnTo>
                    <a:pt x="95" y="167"/>
                  </a:lnTo>
                  <a:lnTo>
                    <a:pt x="93" y="165"/>
                  </a:lnTo>
                  <a:lnTo>
                    <a:pt x="93" y="157"/>
                  </a:lnTo>
                  <a:lnTo>
                    <a:pt x="95" y="149"/>
                  </a:lnTo>
                  <a:lnTo>
                    <a:pt x="95" y="149"/>
                  </a:lnTo>
                  <a:lnTo>
                    <a:pt x="95" y="149"/>
                  </a:lnTo>
                  <a:lnTo>
                    <a:pt x="95" y="149"/>
                  </a:lnTo>
                  <a:lnTo>
                    <a:pt x="95" y="149"/>
                  </a:lnTo>
                  <a:lnTo>
                    <a:pt x="95" y="149"/>
                  </a:lnTo>
                  <a:lnTo>
                    <a:pt x="95" y="149"/>
                  </a:lnTo>
                  <a:close/>
                  <a:moveTo>
                    <a:pt x="90" y="122"/>
                  </a:moveTo>
                  <a:lnTo>
                    <a:pt x="93" y="118"/>
                  </a:lnTo>
                  <a:lnTo>
                    <a:pt x="93" y="117"/>
                  </a:lnTo>
                  <a:lnTo>
                    <a:pt x="95" y="118"/>
                  </a:lnTo>
                  <a:lnTo>
                    <a:pt x="99" y="122"/>
                  </a:lnTo>
                  <a:lnTo>
                    <a:pt x="103" y="124"/>
                  </a:lnTo>
                  <a:lnTo>
                    <a:pt x="105" y="122"/>
                  </a:lnTo>
                  <a:lnTo>
                    <a:pt x="103" y="121"/>
                  </a:lnTo>
                  <a:lnTo>
                    <a:pt x="97" y="114"/>
                  </a:lnTo>
                  <a:lnTo>
                    <a:pt x="95" y="113"/>
                  </a:lnTo>
                  <a:lnTo>
                    <a:pt x="90" y="110"/>
                  </a:lnTo>
                  <a:lnTo>
                    <a:pt x="90" y="117"/>
                  </a:lnTo>
                  <a:lnTo>
                    <a:pt x="91" y="118"/>
                  </a:lnTo>
                  <a:lnTo>
                    <a:pt x="90" y="121"/>
                  </a:lnTo>
                  <a:lnTo>
                    <a:pt x="90" y="122"/>
                  </a:lnTo>
                  <a:lnTo>
                    <a:pt x="90" y="122"/>
                  </a:lnTo>
                  <a:lnTo>
                    <a:pt x="90" y="122"/>
                  </a:lnTo>
                  <a:lnTo>
                    <a:pt x="90" y="122"/>
                  </a:lnTo>
                  <a:lnTo>
                    <a:pt x="90" y="122"/>
                  </a:lnTo>
                  <a:lnTo>
                    <a:pt x="90" y="122"/>
                  </a:lnTo>
                  <a:lnTo>
                    <a:pt x="90" y="122"/>
                  </a:lnTo>
                  <a:close/>
                  <a:moveTo>
                    <a:pt x="99" y="162"/>
                  </a:moveTo>
                  <a:lnTo>
                    <a:pt x="101" y="154"/>
                  </a:lnTo>
                  <a:lnTo>
                    <a:pt x="105" y="150"/>
                  </a:lnTo>
                  <a:lnTo>
                    <a:pt x="105" y="147"/>
                  </a:lnTo>
                  <a:lnTo>
                    <a:pt x="105" y="134"/>
                  </a:lnTo>
                  <a:lnTo>
                    <a:pt x="103" y="136"/>
                  </a:lnTo>
                  <a:lnTo>
                    <a:pt x="103" y="137"/>
                  </a:lnTo>
                  <a:lnTo>
                    <a:pt x="101" y="144"/>
                  </a:lnTo>
                  <a:lnTo>
                    <a:pt x="97" y="157"/>
                  </a:lnTo>
                  <a:lnTo>
                    <a:pt x="95" y="166"/>
                  </a:lnTo>
                  <a:lnTo>
                    <a:pt x="97" y="166"/>
                  </a:lnTo>
                  <a:lnTo>
                    <a:pt x="99" y="162"/>
                  </a:lnTo>
                  <a:lnTo>
                    <a:pt x="99" y="162"/>
                  </a:lnTo>
                  <a:lnTo>
                    <a:pt x="99" y="162"/>
                  </a:lnTo>
                  <a:lnTo>
                    <a:pt x="99" y="162"/>
                  </a:lnTo>
                  <a:lnTo>
                    <a:pt x="99" y="162"/>
                  </a:lnTo>
                  <a:lnTo>
                    <a:pt x="99" y="162"/>
                  </a:lnTo>
                  <a:lnTo>
                    <a:pt x="99" y="162"/>
                  </a:lnTo>
                  <a:close/>
                  <a:moveTo>
                    <a:pt x="105" y="90"/>
                  </a:moveTo>
                  <a:lnTo>
                    <a:pt x="105" y="88"/>
                  </a:lnTo>
                  <a:lnTo>
                    <a:pt x="105" y="84"/>
                  </a:lnTo>
                  <a:lnTo>
                    <a:pt x="101" y="84"/>
                  </a:lnTo>
                  <a:lnTo>
                    <a:pt x="101" y="88"/>
                  </a:lnTo>
                  <a:lnTo>
                    <a:pt x="103" y="93"/>
                  </a:lnTo>
                  <a:lnTo>
                    <a:pt x="105" y="90"/>
                  </a:lnTo>
                  <a:lnTo>
                    <a:pt x="105" y="90"/>
                  </a:lnTo>
                  <a:lnTo>
                    <a:pt x="105" y="90"/>
                  </a:lnTo>
                  <a:lnTo>
                    <a:pt x="105" y="90"/>
                  </a:lnTo>
                  <a:lnTo>
                    <a:pt x="105" y="90"/>
                  </a:lnTo>
                  <a:lnTo>
                    <a:pt x="105" y="90"/>
                  </a:lnTo>
                  <a:lnTo>
                    <a:pt x="105" y="90"/>
                  </a:lnTo>
                  <a:close/>
                  <a:moveTo>
                    <a:pt x="106" y="165"/>
                  </a:moveTo>
                  <a:lnTo>
                    <a:pt x="109" y="165"/>
                  </a:lnTo>
                  <a:lnTo>
                    <a:pt x="117" y="162"/>
                  </a:lnTo>
                  <a:lnTo>
                    <a:pt x="114" y="157"/>
                  </a:lnTo>
                  <a:lnTo>
                    <a:pt x="113" y="154"/>
                  </a:lnTo>
                  <a:lnTo>
                    <a:pt x="109" y="154"/>
                  </a:lnTo>
                  <a:lnTo>
                    <a:pt x="105" y="158"/>
                  </a:lnTo>
                  <a:lnTo>
                    <a:pt x="103" y="161"/>
                  </a:lnTo>
                  <a:lnTo>
                    <a:pt x="105" y="162"/>
                  </a:lnTo>
                  <a:lnTo>
                    <a:pt x="105" y="165"/>
                  </a:lnTo>
                  <a:lnTo>
                    <a:pt x="106" y="165"/>
                  </a:lnTo>
                  <a:lnTo>
                    <a:pt x="106" y="165"/>
                  </a:lnTo>
                  <a:lnTo>
                    <a:pt x="106" y="165"/>
                  </a:lnTo>
                  <a:lnTo>
                    <a:pt x="106" y="165"/>
                  </a:lnTo>
                  <a:lnTo>
                    <a:pt x="106" y="165"/>
                  </a:lnTo>
                  <a:lnTo>
                    <a:pt x="106" y="165"/>
                  </a:lnTo>
                  <a:lnTo>
                    <a:pt x="106" y="165"/>
                  </a:lnTo>
                  <a:close/>
                  <a:moveTo>
                    <a:pt x="113" y="121"/>
                  </a:moveTo>
                  <a:lnTo>
                    <a:pt x="117" y="122"/>
                  </a:lnTo>
                  <a:lnTo>
                    <a:pt x="118" y="124"/>
                  </a:lnTo>
                  <a:lnTo>
                    <a:pt x="119" y="124"/>
                  </a:lnTo>
                  <a:lnTo>
                    <a:pt x="118" y="128"/>
                  </a:lnTo>
                  <a:lnTo>
                    <a:pt x="118" y="130"/>
                  </a:lnTo>
                  <a:lnTo>
                    <a:pt x="119" y="132"/>
                  </a:lnTo>
                  <a:lnTo>
                    <a:pt x="118" y="132"/>
                  </a:lnTo>
                  <a:lnTo>
                    <a:pt x="117" y="134"/>
                  </a:lnTo>
                  <a:lnTo>
                    <a:pt x="114" y="134"/>
                  </a:lnTo>
                  <a:lnTo>
                    <a:pt x="113" y="132"/>
                  </a:lnTo>
                  <a:lnTo>
                    <a:pt x="109" y="130"/>
                  </a:lnTo>
                  <a:lnTo>
                    <a:pt x="109" y="132"/>
                  </a:lnTo>
                  <a:lnTo>
                    <a:pt x="110" y="136"/>
                  </a:lnTo>
                  <a:lnTo>
                    <a:pt x="113" y="141"/>
                  </a:lnTo>
                  <a:lnTo>
                    <a:pt x="114" y="140"/>
                  </a:lnTo>
                  <a:lnTo>
                    <a:pt x="114" y="141"/>
                  </a:lnTo>
                  <a:lnTo>
                    <a:pt x="118" y="145"/>
                  </a:lnTo>
                  <a:lnTo>
                    <a:pt x="118" y="150"/>
                  </a:lnTo>
                  <a:lnTo>
                    <a:pt x="119" y="154"/>
                  </a:lnTo>
                  <a:lnTo>
                    <a:pt x="122" y="157"/>
                  </a:lnTo>
                  <a:lnTo>
                    <a:pt x="122" y="150"/>
                  </a:lnTo>
                  <a:lnTo>
                    <a:pt x="123" y="153"/>
                  </a:lnTo>
                  <a:lnTo>
                    <a:pt x="126" y="150"/>
                  </a:lnTo>
                  <a:lnTo>
                    <a:pt x="123" y="145"/>
                  </a:lnTo>
                  <a:lnTo>
                    <a:pt x="122" y="144"/>
                  </a:lnTo>
                  <a:lnTo>
                    <a:pt x="122" y="140"/>
                  </a:lnTo>
                  <a:lnTo>
                    <a:pt x="122" y="137"/>
                  </a:lnTo>
                  <a:lnTo>
                    <a:pt x="119" y="134"/>
                  </a:lnTo>
                  <a:lnTo>
                    <a:pt x="122" y="136"/>
                  </a:lnTo>
                  <a:lnTo>
                    <a:pt x="123" y="137"/>
                  </a:lnTo>
                  <a:lnTo>
                    <a:pt x="126" y="136"/>
                  </a:lnTo>
                  <a:lnTo>
                    <a:pt x="127" y="136"/>
                  </a:lnTo>
                  <a:lnTo>
                    <a:pt x="132" y="137"/>
                  </a:lnTo>
                  <a:lnTo>
                    <a:pt x="131" y="136"/>
                  </a:lnTo>
                  <a:lnTo>
                    <a:pt x="130" y="134"/>
                  </a:lnTo>
                  <a:lnTo>
                    <a:pt x="130" y="132"/>
                  </a:lnTo>
                  <a:lnTo>
                    <a:pt x="127" y="130"/>
                  </a:lnTo>
                  <a:lnTo>
                    <a:pt x="126" y="124"/>
                  </a:lnTo>
                  <a:lnTo>
                    <a:pt x="126" y="122"/>
                  </a:lnTo>
                  <a:lnTo>
                    <a:pt x="126" y="118"/>
                  </a:lnTo>
                  <a:lnTo>
                    <a:pt x="126" y="117"/>
                  </a:lnTo>
                  <a:lnTo>
                    <a:pt x="123" y="117"/>
                  </a:lnTo>
                  <a:lnTo>
                    <a:pt x="122" y="114"/>
                  </a:lnTo>
                  <a:lnTo>
                    <a:pt x="122" y="110"/>
                  </a:lnTo>
                  <a:lnTo>
                    <a:pt x="118" y="110"/>
                  </a:lnTo>
                  <a:lnTo>
                    <a:pt x="114" y="110"/>
                  </a:lnTo>
                  <a:lnTo>
                    <a:pt x="110" y="110"/>
                  </a:lnTo>
                  <a:lnTo>
                    <a:pt x="106" y="110"/>
                  </a:lnTo>
                  <a:lnTo>
                    <a:pt x="109" y="117"/>
                  </a:lnTo>
                  <a:lnTo>
                    <a:pt x="113" y="121"/>
                  </a:lnTo>
                  <a:lnTo>
                    <a:pt x="113" y="121"/>
                  </a:lnTo>
                  <a:lnTo>
                    <a:pt x="113" y="121"/>
                  </a:lnTo>
                  <a:lnTo>
                    <a:pt x="113" y="121"/>
                  </a:lnTo>
                  <a:lnTo>
                    <a:pt x="113" y="121"/>
                  </a:lnTo>
                  <a:lnTo>
                    <a:pt x="113" y="121"/>
                  </a:lnTo>
                  <a:lnTo>
                    <a:pt x="113" y="12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47" name="Freeform 130"/>
            <p:cNvSpPr>
              <a:spLocks/>
            </p:cNvSpPr>
            <p:nvPr/>
          </p:nvSpPr>
          <p:spPr bwMode="auto">
            <a:xfrm>
              <a:off x="7586663" y="4464050"/>
              <a:ext cx="66675" cy="47625"/>
            </a:xfrm>
            <a:custGeom>
              <a:avLst/>
              <a:gdLst>
                <a:gd name="T0" fmla="*/ 35 w 37"/>
                <a:gd name="T1" fmla="*/ 0 h 19"/>
                <a:gd name="T2" fmla="*/ 31 w 37"/>
                <a:gd name="T3" fmla="*/ 0 h 19"/>
                <a:gd name="T4" fmla="*/ 21 w 37"/>
                <a:gd name="T5" fmla="*/ 1 h 19"/>
                <a:gd name="T6" fmla="*/ 8 w 37"/>
                <a:gd name="T7" fmla="*/ 4 h 19"/>
                <a:gd name="T8" fmla="*/ 4 w 37"/>
                <a:gd name="T9" fmla="*/ 5 h 19"/>
                <a:gd name="T10" fmla="*/ 0 w 37"/>
                <a:gd name="T11" fmla="*/ 9 h 19"/>
                <a:gd name="T12" fmla="*/ 3 w 37"/>
                <a:gd name="T13" fmla="*/ 13 h 19"/>
                <a:gd name="T14" fmla="*/ 0 w 37"/>
                <a:gd name="T15" fmla="*/ 15 h 19"/>
                <a:gd name="T16" fmla="*/ 3 w 37"/>
                <a:gd name="T17" fmla="*/ 19 h 19"/>
                <a:gd name="T18" fmla="*/ 7 w 37"/>
                <a:gd name="T19" fmla="*/ 17 h 19"/>
                <a:gd name="T20" fmla="*/ 17 w 37"/>
                <a:gd name="T21" fmla="*/ 11 h 19"/>
                <a:gd name="T22" fmla="*/ 29 w 37"/>
                <a:gd name="T23" fmla="*/ 7 h 19"/>
                <a:gd name="T24" fmla="*/ 33 w 37"/>
                <a:gd name="T25" fmla="*/ 5 h 19"/>
                <a:gd name="T26" fmla="*/ 37 w 37"/>
                <a:gd name="T27" fmla="*/ 1 h 19"/>
                <a:gd name="T28" fmla="*/ 37 w 37"/>
                <a:gd name="T29" fmla="*/ 0 h 19"/>
                <a:gd name="T30" fmla="*/ 35 w 37"/>
                <a:gd name="T31" fmla="*/ 0 h 19"/>
                <a:gd name="T32" fmla="*/ 35 w 37"/>
                <a:gd name="T33" fmla="*/ 0 h 19"/>
                <a:gd name="T34" fmla="*/ 35 w 37"/>
                <a:gd name="T35" fmla="*/ 0 h 19"/>
                <a:gd name="T36" fmla="*/ 35 w 37"/>
                <a:gd name="T37" fmla="*/ 0 h 19"/>
                <a:gd name="T38" fmla="*/ 35 w 37"/>
                <a:gd name="T39" fmla="*/ 0 h 19"/>
                <a:gd name="T40" fmla="*/ 35 w 37"/>
                <a:gd name="T41" fmla="*/ 0 h 19"/>
                <a:gd name="T42" fmla="*/ 35 w 37"/>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9">
                  <a:moveTo>
                    <a:pt x="35" y="0"/>
                  </a:moveTo>
                  <a:lnTo>
                    <a:pt x="31" y="0"/>
                  </a:lnTo>
                  <a:lnTo>
                    <a:pt x="21" y="1"/>
                  </a:lnTo>
                  <a:lnTo>
                    <a:pt x="8" y="4"/>
                  </a:lnTo>
                  <a:lnTo>
                    <a:pt x="4" y="5"/>
                  </a:lnTo>
                  <a:lnTo>
                    <a:pt x="0" y="9"/>
                  </a:lnTo>
                  <a:lnTo>
                    <a:pt x="3" y="13"/>
                  </a:lnTo>
                  <a:lnTo>
                    <a:pt x="0" y="15"/>
                  </a:lnTo>
                  <a:lnTo>
                    <a:pt x="3" y="19"/>
                  </a:lnTo>
                  <a:lnTo>
                    <a:pt x="7" y="17"/>
                  </a:lnTo>
                  <a:lnTo>
                    <a:pt x="17" y="11"/>
                  </a:lnTo>
                  <a:lnTo>
                    <a:pt x="29" y="7"/>
                  </a:lnTo>
                  <a:lnTo>
                    <a:pt x="33" y="5"/>
                  </a:lnTo>
                  <a:lnTo>
                    <a:pt x="37" y="1"/>
                  </a:lnTo>
                  <a:lnTo>
                    <a:pt x="37" y="0"/>
                  </a:lnTo>
                  <a:lnTo>
                    <a:pt x="35" y="0"/>
                  </a:lnTo>
                  <a:lnTo>
                    <a:pt x="35" y="0"/>
                  </a:lnTo>
                  <a:lnTo>
                    <a:pt x="35" y="0"/>
                  </a:lnTo>
                  <a:lnTo>
                    <a:pt x="35" y="0"/>
                  </a:lnTo>
                  <a:lnTo>
                    <a:pt x="35" y="0"/>
                  </a:lnTo>
                  <a:lnTo>
                    <a:pt x="35" y="0"/>
                  </a:lnTo>
                  <a:lnTo>
                    <a:pt x="35" y="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48" name="Freeform 131"/>
            <p:cNvSpPr>
              <a:spLocks noEditPoints="1"/>
            </p:cNvSpPr>
            <p:nvPr/>
          </p:nvSpPr>
          <p:spPr bwMode="auto">
            <a:xfrm>
              <a:off x="6697663" y="3767138"/>
              <a:ext cx="1358900" cy="785812"/>
            </a:xfrm>
            <a:custGeom>
              <a:avLst/>
              <a:gdLst>
                <a:gd name="T0" fmla="*/ 64 w 761"/>
                <a:gd name="T1" fmla="*/ 104 h 319"/>
                <a:gd name="T2" fmla="*/ 105 w 761"/>
                <a:gd name="T3" fmla="*/ 182 h 319"/>
                <a:gd name="T4" fmla="*/ 177 w 761"/>
                <a:gd name="T5" fmla="*/ 142 h 319"/>
                <a:gd name="T6" fmla="*/ 344 w 761"/>
                <a:gd name="T7" fmla="*/ 279 h 319"/>
                <a:gd name="T8" fmla="*/ 177 w 761"/>
                <a:gd name="T9" fmla="*/ 179 h 319"/>
                <a:gd name="T10" fmla="*/ 145 w 761"/>
                <a:gd name="T11" fmla="*/ 126 h 319"/>
                <a:gd name="T12" fmla="*/ 89 w 761"/>
                <a:gd name="T13" fmla="*/ 65 h 319"/>
                <a:gd name="T14" fmla="*/ 64 w 761"/>
                <a:gd name="T15" fmla="*/ 79 h 319"/>
                <a:gd name="T16" fmla="*/ 125 w 761"/>
                <a:gd name="T17" fmla="*/ 183 h 319"/>
                <a:gd name="T18" fmla="*/ 397 w 761"/>
                <a:gd name="T19" fmla="*/ 290 h 319"/>
                <a:gd name="T20" fmla="*/ 375 w 761"/>
                <a:gd name="T21" fmla="*/ 296 h 319"/>
                <a:gd name="T22" fmla="*/ 367 w 761"/>
                <a:gd name="T23" fmla="*/ 284 h 319"/>
                <a:gd name="T24" fmla="*/ 282 w 761"/>
                <a:gd name="T25" fmla="*/ 252 h 319"/>
                <a:gd name="T26" fmla="*/ 199 w 761"/>
                <a:gd name="T27" fmla="*/ 239 h 319"/>
                <a:gd name="T28" fmla="*/ 299 w 761"/>
                <a:gd name="T29" fmla="*/ 284 h 319"/>
                <a:gd name="T30" fmla="*/ 209 w 761"/>
                <a:gd name="T31" fmla="*/ 178 h 319"/>
                <a:gd name="T32" fmla="*/ 252 w 761"/>
                <a:gd name="T33" fmla="*/ 144 h 319"/>
                <a:gd name="T34" fmla="*/ 296 w 761"/>
                <a:gd name="T35" fmla="*/ 195 h 319"/>
                <a:gd name="T36" fmla="*/ 361 w 761"/>
                <a:gd name="T37" fmla="*/ 195 h 319"/>
                <a:gd name="T38" fmla="*/ 383 w 761"/>
                <a:gd name="T39" fmla="*/ 145 h 319"/>
                <a:gd name="T40" fmla="*/ 388 w 761"/>
                <a:gd name="T41" fmla="*/ 81 h 319"/>
                <a:gd name="T42" fmla="*/ 357 w 761"/>
                <a:gd name="T43" fmla="*/ 52 h 319"/>
                <a:gd name="T44" fmla="*/ 295 w 761"/>
                <a:gd name="T45" fmla="*/ 113 h 319"/>
                <a:gd name="T46" fmla="*/ 252 w 761"/>
                <a:gd name="T47" fmla="*/ 130 h 319"/>
                <a:gd name="T48" fmla="*/ 562 w 761"/>
                <a:gd name="T49" fmla="*/ 92 h 319"/>
                <a:gd name="T50" fmla="*/ 563 w 761"/>
                <a:gd name="T51" fmla="*/ 112 h 319"/>
                <a:gd name="T52" fmla="*/ 549 w 761"/>
                <a:gd name="T53" fmla="*/ 117 h 319"/>
                <a:gd name="T54" fmla="*/ 599 w 761"/>
                <a:gd name="T55" fmla="*/ 140 h 319"/>
                <a:gd name="T56" fmla="*/ 676 w 761"/>
                <a:gd name="T57" fmla="*/ 148 h 319"/>
                <a:gd name="T58" fmla="*/ 414 w 761"/>
                <a:gd name="T59" fmla="*/ 311 h 319"/>
                <a:gd name="T60" fmla="*/ 320 w 761"/>
                <a:gd name="T61" fmla="*/ 256 h 319"/>
                <a:gd name="T62" fmla="*/ 519 w 761"/>
                <a:gd name="T63" fmla="*/ 166 h 319"/>
                <a:gd name="T64" fmla="*/ 470 w 761"/>
                <a:gd name="T65" fmla="*/ 284 h 319"/>
                <a:gd name="T66" fmla="*/ 554 w 761"/>
                <a:gd name="T67" fmla="*/ 162 h 319"/>
                <a:gd name="T68" fmla="*/ 432 w 761"/>
                <a:gd name="T69" fmla="*/ 114 h 319"/>
                <a:gd name="T70" fmla="*/ 413 w 761"/>
                <a:gd name="T71" fmla="*/ 193 h 319"/>
                <a:gd name="T72" fmla="*/ 441 w 761"/>
                <a:gd name="T73" fmla="*/ 183 h 319"/>
                <a:gd name="T74" fmla="*/ 461 w 761"/>
                <a:gd name="T75" fmla="*/ 193 h 319"/>
                <a:gd name="T76" fmla="*/ 462 w 761"/>
                <a:gd name="T77" fmla="*/ 145 h 319"/>
                <a:gd name="T78" fmla="*/ 481 w 761"/>
                <a:gd name="T79" fmla="*/ 126 h 319"/>
                <a:gd name="T80" fmla="*/ 563 w 761"/>
                <a:gd name="T81" fmla="*/ 183 h 319"/>
                <a:gd name="T82" fmla="*/ 515 w 761"/>
                <a:gd name="T83" fmla="*/ 271 h 319"/>
                <a:gd name="T84" fmla="*/ 538 w 761"/>
                <a:gd name="T85" fmla="*/ 189 h 319"/>
                <a:gd name="T86" fmla="*/ 599 w 761"/>
                <a:gd name="T87" fmla="*/ 276 h 319"/>
                <a:gd name="T88" fmla="*/ 708 w 761"/>
                <a:gd name="T89" fmla="*/ 270 h 319"/>
                <a:gd name="T90" fmla="*/ 703 w 761"/>
                <a:gd name="T91" fmla="*/ 162 h 319"/>
                <a:gd name="T92" fmla="*/ 646 w 761"/>
                <a:gd name="T93" fmla="*/ 145 h 319"/>
                <a:gd name="T94" fmla="*/ 650 w 761"/>
                <a:gd name="T95" fmla="*/ 170 h 319"/>
                <a:gd name="T96" fmla="*/ 636 w 761"/>
                <a:gd name="T97" fmla="*/ 205 h 319"/>
                <a:gd name="T98" fmla="*/ 693 w 761"/>
                <a:gd name="T99" fmla="*/ 219 h 319"/>
                <a:gd name="T100" fmla="*/ 721 w 761"/>
                <a:gd name="T101" fmla="*/ 280 h 319"/>
                <a:gd name="T102" fmla="*/ 651 w 761"/>
                <a:gd name="T103" fmla="*/ 235 h 319"/>
                <a:gd name="T104" fmla="*/ 647 w 761"/>
                <a:gd name="T105" fmla="*/ 240 h 319"/>
                <a:gd name="T106" fmla="*/ 484 w 761"/>
                <a:gd name="T107" fmla="*/ 284 h 319"/>
                <a:gd name="T108" fmla="*/ 481 w 761"/>
                <a:gd name="T109" fmla="*/ 156 h 319"/>
                <a:gd name="T110" fmla="*/ 474 w 761"/>
                <a:gd name="T111" fmla="*/ 214 h 319"/>
                <a:gd name="T112" fmla="*/ 454 w 761"/>
                <a:gd name="T113" fmla="*/ 227 h 319"/>
                <a:gd name="T114" fmla="*/ 497 w 761"/>
                <a:gd name="T115" fmla="*/ 161 h 319"/>
                <a:gd name="T116" fmla="*/ 497 w 761"/>
                <a:gd name="T117" fmla="*/ 279 h 319"/>
                <a:gd name="T118" fmla="*/ 498 w 761"/>
                <a:gd name="T119" fmla="*/ 292 h 319"/>
                <a:gd name="T120" fmla="*/ 445 w 761"/>
                <a:gd name="T121" fmla="*/ 287 h 319"/>
                <a:gd name="T122" fmla="*/ 465 w 761"/>
                <a:gd name="T123" fmla="*/ 27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1" h="319">
                  <a:moveTo>
                    <a:pt x="41" y="83"/>
                  </a:moveTo>
                  <a:lnTo>
                    <a:pt x="41" y="81"/>
                  </a:lnTo>
                  <a:lnTo>
                    <a:pt x="37" y="79"/>
                  </a:lnTo>
                  <a:lnTo>
                    <a:pt x="36" y="79"/>
                  </a:lnTo>
                  <a:lnTo>
                    <a:pt x="36" y="81"/>
                  </a:lnTo>
                  <a:lnTo>
                    <a:pt x="36" y="83"/>
                  </a:lnTo>
                  <a:lnTo>
                    <a:pt x="41" y="85"/>
                  </a:lnTo>
                  <a:lnTo>
                    <a:pt x="44" y="86"/>
                  </a:lnTo>
                  <a:lnTo>
                    <a:pt x="45" y="88"/>
                  </a:lnTo>
                  <a:lnTo>
                    <a:pt x="48" y="88"/>
                  </a:lnTo>
                  <a:lnTo>
                    <a:pt x="48" y="86"/>
                  </a:lnTo>
                  <a:lnTo>
                    <a:pt x="44" y="85"/>
                  </a:lnTo>
                  <a:lnTo>
                    <a:pt x="41" y="83"/>
                  </a:lnTo>
                  <a:lnTo>
                    <a:pt x="41" y="83"/>
                  </a:lnTo>
                  <a:lnTo>
                    <a:pt x="41" y="83"/>
                  </a:lnTo>
                  <a:lnTo>
                    <a:pt x="41" y="83"/>
                  </a:lnTo>
                  <a:lnTo>
                    <a:pt x="41" y="83"/>
                  </a:lnTo>
                  <a:lnTo>
                    <a:pt x="41" y="83"/>
                  </a:lnTo>
                  <a:lnTo>
                    <a:pt x="41" y="83"/>
                  </a:lnTo>
                  <a:close/>
                  <a:moveTo>
                    <a:pt x="64" y="104"/>
                  </a:moveTo>
                  <a:lnTo>
                    <a:pt x="61" y="105"/>
                  </a:lnTo>
                  <a:lnTo>
                    <a:pt x="59" y="105"/>
                  </a:lnTo>
                  <a:lnTo>
                    <a:pt x="61" y="109"/>
                  </a:lnTo>
                  <a:lnTo>
                    <a:pt x="63" y="113"/>
                  </a:lnTo>
                  <a:lnTo>
                    <a:pt x="67" y="114"/>
                  </a:lnTo>
                  <a:lnTo>
                    <a:pt x="68" y="121"/>
                  </a:lnTo>
                  <a:lnTo>
                    <a:pt x="71" y="121"/>
                  </a:lnTo>
                  <a:lnTo>
                    <a:pt x="71" y="118"/>
                  </a:lnTo>
                  <a:lnTo>
                    <a:pt x="71" y="112"/>
                  </a:lnTo>
                  <a:lnTo>
                    <a:pt x="68" y="108"/>
                  </a:lnTo>
                  <a:lnTo>
                    <a:pt x="64" y="104"/>
                  </a:lnTo>
                  <a:lnTo>
                    <a:pt x="64" y="104"/>
                  </a:lnTo>
                  <a:lnTo>
                    <a:pt x="64" y="104"/>
                  </a:lnTo>
                  <a:lnTo>
                    <a:pt x="64" y="104"/>
                  </a:lnTo>
                  <a:lnTo>
                    <a:pt x="64" y="104"/>
                  </a:lnTo>
                  <a:lnTo>
                    <a:pt x="64" y="104"/>
                  </a:lnTo>
                  <a:lnTo>
                    <a:pt x="64" y="104"/>
                  </a:lnTo>
                  <a:close/>
                  <a:moveTo>
                    <a:pt x="88" y="148"/>
                  </a:moveTo>
                  <a:lnTo>
                    <a:pt x="84" y="149"/>
                  </a:lnTo>
                  <a:lnTo>
                    <a:pt x="81" y="152"/>
                  </a:lnTo>
                  <a:lnTo>
                    <a:pt x="84" y="156"/>
                  </a:lnTo>
                  <a:lnTo>
                    <a:pt x="85" y="161"/>
                  </a:lnTo>
                  <a:lnTo>
                    <a:pt x="88" y="162"/>
                  </a:lnTo>
                  <a:lnTo>
                    <a:pt x="92" y="165"/>
                  </a:lnTo>
                  <a:lnTo>
                    <a:pt x="92" y="162"/>
                  </a:lnTo>
                  <a:lnTo>
                    <a:pt x="93" y="161"/>
                  </a:lnTo>
                  <a:lnTo>
                    <a:pt x="92" y="157"/>
                  </a:lnTo>
                  <a:lnTo>
                    <a:pt x="88" y="148"/>
                  </a:lnTo>
                  <a:lnTo>
                    <a:pt x="88" y="148"/>
                  </a:lnTo>
                  <a:lnTo>
                    <a:pt x="88" y="148"/>
                  </a:lnTo>
                  <a:lnTo>
                    <a:pt x="88" y="148"/>
                  </a:lnTo>
                  <a:lnTo>
                    <a:pt x="88" y="148"/>
                  </a:lnTo>
                  <a:lnTo>
                    <a:pt x="88" y="148"/>
                  </a:lnTo>
                  <a:lnTo>
                    <a:pt x="88" y="148"/>
                  </a:lnTo>
                  <a:close/>
                  <a:moveTo>
                    <a:pt x="105" y="182"/>
                  </a:moveTo>
                  <a:lnTo>
                    <a:pt x="106" y="182"/>
                  </a:lnTo>
                  <a:lnTo>
                    <a:pt x="106" y="178"/>
                  </a:lnTo>
                  <a:lnTo>
                    <a:pt x="105" y="175"/>
                  </a:lnTo>
                  <a:lnTo>
                    <a:pt x="105" y="182"/>
                  </a:lnTo>
                  <a:lnTo>
                    <a:pt x="105" y="182"/>
                  </a:lnTo>
                  <a:lnTo>
                    <a:pt x="105" y="182"/>
                  </a:lnTo>
                  <a:lnTo>
                    <a:pt x="105" y="182"/>
                  </a:lnTo>
                  <a:lnTo>
                    <a:pt x="105" y="182"/>
                  </a:lnTo>
                  <a:lnTo>
                    <a:pt x="105" y="182"/>
                  </a:lnTo>
                  <a:lnTo>
                    <a:pt x="105" y="182"/>
                  </a:lnTo>
                  <a:close/>
                  <a:moveTo>
                    <a:pt x="0" y="3"/>
                  </a:moveTo>
                  <a:lnTo>
                    <a:pt x="4" y="8"/>
                  </a:lnTo>
                  <a:lnTo>
                    <a:pt x="4" y="4"/>
                  </a:lnTo>
                  <a:lnTo>
                    <a:pt x="4" y="0"/>
                  </a:lnTo>
                  <a:lnTo>
                    <a:pt x="0" y="0"/>
                  </a:lnTo>
                  <a:lnTo>
                    <a:pt x="0" y="3"/>
                  </a:lnTo>
                  <a:lnTo>
                    <a:pt x="0" y="3"/>
                  </a:lnTo>
                  <a:lnTo>
                    <a:pt x="0" y="3"/>
                  </a:lnTo>
                  <a:lnTo>
                    <a:pt x="0" y="3"/>
                  </a:lnTo>
                  <a:lnTo>
                    <a:pt x="0" y="3"/>
                  </a:lnTo>
                  <a:lnTo>
                    <a:pt x="0" y="3"/>
                  </a:lnTo>
                  <a:lnTo>
                    <a:pt x="0" y="3"/>
                  </a:lnTo>
                  <a:close/>
                  <a:moveTo>
                    <a:pt x="182" y="136"/>
                  </a:moveTo>
                  <a:lnTo>
                    <a:pt x="185" y="136"/>
                  </a:lnTo>
                  <a:lnTo>
                    <a:pt x="181" y="134"/>
                  </a:lnTo>
                  <a:lnTo>
                    <a:pt x="177" y="130"/>
                  </a:lnTo>
                  <a:lnTo>
                    <a:pt x="177" y="134"/>
                  </a:lnTo>
                  <a:lnTo>
                    <a:pt x="177" y="136"/>
                  </a:lnTo>
                  <a:lnTo>
                    <a:pt x="181" y="136"/>
                  </a:lnTo>
                  <a:lnTo>
                    <a:pt x="182" y="136"/>
                  </a:lnTo>
                  <a:lnTo>
                    <a:pt x="182" y="136"/>
                  </a:lnTo>
                  <a:lnTo>
                    <a:pt x="182" y="136"/>
                  </a:lnTo>
                  <a:lnTo>
                    <a:pt x="182" y="136"/>
                  </a:lnTo>
                  <a:lnTo>
                    <a:pt x="182" y="136"/>
                  </a:lnTo>
                  <a:lnTo>
                    <a:pt x="182" y="136"/>
                  </a:lnTo>
                  <a:lnTo>
                    <a:pt x="182" y="136"/>
                  </a:lnTo>
                  <a:close/>
                  <a:moveTo>
                    <a:pt x="175" y="142"/>
                  </a:moveTo>
                  <a:lnTo>
                    <a:pt x="177" y="142"/>
                  </a:lnTo>
                  <a:lnTo>
                    <a:pt x="177" y="140"/>
                  </a:lnTo>
                  <a:lnTo>
                    <a:pt x="177" y="138"/>
                  </a:lnTo>
                  <a:lnTo>
                    <a:pt x="173" y="138"/>
                  </a:lnTo>
                  <a:lnTo>
                    <a:pt x="173" y="140"/>
                  </a:lnTo>
                  <a:lnTo>
                    <a:pt x="173" y="142"/>
                  </a:lnTo>
                  <a:lnTo>
                    <a:pt x="175" y="144"/>
                  </a:lnTo>
                  <a:lnTo>
                    <a:pt x="175" y="142"/>
                  </a:lnTo>
                  <a:lnTo>
                    <a:pt x="175" y="142"/>
                  </a:lnTo>
                  <a:lnTo>
                    <a:pt x="175" y="142"/>
                  </a:lnTo>
                  <a:lnTo>
                    <a:pt x="175" y="142"/>
                  </a:lnTo>
                  <a:lnTo>
                    <a:pt x="175" y="142"/>
                  </a:lnTo>
                  <a:lnTo>
                    <a:pt x="175" y="142"/>
                  </a:lnTo>
                  <a:lnTo>
                    <a:pt x="175" y="142"/>
                  </a:lnTo>
                  <a:close/>
                  <a:moveTo>
                    <a:pt x="344" y="279"/>
                  </a:moveTo>
                  <a:lnTo>
                    <a:pt x="343" y="279"/>
                  </a:lnTo>
                  <a:lnTo>
                    <a:pt x="336" y="279"/>
                  </a:lnTo>
                  <a:lnTo>
                    <a:pt x="331" y="279"/>
                  </a:lnTo>
                  <a:lnTo>
                    <a:pt x="331" y="280"/>
                  </a:lnTo>
                  <a:lnTo>
                    <a:pt x="333" y="283"/>
                  </a:lnTo>
                  <a:lnTo>
                    <a:pt x="336" y="284"/>
                  </a:lnTo>
                  <a:lnTo>
                    <a:pt x="340" y="288"/>
                  </a:lnTo>
                  <a:lnTo>
                    <a:pt x="340" y="290"/>
                  </a:lnTo>
                  <a:lnTo>
                    <a:pt x="340" y="292"/>
                  </a:lnTo>
                  <a:lnTo>
                    <a:pt x="343" y="290"/>
                  </a:lnTo>
                  <a:lnTo>
                    <a:pt x="347" y="287"/>
                  </a:lnTo>
                  <a:lnTo>
                    <a:pt x="351" y="284"/>
                  </a:lnTo>
                  <a:lnTo>
                    <a:pt x="351" y="283"/>
                  </a:lnTo>
                  <a:lnTo>
                    <a:pt x="351" y="280"/>
                  </a:lnTo>
                  <a:lnTo>
                    <a:pt x="347" y="279"/>
                  </a:lnTo>
                  <a:lnTo>
                    <a:pt x="344" y="279"/>
                  </a:lnTo>
                  <a:lnTo>
                    <a:pt x="344" y="279"/>
                  </a:lnTo>
                  <a:lnTo>
                    <a:pt x="344" y="279"/>
                  </a:lnTo>
                  <a:lnTo>
                    <a:pt x="344" y="279"/>
                  </a:lnTo>
                  <a:lnTo>
                    <a:pt x="344" y="279"/>
                  </a:lnTo>
                  <a:lnTo>
                    <a:pt x="344" y="279"/>
                  </a:lnTo>
                  <a:lnTo>
                    <a:pt x="344" y="279"/>
                  </a:lnTo>
                  <a:close/>
                  <a:moveTo>
                    <a:pt x="194" y="236"/>
                  </a:moveTo>
                  <a:lnTo>
                    <a:pt x="195" y="236"/>
                  </a:lnTo>
                  <a:lnTo>
                    <a:pt x="195" y="235"/>
                  </a:lnTo>
                  <a:lnTo>
                    <a:pt x="195" y="231"/>
                  </a:lnTo>
                  <a:lnTo>
                    <a:pt x="195" y="218"/>
                  </a:lnTo>
                  <a:lnTo>
                    <a:pt x="198" y="214"/>
                  </a:lnTo>
                  <a:lnTo>
                    <a:pt x="198" y="213"/>
                  </a:lnTo>
                  <a:lnTo>
                    <a:pt x="195" y="210"/>
                  </a:lnTo>
                  <a:lnTo>
                    <a:pt x="195" y="206"/>
                  </a:lnTo>
                  <a:lnTo>
                    <a:pt x="198" y="205"/>
                  </a:lnTo>
                  <a:lnTo>
                    <a:pt x="198" y="201"/>
                  </a:lnTo>
                  <a:lnTo>
                    <a:pt x="198" y="199"/>
                  </a:lnTo>
                  <a:lnTo>
                    <a:pt x="198" y="197"/>
                  </a:lnTo>
                  <a:lnTo>
                    <a:pt x="199" y="191"/>
                  </a:lnTo>
                  <a:lnTo>
                    <a:pt x="202" y="189"/>
                  </a:lnTo>
                  <a:lnTo>
                    <a:pt x="202" y="187"/>
                  </a:lnTo>
                  <a:lnTo>
                    <a:pt x="199" y="186"/>
                  </a:lnTo>
                  <a:lnTo>
                    <a:pt x="198" y="183"/>
                  </a:lnTo>
                  <a:lnTo>
                    <a:pt x="195" y="179"/>
                  </a:lnTo>
                  <a:lnTo>
                    <a:pt x="194" y="174"/>
                  </a:lnTo>
                  <a:lnTo>
                    <a:pt x="189" y="174"/>
                  </a:lnTo>
                  <a:lnTo>
                    <a:pt x="185" y="174"/>
                  </a:lnTo>
                  <a:lnTo>
                    <a:pt x="182" y="174"/>
                  </a:lnTo>
                  <a:lnTo>
                    <a:pt x="182" y="173"/>
                  </a:lnTo>
                  <a:lnTo>
                    <a:pt x="181" y="175"/>
                  </a:lnTo>
                  <a:lnTo>
                    <a:pt x="177" y="179"/>
                  </a:lnTo>
                  <a:lnTo>
                    <a:pt x="178" y="175"/>
                  </a:lnTo>
                  <a:lnTo>
                    <a:pt x="181" y="175"/>
                  </a:lnTo>
                  <a:lnTo>
                    <a:pt x="178" y="174"/>
                  </a:lnTo>
                  <a:lnTo>
                    <a:pt x="181" y="173"/>
                  </a:lnTo>
                  <a:lnTo>
                    <a:pt x="182" y="170"/>
                  </a:lnTo>
                  <a:lnTo>
                    <a:pt x="181" y="169"/>
                  </a:lnTo>
                  <a:lnTo>
                    <a:pt x="178" y="169"/>
                  </a:lnTo>
                  <a:lnTo>
                    <a:pt x="177" y="165"/>
                  </a:lnTo>
                  <a:lnTo>
                    <a:pt x="177" y="162"/>
                  </a:lnTo>
                  <a:lnTo>
                    <a:pt x="175" y="152"/>
                  </a:lnTo>
                  <a:lnTo>
                    <a:pt x="173" y="152"/>
                  </a:lnTo>
                  <a:lnTo>
                    <a:pt x="171" y="149"/>
                  </a:lnTo>
                  <a:lnTo>
                    <a:pt x="165" y="149"/>
                  </a:lnTo>
                  <a:lnTo>
                    <a:pt x="163" y="149"/>
                  </a:lnTo>
                  <a:lnTo>
                    <a:pt x="162" y="145"/>
                  </a:lnTo>
                  <a:lnTo>
                    <a:pt x="159" y="144"/>
                  </a:lnTo>
                  <a:lnTo>
                    <a:pt x="159" y="140"/>
                  </a:lnTo>
                  <a:lnTo>
                    <a:pt x="162" y="140"/>
                  </a:lnTo>
                  <a:lnTo>
                    <a:pt x="159" y="138"/>
                  </a:lnTo>
                  <a:lnTo>
                    <a:pt x="158" y="138"/>
                  </a:lnTo>
                  <a:lnTo>
                    <a:pt x="162" y="136"/>
                  </a:lnTo>
                  <a:lnTo>
                    <a:pt x="158" y="136"/>
                  </a:lnTo>
                  <a:lnTo>
                    <a:pt x="162" y="132"/>
                  </a:lnTo>
                  <a:lnTo>
                    <a:pt x="165" y="130"/>
                  </a:lnTo>
                  <a:lnTo>
                    <a:pt x="165" y="129"/>
                  </a:lnTo>
                  <a:lnTo>
                    <a:pt x="162" y="125"/>
                  </a:lnTo>
                  <a:lnTo>
                    <a:pt x="158" y="122"/>
                  </a:lnTo>
                  <a:lnTo>
                    <a:pt x="154" y="125"/>
                  </a:lnTo>
                  <a:lnTo>
                    <a:pt x="150" y="126"/>
                  </a:lnTo>
                  <a:lnTo>
                    <a:pt x="146" y="129"/>
                  </a:lnTo>
                  <a:lnTo>
                    <a:pt x="145" y="126"/>
                  </a:lnTo>
                  <a:lnTo>
                    <a:pt x="149" y="126"/>
                  </a:lnTo>
                  <a:lnTo>
                    <a:pt x="152" y="125"/>
                  </a:lnTo>
                  <a:lnTo>
                    <a:pt x="154" y="121"/>
                  </a:lnTo>
                  <a:lnTo>
                    <a:pt x="152" y="118"/>
                  </a:lnTo>
                  <a:lnTo>
                    <a:pt x="150" y="118"/>
                  </a:lnTo>
                  <a:lnTo>
                    <a:pt x="145" y="117"/>
                  </a:lnTo>
                  <a:lnTo>
                    <a:pt x="141" y="113"/>
                  </a:lnTo>
                  <a:lnTo>
                    <a:pt x="138" y="112"/>
                  </a:lnTo>
                  <a:lnTo>
                    <a:pt x="138" y="109"/>
                  </a:lnTo>
                  <a:lnTo>
                    <a:pt x="138" y="108"/>
                  </a:lnTo>
                  <a:lnTo>
                    <a:pt x="137" y="104"/>
                  </a:lnTo>
                  <a:lnTo>
                    <a:pt x="133" y="101"/>
                  </a:lnTo>
                  <a:lnTo>
                    <a:pt x="129" y="100"/>
                  </a:lnTo>
                  <a:lnTo>
                    <a:pt x="125" y="98"/>
                  </a:lnTo>
                  <a:lnTo>
                    <a:pt x="125" y="94"/>
                  </a:lnTo>
                  <a:lnTo>
                    <a:pt x="121" y="90"/>
                  </a:lnTo>
                  <a:lnTo>
                    <a:pt x="120" y="90"/>
                  </a:lnTo>
                  <a:lnTo>
                    <a:pt x="118" y="90"/>
                  </a:lnTo>
                  <a:lnTo>
                    <a:pt x="118" y="94"/>
                  </a:lnTo>
                  <a:lnTo>
                    <a:pt x="116" y="92"/>
                  </a:lnTo>
                  <a:lnTo>
                    <a:pt x="112" y="90"/>
                  </a:lnTo>
                  <a:lnTo>
                    <a:pt x="110" y="86"/>
                  </a:lnTo>
                  <a:lnTo>
                    <a:pt x="106" y="83"/>
                  </a:lnTo>
                  <a:lnTo>
                    <a:pt x="106" y="85"/>
                  </a:lnTo>
                  <a:lnTo>
                    <a:pt x="105" y="83"/>
                  </a:lnTo>
                  <a:lnTo>
                    <a:pt x="105" y="81"/>
                  </a:lnTo>
                  <a:lnTo>
                    <a:pt x="105" y="79"/>
                  </a:lnTo>
                  <a:lnTo>
                    <a:pt x="102" y="77"/>
                  </a:lnTo>
                  <a:lnTo>
                    <a:pt x="97" y="72"/>
                  </a:lnTo>
                  <a:lnTo>
                    <a:pt x="93" y="68"/>
                  </a:lnTo>
                  <a:lnTo>
                    <a:pt x="89" y="65"/>
                  </a:lnTo>
                  <a:lnTo>
                    <a:pt x="85" y="64"/>
                  </a:lnTo>
                  <a:lnTo>
                    <a:pt x="84" y="61"/>
                  </a:lnTo>
                  <a:lnTo>
                    <a:pt x="81" y="60"/>
                  </a:lnTo>
                  <a:lnTo>
                    <a:pt x="76" y="56"/>
                  </a:lnTo>
                  <a:lnTo>
                    <a:pt x="76" y="55"/>
                  </a:lnTo>
                  <a:lnTo>
                    <a:pt x="76" y="52"/>
                  </a:lnTo>
                  <a:lnTo>
                    <a:pt x="74" y="51"/>
                  </a:lnTo>
                  <a:lnTo>
                    <a:pt x="72" y="48"/>
                  </a:lnTo>
                  <a:lnTo>
                    <a:pt x="71" y="44"/>
                  </a:lnTo>
                  <a:lnTo>
                    <a:pt x="67" y="39"/>
                  </a:lnTo>
                  <a:lnTo>
                    <a:pt x="63" y="35"/>
                  </a:lnTo>
                  <a:lnTo>
                    <a:pt x="61" y="37"/>
                  </a:lnTo>
                  <a:lnTo>
                    <a:pt x="57" y="37"/>
                  </a:lnTo>
                  <a:lnTo>
                    <a:pt x="53" y="35"/>
                  </a:lnTo>
                  <a:lnTo>
                    <a:pt x="45" y="37"/>
                  </a:lnTo>
                  <a:lnTo>
                    <a:pt x="40" y="35"/>
                  </a:lnTo>
                  <a:lnTo>
                    <a:pt x="37" y="33"/>
                  </a:lnTo>
                  <a:lnTo>
                    <a:pt x="32" y="29"/>
                  </a:lnTo>
                  <a:lnTo>
                    <a:pt x="31" y="29"/>
                  </a:lnTo>
                  <a:lnTo>
                    <a:pt x="28" y="29"/>
                  </a:lnTo>
                  <a:lnTo>
                    <a:pt x="24" y="33"/>
                  </a:lnTo>
                  <a:lnTo>
                    <a:pt x="27" y="37"/>
                  </a:lnTo>
                  <a:lnTo>
                    <a:pt x="32" y="47"/>
                  </a:lnTo>
                  <a:lnTo>
                    <a:pt x="45" y="60"/>
                  </a:lnTo>
                  <a:lnTo>
                    <a:pt x="48" y="61"/>
                  </a:lnTo>
                  <a:lnTo>
                    <a:pt x="51" y="64"/>
                  </a:lnTo>
                  <a:lnTo>
                    <a:pt x="53" y="64"/>
                  </a:lnTo>
                  <a:lnTo>
                    <a:pt x="55" y="65"/>
                  </a:lnTo>
                  <a:lnTo>
                    <a:pt x="57" y="72"/>
                  </a:lnTo>
                  <a:lnTo>
                    <a:pt x="61" y="75"/>
                  </a:lnTo>
                  <a:lnTo>
                    <a:pt x="64" y="79"/>
                  </a:lnTo>
                  <a:lnTo>
                    <a:pt x="67" y="81"/>
                  </a:lnTo>
                  <a:lnTo>
                    <a:pt x="67" y="83"/>
                  </a:lnTo>
                  <a:lnTo>
                    <a:pt x="67" y="86"/>
                  </a:lnTo>
                  <a:lnTo>
                    <a:pt x="68" y="88"/>
                  </a:lnTo>
                  <a:lnTo>
                    <a:pt x="71" y="90"/>
                  </a:lnTo>
                  <a:lnTo>
                    <a:pt x="74" y="92"/>
                  </a:lnTo>
                  <a:lnTo>
                    <a:pt x="78" y="94"/>
                  </a:lnTo>
                  <a:lnTo>
                    <a:pt x="84" y="100"/>
                  </a:lnTo>
                  <a:lnTo>
                    <a:pt x="85" y="101"/>
                  </a:lnTo>
                  <a:lnTo>
                    <a:pt x="85" y="105"/>
                  </a:lnTo>
                  <a:lnTo>
                    <a:pt x="88" y="113"/>
                  </a:lnTo>
                  <a:lnTo>
                    <a:pt x="89" y="118"/>
                  </a:lnTo>
                  <a:lnTo>
                    <a:pt x="92" y="125"/>
                  </a:lnTo>
                  <a:lnTo>
                    <a:pt x="92" y="126"/>
                  </a:lnTo>
                  <a:lnTo>
                    <a:pt x="93" y="126"/>
                  </a:lnTo>
                  <a:lnTo>
                    <a:pt x="94" y="129"/>
                  </a:lnTo>
                  <a:lnTo>
                    <a:pt x="98" y="130"/>
                  </a:lnTo>
                  <a:lnTo>
                    <a:pt x="101" y="132"/>
                  </a:lnTo>
                  <a:lnTo>
                    <a:pt x="101" y="134"/>
                  </a:lnTo>
                  <a:lnTo>
                    <a:pt x="102" y="138"/>
                  </a:lnTo>
                  <a:lnTo>
                    <a:pt x="106" y="142"/>
                  </a:lnTo>
                  <a:lnTo>
                    <a:pt x="110" y="145"/>
                  </a:lnTo>
                  <a:lnTo>
                    <a:pt x="112" y="149"/>
                  </a:lnTo>
                  <a:lnTo>
                    <a:pt x="110" y="152"/>
                  </a:lnTo>
                  <a:lnTo>
                    <a:pt x="110" y="153"/>
                  </a:lnTo>
                  <a:lnTo>
                    <a:pt x="114" y="157"/>
                  </a:lnTo>
                  <a:lnTo>
                    <a:pt x="116" y="162"/>
                  </a:lnTo>
                  <a:lnTo>
                    <a:pt x="118" y="169"/>
                  </a:lnTo>
                  <a:lnTo>
                    <a:pt x="118" y="173"/>
                  </a:lnTo>
                  <a:lnTo>
                    <a:pt x="120" y="175"/>
                  </a:lnTo>
                  <a:lnTo>
                    <a:pt x="125" y="183"/>
                  </a:lnTo>
                  <a:lnTo>
                    <a:pt x="129" y="187"/>
                  </a:lnTo>
                  <a:lnTo>
                    <a:pt x="132" y="191"/>
                  </a:lnTo>
                  <a:lnTo>
                    <a:pt x="136" y="195"/>
                  </a:lnTo>
                  <a:lnTo>
                    <a:pt x="138" y="199"/>
                  </a:lnTo>
                  <a:lnTo>
                    <a:pt x="141" y="202"/>
                  </a:lnTo>
                  <a:lnTo>
                    <a:pt x="145" y="206"/>
                  </a:lnTo>
                  <a:lnTo>
                    <a:pt x="152" y="214"/>
                  </a:lnTo>
                  <a:lnTo>
                    <a:pt x="159" y="219"/>
                  </a:lnTo>
                  <a:lnTo>
                    <a:pt x="163" y="222"/>
                  </a:lnTo>
                  <a:lnTo>
                    <a:pt x="165" y="226"/>
                  </a:lnTo>
                  <a:lnTo>
                    <a:pt x="167" y="230"/>
                  </a:lnTo>
                  <a:lnTo>
                    <a:pt x="171" y="232"/>
                  </a:lnTo>
                  <a:lnTo>
                    <a:pt x="175" y="236"/>
                  </a:lnTo>
                  <a:lnTo>
                    <a:pt x="177" y="239"/>
                  </a:lnTo>
                  <a:lnTo>
                    <a:pt x="177" y="236"/>
                  </a:lnTo>
                  <a:lnTo>
                    <a:pt x="175" y="231"/>
                  </a:lnTo>
                  <a:lnTo>
                    <a:pt x="177" y="231"/>
                  </a:lnTo>
                  <a:lnTo>
                    <a:pt x="178" y="232"/>
                  </a:lnTo>
                  <a:lnTo>
                    <a:pt x="182" y="235"/>
                  </a:lnTo>
                  <a:lnTo>
                    <a:pt x="185" y="235"/>
                  </a:lnTo>
                  <a:lnTo>
                    <a:pt x="186" y="232"/>
                  </a:lnTo>
                  <a:lnTo>
                    <a:pt x="186" y="230"/>
                  </a:lnTo>
                  <a:lnTo>
                    <a:pt x="190" y="232"/>
                  </a:lnTo>
                  <a:lnTo>
                    <a:pt x="194" y="236"/>
                  </a:lnTo>
                  <a:lnTo>
                    <a:pt x="194" y="236"/>
                  </a:lnTo>
                  <a:lnTo>
                    <a:pt x="194" y="236"/>
                  </a:lnTo>
                  <a:lnTo>
                    <a:pt x="194" y="236"/>
                  </a:lnTo>
                  <a:lnTo>
                    <a:pt x="194" y="236"/>
                  </a:lnTo>
                  <a:lnTo>
                    <a:pt x="194" y="236"/>
                  </a:lnTo>
                  <a:lnTo>
                    <a:pt x="194" y="236"/>
                  </a:lnTo>
                  <a:close/>
                  <a:moveTo>
                    <a:pt x="397" y="290"/>
                  </a:moveTo>
                  <a:lnTo>
                    <a:pt x="404" y="290"/>
                  </a:lnTo>
                  <a:lnTo>
                    <a:pt x="405" y="288"/>
                  </a:lnTo>
                  <a:lnTo>
                    <a:pt x="404" y="287"/>
                  </a:lnTo>
                  <a:lnTo>
                    <a:pt x="404" y="283"/>
                  </a:lnTo>
                  <a:lnTo>
                    <a:pt x="401" y="280"/>
                  </a:lnTo>
                  <a:lnTo>
                    <a:pt x="400" y="283"/>
                  </a:lnTo>
                  <a:lnTo>
                    <a:pt x="400" y="284"/>
                  </a:lnTo>
                  <a:lnTo>
                    <a:pt x="397" y="283"/>
                  </a:lnTo>
                  <a:lnTo>
                    <a:pt x="396" y="280"/>
                  </a:lnTo>
                  <a:lnTo>
                    <a:pt x="393" y="283"/>
                  </a:lnTo>
                  <a:lnTo>
                    <a:pt x="392" y="283"/>
                  </a:lnTo>
                  <a:lnTo>
                    <a:pt x="392" y="280"/>
                  </a:lnTo>
                  <a:lnTo>
                    <a:pt x="391" y="279"/>
                  </a:lnTo>
                  <a:lnTo>
                    <a:pt x="384" y="279"/>
                  </a:lnTo>
                  <a:lnTo>
                    <a:pt x="384" y="280"/>
                  </a:lnTo>
                  <a:lnTo>
                    <a:pt x="387" y="284"/>
                  </a:lnTo>
                  <a:lnTo>
                    <a:pt x="392" y="287"/>
                  </a:lnTo>
                  <a:lnTo>
                    <a:pt x="391" y="288"/>
                  </a:lnTo>
                  <a:lnTo>
                    <a:pt x="387" y="290"/>
                  </a:lnTo>
                  <a:lnTo>
                    <a:pt x="384" y="288"/>
                  </a:lnTo>
                  <a:lnTo>
                    <a:pt x="383" y="287"/>
                  </a:lnTo>
                  <a:lnTo>
                    <a:pt x="379" y="284"/>
                  </a:lnTo>
                  <a:lnTo>
                    <a:pt x="375" y="283"/>
                  </a:lnTo>
                  <a:lnTo>
                    <a:pt x="371" y="284"/>
                  </a:lnTo>
                  <a:lnTo>
                    <a:pt x="369" y="287"/>
                  </a:lnTo>
                  <a:lnTo>
                    <a:pt x="367" y="288"/>
                  </a:lnTo>
                  <a:lnTo>
                    <a:pt x="367" y="292"/>
                  </a:lnTo>
                  <a:lnTo>
                    <a:pt x="367" y="294"/>
                  </a:lnTo>
                  <a:lnTo>
                    <a:pt x="371" y="296"/>
                  </a:lnTo>
                  <a:lnTo>
                    <a:pt x="373" y="296"/>
                  </a:lnTo>
                  <a:lnTo>
                    <a:pt x="375" y="296"/>
                  </a:lnTo>
                  <a:lnTo>
                    <a:pt x="377" y="296"/>
                  </a:lnTo>
                  <a:lnTo>
                    <a:pt x="380" y="294"/>
                  </a:lnTo>
                  <a:lnTo>
                    <a:pt x="384" y="292"/>
                  </a:lnTo>
                  <a:lnTo>
                    <a:pt x="391" y="290"/>
                  </a:lnTo>
                  <a:lnTo>
                    <a:pt x="393" y="287"/>
                  </a:lnTo>
                  <a:lnTo>
                    <a:pt x="393" y="290"/>
                  </a:lnTo>
                  <a:lnTo>
                    <a:pt x="393" y="292"/>
                  </a:lnTo>
                  <a:lnTo>
                    <a:pt x="396" y="292"/>
                  </a:lnTo>
                  <a:lnTo>
                    <a:pt x="397" y="292"/>
                  </a:lnTo>
                  <a:lnTo>
                    <a:pt x="400" y="292"/>
                  </a:lnTo>
                  <a:lnTo>
                    <a:pt x="401" y="292"/>
                  </a:lnTo>
                  <a:lnTo>
                    <a:pt x="397" y="290"/>
                  </a:lnTo>
                  <a:lnTo>
                    <a:pt x="397" y="290"/>
                  </a:lnTo>
                  <a:lnTo>
                    <a:pt x="397" y="290"/>
                  </a:lnTo>
                  <a:lnTo>
                    <a:pt x="397" y="290"/>
                  </a:lnTo>
                  <a:lnTo>
                    <a:pt x="397" y="290"/>
                  </a:lnTo>
                  <a:lnTo>
                    <a:pt x="397" y="290"/>
                  </a:lnTo>
                  <a:lnTo>
                    <a:pt x="397" y="290"/>
                  </a:lnTo>
                  <a:close/>
                  <a:moveTo>
                    <a:pt x="367" y="283"/>
                  </a:moveTo>
                  <a:lnTo>
                    <a:pt x="365" y="280"/>
                  </a:lnTo>
                  <a:lnTo>
                    <a:pt x="361" y="280"/>
                  </a:lnTo>
                  <a:lnTo>
                    <a:pt x="357" y="283"/>
                  </a:lnTo>
                  <a:lnTo>
                    <a:pt x="356" y="287"/>
                  </a:lnTo>
                  <a:lnTo>
                    <a:pt x="356" y="290"/>
                  </a:lnTo>
                  <a:lnTo>
                    <a:pt x="353" y="290"/>
                  </a:lnTo>
                  <a:lnTo>
                    <a:pt x="352" y="290"/>
                  </a:lnTo>
                  <a:lnTo>
                    <a:pt x="353" y="292"/>
                  </a:lnTo>
                  <a:lnTo>
                    <a:pt x="357" y="292"/>
                  </a:lnTo>
                  <a:lnTo>
                    <a:pt x="364" y="292"/>
                  </a:lnTo>
                  <a:lnTo>
                    <a:pt x="364" y="288"/>
                  </a:lnTo>
                  <a:lnTo>
                    <a:pt x="367" y="284"/>
                  </a:lnTo>
                  <a:lnTo>
                    <a:pt x="367" y="283"/>
                  </a:lnTo>
                  <a:lnTo>
                    <a:pt x="367" y="283"/>
                  </a:lnTo>
                  <a:lnTo>
                    <a:pt x="367" y="283"/>
                  </a:lnTo>
                  <a:lnTo>
                    <a:pt x="367" y="283"/>
                  </a:lnTo>
                  <a:lnTo>
                    <a:pt x="367" y="283"/>
                  </a:lnTo>
                  <a:lnTo>
                    <a:pt x="367" y="283"/>
                  </a:lnTo>
                  <a:lnTo>
                    <a:pt x="367" y="283"/>
                  </a:lnTo>
                  <a:close/>
                  <a:moveTo>
                    <a:pt x="331" y="287"/>
                  </a:moveTo>
                  <a:lnTo>
                    <a:pt x="329" y="283"/>
                  </a:lnTo>
                  <a:lnTo>
                    <a:pt x="329" y="280"/>
                  </a:lnTo>
                  <a:lnTo>
                    <a:pt x="331" y="275"/>
                  </a:lnTo>
                  <a:lnTo>
                    <a:pt x="331" y="271"/>
                  </a:lnTo>
                  <a:lnTo>
                    <a:pt x="327" y="271"/>
                  </a:lnTo>
                  <a:lnTo>
                    <a:pt x="323" y="271"/>
                  </a:lnTo>
                  <a:lnTo>
                    <a:pt x="320" y="271"/>
                  </a:lnTo>
                  <a:lnTo>
                    <a:pt x="316" y="271"/>
                  </a:lnTo>
                  <a:lnTo>
                    <a:pt x="312" y="271"/>
                  </a:lnTo>
                  <a:lnTo>
                    <a:pt x="308" y="270"/>
                  </a:lnTo>
                  <a:lnTo>
                    <a:pt x="304" y="267"/>
                  </a:lnTo>
                  <a:lnTo>
                    <a:pt x="307" y="263"/>
                  </a:lnTo>
                  <a:lnTo>
                    <a:pt x="304" y="262"/>
                  </a:lnTo>
                  <a:lnTo>
                    <a:pt x="303" y="259"/>
                  </a:lnTo>
                  <a:lnTo>
                    <a:pt x="303" y="256"/>
                  </a:lnTo>
                  <a:lnTo>
                    <a:pt x="299" y="256"/>
                  </a:lnTo>
                  <a:lnTo>
                    <a:pt x="295" y="256"/>
                  </a:lnTo>
                  <a:lnTo>
                    <a:pt x="292" y="256"/>
                  </a:lnTo>
                  <a:lnTo>
                    <a:pt x="291" y="254"/>
                  </a:lnTo>
                  <a:lnTo>
                    <a:pt x="290" y="254"/>
                  </a:lnTo>
                  <a:lnTo>
                    <a:pt x="287" y="252"/>
                  </a:lnTo>
                  <a:lnTo>
                    <a:pt x="286" y="252"/>
                  </a:lnTo>
                  <a:lnTo>
                    <a:pt x="282" y="252"/>
                  </a:lnTo>
                  <a:lnTo>
                    <a:pt x="279" y="252"/>
                  </a:lnTo>
                  <a:lnTo>
                    <a:pt x="278" y="248"/>
                  </a:lnTo>
                  <a:lnTo>
                    <a:pt x="276" y="248"/>
                  </a:lnTo>
                  <a:lnTo>
                    <a:pt x="274" y="248"/>
                  </a:lnTo>
                  <a:lnTo>
                    <a:pt x="272" y="252"/>
                  </a:lnTo>
                  <a:lnTo>
                    <a:pt x="270" y="256"/>
                  </a:lnTo>
                  <a:lnTo>
                    <a:pt x="268" y="258"/>
                  </a:lnTo>
                  <a:lnTo>
                    <a:pt x="266" y="258"/>
                  </a:lnTo>
                  <a:lnTo>
                    <a:pt x="263" y="256"/>
                  </a:lnTo>
                  <a:lnTo>
                    <a:pt x="259" y="256"/>
                  </a:lnTo>
                  <a:lnTo>
                    <a:pt x="251" y="256"/>
                  </a:lnTo>
                  <a:lnTo>
                    <a:pt x="247" y="256"/>
                  </a:lnTo>
                  <a:lnTo>
                    <a:pt x="246" y="254"/>
                  </a:lnTo>
                  <a:lnTo>
                    <a:pt x="242" y="256"/>
                  </a:lnTo>
                  <a:lnTo>
                    <a:pt x="239" y="252"/>
                  </a:lnTo>
                  <a:lnTo>
                    <a:pt x="235" y="246"/>
                  </a:lnTo>
                  <a:lnTo>
                    <a:pt x="234" y="244"/>
                  </a:lnTo>
                  <a:lnTo>
                    <a:pt x="233" y="246"/>
                  </a:lnTo>
                  <a:lnTo>
                    <a:pt x="229" y="244"/>
                  </a:lnTo>
                  <a:lnTo>
                    <a:pt x="226" y="244"/>
                  </a:lnTo>
                  <a:lnTo>
                    <a:pt x="225" y="244"/>
                  </a:lnTo>
                  <a:lnTo>
                    <a:pt x="222" y="243"/>
                  </a:lnTo>
                  <a:lnTo>
                    <a:pt x="221" y="240"/>
                  </a:lnTo>
                  <a:lnTo>
                    <a:pt x="217" y="239"/>
                  </a:lnTo>
                  <a:lnTo>
                    <a:pt x="215" y="239"/>
                  </a:lnTo>
                  <a:lnTo>
                    <a:pt x="213" y="240"/>
                  </a:lnTo>
                  <a:lnTo>
                    <a:pt x="211" y="243"/>
                  </a:lnTo>
                  <a:lnTo>
                    <a:pt x="209" y="240"/>
                  </a:lnTo>
                  <a:lnTo>
                    <a:pt x="206" y="239"/>
                  </a:lnTo>
                  <a:lnTo>
                    <a:pt x="199" y="240"/>
                  </a:lnTo>
                  <a:lnTo>
                    <a:pt x="199" y="239"/>
                  </a:lnTo>
                  <a:lnTo>
                    <a:pt x="198" y="239"/>
                  </a:lnTo>
                  <a:lnTo>
                    <a:pt x="195" y="243"/>
                  </a:lnTo>
                  <a:lnTo>
                    <a:pt x="194" y="246"/>
                  </a:lnTo>
                  <a:lnTo>
                    <a:pt x="194" y="248"/>
                  </a:lnTo>
                  <a:lnTo>
                    <a:pt x="193" y="248"/>
                  </a:lnTo>
                  <a:lnTo>
                    <a:pt x="190" y="254"/>
                  </a:lnTo>
                  <a:lnTo>
                    <a:pt x="189" y="254"/>
                  </a:lnTo>
                  <a:lnTo>
                    <a:pt x="193" y="256"/>
                  </a:lnTo>
                  <a:lnTo>
                    <a:pt x="195" y="256"/>
                  </a:lnTo>
                  <a:lnTo>
                    <a:pt x="199" y="256"/>
                  </a:lnTo>
                  <a:lnTo>
                    <a:pt x="206" y="258"/>
                  </a:lnTo>
                  <a:lnTo>
                    <a:pt x="206" y="259"/>
                  </a:lnTo>
                  <a:lnTo>
                    <a:pt x="203" y="263"/>
                  </a:lnTo>
                  <a:lnTo>
                    <a:pt x="206" y="266"/>
                  </a:lnTo>
                  <a:lnTo>
                    <a:pt x="209" y="267"/>
                  </a:lnTo>
                  <a:lnTo>
                    <a:pt x="217" y="267"/>
                  </a:lnTo>
                  <a:lnTo>
                    <a:pt x="225" y="270"/>
                  </a:lnTo>
                  <a:lnTo>
                    <a:pt x="230" y="272"/>
                  </a:lnTo>
                  <a:lnTo>
                    <a:pt x="234" y="272"/>
                  </a:lnTo>
                  <a:lnTo>
                    <a:pt x="235" y="272"/>
                  </a:lnTo>
                  <a:lnTo>
                    <a:pt x="238" y="271"/>
                  </a:lnTo>
                  <a:lnTo>
                    <a:pt x="239" y="271"/>
                  </a:lnTo>
                  <a:lnTo>
                    <a:pt x="247" y="271"/>
                  </a:lnTo>
                  <a:lnTo>
                    <a:pt x="255" y="272"/>
                  </a:lnTo>
                  <a:lnTo>
                    <a:pt x="264" y="276"/>
                  </a:lnTo>
                  <a:lnTo>
                    <a:pt x="274" y="280"/>
                  </a:lnTo>
                  <a:lnTo>
                    <a:pt x="279" y="280"/>
                  </a:lnTo>
                  <a:lnTo>
                    <a:pt x="283" y="280"/>
                  </a:lnTo>
                  <a:lnTo>
                    <a:pt x="287" y="283"/>
                  </a:lnTo>
                  <a:lnTo>
                    <a:pt x="291" y="283"/>
                  </a:lnTo>
                  <a:lnTo>
                    <a:pt x="299" y="284"/>
                  </a:lnTo>
                  <a:lnTo>
                    <a:pt x="304" y="284"/>
                  </a:lnTo>
                  <a:lnTo>
                    <a:pt x="308" y="283"/>
                  </a:lnTo>
                  <a:lnTo>
                    <a:pt x="312" y="280"/>
                  </a:lnTo>
                  <a:lnTo>
                    <a:pt x="314" y="283"/>
                  </a:lnTo>
                  <a:lnTo>
                    <a:pt x="322" y="287"/>
                  </a:lnTo>
                  <a:lnTo>
                    <a:pt x="325" y="288"/>
                  </a:lnTo>
                  <a:lnTo>
                    <a:pt x="329" y="288"/>
                  </a:lnTo>
                  <a:lnTo>
                    <a:pt x="331" y="290"/>
                  </a:lnTo>
                  <a:lnTo>
                    <a:pt x="333" y="290"/>
                  </a:lnTo>
                  <a:lnTo>
                    <a:pt x="331" y="288"/>
                  </a:lnTo>
                  <a:lnTo>
                    <a:pt x="331" y="287"/>
                  </a:lnTo>
                  <a:lnTo>
                    <a:pt x="331" y="287"/>
                  </a:lnTo>
                  <a:lnTo>
                    <a:pt x="331" y="287"/>
                  </a:lnTo>
                  <a:lnTo>
                    <a:pt x="331" y="287"/>
                  </a:lnTo>
                  <a:lnTo>
                    <a:pt x="331" y="287"/>
                  </a:lnTo>
                  <a:lnTo>
                    <a:pt x="331" y="287"/>
                  </a:lnTo>
                  <a:lnTo>
                    <a:pt x="331" y="287"/>
                  </a:lnTo>
                  <a:close/>
                  <a:moveTo>
                    <a:pt x="193" y="169"/>
                  </a:moveTo>
                  <a:lnTo>
                    <a:pt x="195" y="170"/>
                  </a:lnTo>
                  <a:lnTo>
                    <a:pt x="198" y="173"/>
                  </a:lnTo>
                  <a:lnTo>
                    <a:pt x="199" y="175"/>
                  </a:lnTo>
                  <a:lnTo>
                    <a:pt x="199" y="179"/>
                  </a:lnTo>
                  <a:lnTo>
                    <a:pt x="202" y="183"/>
                  </a:lnTo>
                  <a:lnTo>
                    <a:pt x="207" y="186"/>
                  </a:lnTo>
                  <a:lnTo>
                    <a:pt x="209" y="187"/>
                  </a:lnTo>
                  <a:lnTo>
                    <a:pt x="211" y="187"/>
                  </a:lnTo>
                  <a:lnTo>
                    <a:pt x="211" y="186"/>
                  </a:lnTo>
                  <a:lnTo>
                    <a:pt x="209" y="183"/>
                  </a:lnTo>
                  <a:lnTo>
                    <a:pt x="211" y="179"/>
                  </a:lnTo>
                  <a:lnTo>
                    <a:pt x="213" y="178"/>
                  </a:lnTo>
                  <a:lnTo>
                    <a:pt x="209" y="178"/>
                  </a:lnTo>
                  <a:lnTo>
                    <a:pt x="206" y="175"/>
                  </a:lnTo>
                  <a:lnTo>
                    <a:pt x="203" y="173"/>
                  </a:lnTo>
                  <a:lnTo>
                    <a:pt x="203" y="166"/>
                  </a:lnTo>
                  <a:lnTo>
                    <a:pt x="202" y="161"/>
                  </a:lnTo>
                  <a:lnTo>
                    <a:pt x="199" y="158"/>
                  </a:lnTo>
                  <a:lnTo>
                    <a:pt x="198" y="158"/>
                  </a:lnTo>
                  <a:lnTo>
                    <a:pt x="195" y="161"/>
                  </a:lnTo>
                  <a:lnTo>
                    <a:pt x="198" y="162"/>
                  </a:lnTo>
                  <a:lnTo>
                    <a:pt x="194" y="161"/>
                  </a:lnTo>
                  <a:lnTo>
                    <a:pt x="193" y="158"/>
                  </a:lnTo>
                  <a:lnTo>
                    <a:pt x="190" y="162"/>
                  </a:lnTo>
                  <a:lnTo>
                    <a:pt x="190" y="165"/>
                  </a:lnTo>
                  <a:lnTo>
                    <a:pt x="186" y="169"/>
                  </a:lnTo>
                  <a:lnTo>
                    <a:pt x="190" y="169"/>
                  </a:lnTo>
                  <a:lnTo>
                    <a:pt x="193" y="169"/>
                  </a:lnTo>
                  <a:lnTo>
                    <a:pt x="193" y="169"/>
                  </a:lnTo>
                  <a:lnTo>
                    <a:pt x="193" y="169"/>
                  </a:lnTo>
                  <a:lnTo>
                    <a:pt x="193" y="169"/>
                  </a:lnTo>
                  <a:lnTo>
                    <a:pt x="193" y="169"/>
                  </a:lnTo>
                  <a:lnTo>
                    <a:pt x="193" y="169"/>
                  </a:lnTo>
                  <a:lnTo>
                    <a:pt x="193" y="169"/>
                  </a:lnTo>
                  <a:close/>
                  <a:moveTo>
                    <a:pt x="252" y="130"/>
                  </a:moveTo>
                  <a:lnTo>
                    <a:pt x="251" y="132"/>
                  </a:lnTo>
                  <a:lnTo>
                    <a:pt x="252" y="136"/>
                  </a:lnTo>
                  <a:lnTo>
                    <a:pt x="251" y="136"/>
                  </a:lnTo>
                  <a:lnTo>
                    <a:pt x="251" y="138"/>
                  </a:lnTo>
                  <a:lnTo>
                    <a:pt x="251" y="140"/>
                  </a:lnTo>
                  <a:lnTo>
                    <a:pt x="255" y="142"/>
                  </a:lnTo>
                  <a:lnTo>
                    <a:pt x="256" y="144"/>
                  </a:lnTo>
                  <a:lnTo>
                    <a:pt x="255" y="144"/>
                  </a:lnTo>
                  <a:lnTo>
                    <a:pt x="252" y="144"/>
                  </a:lnTo>
                  <a:lnTo>
                    <a:pt x="252" y="145"/>
                  </a:lnTo>
                  <a:lnTo>
                    <a:pt x="252" y="148"/>
                  </a:lnTo>
                  <a:lnTo>
                    <a:pt x="256" y="148"/>
                  </a:lnTo>
                  <a:lnTo>
                    <a:pt x="259" y="148"/>
                  </a:lnTo>
                  <a:lnTo>
                    <a:pt x="259" y="149"/>
                  </a:lnTo>
                  <a:lnTo>
                    <a:pt x="260" y="148"/>
                  </a:lnTo>
                  <a:lnTo>
                    <a:pt x="263" y="149"/>
                  </a:lnTo>
                  <a:lnTo>
                    <a:pt x="263" y="152"/>
                  </a:lnTo>
                  <a:lnTo>
                    <a:pt x="264" y="156"/>
                  </a:lnTo>
                  <a:lnTo>
                    <a:pt x="266" y="158"/>
                  </a:lnTo>
                  <a:lnTo>
                    <a:pt x="264" y="161"/>
                  </a:lnTo>
                  <a:lnTo>
                    <a:pt x="263" y="165"/>
                  </a:lnTo>
                  <a:lnTo>
                    <a:pt x="264" y="166"/>
                  </a:lnTo>
                  <a:lnTo>
                    <a:pt x="266" y="169"/>
                  </a:lnTo>
                  <a:lnTo>
                    <a:pt x="266" y="175"/>
                  </a:lnTo>
                  <a:lnTo>
                    <a:pt x="268" y="179"/>
                  </a:lnTo>
                  <a:lnTo>
                    <a:pt x="268" y="183"/>
                  </a:lnTo>
                  <a:lnTo>
                    <a:pt x="268" y="186"/>
                  </a:lnTo>
                  <a:lnTo>
                    <a:pt x="272" y="183"/>
                  </a:lnTo>
                  <a:lnTo>
                    <a:pt x="274" y="183"/>
                  </a:lnTo>
                  <a:lnTo>
                    <a:pt x="274" y="186"/>
                  </a:lnTo>
                  <a:lnTo>
                    <a:pt x="276" y="186"/>
                  </a:lnTo>
                  <a:lnTo>
                    <a:pt x="279" y="187"/>
                  </a:lnTo>
                  <a:lnTo>
                    <a:pt x="282" y="186"/>
                  </a:lnTo>
                  <a:lnTo>
                    <a:pt x="286" y="183"/>
                  </a:lnTo>
                  <a:lnTo>
                    <a:pt x="290" y="186"/>
                  </a:lnTo>
                  <a:lnTo>
                    <a:pt x="291" y="182"/>
                  </a:lnTo>
                  <a:lnTo>
                    <a:pt x="292" y="187"/>
                  </a:lnTo>
                  <a:lnTo>
                    <a:pt x="292" y="195"/>
                  </a:lnTo>
                  <a:lnTo>
                    <a:pt x="295" y="195"/>
                  </a:lnTo>
                  <a:lnTo>
                    <a:pt x="296" y="195"/>
                  </a:lnTo>
                  <a:lnTo>
                    <a:pt x="299" y="191"/>
                  </a:lnTo>
                  <a:lnTo>
                    <a:pt x="300" y="191"/>
                  </a:lnTo>
                  <a:lnTo>
                    <a:pt x="303" y="191"/>
                  </a:lnTo>
                  <a:lnTo>
                    <a:pt x="304" y="193"/>
                  </a:lnTo>
                  <a:lnTo>
                    <a:pt x="307" y="193"/>
                  </a:lnTo>
                  <a:lnTo>
                    <a:pt x="310" y="189"/>
                  </a:lnTo>
                  <a:lnTo>
                    <a:pt x="312" y="183"/>
                  </a:lnTo>
                  <a:lnTo>
                    <a:pt x="316" y="189"/>
                  </a:lnTo>
                  <a:lnTo>
                    <a:pt x="318" y="189"/>
                  </a:lnTo>
                  <a:lnTo>
                    <a:pt x="320" y="189"/>
                  </a:lnTo>
                  <a:lnTo>
                    <a:pt x="322" y="189"/>
                  </a:lnTo>
                  <a:lnTo>
                    <a:pt x="322" y="191"/>
                  </a:lnTo>
                  <a:lnTo>
                    <a:pt x="322" y="193"/>
                  </a:lnTo>
                  <a:lnTo>
                    <a:pt x="323" y="195"/>
                  </a:lnTo>
                  <a:lnTo>
                    <a:pt x="327" y="193"/>
                  </a:lnTo>
                  <a:lnTo>
                    <a:pt x="329" y="189"/>
                  </a:lnTo>
                  <a:lnTo>
                    <a:pt x="329" y="191"/>
                  </a:lnTo>
                  <a:lnTo>
                    <a:pt x="331" y="191"/>
                  </a:lnTo>
                  <a:lnTo>
                    <a:pt x="333" y="189"/>
                  </a:lnTo>
                  <a:lnTo>
                    <a:pt x="333" y="193"/>
                  </a:lnTo>
                  <a:lnTo>
                    <a:pt x="336" y="191"/>
                  </a:lnTo>
                  <a:lnTo>
                    <a:pt x="336" y="195"/>
                  </a:lnTo>
                  <a:lnTo>
                    <a:pt x="339" y="199"/>
                  </a:lnTo>
                  <a:lnTo>
                    <a:pt x="336" y="205"/>
                  </a:lnTo>
                  <a:lnTo>
                    <a:pt x="339" y="206"/>
                  </a:lnTo>
                  <a:lnTo>
                    <a:pt x="340" y="205"/>
                  </a:lnTo>
                  <a:lnTo>
                    <a:pt x="347" y="202"/>
                  </a:lnTo>
                  <a:lnTo>
                    <a:pt x="357" y="197"/>
                  </a:lnTo>
                  <a:lnTo>
                    <a:pt x="360" y="195"/>
                  </a:lnTo>
                  <a:lnTo>
                    <a:pt x="361" y="193"/>
                  </a:lnTo>
                  <a:lnTo>
                    <a:pt x="361" y="195"/>
                  </a:lnTo>
                  <a:lnTo>
                    <a:pt x="361" y="205"/>
                  </a:lnTo>
                  <a:lnTo>
                    <a:pt x="364" y="202"/>
                  </a:lnTo>
                  <a:lnTo>
                    <a:pt x="365" y="199"/>
                  </a:lnTo>
                  <a:lnTo>
                    <a:pt x="364" y="195"/>
                  </a:lnTo>
                  <a:lnTo>
                    <a:pt x="365" y="191"/>
                  </a:lnTo>
                  <a:lnTo>
                    <a:pt x="364" y="191"/>
                  </a:lnTo>
                  <a:lnTo>
                    <a:pt x="361" y="191"/>
                  </a:lnTo>
                  <a:lnTo>
                    <a:pt x="361" y="189"/>
                  </a:lnTo>
                  <a:lnTo>
                    <a:pt x="365" y="187"/>
                  </a:lnTo>
                  <a:lnTo>
                    <a:pt x="364" y="186"/>
                  </a:lnTo>
                  <a:lnTo>
                    <a:pt x="365" y="183"/>
                  </a:lnTo>
                  <a:lnTo>
                    <a:pt x="367" y="179"/>
                  </a:lnTo>
                  <a:lnTo>
                    <a:pt x="365" y="178"/>
                  </a:lnTo>
                  <a:lnTo>
                    <a:pt x="369" y="178"/>
                  </a:lnTo>
                  <a:lnTo>
                    <a:pt x="369" y="174"/>
                  </a:lnTo>
                  <a:lnTo>
                    <a:pt x="371" y="170"/>
                  </a:lnTo>
                  <a:lnTo>
                    <a:pt x="367" y="170"/>
                  </a:lnTo>
                  <a:lnTo>
                    <a:pt x="365" y="170"/>
                  </a:lnTo>
                  <a:lnTo>
                    <a:pt x="367" y="166"/>
                  </a:lnTo>
                  <a:lnTo>
                    <a:pt x="367" y="165"/>
                  </a:lnTo>
                  <a:lnTo>
                    <a:pt x="365" y="165"/>
                  </a:lnTo>
                  <a:lnTo>
                    <a:pt x="369" y="161"/>
                  </a:lnTo>
                  <a:lnTo>
                    <a:pt x="369" y="158"/>
                  </a:lnTo>
                  <a:lnTo>
                    <a:pt x="371" y="157"/>
                  </a:lnTo>
                  <a:lnTo>
                    <a:pt x="373" y="156"/>
                  </a:lnTo>
                  <a:lnTo>
                    <a:pt x="373" y="153"/>
                  </a:lnTo>
                  <a:lnTo>
                    <a:pt x="373" y="149"/>
                  </a:lnTo>
                  <a:lnTo>
                    <a:pt x="375" y="153"/>
                  </a:lnTo>
                  <a:lnTo>
                    <a:pt x="377" y="153"/>
                  </a:lnTo>
                  <a:lnTo>
                    <a:pt x="380" y="149"/>
                  </a:lnTo>
                  <a:lnTo>
                    <a:pt x="383" y="145"/>
                  </a:lnTo>
                  <a:lnTo>
                    <a:pt x="383" y="148"/>
                  </a:lnTo>
                  <a:lnTo>
                    <a:pt x="384" y="148"/>
                  </a:lnTo>
                  <a:lnTo>
                    <a:pt x="387" y="145"/>
                  </a:lnTo>
                  <a:lnTo>
                    <a:pt x="387" y="144"/>
                  </a:lnTo>
                  <a:lnTo>
                    <a:pt x="387" y="142"/>
                  </a:lnTo>
                  <a:lnTo>
                    <a:pt x="388" y="140"/>
                  </a:lnTo>
                  <a:lnTo>
                    <a:pt x="384" y="140"/>
                  </a:lnTo>
                  <a:lnTo>
                    <a:pt x="384" y="132"/>
                  </a:lnTo>
                  <a:lnTo>
                    <a:pt x="387" y="122"/>
                  </a:lnTo>
                  <a:lnTo>
                    <a:pt x="388" y="118"/>
                  </a:lnTo>
                  <a:lnTo>
                    <a:pt x="391" y="117"/>
                  </a:lnTo>
                  <a:lnTo>
                    <a:pt x="392" y="117"/>
                  </a:lnTo>
                  <a:lnTo>
                    <a:pt x="393" y="114"/>
                  </a:lnTo>
                  <a:lnTo>
                    <a:pt x="392" y="112"/>
                  </a:lnTo>
                  <a:lnTo>
                    <a:pt x="397" y="114"/>
                  </a:lnTo>
                  <a:lnTo>
                    <a:pt x="400" y="117"/>
                  </a:lnTo>
                  <a:lnTo>
                    <a:pt x="404" y="117"/>
                  </a:lnTo>
                  <a:lnTo>
                    <a:pt x="405" y="114"/>
                  </a:lnTo>
                  <a:lnTo>
                    <a:pt x="409" y="113"/>
                  </a:lnTo>
                  <a:lnTo>
                    <a:pt x="408" y="112"/>
                  </a:lnTo>
                  <a:lnTo>
                    <a:pt x="405" y="109"/>
                  </a:lnTo>
                  <a:lnTo>
                    <a:pt x="401" y="108"/>
                  </a:lnTo>
                  <a:lnTo>
                    <a:pt x="397" y="101"/>
                  </a:lnTo>
                  <a:lnTo>
                    <a:pt x="392" y="98"/>
                  </a:lnTo>
                  <a:lnTo>
                    <a:pt x="391" y="96"/>
                  </a:lnTo>
                  <a:lnTo>
                    <a:pt x="391" y="94"/>
                  </a:lnTo>
                  <a:lnTo>
                    <a:pt x="392" y="92"/>
                  </a:lnTo>
                  <a:lnTo>
                    <a:pt x="393" y="90"/>
                  </a:lnTo>
                  <a:lnTo>
                    <a:pt x="393" y="88"/>
                  </a:lnTo>
                  <a:lnTo>
                    <a:pt x="391" y="83"/>
                  </a:lnTo>
                  <a:lnTo>
                    <a:pt x="388" y="81"/>
                  </a:lnTo>
                  <a:lnTo>
                    <a:pt x="387" y="79"/>
                  </a:lnTo>
                  <a:lnTo>
                    <a:pt x="384" y="79"/>
                  </a:lnTo>
                  <a:lnTo>
                    <a:pt x="387" y="77"/>
                  </a:lnTo>
                  <a:lnTo>
                    <a:pt x="387" y="75"/>
                  </a:lnTo>
                  <a:lnTo>
                    <a:pt x="383" y="75"/>
                  </a:lnTo>
                  <a:lnTo>
                    <a:pt x="380" y="72"/>
                  </a:lnTo>
                  <a:lnTo>
                    <a:pt x="383" y="72"/>
                  </a:lnTo>
                  <a:lnTo>
                    <a:pt x="383" y="69"/>
                  </a:lnTo>
                  <a:lnTo>
                    <a:pt x="380" y="68"/>
                  </a:lnTo>
                  <a:lnTo>
                    <a:pt x="377" y="65"/>
                  </a:lnTo>
                  <a:lnTo>
                    <a:pt x="380" y="65"/>
                  </a:lnTo>
                  <a:lnTo>
                    <a:pt x="384" y="65"/>
                  </a:lnTo>
                  <a:lnTo>
                    <a:pt x="383" y="61"/>
                  </a:lnTo>
                  <a:lnTo>
                    <a:pt x="387" y="65"/>
                  </a:lnTo>
                  <a:lnTo>
                    <a:pt x="388" y="65"/>
                  </a:lnTo>
                  <a:lnTo>
                    <a:pt x="388" y="64"/>
                  </a:lnTo>
                  <a:lnTo>
                    <a:pt x="388" y="61"/>
                  </a:lnTo>
                  <a:lnTo>
                    <a:pt x="384" y="60"/>
                  </a:lnTo>
                  <a:lnTo>
                    <a:pt x="383" y="56"/>
                  </a:lnTo>
                  <a:lnTo>
                    <a:pt x="384" y="56"/>
                  </a:lnTo>
                  <a:lnTo>
                    <a:pt x="380" y="55"/>
                  </a:lnTo>
                  <a:lnTo>
                    <a:pt x="379" y="55"/>
                  </a:lnTo>
                  <a:lnTo>
                    <a:pt x="377" y="52"/>
                  </a:lnTo>
                  <a:lnTo>
                    <a:pt x="376" y="52"/>
                  </a:lnTo>
                  <a:lnTo>
                    <a:pt x="375" y="52"/>
                  </a:lnTo>
                  <a:lnTo>
                    <a:pt x="371" y="52"/>
                  </a:lnTo>
                  <a:lnTo>
                    <a:pt x="367" y="51"/>
                  </a:lnTo>
                  <a:lnTo>
                    <a:pt x="367" y="52"/>
                  </a:lnTo>
                  <a:lnTo>
                    <a:pt x="364" y="52"/>
                  </a:lnTo>
                  <a:lnTo>
                    <a:pt x="360" y="52"/>
                  </a:lnTo>
                  <a:lnTo>
                    <a:pt x="357" y="52"/>
                  </a:lnTo>
                  <a:lnTo>
                    <a:pt x="356" y="55"/>
                  </a:lnTo>
                  <a:lnTo>
                    <a:pt x="353" y="61"/>
                  </a:lnTo>
                  <a:lnTo>
                    <a:pt x="353" y="68"/>
                  </a:lnTo>
                  <a:lnTo>
                    <a:pt x="353" y="69"/>
                  </a:lnTo>
                  <a:lnTo>
                    <a:pt x="352" y="72"/>
                  </a:lnTo>
                  <a:lnTo>
                    <a:pt x="352" y="75"/>
                  </a:lnTo>
                  <a:lnTo>
                    <a:pt x="348" y="77"/>
                  </a:lnTo>
                  <a:lnTo>
                    <a:pt x="347" y="79"/>
                  </a:lnTo>
                  <a:lnTo>
                    <a:pt x="347" y="81"/>
                  </a:lnTo>
                  <a:lnTo>
                    <a:pt x="348" y="85"/>
                  </a:lnTo>
                  <a:lnTo>
                    <a:pt x="343" y="88"/>
                  </a:lnTo>
                  <a:lnTo>
                    <a:pt x="343" y="90"/>
                  </a:lnTo>
                  <a:lnTo>
                    <a:pt x="343" y="94"/>
                  </a:lnTo>
                  <a:lnTo>
                    <a:pt x="343" y="96"/>
                  </a:lnTo>
                  <a:lnTo>
                    <a:pt x="340" y="100"/>
                  </a:lnTo>
                  <a:lnTo>
                    <a:pt x="339" y="101"/>
                  </a:lnTo>
                  <a:lnTo>
                    <a:pt x="339" y="105"/>
                  </a:lnTo>
                  <a:lnTo>
                    <a:pt x="336" y="104"/>
                  </a:lnTo>
                  <a:lnTo>
                    <a:pt x="333" y="105"/>
                  </a:lnTo>
                  <a:lnTo>
                    <a:pt x="331" y="105"/>
                  </a:lnTo>
                  <a:lnTo>
                    <a:pt x="329" y="105"/>
                  </a:lnTo>
                  <a:lnTo>
                    <a:pt x="325" y="108"/>
                  </a:lnTo>
                  <a:lnTo>
                    <a:pt x="322" y="108"/>
                  </a:lnTo>
                  <a:lnTo>
                    <a:pt x="316" y="105"/>
                  </a:lnTo>
                  <a:lnTo>
                    <a:pt x="312" y="104"/>
                  </a:lnTo>
                  <a:lnTo>
                    <a:pt x="310" y="101"/>
                  </a:lnTo>
                  <a:lnTo>
                    <a:pt x="307" y="101"/>
                  </a:lnTo>
                  <a:lnTo>
                    <a:pt x="303" y="104"/>
                  </a:lnTo>
                  <a:lnTo>
                    <a:pt x="300" y="105"/>
                  </a:lnTo>
                  <a:lnTo>
                    <a:pt x="299" y="109"/>
                  </a:lnTo>
                  <a:lnTo>
                    <a:pt x="295" y="113"/>
                  </a:lnTo>
                  <a:lnTo>
                    <a:pt x="290" y="113"/>
                  </a:lnTo>
                  <a:lnTo>
                    <a:pt x="286" y="112"/>
                  </a:lnTo>
                  <a:lnTo>
                    <a:pt x="282" y="113"/>
                  </a:lnTo>
                  <a:lnTo>
                    <a:pt x="278" y="114"/>
                  </a:lnTo>
                  <a:lnTo>
                    <a:pt x="276" y="114"/>
                  </a:lnTo>
                  <a:lnTo>
                    <a:pt x="274" y="114"/>
                  </a:lnTo>
                  <a:lnTo>
                    <a:pt x="270" y="113"/>
                  </a:lnTo>
                  <a:lnTo>
                    <a:pt x="266" y="109"/>
                  </a:lnTo>
                  <a:lnTo>
                    <a:pt x="260" y="104"/>
                  </a:lnTo>
                  <a:lnTo>
                    <a:pt x="259" y="98"/>
                  </a:lnTo>
                  <a:lnTo>
                    <a:pt x="259" y="96"/>
                  </a:lnTo>
                  <a:lnTo>
                    <a:pt x="259" y="94"/>
                  </a:lnTo>
                  <a:lnTo>
                    <a:pt x="256" y="96"/>
                  </a:lnTo>
                  <a:lnTo>
                    <a:pt x="255" y="98"/>
                  </a:lnTo>
                  <a:lnTo>
                    <a:pt x="252" y="101"/>
                  </a:lnTo>
                  <a:lnTo>
                    <a:pt x="250" y="105"/>
                  </a:lnTo>
                  <a:lnTo>
                    <a:pt x="250" y="108"/>
                  </a:lnTo>
                  <a:lnTo>
                    <a:pt x="250" y="109"/>
                  </a:lnTo>
                  <a:lnTo>
                    <a:pt x="252" y="105"/>
                  </a:lnTo>
                  <a:lnTo>
                    <a:pt x="251" y="109"/>
                  </a:lnTo>
                  <a:lnTo>
                    <a:pt x="250" y="112"/>
                  </a:lnTo>
                  <a:lnTo>
                    <a:pt x="250" y="113"/>
                  </a:lnTo>
                  <a:lnTo>
                    <a:pt x="247" y="114"/>
                  </a:lnTo>
                  <a:lnTo>
                    <a:pt x="247" y="118"/>
                  </a:lnTo>
                  <a:lnTo>
                    <a:pt x="247" y="122"/>
                  </a:lnTo>
                  <a:lnTo>
                    <a:pt x="250" y="126"/>
                  </a:lnTo>
                  <a:lnTo>
                    <a:pt x="252" y="130"/>
                  </a:lnTo>
                  <a:lnTo>
                    <a:pt x="252" y="130"/>
                  </a:lnTo>
                  <a:lnTo>
                    <a:pt x="252" y="130"/>
                  </a:lnTo>
                  <a:lnTo>
                    <a:pt x="252" y="130"/>
                  </a:lnTo>
                  <a:lnTo>
                    <a:pt x="252" y="130"/>
                  </a:lnTo>
                  <a:lnTo>
                    <a:pt x="252" y="130"/>
                  </a:lnTo>
                  <a:lnTo>
                    <a:pt x="252" y="130"/>
                  </a:lnTo>
                  <a:close/>
                  <a:moveTo>
                    <a:pt x="230" y="187"/>
                  </a:moveTo>
                  <a:lnTo>
                    <a:pt x="233" y="189"/>
                  </a:lnTo>
                  <a:lnTo>
                    <a:pt x="234" y="189"/>
                  </a:lnTo>
                  <a:lnTo>
                    <a:pt x="235" y="186"/>
                  </a:lnTo>
                  <a:lnTo>
                    <a:pt x="235" y="182"/>
                  </a:lnTo>
                  <a:lnTo>
                    <a:pt x="235" y="179"/>
                  </a:lnTo>
                  <a:lnTo>
                    <a:pt x="234" y="178"/>
                  </a:lnTo>
                  <a:lnTo>
                    <a:pt x="229" y="178"/>
                  </a:lnTo>
                  <a:lnTo>
                    <a:pt x="226" y="182"/>
                  </a:lnTo>
                  <a:lnTo>
                    <a:pt x="226" y="186"/>
                  </a:lnTo>
                  <a:lnTo>
                    <a:pt x="226" y="187"/>
                  </a:lnTo>
                  <a:lnTo>
                    <a:pt x="229" y="189"/>
                  </a:lnTo>
                  <a:lnTo>
                    <a:pt x="230" y="187"/>
                  </a:lnTo>
                  <a:lnTo>
                    <a:pt x="230" y="187"/>
                  </a:lnTo>
                  <a:lnTo>
                    <a:pt x="230" y="187"/>
                  </a:lnTo>
                  <a:lnTo>
                    <a:pt x="230" y="187"/>
                  </a:lnTo>
                  <a:lnTo>
                    <a:pt x="230" y="187"/>
                  </a:lnTo>
                  <a:lnTo>
                    <a:pt x="230" y="187"/>
                  </a:lnTo>
                  <a:lnTo>
                    <a:pt x="230" y="187"/>
                  </a:lnTo>
                  <a:close/>
                  <a:moveTo>
                    <a:pt x="562" y="92"/>
                  </a:moveTo>
                  <a:lnTo>
                    <a:pt x="563" y="90"/>
                  </a:lnTo>
                  <a:lnTo>
                    <a:pt x="563" y="86"/>
                  </a:lnTo>
                  <a:lnTo>
                    <a:pt x="562" y="83"/>
                  </a:lnTo>
                  <a:lnTo>
                    <a:pt x="559" y="85"/>
                  </a:lnTo>
                  <a:lnTo>
                    <a:pt x="558" y="86"/>
                  </a:lnTo>
                  <a:lnTo>
                    <a:pt x="555" y="90"/>
                  </a:lnTo>
                  <a:lnTo>
                    <a:pt x="558" y="94"/>
                  </a:lnTo>
                  <a:lnTo>
                    <a:pt x="562" y="92"/>
                  </a:lnTo>
                  <a:lnTo>
                    <a:pt x="562" y="92"/>
                  </a:lnTo>
                  <a:lnTo>
                    <a:pt x="562" y="92"/>
                  </a:lnTo>
                  <a:lnTo>
                    <a:pt x="562" y="92"/>
                  </a:lnTo>
                  <a:lnTo>
                    <a:pt x="562" y="92"/>
                  </a:lnTo>
                  <a:lnTo>
                    <a:pt x="562" y="92"/>
                  </a:lnTo>
                  <a:lnTo>
                    <a:pt x="562" y="92"/>
                  </a:lnTo>
                  <a:close/>
                  <a:moveTo>
                    <a:pt x="549" y="117"/>
                  </a:moveTo>
                  <a:lnTo>
                    <a:pt x="546" y="121"/>
                  </a:lnTo>
                  <a:lnTo>
                    <a:pt x="549" y="125"/>
                  </a:lnTo>
                  <a:lnTo>
                    <a:pt x="549" y="129"/>
                  </a:lnTo>
                  <a:lnTo>
                    <a:pt x="549" y="130"/>
                  </a:lnTo>
                  <a:lnTo>
                    <a:pt x="549" y="134"/>
                  </a:lnTo>
                  <a:lnTo>
                    <a:pt x="550" y="136"/>
                  </a:lnTo>
                  <a:lnTo>
                    <a:pt x="551" y="142"/>
                  </a:lnTo>
                  <a:lnTo>
                    <a:pt x="555" y="145"/>
                  </a:lnTo>
                  <a:lnTo>
                    <a:pt x="558" y="148"/>
                  </a:lnTo>
                  <a:lnTo>
                    <a:pt x="559" y="148"/>
                  </a:lnTo>
                  <a:lnTo>
                    <a:pt x="555" y="142"/>
                  </a:lnTo>
                  <a:lnTo>
                    <a:pt x="554" y="138"/>
                  </a:lnTo>
                  <a:lnTo>
                    <a:pt x="551" y="126"/>
                  </a:lnTo>
                  <a:lnTo>
                    <a:pt x="551" y="122"/>
                  </a:lnTo>
                  <a:lnTo>
                    <a:pt x="554" y="122"/>
                  </a:lnTo>
                  <a:lnTo>
                    <a:pt x="555" y="122"/>
                  </a:lnTo>
                  <a:lnTo>
                    <a:pt x="562" y="125"/>
                  </a:lnTo>
                  <a:lnTo>
                    <a:pt x="567" y="126"/>
                  </a:lnTo>
                  <a:lnTo>
                    <a:pt x="565" y="125"/>
                  </a:lnTo>
                  <a:lnTo>
                    <a:pt x="563" y="121"/>
                  </a:lnTo>
                  <a:lnTo>
                    <a:pt x="559" y="118"/>
                  </a:lnTo>
                  <a:lnTo>
                    <a:pt x="558" y="118"/>
                  </a:lnTo>
                  <a:lnTo>
                    <a:pt x="558" y="114"/>
                  </a:lnTo>
                  <a:lnTo>
                    <a:pt x="562" y="113"/>
                  </a:lnTo>
                  <a:lnTo>
                    <a:pt x="563" y="112"/>
                  </a:lnTo>
                  <a:lnTo>
                    <a:pt x="565" y="109"/>
                  </a:lnTo>
                  <a:lnTo>
                    <a:pt x="565" y="105"/>
                  </a:lnTo>
                  <a:lnTo>
                    <a:pt x="565" y="104"/>
                  </a:lnTo>
                  <a:lnTo>
                    <a:pt x="562" y="104"/>
                  </a:lnTo>
                  <a:lnTo>
                    <a:pt x="559" y="104"/>
                  </a:lnTo>
                  <a:lnTo>
                    <a:pt x="555" y="109"/>
                  </a:lnTo>
                  <a:lnTo>
                    <a:pt x="554" y="112"/>
                  </a:lnTo>
                  <a:lnTo>
                    <a:pt x="551" y="113"/>
                  </a:lnTo>
                  <a:lnTo>
                    <a:pt x="551" y="114"/>
                  </a:lnTo>
                  <a:lnTo>
                    <a:pt x="550" y="117"/>
                  </a:lnTo>
                  <a:lnTo>
                    <a:pt x="549" y="114"/>
                  </a:lnTo>
                  <a:lnTo>
                    <a:pt x="549" y="113"/>
                  </a:lnTo>
                  <a:lnTo>
                    <a:pt x="550" y="112"/>
                  </a:lnTo>
                  <a:lnTo>
                    <a:pt x="554" y="105"/>
                  </a:lnTo>
                  <a:lnTo>
                    <a:pt x="554" y="100"/>
                  </a:lnTo>
                  <a:lnTo>
                    <a:pt x="551" y="98"/>
                  </a:lnTo>
                  <a:lnTo>
                    <a:pt x="551" y="96"/>
                  </a:lnTo>
                  <a:lnTo>
                    <a:pt x="551" y="94"/>
                  </a:lnTo>
                  <a:lnTo>
                    <a:pt x="554" y="92"/>
                  </a:lnTo>
                  <a:lnTo>
                    <a:pt x="550" y="92"/>
                  </a:lnTo>
                  <a:lnTo>
                    <a:pt x="550" y="94"/>
                  </a:lnTo>
                  <a:lnTo>
                    <a:pt x="546" y="100"/>
                  </a:lnTo>
                  <a:lnTo>
                    <a:pt x="545" y="105"/>
                  </a:lnTo>
                  <a:lnTo>
                    <a:pt x="545" y="112"/>
                  </a:lnTo>
                  <a:lnTo>
                    <a:pt x="546" y="114"/>
                  </a:lnTo>
                  <a:lnTo>
                    <a:pt x="549" y="117"/>
                  </a:lnTo>
                  <a:lnTo>
                    <a:pt x="549" y="117"/>
                  </a:lnTo>
                  <a:lnTo>
                    <a:pt x="549" y="117"/>
                  </a:lnTo>
                  <a:lnTo>
                    <a:pt x="549" y="117"/>
                  </a:lnTo>
                  <a:lnTo>
                    <a:pt x="549" y="117"/>
                  </a:lnTo>
                  <a:lnTo>
                    <a:pt x="549" y="117"/>
                  </a:lnTo>
                  <a:lnTo>
                    <a:pt x="549" y="117"/>
                  </a:lnTo>
                  <a:close/>
                  <a:moveTo>
                    <a:pt x="673" y="162"/>
                  </a:moveTo>
                  <a:lnTo>
                    <a:pt x="679" y="162"/>
                  </a:lnTo>
                  <a:lnTo>
                    <a:pt x="683" y="165"/>
                  </a:lnTo>
                  <a:lnTo>
                    <a:pt x="689" y="166"/>
                  </a:lnTo>
                  <a:lnTo>
                    <a:pt x="695" y="165"/>
                  </a:lnTo>
                  <a:lnTo>
                    <a:pt x="691" y="162"/>
                  </a:lnTo>
                  <a:lnTo>
                    <a:pt x="687" y="162"/>
                  </a:lnTo>
                  <a:lnTo>
                    <a:pt x="673" y="161"/>
                  </a:lnTo>
                  <a:lnTo>
                    <a:pt x="673" y="162"/>
                  </a:lnTo>
                  <a:lnTo>
                    <a:pt x="673" y="162"/>
                  </a:lnTo>
                  <a:lnTo>
                    <a:pt x="673" y="162"/>
                  </a:lnTo>
                  <a:lnTo>
                    <a:pt x="673" y="162"/>
                  </a:lnTo>
                  <a:lnTo>
                    <a:pt x="673" y="162"/>
                  </a:lnTo>
                  <a:lnTo>
                    <a:pt x="673" y="162"/>
                  </a:lnTo>
                  <a:lnTo>
                    <a:pt x="673" y="162"/>
                  </a:lnTo>
                  <a:close/>
                  <a:moveTo>
                    <a:pt x="531" y="57"/>
                  </a:moveTo>
                  <a:lnTo>
                    <a:pt x="531" y="60"/>
                  </a:lnTo>
                  <a:lnTo>
                    <a:pt x="533" y="56"/>
                  </a:lnTo>
                  <a:lnTo>
                    <a:pt x="531" y="57"/>
                  </a:lnTo>
                  <a:lnTo>
                    <a:pt x="531" y="57"/>
                  </a:lnTo>
                  <a:lnTo>
                    <a:pt x="531" y="57"/>
                  </a:lnTo>
                  <a:lnTo>
                    <a:pt x="531" y="57"/>
                  </a:lnTo>
                  <a:lnTo>
                    <a:pt x="531" y="57"/>
                  </a:lnTo>
                  <a:lnTo>
                    <a:pt x="531" y="57"/>
                  </a:lnTo>
                  <a:lnTo>
                    <a:pt x="531" y="57"/>
                  </a:lnTo>
                  <a:close/>
                  <a:moveTo>
                    <a:pt x="594" y="138"/>
                  </a:moveTo>
                  <a:lnTo>
                    <a:pt x="594" y="140"/>
                  </a:lnTo>
                  <a:lnTo>
                    <a:pt x="595" y="136"/>
                  </a:lnTo>
                  <a:lnTo>
                    <a:pt x="598" y="140"/>
                  </a:lnTo>
                  <a:lnTo>
                    <a:pt x="599" y="140"/>
                  </a:lnTo>
                  <a:lnTo>
                    <a:pt x="599" y="138"/>
                  </a:lnTo>
                  <a:lnTo>
                    <a:pt x="595" y="134"/>
                  </a:lnTo>
                  <a:lnTo>
                    <a:pt x="598" y="134"/>
                  </a:lnTo>
                  <a:lnTo>
                    <a:pt x="599" y="136"/>
                  </a:lnTo>
                  <a:lnTo>
                    <a:pt x="602" y="138"/>
                  </a:lnTo>
                  <a:lnTo>
                    <a:pt x="603" y="138"/>
                  </a:lnTo>
                  <a:lnTo>
                    <a:pt x="606" y="138"/>
                  </a:lnTo>
                  <a:lnTo>
                    <a:pt x="607" y="136"/>
                  </a:lnTo>
                  <a:lnTo>
                    <a:pt x="606" y="134"/>
                  </a:lnTo>
                  <a:lnTo>
                    <a:pt x="606" y="132"/>
                  </a:lnTo>
                  <a:lnTo>
                    <a:pt x="598" y="132"/>
                  </a:lnTo>
                  <a:lnTo>
                    <a:pt x="592" y="132"/>
                  </a:lnTo>
                  <a:lnTo>
                    <a:pt x="590" y="134"/>
                  </a:lnTo>
                  <a:lnTo>
                    <a:pt x="594" y="136"/>
                  </a:lnTo>
                  <a:lnTo>
                    <a:pt x="594" y="138"/>
                  </a:lnTo>
                  <a:lnTo>
                    <a:pt x="594" y="138"/>
                  </a:lnTo>
                  <a:lnTo>
                    <a:pt x="594" y="138"/>
                  </a:lnTo>
                  <a:lnTo>
                    <a:pt x="594" y="138"/>
                  </a:lnTo>
                  <a:lnTo>
                    <a:pt x="594" y="138"/>
                  </a:lnTo>
                  <a:lnTo>
                    <a:pt x="594" y="138"/>
                  </a:lnTo>
                  <a:lnTo>
                    <a:pt x="594" y="138"/>
                  </a:lnTo>
                  <a:close/>
                  <a:moveTo>
                    <a:pt x="676" y="148"/>
                  </a:moveTo>
                  <a:lnTo>
                    <a:pt x="677" y="145"/>
                  </a:lnTo>
                  <a:lnTo>
                    <a:pt x="677" y="144"/>
                  </a:lnTo>
                  <a:lnTo>
                    <a:pt x="676" y="144"/>
                  </a:lnTo>
                  <a:lnTo>
                    <a:pt x="672" y="144"/>
                  </a:lnTo>
                  <a:lnTo>
                    <a:pt x="673" y="145"/>
                  </a:lnTo>
                  <a:lnTo>
                    <a:pt x="676" y="148"/>
                  </a:lnTo>
                  <a:lnTo>
                    <a:pt x="676" y="148"/>
                  </a:lnTo>
                  <a:lnTo>
                    <a:pt x="676" y="148"/>
                  </a:lnTo>
                  <a:lnTo>
                    <a:pt x="676" y="148"/>
                  </a:lnTo>
                  <a:lnTo>
                    <a:pt x="676" y="148"/>
                  </a:lnTo>
                  <a:lnTo>
                    <a:pt x="676" y="148"/>
                  </a:lnTo>
                  <a:lnTo>
                    <a:pt x="676" y="148"/>
                  </a:lnTo>
                  <a:close/>
                  <a:moveTo>
                    <a:pt x="588" y="169"/>
                  </a:moveTo>
                  <a:lnTo>
                    <a:pt x="592" y="169"/>
                  </a:lnTo>
                  <a:lnTo>
                    <a:pt x="592" y="165"/>
                  </a:lnTo>
                  <a:lnTo>
                    <a:pt x="592" y="162"/>
                  </a:lnTo>
                  <a:lnTo>
                    <a:pt x="590" y="162"/>
                  </a:lnTo>
                  <a:lnTo>
                    <a:pt x="586" y="162"/>
                  </a:lnTo>
                  <a:lnTo>
                    <a:pt x="582" y="165"/>
                  </a:lnTo>
                  <a:lnTo>
                    <a:pt x="582" y="166"/>
                  </a:lnTo>
                  <a:lnTo>
                    <a:pt x="584" y="169"/>
                  </a:lnTo>
                  <a:lnTo>
                    <a:pt x="588" y="169"/>
                  </a:lnTo>
                  <a:lnTo>
                    <a:pt x="588" y="169"/>
                  </a:lnTo>
                  <a:lnTo>
                    <a:pt x="588" y="169"/>
                  </a:lnTo>
                  <a:lnTo>
                    <a:pt x="588" y="169"/>
                  </a:lnTo>
                  <a:lnTo>
                    <a:pt x="588" y="169"/>
                  </a:lnTo>
                  <a:lnTo>
                    <a:pt x="588" y="169"/>
                  </a:lnTo>
                  <a:lnTo>
                    <a:pt x="588" y="169"/>
                  </a:lnTo>
                  <a:close/>
                  <a:moveTo>
                    <a:pt x="426" y="307"/>
                  </a:moveTo>
                  <a:lnTo>
                    <a:pt x="422" y="306"/>
                  </a:lnTo>
                  <a:lnTo>
                    <a:pt x="418" y="302"/>
                  </a:lnTo>
                  <a:lnTo>
                    <a:pt x="410" y="302"/>
                  </a:lnTo>
                  <a:lnTo>
                    <a:pt x="409" y="302"/>
                  </a:lnTo>
                  <a:lnTo>
                    <a:pt x="405" y="302"/>
                  </a:lnTo>
                  <a:lnTo>
                    <a:pt x="404" y="302"/>
                  </a:lnTo>
                  <a:lnTo>
                    <a:pt x="401" y="303"/>
                  </a:lnTo>
                  <a:lnTo>
                    <a:pt x="401" y="307"/>
                  </a:lnTo>
                  <a:lnTo>
                    <a:pt x="404" y="307"/>
                  </a:lnTo>
                  <a:lnTo>
                    <a:pt x="409" y="307"/>
                  </a:lnTo>
                  <a:lnTo>
                    <a:pt x="414" y="311"/>
                  </a:lnTo>
                  <a:lnTo>
                    <a:pt x="418" y="315"/>
                  </a:lnTo>
                  <a:lnTo>
                    <a:pt x="422" y="316"/>
                  </a:lnTo>
                  <a:lnTo>
                    <a:pt x="428" y="316"/>
                  </a:lnTo>
                  <a:lnTo>
                    <a:pt x="430" y="313"/>
                  </a:lnTo>
                  <a:lnTo>
                    <a:pt x="430" y="311"/>
                  </a:lnTo>
                  <a:lnTo>
                    <a:pt x="428" y="309"/>
                  </a:lnTo>
                  <a:lnTo>
                    <a:pt x="426" y="307"/>
                  </a:lnTo>
                  <a:lnTo>
                    <a:pt x="426" y="307"/>
                  </a:lnTo>
                  <a:lnTo>
                    <a:pt x="426" y="307"/>
                  </a:lnTo>
                  <a:lnTo>
                    <a:pt x="426" y="307"/>
                  </a:lnTo>
                  <a:lnTo>
                    <a:pt x="426" y="307"/>
                  </a:lnTo>
                  <a:lnTo>
                    <a:pt x="426" y="307"/>
                  </a:lnTo>
                  <a:lnTo>
                    <a:pt x="426" y="307"/>
                  </a:lnTo>
                  <a:close/>
                  <a:moveTo>
                    <a:pt x="320" y="256"/>
                  </a:moveTo>
                  <a:lnTo>
                    <a:pt x="314" y="256"/>
                  </a:lnTo>
                  <a:lnTo>
                    <a:pt x="308" y="256"/>
                  </a:lnTo>
                  <a:lnTo>
                    <a:pt x="304" y="258"/>
                  </a:lnTo>
                  <a:lnTo>
                    <a:pt x="304" y="259"/>
                  </a:lnTo>
                  <a:lnTo>
                    <a:pt x="308" y="262"/>
                  </a:lnTo>
                  <a:lnTo>
                    <a:pt x="310" y="262"/>
                  </a:lnTo>
                  <a:lnTo>
                    <a:pt x="312" y="262"/>
                  </a:lnTo>
                  <a:lnTo>
                    <a:pt x="314" y="262"/>
                  </a:lnTo>
                  <a:lnTo>
                    <a:pt x="320" y="262"/>
                  </a:lnTo>
                  <a:lnTo>
                    <a:pt x="323" y="259"/>
                  </a:lnTo>
                  <a:lnTo>
                    <a:pt x="323" y="258"/>
                  </a:lnTo>
                  <a:lnTo>
                    <a:pt x="327" y="258"/>
                  </a:lnTo>
                  <a:lnTo>
                    <a:pt x="325" y="256"/>
                  </a:lnTo>
                  <a:lnTo>
                    <a:pt x="323" y="256"/>
                  </a:lnTo>
                  <a:lnTo>
                    <a:pt x="320" y="256"/>
                  </a:lnTo>
                  <a:lnTo>
                    <a:pt x="320" y="256"/>
                  </a:lnTo>
                  <a:lnTo>
                    <a:pt x="320" y="256"/>
                  </a:lnTo>
                  <a:lnTo>
                    <a:pt x="320" y="256"/>
                  </a:lnTo>
                  <a:lnTo>
                    <a:pt x="320" y="256"/>
                  </a:lnTo>
                  <a:lnTo>
                    <a:pt x="320" y="256"/>
                  </a:lnTo>
                  <a:lnTo>
                    <a:pt x="320" y="256"/>
                  </a:lnTo>
                  <a:close/>
                  <a:moveTo>
                    <a:pt x="255" y="153"/>
                  </a:moveTo>
                  <a:lnTo>
                    <a:pt x="256" y="156"/>
                  </a:lnTo>
                  <a:lnTo>
                    <a:pt x="260" y="153"/>
                  </a:lnTo>
                  <a:lnTo>
                    <a:pt x="260" y="152"/>
                  </a:lnTo>
                  <a:lnTo>
                    <a:pt x="260" y="149"/>
                  </a:lnTo>
                  <a:lnTo>
                    <a:pt x="259" y="149"/>
                  </a:lnTo>
                  <a:lnTo>
                    <a:pt x="256" y="149"/>
                  </a:lnTo>
                  <a:lnTo>
                    <a:pt x="255" y="153"/>
                  </a:lnTo>
                  <a:lnTo>
                    <a:pt x="255" y="153"/>
                  </a:lnTo>
                  <a:lnTo>
                    <a:pt x="255" y="153"/>
                  </a:lnTo>
                  <a:lnTo>
                    <a:pt x="255" y="153"/>
                  </a:lnTo>
                  <a:lnTo>
                    <a:pt x="255" y="153"/>
                  </a:lnTo>
                  <a:lnTo>
                    <a:pt x="255" y="153"/>
                  </a:lnTo>
                  <a:lnTo>
                    <a:pt x="255" y="153"/>
                  </a:lnTo>
                  <a:close/>
                  <a:moveTo>
                    <a:pt x="519" y="166"/>
                  </a:moveTo>
                  <a:lnTo>
                    <a:pt x="522" y="166"/>
                  </a:lnTo>
                  <a:lnTo>
                    <a:pt x="525" y="165"/>
                  </a:lnTo>
                  <a:lnTo>
                    <a:pt x="519" y="165"/>
                  </a:lnTo>
                  <a:lnTo>
                    <a:pt x="511" y="162"/>
                  </a:lnTo>
                  <a:lnTo>
                    <a:pt x="511" y="165"/>
                  </a:lnTo>
                  <a:lnTo>
                    <a:pt x="511" y="166"/>
                  </a:lnTo>
                  <a:lnTo>
                    <a:pt x="515" y="166"/>
                  </a:lnTo>
                  <a:lnTo>
                    <a:pt x="519" y="166"/>
                  </a:lnTo>
                  <a:lnTo>
                    <a:pt x="519" y="166"/>
                  </a:lnTo>
                  <a:lnTo>
                    <a:pt x="519" y="166"/>
                  </a:lnTo>
                  <a:lnTo>
                    <a:pt x="519" y="166"/>
                  </a:lnTo>
                  <a:lnTo>
                    <a:pt x="519" y="166"/>
                  </a:lnTo>
                  <a:lnTo>
                    <a:pt x="519" y="166"/>
                  </a:lnTo>
                  <a:lnTo>
                    <a:pt x="519" y="166"/>
                  </a:lnTo>
                  <a:close/>
                  <a:moveTo>
                    <a:pt x="533" y="51"/>
                  </a:moveTo>
                  <a:lnTo>
                    <a:pt x="531" y="51"/>
                  </a:lnTo>
                  <a:lnTo>
                    <a:pt x="531" y="52"/>
                  </a:lnTo>
                  <a:lnTo>
                    <a:pt x="533" y="56"/>
                  </a:lnTo>
                  <a:lnTo>
                    <a:pt x="533" y="52"/>
                  </a:lnTo>
                  <a:lnTo>
                    <a:pt x="533" y="51"/>
                  </a:lnTo>
                  <a:lnTo>
                    <a:pt x="533" y="51"/>
                  </a:lnTo>
                  <a:lnTo>
                    <a:pt x="533" y="51"/>
                  </a:lnTo>
                  <a:lnTo>
                    <a:pt x="533" y="51"/>
                  </a:lnTo>
                  <a:lnTo>
                    <a:pt x="533" y="51"/>
                  </a:lnTo>
                  <a:lnTo>
                    <a:pt x="533" y="51"/>
                  </a:lnTo>
                  <a:lnTo>
                    <a:pt x="533" y="51"/>
                  </a:lnTo>
                  <a:close/>
                  <a:moveTo>
                    <a:pt x="519" y="173"/>
                  </a:moveTo>
                  <a:lnTo>
                    <a:pt x="522" y="175"/>
                  </a:lnTo>
                  <a:lnTo>
                    <a:pt x="522" y="173"/>
                  </a:lnTo>
                  <a:lnTo>
                    <a:pt x="519" y="166"/>
                  </a:lnTo>
                  <a:lnTo>
                    <a:pt x="519" y="169"/>
                  </a:lnTo>
                  <a:lnTo>
                    <a:pt x="519" y="173"/>
                  </a:lnTo>
                  <a:lnTo>
                    <a:pt x="519" y="173"/>
                  </a:lnTo>
                  <a:lnTo>
                    <a:pt x="519" y="173"/>
                  </a:lnTo>
                  <a:lnTo>
                    <a:pt x="519" y="173"/>
                  </a:lnTo>
                  <a:lnTo>
                    <a:pt x="519" y="173"/>
                  </a:lnTo>
                  <a:lnTo>
                    <a:pt x="519" y="173"/>
                  </a:lnTo>
                  <a:lnTo>
                    <a:pt x="519" y="173"/>
                  </a:lnTo>
                  <a:close/>
                  <a:moveTo>
                    <a:pt x="472" y="280"/>
                  </a:moveTo>
                  <a:lnTo>
                    <a:pt x="468" y="280"/>
                  </a:lnTo>
                  <a:lnTo>
                    <a:pt x="468" y="283"/>
                  </a:lnTo>
                  <a:lnTo>
                    <a:pt x="468" y="284"/>
                  </a:lnTo>
                  <a:lnTo>
                    <a:pt x="470" y="284"/>
                  </a:lnTo>
                  <a:lnTo>
                    <a:pt x="472" y="283"/>
                  </a:lnTo>
                  <a:lnTo>
                    <a:pt x="472" y="280"/>
                  </a:lnTo>
                  <a:lnTo>
                    <a:pt x="472" y="280"/>
                  </a:lnTo>
                  <a:lnTo>
                    <a:pt x="472" y="280"/>
                  </a:lnTo>
                  <a:lnTo>
                    <a:pt x="472" y="280"/>
                  </a:lnTo>
                  <a:lnTo>
                    <a:pt x="472" y="280"/>
                  </a:lnTo>
                  <a:lnTo>
                    <a:pt x="472" y="280"/>
                  </a:lnTo>
                  <a:lnTo>
                    <a:pt x="472" y="280"/>
                  </a:lnTo>
                  <a:close/>
                  <a:moveTo>
                    <a:pt x="624" y="236"/>
                  </a:moveTo>
                  <a:lnTo>
                    <a:pt x="626" y="239"/>
                  </a:lnTo>
                  <a:lnTo>
                    <a:pt x="626" y="236"/>
                  </a:lnTo>
                  <a:lnTo>
                    <a:pt x="626" y="235"/>
                  </a:lnTo>
                  <a:lnTo>
                    <a:pt x="624" y="232"/>
                  </a:lnTo>
                  <a:lnTo>
                    <a:pt x="624" y="236"/>
                  </a:lnTo>
                  <a:lnTo>
                    <a:pt x="624" y="236"/>
                  </a:lnTo>
                  <a:lnTo>
                    <a:pt x="624" y="236"/>
                  </a:lnTo>
                  <a:lnTo>
                    <a:pt x="624" y="236"/>
                  </a:lnTo>
                  <a:lnTo>
                    <a:pt x="624" y="236"/>
                  </a:lnTo>
                  <a:lnTo>
                    <a:pt x="624" y="236"/>
                  </a:lnTo>
                  <a:lnTo>
                    <a:pt x="624" y="236"/>
                  </a:lnTo>
                  <a:close/>
                  <a:moveTo>
                    <a:pt x="554" y="162"/>
                  </a:moveTo>
                  <a:lnTo>
                    <a:pt x="555" y="162"/>
                  </a:lnTo>
                  <a:lnTo>
                    <a:pt x="555" y="161"/>
                  </a:lnTo>
                  <a:lnTo>
                    <a:pt x="551" y="157"/>
                  </a:lnTo>
                  <a:lnTo>
                    <a:pt x="549" y="157"/>
                  </a:lnTo>
                  <a:lnTo>
                    <a:pt x="545" y="157"/>
                  </a:lnTo>
                  <a:lnTo>
                    <a:pt x="545" y="158"/>
                  </a:lnTo>
                  <a:lnTo>
                    <a:pt x="545" y="161"/>
                  </a:lnTo>
                  <a:lnTo>
                    <a:pt x="546" y="162"/>
                  </a:lnTo>
                  <a:lnTo>
                    <a:pt x="550" y="162"/>
                  </a:lnTo>
                  <a:lnTo>
                    <a:pt x="554" y="162"/>
                  </a:lnTo>
                  <a:lnTo>
                    <a:pt x="554" y="162"/>
                  </a:lnTo>
                  <a:lnTo>
                    <a:pt x="554" y="162"/>
                  </a:lnTo>
                  <a:lnTo>
                    <a:pt x="554" y="162"/>
                  </a:lnTo>
                  <a:lnTo>
                    <a:pt x="554" y="162"/>
                  </a:lnTo>
                  <a:lnTo>
                    <a:pt x="554" y="162"/>
                  </a:lnTo>
                  <a:lnTo>
                    <a:pt x="554" y="162"/>
                  </a:lnTo>
                  <a:close/>
                  <a:moveTo>
                    <a:pt x="507" y="100"/>
                  </a:moveTo>
                  <a:lnTo>
                    <a:pt x="505" y="101"/>
                  </a:lnTo>
                  <a:lnTo>
                    <a:pt x="502" y="104"/>
                  </a:lnTo>
                  <a:lnTo>
                    <a:pt x="501" y="105"/>
                  </a:lnTo>
                  <a:lnTo>
                    <a:pt x="498" y="108"/>
                  </a:lnTo>
                  <a:lnTo>
                    <a:pt x="498" y="109"/>
                  </a:lnTo>
                  <a:lnTo>
                    <a:pt x="497" y="109"/>
                  </a:lnTo>
                  <a:lnTo>
                    <a:pt x="494" y="112"/>
                  </a:lnTo>
                  <a:lnTo>
                    <a:pt x="493" y="113"/>
                  </a:lnTo>
                  <a:lnTo>
                    <a:pt x="489" y="114"/>
                  </a:lnTo>
                  <a:lnTo>
                    <a:pt x="484" y="114"/>
                  </a:lnTo>
                  <a:lnTo>
                    <a:pt x="474" y="114"/>
                  </a:lnTo>
                  <a:lnTo>
                    <a:pt x="472" y="114"/>
                  </a:lnTo>
                  <a:lnTo>
                    <a:pt x="470" y="114"/>
                  </a:lnTo>
                  <a:lnTo>
                    <a:pt x="458" y="113"/>
                  </a:lnTo>
                  <a:lnTo>
                    <a:pt x="453" y="112"/>
                  </a:lnTo>
                  <a:lnTo>
                    <a:pt x="450" y="112"/>
                  </a:lnTo>
                  <a:lnTo>
                    <a:pt x="449" y="109"/>
                  </a:lnTo>
                  <a:lnTo>
                    <a:pt x="448" y="109"/>
                  </a:lnTo>
                  <a:lnTo>
                    <a:pt x="441" y="108"/>
                  </a:lnTo>
                  <a:lnTo>
                    <a:pt x="440" y="108"/>
                  </a:lnTo>
                  <a:lnTo>
                    <a:pt x="437" y="109"/>
                  </a:lnTo>
                  <a:lnTo>
                    <a:pt x="437" y="113"/>
                  </a:lnTo>
                  <a:lnTo>
                    <a:pt x="436" y="114"/>
                  </a:lnTo>
                  <a:lnTo>
                    <a:pt x="432" y="114"/>
                  </a:lnTo>
                  <a:lnTo>
                    <a:pt x="430" y="113"/>
                  </a:lnTo>
                  <a:lnTo>
                    <a:pt x="426" y="117"/>
                  </a:lnTo>
                  <a:lnTo>
                    <a:pt x="426" y="121"/>
                  </a:lnTo>
                  <a:lnTo>
                    <a:pt x="424" y="122"/>
                  </a:lnTo>
                  <a:lnTo>
                    <a:pt x="422" y="125"/>
                  </a:lnTo>
                  <a:lnTo>
                    <a:pt x="422" y="129"/>
                  </a:lnTo>
                  <a:lnTo>
                    <a:pt x="422" y="130"/>
                  </a:lnTo>
                  <a:lnTo>
                    <a:pt x="422" y="132"/>
                  </a:lnTo>
                  <a:lnTo>
                    <a:pt x="421" y="132"/>
                  </a:lnTo>
                  <a:lnTo>
                    <a:pt x="418" y="130"/>
                  </a:lnTo>
                  <a:lnTo>
                    <a:pt x="421" y="134"/>
                  </a:lnTo>
                  <a:lnTo>
                    <a:pt x="422" y="138"/>
                  </a:lnTo>
                  <a:lnTo>
                    <a:pt x="422" y="142"/>
                  </a:lnTo>
                  <a:lnTo>
                    <a:pt x="422" y="148"/>
                  </a:lnTo>
                  <a:lnTo>
                    <a:pt x="421" y="144"/>
                  </a:lnTo>
                  <a:lnTo>
                    <a:pt x="417" y="149"/>
                  </a:lnTo>
                  <a:lnTo>
                    <a:pt x="414" y="153"/>
                  </a:lnTo>
                  <a:lnTo>
                    <a:pt x="414" y="157"/>
                  </a:lnTo>
                  <a:lnTo>
                    <a:pt x="414" y="165"/>
                  </a:lnTo>
                  <a:lnTo>
                    <a:pt x="413" y="169"/>
                  </a:lnTo>
                  <a:lnTo>
                    <a:pt x="410" y="173"/>
                  </a:lnTo>
                  <a:lnTo>
                    <a:pt x="409" y="175"/>
                  </a:lnTo>
                  <a:lnTo>
                    <a:pt x="408" y="178"/>
                  </a:lnTo>
                  <a:lnTo>
                    <a:pt x="405" y="179"/>
                  </a:lnTo>
                  <a:lnTo>
                    <a:pt x="405" y="182"/>
                  </a:lnTo>
                  <a:lnTo>
                    <a:pt x="405" y="183"/>
                  </a:lnTo>
                  <a:lnTo>
                    <a:pt x="405" y="186"/>
                  </a:lnTo>
                  <a:lnTo>
                    <a:pt x="405" y="191"/>
                  </a:lnTo>
                  <a:lnTo>
                    <a:pt x="408" y="197"/>
                  </a:lnTo>
                  <a:lnTo>
                    <a:pt x="410" y="195"/>
                  </a:lnTo>
                  <a:lnTo>
                    <a:pt x="413" y="193"/>
                  </a:lnTo>
                  <a:lnTo>
                    <a:pt x="414" y="195"/>
                  </a:lnTo>
                  <a:lnTo>
                    <a:pt x="417" y="197"/>
                  </a:lnTo>
                  <a:lnTo>
                    <a:pt x="417" y="201"/>
                  </a:lnTo>
                  <a:lnTo>
                    <a:pt x="417" y="206"/>
                  </a:lnTo>
                  <a:lnTo>
                    <a:pt x="417" y="213"/>
                  </a:lnTo>
                  <a:lnTo>
                    <a:pt x="414" y="219"/>
                  </a:lnTo>
                  <a:lnTo>
                    <a:pt x="413" y="226"/>
                  </a:lnTo>
                  <a:lnTo>
                    <a:pt x="413" y="230"/>
                  </a:lnTo>
                  <a:lnTo>
                    <a:pt x="413" y="232"/>
                  </a:lnTo>
                  <a:lnTo>
                    <a:pt x="414" y="232"/>
                  </a:lnTo>
                  <a:lnTo>
                    <a:pt x="417" y="232"/>
                  </a:lnTo>
                  <a:lnTo>
                    <a:pt x="418" y="235"/>
                  </a:lnTo>
                  <a:lnTo>
                    <a:pt x="418" y="232"/>
                  </a:lnTo>
                  <a:lnTo>
                    <a:pt x="421" y="232"/>
                  </a:lnTo>
                  <a:lnTo>
                    <a:pt x="424" y="232"/>
                  </a:lnTo>
                  <a:lnTo>
                    <a:pt x="426" y="231"/>
                  </a:lnTo>
                  <a:lnTo>
                    <a:pt x="430" y="231"/>
                  </a:lnTo>
                  <a:lnTo>
                    <a:pt x="428" y="227"/>
                  </a:lnTo>
                  <a:lnTo>
                    <a:pt x="428" y="222"/>
                  </a:lnTo>
                  <a:lnTo>
                    <a:pt x="430" y="215"/>
                  </a:lnTo>
                  <a:lnTo>
                    <a:pt x="430" y="210"/>
                  </a:lnTo>
                  <a:lnTo>
                    <a:pt x="430" y="199"/>
                  </a:lnTo>
                  <a:lnTo>
                    <a:pt x="430" y="193"/>
                  </a:lnTo>
                  <a:lnTo>
                    <a:pt x="430" y="189"/>
                  </a:lnTo>
                  <a:lnTo>
                    <a:pt x="428" y="187"/>
                  </a:lnTo>
                  <a:lnTo>
                    <a:pt x="430" y="183"/>
                  </a:lnTo>
                  <a:lnTo>
                    <a:pt x="432" y="182"/>
                  </a:lnTo>
                  <a:lnTo>
                    <a:pt x="436" y="179"/>
                  </a:lnTo>
                  <a:lnTo>
                    <a:pt x="440" y="179"/>
                  </a:lnTo>
                  <a:lnTo>
                    <a:pt x="441" y="182"/>
                  </a:lnTo>
                  <a:lnTo>
                    <a:pt x="441" y="183"/>
                  </a:lnTo>
                  <a:lnTo>
                    <a:pt x="440" y="189"/>
                  </a:lnTo>
                  <a:lnTo>
                    <a:pt x="440" y="195"/>
                  </a:lnTo>
                  <a:lnTo>
                    <a:pt x="441" y="199"/>
                  </a:lnTo>
                  <a:lnTo>
                    <a:pt x="445" y="202"/>
                  </a:lnTo>
                  <a:lnTo>
                    <a:pt x="449" y="205"/>
                  </a:lnTo>
                  <a:lnTo>
                    <a:pt x="449" y="206"/>
                  </a:lnTo>
                  <a:lnTo>
                    <a:pt x="448" y="210"/>
                  </a:lnTo>
                  <a:lnTo>
                    <a:pt x="448" y="214"/>
                  </a:lnTo>
                  <a:lnTo>
                    <a:pt x="448" y="215"/>
                  </a:lnTo>
                  <a:lnTo>
                    <a:pt x="450" y="218"/>
                  </a:lnTo>
                  <a:lnTo>
                    <a:pt x="454" y="219"/>
                  </a:lnTo>
                  <a:lnTo>
                    <a:pt x="457" y="218"/>
                  </a:lnTo>
                  <a:lnTo>
                    <a:pt x="457" y="214"/>
                  </a:lnTo>
                  <a:lnTo>
                    <a:pt x="457" y="213"/>
                  </a:lnTo>
                  <a:lnTo>
                    <a:pt x="458" y="213"/>
                  </a:lnTo>
                  <a:lnTo>
                    <a:pt x="462" y="213"/>
                  </a:lnTo>
                  <a:lnTo>
                    <a:pt x="466" y="213"/>
                  </a:lnTo>
                  <a:lnTo>
                    <a:pt x="468" y="213"/>
                  </a:lnTo>
                  <a:lnTo>
                    <a:pt x="466" y="210"/>
                  </a:lnTo>
                  <a:lnTo>
                    <a:pt x="468" y="210"/>
                  </a:lnTo>
                  <a:lnTo>
                    <a:pt x="470" y="209"/>
                  </a:lnTo>
                  <a:lnTo>
                    <a:pt x="470" y="206"/>
                  </a:lnTo>
                  <a:lnTo>
                    <a:pt x="468" y="205"/>
                  </a:lnTo>
                  <a:lnTo>
                    <a:pt x="468" y="206"/>
                  </a:lnTo>
                  <a:lnTo>
                    <a:pt x="466" y="205"/>
                  </a:lnTo>
                  <a:lnTo>
                    <a:pt x="465" y="202"/>
                  </a:lnTo>
                  <a:lnTo>
                    <a:pt x="466" y="201"/>
                  </a:lnTo>
                  <a:lnTo>
                    <a:pt x="462" y="201"/>
                  </a:lnTo>
                  <a:lnTo>
                    <a:pt x="461" y="199"/>
                  </a:lnTo>
                  <a:lnTo>
                    <a:pt x="461" y="195"/>
                  </a:lnTo>
                  <a:lnTo>
                    <a:pt x="461" y="193"/>
                  </a:lnTo>
                  <a:lnTo>
                    <a:pt x="462" y="193"/>
                  </a:lnTo>
                  <a:lnTo>
                    <a:pt x="461" y="191"/>
                  </a:lnTo>
                  <a:lnTo>
                    <a:pt x="462" y="189"/>
                  </a:lnTo>
                  <a:lnTo>
                    <a:pt x="462" y="187"/>
                  </a:lnTo>
                  <a:lnTo>
                    <a:pt x="461" y="186"/>
                  </a:lnTo>
                  <a:lnTo>
                    <a:pt x="461" y="183"/>
                  </a:lnTo>
                  <a:lnTo>
                    <a:pt x="457" y="182"/>
                  </a:lnTo>
                  <a:lnTo>
                    <a:pt x="454" y="175"/>
                  </a:lnTo>
                  <a:lnTo>
                    <a:pt x="454" y="174"/>
                  </a:lnTo>
                  <a:lnTo>
                    <a:pt x="450" y="170"/>
                  </a:lnTo>
                  <a:lnTo>
                    <a:pt x="449" y="169"/>
                  </a:lnTo>
                  <a:lnTo>
                    <a:pt x="448" y="166"/>
                  </a:lnTo>
                  <a:lnTo>
                    <a:pt x="448" y="162"/>
                  </a:lnTo>
                  <a:lnTo>
                    <a:pt x="450" y="166"/>
                  </a:lnTo>
                  <a:lnTo>
                    <a:pt x="453" y="165"/>
                  </a:lnTo>
                  <a:lnTo>
                    <a:pt x="457" y="161"/>
                  </a:lnTo>
                  <a:lnTo>
                    <a:pt x="461" y="158"/>
                  </a:lnTo>
                  <a:lnTo>
                    <a:pt x="465" y="157"/>
                  </a:lnTo>
                  <a:lnTo>
                    <a:pt x="468" y="152"/>
                  </a:lnTo>
                  <a:lnTo>
                    <a:pt x="470" y="148"/>
                  </a:lnTo>
                  <a:lnTo>
                    <a:pt x="474" y="148"/>
                  </a:lnTo>
                  <a:lnTo>
                    <a:pt x="476" y="149"/>
                  </a:lnTo>
                  <a:lnTo>
                    <a:pt x="478" y="149"/>
                  </a:lnTo>
                  <a:lnTo>
                    <a:pt x="480" y="148"/>
                  </a:lnTo>
                  <a:lnTo>
                    <a:pt x="481" y="144"/>
                  </a:lnTo>
                  <a:lnTo>
                    <a:pt x="478" y="142"/>
                  </a:lnTo>
                  <a:lnTo>
                    <a:pt x="476" y="142"/>
                  </a:lnTo>
                  <a:lnTo>
                    <a:pt x="468" y="144"/>
                  </a:lnTo>
                  <a:lnTo>
                    <a:pt x="472" y="145"/>
                  </a:lnTo>
                  <a:lnTo>
                    <a:pt x="465" y="144"/>
                  </a:lnTo>
                  <a:lnTo>
                    <a:pt x="462" y="145"/>
                  </a:lnTo>
                  <a:lnTo>
                    <a:pt x="461" y="148"/>
                  </a:lnTo>
                  <a:lnTo>
                    <a:pt x="458" y="148"/>
                  </a:lnTo>
                  <a:lnTo>
                    <a:pt x="454" y="149"/>
                  </a:lnTo>
                  <a:lnTo>
                    <a:pt x="453" y="148"/>
                  </a:lnTo>
                  <a:lnTo>
                    <a:pt x="450" y="145"/>
                  </a:lnTo>
                  <a:lnTo>
                    <a:pt x="448" y="149"/>
                  </a:lnTo>
                  <a:lnTo>
                    <a:pt x="445" y="153"/>
                  </a:lnTo>
                  <a:lnTo>
                    <a:pt x="444" y="157"/>
                  </a:lnTo>
                  <a:lnTo>
                    <a:pt x="440" y="157"/>
                  </a:lnTo>
                  <a:lnTo>
                    <a:pt x="436" y="156"/>
                  </a:lnTo>
                  <a:lnTo>
                    <a:pt x="434" y="153"/>
                  </a:lnTo>
                  <a:lnTo>
                    <a:pt x="434" y="149"/>
                  </a:lnTo>
                  <a:lnTo>
                    <a:pt x="432" y="148"/>
                  </a:lnTo>
                  <a:lnTo>
                    <a:pt x="430" y="148"/>
                  </a:lnTo>
                  <a:lnTo>
                    <a:pt x="426" y="144"/>
                  </a:lnTo>
                  <a:lnTo>
                    <a:pt x="426" y="140"/>
                  </a:lnTo>
                  <a:lnTo>
                    <a:pt x="426" y="134"/>
                  </a:lnTo>
                  <a:lnTo>
                    <a:pt x="426" y="129"/>
                  </a:lnTo>
                  <a:lnTo>
                    <a:pt x="428" y="125"/>
                  </a:lnTo>
                  <a:lnTo>
                    <a:pt x="432" y="122"/>
                  </a:lnTo>
                  <a:lnTo>
                    <a:pt x="437" y="122"/>
                  </a:lnTo>
                  <a:lnTo>
                    <a:pt x="444" y="122"/>
                  </a:lnTo>
                  <a:lnTo>
                    <a:pt x="445" y="122"/>
                  </a:lnTo>
                  <a:lnTo>
                    <a:pt x="449" y="122"/>
                  </a:lnTo>
                  <a:lnTo>
                    <a:pt x="453" y="122"/>
                  </a:lnTo>
                  <a:lnTo>
                    <a:pt x="454" y="122"/>
                  </a:lnTo>
                  <a:lnTo>
                    <a:pt x="461" y="122"/>
                  </a:lnTo>
                  <a:lnTo>
                    <a:pt x="466" y="122"/>
                  </a:lnTo>
                  <a:lnTo>
                    <a:pt x="472" y="122"/>
                  </a:lnTo>
                  <a:lnTo>
                    <a:pt x="478" y="125"/>
                  </a:lnTo>
                  <a:lnTo>
                    <a:pt x="481" y="126"/>
                  </a:lnTo>
                  <a:lnTo>
                    <a:pt x="488" y="126"/>
                  </a:lnTo>
                  <a:lnTo>
                    <a:pt x="493" y="125"/>
                  </a:lnTo>
                  <a:lnTo>
                    <a:pt x="497" y="122"/>
                  </a:lnTo>
                  <a:lnTo>
                    <a:pt x="501" y="117"/>
                  </a:lnTo>
                  <a:lnTo>
                    <a:pt x="502" y="113"/>
                  </a:lnTo>
                  <a:lnTo>
                    <a:pt x="506" y="109"/>
                  </a:lnTo>
                  <a:lnTo>
                    <a:pt x="510" y="104"/>
                  </a:lnTo>
                  <a:lnTo>
                    <a:pt x="507" y="101"/>
                  </a:lnTo>
                  <a:lnTo>
                    <a:pt x="507" y="100"/>
                  </a:lnTo>
                  <a:lnTo>
                    <a:pt x="507" y="100"/>
                  </a:lnTo>
                  <a:lnTo>
                    <a:pt x="507" y="100"/>
                  </a:lnTo>
                  <a:lnTo>
                    <a:pt x="507" y="100"/>
                  </a:lnTo>
                  <a:lnTo>
                    <a:pt x="507" y="100"/>
                  </a:lnTo>
                  <a:lnTo>
                    <a:pt x="507" y="100"/>
                  </a:lnTo>
                  <a:lnTo>
                    <a:pt x="507" y="100"/>
                  </a:lnTo>
                  <a:close/>
                  <a:moveTo>
                    <a:pt x="598" y="195"/>
                  </a:moveTo>
                  <a:lnTo>
                    <a:pt x="595" y="193"/>
                  </a:lnTo>
                  <a:lnTo>
                    <a:pt x="594" y="191"/>
                  </a:lnTo>
                  <a:lnTo>
                    <a:pt x="594" y="189"/>
                  </a:lnTo>
                  <a:lnTo>
                    <a:pt x="592" y="187"/>
                  </a:lnTo>
                  <a:lnTo>
                    <a:pt x="590" y="186"/>
                  </a:lnTo>
                  <a:lnTo>
                    <a:pt x="588" y="186"/>
                  </a:lnTo>
                  <a:lnTo>
                    <a:pt x="586" y="186"/>
                  </a:lnTo>
                  <a:lnTo>
                    <a:pt x="582" y="183"/>
                  </a:lnTo>
                  <a:lnTo>
                    <a:pt x="580" y="183"/>
                  </a:lnTo>
                  <a:lnTo>
                    <a:pt x="576" y="182"/>
                  </a:lnTo>
                  <a:lnTo>
                    <a:pt x="575" y="183"/>
                  </a:lnTo>
                  <a:lnTo>
                    <a:pt x="573" y="183"/>
                  </a:lnTo>
                  <a:lnTo>
                    <a:pt x="571" y="183"/>
                  </a:lnTo>
                  <a:lnTo>
                    <a:pt x="569" y="183"/>
                  </a:lnTo>
                  <a:lnTo>
                    <a:pt x="563" y="183"/>
                  </a:lnTo>
                  <a:lnTo>
                    <a:pt x="558" y="183"/>
                  </a:lnTo>
                  <a:lnTo>
                    <a:pt x="554" y="186"/>
                  </a:lnTo>
                  <a:lnTo>
                    <a:pt x="550" y="189"/>
                  </a:lnTo>
                  <a:lnTo>
                    <a:pt x="551" y="195"/>
                  </a:lnTo>
                  <a:lnTo>
                    <a:pt x="551" y="191"/>
                  </a:lnTo>
                  <a:lnTo>
                    <a:pt x="554" y="189"/>
                  </a:lnTo>
                  <a:lnTo>
                    <a:pt x="555" y="187"/>
                  </a:lnTo>
                  <a:lnTo>
                    <a:pt x="558" y="191"/>
                  </a:lnTo>
                  <a:lnTo>
                    <a:pt x="562" y="193"/>
                  </a:lnTo>
                  <a:lnTo>
                    <a:pt x="565" y="191"/>
                  </a:lnTo>
                  <a:lnTo>
                    <a:pt x="567" y="189"/>
                  </a:lnTo>
                  <a:lnTo>
                    <a:pt x="567" y="191"/>
                  </a:lnTo>
                  <a:lnTo>
                    <a:pt x="573" y="193"/>
                  </a:lnTo>
                  <a:lnTo>
                    <a:pt x="576" y="193"/>
                  </a:lnTo>
                  <a:lnTo>
                    <a:pt x="579" y="191"/>
                  </a:lnTo>
                  <a:lnTo>
                    <a:pt x="580" y="191"/>
                  </a:lnTo>
                  <a:lnTo>
                    <a:pt x="582" y="193"/>
                  </a:lnTo>
                  <a:lnTo>
                    <a:pt x="584" y="195"/>
                  </a:lnTo>
                  <a:lnTo>
                    <a:pt x="594" y="201"/>
                  </a:lnTo>
                  <a:lnTo>
                    <a:pt x="595" y="201"/>
                  </a:lnTo>
                  <a:lnTo>
                    <a:pt x="598" y="201"/>
                  </a:lnTo>
                  <a:lnTo>
                    <a:pt x="598" y="195"/>
                  </a:lnTo>
                  <a:lnTo>
                    <a:pt x="598" y="195"/>
                  </a:lnTo>
                  <a:lnTo>
                    <a:pt x="598" y="195"/>
                  </a:lnTo>
                  <a:lnTo>
                    <a:pt x="598" y="195"/>
                  </a:lnTo>
                  <a:lnTo>
                    <a:pt x="598" y="195"/>
                  </a:lnTo>
                  <a:lnTo>
                    <a:pt x="598" y="195"/>
                  </a:lnTo>
                  <a:lnTo>
                    <a:pt x="598" y="195"/>
                  </a:lnTo>
                  <a:close/>
                  <a:moveTo>
                    <a:pt x="525" y="270"/>
                  </a:moveTo>
                  <a:lnTo>
                    <a:pt x="519" y="271"/>
                  </a:lnTo>
                  <a:lnTo>
                    <a:pt x="515" y="271"/>
                  </a:lnTo>
                  <a:lnTo>
                    <a:pt x="514" y="272"/>
                  </a:lnTo>
                  <a:lnTo>
                    <a:pt x="511" y="276"/>
                  </a:lnTo>
                  <a:lnTo>
                    <a:pt x="518" y="275"/>
                  </a:lnTo>
                  <a:lnTo>
                    <a:pt x="522" y="275"/>
                  </a:lnTo>
                  <a:lnTo>
                    <a:pt x="525" y="272"/>
                  </a:lnTo>
                  <a:lnTo>
                    <a:pt x="529" y="271"/>
                  </a:lnTo>
                  <a:lnTo>
                    <a:pt x="527" y="270"/>
                  </a:lnTo>
                  <a:lnTo>
                    <a:pt x="525" y="270"/>
                  </a:lnTo>
                  <a:lnTo>
                    <a:pt x="525" y="270"/>
                  </a:lnTo>
                  <a:lnTo>
                    <a:pt x="525" y="270"/>
                  </a:lnTo>
                  <a:lnTo>
                    <a:pt x="525" y="270"/>
                  </a:lnTo>
                  <a:lnTo>
                    <a:pt x="525" y="270"/>
                  </a:lnTo>
                  <a:lnTo>
                    <a:pt x="525" y="270"/>
                  </a:lnTo>
                  <a:lnTo>
                    <a:pt x="525" y="270"/>
                  </a:lnTo>
                  <a:close/>
                  <a:moveTo>
                    <a:pt x="538" y="189"/>
                  </a:moveTo>
                  <a:lnTo>
                    <a:pt x="537" y="189"/>
                  </a:lnTo>
                  <a:lnTo>
                    <a:pt x="533" y="187"/>
                  </a:lnTo>
                  <a:lnTo>
                    <a:pt x="529" y="187"/>
                  </a:lnTo>
                  <a:lnTo>
                    <a:pt x="523" y="187"/>
                  </a:lnTo>
                  <a:lnTo>
                    <a:pt x="522" y="189"/>
                  </a:lnTo>
                  <a:lnTo>
                    <a:pt x="522" y="193"/>
                  </a:lnTo>
                  <a:lnTo>
                    <a:pt x="525" y="197"/>
                  </a:lnTo>
                  <a:lnTo>
                    <a:pt x="531" y="201"/>
                  </a:lnTo>
                  <a:lnTo>
                    <a:pt x="535" y="199"/>
                  </a:lnTo>
                  <a:lnTo>
                    <a:pt x="538" y="197"/>
                  </a:lnTo>
                  <a:lnTo>
                    <a:pt x="541" y="193"/>
                  </a:lnTo>
                  <a:lnTo>
                    <a:pt x="537" y="191"/>
                  </a:lnTo>
                  <a:lnTo>
                    <a:pt x="538" y="189"/>
                  </a:lnTo>
                  <a:lnTo>
                    <a:pt x="538" y="189"/>
                  </a:lnTo>
                  <a:lnTo>
                    <a:pt x="538" y="189"/>
                  </a:lnTo>
                  <a:lnTo>
                    <a:pt x="538" y="189"/>
                  </a:lnTo>
                  <a:lnTo>
                    <a:pt x="538" y="189"/>
                  </a:lnTo>
                  <a:lnTo>
                    <a:pt x="538" y="189"/>
                  </a:lnTo>
                  <a:lnTo>
                    <a:pt x="538" y="189"/>
                  </a:lnTo>
                  <a:close/>
                  <a:moveTo>
                    <a:pt x="545" y="145"/>
                  </a:moveTo>
                  <a:lnTo>
                    <a:pt x="546" y="145"/>
                  </a:lnTo>
                  <a:lnTo>
                    <a:pt x="549" y="145"/>
                  </a:lnTo>
                  <a:lnTo>
                    <a:pt x="550" y="148"/>
                  </a:lnTo>
                  <a:lnTo>
                    <a:pt x="550" y="145"/>
                  </a:lnTo>
                  <a:lnTo>
                    <a:pt x="551" y="145"/>
                  </a:lnTo>
                  <a:lnTo>
                    <a:pt x="550" y="144"/>
                  </a:lnTo>
                  <a:lnTo>
                    <a:pt x="549" y="142"/>
                  </a:lnTo>
                  <a:lnTo>
                    <a:pt x="549" y="140"/>
                  </a:lnTo>
                  <a:lnTo>
                    <a:pt x="549" y="138"/>
                  </a:lnTo>
                  <a:lnTo>
                    <a:pt x="546" y="136"/>
                  </a:lnTo>
                  <a:lnTo>
                    <a:pt x="545" y="138"/>
                  </a:lnTo>
                  <a:lnTo>
                    <a:pt x="542" y="138"/>
                  </a:lnTo>
                  <a:lnTo>
                    <a:pt x="542" y="140"/>
                  </a:lnTo>
                  <a:lnTo>
                    <a:pt x="545" y="144"/>
                  </a:lnTo>
                  <a:lnTo>
                    <a:pt x="545" y="145"/>
                  </a:lnTo>
                  <a:lnTo>
                    <a:pt x="545" y="145"/>
                  </a:lnTo>
                  <a:lnTo>
                    <a:pt x="545" y="145"/>
                  </a:lnTo>
                  <a:lnTo>
                    <a:pt x="545" y="145"/>
                  </a:lnTo>
                  <a:lnTo>
                    <a:pt x="545" y="145"/>
                  </a:lnTo>
                  <a:lnTo>
                    <a:pt x="545" y="145"/>
                  </a:lnTo>
                  <a:lnTo>
                    <a:pt x="545" y="145"/>
                  </a:lnTo>
                  <a:close/>
                  <a:moveTo>
                    <a:pt x="602" y="266"/>
                  </a:moveTo>
                  <a:lnTo>
                    <a:pt x="599" y="270"/>
                  </a:lnTo>
                  <a:lnTo>
                    <a:pt x="599" y="271"/>
                  </a:lnTo>
                  <a:lnTo>
                    <a:pt x="598" y="271"/>
                  </a:lnTo>
                  <a:lnTo>
                    <a:pt x="598" y="275"/>
                  </a:lnTo>
                  <a:lnTo>
                    <a:pt x="599" y="276"/>
                  </a:lnTo>
                  <a:lnTo>
                    <a:pt x="602" y="275"/>
                  </a:lnTo>
                  <a:lnTo>
                    <a:pt x="603" y="272"/>
                  </a:lnTo>
                  <a:lnTo>
                    <a:pt x="606" y="270"/>
                  </a:lnTo>
                  <a:lnTo>
                    <a:pt x="607" y="266"/>
                  </a:lnTo>
                  <a:lnTo>
                    <a:pt x="607" y="263"/>
                  </a:lnTo>
                  <a:lnTo>
                    <a:pt x="608" y="262"/>
                  </a:lnTo>
                  <a:lnTo>
                    <a:pt x="607" y="259"/>
                  </a:lnTo>
                  <a:lnTo>
                    <a:pt x="602" y="266"/>
                  </a:lnTo>
                  <a:lnTo>
                    <a:pt x="602" y="266"/>
                  </a:lnTo>
                  <a:lnTo>
                    <a:pt x="602" y="266"/>
                  </a:lnTo>
                  <a:lnTo>
                    <a:pt x="602" y="266"/>
                  </a:lnTo>
                  <a:lnTo>
                    <a:pt x="602" y="266"/>
                  </a:lnTo>
                  <a:lnTo>
                    <a:pt x="602" y="266"/>
                  </a:lnTo>
                  <a:lnTo>
                    <a:pt x="602" y="266"/>
                  </a:lnTo>
                  <a:close/>
                  <a:moveTo>
                    <a:pt x="602" y="149"/>
                  </a:moveTo>
                  <a:lnTo>
                    <a:pt x="599" y="148"/>
                  </a:lnTo>
                  <a:lnTo>
                    <a:pt x="598" y="149"/>
                  </a:lnTo>
                  <a:lnTo>
                    <a:pt x="595" y="152"/>
                  </a:lnTo>
                  <a:lnTo>
                    <a:pt x="599" y="156"/>
                  </a:lnTo>
                  <a:lnTo>
                    <a:pt x="602" y="156"/>
                  </a:lnTo>
                  <a:lnTo>
                    <a:pt x="602" y="153"/>
                  </a:lnTo>
                  <a:lnTo>
                    <a:pt x="602" y="149"/>
                  </a:lnTo>
                  <a:lnTo>
                    <a:pt x="602" y="149"/>
                  </a:lnTo>
                  <a:lnTo>
                    <a:pt x="602" y="149"/>
                  </a:lnTo>
                  <a:lnTo>
                    <a:pt x="602" y="149"/>
                  </a:lnTo>
                  <a:lnTo>
                    <a:pt x="602" y="149"/>
                  </a:lnTo>
                  <a:lnTo>
                    <a:pt x="602" y="149"/>
                  </a:lnTo>
                  <a:lnTo>
                    <a:pt x="602" y="149"/>
                  </a:lnTo>
                  <a:close/>
                  <a:moveTo>
                    <a:pt x="720" y="266"/>
                  </a:moveTo>
                  <a:lnTo>
                    <a:pt x="712" y="267"/>
                  </a:lnTo>
                  <a:lnTo>
                    <a:pt x="708" y="270"/>
                  </a:lnTo>
                  <a:lnTo>
                    <a:pt x="707" y="272"/>
                  </a:lnTo>
                  <a:lnTo>
                    <a:pt x="700" y="283"/>
                  </a:lnTo>
                  <a:lnTo>
                    <a:pt x="700" y="284"/>
                  </a:lnTo>
                  <a:lnTo>
                    <a:pt x="707" y="283"/>
                  </a:lnTo>
                  <a:lnTo>
                    <a:pt x="709" y="283"/>
                  </a:lnTo>
                  <a:lnTo>
                    <a:pt x="713" y="283"/>
                  </a:lnTo>
                  <a:lnTo>
                    <a:pt x="717" y="280"/>
                  </a:lnTo>
                  <a:lnTo>
                    <a:pt x="721" y="275"/>
                  </a:lnTo>
                  <a:lnTo>
                    <a:pt x="723" y="271"/>
                  </a:lnTo>
                  <a:lnTo>
                    <a:pt x="725" y="270"/>
                  </a:lnTo>
                  <a:lnTo>
                    <a:pt x="721" y="267"/>
                  </a:lnTo>
                  <a:lnTo>
                    <a:pt x="720" y="266"/>
                  </a:lnTo>
                  <a:lnTo>
                    <a:pt x="720" y="266"/>
                  </a:lnTo>
                  <a:lnTo>
                    <a:pt x="720" y="266"/>
                  </a:lnTo>
                  <a:lnTo>
                    <a:pt x="720" y="266"/>
                  </a:lnTo>
                  <a:lnTo>
                    <a:pt x="720" y="266"/>
                  </a:lnTo>
                  <a:lnTo>
                    <a:pt x="720" y="266"/>
                  </a:lnTo>
                  <a:lnTo>
                    <a:pt x="720" y="266"/>
                  </a:lnTo>
                  <a:close/>
                  <a:moveTo>
                    <a:pt x="760" y="178"/>
                  </a:moveTo>
                  <a:lnTo>
                    <a:pt x="757" y="178"/>
                  </a:lnTo>
                  <a:lnTo>
                    <a:pt x="752" y="175"/>
                  </a:lnTo>
                  <a:lnTo>
                    <a:pt x="748" y="174"/>
                  </a:lnTo>
                  <a:lnTo>
                    <a:pt x="744" y="174"/>
                  </a:lnTo>
                  <a:lnTo>
                    <a:pt x="740" y="173"/>
                  </a:lnTo>
                  <a:lnTo>
                    <a:pt x="735" y="170"/>
                  </a:lnTo>
                  <a:lnTo>
                    <a:pt x="725" y="165"/>
                  </a:lnTo>
                  <a:lnTo>
                    <a:pt x="720" y="162"/>
                  </a:lnTo>
                  <a:lnTo>
                    <a:pt x="713" y="158"/>
                  </a:lnTo>
                  <a:lnTo>
                    <a:pt x="709" y="158"/>
                  </a:lnTo>
                  <a:lnTo>
                    <a:pt x="707" y="161"/>
                  </a:lnTo>
                  <a:lnTo>
                    <a:pt x="703" y="162"/>
                  </a:lnTo>
                  <a:lnTo>
                    <a:pt x="700" y="165"/>
                  </a:lnTo>
                  <a:lnTo>
                    <a:pt x="699" y="165"/>
                  </a:lnTo>
                  <a:lnTo>
                    <a:pt x="700" y="169"/>
                  </a:lnTo>
                  <a:lnTo>
                    <a:pt x="699" y="170"/>
                  </a:lnTo>
                  <a:lnTo>
                    <a:pt x="693" y="173"/>
                  </a:lnTo>
                  <a:lnTo>
                    <a:pt x="689" y="173"/>
                  </a:lnTo>
                  <a:lnTo>
                    <a:pt x="687" y="173"/>
                  </a:lnTo>
                  <a:lnTo>
                    <a:pt x="685" y="174"/>
                  </a:lnTo>
                  <a:lnTo>
                    <a:pt x="683" y="178"/>
                  </a:lnTo>
                  <a:lnTo>
                    <a:pt x="681" y="182"/>
                  </a:lnTo>
                  <a:lnTo>
                    <a:pt x="679" y="186"/>
                  </a:lnTo>
                  <a:lnTo>
                    <a:pt x="672" y="191"/>
                  </a:lnTo>
                  <a:lnTo>
                    <a:pt x="669" y="193"/>
                  </a:lnTo>
                  <a:lnTo>
                    <a:pt x="668" y="193"/>
                  </a:lnTo>
                  <a:lnTo>
                    <a:pt x="663" y="189"/>
                  </a:lnTo>
                  <a:lnTo>
                    <a:pt x="660" y="186"/>
                  </a:lnTo>
                  <a:lnTo>
                    <a:pt x="660" y="183"/>
                  </a:lnTo>
                  <a:lnTo>
                    <a:pt x="659" y="179"/>
                  </a:lnTo>
                  <a:lnTo>
                    <a:pt x="659" y="175"/>
                  </a:lnTo>
                  <a:lnTo>
                    <a:pt x="656" y="175"/>
                  </a:lnTo>
                  <a:lnTo>
                    <a:pt x="656" y="179"/>
                  </a:lnTo>
                  <a:lnTo>
                    <a:pt x="656" y="183"/>
                  </a:lnTo>
                  <a:lnTo>
                    <a:pt x="651" y="173"/>
                  </a:lnTo>
                  <a:lnTo>
                    <a:pt x="651" y="166"/>
                  </a:lnTo>
                  <a:lnTo>
                    <a:pt x="651" y="162"/>
                  </a:lnTo>
                  <a:lnTo>
                    <a:pt x="652" y="157"/>
                  </a:lnTo>
                  <a:lnTo>
                    <a:pt x="652" y="153"/>
                  </a:lnTo>
                  <a:lnTo>
                    <a:pt x="651" y="149"/>
                  </a:lnTo>
                  <a:lnTo>
                    <a:pt x="651" y="148"/>
                  </a:lnTo>
                  <a:lnTo>
                    <a:pt x="650" y="145"/>
                  </a:lnTo>
                  <a:lnTo>
                    <a:pt x="646" y="145"/>
                  </a:lnTo>
                  <a:lnTo>
                    <a:pt x="639" y="144"/>
                  </a:lnTo>
                  <a:lnTo>
                    <a:pt x="634" y="142"/>
                  </a:lnTo>
                  <a:lnTo>
                    <a:pt x="628" y="138"/>
                  </a:lnTo>
                  <a:lnTo>
                    <a:pt x="622" y="138"/>
                  </a:lnTo>
                  <a:lnTo>
                    <a:pt x="616" y="142"/>
                  </a:lnTo>
                  <a:lnTo>
                    <a:pt x="611" y="145"/>
                  </a:lnTo>
                  <a:lnTo>
                    <a:pt x="606" y="145"/>
                  </a:lnTo>
                  <a:lnTo>
                    <a:pt x="606" y="149"/>
                  </a:lnTo>
                  <a:lnTo>
                    <a:pt x="603" y="153"/>
                  </a:lnTo>
                  <a:lnTo>
                    <a:pt x="602" y="156"/>
                  </a:lnTo>
                  <a:lnTo>
                    <a:pt x="602" y="157"/>
                  </a:lnTo>
                  <a:lnTo>
                    <a:pt x="606" y="158"/>
                  </a:lnTo>
                  <a:lnTo>
                    <a:pt x="607" y="157"/>
                  </a:lnTo>
                  <a:lnTo>
                    <a:pt x="611" y="158"/>
                  </a:lnTo>
                  <a:lnTo>
                    <a:pt x="612" y="158"/>
                  </a:lnTo>
                  <a:lnTo>
                    <a:pt x="615" y="158"/>
                  </a:lnTo>
                  <a:lnTo>
                    <a:pt x="615" y="161"/>
                  </a:lnTo>
                  <a:lnTo>
                    <a:pt x="616" y="161"/>
                  </a:lnTo>
                  <a:lnTo>
                    <a:pt x="616" y="162"/>
                  </a:lnTo>
                  <a:lnTo>
                    <a:pt x="616" y="165"/>
                  </a:lnTo>
                  <a:lnTo>
                    <a:pt x="616" y="166"/>
                  </a:lnTo>
                  <a:lnTo>
                    <a:pt x="619" y="169"/>
                  </a:lnTo>
                  <a:lnTo>
                    <a:pt x="620" y="170"/>
                  </a:lnTo>
                  <a:lnTo>
                    <a:pt x="622" y="173"/>
                  </a:lnTo>
                  <a:lnTo>
                    <a:pt x="626" y="173"/>
                  </a:lnTo>
                  <a:lnTo>
                    <a:pt x="628" y="173"/>
                  </a:lnTo>
                  <a:lnTo>
                    <a:pt x="632" y="173"/>
                  </a:lnTo>
                  <a:lnTo>
                    <a:pt x="636" y="173"/>
                  </a:lnTo>
                  <a:lnTo>
                    <a:pt x="639" y="173"/>
                  </a:lnTo>
                  <a:lnTo>
                    <a:pt x="643" y="170"/>
                  </a:lnTo>
                  <a:lnTo>
                    <a:pt x="650" y="170"/>
                  </a:lnTo>
                  <a:lnTo>
                    <a:pt x="647" y="173"/>
                  </a:lnTo>
                  <a:lnTo>
                    <a:pt x="650" y="173"/>
                  </a:lnTo>
                  <a:lnTo>
                    <a:pt x="647" y="174"/>
                  </a:lnTo>
                  <a:lnTo>
                    <a:pt x="650" y="174"/>
                  </a:lnTo>
                  <a:lnTo>
                    <a:pt x="646" y="175"/>
                  </a:lnTo>
                  <a:lnTo>
                    <a:pt x="646" y="178"/>
                  </a:lnTo>
                  <a:lnTo>
                    <a:pt x="643" y="179"/>
                  </a:lnTo>
                  <a:lnTo>
                    <a:pt x="643" y="178"/>
                  </a:lnTo>
                  <a:lnTo>
                    <a:pt x="642" y="178"/>
                  </a:lnTo>
                  <a:lnTo>
                    <a:pt x="639" y="175"/>
                  </a:lnTo>
                  <a:lnTo>
                    <a:pt x="638" y="175"/>
                  </a:lnTo>
                  <a:lnTo>
                    <a:pt x="634" y="175"/>
                  </a:lnTo>
                  <a:lnTo>
                    <a:pt x="632" y="178"/>
                  </a:lnTo>
                  <a:lnTo>
                    <a:pt x="630" y="182"/>
                  </a:lnTo>
                  <a:lnTo>
                    <a:pt x="626" y="182"/>
                  </a:lnTo>
                  <a:lnTo>
                    <a:pt x="622" y="179"/>
                  </a:lnTo>
                  <a:lnTo>
                    <a:pt x="619" y="179"/>
                  </a:lnTo>
                  <a:lnTo>
                    <a:pt x="616" y="182"/>
                  </a:lnTo>
                  <a:lnTo>
                    <a:pt x="616" y="183"/>
                  </a:lnTo>
                  <a:lnTo>
                    <a:pt x="620" y="183"/>
                  </a:lnTo>
                  <a:lnTo>
                    <a:pt x="622" y="186"/>
                  </a:lnTo>
                  <a:lnTo>
                    <a:pt x="624" y="189"/>
                  </a:lnTo>
                  <a:lnTo>
                    <a:pt x="628" y="191"/>
                  </a:lnTo>
                  <a:lnTo>
                    <a:pt x="630" y="191"/>
                  </a:lnTo>
                  <a:lnTo>
                    <a:pt x="630" y="195"/>
                  </a:lnTo>
                  <a:lnTo>
                    <a:pt x="630" y="197"/>
                  </a:lnTo>
                  <a:lnTo>
                    <a:pt x="628" y="197"/>
                  </a:lnTo>
                  <a:lnTo>
                    <a:pt x="628" y="199"/>
                  </a:lnTo>
                  <a:lnTo>
                    <a:pt x="628" y="202"/>
                  </a:lnTo>
                  <a:lnTo>
                    <a:pt x="632" y="206"/>
                  </a:lnTo>
                  <a:lnTo>
                    <a:pt x="636" y="205"/>
                  </a:lnTo>
                  <a:lnTo>
                    <a:pt x="638" y="202"/>
                  </a:lnTo>
                  <a:lnTo>
                    <a:pt x="639" y="199"/>
                  </a:lnTo>
                  <a:lnTo>
                    <a:pt x="639" y="197"/>
                  </a:lnTo>
                  <a:lnTo>
                    <a:pt x="642" y="195"/>
                  </a:lnTo>
                  <a:lnTo>
                    <a:pt x="639" y="193"/>
                  </a:lnTo>
                  <a:lnTo>
                    <a:pt x="642" y="193"/>
                  </a:lnTo>
                  <a:lnTo>
                    <a:pt x="643" y="191"/>
                  </a:lnTo>
                  <a:lnTo>
                    <a:pt x="643" y="189"/>
                  </a:lnTo>
                  <a:lnTo>
                    <a:pt x="646" y="187"/>
                  </a:lnTo>
                  <a:lnTo>
                    <a:pt x="647" y="183"/>
                  </a:lnTo>
                  <a:lnTo>
                    <a:pt x="646" y="189"/>
                  </a:lnTo>
                  <a:lnTo>
                    <a:pt x="643" y="193"/>
                  </a:lnTo>
                  <a:lnTo>
                    <a:pt x="643" y="195"/>
                  </a:lnTo>
                  <a:lnTo>
                    <a:pt x="643" y="197"/>
                  </a:lnTo>
                  <a:lnTo>
                    <a:pt x="646" y="197"/>
                  </a:lnTo>
                  <a:lnTo>
                    <a:pt x="647" y="201"/>
                  </a:lnTo>
                  <a:lnTo>
                    <a:pt x="651" y="201"/>
                  </a:lnTo>
                  <a:lnTo>
                    <a:pt x="651" y="202"/>
                  </a:lnTo>
                  <a:lnTo>
                    <a:pt x="652" y="202"/>
                  </a:lnTo>
                  <a:lnTo>
                    <a:pt x="656" y="202"/>
                  </a:lnTo>
                  <a:lnTo>
                    <a:pt x="656" y="205"/>
                  </a:lnTo>
                  <a:lnTo>
                    <a:pt x="659" y="202"/>
                  </a:lnTo>
                  <a:lnTo>
                    <a:pt x="660" y="202"/>
                  </a:lnTo>
                  <a:lnTo>
                    <a:pt x="659" y="205"/>
                  </a:lnTo>
                  <a:lnTo>
                    <a:pt x="659" y="206"/>
                  </a:lnTo>
                  <a:lnTo>
                    <a:pt x="663" y="209"/>
                  </a:lnTo>
                  <a:lnTo>
                    <a:pt x="665" y="213"/>
                  </a:lnTo>
                  <a:lnTo>
                    <a:pt x="672" y="213"/>
                  </a:lnTo>
                  <a:lnTo>
                    <a:pt x="677" y="214"/>
                  </a:lnTo>
                  <a:lnTo>
                    <a:pt x="687" y="218"/>
                  </a:lnTo>
                  <a:lnTo>
                    <a:pt x="693" y="219"/>
                  </a:lnTo>
                  <a:lnTo>
                    <a:pt x="696" y="222"/>
                  </a:lnTo>
                  <a:lnTo>
                    <a:pt x="700" y="223"/>
                  </a:lnTo>
                  <a:lnTo>
                    <a:pt x="703" y="223"/>
                  </a:lnTo>
                  <a:lnTo>
                    <a:pt x="707" y="226"/>
                  </a:lnTo>
                  <a:lnTo>
                    <a:pt x="709" y="230"/>
                  </a:lnTo>
                  <a:lnTo>
                    <a:pt x="709" y="231"/>
                  </a:lnTo>
                  <a:lnTo>
                    <a:pt x="712" y="230"/>
                  </a:lnTo>
                  <a:lnTo>
                    <a:pt x="712" y="231"/>
                  </a:lnTo>
                  <a:lnTo>
                    <a:pt x="712" y="235"/>
                  </a:lnTo>
                  <a:lnTo>
                    <a:pt x="713" y="235"/>
                  </a:lnTo>
                  <a:lnTo>
                    <a:pt x="713" y="236"/>
                  </a:lnTo>
                  <a:lnTo>
                    <a:pt x="716" y="236"/>
                  </a:lnTo>
                  <a:lnTo>
                    <a:pt x="716" y="239"/>
                  </a:lnTo>
                  <a:lnTo>
                    <a:pt x="716" y="240"/>
                  </a:lnTo>
                  <a:lnTo>
                    <a:pt x="716" y="246"/>
                  </a:lnTo>
                  <a:lnTo>
                    <a:pt x="720" y="250"/>
                  </a:lnTo>
                  <a:lnTo>
                    <a:pt x="721" y="252"/>
                  </a:lnTo>
                  <a:lnTo>
                    <a:pt x="720" y="254"/>
                  </a:lnTo>
                  <a:lnTo>
                    <a:pt x="727" y="258"/>
                  </a:lnTo>
                  <a:lnTo>
                    <a:pt x="723" y="256"/>
                  </a:lnTo>
                  <a:lnTo>
                    <a:pt x="720" y="256"/>
                  </a:lnTo>
                  <a:lnTo>
                    <a:pt x="717" y="258"/>
                  </a:lnTo>
                  <a:lnTo>
                    <a:pt x="723" y="262"/>
                  </a:lnTo>
                  <a:lnTo>
                    <a:pt x="720" y="263"/>
                  </a:lnTo>
                  <a:lnTo>
                    <a:pt x="721" y="266"/>
                  </a:lnTo>
                  <a:lnTo>
                    <a:pt x="725" y="267"/>
                  </a:lnTo>
                  <a:lnTo>
                    <a:pt x="725" y="270"/>
                  </a:lnTo>
                  <a:lnTo>
                    <a:pt x="725" y="271"/>
                  </a:lnTo>
                  <a:lnTo>
                    <a:pt x="723" y="275"/>
                  </a:lnTo>
                  <a:lnTo>
                    <a:pt x="721" y="279"/>
                  </a:lnTo>
                  <a:lnTo>
                    <a:pt x="721" y="280"/>
                  </a:lnTo>
                  <a:lnTo>
                    <a:pt x="725" y="279"/>
                  </a:lnTo>
                  <a:lnTo>
                    <a:pt x="727" y="276"/>
                  </a:lnTo>
                  <a:lnTo>
                    <a:pt x="727" y="279"/>
                  </a:lnTo>
                  <a:lnTo>
                    <a:pt x="729" y="279"/>
                  </a:lnTo>
                  <a:lnTo>
                    <a:pt x="733" y="279"/>
                  </a:lnTo>
                  <a:lnTo>
                    <a:pt x="737" y="279"/>
                  </a:lnTo>
                  <a:lnTo>
                    <a:pt x="740" y="276"/>
                  </a:lnTo>
                  <a:lnTo>
                    <a:pt x="739" y="279"/>
                  </a:lnTo>
                  <a:lnTo>
                    <a:pt x="740" y="283"/>
                  </a:lnTo>
                  <a:lnTo>
                    <a:pt x="744" y="287"/>
                  </a:lnTo>
                  <a:lnTo>
                    <a:pt x="748" y="292"/>
                  </a:lnTo>
                  <a:lnTo>
                    <a:pt x="752" y="294"/>
                  </a:lnTo>
                  <a:lnTo>
                    <a:pt x="756" y="298"/>
                  </a:lnTo>
                  <a:lnTo>
                    <a:pt x="753" y="296"/>
                  </a:lnTo>
                  <a:lnTo>
                    <a:pt x="757" y="258"/>
                  </a:lnTo>
                  <a:lnTo>
                    <a:pt x="756" y="256"/>
                  </a:lnTo>
                  <a:lnTo>
                    <a:pt x="756" y="252"/>
                  </a:lnTo>
                  <a:lnTo>
                    <a:pt x="757" y="244"/>
                  </a:lnTo>
                  <a:lnTo>
                    <a:pt x="761" y="178"/>
                  </a:lnTo>
                  <a:lnTo>
                    <a:pt x="761" y="178"/>
                  </a:lnTo>
                  <a:lnTo>
                    <a:pt x="760" y="178"/>
                  </a:lnTo>
                  <a:lnTo>
                    <a:pt x="760" y="178"/>
                  </a:lnTo>
                  <a:lnTo>
                    <a:pt x="760" y="178"/>
                  </a:lnTo>
                  <a:lnTo>
                    <a:pt x="760" y="178"/>
                  </a:lnTo>
                  <a:lnTo>
                    <a:pt x="760" y="178"/>
                  </a:lnTo>
                  <a:lnTo>
                    <a:pt x="760" y="178"/>
                  </a:lnTo>
                  <a:lnTo>
                    <a:pt x="760" y="178"/>
                  </a:lnTo>
                  <a:close/>
                  <a:moveTo>
                    <a:pt x="656" y="230"/>
                  </a:moveTo>
                  <a:lnTo>
                    <a:pt x="655" y="231"/>
                  </a:lnTo>
                  <a:lnTo>
                    <a:pt x="652" y="232"/>
                  </a:lnTo>
                  <a:lnTo>
                    <a:pt x="651" y="235"/>
                  </a:lnTo>
                  <a:lnTo>
                    <a:pt x="651" y="236"/>
                  </a:lnTo>
                  <a:lnTo>
                    <a:pt x="651" y="244"/>
                  </a:lnTo>
                  <a:lnTo>
                    <a:pt x="655" y="246"/>
                  </a:lnTo>
                  <a:lnTo>
                    <a:pt x="656" y="246"/>
                  </a:lnTo>
                  <a:lnTo>
                    <a:pt x="656" y="243"/>
                  </a:lnTo>
                  <a:lnTo>
                    <a:pt x="659" y="235"/>
                  </a:lnTo>
                  <a:lnTo>
                    <a:pt x="656" y="231"/>
                  </a:lnTo>
                  <a:lnTo>
                    <a:pt x="656" y="230"/>
                  </a:lnTo>
                  <a:lnTo>
                    <a:pt x="656" y="230"/>
                  </a:lnTo>
                  <a:lnTo>
                    <a:pt x="656" y="230"/>
                  </a:lnTo>
                  <a:lnTo>
                    <a:pt x="656" y="230"/>
                  </a:lnTo>
                  <a:lnTo>
                    <a:pt x="656" y="230"/>
                  </a:lnTo>
                  <a:lnTo>
                    <a:pt x="656" y="230"/>
                  </a:lnTo>
                  <a:lnTo>
                    <a:pt x="656" y="230"/>
                  </a:lnTo>
                  <a:close/>
                  <a:moveTo>
                    <a:pt x="647" y="240"/>
                  </a:moveTo>
                  <a:lnTo>
                    <a:pt x="650" y="244"/>
                  </a:lnTo>
                  <a:lnTo>
                    <a:pt x="647" y="243"/>
                  </a:lnTo>
                  <a:lnTo>
                    <a:pt x="647" y="246"/>
                  </a:lnTo>
                  <a:lnTo>
                    <a:pt x="650" y="248"/>
                  </a:lnTo>
                  <a:lnTo>
                    <a:pt x="647" y="250"/>
                  </a:lnTo>
                  <a:lnTo>
                    <a:pt x="646" y="254"/>
                  </a:lnTo>
                  <a:lnTo>
                    <a:pt x="647" y="256"/>
                  </a:lnTo>
                  <a:lnTo>
                    <a:pt x="650" y="256"/>
                  </a:lnTo>
                  <a:lnTo>
                    <a:pt x="652" y="252"/>
                  </a:lnTo>
                  <a:lnTo>
                    <a:pt x="652" y="248"/>
                  </a:lnTo>
                  <a:lnTo>
                    <a:pt x="651" y="246"/>
                  </a:lnTo>
                  <a:lnTo>
                    <a:pt x="650" y="244"/>
                  </a:lnTo>
                  <a:lnTo>
                    <a:pt x="651" y="244"/>
                  </a:lnTo>
                  <a:lnTo>
                    <a:pt x="650" y="240"/>
                  </a:lnTo>
                  <a:lnTo>
                    <a:pt x="647" y="240"/>
                  </a:lnTo>
                  <a:lnTo>
                    <a:pt x="647" y="240"/>
                  </a:lnTo>
                  <a:lnTo>
                    <a:pt x="647" y="240"/>
                  </a:lnTo>
                  <a:lnTo>
                    <a:pt x="647" y="240"/>
                  </a:lnTo>
                  <a:lnTo>
                    <a:pt x="647" y="240"/>
                  </a:lnTo>
                  <a:lnTo>
                    <a:pt x="647" y="240"/>
                  </a:lnTo>
                  <a:lnTo>
                    <a:pt x="647" y="240"/>
                  </a:lnTo>
                  <a:close/>
                  <a:moveTo>
                    <a:pt x="630" y="232"/>
                  </a:moveTo>
                  <a:lnTo>
                    <a:pt x="628" y="240"/>
                  </a:lnTo>
                  <a:lnTo>
                    <a:pt x="632" y="235"/>
                  </a:lnTo>
                  <a:lnTo>
                    <a:pt x="634" y="227"/>
                  </a:lnTo>
                  <a:lnTo>
                    <a:pt x="632" y="230"/>
                  </a:lnTo>
                  <a:lnTo>
                    <a:pt x="630" y="232"/>
                  </a:lnTo>
                  <a:lnTo>
                    <a:pt x="630" y="232"/>
                  </a:lnTo>
                  <a:lnTo>
                    <a:pt x="630" y="232"/>
                  </a:lnTo>
                  <a:lnTo>
                    <a:pt x="630" y="232"/>
                  </a:lnTo>
                  <a:lnTo>
                    <a:pt x="630" y="232"/>
                  </a:lnTo>
                  <a:lnTo>
                    <a:pt x="630" y="232"/>
                  </a:lnTo>
                  <a:lnTo>
                    <a:pt x="630" y="232"/>
                  </a:lnTo>
                  <a:close/>
                  <a:moveTo>
                    <a:pt x="484" y="284"/>
                  </a:moveTo>
                  <a:lnTo>
                    <a:pt x="485" y="287"/>
                  </a:lnTo>
                  <a:lnTo>
                    <a:pt x="488" y="283"/>
                  </a:lnTo>
                  <a:lnTo>
                    <a:pt x="488" y="280"/>
                  </a:lnTo>
                  <a:lnTo>
                    <a:pt x="485" y="283"/>
                  </a:lnTo>
                  <a:lnTo>
                    <a:pt x="484" y="283"/>
                  </a:lnTo>
                  <a:lnTo>
                    <a:pt x="481" y="284"/>
                  </a:lnTo>
                  <a:lnTo>
                    <a:pt x="484" y="284"/>
                  </a:lnTo>
                  <a:lnTo>
                    <a:pt x="484" y="284"/>
                  </a:lnTo>
                  <a:lnTo>
                    <a:pt x="484" y="284"/>
                  </a:lnTo>
                  <a:lnTo>
                    <a:pt x="484" y="284"/>
                  </a:lnTo>
                  <a:lnTo>
                    <a:pt x="484" y="284"/>
                  </a:lnTo>
                  <a:lnTo>
                    <a:pt x="484" y="284"/>
                  </a:lnTo>
                  <a:lnTo>
                    <a:pt x="484" y="284"/>
                  </a:lnTo>
                  <a:close/>
                  <a:moveTo>
                    <a:pt x="466" y="215"/>
                  </a:moveTo>
                  <a:lnTo>
                    <a:pt x="461" y="218"/>
                  </a:lnTo>
                  <a:lnTo>
                    <a:pt x="461" y="219"/>
                  </a:lnTo>
                  <a:lnTo>
                    <a:pt x="461" y="222"/>
                  </a:lnTo>
                  <a:lnTo>
                    <a:pt x="461" y="223"/>
                  </a:lnTo>
                  <a:lnTo>
                    <a:pt x="458" y="226"/>
                  </a:lnTo>
                  <a:lnTo>
                    <a:pt x="458" y="227"/>
                  </a:lnTo>
                  <a:lnTo>
                    <a:pt x="461" y="230"/>
                  </a:lnTo>
                  <a:lnTo>
                    <a:pt x="462" y="227"/>
                  </a:lnTo>
                  <a:lnTo>
                    <a:pt x="462" y="230"/>
                  </a:lnTo>
                  <a:lnTo>
                    <a:pt x="465" y="227"/>
                  </a:lnTo>
                  <a:lnTo>
                    <a:pt x="465" y="226"/>
                  </a:lnTo>
                  <a:lnTo>
                    <a:pt x="465" y="223"/>
                  </a:lnTo>
                  <a:lnTo>
                    <a:pt x="466" y="222"/>
                  </a:lnTo>
                  <a:lnTo>
                    <a:pt x="466" y="218"/>
                  </a:lnTo>
                  <a:lnTo>
                    <a:pt x="466" y="215"/>
                  </a:lnTo>
                  <a:lnTo>
                    <a:pt x="466" y="215"/>
                  </a:lnTo>
                  <a:lnTo>
                    <a:pt x="466" y="215"/>
                  </a:lnTo>
                  <a:lnTo>
                    <a:pt x="466" y="215"/>
                  </a:lnTo>
                  <a:lnTo>
                    <a:pt x="466" y="215"/>
                  </a:lnTo>
                  <a:lnTo>
                    <a:pt x="466" y="215"/>
                  </a:lnTo>
                  <a:lnTo>
                    <a:pt x="466" y="215"/>
                  </a:lnTo>
                  <a:close/>
                  <a:moveTo>
                    <a:pt x="481" y="156"/>
                  </a:moveTo>
                  <a:lnTo>
                    <a:pt x="480" y="156"/>
                  </a:lnTo>
                  <a:lnTo>
                    <a:pt x="478" y="157"/>
                  </a:lnTo>
                  <a:lnTo>
                    <a:pt x="480" y="157"/>
                  </a:lnTo>
                  <a:lnTo>
                    <a:pt x="481" y="156"/>
                  </a:lnTo>
                  <a:lnTo>
                    <a:pt x="481" y="156"/>
                  </a:lnTo>
                  <a:lnTo>
                    <a:pt x="481" y="156"/>
                  </a:lnTo>
                  <a:lnTo>
                    <a:pt x="481" y="156"/>
                  </a:lnTo>
                  <a:lnTo>
                    <a:pt x="481" y="156"/>
                  </a:lnTo>
                  <a:lnTo>
                    <a:pt x="481" y="156"/>
                  </a:lnTo>
                  <a:lnTo>
                    <a:pt x="481" y="156"/>
                  </a:lnTo>
                  <a:close/>
                  <a:moveTo>
                    <a:pt x="476" y="153"/>
                  </a:moveTo>
                  <a:lnTo>
                    <a:pt x="472" y="153"/>
                  </a:lnTo>
                  <a:lnTo>
                    <a:pt x="470" y="157"/>
                  </a:lnTo>
                  <a:lnTo>
                    <a:pt x="472" y="161"/>
                  </a:lnTo>
                  <a:lnTo>
                    <a:pt x="474" y="156"/>
                  </a:lnTo>
                  <a:lnTo>
                    <a:pt x="476" y="158"/>
                  </a:lnTo>
                  <a:lnTo>
                    <a:pt x="476" y="161"/>
                  </a:lnTo>
                  <a:lnTo>
                    <a:pt x="478" y="161"/>
                  </a:lnTo>
                  <a:lnTo>
                    <a:pt x="478" y="157"/>
                  </a:lnTo>
                  <a:lnTo>
                    <a:pt x="478" y="153"/>
                  </a:lnTo>
                  <a:lnTo>
                    <a:pt x="476" y="153"/>
                  </a:lnTo>
                  <a:lnTo>
                    <a:pt x="476" y="153"/>
                  </a:lnTo>
                  <a:lnTo>
                    <a:pt x="476" y="153"/>
                  </a:lnTo>
                  <a:lnTo>
                    <a:pt x="476" y="153"/>
                  </a:lnTo>
                  <a:lnTo>
                    <a:pt x="476" y="153"/>
                  </a:lnTo>
                  <a:lnTo>
                    <a:pt x="476" y="153"/>
                  </a:lnTo>
                  <a:lnTo>
                    <a:pt x="476" y="153"/>
                  </a:lnTo>
                  <a:close/>
                  <a:moveTo>
                    <a:pt x="465" y="230"/>
                  </a:moveTo>
                  <a:lnTo>
                    <a:pt x="465" y="232"/>
                  </a:lnTo>
                  <a:lnTo>
                    <a:pt x="468" y="235"/>
                  </a:lnTo>
                  <a:lnTo>
                    <a:pt x="470" y="230"/>
                  </a:lnTo>
                  <a:lnTo>
                    <a:pt x="474" y="230"/>
                  </a:lnTo>
                  <a:lnTo>
                    <a:pt x="474" y="227"/>
                  </a:lnTo>
                  <a:lnTo>
                    <a:pt x="472" y="226"/>
                  </a:lnTo>
                  <a:lnTo>
                    <a:pt x="470" y="226"/>
                  </a:lnTo>
                  <a:lnTo>
                    <a:pt x="470" y="219"/>
                  </a:lnTo>
                  <a:lnTo>
                    <a:pt x="472" y="218"/>
                  </a:lnTo>
                  <a:lnTo>
                    <a:pt x="474" y="215"/>
                  </a:lnTo>
                  <a:lnTo>
                    <a:pt x="474" y="214"/>
                  </a:lnTo>
                  <a:lnTo>
                    <a:pt x="472" y="210"/>
                  </a:lnTo>
                  <a:lnTo>
                    <a:pt x="470" y="213"/>
                  </a:lnTo>
                  <a:lnTo>
                    <a:pt x="468" y="215"/>
                  </a:lnTo>
                  <a:lnTo>
                    <a:pt x="466" y="222"/>
                  </a:lnTo>
                  <a:lnTo>
                    <a:pt x="466" y="226"/>
                  </a:lnTo>
                  <a:lnTo>
                    <a:pt x="465" y="230"/>
                  </a:lnTo>
                  <a:lnTo>
                    <a:pt x="465" y="230"/>
                  </a:lnTo>
                  <a:lnTo>
                    <a:pt x="465" y="230"/>
                  </a:lnTo>
                  <a:lnTo>
                    <a:pt x="465" y="230"/>
                  </a:lnTo>
                  <a:lnTo>
                    <a:pt x="465" y="230"/>
                  </a:lnTo>
                  <a:lnTo>
                    <a:pt x="465" y="230"/>
                  </a:lnTo>
                  <a:lnTo>
                    <a:pt x="465" y="230"/>
                  </a:lnTo>
                  <a:close/>
                  <a:moveTo>
                    <a:pt x="430" y="243"/>
                  </a:moveTo>
                  <a:lnTo>
                    <a:pt x="430" y="236"/>
                  </a:lnTo>
                  <a:lnTo>
                    <a:pt x="428" y="239"/>
                  </a:lnTo>
                  <a:lnTo>
                    <a:pt x="428" y="243"/>
                  </a:lnTo>
                  <a:lnTo>
                    <a:pt x="430" y="248"/>
                  </a:lnTo>
                  <a:lnTo>
                    <a:pt x="430" y="243"/>
                  </a:lnTo>
                  <a:lnTo>
                    <a:pt x="430" y="243"/>
                  </a:lnTo>
                  <a:lnTo>
                    <a:pt x="430" y="243"/>
                  </a:lnTo>
                  <a:lnTo>
                    <a:pt x="430" y="243"/>
                  </a:lnTo>
                  <a:lnTo>
                    <a:pt x="430" y="243"/>
                  </a:lnTo>
                  <a:lnTo>
                    <a:pt x="430" y="243"/>
                  </a:lnTo>
                  <a:lnTo>
                    <a:pt x="430" y="243"/>
                  </a:lnTo>
                  <a:close/>
                  <a:moveTo>
                    <a:pt x="454" y="227"/>
                  </a:moveTo>
                  <a:lnTo>
                    <a:pt x="454" y="223"/>
                  </a:lnTo>
                  <a:lnTo>
                    <a:pt x="453" y="226"/>
                  </a:lnTo>
                  <a:lnTo>
                    <a:pt x="453" y="227"/>
                  </a:lnTo>
                  <a:lnTo>
                    <a:pt x="454" y="230"/>
                  </a:lnTo>
                  <a:lnTo>
                    <a:pt x="454" y="227"/>
                  </a:lnTo>
                  <a:lnTo>
                    <a:pt x="454" y="227"/>
                  </a:lnTo>
                  <a:lnTo>
                    <a:pt x="454" y="227"/>
                  </a:lnTo>
                  <a:lnTo>
                    <a:pt x="454" y="227"/>
                  </a:lnTo>
                  <a:lnTo>
                    <a:pt x="454" y="227"/>
                  </a:lnTo>
                  <a:lnTo>
                    <a:pt x="454" y="227"/>
                  </a:lnTo>
                  <a:lnTo>
                    <a:pt x="454" y="227"/>
                  </a:lnTo>
                  <a:close/>
                  <a:moveTo>
                    <a:pt x="474" y="280"/>
                  </a:moveTo>
                  <a:lnTo>
                    <a:pt x="476" y="283"/>
                  </a:lnTo>
                  <a:lnTo>
                    <a:pt x="476" y="280"/>
                  </a:lnTo>
                  <a:lnTo>
                    <a:pt x="474" y="280"/>
                  </a:lnTo>
                  <a:lnTo>
                    <a:pt x="474" y="280"/>
                  </a:lnTo>
                  <a:lnTo>
                    <a:pt x="474" y="280"/>
                  </a:lnTo>
                  <a:lnTo>
                    <a:pt x="474" y="280"/>
                  </a:lnTo>
                  <a:lnTo>
                    <a:pt x="474" y="280"/>
                  </a:lnTo>
                  <a:lnTo>
                    <a:pt x="474" y="280"/>
                  </a:lnTo>
                  <a:lnTo>
                    <a:pt x="474" y="280"/>
                  </a:lnTo>
                  <a:close/>
                  <a:moveTo>
                    <a:pt x="474" y="205"/>
                  </a:moveTo>
                  <a:lnTo>
                    <a:pt x="472" y="202"/>
                  </a:lnTo>
                  <a:lnTo>
                    <a:pt x="472" y="206"/>
                  </a:lnTo>
                  <a:lnTo>
                    <a:pt x="472" y="209"/>
                  </a:lnTo>
                  <a:lnTo>
                    <a:pt x="474" y="209"/>
                  </a:lnTo>
                  <a:lnTo>
                    <a:pt x="476" y="206"/>
                  </a:lnTo>
                  <a:lnTo>
                    <a:pt x="474" y="205"/>
                  </a:lnTo>
                  <a:lnTo>
                    <a:pt x="474" y="205"/>
                  </a:lnTo>
                  <a:lnTo>
                    <a:pt x="474" y="205"/>
                  </a:lnTo>
                  <a:lnTo>
                    <a:pt x="474" y="205"/>
                  </a:lnTo>
                  <a:lnTo>
                    <a:pt x="474" y="205"/>
                  </a:lnTo>
                  <a:lnTo>
                    <a:pt x="474" y="205"/>
                  </a:lnTo>
                  <a:lnTo>
                    <a:pt x="474" y="205"/>
                  </a:lnTo>
                  <a:close/>
                  <a:moveTo>
                    <a:pt x="506" y="162"/>
                  </a:moveTo>
                  <a:lnTo>
                    <a:pt x="502" y="162"/>
                  </a:lnTo>
                  <a:lnTo>
                    <a:pt x="497" y="161"/>
                  </a:lnTo>
                  <a:lnTo>
                    <a:pt x="494" y="165"/>
                  </a:lnTo>
                  <a:lnTo>
                    <a:pt x="494" y="166"/>
                  </a:lnTo>
                  <a:lnTo>
                    <a:pt x="497" y="166"/>
                  </a:lnTo>
                  <a:lnTo>
                    <a:pt x="501" y="166"/>
                  </a:lnTo>
                  <a:lnTo>
                    <a:pt x="502" y="166"/>
                  </a:lnTo>
                  <a:lnTo>
                    <a:pt x="505" y="166"/>
                  </a:lnTo>
                  <a:lnTo>
                    <a:pt x="507" y="165"/>
                  </a:lnTo>
                  <a:lnTo>
                    <a:pt x="510" y="165"/>
                  </a:lnTo>
                  <a:lnTo>
                    <a:pt x="507" y="162"/>
                  </a:lnTo>
                  <a:lnTo>
                    <a:pt x="506" y="162"/>
                  </a:lnTo>
                  <a:lnTo>
                    <a:pt x="506" y="162"/>
                  </a:lnTo>
                  <a:lnTo>
                    <a:pt x="506" y="162"/>
                  </a:lnTo>
                  <a:lnTo>
                    <a:pt x="506" y="162"/>
                  </a:lnTo>
                  <a:lnTo>
                    <a:pt x="506" y="162"/>
                  </a:lnTo>
                  <a:lnTo>
                    <a:pt x="506" y="162"/>
                  </a:lnTo>
                  <a:lnTo>
                    <a:pt x="506" y="162"/>
                  </a:lnTo>
                  <a:close/>
                  <a:moveTo>
                    <a:pt x="497" y="279"/>
                  </a:moveTo>
                  <a:lnTo>
                    <a:pt x="492" y="279"/>
                  </a:lnTo>
                  <a:lnTo>
                    <a:pt x="492" y="280"/>
                  </a:lnTo>
                  <a:lnTo>
                    <a:pt x="493" y="280"/>
                  </a:lnTo>
                  <a:lnTo>
                    <a:pt x="489" y="283"/>
                  </a:lnTo>
                  <a:lnTo>
                    <a:pt x="489" y="284"/>
                  </a:lnTo>
                  <a:lnTo>
                    <a:pt x="494" y="284"/>
                  </a:lnTo>
                  <a:lnTo>
                    <a:pt x="501" y="283"/>
                  </a:lnTo>
                  <a:lnTo>
                    <a:pt x="502" y="280"/>
                  </a:lnTo>
                  <a:lnTo>
                    <a:pt x="501" y="279"/>
                  </a:lnTo>
                  <a:lnTo>
                    <a:pt x="497" y="279"/>
                  </a:lnTo>
                  <a:lnTo>
                    <a:pt x="497" y="279"/>
                  </a:lnTo>
                  <a:lnTo>
                    <a:pt x="497" y="279"/>
                  </a:lnTo>
                  <a:lnTo>
                    <a:pt x="497" y="279"/>
                  </a:lnTo>
                  <a:lnTo>
                    <a:pt x="497" y="279"/>
                  </a:lnTo>
                  <a:lnTo>
                    <a:pt x="497" y="279"/>
                  </a:lnTo>
                  <a:lnTo>
                    <a:pt x="497" y="279"/>
                  </a:lnTo>
                  <a:close/>
                  <a:moveTo>
                    <a:pt x="498" y="292"/>
                  </a:moveTo>
                  <a:lnTo>
                    <a:pt x="494" y="294"/>
                  </a:lnTo>
                  <a:lnTo>
                    <a:pt x="494" y="296"/>
                  </a:lnTo>
                  <a:lnTo>
                    <a:pt x="493" y="298"/>
                  </a:lnTo>
                  <a:lnTo>
                    <a:pt x="489" y="298"/>
                  </a:lnTo>
                  <a:lnTo>
                    <a:pt x="485" y="300"/>
                  </a:lnTo>
                  <a:lnTo>
                    <a:pt x="481" y="302"/>
                  </a:lnTo>
                  <a:lnTo>
                    <a:pt x="480" y="302"/>
                  </a:lnTo>
                  <a:lnTo>
                    <a:pt x="474" y="313"/>
                  </a:lnTo>
                  <a:lnTo>
                    <a:pt x="476" y="313"/>
                  </a:lnTo>
                  <a:lnTo>
                    <a:pt x="476" y="315"/>
                  </a:lnTo>
                  <a:lnTo>
                    <a:pt x="474" y="316"/>
                  </a:lnTo>
                  <a:lnTo>
                    <a:pt x="472" y="319"/>
                  </a:lnTo>
                  <a:lnTo>
                    <a:pt x="478" y="319"/>
                  </a:lnTo>
                  <a:lnTo>
                    <a:pt x="481" y="316"/>
                  </a:lnTo>
                  <a:lnTo>
                    <a:pt x="484" y="315"/>
                  </a:lnTo>
                  <a:lnTo>
                    <a:pt x="489" y="315"/>
                  </a:lnTo>
                  <a:lnTo>
                    <a:pt x="493" y="311"/>
                  </a:lnTo>
                  <a:lnTo>
                    <a:pt x="494" y="309"/>
                  </a:lnTo>
                  <a:lnTo>
                    <a:pt x="497" y="306"/>
                  </a:lnTo>
                  <a:lnTo>
                    <a:pt x="497" y="303"/>
                  </a:lnTo>
                  <a:lnTo>
                    <a:pt x="498" y="303"/>
                  </a:lnTo>
                  <a:lnTo>
                    <a:pt x="501" y="302"/>
                  </a:lnTo>
                  <a:lnTo>
                    <a:pt x="498" y="298"/>
                  </a:lnTo>
                  <a:lnTo>
                    <a:pt x="501" y="296"/>
                  </a:lnTo>
                  <a:lnTo>
                    <a:pt x="498" y="292"/>
                  </a:lnTo>
                  <a:lnTo>
                    <a:pt x="498" y="292"/>
                  </a:lnTo>
                  <a:lnTo>
                    <a:pt x="498" y="292"/>
                  </a:lnTo>
                  <a:lnTo>
                    <a:pt x="498" y="292"/>
                  </a:lnTo>
                  <a:lnTo>
                    <a:pt x="498" y="292"/>
                  </a:lnTo>
                  <a:lnTo>
                    <a:pt x="498" y="292"/>
                  </a:lnTo>
                  <a:lnTo>
                    <a:pt x="498" y="292"/>
                  </a:lnTo>
                  <a:close/>
                  <a:moveTo>
                    <a:pt x="476" y="283"/>
                  </a:moveTo>
                  <a:lnTo>
                    <a:pt x="472" y="284"/>
                  </a:lnTo>
                  <a:lnTo>
                    <a:pt x="472" y="287"/>
                  </a:lnTo>
                  <a:lnTo>
                    <a:pt x="474" y="287"/>
                  </a:lnTo>
                  <a:lnTo>
                    <a:pt x="476" y="287"/>
                  </a:lnTo>
                  <a:lnTo>
                    <a:pt x="476" y="284"/>
                  </a:lnTo>
                  <a:lnTo>
                    <a:pt x="478" y="283"/>
                  </a:lnTo>
                  <a:lnTo>
                    <a:pt x="484" y="280"/>
                  </a:lnTo>
                  <a:lnTo>
                    <a:pt x="480" y="280"/>
                  </a:lnTo>
                  <a:lnTo>
                    <a:pt x="476" y="283"/>
                  </a:lnTo>
                  <a:lnTo>
                    <a:pt x="476" y="283"/>
                  </a:lnTo>
                  <a:lnTo>
                    <a:pt x="476" y="283"/>
                  </a:lnTo>
                  <a:lnTo>
                    <a:pt x="476" y="283"/>
                  </a:lnTo>
                  <a:lnTo>
                    <a:pt x="476" y="283"/>
                  </a:lnTo>
                  <a:lnTo>
                    <a:pt x="476" y="283"/>
                  </a:lnTo>
                  <a:lnTo>
                    <a:pt x="476" y="283"/>
                  </a:lnTo>
                  <a:close/>
                  <a:moveTo>
                    <a:pt x="465" y="279"/>
                  </a:moveTo>
                  <a:lnTo>
                    <a:pt x="465" y="280"/>
                  </a:lnTo>
                  <a:lnTo>
                    <a:pt x="466" y="280"/>
                  </a:lnTo>
                  <a:lnTo>
                    <a:pt x="462" y="283"/>
                  </a:lnTo>
                  <a:lnTo>
                    <a:pt x="458" y="287"/>
                  </a:lnTo>
                  <a:lnTo>
                    <a:pt x="457" y="288"/>
                  </a:lnTo>
                  <a:lnTo>
                    <a:pt x="454" y="288"/>
                  </a:lnTo>
                  <a:lnTo>
                    <a:pt x="453" y="284"/>
                  </a:lnTo>
                  <a:lnTo>
                    <a:pt x="450" y="284"/>
                  </a:lnTo>
                  <a:lnTo>
                    <a:pt x="449" y="284"/>
                  </a:lnTo>
                  <a:lnTo>
                    <a:pt x="445" y="284"/>
                  </a:lnTo>
                  <a:lnTo>
                    <a:pt x="445" y="287"/>
                  </a:lnTo>
                  <a:lnTo>
                    <a:pt x="444" y="287"/>
                  </a:lnTo>
                  <a:lnTo>
                    <a:pt x="441" y="287"/>
                  </a:lnTo>
                  <a:lnTo>
                    <a:pt x="440" y="284"/>
                  </a:lnTo>
                  <a:lnTo>
                    <a:pt x="436" y="283"/>
                  </a:lnTo>
                  <a:lnTo>
                    <a:pt x="430" y="280"/>
                  </a:lnTo>
                  <a:lnTo>
                    <a:pt x="424" y="280"/>
                  </a:lnTo>
                  <a:lnTo>
                    <a:pt x="421" y="284"/>
                  </a:lnTo>
                  <a:lnTo>
                    <a:pt x="417" y="284"/>
                  </a:lnTo>
                  <a:lnTo>
                    <a:pt x="417" y="288"/>
                  </a:lnTo>
                  <a:lnTo>
                    <a:pt x="417" y="290"/>
                  </a:lnTo>
                  <a:lnTo>
                    <a:pt x="417" y="292"/>
                  </a:lnTo>
                  <a:lnTo>
                    <a:pt x="418" y="290"/>
                  </a:lnTo>
                  <a:lnTo>
                    <a:pt x="422" y="290"/>
                  </a:lnTo>
                  <a:lnTo>
                    <a:pt x="426" y="290"/>
                  </a:lnTo>
                  <a:lnTo>
                    <a:pt x="432" y="292"/>
                  </a:lnTo>
                  <a:lnTo>
                    <a:pt x="434" y="292"/>
                  </a:lnTo>
                  <a:lnTo>
                    <a:pt x="436" y="292"/>
                  </a:lnTo>
                  <a:lnTo>
                    <a:pt x="440" y="292"/>
                  </a:lnTo>
                  <a:lnTo>
                    <a:pt x="441" y="292"/>
                  </a:lnTo>
                  <a:lnTo>
                    <a:pt x="441" y="290"/>
                  </a:lnTo>
                  <a:lnTo>
                    <a:pt x="448" y="292"/>
                  </a:lnTo>
                  <a:lnTo>
                    <a:pt x="453" y="290"/>
                  </a:lnTo>
                  <a:lnTo>
                    <a:pt x="461" y="288"/>
                  </a:lnTo>
                  <a:lnTo>
                    <a:pt x="462" y="288"/>
                  </a:lnTo>
                  <a:lnTo>
                    <a:pt x="465" y="284"/>
                  </a:lnTo>
                  <a:lnTo>
                    <a:pt x="466" y="283"/>
                  </a:lnTo>
                  <a:lnTo>
                    <a:pt x="468" y="283"/>
                  </a:lnTo>
                  <a:lnTo>
                    <a:pt x="466" y="279"/>
                  </a:lnTo>
                  <a:lnTo>
                    <a:pt x="465" y="279"/>
                  </a:lnTo>
                  <a:lnTo>
                    <a:pt x="465" y="279"/>
                  </a:lnTo>
                  <a:lnTo>
                    <a:pt x="465" y="279"/>
                  </a:lnTo>
                  <a:lnTo>
                    <a:pt x="465" y="279"/>
                  </a:lnTo>
                  <a:lnTo>
                    <a:pt x="465" y="279"/>
                  </a:lnTo>
                  <a:lnTo>
                    <a:pt x="465" y="279"/>
                  </a:lnTo>
                  <a:lnTo>
                    <a:pt x="465" y="27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49" name="Freeform 132"/>
            <p:cNvSpPr>
              <a:spLocks/>
            </p:cNvSpPr>
            <p:nvPr/>
          </p:nvSpPr>
          <p:spPr bwMode="auto">
            <a:xfrm>
              <a:off x="5443538" y="2924175"/>
              <a:ext cx="23812" cy="69850"/>
            </a:xfrm>
            <a:custGeom>
              <a:avLst/>
              <a:gdLst>
                <a:gd name="T0" fmla="*/ 0 w 13"/>
                <a:gd name="T1" fmla="*/ 16 h 28"/>
                <a:gd name="T2" fmla="*/ 0 w 13"/>
                <a:gd name="T3" fmla="*/ 16 h 28"/>
                <a:gd name="T4" fmla="*/ 0 w 13"/>
                <a:gd name="T5" fmla="*/ 12 h 28"/>
                <a:gd name="T6" fmla="*/ 0 w 13"/>
                <a:gd name="T7" fmla="*/ 10 h 28"/>
                <a:gd name="T8" fmla="*/ 1 w 13"/>
                <a:gd name="T9" fmla="*/ 12 h 28"/>
                <a:gd name="T10" fmla="*/ 1 w 13"/>
                <a:gd name="T11" fmla="*/ 12 h 28"/>
                <a:gd name="T12" fmla="*/ 1 w 13"/>
                <a:gd name="T13" fmla="*/ 8 h 28"/>
                <a:gd name="T14" fmla="*/ 1 w 13"/>
                <a:gd name="T15" fmla="*/ 8 h 28"/>
                <a:gd name="T16" fmla="*/ 1 w 13"/>
                <a:gd name="T17" fmla="*/ 10 h 28"/>
                <a:gd name="T18" fmla="*/ 1 w 13"/>
                <a:gd name="T19" fmla="*/ 10 h 28"/>
                <a:gd name="T20" fmla="*/ 4 w 13"/>
                <a:gd name="T21" fmla="*/ 2 h 28"/>
                <a:gd name="T22" fmla="*/ 5 w 13"/>
                <a:gd name="T23" fmla="*/ 0 h 28"/>
                <a:gd name="T24" fmla="*/ 9 w 13"/>
                <a:gd name="T25" fmla="*/ 2 h 28"/>
                <a:gd name="T26" fmla="*/ 9 w 13"/>
                <a:gd name="T27" fmla="*/ 2 h 28"/>
                <a:gd name="T28" fmla="*/ 10 w 13"/>
                <a:gd name="T29" fmla="*/ 4 h 28"/>
                <a:gd name="T30" fmla="*/ 13 w 13"/>
                <a:gd name="T31" fmla="*/ 6 h 28"/>
                <a:gd name="T32" fmla="*/ 13 w 13"/>
                <a:gd name="T33" fmla="*/ 6 h 28"/>
                <a:gd name="T34" fmla="*/ 10 w 13"/>
                <a:gd name="T35" fmla="*/ 10 h 28"/>
                <a:gd name="T36" fmla="*/ 10 w 13"/>
                <a:gd name="T37" fmla="*/ 10 h 28"/>
                <a:gd name="T38" fmla="*/ 10 w 13"/>
                <a:gd name="T39" fmla="*/ 13 h 28"/>
                <a:gd name="T40" fmla="*/ 10 w 13"/>
                <a:gd name="T41" fmla="*/ 13 h 28"/>
                <a:gd name="T42" fmla="*/ 13 w 13"/>
                <a:gd name="T43" fmla="*/ 16 h 28"/>
                <a:gd name="T44" fmla="*/ 13 w 13"/>
                <a:gd name="T45" fmla="*/ 16 h 28"/>
                <a:gd name="T46" fmla="*/ 13 w 13"/>
                <a:gd name="T47" fmla="*/ 21 h 28"/>
                <a:gd name="T48" fmla="*/ 13 w 13"/>
                <a:gd name="T49" fmla="*/ 21 h 28"/>
                <a:gd name="T50" fmla="*/ 10 w 13"/>
                <a:gd name="T51" fmla="*/ 25 h 28"/>
                <a:gd name="T52" fmla="*/ 9 w 13"/>
                <a:gd name="T53" fmla="*/ 28 h 28"/>
                <a:gd name="T54" fmla="*/ 9 w 13"/>
                <a:gd name="T55" fmla="*/ 28 h 28"/>
                <a:gd name="T56" fmla="*/ 5 w 13"/>
                <a:gd name="T57" fmla="*/ 28 h 28"/>
                <a:gd name="T58" fmla="*/ 4 w 13"/>
                <a:gd name="T59" fmla="*/ 28 h 28"/>
                <a:gd name="T60" fmla="*/ 4 w 13"/>
                <a:gd name="T61" fmla="*/ 25 h 28"/>
                <a:gd name="T62" fmla="*/ 4 w 13"/>
                <a:gd name="T63" fmla="*/ 25 h 28"/>
                <a:gd name="T64" fmla="*/ 0 w 13"/>
                <a:gd name="T65" fmla="*/ 16 h 28"/>
                <a:gd name="T66" fmla="*/ 0 w 13"/>
                <a:gd name="T67" fmla="*/ 16 h 28"/>
                <a:gd name="T68" fmla="*/ 0 w 13"/>
                <a:gd name="T69" fmla="*/ 16 h 28"/>
                <a:gd name="T70" fmla="*/ 0 w 13"/>
                <a:gd name="T71" fmla="*/ 16 h 28"/>
                <a:gd name="T72" fmla="*/ 0 w 13"/>
                <a:gd name="T73" fmla="*/ 16 h 28"/>
                <a:gd name="T74" fmla="*/ 0 w 13"/>
                <a:gd name="T75" fmla="*/ 16 h 28"/>
                <a:gd name="T76" fmla="*/ 0 w 13"/>
                <a:gd name="T77" fmla="*/ 16 h 28"/>
                <a:gd name="T78" fmla="*/ 0 w 13"/>
                <a:gd name="T7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 h="28">
                  <a:moveTo>
                    <a:pt x="0" y="16"/>
                  </a:moveTo>
                  <a:lnTo>
                    <a:pt x="0" y="16"/>
                  </a:lnTo>
                  <a:lnTo>
                    <a:pt x="0" y="12"/>
                  </a:lnTo>
                  <a:lnTo>
                    <a:pt x="0" y="10"/>
                  </a:lnTo>
                  <a:lnTo>
                    <a:pt x="1" y="12"/>
                  </a:lnTo>
                  <a:lnTo>
                    <a:pt x="1" y="12"/>
                  </a:lnTo>
                  <a:lnTo>
                    <a:pt x="1" y="8"/>
                  </a:lnTo>
                  <a:lnTo>
                    <a:pt x="1" y="8"/>
                  </a:lnTo>
                  <a:lnTo>
                    <a:pt x="1" y="10"/>
                  </a:lnTo>
                  <a:lnTo>
                    <a:pt x="1" y="10"/>
                  </a:lnTo>
                  <a:lnTo>
                    <a:pt x="4" y="2"/>
                  </a:lnTo>
                  <a:lnTo>
                    <a:pt x="5" y="0"/>
                  </a:lnTo>
                  <a:lnTo>
                    <a:pt x="9" y="2"/>
                  </a:lnTo>
                  <a:lnTo>
                    <a:pt x="9" y="2"/>
                  </a:lnTo>
                  <a:lnTo>
                    <a:pt x="10" y="4"/>
                  </a:lnTo>
                  <a:lnTo>
                    <a:pt x="13" y="6"/>
                  </a:lnTo>
                  <a:lnTo>
                    <a:pt x="13" y="6"/>
                  </a:lnTo>
                  <a:lnTo>
                    <a:pt x="10" y="10"/>
                  </a:lnTo>
                  <a:lnTo>
                    <a:pt x="10" y="10"/>
                  </a:lnTo>
                  <a:lnTo>
                    <a:pt x="10" y="13"/>
                  </a:lnTo>
                  <a:lnTo>
                    <a:pt x="10" y="13"/>
                  </a:lnTo>
                  <a:lnTo>
                    <a:pt x="13" y="16"/>
                  </a:lnTo>
                  <a:lnTo>
                    <a:pt x="13" y="16"/>
                  </a:lnTo>
                  <a:lnTo>
                    <a:pt x="13" y="21"/>
                  </a:lnTo>
                  <a:lnTo>
                    <a:pt x="13" y="21"/>
                  </a:lnTo>
                  <a:lnTo>
                    <a:pt x="10" y="25"/>
                  </a:lnTo>
                  <a:lnTo>
                    <a:pt x="9" y="28"/>
                  </a:lnTo>
                  <a:lnTo>
                    <a:pt x="9" y="28"/>
                  </a:lnTo>
                  <a:lnTo>
                    <a:pt x="5" y="28"/>
                  </a:lnTo>
                  <a:lnTo>
                    <a:pt x="4" y="28"/>
                  </a:lnTo>
                  <a:lnTo>
                    <a:pt x="4" y="25"/>
                  </a:lnTo>
                  <a:lnTo>
                    <a:pt x="4" y="25"/>
                  </a:lnTo>
                  <a:lnTo>
                    <a:pt x="0" y="16"/>
                  </a:lnTo>
                  <a:lnTo>
                    <a:pt x="0" y="16"/>
                  </a:lnTo>
                  <a:lnTo>
                    <a:pt x="0" y="16"/>
                  </a:lnTo>
                  <a:lnTo>
                    <a:pt x="0" y="16"/>
                  </a:lnTo>
                  <a:lnTo>
                    <a:pt x="0" y="16"/>
                  </a:lnTo>
                  <a:lnTo>
                    <a:pt x="0" y="16"/>
                  </a:lnTo>
                  <a:lnTo>
                    <a:pt x="0" y="16"/>
                  </a:lnTo>
                  <a:lnTo>
                    <a:pt x="0" y="16"/>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50" name="Freeform 133"/>
            <p:cNvSpPr>
              <a:spLocks/>
            </p:cNvSpPr>
            <p:nvPr/>
          </p:nvSpPr>
          <p:spPr bwMode="auto">
            <a:xfrm>
              <a:off x="4910138" y="2498725"/>
              <a:ext cx="60325" cy="47625"/>
            </a:xfrm>
            <a:custGeom>
              <a:avLst/>
              <a:gdLst>
                <a:gd name="T0" fmla="*/ 1 w 34"/>
                <a:gd name="T1" fmla="*/ 12 h 19"/>
                <a:gd name="T2" fmla="*/ 0 w 34"/>
                <a:gd name="T3" fmla="*/ 10 h 19"/>
                <a:gd name="T4" fmla="*/ 0 w 34"/>
                <a:gd name="T5" fmla="*/ 10 h 19"/>
                <a:gd name="T6" fmla="*/ 1 w 34"/>
                <a:gd name="T7" fmla="*/ 10 h 19"/>
                <a:gd name="T8" fmla="*/ 4 w 34"/>
                <a:gd name="T9" fmla="*/ 10 h 19"/>
                <a:gd name="T10" fmla="*/ 6 w 34"/>
                <a:gd name="T11" fmla="*/ 8 h 19"/>
                <a:gd name="T12" fmla="*/ 6 w 34"/>
                <a:gd name="T13" fmla="*/ 8 h 19"/>
                <a:gd name="T14" fmla="*/ 9 w 34"/>
                <a:gd name="T15" fmla="*/ 8 h 19"/>
                <a:gd name="T16" fmla="*/ 9 w 34"/>
                <a:gd name="T17" fmla="*/ 6 h 19"/>
                <a:gd name="T18" fmla="*/ 10 w 34"/>
                <a:gd name="T19" fmla="*/ 6 h 19"/>
                <a:gd name="T20" fmla="*/ 10 w 34"/>
                <a:gd name="T21" fmla="*/ 4 h 19"/>
                <a:gd name="T22" fmla="*/ 10 w 34"/>
                <a:gd name="T23" fmla="*/ 4 h 19"/>
                <a:gd name="T24" fmla="*/ 17 w 34"/>
                <a:gd name="T25" fmla="*/ 6 h 19"/>
                <a:gd name="T26" fmla="*/ 22 w 34"/>
                <a:gd name="T27" fmla="*/ 4 h 19"/>
                <a:gd name="T28" fmla="*/ 22 w 34"/>
                <a:gd name="T29" fmla="*/ 4 h 19"/>
                <a:gd name="T30" fmla="*/ 28 w 34"/>
                <a:gd name="T31" fmla="*/ 2 h 19"/>
                <a:gd name="T32" fmla="*/ 34 w 34"/>
                <a:gd name="T33" fmla="*/ 0 h 19"/>
                <a:gd name="T34" fmla="*/ 34 w 34"/>
                <a:gd name="T35" fmla="*/ 0 h 19"/>
                <a:gd name="T36" fmla="*/ 30 w 34"/>
                <a:gd name="T37" fmla="*/ 2 h 19"/>
                <a:gd name="T38" fmla="*/ 26 w 34"/>
                <a:gd name="T39" fmla="*/ 6 h 19"/>
                <a:gd name="T40" fmla="*/ 26 w 34"/>
                <a:gd name="T41" fmla="*/ 6 h 19"/>
                <a:gd name="T42" fmla="*/ 24 w 34"/>
                <a:gd name="T43" fmla="*/ 8 h 19"/>
                <a:gd name="T44" fmla="*/ 24 w 34"/>
                <a:gd name="T45" fmla="*/ 8 h 19"/>
                <a:gd name="T46" fmla="*/ 28 w 34"/>
                <a:gd name="T47" fmla="*/ 12 h 19"/>
                <a:gd name="T48" fmla="*/ 28 w 34"/>
                <a:gd name="T49" fmla="*/ 12 h 19"/>
                <a:gd name="T50" fmla="*/ 24 w 34"/>
                <a:gd name="T51" fmla="*/ 12 h 19"/>
                <a:gd name="T52" fmla="*/ 22 w 34"/>
                <a:gd name="T53" fmla="*/ 12 h 19"/>
                <a:gd name="T54" fmla="*/ 22 w 34"/>
                <a:gd name="T55" fmla="*/ 12 h 19"/>
                <a:gd name="T56" fmla="*/ 18 w 34"/>
                <a:gd name="T57" fmla="*/ 15 h 19"/>
                <a:gd name="T58" fmla="*/ 18 w 34"/>
                <a:gd name="T59" fmla="*/ 15 h 19"/>
                <a:gd name="T60" fmla="*/ 14 w 34"/>
                <a:gd name="T61" fmla="*/ 17 h 19"/>
                <a:gd name="T62" fmla="*/ 13 w 34"/>
                <a:gd name="T63" fmla="*/ 17 h 19"/>
                <a:gd name="T64" fmla="*/ 13 w 34"/>
                <a:gd name="T65" fmla="*/ 19 h 19"/>
                <a:gd name="T66" fmla="*/ 13 w 34"/>
                <a:gd name="T67" fmla="*/ 19 h 19"/>
                <a:gd name="T68" fmla="*/ 5 w 34"/>
                <a:gd name="T69" fmla="*/ 17 h 19"/>
                <a:gd name="T70" fmla="*/ 4 w 34"/>
                <a:gd name="T71" fmla="*/ 15 h 19"/>
                <a:gd name="T72" fmla="*/ 1 w 34"/>
                <a:gd name="T73" fmla="*/ 12 h 19"/>
                <a:gd name="T74" fmla="*/ 1 w 34"/>
                <a:gd name="T75" fmla="*/ 12 h 19"/>
                <a:gd name="T76" fmla="*/ 1 w 34"/>
                <a:gd name="T77" fmla="*/ 12 h 19"/>
                <a:gd name="T78" fmla="*/ 1 w 34"/>
                <a:gd name="T79" fmla="*/ 12 h 19"/>
                <a:gd name="T80" fmla="*/ 1 w 34"/>
                <a:gd name="T81" fmla="*/ 12 h 19"/>
                <a:gd name="T82" fmla="*/ 1 w 34"/>
                <a:gd name="T83" fmla="*/ 12 h 19"/>
                <a:gd name="T84" fmla="*/ 1 w 34"/>
                <a:gd name="T85" fmla="*/ 12 h 19"/>
                <a:gd name="T86" fmla="*/ 1 w 34"/>
                <a:gd name="T87"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 h="19">
                  <a:moveTo>
                    <a:pt x="1" y="12"/>
                  </a:moveTo>
                  <a:lnTo>
                    <a:pt x="0" y="10"/>
                  </a:lnTo>
                  <a:lnTo>
                    <a:pt x="0" y="10"/>
                  </a:lnTo>
                  <a:lnTo>
                    <a:pt x="1" y="10"/>
                  </a:lnTo>
                  <a:lnTo>
                    <a:pt x="4" y="10"/>
                  </a:lnTo>
                  <a:lnTo>
                    <a:pt x="6" y="8"/>
                  </a:lnTo>
                  <a:lnTo>
                    <a:pt x="6" y="8"/>
                  </a:lnTo>
                  <a:lnTo>
                    <a:pt x="9" y="8"/>
                  </a:lnTo>
                  <a:lnTo>
                    <a:pt x="9" y="6"/>
                  </a:lnTo>
                  <a:lnTo>
                    <a:pt x="10" y="6"/>
                  </a:lnTo>
                  <a:lnTo>
                    <a:pt x="10" y="4"/>
                  </a:lnTo>
                  <a:lnTo>
                    <a:pt x="10" y="4"/>
                  </a:lnTo>
                  <a:lnTo>
                    <a:pt x="17" y="6"/>
                  </a:lnTo>
                  <a:lnTo>
                    <a:pt x="22" y="4"/>
                  </a:lnTo>
                  <a:lnTo>
                    <a:pt x="22" y="4"/>
                  </a:lnTo>
                  <a:lnTo>
                    <a:pt x="28" y="2"/>
                  </a:lnTo>
                  <a:lnTo>
                    <a:pt x="34" y="0"/>
                  </a:lnTo>
                  <a:lnTo>
                    <a:pt x="34" y="0"/>
                  </a:lnTo>
                  <a:lnTo>
                    <a:pt x="30" y="2"/>
                  </a:lnTo>
                  <a:lnTo>
                    <a:pt x="26" y="6"/>
                  </a:lnTo>
                  <a:lnTo>
                    <a:pt x="26" y="6"/>
                  </a:lnTo>
                  <a:lnTo>
                    <a:pt x="24" y="8"/>
                  </a:lnTo>
                  <a:lnTo>
                    <a:pt x="24" y="8"/>
                  </a:lnTo>
                  <a:lnTo>
                    <a:pt x="28" y="12"/>
                  </a:lnTo>
                  <a:lnTo>
                    <a:pt x="28" y="12"/>
                  </a:lnTo>
                  <a:lnTo>
                    <a:pt x="24" y="12"/>
                  </a:lnTo>
                  <a:lnTo>
                    <a:pt x="22" y="12"/>
                  </a:lnTo>
                  <a:lnTo>
                    <a:pt x="22" y="12"/>
                  </a:lnTo>
                  <a:lnTo>
                    <a:pt x="18" y="15"/>
                  </a:lnTo>
                  <a:lnTo>
                    <a:pt x="18" y="15"/>
                  </a:lnTo>
                  <a:lnTo>
                    <a:pt x="14" y="17"/>
                  </a:lnTo>
                  <a:lnTo>
                    <a:pt x="13" y="17"/>
                  </a:lnTo>
                  <a:lnTo>
                    <a:pt x="13" y="19"/>
                  </a:lnTo>
                  <a:lnTo>
                    <a:pt x="13" y="19"/>
                  </a:lnTo>
                  <a:lnTo>
                    <a:pt x="5" y="17"/>
                  </a:lnTo>
                  <a:lnTo>
                    <a:pt x="4" y="15"/>
                  </a:lnTo>
                  <a:lnTo>
                    <a:pt x="1" y="12"/>
                  </a:lnTo>
                  <a:lnTo>
                    <a:pt x="1" y="12"/>
                  </a:lnTo>
                  <a:lnTo>
                    <a:pt x="1" y="12"/>
                  </a:lnTo>
                  <a:lnTo>
                    <a:pt x="1" y="12"/>
                  </a:lnTo>
                  <a:lnTo>
                    <a:pt x="1" y="12"/>
                  </a:lnTo>
                  <a:lnTo>
                    <a:pt x="1" y="12"/>
                  </a:lnTo>
                  <a:lnTo>
                    <a:pt x="1" y="12"/>
                  </a:lnTo>
                  <a:lnTo>
                    <a:pt x="1" y="12"/>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51" name="Freeform 134"/>
            <p:cNvSpPr>
              <a:spLocks noEditPoints="1"/>
            </p:cNvSpPr>
            <p:nvPr/>
          </p:nvSpPr>
          <p:spPr bwMode="auto">
            <a:xfrm>
              <a:off x="8485188" y="4424363"/>
              <a:ext cx="222250" cy="177800"/>
            </a:xfrm>
            <a:custGeom>
              <a:avLst/>
              <a:gdLst>
                <a:gd name="T0" fmla="*/ 47 w 125"/>
                <a:gd name="T1" fmla="*/ 70 h 72"/>
                <a:gd name="T2" fmla="*/ 48 w 125"/>
                <a:gd name="T3" fmla="*/ 69 h 72"/>
                <a:gd name="T4" fmla="*/ 44 w 125"/>
                <a:gd name="T5" fmla="*/ 69 h 72"/>
                <a:gd name="T6" fmla="*/ 44 w 125"/>
                <a:gd name="T7" fmla="*/ 69 h 72"/>
                <a:gd name="T8" fmla="*/ 10 w 125"/>
                <a:gd name="T9" fmla="*/ 7 h 72"/>
                <a:gd name="T10" fmla="*/ 4 w 125"/>
                <a:gd name="T11" fmla="*/ 3 h 72"/>
                <a:gd name="T12" fmla="*/ 11 w 125"/>
                <a:gd name="T13" fmla="*/ 11 h 72"/>
                <a:gd name="T14" fmla="*/ 14 w 125"/>
                <a:gd name="T15" fmla="*/ 11 h 72"/>
                <a:gd name="T16" fmla="*/ 14 w 125"/>
                <a:gd name="T17" fmla="*/ 11 h 72"/>
                <a:gd name="T18" fmla="*/ 0 w 125"/>
                <a:gd name="T19" fmla="*/ 15 h 72"/>
                <a:gd name="T20" fmla="*/ 2 w 125"/>
                <a:gd name="T21" fmla="*/ 12 h 72"/>
                <a:gd name="T22" fmla="*/ 2 w 125"/>
                <a:gd name="T23" fmla="*/ 12 h 72"/>
                <a:gd name="T24" fmla="*/ 8 w 125"/>
                <a:gd name="T25" fmla="*/ 16 h 72"/>
                <a:gd name="T26" fmla="*/ 10 w 125"/>
                <a:gd name="T27" fmla="*/ 20 h 72"/>
                <a:gd name="T28" fmla="*/ 8 w 125"/>
                <a:gd name="T29" fmla="*/ 16 h 72"/>
                <a:gd name="T30" fmla="*/ 8 w 125"/>
                <a:gd name="T31" fmla="*/ 16 h 72"/>
                <a:gd name="T32" fmla="*/ 14 w 125"/>
                <a:gd name="T33" fmla="*/ 17 h 72"/>
                <a:gd name="T34" fmla="*/ 11 w 125"/>
                <a:gd name="T35" fmla="*/ 21 h 72"/>
                <a:gd name="T36" fmla="*/ 18 w 125"/>
                <a:gd name="T37" fmla="*/ 25 h 72"/>
                <a:gd name="T38" fmla="*/ 15 w 125"/>
                <a:gd name="T39" fmla="*/ 20 h 72"/>
                <a:gd name="T40" fmla="*/ 15 w 125"/>
                <a:gd name="T41" fmla="*/ 20 h 72"/>
                <a:gd name="T42" fmla="*/ 11 w 125"/>
                <a:gd name="T43" fmla="*/ 27 h 72"/>
                <a:gd name="T44" fmla="*/ 11 w 125"/>
                <a:gd name="T45" fmla="*/ 24 h 72"/>
                <a:gd name="T46" fmla="*/ 11 w 125"/>
                <a:gd name="T47" fmla="*/ 24 h 72"/>
                <a:gd name="T48" fmla="*/ 20 w 125"/>
                <a:gd name="T49" fmla="*/ 25 h 72"/>
                <a:gd name="T50" fmla="*/ 20 w 125"/>
                <a:gd name="T51" fmla="*/ 28 h 72"/>
                <a:gd name="T52" fmla="*/ 20 w 125"/>
                <a:gd name="T53" fmla="*/ 25 h 72"/>
                <a:gd name="T54" fmla="*/ 20 w 125"/>
                <a:gd name="T55" fmla="*/ 25 h 72"/>
                <a:gd name="T56" fmla="*/ 46 w 125"/>
                <a:gd name="T57" fmla="*/ 25 h 72"/>
                <a:gd name="T58" fmla="*/ 28 w 125"/>
                <a:gd name="T59" fmla="*/ 16 h 72"/>
                <a:gd name="T60" fmla="*/ 46 w 125"/>
                <a:gd name="T61" fmla="*/ 25 h 72"/>
                <a:gd name="T62" fmla="*/ 46 w 125"/>
                <a:gd name="T63" fmla="*/ 25 h 72"/>
                <a:gd name="T64" fmla="*/ 67 w 125"/>
                <a:gd name="T65" fmla="*/ 37 h 72"/>
                <a:gd name="T66" fmla="*/ 63 w 125"/>
                <a:gd name="T67" fmla="*/ 35 h 72"/>
                <a:gd name="T68" fmla="*/ 58 w 125"/>
                <a:gd name="T69" fmla="*/ 24 h 72"/>
                <a:gd name="T70" fmla="*/ 56 w 125"/>
                <a:gd name="T71" fmla="*/ 24 h 72"/>
                <a:gd name="T72" fmla="*/ 67 w 125"/>
                <a:gd name="T73" fmla="*/ 40 h 72"/>
                <a:gd name="T74" fmla="*/ 67 w 125"/>
                <a:gd name="T75" fmla="*/ 40 h 72"/>
                <a:gd name="T76" fmla="*/ 67 w 125"/>
                <a:gd name="T77" fmla="*/ 40 h 72"/>
                <a:gd name="T78" fmla="*/ 50 w 125"/>
                <a:gd name="T79" fmla="*/ 31 h 72"/>
                <a:gd name="T80" fmla="*/ 52 w 125"/>
                <a:gd name="T81" fmla="*/ 35 h 72"/>
                <a:gd name="T82" fmla="*/ 52 w 125"/>
                <a:gd name="T83" fmla="*/ 35 h 72"/>
                <a:gd name="T84" fmla="*/ 50 w 125"/>
                <a:gd name="T85" fmla="*/ 37 h 72"/>
                <a:gd name="T86" fmla="*/ 40 w 125"/>
                <a:gd name="T87" fmla="*/ 39 h 72"/>
                <a:gd name="T88" fmla="*/ 56 w 125"/>
                <a:gd name="T89" fmla="*/ 45 h 72"/>
                <a:gd name="T90" fmla="*/ 50 w 125"/>
                <a:gd name="T91" fmla="*/ 37 h 72"/>
                <a:gd name="T92" fmla="*/ 50 w 125"/>
                <a:gd name="T93" fmla="*/ 37 h 72"/>
                <a:gd name="T94" fmla="*/ 76 w 125"/>
                <a:gd name="T95" fmla="*/ 54 h 72"/>
                <a:gd name="T96" fmla="*/ 66 w 125"/>
                <a:gd name="T97" fmla="*/ 48 h 72"/>
                <a:gd name="T98" fmla="*/ 76 w 125"/>
                <a:gd name="T99" fmla="*/ 56 h 72"/>
                <a:gd name="T100" fmla="*/ 76 w 125"/>
                <a:gd name="T101" fmla="*/ 54 h 72"/>
                <a:gd name="T102" fmla="*/ 76 w 125"/>
                <a:gd name="T103" fmla="*/ 54 h 72"/>
                <a:gd name="T104" fmla="*/ 124 w 125"/>
                <a:gd name="T105" fmla="*/ 54 h 72"/>
                <a:gd name="T106" fmla="*/ 121 w 125"/>
                <a:gd name="T107" fmla="*/ 56 h 72"/>
                <a:gd name="T108" fmla="*/ 125 w 125"/>
                <a:gd name="T109" fmla="*/ 56 h 72"/>
                <a:gd name="T110" fmla="*/ 125 w 125"/>
                <a:gd name="T111" fmla="*/ 56 h 72"/>
                <a:gd name="T112" fmla="*/ 125 w 125"/>
                <a:gd name="T113" fmla="*/ 56 h 72"/>
                <a:gd name="T114" fmla="*/ 121 w 125"/>
                <a:gd name="T115" fmla="*/ 56 h 72"/>
                <a:gd name="T116" fmla="*/ 121 w 125"/>
                <a:gd name="T117"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 h="72">
                  <a:moveTo>
                    <a:pt x="44" y="69"/>
                  </a:moveTo>
                  <a:lnTo>
                    <a:pt x="43" y="70"/>
                  </a:lnTo>
                  <a:lnTo>
                    <a:pt x="44" y="70"/>
                  </a:lnTo>
                  <a:lnTo>
                    <a:pt x="47" y="70"/>
                  </a:lnTo>
                  <a:lnTo>
                    <a:pt x="48" y="70"/>
                  </a:lnTo>
                  <a:lnTo>
                    <a:pt x="50" y="72"/>
                  </a:lnTo>
                  <a:lnTo>
                    <a:pt x="50" y="70"/>
                  </a:lnTo>
                  <a:lnTo>
                    <a:pt x="48" y="69"/>
                  </a:lnTo>
                  <a:lnTo>
                    <a:pt x="44" y="69"/>
                  </a:lnTo>
                  <a:lnTo>
                    <a:pt x="44" y="69"/>
                  </a:lnTo>
                  <a:lnTo>
                    <a:pt x="44" y="69"/>
                  </a:lnTo>
                  <a:lnTo>
                    <a:pt x="44" y="69"/>
                  </a:lnTo>
                  <a:lnTo>
                    <a:pt x="44" y="69"/>
                  </a:lnTo>
                  <a:lnTo>
                    <a:pt x="44" y="69"/>
                  </a:lnTo>
                  <a:lnTo>
                    <a:pt x="44" y="69"/>
                  </a:lnTo>
                  <a:lnTo>
                    <a:pt x="44" y="69"/>
                  </a:lnTo>
                  <a:close/>
                  <a:moveTo>
                    <a:pt x="14" y="11"/>
                  </a:moveTo>
                  <a:lnTo>
                    <a:pt x="12" y="8"/>
                  </a:lnTo>
                  <a:lnTo>
                    <a:pt x="11" y="8"/>
                  </a:lnTo>
                  <a:lnTo>
                    <a:pt x="10" y="7"/>
                  </a:lnTo>
                  <a:lnTo>
                    <a:pt x="8" y="5"/>
                  </a:lnTo>
                  <a:lnTo>
                    <a:pt x="7" y="4"/>
                  </a:lnTo>
                  <a:lnTo>
                    <a:pt x="6" y="3"/>
                  </a:lnTo>
                  <a:lnTo>
                    <a:pt x="4" y="3"/>
                  </a:lnTo>
                  <a:lnTo>
                    <a:pt x="2" y="0"/>
                  </a:lnTo>
                  <a:lnTo>
                    <a:pt x="0" y="0"/>
                  </a:lnTo>
                  <a:lnTo>
                    <a:pt x="6" y="8"/>
                  </a:lnTo>
                  <a:lnTo>
                    <a:pt x="11" y="11"/>
                  </a:lnTo>
                  <a:lnTo>
                    <a:pt x="14" y="11"/>
                  </a:lnTo>
                  <a:lnTo>
                    <a:pt x="14" y="11"/>
                  </a:lnTo>
                  <a:lnTo>
                    <a:pt x="14" y="11"/>
                  </a:lnTo>
                  <a:lnTo>
                    <a:pt x="14" y="11"/>
                  </a:lnTo>
                  <a:lnTo>
                    <a:pt x="14" y="11"/>
                  </a:lnTo>
                  <a:lnTo>
                    <a:pt x="14" y="11"/>
                  </a:lnTo>
                  <a:lnTo>
                    <a:pt x="14" y="11"/>
                  </a:lnTo>
                  <a:lnTo>
                    <a:pt x="14" y="11"/>
                  </a:lnTo>
                  <a:close/>
                  <a:moveTo>
                    <a:pt x="2" y="12"/>
                  </a:moveTo>
                  <a:lnTo>
                    <a:pt x="0" y="12"/>
                  </a:lnTo>
                  <a:lnTo>
                    <a:pt x="0" y="12"/>
                  </a:lnTo>
                  <a:lnTo>
                    <a:pt x="0" y="15"/>
                  </a:lnTo>
                  <a:lnTo>
                    <a:pt x="3" y="16"/>
                  </a:lnTo>
                  <a:lnTo>
                    <a:pt x="3" y="15"/>
                  </a:lnTo>
                  <a:lnTo>
                    <a:pt x="3" y="13"/>
                  </a:lnTo>
                  <a:lnTo>
                    <a:pt x="2" y="12"/>
                  </a:lnTo>
                  <a:lnTo>
                    <a:pt x="2" y="12"/>
                  </a:lnTo>
                  <a:lnTo>
                    <a:pt x="2" y="12"/>
                  </a:lnTo>
                  <a:lnTo>
                    <a:pt x="2" y="12"/>
                  </a:lnTo>
                  <a:lnTo>
                    <a:pt x="2" y="12"/>
                  </a:lnTo>
                  <a:lnTo>
                    <a:pt x="2" y="12"/>
                  </a:lnTo>
                  <a:lnTo>
                    <a:pt x="2" y="12"/>
                  </a:lnTo>
                  <a:lnTo>
                    <a:pt x="2" y="12"/>
                  </a:lnTo>
                  <a:close/>
                  <a:moveTo>
                    <a:pt x="8" y="16"/>
                  </a:moveTo>
                  <a:lnTo>
                    <a:pt x="7" y="16"/>
                  </a:lnTo>
                  <a:lnTo>
                    <a:pt x="7" y="19"/>
                  </a:lnTo>
                  <a:lnTo>
                    <a:pt x="8" y="20"/>
                  </a:lnTo>
                  <a:lnTo>
                    <a:pt x="10" y="20"/>
                  </a:lnTo>
                  <a:lnTo>
                    <a:pt x="10" y="17"/>
                  </a:lnTo>
                  <a:lnTo>
                    <a:pt x="8" y="16"/>
                  </a:lnTo>
                  <a:lnTo>
                    <a:pt x="8" y="16"/>
                  </a:lnTo>
                  <a:lnTo>
                    <a:pt x="8" y="16"/>
                  </a:lnTo>
                  <a:lnTo>
                    <a:pt x="8" y="16"/>
                  </a:lnTo>
                  <a:lnTo>
                    <a:pt x="8" y="16"/>
                  </a:lnTo>
                  <a:lnTo>
                    <a:pt x="8" y="16"/>
                  </a:lnTo>
                  <a:lnTo>
                    <a:pt x="8" y="16"/>
                  </a:lnTo>
                  <a:lnTo>
                    <a:pt x="8" y="16"/>
                  </a:lnTo>
                  <a:lnTo>
                    <a:pt x="8" y="16"/>
                  </a:lnTo>
                  <a:close/>
                  <a:moveTo>
                    <a:pt x="15" y="20"/>
                  </a:moveTo>
                  <a:lnTo>
                    <a:pt x="14" y="17"/>
                  </a:lnTo>
                  <a:lnTo>
                    <a:pt x="12" y="17"/>
                  </a:lnTo>
                  <a:lnTo>
                    <a:pt x="11" y="19"/>
                  </a:lnTo>
                  <a:lnTo>
                    <a:pt x="11" y="20"/>
                  </a:lnTo>
                  <a:lnTo>
                    <a:pt x="11" y="21"/>
                  </a:lnTo>
                  <a:lnTo>
                    <a:pt x="12" y="21"/>
                  </a:lnTo>
                  <a:lnTo>
                    <a:pt x="14" y="21"/>
                  </a:lnTo>
                  <a:lnTo>
                    <a:pt x="16" y="25"/>
                  </a:lnTo>
                  <a:lnTo>
                    <a:pt x="18" y="25"/>
                  </a:lnTo>
                  <a:lnTo>
                    <a:pt x="16" y="21"/>
                  </a:lnTo>
                  <a:lnTo>
                    <a:pt x="15" y="20"/>
                  </a:lnTo>
                  <a:lnTo>
                    <a:pt x="15" y="20"/>
                  </a:lnTo>
                  <a:lnTo>
                    <a:pt x="15" y="20"/>
                  </a:lnTo>
                  <a:lnTo>
                    <a:pt x="15" y="20"/>
                  </a:lnTo>
                  <a:lnTo>
                    <a:pt x="15" y="20"/>
                  </a:lnTo>
                  <a:lnTo>
                    <a:pt x="15" y="20"/>
                  </a:lnTo>
                  <a:lnTo>
                    <a:pt x="15" y="20"/>
                  </a:lnTo>
                  <a:lnTo>
                    <a:pt x="15" y="20"/>
                  </a:lnTo>
                  <a:close/>
                  <a:moveTo>
                    <a:pt x="11" y="24"/>
                  </a:moveTo>
                  <a:lnTo>
                    <a:pt x="11" y="25"/>
                  </a:lnTo>
                  <a:lnTo>
                    <a:pt x="11" y="27"/>
                  </a:lnTo>
                  <a:lnTo>
                    <a:pt x="11" y="28"/>
                  </a:lnTo>
                  <a:lnTo>
                    <a:pt x="12" y="27"/>
                  </a:lnTo>
                  <a:lnTo>
                    <a:pt x="11" y="24"/>
                  </a:lnTo>
                  <a:lnTo>
                    <a:pt x="11" y="24"/>
                  </a:lnTo>
                  <a:lnTo>
                    <a:pt x="11" y="24"/>
                  </a:lnTo>
                  <a:lnTo>
                    <a:pt x="11" y="24"/>
                  </a:lnTo>
                  <a:lnTo>
                    <a:pt x="11" y="24"/>
                  </a:lnTo>
                  <a:lnTo>
                    <a:pt x="11" y="24"/>
                  </a:lnTo>
                  <a:lnTo>
                    <a:pt x="11" y="24"/>
                  </a:lnTo>
                  <a:lnTo>
                    <a:pt x="11" y="24"/>
                  </a:lnTo>
                  <a:lnTo>
                    <a:pt x="11" y="24"/>
                  </a:lnTo>
                  <a:close/>
                  <a:moveTo>
                    <a:pt x="20" y="25"/>
                  </a:moveTo>
                  <a:lnTo>
                    <a:pt x="19" y="25"/>
                  </a:lnTo>
                  <a:lnTo>
                    <a:pt x="18" y="27"/>
                  </a:lnTo>
                  <a:lnTo>
                    <a:pt x="19" y="27"/>
                  </a:lnTo>
                  <a:lnTo>
                    <a:pt x="20" y="28"/>
                  </a:lnTo>
                  <a:lnTo>
                    <a:pt x="20" y="27"/>
                  </a:lnTo>
                  <a:lnTo>
                    <a:pt x="22" y="27"/>
                  </a:lnTo>
                  <a:lnTo>
                    <a:pt x="20" y="25"/>
                  </a:lnTo>
                  <a:lnTo>
                    <a:pt x="20" y="25"/>
                  </a:lnTo>
                  <a:lnTo>
                    <a:pt x="20" y="25"/>
                  </a:lnTo>
                  <a:lnTo>
                    <a:pt x="20" y="25"/>
                  </a:lnTo>
                  <a:lnTo>
                    <a:pt x="20" y="25"/>
                  </a:lnTo>
                  <a:lnTo>
                    <a:pt x="20" y="25"/>
                  </a:lnTo>
                  <a:lnTo>
                    <a:pt x="20" y="25"/>
                  </a:lnTo>
                  <a:lnTo>
                    <a:pt x="20" y="25"/>
                  </a:lnTo>
                  <a:lnTo>
                    <a:pt x="20" y="25"/>
                  </a:lnTo>
                  <a:close/>
                  <a:moveTo>
                    <a:pt x="46" y="25"/>
                  </a:moveTo>
                  <a:lnTo>
                    <a:pt x="44" y="23"/>
                  </a:lnTo>
                  <a:lnTo>
                    <a:pt x="27" y="12"/>
                  </a:lnTo>
                  <a:lnTo>
                    <a:pt x="27" y="12"/>
                  </a:lnTo>
                  <a:lnTo>
                    <a:pt x="28" y="16"/>
                  </a:lnTo>
                  <a:lnTo>
                    <a:pt x="44" y="25"/>
                  </a:lnTo>
                  <a:lnTo>
                    <a:pt x="46" y="25"/>
                  </a:lnTo>
                  <a:lnTo>
                    <a:pt x="46" y="25"/>
                  </a:lnTo>
                  <a:lnTo>
                    <a:pt x="46" y="25"/>
                  </a:lnTo>
                  <a:lnTo>
                    <a:pt x="46" y="25"/>
                  </a:lnTo>
                  <a:lnTo>
                    <a:pt x="46" y="25"/>
                  </a:lnTo>
                  <a:lnTo>
                    <a:pt x="46" y="25"/>
                  </a:lnTo>
                  <a:lnTo>
                    <a:pt x="46" y="25"/>
                  </a:lnTo>
                  <a:lnTo>
                    <a:pt x="46" y="25"/>
                  </a:lnTo>
                  <a:close/>
                  <a:moveTo>
                    <a:pt x="67" y="40"/>
                  </a:moveTo>
                  <a:lnTo>
                    <a:pt x="67" y="40"/>
                  </a:lnTo>
                  <a:lnTo>
                    <a:pt x="67" y="37"/>
                  </a:lnTo>
                  <a:lnTo>
                    <a:pt x="66" y="36"/>
                  </a:lnTo>
                  <a:lnTo>
                    <a:pt x="63" y="36"/>
                  </a:lnTo>
                  <a:lnTo>
                    <a:pt x="63" y="36"/>
                  </a:lnTo>
                  <a:lnTo>
                    <a:pt x="63" y="35"/>
                  </a:lnTo>
                  <a:lnTo>
                    <a:pt x="60" y="31"/>
                  </a:lnTo>
                  <a:lnTo>
                    <a:pt x="59" y="29"/>
                  </a:lnTo>
                  <a:lnTo>
                    <a:pt x="59" y="28"/>
                  </a:lnTo>
                  <a:lnTo>
                    <a:pt x="58" y="24"/>
                  </a:lnTo>
                  <a:lnTo>
                    <a:pt x="56" y="23"/>
                  </a:lnTo>
                  <a:lnTo>
                    <a:pt x="56" y="23"/>
                  </a:lnTo>
                  <a:lnTo>
                    <a:pt x="56" y="24"/>
                  </a:lnTo>
                  <a:lnTo>
                    <a:pt x="56" y="24"/>
                  </a:lnTo>
                  <a:lnTo>
                    <a:pt x="56" y="25"/>
                  </a:lnTo>
                  <a:lnTo>
                    <a:pt x="60" y="35"/>
                  </a:lnTo>
                  <a:lnTo>
                    <a:pt x="64" y="39"/>
                  </a:lnTo>
                  <a:lnTo>
                    <a:pt x="67" y="40"/>
                  </a:lnTo>
                  <a:lnTo>
                    <a:pt x="67" y="40"/>
                  </a:lnTo>
                  <a:lnTo>
                    <a:pt x="67" y="40"/>
                  </a:lnTo>
                  <a:lnTo>
                    <a:pt x="67" y="40"/>
                  </a:lnTo>
                  <a:lnTo>
                    <a:pt x="67" y="40"/>
                  </a:lnTo>
                  <a:lnTo>
                    <a:pt x="67" y="40"/>
                  </a:lnTo>
                  <a:lnTo>
                    <a:pt x="67" y="40"/>
                  </a:lnTo>
                  <a:lnTo>
                    <a:pt x="67" y="40"/>
                  </a:lnTo>
                  <a:lnTo>
                    <a:pt x="67" y="40"/>
                  </a:lnTo>
                  <a:close/>
                  <a:moveTo>
                    <a:pt x="52" y="35"/>
                  </a:moveTo>
                  <a:lnTo>
                    <a:pt x="52" y="33"/>
                  </a:lnTo>
                  <a:lnTo>
                    <a:pt x="51" y="32"/>
                  </a:lnTo>
                  <a:lnTo>
                    <a:pt x="50" y="31"/>
                  </a:lnTo>
                  <a:lnTo>
                    <a:pt x="48" y="31"/>
                  </a:lnTo>
                  <a:lnTo>
                    <a:pt x="48" y="32"/>
                  </a:lnTo>
                  <a:lnTo>
                    <a:pt x="51" y="35"/>
                  </a:lnTo>
                  <a:lnTo>
                    <a:pt x="52" y="35"/>
                  </a:lnTo>
                  <a:lnTo>
                    <a:pt x="52" y="35"/>
                  </a:lnTo>
                  <a:lnTo>
                    <a:pt x="52" y="35"/>
                  </a:lnTo>
                  <a:lnTo>
                    <a:pt x="52" y="35"/>
                  </a:lnTo>
                  <a:lnTo>
                    <a:pt x="52" y="35"/>
                  </a:lnTo>
                  <a:lnTo>
                    <a:pt x="52" y="35"/>
                  </a:lnTo>
                  <a:lnTo>
                    <a:pt x="52" y="35"/>
                  </a:lnTo>
                  <a:lnTo>
                    <a:pt x="52" y="35"/>
                  </a:lnTo>
                  <a:close/>
                  <a:moveTo>
                    <a:pt x="50" y="37"/>
                  </a:moveTo>
                  <a:lnTo>
                    <a:pt x="44" y="37"/>
                  </a:lnTo>
                  <a:lnTo>
                    <a:pt x="42" y="36"/>
                  </a:lnTo>
                  <a:lnTo>
                    <a:pt x="40" y="37"/>
                  </a:lnTo>
                  <a:lnTo>
                    <a:pt x="40" y="39"/>
                  </a:lnTo>
                  <a:lnTo>
                    <a:pt x="40" y="40"/>
                  </a:lnTo>
                  <a:lnTo>
                    <a:pt x="42" y="41"/>
                  </a:lnTo>
                  <a:lnTo>
                    <a:pt x="46" y="44"/>
                  </a:lnTo>
                  <a:lnTo>
                    <a:pt x="56" y="45"/>
                  </a:lnTo>
                  <a:lnTo>
                    <a:pt x="58" y="44"/>
                  </a:lnTo>
                  <a:lnTo>
                    <a:pt x="58" y="42"/>
                  </a:lnTo>
                  <a:lnTo>
                    <a:pt x="56" y="42"/>
                  </a:lnTo>
                  <a:lnTo>
                    <a:pt x="50" y="37"/>
                  </a:lnTo>
                  <a:lnTo>
                    <a:pt x="50" y="37"/>
                  </a:lnTo>
                  <a:lnTo>
                    <a:pt x="50" y="37"/>
                  </a:lnTo>
                  <a:lnTo>
                    <a:pt x="50" y="37"/>
                  </a:lnTo>
                  <a:lnTo>
                    <a:pt x="50" y="37"/>
                  </a:lnTo>
                  <a:lnTo>
                    <a:pt x="50" y="37"/>
                  </a:lnTo>
                  <a:lnTo>
                    <a:pt x="50" y="37"/>
                  </a:lnTo>
                  <a:lnTo>
                    <a:pt x="50" y="37"/>
                  </a:lnTo>
                  <a:close/>
                  <a:moveTo>
                    <a:pt x="76" y="54"/>
                  </a:moveTo>
                  <a:lnTo>
                    <a:pt x="75" y="53"/>
                  </a:lnTo>
                  <a:lnTo>
                    <a:pt x="74" y="52"/>
                  </a:lnTo>
                  <a:lnTo>
                    <a:pt x="67" y="48"/>
                  </a:lnTo>
                  <a:lnTo>
                    <a:pt x="66" y="48"/>
                  </a:lnTo>
                  <a:lnTo>
                    <a:pt x="67" y="52"/>
                  </a:lnTo>
                  <a:lnTo>
                    <a:pt x="70" y="52"/>
                  </a:lnTo>
                  <a:lnTo>
                    <a:pt x="71" y="54"/>
                  </a:lnTo>
                  <a:lnTo>
                    <a:pt x="76" y="56"/>
                  </a:lnTo>
                  <a:lnTo>
                    <a:pt x="78" y="56"/>
                  </a:lnTo>
                  <a:lnTo>
                    <a:pt x="76" y="54"/>
                  </a:lnTo>
                  <a:lnTo>
                    <a:pt x="76" y="54"/>
                  </a:lnTo>
                  <a:lnTo>
                    <a:pt x="76" y="54"/>
                  </a:lnTo>
                  <a:lnTo>
                    <a:pt x="76" y="54"/>
                  </a:lnTo>
                  <a:lnTo>
                    <a:pt x="76" y="54"/>
                  </a:lnTo>
                  <a:lnTo>
                    <a:pt x="76" y="54"/>
                  </a:lnTo>
                  <a:lnTo>
                    <a:pt x="76" y="54"/>
                  </a:lnTo>
                  <a:lnTo>
                    <a:pt x="76" y="54"/>
                  </a:lnTo>
                  <a:lnTo>
                    <a:pt x="76" y="54"/>
                  </a:lnTo>
                  <a:close/>
                  <a:moveTo>
                    <a:pt x="125" y="56"/>
                  </a:moveTo>
                  <a:lnTo>
                    <a:pt x="124" y="54"/>
                  </a:lnTo>
                  <a:lnTo>
                    <a:pt x="123" y="54"/>
                  </a:lnTo>
                  <a:lnTo>
                    <a:pt x="121" y="56"/>
                  </a:lnTo>
                  <a:lnTo>
                    <a:pt x="121" y="56"/>
                  </a:lnTo>
                  <a:lnTo>
                    <a:pt x="121" y="56"/>
                  </a:lnTo>
                  <a:lnTo>
                    <a:pt x="123" y="56"/>
                  </a:lnTo>
                  <a:lnTo>
                    <a:pt x="123" y="56"/>
                  </a:lnTo>
                  <a:lnTo>
                    <a:pt x="124" y="56"/>
                  </a:lnTo>
                  <a:lnTo>
                    <a:pt x="125" y="56"/>
                  </a:lnTo>
                  <a:lnTo>
                    <a:pt x="125" y="56"/>
                  </a:lnTo>
                  <a:lnTo>
                    <a:pt x="125" y="56"/>
                  </a:lnTo>
                  <a:lnTo>
                    <a:pt x="125" y="56"/>
                  </a:lnTo>
                  <a:lnTo>
                    <a:pt x="125" y="56"/>
                  </a:lnTo>
                  <a:lnTo>
                    <a:pt x="125" y="56"/>
                  </a:lnTo>
                  <a:lnTo>
                    <a:pt x="125" y="56"/>
                  </a:lnTo>
                  <a:lnTo>
                    <a:pt x="125" y="56"/>
                  </a:lnTo>
                  <a:lnTo>
                    <a:pt x="125" y="56"/>
                  </a:lnTo>
                  <a:close/>
                  <a:moveTo>
                    <a:pt x="121" y="56"/>
                  </a:moveTo>
                  <a:lnTo>
                    <a:pt x="121" y="56"/>
                  </a:lnTo>
                  <a:lnTo>
                    <a:pt x="121" y="56"/>
                  </a:lnTo>
                  <a:lnTo>
                    <a:pt x="121" y="56"/>
                  </a:lnTo>
                  <a:lnTo>
                    <a:pt x="121" y="56"/>
                  </a:lnTo>
                  <a:lnTo>
                    <a:pt x="121" y="56"/>
                  </a:lnTo>
                  <a:lnTo>
                    <a:pt x="121" y="56"/>
                  </a:lnTo>
                  <a:lnTo>
                    <a:pt x="121" y="56"/>
                  </a:lnTo>
                  <a:lnTo>
                    <a:pt x="121" y="56"/>
                  </a:lnTo>
                  <a:lnTo>
                    <a:pt x="121" y="56"/>
                  </a:lnTo>
                  <a:lnTo>
                    <a:pt x="121" y="56"/>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52" name="Freeform 135"/>
            <p:cNvSpPr>
              <a:spLocks noEditPoints="1"/>
            </p:cNvSpPr>
            <p:nvPr/>
          </p:nvSpPr>
          <p:spPr bwMode="auto">
            <a:xfrm>
              <a:off x="8699500" y="3819525"/>
              <a:ext cx="153988" cy="339725"/>
            </a:xfrm>
            <a:custGeom>
              <a:avLst/>
              <a:gdLst>
                <a:gd name="T0" fmla="*/ 9 w 86"/>
                <a:gd name="T1" fmla="*/ 28 h 138"/>
                <a:gd name="T2" fmla="*/ 8 w 86"/>
                <a:gd name="T3" fmla="*/ 30 h 138"/>
                <a:gd name="T4" fmla="*/ 4 w 86"/>
                <a:gd name="T5" fmla="*/ 30 h 138"/>
                <a:gd name="T6" fmla="*/ 3 w 86"/>
                <a:gd name="T7" fmla="*/ 30 h 138"/>
                <a:gd name="T8" fmla="*/ 4 w 86"/>
                <a:gd name="T9" fmla="*/ 31 h 138"/>
                <a:gd name="T10" fmla="*/ 12 w 86"/>
                <a:gd name="T11" fmla="*/ 35 h 138"/>
                <a:gd name="T12" fmla="*/ 15 w 86"/>
                <a:gd name="T13" fmla="*/ 38 h 138"/>
                <a:gd name="T14" fmla="*/ 15 w 86"/>
                <a:gd name="T15" fmla="*/ 34 h 138"/>
                <a:gd name="T16" fmla="*/ 12 w 86"/>
                <a:gd name="T17" fmla="*/ 30 h 138"/>
                <a:gd name="T18" fmla="*/ 12 w 86"/>
                <a:gd name="T19" fmla="*/ 30 h 138"/>
                <a:gd name="T20" fmla="*/ 12 w 86"/>
                <a:gd name="T21" fmla="*/ 30 h 138"/>
                <a:gd name="T22" fmla="*/ 12 w 86"/>
                <a:gd name="T23" fmla="*/ 30 h 138"/>
                <a:gd name="T24" fmla="*/ 4 w 86"/>
                <a:gd name="T25" fmla="*/ 3 h 138"/>
                <a:gd name="T26" fmla="*/ 5 w 86"/>
                <a:gd name="T27" fmla="*/ 0 h 138"/>
                <a:gd name="T28" fmla="*/ 3 w 86"/>
                <a:gd name="T29" fmla="*/ 2 h 138"/>
                <a:gd name="T30" fmla="*/ 1 w 86"/>
                <a:gd name="T31" fmla="*/ 3 h 138"/>
                <a:gd name="T32" fmla="*/ 0 w 86"/>
                <a:gd name="T33" fmla="*/ 6 h 138"/>
                <a:gd name="T34" fmla="*/ 3 w 86"/>
                <a:gd name="T35" fmla="*/ 7 h 138"/>
                <a:gd name="T36" fmla="*/ 4 w 86"/>
                <a:gd name="T37" fmla="*/ 4 h 138"/>
                <a:gd name="T38" fmla="*/ 4 w 86"/>
                <a:gd name="T39" fmla="*/ 4 h 138"/>
                <a:gd name="T40" fmla="*/ 4 w 86"/>
                <a:gd name="T41" fmla="*/ 4 h 138"/>
                <a:gd name="T42" fmla="*/ 4 w 86"/>
                <a:gd name="T43" fmla="*/ 4 h 138"/>
                <a:gd name="T44" fmla="*/ 57 w 86"/>
                <a:gd name="T45" fmla="*/ 38 h 138"/>
                <a:gd name="T46" fmla="*/ 56 w 86"/>
                <a:gd name="T47" fmla="*/ 38 h 138"/>
                <a:gd name="T48" fmla="*/ 57 w 86"/>
                <a:gd name="T49" fmla="*/ 40 h 138"/>
                <a:gd name="T50" fmla="*/ 60 w 86"/>
                <a:gd name="T51" fmla="*/ 42 h 138"/>
                <a:gd name="T52" fmla="*/ 61 w 86"/>
                <a:gd name="T53" fmla="*/ 40 h 138"/>
                <a:gd name="T54" fmla="*/ 57 w 86"/>
                <a:gd name="T55" fmla="*/ 38 h 138"/>
                <a:gd name="T56" fmla="*/ 57 w 86"/>
                <a:gd name="T57" fmla="*/ 38 h 138"/>
                <a:gd name="T58" fmla="*/ 57 w 86"/>
                <a:gd name="T59" fmla="*/ 38 h 138"/>
                <a:gd name="T60" fmla="*/ 57 w 86"/>
                <a:gd name="T61" fmla="*/ 38 h 138"/>
                <a:gd name="T62" fmla="*/ 85 w 86"/>
                <a:gd name="T63" fmla="*/ 136 h 138"/>
                <a:gd name="T64" fmla="*/ 85 w 86"/>
                <a:gd name="T65" fmla="*/ 131 h 138"/>
                <a:gd name="T66" fmla="*/ 85 w 86"/>
                <a:gd name="T67" fmla="*/ 138 h 138"/>
                <a:gd name="T68" fmla="*/ 86 w 86"/>
                <a:gd name="T69" fmla="*/ 138 h 138"/>
                <a:gd name="T70" fmla="*/ 85 w 86"/>
                <a:gd name="T71" fmla="*/ 136 h 138"/>
                <a:gd name="T72" fmla="*/ 85 w 86"/>
                <a:gd name="T73" fmla="*/ 136 h 138"/>
                <a:gd name="T74" fmla="*/ 85 w 86"/>
                <a:gd name="T75" fmla="*/ 136 h 138"/>
                <a:gd name="T76" fmla="*/ 85 w 86"/>
                <a:gd name="T77" fmla="*/ 13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 h="138">
                  <a:moveTo>
                    <a:pt x="12" y="30"/>
                  </a:moveTo>
                  <a:lnTo>
                    <a:pt x="9" y="28"/>
                  </a:lnTo>
                  <a:lnTo>
                    <a:pt x="8" y="30"/>
                  </a:lnTo>
                  <a:lnTo>
                    <a:pt x="8" y="30"/>
                  </a:lnTo>
                  <a:lnTo>
                    <a:pt x="4" y="30"/>
                  </a:lnTo>
                  <a:lnTo>
                    <a:pt x="4" y="30"/>
                  </a:lnTo>
                  <a:lnTo>
                    <a:pt x="3" y="30"/>
                  </a:lnTo>
                  <a:lnTo>
                    <a:pt x="3" y="30"/>
                  </a:lnTo>
                  <a:lnTo>
                    <a:pt x="3" y="30"/>
                  </a:lnTo>
                  <a:lnTo>
                    <a:pt x="4" y="31"/>
                  </a:lnTo>
                  <a:lnTo>
                    <a:pt x="8" y="31"/>
                  </a:lnTo>
                  <a:lnTo>
                    <a:pt x="12" y="35"/>
                  </a:lnTo>
                  <a:lnTo>
                    <a:pt x="13" y="38"/>
                  </a:lnTo>
                  <a:lnTo>
                    <a:pt x="15" y="38"/>
                  </a:lnTo>
                  <a:lnTo>
                    <a:pt x="15" y="36"/>
                  </a:lnTo>
                  <a:lnTo>
                    <a:pt x="15" y="34"/>
                  </a:lnTo>
                  <a:lnTo>
                    <a:pt x="12" y="30"/>
                  </a:lnTo>
                  <a:lnTo>
                    <a:pt x="12" y="30"/>
                  </a:lnTo>
                  <a:lnTo>
                    <a:pt x="12" y="30"/>
                  </a:lnTo>
                  <a:lnTo>
                    <a:pt x="12" y="30"/>
                  </a:lnTo>
                  <a:lnTo>
                    <a:pt x="12" y="30"/>
                  </a:lnTo>
                  <a:lnTo>
                    <a:pt x="12" y="30"/>
                  </a:lnTo>
                  <a:lnTo>
                    <a:pt x="12" y="30"/>
                  </a:lnTo>
                  <a:lnTo>
                    <a:pt x="12" y="30"/>
                  </a:lnTo>
                  <a:close/>
                  <a:moveTo>
                    <a:pt x="4" y="4"/>
                  </a:moveTo>
                  <a:lnTo>
                    <a:pt x="4" y="3"/>
                  </a:lnTo>
                  <a:lnTo>
                    <a:pt x="5" y="2"/>
                  </a:lnTo>
                  <a:lnTo>
                    <a:pt x="5" y="0"/>
                  </a:lnTo>
                  <a:lnTo>
                    <a:pt x="4" y="2"/>
                  </a:lnTo>
                  <a:lnTo>
                    <a:pt x="3" y="2"/>
                  </a:lnTo>
                  <a:lnTo>
                    <a:pt x="1" y="2"/>
                  </a:lnTo>
                  <a:lnTo>
                    <a:pt x="1" y="3"/>
                  </a:lnTo>
                  <a:lnTo>
                    <a:pt x="0" y="4"/>
                  </a:lnTo>
                  <a:lnTo>
                    <a:pt x="0" y="6"/>
                  </a:lnTo>
                  <a:lnTo>
                    <a:pt x="1" y="6"/>
                  </a:lnTo>
                  <a:lnTo>
                    <a:pt x="3" y="7"/>
                  </a:lnTo>
                  <a:lnTo>
                    <a:pt x="4" y="4"/>
                  </a:lnTo>
                  <a:lnTo>
                    <a:pt x="4" y="4"/>
                  </a:lnTo>
                  <a:lnTo>
                    <a:pt x="4" y="4"/>
                  </a:lnTo>
                  <a:lnTo>
                    <a:pt x="4" y="4"/>
                  </a:lnTo>
                  <a:lnTo>
                    <a:pt x="4" y="4"/>
                  </a:lnTo>
                  <a:lnTo>
                    <a:pt x="4" y="4"/>
                  </a:lnTo>
                  <a:lnTo>
                    <a:pt x="4" y="4"/>
                  </a:lnTo>
                  <a:lnTo>
                    <a:pt x="4" y="4"/>
                  </a:lnTo>
                  <a:close/>
                  <a:moveTo>
                    <a:pt x="57" y="38"/>
                  </a:moveTo>
                  <a:lnTo>
                    <a:pt x="57" y="38"/>
                  </a:lnTo>
                  <a:lnTo>
                    <a:pt x="56" y="36"/>
                  </a:lnTo>
                  <a:lnTo>
                    <a:pt x="56" y="38"/>
                  </a:lnTo>
                  <a:lnTo>
                    <a:pt x="56" y="38"/>
                  </a:lnTo>
                  <a:lnTo>
                    <a:pt x="57" y="40"/>
                  </a:lnTo>
                  <a:lnTo>
                    <a:pt x="60" y="42"/>
                  </a:lnTo>
                  <a:lnTo>
                    <a:pt x="60" y="42"/>
                  </a:lnTo>
                  <a:lnTo>
                    <a:pt x="61" y="40"/>
                  </a:lnTo>
                  <a:lnTo>
                    <a:pt x="61" y="40"/>
                  </a:lnTo>
                  <a:lnTo>
                    <a:pt x="58" y="38"/>
                  </a:lnTo>
                  <a:lnTo>
                    <a:pt x="57" y="38"/>
                  </a:lnTo>
                  <a:lnTo>
                    <a:pt x="57" y="38"/>
                  </a:lnTo>
                  <a:lnTo>
                    <a:pt x="57" y="38"/>
                  </a:lnTo>
                  <a:lnTo>
                    <a:pt x="57" y="38"/>
                  </a:lnTo>
                  <a:lnTo>
                    <a:pt x="57" y="38"/>
                  </a:lnTo>
                  <a:lnTo>
                    <a:pt x="57" y="38"/>
                  </a:lnTo>
                  <a:lnTo>
                    <a:pt x="57" y="38"/>
                  </a:lnTo>
                  <a:lnTo>
                    <a:pt x="57" y="38"/>
                  </a:lnTo>
                  <a:close/>
                  <a:moveTo>
                    <a:pt x="85" y="136"/>
                  </a:moveTo>
                  <a:lnTo>
                    <a:pt x="85" y="132"/>
                  </a:lnTo>
                  <a:lnTo>
                    <a:pt x="85" y="131"/>
                  </a:lnTo>
                  <a:lnTo>
                    <a:pt x="85" y="131"/>
                  </a:lnTo>
                  <a:lnTo>
                    <a:pt x="85" y="138"/>
                  </a:lnTo>
                  <a:lnTo>
                    <a:pt x="85" y="138"/>
                  </a:lnTo>
                  <a:lnTo>
                    <a:pt x="86" y="138"/>
                  </a:lnTo>
                  <a:lnTo>
                    <a:pt x="86" y="138"/>
                  </a:lnTo>
                  <a:lnTo>
                    <a:pt x="85" y="136"/>
                  </a:lnTo>
                  <a:lnTo>
                    <a:pt x="85" y="136"/>
                  </a:lnTo>
                  <a:lnTo>
                    <a:pt x="85" y="136"/>
                  </a:lnTo>
                  <a:lnTo>
                    <a:pt x="85" y="136"/>
                  </a:lnTo>
                  <a:lnTo>
                    <a:pt x="85" y="136"/>
                  </a:lnTo>
                  <a:lnTo>
                    <a:pt x="85" y="136"/>
                  </a:lnTo>
                  <a:lnTo>
                    <a:pt x="85" y="136"/>
                  </a:lnTo>
                  <a:lnTo>
                    <a:pt x="85" y="136"/>
                  </a:lnTo>
                  <a:close/>
                </a:path>
              </a:pathLst>
            </a:custGeom>
            <a:solidFill>
              <a:schemeClr val="accent5">
                <a:lumMod val="20000"/>
                <a:lumOff val="80000"/>
                <a:alpha val="50000"/>
              </a:schemeClr>
            </a:solidFill>
            <a:ln w="9525">
              <a:solidFill>
                <a:schemeClr val="accent5">
                  <a:lumMod val="75000"/>
                  <a:alpha val="20000"/>
                </a:schemeClr>
              </a:solidFill>
              <a:round/>
              <a:headEnd/>
              <a:tailEnd/>
            </a:ln>
            <a:extLst/>
          </p:spPr>
          <p:txBody>
            <a:bodyPr/>
            <a:lstStyle/>
            <a:p>
              <a:pPr>
                <a:defRPr/>
              </a:pPr>
              <a:endParaRPr lang="en-GB">
                <a:solidFill>
                  <a:prstClr val="black"/>
                </a:solidFill>
              </a:endParaRPr>
            </a:p>
          </p:txBody>
        </p:sp>
        <p:sp>
          <p:nvSpPr>
            <p:cNvPr id="153" name="Freeform 136"/>
            <p:cNvSpPr>
              <a:spLocks noEditPoints="1"/>
            </p:cNvSpPr>
            <p:nvPr/>
          </p:nvSpPr>
          <p:spPr bwMode="auto">
            <a:xfrm>
              <a:off x="8950325" y="4743450"/>
              <a:ext cx="66675" cy="71438"/>
            </a:xfrm>
            <a:custGeom>
              <a:avLst/>
              <a:gdLst>
                <a:gd name="T0" fmla="*/ 17 w 37"/>
                <a:gd name="T1" fmla="*/ 20 h 29"/>
                <a:gd name="T2" fmla="*/ 16 w 37"/>
                <a:gd name="T3" fmla="*/ 20 h 29"/>
                <a:gd name="T4" fmla="*/ 14 w 37"/>
                <a:gd name="T5" fmla="*/ 18 h 29"/>
                <a:gd name="T6" fmla="*/ 13 w 37"/>
                <a:gd name="T7" fmla="*/ 18 h 29"/>
                <a:gd name="T8" fmla="*/ 12 w 37"/>
                <a:gd name="T9" fmla="*/ 18 h 29"/>
                <a:gd name="T10" fmla="*/ 10 w 37"/>
                <a:gd name="T11" fmla="*/ 18 h 29"/>
                <a:gd name="T12" fmla="*/ 9 w 37"/>
                <a:gd name="T13" fmla="*/ 18 h 29"/>
                <a:gd name="T14" fmla="*/ 8 w 37"/>
                <a:gd name="T15" fmla="*/ 18 h 29"/>
                <a:gd name="T16" fmla="*/ 5 w 37"/>
                <a:gd name="T17" fmla="*/ 20 h 29"/>
                <a:gd name="T18" fmla="*/ 2 w 37"/>
                <a:gd name="T19" fmla="*/ 21 h 29"/>
                <a:gd name="T20" fmla="*/ 0 w 37"/>
                <a:gd name="T21" fmla="*/ 25 h 29"/>
                <a:gd name="T22" fmla="*/ 0 w 37"/>
                <a:gd name="T23" fmla="*/ 26 h 29"/>
                <a:gd name="T24" fmla="*/ 2 w 37"/>
                <a:gd name="T25" fmla="*/ 28 h 29"/>
                <a:gd name="T26" fmla="*/ 6 w 37"/>
                <a:gd name="T27" fmla="*/ 28 h 29"/>
                <a:gd name="T28" fmla="*/ 8 w 37"/>
                <a:gd name="T29" fmla="*/ 29 h 29"/>
                <a:gd name="T30" fmla="*/ 14 w 37"/>
                <a:gd name="T31" fmla="*/ 29 h 29"/>
                <a:gd name="T32" fmla="*/ 16 w 37"/>
                <a:gd name="T33" fmla="*/ 28 h 29"/>
                <a:gd name="T34" fmla="*/ 18 w 37"/>
                <a:gd name="T35" fmla="*/ 28 h 29"/>
                <a:gd name="T36" fmla="*/ 18 w 37"/>
                <a:gd name="T37" fmla="*/ 26 h 29"/>
                <a:gd name="T38" fmla="*/ 18 w 37"/>
                <a:gd name="T39" fmla="*/ 21 h 29"/>
                <a:gd name="T40" fmla="*/ 17 w 37"/>
                <a:gd name="T41" fmla="*/ 20 h 29"/>
                <a:gd name="T42" fmla="*/ 17 w 37"/>
                <a:gd name="T43" fmla="*/ 20 h 29"/>
                <a:gd name="T44" fmla="*/ 17 w 37"/>
                <a:gd name="T45" fmla="*/ 20 h 29"/>
                <a:gd name="T46" fmla="*/ 17 w 37"/>
                <a:gd name="T47" fmla="*/ 20 h 29"/>
                <a:gd name="T48" fmla="*/ 17 w 37"/>
                <a:gd name="T49" fmla="*/ 20 h 29"/>
                <a:gd name="T50" fmla="*/ 17 w 37"/>
                <a:gd name="T51" fmla="*/ 20 h 29"/>
                <a:gd name="T52" fmla="*/ 17 w 37"/>
                <a:gd name="T53" fmla="*/ 20 h 29"/>
                <a:gd name="T54" fmla="*/ 17 w 37"/>
                <a:gd name="T55" fmla="*/ 20 h 29"/>
                <a:gd name="T56" fmla="*/ 37 w 37"/>
                <a:gd name="T57" fmla="*/ 1 h 29"/>
                <a:gd name="T58" fmla="*/ 37 w 37"/>
                <a:gd name="T59" fmla="*/ 0 h 29"/>
                <a:gd name="T60" fmla="*/ 25 w 37"/>
                <a:gd name="T61" fmla="*/ 4 h 29"/>
                <a:gd name="T62" fmla="*/ 24 w 37"/>
                <a:gd name="T63" fmla="*/ 4 h 29"/>
                <a:gd name="T64" fmla="*/ 24 w 37"/>
                <a:gd name="T65" fmla="*/ 4 h 29"/>
                <a:gd name="T66" fmla="*/ 20 w 37"/>
                <a:gd name="T67" fmla="*/ 8 h 29"/>
                <a:gd name="T68" fmla="*/ 18 w 37"/>
                <a:gd name="T69" fmla="*/ 8 h 29"/>
                <a:gd name="T70" fmla="*/ 18 w 37"/>
                <a:gd name="T71" fmla="*/ 9 h 29"/>
                <a:gd name="T72" fmla="*/ 20 w 37"/>
                <a:gd name="T73" fmla="*/ 9 h 29"/>
                <a:gd name="T74" fmla="*/ 22 w 37"/>
                <a:gd name="T75" fmla="*/ 12 h 29"/>
                <a:gd name="T76" fmla="*/ 24 w 37"/>
                <a:gd name="T77" fmla="*/ 10 h 29"/>
                <a:gd name="T78" fmla="*/ 24 w 37"/>
                <a:gd name="T79" fmla="*/ 10 h 29"/>
                <a:gd name="T80" fmla="*/ 26 w 37"/>
                <a:gd name="T81" fmla="*/ 10 h 29"/>
                <a:gd name="T82" fmla="*/ 26 w 37"/>
                <a:gd name="T83" fmla="*/ 9 h 29"/>
                <a:gd name="T84" fmla="*/ 28 w 37"/>
                <a:gd name="T85" fmla="*/ 8 h 29"/>
                <a:gd name="T86" fmla="*/ 29 w 37"/>
                <a:gd name="T87" fmla="*/ 8 h 29"/>
                <a:gd name="T88" fmla="*/ 29 w 37"/>
                <a:gd name="T89" fmla="*/ 9 h 29"/>
                <a:gd name="T90" fmla="*/ 36 w 37"/>
                <a:gd name="T91" fmla="*/ 9 h 29"/>
                <a:gd name="T92" fmla="*/ 36 w 37"/>
                <a:gd name="T93" fmla="*/ 4 h 29"/>
                <a:gd name="T94" fmla="*/ 32 w 37"/>
                <a:gd name="T95" fmla="*/ 8 h 29"/>
                <a:gd name="T96" fmla="*/ 33 w 37"/>
                <a:gd name="T97" fmla="*/ 4 h 29"/>
                <a:gd name="T98" fmla="*/ 37 w 37"/>
                <a:gd name="T99" fmla="*/ 1 h 29"/>
                <a:gd name="T100" fmla="*/ 37 w 37"/>
                <a:gd name="T101" fmla="*/ 1 h 29"/>
                <a:gd name="T102" fmla="*/ 37 w 37"/>
                <a:gd name="T103" fmla="*/ 1 h 29"/>
                <a:gd name="T104" fmla="*/ 37 w 37"/>
                <a:gd name="T105" fmla="*/ 1 h 29"/>
                <a:gd name="T106" fmla="*/ 37 w 37"/>
                <a:gd name="T107" fmla="*/ 1 h 29"/>
                <a:gd name="T108" fmla="*/ 37 w 37"/>
                <a:gd name="T109" fmla="*/ 1 h 29"/>
                <a:gd name="T110" fmla="*/ 37 w 37"/>
                <a:gd name="T111" fmla="*/ 1 h 29"/>
                <a:gd name="T112" fmla="*/ 37 w 37"/>
                <a:gd name="T113"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 h="29">
                  <a:moveTo>
                    <a:pt x="17" y="20"/>
                  </a:moveTo>
                  <a:lnTo>
                    <a:pt x="16" y="20"/>
                  </a:lnTo>
                  <a:lnTo>
                    <a:pt x="14" y="18"/>
                  </a:lnTo>
                  <a:lnTo>
                    <a:pt x="13" y="18"/>
                  </a:lnTo>
                  <a:lnTo>
                    <a:pt x="12" y="18"/>
                  </a:lnTo>
                  <a:lnTo>
                    <a:pt x="10" y="18"/>
                  </a:lnTo>
                  <a:lnTo>
                    <a:pt x="9" y="18"/>
                  </a:lnTo>
                  <a:lnTo>
                    <a:pt x="8" y="18"/>
                  </a:lnTo>
                  <a:lnTo>
                    <a:pt x="5" y="20"/>
                  </a:lnTo>
                  <a:lnTo>
                    <a:pt x="2" y="21"/>
                  </a:lnTo>
                  <a:lnTo>
                    <a:pt x="0" y="25"/>
                  </a:lnTo>
                  <a:lnTo>
                    <a:pt x="0" y="26"/>
                  </a:lnTo>
                  <a:lnTo>
                    <a:pt x="2" y="28"/>
                  </a:lnTo>
                  <a:lnTo>
                    <a:pt x="6" y="28"/>
                  </a:lnTo>
                  <a:lnTo>
                    <a:pt x="8" y="29"/>
                  </a:lnTo>
                  <a:lnTo>
                    <a:pt x="14" y="29"/>
                  </a:lnTo>
                  <a:lnTo>
                    <a:pt x="16" y="28"/>
                  </a:lnTo>
                  <a:lnTo>
                    <a:pt x="18" y="28"/>
                  </a:lnTo>
                  <a:lnTo>
                    <a:pt x="18" y="26"/>
                  </a:lnTo>
                  <a:lnTo>
                    <a:pt x="18" y="21"/>
                  </a:lnTo>
                  <a:lnTo>
                    <a:pt x="17" y="20"/>
                  </a:lnTo>
                  <a:lnTo>
                    <a:pt x="17" y="20"/>
                  </a:lnTo>
                  <a:lnTo>
                    <a:pt x="17" y="20"/>
                  </a:lnTo>
                  <a:lnTo>
                    <a:pt x="17" y="20"/>
                  </a:lnTo>
                  <a:lnTo>
                    <a:pt x="17" y="20"/>
                  </a:lnTo>
                  <a:lnTo>
                    <a:pt x="17" y="20"/>
                  </a:lnTo>
                  <a:lnTo>
                    <a:pt x="17" y="20"/>
                  </a:lnTo>
                  <a:lnTo>
                    <a:pt x="17" y="20"/>
                  </a:lnTo>
                  <a:close/>
                  <a:moveTo>
                    <a:pt x="37" y="1"/>
                  </a:moveTo>
                  <a:lnTo>
                    <a:pt x="37" y="0"/>
                  </a:lnTo>
                  <a:lnTo>
                    <a:pt x="25" y="4"/>
                  </a:lnTo>
                  <a:lnTo>
                    <a:pt x="24" y="4"/>
                  </a:lnTo>
                  <a:lnTo>
                    <a:pt x="24" y="4"/>
                  </a:lnTo>
                  <a:lnTo>
                    <a:pt x="20" y="8"/>
                  </a:lnTo>
                  <a:lnTo>
                    <a:pt x="18" y="8"/>
                  </a:lnTo>
                  <a:lnTo>
                    <a:pt x="18" y="9"/>
                  </a:lnTo>
                  <a:lnTo>
                    <a:pt x="20" y="9"/>
                  </a:lnTo>
                  <a:lnTo>
                    <a:pt x="22" y="12"/>
                  </a:lnTo>
                  <a:lnTo>
                    <a:pt x="24" y="10"/>
                  </a:lnTo>
                  <a:lnTo>
                    <a:pt x="24" y="10"/>
                  </a:lnTo>
                  <a:lnTo>
                    <a:pt x="26" y="10"/>
                  </a:lnTo>
                  <a:lnTo>
                    <a:pt x="26" y="9"/>
                  </a:lnTo>
                  <a:lnTo>
                    <a:pt x="28" y="8"/>
                  </a:lnTo>
                  <a:lnTo>
                    <a:pt x="29" y="8"/>
                  </a:lnTo>
                  <a:lnTo>
                    <a:pt x="29" y="9"/>
                  </a:lnTo>
                  <a:lnTo>
                    <a:pt x="36" y="9"/>
                  </a:lnTo>
                  <a:lnTo>
                    <a:pt x="36" y="4"/>
                  </a:lnTo>
                  <a:lnTo>
                    <a:pt x="32" y="8"/>
                  </a:lnTo>
                  <a:lnTo>
                    <a:pt x="33" y="4"/>
                  </a:lnTo>
                  <a:lnTo>
                    <a:pt x="37" y="1"/>
                  </a:lnTo>
                  <a:lnTo>
                    <a:pt x="37" y="1"/>
                  </a:lnTo>
                  <a:lnTo>
                    <a:pt x="37" y="1"/>
                  </a:lnTo>
                  <a:lnTo>
                    <a:pt x="37" y="1"/>
                  </a:lnTo>
                  <a:lnTo>
                    <a:pt x="37" y="1"/>
                  </a:lnTo>
                  <a:lnTo>
                    <a:pt x="37" y="1"/>
                  </a:lnTo>
                  <a:lnTo>
                    <a:pt x="37" y="1"/>
                  </a:lnTo>
                  <a:lnTo>
                    <a:pt x="37" y="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54" name="Freeform 137"/>
            <p:cNvSpPr>
              <a:spLocks noEditPoints="1"/>
            </p:cNvSpPr>
            <p:nvPr/>
          </p:nvSpPr>
          <p:spPr bwMode="auto">
            <a:xfrm>
              <a:off x="8691563" y="4694238"/>
              <a:ext cx="71437" cy="166687"/>
            </a:xfrm>
            <a:custGeom>
              <a:avLst/>
              <a:gdLst>
                <a:gd name="T0" fmla="*/ 24 w 40"/>
                <a:gd name="T1" fmla="*/ 13 h 68"/>
                <a:gd name="T2" fmla="*/ 24 w 40"/>
                <a:gd name="T3" fmla="*/ 13 h 68"/>
                <a:gd name="T4" fmla="*/ 24 w 40"/>
                <a:gd name="T5" fmla="*/ 16 h 68"/>
                <a:gd name="T6" fmla="*/ 24 w 40"/>
                <a:gd name="T7" fmla="*/ 16 h 68"/>
                <a:gd name="T8" fmla="*/ 24 w 40"/>
                <a:gd name="T9" fmla="*/ 16 h 68"/>
                <a:gd name="T10" fmla="*/ 8 w 40"/>
                <a:gd name="T11" fmla="*/ 4 h 68"/>
                <a:gd name="T12" fmla="*/ 5 w 40"/>
                <a:gd name="T13" fmla="*/ 5 h 68"/>
                <a:gd name="T14" fmla="*/ 3 w 40"/>
                <a:gd name="T15" fmla="*/ 3 h 68"/>
                <a:gd name="T16" fmla="*/ 1 w 40"/>
                <a:gd name="T17" fmla="*/ 0 h 68"/>
                <a:gd name="T18" fmla="*/ 5 w 40"/>
                <a:gd name="T19" fmla="*/ 10 h 68"/>
                <a:gd name="T20" fmla="*/ 9 w 40"/>
                <a:gd name="T21" fmla="*/ 9 h 68"/>
                <a:gd name="T22" fmla="*/ 8 w 40"/>
                <a:gd name="T23" fmla="*/ 5 h 68"/>
                <a:gd name="T24" fmla="*/ 8 w 40"/>
                <a:gd name="T25" fmla="*/ 5 h 68"/>
                <a:gd name="T26" fmla="*/ 16 w 40"/>
                <a:gd name="T27" fmla="*/ 20 h 68"/>
                <a:gd name="T28" fmla="*/ 12 w 40"/>
                <a:gd name="T29" fmla="*/ 16 h 68"/>
                <a:gd name="T30" fmla="*/ 9 w 40"/>
                <a:gd name="T31" fmla="*/ 17 h 68"/>
                <a:gd name="T32" fmla="*/ 12 w 40"/>
                <a:gd name="T33" fmla="*/ 26 h 68"/>
                <a:gd name="T34" fmla="*/ 17 w 40"/>
                <a:gd name="T35" fmla="*/ 22 h 68"/>
                <a:gd name="T36" fmla="*/ 16 w 40"/>
                <a:gd name="T37" fmla="*/ 20 h 68"/>
                <a:gd name="T38" fmla="*/ 16 w 40"/>
                <a:gd name="T39" fmla="*/ 20 h 68"/>
                <a:gd name="T40" fmla="*/ 23 w 40"/>
                <a:gd name="T41" fmla="*/ 20 h 68"/>
                <a:gd name="T42" fmla="*/ 23 w 40"/>
                <a:gd name="T43" fmla="*/ 18 h 68"/>
                <a:gd name="T44" fmla="*/ 21 w 40"/>
                <a:gd name="T45" fmla="*/ 20 h 68"/>
                <a:gd name="T46" fmla="*/ 24 w 40"/>
                <a:gd name="T47" fmla="*/ 21 h 68"/>
                <a:gd name="T48" fmla="*/ 23 w 40"/>
                <a:gd name="T49" fmla="*/ 20 h 68"/>
                <a:gd name="T50" fmla="*/ 23 w 40"/>
                <a:gd name="T51" fmla="*/ 20 h 68"/>
                <a:gd name="T52" fmla="*/ 27 w 40"/>
                <a:gd name="T53" fmla="*/ 40 h 68"/>
                <a:gd name="T54" fmla="*/ 24 w 40"/>
                <a:gd name="T55" fmla="*/ 42 h 68"/>
                <a:gd name="T56" fmla="*/ 27 w 40"/>
                <a:gd name="T57" fmla="*/ 44 h 68"/>
                <a:gd name="T58" fmla="*/ 27 w 40"/>
                <a:gd name="T59" fmla="*/ 40 h 68"/>
                <a:gd name="T60" fmla="*/ 27 w 40"/>
                <a:gd name="T61" fmla="*/ 40 h 68"/>
                <a:gd name="T62" fmla="*/ 27 w 40"/>
                <a:gd name="T63" fmla="*/ 40 h 68"/>
                <a:gd name="T64" fmla="*/ 36 w 40"/>
                <a:gd name="T65" fmla="*/ 54 h 68"/>
                <a:gd name="T66" fmla="*/ 35 w 40"/>
                <a:gd name="T67" fmla="*/ 54 h 68"/>
                <a:gd name="T68" fmla="*/ 37 w 40"/>
                <a:gd name="T69" fmla="*/ 58 h 68"/>
                <a:gd name="T70" fmla="*/ 36 w 40"/>
                <a:gd name="T71" fmla="*/ 56 h 68"/>
                <a:gd name="T72" fmla="*/ 36 w 40"/>
                <a:gd name="T73" fmla="*/ 56 h 68"/>
                <a:gd name="T74" fmla="*/ 36 w 40"/>
                <a:gd name="T75" fmla="*/ 56 h 68"/>
                <a:gd name="T76" fmla="*/ 37 w 40"/>
                <a:gd name="T77" fmla="*/ 66 h 68"/>
                <a:gd name="T78" fmla="*/ 39 w 40"/>
                <a:gd name="T79" fmla="*/ 68 h 68"/>
                <a:gd name="T80" fmla="*/ 39 w 40"/>
                <a:gd name="T81" fmla="*/ 65 h 68"/>
                <a:gd name="T82" fmla="*/ 39 w 40"/>
                <a:gd name="T83" fmla="*/ 65 h 68"/>
                <a:gd name="T84" fmla="*/ 39 w 40"/>
                <a:gd name="T85"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 h="68">
                  <a:moveTo>
                    <a:pt x="24" y="16"/>
                  </a:moveTo>
                  <a:lnTo>
                    <a:pt x="24" y="14"/>
                  </a:lnTo>
                  <a:lnTo>
                    <a:pt x="24" y="13"/>
                  </a:lnTo>
                  <a:lnTo>
                    <a:pt x="24" y="10"/>
                  </a:lnTo>
                  <a:lnTo>
                    <a:pt x="24" y="10"/>
                  </a:lnTo>
                  <a:lnTo>
                    <a:pt x="24" y="13"/>
                  </a:lnTo>
                  <a:lnTo>
                    <a:pt x="24" y="17"/>
                  </a:lnTo>
                  <a:lnTo>
                    <a:pt x="24" y="16"/>
                  </a:lnTo>
                  <a:lnTo>
                    <a:pt x="24" y="16"/>
                  </a:lnTo>
                  <a:lnTo>
                    <a:pt x="24" y="16"/>
                  </a:lnTo>
                  <a:lnTo>
                    <a:pt x="24" y="16"/>
                  </a:lnTo>
                  <a:lnTo>
                    <a:pt x="24" y="16"/>
                  </a:lnTo>
                  <a:lnTo>
                    <a:pt x="24" y="16"/>
                  </a:lnTo>
                  <a:lnTo>
                    <a:pt x="24" y="16"/>
                  </a:lnTo>
                  <a:lnTo>
                    <a:pt x="24" y="16"/>
                  </a:lnTo>
                  <a:close/>
                  <a:moveTo>
                    <a:pt x="8" y="5"/>
                  </a:moveTo>
                  <a:lnTo>
                    <a:pt x="8" y="5"/>
                  </a:lnTo>
                  <a:lnTo>
                    <a:pt x="8" y="4"/>
                  </a:lnTo>
                  <a:lnTo>
                    <a:pt x="7" y="3"/>
                  </a:lnTo>
                  <a:lnTo>
                    <a:pt x="7" y="4"/>
                  </a:lnTo>
                  <a:lnTo>
                    <a:pt x="5" y="5"/>
                  </a:lnTo>
                  <a:lnTo>
                    <a:pt x="4" y="6"/>
                  </a:lnTo>
                  <a:lnTo>
                    <a:pt x="4" y="5"/>
                  </a:lnTo>
                  <a:lnTo>
                    <a:pt x="3" y="3"/>
                  </a:lnTo>
                  <a:lnTo>
                    <a:pt x="1" y="1"/>
                  </a:lnTo>
                  <a:lnTo>
                    <a:pt x="1" y="0"/>
                  </a:lnTo>
                  <a:lnTo>
                    <a:pt x="1" y="0"/>
                  </a:lnTo>
                  <a:lnTo>
                    <a:pt x="0" y="0"/>
                  </a:lnTo>
                  <a:lnTo>
                    <a:pt x="4" y="10"/>
                  </a:lnTo>
                  <a:lnTo>
                    <a:pt x="5" y="10"/>
                  </a:lnTo>
                  <a:lnTo>
                    <a:pt x="7" y="10"/>
                  </a:lnTo>
                  <a:lnTo>
                    <a:pt x="9" y="10"/>
                  </a:lnTo>
                  <a:lnTo>
                    <a:pt x="9" y="9"/>
                  </a:lnTo>
                  <a:lnTo>
                    <a:pt x="8" y="5"/>
                  </a:lnTo>
                  <a:lnTo>
                    <a:pt x="8" y="5"/>
                  </a:lnTo>
                  <a:lnTo>
                    <a:pt x="8" y="5"/>
                  </a:lnTo>
                  <a:lnTo>
                    <a:pt x="8" y="5"/>
                  </a:lnTo>
                  <a:lnTo>
                    <a:pt x="8" y="5"/>
                  </a:lnTo>
                  <a:lnTo>
                    <a:pt x="8" y="5"/>
                  </a:lnTo>
                  <a:lnTo>
                    <a:pt x="8" y="5"/>
                  </a:lnTo>
                  <a:lnTo>
                    <a:pt x="8" y="5"/>
                  </a:lnTo>
                  <a:close/>
                  <a:moveTo>
                    <a:pt x="16" y="20"/>
                  </a:moveTo>
                  <a:lnTo>
                    <a:pt x="13" y="18"/>
                  </a:lnTo>
                  <a:lnTo>
                    <a:pt x="12" y="17"/>
                  </a:lnTo>
                  <a:lnTo>
                    <a:pt x="12" y="16"/>
                  </a:lnTo>
                  <a:lnTo>
                    <a:pt x="11" y="14"/>
                  </a:lnTo>
                  <a:lnTo>
                    <a:pt x="9" y="14"/>
                  </a:lnTo>
                  <a:lnTo>
                    <a:pt x="9" y="17"/>
                  </a:lnTo>
                  <a:lnTo>
                    <a:pt x="11" y="18"/>
                  </a:lnTo>
                  <a:lnTo>
                    <a:pt x="12" y="18"/>
                  </a:lnTo>
                  <a:lnTo>
                    <a:pt x="12" y="26"/>
                  </a:lnTo>
                  <a:lnTo>
                    <a:pt x="19" y="26"/>
                  </a:lnTo>
                  <a:lnTo>
                    <a:pt x="19" y="24"/>
                  </a:lnTo>
                  <a:lnTo>
                    <a:pt x="17" y="22"/>
                  </a:lnTo>
                  <a:lnTo>
                    <a:pt x="16" y="20"/>
                  </a:lnTo>
                  <a:lnTo>
                    <a:pt x="16" y="20"/>
                  </a:lnTo>
                  <a:lnTo>
                    <a:pt x="16" y="20"/>
                  </a:lnTo>
                  <a:lnTo>
                    <a:pt x="16" y="20"/>
                  </a:lnTo>
                  <a:lnTo>
                    <a:pt x="16" y="20"/>
                  </a:lnTo>
                  <a:lnTo>
                    <a:pt x="16" y="20"/>
                  </a:lnTo>
                  <a:lnTo>
                    <a:pt x="16" y="20"/>
                  </a:lnTo>
                  <a:lnTo>
                    <a:pt x="16" y="20"/>
                  </a:lnTo>
                  <a:close/>
                  <a:moveTo>
                    <a:pt x="23" y="20"/>
                  </a:moveTo>
                  <a:lnTo>
                    <a:pt x="23" y="17"/>
                  </a:lnTo>
                  <a:lnTo>
                    <a:pt x="23" y="18"/>
                  </a:lnTo>
                  <a:lnTo>
                    <a:pt x="23" y="18"/>
                  </a:lnTo>
                  <a:lnTo>
                    <a:pt x="21" y="18"/>
                  </a:lnTo>
                  <a:lnTo>
                    <a:pt x="21" y="20"/>
                  </a:lnTo>
                  <a:lnTo>
                    <a:pt x="21" y="20"/>
                  </a:lnTo>
                  <a:lnTo>
                    <a:pt x="21" y="21"/>
                  </a:lnTo>
                  <a:lnTo>
                    <a:pt x="23" y="22"/>
                  </a:lnTo>
                  <a:lnTo>
                    <a:pt x="24" y="21"/>
                  </a:lnTo>
                  <a:lnTo>
                    <a:pt x="23" y="20"/>
                  </a:lnTo>
                  <a:lnTo>
                    <a:pt x="23" y="20"/>
                  </a:lnTo>
                  <a:lnTo>
                    <a:pt x="23" y="20"/>
                  </a:lnTo>
                  <a:lnTo>
                    <a:pt x="23" y="20"/>
                  </a:lnTo>
                  <a:lnTo>
                    <a:pt x="23" y="20"/>
                  </a:lnTo>
                  <a:lnTo>
                    <a:pt x="23" y="20"/>
                  </a:lnTo>
                  <a:lnTo>
                    <a:pt x="23" y="20"/>
                  </a:lnTo>
                  <a:lnTo>
                    <a:pt x="23" y="20"/>
                  </a:lnTo>
                  <a:close/>
                  <a:moveTo>
                    <a:pt x="27" y="40"/>
                  </a:moveTo>
                  <a:lnTo>
                    <a:pt x="25" y="40"/>
                  </a:lnTo>
                  <a:lnTo>
                    <a:pt x="25" y="41"/>
                  </a:lnTo>
                  <a:lnTo>
                    <a:pt x="24" y="42"/>
                  </a:lnTo>
                  <a:lnTo>
                    <a:pt x="24" y="42"/>
                  </a:lnTo>
                  <a:lnTo>
                    <a:pt x="25" y="42"/>
                  </a:lnTo>
                  <a:lnTo>
                    <a:pt x="27" y="44"/>
                  </a:lnTo>
                  <a:lnTo>
                    <a:pt x="28" y="42"/>
                  </a:lnTo>
                  <a:lnTo>
                    <a:pt x="28" y="41"/>
                  </a:lnTo>
                  <a:lnTo>
                    <a:pt x="27" y="40"/>
                  </a:lnTo>
                  <a:lnTo>
                    <a:pt x="27" y="40"/>
                  </a:lnTo>
                  <a:lnTo>
                    <a:pt x="27" y="40"/>
                  </a:lnTo>
                  <a:lnTo>
                    <a:pt x="27" y="40"/>
                  </a:lnTo>
                  <a:lnTo>
                    <a:pt x="27" y="40"/>
                  </a:lnTo>
                  <a:lnTo>
                    <a:pt x="27" y="40"/>
                  </a:lnTo>
                  <a:lnTo>
                    <a:pt x="27" y="40"/>
                  </a:lnTo>
                  <a:lnTo>
                    <a:pt x="27" y="40"/>
                  </a:lnTo>
                  <a:close/>
                  <a:moveTo>
                    <a:pt x="36" y="56"/>
                  </a:moveTo>
                  <a:lnTo>
                    <a:pt x="36" y="54"/>
                  </a:lnTo>
                  <a:lnTo>
                    <a:pt x="35" y="54"/>
                  </a:lnTo>
                  <a:lnTo>
                    <a:pt x="35" y="54"/>
                  </a:lnTo>
                  <a:lnTo>
                    <a:pt x="35" y="54"/>
                  </a:lnTo>
                  <a:lnTo>
                    <a:pt x="35" y="57"/>
                  </a:lnTo>
                  <a:lnTo>
                    <a:pt x="36" y="58"/>
                  </a:lnTo>
                  <a:lnTo>
                    <a:pt x="37" y="58"/>
                  </a:lnTo>
                  <a:lnTo>
                    <a:pt x="36" y="56"/>
                  </a:lnTo>
                  <a:lnTo>
                    <a:pt x="36" y="56"/>
                  </a:lnTo>
                  <a:lnTo>
                    <a:pt x="36" y="56"/>
                  </a:lnTo>
                  <a:lnTo>
                    <a:pt x="36" y="56"/>
                  </a:lnTo>
                  <a:lnTo>
                    <a:pt x="36" y="56"/>
                  </a:lnTo>
                  <a:lnTo>
                    <a:pt x="36" y="56"/>
                  </a:lnTo>
                  <a:lnTo>
                    <a:pt x="36" y="56"/>
                  </a:lnTo>
                  <a:lnTo>
                    <a:pt x="36" y="56"/>
                  </a:lnTo>
                  <a:lnTo>
                    <a:pt x="36" y="56"/>
                  </a:lnTo>
                  <a:close/>
                  <a:moveTo>
                    <a:pt x="39" y="65"/>
                  </a:moveTo>
                  <a:lnTo>
                    <a:pt x="37" y="65"/>
                  </a:lnTo>
                  <a:lnTo>
                    <a:pt x="37" y="66"/>
                  </a:lnTo>
                  <a:lnTo>
                    <a:pt x="37" y="68"/>
                  </a:lnTo>
                  <a:lnTo>
                    <a:pt x="37" y="68"/>
                  </a:lnTo>
                  <a:lnTo>
                    <a:pt x="39" y="68"/>
                  </a:lnTo>
                  <a:lnTo>
                    <a:pt x="40" y="66"/>
                  </a:lnTo>
                  <a:lnTo>
                    <a:pt x="39" y="65"/>
                  </a:lnTo>
                  <a:lnTo>
                    <a:pt x="39" y="65"/>
                  </a:lnTo>
                  <a:lnTo>
                    <a:pt x="39" y="65"/>
                  </a:lnTo>
                  <a:lnTo>
                    <a:pt x="39" y="65"/>
                  </a:lnTo>
                  <a:lnTo>
                    <a:pt x="39" y="65"/>
                  </a:lnTo>
                  <a:lnTo>
                    <a:pt x="39" y="65"/>
                  </a:lnTo>
                  <a:lnTo>
                    <a:pt x="39" y="65"/>
                  </a:lnTo>
                  <a:lnTo>
                    <a:pt x="39" y="6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55" name="Freeform 138"/>
            <p:cNvSpPr>
              <a:spLocks noEditPoints="1"/>
            </p:cNvSpPr>
            <p:nvPr/>
          </p:nvSpPr>
          <p:spPr bwMode="auto">
            <a:xfrm>
              <a:off x="8634413" y="4883150"/>
              <a:ext cx="95250" cy="79375"/>
            </a:xfrm>
            <a:custGeom>
              <a:avLst/>
              <a:gdLst>
                <a:gd name="T0" fmla="*/ 35 w 53"/>
                <a:gd name="T1" fmla="*/ 26 h 32"/>
                <a:gd name="T2" fmla="*/ 29 w 53"/>
                <a:gd name="T3" fmla="*/ 21 h 32"/>
                <a:gd name="T4" fmla="*/ 24 w 53"/>
                <a:gd name="T5" fmla="*/ 20 h 32"/>
                <a:gd name="T6" fmla="*/ 23 w 53"/>
                <a:gd name="T7" fmla="*/ 18 h 32"/>
                <a:gd name="T8" fmla="*/ 20 w 53"/>
                <a:gd name="T9" fmla="*/ 16 h 32"/>
                <a:gd name="T10" fmla="*/ 17 w 53"/>
                <a:gd name="T11" fmla="*/ 13 h 32"/>
                <a:gd name="T12" fmla="*/ 16 w 53"/>
                <a:gd name="T13" fmla="*/ 10 h 32"/>
                <a:gd name="T14" fmla="*/ 11 w 53"/>
                <a:gd name="T15" fmla="*/ 6 h 32"/>
                <a:gd name="T16" fmla="*/ 9 w 53"/>
                <a:gd name="T17" fmla="*/ 4 h 32"/>
                <a:gd name="T18" fmla="*/ 4 w 53"/>
                <a:gd name="T19" fmla="*/ 1 h 32"/>
                <a:gd name="T20" fmla="*/ 0 w 53"/>
                <a:gd name="T21" fmla="*/ 0 h 32"/>
                <a:gd name="T22" fmla="*/ 0 w 53"/>
                <a:gd name="T23" fmla="*/ 2 h 32"/>
                <a:gd name="T24" fmla="*/ 3 w 53"/>
                <a:gd name="T25" fmla="*/ 6 h 32"/>
                <a:gd name="T26" fmla="*/ 5 w 53"/>
                <a:gd name="T27" fmla="*/ 10 h 32"/>
                <a:gd name="T28" fmla="*/ 13 w 53"/>
                <a:gd name="T29" fmla="*/ 18 h 32"/>
                <a:gd name="T30" fmla="*/ 16 w 53"/>
                <a:gd name="T31" fmla="*/ 21 h 32"/>
                <a:gd name="T32" fmla="*/ 19 w 53"/>
                <a:gd name="T33" fmla="*/ 21 h 32"/>
                <a:gd name="T34" fmla="*/ 21 w 53"/>
                <a:gd name="T35" fmla="*/ 24 h 32"/>
                <a:gd name="T36" fmla="*/ 23 w 53"/>
                <a:gd name="T37" fmla="*/ 24 h 32"/>
                <a:gd name="T38" fmla="*/ 25 w 53"/>
                <a:gd name="T39" fmla="*/ 25 h 32"/>
                <a:gd name="T40" fmla="*/ 27 w 53"/>
                <a:gd name="T41" fmla="*/ 26 h 32"/>
                <a:gd name="T42" fmla="*/ 28 w 53"/>
                <a:gd name="T43" fmla="*/ 28 h 32"/>
                <a:gd name="T44" fmla="*/ 31 w 53"/>
                <a:gd name="T45" fmla="*/ 29 h 32"/>
                <a:gd name="T46" fmla="*/ 33 w 53"/>
                <a:gd name="T47" fmla="*/ 30 h 32"/>
                <a:gd name="T48" fmla="*/ 36 w 53"/>
                <a:gd name="T49" fmla="*/ 32 h 32"/>
                <a:gd name="T50" fmla="*/ 37 w 53"/>
                <a:gd name="T51" fmla="*/ 30 h 32"/>
                <a:gd name="T52" fmla="*/ 39 w 53"/>
                <a:gd name="T53" fmla="*/ 30 h 32"/>
                <a:gd name="T54" fmla="*/ 36 w 53"/>
                <a:gd name="T55" fmla="*/ 26 h 32"/>
                <a:gd name="T56" fmla="*/ 36 w 53"/>
                <a:gd name="T57" fmla="*/ 26 h 32"/>
                <a:gd name="T58" fmla="*/ 36 w 53"/>
                <a:gd name="T59" fmla="*/ 26 h 32"/>
                <a:gd name="T60" fmla="*/ 36 w 53"/>
                <a:gd name="T61" fmla="*/ 26 h 32"/>
                <a:gd name="T62" fmla="*/ 43 w 53"/>
                <a:gd name="T63" fmla="*/ 10 h 32"/>
                <a:gd name="T64" fmla="*/ 41 w 53"/>
                <a:gd name="T65" fmla="*/ 9 h 32"/>
                <a:gd name="T66" fmla="*/ 40 w 53"/>
                <a:gd name="T67" fmla="*/ 9 h 32"/>
                <a:gd name="T68" fmla="*/ 40 w 53"/>
                <a:gd name="T69" fmla="*/ 10 h 32"/>
                <a:gd name="T70" fmla="*/ 43 w 53"/>
                <a:gd name="T71" fmla="*/ 16 h 32"/>
                <a:gd name="T72" fmla="*/ 44 w 53"/>
                <a:gd name="T73" fmla="*/ 13 h 32"/>
                <a:gd name="T74" fmla="*/ 43 w 53"/>
                <a:gd name="T75" fmla="*/ 10 h 32"/>
                <a:gd name="T76" fmla="*/ 43 w 53"/>
                <a:gd name="T77" fmla="*/ 10 h 32"/>
                <a:gd name="T78" fmla="*/ 43 w 53"/>
                <a:gd name="T79" fmla="*/ 10 h 32"/>
                <a:gd name="T80" fmla="*/ 43 w 53"/>
                <a:gd name="T81" fmla="*/ 10 h 32"/>
                <a:gd name="T82" fmla="*/ 43 w 53"/>
                <a:gd name="T83" fmla="*/ 10 h 32"/>
                <a:gd name="T84" fmla="*/ 53 w 53"/>
                <a:gd name="T85" fmla="*/ 18 h 32"/>
                <a:gd name="T86" fmla="*/ 51 w 53"/>
                <a:gd name="T87" fmla="*/ 17 h 32"/>
                <a:gd name="T88" fmla="*/ 52 w 53"/>
                <a:gd name="T89" fmla="*/ 20 h 32"/>
                <a:gd name="T90" fmla="*/ 53 w 53"/>
                <a:gd name="T91" fmla="*/ 21 h 32"/>
                <a:gd name="T92" fmla="*/ 53 w 53"/>
                <a:gd name="T93" fmla="*/ 18 h 32"/>
                <a:gd name="T94" fmla="*/ 53 w 53"/>
                <a:gd name="T95" fmla="*/ 18 h 32"/>
                <a:gd name="T96" fmla="*/ 53 w 53"/>
                <a:gd name="T97" fmla="*/ 18 h 32"/>
                <a:gd name="T98" fmla="*/ 53 w 53"/>
                <a:gd name="T99"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 h="32">
                  <a:moveTo>
                    <a:pt x="36" y="26"/>
                  </a:moveTo>
                  <a:lnTo>
                    <a:pt x="35" y="26"/>
                  </a:lnTo>
                  <a:lnTo>
                    <a:pt x="33" y="25"/>
                  </a:lnTo>
                  <a:lnTo>
                    <a:pt x="29" y="21"/>
                  </a:lnTo>
                  <a:lnTo>
                    <a:pt x="27" y="21"/>
                  </a:lnTo>
                  <a:lnTo>
                    <a:pt x="24" y="20"/>
                  </a:lnTo>
                  <a:lnTo>
                    <a:pt x="24" y="18"/>
                  </a:lnTo>
                  <a:lnTo>
                    <a:pt x="23" y="18"/>
                  </a:lnTo>
                  <a:lnTo>
                    <a:pt x="21" y="17"/>
                  </a:lnTo>
                  <a:lnTo>
                    <a:pt x="20" y="16"/>
                  </a:lnTo>
                  <a:lnTo>
                    <a:pt x="19" y="16"/>
                  </a:lnTo>
                  <a:lnTo>
                    <a:pt x="17" y="13"/>
                  </a:lnTo>
                  <a:lnTo>
                    <a:pt x="17" y="10"/>
                  </a:lnTo>
                  <a:lnTo>
                    <a:pt x="16" y="10"/>
                  </a:lnTo>
                  <a:lnTo>
                    <a:pt x="13" y="6"/>
                  </a:lnTo>
                  <a:lnTo>
                    <a:pt x="11" y="6"/>
                  </a:lnTo>
                  <a:lnTo>
                    <a:pt x="9" y="5"/>
                  </a:lnTo>
                  <a:lnTo>
                    <a:pt x="9" y="4"/>
                  </a:lnTo>
                  <a:lnTo>
                    <a:pt x="7" y="4"/>
                  </a:lnTo>
                  <a:lnTo>
                    <a:pt x="4" y="1"/>
                  </a:lnTo>
                  <a:lnTo>
                    <a:pt x="3" y="1"/>
                  </a:lnTo>
                  <a:lnTo>
                    <a:pt x="0" y="0"/>
                  </a:lnTo>
                  <a:lnTo>
                    <a:pt x="0" y="0"/>
                  </a:lnTo>
                  <a:lnTo>
                    <a:pt x="0" y="2"/>
                  </a:lnTo>
                  <a:lnTo>
                    <a:pt x="0" y="4"/>
                  </a:lnTo>
                  <a:lnTo>
                    <a:pt x="3" y="6"/>
                  </a:lnTo>
                  <a:lnTo>
                    <a:pt x="4" y="9"/>
                  </a:lnTo>
                  <a:lnTo>
                    <a:pt x="5" y="10"/>
                  </a:lnTo>
                  <a:lnTo>
                    <a:pt x="9" y="16"/>
                  </a:lnTo>
                  <a:lnTo>
                    <a:pt x="13" y="18"/>
                  </a:lnTo>
                  <a:lnTo>
                    <a:pt x="15" y="20"/>
                  </a:lnTo>
                  <a:lnTo>
                    <a:pt x="16" y="21"/>
                  </a:lnTo>
                  <a:lnTo>
                    <a:pt x="16" y="21"/>
                  </a:lnTo>
                  <a:lnTo>
                    <a:pt x="19" y="21"/>
                  </a:lnTo>
                  <a:lnTo>
                    <a:pt x="20" y="24"/>
                  </a:lnTo>
                  <a:lnTo>
                    <a:pt x="21" y="24"/>
                  </a:lnTo>
                  <a:lnTo>
                    <a:pt x="23" y="24"/>
                  </a:lnTo>
                  <a:lnTo>
                    <a:pt x="23" y="24"/>
                  </a:lnTo>
                  <a:lnTo>
                    <a:pt x="24" y="25"/>
                  </a:lnTo>
                  <a:lnTo>
                    <a:pt x="25" y="25"/>
                  </a:lnTo>
                  <a:lnTo>
                    <a:pt x="25" y="26"/>
                  </a:lnTo>
                  <a:lnTo>
                    <a:pt x="27" y="26"/>
                  </a:lnTo>
                  <a:lnTo>
                    <a:pt x="27" y="28"/>
                  </a:lnTo>
                  <a:lnTo>
                    <a:pt x="28" y="28"/>
                  </a:lnTo>
                  <a:lnTo>
                    <a:pt x="29" y="28"/>
                  </a:lnTo>
                  <a:lnTo>
                    <a:pt x="31" y="29"/>
                  </a:lnTo>
                  <a:lnTo>
                    <a:pt x="33" y="29"/>
                  </a:lnTo>
                  <a:lnTo>
                    <a:pt x="33" y="30"/>
                  </a:lnTo>
                  <a:lnTo>
                    <a:pt x="36" y="30"/>
                  </a:lnTo>
                  <a:lnTo>
                    <a:pt x="36" y="32"/>
                  </a:lnTo>
                  <a:lnTo>
                    <a:pt x="37" y="32"/>
                  </a:lnTo>
                  <a:lnTo>
                    <a:pt x="37" y="30"/>
                  </a:lnTo>
                  <a:lnTo>
                    <a:pt x="39" y="30"/>
                  </a:lnTo>
                  <a:lnTo>
                    <a:pt x="39" y="30"/>
                  </a:lnTo>
                  <a:lnTo>
                    <a:pt x="39" y="28"/>
                  </a:lnTo>
                  <a:lnTo>
                    <a:pt x="36" y="26"/>
                  </a:lnTo>
                  <a:lnTo>
                    <a:pt x="36" y="26"/>
                  </a:lnTo>
                  <a:lnTo>
                    <a:pt x="36" y="26"/>
                  </a:lnTo>
                  <a:lnTo>
                    <a:pt x="36" y="26"/>
                  </a:lnTo>
                  <a:lnTo>
                    <a:pt x="36" y="26"/>
                  </a:lnTo>
                  <a:lnTo>
                    <a:pt x="36" y="26"/>
                  </a:lnTo>
                  <a:lnTo>
                    <a:pt x="36" y="26"/>
                  </a:lnTo>
                  <a:lnTo>
                    <a:pt x="36" y="26"/>
                  </a:lnTo>
                  <a:close/>
                  <a:moveTo>
                    <a:pt x="43" y="10"/>
                  </a:moveTo>
                  <a:lnTo>
                    <a:pt x="43" y="9"/>
                  </a:lnTo>
                  <a:lnTo>
                    <a:pt x="41" y="9"/>
                  </a:lnTo>
                  <a:lnTo>
                    <a:pt x="40" y="9"/>
                  </a:lnTo>
                  <a:lnTo>
                    <a:pt x="40" y="9"/>
                  </a:lnTo>
                  <a:lnTo>
                    <a:pt x="40" y="10"/>
                  </a:lnTo>
                  <a:lnTo>
                    <a:pt x="40" y="10"/>
                  </a:lnTo>
                  <a:lnTo>
                    <a:pt x="40" y="12"/>
                  </a:lnTo>
                  <a:lnTo>
                    <a:pt x="43" y="16"/>
                  </a:lnTo>
                  <a:lnTo>
                    <a:pt x="44" y="13"/>
                  </a:lnTo>
                  <a:lnTo>
                    <a:pt x="44" y="13"/>
                  </a:lnTo>
                  <a:lnTo>
                    <a:pt x="44" y="12"/>
                  </a:lnTo>
                  <a:lnTo>
                    <a:pt x="43" y="10"/>
                  </a:lnTo>
                  <a:lnTo>
                    <a:pt x="43" y="10"/>
                  </a:lnTo>
                  <a:lnTo>
                    <a:pt x="43" y="10"/>
                  </a:lnTo>
                  <a:lnTo>
                    <a:pt x="43" y="10"/>
                  </a:lnTo>
                  <a:lnTo>
                    <a:pt x="43" y="10"/>
                  </a:lnTo>
                  <a:lnTo>
                    <a:pt x="43" y="10"/>
                  </a:lnTo>
                  <a:lnTo>
                    <a:pt x="43" y="10"/>
                  </a:lnTo>
                  <a:lnTo>
                    <a:pt x="43" y="10"/>
                  </a:lnTo>
                  <a:lnTo>
                    <a:pt x="43" y="10"/>
                  </a:lnTo>
                  <a:close/>
                  <a:moveTo>
                    <a:pt x="53" y="18"/>
                  </a:moveTo>
                  <a:lnTo>
                    <a:pt x="53" y="18"/>
                  </a:lnTo>
                  <a:lnTo>
                    <a:pt x="52" y="17"/>
                  </a:lnTo>
                  <a:lnTo>
                    <a:pt x="51" y="17"/>
                  </a:lnTo>
                  <a:lnTo>
                    <a:pt x="51" y="18"/>
                  </a:lnTo>
                  <a:lnTo>
                    <a:pt x="52" y="20"/>
                  </a:lnTo>
                  <a:lnTo>
                    <a:pt x="52" y="21"/>
                  </a:lnTo>
                  <a:lnTo>
                    <a:pt x="53" y="21"/>
                  </a:lnTo>
                  <a:lnTo>
                    <a:pt x="53" y="20"/>
                  </a:lnTo>
                  <a:lnTo>
                    <a:pt x="53" y="18"/>
                  </a:lnTo>
                  <a:lnTo>
                    <a:pt x="53" y="18"/>
                  </a:lnTo>
                  <a:lnTo>
                    <a:pt x="53" y="18"/>
                  </a:lnTo>
                  <a:lnTo>
                    <a:pt x="53" y="18"/>
                  </a:lnTo>
                  <a:lnTo>
                    <a:pt x="53" y="18"/>
                  </a:lnTo>
                  <a:lnTo>
                    <a:pt x="53" y="18"/>
                  </a:lnTo>
                  <a:lnTo>
                    <a:pt x="53" y="18"/>
                  </a:lnTo>
                  <a:lnTo>
                    <a:pt x="53" y="18"/>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56" name="Freeform 139"/>
            <p:cNvSpPr>
              <a:spLocks/>
            </p:cNvSpPr>
            <p:nvPr/>
          </p:nvSpPr>
          <p:spPr bwMode="auto">
            <a:xfrm>
              <a:off x="7159625" y="3776663"/>
              <a:ext cx="269875" cy="271462"/>
            </a:xfrm>
            <a:custGeom>
              <a:avLst/>
              <a:gdLst>
                <a:gd name="T0" fmla="*/ 146 w 151"/>
                <a:gd name="T1" fmla="*/ 29 h 110"/>
                <a:gd name="T2" fmla="*/ 141 w 151"/>
                <a:gd name="T3" fmla="*/ 27 h 110"/>
                <a:gd name="T4" fmla="*/ 134 w 151"/>
                <a:gd name="T5" fmla="*/ 21 h 110"/>
                <a:gd name="T6" fmla="*/ 133 w 151"/>
                <a:gd name="T7" fmla="*/ 20 h 110"/>
                <a:gd name="T8" fmla="*/ 128 w 151"/>
                <a:gd name="T9" fmla="*/ 20 h 110"/>
                <a:gd name="T10" fmla="*/ 125 w 151"/>
                <a:gd name="T11" fmla="*/ 16 h 110"/>
                <a:gd name="T12" fmla="*/ 125 w 151"/>
                <a:gd name="T13" fmla="*/ 11 h 110"/>
                <a:gd name="T14" fmla="*/ 120 w 151"/>
                <a:gd name="T15" fmla="*/ 7 h 110"/>
                <a:gd name="T16" fmla="*/ 112 w 151"/>
                <a:gd name="T17" fmla="*/ 8 h 110"/>
                <a:gd name="T18" fmla="*/ 110 w 151"/>
                <a:gd name="T19" fmla="*/ 0 h 110"/>
                <a:gd name="T20" fmla="*/ 102 w 151"/>
                <a:gd name="T21" fmla="*/ 13 h 110"/>
                <a:gd name="T22" fmla="*/ 94 w 151"/>
                <a:gd name="T23" fmla="*/ 27 h 110"/>
                <a:gd name="T24" fmla="*/ 92 w 151"/>
                <a:gd name="T25" fmla="*/ 29 h 110"/>
                <a:gd name="T26" fmla="*/ 93 w 151"/>
                <a:gd name="T27" fmla="*/ 33 h 110"/>
                <a:gd name="T28" fmla="*/ 88 w 151"/>
                <a:gd name="T29" fmla="*/ 37 h 110"/>
                <a:gd name="T30" fmla="*/ 86 w 151"/>
                <a:gd name="T31" fmla="*/ 40 h 110"/>
                <a:gd name="T32" fmla="*/ 89 w 151"/>
                <a:gd name="T33" fmla="*/ 44 h 110"/>
                <a:gd name="T34" fmla="*/ 84 w 151"/>
                <a:gd name="T35" fmla="*/ 41 h 110"/>
                <a:gd name="T36" fmla="*/ 81 w 151"/>
                <a:gd name="T37" fmla="*/ 40 h 110"/>
                <a:gd name="T38" fmla="*/ 81 w 151"/>
                <a:gd name="T39" fmla="*/ 51 h 110"/>
                <a:gd name="T40" fmla="*/ 76 w 151"/>
                <a:gd name="T41" fmla="*/ 52 h 110"/>
                <a:gd name="T42" fmla="*/ 72 w 151"/>
                <a:gd name="T43" fmla="*/ 47 h 110"/>
                <a:gd name="T44" fmla="*/ 68 w 151"/>
                <a:gd name="T45" fmla="*/ 44 h 110"/>
                <a:gd name="T46" fmla="*/ 57 w 151"/>
                <a:gd name="T47" fmla="*/ 64 h 110"/>
                <a:gd name="T48" fmla="*/ 45 w 151"/>
                <a:gd name="T49" fmla="*/ 73 h 110"/>
                <a:gd name="T50" fmla="*/ 28 w 151"/>
                <a:gd name="T51" fmla="*/ 81 h 110"/>
                <a:gd name="T52" fmla="*/ 24 w 151"/>
                <a:gd name="T53" fmla="*/ 86 h 110"/>
                <a:gd name="T54" fmla="*/ 24 w 151"/>
                <a:gd name="T55" fmla="*/ 90 h 110"/>
                <a:gd name="T56" fmla="*/ 24 w 151"/>
                <a:gd name="T57" fmla="*/ 97 h 110"/>
                <a:gd name="T58" fmla="*/ 23 w 151"/>
                <a:gd name="T59" fmla="*/ 101 h 110"/>
                <a:gd name="T60" fmla="*/ 15 w 151"/>
                <a:gd name="T61" fmla="*/ 97 h 110"/>
                <a:gd name="T62" fmla="*/ 11 w 151"/>
                <a:gd name="T63" fmla="*/ 96 h 110"/>
                <a:gd name="T64" fmla="*/ 1 w 151"/>
                <a:gd name="T65" fmla="*/ 94 h 110"/>
                <a:gd name="T66" fmla="*/ 0 w 151"/>
                <a:gd name="T67" fmla="*/ 94 h 110"/>
                <a:gd name="T68" fmla="*/ 11 w 151"/>
                <a:gd name="T69" fmla="*/ 109 h 110"/>
                <a:gd name="T70" fmla="*/ 19 w 151"/>
                <a:gd name="T71" fmla="*/ 110 h 110"/>
                <a:gd name="T72" fmla="*/ 31 w 151"/>
                <a:gd name="T73" fmla="*/ 109 h 110"/>
                <a:gd name="T74" fmla="*/ 41 w 151"/>
                <a:gd name="T75" fmla="*/ 101 h 110"/>
                <a:gd name="T76" fmla="*/ 51 w 151"/>
                <a:gd name="T77" fmla="*/ 97 h 110"/>
                <a:gd name="T78" fmla="*/ 63 w 151"/>
                <a:gd name="T79" fmla="*/ 104 h 110"/>
                <a:gd name="T80" fmla="*/ 72 w 151"/>
                <a:gd name="T81" fmla="*/ 101 h 110"/>
                <a:gd name="T82" fmla="*/ 80 w 151"/>
                <a:gd name="T83" fmla="*/ 101 h 110"/>
                <a:gd name="T84" fmla="*/ 84 w 151"/>
                <a:gd name="T85" fmla="*/ 92 h 110"/>
                <a:gd name="T86" fmla="*/ 84 w 151"/>
                <a:gd name="T87" fmla="*/ 84 h 110"/>
                <a:gd name="T88" fmla="*/ 88 w 151"/>
                <a:gd name="T89" fmla="*/ 75 h 110"/>
                <a:gd name="T90" fmla="*/ 93 w 151"/>
                <a:gd name="T91" fmla="*/ 68 h 110"/>
                <a:gd name="T92" fmla="*/ 94 w 151"/>
                <a:gd name="T93" fmla="*/ 57 h 110"/>
                <a:gd name="T94" fmla="*/ 101 w 151"/>
                <a:gd name="T95" fmla="*/ 48 h 110"/>
                <a:gd name="T96" fmla="*/ 108 w 151"/>
                <a:gd name="T97" fmla="*/ 47 h 110"/>
                <a:gd name="T98" fmla="*/ 117 w 151"/>
                <a:gd name="T99" fmla="*/ 48 h 110"/>
                <a:gd name="T100" fmla="*/ 121 w 151"/>
                <a:gd name="T101" fmla="*/ 51 h 110"/>
                <a:gd name="T102" fmla="*/ 128 w 151"/>
                <a:gd name="T103" fmla="*/ 51 h 110"/>
                <a:gd name="T104" fmla="*/ 137 w 151"/>
                <a:gd name="T105" fmla="*/ 48 h 110"/>
                <a:gd name="T106" fmla="*/ 142 w 151"/>
                <a:gd name="T107" fmla="*/ 47 h 110"/>
                <a:gd name="T108" fmla="*/ 138 w 151"/>
                <a:gd name="T109" fmla="*/ 43 h 110"/>
                <a:gd name="T110" fmla="*/ 137 w 151"/>
                <a:gd name="T111" fmla="*/ 37 h 110"/>
                <a:gd name="T112" fmla="*/ 150 w 151"/>
                <a:gd name="T113" fmla="*/ 33 h 110"/>
                <a:gd name="T114" fmla="*/ 150 w 151"/>
                <a:gd name="T115" fmla="*/ 29 h 110"/>
                <a:gd name="T116" fmla="*/ 150 w 151"/>
                <a:gd name="T117" fmla="*/ 29 h 110"/>
                <a:gd name="T118" fmla="*/ 150 w 151"/>
                <a:gd name="T119" fmla="*/ 2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 h="110">
                  <a:moveTo>
                    <a:pt x="150" y="29"/>
                  </a:moveTo>
                  <a:lnTo>
                    <a:pt x="149" y="29"/>
                  </a:lnTo>
                  <a:lnTo>
                    <a:pt x="146" y="29"/>
                  </a:lnTo>
                  <a:lnTo>
                    <a:pt x="145" y="27"/>
                  </a:lnTo>
                  <a:lnTo>
                    <a:pt x="142" y="25"/>
                  </a:lnTo>
                  <a:lnTo>
                    <a:pt x="141" y="27"/>
                  </a:lnTo>
                  <a:lnTo>
                    <a:pt x="138" y="24"/>
                  </a:lnTo>
                  <a:lnTo>
                    <a:pt x="137" y="21"/>
                  </a:lnTo>
                  <a:lnTo>
                    <a:pt x="134" y="21"/>
                  </a:lnTo>
                  <a:lnTo>
                    <a:pt x="132" y="24"/>
                  </a:lnTo>
                  <a:lnTo>
                    <a:pt x="129" y="21"/>
                  </a:lnTo>
                  <a:lnTo>
                    <a:pt x="133" y="20"/>
                  </a:lnTo>
                  <a:lnTo>
                    <a:pt x="132" y="17"/>
                  </a:lnTo>
                  <a:lnTo>
                    <a:pt x="129" y="17"/>
                  </a:lnTo>
                  <a:lnTo>
                    <a:pt x="128" y="20"/>
                  </a:lnTo>
                  <a:lnTo>
                    <a:pt x="121" y="21"/>
                  </a:lnTo>
                  <a:lnTo>
                    <a:pt x="125" y="20"/>
                  </a:lnTo>
                  <a:lnTo>
                    <a:pt x="125" y="16"/>
                  </a:lnTo>
                  <a:lnTo>
                    <a:pt x="125" y="13"/>
                  </a:lnTo>
                  <a:lnTo>
                    <a:pt x="128" y="12"/>
                  </a:lnTo>
                  <a:lnTo>
                    <a:pt x="125" y="11"/>
                  </a:lnTo>
                  <a:lnTo>
                    <a:pt x="124" y="7"/>
                  </a:lnTo>
                  <a:lnTo>
                    <a:pt x="121" y="8"/>
                  </a:lnTo>
                  <a:lnTo>
                    <a:pt x="120" y="7"/>
                  </a:lnTo>
                  <a:lnTo>
                    <a:pt x="116" y="0"/>
                  </a:lnTo>
                  <a:lnTo>
                    <a:pt x="114" y="4"/>
                  </a:lnTo>
                  <a:lnTo>
                    <a:pt x="112" y="8"/>
                  </a:lnTo>
                  <a:lnTo>
                    <a:pt x="112" y="4"/>
                  </a:lnTo>
                  <a:lnTo>
                    <a:pt x="112" y="3"/>
                  </a:lnTo>
                  <a:lnTo>
                    <a:pt x="110" y="0"/>
                  </a:lnTo>
                  <a:lnTo>
                    <a:pt x="108" y="4"/>
                  </a:lnTo>
                  <a:lnTo>
                    <a:pt x="106" y="11"/>
                  </a:lnTo>
                  <a:lnTo>
                    <a:pt x="102" y="13"/>
                  </a:lnTo>
                  <a:lnTo>
                    <a:pt x="101" y="16"/>
                  </a:lnTo>
                  <a:lnTo>
                    <a:pt x="98" y="24"/>
                  </a:lnTo>
                  <a:lnTo>
                    <a:pt x="94" y="27"/>
                  </a:lnTo>
                  <a:lnTo>
                    <a:pt x="93" y="27"/>
                  </a:lnTo>
                  <a:lnTo>
                    <a:pt x="93" y="25"/>
                  </a:lnTo>
                  <a:lnTo>
                    <a:pt x="92" y="29"/>
                  </a:lnTo>
                  <a:lnTo>
                    <a:pt x="89" y="31"/>
                  </a:lnTo>
                  <a:lnTo>
                    <a:pt x="92" y="33"/>
                  </a:lnTo>
                  <a:lnTo>
                    <a:pt x="93" y="33"/>
                  </a:lnTo>
                  <a:lnTo>
                    <a:pt x="93" y="35"/>
                  </a:lnTo>
                  <a:lnTo>
                    <a:pt x="89" y="37"/>
                  </a:lnTo>
                  <a:lnTo>
                    <a:pt x="88" y="37"/>
                  </a:lnTo>
                  <a:lnTo>
                    <a:pt x="85" y="39"/>
                  </a:lnTo>
                  <a:lnTo>
                    <a:pt x="86" y="40"/>
                  </a:lnTo>
                  <a:lnTo>
                    <a:pt x="86" y="40"/>
                  </a:lnTo>
                  <a:lnTo>
                    <a:pt x="88" y="40"/>
                  </a:lnTo>
                  <a:lnTo>
                    <a:pt x="89" y="43"/>
                  </a:lnTo>
                  <a:lnTo>
                    <a:pt x="89" y="44"/>
                  </a:lnTo>
                  <a:lnTo>
                    <a:pt x="89" y="48"/>
                  </a:lnTo>
                  <a:lnTo>
                    <a:pt x="85" y="47"/>
                  </a:lnTo>
                  <a:lnTo>
                    <a:pt x="84" y="41"/>
                  </a:lnTo>
                  <a:lnTo>
                    <a:pt x="84" y="41"/>
                  </a:lnTo>
                  <a:lnTo>
                    <a:pt x="82" y="40"/>
                  </a:lnTo>
                  <a:lnTo>
                    <a:pt x="81" y="40"/>
                  </a:lnTo>
                  <a:lnTo>
                    <a:pt x="81" y="44"/>
                  </a:lnTo>
                  <a:lnTo>
                    <a:pt x="81" y="44"/>
                  </a:lnTo>
                  <a:lnTo>
                    <a:pt x="81" y="51"/>
                  </a:lnTo>
                  <a:lnTo>
                    <a:pt x="81" y="53"/>
                  </a:lnTo>
                  <a:lnTo>
                    <a:pt x="80" y="53"/>
                  </a:lnTo>
                  <a:lnTo>
                    <a:pt x="76" y="52"/>
                  </a:lnTo>
                  <a:lnTo>
                    <a:pt x="74" y="51"/>
                  </a:lnTo>
                  <a:lnTo>
                    <a:pt x="72" y="48"/>
                  </a:lnTo>
                  <a:lnTo>
                    <a:pt x="72" y="47"/>
                  </a:lnTo>
                  <a:lnTo>
                    <a:pt x="70" y="45"/>
                  </a:lnTo>
                  <a:lnTo>
                    <a:pt x="70" y="44"/>
                  </a:lnTo>
                  <a:lnTo>
                    <a:pt x="68" y="44"/>
                  </a:lnTo>
                  <a:lnTo>
                    <a:pt x="66" y="52"/>
                  </a:lnTo>
                  <a:lnTo>
                    <a:pt x="61" y="57"/>
                  </a:lnTo>
                  <a:lnTo>
                    <a:pt x="57" y="64"/>
                  </a:lnTo>
                  <a:lnTo>
                    <a:pt x="55" y="68"/>
                  </a:lnTo>
                  <a:lnTo>
                    <a:pt x="53" y="69"/>
                  </a:lnTo>
                  <a:lnTo>
                    <a:pt x="45" y="73"/>
                  </a:lnTo>
                  <a:lnTo>
                    <a:pt x="36" y="75"/>
                  </a:lnTo>
                  <a:lnTo>
                    <a:pt x="28" y="79"/>
                  </a:lnTo>
                  <a:lnTo>
                    <a:pt x="28" y="81"/>
                  </a:lnTo>
                  <a:lnTo>
                    <a:pt x="31" y="84"/>
                  </a:lnTo>
                  <a:lnTo>
                    <a:pt x="24" y="84"/>
                  </a:lnTo>
                  <a:lnTo>
                    <a:pt x="24" y="86"/>
                  </a:lnTo>
                  <a:lnTo>
                    <a:pt x="24" y="88"/>
                  </a:lnTo>
                  <a:lnTo>
                    <a:pt x="27" y="88"/>
                  </a:lnTo>
                  <a:lnTo>
                    <a:pt x="24" y="90"/>
                  </a:lnTo>
                  <a:lnTo>
                    <a:pt x="24" y="94"/>
                  </a:lnTo>
                  <a:lnTo>
                    <a:pt x="24" y="96"/>
                  </a:lnTo>
                  <a:lnTo>
                    <a:pt x="24" y="97"/>
                  </a:lnTo>
                  <a:lnTo>
                    <a:pt x="23" y="97"/>
                  </a:lnTo>
                  <a:lnTo>
                    <a:pt x="23" y="100"/>
                  </a:lnTo>
                  <a:lnTo>
                    <a:pt x="23" y="101"/>
                  </a:lnTo>
                  <a:lnTo>
                    <a:pt x="20" y="100"/>
                  </a:lnTo>
                  <a:lnTo>
                    <a:pt x="17" y="100"/>
                  </a:lnTo>
                  <a:lnTo>
                    <a:pt x="15" y="97"/>
                  </a:lnTo>
                  <a:lnTo>
                    <a:pt x="13" y="96"/>
                  </a:lnTo>
                  <a:lnTo>
                    <a:pt x="11" y="94"/>
                  </a:lnTo>
                  <a:lnTo>
                    <a:pt x="11" y="96"/>
                  </a:lnTo>
                  <a:lnTo>
                    <a:pt x="9" y="96"/>
                  </a:lnTo>
                  <a:lnTo>
                    <a:pt x="5" y="96"/>
                  </a:lnTo>
                  <a:lnTo>
                    <a:pt x="1" y="94"/>
                  </a:lnTo>
                  <a:lnTo>
                    <a:pt x="0" y="90"/>
                  </a:lnTo>
                  <a:lnTo>
                    <a:pt x="0" y="92"/>
                  </a:lnTo>
                  <a:lnTo>
                    <a:pt x="0" y="94"/>
                  </a:lnTo>
                  <a:lnTo>
                    <a:pt x="1" y="100"/>
                  </a:lnTo>
                  <a:lnTo>
                    <a:pt x="7" y="105"/>
                  </a:lnTo>
                  <a:lnTo>
                    <a:pt x="11" y="109"/>
                  </a:lnTo>
                  <a:lnTo>
                    <a:pt x="15" y="110"/>
                  </a:lnTo>
                  <a:lnTo>
                    <a:pt x="17" y="110"/>
                  </a:lnTo>
                  <a:lnTo>
                    <a:pt x="19" y="110"/>
                  </a:lnTo>
                  <a:lnTo>
                    <a:pt x="23" y="109"/>
                  </a:lnTo>
                  <a:lnTo>
                    <a:pt x="27" y="108"/>
                  </a:lnTo>
                  <a:lnTo>
                    <a:pt x="31" y="109"/>
                  </a:lnTo>
                  <a:lnTo>
                    <a:pt x="36" y="109"/>
                  </a:lnTo>
                  <a:lnTo>
                    <a:pt x="40" y="105"/>
                  </a:lnTo>
                  <a:lnTo>
                    <a:pt x="41" y="101"/>
                  </a:lnTo>
                  <a:lnTo>
                    <a:pt x="44" y="100"/>
                  </a:lnTo>
                  <a:lnTo>
                    <a:pt x="48" y="97"/>
                  </a:lnTo>
                  <a:lnTo>
                    <a:pt x="51" y="97"/>
                  </a:lnTo>
                  <a:lnTo>
                    <a:pt x="53" y="100"/>
                  </a:lnTo>
                  <a:lnTo>
                    <a:pt x="57" y="101"/>
                  </a:lnTo>
                  <a:lnTo>
                    <a:pt x="63" y="104"/>
                  </a:lnTo>
                  <a:lnTo>
                    <a:pt x="66" y="104"/>
                  </a:lnTo>
                  <a:lnTo>
                    <a:pt x="70" y="101"/>
                  </a:lnTo>
                  <a:lnTo>
                    <a:pt x="72" y="101"/>
                  </a:lnTo>
                  <a:lnTo>
                    <a:pt x="74" y="101"/>
                  </a:lnTo>
                  <a:lnTo>
                    <a:pt x="77" y="100"/>
                  </a:lnTo>
                  <a:lnTo>
                    <a:pt x="80" y="101"/>
                  </a:lnTo>
                  <a:lnTo>
                    <a:pt x="80" y="97"/>
                  </a:lnTo>
                  <a:lnTo>
                    <a:pt x="81" y="96"/>
                  </a:lnTo>
                  <a:lnTo>
                    <a:pt x="84" y="92"/>
                  </a:lnTo>
                  <a:lnTo>
                    <a:pt x="84" y="90"/>
                  </a:lnTo>
                  <a:lnTo>
                    <a:pt x="84" y="86"/>
                  </a:lnTo>
                  <a:lnTo>
                    <a:pt x="84" y="84"/>
                  </a:lnTo>
                  <a:lnTo>
                    <a:pt x="89" y="81"/>
                  </a:lnTo>
                  <a:lnTo>
                    <a:pt x="88" y="77"/>
                  </a:lnTo>
                  <a:lnTo>
                    <a:pt x="88" y="75"/>
                  </a:lnTo>
                  <a:lnTo>
                    <a:pt x="89" y="73"/>
                  </a:lnTo>
                  <a:lnTo>
                    <a:pt x="93" y="71"/>
                  </a:lnTo>
                  <a:lnTo>
                    <a:pt x="93" y="68"/>
                  </a:lnTo>
                  <a:lnTo>
                    <a:pt x="94" y="65"/>
                  </a:lnTo>
                  <a:lnTo>
                    <a:pt x="94" y="64"/>
                  </a:lnTo>
                  <a:lnTo>
                    <a:pt x="94" y="57"/>
                  </a:lnTo>
                  <a:lnTo>
                    <a:pt x="97" y="51"/>
                  </a:lnTo>
                  <a:lnTo>
                    <a:pt x="98" y="48"/>
                  </a:lnTo>
                  <a:lnTo>
                    <a:pt x="101" y="48"/>
                  </a:lnTo>
                  <a:lnTo>
                    <a:pt x="105" y="48"/>
                  </a:lnTo>
                  <a:lnTo>
                    <a:pt x="108" y="48"/>
                  </a:lnTo>
                  <a:lnTo>
                    <a:pt x="108" y="47"/>
                  </a:lnTo>
                  <a:lnTo>
                    <a:pt x="112" y="48"/>
                  </a:lnTo>
                  <a:lnTo>
                    <a:pt x="116" y="48"/>
                  </a:lnTo>
                  <a:lnTo>
                    <a:pt x="117" y="48"/>
                  </a:lnTo>
                  <a:lnTo>
                    <a:pt x="118" y="48"/>
                  </a:lnTo>
                  <a:lnTo>
                    <a:pt x="120" y="51"/>
                  </a:lnTo>
                  <a:lnTo>
                    <a:pt x="121" y="51"/>
                  </a:lnTo>
                  <a:lnTo>
                    <a:pt x="124" y="51"/>
                  </a:lnTo>
                  <a:lnTo>
                    <a:pt x="128" y="52"/>
                  </a:lnTo>
                  <a:lnTo>
                    <a:pt x="128" y="51"/>
                  </a:lnTo>
                  <a:lnTo>
                    <a:pt x="128" y="47"/>
                  </a:lnTo>
                  <a:lnTo>
                    <a:pt x="132" y="51"/>
                  </a:lnTo>
                  <a:lnTo>
                    <a:pt x="137" y="48"/>
                  </a:lnTo>
                  <a:lnTo>
                    <a:pt x="141" y="48"/>
                  </a:lnTo>
                  <a:lnTo>
                    <a:pt x="142" y="48"/>
                  </a:lnTo>
                  <a:lnTo>
                    <a:pt x="142" y="47"/>
                  </a:lnTo>
                  <a:lnTo>
                    <a:pt x="141" y="47"/>
                  </a:lnTo>
                  <a:lnTo>
                    <a:pt x="141" y="44"/>
                  </a:lnTo>
                  <a:lnTo>
                    <a:pt x="138" y="43"/>
                  </a:lnTo>
                  <a:lnTo>
                    <a:pt x="134" y="40"/>
                  </a:lnTo>
                  <a:lnTo>
                    <a:pt x="134" y="37"/>
                  </a:lnTo>
                  <a:lnTo>
                    <a:pt x="137" y="37"/>
                  </a:lnTo>
                  <a:lnTo>
                    <a:pt x="142" y="37"/>
                  </a:lnTo>
                  <a:lnTo>
                    <a:pt x="149" y="35"/>
                  </a:lnTo>
                  <a:lnTo>
                    <a:pt x="150" y="33"/>
                  </a:lnTo>
                  <a:lnTo>
                    <a:pt x="151" y="31"/>
                  </a:lnTo>
                  <a:lnTo>
                    <a:pt x="151" y="29"/>
                  </a:lnTo>
                  <a:lnTo>
                    <a:pt x="150" y="29"/>
                  </a:lnTo>
                  <a:lnTo>
                    <a:pt x="150" y="29"/>
                  </a:lnTo>
                  <a:lnTo>
                    <a:pt x="150" y="29"/>
                  </a:lnTo>
                  <a:lnTo>
                    <a:pt x="150" y="29"/>
                  </a:lnTo>
                  <a:lnTo>
                    <a:pt x="150" y="29"/>
                  </a:lnTo>
                  <a:lnTo>
                    <a:pt x="150" y="29"/>
                  </a:lnTo>
                  <a:lnTo>
                    <a:pt x="150" y="2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57" name="Freeform 140"/>
            <p:cNvSpPr>
              <a:spLocks/>
            </p:cNvSpPr>
            <p:nvPr/>
          </p:nvSpPr>
          <p:spPr bwMode="auto">
            <a:xfrm>
              <a:off x="7285038" y="3868738"/>
              <a:ext cx="33337" cy="39687"/>
            </a:xfrm>
            <a:custGeom>
              <a:avLst/>
              <a:gdLst>
                <a:gd name="T0" fmla="*/ 2 w 19"/>
                <a:gd name="T1" fmla="*/ 10 h 16"/>
                <a:gd name="T2" fmla="*/ 2 w 19"/>
                <a:gd name="T3" fmla="*/ 11 h 16"/>
                <a:gd name="T4" fmla="*/ 4 w 19"/>
                <a:gd name="T5" fmla="*/ 14 h 16"/>
                <a:gd name="T6" fmla="*/ 6 w 19"/>
                <a:gd name="T7" fmla="*/ 15 h 16"/>
                <a:gd name="T8" fmla="*/ 10 w 19"/>
                <a:gd name="T9" fmla="*/ 16 h 16"/>
                <a:gd name="T10" fmla="*/ 11 w 19"/>
                <a:gd name="T11" fmla="*/ 16 h 16"/>
                <a:gd name="T12" fmla="*/ 11 w 19"/>
                <a:gd name="T13" fmla="*/ 14 h 16"/>
                <a:gd name="T14" fmla="*/ 11 w 19"/>
                <a:gd name="T15" fmla="*/ 7 h 16"/>
                <a:gd name="T16" fmla="*/ 11 w 19"/>
                <a:gd name="T17" fmla="*/ 7 h 16"/>
                <a:gd name="T18" fmla="*/ 11 w 19"/>
                <a:gd name="T19" fmla="*/ 3 h 16"/>
                <a:gd name="T20" fmla="*/ 12 w 19"/>
                <a:gd name="T21" fmla="*/ 3 h 16"/>
                <a:gd name="T22" fmla="*/ 14 w 19"/>
                <a:gd name="T23" fmla="*/ 4 h 16"/>
                <a:gd name="T24" fmla="*/ 14 w 19"/>
                <a:gd name="T25" fmla="*/ 4 h 16"/>
                <a:gd name="T26" fmla="*/ 14 w 19"/>
                <a:gd name="T27" fmla="*/ 4 h 16"/>
                <a:gd name="T28" fmla="*/ 15 w 19"/>
                <a:gd name="T29" fmla="*/ 10 h 16"/>
                <a:gd name="T30" fmla="*/ 19 w 19"/>
                <a:gd name="T31" fmla="*/ 11 h 16"/>
                <a:gd name="T32" fmla="*/ 19 w 19"/>
                <a:gd name="T33" fmla="*/ 7 h 16"/>
                <a:gd name="T34" fmla="*/ 19 w 19"/>
                <a:gd name="T35" fmla="*/ 6 h 16"/>
                <a:gd name="T36" fmla="*/ 18 w 19"/>
                <a:gd name="T37" fmla="*/ 3 h 16"/>
                <a:gd name="T38" fmla="*/ 16 w 19"/>
                <a:gd name="T39" fmla="*/ 3 h 16"/>
                <a:gd name="T40" fmla="*/ 16 w 19"/>
                <a:gd name="T41" fmla="*/ 3 h 16"/>
                <a:gd name="T42" fmla="*/ 15 w 19"/>
                <a:gd name="T43" fmla="*/ 2 h 16"/>
                <a:gd name="T44" fmla="*/ 14 w 19"/>
                <a:gd name="T45" fmla="*/ 2 h 16"/>
                <a:gd name="T46" fmla="*/ 14 w 19"/>
                <a:gd name="T47" fmla="*/ 0 h 16"/>
                <a:gd name="T48" fmla="*/ 6 w 19"/>
                <a:gd name="T49" fmla="*/ 3 h 16"/>
                <a:gd name="T50" fmla="*/ 4 w 19"/>
                <a:gd name="T51" fmla="*/ 6 h 16"/>
                <a:gd name="T52" fmla="*/ 0 w 19"/>
                <a:gd name="T53" fmla="*/ 7 h 16"/>
                <a:gd name="T54" fmla="*/ 0 w 19"/>
                <a:gd name="T55" fmla="*/ 8 h 16"/>
                <a:gd name="T56" fmla="*/ 2 w 19"/>
                <a:gd name="T57" fmla="*/ 10 h 16"/>
                <a:gd name="T58" fmla="*/ 2 w 19"/>
                <a:gd name="T59" fmla="*/ 10 h 16"/>
                <a:gd name="T60" fmla="*/ 2 w 19"/>
                <a:gd name="T61" fmla="*/ 10 h 16"/>
                <a:gd name="T62" fmla="*/ 2 w 19"/>
                <a:gd name="T63" fmla="*/ 10 h 16"/>
                <a:gd name="T64" fmla="*/ 2 w 19"/>
                <a:gd name="T65" fmla="*/ 10 h 16"/>
                <a:gd name="T66" fmla="*/ 2 w 19"/>
                <a:gd name="T67" fmla="*/ 10 h 16"/>
                <a:gd name="T68" fmla="*/ 2 w 19"/>
                <a:gd name="T69"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 h="16">
                  <a:moveTo>
                    <a:pt x="2" y="10"/>
                  </a:moveTo>
                  <a:lnTo>
                    <a:pt x="2" y="11"/>
                  </a:lnTo>
                  <a:lnTo>
                    <a:pt x="4" y="14"/>
                  </a:lnTo>
                  <a:lnTo>
                    <a:pt x="6" y="15"/>
                  </a:lnTo>
                  <a:lnTo>
                    <a:pt x="10" y="16"/>
                  </a:lnTo>
                  <a:lnTo>
                    <a:pt x="11" y="16"/>
                  </a:lnTo>
                  <a:lnTo>
                    <a:pt x="11" y="14"/>
                  </a:lnTo>
                  <a:lnTo>
                    <a:pt x="11" y="7"/>
                  </a:lnTo>
                  <a:lnTo>
                    <a:pt x="11" y="7"/>
                  </a:lnTo>
                  <a:lnTo>
                    <a:pt x="11" y="3"/>
                  </a:lnTo>
                  <a:lnTo>
                    <a:pt x="12" y="3"/>
                  </a:lnTo>
                  <a:lnTo>
                    <a:pt x="14" y="4"/>
                  </a:lnTo>
                  <a:lnTo>
                    <a:pt x="14" y="4"/>
                  </a:lnTo>
                  <a:lnTo>
                    <a:pt x="14" y="4"/>
                  </a:lnTo>
                  <a:lnTo>
                    <a:pt x="15" y="10"/>
                  </a:lnTo>
                  <a:lnTo>
                    <a:pt x="19" y="11"/>
                  </a:lnTo>
                  <a:lnTo>
                    <a:pt x="19" y="7"/>
                  </a:lnTo>
                  <a:lnTo>
                    <a:pt x="19" y="6"/>
                  </a:lnTo>
                  <a:lnTo>
                    <a:pt x="18" y="3"/>
                  </a:lnTo>
                  <a:lnTo>
                    <a:pt x="16" y="3"/>
                  </a:lnTo>
                  <a:lnTo>
                    <a:pt x="16" y="3"/>
                  </a:lnTo>
                  <a:lnTo>
                    <a:pt x="15" y="2"/>
                  </a:lnTo>
                  <a:lnTo>
                    <a:pt x="14" y="2"/>
                  </a:lnTo>
                  <a:lnTo>
                    <a:pt x="14" y="0"/>
                  </a:lnTo>
                  <a:lnTo>
                    <a:pt x="6" y="3"/>
                  </a:lnTo>
                  <a:lnTo>
                    <a:pt x="4" y="6"/>
                  </a:lnTo>
                  <a:lnTo>
                    <a:pt x="0" y="7"/>
                  </a:lnTo>
                  <a:lnTo>
                    <a:pt x="0" y="8"/>
                  </a:lnTo>
                  <a:lnTo>
                    <a:pt x="2" y="10"/>
                  </a:lnTo>
                  <a:lnTo>
                    <a:pt x="2" y="10"/>
                  </a:lnTo>
                  <a:lnTo>
                    <a:pt x="2" y="10"/>
                  </a:lnTo>
                  <a:lnTo>
                    <a:pt x="2" y="10"/>
                  </a:lnTo>
                  <a:lnTo>
                    <a:pt x="2" y="10"/>
                  </a:lnTo>
                  <a:lnTo>
                    <a:pt x="2" y="10"/>
                  </a:lnTo>
                  <a:lnTo>
                    <a:pt x="2" y="10"/>
                  </a:lnTo>
                  <a:close/>
                </a:path>
              </a:pathLst>
            </a:custGeom>
            <a:solidFill>
              <a:schemeClr val="accent5">
                <a:lumMod val="20000"/>
                <a:lumOff val="80000"/>
                <a:alpha val="50000"/>
              </a:schemeClr>
            </a:solidFill>
            <a:ln w="9525">
              <a:solidFill>
                <a:schemeClr val="accent5">
                  <a:lumMod val="75000"/>
                  <a:alpha val="20000"/>
                </a:schemeClr>
              </a:solidFill>
              <a:round/>
              <a:headEnd/>
              <a:tailEnd/>
            </a:ln>
            <a:extLst/>
          </p:spPr>
          <p:txBody>
            <a:bodyPr/>
            <a:lstStyle/>
            <a:p>
              <a:pPr>
                <a:defRPr/>
              </a:pPr>
              <a:endParaRPr lang="en-GB">
                <a:solidFill>
                  <a:prstClr val="black"/>
                </a:solidFill>
              </a:endParaRPr>
            </a:p>
          </p:txBody>
        </p:sp>
        <p:sp>
          <p:nvSpPr>
            <p:cNvPr id="158" name="Freeform 141"/>
            <p:cNvSpPr>
              <a:spLocks/>
            </p:cNvSpPr>
            <p:nvPr/>
          </p:nvSpPr>
          <p:spPr bwMode="auto">
            <a:xfrm>
              <a:off x="6927850" y="3432175"/>
              <a:ext cx="153988" cy="192088"/>
            </a:xfrm>
            <a:custGeom>
              <a:avLst/>
              <a:gdLst>
                <a:gd name="T0" fmla="*/ 48 w 86"/>
                <a:gd name="T1" fmla="*/ 73 h 78"/>
                <a:gd name="T2" fmla="*/ 49 w 86"/>
                <a:gd name="T3" fmla="*/ 69 h 78"/>
                <a:gd name="T4" fmla="*/ 53 w 86"/>
                <a:gd name="T5" fmla="*/ 70 h 78"/>
                <a:gd name="T6" fmla="*/ 61 w 86"/>
                <a:gd name="T7" fmla="*/ 69 h 78"/>
                <a:gd name="T8" fmla="*/ 66 w 86"/>
                <a:gd name="T9" fmla="*/ 73 h 78"/>
                <a:gd name="T10" fmla="*/ 66 w 86"/>
                <a:gd name="T11" fmla="*/ 69 h 78"/>
                <a:gd name="T12" fmla="*/ 61 w 86"/>
                <a:gd name="T13" fmla="*/ 63 h 78"/>
                <a:gd name="T14" fmla="*/ 61 w 86"/>
                <a:gd name="T15" fmla="*/ 55 h 78"/>
                <a:gd name="T16" fmla="*/ 64 w 86"/>
                <a:gd name="T17" fmla="*/ 53 h 78"/>
                <a:gd name="T18" fmla="*/ 70 w 86"/>
                <a:gd name="T19" fmla="*/ 55 h 78"/>
                <a:gd name="T20" fmla="*/ 69 w 86"/>
                <a:gd name="T21" fmla="*/ 50 h 78"/>
                <a:gd name="T22" fmla="*/ 78 w 86"/>
                <a:gd name="T23" fmla="*/ 47 h 78"/>
                <a:gd name="T24" fmla="*/ 86 w 86"/>
                <a:gd name="T25" fmla="*/ 43 h 78"/>
                <a:gd name="T26" fmla="*/ 86 w 86"/>
                <a:gd name="T27" fmla="*/ 37 h 78"/>
                <a:gd name="T28" fmla="*/ 86 w 86"/>
                <a:gd name="T29" fmla="*/ 25 h 78"/>
                <a:gd name="T30" fmla="*/ 82 w 86"/>
                <a:gd name="T31" fmla="*/ 19 h 78"/>
                <a:gd name="T32" fmla="*/ 80 w 86"/>
                <a:gd name="T33" fmla="*/ 13 h 78"/>
                <a:gd name="T34" fmla="*/ 80 w 86"/>
                <a:gd name="T35" fmla="*/ 6 h 78"/>
                <a:gd name="T36" fmla="*/ 82 w 86"/>
                <a:gd name="T37" fmla="*/ 0 h 78"/>
                <a:gd name="T38" fmla="*/ 74 w 86"/>
                <a:gd name="T39" fmla="*/ 6 h 78"/>
                <a:gd name="T40" fmla="*/ 70 w 86"/>
                <a:gd name="T41" fmla="*/ 6 h 78"/>
                <a:gd name="T42" fmla="*/ 66 w 86"/>
                <a:gd name="T43" fmla="*/ 3 h 78"/>
                <a:gd name="T44" fmla="*/ 64 w 86"/>
                <a:gd name="T45" fmla="*/ 6 h 78"/>
                <a:gd name="T46" fmla="*/ 60 w 86"/>
                <a:gd name="T47" fmla="*/ 6 h 78"/>
                <a:gd name="T48" fmla="*/ 57 w 86"/>
                <a:gd name="T49" fmla="*/ 7 h 78"/>
                <a:gd name="T50" fmla="*/ 61 w 86"/>
                <a:gd name="T51" fmla="*/ 11 h 78"/>
                <a:gd name="T52" fmla="*/ 60 w 86"/>
                <a:gd name="T53" fmla="*/ 13 h 78"/>
                <a:gd name="T54" fmla="*/ 56 w 86"/>
                <a:gd name="T55" fmla="*/ 13 h 78"/>
                <a:gd name="T56" fmla="*/ 49 w 86"/>
                <a:gd name="T57" fmla="*/ 11 h 78"/>
                <a:gd name="T58" fmla="*/ 46 w 86"/>
                <a:gd name="T59" fmla="*/ 7 h 78"/>
                <a:gd name="T60" fmla="*/ 42 w 86"/>
                <a:gd name="T61" fmla="*/ 7 h 78"/>
                <a:gd name="T62" fmla="*/ 36 w 86"/>
                <a:gd name="T63" fmla="*/ 6 h 78"/>
                <a:gd name="T64" fmla="*/ 29 w 86"/>
                <a:gd name="T65" fmla="*/ 6 h 78"/>
                <a:gd name="T66" fmla="*/ 23 w 86"/>
                <a:gd name="T67" fmla="*/ 6 h 78"/>
                <a:gd name="T68" fmla="*/ 16 w 86"/>
                <a:gd name="T69" fmla="*/ 6 h 78"/>
                <a:gd name="T70" fmla="*/ 9 w 86"/>
                <a:gd name="T71" fmla="*/ 11 h 78"/>
                <a:gd name="T72" fmla="*/ 4 w 86"/>
                <a:gd name="T73" fmla="*/ 21 h 78"/>
                <a:gd name="T74" fmla="*/ 3 w 86"/>
                <a:gd name="T75" fmla="*/ 26 h 78"/>
                <a:gd name="T76" fmla="*/ 9 w 86"/>
                <a:gd name="T77" fmla="*/ 42 h 78"/>
                <a:gd name="T78" fmla="*/ 9 w 86"/>
                <a:gd name="T79" fmla="*/ 49 h 78"/>
                <a:gd name="T80" fmla="*/ 12 w 86"/>
                <a:gd name="T81" fmla="*/ 53 h 78"/>
                <a:gd name="T82" fmla="*/ 16 w 86"/>
                <a:gd name="T83" fmla="*/ 59 h 78"/>
                <a:gd name="T84" fmla="*/ 17 w 86"/>
                <a:gd name="T85" fmla="*/ 65 h 78"/>
                <a:gd name="T86" fmla="*/ 17 w 86"/>
                <a:gd name="T87" fmla="*/ 70 h 78"/>
                <a:gd name="T88" fmla="*/ 21 w 86"/>
                <a:gd name="T89" fmla="*/ 70 h 78"/>
                <a:gd name="T90" fmla="*/ 23 w 86"/>
                <a:gd name="T91" fmla="*/ 65 h 78"/>
                <a:gd name="T92" fmla="*/ 27 w 86"/>
                <a:gd name="T93" fmla="*/ 69 h 78"/>
                <a:gd name="T94" fmla="*/ 25 w 86"/>
                <a:gd name="T95" fmla="*/ 74 h 78"/>
                <a:gd name="T96" fmla="*/ 29 w 86"/>
                <a:gd name="T97" fmla="*/ 76 h 78"/>
                <a:gd name="T98" fmla="*/ 33 w 86"/>
                <a:gd name="T99" fmla="*/ 76 h 78"/>
                <a:gd name="T100" fmla="*/ 38 w 86"/>
                <a:gd name="T101" fmla="*/ 78 h 78"/>
                <a:gd name="T102" fmla="*/ 46 w 86"/>
                <a:gd name="T103" fmla="*/ 74 h 78"/>
                <a:gd name="T104" fmla="*/ 46 w 86"/>
                <a:gd name="T105" fmla="*/ 74 h 78"/>
                <a:gd name="T106" fmla="*/ 46 w 86"/>
                <a:gd name="T107" fmla="*/ 74 h 78"/>
                <a:gd name="T108" fmla="*/ 46 w 86"/>
                <a:gd name="T109"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 h="78">
                  <a:moveTo>
                    <a:pt x="46" y="74"/>
                  </a:moveTo>
                  <a:lnTo>
                    <a:pt x="48" y="73"/>
                  </a:lnTo>
                  <a:lnTo>
                    <a:pt x="48" y="70"/>
                  </a:lnTo>
                  <a:lnTo>
                    <a:pt x="49" y="69"/>
                  </a:lnTo>
                  <a:lnTo>
                    <a:pt x="52" y="70"/>
                  </a:lnTo>
                  <a:lnTo>
                    <a:pt x="53" y="70"/>
                  </a:lnTo>
                  <a:lnTo>
                    <a:pt x="60" y="69"/>
                  </a:lnTo>
                  <a:lnTo>
                    <a:pt x="61" y="69"/>
                  </a:lnTo>
                  <a:lnTo>
                    <a:pt x="64" y="70"/>
                  </a:lnTo>
                  <a:lnTo>
                    <a:pt x="66" y="73"/>
                  </a:lnTo>
                  <a:lnTo>
                    <a:pt x="66" y="70"/>
                  </a:lnTo>
                  <a:lnTo>
                    <a:pt x="66" y="69"/>
                  </a:lnTo>
                  <a:lnTo>
                    <a:pt x="65" y="65"/>
                  </a:lnTo>
                  <a:lnTo>
                    <a:pt x="61" y="63"/>
                  </a:lnTo>
                  <a:lnTo>
                    <a:pt x="60" y="57"/>
                  </a:lnTo>
                  <a:lnTo>
                    <a:pt x="61" y="55"/>
                  </a:lnTo>
                  <a:lnTo>
                    <a:pt x="64" y="55"/>
                  </a:lnTo>
                  <a:lnTo>
                    <a:pt x="64" y="53"/>
                  </a:lnTo>
                  <a:lnTo>
                    <a:pt x="65" y="55"/>
                  </a:lnTo>
                  <a:lnTo>
                    <a:pt x="70" y="55"/>
                  </a:lnTo>
                  <a:lnTo>
                    <a:pt x="69" y="53"/>
                  </a:lnTo>
                  <a:lnTo>
                    <a:pt x="69" y="50"/>
                  </a:lnTo>
                  <a:lnTo>
                    <a:pt x="73" y="50"/>
                  </a:lnTo>
                  <a:lnTo>
                    <a:pt x="78" y="47"/>
                  </a:lnTo>
                  <a:lnTo>
                    <a:pt x="82" y="43"/>
                  </a:lnTo>
                  <a:lnTo>
                    <a:pt x="86" y="43"/>
                  </a:lnTo>
                  <a:lnTo>
                    <a:pt x="86" y="39"/>
                  </a:lnTo>
                  <a:lnTo>
                    <a:pt x="86" y="37"/>
                  </a:lnTo>
                  <a:lnTo>
                    <a:pt x="84" y="29"/>
                  </a:lnTo>
                  <a:lnTo>
                    <a:pt x="86" y="25"/>
                  </a:lnTo>
                  <a:lnTo>
                    <a:pt x="84" y="21"/>
                  </a:lnTo>
                  <a:lnTo>
                    <a:pt x="82" y="19"/>
                  </a:lnTo>
                  <a:lnTo>
                    <a:pt x="82" y="15"/>
                  </a:lnTo>
                  <a:lnTo>
                    <a:pt x="80" y="13"/>
                  </a:lnTo>
                  <a:lnTo>
                    <a:pt x="80" y="9"/>
                  </a:lnTo>
                  <a:lnTo>
                    <a:pt x="80" y="6"/>
                  </a:lnTo>
                  <a:lnTo>
                    <a:pt x="82" y="2"/>
                  </a:lnTo>
                  <a:lnTo>
                    <a:pt x="82" y="0"/>
                  </a:lnTo>
                  <a:lnTo>
                    <a:pt x="77" y="5"/>
                  </a:lnTo>
                  <a:lnTo>
                    <a:pt x="74" y="6"/>
                  </a:lnTo>
                  <a:lnTo>
                    <a:pt x="73" y="6"/>
                  </a:lnTo>
                  <a:lnTo>
                    <a:pt x="70" y="6"/>
                  </a:lnTo>
                  <a:lnTo>
                    <a:pt x="69" y="6"/>
                  </a:lnTo>
                  <a:lnTo>
                    <a:pt x="66" y="3"/>
                  </a:lnTo>
                  <a:lnTo>
                    <a:pt x="65" y="3"/>
                  </a:lnTo>
                  <a:lnTo>
                    <a:pt x="64" y="6"/>
                  </a:lnTo>
                  <a:lnTo>
                    <a:pt x="61" y="6"/>
                  </a:lnTo>
                  <a:lnTo>
                    <a:pt x="60" y="6"/>
                  </a:lnTo>
                  <a:lnTo>
                    <a:pt x="60" y="7"/>
                  </a:lnTo>
                  <a:lnTo>
                    <a:pt x="57" y="7"/>
                  </a:lnTo>
                  <a:lnTo>
                    <a:pt x="60" y="9"/>
                  </a:lnTo>
                  <a:lnTo>
                    <a:pt x="61" y="11"/>
                  </a:lnTo>
                  <a:lnTo>
                    <a:pt x="61" y="13"/>
                  </a:lnTo>
                  <a:lnTo>
                    <a:pt x="60" y="13"/>
                  </a:lnTo>
                  <a:lnTo>
                    <a:pt x="58" y="14"/>
                  </a:lnTo>
                  <a:lnTo>
                    <a:pt x="56" y="13"/>
                  </a:lnTo>
                  <a:lnTo>
                    <a:pt x="53" y="11"/>
                  </a:lnTo>
                  <a:lnTo>
                    <a:pt x="49" y="11"/>
                  </a:lnTo>
                  <a:lnTo>
                    <a:pt x="48" y="9"/>
                  </a:lnTo>
                  <a:lnTo>
                    <a:pt x="46" y="7"/>
                  </a:lnTo>
                  <a:lnTo>
                    <a:pt x="44" y="9"/>
                  </a:lnTo>
                  <a:lnTo>
                    <a:pt x="42" y="7"/>
                  </a:lnTo>
                  <a:lnTo>
                    <a:pt x="40" y="6"/>
                  </a:lnTo>
                  <a:lnTo>
                    <a:pt x="36" y="6"/>
                  </a:lnTo>
                  <a:lnTo>
                    <a:pt x="30" y="6"/>
                  </a:lnTo>
                  <a:lnTo>
                    <a:pt x="29" y="6"/>
                  </a:lnTo>
                  <a:lnTo>
                    <a:pt x="25" y="7"/>
                  </a:lnTo>
                  <a:lnTo>
                    <a:pt x="23" y="6"/>
                  </a:lnTo>
                  <a:lnTo>
                    <a:pt x="20" y="6"/>
                  </a:lnTo>
                  <a:lnTo>
                    <a:pt x="16" y="6"/>
                  </a:lnTo>
                  <a:lnTo>
                    <a:pt x="12" y="7"/>
                  </a:lnTo>
                  <a:lnTo>
                    <a:pt x="9" y="11"/>
                  </a:lnTo>
                  <a:lnTo>
                    <a:pt x="7" y="17"/>
                  </a:lnTo>
                  <a:lnTo>
                    <a:pt x="4" y="21"/>
                  </a:lnTo>
                  <a:lnTo>
                    <a:pt x="0" y="21"/>
                  </a:lnTo>
                  <a:lnTo>
                    <a:pt x="3" y="26"/>
                  </a:lnTo>
                  <a:lnTo>
                    <a:pt x="4" y="34"/>
                  </a:lnTo>
                  <a:lnTo>
                    <a:pt x="9" y="42"/>
                  </a:lnTo>
                  <a:lnTo>
                    <a:pt x="9" y="46"/>
                  </a:lnTo>
                  <a:lnTo>
                    <a:pt x="9" y="49"/>
                  </a:lnTo>
                  <a:lnTo>
                    <a:pt x="9" y="50"/>
                  </a:lnTo>
                  <a:lnTo>
                    <a:pt x="12" y="53"/>
                  </a:lnTo>
                  <a:lnTo>
                    <a:pt x="13" y="57"/>
                  </a:lnTo>
                  <a:lnTo>
                    <a:pt x="16" y="59"/>
                  </a:lnTo>
                  <a:lnTo>
                    <a:pt x="17" y="61"/>
                  </a:lnTo>
                  <a:lnTo>
                    <a:pt x="17" y="65"/>
                  </a:lnTo>
                  <a:lnTo>
                    <a:pt x="17" y="66"/>
                  </a:lnTo>
                  <a:lnTo>
                    <a:pt x="17" y="70"/>
                  </a:lnTo>
                  <a:lnTo>
                    <a:pt x="20" y="70"/>
                  </a:lnTo>
                  <a:lnTo>
                    <a:pt x="21" y="70"/>
                  </a:lnTo>
                  <a:lnTo>
                    <a:pt x="23" y="66"/>
                  </a:lnTo>
                  <a:lnTo>
                    <a:pt x="23" y="65"/>
                  </a:lnTo>
                  <a:lnTo>
                    <a:pt x="25" y="65"/>
                  </a:lnTo>
                  <a:lnTo>
                    <a:pt x="27" y="69"/>
                  </a:lnTo>
                  <a:lnTo>
                    <a:pt x="27" y="73"/>
                  </a:lnTo>
                  <a:lnTo>
                    <a:pt x="25" y="74"/>
                  </a:lnTo>
                  <a:lnTo>
                    <a:pt x="25" y="76"/>
                  </a:lnTo>
                  <a:lnTo>
                    <a:pt x="29" y="76"/>
                  </a:lnTo>
                  <a:lnTo>
                    <a:pt x="30" y="74"/>
                  </a:lnTo>
                  <a:lnTo>
                    <a:pt x="33" y="76"/>
                  </a:lnTo>
                  <a:lnTo>
                    <a:pt x="36" y="78"/>
                  </a:lnTo>
                  <a:lnTo>
                    <a:pt x="38" y="78"/>
                  </a:lnTo>
                  <a:lnTo>
                    <a:pt x="42" y="76"/>
                  </a:lnTo>
                  <a:lnTo>
                    <a:pt x="46" y="74"/>
                  </a:lnTo>
                  <a:lnTo>
                    <a:pt x="46" y="74"/>
                  </a:lnTo>
                  <a:lnTo>
                    <a:pt x="46" y="74"/>
                  </a:lnTo>
                  <a:lnTo>
                    <a:pt x="46" y="74"/>
                  </a:lnTo>
                  <a:lnTo>
                    <a:pt x="46" y="74"/>
                  </a:lnTo>
                  <a:lnTo>
                    <a:pt x="46" y="74"/>
                  </a:lnTo>
                  <a:lnTo>
                    <a:pt x="46" y="74"/>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59" name="Freeform 142"/>
            <p:cNvSpPr>
              <a:spLocks/>
            </p:cNvSpPr>
            <p:nvPr/>
          </p:nvSpPr>
          <p:spPr bwMode="auto">
            <a:xfrm>
              <a:off x="6886575" y="3048000"/>
              <a:ext cx="244475" cy="660400"/>
            </a:xfrm>
            <a:custGeom>
              <a:avLst/>
              <a:gdLst>
                <a:gd name="T0" fmla="*/ 87 w 137"/>
                <a:gd name="T1" fmla="*/ 31 h 268"/>
                <a:gd name="T2" fmla="*/ 76 w 137"/>
                <a:gd name="T3" fmla="*/ 24 h 268"/>
                <a:gd name="T4" fmla="*/ 71 w 137"/>
                <a:gd name="T5" fmla="*/ 11 h 268"/>
                <a:gd name="T6" fmla="*/ 59 w 137"/>
                <a:gd name="T7" fmla="*/ 7 h 268"/>
                <a:gd name="T8" fmla="*/ 43 w 137"/>
                <a:gd name="T9" fmla="*/ 4 h 268"/>
                <a:gd name="T10" fmla="*/ 32 w 137"/>
                <a:gd name="T11" fmla="*/ 10 h 268"/>
                <a:gd name="T12" fmla="*/ 23 w 137"/>
                <a:gd name="T13" fmla="*/ 11 h 268"/>
                <a:gd name="T14" fmla="*/ 14 w 137"/>
                <a:gd name="T15" fmla="*/ 15 h 268"/>
                <a:gd name="T16" fmla="*/ 4 w 137"/>
                <a:gd name="T17" fmla="*/ 11 h 268"/>
                <a:gd name="T18" fmla="*/ 8 w 137"/>
                <a:gd name="T19" fmla="*/ 24 h 268"/>
                <a:gd name="T20" fmla="*/ 14 w 137"/>
                <a:gd name="T21" fmla="*/ 28 h 268"/>
                <a:gd name="T22" fmla="*/ 23 w 137"/>
                <a:gd name="T23" fmla="*/ 45 h 268"/>
                <a:gd name="T24" fmla="*/ 35 w 137"/>
                <a:gd name="T25" fmla="*/ 44 h 268"/>
                <a:gd name="T26" fmla="*/ 44 w 137"/>
                <a:gd name="T27" fmla="*/ 49 h 268"/>
                <a:gd name="T28" fmla="*/ 46 w 137"/>
                <a:gd name="T29" fmla="*/ 57 h 268"/>
                <a:gd name="T30" fmla="*/ 50 w 137"/>
                <a:gd name="T31" fmla="*/ 61 h 268"/>
                <a:gd name="T32" fmla="*/ 40 w 137"/>
                <a:gd name="T33" fmla="*/ 67 h 268"/>
                <a:gd name="T34" fmla="*/ 36 w 137"/>
                <a:gd name="T35" fmla="*/ 72 h 268"/>
                <a:gd name="T36" fmla="*/ 50 w 137"/>
                <a:gd name="T37" fmla="*/ 81 h 268"/>
                <a:gd name="T38" fmla="*/ 57 w 137"/>
                <a:gd name="T39" fmla="*/ 88 h 268"/>
                <a:gd name="T40" fmla="*/ 69 w 137"/>
                <a:gd name="T41" fmla="*/ 101 h 268"/>
                <a:gd name="T42" fmla="*/ 83 w 137"/>
                <a:gd name="T43" fmla="*/ 112 h 268"/>
                <a:gd name="T44" fmla="*/ 92 w 137"/>
                <a:gd name="T45" fmla="*/ 125 h 268"/>
                <a:gd name="T46" fmla="*/ 97 w 137"/>
                <a:gd name="T47" fmla="*/ 138 h 268"/>
                <a:gd name="T48" fmla="*/ 105 w 137"/>
                <a:gd name="T49" fmla="*/ 149 h 268"/>
                <a:gd name="T50" fmla="*/ 103 w 137"/>
                <a:gd name="T51" fmla="*/ 162 h 268"/>
                <a:gd name="T52" fmla="*/ 105 w 137"/>
                <a:gd name="T53" fmla="*/ 175 h 268"/>
                <a:gd name="T54" fmla="*/ 109 w 137"/>
                <a:gd name="T55" fmla="*/ 195 h 268"/>
                <a:gd name="T56" fmla="*/ 92 w 137"/>
                <a:gd name="T57" fmla="*/ 206 h 268"/>
                <a:gd name="T58" fmla="*/ 87 w 137"/>
                <a:gd name="T59" fmla="*/ 211 h 268"/>
                <a:gd name="T60" fmla="*/ 89 w 137"/>
                <a:gd name="T61" fmla="*/ 225 h 268"/>
                <a:gd name="T62" fmla="*/ 83 w 137"/>
                <a:gd name="T63" fmla="*/ 225 h 268"/>
                <a:gd name="T64" fmla="*/ 71 w 137"/>
                <a:gd name="T65" fmla="*/ 229 h 268"/>
                <a:gd name="T66" fmla="*/ 64 w 137"/>
                <a:gd name="T67" fmla="*/ 236 h 268"/>
                <a:gd name="T68" fmla="*/ 72 w 137"/>
                <a:gd name="T69" fmla="*/ 242 h 268"/>
                <a:gd name="T70" fmla="*/ 71 w 137"/>
                <a:gd name="T71" fmla="*/ 264 h 268"/>
                <a:gd name="T72" fmla="*/ 75 w 137"/>
                <a:gd name="T73" fmla="*/ 268 h 268"/>
                <a:gd name="T74" fmla="*/ 89 w 137"/>
                <a:gd name="T75" fmla="*/ 252 h 268"/>
                <a:gd name="T76" fmla="*/ 96 w 137"/>
                <a:gd name="T77" fmla="*/ 250 h 268"/>
                <a:gd name="T78" fmla="*/ 97 w 137"/>
                <a:gd name="T79" fmla="*/ 243 h 268"/>
                <a:gd name="T80" fmla="*/ 93 w 137"/>
                <a:gd name="T81" fmla="*/ 235 h 268"/>
                <a:gd name="T82" fmla="*/ 96 w 137"/>
                <a:gd name="T83" fmla="*/ 234 h 268"/>
                <a:gd name="T84" fmla="*/ 103 w 137"/>
                <a:gd name="T85" fmla="*/ 230 h 268"/>
                <a:gd name="T86" fmla="*/ 119 w 137"/>
                <a:gd name="T87" fmla="*/ 229 h 268"/>
                <a:gd name="T88" fmla="*/ 133 w 137"/>
                <a:gd name="T89" fmla="*/ 217 h 268"/>
                <a:gd name="T90" fmla="*/ 136 w 137"/>
                <a:gd name="T91" fmla="*/ 203 h 268"/>
                <a:gd name="T92" fmla="*/ 136 w 137"/>
                <a:gd name="T93" fmla="*/ 194 h 268"/>
                <a:gd name="T94" fmla="*/ 136 w 137"/>
                <a:gd name="T95" fmla="*/ 178 h 268"/>
                <a:gd name="T96" fmla="*/ 128 w 137"/>
                <a:gd name="T97" fmla="*/ 156 h 268"/>
                <a:gd name="T98" fmla="*/ 123 w 137"/>
                <a:gd name="T99" fmla="*/ 145 h 268"/>
                <a:gd name="T100" fmla="*/ 115 w 137"/>
                <a:gd name="T101" fmla="*/ 132 h 268"/>
                <a:gd name="T102" fmla="*/ 103 w 137"/>
                <a:gd name="T103" fmla="*/ 124 h 268"/>
                <a:gd name="T104" fmla="*/ 93 w 137"/>
                <a:gd name="T105" fmla="*/ 118 h 268"/>
                <a:gd name="T106" fmla="*/ 80 w 137"/>
                <a:gd name="T107" fmla="*/ 102 h 268"/>
                <a:gd name="T108" fmla="*/ 69 w 137"/>
                <a:gd name="T109" fmla="*/ 85 h 268"/>
                <a:gd name="T110" fmla="*/ 65 w 137"/>
                <a:gd name="T111" fmla="*/ 76 h 268"/>
                <a:gd name="T112" fmla="*/ 71 w 137"/>
                <a:gd name="T113" fmla="*/ 61 h 268"/>
                <a:gd name="T114" fmla="*/ 76 w 137"/>
                <a:gd name="T115" fmla="*/ 49 h 268"/>
                <a:gd name="T116" fmla="*/ 80 w 137"/>
                <a:gd name="T117" fmla="*/ 44 h 268"/>
                <a:gd name="T118" fmla="*/ 87 w 137"/>
                <a:gd name="T119" fmla="*/ 37 h 268"/>
                <a:gd name="T120" fmla="*/ 96 w 137"/>
                <a:gd name="T121" fmla="*/ 35 h 268"/>
                <a:gd name="T122" fmla="*/ 93 w 137"/>
                <a:gd name="T123" fmla="*/ 3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268">
                  <a:moveTo>
                    <a:pt x="93" y="31"/>
                  </a:moveTo>
                  <a:lnTo>
                    <a:pt x="89" y="31"/>
                  </a:lnTo>
                  <a:lnTo>
                    <a:pt x="88" y="32"/>
                  </a:lnTo>
                  <a:lnTo>
                    <a:pt x="87" y="32"/>
                  </a:lnTo>
                  <a:lnTo>
                    <a:pt x="87" y="31"/>
                  </a:lnTo>
                  <a:lnTo>
                    <a:pt x="84" y="32"/>
                  </a:lnTo>
                  <a:lnTo>
                    <a:pt x="83" y="31"/>
                  </a:lnTo>
                  <a:lnTo>
                    <a:pt x="79" y="28"/>
                  </a:lnTo>
                  <a:lnTo>
                    <a:pt x="79" y="27"/>
                  </a:lnTo>
                  <a:lnTo>
                    <a:pt x="76" y="24"/>
                  </a:lnTo>
                  <a:lnTo>
                    <a:pt x="72" y="24"/>
                  </a:lnTo>
                  <a:lnTo>
                    <a:pt x="71" y="19"/>
                  </a:lnTo>
                  <a:lnTo>
                    <a:pt x="69" y="13"/>
                  </a:lnTo>
                  <a:lnTo>
                    <a:pt x="71" y="13"/>
                  </a:lnTo>
                  <a:lnTo>
                    <a:pt x="71" y="11"/>
                  </a:lnTo>
                  <a:lnTo>
                    <a:pt x="69" y="7"/>
                  </a:lnTo>
                  <a:lnTo>
                    <a:pt x="67" y="7"/>
                  </a:lnTo>
                  <a:lnTo>
                    <a:pt x="63" y="7"/>
                  </a:lnTo>
                  <a:lnTo>
                    <a:pt x="61" y="7"/>
                  </a:lnTo>
                  <a:lnTo>
                    <a:pt x="59" y="7"/>
                  </a:lnTo>
                  <a:lnTo>
                    <a:pt x="56" y="7"/>
                  </a:lnTo>
                  <a:lnTo>
                    <a:pt x="52" y="4"/>
                  </a:lnTo>
                  <a:lnTo>
                    <a:pt x="48" y="0"/>
                  </a:lnTo>
                  <a:lnTo>
                    <a:pt x="44" y="2"/>
                  </a:lnTo>
                  <a:lnTo>
                    <a:pt x="43" y="4"/>
                  </a:lnTo>
                  <a:lnTo>
                    <a:pt x="43" y="6"/>
                  </a:lnTo>
                  <a:lnTo>
                    <a:pt x="40" y="7"/>
                  </a:lnTo>
                  <a:lnTo>
                    <a:pt x="36" y="11"/>
                  </a:lnTo>
                  <a:lnTo>
                    <a:pt x="32" y="11"/>
                  </a:lnTo>
                  <a:lnTo>
                    <a:pt x="32" y="10"/>
                  </a:lnTo>
                  <a:lnTo>
                    <a:pt x="31" y="10"/>
                  </a:lnTo>
                  <a:lnTo>
                    <a:pt x="30" y="13"/>
                  </a:lnTo>
                  <a:lnTo>
                    <a:pt x="30" y="15"/>
                  </a:lnTo>
                  <a:lnTo>
                    <a:pt x="26" y="11"/>
                  </a:lnTo>
                  <a:lnTo>
                    <a:pt x="23" y="11"/>
                  </a:lnTo>
                  <a:lnTo>
                    <a:pt x="22" y="13"/>
                  </a:lnTo>
                  <a:lnTo>
                    <a:pt x="19" y="11"/>
                  </a:lnTo>
                  <a:lnTo>
                    <a:pt x="18" y="12"/>
                  </a:lnTo>
                  <a:lnTo>
                    <a:pt x="15" y="13"/>
                  </a:lnTo>
                  <a:lnTo>
                    <a:pt x="14" y="15"/>
                  </a:lnTo>
                  <a:lnTo>
                    <a:pt x="12" y="15"/>
                  </a:lnTo>
                  <a:lnTo>
                    <a:pt x="10" y="11"/>
                  </a:lnTo>
                  <a:lnTo>
                    <a:pt x="8" y="11"/>
                  </a:lnTo>
                  <a:lnTo>
                    <a:pt x="6" y="11"/>
                  </a:lnTo>
                  <a:lnTo>
                    <a:pt x="4" y="11"/>
                  </a:lnTo>
                  <a:lnTo>
                    <a:pt x="2" y="17"/>
                  </a:lnTo>
                  <a:lnTo>
                    <a:pt x="0" y="17"/>
                  </a:lnTo>
                  <a:lnTo>
                    <a:pt x="2" y="19"/>
                  </a:lnTo>
                  <a:lnTo>
                    <a:pt x="4" y="20"/>
                  </a:lnTo>
                  <a:lnTo>
                    <a:pt x="8" y="24"/>
                  </a:lnTo>
                  <a:lnTo>
                    <a:pt x="10" y="28"/>
                  </a:lnTo>
                  <a:lnTo>
                    <a:pt x="12" y="31"/>
                  </a:lnTo>
                  <a:lnTo>
                    <a:pt x="12" y="27"/>
                  </a:lnTo>
                  <a:lnTo>
                    <a:pt x="14" y="29"/>
                  </a:lnTo>
                  <a:lnTo>
                    <a:pt x="14" y="28"/>
                  </a:lnTo>
                  <a:lnTo>
                    <a:pt x="15" y="31"/>
                  </a:lnTo>
                  <a:lnTo>
                    <a:pt x="15" y="32"/>
                  </a:lnTo>
                  <a:lnTo>
                    <a:pt x="15" y="37"/>
                  </a:lnTo>
                  <a:lnTo>
                    <a:pt x="19" y="44"/>
                  </a:lnTo>
                  <a:lnTo>
                    <a:pt x="23" y="45"/>
                  </a:lnTo>
                  <a:lnTo>
                    <a:pt x="27" y="45"/>
                  </a:lnTo>
                  <a:lnTo>
                    <a:pt x="31" y="49"/>
                  </a:lnTo>
                  <a:lnTo>
                    <a:pt x="31" y="45"/>
                  </a:lnTo>
                  <a:lnTo>
                    <a:pt x="32" y="44"/>
                  </a:lnTo>
                  <a:lnTo>
                    <a:pt x="35" y="44"/>
                  </a:lnTo>
                  <a:lnTo>
                    <a:pt x="36" y="44"/>
                  </a:lnTo>
                  <a:lnTo>
                    <a:pt x="39" y="44"/>
                  </a:lnTo>
                  <a:lnTo>
                    <a:pt x="40" y="45"/>
                  </a:lnTo>
                  <a:lnTo>
                    <a:pt x="43" y="48"/>
                  </a:lnTo>
                  <a:lnTo>
                    <a:pt x="44" y="49"/>
                  </a:lnTo>
                  <a:lnTo>
                    <a:pt x="43" y="51"/>
                  </a:lnTo>
                  <a:lnTo>
                    <a:pt x="40" y="53"/>
                  </a:lnTo>
                  <a:lnTo>
                    <a:pt x="44" y="53"/>
                  </a:lnTo>
                  <a:lnTo>
                    <a:pt x="46" y="55"/>
                  </a:lnTo>
                  <a:lnTo>
                    <a:pt x="46" y="57"/>
                  </a:lnTo>
                  <a:lnTo>
                    <a:pt x="48" y="57"/>
                  </a:lnTo>
                  <a:lnTo>
                    <a:pt x="50" y="57"/>
                  </a:lnTo>
                  <a:lnTo>
                    <a:pt x="52" y="57"/>
                  </a:lnTo>
                  <a:lnTo>
                    <a:pt x="52" y="59"/>
                  </a:lnTo>
                  <a:lnTo>
                    <a:pt x="50" y="61"/>
                  </a:lnTo>
                  <a:lnTo>
                    <a:pt x="48" y="63"/>
                  </a:lnTo>
                  <a:lnTo>
                    <a:pt x="50" y="64"/>
                  </a:lnTo>
                  <a:lnTo>
                    <a:pt x="48" y="64"/>
                  </a:lnTo>
                  <a:lnTo>
                    <a:pt x="44" y="67"/>
                  </a:lnTo>
                  <a:lnTo>
                    <a:pt x="40" y="67"/>
                  </a:lnTo>
                  <a:lnTo>
                    <a:pt x="36" y="67"/>
                  </a:lnTo>
                  <a:lnTo>
                    <a:pt x="39" y="68"/>
                  </a:lnTo>
                  <a:lnTo>
                    <a:pt x="39" y="71"/>
                  </a:lnTo>
                  <a:lnTo>
                    <a:pt x="39" y="72"/>
                  </a:lnTo>
                  <a:lnTo>
                    <a:pt x="36" y="72"/>
                  </a:lnTo>
                  <a:lnTo>
                    <a:pt x="39" y="75"/>
                  </a:lnTo>
                  <a:lnTo>
                    <a:pt x="40" y="75"/>
                  </a:lnTo>
                  <a:lnTo>
                    <a:pt x="46" y="77"/>
                  </a:lnTo>
                  <a:lnTo>
                    <a:pt x="47" y="80"/>
                  </a:lnTo>
                  <a:lnTo>
                    <a:pt x="50" y="81"/>
                  </a:lnTo>
                  <a:lnTo>
                    <a:pt x="52" y="81"/>
                  </a:lnTo>
                  <a:lnTo>
                    <a:pt x="56" y="84"/>
                  </a:lnTo>
                  <a:lnTo>
                    <a:pt x="57" y="84"/>
                  </a:lnTo>
                  <a:lnTo>
                    <a:pt x="57" y="85"/>
                  </a:lnTo>
                  <a:lnTo>
                    <a:pt x="57" y="88"/>
                  </a:lnTo>
                  <a:lnTo>
                    <a:pt x="59" y="89"/>
                  </a:lnTo>
                  <a:lnTo>
                    <a:pt x="63" y="93"/>
                  </a:lnTo>
                  <a:lnTo>
                    <a:pt x="65" y="94"/>
                  </a:lnTo>
                  <a:lnTo>
                    <a:pt x="67" y="97"/>
                  </a:lnTo>
                  <a:lnTo>
                    <a:pt x="69" y="101"/>
                  </a:lnTo>
                  <a:lnTo>
                    <a:pt x="73" y="106"/>
                  </a:lnTo>
                  <a:lnTo>
                    <a:pt x="77" y="109"/>
                  </a:lnTo>
                  <a:lnTo>
                    <a:pt x="80" y="110"/>
                  </a:lnTo>
                  <a:lnTo>
                    <a:pt x="81" y="112"/>
                  </a:lnTo>
                  <a:lnTo>
                    <a:pt x="83" y="112"/>
                  </a:lnTo>
                  <a:lnTo>
                    <a:pt x="84" y="116"/>
                  </a:lnTo>
                  <a:lnTo>
                    <a:pt x="87" y="121"/>
                  </a:lnTo>
                  <a:lnTo>
                    <a:pt x="88" y="125"/>
                  </a:lnTo>
                  <a:lnTo>
                    <a:pt x="89" y="125"/>
                  </a:lnTo>
                  <a:lnTo>
                    <a:pt x="92" y="125"/>
                  </a:lnTo>
                  <a:lnTo>
                    <a:pt x="93" y="128"/>
                  </a:lnTo>
                  <a:lnTo>
                    <a:pt x="101" y="133"/>
                  </a:lnTo>
                  <a:lnTo>
                    <a:pt x="100" y="136"/>
                  </a:lnTo>
                  <a:lnTo>
                    <a:pt x="97" y="137"/>
                  </a:lnTo>
                  <a:lnTo>
                    <a:pt x="97" y="138"/>
                  </a:lnTo>
                  <a:lnTo>
                    <a:pt x="101" y="141"/>
                  </a:lnTo>
                  <a:lnTo>
                    <a:pt x="103" y="142"/>
                  </a:lnTo>
                  <a:lnTo>
                    <a:pt x="105" y="145"/>
                  </a:lnTo>
                  <a:lnTo>
                    <a:pt x="105" y="146"/>
                  </a:lnTo>
                  <a:lnTo>
                    <a:pt x="105" y="149"/>
                  </a:lnTo>
                  <a:lnTo>
                    <a:pt x="103" y="152"/>
                  </a:lnTo>
                  <a:lnTo>
                    <a:pt x="105" y="154"/>
                  </a:lnTo>
                  <a:lnTo>
                    <a:pt x="105" y="156"/>
                  </a:lnTo>
                  <a:lnTo>
                    <a:pt x="105" y="158"/>
                  </a:lnTo>
                  <a:lnTo>
                    <a:pt x="103" y="162"/>
                  </a:lnTo>
                  <a:lnTo>
                    <a:pt x="103" y="162"/>
                  </a:lnTo>
                  <a:lnTo>
                    <a:pt x="103" y="165"/>
                  </a:lnTo>
                  <a:lnTo>
                    <a:pt x="103" y="169"/>
                  </a:lnTo>
                  <a:lnTo>
                    <a:pt x="105" y="171"/>
                  </a:lnTo>
                  <a:lnTo>
                    <a:pt x="105" y="175"/>
                  </a:lnTo>
                  <a:lnTo>
                    <a:pt x="107" y="177"/>
                  </a:lnTo>
                  <a:lnTo>
                    <a:pt x="109" y="181"/>
                  </a:lnTo>
                  <a:lnTo>
                    <a:pt x="107" y="185"/>
                  </a:lnTo>
                  <a:lnTo>
                    <a:pt x="109" y="193"/>
                  </a:lnTo>
                  <a:lnTo>
                    <a:pt x="109" y="195"/>
                  </a:lnTo>
                  <a:lnTo>
                    <a:pt x="109" y="199"/>
                  </a:lnTo>
                  <a:lnTo>
                    <a:pt x="105" y="199"/>
                  </a:lnTo>
                  <a:lnTo>
                    <a:pt x="101" y="203"/>
                  </a:lnTo>
                  <a:lnTo>
                    <a:pt x="96" y="206"/>
                  </a:lnTo>
                  <a:lnTo>
                    <a:pt x="92" y="206"/>
                  </a:lnTo>
                  <a:lnTo>
                    <a:pt x="92" y="209"/>
                  </a:lnTo>
                  <a:lnTo>
                    <a:pt x="93" y="211"/>
                  </a:lnTo>
                  <a:lnTo>
                    <a:pt x="88" y="211"/>
                  </a:lnTo>
                  <a:lnTo>
                    <a:pt x="87" y="209"/>
                  </a:lnTo>
                  <a:lnTo>
                    <a:pt x="87" y="211"/>
                  </a:lnTo>
                  <a:lnTo>
                    <a:pt x="84" y="211"/>
                  </a:lnTo>
                  <a:lnTo>
                    <a:pt x="83" y="213"/>
                  </a:lnTo>
                  <a:lnTo>
                    <a:pt x="84" y="219"/>
                  </a:lnTo>
                  <a:lnTo>
                    <a:pt x="88" y="221"/>
                  </a:lnTo>
                  <a:lnTo>
                    <a:pt x="89" y="225"/>
                  </a:lnTo>
                  <a:lnTo>
                    <a:pt x="89" y="226"/>
                  </a:lnTo>
                  <a:lnTo>
                    <a:pt x="89" y="229"/>
                  </a:lnTo>
                  <a:lnTo>
                    <a:pt x="87" y="226"/>
                  </a:lnTo>
                  <a:lnTo>
                    <a:pt x="84" y="225"/>
                  </a:lnTo>
                  <a:lnTo>
                    <a:pt x="83" y="225"/>
                  </a:lnTo>
                  <a:lnTo>
                    <a:pt x="76" y="226"/>
                  </a:lnTo>
                  <a:lnTo>
                    <a:pt x="75" y="226"/>
                  </a:lnTo>
                  <a:lnTo>
                    <a:pt x="72" y="225"/>
                  </a:lnTo>
                  <a:lnTo>
                    <a:pt x="71" y="226"/>
                  </a:lnTo>
                  <a:lnTo>
                    <a:pt x="71" y="229"/>
                  </a:lnTo>
                  <a:lnTo>
                    <a:pt x="69" y="230"/>
                  </a:lnTo>
                  <a:lnTo>
                    <a:pt x="65" y="232"/>
                  </a:lnTo>
                  <a:lnTo>
                    <a:pt x="61" y="234"/>
                  </a:lnTo>
                  <a:lnTo>
                    <a:pt x="63" y="234"/>
                  </a:lnTo>
                  <a:lnTo>
                    <a:pt x="64" y="236"/>
                  </a:lnTo>
                  <a:lnTo>
                    <a:pt x="65" y="238"/>
                  </a:lnTo>
                  <a:lnTo>
                    <a:pt x="67" y="239"/>
                  </a:lnTo>
                  <a:lnTo>
                    <a:pt x="67" y="239"/>
                  </a:lnTo>
                  <a:lnTo>
                    <a:pt x="69" y="239"/>
                  </a:lnTo>
                  <a:lnTo>
                    <a:pt x="72" y="242"/>
                  </a:lnTo>
                  <a:lnTo>
                    <a:pt x="75" y="246"/>
                  </a:lnTo>
                  <a:lnTo>
                    <a:pt x="72" y="243"/>
                  </a:lnTo>
                  <a:lnTo>
                    <a:pt x="71" y="247"/>
                  </a:lnTo>
                  <a:lnTo>
                    <a:pt x="69" y="252"/>
                  </a:lnTo>
                  <a:lnTo>
                    <a:pt x="71" y="264"/>
                  </a:lnTo>
                  <a:lnTo>
                    <a:pt x="72" y="263"/>
                  </a:lnTo>
                  <a:lnTo>
                    <a:pt x="72" y="264"/>
                  </a:lnTo>
                  <a:lnTo>
                    <a:pt x="69" y="266"/>
                  </a:lnTo>
                  <a:lnTo>
                    <a:pt x="72" y="268"/>
                  </a:lnTo>
                  <a:lnTo>
                    <a:pt x="75" y="268"/>
                  </a:lnTo>
                  <a:lnTo>
                    <a:pt x="79" y="264"/>
                  </a:lnTo>
                  <a:lnTo>
                    <a:pt x="80" y="260"/>
                  </a:lnTo>
                  <a:lnTo>
                    <a:pt x="84" y="256"/>
                  </a:lnTo>
                  <a:lnTo>
                    <a:pt x="88" y="255"/>
                  </a:lnTo>
                  <a:lnTo>
                    <a:pt x="89" y="252"/>
                  </a:lnTo>
                  <a:lnTo>
                    <a:pt x="92" y="251"/>
                  </a:lnTo>
                  <a:lnTo>
                    <a:pt x="92" y="250"/>
                  </a:lnTo>
                  <a:lnTo>
                    <a:pt x="89" y="247"/>
                  </a:lnTo>
                  <a:lnTo>
                    <a:pt x="93" y="250"/>
                  </a:lnTo>
                  <a:lnTo>
                    <a:pt x="96" y="250"/>
                  </a:lnTo>
                  <a:lnTo>
                    <a:pt x="97" y="250"/>
                  </a:lnTo>
                  <a:lnTo>
                    <a:pt x="97" y="247"/>
                  </a:lnTo>
                  <a:lnTo>
                    <a:pt x="96" y="243"/>
                  </a:lnTo>
                  <a:lnTo>
                    <a:pt x="97" y="246"/>
                  </a:lnTo>
                  <a:lnTo>
                    <a:pt x="97" y="243"/>
                  </a:lnTo>
                  <a:lnTo>
                    <a:pt x="96" y="242"/>
                  </a:lnTo>
                  <a:lnTo>
                    <a:pt x="97" y="242"/>
                  </a:lnTo>
                  <a:lnTo>
                    <a:pt x="100" y="239"/>
                  </a:lnTo>
                  <a:lnTo>
                    <a:pt x="97" y="238"/>
                  </a:lnTo>
                  <a:lnTo>
                    <a:pt x="93" y="235"/>
                  </a:lnTo>
                  <a:lnTo>
                    <a:pt x="97" y="235"/>
                  </a:lnTo>
                  <a:lnTo>
                    <a:pt x="100" y="235"/>
                  </a:lnTo>
                  <a:lnTo>
                    <a:pt x="100" y="234"/>
                  </a:lnTo>
                  <a:lnTo>
                    <a:pt x="97" y="234"/>
                  </a:lnTo>
                  <a:lnTo>
                    <a:pt x="96" y="234"/>
                  </a:lnTo>
                  <a:lnTo>
                    <a:pt x="100" y="232"/>
                  </a:lnTo>
                  <a:lnTo>
                    <a:pt x="100" y="230"/>
                  </a:lnTo>
                  <a:lnTo>
                    <a:pt x="101" y="230"/>
                  </a:lnTo>
                  <a:lnTo>
                    <a:pt x="103" y="234"/>
                  </a:lnTo>
                  <a:lnTo>
                    <a:pt x="103" y="230"/>
                  </a:lnTo>
                  <a:lnTo>
                    <a:pt x="105" y="232"/>
                  </a:lnTo>
                  <a:lnTo>
                    <a:pt x="107" y="234"/>
                  </a:lnTo>
                  <a:lnTo>
                    <a:pt x="113" y="232"/>
                  </a:lnTo>
                  <a:lnTo>
                    <a:pt x="115" y="230"/>
                  </a:lnTo>
                  <a:lnTo>
                    <a:pt x="119" y="229"/>
                  </a:lnTo>
                  <a:lnTo>
                    <a:pt x="120" y="225"/>
                  </a:lnTo>
                  <a:lnTo>
                    <a:pt x="127" y="222"/>
                  </a:lnTo>
                  <a:lnTo>
                    <a:pt x="128" y="221"/>
                  </a:lnTo>
                  <a:lnTo>
                    <a:pt x="132" y="219"/>
                  </a:lnTo>
                  <a:lnTo>
                    <a:pt x="133" y="217"/>
                  </a:lnTo>
                  <a:lnTo>
                    <a:pt x="133" y="213"/>
                  </a:lnTo>
                  <a:lnTo>
                    <a:pt x="136" y="211"/>
                  </a:lnTo>
                  <a:lnTo>
                    <a:pt x="136" y="209"/>
                  </a:lnTo>
                  <a:lnTo>
                    <a:pt x="136" y="207"/>
                  </a:lnTo>
                  <a:lnTo>
                    <a:pt x="136" y="203"/>
                  </a:lnTo>
                  <a:lnTo>
                    <a:pt x="136" y="202"/>
                  </a:lnTo>
                  <a:lnTo>
                    <a:pt x="133" y="198"/>
                  </a:lnTo>
                  <a:lnTo>
                    <a:pt x="137" y="199"/>
                  </a:lnTo>
                  <a:lnTo>
                    <a:pt x="136" y="195"/>
                  </a:lnTo>
                  <a:lnTo>
                    <a:pt x="136" y="194"/>
                  </a:lnTo>
                  <a:lnTo>
                    <a:pt x="137" y="193"/>
                  </a:lnTo>
                  <a:lnTo>
                    <a:pt x="137" y="189"/>
                  </a:lnTo>
                  <a:lnTo>
                    <a:pt x="136" y="182"/>
                  </a:lnTo>
                  <a:lnTo>
                    <a:pt x="133" y="181"/>
                  </a:lnTo>
                  <a:lnTo>
                    <a:pt x="136" y="178"/>
                  </a:lnTo>
                  <a:lnTo>
                    <a:pt x="133" y="177"/>
                  </a:lnTo>
                  <a:lnTo>
                    <a:pt x="133" y="173"/>
                  </a:lnTo>
                  <a:lnTo>
                    <a:pt x="133" y="171"/>
                  </a:lnTo>
                  <a:lnTo>
                    <a:pt x="132" y="167"/>
                  </a:lnTo>
                  <a:lnTo>
                    <a:pt x="128" y="156"/>
                  </a:lnTo>
                  <a:lnTo>
                    <a:pt x="124" y="149"/>
                  </a:lnTo>
                  <a:lnTo>
                    <a:pt x="127" y="149"/>
                  </a:lnTo>
                  <a:lnTo>
                    <a:pt x="127" y="146"/>
                  </a:lnTo>
                  <a:lnTo>
                    <a:pt x="124" y="145"/>
                  </a:lnTo>
                  <a:lnTo>
                    <a:pt x="123" y="145"/>
                  </a:lnTo>
                  <a:lnTo>
                    <a:pt x="120" y="142"/>
                  </a:lnTo>
                  <a:lnTo>
                    <a:pt x="116" y="138"/>
                  </a:lnTo>
                  <a:lnTo>
                    <a:pt x="115" y="133"/>
                  </a:lnTo>
                  <a:lnTo>
                    <a:pt x="113" y="133"/>
                  </a:lnTo>
                  <a:lnTo>
                    <a:pt x="115" y="132"/>
                  </a:lnTo>
                  <a:lnTo>
                    <a:pt x="113" y="132"/>
                  </a:lnTo>
                  <a:lnTo>
                    <a:pt x="111" y="129"/>
                  </a:lnTo>
                  <a:lnTo>
                    <a:pt x="109" y="128"/>
                  </a:lnTo>
                  <a:lnTo>
                    <a:pt x="107" y="128"/>
                  </a:lnTo>
                  <a:lnTo>
                    <a:pt x="103" y="124"/>
                  </a:lnTo>
                  <a:lnTo>
                    <a:pt x="100" y="121"/>
                  </a:lnTo>
                  <a:lnTo>
                    <a:pt x="101" y="121"/>
                  </a:lnTo>
                  <a:lnTo>
                    <a:pt x="97" y="118"/>
                  </a:lnTo>
                  <a:lnTo>
                    <a:pt x="96" y="118"/>
                  </a:lnTo>
                  <a:lnTo>
                    <a:pt x="93" y="118"/>
                  </a:lnTo>
                  <a:lnTo>
                    <a:pt x="93" y="114"/>
                  </a:lnTo>
                  <a:lnTo>
                    <a:pt x="92" y="112"/>
                  </a:lnTo>
                  <a:lnTo>
                    <a:pt x="87" y="108"/>
                  </a:lnTo>
                  <a:lnTo>
                    <a:pt x="83" y="105"/>
                  </a:lnTo>
                  <a:lnTo>
                    <a:pt x="80" y="102"/>
                  </a:lnTo>
                  <a:lnTo>
                    <a:pt x="80" y="98"/>
                  </a:lnTo>
                  <a:lnTo>
                    <a:pt x="79" y="94"/>
                  </a:lnTo>
                  <a:lnTo>
                    <a:pt x="75" y="92"/>
                  </a:lnTo>
                  <a:lnTo>
                    <a:pt x="69" y="88"/>
                  </a:lnTo>
                  <a:lnTo>
                    <a:pt x="69" y="85"/>
                  </a:lnTo>
                  <a:lnTo>
                    <a:pt x="67" y="84"/>
                  </a:lnTo>
                  <a:lnTo>
                    <a:pt x="67" y="85"/>
                  </a:lnTo>
                  <a:lnTo>
                    <a:pt x="65" y="81"/>
                  </a:lnTo>
                  <a:lnTo>
                    <a:pt x="65" y="80"/>
                  </a:lnTo>
                  <a:lnTo>
                    <a:pt x="65" y="76"/>
                  </a:lnTo>
                  <a:lnTo>
                    <a:pt x="65" y="72"/>
                  </a:lnTo>
                  <a:lnTo>
                    <a:pt x="65" y="68"/>
                  </a:lnTo>
                  <a:lnTo>
                    <a:pt x="67" y="63"/>
                  </a:lnTo>
                  <a:lnTo>
                    <a:pt x="69" y="61"/>
                  </a:lnTo>
                  <a:lnTo>
                    <a:pt x="71" y="61"/>
                  </a:lnTo>
                  <a:lnTo>
                    <a:pt x="72" y="59"/>
                  </a:lnTo>
                  <a:lnTo>
                    <a:pt x="75" y="55"/>
                  </a:lnTo>
                  <a:lnTo>
                    <a:pt x="75" y="51"/>
                  </a:lnTo>
                  <a:lnTo>
                    <a:pt x="75" y="49"/>
                  </a:lnTo>
                  <a:lnTo>
                    <a:pt x="76" y="49"/>
                  </a:lnTo>
                  <a:lnTo>
                    <a:pt x="79" y="48"/>
                  </a:lnTo>
                  <a:lnTo>
                    <a:pt x="76" y="45"/>
                  </a:lnTo>
                  <a:lnTo>
                    <a:pt x="76" y="44"/>
                  </a:lnTo>
                  <a:lnTo>
                    <a:pt x="79" y="45"/>
                  </a:lnTo>
                  <a:lnTo>
                    <a:pt x="80" y="44"/>
                  </a:lnTo>
                  <a:lnTo>
                    <a:pt x="83" y="41"/>
                  </a:lnTo>
                  <a:lnTo>
                    <a:pt x="83" y="44"/>
                  </a:lnTo>
                  <a:lnTo>
                    <a:pt x="87" y="41"/>
                  </a:lnTo>
                  <a:lnTo>
                    <a:pt x="87" y="40"/>
                  </a:lnTo>
                  <a:lnTo>
                    <a:pt x="87" y="37"/>
                  </a:lnTo>
                  <a:lnTo>
                    <a:pt x="88" y="37"/>
                  </a:lnTo>
                  <a:lnTo>
                    <a:pt x="89" y="36"/>
                  </a:lnTo>
                  <a:lnTo>
                    <a:pt x="92" y="35"/>
                  </a:lnTo>
                  <a:lnTo>
                    <a:pt x="93" y="35"/>
                  </a:lnTo>
                  <a:lnTo>
                    <a:pt x="96" y="35"/>
                  </a:lnTo>
                  <a:lnTo>
                    <a:pt x="97" y="35"/>
                  </a:lnTo>
                  <a:lnTo>
                    <a:pt x="96" y="32"/>
                  </a:lnTo>
                  <a:lnTo>
                    <a:pt x="93" y="31"/>
                  </a:lnTo>
                  <a:lnTo>
                    <a:pt x="93" y="31"/>
                  </a:lnTo>
                  <a:lnTo>
                    <a:pt x="93" y="31"/>
                  </a:lnTo>
                  <a:lnTo>
                    <a:pt x="93" y="31"/>
                  </a:lnTo>
                  <a:lnTo>
                    <a:pt x="93" y="31"/>
                  </a:lnTo>
                  <a:lnTo>
                    <a:pt x="93" y="31"/>
                  </a:lnTo>
                  <a:lnTo>
                    <a:pt x="93" y="3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60" name="Freeform 143"/>
            <p:cNvSpPr>
              <a:spLocks/>
            </p:cNvSpPr>
            <p:nvPr/>
          </p:nvSpPr>
          <p:spPr bwMode="auto">
            <a:xfrm>
              <a:off x="6242050" y="2735263"/>
              <a:ext cx="234950" cy="174625"/>
            </a:xfrm>
            <a:custGeom>
              <a:avLst/>
              <a:gdLst>
                <a:gd name="T0" fmla="*/ 112 w 132"/>
                <a:gd name="T1" fmla="*/ 45 h 71"/>
                <a:gd name="T2" fmla="*/ 104 w 132"/>
                <a:gd name="T3" fmla="*/ 41 h 71"/>
                <a:gd name="T4" fmla="*/ 102 w 132"/>
                <a:gd name="T5" fmla="*/ 44 h 71"/>
                <a:gd name="T6" fmla="*/ 98 w 132"/>
                <a:gd name="T7" fmla="*/ 44 h 71"/>
                <a:gd name="T8" fmla="*/ 94 w 132"/>
                <a:gd name="T9" fmla="*/ 44 h 71"/>
                <a:gd name="T10" fmla="*/ 90 w 132"/>
                <a:gd name="T11" fmla="*/ 40 h 71"/>
                <a:gd name="T12" fmla="*/ 85 w 132"/>
                <a:gd name="T13" fmla="*/ 37 h 71"/>
                <a:gd name="T14" fmla="*/ 80 w 132"/>
                <a:gd name="T15" fmla="*/ 37 h 71"/>
                <a:gd name="T16" fmla="*/ 80 w 132"/>
                <a:gd name="T17" fmla="*/ 33 h 71"/>
                <a:gd name="T18" fmla="*/ 76 w 132"/>
                <a:gd name="T19" fmla="*/ 32 h 71"/>
                <a:gd name="T20" fmla="*/ 68 w 132"/>
                <a:gd name="T21" fmla="*/ 30 h 71"/>
                <a:gd name="T22" fmla="*/ 63 w 132"/>
                <a:gd name="T23" fmla="*/ 24 h 71"/>
                <a:gd name="T24" fmla="*/ 57 w 132"/>
                <a:gd name="T25" fmla="*/ 20 h 71"/>
                <a:gd name="T26" fmla="*/ 53 w 132"/>
                <a:gd name="T27" fmla="*/ 20 h 71"/>
                <a:gd name="T28" fmla="*/ 47 w 132"/>
                <a:gd name="T29" fmla="*/ 14 h 71"/>
                <a:gd name="T30" fmla="*/ 37 w 132"/>
                <a:gd name="T31" fmla="*/ 10 h 71"/>
                <a:gd name="T32" fmla="*/ 23 w 132"/>
                <a:gd name="T33" fmla="*/ 0 h 71"/>
                <a:gd name="T34" fmla="*/ 17 w 132"/>
                <a:gd name="T35" fmla="*/ 0 h 71"/>
                <a:gd name="T36" fmla="*/ 15 w 132"/>
                <a:gd name="T37" fmla="*/ 4 h 71"/>
                <a:gd name="T38" fmla="*/ 11 w 132"/>
                <a:gd name="T39" fmla="*/ 5 h 71"/>
                <a:gd name="T40" fmla="*/ 7 w 132"/>
                <a:gd name="T41" fmla="*/ 4 h 71"/>
                <a:gd name="T42" fmla="*/ 1 w 132"/>
                <a:gd name="T43" fmla="*/ 13 h 71"/>
                <a:gd name="T44" fmla="*/ 1 w 132"/>
                <a:gd name="T45" fmla="*/ 18 h 71"/>
                <a:gd name="T46" fmla="*/ 0 w 132"/>
                <a:gd name="T47" fmla="*/ 24 h 71"/>
                <a:gd name="T48" fmla="*/ 0 w 132"/>
                <a:gd name="T49" fmla="*/ 28 h 71"/>
                <a:gd name="T50" fmla="*/ 5 w 132"/>
                <a:gd name="T51" fmla="*/ 32 h 71"/>
                <a:gd name="T52" fmla="*/ 15 w 132"/>
                <a:gd name="T53" fmla="*/ 33 h 71"/>
                <a:gd name="T54" fmla="*/ 27 w 132"/>
                <a:gd name="T55" fmla="*/ 44 h 71"/>
                <a:gd name="T56" fmla="*/ 32 w 132"/>
                <a:gd name="T57" fmla="*/ 44 h 71"/>
                <a:gd name="T58" fmla="*/ 37 w 132"/>
                <a:gd name="T59" fmla="*/ 48 h 71"/>
                <a:gd name="T60" fmla="*/ 45 w 132"/>
                <a:gd name="T61" fmla="*/ 50 h 71"/>
                <a:gd name="T62" fmla="*/ 53 w 132"/>
                <a:gd name="T63" fmla="*/ 53 h 71"/>
                <a:gd name="T64" fmla="*/ 59 w 132"/>
                <a:gd name="T65" fmla="*/ 53 h 71"/>
                <a:gd name="T66" fmla="*/ 63 w 132"/>
                <a:gd name="T67" fmla="*/ 53 h 71"/>
                <a:gd name="T68" fmla="*/ 75 w 132"/>
                <a:gd name="T69" fmla="*/ 54 h 71"/>
                <a:gd name="T70" fmla="*/ 76 w 132"/>
                <a:gd name="T71" fmla="*/ 58 h 71"/>
                <a:gd name="T72" fmla="*/ 81 w 132"/>
                <a:gd name="T73" fmla="*/ 62 h 71"/>
                <a:gd name="T74" fmla="*/ 88 w 132"/>
                <a:gd name="T75" fmla="*/ 66 h 71"/>
                <a:gd name="T76" fmla="*/ 90 w 132"/>
                <a:gd name="T77" fmla="*/ 63 h 71"/>
                <a:gd name="T78" fmla="*/ 94 w 132"/>
                <a:gd name="T79" fmla="*/ 66 h 71"/>
                <a:gd name="T80" fmla="*/ 98 w 132"/>
                <a:gd name="T81" fmla="*/ 67 h 71"/>
                <a:gd name="T82" fmla="*/ 106 w 132"/>
                <a:gd name="T83" fmla="*/ 70 h 71"/>
                <a:gd name="T84" fmla="*/ 114 w 132"/>
                <a:gd name="T85" fmla="*/ 67 h 71"/>
                <a:gd name="T86" fmla="*/ 121 w 132"/>
                <a:gd name="T87" fmla="*/ 71 h 71"/>
                <a:gd name="T88" fmla="*/ 129 w 132"/>
                <a:gd name="T89" fmla="*/ 70 h 71"/>
                <a:gd name="T90" fmla="*/ 132 w 132"/>
                <a:gd name="T91" fmla="*/ 62 h 71"/>
                <a:gd name="T92" fmla="*/ 128 w 132"/>
                <a:gd name="T93" fmla="*/ 54 h 71"/>
                <a:gd name="T94" fmla="*/ 128 w 132"/>
                <a:gd name="T95" fmla="*/ 45 h 71"/>
                <a:gd name="T96" fmla="*/ 116 w 132"/>
                <a:gd name="T97" fmla="*/ 45 h 71"/>
                <a:gd name="T98" fmla="*/ 116 w 132"/>
                <a:gd name="T99" fmla="*/ 45 h 71"/>
                <a:gd name="T100" fmla="*/ 116 w 132"/>
                <a:gd name="T101" fmla="*/ 45 h 71"/>
                <a:gd name="T102" fmla="*/ 116 w 132"/>
                <a:gd name="T103"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 h="71">
                  <a:moveTo>
                    <a:pt x="116" y="45"/>
                  </a:moveTo>
                  <a:lnTo>
                    <a:pt x="112" y="45"/>
                  </a:lnTo>
                  <a:lnTo>
                    <a:pt x="106" y="44"/>
                  </a:lnTo>
                  <a:lnTo>
                    <a:pt x="104" y="41"/>
                  </a:lnTo>
                  <a:lnTo>
                    <a:pt x="102" y="41"/>
                  </a:lnTo>
                  <a:lnTo>
                    <a:pt x="102" y="44"/>
                  </a:lnTo>
                  <a:lnTo>
                    <a:pt x="101" y="44"/>
                  </a:lnTo>
                  <a:lnTo>
                    <a:pt x="98" y="44"/>
                  </a:lnTo>
                  <a:lnTo>
                    <a:pt x="97" y="40"/>
                  </a:lnTo>
                  <a:lnTo>
                    <a:pt x="94" y="44"/>
                  </a:lnTo>
                  <a:lnTo>
                    <a:pt x="93" y="44"/>
                  </a:lnTo>
                  <a:lnTo>
                    <a:pt x="90" y="40"/>
                  </a:lnTo>
                  <a:lnTo>
                    <a:pt x="88" y="36"/>
                  </a:lnTo>
                  <a:lnTo>
                    <a:pt x="85" y="37"/>
                  </a:lnTo>
                  <a:lnTo>
                    <a:pt x="84" y="37"/>
                  </a:lnTo>
                  <a:lnTo>
                    <a:pt x="80" y="37"/>
                  </a:lnTo>
                  <a:lnTo>
                    <a:pt x="77" y="36"/>
                  </a:lnTo>
                  <a:lnTo>
                    <a:pt x="80" y="33"/>
                  </a:lnTo>
                  <a:lnTo>
                    <a:pt x="77" y="32"/>
                  </a:lnTo>
                  <a:lnTo>
                    <a:pt x="76" y="32"/>
                  </a:lnTo>
                  <a:lnTo>
                    <a:pt x="72" y="32"/>
                  </a:lnTo>
                  <a:lnTo>
                    <a:pt x="68" y="30"/>
                  </a:lnTo>
                  <a:lnTo>
                    <a:pt x="64" y="28"/>
                  </a:lnTo>
                  <a:lnTo>
                    <a:pt x="63" y="24"/>
                  </a:lnTo>
                  <a:lnTo>
                    <a:pt x="61" y="20"/>
                  </a:lnTo>
                  <a:lnTo>
                    <a:pt x="57" y="20"/>
                  </a:lnTo>
                  <a:lnTo>
                    <a:pt x="55" y="20"/>
                  </a:lnTo>
                  <a:lnTo>
                    <a:pt x="53" y="20"/>
                  </a:lnTo>
                  <a:lnTo>
                    <a:pt x="51" y="18"/>
                  </a:lnTo>
                  <a:lnTo>
                    <a:pt x="47" y="14"/>
                  </a:lnTo>
                  <a:lnTo>
                    <a:pt x="44" y="13"/>
                  </a:lnTo>
                  <a:lnTo>
                    <a:pt x="37" y="10"/>
                  </a:lnTo>
                  <a:lnTo>
                    <a:pt x="24" y="1"/>
                  </a:lnTo>
                  <a:lnTo>
                    <a:pt x="23" y="0"/>
                  </a:lnTo>
                  <a:lnTo>
                    <a:pt x="19" y="0"/>
                  </a:lnTo>
                  <a:lnTo>
                    <a:pt x="17" y="0"/>
                  </a:lnTo>
                  <a:lnTo>
                    <a:pt x="15" y="0"/>
                  </a:lnTo>
                  <a:lnTo>
                    <a:pt x="15" y="4"/>
                  </a:lnTo>
                  <a:lnTo>
                    <a:pt x="13" y="5"/>
                  </a:lnTo>
                  <a:lnTo>
                    <a:pt x="11" y="5"/>
                  </a:lnTo>
                  <a:lnTo>
                    <a:pt x="9" y="4"/>
                  </a:lnTo>
                  <a:lnTo>
                    <a:pt x="7" y="4"/>
                  </a:lnTo>
                  <a:lnTo>
                    <a:pt x="5" y="6"/>
                  </a:lnTo>
                  <a:lnTo>
                    <a:pt x="1" y="13"/>
                  </a:lnTo>
                  <a:lnTo>
                    <a:pt x="1" y="17"/>
                  </a:lnTo>
                  <a:lnTo>
                    <a:pt x="1" y="18"/>
                  </a:lnTo>
                  <a:lnTo>
                    <a:pt x="1" y="20"/>
                  </a:lnTo>
                  <a:lnTo>
                    <a:pt x="0" y="24"/>
                  </a:lnTo>
                  <a:lnTo>
                    <a:pt x="0" y="26"/>
                  </a:lnTo>
                  <a:lnTo>
                    <a:pt x="0" y="28"/>
                  </a:lnTo>
                  <a:lnTo>
                    <a:pt x="4" y="30"/>
                  </a:lnTo>
                  <a:lnTo>
                    <a:pt x="5" y="32"/>
                  </a:lnTo>
                  <a:lnTo>
                    <a:pt x="7" y="30"/>
                  </a:lnTo>
                  <a:lnTo>
                    <a:pt x="15" y="33"/>
                  </a:lnTo>
                  <a:lnTo>
                    <a:pt x="23" y="41"/>
                  </a:lnTo>
                  <a:lnTo>
                    <a:pt x="27" y="44"/>
                  </a:lnTo>
                  <a:lnTo>
                    <a:pt x="31" y="45"/>
                  </a:lnTo>
                  <a:lnTo>
                    <a:pt x="32" y="44"/>
                  </a:lnTo>
                  <a:lnTo>
                    <a:pt x="33" y="45"/>
                  </a:lnTo>
                  <a:lnTo>
                    <a:pt x="37" y="48"/>
                  </a:lnTo>
                  <a:lnTo>
                    <a:pt x="44" y="49"/>
                  </a:lnTo>
                  <a:lnTo>
                    <a:pt x="45" y="50"/>
                  </a:lnTo>
                  <a:lnTo>
                    <a:pt x="49" y="53"/>
                  </a:lnTo>
                  <a:lnTo>
                    <a:pt x="53" y="53"/>
                  </a:lnTo>
                  <a:lnTo>
                    <a:pt x="55" y="53"/>
                  </a:lnTo>
                  <a:lnTo>
                    <a:pt x="59" y="53"/>
                  </a:lnTo>
                  <a:lnTo>
                    <a:pt x="63" y="54"/>
                  </a:lnTo>
                  <a:lnTo>
                    <a:pt x="63" y="53"/>
                  </a:lnTo>
                  <a:lnTo>
                    <a:pt x="67" y="53"/>
                  </a:lnTo>
                  <a:lnTo>
                    <a:pt x="75" y="54"/>
                  </a:lnTo>
                  <a:lnTo>
                    <a:pt x="76" y="57"/>
                  </a:lnTo>
                  <a:lnTo>
                    <a:pt x="76" y="58"/>
                  </a:lnTo>
                  <a:lnTo>
                    <a:pt x="77" y="61"/>
                  </a:lnTo>
                  <a:lnTo>
                    <a:pt x="81" y="62"/>
                  </a:lnTo>
                  <a:lnTo>
                    <a:pt x="85" y="63"/>
                  </a:lnTo>
                  <a:lnTo>
                    <a:pt x="88" y="66"/>
                  </a:lnTo>
                  <a:lnTo>
                    <a:pt x="88" y="63"/>
                  </a:lnTo>
                  <a:lnTo>
                    <a:pt x="90" y="63"/>
                  </a:lnTo>
                  <a:lnTo>
                    <a:pt x="93" y="63"/>
                  </a:lnTo>
                  <a:lnTo>
                    <a:pt x="94" y="66"/>
                  </a:lnTo>
                  <a:lnTo>
                    <a:pt x="94" y="67"/>
                  </a:lnTo>
                  <a:lnTo>
                    <a:pt x="98" y="67"/>
                  </a:lnTo>
                  <a:lnTo>
                    <a:pt x="102" y="67"/>
                  </a:lnTo>
                  <a:lnTo>
                    <a:pt x="106" y="70"/>
                  </a:lnTo>
                  <a:lnTo>
                    <a:pt x="110" y="70"/>
                  </a:lnTo>
                  <a:lnTo>
                    <a:pt x="114" y="67"/>
                  </a:lnTo>
                  <a:lnTo>
                    <a:pt x="116" y="71"/>
                  </a:lnTo>
                  <a:lnTo>
                    <a:pt x="121" y="71"/>
                  </a:lnTo>
                  <a:lnTo>
                    <a:pt x="128" y="71"/>
                  </a:lnTo>
                  <a:lnTo>
                    <a:pt x="129" y="70"/>
                  </a:lnTo>
                  <a:lnTo>
                    <a:pt x="132" y="67"/>
                  </a:lnTo>
                  <a:lnTo>
                    <a:pt x="132" y="62"/>
                  </a:lnTo>
                  <a:lnTo>
                    <a:pt x="128" y="58"/>
                  </a:lnTo>
                  <a:lnTo>
                    <a:pt x="128" y="54"/>
                  </a:lnTo>
                  <a:lnTo>
                    <a:pt x="128" y="50"/>
                  </a:lnTo>
                  <a:lnTo>
                    <a:pt x="128" y="45"/>
                  </a:lnTo>
                  <a:lnTo>
                    <a:pt x="121" y="45"/>
                  </a:lnTo>
                  <a:lnTo>
                    <a:pt x="116" y="45"/>
                  </a:lnTo>
                  <a:lnTo>
                    <a:pt x="116" y="45"/>
                  </a:lnTo>
                  <a:lnTo>
                    <a:pt x="116" y="45"/>
                  </a:lnTo>
                  <a:lnTo>
                    <a:pt x="116" y="45"/>
                  </a:lnTo>
                  <a:lnTo>
                    <a:pt x="116" y="45"/>
                  </a:lnTo>
                  <a:lnTo>
                    <a:pt x="116" y="45"/>
                  </a:lnTo>
                  <a:lnTo>
                    <a:pt x="116" y="4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61" name="Freeform 144"/>
            <p:cNvSpPr>
              <a:spLocks noEditPoints="1"/>
            </p:cNvSpPr>
            <p:nvPr/>
          </p:nvSpPr>
          <p:spPr bwMode="auto">
            <a:xfrm>
              <a:off x="6615113" y="2814638"/>
              <a:ext cx="247650" cy="830262"/>
            </a:xfrm>
            <a:custGeom>
              <a:avLst/>
              <a:gdLst>
                <a:gd name="T0" fmla="*/ 33 w 139"/>
                <a:gd name="T1" fmla="*/ 171 h 337"/>
                <a:gd name="T2" fmla="*/ 26 w 139"/>
                <a:gd name="T3" fmla="*/ 167 h 337"/>
                <a:gd name="T4" fmla="*/ 51 w 139"/>
                <a:gd name="T5" fmla="*/ 232 h 337"/>
                <a:gd name="T6" fmla="*/ 21 w 139"/>
                <a:gd name="T7" fmla="*/ 325 h 337"/>
                <a:gd name="T8" fmla="*/ 21 w 139"/>
                <a:gd name="T9" fmla="*/ 324 h 337"/>
                <a:gd name="T10" fmla="*/ 25 w 139"/>
                <a:gd name="T11" fmla="*/ 285 h 337"/>
                <a:gd name="T12" fmla="*/ 29 w 139"/>
                <a:gd name="T13" fmla="*/ 288 h 337"/>
                <a:gd name="T14" fmla="*/ 26 w 139"/>
                <a:gd name="T15" fmla="*/ 276 h 337"/>
                <a:gd name="T16" fmla="*/ 25 w 139"/>
                <a:gd name="T17" fmla="*/ 277 h 337"/>
                <a:gd name="T18" fmla="*/ 26 w 139"/>
                <a:gd name="T19" fmla="*/ 298 h 337"/>
                <a:gd name="T20" fmla="*/ 24 w 139"/>
                <a:gd name="T21" fmla="*/ 302 h 337"/>
                <a:gd name="T22" fmla="*/ 124 w 139"/>
                <a:gd name="T23" fmla="*/ 130 h 337"/>
                <a:gd name="T24" fmla="*/ 120 w 139"/>
                <a:gd name="T25" fmla="*/ 118 h 337"/>
                <a:gd name="T26" fmla="*/ 109 w 139"/>
                <a:gd name="T27" fmla="*/ 105 h 337"/>
                <a:gd name="T28" fmla="*/ 97 w 139"/>
                <a:gd name="T29" fmla="*/ 91 h 337"/>
                <a:gd name="T30" fmla="*/ 87 w 139"/>
                <a:gd name="T31" fmla="*/ 82 h 337"/>
                <a:gd name="T32" fmla="*/ 78 w 139"/>
                <a:gd name="T33" fmla="*/ 75 h 337"/>
                <a:gd name="T34" fmla="*/ 81 w 139"/>
                <a:gd name="T35" fmla="*/ 61 h 337"/>
                <a:gd name="T36" fmla="*/ 87 w 139"/>
                <a:gd name="T37" fmla="*/ 49 h 337"/>
                <a:gd name="T38" fmla="*/ 86 w 139"/>
                <a:gd name="T39" fmla="*/ 29 h 337"/>
                <a:gd name="T40" fmla="*/ 70 w 139"/>
                <a:gd name="T41" fmla="*/ 8 h 337"/>
                <a:gd name="T42" fmla="*/ 57 w 139"/>
                <a:gd name="T43" fmla="*/ 16 h 337"/>
                <a:gd name="T44" fmla="*/ 55 w 139"/>
                <a:gd name="T45" fmla="*/ 22 h 337"/>
                <a:gd name="T46" fmla="*/ 37 w 139"/>
                <a:gd name="T47" fmla="*/ 34 h 337"/>
                <a:gd name="T48" fmla="*/ 33 w 139"/>
                <a:gd name="T49" fmla="*/ 49 h 337"/>
                <a:gd name="T50" fmla="*/ 24 w 139"/>
                <a:gd name="T51" fmla="*/ 86 h 337"/>
                <a:gd name="T52" fmla="*/ 12 w 139"/>
                <a:gd name="T53" fmla="*/ 101 h 337"/>
                <a:gd name="T54" fmla="*/ 9 w 139"/>
                <a:gd name="T55" fmla="*/ 119 h 337"/>
                <a:gd name="T56" fmla="*/ 0 w 139"/>
                <a:gd name="T57" fmla="*/ 136 h 337"/>
                <a:gd name="T58" fmla="*/ 9 w 139"/>
                <a:gd name="T59" fmla="*/ 144 h 337"/>
                <a:gd name="T60" fmla="*/ 16 w 139"/>
                <a:gd name="T61" fmla="*/ 156 h 337"/>
                <a:gd name="T62" fmla="*/ 24 w 139"/>
                <a:gd name="T63" fmla="*/ 158 h 337"/>
                <a:gd name="T64" fmla="*/ 34 w 139"/>
                <a:gd name="T65" fmla="*/ 171 h 337"/>
                <a:gd name="T66" fmla="*/ 42 w 139"/>
                <a:gd name="T67" fmla="*/ 189 h 337"/>
                <a:gd name="T68" fmla="*/ 42 w 139"/>
                <a:gd name="T69" fmla="*/ 223 h 337"/>
                <a:gd name="T70" fmla="*/ 50 w 139"/>
                <a:gd name="T71" fmla="*/ 228 h 337"/>
                <a:gd name="T72" fmla="*/ 55 w 139"/>
                <a:gd name="T73" fmla="*/ 231 h 337"/>
                <a:gd name="T74" fmla="*/ 61 w 139"/>
                <a:gd name="T75" fmla="*/ 231 h 337"/>
                <a:gd name="T76" fmla="*/ 70 w 139"/>
                <a:gd name="T77" fmla="*/ 224 h 337"/>
                <a:gd name="T78" fmla="*/ 73 w 139"/>
                <a:gd name="T79" fmla="*/ 215 h 337"/>
                <a:gd name="T80" fmla="*/ 82 w 139"/>
                <a:gd name="T81" fmla="*/ 201 h 337"/>
                <a:gd name="T82" fmla="*/ 95 w 139"/>
                <a:gd name="T83" fmla="*/ 220 h 337"/>
                <a:gd name="T84" fmla="*/ 105 w 139"/>
                <a:gd name="T85" fmla="*/ 253 h 337"/>
                <a:gd name="T86" fmla="*/ 113 w 139"/>
                <a:gd name="T87" fmla="*/ 272 h 337"/>
                <a:gd name="T88" fmla="*/ 118 w 139"/>
                <a:gd name="T89" fmla="*/ 294 h 337"/>
                <a:gd name="T90" fmla="*/ 120 w 139"/>
                <a:gd name="T91" fmla="*/ 306 h 337"/>
                <a:gd name="T92" fmla="*/ 120 w 139"/>
                <a:gd name="T93" fmla="*/ 321 h 337"/>
                <a:gd name="T94" fmla="*/ 126 w 139"/>
                <a:gd name="T95" fmla="*/ 327 h 337"/>
                <a:gd name="T96" fmla="*/ 130 w 139"/>
                <a:gd name="T97" fmla="*/ 289 h 337"/>
                <a:gd name="T98" fmla="*/ 110 w 139"/>
                <a:gd name="T99" fmla="*/ 251 h 337"/>
                <a:gd name="T100" fmla="*/ 113 w 139"/>
                <a:gd name="T101" fmla="*/ 237 h 337"/>
                <a:gd name="T102" fmla="*/ 114 w 139"/>
                <a:gd name="T103" fmla="*/ 223 h 337"/>
                <a:gd name="T104" fmla="*/ 95 w 139"/>
                <a:gd name="T105" fmla="*/ 192 h 337"/>
                <a:gd name="T106" fmla="*/ 90 w 139"/>
                <a:gd name="T107" fmla="*/ 183 h 337"/>
                <a:gd name="T108" fmla="*/ 95 w 139"/>
                <a:gd name="T109" fmla="*/ 159 h 337"/>
                <a:gd name="T110" fmla="*/ 113 w 139"/>
                <a:gd name="T111" fmla="*/ 154 h 337"/>
                <a:gd name="T112" fmla="*/ 126 w 139"/>
                <a:gd name="T113" fmla="*/ 150 h 337"/>
                <a:gd name="T114" fmla="*/ 131 w 139"/>
                <a:gd name="T115" fmla="*/ 136 h 337"/>
                <a:gd name="T116" fmla="*/ 134 w 139"/>
                <a:gd name="T117" fmla="*/ 127 h 337"/>
                <a:gd name="T118" fmla="*/ 16 w 139"/>
                <a:gd name="T119" fmla="*/ 146 h 337"/>
                <a:gd name="T120" fmla="*/ 16 w 139"/>
                <a:gd name="T121" fmla="*/ 1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 h="337">
                  <a:moveTo>
                    <a:pt x="26" y="167"/>
                  </a:moveTo>
                  <a:lnTo>
                    <a:pt x="25" y="167"/>
                  </a:lnTo>
                  <a:lnTo>
                    <a:pt x="29" y="172"/>
                  </a:lnTo>
                  <a:lnTo>
                    <a:pt x="33" y="176"/>
                  </a:lnTo>
                  <a:lnTo>
                    <a:pt x="33" y="172"/>
                  </a:lnTo>
                  <a:lnTo>
                    <a:pt x="30" y="171"/>
                  </a:lnTo>
                  <a:lnTo>
                    <a:pt x="33" y="171"/>
                  </a:lnTo>
                  <a:lnTo>
                    <a:pt x="33" y="170"/>
                  </a:lnTo>
                  <a:lnTo>
                    <a:pt x="29" y="170"/>
                  </a:lnTo>
                  <a:lnTo>
                    <a:pt x="26" y="167"/>
                  </a:lnTo>
                  <a:lnTo>
                    <a:pt x="26" y="167"/>
                  </a:lnTo>
                  <a:lnTo>
                    <a:pt x="26" y="167"/>
                  </a:lnTo>
                  <a:lnTo>
                    <a:pt x="26" y="167"/>
                  </a:lnTo>
                  <a:lnTo>
                    <a:pt x="26" y="167"/>
                  </a:lnTo>
                  <a:lnTo>
                    <a:pt x="26" y="167"/>
                  </a:lnTo>
                  <a:lnTo>
                    <a:pt x="26" y="167"/>
                  </a:lnTo>
                  <a:close/>
                  <a:moveTo>
                    <a:pt x="51" y="232"/>
                  </a:moveTo>
                  <a:lnTo>
                    <a:pt x="51" y="228"/>
                  </a:lnTo>
                  <a:lnTo>
                    <a:pt x="50" y="231"/>
                  </a:lnTo>
                  <a:lnTo>
                    <a:pt x="51" y="232"/>
                  </a:lnTo>
                  <a:lnTo>
                    <a:pt x="51" y="232"/>
                  </a:lnTo>
                  <a:lnTo>
                    <a:pt x="51" y="232"/>
                  </a:lnTo>
                  <a:lnTo>
                    <a:pt x="51" y="232"/>
                  </a:lnTo>
                  <a:lnTo>
                    <a:pt x="51" y="232"/>
                  </a:lnTo>
                  <a:lnTo>
                    <a:pt x="51" y="232"/>
                  </a:lnTo>
                  <a:lnTo>
                    <a:pt x="51" y="232"/>
                  </a:lnTo>
                  <a:close/>
                  <a:moveTo>
                    <a:pt x="21" y="324"/>
                  </a:moveTo>
                  <a:lnTo>
                    <a:pt x="21" y="325"/>
                  </a:lnTo>
                  <a:lnTo>
                    <a:pt x="24" y="327"/>
                  </a:lnTo>
                  <a:lnTo>
                    <a:pt x="25" y="327"/>
                  </a:lnTo>
                  <a:lnTo>
                    <a:pt x="25" y="325"/>
                  </a:lnTo>
                  <a:lnTo>
                    <a:pt x="25" y="324"/>
                  </a:lnTo>
                  <a:lnTo>
                    <a:pt x="24" y="321"/>
                  </a:lnTo>
                  <a:lnTo>
                    <a:pt x="21" y="324"/>
                  </a:lnTo>
                  <a:lnTo>
                    <a:pt x="21" y="324"/>
                  </a:lnTo>
                  <a:lnTo>
                    <a:pt x="21" y="324"/>
                  </a:lnTo>
                  <a:lnTo>
                    <a:pt x="21" y="324"/>
                  </a:lnTo>
                  <a:lnTo>
                    <a:pt x="21" y="324"/>
                  </a:lnTo>
                  <a:lnTo>
                    <a:pt x="21" y="324"/>
                  </a:lnTo>
                  <a:lnTo>
                    <a:pt x="21" y="324"/>
                  </a:lnTo>
                  <a:close/>
                  <a:moveTo>
                    <a:pt x="25" y="277"/>
                  </a:moveTo>
                  <a:lnTo>
                    <a:pt x="25" y="285"/>
                  </a:lnTo>
                  <a:lnTo>
                    <a:pt x="25" y="288"/>
                  </a:lnTo>
                  <a:lnTo>
                    <a:pt x="25" y="290"/>
                  </a:lnTo>
                  <a:lnTo>
                    <a:pt x="26" y="297"/>
                  </a:lnTo>
                  <a:lnTo>
                    <a:pt x="26" y="294"/>
                  </a:lnTo>
                  <a:lnTo>
                    <a:pt x="29" y="293"/>
                  </a:lnTo>
                  <a:lnTo>
                    <a:pt x="29" y="290"/>
                  </a:lnTo>
                  <a:lnTo>
                    <a:pt x="29" y="288"/>
                  </a:lnTo>
                  <a:lnTo>
                    <a:pt x="26" y="284"/>
                  </a:lnTo>
                  <a:lnTo>
                    <a:pt x="29" y="280"/>
                  </a:lnTo>
                  <a:lnTo>
                    <a:pt x="29" y="277"/>
                  </a:lnTo>
                  <a:lnTo>
                    <a:pt x="26" y="277"/>
                  </a:lnTo>
                  <a:lnTo>
                    <a:pt x="29" y="273"/>
                  </a:lnTo>
                  <a:lnTo>
                    <a:pt x="29" y="272"/>
                  </a:lnTo>
                  <a:lnTo>
                    <a:pt x="26" y="276"/>
                  </a:lnTo>
                  <a:lnTo>
                    <a:pt x="25" y="277"/>
                  </a:lnTo>
                  <a:lnTo>
                    <a:pt x="25" y="277"/>
                  </a:lnTo>
                  <a:lnTo>
                    <a:pt x="25" y="277"/>
                  </a:lnTo>
                  <a:lnTo>
                    <a:pt x="25" y="277"/>
                  </a:lnTo>
                  <a:lnTo>
                    <a:pt x="25" y="277"/>
                  </a:lnTo>
                  <a:lnTo>
                    <a:pt x="25" y="277"/>
                  </a:lnTo>
                  <a:lnTo>
                    <a:pt x="25" y="277"/>
                  </a:lnTo>
                  <a:close/>
                  <a:moveTo>
                    <a:pt x="24" y="302"/>
                  </a:moveTo>
                  <a:lnTo>
                    <a:pt x="24" y="306"/>
                  </a:lnTo>
                  <a:lnTo>
                    <a:pt x="26" y="308"/>
                  </a:lnTo>
                  <a:lnTo>
                    <a:pt x="25" y="306"/>
                  </a:lnTo>
                  <a:lnTo>
                    <a:pt x="26" y="306"/>
                  </a:lnTo>
                  <a:lnTo>
                    <a:pt x="26" y="302"/>
                  </a:lnTo>
                  <a:lnTo>
                    <a:pt x="26" y="298"/>
                  </a:lnTo>
                  <a:lnTo>
                    <a:pt x="26" y="297"/>
                  </a:lnTo>
                  <a:lnTo>
                    <a:pt x="24" y="298"/>
                  </a:lnTo>
                  <a:lnTo>
                    <a:pt x="24" y="302"/>
                  </a:lnTo>
                  <a:lnTo>
                    <a:pt x="24" y="302"/>
                  </a:lnTo>
                  <a:lnTo>
                    <a:pt x="24" y="302"/>
                  </a:lnTo>
                  <a:lnTo>
                    <a:pt x="24" y="302"/>
                  </a:lnTo>
                  <a:lnTo>
                    <a:pt x="24" y="302"/>
                  </a:lnTo>
                  <a:lnTo>
                    <a:pt x="24" y="302"/>
                  </a:lnTo>
                  <a:lnTo>
                    <a:pt x="24" y="302"/>
                  </a:lnTo>
                  <a:close/>
                  <a:moveTo>
                    <a:pt x="134" y="127"/>
                  </a:moveTo>
                  <a:lnTo>
                    <a:pt x="131" y="130"/>
                  </a:lnTo>
                  <a:lnTo>
                    <a:pt x="127" y="130"/>
                  </a:lnTo>
                  <a:lnTo>
                    <a:pt x="126" y="130"/>
                  </a:lnTo>
                  <a:lnTo>
                    <a:pt x="124" y="130"/>
                  </a:lnTo>
                  <a:lnTo>
                    <a:pt x="124" y="127"/>
                  </a:lnTo>
                  <a:lnTo>
                    <a:pt x="124" y="126"/>
                  </a:lnTo>
                  <a:lnTo>
                    <a:pt x="122" y="124"/>
                  </a:lnTo>
                  <a:lnTo>
                    <a:pt x="120" y="123"/>
                  </a:lnTo>
                  <a:lnTo>
                    <a:pt x="120" y="122"/>
                  </a:lnTo>
                  <a:lnTo>
                    <a:pt x="120" y="119"/>
                  </a:lnTo>
                  <a:lnTo>
                    <a:pt x="120" y="118"/>
                  </a:lnTo>
                  <a:lnTo>
                    <a:pt x="114" y="118"/>
                  </a:lnTo>
                  <a:lnTo>
                    <a:pt x="109" y="118"/>
                  </a:lnTo>
                  <a:lnTo>
                    <a:pt x="107" y="118"/>
                  </a:lnTo>
                  <a:lnTo>
                    <a:pt x="107" y="115"/>
                  </a:lnTo>
                  <a:lnTo>
                    <a:pt x="109" y="110"/>
                  </a:lnTo>
                  <a:lnTo>
                    <a:pt x="109" y="106"/>
                  </a:lnTo>
                  <a:lnTo>
                    <a:pt x="109" y="105"/>
                  </a:lnTo>
                  <a:lnTo>
                    <a:pt x="110" y="102"/>
                  </a:lnTo>
                  <a:lnTo>
                    <a:pt x="109" y="101"/>
                  </a:lnTo>
                  <a:lnTo>
                    <a:pt x="105" y="99"/>
                  </a:lnTo>
                  <a:lnTo>
                    <a:pt x="101" y="99"/>
                  </a:lnTo>
                  <a:lnTo>
                    <a:pt x="101" y="97"/>
                  </a:lnTo>
                  <a:lnTo>
                    <a:pt x="99" y="93"/>
                  </a:lnTo>
                  <a:lnTo>
                    <a:pt x="97" y="91"/>
                  </a:lnTo>
                  <a:lnTo>
                    <a:pt x="97" y="89"/>
                  </a:lnTo>
                  <a:lnTo>
                    <a:pt x="95" y="86"/>
                  </a:lnTo>
                  <a:lnTo>
                    <a:pt x="95" y="83"/>
                  </a:lnTo>
                  <a:lnTo>
                    <a:pt x="97" y="79"/>
                  </a:lnTo>
                  <a:lnTo>
                    <a:pt x="94" y="82"/>
                  </a:lnTo>
                  <a:lnTo>
                    <a:pt x="91" y="82"/>
                  </a:lnTo>
                  <a:lnTo>
                    <a:pt x="87" y="82"/>
                  </a:lnTo>
                  <a:lnTo>
                    <a:pt x="86" y="82"/>
                  </a:lnTo>
                  <a:lnTo>
                    <a:pt x="82" y="83"/>
                  </a:lnTo>
                  <a:lnTo>
                    <a:pt x="78" y="86"/>
                  </a:lnTo>
                  <a:lnTo>
                    <a:pt x="78" y="83"/>
                  </a:lnTo>
                  <a:lnTo>
                    <a:pt x="78" y="82"/>
                  </a:lnTo>
                  <a:lnTo>
                    <a:pt x="78" y="78"/>
                  </a:lnTo>
                  <a:lnTo>
                    <a:pt x="78" y="75"/>
                  </a:lnTo>
                  <a:lnTo>
                    <a:pt x="77" y="74"/>
                  </a:lnTo>
                  <a:lnTo>
                    <a:pt x="74" y="73"/>
                  </a:lnTo>
                  <a:lnTo>
                    <a:pt x="74" y="69"/>
                  </a:lnTo>
                  <a:lnTo>
                    <a:pt x="78" y="69"/>
                  </a:lnTo>
                  <a:lnTo>
                    <a:pt x="77" y="65"/>
                  </a:lnTo>
                  <a:lnTo>
                    <a:pt x="78" y="61"/>
                  </a:lnTo>
                  <a:lnTo>
                    <a:pt x="81" y="61"/>
                  </a:lnTo>
                  <a:lnTo>
                    <a:pt x="81" y="58"/>
                  </a:lnTo>
                  <a:lnTo>
                    <a:pt x="82" y="55"/>
                  </a:lnTo>
                  <a:lnTo>
                    <a:pt x="83" y="55"/>
                  </a:lnTo>
                  <a:lnTo>
                    <a:pt x="83" y="53"/>
                  </a:lnTo>
                  <a:lnTo>
                    <a:pt x="83" y="51"/>
                  </a:lnTo>
                  <a:lnTo>
                    <a:pt x="86" y="49"/>
                  </a:lnTo>
                  <a:lnTo>
                    <a:pt x="87" y="49"/>
                  </a:lnTo>
                  <a:lnTo>
                    <a:pt x="90" y="49"/>
                  </a:lnTo>
                  <a:lnTo>
                    <a:pt x="87" y="47"/>
                  </a:lnTo>
                  <a:lnTo>
                    <a:pt x="86" y="45"/>
                  </a:lnTo>
                  <a:lnTo>
                    <a:pt x="87" y="45"/>
                  </a:lnTo>
                  <a:lnTo>
                    <a:pt x="87" y="43"/>
                  </a:lnTo>
                  <a:lnTo>
                    <a:pt x="87" y="39"/>
                  </a:lnTo>
                  <a:lnTo>
                    <a:pt x="86" y="29"/>
                  </a:lnTo>
                  <a:lnTo>
                    <a:pt x="83" y="21"/>
                  </a:lnTo>
                  <a:lnTo>
                    <a:pt x="82" y="18"/>
                  </a:lnTo>
                  <a:lnTo>
                    <a:pt x="78" y="17"/>
                  </a:lnTo>
                  <a:lnTo>
                    <a:pt x="77" y="18"/>
                  </a:lnTo>
                  <a:lnTo>
                    <a:pt x="73" y="12"/>
                  </a:lnTo>
                  <a:lnTo>
                    <a:pt x="73" y="9"/>
                  </a:lnTo>
                  <a:lnTo>
                    <a:pt x="70" y="8"/>
                  </a:lnTo>
                  <a:lnTo>
                    <a:pt x="67" y="4"/>
                  </a:lnTo>
                  <a:lnTo>
                    <a:pt x="61" y="0"/>
                  </a:lnTo>
                  <a:lnTo>
                    <a:pt x="61" y="5"/>
                  </a:lnTo>
                  <a:lnTo>
                    <a:pt x="59" y="8"/>
                  </a:lnTo>
                  <a:lnTo>
                    <a:pt x="59" y="9"/>
                  </a:lnTo>
                  <a:lnTo>
                    <a:pt x="61" y="12"/>
                  </a:lnTo>
                  <a:lnTo>
                    <a:pt x="57" y="16"/>
                  </a:lnTo>
                  <a:lnTo>
                    <a:pt x="55" y="18"/>
                  </a:lnTo>
                  <a:lnTo>
                    <a:pt x="57" y="21"/>
                  </a:lnTo>
                  <a:lnTo>
                    <a:pt x="59" y="25"/>
                  </a:lnTo>
                  <a:lnTo>
                    <a:pt x="61" y="26"/>
                  </a:lnTo>
                  <a:lnTo>
                    <a:pt x="57" y="26"/>
                  </a:lnTo>
                  <a:lnTo>
                    <a:pt x="55" y="25"/>
                  </a:lnTo>
                  <a:lnTo>
                    <a:pt x="55" y="22"/>
                  </a:lnTo>
                  <a:lnTo>
                    <a:pt x="53" y="22"/>
                  </a:lnTo>
                  <a:lnTo>
                    <a:pt x="46" y="25"/>
                  </a:lnTo>
                  <a:lnTo>
                    <a:pt x="42" y="26"/>
                  </a:lnTo>
                  <a:lnTo>
                    <a:pt x="39" y="29"/>
                  </a:lnTo>
                  <a:lnTo>
                    <a:pt x="38" y="30"/>
                  </a:lnTo>
                  <a:lnTo>
                    <a:pt x="37" y="31"/>
                  </a:lnTo>
                  <a:lnTo>
                    <a:pt x="37" y="34"/>
                  </a:lnTo>
                  <a:lnTo>
                    <a:pt x="34" y="34"/>
                  </a:lnTo>
                  <a:lnTo>
                    <a:pt x="33" y="34"/>
                  </a:lnTo>
                  <a:lnTo>
                    <a:pt x="30" y="35"/>
                  </a:lnTo>
                  <a:lnTo>
                    <a:pt x="30" y="39"/>
                  </a:lnTo>
                  <a:lnTo>
                    <a:pt x="30" y="42"/>
                  </a:lnTo>
                  <a:lnTo>
                    <a:pt x="33" y="45"/>
                  </a:lnTo>
                  <a:lnTo>
                    <a:pt x="33" y="49"/>
                  </a:lnTo>
                  <a:lnTo>
                    <a:pt x="30" y="53"/>
                  </a:lnTo>
                  <a:lnTo>
                    <a:pt x="29" y="55"/>
                  </a:lnTo>
                  <a:lnTo>
                    <a:pt x="26" y="58"/>
                  </a:lnTo>
                  <a:lnTo>
                    <a:pt x="26" y="61"/>
                  </a:lnTo>
                  <a:lnTo>
                    <a:pt x="29" y="65"/>
                  </a:lnTo>
                  <a:lnTo>
                    <a:pt x="26" y="75"/>
                  </a:lnTo>
                  <a:lnTo>
                    <a:pt x="24" y="86"/>
                  </a:lnTo>
                  <a:lnTo>
                    <a:pt x="16" y="83"/>
                  </a:lnTo>
                  <a:lnTo>
                    <a:pt x="13" y="83"/>
                  </a:lnTo>
                  <a:lnTo>
                    <a:pt x="12" y="83"/>
                  </a:lnTo>
                  <a:lnTo>
                    <a:pt x="9" y="83"/>
                  </a:lnTo>
                  <a:lnTo>
                    <a:pt x="13" y="95"/>
                  </a:lnTo>
                  <a:lnTo>
                    <a:pt x="13" y="99"/>
                  </a:lnTo>
                  <a:lnTo>
                    <a:pt x="12" y="101"/>
                  </a:lnTo>
                  <a:lnTo>
                    <a:pt x="9" y="101"/>
                  </a:lnTo>
                  <a:lnTo>
                    <a:pt x="9" y="106"/>
                  </a:lnTo>
                  <a:lnTo>
                    <a:pt x="12" y="112"/>
                  </a:lnTo>
                  <a:lnTo>
                    <a:pt x="13" y="114"/>
                  </a:lnTo>
                  <a:lnTo>
                    <a:pt x="12" y="115"/>
                  </a:lnTo>
                  <a:lnTo>
                    <a:pt x="9" y="115"/>
                  </a:lnTo>
                  <a:lnTo>
                    <a:pt x="9" y="119"/>
                  </a:lnTo>
                  <a:lnTo>
                    <a:pt x="6" y="115"/>
                  </a:lnTo>
                  <a:lnTo>
                    <a:pt x="4" y="119"/>
                  </a:lnTo>
                  <a:lnTo>
                    <a:pt x="2" y="114"/>
                  </a:lnTo>
                  <a:lnTo>
                    <a:pt x="0" y="130"/>
                  </a:lnTo>
                  <a:lnTo>
                    <a:pt x="0" y="130"/>
                  </a:lnTo>
                  <a:lnTo>
                    <a:pt x="0" y="130"/>
                  </a:lnTo>
                  <a:lnTo>
                    <a:pt x="0" y="136"/>
                  </a:lnTo>
                  <a:lnTo>
                    <a:pt x="1" y="139"/>
                  </a:lnTo>
                  <a:lnTo>
                    <a:pt x="2" y="140"/>
                  </a:lnTo>
                  <a:lnTo>
                    <a:pt x="4" y="144"/>
                  </a:lnTo>
                  <a:lnTo>
                    <a:pt x="8" y="146"/>
                  </a:lnTo>
                  <a:lnTo>
                    <a:pt x="9" y="150"/>
                  </a:lnTo>
                  <a:lnTo>
                    <a:pt x="9" y="148"/>
                  </a:lnTo>
                  <a:lnTo>
                    <a:pt x="9" y="144"/>
                  </a:lnTo>
                  <a:lnTo>
                    <a:pt x="12" y="148"/>
                  </a:lnTo>
                  <a:lnTo>
                    <a:pt x="12" y="150"/>
                  </a:lnTo>
                  <a:lnTo>
                    <a:pt x="12" y="152"/>
                  </a:lnTo>
                  <a:lnTo>
                    <a:pt x="13" y="154"/>
                  </a:lnTo>
                  <a:lnTo>
                    <a:pt x="14" y="152"/>
                  </a:lnTo>
                  <a:lnTo>
                    <a:pt x="17" y="152"/>
                  </a:lnTo>
                  <a:lnTo>
                    <a:pt x="16" y="156"/>
                  </a:lnTo>
                  <a:lnTo>
                    <a:pt x="17" y="158"/>
                  </a:lnTo>
                  <a:lnTo>
                    <a:pt x="17" y="156"/>
                  </a:lnTo>
                  <a:lnTo>
                    <a:pt x="20" y="159"/>
                  </a:lnTo>
                  <a:lnTo>
                    <a:pt x="17" y="154"/>
                  </a:lnTo>
                  <a:lnTo>
                    <a:pt x="20" y="154"/>
                  </a:lnTo>
                  <a:lnTo>
                    <a:pt x="21" y="156"/>
                  </a:lnTo>
                  <a:lnTo>
                    <a:pt x="24" y="158"/>
                  </a:lnTo>
                  <a:lnTo>
                    <a:pt x="25" y="158"/>
                  </a:lnTo>
                  <a:lnTo>
                    <a:pt x="25" y="159"/>
                  </a:lnTo>
                  <a:lnTo>
                    <a:pt x="29" y="162"/>
                  </a:lnTo>
                  <a:lnTo>
                    <a:pt x="29" y="163"/>
                  </a:lnTo>
                  <a:lnTo>
                    <a:pt x="30" y="166"/>
                  </a:lnTo>
                  <a:lnTo>
                    <a:pt x="33" y="167"/>
                  </a:lnTo>
                  <a:lnTo>
                    <a:pt x="34" y="171"/>
                  </a:lnTo>
                  <a:lnTo>
                    <a:pt x="34" y="175"/>
                  </a:lnTo>
                  <a:lnTo>
                    <a:pt x="34" y="176"/>
                  </a:lnTo>
                  <a:lnTo>
                    <a:pt x="38" y="179"/>
                  </a:lnTo>
                  <a:lnTo>
                    <a:pt x="37" y="179"/>
                  </a:lnTo>
                  <a:lnTo>
                    <a:pt x="38" y="183"/>
                  </a:lnTo>
                  <a:lnTo>
                    <a:pt x="39" y="187"/>
                  </a:lnTo>
                  <a:lnTo>
                    <a:pt x="42" y="189"/>
                  </a:lnTo>
                  <a:lnTo>
                    <a:pt x="43" y="196"/>
                  </a:lnTo>
                  <a:lnTo>
                    <a:pt x="46" y="201"/>
                  </a:lnTo>
                  <a:lnTo>
                    <a:pt x="46" y="203"/>
                  </a:lnTo>
                  <a:lnTo>
                    <a:pt x="46" y="205"/>
                  </a:lnTo>
                  <a:lnTo>
                    <a:pt x="43" y="209"/>
                  </a:lnTo>
                  <a:lnTo>
                    <a:pt x="43" y="213"/>
                  </a:lnTo>
                  <a:lnTo>
                    <a:pt x="42" y="223"/>
                  </a:lnTo>
                  <a:lnTo>
                    <a:pt x="42" y="227"/>
                  </a:lnTo>
                  <a:lnTo>
                    <a:pt x="43" y="228"/>
                  </a:lnTo>
                  <a:lnTo>
                    <a:pt x="47" y="224"/>
                  </a:lnTo>
                  <a:lnTo>
                    <a:pt x="50" y="220"/>
                  </a:lnTo>
                  <a:lnTo>
                    <a:pt x="50" y="224"/>
                  </a:lnTo>
                  <a:lnTo>
                    <a:pt x="47" y="228"/>
                  </a:lnTo>
                  <a:lnTo>
                    <a:pt x="50" y="228"/>
                  </a:lnTo>
                  <a:lnTo>
                    <a:pt x="51" y="224"/>
                  </a:lnTo>
                  <a:lnTo>
                    <a:pt x="51" y="227"/>
                  </a:lnTo>
                  <a:lnTo>
                    <a:pt x="55" y="224"/>
                  </a:lnTo>
                  <a:lnTo>
                    <a:pt x="53" y="228"/>
                  </a:lnTo>
                  <a:lnTo>
                    <a:pt x="53" y="232"/>
                  </a:lnTo>
                  <a:lnTo>
                    <a:pt x="55" y="232"/>
                  </a:lnTo>
                  <a:lnTo>
                    <a:pt x="55" y="231"/>
                  </a:lnTo>
                  <a:lnTo>
                    <a:pt x="57" y="227"/>
                  </a:lnTo>
                  <a:lnTo>
                    <a:pt x="57" y="228"/>
                  </a:lnTo>
                  <a:lnTo>
                    <a:pt x="59" y="232"/>
                  </a:lnTo>
                  <a:lnTo>
                    <a:pt x="59" y="231"/>
                  </a:lnTo>
                  <a:lnTo>
                    <a:pt x="59" y="228"/>
                  </a:lnTo>
                  <a:lnTo>
                    <a:pt x="61" y="227"/>
                  </a:lnTo>
                  <a:lnTo>
                    <a:pt x="61" y="231"/>
                  </a:lnTo>
                  <a:lnTo>
                    <a:pt x="61" y="232"/>
                  </a:lnTo>
                  <a:lnTo>
                    <a:pt x="61" y="233"/>
                  </a:lnTo>
                  <a:lnTo>
                    <a:pt x="63" y="232"/>
                  </a:lnTo>
                  <a:lnTo>
                    <a:pt x="65" y="231"/>
                  </a:lnTo>
                  <a:lnTo>
                    <a:pt x="67" y="224"/>
                  </a:lnTo>
                  <a:lnTo>
                    <a:pt x="69" y="224"/>
                  </a:lnTo>
                  <a:lnTo>
                    <a:pt x="70" y="224"/>
                  </a:lnTo>
                  <a:lnTo>
                    <a:pt x="70" y="223"/>
                  </a:lnTo>
                  <a:lnTo>
                    <a:pt x="70" y="220"/>
                  </a:lnTo>
                  <a:lnTo>
                    <a:pt x="73" y="223"/>
                  </a:lnTo>
                  <a:lnTo>
                    <a:pt x="74" y="223"/>
                  </a:lnTo>
                  <a:lnTo>
                    <a:pt x="74" y="220"/>
                  </a:lnTo>
                  <a:lnTo>
                    <a:pt x="74" y="219"/>
                  </a:lnTo>
                  <a:lnTo>
                    <a:pt x="73" y="215"/>
                  </a:lnTo>
                  <a:lnTo>
                    <a:pt x="74" y="216"/>
                  </a:lnTo>
                  <a:lnTo>
                    <a:pt x="78" y="219"/>
                  </a:lnTo>
                  <a:lnTo>
                    <a:pt x="81" y="216"/>
                  </a:lnTo>
                  <a:lnTo>
                    <a:pt x="82" y="215"/>
                  </a:lnTo>
                  <a:lnTo>
                    <a:pt x="82" y="211"/>
                  </a:lnTo>
                  <a:lnTo>
                    <a:pt x="82" y="207"/>
                  </a:lnTo>
                  <a:lnTo>
                    <a:pt x="82" y="201"/>
                  </a:lnTo>
                  <a:lnTo>
                    <a:pt x="86" y="205"/>
                  </a:lnTo>
                  <a:lnTo>
                    <a:pt x="86" y="207"/>
                  </a:lnTo>
                  <a:lnTo>
                    <a:pt x="87" y="207"/>
                  </a:lnTo>
                  <a:lnTo>
                    <a:pt x="90" y="213"/>
                  </a:lnTo>
                  <a:lnTo>
                    <a:pt x="91" y="219"/>
                  </a:lnTo>
                  <a:lnTo>
                    <a:pt x="95" y="219"/>
                  </a:lnTo>
                  <a:lnTo>
                    <a:pt x="95" y="220"/>
                  </a:lnTo>
                  <a:lnTo>
                    <a:pt x="97" y="224"/>
                  </a:lnTo>
                  <a:lnTo>
                    <a:pt x="97" y="228"/>
                  </a:lnTo>
                  <a:lnTo>
                    <a:pt x="99" y="232"/>
                  </a:lnTo>
                  <a:lnTo>
                    <a:pt x="101" y="241"/>
                  </a:lnTo>
                  <a:lnTo>
                    <a:pt x="103" y="251"/>
                  </a:lnTo>
                  <a:lnTo>
                    <a:pt x="105" y="251"/>
                  </a:lnTo>
                  <a:lnTo>
                    <a:pt x="105" y="253"/>
                  </a:lnTo>
                  <a:lnTo>
                    <a:pt x="105" y="254"/>
                  </a:lnTo>
                  <a:lnTo>
                    <a:pt x="109" y="262"/>
                  </a:lnTo>
                  <a:lnTo>
                    <a:pt x="109" y="268"/>
                  </a:lnTo>
                  <a:lnTo>
                    <a:pt x="109" y="270"/>
                  </a:lnTo>
                  <a:lnTo>
                    <a:pt x="109" y="272"/>
                  </a:lnTo>
                  <a:lnTo>
                    <a:pt x="110" y="268"/>
                  </a:lnTo>
                  <a:lnTo>
                    <a:pt x="113" y="272"/>
                  </a:lnTo>
                  <a:lnTo>
                    <a:pt x="117" y="280"/>
                  </a:lnTo>
                  <a:lnTo>
                    <a:pt x="118" y="288"/>
                  </a:lnTo>
                  <a:lnTo>
                    <a:pt x="118" y="290"/>
                  </a:lnTo>
                  <a:lnTo>
                    <a:pt x="120" y="290"/>
                  </a:lnTo>
                  <a:lnTo>
                    <a:pt x="118" y="293"/>
                  </a:lnTo>
                  <a:lnTo>
                    <a:pt x="120" y="294"/>
                  </a:lnTo>
                  <a:lnTo>
                    <a:pt x="118" y="294"/>
                  </a:lnTo>
                  <a:lnTo>
                    <a:pt x="118" y="297"/>
                  </a:lnTo>
                  <a:lnTo>
                    <a:pt x="120" y="297"/>
                  </a:lnTo>
                  <a:lnTo>
                    <a:pt x="120" y="298"/>
                  </a:lnTo>
                  <a:lnTo>
                    <a:pt x="120" y="301"/>
                  </a:lnTo>
                  <a:lnTo>
                    <a:pt x="120" y="302"/>
                  </a:lnTo>
                  <a:lnTo>
                    <a:pt x="120" y="304"/>
                  </a:lnTo>
                  <a:lnTo>
                    <a:pt x="120" y="306"/>
                  </a:lnTo>
                  <a:lnTo>
                    <a:pt x="124" y="304"/>
                  </a:lnTo>
                  <a:lnTo>
                    <a:pt x="124" y="306"/>
                  </a:lnTo>
                  <a:lnTo>
                    <a:pt x="122" y="306"/>
                  </a:lnTo>
                  <a:lnTo>
                    <a:pt x="122" y="308"/>
                  </a:lnTo>
                  <a:lnTo>
                    <a:pt x="122" y="312"/>
                  </a:lnTo>
                  <a:lnTo>
                    <a:pt x="122" y="317"/>
                  </a:lnTo>
                  <a:lnTo>
                    <a:pt x="120" y="321"/>
                  </a:lnTo>
                  <a:lnTo>
                    <a:pt x="120" y="324"/>
                  </a:lnTo>
                  <a:lnTo>
                    <a:pt x="118" y="325"/>
                  </a:lnTo>
                  <a:lnTo>
                    <a:pt x="120" y="327"/>
                  </a:lnTo>
                  <a:lnTo>
                    <a:pt x="120" y="333"/>
                  </a:lnTo>
                  <a:lnTo>
                    <a:pt x="122" y="337"/>
                  </a:lnTo>
                  <a:lnTo>
                    <a:pt x="124" y="329"/>
                  </a:lnTo>
                  <a:lnTo>
                    <a:pt x="126" y="327"/>
                  </a:lnTo>
                  <a:lnTo>
                    <a:pt x="126" y="324"/>
                  </a:lnTo>
                  <a:lnTo>
                    <a:pt x="131" y="314"/>
                  </a:lnTo>
                  <a:lnTo>
                    <a:pt x="135" y="308"/>
                  </a:lnTo>
                  <a:lnTo>
                    <a:pt x="135" y="306"/>
                  </a:lnTo>
                  <a:lnTo>
                    <a:pt x="135" y="304"/>
                  </a:lnTo>
                  <a:lnTo>
                    <a:pt x="134" y="294"/>
                  </a:lnTo>
                  <a:lnTo>
                    <a:pt x="130" y="289"/>
                  </a:lnTo>
                  <a:lnTo>
                    <a:pt x="126" y="284"/>
                  </a:lnTo>
                  <a:lnTo>
                    <a:pt x="126" y="280"/>
                  </a:lnTo>
                  <a:lnTo>
                    <a:pt x="126" y="277"/>
                  </a:lnTo>
                  <a:lnTo>
                    <a:pt x="126" y="270"/>
                  </a:lnTo>
                  <a:lnTo>
                    <a:pt x="122" y="264"/>
                  </a:lnTo>
                  <a:lnTo>
                    <a:pt x="117" y="257"/>
                  </a:lnTo>
                  <a:lnTo>
                    <a:pt x="110" y="251"/>
                  </a:lnTo>
                  <a:lnTo>
                    <a:pt x="109" y="247"/>
                  </a:lnTo>
                  <a:lnTo>
                    <a:pt x="109" y="244"/>
                  </a:lnTo>
                  <a:lnTo>
                    <a:pt x="109" y="241"/>
                  </a:lnTo>
                  <a:lnTo>
                    <a:pt x="110" y="241"/>
                  </a:lnTo>
                  <a:lnTo>
                    <a:pt x="110" y="240"/>
                  </a:lnTo>
                  <a:lnTo>
                    <a:pt x="113" y="240"/>
                  </a:lnTo>
                  <a:lnTo>
                    <a:pt x="113" y="237"/>
                  </a:lnTo>
                  <a:lnTo>
                    <a:pt x="113" y="231"/>
                  </a:lnTo>
                  <a:lnTo>
                    <a:pt x="113" y="228"/>
                  </a:lnTo>
                  <a:lnTo>
                    <a:pt x="113" y="227"/>
                  </a:lnTo>
                  <a:lnTo>
                    <a:pt x="114" y="227"/>
                  </a:lnTo>
                  <a:lnTo>
                    <a:pt x="117" y="223"/>
                  </a:lnTo>
                  <a:lnTo>
                    <a:pt x="117" y="220"/>
                  </a:lnTo>
                  <a:lnTo>
                    <a:pt x="114" y="223"/>
                  </a:lnTo>
                  <a:lnTo>
                    <a:pt x="110" y="219"/>
                  </a:lnTo>
                  <a:lnTo>
                    <a:pt x="109" y="213"/>
                  </a:lnTo>
                  <a:lnTo>
                    <a:pt x="107" y="207"/>
                  </a:lnTo>
                  <a:lnTo>
                    <a:pt x="103" y="203"/>
                  </a:lnTo>
                  <a:lnTo>
                    <a:pt x="97" y="200"/>
                  </a:lnTo>
                  <a:lnTo>
                    <a:pt x="95" y="196"/>
                  </a:lnTo>
                  <a:lnTo>
                    <a:pt x="95" y="192"/>
                  </a:lnTo>
                  <a:lnTo>
                    <a:pt x="94" y="189"/>
                  </a:lnTo>
                  <a:lnTo>
                    <a:pt x="94" y="188"/>
                  </a:lnTo>
                  <a:lnTo>
                    <a:pt x="91" y="187"/>
                  </a:lnTo>
                  <a:lnTo>
                    <a:pt x="90" y="187"/>
                  </a:lnTo>
                  <a:lnTo>
                    <a:pt x="90" y="184"/>
                  </a:lnTo>
                  <a:lnTo>
                    <a:pt x="87" y="180"/>
                  </a:lnTo>
                  <a:lnTo>
                    <a:pt x="90" y="183"/>
                  </a:lnTo>
                  <a:lnTo>
                    <a:pt x="94" y="180"/>
                  </a:lnTo>
                  <a:lnTo>
                    <a:pt x="94" y="179"/>
                  </a:lnTo>
                  <a:lnTo>
                    <a:pt x="91" y="175"/>
                  </a:lnTo>
                  <a:lnTo>
                    <a:pt x="94" y="170"/>
                  </a:lnTo>
                  <a:lnTo>
                    <a:pt x="91" y="167"/>
                  </a:lnTo>
                  <a:lnTo>
                    <a:pt x="94" y="162"/>
                  </a:lnTo>
                  <a:lnTo>
                    <a:pt x="95" y="159"/>
                  </a:lnTo>
                  <a:lnTo>
                    <a:pt x="103" y="162"/>
                  </a:lnTo>
                  <a:lnTo>
                    <a:pt x="105" y="159"/>
                  </a:lnTo>
                  <a:lnTo>
                    <a:pt x="109" y="159"/>
                  </a:lnTo>
                  <a:lnTo>
                    <a:pt x="110" y="158"/>
                  </a:lnTo>
                  <a:lnTo>
                    <a:pt x="110" y="156"/>
                  </a:lnTo>
                  <a:lnTo>
                    <a:pt x="110" y="154"/>
                  </a:lnTo>
                  <a:lnTo>
                    <a:pt x="113" y="154"/>
                  </a:lnTo>
                  <a:lnTo>
                    <a:pt x="117" y="154"/>
                  </a:lnTo>
                  <a:lnTo>
                    <a:pt x="118" y="152"/>
                  </a:lnTo>
                  <a:lnTo>
                    <a:pt x="117" y="150"/>
                  </a:lnTo>
                  <a:lnTo>
                    <a:pt x="122" y="148"/>
                  </a:lnTo>
                  <a:lnTo>
                    <a:pt x="123" y="148"/>
                  </a:lnTo>
                  <a:lnTo>
                    <a:pt x="124" y="148"/>
                  </a:lnTo>
                  <a:lnTo>
                    <a:pt x="126" y="150"/>
                  </a:lnTo>
                  <a:lnTo>
                    <a:pt x="126" y="146"/>
                  </a:lnTo>
                  <a:lnTo>
                    <a:pt x="126" y="144"/>
                  </a:lnTo>
                  <a:lnTo>
                    <a:pt x="127" y="143"/>
                  </a:lnTo>
                  <a:lnTo>
                    <a:pt x="131" y="140"/>
                  </a:lnTo>
                  <a:lnTo>
                    <a:pt x="134" y="139"/>
                  </a:lnTo>
                  <a:lnTo>
                    <a:pt x="131" y="139"/>
                  </a:lnTo>
                  <a:lnTo>
                    <a:pt x="131" y="136"/>
                  </a:lnTo>
                  <a:lnTo>
                    <a:pt x="134" y="132"/>
                  </a:lnTo>
                  <a:lnTo>
                    <a:pt x="138" y="130"/>
                  </a:lnTo>
                  <a:lnTo>
                    <a:pt x="139" y="127"/>
                  </a:lnTo>
                  <a:lnTo>
                    <a:pt x="139" y="123"/>
                  </a:lnTo>
                  <a:lnTo>
                    <a:pt x="134" y="127"/>
                  </a:lnTo>
                  <a:lnTo>
                    <a:pt x="134" y="127"/>
                  </a:lnTo>
                  <a:lnTo>
                    <a:pt x="134" y="127"/>
                  </a:lnTo>
                  <a:lnTo>
                    <a:pt x="134" y="127"/>
                  </a:lnTo>
                  <a:lnTo>
                    <a:pt x="134" y="127"/>
                  </a:lnTo>
                  <a:lnTo>
                    <a:pt x="134" y="127"/>
                  </a:lnTo>
                  <a:lnTo>
                    <a:pt x="134" y="127"/>
                  </a:lnTo>
                  <a:close/>
                  <a:moveTo>
                    <a:pt x="16" y="148"/>
                  </a:moveTo>
                  <a:lnTo>
                    <a:pt x="14" y="150"/>
                  </a:lnTo>
                  <a:lnTo>
                    <a:pt x="16" y="146"/>
                  </a:lnTo>
                  <a:lnTo>
                    <a:pt x="16" y="148"/>
                  </a:lnTo>
                  <a:lnTo>
                    <a:pt x="16" y="148"/>
                  </a:lnTo>
                  <a:lnTo>
                    <a:pt x="16" y="148"/>
                  </a:lnTo>
                  <a:lnTo>
                    <a:pt x="16" y="148"/>
                  </a:lnTo>
                  <a:lnTo>
                    <a:pt x="16" y="148"/>
                  </a:lnTo>
                  <a:lnTo>
                    <a:pt x="16" y="148"/>
                  </a:lnTo>
                  <a:lnTo>
                    <a:pt x="16" y="148"/>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62" name="Freeform 145"/>
            <p:cNvSpPr>
              <a:spLocks noEditPoints="1"/>
            </p:cNvSpPr>
            <p:nvPr/>
          </p:nvSpPr>
          <p:spPr bwMode="auto">
            <a:xfrm>
              <a:off x="7413625" y="2368550"/>
              <a:ext cx="122238" cy="238125"/>
            </a:xfrm>
            <a:custGeom>
              <a:avLst/>
              <a:gdLst>
                <a:gd name="T0" fmla="*/ 29 w 69"/>
                <a:gd name="T1" fmla="*/ 97 h 97"/>
                <a:gd name="T2" fmla="*/ 39 w 69"/>
                <a:gd name="T3" fmla="*/ 93 h 97"/>
                <a:gd name="T4" fmla="*/ 31 w 69"/>
                <a:gd name="T5" fmla="*/ 93 h 97"/>
                <a:gd name="T6" fmla="*/ 31 w 69"/>
                <a:gd name="T7" fmla="*/ 93 h 97"/>
                <a:gd name="T8" fmla="*/ 31 w 69"/>
                <a:gd name="T9" fmla="*/ 93 h 97"/>
                <a:gd name="T10" fmla="*/ 36 w 69"/>
                <a:gd name="T11" fmla="*/ 72 h 97"/>
                <a:gd name="T12" fmla="*/ 36 w 69"/>
                <a:gd name="T13" fmla="*/ 74 h 97"/>
                <a:gd name="T14" fmla="*/ 36 w 69"/>
                <a:gd name="T15" fmla="*/ 74 h 97"/>
                <a:gd name="T16" fmla="*/ 57 w 69"/>
                <a:gd name="T17" fmla="*/ 45 h 97"/>
                <a:gd name="T18" fmla="*/ 52 w 69"/>
                <a:gd name="T19" fmla="*/ 32 h 97"/>
                <a:gd name="T20" fmla="*/ 36 w 69"/>
                <a:gd name="T21" fmla="*/ 13 h 97"/>
                <a:gd name="T22" fmla="*/ 21 w 69"/>
                <a:gd name="T23" fmla="*/ 1 h 97"/>
                <a:gd name="T24" fmla="*/ 13 w 69"/>
                <a:gd name="T25" fmla="*/ 5 h 97"/>
                <a:gd name="T26" fmla="*/ 4 w 69"/>
                <a:gd name="T27" fmla="*/ 8 h 97"/>
                <a:gd name="T28" fmla="*/ 3 w 69"/>
                <a:gd name="T29" fmla="*/ 15 h 97"/>
                <a:gd name="T30" fmla="*/ 4 w 69"/>
                <a:gd name="T31" fmla="*/ 21 h 97"/>
                <a:gd name="T32" fmla="*/ 8 w 69"/>
                <a:gd name="T33" fmla="*/ 27 h 97"/>
                <a:gd name="T34" fmla="*/ 12 w 69"/>
                <a:gd name="T35" fmla="*/ 28 h 97"/>
                <a:gd name="T36" fmla="*/ 9 w 69"/>
                <a:gd name="T37" fmla="*/ 31 h 97"/>
                <a:gd name="T38" fmla="*/ 4 w 69"/>
                <a:gd name="T39" fmla="*/ 28 h 97"/>
                <a:gd name="T40" fmla="*/ 4 w 69"/>
                <a:gd name="T41" fmla="*/ 35 h 97"/>
                <a:gd name="T42" fmla="*/ 9 w 69"/>
                <a:gd name="T43" fmla="*/ 36 h 97"/>
                <a:gd name="T44" fmla="*/ 12 w 69"/>
                <a:gd name="T45" fmla="*/ 40 h 97"/>
                <a:gd name="T46" fmla="*/ 20 w 69"/>
                <a:gd name="T47" fmla="*/ 45 h 97"/>
                <a:gd name="T48" fmla="*/ 17 w 69"/>
                <a:gd name="T49" fmla="*/ 52 h 97"/>
                <a:gd name="T50" fmla="*/ 17 w 69"/>
                <a:gd name="T51" fmla="*/ 55 h 97"/>
                <a:gd name="T52" fmla="*/ 20 w 69"/>
                <a:gd name="T53" fmla="*/ 63 h 97"/>
                <a:gd name="T54" fmla="*/ 21 w 69"/>
                <a:gd name="T55" fmla="*/ 68 h 97"/>
                <a:gd name="T56" fmla="*/ 23 w 69"/>
                <a:gd name="T57" fmla="*/ 72 h 97"/>
                <a:gd name="T58" fmla="*/ 25 w 69"/>
                <a:gd name="T59" fmla="*/ 74 h 97"/>
                <a:gd name="T60" fmla="*/ 29 w 69"/>
                <a:gd name="T61" fmla="*/ 72 h 97"/>
                <a:gd name="T62" fmla="*/ 35 w 69"/>
                <a:gd name="T63" fmla="*/ 68 h 97"/>
                <a:gd name="T64" fmla="*/ 40 w 69"/>
                <a:gd name="T65" fmla="*/ 72 h 97"/>
                <a:gd name="T66" fmla="*/ 39 w 69"/>
                <a:gd name="T67" fmla="*/ 66 h 97"/>
                <a:gd name="T68" fmla="*/ 44 w 69"/>
                <a:gd name="T69" fmla="*/ 65 h 97"/>
                <a:gd name="T70" fmla="*/ 48 w 69"/>
                <a:gd name="T71" fmla="*/ 66 h 97"/>
                <a:gd name="T72" fmla="*/ 52 w 69"/>
                <a:gd name="T73" fmla="*/ 65 h 97"/>
                <a:gd name="T74" fmla="*/ 52 w 69"/>
                <a:gd name="T75" fmla="*/ 61 h 97"/>
                <a:gd name="T76" fmla="*/ 57 w 69"/>
                <a:gd name="T77" fmla="*/ 65 h 97"/>
                <a:gd name="T78" fmla="*/ 61 w 69"/>
                <a:gd name="T79" fmla="*/ 55 h 97"/>
                <a:gd name="T80" fmla="*/ 57 w 69"/>
                <a:gd name="T81" fmla="*/ 45 h 97"/>
                <a:gd name="T82" fmla="*/ 57 w 69"/>
                <a:gd name="T83" fmla="*/ 45 h 97"/>
                <a:gd name="T84" fmla="*/ 57 w 69"/>
                <a:gd name="T85" fmla="*/ 45 h 97"/>
                <a:gd name="T86" fmla="*/ 69 w 69"/>
                <a:gd name="T87" fmla="*/ 76 h 97"/>
                <a:gd name="T88" fmla="*/ 67 w 69"/>
                <a:gd name="T89" fmla="*/ 72 h 97"/>
                <a:gd name="T90" fmla="*/ 67 w 69"/>
                <a:gd name="T91" fmla="*/ 72 h 97"/>
                <a:gd name="T92" fmla="*/ 67 w 69"/>
                <a:gd name="T93" fmla="*/ 72 h 97"/>
                <a:gd name="T94" fmla="*/ 8 w 69"/>
                <a:gd name="T95" fmla="*/ 28 h 97"/>
                <a:gd name="T96" fmla="*/ 7 w 69"/>
                <a:gd name="T97" fmla="*/ 28 h 97"/>
                <a:gd name="T98" fmla="*/ 7 w 69"/>
                <a:gd name="T99" fmla="*/ 2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 h="97">
                  <a:moveTo>
                    <a:pt x="31" y="93"/>
                  </a:moveTo>
                  <a:lnTo>
                    <a:pt x="29" y="96"/>
                  </a:lnTo>
                  <a:lnTo>
                    <a:pt x="29" y="97"/>
                  </a:lnTo>
                  <a:lnTo>
                    <a:pt x="33" y="97"/>
                  </a:lnTo>
                  <a:lnTo>
                    <a:pt x="36" y="96"/>
                  </a:lnTo>
                  <a:lnTo>
                    <a:pt x="39" y="93"/>
                  </a:lnTo>
                  <a:lnTo>
                    <a:pt x="39" y="92"/>
                  </a:lnTo>
                  <a:lnTo>
                    <a:pt x="36" y="92"/>
                  </a:lnTo>
                  <a:lnTo>
                    <a:pt x="31" y="93"/>
                  </a:lnTo>
                  <a:lnTo>
                    <a:pt x="31" y="93"/>
                  </a:lnTo>
                  <a:lnTo>
                    <a:pt x="31" y="93"/>
                  </a:lnTo>
                  <a:lnTo>
                    <a:pt x="31" y="93"/>
                  </a:lnTo>
                  <a:lnTo>
                    <a:pt x="31" y="93"/>
                  </a:lnTo>
                  <a:lnTo>
                    <a:pt x="31" y="93"/>
                  </a:lnTo>
                  <a:lnTo>
                    <a:pt x="31" y="93"/>
                  </a:lnTo>
                  <a:close/>
                  <a:moveTo>
                    <a:pt x="36" y="74"/>
                  </a:moveTo>
                  <a:lnTo>
                    <a:pt x="39" y="74"/>
                  </a:lnTo>
                  <a:lnTo>
                    <a:pt x="36" y="72"/>
                  </a:lnTo>
                  <a:lnTo>
                    <a:pt x="35" y="72"/>
                  </a:lnTo>
                  <a:lnTo>
                    <a:pt x="36" y="74"/>
                  </a:lnTo>
                  <a:lnTo>
                    <a:pt x="36" y="74"/>
                  </a:lnTo>
                  <a:lnTo>
                    <a:pt x="36" y="74"/>
                  </a:lnTo>
                  <a:lnTo>
                    <a:pt x="36" y="74"/>
                  </a:lnTo>
                  <a:lnTo>
                    <a:pt x="36" y="74"/>
                  </a:lnTo>
                  <a:lnTo>
                    <a:pt x="36" y="74"/>
                  </a:lnTo>
                  <a:lnTo>
                    <a:pt x="36" y="74"/>
                  </a:lnTo>
                  <a:close/>
                  <a:moveTo>
                    <a:pt x="57" y="45"/>
                  </a:moveTo>
                  <a:lnTo>
                    <a:pt x="57" y="44"/>
                  </a:lnTo>
                  <a:lnTo>
                    <a:pt x="53" y="40"/>
                  </a:lnTo>
                  <a:lnTo>
                    <a:pt x="52" y="32"/>
                  </a:lnTo>
                  <a:lnTo>
                    <a:pt x="49" y="27"/>
                  </a:lnTo>
                  <a:lnTo>
                    <a:pt x="44" y="21"/>
                  </a:lnTo>
                  <a:lnTo>
                    <a:pt x="36" y="13"/>
                  </a:lnTo>
                  <a:lnTo>
                    <a:pt x="29" y="5"/>
                  </a:lnTo>
                  <a:lnTo>
                    <a:pt x="21" y="0"/>
                  </a:lnTo>
                  <a:lnTo>
                    <a:pt x="21" y="1"/>
                  </a:lnTo>
                  <a:lnTo>
                    <a:pt x="21" y="4"/>
                  </a:lnTo>
                  <a:lnTo>
                    <a:pt x="20" y="5"/>
                  </a:lnTo>
                  <a:lnTo>
                    <a:pt x="13" y="5"/>
                  </a:lnTo>
                  <a:lnTo>
                    <a:pt x="8" y="5"/>
                  </a:lnTo>
                  <a:lnTo>
                    <a:pt x="7" y="5"/>
                  </a:lnTo>
                  <a:lnTo>
                    <a:pt x="4" y="8"/>
                  </a:lnTo>
                  <a:lnTo>
                    <a:pt x="3" y="11"/>
                  </a:lnTo>
                  <a:lnTo>
                    <a:pt x="3" y="13"/>
                  </a:lnTo>
                  <a:lnTo>
                    <a:pt x="3" y="15"/>
                  </a:lnTo>
                  <a:lnTo>
                    <a:pt x="0" y="15"/>
                  </a:lnTo>
                  <a:lnTo>
                    <a:pt x="4" y="17"/>
                  </a:lnTo>
                  <a:lnTo>
                    <a:pt x="4" y="21"/>
                  </a:lnTo>
                  <a:lnTo>
                    <a:pt x="9" y="23"/>
                  </a:lnTo>
                  <a:lnTo>
                    <a:pt x="8" y="24"/>
                  </a:lnTo>
                  <a:lnTo>
                    <a:pt x="8" y="27"/>
                  </a:lnTo>
                  <a:lnTo>
                    <a:pt x="9" y="27"/>
                  </a:lnTo>
                  <a:lnTo>
                    <a:pt x="12" y="27"/>
                  </a:lnTo>
                  <a:lnTo>
                    <a:pt x="12" y="28"/>
                  </a:lnTo>
                  <a:lnTo>
                    <a:pt x="13" y="31"/>
                  </a:lnTo>
                  <a:lnTo>
                    <a:pt x="13" y="32"/>
                  </a:lnTo>
                  <a:lnTo>
                    <a:pt x="9" y="31"/>
                  </a:lnTo>
                  <a:lnTo>
                    <a:pt x="7" y="29"/>
                  </a:lnTo>
                  <a:lnTo>
                    <a:pt x="7" y="31"/>
                  </a:lnTo>
                  <a:lnTo>
                    <a:pt x="4" y="28"/>
                  </a:lnTo>
                  <a:lnTo>
                    <a:pt x="4" y="31"/>
                  </a:lnTo>
                  <a:lnTo>
                    <a:pt x="3" y="31"/>
                  </a:lnTo>
                  <a:lnTo>
                    <a:pt x="4" y="35"/>
                  </a:lnTo>
                  <a:lnTo>
                    <a:pt x="7" y="35"/>
                  </a:lnTo>
                  <a:lnTo>
                    <a:pt x="8" y="35"/>
                  </a:lnTo>
                  <a:lnTo>
                    <a:pt x="9" y="36"/>
                  </a:lnTo>
                  <a:lnTo>
                    <a:pt x="9" y="39"/>
                  </a:lnTo>
                  <a:lnTo>
                    <a:pt x="12" y="39"/>
                  </a:lnTo>
                  <a:lnTo>
                    <a:pt x="12" y="40"/>
                  </a:lnTo>
                  <a:lnTo>
                    <a:pt x="13" y="44"/>
                  </a:lnTo>
                  <a:lnTo>
                    <a:pt x="16" y="45"/>
                  </a:lnTo>
                  <a:lnTo>
                    <a:pt x="20" y="45"/>
                  </a:lnTo>
                  <a:lnTo>
                    <a:pt x="16" y="48"/>
                  </a:lnTo>
                  <a:lnTo>
                    <a:pt x="20" y="48"/>
                  </a:lnTo>
                  <a:lnTo>
                    <a:pt x="17" y="52"/>
                  </a:lnTo>
                  <a:lnTo>
                    <a:pt x="16" y="53"/>
                  </a:lnTo>
                  <a:lnTo>
                    <a:pt x="20" y="53"/>
                  </a:lnTo>
                  <a:lnTo>
                    <a:pt x="17" y="55"/>
                  </a:lnTo>
                  <a:lnTo>
                    <a:pt x="17" y="59"/>
                  </a:lnTo>
                  <a:lnTo>
                    <a:pt x="17" y="61"/>
                  </a:lnTo>
                  <a:lnTo>
                    <a:pt x="20" y="63"/>
                  </a:lnTo>
                  <a:lnTo>
                    <a:pt x="17" y="63"/>
                  </a:lnTo>
                  <a:lnTo>
                    <a:pt x="20" y="66"/>
                  </a:lnTo>
                  <a:lnTo>
                    <a:pt x="21" y="68"/>
                  </a:lnTo>
                  <a:lnTo>
                    <a:pt x="25" y="70"/>
                  </a:lnTo>
                  <a:lnTo>
                    <a:pt x="23" y="70"/>
                  </a:lnTo>
                  <a:lnTo>
                    <a:pt x="23" y="72"/>
                  </a:lnTo>
                  <a:lnTo>
                    <a:pt x="21" y="70"/>
                  </a:lnTo>
                  <a:lnTo>
                    <a:pt x="21" y="72"/>
                  </a:lnTo>
                  <a:lnTo>
                    <a:pt x="25" y="74"/>
                  </a:lnTo>
                  <a:lnTo>
                    <a:pt x="25" y="76"/>
                  </a:lnTo>
                  <a:lnTo>
                    <a:pt x="27" y="78"/>
                  </a:lnTo>
                  <a:lnTo>
                    <a:pt x="29" y="72"/>
                  </a:lnTo>
                  <a:lnTo>
                    <a:pt x="31" y="76"/>
                  </a:lnTo>
                  <a:lnTo>
                    <a:pt x="33" y="72"/>
                  </a:lnTo>
                  <a:lnTo>
                    <a:pt x="35" y="68"/>
                  </a:lnTo>
                  <a:lnTo>
                    <a:pt x="36" y="70"/>
                  </a:lnTo>
                  <a:lnTo>
                    <a:pt x="36" y="72"/>
                  </a:lnTo>
                  <a:lnTo>
                    <a:pt x="40" y="72"/>
                  </a:lnTo>
                  <a:lnTo>
                    <a:pt x="43" y="70"/>
                  </a:lnTo>
                  <a:lnTo>
                    <a:pt x="43" y="68"/>
                  </a:lnTo>
                  <a:lnTo>
                    <a:pt x="39" y="66"/>
                  </a:lnTo>
                  <a:lnTo>
                    <a:pt x="40" y="66"/>
                  </a:lnTo>
                  <a:lnTo>
                    <a:pt x="43" y="65"/>
                  </a:lnTo>
                  <a:lnTo>
                    <a:pt x="44" y="65"/>
                  </a:lnTo>
                  <a:lnTo>
                    <a:pt x="44" y="63"/>
                  </a:lnTo>
                  <a:lnTo>
                    <a:pt x="47" y="65"/>
                  </a:lnTo>
                  <a:lnTo>
                    <a:pt x="48" y="66"/>
                  </a:lnTo>
                  <a:lnTo>
                    <a:pt x="49" y="66"/>
                  </a:lnTo>
                  <a:lnTo>
                    <a:pt x="52" y="68"/>
                  </a:lnTo>
                  <a:lnTo>
                    <a:pt x="52" y="65"/>
                  </a:lnTo>
                  <a:lnTo>
                    <a:pt x="49" y="65"/>
                  </a:lnTo>
                  <a:lnTo>
                    <a:pt x="52" y="63"/>
                  </a:lnTo>
                  <a:lnTo>
                    <a:pt x="52" y="61"/>
                  </a:lnTo>
                  <a:lnTo>
                    <a:pt x="56" y="63"/>
                  </a:lnTo>
                  <a:lnTo>
                    <a:pt x="57" y="63"/>
                  </a:lnTo>
                  <a:lnTo>
                    <a:pt x="57" y="65"/>
                  </a:lnTo>
                  <a:lnTo>
                    <a:pt x="61" y="63"/>
                  </a:lnTo>
                  <a:lnTo>
                    <a:pt x="61" y="59"/>
                  </a:lnTo>
                  <a:lnTo>
                    <a:pt x="61" y="55"/>
                  </a:lnTo>
                  <a:lnTo>
                    <a:pt x="61" y="52"/>
                  </a:lnTo>
                  <a:lnTo>
                    <a:pt x="60" y="45"/>
                  </a:lnTo>
                  <a:lnTo>
                    <a:pt x="57" y="45"/>
                  </a:lnTo>
                  <a:lnTo>
                    <a:pt x="57" y="45"/>
                  </a:lnTo>
                  <a:lnTo>
                    <a:pt x="57" y="45"/>
                  </a:lnTo>
                  <a:lnTo>
                    <a:pt x="57" y="45"/>
                  </a:lnTo>
                  <a:lnTo>
                    <a:pt x="57" y="45"/>
                  </a:lnTo>
                  <a:lnTo>
                    <a:pt x="57" y="45"/>
                  </a:lnTo>
                  <a:lnTo>
                    <a:pt x="57" y="45"/>
                  </a:lnTo>
                  <a:close/>
                  <a:moveTo>
                    <a:pt x="67" y="72"/>
                  </a:moveTo>
                  <a:lnTo>
                    <a:pt x="67" y="74"/>
                  </a:lnTo>
                  <a:lnTo>
                    <a:pt x="69" y="76"/>
                  </a:lnTo>
                  <a:lnTo>
                    <a:pt x="69" y="74"/>
                  </a:lnTo>
                  <a:lnTo>
                    <a:pt x="69" y="70"/>
                  </a:lnTo>
                  <a:lnTo>
                    <a:pt x="67" y="72"/>
                  </a:lnTo>
                  <a:lnTo>
                    <a:pt x="67" y="72"/>
                  </a:lnTo>
                  <a:lnTo>
                    <a:pt x="67" y="72"/>
                  </a:lnTo>
                  <a:lnTo>
                    <a:pt x="67" y="72"/>
                  </a:lnTo>
                  <a:lnTo>
                    <a:pt x="67" y="72"/>
                  </a:lnTo>
                  <a:lnTo>
                    <a:pt x="67" y="72"/>
                  </a:lnTo>
                  <a:lnTo>
                    <a:pt x="67" y="72"/>
                  </a:lnTo>
                  <a:close/>
                  <a:moveTo>
                    <a:pt x="7" y="28"/>
                  </a:moveTo>
                  <a:lnTo>
                    <a:pt x="7" y="29"/>
                  </a:lnTo>
                  <a:lnTo>
                    <a:pt x="8" y="28"/>
                  </a:lnTo>
                  <a:lnTo>
                    <a:pt x="7" y="28"/>
                  </a:lnTo>
                  <a:lnTo>
                    <a:pt x="7" y="28"/>
                  </a:lnTo>
                  <a:lnTo>
                    <a:pt x="7" y="28"/>
                  </a:lnTo>
                  <a:lnTo>
                    <a:pt x="7" y="28"/>
                  </a:lnTo>
                  <a:lnTo>
                    <a:pt x="7" y="28"/>
                  </a:lnTo>
                  <a:lnTo>
                    <a:pt x="7" y="28"/>
                  </a:lnTo>
                  <a:lnTo>
                    <a:pt x="7" y="28"/>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63" name="Freeform 146"/>
            <p:cNvSpPr>
              <a:spLocks/>
            </p:cNvSpPr>
            <p:nvPr/>
          </p:nvSpPr>
          <p:spPr bwMode="auto">
            <a:xfrm>
              <a:off x="7324725" y="2171700"/>
              <a:ext cx="130175" cy="233363"/>
            </a:xfrm>
            <a:custGeom>
              <a:avLst/>
              <a:gdLst>
                <a:gd name="T0" fmla="*/ 57 w 73"/>
                <a:gd name="T1" fmla="*/ 85 h 95"/>
                <a:gd name="T2" fmla="*/ 63 w 73"/>
                <a:gd name="T3" fmla="*/ 85 h 95"/>
                <a:gd name="T4" fmla="*/ 71 w 73"/>
                <a:gd name="T5" fmla="*/ 84 h 95"/>
                <a:gd name="T6" fmla="*/ 70 w 73"/>
                <a:gd name="T7" fmla="*/ 77 h 95"/>
                <a:gd name="T8" fmla="*/ 58 w 73"/>
                <a:gd name="T9" fmla="*/ 71 h 95"/>
                <a:gd name="T10" fmla="*/ 53 w 73"/>
                <a:gd name="T11" fmla="*/ 68 h 95"/>
                <a:gd name="T12" fmla="*/ 53 w 73"/>
                <a:gd name="T13" fmla="*/ 64 h 95"/>
                <a:gd name="T14" fmla="*/ 50 w 73"/>
                <a:gd name="T15" fmla="*/ 62 h 95"/>
                <a:gd name="T16" fmla="*/ 53 w 73"/>
                <a:gd name="T17" fmla="*/ 58 h 95"/>
                <a:gd name="T18" fmla="*/ 59 w 73"/>
                <a:gd name="T19" fmla="*/ 54 h 95"/>
                <a:gd name="T20" fmla="*/ 66 w 73"/>
                <a:gd name="T21" fmla="*/ 46 h 95"/>
                <a:gd name="T22" fmla="*/ 67 w 73"/>
                <a:gd name="T23" fmla="*/ 40 h 95"/>
                <a:gd name="T24" fmla="*/ 71 w 73"/>
                <a:gd name="T25" fmla="*/ 38 h 95"/>
                <a:gd name="T26" fmla="*/ 70 w 73"/>
                <a:gd name="T27" fmla="*/ 32 h 95"/>
                <a:gd name="T28" fmla="*/ 66 w 73"/>
                <a:gd name="T29" fmla="*/ 20 h 95"/>
                <a:gd name="T30" fmla="*/ 70 w 73"/>
                <a:gd name="T31" fmla="*/ 14 h 95"/>
                <a:gd name="T32" fmla="*/ 73 w 73"/>
                <a:gd name="T33" fmla="*/ 14 h 95"/>
                <a:gd name="T34" fmla="*/ 63 w 73"/>
                <a:gd name="T35" fmla="*/ 7 h 95"/>
                <a:gd name="T36" fmla="*/ 58 w 73"/>
                <a:gd name="T37" fmla="*/ 2 h 95"/>
                <a:gd name="T38" fmla="*/ 57 w 73"/>
                <a:gd name="T39" fmla="*/ 6 h 95"/>
                <a:gd name="T40" fmla="*/ 57 w 73"/>
                <a:gd name="T41" fmla="*/ 11 h 95"/>
                <a:gd name="T42" fmla="*/ 50 w 73"/>
                <a:gd name="T43" fmla="*/ 11 h 95"/>
                <a:gd name="T44" fmla="*/ 50 w 73"/>
                <a:gd name="T45" fmla="*/ 18 h 95"/>
                <a:gd name="T46" fmla="*/ 37 w 73"/>
                <a:gd name="T47" fmla="*/ 19 h 95"/>
                <a:gd name="T48" fmla="*/ 42 w 73"/>
                <a:gd name="T49" fmla="*/ 24 h 95"/>
                <a:gd name="T50" fmla="*/ 45 w 73"/>
                <a:gd name="T51" fmla="*/ 28 h 95"/>
                <a:gd name="T52" fmla="*/ 40 w 73"/>
                <a:gd name="T53" fmla="*/ 28 h 95"/>
                <a:gd name="T54" fmla="*/ 29 w 73"/>
                <a:gd name="T55" fmla="*/ 27 h 95"/>
                <a:gd name="T56" fmla="*/ 22 w 73"/>
                <a:gd name="T57" fmla="*/ 23 h 95"/>
                <a:gd name="T58" fmla="*/ 18 w 73"/>
                <a:gd name="T59" fmla="*/ 24 h 95"/>
                <a:gd name="T60" fmla="*/ 18 w 73"/>
                <a:gd name="T61" fmla="*/ 34 h 95"/>
                <a:gd name="T62" fmla="*/ 16 w 73"/>
                <a:gd name="T63" fmla="*/ 38 h 95"/>
                <a:gd name="T64" fmla="*/ 13 w 73"/>
                <a:gd name="T65" fmla="*/ 40 h 95"/>
                <a:gd name="T66" fmla="*/ 10 w 73"/>
                <a:gd name="T67" fmla="*/ 42 h 95"/>
                <a:gd name="T68" fmla="*/ 6 w 73"/>
                <a:gd name="T69" fmla="*/ 46 h 95"/>
                <a:gd name="T70" fmla="*/ 2 w 73"/>
                <a:gd name="T71" fmla="*/ 47 h 95"/>
                <a:gd name="T72" fmla="*/ 1 w 73"/>
                <a:gd name="T73" fmla="*/ 54 h 95"/>
                <a:gd name="T74" fmla="*/ 2 w 73"/>
                <a:gd name="T75" fmla="*/ 56 h 95"/>
                <a:gd name="T76" fmla="*/ 6 w 73"/>
                <a:gd name="T77" fmla="*/ 59 h 95"/>
                <a:gd name="T78" fmla="*/ 9 w 73"/>
                <a:gd name="T79" fmla="*/ 59 h 95"/>
                <a:gd name="T80" fmla="*/ 18 w 73"/>
                <a:gd name="T81" fmla="*/ 63 h 95"/>
                <a:gd name="T82" fmla="*/ 20 w 73"/>
                <a:gd name="T83" fmla="*/ 64 h 95"/>
                <a:gd name="T84" fmla="*/ 22 w 73"/>
                <a:gd name="T85" fmla="*/ 75 h 95"/>
                <a:gd name="T86" fmla="*/ 26 w 73"/>
                <a:gd name="T87" fmla="*/ 76 h 95"/>
                <a:gd name="T88" fmla="*/ 32 w 73"/>
                <a:gd name="T89" fmla="*/ 80 h 95"/>
                <a:gd name="T90" fmla="*/ 24 w 73"/>
                <a:gd name="T91" fmla="*/ 80 h 95"/>
                <a:gd name="T92" fmla="*/ 22 w 73"/>
                <a:gd name="T93" fmla="*/ 81 h 95"/>
                <a:gd name="T94" fmla="*/ 22 w 73"/>
                <a:gd name="T95" fmla="*/ 85 h 95"/>
                <a:gd name="T96" fmla="*/ 26 w 73"/>
                <a:gd name="T97" fmla="*/ 88 h 95"/>
                <a:gd name="T98" fmla="*/ 28 w 73"/>
                <a:gd name="T99" fmla="*/ 89 h 95"/>
                <a:gd name="T100" fmla="*/ 29 w 73"/>
                <a:gd name="T101" fmla="*/ 93 h 95"/>
                <a:gd name="T102" fmla="*/ 33 w 73"/>
                <a:gd name="T103" fmla="*/ 93 h 95"/>
                <a:gd name="T104" fmla="*/ 36 w 73"/>
                <a:gd name="T105" fmla="*/ 93 h 95"/>
                <a:gd name="T106" fmla="*/ 41 w 73"/>
                <a:gd name="T107" fmla="*/ 93 h 95"/>
                <a:gd name="T108" fmla="*/ 45 w 73"/>
                <a:gd name="T109" fmla="*/ 93 h 95"/>
                <a:gd name="T110" fmla="*/ 50 w 73"/>
                <a:gd name="T111" fmla="*/ 93 h 95"/>
                <a:gd name="T112" fmla="*/ 53 w 73"/>
                <a:gd name="T113" fmla="*/ 91 h 95"/>
                <a:gd name="T114" fmla="*/ 54 w 73"/>
                <a:gd name="T115" fmla="*/ 88 h 95"/>
                <a:gd name="T116" fmla="*/ 54 w 73"/>
                <a:gd name="T117" fmla="*/ 88 h 95"/>
                <a:gd name="T118" fmla="*/ 54 w 73"/>
                <a:gd name="T119" fmla="*/ 8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 h="95">
                  <a:moveTo>
                    <a:pt x="54" y="88"/>
                  </a:moveTo>
                  <a:lnTo>
                    <a:pt x="57" y="85"/>
                  </a:lnTo>
                  <a:lnTo>
                    <a:pt x="58" y="85"/>
                  </a:lnTo>
                  <a:lnTo>
                    <a:pt x="63" y="85"/>
                  </a:lnTo>
                  <a:lnTo>
                    <a:pt x="70" y="85"/>
                  </a:lnTo>
                  <a:lnTo>
                    <a:pt x="71" y="84"/>
                  </a:lnTo>
                  <a:lnTo>
                    <a:pt x="71" y="81"/>
                  </a:lnTo>
                  <a:lnTo>
                    <a:pt x="70" y="77"/>
                  </a:lnTo>
                  <a:lnTo>
                    <a:pt x="66" y="75"/>
                  </a:lnTo>
                  <a:lnTo>
                    <a:pt x="58" y="71"/>
                  </a:lnTo>
                  <a:lnTo>
                    <a:pt x="54" y="68"/>
                  </a:lnTo>
                  <a:lnTo>
                    <a:pt x="53" y="68"/>
                  </a:lnTo>
                  <a:lnTo>
                    <a:pt x="50" y="67"/>
                  </a:lnTo>
                  <a:lnTo>
                    <a:pt x="53" y="64"/>
                  </a:lnTo>
                  <a:lnTo>
                    <a:pt x="53" y="63"/>
                  </a:lnTo>
                  <a:lnTo>
                    <a:pt x="50" y="62"/>
                  </a:lnTo>
                  <a:lnTo>
                    <a:pt x="50" y="59"/>
                  </a:lnTo>
                  <a:lnTo>
                    <a:pt x="53" y="58"/>
                  </a:lnTo>
                  <a:lnTo>
                    <a:pt x="54" y="55"/>
                  </a:lnTo>
                  <a:lnTo>
                    <a:pt x="59" y="54"/>
                  </a:lnTo>
                  <a:lnTo>
                    <a:pt x="62" y="50"/>
                  </a:lnTo>
                  <a:lnTo>
                    <a:pt x="66" y="46"/>
                  </a:lnTo>
                  <a:lnTo>
                    <a:pt x="66" y="42"/>
                  </a:lnTo>
                  <a:lnTo>
                    <a:pt x="67" y="40"/>
                  </a:lnTo>
                  <a:lnTo>
                    <a:pt x="70" y="40"/>
                  </a:lnTo>
                  <a:lnTo>
                    <a:pt x="71" y="38"/>
                  </a:lnTo>
                  <a:lnTo>
                    <a:pt x="71" y="36"/>
                  </a:lnTo>
                  <a:lnTo>
                    <a:pt x="70" y="32"/>
                  </a:lnTo>
                  <a:lnTo>
                    <a:pt x="63" y="24"/>
                  </a:lnTo>
                  <a:lnTo>
                    <a:pt x="66" y="20"/>
                  </a:lnTo>
                  <a:lnTo>
                    <a:pt x="67" y="15"/>
                  </a:lnTo>
                  <a:lnTo>
                    <a:pt x="70" y="14"/>
                  </a:lnTo>
                  <a:lnTo>
                    <a:pt x="71" y="14"/>
                  </a:lnTo>
                  <a:lnTo>
                    <a:pt x="73" y="14"/>
                  </a:lnTo>
                  <a:lnTo>
                    <a:pt x="66" y="10"/>
                  </a:lnTo>
                  <a:lnTo>
                    <a:pt x="63" y="7"/>
                  </a:lnTo>
                  <a:lnTo>
                    <a:pt x="62" y="4"/>
                  </a:lnTo>
                  <a:lnTo>
                    <a:pt x="58" y="2"/>
                  </a:lnTo>
                  <a:lnTo>
                    <a:pt x="54" y="0"/>
                  </a:lnTo>
                  <a:lnTo>
                    <a:pt x="57" y="6"/>
                  </a:lnTo>
                  <a:lnTo>
                    <a:pt x="57" y="10"/>
                  </a:lnTo>
                  <a:lnTo>
                    <a:pt x="57" y="11"/>
                  </a:lnTo>
                  <a:lnTo>
                    <a:pt x="53" y="11"/>
                  </a:lnTo>
                  <a:lnTo>
                    <a:pt x="50" y="11"/>
                  </a:lnTo>
                  <a:lnTo>
                    <a:pt x="50" y="15"/>
                  </a:lnTo>
                  <a:lnTo>
                    <a:pt x="50" y="18"/>
                  </a:lnTo>
                  <a:lnTo>
                    <a:pt x="46" y="18"/>
                  </a:lnTo>
                  <a:lnTo>
                    <a:pt x="37" y="19"/>
                  </a:lnTo>
                  <a:lnTo>
                    <a:pt x="41" y="23"/>
                  </a:lnTo>
                  <a:lnTo>
                    <a:pt x="42" y="24"/>
                  </a:lnTo>
                  <a:lnTo>
                    <a:pt x="45" y="27"/>
                  </a:lnTo>
                  <a:lnTo>
                    <a:pt x="45" y="28"/>
                  </a:lnTo>
                  <a:lnTo>
                    <a:pt x="42" y="28"/>
                  </a:lnTo>
                  <a:lnTo>
                    <a:pt x="40" y="28"/>
                  </a:lnTo>
                  <a:lnTo>
                    <a:pt x="33" y="28"/>
                  </a:lnTo>
                  <a:lnTo>
                    <a:pt x="29" y="27"/>
                  </a:lnTo>
                  <a:lnTo>
                    <a:pt x="24" y="23"/>
                  </a:lnTo>
                  <a:lnTo>
                    <a:pt x="22" y="23"/>
                  </a:lnTo>
                  <a:lnTo>
                    <a:pt x="20" y="23"/>
                  </a:lnTo>
                  <a:lnTo>
                    <a:pt x="18" y="24"/>
                  </a:lnTo>
                  <a:lnTo>
                    <a:pt x="18" y="28"/>
                  </a:lnTo>
                  <a:lnTo>
                    <a:pt x="18" y="34"/>
                  </a:lnTo>
                  <a:lnTo>
                    <a:pt x="18" y="36"/>
                  </a:lnTo>
                  <a:lnTo>
                    <a:pt x="16" y="38"/>
                  </a:lnTo>
                  <a:lnTo>
                    <a:pt x="14" y="38"/>
                  </a:lnTo>
                  <a:lnTo>
                    <a:pt x="13" y="40"/>
                  </a:lnTo>
                  <a:lnTo>
                    <a:pt x="13" y="42"/>
                  </a:lnTo>
                  <a:lnTo>
                    <a:pt x="10" y="42"/>
                  </a:lnTo>
                  <a:lnTo>
                    <a:pt x="6" y="44"/>
                  </a:lnTo>
                  <a:lnTo>
                    <a:pt x="6" y="46"/>
                  </a:lnTo>
                  <a:lnTo>
                    <a:pt x="5" y="46"/>
                  </a:lnTo>
                  <a:lnTo>
                    <a:pt x="2" y="47"/>
                  </a:lnTo>
                  <a:lnTo>
                    <a:pt x="0" y="54"/>
                  </a:lnTo>
                  <a:lnTo>
                    <a:pt x="1" y="54"/>
                  </a:lnTo>
                  <a:lnTo>
                    <a:pt x="1" y="55"/>
                  </a:lnTo>
                  <a:lnTo>
                    <a:pt x="2" y="56"/>
                  </a:lnTo>
                  <a:lnTo>
                    <a:pt x="5" y="58"/>
                  </a:lnTo>
                  <a:lnTo>
                    <a:pt x="6" y="59"/>
                  </a:lnTo>
                  <a:lnTo>
                    <a:pt x="9" y="62"/>
                  </a:lnTo>
                  <a:lnTo>
                    <a:pt x="9" y="59"/>
                  </a:lnTo>
                  <a:lnTo>
                    <a:pt x="14" y="62"/>
                  </a:lnTo>
                  <a:lnTo>
                    <a:pt x="18" y="63"/>
                  </a:lnTo>
                  <a:lnTo>
                    <a:pt x="20" y="63"/>
                  </a:lnTo>
                  <a:lnTo>
                    <a:pt x="20" y="64"/>
                  </a:lnTo>
                  <a:lnTo>
                    <a:pt x="22" y="67"/>
                  </a:lnTo>
                  <a:lnTo>
                    <a:pt x="22" y="75"/>
                  </a:lnTo>
                  <a:lnTo>
                    <a:pt x="22" y="76"/>
                  </a:lnTo>
                  <a:lnTo>
                    <a:pt x="26" y="76"/>
                  </a:lnTo>
                  <a:lnTo>
                    <a:pt x="29" y="77"/>
                  </a:lnTo>
                  <a:lnTo>
                    <a:pt x="32" y="80"/>
                  </a:lnTo>
                  <a:lnTo>
                    <a:pt x="26" y="77"/>
                  </a:lnTo>
                  <a:lnTo>
                    <a:pt x="24" y="80"/>
                  </a:lnTo>
                  <a:lnTo>
                    <a:pt x="22" y="80"/>
                  </a:lnTo>
                  <a:lnTo>
                    <a:pt x="22" y="81"/>
                  </a:lnTo>
                  <a:lnTo>
                    <a:pt x="22" y="84"/>
                  </a:lnTo>
                  <a:lnTo>
                    <a:pt x="22" y="85"/>
                  </a:lnTo>
                  <a:lnTo>
                    <a:pt x="24" y="88"/>
                  </a:lnTo>
                  <a:lnTo>
                    <a:pt x="26" y="88"/>
                  </a:lnTo>
                  <a:lnTo>
                    <a:pt x="29" y="89"/>
                  </a:lnTo>
                  <a:lnTo>
                    <a:pt x="28" y="89"/>
                  </a:lnTo>
                  <a:lnTo>
                    <a:pt x="28" y="91"/>
                  </a:lnTo>
                  <a:lnTo>
                    <a:pt x="29" y="93"/>
                  </a:lnTo>
                  <a:lnTo>
                    <a:pt x="32" y="93"/>
                  </a:lnTo>
                  <a:lnTo>
                    <a:pt x="33" y="93"/>
                  </a:lnTo>
                  <a:lnTo>
                    <a:pt x="33" y="91"/>
                  </a:lnTo>
                  <a:lnTo>
                    <a:pt x="36" y="93"/>
                  </a:lnTo>
                  <a:lnTo>
                    <a:pt x="37" y="91"/>
                  </a:lnTo>
                  <a:lnTo>
                    <a:pt x="41" y="93"/>
                  </a:lnTo>
                  <a:lnTo>
                    <a:pt x="45" y="95"/>
                  </a:lnTo>
                  <a:lnTo>
                    <a:pt x="45" y="93"/>
                  </a:lnTo>
                  <a:lnTo>
                    <a:pt x="46" y="93"/>
                  </a:lnTo>
                  <a:lnTo>
                    <a:pt x="50" y="93"/>
                  </a:lnTo>
                  <a:lnTo>
                    <a:pt x="53" y="93"/>
                  </a:lnTo>
                  <a:lnTo>
                    <a:pt x="53" y="91"/>
                  </a:lnTo>
                  <a:lnTo>
                    <a:pt x="54" y="88"/>
                  </a:lnTo>
                  <a:lnTo>
                    <a:pt x="54" y="88"/>
                  </a:lnTo>
                  <a:lnTo>
                    <a:pt x="54" y="88"/>
                  </a:lnTo>
                  <a:lnTo>
                    <a:pt x="54" y="88"/>
                  </a:lnTo>
                  <a:lnTo>
                    <a:pt x="54" y="88"/>
                  </a:lnTo>
                  <a:lnTo>
                    <a:pt x="54" y="88"/>
                  </a:lnTo>
                  <a:lnTo>
                    <a:pt x="54" y="88"/>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64" name="Freeform 147"/>
            <p:cNvSpPr>
              <a:spLocks/>
            </p:cNvSpPr>
            <p:nvPr/>
          </p:nvSpPr>
          <p:spPr bwMode="auto">
            <a:xfrm>
              <a:off x="5827713" y="2260600"/>
              <a:ext cx="219075" cy="193675"/>
            </a:xfrm>
            <a:custGeom>
              <a:avLst/>
              <a:gdLst>
                <a:gd name="T0" fmla="*/ 119 w 123"/>
                <a:gd name="T1" fmla="*/ 61 h 79"/>
                <a:gd name="T2" fmla="*/ 119 w 123"/>
                <a:gd name="T3" fmla="*/ 55 h 79"/>
                <a:gd name="T4" fmla="*/ 115 w 123"/>
                <a:gd name="T5" fmla="*/ 51 h 79"/>
                <a:gd name="T6" fmla="*/ 114 w 123"/>
                <a:gd name="T7" fmla="*/ 44 h 79"/>
                <a:gd name="T8" fmla="*/ 102 w 123"/>
                <a:gd name="T9" fmla="*/ 44 h 79"/>
                <a:gd name="T10" fmla="*/ 97 w 123"/>
                <a:gd name="T11" fmla="*/ 40 h 79"/>
                <a:gd name="T12" fmla="*/ 93 w 123"/>
                <a:gd name="T13" fmla="*/ 32 h 79"/>
                <a:gd name="T14" fmla="*/ 89 w 123"/>
                <a:gd name="T15" fmla="*/ 28 h 79"/>
                <a:gd name="T16" fmla="*/ 78 w 123"/>
                <a:gd name="T17" fmla="*/ 28 h 79"/>
                <a:gd name="T18" fmla="*/ 70 w 123"/>
                <a:gd name="T19" fmla="*/ 31 h 79"/>
                <a:gd name="T20" fmla="*/ 63 w 123"/>
                <a:gd name="T21" fmla="*/ 28 h 79"/>
                <a:gd name="T22" fmla="*/ 57 w 123"/>
                <a:gd name="T23" fmla="*/ 27 h 79"/>
                <a:gd name="T24" fmla="*/ 49 w 123"/>
                <a:gd name="T25" fmla="*/ 28 h 79"/>
                <a:gd name="T26" fmla="*/ 41 w 123"/>
                <a:gd name="T27" fmla="*/ 27 h 79"/>
                <a:gd name="T28" fmla="*/ 37 w 123"/>
                <a:gd name="T29" fmla="*/ 27 h 79"/>
                <a:gd name="T30" fmla="*/ 30 w 123"/>
                <a:gd name="T31" fmla="*/ 27 h 79"/>
                <a:gd name="T32" fmla="*/ 26 w 123"/>
                <a:gd name="T33" fmla="*/ 22 h 79"/>
                <a:gd name="T34" fmla="*/ 28 w 123"/>
                <a:gd name="T35" fmla="*/ 18 h 79"/>
                <a:gd name="T36" fmla="*/ 33 w 123"/>
                <a:gd name="T37" fmla="*/ 15 h 79"/>
                <a:gd name="T38" fmla="*/ 36 w 123"/>
                <a:gd name="T39" fmla="*/ 14 h 79"/>
                <a:gd name="T40" fmla="*/ 44 w 123"/>
                <a:gd name="T41" fmla="*/ 19 h 79"/>
                <a:gd name="T42" fmla="*/ 45 w 123"/>
                <a:gd name="T43" fmla="*/ 15 h 79"/>
                <a:gd name="T44" fmla="*/ 40 w 123"/>
                <a:gd name="T45" fmla="*/ 10 h 79"/>
                <a:gd name="T46" fmla="*/ 41 w 123"/>
                <a:gd name="T47" fmla="*/ 4 h 79"/>
                <a:gd name="T48" fmla="*/ 30 w 123"/>
                <a:gd name="T49" fmla="*/ 6 h 79"/>
                <a:gd name="T50" fmla="*/ 22 w 123"/>
                <a:gd name="T51" fmla="*/ 6 h 79"/>
                <a:gd name="T52" fmla="*/ 24 w 123"/>
                <a:gd name="T53" fmla="*/ 14 h 79"/>
                <a:gd name="T54" fmla="*/ 17 w 123"/>
                <a:gd name="T55" fmla="*/ 14 h 79"/>
                <a:gd name="T56" fmla="*/ 18 w 123"/>
                <a:gd name="T57" fmla="*/ 15 h 79"/>
                <a:gd name="T58" fmla="*/ 21 w 123"/>
                <a:gd name="T59" fmla="*/ 19 h 79"/>
                <a:gd name="T60" fmla="*/ 17 w 123"/>
                <a:gd name="T61" fmla="*/ 23 h 79"/>
                <a:gd name="T62" fmla="*/ 4 w 123"/>
                <a:gd name="T63" fmla="*/ 26 h 79"/>
                <a:gd name="T64" fmla="*/ 0 w 123"/>
                <a:gd name="T65" fmla="*/ 31 h 79"/>
                <a:gd name="T66" fmla="*/ 6 w 123"/>
                <a:gd name="T67" fmla="*/ 36 h 79"/>
                <a:gd name="T68" fmla="*/ 14 w 123"/>
                <a:gd name="T69" fmla="*/ 41 h 79"/>
                <a:gd name="T70" fmla="*/ 18 w 123"/>
                <a:gd name="T71" fmla="*/ 52 h 79"/>
                <a:gd name="T72" fmla="*/ 14 w 123"/>
                <a:gd name="T73" fmla="*/ 61 h 79"/>
                <a:gd name="T74" fmla="*/ 14 w 123"/>
                <a:gd name="T75" fmla="*/ 67 h 79"/>
                <a:gd name="T76" fmla="*/ 22 w 123"/>
                <a:gd name="T77" fmla="*/ 72 h 79"/>
                <a:gd name="T78" fmla="*/ 28 w 123"/>
                <a:gd name="T79" fmla="*/ 68 h 79"/>
                <a:gd name="T80" fmla="*/ 32 w 123"/>
                <a:gd name="T81" fmla="*/ 68 h 79"/>
                <a:gd name="T82" fmla="*/ 36 w 123"/>
                <a:gd name="T83" fmla="*/ 71 h 79"/>
                <a:gd name="T84" fmla="*/ 37 w 123"/>
                <a:gd name="T85" fmla="*/ 67 h 79"/>
                <a:gd name="T86" fmla="*/ 41 w 123"/>
                <a:gd name="T87" fmla="*/ 61 h 79"/>
                <a:gd name="T88" fmla="*/ 48 w 123"/>
                <a:gd name="T89" fmla="*/ 63 h 79"/>
                <a:gd name="T90" fmla="*/ 49 w 123"/>
                <a:gd name="T91" fmla="*/ 61 h 79"/>
                <a:gd name="T92" fmla="*/ 48 w 123"/>
                <a:gd name="T93" fmla="*/ 56 h 79"/>
                <a:gd name="T94" fmla="*/ 53 w 123"/>
                <a:gd name="T95" fmla="*/ 48 h 79"/>
                <a:gd name="T96" fmla="*/ 62 w 123"/>
                <a:gd name="T97" fmla="*/ 49 h 79"/>
                <a:gd name="T98" fmla="*/ 66 w 123"/>
                <a:gd name="T99" fmla="*/ 55 h 79"/>
                <a:gd name="T100" fmla="*/ 67 w 123"/>
                <a:gd name="T101" fmla="*/ 61 h 79"/>
                <a:gd name="T102" fmla="*/ 70 w 123"/>
                <a:gd name="T103" fmla="*/ 72 h 79"/>
                <a:gd name="T104" fmla="*/ 75 w 123"/>
                <a:gd name="T105" fmla="*/ 77 h 79"/>
                <a:gd name="T106" fmla="*/ 81 w 123"/>
                <a:gd name="T107" fmla="*/ 72 h 79"/>
                <a:gd name="T108" fmla="*/ 89 w 123"/>
                <a:gd name="T109" fmla="*/ 71 h 79"/>
                <a:gd name="T110" fmla="*/ 101 w 123"/>
                <a:gd name="T111" fmla="*/ 65 h 79"/>
                <a:gd name="T112" fmla="*/ 106 w 123"/>
                <a:gd name="T113" fmla="*/ 67 h 79"/>
                <a:gd name="T114" fmla="*/ 122 w 123"/>
                <a:gd name="T115" fmla="*/ 68 h 79"/>
                <a:gd name="T116" fmla="*/ 123 w 123"/>
                <a:gd name="T117" fmla="*/ 65 h 79"/>
                <a:gd name="T118" fmla="*/ 123 w 123"/>
                <a:gd name="T119" fmla="*/ 6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 h="79">
                  <a:moveTo>
                    <a:pt x="123" y="65"/>
                  </a:moveTo>
                  <a:lnTo>
                    <a:pt x="122" y="63"/>
                  </a:lnTo>
                  <a:lnTo>
                    <a:pt x="119" y="61"/>
                  </a:lnTo>
                  <a:lnTo>
                    <a:pt x="119" y="60"/>
                  </a:lnTo>
                  <a:lnTo>
                    <a:pt x="119" y="57"/>
                  </a:lnTo>
                  <a:lnTo>
                    <a:pt x="119" y="55"/>
                  </a:lnTo>
                  <a:lnTo>
                    <a:pt x="118" y="53"/>
                  </a:lnTo>
                  <a:lnTo>
                    <a:pt x="115" y="52"/>
                  </a:lnTo>
                  <a:lnTo>
                    <a:pt x="115" y="51"/>
                  </a:lnTo>
                  <a:lnTo>
                    <a:pt x="115" y="49"/>
                  </a:lnTo>
                  <a:lnTo>
                    <a:pt x="115" y="45"/>
                  </a:lnTo>
                  <a:lnTo>
                    <a:pt x="114" y="44"/>
                  </a:lnTo>
                  <a:lnTo>
                    <a:pt x="107" y="41"/>
                  </a:lnTo>
                  <a:lnTo>
                    <a:pt x="106" y="41"/>
                  </a:lnTo>
                  <a:lnTo>
                    <a:pt x="102" y="44"/>
                  </a:lnTo>
                  <a:lnTo>
                    <a:pt x="101" y="44"/>
                  </a:lnTo>
                  <a:lnTo>
                    <a:pt x="98" y="41"/>
                  </a:lnTo>
                  <a:lnTo>
                    <a:pt x="97" y="40"/>
                  </a:lnTo>
                  <a:lnTo>
                    <a:pt x="97" y="39"/>
                  </a:lnTo>
                  <a:lnTo>
                    <a:pt x="97" y="36"/>
                  </a:lnTo>
                  <a:lnTo>
                    <a:pt x="93" y="32"/>
                  </a:lnTo>
                  <a:lnTo>
                    <a:pt x="93" y="28"/>
                  </a:lnTo>
                  <a:lnTo>
                    <a:pt x="91" y="28"/>
                  </a:lnTo>
                  <a:lnTo>
                    <a:pt x="89" y="28"/>
                  </a:lnTo>
                  <a:lnTo>
                    <a:pt x="85" y="28"/>
                  </a:lnTo>
                  <a:lnTo>
                    <a:pt x="81" y="28"/>
                  </a:lnTo>
                  <a:lnTo>
                    <a:pt x="78" y="28"/>
                  </a:lnTo>
                  <a:lnTo>
                    <a:pt x="74" y="31"/>
                  </a:lnTo>
                  <a:lnTo>
                    <a:pt x="71" y="32"/>
                  </a:lnTo>
                  <a:lnTo>
                    <a:pt x="70" y="31"/>
                  </a:lnTo>
                  <a:lnTo>
                    <a:pt x="67" y="31"/>
                  </a:lnTo>
                  <a:lnTo>
                    <a:pt x="63" y="31"/>
                  </a:lnTo>
                  <a:lnTo>
                    <a:pt x="63" y="28"/>
                  </a:lnTo>
                  <a:lnTo>
                    <a:pt x="61" y="27"/>
                  </a:lnTo>
                  <a:lnTo>
                    <a:pt x="58" y="26"/>
                  </a:lnTo>
                  <a:lnTo>
                    <a:pt x="57" y="27"/>
                  </a:lnTo>
                  <a:lnTo>
                    <a:pt x="54" y="28"/>
                  </a:lnTo>
                  <a:lnTo>
                    <a:pt x="50" y="28"/>
                  </a:lnTo>
                  <a:lnTo>
                    <a:pt x="49" y="28"/>
                  </a:lnTo>
                  <a:lnTo>
                    <a:pt x="48" y="27"/>
                  </a:lnTo>
                  <a:lnTo>
                    <a:pt x="45" y="26"/>
                  </a:lnTo>
                  <a:lnTo>
                    <a:pt x="41" y="27"/>
                  </a:lnTo>
                  <a:lnTo>
                    <a:pt x="41" y="26"/>
                  </a:lnTo>
                  <a:lnTo>
                    <a:pt x="37" y="27"/>
                  </a:lnTo>
                  <a:lnTo>
                    <a:pt x="37" y="27"/>
                  </a:lnTo>
                  <a:lnTo>
                    <a:pt x="36" y="27"/>
                  </a:lnTo>
                  <a:lnTo>
                    <a:pt x="32" y="27"/>
                  </a:lnTo>
                  <a:lnTo>
                    <a:pt x="30" y="27"/>
                  </a:lnTo>
                  <a:lnTo>
                    <a:pt x="28" y="27"/>
                  </a:lnTo>
                  <a:lnTo>
                    <a:pt x="26" y="26"/>
                  </a:lnTo>
                  <a:lnTo>
                    <a:pt x="26" y="22"/>
                  </a:lnTo>
                  <a:lnTo>
                    <a:pt x="26" y="19"/>
                  </a:lnTo>
                  <a:lnTo>
                    <a:pt x="28" y="19"/>
                  </a:lnTo>
                  <a:lnTo>
                    <a:pt x="28" y="18"/>
                  </a:lnTo>
                  <a:lnTo>
                    <a:pt x="29" y="16"/>
                  </a:lnTo>
                  <a:lnTo>
                    <a:pt x="30" y="15"/>
                  </a:lnTo>
                  <a:lnTo>
                    <a:pt x="33" y="15"/>
                  </a:lnTo>
                  <a:lnTo>
                    <a:pt x="34" y="14"/>
                  </a:lnTo>
                  <a:lnTo>
                    <a:pt x="34" y="14"/>
                  </a:lnTo>
                  <a:lnTo>
                    <a:pt x="36" y="14"/>
                  </a:lnTo>
                  <a:lnTo>
                    <a:pt x="41" y="15"/>
                  </a:lnTo>
                  <a:lnTo>
                    <a:pt x="44" y="18"/>
                  </a:lnTo>
                  <a:lnTo>
                    <a:pt x="44" y="19"/>
                  </a:lnTo>
                  <a:lnTo>
                    <a:pt x="48" y="18"/>
                  </a:lnTo>
                  <a:lnTo>
                    <a:pt x="49" y="14"/>
                  </a:lnTo>
                  <a:lnTo>
                    <a:pt x="45" y="15"/>
                  </a:lnTo>
                  <a:lnTo>
                    <a:pt x="44" y="14"/>
                  </a:lnTo>
                  <a:lnTo>
                    <a:pt x="41" y="11"/>
                  </a:lnTo>
                  <a:lnTo>
                    <a:pt x="40" y="10"/>
                  </a:lnTo>
                  <a:lnTo>
                    <a:pt x="41" y="8"/>
                  </a:lnTo>
                  <a:lnTo>
                    <a:pt x="44" y="6"/>
                  </a:lnTo>
                  <a:lnTo>
                    <a:pt x="41" y="4"/>
                  </a:lnTo>
                  <a:lnTo>
                    <a:pt x="37" y="0"/>
                  </a:lnTo>
                  <a:lnTo>
                    <a:pt x="34" y="4"/>
                  </a:lnTo>
                  <a:lnTo>
                    <a:pt x="30" y="6"/>
                  </a:lnTo>
                  <a:lnTo>
                    <a:pt x="26" y="4"/>
                  </a:lnTo>
                  <a:lnTo>
                    <a:pt x="24" y="4"/>
                  </a:lnTo>
                  <a:lnTo>
                    <a:pt x="22" y="6"/>
                  </a:lnTo>
                  <a:lnTo>
                    <a:pt x="22" y="8"/>
                  </a:lnTo>
                  <a:lnTo>
                    <a:pt x="24" y="11"/>
                  </a:lnTo>
                  <a:lnTo>
                    <a:pt x="24" y="14"/>
                  </a:lnTo>
                  <a:lnTo>
                    <a:pt x="21" y="14"/>
                  </a:lnTo>
                  <a:lnTo>
                    <a:pt x="18" y="14"/>
                  </a:lnTo>
                  <a:lnTo>
                    <a:pt x="17" y="14"/>
                  </a:lnTo>
                  <a:lnTo>
                    <a:pt x="14" y="15"/>
                  </a:lnTo>
                  <a:lnTo>
                    <a:pt x="17" y="15"/>
                  </a:lnTo>
                  <a:lnTo>
                    <a:pt x="18" y="15"/>
                  </a:lnTo>
                  <a:lnTo>
                    <a:pt x="21" y="18"/>
                  </a:lnTo>
                  <a:lnTo>
                    <a:pt x="18" y="18"/>
                  </a:lnTo>
                  <a:lnTo>
                    <a:pt x="21" y="19"/>
                  </a:lnTo>
                  <a:lnTo>
                    <a:pt x="18" y="19"/>
                  </a:lnTo>
                  <a:lnTo>
                    <a:pt x="17" y="22"/>
                  </a:lnTo>
                  <a:lnTo>
                    <a:pt x="17" y="23"/>
                  </a:lnTo>
                  <a:lnTo>
                    <a:pt x="17" y="26"/>
                  </a:lnTo>
                  <a:lnTo>
                    <a:pt x="14" y="27"/>
                  </a:lnTo>
                  <a:lnTo>
                    <a:pt x="4" y="26"/>
                  </a:lnTo>
                  <a:lnTo>
                    <a:pt x="1" y="26"/>
                  </a:lnTo>
                  <a:lnTo>
                    <a:pt x="1" y="27"/>
                  </a:lnTo>
                  <a:lnTo>
                    <a:pt x="0" y="31"/>
                  </a:lnTo>
                  <a:lnTo>
                    <a:pt x="4" y="32"/>
                  </a:lnTo>
                  <a:lnTo>
                    <a:pt x="5" y="35"/>
                  </a:lnTo>
                  <a:lnTo>
                    <a:pt x="6" y="36"/>
                  </a:lnTo>
                  <a:lnTo>
                    <a:pt x="10" y="36"/>
                  </a:lnTo>
                  <a:lnTo>
                    <a:pt x="13" y="39"/>
                  </a:lnTo>
                  <a:lnTo>
                    <a:pt x="14" y="41"/>
                  </a:lnTo>
                  <a:lnTo>
                    <a:pt x="14" y="45"/>
                  </a:lnTo>
                  <a:lnTo>
                    <a:pt x="17" y="48"/>
                  </a:lnTo>
                  <a:lnTo>
                    <a:pt x="18" y="52"/>
                  </a:lnTo>
                  <a:lnTo>
                    <a:pt x="18" y="53"/>
                  </a:lnTo>
                  <a:lnTo>
                    <a:pt x="18" y="55"/>
                  </a:lnTo>
                  <a:lnTo>
                    <a:pt x="14" y="61"/>
                  </a:lnTo>
                  <a:lnTo>
                    <a:pt x="14" y="63"/>
                  </a:lnTo>
                  <a:lnTo>
                    <a:pt x="14" y="65"/>
                  </a:lnTo>
                  <a:lnTo>
                    <a:pt x="14" y="67"/>
                  </a:lnTo>
                  <a:lnTo>
                    <a:pt x="18" y="72"/>
                  </a:lnTo>
                  <a:lnTo>
                    <a:pt x="21" y="72"/>
                  </a:lnTo>
                  <a:lnTo>
                    <a:pt x="22" y="72"/>
                  </a:lnTo>
                  <a:lnTo>
                    <a:pt x="22" y="71"/>
                  </a:lnTo>
                  <a:lnTo>
                    <a:pt x="24" y="71"/>
                  </a:lnTo>
                  <a:lnTo>
                    <a:pt x="28" y="68"/>
                  </a:lnTo>
                  <a:lnTo>
                    <a:pt x="28" y="67"/>
                  </a:lnTo>
                  <a:lnTo>
                    <a:pt x="30" y="68"/>
                  </a:lnTo>
                  <a:lnTo>
                    <a:pt x="32" y="68"/>
                  </a:lnTo>
                  <a:lnTo>
                    <a:pt x="32" y="67"/>
                  </a:lnTo>
                  <a:lnTo>
                    <a:pt x="34" y="68"/>
                  </a:lnTo>
                  <a:lnTo>
                    <a:pt x="36" y="71"/>
                  </a:lnTo>
                  <a:lnTo>
                    <a:pt x="37" y="71"/>
                  </a:lnTo>
                  <a:lnTo>
                    <a:pt x="37" y="68"/>
                  </a:lnTo>
                  <a:lnTo>
                    <a:pt x="37" y="67"/>
                  </a:lnTo>
                  <a:lnTo>
                    <a:pt x="37" y="63"/>
                  </a:lnTo>
                  <a:lnTo>
                    <a:pt x="40" y="63"/>
                  </a:lnTo>
                  <a:lnTo>
                    <a:pt x="41" y="61"/>
                  </a:lnTo>
                  <a:lnTo>
                    <a:pt x="44" y="61"/>
                  </a:lnTo>
                  <a:lnTo>
                    <a:pt x="46" y="63"/>
                  </a:lnTo>
                  <a:lnTo>
                    <a:pt x="48" y="63"/>
                  </a:lnTo>
                  <a:lnTo>
                    <a:pt x="49" y="63"/>
                  </a:lnTo>
                  <a:lnTo>
                    <a:pt x="49" y="63"/>
                  </a:lnTo>
                  <a:lnTo>
                    <a:pt x="49" y="61"/>
                  </a:lnTo>
                  <a:lnTo>
                    <a:pt x="49" y="59"/>
                  </a:lnTo>
                  <a:lnTo>
                    <a:pt x="48" y="57"/>
                  </a:lnTo>
                  <a:lnTo>
                    <a:pt x="48" y="56"/>
                  </a:lnTo>
                  <a:lnTo>
                    <a:pt x="49" y="53"/>
                  </a:lnTo>
                  <a:lnTo>
                    <a:pt x="50" y="52"/>
                  </a:lnTo>
                  <a:lnTo>
                    <a:pt x="53" y="48"/>
                  </a:lnTo>
                  <a:lnTo>
                    <a:pt x="57" y="45"/>
                  </a:lnTo>
                  <a:lnTo>
                    <a:pt x="61" y="48"/>
                  </a:lnTo>
                  <a:lnTo>
                    <a:pt x="62" y="49"/>
                  </a:lnTo>
                  <a:lnTo>
                    <a:pt x="63" y="53"/>
                  </a:lnTo>
                  <a:lnTo>
                    <a:pt x="63" y="55"/>
                  </a:lnTo>
                  <a:lnTo>
                    <a:pt x="66" y="55"/>
                  </a:lnTo>
                  <a:lnTo>
                    <a:pt x="67" y="57"/>
                  </a:lnTo>
                  <a:lnTo>
                    <a:pt x="67" y="59"/>
                  </a:lnTo>
                  <a:lnTo>
                    <a:pt x="67" y="61"/>
                  </a:lnTo>
                  <a:lnTo>
                    <a:pt x="67" y="63"/>
                  </a:lnTo>
                  <a:lnTo>
                    <a:pt x="67" y="65"/>
                  </a:lnTo>
                  <a:lnTo>
                    <a:pt x="70" y="72"/>
                  </a:lnTo>
                  <a:lnTo>
                    <a:pt x="70" y="72"/>
                  </a:lnTo>
                  <a:lnTo>
                    <a:pt x="74" y="76"/>
                  </a:lnTo>
                  <a:lnTo>
                    <a:pt x="75" y="77"/>
                  </a:lnTo>
                  <a:lnTo>
                    <a:pt x="75" y="79"/>
                  </a:lnTo>
                  <a:lnTo>
                    <a:pt x="78" y="76"/>
                  </a:lnTo>
                  <a:lnTo>
                    <a:pt x="81" y="72"/>
                  </a:lnTo>
                  <a:lnTo>
                    <a:pt x="85" y="72"/>
                  </a:lnTo>
                  <a:lnTo>
                    <a:pt x="87" y="72"/>
                  </a:lnTo>
                  <a:lnTo>
                    <a:pt x="89" y="71"/>
                  </a:lnTo>
                  <a:lnTo>
                    <a:pt x="91" y="67"/>
                  </a:lnTo>
                  <a:lnTo>
                    <a:pt x="94" y="65"/>
                  </a:lnTo>
                  <a:lnTo>
                    <a:pt x="101" y="65"/>
                  </a:lnTo>
                  <a:lnTo>
                    <a:pt x="102" y="65"/>
                  </a:lnTo>
                  <a:lnTo>
                    <a:pt x="102" y="68"/>
                  </a:lnTo>
                  <a:lnTo>
                    <a:pt x="106" y="67"/>
                  </a:lnTo>
                  <a:lnTo>
                    <a:pt x="111" y="65"/>
                  </a:lnTo>
                  <a:lnTo>
                    <a:pt x="115" y="65"/>
                  </a:lnTo>
                  <a:lnTo>
                    <a:pt x="122" y="68"/>
                  </a:lnTo>
                  <a:lnTo>
                    <a:pt x="123" y="67"/>
                  </a:lnTo>
                  <a:lnTo>
                    <a:pt x="123" y="65"/>
                  </a:lnTo>
                  <a:lnTo>
                    <a:pt x="123" y="65"/>
                  </a:lnTo>
                  <a:lnTo>
                    <a:pt x="123" y="65"/>
                  </a:lnTo>
                  <a:lnTo>
                    <a:pt x="123" y="65"/>
                  </a:lnTo>
                  <a:lnTo>
                    <a:pt x="123" y="65"/>
                  </a:lnTo>
                  <a:lnTo>
                    <a:pt x="123" y="65"/>
                  </a:lnTo>
                  <a:lnTo>
                    <a:pt x="123" y="6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65" name="Freeform 148"/>
            <p:cNvSpPr>
              <a:spLocks noEditPoints="1"/>
            </p:cNvSpPr>
            <p:nvPr/>
          </p:nvSpPr>
          <p:spPr bwMode="auto">
            <a:xfrm>
              <a:off x="5989638" y="1717675"/>
              <a:ext cx="1471612" cy="1558925"/>
            </a:xfrm>
            <a:custGeom>
              <a:avLst/>
              <a:gdLst>
                <a:gd name="T0" fmla="*/ 463 w 620"/>
                <a:gd name="T1" fmla="*/ 467 h 477"/>
                <a:gd name="T2" fmla="*/ 487 w 620"/>
                <a:gd name="T3" fmla="*/ 453 h 477"/>
                <a:gd name="T4" fmla="*/ 612 w 620"/>
                <a:gd name="T5" fmla="*/ 68 h 477"/>
                <a:gd name="T6" fmla="*/ 566 w 620"/>
                <a:gd name="T7" fmla="*/ 64 h 477"/>
                <a:gd name="T8" fmla="*/ 517 w 620"/>
                <a:gd name="T9" fmla="*/ 41 h 477"/>
                <a:gd name="T10" fmla="*/ 467 w 620"/>
                <a:gd name="T11" fmla="*/ 5 h 477"/>
                <a:gd name="T12" fmla="*/ 432 w 620"/>
                <a:gd name="T13" fmla="*/ 21 h 477"/>
                <a:gd name="T14" fmla="*/ 410 w 620"/>
                <a:gd name="T15" fmla="*/ 47 h 477"/>
                <a:gd name="T16" fmla="*/ 465 w 620"/>
                <a:gd name="T17" fmla="*/ 86 h 477"/>
                <a:gd name="T18" fmla="*/ 430 w 620"/>
                <a:gd name="T19" fmla="*/ 106 h 477"/>
                <a:gd name="T20" fmla="*/ 401 w 620"/>
                <a:gd name="T21" fmla="*/ 129 h 477"/>
                <a:gd name="T22" fmla="*/ 322 w 620"/>
                <a:gd name="T23" fmla="*/ 154 h 477"/>
                <a:gd name="T24" fmla="*/ 222 w 620"/>
                <a:gd name="T25" fmla="*/ 127 h 477"/>
                <a:gd name="T26" fmla="*/ 159 w 620"/>
                <a:gd name="T27" fmla="*/ 90 h 477"/>
                <a:gd name="T28" fmla="*/ 111 w 620"/>
                <a:gd name="T29" fmla="*/ 57 h 477"/>
                <a:gd name="T30" fmla="*/ 87 w 620"/>
                <a:gd name="T31" fmla="*/ 86 h 477"/>
                <a:gd name="T32" fmla="*/ 57 w 620"/>
                <a:gd name="T33" fmla="*/ 110 h 477"/>
                <a:gd name="T34" fmla="*/ 60 w 620"/>
                <a:gd name="T35" fmla="*/ 143 h 477"/>
                <a:gd name="T36" fmla="*/ 21 w 620"/>
                <a:gd name="T37" fmla="*/ 174 h 477"/>
                <a:gd name="T38" fmla="*/ 4 w 620"/>
                <a:gd name="T39" fmla="*/ 195 h 477"/>
                <a:gd name="T40" fmla="*/ 23 w 620"/>
                <a:gd name="T41" fmla="*/ 217 h 477"/>
                <a:gd name="T42" fmla="*/ 51 w 620"/>
                <a:gd name="T43" fmla="*/ 240 h 477"/>
                <a:gd name="T44" fmla="*/ 86 w 620"/>
                <a:gd name="T45" fmla="*/ 272 h 477"/>
                <a:gd name="T46" fmla="*/ 84 w 620"/>
                <a:gd name="T47" fmla="*/ 298 h 477"/>
                <a:gd name="T48" fmla="*/ 117 w 620"/>
                <a:gd name="T49" fmla="*/ 311 h 477"/>
                <a:gd name="T50" fmla="*/ 164 w 620"/>
                <a:gd name="T51" fmla="*/ 338 h 477"/>
                <a:gd name="T52" fmla="*/ 206 w 620"/>
                <a:gd name="T53" fmla="*/ 342 h 477"/>
                <a:gd name="T54" fmla="*/ 233 w 620"/>
                <a:gd name="T55" fmla="*/ 344 h 477"/>
                <a:gd name="T56" fmla="*/ 262 w 620"/>
                <a:gd name="T57" fmla="*/ 334 h 477"/>
                <a:gd name="T58" fmla="*/ 291 w 620"/>
                <a:gd name="T59" fmla="*/ 324 h 477"/>
                <a:gd name="T60" fmla="*/ 305 w 620"/>
                <a:gd name="T61" fmla="*/ 338 h 477"/>
                <a:gd name="T62" fmla="*/ 329 w 620"/>
                <a:gd name="T63" fmla="*/ 372 h 477"/>
                <a:gd name="T64" fmla="*/ 328 w 620"/>
                <a:gd name="T65" fmla="*/ 397 h 477"/>
                <a:gd name="T66" fmla="*/ 345 w 620"/>
                <a:gd name="T67" fmla="*/ 424 h 477"/>
                <a:gd name="T68" fmla="*/ 377 w 620"/>
                <a:gd name="T69" fmla="*/ 434 h 477"/>
                <a:gd name="T70" fmla="*/ 391 w 620"/>
                <a:gd name="T71" fmla="*/ 416 h 477"/>
                <a:gd name="T72" fmla="*/ 425 w 620"/>
                <a:gd name="T73" fmla="*/ 412 h 477"/>
                <a:gd name="T74" fmla="*/ 453 w 620"/>
                <a:gd name="T75" fmla="*/ 431 h 477"/>
                <a:gd name="T76" fmla="*/ 465 w 620"/>
                <a:gd name="T77" fmla="*/ 433 h 477"/>
                <a:gd name="T78" fmla="*/ 474 w 620"/>
                <a:gd name="T79" fmla="*/ 447 h 477"/>
                <a:gd name="T80" fmla="*/ 491 w 620"/>
                <a:gd name="T81" fmla="*/ 431 h 477"/>
                <a:gd name="T82" fmla="*/ 510 w 620"/>
                <a:gd name="T83" fmla="*/ 424 h 477"/>
                <a:gd name="T84" fmla="*/ 518 w 620"/>
                <a:gd name="T85" fmla="*/ 418 h 477"/>
                <a:gd name="T86" fmla="*/ 534 w 620"/>
                <a:gd name="T87" fmla="*/ 412 h 477"/>
                <a:gd name="T88" fmla="*/ 557 w 620"/>
                <a:gd name="T89" fmla="*/ 400 h 477"/>
                <a:gd name="T90" fmla="*/ 570 w 620"/>
                <a:gd name="T91" fmla="*/ 382 h 477"/>
                <a:gd name="T92" fmla="*/ 570 w 620"/>
                <a:gd name="T93" fmla="*/ 371 h 477"/>
                <a:gd name="T94" fmla="*/ 579 w 620"/>
                <a:gd name="T95" fmla="*/ 358 h 477"/>
                <a:gd name="T96" fmla="*/ 589 w 620"/>
                <a:gd name="T97" fmla="*/ 336 h 477"/>
                <a:gd name="T98" fmla="*/ 590 w 620"/>
                <a:gd name="T99" fmla="*/ 318 h 477"/>
                <a:gd name="T100" fmla="*/ 580 w 620"/>
                <a:gd name="T101" fmla="*/ 304 h 477"/>
                <a:gd name="T102" fmla="*/ 573 w 620"/>
                <a:gd name="T103" fmla="*/ 286 h 477"/>
                <a:gd name="T104" fmla="*/ 536 w 620"/>
                <a:gd name="T105" fmla="*/ 239 h 477"/>
                <a:gd name="T106" fmla="*/ 553 w 620"/>
                <a:gd name="T107" fmla="*/ 222 h 477"/>
                <a:gd name="T108" fmla="*/ 544 w 620"/>
                <a:gd name="T109" fmla="*/ 213 h 477"/>
                <a:gd name="T110" fmla="*/ 510 w 620"/>
                <a:gd name="T111" fmla="*/ 205 h 477"/>
                <a:gd name="T112" fmla="*/ 516 w 620"/>
                <a:gd name="T113" fmla="*/ 179 h 477"/>
                <a:gd name="T114" fmla="*/ 530 w 620"/>
                <a:gd name="T115" fmla="*/ 186 h 477"/>
                <a:gd name="T116" fmla="*/ 550 w 620"/>
                <a:gd name="T117" fmla="*/ 185 h 477"/>
                <a:gd name="T118" fmla="*/ 576 w 620"/>
                <a:gd name="T119" fmla="*/ 166 h 477"/>
                <a:gd name="T120" fmla="*/ 602 w 620"/>
                <a:gd name="T121" fmla="*/ 147 h 477"/>
                <a:gd name="T122" fmla="*/ 607 w 620"/>
                <a:gd name="T123" fmla="*/ 123 h 477"/>
                <a:gd name="T124" fmla="*/ 620 w 620"/>
                <a:gd name="T125" fmla="*/ 9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0" h="477">
                  <a:moveTo>
                    <a:pt x="484" y="451"/>
                  </a:moveTo>
                  <a:cubicBezTo>
                    <a:pt x="483" y="451"/>
                    <a:pt x="483" y="451"/>
                    <a:pt x="483" y="451"/>
                  </a:cubicBezTo>
                  <a:cubicBezTo>
                    <a:pt x="484" y="454"/>
                    <a:pt x="484" y="454"/>
                    <a:pt x="484" y="454"/>
                  </a:cubicBezTo>
                  <a:cubicBezTo>
                    <a:pt x="481" y="453"/>
                    <a:pt x="481" y="453"/>
                    <a:pt x="481" y="453"/>
                  </a:cubicBezTo>
                  <a:cubicBezTo>
                    <a:pt x="481" y="454"/>
                    <a:pt x="481" y="454"/>
                    <a:pt x="481" y="454"/>
                  </a:cubicBezTo>
                  <a:cubicBezTo>
                    <a:pt x="480" y="453"/>
                    <a:pt x="480" y="453"/>
                    <a:pt x="480" y="453"/>
                  </a:cubicBezTo>
                  <a:cubicBezTo>
                    <a:pt x="478" y="453"/>
                    <a:pt x="478" y="453"/>
                    <a:pt x="478" y="453"/>
                  </a:cubicBezTo>
                  <a:cubicBezTo>
                    <a:pt x="475" y="454"/>
                    <a:pt x="475" y="454"/>
                    <a:pt x="475" y="454"/>
                  </a:cubicBezTo>
                  <a:cubicBezTo>
                    <a:pt x="475" y="453"/>
                    <a:pt x="475" y="453"/>
                    <a:pt x="475" y="453"/>
                  </a:cubicBezTo>
                  <a:cubicBezTo>
                    <a:pt x="474" y="453"/>
                    <a:pt x="474" y="453"/>
                    <a:pt x="474" y="453"/>
                  </a:cubicBezTo>
                  <a:cubicBezTo>
                    <a:pt x="470" y="453"/>
                    <a:pt x="470" y="453"/>
                    <a:pt x="470" y="453"/>
                  </a:cubicBezTo>
                  <a:cubicBezTo>
                    <a:pt x="471" y="454"/>
                    <a:pt x="471" y="454"/>
                    <a:pt x="471" y="454"/>
                  </a:cubicBezTo>
                  <a:cubicBezTo>
                    <a:pt x="470" y="454"/>
                    <a:pt x="470" y="454"/>
                    <a:pt x="470" y="454"/>
                  </a:cubicBezTo>
                  <a:cubicBezTo>
                    <a:pt x="468" y="454"/>
                    <a:pt x="468" y="454"/>
                    <a:pt x="468" y="454"/>
                  </a:cubicBezTo>
                  <a:cubicBezTo>
                    <a:pt x="467" y="455"/>
                    <a:pt x="467" y="455"/>
                    <a:pt x="467" y="455"/>
                  </a:cubicBezTo>
                  <a:cubicBezTo>
                    <a:pt x="468" y="457"/>
                    <a:pt x="468" y="457"/>
                    <a:pt x="468" y="457"/>
                  </a:cubicBezTo>
                  <a:cubicBezTo>
                    <a:pt x="464" y="458"/>
                    <a:pt x="464" y="458"/>
                    <a:pt x="464" y="458"/>
                  </a:cubicBezTo>
                  <a:cubicBezTo>
                    <a:pt x="461" y="461"/>
                    <a:pt x="461" y="461"/>
                    <a:pt x="461" y="461"/>
                  </a:cubicBezTo>
                  <a:cubicBezTo>
                    <a:pt x="461" y="464"/>
                    <a:pt x="461" y="464"/>
                    <a:pt x="461" y="464"/>
                  </a:cubicBezTo>
                  <a:cubicBezTo>
                    <a:pt x="463" y="467"/>
                    <a:pt x="463" y="467"/>
                    <a:pt x="463" y="467"/>
                  </a:cubicBezTo>
                  <a:cubicBezTo>
                    <a:pt x="463" y="470"/>
                    <a:pt x="463" y="470"/>
                    <a:pt x="463" y="470"/>
                  </a:cubicBezTo>
                  <a:cubicBezTo>
                    <a:pt x="464" y="473"/>
                    <a:pt x="464" y="473"/>
                    <a:pt x="464" y="473"/>
                  </a:cubicBezTo>
                  <a:cubicBezTo>
                    <a:pt x="467" y="474"/>
                    <a:pt x="467" y="474"/>
                    <a:pt x="467" y="474"/>
                  </a:cubicBezTo>
                  <a:cubicBezTo>
                    <a:pt x="470" y="476"/>
                    <a:pt x="470" y="476"/>
                    <a:pt x="470" y="476"/>
                  </a:cubicBezTo>
                  <a:cubicBezTo>
                    <a:pt x="473" y="477"/>
                    <a:pt x="473" y="477"/>
                    <a:pt x="473" y="477"/>
                  </a:cubicBezTo>
                  <a:cubicBezTo>
                    <a:pt x="477" y="477"/>
                    <a:pt x="477" y="477"/>
                    <a:pt x="477" y="477"/>
                  </a:cubicBezTo>
                  <a:cubicBezTo>
                    <a:pt x="477" y="476"/>
                    <a:pt x="477" y="476"/>
                    <a:pt x="477" y="476"/>
                  </a:cubicBezTo>
                  <a:cubicBezTo>
                    <a:pt x="477" y="474"/>
                    <a:pt x="477" y="474"/>
                    <a:pt x="477" y="474"/>
                  </a:cubicBezTo>
                  <a:cubicBezTo>
                    <a:pt x="478" y="474"/>
                    <a:pt x="478" y="474"/>
                    <a:pt x="478" y="474"/>
                  </a:cubicBezTo>
                  <a:cubicBezTo>
                    <a:pt x="480" y="474"/>
                    <a:pt x="480" y="474"/>
                    <a:pt x="480" y="474"/>
                  </a:cubicBezTo>
                  <a:cubicBezTo>
                    <a:pt x="481" y="473"/>
                    <a:pt x="481" y="473"/>
                    <a:pt x="481" y="473"/>
                  </a:cubicBezTo>
                  <a:cubicBezTo>
                    <a:pt x="483" y="470"/>
                    <a:pt x="483" y="470"/>
                    <a:pt x="483" y="470"/>
                  </a:cubicBezTo>
                  <a:cubicBezTo>
                    <a:pt x="484" y="467"/>
                    <a:pt x="484" y="467"/>
                    <a:pt x="484" y="467"/>
                  </a:cubicBezTo>
                  <a:cubicBezTo>
                    <a:pt x="484" y="465"/>
                    <a:pt x="484" y="465"/>
                    <a:pt x="484" y="465"/>
                  </a:cubicBezTo>
                  <a:cubicBezTo>
                    <a:pt x="484" y="464"/>
                    <a:pt x="484" y="464"/>
                    <a:pt x="484" y="464"/>
                  </a:cubicBezTo>
                  <a:cubicBezTo>
                    <a:pt x="486" y="461"/>
                    <a:pt x="486" y="461"/>
                    <a:pt x="486" y="461"/>
                  </a:cubicBezTo>
                  <a:cubicBezTo>
                    <a:pt x="487" y="458"/>
                    <a:pt x="487" y="458"/>
                    <a:pt x="487" y="458"/>
                  </a:cubicBezTo>
                  <a:cubicBezTo>
                    <a:pt x="488" y="458"/>
                    <a:pt x="488" y="458"/>
                    <a:pt x="488" y="458"/>
                  </a:cubicBezTo>
                  <a:cubicBezTo>
                    <a:pt x="488" y="457"/>
                    <a:pt x="488" y="457"/>
                    <a:pt x="488" y="457"/>
                  </a:cubicBezTo>
                  <a:cubicBezTo>
                    <a:pt x="487" y="453"/>
                    <a:pt x="487" y="453"/>
                    <a:pt x="487" y="453"/>
                  </a:cubicBezTo>
                  <a:lnTo>
                    <a:pt x="484" y="451"/>
                  </a:lnTo>
                  <a:close/>
                  <a:moveTo>
                    <a:pt x="587" y="315"/>
                  </a:moveTo>
                  <a:cubicBezTo>
                    <a:pt x="589" y="316"/>
                    <a:pt x="589" y="316"/>
                    <a:pt x="589" y="316"/>
                  </a:cubicBezTo>
                  <a:cubicBezTo>
                    <a:pt x="590" y="316"/>
                    <a:pt x="590" y="316"/>
                    <a:pt x="590" y="316"/>
                  </a:cubicBezTo>
                  <a:cubicBezTo>
                    <a:pt x="592" y="316"/>
                    <a:pt x="592" y="316"/>
                    <a:pt x="592" y="316"/>
                  </a:cubicBezTo>
                  <a:cubicBezTo>
                    <a:pt x="590" y="315"/>
                    <a:pt x="590" y="315"/>
                    <a:pt x="590" y="315"/>
                  </a:cubicBezTo>
                  <a:lnTo>
                    <a:pt x="587" y="315"/>
                  </a:lnTo>
                  <a:close/>
                  <a:moveTo>
                    <a:pt x="620" y="94"/>
                  </a:moveTo>
                  <a:cubicBezTo>
                    <a:pt x="619" y="93"/>
                    <a:pt x="619" y="93"/>
                    <a:pt x="619" y="93"/>
                  </a:cubicBezTo>
                  <a:cubicBezTo>
                    <a:pt x="619" y="90"/>
                    <a:pt x="619" y="90"/>
                    <a:pt x="619" y="90"/>
                  </a:cubicBezTo>
                  <a:cubicBezTo>
                    <a:pt x="616" y="86"/>
                    <a:pt x="616" y="86"/>
                    <a:pt x="616" y="86"/>
                  </a:cubicBezTo>
                  <a:cubicBezTo>
                    <a:pt x="616" y="83"/>
                    <a:pt x="616" y="83"/>
                    <a:pt x="616" y="83"/>
                  </a:cubicBezTo>
                  <a:cubicBezTo>
                    <a:pt x="616" y="81"/>
                    <a:pt x="616" y="81"/>
                    <a:pt x="616" y="81"/>
                  </a:cubicBezTo>
                  <a:cubicBezTo>
                    <a:pt x="615" y="80"/>
                    <a:pt x="615" y="80"/>
                    <a:pt x="615" y="80"/>
                  </a:cubicBezTo>
                  <a:cubicBezTo>
                    <a:pt x="617" y="78"/>
                    <a:pt x="617" y="78"/>
                    <a:pt x="617" y="78"/>
                  </a:cubicBezTo>
                  <a:cubicBezTo>
                    <a:pt x="617" y="77"/>
                    <a:pt x="617" y="77"/>
                    <a:pt x="617" y="77"/>
                  </a:cubicBezTo>
                  <a:cubicBezTo>
                    <a:pt x="616" y="74"/>
                    <a:pt x="616" y="74"/>
                    <a:pt x="616" y="74"/>
                  </a:cubicBezTo>
                  <a:cubicBezTo>
                    <a:pt x="613" y="73"/>
                    <a:pt x="613" y="73"/>
                    <a:pt x="613" y="73"/>
                  </a:cubicBezTo>
                  <a:cubicBezTo>
                    <a:pt x="613" y="70"/>
                    <a:pt x="613" y="70"/>
                    <a:pt x="613" y="70"/>
                  </a:cubicBezTo>
                  <a:cubicBezTo>
                    <a:pt x="612" y="68"/>
                    <a:pt x="612" y="68"/>
                    <a:pt x="612" y="68"/>
                  </a:cubicBezTo>
                  <a:cubicBezTo>
                    <a:pt x="610" y="67"/>
                    <a:pt x="610" y="67"/>
                    <a:pt x="610" y="67"/>
                  </a:cubicBezTo>
                  <a:cubicBezTo>
                    <a:pt x="607" y="67"/>
                    <a:pt x="607" y="67"/>
                    <a:pt x="607" y="67"/>
                  </a:cubicBezTo>
                  <a:cubicBezTo>
                    <a:pt x="603" y="68"/>
                    <a:pt x="603" y="68"/>
                    <a:pt x="603" y="68"/>
                  </a:cubicBezTo>
                  <a:cubicBezTo>
                    <a:pt x="600" y="71"/>
                    <a:pt x="600" y="71"/>
                    <a:pt x="600" y="71"/>
                  </a:cubicBezTo>
                  <a:cubicBezTo>
                    <a:pt x="596" y="71"/>
                    <a:pt x="596" y="71"/>
                    <a:pt x="596" y="71"/>
                  </a:cubicBezTo>
                  <a:cubicBezTo>
                    <a:pt x="594" y="73"/>
                    <a:pt x="594" y="73"/>
                    <a:pt x="594" y="73"/>
                  </a:cubicBezTo>
                  <a:cubicBezTo>
                    <a:pt x="593" y="74"/>
                    <a:pt x="593" y="74"/>
                    <a:pt x="593" y="74"/>
                  </a:cubicBezTo>
                  <a:cubicBezTo>
                    <a:pt x="593" y="76"/>
                    <a:pt x="593" y="76"/>
                    <a:pt x="593" y="76"/>
                  </a:cubicBezTo>
                  <a:cubicBezTo>
                    <a:pt x="590" y="76"/>
                    <a:pt x="590" y="76"/>
                    <a:pt x="590" y="76"/>
                  </a:cubicBezTo>
                  <a:cubicBezTo>
                    <a:pt x="586" y="76"/>
                    <a:pt x="586" y="76"/>
                    <a:pt x="586" y="76"/>
                  </a:cubicBezTo>
                  <a:cubicBezTo>
                    <a:pt x="584" y="76"/>
                    <a:pt x="584" y="76"/>
                    <a:pt x="584" y="76"/>
                  </a:cubicBezTo>
                  <a:cubicBezTo>
                    <a:pt x="583" y="76"/>
                    <a:pt x="583" y="76"/>
                    <a:pt x="583" y="76"/>
                  </a:cubicBezTo>
                  <a:cubicBezTo>
                    <a:pt x="582" y="76"/>
                    <a:pt x="582" y="76"/>
                    <a:pt x="582" y="76"/>
                  </a:cubicBezTo>
                  <a:cubicBezTo>
                    <a:pt x="579" y="76"/>
                    <a:pt x="579" y="76"/>
                    <a:pt x="579" y="76"/>
                  </a:cubicBezTo>
                  <a:cubicBezTo>
                    <a:pt x="574" y="74"/>
                    <a:pt x="574" y="74"/>
                    <a:pt x="574" y="74"/>
                  </a:cubicBezTo>
                  <a:cubicBezTo>
                    <a:pt x="572" y="71"/>
                    <a:pt x="572" y="71"/>
                    <a:pt x="572" y="71"/>
                  </a:cubicBezTo>
                  <a:cubicBezTo>
                    <a:pt x="570" y="70"/>
                    <a:pt x="570" y="70"/>
                    <a:pt x="570" y="70"/>
                  </a:cubicBezTo>
                  <a:cubicBezTo>
                    <a:pt x="570" y="68"/>
                    <a:pt x="570" y="68"/>
                    <a:pt x="570" y="68"/>
                  </a:cubicBezTo>
                  <a:cubicBezTo>
                    <a:pt x="569" y="67"/>
                    <a:pt x="569" y="67"/>
                    <a:pt x="569" y="67"/>
                  </a:cubicBezTo>
                  <a:cubicBezTo>
                    <a:pt x="566" y="64"/>
                    <a:pt x="566" y="64"/>
                    <a:pt x="566" y="64"/>
                  </a:cubicBezTo>
                  <a:cubicBezTo>
                    <a:pt x="564" y="63"/>
                    <a:pt x="564" y="63"/>
                    <a:pt x="564" y="63"/>
                  </a:cubicBezTo>
                  <a:cubicBezTo>
                    <a:pt x="564" y="61"/>
                    <a:pt x="564" y="61"/>
                    <a:pt x="564" y="61"/>
                  </a:cubicBezTo>
                  <a:cubicBezTo>
                    <a:pt x="564" y="60"/>
                    <a:pt x="564" y="60"/>
                    <a:pt x="564" y="60"/>
                  </a:cubicBezTo>
                  <a:cubicBezTo>
                    <a:pt x="562" y="60"/>
                    <a:pt x="562" y="60"/>
                    <a:pt x="562" y="60"/>
                  </a:cubicBezTo>
                  <a:cubicBezTo>
                    <a:pt x="557" y="60"/>
                    <a:pt x="557" y="60"/>
                    <a:pt x="557" y="60"/>
                  </a:cubicBezTo>
                  <a:cubicBezTo>
                    <a:pt x="553" y="57"/>
                    <a:pt x="553" y="57"/>
                    <a:pt x="553" y="57"/>
                  </a:cubicBezTo>
                  <a:cubicBezTo>
                    <a:pt x="549" y="54"/>
                    <a:pt x="549" y="54"/>
                    <a:pt x="549" y="54"/>
                  </a:cubicBezTo>
                  <a:cubicBezTo>
                    <a:pt x="547" y="53"/>
                    <a:pt x="547" y="53"/>
                    <a:pt x="547" y="53"/>
                  </a:cubicBezTo>
                  <a:cubicBezTo>
                    <a:pt x="546" y="53"/>
                    <a:pt x="546" y="53"/>
                    <a:pt x="546" y="53"/>
                  </a:cubicBezTo>
                  <a:cubicBezTo>
                    <a:pt x="546" y="54"/>
                    <a:pt x="546" y="54"/>
                    <a:pt x="546" y="54"/>
                  </a:cubicBezTo>
                  <a:cubicBezTo>
                    <a:pt x="543" y="53"/>
                    <a:pt x="543" y="53"/>
                    <a:pt x="543" y="53"/>
                  </a:cubicBezTo>
                  <a:cubicBezTo>
                    <a:pt x="540" y="53"/>
                    <a:pt x="540" y="53"/>
                    <a:pt x="540" y="53"/>
                  </a:cubicBezTo>
                  <a:cubicBezTo>
                    <a:pt x="539" y="51"/>
                    <a:pt x="539" y="51"/>
                    <a:pt x="539" y="51"/>
                  </a:cubicBezTo>
                  <a:cubicBezTo>
                    <a:pt x="536" y="51"/>
                    <a:pt x="536" y="51"/>
                    <a:pt x="536" y="51"/>
                  </a:cubicBezTo>
                  <a:cubicBezTo>
                    <a:pt x="529" y="51"/>
                    <a:pt x="529" y="51"/>
                    <a:pt x="529" y="51"/>
                  </a:cubicBezTo>
                  <a:cubicBezTo>
                    <a:pt x="526" y="50"/>
                    <a:pt x="526" y="50"/>
                    <a:pt x="526" y="50"/>
                  </a:cubicBezTo>
                  <a:cubicBezTo>
                    <a:pt x="523" y="47"/>
                    <a:pt x="523" y="47"/>
                    <a:pt x="523" y="47"/>
                  </a:cubicBezTo>
                  <a:cubicBezTo>
                    <a:pt x="521" y="44"/>
                    <a:pt x="521" y="44"/>
                    <a:pt x="521" y="44"/>
                  </a:cubicBezTo>
                  <a:cubicBezTo>
                    <a:pt x="520" y="43"/>
                    <a:pt x="520" y="43"/>
                    <a:pt x="520" y="43"/>
                  </a:cubicBezTo>
                  <a:cubicBezTo>
                    <a:pt x="517" y="41"/>
                    <a:pt x="517" y="41"/>
                    <a:pt x="517" y="41"/>
                  </a:cubicBezTo>
                  <a:cubicBezTo>
                    <a:pt x="514" y="38"/>
                    <a:pt x="514" y="38"/>
                    <a:pt x="514" y="38"/>
                  </a:cubicBezTo>
                  <a:cubicBezTo>
                    <a:pt x="513" y="35"/>
                    <a:pt x="513" y="35"/>
                    <a:pt x="513" y="35"/>
                  </a:cubicBezTo>
                  <a:cubicBezTo>
                    <a:pt x="510" y="33"/>
                    <a:pt x="510" y="33"/>
                    <a:pt x="510" y="33"/>
                  </a:cubicBezTo>
                  <a:cubicBezTo>
                    <a:pt x="507" y="31"/>
                    <a:pt x="507" y="31"/>
                    <a:pt x="507" y="31"/>
                  </a:cubicBezTo>
                  <a:cubicBezTo>
                    <a:pt x="504" y="28"/>
                    <a:pt x="504" y="28"/>
                    <a:pt x="504" y="28"/>
                  </a:cubicBezTo>
                  <a:cubicBezTo>
                    <a:pt x="500" y="25"/>
                    <a:pt x="500" y="25"/>
                    <a:pt x="500" y="25"/>
                  </a:cubicBezTo>
                  <a:cubicBezTo>
                    <a:pt x="496" y="21"/>
                    <a:pt x="496" y="21"/>
                    <a:pt x="496" y="21"/>
                  </a:cubicBezTo>
                  <a:cubicBezTo>
                    <a:pt x="493" y="18"/>
                    <a:pt x="493" y="18"/>
                    <a:pt x="493" y="18"/>
                  </a:cubicBezTo>
                  <a:cubicBezTo>
                    <a:pt x="491" y="17"/>
                    <a:pt x="491" y="17"/>
                    <a:pt x="491" y="17"/>
                  </a:cubicBezTo>
                  <a:cubicBezTo>
                    <a:pt x="486" y="13"/>
                    <a:pt x="486" y="13"/>
                    <a:pt x="486" y="13"/>
                  </a:cubicBezTo>
                  <a:cubicBezTo>
                    <a:pt x="484" y="11"/>
                    <a:pt x="484" y="11"/>
                    <a:pt x="484" y="11"/>
                  </a:cubicBezTo>
                  <a:cubicBezTo>
                    <a:pt x="483" y="11"/>
                    <a:pt x="483" y="11"/>
                    <a:pt x="483" y="11"/>
                  </a:cubicBezTo>
                  <a:cubicBezTo>
                    <a:pt x="480" y="8"/>
                    <a:pt x="480" y="8"/>
                    <a:pt x="480" y="8"/>
                  </a:cubicBezTo>
                  <a:cubicBezTo>
                    <a:pt x="477" y="8"/>
                    <a:pt x="477" y="8"/>
                    <a:pt x="477" y="8"/>
                  </a:cubicBezTo>
                  <a:cubicBezTo>
                    <a:pt x="475" y="5"/>
                    <a:pt x="475" y="5"/>
                    <a:pt x="475" y="5"/>
                  </a:cubicBezTo>
                  <a:cubicBezTo>
                    <a:pt x="473" y="5"/>
                    <a:pt x="473" y="5"/>
                    <a:pt x="473" y="5"/>
                  </a:cubicBezTo>
                  <a:cubicBezTo>
                    <a:pt x="470" y="4"/>
                    <a:pt x="470" y="4"/>
                    <a:pt x="470" y="4"/>
                  </a:cubicBezTo>
                  <a:cubicBezTo>
                    <a:pt x="468" y="4"/>
                    <a:pt x="468" y="4"/>
                    <a:pt x="468" y="4"/>
                  </a:cubicBezTo>
                  <a:cubicBezTo>
                    <a:pt x="467" y="4"/>
                    <a:pt x="467" y="4"/>
                    <a:pt x="467" y="4"/>
                  </a:cubicBezTo>
                  <a:cubicBezTo>
                    <a:pt x="467" y="5"/>
                    <a:pt x="467" y="5"/>
                    <a:pt x="467" y="5"/>
                  </a:cubicBezTo>
                  <a:cubicBezTo>
                    <a:pt x="460" y="2"/>
                    <a:pt x="460" y="2"/>
                    <a:pt x="460" y="2"/>
                  </a:cubicBezTo>
                  <a:cubicBezTo>
                    <a:pt x="457" y="1"/>
                    <a:pt x="457" y="1"/>
                    <a:pt x="457" y="1"/>
                  </a:cubicBezTo>
                  <a:cubicBezTo>
                    <a:pt x="454" y="0"/>
                    <a:pt x="454" y="0"/>
                    <a:pt x="454" y="0"/>
                  </a:cubicBezTo>
                  <a:cubicBezTo>
                    <a:pt x="450" y="0"/>
                    <a:pt x="450" y="0"/>
                    <a:pt x="450" y="0"/>
                  </a:cubicBezTo>
                  <a:cubicBezTo>
                    <a:pt x="447" y="0"/>
                    <a:pt x="447" y="0"/>
                    <a:pt x="447" y="0"/>
                  </a:cubicBezTo>
                  <a:cubicBezTo>
                    <a:pt x="440" y="0"/>
                    <a:pt x="440" y="0"/>
                    <a:pt x="440" y="0"/>
                  </a:cubicBezTo>
                  <a:cubicBezTo>
                    <a:pt x="432" y="1"/>
                    <a:pt x="432" y="1"/>
                    <a:pt x="432" y="1"/>
                  </a:cubicBezTo>
                  <a:cubicBezTo>
                    <a:pt x="427" y="2"/>
                    <a:pt x="427" y="2"/>
                    <a:pt x="427" y="2"/>
                  </a:cubicBezTo>
                  <a:cubicBezTo>
                    <a:pt x="424" y="2"/>
                    <a:pt x="424" y="2"/>
                    <a:pt x="424" y="2"/>
                  </a:cubicBezTo>
                  <a:cubicBezTo>
                    <a:pt x="422" y="5"/>
                    <a:pt x="422" y="5"/>
                    <a:pt x="422" y="5"/>
                  </a:cubicBezTo>
                  <a:cubicBezTo>
                    <a:pt x="421" y="7"/>
                    <a:pt x="421" y="7"/>
                    <a:pt x="421" y="7"/>
                  </a:cubicBezTo>
                  <a:cubicBezTo>
                    <a:pt x="420" y="10"/>
                    <a:pt x="420" y="10"/>
                    <a:pt x="420" y="10"/>
                  </a:cubicBezTo>
                  <a:cubicBezTo>
                    <a:pt x="421" y="11"/>
                    <a:pt x="421" y="11"/>
                    <a:pt x="421" y="11"/>
                  </a:cubicBezTo>
                  <a:cubicBezTo>
                    <a:pt x="424" y="11"/>
                    <a:pt x="424" y="11"/>
                    <a:pt x="424" y="11"/>
                  </a:cubicBezTo>
                  <a:cubicBezTo>
                    <a:pt x="427" y="11"/>
                    <a:pt x="427" y="11"/>
                    <a:pt x="427" y="11"/>
                  </a:cubicBezTo>
                  <a:cubicBezTo>
                    <a:pt x="430" y="13"/>
                    <a:pt x="430" y="13"/>
                    <a:pt x="430" y="13"/>
                  </a:cubicBezTo>
                  <a:cubicBezTo>
                    <a:pt x="431" y="15"/>
                    <a:pt x="431" y="15"/>
                    <a:pt x="431" y="15"/>
                  </a:cubicBezTo>
                  <a:cubicBezTo>
                    <a:pt x="432" y="18"/>
                    <a:pt x="432" y="18"/>
                    <a:pt x="432" y="18"/>
                  </a:cubicBezTo>
                  <a:cubicBezTo>
                    <a:pt x="432" y="20"/>
                    <a:pt x="432" y="20"/>
                    <a:pt x="432" y="20"/>
                  </a:cubicBezTo>
                  <a:cubicBezTo>
                    <a:pt x="432" y="21"/>
                    <a:pt x="432" y="21"/>
                    <a:pt x="432" y="21"/>
                  </a:cubicBezTo>
                  <a:cubicBezTo>
                    <a:pt x="431" y="23"/>
                    <a:pt x="431" y="23"/>
                    <a:pt x="431" y="23"/>
                  </a:cubicBezTo>
                  <a:cubicBezTo>
                    <a:pt x="431" y="27"/>
                    <a:pt x="431" y="27"/>
                    <a:pt x="431" y="27"/>
                  </a:cubicBezTo>
                  <a:cubicBezTo>
                    <a:pt x="431" y="30"/>
                    <a:pt x="431" y="30"/>
                    <a:pt x="431" y="30"/>
                  </a:cubicBezTo>
                  <a:cubicBezTo>
                    <a:pt x="431" y="33"/>
                    <a:pt x="431" y="33"/>
                    <a:pt x="431" y="33"/>
                  </a:cubicBezTo>
                  <a:cubicBezTo>
                    <a:pt x="431" y="34"/>
                    <a:pt x="431" y="34"/>
                    <a:pt x="431" y="34"/>
                  </a:cubicBezTo>
                  <a:cubicBezTo>
                    <a:pt x="431" y="35"/>
                    <a:pt x="431" y="35"/>
                    <a:pt x="431" y="35"/>
                  </a:cubicBezTo>
                  <a:cubicBezTo>
                    <a:pt x="431" y="40"/>
                    <a:pt x="431" y="40"/>
                    <a:pt x="431" y="40"/>
                  </a:cubicBezTo>
                  <a:cubicBezTo>
                    <a:pt x="432" y="41"/>
                    <a:pt x="432" y="41"/>
                    <a:pt x="432" y="41"/>
                  </a:cubicBezTo>
                  <a:cubicBezTo>
                    <a:pt x="434" y="43"/>
                    <a:pt x="434" y="43"/>
                    <a:pt x="434" y="43"/>
                  </a:cubicBezTo>
                  <a:cubicBezTo>
                    <a:pt x="434" y="44"/>
                    <a:pt x="434" y="44"/>
                    <a:pt x="434" y="44"/>
                  </a:cubicBezTo>
                  <a:cubicBezTo>
                    <a:pt x="432" y="45"/>
                    <a:pt x="432" y="45"/>
                    <a:pt x="432" y="45"/>
                  </a:cubicBezTo>
                  <a:cubicBezTo>
                    <a:pt x="430" y="47"/>
                    <a:pt x="430" y="47"/>
                    <a:pt x="430" y="47"/>
                  </a:cubicBezTo>
                  <a:cubicBezTo>
                    <a:pt x="427" y="48"/>
                    <a:pt x="427" y="48"/>
                    <a:pt x="427" y="48"/>
                  </a:cubicBezTo>
                  <a:cubicBezTo>
                    <a:pt x="425" y="51"/>
                    <a:pt x="425" y="51"/>
                    <a:pt x="425" y="51"/>
                  </a:cubicBezTo>
                  <a:cubicBezTo>
                    <a:pt x="424" y="51"/>
                    <a:pt x="424" y="51"/>
                    <a:pt x="424" y="51"/>
                  </a:cubicBezTo>
                  <a:cubicBezTo>
                    <a:pt x="421" y="51"/>
                    <a:pt x="421" y="51"/>
                    <a:pt x="421" y="51"/>
                  </a:cubicBezTo>
                  <a:cubicBezTo>
                    <a:pt x="418" y="50"/>
                    <a:pt x="418" y="50"/>
                    <a:pt x="418" y="50"/>
                  </a:cubicBezTo>
                  <a:cubicBezTo>
                    <a:pt x="414" y="50"/>
                    <a:pt x="414" y="50"/>
                    <a:pt x="414" y="50"/>
                  </a:cubicBezTo>
                  <a:cubicBezTo>
                    <a:pt x="411" y="48"/>
                    <a:pt x="411" y="48"/>
                    <a:pt x="411" y="48"/>
                  </a:cubicBezTo>
                  <a:cubicBezTo>
                    <a:pt x="410" y="47"/>
                    <a:pt x="410" y="47"/>
                    <a:pt x="410" y="47"/>
                  </a:cubicBezTo>
                  <a:cubicBezTo>
                    <a:pt x="411" y="67"/>
                    <a:pt x="411" y="67"/>
                    <a:pt x="411" y="67"/>
                  </a:cubicBezTo>
                  <a:cubicBezTo>
                    <a:pt x="412" y="68"/>
                    <a:pt x="412" y="68"/>
                    <a:pt x="412" y="68"/>
                  </a:cubicBezTo>
                  <a:cubicBezTo>
                    <a:pt x="411" y="70"/>
                    <a:pt x="411" y="70"/>
                    <a:pt x="411" y="70"/>
                  </a:cubicBezTo>
                  <a:cubicBezTo>
                    <a:pt x="411" y="71"/>
                    <a:pt x="411" y="71"/>
                    <a:pt x="411" y="71"/>
                  </a:cubicBezTo>
                  <a:cubicBezTo>
                    <a:pt x="415" y="76"/>
                    <a:pt x="415" y="76"/>
                    <a:pt x="415" y="76"/>
                  </a:cubicBezTo>
                  <a:cubicBezTo>
                    <a:pt x="417" y="76"/>
                    <a:pt x="417" y="76"/>
                    <a:pt x="417" y="76"/>
                  </a:cubicBezTo>
                  <a:cubicBezTo>
                    <a:pt x="418" y="74"/>
                    <a:pt x="418" y="74"/>
                    <a:pt x="418" y="74"/>
                  </a:cubicBezTo>
                  <a:cubicBezTo>
                    <a:pt x="421" y="74"/>
                    <a:pt x="421" y="74"/>
                    <a:pt x="421" y="74"/>
                  </a:cubicBezTo>
                  <a:cubicBezTo>
                    <a:pt x="424" y="74"/>
                    <a:pt x="424" y="74"/>
                    <a:pt x="424" y="74"/>
                  </a:cubicBezTo>
                  <a:cubicBezTo>
                    <a:pt x="428" y="74"/>
                    <a:pt x="428" y="74"/>
                    <a:pt x="428" y="74"/>
                  </a:cubicBezTo>
                  <a:cubicBezTo>
                    <a:pt x="431" y="76"/>
                    <a:pt x="431" y="76"/>
                    <a:pt x="431" y="76"/>
                  </a:cubicBezTo>
                  <a:cubicBezTo>
                    <a:pt x="432" y="76"/>
                    <a:pt x="432" y="76"/>
                    <a:pt x="432" y="76"/>
                  </a:cubicBezTo>
                  <a:cubicBezTo>
                    <a:pt x="434" y="74"/>
                    <a:pt x="434" y="74"/>
                    <a:pt x="434" y="74"/>
                  </a:cubicBezTo>
                  <a:cubicBezTo>
                    <a:pt x="435" y="71"/>
                    <a:pt x="435" y="71"/>
                    <a:pt x="435" y="71"/>
                  </a:cubicBezTo>
                  <a:cubicBezTo>
                    <a:pt x="438" y="71"/>
                    <a:pt x="438" y="71"/>
                    <a:pt x="438" y="71"/>
                  </a:cubicBezTo>
                  <a:cubicBezTo>
                    <a:pt x="445" y="73"/>
                    <a:pt x="445" y="73"/>
                    <a:pt x="445" y="73"/>
                  </a:cubicBezTo>
                  <a:cubicBezTo>
                    <a:pt x="445" y="73"/>
                    <a:pt x="445" y="73"/>
                    <a:pt x="445" y="73"/>
                  </a:cubicBezTo>
                  <a:cubicBezTo>
                    <a:pt x="453" y="77"/>
                    <a:pt x="453" y="77"/>
                    <a:pt x="453" y="77"/>
                  </a:cubicBezTo>
                  <a:cubicBezTo>
                    <a:pt x="460" y="81"/>
                    <a:pt x="460" y="81"/>
                    <a:pt x="460" y="81"/>
                  </a:cubicBezTo>
                  <a:cubicBezTo>
                    <a:pt x="465" y="86"/>
                    <a:pt x="465" y="86"/>
                    <a:pt x="465" y="86"/>
                  </a:cubicBezTo>
                  <a:cubicBezTo>
                    <a:pt x="467" y="88"/>
                    <a:pt x="467" y="88"/>
                    <a:pt x="467" y="88"/>
                  </a:cubicBezTo>
                  <a:cubicBezTo>
                    <a:pt x="465" y="90"/>
                    <a:pt x="465" y="90"/>
                    <a:pt x="465" y="90"/>
                  </a:cubicBezTo>
                  <a:cubicBezTo>
                    <a:pt x="460" y="90"/>
                    <a:pt x="460" y="90"/>
                    <a:pt x="460" y="90"/>
                  </a:cubicBezTo>
                  <a:cubicBezTo>
                    <a:pt x="457" y="88"/>
                    <a:pt x="457" y="88"/>
                    <a:pt x="457" y="88"/>
                  </a:cubicBezTo>
                  <a:cubicBezTo>
                    <a:pt x="455" y="88"/>
                    <a:pt x="455" y="88"/>
                    <a:pt x="455" y="88"/>
                  </a:cubicBezTo>
                  <a:cubicBezTo>
                    <a:pt x="454" y="88"/>
                    <a:pt x="454" y="88"/>
                    <a:pt x="454" y="88"/>
                  </a:cubicBezTo>
                  <a:cubicBezTo>
                    <a:pt x="451" y="88"/>
                    <a:pt x="451" y="88"/>
                    <a:pt x="451" y="88"/>
                  </a:cubicBezTo>
                  <a:cubicBezTo>
                    <a:pt x="448" y="90"/>
                    <a:pt x="448" y="90"/>
                    <a:pt x="448" y="90"/>
                  </a:cubicBezTo>
                  <a:cubicBezTo>
                    <a:pt x="445" y="91"/>
                    <a:pt x="445" y="91"/>
                    <a:pt x="445" y="91"/>
                  </a:cubicBezTo>
                  <a:cubicBezTo>
                    <a:pt x="444" y="91"/>
                    <a:pt x="444" y="91"/>
                    <a:pt x="444" y="91"/>
                  </a:cubicBezTo>
                  <a:cubicBezTo>
                    <a:pt x="443" y="91"/>
                    <a:pt x="443" y="91"/>
                    <a:pt x="443" y="91"/>
                  </a:cubicBezTo>
                  <a:cubicBezTo>
                    <a:pt x="441" y="91"/>
                    <a:pt x="441" y="91"/>
                    <a:pt x="441" y="91"/>
                  </a:cubicBezTo>
                  <a:cubicBezTo>
                    <a:pt x="441" y="93"/>
                    <a:pt x="441" y="93"/>
                    <a:pt x="441" y="93"/>
                  </a:cubicBezTo>
                  <a:cubicBezTo>
                    <a:pt x="440" y="94"/>
                    <a:pt x="440" y="94"/>
                    <a:pt x="440" y="94"/>
                  </a:cubicBezTo>
                  <a:cubicBezTo>
                    <a:pt x="437" y="94"/>
                    <a:pt x="437" y="94"/>
                    <a:pt x="437" y="94"/>
                  </a:cubicBezTo>
                  <a:cubicBezTo>
                    <a:pt x="435" y="94"/>
                    <a:pt x="435" y="94"/>
                    <a:pt x="435" y="94"/>
                  </a:cubicBezTo>
                  <a:cubicBezTo>
                    <a:pt x="434" y="96"/>
                    <a:pt x="434" y="96"/>
                    <a:pt x="434" y="96"/>
                  </a:cubicBezTo>
                  <a:cubicBezTo>
                    <a:pt x="432" y="99"/>
                    <a:pt x="432" y="99"/>
                    <a:pt x="432" y="99"/>
                  </a:cubicBezTo>
                  <a:cubicBezTo>
                    <a:pt x="434" y="101"/>
                    <a:pt x="434" y="101"/>
                    <a:pt x="434" y="101"/>
                  </a:cubicBezTo>
                  <a:cubicBezTo>
                    <a:pt x="430" y="106"/>
                    <a:pt x="430" y="106"/>
                    <a:pt x="430" y="106"/>
                  </a:cubicBezTo>
                  <a:cubicBezTo>
                    <a:pt x="427" y="107"/>
                    <a:pt x="427" y="107"/>
                    <a:pt x="427" y="107"/>
                  </a:cubicBezTo>
                  <a:cubicBezTo>
                    <a:pt x="424" y="107"/>
                    <a:pt x="424" y="107"/>
                    <a:pt x="424" y="107"/>
                  </a:cubicBezTo>
                  <a:cubicBezTo>
                    <a:pt x="421" y="106"/>
                    <a:pt x="421" y="106"/>
                    <a:pt x="421" y="106"/>
                  </a:cubicBezTo>
                  <a:cubicBezTo>
                    <a:pt x="420" y="106"/>
                    <a:pt x="420" y="106"/>
                    <a:pt x="420" y="106"/>
                  </a:cubicBezTo>
                  <a:cubicBezTo>
                    <a:pt x="420" y="107"/>
                    <a:pt x="420" y="107"/>
                    <a:pt x="420" y="107"/>
                  </a:cubicBezTo>
                  <a:cubicBezTo>
                    <a:pt x="418" y="110"/>
                    <a:pt x="418" y="110"/>
                    <a:pt x="418" y="110"/>
                  </a:cubicBezTo>
                  <a:cubicBezTo>
                    <a:pt x="417" y="111"/>
                    <a:pt x="417" y="111"/>
                    <a:pt x="417" y="111"/>
                  </a:cubicBezTo>
                  <a:cubicBezTo>
                    <a:pt x="414" y="114"/>
                    <a:pt x="414" y="114"/>
                    <a:pt x="414" y="114"/>
                  </a:cubicBezTo>
                  <a:cubicBezTo>
                    <a:pt x="412" y="116"/>
                    <a:pt x="412" y="116"/>
                    <a:pt x="412" y="116"/>
                  </a:cubicBezTo>
                  <a:cubicBezTo>
                    <a:pt x="405" y="114"/>
                    <a:pt x="405" y="114"/>
                    <a:pt x="405" y="114"/>
                  </a:cubicBezTo>
                  <a:cubicBezTo>
                    <a:pt x="398" y="111"/>
                    <a:pt x="398" y="111"/>
                    <a:pt x="398" y="111"/>
                  </a:cubicBezTo>
                  <a:cubicBezTo>
                    <a:pt x="395" y="110"/>
                    <a:pt x="395" y="110"/>
                    <a:pt x="395" y="110"/>
                  </a:cubicBezTo>
                  <a:cubicBezTo>
                    <a:pt x="392" y="111"/>
                    <a:pt x="392" y="111"/>
                    <a:pt x="392" y="111"/>
                  </a:cubicBezTo>
                  <a:cubicBezTo>
                    <a:pt x="391" y="114"/>
                    <a:pt x="391" y="114"/>
                    <a:pt x="391" y="114"/>
                  </a:cubicBezTo>
                  <a:cubicBezTo>
                    <a:pt x="391" y="117"/>
                    <a:pt x="391" y="117"/>
                    <a:pt x="391" y="117"/>
                  </a:cubicBezTo>
                  <a:cubicBezTo>
                    <a:pt x="391" y="120"/>
                    <a:pt x="391" y="120"/>
                    <a:pt x="391" y="120"/>
                  </a:cubicBezTo>
                  <a:cubicBezTo>
                    <a:pt x="392" y="121"/>
                    <a:pt x="392" y="121"/>
                    <a:pt x="392" y="121"/>
                  </a:cubicBezTo>
                  <a:cubicBezTo>
                    <a:pt x="394" y="121"/>
                    <a:pt x="394" y="121"/>
                    <a:pt x="394" y="121"/>
                  </a:cubicBezTo>
                  <a:cubicBezTo>
                    <a:pt x="398" y="126"/>
                    <a:pt x="398" y="126"/>
                    <a:pt x="398" y="126"/>
                  </a:cubicBezTo>
                  <a:cubicBezTo>
                    <a:pt x="401" y="129"/>
                    <a:pt x="401" y="129"/>
                    <a:pt x="401" y="129"/>
                  </a:cubicBezTo>
                  <a:cubicBezTo>
                    <a:pt x="400" y="130"/>
                    <a:pt x="400" y="130"/>
                    <a:pt x="400" y="130"/>
                  </a:cubicBezTo>
                  <a:cubicBezTo>
                    <a:pt x="397" y="133"/>
                    <a:pt x="397" y="133"/>
                    <a:pt x="397" y="133"/>
                  </a:cubicBezTo>
                  <a:cubicBezTo>
                    <a:pt x="395" y="134"/>
                    <a:pt x="395" y="134"/>
                    <a:pt x="395" y="134"/>
                  </a:cubicBezTo>
                  <a:cubicBezTo>
                    <a:pt x="394" y="136"/>
                    <a:pt x="394" y="136"/>
                    <a:pt x="394" y="136"/>
                  </a:cubicBezTo>
                  <a:cubicBezTo>
                    <a:pt x="392" y="140"/>
                    <a:pt x="392" y="140"/>
                    <a:pt x="392" y="140"/>
                  </a:cubicBezTo>
                  <a:cubicBezTo>
                    <a:pt x="389" y="143"/>
                    <a:pt x="389" y="143"/>
                    <a:pt x="389" y="143"/>
                  </a:cubicBezTo>
                  <a:cubicBezTo>
                    <a:pt x="384" y="146"/>
                    <a:pt x="384" y="146"/>
                    <a:pt x="384" y="146"/>
                  </a:cubicBezTo>
                  <a:cubicBezTo>
                    <a:pt x="379" y="147"/>
                    <a:pt x="379" y="147"/>
                    <a:pt x="379" y="147"/>
                  </a:cubicBezTo>
                  <a:cubicBezTo>
                    <a:pt x="375" y="147"/>
                    <a:pt x="375" y="147"/>
                    <a:pt x="375" y="147"/>
                  </a:cubicBezTo>
                  <a:cubicBezTo>
                    <a:pt x="365" y="147"/>
                    <a:pt x="365" y="147"/>
                    <a:pt x="365" y="147"/>
                  </a:cubicBezTo>
                  <a:cubicBezTo>
                    <a:pt x="357" y="149"/>
                    <a:pt x="357" y="149"/>
                    <a:pt x="357" y="149"/>
                  </a:cubicBezTo>
                  <a:cubicBezTo>
                    <a:pt x="348" y="152"/>
                    <a:pt x="348" y="152"/>
                    <a:pt x="348" y="152"/>
                  </a:cubicBezTo>
                  <a:cubicBezTo>
                    <a:pt x="341" y="156"/>
                    <a:pt x="341" y="156"/>
                    <a:pt x="341" y="156"/>
                  </a:cubicBezTo>
                  <a:cubicBezTo>
                    <a:pt x="339" y="157"/>
                    <a:pt x="339" y="157"/>
                    <a:pt x="339" y="157"/>
                  </a:cubicBezTo>
                  <a:cubicBezTo>
                    <a:pt x="336" y="157"/>
                    <a:pt x="336" y="157"/>
                    <a:pt x="336" y="157"/>
                  </a:cubicBezTo>
                  <a:cubicBezTo>
                    <a:pt x="335" y="157"/>
                    <a:pt x="335" y="157"/>
                    <a:pt x="335" y="157"/>
                  </a:cubicBezTo>
                  <a:cubicBezTo>
                    <a:pt x="332" y="156"/>
                    <a:pt x="332" y="156"/>
                    <a:pt x="332" y="156"/>
                  </a:cubicBezTo>
                  <a:cubicBezTo>
                    <a:pt x="331" y="154"/>
                    <a:pt x="331" y="154"/>
                    <a:pt x="331" y="154"/>
                  </a:cubicBezTo>
                  <a:cubicBezTo>
                    <a:pt x="326" y="154"/>
                    <a:pt x="326" y="154"/>
                    <a:pt x="326" y="154"/>
                  </a:cubicBezTo>
                  <a:cubicBezTo>
                    <a:pt x="322" y="154"/>
                    <a:pt x="322" y="154"/>
                    <a:pt x="322" y="154"/>
                  </a:cubicBezTo>
                  <a:cubicBezTo>
                    <a:pt x="318" y="154"/>
                    <a:pt x="318" y="154"/>
                    <a:pt x="318" y="154"/>
                  </a:cubicBezTo>
                  <a:cubicBezTo>
                    <a:pt x="309" y="152"/>
                    <a:pt x="309" y="152"/>
                    <a:pt x="309" y="152"/>
                  </a:cubicBezTo>
                  <a:cubicBezTo>
                    <a:pt x="302" y="149"/>
                    <a:pt x="302" y="149"/>
                    <a:pt x="302" y="149"/>
                  </a:cubicBezTo>
                  <a:cubicBezTo>
                    <a:pt x="299" y="147"/>
                    <a:pt x="299" y="147"/>
                    <a:pt x="299" y="147"/>
                  </a:cubicBezTo>
                  <a:cubicBezTo>
                    <a:pt x="295" y="144"/>
                    <a:pt x="295" y="144"/>
                    <a:pt x="295" y="144"/>
                  </a:cubicBezTo>
                  <a:cubicBezTo>
                    <a:pt x="286" y="144"/>
                    <a:pt x="286" y="144"/>
                    <a:pt x="286" y="144"/>
                  </a:cubicBezTo>
                  <a:cubicBezTo>
                    <a:pt x="279" y="143"/>
                    <a:pt x="279" y="143"/>
                    <a:pt x="279" y="143"/>
                  </a:cubicBezTo>
                  <a:cubicBezTo>
                    <a:pt x="276" y="143"/>
                    <a:pt x="276" y="143"/>
                    <a:pt x="276" y="143"/>
                  </a:cubicBezTo>
                  <a:cubicBezTo>
                    <a:pt x="272" y="144"/>
                    <a:pt x="272" y="144"/>
                    <a:pt x="272" y="144"/>
                  </a:cubicBezTo>
                  <a:cubicBezTo>
                    <a:pt x="266" y="144"/>
                    <a:pt x="266" y="144"/>
                    <a:pt x="266" y="144"/>
                  </a:cubicBezTo>
                  <a:cubicBezTo>
                    <a:pt x="262" y="144"/>
                    <a:pt x="262" y="144"/>
                    <a:pt x="262" y="144"/>
                  </a:cubicBezTo>
                  <a:cubicBezTo>
                    <a:pt x="253" y="143"/>
                    <a:pt x="253" y="143"/>
                    <a:pt x="253" y="143"/>
                  </a:cubicBezTo>
                  <a:cubicBezTo>
                    <a:pt x="243" y="142"/>
                    <a:pt x="243" y="142"/>
                    <a:pt x="243" y="142"/>
                  </a:cubicBezTo>
                  <a:cubicBezTo>
                    <a:pt x="240" y="143"/>
                    <a:pt x="240" y="143"/>
                    <a:pt x="240" y="143"/>
                  </a:cubicBezTo>
                  <a:cubicBezTo>
                    <a:pt x="238" y="142"/>
                    <a:pt x="238" y="142"/>
                    <a:pt x="238" y="142"/>
                  </a:cubicBezTo>
                  <a:cubicBezTo>
                    <a:pt x="236" y="140"/>
                    <a:pt x="236" y="140"/>
                    <a:pt x="236" y="140"/>
                  </a:cubicBezTo>
                  <a:cubicBezTo>
                    <a:pt x="233" y="137"/>
                    <a:pt x="233" y="137"/>
                    <a:pt x="233" y="137"/>
                  </a:cubicBezTo>
                  <a:cubicBezTo>
                    <a:pt x="230" y="136"/>
                    <a:pt x="230" y="136"/>
                    <a:pt x="230" y="136"/>
                  </a:cubicBezTo>
                  <a:cubicBezTo>
                    <a:pt x="227" y="133"/>
                    <a:pt x="227" y="133"/>
                    <a:pt x="227" y="133"/>
                  </a:cubicBezTo>
                  <a:cubicBezTo>
                    <a:pt x="222" y="127"/>
                    <a:pt x="222" y="127"/>
                    <a:pt x="222" y="127"/>
                  </a:cubicBezTo>
                  <a:cubicBezTo>
                    <a:pt x="220" y="126"/>
                    <a:pt x="220" y="126"/>
                    <a:pt x="220" y="126"/>
                  </a:cubicBezTo>
                  <a:cubicBezTo>
                    <a:pt x="219" y="123"/>
                    <a:pt x="219" y="123"/>
                    <a:pt x="219" y="123"/>
                  </a:cubicBezTo>
                  <a:cubicBezTo>
                    <a:pt x="217" y="121"/>
                    <a:pt x="217" y="121"/>
                    <a:pt x="217" y="121"/>
                  </a:cubicBezTo>
                  <a:cubicBezTo>
                    <a:pt x="216" y="121"/>
                    <a:pt x="216" y="121"/>
                    <a:pt x="216" y="121"/>
                  </a:cubicBezTo>
                  <a:cubicBezTo>
                    <a:pt x="212" y="121"/>
                    <a:pt x="212" y="121"/>
                    <a:pt x="212" y="121"/>
                  </a:cubicBezTo>
                  <a:cubicBezTo>
                    <a:pt x="205" y="117"/>
                    <a:pt x="205" y="117"/>
                    <a:pt x="205" y="117"/>
                  </a:cubicBezTo>
                  <a:cubicBezTo>
                    <a:pt x="200" y="116"/>
                    <a:pt x="200" y="116"/>
                    <a:pt x="200" y="116"/>
                  </a:cubicBezTo>
                  <a:cubicBezTo>
                    <a:pt x="197" y="114"/>
                    <a:pt x="197" y="114"/>
                    <a:pt x="197" y="114"/>
                  </a:cubicBezTo>
                  <a:cubicBezTo>
                    <a:pt x="195" y="113"/>
                    <a:pt x="195" y="113"/>
                    <a:pt x="195" y="113"/>
                  </a:cubicBezTo>
                  <a:cubicBezTo>
                    <a:pt x="190" y="111"/>
                    <a:pt x="190" y="111"/>
                    <a:pt x="190" y="111"/>
                  </a:cubicBezTo>
                  <a:cubicBezTo>
                    <a:pt x="182" y="111"/>
                    <a:pt x="182" y="111"/>
                    <a:pt x="182" y="111"/>
                  </a:cubicBezTo>
                  <a:cubicBezTo>
                    <a:pt x="169" y="110"/>
                    <a:pt x="169" y="110"/>
                    <a:pt x="169" y="110"/>
                  </a:cubicBezTo>
                  <a:cubicBezTo>
                    <a:pt x="163" y="107"/>
                    <a:pt x="163" y="107"/>
                    <a:pt x="163" y="107"/>
                  </a:cubicBezTo>
                  <a:cubicBezTo>
                    <a:pt x="162" y="106"/>
                    <a:pt x="162" y="106"/>
                    <a:pt x="162" y="106"/>
                  </a:cubicBezTo>
                  <a:cubicBezTo>
                    <a:pt x="160" y="103"/>
                    <a:pt x="160" y="103"/>
                    <a:pt x="160" y="103"/>
                  </a:cubicBezTo>
                  <a:cubicBezTo>
                    <a:pt x="160" y="100"/>
                    <a:pt x="160" y="100"/>
                    <a:pt x="160" y="100"/>
                  </a:cubicBezTo>
                  <a:cubicBezTo>
                    <a:pt x="162" y="99"/>
                    <a:pt x="162" y="99"/>
                    <a:pt x="162" y="99"/>
                  </a:cubicBezTo>
                  <a:cubicBezTo>
                    <a:pt x="160" y="97"/>
                    <a:pt x="160" y="97"/>
                    <a:pt x="160" y="97"/>
                  </a:cubicBezTo>
                  <a:cubicBezTo>
                    <a:pt x="159" y="93"/>
                    <a:pt x="159" y="93"/>
                    <a:pt x="159" y="93"/>
                  </a:cubicBezTo>
                  <a:cubicBezTo>
                    <a:pt x="159" y="90"/>
                    <a:pt x="159" y="90"/>
                    <a:pt x="159" y="90"/>
                  </a:cubicBezTo>
                  <a:cubicBezTo>
                    <a:pt x="156" y="86"/>
                    <a:pt x="156" y="86"/>
                    <a:pt x="156" y="86"/>
                  </a:cubicBezTo>
                  <a:cubicBezTo>
                    <a:pt x="152" y="83"/>
                    <a:pt x="152" y="83"/>
                    <a:pt x="152" y="83"/>
                  </a:cubicBezTo>
                  <a:cubicBezTo>
                    <a:pt x="149" y="80"/>
                    <a:pt x="149" y="80"/>
                    <a:pt x="149" y="80"/>
                  </a:cubicBezTo>
                  <a:cubicBezTo>
                    <a:pt x="146" y="77"/>
                    <a:pt x="146" y="77"/>
                    <a:pt x="146" y="77"/>
                  </a:cubicBezTo>
                  <a:cubicBezTo>
                    <a:pt x="141" y="74"/>
                    <a:pt x="141" y="74"/>
                    <a:pt x="141" y="74"/>
                  </a:cubicBezTo>
                  <a:cubicBezTo>
                    <a:pt x="140" y="73"/>
                    <a:pt x="140" y="73"/>
                    <a:pt x="140" y="73"/>
                  </a:cubicBezTo>
                  <a:cubicBezTo>
                    <a:pt x="139" y="74"/>
                    <a:pt x="139" y="74"/>
                    <a:pt x="139" y="74"/>
                  </a:cubicBezTo>
                  <a:cubicBezTo>
                    <a:pt x="136" y="73"/>
                    <a:pt x="136" y="73"/>
                    <a:pt x="136" y="73"/>
                  </a:cubicBezTo>
                  <a:cubicBezTo>
                    <a:pt x="134" y="71"/>
                    <a:pt x="134" y="71"/>
                    <a:pt x="134" y="71"/>
                  </a:cubicBezTo>
                  <a:cubicBezTo>
                    <a:pt x="131" y="71"/>
                    <a:pt x="131" y="71"/>
                    <a:pt x="131" y="71"/>
                  </a:cubicBezTo>
                  <a:cubicBezTo>
                    <a:pt x="127" y="71"/>
                    <a:pt x="127" y="71"/>
                    <a:pt x="127" y="71"/>
                  </a:cubicBezTo>
                  <a:cubicBezTo>
                    <a:pt x="124" y="68"/>
                    <a:pt x="124" y="68"/>
                    <a:pt x="124" y="68"/>
                  </a:cubicBezTo>
                  <a:cubicBezTo>
                    <a:pt x="121" y="67"/>
                    <a:pt x="121" y="67"/>
                    <a:pt x="121" y="67"/>
                  </a:cubicBezTo>
                  <a:cubicBezTo>
                    <a:pt x="119" y="66"/>
                    <a:pt x="119" y="66"/>
                    <a:pt x="119" y="66"/>
                  </a:cubicBezTo>
                  <a:cubicBezTo>
                    <a:pt x="116" y="64"/>
                    <a:pt x="116" y="64"/>
                    <a:pt x="116" y="64"/>
                  </a:cubicBezTo>
                  <a:cubicBezTo>
                    <a:pt x="116" y="63"/>
                    <a:pt x="116" y="63"/>
                    <a:pt x="116" y="63"/>
                  </a:cubicBezTo>
                  <a:cubicBezTo>
                    <a:pt x="113" y="61"/>
                    <a:pt x="113" y="61"/>
                    <a:pt x="113" y="61"/>
                  </a:cubicBezTo>
                  <a:cubicBezTo>
                    <a:pt x="111" y="60"/>
                    <a:pt x="111" y="60"/>
                    <a:pt x="111" y="60"/>
                  </a:cubicBezTo>
                  <a:cubicBezTo>
                    <a:pt x="111" y="58"/>
                    <a:pt x="111" y="58"/>
                    <a:pt x="111" y="58"/>
                  </a:cubicBezTo>
                  <a:cubicBezTo>
                    <a:pt x="111" y="57"/>
                    <a:pt x="111" y="57"/>
                    <a:pt x="111" y="57"/>
                  </a:cubicBezTo>
                  <a:cubicBezTo>
                    <a:pt x="111" y="56"/>
                    <a:pt x="111" y="56"/>
                    <a:pt x="111" y="56"/>
                  </a:cubicBezTo>
                  <a:cubicBezTo>
                    <a:pt x="110" y="57"/>
                    <a:pt x="110" y="57"/>
                    <a:pt x="110" y="57"/>
                  </a:cubicBezTo>
                  <a:cubicBezTo>
                    <a:pt x="106" y="57"/>
                    <a:pt x="106" y="57"/>
                    <a:pt x="106" y="57"/>
                  </a:cubicBezTo>
                  <a:cubicBezTo>
                    <a:pt x="101" y="57"/>
                    <a:pt x="101" y="57"/>
                    <a:pt x="101" y="57"/>
                  </a:cubicBezTo>
                  <a:cubicBezTo>
                    <a:pt x="100" y="58"/>
                    <a:pt x="100" y="58"/>
                    <a:pt x="100" y="58"/>
                  </a:cubicBezTo>
                  <a:cubicBezTo>
                    <a:pt x="101" y="60"/>
                    <a:pt x="101" y="60"/>
                    <a:pt x="101" y="60"/>
                  </a:cubicBezTo>
                  <a:cubicBezTo>
                    <a:pt x="101" y="63"/>
                    <a:pt x="101" y="63"/>
                    <a:pt x="101" y="63"/>
                  </a:cubicBezTo>
                  <a:cubicBezTo>
                    <a:pt x="98" y="66"/>
                    <a:pt x="98" y="66"/>
                    <a:pt x="98" y="66"/>
                  </a:cubicBezTo>
                  <a:cubicBezTo>
                    <a:pt x="96" y="66"/>
                    <a:pt x="96" y="66"/>
                    <a:pt x="96" y="66"/>
                  </a:cubicBezTo>
                  <a:cubicBezTo>
                    <a:pt x="94" y="67"/>
                    <a:pt x="94" y="67"/>
                    <a:pt x="94" y="67"/>
                  </a:cubicBezTo>
                  <a:cubicBezTo>
                    <a:pt x="93" y="68"/>
                    <a:pt x="93" y="68"/>
                    <a:pt x="93" y="68"/>
                  </a:cubicBezTo>
                  <a:cubicBezTo>
                    <a:pt x="93" y="71"/>
                    <a:pt x="93" y="71"/>
                    <a:pt x="93" y="71"/>
                  </a:cubicBezTo>
                  <a:cubicBezTo>
                    <a:pt x="94" y="74"/>
                    <a:pt x="94" y="74"/>
                    <a:pt x="94" y="74"/>
                  </a:cubicBezTo>
                  <a:cubicBezTo>
                    <a:pt x="97" y="80"/>
                    <a:pt x="97" y="80"/>
                    <a:pt x="97" y="80"/>
                  </a:cubicBezTo>
                  <a:cubicBezTo>
                    <a:pt x="98" y="83"/>
                    <a:pt x="98" y="83"/>
                    <a:pt x="98" y="83"/>
                  </a:cubicBezTo>
                  <a:cubicBezTo>
                    <a:pt x="97" y="84"/>
                    <a:pt x="97" y="84"/>
                    <a:pt x="97" y="84"/>
                  </a:cubicBezTo>
                  <a:cubicBezTo>
                    <a:pt x="94" y="86"/>
                    <a:pt x="94" y="86"/>
                    <a:pt x="94" y="86"/>
                  </a:cubicBezTo>
                  <a:cubicBezTo>
                    <a:pt x="91" y="87"/>
                    <a:pt x="91" y="87"/>
                    <a:pt x="91" y="87"/>
                  </a:cubicBezTo>
                  <a:cubicBezTo>
                    <a:pt x="90" y="86"/>
                    <a:pt x="90" y="86"/>
                    <a:pt x="90" y="86"/>
                  </a:cubicBezTo>
                  <a:cubicBezTo>
                    <a:pt x="87" y="86"/>
                    <a:pt x="87" y="86"/>
                    <a:pt x="87" y="86"/>
                  </a:cubicBezTo>
                  <a:cubicBezTo>
                    <a:pt x="83" y="86"/>
                    <a:pt x="83" y="86"/>
                    <a:pt x="83" y="86"/>
                  </a:cubicBezTo>
                  <a:cubicBezTo>
                    <a:pt x="77" y="84"/>
                    <a:pt x="77" y="84"/>
                    <a:pt x="77" y="84"/>
                  </a:cubicBezTo>
                  <a:cubicBezTo>
                    <a:pt x="73" y="83"/>
                    <a:pt x="73" y="83"/>
                    <a:pt x="73" y="83"/>
                  </a:cubicBezTo>
                  <a:cubicBezTo>
                    <a:pt x="71" y="83"/>
                    <a:pt x="71" y="83"/>
                    <a:pt x="71" y="83"/>
                  </a:cubicBezTo>
                  <a:cubicBezTo>
                    <a:pt x="71" y="86"/>
                    <a:pt x="71" y="86"/>
                    <a:pt x="71" y="86"/>
                  </a:cubicBezTo>
                  <a:cubicBezTo>
                    <a:pt x="71" y="88"/>
                    <a:pt x="71" y="88"/>
                    <a:pt x="71" y="88"/>
                  </a:cubicBezTo>
                  <a:cubicBezTo>
                    <a:pt x="70" y="91"/>
                    <a:pt x="70" y="91"/>
                    <a:pt x="70" y="91"/>
                  </a:cubicBezTo>
                  <a:cubicBezTo>
                    <a:pt x="70" y="97"/>
                    <a:pt x="70" y="97"/>
                    <a:pt x="70" y="97"/>
                  </a:cubicBezTo>
                  <a:cubicBezTo>
                    <a:pt x="70" y="103"/>
                    <a:pt x="70" y="103"/>
                    <a:pt x="70" y="103"/>
                  </a:cubicBezTo>
                  <a:cubicBezTo>
                    <a:pt x="71" y="104"/>
                    <a:pt x="71" y="104"/>
                    <a:pt x="71" y="104"/>
                  </a:cubicBezTo>
                  <a:cubicBezTo>
                    <a:pt x="73" y="106"/>
                    <a:pt x="73" y="106"/>
                    <a:pt x="73" y="106"/>
                  </a:cubicBezTo>
                  <a:cubicBezTo>
                    <a:pt x="74" y="107"/>
                    <a:pt x="74" y="107"/>
                    <a:pt x="74" y="107"/>
                  </a:cubicBezTo>
                  <a:cubicBezTo>
                    <a:pt x="76" y="109"/>
                    <a:pt x="76" y="109"/>
                    <a:pt x="76" y="109"/>
                  </a:cubicBezTo>
                  <a:cubicBezTo>
                    <a:pt x="74" y="110"/>
                    <a:pt x="74" y="110"/>
                    <a:pt x="74" y="110"/>
                  </a:cubicBezTo>
                  <a:cubicBezTo>
                    <a:pt x="73" y="110"/>
                    <a:pt x="73" y="110"/>
                    <a:pt x="73" y="110"/>
                  </a:cubicBezTo>
                  <a:cubicBezTo>
                    <a:pt x="70" y="110"/>
                    <a:pt x="70" y="110"/>
                    <a:pt x="70" y="110"/>
                  </a:cubicBezTo>
                  <a:cubicBezTo>
                    <a:pt x="68" y="110"/>
                    <a:pt x="68" y="110"/>
                    <a:pt x="68" y="110"/>
                  </a:cubicBezTo>
                  <a:cubicBezTo>
                    <a:pt x="66" y="109"/>
                    <a:pt x="66" y="109"/>
                    <a:pt x="66" y="109"/>
                  </a:cubicBezTo>
                  <a:cubicBezTo>
                    <a:pt x="63" y="109"/>
                    <a:pt x="63" y="109"/>
                    <a:pt x="63" y="109"/>
                  </a:cubicBezTo>
                  <a:cubicBezTo>
                    <a:pt x="57" y="110"/>
                    <a:pt x="57" y="110"/>
                    <a:pt x="57" y="110"/>
                  </a:cubicBezTo>
                  <a:cubicBezTo>
                    <a:pt x="51" y="111"/>
                    <a:pt x="51" y="111"/>
                    <a:pt x="51" y="111"/>
                  </a:cubicBezTo>
                  <a:cubicBezTo>
                    <a:pt x="50" y="111"/>
                    <a:pt x="50" y="111"/>
                    <a:pt x="50" y="111"/>
                  </a:cubicBezTo>
                  <a:cubicBezTo>
                    <a:pt x="48" y="113"/>
                    <a:pt x="48" y="113"/>
                    <a:pt x="48" y="113"/>
                  </a:cubicBezTo>
                  <a:cubicBezTo>
                    <a:pt x="48" y="114"/>
                    <a:pt x="48" y="114"/>
                    <a:pt x="48" y="114"/>
                  </a:cubicBezTo>
                  <a:cubicBezTo>
                    <a:pt x="51" y="114"/>
                    <a:pt x="51" y="114"/>
                    <a:pt x="51" y="114"/>
                  </a:cubicBezTo>
                  <a:cubicBezTo>
                    <a:pt x="54" y="114"/>
                    <a:pt x="54" y="114"/>
                    <a:pt x="54" y="114"/>
                  </a:cubicBezTo>
                  <a:cubicBezTo>
                    <a:pt x="54" y="116"/>
                    <a:pt x="54" y="116"/>
                    <a:pt x="54" y="116"/>
                  </a:cubicBezTo>
                  <a:cubicBezTo>
                    <a:pt x="55" y="120"/>
                    <a:pt x="55" y="120"/>
                    <a:pt x="55" y="120"/>
                  </a:cubicBezTo>
                  <a:cubicBezTo>
                    <a:pt x="57" y="123"/>
                    <a:pt x="57" y="123"/>
                    <a:pt x="57" y="123"/>
                  </a:cubicBezTo>
                  <a:cubicBezTo>
                    <a:pt x="60" y="127"/>
                    <a:pt x="60" y="127"/>
                    <a:pt x="60" y="127"/>
                  </a:cubicBezTo>
                  <a:cubicBezTo>
                    <a:pt x="61" y="130"/>
                    <a:pt x="61" y="130"/>
                    <a:pt x="61" y="130"/>
                  </a:cubicBezTo>
                  <a:cubicBezTo>
                    <a:pt x="63" y="133"/>
                    <a:pt x="63" y="133"/>
                    <a:pt x="63" y="133"/>
                  </a:cubicBezTo>
                  <a:cubicBezTo>
                    <a:pt x="64" y="136"/>
                    <a:pt x="64" y="136"/>
                    <a:pt x="64" y="136"/>
                  </a:cubicBezTo>
                  <a:cubicBezTo>
                    <a:pt x="66" y="136"/>
                    <a:pt x="66" y="136"/>
                    <a:pt x="66" y="136"/>
                  </a:cubicBezTo>
                  <a:cubicBezTo>
                    <a:pt x="64" y="137"/>
                    <a:pt x="64" y="137"/>
                    <a:pt x="64" y="137"/>
                  </a:cubicBezTo>
                  <a:cubicBezTo>
                    <a:pt x="63" y="137"/>
                    <a:pt x="63" y="137"/>
                    <a:pt x="63" y="137"/>
                  </a:cubicBezTo>
                  <a:cubicBezTo>
                    <a:pt x="61" y="139"/>
                    <a:pt x="61" y="139"/>
                    <a:pt x="61" y="139"/>
                  </a:cubicBezTo>
                  <a:cubicBezTo>
                    <a:pt x="64" y="140"/>
                    <a:pt x="64" y="140"/>
                    <a:pt x="64" y="140"/>
                  </a:cubicBezTo>
                  <a:cubicBezTo>
                    <a:pt x="61" y="142"/>
                    <a:pt x="61" y="142"/>
                    <a:pt x="61" y="142"/>
                  </a:cubicBezTo>
                  <a:cubicBezTo>
                    <a:pt x="60" y="143"/>
                    <a:pt x="60" y="143"/>
                    <a:pt x="60" y="143"/>
                  </a:cubicBezTo>
                  <a:cubicBezTo>
                    <a:pt x="61" y="144"/>
                    <a:pt x="61" y="144"/>
                    <a:pt x="61" y="144"/>
                  </a:cubicBezTo>
                  <a:cubicBezTo>
                    <a:pt x="63" y="147"/>
                    <a:pt x="63" y="147"/>
                    <a:pt x="63" y="147"/>
                  </a:cubicBezTo>
                  <a:cubicBezTo>
                    <a:pt x="63" y="152"/>
                    <a:pt x="63" y="152"/>
                    <a:pt x="63" y="152"/>
                  </a:cubicBezTo>
                  <a:cubicBezTo>
                    <a:pt x="58" y="154"/>
                    <a:pt x="58" y="154"/>
                    <a:pt x="58" y="154"/>
                  </a:cubicBezTo>
                  <a:cubicBezTo>
                    <a:pt x="53" y="157"/>
                    <a:pt x="53" y="157"/>
                    <a:pt x="53" y="157"/>
                  </a:cubicBezTo>
                  <a:cubicBezTo>
                    <a:pt x="49" y="159"/>
                    <a:pt x="49" y="159"/>
                    <a:pt x="49" y="159"/>
                  </a:cubicBezTo>
                  <a:cubicBezTo>
                    <a:pt x="48" y="159"/>
                    <a:pt x="48" y="159"/>
                    <a:pt x="48" y="159"/>
                  </a:cubicBezTo>
                  <a:cubicBezTo>
                    <a:pt x="47" y="160"/>
                    <a:pt x="47" y="160"/>
                    <a:pt x="47" y="160"/>
                  </a:cubicBezTo>
                  <a:cubicBezTo>
                    <a:pt x="45" y="163"/>
                    <a:pt x="45" y="163"/>
                    <a:pt x="45" y="163"/>
                  </a:cubicBezTo>
                  <a:cubicBezTo>
                    <a:pt x="45" y="164"/>
                    <a:pt x="45" y="164"/>
                    <a:pt x="45" y="164"/>
                  </a:cubicBezTo>
                  <a:cubicBezTo>
                    <a:pt x="43" y="166"/>
                    <a:pt x="43" y="166"/>
                    <a:pt x="43" y="166"/>
                  </a:cubicBezTo>
                  <a:cubicBezTo>
                    <a:pt x="38" y="166"/>
                    <a:pt x="38" y="166"/>
                    <a:pt x="38" y="166"/>
                  </a:cubicBezTo>
                  <a:cubicBezTo>
                    <a:pt x="33" y="166"/>
                    <a:pt x="33" y="166"/>
                    <a:pt x="33" y="166"/>
                  </a:cubicBezTo>
                  <a:cubicBezTo>
                    <a:pt x="31" y="166"/>
                    <a:pt x="31" y="166"/>
                    <a:pt x="31" y="166"/>
                  </a:cubicBezTo>
                  <a:cubicBezTo>
                    <a:pt x="30" y="167"/>
                    <a:pt x="30" y="167"/>
                    <a:pt x="30" y="167"/>
                  </a:cubicBezTo>
                  <a:cubicBezTo>
                    <a:pt x="30" y="170"/>
                    <a:pt x="30" y="170"/>
                    <a:pt x="30" y="170"/>
                  </a:cubicBezTo>
                  <a:cubicBezTo>
                    <a:pt x="28" y="173"/>
                    <a:pt x="28" y="173"/>
                    <a:pt x="28" y="173"/>
                  </a:cubicBezTo>
                  <a:cubicBezTo>
                    <a:pt x="27" y="174"/>
                    <a:pt x="27" y="174"/>
                    <a:pt x="27" y="174"/>
                  </a:cubicBezTo>
                  <a:cubicBezTo>
                    <a:pt x="23" y="174"/>
                    <a:pt x="23" y="174"/>
                    <a:pt x="23" y="174"/>
                  </a:cubicBezTo>
                  <a:cubicBezTo>
                    <a:pt x="21" y="174"/>
                    <a:pt x="21" y="174"/>
                    <a:pt x="21" y="174"/>
                  </a:cubicBezTo>
                  <a:cubicBezTo>
                    <a:pt x="20" y="174"/>
                    <a:pt x="20" y="174"/>
                    <a:pt x="20" y="174"/>
                  </a:cubicBezTo>
                  <a:cubicBezTo>
                    <a:pt x="18" y="172"/>
                    <a:pt x="18" y="172"/>
                    <a:pt x="18" y="172"/>
                  </a:cubicBezTo>
                  <a:cubicBezTo>
                    <a:pt x="17" y="172"/>
                    <a:pt x="17" y="172"/>
                    <a:pt x="17" y="172"/>
                  </a:cubicBezTo>
                  <a:cubicBezTo>
                    <a:pt x="15" y="173"/>
                    <a:pt x="15" y="173"/>
                    <a:pt x="15" y="173"/>
                  </a:cubicBezTo>
                  <a:cubicBezTo>
                    <a:pt x="12" y="173"/>
                    <a:pt x="12" y="173"/>
                    <a:pt x="12" y="173"/>
                  </a:cubicBezTo>
                  <a:cubicBezTo>
                    <a:pt x="10" y="173"/>
                    <a:pt x="10" y="173"/>
                    <a:pt x="10" y="173"/>
                  </a:cubicBezTo>
                  <a:cubicBezTo>
                    <a:pt x="10" y="174"/>
                    <a:pt x="10" y="174"/>
                    <a:pt x="10" y="174"/>
                  </a:cubicBezTo>
                  <a:cubicBezTo>
                    <a:pt x="8" y="176"/>
                    <a:pt x="8" y="176"/>
                    <a:pt x="8" y="176"/>
                  </a:cubicBezTo>
                  <a:cubicBezTo>
                    <a:pt x="7" y="177"/>
                    <a:pt x="7" y="177"/>
                    <a:pt x="7" y="177"/>
                  </a:cubicBezTo>
                  <a:cubicBezTo>
                    <a:pt x="5" y="179"/>
                    <a:pt x="5" y="179"/>
                    <a:pt x="5" y="179"/>
                  </a:cubicBezTo>
                  <a:cubicBezTo>
                    <a:pt x="2" y="180"/>
                    <a:pt x="2" y="180"/>
                    <a:pt x="2" y="180"/>
                  </a:cubicBezTo>
                  <a:cubicBezTo>
                    <a:pt x="2" y="182"/>
                    <a:pt x="2" y="182"/>
                    <a:pt x="2" y="182"/>
                  </a:cubicBezTo>
                  <a:cubicBezTo>
                    <a:pt x="2" y="183"/>
                    <a:pt x="2" y="183"/>
                    <a:pt x="2" y="183"/>
                  </a:cubicBezTo>
                  <a:cubicBezTo>
                    <a:pt x="4" y="185"/>
                    <a:pt x="4" y="185"/>
                    <a:pt x="4" y="185"/>
                  </a:cubicBezTo>
                  <a:cubicBezTo>
                    <a:pt x="2" y="186"/>
                    <a:pt x="2" y="186"/>
                    <a:pt x="2" y="186"/>
                  </a:cubicBezTo>
                  <a:cubicBezTo>
                    <a:pt x="0" y="187"/>
                    <a:pt x="0" y="187"/>
                    <a:pt x="0" y="187"/>
                  </a:cubicBezTo>
                  <a:cubicBezTo>
                    <a:pt x="1" y="187"/>
                    <a:pt x="1" y="187"/>
                    <a:pt x="1" y="187"/>
                  </a:cubicBezTo>
                  <a:cubicBezTo>
                    <a:pt x="1" y="190"/>
                    <a:pt x="1" y="190"/>
                    <a:pt x="1" y="190"/>
                  </a:cubicBezTo>
                  <a:cubicBezTo>
                    <a:pt x="4" y="193"/>
                    <a:pt x="4" y="193"/>
                    <a:pt x="4" y="193"/>
                  </a:cubicBezTo>
                  <a:cubicBezTo>
                    <a:pt x="4" y="195"/>
                    <a:pt x="4" y="195"/>
                    <a:pt x="4" y="195"/>
                  </a:cubicBezTo>
                  <a:cubicBezTo>
                    <a:pt x="4" y="196"/>
                    <a:pt x="4" y="196"/>
                    <a:pt x="4" y="196"/>
                  </a:cubicBezTo>
                  <a:cubicBezTo>
                    <a:pt x="5" y="197"/>
                    <a:pt x="5" y="197"/>
                    <a:pt x="5" y="197"/>
                  </a:cubicBezTo>
                  <a:cubicBezTo>
                    <a:pt x="7" y="199"/>
                    <a:pt x="7" y="199"/>
                    <a:pt x="7" y="199"/>
                  </a:cubicBezTo>
                  <a:cubicBezTo>
                    <a:pt x="8" y="199"/>
                    <a:pt x="8" y="199"/>
                    <a:pt x="8" y="199"/>
                  </a:cubicBezTo>
                  <a:cubicBezTo>
                    <a:pt x="11" y="197"/>
                    <a:pt x="11" y="197"/>
                    <a:pt x="11" y="197"/>
                  </a:cubicBezTo>
                  <a:cubicBezTo>
                    <a:pt x="12" y="197"/>
                    <a:pt x="12" y="197"/>
                    <a:pt x="12" y="197"/>
                  </a:cubicBezTo>
                  <a:cubicBezTo>
                    <a:pt x="17" y="199"/>
                    <a:pt x="17" y="199"/>
                    <a:pt x="17" y="199"/>
                  </a:cubicBezTo>
                  <a:cubicBezTo>
                    <a:pt x="18" y="200"/>
                    <a:pt x="18" y="200"/>
                    <a:pt x="18" y="200"/>
                  </a:cubicBezTo>
                  <a:cubicBezTo>
                    <a:pt x="18" y="203"/>
                    <a:pt x="18" y="203"/>
                    <a:pt x="18" y="203"/>
                  </a:cubicBezTo>
                  <a:cubicBezTo>
                    <a:pt x="18" y="204"/>
                    <a:pt x="18" y="204"/>
                    <a:pt x="18" y="204"/>
                  </a:cubicBezTo>
                  <a:cubicBezTo>
                    <a:pt x="18" y="205"/>
                    <a:pt x="18" y="205"/>
                    <a:pt x="18" y="205"/>
                  </a:cubicBezTo>
                  <a:cubicBezTo>
                    <a:pt x="20" y="206"/>
                    <a:pt x="20" y="206"/>
                    <a:pt x="20" y="206"/>
                  </a:cubicBezTo>
                  <a:cubicBezTo>
                    <a:pt x="21" y="207"/>
                    <a:pt x="21" y="207"/>
                    <a:pt x="21" y="207"/>
                  </a:cubicBezTo>
                  <a:cubicBezTo>
                    <a:pt x="21" y="209"/>
                    <a:pt x="21" y="209"/>
                    <a:pt x="21" y="209"/>
                  </a:cubicBezTo>
                  <a:cubicBezTo>
                    <a:pt x="21" y="211"/>
                    <a:pt x="21" y="211"/>
                    <a:pt x="21" y="211"/>
                  </a:cubicBezTo>
                  <a:cubicBezTo>
                    <a:pt x="21" y="212"/>
                    <a:pt x="21" y="212"/>
                    <a:pt x="21" y="212"/>
                  </a:cubicBezTo>
                  <a:cubicBezTo>
                    <a:pt x="23" y="213"/>
                    <a:pt x="23" y="213"/>
                    <a:pt x="23" y="213"/>
                  </a:cubicBezTo>
                  <a:cubicBezTo>
                    <a:pt x="24" y="215"/>
                    <a:pt x="24" y="215"/>
                    <a:pt x="24" y="215"/>
                  </a:cubicBezTo>
                  <a:cubicBezTo>
                    <a:pt x="24" y="216"/>
                    <a:pt x="24" y="216"/>
                    <a:pt x="24" y="216"/>
                  </a:cubicBezTo>
                  <a:cubicBezTo>
                    <a:pt x="23" y="217"/>
                    <a:pt x="23" y="217"/>
                    <a:pt x="23" y="217"/>
                  </a:cubicBezTo>
                  <a:cubicBezTo>
                    <a:pt x="20" y="217"/>
                    <a:pt x="20" y="217"/>
                    <a:pt x="20" y="217"/>
                  </a:cubicBezTo>
                  <a:cubicBezTo>
                    <a:pt x="18" y="217"/>
                    <a:pt x="18" y="217"/>
                    <a:pt x="18" y="217"/>
                  </a:cubicBezTo>
                  <a:cubicBezTo>
                    <a:pt x="18" y="219"/>
                    <a:pt x="18" y="219"/>
                    <a:pt x="18" y="219"/>
                  </a:cubicBezTo>
                  <a:cubicBezTo>
                    <a:pt x="18" y="219"/>
                    <a:pt x="18" y="219"/>
                    <a:pt x="18" y="219"/>
                  </a:cubicBezTo>
                  <a:cubicBezTo>
                    <a:pt x="20" y="220"/>
                    <a:pt x="20" y="220"/>
                    <a:pt x="20" y="220"/>
                  </a:cubicBezTo>
                  <a:cubicBezTo>
                    <a:pt x="23" y="220"/>
                    <a:pt x="23" y="220"/>
                    <a:pt x="23" y="220"/>
                  </a:cubicBezTo>
                  <a:cubicBezTo>
                    <a:pt x="23" y="222"/>
                    <a:pt x="23" y="222"/>
                    <a:pt x="23" y="222"/>
                  </a:cubicBezTo>
                  <a:cubicBezTo>
                    <a:pt x="24" y="220"/>
                    <a:pt x="24" y="220"/>
                    <a:pt x="24" y="220"/>
                  </a:cubicBezTo>
                  <a:cubicBezTo>
                    <a:pt x="27" y="220"/>
                    <a:pt x="27" y="220"/>
                    <a:pt x="27" y="220"/>
                  </a:cubicBezTo>
                  <a:cubicBezTo>
                    <a:pt x="30" y="223"/>
                    <a:pt x="30" y="223"/>
                    <a:pt x="30" y="223"/>
                  </a:cubicBezTo>
                  <a:cubicBezTo>
                    <a:pt x="31" y="223"/>
                    <a:pt x="31" y="223"/>
                    <a:pt x="31" y="223"/>
                  </a:cubicBezTo>
                  <a:cubicBezTo>
                    <a:pt x="35" y="225"/>
                    <a:pt x="35" y="225"/>
                    <a:pt x="35" y="225"/>
                  </a:cubicBezTo>
                  <a:cubicBezTo>
                    <a:pt x="37" y="229"/>
                    <a:pt x="37" y="229"/>
                    <a:pt x="37" y="229"/>
                  </a:cubicBezTo>
                  <a:cubicBezTo>
                    <a:pt x="38" y="233"/>
                    <a:pt x="38" y="233"/>
                    <a:pt x="38" y="233"/>
                  </a:cubicBezTo>
                  <a:cubicBezTo>
                    <a:pt x="41" y="236"/>
                    <a:pt x="41" y="236"/>
                    <a:pt x="41" y="236"/>
                  </a:cubicBezTo>
                  <a:cubicBezTo>
                    <a:pt x="44" y="236"/>
                    <a:pt x="44" y="236"/>
                    <a:pt x="44" y="236"/>
                  </a:cubicBezTo>
                  <a:cubicBezTo>
                    <a:pt x="45" y="235"/>
                    <a:pt x="45" y="235"/>
                    <a:pt x="45" y="235"/>
                  </a:cubicBezTo>
                  <a:cubicBezTo>
                    <a:pt x="45" y="238"/>
                    <a:pt x="45" y="238"/>
                    <a:pt x="45" y="238"/>
                  </a:cubicBezTo>
                  <a:cubicBezTo>
                    <a:pt x="47" y="239"/>
                    <a:pt x="47" y="239"/>
                    <a:pt x="47" y="239"/>
                  </a:cubicBezTo>
                  <a:cubicBezTo>
                    <a:pt x="51" y="240"/>
                    <a:pt x="51" y="240"/>
                    <a:pt x="51" y="240"/>
                  </a:cubicBezTo>
                  <a:cubicBezTo>
                    <a:pt x="57" y="240"/>
                    <a:pt x="57" y="240"/>
                    <a:pt x="57" y="240"/>
                  </a:cubicBezTo>
                  <a:cubicBezTo>
                    <a:pt x="60" y="240"/>
                    <a:pt x="60" y="240"/>
                    <a:pt x="60" y="240"/>
                  </a:cubicBezTo>
                  <a:cubicBezTo>
                    <a:pt x="60" y="241"/>
                    <a:pt x="60" y="241"/>
                    <a:pt x="60" y="241"/>
                  </a:cubicBezTo>
                  <a:cubicBezTo>
                    <a:pt x="61" y="242"/>
                    <a:pt x="61" y="242"/>
                    <a:pt x="61" y="242"/>
                  </a:cubicBezTo>
                  <a:cubicBezTo>
                    <a:pt x="64" y="245"/>
                    <a:pt x="64" y="245"/>
                    <a:pt x="64" y="245"/>
                  </a:cubicBezTo>
                  <a:cubicBezTo>
                    <a:pt x="66" y="248"/>
                    <a:pt x="66" y="248"/>
                    <a:pt x="66" y="248"/>
                  </a:cubicBezTo>
                  <a:cubicBezTo>
                    <a:pt x="67" y="250"/>
                    <a:pt x="67" y="250"/>
                    <a:pt x="67" y="250"/>
                  </a:cubicBezTo>
                  <a:cubicBezTo>
                    <a:pt x="68" y="252"/>
                    <a:pt x="68" y="252"/>
                    <a:pt x="68" y="252"/>
                  </a:cubicBezTo>
                  <a:cubicBezTo>
                    <a:pt x="73" y="255"/>
                    <a:pt x="73" y="255"/>
                    <a:pt x="73" y="255"/>
                  </a:cubicBezTo>
                  <a:cubicBezTo>
                    <a:pt x="77" y="258"/>
                    <a:pt x="77" y="258"/>
                    <a:pt x="77" y="258"/>
                  </a:cubicBezTo>
                  <a:cubicBezTo>
                    <a:pt x="78" y="258"/>
                    <a:pt x="78" y="258"/>
                    <a:pt x="78" y="258"/>
                  </a:cubicBezTo>
                  <a:cubicBezTo>
                    <a:pt x="78" y="259"/>
                    <a:pt x="78" y="259"/>
                    <a:pt x="78" y="259"/>
                  </a:cubicBezTo>
                  <a:cubicBezTo>
                    <a:pt x="77" y="259"/>
                    <a:pt x="77" y="259"/>
                    <a:pt x="77" y="259"/>
                  </a:cubicBezTo>
                  <a:cubicBezTo>
                    <a:pt x="76" y="259"/>
                    <a:pt x="76" y="259"/>
                    <a:pt x="76" y="259"/>
                  </a:cubicBezTo>
                  <a:cubicBezTo>
                    <a:pt x="77" y="263"/>
                    <a:pt x="77" y="263"/>
                    <a:pt x="77" y="263"/>
                  </a:cubicBezTo>
                  <a:cubicBezTo>
                    <a:pt x="77" y="266"/>
                    <a:pt x="77" y="266"/>
                    <a:pt x="77" y="266"/>
                  </a:cubicBezTo>
                  <a:cubicBezTo>
                    <a:pt x="79" y="268"/>
                    <a:pt x="79" y="268"/>
                    <a:pt x="79" y="268"/>
                  </a:cubicBezTo>
                  <a:cubicBezTo>
                    <a:pt x="80" y="269"/>
                    <a:pt x="80" y="269"/>
                    <a:pt x="80" y="269"/>
                  </a:cubicBezTo>
                  <a:cubicBezTo>
                    <a:pt x="83" y="271"/>
                    <a:pt x="83" y="271"/>
                    <a:pt x="83" y="271"/>
                  </a:cubicBezTo>
                  <a:cubicBezTo>
                    <a:pt x="86" y="272"/>
                    <a:pt x="86" y="272"/>
                    <a:pt x="86" y="272"/>
                  </a:cubicBezTo>
                  <a:cubicBezTo>
                    <a:pt x="86" y="273"/>
                    <a:pt x="86" y="273"/>
                    <a:pt x="86" y="273"/>
                  </a:cubicBezTo>
                  <a:cubicBezTo>
                    <a:pt x="87" y="276"/>
                    <a:pt x="87" y="276"/>
                    <a:pt x="87" y="276"/>
                  </a:cubicBezTo>
                  <a:cubicBezTo>
                    <a:pt x="88" y="278"/>
                    <a:pt x="88" y="278"/>
                    <a:pt x="88" y="278"/>
                  </a:cubicBezTo>
                  <a:cubicBezTo>
                    <a:pt x="88" y="279"/>
                    <a:pt x="88" y="279"/>
                    <a:pt x="88" y="279"/>
                  </a:cubicBezTo>
                  <a:cubicBezTo>
                    <a:pt x="88" y="281"/>
                    <a:pt x="88" y="281"/>
                    <a:pt x="88" y="281"/>
                  </a:cubicBezTo>
                  <a:cubicBezTo>
                    <a:pt x="87" y="282"/>
                    <a:pt x="87" y="282"/>
                    <a:pt x="87" y="282"/>
                  </a:cubicBezTo>
                  <a:cubicBezTo>
                    <a:pt x="86" y="282"/>
                    <a:pt x="86" y="282"/>
                    <a:pt x="86" y="282"/>
                  </a:cubicBezTo>
                  <a:cubicBezTo>
                    <a:pt x="84" y="282"/>
                    <a:pt x="84" y="282"/>
                    <a:pt x="84" y="282"/>
                  </a:cubicBezTo>
                  <a:cubicBezTo>
                    <a:pt x="83" y="283"/>
                    <a:pt x="83" y="283"/>
                    <a:pt x="83" y="283"/>
                  </a:cubicBezTo>
                  <a:cubicBezTo>
                    <a:pt x="81" y="282"/>
                    <a:pt x="81" y="282"/>
                    <a:pt x="81" y="282"/>
                  </a:cubicBezTo>
                  <a:cubicBezTo>
                    <a:pt x="80" y="281"/>
                    <a:pt x="80" y="281"/>
                    <a:pt x="80" y="281"/>
                  </a:cubicBezTo>
                  <a:cubicBezTo>
                    <a:pt x="78" y="281"/>
                    <a:pt x="78" y="281"/>
                    <a:pt x="78" y="281"/>
                  </a:cubicBezTo>
                  <a:cubicBezTo>
                    <a:pt x="77" y="281"/>
                    <a:pt x="77" y="281"/>
                    <a:pt x="77" y="281"/>
                  </a:cubicBezTo>
                  <a:cubicBezTo>
                    <a:pt x="77" y="283"/>
                    <a:pt x="77" y="283"/>
                    <a:pt x="77" y="283"/>
                  </a:cubicBezTo>
                  <a:cubicBezTo>
                    <a:pt x="78" y="286"/>
                    <a:pt x="78" y="286"/>
                    <a:pt x="78" y="286"/>
                  </a:cubicBezTo>
                  <a:cubicBezTo>
                    <a:pt x="80" y="288"/>
                    <a:pt x="80" y="288"/>
                    <a:pt x="80" y="288"/>
                  </a:cubicBezTo>
                  <a:cubicBezTo>
                    <a:pt x="81" y="289"/>
                    <a:pt x="81" y="289"/>
                    <a:pt x="81" y="289"/>
                  </a:cubicBezTo>
                  <a:cubicBezTo>
                    <a:pt x="83" y="293"/>
                    <a:pt x="83" y="293"/>
                    <a:pt x="83" y="293"/>
                  </a:cubicBezTo>
                  <a:cubicBezTo>
                    <a:pt x="84" y="296"/>
                    <a:pt x="84" y="296"/>
                    <a:pt x="84" y="296"/>
                  </a:cubicBezTo>
                  <a:cubicBezTo>
                    <a:pt x="84" y="298"/>
                    <a:pt x="84" y="298"/>
                    <a:pt x="84" y="298"/>
                  </a:cubicBezTo>
                  <a:cubicBezTo>
                    <a:pt x="86" y="298"/>
                    <a:pt x="86" y="298"/>
                    <a:pt x="86" y="298"/>
                  </a:cubicBezTo>
                  <a:cubicBezTo>
                    <a:pt x="87" y="296"/>
                    <a:pt x="87" y="296"/>
                    <a:pt x="87" y="296"/>
                  </a:cubicBezTo>
                  <a:cubicBezTo>
                    <a:pt x="88" y="298"/>
                    <a:pt x="88" y="298"/>
                    <a:pt x="88" y="298"/>
                  </a:cubicBezTo>
                  <a:cubicBezTo>
                    <a:pt x="90" y="299"/>
                    <a:pt x="90" y="299"/>
                    <a:pt x="90" y="299"/>
                  </a:cubicBezTo>
                  <a:cubicBezTo>
                    <a:pt x="91" y="301"/>
                    <a:pt x="91" y="301"/>
                    <a:pt x="91" y="301"/>
                  </a:cubicBezTo>
                  <a:cubicBezTo>
                    <a:pt x="94" y="302"/>
                    <a:pt x="94" y="302"/>
                    <a:pt x="94" y="302"/>
                  </a:cubicBezTo>
                  <a:cubicBezTo>
                    <a:pt x="97" y="302"/>
                    <a:pt x="97" y="302"/>
                    <a:pt x="97" y="302"/>
                  </a:cubicBezTo>
                  <a:cubicBezTo>
                    <a:pt x="98" y="304"/>
                    <a:pt x="98" y="304"/>
                    <a:pt x="98" y="304"/>
                  </a:cubicBezTo>
                  <a:cubicBezTo>
                    <a:pt x="101" y="305"/>
                    <a:pt x="101" y="305"/>
                    <a:pt x="101" y="305"/>
                  </a:cubicBezTo>
                  <a:cubicBezTo>
                    <a:pt x="103" y="306"/>
                    <a:pt x="103" y="306"/>
                    <a:pt x="103" y="306"/>
                  </a:cubicBezTo>
                  <a:cubicBezTo>
                    <a:pt x="103" y="308"/>
                    <a:pt x="103" y="308"/>
                    <a:pt x="103" y="308"/>
                  </a:cubicBezTo>
                  <a:cubicBezTo>
                    <a:pt x="106" y="309"/>
                    <a:pt x="106" y="309"/>
                    <a:pt x="106" y="309"/>
                  </a:cubicBezTo>
                  <a:cubicBezTo>
                    <a:pt x="109" y="310"/>
                    <a:pt x="109" y="310"/>
                    <a:pt x="109" y="310"/>
                  </a:cubicBezTo>
                  <a:cubicBezTo>
                    <a:pt x="110" y="311"/>
                    <a:pt x="110" y="311"/>
                    <a:pt x="110" y="311"/>
                  </a:cubicBezTo>
                  <a:cubicBezTo>
                    <a:pt x="111" y="312"/>
                    <a:pt x="111" y="312"/>
                    <a:pt x="111" y="312"/>
                  </a:cubicBezTo>
                  <a:cubicBezTo>
                    <a:pt x="113" y="314"/>
                    <a:pt x="113" y="314"/>
                    <a:pt x="113" y="314"/>
                  </a:cubicBezTo>
                  <a:cubicBezTo>
                    <a:pt x="114" y="315"/>
                    <a:pt x="114" y="315"/>
                    <a:pt x="114" y="315"/>
                  </a:cubicBezTo>
                  <a:cubicBezTo>
                    <a:pt x="116" y="315"/>
                    <a:pt x="116" y="315"/>
                    <a:pt x="116" y="315"/>
                  </a:cubicBezTo>
                  <a:cubicBezTo>
                    <a:pt x="117" y="314"/>
                    <a:pt x="117" y="314"/>
                    <a:pt x="117" y="314"/>
                  </a:cubicBezTo>
                  <a:cubicBezTo>
                    <a:pt x="117" y="311"/>
                    <a:pt x="117" y="311"/>
                    <a:pt x="117" y="311"/>
                  </a:cubicBezTo>
                  <a:cubicBezTo>
                    <a:pt x="119" y="311"/>
                    <a:pt x="119" y="311"/>
                    <a:pt x="119" y="311"/>
                  </a:cubicBezTo>
                  <a:cubicBezTo>
                    <a:pt x="120" y="311"/>
                    <a:pt x="120" y="311"/>
                    <a:pt x="120" y="311"/>
                  </a:cubicBezTo>
                  <a:cubicBezTo>
                    <a:pt x="123" y="311"/>
                    <a:pt x="123" y="311"/>
                    <a:pt x="123" y="311"/>
                  </a:cubicBezTo>
                  <a:cubicBezTo>
                    <a:pt x="124" y="312"/>
                    <a:pt x="124" y="312"/>
                    <a:pt x="124" y="312"/>
                  </a:cubicBezTo>
                  <a:cubicBezTo>
                    <a:pt x="134" y="319"/>
                    <a:pt x="134" y="319"/>
                    <a:pt x="134" y="319"/>
                  </a:cubicBezTo>
                  <a:cubicBezTo>
                    <a:pt x="139" y="321"/>
                    <a:pt x="139" y="321"/>
                    <a:pt x="139" y="321"/>
                  </a:cubicBezTo>
                  <a:cubicBezTo>
                    <a:pt x="141" y="322"/>
                    <a:pt x="141" y="322"/>
                    <a:pt x="141" y="322"/>
                  </a:cubicBezTo>
                  <a:cubicBezTo>
                    <a:pt x="144" y="325"/>
                    <a:pt x="144" y="325"/>
                    <a:pt x="144" y="325"/>
                  </a:cubicBezTo>
                  <a:cubicBezTo>
                    <a:pt x="146" y="326"/>
                    <a:pt x="146" y="326"/>
                    <a:pt x="146" y="326"/>
                  </a:cubicBezTo>
                  <a:cubicBezTo>
                    <a:pt x="147" y="326"/>
                    <a:pt x="147" y="326"/>
                    <a:pt x="147" y="326"/>
                  </a:cubicBezTo>
                  <a:cubicBezTo>
                    <a:pt x="149" y="326"/>
                    <a:pt x="149" y="326"/>
                    <a:pt x="149" y="326"/>
                  </a:cubicBezTo>
                  <a:cubicBezTo>
                    <a:pt x="152" y="326"/>
                    <a:pt x="152" y="326"/>
                    <a:pt x="152" y="326"/>
                  </a:cubicBezTo>
                  <a:cubicBezTo>
                    <a:pt x="153" y="329"/>
                    <a:pt x="153" y="329"/>
                    <a:pt x="153" y="329"/>
                  </a:cubicBezTo>
                  <a:cubicBezTo>
                    <a:pt x="154" y="332"/>
                    <a:pt x="154" y="332"/>
                    <a:pt x="154" y="332"/>
                  </a:cubicBezTo>
                  <a:cubicBezTo>
                    <a:pt x="157" y="334"/>
                    <a:pt x="157" y="334"/>
                    <a:pt x="157" y="334"/>
                  </a:cubicBezTo>
                  <a:cubicBezTo>
                    <a:pt x="160" y="335"/>
                    <a:pt x="160" y="335"/>
                    <a:pt x="160" y="335"/>
                  </a:cubicBezTo>
                  <a:cubicBezTo>
                    <a:pt x="163" y="335"/>
                    <a:pt x="163" y="335"/>
                    <a:pt x="163" y="335"/>
                  </a:cubicBezTo>
                  <a:cubicBezTo>
                    <a:pt x="164" y="335"/>
                    <a:pt x="164" y="335"/>
                    <a:pt x="164" y="335"/>
                  </a:cubicBezTo>
                  <a:cubicBezTo>
                    <a:pt x="166" y="336"/>
                    <a:pt x="166" y="336"/>
                    <a:pt x="166" y="336"/>
                  </a:cubicBezTo>
                  <a:cubicBezTo>
                    <a:pt x="164" y="338"/>
                    <a:pt x="164" y="338"/>
                    <a:pt x="164" y="338"/>
                  </a:cubicBezTo>
                  <a:cubicBezTo>
                    <a:pt x="166" y="339"/>
                    <a:pt x="166" y="339"/>
                    <a:pt x="166" y="339"/>
                  </a:cubicBezTo>
                  <a:cubicBezTo>
                    <a:pt x="169" y="339"/>
                    <a:pt x="169" y="339"/>
                    <a:pt x="169" y="339"/>
                  </a:cubicBezTo>
                  <a:cubicBezTo>
                    <a:pt x="170" y="339"/>
                    <a:pt x="170" y="339"/>
                    <a:pt x="170" y="339"/>
                  </a:cubicBezTo>
                  <a:cubicBezTo>
                    <a:pt x="172" y="338"/>
                    <a:pt x="172" y="338"/>
                    <a:pt x="172" y="338"/>
                  </a:cubicBezTo>
                  <a:cubicBezTo>
                    <a:pt x="174" y="341"/>
                    <a:pt x="174" y="341"/>
                    <a:pt x="174" y="341"/>
                  </a:cubicBezTo>
                  <a:cubicBezTo>
                    <a:pt x="176" y="344"/>
                    <a:pt x="176" y="344"/>
                    <a:pt x="176" y="344"/>
                  </a:cubicBezTo>
                  <a:cubicBezTo>
                    <a:pt x="177" y="344"/>
                    <a:pt x="177" y="344"/>
                    <a:pt x="177" y="344"/>
                  </a:cubicBezTo>
                  <a:cubicBezTo>
                    <a:pt x="179" y="341"/>
                    <a:pt x="179" y="341"/>
                    <a:pt x="179" y="341"/>
                  </a:cubicBezTo>
                  <a:cubicBezTo>
                    <a:pt x="180" y="344"/>
                    <a:pt x="180" y="344"/>
                    <a:pt x="180" y="344"/>
                  </a:cubicBezTo>
                  <a:cubicBezTo>
                    <a:pt x="182" y="344"/>
                    <a:pt x="182" y="344"/>
                    <a:pt x="182" y="344"/>
                  </a:cubicBezTo>
                  <a:cubicBezTo>
                    <a:pt x="183" y="344"/>
                    <a:pt x="183" y="344"/>
                    <a:pt x="183" y="344"/>
                  </a:cubicBezTo>
                  <a:cubicBezTo>
                    <a:pt x="183" y="342"/>
                    <a:pt x="183" y="342"/>
                    <a:pt x="183" y="342"/>
                  </a:cubicBezTo>
                  <a:cubicBezTo>
                    <a:pt x="184" y="342"/>
                    <a:pt x="184" y="342"/>
                    <a:pt x="184" y="342"/>
                  </a:cubicBezTo>
                  <a:cubicBezTo>
                    <a:pt x="186" y="344"/>
                    <a:pt x="186" y="344"/>
                    <a:pt x="186" y="344"/>
                  </a:cubicBezTo>
                  <a:cubicBezTo>
                    <a:pt x="190" y="345"/>
                    <a:pt x="190" y="345"/>
                    <a:pt x="190" y="345"/>
                  </a:cubicBezTo>
                  <a:cubicBezTo>
                    <a:pt x="193" y="345"/>
                    <a:pt x="193" y="345"/>
                    <a:pt x="193" y="345"/>
                  </a:cubicBezTo>
                  <a:cubicBezTo>
                    <a:pt x="197" y="345"/>
                    <a:pt x="197" y="345"/>
                    <a:pt x="197" y="345"/>
                  </a:cubicBezTo>
                  <a:cubicBezTo>
                    <a:pt x="202" y="345"/>
                    <a:pt x="202" y="345"/>
                    <a:pt x="202" y="345"/>
                  </a:cubicBezTo>
                  <a:cubicBezTo>
                    <a:pt x="202" y="344"/>
                    <a:pt x="202" y="344"/>
                    <a:pt x="202" y="344"/>
                  </a:cubicBezTo>
                  <a:cubicBezTo>
                    <a:pt x="206" y="342"/>
                    <a:pt x="206" y="342"/>
                    <a:pt x="206" y="342"/>
                  </a:cubicBezTo>
                  <a:cubicBezTo>
                    <a:pt x="207" y="342"/>
                    <a:pt x="207" y="342"/>
                    <a:pt x="207" y="342"/>
                  </a:cubicBezTo>
                  <a:cubicBezTo>
                    <a:pt x="209" y="342"/>
                    <a:pt x="209" y="342"/>
                    <a:pt x="209" y="342"/>
                  </a:cubicBezTo>
                  <a:cubicBezTo>
                    <a:pt x="209" y="343"/>
                    <a:pt x="209" y="343"/>
                    <a:pt x="209" y="343"/>
                  </a:cubicBezTo>
                  <a:cubicBezTo>
                    <a:pt x="210" y="345"/>
                    <a:pt x="210" y="345"/>
                    <a:pt x="210" y="345"/>
                  </a:cubicBezTo>
                  <a:cubicBezTo>
                    <a:pt x="210" y="347"/>
                    <a:pt x="210" y="347"/>
                    <a:pt x="210" y="347"/>
                  </a:cubicBezTo>
                  <a:cubicBezTo>
                    <a:pt x="210" y="348"/>
                    <a:pt x="210" y="348"/>
                    <a:pt x="210" y="348"/>
                  </a:cubicBezTo>
                  <a:cubicBezTo>
                    <a:pt x="210" y="348"/>
                    <a:pt x="210" y="348"/>
                    <a:pt x="210" y="348"/>
                  </a:cubicBezTo>
                  <a:cubicBezTo>
                    <a:pt x="210" y="349"/>
                    <a:pt x="210" y="349"/>
                    <a:pt x="210" y="349"/>
                  </a:cubicBezTo>
                  <a:cubicBezTo>
                    <a:pt x="210" y="349"/>
                    <a:pt x="210" y="349"/>
                    <a:pt x="210" y="349"/>
                  </a:cubicBezTo>
                  <a:cubicBezTo>
                    <a:pt x="210" y="351"/>
                    <a:pt x="210" y="351"/>
                    <a:pt x="210" y="351"/>
                  </a:cubicBezTo>
                  <a:cubicBezTo>
                    <a:pt x="212" y="352"/>
                    <a:pt x="212" y="352"/>
                    <a:pt x="212" y="352"/>
                  </a:cubicBezTo>
                  <a:cubicBezTo>
                    <a:pt x="213" y="349"/>
                    <a:pt x="213" y="349"/>
                    <a:pt x="213" y="349"/>
                  </a:cubicBezTo>
                  <a:cubicBezTo>
                    <a:pt x="215" y="348"/>
                    <a:pt x="215" y="348"/>
                    <a:pt x="215" y="348"/>
                  </a:cubicBezTo>
                  <a:cubicBezTo>
                    <a:pt x="217" y="344"/>
                    <a:pt x="217" y="344"/>
                    <a:pt x="217" y="344"/>
                  </a:cubicBezTo>
                  <a:cubicBezTo>
                    <a:pt x="219" y="341"/>
                    <a:pt x="219" y="341"/>
                    <a:pt x="219" y="341"/>
                  </a:cubicBezTo>
                  <a:cubicBezTo>
                    <a:pt x="223" y="339"/>
                    <a:pt x="223" y="339"/>
                    <a:pt x="223" y="339"/>
                  </a:cubicBezTo>
                  <a:cubicBezTo>
                    <a:pt x="226" y="339"/>
                    <a:pt x="226" y="339"/>
                    <a:pt x="226" y="339"/>
                  </a:cubicBezTo>
                  <a:cubicBezTo>
                    <a:pt x="226" y="341"/>
                    <a:pt x="226" y="341"/>
                    <a:pt x="226" y="341"/>
                  </a:cubicBezTo>
                  <a:cubicBezTo>
                    <a:pt x="227" y="342"/>
                    <a:pt x="227" y="342"/>
                    <a:pt x="227" y="342"/>
                  </a:cubicBezTo>
                  <a:cubicBezTo>
                    <a:pt x="233" y="344"/>
                    <a:pt x="233" y="344"/>
                    <a:pt x="233" y="344"/>
                  </a:cubicBezTo>
                  <a:cubicBezTo>
                    <a:pt x="235" y="344"/>
                    <a:pt x="235" y="344"/>
                    <a:pt x="235" y="344"/>
                  </a:cubicBezTo>
                  <a:cubicBezTo>
                    <a:pt x="236" y="344"/>
                    <a:pt x="236" y="344"/>
                    <a:pt x="236" y="344"/>
                  </a:cubicBezTo>
                  <a:cubicBezTo>
                    <a:pt x="238" y="342"/>
                    <a:pt x="238" y="342"/>
                    <a:pt x="238" y="342"/>
                  </a:cubicBezTo>
                  <a:cubicBezTo>
                    <a:pt x="240" y="344"/>
                    <a:pt x="240" y="344"/>
                    <a:pt x="240" y="344"/>
                  </a:cubicBezTo>
                  <a:cubicBezTo>
                    <a:pt x="243" y="345"/>
                    <a:pt x="243" y="345"/>
                    <a:pt x="243" y="345"/>
                  </a:cubicBezTo>
                  <a:cubicBezTo>
                    <a:pt x="243" y="347"/>
                    <a:pt x="243" y="347"/>
                    <a:pt x="243" y="347"/>
                  </a:cubicBezTo>
                  <a:cubicBezTo>
                    <a:pt x="245" y="347"/>
                    <a:pt x="245" y="347"/>
                    <a:pt x="245" y="347"/>
                  </a:cubicBezTo>
                  <a:cubicBezTo>
                    <a:pt x="248" y="347"/>
                    <a:pt x="248" y="347"/>
                    <a:pt x="248" y="347"/>
                  </a:cubicBezTo>
                  <a:cubicBezTo>
                    <a:pt x="248" y="346"/>
                    <a:pt x="248" y="346"/>
                    <a:pt x="248" y="346"/>
                  </a:cubicBezTo>
                  <a:cubicBezTo>
                    <a:pt x="250" y="345"/>
                    <a:pt x="250" y="345"/>
                    <a:pt x="250" y="345"/>
                  </a:cubicBezTo>
                  <a:cubicBezTo>
                    <a:pt x="252" y="345"/>
                    <a:pt x="252" y="345"/>
                    <a:pt x="252" y="345"/>
                  </a:cubicBezTo>
                  <a:cubicBezTo>
                    <a:pt x="253" y="345"/>
                    <a:pt x="253" y="345"/>
                    <a:pt x="253" y="345"/>
                  </a:cubicBezTo>
                  <a:cubicBezTo>
                    <a:pt x="255" y="342"/>
                    <a:pt x="255" y="342"/>
                    <a:pt x="255" y="342"/>
                  </a:cubicBezTo>
                  <a:cubicBezTo>
                    <a:pt x="256" y="339"/>
                    <a:pt x="256" y="339"/>
                    <a:pt x="256" y="339"/>
                  </a:cubicBezTo>
                  <a:cubicBezTo>
                    <a:pt x="256" y="339"/>
                    <a:pt x="256" y="339"/>
                    <a:pt x="256" y="339"/>
                  </a:cubicBezTo>
                  <a:cubicBezTo>
                    <a:pt x="259" y="338"/>
                    <a:pt x="259" y="338"/>
                    <a:pt x="259" y="338"/>
                  </a:cubicBezTo>
                  <a:cubicBezTo>
                    <a:pt x="259" y="336"/>
                    <a:pt x="259" y="336"/>
                    <a:pt x="259" y="336"/>
                  </a:cubicBezTo>
                  <a:cubicBezTo>
                    <a:pt x="259" y="335"/>
                    <a:pt x="259" y="335"/>
                    <a:pt x="259" y="335"/>
                  </a:cubicBezTo>
                  <a:cubicBezTo>
                    <a:pt x="260" y="334"/>
                    <a:pt x="260" y="334"/>
                    <a:pt x="260" y="334"/>
                  </a:cubicBezTo>
                  <a:cubicBezTo>
                    <a:pt x="262" y="334"/>
                    <a:pt x="262" y="334"/>
                    <a:pt x="262" y="334"/>
                  </a:cubicBezTo>
                  <a:cubicBezTo>
                    <a:pt x="263" y="334"/>
                    <a:pt x="263" y="334"/>
                    <a:pt x="263" y="334"/>
                  </a:cubicBezTo>
                  <a:cubicBezTo>
                    <a:pt x="265" y="334"/>
                    <a:pt x="265" y="334"/>
                    <a:pt x="265" y="334"/>
                  </a:cubicBezTo>
                  <a:cubicBezTo>
                    <a:pt x="266" y="332"/>
                    <a:pt x="266" y="332"/>
                    <a:pt x="266" y="332"/>
                  </a:cubicBezTo>
                  <a:cubicBezTo>
                    <a:pt x="269" y="329"/>
                    <a:pt x="269" y="329"/>
                    <a:pt x="269" y="329"/>
                  </a:cubicBezTo>
                  <a:cubicBezTo>
                    <a:pt x="270" y="326"/>
                    <a:pt x="270" y="326"/>
                    <a:pt x="270" y="326"/>
                  </a:cubicBezTo>
                  <a:cubicBezTo>
                    <a:pt x="272" y="326"/>
                    <a:pt x="272" y="326"/>
                    <a:pt x="272" y="326"/>
                  </a:cubicBezTo>
                  <a:cubicBezTo>
                    <a:pt x="274" y="325"/>
                    <a:pt x="274" y="325"/>
                    <a:pt x="274" y="325"/>
                  </a:cubicBezTo>
                  <a:cubicBezTo>
                    <a:pt x="275" y="325"/>
                    <a:pt x="275" y="325"/>
                    <a:pt x="275" y="325"/>
                  </a:cubicBezTo>
                  <a:cubicBezTo>
                    <a:pt x="276" y="326"/>
                    <a:pt x="276" y="326"/>
                    <a:pt x="276" y="326"/>
                  </a:cubicBezTo>
                  <a:cubicBezTo>
                    <a:pt x="278" y="328"/>
                    <a:pt x="278" y="328"/>
                    <a:pt x="278" y="328"/>
                  </a:cubicBezTo>
                  <a:cubicBezTo>
                    <a:pt x="278" y="326"/>
                    <a:pt x="278" y="326"/>
                    <a:pt x="278" y="326"/>
                  </a:cubicBezTo>
                  <a:cubicBezTo>
                    <a:pt x="279" y="328"/>
                    <a:pt x="279" y="328"/>
                    <a:pt x="279" y="328"/>
                  </a:cubicBezTo>
                  <a:cubicBezTo>
                    <a:pt x="281" y="328"/>
                    <a:pt x="281" y="328"/>
                    <a:pt x="281" y="328"/>
                  </a:cubicBezTo>
                  <a:cubicBezTo>
                    <a:pt x="281" y="329"/>
                    <a:pt x="281" y="329"/>
                    <a:pt x="281" y="329"/>
                  </a:cubicBezTo>
                  <a:cubicBezTo>
                    <a:pt x="282" y="329"/>
                    <a:pt x="282" y="329"/>
                    <a:pt x="282" y="329"/>
                  </a:cubicBezTo>
                  <a:cubicBezTo>
                    <a:pt x="283" y="329"/>
                    <a:pt x="283" y="329"/>
                    <a:pt x="283" y="329"/>
                  </a:cubicBezTo>
                  <a:cubicBezTo>
                    <a:pt x="285" y="326"/>
                    <a:pt x="285" y="326"/>
                    <a:pt x="285" y="326"/>
                  </a:cubicBezTo>
                  <a:cubicBezTo>
                    <a:pt x="288" y="324"/>
                    <a:pt x="288" y="324"/>
                    <a:pt x="288" y="324"/>
                  </a:cubicBezTo>
                  <a:cubicBezTo>
                    <a:pt x="289" y="324"/>
                    <a:pt x="289" y="324"/>
                    <a:pt x="289" y="324"/>
                  </a:cubicBezTo>
                  <a:cubicBezTo>
                    <a:pt x="291" y="324"/>
                    <a:pt x="291" y="324"/>
                    <a:pt x="291" y="324"/>
                  </a:cubicBezTo>
                  <a:cubicBezTo>
                    <a:pt x="293" y="326"/>
                    <a:pt x="293" y="326"/>
                    <a:pt x="293" y="326"/>
                  </a:cubicBezTo>
                  <a:cubicBezTo>
                    <a:pt x="292" y="328"/>
                    <a:pt x="292" y="328"/>
                    <a:pt x="292" y="328"/>
                  </a:cubicBezTo>
                  <a:cubicBezTo>
                    <a:pt x="292" y="329"/>
                    <a:pt x="292" y="329"/>
                    <a:pt x="292" y="329"/>
                  </a:cubicBezTo>
                  <a:cubicBezTo>
                    <a:pt x="293" y="329"/>
                    <a:pt x="293" y="329"/>
                    <a:pt x="293" y="329"/>
                  </a:cubicBezTo>
                  <a:cubicBezTo>
                    <a:pt x="295" y="329"/>
                    <a:pt x="295" y="329"/>
                    <a:pt x="295" y="329"/>
                  </a:cubicBezTo>
                  <a:cubicBezTo>
                    <a:pt x="296" y="328"/>
                    <a:pt x="296" y="328"/>
                    <a:pt x="296" y="328"/>
                  </a:cubicBezTo>
                  <a:cubicBezTo>
                    <a:pt x="296" y="329"/>
                    <a:pt x="296" y="329"/>
                    <a:pt x="296" y="329"/>
                  </a:cubicBezTo>
                  <a:cubicBezTo>
                    <a:pt x="296" y="331"/>
                    <a:pt x="296" y="331"/>
                    <a:pt x="296" y="331"/>
                  </a:cubicBezTo>
                  <a:cubicBezTo>
                    <a:pt x="298" y="332"/>
                    <a:pt x="298" y="332"/>
                    <a:pt x="298" y="332"/>
                  </a:cubicBezTo>
                  <a:cubicBezTo>
                    <a:pt x="296" y="335"/>
                    <a:pt x="296" y="335"/>
                    <a:pt x="296" y="335"/>
                  </a:cubicBezTo>
                  <a:cubicBezTo>
                    <a:pt x="295" y="336"/>
                    <a:pt x="295" y="336"/>
                    <a:pt x="295" y="336"/>
                  </a:cubicBezTo>
                  <a:cubicBezTo>
                    <a:pt x="295" y="337"/>
                    <a:pt x="295" y="337"/>
                    <a:pt x="295" y="337"/>
                  </a:cubicBezTo>
                  <a:cubicBezTo>
                    <a:pt x="296" y="338"/>
                    <a:pt x="296" y="338"/>
                    <a:pt x="296" y="338"/>
                  </a:cubicBezTo>
                  <a:cubicBezTo>
                    <a:pt x="298" y="338"/>
                    <a:pt x="298" y="338"/>
                    <a:pt x="298" y="338"/>
                  </a:cubicBezTo>
                  <a:cubicBezTo>
                    <a:pt x="299" y="337"/>
                    <a:pt x="299" y="337"/>
                    <a:pt x="299" y="337"/>
                  </a:cubicBezTo>
                  <a:cubicBezTo>
                    <a:pt x="299" y="336"/>
                    <a:pt x="299" y="336"/>
                    <a:pt x="299" y="336"/>
                  </a:cubicBezTo>
                  <a:cubicBezTo>
                    <a:pt x="300" y="337"/>
                    <a:pt x="300" y="337"/>
                    <a:pt x="300" y="337"/>
                  </a:cubicBezTo>
                  <a:cubicBezTo>
                    <a:pt x="303" y="338"/>
                    <a:pt x="303" y="338"/>
                    <a:pt x="303" y="338"/>
                  </a:cubicBezTo>
                  <a:cubicBezTo>
                    <a:pt x="305" y="338"/>
                    <a:pt x="305" y="338"/>
                    <a:pt x="305" y="338"/>
                  </a:cubicBezTo>
                  <a:cubicBezTo>
                    <a:pt x="305" y="338"/>
                    <a:pt x="305" y="338"/>
                    <a:pt x="305" y="338"/>
                  </a:cubicBezTo>
                  <a:cubicBezTo>
                    <a:pt x="306" y="339"/>
                    <a:pt x="306" y="339"/>
                    <a:pt x="306" y="339"/>
                  </a:cubicBezTo>
                  <a:cubicBezTo>
                    <a:pt x="308" y="341"/>
                    <a:pt x="308" y="341"/>
                    <a:pt x="308" y="341"/>
                  </a:cubicBezTo>
                  <a:cubicBezTo>
                    <a:pt x="309" y="339"/>
                    <a:pt x="309" y="339"/>
                    <a:pt x="309" y="339"/>
                  </a:cubicBezTo>
                  <a:cubicBezTo>
                    <a:pt x="309" y="335"/>
                    <a:pt x="309" y="335"/>
                    <a:pt x="309" y="335"/>
                  </a:cubicBezTo>
                  <a:cubicBezTo>
                    <a:pt x="314" y="338"/>
                    <a:pt x="314" y="338"/>
                    <a:pt x="314" y="338"/>
                  </a:cubicBezTo>
                  <a:cubicBezTo>
                    <a:pt x="316" y="341"/>
                    <a:pt x="316" y="341"/>
                    <a:pt x="316" y="341"/>
                  </a:cubicBezTo>
                  <a:cubicBezTo>
                    <a:pt x="318" y="342"/>
                    <a:pt x="318" y="342"/>
                    <a:pt x="318" y="342"/>
                  </a:cubicBezTo>
                  <a:cubicBezTo>
                    <a:pt x="318" y="344"/>
                    <a:pt x="318" y="344"/>
                    <a:pt x="318" y="344"/>
                  </a:cubicBezTo>
                  <a:cubicBezTo>
                    <a:pt x="321" y="349"/>
                    <a:pt x="321" y="349"/>
                    <a:pt x="321" y="349"/>
                  </a:cubicBezTo>
                  <a:cubicBezTo>
                    <a:pt x="322" y="348"/>
                    <a:pt x="322" y="348"/>
                    <a:pt x="322" y="348"/>
                  </a:cubicBezTo>
                  <a:cubicBezTo>
                    <a:pt x="325" y="349"/>
                    <a:pt x="325" y="349"/>
                    <a:pt x="325" y="349"/>
                  </a:cubicBezTo>
                  <a:cubicBezTo>
                    <a:pt x="326" y="351"/>
                    <a:pt x="326" y="351"/>
                    <a:pt x="326" y="351"/>
                  </a:cubicBezTo>
                  <a:cubicBezTo>
                    <a:pt x="328" y="357"/>
                    <a:pt x="328" y="357"/>
                    <a:pt x="328" y="357"/>
                  </a:cubicBezTo>
                  <a:cubicBezTo>
                    <a:pt x="329" y="365"/>
                    <a:pt x="329" y="365"/>
                    <a:pt x="329" y="365"/>
                  </a:cubicBezTo>
                  <a:cubicBezTo>
                    <a:pt x="329" y="368"/>
                    <a:pt x="329" y="368"/>
                    <a:pt x="329" y="368"/>
                  </a:cubicBezTo>
                  <a:cubicBezTo>
                    <a:pt x="329" y="369"/>
                    <a:pt x="329" y="369"/>
                    <a:pt x="329" y="369"/>
                  </a:cubicBezTo>
                  <a:cubicBezTo>
                    <a:pt x="328" y="369"/>
                    <a:pt x="328" y="369"/>
                    <a:pt x="328" y="369"/>
                  </a:cubicBezTo>
                  <a:cubicBezTo>
                    <a:pt x="329" y="371"/>
                    <a:pt x="329" y="371"/>
                    <a:pt x="329" y="371"/>
                  </a:cubicBezTo>
                  <a:cubicBezTo>
                    <a:pt x="331" y="372"/>
                    <a:pt x="331" y="372"/>
                    <a:pt x="331" y="372"/>
                  </a:cubicBezTo>
                  <a:cubicBezTo>
                    <a:pt x="329" y="372"/>
                    <a:pt x="329" y="372"/>
                    <a:pt x="329" y="372"/>
                  </a:cubicBezTo>
                  <a:cubicBezTo>
                    <a:pt x="328" y="372"/>
                    <a:pt x="328" y="372"/>
                    <a:pt x="328" y="372"/>
                  </a:cubicBezTo>
                  <a:cubicBezTo>
                    <a:pt x="326" y="374"/>
                    <a:pt x="326" y="374"/>
                    <a:pt x="326" y="374"/>
                  </a:cubicBezTo>
                  <a:cubicBezTo>
                    <a:pt x="326" y="375"/>
                    <a:pt x="326" y="375"/>
                    <a:pt x="326" y="375"/>
                  </a:cubicBezTo>
                  <a:cubicBezTo>
                    <a:pt x="326" y="377"/>
                    <a:pt x="326" y="377"/>
                    <a:pt x="326" y="377"/>
                  </a:cubicBezTo>
                  <a:cubicBezTo>
                    <a:pt x="325" y="377"/>
                    <a:pt x="325" y="377"/>
                    <a:pt x="325" y="377"/>
                  </a:cubicBezTo>
                  <a:cubicBezTo>
                    <a:pt x="324" y="379"/>
                    <a:pt x="324" y="379"/>
                    <a:pt x="324" y="379"/>
                  </a:cubicBezTo>
                  <a:cubicBezTo>
                    <a:pt x="324" y="381"/>
                    <a:pt x="324" y="381"/>
                    <a:pt x="324" y="381"/>
                  </a:cubicBezTo>
                  <a:cubicBezTo>
                    <a:pt x="322" y="381"/>
                    <a:pt x="322" y="381"/>
                    <a:pt x="322" y="381"/>
                  </a:cubicBezTo>
                  <a:cubicBezTo>
                    <a:pt x="321" y="384"/>
                    <a:pt x="321" y="384"/>
                    <a:pt x="321" y="384"/>
                  </a:cubicBezTo>
                  <a:cubicBezTo>
                    <a:pt x="322" y="387"/>
                    <a:pt x="322" y="387"/>
                    <a:pt x="322" y="387"/>
                  </a:cubicBezTo>
                  <a:cubicBezTo>
                    <a:pt x="319" y="387"/>
                    <a:pt x="319" y="387"/>
                    <a:pt x="319" y="387"/>
                  </a:cubicBezTo>
                  <a:cubicBezTo>
                    <a:pt x="319" y="390"/>
                    <a:pt x="319" y="390"/>
                    <a:pt x="319" y="390"/>
                  </a:cubicBezTo>
                  <a:cubicBezTo>
                    <a:pt x="321" y="391"/>
                    <a:pt x="321" y="391"/>
                    <a:pt x="321" y="391"/>
                  </a:cubicBezTo>
                  <a:cubicBezTo>
                    <a:pt x="322" y="392"/>
                    <a:pt x="322" y="392"/>
                    <a:pt x="322" y="392"/>
                  </a:cubicBezTo>
                  <a:cubicBezTo>
                    <a:pt x="322" y="394"/>
                    <a:pt x="322" y="394"/>
                    <a:pt x="322" y="394"/>
                  </a:cubicBezTo>
                  <a:cubicBezTo>
                    <a:pt x="322" y="397"/>
                    <a:pt x="322" y="397"/>
                    <a:pt x="322" y="397"/>
                  </a:cubicBezTo>
                  <a:cubicBezTo>
                    <a:pt x="322" y="398"/>
                    <a:pt x="322" y="398"/>
                    <a:pt x="322" y="398"/>
                  </a:cubicBezTo>
                  <a:cubicBezTo>
                    <a:pt x="322" y="400"/>
                    <a:pt x="322" y="400"/>
                    <a:pt x="322" y="400"/>
                  </a:cubicBezTo>
                  <a:cubicBezTo>
                    <a:pt x="325" y="398"/>
                    <a:pt x="325" y="398"/>
                    <a:pt x="325" y="398"/>
                  </a:cubicBezTo>
                  <a:cubicBezTo>
                    <a:pt x="328" y="397"/>
                    <a:pt x="328" y="397"/>
                    <a:pt x="328" y="397"/>
                  </a:cubicBezTo>
                  <a:cubicBezTo>
                    <a:pt x="329" y="397"/>
                    <a:pt x="329" y="397"/>
                    <a:pt x="329" y="397"/>
                  </a:cubicBezTo>
                  <a:cubicBezTo>
                    <a:pt x="332" y="397"/>
                    <a:pt x="332" y="397"/>
                    <a:pt x="332" y="397"/>
                  </a:cubicBezTo>
                  <a:cubicBezTo>
                    <a:pt x="334" y="397"/>
                    <a:pt x="334" y="397"/>
                    <a:pt x="334" y="397"/>
                  </a:cubicBezTo>
                  <a:cubicBezTo>
                    <a:pt x="336" y="395"/>
                    <a:pt x="336" y="395"/>
                    <a:pt x="336" y="395"/>
                  </a:cubicBezTo>
                  <a:cubicBezTo>
                    <a:pt x="335" y="398"/>
                    <a:pt x="335" y="398"/>
                    <a:pt x="335" y="398"/>
                  </a:cubicBezTo>
                  <a:cubicBezTo>
                    <a:pt x="335" y="400"/>
                    <a:pt x="335" y="400"/>
                    <a:pt x="335" y="400"/>
                  </a:cubicBezTo>
                  <a:cubicBezTo>
                    <a:pt x="336" y="402"/>
                    <a:pt x="336" y="402"/>
                    <a:pt x="336" y="402"/>
                  </a:cubicBezTo>
                  <a:cubicBezTo>
                    <a:pt x="336" y="404"/>
                    <a:pt x="336" y="404"/>
                    <a:pt x="336" y="404"/>
                  </a:cubicBezTo>
                  <a:cubicBezTo>
                    <a:pt x="338" y="405"/>
                    <a:pt x="338" y="405"/>
                    <a:pt x="338" y="405"/>
                  </a:cubicBezTo>
                  <a:cubicBezTo>
                    <a:pt x="339" y="408"/>
                    <a:pt x="339" y="408"/>
                    <a:pt x="339" y="408"/>
                  </a:cubicBezTo>
                  <a:cubicBezTo>
                    <a:pt x="339" y="410"/>
                    <a:pt x="339" y="410"/>
                    <a:pt x="339" y="410"/>
                  </a:cubicBezTo>
                  <a:cubicBezTo>
                    <a:pt x="342" y="410"/>
                    <a:pt x="342" y="410"/>
                    <a:pt x="342" y="410"/>
                  </a:cubicBezTo>
                  <a:cubicBezTo>
                    <a:pt x="345" y="411"/>
                    <a:pt x="345" y="411"/>
                    <a:pt x="345" y="411"/>
                  </a:cubicBezTo>
                  <a:cubicBezTo>
                    <a:pt x="346" y="412"/>
                    <a:pt x="346" y="412"/>
                    <a:pt x="346" y="412"/>
                  </a:cubicBezTo>
                  <a:cubicBezTo>
                    <a:pt x="345" y="414"/>
                    <a:pt x="345" y="414"/>
                    <a:pt x="345" y="414"/>
                  </a:cubicBezTo>
                  <a:cubicBezTo>
                    <a:pt x="345" y="415"/>
                    <a:pt x="345" y="415"/>
                    <a:pt x="345" y="415"/>
                  </a:cubicBezTo>
                  <a:cubicBezTo>
                    <a:pt x="345" y="418"/>
                    <a:pt x="345" y="418"/>
                    <a:pt x="345" y="418"/>
                  </a:cubicBezTo>
                  <a:cubicBezTo>
                    <a:pt x="344" y="422"/>
                    <a:pt x="344" y="422"/>
                    <a:pt x="344" y="422"/>
                  </a:cubicBezTo>
                  <a:cubicBezTo>
                    <a:pt x="344" y="424"/>
                    <a:pt x="344" y="424"/>
                    <a:pt x="344" y="424"/>
                  </a:cubicBezTo>
                  <a:cubicBezTo>
                    <a:pt x="345" y="424"/>
                    <a:pt x="345" y="424"/>
                    <a:pt x="345" y="424"/>
                  </a:cubicBezTo>
                  <a:cubicBezTo>
                    <a:pt x="349" y="424"/>
                    <a:pt x="349" y="424"/>
                    <a:pt x="349" y="424"/>
                  </a:cubicBezTo>
                  <a:cubicBezTo>
                    <a:pt x="354" y="424"/>
                    <a:pt x="354" y="424"/>
                    <a:pt x="354" y="424"/>
                  </a:cubicBezTo>
                  <a:cubicBezTo>
                    <a:pt x="354" y="425"/>
                    <a:pt x="354" y="425"/>
                    <a:pt x="354" y="425"/>
                  </a:cubicBezTo>
                  <a:cubicBezTo>
                    <a:pt x="354" y="427"/>
                    <a:pt x="354" y="427"/>
                    <a:pt x="354" y="427"/>
                  </a:cubicBezTo>
                  <a:cubicBezTo>
                    <a:pt x="354" y="428"/>
                    <a:pt x="354" y="428"/>
                    <a:pt x="354" y="428"/>
                  </a:cubicBezTo>
                  <a:cubicBezTo>
                    <a:pt x="355" y="429"/>
                    <a:pt x="355" y="429"/>
                    <a:pt x="355" y="429"/>
                  </a:cubicBezTo>
                  <a:cubicBezTo>
                    <a:pt x="357" y="430"/>
                    <a:pt x="357" y="430"/>
                    <a:pt x="357" y="430"/>
                  </a:cubicBezTo>
                  <a:cubicBezTo>
                    <a:pt x="357" y="431"/>
                    <a:pt x="357" y="431"/>
                    <a:pt x="357" y="431"/>
                  </a:cubicBezTo>
                  <a:cubicBezTo>
                    <a:pt x="357" y="433"/>
                    <a:pt x="357" y="433"/>
                    <a:pt x="357" y="433"/>
                  </a:cubicBezTo>
                  <a:cubicBezTo>
                    <a:pt x="358" y="433"/>
                    <a:pt x="358" y="433"/>
                    <a:pt x="358" y="433"/>
                  </a:cubicBezTo>
                  <a:cubicBezTo>
                    <a:pt x="359" y="433"/>
                    <a:pt x="359" y="433"/>
                    <a:pt x="359" y="433"/>
                  </a:cubicBezTo>
                  <a:cubicBezTo>
                    <a:pt x="362" y="433"/>
                    <a:pt x="362" y="433"/>
                    <a:pt x="362" y="433"/>
                  </a:cubicBezTo>
                  <a:cubicBezTo>
                    <a:pt x="364" y="431"/>
                    <a:pt x="364" y="431"/>
                    <a:pt x="364" y="431"/>
                  </a:cubicBezTo>
                  <a:cubicBezTo>
                    <a:pt x="368" y="428"/>
                    <a:pt x="368" y="428"/>
                    <a:pt x="368" y="428"/>
                  </a:cubicBezTo>
                  <a:cubicBezTo>
                    <a:pt x="369" y="434"/>
                    <a:pt x="369" y="434"/>
                    <a:pt x="369" y="434"/>
                  </a:cubicBezTo>
                  <a:cubicBezTo>
                    <a:pt x="371" y="435"/>
                    <a:pt x="371" y="435"/>
                    <a:pt x="371" y="435"/>
                  </a:cubicBezTo>
                  <a:cubicBezTo>
                    <a:pt x="372" y="435"/>
                    <a:pt x="372" y="435"/>
                    <a:pt x="372" y="435"/>
                  </a:cubicBezTo>
                  <a:cubicBezTo>
                    <a:pt x="375" y="437"/>
                    <a:pt x="375" y="437"/>
                    <a:pt x="375" y="437"/>
                  </a:cubicBezTo>
                  <a:cubicBezTo>
                    <a:pt x="377" y="437"/>
                    <a:pt x="377" y="437"/>
                    <a:pt x="377" y="437"/>
                  </a:cubicBezTo>
                  <a:cubicBezTo>
                    <a:pt x="377" y="434"/>
                    <a:pt x="377" y="434"/>
                    <a:pt x="377" y="434"/>
                  </a:cubicBezTo>
                  <a:cubicBezTo>
                    <a:pt x="375" y="433"/>
                    <a:pt x="375" y="433"/>
                    <a:pt x="375" y="433"/>
                  </a:cubicBezTo>
                  <a:cubicBezTo>
                    <a:pt x="377" y="431"/>
                    <a:pt x="377" y="431"/>
                    <a:pt x="377" y="431"/>
                  </a:cubicBezTo>
                  <a:cubicBezTo>
                    <a:pt x="375" y="430"/>
                    <a:pt x="375" y="430"/>
                    <a:pt x="375" y="430"/>
                  </a:cubicBezTo>
                  <a:cubicBezTo>
                    <a:pt x="372" y="425"/>
                    <a:pt x="372" y="425"/>
                    <a:pt x="372" y="425"/>
                  </a:cubicBezTo>
                  <a:cubicBezTo>
                    <a:pt x="372" y="421"/>
                    <a:pt x="372" y="421"/>
                    <a:pt x="372" y="421"/>
                  </a:cubicBezTo>
                  <a:cubicBezTo>
                    <a:pt x="372" y="420"/>
                    <a:pt x="372" y="420"/>
                    <a:pt x="372" y="420"/>
                  </a:cubicBezTo>
                  <a:cubicBezTo>
                    <a:pt x="374" y="418"/>
                    <a:pt x="374" y="418"/>
                    <a:pt x="374" y="418"/>
                  </a:cubicBezTo>
                  <a:cubicBezTo>
                    <a:pt x="374" y="420"/>
                    <a:pt x="374" y="420"/>
                    <a:pt x="374" y="420"/>
                  </a:cubicBezTo>
                  <a:cubicBezTo>
                    <a:pt x="375" y="420"/>
                    <a:pt x="375" y="420"/>
                    <a:pt x="375" y="420"/>
                  </a:cubicBezTo>
                  <a:cubicBezTo>
                    <a:pt x="377" y="420"/>
                    <a:pt x="377" y="420"/>
                    <a:pt x="377" y="420"/>
                  </a:cubicBezTo>
                  <a:cubicBezTo>
                    <a:pt x="378" y="420"/>
                    <a:pt x="378" y="420"/>
                    <a:pt x="378" y="420"/>
                  </a:cubicBezTo>
                  <a:cubicBezTo>
                    <a:pt x="379" y="420"/>
                    <a:pt x="379" y="420"/>
                    <a:pt x="379" y="420"/>
                  </a:cubicBezTo>
                  <a:cubicBezTo>
                    <a:pt x="381" y="415"/>
                    <a:pt x="381" y="415"/>
                    <a:pt x="381" y="415"/>
                  </a:cubicBezTo>
                  <a:cubicBezTo>
                    <a:pt x="382" y="415"/>
                    <a:pt x="382" y="415"/>
                    <a:pt x="382" y="415"/>
                  </a:cubicBezTo>
                  <a:cubicBezTo>
                    <a:pt x="384" y="415"/>
                    <a:pt x="384" y="415"/>
                    <a:pt x="384" y="415"/>
                  </a:cubicBezTo>
                  <a:cubicBezTo>
                    <a:pt x="385" y="415"/>
                    <a:pt x="385" y="415"/>
                    <a:pt x="385" y="415"/>
                  </a:cubicBezTo>
                  <a:cubicBezTo>
                    <a:pt x="387" y="418"/>
                    <a:pt x="387" y="418"/>
                    <a:pt x="387" y="418"/>
                  </a:cubicBezTo>
                  <a:cubicBezTo>
                    <a:pt x="388" y="418"/>
                    <a:pt x="388" y="418"/>
                    <a:pt x="388" y="418"/>
                  </a:cubicBezTo>
                  <a:cubicBezTo>
                    <a:pt x="389" y="417"/>
                    <a:pt x="389" y="417"/>
                    <a:pt x="389" y="417"/>
                  </a:cubicBezTo>
                  <a:cubicBezTo>
                    <a:pt x="391" y="416"/>
                    <a:pt x="391" y="416"/>
                    <a:pt x="391" y="416"/>
                  </a:cubicBezTo>
                  <a:cubicBezTo>
                    <a:pt x="392" y="415"/>
                    <a:pt x="392" y="415"/>
                    <a:pt x="392" y="415"/>
                  </a:cubicBezTo>
                  <a:cubicBezTo>
                    <a:pt x="394" y="417"/>
                    <a:pt x="394" y="417"/>
                    <a:pt x="394" y="417"/>
                  </a:cubicBezTo>
                  <a:cubicBezTo>
                    <a:pt x="395" y="415"/>
                    <a:pt x="395" y="415"/>
                    <a:pt x="395" y="415"/>
                  </a:cubicBezTo>
                  <a:cubicBezTo>
                    <a:pt x="397" y="415"/>
                    <a:pt x="397" y="415"/>
                    <a:pt x="397" y="415"/>
                  </a:cubicBezTo>
                  <a:cubicBezTo>
                    <a:pt x="400" y="418"/>
                    <a:pt x="400" y="418"/>
                    <a:pt x="400" y="418"/>
                  </a:cubicBezTo>
                  <a:cubicBezTo>
                    <a:pt x="400" y="417"/>
                    <a:pt x="400" y="417"/>
                    <a:pt x="400" y="417"/>
                  </a:cubicBezTo>
                  <a:cubicBezTo>
                    <a:pt x="401" y="414"/>
                    <a:pt x="401" y="414"/>
                    <a:pt x="401" y="414"/>
                  </a:cubicBezTo>
                  <a:cubicBezTo>
                    <a:pt x="402" y="414"/>
                    <a:pt x="402" y="414"/>
                    <a:pt x="402" y="414"/>
                  </a:cubicBezTo>
                  <a:cubicBezTo>
                    <a:pt x="402" y="415"/>
                    <a:pt x="402" y="415"/>
                    <a:pt x="402" y="415"/>
                  </a:cubicBezTo>
                  <a:cubicBezTo>
                    <a:pt x="405" y="415"/>
                    <a:pt x="405" y="415"/>
                    <a:pt x="405" y="415"/>
                  </a:cubicBezTo>
                  <a:cubicBezTo>
                    <a:pt x="408" y="412"/>
                    <a:pt x="408" y="412"/>
                    <a:pt x="408" y="412"/>
                  </a:cubicBezTo>
                  <a:cubicBezTo>
                    <a:pt x="410" y="411"/>
                    <a:pt x="410" y="411"/>
                    <a:pt x="410" y="411"/>
                  </a:cubicBezTo>
                  <a:cubicBezTo>
                    <a:pt x="410" y="410"/>
                    <a:pt x="410" y="410"/>
                    <a:pt x="410" y="410"/>
                  </a:cubicBezTo>
                  <a:cubicBezTo>
                    <a:pt x="411" y="408"/>
                    <a:pt x="411" y="408"/>
                    <a:pt x="411" y="408"/>
                  </a:cubicBezTo>
                  <a:cubicBezTo>
                    <a:pt x="414" y="407"/>
                    <a:pt x="414" y="407"/>
                    <a:pt x="414" y="407"/>
                  </a:cubicBezTo>
                  <a:cubicBezTo>
                    <a:pt x="417" y="410"/>
                    <a:pt x="417" y="410"/>
                    <a:pt x="417" y="410"/>
                  </a:cubicBezTo>
                  <a:cubicBezTo>
                    <a:pt x="420" y="412"/>
                    <a:pt x="420" y="412"/>
                    <a:pt x="420" y="412"/>
                  </a:cubicBezTo>
                  <a:cubicBezTo>
                    <a:pt x="422" y="412"/>
                    <a:pt x="422" y="412"/>
                    <a:pt x="422" y="412"/>
                  </a:cubicBezTo>
                  <a:cubicBezTo>
                    <a:pt x="424" y="412"/>
                    <a:pt x="424" y="412"/>
                    <a:pt x="424" y="412"/>
                  </a:cubicBezTo>
                  <a:cubicBezTo>
                    <a:pt x="425" y="412"/>
                    <a:pt x="425" y="412"/>
                    <a:pt x="425" y="412"/>
                  </a:cubicBezTo>
                  <a:cubicBezTo>
                    <a:pt x="428" y="412"/>
                    <a:pt x="428" y="412"/>
                    <a:pt x="428" y="412"/>
                  </a:cubicBezTo>
                  <a:cubicBezTo>
                    <a:pt x="430" y="412"/>
                    <a:pt x="430" y="412"/>
                    <a:pt x="430" y="412"/>
                  </a:cubicBezTo>
                  <a:cubicBezTo>
                    <a:pt x="431" y="415"/>
                    <a:pt x="431" y="415"/>
                    <a:pt x="431" y="415"/>
                  </a:cubicBezTo>
                  <a:cubicBezTo>
                    <a:pt x="431" y="417"/>
                    <a:pt x="431" y="417"/>
                    <a:pt x="431" y="417"/>
                  </a:cubicBezTo>
                  <a:cubicBezTo>
                    <a:pt x="430" y="417"/>
                    <a:pt x="430" y="417"/>
                    <a:pt x="430" y="417"/>
                  </a:cubicBezTo>
                  <a:cubicBezTo>
                    <a:pt x="431" y="421"/>
                    <a:pt x="431" y="421"/>
                    <a:pt x="431" y="421"/>
                  </a:cubicBezTo>
                  <a:cubicBezTo>
                    <a:pt x="432" y="425"/>
                    <a:pt x="432" y="425"/>
                    <a:pt x="432" y="425"/>
                  </a:cubicBezTo>
                  <a:cubicBezTo>
                    <a:pt x="435" y="425"/>
                    <a:pt x="435" y="425"/>
                    <a:pt x="435" y="425"/>
                  </a:cubicBezTo>
                  <a:cubicBezTo>
                    <a:pt x="437" y="427"/>
                    <a:pt x="437" y="427"/>
                    <a:pt x="437" y="427"/>
                  </a:cubicBezTo>
                  <a:cubicBezTo>
                    <a:pt x="437" y="428"/>
                    <a:pt x="437" y="428"/>
                    <a:pt x="437" y="428"/>
                  </a:cubicBezTo>
                  <a:cubicBezTo>
                    <a:pt x="440" y="430"/>
                    <a:pt x="440" y="430"/>
                    <a:pt x="440" y="430"/>
                  </a:cubicBezTo>
                  <a:cubicBezTo>
                    <a:pt x="441" y="431"/>
                    <a:pt x="441" y="431"/>
                    <a:pt x="441" y="431"/>
                  </a:cubicBezTo>
                  <a:cubicBezTo>
                    <a:pt x="443" y="430"/>
                    <a:pt x="443" y="430"/>
                    <a:pt x="443" y="430"/>
                  </a:cubicBezTo>
                  <a:cubicBezTo>
                    <a:pt x="443" y="431"/>
                    <a:pt x="443" y="431"/>
                    <a:pt x="443" y="431"/>
                  </a:cubicBezTo>
                  <a:cubicBezTo>
                    <a:pt x="444" y="431"/>
                    <a:pt x="444" y="431"/>
                    <a:pt x="444" y="431"/>
                  </a:cubicBezTo>
                  <a:cubicBezTo>
                    <a:pt x="445" y="430"/>
                    <a:pt x="445" y="430"/>
                    <a:pt x="445" y="430"/>
                  </a:cubicBezTo>
                  <a:cubicBezTo>
                    <a:pt x="448" y="430"/>
                    <a:pt x="448" y="430"/>
                    <a:pt x="448" y="430"/>
                  </a:cubicBezTo>
                  <a:cubicBezTo>
                    <a:pt x="450" y="431"/>
                    <a:pt x="450" y="431"/>
                    <a:pt x="450" y="431"/>
                  </a:cubicBezTo>
                  <a:cubicBezTo>
                    <a:pt x="451" y="433"/>
                    <a:pt x="451" y="433"/>
                    <a:pt x="451" y="433"/>
                  </a:cubicBezTo>
                  <a:cubicBezTo>
                    <a:pt x="453" y="431"/>
                    <a:pt x="453" y="431"/>
                    <a:pt x="453" y="431"/>
                  </a:cubicBezTo>
                  <a:cubicBezTo>
                    <a:pt x="453" y="430"/>
                    <a:pt x="453" y="430"/>
                    <a:pt x="453" y="430"/>
                  </a:cubicBezTo>
                  <a:cubicBezTo>
                    <a:pt x="454" y="430"/>
                    <a:pt x="454" y="430"/>
                    <a:pt x="454" y="430"/>
                  </a:cubicBezTo>
                  <a:cubicBezTo>
                    <a:pt x="455" y="431"/>
                    <a:pt x="455" y="431"/>
                    <a:pt x="455" y="431"/>
                  </a:cubicBezTo>
                  <a:cubicBezTo>
                    <a:pt x="455" y="430"/>
                    <a:pt x="455" y="430"/>
                    <a:pt x="455" y="430"/>
                  </a:cubicBezTo>
                  <a:cubicBezTo>
                    <a:pt x="455" y="428"/>
                    <a:pt x="455" y="428"/>
                    <a:pt x="455" y="428"/>
                  </a:cubicBezTo>
                  <a:cubicBezTo>
                    <a:pt x="454" y="427"/>
                    <a:pt x="454" y="427"/>
                    <a:pt x="454" y="427"/>
                  </a:cubicBezTo>
                  <a:cubicBezTo>
                    <a:pt x="455" y="425"/>
                    <a:pt x="455" y="425"/>
                    <a:pt x="455" y="425"/>
                  </a:cubicBezTo>
                  <a:cubicBezTo>
                    <a:pt x="455" y="427"/>
                    <a:pt x="455" y="427"/>
                    <a:pt x="455" y="427"/>
                  </a:cubicBezTo>
                  <a:cubicBezTo>
                    <a:pt x="455" y="428"/>
                    <a:pt x="455" y="428"/>
                    <a:pt x="455" y="428"/>
                  </a:cubicBezTo>
                  <a:cubicBezTo>
                    <a:pt x="457" y="428"/>
                    <a:pt x="457" y="428"/>
                    <a:pt x="457" y="428"/>
                  </a:cubicBezTo>
                  <a:cubicBezTo>
                    <a:pt x="458" y="430"/>
                    <a:pt x="458" y="430"/>
                    <a:pt x="458" y="430"/>
                  </a:cubicBezTo>
                  <a:cubicBezTo>
                    <a:pt x="458" y="428"/>
                    <a:pt x="458" y="428"/>
                    <a:pt x="458" y="428"/>
                  </a:cubicBezTo>
                  <a:cubicBezTo>
                    <a:pt x="460" y="428"/>
                    <a:pt x="460" y="428"/>
                    <a:pt x="460" y="428"/>
                  </a:cubicBezTo>
                  <a:cubicBezTo>
                    <a:pt x="458" y="430"/>
                    <a:pt x="458" y="430"/>
                    <a:pt x="458" y="430"/>
                  </a:cubicBezTo>
                  <a:cubicBezTo>
                    <a:pt x="460" y="430"/>
                    <a:pt x="460" y="430"/>
                    <a:pt x="460" y="430"/>
                  </a:cubicBezTo>
                  <a:cubicBezTo>
                    <a:pt x="461" y="430"/>
                    <a:pt x="461" y="430"/>
                    <a:pt x="461" y="430"/>
                  </a:cubicBezTo>
                  <a:cubicBezTo>
                    <a:pt x="463" y="433"/>
                    <a:pt x="463" y="433"/>
                    <a:pt x="463" y="433"/>
                  </a:cubicBezTo>
                  <a:cubicBezTo>
                    <a:pt x="463" y="434"/>
                    <a:pt x="463" y="434"/>
                    <a:pt x="463" y="434"/>
                  </a:cubicBezTo>
                  <a:cubicBezTo>
                    <a:pt x="464" y="433"/>
                    <a:pt x="464" y="433"/>
                    <a:pt x="464" y="433"/>
                  </a:cubicBezTo>
                  <a:cubicBezTo>
                    <a:pt x="465" y="433"/>
                    <a:pt x="465" y="433"/>
                    <a:pt x="465" y="433"/>
                  </a:cubicBezTo>
                  <a:cubicBezTo>
                    <a:pt x="467" y="431"/>
                    <a:pt x="467" y="431"/>
                    <a:pt x="467" y="431"/>
                  </a:cubicBezTo>
                  <a:cubicBezTo>
                    <a:pt x="467" y="430"/>
                    <a:pt x="467" y="430"/>
                    <a:pt x="467" y="430"/>
                  </a:cubicBezTo>
                  <a:cubicBezTo>
                    <a:pt x="467" y="428"/>
                    <a:pt x="467" y="428"/>
                    <a:pt x="467" y="428"/>
                  </a:cubicBezTo>
                  <a:cubicBezTo>
                    <a:pt x="468" y="431"/>
                    <a:pt x="468" y="431"/>
                    <a:pt x="468" y="431"/>
                  </a:cubicBezTo>
                  <a:cubicBezTo>
                    <a:pt x="468" y="433"/>
                    <a:pt x="468" y="433"/>
                    <a:pt x="468" y="433"/>
                  </a:cubicBezTo>
                  <a:cubicBezTo>
                    <a:pt x="470" y="433"/>
                    <a:pt x="470" y="433"/>
                    <a:pt x="470" y="433"/>
                  </a:cubicBezTo>
                  <a:cubicBezTo>
                    <a:pt x="470" y="431"/>
                    <a:pt x="470" y="431"/>
                    <a:pt x="470" y="431"/>
                  </a:cubicBezTo>
                  <a:cubicBezTo>
                    <a:pt x="471" y="433"/>
                    <a:pt x="471" y="433"/>
                    <a:pt x="471" y="433"/>
                  </a:cubicBezTo>
                  <a:cubicBezTo>
                    <a:pt x="473" y="433"/>
                    <a:pt x="473" y="433"/>
                    <a:pt x="473" y="433"/>
                  </a:cubicBezTo>
                  <a:cubicBezTo>
                    <a:pt x="471" y="434"/>
                    <a:pt x="471" y="434"/>
                    <a:pt x="471" y="434"/>
                  </a:cubicBezTo>
                  <a:cubicBezTo>
                    <a:pt x="471" y="435"/>
                    <a:pt x="471" y="435"/>
                    <a:pt x="471" y="435"/>
                  </a:cubicBezTo>
                  <a:cubicBezTo>
                    <a:pt x="470" y="437"/>
                    <a:pt x="470" y="437"/>
                    <a:pt x="470" y="437"/>
                  </a:cubicBezTo>
                  <a:cubicBezTo>
                    <a:pt x="470" y="438"/>
                    <a:pt x="470" y="438"/>
                    <a:pt x="470" y="438"/>
                  </a:cubicBezTo>
                  <a:cubicBezTo>
                    <a:pt x="471" y="441"/>
                    <a:pt x="471" y="441"/>
                    <a:pt x="471" y="441"/>
                  </a:cubicBezTo>
                  <a:cubicBezTo>
                    <a:pt x="471" y="443"/>
                    <a:pt x="471" y="443"/>
                    <a:pt x="471" y="443"/>
                  </a:cubicBezTo>
                  <a:cubicBezTo>
                    <a:pt x="473" y="443"/>
                    <a:pt x="473" y="443"/>
                    <a:pt x="473" y="443"/>
                  </a:cubicBezTo>
                  <a:cubicBezTo>
                    <a:pt x="473" y="444"/>
                    <a:pt x="473" y="444"/>
                    <a:pt x="473" y="444"/>
                  </a:cubicBezTo>
                  <a:cubicBezTo>
                    <a:pt x="473" y="445"/>
                    <a:pt x="473" y="445"/>
                    <a:pt x="473" y="445"/>
                  </a:cubicBezTo>
                  <a:cubicBezTo>
                    <a:pt x="475" y="447"/>
                    <a:pt x="475" y="447"/>
                    <a:pt x="475" y="447"/>
                  </a:cubicBezTo>
                  <a:cubicBezTo>
                    <a:pt x="474" y="447"/>
                    <a:pt x="474" y="447"/>
                    <a:pt x="474" y="447"/>
                  </a:cubicBezTo>
                  <a:cubicBezTo>
                    <a:pt x="474" y="448"/>
                    <a:pt x="474" y="448"/>
                    <a:pt x="474" y="448"/>
                  </a:cubicBezTo>
                  <a:cubicBezTo>
                    <a:pt x="478" y="448"/>
                    <a:pt x="478" y="448"/>
                    <a:pt x="478" y="448"/>
                  </a:cubicBezTo>
                  <a:cubicBezTo>
                    <a:pt x="480" y="448"/>
                    <a:pt x="480" y="448"/>
                    <a:pt x="480" y="448"/>
                  </a:cubicBezTo>
                  <a:cubicBezTo>
                    <a:pt x="481" y="447"/>
                    <a:pt x="481" y="447"/>
                    <a:pt x="481" y="447"/>
                  </a:cubicBezTo>
                  <a:cubicBezTo>
                    <a:pt x="480" y="444"/>
                    <a:pt x="480" y="444"/>
                    <a:pt x="480" y="444"/>
                  </a:cubicBezTo>
                  <a:cubicBezTo>
                    <a:pt x="478" y="441"/>
                    <a:pt x="478" y="441"/>
                    <a:pt x="478" y="441"/>
                  </a:cubicBezTo>
                  <a:cubicBezTo>
                    <a:pt x="477" y="441"/>
                    <a:pt x="477" y="441"/>
                    <a:pt x="477" y="441"/>
                  </a:cubicBezTo>
                  <a:cubicBezTo>
                    <a:pt x="475" y="440"/>
                    <a:pt x="475" y="440"/>
                    <a:pt x="475" y="440"/>
                  </a:cubicBezTo>
                  <a:cubicBezTo>
                    <a:pt x="477" y="438"/>
                    <a:pt x="477" y="438"/>
                    <a:pt x="477" y="438"/>
                  </a:cubicBezTo>
                  <a:cubicBezTo>
                    <a:pt x="478" y="437"/>
                    <a:pt x="478" y="437"/>
                    <a:pt x="478" y="437"/>
                  </a:cubicBezTo>
                  <a:cubicBezTo>
                    <a:pt x="478" y="435"/>
                    <a:pt x="478" y="435"/>
                    <a:pt x="478" y="435"/>
                  </a:cubicBezTo>
                  <a:cubicBezTo>
                    <a:pt x="480" y="435"/>
                    <a:pt x="480" y="435"/>
                    <a:pt x="480" y="435"/>
                  </a:cubicBezTo>
                  <a:cubicBezTo>
                    <a:pt x="481" y="435"/>
                    <a:pt x="481" y="435"/>
                    <a:pt x="481" y="435"/>
                  </a:cubicBezTo>
                  <a:cubicBezTo>
                    <a:pt x="481" y="434"/>
                    <a:pt x="481" y="434"/>
                    <a:pt x="481" y="434"/>
                  </a:cubicBezTo>
                  <a:cubicBezTo>
                    <a:pt x="483" y="433"/>
                    <a:pt x="483" y="433"/>
                    <a:pt x="483" y="433"/>
                  </a:cubicBezTo>
                  <a:cubicBezTo>
                    <a:pt x="486" y="433"/>
                    <a:pt x="486" y="433"/>
                    <a:pt x="486" y="433"/>
                  </a:cubicBezTo>
                  <a:cubicBezTo>
                    <a:pt x="487" y="433"/>
                    <a:pt x="487" y="433"/>
                    <a:pt x="487" y="433"/>
                  </a:cubicBezTo>
                  <a:cubicBezTo>
                    <a:pt x="488" y="433"/>
                    <a:pt x="488" y="433"/>
                    <a:pt x="488" y="433"/>
                  </a:cubicBezTo>
                  <a:cubicBezTo>
                    <a:pt x="490" y="431"/>
                    <a:pt x="490" y="431"/>
                    <a:pt x="490" y="431"/>
                  </a:cubicBezTo>
                  <a:cubicBezTo>
                    <a:pt x="491" y="431"/>
                    <a:pt x="491" y="431"/>
                    <a:pt x="491" y="431"/>
                  </a:cubicBezTo>
                  <a:cubicBezTo>
                    <a:pt x="493" y="431"/>
                    <a:pt x="493" y="431"/>
                    <a:pt x="493" y="431"/>
                  </a:cubicBezTo>
                  <a:cubicBezTo>
                    <a:pt x="493" y="430"/>
                    <a:pt x="493" y="430"/>
                    <a:pt x="493" y="430"/>
                  </a:cubicBezTo>
                  <a:cubicBezTo>
                    <a:pt x="493" y="428"/>
                    <a:pt x="493" y="428"/>
                    <a:pt x="493" y="428"/>
                  </a:cubicBezTo>
                  <a:cubicBezTo>
                    <a:pt x="494" y="428"/>
                    <a:pt x="494" y="428"/>
                    <a:pt x="494" y="428"/>
                  </a:cubicBezTo>
                  <a:cubicBezTo>
                    <a:pt x="496" y="428"/>
                    <a:pt x="496" y="428"/>
                    <a:pt x="496" y="428"/>
                  </a:cubicBezTo>
                  <a:cubicBezTo>
                    <a:pt x="494" y="427"/>
                    <a:pt x="494" y="427"/>
                    <a:pt x="494" y="427"/>
                  </a:cubicBezTo>
                  <a:cubicBezTo>
                    <a:pt x="497" y="428"/>
                    <a:pt x="497" y="428"/>
                    <a:pt x="497" y="428"/>
                  </a:cubicBezTo>
                  <a:cubicBezTo>
                    <a:pt x="498" y="430"/>
                    <a:pt x="498" y="430"/>
                    <a:pt x="498" y="430"/>
                  </a:cubicBezTo>
                  <a:cubicBezTo>
                    <a:pt x="500" y="428"/>
                    <a:pt x="500" y="428"/>
                    <a:pt x="500" y="428"/>
                  </a:cubicBezTo>
                  <a:cubicBezTo>
                    <a:pt x="500" y="425"/>
                    <a:pt x="500" y="425"/>
                    <a:pt x="500" y="425"/>
                  </a:cubicBezTo>
                  <a:cubicBezTo>
                    <a:pt x="501" y="425"/>
                    <a:pt x="501" y="425"/>
                    <a:pt x="501" y="425"/>
                  </a:cubicBezTo>
                  <a:cubicBezTo>
                    <a:pt x="501" y="427"/>
                    <a:pt x="501" y="427"/>
                    <a:pt x="501" y="427"/>
                  </a:cubicBezTo>
                  <a:cubicBezTo>
                    <a:pt x="501" y="428"/>
                    <a:pt x="501" y="428"/>
                    <a:pt x="501" y="428"/>
                  </a:cubicBezTo>
                  <a:cubicBezTo>
                    <a:pt x="503" y="428"/>
                    <a:pt x="503" y="428"/>
                    <a:pt x="503" y="428"/>
                  </a:cubicBezTo>
                  <a:cubicBezTo>
                    <a:pt x="504" y="427"/>
                    <a:pt x="504" y="427"/>
                    <a:pt x="504" y="427"/>
                  </a:cubicBezTo>
                  <a:cubicBezTo>
                    <a:pt x="506" y="425"/>
                    <a:pt x="506" y="425"/>
                    <a:pt x="506" y="425"/>
                  </a:cubicBezTo>
                  <a:cubicBezTo>
                    <a:pt x="507" y="427"/>
                    <a:pt x="507" y="427"/>
                    <a:pt x="507" y="427"/>
                  </a:cubicBezTo>
                  <a:cubicBezTo>
                    <a:pt x="507" y="424"/>
                    <a:pt x="507" y="424"/>
                    <a:pt x="507" y="424"/>
                  </a:cubicBezTo>
                  <a:cubicBezTo>
                    <a:pt x="508" y="422"/>
                    <a:pt x="508" y="422"/>
                    <a:pt x="508" y="422"/>
                  </a:cubicBezTo>
                  <a:cubicBezTo>
                    <a:pt x="510" y="424"/>
                    <a:pt x="510" y="424"/>
                    <a:pt x="510" y="424"/>
                  </a:cubicBezTo>
                  <a:cubicBezTo>
                    <a:pt x="511" y="422"/>
                    <a:pt x="511" y="422"/>
                    <a:pt x="511" y="422"/>
                  </a:cubicBezTo>
                  <a:cubicBezTo>
                    <a:pt x="513" y="422"/>
                    <a:pt x="513" y="422"/>
                    <a:pt x="513" y="422"/>
                  </a:cubicBezTo>
                  <a:cubicBezTo>
                    <a:pt x="514" y="420"/>
                    <a:pt x="514" y="420"/>
                    <a:pt x="514" y="420"/>
                  </a:cubicBezTo>
                  <a:cubicBezTo>
                    <a:pt x="513" y="418"/>
                    <a:pt x="513" y="418"/>
                    <a:pt x="513" y="418"/>
                  </a:cubicBezTo>
                  <a:cubicBezTo>
                    <a:pt x="510" y="415"/>
                    <a:pt x="510" y="415"/>
                    <a:pt x="510" y="415"/>
                  </a:cubicBezTo>
                  <a:cubicBezTo>
                    <a:pt x="511" y="415"/>
                    <a:pt x="511" y="415"/>
                    <a:pt x="511" y="415"/>
                  </a:cubicBezTo>
                  <a:cubicBezTo>
                    <a:pt x="510" y="414"/>
                    <a:pt x="510" y="414"/>
                    <a:pt x="510" y="414"/>
                  </a:cubicBezTo>
                  <a:cubicBezTo>
                    <a:pt x="507" y="412"/>
                    <a:pt x="507" y="412"/>
                    <a:pt x="507" y="412"/>
                  </a:cubicBezTo>
                  <a:cubicBezTo>
                    <a:pt x="510" y="412"/>
                    <a:pt x="510" y="412"/>
                    <a:pt x="510" y="412"/>
                  </a:cubicBezTo>
                  <a:cubicBezTo>
                    <a:pt x="510" y="411"/>
                    <a:pt x="510" y="411"/>
                    <a:pt x="510" y="411"/>
                  </a:cubicBezTo>
                  <a:cubicBezTo>
                    <a:pt x="511" y="410"/>
                    <a:pt x="511" y="410"/>
                    <a:pt x="511" y="410"/>
                  </a:cubicBezTo>
                  <a:cubicBezTo>
                    <a:pt x="513" y="410"/>
                    <a:pt x="513" y="410"/>
                    <a:pt x="513" y="410"/>
                  </a:cubicBezTo>
                  <a:cubicBezTo>
                    <a:pt x="511" y="411"/>
                    <a:pt x="511" y="411"/>
                    <a:pt x="511" y="411"/>
                  </a:cubicBezTo>
                  <a:cubicBezTo>
                    <a:pt x="511" y="412"/>
                    <a:pt x="511" y="412"/>
                    <a:pt x="511" y="412"/>
                  </a:cubicBezTo>
                  <a:cubicBezTo>
                    <a:pt x="513" y="411"/>
                    <a:pt x="513" y="411"/>
                    <a:pt x="513" y="411"/>
                  </a:cubicBezTo>
                  <a:cubicBezTo>
                    <a:pt x="513" y="414"/>
                    <a:pt x="513" y="414"/>
                    <a:pt x="513" y="414"/>
                  </a:cubicBezTo>
                  <a:cubicBezTo>
                    <a:pt x="514" y="415"/>
                    <a:pt x="514" y="415"/>
                    <a:pt x="514" y="415"/>
                  </a:cubicBezTo>
                  <a:cubicBezTo>
                    <a:pt x="516" y="417"/>
                    <a:pt x="516" y="417"/>
                    <a:pt x="516" y="417"/>
                  </a:cubicBezTo>
                  <a:cubicBezTo>
                    <a:pt x="516" y="418"/>
                    <a:pt x="516" y="418"/>
                    <a:pt x="516" y="418"/>
                  </a:cubicBezTo>
                  <a:cubicBezTo>
                    <a:pt x="518" y="418"/>
                    <a:pt x="518" y="418"/>
                    <a:pt x="518" y="418"/>
                  </a:cubicBezTo>
                  <a:cubicBezTo>
                    <a:pt x="520" y="417"/>
                    <a:pt x="520" y="417"/>
                    <a:pt x="520" y="417"/>
                  </a:cubicBezTo>
                  <a:cubicBezTo>
                    <a:pt x="523" y="418"/>
                    <a:pt x="523" y="418"/>
                    <a:pt x="523" y="418"/>
                  </a:cubicBezTo>
                  <a:cubicBezTo>
                    <a:pt x="524" y="420"/>
                    <a:pt x="524" y="420"/>
                    <a:pt x="524" y="420"/>
                  </a:cubicBezTo>
                  <a:cubicBezTo>
                    <a:pt x="526" y="418"/>
                    <a:pt x="526" y="418"/>
                    <a:pt x="526" y="418"/>
                  </a:cubicBezTo>
                  <a:cubicBezTo>
                    <a:pt x="524" y="417"/>
                    <a:pt x="524" y="417"/>
                    <a:pt x="524" y="417"/>
                  </a:cubicBezTo>
                  <a:cubicBezTo>
                    <a:pt x="523" y="417"/>
                    <a:pt x="523" y="417"/>
                    <a:pt x="523" y="417"/>
                  </a:cubicBezTo>
                  <a:cubicBezTo>
                    <a:pt x="524" y="415"/>
                    <a:pt x="524" y="415"/>
                    <a:pt x="524" y="415"/>
                  </a:cubicBezTo>
                  <a:cubicBezTo>
                    <a:pt x="527" y="414"/>
                    <a:pt x="527" y="414"/>
                    <a:pt x="527" y="414"/>
                  </a:cubicBezTo>
                  <a:cubicBezTo>
                    <a:pt x="526" y="415"/>
                    <a:pt x="526" y="415"/>
                    <a:pt x="526" y="415"/>
                  </a:cubicBezTo>
                  <a:cubicBezTo>
                    <a:pt x="527" y="417"/>
                    <a:pt x="527" y="417"/>
                    <a:pt x="527" y="417"/>
                  </a:cubicBezTo>
                  <a:cubicBezTo>
                    <a:pt x="529" y="417"/>
                    <a:pt x="529" y="417"/>
                    <a:pt x="529" y="417"/>
                  </a:cubicBezTo>
                  <a:cubicBezTo>
                    <a:pt x="529" y="415"/>
                    <a:pt x="529" y="415"/>
                    <a:pt x="529" y="415"/>
                  </a:cubicBezTo>
                  <a:cubicBezTo>
                    <a:pt x="530" y="415"/>
                    <a:pt x="530" y="415"/>
                    <a:pt x="530" y="415"/>
                  </a:cubicBezTo>
                  <a:cubicBezTo>
                    <a:pt x="531" y="414"/>
                    <a:pt x="531" y="414"/>
                    <a:pt x="531" y="414"/>
                  </a:cubicBezTo>
                  <a:cubicBezTo>
                    <a:pt x="533" y="415"/>
                    <a:pt x="533" y="415"/>
                    <a:pt x="533" y="415"/>
                  </a:cubicBezTo>
                  <a:cubicBezTo>
                    <a:pt x="534" y="415"/>
                    <a:pt x="534" y="415"/>
                    <a:pt x="534" y="415"/>
                  </a:cubicBezTo>
                  <a:cubicBezTo>
                    <a:pt x="536" y="417"/>
                    <a:pt x="536" y="417"/>
                    <a:pt x="536" y="417"/>
                  </a:cubicBezTo>
                  <a:cubicBezTo>
                    <a:pt x="536" y="415"/>
                    <a:pt x="536" y="415"/>
                    <a:pt x="536" y="415"/>
                  </a:cubicBezTo>
                  <a:cubicBezTo>
                    <a:pt x="536" y="414"/>
                    <a:pt x="536" y="414"/>
                    <a:pt x="536" y="414"/>
                  </a:cubicBezTo>
                  <a:cubicBezTo>
                    <a:pt x="534" y="412"/>
                    <a:pt x="534" y="412"/>
                    <a:pt x="534" y="412"/>
                  </a:cubicBezTo>
                  <a:cubicBezTo>
                    <a:pt x="536" y="412"/>
                    <a:pt x="536" y="412"/>
                    <a:pt x="536" y="412"/>
                  </a:cubicBezTo>
                  <a:cubicBezTo>
                    <a:pt x="537" y="412"/>
                    <a:pt x="537" y="412"/>
                    <a:pt x="537" y="412"/>
                  </a:cubicBezTo>
                  <a:cubicBezTo>
                    <a:pt x="537" y="414"/>
                    <a:pt x="537" y="414"/>
                    <a:pt x="537" y="414"/>
                  </a:cubicBezTo>
                  <a:cubicBezTo>
                    <a:pt x="539" y="414"/>
                    <a:pt x="539" y="414"/>
                    <a:pt x="539" y="414"/>
                  </a:cubicBezTo>
                  <a:cubicBezTo>
                    <a:pt x="540" y="414"/>
                    <a:pt x="540" y="414"/>
                    <a:pt x="540" y="414"/>
                  </a:cubicBezTo>
                  <a:cubicBezTo>
                    <a:pt x="540" y="412"/>
                    <a:pt x="540" y="412"/>
                    <a:pt x="540" y="412"/>
                  </a:cubicBezTo>
                  <a:cubicBezTo>
                    <a:pt x="543" y="412"/>
                    <a:pt x="543" y="412"/>
                    <a:pt x="543" y="412"/>
                  </a:cubicBezTo>
                  <a:cubicBezTo>
                    <a:pt x="546" y="412"/>
                    <a:pt x="546" y="412"/>
                    <a:pt x="546" y="412"/>
                  </a:cubicBezTo>
                  <a:cubicBezTo>
                    <a:pt x="546" y="411"/>
                    <a:pt x="546" y="411"/>
                    <a:pt x="546" y="411"/>
                  </a:cubicBezTo>
                  <a:cubicBezTo>
                    <a:pt x="547" y="408"/>
                    <a:pt x="547" y="408"/>
                    <a:pt x="547" y="408"/>
                  </a:cubicBezTo>
                  <a:cubicBezTo>
                    <a:pt x="549" y="408"/>
                    <a:pt x="549" y="408"/>
                    <a:pt x="549" y="408"/>
                  </a:cubicBezTo>
                  <a:cubicBezTo>
                    <a:pt x="547" y="407"/>
                    <a:pt x="547" y="407"/>
                    <a:pt x="547" y="407"/>
                  </a:cubicBezTo>
                  <a:cubicBezTo>
                    <a:pt x="549" y="407"/>
                    <a:pt x="549" y="407"/>
                    <a:pt x="549" y="407"/>
                  </a:cubicBezTo>
                  <a:cubicBezTo>
                    <a:pt x="549" y="404"/>
                    <a:pt x="549" y="404"/>
                    <a:pt x="549" y="404"/>
                  </a:cubicBezTo>
                  <a:cubicBezTo>
                    <a:pt x="550" y="402"/>
                    <a:pt x="550" y="402"/>
                    <a:pt x="550" y="402"/>
                  </a:cubicBezTo>
                  <a:cubicBezTo>
                    <a:pt x="551" y="404"/>
                    <a:pt x="551" y="404"/>
                    <a:pt x="551" y="404"/>
                  </a:cubicBezTo>
                  <a:cubicBezTo>
                    <a:pt x="553" y="402"/>
                    <a:pt x="553" y="402"/>
                    <a:pt x="553" y="402"/>
                  </a:cubicBezTo>
                  <a:cubicBezTo>
                    <a:pt x="553" y="401"/>
                    <a:pt x="553" y="401"/>
                    <a:pt x="553" y="401"/>
                  </a:cubicBezTo>
                  <a:cubicBezTo>
                    <a:pt x="556" y="400"/>
                    <a:pt x="556" y="400"/>
                    <a:pt x="556" y="400"/>
                  </a:cubicBezTo>
                  <a:cubicBezTo>
                    <a:pt x="557" y="400"/>
                    <a:pt x="557" y="400"/>
                    <a:pt x="557" y="400"/>
                  </a:cubicBezTo>
                  <a:cubicBezTo>
                    <a:pt x="557" y="397"/>
                    <a:pt x="557" y="397"/>
                    <a:pt x="557" y="397"/>
                  </a:cubicBezTo>
                  <a:cubicBezTo>
                    <a:pt x="559" y="397"/>
                    <a:pt x="559" y="397"/>
                    <a:pt x="559" y="397"/>
                  </a:cubicBezTo>
                  <a:cubicBezTo>
                    <a:pt x="559" y="398"/>
                    <a:pt x="559" y="398"/>
                    <a:pt x="559" y="398"/>
                  </a:cubicBezTo>
                  <a:cubicBezTo>
                    <a:pt x="560" y="397"/>
                    <a:pt x="560" y="397"/>
                    <a:pt x="560" y="397"/>
                  </a:cubicBezTo>
                  <a:cubicBezTo>
                    <a:pt x="560" y="395"/>
                    <a:pt x="560" y="395"/>
                    <a:pt x="560" y="395"/>
                  </a:cubicBezTo>
                  <a:cubicBezTo>
                    <a:pt x="562" y="394"/>
                    <a:pt x="562" y="394"/>
                    <a:pt x="562" y="394"/>
                  </a:cubicBezTo>
                  <a:cubicBezTo>
                    <a:pt x="562" y="392"/>
                    <a:pt x="562" y="392"/>
                    <a:pt x="562" y="392"/>
                  </a:cubicBezTo>
                  <a:cubicBezTo>
                    <a:pt x="559" y="392"/>
                    <a:pt x="559" y="392"/>
                    <a:pt x="559" y="392"/>
                  </a:cubicBezTo>
                  <a:cubicBezTo>
                    <a:pt x="557" y="391"/>
                    <a:pt x="557" y="391"/>
                    <a:pt x="557" y="391"/>
                  </a:cubicBezTo>
                  <a:cubicBezTo>
                    <a:pt x="560" y="391"/>
                    <a:pt x="560" y="391"/>
                    <a:pt x="560" y="391"/>
                  </a:cubicBezTo>
                  <a:cubicBezTo>
                    <a:pt x="562" y="390"/>
                    <a:pt x="562" y="390"/>
                    <a:pt x="562" y="390"/>
                  </a:cubicBezTo>
                  <a:cubicBezTo>
                    <a:pt x="563" y="390"/>
                    <a:pt x="563" y="390"/>
                    <a:pt x="563" y="390"/>
                  </a:cubicBezTo>
                  <a:cubicBezTo>
                    <a:pt x="564" y="390"/>
                    <a:pt x="564" y="390"/>
                    <a:pt x="564" y="390"/>
                  </a:cubicBezTo>
                  <a:cubicBezTo>
                    <a:pt x="566" y="388"/>
                    <a:pt x="566" y="388"/>
                    <a:pt x="566" y="388"/>
                  </a:cubicBezTo>
                  <a:cubicBezTo>
                    <a:pt x="567" y="391"/>
                    <a:pt x="567" y="391"/>
                    <a:pt x="567" y="391"/>
                  </a:cubicBezTo>
                  <a:cubicBezTo>
                    <a:pt x="569" y="390"/>
                    <a:pt x="569" y="390"/>
                    <a:pt x="569" y="390"/>
                  </a:cubicBezTo>
                  <a:cubicBezTo>
                    <a:pt x="567" y="387"/>
                    <a:pt x="567" y="387"/>
                    <a:pt x="567" y="387"/>
                  </a:cubicBezTo>
                  <a:cubicBezTo>
                    <a:pt x="569" y="385"/>
                    <a:pt x="569" y="385"/>
                    <a:pt x="569" y="385"/>
                  </a:cubicBezTo>
                  <a:cubicBezTo>
                    <a:pt x="570" y="384"/>
                    <a:pt x="570" y="384"/>
                    <a:pt x="570" y="384"/>
                  </a:cubicBezTo>
                  <a:cubicBezTo>
                    <a:pt x="570" y="382"/>
                    <a:pt x="570" y="382"/>
                    <a:pt x="570" y="382"/>
                  </a:cubicBezTo>
                  <a:cubicBezTo>
                    <a:pt x="569" y="381"/>
                    <a:pt x="569" y="381"/>
                    <a:pt x="569" y="381"/>
                  </a:cubicBezTo>
                  <a:cubicBezTo>
                    <a:pt x="570" y="381"/>
                    <a:pt x="570" y="381"/>
                    <a:pt x="570" y="381"/>
                  </a:cubicBezTo>
                  <a:cubicBezTo>
                    <a:pt x="572" y="382"/>
                    <a:pt x="572" y="382"/>
                    <a:pt x="572" y="382"/>
                  </a:cubicBezTo>
                  <a:cubicBezTo>
                    <a:pt x="572" y="381"/>
                    <a:pt x="572" y="381"/>
                    <a:pt x="572" y="381"/>
                  </a:cubicBezTo>
                  <a:cubicBezTo>
                    <a:pt x="573" y="382"/>
                    <a:pt x="573" y="382"/>
                    <a:pt x="573" y="382"/>
                  </a:cubicBezTo>
                  <a:cubicBezTo>
                    <a:pt x="573" y="381"/>
                    <a:pt x="573" y="381"/>
                    <a:pt x="573" y="381"/>
                  </a:cubicBezTo>
                  <a:cubicBezTo>
                    <a:pt x="573" y="379"/>
                    <a:pt x="573" y="379"/>
                    <a:pt x="573" y="379"/>
                  </a:cubicBezTo>
                  <a:cubicBezTo>
                    <a:pt x="570" y="378"/>
                    <a:pt x="570" y="378"/>
                    <a:pt x="570" y="378"/>
                  </a:cubicBezTo>
                  <a:cubicBezTo>
                    <a:pt x="572" y="377"/>
                    <a:pt x="572" y="377"/>
                    <a:pt x="572" y="377"/>
                  </a:cubicBezTo>
                  <a:cubicBezTo>
                    <a:pt x="574" y="379"/>
                    <a:pt x="574" y="379"/>
                    <a:pt x="574" y="379"/>
                  </a:cubicBezTo>
                  <a:cubicBezTo>
                    <a:pt x="576" y="378"/>
                    <a:pt x="576" y="378"/>
                    <a:pt x="576" y="378"/>
                  </a:cubicBezTo>
                  <a:cubicBezTo>
                    <a:pt x="576" y="377"/>
                    <a:pt x="576" y="377"/>
                    <a:pt x="576" y="377"/>
                  </a:cubicBezTo>
                  <a:cubicBezTo>
                    <a:pt x="574" y="377"/>
                    <a:pt x="574" y="377"/>
                    <a:pt x="574" y="377"/>
                  </a:cubicBezTo>
                  <a:cubicBezTo>
                    <a:pt x="574" y="375"/>
                    <a:pt x="574" y="375"/>
                    <a:pt x="574" y="375"/>
                  </a:cubicBezTo>
                  <a:cubicBezTo>
                    <a:pt x="574" y="372"/>
                    <a:pt x="574" y="372"/>
                    <a:pt x="574" y="372"/>
                  </a:cubicBezTo>
                  <a:cubicBezTo>
                    <a:pt x="576" y="371"/>
                    <a:pt x="576" y="371"/>
                    <a:pt x="576" y="371"/>
                  </a:cubicBezTo>
                  <a:cubicBezTo>
                    <a:pt x="574" y="371"/>
                    <a:pt x="574" y="371"/>
                    <a:pt x="574" y="371"/>
                  </a:cubicBezTo>
                  <a:cubicBezTo>
                    <a:pt x="573" y="371"/>
                    <a:pt x="573" y="371"/>
                    <a:pt x="573" y="371"/>
                  </a:cubicBezTo>
                  <a:cubicBezTo>
                    <a:pt x="572" y="371"/>
                    <a:pt x="572" y="371"/>
                    <a:pt x="572" y="371"/>
                  </a:cubicBezTo>
                  <a:cubicBezTo>
                    <a:pt x="570" y="371"/>
                    <a:pt x="570" y="371"/>
                    <a:pt x="570" y="371"/>
                  </a:cubicBezTo>
                  <a:cubicBezTo>
                    <a:pt x="569" y="368"/>
                    <a:pt x="569" y="368"/>
                    <a:pt x="569" y="368"/>
                  </a:cubicBezTo>
                  <a:cubicBezTo>
                    <a:pt x="573" y="371"/>
                    <a:pt x="573" y="371"/>
                    <a:pt x="573" y="371"/>
                  </a:cubicBezTo>
                  <a:cubicBezTo>
                    <a:pt x="574" y="367"/>
                    <a:pt x="574" y="367"/>
                    <a:pt x="574" y="367"/>
                  </a:cubicBezTo>
                  <a:cubicBezTo>
                    <a:pt x="576" y="367"/>
                    <a:pt x="576" y="367"/>
                    <a:pt x="576" y="367"/>
                  </a:cubicBezTo>
                  <a:cubicBezTo>
                    <a:pt x="576" y="365"/>
                    <a:pt x="576" y="365"/>
                    <a:pt x="576" y="365"/>
                  </a:cubicBezTo>
                  <a:cubicBezTo>
                    <a:pt x="574" y="365"/>
                    <a:pt x="574" y="365"/>
                    <a:pt x="574" y="365"/>
                  </a:cubicBezTo>
                  <a:cubicBezTo>
                    <a:pt x="573" y="365"/>
                    <a:pt x="573" y="365"/>
                    <a:pt x="573" y="365"/>
                  </a:cubicBezTo>
                  <a:cubicBezTo>
                    <a:pt x="574" y="364"/>
                    <a:pt x="574" y="364"/>
                    <a:pt x="574" y="364"/>
                  </a:cubicBezTo>
                  <a:cubicBezTo>
                    <a:pt x="573" y="362"/>
                    <a:pt x="573" y="362"/>
                    <a:pt x="573" y="362"/>
                  </a:cubicBezTo>
                  <a:cubicBezTo>
                    <a:pt x="572" y="359"/>
                    <a:pt x="572" y="359"/>
                    <a:pt x="572" y="359"/>
                  </a:cubicBezTo>
                  <a:cubicBezTo>
                    <a:pt x="573" y="359"/>
                    <a:pt x="573" y="359"/>
                    <a:pt x="573" y="359"/>
                  </a:cubicBezTo>
                  <a:cubicBezTo>
                    <a:pt x="574" y="359"/>
                    <a:pt x="574" y="359"/>
                    <a:pt x="574" y="359"/>
                  </a:cubicBezTo>
                  <a:cubicBezTo>
                    <a:pt x="576" y="361"/>
                    <a:pt x="576" y="361"/>
                    <a:pt x="576" y="361"/>
                  </a:cubicBezTo>
                  <a:cubicBezTo>
                    <a:pt x="577" y="359"/>
                    <a:pt x="577" y="359"/>
                    <a:pt x="577" y="359"/>
                  </a:cubicBezTo>
                  <a:cubicBezTo>
                    <a:pt x="577" y="361"/>
                    <a:pt x="577" y="361"/>
                    <a:pt x="577" y="361"/>
                  </a:cubicBezTo>
                  <a:cubicBezTo>
                    <a:pt x="576" y="362"/>
                    <a:pt x="576" y="362"/>
                    <a:pt x="576" y="362"/>
                  </a:cubicBezTo>
                  <a:cubicBezTo>
                    <a:pt x="577" y="362"/>
                    <a:pt x="577" y="362"/>
                    <a:pt x="577" y="362"/>
                  </a:cubicBezTo>
                  <a:cubicBezTo>
                    <a:pt x="579" y="362"/>
                    <a:pt x="579" y="362"/>
                    <a:pt x="579" y="362"/>
                  </a:cubicBezTo>
                  <a:cubicBezTo>
                    <a:pt x="577" y="358"/>
                    <a:pt x="577" y="358"/>
                    <a:pt x="577" y="358"/>
                  </a:cubicBezTo>
                  <a:cubicBezTo>
                    <a:pt x="579" y="358"/>
                    <a:pt x="579" y="358"/>
                    <a:pt x="579" y="358"/>
                  </a:cubicBezTo>
                  <a:cubicBezTo>
                    <a:pt x="579" y="355"/>
                    <a:pt x="579" y="355"/>
                    <a:pt x="579" y="355"/>
                  </a:cubicBezTo>
                  <a:cubicBezTo>
                    <a:pt x="580" y="355"/>
                    <a:pt x="580" y="355"/>
                    <a:pt x="580" y="355"/>
                  </a:cubicBezTo>
                  <a:cubicBezTo>
                    <a:pt x="580" y="354"/>
                    <a:pt x="580" y="354"/>
                    <a:pt x="580" y="354"/>
                  </a:cubicBezTo>
                  <a:cubicBezTo>
                    <a:pt x="582" y="354"/>
                    <a:pt x="582" y="354"/>
                    <a:pt x="582" y="354"/>
                  </a:cubicBezTo>
                  <a:cubicBezTo>
                    <a:pt x="582" y="352"/>
                    <a:pt x="582" y="352"/>
                    <a:pt x="582" y="352"/>
                  </a:cubicBezTo>
                  <a:cubicBezTo>
                    <a:pt x="582" y="351"/>
                    <a:pt x="582" y="351"/>
                    <a:pt x="582" y="351"/>
                  </a:cubicBezTo>
                  <a:cubicBezTo>
                    <a:pt x="582" y="349"/>
                    <a:pt x="582" y="349"/>
                    <a:pt x="582" y="349"/>
                  </a:cubicBezTo>
                  <a:cubicBezTo>
                    <a:pt x="582" y="348"/>
                    <a:pt x="582" y="348"/>
                    <a:pt x="582" y="348"/>
                  </a:cubicBezTo>
                  <a:cubicBezTo>
                    <a:pt x="583" y="345"/>
                    <a:pt x="583" y="345"/>
                    <a:pt x="583" y="345"/>
                  </a:cubicBezTo>
                  <a:cubicBezTo>
                    <a:pt x="582" y="344"/>
                    <a:pt x="582" y="344"/>
                    <a:pt x="582" y="344"/>
                  </a:cubicBezTo>
                  <a:cubicBezTo>
                    <a:pt x="583" y="342"/>
                    <a:pt x="583" y="342"/>
                    <a:pt x="583" y="342"/>
                  </a:cubicBezTo>
                  <a:cubicBezTo>
                    <a:pt x="584" y="341"/>
                    <a:pt x="584" y="341"/>
                    <a:pt x="584" y="341"/>
                  </a:cubicBezTo>
                  <a:cubicBezTo>
                    <a:pt x="583" y="339"/>
                    <a:pt x="583" y="339"/>
                    <a:pt x="583" y="339"/>
                  </a:cubicBezTo>
                  <a:cubicBezTo>
                    <a:pt x="584" y="338"/>
                    <a:pt x="584" y="338"/>
                    <a:pt x="584" y="338"/>
                  </a:cubicBezTo>
                  <a:cubicBezTo>
                    <a:pt x="586" y="339"/>
                    <a:pt x="586" y="339"/>
                    <a:pt x="586" y="339"/>
                  </a:cubicBezTo>
                  <a:cubicBezTo>
                    <a:pt x="587" y="341"/>
                    <a:pt x="587" y="341"/>
                    <a:pt x="587" y="341"/>
                  </a:cubicBezTo>
                  <a:cubicBezTo>
                    <a:pt x="587" y="339"/>
                    <a:pt x="587" y="339"/>
                    <a:pt x="587" y="339"/>
                  </a:cubicBezTo>
                  <a:cubicBezTo>
                    <a:pt x="589" y="339"/>
                    <a:pt x="589" y="339"/>
                    <a:pt x="589" y="339"/>
                  </a:cubicBezTo>
                  <a:cubicBezTo>
                    <a:pt x="590" y="338"/>
                    <a:pt x="590" y="338"/>
                    <a:pt x="590" y="338"/>
                  </a:cubicBezTo>
                  <a:cubicBezTo>
                    <a:pt x="589" y="336"/>
                    <a:pt x="589" y="336"/>
                    <a:pt x="589" y="336"/>
                  </a:cubicBezTo>
                  <a:cubicBezTo>
                    <a:pt x="587" y="335"/>
                    <a:pt x="587" y="335"/>
                    <a:pt x="587" y="335"/>
                  </a:cubicBezTo>
                  <a:cubicBezTo>
                    <a:pt x="587" y="334"/>
                    <a:pt x="587" y="334"/>
                    <a:pt x="587" y="334"/>
                  </a:cubicBezTo>
                  <a:cubicBezTo>
                    <a:pt x="589" y="334"/>
                    <a:pt x="589" y="334"/>
                    <a:pt x="589" y="334"/>
                  </a:cubicBezTo>
                  <a:cubicBezTo>
                    <a:pt x="589" y="332"/>
                    <a:pt x="589" y="332"/>
                    <a:pt x="589" y="332"/>
                  </a:cubicBezTo>
                  <a:cubicBezTo>
                    <a:pt x="587" y="331"/>
                    <a:pt x="587" y="331"/>
                    <a:pt x="587" y="331"/>
                  </a:cubicBezTo>
                  <a:cubicBezTo>
                    <a:pt x="589" y="331"/>
                    <a:pt x="589" y="331"/>
                    <a:pt x="589" y="331"/>
                  </a:cubicBezTo>
                  <a:cubicBezTo>
                    <a:pt x="587" y="329"/>
                    <a:pt x="587" y="329"/>
                    <a:pt x="587" y="329"/>
                  </a:cubicBezTo>
                  <a:cubicBezTo>
                    <a:pt x="584" y="328"/>
                    <a:pt x="584" y="328"/>
                    <a:pt x="584" y="328"/>
                  </a:cubicBezTo>
                  <a:cubicBezTo>
                    <a:pt x="586" y="325"/>
                    <a:pt x="586" y="325"/>
                    <a:pt x="586" y="325"/>
                  </a:cubicBezTo>
                  <a:cubicBezTo>
                    <a:pt x="586" y="326"/>
                    <a:pt x="586" y="326"/>
                    <a:pt x="586" y="326"/>
                  </a:cubicBezTo>
                  <a:cubicBezTo>
                    <a:pt x="587" y="325"/>
                    <a:pt x="587" y="325"/>
                    <a:pt x="587" y="325"/>
                  </a:cubicBezTo>
                  <a:cubicBezTo>
                    <a:pt x="587" y="326"/>
                    <a:pt x="587" y="326"/>
                    <a:pt x="587" y="326"/>
                  </a:cubicBezTo>
                  <a:cubicBezTo>
                    <a:pt x="589" y="326"/>
                    <a:pt x="589" y="326"/>
                    <a:pt x="589" y="326"/>
                  </a:cubicBezTo>
                  <a:cubicBezTo>
                    <a:pt x="589" y="325"/>
                    <a:pt x="589" y="325"/>
                    <a:pt x="589" y="325"/>
                  </a:cubicBezTo>
                  <a:cubicBezTo>
                    <a:pt x="590" y="326"/>
                    <a:pt x="590" y="326"/>
                    <a:pt x="590" y="326"/>
                  </a:cubicBezTo>
                  <a:cubicBezTo>
                    <a:pt x="590" y="324"/>
                    <a:pt x="590" y="324"/>
                    <a:pt x="590" y="324"/>
                  </a:cubicBezTo>
                  <a:cubicBezTo>
                    <a:pt x="589" y="322"/>
                    <a:pt x="589" y="322"/>
                    <a:pt x="589" y="322"/>
                  </a:cubicBezTo>
                  <a:cubicBezTo>
                    <a:pt x="589" y="321"/>
                    <a:pt x="589" y="321"/>
                    <a:pt x="589" y="321"/>
                  </a:cubicBezTo>
                  <a:cubicBezTo>
                    <a:pt x="587" y="321"/>
                    <a:pt x="587" y="321"/>
                    <a:pt x="587" y="321"/>
                  </a:cubicBezTo>
                  <a:cubicBezTo>
                    <a:pt x="590" y="318"/>
                    <a:pt x="590" y="318"/>
                    <a:pt x="590" y="318"/>
                  </a:cubicBezTo>
                  <a:cubicBezTo>
                    <a:pt x="586" y="316"/>
                    <a:pt x="586" y="316"/>
                    <a:pt x="586" y="316"/>
                  </a:cubicBezTo>
                  <a:cubicBezTo>
                    <a:pt x="583" y="315"/>
                    <a:pt x="583" y="315"/>
                    <a:pt x="583" y="315"/>
                  </a:cubicBezTo>
                  <a:cubicBezTo>
                    <a:pt x="582" y="314"/>
                    <a:pt x="582" y="314"/>
                    <a:pt x="582" y="314"/>
                  </a:cubicBezTo>
                  <a:cubicBezTo>
                    <a:pt x="580" y="312"/>
                    <a:pt x="580" y="312"/>
                    <a:pt x="580" y="312"/>
                  </a:cubicBezTo>
                  <a:cubicBezTo>
                    <a:pt x="577" y="312"/>
                    <a:pt x="577" y="312"/>
                    <a:pt x="577" y="312"/>
                  </a:cubicBezTo>
                  <a:cubicBezTo>
                    <a:pt x="576" y="314"/>
                    <a:pt x="576" y="314"/>
                    <a:pt x="576" y="314"/>
                  </a:cubicBezTo>
                  <a:cubicBezTo>
                    <a:pt x="574" y="314"/>
                    <a:pt x="574" y="314"/>
                    <a:pt x="574" y="314"/>
                  </a:cubicBezTo>
                  <a:cubicBezTo>
                    <a:pt x="573" y="314"/>
                    <a:pt x="573" y="314"/>
                    <a:pt x="573" y="314"/>
                  </a:cubicBezTo>
                  <a:cubicBezTo>
                    <a:pt x="574" y="315"/>
                    <a:pt x="574" y="315"/>
                    <a:pt x="574" y="315"/>
                  </a:cubicBezTo>
                  <a:cubicBezTo>
                    <a:pt x="573" y="315"/>
                    <a:pt x="573" y="315"/>
                    <a:pt x="573" y="315"/>
                  </a:cubicBezTo>
                  <a:cubicBezTo>
                    <a:pt x="572" y="314"/>
                    <a:pt x="572" y="314"/>
                    <a:pt x="572" y="314"/>
                  </a:cubicBezTo>
                  <a:cubicBezTo>
                    <a:pt x="570" y="311"/>
                    <a:pt x="570" y="311"/>
                    <a:pt x="570" y="311"/>
                  </a:cubicBezTo>
                  <a:cubicBezTo>
                    <a:pt x="572" y="311"/>
                    <a:pt x="572" y="311"/>
                    <a:pt x="572" y="311"/>
                  </a:cubicBezTo>
                  <a:cubicBezTo>
                    <a:pt x="573" y="311"/>
                    <a:pt x="573" y="311"/>
                    <a:pt x="573" y="311"/>
                  </a:cubicBezTo>
                  <a:cubicBezTo>
                    <a:pt x="574" y="311"/>
                    <a:pt x="574" y="311"/>
                    <a:pt x="574" y="311"/>
                  </a:cubicBezTo>
                  <a:cubicBezTo>
                    <a:pt x="574" y="309"/>
                    <a:pt x="574" y="309"/>
                    <a:pt x="574" y="309"/>
                  </a:cubicBezTo>
                  <a:cubicBezTo>
                    <a:pt x="574" y="308"/>
                    <a:pt x="574" y="308"/>
                    <a:pt x="574" y="308"/>
                  </a:cubicBezTo>
                  <a:cubicBezTo>
                    <a:pt x="576" y="306"/>
                    <a:pt x="576" y="306"/>
                    <a:pt x="576" y="306"/>
                  </a:cubicBezTo>
                  <a:cubicBezTo>
                    <a:pt x="579" y="305"/>
                    <a:pt x="579" y="305"/>
                    <a:pt x="579" y="305"/>
                  </a:cubicBezTo>
                  <a:cubicBezTo>
                    <a:pt x="580" y="304"/>
                    <a:pt x="580" y="304"/>
                    <a:pt x="580" y="304"/>
                  </a:cubicBezTo>
                  <a:cubicBezTo>
                    <a:pt x="582" y="304"/>
                    <a:pt x="582" y="304"/>
                    <a:pt x="582" y="304"/>
                  </a:cubicBezTo>
                  <a:cubicBezTo>
                    <a:pt x="583" y="304"/>
                    <a:pt x="583" y="304"/>
                    <a:pt x="583" y="304"/>
                  </a:cubicBezTo>
                  <a:cubicBezTo>
                    <a:pt x="582" y="301"/>
                    <a:pt x="582" y="301"/>
                    <a:pt x="582" y="301"/>
                  </a:cubicBezTo>
                  <a:cubicBezTo>
                    <a:pt x="579" y="298"/>
                    <a:pt x="579" y="298"/>
                    <a:pt x="579" y="298"/>
                  </a:cubicBezTo>
                  <a:cubicBezTo>
                    <a:pt x="574" y="295"/>
                    <a:pt x="574" y="295"/>
                    <a:pt x="574" y="295"/>
                  </a:cubicBezTo>
                  <a:cubicBezTo>
                    <a:pt x="570" y="292"/>
                    <a:pt x="570" y="292"/>
                    <a:pt x="570" y="292"/>
                  </a:cubicBezTo>
                  <a:cubicBezTo>
                    <a:pt x="566" y="292"/>
                    <a:pt x="566" y="292"/>
                    <a:pt x="566" y="292"/>
                  </a:cubicBezTo>
                  <a:cubicBezTo>
                    <a:pt x="566" y="289"/>
                    <a:pt x="566" y="289"/>
                    <a:pt x="566" y="289"/>
                  </a:cubicBezTo>
                  <a:cubicBezTo>
                    <a:pt x="563" y="288"/>
                    <a:pt x="563" y="288"/>
                    <a:pt x="563" y="288"/>
                  </a:cubicBezTo>
                  <a:cubicBezTo>
                    <a:pt x="564" y="288"/>
                    <a:pt x="564" y="288"/>
                    <a:pt x="564" y="288"/>
                  </a:cubicBezTo>
                  <a:cubicBezTo>
                    <a:pt x="567" y="289"/>
                    <a:pt x="567" y="289"/>
                    <a:pt x="567" y="289"/>
                  </a:cubicBezTo>
                  <a:cubicBezTo>
                    <a:pt x="569" y="291"/>
                    <a:pt x="569" y="291"/>
                    <a:pt x="569" y="291"/>
                  </a:cubicBezTo>
                  <a:cubicBezTo>
                    <a:pt x="572" y="291"/>
                    <a:pt x="572" y="291"/>
                    <a:pt x="572" y="291"/>
                  </a:cubicBezTo>
                  <a:cubicBezTo>
                    <a:pt x="573" y="291"/>
                    <a:pt x="573" y="291"/>
                    <a:pt x="573" y="291"/>
                  </a:cubicBezTo>
                  <a:cubicBezTo>
                    <a:pt x="574" y="291"/>
                    <a:pt x="574" y="291"/>
                    <a:pt x="574" y="291"/>
                  </a:cubicBezTo>
                  <a:cubicBezTo>
                    <a:pt x="579" y="292"/>
                    <a:pt x="579" y="292"/>
                    <a:pt x="579" y="292"/>
                  </a:cubicBezTo>
                  <a:cubicBezTo>
                    <a:pt x="579" y="291"/>
                    <a:pt x="579" y="291"/>
                    <a:pt x="579" y="291"/>
                  </a:cubicBezTo>
                  <a:cubicBezTo>
                    <a:pt x="577" y="289"/>
                    <a:pt x="577" y="289"/>
                    <a:pt x="577" y="289"/>
                  </a:cubicBezTo>
                  <a:cubicBezTo>
                    <a:pt x="574" y="288"/>
                    <a:pt x="574" y="288"/>
                    <a:pt x="574" y="288"/>
                  </a:cubicBezTo>
                  <a:cubicBezTo>
                    <a:pt x="573" y="286"/>
                    <a:pt x="573" y="286"/>
                    <a:pt x="573" y="286"/>
                  </a:cubicBezTo>
                  <a:cubicBezTo>
                    <a:pt x="572" y="286"/>
                    <a:pt x="572" y="286"/>
                    <a:pt x="572" y="286"/>
                  </a:cubicBezTo>
                  <a:cubicBezTo>
                    <a:pt x="572" y="283"/>
                    <a:pt x="572" y="283"/>
                    <a:pt x="572" y="283"/>
                  </a:cubicBezTo>
                  <a:cubicBezTo>
                    <a:pt x="570" y="282"/>
                    <a:pt x="570" y="282"/>
                    <a:pt x="570" y="282"/>
                  </a:cubicBezTo>
                  <a:cubicBezTo>
                    <a:pt x="566" y="281"/>
                    <a:pt x="566" y="281"/>
                    <a:pt x="566" y="281"/>
                  </a:cubicBezTo>
                  <a:cubicBezTo>
                    <a:pt x="564" y="281"/>
                    <a:pt x="564" y="281"/>
                    <a:pt x="564" y="281"/>
                  </a:cubicBezTo>
                  <a:cubicBezTo>
                    <a:pt x="563" y="278"/>
                    <a:pt x="563" y="278"/>
                    <a:pt x="563" y="278"/>
                  </a:cubicBezTo>
                  <a:cubicBezTo>
                    <a:pt x="562" y="275"/>
                    <a:pt x="562" y="275"/>
                    <a:pt x="562" y="275"/>
                  </a:cubicBezTo>
                  <a:cubicBezTo>
                    <a:pt x="560" y="272"/>
                    <a:pt x="560" y="272"/>
                    <a:pt x="560" y="272"/>
                  </a:cubicBezTo>
                  <a:cubicBezTo>
                    <a:pt x="556" y="268"/>
                    <a:pt x="556" y="268"/>
                    <a:pt x="556" y="268"/>
                  </a:cubicBezTo>
                  <a:cubicBezTo>
                    <a:pt x="553" y="263"/>
                    <a:pt x="553" y="263"/>
                    <a:pt x="553" y="263"/>
                  </a:cubicBezTo>
                  <a:cubicBezTo>
                    <a:pt x="551" y="261"/>
                    <a:pt x="551" y="261"/>
                    <a:pt x="551" y="261"/>
                  </a:cubicBezTo>
                  <a:cubicBezTo>
                    <a:pt x="549" y="258"/>
                    <a:pt x="549" y="258"/>
                    <a:pt x="549" y="258"/>
                  </a:cubicBezTo>
                  <a:cubicBezTo>
                    <a:pt x="544" y="255"/>
                    <a:pt x="544" y="255"/>
                    <a:pt x="544" y="255"/>
                  </a:cubicBezTo>
                  <a:cubicBezTo>
                    <a:pt x="540" y="253"/>
                    <a:pt x="540" y="253"/>
                    <a:pt x="540" y="253"/>
                  </a:cubicBezTo>
                  <a:cubicBezTo>
                    <a:pt x="537" y="252"/>
                    <a:pt x="537" y="252"/>
                    <a:pt x="537" y="252"/>
                  </a:cubicBezTo>
                  <a:cubicBezTo>
                    <a:pt x="536" y="250"/>
                    <a:pt x="536" y="250"/>
                    <a:pt x="536" y="250"/>
                  </a:cubicBezTo>
                  <a:cubicBezTo>
                    <a:pt x="534" y="252"/>
                    <a:pt x="534" y="252"/>
                    <a:pt x="534" y="252"/>
                  </a:cubicBezTo>
                  <a:cubicBezTo>
                    <a:pt x="533" y="249"/>
                    <a:pt x="533" y="249"/>
                    <a:pt x="533" y="249"/>
                  </a:cubicBezTo>
                  <a:cubicBezTo>
                    <a:pt x="534" y="246"/>
                    <a:pt x="534" y="246"/>
                    <a:pt x="534" y="246"/>
                  </a:cubicBezTo>
                  <a:cubicBezTo>
                    <a:pt x="536" y="239"/>
                    <a:pt x="536" y="239"/>
                    <a:pt x="536" y="239"/>
                  </a:cubicBezTo>
                  <a:cubicBezTo>
                    <a:pt x="537" y="239"/>
                    <a:pt x="537" y="239"/>
                    <a:pt x="537" y="239"/>
                  </a:cubicBezTo>
                  <a:cubicBezTo>
                    <a:pt x="539" y="238"/>
                    <a:pt x="539" y="238"/>
                    <a:pt x="539" y="238"/>
                  </a:cubicBezTo>
                  <a:cubicBezTo>
                    <a:pt x="539" y="236"/>
                    <a:pt x="539" y="236"/>
                    <a:pt x="539" y="236"/>
                  </a:cubicBezTo>
                  <a:cubicBezTo>
                    <a:pt x="540" y="235"/>
                    <a:pt x="540" y="235"/>
                    <a:pt x="540" y="235"/>
                  </a:cubicBezTo>
                  <a:cubicBezTo>
                    <a:pt x="539" y="233"/>
                    <a:pt x="539" y="233"/>
                    <a:pt x="539" y="233"/>
                  </a:cubicBezTo>
                  <a:cubicBezTo>
                    <a:pt x="537" y="230"/>
                    <a:pt x="537" y="230"/>
                    <a:pt x="537" y="230"/>
                  </a:cubicBezTo>
                  <a:cubicBezTo>
                    <a:pt x="539" y="232"/>
                    <a:pt x="539" y="232"/>
                    <a:pt x="539" y="232"/>
                  </a:cubicBezTo>
                  <a:cubicBezTo>
                    <a:pt x="539" y="230"/>
                    <a:pt x="539" y="230"/>
                    <a:pt x="539" y="230"/>
                  </a:cubicBezTo>
                  <a:cubicBezTo>
                    <a:pt x="540" y="232"/>
                    <a:pt x="540" y="232"/>
                    <a:pt x="540" y="232"/>
                  </a:cubicBezTo>
                  <a:cubicBezTo>
                    <a:pt x="541" y="233"/>
                    <a:pt x="541" y="233"/>
                    <a:pt x="541" y="233"/>
                  </a:cubicBezTo>
                  <a:cubicBezTo>
                    <a:pt x="543" y="232"/>
                    <a:pt x="543" y="232"/>
                    <a:pt x="543" y="232"/>
                  </a:cubicBezTo>
                  <a:cubicBezTo>
                    <a:pt x="543" y="229"/>
                    <a:pt x="543" y="229"/>
                    <a:pt x="543" y="229"/>
                  </a:cubicBezTo>
                  <a:cubicBezTo>
                    <a:pt x="543" y="228"/>
                    <a:pt x="543" y="228"/>
                    <a:pt x="543" y="228"/>
                  </a:cubicBezTo>
                  <a:cubicBezTo>
                    <a:pt x="544" y="229"/>
                    <a:pt x="544" y="229"/>
                    <a:pt x="544" y="229"/>
                  </a:cubicBezTo>
                  <a:cubicBezTo>
                    <a:pt x="544" y="226"/>
                    <a:pt x="544" y="226"/>
                    <a:pt x="544" y="226"/>
                  </a:cubicBezTo>
                  <a:cubicBezTo>
                    <a:pt x="546" y="226"/>
                    <a:pt x="546" y="226"/>
                    <a:pt x="546" y="226"/>
                  </a:cubicBezTo>
                  <a:cubicBezTo>
                    <a:pt x="549" y="225"/>
                    <a:pt x="549" y="225"/>
                    <a:pt x="549" y="225"/>
                  </a:cubicBezTo>
                  <a:cubicBezTo>
                    <a:pt x="550" y="222"/>
                    <a:pt x="550" y="222"/>
                    <a:pt x="550" y="222"/>
                  </a:cubicBezTo>
                  <a:cubicBezTo>
                    <a:pt x="550" y="223"/>
                    <a:pt x="550" y="223"/>
                    <a:pt x="550" y="223"/>
                  </a:cubicBezTo>
                  <a:cubicBezTo>
                    <a:pt x="553" y="222"/>
                    <a:pt x="553" y="222"/>
                    <a:pt x="553" y="222"/>
                  </a:cubicBezTo>
                  <a:cubicBezTo>
                    <a:pt x="554" y="220"/>
                    <a:pt x="554" y="220"/>
                    <a:pt x="554" y="220"/>
                  </a:cubicBezTo>
                  <a:cubicBezTo>
                    <a:pt x="554" y="222"/>
                    <a:pt x="554" y="222"/>
                    <a:pt x="554" y="222"/>
                  </a:cubicBezTo>
                  <a:cubicBezTo>
                    <a:pt x="556" y="220"/>
                    <a:pt x="556" y="220"/>
                    <a:pt x="556" y="220"/>
                  </a:cubicBezTo>
                  <a:cubicBezTo>
                    <a:pt x="557" y="222"/>
                    <a:pt x="557" y="222"/>
                    <a:pt x="557" y="222"/>
                  </a:cubicBezTo>
                  <a:cubicBezTo>
                    <a:pt x="557" y="223"/>
                    <a:pt x="557" y="223"/>
                    <a:pt x="557" y="223"/>
                  </a:cubicBezTo>
                  <a:cubicBezTo>
                    <a:pt x="559" y="222"/>
                    <a:pt x="559" y="222"/>
                    <a:pt x="559" y="222"/>
                  </a:cubicBezTo>
                  <a:cubicBezTo>
                    <a:pt x="560" y="222"/>
                    <a:pt x="560" y="222"/>
                    <a:pt x="560" y="222"/>
                  </a:cubicBezTo>
                  <a:cubicBezTo>
                    <a:pt x="560" y="220"/>
                    <a:pt x="560" y="220"/>
                    <a:pt x="560" y="220"/>
                  </a:cubicBezTo>
                  <a:cubicBezTo>
                    <a:pt x="559" y="219"/>
                    <a:pt x="559" y="219"/>
                    <a:pt x="559" y="219"/>
                  </a:cubicBezTo>
                  <a:cubicBezTo>
                    <a:pt x="559" y="217"/>
                    <a:pt x="559" y="217"/>
                    <a:pt x="559" y="217"/>
                  </a:cubicBezTo>
                  <a:cubicBezTo>
                    <a:pt x="559" y="216"/>
                    <a:pt x="559" y="216"/>
                    <a:pt x="559" y="216"/>
                  </a:cubicBezTo>
                  <a:cubicBezTo>
                    <a:pt x="560" y="215"/>
                    <a:pt x="560" y="215"/>
                    <a:pt x="560" y="215"/>
                  </a:cubicBezTo>
                  <a:cubicBezTo>
                    <a:pt x="556" y="215"/>
                    <a:pt x="556" y="215"/>
                    <a:pt x="556" y="215"/>
                  </a:cubicBezTo>
                  <a:cubicBezTo>
                    <a:pt x="551" y="213"/>
                    <a:pt x="551" y="213"/>
                    <a:pt x="551" y="213"/>
                  </a:cubicBezTo>
                  <a:cubicBezTo>
                    <a:pt x="551" y="215"/>
                    <a:pt x="551" y="215"/>
                    <a:pt x="551" y="215"/>
                  </a:cubicBezTo>
                  <a:cubicBezTo>
                    <a:pt x="550" y="213"/>
                    <a:pt x="550" y="213"/>
                    <a:pt x="550" y="213"/>
                  </a:cubicBezTo>
                  <a:cubicBezTo>
                    <a:pt x="549" y="215"/>
                    <a:pt x="549" y="215"/>
                    <a:pt x="549" y="215"/>
                  </a:cubicBezTo>
                  <a:cubicBezTo>
                    <a:pt x="547" y="215"/>
                    <a:pt x="547" y="215"/>
                    <a:pt x="547" y="215"/>
                  </a:cubicBezTo>
                  <a:cubicBezTo>
                    <a:pt x="546" y="213"/>
                    <a:pt x="546" y="213"/>
                    <a:pt x="546" y="213"/>
                  </a:cubicBezTo>
                  <a:cubicBezTo>
                    <a:pt x="544" y="213"/>
                    <a:pt x="544" y="213"/>
                    <a:pt x="544" y="213"/>
                  </a:cubicBezTo>
                  <a:cubicBezTo>
                    <a:pt x="543" y="212"/>
                    <a:pt x="543" y="212"/>
                    <a:pt x="543" y="212"/>
                  </a:cubicBezTo>
                  <a:cubicBezTo>
                    <a:pt x="541" y="212"/>
                    <a:pt x="541" y="212"/>
                    <a:pt x="541" y="212"/>
                  </a:cubicBezTo>
                  <a:cubicBezTo>
                    <a:pt x="540" y="212"/>
                    <a:pt x="540" y="212"/>
                    <a:pt x="540" y="212"/>
                  </a:cubicBezTo>
                  <a:cubicBezTo>
                    <a:pt x="539" y="210"/>
                    <a:pt x="539" y="210"/>
                    <a:pt x="539" y="210"/>
                  </a:cubicBezTo>
                  <a:cubicBezTo>
                    <a:pt x="536" y="209"/>
                    <a:pt x="536" y="209"/>
                    <a:pt x="536" y="209"/>
                  </a:cubicBezTo>
                  <a:cubicBezTo>
                    <a:pt x="533" y="210"/>
                    <a:pt x="533" y="210"/>
                    <a:pt x="533" y="210"/>
                  </a:cubicBezTo>
                  <a:cubicBezTo>
                    <a:pt x="530" y="210"/>
                    <a:pt x="530" y="210"/>
                    <a:pt x="530" y="210"/>
                  </a:cubicBezTo>
                  <a:cubicBezTo>
                    <a:pt x="531" y="212"/>
                    <a:pt x="531" y="212"/>
                    <a:pt x="531" y="212"/>
                  </a:cubicBezTo>
                  <a:cubicBezTo>
                    <a:pt x="530" y="213"/>
                    <a:pt x="530" y="213"/>
                    <a:pt x="530" y="213"/>
                  </a:cubicBezTo>
                  <a:cubicBezTo>
                    <a:pt x="529" y="215"/>
                    <a:pt x="529" y="215"/>
                    <a:pt x="529" y="215"/>
                  </a:cubicBezTo>
                  <a:cubicBezTo>
                    <a:pt x="529" y="216"/>
                    <a:pt x="529" y="216"/>
                    <a:pt x="529" y="216"/>
                  </a:cubicBezTo>
                  <a:cubicBezTo>
                    <a:pt x="529" y="217"/>
                    <a:pt x="529" y="217"/>
                    <a:pt x="529" y="217"/>
                  </a:cubicBezTo>
                  <a:cubicBezTo>
                    <a:pt x="526" y="219"/>
                    <a:pt x="526" y="219"/>
                    <a:pt x="526" y="219"/>
                  </a:cubicBezTo>
                  <a:cubicBezTo>
                    <a:pt x="523" y="219"/>
                    <a:pt x="523" y="219"/>
                    <a:pt x="523" y="219"/>
                  </a:cubicBezTo>
                  <a:cubicBezTo>
                    <a:pt x="518" y="216"/>
                    <a:pt x="518" y="216"/>
                    <a:pt x="518" y="216"/>
                  </a:cubicBezTo>
                  <a:cubicBezTo>
                    <a:pt x="517" y="215"/>
                    <a:pt x="517" y="215"/>
                    <a:pt x="517" y="215"/>
                  </a:cubicBezTo>
                  <a:cubicBezTo>
                    <a:pt x="517" y="213"/>
                    <a:pt x="517" y="213"/>
                    <a:pt x="517" y="213"/>
                  </a:cubicBezTo>
                  <a:cubicBezTo>
                    <a:pt x="517" y="209"/>
                    <a:pt x="517" y="209"/>
                    <a:pt x="517" y="209"/>
                  </a:cubicBezTo>
                  <a:cubicBezTo>
                    <a:pt x="514" y="206"/>
                    <a:pt x="514" y="206"/>
                    <a:pt x="514" y="206"/>
                  </a:cubicBezTo>
                  <a:cubicBezTo>
                    <a:pt x="510" y="205"/>
                    <a:pt x="510" y="205"/>
                    <a:pt x="510" y="205"/>
                  </a:cubicBezTo>
                  <a:cubicBezTo>
                    <a:pt x="510" y="207"/>
                    <a:pt x="510" y="207"/>
                    <a:pt x="510" y="207"/>
                  </a:cubicBezTo>
                  <a:cubicBezTo>
                    <a:pt x="508" y="206"/>
                    <a:pt x="508" y="206"/>
                    <a:pt x="508" y="206"/>
                  </a:cubicBezTo>
                  <a:cubicBezTo>
                    <a:pt x="507" y="205"/>
                    <a:pt x="507" y="205"/>
                    <a:pt x="507" y="205"/>
                  </a:cubicBezTo>
                  <a:cubicBezTo>
                    <a:pt x="503" y="205"/>
                    <a:pt x="503" y="205"/>
                    <a:pt x="503" y="205"/>
                  </a:cubicBezTo>
                  <a:cubicBezTo>
                    <a:pt x="498" y="202"/>
                    <a:pt x="498" y="202"/>
                    <a:pt x="498" y="202"/>
                  </a:cubicBezTo>
                  <a:cubicBezTo>
                    <a:pt x="497" y="200"/>
                    <a:pt x="497" y="200"/>
                    <a:pt x="497" y="200"/>
                  </a:cubicBezTo>
                  <a:cubicBezTo>
                    <a:pt x="496" y="197"/>
                    <a:pt x="496" y="197"/>
                    <a:pt x="496" y="197"/>
                  </a:cubicBezTo>
                  <a:cubicBezTo>
                    <a:pt x="494" y="193"/>
                    <a:pt x="494" y="193"/>
                    <a:pt x="494" y="193"/>
                  </a:cubicBezTo>
                  <a:cubicBezTo>
                    <a:pt x="494" y="192"/>
                    <a:pt x="494" y="192"/>
                    <a:pt x="494" y="192"/>
                  </a:cubicBezTo>
                  <a:cubicBezTo>
                    <a:pt x="496" y="190"/>
                    <a:pt x="496" y="190"/>
                    <a:pt x="496" y="190"/>
                  </a:cubicBezTo>
                  <a:cubicBezTo>
                    <a:pt x="498" y="192"/>
                    <a:pt x="498" y="192"/>
                    <a:pt x="498" y="192"/>
                  </a:cubicBezTo>
                  <a:cubicBezTo>
                    <a:pt x="500" y="192"/>
                    <a:pt x="500" y="192"/>
                    <a:pt x="500" y="192"/>
                  </a:cubicBezTo>
                  <a:cubicBezTo>
                    <a:pt x="501" y="192"/>
                    <a:pt x="501" y="192"/>
                    <a:pt x="501" y="192"/>
                  </a:cubicBezTo>
                  <a:cubicBezTo>
                    <a:pt x="506" y="190"/>
                    <a:pt x="506" y="190"/>
                    <a:pt x="506" y="190"/>
                  </a:cubicBezTo>
                  <a:cubicBezTo>
                    <a:pt x="508" y="190"/>
                    <a:pt x="508" y="190"/>
                    <a:pt x="508" y="190"/>
                  </a:cubicBezTo>
                  <a:cubicBezTo>
                    <a:pt x="510" y="187"/>
                    <a:pt x="510" y="187"/>
                    <a:pt x="510" y="187"/>
                  </a:cubicBezTo>
                  <a:cubicBezTo>
                    <a:pt x="508" y="186"/>
                    <a:pt x="508" y="186"/>
                    <a:pt x="508" y="186"/>
                  </a:cubicBezTo>
                  <a:cubicBezTo>
                    <a:pt x="508" y="183"/>
                    <a:pt x="508" y="183"/>
                    <a:pt x="508" y="183"/>
                  </a:cubicBezTo>
                  <a:cubicBezTo>
                    <a:pt x="511" y="180"/>
                    <a:pt x="511" y="180"/>
                    <a:pt x="511" y="180"/>
                  </a:cubicBezTo>
                  <a:cubicBezTo>
                    <a:pt x="516" y="179"/>
                    <a:pt x="516" y="179"/>
                    <a:pt x="516" y="179"/>
                  </a:cubicBezTo>
                  <a:cubicBezTo>
                    <a:pt x="517" y="177"/>
                    <a:pt x="517" y="177"/>
                    <a:pt x="517" y="177"/>
                  </a:cubicBezTo>
                  <a:cubicBezTo>
                    <a:pt x="517" y="176"/>
                    <a:pt x="517" y="176"/>
                    <a:pt x="517" y="176"/>
                  </a:cubicBezTo>
                  <a:cubicBezTo>
                    <a:pt x="518" y="172"/>
                    <a:pt x="518" y="172"/>
                    <a:pt x="518" y="172"/>
                  </a:cubicBezTo>
                  <a:cubicBezTo>
                    <a:pt x="520" y="170"/>
                    <a:pt x="520" y="170"/>
                    <a:pt x="520" y="170"/>
                  </a:cubicBezTo>
                  <a:cubicBezTo>
                    <a:pt x="521" y="170"/>
                    <a:pt x="521" y="170"/>
                    <a:pt x="521" y="170"/>
                  </a:cubicBezTo>
                  <a:cubicBezTo>
                    <a:pt x="520" y="169"/>
                    <a:pt x="520" y="169"/>
                    <a:pt x="520" y="169"/>
                  </a:cubicBezTo>
                  <a:cubicBezTo>
                    <a:pt x="521" y="167"/>
                    <a:pt x="521" y="167"/>
                    <a:pt x="521" y="167"/>
                  </a:cubicBezTo>
                  <a:cubicBezTo>
                    <a:pt x="524" y="167"/>
                    <a:pt x="524" y="167"/>
                    <a:pt x="524" y="167"/>
                  </a:cubicBezTo>
                  <a:cubicBezTo>
                    <a:pt x="527" y="167"/>
                    <a:pt x="527" y="167"/>
                    <a:pt x="527" y="167"/>
                  </a:cubicBezTo>
                  <a:cubicBezTo>
                    <a:pt x="529" y="167"/>
                    <a:pt x="529" y="167"/>
                    <a:pt x="529" y="167"/>
                  </a:cubicBezTo>
                  <a:cubicBezTo>
                    <a:pt x="529" y="166"/>
                    <a:pt x="529" y="166"/>
                    <a:pt x="529" y="166"/>
                  </a:cubicBezTo>
                  <a:cubicBezTo>
                    <a:pt x="530" y="169"/>
                    <a:pt x="530" y="169"/>
                    <a:pt x="530" y="169"/>
                  </a:cubicBezTo>
                  <a:cubicBezTo>
                    <a:pt x="533" y="170"/>
                    <a:pt x="533" y="170"/>
                    <a:pt x="533" y="170"/>
                  </a:cubicBezTo>
                  <a:cubicBezTo>
                    <a:pt x="536" y="172"/>
                    <a:pt x="536" y="172"/>
                    <a:pt x="536" y="172"/>
                  </a:cubicBezTo>
                  <a:cubicBezTo>
                    <a:pt x="536" y="174"/>
                    <a:pt x="536" y="174"/>
                    <a:pt x="536" y="174"/>
                  </a:cubicBezTo>
                  <a:cubicBezTo>
                    <a:pt x="536" y="177"/>
                    <a:pt x="536" y="177"/>
                    <a:pt x="536" y="177"/>
                  </a:cubicBezTo>
                  <a:cubicBezTo>
                    <a:pt x="534" y="180"/>
                    <a:pt x="534" y="180"/>
                    <a:pt x="534" y="180"/>
                  </a:cubicBezTo>
                  <a:cubicBezTo>
                    <a:pt x="533" y="182"/>
                    <a:pt x="533" y="182"/>
                    <a:pt x="533" y="182"/>
                  </a:cubicBezTo>
                  <a:cubicBezTo>
                    <a:pt x="533" y="185"/>
                    <a:pt x="533" y="185"/>
                    <a:pt x="533" y="185"/>
                  </a:cubicBezTo>
                  <a:cubicBezTo>
                    <a:pt x="530" y="186"/>
                    <a:pt x="530" y="186"/>
                    <a:pt x="530" y="186"/>
                  </a:cubicBezTo>
                  <a:cubicBezTo>
                    <a:pt x="534" y="187"/>
                    <a:pt x="534" y="187"/>
                    <a:pt x="534" y="187"/>
                  </a:cubicBezTo>
                  <a:cubicBezTo>
                    <a:pt x="537" y="187"/>
                    <a:pt x="537" y="187"/>
                    <a:pt x="537" y="187"/>
                  </a:cubicBezTo>
                  <a:cubicBezTo>
                    <a:pt x="539" y="187"/>
                    <a:pt x="539" y="187"/>
                    <a:pt x="539" y="187"/>
                  </a:cubicBezTo>
                  <a:cubicBezTo>
                    <a:pt x="539" y="189"/>
                    <a:pt x="539" y="189"/>
                    <a:pt x="539" y="189"/>
                  </a:cubicBezTo>
                  <a:cubicBezTo>
                    <a:pt x="537" y="190"/>
                    <a:pt x="537" y="190"/>
                    <a:pt x="537" y="190"/>
                  </a:cubicBezTo>
                  <a:cubicBezTo>
                    <a:pt x="537" y="192"/>
                    <a:pt x="537" y="192"/>
                    <a:pt x="537" y="192"/>
                  </a:cubicBezTo>
                  <a:cubicBezTo>
                    <a:pt x="536" y="193"/>
                    <a:pt x="536" y="193"/>
                    <a:pt x="536" y="193"/>
                  </a:cubicBezTo>
                  <a:cubicBezTo>
                    <a:pt x="534" y="193"/>
                    <a:pt x="534" y="193"/>
                    <a:pt x="534" y="193"/>
                  </a:cubicBezTo>
                  <a:cubicBezTo>
                    <a:pt x="534" y="195"/>
                    <a:pt x="534" y="195"/>
                    <a:pt x="534" y="195"/>
                  </a:cubicBezTo>
                  <a:cubicBezTo>
                    <a:pt x="536" y="196"/>
                    <a:pt x="536" y="196"/>
                    <a:pt x="536" y="196"/>
                  </a:cubicBezTo>
                  <a:cubicBezTo>
                    <a:pt x="537" y="196"/>
                    <a:pt x="537" y="196"/>
                    <a:pt x="537" y="196"/>
                  </a:cubicBezTo>
                  <a:cubicBezTo>
                    <a:pt x="539" y="195"/>
                    <a:pt x="539" y="195"/>
                    <a:pt x="539" y="195"/>
                  </a:cubicBezTo>
                  <a:cubicBezTo>
                    <a:pt x="539" y="193"/>
                    <a:pt x="539" y="193"/>
                    <a:pt x="539" y="193"/>
                  </a:cubicBezTo>
                  <a:cubicBezTo>
                    <a:pt x="541" y="193"/>
                    <a:pt x="541" y="193"/>
                    <a:pt x="541" y="193"/>
                  </a:cubicBezTo>
                  <a:cubicBezTo>
                    <a:pt x="541" y="192"/>
                    <a:pt x="541" y="192"/>
                    <a:pt x="541" y="192"/>
                  </a:cubicBezTo>
                  <a:cubicBezTo>
                    <a:pt x="543" y="190"/>
                    <a:pt x="543" y="190"/>
                    <a:pt x="543" y="190"/>
                  </a:cubicBezTo>
                  <a:cubicBezTo>
                    <a:pt x="544" y="189"/>
                    <a:pt x="544" y="189"/>
                    <a:pt x="544" y="189"/>
                  </a:cubicBezTo>
                  <a:cubicBezTo>
                    <a:pt x="546" y="187"/>
                    <a:pt x="546" y="187"/>
                    <a:pt x="546" y="187"/>
                  </a:cubicBezTo>
                  <a:cubicBezTo>
                    <a:pt x="547" y="186"/>
                    <a:pt x="547" y="186"/>
                    <a:pt x="547" y="186"/>
                  </a:cubicBezTo>
                  <a:cubicBezTo>
                    <a:pt x="550" y="185"/>
                    <a:pt x="550" y="185"/>
                    <a:pt x="550" y="185"/>
                  </a:cubicBezTo>
                  <a:cubicBezTo>
                    <a:pt x="551" y="183"/>
                    <a:pt x="551" y="183"/>
                    <a:pt x="551" y="183"/>
                  </a:cubicBezTo>
                  <a:cubicBezTo>
                    <a:pt x="554" y="183"/>
                    <a:pt x="554" y="183"/>
                    <a:pt x="554" y="183"/>
                  </a:cubicBezTo>
                  <a:cubicBezTo>
                    <a:pt x="556" y="182"/>
                    <a:pt x="556" y="182"/>
                    <a:pt x="556" y="182"/>
                  </a:cubicBezTo>
                  <a:cubicBezTo>
                    <a:pt x="557" y="182"/>
                    <a:pt x="557" y="182"/>
                    <a:pt x="557" y="182"/>
                  </a:cubicBezTo>
                  <a:cubicBezTo>
                    <a:pt x="560" y="182"/>
                    <a:pt x="560" y="182"/>
                    <a:pt x="560" y="182"/>
                  </a:cubicBezTo>
                  <a:cubicBezTo>
                    <a:pt x="562" y="182"/>
                    <a:pt x="562" y="182"/>
                    <a:pt x="562" y="182"/>
                  </a:cubicBezTo>
                  <a:cubicBezTo>
                    <a:pt x="564" y="181"/>
                    <a:pt x="564" y="181"/>
                    <a:pt x="564" y="181"/>
                  </a:cubicBezTo>
                  <a:cubicBezTo>
                    <a:pt x="563" y="180"/>
                    <a:pt x="563" y="180"/>
                    <a:pt x="563" y="180"/>
                  </a:cubicBezTo>
                  <a:cubicBezTo>
                    <a:pt x="563" y="179"/>
                    <a:pt x="563" y="179"/>
                    <a:pt x="563" y="179"/>
                  </a:cubicBezTo>
                  <a:cubicBezTo>
                    <a:pt x="562" y="179"/>
                    <a:pt x="562" y="179"/>
                    <a:pt x="562" y="179"/>
                  </a:cubicBezTo>
                  <a:cubicBezTo>
                    <a:pt x="564" y="174"/>
                    <a:pt x="564" y="174"/>
                    <a:pt x="564" y="174"/>
                  </a:cubicBezTo>
                  <a:cubicBezTo>
                    <a:pt x="566" y="173"/>
                    <a:pt x="566" y="173"/>
                    <a:pt x="566" y="173"/>
                  </a:cubicBezTo>
                  <a:cubicBezTo>
                    <a:pt x="567" y="173"/>
                    <a:pt x="567" y="173"/>
                    <a:pt x="567" y="173"/>
                  </a:cubicBezTo>
                  <a:cubicBezTo>
                    <a:pt x="567" y="172"/>
                    <a:pt x="567" y="172"/>
                    <a:pt x="567" y="172"/>
                  </a:cubicBezTo>
                  <a:cubicBezTo>
                    <a:pt x="570" y="170"/>
                    <a:pt x="570" y="170"/>
                    <a:pt x="570" y="170"/>
                  </a:cubicBezTo>
                  <a:cubicBezTo>
                    <a:pt x="572" y="170"/>
                    <a:pt x="572" y="170"/>
                    <a:pt x="572" y="170"/>
                  </a:cubicBezTo>
                  <a:cubicBezTo>
                    <a:pt x="572" y="169"/>
                    <a:pt x="572" y="169"/>
                    <a:pt x="572" y="169"/>
                  </a:cubicBezTo>
                  <a:cubicBezTo>
                    <a:pt x="573" y="167"/>
                    <a:pt x="573" y="167"/>
                    <a:pt x="573" y="167"/>
                  </a:cubicBezTo>
                  <a:cubicBezTo>
                    <a:pt x="574" y="167"/>
                    <a:pt x="574" y="167"/>
                    <a:pt x="574" y="167"/>
                  </a:cubicBezTo>
                  <a:cubicBezTo>
                    <a:pt x="576" y="166"/>
                    <a:pt x="576" y="166"/>
                    <a:pt x="576" y="166"/>
                  </a:cubicBezTo>
                  <a:cubicBezTo>
                    <a:pt x="576" y="164"/>
                    <a:pt x="576" y="164"/>
                    <a:pt x="576" y="164"/>
                  </a:cubicBezTo>
                  <a:cubicBezTo>
                    <a:pt x="576" y="160"/>
                    <a:pt x="576" y="160"/>
                    <a:pt x="576" y="160"/>
                  </a:cubicBezTo>
                  <a:cubicBezTo>
                    <a:pt x="576" y="157"/>
                    <a:pt x="576" y="157"/>
                    <a:pt x="576" y="157"/>
                  </a:cubicBezTo>
                  <a:cubicBezTo>
                    <a:pt x="577" y="156"/>
                    <a:pt x="577" y="156"/>
                    <a:pt x="577" y="156"/>
                  </a:cubicBezTo>
                  <a:cubicBezTo>
                    <a:pt x="579" y="156"/>
                    <a:pt x="579" y="156"/>
                    <a:pt x="579" y="156"/>
                  </a:cubicBezTo>
                  <a:cubicBezTo>
                    <a:pt x="580" y="156"/>
                    <a:pt x="580" y="156"/>
                    <a:pt x="580" y="156"/>
                  </a:cubicBezTo>
                  <a:cubicBezTo>
                    <a:pt x="584" y="159"/>
                    <a:pt x="584" y="159"/>
                    <a:pt x="584" y="159"/>
                  </a:cubicBezTo>
                  <a:cubicBezTo>
                    <a:pt x="587" y="160"/>
                    <a:pt x="587" y="160"/>
                    <a:pt x="587" y="160"/>
                  </a:cubicBezTo>
                  <a:cubicBezTo>
                    <a:pt x="592" y="160"/>
                    <a:pt x="592" y="160"/>
                    <a:pt x="592" y="160"/>
                  </a:cubicBezTo>
                  <a:cubicBezTo>
                    <a:pt x="594" y="160"/>
                    <a:pt x="594" y="160"/>
                    <a:pt x="594" y="160"/>
                  </a:cubicBezTo>
                  <a:cubicBezTo>
                    <a:pt x="596" y="160"/>
                    <a:pt x="596" y="160"/>
                    <a:pt x="596" y="160"/>
                  </a:cubicBezTo>
                  <a:cubicBezTo>
                    <a:pt x="596" y="159"/>
                    <a:pt x="596" y="159"/>
                    <a:pt x="596" y="159"/>
                  </a:cubicBezTo>
                  <a:cubicBezTo>
                    <a:pt x="594" y="157"/>
                    <a:pt x="594" y="157"/>
                    <a:pt x="594" y="157"/>
                  </a:cubicBezTo>
                  <a:cubicBezTo>
                    <a:pt x="593" y="156"/>
                    <a:pt x="593" y="156"/>
                    <a:pt x="593" y="156"/>
                  </a:cubicBezTo>
                  <a:cubicBezTo>
                    <a:pt x="590" y="153"/>
                    <a:pt x="590" y="153"/>
                    <a:pt x="590" y="153"/>
                  </a:cubicBezTo>
                  <a:cubicBezTo>
                    <a:pt x="597" y="152"/>
                    <a:pt x="597" y="152"/>
                    <a:pt x="597" y="152"/>
                  </a:cubicBezTo>
                  <a:cubicBezTo>
                    <a:pt x="600" y="152"/>
                    <a:pt x="600" y="152"/>
                    <a:pt x="600" y="152"/>
                  </a:cubicBezTo>
                  <a:cubicBezTo>
                    <a:pt x="600" y="150"/>
                    <a:pt x="600" y="150"/>
                    <a:pt x="600" y="150"/>
                  </a:cubicBezTo>
                  <a:cubicBezTo>
                    <a:pt x="600" y="147"/>
                    <a:pt x="600" y="147"/>
                    <a:pt x="600" y="147"/>
                  </a:cubicBezTo>
                  <a:cubicBezTo>
                    <a:pt x="602" y="147"/>
                    <a:pt x="602" y="147"/>
                    <a:pt x="602" y="147"/>
                  </a:cubicBezTo>
                  <a:cubicBezTo>
                    <a:pt x="605" y="147"/>
                    <a:pt x="605" y="147"/>
                    <a:pt x="605" y="147"/>
                  </a:cubicBezTo>
                  <a:cubicBezTo>
                    <a:pt x="605" y="146"/>
                    <a:pt x="605" y="146"/>
                    <a:pt x="605" y="146"/>
                  </a:cubicBezTo>
                  <a:cubicBezTo>
                    <a:pt x="605" y="143"/>
                    <a:pt x="605" y="143"/>
                    <a:pt x="605" y="143"/>
                  </a:cubicBezTo>
                  <a:cubicBezTo>
                    <a:pt x="603" y="139"/>
                    <a:pt x="603" y="139"/>
                    <a:pt x="603" y="139"/>
                  </a:cubicBezTo>
                  <a:cubicBezTo>
                    <a:pt x="606" y="140"/>
                    <a:pt x="606" y="140"/>
                    <a:pt x="606" y="140"/>
                  </a:cubicBezTo>
                  <a:cubicBezTo>
                    <a:pt x="609" y="142"/>
                    <a:pt x="609" y="142"/>
                    <a:pt x="609" y="142"/>
                  </a:cubicBezTo>
                  <a:cubicBezTo>
                    <a:pt x="610" y="144"/>
                    <a:pt x="610" y="144"/>
                    <a:pt x="610" y="144"/>
                  </a:cubicBezTo>
                  <a:cubicBezTo>
                    <a:pt x="612" y="146"/>
                    <a:pt x="612" y="146"/>
                    <a:pt x="612" y="146"/>
                  </a:cubicBezTo>
                  <a:cubicBezTo>
                    <a:pt x="617" y="149"/>
                    <a:pt x="617" y="149"/>
                    <a:pt x="617" y="149"/>
                  </a:cubicBezTo>
                  <a:cubicBezTo>
                    <a:pt x="615" y="146"/>
                    <a:pt x="615" y="146"/>
                    <a:pt x="615" y="146"/>
                  </a:cubicBezTo>
                  <a:cubicBezTo>
                    <a:pt x="611" y="143"/>
                    <a:pt x="611" y="143"/>
                    <a:pt x="611" y="143"/>
                  </a:cubicBezTo>
                  <a:cubicBezTo>
                    <a:pt x="611" y="143"/>
                    <a:pt x="611" y="143"/>
                    <a:pt x="611" y="143"/>
                  </a:cubicBezTo>
                  <a:cubicBezTo>
                    <a:pt x="610" y="143"/>
                    <a:pt x="610" y="143"/>
                    <a:pt x="610" y="143"/>
                  </a:cubicBezTo>
                  <a:cubicBezTo>
                    <a:pt x="613" y="142"/>
                    <a:pt x="613" y="142"/>
                    <a:pt x="613" y="142"/>
                  </a:cubicBezTo>
                  <a:cubicBezTo>
                    <a:pt x="616" y="140"/>
                    <a:pt x="616" y="140"/>
                    <a:pt x="616" y="140"/>
                  </a:cubicBezTo>
                  <a:cubicBezTo>
                    <a:pt x="616" y="139"/>
                    <a:pt x="616" y="139"/>
                    <a:pt x="616" y="139"/>
                  </a:cubicBezTo>
                  <a:cubicBezTo>
                    <a:pt x="616" y="136"/>
                    <a:pt x="616" y="136"/>
                    <a:pt x="616" y="136"/>
                  </a:cubicBezTo>
                  <a:cubicBezTo>
                    <a:pt x="615" y="133"/>
                    <a:pt x="615" y="133"/>
                    <a:pt x="615" y="133"/>
                  </a:cubicBezTo>
                  <a:cubicBezTo>
                    <a:pt x="612" y="129"/>
                    <a:pt x="612" y="129"/>
                    <a:pt x="612" y="129"/>
                  </a:cubicBezTo>
                  <a:cubicBezTo>
                    <a:pt x="607" y="123"/>
                    <a:pt x="607" y="123"/>
                    <a:pt x="607" y="123"/>
                  </a:cubicBezTo>
                  <a:cubicBezTo>
                    <a:pt x="603" y="117"/>
                    <a:pt x="603" y="117"/>
                    <a:pt x="603" y="117"/>
                  </a:cubicBezTo>
                  <a:cubicBezTo>
                    <a:pt x="602" y="116"/>
                    <a:pt x="602" y="116"/>
                    <a:pt x="602" y="116"/>
                  </a:cubicBezTo>
                  <a:cubicBezTo>
                    <a:pt x="600" y="114"/>
                    <a:pt x="600" y="114"/>
                    <a:pt x="600" y="114"/>
                  </a:cubicBezTo>
                  <a:cubicBezTo>
                    <a:pt x="600" y="113"/>
                    <a:pt x="600" y="113"/>
                    <a:pt x="600" y="113"/>
                  </a:cubicBezTo>
                  <a:cubicBezTo>
                    <a:pt x="603" y="113"/>
                    <a:pt x="603" y="113"/>
                    <a:pt x="603" y="113"/>
                  </a:cubicBezTo>
                  <a:cubicBezTo>
                    <a:pt x="605" y="111"/>
                    <a:pt x="605" y="111"/>
                    <a:pt x="605" y="111"/>
                  </a:cubicBezTo>
                  <a:cubicBezTo>
                    <a:pt x="606" y="110"/>
                    <a:pt x="606" y="110"/>
                    <a:pt x="606" y="110"/>
                  </a:cubicBezTo>
                  <a:cubicBezTo>
                    <a:pt x="606" y="109"/>
                    <a:pt x="606" y="109"/>
                    <a:pt x="606" y="109"/>
                  </a:cubicBezTo>
                  <a:cubicBezTo>
                    <a:pt x="610" y="109"/>
                    <a:pt x="610" y="109"/>
                    <a:pt x="610" y="109"/>
                  </a:cubicBezTo>
                  <a:cubicBezTo>
                    <a:pt x="613" y="110"/>
                    <a:pt x="613" y="110"/>
                    <a:pt x="613" y="110"/>
                  </a:cubicBezTo>
                  <a:cubicBezTo>
                    <a:pt x="617" y="111"/>
                    <a:pt x="617" y="111"/>
                    <a:pt x="617" y="111"/>
                  </a:cubicBezTo>
                  <a:cubicBezTo>
                    <a:pt x="620" y="111"/>
                    <a:pt x="620" y="111"/>
                    <a:pt x="620" y="111"/>
                  </a:cubicBezTo>
                  <a:cubicBezTo>
                    <a:pt x="620" y="110"/>
                    <a:pt x="620" y="110"/>
                    <a:pt x="620" y="110"/>
                  </a:cubicBezTo>
                  <a:cubicBezTo>
                    <a:pt x="619" y="107"/>
                    <a:pt x="619" y="107"/>
                    <a:pt x="619" y="107"/>
                  </a:cubicBezTo>
                  <a:cubicBezTo>
                    <a:pt x="619" y="106"/>
                    <a:pt x="619" y="106"/>
                    <a:pt x="619" y="106"/>
                  </a:cubicBezTo>
                  <a:cubicBezTo>
                    <a:pt x="620" y="104"/>
                    <a:pt x="620" y="104"/>
                    <a:pt x="620" y="104"/>
                  </a:cubicBezTo>
                  <a:cubicBezTo>
                    <a:pt x="620" y="103"/>
                    <a:pt x="620" y="103"/>
                    <a:pt x="620" y="103"/>
                  </a:cubicBezTo>
                  <a:cubicBezTo>
                    <a:pt x="620" y="101"/>
                    <a:pt x="620" y="101"/>
                    <a:pt x="620" y="101"/>
                  </a:cubicBezTo>
                  <a:cubicBezTo>
                    <a:pt x="620" y="99"/>
                    <a:pt x="620" y="99"/>
                    <a:pt x="620" y="99"/>
                  </a:cubicBezTo>
                  <a:cubicBezTo>
                    <a:pt x="620" y="97"/>
                    <a:pt x="620" y="97"/>
                    <a:pt x="620" y="97"/>
                  </a:cubicBezTo>
                  <a:cubicBezTo>
                    <a:pt x="619" y="97"/>
                    <a:pt x="619" y="97"/>
                    <a:pt x="619" y="97"/>
                  </a:cubicBezTo>
                  <a:cubicBezTo>
                    <a:pt x="620" y="96"/>
                    <a:pt x="620" y="96"/>
                    <a:pt x="620" y="96"/>
                  </a:cubicBezTo>
                  <a:lnTo>
                    <a:pt x="620" y="94"/>
                  </a:lnTo>
                  <a:close/>
                  <a:moveTo>
                    <a:pt x="508" y="417"/>
                  </a:moveTo>
                  <a:cubicBezTo>
                    <a:pt x="510" y="421"/>
                    <a:pt x="510" y="421"/>
                    <a:pt x="510" y="421"/>
                  </a:cubicBezTo>
                  <a:cubicBezTo>
                    <a:pt x="508" y="420"/>
                    <a:pt x="508" y="420"/>
                    <a:pt x="508" y="420"/>
                  </a:cubicBezTo>
                  <a:lnTo>
                    <a:pt x="508" y="417"/>
                  </a:lnTo>
                  <a:close/>
                  <a:moveTo>
                    <a:pt x="576" y="295"/>
                  </a:moveTo>
                  <a:cubicBezTo>
                    <a:pt x="579" y="296"/>
                    <a:pt x="579" y="296"/>
                    <a:pt x="579" y="296"/>
                  </a:cubicBezTo>
                  <a:cubicBezTo>
                    <a:pt x="580" y="295"/>
                    <a:pt x="580" y="295"/>
                    <a:pt x="580" y="295"/>
                  </a:cubicBezTo>
                  <a:cubicBezTo>
                    <a:pt x="576" y="292"/>
                    <a:pt x="576" y="292"/>
                    <a:pt x="576" y="292"/>
                  </a:cubicBezTo>
                  <a:cubicBezTo>
                    <a:pt x="573" y="291"/>
                    <a:pt x="573" y="291"/>
                    <a:pt x="573" y="291"/>
                  </a:cubicBezTo>
                  <a:cubicBezTo>
                    <a:pt x="572" y="292"/>
                    <a:pt x="572" y="292"/>
                    <a:pt x="572" y="292"/>
                  </a:cubicBezTo>
                  <a:lnTo>
                    <a:pt x="576" y="29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66" name="Freeform 149"/>
            <p:cNvSpPr>
              <a:spLocks/>
            </p:cNvSpPr>
            <p:nvPr/>
          </p:nvSpPr>
          <p:spPr bwMode="auto">
            <a:xfrm>
              <a:off x="5873750" y="2163763"/>
              <a:ext cx="266700" cy="174625"/>
            </a:xfrm>
            <a:custGeom>
              <a:avLst/>
              <a:gdLst>
                <a:gd name="T0" fmla="*/ 137 w 149"/>
                <a:gd name="T1" fmla="*/ 13 h 71"/>
                <a:gd name="T2" fmla="*/ 132 w 149"/>
                <a:gd name="T3" fmla="*/ 9 h 71"/>
                <a:gd name="T4" fmla="*/ 111 w 149"/>
                <a:gd name="T5" fmla="*/ 5 h 71"/>
                <a:gd name="T6" fmla="*/ 103 w 149"/>
                <a:gd name="T7" fmla="*/ 5 h 71"/>
                <a:gd name="T8" fmla="*/ 92 w 149"/>
                <a:gd name="T9" fmla="*/ 5 h 71"/>
                <a:gd name="T10" fmla="*/ 81 w 149"/>
                <a:gd name="T11" fmla="*/ 5 h 71"/>
                <a:gd name="T12" fmla="*/ 79 w 149"/>
                <a:gd name="T13" fmla="*/ 7 h 71"/>
                <a:gd name="T14" fmla="*/ 55 w 149"/>
                <a:gd name="T15" fmla="*/ 0 h 71"/>
                <a:gd name="T16" fmla="*/ 48 w 149"/>
                <a:gd name="T17" fmla="*/ 5 h 71"/>
                <a:gd name="T18" fmla="*/ 48 w 149"/>
                <a:gd name="T19" fmla="*/ 13 h 71"/>
                <a:gd name="T20" fmla="*/ 40 w 149"/>
                <a:gd name="T21" fmla="*/ 10 h 71"/>
                <a:gd name="T22" fmla="*/ 28 w 149"/>
                <a:gd name="T23" fmla="*/ 7 h 71"/>
                <a:gd name="T24" fmla="*/ 15 w 149"/>
                <a:gd name="T25" fmla="*/ 9 h 71"/>
                <a:gd name="T26" fmla="*/ 15 w 149"/>
                <a:gd name="T27" fmla="*/ 17 h 71"/>
                <a:gd name="T28" fmla="*/ 11 w 149"/>
                <a:gd name="T29" fmla="*/ 22 h 71"/>
                <a:gd name="T30" fmla="*/ 10 w 149"/>
                <a:gd name="T31" fmla="*/ 31 h 71"/>
                <a:gd name="T32" fmla="*/ 18 w 149"/>
                <a:gd name="T33" fmla="*/ 35 h 71"/>
                <a:gd name="T34" fmla="*/ 24 w 149"/>
                <a:gd name="T35" fmla="*/ 37 h 71"/>
                <a:gd name="T36" fmla="*/ 27 w 149"/>
                <a:gd name="T37" fmla="*/ 30 h 71"/>
                <a:gd name="T38" fmla="*/ 36 w 149"/>
                <a:gd name="T39" fmla="*/ 35 h 71"/>
                <a:gd name="T40" fmla="*/ 40 w 149"/>
                <a:gd name="T41" fmla="*/ 39 h 71"/>
                <a:gd name="T42" fmla="*/ 52 w 149"/>
                <a:gd name="T43" fmla="*/ 43 h 71"/>
                <a:gd name="T44" fmla="*/ 41 w 149"/>
                <a:gd name="T45" fmla="*/ 47 h 71"/>
                <a:gd name="T46" fmla="*/ 37 w 149"/>
                <a:gd name="T47" fmla="*/ 50 h 71"/>
                <a:gd name="T48" fmla="*/ 35 w 149"/>
                <a:gd name="T49" fmla="*/ 53 h 71"/>
                <a:gd name="T50" fmla="*/ 28 w 149"/>
                <a:gd name="T51" fmla="*/ 53 h 71"/>
                <a:gd name="T52" fmla="*/ 22 w 149"/>
                <a:gd name="T53" fmla="*/ 57 h 71"/>
                <a:gd name="T54" fmla="*/ 15 w 149"/>
                <a:gd name="T55" fmla="*/ 54 h 71"/>
                <a:gd name="T56" fmla="*/ 8 w 149"/>
                <a:gd name="T57" fmla="*/ 53 h 71"/>
                <a:gd name="T58" fmla="*/ 3 w 149"/>
                <a:gd name="T59" fmla="*/ 55 h 71"/>
                <a:gd name="T60" fmla="*/ 0 w 149"/>
                <a:gd name="T61" fmla="*/ 58 h 71"/>
                <a:gd name="T62" fmla="*/ 2 w 149"/>
                <a:gd name="T63" fmla="*/ 66 h 71"/>
                <a:gd name="T64" fmla="*/ 10 w 149"/>
                <a:gd name="T65" fmla="*/ 66 h 71"/>
                <a:gd name="T66" fmla="*/ 15 w 149"/>
                <a:gd name="T67" fmla="*/ 65 h 71"/>
                <a:gd name="T68" fmla="*/ 22 w 149"/>
                <a:gd name="T69" fmla="*/ 66 h 71"/>
                <a:gd name="T70" fmla="*/ 28 w 149"/>
                <a:gd name="T71" fmla="*/ 67 h 71"/>
                <a:gd name="T72" fmla="*/ 35 w 149"/>
                <a:gd name="T73" fmla="*/ 66 h 71"/>
                <a:gd name="T74" fmla="*/ 41 w 149"/>
                <a:gd name="T75" fmla="*/ 70 h 71"/>
                <a:gd name="T76" fmla="*/ 48 w 149"/>
                <a:gd name="T77" fmla="*/ 70 h 71"/>
                <a:gd name="T78" fmla="*/ 59 w 149"/>
                <a:gd name="T79" fmla="*/ 67 h 71"/>
                <a:gd name="T80" fmla="*/ 68 w 149"/>
                <a:gd name="T81" fmla="*/ 66 h 71"/>
                <a:gd name="T82" fmla="*/ 68 w 149"/>
                <a:gd name="T83" fmla="*/ 61 h 71"/>
                <a:gd name="T84" fmla="*/ 75 w 149"/>
                <a:gd name="T85" fmla="*/ 54 h 71"/>
                <a:gd name="T86" fmla="*/ 79 w 149"/>
                <a:gd name="T87" fmla="*/ 49 h 71"/>
                <a:gd name="T88" fmla="*/ 88 w 149"/>
                <a:gd name="T89" fmla="*/ 47 h 71"/>
                <a:gd name="T90" fmla="*/ 93 w 149"/>
                <a:gd name="T91" fmla="*/ 50 h 71"/>
                <a:gd name="T92" fmla="*/ 103 w 149"/>
                <a:gd name="T93" fmla="*/ 49 h 71"/>
                <a:gd name="T94" fmla="*/ 107 w 149"/>
                <a:gd name="T95" fmla="*/ 39 h 71"/>
                <a:gd name="T96" fmla="*/ 122 w 149"/>
                <a:gd name="T97" fmla="*/ 39 h 71"/>
                <a:gd name="T98" fmla="*/ 128 w 149"/>
                <a:gd name="T99" fmla="*/ 31 h 71"/>
                <a:gd name="T100" fmla="*/ 136 w 149"/>
                <a:gd name="T101" fmla="*/ 27 h 71"/>
                <a:gd name="T102" fmla="*/ 145 w 149"/>
                <a:gd name="T103" fmla="*/ 15 h 71"/>
                <a:gd name="T104" fmla="*/ 145 w 149"/>
                <a:gd name="T105" fmla="*/ 14 h 71"/>
                <a:gd name="T106" fmla="*/ 145 w 149"/>
                <a:gd name="T107" fmla="*/ 1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9" h="71">
                  <a:moveTo>
                    <a:pt x="145" y="14"/>
                  </a:moveTo>
                  <a:lnTo>
                    <a:pt x="138" y="13"/>
                  </a:lnTo>
                  <a:lnTo>
                    <a:pt x="137" y="13"/>
                  </a:lnTo>
                  <a:lnTo>
                    <a:pt x="136" y="13"/>
                  </a:lnTo>
                  <a:lnTo>
                    <a:pt x="133" y="10"/>
                  </a:lnTo>
                  <a:lnTo>
                    <a:pt x="132" y="9"/>
                  </a:lnTo>
                  <a:lnTo>
                    <a:pt x="125" y="7"/>
                  </a:lnTo>
                  <a:lnTo>
                    <a:pt x="118" y="5"/>
                  </a:lnTo>
                  <a:lnTo>
                    <a:pt x="111" y="5"/>
                  </a:lnTo>
                  <a:lnTo>
                    <a:pt x="109" y="5"/>
                  </a:lnTo>
                  <a:lnTo>
                    <a:pt x="107" y="5"/>
                  </a:lnTo>
                  <a:lnTo>
                    <a:pt x="103" y="5"/>
                  </a:lnTo>
                  <a:lnTo>
                    <a:pt x="101" y="5"/>
                  </a:lnTo>
                  <a:lnTo>
                    <a:pt x="99" y="5"/>
                  </a:lnTo>
                  <a:lnTo>
                    <a:pt x="92" y="5"/>
                  </a:lnTo>
                  <a:lnTo>
                    <a:pt x="89" y="5"/>
                  </a:lnTo>
                  <a:lnTo>
                    <a:pt x="85" y="5"/>
                  </a:lnTo>
                  <a:lnTo>
                    <a:pt x="81" y="5"/>
                  </a:lnTo>
                  <a:lnTo>
                    <a:pt x="80" y="5"/>
                  </a:lnTo>
                  <a:lnTo>
                    <a:pt x="80" y="7"/>
                  </a:lnTo>
                  <a:lnTo>
                    <a:pt x="79" y="7"/>
                  </a:lnTo>
                  <a:lnTo>
                    <a:pt x="76" y="7"/>
                  </a:lnTo>
                  <a:lnTo>
                    <a:pt x="68" y="5"/>
                  </a:lnTo>
                  <a:lnTo>
                    <a:pt x="55" y="0"/>
                  </a:lnTo>
                  <a:lnTo>
                    <a:pt x="53" y="1"/>
                  </a:lnTo>
                  <a:lnTo>
                    <a:pt x="49" y="1"/>
                  </a:lnTo>
                  <a:lnTo>
                    <a:pt x="48" y="5"/>
                  </a:lnTo>
                  <a:lnTo>
                    <a:pt x="48" y="7"/>
                  </a:lnTo>
                  <a:lnTo>
                    <a:pt x="49" y="13"/>
                  </a:lnTo>
                  <a:lnTo>
                    <a:pt x="48" y="13"/>
                  </a:lnTo>
                  <a:lnTo>
                    <a:pt x="45" y="13"/>
                  </a:lnTo>
                  <a:lnTo>
                    <a:pt x="44" y="13"/>
                  </a:lnTo>
                  <a:lnTo>
                    <a:pt x="40" y="10"/>
                  </a:lnTo>
                  <a:lnTo>
                    <a:pt x="36" y="9"/>
                  </a:lnTo>
                  <a:lnTo>
                    <a:pt x="31" y="7"/>
                  </a:lnTo>
                  <a:lnTo>
                    <a:pt x="28" y="7"/>
                  </a:lnTo>
                  <a:lnTo>
                    <a:pt x="24" y="7"/>
                  </a:lnTo>
                  <a:lnTo>
                    <a:pt x="23" y="7"/>
                  </a:lnTo>
                  <a:lnTo>
                    <a:pt x="15" y="9"/>
                  </a:lnTo>
                  <a:lnTo>
                    <a:pt x="14" y="13"/>
                  </a:lnTo>
                  <a:lnTo>
                    <a:pt x="11" y="14"/>
                  </a:lnTo>
                  <a:lnTo>
                    <a:pt x="15" y="17"/>
                  </a:lnTo>
                  <a:lnTo>
                    <a:pt x="15" y="17"/>
                  </a:lnTo>
                  <a:lnTo>
                    <a:pt x="18" y="18"/>
                  </a:lnTo>
                  <a:lnTo>
                    <a:pt x="11" y="22"/>
                  </a:lnTo>
                  <a:lnTo>
                    <a:pt x="8" y="26"/>
                  </a:lnTo>
                  <a:lnTo>
                    <a:pt x="6" y="30"/>
                  </a:lnTo>
                  <a:lnTo>
                    <a:pt x="10" y="31"/>
                  </a:lnTo>
                  <a:lnTo>
                    <a:pt x="14" y="31"/>
                  </a:lnTo>
                  <a:lnTo>
                    <a:pt x="15" y="34"/>
                  </a:lnTo>
                  <a:lnTo>
                    <a:pt x="18" y="35"/>
                  </a:lnTo>
                  <a:lnTo>
                    <a:pt x="19" y="35"/>
                  </a:lnTo>
                  <a:lnTo>
                    <a:pt x="23" y="35"/>
                  </a:lnTo>
                  <a:lnTo>
                    <a:pt x="24" y="37"/>
                  </a:lnTo>
                  <a:lnTo>
                    <a:pt x="24" y="34"/>
                  </a:lnTo>
                  <a:lnTo>
                    <a:pt x="27" y="34"/>
                  </a:lnTo>
                  <a:lnTo>
                    <a:pt x="27" y="30"/>
                  </a:lnTo>
                  <a:lnTo>
                    <a:pt x="28" y="31"/>
                  </a:lnTo>
                  <a:lnTo>
                    <a:pt x="32" y="34"/>
                  </a:lnTo>
                  <a:lnTo>
                    <a:pt x="36" y="35"/>
                  </a:lnTo>
                  <a:lnTo>
                    <a:pt x="36" y="37"/>
                  </a:lnTo>
                  <a:lnTo>
                    <a:pt x="37" y="39"/>
                  </a:lnTo>
                  <a:lnTo>
                    <a:pt x="40" y="39"/>
                  </a:lnTo>
                  <a:lnTo>
                    <a:pt x="41" y="39"/>
                  </a:lnTo>
                  <a:lnTo>
                    <a:pt x="45" y="41"/>
                  </a:lnTo>
                  <a:lnTo>
                    <a:pt x="52" y="43"/>
                  </a:lnTo>
                  <a:lnTo>
                    <a:pt x="49" y="45"/>
                  </a:lnTo>
                  <a:lnTo>
                    <a:pt x="45" y="47"/>
                  </a:lnTo>
                  <a:lnTo>
                    <a:pt x="41" y="47"/>
                  </a:lnTo>
                  <a:lnTo>
                    <a:pt x="44" y="50"/>
                  </a:lnTo>
                  <a:lnTo>
                    <a:pt x="40" y="50"/>
                  </a:lnTo>
                  <a:lnTo>
                    <a:pt x="37" y="50"/>
                  </a:lnTo>
                  <a:lnTo>
                    <a:pt x="37" y="53"/>
                  </a:lnTo>
                  <a:lnTo>
                    <a:pt x="35" y="54"/>
                  </a:lnTo>
                  <a:lnTo>
                    <a:pt x="35" y="53"/>
                  </a:lnTo>
                  <a:lnTo>
                    <a:pt x="32" y="54"/>
                  </a:lnTo>
                  <a:lnTo>
                    <a:pt x="31" y="53"/>
                  </a:lnTo>
                  <a:lnTo>
                    <a:pt x="28" y="53"/>
                  </a:lnTo>
                  <a:lnTo>
                    <a:pt x="27" y="53"/>
                  </a:lnTo>
                  <a:lnTo>
                    <a:pt x="23" y="53"/>
                  </a:lnTo>
                  <a:lnTo>
                    <a:pt x="22" y="57"/>
                  </a:lnTo>
                  <a:lnTo>
                    <a:pt x="18" y="58"/>
                  </a:lnTo>
                  <a:lnTo>
                    <a:pt x="18" y="57"/>
                  </a:lnTo>
                  <a:lnTo>
                    <a:pt x="15" y="54"/>
                  </a:lnTo>
                  <a:lnTo>
                    <a:pt x="10" y="53"/>
                  </a:lnTo>
                  <a:lnTo>
                    <a:pt x="8" y="53"/>
                  </a:lnTo>
                  <a:lnTo>
                    <a:pt x="8" y="53"/>
                  </a:lnTo>
                  <a:lnTo>
                    <a:pt x="7" y="54"/>
                  </a:lnTo>
                  <a:lnTo>
                    <a:pt x="4" y="54"/>
                  </a:lnTo>
                  <a:lnTo>
                    <a:pt x="3" y="55"/>
                  </a:lnTo>
                  <a:lnTo>
                    <a:pt x="2" y="57"/>
                  </a:lnTo>
                  <a:lnTo>
                    <a:pt x="2" y="58"/>
                  </a:lnTo>
                  <a:lnTo>
                    <a:pt x="0" y="58"/>
                  </a:lnTo>
                  <a:lnTo>
                    <a:pt x="0" y="61"/>
                  </a:lnTo>
                  <a:lnTo>
                    <a:pt x="0" y="65"/>
                  </a:lnTo>
                  <a:lnTo>
                    <a:pt x="2" y="66"/>
                  </a:lnTo>
                  <a:lnTo>
                    <a:pt x="4" y="66"/>
                  </a:lnTo>
                  <a:lnTo>
                    <a:pt x="6" y="66"/>
                  </a:lnTo>
                  <a:lnTo>
                    <a:pt x="10" y="66"/>
                  </a:lnTo>
                  <a:lnTo>
                    <a:pt x="11" y="66"/>
                  </a:lnTo>
                  <a:lnTo>
                    <a:pt x="11" y="66"/>
                  </a:lnTo>
                  <a:lnTo>
                    <a:pt x="15" y="65"/>
                  </a:lnTo>
                  <a:lnTo>
                    <a:pt x="15" y="66"/>
                  </a:lnTo>
                  <a:lnTo>
                    <a:pt x="19" y="65"/>
                  </a:lnTo>
                  <a:lnTo>
                    <a:pt x="22" y="66"/>
                  </a:lnTo>
                  <a:lnTo>
                    <a:pt x="23" y="67"/>
                  </a:lnTo>
                  <a:lnTo>
                    <a:pt x="24" y="67"/>
                  </a:lnTo>
                  <a:lnTo>
                    <a:pt x="28" y="67"/>
                  </a:lnTo>
                  <a:lnTo>
                    <a:pt x="31" y="66"/>
                  </a:lnTo>
                  <a:lnTo>
                    <a:pt x="32" y="65"/>
                  </a:lnTo>
                  <a:lnTo>
                    <a:pt x="35" y="66"/>
                  </a:lnTo>
                  <a:lnTo>
                    <a:pt x="37" y="67"/>
                  </a:lnTo>
                  <a:lnTo>
                    <a:pt x="37" y="70"/>
                  </a:lnTo>
                  <a:lnTo>
                    <a:pt x="41" y="70"/>
                  </a:lnTo>
                  <a:lnTo>
                    <a:pt x="44" y="70"/>
                  </a:lnTo>
                  <a:lnTo>
                    <a:pt x="45" y="71"/>
                  </a:lnTo>
                  <a:lnTo>
                    <a:pt x="48" y="70"/>
                  </a:lnTo>
                  <a:lnTo>
                    <a:pt x="52" y="67"/>
                  </a:lnTo>
                  <a:lnTo>
                    <a:pt x="55" y="67"/>
                  </a:lnTo>
                  <a:lnTo>
                    <a:pt x="59" y="67"/>
                  </a:lnTo>
                  <a:lnTo>
                    <a:pt x="63" y="67"/>
                  </a:lnTo>
                  <a:lnTo>
                    <a:pt x="65" y="67"/>
                  </a:lnTo>
                  <a:lnTo>
                    <a:pt x="68" y="66"/>
                  </a:lnTo>
                  <a:lnTo>
                    <a:pt x="71" y="65"/>
                  </a:lnTo>
                  <a:lnTo>
                    <a:pt x="68" y="62"/>
                  </a:lnTo>
                  <a:lnTo>
                    <a:pt x="68" y="61"/>
                  </a:lnTo>
                  <a:lnTo>
                    <a:pt x="68" y="58"/>
                  </a:lnTo>
                  <a:lnTo>
                    <a:pt x="72" y="57"/>
                  </a:lnTo>
                  <a:lnTo>
                    <a:pt x="75" y="54"/>
                  </a:lnTo>
                  <a:lnTo>
                    <a:pt x="76" y="53"/>
                  </a:lnTo>
                  <a:lnTo>
                    <a:pt x="79" y="50"/>
                  </a:lnTo>
                  <a:lnTo>
                    <a:pt x="79" y="49"/>
                  </a:lnTo>
                  <a:lnTo>
                    <a:pt x="81" y="49"/>
                  </a:lnTo>
                  <a:lnTo>
                    <a:pt x="85" y="49"/>
                  </a:lnTo>
                  <a:lnTo>
                    <a:pt x="88" y="47"/>
                  </a:lnTo>
                  <a:lnTo>
                    <a:pt x="89" y="47"/>
                  </a:lnTo>
                  <a:lnTo>
                    <a:pt x="92" y="50"/>
                  </a:lnTo>
                  <a:lnTo>
                    <a:pt x="93" y="50"/>
                  </a:lnTo>
                  <a:lnTo>
                    <a:pt x="96" y="50"/>
                  </a:lnTo>
                  <a:lnTo>
                    <a:pt x="101" y="50"/>
                  </a:lnTo>
                  <a:lnTo>
                    <a:pt x="103" y="49"/>
                  </a:lnTo>
                  <a:lnTo>
                    <a:pt x="105" y="45"/>
                  </a:lnTo>
                  <a:lnTo>
                    <a:pt x="105" y="41"/>
                  </a:lnTo>
                  <a:lnTo>
                    <a:pt x="107" y="39"/>
                  </a:lnTo>
                  <a:lnTo>
                    <a:pt x="109" y="39"/>
                  </a:lnTo>
                  <a:lnTo>
                    <a:pt x="116" y="39"/>
                  </a:lnTo>
                  <a:lnTo>
                    <a:pt x="122" y="39"/>
                  </a:lnTo>
                  <a:lnTo>
                    <a:pt x="125" y="37"/>
                  </a:lnTo>
                  <a:lnTo>
                    <a:pt x="125" y="35"/>
                  </a:lnTo>
                  <a:lnTo>
                    <a:pt x="128" y="31"/>
                  </a:lnTo>
                  <a:lnTo>
                    <a:pt x="129" y="30"/>
                  </a:lnTo>
                  <a:lnTo>
                    <a:pt x="130" y="30"/>
                  </a:lnTo>
                  <a:lnTo>
                    <a:pt x="136" y="27"/>
                  </a:lnTo>
                  <a:lnTo>
                    <a:pt x="142" y="23"/>
                  </a:lnTo>
                  <a:lnTo>
                    <a:pt x="149" y="21"/>
                  </a:lnTo>
                  <a:lnTo>
                    <a:pt x="145" y="15"/>
                  </a:lnTo>
                  <a:lnTo>
                    <a:pt x="145" y="14"/>
                  </a:lnTo>
                  <a:lnTo>
                    <a:pt x="145" y="14"/>
                  </a:lnTo>
                  <a:lnTo>
                    <a:pt x="145" y="14"/>
                  </a:lnTo>
                  <a:lnTo>
                    <a:pt x="145" y="14"/>
                  </a:lnTo>
                  <a:lnTo>
                    <a:pt x="145" y="14"/>
                  </a:lnTo>
                  <a:lnTo>
                    <a:pt x="145" y="14"/>
                  </a:lnTo>
                  <a:lnTo>
                    <a:pt x="145" y="14"/>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67" name="Freeform 150"/>
            <p:cNvSpPr>
              <a:spLocks/>
            </p:cNvSpPr>
            <p:nvPr/>
          </p:nvSpPr>
          <p:spPr bwMode="auto">
            <a:xfrm>
              <a:off x="5676900" y="2370138"/>
              <a:ext cx="368300" cy="406400"/>
            </a:xfrm>
            <a:custGeom>
              <a:avLst/>
              <a:gdLst>
                <a:gd name="T0" fmla="*/ 147 w 155"/>
                <a:gd name="T1" fmla="*/ 15 h 124"/>
                <a:gd name="T2" fmla="*/ 139 w 155"/>
                <a:gd name="T3" fmla="*/ 15 h 124"/>
                <a:gd name="T4" fmla="*/ 129 w 155"/>
                <a:gd name="T5" fmla="*/ 20 h 124"/>
                <a:gd name="T6" fmla="*/ 120 w 155"/>
                <a:gd name="T7" fmla="*/ 25 h 124"/>
                <a:gd name="T8" fmla="*/ 116 w 155"/>
                <a:gd name="T9" fmla="*/ 20 h 124"/>
                <a:gd name="T10" fmla="*/ 114 w 155"/>
                <a:gd name="T11" fmla="*/ 10 h 124"/>
                <a:gd name="T12" fmla="*/ 111 w 155"/>
                <a:gd name="T13" fmla="*/ 6 h 124"/>
                <a:gd name="T14" fmla="*/ 103 w 155"/>
                <a:gd name="T15" fmla="*/ 2 h 124"/>
                <a:gd name="T16" fmla="*/ 99 w 155"/>
                <a:gd name="T17" fmla="*/ 9 h 124"/>
                <a:gd name="T18" fmla="*/ 100 w 155"/>
                <a:gd name="T19" fmla="*/ 13 h 124"/>
                <a:gd name="T20" fmla="*/ 94 w 155"/>
                <a:gd name="T21" fmla="*/ 12 h 124"/>
                <a:gd name="T22" fmla="*/ 91 w 155"/>
                <a:gd name="T23" fmla="*/ 17 h 124"/>
                <a:gd name="T24" fmla="*/ 87 w 155"/>
                <a:gd name="T25" fmla="*/ 16 h 124"/>
                <a:gd name="T26" fmla="*/ 84 w 155"/>
                <a:gd name="T27" fmla="*/ 17 h 124"/>
                <a:gd name="T28" fmla="*/ 79 w 155"/>
                <a:gd name="T29" fmla="*/ 20 h 124"/>
                <a:gd name="T30" fmla="*/ 70 w 155"/>
                <a:gd name="T31" fmla="*/ 17 h 124"/>
                <a:gd name="T32" fmla="*/ 60 w 155"/>
                <a:gd name="T33" fmla="*/ 15 h 124"/>
                <a:gd name="T34" fmla="*/ 53 w 155"/>
                <a:gd name="T35" fmla="*/ 13 h 124"/>
                <a:gd name="T36" fmla="*/ 48 w 155"/>
                <a:gd name="T37" fmla="*/ 17 h 124"/>
                <a:gd name="T38" fmla="*/ 43 w 155"/>
                <a:gd name="T39" fmla="*/ 17 h 124"/>
                <a:gd name="T40" fmla="*/ 40 w 155"/>
                <a:gd name="T41" fmla="*/ 23 h 124"/>
                <a:gd name="T42" fmla="*/ 31 w 155"/>
                <a:gd name="T43" fmla="*/ 35 h 124"/>
                <a:gd name="T44" fmla="*/ 25 w 155"/>
                <a:gd name="T45" fmla="*/ 39 h 124"/>
                <a:gd name="T46" fmla="*/ 21 w 155"/>
                <a:gd name="T47" fmla="*/ 43 h 124"/>
                <a:gd name="T48" fmla="*/ 15 w 155"/>
                <a:gd name="T49" fmla="*/ 43 h 124"/>
                <a:gd name="T50" fmla="*/ 7 w 155"/>
                <a:gd name="T51" fmla="*/ 39 h 124"/>
                <a:gd name="T52" fmla="*/ 5 w 155"/>
                <a:gd name="T53" fmla="*/ 39 h 124"/>
                <a:gd name="T54" fmla="*/ 4 w 155"/>
                <a:gd name="T55" fmla="*/ 45 h 124"/>
                <a:gd name="T56" fmla="*/ 1 w 155"/>
                <a:gd name="T57" fmla="*/ 53 h 124"/>
                <a:gd name="T58" fmla="*/ 0 w 155"/>
                <a:gd name="T59" fmla="*/ 59 h 124"/>
                <a:gd name="T60" fmla="*/ 3 w 155"/>
                <a:gd name="T61" fmla="*/ 68 h 124"/>
                <a:gd name="T62" fmla="*/ 3 w 155"/>
                <a:gd name="T63" fmla="*/ 72 h 124"/>
                <a:gd name="T64" fmla="*/ 6 w 155"/>
                <a:gd name="T65" fmla="*/ 83 h 124"/>
                <a:gd name="T66" fmla="*/ 10 w 155"/>
                <a:gd name="T67" fmla="*/ 95 h 124"/>
                <a:gd name="T68" fmla="*/ 21 w 155"/>
                <a:gd name="T69" fmla="*/ 99 h 124"/>
                <a:gd name="T70" fmla="*/ 21 w 155"/>
                <a:gd name="T71" fmla="*/ 105 h 124"/>
                <a:gd name="T72" fmla="*/ 14 w 155"/>
                <a:gd name="T73" fmla="*/ 116 h 124"/>
                <a:gd name="T74" fmla="*/ 34 w 155"/>
                <a:gd name="T75" fmla="*/ 124 h 124"/>
                <a:gd name="T76" fmla="*/ 51 w 155"/>
                <a:gd name="T77" fmla="*/ 124 h 124"/>
                <a:gd name="T78" fmla="*/ 66 w 155"/>
                <a:gd name="T79" fmla="*/ 121 h 124"/>
                <a:gd name="T80" fmla="*/ 74 w 155"/>
                <a:gd name="T81" fmla="*/ 115 h 124"/>
                <a:gd name="T82" fmla="*/ 76 w 155"/>
                <a:gd name="T83" fmla="*/ 102 h 124"/>
                <a:gd name="T84" fmla="*/ 81 w 155"/>
                <a:gd name="T85" fmla="*/ 99 h 124"/>
                <a:gd name="T86" fmla="*/ 87 w 155"/>
                <a:gd name="T87" fmla="*/ 95 h 124"/>
                <a:gd name="T88" fmla="*/ 96 w 155"/>
                <a:gd name="T89" fmla="*/ 92 h 124"/>
                <a:gd name="T90" fmla="*/ 103 w 155"/>
                <a:gd name="T91" fmla="*/ 93 h 124"/>
                <a:gd name="T92" fmla="*/ 104 w 155"/>
                <a:gd name="T93" fmla="*/ 83 h 124"/>
                <a:gd name="T94" fmla="*/ 106 w 155"/>
                <a:gd name="T95" fmla="*/ 75 h 124"/>
                <a:gd name="T96" fmla="*/ 113 w 155"/>
                <a:gd name="T97" fmla="*/ 71 h 124"/>
                <a:gd name="T98" fmla="*/ 109 w 155"/>
                <a:gd name="T99" fmla="*/ 63 h 124"/>
                <a:gd name="T100" fmla="*/ 117 w 155"/>
                <a:gd name="T101" fmla="*/ 62 h 124"/>
                <a:gd name="T102" fmla="*/ 117 w 155"/>
                <a:gd name="T103" fmla="*/ 55 h 124"/>
                <a:gd name="T104" fmla="*/ 123 w 155"/>
                <a:gd name="T105" fmla="*/ 48 h 124"/>
                <a:gd name="T106" fmla="*/ 122 w 155"/>
                <a:gd name="T107" fmla="*/ 39 h 124"/>
                <a:gd name="T108" fmla="*/ 119 w 155"/>
                <a:gd name="T109" fmla="*/ 29 h 124"/>
                <a:gd name="T110" fmla="*/ 126 w 155"/>
                <a:gd name="T111" fmla="*/ 25 h 124"/>
                <a:gd name="T112" fmla="*/ 146 w 155"/>
                <a:gd name="T113" fmla="*/ 23 h 124"/>
                <a:gd name="T114" fmla="*/ 150 w 155"/>
                <a:gd name="T115" fmla="*/ 1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 h="124">
                  <a:moveTo>
                    <a:pt x="152" y="17"/>
                  </a:moveTo>
                  <a:cubicBezTo>
                    <a:pt x="155" y="17"/>
                    <a:pt x="155" y="17"/>
                    <a:pt x="155" y="17"/>
                  </a:cubicBezTo>
                  <a:cubicBezTo>
                    <a:pt x="150" y="15"/>
                    <a:pt x="150" y="15"/>
                    <a:pt x="150" y="15"/>
                  </a:cubicBezTo>
                  <a:cubicBezTo>
                    <a:pt x="147" y="15"/>
                    <a:pt x="147" y="15"/>
                    <a:pt x="147" y="15"/>
                  </a:cubicBezTo>
                  <a:cubicBezTo>
                    <a:pt x="143" y="16"/>
                    <a:pt x="143" y="16"/>
                    <a:pt x="143" y="16"/>
                  </a:cubicBezTo>
                  <a:cubicBezTo>
                    <a:pt x="140" y="17"/>
                    <a:pt x="140" y="17"/>
                    <a:pt x="140" y="17"/>
                  </a:cubicBezTo>
                  <a:cubicBezTo>
                    <a:pt x="140" y="15"/>
                    <a:pt x="140" y="15"/>
                    <a:pt x="140" y="15"/>
                  </a:cubicBezTo>
                  <a:cubicBezTo>
                    <a:pt x="139" y="15"/>
                    <a:pt x="139" y="15"/>
                    <a:pt x="139" y="15"/>
                  </a:cubicBezTo>
                  <a:cubicBezTo>
                    <a:pt x="134" y="15"/>
                    <a:pt x="134" y="15"/>
                    <a:pt x="134" y="15"/>
                  </a:cubicBezTo>
                  <a:cubicBezTo>
                    <a:pt x="132" y="16"/>
                    <a:pt x="132" y="16"/>
                    <a:pt x="132" y="16"/>
                  </a:cubicBezTo>
                  <a:cubicBezTo>
                    <a:pt x="130" y="19"/>
                    <a:pt x="130" y="19"/>
                    <a:pt x="130" y="19"/>
                  </a:cubicBezTo>
                  <a:cubicBezTo>
                    <a:pt x="129" y="20"/>
                    <a:pt x="129" y="20"/>
                    <a:pt x="129" y="20"/>
                  </a:cubicBezTo>
                  <a:cubicBezTo>
                    <a:pt x="127" y="20"/>
                    <a:pt x="127" y="20"/>
                    <a:pt x="127" y="20"/>
                  </a:cubicBezTo>
                  <a:cubicBezTo>
                    <a:pt x="124" y="20"/>
                    <a:pt x="124" y="20"/>
                    <a:pt x="124" y="20"/>
                  </a:cubicBezTo>
                  <a:cubicBezTo>
                    <a:pt x="122" y="23"/>
                    <a:pt x="122" y="23"/>
                    <a:pt x="122" y="23"/>
                  </a:cubicBezTo>
                  <a:cubicBezTo>
                    <a:pt x="120" y="25"/>
                    <a:pt x="120" y="25"/>
                    <a:pt x="120" y="25"/>
                  </a:cubicBezTo>
                  <a:cubicBezTo>
                    <a:pt x="120" y="24"/>
                    <a:pt x="120" y="24"/>
                    <a:pt x="120" y="24"/>
                  </a:cubicBezTo>
                  <a:cubicBezTo>
                    <a:pt x="119" y="23"/>
                    <a:pt x="119" y="23"/>
                    <a:pt x="119" y="23"/>
                  </a:cubicBezTo>
                  <a:cubicBezTo>
                    <a:pt x="116" y="20"/>
                    <a:pt x="116" y="20"/>
                    <a:pt x="116" y="20"/>
                  </a:cubicBezTo>
                  <a:cubicBezTo>
                    <a:pt x="116" y="20"/>
                    <a:pt x="116" y="20"/>
                    <a:pt x="116" y="20"/>
                  </a:cubicBezTo>
                  <a:cubicBezTo>
                    <a:pt x="114" y="15"/>
                    <a:pt x="114" y="15"/>
                    <a:pt x="114" y="15"/>
                  </a:cubicBezTo>
                  <a:cubicBezTo>
                    <a:pt x="114" y="13"/>
                    <a:pt x="114" y="13"/>
                    <a:pt x="114" y="13"/>
                  </a:cubicBezTo>
                  <a:cubicBezTo>
                    <a:pt x="114" y="12"/>
                    <a:pt x="114" y="12"/>
                    <a:pt x="114" y="12"/>
                  </a:cubicBezTo>
                  <a:cubicBezTo>
                    <a:pt x="114" y="10"/>
                    <a:pt x="114" y="10"/>
                    <a:pt x="114" y="10"/>
                  </a:cubicBezTo>
                  <a:cubicBezTo>
                    <a:pt x="114" y="9"/>
                    <a:pt x="114" y="9"/>
                    <a:pt x="114" y="9"/>
                  </a:cubicBezTo>
                  <a:cubicBezTo>
                    <a:pt x="113" y="7"/>
                    <a:pt x="113" y="7"/>
                    <a:pt x="113" y="7"/>
                  </a:cubicBezTo>
                  <a:cubicBezTo>
                    <a:pt x="111" y="7"/>
                    <a:pt x="111" y="7"/>
                    <a:pt x="111" y="7"/>
                  </a:cubicBezTo>
                  <a:cubicBezTo>
                    <a:pt x="111" y="6"/>
                    <a:pt x="111" y="6"/>
                    <a:pt x="111" y="6"/>
                  </a:cubicBezTo>
                  <a:cubicBezTo>
                    <a:pt x="110" y="3"/>
                    <a:pt x="110" y="3"/>
                    <a:pt x="110" y="3"/>
                  </a:cubicBezTo>
                  <a:cubicBezTo>
                    <a:pt x="109" y="2"/>
                    <a:pt x="109" y="2"/>
                    <a:pt x="109" y="2"/>
                  </a:cubicBezTo>
                  <a:cubicBezTo>
                    <a:pt x="106" y="0"/>
                    <a:pt x="106" y="0"/>
                    <a:pt x="106" y="0"/>
                  </a:cubicBezTo>
                  <a:cubicBezTo>
                    <a:pt x="103" y="2"/>
                    <a:pt x="103" y="2"/>
                    <a:pt x="103" y="2"/>
                  </a:cubicBezTo>
                  <a:cubicBezTo>
                    <a:pt x="101" y="5"/>
                    <a:pt x="101" y="5"/>
                    <a:pt x="101" y="5"/>
                  </a:cubicBezTo>
                  <a:cubicBezTo>
                    <a:pt x="100" y="6"/>
                    <a:pt x="100" y="6"/>
                    <a:pt x="100" y="6"/>
                  </a:cubicBezTo>
                  <a:cubicBezTo>
                    <a:pt x="99" y="8"/>
                    <a:pt x="99" y="8"/>
                    <a:pt x="99" y="8"/>
                  </a:cubicBezTo>
                  <a:cubicBezTo>
                    <a:pt x="99" y="9"/>
                    <a:pt x="99" y="9"/>
                    <a:pt x="99" y="9"/>
                  </a:cubicBezTo>
                  <a:cubicBezTo>
                    <a:pt x="100" y="10"/>
                    <a:pt x="100" y="10"/>
                    <a:pt x="100" y="10"/>
                  </a:cubicBezTo>
                  <a:cubicBezTo>
                    <a:pt x="100" y="12"/>
                    <a:pt x="100" y="12"/>
                    <a:pt x="100" y="12"/>
                  </a:cubicBezTo>
                  <a:cubicBezTo>
                    <a:pt x="100" y="13"/>
                    <a:pt x="100" y="13"/>
                    <a:pt x="100" y="13"/>
                  </a:cubicBezTo>
                  <a:cubicBezTo>
                    <a:pt x="100" y="13"/>
                    <a:pt x="100" y="13"/>
                    <a:pt x="100" y="13"/>
                  </a:cubicBezTo>
                  <a:cubicBezTo>
                    <a:pt x="99" y="13"/>
                    <a:pt x="99" y="13"/>
                    <a:pt x="99" y="13"/>
                  </a:cubicBezTo>
                  <a:cubicBezTo>
                    <a:pt x="98" y="13"/>
                    <a:pt x="98" y="13"/>
                    <a:pt x="98" y="13"/>
                  </a:cubicBezTo>
                  <a:cubicBezTo>
                    <a:pt x="96" y="12"/>
                    <a:pt x="96" y="12"/>
                    <a:pt x="96" y="12"/>
                  </a:cubicBezTo>
                  <a:cubicBezTo>
                    <a:pt x="94" y="12"/>
                    <a:pt x="94" y="12"/>
                    <a:pt x="94" y="12"/>
                  </a:cubicBezTo>
                  <a:cubicBezTo>
                    <a:pt x="93" y="13"/>
                    <a:pt x="93" y="13"/>
                    <a:pt x="93" y="13"/>
                  </a:cubicBezTo>
                  <a:cubicBezTo>
                    <a:pt x="91" y="13"/>
                    <a:pt x="91" y="13"/>
                    <a:pt x="91" y="13"/>
                  </a:cubicBezTo>
                  <a:cubicBezTo>
                    <a:pt x="91" y="16"/>
                    <a:pt x="91" y="16"/>
                    <a:pt x="91" y="16"/>
                  </a:cubicBezTo>
                  <a:cubicBezTo>
                    <a:pt x="91" y="17"/>
                    <a:pt x="91" y="17"/>
                    <a:pt x="91" y="17"/>
                  </a:cubicBezTo>
                  <a:cubicBezTo>
                    <a:pt x="91" y="19"/>
                    <a:pt x="91" y="19"/>
                    <a:pt x="91" y="19"/>
                  </a:cubicBezTo>
                  <a:cubicBezTo>
                    <a:pt x="90" y="19"/>
                    <a:pt x="90" y="19"/>
                    <a:pt x="90" y="19"/>
                  </a:cubicBezTo>
                  <a:cubicBezTo>
                    <a:pt x="89" y="17"/>
                    <a:pt x="89" y="17"/>
                    <a:pt x="89" y="17"/>
                  </a:cubicBezTo>
                  <a:cubicBezTo>
                    <a:pt x="87" y="16"/>
                    <a:pt x="87" y="16"/>
                    <a:pt x="87" y="16"/>
                  </a:cubicBezTo>
                  <a:cubicBezTo>
                    <a:pt x="87" y="17"/>
                    <a:pt x="87" y="17"/>
                    <a:pt x="87" y="17"/>
                  </a:cubicBezTo>
                  <a:cubicBezTo>
                    <a:pt x="86" y="17"/>
                    <a:pt x="86" y="17"/>
                    <a:pt x="86" y="17"/>
                  </a:cubicBezTo>
                  <a:cubicBezTo>
                    <a:pt x="84" y="16"/>
                    <a:pt x="84" y="16"/>
                    <a:pt x="84" y="16"/>
                  </a:cubicBezTo>
                  <a:cubicBezTo>
                    <a:pt x="84" y="17"/>
                    <a:pt x="84" y="17"/>
                    <a:pt x="84" y="17"/>
                  </a:cubicBezTo>
                  <a:cubicBezTo>
                    <a:pt x="81" y="19"/>
                    <a:pt x="81" y="19"/>
                    <a:pt x="81" y="19"/>
                  </a:cubicBezTo>
                  <a:cubicBezTo>
                    <a:pt x="80" y="19"/>
                    <a:pt x="80" y="19"/>
                    <a:pt x="80" y="19"/>
                  </a:cubicBezTo>
                  <a:cubicBezTo>
                    <a:pt x="80" y="20"/>
                    <a:pt x="80" y="20"/>
                    <a:pt x="80" y="20"/>
                  </a:cubicBezTo>
                  <a:cubicBezTo>
                    <a:pt x="79" y="20"/>
                    <a:pt x="79" y="20"/>
                    <a:pt x="79" y="20"/>
                  </a:cubicBezTo>
                  <a:cubicBezTo>
                    <a:pt x="77" y="20"/>
                    <a:pt x="77" y="20"/>
                    <a:pt x="77" y="20"/>
                  </a:cubicBezTo>
                  <a:cubicBezTo>
                    <a:pt x="76" y="20"/>
                    <a:pt x="76" y="20"/>
                    <a:pt x="76" y="20"/>
                  </a:cubicBezTo>
                  <a:cubicBezTo>
                    <a:pt x="73" y="17"/>
                    <a:pt x="73" y="17"/>
                    <a:pt x="73" y="17"/>
                  </a:cubicBezTo>
                  <a:cubicBezTo>
                    <a:pt x="70" y="17"/>
                    <a:pt x="70" y="17"/>
                    <a:pt x="70" y="17"/>
                  </a:cubicBezTo>
                  <a:cubicBezTo>
                    <a:pt x="68" y="17"/>
                    <a:pt x="68" y="17"/>
                    <a:pt x="68" y="17"/>
                  </a:cubicBezTo>
                  <a:cubicBezTo>
                    <a:pt x="67" y="16"/>
                    <a:pt x="67" y="16"/>
                    <a:pt x="67" y="16"/>
                  </a:cubicBezTo>
                  <a:cubicBezTo>
                    <a:pt x="64" y="15"/>
                    <a:pt x="64" y="15"/>
                    <a:pt x="64" y="15"/>
                  </a:cubicBezTo>
                  <a:cubicBezTo>
                    <a:pt x="60" y="15"/>
                    <a:pt x="60" y="15"/>
                    <a:pt x="60" y="15"/>
                  </a:cubicBezTo>
                  <a:cubicBezTo>
                    <a:pt x="57" y="16"/>
                    <a:pt x="57" y="16"/>
                    <a:pt x="57" y="16"/>
                  </a:cubicBezTo>
                  <a:cubicBezTo>
                    <a:pt x="56" y="15"/>
                    <a:pt x="56" y="15"/>
                    <a:pt x="56" y="15"/>
                  </a:cubicBezTo>
                  <a:cubicBezTo>
                    <a:pt x="54" y="14"/>
                    <a:pt x="54" y="14"/>
                    <a:pt x="54" y="14"/>
                  </a:cubicBezTo>
                  <a:cubicBezTo>
                    <a:pt x="53" y="13"/>
                    <a:pt x="53" y="13"/>
                    <a:pt x="53" y="13"/>
                  </a:cubicBezTo>
                  <a:cubicBezTo>
                    <a:pt x="51" y="13"/>
                    <a:pt x="51" y="13"/>
                    <a:pt x="51" y="13"/>
                  </a:cubicBezTo>
                  <a:cubicBezTo>
                    <a:pt x="50" y="13"/>
                    <a:pt x="50" y="13"/>
                    <a:pt x="50" y="13"/>
                  </a:cubicBezTo>
                  <a:cubicBezTo>
                    <a:pt x="48" y="15"/>
                    <a:pt x="48" y="15"/>
                    <a:pt x="48" y="15"/>
                  </a:cubicBezTo>
                  <a:cubicBezTo>
                    <a:pt x="48" y="17"/>
                    <a:pt x="48" y="17"/>
                    <a:pt x="48" y="17"/>
                  </a:cubicBezTo>
                  <a:cubicBezTo>
                    <a:pt x="47" y="17"/>
                    <a:pt x="47" y="17"/>
                    <a:pt x="47" y="17"/>
                  </a:cubicBezTo>
                  <a:cubicBezTo>
                    <a:pt x="46" y="17"/>
                    <a:pt x="46" y="17"/>
                    <a:pt x="46" y="17"/>
                  </a:cubicBezTo>
                  <a:cubicBezTo>
                    <a:pt x="44" y="17"/>
                    <a:pt x="44" y="17"/>
                    <a:pt x="44" y="17"/>
                  </a:cubicBezTo>
                  <a:cubicBezTo>
                    <a:pt x="43" y="17"/>
                    <a:pt x="43" y="17"/>
                    <a:pt x="43" y="17"/>
                  </a:cubicBezTo>
                  <a:cubicBezTo>
                    <a:pt x="41" y="19"/>
                    <a:pt x="41" y="19"/>
                    <a:pt x="41" y="19"/>
                  </a:cubicBezTo>
                  <a:cubicBezTo>
                    <a:pt x="40" y="20"/>
                    <a:pt x="40" y="20"/>
                    <a:pt x="40" y="20"/>
                  </a:cubicBezTo>
                  <a:cubicBezTo>
                    <a:pt x="40" y="22"/>
                    <a:pt x="40" y="22"/>
                    <a:pt x="40" y="22"/>
                  </a:cubicBezTo>
                  <a:cubicBezTo>
                    <a:pt x="40" y="23"/>
                    <a:pt x="40" y="23"/>
                    <a:pt x="40" y="23"/>
                  </a:cubicBezTo>
                  <a:cubicBezTo>
                    <a:pt x="40" y="28"/>
                    <a:pt x="40" y="28"/>
                    <a:pt x="40" y="28"/>
                  </a:cubicBezTo>
                  <a:cubicBezTo>
                    <a:pt x="38" y="30"/>
                    <a:pt x="38" y="30"/>
                    <a:pt x="38" y="30"/>
                  </a:cubicBezTo>
                  <a:cubicBezTo>
                    <a:pt x="34" y="33"/>
                    <a:pt x="34" y="33"/>
                    <a:pt x="34" y="33"/>
                  </a:cubicBezTo>
                  <a:cubicBezTo>
                    <a:pt x="31" y="35"/>
                    <a:pt x="31" y="35"/>
                    <a:pt x="31" y="35"/>
                  </a:cubicBezTo>
                  <a:cubicBezTo>
                    <a:pt x="28" y="36"/>
                    <a:pt x="28" y="36"/>
                    <a:pt x="28" y="36"/>
                  </a:cubicBezTo>
                  <a:cubicBezTo>
                    <a:pt x="25" y="36"/>
                    <a:pt x="25" y="36"/>
                    <a:pt x="25" y="36"/>
                  </a:cubicBezTo>
                  <a:cubicBezTo>
                    <a:pt x="27" y="38"/>
                    <a:pt x="27" y="38"/>
                    <a:pt x="27" y="38"/>
                  </a:cubicBezTo>
                  <a:cubicBezTo>
                    <a:pt x="25" y="39"/>
                    <a:pt x="25" y="39"/>
                    <a:pt x="25" y="39"/>
                  </a:cubicBezTo>
                  <a:cubicBezTo>
                    <a:pt x="25" y="40"/>
                    <a:pt x="25" y="40"/>
                    <a:pt x="25" y="40"/>
                  </a:cubicBezTo>
                  <a:cubicBezTo>
                    <a:pt x="24" y="42"/>
                    <a:pt x="24" y="42"/>
                    <a:pt x="24" y="42"/>
                  </a:cubicBezTo>
                  <a:cubicBezTo>
                    <a:pt x="23" y="43"/>
                    <a:pt x="23" y="43"/>
                    <a:pt x="23" y="43"/>
                  </a:cubicBezTo>
                  <a:cubicBezTo>
                    <a:pt x="21" y="43"/>
                    <a:pt x="21" y="43"/>
                    <a:pt x="21" y="43"/>
                  </a:cubicBezTo>
                  <a:cubicBezTo>
                    <a:pt x="20" y="43"/>
                    <a:pt x="20" y="43"/>
                    <a:pt x="20" y="43"/>
                  </a:cubicBezTo>
                  <a:cubicBezTo>
                    <a:pt x="18" y="45"/>
                    <a:pt x="18" y="45"/>
                    <a:pt x="18" y="45"/>
                  </a:cubicBezTo>
                  <a:cubicBezTo>
                    <a:pt x="17" y="46"/>
                    <a:pt x="17" y="46"/>
                    <a:pt x="17" y="46"/>
                  </a:cubicBezTo>
                  <a:cubicBezTo>
                    <a:pt x="15" y="43"/>
                    <a:pt x="15" y="43"/>
                    <a:pt x="15" y="43"/>
                  </a:cubicBezTo>
                  <a:cubicBezTo>
                    <a:pt x="14" y="42"/>
                    <a:pt x="14" y="42"/>
                    <a:pt x="14" y="42"/>
                  </a:cubicBezTo>
                  <a:cubicBezTo>
                    <a:pt x="11" y="42"/>
                    <a:pt x="11" y="42"/>
                    <a:pt x="11" y="42"/>
                  </a:cubicBezTo>
                  <a:cubicBezTo>
                    <a:pt x="10" y="42"/>
                    <a:pt x="10" y="42"/>
                    <a:pt x="10" y="42"/>
                  </a:cubicBezTo>
                  <a:cubicBezTo>
                    <a:pt x="7" y="39"/>
                    <a:pt x="7" y="39"/>
                    <a:pt x="7" y="39"/>
                  </a:cubicBezTo>
                  <a:cubicBezTo>
                    <a:pt x="5" y="39"/>
                    <a:pt x="5" y="39"/>
                    <a:pt x="5" y="39"/>
                  </a:cubicBezTo>
                  <a:cubicBezTo>
                    <a:pt x="3" y="35"/>
                    <a:pt x="3" y="35"/>
                    <a:pt x="3" y="35"/>
                  </a:cubicBezTo>
                  <a:cubicBezTo>
                    <a:pt x="4" y="38"/>
                    <a:pt x="4" y="38"/>
                    <a:pt x="4" y="38"/>
                  </a:cubicBezTo>
                  <a:cubicBezTo>
                    <a:pt x="5" y="39"/>
                    <a:pt x="5" y="39"/>
                    <a:pt x="5" y="39"/>
                  </a:cubicBezTo>
                  <a:cubicBezTo>
                    <a:pt x="5" y="40"/>
                    <a:pt x="5" y="40"/>
                    <a:pt x="5" y="40"/>
                  </a:cubicBezTo>
                  <a:cubicBezTo>
                    <a:pt x="4" y="42"/>
                    <a:pt x="4" y="42"/>
                    <a:pt x="4" y="42"/>
                  </a:cubicBezTo>
                  <a:cubicBezTo>
                    <a:pt x="4" y="43"/>
                    <a:pt x="4" y="43"/>
                    <a:pt x="4" y="43"/>
                  </a:cubicBezTo>
                  <a:cubicBezTo>
                    <a:pt x="4" y="45"/>
                    <a:pt x="4" y="45"/>
                    <a:pt x="4" y="45"/>
                  </a:cubicBezTo>
                  <a:cubicBezTo>
                    <a:pt x="4" y="48"/>
                    <a:pt x="4" y="48"/>
                    <a:pt x="4" y="48"/>
                  </a:cubicBezTo>
                  <a:cubicBezTo>
                    <a:pt x="4" y="50"/>
                    <a:pt x="4" y="50"/>
                    <a:pt x="4" y="50"/>
                  </a:cubicBezTo>
                  <a:cubicBezTo>
                    <a:pt x="3" y="52"/>
                    <a:pt x="3" y="52"/>
                    <a:pt x="3" y="52"/>
                  </a:cubicBezTo>
                  <a:cubicBezTo>
                    <a:pt x="1" y="53"/>
                    <a:pt x="1" y="53"/>
                    <a:pt x="1" y="53"/>
                  </a:cubicBezTo>
                  <a:cubicBezTo>
                    <a:pt x="2" y="55"/>
                    <a:pt x="2" y="55"/>
                    <a:pt x="2" y="55"/>
                  </a:cubicBezTo>
                  <a:cubicBezTo>
                    <a:pt x="3" y="56"/>
                    <a:pt x="3" y="56"/>
                    <a:pt x="3" y="56"/>
                  </a:cubicBezTo>
                  <a:cubicBezTo>
                    <a:pt x="1" y="58"/>
                    <a:pt x="1" y="58"/>
                    <a:pt x="1" y="58"/>
                  </a:cubicBezTo>
                  <a:cubicBezTo>
                    <a:pt x="0" y="59"/>
                    <a:pt x="0" y="59"/>
                    <a:pt x="0" y="59"/>
                  </a:cubicBezTo>
                  <a:cubicBezTo>
                    <a:pt x="0" y="61"/>
                    <a:pt x="0" y="61"/>
                    <a:pt x="0" y="61"/>
                  </a:cubicBezTo>
                  <a:cubicBezTo>
                    <a:pt x="0" y="63"/>
                    <a:pt x="0" y="63"/>
                    <a:pt x="0" y="63"/>
                  </a:cubicBezTo>
                  <a:cubicBezTo>
                    <a:pt x="1" y="66"/>
                    <a:pt x="1" y="66"/>
                    <a:pt x="1" y="66"/>
                  </a:cubicBezTo>
                  <a:cubicBezTo>
                    <a:pt x="3" y="68"/>
                    <a:pt x="3" y="68"/>
                    <a:pt x="3" y="68"/>
                  </a:cubicBezTo>
                  <a:cubicBezTo>
                    <a:pt x="5" y="68"/>
                    <a:pt x="5" y="68"/>
                    <a:pt x="5" y="68"/>
                  </a:cubicBezTo>
                  <a:cubicBezTo>
                    <a:pt x="5" y="69"/>
                    <a:pt x="5" y="69"/>
                    <a:pt x="5" y="69"/>
                  </a:cubicBezTo>
                  <a:cubicBezTo>
                    <a:pt x="4" y="71"/>
                    <a:pt x="4" y="71"/>
                    <a:pt x="4" y="71"/>
                  </a:cubicBezTo>
                  <a:cubicBezTo>
                    <a:pt x="3" y="72"/>
                    <a:pt x="3" y="72"/>
                    <a:pt x="3" y="72"/>
                  </a:cubicBezTo>
                  <a:cubicBezTo>
                    <a:pt x="3" y="73"/>
                    <a:pt x="3" y="73"/>
                    <a:pt x="3" y="73"/>
                  </a:cubicBezTo>
                  <a:cubicBezTo>
                    <a:pt x="3" y="75"/>
                    <a:pt x="3" y="75"/>
                    <a:pt x="3" y="75"/>
                  </a:cubicBezTo>
                  <a:cubicBezTo>
                    <a:pt x="4" y="79"/>
                    <a:pt x="4" y="79"/>
                    <a:pt x="4" y="79"/>
                  </a:cubicBezTo>
                  <a:cubicBezTo>
                    <a:pt x="6" y="83"/>
                    <a:pt x="6" y="83"/>
                    <a:pt x="6" y="83"/>
                  </a:cubicBezTo>
                  <a:cubicBezTo>
                    <a:pt x="7" y="85"/>
                    <a:pt x="7" y="85"/>
                    <a:pt x="7" y="85"/>
                  </a:cubicBezTo>
                  <a:cubicBezTo>
                    <a:pt x="8" y="91"/>
                    <a:pt x="8" y="91"/>
                    <a:pt x="8" y="91"/>
                  </a:cubicBezTo>
                  <a:cubicBezTo>
                    <a:pt x="9" y="93"/>
                    <a:pt x="9" y="93"/>
                    <a:pt x="9" y="93"/>
                  </a:cubicBezTo>
                  <a:cubicBezTo>
                    <a:pt x="10" y="95"/>
                    <a:pt x="10" y="95"/>
                    <a:pt x="10" y="95"/>
                  </a:cubicBezTo>
                  <a:cubicBezTo>
                    <a:pt x="13" y="96"/>
                    <a:pt x="13" y="96"/>
                    <a:pt x="13" y="96"/>
                  </a:cubicBezTo>
                  <a:cubicBezTo>
                    <a:pt x="14" y="96"/>
                    <a:pt x="14" y="96"/>
                    <a:pt x="14" y="96"/>
                  </a:cubicBezTo>
                  <a:cubicBezTo>
                    <a:pt x="18" y="96"/>
                    <a:pt x="18" y="96"/>
                    <a:pt x="18" y="96"/>
                  </a:cubicBezTo>
                  <a:cubicBezTo>
                    <a:pt x="21" y="99"/>
                    <a:pt x="21" y="99"/>
                    <a:pt x="21" y="99"/>
                  </a:cubicBezTo>
                  <a:cubicBezTo>
                    <a:pt x="21" y="101"/>
                    <a:pt x="21" y="101"/>
                    <a:pt x="21" y="101"/>
                  </a:cubicBezTo>
                  <a:cubicBezTo>
                    <a:pt x="21" y="102"/>
                    <a:pt x="21" y="102"/>
                    <a:pt x="21" y="102"/>
                  </a:cubicBezTo>
                  <a:cubicBezTo>
                    <a:pt x="21" y="105"/>
                    <a:pt x="21" y="105"/>
                    <a:pt x="21" y="105"/>
                  </a:cubicBezTo>
                  <a:cubicBezTo>
                    <a:pt x="21" y="105"/>
                    <a:pt x="21" y="105"/>
                    <a:pt x="21" y="105"/>
                  </a:cubicBezTo>
                  <a:cubicBezTo>
                    <a:pt x="18" y="108"/>
                    <a:pt x="18" y="108"/>
                    <a:pt x="18" y="108"/>
                  </a:cubicBezTo>
                  <a:cubicBezTo>
                    <a:pt x="17" y="111"/>
                    <a:pt x="17" y="111"/>
                    <a:pt x="17" y="111"/>
                  </a:cubicBezTo>
                  <a:cubicBezTo>
                    <a:pt x="14" y="116"/>
                    <a:pt x="14" y="116"/>
                    <a:pt x="14" y="116"/>
                  </a:cubicBezTo>
                  <a:cubicBezTo>
                    <a:pt x="14" y="116"/>
                    <a:pt x="14" y="116"/>
                    <a:pt x="14" y="116"/>
                  </a:cubicBezTo>
                  <a:cubicBezTo>
                    <a:pt x="13" y="118"/>
                    <a:pt x="13" y="118"/>
                    <a:pt x="13" y="118"/>
                  </a:cubicBezTo>
                  <a:cubicBezTo>
                    <a:pt x="20" y="121"/>
                    <a:pt x="20" y="121"/>
                    <a:pt x="20" y="121"/>
                  </a:cubicBezTo>
                  <a:cubicBezTo>
                    <a:pt x="27" y="124"/>
                    <a:pt x="27" y="124"/>
                    <a:pt x="27" y="124"/>
                  </a:cubicBezTo>
                  <a:cubicBezTo>
                    <a:pt x="34" y="124"/>
                    <a:pt x="34" y="124"/>
                    <a:pt x="34" y="124"/>
                  </a:cubicBezTo>
                  <a:cubicBezTo>
                    <a:pt x="41" y="122"/>
                    <a:pt x="41" y="122"/>
                    <a:pt x="41" y="122"/>
                  </a:cubicBezTo>
                  <a:cubicBezTo>
                    <a:pt x="46" y="122"/>
                    <a:pt x="46" y="122"/>
                    <a:pt x="46" y="122"/>
                  </a:cubicBezTo>
                  <a:cubicBezTo>
                    <a:pt x="48" y="124"/>
                    <a:pt x="48" y="124"/>
                    <a:pt x="48" y="124"/>
                  </a:cubicBezTo>
                  <a:cubicBezTo>
                    <a:pt x="51" y="124"/>
                    <a:pt x="51" y="124"/>
                    <a:pt x="51" y="124"/>
                  </a:cubicBezTo>
                  <a:cubicBezTo>
                    <a:pt x="54" y="122"/>
                    <a:pt x="54" y="122"/>
                    <a:pt x="54" y="122"/>
                  </a:cubicBezTo>
                  <a:cubicBezTo>
                    <a:pt x="57" y="122"/>
                    <a:pt x="57" y="122"/>
                    <a:pt x="57" y="122"/>
                  </a:cubicBezTo>
                  <a:cubicBezTo>
                    <a:pt x="60" y="122"/>
                    <a:pt x="60" y="122"/>
                    <a:pt x="60" y="122"/>
                  </a:cubicBezTo>
                  <a:cubicBezTo>
                    <a:pt x="66" y="121"/>
                    <a:pt x="66" y="121"/>
                    <a:pt x="66" y="121"/>
                  </a:cubicBezTo>
                  <a:cubicBezTo>
                    <a:pt x="71" y="119"/>
                    <a:pt x="71" y="119"/>
                    <a:pt x="71" y="119"/>
                  </a:cubicBezTo>
                  <a:cubicBezTo>
                    <a:pt x="74" y="118"/>
                    <a:pt x="74" y="118"/>
                    <a:pt x="74" y="118"/>
                  </a:cubicBezTo>
                  <a:cubicBezTo>
                    <a:pt x="76" y="116"/>
                    <a:pt x="76" y="116"/>
                    <a:pt x="76" y="116"/>
                  </a:cubicBezTo>
                  <a:cubicBezTo>
                    <a:pt x="74" y="115"/>
                    <a:pt x="74" y="115"/>
                    <a:pt x="74" y="115"/>
                  </a:cubicBezTo>
                  <a:cubicBezTo>
                    <a:pt x="74" y="112"/>
                    <a:pt x="74" y="112"/>
                    <a:pt x="74" y="112"/>
                  </a:cubicBezTo>
                  <a:cubicBezTo>
                    <a:pt x="74" y="106"/>
                    <a:pt x="74" y="106"/>
                    <a:pt x="74" y="106"/>
                  </a:cubicBezTo>
                  <a:cubicBezTo>
                    <a:pt x="74" y="104"/>
                    <a:pt x="74" y="104"/>
                    <a:pt x="74" y="104"/>
                  </a:cubicBezTo>
                  <a:cubicBezTo>
                    <a:pt x="76" y="102"/>
                    <a:pt x="76" y="102"/>
                    <a:pt x="76" y="102"/>
                  </a:cubicBezTo>
                  <a:cubicBezTo>
                    <a:pt x="77" y="99"/>
                    <a:pt x="77" y="99"/>
                    <a:pt x="77" y="99"/>
                  </a:cubicBezTo>
                  <a:cubicBezTo>
                    <a:pt x="79" y="98"/>
                    <a:pt x="79" y="98"/>
                    <a:pt x="79" y="98"/>
                  </a:cubicBezTo>
                  <a:cubicBezTo>
                    <a:pt x="80" y="98"/>
                    <a:pt x="80" y="98"/>
                    <a:pt x="80" y="98"/>
                  </a:cubicBezTo>
                  <a:cubicBezTo>
                    <a:pt x="81" y="99"/>
                    <a:pt x="81" y="99"/>
                    <a:pt x="81" y="99"/>
                  </a:cubicBezTo>
                  <a:cubicBezTo>
                    <a:pt x="84" y="99"/>
                    <a:pt x="84" y="99"/>
                    <a:pt x="84" y="99"/>
                  </a:cubicBezTo>
                  <a:cubicBezTo>
                    <a:pt x="90" y="98"/>
                    <a:pt x="90" y="98"/>
                    <a:pt x="90" y="98"/>
                  </a:cubicBezTo>
                  <a:cubicBezTo>
                    <a:pt x="87" y="96"/>
                    <a:pt x="87" y="96"/>
                    <a:pt x="87" y="96"/>
                  </a:cubicBezTo>
                  <a:cubicBezTo>
                    <a:pt x="87" y="95"/>
                    <a:pt x="87" y="95"/>
                    <a:pt x="87" y="95"/>
                  </a:cubicBezTo>
                  <a:cubicBezTo>
                    <a:pt x="90" y="93"/>
                    <a:pt x="90" y="93"/>
                    <a:pt x="90" y="93"/>
                  </a:cubicBezTo>
                  <a:cubicBezTo>
                    <a:pt x="91" y="92"/>
                    <a:pt x="91" y="92"/>
                    <a:pt x="91" y="92"/>
                  </a:cubicBezTo>
                  <a:cubicBezTo>
                    <a:pt x="93" y="92"/>
                    <a:pt x="93" y="92"/>
                    <a:pt x="93" y="92"/>
                  </a:cubicBezTo>
                  <a:cubicBezTo>
                    <a:pt x="96" y="92"/>
                    <a:pt x="96" y="92"/>
                    <a:pt x="96" y="92"/>
                  </a:cubicBezTo>
                  <a:cubicBezTo>
                    <a:pt x="97" y="91"/>
                    <a:pt x="97" y="91"/>
                    <a:pt x="97" y="91"/>
                  </a:cubicBezTo>
                  <a:cubicBezTo>
                    <a:pt x="99" y="92"/>
                    <a:pt x="99" y="92"/>
                    <a:pt x="99" y="92"/>
                  </a:cubicBezTo>
                  <a:cubicBezTo>
                    <a:pt x="100" y="93"/>
                    <a:pt x="100" y="93"/>
                    <a:pt x="100" y="93"/>
                  </a:cubicBezTo>
                  <a:cubicBezTo>
                    <a:pt x="103" y="93"/>
                    <a:pt x="103" y="93"/>
                    <a:pt x="103" y="93"/>
                  </a:cubicBezTo>
                  <a:cubicBezTo>
                    <a:pt x="104" y="92"/>
                    <a:pt x="104" y="92"/>
                    <a:pt x="104" y="92"/>
                  </a:cubicBezTo>
                  <a:cubicBezTo>
                    <a:pt x="104" y="91"/>
                    <a:pt x="104" y="91"/>
                    <a:pt x="104" y="91"/>
                  </a:cubicBezTo>
                  <a:cubicBezTo>
                    <a:pt x="104" y="86"/>
                    <a:pt x="104" y="86"/>
                    <a:pt x="104" y="86"/>
                  </a:cubicBezTo>
                  <a:cubicBezTo>
                    <a:pt x="104" y="83"/>
                    <a:pt x="104" y="83"/>
                    <a:pt x="104" y="83"/>
                  </a:cubicBezTo>
                  <a:cubicBezTo>
                    <a:pt x="104" y="82"/>
                    <a:pt x="104" y="82"/>
                    <a:pt x="104" y="82"/>
                  </a:cubicBezTo>
                  <a:cubicBezTo>
                    <a:pt x="106" y="79"/>
                    <a:pt x="106" y="79"/>
                    <a:pt x="106" y="79"/>
                  </a:cubicBezTo>
                  <a:cubicBezTo>
                    <a:pt x="106" y="76"/>
                    <a:pt x="106" y="76"/>
                    <a:pt x="106" y="76"/>
                  </a:cubicBezTo>
                  <a:cubicBezTo>
                    <a:pt x="106" y="75"/>
                    <a:pt x="106" y="75"/>
                    <a:pt x="106" y="75"/>
                  </a:cubicBezTo>
                  <a:cubicBezTo>
                    <a:pt x="106" y="73"/>
                    <a:pt x="106" y="73"/>
                    <a:pt x="106" y="73"/>
                  </a:cubicBezTo>
                  <a:cubicBezTo>
                    <a:pt x="109" y="73"/>
                    <a:pt x="109" y="73"/>
                    <a:pt x="109" y="73"/>
                  </a:cubicBezTo>
                  <a:cubicBezTo>
                    <a:pt x="111" y="72"/>
                    <a:pt x="111" y="72"/>
                    <a:pt x="111" y="72"/>
                  </a:cubicBezTo>
                  <a:cubicBezTo>
                    <a:pt x="113" y="71"/>
                    <a:pt x="113" y="71"/>
                    <a:pt x="113" y="71"/>
                  </a:cubicBezTo>
                  <a:cubicBezTo>
                    <a:pt x="113" y="69"/>
                    <a:pt x="113" y="69"/>
                    <a:pt x="113" y="69"/>
                  </a:cubicBezTo>
                  <a:cubicBezTo>
                    <a:pt x="111" y="66"/>
                    <a:pt x="111" y="66"/>
                    <a:pt x="111" y="66"/>
                  </a:cubicBezTo>
                  <a:cubicBezTo>
                    <a:pt x="110" y="65"/>
                    <a:pt x="110" y="65"/>
                    <a:pt x="110" y="65"/>
                  </a:cubicBezTo>
                  <a:cubicBezTo>
                    <a:pt x="109" y="63"/>
                    <a:pt x="109" y="63"/>
                    <a:pt x="109" y="63"/>
                  </a:cubicBezTo>
                  <a:cubicBezTo>
                    <a:pt x="107" y="62"/>
                    <a:pt x="107" y="62"/>
                    <a:pt x="107" y="62"/>
                  </a:cubicBezTo>
                  <a:cubicBezTo>
                    <a:pt x="110" y="61"/>
                    <a:pt x="110" y="61"/>
                    <a:pt x="110" y="61"/>
                  </a:cubicBezTo>
                  <a:cubicBezTo>
                    <a:pt x="111" y="62"/>
                    <a:pt x="111" y="62"/>
                    <a:pt x="111" y="62"/>
                  </a:cubicBezTo>
                  <a:cubicBezTo>
                    <a:pt x="117" y="62"/>
                    <a:pt x="117" y="62"/>
                    <a:pt x="117" y="62"/>
                  </a:cubicBezTo>
                  <a:cubicBezTo>
                    <a:pt x="120" y="61"/>
                    <a:pt x="120" y="61"/>
                    <a:pt x="120" y="61"/>
                  </a:cubicBezTo>
                  <a:cubicBezTo>
                    <a:pt x="122" y="58"/>
                    <a:pt x="122" y="58"/>
                    <a:pt x="122" y="58"/>
                  </a:cubicBezTo>
                  <a:cubicBezTo>
                    <a:pt x="120" y="56"/>
                    <a:pt x="120" y="56"/>
                    <a:pt x="120" y="56"/>
                  </a:cubicBezTo>
                  <a:cubicBezTo>
                    <a:pt x="117" y="55"/>
                    <a:pt x="117" y="55"/>
                    <a:pt x="117" y="55"/>
                  </a:cubicBezTo>
                  <a:cubicBezTo>
                    <a:pt x="119" y="53"/>
                    <a:pt x="119" y="53"/>
                    <a:pt x="119" y="53"/>
                  </a:cubicBezTo>
                  <a:cubicBezTo>
                    <a:pt x="119" y="52"/>
                    <a:pt x="119" y="52"/>
                    <a:pt x="119" y="52"/>
                  </a:cubicBezTo>
                  <a:cubicBezTo>
                    <a:pt x="120" y="50"/>
                    <a:pt x="120" y="50"/>
                    <a:pt x="120" y="50"/>
                  </a:cubicBezTo>
                  <a:cubicBezTo>
                    <a:pt x="123" y="48"/>
                    <a:pt x="123" y="48"/>
                    <a:pt x="123" y="48"/>
                  </a:cubicBezTo>
                  <a:cubicBezTo>
                    <a:pt x="124" y="45"/>
                    <a:pt x="124" y="45"/>
                    <a:pt x="124" y="45"/>
                  </a:cubicBezTo>
                  <a:cubicBezTo>
                    <a:pt x="123" y="43"/>
                    <a:pt x="123" y="43"/>
                    <a:pt x="123" y="43"/>
                  </a:cubicBezTo>
                  <a:cubicBezTo>
                    <a:pt x="123" y="42"/>
                    <a:pt x="123" y="42"/>
                    <a:pt x="123" y="42"/>
                  </a:cubicBezTo>
                  <a:cubicBezTo>
                    <a:pt x="122" y="39"/>
                    <a:pt x="122" y="39"/>
                    <a:pt x="122" y="39"/>
                  </a:cubicBezTo>
                  <a:cubicBezTo>
                    <a:pt x="119" y="35"/>
                    <a:pt x="119" y="35"/>
                    <a:pt x="119" y="35"/>
                  </a:cubicBezTo>
                  <a:cubicBezTo>
                    <a:pt x="117" y="35"/>
                    <a:pt x="117" y="35"/>
                    <a:pt x="117" y="35"/>
                  </a:cubicBezTo>
                  <a:cubicBezTo>
                    <a:pt x="116" y="33"/>
                    <a:pt x="116" y="33"/>
                    <a:pt x="116" y="33"/>
                  </a:cubicBezTo>
                  <a:cubicBezTo>
                    <a:pt x="119" y="29"/>
                    <a:pt x="119" y="29"/>
                    <a:pt x="119" y="29"/>
                  </a:cubicBezTo>
                  <a:cubicBezTo>
                    <a:pt x="120" y="28"/>
                    <a:pt x="120" y="28"/>
                    <a:pt x="120" y="28"/>
                  </a:cubicBezTo>
                  <a:cubicBezTo>
                    <a:pt x="122" y="28"/>
                    <a:pt x="122" y="28"/>
                    <a:pt x="122" y="28"/>
                  </a:cubicBezTo>
                  <a:cubicBezTo>
                    <a:pt x="123" y="26"/>
                    <a:pt x="123" y="26"/>
                    <a:pt x="123" y="26"/>
                  </a:cubicBezTo>
                  <a:cubicBezTo>
                    <a:pt x="126" y="25"/>
                    <a:pt x="126" y="25"/>
                    <a:pt x="126" y="25"/>
                  </a:cubicBezTo>
                  <a:cubicBezTo>
                    <a:pt x="130" y="23"/>
                    <a:pt x="130" y="23"/>
                    <a:pt x="130" y="23"/>
                  </a:cubicBezTo>
                  <a:cubicBezTo>
                    <a:pt x="142" y="22"/>
                    <a:pt x="142" y="22"/>
                    <a:pt x="142" y="22"/>
                  </a:cubicBezTo>
                  <a:cubicBezTo>
                    <a:pt x="144" y="22"/>
                    <a:pt x="144" y="22"/>
                    <a:pt x="144" y="22"/>
                  </a:cubicBezTo>
                  <a:cubicBezTo>
                    <a:pt x="146" y="23"/>
                    <a:pt x="146" y="23"/>
                    <a:pt x="146" y="23"/>
                  </a:cubicBezTo>
                  <a:cubicBezTo>
                    <a:pt x="147" y="22"/>
                    <a:pt x="147" y="22"/>
                    <a:pt x="147" y="22"/>
                  </a:cubicBezTo>
                  <a:cubicBezTo>
                    <a:pt x="152" y="20"/>
                    <a:pt x="152" y="20"/>
                    <a:pt x="152" y="20"/>
                  </a:cubicBezTo>
                  <a:cubicBezTo>
                    <a:pt x="150" y="19"/>
                    <a:pt x="150" y="19"/>
                    <a:pt x="150" y="19"/>
                  </a:cubicBezTo>
                  <a:cubicBezTo>
                    <a:pt x="150" y="19"/>
                    <a:pt x="150" y="19"/>
                    <a:pt x="150" y="19"/>
                  </a:cubicBezTo>
                  <a:cubicBezTo>
                    <a:pt x="150" y="17"/>
                    <a:pt x="150" y="17"/>
                    <a:pt x="150" y="17"/>
                  </a:cubicBezTo>
                  <a:lnTo>
                    <a:pt x="152" y="1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68" name="Freeform 151"/>
            <p:cNvSpPr>
              <a:spLocks/>
            </p:cNvSpPr>
            <p:nvPr/>
          </p:nvSpPr>
          <p:spPr bwMode="auto">
            <a:xfrm>
              <a:off x="5430838" y="2185988"/>
              <a:ext cx="388937" cy="338137"/>
            </a:xfrm>
            <a:custGeom>
              <a:avLst/>
              <a:gdLst>
                <a:gd name="T0" fmla="*/ 158 w 164"/>
                <a:gd name="T1" fmla="*/ 62 h 103"/>
                <a:gd name="T2" fmla="*/ 148 w 164"/>
                <a:gd name="T3" fmla="*/ 59 h 103"/>
                <a:gd name="T4" fmla="*/ 128 w 164"/>
                <a:gd name="T5" fmla="*/ 47 h 103"/>
                <a:gd name="T6" fmla="*/ 109 w 164"/>
                <a:gd name="T7" fmla="*/ 36 h 103"/>
                <a:gd name="T8" fmla="*/ 95 w 164"/>
                <a:gd name="T9" fmla="*/ 19 h 103"/>
                <a:gd name="T10" fmla="*/ 82 w 164"/>
                <a:gd name="T11" fmla="*/ 19 h 103"/>
                <a:gd name="T12" fmla="*/ 78 w 164"/>
                <a:gd name="T13" fmla="*/ 10 h 103"/>
                <a:gd name="T14" fmla="*/ 74 w 164"/>
                <a:gd name="T15" fmla="*/ 6 h 103"/>
                <a:gd name="T16" fmla="*/ 64 w 164"/>
                <a:gd name="T17" fmla="*/ 1 h 103"/>
                <a:gd name="T18" fmla="*/ 58 w 164"/>
                <a:gd name="T19" fmla="*/ 0 h 103"/>
                <a:gd name="T20" fmla="*/ 54 w 164"/>
                <a:gd name="T21" fmla="*/ 3 h 103"/>
                <a:gd name="T22" fmla="*/ 49 w 164"/>
                <a:gd name="T23" fmla="*/ 7 h 103"/>
                <a:gd name="T24" fmla="*/ 46 w 164"/>
                <a:gd name="T25" fmla="*/ 17 h 103"/>
                <a:gd name="T26" fmla="*/ 39 w 164"/>
                <a:gd name="T27" fmla="*/ 19 h 103"/>
                <a:gd name="T28" fmla="*/ 31 w 164"/>
                <a:gd name="T29" fmla="*/ 19 h 103"/>
                <a:gd name="T30" fmla="*/ 26 w 164"/>
                <a:gd name="T31" fmla="*/ 16 h 103"/>
                <a:gd name="T32" fmla="*/ 8 w 164"/>
                <a:gd name="T33" fmla="*/ 6 h 103"/>
                <a:gd name="T34" fmla="*/ 16 w 164"/>
                <a:gd name="T35" fmla="*/ 17 h 103"/>
                <a:gd name="T36" fmla="*/ 19 w 164"/>
                <a:gd name="T37" fmla="*/ 24 h 103"/>
                <a:gd name="T38" fmla="*/ 16 w 164"/>
                <a:gd name="T39" fmla="*/ 24 h 103"/>
                <a:gd name="T40" fmla="*/ 11 w 164"/>
                <a:gd name="T41" fmla="*/ 27 h 103"/>
                <a:gd name="T42" fmla="*/ 8 w 164"/>
                <a:gd name="T43" fmla="*/ 26 h 103"/>
                <a:gd name="T44" fmla="*/ 3 w 164"/>
                <a:gd name="T45" fmla="*/ 23 h 103"/>
                <a:gd name="T46" fmla="*/ 2 w 164"/>
                <a:gd name="T47" fmla="*/ 23 h 103"/>
                <a:gd name="T48" fmla="*/ 3 w 164"/>
                <a:gd name="T49" fmla="*/ 37 h 103"/>
                <a:gd name="T50" fmla="*/ 11 w 164"/>
                <a:gd name="T51" fmla="*/ 37 h 103"/>
                <a:gd name="T52" fmla="*/ 12 w 164"/>
                <a:gd name="T53" fmla="*/ 42 h 103"/>
                <a:gd name="T54" fmla="*/ 9 w 164"/>
                <a:gd name="T55" fmla="*/ 40 h 103"/>
                <a:gd name="T56" fmla="*/ 11 w 164"/>
                <a:gd name="T57" fmla="*/ 44 h 103"/>
                <a:gd name="T58" fmla="*/ 15 w 164"/>
                <a:gd name="T59" fmla="*/ 47 h 103"/>
                <a:gd name="T60" fmla="*/ 18 w 164"/>
                <a:gd name="T61" fmla="*/ 54 h 103"/>
                <a:gd name="T62" fmla="*/ 21 w 164"/>
                <a:gd name="T63" fmla="*/ 72 h 103"/>
                <a:gd name="T64" fmla="*/ 29 w 164"/>
                <a:gd name="T65" fmla="*/ 70 h 103"/>
                <a:gd name="T66" fmla="*/ 33 w 164"/>
                <a:gd name="T67" fmla="*/ 64 h 103"/>
                <a:gd name="T68" fmla="*/ 42 w 164"/>
                <a:gd name="T69" fmla="*/ 62 h 103"/>
                <a:gd name="T70" fmla="*/ 49 w 164"/>
                <a:gd name="T71" fmla="*/ 60 h 103"/>
                <a:gd name="T72" fmla="*/ 62 w 164"/>
                <a:gd name="T73" fmla="*/ 64 h 103"/>
                <a:gd name="T74" fmla="*/ 75 w 164"/>
                <a:gd name="T75" fmla="*/ 69 h 103"/>
                <a:gd name="T76" fmla="*/ 85 w 164"/>
                <a:gd name="T77" fmla="*/ 74 h 103"/>
                <a:gd name="T78" fmla="*/ 95 w 164"/>
                <a:gd name="T79" fmla="*/ 81 h 103"/>
                <a:gd name="T80" fmla="*/ 101 w 164"/>
                <a:gd name="T81" fmla="*/ 82 h 103"/>
                <a:gd name="T82" fmla="*/ 107 w 164"/>
                <a:gd name="T83" fmla="*/ 86 h 103"/>
                <a:gd name="T84" fmla="*/ 107 w 164"/>
                <a:gd name="T85" fmla="*/ 92 h 103"/>
                <a:gd name="T86" fmla="*/ 109 w 164"/>
                <a:gd name="T87" fmla="*/ 96 h 103"/>
                <a:gd name="T88" fmla="*/ 118 w 164"/>
                <a:gd name="T89" fmla="*/ 99 h 103"/>
                <a:gd name="T90" fmla="*/ 124 w 164"/>
                <a:gd name="T91" fmla="*/ 100 h 103"/>
                <a:gd name="T92" fmla="*/ 129 w 164"/>
                <a:gd name="T93" fmla="*/ 97 h 103"/>
                <a:gd name="T94" fmla="*/ 132 w 164"/>
                <a:gd name="T95" fmla="*/ 93 h 103"/>
                <a:gd name="T96" fmla="*/ 144 w 164"/>
                <a:gd name="T97" fmla="*/ 85 h 103"/>
                <a:gd name="T98" fmla="*/ 145 w 164"/>
                <a:gd name="T99" fmla="*/ 76 h 103"/>
                <a:gd name="T100" fmla="*/ 151 w 164"/>
                <a:gd name="T101" fmla="*/ 74 h 103"/>
                <a:gd name="T102" fmla="*/ 155 w 164"/>
                <a:gd name="T103" fmla="*/ 70 h 103"/>
                <a:gd name="T104" fmla="*/ 161 w 164"/>
                <a:gd name="T105" fmla="*/ 7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4" h="103">
                  <a:moveTo>
                    <a:pt x="162" y="67"/>
                  </a:moveTo>
                  <a:cubicBezTo>
                    <a:pt x="162" y="64"/>
                    <a:pt x="162" y="64"/>
                    <a:pt x="162" y="64"/>
                  </a:cubicBezTo>
                  <a:cubicBezTo>
                    <a:pt x="162" y="63"/>
                    <a:pt x="162" y="63"/>
                    <a:pt x="162" y="63"/>
                  </a:cubicBezTo>
                  <a:cubicBezTo>
                    <a:pt x="158" y="62"/>
                    <a:pt x="158" y="62"/>
                    <a:pt x="158" y="62"/>
                  </a:cubicBezTo>
                  <a:cubicBezTo>
                    <a:pt x="155" y="60"/>
                    <a:pt x="155" y="60"/>
                    <a:pt x="155" y="60"/>
                  </a:cubicBezTo>
                  <a:cubicBezTo>
                    <a:pt x="154" y="60"/>
                    <a:pt x="154" y="60"/>
                    <a:pt x="154" y="60"/>
                  </a:cubicBezTo>
                  <a:cubicBezTo>
                    <a:pt x="151" y="60"/>
                    <a:pt x="151" y="60"/>
                    <a:pt x="151" y="60"/>
                  </a:cubicBezTo>
                  <a:cubicBezTo>
                    <a:pt x="148" y="59"/>
                    <a:pt x="148" y="59"/>
                    <a:pt x="148" y="59"/>
                  </a:cubicBezTo>
                  <a:cubicBezTo>
                    <a:pt x="144" y="56"/>
                    <a:pt x="144" y="56"/>
                    <a:pt x="144" y="56"/>
                  </a:cubicBezTo>
                  <a:cubicBezTo>
                    <a:pt x="138" y="53"/>
                    <a:pt x="138" y="53"/>
                    <a:pt x="138" y="53"/>
                  </a:cubicBezTo>
                  <a:cubicBezTo>
                    <a:pt x="132" y="50"/>
                    <a:pt x="132" y="50"/>
                    <a:pt x="132" y="50"/>
                  </a:cubicBezTo>
                  <a:cubicBezTo>
                    <a:pt x="128" y="47"/>
                    <a:pt x="128" y="47"/>
                    <a:pt x="128" y="47"/>
                  </a:cubicBezTo>
                  <a:cubicBezTo>
                    <a:pt x="121" y="43"/>
                    <a:pt x="121" y="43"/>
                    <a:pt x="121" y="43"/>
                  </a:cubicBezTo>
                  <a:cubicBezTo>
                    <a:pt x="115" y="40"/>
                    <a:pt x="115" y="40"/>
                    <a:pt x="115" y="40"/>
                  </a:cubicBezTo>
                  <a:cubicBezTo>
                    <a:pt x="112" y="37"/>
                    <a:pt x="112" y="37"/>
                    <a:pt x="112" y="37"/>
                  </a:cubicBezTo>
                  <a:cubicBezTo>
                    <a:pt x="109" y="36"/>
                    <a:pt x="109" y="36"/>
                    <a:pt x="109" y="36"/>
                  </a:cubicBezTo>
                  <a:cubicBezTo>
                    <a:pt x="104" y="26"/>
                    <a:pt x="104" y="26"/>
                    <a:pt x="104" y="26"/>
                  </a:cubicBezTo>
                  <a:cubicBezTo>
                    <a:pt x="101" y="21"/>
                    <a:pt x="101" y="21"/>
                    <a:pt x="101" y="21"/>
                  </a:cubicBezTo>
                  <a:cubicBezTo>
                    <a:pt x="98" y="20"/>
                    <a:pt x="98" y="20"/>
                    <a:pt x="98" y="20"/>
                  </a:cubicBezTo>
                  <a:cubicBezTo>
                    <a:pt x="95" y="19"/>
                    <a:pt x="95" y="19"/>
                    <a:pt x="95" y="19"/>
                  </a:cubicBezTo>
                  <a:cubicBezTo>
                    <a:pt x="94" y="20"/>
                    <a:pt x="94" y="20"/>
                    <a:pt x="94" y="20"/>
                  </a:cubicBezTo>
                  <a:cubicBezTo>
                    <a:pt x="92" y="20"/>
                    <a:pt x="92" y="20"/>
                    <a:pt x="92" y="20"/>
                  </a:cubicBezTo>
                  <a:cubicBezTo>
                    <a:pt x="88" y="20"/>
                    <a:pt x="88" y="20"/>
                    <a:pt x="88" y="20"/>
                  </a:cubicBezTo>
                  <a:cubicBezTo>
                    <a:pt x="82" y="19"/>
                    <a:pt x="82" y="19"/>
                    <a:pt x="82" y="19"/>
                  </a:cubicBezTo>
                  <a:cubicBezTo>
                    <a:pt x="81" y="19"/>
                    <a:pt x="81" y="19"/>
                    <a:pt x="81" y="19"/>
                  </a:cubicBezTo>
                  <a:cubicBezTo>
                    <a:pt x="79" y="16"/>
                    <a:pt x="79" y="16"/>
                    <a:pt x="79" y="16"/>
                  </a:cubicBezTo>
                  <a:cubicBezTo>
                    <a:pt x="79" y="13"/>
                    <a:pt x="79" y="13"/>
                    <a:pt x="79" y="13"/>
                  </a:cubicBezTo>
                  <a:cubicBezTo>
                    <a:pt x="78" y="10"/>
                    <a:pt x="78" y="10"/>
                    <a:pt x="78" y="10"/>
                  </a:cubicBezTo>
                  <a:cubicBezTo>
                    <a:pt x="76" y="10"/>
                    <a:pt x="76" y="10"/>
                    <a:pt x="76" y="10"/>
                  </a:cubicBezTo>
                  <a:cubicBezTo>
                    <a:pt x="76" y="9"/>
                    <a:pt x="76" y="9"/>
                    <a:pt x="76" y="9"/>
                  </a:cubicBezTo>
                  <a:cubicBezTo>
                    <a:pt x="76" y="6"/>
                    <a:pt x="76" y="6"/>
                    <a:pt x="76" y="6"/>
                  </a:cubicBezTo>
                  <a:cubicBezTo>
                    <a:pt x="74" y="6"/>
                    <a:pt x="74" y="6"/>
                    <a:pt x="74" y="6"/>
                  </a:cubicBezTo>
                  <a:cubicBezTo>
                    <a:pt x="69" y="6"/>
                    <a:pt x="69" y="6"/>
                    <a:pt x="69" y="6"/>
                  </a:cubicBezTo>
                  <a:cubicBezTo>
                    <a:pt x="68" y="4"/>
                    <a:pt x="68" y="4"/>
                    <a:pt x="68" y="4"/>
                  </a:cubicBezTo>
                  <a:cubicBezTo>
                    <a:pt x="66" y="3"/>
                    <a:pt x="66" y="3"/>
                    <a:pt x="66" y="3"/>
                  </a:cubicBezTo>
                  <a:cubicBezTo>
                    <a:pt x="64" y="1"/>
                    <a:pt x="64" y="1"/>
                    <a:pt x="64" y="1"/>
                  </a:cubicBezTo>
                  <a:cubicBezTo>
                    <a:pt x="62" y="1"/>
                    <a:pt x="62" y="1"/>
                    <a:pt x="62" y="1"/>
                  </a:cubicBezTo>
                  <a:cubicBezTo>
                    <a:pt x="61" y="0"/>
                    <a:pt x="61" y="0"/>
                    <a:pt x="61" y="0"/>
                  </a:cubicBezTo>
                  <a:cubicBezTo>
                    <a:pt x="59" y="0"/>
                    <a:pt x="59" y="0"/>
                    <a:pt x="59" y="0"/>
                  </a:cubicBezTo>
                  <a:cubicBezTo>
                    <a:pt x="58" y="0"/>
                    <a:pt x="58" y="0"/>
                    <a:pt x="58" y="0"/>
                  </a:cubicBezTo>
                  <a:cubicBezTo>
                    <a:pt x="56" y="1"/>
                    <a:pt x="56" y="1"/>
                    <a:pt x="56" y="1"/>
                  </a:cubicBezTo>
                  <a:cubicBezTo>
                    <a:pt x="55" y="1"/>
                    <a:pt x="55" y="1"/>
                    <a:pt x="55" y="1"/>
                  </a:cubicBezTo>
                  <a:cubicBezTo>
                    <a:pt x="56" y="3"/>
                    <a:pt x="56" y="3"/>
                    <a:pt x="56" y="3"/>
                  </a:cubicBezTo>
                  <a:cubicBezTo>
                    <a:pt x="54" y="3"/>
                    <a:pt x="54" y="3"/>
                    <a:pt x="54" y="3"/>
                  </a:cubicBezTo>
                  <a:cubicBezTo>
                    <a:pt x="54" y="4"/>
                    <a:pt x="54" y="4"/>
                    <a:pt x="54" y="4"/>
                  </a:cubicBezTo>
                  <a:cubicBezTo>
                    <a:pt x="52" y="6"/>
                    <a:pt x="52" y="6"/>
                    <a:pt x="52" y="6"/>
                  </a:cubicBezTo>
                  <a:cubicBezTo>
                    <a:pt x="51" y="7"/>
                    <a:pt x="51" y="7"/>
                    <a:pt x="51" y="7"/>
                  </a:cubicBezTo>
                  <a:cubicBezTo>
                    <a:pt x="49" y="7"/>
                    <a:pt x="49" y="7"/>
                    <a:pt x="49" y="7"/>
                  </a:cubicBezTo>
                  <a:cubicBezTo>
                    <a:pt x="48" y="7"/>
                    <a:pt x="48" y="7"/>
                    <a:pt x="48" y="7"/>
                  </a:cubicBezTo>
                  <a:cubicBezTo>
                    <a:pt x="45" y="11"/>
                    <a:pt x="45" y="11"/>
                    <a:pt x="45" y="11"/>
                  </a:cubicBezTo>
                  <a:cubicBezTo>
                    <a:pt x="45" y="13"/>
                    <a:pt x="45" y="13"/>
                    <a:pt x="45" y="13"/>
                  </a:cubicBezTo>
                  <a:cubicBezTo>
                    <a:pt x="46" y="17"/>
                    <a:pt x="46" y="17"/>
                    <a:pt x="46" y="17"/>
                  </a:cubicBezTo>
                  <a:cubicBezTo>
                    <a:pt x="48" y="19"/>
                    <a:pt x="48" y="19"/>
                    <a:pt x="48" y="19"/>
                  </a:cubicBezTo>
                  <a:cubicBezTo>
                    <a:pt x="46" y="19"/>
                    <a:pt x="46" y="19"/>
                    <a:pt x="46" y="19"/>
                  </a:cubicBezTo>
                  <a:cubicBezTo>
                    <a:pt x="43" y="19"/>
                    <a:pt x="43" y="19"/>
                    <a:pt x="43" y="19"/>
                  </a:cubicBezTo>
                  <a:cubicBezTo>
                    <a:pt x="39" y="19"/>
                    <a:pt x="39" y="19"/>
                    <a:pt x="39" y="19"/>
                  </a:cubicBezTo>
                  <a:cubicBezTo>
                    <a:pt x="36" y="19"/>
                    <a:pt x="36" y="19"/>
                    <a:pt x="36" y="19"/>
                  </a:cubicBezTo>
                  <a:cubicBezTo>
                    <a:pt x="35" y="19"/>
                    <a:pt x="35" y="19"/>
                    <a:pt x="35" y="19"/>
                  </a:cubicBezTo>
                  <a:cubicBezTo>
                    <a:pt x="32" y="19"/>
                    <a:pt x="32" y="19"/>
                    <a:pt x="32" y="19"/>
                  </a:cubicBezTo>
                  <a:cubicBezTo>
                    <a:pt x="31" y="19"/>
                    <a:pt x="31" y="19"/>
                    <a:pt x="31" y="19"/>
                  </a:cubicBezTo>
                  <a:cubicBezTo>
                    <a:pt x="28" y="17"/>
                    <a:pt x="28" y="17"/>
                    <a:pt x="28" y="17"/>
                  </a:cubicBezTo>
                  <a:cubicBezTo>
                    <a:pt x="27" y="16"/>
                    <a:pt x="27" y="16"/>
                    <a:pt x="27" y="16"/>
                  </a:cubicBezTo>
                  <a:cubicBezTo>
                    <a:pt x="27" y="16"/>
                    <a:pt x="27" y="16"/>
                    <a:pt x="27" y="16"/>
                  </a:cubicBezTo>
                  <a:cubicBezTo>
                    <a:pt x="26" y="16"/>
                    <a:pt x="26" y="16"/>
                    <a:pt x="26" y="16"/>
                  </a:cubicBezTo>
                  <a:cubicBezTo>
                    <a:pt x="22" y="11"/>
                    <a:pt x="22" y="11"/>
                    <a:pt x="22" y="11"/>
                  </a:cubicBezTo>
                  <a:cubicBezTo>
                    <a:pt x="16" y="7"/>
                    <a:pt x="16" y="7"/>
                    <a:pt x="16" y="7"/>
                  </a:cubicBezTo>
                  <a:cubicBezTo>
                    <a:pt x="11" y="6"/>
                    <a:pt x="11" y="6"/>
                    <a:pt x="11" y="6"/>
                  </a:cubicBezTo>
                  <a:cubicBezTo>
                    <a:pt x="8" y="6"/>
                    <a:pt x="8" y="6"/>
                    <a:pt x="8" y="6"/>
                  </a:cubicBezTo>
                  <a:cubicBezTo>
                    <a:pt x="11" y="10"/>
                    <a:pt x="11" y="10"/>
                    <a:pt x="11" y="10"/>
                  </a:cubicBezTo>
                  <a:cubicBezTo>
                    <a:pt x="12" y="14"/>
                    <a:pt x="12" y="14"/>
                    <a:pt x="12" y="14"/>
                  </a:cubicBezTo>
                  <a:cubicBezTo>
                    <a:pt x="13" y="16"/>
                    <a:pt x="13" y="16"/>
                    <a:pt x="13" y="16"/>
                  </a:cubicBezTo>
                  <a:cubicBezTo>
                    <a:pt x="16" y="17"/>
                    <a:pt x="16" y="17"/>
                    <a:pt x="16" y="17"/>
                  </a:cubicBezTo>
                  <a:cubicBezTo>
                    <a:pt x="19" y="19"/>
                    <a:pt x="19" y="19"/>
                    <a:pt x="19" y="19"/>
                  </a:cubicBezTo>
                  <a:cubicBezTo>
                    <a:pt x="21" y="21"/>
                    <a:pt x="21" y="21"/>
                    <a:pt x="21" y="21"/>
                  </a:cubicBezTo>
                  <a:cubicBezTo>
                    <a:pt x="21" y="23"/>
                    <a:pt x="21" y="23"/>
                    <a:pt x="21" y="23"/>
                  </a:cubicBezTo>
                  <a:cubicBezTo>
                    <a:pt x="19" y="24"/>
                    <a:pt x="19" y="24"/>
                    <a:pt x="19" y="24"/>
                  </a:cubicBezTo>
                  <a:cubicBezTo>
                    <a:pt x="18" y="24"/>
                    <a:pt x="18" y="24"/>
                    <a:pt x="18" y="24"/>
                  </a:cubicBezTo>
                  <a:cubicBezTo>
                    <a:pt x="18" y="23"/>
                    <a:pt x="18" y="23"/>
                    <a:pt x="18" y="23"/>
                  </a:cubicBezTo>
                  <a:cubicBezTo>
                    <a:pt x="16" y="23"/>
                    <a:pt x="16" y="23"/>
                    <a:pt x="16" y="23"/>
                  </a:cubicBezTo>
                  <a:cubicBezTo>
                    <a:pt x="16" y="24"/>
                    <a:pt x="16" y="24"/>
                    <a:pt x="16" y="24"/>
                  </a:cubicBezTo>
                  <a:cubicBezTo>
                    <a:pt x="18" y="26"/>
                    <a:pt x="18" y="26"/>
                    <a:pt x="18" y="26"/>
                  </a:cubicBezTo>
                  <a:cubicBezTo>
                    <a:pt x="16" y="26"/>
                    <a:pt x="16" y="26"/>
                    <a:pt x="16" y="26"/>
                  </a:cubicBezTo>
                  <a:cubicBezTo>
                    <a:pt x="13" y="26"/>
                    <a:pt x="13" y="26"/>
                    <a:pt x="13" y="26"/>
                  </a:cubicBezTo>
                  <a:cubicBezTo>
                    <a:pt x="11" y="27"/>
                    <a:pt x="11" y="27"/>
                    <a:pt x="11" y="27"/>
                  </a:cubicBezTo>
                  <a:cubicBezTo>
                    <a:pt x="9" y="24"/>
                    <a:pt x="9" y="24"/>
                    <a:pt x="9" y="24"/>
                  </a:cubicBezTo>
                  <a:cubicBezTo>
                    <a:pt x="9" y="23"/>
                    <a:pt x="9" y="23"/>
                    <a:pt x="9" y="23"/>
                  </a:cubicBezTo>
                  <a:cubicBezTo>
                    <a:pt x="8" y="24"/>
                    <a:pt x="8" y="24"/>
                    <a:pt x="8" y="24"/>
                  </a:cubicBezTo>
                  <a:cubicBezTo>
                    <a:pt x="8" y="26"/>
                    <a:pt x="8" y="26"/>
                    <a:pt x="8" y="26"/>
                  </a:cubicBezTo>
                  <a:cubicBezTo>
                    <a:pt x="6" y="24"/>
                    <a:pt x="6" y="24"/>
                    <a:pt x="6" y="24"/>
                  </a:cubicBezTo>
                  <a:cubicBezTo>
                    <a:pt x="5" y="24"/>
                    <a:pt x="5" y="24"/>
                    <a:pt x="5" y="24"/>
                  </a:cubicBezTo>
                  <a:cubicBezTo>
                    <a:pt x="3" y="24"/>
                    <a:pt x="3" y="24"/>
                    <a:pt x="3" y="24"/>
                  </a:cubicBezTo>
                  <a:cubicBezTo>
                    <a:pt x="3" y="23"/>
                    <a:pt x="3" y="23"/>
                    <a:pt x="3" y="23"/>
                  </a:cubicBezTo>
                  <a:cubicBezTo>
                    <a:pt x="2" y="21"/>
                    <a:pt x="2" y="21"/>
                    <a:pt x="2" y="21"/>
                  </a:cubicBezTo>
                  <a:cubicBezTo>
                    <a:pt x="0" y="20"/>
                    <a:pt x="0" y="20"/>
                    <a:pt x="0" y="20"/>
                  </a:cubicBezTo>
                  <a:cubicBezTo>
                    <a:pt x="0" y="21"/>
                    <a:pt x="0" y="21"/>
                    <a:pt x="0" y="21"/>
                  </a:cubicBezTo>
                  <a:cubicBezTo>
                    <a:pt x="2" y="23"/>
                    <a:pt x="2" y="23"/>
                    <a:pt x="2" y="23"/>
                  </a:cubicBezTo>
                  <a:cubicBezTo>
                    <a:pt x="2" y="26"/>
                    <a:pt x="2" y="26"/>
                    <a:pt x="2" y="26"/>
                  </a:cubicBezTo>
                  <a:cubicBezTo>
                    <a:pt x="0" y="33"/>
                    <a:pt x="0" y="33"/>
                    <a:pt x="0" y="33"/>
                  </a:cubicBezTo>
                  <a:cubicBezTo>
                    <a:pt x="2" y="36"/>
                    <a:pt x="2" y="36"/>
                    <a:pt x="2" y="36"/>
                  </a:cubicBezTo>
                  <a:cubicBezTo>
                    <a:pt x="3" y="37"/>
                    <a:pt x="3" y="37"/>
                    <a:pt x="3" y="37"/>
                  </a:cubicBezTo>
                  <a:cubicBezTo>
                    <a:pt x="5" y="37"/>
                    <a:pt x="5" y="37"/>
                    <a:pt x="5" y="37"/>
                  </a:cubicBezTo>
                  <a:cubicBezTo>
                    <a:pt x="3" y="36"/>
                    <a:pt x="3" y="36"/>
                    <a:pt x="3" y="36"/>
                  </a:cubicBezTo>
                  <a:cubicBezTo>
                    <a:pt x="8" y="36"/>
                    <a:pt x="8" y="36"/>
                    <a:pt x="8" y="36"/>
                  </a:cubicBezTo>
                  <a:cubicBezTo>
                    <a:pt x="11" y="37"/>
                    <a:pt x="11" y="37"/>
                    <a:pt x="11" y="37"/>
                  </a:cubicBezTo>
                  <a:cubicBezTo>
                    <a:pt x="11" y="39"/>
                    <a:pt x="11" y="39"/>
                    <a:pt x="11" y="39"/>
                  </a:cubicBezTo>
                  <a:cubicBezTo>
                    <a:pt x="11" y="40"/>
                    <a:pt x="11" y="40"/>
                    <a:pt x="11" y="40"/>
                  </a:cubicBezTo>
                  <a:cubicBezTo>
                    <a:pt x="11" y="42"/>
                    <a:pt x="11" y="42"/>
                    <a:pt x="11" y="42"/>
                  </a:cubicBezTo>
                  <a:cubicBezTo>
                    <a:pt x="12" y="42"/>
                    <a:pt x="12" y="42"/>
                    <a:pt x="12" y="42"/>
                  </a:cubicBezTo>
                  <a:cubicBezTo>
                    <a:pt x="13" y="43"/>
                    <a:pt x="13" y="43"/>
                    <a:pt x="13" y="43"/>
                  </a:cubicBezTo>
                  <a:cubicBezTo>
                    <a:pt x="11" y="43"/>
                    <a:pt x="11" y="43"/>
                    <a:pt x="11" y="43"/>
                  </a:cubicBezTo>
                  <a:cubicBezTo>
                    <a:pt x="9" y="42"/>
                    <a:pt x="9" y="42"/>
                    <a:pt x="9" y="42"/>
                  </a:cubicBezTo>
                  <a:cubicBezTo>
                    <a:pt x="9" y="40"/>
                    <a:pt x="9" y="40"/>
                    <a:pt x="9" y="40"/>
                  </a:cubicBezTo>
                  <a:cubicBezTo>
                    <a:pt x="8" y="43"/>
                    <a:pt x="8" y="43"/>
                    <a:pt x="8" y="43"/>
                  </a:cubicBezTo>
                  <a:cubicBezTo>
                    <a:pt x="9" y="46"/>
                    <a:pt x="9" y="46"/>
                    <a:pt x="9" y="46"/>
                  </a:cubicBezTo>
                  <a:cubicBezTo>
                    <a:pt x="9" y="44"/>
                    <a:pt x="9" y="44"/>
                    <a:pt x="9" y="44"/>
                  </a:cubicBezTo>
                  <a:cubicBezTo>
                    <a:pt x="11" y="44"/>
                    <a:pt x="11" y="44"/>
                    <a:pt x="11" y="44"/>
                  </a:cubicBezTo>
                  <a:cubicBezTo>
                    <a:pt x="12" y="46"/>
                    <a:pt x="12" y="46"/>
                    <a:pt x="12" y="46"/>
                  </a:cubicBezTo>
                  <a:cubicBezTo>
                    <a:pt x="13" y="49"/>
                    <a:pt x="13" y="49"/>
                    <a:pt x="13" y="49"/>
                  </a:cubicBezTo>
                  <a:cubicBezTo>
                    <a:pt x="15" y="49"/>
                    <a:pt x="15" y="49"/>
                    <a:pt x="15" y="49"/>
                  </a:cubicBezTo>
                  <a:cubicBezTo>
                    <a:pt x="15" y="47"/>
                    <a:pt x="15" y="47"/>
                    <a:pt x="15" y="47"/>
                  </a:cubicBezTo>
                  <a:cubicBezTo>
                    <a:pt x="16" y="50"/>
                    <a:pt x="16" y="50"/>
                    <a:pt x="16" y="50"/>
                  </a:cubicBezTo>
                  <a:cubicBezTo>
                    <a:pt x="18" y="50"/>
                    <a:pt x="18" y="50"/>
                    <a:pt x="18" y="50"/>
                  </a:cubicBezTo>
                  <a:cubicBezTo>
                    <a:pt x="18" y="52"/>
                    <a:pt x="18" y="52"/>
                    <a:pt x="18" y="52"/>
                  </a:cubicBezTo>
                  <a:cubicBezTo>
                    <a:pt x="18" y="54"/>
                    <a:pt x="18" y="54"/>
                    <a:pt x="18" y="54"/>
                  </a:cubicBezTo>
                  <a:cubicBezTo>
                    <a:pt x="18" y="57"/>
                    <a:pt x="18" y="57"/>
                    <a:pt x="18" y="57"/>
                  </a:cubicBezTo>
                  <a:cubicBezTo>
                    <a:pt x="19" y="67"/>
                    <a:pt x="19" y="67"/>
                    <a:pt x="19" y="67"/>
                  </a:cubicBezTo>
                  <a:cubicBezTo>
                    <a:pt x="20" y="68"/>
                    <a:pt x="20" y="68"/>
                    <a:pt x="20" y="68"/>
                  </a:cubicBezTo>
                  <a:cubicBezTo>
                    <a:pt x="21" y="72"/>
                    <a:pt x="21" y="72"/>
                    <a:pt x="21" y="72"/>
                  </a:cubicBezTo>
                  <a:cubicBezTo>
                    <a:pt x="25" y="73"/>
                    <a:pt x="25" y="73"/>
                    <a:pt x="25" y="73"/>
                  </a:cubicBezTo>
                  <a:cubicBezTo>
                    <a:pt x="29" y="72"/>
                    <a:pt x="29" y="72"/>
                    <a:pt x="29" y="72"/>
                  </a:cubicBezTo>
                  <a:cubicBezTo>
                    <a:pt x="29" y="71"/>
                    <a:pt x="29" y="71"/>
                    <a:pt x="29" y="71"/>
                  </a:cubicBezTo>
                  <a:cubicBezTo>
                    <a:pt x="29" y="70"/>
                    <a:pt x="29" y="70"/>
                    <a:pt x="29" y="70"/>
                  </a:cubicBezTo>
                  <a:cubicBezTo>
                    <a:pt x="31" y="70"/>
                    <a:pt x="31" y="70"/>
                    <a:pt x="31" y="70"/>
                  </a:cubicBezTo>
                  <a:cubicBezTo>
                    <a:pt x="31" y="69"/>
                    <a:pt x="31" y="69"/>
                    <a:pt x="31" y="69"/>
                  </a:cubicBezTo>
                  <a:cubicBezTo>
                    <a:pt x="31" y="67"/>
                    <a:pt x="31" y="67"/>
                    <a:pt x="31" y="67"/>
                  </a:cubicBezTo>
                  <a:cubicBezTo>
                    <a:pt x="33" y="64"/>
                    <a:pt x="33" y="64"/>
                    <a:pt x="33" y="64"/>
                  </a:cubicBezTo>
                  <a:cubicBezTo>
                    <a:pt x="36" y="64"/>
                    <a:pt x="36" y="64"/>
                    <a:pt x="36" y="64"/>
                  </a:cubicBezTo>
                  <a:cubicBezTo>
                    <a:pt x="38" y="63"/>
                    <a:pt x="38" y="63"/>
                    <a:pt x="38" y="63"/>
                  </a:cubicBezTo>
                  <a:cubicBezTo>
                    <a:pt x="40" y="62"/>
                    <a:pt x="40" y="62"/>
                    <a:pt x="40" y="62"/>
                  </a:cubicBezTo>
                  <a:cubicBezTo>
                    <a:pt x="42" y="62"/>
                    <a:pt x="42" y="62"/>
                    <a:pt x="42" y="62"/>
                  </a:cubicBezTo>
                  <a:cubicBezTo>
                    <a:pt x="46" y="63"/>
                    <a:pt x="46" y="63"/>
                    <a:pt x="46" y="63"/>
                  </a:cubicBezTo>
                  <a:cubicBezTo>
                    <a:pt x="46" y="62"/>
                    <a:pt x="46" y="62"/>
                    <a:pt x="46" y="62"/>
                  </a:cubicBezTo>
                  <a:cubicBezTo>
                    <a:pt x="48" y="60"/>
                    <a:pt x="48" y="60"/>
                    <a:pt x="48" y="60"/>
                  </a:cubicBezTo>
                  <a:cubicBezTo>
                    <a:pt x="49" y="60"/>
                    <a:pt x="49" y="60"/>
                    <a:pt x="49" y="60"/>
                  </a:cubicBezTo>
                  <a:cubicBezTo>
                    <a:pt x="55" y="60"/>
                    <a:pt x="55" y="60"/>
                    <a:pt x="55" y="60"/>
                  </a:cubicBezTo>
                  <a:cubicBezTo>
                    <a:pt x="58" y="60"/>
                    <a:pt x="58" y="60"/>
                    <a:pt x="58" y="60"/>
                  </a:cubicBezTo>
                  <a:cubicBezTo>
                    <a:pt x="59" y="63"/>
                    <a:pt x="59" y="63"/>
                    <a:pt x="59" y="63"/>
                  </a:cubicBezTo>
                  <a:cubicBezTo>
                    <a:pt x="62" y="64"/>
                    <a:pt x="62" y="64"/>
                    <a:pt x="62" y="64"/>
                  </a:cubicBezTo>
                  <a:cubicBezTo>
                    <a:pt x="65" y="66"/>
                    <a:pt x="65" y="66"/>
                    <a:pt x="65" y="66"/>
                  </a:cubicBezTo>
                  <a:cubicBezTo>
                    <a:pt x="68" y="67"/>
                    <a:pt x="68" y="67"/>
                    <a:pt x="68" y="67"/>
                  </a:cubicBezTo>
                  <a:cubicBezTo>
                    <a:pt x="72" y="69"/>
                    <a:pt x="72" y="69"/>
                    <a:pt x="72" y="69"/>
                  </a:cubicBezTo>
                  <a:cubicBezTo>
                    <a:pt x="75" y="69"/>
                    <a:pt x="75" y="69"/>
                    <a:pt x="75" y="69"/>
                  </a:cubicBezTo>
                  <a:cubicBezTo>
                    <a:pt x="79" y="69"/>
                    <a:pt x="79" y="69"/>
                    <a:pt x="79" y="69"/>
                  </a:cubicBezTo>
                  <a:cubicBezTo>
                    <a:pt x="82" y="70"/>
                    <a:pt x="82" y="70"/>
                    <a:pt x="82" y="70"/>
                  </a:cubicBezTo>
                  <a:cubicBezTo>
                    <a:pt x="84" y="73"/>
                    <a:pt x="84" y="73"/>
                    <a:pt x="84" y="73"/>
                  </a:cubicBezTo>
                  <a:cubicBezTo>
                    <a:pt x="85" y="74"/>
                    <a:pt x="85" y="74"/>
                    <a:pt x="85" y="74"/>
                  </a:cubicBezTo>
                  <a:cubicBezTo>
                    <a:pt x="88" y="76"/>
                    <a:pt x="88" y="76"/>
                    <a:pt x="88" y="76"/>
                  </a:cubicBezTo>
                  <a:cubicBezTo>
                    <a:pt x="91" y="77"/>
                    <a:pt x="91" y="77"/>
                    <a:pt x="91" y="77"/>
                  </a:cubicBezTo>
                  <a:cubicBezTo>
                    <a:pt x="94" y="79"/>
                    <a:pt x="94" y="79"/>
                    <a:pt x="94" y="79"/>
                  </a:cubicBezTo>
                  <a:cubicBezTo>
                    <a:pt x="95" y="81"/>
                    <a:pt x="95" y="81"/>
                    <a:pt x="95" y="81"/>
                  </a:cubicBezTo>
                  <a:cubicBezTo>
                    <a:pt x="95" y="82"/>
                    <a:pt x="95" y="82"/>
                    <a:pt x="95" y="82"/>
                  </a:cubicBezTo>
                  <a:cubicBezTo>
                    <a:pt x="97" y="82"/>
                    <a:pt x="97" y="82"/>
                    <a:pt x="97" y="82"/>
                  </a:cubicBezTo>
                  <a:cubicBezTo>
                    <a:pt x="98" y="82"/>
                    <a:pt x="98" y="82"/>
                    <a:pt x="98" y="82"/>
                  </a:cubicBezTo>
                  <a:cubicBezTo>
                    <a:pt x="101" y="82"/>
                    <a:pt x="101" y="82"/>
                    <a:pt x="101" y="82"/>
                  </a:cubicBezTo>
                  <a:cubicBezTo>
                    <a:pt x="102" y="82"/>
                    <a:pt x="102" y="82"/>
                    <a:pt x="102" y="82"/>
                  </a:cubicBezTo>
                  <a:cubicBezTo>
                    <a:pt x="104" y="82"/>
                    <a:pt x="104" y="82"/>
                    <a:pt x="104" y="82"/>
                  </a:cubicBezTo>
                  <a:cubicBezTo>
                    <a:pt x="105" y="82"/>
                    <a:pt x="105" y="82"/>
                    <a:pt x="105" y="82"/>
                  </a:cubicBezTo>
                  <a:cubicBezTo>
                    <a:pt x="107" y="86"/>
                    <a:pt x="107" y="86"/>
                    <a:pt x="107" y="86"/>
                  </a:cubicBezTo>
                  <a:cubicBezTo>
                    <a:pt x="107" y="87"/>
                    <a:pt x="107" y="87"/>
                    <a:pt x="107" y="87"/>
                  </a:cubicBezTo>
                  <a:cubicBezTo>
                    <a:pt x="107" y="89"/>
                    <a:pt x="107" y="89"/>
                    <a:pt x="107" y="89"/>
                  </a:cubicBezTo>
                  <a:cubicBezTo>
                    <a:pt x="107" y="90"/>
                    <a:pt x="107" y="90"/>
                    <a:pt x="107" y="90"/>
                  </a:cubicBezTo>
                  <a:cubicBezTo>
                    <a:pt x="107" y="92"/>
                    <a:pt x="107" y="92"/>
                    <a:pt x="107" y="92"/>
                  </a:cubicBezTo>
                  <a:cubicBezTo>
                    <a:pt x="108" y="95"/>
                    <a:pt x="108" y="95"/>
                    <a:pt x="108" y="95"/>
                  </a:cubicBezTo>
                  <a:cubicBezTo>
                    <a:pt x="108" y="96"/>
                    <a:pt x="108" y="96"/>
                    <a:pt x="108" y="96"/>
                  </a:cubicBezTo>
                  <a:cubicBezTo>
                    <a:pt x="109" y="95"/>
                    <a:pt x="109" y="95"/>
                    <a:pt x="109" y="95"/>
                  </a:cubicBezTo>
                  <a:cubicBezTo>
                    <a:pt x="109" y="96"/>
                    <a:pt x="109" y="96"/>
                    <a:pt x="109" y="96"/>
                  </a:cubicBezTo>
                  <a:cubicBezTo>
                    <a:pt x="111" y="96"/>
                    <a:pt x="111" y="96"/>
                    <a:pt x="111" y="96"/>
                  </a:cubicBezTo>
                  <a:cubicBezTo>
                    <a:pt x="114" y="99"/>
                    <a:pt x="114" y="99"/>
                    <a:pt x="114" y="99"/>
                  </a:cubicBezTo>
                  <a:cubicBezTo>
                    <a:pt x="115" y="99"/>
                    <a:pt x="115" y="99"/>
                    <a:pt x="115" y="99"/>
                  </a:cubicBezTo>
                  <a:cubicBezTo>
                    <a:pt x="118" y="99"/>
                    <a:pt x="118" y="99"/>
                    <a:pt x="118" y="99"/>
                  </a:cubicBezTo>
                  <a:cubicBezTo>
                    <a:pt x="119" y="100"/>
                    <a:pt x="119" y="100"/>
                    <a:pt x="119" y="100"/>
                  </a:cubicBezTo>
                  <a:cubicBezTo>
                    <a:pt x="121" y="103"/>
                    <a:pt x="121" y="103"/>
                    <a:pt x="121" y="103"/>
                  </a:cubicBezTo>
                  <a:cubicBezTo>
                    <a:pt x="122" y="102"/>
                    <a:pt x="122" y="102"/>
                    <a:pt x="122" y="102"/>
                  </a:cubicBezTo>
                  <a:cubicBezTo>
                    <a:pt x="124" y="100"/>
                    <a:pt x="124" y="100"/>
                    <a:pt x="124" y="100"/>
                  </a:cubicBezTo>
                  <a:cubicBezTo>
                    <a:pt x="125" y="100"/>
                    <a:pt x="125" y="100"/>
                    <a:pt x="125" y="100"/>
                  </a:cubicBezTo>
                  <a:cubicBezTo>
                    <a:pt x="127" y="100"/>
                    <a:pt x="127" y="100"/>
                    <a:pt x="127" y="100"/>
                  </a:cubicBezTo>
                  <a:cubicBezTo>
                    <a:pt x="128" y="99"/>
                    <a:pt x="128" y="99"/>
                    <a:pt x="128" y="99"/>
                  </a:cubicBezTo>
                  <a:cubicBezTo>
                    <a:pt x="129" y="97"/>
                    <a:pt x="129" y="97"/>
                    <a:pt x="129" y="97"/>
                  </a:cubicBezTo>
                  <a:cubicBezTo>
                    <a:pt x="129" y="96"/>
                    <a:pt x="129" y="96"/>
                    <a:pt x="129" y="96"/>
                  </a:cubicBezTo>
                  <a:cubicBezTo>
                    <a:pt x="131" y="95"/>
                    <a:pt x="131" y="95"/>
                    <a:pt x="131" y="95"/>
                  </a:cubicBezTo>
                  <a:cubicBezTo>
                    <a:pt x="129" y="93"/>
                    <a:pt x="129" y="93"/>
                    <a:pt x="129" y="93"/>
                  </a:cubicBezTo>
                  <a:cubicBezTo>
                    <a:pt x="132" y="93"/>
                    <a:pt x="132" y="93"/>
                    <a:pt x="132" y="93"/>
                  </a:cubicBezTo>
                  <a:cubicBezTo>
                    <a:pt x="135" y="92"/>
                    <a:pt x="135" y="92"/>
                    <a:pt x="135" y="92"/>
                  </a:cubicBezTo>
                  <a:cubicBezTo>
                    <a:pt x="138" y="90"/>
                    <a:pt x="138" y="90"/>
                    <a:pt x="138" y="90"/>
                  </a:cubicBezTo>
                  <a:cubicBezTo>
                    <a:pt x="142" y="87"/>
                    <a:pt x="142" y="87"/>
                    <a:pt x="142" y="87"/>
                  </a:cubicBezTo>
                  <a:cubicBezTo>
                    <a:pt x="144" y="85"/>
                    <a:pt x="144" y="85"/>
                    <a:pt x="144" y="85"/>
                  </a:cubicBezTo>
                  <a:cubicBezTo>
                    <a:pt x="144" y="80"/>
                    <a:pt x="144" y="80"/>
                    <a:pt x="144" y="80"/>
                  </a:cubicBezTo>
                  <a:cubicBezTo>
                    <a:pt x="144" y="79"/>
                    <a:pt x="144" y="79"/>
                    <a:pt x="144" y="79"/>
                  </a:cubicBezTo>
                  <a:cubicBezTo>
                    <a:pt x="144" y="77"/>
                    <a:pt x="144" y="77"/>
                    <a:pt x="144" y="77"/>
                  </a:cubicBezTo>
                  <a:cubicBezTo>
                    <a:pt x="145" y="76"/>
                    <a:pt x="145" y="76"/>
                    <a:pt x="145" y="76"/>
                  </a:cubicBezTo>
                  <a:cubicBezTo>
                    <a:pt x="147" y="74"/>
                    <a:pt x="147" y="74"/>
                    <a:pt x="147" y="74"/>
                  </a:cubicBezTo>
                  <a:cubicBezTo>
                    <a:pt x="148" y="74"/>
                    <a:pt x="148" y="74"/>
                    <a:pt x="148" y="74"/>
                  </a:cubicBezTo>
                  <a:cubicBezTo>
                    <a:pt x="150" y="74"/>
                    <a:pt x="150" y="74"/>
                    <a:pt x="150" y="74"/>
                  </a:cubicBezTo>
                  <a:cubicBezTo>
                    <a:pt x="151" y="74"/>
                    <a:pt x="151" y="74"/>
                    <a:pt x="151" y="74"/>
                  </a:cubicBezTo>
                  <a:cubicBezTo>
                    <a:pt x="152" y="74"/>
                    <a:pt x="152" y="74"/>
                    <a:pt x="152" y="74"/>
                  </a:cubicBezTo>
                  <a:cubicBezTo>
                    <a:pt x="152" y="72"/>
                    <a:pt x="152" y="72"/>
                    <a:pt x="152" y="72"/>
                  </a:cubicBezTo>
                  <a:cubicBezTo>
                    <a:pt x="154" y="70"/>
                    <a:pt x="154" y="70"/>
                    <a:pt x="154" y="70"/>
                  </a:cubicBezTo>
                  <a:cubicBezTo>
                    <a:pt x="155" y="70"/>
                    <a:pt x="155" y="70"/>
                    <a:pt x="155" y="70"/>
                  </a:cubicBezTo>
                  <a:cubicBezTo>
                    <a:pt x="157" y="70"/>
                    <a:pt x="157" y="70"/>
                    <a:pt x="157" y="70"/>
                  </a:cubicBezTo>
                  <a:cubicBezTo>
                    <a:pt x="158" y="71"/>
                    <a:pt x="158" y="71"/>
                    <a:pt x="158" y="71"/>
                  </a:cubicBezTo>
                  <a:cubicBezTo>
                    <a:pt x="160" y="72"/>
                    <a:pt x="160" y="72"/>
                    <a:pt x="160" y="72"/>
                  </a:cubicBezTo>
                  <a:cubicBezTo>
                    <a:pt x="161" y="73"/>
                    <a:pt x="161" y="73"/>
                    <a:pt x="161" y="73"/>
                  </a:cubicBezTo>
                  <a:cubicBezTo>
                    <a:pt x="164" y="72"/>
                    <a:pt x="164" y="72"/>
                    <a:pt x="164" y="72"/>
                  </a:cubicBezTo>
                  <a:cubicBezTo>
                    <a:pt x="162" y="70"/>
                    <a:pt x="162" y="70"/>
                    <a:pt x="162" y="70"/>
                  </a:cubicBezTo>
                  <a:lnTo>
                    <a:pt x="162" y="6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69" name="Freeform 152"/>
            <p:cNvSpPr>
              <a:spLocks/>
            </p:cNvSpPr>
            <p:nvPr/>
          </p:nvSpPr>
          <p:spPr bwMode="auto">
            <a:xfrm>
              <a:off x="5930900" y="2506663"/>
              <a:ext cx="793750" cy="1220787"/>
            </a:xfrm>
            <a:custGeom>
              <a:avLst/>
              <a:gdLst>
                <a:gd name="T0" fmla="*/ 320 w 334"/>
                <a:gd name="T1" fmla="*/ 95 h 374"/>
                <a:gd name="T2" fmla="*/ 316 w 334"/>
                <a:gd name="T3" fmla="*/ 83 h 374"/>
                <a:gd name="T4" fmla="*/ 301 w 334"/>
                <a:gd name="T5" fmla="*/ 85 h 374"/>
                <a:gd name="T6" fmla="*/ 284 w 334"/>
                <a:gd name="T7" fmla="*/ 94 h 374"/>
                <a:gd name="T8" fmla="*/ 273 w 334"/>
                <a:gd name="T9" fmla="*/ 106 h 374"/>
                <a:gd name="T10" fmla="*/ 271 w 334"/>
                <a:gd name="T11" fmla="*/ 118 h 374"/>
                <a:gd name="T12" fmla="*/ 240 w 334"/>
                <a:gd name="T13" fmla="*/ 117 h 374"/>
                <a:gd name="T14" fmla="*/ 235 w 334"/>
                <a:gd name="T15" fmla="*/ 104 h 374"/>
                <a:gd name="T16" fmla="*/ 230 w 334"/>
                <a:gd name="T17" fmla="*/ 121 h 374"/>
                <a:gd name="T18" fmla="*/ 202 w 334"/>
                <a:gd name="T19" fmla="*/ 120 h 374"/>
                <a:gd name="T20" fmla="*/ 181 w 334"/>
                <a:gd name="T21" fmla="*/ 110 h 374"/>
                <a:gd name="T22" fmla="*/ 155 w 334"/>
                <a:gd name="T23" fmla="*/ 103 h 374"/>
                <a:gd name="T24" fmla="*/ 132 w 334"/>
                <a:gd name="T25" fmla="*/ 85 h 374"/>
                <a:gd name="T26" fmla="*/ 128 w 334"/>
                <a:gd name="T27" fmla="*/ 67 h 374"/>
                <a:gd name="T28" fmla="*/ 109 w 334"/>
                <a:gd name="T29" fmla="*/ 57 h 374"/>
                <a:gd name="T30" fmla="*/ 108 w 334"/>
                <a:gd name="T31" fmla="*/ 42 h 374"/>
                <a:gd name="T32" fmla="*/ 105 w 334"/>
                <a:gd name="T33" fmla="*/ 28 h 374"/>
                <a:gd name="T34" fmla="*/ 92 w 334"/>
                <a:gd name="T35" fmla="*/ 9 h 374"/>
                <a:gd name="T36" fmla="*/ 68 w 334"/>
                <a:gd name="T37" fmla="*/ 12 h 374"/>
                <a:gd name="T38" fmla="*/ 46 w 334"/>
                <a:gd name="T39" fmla="*/ 18 h 374"/>
                <a:gd name="T40" fmla="*/ 53 w 334"/>
                <a:gd name="T41" fmla="*/ 34 h 374"/>
                <a:gd name="T42" fmla="*/ 63 w 334"/>
                <a:gd name="T43" fmla="*/ 47 h 374"/>
                <a:gd name="T44" fmla="*/ 55 w 334"/>
                <a:gd name="T45" fmla="*/ 70 h 374"/>
                <a:gd name="T46" fmla="*/ 39 w 334"/>
                <a:gd name="T47" fmla="*/ 98 h 374"/>
                <a:gd name="T48" fmla="*/ 16 w 334"/>
                <a:gd name="T49" fmla="*/ 106 h 374"/>
                <a:gd name="T50" fmla="*/ 26 w 334"/>
                <a:gd name="T51" fmla="*/ 133 h 374"/>
                <a:gd name="T52" fmla="*/ 29 w 334"/>
                <a:gd name="T53" fmla="*/ 153 h 374"/>
                <a:gd name="T54" fmla="*/ 6 w 334"/>
                <a:gd name="T55" fmla="*/ 153 h 374"/>
                <a:gd name="T56" fmla="*/ 7 w 334"/>
                <a:gd name="T57" fmla="*/ 167 h 374"/>
                <a:gd name="T58" fmla="*/ 26 w 334"/>
                <a:gd name="T59" fmla="*/ 176 h 374"/>
                <a:gd name="T60" fmla="*/ 25 w 334"/>
                <a:gd name="T61" fmla="*/ 194 h 374"/>
                <a:gd name="T62" fmla="*/ 48 w 334"/>
                <a:gd name="T63" fmla="*/ 187 h 374"/>
                <a:gd name="T64" fmla="*/ 56 w 334"/>
                <a:gd name="T65" fmla="*/ 181 h 374"/>
                <a:gd name="T66" fmla="*/ 58 w 334"/>
                <a:gd name="T67" fmla="*/ 196 h 374"/>
                <a:gd name="T68" fmla="*/ 60 w 334"/>
                <a:gd name="T69" fmla="*/ 220 h 374"/>
                <a:gd name="T70" fmla="*/ 65 w 334"/>
                <a:gd name="T71" fmla="*/ 233 h 374"/>
                <a:gd name="T72" fmla="*/ 76 w 334"/>
                <a:gd name="T73" fmla="*/ 270 h 374"/>
                <a:gd name="T74" fmla="*/ 85 w 334"/>
                <a:gd name="T75" fmla="*/ 288 h 374"/>
                <a:gd name="T76" fmla="*/ 111 w 334"/>
                <a:gd name="T77" fmla="*/ 345 h 374"/>
                <a:gd name="T78" fmla="*/ 112 w 334"/>
                <a:gd name="T79" fmla="*/ 354 h 374"/>
                <a:gd name="T80" fmla="*/ 135 w 334"/>
                <a:gd name="T81" fmla="*/ 369 h 374"/>
                <a:gd name="T82" fmla="*/ 148 w 334"/>
                <a:gd name="T83" fmla="*/ 346 h 374"/>
                <a:gd name="T84" fmla="*/ 155 w 334"/>
                <a:gd name="T85" fmla="*/ 316 h 374"/>
                <a:gd name="T86" fmla="*/ 154 w 334"/>
                <a:gd name="T87" fmla="*/ 283 h 374"/>
                <a:gd name="T88" fmla="*/ 165 w 334"/>
                <a:gd name="T89" fmla="*/ 262 h 374"/>
                <a:gd name="T90" fmla="*/ 188 w 334"/>
                <a:gd name="T91" fmla="*/ 243 h 374"/>
                <a:gd name="T92" fmla="*/ 208 w 334"/>
                <a:gd name="T93" fmla="*/ 217 h 374"/>
                <a:gd name="T94" fmla="*/ 224 w 334"/>
                <a:gd name="T95" fmla="*/ 207 h 374"/>
                <a:gd name="T96" fmla="*/ 240 w 334"/>
                <a:gd name="T97" fmla="*/ 184 h 374"/>
                <a:gd name="T98" fmla="*/ 245 w 334"/>
                <a:gd name="T99" fmla="*/ 181 h 374"/>
                <a:gd name="T100" fmla="*/ 250 w 334"/>
                <a:gd name="T101" fmla="*/ 186 h 374"/>
                <a:gd name="T102" fmla="*/ 241 w 334"/>
                <a:gd name="T103" fmla="*/ 160 h 374"/>
                <a:gd name="T104" fmla="*/ 237 w 334"/>
                <a:gd name="T105" fmla="*/ 143 h 374"/>
                <a:gd name="T106" fmla="*/ 235 w 334"/>
                <a:gd name="T107" fmla="*/ 134 h 374"/>
                <a:gd name="T108" fmla="*/ 238 w 334"/>
                <a:gd name="T109" fmla="*/ 126 h 374"/>
                <a:gd name="T110" fmla="*/ 252 w 334"/>
                <a:gd name="T111" fmla="*/ 138 h 374"/>
                <a:gd name="T112" fmla="*/ 277 w 334"/>
                <a:gd name="T113" fmla="*/ 154 h 374"/>
                <a:gd name="T114" fmla="*/ 280 w 334"/>
                <a:gd name="T115" fmla="*/ 167 h 374"/>
                <a:gd name="T116" fmla="*/ 295 w 334"/>
                <a:gd name="T117" fmla="*/ 184 h 374"/>
                <a:gd name="T118" fmla="*/ 297 w 334"/>
                <a:gd name="T119" fmla="*/ 157 h 374"/>
                <a:gd name="T120" fmla="*/ 313 w 334"/>
                <a:gd name="T121" fmla="*/ 128 h 374"/>
                <a:gd name="T122" fmla="*/ 323 w 334"/>
                <a:gd name="T123" fmla="*/ 113 h 374"/>
                <a:gd name="T124" fmla="*/ 333 w 334"/>
                <a:gd name="T125" fmla="*/ 101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4" h="374">
                  <a:moveTo>
                    <a:pt x="330" y="97"/>
                  </a:moveTo>
                  <a:cubicBezTo>
                    <a:pt x="330" y="97"/>
                    <a:pt x="330" y="97"/>
                    <a:pt x="330" y="97"/>
                  </a:cubicBezTo>
                  <a:cubicBezTo>
                    <a:pt x="330" y="97"/>
                    <a:pt x="330" y="97"/>
                    <a:pt x="330" y="97"/>
                  </a:cubicBezTo>
                  <a:cubicBezTo>
                    <a:pt x="328" y="97"/>
                    <a:pt x="328" y="97"/>
                    <a:pt x="328" y="97"/>
                  </a:cubicBezTo>
                  <a:cubicBezTo>
                    <a:pt x="325" y="96"/>
                    <a:pt x="325" y="96"/>
                    <a:pt x="325" y="96"/>
                  </a:cubicBezTo>
                  <a:cubicBezTo>
                    <a:pt x="324" y="95"/>
                    <a:pt x="324" y="95"/>
                    <a:pt x="324" y="95"/>
                  </a:cubicBezTo>
                  <a:cubicBezTo>
                    <a:pt x="324" y="96"/>
                    <a:pt x="324" y="96"/>
                    <a:pt x="324" y="96"/>
                  </a:cubicBezTo>
                  <a:cubicBezTo>
                    <a:pt x="323" y="97"/>
                    <a:pt x="323" y="97"/>
                    <a:pt x="323" y="97"/>
                  </a:cubicBezTo>
                  <a:cubicBezTo>
                    <a:pt x="321" y="97"/>
                    <a:pt x="321" y="97"/>
                    <a:pt x="321" y="97"/>
                  </a:cubicBezTo>
                  <a:cubicBezTo>
                    <a:pt x="320" y="96"/>
                    <a:pt x="320" y="96"/>
                    <a:pt x="320" y="96"/>
                  </a:cubicBezTo>
                  <a:cubicBezTo>
                    <a:pt x="320" y="95"/>
                    <a:pt x="320" y="95"/>
                    <a:pt x="320" y="95"/>
                  </a:cubicBezTo>
                  <a:cubicBezTo>
                    <a:pt x="321" y="94"/>
                    <a:pt x="321" y="94"/>
                    <a:pt x="321" y="94"/>
                  </a:cubicBezTo>
                  <a:cubicBezTo>
                    <a:pt x="323" y="91"/>
                    <a:pt x="323" y="91"/>
                    <a:pt x="323" y="91"/>
                  </a:cubicBezTo>
                  <a:cubicBezTo>
                    <a:pt x="321" y="90"/>
                    <a:pt x="321" y="90"/>
                    <a:pt x="321" y="90"/>
                  </a:cubicBezTo>
                  <a:cubicBezTo>
                    <a:pt x="321" y="88"/>
                    <a:pt x="321" y="88"/>
                    <a:pt x="321" y="88"/>
                  </a:cubicBezTo>
                  <a:cubicBezTo>
                    <a:pt x="321" y="87"/>
                    <a:pt x="321" y="87"/>
                    <a:pt x="321" y="87"/>
                  </a:cubicBezTo>
                  <a:cubicBezTo>
                    <a:pt x="320" y="88"/>
                    <a:pt x="320" y="88"/>
                    <a:pt x="320" y="88"/>
                  </a:cubicBezTo>
                  <a:cubicBezTo>
                    <a:pt x="318" y="88"/>
                    <a:pt x="318" y="88"/>
                    <a:pt x="318" y="88"/>
                  </a:cubicBezTo>
                  <a:cubicBezTo>
                    <a:pt x="317" y="88"/>
                    <a:pt x="317" y="88"/>
                    <a:pt x="317" y="88"/>
                  </a:cubicBezTo>
                  <a:cubicBezTo>
                    <a:pt x="317" y="87"/>
                    <a:pt x="317" y="87"/>
                    <a:pt x="317" y="87"/>
                  </a:cubicBezTo>
                  <a:cubicBezTo>
                    <a:pt x="318" y="85"/>
                    <a:pt x="318" y="85"/>
                    <a:pt x="318" y="85"/>
                  </a:cubicBezTo>
                  <a:cubicBezTo>
                    <a:pt x="316" y="83"/>
                    <a:pt x="316" y="83"/>
                    <a:pt x="316" y="83"/>
                  </a:cubicBezTo>
                  <a:cubicBezTo>
                    <a:pt x="314" y="83"/>
                    <a:pt x="314" y="83"/>
                    <a:pt x="314" y="83"/>
                  </a:cubicBezTo>
                  <a:cubicBezTo>
                    <a:pt x="313" y="83"/>
                    <a:pt x="313" y="83"/>
                    <a:pt x="313" y="83"/>
                  </a:cubicBezTo>
                  <a:cubicBezTo>
                    <a:pt x="310" y="85"/>
                    <a:pt x="310" y="85"/>
                    <a:pt x="310" y="85"/>
                  </a:cubicBezTo>
                  <a:cubicBezTo>
                    <a:pt x="308" y="88"/>
                    <a:pt x="308" y="88"/>
                    <a:pt x="308" y="88"/>
                  </a:cubicBezTo>
                  <a:cubicBezTo>
                    <a:pt x="307" y="88"/>
                    <a:pt x="307" y="88"/>
                    <a:pt x="307" y="88"/>
                  </a:cubicBezTo>
                  <a:cubicBezTo>
                    <a:pt x="306" y="88"/>
                    <a:pt x="306" y="88"/>
                    <a:pt x="306" y="88"/>
                  </a:cubicBezTo>
                  <a:cubicBezTo>
                    <a:pt x="306" y="87"/>
                    <a:pt x="306" y="87"/>
                    <a:pt x="306" y="87"/>
                  </a:cubicBezTo>
                  <a:cubicBezTo>
                    <a:pt x="304" y="87"/>
                    <a:pt x="304" y="87"/>
                    <a:pt x="304" y="87"/>
                  </a:cubicBezTo>
                  <a:cubicBezTo>
                    <a:pt x="303" y="85"/>
                    <a:pt x="303" y="85"/>
                    <a:pt x="303" y="85"/>
                  </a:cubicBezTo>
                  <a:cubicBezTo>
                    <a:pt x="303" y="87"/>
                    <a:pt x="303" y="87"/>
                    <a:pt x="303" y="87"/>
                  </a:cubicBezTo>
                  <a:cubicBezTo>
                    <a:pt x="301" y="85"/>
                    <a:pt x="301" y="85"/>
                    <a:pt x="301" y="85"/>
                  </a:cubicBezTo>
                  <a:cubicBezTo>
                    <a:pt x="300" y="84"/>
                    <a:pt x="300" y="84"/>
                    <a:pt x="300" y="84"/>
                  </a:cubicBezTo>
                  <a:cubicBezTo>
                    <a:pt x="299" y="84"/>
                    <a:pt x="299" y="84"/>
                    <a:pt x="299" y="84"/>
                  </a:cubicBezTo>
                  <a:cubicBezTo>
                    <a:pt x="297" y="85"/>
                    <a:pt x="297" y="85"/>
                    <a:pt x="297" y="85"/>
                  </a:cubicBezTo>
                  <a:cubicBezTo>
                    <a:pt x="295" y="85"/>
                    <a:pt x="295" y="85"/>
                    <a:pt x="295" y="85"/>
                  </a:cubicBezTo>
                  <a:cubicBezTo>
                    <a:pt x="294" y="88"/>
                    <a:pt x="294" y="88"/>
                    <a:pt x="294" y="88"/>
                  </a:cubicBezTo>
                  <a:cubicBezTo>
                    <a:pt x="291" y="91"/>
                    <a:pt x="291" y="91"/>
                    <a:pt x="291" y="91"/>
                  </a:cubicBezTo>
                  <a:cubicBezTo>
                    <a:pt x="290" y="93"/>
                    <a:pt x="290" y="93"/>
                    <a:pt x="290" y="93"/>
                  </a:cubicBezTo>
                  <a:cubicBezTo>
                    <a:pt x="288" y="93"/>
                    <a:pt x="288" y="93"/>
                    <a:pt x="288" y="93"/>
                  </a:cubicBezTo>
                  <a:cubicBezTo>
                    <a:pt x="287" y="93"/>
                    <a:pt x="287" y="93"/>
                    <a:pt x="287" y="93"/>
                  </a:cubicBezTo>
                  <a:cubicBezTo>
                    <a:pt x="285" y="93"/>
                    <a:pt x="285" y="93"/>
                    <a:pt x="285" y="93"/>
                  </a:cubicBezTo>
                  <a:cubicBezTo>
                    <a:pt x="284" y="94"/>
                    <a:pt x="284" y="94"/>
                    <a:pt x="284" y="94"/>
                  </a:cubicBezTo>
                  <a:cubicBezTo>
                    <a:pt x="284" y="95"/>
                    <a:pt x="284" y="95"/>
                    <a:pt x="284" y="95"/>
                  </a:cubicBezTo>
                  <a:cubicBezTo>
                    <a:pt x="284" y="97"/>
                    <a:pt x="284" y="97"/>
                    <a:pt x="284" y="97"/>
                  </a:cubicBezTo>
                  <a:cubicBezTo>
                    <a:pt x="281" y="98"/>
                    <a:pt x="281" y="98"/>
                    <a:pt x="281" y="98"/>
                  </a:cubicBezTo>
                  <a:cubicBezTo>
                    <a:pt x="281" y="98"/>
                    <a:pt x="281" y="98"/>
                    <a:pt x="281" y="98"/>
                  </a:cubicBezTo>
                  <a:cubicBezTo>
                    <a:pt x="280" y="101"/>
                    <a:pt x="280" y="101"/>
                    <a:pt x="280" y="101"/>
                  </a:cubicBezTo>
                  <a:cubicBezTo>
                    <a:pt x="278" y="104"/>
                    <a:pt x="278" y="104"/>
                    <a:pt x="278" y="104"/>
                  </a:cubicBezTo>
                  <a:cubicBezTo>
                    <a:pt x="277" y="104"/>
                    <a:pt x="277" y="104"/>
                    <a:pt x="277" y="104"/>
                  </a:cubicBezTo>
                  <a:cubicBezTo>
                    <a:pt x="275" y="104"/>
                    <a:pt x="275" y="104"/>
                    <a:pt x="275" y="104"/>
                  </a:cubicBezTo>
                  <a:cubicBezTo>
                    <a:pt x="273" y="105"/>
                    <a:pt x="273" y="105"/>
                    <a:pt x="273" y="105"/>
                  </a:cubicBezTo>
                  <a:cubicBezTo>
                    <a:pt x="273" y="105"/>
                    <a:pt x="273" y="105"/>
                    <a:pt x="274" y="106"/>
                  </a:cubicBezTo>
                  <a:cubicBezTo>
                    <a:pt x="273" y="106"/>
                    <a:pt x="273" y="106"/>
                    <a:pt x="273" y="106"/>
                  </a:cubicBezTo>
                  <a:cubicBezTo>
                    <a:pt x="270" y="106"/>
                    <a:pt x="270" y="106"/>
                    <a:pt x="270" y="106"/>
                  </a:cubicBezTo>
                  <a:cubicBezTo>
                    <a:pt x="268" y="106"/>
                    <a:pt x="268" y="106"/>
                    <a:pt x="268" y="106"/>
                  </a:cubicBezTo>
                  <a:cubicBezTo>
                    <a:pt x="268" y="108"/>
                    <a:pt x="268" y="108"/>
                    <a:pt x="268" y="108"/>
                  </a:cubicBezTo>
                  <a:cubicBezTo>
                    <a:pt x="270" y="110"/>
                    <a:pt x="270" y="110"/>
                    <a:pt x="270" y="110"/>
                  </a:cubicBezTo>
                  <a:cubicBezTo>
                    <a:pt x="271" y="110"/>
                    <a:pt x="271" y="110"/>
                    <a:pt x="271" y="110"/>
                  </a:cubicBezTo>
                  <a:cubicBezTo>
                    <a:pt x="274" y="111"/>
                    <a:pt x="274" y="111"/>
                    <a:pt x="274" y="111"/>
                  </a:cubicBezTo>
                  <a:cubicBezTo>
                    <a:pt x="274" y="113"/>
                    <a:pt x="274" y="113"/>
                    <a:pt x="274" y="113"/>
                  </a:cubicBezTo>
                  <a:cubicBezTo>
                    <a:pt x="274" y="116"/>
                    <a:pt x="274" y="116"/>
                    <a:pt x="274" y="116"/>
                  </a:cubicBezTo>
                  <a:cubicBezTo>
                    <a:pt x="275" y="117"/>
                    <a:pt x="275" y="117"/>
                    <a:pt x="275" y="117"/>
                  </a:cubicBezTo>
                  <a:cubicBezTo>
                    <a:pt x="274" y="118"/>
                    <a:pt x="274" y="118"/>
                    <a:pt x="274" y="118"/>
                  </a:cubicBezTo>
                  <a:cubicBezTo>
                    <a:pt x="271" y="118"/>
                    <a:pt x="271" y="118"/>
                    <a:pt x="271" y="118"/>
                  </a:cubicBezTo>
                  <a:cubicBezTo>
                    <a:pt x="268" y="118"/>
                    <a:pt x="268" y="118"/>
                    <a:pt x="268" y="118"/>
                  </a:cubicBezTo>
                  <a:cubicBezTo>
                    <a:pt x="267" y="118"/>
                    <a:pt x="267" y="118"/>
                    <a:pt x="267" y="118"/>
                  </a:cubicBezTo>
                  <a:cubicBezTo>
                    <a:pt x="265" y="118"/>
                    <a:pt x="265" y="118"/>
                    <a:pt x="265" y="118"/>
                  </a:cubicBezTo>
                  <a:cubicBezTo>
                    <a:pt x="261" y="118"/>
                    <a:pt x="261" y="118"/>
                    <a:pt x="261" y="118"/>
                  </a:cubicBezTo>
                  <a:cubicBezTo>
                    <a:pt x="255" y="117"/>
                    <a:pt x="255" y="117"/>
                    <a:pt x="255" y="117"/>
                  </a:cubicBezTo>
                  <a:cubicBezTo>
                    <a:pt x="254" y="118"/>
                    <a:pt x="254" y="118"/>
                    <a:pt x="254" y="118"/>
                  </a:cubicBezTo>
                  <a:cubicBezTo>
                    <a:pt x="252" y="118"/>
                    <a:pt x="252" y="118"/>
                    <a:pt x="252" y="118"/>
                  </a:cubicBezTo>
                  <a:cubicBezTo>
                    <a:pt x="250" y="120"/>
                    <a:pt x="250" y="120"/>
                    <a:pt x="250" y="120"/>
                  </a:cubicBezTo>
                  <a:cubicBezTo>
                    <a:pt x="247" y="118"/>
                    <a:pt x="247" y="118"/>
                    <a:pt x="247" y="118"/>
                  </a:cubicBezTo>
                  <a:cubicBezTo>
                    <a:pt x="244" y="118"/>
                    <a:pt x="244" y="118"/>
                    <a:pt x="244" y="118"/>
                  </a:cubicBezTo>
                  <a:cubicBezTo>
                    <a:pt x="240" y="117"/>
                    <a:pt x="240" y="117"/>
                    <a:pt x="240" y="117"/>
                  </a:cubicBezTo>
                  <a:cubicBezTo>
                    <a:pt x="238" y="116"/>
                    <a:pt x="238" y="116"/>
                    <a:pt x="238" y="116"/>
                  </a:cubicBezTo>
                  <a:cubicBezTo>
                    <a:pt x="237" y="114"/>
                    <a:pt x="237" y="114"/>
                    <a:pt x="237" y="114"/>
                  </a:cubicBezTo>
                  <a:cubicBezTo>
                    <a:pt x="235" y="113"/>
                    <a:pt x="235" y="113"/>
                    <a:pt x="235" y="113"/>
                  </a:cubicBezTo>
                  <a:cubicBezTo>
                    <a:pt x="237" y="111"/>
                    <a:pt x="237" y="111"/>
                    <a:pt x="237" y="111"/>
                  </a:cubicBezTo>
                  <a:cubicBezTo>
                    <a:pt x="235" y="110"/>
                    <a:pt x="235" y="110"/>
                    <a:pt x="235" y="110"/>
                  </a:cubicBezTo>
                  <a:cubicBezTo>
                    <a:pt x="235" y="108"/>
                    <a:pt x="235" y="108"/>
                    <a:pt x="235" y="108"/>
                  </a:cubicBezTo>
                  <a:cubicBezTo>
                    <a:pt x="235" y="108"/>
                    <a:pt x="235" y="108"/>
                    <a:pt x="235" y="108"/>
                  </a:cubicBezTo>
                  <a:cubicBezTo>
                    <a:pt x="235" y="107"/>
                    <a:pt x="235" y="107"/>
                    <a:pt x="235" y="107"/>
                  </a:cubicBezTo>
                  <a:cubicBezTo>
                    <a:pt x="235" y="107"/>
                    <a:pt x="235" y="107"/>
                    <a:pt x="235" y="107"/>
                  </a:cubicBezTo>
                  <a:cubicBezTo>
                    <a:pt x="235" y="106"/>
                    <a:pt x="235" y="106"/>
                    <a:pt x="235" y="106"/>
                  </a:cubicBezTo>
                  <a:cubicBezTo>
                    <a:pt x="235" y="104"/>
                    <a:pt x="235" y="104"/>
                    <a:pt x="235" y="104"/>
                  </a:cubicBezTo>
                  <a:cubicBezTo>
                    <a:pt x="234" y="102"/>
                    <a:pt x="234" y="102"/>
                    <a:pt x="234" y="102"/>
                  </a:cubicBezTo>
                  <a:cubicBezTo>
                    <a:pt x="234" y="101"/>
                    <a:pt x="234" y="101"/>
                    <a:pt x="234" y="101"/>
                  </a:cubicBezTo>
                  <a:cubicBezTo>
                    <a:pt x="232" y="101"/>
                    <a:pt x="232" y="101"/>
                    <a:pt x="232" y="101"/>
                  </a:cubicBezTo>
                  <a:cubicBezTo>
                    <a:pt x="231" y="101"/>
                    <a:pt x="231" y="101"/>
                    <a:pt x="231" y="101"/>
                  </a:cubicBezTo>
                  <a:cubicBezTo>
                    <a:pt x="227" y="103"/>
                    <a:pt x="227" y="103"/>
                    <a:pt x="227" y="103"/>
                  </a:cubicBezTo>
                  <a:cubicBezTo>
                    <a:pt x="227" y="104"/>
                    <a:pt x="227" y="104"/>
                    <a:pt x="227" y="104"/>
                  </a:cubicBezTo>
                  <a:cubicBezTo>
                    <a:pt x="227" y="108"/>
                    <a:pt x="227" y="108"/>
                    <a:pt x="227" y="108"/>
                  </a:cubicBezTo>
                  <a:cubicBezTo>
                    <a:pt x="227" y="111"/>
                    <a:pt x="227" y="111"/>
                    <a:pt x="227" y="111"/>
                  </a:cubicBezTo>
                  <a:cubicBezTo>
                    <a:pt x="227" y="114"/>
                    <a:pt x="227" y="114"/>
                    <a:pt x="227" y="114"/>
                  </a:cubicBezTo>
                  <a:cubicBezTo>
                    <a:pt x="230" y="117"/>
                    <a:pt x="230" y="117"/>
                    <a:pt x="230" y="117"/>
                  </a:cubicBezTo>
                  <a:cubicBezTo>
                    <a:pt x="230" y="121"/>
                    <a:pt x="230" y="121"/>
                    <a:pt x="230" y="121"/>
                  </a:cubicBezTo>
                  <a:cubicBezTo>
                    <a:pt x="228" y="123"/>
                    <a:pt x="228" y="123"/>
                    <a:pt x="228" y="123"/>
                  </a:cubicBezTo>
                  <a:cubicBezTo>
                    <a:pt x="227" y="124"/>
                    <a:pt x="227" y="124"/>
                    <a:pt x="227" y="124"/>
                  </a:cubicBezTo>
                  <a:cubicBezTo>
                    <a:pt x="222" y="124"/>
                    <a:pt x="222" y="124"/>
                    <a:pt x="222" y="124"/>
                  </a:cubicBezTo>
                  <a:cubicBezTo>
                    <a:pt x="218" y="124"/>
                    <a:pt x="218" y="124"/>
                    <a:pt x="218" y="124"/>
                  </a:cubicBezTo>
                  <a:cubicBezTo>
                    <a:pt x="217" y="121"/>
                    <a:pt x="217" y="121"/>
                    <a:pt x="217" y="121"/>
                  </a:cubicBezTo>
                  <a:cubicBezTo>
                    <a:pt x="214" y="123"/>
                    <a:pt x="214" y="123"/>
                    <a:pt x="214" y="123"/>
                  </a:cubicBezTo>
                  <a:cubicBezTo>
                    <a:pt x="211" y="123"/>
                    <a:pt x="211" y="123"/>
                    <a:pt x="211" y="123"/>
                  </a:cubicBezTo>
                  <a:cubicBezTo>
                    <a:pt x="208" y="121"/>
                    <a:pt x="208" y="121"/>
                    <a:pt x="208" y="121"/>
                  </a:cubicBezTo>
                  <a:cubicBezTo>
                    <a:pt x="205" y="121"/>
                    <a:pt x="205" y="121"/>
                    <a:pt x="205" y="121"/>
                  </a:cubicBezTo>
                  <a:cubicBezTo>
                    <a:pt x="202" y="121"/>
                    <a:pt x="202" y="121"/>
                    <a:pt x="202" y="121"/>
                  </a:cubicBezTo>
                  <a:cubicBezTo>
                    <a:pt x="202" y="120"/>
                    <a:pt x="202" y="120"/>
                    <a:pt x="202" y="120"/>
                  </a:cubicBezTo>
                  <a:cubicBezTo>
                    <a:pt x="201" y="118"/>
                    <a:pt x="201" y="118"/>
                    <a:pt x="201" y="118"/>
                  </a:cubicBezTo>
                  <a:cubicBezTo>
                    <a:pt x="199" y="118"/>
                    <a:pt x="199" y="118"/>
                    <a:pt x="199" y="118"/>
                  </a:cubicBezTo>
                  <a:cubicBezTo>
                    <a:pt x="197" y="118"/>
                    <a:pt x="197" y="118"/>
                    <a:pt x="197" y="118"/>
                  </a:cubicBezTo>
                  <a:cubicBezTo>
                    <a:pt x="197" y="120"/>
                    <a:pt x="197" y="120"/>
                    <a:pt x="197" y="120"/>
                  </a:cubicBezTo>
                  <a:cubicBezTo>
                    <a:pt x="195" y="118"/>
                    <a:pt x="195" y="118"/>
                    <a:pt x="195" y="118"/>
                  </a:cubicBezTo>
                  <a:cubicBezTo>
                    <a:pt x="192" y="117"/>
                    <a:pt x="192" y="117"/>
                    <a:pt x="192" y="117"/>
                  </a:cubicBezTo>
                  <a:cubicBezTo>
                    <a:pt x="189" y="116"/>
                    <a:pt x="189" y="116"/>
                    <a:pt x="189" y="116"/>
                  </a:cubicBezTo>
                  <a:cubicBezTo>
                    <a:pt x="188" y="114"/>
                    <a:pt x="188" y="114"/>
                    <a:pt x="188" y="114"/>
                  </a:cubicBezTo>
                  <a:cubicBezTo>
                    <a:pt x="188" y="113"/>
                    <a:pt x="188" y="113"/>
                    <a:pt x="188" y="113"/>
                  </a:cubicBezTo>
                  <a:cubicBezTo>
                    <a:pt x="187" y="111"/>
                    <a:pt x="187" y="111"/>
                    <a:pt x="187" y="111"/>
                  </a:cubicBezTo>
                  <a:cubicBezTo>
                    <a:pt x="181" y="110"/>
                    <a:pt x="181" y="110"/>
                    <a:pt x="181" y="110"/>
                  </a:cubicBezTo>
                  <a:cubicBezTo>
                    <a:pt x="178" y="110"/>
                    <a:pt x="178" y="110"/>
                    <a:pt x="178" y="110"/>
                  </a:cubicBezTo>
                  <a:cubicBezTo>
                    <a:pt x="178" y="111"/>
                    <a:pt x="178" y="111"/>
                    <a:pt x="178" y="111"/>
                  </a:cubicBezTo>
                  <a:cubicBezTo>
                    <a:pt x="175" y="110"/>
                    <a:pt x="175" y="110"/>
                    <a:pt x="175" y="110"/>
                  </a:cubicBezTo>
                  <a:cubicBezTo>
                    <a:pt x="172" y="110"/>
                    <a:pt x="172" y="110"/>
                    <a:pt x="172" y="110"/>
                  </a:cubicBezTo>
                  <a:cubicBezTo>
                    <a:pt x="171" y="110"/>
                    <a:pt x="171" y="110"/>
                    <a:pt x="171" y="110"/>
                  </a:cubicBezTo>
                  <a:cubicBezTo>
                    <a:pt x="168" y="110"/>
                    <a:pt x="168" y="110"/>
                    <a:pt x="168" y="110"/>
                  </a:cubicBezTo>
                  <a:cubicBezTo>
                    <a:pt x="165" y="108"/>
                    <a:pt x="165" y="108"/>
                    <a:pt x="165" y="108"/>
                  </a:cubicBezTo>
                  <a:cubicBezTo>
                    <a:pt x="164" y="107"/>
                    <a:pt x="164" y="107"/>
                    <a:pt x="164" y="107"/>
                  </a:cubicBezTo>
                  <a:cubicBezTo>
                    <a:pt x="159" y="106"/>
                    <a:pt x="159" y="106"/>
                    <a:pt x="159" y="106"/>
                  </a:cubicBezTo>
                  <a:cubicBezTo>
                    <a:pt x="156" y="104"/>
                    <a:pt x="156" y="104"/>
                    <a:pt x="156" y="104"/>
                  </a:cubicBezTo>
                  <a:cubicBezTo>
                    <a:pt x="155" y="103"/>
                    <a:pt x="155" y="103"/>
                    <a:pt x="155" y="103"/>
                  </a:cubicBezTo>
                  <a:cubicBezTo>
                    <a:pt x="154" y="104"/>
                    <a:pt x="154" y="104"/>
                    <a:pt x="154" y="104"/>
                  </a:cubicBezTo>
                  <a:cubicBezTo>
                    <a:pt x="151" y="103"/>
                    <a:pt x="151" y="103"/>
                    <a:pt x="151" y="103"/>
                  </a:cubicBezTo>
                  <a:cubicBezTo>
                    <a:pt x="148" y="101"/>
                    <a:pt x="148" y="101"/>
                    <a:pt x="148" y="101"/>
                  </a:cubicBezTo>
                  <a:cubicBezTo>
                    <a:pt x="142" y="95"/>
                    <a:pt x="142" y="95"/>
                    <a:pt x="142" y="95"/>
                  </a:cubicBezTo>
                  <a:cubicBezTo>
                    <a:pt x="136" y="93"/>
                    <a:pt x="136" y="93"/>
                    <a:pt x="136" y="93"/>
                  </a:cubicBezTo>
                  <a:cubicBezTo>
                    <a:pt x="135" y="94"/>
                    <a:pt x="135" y="94"/>
                    <a:pt x="135" y="94"/>
                  </a:cubicBezTo>
                  <a:cubicBezTo>
                    <a:pt x="134" y="93"/>
                    <a:pt x="134" y="93"/>
                    <a:pt x="134" y="93"/>
                  </a:cubicBezTo>
                  <a:cubicBezTo>
                    <a:pt x="131" y="91"/>
                    <a:pt x="131" y="91"/>
                    <a:pt x="131" y="91"/>
                  </a:cubicBezTo>
                  <a:cubicBezTo>
                    <a:pt x="131" y="90"/>
                    <a:pt x="131" y="90"/>
                    <a:pt x="131" y="90"/>
                  </a:cubicBezTo>
                  <a:cubicBezTo>
                    <a:pt x="131" y="88"/>
                    <a:pt x="131" y="88"/>
                    <a:pt x="131" y="88"/>
                  </a:cubicBezTo>
                  <a:cubicBezTo>
                    <a:pt x="132" y="85"/>
                    <a:pt x="132" y="85"/>
                    <a:pt x="132" y="85"/>
                  </a:cubicBezTo>
                  <a:cubicBezTo>
                    <a:pt x="132" y="84"/>
                    <a:pt x="132" y="84"/>
                    <a:pt x="132" y="84"/>
                  </a:cubicBezTo>
                  <a:cubicBezTo>
                    <a:pt x="132" y="83"/>
                    <a:pt x="132" y="83"/>
                    <a:pt x="132" y="83"/>
                  </a:cubicBezTo>
                  <a:cubicBezTo>
                    <a:pt x="132" y="80"/>
                    <a:pt x="132" y="80"/>
                    <a:pt x="132" y="80"/>
                  </a:cubicBezTo>
                  <a:cubicBezTo>
                    <a:pt x="135" y="75"/>
                    <a:pt x="135" y="75"/>
                    <a:pt x="135" y="75"/>
                  </a:cubicBezTo>
                  <a:cubicBezTo>
                    <a:pt x="136" y="73"/>
                    <a:pt x="136" y="73"/>
                    <a:pt x="136" y="73"/>
                  </a:cubicBezTo>
                  <a:cubicBezTo>
                    <a:pt x="138" y="73"/>
                    <a:pt x="138" y="73"/>
                    <a:pt x="138" y="73"/>
                  </a:cubicBezTo>
                  <a:cubicBezTo>
                    <a:pt x="136" y="71"/>
                    <a:pt x="136" y="71"/>
                    <a:pt x="136" y="71"/>
                  </a:cubicBezTo>
                  <a:cubicBezTo>
                    <a:pt x="135" y="70"/>
                    <a:pt x="135" y="70"/>
                    <a:pt x="135" y="70"/>
                  </a:cubicBezTo>
                  <a:cubicBezTo>
                    <a:pt x="134" y="69"/>
                    <a:pt x="134" y="69"/>
                    <a:pt x="134" y="69"/>
                  </a:cubicBezTo>
                  <a:cubicBezTo>
                    <a:pt x="131" y="68"/>
                    <a:pt x="131" y="68"/>
                    <a:pt x="131" y="68"/>
                  </a:cubicBezTo>
                  <a:cubicBezTo>
                    <a:pt x="128" y="67"/>
                    <a:pt x="128" y="67"/>
                    <a:pt x="128" y="67"/>
                  </a:cubicBezTo>
                  <a:cubicBezTo>
                    <a:pt x="128" y="65"/>
                    <a:pt x="128" y="65"/>
                    <a:pt x="128" y="65"/>
                  </a:cubicBezTo>
                  <a:cubicBezTo>
                    <a:pt x="126" y="64"/>
                    <a:pt x="126" y="64"/>
                    <a:pt x="126" y="64"/>
                  </a:cubicBezTo>
                  <a:cubicBezTo>
                    <a:pt x="123" y="63"/>
                    <a:pt x="123" y="63"/>
                    <a:pt x="123" y="63"/>
                  </a:cubicBezTo>
                  <a:cubicBezTo>
                    <a:pt x="122" y="61"/>
                    <a:pt x="122" y="61"/>
                    <a:pt x="122" y="61"/>
                  </a:cubicBezTo>
                  <a:cubicBezTo>
                    <a:pt x="119" y="61"/>
                    <a:pt x="119" y="61"/>
                    <a:pt x="119" y="61"/>
                  </a:cubicBezTo>
                  <a:cubicBezTo>
                    <a:pt x="116" y="60"/>
                    <a:pt x="116" y="60"/>
                    <a:pt x="116" y="60"/>
                  </a:cubicBezTo>
                  <a:cubicBezTo>
                    <a:pt x="115" y="58"/>
                    <a:pt x="115" y="58"/>
                    <a:pt x="115" y="58"/>
                  </a:cubicBezTo>
                  <a:cubicBezTo>
                    <a:pt x="113" y="57"/>
                    <a:pt x="113" y="57"/>
                    <a:pt x="113" y="57"/>
                  </a:cubicBezTo>
                  <a:cubicBezTo>
                    <a:pt x="112" y="55"/>
                    <a:pt x="112" y="55"/>
                    <a:pt x="112" y="55"/>
                  </a:cubicBezTo>
                  <a:cubicBezTo>
                    <a:pt x="111" y="57"/>
                    <a:pt x="111" y="57"/>
                    <a:pt x="111" y="57"/>
                  </a:cubicBezTo>
                  <a:cubicBezTo>
                    <a:pt x="109" y="57"/>
                    <a:pt x="109" y="57"/>
                    <a:pt x="109" y="57"/>
                  </a:cubicBezTo>
                  <a:cubicBezTo>
                    <a:pt x="109" y="55"/>
                    <a:pt x="109" y="55"/>
                    <a:pt x="109" y="55"/>
                  </a:cubicBezTo>
                  <a:cubicBezTo>
                    <a:pt x="108" y="52"/>
                    <a:pt x="108" y="52"/>
                    <a:pt x="108" y="52"/>
                  </a:cubicBezTo>
                  <a:cubicBezTo>
                    <a:pt x="106" y="48"/>
                    <a:pt x="106" y="48"/>
                    <a:pt x="106" y="48"/>
                  </a:cubicBezTo>
                  <a:cubicBezTo>
                    <a:pt x="105" y="47"/>
                    <a:pt x="105" y="47"/>
                    <a:pt x="105" y="47"/>
                  </a:cubicBezTo>
                  <a:cubicBezTo>
                    <a:pt x="103" y="45"/>
                    <a:pt x="103" y="45"/>
                    <a:pt x="103" y="45"/>
                  </a:cubicBezTo>
                  <a:cubicBezTo>
                    <a:pt x="102" y="42"/>
                    <a:pt x="102" y="42"/>
                    <a:pt x="102" y="42"/>
                  </a:cubicBezTo>
                  <a:cubicBezTo>
                    <a:pt x="102" y="40"/>
                    <a:pt x="102" y="40"/>
                    <a:pt x="102" y="40"/>
                  </a:cubicBezTo>
                  <a:cubicBezTo>
                    <a:pt x="103" y="40"/>
                    <a:pt x="103" y="40"/>
                    <a:pt x="103" y="40"/>
                  </a:cubicBezTo>
                  <a:cubicBezTo>
                    <a:pt x="105" y="40"/>
                    <a:pt x="105" y="40"/>
                    <a:pt x="105" y="40"/>
                  </a:cubicBezTo>
                  <a:cubicBezTo>
                    <a:pt x="106" y="41"/>
                    <a:pt x="106" y="41"/>
                    <a:pt x="106" y="41"/>
                  </a:cubicBezTo>
                  <a:cubicBezTo>
                    <a:pt x="108" y="42"/>
                    <a:pt x="108" y="42"/>
                    <a:pt x="108" y="42"/>
                  </a:cubicBezTo>
                  <a:cubicBezTo>
                    <a:pt x="109" y="41"/>
                    <a:pt x="109" y="41"/>
                    <a:pt x="109" y="41"/>
                  </a:cubicBezTo>
                  <a:cubicBezTo>
                    <a:pt x="111" y="41"/>
                    <a:pt x="111" y="41"/>
                    <a:pt x="111" y="41"/>
                  </a:cubicBezTo>
                  <a:cubicBezTo>
                    <a:pt x="112" y="41"/>
                    <a:pt x="112" y="41"/>
                    <a:pt x="112" y="41"/>
                  </a:cubicBezTo>
                  <a:cubicBezTo>
                    <a:pt x="113" y="40"/>
                    <a:pt x="113" y="40"/>
                    <a:pt x="113" y="40"/>
                  </a:cubicBezTo>
                  <a:cubicBezTo>
                    <a:pt x="113" y="38"/>
                    <a:pt x="113" y="38"/>
                    <a:pt x="113" y="38"/>
                  </a:cubicBezTo>
                  <a:cubicBezTo>
                    <a:pt x="113" y="37"/>
                    <a:pt x="113" y="37"/>
                    <a:pt x="113" y="37"/>
                  </a:cubicBezTo>
                  <a:cubicBezTo>
                    <a:pt x="112" y="35"/>
                    <a:pt x="112" y="35"/>
                    <a:pt x="112" y="35"/>
                  </a:cubicBezTo>
                  <a:cubicBezTo>
                    <a:pt x="111" y="32"/>
                    <a:pt x="111" y="32"/>
                    <a:pt x="111" y="32"/>
                  </a:cubicBezTo>
                  <a:cubicBezTo>
                    <a:pt x="111" y="31"/>
                    <a:pt x="111" y="31"/>
                    <a:pt x="111" y="31"/>
                  </a:cubicBezTo>
                  <a:cubicBezTo>
                    <a:pt x="108" y="30"/>
                    <a:pt x="108" y="30"/>
                    <a:pt x="108" y="30"/>
                  </a:cubicBezTo>
                  <a:cubicBezTo>
                    <a:pt x="105" y="28"/>
                    <a:pt x="105" y="28"/>
                    <a:pt x="105" y="28"/>
                  </a:cubicBezTo>
                  <a:cubicBezTo>
                    <a:pt x="104" y="27"/>
                    <a:pt x="104" y="27"/>
                    <a:pt x="104" y="27"/>
                  </a:cubicBezTo>
                  <a:cubicBezTo>
                    <a:pt x="102" y="25"/>
                    <a:pt x="102" y="25"/>
                    <a:pt x="102" y="25"/>
                  </a:cubicBezTo>
                  <a:cubicBezTo>
                    <a:pt x="102" y="22"/>
                    <a:pt x="102" y="22"/>
                    <a:pt x="102" y="22"/>
                  </a:cubicBezTo>
                  <a:cubicBezTo>
                    <a:pt x="101" y="18"/>
                    <a:pt x="101" y="18"/>
                    <a:pt x="101" y="18"/>
                  </a:cubicBezTo>
                  <a:cubicBezTo>
                    <a:pt x="102" y="18"/>
                    <a:pt x="102" y="18"/>
                    <a:pt x="102" y="18"/>
                  </a:cubicBezTo>
                  <a:cubicBezTo>
                    <a:pt x="103" y="18"/>
                    <a:pt x="103" y="18"/>
                    <a:pt x="103" y="18"/>
                  </a:cubicBezTo>
                  <a:cubicBezTo>
                    <a:pt x="103" y="17"/>
                    <a:pt x="103" y="17"/>
                    <a:pt x="103" y="17"/>
                  </a:cubicBezTo>
                  <a:cubicBezTo>
                    <a:pt x="102" y="17"/>
                    <a:pt x="102" y="17"/>
                    <a:pt x="102" y="17"/>
                  </a:cubicBezTo>
                  <a:cubicBezTo>
                    <a:pt x="98" y="14"/>
                    <a:pt x="98" y="14"/>
                    <a:pt x="98" y="14"/>
                  </a:cubicBezTo>
                  <a:cubicBezTo>
                    <a:pt x="93" y="11"/>
                    <a:pt x="93" y="11"/>
                    <a:pt x="93" y="11"/>
                  </a:cubicBezTo>
                  <a:cubicBezTo>
                    <a:pt x="92" y="9"/>
                    <a:pt x="92" y="9"/>
                    <a:pt x="92" y="9"/>
                  </a:cubicBezTo>
                  <a:cubicBezTo>
                    <a:pt x="91" y="7"/>
                    <a:pt x="91" y="7"/>
                    <a:pt x="91" y="7"/>
                  </a:cubicBezTo>
                  <a:cubicBezTo>
                    <a:pt x="89" y="4"/>
                    <a:pt x="89" y="4"/>
                    <a:pt x="89" y="4"/>
                  </a:cubicBezTo>
                  <a:cubicBezTo>
                    <a:pt x="86" y="1"/>
                    <a:pt x="86" y="1"/>
                    <a:pt x="86" y="1"/>
                  </a:cubicBezTo>
                  <a:cubicBezTo>
                    <a:pt x="85" y="0"/>
                    <a:pt x="85" y="0"/>
                    <a:pt x="85" y="0"/>
                  </a:cubicBezTo>
                  <a:cubicBezTo>
                    <a:pt x="82" y="2"/>
                    <a:pt x="82" y="2"/>
                    <a:pt x="82" y="2"/>
                  </a:cubicBezTo>
                  <a:cubicBezTo>
                    <a:pt x="79" y="4"/>
                    <a:pt x="79" y="4"/>
                    <a:pt x="79" y="4"/>
                  </a:cubicBezTo>
                  <a:cubicBezTo>
                    <a:pt x="79" y="5"/>
                    <a:pt x="79" y="5"/>
                    <a:pt x="79" y="5"/>
                  </a:cubicBezTo>
                  <a:cubicBezTo>
                    <a:pt x="78" y="8"/>
                    <a:pt x="78" y="8"/>
                    <a:pt x="78" y="8"/>
                  </a:cubicBezTo>
                  <a:cubicBezTo>
                    <a:pt x="76" y="9"/>
                    <a:pt x="76" y="9"/>
                    <a:pt x="76" y="9"/>
                  </a:cubicBezTo>
                  <a:cubicBezTo>
                    <a:pt x="72" y="11"/>
                    <a:pt x="72" y="11"/>
                    <a:pt x="72" y="11"/>
                  </a:cubicBezTo>
                  <a:cubicBezTo>
                    <a:pt x="68" y="12"/>
                    <a:pt x="68" y="12"/>
                    <a:pt x="68" y="12"/>
                  </a:cubicBezTo>
                  <a:cubicBezTo>
                    <a:pt x="65" y="14"/>
                    <a:pt x="65" y="14"/>
                    <a:pt x="65" y="14"/>
                  </a:cubicBezTo>
                  <a:cubicBezTo>
                    <a:pt x="62" y="14"/>
                    <a:pt x="62" y="14"/>
                    <a:pt x="62" y="14"/>
                  </a:cubicBezTo>
                  <a:cubicBezTo>
                    <a:pt x="56" y="12"/>
                    <a:pt x="56" y="12"/>
                    <a:pt x="56" y="12"/>
                  </a:cubicBezTo>
                  <a:cubicBezTo>
                    <a:pt x="52" y="11"/>
                    <a:pt x="52" y="11"/>
                    <a:pt x="52" y="11"/>
                  </a:cubicBezTo>
                  <a:cubicBezTo>
                    <a:pt x="49" y="9"/>
                    <a:pt x="49" y="9"/>
                    <a:pt x="49" y="9"/>
                  </a:cubicBezTo>
                  <a:cubicBezTo>
                    <a:pt x="46" y="11"/>
                    <a:pt x="46" y="11"/>
                    <a:pt x="46" y="11"/>
                  </a:cubicBezTo>
                  <a:cubicBezTo>
                    <a:pt x="43" y="14"/>
                    <a:pt x="43" y="14"/>
                    <a:pt x="43" y="14"/>
                  </a:cubicBezTo>
                  <a:cubicBezTo>
                    <a:pt x="43" y="15"/>
                    <a:pt x="43" y="15"/>
                    <a:pt x="43" y="15"/>
                  </a:cubicBezTo>
                  <a:cubicBezTo>
                    <a:pt x="45" y="17"/>
                    <a:pt x="45" y="17"/>
                    <a:pt x="45" y="17"/>
                  </a:cubicBezTo>
                  <a:cubicBezTo>
                    <a:pt x="46" y="17"/>
                    <a:pt x="46" y="17"/>
                    <a:pt x="46" y="17"/>
                  </a:cubicBezTo>
                  <a:cubicBezTo>
                    <a:pt x="46" y="18"/>
                    <a:pt x="46" y="18"/>
                    <a:pt x="46" y="18"/>
                  </a:cubicBezTo>
                  <a:cubicBezTo>
                    <a:pt x="46" y="20"/>
                    <a:pt x="46" y="20"/>
                    <a:pt x="46" y="20"/>
                  </a:cubicBezTo>
                  <a:cubicBezTo>
                    <a:pt x="49" y="20"/>
                    <a:pt x="49" y="20"/>
                    <a:pt x="49" y="20"/>
                  </a:cubicBezTo>
                  <a:cubicBezTo>
                    <a:pt x="50" y="21"/>
                    <a:pt x="50" y="21"/>
                    <a:pt x="50" y="21"/>
                  </a:cubicBezTo>
                  <a:cubicBezTo>
                    <a:pt x="48" y="24"/>
                    <a:pt x="48" y="24"/>
                    <a:pt x="48" y="24"/>
                  </a:cubicBezTo>
                  <a:cubicBezTo>
                    <a:pt x="48" y="25"/>
                    <a:pt x="48" y="25"/>
                    <a:pt x="48" y="25"/>
                  </a:cubicBezTo>
                  <a:cubicBezTo>
                    <a:pt x="49" y="25"/>
                    <a:pt x="49" y="25"/>
                    <a:pt x="49" y="25"/>
                  </a:cubicBezTo>
                  <a:cubicBezTo>
                    <a:pt x="50" y="27"/>
                    <a:pt x="50" y="27"/>
                    <a:pt x="50" y="27"/>
                  </a:cubicBezTo>
                  <a:cubicBezTo>
                    <a:pt x="50" y="28"/>
                    <a:pt x="50" y="28"/>
                    <a:pt x="50" y="28"/>
                  </a:cubicBezTo>
                  <a:cubicBezTo>
                    <a:pt x="49" y="31"/>
                    <a:pt x="49" y="31"/>
                    <a:pt x="49" y="31"/>
                  </a:cubicBezTo>
                  <a:cubicBezTo>
                    <a:pt x="50" y="31"/>
                    <a:pt x="50" y="31"/>
                    <a:pt x="50" y="31"/>
                  </a:cubicBezTo>
                  <a:cubicBezTo>
                    <a:pt x="53" y="34"/>
                    <a:pt x="53" y="34"/>
                    <a:pt x="53" y="34"/>
                  </a:cubicBezTo>
                  <a:cubicBezTo>
                    <a:pt x="55" y="35"/>
                    <a:pt x="55" y="35"/>
                    <a:pt x="55" y="35"/>
                  </a:cubicBezTo>
                  <a:cubicBezTo>
                    <a:pt x="55" y="37"/>
                    <a:pt x="55" y="37"/>
                    <a:pt x="55" y="37"/>
                  </a:cubicBezTo>
                  <a:cubicBezTo>
                    <a:pt x="56" y="37"/>
                    <a:pt x="56" y="37"/>
                    <a:pt x="56" y="37"/>
                  </a:cubicBezTo>
                  <a:cubicBezTo>
                    <a:pt x="58" y="38"/>
                    <a:pt x="58" y="38"/>
                    <a:pt x="58" y="38"/>
                  </a:cubicBezTo>
                  <a:cubicBezTo>
                    <a:pt x="59" y="40"/>
                    <a:pt x="59" y="40"/>
                    <a:pt x="59" y="40"/>
                  </a:cubicBezTo>
                  <a:cubicBezTo>
                    <a:pt x="60" y="41"/>
                    <a:pt x="60" y="41"/>
                    <a:pt x="60" y="41"/>
                  </a:cubicBezTo>
                  <a:cubicBezTo>
                    <a:pt x="65" y="42"/>
                    <a:pt x="65" y="42"/>
                    <a:pt x="65" y="42"/>
                  </a:cubicBezTo>
                  <a:cubicBezTo>
                    <a:pt x="68" y="44"/>
                    <a:pt x="68" y="44"/>
                    <a:pt x="68" y="44"/>
                  </a:cubicBezTo>
                  <a:cubicBezTo>
                    <a:pt x="68" y="45"/>
                    <a:pt x="68" y="45"/>
                    <a:pt x="68" y="45"/>
                  </a:cubicBezTo>
                  <a:cubicBezTo>
                    <a:pt x="66" y="45"/>
                    <a:pt x="66" y="45"/>
                    <a:pt x="66" y="45"/>
                  </a:cubicBezTo>
                  <a:cubicBezTo>
                    <a:pt x="63" y="47"/>
                    <a:pt x="63" y="47"/>
                    <a:pt x="63" y="47"/>
                  </a:cubicBezTo>
                  <a:cubicBezTo>
                    <a:pt x="59" y="50"/>
                    <a:pt x="59" y="50"/>
                    <a:pt x="59" y="50"/>
                  </a:cubicBezTo>
                  <a:cubicBezTo>
                    <a:pt x="59" y="51"/>
                    <a:pt x="59" y="51"/>
                    <a:pt x="59" y="51"/>
                  </a:cubicBezTo>
                  <a:cubicBezTo>
                    <a:pt x="60" y="52"/>
                    <a:pt x="60" y="52"/>
                    <a:pt x="60" y="52"/>
                  </a:cubicBezTo>
                  <a:cubicBezTo>
                    <a:pt x="60" y="55"/>
                    <a:pt x="60" y="55"/>
                    <a:pt x="60" y="55"/>
                  </a:cubicBezTo>
                  <a:cubicBezTo>
                    <a:pt x="60" y="57"/>
                    <a:pt x="60" y="57"/>
                    <a:pt x="60" y="57"/>
                  </a:cubicBezTo>
                  <a:cubicBezTo>
                    <a:pt x="60" y="60"/>
                    <a:pt x="60" y="60"/>
                    <a:pt x="60" y="60"/>
                  </a:cubicBezTo>
                  <a:cubicBezTo>
                    <a:pt x="62" y="60"/>
                    <a:pt x="62" y="60"/>
                    <a:pt x="62" y="60"/>
                  </a:cubicBezTo>
                  <a:cubicBezTo>
                    <a:pt x="60" y="61"/>
                    <a:pt x="60" y="61"/>
                    <a:pt x="60" y="61"/>
                  </a:cubicBezTo>
                  <a:cubicBezTo>
                    <a:pt x="59" y="64"/>
                    <a:pt x="59" y="64"/>
                    <a:pt x="59" y="64"/>
                  </a:cubicBezTo>
                  <a:cubicBezTo>
                    <a:pt x="56" y="67"/>
                    <a:pt x="56" y="67"/>
                    <a:pt x="56" y="67"/>
                  </a:cubicBezTo>
                  <a:cubicBezTo>
                    <a:pt x="55" y="70"/>
                    <a:pt x="55" y="70"/>
                    <a:pt x="55" y="70"/>
                  </a:cubicBezTo>
                  <a:cubicBezTo>
                    <a:pt x="55" y="71"/>
                    <a:pt x="55" y="71"/>
                    <a:pt x="55" y="71"/>
                  </a:cubicBezTo>
                  <a:cubicBezTo>
                    <a:pt x="56" y="73"/>
                    <a:pt x="56" y="73"/>
                    <a:pt x="56" y="73"/>
                  </a:cubicBezTo>
                  <a:cubicBezTo>
                    <a:pt x="55" y="74"/>
                    <a:pt x="55" y="74"/>
                    <a:pt x="55" y="74"/>
                  </a:cubicBezTo>
                  <a:cubicBezTo>
                    <a:pt x="52" y="75"/>
                    <a:pt x="52" y="75"/>
                    <a:pt x="52" y="75"/>
                  </a:cubicBezTo>
                  <a:cubicBezTo>
                    <a:pt x="50" y="77"/>
                    <a:pt x="50" y="77"/>
                    <a:pt x="50" y="77"/>
                  </a:cubicBezTo>
                  <a:cubicBezTo>
                    <a:pt x="50" y="80"/>
                    <a:pt x="50" y="80"/>
                    <a:pt x="50" y="80"/>
                  </a:cubicBezTo>
                  <a:cubicBezTo>
                    <a:pt x="48" y="85"/>
                    <a:pt x="48" y="85"/>
                    <a:pt x="48" y="85"/>
                  </a:cubicBezTo>
                  <a:cubicBezTo>
                    <a:pt x="45" y="88"/>
                    <a:pt x="45" y="88"/>
                    <a:pt x="45" y="88"/>
                  </a:cubicBezTo>
                  <a:cubicBezTo>
                    <a:pt x="42" y="91"/>
                    <a:pt x="42" y="91"/>
                    <a:pt x="42" y="91"/>
                  </a:cubicBezTo>
                  <a:cubicBezTo>
                    <a:pt x="40" y="95"/>
                    <a:pt x="40" y="95"/>
                    <a:pt x="40" y="95"/>
                  </a:cubicBezTo>
                  <a:cubicBezTo>
                    <a:pt x="39" y="98"/>
                    <a:pt x="39" y="98"/>
                    <a:pt x="39" y="98"/>
                  </a:cubicBezTo>
                  <a:cubicBezTo>
                    <a:pt x="37" y="101"/>
                    <a:pt x="37" y="101"/>
                    <a:pt x="37" y="101"/>
                  </a:cubicBezTo>
                  <a:cubicBezTo>
                    <a:pt x="36" y="103"/>
                    <a:pt x="36" y="103"/>
                    <a:pt x="36" y="103"/>
                  </a:cubicBezTo>
                  <a:cubicBezTo>
                    <a:pt x="35" y="104"/>
                    <a:pt x="35" y="104"/>
                    <a:pt x="35" y="104"/>
                  </a:cubicBezTo>
                  <a:cubicBezTo>
                    <a:pt x="29" y="104"/>
                    <a:pt x="29" y="104"/>
                    <a:pt x="29" y="104"/>
                  </a:cubicBezTo>
                  <a:cubicBezTo>
                    <a:pt x="27" y="106"/>
                    <a:pt x="27" y="106"/>
                    <a:pt x="27" y="106"/>
                  </a:cubicBezTo>
                  <a:cubicBezTo>
                    <a:pt x="25" y="106"/>
                    <a:pt x="25" y="106"/>
                    <a:pt x="25" y="106"/>
                  </a:cubicBezTo>
                  <a:cubicBezTo>
                    <a:pt x="23" y="104"/>
                    <a:pt x="23" y="104"/>
                    <a:pt x="23" y="104"/>
                  </a:cubicBezTo>
                  <a:cubicBezTo>
                    <a:pt x="22" y="103"/>
                    <a:pt x="22" y="103"/>
                    <a:pt x="22" y="103"/>
                  </a:cubicBezTo>
                  <a:cubicBezTo>
                    <a:pt x="20" y="101"/>
                    <a:pt x="20" y="101"/>
                    <a:pt x="20" y="101"/>
                  </a:cubicBezTo>
                  <a:cubicBezTo>
                    <a:pt x="19" y="103"/>
                    <a:pt x="19" y="103"/>
                    <a:pt x="19" y="103"/>
                  </a:cubicBezTo>
                  <a:cubicBezTo>
                    <a:pt x="16" y="106"/>
                    <a:pt x="16" y="106"/>
                    <a:pt x="16" y="106"/>
                  </a:cubicBezTo>
                  <a:cubicBezTo>
                    <a:pt x="12" y="114"/>
                    <a:pt x="12" y="114"/>
                    <a:pt x="12" y="114"/>
                  </a:cubicBezTo>
                  <a:cubicBezTo>
                    <a:pt x="12" y="117"/>
                    <a:pt x="12" y="117"/>
                    <a:pt x="12" y="117"/>
                  </a:cubicBezTo>
                  <a:cubicBezTo>
                    <a:pt x="12" y="118"/>
                    <a:pt x="12" y="118"/>
                    <a:pt x="12" y="118"/>
                  </a:cubicBezTo>
                  <a:cubicBezTo>
                    <a:pt x="16" y="121"/>
                    <a:pt x="16" y="121"/>
                    <a:pt x="16" y="121"/>
                  </a:cubicBezTo>
                  <a:cubicBezTo>
                    <a:pt x="19" y="123"/>
                    <a:pt x="19" y="123"/>
                    <a:pt x="19" y="123"/>
                  </a:cubicBezTo>
                  <a:cubicBezTo>
                    <a:pt x="20" y="124"/>
                    <a:pt x="20" y="124"/>
                    <a:pt x="20" y="124"/>
                  </a:cubicBezTo>
                  <a:cubicBezTo>
                    <a:pt x="20" y="126"/>
                    <a:pt x="20" y="126"/>
                    <a:pt x="20" y="126"/>
                  </a:cubicBezTo>
                  <a:cubicBezTo>
                    <a:pt x="20" y="131"/>
                    <a:pt x="20" y="131"/>
                    <a:pt x="20" y="131"/>
                  </a:cubicBezTo>
                  <a:cubicBezTo>
                    <a:pt x="22" y="133"/>
                    <a:pt x="22" y="133"/>
                    <a:pt x="22" y="133"/>
                  </a:cubicBezTo>
                  <a:cubicBezTo>
                    <a:pt x="23" y="134"/>
                    <a:pt x="23" y="134"/>
                    <a:pt x="23" y="134"/>
                  </a:cubicBezTo>
                  <a:cubicBezTo>
                    <a:pt x="26" y="133"/>
                    <a:pt x="26" y="133"/>
                    <a:pt x="26" y="133"/>
                  </a:cubicBezTo>
                  <a:cubicBezTo>
                    <a:pt x="27" y="134"/>
                    <a:pt x="27" y="134"/>
                    <a:pt x="27" y="134"/>
                  </a:cubicBezTo>
                  <a:cubicBezTo>
                    <a:pt x="27" y="136"/>
                    <a:pt x="27" y="136"/>
                    <a:pt x="27" y="136"/>
                  </a:cubicBezTo>
                  <a:cubicBezTo>
                    <a:pt x="27" y="138"/>
                    <a:pt x="27" y="138"/>
                    <a:pt x="27" y="138"/>
                  </a:cubicBezTo>
                  <a:cubicBezTo>
                    <a:pt x="30" y="143"/>
                    <a:pt x="30" y="143"/>
                    <a:pt x="30" y="143"/>
                  </a:cubicBezTo>
                  <a:cubicBezTo>
                    <a:pt x="33" y="146"/>
                    <a:pt x="33" y="146"/>
                    <a:pt x="33" y="146"/>
                  </a:cubicBezTo>
                  <a:cubicBezTo>
                    <a:pt x="33" y="147"/>
                    <a:pt x="33" y="147"/>
                    <a:pt x="33" y="147"/>
                  </a:cubicBezTo>
                  <a:cubicBezTo>
                    <a:pt x="33" y="149"/>
                    <a:pt x="33" y="149"/>
                    <a:pt x="33" y="149"/>
                  </a:cubicBezTo>
                  <a:cubicBezTo>
                    <a:pt x="33" y="150"/>
                    <a:pt x="33" y="150"/>
                    <a:pt x="33" y="150"/>
                  </a:cubicBezTo>
                  <a:cubicBezTo>
                    <a:pt x="35" y="151"/>
                    <a:pt x="35" y="151"/>
                    <a:pt x="35" y="151"/>
                  </a:cubicBezTo>
                  <a:cubicBezTo>
                    <a:pt x="30" y="153"/>
                    <a:pt x="30" y="153"/>
                    <a:pt x="30" y="153"/>
                  </a:cubicBezTo>
                  <a:cubicBezTo>
                    <a:pt x="29" y="153"/>
                    <a:pt x="29" y="153"/>
                    <a:pt x="29" y="153"/>
                  </a:cubicBezTo>
                  <a:cubicBezTo>
                    <a:pt x="27" y="151"/>
                    <a:pt x="27" y="151"/>
                    <a:pt x="27" y="151"/>
                  </a:cubicBezTo>
                  <a:cubicBezTo>
                    <a:pt x="26" y="151"/>
                    <a:pt x="26" y="151"/>
                    <a:pt x="26" y="151"/>
                  </a:cubicBezTo>
                  <a:cubicBezTo>
                    <a:pt x="25" y="151"/>
                    <a:pt x="25" y="151"/>
                    <a:pt x="25" y="151"/>
                  </a:cubicBezTo>
                  <a:cubicBezTo>
                    <a:pt x="23" y="153"/>
                    <a:pt x="23" y="153"/>
                    <a:pt x="23" y="153"/>
                  </a:cubicBezTo>
                  <a:cubicBezTo>
                    <a:pt x="22" y="154"/>
                    <a:pt x="22" y="154"/>
                    <a:pt x="22" y="154"/>
                  </a:cubicBezTo>
                  <a:cubicBezTo>
                    <a:pt x="19" y="154"/>
                    <a:pt x="19" y="154"/>
                    <a:pt x="19" y="154"/>
                  </a:cubicBezTo>
                  <a:cubicBezTo>
                    <a:pt x="17" y="154"/>
                    <a:pt x="17" y="154"/>
                    <a:pt x="17" y="154"/>
                  </a:cubicBezTo>
                  <a:cubicBezTo>
                    <a:pt x="12" y="153"/>
                    <a:pt x="12" y="153"/>
                    <a:pt x="12" y="153"/>
                  </a:cubicBezTo>
                  <a:cubicBezTo>
                    <a:pt x="10" y="153"/>
                    <a:pt x="10" y="153"/>
                    <a:pt x="10" y="153"/>
                  </a:cubicBezTo>
                  <a:cubicBezTo>
                    <a:pt x="9" y="153"/>
                    <a:pt x="9" y="153"/>
                    <a:pt x="9" y="153"/>
                  </a:cubicBezTo>
                  <a:cubicBezTo>
                    <a:pt x="6" y="153"/>
                    <a:pt x="6" y="153"/>
                    <a:pt x="6" y="153"/>
                  </a:cubicBezTo>
                  <a:cubicBezTo>
                    <a:pt x="7" y="156"/>
                    <a:pt x="7" y="156"/>
                    <a:pt x="7" y="156"/>
                  </a:cubicBezTo>
                  <a:cubicBezTo>
                    <a:pt x="6" y="157"/>
                    <a:pt x="6" y="157"/>
                    <a:pt x="6" y="157"/>
                  </a:cubicBezTo>
                  <a:cubicBezTo>
                    <a:pt x="2" y="157"/>
                    <a:pt x="2" y="157"/>
                    <a:pt x="2" y="157"/>
                  </a:cubicBezTo>
                  <a:cubicBezTo>
                    <a:pt x="2" y="159"/>
                    <a:pt x="2" y="159"/>
                    <a:pt x="2" y="159"/>
                  </a:cubicBezTo>
                  <a:cubicBezTo>
                    <a:pt x="0" y="160"/>
                    <a:pt x="0" y="160"/>
                    <a:pt x="0" y="160"/>
                  </a:cubicBezTo>
                  <a:cubicBezTo>
                    <a:pt x="0" y="163"/>
                    <a:pt x="0" y="163"/>
                    <a:pt x="0" y="163"/>
                  </a:cubicBezTo>
                  <a:cubicBezTo>
                    <a:pt x="3" y="163"/>
                    <a:pt x="3" y="163"/>
                    <a:pt x="3" y="163"/>
                  </a:cubicBezTo>
                  <a:cubicBezTo>
                    <a:pt x="4" y="161"/>
                    <a:pt x="4" y="161"/>
                    <a:pt x="4" y="161"/>
                  </a:cubicBezTo>
                  <a:cubicBezTo>
                    <a:pt x="3" y="164"/>
                    <a:pt x="3" y="164"/>
                    <a:pt x="3" y="164"/>
                  </a:cubicBezTo>
                  <a:cubicBezTo>
                    <a:pt x="6" y="166"/>
                    <a:pt x="6" y="166"/>
                    <a:pt x="6" y="166"/>
                  </a:cubicBezTo>
                  <a:cubicBezTo>
                    <a:pt x="7" y="167"/>
                    <a:pt x="7" y="167"/>
                    <a:pt x="7" y="167"/>
                  </a:cubicBezTo>
                  <a:cubicBezTo>
                    <a:pt x="7" y="169"/>
                    <a:pt x="7" y="169"/>
                    <a:pt x="7" y="169"/>
                  </a:cubicBezTo>
                  <a:cubicBezTo>
                    <a:pt x="13" y="171"/>
                    <a:pt x="13" y="171"/>
                    <a:pt x="13" y="171"/>
                  </a:cubicBezTo>
                  <a:cubicBezTo>
                    <a:pt x="19" y="174"/>
                    <a:pt x="19" y="174"/>
                    <a:pt x="19" y="174"/>
                  </a:cubicBezTo>
                  <a:cubicBezTo>
                    <a:pt x="20" y="173"/>
                    <a:pt x="20" y="173"/>
                    <a:pt x="20" y="173"/>
                  </a:cubicBezTo>
                  <a:cubicBezTo>
                    <a:pt x="22" y="171"/>
                    <a:pt x="22" y="171"/>
                    <a:pt x="22" y="171"/>
                  </a:cubicBezTo>
                  <a:cubicBezTo>
                    <a:pt x="27" y="171"/>
                    <a:pt x="27" y="171"/>
                    <a:pt x="27" y="171"/>
                  </a:cubicBezTo>
                  <a:cubicBezTo>
                    <a:pt x="27" y="170"/>
                    <a:pt x="27" y="170"/>
                    <a:pt x="27" y="170"/>
                  </a:cubicBezTo>
                  <a:cubicBezTo>
                    <a:pt x="29" y="169"/>
                    <a:pt x="29" y="169"/>
                    <a:pt x="29" y="169"/>
                  </a:cubicBezTo>
                  <a:cubicBezTo>
                    <a:pt x="29" y="170"/>
                    <a:pt x="29" y="170"/>
                    <a:pt x="29" y="170"/>
                  </a:cubicBezTo>
                  <a:cubicBezTo>
                    <a:pt x="27" y="171"/>
                    <a:pt x="27" y="171"/>
                    <a:pt x="27" y="171"/>
                  </a:cubicBezTo>
                  <a:cubicBezTo>
                    <a:pt x="26" y="176"/>
                    <a:pt x="26" y="176"/>
                    <a:pt x="26" y="176"/>
                  </a:cubicBezTo>
                  <a:cubicBezTo>
                    <a:pt x="22" y="179"/>
                    <a:pt x="22" y="179"/>
                    <a:pt x="22" y="179"/>
                  </a:cubicBezTo>
                  <a:cubicBezTo>
                    <a:pt x="20" y="179"/>
                    <a:pt x="20" y="179"/>
                    <a:pt x="20" y="179"/>
                  </a:cubicBezTo>
                  <a:cubicBezTo>
                    <a:pt x="19" y="179"/>
                    <a:pt x="19" y="179"/>
                    <a:pt x="19" y="179"/>
                  </a:cubicBezTo>
                  <a:cubicBezTo>
                    <a:pt x="16" y="180"/>
                    <a:pt x="16" y="180"/>
                    <a:pt x="16" y="180"/>
                  </a:cubicBezTo>
                  <a:cubicBezTo>
                    <a:pt x="15" y="180"/>
                    <a:pt x="15" y="180"/>
                    <a:pt x="15" y="180"/>
                  </a:cubicBezTo>
                  <a:cubicBezTo>
                    <a:pt x="13" y="179"/>
                    <a:pt x="13" y="179"/>
                    <a:pt x="13" y="179"/>
                  </a:cubicBezTo>
                  <a:cubicBezTo>
                    <a:pt x="12" y="179"/>
                    <a:pt x="12" y="179"/>
                    <a:pt x="12" y="179"/>
                  </a:cubicBezTo>
                  <a:cubicBezTo>
                    <a:pt x="12" y="180"/>
                    <a:pt x="12" y="180"/>
                    <a:pt x="12" y="180"/>
                  </a:cubicBezTo>
                  <a:cubicBezTo>
                    <a:pt x="13" y="183"/>
                    <a:pt x="13" y="183"/>
                    <a:pt x="13" y="183"/>
                  </a:cubicBezTo>
                  <a:cubicBezTo>
                    <a:pt x="19" y="189"/>
                    <a:pt x="19" y="189"/>
                    <a:pt x="19" y="189"/>
                  </a:cubicBezTo>
                  <a:cubicBezTo>
                    <a:pt x="25" y="194"/>
                    <a:pt x="25" y="194"/>
                    <a:pt x="25" y="194"/>
                  </a:cubicBezTo>
                  <a:cubicBezTo>
                    <a:pt x="29" y="199"/>
                    <a:pt x="29" y="199"/>
                    <a:pt x="29" y="199"/>
                  </a:cubicBezTo>
                  <a:cubicBezTo>
                    <a:pt x="35" y="202"/>
                    <a:pt x="35" y="202"/>
                    <a:pt x="35" y="202"/>
                  </a:cubicBezTo>
                  <a:cubicBezTo>
                    <a:pt x="37" y="202"/>
                    <a:pt x="37" y="202"/>
                    <a:pt x="37" y="202"/>
                  </a:cubicBezTo>
                  <a:cubicBezTo>
                    <a:pt x="39" y="202"/>
                    <a:pt x="39" y="202"/>
                    <a:pt x="39" y="202"/>
                  </a:cubicBezTo>
                  <a:cubicBezTo>
                    <a:pt x="43" y="199"/>
                    <a:pt x="43" y="199"/>
                    <a:pt x="43" y="199"/>
                  </a:cubicBezTo>
                  <a:cubicBezTo>
                    <a:pt x="49" y="196"/>
                    <a:pt x="49" y="196"/>
                    <a:pt x="49" y="196"/>
                  </a:cubicBezTo>
                  <a:cubicBezTo>
                    <a:pt x="50" y="194"/>
                    <a:pt x="50" y="194"/>
                    <a:pt x="50" y="194"/>
                  </a:cubicBezTo>
                  <a:cubicBezTo>
                    <a:pt x="50" y="193"/>
                    <a:pt x="50" y="193"/>
                    <a:pt x="50" y="193"/>
                  </a:cubicBezTo>
                  <a:cubicBezTo>
                    <a:pt x="52" y="190"/>
                    <a:pt x="52" y="190"/>
                    <a:pt x="52" y="190"/>
                  </a:cubicBezTo>
                  <a:cubicBezTo>
                    <a:pt x="52" y="189"/>
                    <a:pt x="52" y="189"/>
                    <a:pt x="52" y="189"/>
                  </a:cubicBezTo>
                  <a:cubicBezTo>
                    <a:pt x="48" y="187"/>
                    <a:pt x="48" y="187"/>
                    <a:pt x="48" y="187"/>
                  </a:cubicBezTo>
                  <a:cubicBezTo>
                    <a:pt x="49" y="186"/>
                    <a:pt x="49" y="186"/>
                    <a:pt x="49" y="186"/>
                  </a:cubicBezTo>
                  <a:cubicBezTo>
                    <a:pt x="50" y="186"/>
                    <a:pt x="50" y="186"/>
                    <a:pt x="50" y="186"/>
                  </a:cubicBezTo>
                  <a:cubicBezTo>
                    <a:pt x="49" y="184"/>
                    <a:pt x="49" y="184"/>
                    <a:pt x="49" y="184"/>
                  </a:cubicBezTo>
                  <a:cubicBezTo>
                    <a:pt x="50" y="184"/>
                    <a:pt x="50" y="184"/>
                    <a:pt x="50" y="184"/>
                  </a:cubicBezTo>
                  <a:cubicBezTo>
                    <a:pt x="52" y="181"/>
                    <a:pt x="52" y="181"/>
                    <a:pt x="52" y="181"/>
                  </a:cubicBezTo>
                  <a:cubicBezTo>
                    <a:pt x="50" y="180"/>
                    <a:pt x="50" y="180"/>
                    <a:pt x="50" y="180"/>
                  </a:cubicBezTo>
                  <a:cubicBezTo>
                    <a:pt x="52" y="180"/>
                    <a:pt x="52" y="180"/>
                    <a:pt x="52" y="180"/>
                  </a:cubicBezTo>
                  <a:cubicBezTo>
                    <a:pt x="52" y="179"/>
                    <a:pt x="52" y="179"/>
                    <a:pt x="52" y="179"/>
                  </a:cubicBezTo>
                  <a:cubicBezTo>
                    <a:pt x="55" y="180"/>
                    <a:pt x="55" y="180"/>
                    <a:pt x="55" y="180"/>
                  </a:cubicBezTo>
                  <a:cubicBezTo>
                    <a:pt x="58" y="181"/>
                    <a:pt x="58" y="181"/>
                    <a:pt x="58" y="181"/>
                  </a:cubicBezTo>
                  <a:cubicBezTo>
                    <a:pt x="56" y="181"/>
                    <a:pt x="56" y="181"/>
                    <a:pt x="56" y="181"/>
                  </a:cubicBezTo>
                  <a:cubicBezTo>
                    <a:pt x="55" y="183"/>
                    <a:pt x="55" y="183"/>
                    <a:pt x="55" y="183"/>
                  </a:cubicBezTo>
                  <a:cubicBezTo>
                    <a:pt x="53" y="183"/>
                    <a:pt x="53" y="183"/>
                    <a:pt x="53" y="183"/>
                  </a:cubicBezTo>
                  <a:cubicBezTo>
                    <a:pt x="55" y="184"/>
                    <a:pt x="55" y="184"/>
                    <a:pt x="55" y="184"/>
                  </a:cubicBezTo>
                  <a:cubicBezTo>
                    <a:pt x="56" y="184"/>
                    <a:pt x="56" y="184"/>
                    <a:pt x="56" y="184"/>
                  </a:cubicBezTo>
                  <a:cubicBezTo>
                    <a:pt x="55" y="187"/>
                    <a:pt x="55" y="187"/>
                    <a:pt x="55" y="187"/>
                  </a:cubicBezTo>
                  <a:cubicBezTo>
                    <a:pt x="56" y="189"/>
                    <a:pt x="56" y="189"/>
                    <a:pt x="56" y="189"/>
                  </a:cubicBezTo>
                  <a:cubicBezTo>
                    <a:pt x="59" y="189"/>
                    <a:pt x="59" y="189"/>
                    <a:pt x="59" y="189"/>
                  </a:cubicBezTo>
                  <a:cubicBezTo>
                    <a:pt x="56" y="190"/>
                    <a:pt x="56" y="190"/>
                    <a:pt x="56" y="190"/>
                  </a:cubicBezTo>
                  <a:cubicBezTo>
                    <a:pt x="56" y="193"/>
                    <a:pt x="56" y="193"/>
                    <a:pt x="56" y="193"/>
                  </a:cubicBezTo>
                  <a:cubicBezTo>
                    <a:pt x="56" y="194"/>
                    <a:pt x="56" y="194"/>
                    <a:pt x="56" y="194"/>
                  </a:cubicBezTo>
                  <a:cubicBezTo>
                    <a:pt x="58" y="196"/>
                    <a:pt x="58" y="196"/>
                    <a:pt x="58" y="196"/>
                  </a:cubicBezTo>
                  <a:cubicBezTo>
                    <a:pt x="58" y="197"/>
                    <a:pt x="58" y="197"/>
                    <a:pt x="58" y="197"/>
                  </a:cubicBezTo>
                  <a:cubicBezTo>
                    <a:pt x="59" y="196"/>
                    <a:pt x="59" y="196"/>
                    <a:pt x="59" y="196"/>
                  </a:cubicBezTo>
                  <a:cubicBezTo>
                    <a:pt x="59" y="197"/>
                    <a:pt x="59" y="197"/>
                    <a:pt x="59" y="197"/>
                  </a:cubicBezTo>
                  <a:cubicBezTo>
                    <a:pt x="60" y="200"/>
                    <a:pt x="60" y="200"/>
                    <a:pt x="60" y="200"/>
                  </a:cubicBezTo>
                  <a:cubicBezTo>
                    <a:pt x="60" y="203"/>
                    <a:pt x="60" y="203"/>
                    <a:pt x="60" y="203"/>
                  </a:cubicBezTo>
                  <a:cubicBezTo>
                    <a:pt x="60" y="204"/>
                    <a:pt x="60" y="204"/>
                    <a:pt x="60" y="204"/>
                  </a:cubicBezTo>
                  <a:cubicBezTo>
                    <a:pt x="59" y="210"/>
                    <a:pt x="59" y="210"/>
                    <a:pt x="59" y="210"/>
                  </a:cubicBezTo>
                  <a:cubicBezTo>
                    <a:pt x="59" y="216"/>
                    <a:pt x="59" y="216"/>
                    <a:pt x="59" y="216"/>
                  </a:cubicBezTo>
                  <a:cubicBezTo>
                    <a:pt x="60" y="217"/>
                    <a:pt x="60" y="217"/>
                    <a:pt x="60" y="217"/>
                  </a:cubicBezTo>
                  <a:cubicBezTo>
                    <a:pt x="60" y="219"/>
                    <a:pt x="60" y="219"/>
                    <a:pt x="60" y="219"/>
                  </a:cubicBezTo>
                  <a:cubicBezTo>
                    <a:pt x="60" y="220"/>
                    <a:pt x="60" y="220"/>
                    <a:pt x="60" y="220"/>
                  </a:cubicBezTo>
                  <a:cubicBezTo>
                    <a:pt x="62" y="220"/>
                    <a:pt x="62" y="220"/>
                    <a:pt x="62" y="220"/>
                  </a:cubicBezTo>
                  <a:cubicBezTo>
                    <a:pt x="65" y="222"/>
                    <a:pt x="65" y="222"/>
                    <a:pt x="65" y="222"/>
                  </a:cubicBezTo>
                  <a:cubicBezTo>
                    <a:pt x="62" y="222"/>
                    <a:pt x="62" y="222"/>
                    <a:pt x="62" y="222"/>
                  </a:cubicBezTo>
                  <a:cubicBezTo>
                    <a:pt x="62" y="226"/>
                    <a:pt x="62" y="226"/>
                    <a:pt x="62" y="226"/>
                  </a:cubicBezTo>
                  <a:cubicBezTo>
                    <a:pt x="63" y="223"/>
                    <a:pt x="63" y="223"/>
                    <a:pt x="63" y="223"/>
                  </a:cubicBezTo>
                  <a:cubicBezTo>
                    <a:pt x="63" y="224"/>
                    <a:pt x="63" y="224"/>
                    <a:pt x="63" y="224"/>
                  </a:cubicBezTo>
                  <a:cubicBezTo>
                    <a:pt x="63" y="226"/>
                    <a:pt x="63" y="226"/>
                    <a:pt x="63" y="226"/>
                  </a:cubicBezTo>
                  <a:cubicBezTo>
                    <a:pt x="63" y="227"/>
                    <a:pt x="63" y="227"/>
                    <a:pt x="63" y="227"/>
                  </a:cubicBezTo>
                  <a:cubicBezTo>
                    <a:pt x="63" y="229"/>
                    <a:pt x="63" y="229"/>
                    <a:pt x="63" y="229"/>
                  </a:cubicBezTo>
                  <a:cubicBezTo>
                    <a:pt x="63" y="230"/>
                    <a:pt x="63" y="230"/>
                    <a:pt x="63" y="230"/>
                  </a:cubicBezTo>
                  <a:cubicBezTo>
                    <a:pt x="65" y="233"/>
                    <a:pt x="65" y="233"/>
                    <a:pt x="65" y="233"/>
                  </a:cubicBezTo>
                  <a:cubicBezTo>
                    <a:pt x="63" y="232"/>
                    <a:pt x="63" y="232"/>
                    <a:pt x="63" y="232"/>
                  </a:cubicBezTo>
                  <a:cubicBezTo>
                    <a:pt x="63" y="233"/>
                    <a:pt x="63" y="233"/>
                    <a:pt x="63" y="233"/>
                  </a:cubicBezTo>
                  <a:cubicBezTo>
                    <a:pt x="65" y="236"/>
                    <a:pt x="65" y="236"/>
                    <a:pt x="65" y="236"/>
                  </a:cubicBezTo>
                  <a:cubicBezTo>
                    <a:pt x="65" y="237"/>
                    <a:pt x="65" y="237"/>
                    <a:pt x="65" y="237"/>
                  </a:cubicBezTo>
                  <a:cubicBezTo>
                    <a:pt x="66" y="240"/>
                    <a:pt x="66" y="240"/>
                    <a:pt x="66" y="240"/>
                  </a:cubicBezTo>
                  <a:cubicBezTo>
                    <a:pt x="68" y="246"/>
                    <a:pt x="68" y="246"/>
                    <a:pt x="68" y="246"/>
                  </a:cubicBezTo>
                  <a:cubicBezTo>
                    <a:pt x="69" y="253"/>
                    <a:pt x="69" y="253"/>
                    <a:pt x="69" y="253"/>
                  </a:cubicBezTo>
                  <a:cubicBezTo>
                    <a:pt x="70" y="260"/>
                    <a:pt x="70" y="260"/>
                    <a:pt x="70" y="260"/>
                  </a:cubicBezTo>
                  <a:cubicBezTo>
                    <a:pt x="73" y="265"/>
                    <a:pt x="73" y="265"/>
                    <a:pt x="73" y="265"/>
                  </a:cubicBezTo>
                  <a:cubicBezTo>
                    <a:pt x="75" y="269"/>
                    <a:pt x="75" y="269"/>
                    <a:pt x="75" y="269"/>
                  </a:cubicBezTo>
                  <a:cubicBezTo>
                    <a:pt x="76" y="270"/>
                    <a:pt x="76" y="270"/>
                    <a:pt x="76" y="270"/>
                  </a:cubicBezTo>
                  <a:cubicBezTo>
                    <a:pt x="78" y="272"/>
                    <a:pt x="78" y="272"/>
                    <a:pt x="78" y="272"/>
                  </a:cubicBezTo>
                  <a:cubicBezTo>
                    <a:pt x="78" y="273"/>
                    <a:pt x="78" y="273"/>
                    <a:pt x="78" y="273"/>
                  </a:cubicBezTo>
                  <a:cubicBezTo>
                    <a:pt x="79" y="275"/>
                    <a:pt x="79" y="275"/>
                    <a:pt x="79" y="275"/>
                  </a:cubicBezTo>
                  <a:cubicBezTo>
                    <a:pt x="78" y="275"/>
                    <a:pt x="78" y="275"/>
                    <a:pt x="78" y="275"/>
                  </a:cubicBezTo>
                  <a:cubicBezTo>
                    <a:pt x="79" y="276"/>
                    <a:pt x="79" y="276"/>
                    <a:pt x="79" y="276"/>
                  </a:cubicBezTo>
                  <a:cubicBezTo>
                    <a:pt x="80" y="279"/>
                    <a:pt x="80" y="279"/>
                    <a:pt x="80" y="279"/>
                  </a:cubicBezTo>
                  <a:cubicBezTo>
                    <a:pt x="82" y="280"/>
                    <a:pt x="82" y="280"/>
                    <a:pt x="82" y="280"/>
                  </a:cubicBezTo>
                  <a:cubicBezTo>
                    <a:pt x="82" y="282"/>
                    <a:pt x="82" y="282"/>
                    <a:pt x="82" y="282"/>
                  </a:cubicBezTo>
                  <a:cubicBezTo>
                    <a:pt x="82" y="283"/>
                    <a:pt x="82" y="283"/>
                    <a:pt x="82" y="283"/>
                  </a:cubicBezTo>
                  <a:cubicBezTo>
                    <a:pt x="85" y="285"/>
                    <a:pt x="85" y="285"/>
                    <a:pt x="85" y="285"/>
                  </a:cubicBezTo>
                  <a:cubicBezTo>
                    <a:pt x="85" y="288"/>
                    <a:pt x="85" y="288"/>
                    <a:pt x="85" y="288"/>
                  </a:cubicBezTo>
                  <a:cubicBezTo>
                    <a:pt x="86" y="289"/>
                    <a:pt x="86" y="289"/>
                    <a:pt x="86" y="289"/>
                  </a:cubicBezTo>
                  <a:cubicBezTo>
                    <a:pt x="88" y="290"/>
                    <a:pt x="88" y="290"/>
                    <a:pt x="88" y="290"/>
                  </a:cubicBezTo>
                  <a:cubicBezTo>
                    <a:pt x="86" y="290"/>
                    <a:pt x="86" y="290"/>
                    <a:pt x="86" y="290"/>
                  </a:cubicBezTo>
                  <a:cubicBezTo>
                    <a:pt x="88" y="293"/>
                    <a:pt x="88" y="293"/>
                    <a:pt x="88" y="293"/>
                  </a:cubicBezTo>
                  <a:cubicBezTo>
                    <a:pt x="89" y="298"/>
                    <a:pt x="89" y="298"/>
                    <a:pt x="89" y="298"/>
                  </a:cubicBezTo>
                  <a:cubicBezTo>
                    <a:pt x="91" y="303"/>
                    <a:pt x="91" y="303"/>
                    <a:pt x="91" y="303"/>
                  </a:cubicBezTo>
                  <a:cubicBezTo>
                    <a:pt x="93" y="313"/>
                    <a:pt x="93" y="313"/>
                    <a:pt x="93" y="313"/>
                  </a:cubicBezTo>
                  <a:cubicBezTo>
                    <a:pt x="99" y="322"/>
                    <a:pt x="99" y="322"/>
                    <a:pt x="99" y="322"/>
                  </a:cubicBezTo>
                  <a:cubicBezTo>
                    <a:pt x="106" y="333"/>
                    <a:pt x="106" y="333"/>
                    <a:pt x="106" y="333"/>
                  </a:cubicBezTo>
                  <a:cubicBezTo>
                    <a:pt x="109" y="342"/>
                    <a:pt x="109" y="342"/>
                    <a:pt x="109" y="342"/>
                  </a:cubicBezTo>
                  <a:cubicBezTo>
                    <a:pt x="111" y="345"/>
                    <a:pt x="111" y="345"/>
                    <a:pt x="111" y="345"/>
                  </a:cubicBezTo>
                  <a:cubicBezTo>
                    <a:pt x="111" y="346"/>
                    <a:pt x="111" y="346"/>
                    <a:pt x="111" y="346"/>
                  </a:cubicBezTo>
                  <a:cubicBezTo>
                    <a:pt x="111" y="348"/>
                    <a:pt x="111" y="348"/>
                    <a:pt x="111" y="348"/>
                  </a:cubicBezTo>
                  <a:cubicBezTo>
                    <a:pt x="112" y="346"/>
                    <a:pt x="112" y="346"/>
                    <a:pt x="112" y="346"/>
                  </a:cubicBezTo>
                  <a:cubicBezTo>
                    <a:pt x="112" y="349"/>
                    <a:pt x="112" y="349"/>
                    <a:pt x="112" y="349"/>
                  </a:cubicBezTo>
                  <a:cubicBezTo>
                    <a:pt x="113" y="351"/>
                    <a:pt x="113" y="351"/>
                    <a:pt x="113" y="351"/>
                  </a:cubicBezTo>
                  <a:cubicBezTo>
                    <a:pt x="115" y="355"/>
                    <a:pt x="115" y="355"/>
                    <a:pt x="115" y="355"/>
                  </a:cubicBezTo>
                  <a:cubicBezTo>
                    <a:pt x="113" y="354"/>
                    <a:pt x="113" y="354"/>
                    <a:pt x="113" y="354"/>
                  </a:cubicBezTo>
                  <a:cubicBezTo>
                    <a:pt x="113" y="352"/>
                    <a:pt x="113" y="352"/>
                    <a:pt x="113" y="352"/>
                  </a:cubicBezTo>
                  <a:cubicBezTo>
                    <a:pt x="113" y="351"/>
                    <a:pt x="113" y="351"/>
                    <a:pt x="113" y="351"/>
                  </a:cubicBezTo>
                  <a:cubicBezTo>
                    <a:pt x="112" y="352"/>
                    <a:pt x="112" y="352"/>
                    <a:pt x="112" y="352"/>
                  </a:cubicBezTo>
                  <a:cubicBezTo>
                    <a:pt x="112" y="354"/>
                    <a:pt x="112" y="354"/>
                    <a:pt x="112" y="354"/>
                  </a:cubicBezTo>
                  <a:cubicBezTo>
                    <a:pt x="113" y="356"/>
                    <a:pt x="113" y="356"/>
                    <a:pt x="113" y="356"/>
                  </a:cubicBezTo>
                  <a:cubicBezTo>
                    <a:pt x="115" y="361"/>
                    <a:pt x="115" y="361"/>
                    <a:pt x="115" y="361"/>
                  </a:cubicBezTo>
                  <a:cubicBezTo>
                    <a:pt x="115" y="362"/>
                    <a:pt x="115" y="362"/>
                    <a:pt x="115" y="362"/>
                  </a:cubicBezTo>
                  <a:cubicBezTo>
                    <a:pt x="116" y="362"/>
                    <a:pt x="116" y="362"/>
                    <a:pt x="116" y="362"/>
                  </a:cubicBezTo>
                  <a:cubicBezTo>
                    <a:pt x="116" y="364"/>
                    <a:pt x="116" y="364"/>
                    <a:pt x="116" y="364"/>
                  </a:cubicBezTo>
                  <a:cubicBezTo>
                    <a:pt x="119" y="366"/>
                    <a:pt x="119" y="366"/>
                    <a:pt x="119" y="366"/>
                  </a:cubicBezTo>
                  <a:cubicBezTo>
                    <a:pt x="123" y="372"/>
                    <a:pt x="123" y="372"/>
                    <a:pt x="123" y="372"/>
                  </a:cubicBezTo>
                  <a:cubicBezTo>
                    <a:pt x="126" y="374"/>
                    <a:pt x="126" y="374"/>
                    <a:pt x="126" y="374"/>
                  </a:cubicBezTo>
                  <a:cubicBezTo>
                    <a:pt x="129" y="374"/>
                    <a:pt x="129" y="374"/>
                    <a:pt x="129" y="374"/>
                  </a:cubicBezTo>
                  <a:cubicBezTo>
                    <a:pt x="132" y="372"/>
                    <a:pt x="132" y="372"/>
                    <a:pt x="132" y="372"/>
                  </a:cubicBezTo>
                  <a:cubicBezTo>
                    <a:pt x="135" y="369"/>
                    <a:pt x="135" y="369"/>
                    <a:pt x="135" y="369"/>
                  </a:cubicBezTo>
                  <a:cubicBezTo>
                    <a:pt x="135" y="366"/>
                    <a:pt x="135" y="366"/>
                    <a:pt x="135" y="366"/>
                  </a:cubicBezTo>
                  <a:cubicBezTo>
                    <a:pt x="136" y="365"/>
                    <a:pt x="136" y="365"/>
                    <a:pt x="136" y="365"/>
                  </a:cubicBezTo>
                  <a:cubicBezTo>
                    <a:pt x="136" y="362"/>
                    <a:pt x="136" y="362"/>
                    <a:pt x="136" y="362"/>
                  </a:cubicBezTo>
                  <a:cubicBezTo>
                    <a:pt x="139" y="361"/>
                    <a:pt x="139" y="361"/>
                    <a:pt x="139" y="361"/>
                  </a:cubicBezTo>
                  <a:cubicBezTo>
                    <a:pt x="145" y="358"/>
                    <a:pt x="145" y="358"/>
                    <a:pt x="145" y="358"/>
                  </a:cubicBezTo>
                  <a:cubicBezTo>
                    <a:pt x="146" y="358"/>
                    <a:pt x="146" y="358"/>
                    <a:pt x="146" y="358"/>
                  </a:cubicBezTo>
                  <a:cubicBezTo>
                    <a:pt x="144" y="356"/>
                    <a:pt x="144" y="356"/>
                    <a:pt x="144" y="356"/>
                  </a:cubicBezTo>
                  <a:cubicBezTo>
                    <a:pt x="144" y="354"/>
                    <a:pt x="144" y="354"/>
                    <a:pt x="144" y="354"/>
                  </a:cubicBezTo>
                  <a:cubicBezTo>
                    <a:pt x="146" y="351"/>
                    <a:pt x="146" y="351"/>
                    <a:pt x="146" y="351"/>
                  </a:cubicBezTo>
                  <a:cubicBezTo>
                    <a:pt x="148" y="349"/>
                    <a:pt x="148" y="349"/>
                    <a:pt x="148" y="349"/>
                  </a:cubicBezTo>
                  <a:cubicBezTo>
                    <a:pt x="148" y="346"/>
                    <a:pt x="148" y="346"/>
                    <a:pt x="148" y="346"/>
                  </a:cubicBezTo>
                  <a:cubicBezTo>
                    <a:pt x="148" y="345"/>
                    <a:pt x="148" y="345"/>
                    <a:pt x="148" y="345"/>
                  </a:cubicBezTo>
                  <a:cubicBezTo>
                    <a:pt x="149" y="343"/>
                    <a:pt x="149" y="343"/>
                    <a:pt x="149" y="343"/>
                  </a:cubicBezTo>
                  <a:cubicBezTo>
                    <a:pt x="152" y="343"/>
                    <a:pt x="152" y="343"/>
                    <a:pt x="152" y="343"/>
                  </a:cubicBezTo>
                  <a:cubicBezTo>
                    <a:pt x="155" y="343"/>
                    <a:pt x="155" y="343"/>
                    <a:pt x="155" y="343"/>
                  </a:cubicBezTo>
                  <a:cubicBezTo>
                    <a:pt x="154" y="335"/>
                    <a:pt x="154" y="335"/>
                    <a:pt x="154" y="335"/>
                  </a:cubicBezTo>
                  <a:cubicBezTo>
                    <a:pt x="154" y="332"/>
                    <a:pt x="154" y="332"/>
                    <a:pt x="154" y="332"/>
                  </a:cubicBezTo>
                  <a:cubicBezTo>
                    <a:pt x="152" y="329"/>
                    <a:pt x="152" y="329"/>
                    <a:pt x="152" y="329"/>
                  </a:cubicBezTo>
                  <a:cubicBezTo>
                    <a:pt x="152" y="328"/>
                    <a:pt x="152" y="328"/>
                    <a:pt x="152" y="328"/>
                  </a:cubicBezTo>
                  <a:cubicBezTo>
                    <a:pt x="154" y="326"/>
                    <a:pt x="154" y="326"/>
                    <a:pt x="154" y="326"/>
                  </a:cubicBezTo>
                  <a:cubicBezTo>
                    <a:pt x="154" y="321"/>
                    <a:pt x="154" y="321"/>
                    <a:pt x="154" y="321"/>
                  </a:cubicBezTo>
                  <a:cubicBezTo>
                    <a:pt x="155" y="316"/>
                    <a:pt x="155" y="316"/>
                    <a:pt x="155" y="316"/>
                  </a:cubicBezTo>
                  <a:cubicBezTo>
                    <a:pt x="158" y="311"/>
                    <a:pt x="158" y="311"/>
                    <a:pt x="158" y="311"/>
                  </a:cubicBezTo>
                  <a:cubicBezTo>
                    <a:pt x="158" y="306"/>
                    <a:pt x="158" y="306"/>
                    <a:pt x="158" y="306"/>
                  </a:cubicBezTo>
                  <a:cubicBezTo>
                    <a:pt x="158" y="302"/>
                    <a:pt x="158" y="302"/>
                    <a:pt x="158" y="302"/>
                  </a:cubicBezTo>
                  <a:cubicBezTo>
                    <a:pt x="156" y="300"/>
                    <a:pt x="156" y="300"/>
                    <a:pt x="156" y="300"/>
                  </a:cubicBezTo>
                  <a:cubicBezTo>
                    <a:pt x="155" y="299"/>
                    <a:pt x="155" y="299"/>
                    <a:pt x="155" y="299"/>
                  </a:cubicBezTo>
                  <a:cubicBezTo>
                    <a:pt x="154" y="298"/>
                    <a:pt x="154" y="298"/>
                    <a:pt x="154" y="298"/>
                  </a:cubicBezTo>
                  <a:cubicBezTo>
                    <a:pt x="155" y="298"/>
                    <a:pt x="155" y="298"/>
                    <a:pt x="155" y="298"/>
                  </a:cubicBezTo>
                  <a:cubicBezTo>
                    <a:pt x="156" y="300"/>
                    <a:pt x="156" y="300"/>
                    <a:pt x="156" y="300"/>
                  </a:cubicBezTo>
                  <a:cubicBezTo>
                    <a:pt x="155" y="293"/>
                    <a:pt x="155" y="293"/>
                    <a:pt x="155" y="293"/>
                  </a:cubicBezTo>
                  <a:cubicBezTo>
                    <a:pt x="155" y="288"/>
                    <a:pt x="155" y="288"/>
                    <a:pt x="155" y="288"/>
                  </a:cubicBezTo>
                  <a:cubicBezTo>
                    <a:pt x="154" y="283"/>
                    <a:pt x="154" y="283"/>
                    <a:pt x="154" y="283"/>
                  </a:cubicBezTo>
                  <a:cubicBezTo>
                    <a:pt x="152" y="280"/>
                    <a:pt x="152" y="280"/>
                    <a:pt x="152" y="280"/>
                  </a:cubicBezTo>
                  <a:cubicBezTo>
                    <a:pt x="152" y="278"/>
                    <a:pt x="152" y="278"/>
                    <a:pt x="152" y="278"/>
                  </a:cubicBezTo>
                  <a:cubicBezTo>
                    <a:pt x="154" y="275"/>
                    <a:pt x="154" y="275"/>
                    <a:pt x="154" y="275"/>
                  </a:cubicBezTo>
                  <a:cubicBezTo>
                    <a:pt x="155" y="270"/>
                    <a:pt x="155" y="270"/>
                    <a:pt x="155" y="270"/>
                  </a:cubicBezTo>
                  <a:cubicBezTo>
                    <a:pt x="159" y="268"/>
                    <a:pt x="159" y="268"/>
                    <a:pt x="159" y="268"/>
                  </a:cubicBezTo>
                  <a:cubicBezTo>
                    <a:pt x="161" y="268"/>
                    <a:pt x="161" y="268"/>
                    <a:pt x="161" y="268"/>
                  </a:cubicBezTo>
                  <a:cubicBezTo>
                    <a:pt x="161" y="266"/>
                    <a:pt x="161" y="266"/>
                    <a:pt x="161" y="266"/>
                  </a:cubicBezTo>
                  <a:cubicBezTo>
                    <a:pt x="162" y="268"/>
                    <a:pt x="162" y="268"/>
                    <a:pt x="162" y="268"/>
                  </a:cubicBezTo>
                  <a:cubicBezTo>
                    <a:pt x="164" y="269"/>
                    <a:pt x="164" y="269"/>
                    <a:pt x="164" y="269"/>
                  </a:cubicBezTo>
                  <a:cubicBezTo>
                    <a:pt x="165" y="263"/>
                    <a:pt x="165" y="263"/>
                    <a:pt x="165" y="263"/>
                  </a:cubicBezTo>
                  <a:cubicBezTo>
                    <a:pt x="165" y="262"/>
                    <a:pt x="165" y="262"/>
                    <a:pt x="165" y="262"/>
                  </a:cubicBezTo>
                  <a:cubicBezTo>
                    <a:pt x="166" y="262"/>
                    <a:pt x="166" y="262"/>
                    <a:pt x="166" y="262"/>
                  </a:cubicBezTo>
                  <a:cubicBezTo>
                    <a:pt x="174" y="260"/>
                    <a:pt x="174" y="260"/>
                    <a:pt x="174" y="260"/>
                  </a:cubicBezTo>
                  <a:cubicBezTo>
                    <a:pt x="177" y="260"/>
                    <a:pt x="177" y="260"/>
                    <a:pt x="177" y="260"/>
                  </a:cubicBezTo>
                  <a:cubicBezTo>
                    <a:pt x="178" y="257"/>
                    <a:pt x="178" y="257"/>
                    <a:pt x="178" y="257"/>
                  </a:cubicBezTo>
                  <a:cubicBezTo>
                    <a:pt x="178" y="256"/>
                    <a:pt x="178" y="256"/>
                    <a:pt x="178" y="256"/>
                  </a:cubicBezTo>
                  <a:cubicBezTo>
                    <a:pt x="178" y="255"/>
                    <a:pt x="178" y="255"/>
                    <a:pt x="178" y="255"/>
                  </a:cubicBezTo>
                  <a:cubicBezTo>
                    <a:pt x="177" y="253"/>
                    <a:pt x="177" y="253"/>
                    <a:pt x="177" y="253"/>
                  </a:cubicBezTo>
                  <a:cubicBezTo>
                    <a:pt x="179" y="249"/>
                    <a:pt x="179" y="249"/>
                    <a:pt x="179" y="249"/>
                  </a:cubicBezTo>
                  <a:cubicBezTo>
                    <a:pt x="184" y="246"/>
                    <a:pt x="184" y="246"/>
                    <a:pt x="184" y="246"/>
                  </a:cubicBezTo>
                  <a:cubicBezTo>
                    <a:pt x="187" y="245"/>
                    <a:pt x="187" y="245"/>
                    <a:pt x="187" y="245"/>
                  </a:cubicBezTo>
                  <a:cubicBezTo>
                    <a:pt x="188" y="243"/>
                    <a:pt x="188" y="243"/>
                    <a:pt x="188" y="243"/>
                  </a:cubicBezTo>
                  <a:cubicBezTo>
                    <a:pt x="189" y="242"/>
                    <a:pt x="189" y="242"/>
                    <a:pt x="189" y="242"/>
                  </a:cubicBezTo>
                  <a:cubicBezTo>
                    <a:pt x="191" y="240"/>
                    <a:pt x="191" y="240"/>
                    <a:pt x="191" y="240"/>
                  </a:cubicBezTo>
                  <a:cubicBezTo>
                    <a:pt x="191" y="237"/>
                    <a:pt x="191" y="237"/>
                    <a:pt x="191" y="237"/>
                  </a:cubicBezTo>
                  <a:cubicBezTo>
                    <a:pt x="194" y="237"/>
                    <a:pt x="194" y="237"/>
                    <a:pt x="194" y="237"/>
                  </a:cubicBezTo>
                  <a:cubicBezTo>
                    <a:pt x="198" y="233"/>
                    <a:pt x="198" y="233"/>
                    <a:pt x="198" y="233"/>
                  </a:cubicBezTo>
                  <a:cubicBezTo>
                    <a:pt x="201" y="229"/>
                    <a:pt x="201" y="229"/>
                    <a:pt x="201" y="229"/>
                  </a:cubicBezTo>
                  <a:cubicBezTo>
                    <a:pt x="202" y="224"/>
                    <a:pt x="202" y="224"/>
                    <a:pt x="202" y="224"/>
                  </a:cubicBezTo>
                  <a:cubicBezTo>
                    <a:pt x="205" y="220"/>
                    <a:pt x="205" y="220"/>
                    <a:pt x="205" y="220"/>
                  </a:cubicBezTo>
                  <a:cubicBezTo>
                    <a:pt x="208" y="219"/>
                    <a:pt x="208" y="219"/>
                    <a:pt x="208" y="219"/>
                  </a:cubicBezTo>
                  <a:cubicBezTo>
                    <a:pt x="209" y="216"/>
                    <a:pt x="209" y="216"/>
                    <a:pt x="209" y="216"/>
                  </a:cubicBezTo>
                  <a:cubicBezTo>
                    <a:pt x="208" y="217"/>
                    <a:pt x="208" y="217"/>
                    <a:pt x="208" y="217"/>
                  </a:cubicBezTo>
                  <a:cubicBezTo>
                    <a:pt x="207" y="219"/>
                    <a:pt x="207" y="219"/>
                    <a:pt x="207" y="219"/>
                  </a:cubicBezTo>
                  <a:cubicBezTo>
                    <a:pt x="208" y="216"/>
                    <a:pt x="208" y="216"/>
                    <a:pt x="208" y="216"/>
                  </a:cubicBezTo>
                  <a:cubicBezTo>
                    <a:pt x="209" y="213"/>
                    <a:pt x="209" y="213"/>
                    <a:pt x="209" y="213"/>
                  </a:cubicBezTo>
                  <a:cubicBezTo>
                    <a:pt x="211" y="213"/>
                    <a:pt x="211" y="213"/>
                    <a:pt x="211" y="213"/>
                  </a:cubicBezTo>
                  <a:cubicBezTo>
                    <a:pt x="211" y="214"/>
                    <a:pt x="211" y="214"/>
                    <a:pt x="211" y="214"/>
                  </a:cubicBezTo>
                  <a:cubicBezTo>
                    <a:pt x="211" y="216"/>
                    <a:pt x="211" y="216"/>
                    <a:pt x="211" y="216"/>
                  </a:cubicBezTo>
                  <a:cubicBezTo>
                    <a:pt x="217" y="214"/>
                    <a:pt x="217" y="214"/>
                    <a:pt x="217" y="214"/>
                  </a:cubicBezTo>
                  <a:cubicBezTo>
                    <a:pt x="221" y="212"/>
                    <a:pt x="221" y="212"/>
                    <a:pt x="221" y="212"/>
                  </a:cubicBezTo>
                  <a:cubicBezTo>
                    <a:pt x="220" y="212"/>
                    <a:pt x="220" y="212"/>
                    <a:pt x="220" y="212"/>
                  </a:cubicBezTo>
                  <a:cubicBezTo>
                    <a:pt x="221" y="210"/>
                    <a:pt x="221" y="210"/>
                    <a:pt x="221" y="210"/>
                  </a:cubicBezTo>
                  <a:cubicBezTo>
                    <a:pt x="224" y="207"/>
                    <a:pt x="224" y="207"/>
                    <a:pt x="224" y="207"/>
                  </a:cubicBezTo>
                  <a:cubicBezTo>
                    <a:pt x="225" y="206"/>
                    <a:pt x="225" y="206"/>
                    <a:pt x="225" y="206"/>
                  </a:cubicBezTo>
                  <a:cubicBezTo>
                    <a:pt x="225" y="204"/>
                    <a:pt x="225" y="204"/>
                    <a:pt x="225" y="204"/>
                  </a:cubicBezTo>
                  <a:cubicBezTo>
                    <a:pt x="227" y="203"/>
                    <a:pt x="227" y="203"/>
                    <a:pt x="227" y="203"/>
                  </a:cubicBezTo>
                  <a:cubicBezTo>
                    <a:pt x="225" y="199"/>
                    <a:pt x="225" y="199"/>
                    <a:pt x="225" y="199"/>
                  </a:cubicBezTo>
                  <a:cubicBezTo>
                    <a:pt x="225" y="194"/>
                    <a:pt x="225" y="194"/>
                    <a:pt x="225" y="194"/>
                  </a:cubicBezTo>
                  <a:cubicBezTo>
                    <a:pt x="227" y="192"/>
                    <a:pt x="227" y="192"/>
                    <a:pt x="227" y="192"/>
                  </a:cubicBezTo>
                  <a:cubicBezTo>
                    <a:pt x="230" y="190"/>
                    <a:pt x="230" y="190"/>
                    <a:pt x="230" y="190"/>
                  </a:cubicBezTo>
                  <a:cubicBezTo>
                    <a:pt x="235" y="189"/>
                    <a:pt x="235" y="189"/>
                    <a:pt x="235" y="189"/>
                  </a:cubicBezTo>
                  <a:cubicBezTo>
                    <a:pt x="238" y="184"/>
                    <a:pt x="238" y="184"/>
                    <a:pt x="238" y="184"/>
                  </a:cubicBezTo>
                  <a:cubicBezTo>
                    <a:pt x="238" y="183"/>
                    <a:pt x="238" y="183"/>
                    <a:pt x="238" y="183"/>
                  </a:cubicBezTo>
                  <a:cubicBezTo>
                    <a:pt x="240" y="184"/>
                    <a:pt x="240" y="184"/>
                    <a:pt x="240" y="184"/>
                  </a:cubicBezTo>
                  <a:cubicBezTo>
                    <a:pt x="240" y="187"/>
                    <a:pt x="240" y="187"/>
                    <a:pt x="240" y="187"/>
                  </a:cubicBezTo>
                  <a:cubicBezTo>
                    <a:pt x="241" y="190"/>
                    <a:pt x="241" y="190"/>
                    <a:pt x="241" y="190"/>
                  </a:cubicBezTo>
                  <a:cubicBezTo>
                    <a:pt x="241" y="189"/>
                    <a:pt x="241" y="189"/>
                    <a:pt x="241" y="189"/>
                  </a:cubicBezTo>
                  <a:cubicBezTo>
                    <a:pt x="242" y="189"/>
                    <a:pt x="242" y="189"/>
                    <a:pt x="242" y="189"/>
                  </a:cubicBezTo>
                  <a:cubicBezTo>
                    <a:pt x="242" y="187"/>
                    <a:pt x="242" y="187"/>
                    <a:pt x="242" y="187"/>
                  </a:cubicBezTo>
                  <a:cubicBezTo>
                    <a:pt x="242" y="186"/>
                    <a:pt x="242" y="186"/>
                    <a:pt x="242" y="186"/>
                  </a:cubicBezTo>
                  <a:cubicBezTo>
                    <a:pt x="244" y="189"/>
                    <a:pt x="244" y="189"/>
                    <a:pt x="244" y="189"/>
                  </a:cubicBezTo>
                  <a:cubicBezTo>
                    <a:pt x="244" y="186"/>
                    <a:pt x="244" y="186"/>
                    <a:pt x="244" y="186"/>
                  </a:cubicBezTo>
                  <a:cubicBezTo>
                    <a:pt x="244" y="184"/>
                    <a:pt x="244" y="184"/>
                    <a:pt x="244" y="184"/>
                  </a:cubicBezTo>
                  <a:cubicBezTo>
                    <a:pt x="244" y="183"/>
                    <a:pt x="244" y="183"/>
                    <a:pt x="244" y="183"/>
                  </a:cubicBezTo>
                  <a:cubicBezTo>
                    <a:pt x="245" y="181"/>
                    <a:pt x="245" y="181"/>
                    <a:pt x="245" y="181"/>
                  </a:cubicBezTo>
                  <a:cubicBezTo>
                    <a:pt x="244" y="184"/>
                    <a:pt x="244" y="184"/>
                    <a:pt x="244" y="184"/>
                  </a:cubicBezTo>
                  <a:cubicBezTo>
                    <a:pt x="245" y="183"/>
                    <a:pt x="245" y="183"/>
                    <a:pt x="245" y="183"/>
                  </a:cubicBezTo>
                  <a:cubicBezTo>
                    <a:pt x="245" y="186"/>
                    <a:pt x="245" y="186"/>
                    <a:pt x="245" y="186"/>
                  </a:cubicBezTo>
                  <a:cubicBezTo>
                    <a:pt x="245" y="189"/>
                    <a:pt x="245" y="189"/>
                    <a:pt x="245" y="189"/>
                  </a:cubicBezTo>
                  <a:cubicBezTo>
                    <a:pt x="247" y="189"/>
                    <a:pt x="247" y="189"/>
                    <a:pt x="247" y="189"/>
                  </a:cubicBezTo>
                  <a:cubicBezTo>
                    <a:pt x="248" y="187"/>
                    <a:pt x="248" y="187"/>
                    <a:pt x="248" y="187"/>
                  </a:cubicBezTo>
                  <a:cubicBezTo>
                    <a:pt x="248" y="189"/>
                    <a:pt x="248" y="189"/>
                    <a:pt x="248" y="189"/>
                  </a:cubicBezTo>
                  <a:cubicBezTo>
                    <a:pt x="250" y="189"/>
                    <a:pt x="250" y="189"/>
                    <a:pt x="250" y="189"/>
                  </a:cubicBezTo>
                  <a:cubicBezTo>
                    <a:pt x="250" y="187"/>
                    <a:pt x="250" y="187"/>
                    <a:pt x="250" y="187"/>
                  </a:cubicBezTo>
                  <a:cubicBezTo>
                    <a:pt x="248" y="184"/>
                    <a:pt x="248" y="184"/>
                    <a:pt x="248" y="184"/>
                  </a:cubicBezTo>
                  <a:cubicBezTo>
                    <a:pt x="250" y="186"/>
                    <a:pt x="250" y="186"/>
                    <a:pt x="250" y="186"/>
                  </a:cubicBezTo>
                  <a:cubicBezTo>
                    <a:pt x="250" y="183"/>
                    <a:pt x="250" y="183"/>
                    <a:pt x="250" y="183"/>
                  </a:cubicBezTo>
                  <a:cubicBezTo>
                    <a:pt x="250" y="181"/>
                    <a:pt x="250" y="181"/>
                    <a:pt x="250" y="181"/>
                  </a:cubicBezTo>
                  <a:cubicBezTo>
                    <a:pt x="248" y="179"/>
                    <a:pt x="248" y="179"/>
                    <a:pt x="248" y="179"/>
                  </a:cubicBezTo>
                  <a:cubicBezTo>
                    <a:pt x="247" y="174"/>
                    <a:pt x="247" y="174"/>
                    <a:pt x="247" y="174"/>
                  </a:cubicBezTo>
                  <a:cubicBezTo>
                    <a:pt x="247" y="170"/>
                    <a:pt x="247" y="170"/>
                    <a:pt x="247" y="170"/>
                  </a:cubicBezTo>
                  <a:cubicBezTo>
                    <a:pt x="247" y="169"/>
                    <a:pt x="247" y="169"/>
                    <a:pt x="247" y="169"/>
                  </a:cubicBezTo>
                  <a:cubicBezTo>
                    <a:pt x="245" y="167"/>
                    <a:pt x="245" y="167"/>
                    <a:pt x="245" y="167"/>
                  </a:cubicBezTo>
                  <a:cubicBezTo>
                    <a:pt x="244" y="167"/>
                    <a:pt x="244" y="167"/>
                    <a:pt x="244" y="167"/>
                  </a:cubicBezTo>
                  <a:cubicBezTo>
                    <a:pt x="244" y="163"/>
                    <a:pt x="244" y="163"/>
                    <a:pt x="244" y="163"/>
                  </a:cubicBezTo>
                  <a:cubicBezTo>
                    <a:pt x="241" y="161"/>
                    <a:pt x="241" y="161"/>
                    <a:pt x="241" y="161"/>
                  </a:cubicBezTo>
                  <a:cubicBezTo>
                    <a:pt x="241" y="160"/>
                    <a:pt x="241" y="160"/>
                    <a:pt x="241" y="160"/>
                  </a:cubicBezTo>
                  <a:cubicBezTo>
                    <a:pt x="241" y="159"/>
                    <a:pt x="241" y="159"/>
                    <a:pt x="241" y="159"/>
                  </a:cubicBezTo>
                  <a:cubicBezTo>
                    <a:pt x="242" y="157"/>
                    <a:pt x="242" y="157"/>
                    <a:pt x="242" y="157"/>
                  </a:cubicBezTo>
                  <a:cubicBezTo>
                    <a:pt x="242" y="156"/>
                    <a:pt x="242" y="156"/>
                    <a:pt x="242" y="156"/>
                  </a:cubicBezTo>
                  <a:cubicBezTo>
                    <a:pt x="241" y="153"/>
                    <a:pt x="241" y="153"/>
                    <a:pt x="241" y="153"/>
                  </a:cubicBezTo>
                  <a:cubicBezTo>
                    <a:pt x="238" y="151"/>
                    <a:pt x="238" y="151"/>
                    <a:pt x="238" y="151"/>
                  </a:cubicBezTo>
                  <a:cubicBezTo>
                    <a:pt x="234" y="150"/>
                    <a:pt x="234" y="150"/>
                    <a:pt x="234" y="150"/>
                  </a:cubicBezTo>
                  <a:cubicBezTo>
                    <a:pt x="232" y="149"/>
                    <a:pt x="232" y="149"/>
                    <a:pt x="232" y="149"/>
                  </a:cubicBezTo>
                  <a:cubicBezTo>
                    <a:pt x="232" y="147"/>
                    <a:pt x="232" y="147"/>
                    <a:pt x="232" y="147"/>
                  </a:cubicBezTo>
                  <a:cubicBezTo>
                    <a:pt x="234" y="144"/>
                    <a:pt x="234" y="144"/>
                    <a:pt x="234" y="144"/>
                  </a:cubicBezTo>
                  <a:cubicBezTo>
                    <a:pt x="235" y="144"/>
                    <a:pt x="235" y="144"/>
                    <a:pt x="235" y="144"/>
                  </a:cubicBezTo>
                  <a:cubicBezTo>
                    <a:pt x="237" y="143"/>
                    <a:pt x="237" y="143"/>
                    <a:pt x="237" y="143"/>
                  </a:cubicBezTo>
                  <a:cubicBezTo>
                    <a:pt x="237" y="141"/>
                    <a:pt x="237" y="141"/>
                    <a:pt x="237" y="141"/>
                  </a:cubicBezTo>
                  <a:cubicBezTo>
                    <a:pt x="238" y="140"/>
                    <a:pt x="238" y="140"/>
                    <a:pt x="238" y="140"/>
                  </a:cubicBezTo>
                  <a:cubicBezTo>
                    <a:pt x="242" y="141"/>
                    <a:pt x="242" y="141"/>
                    <a:pt x="242" y="141"/>
                  </a:cubicBezTo>
                  <a:cubicBezTo>
                    <a:pt x="242" y="140"/>
                    <a:pt x="242" y="140"/>
                    <a:pt x="242" y="140"/>
                  </a:cubicBezTo>
                  <a:cubicBezTo>
                    <a:pt x="242" y="138"/>
                    <a:pt x="242" y="138"/>
                    <a:pt x="242" y="138"/>
                  </a:cubicBezTo>
                  <a:cubicBezTo>
                    <a:pt x="241" y="138"/>
                    <a:pt x="241" y="138"/>
                    <a:pt x="241" y="138"/>
                  </a:cubicBezTo>
                  <a:cubicBezTo>
                    <a:pt x="241" y="137"/>
                    <a:pt x="241" y="137"/>
                    <a:pt x="241" y="137"/>
                  </a:cubicBezTo>
                  <a:cubicBezTo>
                    <a:pt x="240" y="137"/>
                    <a:pt x="240" y="137"/>
                    <a:pt x="240" y="137"/>
                  </a:cubicBezTo>
                  <a:cubicBezTo>
                    <a:pt x="240" y="136"/>
                    <a:pt x="240" y="136"/>
                    <a:pt x="240" y="136"/>
                  </a:cubicBezTo>
                  <a:cubicBezTo>
                    <a:pt x="237" y="136"/>
                    <a:pt x="237" y="136"/>
                    <a:pt x="237" y="136"/>
                  </a:cubicBezTo>
                  <a:cubicBezTo>
                    <a:pt x="235" y="134"/>
                    <a:pt x="235" y="134"/>
                    <a:pt x="235" y="134"/>
                  </a:cubicBezTo>
                  <a:cubicBezTo>
                    <a:pt x="234" y="133"/>
                    <a:pt x="234" y="133"/>
                    <a:pt x="234" y="133"/>
                  </a:cubicBezTo>
                  <a:cubicBezTo>
                    <a:pt x="231" y="131"/>
                    <a:pt x="231" y="131"/>
                    <a:pt x="231" y="131"/>
                  </a:cubicBezTo>
                  <a:cubicBezTo>
                    <a:pt x="231" y="128"/>
                    <a:pt x="231" y="128"/>
                    <a:pt x="231" y="128"/>
                  </a:cubicBezTo>
                  <a:cubicBezTo>
                    <a:pt x="232" y="126"/>
                    <a:pt x="232" y="126"/>
                    <a:pt x="232" y="126"/>
                  </a:cubicBezTo>
                  <a:cubicBezTo>
                    <a:pt x="235" y="124"/>
                    <a:pt x="235" y="124"/>
                    <a:pt x="235" y="124"/>
                  </a:cubicBezTo>
                  <a:cubicBezTo>
                    <a:pt x="234" y="123"/>
                    <a:pt x="234" y="123"/>
                    <a:pt x="234" y="123"/>
                  </a:cubicBezTo>
                  <a:cubicBezTo>
                    <a:pt x="232" y="123"/>
                    <a:pt x="232" y="123"/>
                    <a:pt x="232" y="123"/>
                  </a:cubicBezTo>
                  <a:cubicBezTo>
                    <a:pt x="232" y="121"/>
                    <a:pt x="232" y="121"/>
                    <a:pt x="232" y="121"/>
                  </a:cubicBezTo>
                  <a:cubicBezTo>
                    <a:pt x="235" y="123"/>
                    <a:pt x="235" y="123"/>
                    <a:pt x="235" y="123"/>
                  </a:cubicBezTo>
                  <a:cubicBezTo>
                    <a:pt x="237" y="126"/>
                    <a:pt x="237" y="126"/>
                    <a:pt x="237" y="126"/>
                  </a:cubicBezTo>
                  <a:cubicBezTo>
                    <a:pt x="238" y="126"/>
                    <a:pt x="238" y="126"/>
                    <a:pt x="238" y="126"/>
                  </a:cubicBezTo>
                  <a:cubicBezTo>
                    <a:pt x="239" y="126"/>
                    <a:pt x="239" y="126"/>
                    <a:pt x="239" y="126"/>
                  </a:cubicBezTo>
                  <a:cubicBezTo>
                    <a:pt x="241" y="126"/>
                    <a:pt x="241" y="126"/>
                    <a:pt x="241" y="126"/>
                  </a:cubicBezTo>
                  <a:cubicBezTo>
                    <a:pt x="242" y="127"/>
                    <a:pt x="242" y="127"/>
                    <a:pt x="242" y="127"/>
                  </a:cubicBezTo>
                  <a:cubicBezTo>
                    <a:pt x="245" y="128"/>
                    <a:pt x="245" y="128"/>
                    <a:pt x="245" y="128"/>
                  </a:cubicBezTo>
                  <a:cubicBezTo>
                    <a:pt x="248" y="130"/>
                    <a:pt x="248" y="130"/>
                    <a:pt x="248" y="130"/>
                  </a:cubicBezTo>
                  <a:cubicBezTo>
                    <a:pt x="248" y="128"/>
                    <a:pt x="248" y="128"/>
                    <a:pt x="248" y="128"/>
                  </a:cubicBezTo>
                  <a:cubicBezTo>
                    <a:pt x="248" y="127"/>
                    <a:pt x="248" y="127"/>
                    <a:pt x="248" y="127"/>
                  </a:cubicBezTo>
                  <a:cubicBezTo>
                    <a:pt x="250" y="128"/>
                    <a:pt x="250" y="128"/>
                    <a:pt x="250" y="128"/>
                  </a:cubicBezTo>
                  <a:cubicBezTo>
                    <a:pt x="251" y="131"/>
                    <a:pt x="251" y="131"/>
                    <a:pt x="251" y="131"/>
                  </a:cubicBezTo>
                  <a:cubicBezTo>
                    <a:pt x="252" y="136"/>
                    <a:pt x="252" y="136"/>
                    <a:pt x="252" y="136"/>
                  </a:cubicBezTo>
                  <a:cubicBezTo>
                    <a:pt x="252" y="138"/>
                    <a:pt x="252" y="138"/>
                    <a:pt x="252" y="138"/>
                  </a:cubicBezTo>
                  <a:cubicBezTo>
                    <a:pt x="257" y="140"/>
                    <a:pt x="257" y="140"/>
                    <a:pt x="257" y="140"/>
                  </a:cubicBezTo>
                  <a:cubicBezTo>
                    <a:pt x="264" y="141"/>
                    <a:pt x="264" y="141"/>
                    <a:pt x="264" y="141"/>
                  </a:cubicBezTo>
                  <a:cubicBezTo>
                    <a:pt x="271" y="140"/>
                    <a:pt x="271" y="140"/>
                    <a:pt x="271" y="140"/>
                  </a:cubicBezTo>
                  <a:cubicBezTo>
                    <a:pt x="277" y="141"/>
                    <a:pt x="277" y="141"/>
                    <a:pt x="277" y="141"/>
                  </a:cubicBezTo>
                  <a:cubicBezTo>
                    <a:pt x="281" y="141"/>
                    <a:pt x="281" y="141"/>
                    <a:pt x="281" y="141"/>
                  </a:cubicBezTo>
                  <a:cubicBezTo>
                    <a:pt x="284" y="144"/>
                    <a:pt x="284" y="144"/>
                    <a:pt x="284" y="144"/>
                  </a:cubicBezTo>
                  <a:cubicBezTo>
                    <a:pt x="281" y="144"/>
                    <a:pt x="281" y="144"/>
                    <a:pt x="281" y="144"/>
                  </a:cubicBezTo>
                  <a:cubicBezTo>
                    <a:pt x="283" y="147"/>
                    <a:pt x="283" y="147"/>
                    <a:pt x="283" y="147"/>
                  </a:cubicBezTo>
                  <a:cubicBezTo>
                    <a:pt x="281" y="150"/>
                    <a:pt x="281" y="150"/>
                    <a:pt x="281" y="150"/>
                  </a:cubicBezTo>
                  <a:cubicBezTo>
                    <a:pt x="278" y="154"/>
                    <a:pt x="278" y="154"/>
                    <a:pt x="278" y="154"/>
                  </a:cubicBezTo>
                  <a:cubicBezTo>
                    <a:pt x="277" y="154"/>
                    <a:pt x="277" y="154"/>
                    <a:pt x="277" y="154"/>
                  </a:cubicBezTo>
                  <a:cubicBezTo>
                    <a:pt x="275" y="154"/>
                    <a:pt x="275" y="154"/>
                    <a:pt x="275" y="154"/>
                  </a:cubicBezTo>
                  <a:cubicBezTo>
                    <a:pt x="275" y="156"/>
                    <a:pt x="275" y="156"/>
                    <a:pt x="275" y="156"/>
                  </a:cubicBezTo>
                  <a:cubicBezTo>
                    <a:pt x="273" y="156"/>
                    <a:pt x="273" y="156"/>
                    <a:pt x="273" y="156"/>
                  </a:cubicBezTo>
                  <a:cubicBezTo>
                    <a:pt x="273" y="159"/>
                    <a:pt x="273" y="159"/>
                    <a:pt x="273" y="159"/>
                  </a:cubicBezTo>
                  <a:cubicBezTo>
                    <a:pt x="271" y="163"/>
                    <a:pt x="271" y="163"/>
                    <a:pt x="271" y="163"/>
                  </a:cubicBezTo>
                  <a:cubicBezTo>
                    <a:pt x="274" y="169"/>
                    <a:pt x="274" y="169"/>
                    <a:pt x="274" y="169"/>
                  </a:cubicBezTo>
                  <a:cubicBezTo>
                    <a:pt x="274" y="167"/>
                    <a:pt x="274" y="167"/>
                    <a:pt x="274" y="167"/>
                  </a:cubicBezTo>
                  <a:cubicBezTo>
                    <a:pt x="277" y="170"/>
                    <a:pt x="277" y="170"/>
                    <a:pt x="277" y="170"/>
                  </a:cubicBezTo>
                  <a:cubicBezTo>
                    <a:pt x="280" y="171"/>
                    <a:pt x="280" y="171"/>
                    <a:pt x="280" y="171"/>
                  </a:cubicBezTo>
                  <a:cubicBezTo>
                    <a:pt x="280" y="169"/>
                    <a:pt x="280" y="169"/>
                    <a:pt x="280" y="169"/>
                  </a:cubicBezTo>
                  <a:cubicBezTo>
                    <a:pt x="280" y="167"/>
                    <a:pt x="280" y="167"/>
                    <a:pt x="280" y="167"/>
                  </a:cubicBezTo>
                  <a:cubicBezTo>
                    <a:pt x="280" y="164"/>
                    <a:pt x="280" y="164"/>
                    <a:pt x="280" y="164"/>
                  </a:cubicBezTo>
                  <a:cubicBezTo>
                    <a:pt x="281" y="163"/>
                    <a:pt x="281" y="163"/>
                    <a:pt x="281" y="163"/>
                  </a:cubicBezTo>
                  <a:cubicBezTo>
                    <a:pt x="280" y="161"/>
                    <a:pt x="280" y="161"/>
                    <a:pt x="280" y="161"/>
                  </a:cubicBezTo>
                  <a:cubicBezTo>
                    <a:pt x="281" y="161"/>
                    <a:pt x="281" y="161"/>
                    <a:pt x="281" y="161"/>
                  </a:cubicBezTo>
                  <a:cubicBezTo>
                    <a:pt x="283" y="161"/>
                    <a:pt x="283" y="161"/>
                    <a:pt x="283" y="161"/>
                  </a:cubicBezTo>
                  <a:cubicBezTo>
                    <a:pt x="284" y="160"/>
                    <a:pt x="284" y="160"/>
                    <a:pt x="284" y="160"/>
                  </a:cubicBezTo>
                  <a:cubicBezTo>
                    <a:pt x="284" y="161"/>
                    <a:pt x="284" y="161"/>
                    <a:pt x="284" y="161"/>
                  </a:cubicBezTo>
                  <a:cubicBezTo>
                    <a:pt x="290" y="180"/>
                    <a:pt x="290" y="180"/>
                    <a:pt x="290" y="180"/>
                  </a:cubicBezTo>
                  <a:cubicBezTo>
                    <a:pt x="291" y="184"/>
                    <a:pt x="291" y="184"/>
                    <a:pt x="291" y="184"/>
                  </a:cubicBezTo>
                  <a:cubicBezTo>
                    <a:pt x="293" y="181"/>
                    <a:pt x="293" y="181"/>
                    <a:pt x="293" y="181"/>
                  </a:cubicBezTo>
                  <a:cubicBezTo>
                    <a:pt x="295" y="184"/>
                    <a:pt x="295" y="184"/>
                    <a:pt x="295" y="184"/>
                  </a:cubicBezTo>
                  <a:cubicBezTo>
                    <a:pt x="295" y="181"/>
                    <a:pt x="295" y="181"/>
                    <a:pt x="295" y="181"/>
                  </a:cubicBezTo>
                  <a:cubicBezTo>
                    <a:pt x="297" y="181"/>
                    <a:pt x="297" y="181"/>
                    <a:pt x="297" y="181"/>
                  </a:cubicBezTo>
                  <a:cubicBezTo>
                    <a:pt x="298" y="180"/>
                    <a:pt x="298" y="180"/>
                    <a:pt x="298" y="180"/>
                  </a:cubicBezTo>
                  <a:cubicBezTo>
                    <a:pt x="297" y="179"/>
                    <a:pt x="297" y="179"/>
                    <a:pt x="297" y="179"/>
                  </a:cubicBezTo>
                  <a:cubicBezTo>
                    <a:pt x="295" y="174"/>
                    <a:pt x="295" y="174"/>
                    <a:pt x="295" y="174"/>
                  </a:cubicBezTo>
                  <a:cubicBezTo>
                    <a:pt x="295" y="170"/>
                    <a:pt x="295" y="170"/>
                    <a:pt x="295" y="170"/>
                  </a:cubicBezTo>
                  <a:cubicBezTo>
                    <a:pt x="297" y="170"/>
                    <a:pt x="297" y="170"/>
                    <a:pt x="297" y="170"/>
                  </a:cubicBezTo>
                  <a:cubicBezTo>
                    <a:pt x="298" y="169"/>
                    <a:pt x="298" y="169"/>
                    <a:pt x="298" y="169"/>
                  </a:cubicBezTo>
                  <a:cubicBezTo>
                    <a:pt x="298" y="166"/>
                    <a:pt x="298" y="166"/>
                    <a:pt x="298" y="166"/>
                  </a:cubicBezTo>
                  <a:cubicBezTo>
                    <a:pt x="295" y="157"/>
                    <a:pt x="295" y="157"/>
                    <a:pt x="295" y="157"/>
                  </a:cubicBezTo>
                  <a:cubicBezTo>
                    <a:pt x="297" y="157"/>
                    <a:pt x="297" y="157"/>
                    <a:pt x="297" y="157"/>
                  </a:cubicBezTo>
                  <a:cubicBezTo>
                    <a:pt x="298" y="157"/>
                    <a:pt x="298" y="157"/>
                    <a:pt x="298" y="157"/>
                  </a:cubicBezTo>
                  <a:cubicBezTo>
                    <a:pt x="300" y="157"/>
                    <a:pt x="300" y="157"/>
                    <a:pt x="300" y="157"/>
                  </a:cubicBezTo>
                  <a:cubicBezTo>
                    <a:pt x="306" y="159"/>
                    <a:pt x="306" y="159"/>
                    <a:pt x="306" y="159"/>
                  </a:cubicBezTo>
                  <a:cubicBezTo>
                    <a:pt x="308" y="151"/>
                    <a:pt x="308" y="151"/>
                    <a:pt x="308" y="151"/>
                  </a:cubicBezTo>
                  <a:cubicBezTo>
                    <a:pt x="310" y="143"/>
                    <a:pt x="310" y="143"/>
                    <a:pt x="310" y="143"/>
                  </a:cubicBezTo>
                  <a:cubicBezTo>
                    <a:pt x="308" y="140"/>
                    <a:pt x="308" y="140"/>
                    <a:pt x="308" y="140"/>
                  </a:cubicBezTo>
                  <a:cubicBezTo>
                    <a:pt x="308" y="138"/>
                    <a:pt x="308" y="138"/>
                    <a:pt x="308" y="138"/>
                  </a:cubicBezTo>
                  <a:cubicBezTo>
                    <a:pt x="310" y="136"/>
                    <a:pt x="310" y="136"/>
                    <a:pt x="310" y="136"/>
                  </a:cubicBezTo>
                  <a:cubicBezTo>
                    <a:pt x="311" y="134"/>
                    <a:pt x="311" y="134"/>
                    <a:pt x="311" y="134"/>
                  </a:cubicBezTo>
                  <a:cubicBezTo>
                    <a:pt x="313" y="131"/>
                    <a:pt x="313" y="131"/>
                    <a:pt x="313" y="131"/>
                  </a:cubicBezTo>
                  <a:cubicBezTo>
                    <a:pt x="313" y="128"/>
                    <a:pt x="313" y="128"/>
                    <a:pt x="313" y="128"/>
                  </a:cubicBezTo>
                  <a:cubicBezTo>
                    <a:pt x="311" y="126"/>
                    <a:pt x="311" y="126"/>
                    <a:pt x="311" y="126"/>
                  </a:cubicBezTo>
                  <a:cubicBezTo>
                    <a:pt x="311" y="124"/>
                    <a:pt x="311" y="124"/>
                    <a:pt x="311" y="124"/>
                  </a:cubicBezTo>
                  <a:cubicBezTo>
                    <a:pt x="311" y="121"/>
                    <a:pt x="311" y="121"/>
                    <a:pt x="311" y="121"/>
                  </a:cubicBezTo>
                  <a:cubicBezTo>
                    <a:pt x="313" y="120"/>
                    <a:pt x="313" y="120"/>
                    <a:pt x="313" y="120"/>
                  </a:cubicBezTo>
                  <a:cubicBezTo>
                    <a:pt x="314" y="120"/>
                    <a:pt x="314" y="120"/>
                    <a:pt x="314" y="120"/>
                  </a:cubicBezTo>
                  <a:cubicBezTo>
                    <a:pt x="316" y="120"/>
                    <a:pt x="316" y="120"/>
                    <a:pt x="316" y="120"/>
                  </a:cubicBezTo>
                  <a:cubicBezTo>
                    <a:pt x="316" y="118"/>
                    <a:pt x="316" y="118"/>
                    <a:pt x="316" y="118"/>
                  </a:cubicBezTo>
                  <a:cubicBezTo>
                    <a:pt x="317" y="117"/>
                    <a:pt x="317" y="117"/>
                    <a:pt x="317" y="117"/>
                  </a:cubicBezTo>
                  <a:cubicBezTo>
                    <a:pt x="318" y="116"/>
                    <a:pt x="318" y="116"/>
                    <a:pt x="318" y="116"/>
                  </a:cubicBezTo>
                  <a:cubicBezTo>
                    <a:pt x="320" y="114"/>
                    <a:pt x="320" y="114"/>
                    <a:pt x="320" y="114"/>
                  </a:cubicBezTo>
                  <a:cubicBezTo>
                    <a:pt x="323" y="113"/>
                    <a:pt x="323" y="113"/>
                    <a:pt x="323" y="113"/>
                  </a:cubicBezTo>
                  <a:cubicBezTo>
                    <a:pt x="328" y="111"/>
                    <a:pt x="328" y="111"/>
                    <a:pt x="328" y="111"/>
                  </a:cubicBezTo>
                  <a:cubicBezTo>
                    <a:pt x="330" y="111"/>
                    <a:pt x="330" y="111"/>
                    <a:pt x="330" y="111"/>
                  </a:cubicBezTo>
                  <a:cubicBezTo>
                    <a:pt x="330" y="113"/>
                    <a:pt x="330" y="113"/>
                    <a:pt x="330" y="113"/>
                  </a:cubicBezTo>
                  <a:cubicBezTo>
                    <a:pt x="331" y="114"/>
                    <a:pt x="331" y="114"/>
                    <a:pt x="331" y="114"/>
                  </a:cubicBezTo>
                  <a:cubicBezTo>
                    <a:pt x="334" y="114"/>
                    <a:pt x="334" y="114"/>
                    <a:pt x="334" y="114"/>
                  </a:cubicBezTo>
                  <a:cubicBezTo>
                    <a:pt x="333" y="113"/>
                    <a:pt x="333" y="113"/>
                    <a:pt x="333" y="113"/>
                  </a:cubicBezTo>
                  <a:cubicBezTo>
                    <a:pt x="331" y="110"/>
                    <a:pt x="331" y="110"/>
                    <a:pt x="331" y="110"/>
                  </a:cubicBezTo>
                  <a:cubicBezTo>
                    <a:pt x="330" y="108"/>
                    <a:pt x="330" y="108"/>
                    <a:pt x="330" y="108"/>
                  </a:cubicBezTo>
                  <a:cubicBezTo>
                    <a:pt x="331" y="106"/>
                    <a:pt x="331" y="106"/>
                    <a:pt x="331" y="106"/>
                  </a:cubicBezTo>
                  <a:cubicBezTo>
                    <a:pt x="334" y="103"/>
                    <a:pt x="334" y="103"/>
                    <a:pt x="334" y="103"/>
                  </a:cubicBezTo>
                  <a:cubicBezTo>
                    <a:pt x="333" y="101"/>
                    <a:pt x="333" y="101"/>
                    <a:pt x="333" y="101"/>
                  </a:cubicBezTo>
                  <a:cubicBezTo>
                    <a:pt x="333" y="100"/>
                    <a:pt x="333" y="100"/>
                    <a:pt x="333" y="100"/>
                  </a:cubicBezTo>
                  <a:cubicBezTo>
                    <a:pt x="331" y="98"/>
                    <a:pt x="331" y="98"/>
                    <a:pt x="331" y="98"/>
                  </a:cubicBezTo>
                  <a:lnTo>
                    <a:pt x="330" y="9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70" name="Freeform 153"/>
            <p:cNvSpPr>
              <a:spLocks/>
            </p:cNvSpPr>
            <p:nvPr/>
          </p:nvSpPr>
          <p:spPr bwMode="auto">
            <a:xfrm>
              <a:off x="5707063" y="2436813"/>
              <a:ext cx="425450" cy="592137"/>
            </a:xfrm>
            <a:custGeom>
              <a:avLst/>
              <a:gdLst>
                <a:gd name="T0" fmla="*/ 137 w 238"/>
                <a:gd name="T1" fmla="*/ 231 h 240"/>
                <a:gd name="T2" fmla="*/ 154 w 238"/>
                <a:gd name="T3" fmla="*/ 232 h 240"/>
                <a:gd name="T4" fmla="*/ 164 w 238"/>
                <a:gd name="T5" fmla="*/ 231 h 240"/>
                <a:gd name="T6" fmla="*/ 169 w 238"/>
                <a:gd name="T7" fmla="*/ 223 h 240"/>
                <a:gd name="T8" fmla="*/ 161 w 238"/>
                <a:gd name="T9" fmla="*/ 206 h 240"/>
                <a:gd name="T10" fmla="*/ 152 w 238"/>
                <a:gd name="T11" fmla="*/ 195 h 240"/>
                <a:gd name="T12" fmla="*/ 141 w 238"/>
                <a:gd name="T13" fmla="*/ 183 h 240"/>
                <a:gd name="T14" fmla="*/ 154 w 238"/>
                <a:gd name="T15" fmla="*/ 165 h 240"/>
                <a:gd name="T16" fmla="*/ 172 w 238"/>
                <a:gd name="T17" fmla="*/ 166 h 240"/>
                <a:gd name="T18" fmla="*/ 181 w 238"/>
                <a:gd name="T19" fmla="*/ 149 h 240"/>
                <a:gd name="T20" fmla="*/ 194 w 238"/>
                <a:gd name="T21" fmla="*/ 127 h 240"/>
                <a:gd name="T22" fmla="*/ 200 w 238"/>
                <a:gd name="T23" fmla="*/ 117 h 240"/>
                <a:gd name="T24" fmla="*/ 205 w 238"/>
                <a:gd name="T25" fmla="*/ 104 h 240"/>
                <a:gd name="T26" fmla="*/ 209 w 238"/>
                <a:gd name="T27" fmla="*/ 90 h 240"/>
                <a:gd name="T28" fmla="*/ 205 w 238"/>
                <a:gd name="T29" fmla="*/ 82 h 240"/>
                <a:gd name="T30" fmla="*/ 198 w 238"/>
                <a:gd name="T31" fmla="*/ 74 h 240"/>
                <a:gd name="T32" fmla="*/ 192 w 238"/>
                <a:gd name="T33" fmla="*/ 64 h 240"/>
                <a:gd name="T34" fmla="*/ 190 w 238"/>
                <a:gd name="T35" fmla="*/ 54 h 240"/>
                <a:gd name="T36" fmla="*/ 182 w 238"/>
                <a:gd name="T37" fmla="*/ 48 h 240"/>
                <a:gd name="T38" fmla="*/ 200 w 238"/>
                <a:gd name="T39" fmla="*/ 44 h 240"/>
                <a:gd name="T40" fmla="*/ 226 w 238"/>
                <a:gd name="T41" fmla="*/ 40 h 240"/>
                <a:gd name="T42" fmla="*/ 238 w 238"/>
                <a:gd name="T43" fmla="*/ 28 h 240"/>
                <a:gd name="T44" fmla="*/ 218 w 238"/>
                <a:gd name="T45" fmla="*/ 24 h 240"/>
                <a:gd name="T46" fmla="*/ 207 w 238"/>
                <a:gd name="T47" fmla="*/ 12 h 240"/>
                <a:gd name="T48" fmla="*/ 190 w 238"/>
                <a:gd name="T49" fmla="*/ 0 h 240"/>
                <a:gd name="T50" fmla="*/ 177 w 238"/>
                <a:gd name="T51" fmla="*/ 4 h 240"/>
                <a:gd name="T52" fmla="*/ 146 w 238"/>
                <a:gd name="T53" fmla="*/ 8 h 240"/>
                <a:gd name="T54" fmla="*/ 138 w 238"/>
                <a:gd name="T55" fmla="*/ 20 h 240"/>
                <a:gd name="T56" fmla="*/ 148 w 238"/>
                <a:gd name="T57" fmla="*/ 33 h 240"/>
                <a:gd name="T58" fmla="*/ 138 w 238"/>
                <a:gd name="T59" fmla="*/ 46 h 240"/>
                <a:gd name="T60" fmla="*/ 130 w 238"/>
                <a:gd name="T61" fmla="*/ 56 h 240"/>
                <a:gd name="T62" fmla="*/ 130 w 238"/>
                <a:gd name="T63" fmla="*/ 61 h 240"/>
                <a:gd name="T64" fmla="*/ 124 w 238"/>
                <a:gd name="T65" fmla="*/ 70 h 240"/>
                <a:gd name="T66" fmla="*/ 121 w 238"/>
                <a:gd name="T67" fmla="*/ 84 h 240"/>
                <a:gd name="T68" fmla="*/ 116 w 238"/>
                <a:gd name="T69" fmla="*/ 97 h 240"/>
                <a:gd name="T70" fmla="*/ 104 w 238"/>
                <a:gd name="T71" fmla="*/ 96 h 240"/>
                <a:gd name="T72" fmla="*/ 95 w 238"/>
                <a:gd name="T73" fmla="*/ 105 h 240"/>
                <a:gd name="T74" fmla="*/ 84 w 238"/>
                <a:gd name="T75" fmla="*/ 109 h 240"/>
                <a:gd name="T76" fmla="*/ 84 w 238"/>
                <a:gd name="T77" fmla="*/ 127 h 240"/>
                <a:gd name="T78" fmla="*/ 59 w 238"/>
                <a:gd name="T79" fmla="*/ 135 h 240"/>
                <a:gd name="T80" fmla="*/ 38 w 238"/>
                <a:gd name="T81" fmla="*/ 135 h 240"/>
                <a:gd name="T82" fmla="*/ 3 w 238"/>
                <a:gd name="T83" fmla="*/ 134 h 240"/>
                <a:gd name="T84" fmla="*/ 24 w 238"/>
                <a:gd name="T85" fmla="*/ 157 h 240"/>
                <a:gd name="T86" fmla="*/ 36 w 238"/>
                <a:gd name="T87" fmla="*/ 175 h 240"/>
                <a:gd name="T88" fmla="*/ 44 w 238"/>
                <a:gd name="T89" fmla="*/ 187 h 240"/>
                <a:gd name="T90" fmla="*/ 28 w 238"/>
                <a:gd name="T91" fmla="*/ 191 h 240"/>
                <a:gd name="T92" fmla="*/ 20 w 238"/>
                <a:gd name="T93" fmla="*/ 210 h 240"/>
                <a:gd name="T94" fmla="*/ 23 w 238"/>
                <a:gd name="T95" fmla="*/ 215 h 240"/>
                <a:gd name="T96" fmla="*/ 32 w 238"/>
                <a:gd name="T97" fmla="*/ 215 h 240"/>
                <a:gd name="T98" fmla="*/ 49 w 238"/>
                <a:gd name="T99" fmla="*/ 211 h 240"/>
                <a:gd name="T100" fmla="*/ 60 w 238"/>
                <a:gd name="T101" fmla="*/ 211 h 240"/>
                <a:gd name="T102" fmla="*/ 71 w 238"/>
                <a:gd name="T103" fmla="*/ 214 h 240"/>
                <a:gd name="T104" fmla="*/ 91 w 238"/>
                <a:gd name="T105" fmla="*/ 208 h 240"/>
                <a:gd name="T106" fmla="*/ 101 w 238"/>
                <a:gd name="T107" fmla="*/ 219 h 240"/>
                <a:gd name="T108" fmla="*/ 111 w 238"/>
                <a:gd name="T109" fmla="*/ 226 h 240"/>
                <a:gd name="T110" fmla="*/ 116 w 238"/>
                <a:gd name="T111" fmla="*/ 235 h 240"/>
                <a:gd name="T112" fmla="*/ 120 w 238"/>
                <a:gd name="T113" fmla="*/ 239 h 240"/>
                <a:gd name="T114" fmla="*/ 128 w 238"/>
                <a:gd name="T115" fmla="*/ 236 h 240"/>
                <a:gd name="T116" fmla="*/ 128 w 238"/>
                <a:gd name="T117" fmla="*/ 23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8" h="240">
                  <a:moveTo>
                    <a:pt x="128" y="236"/>
                  </a:moveTo>
                  <a:lnTo>
                    <a:pt x="133" y="236"/>
                  </a:lnTo>
                  <a:lnTo>
                    <a:pt x="134" y="235"/>
                  </a:lnTo>
                  <a:lnTo>
                    <a:pt x="133" y="231"/>
                  </a:lnTo>
                  <a:lnTo>
                    <a:pt x="137" y="231"/>
                  </a:lnTo>
                  <a:lnTo>
                    <a:pt x="138" y="231"/>
                  </a:lnTo>
                  <a:lnTo>
                    <a:pt x="141" y="231"/>
                  </a:lnTo>
                  <a:lnTo>
                    <a:pt x="148" y="232"/>
                  </a:lnTo>
                  <a:lnTo>
                    <a:pt x="150" y="232"/>
                  </a:lnTo>
                  <a:lnTo>
                    <a:pt x="154" y="232"/>
                  </a:lnTo>
                  <a:lnTo>
                    <a:pt x="156" y="231"/>
                  </a:lnTo>
                  <a:lnTo>
                    <a:pt x="158" y="228"/>
                  </a:lnTo>
                  <a:lnTo>
                    <a:pt x="160" y="228"/>
                  </a:lnTo>
                  <a:lnTo>
                    <a:pt x="161" y="228"/>
                  </a:lnTo>
                  <a:lnTo>
                    <a:pt x="164" y="231"/>
                  </a:lnTo>
                  <a:lnTo>
                    <a:pt x="165" y="231"/>
                  </a:lnTo>
                  <a:lnTo>
                    <a:pt x="172" y="228"/>
                  </a:lnTo>
                  <a:lnTo>
                    <a:pt x="169" y="227"/>
                  </a:lnTo>
                  <a:lnTo>
                    <a:pt x="169" y="226"/>
                  </a:lnTo>
                  <a:lnTo>
                    <a:pt x="169" y="223"/>
                  </a:lnTo>
                  <a:lnTo>
                    <a:pt x="169" y="222"/>
                  </a:lnTo>
                  <a:lnTo>
                    <a:pt x="165" y="218"/>
                  </a:lnTo>
                  <a:lnTo>
                    <a:pt x="161" y="211"/>
                  </a:lnTo>
                  <a:lnTo>
                    <a:pt x="161" y="208"/>
                  </a:lnTo>
                  <a:lnTo>
                    <a:pt x="161" y="206"/>
                  </a:lnTo>
                  <a:lnTo>
                    <a:pt x="160" y="204"/>
                  </a:lnTo>
                  <a:lnTo>
                    <a:pt x="156" y="206"/>
                  </a:lnTo>
                  <a:lnTo>
                    <a:pt x="154" y="204"/>
                  </a:lnTo>
                  <a:lnTo>
                    <a:pt x="152" y="202"/>
                  </a:lnTo>
                  <a:lnTo>
                    <a:pt x="152" y="195"/>
                  </a:lnTo>
                  <a:lnTo>
                    <a:pt x="152" y="192"/>
                  </a:lnTo>
                  <a:lnTo>
                    <a:pt x="150" y="191"/>
                  </a:lnTo>
                  <a:lnTo>
                    <a:pt x="146" y="188"/>
                  </a:lnTo>
                  <a:lnTo>
                    <a:pt x="141" y="184"/>
                  </a:lnTo>
                  <a:lnTo>
                    <a:pt x="141" y="183"/>
                  </a:lnTo>
                  <a:lnTo>
                    <a:pt x="141" y="179"/>
                  </a:lnTo>
                  <a:lnTo>
                    <a:pt x="146" y="169"/>
                  </a:lnTo>
                  <a:lnTo>
                    <a:pt x="150" y="165"/>
                  </a:lnTo>
                  <a:lnTo>
                    <a:pt x="152" y="162"/>
                  </a:lnTo>
                  <a:lnTo>
                    <a:pt x="154" y="165"/>
                  </a:lnTo>
                  <a:lnTo>
                    <a:pt x="156" y="166"/>
                  </a:lnTo>
                  <a:lnTo>
                    <a:pt x="158" y="169"/>
                  </a:lnTo>
                  <a:lnTo>
                    <a:pt x="161" y="169"/>
                  </a:lnTo>
                  <a:lnTo>
                    <a:pt x="164" y="166"/>
                  </a:lnTo>
                  <a:lnTo>
                    <a:pt x="172" y="166"/>
                  </a:lnTo>
                  <a:lnTo>
                    <a:pt x="173" y="165"/>
                  </a:lnTo>
                  <a:lnTo>
                    <a:pt x="174" y="162"/>
                  </a:lnTo>
                  <a:lnTo>
                    <a:pt x="177" y="158"/>
                  </a:lnTo>
                  <a:lnTo>
                    <a:pt x="178" y="154"/>
                  </a:lnTo>
                  <a:lnTo>
                    <a:pt x="181" y="149"/>
                  </a:lnTo>
                  <a:lnTo>
                    <a:pt x="185" y="145"/>
                  </a:lnTo>
                  <a:lnTo>
                    <a:pt x="189" y="141"/>
                  </a:lnTo>
                  <a:lnTo>
                    <a:pt x="192" y="134"/>
                  </a:lnTo>
                  <a:lnTo>
                    <a:pt x="192" y="130"/>
                  </a:lnTo>
                  <a:lnTo>
                    <a:pt x="194" y="127"/>
                  </a:lnTo>
                  <a:lnTo>
                    <a:pt x="198" y="126"/>
                  </a:lnTo>
                  <a:lnTo>
                    <a:pt x="200" y="125"/>
                  </a:lnTo>
                  <a:lnTo>
                    <a:pt x="198" y="122"/>
                  </a:lnTo>
                  <a:lnTo>
                    <a:pt x="198" y="121"/>
                  </a:lnTo>
                  <a:lnTo>
                    <a:pt x="200" y="117"/>
                  </a:lnTo>
                  <a:lnTo>
                    <a:pt x="204" y="113"/>
                  </a:lnTo>
                  <a:lnTo>
                    <a:pt x="205" y="109"/>
                  </a:lnTo>
                  <a:lnTo>
                    <a:pt x="207" y="108"/>
                  </a:lnTo>
                  <a:lnTo>
                    <a:pt x="205" y="108"/>
                  </a:lnTo>
                  <a:lnTo>
                    <a:pt x="205" y="104"/>
                  </a:lnTo>
                  <a:lnTo>
                    <a:pt x="205" y="101"/>
                  </a:lnTo>
                  <a:lnTo>
                    <a:pt x="205" y="97"/>
                  </a:lnTo>
                  <a:lnTo>
                    <a:pt x="204" y="96"/>
                  </a:lnTo>
                  <a:lnTo>
                    <a:pt x="204" y="94"/>
                  </a:lnTo>
                  <a:lnTo>
                    <a:pt x="209" y="90"/>
                  </a:lnTo>
                  <a:lnTo>
                    <a:pt x="213" y="88"/>
                  </a:lnTo>
                  <a:lnTo>
                    <a:pt x="215" y="88"/>
                  </a:lnTo>
                  <a:lnTo>
                    <a:pt x="215" y="86"/>
                  </a:lnTo>
                  <a:lnTo>
                    <a:pt x="211" y="84"/>
                  </a:lnTo>
                  <a:lnTo>
                    <a:pt x="205" y="82"/>
                  </a:lnTo>
                  <a:lnTo>
                    <a:pt x="204" y="81"/>
                  </a:lnTo>
                  <a:lnTo>
                    <a:pt x="202" y="78"/>
                  </a:lnTo>
                  <a:lnTo>
                    <a:pt x="200" y="77"/>
                  </a:lnTo>
                  <a:lnTo>
                    <a:pt x="198" y="77"/>
                  </a:lnTo>
                  <a:lnTo>
                    <a:pt x="198" y="74"/>
                  </a:lnTo>
                  <a:lnTo>
                    <a:pt x="196" y="73"/>
                  </a:lnTo>
                  <a:lnTo>
                    <a:pt x="192" y="69"/>
                  </a:lnTo>
                  <a:lnTo>
                    <a:pt x="190" y="69"/>
                  </a:lnTo>
                  <a:lnTo>
                    <a:pt x="192" y="65"/>
                  </a:lnTo>
                  <a:lnTo>
                    <a:pt x="192" y="64"/>
                  </a:lnTo>
                  <a:lnTo>
                    <a:pt x="190" y="61"/>
                  </a:lnTo>
                  <a:lnTo>
                    <a:pt x="189" y="61"/>
                  </a:lnTo>
                  <a:lnTo>
                    <a:pt x="189" y="60"/>
                  </a:lnTo>
                  <a:lnTo>
                    <a:pt x="192" y="56"/>
                  </a:lnTo>
                  <a:lnTo>
                    <a:pt x="190" y="54"/>
                  </a:lnTo>
                  <a:lnTo>
                    <a:pt x="186" y="54"/>
                  </a:lnTo>
                  <a:lnTo>
                    <a:pt x="186" y="52"/>
                  </a:lnTo>
                  <a:lnTo>
                    <a:pt x="186" y="50"/>
                  </a:lnTo>
                  <a:lnTo>
                    <a:pt x="185" y="50"/>
                  </a:lnTo>
                  <a:lnTo>
                    <a:pt x="182" y="48"/>
                  </a:lnTo>
                  <a:lnTo>
                    <a:pt x="182" y="46"/>
                  </a:lnTo>
                  <a:lnTo>
                    <a:pt x="186" y="42"/>
                  </a:lnTo>
                  <a:lnTo>
                    <a:pt x="190" y="40"/>
                  </a:lnTo>
                  <a:lnTo>
                    <a:pt x="194" y="42"/>
                  </a:lnTo>
                  <a:lnTo>
                    <a:pt x="200" y="44"/>
                  </a:lnTo>
                  <a:lnTo>
                    <a:pt x="207" y="46"/>
                  </a:lnTo>
                  <a:lnTo>
                    <a:pt x="211" y="46"/>
                  </a:lnTo>
                  <a:lnTo>
                    <a:pt x="215" y="44"/>
                  </a:lnTo>
                  <a:lnTo>
                    <a:pt x="221" y="42"/>
                  </a:lnTo>
                  <a:lnTo>
                    <a:pt x="226" y="40"/>
                  </a:lnTo>
                  <a:lnTo>
                    <a:pt x="229" y="38"/>
                  </a:lnTo>
                  <a:lnTo>
                    <a:pt x="230" y="35"/>
                  </a:lnTo>
                  <a:lnTo>
                    <a:pt x="230" y="33"/>
                  </a:lnTo>
                  <a:lnTo>
                    <a:pt x="234" y="31"/>
                  </a:lnTo>
                  <a:lnTo>
                    <a:pt x="238" y="28"/>
                  </a:lnTo>
                  <a:lnTo>
                    <a:pt x="238" y="27"/>
                  </a:lnTo>
                  <a:lnTo>
                    <a:pt x="234" y="27"/>
                  </a:lnTo>
                  <a:lnTo>
                    <a:pt x="226" y="27"/>
                  </a:lnTo>
                  <a:lnTo>
                    <a:pt x="221" y="25"/>
                  </a:lnTo>
                  <a:lnTo>
                    <a:pt x="218" y="24"/>
                  </a:lnTo>
                  <a:lnTo>
                    <a:pt x="218" y="20"/>
                  </a:lnTo>
                  <a:lnTo>
                    <a:pt x="217" y="21"/>
                  </a:lnTo>
                  <a:lnTo>
                    <a:pt x="213" y="21"/>
                  </a:lnTo>
                  <a:lnTo>
                    <a:pt x="209" y="17"/>
                  </a:lnTo>
                  <a:lnTo>
                    <a:pt x="207" y="12"/>
                  </a:lnTo>
                  <a:lnTo>
                    <a:pt x="205" y="7"/>
                  </a:lnTo>
                  <a:lnTo>
                    <a:pt x="200" y="4"/>
                  </a:lnTo>
                  <a:lnTo>
                    <a:pt x="198" y="4"/>
                  </a:lnTo>
                  <a:lnTo>
                    <a:pt x="194" y="0"/>
                  </a:lnTo>
                  <a:lnTo>
                    <a:pt x="190" y="0"/>
                  </a:lnTo>
                  <a:lnTo>
                    <a:pt x="189" y="3"/>
                  </a:lnTo>
                  <a:lnTo>
                    <a:pt x="189" y="0"/>
                  </a:lnTo>
                  <a:lnTo>
                    <a:pt x="185" y="0"/>
                  </a:lnTo>
                  <a:lnTo>
                    <a:pt x="178" y="3"/>
                  </a:lnTo>
                  <a:lnTo>
                    <a:pt x="177" y="4"/>
                  </a:lnTo>
                  <a:lnTo>
                    <a:pt x="174" y="3"/>
                  </a:lnTo>
                  <a:lnTo>
                    <a:pt x="172" y="3"/>
                  </a:lnTo>
                  <a:lnTo>
                    <a:pt x="156" y="4"/>
                  </a:lnTo>
                  <a:lnTo>
                    <a:pt x="150" y="7"/>
                  </a:lnTo>
                  <a:lnTo>
                    <a:pt x="146" y="8"/>
                  </a:lnTo>
                  <a:lnTo>
                    <a:pt x="145" y="11"/>
                  </a:lnTo>
                  <a:lnTo>
                    <a:pt x="142" y="11"/>
                  </a:lnTo>
                  <a:lnTo>
                    <a:pt x="141" y="12"/>
                  </a:lnTo>
                  <a:lnTo>
                    <a:pt x="137" y="17"/>
                  </a:lnTo>
                  <a:lnTo>
                    <a:pt x="138" y="20"/>
                  </a:lnTo>
                  <a:lnTo>
                    <a:pt x="141" y="20"/>
                  </a:lnTo>
                  <a:lnTo>
                    <a:pt x="145" y="25"/>
                  </a:lnTo>
                  <a:lnTo>
                    <a:pt x="146" y="29"/>
                  </a:lnTo>
                  <a:lnTo>
                    <a:pt x="146" y="31"/>
                  </a:lnTo>
                  <a:lnTo>
                    <a:pt x="148" y="33"/>
                  </a:lnTo>
                  <a:lnTo>
                    <a:pt x="146" y="37"/>
                  </a:lnTo>
                  <a:lnTo>
                    <a:pt x="142" y="40"/>
                  </a:lnTo>
                  <a:lnTo>
                    <a:pt x="141" y="42"/>
                  </a:lnTo>
                  <a:lnTo>
                    <a:pt x="141" y="44"/>
                  </a:lnTo>
                  <a:lnTo>
                    <a:pt x="138" y="46"/>
                  </a:lnTo>
                  <a:lnTo>
                    <a:pt x="142" y="48"/>
                  </a:lnTo>
                  <a:lnTo>
                    <a:pt x="145" y="50"/>
                  </a:lnTo>
                  <a:lnTo>
                    <a:pt x="142" y="54"/>
                  </a:lnTo>
                  <a:lnTo>
                    <a:pt x="138" y="56"/>
                  </a:lnTo>
                  <a:lnTo>
                    <a:pt x="130" y="56"/>
                  </a:lnTo>
                  <a:lnTo>
                    <a:pt x="129" y="54"/>
                  </a:lnTo>
                  <a:lnTo>
                    <a:pt x="125" y="56"/>
                  </a:lnTo>
                  <a:lnTo>
                    <a:pt x="128" y="57"/>
                  </a:lnTo>
                  <a:lnTo>
                    <a:pt x="129" y="60"/>
                  </a:lnTo>
                  <a:lnTo>
                    <a:pt x="130" y="61"/>
                  </a:lnTo>
                  <a:lnTo>
                    <a:pt x="133" y="65"/>
                  </a:lnTo>
                  <a:lnTo>
                    <a:pt x="133" y="68"/>
                  </a:lnTo>
                  <a:lnTo>
                    <a:pt x="130" y="69"/>
                  </a:lnTo>
                  <a:lnTo>
                    <a:pt x="128" y="70"/>
                  </a:lnTo>
                  <a:lnTo>
                    <a:pt x="124" y="70"/>
                  </a:lnTo>
                  <a:lnTo>
                    <a:pt x="124" y="73"/>
                  </a:lnTo>
                  <a:lnTo>
                    <a:pt x="124" y="74"/>
                  </a:lnTo>
                  <a:lnTo>
                    <a:pt x="124" y="78"/>
                  </a:lnTo>
                  <a:lnTo>
                    <a:pt x="121" y="82"/>
                  </a:lnTo>
                  <a:lnTo>
                    <a:pt x="121" y="84"/>
                  </a:lnTo>
                  <a:lnTo>
                    <a:pt x="121" y="88"/>
                  </a:lnTo>
                  <a:lnTo>
                    <a:pt x="121" y="94"/>
                  </a:lnTo>
                  <a:lnTo>
                    <a:pt x="121" y="96"/>
                  </a:lnTo>
                  <a:lnTo>
                    <a:pt x="120" y="97"/>
                  </a:lnTo>
                  <a:lnTo>
                    <a:pt x="116" y="97"/>
                  </a:lnTo>
                  <a:lnTo>
                    <a:pt x="115" y="96"/>
                  </a:lnTo>
                  <a:lnTo>
                    <a:pt x="112" y="94"/>
                  </a:lnTo>
                  <a:lnTo>
                    <a:pt x="111" y="96"/>
                  </a:lnTo>
                  <a:lnTo>
                    <a:pt x="107" y="96"/>
                  </a:lnTo>
                  <a:lnTo>
                    <a:pt x="104" y="96"/>
                  </a:lnTo>
                  <a:lnTo>
                    <a:pt x="103" y="97"/>
                  </a:lnTo>
                  <a:lnTo>
                    <a:pt x="99" y="100"/>
                  </a:lnTo>
                  <a:lnTo>
                    <a:pt x="99" y="101"/>
                  </a:lnTo>
                  <a:lnTo>
                    <a:pt x="103" y="104"/>
                  </a:lnTo>
                  <a:lnTo>
                    <a:pt x="95" y="105"/>
                  </a:lnTo>
                  <a:lnTo>
                    <a:pt x="91" y="105"/>
                  </a:lnTo>
                  <a:lnTo>
                    <a:pt x="89" y="104"/>
                  </a:lnTo>
                  <a:lnTo>
                    <a:pt x="88" y="104"/>
                  </a:lnTo>
                  <a:lnTo>
                    <a:pt x="85" y="105"/>
                  </a:lnTo>
                  <a:lnTo>
                    <a:pt x="84" y="109"/>
                  </a:lnTo>
                  <a:lnTo>
                    <a:pt x="81" y="111"/>
                  </a:lnTo>
                  <a:lnTo>
                    <a:pt x="81" y="114"/>
                  </a:lnTo>
                  <a:lnTo>
                    <a:pt x="81" y="122"/>
                  </a:lnTo>
                  <a:lnTo>
                    <a:pt x="81" y="126"/>
                  </a:lnTo>
                  <a:lnTo>
                    <a:pt x="84" y="127"/>
                  </a:lnTo>
                  <a:lnTo>
                    <a:pt x="81" y="130"/>
                  </a:lnTo>
                  <a:lnTo>
                    <a:pt x="77" y="131"/>
                  </a:lnTo>
                  <a:lnTo>
                    <a:pt x="71" y="134"/>
                  </a:lnTo>
                  <a:lnTo>
                    <a:pt x="63" y="135"/>
                  </a:lnTo>
                  <a:lnTo>
                    <a:pt x="59" y="135"/>
                  </a:lnTo>
                  <a:lnTo>
                    <a:pt x="55" y="135"/>
                  </a:lnTo>
                  <a:lnTo>
                    <a:pt x="51" y="138"/>
                  </a:lnTo>
                  <a:lnTo>
                    <a:pt x="47" y="138"/>
                  </a:lnTo>
                  <a:lnTo>
                    <a:pt x="44" y="135"/>
                  </a:lnTo>
                  <a:lnTo>
                    <a:pt x="38" y="135"/>
                  </a:lnTo>
                  <a:lnTo>
                    <a:pt x="28" y="138"/>
                  </a:lnTo>
                  <a:lnTo>
                    <a:pt x="19" y="138"/>
                  </a:lnTo>
                  <a:lnTo>
                    <a:pt x="10" y="134"/>
                  </a:lnTo>
                  <a:lnTo>
                    <a:pt x="0" y="130"/>
                  </a:lnTo>
                  <a:lnTo>
                    <a:pt x="3" y="134"/>
                  </a:lnTo>
                  <a:lnTo>
                    <a:pt x="7" y="139"/>
                  </a:lnTo>
                  <a:lnTo>
                    <a:pt x="11" y="145"/>
                  </a:lnTo>
                  <a:lnTo>
                    <a:pt x="15" y="149"/>
                  </a:lnTo>
                  <a:lnTo>
                    <a:pt x="19" y="153"/>
                  </a:lnTo>
                  <a:lnTo>
                    <a:pt x="24" y="157"/>
                  </a:lnTo>
                  <a:lnTo>
                    <a:pt x="31" y="158"/>
                  </a:lnTo>
                  <a:lnTo>
                    <a:pt x="32" y="161"/>
                  </a:lnTo>
                  <a:lnTo>
                    <a:pt x="34" y="165"/>
                  </a:lnTo>
                  <a:lnTo>
                    <a:pt x="36" y="171"/>
                  </a:lnTo>
                  <a:lnTo>
                    <a:pt x="36" y="175"/>
                  </a:lnTo>
                  <a:lnTo>
                    <a:pt x="36" y="178"/>
                  </a:lnTo>
                  <a:lnTo>
                    <a:pt x="41" y="178"/>
                  </a:lnTo>
                  <a:lnTo>
                    <a:pt x="44" y="178"/>
                  </a:lnTo>
                  <a:lnTo>
                    <a:pt x="44" y="182"/>
                  </a:lnTo>
                  <a:lnTo>
                    <a:pt x="44" y="187"/>
                  </a:lnTo>
                  <a:lnTo>
                    <a:pt x="41" y="187"/>
                  </a:lnTo>
                  <a:lnTo>
                    <a:pt x="40" y="188"/>
                  </a:lnTo>
                  <a:lnTo>
                    <a:pt x="34" y="188"/>
                  </a:lnTo>
                  <a:lnTo>
                    <a:pt x="31" y="191"/>
                  </a:lnTo>
                  <a:lnTo>
                    <a:pt x="28" y="191"/>
                  </a:lnTo>
                  <a:lnTo>
                    <a:pt x="28" y="192"/>
                  </a:lnTo>
                  <a:lnTo>
                    <a:pt x="27" y="192"/>
                  </a:lnTo>
                  <a:lnTo>
                    <a:pt x="24" y="195"/>
                  </a:lnTo>
                  <a:lnTo>
                    <a:pt x="23" y="202"/>
                  </a:lnTo>
                  <a:lnTo>
                    <a:pt x="20" y="210"/>
                  </a:lnTo>
                  <a:lnTo>
                    <a:pt x="20" y="214"/>
                  </a:lnTo>
                  <a:lnTo>
                    <a:pt x="19" y="214"/>
                  </a:lnTo>
                  <a:lnTo>
                    <a:pt x="19" y="214"/>
                  </a:lnTo>
                  <a:lnTo>
                    <a:pt x="22" y="214"/>
                  </a:lnTo>
                  <a:lnTo>
                    <a:pt x="23" y="215"/>
                  </a:lnTo>
                  <a:lnTo>
                    <a:pt x="24" y="218"/>
                  </a:lnTo>
                  <a:lnTo>
                    <a:pt x="28" y="215"/>
                  </a:lnTo>
                  <a:lnTo>
                    <a:pt x="28" y="214"/>
                  </a:lnTo>
                  <a:lnTo>
                    <a:pt x="31" y="214"/>
                  </a:lnTo>
                  <a:lnTo>
                    <a:pt x="32" y="215"/>
                  </a:lnTo>
                  <a:lnTo>
                    <a:pt x="34" y="215"/>
                  </a:lnTo>
                  <a:lnTo>
                    <a:pt x="34" y="214"/>
                  </a:lnTo>
                  <a:lnTo>
                    <a:pt x="40" y="214"/>
                  </a:lnTo>
                  <a:lnTo>
                    <a:pt x="49" y="214"/>
                  </a:lnTo>
                  <a:lnTo>
                    <a:pt x="49" y="211"/>
                  </a:lnTo>
                  <a:lnTo>
                    <a:pt x="53" y="211"/>
                  </a:lnTo>
                  <a:lnTo>
                    <a:pt x="59" y="211"/>
                  </a:lnTo>
                  <a:lnTo>
                    <a:pt x="57" y="210"/>
                  </a:lnTo>
                  <a:lnTo>
                    <a:pt x="59" y="210"/>
                  </a:lnTo>
                  <a:lnTo>
                    <a:pt x="60" y="211"/>
                  </a:lnTo>
                  <a:lnTo>
                    <a:pt x="64" y="214"/>
                  </a:lnTo>
                  <a:lnTo>
                    <a:pt x="67" y="214"/>
                  </a:lnTo>
                  <a:lnTo>
                    <a:pt x="68" y="214"/>
                  </a:lnTo>
                  <a:lnTo>
                    <a:pt x="68" y="215"/>
                  </a:lnTo>
                  <a:lnTo>
                    <a:pt x="71" y="214"/>
                  </a:lnTo>
                  <a:lnTo>
                    <a:pt x="72" y="211"/>
                  </a:lnTo>
                  <a:lnTo>
                    <a:pt x="77" y="211"/>
                  </a:lnTo>
                  <a:lnTo>
                    <a:pt x="88" y="210"/>
                  </a:lnTo>
                  <a:lnTo>
                    <a:pt x="91" y="210"/>
                  </a:lnTo>
                  <a:lnTo>
                    <a:pt x="91" y="208"/>
                  </a:lnTo>
                  <a:lnTo>
                    <a:pt x="93" y="208"/>
                  </a:lnTo>
                  <a:lnTo>
                    <a:pt x="91" y="210"/>
                  </a:lnTo>
                  <a:lnTo>
                    <a:pt x="97" y="210"/>
                  </a:lnTo>
                  <a:lnTo>
                    <a:pt x="101" y="214"/>
                  </a:lnTo>
                  <a:lnTo>
                    <a:pt x="101" y="219"/>
                  </a:lnTo>
                  <a:lnTo>
                    <a:pt x="101" y="222"/>
                  </a:lnTo>
                  <a:lnTo>
                    <a:pt x="104" y="222"/>
                  </a:lnTo>
                  <a:lnTo>
                    <a:pt x="108" y="222"/>
                  </a:lnTo>
                  <a:lnTo>
                    <a:pt x="111" y="223"/>
                  </a:lnTo>
                  <a:lnTo>
                    <a:pt x="111" y="226"/>
                  </a:lnTo>
                  <a:lnTo>
                    <a:pt x="111" y="228"/>
                  </a:lnTo>
                  <a:lnTo>
                    <a:pt x="112" y="228"/>
                  </a:lnTo>
                  <a:lnTo>
                    <a:pt x="111" y="231"/>
                  </a:lnTo>
                  <a:lnTo>
                    <a:pt x="112" y="232"/>
                  </a:lnTo>
                  <a:lnTo>
                    <a:pt x="116" y="235"/>
                  </a:lnTo>
                  <a:lnTo>
                    <a:pt x="115" y="236"/>
                  </a:lnTo>
                  <a:lnTo>
                    <a:pt x="117" y="236"/>
                  </a:lnTo>
                  <a:lnTo>
                    <a:pt x="117" y="240"/>
                  </a:lnTo>
                  <a:lnTo>
                    <a:pt x="120" y="240"/>
                  </a:lnTo>
                  <a:lnTo>
                    <a:pt x="120" y="239"/>
                  </a:lnTo>
                  <a:lnTo>
                    <a:pt x="124" y="240"/>
                  </a:lnTo>
                  <a:lnTo>
                    <a:pt x="124" y="236"/>
                  </a:lnTo>
                  <a:lnTo>
                    <a:pt x="125" y="240"/>
                  </a:lnTo>
                  <a:lnTo>
                    <a:pt x="128" y="239"/>
                  </a:lnTo>
                  <a:lnTo>
                    <a:pt x="128" y="236"/>
                  </a:lnTo>
                  <a:lnTo>
                    <a:pt x="128" y="236"/>
                  </a:lnTo>
                  <a:lnTo>
                    <a:pt x="128" y="236"/>
                  </a:lnTo>
                  <a:lnTo>
                    <a:pt x="128" y="236"/>
                  </a:lnTo>
                  <a:lnTo>
                    <a:pt x="128" y="236"/>
                  </a:lnTo>
                  <a:lnTo>
                    <a:pt x="128" y="236"/>
                  </a:lnTo>
                  <a:lnTo>
                    <a:pt x="128" y="236"/>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71" name="Freeform 154"/>
            <p:cNvSpPr>
              <a:spLocks/>
            </p:cNvSpPr>
            <p:nvPr/>
          </p:nvSpPr>
          <p:spPr bwMode="auto">
            <a:xfrm>
              <a:off x="6488113" y="2825750"/>
              <a:ext cx="95250" cy="71438"/>
            </a:xfrm>
            <a:custGeom>
              <a:avLst/>
              <a:gdLst>
                <a:gd name="T0" fmla="*/ 3 w 53"/>
                <a:gd name="T1" fmla="*/ 21 h 29"/>
                <a:gd name="T2" fmla="*/ 4 w 53"/>
                <a:gd name="T3" fmla="*/ 24 h 29"/>
                <a:gd name="T4" fmla="*/ 7 w 53"/>
                <a:gd name="T5" fmla="*/ 25 h 29"/>
                <a:gd name="T6" fmla="*/ 12 w 53"/>
                <a:gd name="T7" fmla="*/ 26 h 29"/>
                <a:gd name="T8" fmla="*/ 16 w 53"/>
                <a:gd name="T9" fmla="*/ 26 h 29"/>
                <a:gd name="T10" fmla="*/ 20 w 53"/>
                <a:gd name="T11" fmla="*/ 29 h 29"/>
                <a:gd name="T12" fmla="*/ 23 w 53"/>
                <a:gd name="T13" fmla="*/ 26 h 29"/>
                <a:gd name="T14" fmla="*/ 25 w 53"/>
                <a:gd name="T15" fmla="*/ 26 h 29"/>
                <a:gd name="T16" fmla="*/ 27 w 53"/>
                <a:gd name="T17" fmla="*/ 25 h 29"/>
                <a:gd name="T18" fmla="*/ 35 w 53"/>
                <a:gd name="T19" fmla="*/ 26 h 29"/>
                <a:gd name="T20" fmla="*/ 40 w 53"/>
                <a:gd name="T21" fmla="*/ 26 h 29"/>
                <a:gd name="T22" fmla="*/ 43 w 53"/>
                <a:gd name="T23" fmla="*/ 26 h 29"/>
                <a:gd name="T24" fmla="*/ 44 w 53"/>
                <a:gd name="T25" fmla="*/ 26 h 29"/>
                <a:gd name="T26" fmla="*/ 48 w 53"/>
                <a:gd name="T27" fmla="*/ 26 h 29"/>
                <a:gd name="T28" fmla="*/ 52 w 53"/>
                <a:gd name="T29" fmla="*/ 26 h 29"/>
                <a:gd name="T30" fmla="*/ 53 w 53"/>
                <a:gd name="T31" fmla="*/ 25 h 29"/>
                <a:gd name="T32" fmla="*/ 52 w 53"/>
                <a:gd name="T33" fmla="*/ 24 h 29"/>
                <a:gd name="T34" fmla="*/ 52 w 53"/>
                <a:gd name="T35" fmla="*/ 20 h 29"/>
                <a:gd name="T36" fmla="*/ 52 w 53"/>
                <a:gd name="T37" fmla="*/ 17 h 29"/>
                <a:gd name="T38" fmla="*/ 48 w 53"/>
                <a:gd name="T39" fmla="*/ 16 h 29"/>
                <a:gd name="T40" fmla="*/ 47 w 53"/>
                <a:gd name="T41" fmla="*/ 16 h 29"/>
                <a:gd name="T42" fmla="*/ 44 w 53"/>
                <a:gd name="T43" fmla="*/ 13 h 29"/>
                <a:gd name="T44" fmla="*/ 44 w 53"/>
                <a:gd name="T45" fmla="*/ 11 h 29"/>
                <a:gd name="T46" fmla="*/ 44 w 53"/>
                <a:gd name="T47" fmla="*/ 8 h 29"/>
                <a:gd name="T48" fmla="*/ 40 w 53"/>
                <a:gd name="T49" fmla="*/ 7 h 29"/>
                <a:gd name="T50" fmla="*/ 37 w 53"/>
                <a:gd name="T51" fmla="*/ 4 h 29"/>
                <a:gd name="T52" fmla="*/ 35 w 53"/>
                <a:gd name="T53" fmla="*/ 7 h 29"/>
                <a:gd name="T54" fmla="*/ 33 w 53"/>
                <a:gd name="T55" fmla="*/ 7 h 29"/>
                <a:gd name="T56" fmla="*/ 31 w 53"/>
                <a:gd name="T57" fmla="*/ 7 h 29"/>
                <a:gd name="T58" fmla="*/ 23 w 53"/>
                <a:gd name="T59" fmla="*/ 4 h 29"/>
                <a:gd name="T60" fmla="*/ 21 w 53"/>
                <a:gd name="T61" fmla="*/ 3 h 29"/>
                <a:gd name="T62" fmla="*/ 21 w 53"/>
                <a:gd name="T63" fmla="*/ 0 h 29"/>
                <a:gd name="T64" fmla="*/ 18 w 53"/>
                <a:gd name="T65" fmla="*/ 0 h 29"/>
                <a:gd name="T66" fmla="*/ 12 w 53"/>
                <a:gd name="T67" fmla="*/ 3 h 29"/>
                <a:gd name="T68" fmla="*/ 10 w 53"/>
                <a:gd name="T69" fmla="*/ 7 h 29"/>
                <a:gd name="T70" fmla="*/ 7 w 53"/>
                <a:gd name="T71" fmla="*/ 12 h 29"/>
                <a:gd name="T72" fmla="*/ 4 w 53"/>
                <a:gd name="T73" fmla="*/ 13 h 29"/>
                <a:gd name="T74" fmla="*/ 3 w 53"/>
                <a:gd name="T75" fmla="*/ 17 h 29"/>
                <a:gd name="T76" fmla="*/ 0 w 53"/>
                <a:gd name="T77" fmla="*/ 20 h 29"/>
                <a:gd name="T78" fmla="*/ 3 w 53"/>
                <a:gd name="T79" fmla="*/ 21 h 29"/>
                <a:gd name="T80" fmla="*/ 3 w 53"/>
                <a:gd name="T81" fmla="*/ 21 h 29"/>
                <a:gd name="T82" fmla="*/ 3 w 53"/>
                <a:gd name="T83" fmla="*/ 21 h 29"/>
                <a:gd name="T84" fmla="*/ 3 w 53"/>
                <a:gd name="T85" fmla="*/ 21 h 29"/>
                <a:gd name="T86" fmla="*/ 3 w 53"/>
                <a:gd name="T87" fmla="*/ 21 h 29"/>
                <a:gd name="T88" fmla="*/ 3 w 53"/>
                <a:gd name="T89" fmla="*/ 21 h 29"/>
                <a:gd name="T90" fmla="*/ 3 w 53"/>
                <a:gd name="T91"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 h="29">
                  <a:moveTo>
                    <a:pt x="3" y="21"/>
                  </a:moveTo>
                  <a:lnTo>
                    <a:pt x="4" y="24"/>
                  </a:lnTo>
                  <a:lnTo>
                    <a:pt x="7" y="25"/>
                  </a:lnTo>
                  <a:lnTo>
                    <a:pt x="12" y="26"/>
                  </a:lnTo>
                  <a:lnTo>
                    <a:pt x="16" y="26"/>
                  </a:lnTo>
                  <a:lnTo>
                    <a:pt x="20" y="29"/>
                  </a:lnTo>
                  <a:lnTo>
                    <a:pt x="23" y="26"/>
                  </a:lnTo>
                  <a:lnTo>
                    <a:pt x="25" y="26"/>
                  </a:lnTo>
                  <a:lnTo>
                    <a:pt x="27" y="25"/>
                  </a:lnTo>
                  <a:lnTo>
                    <a:pt x="35" y="26"/>
                  </a:lnTo>
                  <a:lnTo>
                    <a:pt x="40" y="26"/>
                  </a:lnTo>
                  <a:lnTo>
                    <a:pt x="43" y="26"/>
                  </a:lnTo>
                  <a:lnTo>
                    <a:pt x="44" y="26"/>
                  </a:lnTo>
                  <a:lnTo>
                    <a:pt x="48" y="26"/>
                  </a:lnTo>
                  <a:lnTo>
                    <a:pt x="52" y="26"/>
                  </a:lnTo>
                  <a:lnTo>
                    <a:pt x="53" y="25"/>
                  </a:lnTo>
                  <a:lnTo>
                    <a:pt x="52" y="24"/>
                  </a:lnTo>
                  <a:lnTo>
                    <a:pt x="52" y="20"/>
                  </a:lnTo>
                  <a:lnTo>
                    <a:pt x="52" y="17"/>
                  </a:lnTo>
                  <a:lnTo>
                    <a:pt x="48" y="16"/>
                  </a:lnTo>
                  <a:lnTo>
                    <a:pt x="47" y="16"/>
                  </a:lnTo>
                  <a:lnTo>
                    <a:pt x="44" y="13"/>
                  </a:lnTo>
                  <a:lnTo>
                    <a:pt x="44" y="11"/>
                  </a:lnTo>
                  <a:lnTo>
                    <a:pt x="44" y="8"/>
                  </a:lnTo>
                  <a:lnTo>
                    <a:pt x="40" y="7"/>
                  </a:lnTo>
                  <a:lnTo>
                    <a:pt x="37" y="4"/>
                  </a:lnTo>
                  <a:lnTo>
                    <a:pt x="35" y="7"/>
                  </a:lnTo>
                  <a:lnTo>
                    <a:pt x="33" y="7"/>
                  </a:lnTo>
                  <a:lnTo>
                    <a:pt x="31" y="7"/>
                  </a:lnTo>
                  <a:lnTo>
                    <a:pt x="23" y="4"/>
                  </a:lnTo>
                  <a:lnTo>
                    <a:pt x="21" y="3"/>
                  </a:lnTo>
                  <a:lnTo>
                    <a:pt x="21" y="0"/>
                  </a:lnTo>
                  <a:lnTo>
                    <a:pt x="18" y="0"/>
                  </a:lnTo>
                  <a:lnTo>
                    <a:pt x="12" y="3"/>
                  </a:lnTo>
                  <a:lnTo>
                    <a:pt x="10" y="7"/>
                  </a:lnTo>
                  <a:lnTo>
                    <a:pt x="7" y="12"/>
                  </a:lnTo>
                  <a:lnTo>
                    <a:pt x="4" y="13"/>
                  </a:lnTo>
                  <a:lnTo>
                    <a:pt x="3" y="17"/>
                  </a:lnTo>
                  <a:lnTo>
                    <a:pt x="0" y="20"/>
                  </a:lnTo>
                  <a:lnTo>
                    <a:pt x="3" y="21"/>
                  </a:lnTo>
                  <a:lnTo>
                    <a:pt x="3" y="21"/>
                  </a:lnTo>
                  <a:lnTo>
                    <a:pt x="3" y="21"/>
                  </a:lnTo>
                  <a:lnTo>
                    <a:pt x="3" y="21"/>
                  </a:lnTo>
                  <a:lnTo>
                    <a:pt x="3" y="21"/>
                  </a:lnTo>
                  <a:lnTo>
                    <a:pt x="3" y="21"/>
                  </a:lnTo>
                  <a:lnTo>
                    <a:pt x="3" y="2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72" name="Freeform 155"/>
            <p:cNvSpPr>
              <a:spLocks/>
            </p:cNvSpPr>
            <p:nvPr/>
          </p:nvSpPr>
          <p:spPr bwMode="auto">
            <a:xfrm>
              <a:off x="6478588" y="2900363"/>
              <a:ext cx="139700" cy="249237"/>
            </a:xfrm>
            <a:custGeom>
              <a:avLst/>
              <a:gdLst>
                <a:gd name="T0" fmla="*/ 76 w 78"/>
                <a:gd name="T1" fmla="*/ 95 h 101"/>
                <a:gd name="T2" fmla="*/ 70 w 78"/>
                <a:gd name="T3" fmla="*/ 52 h 101"/>
                <a:gd name="T4" fmla="*/ 65 w 78"/>
                <a:gd name="T5" fmla="*/ 54 h 101"/>
                <a:gd name="T6" fmla="*/ 65 w 78"/>
                <a:gd name="T7" fmla="*/ 62 h 101"/>
                <a:gd name="T8" fmla="*/ 61 w 78"/>
                <a:gd name="T9" fmla="*/ 66 h 101"/>
                <a:gd name="T10" fmla="*/ 53 w 78"/>
                <a:gd name="T11" fmla="*/ 56 h 101"/>
                <a:gd name="T12" fmla="*/ 58 w 78"/>
                <a:gd name="T13" fmla="*/ 47 h 101"/>
                <a:gd name="T14" fmla="*/ 62 w 78"/>
                <a:gd name="T15" fmla="*/ 44 h 101"/>
                <a:gd name="T16" fmla="*/ 66 w 78"/>
                <a:gd name="T17" fmla="*/ 31 h 101"/>
                <a:gd name="T18" fmla="*/ 61 w 78"/>
                <a:gd name="T19" fmla="*/ 27 h 101"/>
                <a:gd name="T20" fmla="*/ 34 w 78"/>
                <a:gd name="T21" fmla="*/ 26 h 101"/>
                <a:gd name="T22" fmla="*/ 26 w 78"/>
                <a:gd name="T23" fmla="*/ 14 h 101"/>
                <a:gd name="T24" fmla="*/ 23 w 78"/>
                <a:gd name="T25" fmla="*/ 10 h 101"/>
                <a:gd name="T26" fmla="*/ 15 w 78"/>
                <a:gd name="T27" fmla="*/ 8 h 101"/>
                <a:gd name="T28" fmla="*/ 8 w 78"/>
                <a:gd name="T29" fmla="*/ 7 h 101"/>
                <a:gd name="T30" fmla="*/ 1 w 78"/>
                <a:gd name="T31" fmla="*/ 3 h 101"/>
                <a:gd name="T32" fmla="*/ 1 w 78"/>
                <a:gd name="T33" fmla="*/ 7 h 101"/>
                <a:gd name="T34" fmla="*/ 4 w 78"/>
                <a:gd name="T35" fmla="*/ 16 h 101"/>
                <a:gd name="T36" fmla="*/ 12 w 78"/>
                <a:gd name="T37" fmla="*/ 20 h 101"/>
                <a:gd name="T38" fmla="*/ 13 w 78"/>
                <a:gd name="T39" fmla="*/ 23 h 101"/>
                <a:gd name="T40" fmla="*/ 15 w 78"/>
                <a:gd name="T41" fmla="*/ 27 h 101"/>
                <a:gd name="T42" fmla="*/ 8 w 78"/>
                <a:gd name="T43" fmla="*/ 30 h 101"/>
                <a:gd name="T44" fmla="*/ 1 w 78"/>
                <a:gd name="T45" fmla="*/ 35 h 101"/>
                <a:gd name="T46" fmla="*/ 9 w 78"/>
                <a:gd name="T47" fmla="*/ 40 h 101"/>
                <a:gd name="T48" fmla="*/ 15 w 78"/>
                <a:gd name="T49" fmla="*/ 48 h 101"/>
                <a:gd name="T50" fmla="*/ 13 w 78"/>
                <a:gd name="T51" fmla="*/ 54 h 101"/>
                <a:gd name="T52" fmla="*/ 19 w 78"/>
                <a:gd name="T53" fmla="*/ 62 h 101"/>
                <a:gd name="T54" fmla="*/ 21 w 78"/>
                <a:gd name="T55" fmla="*/ 71 h 101"/>
                <a:gd name="T56" fmla="*/ 25 w 78"/>
                <a:gd name="T57" fmla="*/ 83 h 101"/>
                <a:gd name="T58" fmla="*/ 28 w 78"/>
                <a:gd name="T59" fmla="*/ 88 h 101"/>
                <a:gd name="T60" fmla="*/ 32 w 78"/>
                <a:gd name="T61" fmla="*/ 87 h 101"/>
                <a:gd name="T62" fmla="*/ 36 w 78"/>
                <a:gd name="T63" fmla="*/ 87 h 101"/>
                <a:gd name="T64" fmla="*/ 36 w 78"/>
                <a:gd name="T65" fmla="*/ 79 h 101"/>
                <a:gd name="T66" fmla="*/ 38 w 78"/>
                <a:gd name="T67" fmla="*/ 80 h 101"/>
                <a:gd name="T68" fmla="*/ 40 w 78"/>
                <a:gd name="T69" fmla="*/ 84 h 101"/>
                <a:gd name="T70" fmla="*/ 42 w 78"/>
                <a:gd name="T71" fmla="*/ 87 h 101"/>
                <a:gd name="T72" fmla="*/ 44 w 78"/>
                <a:gd name="T73" fmla="*/ 87 h 101"/>
                <a:gd name="T74" fmla="*/ 48 w 78"/>
                <a:gd name="T75" fmla="*/ 80 h 101"/>
                <a:gd name="T76" fmla="*/ 44 w 78"/>
                <a:gd name="T77" fmla="*/ 71 h 101"/>
                <a:gd name="T78" fmla="*/ 45 w 78"/>
                <a:gd name="T79" fmla="*/ 64 h 101"/>
                <a:gd name="T80" fmla="*/ 45 w 78"/>
                <a:gd name="T81" fmla="*/ 58 h 101"/>
                <a:gd name="T82" fmla="*/ 45 w 78"/>
                <a:gd name="T83" fmla="*/ 56 h 101"/>
                <a:gd name="T84" fmla="*/ 48 w 78"/>
                <a:gd name="T85" fmla="*/ 64 h 101"/>
                <a:gd name="T86" fmla="*/ 52 w 78"/>
                <a:gd name="T87" fmla="*/ 73 h 101"/>
                <a:gd name="T88" fmla="*/ 56 w 78"/>
                <a:gd name="T89" fmla="*/ 73 h 101"/>
                <a:gd name="T90" fmla="*/ 58 w 78"/>
                <a:gd name="T91" fmla="*/ 70 h 101"/>
                <a:gd name="T92" fmla="*/ 62 w 78"/>
                <a:gd name="T93" fmla="*/ 75 h 101"/>
                <a:gd name="T94" fmla="*/ 72 w 78"/>
                <a:gd name="T95" fmla="*/ 92 h 101"/>
                <a:gd name="T96" fmla="*/ 76 w 78"/>
                <a:gd name="T97" fmla="*/ 101 h 101"/>
                <a:gd name="T98" fmla="*/ 76 w 78"/>
                <a:gd name="T99" fmla="*/ 95 h 101"/>
                <a:gd name="T100" fmla="*/ 76 w 78"/>
                <a:gd name="T101"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 h="101">
                  <a:moveTo>
                    <a:pt x="76" y="95"/>
                  </a:moveTo>
                  <a:lnTo>
                    <a:pt x="76" y="95"/>
                  </a:lnTo>
                  <a:lnTo>
                    <a:pt x="76" y="95"/>
                  </a:lnTo>
                  <a:lnTo>
                    <a:pt x="78" y="79"/>
                  </a:lnTo>
                  <a:lnTo>
                    <a:pt x="70" y="54"/>
                  </a:lnTo>
                  <a:lnTo>
                    <a:pt x="70" y="52"/>
                  </a:lnTo>
                  <a:lnTo>
                    <a:pt x="69" y="54"/>
                  </a:lnTo>
                  <a:lnTo>
                    <a:pt x="66" y="54"/>
                  </a:lnTo>
                  <a:lnTo>
                    <a:pt x="65" y="54"/>
                  </a:lnTo>
                  <a:lnTo>
                    <a:pt x="66" y="56"/>
                  </a:lnTo>
                  <a:lnTo>
                    <a:pt x="65" y="58"/>
                  </a:lnTo>
                  <a:lnTo>
                    <a:pt x="65" y="62"/>
                  </a:lnTo>
                  <a:lnTo>
                    <a:pt x="65" y="64"/>
                  </a:lnTo>
                  <a:lnTo>
                    <a:pt x="65" y="67"/>
                  </a:lnTo>
                  <a:lnTo>
                    <a:pt x="61" y="66"/>
                  </a:lnTo>
                  <a:lnTo>
                    <a:pt x="57" y="62"/>
                  </a:lnTo>
                  <a:lnTo>
                    <a:pt x="57" y="64"/>
                  </a:lnTo>
                  <a:lnTo>
                    <a:pt x="53" y="56"/>
                  </a:lnTo>
                  <a:lnTo>
                    <a:pt x="56" y="51"/>
                  </a:lnTo>
                  <a:lnTo>
                    <a:pt x="56" y="47"/>
                  </a:lnTo>
                  <a:lnTo>
                    <a:pt x="58" y="47"/>
                  </a:lnTo>
                  <a:lnTo>
                    <a:pt x="58" y="44"/>
                  </a:lnTo>
                  <a:lnTo>
                    <a:pt x="61" y="44"/>
                  </a:lnTo>
                  <a:lnTo>
                    <a:pt x="62" y="44"/>
                  </a:lnTo>
                  <a:lnTo>
                    <a:pt x="66" y="39"/>
                  </a:lnTo>
                  <a:lnTo>
                    <a:pt x="69" y="35"/>
                  </a:lnTo>
                  <a:lnTo>
                    <a:pt x="66" y="31"/>
                  </a:lnTo>
                  <a:lnTo>
                    <a:pt x="70" y="31"/>
                  </a:lnTo>
                  <a:lnTo>
                    <a:pt x="66" y="27"/>
                  </a:lnTo>
                  <a:lnTo>
                    <a:pt x="61" y="27"/>
                  </a:lnTo>
                  <a:lnTo>
                    <a:pt x="53" y="26"/>
                  </a:lnTo>
                  <a:lnTo>
                    <a:pt x="44" y="27"/>
                  </a:lnTo>
                  <a:lnTo>
                    <a:pt x="34" y="26"/>
                  </a:lnTo>
                  <a:lnTo>
                    <a:pt x="28" y="23"/>
                  </a:lnTo>
                  <a:lnTo>
                    <a:pt x="28" y="20"/>
                  </a:lnTo>
                  <a:lnTo>
                    <a:pt x="26" y="14"/>
                  </a:lnTo>
                  <a:lnTo>
                    <a:pt x="25" y="10"/>
                  </a:lnTo>
                  <a:lnTo>
                    <a:pt x="23" y="8"/>
                  </a:lnTo>
                  <a:lnTo>
                    <a:pt x="23" y="10"/>
                  </a:lnTo>
                  <a:lnTo>
                    <a:pt x="23" y="12"/>
                  </a:lnTo>
                  <a:lnTo>
                    <a:pt x="19" y="10"/>
                  </a:lnTo>
                  <a:lnTo>
                    <a:pt x="15" y="8"/>
                  </a:lnTo>
                  <a:lnTo>
                    <a:pt x="13" y="7"/>
                  </a:lnTo>
                  <a:lnTo>
                    <a:pt x="9" y="7"/>
                  </a:lnTo>
                  <a:lnTo>
                    <a:pt x="8" y="7"/>
                  </a:lnTo>
                  <a:lnTo>
                    <a:pt x="5" y="3"/>
                  </a:lnTo>
                  <a:lnTo>
                    <a:pt x="1" y="0"/>
                  </a:lnTo>
                  <a:lnTo>
                    <a:pt x="1" y="3"/>
                  </a:lnTo>
                  <a:lnTo>
                    <a:pt x="4" y="3"/>
                  </a:lnTo>
                  <a:lnTo>
                    <a:pt x="5" y="4"/>
                  </a:lnTo>
                  <a:lnTo>
                    <a:pt x="1" y="7"/>
                  </a:lnTo>
                  <a:lnTo>
                    <a:pt x="0" y="10"/>
                  </a:lnTo>
                  <a:lnTo>
                    <a:pt x="0" y="14"/>
                  </a:lnTo>
                  <a:lnTo>
                    <a:pt x="4" y="16"/>
                  </a:lnTo>
                  <a:lnTo>
                    <a:pt x="5" y="18"/>
                  </a:lnTo>
                  <a:lnTo>
                    <a:pt x="8" y="20"/>
                  </a:lnTo>
                  <a:lnTo>
                    <a:pt x="12" y="20"/>
                  </a:lnTo>
                  <a:lnTo>
                    <a:pt x="12" y="22"/>
                  </a:lnTo>
                  <a:lnTo>
                    <a:pt x="13" y="22"/>
                  </a:lnTo>
                  <a:lnTo>
                    <a:pt x="13" y="23"/>
                  </a:lnTo>
                  <a:lnTo>
                    <a:pt x="15" y="23"/>
                  </a:lnTo>
                  <a:lnTo>
                    <a:pt x="15" y="26"/>
                  </a:lnTo>
                  <a:lnTo>
                    <a:pt x="15" y="27"/>
                  </a:lnTo>
                  <a:lnTo>
                    <a:pt x="9" y="26"/>
                  </a:lnTo>
                  <a:lnTo>
                    <a:pt x="8" y="27"/>
                  </a:lnTo>
                  <a:lnTo>
                    <a:pt x="8" y="30"/>
                  </a:lnTo>
                  <a:lnTo>
                    <a:pt x="5" y="31"/>
                  </a:lnTo>
                  <a:lnTo>
                    <a:pt x="4" y="31"/>
                  </a:lnTo>
                  <a:lnTo>
                    <a:pt x="1" y="35"/>
                  </a:lnTo>
                  <a:lnTo>
                    <a:pt x="1" y="38"/>
                  </a:lnTo>
                  <a:lnTo>
                    <a:pt x="4" y="39"/>
                  </a:lnTo>
                  <a:lnTo>
                    <a:pt x="9" y="40"/>
                  </a:lnTo>
                  <a:lnTo>
                    <a:pt x="13" y="43"/>
                  </a:lnTo>
                  <a:lnTo>
                    <a:pt x="15" y="47"/>
                  </a:lnTo>
                  <a:lnTo>
                    <a:pt x="15" y="48"/>
                  </a:lnTo>
                  <a:lnTo>
                    <a:pt x="13" y="51"/>
                  </a:lnTo>
                  <a:lnTo>
                    <a:pt x="13" y="52"/>
                  </a:lnTo>
                  <a:lnTo>
                    <a:pt x="13" y="54"/>
                  </a:lnTo>
                  <a:lnTo>
                    <a:pt x="17" y="56"/>
                  </a:lnTo>
                  <a:lnTo>
                    <a:pt x="17" y="62"/>
                  </a:lnTo>
                  <a:lnTo>
                    <a:pt x="19" y="62"/>
                  </a:lnTo>
                  <a:lnTo>
                    <a:pt x="21" y="64"/>
                  </a:lnTo>
                  <a:lnTo>
                    <a:pt x="21" y="66"/>
                  </a:lnTo>
                  <a:lnTo>
                    <a:pt x="21" y="71"/>
                  </a:lnTo>
                  <a:lnTo>
                    <a:pt x="23" y="77"/>
                  </a:lnTo>
                  <a:lnTo>
                    <a:pt x="25" y="80"/>
                  </a:lnTo>
                  <a:lnTo>
                    <a:pt x="25" y="83"/>
                  </a:lnTo>
                  <a:lnTo>
                    <a:pt x="26" y="87"/>
                  </a:lnTo>
                  <a:lnTo>
                    <a:pt x="28" y="91"/>
                  </a:lnTo>
                  <a:lnTo>
                    <a:pt x="28" y="88"/>
                  </a:lnTo>
                  <a:lnTo>
                    <a:pt x="28" y="84"/>
                  </a:lnTo>
                  <a:lnTo>
                    <a:pt x="30" y="91"/>
                  </a:lnTo>
                  <a:lnTo>
                    <a:pt x="32" y="87"/>
                  </a:lnTo>
                  <a:lnTo>
                    <a:pt x="34" y="88"/>
                  </a:lnTo>
                  <a:lnTo>
                    <a:pt x="34" y="87"/>
                  </a:lnTo>
                  <a:lnTo>
                    <a:pt x="36" y="87"/>
                  </a:lnTo>
                  <a:lnTo>
                    <a:pt x="36" y="84"/>
                  </a:lnTo>
                  <a:lnTo>
                    <a:pt x="36" y="83"/>
                  </a:lnTo>
                  <a:lnTo>
                    <a:pt x="36" y="79"/>
                  </a:lnTo>
                  <a:lnTo>
                    <a:pt x="36" y="77"/>
                  </a:lnTo>
                  <a:lnTo>
                    <a:pt x="38" y="75"/>
                  </a:lnTo>
                  <a:lnTo>
                    <a:pt x="38" y="80"/>
                  </a:lnTo>
                  <a:lnTo>
                    <a:pt x="38" y="84"/>
                  </a:lnTo>
                  <a:lnTo>
                    <a:pt x="40" y="80"/>
                  </a:lnTo>
                  <a:lnTo>
                    <a:pt x="40" y="84"/>
                  </a:lnTo>
                  <a:lnTo>
                    <a:pt x="40" y="87"/>
                  </a:lnTo>
                  <a:lnTo>
                    <a:pt x="42" y="84"/>
                  </a:lnTo>
                  <a:lnTo>
                    <a:pt x="42" y="87"/>
                  </a:lnTo>
                  <a:lnTo>
                    <a:pt x="42" y="88"/>
                  </a:lnTo>
                  <a:lnTo>
                    <a:pt x="44" y="88"/>
                  </a:lnTo>
                  <a:lnTo>
                    <a:pt x="44" y="87"/>
                  </a:lnTo>
                  <a:lnTo>
                    <a:pt x="44" y="79"/>
                  </a:lnTo>
                  <a:lnTo>
                    <a:pt x="45" y="83"/>
                  </a:lnTo>
                  <a:lnTo>
                    <a:pt x="48" y="80"/>
                  </a:lnTo>
                  <a:lnTo>
                    <a:pt x="48" y="79"/>
                  </a:lnTo>
                  <a:lnTo>
                    <a:pt x="45" y="73"/>
                  </a:lnTo>
                  <a:lnTo>
                    <a:pt x="44" y="71"/>
                  </a:lnTo>
                  <a:lnTo>
                    <a:pt x="44" y="67"/>
                  </a:lnTo>
                  <a:lnTo>
                    <a:pt x="44" y="66"/>
                  </a:lnTo>
                  <a:lnTo>
                    <a:pt x="45" y="64"/>
                  </a:lnTo>
                  <a:lnTo>
                    <a:pt x="45" y="62"/>
                  </a:lnTo>
                  <a:lnTo>
                    <a:pt x="44" y="60"/>
                  </a:lnTo>
                  <a:lnTo>
                    <a:pt x="45" y="58"/>
                  </a:lnTo>
                  <a:lnTo>
                    <a:pt x="44" y="58"/>
                  </a:lnTo>
                  <a:lnTo>
                    <a:pt x="44" y="56"/>
                  </a:lnTo>
                  <a:lnTo>
                    <a:pt x="45" y="56"/>
                  </a:lnTo>
                  <a:lnTo>
                    <a:pt x="45" y="58"/>
                  </a:lnTo>
                  <a:lnTo>
                    <a:pt x="45" y="60"/>
                  </a:lnTo>
                  <a:lnTo>
                    <a:pt x="48" y="64"/>
                  </a:lnTo>
                  <a:lnTo>
                    <a:pt x="48" y="66"/>
                  </a:lnTo>
                  <a:lnTo>
                    <a:pt x="49" y="71"/>
                  </a:lnTo>
                  <a:lnTo>
                    <a:pt x="52" y="73"/>
                  </a:lnTo>
                  <a:lnTo>
                    <a:pt x="53" y="73"/>
                  </a:lnTo>
                  <a:lnTo>
                    <a:pt x="53" y="71"/>
                  </a:lnTo>
                  <a:lnTo>
                    <a:pt x="56" y="73"/>
                  </a:lnTo>
                  <a:lnTo>
                    <a:pt x="57" y="73"/>
                  </a:lnTo>
                  <a:lnTo>
                    <a:pt x="57" y="71"/>
                  </a:lnTo>
                  <a:lnTo>
                    <a:pt x="58" y="70"/>
                  </a:lnTo>
                  <a:lnTo>
                    <a:pt x="61" y="67"/>
                  </a:lnTo>
                  <a:lnTo>
                    <a:pt x="61" y="71"/>
                  </a:lnTo>
                  <a:lnTo>
                    <a:pt x="62" y="75"/>
                  </a:lnTo>
                  <a:lnTo>
                    <a:pt x="66" y="80"/>
                  </a:lnTo>
                  <a:lnTo>
                    <a:pt x="69" y="84"/>
                  </a:lnTo>
                  <a:lnTo>
                    <a:pt x="72" y="92"/>
                  </a:lnTo>
                  <a:lnTo>
                    <a:pt x="72" y="97"/>
                  </a:lnTo>
                  <a:lnTo>
                    <a:pt x="76" y="101"/>
                  </a:lnTo>
                  <a:lnTo>
                    <a:pt x="76" y="101"/>
                  </a:lnTo>
                  <a:lnTo>
                    <a:pt x="76" y="95"/>
                  </a:lnTo>
                  <a:lnTo>
                    <a:pt x="76" y="95"/>
                  </a:lnTo>
                  <a:lnTo>
                    <a:pt x="76" y="95"/>
                  </a:lnTo>
                  <a:lnTo>
                    <a:pt x="76" y="95"/>
                  </a:lnTo>
                  <a:lnTo>
                    <a:pt x="76" y="95"/>
                  </a:lnTo>
                  <a:lnTo>
                    <a:pt x="76" y="95"/>
                  </a:lnTo>
                  <a:lnTo>
                    <a:pt x="76" y="9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73" name="Freeform 156"/>
            <p:cNvSpPr>
              <a:spLocks/>
            </p:cNvSpPr>
            <p:nvPr/>
          </p:nvSpPr>
          <p:spPr bwMode="auto">
            <a:xfrm>
              <a:off x="4613275" y="1765300"/>
              <a:ext cx="447675" cy="344488"/>
            </a:xfrm>
            <a:custGeom>
              <a:avLst/>
              <a:gdLst>
                <a:gd name="T0" fmla="*/ 186 w 189"/>
                <a:gd name="T1" fmla="*/ 43 h 106"/>
                <a:gd name="T2" fmla="*/ 185 w 189"/>
                <a:gd name="T3" fmla="*/ 37 h 106"/>
                <a:gd name="T4" fmla="*/ 173 w 189"/>
                <a:gd name="T5" fmla="*/ 33 h 106"/>
                <a:gd name="T6" fmla="*/ 162 w 189"/>
                <a:gd name="T7" fmla="*/ 29 h 106"/>
                <a:gd name="T8" fmla="*/ 149 w 189"/>
                <a:gd name="T9" fmla="*/ 29 h 106"/>
                <a:gd name="T10" fmla="*/ 139 w 189"/>
                <a:gd name="T11" fmla="*/ 26 h 106"/>
                <a:gd name="T12" fmla="*/ 130 w 189"/>
                <a:gd name="T13" fmla="*/ 16 h 106"/>
                <a:gd name="T14" fmla="*/ 123 w 189"/>
                <a:gd name="T15" fmla="*/ 9 h 106"/>
                <a:gd name="T16" fmla="*/ 118 w 189"/>
                <a:gd name="T17" fmla="*/ 0 h 106"/>
                <a:gd name="T18" fmla="*/ 102 w 189"/>
                <a:gd name="T19" fmla="*/ 0 h 106"/>
                <a:gd name="T20" fmla="*/ 89 w 189"/>
                <a:gd name="T21" fmla="*/ 4 h 106"/>
                <a:gd name="T22" fmla="*/ 85 w 189"/>
                <a:gd name="T23" fmla="*/ 14 h 106"/>
                <a:gd name="T24" fmla="*/ 73 w 189"/>
                <a:gd name="T25" fmla="*/ 13 h 106"/>
                <a:gd name="T26" fmla="*/ 65 w 189"/>
                <a:gd name="T27" fmla="*/ 10 h 106"/>
                <a:gd name="T28" fmla="*/ 53 w 189"/>
                <a:gd name="T29" fmla="*/ 10 h 106"/>
                <a:gd name="T30" fmla="*/ 34 w 189"/>
                <a:gd name="T31" fmla="*/ 6 h 106"/>
                <a:gd name="T32" fmla="*/ 13 w 189"/>
                <a:gd name="T33" fmla="*/ 10 h 106"/>
                <a:gd name="T34" fmla="*/ 19 w 189"/>
                <a:gd name="T35" fmla="*/ 20 h 106"/>
                <a:gd name="T36" fmla="*/ 6 w 189"/>
                <a:gd name="T37" fmla="*/ 36 h 106"/>
                <a:gd name="T38" fmla="*/ 7 w 189"/>
                <a:gd name="T39" fmla="*/ 43 h 106"/>
                <a:gd name="T40" fmla="*/ 1 w 189"/>
                <a:gd name="T41" fmla="*/ 49 h 106"/>
                <a:gd name="T42" fmla="*/ 9 w 189"/>
                <a:gd name="T43" fmla="*/ 57 h 106"/>
                <a:gd name="T44" fmla="*/ 24 w 189"/>
                <a:gd name="T45" fmla="*/ 59 h 106"/>
                <a:gd name="T46" fmla="*/ 37 w 189"/>
                <a:gd name="T47" fmla="*/ 59 h 106"/>
                <a:gd name="T48" fmla="*/ 50 w 189"/>
                <a:gd name="T49" fmla="*/ 53 h 106"/>
                <a:gd name="T50" fmla="*/ 63 w 189"/>
                <a:gd name="T51" fmla="*/ 56 h 106"/>
                <a:gd name="T52" fmla="*/ 72 w 189"/>
                <a:gd name="T53" fmla="*/ 59 h 106"/>
                <a:gd name="T54" fmla="*/ 80 w 189"/>
                <a:gd name="T55" fmla="*/ 67 h 106"/>
                <a:gd name="T56" fmla="*/ 85 w 189"/>
                <a:gd name="T57" fmla="*/ 77 h 106"/>
                <a:gd name="T58" fmla="*/ 77 w 189"/>
                <a:gd name="T59" fmla="*/ 77 h 106"/>
                <a:gd name="T60" fmla="*/ 72 w 189"/>
                <a:gd name="T61" fmla="*/ 90 h 106"/>
                <a:gd name="T62" fmla="*/ 77 w 189"/>
                <a:gd name="T63" fmla="*/ 93 h 106"/>
                <a:gd name="T64" fmla="*/ 83 w 189"/>
                <a:gd name="T65" fmla="*/ 92 h 106"/>
                <a:gd name="T66" fmla="*/ 89 w 189"/>
                <a:gd name="T67" fmla="*/ 86 h 106"/>
                <a:gd name="T68" fmla="*/ 102 w 189"/>
                <a:gd name="T69" fmla="*/ 76 h 106"/>
                <a:gd name="T70" fmla="*/ 106 w 189"/>
                <a:gd name="T71" fmla="*/ 73 h 106"/>
                <a:gd name="T72" fmla="*/ 105 w 189"/>
                <a:gd name="T73" fmla="*/ 77 h 106"/>
                <a:gd name="T74" fmla="*/ 113 w 189"/>
                <a:gd name="T75" fmla="*/ 83 h 106"/>
                <a:gd name="T76" fmla="*/ 126 w 189"/>
                <a:gd name="T77" fmla="*/ 85 h 106"/>
                <a:gd name="T78" fmla="*/ 115 w 189"/>
                <a:gd name="T79" fmla="*/ 93 h 106"/>
                <a:gd name="T80" fmla="*/ 128 w 189"/>
                <a:gd name="T81" fmla="*/ 100 h 106"/>
                <a:gd name="T82" fmla="*/ 136 w 189"/>
                <a:gd name="T83" fmla="*/ 102 h 106"/>
                <a:gd name="T84" fmla="*/ 148 w 189"/>
                <a:gd name="T85" fmla="*/ 96 h 106"/>
                <a:gd name="T86" fmla="*/ 158 w 189"/>
                <a:gd name="T87" fmla="*/ 95 h 106"/>
                <a:gd name="T88" fmla="*/ 149 w 189"/>
                <a:gd name="T89" fmla="*/ 93 h 106"/>
                <a:gd name="T90" fmla="*/ 142 w 189"/>
                <a:gd name="T91" fmla="*/ 93 h 106"/>
                <a:gd name="T92" fmla="*/ 135 w 189"/>
                <a:gd name="T93" fmla="*/ 87 h 106"/>
                <a:gd name="T94" fmla="*/ 130 w 189"/>
                <a:gd name="T95" fmla="*/ 83 h 106"/>
                <a:gd name="T96" fmla="*/ 133 w 189"/>
                <a:gd name="T97" fmla="*/ 82 h 106"/>
                <a:gd name="T98" fmla="*/ 138 w 189"/>
                <a:gd name="T99" fmla="*/ 85 h 106"/>
                <a:gd name="T100" fmla="*/ 143 w 189"/>
                <a:gd name="T101" fmla="*/ 80 h 106"/>
                <a:gd name="T102" fmla="*/ 152 w 189"/>
                <a:gd name="T103" fmla="*/ 76 h 106"/>
                <a:gd name="T104" fmla="*/ 165 w 189"/>
                <a:gd name="T105" fmla="*/ 72 h 106"/>
                <a:gd name="T106" fmla="*/ 172 w 189"/>
                <a:gd name="T107" fmla="*/ 66 h 106"/>
                <a:gd name="T108" fmla="*/ 182 w 189"/>
                <a:gd name="T109" fmla="*/ 60 h 106"/>
                <a:gd name="T110" fmla="*/ 188 w 189"/>
                <a:gd name="T111"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06">
                  <a:moveTo>
                    <a:pt x="186" y="47"/>
                  </a:moveTo>
                  <a:cubicBezTo>
                    <a:pt x="189" y="47"/>
                    <a:pt x="189" y="47"/>
                    <a:pt x="189" y="47"/>
                  </a:cubicBezTo>
                  <a:cubicBezTo>
                    <a:pt x="188" y="46"/>
                    <a:pt x="188" y="46"/>
                    <a:pt x="188" y="46"/>
                  </a:cubicBezTo>
                  <a:cubicBezTo>
                    <a:pt x="186" y="46"/>
                    <a:pt x="186" y="46"/>
                    <a:pt x="186" y="46"/>
                  </a:cubicBezTo>
                  <a:cubicBezTo>
                    <a:pt x="185" y="44"/>
                    <a:pt x="185" y="44"/>
                    <a:pt x="185" y="44"/>
                  </a:cubicBezTo>
                  <a:cubicBezTo>
                    <a:pt x="186" y="43"/>
                    <a:pt x="186" y="43"/>
                    <a:pt x="186" y="43"/>
                  </a:cubicBezTo>
                  <a:cubicBezTo>
                    <a:pt x="189" y="42"/>
                    <a:pt x="189" y="42"/>
                    <a:pt x="189" y="42"/>
                  </a:cubicBezTo>
                  <a:cubicBezTo>
                    <a:pt x="188" y="40"/>
                    <a:pt x="188" y="40"/>
                    <a:pt x="188" y="40"/>
                  </a:cubicBezTo>
                  <a:cubicBezTo>
                    <a:pt x="188" y="39"/>
                    <a:pt x="188" y="39"/>
                    <a:pt x="188" y="39"/>
                  </a:cubicBezTo>
                  <a:cubicBezTo>
                    <a:pt x="188" y="37"/>
                    <a:pt x="188" y="37"/>
                    <a:pt x="188" y="37"/>
                  </a:cubicBezTo>
                  <a:cubicBezTo>
                    <a:pt x="186" y="37"/>
                    <a:pt x="186" y="37"/>
                    <a:pt x="186" y="37"/>
                  </a:cubicBezTo>
                  <a:cubicBezTo>
                    <a:pt x="185" y="37"/>
                    <a:pt x="185" y="37"/>
                    <a:pt x="185" y="37"/>
                  </a:cubicBezTo>
                  <a:cubicBezTo>
                    <a:pt x="183" y="37"/>
                    <a:pt x="183" y="37"/>
                    <a:pt x="183" y="37"/>
                  </a:cubicBezTo>
                  <a:cubicBezTo>
                    <a:pt x="182" y="36"/>
                    <a:pt x="182" y="36"/>
                    <a:pt x="182" y="36"/>
                  </a:cubicBezTo>
                  <a:cubicBezTo>
                    <a:pt x="179" y="34"/>
                    <a:pt x="179" y="34"/>
                    <a:pt x="179" y="34"/>
                  </a:cubicBezTo>
                  <a:cubicBezTo>
                    <a:pt x="178" y="33"/>
                    <a:pt x="178" y="33"/>
                    <a:pt x="178" y="33"/>
                  </a:cubicBezTo>
                  <a:cubicBezTo>
                    <a:pt x="176" y="33"/>
                    <a:pt x="176" y="33"/>
                    <a:pt x="176" y="33"/>
                  </a:cubicBezTo>
                  <a:cubicBezTo>
                    <a:pt x="173" y="33"/>
                    <a:pt x="173" y="33"/>
                    <a:pt x="173" y="33"/>
                  </a:cubicBezTo>
                  <a:cubicBezTo>
                    <a:pt x="171" y="31"/>
                    <a:pt x="171" y="31"/>
                    <a:pt x="171" y="31"/>
                  </a:cubicBezTo>
                  <a:cubicBezTo>
                    <a:pt x="168" y="31"/>
                    <a:pt x="168" y="31"/>
                    <a:pt x="168" y="31"/>
                  </a:cubicBezTo>
                  <a:cubicBezTo>
                    <a:pt x="165" y="33"/>
                    <a:pt x="165" y="33"/>
                    <a:pt x="165" y="33"/>
                  </a:cubicBezTo>
                  <a:cubicBezTo>
                    <a:pt x="163" y="31"/>
                    <a:pt x="163" y="31"/>
                    <a:pt x="163" y="31"/>
                  </a:cubicBezTo>
                  <a:cubicBezTo>
                    <a:pt x="162" y="30"/>
                    <a:pt x="162" y="30"/>
                    <a:pt x="162" y="30"/>
                  </a:cubicBezTo>
                  <a:cubicBezTo>
                    <a:pt x="162" y="29"/>
                    <a:pt x="162" y="29"/>
                    <a:pt x="162" y="29"/>
                  </a:cubicBezTo>
                  <a:cubicBezTo>
                    <a:pt x="161" y="27"/>
                    <a:pt x="161" y="27"/>
                    <a:pt x="161" y="27"/>
                  </a:cubicBezTo>
                  <a:cubicBezTo>
                    <a:pt x="160" y="27"/>
                    <a:pt x="160" y="27"/>
                    <a:pt x="160" y="27"/>
                  </a:cubicBezTo>
                  <a:cubicBezTo>
                    <a:pt x="158" y="26"/>
                    <a:pt x="158" y="26"/>
                    <a:pt x="158" y="26"/>
                  </a:cubicBezTo>
                  <a:cubicBezTo>
                    <a:pt x="156" y="26"/>
                    <a:pt x="156" y="26"/>
                    <a:pt x="156" y="26"/>
                  </a:cubicBezTo>
                  <a:cubicBezTo>
                    <a:pt x="153" y="27"/>
                    <a:pt x="153" y="27"/>
                    <a:pt x="153" y="27"/>
                  </a:cubicBezTo>
                  <a:cubicBezTo>
                    <a:pt x="149" y="29"/>
                    <a:pt x="149" y="29"/>
                    <a:pt x="149" y="29"/>
                  </a:cubicBezTo>
                  <a:cubicBezTo>
                    <a:pt x="146" y="27"/>
                    <a:pt x="146" y="27"/>
                    <a:pt x="146" y="27"/>
                  </a:cubicBezTo>
                  <a:cubicBezTo>
                    <a:pt x="145" y="26"/>
                    <a:pt x="145" y="26"/>
                    <a:pt x="145" y="26"/>
                  </a:cubicBezTo>
                  <a:cubicBezTo>
                    <a:pt x="143" y="26"/>
                    <a:pt x="143" y="26"/>
                    <a:pt x="143" y="26"/>
                  </a:cubicBezTo>
                  <a:cubicBezTo>
                    <a:pt x="142" y="26"/>
                    <a:pt x="142" y="26"/>
                    <a:pt x="142" y="26"/>
                  </a:cubicBezTo>
                  <a:cubicBezTo>
                    <a:pt x="140" y="26"/>
                    <a:pt x="140" y="26"/>
                    <a:pt x="140" y="26"/>
                  </a:cubicBezTo>
                  <a:cubicBezTo>
                    <a:pt x="139" y="26"/>
                    <a:pt x="139" y="26"/>
                    <a:pt x="139" y="26"/>
                  </a:cubicBezTo>
                  <a:cubicBezTo>
                    <a:pt x="138" y="24"/>
                    <a:pt x="138" y="24"/>
                    <a:pt x="138" y="24"/>
                  </a:cubicBezTo>
                  <a:cubicBezTo>
                    <a:pt x="136" y="20"/>
                    <a:pt x="136" y="20"/>
                    <a:pt x="136" y="20"/>
                  </a:cubicBezTo>
                  <a:cubicBezTo>
                    <a:pt x="135" y="17"/>
                    <a:pt x="135" y="17"/>
                    <a:pt x="135" y="17"/>
                  </a:cubicBezTo>
                  <a:cubicBezTo>
                    <a:pt x="133" y="16"/>
                    <a:pt x="133" y="16"/>
                    <a:pt x="133" y="16"/>
                  </a:cubicBezTo>
                  <a:cubicBezTo>
                    <a:pt x="132" y="16"/>
                    <a:pt x="132" y="16"/>
                    <a:pt x="132" y="16"/>
                  </a:cubicBezTo>
                  <a:cubicBezTo>
                    <a:pt x="130" y="16"/>
                    <a:pt x="130" y="16"/>
                    <a:pt x="130" y="16"/>
                  </a:cubicBezTo>
                  <a:cubicBezTo>
                    <a:pt x="126" y="16"/>
                    <a:pt x="126" y="16"/>
                    <a:pt x="126" y="16"/>
                  </a:cubicBezTo>
                  <a:cubicBezTo>
                    <a:pt x="123" y="14"/>
                    <a:pt x="123" y="14"/>
                    <a:pt x="123" y="14"/>
                  </a:cubicBezTo>
                  <a:cubicBezTo>
                    <a:pt x="123" y="13"/>
                    <a:pt x="123" y="13"/>
                    <a:pt x="123" y="13"/>
                  </a:cubicBezTo>
                  <a:cubicBezTo>
                    <a:pt x="123" y="11"/>
                    <a:pt x="123" y="11"/>
                    <a:pt x="123" y="11"/>
                  </a:cubicBezTo>
                  <a:cubicBezTo>
                    <a:pt x="122" y="10"/>
                    <a:pt x="122" y="10"/>
                    <a:pt x="122" y="10"/>
                  </a:cubicBezTo>
                  <a:cubicBezTo>
                    <a:pt x="123" y="9"/>
                    <a:pt x="123" y="9"/>
                    <a:pt x="123" y="9"/>
                  </a:cubicBezTo>
                  <a:cubicBezTo>
                    <a:pt x="125" y="9"/>
                    <a:pt x="125" y="9"/>
                    <a:pt x="125" y="9"/>
                  </a:cubicBezTo>
                  <a:cubicBezTo>
                    <a:pt x="123" y="6"/>
                    <a:pt x="123" y="6"/>
                    <a:pt x="123" y="6"/>
                  </a:cubicBezTo>
                  <a:cubicBezTo>
                    <a:pt x="121" y="5"/>
                    <a:pt x="121" y="5"/>
                    <a:pt x="121" y="5"/>
                  </a:cubicBezTo>
                  <a:cubicBezTo>
                    <a:pt x="120" y="4"/>
                    <a:pt x="120" y="4"/>
                    <a:pt x="120" y="4"/>
                  </a:cubicBezTo>
                  <a:cubicBezTo>
                    <a:pt x="119" y="1"/>
                    <a:pt x="119" y="1"/>
                    <a:pt x="119" y="1"/>
                  </a:cubicBezTo>
                  <a:cubicBezTo>
                    <a:pt x="118" y="0"/>
                    <a:pt x="118" y="0"/>
                    <a:pt x="118" y="0"/>
                  </a:cubicBezTo>
                  <a:cubicBezTo>
                    <a:pt x="116" y="0"/>
                    <a:pt x="116" y="0"/>
                    <a:pt x="116" y="0"/>
                  </a:cubicBezTo>
                  <a:cubicBezTo>
                    <a:pt x="113" y="1"/>
                    <a:pt x="113" y="1"/>
                    <a:pt x="113" y="1"/>
                  </a:cubicBezTo>
                  <a:cubicBezTo>
                    <a:pt x="109" y="1"/>
                    <a:pt x="109" y="1"/>
                    <a:pt x="109" y="1"/>
                  </a:cubicBezTo>
                  <a:cubicBezTo>
                    <a:pt x="106" y="1"/>
                    <a:pt x="106" y="1"/>
                    <a:pt x="106" y="1"/>
                  </a:cubicBezTo>
                  <a:cubicBezTo>
                    <a:pt x="103" y="0"/>
                    <a:pt x="103" y="0"/>
                    <a:pt x="103" y="0"/>
                  </a:cubicBezTo>
                  <a:cubicBezTo>
                    <a:pt x="102" y="0"/>
                    <a:pt x="102" y="0"/>
                    <a:pt x="102" y="0"/>
                  </a:cubicBezTo>
                  <a:cubicBezTo>
                    <a:pt x="102" y="3"/>
                    <a:pt x="102" y="3"/>
                    <a:pt x="102" y="3"/>
                  </a:cubicBezTo>
                  <a:cubicBezTo>
                    <a:pt x="100" y="4"/>
                    <a:pt x="100" y="4"/>
                    <a:pt x="100" y="4"/>
                  </a:cubicBezTo>
                  <a:cubicBezTo>
                    <a:pt x="97" y="4"/>
                    <a:pt x="97" y="4"/>
                    <a:pt x="97" y="4"/>
                  </a:cubicBezTo>
                  <a:cubicBezTo>
                    <a:pt x="93" y="4"/>
                    <a:pt x="93" y="4"/>
                    <a:pt x="93" y="4"/>
                  </a:cubicBezTo>
                  <a:cubicBezTo>
                    <a:pt x="90" y="4"/>
                    <a:pt x="90" y="4"/>
                    <a:pt x="90" y="4"/>
                  </a:cubicBezTo>
                  <a:cubicBezTo>
                    <a:pt x="89" y="4"/>
                    <a:pt x="89" y="4"/>
                    <a:pt x="89" y="4"/>
                  </a:cubicBezTo>
                  <a:cubicBezTo>
                    <a:pt x="87" y="4"/>
                    <a:pt x="87" y="4"/>
                    <a:pt x="87" y="4"/>
                  </a:cubicBezTo>
                  <a:cubicBezTo>
                    <a:pt x="86" y="7"/>
                    <a:pt x="86" y="7"/>
                    <a:pt x="86" y="7"/>
                  </a:cubicBezTo>
                  <a:cubicBezTo>
                    <a:pt x="85" y="10"/>
                    <a:pt x="85" y="10"/>
                    <a:pt x="85" y="10"/>
                  </a:cubicBezTo>
                  <a:cubicBezTo>
                    <a:pt x="85" y="11"/>
                    <a:pt x="85" y="11"/>
                    <a:pt x="85" y="11"/>
                  </a:cubicBezTo>
                  <a:cubicBezTo>
                    <a:pt x="86" y="14"/>
                    <a:pt x="86" y="14"/>
                    <a:pt x="86" y="14"/>
                  </a:cubicBezTo>
                  <a:cubicBezTo>
                    <a:pt x="85" y="14"/>
                    <a:pt x="85" y="14"/>
                    <a:pt x="85" y="14"/>
                  </a:cubicBezTo>
                  <a:cubicBezTo>
                    <a:pt x="83" y="14"/>
                    <a:pt x="83" y="14"/>
                    <a:pt x="83" y="14"/>
                  </a:cubicBezTo>
                  <a:cubicBezTo>
                    <a:pt x="80" y="11"/>
                    <a:pt x="80" y="11"/>
                    <a:pt x="80" y="11"/>
                  </a:cubicBezTo>
                  <a:cubicBezTo>
                    <a:pt x="79" y="11"/>
                    <a:pt x="79" y="11"/>
                    <a:pt x="79" y="11"/>
                  </a:cubicBezTo>
                  <a:cubicBezTo>
                    <a:pt x="77" y="11"/>
                    <a:pt x="77" y="11"/>
                    <a:pt x="77" y="11"/>
                  </a:cubicBezTo>
                  <a:cubicBezTo>
                    <a:pt x="75" y="13"/>
                    <a:pt x="75" y="13"/>
                    <a:pt x="75" y="13"/>
                  </a:cubicBezTo>
                  <a:cubicBezTo>
                    <a:pt x="73" y="13"/>
                    <a:pt x="73" y="13"/>
                    <a:pt x="73" y="13"/>
                  </a:cubicBezTo>
                  <a:cubicBezTo>
                    <a:pt x="72" y="13"/>
                    <a:pt x="72" y="13"/>
                    <a:pt x="72" y="13"/>
                  </a:cubicBezTo>
                  <a:cubicBezTo>
                    <a:pt x="70" y="10"/>
                    <a:pt x="70" y="10"/>
                    <a:pt x="70" y="10"/>
                  </a:cubicBezTo>
                  <a:cubicBezTo>
                    <a:pt x="67" y="10"/>
                    <a:pt x="67" y="10"/>
                    <a:pt x="67" y="10"/>
                  </a:cubicBezTo>
                  <a:cubicBezTo>
                    <a:pt x="66" y="11"/>
                    <a:pt x="66" y="11"/>
                    <a:pt x="66" y="11"/>
                  </a:cubicBezTo>
                  <a:cubicBezTo>
                    <a:pt x="66" y="13"/>
                    <a:pt x="66" y="13"/>
                    <a:pt x="66" y="13"/>
                  </a:cubicBezTo>
                  <a:cubicBezTo>
                    <a:pt x="65" y="10"/>
                    <a:pt x="65" y="10"/>
                    <a:pt x="65" y="10"/>
                  </a:cubicBezTo>
                  <a:cubicBezTo>
                    <a:pt x="62" y="11"/>
                    <a:pt x="62" y="11"/>
                    <a:pt x="62" y="11"/>
                  </a:cubicBezTo>
                  <a:cubicBezTo>
                    <a:pt x="59" y="10"/>
                    <a:pt x="59" y="10"/>
                    <a:pt x="59" y="10"/>
                  </a:cubicBezTo>
                  <a:cubicBezTo>
                    <a:pt x="57" y="10"/>
                    <a:pt x="57" y="10"/>
                    <a:pt x="57" y="10"/>
                  </a:cubicBezTo>
                  <a:cubicBezTo>
                    <a:pt x="56" y="11"/>
                    <a:pt x="56" y="11"/>
                    <a:pt x="56" y="11"/>
                  </a:cubicBezTo>
                  <a:cubicBezTo>
                    <a:pt x="54" y="10"/>
                    <a:pt x="54" y="10"/>
                    <a:pt x="54" y="10"/>
                  </a:cubicBezTo>
                  <a:cubicBezTo>
                    <a:pt x="53" y="10"/>
                    <a:pt x="53" y="10"/>
                    <a:pt x="53" y="10"/>
                  </a:cubicBezTo>
                  <a:cubicBezTo>
                    <a:pt x="50" y="10"/>
                    <a:pt x="50" y="10"/>
                    <a:pt x="50" y="10"/>
                  </a:cubicBezTo>
                  <a:cubicBezTo>
                    <a:pt x="49" y="9"/>
                    <a:pt x="49" y="9"/>
                    <a:pt x="49" y="9"/>
                  </a:cubicBezTo>
                  <a:cubicBezTo>
                    <a:pt x="46" y="7"/>
                    <a:pt x="46" y="7"/>
                    <a:pt x="46" y="7"/>
                  </a:cubicBezTo>
                  <a:cubicBezTo>
                    <a:pt x="43" y="7"/>
                    <a:pt x="43" y="7"/>
                    <a:pt x="43" y="7"/>
                  </a:cubicBezTo>
                  <a:cubicBezTo>
                    <a:pt x="39" y="6"/>
                    <a:pt x="39" y="6"/>
                    <a:pt x="39" y="6"/>
                  </a:cubicBezTo>
                  <a:cubicBezTo>
                    <a:pt x="34" y="6"/>
                    <a:pt x="34" y="6"/>
                    <a:pt x="34" y="6"/>
                  </a:cubicBezTo>
                  <a:cubicBezTo>
                    <a:pt x="26" y="6"/>
                    <a:pt x="26" y="6"/>
                    <a:pt x="26" y="6"/>
                  </a:cubicBezTo>
                  <a:cubicBezTo>
                    <a:pt x="23" y="6"/>
                    <a:pt x="23" y="6"/>
                    <a:pt x="23" y="6"/>
                  </a:cubicBezTo>
                  <a:cubicBezTo>
                    <a:pt x="20" y="7"/>
                    <a:pt x="20" y="7"/>
                    <a:pt x="20" y="7"/>
                  </a:cubicBezTo>
                  <a:cubicBezTo>
                    <a:pt x="17" y="10"/>
                    <a:pt x="17" y="10"/>
                    <a:pt x="17" y="10"/>
                  </a:cubicBezTo>
                  <a:cubicBezTo>
                    <a:pt x="14" y="10"/>
                    <a:pt x="14" y="10"/>
                    <a:pt x="14" y="10"/>
                  </a:cubicBezTo>
                  <a:cubicBezTo>
                    <a:pt x="13" y="10"/>
                    <a:pt x="13" y="10"/>
                    <a:pt x="13" y="10"/>
                  </a:cubicBezTo>
                  <a:cubicBezTo>
                    <a:pt x="13" y="11"/>
                    <a:pt x="13" y="11"/>
                    <a:pt x="13" y="11"/>
                  </a:cubicBezTo>
                  <a:cubicBezTo>
                    <a:pt x="13" y="13"/>
                    <a:pt x="13" y="13"/>
                    <a:pt x="13" y="13"/>
                  </a:cubicBezTo>
                  <a:cubicBezTo>
                    <a:pt x="14" y="16"/>
                    <a:pt x="14" y="16"/>
                    <a:pt x="14" y="16"/>
                  </a:cubicBezTo>
                  <a:cubicBezTo>
                    <a:pt x="17" y="18"/>
                    <a:pt x="17" y="18"/>
                    <a:pt x="17" y="18"/>
                  </a:cubicBezTo>
                  <a:cubicBezTo>
                    <a:pt x="17" y="19"/>
                    <a:pt x="17" y="19"/>
                    <a:pt x="17" y="19"/>
                  </a:cubicBezTo>
                  <a:cubicBezTo>
                    <a:pt x="19" y="20"/>
                    <a:pt x="19" y="20"/>
                    <a:pt x="19" y="20"/>
                  </a:cubicBezTo>
                  <a:cubicBezTo>
                    <a:pt x="17" y="21"/>
                    <a:pt x="17" y="21"/>
                    <a:pt x="17" y="21"/>
                  </a:cubicBezTo>
                  <a:cubicBezTo>
                    <a:pt x="19" y="23"/>
                    <a:pt x="19" y="23"/>
                    <a:pt x="19" y="23"/>
                  </a:cubicBezTo>
                  <a:cubicBezTo>
                    <a:pt x="19" y="24"/>
                    <a:pt x="19" y="24"/>
                    <a:pt x="19" y="24"/>
                  </a:cubicBezTo>
                  <a:cubicBezTo>
                    <a:pt x="14" y="26"/>
                    <a:pt x="14" y="26"/>
                    <a:pt x="14" y="26"/>
                  </a:cubicBezTo>
                  <a:cubicBezTo>
                    <a:pt x="9" y="31"/>
                    <a:pt x="9" y="31"/>
                    <a:pt x="9" y="31"/>
                  </a:cubicBezTo>
                  <a:cubicBezTo>
                    <a:pt x="6" y="36"/>
                    <a:pt x="6" y="36"/>
                    <a:pt x="6" y="36"/>
                  </a:cubicBezTo>
                  <a:cubicBezTo>
                    <a:pt x="6" y="37"/>
                    <a:pt x="6" y="37"/>
                    <a:pt x="6" y="37"/>
                  </a:cubicBezTo>
                  <a:cubicBezTo>
                    <a:pt x="6" y="38"/>
                    <a:pt x="6" y="38"/>
                    <a:pt x="6" y="38"/>
                  </a:cubicBezTo>
                  <a:cubicBezTo>
                    <a:pt x="6" y="39"/>
                    <a:pt x="6" y="39"/>
                    <a:pt x="6" y="39"/>
                  </a:cubicBezTo>
                  <a:cubicBezTo>
                    <a:pt x="6" y="40"/>
                    <a:pt x="6" y="40"/>
                    <a:pt x="6" y="40"/>
                  </a:cubicBezTo>
                  <a:cubicBezTo>
                    <a:pt x="6" y="42"/>
                    <a:pt x="6" y="42"/>
                    <a:pt x="6" y="42"/>
                  </a:cubicBezTo>
                  <a:cubicBezTo>
                    <a:pt x="7" y="43"/>
                    <a:pt x="7" y="43"/>
                    <a:pt x="7" y="43"/>
                  </a:cubicBezTo>
                  <a:cubicBezTo>
                    <a:pt x="7" y="44"/>
                    <a:pt x="7" y="44"/>
                    <a:pt x="7" y="44"/>
                  </a:cubicBezTo>
                  <a:cubicBezTo>
                    <a:pt x="7" y="44"/>
                    <a:pt x="7" y="44"/>
                    <a:pt x="7" y="44"/>
                  </a:cubicBezTo>
                  <a:cubicBezTo>
                    <a:pt x="6" y="43"/>
                    <a:pt x="6" y="43"/>
                    <a:pt x="6" y="43"/>
                  </a:cubicBezTo>
                  <a:cubicBezTo>
                    <a:pt x="4" y="43"/>
                    <a:pt x="4" y="43"/>
                    <a:pt x="4" y="43"/>
                  </a:cubicBezTo>
                  <a:cubicBezTo>
                    <a:pt x="3" y="46"/>
                    <a:pt x="3" y="46"/>
                    <a:pt x="3" y="46"/>
                  </a:cubicBezTo>
                  <a:cubicBezTo>
                    <a:pt x="1" y="49"/>
                    <a:pt x="1" y="49"/>
                    <a:pt x="1" y="49"/>
                  </a:cubicBezTo>
                  <a:cubicBezTo>
                    <a:pt x="0" y="52"/>
                    <a:pt x="0" y="52"/>
                    <a:pt x="0" y="52"/>
                  </a:cubicBezTo>
                  <a:cubicBezTo>
                    <a:pt x="0" y="53"/>
                    <a:pt x="0" y="53"/>
                    <a:pt x="0" y="53"/>
                  </a:cubicBezTo>
                  <a:cubicBezTo>
                    <a:pt x="1" y="53"/>
                    <a:pt x="1" y="53"/>
                    <a:pt x="1" y="53"/>
                  </a:cubicBezTo>
                  <a:cubicBezTo>
                    <a:pt x="3" y="53"/>
                    <a:pt x="3" y="53"/>
                    <a:pt x="3" y="53"/>
                  </a:cubicBezTo>
                  <a:cubicBezTo>
                    <a:pt x="7" y="56"/>
                    <a:pt x="7" y="56"/>
                    <a:pt x="7" y="56"/>
                  </a:cubicBezTo>
                  <a:cubicBezTo>
                    <a:pt x="9" y="57"/>
                    <a:pt x="9" y="57"/>
                    <a:pt x="9" y="57"/>
                  </a:cubicBezTo>
                  <a:cubicBezTo>
                    <a:pt x="9" y="59"/>
                    <a:pt x="9" y="59"/>
                    <a:pt x="9" y="59"/>
                  </a:cubicBezTo>
                  <a:cubicBezTo>
                    <a:pt x="10" y="57"/>
                    <a:pt x="10" y="57"/>
                    <a:pt x="10" y="57"/>
                  </a:cubicBezTo>
                  <a:cubicBezTo>
                    <a:pt x="13" y="57"/>
                    <a:pt x="13" y="57"/>
                    <a:pt x="13" y="57"/>
                  </a:cubicBezTo>
                  <a:cubicBezTo>
                    <a:pt x="16" y="57"/>
                    <a:pt x="16" y="57"/>
                    <a:pt x="16" y="57"/>
                  </a:cubicBezTo>
                  <a:cubicBezTo>
                    <a:pt x="20" y="59"/>
                    <a:pt x="20" y="59"/>
                    <a:pt x="20" y="59"/>
                  </a:cubicBezTo>
                  <a:cubicBezTo>
                    <a:pt x="24" y="59"/>
                    <a:pt x="24" y="59"/>
                    <a:pt x="24" y="59"/>
                  </a:cubicBezTo>
                  <a:cubicBezTo>
                    <a:pt x="27" y="59"/>
                    <a:pt x="27" y="59"/>
                    <a:pt x="27" y="59"/>
                  </a:cubicBezTo>
                  <a:cubicBezTo>
                    <a:pt x="30" y="62"/>
                    <a:pt x="30" y="62"/>
                    <a:pt x="30" y="62"/>
                  </a:cubicBezTo>
                  <a:cubicBezTo>
                    <a:pt x="32" y="62"/>
                    <a:pt x="32" y="62"/>
                    <a:pt x="32" y="62"/>
                  </a:cubicBezTo>
                  <a:cubicBezTo>
                    <a:pt x="34" y="60"/>
                    <a:pt x="34" y="60"/>
                    <a:pt x="34" y="60"/>
                  </a:cubicBezTo>
                  <a:cubicBezTo>
                    <a:pt x="36" y="59"/>
                    <a:pt x="36" y="59"/>
                    <a:pt x="36" y="59"/>
                  </a:cubicBezTo>
                  <a:cubicBezTo>
                    <a:pt x="37" y="59"/>
                    <a:pt x="37" y="59"/>
                    <a:pt x="37" y="59"/>
                  </a:cubicBezTo>
                  <a:cubicBezTo>
                    <a:pt x="43" y="59"/>
                    <a:pt x="43" y="59"/>
                    <a:pt x="43" y="59"/>
                  </a:cubicBezTo>
                  <a:cubicBezTo>
                    <a:pt x="44" y="57"/>
                    <a:pt x="44" y="57"/>
                    <a:pt x="44" y="57"/>
                  </a:cubicBezTo>
                  <a:cubicBezTo>
                    <a:pt x="44" y="56"/>
                    <a:pt x="44" y="56"/>
                    <a:pt x="44" y="56"/>
                  </a:cubicBezTo>
                  <a:cubicBezTo>
                    <a:pt x="47" y="54"/>
                    <a:pt x="47" y="54"/>
                    <a:pt x="47" y="54"/>
                  </a:cubicBezTo>
                  <a:cubicBezTo>
                    <a:pt x="49" y="54"/>
                    <a:pt x="49" y="54"/>
                    <a:pt x="49" y="54"/>
                  </a:cubicBezTo>
                  <a:cubicBezTo>
                    <a:pt x="50" y="53"/>
                    <a:pt x="50" y="53"/>
                    <a:pt x="50" y="53"/>
                  </a:cubicBezTo>
                  <a:cubicBezTo>
                    <a:pt x="52" y="53"/>
                    <a:pt x="52" y="53"/>
                    <a:pt x="52" y="53"/>
                  </a:cubicBezTo>
                  <a:cubicBezTo>
                    <a:pt x="54" y="53"/>
                    <a:pt x="54" y="53"/>
                    <a:pt x="54" y="53"/>
                  </a:cubicBezTo>
                  <a:cubicBezTo>
                    <a:pt x="57" y="52"/>
                    <a:pt x="57" y="52"/>
                    <a:pt x="57" y="52"/>
                  </a:cubicBezTo>
                  <a:cubicBezTo>
                    <a:pt x="59" y="52"/>
                    <a:pt x="59" y="52"/>
                    <a:pt x="59" y="52"/>
                  </a:cubicBezTo>
                  <a:cubicBezTo>
                    <a:pt x="62" y="53"/>
                    <a:pt x="62" y="53"/>
                    <a:pt x="62" y="53"/>
                  </a:cubicBezTo>
                  <a:cubicBezTo>
                    <a:pt x="63" y="56"/>
                    <a:pt x="63" y="56"/>
                    <a:pt x="63" y="56"/>
                  </a:cubicBezTo>
                  <a:cubicBezTo>
                    <a:pt x="66" y="56"/>
                    <a:pt x="66" y="56"/>
                    <a:pt x="66" y="56"/>
                  </a:cubicBezTo>
                  <a:cubicBezTo>
                    <a:pt x="67" y="56"/>
                    <a:pt x="67" y="56"/>
                    <a:pt x="67" y="56"/>
                  </a:cubicBezTo>
                  <a:cubicBezTo>
                    <a:pt x="67" y="57"/>
                    <a:pt x="67" y="57"/>
                    <a:pt x="67" y="57"/>
                  </a:cubicBezTo>
                  <a:cubicBezTo>
                    <a:pt x="69" y="56"/>
                    <a:pt x="69" y="56"/>
                    <a:pt x="69" y="56"/>
                  </a:cubicBezTo>
                  <a:cubicBezTo>
                    <a:pt x="72" y="57"/>
                    <a:pt x="72" y="57"/>
                    <a:pt x="72" y="57"/>
                  </a:cubicBezTo>
                  <a:cubicBezTo>
                    <a:pt x="72" y="59"/>
                    <a:pt x="72" y="59"/>
                    <a:pt x="72" y="59"/>
                  </a:cubicBezTo>
                  <a:cubicBezTo>
                    <a:pt x="73" y="59"/>
                    <a:pt x="73" y="59"/>
                    <a:pt x="73" y="59"/>
                  </a:cubicBezTo>
                  <a:cubicBezTo>
                    <a:pt x="75" y="59"/>
                    <a:pt x="75" y="59"/>
                    <a:pt x="75" y="59"/>
                  </a:cubicBezTo>
                  <a:cubicBezTo>
                    <a:pt x="75" y="60"/>
                    <a:pt x="75" y="60"/>
                    <a:pt x="75" y="60"/>
                  </a:cubicBezTo>
                  <a:cubicBezTo>
                    <a:pt x="77" y="64"/>
                    <a:pt x="77" y="64"/>
                    <a:pt x="77" y="64"/>
                  </a:cubicBezTo>
                  <a:cubicBezTo>
                    <a:pt x="79" y="67"/>
                    <a:pt x="79" y="67"/>
                    <a:pt x="79" y="67"/>
                  </a:cubicBezTo>
                  <a:cubicBezTo>
                    <a:pt x="80" y="67"/>
                    <a:pt x="80" y="67"/>
                    <a:pt x="80" y="67"/>
                  </a:cubicBezTo>
                  <a:cubicBezTo>
                    <a:pt x="80" y="69"/>
                    <a:pt x="80" y="69"/>
                    <a:pt x="80" y="69"/>
                  </a:cubicBezTo>
                  <a:cubicBezTo>
                    <a:pt x="80" y="70"/>
                    <a:pt x="80" y="70"/>
                    <a:pt x="80" y="70"/>
                  </a:cubicBezTo>
                  <a:cubicBezTo>
                    <a:pt x="82" y="70"/>
                    <a:pt x="82" y="70"/>
                    <a:pt x="82" y="70"/>
                  </a:cubicBezTo>
                  <a:cubicBezTo>
                    <a:pt x="83" y="73"/>
                    <a:pt x="83" y="73"/>
                    <a:pt x="83" y="73"/>
                  </a:cubicBezTo>
                  <a:cubicBezTo>
                    <a:pt x="86" y="76"/>
                    <a:pt x="86" y="76"/>
                    <a:pt x="86" y="76"/>
                  </a:cubicBezTo>
                  <a:cubicBezTo>
                    <a:pt x="85" y="77"/>
                    <a:pt x="85" y="77"/>
                    <a:pt x="85" y="77"/>
                  </a:cubicBezTo>
                  <a:cubicBezTo>
                    <a:pt x="87" y="79"/>
                    <a:pt x="87" y="79"/>
                    <a:pt x="87" y="79"/>
                  </a:cubicBezTo>
                  <a:cubicBezTo>
                    <a:pt x="85" y="80"/>
                    <a:pt x="85" y="80"/>
                    <a:pt x="85" y="80"/>
                  </a:cubicBezTo>
                  <a:cubicBezTo>
                    <a:pt x="83" y="79"/>
                    <a:pt x="83" y="79"/>
                    <a:pt x="83" y="79"/>
                  </a:cubicBezTo>
                  <a:cubicBezTo>
                    <a:pt x="80" y="79"/>
                    <a:pt x="80" y="79"/>
                    <a:pt x="80" y="79"/>
                  </a:cubicBezTo>
                  <a:cubicBezTo>
                    <a:pt x="79" y="79"/>
                    <a:pt x="79" y="79"/>
                    <a:pt x="79" y="79"/>
                  </a:cubicBezTo>
                  <a:cubicBezTo>
                    <a:pt x="77" y="77"/>
                    <a:pt x="77" y="77"/>
                    <a:pt x="77" y="77"/>
                  </a:cubicBezTo>
                  <a:cubicBezTo>
                    <a:pt x="76" y="79"/>
                    <a:pt x="76" y="79"/>
                    <a:pt x="76" y="79"/>
                  </a:cubicBezTo>
                  <a:cubicBezTo>
                    <a:pt x="76" y="80"/>
                    <a:pt x="76" y="80"/>
                    <a:pt x="76" y="80"/>
                  </a:cubicBezTo>
                  <a:cubicBezTo>
                    <a:pt x="76" y="83"/>
                    <a:pt x="76" y="83"/>
                    <a:pt x="76" y="83"/>
                  </a:cubicBezTo>
                  <a:cubicBezTo>
                    <a:pt x="75" y="85"/>
                    <a:pt x="75" y="85"/>
                    <a:pt x="75" y="85"/>
                  </a:cubicBezTo>
                  <a:cubicBezTo>
                    <a:pt x="73" y="87"/>
                    <a:pt x="73" y="87"/>
                    <a:pt x="73" y="87"/>
                  </a:cubicBezTo>
                  <a:cubicBezTo>
                    <a:pt x="72" y="90"/>
                    <a:pt x="72" y="90"/>
                    <a:pt x="72" y="90"/>
                  </a:cubicBezTo>
                  <a:cubicBezTo>
                    <a:pt x="70" y="92"/>
                    <a:pt x="70" y="92"/>
                    <a:pt x="70" y="92"/>
                  </a:cubicBezTo>
                  <a:cubicBezTo>
                    <a:pt x="69" y="92"/>
                    <a:pt x="69" y="92"/>
                    <a:pt x="69" y="92"/>
                  </a:cubicBezTo>
                  <a:cubicBezTo>
                    <a:pt x="70" y="93"/>
                    <a:pt x="70" y="93"/>
                    <a:pt x="70" y="93"/>
                  </a:cubicBezTo>
                  <a:cubicBezTo>
                    <a:pt x="73" y="95"/>
                    <a:pt x="73" y="95"/>
                    <a:pt x="73" y="95"/>
                  </a:cubicBezTo>
                  <a:cubicBezTo>
                    <a:pt x="75" y="95"/>
                    <a:pt x="75" y="95"/>
                    <a:pt x="75" y="95"/>
                  </a:cubicBezTo>
                  <a:cubicBezTo>
                    <a:pt x="77" y="93"/>
                    <a:pt x="77" y="93"/>
                    <a:pt x="77" y="93"/>
                  </a:cubicBezTo>
                  <a:cubicBezTo>
                    <a:pt x="79" y="92"/>
                    <a:pt x="79" y="92"/>
                    <a:pt x="79" y="92"/>
                  </a:cubicBezTo>
                  <a:cubicBezTo>
                    <a:pt x="82" y="92"/>
                    <a:pt x="82" y="92"/>
                    <a:pt x="82" y="92"/>
                  </a:cubicBezTo>
                  <a:cubicBezTo>
                    <a:pt x="83" y="93"/>
                    <a:pt x="83" y="93"/>
                    <a:pt x="83" y="93"/>
                  </a:cubicBezTo>
                  <a:cubicBezTo>
                    <a:pt x="85" y="95"/>
                    <a:pt x="85" y="95"/>
                    <a:pt x="85" y="95"/>
                  </a:cubicBezTo>
                  <a:cubicBezTo>
                    <a:pt x="85" y="93"/>
                    <a:pt x="85" y="93"/>
                    <a:pt x="85" y="93"/>
                  </a:cubicBezTo>
                  <a:cubicBezTo>
                    <a:pt x="83" y="92"/>
                    <a:pt x="83" y="92"/>
                    <a:pt x="83" y="92"/>
                  </a:cubicBezTo>
                  <a:cubicBezTo>
                    <a:pt x="85" y="90"/>
                    <a:pt x="85" y="90"/>
                    <a:pt x="85" y="90"/>
                  </a:cubicBezTo>
                  <a:cubicBezTo>
                    <a:pt x="83" y="90"/>
                    <a:pt x="83" y="90"/>
                    <a:pt x="83" y="90"/>
                  </a:cubicBezTo>
                  <a:cubicBezTo>
                    <a:pt x="83" y="87"/>
                    <a:pt x="83" y="87"/>
                    <a:pt x="83" y="87"/>
                  </a:cubicBezTo>
                  <a:cubicBezTo>
                    <a:pt x="85" y="89"/>
                    <a:pt x="85" y="89"/>
                    <a:pt x="85" y="89"/>
                  </a:cubicBezTo>
                  <a:cubicBezTo>
                    <a:pt x="86" y="89"/>
                    <a:pt x="86" y="89"/>
                    <a:pt x="86" y="89"/>
                  </a:cubicBezTo>
                  <a:cubicBezTo>
                    <a:pt x="89" y="86"/>
                    <a:pt x="89" y="86"/>
                    <a:pt x="89" y="86"/>
                  </a:cubicBezTo>
                  <a:cubicBezTo>
                    <a:pt x="88" y="88"/>
                    <a:pt x="88" y="88"/>
                    <a:pt x="88" y="88"/>
                  </a:cubicBezTo>
                  <a:cubicBezTo>
                    <a:pt x="89" y="87"/>
                    <a:pt x="89" y="87"/>
                    <a:pt x="89" y="87"/>
                  </a:cubicBezTo>
                  <a:cubicBezTo>
                    <a:pt x="90" y="85"/>
                    <a:pt x="90" y="85"/>
                    <a:pt x="90" y="85"/>
                  </a:cubicBezTo>
                  <a:cubicBezTo>
                    <a:pt x="94" y="85"/>
                    <a:pt x="100" y="84"/>
                    <a:pt x="101" y="83"/>
                  </a:cubicBezTo>
                  <a:cubicBezTo>
                    <a:pt x="101" y="82"/>
                    <a:pt x="101" y="80"/>
                    <a:pt x="101" y="76"/>
                  </a:cubicBezTo>
                  <a:cubicBezTo>
                    <a:pt x="102" y="76"/>
                    <a:pt x="102" y="76"/>
                    <a:pt x="102" y="76"/>
                  </a:cubicBezTo>
                  <a:cubicBezTo>
                    <a:pt x="102" y="74"/>
                    <a:pt x="102" y="74"/>
                    <a:pt x="102" y="74"/>
                  </a:cubicBezTo>
                  <a:cubicBezTo>
                    <a:pt x="103" y="74"/>
                    <a:pt x="103" y="74"/>
                    <a:pt x="103" y="74"/>
                  </a:cubicBezTo>
                  <a:cubicBezTo>
                    <a:pt x="103" y="76"/>
                    <a:pt x="103" y="76"/>
                    <a:pt x="103" y="76"/>
                  </a:cubicBezTo>
                  <a:cubicBezTo>
                    <a:pt x="105" y="76"/>
                    <a:pt x="105" y="76"/>
                    <a:pt x="105" y="76"/>
                  </a:cubicBezTo>
                  <a:cubicBezTo>
                    <a:pt x="106" y="76"/>
                    <a:pt x="106" y="76"/>
                    <a:pt x="106" y="76"/>
                  </a:cubicBezTo>
                  <a:cubicBezTo>
                    <a:pt x="106" y="73"/>
                    <a:pt x="106" y="73"/>
                    <a:pt x="106" y="73"/>
                  </a:cubicBezTo>
                  <a:cubicBezTo>
                    <a:pt x="108" y="76"/>
                    <a:pt x="108" y="76"/>
                    <a:pt x="108" y="76"/>
                  </a:cubicBezTo>
                  <a:cubicBezTo>
                    <a:pt x="109" y="76"/>
                    <a:pt x="109" y="76"/>
                    <a:pt x="109" y="76"/>
                  </a:cubicBezTo>
                  <a:cubicBezTo>
                    <a:pt x="110" y="77"/>
                    <a:pt x="110" y="77"/>
                    <a:pt x="110" y="77"/>
                  </a:cubicBezTo>
                  <a:cubicBezTo>
                    <a:pt x="109" y="77"/>
                    <a:pt x="109" y="77"/>
                    <a:pt x="109" y="77"/>
                  </a:cubicBezTo>
                  <a:cubicBezTo>
                    <a:pt x="106" y="77"/>
                    <a:pt x="106" y="77"/>
                    <a:pt x="106" y="77"/>
                  </a:cubicBezTo>
                  <a:cubicBezTo>
                    <a:pt x="105" y="77"/>
                    <a:pt x="105" y="77"/>
                    <a:pt x="105" y="77"/>
                  </a:cubicBezTo>
                  <a:cubicBezTo>
                    <a:pt x="106" y="79"/>
                    <a:pt x="106" y="79"/>
                    <a:pt x="106" y="79"/>
                  </a:cubicBezTo>
                  <a:cubicBezTo>
                    <a:pt x="108" y="79"/>
                    <a:pt x="108" y="79"/>
                    <a:pt x="108" y="79"/>
                  </a:cubicBezTo>
                  <a:cubicBezTo>
                    <a:pt x="106" y="80"/>
                    <a:pt x="106" y="80"/>
                    <a:pt x="106" y="80"/>
                  </a:cubicBezTo>
                  <a:cubicBezTo>
                    <a:pt x="109" y="80"/>
                    <a:pt x="109" y="80"/>
                    <a:pt x="109" y="80"/>
                  </a:cubicBezTo>
                  <a:cubicBezTo>
                    <a:pt x="110" y="82"/>
                    <a:pt x="110" y="82"/>
                    <a:pt x="110" y="82"/>
                  </a:cubicBezTo>
                  <a:cubicBezTo>
                    <a:pt x="113" y="83"/>
                    <a:pt x="113" y="83"/>
                    <a:pt x="113" y="83"/>
                  </a:cubicBezTo>
                  <a:cubicBezTo>
                    <a:pt x="116" y="83"/>
                    <a:pt x="116" y="83"/>
                    <a:pt x="116" y="83"/>
                  </a:cubicBezTo>
                  <a:cubicBezTo>
                    <a:pt x="119" y="83"/>
                    <a:pt x="119" y="83"/>
                    <a:pt x="119" y="83"/>
                  </a:cubicBezTo>
                  <a:cubicBezTo>
                    <a:pt x="122" y="83"/>
                    <a:pt x="122" y="83"/>
                    <a:pt x="122" y="83"/>
                  </a:cubicBezTo>
                  <a:cubicBezTo>
                    <a:pt x="125" y="83"/>
                    <a:pt x="125" y="83"/>
                    <a:pt x="125" y="83"/>
                  </a:cubicBezTo>
                  <a:cubicBezTo>
                    <a:pt x="126" y="83"/>
                    <a:pt x="126" y="83"/>
                    <a:pt x="126" y="83"/>
                  </a:cubicBezTo>
                  <a:cubicBezTo>
                    <a:pt x="126" y="85"/>
                    <a:pt x="126" y="85"/>
                    <a:pt x="126" y="85"/>
                  </a:cubicBezTo>
                  <a:cubicBezTo>
                    <a:pt x="128" y="86"/>
                    <a:pt x="128" y="86"/>
                    <a:pt x="128" y="86"/>
                  </a:cubicBezTo>
                  <a:cubicBezTo>
                    <a:pt x="126" y="87"/>
                    <a:pt x="126" y="87"/>
                    <a:pt x="126" y="87"/>
                  </a:cubicBezTo>
                  <a:cubicBezTo>
                    <a:pt x="123" y="87"/>
                    <a:pt x="123" y="87"/>
                    <a:pt x="123" y="87"/>
                  </a:cubicBezTo>
                  <a:cubicBezTo>
                    <a:pt x="119" y="89"/>
                    <a:pt x="119" y="89"/>
                    <a:pt x="119" y="89"/>
                  </a:cubicBezTo>
                  <a:cubicBezTo>
                    <a:pt x="116" y="92"/>
                    <a:pt x="116" y="92"/>
                    <a:pt x="116" y="92"/>
                  </a:cubicBezTo>
                  <a:cubicBezTo>
                    <a:pt x="115" y="93"/>
                    <a:pt x="115" y="93"/>
                    <a:pt x="115" y="93"/>
                  </a:cubicBezTo>
                  <a:cubicBezTo>
                    <a:pt x="116" y="93"/>
                    <a:pt x="116" y="93"/>
                    <a:pt x="116" y="93"/>
                  </a:cubicBezTo>
                  <a:cubicBezTo>
                    <a:pt x="118" y="93"/>
                    <a:pt x="118" y="93"/>
                    <a:pt x="118" y="93"/>
                  </a:cubicBezTo>
                  <a:cubicBezTo>
                    <a:pt x="120" y="93"/>
                    <a:pt x="120" y="93"/>
                    <a:pt x="120" y="93"/>
                  </a:cubicBezTo>
                  <a:cubicBezTo>
                    <a:pt x="125" y="96"/>
                    <a:pt x="125" y="96"/>
                    <a:pt x="125" y="96"/>
                  </a:cubicBezTo>
                  <a:cubicBezTo>
                    <a:pt x="126" y="97"/>
                    <a:pt x="126" y="97"/>
                    <a:pt x="126" y="97"/>
                  </a:cubicBezTo>
                  <a:cubicBezTo>
                    <a:pt x="128" y="100"/>
                    <a:pt x="128" y="100"/>
                    <a:pt x="128" y="100"/>
                  </a:cubicBezTo>
                  <a:cubicBezTo>
                    <a:pt x="126" y="103"/>
                    <a:pt x="126" y="103"/>
                    <a:pt x="126" y="103"/>
                  </a:cubicBezTo>
                  <a:cubicBezTo>
                    <a:pt x="125" y="103"/>
                    <a:pt x="125" y="103"/>
                    <a:pt x="125" y="103"/>
                  </a:cubicBezTo>
                  <a:cubicBezTo>
                    <a:pt x="128" y="106"/>
                    <a:pt x="128" y="106"/>
                    <a:pt x="128" y="106"/>
                  </a:cubicBezTo>
                  <a:cubicBezTo>
                    <a:pt x="130" y="106"/>
                    <a:pt x="130" y="106"/>
                    <a:pt x="130" y="106"/>
                  </a:cubicBezTo>
                  <a:cubicBezTo>
                    <a:pt x="135" y="105"/>
                    <a:pt x="135" y="105"/>
                    <a:pt x="135" y="105"/>
                  </a:cubicBezTo>
                  <a:cubicBezTo>
                    <a:pt x="136" y="102"/>
                    <a:pt x="136" y="102"/>
                    <a:pt x="136" y="102"/>
                  </a:cubicBezTo>
                  <a:cubicBezTo>
                    <a:pt x="139" y="100"/>
                    <a:pt x="139" y="100"/>
                    <a:pt x="139" y="100"/>
                  </a:cubicBezTo>
                  <a:cubicBezTo>
                    <a:pt x="142" y="100"/>
                    <a:pt x="142" y="100"/>
                    <a:pt x="142" y="100"/>
                  </a:cubicBezTo>
                  <a:cubicBezTo>
                    <a:pt x="145" y="99"/>
                    <a:pt x="145" y="99"/>
                    <a:pt x="145" y="99"/>
                  </a:cubicBezTo>
                  <a:cubicBezTo>
                    <a:pt x="146" y="97"/>
                    <a:pt x="146" y="97"/>
                    <a:pt x="146" y="97"/>
                  </a:cubicBezTo>
                  <a:cubicBezTo>
                    <a:pt x="148" y="97"/>
                    <a:pt x="148" y="97"/>
                    <a:pt x="148" y="97"/>
                  </a:cubicBezTo>
                  <a:cubicBezTo>
                    <a:pt x="148" y="96"/>
                    <a:pt x="148" y="96"/>
                    <a:pt x="148" y="96"/>
                  </a:cubicBezTo>
                  <a:cubicBezTo>
                    <a:pt x="149" y="96"/>
                    <a:pt x="149" y="96"/>
                    <a:pt x="149" y="96"/>
                  </a:cubicBezTo>
                  <a:cubicBezTo>
                    <a:pt x="151" y="97"/>
                    <a:pt x="151" y="97"/>
                    <a:pt x="151" y="97"/>
                  </a:cubicBezTo>
                  <a:cubicBezTo>
                    <a:pt x="155" y="97"/>
                    <a:pt x="155" y="97"/>
                    <a:pt x="155" y="97"/>
                  </a:cubicBezTo>
                  <a:cubicBezTo>
                    <a:pt x="156" y="97"/>
                    <a:pt x="156" y="97"/>
                    <a:pt x="156" y="97"/>
                  </a:cubicBezTo>
                  <a:cubicBezTo>
                    <a:pt x="158" y="96"/>
                    <a:pt x="158" y="96"/>
                    <a:pt x="158" y="96"/>
                  </a:cubicBezTo>
                  <a:cubicBezTo>
                    <a:pt x="158" y="95"/>
                    <a:pt x="158" y="95"/>
                    <a:pt x="158" y="95"/>
                  </a:cubicBezTo>
                  <a:cubicBezTo>
                    <a:pt x="159" y="93"/>
                    <a:pt x="159" y="93"/>
                    <a:pt x="159" y="93"/>
                  </a:cubicBezTo>
                  <a:cubicBezTo>
                    <a:pt x="156" y="92"/>
                    <a:pt x="156" y="92"/>
                    <a:pt x="156" y="92"/>
                  </a:cubicBezTo>
                  <a:cubicBezTo>
                    <a:pt x="153" y="92"/>
                    <a:pt x="153" y="92"/>
                    <a:pt x="153" y="92"/>
                  </a:cubicBezTo>
                  <a:cubicBezTo>
                    <a:pt x="152" y="93"/>
                    <a:pt x="152" y="93"/>
                    <a:pt x="152" y="93"/>
                  </a:cubicBezTo>
                  <a:cubicBezTo>
                    <a:pt x="151" y="92"/>
                    <a:pt x="151" y="92"/>
                    <a:pt x="151" y="92"/>
                  </a:cubicBezTo>
                  <a:cubicBezTo>
                    <a:pt x="149" y="93"/>
                    <a:pt x="149" y="93"/>
                    <a:pt x="149" y="93"/>
                  </a:cubicBezTo>
                  <a:cubicBezTo>
                    <a:pt x="148" y="93"/>
                    <a:pt x="148" y="93"/>
                    <a:pt x="148" y="93"/>
                  </a:cubicBezTo>
                  <a:cubicBezTo>
                    <a:pt x="145" y="92"/>
                    <a:pt x="145" y="92"/>
                    <a:pt x="145" y="92"/>
                  </a:cubicBezTo>
                  <a:cubicBezTo>
                    <a:pt x="142" y="89"/>
                    <a:pt x="142" y="89"/>
                    <a:pt x="142" y="89"/>
                  </a:cubicBezTo>
                  <a:cubicBezTo>
                    <a:pt x="146" y="95"/>
                    <a:pt x="146" y="95"/>
                    <a:pt x="146" y="95"/>
                  </a:cubicBezTo>
                  <a:cubicBezTo>
                    <a:pt x="143" y="93"/>
                    <a:pt x="143" y="93"/>
                    <a:pt x="143" y="93"/>
                  </a:cubicBezTo>
                  <a:cubicBezTo>
                    <a:pt x="142" y="93"/>
                    <a:pt x="142" y="93"/>
                    <a:pt x="142" y="93"/>
                  </a:cubicBezTo>
                  <a:cubicBezTo>
                    <a:pt x="142" y="92"/>
                    <a:pt x="142" y="92"/>
                    <a:pt x="142" y="92"/>
                  </a:cubicBezTo>
                  <a:cubicBezTo>
                    <a:pt x="142" y="90"/>
                    <a:pt x="142" y="90"/>
                    <a:pt x="142" y="90"/>
                  </a:cubicBezTo>
                  <a:cubicBezTo>
                    <a:pt x="139" y="89"/>
                    <a:pt x="139" y="89"/>
                    <a:pt x="139" y="89"/>
                  </a:cubicBezTo>
                  <a:cubicBezTo>
                    <a:pt x="138" y="87"/>
                    <a:pt x="138" y="87"/>
                    <a:pt x="138" y="87"/>
                  </a:cubicBezTo>
                  <a:cubicBezTo>
                    <a:pt x="138" y="86"/>
                    <a:pt x="138" y="86"/>
                    <a:pt x="138" y="86"/>
                  </a:cubicBezTo>
                  <a:cubicBezTo>
                    <a:pt x="135" y="87"/>
                    <a:pt x="135" y="87"/>
                    <a:pt x="135" y="87"/>
                  </a:cubicBezTo>
                  <a:cubicBezTo>
                    <a:pt x="136" y="86"/>
                    <a:pt x="136" y="86"/>
                    <a:pt x="136" y="86"/>
                  </a:cubicBezTo>
                  <a:cubicBezTo>
                    <a:pt x="136" y="85"/>
                    <a:pt x="136" y="85"/>
                    <a:pt x="136" y="85"/>
                  </a:cubicBezTo>
                  <a:cubicBezTo>
                    <a:pt x="135" y="86"/>
                    <a:pt x="135" y="86"/>
                    <a:pt x="135" y="86"/>
                  </a:cubicBezTo>
                  <a:cubicBezTo>
                    <a:pt x="133" y="85"/>
                    <a:pt x="133" y="85"/>
                    <a:pt x="133" y="85"/>
                  </a:cubicBezTo>
                  <a:cubicBezTo>
                    <a:pt x="132" y="85"/>
                    <a:pt x="132" y="85"/>
                    <a:pt x="132" y="85"/>
                  </a:cubicBezTo>
                  <a:cubicBezTo>
                    <a:pt x="130" y="83"/>
                    <a:pt x="130" y="83"/>
                    <a:pt x="130" y="83"/>
                  </a:cubicBezTo>
                  <a:cubicBezTo>
                    <a:pt x="129" y="85"/>
                    <a:pt x="129" y="85"/>
                    <a:pt x="129" y="85"/>
                  </a:cubicBezTo>
                  <a:cubicBezTo>
                    <a:pt x="126" y="82"/>
                    <a:pt x="126" y="82"/>
                    <a:pt x="126" y="82"/>
                  </a:cubicBezTo>
                  <a:cubicBezTo>
                    <a:pt x="130" y="82"/>
                    <a:pt x="130" y="82"/>
                    <a:pt x="130" y="82"/>
                  </a:cubicBezTo>
                  <a:cubicBezTo>
                    <a:pt x="132" y="80"/>
                    <a:pt x="132" y="80"/>
                    <a:pt x="132" y="80"/>
                  </a:cubicBezTo>
                  <a:cubicBezTo>
                    <a:pt x="133" y="83"/>
                    <a:pt x="133" y="83"/>
                    <a:pt x="133" y="83"/>
                  </a:cubicBezTo>
                  <a:cubicBezTo>
                    <a:pt x="133" y="82"/>
                    <a:pt x="133" y="82"/>
                    <a:pt x="133" y="82"/>
                  </a:cubicBezTo>
                  <a:cubicBezTo>
                    <a:pt x="135" y="83"/>
                    <a:pt x="135" y="83"/>
                    <a:pt x="135" y="83"/>
                  </a:cubicBezTo>
                  <a:cubicBezTo>
                    <a:pt x="135" y="85"/>
                    <a:pt x="135" y="85"/>
                    <a:pt x="135" y="85"/>
                  </a:cubicBezTo>
                  <a:cubicBezTo>
                    <a:pt x="136" y="85"/>
                    <a:pt x="136" y="85"/>
                    <a:pt x="136" y="85"/>
                  </a:cubicBezTo>
                  <a:cubicBezTo>
                    <a:pt x="136" y="82"/>
                    <a:pt x="136" y="82"/>
                    <a:pt x="136" y="82"/>
                  </a:cubicBezTo>
                  <a:cubicBezTo>
                    <a:pt x="138" y="83"/>
                    <a:pt x="138" y="83"/>
                    <a:pt x="138" y="83"/>
                  </a:cubicBezTo>
                  <a:cubicBezTo>
                    <a:pt x="138" y="85"/>
                    <a:pt x="138" y="85"/>
                    <a:pt x="138" y="85"/>
                  </a:cubicBezTo>
                  <a:cubicBezTo>
                    <a:pt x="139" y="85"/>
                    <a:pt x="139" y="85"/>
                    <a:pt x="139" y="85"/>
                  </a:cubicBezTo>
                  <a:cubicBezTo>
                    <a:pt x="139" y="82"/>
                    <a:pt x="139" y="82"/>
                    <a:pt x="139" y="82"/>
                  </a:cubicBezTo>
                  <a:cubicBezTo>
                    <a:pt x="142" y="80"/>
                    <a:pt x="142" y="80"/>
                    <a:pt x="142" y="80"/>
                  </a:cubicBezTo>
                  <a:cubicBezTo>
                    <a:pt x="142" y="79"/>
                    <a:pt x="142" y="79"/>
                    <a:pt x="142" y="79"/>
                  </a:cubicBezTo>
                  <a:cubicBezTo>
                    <a:pt x="143" y="79"/>
                    <a:pt x="143" y="79"/>
                    <a:pt x="143" y="79"/>
                  </a:cubicBezTo>
                  <a:cubicBezTo>
                    <a:pt x="143" y="80"/>
                    <a:pt x="143" y="80"/>
                    <a:pt x="143" y="80"/>
                  </a:cubicBezTo>
                  <a:cubicBezTo>
                    <a:pt x="140" y="83"/>
                    <a:pt x="140" y="83"/>
                    <a:pt x="140" y="83"/>
                  </a:cubicBezTo>
                  <a:cubicBezTo>
                    <a:pt x="143" y="82"/>
                    <a:pt x="143" y="82"/>
                    <a:pt x="143" y="82"/>
                  </a:cubicBezTo>
                  <a:cubicBezTo>
                    <a:pt x="145" y="80"/>
                    <a:pt x="145" y="80"/>
                    <a:pt x="145" y="80"/>
                  </a:cubicBezTo>
                  <a:cubicBezTo>
                    <a:pt x="146" y="77"/>
                    <a:pt x="146" y="77"/>
                    <a:pt x="146" y="77"/>
                  </a:cubicBezTo>
                  <a:cubicBezTo>
                    <a:pt x="149" y="76"/>
                    <a:pt x="149" y="76"/>
                    <a:pt x="149" y="76"/>
                  </a:cubicBezTo>
                  <a:cubicBezTo>
                    <a:pt x="152" y="76"/>
                    <a:pt x="152" y="76"/>
                    <a:pt x="152" y="76"/>
                  </a:cubicBezTo>
                  <a:cubicBezTo>
                    <a:pt x="155" y="74"/>
                    <a:pt x="155" y="74"/>
                    <a:pt x="155" y="74"/>
                  </a:cubicBezTo>
                  <a:cubicBezTo>
                    <a:pt x="156" y="74"/>
                    <a:pt x="156" y="74"/>
                    <a:pt x="156" y="74"/>
                  </a:cubicBezTo>
                  <a:cubicBezTo>
                    <a:pt x="159" y="76"/>
                    <a:pt x="159" y="76"/>
                    <a:pt x="159" y="76"/>
                  </a:cubicBezTo>
                  <a:cubicBezTo>
                    <a:pt x="161" y="73"/>
                    <a:pt x="161" y="73"/>
                    <a:pt x="161" y="73"/>
                  </a:cubicBezTo>
                  <a:cubicBezTo>
                    <a:pt x="163" y="72"/>
                    <a:pt x="163" y="72"/>
                    <a:pt x="163" y="72"/>
                  </a:cubicBezTo>
                  <a:cubicBezTo>
                    <a:pt x="165" y="72"/>
                    <a:pt x="165" y="72"/>
                    <a:pt x="165" y="72"/>
                  </a:cubicBezTo>
                  <a:cubicBezTo>
                    <a:pt x="166" y="70"/>
                    <a:pt x="166" y="70"/>
                    <a:pt x="166" y="70"/>
                  </a:cubicBezTo>
                  <a:cubicBezTo>
                    <a:pt x="169" y="70"/>
                    <a:pt x="169" y="70"/>
                    <a:pt x="169" y="70"/>
                  </a:cubicBezTo>
                  <a:cubicBezTo>
                    <a:pt x="172" y="70"/>
                    <a:pt x="172" y="70"/>
                    <a:pt x="172" y="70"/>
                  </a:cubicBezTo>
                  <a:cubicBezTo>
                    <a:pt x="173" y="69"/>
                    <a:pt x="173" y="69"/>
                    <a:pt x="173" y="69"/>
                  </a:cubicBezTo>
                  <a:cubicBezTo>
                    <a:pt x="173" y="67"/>
                    <a:pt x="173" y="67"/>
                    <a:pt x="173" y="67"/>
                  </a:cubicBezTo>
                  <a:cubicBezTo>
                    <a:pt x="172" y="66"/>
                    <a:pt x="172" y="66"/>
                    <a:pt x="172" y="66"/>
                  </a:cubicBezTo>
                  <a:cubicBezTo>
                    <a:pt x="173" y="64"/>
                    <a:pt x="173" y="64"/>
                    <a:pt x="173" y="64"/>
                  </a:cubicBezTo>
                  <a:cubicBezTo>
                    <a:pt x="175" y="63"/>
                    <a:pt x="175" y="63"/>
                    <a:pt x="175" y="63"/>
                  </a:cubicBezTo>
                  <a:cubicBezTo>
                    <a:pt x="178" y="60"/>
                    <a:pt x="178" y="60"/>
                    <a:pt x="178" y="60"/>
                  </a:cubicBezTo>
                  <a:cubicBezTo>
                    <a:pt x="179" y="60"/>
                    <a:pt x="179" y="60"/>
                    <a:pt x="179" y="60"/>
                  </a:cubicBezTo>
                  <a:cubicBezTo>
                    <a:pt x="181" y="60"/>
                    <a:pt x="181" y="60"/>
                    <a:pt x="181" y="60"/>
                  </a:cubicBezTo>
                  <a:cubicBezTo>
                    <a:pt x="182" y="60"/>
                    <a:pt x="182" y="60"/>
                    <a:pt x="182" y="60"/>
                  </a:cubicBezTo>
                  <a:cubicBezTo>
                    <a:pt x="185" y="60"/>
                    <a:pt x="185" y="60"/>
                    <a:pt x="185" y="60"/>
                  </a:cubicBezTo>
                  <a:cubicBezTo>
                    <a:pt x="186" y="60"/>
                    <a:pt x="186" y="60"/>
                    <a:pt x="186" y="60"/>
                  </a:cubicBezTo>
                  <a:cubicBezTo>
                    <a:pt x="188" y="59"/>
                    <a:pt x="188" y="59"/>
                    <a:pt x="188" y="59"/>
                  </a:cubicBezTo>
                  <a:cubicBezTo>
                    <a:pt x="189" y="57"/>
                    <a:pt x="189" y="57"/>
                    <a:pt x="189" y="57"/>
                  </a:cubicBezTo>
                  <a:cubicBezTo>
                    <a:pt x="189" y="54"/>
                    <a:pt x="189" y="54"/>
                    <a:pt x="189" y="54"/>
                  </a:cubicBezTo>
                  <a:cubicBezTo>
                    <a:pt x="188" y="53"/>
                    <a:pt x="188" y="53"/>
                    <a:pt x="188" y="53"/>
                  </a:cubicBezTo>
                  <a:cubicBezTo>
                    <a:pt x="189" y="53"/>
                    <a:pt x="189" y="53"/>
                    <a:pt x="189" y="53"/>
                  </a:cubicBezTo>
                  <a:cubicBezTo>
                    <a:pt x="188" y="52"/>
                    <a:pt x="188" y="52"/>
                    <a:pt x="188" y="52"/>
                  </a:cubicBezTo>
                  <a:cubicBezTo>
                    <a:pt x="185" y="50"/>
                    <a:pt x="185" y="50"/>
                    <a:pt x="185" y="50"/>
                  </a:cubicBezTo>
                  <a:cubicBezTo>
                    <a:pt x="185" y="49"/>
                    <a:pt x="185" y="49"/>
                    <a:pt x="185" y="49"/>
                  </a:cubicBezTo>
                  <a:lnTo>
                    <a:pt x="186" y="4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74" name="Freeform 157"/>
            <p:cNvSpPr>
              <a:spLocks/>
            </p:cNvSpPr>
            <p:nvPr/>
          </p:nvSpPr>
          <p:spPr bwMode="auto">
            <a:xfrm>
              <a:off x="5084763" y="2146300"/>
              <a:ext cx="192087" cy="114300"/>
            </a:xfrm>
            <a:custGeom>
              <a:avLst/>
              <a:gdLst>
                <a:gd name="T0" fmla="*/ 52 w 81"/>
                <a:gd name="T1" fmla="*/ 32 h 35"/>
                <a:gd name="T2" fmla="*/ 58 w 81"/>
                <a:gd name="T3" fmla="*/ 32 h 35"/>
                <a:gd name="T4" fmla="*/ 62 w 81"/>
                <a:gd name="T5" fmla="*/ 29 h 35"/>
                <a:gd name="T6" fmla="*/ 64 w 81"/>
                <a:gd name="T7" fmla="*/ 29 h 35"/>
                <a:gd name="T8" fmla="*/ 64 w 81"/>
                <a:gd name="T9" fmla="*/ 29 h 35"/>
                <a:gd name="T10" fmla="*/ 70 w 81"/>
                <a:gd name="T11" fmla="*/ 32 h 35"/>
                <a:gd name="T12" fmla="*/ 75 w 81"/>
                <a:gd name="T13" fmla="*/ 33 h 35"/>
                <a:gd name="T14" fmla="*/ 78 w 81"/>
                <a:gd name="T15" fmla="*/ 32 h 35"/>
                <a:gd name="T16" fmla="*/ 73 w 81"/>
                <a:gd name="T17" fmla="*/ 28 h 35"/>
                <a:gd name="T18" fmla="*/ 72 w 81"/>
                <a:gd name="T19" fmla="*/ 25 h 35"/>
                <a:gd name="T20" fmla="*/ 73 w 81"/>
                <a:gd name="T21" fmla="*/ 22 h 35"/>
                <a:gd name="T22" fmla="*/ 81 w 81"/>
                <a:gd name="T23" fmla="*/ 26 h 35"/>
                <a:gd name="T24" fmla="*/ 75 w 81"/>
                <a:gd name="T25" fmla="*/ 22 h 35"/>
                <a:gd name="T26" fmla="*/ 66 w 81"/>
                <a:gd name="T27" fmla="*/ 19 h 35"/>
                <a:gd name="T28" fmla="*/ 65 w 81"/>
                <a:gd name="T29" fmla="*/ 16 h 35"/>
                <a:gd name="T30" fmla="*/ 62 w 81"/>
                <a:gd name="T31" fmla="*/ 13 h 35"/>
                <a:gd name="T32" fmla="*/ 56 w 81"/>
                <a:gd name="T33" fmla="*/ 12 h 35"/>
                <a:gd name="T34" fmla="*/ 55 w 81"/>
                <a:gd name="T35" fmla="*/ 13 h 35"/>
                <a:gd name="T36" fmla="*/ 52 w 81"/>
                <a:gd name="T37" fmla="*/ 12 h 35"/>
                <a:gd name="T38" fmla="*/ 46 w 81"/>
                <a:gd name="T39" fmla="*/ 13 h 35"/>
                <a:gd name="T40" fmla="*/ 42 w 81"/>
                <a:gd name="T41" fmla="*/ 11 h 35"/>
                <a:gd name="T42" fmla="*/ 33 w 81"/>
                <a:gd name="T43" fmla="*/ 6 h 35"/>
                <a:gd name="T44" fmla="*/ 26 w 81"/>
                <a:gd name="T45" fmla="*/ 5 h 35"/>
                <a:gd name="T46" fmla="*/ 15 w 81"/>
                <a:gd name="T47" fmla="*/ 3 h 35"/>
                <a:gd name="T48" fmla="*/ 2 w 81"/>
                <a:gd name="T49" fmla="*/ 0 h 35"/>
                <a:gd name="T50" fmla="*/ 0 w 81"/>
                <a:gd name="T51" fmla="*/ 3 h 35"/>
                <a:gd name="T52" fmla="*/ 0 w 81"/>
                <a:gd name="T53" fmla="*/ 3 h 35"/>
                <a:gd name="T54" fmla="*/ 6 w 81"/>
                <a:gd name="T55" fmla="*/ 6 h 35"/>
                <a:gd name="T56" fmla="*/ 13 w 81"/>
                <a:gd name="T57" fmla="*/ 9 h 35"/>
                <a:gd name="T58" fmla="*/ 17 w 81"/>
                <a:gd name="T59" fmla="*/ 12 h 35"/>
                <a:gd name="T60" fmla="*/ 22 w 81"/>
                <a:gd name="T61" fmla="*/ 23 h 35"/>
                <a:gd name="T62" fmla="*/ 20 w 81"/>
                <a:gd name="T63" fmla="*/ 28 h 35"/>
                <a:gd name="T64" fmla="*/ 25 w 81"/>
                <a:gd name="T65" fmla="*/ 29 h 35"/>
                <a:gd name="T66" fmla="*/ 34 w 81"/>
                <a:gd name="T67" fmla="*/ 35 h 35"/>
                <a:gd name="T68" fmla="*/ 39 w 81"/>
                <a:gd name="T69" fmla="*/ 32 h 35"/>
                <a:gd name="T70" fmla="*/ 42 w 81"/>
                <a:gd name="T71" fmla="*/ 32 h 35"/>
                <a:gd name="T72" fmla="*/ 46 w 81"/>
                <a:gd name="T73"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35">
                  <a:moveTo>
                    <a:pt x="46" y="33"/>
                  </a:moveTo>
                  <a:cubicBezTo>
                    <a:pt x="52" y="32"/>
                    <a:pt x="52" y="32"/>
                    <a:pt x="52" y="32"/>
                  </a:cubicBezTo>
                  <a:cubicBezTo>
                    <a:pt x="53" y="32"/>
                    <a:pt x="53" y="32"/>
                    <a:pt x="53" y="32"/>
                  </a:cubicBezTo>
                  <a:cubicBezTo>
                    <a:pt x="58" y="32"/>
                    <a:pt x="58" y="32"/>
                    <a:pt x="58" y="32"/>
                  </a:cubicBezTo>
                  <a:cubicBezTo>
                    <a:pt x="59" y="31"/>
                    <a:pt x="59" y="31"/>
                    <a:pt x="59" y="31"/>
                  </a:cubicBezTo>
                  <a:cubicBezTo>
                    <a:pt x="62" y="29"/>
                    <a:pt x="62" y="29"/>
                    <a:pt x="62" y="29"/>
                  </a:cubicBezTo>
                  <a:cubicBezTo>
                    <a:pt x="63" y="29"/>
                    <a:pt x="63" y="29"/>
                    <a:pt x="63" y="29"/>
                  </a:cubicBezTo>
                  <a:cubicBezTo>
                    <a:pt x="64" y="29"/>
                    <a:pt x="64" y="29"/>
                    <a:pt x="64" y="29"/>
                  </a:cubicBezTo>
                  <a:cubicBezTo>
                    <a:pt x="64" y="29"/>
                    <a:pt x="64" y="29"/>
                    <a:pt x="64" y="29"/>
                  </a:cubicBezTo>
                  <a:cubicBezTo>
                    <a:pt x="64" y="29"/>
                    <a:pt x="64" y="29"/>
                    <a:pt x="64" y="29"/>
                  </a:cubicBezTo>
                  <a:cubicBezTo>
                    <a:pt x="68" y="31"/>
                    <a:pt x="68" y="31"/>
                    <a:pt x="68" y="31"/>
                  </a:cubicBezTo>
                  <a:cubicBezTo>
                    <a:pt x="70" y="32"/>
                    <a:pt x="70" y="32"/>
                    <a:pt x="70" y="32"/>
                  </a:cubicBezTo>
                  <a:cubicBezTo>
                    <a:pt x="73" y="32"/>
                    <a:pt x="73" y="32"/>
                    <a:pt x="73" y="32"/>
                  </a:cubicBezTo>
                  <a:cubicBezTo>
                    <a:pt x="75" y="33"/>
                    <a:pt x="75" y="33"/>
                    <a:pt x="75" y="33"/>
                  </a:cubicBezTo>
                  <a:cubicBezTo>
                    <a:pt x="78" y="33"/>
                    <a:pt x="78" y="33"/>
                    <a:pt x="78" y="33"/>
                  </a:cubicBezTo>
                  <a:cubicBezTo>
                    <a:pt x="78" y="32"/>
                    <a:pt x="78" y="32"/>
                    <a:pt x="78" y="32"/>
                  </a:cubicBezTo>
                  <a:cubicBezTo>
                    <a:pt x="78" y="31"/>
                    <a:pt x="78" y="31"/>
                    <a:pt x="78" y="31"/>
                  </a:cubicBezTo>
                  <a:cubicBezTo>
                    <a:pt x="73" y="28"/>
                    <a:pt x="73" y="28"/>
                    <a:pt x="73" y="28"/>
                  </a:cubicBezTo>
                  <a:cubicBezTo>
                    <a:pt x="72" y="26"/>
                    <a:pt x="72" y="26"/>
                    <a:pt x="72" y="26"/>
                  </a:cubicBezTo>
                  <a:cubicBezTo>
                    <a:pt x="72" y="25"/>
                    <a:pt x="72" y="25"/>
                    <a:pt x="72" y="25"/>
                  </a:cubicBezTo>
                  <a:cubicBezTo>
                    <a:pt x="73" y="23"/>
                    <a:pt x="73" y="23"/>
                    <a:pt x="73" y="23"/>
                  </a:cubicBezTo>
                  <a:cubicBezTo>
                    <a:pt x="73" y="22"/>
                    <a:pt x="73" y="22"/>
                    <a:pt x="73" y="22"/>
                  </a:cubicBezTo>
                  <a:cubicBezTo>
                    <a:pt x="76" y="23"/>
                    <a:pt x="76" y="23"/>
                    <a:pt x="76" y="23"/>
                  </a:cubicBezTo>
                  <a:cubicBezTo>
                    <a:pt x="81" y="26"/>
                    <a:pt x="81" y="26"/>
                    <a:pt x="81" y="26"/>
                  </a:cubicBezTo>
                  <a:cubicBezTo>
                    <a:pt x="79" y="25"/>
                    <a:pt x="79" y="25"/>
                    <a:pt x="79" y="25"/>
                  </a:cubicBezTo>
                  <a:cubicBezTo>
                    <a:pt x="75" y="22"/>
                    <a:pt x="75" y="22"/>
                    <a:pt x="75" y="22"/>
                  </a:cubicBezTo>
                  <a:cubicBezTo>
                    <a:pt x="69" y="21"/>
                    <a:pt x="69" y="21"/>
                    <a:pt x="69" y="21"/>
                  </a:cubicBezTo>
                  <a:cubicBezTo>
                    <a:pt x="66" y="19"/>
                    <a:pt x="66" y="19"/>
                    <a:pt x="66" y="19"/>
                  </a:cubicBezTo>
                  <a:cubicBezTo>
                    <a:pt x="65" y="18"/>
                    <a:pt x="65" y="18"/>
                    <a:pt x="65" y="18"/>
                  </a:cubicBezTo>
                  <a:cubicBezTo>
                    <a:pt x="65" y="16"/>
                    <a:pt x="65" y="16"/>
                    <a:pt x="65" y="16"/>
                  </a:cubicBezTo>
                  <a:cubicBezTo>
                    <a:pt x="65" y="15"/>
                    <a:pt x="65" y="15"/>
                    <a:pt x="65" y="15"/>
                  </a:cubicBezTo>
                  <a:cubicBezTo>
                    <a:pt x="62" y="13"/>
                    <a:pt x="62" y="13"/>
                    <a:pt x="62" y="13"/>
                  </a:cubicBezTo>
                  <a:cubicBezTo>
                    <a:pt x="59" y="12"/>
                    <a:pt x="59" y="12"/>
                    <a:pt x="59" y="12"/>
                  </a:cubicBezTo>
                  <a:cubicBezTo>
                    <a:pt x="56" y="12"/>
                    <a:pt x="56" y="12"/>
                    <a:pt x="56" y="12"/>
                  </a:cubicBezTo>
                  <a:cubicBezTo>
                    <a:pt x="55" y="12"/>
                    <a:pt x="55" y="12"/>
                    <a:pt x="55" y="12"/>
                  </a:cubicBezTo>
                  <a:cubicBezTo>
                    <a:pt x="55" y="13"/>
                    <a:pt x="55" y="13"/>
                    <a:pt x="55" y="13"/>
                  </a:cubicBezTo>
                  <a:cubicBezTo>
                    <a:pt x="53" y="12"/>
                    <a:pt x="53" y="12"/>
                    <a:pt x="53" y="12"/>
                  </a:cubicBezTo>
                  <a:cubicBezTo>
                    <a:pt x="52" y="12"/>
                    <a:pt x="52" y="12"/>
                    <a:pt x="52" y="12"/>
                  </a:cubicBezTo>
                  <a:cubicBezTo>
                    <a:pt x="49" y="12"/>
                    <a:pt x="49" y="12"/>
                    <a:pt x="49" y="12"/>
                  </a:cubicBezTo>
                  <a:cubicBezTo>
                    <a:pt x="46" y="13"/>
                    <a:pt x="46" y="13"/>
                    <a:pt x="46" y="13"/>
                  </a:cubicBezTo>
                  <a:cubicBezTo>
                    <a:pt x="43" y="12"/>
                    <a:pt x="43" y="12"/>
                    <a:pt x="43" y="12"/>
                  </a:cubicBezTo>
                  <a:cubicBezTo>
                    <a:pt x="42" y="11"/>
                    <a:pt x="42" y="11"/>
                    <a:pt x="42" y="11"/>
                  </a:cubicBezTo>
                  <a:cubicBezTo>
                    <a:pt x="39" y="9"/>
                    <a:pt x="39" y="9"/>
                    <a:pt x="39" y="9"/>
                  </a:cubicBezTo>
                  <a:cubicBezTo>
                    <a:pt x="33" y="6"/>
                    <a:pt x="33" y="6"/>
                    <a:pt x="33" y="6"/>
                  </a:cubicBezTo>
                  <a:cubicBezTo>
                    <a:pt x="30" y="6"/>
                    <a:pt x="30" y="6"/>
                    <a:pt x="30" y="6"/>
                  </a:cubicBezTo>
                  <a:cubicBezTo>
                    <a:pt x="26" y="5"/>
                    <a:pt x="26" y="5"/>
                    <a:pt x="26" y="5"/>
                  </a:cubicBezTo>
                  <a:cubicBezTo>
                    <a:pt x="20" y="5"/>
                    <a:pt x="20" y="5"/>
                    <a:pt x="20" y="5"/>
                  </a:cubicBezTo>
                  <a:cubicBezTo>
                    <a:pt x="15" y="3"/>
                    <a:pt x="15" y="3"/>
                    <a:pt x="15" y="3"/>
                  </a:cubicBezTo>
                  <a:cubicBezTo>
                    <a:pt x="6" y="0"/>
                    <a:pt x="6" y="0"/>
                    <a:pt x="6" y="0"/>
                  </a:cubicBezTo>
                  <a:cubicBezTo>
                    <a:pt x="2" y="0"/>
                    <a:pt x="2" y="0"/>
                    <a:pt x="2" y="0"/>
                  </a:cubicBezTo>
                  <a:cubicBezTo>
                    <a:pt x="0" y="0"/>
                    <a:pt x="0" y="0"/>
                    <a:pt x="0" y="0"/>
                  </a:cubicBezTo>
                  <a:cubicBezTo>
                    <a:pt x="0" y="3"/>
                    <a:pt x="0" y="3"/>
                    <a:pt x="0" y="3"/>
                  </a:cubicBezTo>
                  <a:cubicBezTo>
                    <a:pt x="0" y="3"/>
                    <a:pt x="0" y="3"/>
                    <a:pt x="0" y="3"/>
                  </a:cubicBezTo>
                  <a:cubicBezTo>
                    <a:pt x="0" y="3"/>
                    <a:pt x="0" y="3"/>
                    <a:pt x="0" y="3"/>
                  </a:cubicBezTo>
                  <a:cubicBezTo>
                    <a:pt x="3" y="5"/>
                    <a:pt x="3" y="5"/>
                    <a:pt x="3" y="5"/>
                  </a:cubicBezTo>
                  <a:cubicBezTo>
                    <a:pt x="6" y="6"/>
                    <a:pt x="6" y="6"/>
                    <a:pt x="6" y="6"/>
                  </a:cubicBezTo>
                  <a:cubicBezTo>
                    <a:pt x="10" y="8"/>
                    <a:pt x="10" y="8"/>
                    <a:pt x="10" y="8"/>
                  </a:cubicBezTo>
                  <a:cubicBezTo>
                    <a:pt x="13" y="9"/>
                    <a:pt x="13" y="9"/>
                    <a:pt x="13" y="9"/>
                  </a:cubicBezTo>
                  <a:cubicBezTo>
                    <a:pt x="15" y="11"/>
                    <a:pt x="15" y="11"/>
                    <a:pt x="15" y="11"/>
                  </a:cubicBezTo>
                  <a:cubicBezTo>
                    <a:pt x="17" y="12"/>
                    <a:pt x="17" y="12"/>
                    <a:pt x="17" y="12"/>
                  </a:cubicBezTo>
                  <a:cubicBezTo>
                    <a:pt x="22" y="21"/>
                    <a:pt x="22" y="21"/>
                    <a:pt x="22" y="21"/>
                  </a:cubicBezTo>
                  <a:cubicBezTo>
                    <a:pt x="22" y="23"/>
                    <a:pt x="22" y="23"/>
                    <a:pt x="22" y="23"/>
                  </a:cubicBezTo>
                  <a:cubicBezTo>
                    <a:pt x="22" y="26"/>
                    <a:pt x="22" y="26"/>
                    <a:pt x="22" y="26"/>
                  </a:cubicBezTo>
                  <a:cubicBezTo>
                    <a:pt x="20" y="28"/>
                    <a:pt x="20" y="28"/>
                    <a:pt x="20" y="28"/>
                  </a:cubicBezTo>
                  <a:cubicBezTo>
                    <a:pt x="23" y="29"/>
                    <a:pt x="23" y="29"/>
                    <a:pt x="23" y="29"/>
                  </a:cubicBezTo>
                  <a:cubicBezTo>
                    <a:pt x="25" y="29"/>
                    <a:pt x="25" y="29"/>
                    <a:pt x="25" y="29"/>
                  </a:cubicBezTo>
                  <a:cubicBezTo>
                    <a:pt x="25" y="31"/>
                    <a:pt x="25" y="31"/>
                    <a:pt x="25" y="31"/>
                  </a:cubicBezTo>
                  <a:cubicBezTo>
                    <a:pt x="34" y="35"/>
                    <a:pt x="34" y="35"/>
                    <a:pt x="34" y="35"/>
                  </a:cubicBezTo>
                  <a:cubicBezTo>
                    <a:pt x="34" y="35"/>
                    <a:pt x="37" y="33"/>
                    <a:pt x="39" y="31"/>
                  </a:cubicBezTo>
                  <a:cubicBezTo>
                    <a:pt x="39" y="32"/>
                    <a:pt x="39" y="32"/>
                    <a:pt x="39" y="32"/>
                  </a:cubicBezTo>
                  <a:cubicBezTo>
                    <a:pt x="40" y="32"/>
                    <a:pt x="40" y="32"/>
                    <a:pt x="40" y="32"/>
                  </a:cubicBezTo>
                  <a:cubicBezTo>
                    <a:pt x="42" y="32"/>
                    <a:pt x="42" y="32"/>
                    <a:pt x="42" y="32"/>
                  </a:cubicBezTo>
                  <a:cubicBezTo>
                    <a:pt x="45" y="33"/>
                    <a:pt x="45" y="33"/>
                    <a:pt x="45" y="33"/>
                  </a:cubicBezTo>
                  <a:lnTo>
                    <a:pt x="46" y="3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75" name="Freeform 158"/>
            <p:cNvSpPr>
              <a:spLocks/>
            </p:cNvSpPr>
            <p:nvPr/>
          </p:nvSpPr>
          <p:spPr bwMode="auto">
            <a:xfrm>
              <a:off x="4533900" y="1050925"/>
              <a:ext cx="252413" cy="401638"/>
            </a:xfrm>
            <a:custGeom>
              <a:avLst/>
              <a:gdLst>
                <a:gd name="T0" fmla="*/ 137 w 141"/>
                <a:gd name="T1" fmla="*/ 120 h 163"/>
                <a:gd name="T2" fmla="*/ 141 w 141"/>
                <a:gd name="T3" fmla="*/ 113 h 163"/>
                <a:gd name="T4" fmla="*/ 119 w 141"/>
                <a:gd name="T5" fmla="*/ 100 h 163"/>
                <a:gd name="T6" fmla="*/ 126 w 141"/>
                <a:gd name="T7" fmla="*/ 89 h 163"/>
                <a:gd name="T8" fmla="*/ 119 w 141"/>
                <a:gd name="T9" fmla="*/ 84 h 163"/>
                <a:gd name="T10" fmla="*/ 114 w 141"/>
                <a:gd name="T11" fmla="*/ 80 h 163"/>
                <a:gd name="T12" fmla="*/ 113 w 141"/>
                <a:gd name="T13" fmla="*/ 75 h 163"/>
                <a:gd name="T14" fmla="*/ 113 w 141"/>
                <a:gd name="T15" fmla="*/ 69 h 163"/>
                <a:gd name="T16" fmla="*/ 110 w 141"/>
                <a:gd name="T17" fmla="*/ 57 h 163"/>
                <a:gd name="T18" fmla="*/ 102 w 141"/>
                <a:gd name="T19" fmla="*/ 45 h 163"/>
                <a:gd name="T20" fmla="*/ 110 w 141"/>
                <a:gd name="T21" fmla="*/ 39 h 163"/>
                <a:gd name="T22" fmla="*/ 97 w 141"/>
                <a:gd name="T23" fmla="*/ 29 h 163"/>
                <a:gd name="T24" fmla="*/ 89 w 141"/>
                <a:gd name="T25" fmla="*/ 25 h 163"/>
                <a:gd name="T26" fmla="*/ 92 w 141"/>
                <a:gd name="T27" fmla="*/ 21 h 163"/>
                <a:gd name="T28" fmla="*/ 89 w 141"/>
                <a:gd name="T29" fmla="*/ 17 h 163"/>
                <a:gd name="T30" fmla="*/ 96 w 141"/>
                <a:gd name="T31" fmla="*/ 13 h 163"/>
                <a:gd name="T32" fmla="*/ 93 w 141"/>
                <a:gd name="T33" fmla="*/ 6 h 163"/>
                <a:gd name="T34" fmla="*/ 78 w 141"/>
                <a:gd name="T35" fmla="*/ 0 h 163"/>
                <a:gd name="T36" fmla="*/ 72 w 141"/>
                <a:gd name="T37" fmla="*/ 2 h 163"/>
                <a:gd name="T38" fmla="*/ 58 w 141"/>
                <a:gd name="T39" fmla="*/ 6 h 163"/>
                <a:gd name="T40" fmla="*/ 57 w 141"/>
                <a:gd name="T41" fmla="*/ 17 h 163"/>
                <a:gd name="T42" fmla="*/ 52 w 141"/>
                <a:gd name="T43" fmla="*/ 19 h 163"/>
                <a:gd name="T44" fmla="*/ 44 w 141"/>
                <a:gd name="T45" fmla="*/ 21 h 163"/>
                <a:gd name="T46" fmla="*/ 30 w 141"/>
                <a:gd name="T47" fmla="*/ 21 h 163"/>
                <a:gd name="T48" fmla="*/ 9 w 141"/>
                <a:gd name="T49" fmla="*/ 13 h 163"/>
                <a:gd name="T50" fmla="*/ 4 w 141"/>
                <a:gd name="T51" fmla="*/ 13 h 163"/>
                <a:gd name="T52" fmla="*/ 19 w 141"/>
                <a:gd name="T53" fmla="*/ 23 h 163"/>
                <a:gd name="T54" fmla="*/ 32 w 141"/>
                <a:gd name="T55" fmla="*/ 31 h 163"/>
                <a:gd name="T56" fmla="*/ 32 w 141"/>
                <a:gd name="T57" fmla="*/ 36 h 163"/>
                <a:gd name="T58" fmla="*/ 36 w 141"/>
                <a:gd name="T59" fmla="*/ 43 h 163"/>
                <a:gd name="T60" fmla="*/ 38 w 141"/>
                <a:gd name="T61" fmla="*/ 48 h 163"/>
                <a:gd name="T62" fmla="*/ 38 w 141"/>
                <a:gd name="T63" fmla="*/ 53 h 163"/>
                <a:gd name="T64" fmla="*/ 44 w 141"/>
                <a:gd name="T65" fmla="*/ 65 h 163"/>
                <a:gd name="T66" fmla="*/ 49 w 141"/>
                <a:gd name="T67" fmla="*/ 67 h 163"/>
                <a:gd name="T68" fmla="*/ 58 w 141"/>
                <a:gd name="T69" fmla="*/ 71 h 163"/>
                <a:gd name="T70" fmla="*/ 61 w 141"/>
                <a:gd name="T71" fmla="*/ 76 h 163"/>
                <a:gd name="T72" fmla="*/ 61 w 141"/>
                <a:gd name="T73" fmla="*/ 83 h 163"/>
                <a:gd name="T74" fmla="*/ 49 w 141"/>
                <a:gd name="T75" fmla="*/ 86 h 163"/>
                <a:gd name="T76" fmla="*/ 38 w 141"/>
                <a:gd name="T77" fmla="*/ 93 h 163"/>
                <a:gd name="T78" fmla="*/ 32 w 141"/>
                <a:gd name="T79" fmla="*/ 100 h 163"/>
                <a:gd name="T80" fmla="*/ 29 w 141"/>
                <a:gd name="T81" fmla="*/ 101 h 163"/>
                <a:gd name="T82" fmla="*/ 23 w 141"/>
                <a:gd name="T83" fmla="*/ 106 h 163"/>
                <a:gd name="T84" fmla="*/ 17 w 141"/>
                <a:gd name="T85" fmla="*/ 109 h 163"/>
                <a:gd name="T86" fmla="*/ 15 w 141"/>
                <a:gd name="T87" fmla="*/ 113 h 163"/>
                <a:gd name="T88" fmla="*/ 15 w 141"/>
                <a:gd name="T89" fmla="*/ 124 h 163"/>
                <a:gd name="T90" fmla="*/ 21 w 141"/>
                <a:gd name="T91" fmla="*/ 136 h 163"/>
                <a:gd name="T92" fmla="*/ 19 w 141"/>
                <a:gd name="T93" fmla="*/ 141 h 163"/>
                <a:gd name="T94" fmla="*/ 19 w 141"/>
                <a:gd name="T95" fmla="*/ 149 h 163"/>
                <a:gd name="T96" fmla="*/ 25 w 141"/>
                <a:gd name="T97" fmla="*/ 150 h 163"/>
                <a:gd name="T98" fmla="*/ 36 w 141"/>
                <a:gd name="T99" fmla="*/ 157 h 163"/>
                <a:gd name="T100" fmla="*/ 40 w 141"/>
                <a:gd name="T101" fmla="*/ 158 h 163"/>
                <a:gd name="T102" fmla="*/ 40 w 141"/>
                <a:gd name="T103" fmla="*/ 163 h 163"/>
                <a:gd name="T104" fmla="*/ 56 w 141"/>
                <a:gd name="T105" fmla="*/ 159 h 163"/>
                <a:gd name="T106" fmla="*/ 61 w 141"/>
                <a:gd name="T107" fmla="*/ 158 h 163"/>
                <a:gd name="T108" fmla="*/ 74 w 141"/>
                <a:gd name="T109" fmla="*/ 154 h 163"/>
                <a:gd name="T110" fmla="*/ 76 w 141"/>
                <a:gd name="T111" fmla="*/ 154 h 163"/>
                <a:gd name="T112" fmla="*/ 80 w 141"/>
                <a:gd name="T113" fmla="*/ 153 h 163"/>
                <a:gd name="T114" fmla="*/ 86 w 141"/>
                <a:gd name="T115" fmla="*/ 153 h 163"/>
                <a:gd name="T116" fmla="*/ 96 w 141"/>
                <a:gd name="T117" fmla="*/ 153 h 163"/>
                <a:gd name="T118" fmla="*/ 109 w 141"/>
                <a:gd name="T119" fmla="*/ 145 h 163"/>
                <a:gd name="T120" fmla="*/ 118 w 141"/>
                <a:gd name="T121" fmla="*/ 137 h 163"/>
                <a:gd name="T122" fmla="*/ 118 w 141"/>
                <a:gd name="T123" fmla="*/ 13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 h="163">
                  <a:moveTo>
                    <a:pt x="118" y="137"/>
                  </a:moveTo>
                  <a:lnTo>
                    <a:pt x="135" y="122"/>
                  </a:lnTo>
                  <a:lnTo>
                    <a:pt x="137" y="120"/>
                  </a:lnTo>
                  <a:lnTo>
                    <a:pt x="139" y="118"/>
                  </a:lnTo>
                  <a:lnTo>
                    <a:pt x="141" y="114"/>
                  </a:lnTo>
                  <a:lnTo>
                    <a:pt x="141" y="113"/>
                  </a:lnTo>
                  <a:lnTo>
                    <a:pt x="141" y="110"/>
                  </a:lnTo>
                  <a:lnTo>
                    <a:pt x="139" y="109"/>
                  </a:lnTo>
                  <a:lnTo>
                    <a:pt x="119" y="100"/>
                  </a:lnTo>
                  <a:lnTo>
                    <a:pt x="126" y="96"/>
                  </a:lnTo>
                  <a:lnTo>
                    <a:pt x="127" y="92"/>
                  </a:lnTo>
                  <a:lnTo>
                    <a:pt x="126" y="89"/>
                  </a:lnTo>
                  <a:lnTo>
                    <a:pt x="119" y="88"/>
                  </a:lnTo>
                  <a:lnTo>
                    <a:pt x="118" y="86"/>
                  </a:lnTo>
                  <a:lnTo>
                    <a:pt x="119" y="84"/>
                  </a:lnTo>
                  <a:lnTo>
                    <a:pt x="118" y="83"/>
                  </a:lnTo>
                  <a:lnTo>
                    <a:pt x="115" y="83"/>
                  </a:lnTo>
                  <a:lnTo>
                    <a:pt x="114" y="80"/>
                  </a:lnTo>
                  <a:lnTo>
                    <a:pt x="113" y="79"/>
                  </a:lnTo>
                  <a:lnTo>
                    <a:pt x="114" y="76"/>
                  </a:lnTo>
                  <a:lnTo>
                    <a:pt x="113" y="75"/>
                  </a:lnTo>
                  <a:lnTo>
                    <a:pt x="113" y="73"/>
                  </a:lnTo>
                  <a:lnTo>
                    <a:pt x="114" y="71"/>
                  </a:lnTo>
                  <a:lnTo>
                    <a:pt x="113" y="69"/>
                  </a:lnTo>
                  <a:lnTo>
                    <a:pt x="115" y="67"/>
                  </a:lnTo>
                  <a:lnTo>
                    <a:pt x="114" y="63"/>
                  </a:lnTo>
                  <a:lnTo>
                    <a:pt x="110" y="57"/>
                  </a:lnTo>
                  <a:lnTo>
                    <a:pt x="102" y="49"/>
                  </a:lnTo>
                  <a:lnTo>
                    <a:pt x="101" y="48"/>
                  </a:lnTo>
                  <a:lnTo>
                    <a:pt x="102" y="45"/>
                  </a:lnTo>
                  <a:lnTo>
                    <a:pt x="105" y="43"/>
                  </a:lnTo>
                  <a:lnTo>
                    <a:pt x="109" y="40"/>
                  </a:lnTo>
                  <a:lnTo>
                    <a:pt x="110" y="39"/>
                  </a:lnTo>
                  <a:lnTo>
                    <a:pt x="110" y="36"/>
                  </a:lnTo>
                  <a:lnTo>
                    <a:pt x="101" y="31"/>
                  </a:lnTo>
                  <a:lnTo>
                    <a:pt x="97" y="29"/>
                  </a:lnTo>
                  <a:lnTo>
                    <a:pt x="93" y="27"/>
                  </a:lnTo>
                  <a:lnTo>
                    <a:pt x="90" y="25"/>
                  </a:lnTo>
                  <a:lnTo>
                    <a:pt x="89" y="25"/>
                  </a:lnTo>
                  <a:lnTo>
                    <a:pt x="90" y="24"/>
                  </a:lnTo>
                  <a:lnTo>
                    <a:pt x="90" y="23"/>
                  </a:lnTo>
                  <a:lnTo>
                    <a:pt x="92" y="21"/>
                  </a:lnTo>
                  <a:lnTo>
                    <a:pt x="93" y="19"/>
                  </a:lnTo>
                  <a:lnTo>
                    <a:pt x="92" y="19"/>
                  </a:lnTo>
                  <a:lnTo>
                    <a:pt x="89" y="17"/>
                  </a:lnTo>
                  <a:lnTo>
                    <a:pt x="93" y="17"/>
                  </a:lnTo>
                  <a:lnTo>
                    <a:pt x="97" y="16"/>
                  </a:lnTo>
                  <a:lnTo>
                    <a:pt x="96" y="13"/>
                  </a:lnTo>
                  <a:lnTo>
                    <a:pt x="97" y="10"/>
                  </a:lnTo>
                  <a:lnTo>
                    <a:pt x="97" y="8"/>
                  </a:lnTo>
                  <a:lnTo>
                    <a:pt x="93" y="6"/>
                  </a:lnTo>
                  <a:lnTo>
                    <a:pt x="84" y="2"/>
                  </a:lnTo>
                  <a:lnTo>
                    <a:pt x="80" y="0"/>
                  </a:lnTo>
                  <a:lnTo>
                    <a:pt x="78" y="0"/>
                  </a:lnTo>
                  <a:lnTo>
                    <a:pt x="78" y="0"/>
                  </a:lnTo>
                  <a:lnTo>
                    <a:pt x="76" y="0"/>
                  </a:lnTo>
                  <a:lnTo>
                    <a:pt x="72" y="2"/>
                  </a:lnTo>
                  <a:lnTo>
                    <a:pt x="66" y="2"/>
                  </a:lnTo>
                  <a:lnTo>
                    <a:pt x="62" y="2"/>
                  </a:lnTo>
                  <a:lnTo>
                    <a:pt x="58" y="6"/>
                  </a:lnTo>
                  <a:lnTo>
                    <a:pt x="57" y="10"/>
                  </a:lnTo>
                  <a:lnTo>
                    <a:pt x="57" y="16"/>
                  </a:lnTo>
                  <a:lnTo>
                    <a:pt x="57" y="17"/>
                  </a:lnTo>
                  <a:lnTo>
                    <a:pt x="56" y="17"/>
                  </a:lnTo>
                  <a:lnTo>
                    <a:pt x="53" y="17"/>
                  </a:lnTo>
                  <a:lnTo>
                    <a:pt x="52" y="19"/>
                  </a:lnTo>
                  <a:lnTo>
                    <a:pt x="49" y="21"/>
                  </a:lnTo>
                  <a:lnTo>
                    <a:pt x="45" y="21"/>
                  </a:lnTo>
                  <a:lnTo>
                    <a:pt x="44" y="21"/>
                  </a:lnTo>
                  <a:lnTo>
                    <a:pt x="40" y="19"/>
                  </a:lnTo>
                  <a:lnTo>
                    <a:pt x="36" y="19"/>
                  </a:lnTo>
                  <a:lnTo>
                    <a:pt x="30" y="21"/>
                  </a:lnTo>
                  <a:lnTo>
                    <a:pt x="23" y="21"/>
                  </a:lnTo>
                  <a:lnTo>
                    <a:pt x="17" y="17"/>
                  </a:lnTo>
                  <a:lnTo>
                    <a:pt x="9" y="13"/>
                  </a:lnTo>
                  <a:lnTo>
                    <a:pt x="5" y="12"/>
                  </a:lnTo>
                  <a:lnTo>
                    <a:pt x="1" y="13"/>
                  </a:lnTo>
                  <a:lnTo>
                    <a:pt x="4" y="13"/>
                  </a:lnTo>
                  <a:lnTo>
                    <a:pt x="0" y="16"/>
                  </a:lnTo>
                  <a:lnTo>
                    <a:pt x="5" y="16"/>
                  </a:lnTo>
                  <a:lnTo>
                    <a:pt x="19" y="23"/>
                  </a:lnTo>
                  <a:lnTo>
                    <a:pt x="26" y="27"/>
                  </a:lnTo>
                  <a:lnTo>
                    <a:pt x="29" y="29"/>
                  </a:lnTo>
                  <a:lnTo>
                    <a:pt x="32" y="31"/>
                  </a:lnTo>
                  <a:lnTo>
                    <a:pt x="34" y="32"/>
                  </a:lnTo>
                  <a:lnTo>
                    <a:pt x="32" y="35"/>
                  </a:lnTo>
                  <a:lnTo>
                    <a:pt x="32" y="36"/>
                  </a:lnTo>
                  <a:lnTo>
                    <a:pt x="34" y="40"/>
                  </a:lnTo>
                  <a:lnTo>
                    <a:pt x="36" y="40"/>
                  </a:lnTo>
                  <a:lnTo>
                    <a:pt x="36" y="43"/>
                  </a:lnTo>
                  <a:lnTo>
                    <a:pt x="36" y="44"/>
                  </a:lnTo>
                  <a:lnTo>
                    <a:pt x="36" y="45"/>
                  </a:lnTo>
                  <a:lnTo>
                    <a:pt x="38" y="48"/>
                  </a:lnTo>
                  <a:lnTo>
                    <a:pt x="40" y="49"/>
                  </a:lnTo>
                  <a:lnTo>
                    <a:pt x="38" y="52"/>
                  </a:lnTo>
                  <a:lnTo>
                    <a:pt x="38" y="53"/>
                  </a:lnTo>
                  <a:lnTo>
                    <a:pt x="38" y="57"/>
                  </a:lnTo>
                  <a:lnTo>
                    <a:pt x="38" y="59"/>
                  </a:lnTo>
                  <a:lnTo>
                    <a:pt x="44" y="65"/>
                  </a:lnTo>
                  <a:lnTo>
                    <a:pt x="44" y="65"/>
                  </a:lnTo>
                  <a:lnTo>
                    <a:pt x="45" y="67"/>
                  </a:lnTo>
                  <a:lnTo>
                    <a:pt x="49" y="67"/>
                  </a:lnTo>
                  <a:lnTo>
                    <a:pt x="52" y="69"/>
                  </a:lnTo>
                  <a:lnTo>
                    <a:pt x="53" y="69"/>
                  </a:lnTo>
                  <a:lnTo>
                    <a:pt x="58" y="71"/>
                  </a:lnTo>
                  <a:lnTo>
                    <a:pt x="58" y="73"/>
                  </a:lnTo>
                  <a:lnTo>
                    <a:pt x="58" y="76"/>
                  </a:lnTo>
                  <a:lnTo>
                    <a:pt x="61" y="76"/>
                  </a:lnTo>
                  <a:lnTo>
                    <a:pt x="62" y="79"/>
                  </a:lnTo>
                  <a:lnTo>
                    <a:pt x="58" y="80"/>
                  </a:lnTo>
                  <a:lnTo>
                    <a:pt x="61" y="83"/>
                  </a:lnTo>
                  <a:lnTo>
                    <a:pt x="57" y="80"/>
                  </a:lnTo>
                  <a:lnTo>
                    <a:pt x="53" y="83"/>
                  </a:lnTo>
                  <a:lnTo>
                    <a:pt x="49" y="86"/>
                  </a:lnTo>
                  <a:lnTo>
                    <a:pt x="42" y="92"/>
                  </a:lnTo>
                  <a:lnTo>
                    <a:pt x="40" y="93"/>
                  </a:lnTo>
                  <a:lnTo>
                    <a:pt x="38" y="93"/>
                  </a:lnTo>
                  <a:lnTo>
                    <a:pt x="38" y="96"/>
                  </a:lnTo>
                  <a:lnTo>
                    <a:pt x="34" y="97"/>
                  </a:lnTo>
                  <a:lnTo>
                    <a:pt x="32" y="100"/>
                  </a:lnTo>
                  <a:lnTo>
                    <a:pt x="32" y="101"/>
                  </a:lnTo>
                  <a:lnTo>
                    <a:pt x="30" y="101"/>
                  </a:lnTo>
                  <a:lnTo>
                    <a:pt x="29" y="101"/>
                  </a:lnTo>
                  <a:lnTo>
                    <a:pt x="26" y="102"/>
                  </a:lnTo>
                  <a:lnTo>
                    <a:pt x="26" y="105"/>
                  </a:lnTo>
                  <a:lnTo>
                    <a:pt x="23" y="106"/>
                  </a:lnTo>
                  <a:lnTo>
                    <a:pt x="19" y="106"/>
                  </a:lnTo>
                  <a:lnTo>
                    <a:pt x="17" y="106"/>
                  </a:lnTo>
                  <a:lnTo>
                    <a:pt x="17" y="109"/>
                  </a:lnTo>
                  <a:lnTo>
                    <a:pt x="19" y="110"/>
                  </a:lnTo>
                  <a:lnTo>
                    <a:pt x="17" y="110"/>
                  </a:lnTo>
                  <a:lnTo>
                    <a:pt x="15" y="113"/>
                  </a:lnTo>
                  <a:lnTo>
                    <a:pt x="12" y="116"/>
                  </a:lnTo>
                  <a:lnTo>
                    <a:pt x="15" y="120"/>
                  </a:lnTo>
                  <a:lnTo>
                    <a:pt x="15" y="124"/>
                  </a:lnTo>
                  <a:lnTo>
                    <a:pt x="15" y="126"/>
                  </a:lnTo>
                  <a:lnTo>
                    <a:pt x="17" y="132"/>
                  </a:lnTo>
                  <a:lnTo>
                    <a:pt x="21" y="136"/>
                  </a:lnTo>
                  <a:lnTo>
                    <a:pt x="19" y="136"/>
                  </a:lnTo>
                  <a:lnTo>
                    <a:pt x="19" y="137"/>
                  </a:lnTo>
                  <a:lnTo>
                    <a:pt x="19" y="141"/>
                  </a:lnTo>
                  <a:lnTo>
                    <a:pt x="17" y="144"/>
                  </a:lnTo>
                  <a:lnTo>
                    <a:pt x="19" y="145"/>
                  </a:lnTo>
                  <a:lnTo>
                    <a:pt x="19" y="149"/>
                  </a:lnTo>
                  <a:lnTo>
                    <a:pt x="21" y="150"/>
                  </a:lnTo>
                  <a:lnTo>
                    <a:pt x="23" y="150"/>
                  </a:lnTo>
                  <a:lnTo>
                    <a:pt x="25" y="150"/>
                  </a:lnTo>
                  <a:lnTo>
                    <a:pt x="30" y="153"/>
                  </a:lnTo>
                  <a:lnTo>
                    <a:pt x="34" y="154"/>
                  </a:lnTo>
                  <a:lnTo>
                    <a:pt x="36" y="157"/>
                  </a:lnTo>
                  <a:lnTo>
                    <a:pt x="40" y="154"/>
                  </a:lnTo>
                  <a:lnTo>
                    <a:pt x="38" y="157"/>
                  </a:lnTo>
                  <a:lnTo>
                    <a:pt x="40" y="158"/>
                  </a:lnTo>
                  <a:lnTo>
                    <a:pt x="44" y="159"/>
                  </a:lnTo>
                  <a:lnTo>
                    <a:pt x="42" y="159"/>
                  </a:lnTo>
                  <a:lnTo>
                    <a:pt x="40" y="163"/>
                  </a:lnTo>
                  <a:lnTo>
                    <a:pt x="44" y="162"/>
                  </a:lnTo>
                  <a:lnTo>
                    <a:pt x="49" y="159"/>
                  </a:lnTo>
                  <a:lnTo>
                    <a:pt x="56" y="159"/>
                  </a:lnTo>
                  <a:lnTo>
                    <a:pt x="57" y="159"/>
                  </a:lnTo>
                  <a:lnTo>
                    <a:pt x="58" y="159"/>
                  </a:lnTo>
                  <a:lnTo>
                    <a:pt x="61" y="158"/>
                  </a:lnTo>
                  <a:lnTo>
                    <a:pt x="65" y="157"/>
                  </a:lnTo>
                  <a:lnTo>
                    <a:pt x="70" y="157"/>
                  </a:lnTo>
                  <a:lnTo>
                    <a:pt x="74" y="154"/>
                  </a:lnTo>
                  <a:lnTo>
                    <a:pt x="74" y="157"/>
                  </a:lnTo>
                  <a:lnTo>
                    <a:pt x="76" y="157"/>
                  </a:lnTo>
                  <a:lnTo>
                    <a:pt x="76" y="154"/>
                  </a:lnTo>
                  <a:lnTo>
                    <a:pt x="78" y="154"/>
                  </a:lnTo>
                  <a:lnTo>
                    <a:pt x="78" y="153"/>
                  </a:lnTo>
                  <a:lnTo>
                    <a:pt x="80" y="153"/>
                  </a:lnTo>
                  <a:lnTo>
                    <a:pt x="82" y="154"/>
                  </a:lnTo>
                  <a:lnTo>
                    <a:pt x="84" y="153"/>
                  </a:lnTo>
                  <a:lnTo>
                    <a:pt x="86" y="153"/>
                  </a:lnTo>
                  <a:lnTo>
                    <a:pt x="92" y="150"/>
                  </a:lnTo>
                  <a:lnTo>
                    <a:pt x="93" y="150"/>
                  </a:lnTo>
                  <a:lnTo>
                    <a:pt x="96" y="153"/>
                  </a:lnTo>
                  <a:lnTo>
                    <a:pt x="97" y="153"/>
                  </a:lnTo>
                  <a:lnTo>
                    <a:pt x="101" y="150"/>
                  </a:lnTo>
                  <a:lnTo>
                    <a:pt x="109" y="145"/>
                  </a:lnTo>
                  <a:lnTo>
                    <a:pt x="118" y="137"/>
                  </a:lnTo>
                  <a:lnTo>
                    <a:pt x="118" y="137"/>
                  </a:lnTo>
                  <a:lnTo>
                    <a:pt x="118" y="137"/>
                  </a:lnTo>
                  <a:lnTo>
                    <a:pt x="118" y="137"/>
                  </a:lnTo>
                  <a:lnTo>
                    <a:pt x="118" y="137"/>
                  </a:lnTo>
                  <a:lnTo>
                    <a:pt x="118" y="137"/>
                  </a:lnTo>
                  <a:lnTo>
                    <a:pt x="118" y="13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76" name="Freeform 159"/>
            <p:cNvSpPr>
              <a:spLocks noEditPoints="1"/>
            </p:cNvSpPr>
            <p:nvPr/>
          </p:nvSpPr>
          <p:spPr bwMode="auto">
            <a:xfrm>
              <a:off x="4195763" y="1008063"/>
              <a:ext cx="542925" cy="517525"/>
            </a:xfrm>
            <a:custGeom>
              <a:avLst/>
              <a:gdLst>
                <a:gd name="T0" fmla="*/ 180 w 229"/>
                <a:gd name="T1" fmla="*/ 29 h 158"/>
                <a:gd name="T2" fmla="*/ 200 w 229"/>
                <a:gd name="T3" fmla="*/ 13 h 158"/>
                <a:gd name="T4" fmla="*/ 219 w 229"/>
                <a:gd name="T5" fmla="*/ 22 h 158"/>
                <a:gd name="T6" fmla="*/ 215 w 229"/>
                <a:gd name="T7" fmla="*/ 13 h 158"/>
                <a:gd name="T8" fmla="*/ 222 w 229"/>
                <a:gd name="T9" fmla="*/ 6 h 158"/>
                <a:gd name="T10" fmla="*/ 206 w 229"/>
                <a:gd name="T11" fmla="*/ 9 h 158"/>
                <a:gd name="T12" fmla="*/ 195 w 229"/>
                <a:gd name="T13" fmla="*/ 3 h 158"/>
                <a:gd name="T14" fmla="*/ 190 w 229"/>
                <a:gd name="T15" fmla="*/ 7 h 158"/>
                <a:gd name="T16" fmla="*/ 180 w 229"/>
                <a:gd name="T17" fmla="*/ 9 h 158"/>
                <a:gd name="T18" fmla="*/ 175 w 229"/>
                <a:gd name="T19" fmla="*/ 3 h 158"/>
                <a:gd name="T20" fmla="*/ 165 w 229"/>
                <a:gd name="T21" fmla="*/ 13 h 158"/>
                <a:gd name="T22" fmla="*/ 152 w 229"/>
                <a:gd name="T23" fmla="*/ 10 h 158"/>
                <a:gd name="T24" fmla="*/ 144 w 229"/>
                <a:gd name="T25" fmla="*/ 14 h 158"/>
                <a:gd name="T26" fmla="*/ 134 w 229"/>
                <a:gd name="T27" fmla="*/ 22 h 158"/>
                <a:gd name="T28" fmla="*/ 127 w 229"/>
                <a:gd name="T29" fmla="*/ 17 h 158"/>
                <a:gd name="T30" fmla="*/ 119 w 229"/>
                <a:gd name="T31" fmla="*/ 22 h 158"/>
                <a:gd name="T32" fmla="*/ 106 w 229"/>
                <a:gd name="T33" fmla="*/ 30 h 158"/>
                <a:gd name="T34" fmla="*/ 106 w 229"/>
                <a:gd name="T35" fmla="*/ 37 h 158"/>
                <a:gd name="T36" fmla="*/ 100 w 229"/>
                <a:gd name="T37" fmla="*/ 37 h 158"/>
                <a:gd name="T38" fmla="*/ 94 w 229"/>
                <a:gd name="T39" fmla="*/ 40 h 158"/>
                <a:gd name="T40" fmla="*/ 87 w 229"/>
                <a:gd name="T41" fmla="*/ 45 h 158"/>
                <a:gd name="T42" fmla="*/ 87 w 229"/>
                <a:gd name="T43" fmla="*/ 47 h 158"/>
                <a:gd name="T44" fmla="*/ 79 w 229"/>
                <a:gd name="T45" fmla="*/ 55 h 158"/>
                <a:gd name="T46" fmla="*/ 79 w 229"/>
                <a:gd name="T47" fmla="*/ 57 h 158"/>
                <a:gd name="T48" fmla="*/ 70 w 229"/>
                <a:gd name="T49" fmla="*/ 68 h 158"/>
                <a:gd name="T50" fmla="*/ 61 w 229"/>
                <a:gd name="T51" fmla="*/ 75 h 158"/>
                <a:gd name="T52" fmla="*/ 57 w 229"/>
                <a:gd name="T53" fmla="*/ 76 h 158"/>
                <a:gd name="T54" fmla="*/ 48 w 229"/>
                <a:gd name="T55" fmla="*/ 86 h 158"/>
                <a:gd name="T56" fmla="*/ 58 w 229"/>
                <a:gd name="T57" fmla="*/ 86 h 158"/>
                <a:gd name="T58" fmla="*/ 47 w 229"/>
                <a:gd name="T59" fmla="*/ 90 h 158"/>
                <a:gd name="T60" fmla="*/ 36 w 229"/>
                <a:gd name="T61" fmla="*/ 93 h 158"/>
                <a:gd name="T62" fmla="*/ 31 w 229"/>
                <a:gd name="T63" fmla="*/ 98 h 158"/>
                <a:gd name="T64" fmla="*/ 25 w 229"/>
                <a:gd name="T65" fmla="*/ 100 h 158"/>
                <a:gd name="T66" fmla="*/ 14 w 229"/>
                <a:gd name="T67" fmla="*/ 105 h 158"/>
                <a:gd name="T68" fmla="*/ 3 w 229"/>
                <a:gd name="T69" fmla="*/ 109 h 158"/>
                <a:gd name="T70" fmla="*/ 4 w 229"/>
                <a:gd name="T71" fmla="*/ 116 h 158"/>
                <a:gd name="T72" fmla="*/ 1 w 229"/>
                <a:gd name="T73" fmla="*/ 123 h 158"/>
                <a:gd name="T74" fmla="*/ 3 w 229"/>
                <a:gd name="T75" fmla="*/ 129 h 158"/>
                <a:gd name="T76" fmla="*/ 15 w 229"/>
                <a:gd name="T77" fmla="*/ 132 h 158"/>
                <a:gd name="T78" fmla="*/ 5 w 229"/>
                <a:gd name="T79" fmla="*/ 138 h 158"/>
                <a:gd name="T80" fmla="*/ 11 w 229"/>
                <a:gd name="T81" fmla="*/ 139 h 158"/>
                <a:gd name="T82" fmla="*/ 11 w 229"/>
                <a:gd name="T83" fmla="*/ 148 h 158"/>
                <a:gd name="T84" fmla="*/ 21 w 229"/>
                <a:gd name="T85" fmla="*/ 158 h 158"/>
                <a:gd name="T86" fmla="*/ 47 w 229"/>
                <a:gd name="T87" fmla="*/ 146 h 158"/>
                <a:gd name="T88" fmla="*/ 54 w 229"/>
                <a:gd name="T89" fmla="*/ 135 h 158"/>
                <a:gd name="T90" fmla="*/ 61 w 229"/>
                <a:gd name="T91" fmla="*/ 146 h 158"/>
                <a:gd name="T92" fmla="*/ 71 w 229"/>
                <a:gd name="T93" fmla="*/ 132 h 158"/>
                <a:gd name="T94" fmla="*/ 68 w 229"/>
                <a:gd name="T95" fmla="*/ 112 h 158"/>
                <a:gd name="T96" fmla="*/ 70 w 229"/>
                <a:gd name="T97" fmla="*/ 86 h 158"/>
                <a:gd name="T98" fmla="*/ 89 w 229"/>
                <a:gd name="T99" fmla="*/ 69 h 158"/>
                <a:gd name="T100" fmla="*/ 106 w 229"/>
                <a:gd name="T101" fmla="*/ 46 h 158"/>
                <a:gd name="T102" fmla="*/ 122 w 229"/>
                <a:gd name="T103" fmla="*/ 30 h 158"/>
                <a:gd name="T104" fmla="*/ 143 w 229"/>
                <a:gd name="T105" fmla="*/ 25 h 158"/>
                <a:gd name="T106" fmla="*/ 5 w 229"/>
                <a:gd name="T107" fmla="*/ 141 h 158"/>
                <a:gd name="T108" fmla="*/ 18 w 229"/>
                <a:gd name="T109" fmla="*/ 122 h 158"/>
                <a:gd name="T110" fmla="*/ 21 w 229"/>
                <a:gd name="T111" fmla="*/ 106 h 158"/>
                <a:gd name="T112" fmla="*/ 23 w 229"/>
                <a:gd name="T113" fmla="*/ 116 h 158"/>
                <a:gd name="T114" fmla="*/ 73 w 229"/>
                <a:gd name="T115" fmla="*/ 6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 h="158">
                  <a:moveTo>
                    <a:pt x="144" y="23"/>
                  </a:moveTo>
                  <a:cubicBezTo>
                    <a:pt x="147" y="22"/>
                    <a:pt x="147" y="22"/>
                    <a:pt x="147" y="22"/>
                  </a:cubicBezTo>
                  <a:cubicBezTo>
                    <a:pt x="150" y="23"/>
                    <a:pt x="150" y="23"/>
                    <a:pt x="150" y="23"/>
                  </a:cubicBezTo>
                  <a:cubicBezTo>
                    <a:pt x="156" y="26"/>
                    <a:pt x="156" y="26"/>
                    <a:pt x="156" y="26"/>
                  </a:cubicBezTo>
                  <a:cubicBezTo>
                    <a:pt x="160" y="29"/>
                    <a:pt x="160" y="29"/>
                    <a:pt x="160" y="29"/>
                  </a:cubicBezTo>
                  <a:cubicBezTo>
                    <a:pt x="166" y="29"/>
                    <a:pt x="166" y="29"/>
                    <a:pt x="166" y="29"/>
                  </a:cubicBezTo>
                  <a:cubicBezTo>
                    <a:pt x="170" y="27"/>
                    <a:pt x="170" y="27"/>
                    <a:pt x="170" y="27"/>
                  </a:cubicBezTo>
                  <a:cubicBezTo>
                    <a:pt x="173" y="27"/>
                    <a:pt x="173" y="27"/>
                    <a:pt x="173" y="27"/>
                  </a:cubicBezTo>
                  <a:cubicBezTo>
                    <a:pt x="176" y="29"/>
                    <a:pt x="176" y="29"/>
                    <a:pt x="176" y="29"/>
                  </a:cubicBezTo>
                  <a:cubicBezTo>
                    <a:pt x="177" y="29"/>
                    <a:pt x="177" y="29"/>
                    <a:pt x="177" y="29"/>
                  </a:cubicBezTo>
                  <a:cubicBezTo>
                    <a:pt x="180" y="29"/>
                    <a:pt x="180" y="29"/>
                    <a:pt x="180" y="29"/>
                  </a:cubicBezTo>
                  <a:cubicBezTo>
                    <a:pt x="182" y="27"/>
                    <a:pt x="182" y="27"/>
                    <a:pt x="182" y="27"/>
                  </a:cubicBezTo>
                  <a:cubicBezTo>
                    <a:pt x="183" y="26"/>
                    <a:pt x="183" y="26"/>
                    <a:pt x="183" y="26"/>
                  </a:cubicBezTo>
                  <a:cubicBezTo>
                    <a:pt x="185" y="26"/>
                    <a:pt x="185" y="26"/>
                    <a:pt x="185" y="26"/>
                  </a:cubicBezTo>
                  <a:cubicBezTo>
                    <a:pt x="186" y="26"/>
                    <a:pt x="186" y="26"/>
                    <a:pt x="186" y="26"/>
                  </a:cubicBezTo>
                  <a:cubicBezTo>
                    <a:pt x="186" y="25"/>
                    <a:pt x="186" y="25"/>
                    <a:pt x="186" y="25"/>
                  </a:cubicBezTo>
                  <a:cubicBezTo>
                    <a:pt x="186" y="20"/>
                    <a:pt x="186" y="20"/>
                    <a:pt x="186" y="20"/>
                  </a:cubicBezTo>
                  <a:cubicBezTo>
                    <a:pt x="187" y="17"/>
                    <a:pt x="187" y="17"/>
                    <a:pt x="187" y="17"/>
                  </a:cubicBezTo>
                  <a:cubicBezTo>
                    <a:pt x="190" y="14"/>
                    <a:pt x="190" y="14"/>
                    <a:pt x="190" y="14"/>
                  </a:cubicBezTo>
                  <a:cubicBezTo>
                    <a:pt x="193" y="14"/>
                    <a:pt x="193" y="14"/>
                    <a:pt x="193" y="14"/>
                  </a:cubicBezTo>
                  <a:cubicBezTo>
                    <a:pt x="197" y="14"/>
                    <a:pt x="197" y="14"/>
                    <a:pt x="197" y="14"/>
                  </a:cubicBezTo>
                  <a:cubicBezTo>
                    <a:pt x="200" y="13"/>
                    <a:pt x="200" y="13"/>
                    <a:pt x="200" y="13"/>
                  </a:cubicBezTo>
                  <a:cubicBezTo>
                    <a:pt x="202" y="13"/>
                    <a:pt x="202" y="13"/>
                    <a:pt x="202" y="13"/>
                  </a:cubicBezTo>
                  <a:cubicBezTo>
                    <a:pt x="202" y="13"/>
                    <a:pt x="202" y="13"/>
                    <a:pt x="202" y="13"/>
                  </a:cubicBezTo>
                  <a:cubicBezTo>
                    <a:pt x="203" y="13"/>
                    <a:pt x="203" y="13"/>
                    <a:pt x="203" y="13"/>
                  </a:cubicBezTo>
                  <a:cubicBezTo>
                    <a:pt x="206" y="14"/>
                    <a:pt x="206" y="14"/>
                    <a:pt x="206" y="14"/>
                  </a:cubicBezTo>
                  <a:cubicBezTo>
                    <a:pt x="213" y="17"/>
                    <a:pt x="213" y="17"/>
                    <a:pt x="213" y="17"/>
                  </a:cubicBezTo>
                  <a:cubicBezTo>
                    <a:pt x="216" y="19"/>
                    <a:pt x="216" y="19"/>
                    <a:pt x="216" y="19"/>
                  </a:cubicBezTo>
                  <a:cubicBezTo>
                    <a:pt x="216" y="20"/>
                    <a:pt x="216" y="20"/>
                    <a:pt x="216" y="20"/>
                  </a:cubicBezTo>
                  <a:cubicBezTo>
                    <a:pt x="215" y="23"/>
                    <a:pt x="215" y="23"/>
                    <a:pt x="215" y="23"/>
                  </a:cubicBezTo>
                  <a:cubicBezTo>
                    <a:pt x="216" y="25"/>
                    <a:pt x="216" y="25"/>
                    <a:pt x="216" y="25"/>
                  </a:cubicBezTo>
                  <a:cubicBezTo>
                    <a:pt x="218" y="22"/>
                    <a:pt x="218" y="22"/>
                    <a:pt x="218" y="22"/>
                  </a:cubicBezTo>
                  <a:cubicBezTo>
                    <a:pt x="219" y="22"/>
                    <a:pt x="219" y="22"/>
                    <a:pt x="219" y="22"/>
                  </a:cubicBezTo>
                  <a:cubicBezTo>
                    <a:pt x="221" y="21"/>
                    <a:pt x="221" y="21"/>
                    <a:pt x="221" y="21"/>
                  </a:cubicBezTo>
                  <a:cubicBezTo>
                    <a:pt x="222" y="20"/>
                    <a:pt x="222" y="20"/>
                    <a:pt x="222" y="20"/>
                  </a:cubicBezTo>
                  <a:cubicBezTo>
                    <a:pt x="223" y="19"/>
                    <a:pt x="223" y="19"/>
                    <a:pt x="223" y="19"/>
                  </a:cubicBezTo>
                  <a:cubicBezTo>
                    <a:pt x="223" y="17"/>
                    <a:pt x="223" y="17"/>
                    <a:pt x="223" y="17"/>
                  </a:cubicBezTo>
                  <a:cubicBezTo>
                    <a:pt x="222" y="17"/>
                    <a:pt x="222" y="17"/>
                    <a:pt x="222" y="17"/>
                  </a:cubicBezTo>
                  <a:cubicBezTo>
                    <a:pt x="222" y="16"/>
                    <a:pt x="222" y="16"/>
                    <a:pt x="222" y="16"/>
                  </a:cubicBezTo>
                  <a:cubicBezTo>
                    <a:pt x="220" y="16"/>
                    <a:pt x="220" y="16"/>
                    <a:pt x="220" y="16"/>
                  </a:cubicBezTo>
                  <a:cubicBezTo>
                    <a:pt x="219" y="14"/>
                    <a:pt x="219" y="14"/>
                    <a:pt x="219" y="14"/>
                  </a:cubicBezTo>
                  <a:cubicBezTo>
                    <a:pt x="218" y="14"/>
                    <a:pt x="218" y="14"/>
                    <a:pt x="218" y="14"/>
                  </a:cubicBezTo>
                  <a:cubicBezTo>
                    <a:pt x="218" y="13"/>
                    <a:pt x="218" y="13"/>
                    <a:pt x="218" y="13"/>
                  </a:cubicBezTo>
                  <a:cubicBezTo>
                    <a:pt x="215" y="13"/>
                    <a:pt x="215" y="13"/>
                    <a:pt x="215" y="13"/>
                  </a:cubicBezTo>
                  <a:cubicBezTo>
                    <a:pt x="210" y="12"/>
                    <a:pt x="210" y="12"/>
                    <a:pt x="210" y="12"/>
                  </a:cubicBezTo>
                  <a:cubicBezTo>
                    <a:pt x="212" y="12"/>
                    <a:pt x="212" y="12"/>
                    <a:pt x="212" y="12"/>
                  </a:cubicBezTo>
                  <a:cubicBezTo>
                    <a:pt x="215" y="12"/>
                    <a:pt x="215" y="12"/>
                    <a:pt x="215" y="12"/>
                  </a:cubicBezTo>
                  <a:cubicBezTo>
                    <a:pt x="219" y="13"/>
                    <a:pt x="219" y="13"/>
                    <a:pt x="219" y="13"/>
                  </a:cubicBezTo>
                  <a:cubicBezTo>
                    <a:pt x="222" y="12"/>
                    <a:pt x="222" y="12"/>
                    <a:pt x="222" y="12"/>
                  </a:cubicBezTo>
                  <a:cubicBezTo>
                    <a:pt x="226" y="10"/>
                    <a:pt x="226" y="10"/>
                    <a:pt x="226" y="10"/>
                  </a:cubicBezTo>
                  <a:cubicBezTo>
                    <a:pt x="229" y="10"/>
                    <a:pt x="229" y="10"/>
                    <a:pt x="229" y="10"/>
                  </a:cubicBezTo>
                  <a:cubicBezTo>
                    <a:pt x="229" y="9"/>
                    <a:pt x="229" y="9"/>
                    <a:pt x="229" y="9"/>
                  </a:cubicBezTo>
                  <a:cubicBezTo>
                    <a:pt x="226" y="7"/>
                    <a:pt x="226" y="7"/>
                    <a:pt x="226" y="7"/>
                  </a:cubicBezTo>
                  <a:cubicBezTo>
                    <a:pt x="222" y="7"/>
                    <a:pt x="222" y="7"/>
                    <a:pt x="222" y="7"/>
                  </a:cubicBezTo>
                  <a:cubicBezTo>
                    <a:pt x="222" y="6"/>
                    <a:pt x="222" y="6"/>
                    <a:pt x="222" y="6"/>
                  </a:cubicBezTo>
                  <a:cubicBezTo>
                    <a:pt x="220" y="6"/>
                    <a:pt x="220" y="6"/>
                    <a:pt x="220" y="6"/>
                  </a:cubicBezTo>
                  <a:cubicBezTo>
                    <a:pt x="219" y="6"/>
                    <a:pt x="219" y="6"/>
                    <a:pt x="219" y="6"/>
                  </a:cubicBezTo>
                  <a:cubicBezTo>
                    <a:pt x="218" y="6"/>
                    <a:pt x="218" y="6"/>
                    <a:pt x="218" y="6"/>
                  </a:cubicBezTo>
                  <a:cubicBezTo>
                    <a:pt x="216" y="6"/>
                    <a:pt x="216" y="6"/>
                    <a:pt x="216" y="6"/>
                  </a:cubicBezTo>
                  <a:cubicBezTo>
                    <a:pt x="215" y="6"/>
                    <a:pt x="215" y="6"/>
                    <a:pt x="215" y="6"/>
                  </a:cubicBezTo>
                  <a:cubicBezTo>
                    <a:pt x="215" y="4"/>
                    <a:pt x="215" y="4"/>
                    <a:pt x="215" y="4"/>
                  </a:cubicBezTo>
                  <a:cubicBezTo>
                    <a:pt x="213" y="3"/>
                    <a:pt x="213" y="3"/>
                    <a:pt x="213" y="3"/>
                  </a:cubicBezTo>
                  <a:cubicBezTo>
                    <a:pt x="209" y="3"/>
                    <a:pt x="209" y="3"/>
                    <a:pt x="209" y="3"/>
                  </a:cubicBezTo>
                  <a:cubicBezTo>
                    <a:pt x="208" y="6"/>
                    <a:pt x="208" y="6"/>
                    <a:pt x="208" y="6"/>
                  </a:cubicBezTo>
                  <a:cubicBezTo>
                    <a:pt x="208" y="7"/>
                    <a:pt x="208" y="7"/>
                    <a:pt x="208" y="7"/>
                  </a:cubicBezTo>
                  <a:cubicBezTo>
                    <a:pt x="206" y="9"/>
                    <a:pt x="206" y="9"/>
                    <a:pt x="206" y="9"/>
                  </a:cubicBezTo>
                  <a:cubicBezTo>
                    <a:pt x="206" y="7"/>
                    <a:pt x="206" y="7"/>
                    <a:pt x="206" y="7"/>
                  </a:cubicBezTo>
                  <a:cubicBezTo>
                    <a:pt x="202" y="7"/>
                    <a:pt x="202" y="7"/>
                    <a:pt x="202" y="7"/>
                  </a:cubicBezTo>
                  <a:cubicBezTo>
                    <a:pt x="206" y="6"/>
                    <a:pt x="206" y="6"/>
                    <a:pt x="206" y="6"/>
                  </a:cubicBezTo>
                  <a:cubicBezTo>
                    <a:pt x="205" y="6"/>
                    <a:pt x="205" y="6"/>
                    <a:pt x="205" y="6"/>
                  </a:cubicBezTo>
                  <a:cubicBezTo>
                    <a:pt x="202" y="4"/>
                    <a:pt x="202" y="4"/>
                    <a:pt x="202" y="4"/>
                  </a:cubicBezTo>
                  <a:cubicBezTo>
                    <a:pt x="205" y="4"/>
                    <a:pt x="205" y="4"/>
                    <a:pt x="205" y="4"/>
                  </a:cubicBezTo>
                  <a:cubicBezTo>
                    <a:pt x="206" y="3"/>
                    <a:pt x="206" y="3"/>
                    <a:pt x="206" y="3"/>
                  </a:cubicBezTo>
                  <a:cubicBezTo>
                    <a:pt x="203" y="2"/>
                    <a:pt x="203" y="2"/>
                    <a:pt x="203" y="2"/>
                  </a:cubicBezTo>
                  <a:cubicBezTo>
                    <a:pt x="202" y="0"/>
                    <a:pt x="202" y="0"/>
                    <a:pt x="202" y="0"/>
                  </a:cubicBezTo>
                  <a:cubicBezTo>
                    <a:pt x="200" y="2"/>
                    <a:pt x="200" y="2"/>
                    <a:pt x="200" y="2"/>
                  </a:cubicBezTo>
                  <a:cubicBezTo>
                    <a:pt x="195" y="3"/>
                    <a:pt x="195" y="3"/>
                    <a:pt x="195" y="3"/>
                  </a:cubicBezTo>
                  <a:cubicBezTo>
                    <a:pt x="197" y="3"/>
                    <a:pt x="197" y="3"/>
                    <a:pt x="197" y="3"/>
                  </a:cubicBezTo>
                  <a:cubicBezTo>
                    <a:pt x="199" y="4"/>
                    <a:pt x="199" y="4"/>
                    <a:pt x="199" y="4"/>
                  </a:cubicBezTo>
                  <a:cubicBezTo>
                    <a:pt x="197" y="4"/>
                    <a:pt x="197" y="4"/>
                    <a:pt x="197" y="4"/>
                  </a:cubicBezTo>
                  <a:cubicBezTo>
                    <a:pt x="195" y="4"/>
                    <a:pt x="195" y="4"/>
                    <a:pt x="195" y="4"/>
                  </a:cubicBezTo>
                  <a:cubicBezTo>
                    <a:pt x="196" y="6"/>
                    <a:pt x="196" y="6"/>
                    <a:pt x="196" y="6"/>
                  </a:cubicBezTo>
                  <a:cubicBezTo>
                    <a:pt x="196" y="7"/>
                    <a:pt x="196" y="7"/>
                    <a:pt x="196" y="7"/>
                  </a:cubicBezTo>
                  <a:cubicBezTo>
                    <a:pt x="195" y="7"/>
                    <a:pt x="195" y="7"/>
                    <a:pt x="195" y="7"/>
                  </a:cubicBezTo>
                  <a:cubicBezTo>
                    <a:pt x="193" y="7"/>
                    <a:pt x="193" y="7"/>
                    <a:pt x="193" y="7"/>
                  </a:cubicBezTo>
                  <a:cubicBezTo>
                    <a:pt x="192" y="9"/>
                    <a:pt x="192" y="9"/>
                    <a:pt x="192" y="9"/>
                  </a:cubicBezTo>
                  <a:cubicBezTo>
                    <a:pt x="190" y="9"/>
                    <a:pt x="190" y="9"/>
                    <a:pt x="190" y="9"/>
                  </a:cubicBezTo>
                  <a:cubicBezTo>
                    <a:pt x="190" y="7"/>
                    <a:pt x="190" y="7"/>
                    <a:pt x="190" y="7"/>
                  </a:cubicBezTo>
                  <a:cubicBezTo>
                    <a:pt x="190" y="6"/>
                    <a:pt x="190" y="6"/>
                    <a:pt x="190" y="6"/>
                  </a:cubicBezTo>
                  <a:cubicBezTo>
                    <a:pt x="189" y="6"/>
                    <a:pt x="189" y="6"/>
                    <a:pt x="189" y="6"/>
                  </a:cubicBezTo>
                  <a:cubicBezTo>
                    <a:pt x="192" y="4"/>
                    <a:pt x="192" y="4"/>
                    <a:pt x="192" y="4"/>
                  </a:cubicBezTo>
                  <a:cubicBezTo>
                    <a:pt x="190" y="3"/>
                    <a:pt x="190" y="3"/>
                    <a:pt x="190" y="3"/>
                  </a:cubicBezTo>
                  <a:cubicBezTo>
                    <a:pt x="186" y="6"/>
                    <a:pt x="186" y="6"/>
                    <a:pt x="186" y="6"/>
                  </a:cubicBezTo>
                  <a:cubicBezTo>
                    <a:pt x="182" y="9"/>
                    <a:pt x="182" y="9"/>
                    <a:pt x="182" y="9"/>
                  </a:cubicBezTo>
                  <a:cubicBezTo>
                    <a:pt x="182" y="10"/>
                    <a:pt x="182" y="10"/>
                    <a:pt x="182" y="10"/>
                  </a:cubicBezTo>
                  <a:cubicBezTo>
                    <a:pt x="180" y="12"/>
                    <a:pt x="180" y="12"/>
                    <a:pt x="180" y="12"/>
                  </a:cubicBezTo>
                  <a:cubicBezTo>
                    <a:pt x="177" y="12"/>
                    <a:pt x="177" y="12"/>
                    <a:pt x="177" y="12"/>
                  </a:cubicBezTo>
                  <a:cubicBezTo>
                    <a:pt x="179" y="10"/>
                    <a:pt x="179" y="10"/>
                    <a:pt x="179" y="10"/>
                  </a:cubicBezTo>
                  <a:cubicBezTo>
                    <a:pt x="180" y="9"/>
                    <a:pt x="180" y="9"/>
                    <a:pt x="180" y="9"/>
                  </a:cubicBezTo>
                  <a:cubicBezTo>
                    <a:pt x="179" y="7"/>
                    <a:pt x="179" y="7"/>
                    <a:pt x="179" y="7"/>
                  </a:cubicBezTo>
                  <a:cubicBezTo>
                    <a:pt x="177" y="7"/>
                    <a:pt x="177" y="7"/>
                    <a:pt x="177" y="7"/>
                  </a:cubicBezTo>
                  <a:cubicBezTo>
                    <a:pt x="182" y="6"/>
                    <a:pt x="182" y="6"/>
                    <a:pt x="182" y="6"/>
                  </a:cubicBezTo>
                  <a:cubicBezTo>
                    <a:pt x="183" y="4"/>
                    <a:pt x="183" y="4"/>
                    <a:pt x="183" y="4"/>
                  </a:cubicBezTo>
                  <a:cubicBezTo>
                    <a:pt x="185" y="3"/>
                    <a:pt x="185" y="3"/>
                    <a:pt x="185" y="3"/>
                  </a:cubicBezTo>
                  <a:cubicBezTo>
                    <a:pt x="182" y="3"/>
                    <a:pt x="182" y="3"/>
                    <a:pt x="182" y="3"/>
                  </a:cubicBezTo>
                  <a:cubicBezTo>
                    <a:pt x="180" y="3"/>
                    <a:pt x="180" y="3"/>
                    <a:pt x="180" y="3"/>
                  </a:cubicBezTo>
                  <a:cubicBezTo>
                    <a:pt x="180" y="4"/>
                    <a:pt x="180" y="4"/>
                    <a:pt x="180" y="4"/>
                  </a:cubicBezTo>
                  <a:cubicBezTo>
                    <a:pt x="179" y="4"/>
                    <a:pt x="179" y="4"/>
                    <a:pt x="179" y="4"/>
                  </a:cubicBezTo>
                  <a:cubicBezTo>
                    <a:pt x="177" y="3"/>
                    <a:pt x="177" y="3"/>
                    <a:pt x="177" y="3"/>
                  </a:cubicBezTo>
                  <a:cubicBezTo>
                    <a:pt x="175" y="3"/>
                    <a:pt x="175" y="3"/>
                    <a:pt x="175" y="3"/>
                  </a:cubicBezTo>
                  <a:cubicBezTo>
                    <a:pt x="173" y="4"/>
                    <a:pt x="173" y="4"/>
                    <a:pt x="173" y="4"/>
                  </a:cubicBezTo>
                  <a:cubicBezTo>
                    <a:pt x="170" y="4"/>
                    <a:pt x="170" y="4"/>
                    <a:pt x="170" y="4"/>
                  </a:cubicBezTo>
                  <a:cubicBezTo>
                    <a:pt x="175" y="6"/>
                    <a:pt x="175" y="6"/>
                    <a:pt x="175" y="6"/>
                  </a:cubicBezTo>
                  <a:cubicBezTo>
                    <a:pt x="172" y="6"/>
                    <a:pt x="172" y="6"/>
                    <a:pt x="172" y="6"/>
                  </a:cubicBezTo>
                  <a:cubicBezTo>
                    <a:pt x="170" y="7"/>
                    <a:pt x="170" y="7"/>
                    <a:pt x="170" y="7"/>
                  </a:cubicBezTo>
                  <a:cubicBezTo>
                    <a:pt x="169" y="7"/>
                    <a:pt x="169" y="7"/>
                    <a:pt x="169" y="7"/>
                  </a:cubicBezTo>
                  <a:cubicBezTo>
                    <a:pt x="166" y="9"/>
                    <a:pt x="166" y="9"/>
                    <a:pt x="166" y="9"/>
                  </a:cubicBezTo>
                  <a:cubicBezTo>
                    <a:pt x="165" y="10"/>
                    <a:pt x="165" y="10"/>
                    <a:pt x="165" y="10"/>
                  </a:cubicBezTo>
                  <a:cubicBezTo>
                    <a:pt x="163" y="10"/>
                    <a:pt x="163" y="10"/>
                    <a:pt x="163" y="10"/>
                  </a:cubicBezTo>
                  <a:cubicBezTo>
                    <a:pt x="163" y="12"/>
                    <a:pt x="163" y="12"/>
                    <a:pt x="163" y="12"/>
                  </a:cubicBezTo>
                  <a:cubicBezTo>
                    <a:pt x="165" y="13"/>
                    <a:pt x="165" y="13"/>
                    <a:pt x="165" y="13"/>
                  </a:cubicBezTo>
                  <a:cubicBezTo>
                    <a:pt x="162" y="13"/>
                    <a:pt x="162" y="13"/>
                    <a:pt x="162" y="13"/>
                  </a:cubicBezTo>
                  <a:cubicBezTo>
                    <a:pt x="160" y="13"/>
                    <a:pt x="160" y="13"/>
                    <a:pt x="160" y="13"/>
                  </a:cubicBezTo>
                  <a:cubicBezTo>
                    <a:pt x="160" y="12"/>
                    <a:pt x="160" y="12"/>
                    <a:pt x="160" y="12"/>
                  </a:cubicBezTo>
                  <a:cubicBezTo>
                    <a:pt x="157" y="13"/>
                    <a:pt x="157" y="13"/>
                    <a:pt x="157" y="13"/>
                  </a:cubicBezTo>
                  <a:cubicBezTo>
                    <a:pt x="159" y="12"/>
                    <a:pt x="159" y="12"/>
                    <a:pt x="159" y="12"/>
                  </a:cubicBezTo>
                  <a:cubicBezTo>
                    <a:pt x="154" y="10"/>
                    <a:pt x="154" y="10"/>
                    <a:pt x="154" y="10"/>
                  </a:cubicBezTo>
                  <a:cubicBezTo>
                    <a:pt x="156" y="12"/>
                    <a:pt x="156" y="12"/>
                    <a:pt x="156" y="12"/>
                  </a:cubicBezTo>
                  <a:cubicBezTo>
                    <a:pt x="154" y="12"/>
                    <a:pt x="154" y="12"/>
                    <a:pt x="154" y="12"/>
                  </a:cubicBezTo>
                  <a:cubicBezTo>
                    <a:pt x="154" y="10"/>
                    <a:pt x="154" y="10"/>
                    <a:pt x="154" y="10"/>
                  </a:cubicBezTo>
                  <a:cubicBezTo>
                    <a:pt x="153" y="10"/>
                    <a:pt x="153" y="10"/>
                    <a:pt x="153" y="10"/>
                  </a:cubicBezTo>
                  <a:cubicBezTo>
                    <a:pt x="152" y="10"/>
                    <a:pt x="152" y="10"/>
                    <a:pt x="152" y="10"/>
                  </a:cubicBezTo>
                  <a:cubicBezTo>
                    <a:pt x="150" y="10"/>
                    <a:pt x="150" y="10"/>
                    <a:pt x="150" y="10"/>
                  </a:cubicBezTo>
                  <a:cubicBezTo>
                    <a:pt x="150" y="12"/>
                    <a:pt x="150" y="12"/>
                    <a:pt x="150" y="12"/>
                  </a:cubicBezTo>
                  <a:cubicBezTo>
                    <a:pt x="152" y="12"/>
                    <a:pt x="152" y="12"/>
                    <a:pt x="152" y="12"/>
                  </a:cubicBezTo>
                  <a:cubicBezTo>
                    <a:pt x="150" y="13"/>
                    <a:pt x="150" y="13"/>
                    <a:pt x="150" y="13"/>
                  </a:cubicBezTo>
                  <a:cubicBezTo>
                    <a:pt x="152" y="13"/>
                    <a:pt x="152" y="13"/>
                    <a:pt x="152" y="13"/>
                  </a:cubicBezTo>
                  <a:cubicBezTo>
                    <a:pt x="153" y="14"/>
                    <a:pt x="153" y="14"/>
                    <a:pt x="153" y="14"/>
                  </a:cubicBezTo>
                  <a:cubicBezTo>
                    <a:pt x="152" y="16"/>
                    <a:pt x="152" y="16"/>
                    <a:pt x="152" y="16"/>
                  </a:cubicBezTo>
                  <a:cubicBezTo>
                    <a:pt x="149" y="14"/>
                    <a:pt x="149" y="14"/>
                    <a:pt x="149" y="14"/>
                  </a:cubicBezTo>
                  <a:cubicBezTo>
                    <a:pt x="146" y="14"/>
                    <a:pt x="146" y="14"/>
                    <a:pt x="146" y="14"/>
                  </a:cubicBezTo>
                  <a:cubicBezTo>
                    <a:pt x="146" y="16"/>
                    <a:pt x="146" y="16"/>
                    <a:pt x="146" y="16"/>
                  </a:cubicBezTo>
                  <a:cubicBezTo>
                    <a:pt x="144" y="14"/>
                    <a:pt x="144" y="14"/>
                    <a:pt x="144" y="14"/>
                  </a:cubicBezTo>
                  <a:cubicBezTo>
                    <a:pt x="144" y="16"/>
                    <a:pt x="144" y="16"/>
                    <a:pt x="144" y="16"/>
                  </a:cubicBezTo>
                  <a:cubicBezTo>
                    <a:pt x="143" y="16"/>
                    <a:pt x="143" y="16"/>
                    <a:pt x="143" y="16"/>
                  </a:cubicBezTo>
                  <a:cubicBezTo>
                    <a:pt x="143" y="14"/>
                    <a:pt x="143" y="14"/>
                    <a:pt x="143" y="14"/>
                  </a:cubicBezTo>
                  <a:cubicBezTo>
                    <a:pt x="142" y="14"/>
                    <a:pt x="142" y="14"/>
                    <a:pt x="142" y="14"/>
                  </a:cubicBezTo>
                  <a:cubicBezTo>
                    <a:pt x="140" y="16"/>
                    <a:pt x="140" y="16"/>
                    <a:pt x="140" y="16"/>
                  </a:cubicBezTo>
                  <a:cubicBezTo>
                    <a:pt x="140" y="17"/>
                    <a:pt x="140" y="17"/>
                    <a:pt x="140" y="17"/>
                  </a:cubicBezTo>
                  <a:cubicBezTo>
                    <a:pt x="143" y="19"/>
                    <a:pt x="143" y="19"/>
                    <a:pt x="143" y="19"/>
                  </a:cubicBezTo>
                  <a:cubicBezTo>
                    <a:pt x="140" y="19"/>
                    <a:pt x="140" y="19"/>
                    <a:pt x="140" y="19"/>
                  </a:cubicBezTo>
                  <a:cubicBezTo>
                    <a:pt x="139" y="19"/>
                    <a:pt x="139" y="19"/>
                    <a:pt x="139" y="19"/>
                  </a:cubicBezTo>
                  <a:cubicBezTo>
                    <a:pt x="137" y="20"/>
                    <a:pt x="137" y="20"/>
                    <a:pt x="137" y="20"/>
                  </a:cubicBezTo>
                  <a:cubicBezTo>
                    <a:pt x="134" y="22"/>
                    <a:pt x="134" y="22"/>
                    <a:pt x="134" y="22"/>
                  </a:cubicBezTo>
                  <a:cubicBezTo>
                    <a:pt x="137" y="17"/>
                    <a:pt x="137" y="17"/>
                    <a:pt x="137" y="17"/>
                  </a:cubicBezTo>
                  <a:cubicBezTo>
                    <a:pt x="139" y="16"/>
                    <a:pt x="139" y="16"/>
                    <a:pt x="139" y="16"/>
                  </a:cubicBezTo>
                  <a:cubicBezTo>
                    <a:pt x="137" y="13"/>
                    <a:pt x="137" y="13"/>
                    <a:pt x="137" y="13"/>
                  </a:cubicBezTo>
                  <a:cubicBezTo>
                    <a:pt x="136" y="14"/>
                    <a:pt x="136" y="14"/>
                    <a:pt x="136" y="14"/>
                  </a:cubicBezTo>
                  <a:cubicBezTo>
                    <a:pt x="134" y="16"/>
                    <a:pt x="134" y="16"/>
                    <a:pt x="134" y="16"/>
                  </a:cubicBezTo>
                  <a:cubicBezTo>
                    <a:pt x="134" y="17"/>
                    <a:pt x="134" y="17"/>
                    <a:pt x="134" y="17"/>
                  </a:cubicBezTo>
                  <a:cubicBezTo>
                    <a:pt x="133" y="19"/>
                    <a:pt x="133" y="19"/>
                    <a:pt x="133" y="19"/>
                  </a:cubicBezTo>
                  <a:cubicBezTo>
                    <a:pt x="132" y="20"/>
                    <a:pt x="132" y="20"/>
                    <a:pt x="132" y="20"/>
                  </a:cubicBezTo>
                  <a:cubicBezTo>
                    <a:pt x="133" y="16"/>
                    <a:pt x="133" y="16"/>
                    <a:pt x="133" y="16"/>
                  </a:cubicBezTo>
                  <a:cubicBezTo>
                    <a:pt x="129" y="16"/>
                    <a:pt x="129" y="16"/>
                    <a:pt x="129" y="16"/>
                  </a:cubicBezTo>
                  <a:cubicBezTo>
                    <a:pt x="127" y="17"/>
                    <a:pt x="127" y="17"/>
                    <a:pt x="127" y="17"/>
                  </a:cubicBezTo>
                  <a:cubicBezTo>
                    <a:pt x="126" y="19"/>
                    <a:pt x="126" y="19"/>
                    <a:pt x="126" y="19"/>
                  </a:cubicBezTo>
                  <a:cubicBezTo>
                    <a:pt x="127" y="20"/>
                    <a:pt x="127" y="20"/>
                    <a:pt x="127" y="20"/>
                  </a:cubicBezTo>
                  <a:cubicBezTo>
                    <a:pt x="126" y="20"/>
                    <a:pt x="126" y="20"/>
                    <a:pt x="126" y="20"/>
                  </a:cubicBezTo>
                  <a:cubicBezTo>
                    <a:pt x="124" y="19"/>
                    <a:pt x="124" y="19"/>
                    <a:pt x="124" y="19"/>
                  </a:cubicBezTo>
                  <a:cubicBezTo>
                    <a:pt x="122" y="19"/>
                    <a:pt x="122" y="19"/>
                    <a:pt x="122" y="19"/>
                  </a:cubicBezTo>
                  <a:cubicBezTo>
                    <a:pt x="124" y="20"/>
                    <a:pt x="124" y="20"/>
                    <a:pt x="124" y="20"/>
                  </a:cubicBezTo>
                  <a:cubicBezTo>
                    <a:pt x="123" y="22"/>
                    <a:pt x="123" y="22"/>
                    <a:pt x="123" y="22"/>
                  </a:cubicBezTo>
                  <a:cubicBezTo>
                    <a:pt x="123" y="23"/>
                    <a:pt x="123" y="23"/>
                    <a:pt x="123" y="23"/>
                  </a:cubicBezTo>
                  <a:cubicBezTo>
                    <a:pt x="122" y="20"/>
                    <a:pt x="122" y="20"/>
                    <a:pt x="122" y="20"/>
                  </a:cubicBezTo>
                  <a:cubicBezTo>
                    <a:pt x="120" y="20"/>
                    <a:pt x="120" y="20"/>
                    <a:pt x="120" y="20"/>
                  </a:cubicBezTo>
                  <a:cubicBezTo>
                    <a:pt x="119" y="22"/>
                    <a:pt x="119" y="22"/>
                    <a:pt x="119" y="22"/>
                  </a:cubicBezTo>
                  <a:cubicBezTo>
                    <a:pt x="119" y="23"/>
                    <a:pt x="119" y="23"/>
                    <a:pt x="119" y="23"/>
                  </a:cubicBezTo>
                  <a:cubicBezTo>
                    <a:pt x="117" y="23"/>
                    <a:pt x="117" y="23"/>
                    <a:pt x="117" y="23"/>
                  </a:cubicBezTo>
                  <a:cubicBezTo>
                    <a:pt x="116" y="25"/>
                    <a:pt x="116" y="25"/>
                    <a:pt x="116" y="25"/>
                  </a:cubicBezTo>
                  <a:cubicBezTo>
                    <a:pt x="114" y="26"/>
                    <a:pt x="114" y="26"/>
                    <a:pt x="114" y="26"/>
                  </a:cubicBezTo>
                  <a:cubicBezTo>
                    <a:pt x="116" y="26"/>
                    <a:pt x="116" y="26"/>
                    <a:pt x="116" y="26"/>
                  </a:cubicBezTo>
                  <a:cubicBezTo>
                    <a:pt x="114" y="27"/>
                    <a:pt x="114" y="27"/>
                    <a:pt x="114" y="27"/>
                  </a:cubicBezTo>
                  <a:cubicBezTo>
                    <a:pt x="113" y="27"/>
                    <a:pt x="113" y="27"/>
                    <a:pt x="113" y="27"/>
                  </a:cubicBezTo>
                  <a:cubicBezTo>
                    <a:pt x="114" y="29"/>
                    <a:pt x="114" y="29"/>
                    <a:pt x="114" y="29"/>
                  </a:cubicBezTo>
                  <a:cubicBezTo>
                    <a:pt x="109" y="29"/>
                    <a:pt x="109" y="29"/>
                    <a:pt x="109" y="29"/>
                  </a:cubicBezTo>
                  <a:cubicBezTo>
                    <a:pt x="107" y="30"/>
                    <a:pt x="107" y="30"/>
                    <a:pt x="107" y="30"/>
                  </a:cubicBezTo>
                  <a:cubicBezTo>
                    <a:pt x="106" y="30"/>
                    <a:pt x="106" y="30"/>
                    <a:pt x="106" y="30"/>
                  </a:cubicBezTo>
                  <a:cubicBezTo>
                    <a:pt x="109" y="32"/>
                    <a:pt x="109" y="32"/>
                    <a:pt x="109" y="32"/>
                  </a:cubicBezTo>
                  <a:cubicBezTo>
                    <a:pt x="107" y="32"/>
                    <a:pt x="107" y="32"/>
                    <a:pt x="107" y="32"/>
                  </a:cubicBezTo>
                  <a:cubicBezTo>
                    <a:pt x="104" y="32"/>
                    <a:pt x="104" y="32"/>
                    <a:pt x="104" y="32"/>
                  </a:cubicBezTo>
                  <a:cubicBezTo>
                    <a:pt x="109" y="35"/>
                    <a:pt x="109" y="35"/>
                    <a:pt x="109" y="35"/>
                  </a:cubicBezTo>
                  <a:cubicBezTo>
                    <a:pt x="103" y="33"/>
                    <a:pt x="103" y="33"/>
                    <a:pt x="103" y="33"/>
                  </a:cubicBezTo>
                  <a:cubicBezTo>
                    <a:pt x="106" y="35"/>
                    <a:pt x="106" y="35"/>
                    <a:pt x="106" y="35"/>
                  </a:cubicBezTo>
                  <a:cubicBezTo>
                    <a:pt x="104" y="35"/>
                    <a:pt x="104" y="35"/>
                    <a:pt x="104" y="35"/>
                  </a:cubicBezTo>
                  <a:cubicBezTo>
                    <a:pt x="107" y="36"/>
                    <a:pt x="107" y="36"/>
                    <a:pt x="107" y="36"/>
                  </a:cubicBezTo>
                  <a:cubicBezTo>
                    <a:pt x="106" y="36"/>
                    <a:pt x="106" y="36"/>
                    <a:pt x="106" y="36"/>
                  </a:cubicBezTo>
                  <a:cubicBezTo>
                    <a:pt x="104" y="36"/>
                    <a:pt x="104" y="36"/>
                    <a:pt x="104" y="36"/>
                  </a:cubicBezTo>
                  <a:cubicBezTo>
                    <a:pt x="106" y="37"/>
                    <a:pt x="106" y="37"/>
                    <a:pt x="106" y="37"/>
                  </a:cubicBezTo>
                  <a:cubicBezTo>
                    <a:pt x="103" y="36"/>
                    <a:pt x="103" y="36"/>
                    <a:pt x="103" y="36"/>
                  </a:cubicBezTo>
                  <a:cubicBezTo>
                    <a:pt x="104" y="37"/>
                    <a:pt x="104" y="37"/>
                    <a:pt x="104" y="37"/>
                  </a:cubicBezTo>
                  <a:cubicBezTo>
                    <a:pt x="103" y="37"/>
                    <a:pt x="103" y="37"/>
                    <a:pt x="103" y="37"/>
                  </a:cubicBezTo>
                  <a:cubicBezTo>
                    <a:pt x="103" y="36"/>
                    <a:pt x="103" y="36"/>
                    <a:pt x="103" y="36"/>
                  </a:cubicBezTo>
                  <a:cubicBezTo>
                    <a:pt x="101" y="35"/>
                    <a:pt x="101" y="35"/>
                    <a:pt x="101" y="35"/>
                  </a:cubicBezTo>
                  <a:cubicBezTo>
                    <a:pt x="99" y="35"/>
                    <a:pt x="99" y="35"/>
                    <a:pt x="99" y="35"/>
                  </a:cubicBezTo>
                  <a:cubicBezTo>
                    <a:pt x="97" y="35"/>
                    <a:pt x="97" y="35"/>
                    <a:pt x="97" y="35"/>
                  </a:cubicBezTo>
                  <a:cubicBezTo>
                    <a:pt x="96" y="36"/>
                    <a:pt x="96" y="36"/>
                    <a:pt x="96" y="36"/>
                  </a:cubicBezTo>
                  <a:cubicBezTo>
                    <a:pt x="99" y="36"/>
                    <a:pt x="99" y="36"/>
                    <a:pt x="99" y="36"/>
                  </a:cubicBezTo>
                  <a:cubicBezTo>
                    <a:pt x="101" y="36"/>
                    <a:pt x="101" y="36"/>
                    <a:pt x="101" y="36"/>
                  </a:cubicBezTo>
                  <a:cubicBezTo>
                    <a:pt x="100" y="37"/>
                    <a:pt x="100" y="37"/>
                    <a:pt x="100" y="37"/>
                  </a:cubicBezTo>
                  <a:cubicBezTo>
                    <a:pt x="97" y="37"/>
                    <a:pt x="97" y="37"/>
                    <a:pt x="97" y="37"/>
                  </a:cubicBezTo>
                  <a:cubicBezTo>
                    <a:pt x="94" y="37"/>
                    <a:pt x="94" y="37"/>
                    <a:pt x="94" y="37"/>
                  </a:cubicBezTo>
                  <a:cubicBezTo>
                    <a:pt x="93" y="37"/>
                    <a:pt x="93" y="37"/>
                    <a:pt x="93" y="37"/>
                  </a:cubicBezTo>
                  <a:cubicBezTo>
                    <a:pt x="93" y="39"/>
                    <a:pt x="93" y="39"/>
                    <a:pt x="93" y="39"/>
                  </a:cubicBezTo>
                  <a:cubicBezTo>
                    <a:pt x="91" y="40"/>
                    <a:pt x="91" y="40"/>
                    <a:pt x="91" y="40"/>
                  </a:cubicBezTo>
                  <a:cubicBezTo>
                    <a:pt x="96" y="39"/>
                    <a:pt x="96" y="39"/>
                    <a:pt x="96" y="39"/>
                  </a:cubicBezTo>
                  <a:cubicBezTo>
                    <a:pt x="99" y="39"/>
                    <a:pt x="99" y="39"/>
                    <a:pt x="99" y="39"/>
                  </a:cubicBezTo>
                  <a:cubicBezTo>
                    <a:pt x="100" y="40"/>
                    <a:pt x="100" y="40"/>
                    <a:pt x="100" y="40"/>
                  </a:cubicBezTo>
                  <a:cubicBezTo>
                    <a:pt x="97" y="40"/>
                    <a:pt x="97" y="40"/>
                    <a:pt x="97" y="40"/>
                  </a:cubicBezTo>
                  <a:cubicBezTo>
                    <a:pt x="96" y="40"/>
                    <a:pt x="96" y="40"/>
                    <a:pt x="96" y="40"/>
                  </a:cubicBezTo>
                  <a:cubicBezTo>
                    <a:pt x="94" y="40"/>
                    <a:pt x="94" y="40"/>
                    <a:pt x="94" y="40"/>
                  </a:cubicBezTo>
                  <a:cubicBezTo>
                    <a:pt x="96" y="42"/>
                    <a:pt x="96" y="42"/>
                    <a:pt x="96" y="42"/>
                  </a:cubicBezTo>
                  <a:cubicBezTo>
                    <a:pt x="97" y="42"/>
                    <a:pt x="97" y="42"/>
                    <a:pt x="97" y="42"/>
                  </a:cubicBezTo>
                  <a:cubicBezTo>
                    <a:pt x="100" y="42"/>
                    <a:pt x="100" y="42"/>
                    <a:pt x="100" y="42"/>
                  </a:cubicBezTo>
                  <a:cubicBezTo>
                    <a:pt x="99" y="43"/>
                    <a:pt x="99" y="43"/>
                    <a:pt x="99" y="43"/>
                  </a:cubicBezTo>
                  <a:cubicBezTo>
                    <a:pt x="97" y="43"/>
                    <a:pt x="97" y="43"/>
                    <a:pt x="97" y="43"/>
                  </a:cubicBezTo>
                  <a:cubicBezTo>
                    <a:pt x="96" y="42"/>
                    <a:pt x="96" y="42"/>
                    <a:pt x="96" y="42"/>
                  </a:cubicBezTo>
                  <a:cubicBezTo>
                    <a:pt x="93" y="43"/>
                    <a:pt x="93" y="43"/>
                    <a:pt x="93" y="43"/>
                  </a:cubicBezTo>
                  <a:cubicBezTo>
                    <a:pt x="94" y="42"/>
                    <a:pt x="94" y="42"/>
                    <a:pt x="94" y="42"/>
                  </a:cubicBezTo>
                  <a:cubicBezTo>
                    <a:pt x="91" y="42"/>
                    <a:pt x="91" y="42"/>
                    <a:pt x="91" y="42"/>
                  </a:cubicBezTo>
                  <a:cubicBezTo>
                    <a:pt x="90" y="43"/>
                    <a:pt x="90" y="43"/>
                    <a:pt x="90" y="43"/>
                  </a:cubicBezTo>
                  <a:cubicBezTo>
                    <a:pt x="87" y="45"/>
                    <a:pt x="87" y="45"/>
                    <a:pt x="87" y="45"/>
                  </a:cubicBezTo>
                  <a:cubicBezTo>
                    <a:pt x="91" y="45"/>
                    <a:pt x="91" y="45"/>
                    <a:pt x="91" y="45"/>
                  </a:cubicBezTo>
                  <a:cubicBezTo>
                    <a:pt x="94" y="45"/>
                    <a:pt x="94" y="45"/>
                    <a:pt x="94" y="45"/>
                  </a:cubicBezTo>
                  <a:cubicBezTo>
                    <a:pt x="98" y="46"/>
                    <a:pt x="98" y="46"/>
                    <a:pt x="98" y="46"/>
                  </a:cubicBezTo>
                  <a:cubicBezTo>
                    <a:pt x="98" y="46"/>
                    <a:pt x="98" y="46"/>
                    <a:pt x="98" y="46"/>
                  </a:cubicBezTo>
                  <a:cubicBezTo>
                    <a:pt x="97" y="46"/>
                    <a:pt x="97" y="46"/>
                    <a:pt x="97" y="46"/>
                  </a:cubicBezTo>
                  <a:cubicBezTo>
                    <a:pt x="94" y="46"/>
                    <a:pt x="94" y="46"/>
                    <a:pt x="94" y="46"/>
                  </a:cubicBezTo>
                  <a:cubicBezTo>
                    <a:pt x="93" y="46"/>
                    <a:pt x="93" y="46"/>
                    <a:pt x="93" y="46"/>
                  </a:cubicBezTo>
                  <a:cubicBezTo>
                    <a:pt x="91" y="46"/>
                    <a:pt x="91" y="46"/>
                    <a:pt x="91" y="46"/>
                  </a:cubicBezTo>
                  <a:cubicBezTo>
                    <a:pt x="90" y="46"/>
                    <a:pt x="90" y="46"/>
                    <a:pt x="90" y="46"/>
                  </a:cubicBezTo>
                  <a:cubicBezTo>
                    <a:pt x="89" y="46"/>
                    <a:pt x="89" y="46"/>
                    <a:pt x="89" y="46"/>
                  </a:cubicBezTo>
                  <a:cubicBezTo>
                    <a:pt x="87" y="47"/>
                    <a:pt x="87" y="47"/>
                    <a:pt x="87" y="47"/>
                  </a:cubicBezTo>
                  <a:cubicBezTo>
                    <a:pt x="84" y="49"/>
                    <a:pt x="84" y="49"/>
                    <a:pt x="84" y="49"/>
                  </a:cubicBezTo>
                  <a:cubicBezTo>
                    <a:pt x="80" y="49"/>
                    <a:pt x="80" y="49"/>
                    <a:pt x="80" y="49"/>
                  </a:cubicBezTo>
                  <a:cubicBezTo>
                    <a:pt x="84" y="50"/>
                    <a:pt x="84" y="50"/>
                    <a:pt x="84" y="50"/>
                  </a:cubicBezTo>
                  <a:cubicBezTo>
                    <a:pt x="81" y="50"/>
                    <a:pt x="81" y="50"/>
                    <a:pt x="81" y="50"/>
                  </a:cubicBezTo>
                  <a:cubicBezTo>
                    <a:pt x="80" y="50"/>
                    <a:pt x="80" y="50"/>
                    <a:pt x="80" y="50"/>
                  </a:cubicBezTo>
                  <a:cubicBezTo>
                    <a:pt x="81" y="52"/>
                    <a:pt x="81" y="52"/>
                    <a:pt x="81" y="52"/>
                  </a:cubicBezTo>
                  <a:cubicBezTo>
                    <a:pt x="80" y="52"/>
                    <a:pt x="80" y="52"/>
                    <a:pt x="80" y="52"/>
                  </a:cubicBezTo>
                  <a:cubicBezTo>
                    <a:pt x="77" y="52"/>
                    <a:pt x="77" y="52"/>
                    <a:pt x="77" y="52"/>
                  </a:cubicBezTo>
                  <a:cubicBezTo>
                    <a:pt x="79" y="53"/>
                    <a:pt x="79" y="53"/>
                    <a:pt x="79" y="53"/>
                  </a:cubicBezTo>
                  <a:cubicBezTo>
                    <a:pt x="81" y="53"/>
                    <a:pt x="81" y="53"/>
                    <a:pt x="81" y="53"/>
                  </a:cubicBezTo>
                  <a:cubicBezTo>
                    <a:pt x="79" y="55"/>
                    <a:pt x="79" y="55"/>
                    <a:pt x="79" y="55"/>
                  </a:cubicBezTo>
                  <a:cubicBezTo>
                    <a:pt x="77" y="55"/>
                    <a:pt x="77" y="55"/>
                    <a:pt x="77" y="55"/>
                  </a:cubicBezTo>
                  <a:cubicBezTo>
                    <a:pt x="76" y="56"/>
                    <a:pt x="76" y="56"/>
                    <a:pt x="76" y="56"/>
                  </a:cubicBezTo>
                  <a:cubicBezTo>
                    <a:pt x="77" y="56"/>
                    <a:pt x="77" y="56"/>
                    <a:pt x="77" y="56"/>
                  </a:cubicBezTo>
                  <a:cubicBezTo>
                    <a:pt x="76" y="57"/>
                    <a:pt x="76" y="57"/>
                    <a:pt x="76" y="57"/>
                  </a:cubicBezTo>
                  <a:cubicBezTo>
                    <a:pt x="86" y="56"/>
                    <a:pt x="86" y="56"/>
                    <a:pt x="86" y="56"/>
                  </a:cubicBezTo>
                  <a:cubicBezTo>
                    <a:pt x="83" y="57"/>
                    <a:pt x="83" y="57"/>
                    <a:pt x="83" y="57"/>
                  </a:cubicBezTo>
                  <a:cubicBezTo>
                    <a:pt x="81" y="57"/>
                    <a:pt x="81" y="57"/>
                    <a:pt x="81" y="57"/>
                  </a:cubicBezTo>
                  <a:cubicBezTo>
                    <a:pt x="83" y="59"/>
                    <a:pt x="83" y="59"/>
                    <a:pt x="83" y="59"/>
                  </a:cubicBezTo>
                  <a:cubicBezTo>
                    <a:pt x="80" y="59"/>
                    <a:pt x="80" y="59"/>
                    <a:pt x="80" y="59"/>
                  </a:cubicBezTo>
                  <a:cubicBezTo>
                    <a:pt x="80" y="57"/>
                    <a:pt x="80" y="57"/>
                    <a:pt x="80" y="57"/>
                  </a:cubicBezTo>
                  <a:cubicBezTo>
                    <a:pt x="79" y="57"/>
                    <a:pt x="79" y="57"/>
                    <a:pt x="79" y="57"/>
                  </a:cubicBezTo>
                  <a:cubicBezTo>
                    <a:pt x="73" y="59"/>
                    <a:pt x="73" y="59"/>
                    <a:pt x="73" y="59"/>
                  </a:cubicBezTo>
                  <a:cubicBezTo>
                    <a:pt x="76" y="60"/>
                    <a:pt x="76" y="60"/>
                    <a:pt x="76" y="60"/>
                  </a:cubicBezTo>
                  <a:cubicBezTo>
                    <a:pt x="77" y="62"/>
                    <a:pt x="77" y="62"/>
                    <a:pt x="77" y="62"/>
                  </a:cubicBezTo>
                  <a:cubicBezTo>
                    <a:pt x="74" y="60"/>
                    <a:pt x="74" y="60"/>
                    <a:pt x="74" y="60"/>
                  </a:cubicBezTo>
                  <a:cubicBezTo>
                    <a:pt x="73" y="62"/>
                    <a:pt x="73" y="62"/>
                    <a:pt x="73" y="62"/>
                  </a:cubicBezTo>
                  <a:cubicBezTo>
                    <a:pt x="71" y="63"/>
                    <a:pt x="71" y="63"/>
                    <a:pt x="71" y="63"/>
                  </a:cubicBezTo>
                  <a:cubicBezTo>
                    <a:pt x="70" y="65"/>
                    <a:pt x="70" y="65"/>
                    <a:pt x="70" y="65"/>
                  </a:cubicBezTo>
                  <a:cubicBezTo>
                    <a:pt x="70" y="66"/>
                    <a:pt x="70" y="66"/>
                    <a:pt x="70" y="66"/>
                  </a:cubicBezTo>
                  <a:cubicBezTo>
                    <a:pt x="68" y="68"/>
                    <a:pt x="68" y="68"/>
                    <a:pt x="68" y="68"/>
                  </a:cubicBezTo>
                  <a:cubicBezTo>
                    <a:pt x="68" y="69"/>
                    <a:pt x="68" y="69"/>
                    <a:pt x="68" y="69"/>
                  </a:cubicBezTo>
                  <a:cubicBezTo>
                    <a:pt x="70" y="68"/>
                    <a:pt x="70" y="68"/>
                    <a:pt x="70" y="68"/>
                  </a:cubicBezTo>
                  <a:cubicBezTo>
                    <a:pt x="70" y="69"/>
                    <a:pt x="70" y="69"/>
                    <a:pt x="70" y="69"/>
                  </a:cubicBezTo>
                  <a:cubicBezTo>
                    <a:pt x="71" y="70"/>
                    <a:pt x="71" y="70"/>
                    <a:pt x="71" y="70"/>
                  </a:cubicBezTo>
                  <a:cubicBezTo>
                    <a:pt x="68" y="72"/>
                    <a:pt x="68" y="72"/>
                    <a:pt x="68" y="72"/>
                  </a:cubicBezTo>
                  <a:cubicBezTo>
                    <a:pt x="67" y="70"/>
                    <a:pt x="67" y="70"/>
                    <a:pt x="67" y="70"/>
                  </a:cubicBezTo>
                  <a:cubicBezTo>
                    <a:pt x="66" y="70"/>
                    <a:pt x="66" y="70"/>
                    <a:pt x="66" y="70"/>
                  </a:cubicBezTo>
                  <a:cubicBezTo>
                    <a:pt x="66" y="72"/>
                    <a:pt x="66" y="72"/>
                    <a:pt x="66" y="72"/>
                  </a:cubicBezTo>
                  <a:cubicBezTo>
                    <a:pt x="63" y="72"/>
                    <a:pt x="63" y="72"/>
                    <a:pt x="63" y="72"/>
                  </a:cubicBezTo>
                  <a:cubicBezTo>
                    <a:pt x="61" y="72"/>
                    <a:pt x="61" y="72"/>
                    <a:pt x="61" y="72"/>
                  </a:cubicBezTo>
                  <a:cubicBezTo>
                    <a:pt x="63" y="73"/>
                    <a:pt x="63" y="73"/>
                    <a:pt x="63" y="73"/>
                  </a:cubicBezTo>
                  <a:cubicBezTo>
                    <a:pt x="60" y="75"/>
                    <a:pt x="60" y="75"/>
                    <a:pt x="60" y="75"/>
                  </a:cubicBezTo>
                  <a:cubicBezTo>
                    <a:pt x="61" y="75"/>
                    <a:pt x="61" y="75"/>
                    <a:pt x="61" y="75"/>
                  </a:cubicBezTo>
                  <a:cubicBezTo>
                    <a:pt x="63" y="75"/>
                    <a:pt x="63" y="75"/>
                    <a:pt x="63" y="75"/>
                  </a:cubicBezTo>
                  <a:cubicBezTo>
                    <a:pt x="66" y="73"/>
                    <a:pt x="66" y="73"/>
                    <a:pt x="66" y="73"/>
                  </a:cubicBezTo>
                  <a:cubicBezTo>
                    <a:pt x="67" y="73"/>
                    <a:pt x="67" y="73"/>
                    <a:pt x="67" y="73"/>
                  </a:cubicBezTo>
                  <a:cubicBezTo>
                    <a:pt x="63" y="75"/>
                    <a:pt x="63" y="75"/>
                    <a:pt x="63" y="75"/>
                  </a:cubicBezTo>
                  <a:cubicBezTo>
                    <a:pt x="61" y="76"/>
                    <a:pt x="61" y="76"/>
                    <a:pt x="61" y="76"/>
                  </a:cubicBezTo>
                  <a:cubicBezTo>
                    <a:pt x="64" y="78"/>
                    <a:pt x="64" y="78"/>
                    <a:pt x="64" y="78"/>
                  </a:cubicBezTo>
                  <a:cubicBezTo>
                    <a:pt x="63" y="78"/>
                    <a:pt x="63" y="78"/>
                    <a:pt x="63" y="78"/>
                  </a:cubicBezTo>
                  <a:cubicBezTo>
                    <a:pt x="63" y="79"/>
                    <a:pt x="63" y="79"/>
                    <a:pt x="63" y="79"/>
                  </a:cubicBezTo>
                  <a:cubicBezTo>
                    <a:pt x="60" y="80"/>
                    <a:pt x="60" y="80"/>
                    <a:pt x="60" y="80"/>
                  </a:cubicBezTo>
                  <a:cubicBezTo>
                    <a:pt x="60" y="79"/>
                    <a:pt x="60" y="79"/>
                    <a:pt x="60" y="79"/>
                  </a:cubicBezTo>
                  <a:cubicBezTo>
                    <a:pt x="57" y="76"/>
                    <a:pt x="57" y="76"/>
                    <a:pt x="57" y="76"/>
                  </a:cubicBezTo>
                  <a:cubicBezTo>
                    <a:pt x="56" y="79"/>
                    <a:pt x="56" y="79"/>
                    <a:pt x="56" y="79"/>
                  </a:cubicBezTo>
                  <a:cubicBezTo>
                    <a:pt x="54" y="79"/>
                    <a:pt x="54" y="79"/>
                    <a:pt x="54" y="79"/>
                  </a:cubicBezTo>
                  <a:cubicBezTo>
                    <a:pt x="53" y="80"/>
                    <a:pt x="53" y="80"/>
                    <a:pt x="53" y="80"/>
                  </a:cubicBezTo>
                  <a:cubicBezTo>
                    <a:pt x="51" y="82"/>
                    <a:pt x="51" y="82"/>
                    <a:pt x="51" y="82"/>
                  </a:cubicBezTo>
                  <a:cubicBezTo>
                    <a:pt x="50" y="82"/>
                    <a:pt x="50" y="82"/>
                    <a:pt x="50" y="82"/>
                  </a:cubicBezTo>
                  <a:cubicBezTo>
                    <a:pt x="50" y="83"/>
                    <a:pt x="50" y="83"/>
                    <a:pt x="50" y="83"/>
                  </a:cubicBezTo>
                  <a:cubicBezTo>
                    <a:pt x="48" y="85"/>
                    <a:pt x="48" y="85"/>
                    <a:pt x="48" y="85"/>
                  </a:cubicBezTo>
                  <a:cubicBezTo>
                    <a:pt x="47" y="85"/>
                    <a:pt x="47" y="85"/>
                    <a:pt x="47" y="85"/>
                  </a:cubicBezTo>
                  <a:cubicBezTo>
                    <a:pt x="44" y="86"/>
                    <a:pt x="44" y="86"/>
                    <a:pt x="44" y="86"/>
                  </a:cubicBezTo>
                  <a:cubicBezTo>
                    <a:pt x="45" y="87"/>
                    <a:pt x="45" y="87"/>
                    <a:pt x="45" y="87"/>
                  </a:cubicBezTo>
                  <a:cubicBezTo>
                    <a:pt x="48" y="86"/>
                    <a:pt x="48" y="86"/>
                    <a:pt x="48" y="86"/>
                  </a:cubicBezTo>
                  <a:cubicBezTo>
                    <a:pt x="47" y="88"/>
                    <a:pt x="47" y="88"/>
                    <a:pt x="47" y="88"/>
                  </a:cubicBezTo>
                  <a:cubicBezTo>
                    <a:pt x="50" y="90"/>
                    <a:pt x="50" y="90"/>
                    <a:pt x="50" y="90"/>
                  </a:cubicBezTo>
                  <a:cubicBezTo>
                    <a:pt x="53" y="89"/>
                    <a:pt x="53" y="89"/>
                    <a:pt x="53" y="89"/>
                  </a:cubicBezTo>
                  <a:cubicBezTo>
                    <a:pt x="56" y="88"/>
                    <a:pt x="56" y="88"/>
                    <a:pt x="56" y="88"/>
                  </a:cubicBezTo>
                  <a:cubicBezTo>
                    <a:pt x="57" y="86"/>
                    <a:pt x="57" y="86"/>
                    <a:pt x="57" y="86"/>
                  </a:cubicBezTo>
                  <a:cubicBezTo>
                    <a:pt x="57" y="85"/>
                    <a:pt x="57" y="85"/>
                    <a:pt x="57" y="85"/>
                  </a:cubicBezTo>
                  <a:cubicBezTo>
                    <a:pt x="58" y="85"/>
                    <a:pt x="58" y="85"/>
                    <a:pt x="58" y="85"/>
                  </a:cubicBezTo>
                  <a:cubicBezTo>
                    <a:pt x="61" y="83"/>
                    <a:pt x="61" y="83"/>
                    <a:pt x="61" y="83"/>
                  </a:cubicBezTo>
                  <a:cubicBezTo>
                    <a:pt x="63" y="83"/>
                    <a:pt x="63" y="83"/>
                    <a:pt x="63" y="83"/>
                  </a:cubicBezTo>
                  <a:cubicBezTo>
                    <a:pt x="60" y="85"/>
                    <a:pt x="60" y="85"/>
                    <a:pt x="60" y="85"/>
                  </a:cubicBezTo>
                  <a:cubicBezTo>
                    <a:pt x="58" y="86"/>
                    <a:pt x="58" y="86"/>
                    <a:pt x="58" y="86"/>
                  </a:cubicBezTo>
                  <a:cubicBezTo>
                    <a:pt x="60" y="86"/>
                    <a:pt x="60" y="86"/>
                    <a:pt x="60" y="86"/>
                  </a:cubicBezTo>
                  <a:cubicBezTo>
                    <a:pt x="61" y="86"/>
                    <a:pt x="61" y="86"/>
                    <a:pt x="61" y="86"/>
                  </a:cubicBezTo>
                  <a:cubicBezTo>
                    <a:pt x="57" y="88"/>
                    <a:pt x="57" y="88"/>
                    <a:pt x="57" y="88"/>
                  </a:cubicBezTo>
                  <a:cubicBezTo>
                    <a:pt x="54" y="89"/>
                    <a:pt x="54" y="89"/>
                    <a:pt x="54" y="89"/>
                  </a:cubicBezTo>
                  <a:cubicBezTo>
                    <a:pt x="56" y="89"/>
                    <a:pt x="56" y="89"/>
                    <a:pt x="56" y="89"/>
                  </a:cubicBezTo>
                  <a:cubicBezTo>
                    <a:pt x="56" y="90"/>
                    <a:pt x="56" y="90"/>
                    <a:pt x="56" y="90"/>
                  </a:cubicBezTo>
                  <a:cubicBezTo>
                    <a:pt x="51" y="90"/>
                    <a:pt x="51" y="90"/>
                    <a:pt x="51" y="90"/>
                  </a:cubicBezTo>
                  <a:cubicBezTo>
                    <a:pt x="50" y="92"/>
                    <a:pt x="50" y="92"/>
                    <a:pt x="50" y="92"/>
                  </a:cubicBezTo>
                  <a:cubicBezTo>
                    <a:pt x="48" y="92"/>
                    <a:pt x="48" y="92"/>
                    <a:pt x="48" y="92"/>
                  </a:cubicBezTo>
                  <a:cubicBezTo>
                    <a:pt x="47" y="92"/>
                    <a:pt x="47" y="92"/>
                    <a:pt x="47" y="92"/>
                  </a:cubicBezTo>
                  <a:cubicBezTo>
                    <a:pt x="47" y="90"/>
                    <a:pt x="47" y="90"/>
                    <a:pt x="47" y="90"/>
                  </a:cubicBezTo>
                  <a:cubicBezTo>
                    <a:pt x="46" y="89"/>
                    <a:pt x="46" y="89"/>
                    <a:pt x="46" y="89"/>
                  </a:cubicBezTo>
                  <a:cubicBezTo>
                    <a:pt x="41" y="90"/>
                    <a:pt x="41" y="90"/>
                    <a:pt x="41" y="90"/>
                  </a:cubicBezTo>
                  <a:cubicBezTo>
                    <a:pt x="43" y="90"/>
                    <a:pt x="43" y="90"/>
                    <a:pt x="43" y="90"/>
                  </a:cubicBezTo>
                  <a:cubicBezTo>
                    <a:pt x="41" y="92"/>
                    <a:pt x="41" y="92"/>
                    <a:pt x="41" y="92"/>
                  </a:cubicBezTo>
                  <a:cubicBezTo>
                    <a:pt x="43" y="92"/>
                    <a:pt x="43" y="92"/>
                    <a:pt x="43" y="92"/>
                  </a:cubicBezTo>
                  <a:cubicBezTo>
                    <a:pt x="40" y="93"/>
                    <a:pt x="40" y="93"/>
                    <a:pt x="40" y="93"/>
                  </a:cubicBezTo>
                  <a:cubicBezTo>
                    <a:pt x="40" y="92"/>
                    <a:pt x="40" y="92"/>
                    <a:pt x="40" y="92"/>
                  </a:cubicBezTo>
                  <a:cubicBezTo>
                    <a:pt x="38" y="92"/>
                    <a:pt x="38" y="92"/>
                    <a:pt x="38" y="92"/>
                  </a:cubicBezTo>
                  <a:cubicBezTo>
                    <a:pt x="37" y="92"/>
                    <a:pt x="37" y="92"/>
                    <a:pt x="37" y="92"/>
                  </a:cubicBezTo>
                  <a:cubicBezTo>
                    <a:pt x="36" y="92"/>
                    <a:pt x="36" y="92"/>
                    <a:pt x="36" y="92"/>
                  </a:cubicBezTo>
                  <a:cubicBezTo>
                    <a:pt x="36" y="93"/>
                    <a:pt x="36" y="93"/>
                    <a:pt x="36" y="93"/>
                  </a:cubicBezTo>
                  <a:cubicBezTo>
                    <a:pt x="38" y="93"/>
                    <a:pt x="38" y="93"/>
                    <a:pt x="38" y="93"/>
                  </a:cubicBezTo>
                  <a:cubicBezTo>
                    <a:pt x="33" y="95"/>
                    <a:pt x="33" y="95"/>
                    <a:pt x="33" y="95"/>
                  </a:cubicBezTo>
                  <a:cubicBezTo>
                    <a:pt x="34" y="96"/>
                    <a:pt x="34" y="96"/>
                    <a:pt x="34" y="96"/>
                  </a:cubicBezTo>
                  <a:cubicBezTo>
                    <a:pt x="36" y="96"/>
                    <a:pt x="36" y="96"/>
                    <a:pt x="36" y="96"/>
                  </a:cubicBezTo>
                  <a:cubicBezTo>
                    <a:pt x="34" y="98"/>
                    <a:pt x="34" y="98"/>
                    <a:pt x="34" y="98"/>
                  </a:cubicBezTo>
                  <a:cubicBezTo>
                    <a:pt x="33" y="98"/>
                    <a:pt x="33" y="98"/>
                    <a:pt x="33" y="98"/>
                  </a:cubicBezTo>
                  <a:cubicBezTo>
                    <a:pt x="33" y="96"/>
                    <a:pt x="33" y="96"/>
                    <a:pt x="33" y="96"/>
                  </a:cubicBezTo>
                  <a:cubicBezTo>
                    <a:pt x="31" y="95"/>
                    <a:pt x="31" y="95"/>
                    <a:pt x="31" y="95"/>
                  </a:cubicBezTo>
                  <a:cubicBezTo>
                    <a:pt x="30" y="95"/>
                    <a:pt x="30" y="95"/>
                    <a:pt x="30" y="95"/>
                  </a:cubicBezTo>
                  <a:cubicBezTo>
                    <a:pt x="30" y="96"/>
                    <a:pt x="30" y="96"/>
                    <a:pt x="30" y="96"/>
                  </a:cubicBezTo>
                  <a:cubicBezTo>
                    <a:pt x="31" y="98"/>
                    <a:pt x="31" y="98"/>
                    <a:pt x="31" y="98"/>
                  </a:cubicBezTo>
                  <a:cubicBezTo>
                    <a:pt x="33" y="99"/>
                    <a:pt x="33" y="99"/>
                    <a:pt x="33" y="99"/>
                  </a:cubicBezTo>
                  <a:cubicBezTo>
                    <a:pt x="30" y="98"/>
                    <a:pt x="30" y="98"/>
                    <a:pt x="30" y="98"/>
                  </a:cubicBezTo>
                  <a:cubicBezTo>
                    <a:pt x="30" y="96"/>
                    <a:pt x="30" y="96"/>
                    <a:pt x="30" y="96"/>
                  </a:cubicBezTo>
                  <a:cubicBezTo>
                    <a:pt x="27" y="96"/>
                    <a:pt x="27" y="96"/>
                    <a:pt x="27" y="96"/>
                  </a:cubicBezTo>
                  <a:cubicBezTo>
                    <a:pt x="25" y="98"/>
                    <a:pt x="25" y="98"/>
                    <a:pt x="25" y="98"/>
                  </a:cubicBezTo>
                  <a:cubicBezTo>
                    <a:pt x="24" y="96"/>
                    <a:pt x="24" y="96"/>
                    <a:pt x="24" y="96"/>
                  </a:cubicBezTo>
                  <a:cubicBezTo>
                    <a:pt x="21" y="96"/>
                    <a:pt x="21" y="96"/>
                    <a:pt x="21" y="96"/>
                  </a:cubicBezTo>
                  <a:cubicBezTo>
                    <a:pt x="20" y="98"/>
                    <a:pt x="20" y="98"/>
                    <a:pt x="20" y="98"/>
                  </a:cubicBezTo>
                  <a:cubicBezTo>
                    <a:pt x="23" y="99"/>
                    <a:pt x="23" y="99"/>
                    <a:pt x="23" y="99"/>
                  </a:cubicBezTo>
                  <a:cubicBezTo>
                    <a:pt x="24" y="99"/>
                    <a:pt x="24" y="99"/>
                    <a:pt x="24" y="99"/>
                  </a:cubicBezTo>
                  <a:cubicBezTo>
                    <a:pt x="25" y="100"/>
                    <a:pt x="25" y="100"/>
                    <a:pt x="25" y="100"/>
                  </a:cubicBezTo>
                  <a:cubicBezTo>
                    <a:pt x="24" y="102"/>
                    <a:pt x="24" y="102"/>
                    <a:pt x="24" y="102"/>
                  </a:cubicBezTo>
                  <a:cubicBezTo>
                    <a:pt x="20" y="100"/>
                    <a:pt x="20" y="100"/>
                    <a:pt x="20" y="100"/>
                  </a:cubicBezTo>
                  <a:cubicBezTo>
                    <a:pt x="17" y="100"/>
                    <a:pt x="17" y="100"/>
                    <a:pt x="17" y="100"/>
                  </a:cubicBezTo>
                  <a:cubicBezTo>
                    <a:pt x="14" y="100"/>
                    <a:pt x="14" y="100"/>
                    <a:pt x="14" y="100"/>
                  </a:cubicBezTo>
                  <a:cubicBezTo>
                    <a:pt x="15" y="102"/>
                    <a:pt x="15" y="102"/>
                    <a:pt x="15" y="102"/>
                  </a:cubicBezTo>
                  <a:cubicBezTo>
                    <a:pt x="17" y="102"/>
                    <a:pt x="17" y="102"/>
                    <a:pt x="17" y="102"/>
                  </a:cubicBezTo>
                  <a:cubicBezTo>
                    <a:pt x="13" y="103"/>
                    <a:pt x="13" y="103"/>
                    <a:pt x="13" y="103"/>
                  </a:cubicBezTo>
                  <a:cubicBezTo>
                    <a:pt x="15" y="103"/>
                    <a:pt x="15" y="103"/>
                    <a:pt x="15" y="103"/>
                  </a:cubicBezTo>
                  <a:cubicBezTo>
                    <a:pt x="15" y="105"/>
                    <a:pt x="15" y="105"/>
                    <a:pt x="15" y="105"/>
                  </a:cubicBezTo>
                  <a:cubicBezTo>
                    <a:pt x="15" y="106"/>
                    <a:pt x="15" y="106"/>
                    <a:pt x="15" y="106"/>
                  </a:cubicBezTo>
                  <a:cubicBezTo>
                    <a:pt x="14" y="105"/>
                    <a:pt x="14" y="105"/>
                    <a:pt x="14" y="105"/>
                  </a:cubicBezTo>
                  <a:cubicBezTo>
                    <a:pt x="11" y="105"/>
                    <a:pt x="11" y="105"/>
                    <a:pt x="11" y="105"/>
                  </a:cubicBezTo>
                  <a:cubicBezTo>
                    <a:pt x="11" y="106"/>
                    <a:pt x="11" y="106"/>
                    <a:pt x="11" y="106"/>
                  </a:cubicBezTo>
                  <a:cubicBezTo>
                    <a:pt x="14" y="108"/>
                    <a:pt x="14" y="108"/>
                    <a:pt x="14" y="108"/>
                  </a:cubicBezTo>
                  <a:cubicBezTo>
                    <a:pt x="11" y="108"/>
                    <a:pt x="11" y="108"/>
                    <a:pt x="11" y="108"/>
                  </a:cubicBezTo>
                  <a:cubicBezTo>
                    <a:pt x="10" y="106"/>
                    <a:pt x="10" y="106"/>
                    <a:pt x="10" y="106"/>
                  </a:cubicBezTo>
                  <a:cubicBezTo>
                    <a:pt x="8" y="106"/>
                    <a:pt x="8" y="106"/>
                    <a:pt x="8" y="106"/>
                  </a:cubicBezTo>
                  <a:cubicBezTo>
                    <a:pt x="8" y="108"/>
                    <a:pt x="8" y="108"/>
                    <a:pt x="8" y="108"/>
                  </a:cubicBezTo>
                  <a:cubicBezTo>
                    <a:pt x="7" y="106"/>
                    <a:pt x="7" y="106"/>
                    <a:pt x="7" y="106"/>
                  </a:cubicBezTo>
                  <a:cubicBezTo>
                    <a:pt x="5" y="106"/>
                    <a:pt x="5" y="106"/>
                    <a:pt x="5" y="106"/>
                  </a:cubicBezTo>
                  <a:cubicBezTo>
                    <a:pt x="5" y="108"/>
                    <a:pt x="5" y="108"/>
                    <a:pt x="5" y="108"/>
                  </a:cubicBezTo>
                  <a:cubicBezTo>
                    <a:pt x="3" y="109"/>
                    <a:pt x="3" y="109"/>
                    <a:pt x="3" y="109"/>
                  </a:cubicBezTo>
                  <a:cubicBezTo>
                    <a:pt x="4" y="110"/>
                    <a:pt x="4" y="110"/>
                    <a:pt x="4" y="110"/>
                  </a:cubicBezTo>
                  <a:cubicBezTo>
                    <a:pt x="3" y="111"/>
                    <a:pt x="3" y="111"/>
                    <a:pt x="3" y="111"/>
                  </a:cubicBezTo>
                  <a:cubicBezTo>
                    <a:pt x="3" y="112"/>
                    <a:pt x="3" y="112"/>
                    <a:pt x="3" y="112"/>
                  </a:cubicBezTo>
                  <a:cubicBezTo>
                    <a:pt x="1" y="112"/>
                    <a:pt x="1" y="112"/>
                    <a:pt x="1" y="112"/>
                  </a:cubicBezTo>
                  <a:cubicBezTo>
                    <a:pt x="1" y="113"/>
                    <a:pt x="1" y="113"/>
                    <a:pt x="1" y="113"/>
                  </a:cubicBezTo>
                  <a:cubicBezTo>
                    <a:pt x="3" y="113"/>
                    <a:pt x="3" y="113"/>
                    <a:pt x="3" y="113"/>
                  </a:cubicBezTo>
                  <a:cubicBezTo>
                    <a:pt x="4" y="113"/>
                    <a:pt x="4" y="113"/>
                    <a:pt x="4" y="113"/>
                  </a:cubicBezTo>
                  <a:cubicBezTo>
                    <a:pt x="4" y="115"/>
                    <a:pt x="4" y="115"/>
                    <a:pt x="4" y="115"/>
                  </a:cubicBezTo>
                  <a:cubicBezTo>
                    <a:pt x="1" y="116"/>
                    <a:pt x="1" y="116"/>
                    <a:pt x="1" y="116"/>
                  </a:cubicBezTo>
                  <a:cubicBezTo>
                    <a:pt x="3" y="116"/>
                    <a:pt x="3" y="116"/>
                    <a:pt x="3" y="116"/>
                  </a:cubicBezTo>
                  <a:cubicBezTo>
                    <a:pt x="4" y="116"/>
                    <a:pt x="4" y="116"/>
                    <a:pt x="4" y="116"/>
                  </a:cubicBezTo>
                  <a:cubicBezTo>
                    <a:pt x="7" y="116"/>
                    <a:pt x="7" y="116"/>
                    <a:pt x="7" y="116"/>
                  </a:cubicBezTo>
                  <a:cubicBezTo>
                    <a:pt x="1" y="118"/>
                    <a:pt x="1" y="118"/>
                    <a:pt x="1" y="118"/>
                  </a:cubicBezTo>
                  <a:cubicBezTo>
                    <a:pt x="3" y="118"/>
                    <a:pt x="3" y="118"/>
                    <a:pt x="3" y="118"/>
                  </a:cubicBezTo>
                  <a:cubicBezTo>
                    <a:pt x="1" y="119"/>
                    <a:pt x="1" y="119"/>
                    <a:pt x="1" y="119"/>
                  </a:cubicBezTo>
                  <a:cubicBezTo>
                    <a:pt x="4" y="119"/>
                    <a:pt x="4" y="119"/>
                    <a:pt x="4" y="119"/>
                  </a:cubicBezTo>
                  <a:cubicBezTo>
                    <a:pt x="5" y="119"/>
                    <a:pt x="5" y="119"/>
                    <a:pt x="5" y="119"/>
                  </a:cubicBezTo>
                  <a:cubicBezTo>
                    <a:pt x="10" y="119"/>
                    <a:pt x="10" y="119"/>
                    <a:pt x="10" y="119"/>
                  </a:cubicBezTo>
                  <a:cubicBezTo>
                    <a:pt x="5" y="121"/>
                    <a:pt x="5" y="121"/>
                    <a:pt x="5" y="121"/>
                  </a:cubicBezTo>
                  <a:cubicBezTo>
                    <a:pt x="3" y="121"/>
                    <a:pt x="3" y="121"/>
                    <a:pt x="3" y="121"/>
                  </a:cubicBezTo>
                  <a:cubicBezTo>
                    <a:pt x="1" y="122"/>
                    <a:pt x="1" y="122"/>
                    <a:pt x="1" y="122"/>
                  </a:cubicBezTo>
                  <a:cubicBezTo>
                    <a:pt x="1" y="123"/>
                    <a:pt x="1" y="123"/>
                    <a:pt x="1" y="123"/>
                  </a:cubicBezTo>
                  <a:cubicBezTo>
                    <a:pt x="0" y="123"/>
                    <a:pt x="0" y="123"/>
                    <a:pt x="0" y="123"/>
                  </a:cubicBezTo>
                  <a:cubicBezTo>
                    <a:pt x="1" y="125"/>
                    <a:pt x="1" y="125"/>
                    <a:pt x="1" y="125"/>
                  </a:cubicBezTo>
                  <a:cubicBezTo>
                    <a:pt x="3" y="126"/>
                    <a:pt x="3" y="126"/>
                    <a:pt x="3" y="126"/>
                  </a:cubicBezTo>
                  <a:cubicBezTo>
                    <a:pt x="5" y="125"/>
                    <a:pt x="5" y="125"/>
                    <a:pt x="5" y="125"/>
                  </a:cubicBezTo>
                  <a:cubicBezTo>
                    <a:pt x="7" y="123"/>
                    <a:pt x="7" y="123"/>
                    <a:pt x="7" y="123"/>
                  </a:cubicBezTo>
                  <a:cubicBezTo>
                    <a:pt x="7" y="126"/>
                    <a:pt x="7" y="126"/>
                    <a:pt x="7" y="126"/>
                  </a:cubicBezTo>
                  <a:cubicBezTo>
                    <a:pt x="5" y="128"/>
                    <a:pt x="5" y="128"/>
                    <a:pt x="5" y="128"/>
                  </a:cubicBezTo>
                  <a:cubicBezTo>
                    <a:pt x="4" y="128"/>
                    <a:pt x="4" y="128"/>
                    <a:pt x="4" y="128"/>
                  </a:cubicBezTo>
                  <a:cubicBezTo>
                    <a:pt x="4" y="126"/>
                    <a:pt x="4" y="126"/>
                    <a:pt x="4" y="126"/>
                  </a:cubicBezTo>
                  <a:cubicBezTo>
                    <a:pt x="1" y="129"/>
                    <a:pt x="1" y="129"/>
                    <a:pt x="1" y="129"/>
                  </a:cubicBezTo>
                  <a:cubicBezTo>
                    <a:pt x="3" y="129"/>
                    <a:pt x="3" y="129"/>
                    <a:pt x="3" y="129"/>
                  </a:cubicBezTo>
                  <a:cubicBezTo>
                    <a:pt x="4" y="131"/>
                    <a:pt x="4" y="131"/>
                    <a:pt x="4" y="131"/>
                  </a:cubicBezTo>
                  <a:cubicBezTo>
                    <a:pt x="5" y="131"/>
                    <a:pt x="5" y="131"/>
                    <a:pt x="5" y="131"/>
                  </a:cubicBezTo>
                  <a:cubicBezTo>
                    <a:pt x="7" y="132"/>
                    <a:pt x="7" y="132"/>
                    <a:pt x="7" y="132"/>
                  </a:cubicBezTo>
                  <a:cubicBezTo>
                    <a:pt x="8" y="133"/>
                    <a:pt x="8" y="133"/>
                    <a:pt x="8" y="133"/>
                  </a:cubicBezTo>
                  <a:cubicBezTo>
                    <a:pt x="10" y="131"/>
                    <a:pt x="10" y="131"/>
                    <a:pt x="10" y="131"/>
                  </a:cubicBezTo>
                  <a:cubicBezTo>
                    <a:pt x="13" y="128"/>
                    <a:pt x="13" y="128"/>
                    <a:pt x="13" y="128"/>
                  </a:cubicBezTo>
                  <a:cubicBezTo>
                    <a:pt x="15" y="128"/>
                    <a:pt x="15" y="128"/>
                    <a:pt x="15" y="128"/>
                  </a:cubicBezTo>
                  <a:cubicBezTo>
                    <a:pt x="17" y="128"/>
                    <a:pt x="17" y="128"/>
                    <a:pt x="17" y="128"/>
                  </a:cubicBezTo>
                  <a:cubicBezTo>
                    <a:pt x="21" y="128"/>
                    <a:pt x="21" y="128"/>
                    <a:pt x="21" y="128"/>
                  </a:cubicBezTo>
                  <a:cubicBezTo>
                    <a:pt x="17" y="129"/>
                    <a:pt x="17" y="129"/>
                    <a:pt x="17" y="129"/>
                  </a:cubicBezTo>
                  <a:cubicBezTo>
                    <a:pt x="15" y="132"/>
                    <a:pt x="15" y="132"/>
                    <a:pt x="15" y="132"/>
                  </a:cubicBezTo>
                  <a:cubicBezTo>
                    <a:pt x="15" y="129"/>
                    <a:pt x="15" y="129"/>
                    <a:pt x="15" y="129"/>
                  </a:cubicBezTo>
                  <a:cubicBezTo>
                    <a:pt x="15" y="128"/>
                    <a:pt x="15" y="128"/>
                    <a:pt x="15" y="128"/>
                  </a:cubicBezTo>
                  <a:cubicBezTo>
                    <a:pt x="13" y="131"/>
                    <a:pt x="13" y="131"/>
                    <a:pt x="13" y="131"/>
                  </a:cubicBezTo>
                  <a:cubicBezTo>
                    <a:pt x="11" y="131"/>
                    <a:pt x="11" y="131"/>
                    <a:pt x="11" y="131"/>
                  </a:cubicBezTo>
                  <a:cubicBezTo>
                    <a:pt x="13" y="132"/>
                    <a:pt x="13" y="132"/>
                    <a:pt x="13" y="132"/>
                  </a:cubicBezTo>
                  <a:cubicBezTo>
                    <a:pt x="8" y="133"/>
                    <a:pt x="8" y="133"/>
                    <a:pt x="8" y="133"/>
                  </a:cubicBezTo>
                  <a:cubicBezTo>
                    <a:pt x="7" y="135"/>
                    <a:pt x="7" y="135"/>
                    <a:pt x="7" y="135"/>
                  </a:cubicBezTo>
                  <a:cubicBezTo>
                    <a:pt x="8" y="136"/>
                    <a:pt x="8" y="136"/>
                    <a:pt x="8" y="136"/>
                  </a:cubicBezTo>
                  <a:cubicBezTo>
                    <a:pt x="8" y="138"/>
                    <a:pt x="8" y="138"/>
                    <a:pt x="8" y="138"/>
                  </a:cubicBezTo>
                  <a:cubicBezTo>
                    <a:pt x="7" y="138"/>
                    <a:pt x="7" y="138"/>
                    <a:pt x="7" y="138"/>
                  </a:cubicBezTo>
                  <a:cubicBezTo>
                    <a:pt x="5" y="138"/>
                    <a:pt x="5" y="138"/>
                    <a:pt x="5" y="138"/>
                  </a:cubicBezTo>
                  <a:cubicBezTo>
                    <a:pt x="4" y="139"/>
                    <a:pt x="4" y="139"/>
                    <a:pt x="4" y="139"/>
                  </a:cubicBezTo>
                  <a:cubicBezTo>
                    <a:pt x="5" y="136"/>
                    <a:pt x="5" y="136"/>
                    <a:pt x="5" y="136"/>
                  </a:cubicBezTo>
                  <a:cubicBezTo>
                    <a:pt x="3" y="138"/>
                    <a:pt x="3" y="138"/>
                    <a:pt x="3" y="138"/>
                  </a:cubicBezTo>
                  <a:cubicBezTo>
                    <a:pt x="3" y="141"/>
                    <a:pt x="3" y="141"/>
                    <a:pt x="3" y="141"/>
                  </a:cubicBezTo>
                  <a:cubicBezTo>
                    <a:pt x="3" y="142"/>
                    <a:pt x="3" y="142"/>
                    <a:pt x="3" y="142"/>
                  </a:cubicBezTo>
                  <a:cubicBezTo>
                    <a:pt x="4" y="142"/>
                    <a:pt x="4" y="142"/>
                    <a:pt x="4" y="142"/>
                  </a:cubicBezTo>
                  <a:cubicBezTo>
                    <a:pt x="5" y="142"/>
                    <a:pt x="5" y="142"/>
                    <a:pt x="5" y="142"/>
                  </a:cubicBezTo>
                  <a:cubicBezTo>
                    <a:pt x="8" y="142"/>
                    <a:pt x="8" y="142"/>
                    <a:pt x="8" y="142"/>
                  </a:cubicBezTo>
                  <a:cubicBezTo>
                    <a:pt x="8" y="141"/>
                    <a:pt x="8" y="141"/>
                    <a:pt x="8" y="141"/>
                  </a:cubicBezTo>
                  <a:cubicBezTo>
                    <a:pt x="10" y="141"/>
                    <a:pt x="10" y="141"/>
                    <a:pt x="10" y="141"/>
                  </a:cubicBezTo>
                  <a:cubicBezTo>
                    <a:pt x="11" y="139"/>
                    <a:pt x="11" y="139"/>
                    <a:pt x="11" y="139"/>
                  </a:cubicBezTo>
                  <a:cubicBezTo>
                    <a:pt x="13" y="139"/>
                    <a:pt x="13" y="139"/>
                    <a:pt x="13" y="139"/>
                  </a:cubicBezTo>
                  <a:cubicBezTo>
                    <a:pt x="14" y="139"/>
                    <a:pt x="14" y="139"/>
                    <a:pt x="14" y="139"/>
                  </a:cubicBezTo>
                  <a:cubicBezTo>
                    <a:pt x="10" y="142"/>
                    <a:pt x="10" y="142"/>
                    <a:pt x="10" y="142"/>
                  </a:cubicBezTo>
                  <a:cubicBezTo>
                    <a:pt x="11" y="142"/>
                    <a:pt x="11" y="142"/>
                    <a:pt x="11" y="142"/>
                  </a:cubicBezTo>
                  <a:cubicBezTo>
                    <a:pt x="13" y="142"/>
                    <a:pt x="13" y="142"/>
                    <a:pt x="13" y="142"/>
                  </a:cubicBezTo>
                  <a:cubicBezTo>
                    <a:pt x="14" y="142"/>
                    <a:pt x="14" y="142"/>
                    <a:pt x="14" y="142"/>
                  </a:cubicBezTo>
                  <a:cubicBezTo>
                    <a:pt x="11" y="143"/>
                    <a:pt x="11" y="143"/>
                    <a:pt x="11" y="143"/>
                  </a:cubicBezTo>
                  <a:cubicBezTo>
                    <a:pt x="8" y="145"/>
                    <a:pt x="8" y="145"/>
                    <a:pt x="8" y="145"/>
                  </a:cubicBezTo>
                  <a:cubicBezTo>
                    <a:pt x="10" y="145"/>
                    <a:pt x="10" y="145"/>
                    <a:pt x="10" y="145"/>
                  </a:cubicBezTo>
                  <a:cubicBezTo>
                    <a:pt x="10" y="146"/>
                    <a:pt x="10" y="146"/>
                    <a:pt x="10" y="146"/>
                  </a:cubicBezTo>
                  <a:cubicBezTo>
                    <a:pt x="11" y="148"/>
                    <a:pt x="11" y="148"/>
                    <a:pt x="11" y="148"/>
                  </a:cubicBezTo>
                  <a:cubicBezTo>
                    <a:pt x="8" y="146"/>
                    <a:pt x="8" y="146"/>
                    <a:pt x="8" y="146"/>
                  </a:cubicBezTo>
                  <a:cubicBezTo>
                    <a:pt x="5" y="146"/>
                    <a:pt x="5" y="146"/>
                    <a:pt x="5" y="146"/>
                  </a:cubicBezTo>
                  <a:cubicBezTo>
                    <a:pt x="5" y="148"/>
                    <a:pt x="5" y="148"/>
                    <a:pt x="5" y="148"/>
                  </a:cubicBezTo>
                  <a:cubicBezTo>
                    <a:pt x="5" y="149"/>
                    <a:pt x="5" y="149"/>
                    <a:pt x="5" y="149"/>
                  </a:cubicBezTo>
                  <a:cubicBezTo>
                    <a:pt x="8" y="154"/>
                    <a:pt x="8" y="154"/>
                    <a:pt x="8" y="154"/>
                  </a:cubicBezTo>
                  <a:cubicBezTo>
                    <a:pt x="13" y="155"/>
                    <a:pt x="13" y="155"/>
                    <a:pt x="13" y="155"/>
                  </a:cubicBezTo>
                  <a:cubicBezTo>
                    <a:pt x="15" y="155"/>
                    <a:pt x="15" y="155"/>
                    <a:pt x="15" y="155"/>
                  </a:cubicBezTo>
                  <a:cubicBezTo>
                    <a:pt x="17" y="155"/>
                    <a:pt x="17" y="155"/>
                    <a:pt x="17" y="155"/>
                  </a:cubicBezTo>
                  <a:cubicBezTo>
                    <a:pt x="15" y="156"/>
                    <a:pt x="15" y="156"/>
                    <a:pt x="15" y="156"/>
                  </a:cubicBezTo>
                  <a:cubicBezTo>
                    <a:pt x="18" y="158"/>
                    <a:pt x="18" y="158"/>
                    <a:pt x="18" y="158"/>
                  </a:cubicBezTo>
                  <a:cubicBezTo>
                    <a:pt x="21" y="158"/>
                    <a:pt x="21" y="158"/>
                    <a:pt x="21" y="158"/>
                  </a:cubicBezTo>
                  <a:cubicBezTo>
                    <a:pt x="24" y="158"/>
                    <a:pt x="24" y="158"/>
                    <a:pt x="24" y="158"/>
                  </a:cubicBezTo>
                  <a:cubicBezTo>
                    <a:pt x="28" y="158"/>
                    <a:pt x="28" y="158"/>
                    <a:pt x="28" y="158"/>
                  </a:cubicBezTo>
                  <a:cubicBezTo>
                    <a:pt x="34" y="155"/>
                    <a:pt x="34" y="155"/>
                    <a:pt x="34" y="155"/>
                  </a:cubicBezTo>
                  <a:cubicBezTo>
                    <a:pt x="37" y="152"/>
                    <a:pt x="37" y="152"/>
                    <a:pt x="37" y="152"/>
                  </a:cubicBezTo>
                  <a:cubicBezTo>
                    <a:pt x="40" y="151"/>
                    <a:pt x="40" y="151"/>
                    <a:pt x="40" y="151"/>
                  </a:cubicBezTo>
                  <a:cubicBezTo>
                    <a:pt x="40" y="149"/>
                    <a:pt x="40" y="149"/>
                    <a:pt x="40" y="149"/>
                  </a:cubicBezTo>
                  <a:cubicBezTo>
                    <a:pt x="43" y="149"/>
                    <a:pt x="43" y="149"/>
                    <a:pt x="43" y="149"/>
                  </a:cubicBezTo>
                  <a:cubicBezTo>
                    <a:pt x="41" y="148"/>
                    <a:pt x="41" y="148"/>
                    <a:pt x="41" y="148"/>
                  </a:cubicBezTo>
                  <a:cubicBezTo>
                    <a:pt x="44" y="146"/>
                    <a:pt x="44" y="146"/>
                    <a:pt x="44" y="146"/>
                  </a:cubicBezTo>
                  <a:cubicBezTo>
                    <a:pt x="44" y="145"/>
                    <a:pt x="44" y="145"/>
                    <a:pt x="44" y="145"/>
                  </a:cubicBezTo>
                  <a:cubicBezTo>
                    <a:pt x="47" y="146"/>
                    <a:pt x="47" y="146"/>
                    <a:pt x="47" y="146"/>
                  </a:cubicBezTo>
                  <a:cubicBezTo>
                    <a:pt x="48" y="146"/>
                    <a:pt x="48" y="146"/>
                    <a:pt x="48" y="146"/>
                  </a:cubicBezTo>
                  <a:cubicBezTo>
                    <a:pt x="48" y="145"/>
                    <a:pt x="48" y="145"/>
                    <a:pt x="48" y="145"/>
                  </a:cubicBezTo>
                  <a:cubicBezTo>
                    <a:pt x="51" y="143"/>
                    <a:pt x="51" y="143"/>
                    <a:pt x="51" y="143"/>
                  </a:cubicBezTo>
                  <a:cubicBezTo>
                    <a:pt x="53" y="141"/>
                    <a:pt x="53" y="141"/>
                    <a:pt x="53" y="141"/>
                  </a:cubicBezTo>
                  <a:cubicBezTo>
                    <a:pt x="50" y="139"/>
                    <a:pt x="50" y="139"/>
                    <a:pt x="50" y="139"/>
                  </a:cubicBezTo>
                  <a:cubicBezTo>
                    <a:pt x="51" y="139"/>
                    <a:pt x="51" y="139"/>
                    <a:pt x="51" y="139"/>
                  </a:cubicBezTo>
                  <a:cubicBezTo>
                    <a:pt x="53" y="138"/>
                    <a:pt x="53" y="138"/>
                    <a:pt x="53" y="138"/>
                  </a:cubicBezTo>
                  <a:cubicBezTo>
                    <a:pt x="53" y="139"/>
                    <a:pt x="53" y="139"/>
                    <a:pt x="53" y="139"/>
                  </a:cubicBezTo>
                  <a:cubicBezTo>
                    <a:pt x="54" y="138"/>
                    <a:pt x="54" y="138"/>
                    <a:pt x="54" y="138"/>
                  </a:cubicBezTo>
                  <a:cubicBezTo>
                    <a:pt x="53" y="136"/>
                    <a:pt x="53" y="136"/>
                    <a:pt x="53" y="136"/>
                  </a:cubicBezTo>
                  <a:cubicBezTo>
                    <a:pt x="54" y="135"/>
                    <a:pt x="54" y="135"/>
                    <a:pt x="54" y="135"/>
                  </a:cubicBezTo>
                  <a:cubicBezTo>
                    <a:pt x="56" y="135"/>
                    <a:pt x="56" y="135"/>
                    <a:pt x="56" y="135"/>
                  </a:cubicBezTo>
                  <a:cubicBezTo>
                    <a:pt x="54" y="136"/>
                    <a:pt x="54" y="136"/>
                    <a:pt x="54" y="136"/>
                  </a:cubicBezTo>
                  <a:cubicBezTo>
                    <a:pt x="54" y="138"/>
                    <a:pt x="54" y="138"/>
                    <a:pt x="54" y="138"/>
                  </a:cubicBezTo>
                  <a:cubicBezTo>
                    <a:pt x="54" y="141"/>
                    <a:pt x="54" y="141"/>
                    <a:pt x="54" y="141"/>
                  </a:cubicBezTo>
                  <a:cubicBezTo>
                    <a:pt x="56" y="143"/>
                    <a:pt x="56" y="143"/>
                    <a:pt x="56" y="143"/>
                  </a:cubicBezTo>
                  <a:cubicBezTo>
                    <a:pt x="58" y="145"/>
                    <a:pt x="58" y="145"/>
                    <a:pt x="58" y="145"/>
                  </a:cubicBezTo>
                  <a:cubicBezTo>
                    <a:pt x="60" y="145"/>
                    <a:pt x="60" y="145"/>
                    <a:pt x="60" y="145"/>
                  </a:cubicBezTo>
                  <a:cubicBezTo>
                    <a:pt x="60" y="145"/>
                    <a:pt x="60" y="145"/>
                    <a:pt x="60" y="145"/>
                  </a:cubicBezTo>
                  <a:cubicBezTo>
                    <a:pt x="60" y="145"/>
                    <a:pt x="60" y="145"/>
                    <a:pt x="60" y="145"/>
                  </a:cubicBezTo>
                  <a:cubicBezTo>
                    <a:pt x="61" y="145"/>
                    <a:pt x="61" y="145"/>
                    <a:pt x="61" y="145"/>
                  </a:cubicBezTo>
                  <a:cubicBezTo>
                    <a:pt x="61" y="146"/>
                    <a:pt x="61" y="146"/>
                    <a:pt x="61" y="146"/>
                  </a:cubicBezTo>
                  <a:cubicBezTo>
                    <a:pt x="63" y="148"/>
                    <a:pt x="63" y="148"/>
                    <a:pt x="63" y="148"/>
                  </a:cubicBezTo>
                  <a:cubicBezTo>
                    <a:pt x="64" y="146"/>
                    <a:pt x="64" y="146"/>
                    <a:pt x="64" y="146"/>
                  </a:cubicBezTo>
                  <a:cubicBezTo>
                    <a:pt x="66" y="145"/>
                    <a:pt x="66" y="145"/>
                    <a:pt x="66" y="145"/>
                  </a:cubicBezTo>
                  <a:cubicBezTo>
                    <a:pt x="66" y="141"/>
                    <a:pt x="66" y="141"/>
                    <a:pt x="66" y="141"/>
                  </a:cubicBezTo>
                  <a:cubicBezTo>
                    <a:pt x="64" y="139"/>
                    <a:pt x="64" y="139"/>
                    <a:pt x="64" y="139"/>
                  </a:cubicBezTo>
                  <a:cubicBezTo>
                    <a:pt x="66" y="138"/>
                    <a:pt x="66" y="138"/>
                    <a:pt x="66" y="138"/>
                  </a:cubicBezTo>
                  <a:cubicBezTo>
                    <a:pt x="66" y="136"/>
                    <a:pt x="66" y="136"/>
                    <a:pt x="66" y="136"/>
                  </a:cubicBezTo>
                  <a:cubicBezTo>
                    <a:pt x="67" y="135"/>
                    <a:pt x="67" y="135"/>
                    <a:pt x="67" y="135"/>
                  </a:cubicBezTo>
                  <a:cubicBezTo>
                    <a:pt x="68" y="133"/>
                    <a:pt x="68" y="133"/>
                    <a:pt x="68" y="133"/>
                  </a:cubicBezTo>
                  <a:cubicBezTo>
                    <a:pt x="70" y="133"/>
                    <a:pt x="70" y="133"/>
                    <a:pt x="70" y="133"/>
                  </a:cubicBezTo>
                  <a:cubicBezTo>
                    <a:pt x="71" y="132"/>
                    <a:pt x="71" y="132"/>
                    <a:pt x="71" y="132"/>
                  </a:cubicBezTo>
                  <a:cubicBezTo>
                    <a:pt x="73" y="128"/>
                    <a:pt x="73" y="128"/>
                    <a:pt x="73" y="128"/>
                  </a:cubicBezTo>
                  <a:cubicBezTo>
                    <a:pt x="71" y="125"/>
                    <a:pt x="71" y="125"/>
                    <a:pt x="71" y="125"/>
                  </a:cubicBezTo>
                  <a:cubicBezTo>
                    <a:pt x="70" y="123"/>
                    <a:pt x="70" y="123"/>
                    <a:pt x="70" y="123"/>
                  </a:cubicBezTo>
                  <a:cubicBezTo>
                    <a:pt x="70" y="122"/>
                    <a:pt x="70" y="122"/>
                    <a:pt x="70" y="122"/>
                  </a:cubicBezTo>
                  <a:cubicBezTo>
                    <a:pt x="71" y="121"/>
                    <a:pt x="71" y="121"/>
                    <a:pt x="71" y="121"/>
                  </a:cubicBezTo>
                  <a:cubicBezTo>
                    <a:pt x="74" y="119"/>
                    <a:pt x="74" y="119"/>
                    <a:pt x="74" y="119"/>
                  </a:cubicBezTo>
                  <a:cubicBezTo>
                    <a:pt x="76" y="118"/>
                    <a:pt x="76" y="118"/>
                    <a:pt x="76" y="118"/>
                  </a:cubicBezTo>
                  <a:cubicBezTo>
                    <a:pt x="74" y="116"/>
                    <a:pt x="74" y="116"/>
                    <a:pt x="74" y="116"/>
                  </a:cubicBezTo>
                  <a:cubicBezTo>
                    <a:pt x="74" y="115"/>
                    <a:pt x="74" y="115"/>
                    <a:pt x="74" y="115"/>
                  </a:cubicBezTo>
                  <a:cubicBezTo>
                    <a:pt x="71" y="113"/>
                    <a:pt x="71" y="113"/>
                    <a:pt x="71" y="113"/>
                  </a:cubicBezTo>
                  <a:cubicBezTo>
                    <a:pt x="68" y="112"/>
                    <a:pt x="68" y="112"/>
                    <a:pt x="68" y="112"/>
                  </a:cubicBezTo>
                  <a:cubicBezTo>
                    <a:pt x="68" y="109"/>
                    <a:pt x="68" y="109"/>
                    <a:pt x="68" y="109"/>
                  </a:cubicBezTo>
                  <a:cubicBezTo>
                    <a:pt x="68" y="105"/>
                    <a:pt x="68" y="105"/>
                    <a:pt x="68" y="105"/>
                  </a:cubicBezTo>
                  <a:cubicBezTo>
                    <a:pt x="68" y="102"/>
                    <a:pt x="68" y="102"/>
                    <a:pt x="68" y="102"/>
                  </a:cubicBezTo>
                  <a:cubicBezTo>
                    <a:pt x="67" y="99"/>
                    <a:pt x="67" y="99"/>
                    <a:pt x="67" y="99"/>
                  </a:cubicBezTo>
                  <a:cubicBezTo>
                    <a:pt x="67" y="98"/>
                    <a:pt x="67" y="98"/>
                    <a:pt x="67" y="98"/>
                  </a:cubicBezTo>
                  <a:cubicBezTo>
                    <a:pt x="68" y="96"/>
                    <a:pt x="68" y="96"/>
                    <a:pt x="68" y="96"/>
                  </a:cubicBezTo>
                  <a:cubicBezTo>
                    <a:pt x="67" y="93"/>
                    <a:pt x="67" y="93"/>
                    <a:pt x="67" y="93"/>
                  </a:cubicBezTo>
                  <a:cubicBezTo>
                    <a:pt x="67" y="90"/>
                    <a:pt x="67" y="90"/>
                    <a:pt x="67" y="90"/>
                  </a:cubicBezTo>
                  <a:cubicBezTo>
                    <a:pt x="68" y="89"/>
                    <a:pt x="68" y="89"/>
                    <a:pt x="68" y="89"/>
                  </a:cubicBezTo>
                  <a:cubicBezTo>
                    <a:pt x="68" y="88"/>
                    <a:pt x="68" y="88"/>
                    <a:pt x="68" y="88"/>
                  </a:cubicBezTo>
                  <a:cubicBezTo>
                    <a:pt x="70" y="86"/>
                    <a:pt x="70" y="86"/>
                    <a:pt x="70" y="86"/>
                  </a:cubicBezTo>
                  <a:cubicBezTo>
                    <a:pt x="73" y="85"/>
                    <a:pt x="73" y="85"/>
                    <a:pt x="73" y="85"/>
                  </a:cubicBezTo>
                  <a:cubicBezTo>
                    <a:pt x="77" y="83"/>
                    <a:pt x="77" y="83"/>
                    <a:pt x="77" y="83"/>
                  </a:cubicBezTo>
                  <a:cubicBezTo>
                    <a:pt x="81" y="83"/>
                    <a:pt x="81" y="83"/>
                    <a:pt x="81" y="83"/>
                  </a:cubicBezTo>
                  <a:cubicBezTo>
                    <a:pt x="84" y="83"/>
                    <a:pt x="84" y="83"/>
                    <a:pt x="84" y="83"/>
                  </a:cubicBezTo>
                  <a:cubicBezTo>
                    <a:pt x="86" y="82"/>
                    <a:pt x="86" y="82"/>
                    <a:pt x="86" y="82"/>
                  </a:cubicBezTo>
                  <a:cubicBezTo>
                    <a:pt x="86" y="80"/>
                    <a:pt x="86" y="80"/>
                    <a:pt x="86" y="80"/>
                  </a:cubicBezTo>
                  <a:cubicBezTo>
                    <a:pt x="86" y="79"/>
                    <a:pt x="86" y="79"/>
                    <a:pt x="86" y="79"/>
                  </a:cubicBezTo>
                  <a:cubicBezTo>
                    <a:pt x="84" y="78"/>
                    <a:pt x="84" y="78"/>
                    <a:pt x="84" y="78"/>
                  </a:cubicBezTo>
                  <a:cubicBezTo>
                    <a:pt x="81" y="78"/>
                    <a:pt x="81" y="78"/>
                    <a:pt x="81" y="78"/>
                  </a:cubicBezTo>
                  <a:cubicBezTo>
                    <a:pt x="86" y="73"/>
                    <a:pt x="86" y="73"/>
                    <a:pt x="86" y="73"/>
                  </a:cubicBezTo>
                  <a:cubicBezTo>
                    <a:pt x="89" y="69"/>
                    <a:pt x="89" y="69"/>
                    <a:pt x="89" y="69"/>
                  </a:cubicBezTo>
                  <a:cubicBezTo>
                    <a:pt x="90" y="66"/>
                    <a:pt x="90" y="66"/>
                    <a:pt x="90" y="66"/>
                  </a:cubicBezTo>
                  <a:cubicBezTo>
                    <a:pt x="90" y="63"/>
                    <a:pt x="90" y="63"/>
                    <a:pt x="90" y="63"/>
                  </a:cubicBezTo>
                  <a:cubicBezTo>
                    <a:pt x="89" y="59"/>
                    <a:pt x="89" y="59"/>
                    <a:pt x="89" y="59"/>
                  </a:cubicBezTo>
                  <a:cubicBezTo>
                    <a:pt x="93" y="59"/>
                    <a:pt x="93" y="59"/>
                    <a:pt x="93" y="59"/>
                  </a:cubicBezTo>
                  <a:cubicBezTo>
                    <a:pt x="97" y="57"/>
                    <a:pt x="97" y="57"/>
                    <a:pt x="97" y="57"/>
                  </a:cubicBezTo>
                  <a:cubicBezTo>
                    <a:pt x="97" y="56"/>
                    <a:pt x="97" y="56"/>
                    <a:pt x="97" y="56"/>
                  </a:cubicBezTo>
                  <a:cubicBezTo>
                    <a:pt x="97" y="55"/>
                    <a:pt x="97" y="55"/>
                    <a:pt x="97" y="55"/>
                  </a:cubicBezTo>
                  <a:cubicBezTo>
                    <a:pt x="97" y="53"/>
                    <a:pt x="97" y="53"/>
                    <a:pt x="97" y="53"/>
                  </a:cubicBezTo>
                  <a:cubicBezTo>
                    <a:pt x="99" y="53"/>
                    <a:pt x="99" y="53"/>
                    <a:pt x="99" y="53"/>
                  </a:cubicBezTo>
                  <a:cubicBezTo>
                    <a:pt x="106" y="47"/>
                    <a:pt x="106" y="47"/>
                    <a:pt x="106" y="47"/>
                  </a:cubicBezTo>
                  <a:cubicBezTo>
                    <a:pt x="106" y="46"/>
                    <a:pt x="106" y="46"/>
                    <a:pt x="106" y="46"/>
                  </a:cubicBezTo>
                  <a:cubicBezTo>
                    <a:pt x="104" y="45"/>
                    <a:pt x="104" y="45"/>
                    <a:pt x="104" y="45"/>
                  </a:cubicBezTo>
                  <a:cubicBezTo>
                    <a:pt x="103" y="43"/>
                    <a:pt x="103" y="43"/>
                    <a:pt x="103" y="43"/>
                  </a:cubicBezTo>
                  <a:cubicBezTo>
                    <a:pt x="107" y="40"/>
                    <a:pt x="107" y="40"/>
                    <a:pt x="107" y="40"/>
                  </a:cubicBezTo>
                  <a:cubicBezTo>
                    <a:pt x="111" y="36"/>
                    <a:pt x="111" y="36"/>
                    <a:pt x="111" y="36"/>
                  </a:cubicBezTo>
                  <a:cubicBezTo>
                    <a:pt x="114" y="36"/>
                    <a:pt x="114" y="36"/>
                    <a:pt x="114" y="36"/>
                  </a:cubicBezTo>
                  <a:cubicBezTo>
                    <a:pt x="117" y="36"/>
                    <a:pt x="117" y="36"/>
                    <a:pt x="117" y="36"/>
                  </a:cubicBezTo>
                  <a:cubicBezTo>
                    <a:pt x="119" y="36"/>
                    <a:pt x="119" y="36"/>
                    <a:pt x="119" y="36"/>
                  </a:cubicBezTo>
                  <a:cubicBezTo>
                    <a:pt x="120" y="35"/>
                    <a:pt x="120" y="35"/>
                    <a:pt x="120" y="35"/>
                  </a:cubicBezTo>
                  <a:cubicBezTo>
                    <a:pt x="120" y="32"/>
                    <a:pt x="120" y="32"/>
                    <a:pt x="120" y="32"/>
                  </a:cubicBezTo>
                  <a:cubicBezTo>
                    <a:pt x="120" y="30"/>
                    <a:pt x="120" y="30"/>
                    <a:pt x="120" y="30"/>
                  </a:cubicBezTo>
                  <a:cubicBezTo>
                    <a:pt x="122" y="30"/>
                    <a:pt x="122" y="30"/>
                    <a:pt x="122" y="30"/>
                  </a:cubicBezTo>
                  <a:cubicBezTo>
                    <a:pt x="123" y="30"/>
                    <a:pt x="123" y="30"/>
                    <a:pt x="123" y="30"/>
                  </a:cubicBezTo>
                  <a:cubicBezTo>
                    <a:pt x="126" y="30"/>
                    <a:pt x="126" y="30"/>
                    <a:pt x="126" y="30"/>
                  </a:cubicBezTo>
                  <a:cubicBezTo>
                    <a:pt x="132" y="32"/>
                    <a:pt x="132" y="32"/>
                    <a:pt x="132" y="32"/>
                  </a:cubicBezTo>
                  <a:cubicBezTo>
                    <a:pt x="136" y="32"/>
                    <a:pt x="136" y="32"/>
                    <a:pt x="136" y="32"/>
                  </a:cubicBezTo>
                  <a:cubicBezTo>
                    <a:pt x="139" y="30"/>
                    <a:pt x="139" y="30"/>
                    <a:pt x="139" y="30"/>
                  </a:cubicBezTo>
                  <a:cubicBezTo>
                    <a:pt x="136" y="30"/>
                    <a:pt x="136" y="30"/>
                    <a:pt x="136" y="30"/>
                  </a:cubicBezTo>
                  <a:cubicBezTo>
                    <a:pt x="139" y="27"/>
                    <a:pt x="139" y="27"/>
                    <a:pt x="139" y="27"/>
                  </a:cubicBezTo>
                  <a:cubicBezTo>
                    <a:pt x="139" y="26"/>
                    <a:pt x="139" y="26"/>
                    <a:pt x="139" y="26"/>
                  </a:cubicBezTo>
                  <a:cubicBezTo>
                    <a:pt x="137" y="25"/>
                    <a:pt x="137" y="25"/>
                    <a:pt x="137" y="25"/>
                  </a:cubicBezTo>
                  <a:cubicBezTo>
                    <a:pt x="142" y="25"/>
                    <a:pt x="142" y="25"/>
                    <a:pt x="142" y="25"/>
                  </a:cubicBezTo>
                  <a:cubicBezTo>
                    <a:pt x="143" y="25"/>
                    <a:pt x="143" y="25"/>
                    <a:pt x="143" y="25"/>
                  </a:cubicBezTo>
                  <a:cubicBezTo>
                    <a:pt x="146" y="23"/>
                    <a:pt x="146" y="23"/>
                    <a:pt x="146" y="23"/>
                  </a:cubicBezTo>
                  <a:lnTo>
                    <a:pt x="144" y="23"/>
                  </a:lnTo>
                  <a:close/>
                  <a:moveTo>
                    <a:pt x="4" y="123"/>
                  </a:moveTo>
                  <a:cubicBezTo>
                    <a:pt x="4" y="125"/>
                    <a:pt x="4" y="125"/>
                    <a:pt x="4" y="125"/>
                  </a:cubicBezTo>
                  <a:cubicBezTo>
                    <a:pt x="3" y="123"/>
                    <a:pt x="3" y="123"/>
                    <a:pt x="3" y="123"/>
                  </a:cubicBezTo>
                  <a:cubicBezTo>
                    <a:pt x="5" y="122"/>
                    <a:pt x="5" y="122"/>
                    <a:pt x="5" y="122"/>
                  </a:cubicBezTo>
                  <a:lnTo>
                    <a:pt x="4" y="123"/>
                  </a:lnTo>
                  <a:close/>
                  <a:moveTo>
                    <a:pt x="5" y="141"/>
                  </a:moveTo>
                  <a:cubicBezTo>
                    <a:pt x="4" y="141"/>
                    <a:pt x="4" y="141"/>
                    <a:pt x="4" y="141"/>
                  </a:cubicBezTo>
                  <a:cubicBezTo>
                    <a:pt x="5" y="139"/>
                    <a:pt x="5" y="139"/>
                    <a:pt x="5" y="139"/>
                  </a:cubicBezTo>
                  <a:lnTo>
                    <a:pt x="5" y="141"/>
                  </a:lnTo>
                  <a:close/>
                  <a:moveTo>
                    <a:pt x="10" y="112"/>
                  </a:moveTo>
                  <a:cubicBezTo>
                    <a:pt x="10" y="111"/>
                    <a:pt x="10" y="111"/>
                    <a:pt x="10" y="111"/>
                  </a:cubicBezTo>
                  <a:cubicBezTo>
                    <a:pt x="8" y="111"/>
                    <a:pt x="8" y="111"/>
                    <a:pt x="8" y="111"/>
                  </a:cubicBezTo>
                  <a:cubicBezTo>
                    <a:pt x="7" y="110"/>
                    <a:pt x="7" y="110"/>
                    <a:pt x="7" y="110"/>
                  </a:cubicBezTo>
                  <a:cubicBezTo>
                    <a:pt x="10" y="109"/>
                    <a:pt x="10" y="109"/>
                    <a:pt x="10" y="109"/>
                  </a:cubicBezTo>
                  <a:cubicBezTo>
                    <a:pt x="13" y="111"/>
                    <a:pt x="13" y="111"/>
                    <a:pt x="13" y="111"/>
                  </a:cubicBezTo>
                  <a:lnTo>
                    <a:pt x="10" y="112"/>
                  </a:lnTo>
                  <a:close/>
                  <a:moveTo>
                    <a:pt x="21" y="119"/>
                  </a:moveTo>
                  <a:cubicBezTo>
                    <a:pt x="20" y="121"/>
                    <a:pt x="20" y="121"/>
                    <a:pt x="20" y="121"/>
                  </a:cubicBezTo>
                  <a:cubicBezTo>
                    <a:pt x="21" y="122"/>
                    <a:pt x="21" y="122"/>
                    <a:pt x="21" y="122"/>
                  </a:cubicBezTo>
                  <a:cubicBezTo>
                    <a:pt x="18" y="122"/>
                    <a:pt x="18" y="122"/>
                    <a:pt x="18" y="122"/>
                  </a:cubicBezTo>
                  <a:cubicBezTo>
                    <a:pt x="20" y="121"/>
                    <a:pt x="20" y="121"/>
                    <a:pt x="20" y="121"/>
                  </a:cubicBezTo>
                  <a:cubicBezTo>
                    <a:pt x="18" y="121"/>
                    <a:pt x="18" y="121"/>
                    <a:pt x="18" y="121"/>
                  </a:cubicBezTo>
                  <a:cubicBezTo>
                    <a:pt x="17" y="119"/>
                    <a:pt x="17" y="119"/>
                    <a:pt x="17" y="119"/>
                  </a:cubicBezTo>
                  <a:cubicBezTo>
                    <a:pt x="15" y="119"/>
                    <a:pt x="15" y="119"/>
                    <a:pt x="15" y="119"/>
                  </a:cubicBezTo>
                  <a:cubicBezTo>
                    <a:pt x="14" y="119"/>
                    <a:pt x="14" y="119"/>
                    <a:pt x="14" y="119"/>
                  </a:cubicBezTo>
                  <a:cubicBezTo>
                    <a:pt x="15" y="118"/>
                    <a:pt x="15" y="118"/>
                    <a:pt x="15" y="118"/>
                  </a:cubicBezTo>
                  <a:cubicBezTo>
                    <a:pt x="17" y="118"/>
                    <a:pt x="17" y="118"/>
                    <a:pt x="17" y="118"/>
                  </a:cubicBezTo>
                  <a:cubicBezTo>
                    <a:pt x="21" y="118"/>
                    <a:pt x="21" y="118"/>
                    <a:pt x="21" y="118"/>
                  </a:cubicBezTo>
                  <a:cubicBezTo>
                    <a:pt x="20" y="119"/>
                    <a:pt x="20" y="119"/>
                    <a:pt x="20" y="119"/>
                  </a:cubicBezTo>
                  <a:lnTo>
                    <a:pt x="21" y="119"/>
                  </a:lnTo>
                  <a:close/>
                  <a:moveTo>
                    <a:pt x="21" y="106"/>
                  </a:moveTo>
                  <a:cubicBezTo>
                    <a:pt x="18" y="108"/>
                    <a:pt x="18" y="108"/>
                    <a:pt x="18" y="108"/>
                  </a:cubicBezTo>
                  <a:cubicBezTo>
                    <a:pt x="20" y="106"/>
                    <a:pt x="20" y="106"/>
                    <a:pt x="20" y="106"/>
                  </a:cubicBezTo>
                  <a:cubicBezTo>
                    <a:pt x="20" y="105"/>
                    <a:pt x="20" y="105"/>
                    <a:pt x="20" y="105"/>
                  </a:cubicBezTo>
                  <a:cubicBezTo>
                    <a:pt x="18" y="103"/>
                    <a:pt x="18" y="103"/>
                    <a:pt x="18" y="103"/>
                  </a:cubicBezTo>
                  <a:cubicBezTo>
                    <a:pt x="21" y="105"/>
                    <a:pt x="21" y="105"/>
                    <a:pt x="21" y="105"/>
                  </a:cubicBezTo>
                  <a:cubicBezTo>
                    <a:pt x="20" y="106"/>
                    <a:pt x="20" y="106"/>
                    <a:pt x="20" y="106"/>
                  </a:cubicBezTo>
                  <a:lnTo>
                    <a:pt x="21" y="106"/>
                  </a:lnTo>
                  <a:close/>
                  <a:moveTo>
                    <a:pt x="25" y="118"/>
                  </a:moveTo>
                  <a:cubicBezTo>
                    <a:pt x="23" y="119"/>
                    <a:pt x="23" y="119"/>
                    <a:pt x="23" y="119"/>
                  </a:cubicBezTo>
                  <a:cubicBezTo>
                    <a:pt x="23" y="118"/>
                    <a:pt x="23" y="118"/>
                    <a:pt x="23" y="118"/>
                  </a:cubicBezTo>
                  <a:cubicBezTo>
                    <a:pt x="23" y="116"/>
                    <a:pt x="23" y="116"/>
                    <a:pt x="23" y="116"/>
                  </a:cubicBezTo>
                  <a:cubicBezTo>
                    <a:pt x="25" y="115"/>
                    <a:pt x="25" y="115"/>
                    <a:pt x="25" y="115"/>
                  </a:cubicBezTo>
                  <a:cubicBezTo>
                    <a:pt x="24" y="118"/>
                    <a:pt x="24" y="118"/>
                    <a:pt x="24" y="118"/>
                  </a:cubicBezTo>
                  <a:lnTo>
                    <a:pt x="25" y="118"/>
                  </a:lnTo>
                  <a:close/>
                  <a:moveTo>
                    <a:pt x="27" y="99"/>
                  </a:moveTo>
                  <a:cubicBezTo>
                    <a:pt x="30" y="99"/>
                    <a:pt x="30" y="99"/>
                    <a:pt x="30" y="99"/>
                  </a:cubicBezTo>
                  <a:cubicBezTo>
                    <a:pt x="31" y="100"/>
                    <a:pt x="31" y="100"/>
                    <a:pt x="31" y="100"/>
                  </a:cubicBezTo>
                  <a:lnTo>
                    <a:pt x="27" y="99"/>
                  </a:lnTo>
                  <a:close/>
                  <a:moveTo>
                    <a:pt x="73" y="68"/>
                  </a:moveTo>
                  <a:cubicBezTo>
                    <a:pt x="71" y="66"/>
                    <a:pt x="71" y="66"/>
                    <a:pt x="71" y="66"/>
                  </a:cubicBezTo>
                  <a:cubicBezTo>
                    <a:pt x="74" y="66"/>
                    <a:pt x="74" y="66"/>
                    <a:pt x="74" y="66"/>
                  </a:cubicBezTo>
                  <a:lnTo>
                    <a:pt x="73" y="68"/>
                  </a:lnTo>
                  <a:close/>
                  <a:moveTo>
                    <a:pt x="113" y="33"/>
                  </a:moveTo>
                  <a:cubicBezTo>
                    <a:pt x="111" y="32"/>
                    <a:pt x="111" y="32"/>
                    <a:pt x="111" y="32"/>
                  </a:cubicBezTo>
                  <a:cubicBezTo>
                    <a:pt x="114" y="32"/>
                    <a:pt x="114" y="32"/>
                    <a:pt x="114" y="32"/>
                  </a:cubicBezTo>
                  <a:lnTo>
                    <a:pt x="113" y="33"/>
                  </a:lnTo>
                  <a:close/>
                  <a:moveTo>
                    <a:pt x="130" y="22"/>
                  </a:moveTo>
                  <a:cubicBezTo>
                    <a:pt x="129" y="20"/>
                    <a:pt x="129" y="20"/>
                    <a:pt x="129" y="20"/>
                  </a:cubicBezTo>
                  <a:cubicBezTo>
                    <a:pt x="130" y="20"/>
                    <a:pt x="130" y="20"/>
                    <a:pt x="130" y="20"/>
                  </a:cubicBezTo>
                  <a:lnTo>
                    <a:pt x="130" y="22"/>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77" name="Freeform 160"/>
            <p:cNvSpPr>
              <a:spLocks/>
            </p:cNvSpPr>
            <p:nvPr/>
          </p:nvSpPr>
          <p:spPr bwMode="auto">
            <a:xfrm>
              <a:off x="5316538" y="2747963"/>
              <a:ext cx="50800" cy="68262"/>
            </a:xfrm>
            <a:custGeom>
              <a:avLst/>
              <a:gdLst>
                <a:gd name="T0" fmla="*/ 13 w 21"/>
                <a:gd name="T1" fmla="*/ 0 h 21"/>
                <a:gd name="T2" fmla="*/ 10 w 21"/>
                <a:gd name="T3" fmla="*/ 0 h 21"/>
                <a:gd name="T4" fmla="*/ 7 w 21"/>
                <a:gd name="T5" fmla="*/ 0 h 21"/>
                <a:gd name="T6" fmla="*/ 4 w 21"/>
                <a:gd name="T7" fmla="*/ 1 h 21"/>
                <a:gd name="T8" fmla="*/ 3 w 21"/>
                <a:gd name="T9" fmla="*/ 10 h 21"/>
                <a:gd name="T10" fmla="*/ 0 w 21"/>
                <a:gd name="T11" fmla="*/ 13 h 21"/>
                <a:gd name="T12" fmla="*/ 1 w 21"/>
                <a:gd name="T13" fmla="*/ 13 h 21"/>
                <a:gd name="T14" fmla="*/ 8 w 21"/>
                <a:gd name="T15" fmla="*/ 14 h 21"/>
                <a:gd name="T16" fmla="*/ 10 w 21"/>
                <a:gd name="T17" fmla="*/ 14 h 21"/>
                <a:gd name="T18" fmla="*/ 11 w 21"/>
                <a:gd name="T19" fmla="*/ 16 h 21"/>
                <a:gd name="T20" fmla="*/ 13 w 21"/>
                <a:gd name="T21" fmla="*/ 20 h 21"/>
                <a:gd name="T22" fmla="*/ 14 w 21"/>
                <a:gd name="T23" fmla="*/ 21 h 21"/>
                <a:gd name="T24" fmla="*/ 14 w 21"/>
                <a:gd name="T25" fmla="*/ 21 h 21"/>
                <a:gd name="T26" fmla="*/ 15 w 21"/>
                <a:gd name="T27" fmla="*/ 21 h 21"/>
                <a:gd name="T28" fmla="*/ 15 w 21"/>
                <a:gd name="T29" fmla="*/ 21 h 21"/>
                <a:gd name="T30" fmla="*/ 20 w 21"/>
                <a:gd name="T31" fmla="*/ 20 h 21"/>
                <a:gd name="T32" fmla="*/ 21 w 21"/>
                <a:gd name="T33" fmla="*/ 21 h 21"/>
                <a:gd name="T34" fmla="*/ 20 w 21"/>
                <a:gd name="T35" fmla="*/ 17 h 21"/>
                <a:gd name="T36" fmla="*/ 18 w 21"/>
                <a:gd name="T37" fmla="*/ 13 h 21"/>
                <a:gd name="T38" fmla="*/ 15 w 21"/>
                <a:gd name="T39" fmla="*/ 10 h 21"/>
                <a:gd name="T40" fmla="*/ 13 w 21"/>
                <a:gd name="T41" fmla="*/ 10 h 21"/>
                <a:gd name="T42" fmla="*/ 14 w 21"/>
                <a:gd name="T43" fmla="*/ 7 h 21"/>
                <a:gd name="T44" fmla="*/ 15 w 21"/>
                <a:gd name="T45" fmla="*/ 6 h 21"/>
                <a:gd name="T46" fmla="*/ 17 w 21"/>
                <a:gd name="T47" fmla="*/ 7 h 21"/>
                <a:gd name="T48" fmla="*/ 17 w 21"/>
                <a:gd name="T49" fmla="*/ 4 h 21"/>
                <a:gd name="T50" fmla="*/ 16 w 21"/>
                <a:gd name="T51" fmla="*/ 1 h 21"/>
                <a:gd name="T52" fmla="*/ 14 w 21"/>
                <a:gd name="T53" fmla="*/ 0 h 21"/>
                <a:gd name="T54" fmla="*/ 13 w 21"/>
                <a:gd name="T5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 h="21">
                  <a:moveTo>
                    <a:pt x="13" y="0"/>
                  </a:moveTo>
                  <a:cubicBezTo>
                    <a:pt x="10" y="0"/>
                    <a:pt x="10" y="0"/>
                    <a:pt x="10" y="0"/>
                  </a:cubicBezTo>
                  <a:cubicBezTo>
                    <a:pt x="7" y="0"/>
                    <a:pt x="7" y="0"/>
                    <a:pt x="7" y="0"/>
                  </a:cubicBezTo>
                  <a:cubicBezTo>
                    <a:pt x="4" y="1"/>
                    <a:pt x="4" y="1"/>
                    <a:pt x="4" y="1"/>
                  </a:cubicBezTo>
                  <a:cubicBezTo>
                    <a:pt x="3" y="10"/>
                    <a:pt x="3" y="10"/>
                    <a:pt x="3" y="10"/>
                  </a:cubicBezTo>
                  <a:cubicBezTo>
                    <a:pt x="0" y="13"/>
                    <a:pt x="0" y="13"/>
                    <a:pt x="0" y="13"/>
                  </a:cubicBezTo>
                  <a:cubicBezTo>
                    <a:pt x="1" y="13"/>
                    <a:pt x="1" y="13"/>
                    <a:pt x="1" y="13"/>
                  </a:cubicBezTo>
                  <a:cubicBezTo>
                    <a:pt x="8" y="14"/>
                    <a:pt x="8" y="14"/>
                    <a:pt x="8" y="14"/>
                  </a:cubicBezTo>
                  <a:cubicBezTo>
                    <a:pt x="10" y="14"/>
                    <a:pt x="10" y="14"/>
                    <a:pt x="10" y="14"/>
                  </a:cubicBezTo>
                  <a:cubicBezTo>
                    <a:pt x="11" y="16"/>
                    <a:pt x="11" y="16"/>
                    <a:pt x="11" y="16"/>
                  </a:cubicBezTo>
                  <a:cubicBezTo>
                    <a:pt x="13" y="20"/>
                    <a:pt x="13" y="20"/>
                    <a:pt x="13" y="20"/>
                  </a:cubicBezTo>
                  <a:cubicBezTo>
                    <a:pt x="14" y="21"/>
                    <a:pt x="14" y="21"/>
                    <a:pt x="14" y="21"/>
                  </a:cubicBezTo>
                  <a:cubicBezTo>
                    <a:pt x="14" y="21"/>
                    <a:pt x="14" y="21"/>
                    <a:pt x="14" y="21"/>
                  </a:cubicBezTo>
                  <a:cubicBezTo>
                    <a:pt x="15" y="21"/>
                    <a:pt x="15" y="21"/>
                    <a:pt x="15" y="21"/>
                  </a:cubicBezTo>
                  <a:cubicBezTo>
                    <a:pt x="15" y="21"/>
                    <a:pt x="15" y="21"/>
                    <a:pt x="15" y="21"/>
                  </a:cubicBezTo>
                  <a:cubicBezTo>
                    <a:pt x="20" y="20"/>
                    <a:pt x="20" y="20"/>
                    <a:pt x="20" y="20"/>
                  </a:cubicBezTo>
                  <a:cubicBezTo>
                    <a:pt x="21" y="21"/>
                    <a:pt x="21" y="21"/>
                    <a:pt x="21" y="21"/>
                  </a:cubicBezTo>
                  <a:cubicBezTo>
                    <a:pt x="20" y="17"/>
                    <a:pt x="20" y="17"/>
                    <a:pt x="20" y="17"/>
                  </a:cubicBezTo>
                  <a:cubicBezTo>
                    <a:pt x="18" y="13"/>
                    <a:pt x="18" y="13"/>
                    <a:pt x="18" y="13"/>
                  </a:cubicBezTo>
                  <a:cubicBezTo>
                    <a:pt x="15" y="10"/>
                    <a:pt x="15" y="10"/>
                    <a:pt x="15" y="10"/>
                  </a:cubicBezTo>
                  <a:cubicBezTo>
                    <a:pt x="13" y="10"/>
                    <a:pt x="13" y="10"/>
                    <a:pt x="13" y="10"/>
                  </a:cubicBezTo>
                  <a:cubicBezTo>
                    <a:pt x="14" y="7"/>
                    <a:pt x="14" y="7"/>
                    <a:pt x="14" y="7"/>
                  </a:cubicBezTo>
                  <a:cubicBezTo>
                    <a:pt x="15" y="6"/>
                    <a:pt x="15" y="6"/>
                    <a:pt x="15" y="6"/>
                  </a:cubicBezTo>
                  <a:cubicBezTo>
                    <a:pt x="17" y="7"/>
                    <a:pt x="17" y="7"/>
                    <a:pt x="17" y="7"/>
                  </a:cubicBezTo>
                  <a:cubicBezTo>
                    <a:pt x="17" y="4"/>
                    <a:pt x="17" y="4"/>
                    <a:pt x="17" y="4"/>
                  </a:cubicBezTo>
                  <a:cubicBezTo>
                    <a:pt x="16" y="1"/>
                    <a:pt x="16" y="1"/>
                    <a:pt x="16" y="1"/>
                  </a:cubicBezTo>
                  <a:cubicBezTo>
                    <a:pt x="14" y="0"/>
                    <a:pt x="14" y="0"/>
                    <a:pt x="14" y="0"/>
                  </a:cubicBezTo>
                  <a:lnTo>
                    <a:pt x="13" y="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78" name="Freeform 161"/>
            <p:cNvSpPr>
              <a:spLocks/>
            </p:cNvSpPr>
            <p:nvPr/>
          </p:nvSpPr>
          <p:spPr bwMode="auto">
            <a:xfrm>
              <a:off x="5224463" y="2217738"/>
              <a:ext cx="149225" cy="152400"/>
            </a:xfrm>
            <a:custGeom>
              <a:avLst/>
              <a:gdLst>
                <a:gd name="T0" fmla="*/ 2 w 84"/>
                <a:gd name="T1" fmla="*/ 15 h 62"/>
                <a:gd name="T2" fmla="*/ 10 w 84"/>
                <a:gd name="T3" fmla="*/ 19 h 62"/>
                <a:gd name="T4" fmla="*/ 8 w 84"/>
                <a:gd name="T5" fmla="*/ 23 h 62"/>
                <a:gd name="T6" fmla="*/ 15 w 84"/>
                <a:gd name="T7" fmla="*/ 28 h 62"/>
                <a:gd name="T8" fmla="*/ 18 w 84"/>
                <a:gd name="T9" fmla="*/ 32 h 62"/>
                <a:gd name="T10" fmla="*/ 14 w 84"/>
                <a:gd name="T11" fmla="*/ 35 h 62"/>
                <a:gd name="T12" fmla="*/ 22 w 84"/>
                <a:gd name="T13" fmla="*/ 43 h 62"/>
                <a:gd name="T14" fmla="*/ 26 w 84"/>
                <a:gd name="T15" fmla="*/ 43 h 62"/>
                <a:gd name="T16" fmla="*/ 27 w 84"/>
                <a:gd name="T17" fmla="*/ 45 h 62"/>
                <a:gd name="T18" fmla="*/ 31 w 84"/>
                <a:gd name="T19" fmla="*/ 49 h 62"/>
                <a:gd name="T20" fmla="*/ 30 w 84"/>
                <a:gd name="T21" fmla="*/ 52 h 62"/>
                <a:gd name="T22" fmla="*/ 36 w 84"/>
                <a:gd name="T23" fmla="*/ 49 h 62"/>
                <a:gd name="T24" fmla="*/ 40 w 84"/>
                <a:gd name="T25" fmla="*/ 45 h 62"/>
                <a:gd name="T26" fmla="*/ 48 w 84"/>
                <a:gd name="T27" fmla="*/ 40 h 62"/>
                <a:gd name="T28" fmla="*/ 56 w 84"/>
                <a:gd name="T29" fmla="*/ 45 h 62"/>
                <a:gd name="T30" fmla="*/ 54 w 84"/>
                <a:gd name="T31" fmla="*/ 52 h 62"/>
                <a:gd name="T32" fmla="*/ 54 w 84"/>
                <a:gd name="T33" fmla="*/ 53 h 62"/>
                <a:gd name="T34" fmla="*/ 54 w 84"/>
                <a:gd name="T35" fmla="*/ 57 h 62"/>
                <a:gd name="T36" fmla="*/ 63 w 84"/>
                <a:gd name="T37" fmla="*/ 62 h 62"/>
                <a:gd name="T38" fmla="*/ 65 w 84"/>
                <a:gd name="T39" fmla="*/ 57 h 62"/>
                <a:gd name="T40" fmla="*/ 67 w 84"/>
                <a:gd name="T41" fmla="*/ 52 h 62"/>
                <a:gd name="T42" fmla="*/ 69 w 84"/>
                <a:gd name="T43" fmla="*/ 53 h 62"/>
                <a:gd name="T44" fmla="*/ 71 w 84"/>
                <a:gd name="T45" fmla="*/ 45 h 62"/>
                <a:gd name="T46" fmla="*/ 69 w 84"/>
                <a:gd name="T47" fmla="*/ 39 h 62"/>
                <a:gd name="T48" fmla="*/ 75 w 84"/>
                <a:gd name="T49" fmla="*/ 28 h 62"/>
                <a:gd name="T50" fmla="*/ 84 w 84"/>
                <a:gd name="T51" fmla="*/ 31 h 62"/>
                <a:gd name="T52" fmla="*/ 75 w 84"/>
                <a:gd name="T53" fmla="*/ 25 h 62"/>
                <a:gd name="T54" fmla="*/ 69 w 84"/>
                <a:gd name="T55" fmla="*/ 23 h 62"/>
                <a:gd name="T56" fmla="*/ 67 w 84"/>
                <a:gd name="T57" fmla="*/ 21 h 62"/>
                <a:gd name="T58" fmla="*/ 56 w 84"/>
                <a:gd name="T59" fmla="*/ 5 h 62"/>
                <a:gd name="T60" fmla="*/ 50 w 84"/>
                <a:gd name="T61" fmla="*/ 4 h 62"/>
                <a:gd name="T62" fmla="*/ 46 w 84"/>
                <a:gd name="T63" fmla="*/ 9 h 62"/>
                <a:gd name="T64" fmla="*/ 44 w 84"/>
                <a:gd name="T65" fmla="*/ 12 h 62"/>
                <a:gd name="T66" fmla="*/ 36 w 84"/>
                <a:gd name="T67" fmla="*/ 12 h 62"/>
                <a:gd name="T68" fmla="*/ 34 w 84"/>
                <a:gd name="T69" fmla="*/ 11 h 62"/>
                <a:gd name="T70" fmla="*/ 30 w 84"/>
                <a:gd name="T71" fmla="*/ 5 h 62"/>
                <a:gd name="T72" fmla="*/ 19 w 84"/>
                <a:gd name="T73" fmla="*/ 0 h 62"/>
                <a:gd name="T74" fmla="*/ 18 w 84"/>
                <a:gd name="T75" fmla="*/ 4 h 62"/>
                <a:gd name="T76" fmla="*/ 19 w 84"/>
                <a:gd name="T77" fmla="*/ 8 h 62"/>
                <a:gd name="T78" fmla="*/ 26 w 84"/>
                <a:gd name="T79" fmla="*/ 13 h 62"/>
                <a:gd name="T80" fmla="*/ 22 w 84"/>
                <a:gd name="T81" fmla="*/ 15 h 62"/>
                <a:gd name="T82" fmla="*/ 15 w 84"/>
                <a:gd name="T83" fmla="*/ 13 h 62"/>
                <a:gd name="T84" fmla="*/ 7 w 84"/>
                <a:gd name="T85" fmla="*/ 9 h 62"/>
                <a:gd name="T86" fmla="*/ 6 w 84"/>
                <a:gd name="T87" fmla="*/ 9 h 62"/>
                <a:gd name="T88" fmla="*/ 0 w 84"/>
                <a:gd name="T89" fmla="*/ 12 h 62"/>
                <a:gd name="T90" fmla="*/ 4 w 84"/>
                <a:gd name="T91" fmla="*/ 15 h 62"/>
                <a:gd name="T92" fmla="*/ 4 w 84"/>
                <a:gd name="T93" fmla="*/ 15 h 62"/>
                <a:gd name="T94" fmla="*/ 4 w 84"/>
                <a:gd name="T95" fmla="*/ 15 h 62"/>
                <a:gd name="T96" fmla="*/ 4 w 84"/>
                <a:gd name="T97" fmla="*/ 1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4" h="62">
                  <a:moveTo>
                    <a:pt x="4" y="15"/>
                  </a:moveTo>
                  <a:lnTo>
                    <a:pt x="2" y="15"/>
                  </a:lnTo>
                  <a:lnTo>
                    <a:pt x="8" y="17"/>
                  </a:lnTo>
                  <a:lnTo>
                    <a:pt x="10" y="19"/>
                  </a:lnTo>
                  <a:lnTo>
                    <a:pt x="12" y="21"/>
                  </a:lnTo>
                  <a:lnTo>
                    <a:pt x="8" y="23"/>
                  </a:lnTo>
                  <a:lnTo>
                    <a:pt x="10" y="25"/>
                  </a:lnTo>
                  <a:lnTo>
                    <a:pt x="15" y="28"/>
                  </a:lnTo>
                  <a:lnTo>
                    <a:pt x="18" y="31"/>
                  </a:lnTo>
                  <a:lnTo>
                    <a:pt x="18" y="32"/>
                  </a:lnTo>
                  <a:lnTo>
                    <a:pt x="15" y="35"/>
                  </a:lnTo>
                  <a:lnTo>
                    <a:pt x="14" y="35"/>
                  </a:lnTo>
                  <a:lnTo>
                    <a:pt x="19" y="40"/>
                  </a:lnTo>
                  <a:lnTo>
                    <a:pt x="22" y="43"/>
                  </a:lnTo>
                  <a:lnTo>
                    <a:pt x="23" y="43"/>
                  </a:lnTo>
                  <a:lnTo>
                    <a:pt x="26" y="43"/>
                  </a:lnTo>
                  <a:lnTo>
                    <a:pt x="27" y="44"/>
                  </a:lnTo>
                  <a:lnTo>
                    <a:pt x="27" y="45"/>
                  </a:lnTo>
                  <a:lnTo>
                    <a:pt x="30" y="48"/>
                  </a:lnTo>
                  <a:lnTo>
                    <a:pt x="31" y="49"/>
                  </a:lnTo>
                  <a:lnTo>
                    <a:pt x="30" y="49"/>
                  </a:lnTo>
                  <a:lnTo>
                    <a:pt x="30" y="52"/>
                  </a:lnTo>
                  <a:lnTo>
                    <a:pt x="31" y="54"/>
                  </a:lnTo>
                  <a:lnTo>
                    <a:pt x="36" y="49"/>
                  </a:lnTo>
                  <a:lnTo>
                    <a:pt x="39" y="48"/>
                  </a:lnTo>
                  <a:lnTo>
                    <a:pt x="40" y="45"/>
                  </a:lnTo>
                  <a:lnTo>
                    <a:pt x="46" y="43"/>
                  </a:lnTo>
                  <a:lnTo>
                    <a:pt x="48" y="40"/>
                  </a:lnTo>
                  <a:lnTo>
                    <a:pt x="52" y="43"/>
                  </a:lnTo>
                  <a:lnTo>
                    <a:pt x="56" y="45"/>
                  </a:lnTo>
                  <a:lnTo>
                    <a:pt x="54" y="48"/>
                  </a:lnTo>
                  <a:lnTo>
                    <a:pt x="54" y="52"/>
                  </a:lnTo>
                  <a:lnTo>
                    <a:pt x="56" y="53"/>
                  </a:lnTo>
                  <a:lnTo>
                    <a:pt x="54" y="53"/>
                  </a:lnTo>
                  <a:lnTo>
                    <a:pt x="52" y="56"/>
                  </a:lnTo>
                  <a:lnTo>
                    <a:pt x="54" y="57"/>
                  </a:lnTo>
                  <a:lnTo>
                    <a:pt x="57" y="58"/>
                  </a:lnTo>
                  <a:lnTo>
                    <a:pt x="63" y="62"/>
                  </a:lnTo>
                  <a:lnTo>
                    <a:pt x="65" y="62"/>
                  </a:lnTo>
                  <a:lnTo>
                    <a:pt x="65" y="57"/>
                  </a:lnTo>
                  <a:lnTo>
                    <a:pt x="65" y="52"/>
                  </a:lnTo>
                  <a:lnTo>
                    <a:pt x="67" y="52"/>
                  </a:lnTo>
                  <a:lnTo>
                    <a:pt x="67" y="53"/>
                  </a:lnTo>
                  <a:lnTo>
                    <a:pt x="69" y="53"/>
                  </a:lnTo>
                  <a:lnTo>
                    <a:pt x="69" y="49"/>
                  </a:lnTo>
                  <a:lnTo>
                    <a:pt x="71" y="45"/>
                  </a:lnTo>
                  <a:lnTo>
                    <a:pt x="69" y="43"/>
                  </a:lnTo>
                  <a:lnTo>
                    <a:pt x="69" y="39"/>
                  </a:lnTo>
                  <a:lnTo>
                    <a:pt x="71" y="32"/>
                  </a:lnTo>
                  <a:lnTo>
                    <a:pt x="75" y="28"/>
                  </a:lnTo>
                  <a:lnTo>
                    <a:pt x="79" y="28"/>
                  </a:lnTo>
                  <a:lnTo>
                    <a:pt x="84" y="31"/>
                  </a:lnTo>
                  <a:lnTo>
                    <a:pt x="80" y="27"/>
                  </a:lnTo>
                  <a:lnTo>
                    <a:pt x="75" y="25"/>
                  </a:lnTo>
                  <a:lnTo>
                    <a:pt x="71" y="25"/>
                  </a:lnTo>
                  <a:lnTo>
                    <a:pt x="69" y="23"/>
                  </a:lnTo>
                  <a:lnTo>
                    <a:pt x="69" y="21"/>
                  </a:lnTo>
                  <a:lnTo>
                    <a:pt x="67" y="21"/>
                  </a:lnTo>
                  <a:lnTo>
                    <a:pt x="59" y="9"/>
                  </a:lnTo>
                  <a:lnTo>
                    <a:pt x="56" y="5"/>
                  </a:lnTo>
                  <a:lnTo>
                    <a:pt x="52" y="1"/>
                  </a:lnTo>
                  <a:lnTo>
                    <a:pt x="50" y="4"/>
                  </a:lnTo>
                  <a:lnTo>
                    <a:pt x="48" y="5"/>
                  </a:lnTo>
                  <a:lnTo>
                    <a:pt x="46" y="9"/>
                  </a:lnTo>
                  <a:lnTo>
                    <a:pt x="46" y="9"/>
                  </a:lnTo>
                  <a:lnTo>
                    <a:pt x="44" y="12"/>
                  </a:lnTo>
                  <a:lnTo>
                    <a:pt x="43" y="13"/>
                  </a:lnTo>
                  <a:lnTo>
                    <a:pt x="36" y="12"/>
                  </a:lnTo>
                  <a:lnTo>
                    <a:pt x="35" y="12"/>
                  </a:lnTo>
                  <a:lnTo>
                    <a:pt x="34" y="11"/>
                  </a:lnTo>
                  <a:lnTo>
                    <a:pt x="32" y="8"/>
                  </a:lnTo>
                  <a:lnTo>
                    <a:pt x="30" y="5"/>
                  </a:lnTo>
                  <a:lnTo>
                    <a:pt x="23" y="1"/>
                  </a:lnTo>
                  <a:lnTo>
                    <a:pt x="19" y="0"/>
                  </a:lnTo>
                  <a:lnTo>
                    <a:pt x="19" y="1"/>
                  </a:lnTo>
                  <a:lnTo>
                    <a:pt x="18" y="4"/>
                  </a:lnTo>
                  <a:lnTo>
                    <a:pt x="18" y="5"/>
                  </a:lnTo>
                  <a:lnTo>
                    <a:pt x="19" y="8"/>
                  </a:lnTo>
                  <a:lnTo>
                    <a:pt x="26" y="12"/>
                  </a:lnTo>
                  <a:lnTo>
                    <a:pt x="26" y="13"/>
                  </a:lnTo>
                  <a:lnTo>
                    <a:pt x="26" y="15"/>
                  </a:lnTo>
                  <a:lnTo>
                    <a:pt x="22" y="15"/>
                  </a:lnTo>
                  <a:lnTo>
                    <a:pt x="19" y="13"/>
                  </a:lnTo>
                  <a:lnTo>
                    <a:pt x="15" y="13"/>
                  </a:lnTo>
                  <a:lnTo>
                    <a:pt x="12" y="12"/>
                  </a:lnTo>
                  <a:lnTo>
                    <a:pt x="7" y="9"/>
                  </a:lnTo>
                  <a:lnTo>
                    <a:pt x="7" y="9"/>
                  </a:lnTo>
                  <a:lnTo>
                    <a:pt x="6" y="9"/>
                  </a:lnTo>
                  <a:lnTo>
                    <a:pt x="4" y="9"/>
                  </a:lnTo>
                  <a:lnTo>
                    <a:pt x="0" y="12"/>
                  </a:lnTo>
                  <a:lnTo>
                    <a:pt x="4" y="13"/>
                  </a:lnTo>
                  <a:lnTo>
                    <a:pt x="4" y="15"/>
                  </a:lnTo>
                  <a:lnTo>
                    <a:pt x="4" y="15"/>
                  </a:lnTo>
                  <a:lnTo>
                    <a:pt x="4" y="15"/>
                  </a:lnTo>
                  <a:lnTo>
                    <a:pt x="4" y="15"/>
                  </a:lnTo>
                  <a:lnTo>
                    <a:pt x="4" y="15"/>
                  </a:lnTo>
                  <a:lnTo>
                    <a:pt x="4" y="15"/>
                  </a:lnTo>
                  <a:lnTo>
                    <a:pt x="4" y="1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79" name="Freeform 162"/>
            <p:cNvSpPr>
              <a:spLocks/>
            </p:cNvSpPr>
            <p:nvPr/>
          </p:nvSpPr>
          <p:spPr bwMode="auto">
            <a:xfrm>
              <a:off x="4735513" y="2216150"/>
              <a:ext cx="506412" cy="273050"/>
            </a:xfrm>
            <a:custGeom>
              <a:avLst/>
              <a:gdLst>
                <a:gd name="T0" fmla="*/ 209 w 213"/>
                <a:gd name="T1" fmla="*/ 60 h 84"/>
                <a:gd name="T2" fmla="*/ 205 w 213"/>
                <a:gd name="T3" fmla="*/ 53 h 84"/>
                <a:gd name="T4" fmla="*/ 203 w 213"/>
                <a:gd name="T5" fmla="*/ 44 h 84"/>
                <a:gd name="T6" fmla="*/ 203 w 213"/>
                <a:gd name="T7" fmla="*/ 33 h 84"/>
                <a:gd name="T8" fmla="*/ 205 w 213"/>
                <a:gd name="T9" fmla="*/ 28 h 84"/>
                <a:gd name="T10" fmla="*/ 193 w 213"/>
                <a:gd name="T11" fmla="*/ 25 h 84"/>
                <a:gd name="T12" fmla="*/ 193 w 213"/>
                <a:gd name="T13" fmla="*/ 20 h 84"/>
                <a:gd name="T14" fmla="*/ 189 w 213"/>
                <a:gd name="T15" fmla="*/ 11 h 84"/>
                <a:gd name="T16" fmla="*/ 181 w 213"/>
                <a:gd name="T17" fmla="*/ 14 h 84"/>
                <a:gd name="T18" fmla="*/ 167 w 213"/>
                <a:gd name="T19" fmla="*/ 7 h 84"/>
                <a:gd name="T20" fmla="*/ 144 w 213"/>
                <a:gd name="T21" fmla="*/ 12 h 84"/>
                <a:gd name="T22" fmla="*/ 130 w 213"/>
                <a:gd name="T23" fmla="*/ 15 h 84"/>
                <a:gd name="T24" fmla="*/ 124 w 213"/>
                <a:gd name="T25" fmla="*/ 14 h 84"/>
                <a:gd name="T26" fmla="*/ 113 w 213"/>
                <a:gd name="T27" fmla="*/ 10 h 84"/>
                <a:gd name="T28" fmla="*/ 107 w 213"/>
                <a:gd name="T29" fmla="*/ 4 h 84"/>
                <a:gd name="T30" fmla="*/ 100 w 213"/>
                <a:gd name="T31" fmla="*/ 4 h 84"/>
                <a:gd name="T32" fmla="*/ 94 w 213"/>
                <a:gd name="T33" fmla="*/ 0 h 84"/>
                <a:gd name="T34" fmla="*/ 80 w 213"/>
                <a:gd name="T35" fmla="*/ 1 h 84"/>
                <a:gd name="T36" fmla="*/ 58 w 213"/>
                <a:gd name="T37" fmla="*/ 8 h 84"/>
                <a:gd name="T38" fmla="*/ 48 w 213"/>
                <a:gd name="T39" fmla="*/ 12 h 84"/>
                <a:gd name="T40" fmla="*/ 31 w 213"/>
                <a:gd name="T41" fmla="*/ 12 h 84"/>
                <a:gd name="T42" fmla="*/ 35 w 213"/>
                <a:gd name="T43" fmla="*/ 17 h 84"/>
                <a:gd name="T44" fmla="*/ 28 w 213"/>
                <a:gd name="T45" fmla="*/ 21 h 84"/>
                <a:gd name="T46" fmla="*/ 28 w 213"/>
                <a:gd name="T47" fmla="*/ 22 h 84"/>
                <a:gd name="T48" fmla="*/ 20 w 213"/>
                <a:gd name="T49" fmla="*/ 21 h 84"/>
                <a:gd name="T50" fmla="*/ 11 w 213"/>
                <a:gd name="T51" fmla="*/ 21 h 84"/>
                <a:gd name="T52" fmla="*/ 2 w 213"/>
                <a:gd name="T53" fmla="*/ 25 h 84"/>
                <a:gd name="T54" fmla="*/ 1 w 213"/>
                <a:gd name="T55" fmla="*/ 35 h 84"/>
                <a:gd name="T56" fmla="*/ 5 w 213"/>
                <a:gd name="T57" fmla="*/ 37 h 84"/>
                <a:gd name="T58" fmla="*/ 10 w 213"/>
                <a:gd name="T59" fmla="*/ 43 h 84"/>
                <a:gd name="T60" fmla="*/ 11 w 213"/>
                <a:gd name="T61" fmla="*/ 48 h 84"/>
                <a:gd name="T62" fmla="*/ 7 w 213"/>
                <a:gd name="T63" fmla="*/ 51 h 84"/>
                <a:gd name="T64" fmla="*/ 14 w 213"/>
                <a:gd name="T65" fmla="*/ 55 h 84"/>
                <a:gd name="T66" fmla="*/ 13 w 213"/>
                <a:gd name="T67" fmla="*/ 60 h 84"/>
                <a:gd name="T68" fmla="*/ 17 w 213"/>
                <a:gd name="T69" fmla="*/ 64 h 84"/>
                <a:gd name="T70" fmla="*/ 15 w 213"/>
                <a:gd name="T71" fmla="*/ 68 h 84"/>
                <a:gd name="T72" fmla="*/ 24 w 213"/>
                <a:gd name="T73" fmla="*/ 70 h 84"/>
                <a:gd name="T74" fmla="*/ 17 w 213"/>
                <a:gd name="T75" fmla="*/ 73 h 84"/>
                <a:gd name="T76" fmla="*/ 24 w 213"/>
                <a:gd name="T77" fmla="*/ 73 h 84"/>
                <a:gd name="T78" fmla="*/ 30 w 213"/>
                <a:gd name="T79" fmla="*/ 71 h 84"/>
                <a:gd name="T80" fmla="*/ 35 w 213"/>
                <a:gd name="T81" fmla="*/ 74 h 84"/>
                <a:gd name="T82" fmla="*/ 44 w 213"/>
                <a:gd name="T83" fmla="*/ 80 h 84"/>
                <a:gd name="T84" fmla="*/ 51 w 213"/>
                <a:gd name="T85" fmla="*/ 78 h 84"/>
                <a:gd name="T86" fmla="*/ 54 w 213"/>
                <a:gd name="T87" fmla="*/ 70 h 84"/>
                <a:gd name="T88" fmla="*/ 71 w 213"/>
                <a:gd name="T89" fmla="*/ 77 h 84"/>
                <a:gd name="T90" fmla="*/ 84 w 213"/>
                <a:gd name="T91" fmla="*/ 80 h 84"/>
                <a:gd name="T92" fmla="*/ 91 w 213"/>
                <a:gd name="T93" fmla="*/ 78 h 84"/>
                <a:gd name="T94" fmla="*/ 107 w 213"/>
                <a:gd name="T95" fmla="*/ 74 h 84"/>
                <a:gd name="T96" fmla="*/ 114 w 213"/>
                <a:gd name="T97" fmla="*/ 70 h 84"/>
                <a:gd name="T98" fmla="*/ 113 w 213"/>
                <a:gd name="T99" fmla="*/ 77 h 84"/>
                <a:gd name="T100" fmla="*/ 114 w 213"/>
                <a:gd name="T101" fmla="*/ 83 h 84"/>
                <a:gd name="T102" fmla="*/ 119 w 213"/>
                <a:gd name="T103" fmla="*/ 81 h 84"/>
                <a:gd name="T104" fmla="*/ 120 w 213"/>
                <a:gd name="T105" fmla="*/ 73 h 84"/>
                <a:gd name="T106" fmla="*/ 127 w 213"/>
                <a:gd name="T107" fmla="*/ 73 h 84"/>
                <a:gd name="T108" fmla="*/ 143 w 213"/>
                <a:gd name="T109" fmla="*/ 71 h 84"/>
                <a:gd name="T110" fmla="*/ 159 w 213"/>
                <a:gd name="T111" fmla="*/ 70 h 84"/>
                <a:gd name="T112" fmla="*/ 174 w 213"/>
                <a:gd name="T113" fmla="*/ 67 h 84"/>
                <a:gd name="T114" fmla="*/ 185 w 213"/>
                <a:gd name="T115" fmla="*/ 66 h 84"/>
                <a:gd name="T116" fmla="*/ 187 w 213"/>
                <a:gd name="T117" fmla="*/ 65 h 84"/>
                <a:gd name="T118" fmla="*/ 199 w 213"/>
                <a:gd name="T119" fmla="*/ 65 h 84"/>
                <a:gd name="T120" fmla="*/ 206 w 213"/>
                <a:gd name="T121" fmla="*/ 65 h 84"/>
                <a:gd name="T122" fmla="*/ 210 w 213"/>
                <a:gd name="T123" fmla="*/ 6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 h="84">
                  <a:moveTo>
                    <a:pt x="212" y="65"/>
                  </a:moveTo>
                  <a:cubicBezTo>
                    <a:pt x="212" y="64"/>
                    <a:pt x="212" y="64"/>
                    <a:pt x="212" y="64"/>
                  </a:cubicBezTo>
                  <a:cubicBezTo>
                    <a:pt x="209" y="63"/>
                    <a:pt x="209" y="63"/>
                    <a:pt x="209" y="63"/>
                  </a:cubicBezTo>
                  <a:cubicBezTo>
                    <a:pt x="209" y="60"/>
                    <a:pt x="209" y="60"/>
                    <a:pt x="209" y="60"/>
                  </a:cubicBezTo>
                  <a:cubicBezTo>
                    <a:pt x="207" y="57"/>
                    <a:pt x="207" y="57"/>
                    <a:pt x="207" y="57"/>
                  </a:cubicBezTo>
                  <a:cubicBezTo>
                    <a:pt x="206" y="57"/>
                    <a:pt x="206" y="57"/>
                    <a:pt x="206" y="57"/>
                  </a:cubicBezTo>
                  <a:cubicBezTo>
                    <a:pt x="205" y="55"/>
                    <a:pt x="205" y="55"/>
                    <a:pt x="205" y="55"/>
                  </a:cubicBezTo>
                  <a:cubicBezTo>
                    <a:pt x="205" y="53"/>
                    <a:pt x="205" y="53"/>
                    <a:pt x="205" y="53"/>
                  </a:cubicBezTo>
                  <a:cubicBezTo>
                    <a:pt x="206" y="50"/>
                    <a:pt x="206" y="50"/>
                    <a:pt x="206" y="50"/>
                  </a:cubicBezTo>
                  <a:cubicBezTo>
                    <a:pt x="205" y="50"/>
                    <a:pt x="205" y="50"/>
                    <a:pt x="205" y="50"/>
                  </a:cubicBezTo>
                  <a:cubicBezTo>
                    <a:pt x="205" y="47"/>
                    <a:pt x="205" y="47"/>
                    <a:pt x="205" y="47"/>
                  </a:cubicBezTo>
                  <a:cubicBezTo>
                    <a:pt x="203" y="44"/>
                    <a:pt x="203" y="44"/>
                    <a:pt x="203" y="44"/>
                  </a:cubicBezTo>
                  <a:cubicBezTo>
                    <a:pt x="202" y="40"/>
                    <a:pt x="202" y="40"/>
                    <a:pt x="202" y="40"/>
                  </a:cubicBezTo>
                  <a:cubicBezTo>
                    <a:pt x="199" y="35"/>
                    <a:pt x="199" y="35"/>
                    <a:pt x="199" y="35"/>
                  </a:cubicBezTo>
                  <a:cubicBezTo>
                    <a:pt x="203" y="35"/>
                    <a:pt x="203" y="35"/>
                    <a:pt x="203" y="35"/>
                  </a:cubicBezTo>
                  <a:cubicBezTo>
                    <a:pt x="203" y="33"/>
                    <a:pt x="203" y="33"/>
                    <a:pt x="203" y="33"/>
                  </a:cubicBezTo>
                  <a:cubicBezTo>
                    <a:pt x="205" y="31"/>
                    <a:pt x="205" y="31"/>
                    <a:pt x="205" y="31"/>
                  </a:cubicBezTo>
                  <a:cubicBezTo>
                    <a:pt x="206" y="32"/>
                    <a:pt x="206" y="32"/>
                    <a:pt x="206" y="32"/>
                  </a:cubicBezTo>
                  <a:cubicBezTo>
                    <a:pt x="206" y="30"/>
                    <a:pt x="206" y="30"/>
                    <a:pt x="206" y="30"/>
                  </a:cubicBezTo>
                  <a:cubicBezTo>
                    <a:pt x="205" y="28"/>
                    <a:pt x="205" y="28"/>
                    <a:pt x="205" y="28"/>
                  </a:cubicBezTo>
                  <a:cubicBezTo>
                    <a:pt x="203" y="27"/>
                    <a:pt x="203" y="27"/>
                    <a:pt x="203" y="27"/>
                  </a:cubicBezTo>
                  <a:cubicBezTo>
                    <a:pt x="200" y="27"/>
                    <a:pt x="200" y="27"/>
                    <a:pt x="200" y="27"/>
                  </a:cubicBezTo>
                  <a:cubicBezTo>
                    <a:pt x="197" y="27"/>
                    <a:pt x="197" y="27"/>
                    <a:pt x="197" y="27"/>
                  </a:cubicBezTo>
                  <a:cubicBezTo>
                    <a:pt x="193" y="25"/>
                    <a:pt x="193" y="25"/>
                    <a:pt x="193" y="25"/>
                  </a:cubicBezTo>
                  <a:cubicBezTo>
                    <a:pt x="195" y="24"/>
                    <a:pt x="195" y="24"/>
                    <a:pt x="195" y="24"/>
                  </a:cubicBezTo>
                  <a:cubicBezTo>
                    <a:pt x="193" y="22"/>
                    <a:pt x="193" y="22"/>
                    <a:pt x="193" y="22"/>
                  </a:cubicBezTo>
                  <a:cubicBezTo>
                    <a:pt x="193" y="21"/>
                    <a:pt x="193" y="21"/>
                    <a:pt x="193" y="21"/>
                  </a:cubicBezTo>
                  <a:cubicBezTo>
                    <a:pt x="193" y="20"/>
                    <a:pt x="193" y="20"/>
                    <a:pt x="193" y="20"/>
                  </a:cubicBezTo>
                  <a:cubicBezTo>
                    <a:pt x="193" y="18"/>
                    <a:pt x="193" y="18"/>
                    <a:pt x="193" y="18"/>
                  </a:cubicBezTo>
                  <a:cubicBezTo>
                    <a:pt x="192" y="17"/>
                    <a:pt x="192" y="17"/>
                    <a:pt x="192" y="17"/>
                  </a:cubicBezTo>
                  <a:cubicBezTo>
                    <a:pt x="190" y="14"/>
                    <a:pt x="190" y="14"/>
                    <a:pt x="190" y="14"/>
                  </a:cubicBezTo>
                  <a:cubicBezTo>
                    <a:pt x="189" y="11"/>
                    <a:pt x="189" y="11"/>
                    <a:pt x="189" y="11"/>
                  </a:cubicBezTo>
                  <a:cubicBezTo>
                    <a:pt x="187" y="11"/>
                    <a:pt x="187" y="11"/>
                    <a:pt x="187" y="11"/>
                  </a:cubicBezTo>
                  <a:cubicBezTo>
                    <a:pt x="186" y="11"/>
                    <a:pt x="186" y="11"/>
                    <a:pt x="186" y="11"/>
                  </a:cubicBezTo>
                  <a:cubicBezTo>
                    <a:pt x="186" y="10"/>
                    <a:pt x="186" y="10"/>
                    <a:pt x="186" y="10"/>
                  </a:cubicBezTo>
                  <a:cubicBezTo>
                    <a:pt x="184" y="12"/>
                    <a:pt x="181" y="14"/>
                    <a:pt x="181" y="14"/>
                  </a:cubicBezTo>
                  <a:cubicBezTo>
                    <a:pt x="172" y="10"/>
                    <a:pt x="172" y="10"/>
                    <a:pt x="172" y="10"/>
                  </a:cubicBezTo>
                  <a:cubicBezTo>
                    <a:pt x="172" y="8"/>
                    <a:pt x="172" y="8"/>
                    <a:pt x="172" y="8"/>
                  </a:cubicBezTo>
                  <a:cubicBezTo>
                    <a:pt x="170" y="8"/>
                    <a:pt x="170" y="8"/>
                    <a:pt x="170" y="8"/>
                  </a:cubicBezTo>
                  <a:cubicBezTo>
                    <a:pt x="167" y="7"/>
                    <a:pt x="167" y="7"/>
                    <a:pt x="167" y="7"/>
                  </a:cubicBezTo>
                  <a:cubicBezTo>
                    <a:pt x="156" y="14"/>
                    <a:pt x="156" y="14"/>
                    <a:pt x="156" y="14"/>
                  </a:cubicBezTo>
                  <a:cubicBezTo>
                    <a:pt x="152" y="15"/>
                    <a:pt x="152" y="15"/>
                    <a:pt x="152" y="15"/>
                  </a:cubicBezTo>
                  <a:cubicBezTo>
                    <a:pt x="147" y="14"/>
                    <a:pt x="147" y="14"/>
                    <a:pt x="147" y="14"/>
                  </a:cubicBezTo>
                  <a:cubicBezTo>
                    <a:pt x="144" y="12"/>
                    <a:pt x="144" y="12"/>
                    <a:pt x="144" y="12"/>
                  </a:cubicBezTo>
                  <a:cubicBezTo>
                    <a:pt x="142" y="12"/>
                    <a:pt x="142" y="12"/>
                    <a:pt x="142" y="12"/>
                  </a:cubicBezTo>
                  <a:cubicBezTo>
                    <a:pt x="137" y="14"/>
                    <a:pt x="137" y="14"/>
                    <a:pt x="137" y="14"/>
                  </a:cubicBezTo>
                  <a:cubicBezTo>
                    <a:pt x="134" y="15"/>
                    <a:pt x="134" y="15"/>
                    <a:pt x="134" y="15"/>
                  </a:cubicBezTo>
                  <a:cubicBezTo>
                    <a:pt x="130" y="15"/>
                    <a:pt x="130" y="15"/>
                    <a:pt x="130" y="15"/>
                  </a:cubicBezTo>
                  <a:cubicBezTo>
                    <a:pt x="127" y="14"/>
                    <a:pt x="127" y="14"/>
                    <a:pt x="127" y="14"/>
                  </a:cubicBezTo>
                  <a:cubicBezTo>
                    <a:pt x="127" y="12"/>
                    <a:pt x="127" y="12"/>
                    <a:pt x="127" y="12"/>
                  </a:cubicBezTo>
                  <a:cubicBezTo>
                    <a:pt x="126" y="12"/>
                    <a:pt x="126" y="12"/>
                    <a:pt x="126" y="12"/>
                  </a:cubicBezTo>
                  <a:cubicBezTo>
                    <a:pt x="124" y="14"/>
                    <a:pt x="124" y="14"/>
                    <a:pt x="124" y="14"/>
                  </a:cubicBezTo>
                  <a:cubicBezTo>
                    <a:pt x="121" y="12"/>
                    <a:pt x="121" y="12"/>
                    <a:pt x="121" y="12"/>
                  </a:cubicBezTo>
                  <a:cubicBezTo>
                    <a:pt x="117" y="10"/>
                    <a:pt x="117" y="10"/>
                    <a:pt x="117" y="10"/>
                  </a:cubicBezTo>
                  <a:cubicBezTo>
                    <a:pt x="114" y="10"/>
                    <a:pt x="114" y="10"/>
                    <a:pt x="114" y="10"/>
                  </a:cubicBezTo>
                  <a:cubicBezTo>
                    <a:pt x="113" y="10"/>
                    <a:pt x="113" y="10"/>
                    <a:pt x="113" y="10"/>
                  </a:cubicBezTo>
                  <a:cubicBezTo>
                    <a:pt x="111" y="11"/>
                    <a:pt x="111" y="11"/>
                    <a:pt x="111" y="11"/>
                  </a:cubicBezTo>
                  <a:cubicBezTo>
                    <a:pt x="110" y="10"/>
                    <a:pt x="110" y="10"/>
                    <a:pt x="110" y="10"/>
                  </a:cubicBezTo>
                  <a:cubicBezTo>
                    <a:pt x="109" y="7"/>
                    <a:pt x="109" y="7"/>
                    <a:pt x="109" y="7"/>
                  </a:cubicBezTo>
                  <a:cubicBezTo>
                    <a:pt x="107" y="4"/>
                    <a:pt x="107" y="4"/>
                    <a:pt x="107" y="4"/>
                  </a:cubicBezTo>
                  <a:cubicBezTo>
                    <a:pt x="106" y="4"/>
                    <a:pt x="106" y="4"/>
                    <a:pt x="106" y="4"/>
                  </a:cubicBezTo>
                  <a:cubicBezTo>
                    <a:pt x="104" y="4"/>
                    <a:pt x="104" y="4"/>
                    <a:pt x="104" y="4"/>
                  </a:cubicBezTo>
                  <a:cubicBezTo>
                    <a:pt x="103" y="5"/>
                    <a:pt x="103" y="5"/>
                    <a:pt x="103" y="5"/>
                  </a:cubicBezTo>
                  <a:cubicBezTo>
                    <a:pt x="100" y="4"/>
                    <a:pt x="100" y="4"/>
                    <a:pt x="100" y="4"/>
                  </a:cubicBezTo>
                  <a:cubicBezTo>
                    <a:pt x="97" y="2"/>
                    <a:pt x="97" y="2"/>
                    <a:pt x="97" y="2"/>
                  </a:cubicBezTo>
                  <a:cubicBezTo>
                    <a:pt x="96" y="1"/>
                    <a:pt x="96" y="1"/>
                    <a:pt x="96" y="1"/>
                  </a:cubicBezTo>
                  <a:cubicBezTo>
                    <a:pt x="97" y="0"/>
                    <a:pt x="97" y="0"/>
                    <a:pt x="97" y="0"/>
                  </a:cubicBezTo>
                  <a:cubicBezTo>
                    <a:pt x="94" y="0"/>
                    <a:pt x="94" y="0"/>
                    <a:pt x="94" y="0"/>
                  </a:cubicBezTo>
                  <a:cubicBezTo>
                    <a:pt x="93" y="1"/>
                    <a:pt x="93" y="1"/>
                    <a:pt x="93" y="1"/>
                  </a:cubicBezTo>
                  <a:cubicBezTo>
                    <a:pt x="88" y="1"/>
                    <a:pt x="88" y="1"/>
                    <a:pt x="88" y="1"/>
                  </a:cubicBezTo>
                  <a:cubicBezTo>
                    <a:pt x="86" y="1"/>
                    <a:pt x="86" y="1"/>
                    <a:pt x="86" y="1"/>
                  </a:cubicBezTo>
                  <a:cubicBezTo>
                    <a:pt x="80" y="1"/>
                    <a:pt x="80" y="1"/>
                    <a:pt x="80" y="1"/>
                  </a:cubicBezTo>
                  <a:cubicBezTo>
                    <a:pt x="73" y="1"/>
                    <a:pt x="73" y="1"/>
                    <a:pt x="73" y="1"/>
                  </a:cubicBezTo>
                  <a:cubicBezTo>
                    <a:pt x="67" y="4"/>
                    <a:pt x="67" y="4"/>
                    <a:pt x="67" y="4"/>
                  </a:cubicBezTo>
                  <a:cubicBezTo>
                    <a:pt x="61" y="7"/>
                    <a:pt x="61" y="7"/>
                    <a:pt x="61" y="7"/>
                  </a:cubicBezTo>
                  <a:cubicBezTo>
                    <a:pt x="58" y="8"/>
                    <a:pt x="58" y="8"/>
                    <a:pt x="58" y="8"/>
                  </a:cubicBezTo>
                  <a:cubicBezTo>
                    <a:pt x="56" y="10"/>
                    <a:pt x="56" y="10"/>
                    <a:pt x="56" y="10"/>
                  </a:cubicBezTo>
                  <a:cubicBezTo>
                    <a:pt x="56" y="12"/>
                    <a:pt x="56" y="12"/>
                    <a:pt x="56" y="12"/>
                  </a:cubicBezTo>
                  <a:cubicBezTo>
                    <a:pt x="53" y="12"/>
                    <a:pt x="53" y="12"/>
                    <a:pt x="53" y="12"/>
                  </a:cubicBezTo>
                  <a:cubicBezTo>
                    <a:pt x="48" y="12"/>
                    <a:pt x="48" y="12"/>
                    <a:pt x="48" y="12"/>
                  </a:cubicBezTo>
                  <a:cubicBezTo>
                    <a:pt x="43" y="12"/>
                    <a:pt x="43" y="12"/>
                    <a:pt x="43" y="12"/>
                  </a:cubicBezTo>
                  <a:cubicBezTo>
                    <a:pt x="38" y="12"/>
                    <a:pt x="38" y="12"/>
                    <a:pt x="38" y="12"/>
                  </a:cubicBezTo>
                  <a:cubicBezTo>
                    <a:pt x="34" y="11"/>
                    <a:pt x="34" y="11"/>
                    <a:pt x="34" y="11"/>
                  </a:cubicBezTo>
                  <a:cubicBezTo>
                    <a:pt x="31" y="12"/>
                    <a:pt x="31" y="12"/>
                    <a:pt x="31" y="12"/>
                  </a:cubicBezTo>
                  <a:cubicBezTo>
                    <a:pt x="30" y="14"/>
                    <a:pt x="30" y="14"/>
                    <a:pt x="30" y="14"/>
                  </a:cubicBezTo>
                  <a:cubicBezTo>
                    <a:pt x="31" y="15"/>
                    <a:pt x="31" y="15"/>
                    <a:pt x="31" y="15"/>
                  </a:cubicBezTo>
                  <a:cubicBezTo>
                    <a:pt x="33" y="17"/>
                    <a:pt x="33" y="17"/>
                    <a:pt x="33" y="17"/>
                  </a:cubicBezTo>
                  <a:cubicBezTo>
                    <a:pt x="35" y="17"/>
                    <a:pt x="35" y="17"/>
                    <a:pt x="35" y="17"/>
                  </a:cubicBezTo>
                  <a:cubicBezTo>
                    <a:pt x="40" y="18"/>
                    <a:pt x="40" y="18"/>
                    <a:pt x="40" y="18"/>
                  </a:cubicBezTo>
                  <a:cubicBezTo>
                    <a:pt x="34" y="18"/>
                    <a:pt x="34" y="18"/>
                    <a:pt x="34" y="18"/>
                  </a:cubicBezTo>
                  <a:cubicBezTo>
                    <a:pt x="31" y="18"/>
                    <a:pt x="31" y="18"/>
                    <a:pt x="31" y="18"/>
                  </a:cubicBezTo>
                  <a:cubicBezTo>
                    <a:pt x="28" y="21"/>
                    <a:pt x="28" y="21"/>
                    <a:pt x="28" y="21"/>
                  </a:cubicBezTo>
                  <a:cubicBezTo>
                    <a:pt x="31" y="21"/>
                    <a:pt x="31" y="21"/>
                    <a:pt x="31" y="21"/>
                  </a:cubicBezTo>
                  <a:cubicBezTo>
                    <a:pt x="33" y="21"/>
                    <a:pt x="33" y="21"/>
                    <a:pt x="33" y="21"/>
                  </a:cubicBezTo>
                  <a:cubicBezTo>
                    <a:pt x="30" y="22"/>
                    <a:pt x="30" y="22"/>
                    <a:pt x="30" y="22"/>
                  </a:cubicBezTo>
                  <a:cubicBezTo>
                    <a:pt x="28" y="22"/>
                    <a:pt x="28" y="22"/>
                    <a:pt x="28" y="22"/>
                  </a:cubicBezTo>
                  <a:cubicBezTo>
                    <a:pt x="24" y="22"/>
                    <a:pt x="24" y="22"/>
                    <a:pt x="24" y="22"/>
                  </a:cubicBezTo>
                  <a:cubicBezTo>
                    <a:pt x="21" y="22"/>
                    <a:pt x="21" y="22"/>
                    <a:pt x="21" y="22"/>
                  </a:cubicBezTo>
                  <a:cubicBezTo>
                    <a:pt x="18" y="22"/>
                    <a:pt x="18" y="22"/>
                    <a:pt x="18" y="22"/>
                  </a:cubicBezTo>
                  <a:cubicBezTo>
                    <a:pt x="20" y="21"/>
                    <a:pt x="20" y="21"/>
                    <a:pt x="20" y="21"/>
                  </a:cubicBezTo>
                  <a:cubicBezTo>
                    <a:pt x="15" y="21"/>
                    <a:pt x="15" y="21"/>
                    <a:pt x="15" y="21"/>
                  </a:cubicBezTo>
                  <a:cubicBezTo>
                    <a:pt x="17" y="22"/>
                    <a:pt x="17" y="22"/>
                    <a:pt x="17" y="22"/>
                  </a:cubicBezTo>
                  <a:cubicBezTo>
                    <a:pt x="13" y="22"/>
                    <a:pt x="13" y="22"/>
                    <a:pt x="13" y="22"/>
                  </a:cubicBezTo>
                  <a:cubicBezTo>
                    <a:pt x="11" y="21"/>
                    <a:pt x="11" y="21"/>
                    <a:pt x="11" y="21"/>
                  </a:cubicBezTo>
                  <a:cubicBezTo>
                    <a:pt x="10" y="22"/>
                    <a:pt x="10" y="22"/>
                    <a:pt x="10" y="22"/>
                  </a:cubicBezTo>
                  <a:cubicBezTo>
                    <a:pt x="7" y="22"/>
                    <a:pt x="7" y="22"/>
                    <a:pt x="7" y="22"/>
                  </a:cubicBezTo>
                  <a:cubicBezTo>
                    <a:pt x="5" y="22"/>
                    <a:pt x="5" y="22"/>
                    <a:pt x="5" y="22"/>
                  </a:cubicBezTo>
                  <a:cubicBezTo>
                    <a:pt x="2" y="25"/>
                    <a:pt x="2" y="25"/>
                    <a:pt x="2" y="25"/>
                  </a:cubicBezTo>
                  <a:cubicBezTo>
                    <a:pt x="0" y="27"/>
                    <a:pt x="0" y="27"/>
                    <a:pt x="0" y="27"/>
                  </a:cubicBezTo>
                  <a:cubicBezTo>
                    <a:pt x="0" y="31"/>
                    <a:pt x="0" y="31"/>
                    <a:pt x="0" y="31"/>
                  </a:cubicBezTo>
                  <a:cubicBezTo>
                    <a:pt x="0" y="34"/>
                    <a:pt x="0" y="34"/>
                    <a:pt x="0" y="34"/>
                  </a:cubicBezTo>
                  <a:cubicBezTo>
                    <a:pt x="1" y="35"/>
                    <a:pt x="1" y="35"/>
                    <a:pt x="1" y="35"/>
                  </a:cubicBezTo>
                  <a:cubicBezTo>
                    <a:pt x="4" y="34"/>
                    <a:pt x="4" y="34"/>
                    <a:pt x="4" y="34"/>
                  </a:cubicBezTo>
                  <a:cubicBezTo>
                    <a:pt x="7" y="34"/>
                    <a:pt x="7" y="34"/>
                    <a:pt x="7" y="34"/>
                  </a:cubicBezTo>
                  <a:cubicBezTo>
                    <a:pt x="8" y="34"/>
                    <a:pt x="8" y="34"/>
                    <a:pt x="8" y="34"/>
                  </a:cubicBezTo>
                  <a:cubicBezTo>
                    <a:pt x="5" y="37"/>
                    <a:pt x="5" y="37"/>
                    <a:pt x="5" y="37"/>
                  </a:cubicBezTo>
                  <a:cubicBezTo>
                    <a:pt x="7" y="38"/>
                    <a:pt x="7" y="38"/>
                    <a:pt x="7" y="38"/>
                  </a:cubicBezTo>
                  <a:cubicBezTo>
                    <a:pt x="8" y="41"/>
                    <a:pt x="8" y="41"/>
                    <a:pt x="8" y="41"/>
                  </a:cubicBezTo>
                  <a:cubicBezTo>
                    <a:pt x="8" y="43"/>
                    <a:pt x="8" y="43"/>
                    <a:pt x="8" y="43"/>
                  </a:cubicBezTo>
                  <a:cubicBezTo>
                    <a:pt x="10" y="43"/>
                    <a:pt x="10" y="43"/>
                    <a:pt x="10" y="43"/>
                  </a:cubicBezTo>
                  <a:cubicBezTo>
                    <a:pt x="8" y="44"/>
                    <a:pt x="8" y="44"/>
                    <a:pt x="8" y="44"/>
                  </a:cubicBezTo>
                  <a:cubicBezTo>
                    <a:pt x="7" y="45"/>
                    <a:pt x="7" y="45"/>
                    <a:pt x="7" y="45"/>
                  </a:cubicBezTo>
                  <a:cubicBezTo>
                    <a:pt x="10" y="47"/>
                    <a:pt x="10" y="47"/>
                    <a:pt x="10" y="47"/>
                  </a:cubicBezTo>
                  <a:cubicBezTo>
                    <a:pt x="11" y="48"/>
                    <a:pt x="11" y="48"/>
                    <a:pt x="11" y="48"/>
                  </a:cubicBezTo>
                  <a:cubicBezTo>
                    <a:pt x="11" y="50"/>
                    <a:pt x="11" y="50"/>
                    <a:pt x="11" y="50"/>
                  </a:cubicBezTo>
                  <a:cubicBezTo>
                    <a:pt x="8" y="50"/>
                    <a:pt x="8" y="50"/>
                    <a:pt x="8" y="50"/>
                  </a:cubicBezTo>
                  <a:cubicBezTo>
                    <a:pt x="7" y="50"/>
                    <a:pt x="7" y="50"/>
                    <a:pt x="7" y="50"/>
                  </a:cubicBezTo>
                  <a:cubicBezTo>
                    <a:pt x="7" y="51"/>
                    <a:pt x="7" y="51"/>
                    <a:pt x="7" y="51"/>
                  </a:cubicBezTo>
                  <a:cubicBezTo>
                    <a:pt x="8" y="53"/>
                    <a:pt x="8" y="53"/>
                    <a:pt x="8" y="53"/>
                  </a:cubicBezTo>
                  <a:cubicBezTo>
                    <a:pt x="8" y="54"/>
                    <a:pt x="8" y="54"/>
                    <a:pt x="8" y="54"/>
                  </a:cubicBezTo>
                  <a:cubicBezTo>
                    <a:pt x="11" y="54"/>
                    <a:pt x="11" y="54"/>
                    <a:pt x="11" y="54"/>
                  </a:cubicBezTo>
                  <a:cubicBezTo>
                    <a:pt x="14" y="55"/>
                    <a:pt x="14" y="55"/>
                    <a:pt x="14" y="55"/>
                  </a:cubicBezTo>
                  <a:cubicBezTo>
                    <a:pt x="14" y="57"/>
                    <a:pt x="14" y="57"/>
                    <a:pt x="14" y="57"/>
                  </a:cubicBezTo>
                  <a:cubicBezTo>
                    <a:pt x="14" y="58"/>
                    <a:pt x="14" y="58"/>
                    <a:pt x="14" y="58"/>
                  </a:cubicBezTo>
                  <a:cubicBezTo>
                    <a:pt x="11" y="60"/>
                    <a:pt x="11" y="60"/>
                    <a:pt x="11" y="60"/>
                  </a:cubicBezTo>
                  <a:cubicBezTo>
                    <a:pt x="13" y="60"/>
                    <a:pt x="13" y="60"/>
                    <a:pt x="13" y="60"/>
                  </a:cubicBezTo>
                  <a:cubicBezTo>
                    <a:pt x="14" y="63"/>
                    <a:pt x="14" y="63"/>
                    <a:pt x="14" y="63"/>
                  </a:cubicBezTo>
                  <a:cubicBezTo>
                    <a:pt x="14" y="64"/>
                    <a:pt x="14" y="64"/>
                    <a:pt x="14" y="64"/>
                  </a:cubicBezTo>
                  <a:cubicBezTo>
                    <a:pt x="15" y="63"/>
                    <a:pt x="15" y="63"/>
                    <a:pt x="15" y="63"/>
                  </a:cubicBezTo>
                  <a:cubicBezTo>
                    <a:pt x="17" y="64"/>
                    <a:pt x="17" y="64"/>
                    <a:pt x="17" y="64"/>
                  </a:cubicBezTo>
                  <a:cubicBezTo>
                    <a:pt x="17" y="67"/>
                    <a:pt x="17" y="67"/>
                    <a:pt x="17" y="67"/>
                  </a:cubicBezTo>
                  <a:cubicBezTo>
                    <a:pt x="15" y="67"/>
                    <a:pt x="15" y="67"/>
                    <a:pt x="15" y="67"/>
                  </a:cubicBezTo>
                  <a:cubicBezTo>
                    <a:pt x="14" y="67"/>
                    <a:pt x="14" y="67"/>
                    <a:pt x="14" y="67"/>
                  </a:cubicBezTo>
                  <a:cubicBezTo>
                    <a:pt x="15" y="68"/>
                    <a:pt x="15" y="68"/>
                    <a:pt x="15" y="68"/>
                  </a:cubicBezTo>
                  <a:cubicBezTo>
                    <a:pt x="17" y="68"/>
                    <a:pt x="17" y="68"/>
                    <a:pt x="17" y="68"/>
                  </a:cubicBezTo>
                  <a:cubicBezTo>
                    <a:pt x="20" y="67"/>
                    <a:pt x="20" y="67"/>
                    <a:pt x="20" y="67"/>
                  </a:cubicBezTo>
                  <a:cubicBezTo>
                    <a:pt x="25" y="68"/>
                    <a:pt x="25" y="68"/>
                    <a:pt x="25" y="68"/>
                  </a:cubicBezTo>
                  <a:cubicBezTo>
                    <a:pt x="24" y="70"/>
                    <a:pt x="24" y="70"/>
                    <a:pt x="24" y="70"/>
                  </a:cubicBezTo>
                  <a:cubicBezTo>
                    <a:pt x="23" y="71"/>
                    <a:pt x="23" y="71"/>
                    <a:pt x="23" y="71"/>
                  </a:cubicBezTo>
                  <a:cubicBezTo>
                    <a:pt x="21" y="71"/>
                    <a:pt x="21" y="71"/>
                    <a:pt x="21" y="71"/>
                  </a:cubicBezTo>
                  <a:cubicBezTo>
                    <a:pt x="18" y="71"/>
                    <a:pt x="18" y="71"/>
                    <a:pt x="18" y="71"/>
                  </a:cubicBezTo>
                  <a:cubicBezTo>
                    <a:pt x="17" y="73"/>
                    <a:pt x="17" y="73"/>
                    <a:pt x="17" y="73"/>
                  </a:cubicBezTo>
                  <a:cubicBezTo>
                    <a:pt x="20" y="73"/>
                    <a:pt x="20" y="73"/>
                    <a:pt x="20" y="73"/>
                  </a:cubicBezTo>
                  <a:cubicBezTo>
                    <a:pt x="24" y="71"/>
                    <a:pt x="24" y="71"/>
                    <a:pt x="24" y="71"/>
                  </a:cubicBezTo>
                  <a:cubicBezTo>
                    <a:pt x="23" y="73"/>
                    <a:pt x="23" y="73"/>
                    <a:pt x="23" y="73"/>
                  </a:cubicBezTo>
                  <a:cubicBezTo>
                    <a:pt x="24" y="73"/>
                    <a:pt x="24" y="73"/>
                    <a:pt x="24" y="73"/>
                  </a:cubicBezTo>
                  <a:cubicBezTo>
                    <a:pt x="24" y="74"/>
                    <a:pt x="24" y="74"/>
                    <a:pt x="24" y="74"/>
                  </a:cubicBezTo>
                  <a:cubicBezTo>
                    <a:pt x="25" y="73"/>
                    <a:pt x="25" y="73"/>
                    <a:pt x="25" y="73"/>
                  </a:cubicBezTo>
                  <a:cubicBezTo>
                    <a:pt x="28" y="70"/>
                    <a:pt x="28" y="70"/>
                    <a:pt x="28" y="70"/>
                  </a:cubicBezTo>
                  <a:cubicBezTo>
                    <a:pt x="30" y="71"/>
                    <a:pt x="30" y="71"/>
                    <a:pt x="30" y="71"/>
                  </a:cubicBezTo>
                  <a:cubicBezTo>
                    <a:pt x="33" y="73"/>
                    <a:pt x="33" y="73"/>
                    <a:pt x="33" y="73"/>
                  </a:cubicBezTo>
                  <a:cubicBezTo>
                    <a:pt x="34" y="73"/>
                    <a:pt x="34" y="73"/>
                    <a:pt x="34" y="73"/>
                  </a:cubicBezTo>
                  <a:cubicBezTo>
                    <a:pt x="35" y="73"/>
                    <a:pt x="35" y="73"/>
                    <a:pt x="35" y="73"/>
                  </a:cubicBezTo>
                  <a:cubicBezTo>
                    <a:pt x="35" y="74"/>
                    <a:pt x="35" y="74"/>
                    <a:pt x="35" y="74"/>
                  </a:cubicBezTo>
                  <a:cubicBezTo>
                    <a:pt x="37" y="76"/>
                    <a:pt x="37" y="76"/>
                    <a:pt x="37" y="76"/>
                  </a:cubicBezTo>
                  <a:cubicBezTo>
                    <a:pt x="38" y="78"/>
                    <a:pt x="38" y="78"/>
                    <a:pt x="38" y="78"/>
                  </a:cubicBezTo>
                  <a:cubicBezTo>
                    <a:pt x="41" y="80"/>
                    <a:pt x="41" y="80"/>
                    <a:pt x="41" y="80"/>
                  </a:cubicBezTo>
                  <a:cubicBezTo>
                    <a:pt x="44" y="80"/>
                    <a:pt x="44" y="80"/>
                    <a:pt x="44" y="80"/>
                  </a:cubicBezTo>
                  <a:cubicBezTo>
                    <a:pt x="47" y="78"/>
                    <a:pt x="47" y="78"/>
                    <a:pt x="47" y="78"/>
                  </a:cubicBezTo>
                  <a:cubicBezTo>
                    <a:pt x="48" y="78"/>
                    <a:pt x="48" y="78"/>
                    <a:pt x="48" y="78"/>
                  </a:cubicBezTo>
                  <a:cubicBezTo>
                    <a:pt x="50" y="78"/>
                    <a:pt x="50" y="78"/>
                    <a:pt x="50" y="78"/>
                  </a:cubicBezTo>
                  <a:cubicBezTo>
                    <a:pt x="51" y="78"/>
                    <a:pt x="51" y="78"/>
                    <a:pt x="51" y="78"/>
                  </a:cubicBezTo>
                  <a:cubicBezTo>
                    <a:pt x="53" y="76"/>
                    <a:pt x="53" y="76"/>
                    <a:pt x="53" y="76"/>
                  </a:cubicBezTo>
                  <a:cubicBezTo>
                    <a:pt x="53" y="73"/>
                    <a:pt x="53" y="73"/>
                    <a:pt x="53" y="73"/>
                  </a:cubicBezTo>
                  <a:cubicBezTo>
                    <a:pt x="53" y="71"/>
                    <a:pt x="53" y="71"/>
                    <a:pt x="53" y="71"/>
                  </a:cubicBezTo>
                  <a:cubicBezTo>
                    <a:pt x="54" y="70"/>
                    <a:pt x="54" y="70"/>
                    <a:pt x="54" y="70"/>
                  </a:cubicBezTo>
                  <a:cubicBezTo>
                    <a:pt x="58" y="70"/>
                    <a:pt x="58" y="70"/>
                    <a:pt x="58" y="70"/>
                  </a:cubicBezTo>
                  <a:cubicBezTo>
                    <a:pt x="63" y="73"/>
                    <a:pt x="63" y="73"/>
                    <a:pt x="63" y="73"/>
                  </a:cubicBezTo>
                  <a:cubicBezTo>
                    <a:pt x="68" y="74"/>
                    <a:pt x="68" y="74"/>
                    <a:pt x="68" y="74"/>
                  </a:cubicBezTo>
                  <a:cubicBezTo>
                    <a:pt x="71" y="77"/>
                    <a:pt x="71" y="77"/>
                    <a:pt x="71" y="77"/>
                  </a:cubicBezTo>
                  <a:cubicBezTo>
                    <a:pt x="76" y="81"/>
                    <a:pt x="76" y="81"/>
                    <a:pt x="76" y="81"/>
                  </a:cubicBezTo>
                  <a:cubicBezTo>
                    <a:pt x="78" y="81"/>
                    <a:pt x="78" y="81"/>
                    <a:pt x="78" y="81"/>
                  </a:cubicBezTo>
                  <a:cubicBezTo>
                    <a:pt x="81" y="81"/>
                    <a:pt x="81" y="81"/>
                    <a:pt x="81" y="81"/>
                  </a:cubicBezTo>
                  <a:cubicBezTo>
                    <a:pt x="84" y="80"/>
                    <a:pt x="84" y="80"/>
                    <a:pt x="84" y="80"/>
                  </a:cubicBezTo>
                  <a:cubicBezTo>
                    <a:pt x="87" y="80"/>
                    <a:pt x="87" y="80"/>
                    <a:pt x="87" y="80"/>
                  </a:cubicBezTo>
                  <a:cubicBezTo>
                    <a:pt x="88" y="80"/>
                    <a:pt x="88" y="80"/>
                    <a:pt x="88" y="80"/>
                  </a:cubicBezTo>
                  <a:cubicBezTo>
                    <a:pt x="90" y="78"/>
                    <a:pt x="90" y="78"/>
                    <a:pt x="90" y="78"/>
                  </a:cubicBezTo>
                  <a:cubicBezTo>
                    <a:pt x="91" y="78"/>
                    <a:pt x="91" y="78"/>
                    <a:pt x="91" y="78"/>
                  </a:cubicBezTo>
                  <a:cubicBezTo>
                    <a:pt x="94" y="73"/>
                    <a:pt x="94" y="73"/>
                    <a:pt x="94" y="73"/>
                  </a:cubicBezTo>
                  <a:cubicBezTo>
                    <a:pt x="97" y="71"/>
                    <a:pt x="97" y="71"/>
                    <a:pt x="97" y="71"/>
                  </a:cubicBezTo>
                  <a:cubicBezTo>
                    <a:pt x="100" y="71"/>
                    <a:pt x="100" y="71"/>
                    <a:pt x="100" y="71"/>
                  </a:cubicBezTo>
                  <a:cubicBezTo>
                    <a:pt x="107" y="74"/>
                    <a:pt x="107" y="74"/>
                    <a:pt x="107" y="74"/>
                  </a:cubicBezTo>
                  <a:cubicBezTo>
                    <a:pt x="109" y="73"/>
                    <a:pt x="109" y="73"/>
                    <a:pt x="109" y="73"/>
                  </a:cubicBezTo>
                  <a:cubicBezTo>
                    <a:pt x="110" y="71"/>
                    <a:pt x="110" y="71"/>
                    <a:pt x="110" y="71"/>
                  </a:cubicBezTo>
                  <a:cubicBezTo>
                    <a:pt x="113" y="70"/>
                    <a:pt x="113" y="70"/>
                    <a:pt x="113" y="70"/>
                  </a:cubicBezTo>
                  <a:cubicBezTo>
                    <a:pt x="114" y="70"/>
                    <a:pt x="114" y="70"/>
                    <a:pt x="114" y="70"/>
                  </a:cubicBezTo>
                  <a:cubicBezTo>
                    <a:pt x="116" y="71"/>
                    <a:pt x="116" y="71"/>
                    <a:pt x="116" y="71"/>
                  </a:cubicBezTo>
                  <a:cubicBezTo>
                    <a:pt x="116" y="73"/>
                    <a:pt x="116" y="73"/>
                    <a:pt x="116" y="73"/>
                  </a:cubicBezTo>
                  <a:cubicBezTo>
                    <a:pt x="114" y="76"/>
                    <a:pt x="114" y="76"/>
                    <a:pt x="114" y="76"/>
                  </a:cubicBezTo>
                  <a:cubicBezTo>
                    <a:pt x="113" y="77"/>
                    <a:pt x="113" y="77"/>
                    <a:pt x="113" y="77"/>
                  </a:cubicBezTo>
                  <a:cubicBezTo>
                    <a:pt x="111" y="78"/>
                    <a:pt x="111" y="78"/>
                    <a:pt x="111" y="78"/>
                  </a:cubicBezTo>
                  <a:cubicBezTo>
                    <a:pt x="113" y="78"/>
                    <a:pt x="113" y="78"/>
                    <a:pt x="113" y="78"/>
                  </a:cubicBezTo>
                  <a:cubicBezTo>
                    <a:pt x="114" y="81"/>
                    <a:pt x="114" y="81"/>
                    <a:pt x="114" y="81"/>
                  </a:cubicBezTo>
                  <a:cubicBezTo>
                    <a:pt x="114" y="83"/>
                    <a:pt x="114" y="83"/>
                    <a:pt x="114" y="83"/>
                  </a:cubicBezTo>
                  <a:cubicBezTo>
                    <a:pt x="116" y="84"/>
                    <a:pt x="116" y="84"/>
                    <a:pt x="116" y="84"/>
                  </a:cubicBezTo>
                  <a:cubicBezTo>
                    <a:pt x="118" y="82"/>
                    <a:pt x="118" y="82"/>
                    <a:pt x="118" y="82"/>
                  </a:cubicBezTo>
                  <a:cubicBezTo>
                    <a:pt x="118" y="82"/>
                    <a:pt x="118" y="82"/>
                    <a:pt x="118" y="82"/>
                  </a:cubicBezTo>
                  <a:cubicBezTo>
                    <a:pt x="119" y="81"/>
                    <a:pt x="119" y="81"/>
                    <a:pt x="119" y="81"/>
                  </a:cubicBezTo>
                  <a:cubicBezTo>
                    <a:pt x="119" y="78"/>
                    <a:pt x="119" y="78"/>
                    <a:pt x="119" y="78"/>
                  </a:cubicBezTo>
                  <a:cubicBezTo>
                    <a:pt x="121" y="78"/>
                    <a:pt x="121" y="78"/>
                    <a:pt x="121" y="78"/>
                  </a:cubicBezTo>
                  <a:cubicBezTo>
                    <a:pt x="120" y="74"/>
                    <a:pt x="120" y="74"/>
                    <a:pt x="120" y="74"/>
                  </a:cubicBezTo>
                  <a:cubicBezTo>
                    <a:pt x="120" y="73"/>
                    <a:pt x="120" y="73"/>
                    <a:pt x="120" y="73"/>
                  </a:cubicBezTo>
                  <a:cubicBezTo>
                    <a:pt x="121" y="71"/>
                    <a:pt x="121" y="71"/>
                    <a:pt x="121" y="71"/>
                  </a:cubicBezTo>
                  <a:cubicBezTo>
                    <a:pt x="124" y="71"/>
                    <a:pt x="124" y="71"/>
                    <a:pt x="124" y="71"/>
                  </a:cubicBezTo>
                  <a:cubicBezTo>
                    <a:pt x="126" y="73"/>
                    <a:pt x="126" y="73"/>
                    <a:pt x="126" y="73"/>
                  </a:cubicBezTo>
                  <a:cubicBezTo>
                    <a:pt x="127" y="73"/>
                    <a:pt x="127" y="73"/>
                    <a:pt x="127" y="73"/>
                  </a:cubicBezTo>
                  <a:cubicBezTo>
                    <a:pt x="133" y="71"/>
                    <a:pt x="133" y="71"/>
                    <a:pt x="133" y="71"/>
                  </a:cubicBezTo>
                  <a:cubicBezTo>
                    <a:pt x="137" y="70"/>
                    <a:pt x="137" y="70"/>
                    <a:pt x="137" y="70"/>
                  </a:cubicBezTo>
                  <a:cubicBezTo>
                    <a:pt x="140" y="70"/>
                    <a:pt x="140" y="70"/>
                    <a:pt x="140" y="70"/>
                  </a:cubicBezTo>
                  <a:cubicBezTo>
                    <a:pt x="143" y="71"/>
                    <a:pt x="143" y="71"/>
                    <a:pt x="143" y="71"/>
                  </a:cubicBezTo>
                  <a:cubicBezTo>
                    <a:pt x="144" y="73"/>
                    <a:pt x="144" y="73"/>
                    <a:pt x="144" y="73"/>
                  </a:cubicBezTo>
                  <a:cubicBezTo>
                    <a:pt x="149" y="73"/>
                    <a:pt x="149" y="73"/>
                    <a:pt x="149" y="73"/>
                  </a:cubicBezTo>
                  <a:cubicBezTo>
                    <a:pt x="152" y="73"/>
                    <a:pt x="152" y="73"/>
                    <a:pt x="152" y="73"/>
                  </a:cubicBezTo>
                  <a:cubicBezTo>
                    <a:pt x="159" y="70"/>
                    <a:pt x="159" y="70"/>
                    <a:pt x="159" y="70"/>
                  </a:cubicBezTo>
                  <a:cubicBezTo>
                    <a:pt x="164" y="67"/>
                    <a:pt x="164" y="67"/>
                    <a:pt x="164" y="67"/>
                  </a:cubicBezTo>
                  <a:cubicBezTo>
                    <a:pt x="167" y="67"/>
                    <a:pt x="167" y="67"/>
                    <a:pt x="167" y="67"/>
                  </a:cubicBezTo>
                  <a:cubicBezTo>
                    <a:pt x="172" y="67"/>
                    <a:pt x="172" y="67"/>
                    <a:pt x="172" y="67"/>
                  </a:cubicBezTo>
                  <a:cubicBezTo>
                    <a:pt x="174" y="67"/>
                    <a:pt x="174" y="67"/>
                    <a:pt x="174" y="67"/>
                  </a:cubicBezTo>
                  <a:cubicBezTo>
                    <a:pt x="179" y="67"/>
                    <a:pt x="179" y="67"/>
                    <a:pt x="179" y="67"/>
                  </a:cubicBezTo>
                  <a:cubicBezTo>
                    <a:pt x="183" y="64"/>
                    <a:pt x="183" y="64"/>
                    <a:pt x="183" y="64"/>
                  </a:cubicBezTo>
                  <a:cubicBezTo>
                    <a:pt x="185" y="64"/>
                    <a:pt x="185" y="64"/>
                    <a:pt x="185" y="64"/>
                  </a:cubicBezTo>
                  <a:cubicBezTo>
                    <a:pt x="185" y="66"/>
                    <a:pt x="185" y="66"/>
                    <a:pt x="185" y="66"/>
                  </a:cubicBezTo>
                  <a:cubicBezTo>
                    <a:pt x="185" y="67"/>
                    <a:pt x="185" y="67"/>
                    <a:pt x="185" y="67"/>
                  </a:cubicBezTo>
                  <a:cubicBezTo>
                    <a:pt x="186" y="67"/>
                    <a:pt x="186" y="67"/>
                    <a:pt x="186" y="67"/>
                  </a:cubicBezTo>
                  <a:cubicBezTo>
                    <a:pt x="186" y="67"/>
                    <a:pt x="186" y="67"/>
                    <a:pt x="186" y="67"/>
                  </a:cubicBezTo>
                  <a:cubicBezTo>
                    <a:pt x="187" y="65"/>
                    <a:pt x="187" y="65"/>
                    <a:pt x="187" y="65"/>
                  </a:cubicBezTo>
                  <a:cubicBezTo>
                    <a:pt x="189" y="64"/>
                    <a:pt x="189" y="64"/>
                    <a:pt x="189" y="64"/>
                  </a:cubicBezTo>
                  <a:cubicBezTo>
                    <a:pt x="192" y="63"/>
                    <a:pt x="192" y="63"/>
                    <a:pt x="192" y="63"/>
                  </a:cubicBezTo>
                  <a:cubicBezTo>
                    <a:pt x="196" y="64"/>
                    <a:pt x="196" y="64"/>
                    <a:pt x="196" y="64"/>
                  </a:cubicBezTo>
                  <a:cubicBezTo>
                    <a:pt x="199" y="65"/>
                    <a:pt x="199" y="65"/>
                    <a:pt x="199" y="65"/>
                  </a:cubicBezTo>
                  <a:cubicBezTo>
                    <a:pt x="202" y="65"/>
                    <a:pt x="202" y="65"/>
                    <a:pt x="202" y="65"/>
                  </a:cubicBezTo>
                  <a:cubicBezTo>
                    <a:pt x="203" y="64"/>
                    <a:pt x="203" y="64"/>
                    <a:pt x="203" y="64"/>
                  </a:cubicBezTo>
                  <a:cubicBezTo>
                    <a:pt x="205" y="64"/>
                    <a:pt x="205" y="64"/>
                    <a:pt x="205" y="64"/>
                  </a:cubicBezTo>
                  <a:cubicBezTo>
                    <a:pt x="206" y="65"/>
                    <a:pt x="206" y="65"/>
                    <a:pt x="206" y="65"/>
                  </a:cubicBezTo>
                  <a:cubicBezTo>
                    <a:pt x="206" y="67"/>
                    <a:pt x="206" y="67"/>
                    <a:pt x="206" y="67"/>
                  </a:cubicBezTo>
                  <a:cubicBezTo>
                    <a:pt x="206" y="68"/>
                    <a:pt x="206" y="68"/>
                    <a:pt x="206" y="68"/>
                  </a:cubicBezTo>
                  <a:cubicBezTo>
                    <a:pt x="209" y="67"/>
                    <a:pt x="209" y="67"/>
                    <a:pt x="209" y="67"/>
                  </a:cubicBezTo>
                  <a:cubicBezTo>
                    <a:pt x="210" y="65"/>
                    <a:pt x="210" y="65"/>
                    <a:pt x="210" y="65"/>
                  </a:cubicBezTo>
                  <a:cubicBezTo>
                    <a:pt x="212" y="67"/>
                    <a:pt x="212" y="67"/>
                    <a:pt x="212" y="67"/>
                  </a:cubicBezTo>
                  <a:cubicBezTo>
                    <a:pt x="213" y="68"/>
                    <a:pt x="213" y="68"/>
                    <a:pt x="213" y="68"/>
                  </a:cubicBezTo>
                  <a:lnTo>
                    <a:pt x="212" y="6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80" name="Freeform 163"/>
            <p:cNvSpPr>
              <a:spLocks/>
            </p:cNvSpPr>
            <p:nvPr/>
          </p:nvSpPr>
          <p:spPr bwMode="auto">
            <a:xfrm>
              <a:off x="5184775" y="2247900"/>
              <a:ext cx="93663" cy="107950"/>
            </a:xfrm>
            <a:custGeom>
              <a:avLst/>
              <a:gdLst>
                <a:gd name="T0" fmla="*/ 28 w 53"/>
                <a:gd name="T1" fmla="*/ 33 h 44"/>
                <a:gd name="T2" fmla="*/ 32 w 53"/>
                <a:gd name="T3" fmla="*/ 37 h 44"/>
                <a:gd name="T4" fmla="*/ 34 w 53"/>
                <a:gd name="T5" fmla="*/ 39 h 44"/>
                <a:gd name="T6" fmla="*/ 37 w 53"/>
                <a:gd name="T7" fmla="*/ 41 h 44"/>
                <a:gd name="T8" fmla="*/ 41 w 53"/>
                <a:gd name="T9" fmla="*/ 44 h 44"/>
                <a:gd name="T10" fmla="*/ 48 w 53"/>
                <a:gd name="T11" fmla="*/ 44 h 44"/>
                <a:gd name="T12" fmla="*/ 49 w 53"/>
                <a:gd name="T13" fmla="*/ 44 h 44"/>
                <a:gd name="T14" fmla="*/ 52 w 53"/>
                <a:gd name="T15" fmla="*/ 44 h 44"/>
                <a:gd name="T16" fmla="*/ 53 w 53"/>
                <a:gd name="T17" fmla="*/ 42 h 44"/>
                <a:gd name="T18" fmla="*/ 52 w 53"/>
                <a:gd name="T19" fmla="*/ 40 h 44"/>
                <a:gd name="T20" fmla="*/ 52 w 53"/>
                <a:gd name="T21" fmla="*/ 37 h 44"/>
                <a:gd name="T22" fmla="*/ 53 w 53"/>
                <a:gd name="T23" fmla="*/ 37 h 44"/>
                <a:gd name="T24" fmla="*/ 49 w 53"/>
                <a:gd name="T25" fmla="*/ 33 h 44"/>
                <a:gd name="T26" fmla="*/ 49 w 53"/>
                <a:gd name="T27" fmla="*/ 32 h 44"/>
                <a:gd name="T28" fmla="*/ 48 w 53"/>
                <a:gd name="T29" fmla="*/ 31 h 44"/>
                <a:gd name="T30" fmla="*/ 44 w 53"/>
                <a:gd name="T31" fmla="*/ 31 h 44"/>
                <a:gd name="T32" fmla="*/ 41 w 53"/>
                <a:gd name="T33" fmla="*/ 28 h 44"/>
                <a:gd name="T34" fmla="*/ 36 w 53"/>
                <a:gd name="T35" fmla="*/ 23 h 44"/>
                <a:gd name="T36" fmla="*/ 37 w 53"/>
                <a:gd name="T37" fmla="*/ 23 h 44"/>
                <a:gd name="T38" fmla="*/ 40 w 53"/>
                <a:gd name="T39" fmla="*/ 20 h 44"/>
                <a:gd name="T40" fmla="*/ 40 w 53"/>
                <a:gd name="T41" fmla="*/ 19 h 44"/>
                <a:gd name="T42" fmla="*/ 37 w 53"/>
                <a:gd name="T43" fmla="*/ 16 h 44"/>
                <a:gd name="T44" fmla="*/ 32 w 53"/>
                <a:gd name="T45" fmla="*/ 13 h 44"/>
                <a:gd name="T46" fmla="*/ 30 w 53"/>
                <a:gd name="T47" fmla="*/ 11 h 44"/>
                <a:gd name="T48" fmla="*/ 34 w 53"/>
                <a:gd name="T49" fmla="*/ 9 h 44"/>
                <a:gd name="T50" fmla="*/ 30 w 53"/>
                <a:gd name="T51" fmla="*/ 5 h 44"/>
                <a:gd name="T52" fmla="*/ 24 w 53"/>
                <a:gd name="T53" fmla="*/ 3 h 44"/>
                <a:gd name="T54" fmla="*/ 26 w 53"/>
                <a:gd name="T55" fmla="*/ 3 h 44"/>
                <a:gd name="T56" fmla="*/ 26 w 53"/>
                <a:gd name="T57" fmla="*/ 1 h 44"/>
                <a:gd name="T58" fmla="*/ 22 w 53"/>
                <a:gd name="T59" fmla="*/ 0 h 44"/>
                <a:gd name="T60" fmla="*/ 21 w 53"/>
                <a:gd name="T61" fmla="*/ 1 h 44"/>
                <a:gd name="T62" fmla="*/ 13 w 53"/>
                <a:gd name="T63" fmla="*/ 1 h 44"/>
                <a:gd name="T64" fmla="*/ 5 w 53"/>
                <a:gd name="T65" fmla="*/ 3 h 44"/>
                <a:gd name="T66" fmla="*/ 4 w 53"/>
                <a:gd name="T67" fmla="*/ 3 h 44"/>
                <a:gd name="T68" fmla="*/ 0 w 53"/>
                <a:gd name="T69" fmla="*/ 1 h 44"/>
                <a:gd name="T70" fmla="*/ 1 w 53"/>
                <a:gd name="T71" fmla="*/ 5 h 44"/>
                <a:gd name="T72" fmla="*/ 4 w 53"/>
                <a:gd name="T73" fmla="*/ 9 h 44"/>
                <a:gd name="T74" fmla="*/ 5 w 53"/>
                <a:gd name="T75" fmla="*/ 11 h 44"/>
                <a:gd name="T76" fmla="*/ 5 w 53"/>
                <a:gd name="T77" fmla="*/ 13 h 44"/>
                <a:gd name="T78" fmla="*/ 5 w 53"/>
                <a:gd name="T79" fmla="*/ 15 h 44"/>
                <a:gd name="T80" fmla="*/ 5 w 53"/>
                <a:gd name="T81" fmla="*/ 16 h 44"/>
                <a:gd name="T82" fmla="*/ 8 w 53"/>
                <a:gd name="T83" fmla="*/ 19 h 44"/>
                <a:gd name="T84" fmla="*/ 5 w 53"/>
                <a:gd name="T85" fmla="*/ 20 h 44"/>
                <a:gd name="T86" fmla="*/ 10 w 53"/>
                <a:gd name="T87" fmla="*/ 23 h 44"/>
                <a:gd name="T88" fmla="*/ 14 w 53"/>
                <a:gd name="T89" fmla="*/ 23 h 44"/>
                <a:gd name="T90" fmla="*/ 18 w 53"/>
                <a:gd name="T91" fmla="*/ 23 h 44"/>
                <a:gd name="T92" fmla="*/ 21 w 53"/>
                <a:gd name="T93" fmla="*/ 24 h 44"/>
                <a:gd name="T94" fmla="*/ 22 w 53"/>
                <a:gd name="T95" fmla="*/ 27 h 44"/>
                <a:gd name="T96" fmla="*/ 22 w 53"/>
                <a:gd name="T97" fmla="*/ 29 h 44"/>
                <a:gd name="T98" fmla="*/ 24 w 53"/>
                <a:gd name="T99" fmla="*/ 31 h 44"/>
                <a:gd name="T100" fmla="*/ 28 w 53"/>
                <a:gd name="T101" fmla="*/ 33 h 44"/>
                <a:gd name="T102" fmla="*/ 28 w 53"/>
                <a:gd name="T103" fmla="*/ 33 h 44"/>
                <a:gd name="T104" fmla="*/ 28 w 53"/>
                <a:gd name="T105" fmla="*/ 33 h 44"/>
                <a:gd name="T106" fmla="*/ 28 w 53"/>
                <a:gd name="T107" fmla="*/ 33 h 44"/>
                <a:gd name="T108" fmla="*/ 28 w 53"/>
                <a:gd name="T109" fmla="*/ 33 h 44"/>
                <a:gd name="T110" fmla="*/ 28 w 53"/>
                <a:gd name="T111" fmla="*/ 33 h 44"/>
                <a:gd name="T112" fmla="*/ 28 w 53"/>
                <a:gd name="T113"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 h="44">
                  <a:moveTo>
                    <a:pt x="28" y="33"/>
                  </a:moveTo>
                  <a:lnTo>
                    <a:pt x="32" y="37"/>
                  </a:lnTo>
                  <a:lnTo>
                    <a:pt x="34" y="39"/>
                  </a:lnTo>
                  <a:lnTo>
                    <a:pt x="37" y="41"/>
                  </a:lnTo>
                  <a:lnTo>
                    <a:pt x="41" y="44"/>
                  </a:lnTo>
                  <a:lnTo>
                    <a:pt x="48" y="44"/>
                  </a:lnTo>
                  <a:lnTo>
                    <a:pt x="49" y="44"/>
                  </a:lnTo>
                  <a:lnTo>
                    <a:pt x="52" y="44"/>
                  </a:lnTo>
                  <a:lnTo>
                    <a:pt x="53" y="42"/>
                  </a:lnTo>
                  <a:lnTo>
                    <a:pt x="52" y="40"/>
                  </a:lnTo>
                  <a:lnTo>
                    <a:pt x="52" y="37"/>
                  </a:lnTo>
                  <a:lnTo>
                    <a:pt x="53" y="37"/>
                  </a:lnTo>
                  <a:lnTo>
                    <a:pt x="49" y="33"/>
                  </a:lnTo>
                  <a:lnTo>
                    <a:pt x="49" y="32"/>
                  </a:lnTo>
                  <a:lnTo>
                    <a:pt x="48" y="31"/>
                  </a:lnTo>
                  <a:lnTo>
                    <a:pt x="44" y="31"/>
                  </a:lnTo>
                  <a:lnTo>
                    <a:pt x="41" y="28"/>
                  </a:lnTo>
                  <a:lnTo>
                    <a:pt x="36" y="23"/>
                  </a:lnTo>
                  <a:lnTo>
                    <a:pt x="37" y="23"/>
                  </a:lnTo>
                  <a:lnTo>
                    <a:pt x="40" y="20"/>
                  </a:lnTo>
                  <a:lnTo>
                    <a:pt x="40" y="19"/>
                  </a:lnTo>
                  <a:lnTo>
                    <a:pt x="37" y="16"/>
                  </a:lnTo>
                  <a:lnTo>
                    <a:pt x="32" y="13"/>
                  </a:lnTo>
                  <a:lnTo>
                    <a:pt x="30" y="11"/>
                  </a:lnTo>
                  <a:lnTo>
                    <a:pt x="34" y="9"/>
                  </a:lnTo>
                  <a:lnTo>
                    <a:pt x="30" y="5"/>
                  </a:lnTo>
                  <a:lnTo>
                    <a:pt x="24" y="3"/>
                  </a:lnTo>
                  <a:lnTo>
                    <a:pt x="26" y="3"/>
                  </a:lnTo>
                  <a:lnTo>
                    <a:pt x="26" y="1"/>
                  </a:lnTo>
                  <a:lnTo>
                    <a:pt x="22" y="0"/>
                  </a:lnTo>
                  <a:lnTo>
                    <a:pt x="21" y="1"/>
                  </a:lnTo>
                  <a:lnTo>
                    <a:pt x="13" y="1"/>
                  </a:lnTo>
                  <a:lnTo>
                    <a:pt x="5" y="3"/>
                  </a:lnTo>
                  <a:lnTo>
                    <a:pt x="4" y="3"/>
                  </a:lnTo>
                  <a:lnTo>
                    <a:pt x="0" y="1"/>
                  </a:lnTo>
                  <a:lnTo>
                    <a:pt x="1" y="5"/>
                  </a:lnTo>
                  <a:lnTo>
                    <a:pt x="4" y="9"/>
                  </a:lnTo>
                  <a:lnTo>
                    <a:pt x="5" y="11"/>
                  </a:lnTo>
                  <a:lnTo>
                    <a:pt x="5" y="13"/>
                  </a:lnTo>
                  <a:lnTo>
                    <a:pt x="5" y="15"/>
                  </a:lnTo>
                  <a:lnTo>
                    <a:pt x="5" y="16"/>
                  </a:lnTo>
                  <a:lnTo>
                    <a:pt x="8" y="19"/>
                  </a:lnTo>
                  <a:lnTo>
                    <a:pt x="5" y="20"/>
                  </a:lnTo>
                  <a:lnTo>
                    <a:pt x="10" y="23"/>
                  </a:lnTo>
                  <a:lnTo>
                    <a:pt x="14" y="23"/>
                  </a:lnTo>
                  <a:lnTo>
                    <a:pt x="18" y="23"/>
                  </a:lnTo>
                  <a:lnTo>
                    <a:pt x="21" y="24"/>
                  </a:lnTo>
                  <a:lnTo>
                    <a:pt x="22" y="27"/>
                  </a:lnTo>
                  <a:lnTo>
                    <a:pt x="22" y="29"/>
                  </a:lnTo>
                  <a:lnTo>
                    <a:pt x="24" y="31"/>
                  </a:lnTo>
                  <a:lnTo>
                    <a:pt x="28" y="33"/>
                  </a:lnTo>
                  <a:lnTo>
                    <a:pt x="28" y="33"/>
                  </a:lnTo>
                  <a:lnTo>
                    <a:pt x="28" y="33"/>
                  </a:lnTo>
                  <a:lnTo>
                    <a:pt x="28" y="33"/>
                  </a:lnTo>
                  <a:lnTo>
                    <a:pt x="28" y="33"/>
                  </a:lnTo>
                  <a:lnTo>
                    <a:pt x="28" y="33"/>
                  </a:lnTo>
                  <a:lnTo>
                    <a:pt x="28" y="3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81" name="Freeform 164"/>
            <p:cNvSpPr>
              <a:spLocks/>
            </p:cNvSpPr>
            <p:nvPr/>
          </p:nvSpPr>
          <p:spPr bwMode="auto">
            <a:xfrm>
              <a:off x="5091113" y="2419350"/>
              <a:ext cx="276225" cy="374650"/>
            </a:xfrm>
            <a:custGeom>
              <a:avLst/>
              <a:gdLst>
                <a:gd name="T0" fmla="*/ 149 w 154"/>
                <a:gd name="T1" fmla="*/ 128 h 152"/>
                <a:gd name="T2" fmla="*/ 145 w 154"/>
                <a:gd name="T3" fmla="*/ 121 h 152"/>
                <a:gd name="T4" fmla="*/ 145 w 154"/>
                <a:gd name="T5" fmla="*/ 116 h 152"/>
                <a:gd name="T6" fmla="*/ 139 w 154"/>
                <a:gd name="T7" fmla="*/ 115 h 152"/>
                <a:gd name="T8" fmla="*/ 139 w 154"/>
                <a:gd name="T9" fmla="*/ 104 h 152"/>
                <a:gd name="T10" fmla="*/ 135 w 154"/>
                <a:gd name="T11" fmla="*/ 95 h 152"/>
                <a:gd name="T12" fmla="*/ 128 w 154"/>
                <a:gd name="T13" fmla="*/ 89 h 152"/>
                <a:gd name="T14" fmla="*/ 120 w 154"/>
                <a:gd name="T15" fmla="*/ 84 h 152"/>
                <a:gd name="T16" fmla="*/ 110 w 154"/>
                <a:gd name="T17" fmla="*/ 77 h 152"/>
                <a:gd name="T18" fmla="*/ 105 w 154"/>
                <a:gd name="T19" fmla="*/ 68 h 152"/>
                <a:gd name="T20" fmla="*/ 100 w 154"/>
                <a:gd name="T21" fmla="*/ 61 h 152"/>
                <a:gd name="T22" fmla="*/ 100 w 154"/>
                <a:gd name="T23" fmla="*/ 55 h 152"/>
                <a:gd name="T24" fmla="*/ 104 w 154"/>
                <a:gd name="T25" fmla="*/ 51 h 152"/>
                <a:gd name="T26" fmla="*/ 104 w 154"/>
                <a:gd name="T27" fmla="*/ 45 h 152"/>
                <a:gd name="T28" fmla="*/ 106 w 154"/>
                <a:gd name="T29" fmla="*/ 42 h 152"/>
                <a:gd name="T30" fmla="*/ 105 w 154"/>
                <a:gd name="T31" fmla="*/ 34 h 152"/>
                <a:gd name="T32" fmla="*/ 109 w 154"/>
                <a:gd name="T33" fmla="*/ 28 h 152"/>
                <a:gd name="T34" fmla="*/ 100 w 154"/>
                <a:gd name="T35" fmla="*/ 28 h 152"/>
                <a:gd name="T36" fmla="*/ 93 w 154"/>
                <a:gd name="T37" fmla="*/ 23 h 152"/>
                <a:gd name="T38" fmla="*/ 88 w 154"/>
                <a:gd name="T39" fmla="*/ 15 h 152"/>
                <a:gd name="T40" fmla="*/ 84 w 154"/>
                <a:gd name="T41" fmla="*/ 7 h 152"/>
                <a:gd name="T42" fmla="*/ 78 w 154"/>
                <a:gd name="T43" fmla="*/ 6 h 152"/>
                <a:gd name="T44" fmla="*/ 74 w 154"/>
                <a:gd name="T45" fmla="*/ 3 h 152"/>
                <a:gd name="T46" fmla="*/ 69 w 154"/>
                <a:gd name="T47" fmla="*/ 3 h 152"/>
                <a:gd name="T48" fmla="*/ 56 w 154"/>
                <a:gd name="T49" fmla="*/ 0 h 152"/>
                <a:gd name="T50" fmla="*/ 48 w 154"/>
                <a:gd name="T51" fmla="*/ 6 h 152"/>
                <a:gd name="T52" fmla="*/ 47 w 154"/>
                <a:gd name="T53" fmla="*/ 7 h 152"/>
                <a:gd name="T54" fmla="*/ 36 w 154"/>
                <a:gd name="T55" fmla="*/ 15 h 152"/>
                <a:gd name="T56" fmla="*/ 32 w 154"/>
                <a:gd name="T57" fmla="*/ 23 h 152"/>
                <a:gd name="T58" fmla="*/ 32 w 154"/>
                <a:gd name="T59" fmla="*/ 40 h 152"/>
                <a:gd name="T60" fmla="*/ 31 w 154"/>
                <a:gd name="T61" fmla="*/ 53 h 152"/>
                <a:gd name="T62" fmla="*/ 5 w 154"/>
                <a:gd name="T63" fmla="*/ 69 h 152"/>
                <a:gd name="T64" fmla="*/ 4 w 154"/>
                <a:gd name="T65" fmla="*/ 88 h 152"/>
                <a:gd name="T66" fmla="*/ 8 w 154"/>
                <a:gd name="T67" fmla="*/ 93 h 152"/>
                <a:gd name="T68" fmla="*/ 17 w 154"/>
                <a:gd name="T69" fmla="*/ 97 h 152"/>
                <a:gd name="T70" fmla="*/ 43 w 154"/>
                <a:gd name="T71" fmla="*/ 108 h 152"/>
                <a:gd name="T72" fmla="*/ 86 w 154"/>
                <a:gd name="T73" fmla="*/ 138 h 152"/>
                <a:gd name="T74" fmla="*/ 97 w 154"/>
                <a:gd name="T75" fmla="*/ 148 h 152"/>
                <a:gd name="T76" fmla="*/ 126 w 154"/>
                <a:gd name="T77" fmla="*/ 150 h 152"/>
                <a:gd name="T78" fmla="*/ 135 w 154"/>
                <a:gd name="T79" fmla="*/ 133 h 152"/>
                <a:gd name="T80" fmla="*/ 145 w 154"/>
                <a:gd name="T81" fmla="*/ 133 h 152"/>
                <a:gd name="T82" fmla="*/ 154 w 154"/>
                <a:gd name="T83" fmla="*/ 134 h 152"/>
                <a:gd name="T84" fmla="*/ 153 w 154"/>
                <a:gd name="T85" fmla="*/ 133 h 152"/>
                <a:gd name="T86" fmla="*/ 153 w 154"/>
                <a:gd name="T87" fmla="*/ 13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152">
                  <a:moveTo>
                    <a:pt x="153" y="133"/>
                  </a:moveTo>
                  <a:lnTo>
                    <a:pt x="150" y="132"/>
                  </a:lnTo>
                  <a:lnTo>
                    <a:pt x="149" y="128"/>
                  </a:lnTo>
                  <a:lnTo>
                    <a:pt x="146" y="125"/>
                  </a:lnTo>
                  <a:lnTo>
                    <a:pt x="145" y="124"/>
                  </a:lnTo>
                  <a:lnTo>
                    <a:pt x="145" y="121"/>
                  </a:lnTo>
                  <a:lnTo>
                    <a:pt x="145" y="120"/>
                  </a:lnTo>
                  <a:lnTo>
                    <a:pt x="145" y="118"/>
                  </a:lnTo>
                  <a:lnTo>
                    <a:pt x="145" y="116"/>
                  </a:lnTo>
                  <a:lnTo>
                    <a:pt x="143" y="116"/>
                  </a:lnTo>
                  <a:lnTo>
                    <a:pt x="141" y="116"/>
                  </a:lnTo>
                  <a:lnTo>
                    <a:pt x="139" y="115"/>
                  </a:lnTo>
                  <a:lnTo>
                    <a:pt x="139" y="112"/>
                  </a:lnTo>
                  <a:lnTo>
                    <a:pt x="139" y="108"/>
                  </a:lnTo>
                  <a:lnTo>
                    <a:pt x="139" y="104"/>
                  </a:lnTo>
                  <a:lnTo>
                    <a:pt x="139" y="103"/>
                  </a:lnTo>
                  <a:lnTo>
                    <a:pt x="139" y="101"/>
                  </a:lnTo>
                  <a:lnTo>
                    <a:pt x="135" y="95"/>
                  </a:lnTo>
                  <a:lnTo>
                    <a:pt x="134" y="92"/>
                  </a:lnTo>
                  <a:lnTo>
                    <a:pt x="131" y="91"/>
                  </a:lnTo>
                  <a:lnTo>
                    <a:pt x="128" y="89"/>
                  </a:lnTo>
                  <a:lnTo>
                    <a:pt x="126" y="89"/>
                  </a:lnTo>
                  <a:lnTo>
                    <a:pt x="124" y="88"/>
                  </a:lnTo>
                  <a:lnTo>
                    <a:pt x="120" y="84"/>
                  </a:lnTo>
                  <a:lnTo>
                    <a:pt x="117" y="81"/>
                  </a:lnTo>
                  <a:lnTo>
                    <a:pt x="113" y="80"/>
                  </a:lnTo>
                  <a:lnTo>
                    <a:pt x="110" y="77"/>
                  </a:lnTo>
                  <a:lnTo>
                    <a:pt x="113" y="76"/>
                  </a:lnTo>
                  <a:lnTo>
                    <a:pt x="109" y="72"/>
                  </a:lnTo>
                  <a:lnTo>
                    <a:pt x="105" y="68"/>
                  </a:lnTo>
                  <a:lnTo>
                    <a:pt x="104" y="67"/>
                  </a:lnTo>
                  <a:lnTo>
                    <a:pt x="100" y="63"/>
                  </a:lnTo>
                  <a:lnTo>
                    <a:pt x="100" y="61"/>
                  </a:lnTo>
                  <a:lnTo>
                    <a:pt x="101" y="59"/>
                  </a:lnTo>
                  <a:lnTo>
                    <a:pt x="101" y="57"/>
                  </a:lnTo>
                  <a:lnTo>
                    <a:pt x="100" y="55"/>
                  </a:lnTo>
                  <a:lnTo>
                    <a:pt x="100" y="53"/>
                  </a:lnTo>
                  <a:lnTo>
                    <a:pt x="100" y="51"/>
                  </a:lnTo>
                  <a:lnTo>
                    <a:pt x="104" y="51"/>
                  </a:lnTo>
                  <a:lnTo>
                    <a:pt x="101" y="49"/>
                  </a:lnTo>
                  <a:lnTo>
                    <a:pt x="101" y="47"/>
                  </a:lnTo>
                  <a:lnTo>
                    <a:pt x="104" y="45"/>
                  </a:lnTo>
                  <a:lnTo>
                    <a:pt x="104" y="44"/>
                  </a:lnTo>
                  <a:lnTo>
                    <a:pt x="105" y="42"/>
                  </a:lnTo>
                  <a:lnTo>
                    <a:pt x="106" y="42"/>
                  </a:lnTo>
                  <a:lnTo>
                    <a:pt x="106" y="40"/>
                  </a:lnTo>
                  <a:lnTo>
                    <a:pt x="105" y="36"/>
                  </a:lnTo>
                  <a:lnTo>
                    <a:pt x="105" y="34"/>
                  </a:lnTo>
                  <a:lnTo>
                    <a:pt x="105" y="32"/>
                  </a:lnTo>
                  <a:lnTo>
                    <a:pt x="106" y="31"/>
                  </a:lnTo>
                  <a:lnTo>
                    <a:pt x="109" y="28"/>
                  </a:lnTo>
                  <a:lnTo>
                    <a:pt x="105" y="28"/>
                  </a:lnTo>
                  <a:lnTo>
                    <a:pt x="104" y="28"/>
                  </a:lnTo>
                  <a:lnTo>
                    <a:pt x="100" y="28"/>
                  </a:lnTo>
                  <a:lnTo>
                    <a:pt x="97" y="27"/>
                  </a:lnTo>
                  <a:lnTo>
                    <a:pt x="93" y="24"/>
                  </a:lnTo>
                  <a:lnTo>
                    <a:pt x="93" y="23"/>
                  </a:lnTo>
                  <a:lnTo>
                    <a:pt x="92" y="20"/>
                  </a:lnTo>
                  <a:lnTo>
                    <a:pt x="88" y="18"/>
                  </a:lnTo>
                  <a:lnTo>
                    <a:pt x="88" y="15"/>
                  </a:lnTo>
                  <a:lnTo>
                    <a:pt x="88" y="14"/>
                  </a:lnTo>
                  <a:lnTo>
                    <a:pt x="86" y="11"/>
                  </a:lnTo>
                  <a:lnTo>
                    <a:pt x="84" y="7"/>
                  </a:lnTo>
                  <a:lnTo>
                    <a:pt x="82" y="6"/>
                  </a:lnTo>
                  <a:lnTo>
                    <a:pt x="80" y="3"/>
                  </a:lnTo>
                  <a:lnTo>
                    <a:pt x="78" y="6"/>
                  </a:lnTo>
                  <a:lnTo>
                    <a:pt x="74" y="7"/>
                  </a:lnTo>
                  <a:lnTo>
                    <a:pt x="74" y="6"/>
                  </a:lnTo>
                  <a:lnTo>
                    <a:pt x="74" y="3"/>
                  </a:lnTo>
                  <a:lnTo>
                    <a:pt x="73" y="2"/>
                  </a:lnTo>
                  <a:lnTo>
                    <a:pt x="70" y="2"/>
                  </a:lnTo>
                  <a:lnTo>
                    <a:pt x="69" y="3"/>
                  </a:lnTo>
                  <a:lnTo>
                    <a:pt x="65" y="3"/>
                  </a:lnTo>
                  <a:lnTo>
                    <a:pt x="61" y="2"/>
                  </a:lnTo>
                  <a:lnTo>
                    <a:pt x="56" y="0"/>
                  </a:lnTo>
                  <a:lnTo>
                    <a:pt x="52" y="2"/>
                  </a:lnTo>
                  <a:lnTo>
                    <a:pt x="49" y="3"/>
                  </a:lnTo>
                  <a:lnTo>
                    <a:pt x="48" y="6"/>
                  </a:lnTo>
                  <a:lnTo>
                    <a:pt x="48" y="6"/>
                  </a:lnTo>
                  <a:lnTo>
                    <a:pt x="47" y="6"/>
                  </a:lnTo>
                  <a:lnTo>
                    <a:pt x="47" y="7"/>
                  </a:lnTo>
                  <a:lnTo>
                    <a:pt x="44" y="10"/>
                  </a:lnTo>
                  <a:lnTo>
                    <a:pt x="40" y="14"/>
                  </a:lnTo>
                  <a:lnTo>
                    <a:pt x="36" y="15"/>
                  </a:lnTo>
                  <a:lnTo>
                    <a:pt x="35" y="18"/>
                  </a:lnTo>
                  <a:lnTo>
                    <a:pt x="31" y="19"/>
                  </a:lnTo>
                  <a:lnTo>
                    <a:pt x="32" y="23"/>
                  </a:lnTo>
                  <a:lnTo>
                    <a:pt x="35" y="31"/>
                  </a:lnTo>
                  <a:lnTo>
                    <a:pt x="35" y="34"/>
                  </a:lnTo>
                  <a:lnTo>
                    <a:pt x="32" y="40"/>
                  </a:lnTo>
                  <a:lnTo>
                    <a:pt x="32" y="45"/>
                  </a:lnTo>
                  <a:lnTo>
                    <a:pt x="32" y="49"/>
                  </a:lnTo>
                  <a:lnTo>
                    <a:pt x="31" y="53"/>
                  </a:lnTo>
                  <a:lnTo>
                    <a:pt x="25" y="59"/>
                  </a:lnTo>
                  <a:lnTo>
                    <a:pt x="12" y="67"/>
                  </a:lnTo>
                  <a:lnTo>
                    <a:pt x="5" y="69"/>
                  </a:lnTo>
                  <a:lnTo>
                    <a:pt x="0" y="73"/>
                  </a:lnTo>
                  <a:lnTo>
                    <a:pt x="4" y="85"/>
                  </a:lnTo>
                  <a:lnTo>
                    <a:pt x="4" y="88"/>
                  </a:lnTo>
                  <a:lnTo>
                    <a:pt x="4" y="89"/>
                  </a:lnTo>
                  <a:lnTo>
                    <a:pt x="4" y="91"/>
                  </a:lnTo>
                  <a:lnTo>
                    <a:pt x="8" y="93"/>
                  </a:lnTo>
                  <a:lnTo>
                    <a:pt x="8" y="93"/>
                  </a:lnTo>
                  <a:lnTo>
                    <a:pt x="5" y="95"/>
                  </a:lnTo>
                  <a:lnTo>
                    <a:pt x="17" y="97"/>
                  </a:lnTo>
                  <a:lnTo>
                    <a:pt x="27" y="100"/>
                  </a:lnTo>
                  <a:lnTo>
                    <a:pt x="27" y="101"/>
                  </a:lnTo>
                  <a:lnTo>
                    <a:pt x="43" y="108"/>
                  </a:lnTo>
                  <a:lnTo>
                    <a:pt x="57" y="118"/>
                  </a:lnTo>
                  <a:lnTo>
                    <a:pt x="65" y="124"/>
                  </a:lnTo>
                  <a:lnTo>
                    <a:pt x="86" y="138"/>
                  </a:lnTo>
                  <a:lnTo>
                    <a:pt x="92" y="145"/>
                  </a:lnTo>
                  <a:lnTo>
                    <a:pt x="96" y="148"/>
                  </a:lnTo>
                  <a:lnTo>
                    <a:pt x="97" y="148"/>
                  </a:lnTo>
                  <a:lnTo>
                    <a:pt x="100" y="148"/>
                  </a:lnTo>
                  <a:lnTo>
                    <a:pt x="122" y="152"/>
                  </a:lnTo>
                  <a:lnTo>
                    <a:pt x="126" y="150"/>
                  </a:lnTo>
                  <a:lnTo>
                    <a:pt x="130" y="146"/>
                  </a:lnTo>
                  <a:lnTo>
                    <a:pt x="131" y="134"/>
                  </a:lnTo>
                  <a:lnTo>
                    <a:pt x="135" y="133"/>
                  </a:lnTo>
                  <a:lnTo>
                    <a:pt x="139" y="133"/>
                  </a:lnTo>
                  <a:lnTo>
                    <a:pt x="143" y="133"/>
                  </a:lnTo>
                  <a:lnTo>
                    <a:pt x="145" y="133"/>
                  </a:lnTo>
                  <a:lnTo>
                    <a:pt x="147" y="134"/>
                  </a:lnTo>
                  <a:lnTo>
                    <a:pt x="149" y="134"/>
                  </a:lnTo>
                  <a:lnTo>
                    <a:pt x="154" y="134"/>
                  </a:lnTo>
                  <a:lnTo>
                    <a:pt x="153" y="133"/>
                  </a:lnTo>
                  <a:lnTo>
                    <a:pt x="153" y="133"/>
                  </a:lnTo>
                  <a:lnTo>
                    <a:pt x="153" y="133"/>
                  </a:lnTo>
                  <a:lnTo>
                    <a:pt x="153" y="133"/>
                  </a:lnTo>
                  <a:lnTo>
                    <a:pt x="153" y="133"/>
                  </a:lnTo>
                  <a:lnTo>
                    <a:pt x="153" y="133"/>
                  </a:lnTo>
                  <a:lnTo>
                    <a:pt x="153" y="13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82" name="Freeform 165"/>
            <p:cNvSpPr>
              <a:spLocks/>
            </p:cNvSpPr>
            <p:nvPr/>
          </p:nvSpPr>
          <p:spPr bwMode="auto">
            <a:xfrm>
              <a:off x="4989513" y="2654300"/>
              <a:ext cx="598487" cy="709613"/>
            </a:xfrm>
            <a:custGeom>
              <a:avLst/>
              <a:gdLst>
                <a:gd name="T0" fmla="*/ 328 w 335"/>
                <a:gd name="T1" fmla="*/ 173 h 288"/>
                <a:gd name="T2" fmla="*/ 285 w 335"/>
                <a:gd name="T3" fmla="*/ 167 h 288"/>
                <a:gd name="T4" fmla="*/ 268 w 335"/>
                <a:gd name="T5" fmla="*/ 143 h 288"/>
                <a:gd name="T6" fmla="*/ 264 w 335"/>
                <a:gd name="T7" fmla="*/ 138 h 288"/>
                <a:gd name="T8" fmla="*/ 259 w 335"/>
                <a:gd name="T9" fmla="*/ 138 h 288"/>
                <a:gd name="T10" fmla="*/ 246 w 335"/>
                <a:gd name="T11" fmla="*/ 120 h 288"/>
                <a:gd name="T12" fmla="*/ 240 w 335"/>
                <a:gd name="T13" fmla="*/ 110 h 288"/>
                <a:gd name="T14" fmla="*/ 244 w 335"/>
                <a:gd name="T15" fmla="*/ 104 h 288"/>
                <a:gd name="T16" fmla="*/ 232 w 335"/>
                <a:gd name="T17" fmla="*/ 94 h 288"/>
                <a:gd name="T18" fmla="*/ 227 w 335"/>
                <a:gd name="T19" fmla="*/ 86 h 288"/>
                <a:gd name="T20" fmla="*/ 219 w 335"/>
                <a:gd name="T21" fmla="*/ 81 h 288"/>
                <a:gd name="T22" fmla="*/ 214 w 335"/>
                <a:gd name="T23" fmla="*/ 66 h 288"/>
                <a:gd name="T24" fmla="*/ 202 w 335"/>
                <a:gd name="T25" fmla="*/ 66 h 288"/>
                <a:gd name="T26" fmla="*/ 196 w 335"/>
                <a:gd name="T27" fmla="*/ 57 h 288"/>
                <a:gd name="T28" fmla="*/ 179 w 335"/>
                <a:gd name="T29" fmla="*/ 57 h 288"/>
                <a:gd name="T30" fmla="*/ 149 w 335"/>
                <a:gd name="T31" fmla="*/ 50 h 288"/>
                <a:gd name="T32" fmla="*/ 100 w 335"/>
                <a:gd name="T33" fmla="*/ 13 h 288"/>
                <a:gd name="T34" fmla="*/ 64 w 335"/>
                <a:gd name="T35" fmla="*/ 0 h 288"/>
                <a:gd name="T36" fmla="*/ 49 w 335"/>
                <a:gd name="T37" fmla="*/ 30 h 288"/>
                <a:gd name="T38" fmla="*/ 42 w 335"/>
                <a:gd name="T39" fmla="*/ 39 h 288"/>
                <a:gd name="T40" fmla="*/ 26 w 335"/>
                <a:gd name="T41" fmla="*/ 47 h 288"/>
                <a:gd name="T42" fmla="*/ 7 w 335"/>
                <a:gd name="T43" fmla="*/ 51 h 288"/>
                <a:gd name="T44" fmla="*/ 3 w 335"/>
                <a:gd name="T45" fmla="*/ 66 h 288"/>
                <a:gd name="T46" fmla="*/ 3 w 335"/>
                <a:gd name="T47" fmla="*/ 74 h 288"/>
                <a:gd name="T48" fmla="*/ 13 w 335"/>
                <a:gd name="T49" fmla="*/ 82 h 288"/>
                <a:gd name="T50" fmla="*/ 34 w 335"/>
                <a:gd name="T51" fmla="*/ 112 h 288"/>
                <a:gd name="T52" fmla="*/ 44 w 335"/>
                <a:gd name="T53" fmla="*/ 126 h 288"/>
                <a:gd name="T54" fmla="*/ 46 w 335"/>
                <a:gd name="T55" fmla="*/ 139 h 288"/>
                <a:gd name="T56" fmla="*/ 57 w 335"/>
                <a:gd name="T57" fmla="*/ 147 h 288"/>
                <a:gd name="T58" fmla="*/ 70 w 335"/>
                <a:gd name="T59" fmla="*/ 166 h 288"/>
                <a:gd name="T60" fmla="*/ 74 w 335"/>
                <a:gd name="T61" fmla="*/ 175 h 288"/>
                <a:gd name="T62" fmla="*/ 76 w 335"/>
                <a:gd name="T63" fmla="*/ 197 h 288"/>
                <a:gd name="T64" fmla="*/ 92 w 335"/>
                <a:gd name="T65" fmla="*/ 215 h 288"/>
                <a:gd name="T66" fmla="*/ 105 w 335"/>
                <a:gd name="T67" fmla="*/ 228 h 288"/>
                <a:gd name="T68" fmla="*/ 113 w 335"/>
                <a:gd name="T69" fmla="*/ 244 h 288"/>
                <a:gd name="T70" fmla="*/ 127 w 335"/>
                <a:gd name="T71" fmla="*/ 265 h 288"/>
                <a:gd name="T72" fmla="*/ 133 w 335"/>
                <a:gd name="T73" fmla="*/ 274 h 288"/>
                <a:gd name="T74" fmla="*/ 137 w 335"/>
                <a:gd name="T75" fmla="*/ 288 h 288"/>
                <a:gd name="T76" fmla="*/ 145 w 335"/>
                <a:gd name="T77" fmla="*/ 278 h 288"/>
                <a:gd name="T78" fmla="*/ 149 w 335"/>
                <a:gd name="T79" fmla="*/ 266 h 288"/>
                <a:gd name="T80" fmla="*/ 166 w 335"/>
                <a:gd name="T81" fmla="*/ 266 h 288"/>
                <a:gd name="T82" fmla="*/ 198 w 335"/>
                <a:gd name="T83" fmla="*/ 268 h 288"/>
                <a:gd name="T84" fmla="*/ 206 w 335"/>
                <a:gd name="T85" fmla="*/ 274 h 288"/>
                <a:gd name="T86" fmla="*/ 218 w 335"/>
                <a:gd name="T87" fmla="*/ 257 h 288"/>
                <a:gd name="T88" fmla="*/ 242 w 335"/>
                <a:gd name="T89" fmla="*/ 245 h 288"/>
                <a:gd name="T90" fmla="*/ 328 w 335"/>
                <a:gd name="T91" fmla="*/ 221 h 288"/>
                <a:gd name="T92" fmla="*/ 335 w 335"/>
                <a:gd name="T93" fmla="*/ 188 h 288"/>
                <a:gd name="T94" fmla="*/ 333 w 335"/>
                <a:gd name="T95" fmla="*/ 180 h 288"/>
                <a:gd name="T96" fmla="*/ 333 w 335"/>
                <a:gd name="T97" fmla="*/ 18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5" h="288">
                  <a:moveTo>
                    <a:pt x="333" y="180"/>
                  </a:moveTo>
                  <a:lnTo>
                    <a:pt x="329" y="177"/>
                  </a:lnTo>
                  <a:lnTo>
                    <a:pt x="328" y="173"/>
                  </a:lnTo>
                  <a:lnTo>
                    <a:pt x="328" y="173"/>
                  </a:lnTo>
                  <a:lnTo>
                    <a:pt x="325" y="171"/>
                  </a:lnTo>
                  <a:lnTo>
                    <a:pt x="324" y="173"/>
                  </a:lnTo>
                  <a:lnTo>
                    <a:pt x="308" y="170"/>
                  </a:lnTo>
                  <a:lnTo>
                    <a:pt x="285" y="167"/>
                  </a:lnTo>
                  <a:lnTo>
                    <a:pt x="280" y="160"/>
                  </a:lnTo>
                  <a:lnTo>
                    <a:pt x="271" y="148"/>
                  </a:lnTo>
                  <a:lnTo>
                    <a:pt x="270" y="144"/>
                  </a:lnTo>
                  <a:lnTo>
                    <a:pt x="268" y="143"/>
                  </a:lnTo>
                  <a:lnTo>
                    <a:pt x="264" y="143"/>
                  </a:lnTo>
                  <a:lnTo>
                    <a:pt x="264" y="140"/>
                  </a:lnTo>
                  <a:lnTo>
                    <a:pt x="267" y="138"/>
                  </a:lnTo>
                  <a:lnTo>
                    <a:pt x="264" y="138"/>
                  </a:lnTo>
                  <a:lnTo>
                    <a:pt x="263" y="139"/>
                  </a:lnTo>
                  <a:lnTo>
                    <a:pt x="263" y="138"/>
                  </a:lnTo>
                  <a:lnTo>
                    <a:pt x="262" y="138"/>
                  </a:lnTo>
                  <a:lnTo>
                    <a:pt x="259" y="138"/>
                  </a:lnTo>
                  <a:lnTo>
                    <a:pt x="255" y="135"/>
                  </a:lnTo>
                  <a:lnTo>
                    <a:pt x="254" y="131"/>
                  </a:lnTo>
                  <a:lnTo>
                    <a:pt x="250" y="123"/>
                  </a:lnTo>
                  <a:lnTo>
                    <a:pt x="246" y="120"/>
                  </a:lnTo>
                  <a:lnTo>
                    <a:pt x="244" y="116"/>
                  </a:lnTo>
                  <a:lnTo>
                    <a:pt x="246" y="118"/>
                  </a:lnTo>
                  <a:lnTo>
                    <a:pt x="242" y="112"/>
                  </a:lnTo>
                  <a:lnTo>
                    <a:pt x="240" y="110"/>
                  </a:lnTo>
                  <a:lnTo>
                    <a:pt x="240" y="108"/>
                  </a:lnTo>
                  <a:lnTo>
                    <a:pt x="242" y="110"/>
                  </a:lnTo>
                  <a:lnTo>
                    <a:pt x="244" y="108"/>
                  </a:lnTo>
                  <a:lnTo>
                    <a:pt x="244" y="104"/>
                  </a:lnTo>
                  <a:lnTo>
                    <a:pt x="242" y="103"/>
                  </a:lnTo>
                  <a:lnTo>
                    <a:pt x="240" y="99"/>
                  </a:lnTo>
                  <a:lnTo>
                    <a:pt x="236" y="95"/>
                  </a:lnTo>
                  <a:lnTo>
                    <a:pt x="232" y="94"/>
                  </a:lnTo>
                  <a:lnTo>
                    <a:pt x="232" y="90"/>
                  </a:lnTo>
                  <a:lnTo>
                    <a:pt x="231" y="91"/>
                  </a:lnTo>
                  <a:lnTo>
                    <a:pt x="228" y="90"/>
                  </a:lnTo>
                  <a:lnTo>
                    <a:pt x="227" y="86"/>
                  </a:lnTo>
                  <a:lnTo>
                    <a:pt x="227" y="83"/>
                  </a:lnTo>
                  <a:lnTo>
                    <a:pt x="224" y="83"/>
                  </a:lnTo>
                  <a:lnTo>
                    <a:pt x="220" y="82"/>
                  </a:lnTo>
                  <a:lnTo>
                    <a:pt x="219" y="81"/>
                  </a:lnTo>
                  <a:lnTo>
                    <a:pt x="219" y="78"/>
                  </a:lnTo>
                  <a:lnTo>
                    <a:pt x="219" y="74"/>
                  </a:lnTo>
                  <a:lnTo>
                    <a:pt x="215" y="70"/>
                  </a:lnTo>
                  <a:lnTo>
                    <a:pt x="214" y="66"/>
                  </a:lnTo>
                  <a:lnTo>
                    <a:pt x="211" y="66"/>
                  </a:lnTo>
                  <a:lnTo>
                    <a:pt x="210" y="65"/>
                  </a:lnTo>
                  <a:lnTo>
                    <a:pt x="203" y="66"/>
                  </a:lnTo>
                  <a:lnTo>
                    <a:pt x="202" y="66"/>
                  </a:lnTo>
                  <a:lnTo>
                    <a:pt x="202" y="66"/>
                  </a:lnTo>
                  <a:lnTo>
                    <a:pt x="200" y="65"/>
                  </a:lnTo>
                  <a:lnTo>
                    <a:pt x="198" y="59"/>
                  </a:lnTo>
                  <a:lnTo>
                    <a:pt x="196" y="57"/>
                  </a:lnTo>
                  <a:lnTo>
                    <a:pt x="194" y="57"/>
                  </a:lnTo>
                  <a:lnTo>
                    <a:pt x="185" y="55"/>
                  </a:lnTo>
                  <a:lnTo>
                    <a:pt x="183" y="55"/>
                  </a:lnTo>
                  <a:lnTo>
                    <a:pt x="179" y="57"/>
                  </a:lnTo>
                  <a:lnTo>
                    <a:pt x="157" y="53"/>
                  </a:lnTo>
                  <a:lnTo>
                    <a:pt x="154" y="53"/>
                  </a:lnTo>
                  <a:lnTo>
                    <a:pt x="153" y="53"/>
                  </a:lnTo>
                  <a:lnTo>
                    <a:pt x="149" y="50"/>
                  </a:lnTo>
                  <a:lnTo>
                    <a:pt x="143" y="43"/>
                  </a:lnTo>
                  <a:lnTo>
                    <a:pt x="122" y="29"/>
                  </a:lnTo>
                  <a:lnTo>
                    <a:pt x="114" y="23"/>
                  </a:lnTo>
                  <a:lnTo>
                    <a:pt x="100" y="13"/>
                  </a:lnTo>
                  <a:lnTo>
                    <a:pt x="84" y="6"/>
                  </a:lnTo>
                  <a:lnTo>
                    <a:pt x="84" y="5"/>
                  </a:lnTo>
                  <a:lnTo>
                    <a:pt x="74" y="2"/>
                  </a:lnTo>
                  <a:lnTo>
                    <a:pt x="64" y="0"/>
                  </a:lnTo>
                  <a:lnTo>
                    <a:pt x="62" y="0"/>
                  </a:lnTo>
                  <a:lnTo>
                    <a:pt x="48" y="8"/>
                  </a:lnTo>
                  <a:lnTo>
                    <a:pt x="32" y="12"/>
                  </a:lnTo>
                  <a:lnTo>
                    <a:pt x="49" y="30"/>
                  </a:lnTo>
                  <a:lnTo>
                    <a:pt x="44" y="33"/>
                  </a:lnTo>
                  <a:lnTo>
                    <a:pt x="44" y="34"/>
                  </a:lnTo>
                  <a:lnTo>
                    <a:pt x="42" y="38"/>
                  </a:lnTo>
                  <a:lnTo>
                    <a:pt x="42" y="39"/>
                  </a:lnTo>
                  <a:lnTo>
                    <a:pt x="40" y="39"/>
                  </a:lnTo>
                  <a:lnTo>
                    <a:pt x="34" y="39"/>
                  </a:lnTo>
                  <a:lnTo>
                    <a:pt x="30" y="43"/>
                  </a:lnTo>
                  <a:lnTo>
                    <a:pt x="26" y="47"/>
                  </a:lnTo>
                  <a:lnTo>
                    <a:pt x="25" y="51"/>
                  </a:lnTo>
                  <a:lnTo>
                    <a:pt x="21" y="53"/>
                  </a:lnTo>
                  <a:lnTo>
                    <a:pt x="12" y="53"/>
                  </a:lnTo>
                  <a:lnTo>
                    <a:pt x="7" y="51"/>
                  </a:lnTo>
                  <a:lnTo>
                    <a:pt x="4" y="51"/>
                  </a:lnTo>
                  <a:lnTo>
                    <a:pt x="3" y="55"/>
                  </a:lnTo>
                  <a:lnTo>
                    <a:pt x="3" y="61"/>
                  </a:lnTo>
                  <a:lnTo>
                    <a:pt x="3" y="66"/>
                  </a:lnTo>
                  <a:lnTo>
                    <a:pt x="0" y="70"/>
                  </a:lnTo>
                  <a:lnTo>
                    <a:pt x="0" y="73"/>
                  </a:lnTo>
                  <a:lnTo>
                    <a:pt x="0" y="74"/>
                  </a:lnTo>
                  <a:lnTo>
                    <a:pt x="3" y="74"/>
                  </a:lnTo>
                  <a:lnTo>
                    <a:pt x="4" y="73"/>
                  </a:lnTo>
                  <a:lnTo>
                    <a:pt x="8" y="74"/>
                  </a:lnTo>
                  <a:lnTo>
                    <a:pt x="12" y="77"/>
                  </a:lnTo>
                  <a:lnTo>
                    <a:pt x="13" y="82"/>
                  </a:lnTo>
                  <a:lnTo>
                    <a:pt x="21" y="94"/>
                  </a:lnTo>
                  <a:lnTo>
                    <a:pt x="29" y="107"/>
                  </a:lnTo>
                  <a:lnTo>
                    <a:pt x="32" y="110"/>
                  </a:lnTo>
                  <a:lnTo>
                    <a:pt x="34" y="112"/>
                  </a:lnTo>
                  <a:lnTo>
                    <a:pt x="34" y="114"/>
                  </a:lnTo>
                  <a:lnTo>
                    <a:pt x="36" y="116"/>
                  </a:lnTo>
                  <a:lnTo>
                    <a:pt x="38" y="120"/>
                  </a:lnTo>
                  <a:lnTo>
                    <a:pt x="44" y="126"/>
                  </a:lnTo>
                  <a:lnTo>
                    <a:pt x="44" y="130"/>
                  </a:lnTo>
                  <a:lnTo>
                    <a:pt x="44" y="131"/>
                  </a:lnTo>
                  <a:lnTo>
                    <a:pt x="42" y="134"/>
                  </a:lnTo>
                  <a:lnTo>
                    <a:pt x="46" y="139"/>
                  </a:lnTo>
                  <a:lnTo>
                    <a:pt x="48" y="140"/>
                  </a:lnTo>
                  <a:lnTo>
                    <a:pt x="49" y="143"/>
                  </a:lnTo>
                  <a:lnTo>
                    <a:pt x="53" y="144"/>
                  </a:lnTo>
                  <a:lnTo>
                    <a:pt x="57" y="147"/>
                  </a:lnTo>
                  <a:lnTo>
                    <a:pt x="62" y="152"/>
                  </a:lnTo>
                  <a:lnTo>
                    <a:pt x="66" y="158"/>
                  </a:lnTo>
                  <a:lnTo>
                    <a:pt x="69" y="164"/>
                  </a:lnTo>
                  <a:lnTo>
                    <a:pt x="70" y="166"/>
                  </a:lnTo>
                  <a:lnTo>
                    <a:pt x="73" y="167"/>
                  </a:lnTo>
                  <a:lnTo>
                    <a:pt x="70" y="167"/>
                  </a:lnTo>
                  <a:lnTo>
                    <a:pt x="73" y="170"/>
                  </a:lnTo>
                  <a:lnTo>
                    <a:pt x="74" y="175"/>
                  </a:lnTo>
                  <a:lnTo>
                    <a:pt x="74" y="180"/>
                  </a:lnTo>
                  <a:lnTo>
                    <a:pt x="74" y="187"/>
                  </a:lnTo>
                  <a:lnTo>
                    <a:pt x="76" y="195"/>
                  </a:lnTo>
                  <a:lnTo>
                    <a:pt x="76" y="197"/>
                  </a:lnTo>
                  <a:lnTo>
                    <a:pt x="78" y="201"/>
                  </a:lnTo>
                  <a:lnTo>
                    <a:pt x="82" y="208"/>
                  </a:lnTo>
                  <a:lnTo>
                    <a:pt x="88" y="213"/>
                  </a:lnTo>
                  <a:lnTo>
                    <a:pt x="92" y="215"/>
                  </a:lnTo>
                  <a:lnTo>
                    <a:pt x="96" y="217"/>
                  </a:lnTo>
                  <a:lnTo>
                    <a:pt x="101" y="223"/>
                  </a:lnTo>
                  <a:lnTo>
                    <a:pt x="104" y="224"/>
                  </a:lnTo>
                  <a:lnTo>
                    <a:pt x="105" y="228"/>
                  </a:lnTo>
                  <a:lnTo>
                    <a:pt x="106" y="231"/>
                  </a:lnTo>
                  <a:lnTo>
                    <a:pt x="109" y="235"/>
                  </a:lnTo>
                  <a:lnTo>
                    <a:pt x="110" y="240"/>
                  </a:lnTo>
                  <a:lnTo>
                    <a:pt x="113" y="244"/>
                  </a:lnTo>
                  <a:lnTo>
                    <a:pt x="114" y="248"/>
                  </a:lnTo>
                  <a:lnTo>
                    <a:pt x="117" y="252"/>
                  </a:lnTo>
                  <a:lnTo>
                    <a:pt x="119" y="258"/>
                  </a:lnTo>
                  <a:lnTo>
                    <a:pt x="127" y="265"/>
                  </a:lnTo>
                  <a:lnTo>
                    <a:pt x="130" y="268"/>
                  </a:lnTo>
                  <a:lnTo>
                    <a:pt x="130" y="272"/>
                  </a:lnTo>
                  <a:lnTo>
                    <a:pt x="131" y="272"/>
                  </a:lnTo>
                  <a:lnTo>
                    <a:pt x="133" y="274"/>
                  </a:lnTo>
                  <a:lnTo>
                    <a:pt x="135" y="278"/>
                  </a:lnTo>
                  <a:lnTo>
                    <a:pt x="137" y="281"/>
                  </a:lnTo>
                  <a:lnTo>
                    <a:pt x="137" y="285"/>
                  </a:lnTo>
                  <a:lnTo>
                    <a:pt x="137" y="288"/>
                  </a:lnTo>
                  <a:lnTo>
                    <a:pt x="139" y="285"/>
                  </a:lnTo>
                  <a:lnTo>
                    <a:pt x="141" y="284"/>
                  </a:lnTo>
                  <a:lnTo>
                    <a:pt x="145" y="280"/>
                  </a:lnTo>
                  <a:lnTo>
                    <a:pt x="145" y="278"/>
                  </a:lnTo>
                  <a:lnTo>
                    <a:pt x="143" y="276"/>
                  </a:lnTo>
                  <a:lnTo>
                    <a:pt x="143" y="268"/>
                  </a:lnTo>
                  <a:lnTo>
                    <a:pt x="145" y="266"/>
                  </a:lnTo>
                  <a:lnTo>
                    <a:pt x="149" y="266"/>
                  </a:lnTo>
                  <a:lnTo>
                    <a:pt x="150" y="266"/>
                  </a:lnTo>
                  <a:lnTo>
                    <a:pt x="154" y="268"/>
                  </a:lnTo>
                  <a:lnTo>
                    <a:pt x="161" y="268"/>
                  </a:lnTo>
                  <a:lnTo>
                    <a:pt x="166" y="266"/>
                  </a:lnTo>
                  <a:lnTo>
                    <a:pt x="174" y="266"/>
                  </a:lnTo>
                  <a:lnTo>
                    <a:pt x="179" y="266"/>
                  </a:lnTo>
                  <a:lnTo>
                    <a:pt x="183" y="268"/>
                  </a:lnTo>
                  <a:lnTo>
                    <a:pt x="198" y="268"/>
                  </a:lnTo>
                  <a:lnTo>
                    <a:pt x="200" y="270"/>
                  </a:lnTo>
                  <a:lnTo>
                    <a:pt x="202" y="272"/>
                  </a:lnTo>
                  <a:lnTo>
                    <a:pt x="202" y="274"/>
                  </a:lnTo>
                  <a:lnTo>
                    <a:pt x="206" y="274"/>
                  </a:lnTo>
                  <a:lnTo>
                    <a:pt x="210" y="274"/>
                  </a:lnTo>
                  <a:lnTo>
                    <a:pt x="211" y="270"/>
                  </a:lnTo>
                  <a:lnTo>
                    <a:pt x="215" y="262"/>
                  </a:lnTo>
                  <a:lnTo>
                    <a:pt x="218" y="257"/>
                  </a:lnTo>
                  <a:lnTo>
                    <a:pt x="223" y="253"/>
                  </a:lnTo>
                  <a:lnTo>
                    <a:pt x="228" y="249"/>
                  </a:lnTo>
                  <a:lnTo>
                    <a:pt x="236" y="245"/>
                  </a:lnTo>
                  <a:lnTo>
                    <a:pt x="242" y="245"/>
                  </a:lnTo>
                  <a:lnTo>
                    <a:pt x="281" y="236"/>
                  </a:lnTo>
                  <a:lnTo>
                    <a:pt x="281" y="236"/>
                  </a:lnTo>
                  <a:lnTo>
                    <a:pt x="308" y="228"/>
                  </a:lnTo>
                  <a:lnTo>
                    <a:pt x="328" y="221"/>
                  </a:lnTo>
                  <a:lnTo>
                    <a:pt x="328" y="219"/>
                  </a:lnTo>
                  <a:lnTo>
                    <a:pt x="328" y="217"/>
                  </a:lnTo>
                  <a:lnTo>
                    <a:pt x="333" y="196"/>
                  </a:lnTo>
                  <a:lnTo>
                    <a:pt x="335" y="188"/>
                  </a:lnTo>
                  <a:lnTo>
                    <a:pt x="335" y="184"/>
                  </a:lnTo>
                  <a:lnTo>
                    <a:pt x="333" y="180"/>
                  </a:lnTo>
                  <a:lnTo>
                    <a:pt x="333" y="180"/>
                  </a:lnTo>
                  <a:lnTo>
                    <a:pt x="333" y="180"/>
                  </a:lnTo>
                  <a:lnTo>
                    <a:pt x="333" y="180"/>
                  </a:lnTo>
                  <a:lnTo>
                    <a:pt x="333" y="180"/>
                  </a:lnTo>
                  <a:lnTo>
                    <a:pt x="333" y="180"/>
                  </a:lnTo>
                  <a:lnTo>
                    <a:pt x="333" y="18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83" name="Freeform 166"/>
            <p:cNvSpPr>
              <a:spLocks noEditPoints="1"/>
            </p:cNvSpPr>
            <p:nvPr/>
          </p:nvSpPr>
          <p:spPr bwMode="auto">
            <a:xfrm>
              <a:off x="5230813" y="3235325"/>
              <a:ext cx="339725" cy="303213"/>
            </a:xfrm>
            <a:custGeom>
              <a:avLst/>
              <a:gdLst>
                <a:gd name="T0" fmla="*/ 184 w 190"/>
                <a:gd name="T1" fmla="*/ 117 h 123"/>
                <a:gd name="T2" fmla="*/ 176 w 190"/>
                <a:gd name="T3" fmla="*/ 117 h 123"/>
                <a:gd name="T4" fmla="*/ 173 w 190"/>
                <a:gd name="T5" fmla="*/ 122 h 123"/>
                <a:gd name="T6" fmla="*/ 186 w 190"/>
                <a:gd name="T7" fmla="*/ 123 h 123"/>
                <a:gd name="T8" fmla="*/ 190 w 190"/>
                <a:gd name="T9" fmla="*/ 119 h 123"/>
                <a:gd name="T10" fmla="*/ 186 w 190"/>
                <a:gd name="T11" fmla="*/ 118 h 123"/>
                <a:gd name="T12" fmla="*/ 186 w 190"/>
                <a:gd name="T13" fmla="*/ 118 h 123"/>
                <a:gd name="T14" fmla="*/ 186 w 190"/>
                <a:gd name="T15" fmla="*/ 118 h 123"/>
                <a:gd name="T16" fmla="*/ 164 w 190"/>
                <a:gd name="T17" fmla="*/ 42 h 123"/>
                <a:gd name="T18" fmla="*/ 162 w 190"/>
                <a:gd name="T19" fmla="*/ 36 h 123"/>
                <a:gd name="T20" fmla="*/ 160 w 190"/>
                <a:gd name="T21" fmla="*/ 30 h 123"/>
                <a:gd name="T22" fmla="*/ 157 w 190"/>
                <a:gd name="T23" fmla="*/ 26 h 123"/>
                <a:gd name="T24" fmla="*/ 153 w 190"/>
                <a:gd name="T25" fmla="*/ 16 h 123"/>
                <a:gd name="T26" fmla="*/ 146 w 190"/>
                <a:gd name="T27" fmla="*/ 3 h 123"/>
                <a:gd name="T28" fmla="*/ 146 w 190"/>
                <a:gd name="T29" fmla="*/ 0 h 123"/>
                <a:gd name="T30" fmla="*/ 101 w 190"/>
                <a:gd name="T31" fmla="*/ 9 h 123"/>
                <a:gd name="T32" fmla="*/ 88 w 190"/>
                <a:gd name="T33" fmla="*/ 17 h 123"/>
                <a:gd name="T34" fmla="*/ 80 w 190"/>
                <a:gd name="T35" fmla="*/ 26 h 123"/>
                <a:gd name="T36" fmla="*/ 75 w 190"/>
                <a:gd name="T37" fmla="*/ 38 h 123"/>
                <a:gd name="T38" fmla="*/ 67 w 190"/>
                <a:gd name="T39" fmla="*/ 38 h 123"/>
                <a:gd name="T40" fmla="*/ 65 w 190"/>
                <a:gd name="T41" fmla="*/ 34 h 123"/>
                <a:gd name="T42" fmla="*/ 48 w 190"/>
                <a:gd name="T43" fmla="*/ 32 h 123"/>
                <a:gd name="T44" fmla="*/ 39 w 190"/>
                <a:gd name="T45" fmla="*/ 30 h 123"/>
                <a:gd name="T46" fmla="*/ 26 w 190"/>
                <a:gd name="T47" fmla="*/ 32 h 123"/>
                <a:gd name="T48" fmla="*/ 15 w 190"/>
                <a:gd name="T49" fmla="*/ 30 h 123"/>
                <a:gd name="T50" fmla="*/ 10 w 190"/>
                <a:gd name="T51" fmla="*/ 30 h 123"/>
                <a:gd name="T52" fmla="*/ 8 w 190"/>
                <a:gd name="T53" fmla="*/ 40 h 123"/>
                <a:gd name="T54" fmla="*/ 10 w 190"/>
                <a:gd name="T55" fmla="*/ 44 h 123"/>
                <a:gd name="T56" fmla="*/ 4 w 190"/>
                <a:gd name="T57" fmla="*/ 49 h 123"/>
                <a:gd name="T58" fmla="*/ 4 w 190"/>
                <a:gd name="T59" fmla="*/ 53 h 123"/>
                <a:gd name="T60" fmla="*/ 2 w 190"/>
                <a:gd name="T61" fmla="*/ 62 h 123"/>
                <a:gd name="T62" fmla="*/ 4 w 190"/>
                <a:gd name="T63" fmla="*/ 70 h 123"/>
                <a:gd name="T64" fmla="*/ 0 w 190"/>
                <a:gd name="T65" fmla="*/ 70 h 123"/>
                <a:gd name="T66" fmla="*/ 6 w 190"/>
                <a:gd name="T67" fmla="*/ 78 h 123"/>
                <a:gd name="T68" fmla="*/ 11 w 190"/>
                <a:gd name="T69" fmla="*/ 97 h 123"/>
                <a:gd name="T70" fmla="*/ 11 w 190"/>
                <a:gd name="T71" fmla="*/ 105 h 123"/>
                <a:gd name="T72" fmla="*/ 14 w 190"/>
                <a:gd name="T73" fmla="*/ 110 h 123"/>
                <a:gd name="T74" fmla="*/ 15 w 190"/>
                <a:gd name="T75" fmla="*/ 117 h 123"/>
                <a:gd name="T76" fmla="*/ 22 w 190"/>
                <a:gd name="T77" fmla="*/ 117 h 123"/>
                <a:gd name="T78" fmla="*/ 27 w 190"/>
                <a:gd name="T79" fmla="*/ 118 h 123"/>
                <a:gd name="T80" fmla="*/ 35 w 190"/>
                <a:gd name="T81" fmla="*/ 117 h 123"/>
                <a:gd name="T82" fmla="*/ 39 w 190"/>
                <a:gd name="T83" fmla="*/ 114 h 123"/>
                <a:gd name="T84" fmla="*/ 42 w 190"/>
                <a:gd name="T85" fmla="*/ 113 h 123"/>
                <a:gd name="T86" fmla="*/ 46 w 190"/>
                <a:gd name="T87" fmla="*/ 110 h 123"/>
                <a:gd name="T88" fmla="*/ 53 w 190"/>
                <a:gd name="T89" fmla="*/ 105 h 123"/>
                <a:gd name="T90" fmla="*/ 71 w 190"/>
                <a:gd name="T91" fmla="*/ 102 h 123"/>
                <a:gd name="T92" fmla="*/ 80 w 190"/>
                <a:gd name="T93" fmla="*/ 97 h 123"/>
                <a:gd name="T94" fmla="*/ 88 w 190"/>
                <a:gd name="T95" fmla="*/ 93 h 123"/>
                <a:gd name="T96" fmla="*/ 93 w 190"/>
                <a:gd name="T97" fmla="*/ 93 h 123"/>
                <a:gd name="T98" fmla="*/ 101 w 190"/>
                <a:gd name="T99" fmla="*/ 87 h 123"/>
                <a:gd name="T100" fmla="*/ 111 w 190"/>
                <a:gd name="T101" fmla="*/ 80 h 123"/>
                <a:gd name="T102" fmla="*/ 127 w 190"/>
                <a:gd name="T103" fmla="*/ 76 h 123"/>
                <a:gd name="T104" fmla="*/ 140 w 190"/>
                <a:gd name="T105" fmla="*/ 70 h 123"/>
                <a:gd name="T106" fmla="*/ 145 w 190"/>
                <a:gd name="T107" fmla="*/ 66 h 123"/>
                <a:gd name="T108" fmla="*/ 150 w 190"/>
                <a:gd name="T109" fmla="*/ 65 h 123"/>
                <a:gd name="T110" fmla="*/ 153 w 190"/>
                <a:gd name="T111" fmla="*/ 60 h 123"/>
                <a:gd name="T112" fmla="*/ 154 w 190"/>
                <a:gd name="T113" fmla="*/ 52 h 123"/>
                <a:gd name="T114" fmla="*/ 166 w 190"/>
                <a:gd name="T115" fmla="*/ 44 h 123"/>
                <a:gd name="T116" fmla="*/ 164 w 190"/>
                <a:gd name="T117" fmla="*/ 42 h 123"/>
                <a:gd name="T118" fmla="*/ 164 w 190"/>
                <a:gd name="T119" fmla="*/ 42 h 123"/>
                <a:gd name="T120" fmla="*/ 164 w 190"/>
                <a:gd name="T121" fmla="*/ 42 h 123"/>
                <a:gd name="T122" fmla="*/ 164 w 190"/>
                <a:gd name="T123" fmla="*/ 4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0" h="123">
                  <a:moveTo>
                    <a:pt x="186" y="118"/>
                  </a:moveTo>
                  <a:lnTo>
                    <a:pt x="184" y="117"/>
                  </a:lnTo>
                  <a:lnTo>
                    <a:pt x="180" y="118"/>
                  </a:lnTo>
                  <a:lnTo>
                    <a:pt x="176" y="117"/>
                  </a:lnTo>
                  <a:lnTo>
                    <a:pt x="173" y="118"/>
                  </a:lnTo>
                  <a:lnTo>
                    <a:pt x="173" y="122"/>
                  </a:lnTo>
                  <a:lnTo>
                    <a:pt x="180" y="123"/>
                  </a:lnTo>
                  <a:lnTo>
                    <a:pt x="186" y="123"/>
                  </a:lnTo>
                  <a:lnTo>
                    <a:pt x="189" y="122"/>
                  </a:lnTo>
                  <a:lnTo>
                    <a:pt x="190" y="119"/>
                  </a:lnTo>
                  <a:lnTo>
                    <a:pt x="186" y="118"/>
                  </a:lnTo>
                  <a:lnTo>
                    <a:pt x="186" y="118"/>
                  </a:lnTo>
                  <a:lnTo>
                    <a:pt x="186" y="118"/>
                  </a:lnTo>
                  <a:lnTo>
                    <a:pt x="186" y="118"/>
                  </a:lnTo>
                  <a:lnTo>
                    <a:pt x="186" y="118"/>
                  </a:lnTo>
                  <a:lnTo>
                    <a:pt x="186" y="118"/>
                  </a:lnTo>
                  <a:lnTo>
                    <a:pt x="186" y="118"/>
                  </a:lnTo>
                  <a:close/>
                  <a:moveTo>
                    <a:pt x="164" y="42"/>
                  </a:moveTo>
                  <a:lnTo>
                    <a:pt x="162" y="40"/>
                  </a:lnTo>
                  <a:lnTo>
                    <a:pt x="162" y="36"/>
                  </a:lnTo>
                  <a:lnTo>
                    <a:pt x="160" y="34"/>
                  </a:lnTo>
                  <a:lnTo>
                    <a:pt x="160" y="30"/>
                  </a:lnTo>
                  <a:lnTo>
                    <a:pt x="158" y="29"/>
                  </a:lnTo>
                  <a:lnTo>
                    <a:pt x="157" y="26"/>
                  </a:lnTo>
                  <a:lnTo>
                    <a:pt x="156" y="22"/>
                  </a:lnTo>
                  <a:lnTo>
                    <a:pt x="153" y="16"/>
                  </a:lnTo>
                  <a:lnTo>
                    <a:pt x="153" y="16"/>
                  </a:lnTo>
                  <a:lnTo>
                    <a:pt x="146" y="3"/>
                  </a:lnTo>
                  <a:lnTo>
                    <a:pt x="145" y="0"/>
                  </a:lnTo>
                  <a:lnTo>
                    <a:pt x="146" y="0"/>
                  </a:lnTo>
                  <a:lnTo>
                    <a:pt x="107" y="9"/>
                  </a:lnTo>
                  <a:lnTo>
                    <a:pt x="101" y="9"/>
                  </a:lnTo>
                  <a:lnTo>
                    <a:pt x="93" y="13"/>
                  </a:lnTo>
                  <a:lnTo>
                    <a:pt x="88" y="17"/>
                  </a:lnTo>
                  <a:lnTo>
                    <a:pt x="83" y="21"/>
                  </a:lnTo>
                  <a:lnTo>
                    <a:pt x="80" y="26"/>
                  </a:lnTo>
                  <a:lnTo>
                    <a:pt x="76" y="34"/>
                  </a:lnTo>
                  <a:lnTo>
                    <a:pt x="75" y="38"/>
                  </a:lnTo>
                  <a:lnTo>
                    <a:pt x="71" y="38"/>
                  </a:lnTo>
                  <a:lnTo>
                    <a:pt x="67" y="38"/>
                  </a:lnTo>
                  <a:lnTo>
                    <a:pt x="67" y="36"/>
                  </a:lnTo>
                  <a:lnTo>
                    <a:pt x="65" y="34"/>
                  </a:lnTo>
                  <a:lnTo>
                    <a:pt x="63" y="32"/>
                  </a:lnTo>
                  <a:lnTo>
                    <a:pt x="48" y="32"/>
                  </a:lnTo>
                  <a:lnTo>
                    <a:pt x="44" y="30"/>
                  </a:lnTo>
                  <a:lnTo>
                    <a:pt x="39" y="30"/>
                  </a:lnTo>
                  <a:lnTo>
                    <a:pt x="31" y="30"/>
                  </a:lnTo>
                  <a:lnTo>
                    <a:pt x="26" y="32"/>
                  </a:lnTo>
                  <a:lnTo>
                    <a:pt x="19" y="32"/>
                  </a:lnTo>
                  <a:lnTo>
                    <a:pt x="15" y="30"/>
                  </a:lnTo>
                  <a:lnTo>
                    <a:pt x="14" y="30"/>
                  </a:lnTo>
                  <a:lnTo>
                    <a:pt x="10" y="30"/>
                  </a:lnTo>
                  <a:lnTo>
                    <a:pt x="8" y="32"/>
                  </a:lnTo>
                  <a:lnTo>
                    <a:pt x="8" y="40"/>
                  </a:lnTo>
                  <a:lnTo>
                    <a:pt x="10" y="42"/>
                  </a:lnTo>
                  <a:lnTo>
                    <a:pt x="10" y="44"/>
                  </a:lnTo>
                  <a:lnTo>
                    <a:pt x="6" y="48"/>
                  </a:lnTo>
                  <a:lnTo>
                    <a:pt x="4" y="49"/>
                  </a:lnTo>
                  <a:lnTo>
                    <a:pt x="2" y="52"/>
                  </a:lnTo>
                  <a:lnTo>
                    <a:pt x="4" y="53"/>
                  </a:lnTo>
                  <a:lnTo>
                    <a:pt x="4" y="57"/>
                  </a:lnTo>
                  <a:lnTo>
                    <a:pt x="2" y="62"/>
                  </a:lnTo>
                  <a:lnTo>
                    <a:pt x="2" y="66"/>
                  </a:lnTo>
                  <a:lnTo>
                    <a:pt x="4" y="70"/>
                  </a:lnTo>
                  <a:lnTo>
                    <a:pt x="2" y="70"/>
                  </a:lnTo>
                  <a:lnTo>
                    <a:pt x="0" y="70"/>
                  </a:lnTo>
                  <a:lnTo>
                    <a:pt x="4" y="73"/>
                  </a:lnTo>
                  <a:lnTo>
                    <a:pt x="6" y="78"/>
                  </a:lnTo>
                  <a:lnTo>
                    <a:pt x="10" y="93"/>
                  </a:lnTo>
                  <a:lnTo>
                    <a:pt x="11" y="97"/>
                  </a:lnTo>
                  <a:lnTo>
                    <a:pt x="11" y="101"/>
                  </a:lnTo>
                  <a:lnTo>
                    <a:pt x="11" y="105"/>
                  </a:lnTo>
                  <a:lnTo>
                    <a:pt x="14" y="109"/>
                  </a:lnTo>
                  <a:lnTo>
                    <a:pt x="14" y="110"/>
                  </a:lnTo>
                  <a:lnTo>
                    <a:pt x="15" y="114"/>
                  </a:lnTo>
                  <a:lnTo>
                    <a:pt x="15" y="117"/>
                  </a:lnTo>
                  <a:lnTo>
                    <a:pt x="19" y="117"/>
                  </a:lnTo>
                  <a:lnTo>
                    <a:pt x="22" y="117"/>
                  </a:lnTo>
                  <a:lnTo>
                    <a:pt x="23" y="118"/>
                  </a:lnTo>
                  <a:lnTo>
                    <a:pt x="27" y="118"/>
                  </a:lnTo>
                  <a:lnTo>
                    <a:pt x="32" y="117"/>
                  </a:lnTo>
                  <a:lnTo>
                    <a:pt x="35" y="117"/>
                  </a:lnTo>
                  <a:lnTo>
                    <a:pt x="39" y="117"/>
                  </a:lnTo>
                  <a:lnTo>
                    <a:pt x="39" y="114"/>
                  </a:lnTo>
                  <a:lnTo>
                    <a:pt x="40" y="117"/>
                  </a:lnTo>
                  <a:lnTo>
                    <a:pt x="42" y="113"/>
                  </a:lnTo>
                  <a:lnTo>
                    <a:pt x="44" y="110"/>
                  </a:lnTo>
                  <a:lnTo>
                    <a:pt x="46" y="110"/>
                  </a:lnTo>
                  <a:lnTo>
                    <a:pt x="50" y="106"/>
                  </a:lnTo>
                  <a:lnTo>
                    <a:pt x="53" y="105"/>
                  </a:lnTo>
                  <a:lnTo>
                    <a:pt x="67" y="102"/>
                  </a:lnTo>
                  <a:lnTo>
                    <a:pt x="71" y="102"/>
                  </a:lnTo>
                  <a:lnTo>
                    <a:pt x="75" y="101"/>
                  </a:lnTo>
                  <a:lnTo>
                    <a:pt x="80" y="97"/>
                  </a:lnTo>
                  <a:lnTo>
                    <a:pt x="84" y="95"/>
                  </a:lnTo>
                  <a:lnTo>
                    <a:pt x="88" y="93"/>
                  </a:lnTo>
                  <a:lnTo>
                    <a:pt x="89" y="93"/>
                  </a:lnTo>
                  <a:lnTo>
                    <a:pt x="93" y="93"/>
                  </a:lnTo>
                  <a:lnTo>
                    <a:pt x="99" y="91"/>
                  </a:lnTo>
                  <a:lnTo>
                    <a:pt x="101" y="87"/>
                  </a:lnTo>
                  <a:lnTo>
                    <a:pt x="105" y="83"/>
                  </a:lnTo>
                  <a:lnTo>
                    <a:pt x="111" y="80"/>
                  </a:lnTo>
                  <a:lnTo>
                    <a:pt x="119" y="78"/>
                  </a:lnTo>
                  <a:lnTo>
                    <a:pt x="127" y="76"/>
                  </a:lnTo>
                  <a:lnTo>
                    <a:pt x="132" y="74"/>
                  </a:lnTo>
                  <a:lnTo>
                    <a:pt x="140" y="70"/>
                  </a:lnTo>
                  <a:lnTo>
                    <a:pt x="142" y="69"/>
                  </a:lnTo>
                  <a:lnTo>
                    <a:pt x="145" y="66"/>
                  </a:lnTo>
                  <a:lnTo>
                    <a:pt x="149" y="65"/>
                  </a:lnTo>
                  <a:lnTo>
                    <a:pt x="150" y="65"/>
                  </a:lnTo>
                  <a:lnTo>
                    <a:pt x="153" y="62"/>
                  </a:lnTo>
                  <a:lnTo>
                    <a:pt x="153" y="60"/>
                  </a:lnTo>
                  <a:lnTo>
                    <a:pt x="153" y="53"/>
                  </a:lnTo>
                  <a:lnTo>
                    <a:pt x="154" y="52"/>
                  </a:lnTo>
                  <a:lnTo>
                    <a:pt x="158" y="48"/>
                  </a:lnTo>
                  <a:lnTo>
                    <a:pt x="166" y="44"/>
                  </a:lnTo>
                  <a:lnTo>
                    <a:pt x="164" y="44"/>
                  </a:lnTo>
                  <a:lnTo>
                    <a:pt x="164" y="42"/>
                  </a:lnTo>
                  <a:lnTo>
                    <a:pt x="164" y="42"/>
                  </a:lnTo>
                  <a:lnTo>
                    <a:pt x="164" y="42"/>
                  </a:lnTo>
                  <a:lnTo>
                    <a:pt x="164" y="42"/>
                  </a:lnTo>
                  <a:lnTo>
                    <a:pt x="164" y="42"/>
                  </a:lnTo>
                  <a:lnTo>
                    <a:pt x="164" y="42"/>
                  </a:lnTo>
                  <a:lnTo>
                    <a:pt x="164" y="42"/>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84" name="Freeform 167"/>
            <p:cNvSpPr>
              <a:spLocks/>
            </p:cNvSpPr>
            <p:nvPr/>
          </p:nvSpPr>
          <p:spPr bwMode="auto">
            <a:xfrm>
              <a:off x="5489575" y="2976563"/>
              <a:ext cx="214313" cy="366712"/>
            </a:xfrm>
            <a:custGeom>
              <a:avLst/>
              <a:gdLst>
                <a:gd name="T0" fmla="*/ 114 w 120"/>
                <a:gd name="T1" fmla="*/ 42 h 149"/>
                <a:gd name="T2" fmla="*/ 106 w 120"/>
                <a:gd name="T3" fmla="*/ 33 h 149"/>
                <a:gd name="T4" fmla="*/ 101 w 120"/>
                <a:gd name="T5" fmla="*/ 25 h 149"/>
                <a:gd name="T6" fmla="*/ 88 w 120"/>
                <a:gd name="T7" fmla="*/ 21 h 149"/>
                <a:gd name="T8" fmla="*/ 75 w 120"/>
                <a:gd name="T9" fmla="*/ 17 h 149"/>
                <a:gd name="T10" fmla="*/ 63 w 120"/>
                <a:gd name="T11" fmla="*/ 3 h 149"/>
                <a:gd name="T12" fmla="*/ 61 w 120"/>
                <a:gd name="T13" fmla="*/ 0 h 149"/>
                <a:gd name="T14" fmla="*/ 55 w 120"/>
                <a:gd name="T15" fmla="*/ 0 h 149"/>
                <a:gd name="T16" fmla="*/ 53 w 120"/>
                <a:gd name="T17" fmla="*/ 3 h 149"/>
                <a:gd name="T18" fmla="*/ 55 w 120"/>
                <a:gd name="T19" fmla="*/ 13 h 149"/>
                <a:gd name="T20" fmla="*/ 57 w 120"/>
                <a:gd name="T21" fmla="*/ 16 h 149"/>
                <a:gd name="T22" fmla="*/ 49 w 120"/>
                <a:gd name="T23" fmla="*/ 17 h 149"/>
                <a:gd name="T24" fmla="*/ 52 w 120"/>
                <a:gd name="T25" fmla="*/ 21 h 149"/>
                <a:gd name="T26" fmla="*/ 48 w 120"/>
                <a:gd name="T27" fmla="*/ 35 h 149"/>
                <a:gd name="T28" fmla="*/ 48 w 120"/>
                <a:gd name="T29" fmla="*/ 42 h 149"/>
                <a:gd name="T30" fmla="*/ 49 w 120"/>
                <a:gd name="T31" fmla="*/ 46 h 149"/>
                <a:gd name="T32" fmla="*/ 55 w 120"/>
                <a:gd name="T33" fmla="*/ 53 h 149"/>
                <a:gd name="T34" fmla="*/ 53 w 120"/>
                <a:gd name="T35" fmla="*/ 65 h 149"/>
                <a:gd name="T36" fmla="*/ 48 w 120"/>
                <a:gd name="T37" fmla="*/ 88 h 149"/>
                <a:gd name="T38" fmla="*/ 28 w 120"/>
                <a:gd name="T39" fmla="*/ 97 h 149"/>
                <a:gd name="T40" fmla="*/ 0 w 120"/>
                <a:gd name="T41" fmla="*/ 105 h 149"/>
                <a:gd name="T42" fmla="*/ 8 w 120"/>
                <a:gd name="T43" fmla="*/ 121 h 149"/>
                <a:gd name="T44" fmla="*/ 11 w 120"/>
                <a:gd name="T45" fmla="*/ 127 h 149"/>
                <a:gd name="T46" fmla="*/ 13 w 120"/>
                <a:gd name="T47" fmla="*/ 134 h 149"/>
                <a:gd name="T48" fmla="*/ 15 w 120"/>
                <a:gd name="T49" fmla="*/ 139 h 149"/>
                <a:gd name="T50" fmla="*/ 17 w 120"/>
                <a:gd name="T51" fmla="*/ 145 h 149"/>
                <a:gd name="T52" fmla="*/ 19 w 120"/>
                <a:gd name="T53" fmla="*/ 149 h 149"/>
                <a:gd name="T54" fmla="*/ 27 w 120"/>
                <a:gd name="T55" fmla="*/ 149 h 149"/>
                <a:gd name="T56" fmla="*/ 36 w 120"/>
                <a:gd name="T57" fmla="*/ 145 h 149"/>
                <a:gd name="T58" fmla="*/ 44 w 120"/>
                <a:gd name="T59" fmla="*/ 143 h 149"/>
                <a:gd name="T60" fmla="*/ 48 w 120"/>
                <a:gd name="T61" fmla="*/ 145 h 149"/>
                <a:gd name="T62" fmla="*/ 53 w 120"/>
                <a:gd name="T63" fmla="*/ 141 h 149"/>
                <a:gd name="T64" fmla="*/ 53 w 120"/>
                <a:gd name="T65" fmla="*/ 135 h 149"/>
                <a:gd name="T66" fmla="*/ 59 w 120"/>
                <a:gd name="T67" fmla="*/ 127 h 149"/>
                <a:gd name="T68" fmla="*/ 68 w 120"/>
                <a:gd name="T69" fmla="*/ 127 h 149"/>
                <a:gd name="T70" fmla="*/ 75 w 120"/>
                <a:gd name="T71" fmla="*/ 121 h 149"/>
                <a:gd name="T72" fmla="*/ 76 w 120"/>
                <a:gd name="T73" fmla="*/ 113 h 149"/>
                <a:gd name="T74" fmla="*/ 89 w 120"/>
                <a:gd name="T75" fmla="*/ 109 h 149"/>
                <a:gd name="T76" fmla="*/ 92 w 120"/>
                <a:gd name="T77" fmla="*/ 106 h 149"/>
                <a:gd name="T78" fmla="*/ 89 w 120"/>
                <a:gd name="T79" fmla="*/ 97 h 149"/>
                <a:gd name="T80" fmla="*/ 92 w 120"/>
                <a:gd name="T81" fmla="*/ 86 h 149"/>
                <a:gd name="T82" fmla="*/ 96 w 120"/>
                <a:gd name="T83" fmla="*/ 80 h 149"/>
                <a:gd name="T84" fmla="*/ 97 w 120"/>
                <a:gd name="T85" fmla="*/ 80 h 149"/>
                <a:gd name="T86" fmla="*/ 101 w 120"/>
                <a:gd name="T87" fmla="*/ 82 h 149"/>
                <a:gd name="T88" fmla="*/ 102 w 120"/>
                <a:gd name="T89" fmla="*/ 77 h 149"/>
                <a:gd name="T90" fmla="*/ 109 w 120"/>
                <a:gd name="T91" fmla="*/ 66 h 149"/>
                <a:gd name="T92" fmla="*/ 114 w 120"/>
                <a:gd name="T93" fmla="*/ 60 h 149"/>
                <a:gd name="T94" fmla="*/ 120 w 120"/>
                <a:gd name="T95" fmla="*/ 46 h 149"/>
                <a:gd name="T96" fmla="*/ 118 w 120"/>
                <a:gd name="T97" fmla="*/ 44 h 149"/>
                <a:gd name="T98" fmla="*/ 118 w 120"/>
                <a:gd name="T99" fmla="*/ 44 h 149"/>
                <a:gd name="T100" fmla="*/ 118 w 120"/>
                <a:gd name="T101" fmla="*/ 44 h 149"/>
                <a:gd name="T102" fmla="*/ 118 w 120"/>
                <a:gd name="T103" fmla="*/ 4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 h="149">
                  <a:moveTo>
                    <a:pt x="118" y="44"/>
                  </a:moveTo>
                  <a:lnTo>
                    <a:pt x="114" y="42"/>
                  </a:lnTo>
                  <a:lnTo>
                    <a:pt x="112" y="40"/>
                  </a:lnTo>
                  <a:lnTo>
                    <a:pt x="106" y="33"/>
                  </a:lnTo>
                  <a:lnTo>
                    <a:pt x="102" y="27"/>
                  </a:lnTo>
                  <a:lnTo>
                    <a:pt x="101" y="25"/>
                  </a:lnTo>
                  <a:lnTo>
                    <a:pt x="97" y="23"/>
                  </a:lnTo>
                  <a:lnTo>
                    <a:pt x="88" y="21"/>
                  </a:lnTo>
                  <a:lnTo>
                    <a:pt x="78" y="20"/>
                  </a:lnTo>
                  <a:lnTo>
                    <a:pt x="75" y="17"/>
                  </a:lnTo>
                  <a:lnTo>
                    <a:pt x="71" y="13"/>
                  </a:lnTo>
                  <a:lnTo>
                    <a:pt x="63" y="3"/>
                  </a:lnTo>
                  <a:lnTo>
                    <a:pt x="63" y="3"/>
                  </a:lnTo>
                  <a:lnTo>
                    <a:pt x="61" y="0"/>
                  </a:lnTo>
                  <a:lnTo>
                    <a:pt x="57" y="3"/>
                  </a:lnTo>
                  <a:lnTo>
                    <a:pt x="55" y="0"/>
                  </a:lnTo>
                  <a:lnTo>
                    <a:pt x="53" y="0"/>
                  </a:lnTo>
                  <a:lnTo>
                    <a:pt x="53" y="3"/>
                  </a:lnTo>
                  <a:lnTo>
                    <a:pt x="53" y="7"/>
                  </a:lnTo>
                  <a:lnTo>
                    <a:pt x="55" y="13"/>
                  </a:lnTo>
                  <a:lnTo>
                    <a:pt x="57" y="13"/>
                  </a:lnTo>
                  <a:lnTo>
                    <a:pt x="57" y="16"/>
                  </a:lnTo>
                  <a:lnTo>
                    <a:pt x="53" y="17"/>
                  </a:lnTo>
                  <a:lnTo>
                    <a:pt x="49" y="17"/>
                  </a:lnTo>
                  <a:lnTo>
                    <a:pt x="49" y="20"/>
                  </a:lnTo>
                  <a:lnTo>
                    <a:pt x="52" y="21"/>
                  </a:lnTo>
                  <a:lnTo>
                    <a:pt x="49" y="29"/>
                  </a:lnTo>
                  <a:lnTo>
                    <a:pt x="48" y="35"/>
                  </a:lnTo>
                  <a:lnTo>
                    <a:pt x="48" y="40"/>
                  </a:lnTo>
                  <a:lnTo>
                    <a:pt x="48" y="42"/>
                  </a:lnTo>
                  <a:lnTo>
                    <a:pt x="48" y="42"/>
                  </a:lnTo>
                  <a:lnTo>
                    <a:pt x="49" y="46"/>
                  </a:lnTo>
                  <a:lnTo>
                    <a:pt x="53" y="49"/>
                  </a:lnTo>
                  <a:lnTo>
                    <a:pt x="55" y="53"/>
                  </a:lnTo>
                  <a:lnTo>
                    <a:pt x="55" y="57"/>
                  </a:lnTo>
                  <a:lnTo>
                    <a:pt x="53" y="65"/>
                  </a:lnTo>
                  <a:lnTo>
                    <a:pt x="48" y="86"/>
                  </a:lnTo>
                  <a:lnTo>
                    <a:pt x="48" y="88"/>
                  </a:lnTo>
                  <a:lnTo>
                    <a:pt x="48" y="90"/>
                  </a:lnTo>
                  <a:lnTo>
                    <a:pt x="28" y="97"/>
                  </a:lnTo>
                  <a:lnTo>
                    <a:pt x="1" y="105"/>
                  </a:lnTo>
                  <a:lnTo>
                    <a:pt x="0" y="105"/>
                  </a:lnTo>
                  <a:lnTo>
                    <a:pt x="1" y="108"/>
                  </a:lnTo>
                  <a:lnTo>
                    <a:pt x="8" y="121"/>
                  </a:lnTo>
                  <a:lnTo>
                    <a:pt x="8" y="121"/>
                  </a:lnTo>
                  <a:lnTo>
                    <a:pt x="11" y="127"/>
                  </a:lnTo>
                  <a:lnTo>
                    <a:pt x="12" y="131"/>
                  </a:lnTo>
                  <a:lnTo>
                    <a:pt x="13" y="134"/>
                  </a:lnTo>
                  <a:lnTo>
                    <a:pt x="15" y="135"/>
                  </a:lnTo>
                  <a:lnTo>
                    <a:pt x="15" y="139"/>
                  </a:lnTo>
                  <a:lnTo>
                    <a:pt x="17" y="141"/>
                  </a:lnTo>
                  <a:lnTo>
                    <a:pt x="17" y="145"/>
                  </a:lnTo>
                  <a:lnTo>
                    <a:pt x="19" y="147"/>
                  </a:lnTo>
                  <a:lnTo>
                    <a:pt x="19" y="149"/>
                  </a:lnTo>
                  <a:lnTo>
                    <a:pt x="21" y="149"/>
                  </a:lnTo>
                  <a:lnTo>
                    <a:pt x="27" y="149"/>
                  </a:lnTo>
                  <a:lnTo>
                    <a:pt x="31" y="147"/>
                  </a:lnTo>
                  <a:lnTo>
                    <a:pt x="36" y="145"/>
                  </a:lnTo>
                  <a:lnTo>
                    <a:pt x="40" y="143"/>
                  </a:lnTo>
                  <a:lnTo>
                    <a:pt x="44" y="143"/>
                  </a:lnTo>
                  <a:lnTo>
                    <a:pt x="45" y="145"/>
                  </a:lnTo>
                  <a:lnTo>
                    <a:pt x="48" y="145"/>
                  </a:lnTo>
                  <a:lnTo>
                    <a:pt x="49" y="145"/>
                  </a:lnTo>
                  <a:lnTo>
                    <a:pt x="53" y="141"/>
                  </a:lnTo>
                  <a:lnTo>
                    <a:pt x="55" y="139"/>
                  </a:lnTo>
                  <a:lnTo>
                    <a:pt x="53" y="135"/>
                  </a:lnTo>
                  <a:lnTo>
                    <a:pt x="55" y="131"/>
                  </a:lnTo>
                  <a:lnTo>
                    <a:pt x="59" y="127"/>
                  </a:lnTo>
                  <a:lnTo>
                    <a:pt x="63" y="127"/>
                  </a:lnTo>
                  <a:lnTo>
                    <a:pt x="68" y="127"/>
                  </a:lnTo>
                  <a:lnTo>
                    <a:pt x="72" y="123"/>
                  </a:lnTo>
                  <a:lnTo>
                    <a:pt x="75" y="121"/>
                  </a:lnTo>
                  <a:lnTo>
                    <a:pt x="75" y="117"/>
                  </a:lnTo>
                  <a:lnTo>
                    <a:pt x="76" y="113"/>
                  </a:lnTo>
                  <a:lnTo>
                    <a:pt x="80" y="110"/>
                  </a:lnTo>
                  <a:lnTo>
                    <a:pt x="89" y="109"/>
                  </a:lnTo>
                  <a:lnTo>
                    <a:pt x="92" y="109"/>
                  </a:lnTo>
                  <a:lnTo>
                    <a:pt x="92" y="106"/>
                  </a:lnTo>
                  <a:lnTo>
                    <a:pt x="92" y="104"/>
                  </a:lnTo>
                  <a:lnTo>
                    <a:pt x="89" y="97"/>
                  </a:lnTo>
                  <a:lnTo>
                    <a:pt x="92" y="92"/>
                  </a:lnTo>
                  <a:lnTo>
                    <a:pt x="92" y="86"/>
                  </a:lnTo>
                  <a:lnTo>
                    <a:pt x="93" y="82"/>
                  </a:lnTo>
                  <a:lnTo>
                    <a:pt x="96" y="80"/>
                  </a:lnTo>
                  <a:lnTo>
                    <a:pt x="97" y="78"/>
                  </a:lnTo>
                  <a:lnTo>
                    <a:pt x="97" y="80"/>
                  </a:lnTo>
                  <a:lnTo>
                    <a:pt x="98" y="82"/>
                  </a:lnTo>
                  <a:lnTo>
                    <a:pt x="101" y="82"/>
                  </a:lnTo>
                  <a:lnTo>
                    <a:pt x="102" y="80"/>
                  </a:lnTo>
                  <a:lnTo>
                    <a:pt x="102" y="77"/>
                  </a:lnTo>
                  <a:lnTo>
                    <a:pt x="105" y="70"/>
                  </a:lnTo>
                  <a:lnTo>
                    <a:pt x="109" y="66"/>
                  </a:lnTo>
                  <a:lnTo>
                    <a:pt x="112" y="64"/>
                  </a:lnTo>
                  <a:lnTo>
                    <a:pt x="114" y="60"/>
                  </a:lnTo>
                  <a:lnTo>
                    <a:pt x="120" y="49"/>
                  </a:lnTo>
                  <a:lnTo>
                    <a:pt x="120" y="46"/>
                  </a:lnTo>
                  <a:lnTo>
                    <a:pt x="120" y="44"/>
                  </a:lnTo>
                  <a:lnTo>
                    <a:pt x="118" y="44"/>
                  </a:lnTo>
                  <a:lnTo>
                    <a:pt x="118" y="44"/>
                  </a:lnTo>
                  <a:lnTo>
                    <a:pt x="118" y="44"/>
                  </a:lnTo>
                  <a:lnTo>
                    <a:pt x="118" y="44"/>
                  </a:lnTo>
                  <a:lnTo>
                    <a:pt x="118" y="44"/>
                  </a:lnTo>
                  <a:lnTo>
                    <a:pt x="118" y="44"/>
                  </a:lnTo>
                  <a:lnTo>
                    <a:pt x="118" y="44"/>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85" name="Freeform 168"/>
            <p:cNvSpPr>
              <a:spLocks/>
            </p:cNvSpPr>
            <p:nvPr/>
          </p:nvSpPr>
          <p:spPr bwMode="auto">
            <a:xfrm>
              <a:off x="5003800" y="2425700"/>
              <a:ext cx="171450" cy="238125"/>
            </a:xfrm>
            <a:custGeom>
              <a:avLst/>
              <a:gdLst>
                <a:gd name="T0" fmla="*/ 66 w 72"/>
                <a:gd name="T1" fmla="*/ 3 h 73"/>
                <a:gd name="T2" fmla="*/ 59 w 72"/>
                <a:gd name="T3" fmla="*/ 3 h 73"/>
                <a:gd name="T4" fmla="*/ 51 w 72"/>
                <a:gd name="T5" fmla="*/ 3 h 73"/>
                <a:gd name="T6" fmla="*/ 39 w 72"/>
                <a:gd name="T7" fmla="*/ 9 h 73"/>
                <a:gd name="T8" fmla="*/ 31 w 72"/>
                <a:gd name="T9" fmla="*/ 9 h 73"/>
                <a:gd name="T10" fmla="*/ 27 w 72"/>
                <a:gd name="T11" fmla="*/ 6 h 73"/>
                <a:gd name="T12" fmla="*/ 20 w 72"/>
                <a:gd name="T13" fmla="*/ 7 h 73"/>
                <a:gd name="T14" fmla="*/ 13 w 72"/>
                <a:gd name="T15" fmla="*/ 9 h 73"/>
                <a:gd name="T16" fmla="*/ 8 w 72"/>
                <a:gd name="T17" fmla="*/ 7 h 73"/>
                <a:gd name="T18" fmla="*/ 7 w 72"/>
                <a:gd name="T19" fmla="*/ 10 h 73"/>
                <a:gd name="T20" fmla="*/ 6 w 72"/>
                <a:gd name="T21" fmla="*/ 14 h 73"/>
                <a:gd name="T22" fmla="*/ 5 w 72"/>
                <a:gd name="T23" fmla="*/ 18 h 73"/>
                <a:gd name="T24" fmla="*/ 3 w 72"/>
                <a:gd name="T25" fmla="*/ 20 h 73"/>
                <a:gd name="T26" fmla="*/ 0 w 72"/>
                <a:gd name="T27" fmla="*/ 19 h 73"/>
                <a:gd name="T28" fmla="*/ 1 w 72"/>
                <a:gd name="T29" fmla="*/ 26 h 73"/>
                <a:gd name="T30" fmla="*/ 1 w 72"/>
                <a:gd name="T31" fmla="*/ 29 h 73"/>
                <a:gd name="T32" fmla="*/ 3 w 72"/>
                <a:gd name="T33" fmla="*/ 36 h 73"/>
                <a:gd name="T34" fmla="*/ 6 w 72"/>
                <a:gd name="T35" fmla="*/ 36 h 73"/>
                <a:gd name="T36" fmla="*/ 7 w 72"/>
                <a:gd name="T37" fmla="*/ 39 h 73"/>
                <a:gd name="T38" fmla="*/ 10 w 72"/>
                <a:gd name="T39" fmla="*/ 42 h 73"/>
                <a:gd name="T40" fmla="*/ 8 w 72"/>
                <a:gd name="T41" fmla="*/ 45 h 73"/>
                <a:gd name="T42" fmla="*/ 8 w 72"/>
                <a:gd name="T43" fmla="*/ 47 h 73"/>
                <a:gd name="T44" fmla="*/ 4 w 72"/>
                <a:gd name="T45" fmla="*/ 49 h 73"/>
                <a:gd name="T46" fmla="*/ 3 w 72"/>
                <a:gd name="T47" fmla="*/ 53 h 73"/>
                <a:gd name="T48" fmla="*/ 1 w 72"/>
                <a:gd name="T49" fmla="*/ 60 h 73"/>
                <a:gd name="T50" fmla="*/ 1 w 72"/>
                <a:gd name="T51" fmla="*/ 67 h 73"/>
                <a:gd name="T52" fmla="*/ 5 w 72"/>
                <a:gd name="T53" fmla="*/ 70 h 73"/>
                <a:gd name="T54" fmla="*/ 39 w 72"/>
                <a:gd name="T55" fmla="*/ 70 h 73"/>
                <a:gd name="T56" fmla="*/ 43 w 72"/>
                <a:gd name="T57" fmla="*/ 69 h 73"/>
                <a:gd name="T58" fmla="*/ 40 w 72"/>
                <a:gd name="T59" fmla="*/ 66 h 73"/>
                <a:gd name="T60" fmla="*/ 40 w 72"/>
                <a:gd name="T61" fmla="*/ 63 h 73"/>
                <a:gd name="T62" fmla="*/ 41 w 72"/>
                <a:gd name="T63" fmla="*/ 51 h 73"/>
                <a:gd name="T64" fmla="*/ 56 w 72"/>
                <a:gd name="T65" fmla="*/ 43 h 73"/>
                <a:gd name="T66" fmla="*/ 61 w 72"/>
                <a:gd name="T67" fmla="*/ 36 h 73"/>
                <a:gd name="T68" fmla="*/ 61 w 72"/>
                <a:gd name="T69" fmla="*/ 29 h 73"/>
                <a:gd name="T70" fmla="*/ 63 w 72"/>
                <a:gd name="T71" fmla="*/ 22 h 73"/>
                <a:gd name="T72" fmla="*/ 60 w 72"/>
                <a:gd name="T73" fmla="*/ 13 h 73"/>
                <a:gd name="T74" fmla="*/ 64 w 72"/>
                <a:gd name="T75" fmla="*/ 10 h 73"/>
                <a:gd name="T76" fmla="*/ 70 w 72"/>
                <a:gd name="T77" fmla="*/ 6 h 73"/>
                <a:gd name="T78" fmla="*/ 72 w 72"/>
                <a:gd name="T79" fmla="*/ 3 h 73"/>
                <a:gd name="T80" fmla="*/ 72 w 72"/>
                <a:gd name="T8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2" h="73">
                  <a:moveTo>
                    <a:pt x="70" y="0"/>
                  </a:moveTo>
                  <a:cubicBezTo>
                    <a:pt x="66" y="3"/>
                    <a:pt x="66" y="3"/>
                    <a:pt x="66" y="3"/>
                  </a:cubicBezTo>
                  <a:cubicBezTo>
                    <a:pt x="61" y="3"/>
                    <a:pt x="61" y="3"/>
                    <a:pt x="61" y="3"/>
                  </a:cubicBezTo>
                  <a:cubicBezTo>
                    <a:pt x="59" y="3"/>
                    <a:pt x="59" y="3"/>
                    <a:pt x="59" y="3"/>
                  </a:cubicBezTo>
                  <a:cubicBezTo>
                    <a:pt x="54" y="3"/>
                    <a:pt x="54" y="3"/>
                    <a:pt x="54" y="3"/>
                  </a:cubicBezTo>
                  <a:cubicBezTo>
                    <a:pt x="51" y="3"/>
                    <a:pt x="51" y="3"/>
                    <a:pt x="51" y="3"/>
                  </a:cubicBezTo>
                  <a:cubicBezTo>
                    <a:pt x="46" y="6"/>
                    <a:pt x="46" y="6"/>
                    <a:pt x="46" y="6"/>
                  </a:cubicBezTo>
                  <a:cubicBezTo>
                    <a:pt x="39" y="9"/>
                    <a:pt x="39" y="9"/>
                    <a:pt x="39" y="9"/>
                  </a:cubicBezTo>
                  <a:cubicBezTo>
                    <a:pt x="36" y="9"/>
                    <a:pt x="36" y="9"/>
                    <a:pt x="36" y="9"/>
                  </a:cubicBezTo>
                  <a:cubicBezTo>
                    <a:pt x="31" y="9"/>
                    <a:pt x="31" y="9"/>
                    <a:pt x="31" y="9"/>
                  </a:cubicBezTo>
                  <a:cubicBezTo>
                    <a:pt x="30" y="7"/>
                    <a:pt x="30" y="7"/>
                    <a:pt x="30" y="7"/>
                  </a:cubicBezTo>
                  <a:cubicBezTo>
                    <a:pt x="27" y="6"/>
                    <a:pt x="27" y="6"/>
                    <a:pt x="27" y="6"/>
                  </a:cubicBezTo>
                  <a:cubicBezTo>
                    <a:pt x="24" y="6"/>
                    <a:pt x="24" y="6"/>
                    <a:pt x="24" y="6"/>
                  </a:cubicBezTo>
                  <a:cubicBezTo>
                    <a:pt x="20" y="7"/>
                    <a:pt x="20" y="7"/>
                    <a:pt x="20" y="7"/>
                  </a:cubicBezTo>
                  <a:cubicBezTo>
                    <a:pt x="14" y="9"/>
                    <a:pt x="14" y="9"/>
                    <a:pt x="14" y="9"/>
                  </a:cubicBezTo>
                  <a:cubicBezTo>
                    <a:pt x="13" y="9"/>
                    <a:pt x="13" y="9"/>
                    <a:pt x="13" y="9"/>
                  </a:cubicBezTo>
                  <a:cubicBezTo>
                    <a:pt x="11" y="7"/>
                    <a:pt x="11" y="7"/>
                    <a:pt x="11" y="7"/>
                  </a:cubicBezTo>
                  <a:cubicBezTo>
                    <a:pt x="8" y="7"/>
                    <a:pt x="8" y="7"/>
                    <a:pt x="8" y="7"/>
                  </a:cubicBezTo>
                  <a:cubicBezTo>
                    <a:pt x="7" y="9"/>
                    <a:pt x="7" y="9"/>
                    <a:pt x="7" y="9"/>
                  </a:cubicBezTo>
                  <a:cubicBezTo>
                    <a:pt x="7" y="10"/>
                    <a:pt x="7" y="10"/>
                    <a:pt x="7" y="10"/>
                  </a:cubicBezTo>
                  <a:cubicBezTo>
                    <a:pt x="8" y="14"/>
                    <a:pt x="8" y="14"/>
                    <a:pt x="8" y="14"/>
                  </a:cubicBezTo>
                  <a:cubicBezTo>
                    <a:pt x="6" y="14"/>
                    <a:pt x="6" y="14"/>
                    <a:pt x="6" y="14"/>
                  </a:cubicBezTo>
                  <a:cubicBezTo>
                    <a:pt x="6" y="17"/>
                    <a:pt x="6" y="17"/>
                    <a:pt x="6" y="17"/>
                  </a:cubicBezTo>
                  <a:cubicBezTo>
                    <a:pt x="5" y="18"/>
                    <a:pt x="5" y="18"/>
                    <a:pt x="5" y="18"/>
                  </a:cubicBezTo>
                  <a:cubicBezTo>
                    <a:pt x="4" y="19"/>
                    <a:pt x="4" y="19"/>
                    <a:pt x="4" y="19"/>
                  </a:cubicBezTo>
                  <a:cubicBezTo>
                    <a:pt x="3" y="20"/>
                    <a:pt x="3" y="20"/>
                    <a:pt x="3" y="20"/>
                  </a:cubicBezTo>
                  <a:cubicBezTo>
                    <a:pt x="1" y="19"/>
                    <a:pt x="1" y="19"/>
                    <a:pt x="1" y="19"/>
                  </a:cubicBezTo>
                  <a:cubicBezTo>
                    <a:pt x="0" y="19"/>
                    <a:pt x="0" y="19"/>
                    <a:pt x="0" y="19"/>
                  </a:cubicBezTo>
                  <a:cubicBezTo>
                    <a:pt x="0" y="23"/>
                    <a:pt x="0" y="23"/>
                    <a:pt x="0" y="23"/>
                  </a:cubicBezTo>
                  <a:cubicBezTo>
                    <a:pt x="1" y="26"/>
                    <a:pt x="1" y="26"/>
                    <a:pt x="1" y="26"/>
                  </a:cubicBezTo>
                  <a:cubicBezTo>
                    <a:pt x="1" y="27"/>
                    <a:pt x="1" y="27"/>
                    <a:pt x="1" y="27"/>
                  </a:cubicBezTo>
                  <a:cubicBezTo>
                    <a:pt x="1" y="29"/>
                    <a:pt x="1" y="29"/>
                    <a:pt x="1" y="29"/>
                  </a:cubicBezTo>
                  <a:cubicBezTo>
                    <a:pt x="1" y="33"/>
                    <a:pt x="1" y="33"/>
                    <a:pt x="1" y="33"/>
                  </a:cubicBezTo>
                  <a:cubicBezTo>
                    <a:pt x="3" y="36"/>
                    <a:pt x="3" y="36"/>
                    <a:pt x="3" y="36"/>
                  </a:cubicBezTo>
                  <a:cubicBezTo>
                    <a:pt x="4" y="36"/>
                    <a:pt x="4" y="36"/>
                    <a:pt x="4" y="36"/>
                  </a:cubicBezTo>
                  <a:cubicBezTo>
                    <a:pt x="6" y="36"/>
                    <a:pt x="6" y="36"/>
                    <a:pt x="6" y="36"/>
                  </a:cubicBezTo>
                  <a:cubicBezTo>
                    <a:pt x="7" y="36"/>
                    <a:pt x="7" y="36"/>
                    <a:pt x="7" y="36"/>
                  </a:cubicBezTo>
                  <a:cubicBezTo>
                    <a:pt x="7" y="39"/>
                    <a:pt x="7" y="39"/>
                    <a:pt x="7" y="39"/>
                  </a:cubicBezTo>
                  <a:cubicBezTo>
                    <a:pt x="8" y="39"/>
                    <a:pt x="8" y="39"/>
                    <a:pt x="8" y="39"/>
                  </a:cubicBezTo>
                  <a:cubicBezTo>
                    <a:pt x="10" y="42"/>
                    <a:pt x="10" y="42"/>
                    <a:pt x="10" y="42"/>
                  </a:cubicBezTo>
                  <a:cubicBezTo>
                    <a:pt x="10" y="43"/>
                    <a:pt x="10" y="43"/>
                    <a:pt x="10" y="43"/>
                  </a:cubicBezTo>
                  <a:cubicBezTo>
                    <a:pt x="8" y="45"/>
                    <a:pt x="8" y="45"/>
                    <a:pt x="8" y="45"/>
                  </a:cubicBezTo>
                  <a:cubicBezTo>
                    <a:pt x="8" y="46"/>
                    <a:pt x="8" y="46"/>
                    <a:pt x="8" y="46"/>
                  </a:cubicBezTo>
                  <a:cubicBezTo>
                    <a:pt x="8" y="47"/>
                    <a:pt x="8" y="47"/>
                    <a:pt x="8" y="47"/>
                  </a:cubicBezTo>
                  <a:cubicBezTo>
                    <a:pt x="4" y="47"/>
                    <a:pt x="4" y="47"/>
                    <a:pt x="4" y="47"/>
                  </a:cubicBezTo>
                  <a:cubicBezTo>
                    <a:pt x="4" y="49"/>
                    <a:pt x="4" y="49"/>
                    <a:pt x="4" y="49"/>
                  </a:cubicBezTo>
                  <a:cubicBezTo>
                    <a:pt x="6" y="50"/>
                    <a:pt x="6" y="50"/>
                    <a:pt x="6" y="50"/>
                  </a:cubicBezTo>
                  <a:cubicBezTo>
                    <a:pt x="3" y="53"/>
                    <a:pt x="3" y="53"/>
                    <a:pt x="3" y="53"/>
                  </a:cubicBezTo>
                  <a:cubicBezTo>
                    <a:pt x="1" y="58"/>
                    <a:pt x="1" y="58"/>
                    <a:pt x="1" y="58"/>
                  </a:cubicBezTo>
                  <a:cubicBezTo>
                    <a:pt x="1" y="60"/>
                    <a:pt x="1" y="60"/>
                    <a:pt x="1" y="60"/>
                  </a:cubicBezTo>
                  <a:cubicBezTo>
                    <a:pt x="1" y="64"/>
                    <a:pt x="1" y="64"/>
                    <a:pt x="1" y="64"/>
                  </a:cubicBezTo>
                  <a:cubicBezTo>
                    <a:pt x="1" y="67"/>
                    <a:pt x="1" y="67"/>
                    <a:pt x="1" y="67"/>
                  </a:cubicBezTo>
                  <a:cubicBezTo>
                    <a:pt x="1" y="67"/>
                    <a:pt x="1" y="67"/>
                    <a:pt x="1" y="67"/>
                  </a:cubicBezTo>
                  <a:cubicBezTo>
                    <a:pt x="5" y="70"/>
                    <a:pt x="5" y="70"/>
                    <a:pt x="5" y="70"/>
                  </a:cubicBezTo>
                  <a:cubicBezTo>
                    <a:pt x="13" y="73"/>
                    <a:pt x="13" y="73"/>
                    <a:pt x="13" y="73"/>
                  </a:cubicBezTo>
                  <a:cubicBezTo>
                    <a:pt x="39" y="70"/>
                    <a:pt x="39" y="70"/>
                    <a:pt x="39" y="70"/>
                  </a:cubicBezTo>
                  <a:cubicBezTo>
                    <a:pt x="39" y="70"/>
                    <a:pt x="40" y="70"/>
                    <a:pt x="41" y="70"/>
                  </a:cubicBezTo>
                  <a:cubicBezTo>
                    <a:pt x="41" y="69"/>
                    <a:pt x="42" y="69"/>
                    <a:pt x="43" y="69"/>
                  </a:cubicBezTo>
                  <a:cubicBezTo>
                    <a:pt x="40" y="67"/>
                    <a:pt x="40" y="67"/>
                    <a:pt x="40" y="67"/>
                  </a:cubicBezTo>
                  <a:cubicBezTo>
                    <a:pt x="40" y="66"/>
                    <a:pt x="40" y="66"/>
                    <a:pt x="40" y="66"/>
                  </a:cubicBezTo>
                  <a:cubicBezTo>
                    <a:pt x="40" y="65"/>
                    <a:pt x="40" y="65"/>
                    <a:pt x="40" y="65"/>
                  </a:cubicBezTo>
                  <a:cubicBezTo>
                    <a:pt x="40" y="63"/>
                    <a:pt x="40" y="63"/>
                    <a:pt x="40" y="63"/>
                  </a:cubicBezTo>
                  <a:cubicBezTo>
                    <a:pt x="37" y="54"/>
                    <a:pt x="37" y="54"/>
                    <a:pt x="37" y="54"/>
                  </a:cubicBezTo>
                  <a:cubicBezTo>
                    <a:pt x="41" y="51"/>
                    <a:pt x="41" y="51"/>
                    <a:pt x="41" y="51"/>
                  </a:cubicBezTo>
                  <a:cubicBezTo>
                    <a:pt x="46" y="49"/>
                    <a:pt x="46" y="49"/>
                    <a:pt x="46" y="49"/>
                  </a:cubicBezTo>
                  <a:cubicBezTo>
                    <a:pt x="56" y="43"/>
                    <a:pt x="56" y="43"/>
                    <a:pt x="56" y="43"/>
                  </a:cubicBezTo>
                  <a:cubicBezTo>
                    <a:pt x="60" y="39"/>
                    <a:pt x="60" y="39"/>
                    <a:pt x="60" y="39"/>
                  </a:cubicBezTo>
                  <a:cubicBezTo>
                    <a:pt x="61" y="36"/>
                    <a:pt x="61" y="36"/>
                    <a:pt x="61" y="36"/>
                  </a:cubicBezTo>
                  <a:cubicBezTo>
                    <a:pt x="61" y="33"/>
                    <a:pt x="61" y="33"/>
                    <a:pt x="61" y="33"/>
                  </a:cubicBezTo>
                  <a:cubicBezTo>
                    <a:pt x="61" y="29"/>
                    <a:pt x="61" y="29"/>
                    <a:pt x="61" y="29"/>
                  </a:cubicBezTo>
                  <a:cubicBezTo>
                    <a:pt x="63" y="24"/>
                    <a:pt x="63" y="24"/>
                    <a:pt x="63" y="24"/>
                  </a:cubicBezTo>
                  <a:cubicBezTo>
                    <a:pt x="63" y="22"/>
                    <a:pt x="63" y="22"/>
                    <a:pt x="63" y="22"/>
                  </a:cubicBezTo>
                  <a:cubicBezTo>
                    <a:pt x="61" y="16"/>
                    <a:pt x="61" y="16"/>
                    <a:pt x="61" y="16"/>
                  </a:cubicBezTo>
                  <a:cubicBezTo>
                    <a:pt x="60" y="13"/>
                    <a:pt x="60" y="13"/>
                    <a:pt x="60" y="13"/>
                  </a:cubicBezTo>
                  <a:cubicBezTo>
                    <a:pt x="63" y="12"/>
                    <a:pt x="63" y="12"/>
                    <a:pt x="63" y="12"/>
                  </a:cubicBezTo>
                  <a:cubicBezTo>
                    <a:pt x="64" y="10"/>
                    <a:pt x="64" y="10"/>
                    <a:pt x="64" y="10"/>
                  </a:cubicBezTo>
                  <a:cubicBezTo>
                    <a:pt x="67" y="9"/>
                    <a:pt x="67" y="9"/>
                    <a:pt x="67" y="9"/>
                  </a:cubicBezTo>
                  <a:cubicBezTo>
                    <a:pt x="70" y="6"/>
                    <a:pt x="70" y="6"/>
                    <a:pt x="70" y="6"/>
                  </a:cubicBezTo>
                  <a:cubicBezTo>
                    <a:pt x="72" y="4"/>
                    <a:pt x="72" y="4"/>
                    <a:pt x="72" y="4"/>
                  </a:cubicBezTo>
                  <a:cubicBezTo>
                    <a:pt x="72" y="3"/>
                    <a:pt x="72" y="3"/>
                    <a:pt x="72" y="3"/>
                  </a:cubicBezTo>
                  <a:cubicBezTo>
                    <a:pt x="72" y="2"/>
                    <a:pt x="72" y="2"/>
                    <a:pt x="72" y="2"/>
                  </a:cubicBezTo>
                  <a:cubicBezTo>
                    <a:pt x="72" y="0"/>
                    <a:pt x="72" y="0"/>
                    <a:pt x="72" y="0"/>
                  </a:cubicBezTo>
                  <a:lnTo>
                    <a:pt x="70" y="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86" name="Freeform 169"/>
            <p:cNvSpPr>
              <a:spLocks/>
            </p:cNvSpPr>
            <p:nvPr/>
          </p:nvSpPr>
          <p:spPr bwMode="auto">
            <a:xfrm>
              <a:off x="6840538" y="3084513"/>
              <a:ext cx="233362" cy="382587"/>
            </a:xfrm>
            <a:custGeom>
              <a:avLst/>
              <a:gdLst>
                <a:gd name="T0" fmla="*/ 123 w 131"/>
                <a:gd name="T1" fmla="*/ 122 h 155"/>
                <a:gd name="T2" fmla="*/ 118 w 131"/>
                <a:gd name="T3" fmla="*/ 110 h 155"/>
                <a:gd name="T4" fmla="*/ 110 w 131"/>
                <a:gd name="T5" fmla="*/ 101 h 155"/>
                <a:gd name="T6" fmla="*/ 103 w 131"/>
                <a:gd name="T7" fmla="*/ 94 h 155"/>
                <a:gd name="T8" fmla="*/ 91 w 131"/>
                <a:gd name="T9" fmla="*/ 79 h 155"/>
                <a:gd name="T10" fmla="*/ 83 w 131"/>
                <a:gd name="T11" fmla="*/ 70 h 155"/>
                <a:gd name="T12" fmla="*/ 76 w 131"/>
                <a:gd name="T13" fmla="*/ 66 h 155"/>
                <a:gd name="T14" fmla="*/ 65 w 131"/>
                <a:gd name="T15" fmla="*/ 60 h 155"/>
                <a:gd name="T16" fmla="*/ 65 w 131"/>
                <a:gd name="T17" fmla="*/ 53 h 155"/>
                <a:gd name="T18" fmla="*/ 74 w 131"/>
                <a:gd name="T19" fmla="*/ 49 h 155"/>
                <a:gd name="T20" fmla="*/ 78 w 131"/>
                <a:gd name="T21" fmla="*/ 44 h 155"/>
                <a:gd name="T22" fmla="*/ 72 w 131"/>
                <a:gd name="T23" fmla="*/ 42 h 155"/>
                <a:gd name="T24" fmla="*/ 69 w 131"/>
                <a:gd name="T25" fmla="*/ 36 h 155"/>
                <a:gd name="T26" fmla="*/ 65 w 131"/>
                <a:gd name="T27" fmla="*/ 29 h 155"/>
                <a:gd name="T28" fmla="*/ 57 w 131"/>
                <a:gd name="T29" fmla="*/ 30 h 155"/>
                <a:gd name="T30" fmla="*/ 45 w 131"/>
                <a:gd name="T31" fmla="*/ 29 h 155"/>
                <a:gd name="T32" fmla="*/ 40 w 131"/>
                <a:gd name="T33" fmla="*/ 13 h 155"/>
                <a:gd name="T34" fmla="*/ 36 w 131"/>
                <a:gd name="T35" fmla="*/ 13 h 155"/>
                <a:gd name="T36" fmla="*/ 26 w 131"/>
                <a:gd name="T37" fmla="*/ 2 h 155"/>
                <a:gd name="T38" fmla="*/ 21 w 131"/>
                <a:gd name="T39" fmla="*/ 0 h 155"/>
                <a:gd name="T40" fmla="*/ 22 w 131"/>
                <a:gd name="T41" fmla="*/ 16 h 155"/>
                <a:gd name="T42" fmla="*/ 25 w 131"/>
                <a:gd name="T43" fmla="*/ 25 h 155"/>
                <a:gd name="T44" fmla="*/ 14 w 131"/>
                <a:gd name="T45" fmla="*/ 21 h 155"/>
                <a:gd name="T46" fmla="*/ 8 w 131"/>
                <a:gd name="T47" fmla="*/ 22 h 155"/>
                <a:gd name="T48" fmla="*/ 5 w 131"/>
                <a:gd name="T49" fmla="*/ 30 h 155"/>
                <a:gd name="T50" fmla="*/ 0 w 131"/>
                <a:gd name="T51" fmla="*/ 40 h 155"/>
                <a:gd name="T52" fmla="*/ 8 w 131"/>
                <a:gd name="T53" fmla="*/ 46 h 155"/>
                <a:gd name="T54" fmla="*/ 8 w 131"/>
                <a:gd name="T55" fmla="*/ 52 h 155"/>
                <a:gd name="T56" fmla="*/ 13 w 131"/>
                <a:gd name="T57" fmla="*/ 54 h 155"/>
                <a:gd name="T58" fmla="*/ 21 w 131"/>
                <a:gd name="T59" fmla="*/ 56 h 155"/>
                <a:gd name="T60" fmla="*/ 22 w 131"/>
                <a:gd name="T61" fmla="*/ 69 h 155"/>
                <a:gd name="T62" fmla="*/ 21 w 131"/>
                <a:gd name="T63" fmla="*/ 83 h 155"/>
                <a:gd name="T64" fmla="*/ 25 w 131"/>
                <a:gd name="T65" fmla="*/ 91 h 155"/>
                <a:gd name="T66" fmla="*/ 34 w 131"/>
                <a:gd name="T67" fmla="*/ 79 h 155"/>
                <a:gd name="T68" fmla="*/ 44 w 131"/>
                <a:gd name="T69" fmla="*/ 82 h 155"/>
                <a:gd name="T70" fmla="*/ 52 w 131"/>
                <a:gd name="T71" fmla="*/ 82 h 155"/>
                <a:gd name="T72" fmla="*/ 56 w 131"/>
                <a:gd name="T73" fmla="*/ 74 h 155"/>
                <a:gd name="T74" fmla="*/ 70 w 131"/>
                <a:gd name="T75" fmla="*/ 82 h 155"/>
                <a:gd name="T76" fmla="*/ 82 w 131"/>
                <a:gd name="T77" fmla="*/ 95 h 155"/>
                <a:gd name="T78" fmla="*/ 95 w 131"/>
                <a:gd name="T79" fmla="*/ 118 h 155"/>
                <a:gd name="T80" fmla="*/ 98 w 131"/>
                <a:gd name="T81" fmla="*/ 126 h 155"/>
                <a:gd name="T82" fmla="*/ 98 w 131"/>
                <a:gd name="T83" fmla="*/ 130 h 155"/>
                <a:gd name="T84" fmla="*/ 98 w 131"/>
                <a:gd name="T85" fmla="*/ 137 h 155"/>
                <a:gd name="T86" fmla="*/ 97 w 131"/>
                <a:gd name="T87" fmla="*/ 150 h 155"/>
                <a:gd name="T88" fmla="*/ 107 w 131"/>
                <a:gd name="T89" fmla="*/ 155 h 155"/>
                <a:gd name="T90" fmla="*/ 109 w 131"/>
                <a:gd name="T91" fmla="*/ 150 h 155"/>
                <a:gd name="T92" fmla="*/ 110 w 131"/>
                <a:gd name="T93" fmla="*/ 147 h 155"/>
                <a:gd name="T94" fmla="*/ 118 w 131"/>
                <a:gd name="T95" fmla="*/ 147 h 155"/>
                <a:gd name="T96" fmla="*/ 126 w 131"/>
                <a:gd name="T97" fmla="*/ 146 h 155"/>
                <a:gd name="T98" fmla="*/ 131 w 131"/>
                <a:gd name="T99" fmla="*/ 141 h 155"/>
                <a:gd name="T100" fmla="*/ 131 w 131"/>
                <a:gd name="T101" fmla="*/ 131 h 155"/>
                <a:gd name="T102" fmla="*/ 129 w 131"/>
                <a:gd name="T103" fmla="*/ 127 h 155"/>
                <a:gd name="T104" fmla="*/ 129 w 131"/>
                <a:gd name="T105" fmla="*/ 12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 h="155">
                  <a:moveTo>
                    <a:pt x="129" y="127"/>
                  </a:moveTo>
                  <a:lnTo>
                    <a:pt x="127" y="126"/>
                  </a:lnTo>
                  <a:lnTo>
                    <a:pt x="123" y="123"/>
                  </a:lnTo>
                  <a:lnTo>
                    <a:pt x="123" y="122"/>
                  </a:lnTo>
                  <a:lnTo>
                    <a:pt x="126" y="121"/>
                  </a:lnTo>
                  <a:lnTo>
                    <a:pt x="127" y="118"/>
                  </a:lnTo>
                  <a:lnTo>
                    <a:pt x="119" y="113"/>
                  </a:lnTo>
                  <a:lnTo>
                    <a:pt x="118" y="110"/>
                  </a:lnTo>
                  <a:lnTo>
                    <a:pt x="115" y="110"/>
                  </a:lnTo>
                  <a:lnTo>
                    <a:pt x="114" y="110"/>
                  </a:lnTo>
                  <a:lnTo>
                    <a:pt x="113" y="106"/>
                  </a:lnTo>
                  <a:lnTo>
                    <a:pt x="110" y="101"/>
                  </a:lnTo>
                  <a:lnTo>
                    <a:pt x="109" y="97"/>
                  </a:lnTo>
                  <a:lnTo>
                    <a:pt x="107" y="97"/>
                  </a:lnTo>
                  <a:lnTo>
                    <a:pt x="106" y="95"/>
                  </a:lnTo>
                  <a:lnTo>
                    <a:pt x="103" y="94"/>
                  </a:lnTo>
                  <a:lnTo>
                    <a:pt x="99" y="91"/>
                  </a:lnTo>
                  <a:lnTo>
                    <a:pt x="95" y="86"/>
                  </a:lnTo>
                  <a:lnTo>
                    <a:pt x="93" y="82"/>
                  </a:lnTo>
                  <a:lnTo>
                    <a:pt x="91" y="79"/>
                  </a:lnTo>
                  <a:lnTo>
                    <a:pt x="89" y="78"/>
                  </a:lnTo>
                  <a:lnTo>
                    <a:pt x="85" y="74"/>
                  </a:lnTo>
                  <a:lnTo>
                    <a:pt x="83" y="73"/>
                  </a:lnTo>
                  <a:lnTo>
                    <a:pt x="83" y="70"/>
                  </a:lnTo>
                  <a:lnTo>
                    <a:pt x="83" y="69"/>
                  </a:lnTo>
                  <a:lnTo>
                    <a:pt x="82" y="69"/>
                  </a:lnTo>
                  <a:lnTo>
                    <a:pt x="78" y="66"/>
                  </a:lnTo>
                  <a:lnTo>
                    <a:pt x="76" y="66"/>
                  </a:lnTo>
                  <a:lnTo>
                    <a:pt x="73" y="65"/>
                  </a:lnTo>
                  <a:lnTo>
                    <a:pt x="72" y="62"/>
                  </a:lnTo>
                  <a:lnTo>
                    <a:pt x="66" y="60"/>
                  </a:lnTo>
                  <a:lnTo>
                    <a:pt x="65" y="60"/>
                  </a:lnTo>
                  <a:lnTo>
                    <a:pt x="62" y="57"/>
                  </a:lnTo>
                  <a:lnTo>
                    <a:pt x="65" y="57"/>
                  </a:lnTo>
                  <a:lnTo>
                    <a:pt x="65" y="56"/>
                  </a:lnTo>
                  <a:lnTo>
                    <a:pt x="65" y="53"/>
                  </a:lnTo>
                  <a:lnTo>
                    <a:pt x="62" y="52"/>
                  </a:lnTo>
                  <a:lnTo>
                    <a:pt x="66" y="52"/>
                  </a:lnTo>
                  <a:lnTo>
                    <a:pt x="70" y="52"/>
                  </a:lnTo>
                  <a:lnTo>
                    <a:pt x="74" y="49"/>
                  </a:lnTo>
                  <a:lnTo>
                    <a:pt x="76" y="49"/>
                  </a:lnTo>
                  <a:lnTo>
                    <a:pt x="74" y="48"/>
                  </a:lnTo>
                  <a:lnTo>
                    <a:pt x="76" y="46"/>
                  </a:lnTo>
                  <a:lnTo>
                    <a:pt x="78" y="44"/>
                  </a:lnTo>
                  <a:lnTo>
                    <a:pt x="78" y="42"/>
                  </a:lnTo>
                  <a:lnTo>
                    <a:pt x="76" y="42"/>
                  </a:lnTo>
                  <a:lnTo>
                    <a:pt x="74" y="42"/>
                  </a:lnTo>
                  <a:lnTo>
                    <a:pt x="72" y="42"/>
                  </a:lnTo>
                  <a:lnTo>
                    <a:pt x="72" y="40"/>
                  </a:lnTo>
                  <a:lnTo>
                    <a:pt x="70" y="38"/>
                  </a:lnTo>
                  <a:lnTo>
                    <a:pt x="66" y="38"/>
                  </a:lnTo>
                  <a:lnTo>
                    <a:pt x="69" y="36"/>
                  </a:lnTo>
                  <a:lnTo>
                    <a:pt x="70" y="34"/>
                  </a:lnTo>
                  <a:lnTo>
                    <a:pt x="69" y="33"/>
                  </a:lnTo>
                  <a:lnTo>
                    <a:pt x="66" y="30"/>
                  </a:lnTo>
                  <a:lnTo>
                    <a:pt x="65" y="29"/>
                  </a:lnTo>
                  <a:lnTo>
                    <a:pt x="62" y="29"/>
                  </a:lnTo>
                  <a:lnTo>
                    <a:pt x="61" y="29"/>
                  </a:lnTo>
                  <a:lnTo>
                    <a:pt x="58" y="29"/>
                  </a:lnTo>
                  <a:lnTo>
                    <a:pt x="57" y="30"/>
                  </a:lnTo>
                  <a:lnTo>
                    <a:pt x="57" y="34"/>
                  </a:lnTo>
                  <a:lnTo>
                    <a:pt x="53" y="30"/>
                  </a:lnTo>
                  <a:lnTo>
                    <a:pt x="49" y="30"/>
                  </a:lnTo>
                  <a:lnTo>
                    <a:pt x="45" y="29"/>
                  </a:lnTo>
                  <a:lnTo>
                    <a:pt x="41" y="22"/>
                  </a:lnTo>
                  <a:lnTo>
                    <a:pt x="41" y="17"/>
                  </a:lnTo>
                  <a:lnTo>
                    <a:pt x="41" y="16"/>
                  </a:lnTo>
                  <a:lnTo>
                    <a:pt x="40" y="13"/>
                  </a:lnTo>
                  <a:lnTo>
                    <a:pt x="40" y="14"/>
                  </a:lnTo>
                  <a:lnTo>
                    <a:pt x="38" y="12"/>
                  </a:lnTo>
                  <a:lnTo>
                    <a:pt x="38" y="16"/>
                  </a:lnTo>
                  <a:lnTo>
                    <a:pt x="36" y="13"/>
                  </a:lnTo>
                  <a:lnTo>
                    <a:pt x="34" y="9"/>
                  </a:lnTo>
                  <a:lnTo>
                    <a:pt x="30" y="5"/>
                  </a:lnTo>
                  <a:lnTo>
                    <a:pt x="28" y="4"/>
                  </a:lnTo>
                  <a:lnTo>
                    <a:pt x="26" y="2"/>
                  </a:lnTo>
                  <a:lnTo>
                    <a:pt x="25" y="2"/>
                  </a:lnTo>
                  <a:lnTo>
                    <a:pt x="22" y="2"/>
                  </a:lnTo>
                  <a:lnTo>
                    <a:pt x="21" y="2"/>
                  </a:lnTo>
                  <a:lnTo>
                    <a:pt x="21" y="0"/>
                  </a:lnTo>
                  <a:lnTo>
                    <a:pt x="18" y="2"/>
                  </a:lnTo>
                  <a:lnTo>
                    <a:pt x="18" y="4"/>
                  </a:lnTo>
                  <a:lnTo>
                    <a:pt x="18" y="9"/>
                  </a:lnTo>
                  <a:lnTo>
                    <a:pt x="22" y="16"/>
                  </a:lnTo>
                  <a:lnTo>
                    <a:pt x="25" y="17"/>
                  </a:lnTo>
                  <a:lnTo>
                    <a:pt x="22" y="20"/>
                  </a:lnTo>
                  <a:lnTo>
                    <a:pt x="25" y="21"/>
                  </a:lnTo>
                  <a:lnTo>
                    <a:pt x="25" y="25"/>
                  </a:lnTo>
                  <a:lnTo>
                    <a:pt x="22" y="25"/>
                  </a:lnTo>
                  <a:lnTo>
                    <a:pt x="18" y="22"/>
                  </a:lnTo>
                  <a:lnTo>
                    <a:pt x="17" y="22"/>
                  </a:lnTo>
                  <a:lnTo>
                    <a:pt x="14" y="21"/>
                  </a:lnTo>
                  <a:lnTo>
                    <a:pt x="13" y="13"/>
                  </a:lnTo>
                  <a:lnTo>
                    <a:pt x="13" y="17"/>
                  </a:lnTo>
                  <a:lnTo>
                    <a:pt x="12" y="20"/>
                  </a:lnTo>
                  <a:lnTo>
                    <a:pt x="8" y="22"/>
                  </a:lnTo>
                  <a:lnTo>
                    <a:pt x="5" y="26"/>
                  </a:lnTo>
                  <a:lnTo>
                    <a:pt x="5" y="29"/>
                  </a:lnTo>
                  <a:lnTo>
                    <a:pt x="8" y="29"/>
                  </a:lnTo>
                  <a:lnTo>
                    <a:pt x="5" y="30"/>
                  </a:lnTo>
                  <a:lnTo>
                    <a:pt x="1" y="33"/>
                  </a:lnTo>
                  <a:lnTo>
                    <a:pt x="0" y="34"/>
                  </a:lnTo>
                  <a:lnTo>
                    <a:pt x="0" y="36"/>
                  </a:lnTo>
                  <a:lnTo>
                    <a:pt x="0" y="40"/>
                  </a:lnTo>
                  <a:lnTo>
                    <a:pt x="1" y="40"/>
                  </a:lnTo>
                  <a:lnTo>
                    <a:pt x="4" y="38"/>
                  </a:lnTo>
                  <a:lnTo>
                    <a:pt x="8" y="44"/>
                  </a:lnTo>
                  <a:lnTo>
                    <a:pt x="8" y="46"/>
                  </a:lnTo>
                  <a:lnTo>
                    <a:pt x="8" y="48"/>
                  </a:lnTo>
                  <a:lnTo>
                    <a:pt x="6" y="49"/>
                  </a:lnTo>
                  <a:lnTo>
                    <a:pt x="5" y="49"/>
                  </a:lnTo>
                  <a:lnTo>
                    <a:pt x="8" y="52"/>
                  </a:lnTo>
                  <a:lnTo>
                    <a:pt x="9" y="53"/>
                  </a:lnTo>
                  <a:lnTo>
                    <a:pt x="12" y="56"/>
                  </a:lnTo>
                  <a:lnTo>
                    <a:pt x="13" y="56"/>
                  </a:lnTo>
                  <a:lnTo>
                    <a:pt x="13" y="54"/>
                  </a:lnTo>
                  <a:lnTo>
                    <a:pt x="13" y="53"/>
                  </a:lnTo>
                  <a:lnTo>
                    <a:pt x="14" y="53"/>
                  </a:lnTo>
                  <a:lnTo>
                    <a:pt x="18" y="53"/>
                  </a:lnTo>
                  <a:lnTo>
                    <a:pt x="21" y="56"/>
                  </a:lnTo>
                  <a:lnTo>
                    <a:pt x="21" y="61"/>
                  </a:lnTo>
                  <a:lnTo>
                    <a:pt x="21" y="61"/>
                  </a:lnTo>
                  <a:lnTo>
                    <a:pt x="22" y="65"/>
                  </a:lnTo>
                  <a:lnTo>
                    <a:pt x="22" y="69"/>
                  </a:lnTo>
                  <a:lnTo>
                    <a:pt x="21" y="70"/>
                  </a:lnTo>
                  <a:lnTo>
                    <a:pt x="21" y="73"/>
                  </a:lnTo>
                  <a:lnTo>
                    <a:pt x="22" y="78"/>
                  </a:lnTo>
                  <a:lnTo>
                    <a:pt x="21" y="83"/>
                  </a:lnTo>
                  <a:lnTo>
                    <a:pt x="21" y="87"/>
                  </a:lnTo>
                  <a:lnTo>
                    <a:pt x="21" y="90"/>
                  </a:lnTo>
                  <a:lnTo>
                    <a:pt x="22" y="91"/>
                  </a:lnTo>
                  <a:lnTo>
                    <a:pt x="25" y="91"/>
                  </a:lnTo>
                  <a:lnTo>
                    <a:pt x="28" y="86"/>
                  </a:lnTo>
                  <a:lnTo>
                    <a:pt x="30" y="83"/>
                  </a:lnTo>
                  <a:lnTo>
                    <a:pt x="32" y="79"/>
                  </a:lnTo>
                  <a:lnTo>
                    <a:pt x="34" y="79"/>
                  </a:lnTo>
                  <a:lnTo>
                    <a:pt x="36" y="78"/>
                  </a:lnTo>
                  <a:lnTo>
                    <a:pt x="38" y="78"/>
                  </a:lnTo>
                  <a:lnTo>
                    <a:pt x="40" y="79"/>
                  </a:lnTo>
                  <a:lnTo>
                    <a:pt x="44" y="82"/>
                  </a:lnTo>
                  <a:lnTo>
                    <a:pt x="45" y="83"/>
                  </a:lnTo>
                  <a:lnTo>
                    <a:pt x="46" y="83"/>
                  </a:lnTo>
                  <a:lnTo>
                    <a:pt x="48" y="83"/>
                  </a:lnTo>
                  <a:lnTo>
                    <a:pt x="52" y="82"/>
                  </a:lnTo>
                  <a:lnTo>
                    <a:pt x="53" y="79"/>
                  </a:lnTo>
                  <a:lnTo>
                    <a:pt x="56" y="77"/>
                  </a:lnTo>
                  <a:lnTo>
                    <a:pt x="56" y="75"/>
                  </a:lnTo>
                  <a:lnTo>
                    <a:pt x="56" y="74"/>
                  </a:lnTo>
                  <a:lnTo>
                    <a:pt x="57" y="74"/>
                  </a:lnTo>
                  <a:lnTo>
                    <a:pt x="62" y="77"/>
                  </a:lnTo>
                  <a:lnTo>
                    <a:pt x="69" y="78"/>
                  </a:lnTo>
                  <a:lnTo>
                    <a:pt x="70" y="82"/>
                  </a:lnTo>
                  <a:lnTo>
                    <a:pt x="74" y="86"/>
                  </a:lnTo>
                  <a:lnTo>
                    <a:pt x="78" y="90"/>
                  </a:lnTo>
                  <a:lnTo>
                    <a:pt x="79" y="91"/>
                  </a:lnTo>
                  <a:lnTo>
                    <a:pt x="82" y="95"/>
                  </a:lnTo>
                  <a:lnTo>
                    <a:pt x="82" y="105"/>
                  </a:lnTo>
                  <a:lnTo>
                    <a:pt x="83" y="110"/>
                  </a:lnTo>
                  <a:lnTo>
                    <a:pt x="85" y="113"/>
                  </a:lnTo>
                  <a:lnTo>
                    <a:pt x="95" y="118"/>
                  </a:lnTo>
                  <a:lnTo>
                    <a:pt x="93" y="121"/>
                  </a:lnTo>
                  <a:lnTo>
                    <a:pt x="95" y="122"/>
                  </a:lnTo>
                  <a:lnTo>
                    <a:pt x="98" y="123"/>
                  </a:lnTo>
                  <a:lnTo>
                    <a:pt x="98" y="126"/>
                  </a:lnTo>
                  <a:lnTo>
                    <a:pt x="98" y="127"/>
                  </a:lnTo>
                  <a:lnTo>
                    <a:pt x="97" y="130"/>
                  </a:lnTo>
                  <a:lnTo>
                    <a:pt x="98" y="130"/>
                  </a:lnTo>
                  <a:lnTo>
                    <a:pt x="98" y="130"/>
                  </a:lnTo>
                  <a:lnTo>
                    <a:pt x="98" y="130"/>
                  </a:lnTo>
                  <a:lnTo>
                    <a:pt x="97" y="134"/>
                  </a:lnTo>
                  <a:lnTo>
                    <a:pt x="97" y="135"/>
                  </a:lnTo>
                  <a:lnTo>
                    <a:pt x="98" y="137"/>
                  </a:lnTo>
                  <a:lnTo>
                    <a:pt x="98" y="143"/>
                  </a:lnTo>
                  <a:lnTo>
                    <a:pt x="97" y="144"/>
                  </a:lnTo>
                  <a:lnTo>
                    <a:pt x="95" y="148"/>
                  </a:lnTo>
                  <a:lnTo>
                    <a:pt x="97" y="150"/>
                  </a:lnTo>
                  <a:lnTo>
                    <a:pt x="98" y="152"/>
                  </a:lnTo>
                  <a:lnTo>
                    <a:pt x="102" y="152"/>
                  </a:lnTo>
                  <a:lnTo>
                    <a:pt x="105" y="154"/>
                  </a:lnTo>
                  <a:lnTo>
                    <a:pt x="107" y="155"/>
                  </a:lnTo>
                  <a:lnTo>
                    <a:pt x="109" y="154"/>
                  </a:lnTo>
                  <a:lnTo>
                    <a:pt x="110" y="154"/>
                  </a:lnTo>
                  <a:lnTo>
                    <a:pt x="110" y="152"/>
                  </a:lnTo>
                  <a:lnTo>
                    <a:pt x="109" y="150"/>
                  </a:lnTo>
                  <a:lnTo>
                    <a:pt x="106" y="148"/>
                  </a:lnTo>
                  <a:lnTo>
                    <a:pt x="109" y="148"/>
                  </a:lnTo>
                  <a:lnTo>
                    <a:pt x="109" y="147"/>
                  </a:lnTo>
                  <a:lnTo>
                    <a:pt x="110" y="147"/>
                  </a:lnTo>
                  <a:lnTo>
                    <a:pt x="113" y="147"/>
                  </a:lnTo>
                  <a:lnTo>
                    <a:pt x="114" y="144"/>
                  </a:lnTo>
                  <a:lnTo>
                    <a:pt x="115" y="144"/>
                  </a:lnTo>
                  <a:lnTo>
                    <a:pt x="118" y="147"/>
                  </a:lnTo>
                  <a:lnTo>
                    <a:pt x="119" y="147"/>
                  </a:lnTo>
                  <a:lnTo>
                    <a:pt x="122" y="147"/>
                  </a:lnTo>
                  <a:lnTo>
                    <a:pt x="123" y="147"/>
                  </a:lnTo>
                  <a:lnTo>
                    <a:pt x="126" y="146"/>
                  </a:lnTo>
                  <a:lnTo>
                    <a:pt x="129" y="147"/>
                  </a:lnTo>
                  <a:lnTo>
                    <a:pt x="129" y="147"/>
                  </a:lnTo>
                  <a:lnTo>
                    <a:pt x="131" y="143"/>
                  </a:lnTo>
                  <a:lnTo>
                    <a:pt x="131" y="141"/>
                  </a:lnTo>
                  <a:lnTo>
                    <a:pt x="131" y="139"/>
                  </a:lnTo>
                  <a:lnTo>
                    <a:pt x="129" y="137"/>
                  </a:lnTo>
                  <a:lnTo>
                    <a:pt x="131" y="134"/>
                  </a:lnTo>
                  <a:lnTo>
                    <a:pt x="131" y="131"/>
                  </a:lnTo>
                  <a:lnTo>
                    <a:pt x="131" y="130"/>
                  </a:lnTo>
                  <a:lnTo>
                    <a:pt x="129" y="127"/>
                  </a:lnTo>
                  <a:lnTo>
                    <a:pt x="129" y="127"/>
                  </a:lnTo>
                  <a:lnTo>
                    <a:pt x="129" y="127"/>
                  </a:lnTo>
                  <a:lnTo>
                    <a:pt x="129" y="127"/>
                  </a:lnTo>
                  <a:lnTo>
                    <a:pt x="129" y="127"/>
                  </a:lnTo>
                  <a:lnTo>
                    <a:pt x="129" y="127"/>
                  </a:lnTo>
                  <a:lnTo>
                    <a:pt x="129" y="12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87" name="Freeform 170"/>
            <p:cNvSpPr>
              <a:spLocks/>
            </p:cNvSpPr>
            <p:nvPr/>
          </p:nvSpPr>
          <p:spPr bwMode="auto">
            <a:xfrm>
              <a:off x="6770688" y="3178175"/>
              <a:ext cx="244475" cy="658813"/>
            </a:xfrm>
            <a:custGeom>
              <a:avLst/>
              <a:gdLst>
                <a:gd name="T0" fmla="*/ 137 w 137"/>
                <a:gd name="T1" fmla="*/ 92 h 267"/>
                <a:gd name="T2" fmla="*/ 137 w 137"/>
                <a:gd name="T3" fmla="*/ 88 h 267"/>
                <a:gd name="T4" fmla="*/ 124 w 137"/>
                <a:gd name="T5" fmla="*/ 75 h 267"/>
                <a:gd name="T6" fmla="*/ 117 w 137"/>
                <a:gd name="T7" fmla="*/ 52 h 267"/>
                <a:gd name="T8" fmla="*/ 96 w 137"/>
                <a:gd name="T9" fmla="*/ 36 h 267"/>
                <a:gd name="T10" fmla="*/ 91 w 137"/>
                <a:gd name="T11" fmla="*/ 44 h 267"/>
                <a:gd name="T12" fmla="*/ 79 w 137"/>
                <a:gd name="T13" fmla="*/ 41 h 267"/>
                <a:gd name="T14" fmla="*/ 69 w 137"/>
                <a:gd name="T15" fmla="*/ 45 h 267"/>
                <a:gd name="T16" fmla="*/ 60 w 137"/>
                <a:gd name="T17" fmla="*/ 49 h 267"/>
                <a:gd name="T18" fmla="*/ 61 w 137"/>
                <a:gd name="T19" fmla="*/ 31 h 267"/>
                <a:gd name="T20" fmla="*/ 57 w 137"/>
                <a:gd name="T21" fmla="*/ 15 h 267"/>
                <a:gd name="T22" fmla="*/ 51 w 137"/>
                <a:gd name="T23" fmla="*/ 18 h 267"/>
                <a:gd name="T24" fmla="*/ 47 w 137"/>
                <a:gd name="T25" fmla="*/ 10 h 267"/>
                <a:gd name="T26" fmla="*/ 39 w 137"/>
                <a:gd name="T27" fmla="*/ 2 h 267"/>
                <a:gd name="T28" fmla="*/ 31 w 137"/>
                <a:gd name="T29" fmla="*/ 4 h 267"/>
                <a:gd name="T30" fmla="*/ 23 w 137"/>
                <a:gd name="T31" fmla="*/ 10 h 267"/>
                <a:gd name="T32" fmla="*/ 7 w 137"/>
                <a:gd name="T33" fmla="*/ 14 h 267"/>
                <a:gd name="T34" fmla="*/ 7 w 137"/>
                <a:gd name="T35" fmla="*/ 32 h 267"/>
                <a:gd name="T36" fmla="*/ 4 w 137"/>
                <a:gd name="T37" fmla="*/ 39 h 267"/>
                <a:gd name="T38" fmla="*/ 10 w 137"/>
                <a:gd name="T39" fmla="*/ 52 h 267"/>
                <a:gd name="T40" fmla="*/ 27 w 137"/>
                <a:gd name="T41" fmla="*/ 75 h 267"/>
                <a:gd name="T42" fmla="*/ 26 w 137"/>
                <a:gd name="T43" fmla="*/ 80 h 267"/>
                <a:gd name="T44" fmla="*/ 23 w 137"/>
                <a:gd name="T45" fmla="*/ 93 h 267"/>
                <a:gd name="T46" fmla="*/ 30 w 137"/>
                <a:gd name="T47" fmla="*/ 109 h 267"/>
                <a:gd name="T48" fmla="*/ 39 w 137"/>
                <a:gd name="T49" fmla="*/ 136 h 267"/>
                <a:gd name="T50" fmla="*/ 48 w 137"/>
                <a:gd name="T51" fmla="*/ 160 h 267"/>
                <a:gd name="T52" fmla="*/ 35 w 137"/>
                <a:gd name="T53" fmla="*/ 189 h 267"/>
                <a:gd name="T54" fmla="*/ 35 w 137"/>
                <a:gd name="T55" fmla="*/ 221 h 267"/>
                <a:gd name="T56" fmla="*/ 40 w 137"/>
                <a:gd name="T57" fmla="*/ 225 h 267"/>
                <a:gd name="T58" fmla="*/ 48 w 137"/>
                <a:gd name="T59" fmla="*/ 230 h 267"/>
                <a:gd name="T60" fmla="*/ 53 w 137"/>
                <a:gd name="T61" fmla="*/ 239 h 267"/>
                <a:gd name="T62" fmla="*/ 57 w 137"/>
                <a:gd name="T63" fmla="*/ 247 h 267"/>
                <a:gd name="T64" fmla="*/ 67 w 137"/>
                <a:gd name="T65" fmla="*/ 251 h 267"/>
                <a:gd name="T66" fmla="*/ 79 w 137"/>
                <a:gd name="T67" fmla="*/ 259 h 267"/>
                <a:gd name="T68" fmla="*/ 83 w 137"/>
                <a:gd name="T69" fmla="*/ 264 h 267"/>
                <a:gd name="T70" fmla="*/ 92 w 137"/>
                <a:gd name="T71" fmla="*/ 264 h 267"/>
                <a:gd name="T72" fmla="*/ 88 w 137"/>
                <a:gd name="T73" fmla="*/ 250 h 267"/>
                <a:gd name="T74" fmla="*/ 71 w 137"/>
                <a:gd name="T75" fmla="*/ 242 h 267"/>
                <a:gd name="T76" fmla="*/ 64 w 137"/>
                <a:gd name="T77" fmla="*/ 230 h 267"/>
                <a:gd name="T78" fmla="*/ 65 w 137"/>
                <a:gd name="T79" fmla="*/ 229 h 267"/>
                <a:gd name="T80" fmla="*/ 56 w 137"/>
                <a:gd name="T81" fmla="*/ 203 h 267"/>
                <a:gd name="T82" fmla="*/ 47 w 137"/>
                <a:gd name="T83" fmla="*/ 198 h 267"/>
                <a:gd name="T84" fmla="*/ 44 w 137"/>
                <a:gd name="T85" fmla="*/ 182 h 267"/>
                <a:gd name="T86" fmla="*/ 47 w 137"/>
                <a:gd name="T87" fmla="*/ 172 h 267"/>
                <a:gd name="T88" fmla="*/ 52 w 137"/>
                <a:gd name="T89" fmla="*/ 140 h 267"/>
                <a:gd name="T90" fmla="*/ 60 w 137"/>
                <a:gd name="T91" fmla="*/ 125 h 267"/>
                <a:gd name="T92" fmla="*/ 67 w 137"/>
                <a:gd name="T93" fmla="*/ 136 h 267"/>
                <a:gd name="T94" fmla="*/ 75 w 137"/>
                <a:gd name="T95" fmla="*/ 141 h 267"/>
                <a:gd name="T96" fmla="*/ 84 w 137"/>
                <a:gd name="T97" fmla="*/ 141 h 267"/>
                <a:gd name="T98" fmla="*/ 92 w 137"/>
                <a:gd name="T99" fmla="*/ 146 h 267"/>
                <a:gd name="T100" fmla="*/ 97 w 137"/>
                <a:gd name="T101" fmla="*/ 150 h 267"/>
                <a:gd name="T102" fmla="*/ 91 w 137"/>
                <a:gd name="T103" fmla="*/ 129 h 267"/>
                <a:gd name="T104" fmla="*/ 100 w 137"/>
                <a:gd name="T105" fmla="*/ 110 h 267"/>
                <a:gd name="T106" fmla="*/ 117 w 137"/>
                <a:gd name="T107" fmla="*/ 109 h 267"/>
                <a:gd name="T108" fmla="*/ 132 w 137"/>
                <a:gd name="T109" fmla="*/ 112 h 267"/>
                <a:gd name="T110" fmla="*/ 137 w 137"/>
                <a:gd name="T111" fmla="*/ 105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7" h="267">
                  <a:moveTo>
                    <a:pt x="137" y="105"/>
                  </a:moveTo>
                  <a:lnTo>
                    <a:pt x="137" y="99"/>
                  </a:lnTo>
                  <a:lnTo>
                    <a:pt x="136" y="97"/>
                  </a:lnTo>
                  <a:lnTo>
                    <a:pt x="136" y="96"/>
                  </a:lnTo>
                  <a:lnTo>
                    <a:pt x="137" y="92"/>
                  </a:lnTo>
                  <a:lnTo>
                    <a:pt x="137" y="92"/>
                  </a:lnTo>
                  <a:lnTo>
                    <a:pt x="137" y="92"/>
                  </a:lnTo>
                  <a:lnTo>
                    <a:pt x="136" y="92"/>
                  </a:lnTo>
                  <a:lnTo>
                    <a:pt x="137" y="89"/>
                  </a:lnTo>
                  <a:lnTo>
                    <a:pt x="137" y="88"/>
                  </a:lnTo>
                  <a:lnTo>
                    <a:pt x="137" y="85"/>
                  </a:lnTo>
                  <a:lnTo>
                    <a:pt x="134" y="84"/>
                  </a:lnTo>
                  <a:lnTo>
                    <a:pt x="132" y="83"/>
                  </a:lnTo>
                  <a:lnTo>
                    <a:pt x="134" y="80"/>
                  </a:lnTo>
                  <a:lnTo>
                    <a:pt x="124" y="75"/>
                  </a:lnTo>
                  <a:lnTo>
                    <a:pt x="122" y="72"/>
                  </a:lnTo>
                  <a:lnTo>
                    <a:pt x="121" y="67"/>
                  </a:lnTo>
                  <a:lnTo>
                    <a:pt x="121" y="57"/>
                  </a:lnTo>
                  <a:lnTo>
                    <a:pt x="118" y="53"/>
                  </a:lnTo>
                  <a:lnTo>
                    <a:pt x="117" y="52"/>
                  </a:lnTo>
                  <a:lnTo>
                    <a:pt x="113" y="48"/>
                  </a:lnTo>
                  <a:lnTo>
                    <a:pt x="109" y="44"/>
                  </a:lnTo>
                  <a:lnTo>
                    <a:pt x="108" y="40"/>
                  </a:lnTo>
                  <a:lnTo>
                    <a:pt x="101" y="39"/>
                  </a:lnTo>
                  <a:lnTo>
                    <a:pt x="96" y="36"/>
                  </a:lnTo>
                  <a:lnTo>
                    <a:pt x="95" y="36"/>
                  </a:lnTo>
                  <a:lnTo>
                    <a:pt x="95" y="37"/>
                  </a:lnTo>
                  <a:lnTo>
                    <a:pt x="95" y="39"/>
                  </a:lnTo>
                  <a:lnTo>
                    <a:pt x="92" y="41"/>
                  </a:lnTo>
                  <a:lnTo>
                    <a:pt x="91" y="44"/>
                  </a:lnTo>
                  <a:lnTo>
                    <a:pt x="87" y="45"/>
                  </a:lnTo>
                  <a:lnTo>
                    <a:pt x="85" y="45"/>
                  </a:lnTo>
                  <a:lnTo>
                    <a:pt x="84" y="45"/>
                  </a:lnTo>
                  <a:lnTo>
                    <a:pt x="83" y="44"/>
                  </a:lnTo>
                  <a:lnTo>
                    <a:pt x="79" y="41"/>
                  </a:lnTo>
                  <a:lnTo>
                    <a:pt x="77" y="40"/>
                  </a:lnTo>
                  <a:lnTo>
                    <a:pt x="75" y="40"/>
                  </a:lnTo>
                  <a:lnTo>
                    <a:pt x="73" y="41"/>
                  </a:lnTo>
                  <a:lnTo>
                    <a:pt x="71" y="41"/>
                  </a:lnTo>
                  <a:lnTo>
                    <a:pt x="69" y="45"/>
                  </a:lnTo>
                  <a:lnTo>
                    <a:pt x="67" y="48"/>
                  </a:lnTo>
                  <a:lnTo>
                    <a:pt x="64" y="53"/>
                  </a:lnTo>
                  <a:lnTo>
                    <a:pt x="61" y="53"/>
                  </a:lnTo>
                  <a:lnTo>
                    <a:pt x="60" y="52"/>
                  </a:lnTo>
                  <a:lnTo>
                    <a:pt x="60" y="49"/>
                  </a:lnTo>
                  <a:lnTo>
                    <a:pt x="60" y="45"/>
                  </a:lnTo>
                  <a:lnTo>
                    <a:pt x="61" y="40"/>
                  </a:lnTo>
                  <a:lnTo>
                    <a:pt x="60" y="35"/>
                  </a:lnTo>
                  <a:lnTo>
                    <a:pt x="60" y="32"/>
                  </a:lnTo>
                  <a:lnTo>
                    <a:pt x="61" y="31"/>
                  </a:lnTo>
                  <a:lnTo>
                    <a:pt x="61" y="27"/>
                  </a:lnTo>
                  <a:lnTo>
                    <a:pt x="60" y="23"/>
                  </a:lnTo>
                  <a:lnTo>
                    <a:pt x="60" y="23"/>
                  </a:lnTo>
                  <a:lnTo>
                    <a:pt x="60" y="18"/>
                  </a:lnTo>
                  <a:lnTo>
                    <a:pt x="57" y="15"/>
                  </a:lnTo>
                  <a:lnTo>
                    <a:pt x="53" y="15"/>
                  </a:lnTo>
                  <a:lnTo>
                    <a:pt x="52" y="15"/>
                  </a:lnTo>
                  <a:lnTo>
                    <a:pt x="52" y="16"/>
                  </a:lnTo>
                  <a:lnTo>
                    <a:pt x="52" y="18"/>
                  </a:lnTo>
                  <a:lnTo>
                    <a:pt x="51" y="18"/>
                  </a:lnTo>
                  <a:lnTo>
                    <a:pt x="48" y="15"/>
                  </a:lnTo>
                  <a:lnTo>
                    <a:pt x="47" y="14"/>
                  </a:lnTo>
                  <a:lnTo>
                    <a:pt x="44" y="11"/>
                  </a:lnTo>
                  <a:lnTo>
                    <a:pt x="45" y="11"/>
                  </a:lnTo>
                  <a:lnTo>
                    <a:pt x="47" y="10"/>
                  </a:lnTo>
                  <a:lnTo>
                    <a:pt x="47" y="8"/>
                  </a:lnTo>
                  <a:lnTo>
                    <a:pt x="47" y="6"/>
                  </a:lnTo>
                  <a:lnTo>
                    <a:pt x="43" y="0"/>
                  </a:lnTo>
                  <a:lnTo>
                    <a:pt x="40" y="2"/>
                  </a:lnTo>
                  <a:lnTo>
                    <a:pt x="39" y="2"/>
                  </a:lnTo>
                  <a:lnTo>
                    <a:pt x="37" y="0"/>
                  </a:lnTo>
                  <a:lnTo>
                    <a:pt x="36" y="0"/>
                  </a:lnTo>
                  <a:lnTo>
                    <a:pt x="35" y="0"/>
                  </a:lnTo>
                  <a:lnTo>
                    <a:pt x="30" y="2"/>
                  </a:lnTo>
                  <a:lnTo>
                    <a:pt x="31" y="4"/>
                  </a:lnTo>
                  <a:lnTo>
                    <a:pt x="30" y="6"/>
                  </a:lnTo>
                  <a:lnTo>
                    <a:pt x="26" y="6"/>
                  </a:lnTo>
                  <a:lnTo>
                    <a:pt x="23" y="6"/>
                  </a:lnTo>
                  <a:lnTo>
                    <a:pt x="23" y="8"/>
                  </a:lnTo>
                  <a:lnTo>
                    <a:pt x="23" y="10"/>
                  </a:lnTo>
                  <a:lnTo>
                    <a:pt x="22" y="11"/>
                  </a:lnTo>
                  <a:lnTo>
                    <a:pt x="18" y="11"/>
                  </a:lnTo>
                  <a:lnTo>
                    <a:pt x="16" y="14"/>
                  </a:lnTo>
                  <a:lnTo>
                    <a:pt x="8" y="11"/>
                  </a:lnTo>
                  <a:lnTo>
                    <a:pt x="7" y="14"/>
                  </a:lnTo>
                  <a:lnTo>
                    <a:pt x="4" y="19"/>
                  </a:lnTo>
                  <a:lnTo>
                    <a:pt x="7" y="22"/>
                  </a:lnTo>
                  <a:lnTo>
                    <a:pt x="4" y="27"/>
                  </a:lnTo>
                  <a:lnTo>
                    <a:pt x="7" y="31"/>
                  </a:lnTo>
                  <a:lnTo>
                    <a:pt x="7" y="32"/>
                  </a:lnTo>
                  <a:lnTo>
                    <a:pt x="3" y="35"/>
                  </a:lnTo>
                  <a:lnTo>
                    <a:pt x="0" y="32"/>
                  </a:lnTo>
                  <a:lnTo>
                    <a:pt x="3" y="36"/>
                  </a:lnTo>
                  <a:lnTo>
                    <a:pt x="3" y="39"/>
                  </a:lnTo>
                  <a:lnTo>
                    <a:pt x="4" y="39"/>
                  </a:lnTo>
                  <a:lnTo>
                    <a:pt x="7" y="40"/>
                  </a:lnTo>
                  <a:lnTo>
                    <a:pt x="7" y="41"/>
                  </a:lnTo>
                  <a:lnTo>
                    <a:pt x="8" y="44"/>
                  </a:lnTo>
                  <a:lnTo>
                    <a:pt x="8" y="48"/>
                  </a:lnTo>
                  <a:lnTo>
                    <a:pt x="10" y="52"/>
                  </a:lnTo>
                  <a:lnTo>
                    <a:pt x="16" y="55"/>
                  </a:lnTo>
                  <a:lnTo>
                    <a:pt x="20" y="59"/>
                  </a:lnTo>
                  <a:lnTo>
                    <a:pt x="22" y="65"/>
                  </a:lnTo>
                  <a:lnTo>
                    <a:pt x="23" y="71"/>
                  </a:lnTo>
                  <a:lnTo>
                    <a:pt x="27" y="75"/>
                  </a:lnTo>
                  <a:lnTo>
                    <a:pt x="30" y="72"/>
                  </a:lnTo>
                  <a:lnTo>
                    <a:pt x="30" y="75"/>
                  </a:lnTo>
                  <a:lnTo>
                    <a:pt x="27" y="79"/>
                  </a:lnTo>
                  <a:lnTo>
                    <a:pt x="26" y="79"/>
                  </a:lnTo>
                  <a:lnTo>
                    <a:pt x="26" y="80"/>
                  </a:lnTo>
                  <a:lnTo>
                    <a:pt x="26" y="83"/>
                  </a:lnTo>
                  <a:lnTo>
                    <a:pt x="26" y="89"/>
                  </a:lnTo>
                  <a:lnTo>
                    <a:pt x="26" y="92"/>
                  </a:lnTo>
                  <a:lnTo>
                    <a:pt x="23" y="92"/>
                  </a:lnTo>
                  <a:lnTo>
                    <a:pt x="23" y="93"/>
                  </a:lnTo>
                  <a:lnTo>
                    <a:pt x="22" y="93"/>
                  </a:lnTo>
                  <a:lnTo>
                    <a:pt x="22" y="96"/>
                  </a:lnTo>
                  <a:lnTo>
                    <a:pt x="22" y="99"/>
                  </a:lnTo>
                  <a:lnTo>
                    <a:pt x="23" y="103"/>
                  </a:lnTo>
                  <a:lnTo>
                    <a:pt x="30" y="109"/>
                  </a:lnTo>
                  <a:lnTo>
                    <a:pt x="35" y="116"/>
                  </a:lnTo>
                  <a:lnTo>
                    <a:pt x="39" y="122"/>
                  </a:lnTo>
                  <a:lnTo>
                    <a:pt x="39" y="129"/>
                  </a:lnTo>
                  <a:lnTo>
                    <a:pt x="39" y="132"/>
                  </a:lnTo>
                  <a:lnTo>
                    <a:pt x="39" y="136"/>
                  </a:lnTo>
                  <a:lnTo>
                    <a:pt x="43" y="141"/>
                  </a:lnTo>
                  <a:lnTo>
                    <a:pt x="47" y="146"/>
                  </a:lnTo>
                  <a:lnTo>
                    <a:pt x="48" y="156"/>
                  </a:lnTo>
                  <a:lnTo>
                    <a:pt x="48" y="158"/>
                  </a:lnTo>
                  <a:lnTo>
                    <a:pt x="48" y="160"/>
                  </a:lnTo>
                  <a:lnTo>
                    <a:pt x="44" y="166"/>
                  </a:lnTo>
                  <a:lnTo>
                    <a:pt x="39" y="176"/>
                  </a:lnTo>
                  <a:lnTo>
                    <a:pt x="39" y="179"/>
                  </a:lnTo>
                  <a:lnTo>
                    <a:pt x="37" y="181"/>
                  </a:lnTo>
                  <a:lnTo>
                    <a:pt x="35" y="189"/>
                  </a:lnTo>
                  <a:lnTo>
                    <a:pt x="31" y="210"/>
                  </a:lnTo>
                  <a:lnTo>
                    <a:pt x="31" y="217"/>
                  </a:lnTo>
                  <a:lnTo>
                    <a:pt x="31" y="221"/>
                  </a:lnTo>
                  <a:lnTo>
                    <a:pt x="35" y="223"/>
                  </a:lnTo>
                  <a:lnTo>
                    <a:pt x="35" y="221"/>
                  </a:lnTo>
                  <a:lnTo>
                    <a:pt x="37" y="219"/>
                  </a:lnTo>
                  <a:lnTo>
                    <a:pt x="39" y="219"/>
                  </a:lnTo>
                  <a:lnTo>
                    <a:pt x="39" y="221"/>
                  </a:lnTo>
                  <a:lnTo>
                    <a:pt x="39" y="223"/>
                  </a:lnTo>
                  <a:lnTo>
                    <a:pt x="40" y="225"/>
                  </a:lnTo>
                  <a:lnTo>
                    <a:pt x="43" y="225"/>
                  </a:lnTo>
                  <a:lnTo>
                    <a:pt x="43" y="226"/>
                  </a:lnTo>
                  <a:lnTo>
                    <a:pt x="44" y="230"/>
                  </a:lnTo>
                  <a:lnTo>
                    <a:pt x="47" y="230"/>
                  </a:lnTo>
                  <a:lnTo>
                    <a:pt x="48" y="230"/>
                  </a:lnTo>
                  <a:lnTo>
                    <a:pt x="48" y="234"/>
                  </a:lnTo>
                  <a:lnTo>
                    <a:pt x="51" y="237"/>
                  </a:lnTo>
                  <a:lnTo>
                    <a:pt x="52" y="238"/>
                  </a:lnTo>
                  <a:lnTo>
                    <a:pt x="52" y="237"/>
                  </a:lnTo>
                  <a:lnTo>
                    <a:pt x="53" y="239"/>
                  </a:lnTo>
                  <a:lnTo>
                    <a:pt x="53" y="242"/>
                  </a:lnTo>
                  <a:lnTo>
                    <a:pt x="56" y="239"/>
                  </a:lnTo>
                  <a:lnTo>
                    <a:pt x="56" y="242"/>
                  </a:lnTo>
                  <a:lnTo>
                    <a:pt x="56" y="243"/>
                  </a:lnTo>
                  <a:lnTo>
                    <a:pt x="57" y="247"/>
                  </a:lnTo>
                  <a:lnTo>
                    <a:pt x="61" y="251"/>
                  </a:lnTo>
                  <a:lnTo>
                    <a:pt x="64" y="254"/>
                  </a:lnTo>
                  <a:lnTo>
                    <a:pt x="64" y="250"/>
                  </a:lnTo>
                  <a:lnTo>
                    <a:pt x="65" y="250"/>
                  </a:lnTo>
                  <a:lnTo>
                    <a:pt x="67" y="251"/>
                  </a:lnTo>
                  <a:lnTo>
                    <a:pt x="71" y="254"/>
                  </a:lnTo>
                  <a:lnTo>
                    <a:pt x="73" y="254"/>
                  </a:lnTo>
                  <a:lnTo>
                    <a:pt x="73" y="255"/>
                  </a:lnTo>
                  <a:lnTo>
                    <a:pt x="75" y="256"/>
                  </a:lnTo>
                  <a:lnTo>
                    <a:pt x="79" y="259"/>
                  </a:lnTo>
                  <a:lnTo>
                    <a:pt x="79" y="260"/>
                  </a:lnTo>
                  <a:lnTo>
                    <a:pt x="77" y="264"/>
                  </a:lnTo>
                  <a:lnTo>
                    <a:pt x="79" y="267"/>
                  </a:lnTo>
                  <a:lnTo>
                    <a:pt x="80" y="267"/>
                  </a:lnTo>
                  <a:lnTo>
                    <a:pt x="83" y="264"/>
                  </a:lnTo>
                  <a:lnTo>
                    <a:pt x="84" y="263"/>
                  </a:lnTo>
                  <a:lnTo>
                    <a:pt x="87" y="263"/>
                  </a:lnTo>
                  <a:lnTo>
                    <a:pt x="88" y="264"/>
                  </a:lnTo>
                  <a:lnTo>
                    <a:pt x="91" y="267"/>
                  </a:lnTo>
                  <a:lnTo>
                    <a:pt x="92" y="264"/>
                  </a:lnTo>
                  <a:lnTo>
                    <a:pt x="95" y="260"/>
                  </a:lnTo>
                  <a:lnTo>
                    <a:pt x="95" y="259"/>
                  </a:lnTo>
                  <a:lnTo>
                    <a:pt x="95" y="256"/>
                  </a:lnTo>
                  <a:lnTo>
                    <a:pt x="91" y="254"/>
                  </a:lnTo>
                  <a:lnTo>
                    <a:pt x="88" y="250"/>
                  </a:lnTo>
                  <a:lnTo>
                    <a:pt x="84" y="246"/>
                  </a:lnTo>
                  <a:lnTo>
                    <a:pt x="80" y="246"/>
                  </a:lnTo>
                  <a:lnTo>
                    <a:pt x="77" y="246"/>
                  </a:lnTo>
                  <a:lnTo>
                    <a:pt x="73" y="243"/>
                  </a:lnTo>
                  <a:lnTo>
                    <a:pt x="71" y="242"/>
                  </a:lnTo>
                  <a:lnTo>
                    <a:pt x="67" y="239"/>
                  </a:lnTo>
                  <a:lnTo>
                    <a:pt x="64" y="237"/>
                  </a:lnTo>
                  <a:lnTo>
                    <a:pt x="61" y="233"/>
                  </a:lnTo>
                  <a:lnTo>
                    <a:pt x="61" y="230"/>
                  </a:lnTo>
                  <a:lnTo>
                    <a:pt x="64" y="230"/>
                  </a:lnTo>
                  <a:lnTo>
                    <a:pt x="65" y="234"/>
                  </a:lnTo>
                  <a:lnTo>
                    <a:pt x="67" y="238"/>
                  </a:lnTo>
                  <a:lnTo>
                    <a:pt x="69" y="239"/>
                  </a:lnTo>
                  <a:lnTo>
                    <a:pt x="67" y="234"/>
                  </a:lnTo>
                  <a:lnTo>
                    <a:pt x="65" y="229"/>
                  </a:lnTo>
                  <a:lnTo>
                    <a:pt x="61" y="217"/>
                  </a:lnTo>
                  <a:lnTo>
                    <a:pt x="60" y="217"/>
                  </a:lnTo>
                  <a:lnTo>
                    <a:pt x="60" y="213"/>
                  </a:lnTo>
                  <a:lnTo>
                    <a:pt x="57" y="206"/>
                  </a:lnTo>
                  <a:lnTo>
                    <a:pt x="56" y="203"/>
                  </a:lnTo>
                  <a:lnTo>
                    <a:pt x="53" y="202"/>
                  </a:lnTo>
                  <a:lnTo>
                    <a:pt x="51" y="203"/>
                  </a:lnTo>
                  <a:lnTo>
                    <a:pt x="47" y="203"/>
                  </a:lnTo>
                  <a:lnTo>
                    <a:pt x="47" y="202"/>
                  </a:lnTo>
                  <a:lnTo>
                    <a:pt x="47" y="198"/>
                  </a:lnTo>
                  <a:lnTo>
                    <a:pt x="44" y="197"/>
                  </a:lnTo>
                  <a:lnTo>
                    <a:pt x="44" y="189"/>
                  </a:lnTo>
                  <a:lnTo>
                    <a:pt x="44" y="185"/>
                  </a:lnTo>
                  <a:lnTo>
                    <a:pt x="43" y="182"/>
                  </a:lnTo>
                  <a:lnTo>
                    <a:pt x="44" y="182"/>
                  </a:lnTo>
                  <a:lnTo>
                    <a:pt x="44" y="181"/>
                  </a:lnTo>
                  <a:lnTo>
                    <a:pt x="44" y="179"/>
                  </a:lnTo>
                  <a:lnTo>
                    <a:pt x="47" y="172"/>
                  </a:lnTo>
                  <a:lnTo>
                    <a:pt x="47" y="172"/>
                  </a:lnTo>
                  <a:lnTo>
                    <a:pt x="47" y="172"/>
                  </a:lnTo>
                  <a:lnTo>
                    <a:pt x="48" y="168"/>
                  </a:lnTo>
                  <a:lnTo>
                    <a:pt x="48" y="168"/>
                  </a:lnTo>
                  <a:lnTo>
                    <a:pt x="53" y="149"/>
                  </a:lnTo>
                  <a:lnTo>
                    <a:pt x="53" y="145"/>
                  </a:lnTo>
                  <a:lnTo>
                    <a:pt x="52" y="140"/>
                  </a:lnTo>
                  <a:lnTo>
                    <a:pt x="53" y="136"/>
                  </a:lnTo>
                  <a:lnTo>
                    <a:pt x="52" y="129"/>
                  </a:lnTo>
                  <a:lnTo>
                    <a:pt x="52" y="128"/>
                  </a:lnTo>
                  <a:lnTo>
                    <a:pt x="56" y="125"/>
                  </a:lnTo>
                  <a:lnTo>
                    <a:pt x="60" y="125"/>
                  </a:lnTo>
                  <a:lnTo>
                    <a:pt x="61" y="124"/>
                  </a:lnTo>
                  <a:lnTo>
                    <a:pt x="64" y="125"/>
                  </a:lnTo>
                  <a:lnTo>
                    <a:pt x="67" y="125"/>
                  </a:lnTo>
                  <a:lnTo>
                    <a:pt x="67" y="132"/>
                  </a:lnTo>
                  <a:lnTo>
                    <a:pt x="67" y="136"/>
                  </a:lnTo>
                  <a:lnTo>
                    <a:pt x="67" y="140"/>
                  </a:lnTo>
                  <a:lnTo>
                    <a:pt x="67" y="141"/>
                  </a:lnTo>
                  <a:lnTo>
                    <a:pt x="69" y="141"/>
                  </a:lnTo>
                  <a:lnTo>
                    <a:pt x="73" y="141"/>
                  </a:lnTo>
                  <a:lnTo>
                    <a:pt x="75" y="141"/>
                  </a:lnTo>
                  <a:lnTo>
                    <a:pt x="77" y="141"/>
                  </a:lnTo>
                  <a:lnTo>
                    <a:pt x="80" y="140"/>
                  </a:lnTo>
                  <a:lnTo>
                    <a:pt x="83" y="141"/>
                  </a:lnTo>
                  <a:lnTo>
                    <a:pt x="84" y="142"/>
                  </a:lnTo>
                  <a:lnTo>
                    <a:pt x="84" y="141"/>
                  </a:lnTo>
                  <a:lnTo>
                    <a:pt x="87" y="145"/>
                  </a:lnTo>
                  <a:lnTo>
                    <a:pt x="88" y="146"/>
                  </a:lnTo>
                  <a:lnTo>
                    <a:pt x="88" y="145"/>
                  </a:lnTo>
                  <a:lnTo>
                    <a:pt x="91" y="146"/>
                  </a:lnTo>
                  <a:lnTo>
                    <a:pt x="92" y="146"/>
                  </a:lnTo>
                  <a:lnTo>
                    <a:pt x="91" y="149"/>
                  </a:lnTo>
                  <a:lnTo>
                    <a:pt x="92" y="149"/>
                  </a:lnTo>
                  <a:lnTo>
                    <a:pt x="96" y="153"/>
                  </a:lnTo>
                  <a:lnTo>
                    <a:pt x="95" y="149"/>
                  </a:lnTo>
                  <a:lnTo>
                    <a:pt x="97" y="150"/>
                  </a:lnTo>
                  <a:lnTo>
                    <a:pt x="97" y="152"/>
                  </a:lnTo>
                  <a:lnTo>
                    <a:pt x="97" y="149"/>
                  </a:lnTo>
                  <a:lnTo>
                    <a:pt x="97" y="145"/>
                  </a:lnTo>
                  <a:lnTo>
                    <a:pt x="92" y="137"/>
                  </a:lnTo>
                  <a:lnTo>
                    <a:pt x="91" y="129"/>
                  </a:lnTo>
                  <a:lnTo>
                    <a:pt x="88" y="124"/>
                  </a:lnTo>
                  <a:lnTo>
                    <a:pt x="92" y="124"/>
                  </a:lnTo>
                  <a:lnTo>
                    <a:pt x="95" y="120"/>
                  </a:lnTo>
                  <a:lnTo>
                    <a:pt x="97" y="114"/>
                  </a:lnTo>
                  <a:lnTo>
                    <a:pt x="100" y="110"/>
                  </a:lnTo>
                  <a:lnTo>
                    <a:pt x="104" y="109"/>
                  </a:lnTo>
                  <a:lnTo>
                    <a:pt x="108" y="109"/>
                  </a:lnTo>
                  <a:lnTo>
                    <a:pt x="111" y="109"/>
                  </a:lnTo>
                  <a:lnTo>
                    <a:pt x="113" y="110"/>
                  </a:lnTo>
                  <a:lnTo>
                    <a:pt x="117" y="109"/>
                  </a:lnTo>
                  <a:lnTo>
                    <a:pt x="118" y="109"/>
                  </a:lnTo>
                  <a:lnTo>
                    <a:pt x="124" y="109"/>
                  </a:lnTo>
                  <a:lnTo>
                    <a:pt x="128" y="109"/>
                  </a:lnTo>
                  <a:lnTo>
                    <a:pt x="130" y="110"/>
                  </a:lnTo>
                  <a:lnTo>
                    <a:pt x="132" y="112"/>
                  </a:lnTo>
                  <a:lnTo>
                    <a:pt x="134" y="110"/>
                  </a:lnTo>
                  <a:lnTo>
                    <a:pt x="136" y="106"/>
                  </a:lnTo>
                  <a:lnTo>
                    <a:pt x="137" y="105"/>
                  </a:lnTo>
                  <a:lnTo>
                    <a:pt x="137" y="105"/>
                  </a:lnTo>
                  <a:lnTo>
                    <a:pt x="137" y="105"/>
                  </a:lnTo>
                  <a:lnTo>
                    <a:pt x="137" y="105"/>
                  </a:lnTo>
                  <a:lnTo>
                    <a:pt x="137" y="105"/>
                  </a:lnTo>
                  <a:lnTo>
                    <a:pt x="137" y="105"/>
                  </a:lnTo>
                  <a:lnTo>
                    <a:pt x="137" y="10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88" name="Freeform 171"/>
            <p:cNvSpPr>
              <a:spLocks/>
            </p:cNvSpPr>
            <p:nvPr/>
          </p:nvSpPr>
          <p:spPr bwMode="auto">
            <a:xfrm>
              <a:off x="4368800" y="4292600"/>
              <a:ext cx="30163" cy="53975"/>
            </a:xfrm>
            <a:custGeom>
              <a:avLst/>
              <a:gdLst>
                <a:gd name="T0" fmla="*/ 15 w 17"/>
                <a:gd name="T1" fmla="*/ 1 h 22"/>
                <a:gd name="T2" fmla="*/ 15 w 17"/>
                <a:gd name="T3" fmla="*/ 1 h 22"/>
                <a:gd name="T4" fmla="*/ 13 w 17"/>
                <a:gd name="T5" fmla="*/ 0 h 22"/>
                <a:gd name="T6" fmla="*/ 11 w 17"/>
                <a:gd name="T7" fmla="*/ 0 h 22"/>
                <a:gd name="T8" fmla="*/ 9 w 17"/>
                <a:gd name="T9" fmla="*/ 0 h 22"/>
                <a:gd name="T10" fmla="*/ 8 w 17"/>
                <a:gd name="T11" fmla="*/ 1 h 22"/>
                <a:gd name="T12" fmla="*/ 4 w 17"/>
                <a:gd name="T13" fmla="*/ 5 h 22"/>
                <a:gd name="T14" fmla="*/ 0 w 17"/>
                <a:gd name="T15" fmla="*/ 9 h 22"/>
                <a:gd name="T16" fmla="*/ 0 w 17"/>
                <a:gd name="T17" fmla="*/ 10 h 22"/>
                <a:gd name="T18" fmla="*/ 0 w 17"/>
                <a:gd name="T19" fmla="*/ 13 h 22"/>
                <a:gd name="T20" fmla="*/ 1 w 17"/>
                <a:gd name="T21" fmla="*/ 14 h 22"/>
                <a:gd name="T22" fmla="*/ 1 w 17"/>
                <a:gd name="T23" fmla="*/ 18 h 22"/>
                <a:gd name="T24" fmla="*/ 1 w 17"/>
                <a:gd name="T25" fmla="*/ 19 h 22"/>
                <a:gd name="T26" fmla="*/ 1 w 17"/>
                <a:gd name="T27" fmla="*/ 22 h 22"/>
                <a:gd name="T28" fmla="*/ 4 w 17"/>
                <a:gd name="T29" fmla="*/ 22 h 22"/>
                <a:gd name="T30" fmla="*/ 5 w 17"/>
                <a:gd name="T31" fmla="*/ 19 h 22"/>
                <a:gd name="T32" fmla="*/ 8 w 17"/>
                <a:gd name="T33" fmla="*/ 18 h 22"/>
                <a:gd name="T34" fmla="*/ 8 w 17"/>
                <a:gd name="T35" fmla="*/ 17 h 22"/>
                <a:gd name="T36" fmla="*/ 8 w 17"/>
                <a:gd name="T37" fmla="*/ 13 h 22"/>
                <a:gd name="T38" fmla="*/ 5 w 17"/>
                <a:gd name="T39" fmla="*/ 10 h 22"/>
                <a:gd name="T40" fmla="*/ 8 w 17"/>
                <a:gd name="T41" fmla="*/ 9 h 22"/>
                <a:gd name="T42" fmla="*/ 15 w 17"/>
                <a:gd name="T43" fmla="*/ 4 h 22"/>
                <a:gd name="T44" fmla="*/ 15 w 17"/>
                <a:gd name="T45" fmla="*/ 4 h 22"/>
                <a:gd name="T46" fmla="*/ 15 w 17"/>
                <a:gd name="T47" fmla="*/ 4 h 22"/>
                <a:gd name="T48" fmla="*/ 17 w 17"/>
                <a:gd name="T49" fmla="*/ 2 h 22"/>
                <a:gd name="T50" fmla="*/ 15 w 17"/>
                <a:gd name="T51" fmla="*/ 1 h 22"/>
                <a:gd name="T52" fmla="*/ 15 w 17"/>
                <a:gd name="T53" fmla="*/ 1 h 22"/>
                <a:gd name="T54" fmla="*/ 15 w 17"/>
                <a:gd name="T55" fmla="*/ 1 h 22"/>
                <a:gd name="T56" fmla="*/ 15 w 17"/>
                <a:gd name="T57" fmla="*/ 1 h 22"/>
                <a:gd name="T58" fmla="*/ 15 w 17"/>
                <a:gd name="T59" fmla="*/ 1 h 22"/>
                <a:gd name="T60" fmla="*/ 15 w 17"/>
                <a:gd name="T61" fmla="*/ 1 h 22"/>
                <a:gd name="T62" fmla="*/ 15 w 17"/>
                <a:gd name="T63"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22">
                  <a:moveTo>
                    <a:pt x="15" y="1"/>
                  </a:moveTo>
                  <a:lnTo>
                    <a:pt x="15" y="1"/>
                  </a:lnTo>
                  <a:lnTo>
                    <a:pt x="13" y="0"/>
                  </a:lnTo>
                  <a:lnTo>
                    <a:pt x="11" y="0"/>
                  </a:lnTo>
                  <a:lnTo>
                    <a:pt x="9" y="0"/>
                  </a:lnTo>
                  <a:lnTo>
                    <a:pt x="8" y="1"/>
                  </a:lnTo>
                  <a:lnTo>
                    <a:pt x="4" y="5"/>
                  </a:lnTo>
                  <a:lnTo>
                    <a:pt x="0" y="9"/>
                  </a:lnTo>
                  <a:lnTo>
                    <a:pt x="0" y="10"/>
                  </a:lnTo>
                  <a:lnTo>
                    <a:pt x="0" y="13"/>
                  </a:lnTo>
                  <a:lnTo>
                    <a:pt x="1" y="14"/>
                  </a:lnTo>
                  <a:lnTo>
                    <a:pt x="1" y="18"/>
                  </a:lnTo>
                  <a:lnTo>
                    <a:pt x="1" y="19"/>
                  </a:lnTo>
                  <a:lnTo>
                    <a:pt x="1" y="22"/>
                  </a:lnTo>
                  <a:lnTo>
                    <a:pt x="4" y="22"/>
                  </a:lnTo>
                  <a:lnTo>
                    <a:pt x="5" y="19"/>
                  </a:lnTo>
                  <a:lnTo>
                    <a:pt x="8" y="18"/>
                  </a:lnTo>
                  <a:lnTo>
                    <a:pt x="8" y="17"/>
                  </a:lnTo>
                  <a:lnTo>
                    <a:pt x="8" y="13"/>
                  </a:lnTo>
                  <a:lnTo>
                    <a:pt x="5" y="10"/>
                  </a:lnTo>
                  <a:lnTo>
                    <a:pt x="8" y="9"/>
                  </a:lnTo>
                  <a:lnTo>
                    <a:pt x="15" y="4"/>
                  </a:lnTo>
                  <a:lnTo>
                    <a:pt x="15" y="4"/>
                  </a:lnTo>
                  <a:lnTo>
                    <a:pt x="15" y="4"/>
                  </a:lnTo>
                  <a:lnTo>
                    <a:pt x="17" y="2"/>
                  </a:lnTo>
                  <a:lnTo>
                    <a:pt x="15" y="1"/>
                  </a:lnTo>
                  <a:lnTo>
                    <a:pt x="15" y="1"/>
                  </a:lnTo>
                  <a:lnTo>
                    <a:pt x="15" y="1"/>
                  </a:lnTo>
                  <a:lnTo>
                    <a:pt x="15" y="1"/>
                  </a:lnTo>
                  <a:lnTo>
                    <a:pt x="15" y="1"/>
                  </a:lnTo>
                  <a:lnTo>
                    <a:pt x="15" y="1"/>
                  </a:lnTo>
                  <a:lnTo>
                    <a:pt x="15" y="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89" name="Freeform 172"/>
            <p:cNvSpPr>
              <a:spLocks/>
            </p:cNvSpPr>
            <p:nvPr/>
          </p:nvSpPr>
          <p:spPr bwMode="auto">
            <a:xfrm>
              <a:off x="4340225" y="3927475"/>
              <a:ext cx="215900" cy="387350"/>
            </a:xfrm>
            <a:custGeom>
              <a:avLst/>
              <a:gdLst>
                <a:gd name="T0" fmla="*/ 109 w 121"/>
                <a:gd name="T1" fmla="*/ 3 h 157"/>
                <a:gd name="T2" fmla="*/ 96 w 121"/>
                <a:gd name="T3" fmla="*/ 3 h 157"/>
                <a:gd name="T4" fmla="*/ 88 w 121"/>
                <a:gd name="T5" fmla="*/ 4 h 157"/>
                <a:gd name="T6" fmla="*/ 84 w 121"/>
                <a:gd name="T7" fmla="*/ 21 h 157"/>
                <a:gd name="T8" fmla="*/ 81 w 121"/>
                <a:gd name="T9" fmla="*/ 25 h 157"/>
                <a:gd name="T10" fmla="*/ 81 w 121"/>
                <a:gd name="T11" fmla="*/ 36 h 157"/>
                <a:gd name="T12" fmla="*/ 65 w 121"/>
                <a:gd name="T13" fmla="*/ 29 h 157"/>
                <a:gd name="T14" fmla="*/ 52 w 121"/>
                <a:gd name="T15" fmla="*/ 27 h 157"/>
                <a:gd name="T16" fmla="*/ 39 w 121"/>
                <a:gd name="T17" fmla="*/ 27 h 157"/>
                <a:gd name="T18" fmla="*/ 35 w 121"/>
                <a:gd name="T19" fmla="*/ 31 h 157"/>
                <a:gd name="T20" fmla="*/ 33 w 121"/>
                <a:gd name="T21" fmla="*/ 44 h 157"/>
                <a:gd name="T22" fmla="*/ 48 w 121"/>
                <a:gd name="T23" fmla="*/ 40 h 157"/>
                <a:gd name="T24" fmla="*/ 53 w 121"/>
                <a:gd name="T25" fmla="*/ 49 h 157"/>
                <a:gd name="T26" fmla="*/ 48 w 121"/>
                <a:gd name="T27" fmla="*/ 56 h 157"/>
                <a:gd name="T28" fmla="*/ 44 w 121"/>
                <a:gd name="T29" fmla="*/ 69 h 157"/>
                <a:gd name="T30" fmla="*/ 48 w 121"/>
                <a:gd name="T31" fmla="*/ 73 h 157"/>
                <a:gd name="T32" fmla="*/ 53 w 121"/>
                <a:gd name="T33" fmla="*/ 77 h 157"/>
                <a:gd name="T34" fmla="*/ 53 w 121"/>
                <a:gd name="T35" fmla="*/ 87 h 157"/>
                <a:gd name="T36" fmla="*/ 52 w 121"/>
                <a:gd name="T37" fmla="*/ 96 h 157"/>
                <a:gd name="T38" fmla="*/ 52 w 121"/>
                <a:gd name="T39" fmla="*/ 101 h 157"/>
                <a:gd name="T40" fmla="*/ 48 w 121"/>
                <a:gd name="T41" fmla="*/ 110 h 157"/>
                <a:gd name="T42" fmla="*/ 43 w 121"/>
                <a:gd name="T43" fmla="*/ 104 h 157"/>
                <a:gd name="T44" fmla="*/ 35 w 121"/>
                <a:gd name="T45" fmla="*/ 109 h 157"/>
                <a:gd name="T46" fmla="*/ 31 w 121"/>
                <a:gd name="T47" fmla="*/ 108 h 157"/>
                <a:gd name="T48" fmla="*/ 27 w 121"/>
                <a:gd name="T49" fmla="*/ 100 h 157"/>
                <a:gd name="T50" fmla="*/ 24 w 121"/>
                <a:gd name="T51" fmla="*/ 105 h 157"/>
                <a:gd name="T52" fmla="*/ 16 w 121"/>
                <a:gd name="T53" fmla="*/ 109 h 157"/>
                <a:gd name="T54" fmla="*/ 8 w 121"/>
                <a:gd name="T55" fmla="*/ 113 h 157"/>
                <a:gd name="T56" fmla="*/ 9 w 121"/>
                <a:gd name="T57" fmla="*/ 121 h 157"/>
                <a:gd name="T58" fmla="*/ 13 w 121"/>
                <a:gd name="T59" fmla="*/ 128 h 157"/>
                <a:gd name="T60" fmla="*/ 8 w 121"/>
                <a:gd name="T61" fmla="*/ 132 h 157"/>
                <a:gd name="T62" fmla="*/ 3 w 121"/>
                <a:gd name="T63" fmla="*/ 134 h 157"/>
                <a:gd name="T64" fmla="*/ 9 w 121"/>
                <a:gd name="T65" fmla="*/ 148 h 157"/>
                <a:gd name="T66" fmla="*/ 13 w 121"/>
                <a:gd name="T67" fmla="*/ 157 h 157"/>
                <a:gd name="T68" fmla="*/ 21 w 121"/>
                <a:gd name="T69" fmla="*/ 150 h 157"/>
                <a:gd name="T70" fmla="*/ 27 w 121"/>
                <a:gd name="T71" fmla="*/ 148 h 157"/>
                <a:gd name="T72" fmla="*/ 31 w 121"/>
                <a:gd name="T73" fmla="*/ 149 h 157"/>
                <a:gd name="T74" fmla="*/ 35 w 121"/>
                <a:gd name="T75" fmla="*/ 153 h 157"/>
                <a:gd name="T76" fmla="*/ 43 w 121"/>
                <a:gd name="T77" fmla="*/ 150 h 157"/>
                <a:gd name="T78" fmla="*/ 48 w 121"/>
                <a:gd name="T79" fmla="*/ 148 h 157"/>
                <a:gd name="T80" fmla="*/ 53 w 121"/>
                <a:gd name="T81" fmla="*/ 145 h 157"/>
                <a:gd name="T82" fmla="*/ 53 w 121"/>
                <a:gd name="T83" fmla="*/ 154 h 157"/>
                <a:gd name="T84" fmla="*/ 60 w 121"/>
                <a:gd name="T85" fmla="*/ 153 h 157"/>
                <a:gd name="T86" fmla="*/ 70 w 121"/>
                <a:gd name="T87" fmla="*/ 140 h 157"/>
                <a:gd name="T88" fmla="*/ 81 w 121"/>
                <a:gd name="T89" fmla="*/ 132 h 157"/>
                <a:gd name="T90" fmla="*/ 82 w 121"/>
                <a:gd name="T91" fmla="*/ 108 h 157"/>
                <a:gd name="T92" fmla="*/ 88 w 121"/>
                <a:gd name="T93" fmla="*/ 100 h 157"/>
                <a:gd name="T94" fmla="*/ 104 w 121"/>
                <a:gd name="T95" fmla="*/ 80 h 157"/>
                <a:gd name="T96" fmla="*/ 108 w 121"/>
                <a:gd name="T97" fmla="*/ 65 h 157"/>
                <a:gd name="T98" fmla="*/ 110 w 121"/>
                <a:gd name="T99" fmla="*/ 43 h 157"/>
                <a:gd name="T100" fmla="*/ 114 w 121"/>
                <a:gd name="T101" fmla="*/ 21 h 157"/>
                <a:gd name="T102" fmla="*/ 121 w 121"/>
                <a:gd name="T103" fmla="*/ 3 h 157"/>
                <a:gd name="T104" fmla="*/ 118 w 121"/>
                <a:gd name="T105" fmla="*/ 0 h 157"/>
                <a:gd name="T106" fmla="*/ 118 w 121"/>
                <a:gd name="T10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1" h="157">
                  <a:moveTo>
                    <a:pt x="118" y="0"/>
                  </a:moveTo>
                  <a:lnTo>
                    <a:pt x="113" y="3"/>
                  </a:lnTo>
                  <a:lnTo>
                    <a:pt x="109" y="3"/>
                  </a:lnTo>
                  <a:lnTo>
                    <a:pt x="104" y="0"/>
                  </a:lnTo>
                  <a:lnTo>
                    <a:pt x="100" y="0"/>
                  </a:lnTo>
                  <a:lnTo>
                    <a:pt x="96" y="3"/>
                  </a:lnTo>
                  <a:lnTo>
                    <a:pt x="94" y="3"/>
                  </a:lnTo>
                  <a:lnTo>
                    <a:pt x="90" y="3"/>
                  </a:lnTo>
                  <a:lnTo>
                    <a:pt x="88" y="4"/>
                  </a:lnTo>
                  <a:lnTo>
                    <a:pt x="88" y="7"/>
                  </a:lnTo>
                  <a:lnTo>
                    <a:pt x="86" y="16"/>
                  </a:lnTo>
                  <a:lnTo>
                    <a:pt x="84" y="21"/>
                  </a:lnTo>
                  <a:lnTo>
                    <a:pt x="82" y="25"/>
                  </a:lnTo>
                  <a:lnTo>
                    <a:pt x="82" y="24"/>
                  </a:lnTo>
                  <a:lnTo>
                    <a:pt x="81" y="25"/>
                  </a:lnTo>
                  <a:lnTo>
                    <a:pt x="81" y="29"/>
                  </a:lnTo>
                  <a:lnTo>
                    <a:pt x="81" y="33"/>
                  </a:lnTo>
                  <a:lnTo>
                    <a:pt x="81" y="36"/>
                  </a:lnTo>
                  <a:lnTo>
                    <a:pt x="73" y="31"/>
                  </a:lnTo>
                  <a:lnTo>
                    <a:pt x="69" y="29"/>
                  </a:lnTo>
                  <a:lnTo>
                    <a:pt x="65" y="29"/>
                  </a:lnTo>
                  <a:lnTo>
                    <a:pt x="61" y="29"/>
                  </a:lnTo>
                  <a:lnTo>
                    <a:pt x="60" y="27"/>
                  </a:lnTo>
                  <a:lnTo>
                    <a:pt x="52" y="27"/>
                  </a:lnTo>
                  <a:lnTo>
                    <a:pt x="49" y="27"/>
                  </a:lnTo>
                  <a:lnTo>
                    <a:pt x="44" y="27"/>
                  </a:lnTo>
                  <a:lnTo>
                    <a:pt x="39" y="27"/>
                  </a:lnTo>
                  <a:lnTo>
                    <a:pt x="37" y="27"/>
                  </a:lnTo>
                  <a:lnTo>
                    <a:pt x="35" y="27"/>
                  </a:lnTo>
                  <a:lnTo>
                    <a:pt x="35" y="31"/>
                  </a:lnTo>
                  <a:lnTo>
                    <a:pt x="33" y="35"/>
                  </a:lnTo>
                  <a:lnTo>
                    <a:pt x="35" y="39"/>
                  </a:lnTo>
                  <a:lnTo>
                    <a:pt x="33" y="44"/>
                  </a:lnTo>
                  <a:lnTo>
                    <a:pt x="45" y="41"/>
                  </a:lnTo>
                  <a:lnTo>
                    <a:pt x="47" y="40"/>
                  </a:lnTo>
                  <a:lnTo>
                    <a:pt x="48" y="40"/>
                  </a:lnTo>
                  <a:lnTo>
                    <a:pt x="50" y="43"/>
                  </a:lnTo>
                  <a:lnTo>
                    <a:pt x="52" y="47"/>
                  </a:lnTo>
                  <a:lnTo>
                    <a:pt x="53" y="49"/>
                  </a:lnTo>
                  <a:lnTo>
                    <a:pt x="53" y="52"/>
                  </a:lnTo>
                  <a:lnTo>
                    <a:pt x="52" y="56"/>
                  </a:lnTo>
                  <a:lnTo>
                    <a:pt x="48" y="56"/>
                  </a:lnTo>
                  <a:lnTo>
                    <a:pt x="47" y="60"/>
                  </a:lnTo>
                  <a:lnTo>
                    <a:pt x="47" y="65"/>
                  </a:lnTo>
                  <a:lnTo>
                    <a:pt x="44" y="69"/>
                  </a:lnTo>
                  <a:lnTo>
                    <a:pt x="44" y="71"/>
                  </a:lnTo>
                  <a:lnTo>
                    <a:pt x="48" y="71"/>
                  </a:lnTo>
                  <a:lnTo>
                    <a:pt x="48" y="73"/>
                  </a:lnTo>
                  <a:lnTo>
                    <a:pt x="50" y="75"/>
                  </a:lnTo>
                  <a:lnTo>
                    <a:pt x="52" y="75"/>
                  </a:lnTo>
                  <a:lnTo>
                    <a:pt x="53" y="77"/>
                  </a:lnTo>
                  <a:lnTo>
                    <a:pt x="56" y="79"/>
                  </a:lnTo>
                  <a:lnTo>
                    <a:pt x="53" y="80"/>
                  </a:lnTo>
                  <a:lnTo>
                    <a:pt x="53" y="87"/>
                  </a:lnTo>
                  <a:lnTo>
                    <a:pt x="53" y="92"/>
                  </a:lnTo>
                  <a:lnTo>
                    <a:pt x="53" y="93"/>
                  </a:lnTo>
                  <a:lnTo>
                    <a:pt x="52" y="96"/>
                  </a:lnTo>
                  <a:lnTo>
                    <a:pt x="53" y="96"/>
                  </a:lnTo>
                  <a:lnTo>
                    <a:pt x="53" y="97"/>
                  </a:lnTo>
                  <a:lnTo>
                    <a:pt x="52" y="101"/>
                  </a:lnTo>
                  <a:lnTo>
                    <a:pt x="50" y="104"/>
                  </a:lnTo>
                  <a:lnTo>
                    <a:pt x="50" y="108"/>
                  </a:lnTo>
                  <a:lnTo>
                    <a:pt x="48" y="110"/>
                  </a:lnTo>
                  <a:lnTo>
                    <a:pt x="47" y="113"/>
                  </a:lnTo>
                  <a:lnTo>
                    <a:pt x="44" y="109"/>
                  </a:lnTo>
                  <a:lnTo>
                    <a:pt x="43" y="104"/>
                  </a:lnTo>
                  <a:lnTo>
                    <a:pt x="40" y="108"/>
                  </a:lnTo>
                  <a:lnTo>
                    <a:pt x="39" y="110"/>
                  </a:lnTo>
                  <a:lnTo>
                    <a:pt x="35" y="109"/>
                  </a:lnTo>
                  <a:lnTo>
                    <a:pt x="33" y="109"/>
                  </a:lnTo>
                  <a:lnTo>
                    <a:pt x="31" y="109"/>
                  </a:lnTo>
                  <a:lnTo>
                    <a:pt x="31" y="108"/>
                  </a:lnTo>
                  <a:lnTo>
                    <a:pt x="29" y="104"/>
                  </a:lnTo>
                  <a:lnTo>
                    <a:pt x="28" y="100"/>
                  </a:lnTo>
                  <a:lnTo>
                    <a:pt x="27" y="100"/>
                  </a:lnTo>
                  <a:lnTo>
                    <a:pt x="24" y="100"/>
                  </a:lnTo>
                  <a:lnTo>
                    <a:pt x="21" y="101"/>
                  </a:lnTo>
                  <a:lnTo>
                    <a:pt x="24" y="105"/>
                  </a:lnTo>
                  <a:lnTo>
                    <a:pt x="21" y="109"/>
                  </a:lnTo>
                  <a:lnTo>
                    <a:pt x="20" y="109"/>
                  </a:lnTo>
                  <a:lnTo>
                    <a:pt x="16" y="109"/>
                  </a:lnTo>
                  <a:lnTo>
                    <a:pt x="13" y="109"/>
                  </a:lnTo>
                  <a:lnTo>
                    <a:pt x="8" y="109"/>
                  </a:lnTo>
                  <a:lnTo>
                    <a:pt x="8" y="113"/>
                  </a:lnTo>
                  <a:lnTo>
                    <a:pt x="8" y="117"/>
                  </a:lnTo>
                  <a:lnTo>
                    <a:pt x="9" y="117"/>
                  </a:lnTo>
                  <a:lnTo>
                    <a:pt x="9" y="121"/>
                  </a:lnTo>
                  <a:lnTo>
                    <a:pt x="9" y="124"/>
                  </a:lnTo>
                  <a:lnTo>
                    <a:pt x="13" y="126"/>
                  </a:lnTo>
                  <a:lnTo>
                    <a:pt x="13" y="128"/>
                  </a:lnTo>
                  <a:lnTo>
                    <a:pt x="13" y="134"/>
                  </a:lnTo>
                  <a:lnTo>
                    <a:pt x="9" y="134"/>
                  </a:lnTo>
                  <a:lnTo>
                    <a:pt x="8" y="132"/>
                  </a:lnTo>
                  <a:lnTo>
                    <a:pt x="8" y="130"/>
                  </a:lnTo>
                  <a:lnTo>
                    <a:pt x="7" y="130"/>
                  </a:lnTo>
                  <a:lnTo>
                    <a:pt x="3" y="134"/>
                  </a:lnTo>
                  <a:lnTo>
                    <a:pt x="0" y="137"/>
                  </a:lnTo>
                  <a:lnTo>
                    <a:pt x="7" y="144"/>
                  </a:lnTo>
                  <a:lnTo>
                    <a:pt x="9" y="148"/>
                  </a:lnTo>
                  <a:lnTo>
                    <a:pt x="12" y="150"/>
                  </a:lnTo>
                  <a:lnTo>
                    <a:pt x="13" y="154"/>
                  </a:lnTo>
                  <a:lnTo>
                    <a:pt x="13" y="157"/>
                  </a:lnTo>
                  <a:lnTo>
                    <a:pt x="16" y="157"/>
                  </a:lnTo>
                  <a:lnTo>
                    <a:pt x="20" y="152"/>
                  </a:lnTo>
                  <a:lnTo>
                    <a:pt x="21" y="150"/>
                  </a:lnTo>
                  <a:lnTo>
                    <a:pt x="24" y="149"/>
                  </a:lnTo>
                  <a:lnTo>
                    <a:pt x="25" y="148"/>
                  </a:lnTo>
                  <a:lnTo>
                    <a:pt x="27" y="148"/>
                  </a:lnTo>
                  <a:lnTo>
                    <a:pt x="29" y="148"/>
                  </a:lnTo>
                  <a:lnTo>
                    <a:pt x="31" y="149"/>
                  </a:lnTo>
                  <a:lnTo>
                    <a:pt x="31" y="149"/>
                  </a:lnTo>
                  <a:lnTo>
                    <a:pt x="33" y="149"/>
                  </a:lnTo>
                  <a:lnTo>
                    <a:pt x="35" y="152"/>
                  </a:lnTo>
                  <a:lnTo>
                    <a:pt x="35" y="153"/>
                  </a:lnTo>
                  <a:lnTo>
                    <a:pt x="37" y="154"/>
                  </a:lnTo>
                  <a:lnTo>
                    <a:pt x="40" y="153"/>
                  </a:lnTo>
                  <a:lnTo>
                    <a:pt x="43" y="150"/>
                  </a:lnTo>
                  <a:lnTo>
                    <a:pt x="44" y="148"/>
                  </a:lnTo>
                  <a:lnTo>
                    <a:pt x="47" y="148"/>
                  </a:lnTo>
                  <a:lnTo>
                    <a:pt x="48" y="148"/>
                  </a:lnTo>
                  <a:lnTo>
                    <a:pt x="50" y="145"/>
                  </a:lnTo>
                  <a:lnTo>
                    <a:pt x="52" y="145"/>
                  </a:lnTo>
                  <a:lnTo>
                    <a:pt x="53" y="145"/>
                  </a:lnTo>
                  <a:lnTo>
                    <a:pt x="53" y="148"/>
                  </a:lnTo>
                  <a:lnTo>
                    <a:pt x="52" y="150"/>
                  </a:lnTo>
                  <a:lnTo>
                    <a:pt x="53" y="154"/>
                  </a:lnTo>
                  <a:lnTo>
                    <a:pt x="56" y="154"/>
                  </a:lnTo>
                  <a:lnTo>
                    <a:pt x="57" y="154"/>
                  </a:lnTo>
                  <a:lnTo>
                    <a:pt x="60" y="153"/>
                  </a:lnTo>
                  <a:lnTo>
                    <a:pt x="65" y="148"/>
                  </a:lnTo>
                  <a:lnTo>
                    <a:pt x="70" y="144"/>
                  </a:lnTo>
                  <a:lnTo>
                    <a:pt x="70" y="140"/>
                  </a:lnTo>
                  <a:lnTo>
                    <a:pt x="74" y="137"/>
                  </a:lnTo>
                  <a:lnTo>
                    <a:pt x="78" y="136"/>
                  </a:lnTo>
                  <a:lnTo>
                    <a:pt x="81" y="132"/>
                  </a:lnTo>
                  <a:lnTo>
                    <a:pt x="82" y="124"/>
                  </a:lnTo>
                  <a:lnTo>
                    <a:pt x="82" y="109"/>
                  </a:lnTo>
                  <a:lnTo>
                    <a:pt x="82" y="108"/>
                  </a:lnTo>
                  <a:lnTo>
                    <a:pt x="84" y="105"/>
                  </a:lnTo>
                  <a:lnTo>
                    <a:pt x="86" y="104"/>
                  </a:lnTo>
                  <a:lnTo>
                    <a:pt x="88" y="100"/>
                  </a:lnTo>
                  <a:lnTo>
                    <a:pt x="92" y="92"/>
                  </a:lnTo>
                  <a:lnTo>
                    <a:pt x="97" y="87"/>
                  </a:lnTo>
                  <a:lnTo>
                    <a:pt x="104" y="80"/>
                  </a:lnTo>
                  <a:lnTo>
                    <a:pt x="105" y="77"/>
                  </a:lnTo>
                  <a:lnTo>
                    <a:pt x="108" y="73"/>
                  </a:lnTo>
                  <a:lnTo>
                    <a:pt x="108" y="65"/>
                  </a:lnTo>
                  <a:lnTo>
                    <a:pt x="109" y="57"/>
                  </a:lnTo>
                  <a:lnTo>
                    <a:pt x="109" y="52"/>
                  </a:lnTo>
                  <a:lnTo>
                    <a:pt x="110" y="43"/>
                  </a:lnTo>
                  <a:lnTo>
                    <a:pt x="113" y="35"/>
                  </a:lnTo>
                  <a:lnTo>
                    <a:pt x="113" y="27"/>
                  </a:lnTo>
                  <a:lnTo>
                    <a:pt x="114" y="21"/>
                  </a:lnTo>
                  <a:lnTo>
                    <a:pt x="118" y="14"/>
                  </a:lnTo>
                  <a:lnTo>
                    <a:pt x="121" y="4"/>
                  </a:lnTo>
                  <a:lnTo>
                    <a:pt x="121" y="3"/>
                  </a:lnTo>
                  <a:lnTo>
                    <a:pt x="118" y="0"/>
                  </a:lnTo>
                  <a:lnTo>
                    <a:pt x="118" y="0"/>
                  </a:lnTo>
                  <a:lnTo>
                    <a:pt x="118" y="0"/>
                  </a:lnTo>
                  <a:lnTo>
                    <a:pt x="118" y="0"/>
                  </a:lnTo>
                  <a:lnTo>
                    <a:pt x="118" y="0"/>
                  </a:lnTo>
                  <a:lnTo>
                    <a:pt x="118" y="0"/>
                  </a:lnTo>
                  <a:lnTo>
                    <a:pt x="118" y="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90" name="Freeform 173"/>
            <p:cNvSpPr>
              <a:spLocks noEditPoints="1"/>
            </p:cNvSpPr>
            <p:nvPr/>
          </p:nvSpPr>
          <p:spPr bwMode="auto">
            <a:xfrm>
              <a:off x="3811588" y="2139950"/>
              <a:ext cx="341312" cy="339725"/>
            </a:xfrm>
            <a:custGeom>
              <a:avLst/>
              <a:gdLst>
                <a:gd name="T0" fmla="*/ 134 w 144"/>
                <a:gd name="T1" fmla="*/ 23 h 104"/>
                <a:gd name="T2" fmla="*/ 136 w 144"/>
                <a:gd name="T3" fmla="*/ 20 h 104"/>
                <a:gd name="T4" fmla="*/ 130 w 144"/>
                <a:gd name="T5" fmla="*/ 18 h 104"/>
                <a:gd name="T6" fmla="*/ 124 w 144"/>
                <a:gd name="T7" fmla="*/ 18 h 104"/>
                <a:gd name="T8" fmla="*/ 116 w 144"/>
                <a:gd name="T9" fmla="*/ 15 h 104"/>
                <a:gd name="T10" fmla="*/ 110 w 144"/>
                <a:gd name="T11" fmla="*/ 13 h 104"/>
                <a:gd name="T12" fmla="*/ 103 w 144"/>
                <a:gd name="T13" fmla="*/ 14 h 104"/>
                <a:gd name="T14" fmla="*/ 97 w 144"/>
                <a:gd name="T15" fmla="*/ 13 h 104"/>
                <a:gd name="T16" fmla="*/ 87 w 144"/>
                <a:gd name="T17" fmla="*/ 10 h 104"/>
                <a:gd name="T18" fmla="*/ 83 w 144"/>
                <a:gd name="T19" fmla="*/ 5 h 104"/>
                <a:gd name="T20" fmla="*/ 70 w 144"/>
                <a:gd name="T21" fmla="*/ 4 h 104"/>
                <a:gd name="T22" fmla="*/ 58 w 144"/>
                <a:gd name="T23" fmla="*/ 4 h 104"/>
                <a:gd name="T24" fmla="*/ 34 w 144"/>
                <a:gd name="T25" fmla="*/ 2 h 104"/>
                <a:gd name="T26" fmla="*/ 23 w 144"/>
                <a:gd name="T27" fmla="*/ 1 h 104"/>
                <a:gd name="T28" fmla="*/ 14 w 144"/>
                <a:gd name="T29" fmla="*/ 1 h 104"/>
                <a:gd name="T30" fmla="*/ 10 w 144"/>
                <a:gd name="T31" fmla="*/ 4 h 104"/>
                <a:gd name="T32" fmla="*/ 3 w 144"/>
                <a:gd name="T33" fmla="*/ 7 h 104"/>
                <a:gd name="T34" fmla="*/ 1 w 144"/>
                <a:gd name="T35" fmla="*/ 13 h 104"/>
                <a:gd name="T36" fmla="*/ 1 w 144"/>
                <a:gd name="T37" fmla="*/ 17 h 104"/>
                <a:gd name="T38" fmla="*/ 3 w 144"/>
                <a:gd name="T39" fmla="*/ 17 h 104"/>
                <a:gd name="T40" fmla="*/ 3 w 144"/>
                <a:gd name="T41" fmla="*/ 21 h 104"/>
                <a:gd name="T42" fmla="*/ 4 w 144"/>
                <a:gd name="T43" fmla="*/ 24 h 104"/>
                <a:gd name="T44" fmla="*/ 8 w 144"/>
                <a:gd name="T45" fmla="*/ 23 h 104"/>
                <a:gd name="T46" fmla="*/ 10 w 144"/>
                <a:gd name="T47" fmla="*/ 24 h 104"/>
                <a:gd name="T48" fmla="*/ 14 w 144"/>
                <a:gd name="T49" fmla="*/ 25 h 104"/>
                <a:gd name="T50" fmla="*/ 21 w 144"/>
                <a:gd name="T51" fmla="*/ 24 h 104"/>
                <a:gd name="T52" fmla="*/ 27 w 144"/>
                <a:gd name="T53" fmla="*/ 25 h 104"/>
                <a:gd name="T54" fmla="*/ 30 w 144"/>
                <a:gd name="T55" fmla="*/ 30 h 104"/>
                <a:gd name="T56" fmla="*/ 23 w 144"/>
                <a:gd name="T57" fmla="*/ 37 h 104"/>
                <a:gd name="T58" fmla="*/ 23 w 144"/>
                <a:gd name="T59" fmla="*/ 47 h 104"/>
                <a:gd name="T60" fmla="*/ 21 w 144"/>
                <a:gd name="T61" fmla="*/ 51 h 104"/>
                <a:gd name="T62" fmla="*/ 17 w 144"/>
                <a:gd name="T63" fmla="*/ 56 h 104"/>
                <a:gd name="T64" fmla="*/ 17 w 144"/>
                <a:gd name="T65" fmla="*/ 60 h 104"/>
                <a:gd name="T66" fmla="*/ 17 w 144"/>
                <a:gd name="T67" fmla="*/ 68 h 104"/>
                <a:gd name="T68" fmla="*/ 17 w 144"/>
                <a:gd name="T69" fmla="*/ 74 h 104"/>
                <a:gd name="T70" fmla="*/ 17 w 144"/>
                <a:gd name="T71" fmla="*/ 78 h 104"/>
                <a:gd name="T72" fmla="*/ 13 w 144"/>
                <a:gd name="T73" fmla="*/ 83 h 104"/>
                <a:gd name="T74" fmla="*/ 18 w 144"/>
                <a:gd name="T75" fmla="*/ 88 h 104"/>
                <a:gd name="T76" fmla="*/ 25 w 144"/>
                <a:gd name="T77" fmla="*/ 94 h 104"/>
                <a:gd name="T78" fmla="*/ 27 w 144"/>
                <a:gd name="T79" fmla="*/ 97 h 104"/>
                <a:gd name="T80" fmla="*/ 28 w 144"/>
                <a:gd name="T81" fmla="*/ 103 h 104"/>
                <a:gd name="T82" fmla="*/ 36 w 144"/>
                <a:gd name="T83" fmla="*/ 103 h 104"/>
                <a:gd name="T84" fmla="*/ 46 w 144"/>
                <a:gd name="T85" fmla="*/ 97 h 104"/>
                <a:gd name="T86" fmla="*/ 64 w 144"/>
                <a:gd name="T87" fmla="*/ 96 h 104"/>
                <a:gd name="T88" fmla="*/ 73 w 144"/>
                <a:gd name="T89" fmla="*/ 94 h 104"/>
                <a:gd name="T90" fmla="*/ 83 w 144"/>
                <a:gd name="T91" fmla="*/ 84 h 104"/>
                <a:gd name="T92" fmla="*/ 90 w 144"/>
                <a:gd name="T93" fmla="*/ 78 h 104"/>
                <a:gd name="T94" fmla="*/ 100 w 144"/>
                <a:gd name="T95" fmla="*/ 67 h 104"/>
                <a:gd name="T96" fmla="*/ 97 w 144"/>
                <a:gd name="T97" fmla="*/ 53 h 104"/>
                <a:gd name="T98" fmla="*/ 107 w 144"/>
                <a:gd name="T99" fmla="*/ 41 h 104"/>
                <a:gd name="T100" fmla="*/ 117 w 144"/>
                <a:gd name="T101" fmla="*/ 34 h 104"/>
                <a:gd name="T102" fmla="*/ 25 w 144"/>
                <a:gd name="T103" fmla="*/ 94 h 104"/>
                <a:gd name="T104" fmla="*/ 133 w 144"/>
                <a:gd name="T105" fmla="*/ 53 h 104"/>
                <a:gd name="T106" fmla="*/ 126 w 144"/>
                <a:gd name="T107" fmla="*/ 57 h 104"/>
                <a:gd name="T108" fmla="*/ 133 w 144"/>
                <a:gd name="T109" fmla="*/ 60 h 104"/>
                <a:gd name="T110" fmla="*/ 137 w 144"/>
                <a:gd name="T111" fmla="*/ 54 h 104"/>
                <a:gd name="T112" fmla="*/ 115 w 144"/>
                <a:gd name="T113" fmla="*/ 66 h 104"/>
                <a:gd name="T114" fmla="*/ 117 w 144"/>
                <a:gd name="T115" fmla="*/ 64 h 104"/>
                <a:gd name="T116" fmla="*/ 140 w 144"/>
                <a:gd name="T117" fmla="*/ 52 h 104"/>
                <a:gd name="T118" fmla="*/ 144 w 144"/>
                <a:gd name="T119"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4">
                  <a:moveTo>
                    <a:pt x="132" y="28"/>
                  </a:moveTo>
                  <a:cubicBezTo>
                    <a:pt x="133" y="27"/>
                    <a:pt x="133" y="27"/>
                    <a:pt x="133" y="27"/>
                  </a:cubicBezTo>
                  <a:cubicBezTo>
                    <a:pt x="134" y="24"/>
                    <a:pt x="134" y="24"/>
                    <a:pt x="134" y="24"/>
                  </a:cubicBezTo>
                  <a:cubicBezTo>
                    <a:pt x="134" y="23"/>
                    <a:pt x="134" y="23"/>
                    <a:pt x="134" y="23"/>
                  </a:cubicBezTo>
                  <a:cubicBezTo>
                    <a:pt x="134" y="20"/>
                    <a:pt x="134" y="20"/>
                    <a:pt x="134" y="20"/>
                  </a:cubicBezTo>
                  <a:cubicBezTo>
                    <a:pt x="134" y="20"/>
                    <a:pt x="134" y="20"/>
                    <a:pt x="134" y="20"/>
                  </a:cubicBezTo>
                  <a:cubicBezTo>
                    <a:pt x="135" y="20"/>
                    <a:pt x="135" y="20"/>
                    <a:pt x="135" y="20"/>
                  </a:cubicBezTo>
                  <a:cubicBezTo>
                    <a:pt x="136" y="20"/>
                    <a:pt x="136" y="20"/>
                    <a:pt x="136" y="20"/>
                  </a:cubicBezTo>
                  <a:cubicBezTo>
                    <a:pt x="136" y="18"/>
                    <a:pt x="136" y="18"/>
                    <a:pt x="136" y="18"/>
                  </a:cubicBezTo>
                  <a:cubicBezTo>
                    <a:pt x="134" y="17"/>
                    <a:pt x="134" y="17"/>
                    <a:pt x="134" y="17"/>
                  </a:cubicBezTo>
                  <a:cubicBezTo>
                    <a:pt x="132" y="17"/>
                    <a:pt x="132" y="17"/>
                    <a:pt x="132" y="17"/>
                  </a:cubicBezTo>
                  <a:cubicBezTo>
                    <a:pt x="130" y="18"/>
                    <a:pt x="130" y="18"/>
                    <a:pt x="130" y="18"/>
                  </a:cubicBezTo>
                  <a:cubicBezTo>
                    <a:pt x="129" y="18"/>
                    <a:pt x="129" y="18"/>
                    <a:pt x="129" y="18"/>
                  </a:cubicBezTo>
                  <a:cubicBezTo>
                    <a:pt x="127" y="18"/>
                    <a:pt x="127" y="18"/>
                    <a:pt x="127" y="18"/>
                  </a:cubicBezTo>
                  <a:cubicBezTo>
                    <a:pt x="126" y="18"/>
                    <a:pt x="126" y="18"/>
                    <a:pt x="126" y="18"/>
                  </a:cubicBezTo>
                  <a:cubicBezTo>
                    <a:pt x="124" y="18"/>
                    <a:pt x="124" y="18"/>
                    <a:pt x="124" y="18"/>
                  </a:cubicBezTo>
                  <a:cubicBezTo>
                    <a:pt x="123" y="18"/>
                    <a:pt x="123" y="18"/>
                    <a:pt x="123" y="18"/>
                  </a:cubicBezTo>
                  <a:cubicBezTo>
                    <a:pt x="119" y="17"/>
                    <a:pt x="119" y="17"/>
                    <a:pt x="119" y="17"/>
                  </a:cubicBezTo>
                  <a:cubicBezTo>
                    <a:pt x="116" y="17"/>
                    <a:pt x="116" y="17"/>
                    <a:pt x="116" y="17"/>
                  </a:cubicBezTo>
                  <a:cubicBezTo>
                    <a:pt x="116" y="15"/>
                    <a:pt x="116" y="15"/>
                    <a:pt x="116" y="15"/>
                  </a:cubicBezTo>
                  <a:cubicBezTo>
                    <a:pt x="116" y="14"/>
                    <a:pt x="116" y="14"/>
                    <a:pt x="116" y="14"/>
                  </a:cubicBezTo>
                  <a:cubicBezTo>
                    <a:pt x="114" y="14"/>
                    <a:pt x="114" y="14"/>
                    <a:pt x="114" y="14"/>
                  </a:cubicBezTo>
                  <a:cubicBezTo>
                    <a:pt x="113" y="14"/>
                    <a:pt x="113" y="14"/>
                    <a:pt x="113" y="14"/>
                  </a:cubicBezTo>
                  <a:cubicBezTo>
                    <a:pt x="110" y="13"/>
                    <a:pt x="110" y="13"/>
                    <a:pt x="110" y="13"/>
                  </a:cubicBezTo>
                  <a:cubicBezTo>
                    <a:pt x="109" y="13"/>
                    <a:pt x="109" y="13"/>
                    <a:pt x="109" y="13"/>
                  </a:cubicBezTo>
                  <a:cubicBezTo>
                    <a:pt x="107" y="13"/>
                    <a:pt x="107" y="13"/>
                    <a:pt x="107" y="13"/>
                  </a:cubicBezTo>
                  <a:cubicBezTo>
                    <a:pt x="107" y="14"/>
                    <a:pt x="107" y="14"/>
                    <a:pt x="107" y="14"/>
                  </a:cubicBezTo>
                  <a:cubicBezTo>
                    <a:pt x="103" y="14"/>
                    <a:pt x="103" y="14"/>
                    <a:pt x="103" y="14"/>
                  </a:cubicBezTo>
                  <a:cubicBezTo>
                    <a:pt x="101" y="14"/>
                    <a:pt x="101" y="14"/>
                    <a:pt x="101" y="14"/>
                  </a:cubicBezTo>
                  <a:cubicBezTo>
                    <a:pt x="100" y="14"/>
                    <a:pt x="100" y="14"/>
                    <a:pt x="100" y="14"/>
                  </a:cubicBezTo>
                  <a:cubicBezTo>
                    <a:pt x="99" y="14"/>
                    <a:pt x="99" y="14"/>
                    <a:pt x="99" y="14"/>
                  </a:cubicBezTo>
                  <a:cubicBezTo>
                    <a:pt x="97" y="13"/>
                    <a:pt x="97" y="13"/>
                    <a:pt x="97" y="13"/>
                  </a:cubicBezTo>
                  <a:cubicBezTo>
                    <a:pt x="96" y="13"/>
                    <a:pt x="96" y="13"/>
                    <a:pt x="96" y="13"/>
                  </a:cubicBezTo>
                  <a:cubicBezTo>
                    <a:pt x="91" y="11"/>
                    <a:pt x="91" y="11"/>
                    <a:pt x="91" y="11"/>
                  </a:cubicBezTo>
                  <a:cubicBezTo>
                    <a:pt x="89" y="10"/>
                    <a:pt x="89" y="10"/>
                    <a:pt x="89" y="10"/>
                  </a:cubicBezTo>
                  <a:cubicBezTo>
                    <a:pt x="87" y="10"/>
                    <a:pt x="87" y="10"/>
                    <a:pt x="87" y="10"/>
                  </a:cubicBezTo>
                  <a:cubicBezTo>
                    <a:pt x="86" y="10"/>
                    <a:pt x="86" y="10"/>
                    <a:pt x="86" y="10"/>
                  </a:cubicBezTo>
                  <a:cubicBezTo>
                    <a:pt x="84" y="8"/>
                    <a:pt x="84" y="8"/>
                    <a:pt x="84" y="8"/>
                  </a:cubicBezTo>
                  <a:cubicBezTo>
                    <a:pt x="86" y="7"/>
                    <a:pt x="86" y="7"/>
                    <a:pt x="86" y="7"/>
                  </a:cubicBezTo>
                  <a:cubicBezTo>
                    <a:pt x="83" y="5"/>
                    <a:pt x="83" y="5"/>
                    <a:pt x="83" y="5"/>
                  </a:cubicBezTo>
                  <a:cubicBezTo>
                    <a:pt x="81" y="5"/>
                    <a:pt x="81" y="5"/>
                    <a:pt x="81" y="5"/>
                  </a:cubicBezTo>
                  <a:cubicBezTo>
                    <a:pt x="79" y="5"/>
                    <a:pt x="79" y="5"/>
                    <a:pt x="79" y="5"/>
                  </a:cubicBezTo>
                  <a:cubicBezTo>
                    <a:pt x="76" y="5"/>
                    <a:pt x="76" y="5"/>
                    <a:pt x="76" y="5"/>
                  </a:cubicBezTo>
                  <a:cubicBezTo>
                    <a:pt x="70" y="4"/>
                    <a:pt x="70" y="4"/>
                    <a:pt x="70" y="4"/>
                  </a:cubicBezTo>
                  <a:cubicBezTo>
                    <a:pt x="67" y="5"/>
                    <a:pt x="67" y="5"/>
                    <a:pt x="67" y="5"/>
                  </a:cubicBezTo>
                  <a:cubicBezTo>
                    <a:pt x="66" y="4"/>
                    <a:pt x="66" y="4"/>
                    <a:pt x="66" y="4"/>
                  </a:cubicBezTo>
                  <a:cubicBezTo>
                    <a:pt x="61" y="4"/>
                    <a:pt x="61" y="4"/>
                    <a:pt x="61" y="4"/>
                  </a:cubicBezTo>
                  <a:cubicBezTo>
                    <a:pt x="58" y="4"/>
                    <a:pt x="58" y="4"/>
                    <a:pt x="58" y="4"/>
                  </a:cubicBezTo>
                  <a:cubicBezTo>
                    <a:pt x="53" y="4"/>
                    <a:pt x="53" y="4"/>
                    <a:pt x="53" y="4"/>
                  </a:cubicBezTo>
                  <a:cubicBezTo>
                    <a:pt x="48" y="4"/>
                    <a:pt x="48" y="4"/>
                    <a:pt x="48" y="4"/>
                  </a:cubicBezTo>
                  <a:cubicBezTo>
                    <a:pt x="40" y="2"/>
                    <a:pt x="40" y="2"/>
                    <a:pt x="40" y="2"/>
                  </a:cubicBezTo>
                  <a:cubicBezTo>
                    <a:pt x="34" y="2"/>
                    <a:pt x="34" y="2"/>
                    <a:pt x="34" y="2"/>
                  </a:cubicBezTo>
                  <a:cubicBezTo>
                    <a:pt x="28" y="2"/>
                    <a:pt x="28" y="2"/>
                    <a:pt x="28" y="2"/>
                  </a:cubicBezTo>
                  <a:cubicBezTo>
                    <a:pt x="25" y="2"/>
                    <a:pt x="25" y="2"/>
                    <a:pt x="25" y="2"/>
                  </a:cubicBezTo>
                  <a:cubicBezTo>
                    <a:pt x="24" y="4"/>
                    <a:pt x="24" y="4"/>
                    <a:pt x="24" y="4"/>
                  </a:cubicBezTo>
                  <a:cubicBezTo>
                    <a:pt x="23" y="1"/>
                    <a:pt x="23" y="1"/>
                    <a:pt x="23" y="1"/>
                  </a:cubicBezTo>
                  <a:cubicBezTo>
                    <a:pt x="20" y="1"/>
                    <a:pt x="20" y="1"/>
                    <a:pt x="20" y="1"/>
                  </a:cubicBezTo>
                  <a:cubicBezTo>
                    <a:pt x="18" y="1"/>
                    <a:pt x="18" y="1"/>
                    <a:pt x="18" y="1"/>
                  </a:cubicBezTo>
                  <a:cubicBezTo>
                    <a:pt x="17" y="0"/>
                    <a:pt x="17" y="0"/>
                    <a:pt x="17" y="0"/>
                  </a:cubicBezTo>
                  <a:cubicBezTo>
                    <a:pt x="14" y="1"/>
                    <a:pt x="14" y="1"/>
                    <a:pt x="14" y="1"/>
                  </a:cubicBezTo>
                  <a:cubicBezTo>
                    <a:pt x="14" y="0"/>
                    <a:pt x="14" y="0"/>
                    <a:pt x="14" y="0"/>
                  </a:cubicBezTo>
                  <a:cubicBezTo>
                    <a:pt x="13" y="1"/>
                    <a:pt x="13" y="1"/>
                    <a:pt x="13" y="1"/>
                  </a:cubicBezTo>
                  <a:cubicBezTo>
                    <a:pt x="11" y="2"/>
                    <a:pt x="11" y="2"/>
                    <a:pt x="11" y="2"/>
                  </a:cubicBezTo>
                  <a:cubicBezTo>
                    <a:pt x="10" y="4"/>
                    <a:pt x="10" y="4"/>
                    <a:pt x="10" y="4"/>
                  </a:cubicBezTo>
                  <a:cubicBezTo>
                    <a:pt x="11" y="4"/>
                    <a:pt x="11" y="4"/>
                    <a:pt x="11" y="4"/>
                  </a:cubicBezTo>
                  <a:cubicBezTo>
                    <a:pt x="7" y="5"/>
                    <a:pt x="7" y="5"/>
                    <a:pt x="7" y="5"/>
                  </a:cubicBezTo>
                  <a:cubicBezTo>
                    <a:pt x="4" y="5"/>
                    <a:pt x="4" y="5"/>
                    <a:pt x="4" y="5"/>
                  </a:cubicBezTo>
                  <a:cubicBezTo>
                    <a:pt x="3" y="7"/>
                    <a:pt x="3" y="7"/>
                    <a:pt x="3" y="7"/>
                  </a:cubicBezTo>
                  <a:cubicBezTo>
                    <a:pt x="1" y="8"/>
                    <a:pt x="1" y="8"/>
                    <a:pt x="1" y="8"/>
                  </a:cubicBezTo>
                  <a:cubicBezTo>
                    <a:pt x="0" y="10"/>
                    <a:pt x="0" y="10"/>
                    <a:pt x="0" y="10"/>
                  </a:cubicBezTo>
                  <a:cubicBezTo>
                    <a:pt x="0" y="11"/>
                    <a:pt x="0" y="11"/>
                    <a:pt x="0" y="11"/>
                  </a:cubicBezTo>
                  <a:cubicBezTo>
                    <a:pt x="1" y="13"/>
                    <a:pt x="1" y="13"/>
                    <a:pt x="1" y="13"/>
                  </a:cubicBezTo>
                  <a:cubicBezTo>
                    <a:pt x="3" y="13"/>
                    <a:pt x="3" y="13"/>
                    <a:pt x="3" y="13"/>
                  </a:cubicBezTo>
                  <a:cubicBezTo>
                    <a:pt x="1" y="14"/>
                    <a:pt x="1" y="14"/>
                    <a:pt x="1" y="14"/>
                  </a:cubicBezTo>
                  <a:cubicBezTo>
                    <a:pt x="1" y="15"/>
                    <a:pt x="1" y="15"/>
                    <a:pt x="1" y="15"/>
                  </a:cubicBezTo>
                  <a:cubicBezTo>
                    <a:pt x="1" y="17"/>
                    <a:pt x="1" y="17"/>
                    <a:pt x="1" y="17"/>
                  </a:cubicBezTo>
                  <a:cubicBezTo>
                    <a:pt x="3" y="15"/>
                    <a:pt x="3" y="15"/>
                    <a:pt x="3" y="15"/>
                  </a:cubicBezTo>
                  <a:cubicBezTo>
                    <a:pt x="4" y="14"/>
                    <a:pt x="4" y="14"/>
                    <a:pt x="4" y="14"/>
                  </a:cubicBezTo>
                  <a:cubicBezTo>
                    <a:pt x="4" y="15"/>
                    <a:pt x="4" y="15"/>
                    <a:pt x="4" y="15"/>
                  </a:cubicBezTo>
                  <a:cubicBezTo>
                    <a:pt x="3" y="17"/>
                    <a:pt x="3" y="17"/>
                    <a:pt x="3" y="17"/>
                  </a:cubicBezTo>
                  <a:cubicBezTo>
                    <a:pt x="4" y="18"/>
                    <a:pt x="4" y="18"/>
                    <a:pt x="4" y="18"/>
                  </a:cubicBezTo>
                  <a:cubicBezTo>
                    <a:pt x="3" y="20"/>
                    <a:pt x="3" y="20"/>
                    <a:pt x="3" y="20"/>
                  </a:cubicBezTo>
                  <a:cubicBezTo>
                    <a:pt x="4" y="20"/>
                    <a:pt x="4" y="20"/>
                    <a:pt x="4" y="20"/>
                  </a:cubicBezTo>
                  <a:cubicBezTo>
                    <a:pt x="3" y="21"/>
                    <a:pt x="3" y="21"/>
                    <a:pt x="3" y="21"/>
                  </a:cubicBezTo>
                  <a:cubicBezTo>
                    <a:pt x="3" y="23"/>
                    <a:pt x="3" y="23"/>
                    <a:pt x="3" y="23"/>
                  </a:cubicBezTo>
                  <a:cubicBezTo>
                    <a:pt x="3" y="24"/>
                    <a:pt x="3" y="24"/>
                    <a:pt x="3" y="24"/>
                  </a:cubicBezTo>
                  <a:cubicBezTo>
                    <a:pt x="4" y="24"/>
                    <a:pt x="4" y="24"/>
                    <a:pt x="4" y="24"/>
                  </a:cubicBezTo>
                  <a:cubicBezTo>
                    <a:pt x="4" y="24"/>
                    <a:pt x="4" y="24"/>
                    <a:pt x="4" y="24"/>
                  </a:cubicBezTo>
                  <a:cubicBezTo>
                    <a:pt x="4" y="24"/>
                    <a:pt x="4" y="24"/>
                    <a:pt x="4" y="24"/>
                  </a:cubicBezTo>
                  <a:cubicBezTo>
                    <a:pt x="4" y="24"/>
                    <a:pt x="4" y="24"/>
                    <a:pt x="4" y="24"/>
                  </a:cubicBezTo>
                  <a:cubicBezTo>
                    <a:pt x="7" y="23"/>
                    <a:pt x="7" y="23"/>
                    <a:pt x="7" y="23"/>
                  </a:cubicBezTo>
                  <a:cubicBezTo>
                    <a:pt x="8" y="23"/>
                    <a:pt x="8" y="23"/>
                    <a:pt x="8" y="23"/>
                  </a:cubicBezTo>
                  <a:cubicBezTo>
                    <a:pt x="10" y="21"/>
                    <a:pt x="10" y="21"/>
                    <a:pt x="10" y="21"/>
                  </a:cubicBezTo>
                  <a:cubicBezTo>
                    <a:pt x="10" y="23"/>
                    <a:pt x="10" y="23"/>
                    <a:pt x="10" y="23"/>
                  </a:cubicBezTo>
                  <a:cubicBezTo>
                    <a:pt x="11" y="23"/>
                    <a:pt x="11" y="23"/>
                    <a:pt x="11" y="23"/>
                  </a:cubicBezTo>
                  <a:cubicBezTo>
                    <a:pt x="10" y="24"/>
                    <a:pt x="10" y="24"/>
                    <a:pt x="10" y="24"/>
                  </a:cubicBezTo>
                  <a:cubicBezTo>
                    <a:pt x="10" y="25"/>
                    <a:pt x="10" y="25"/>
                    <a:pt x="10" y="25"/>
                  </a:cubicBezTo>
                  <a:cubicBezTo>
                    <a:pt x="11" y="25"/>
                    <a:pt x="11" y="25"/>
                    <a:pt x="11" y="25"/>
                  </a:cubicBezTo>
                  <a:cubicBezTo>
                    <a:pt x="13" y="25"/>
                    <a:pt x="13" y="25"/>
                    <a:pt x="13" y="25"/>
                  </a:cubicBezTo>
                  <a:cubicBezTo>
                    <a:pt x="14" y="25"/>
                    <a:pt x="14" y="25"/>
                    <a:pt x="14" y="25"/>
                  </a:cubicBezTo>
                  <a:cubicBezTo>
                    <a:pt x="15" y="25"/>
                    <a:pt x="15" y="25"/>
                    <a:pt x="15" y="25"/>
                  </a:cubicBezTo>
                  <a:cubicBezTo>
                    <a:pt x="18" y="25"/>
                    <a:pt x="18" y="25"/>
                    <a:pt x="18" y="25"/>
                  </a:cubicBezTo>
                  <a:cubicBezTo>
                    <a:pt x="20" y="25"/>
                    <a:pt x="20" y="25"/>
                    <a:pt x="20" y="25"/>
                  </a:cubicBezTo>
                  <a:cubicBezTo>
                    <a:pt x="21" y="24"/>
                    <a:pt x="21" y="24"/>
                    <a:pt x="21" y="24"/>
                  </a:cubicBezTo>
                  <a:cubicBezTo>
                    <a:pt x="23" y="24"/>
                    <a:pt x="23" y="24"/>
                    <a:pt x="23" y="24"/>
                  </a:cubicBezTo>
                  <a:cubicBezTo>
                    <a:pt x="24" y="24"/>
                    <a:pt x="24" y="24"/>
                    <a:pt x="24" y="24"/>
                  </a:cubicBezTo>
                  <a:cubicBezTo>
                    <a:pt x="27" y="24"/>
                    <a:pt x="27" y="24"/>
                    <a:pt x="27" y="24"/>
                  </a:cubicBezTo>
                  <a:cubicBezTo>
                    <a:pt x="27" y="25"/>
                    <a:pt x="27" y="25"/>
                    <a:pt x="27" y="25"/>
                  </a:cubicBezTo>
                  <a:cubicBezTo>
                    <a:pt x="27" y="27"/>
                    <a:pt x="27" y="27"/>
                    <a:pt x="27" y="27"/>
                  </a:cubicBezTo>
                  <a:cubicBezTo>
                    <a:pt x="28" y="28"/>
                    <a:pt x="28" y="28"/>
                    <a:pt x="28" y="28"/>
                  </a:cubicBezTo>
                  <a:cubicBezTo>
                    <a:pt x="31" y="28"/>
                    <a:pt x="31" y="28"/>
                    <a:pt x="31" y="28"/>
                  </a:cubicBezTo>
                  <a:cubicBezTo>
                    <a:pt x="30" y="30"/>
                    <a:pt x="30" y="30"/>
                    <a:pt x="30" y="30"/>
                  </a:cubicBezTo>
                  <a:cubicBezTo>
                    <a:pt x="28" y="33"/>
                    <a:pt x="28" y="33"/>
                    <a:pt x="28" y="33"/>
                  </a:cubicBezTo>
                  <a:cubicBezTo>
                    <a:pt x="25" y="35"/>
                    <a:pt x="25" y="35"/>
                    <a:pt x="25" y="35"/>
                  </a:cubicBezTo>
                  <a:cubicBezTo>
                    <a:pt x="24" y="35"/>
                    <a:pt x="24" y="35"/>
                    <a:pt x="24" y="35"/>
                  </a:cubicBezTo>
                  <a:cubicBezTo>
                    <a:pt x="23" y="37"/>
                    <a:pt x="23" y="37"/>
                    <a:pt x="23" y="37"/>
                  </a:cubicBezTo>
                  <a:cubicBezTo>
                    <a:pt x="24" y="40"/>
                    <a:pt x="24" y="40"/>
                    <a:pt x="24" y="40"/>
                  </a:cubicBezTo>
                  <a:cubicBezTo>
                    <a:pt x="23" y="43"/>
                    <a:pt x="23" y="43"/>
                    <a:pt x="23" y="43"/>
                  </a:cubicBezTo>
                  <a:cubicBezTo>
                    <a:pt x="23" y="45"/>
                    <a:pt x="23" y="45"/>
                    <a:pt x="23" y="45"/>
                  </a:cubicBezTo>
                  <a:cubicBezTo>
                    <a:pt x="23" y="47"/>
                    <a:pt x="23" y="47"/>
                    <a:pt x="23" y="47"/>
                  </a:cubicBezTo>
                  <a:cubicBezTo>
                    <a:pt x="21" y="47"/>
                    <a:pt x="21" y="47"/>
                    <a:pt x="21" y="47"/>
                  </a:cubicBezTo>
                  <a:cubicBezTo>
                    <a:pt x="21" y="48"/>
                    <a:pt x="21" y="48"/>
                    <a:pt x="21" y="48"/>
                  </a:cubicBezTo>
                  <a:cubicBezTo>
                    <a:pt x="21" y="50"/>
                    <a:pt x="21" y="50"/>
                    <a:pt x="21" y="50"/>
                  </a:cubicBezTo>
                  <a:cubicBezTo>
                    <a:pt x="21" y="51"/>
                    <a:pt x="21" y="51"/>
                    <a:pt x="21" y="51"/>
                  </a:cubicBezTo>
                  <a:cubicBezTo>
                    <a:pt x="21" y="53"/>
                    <a:pt x="21" y="53"/>
                    <a:pt x="21" y="53"/>
                  </a:cubicBezTo>
                  <a:cubicBezTo>
                    <a:pt x="20" y="54"/>
                    <a:pt x="20" y="54"/>
                    <a:pt x="20" y="54"/>
                  </a:cubicBezTo>
                  <a:cubicBezTo>
                    <a:pt x="18" y="56"/>
                    <a:pt x="18" y="56"/>
                    <a:pt x="18" y="56"/>
                  </a:cubicBezTo>
                  <a:cubicBezTo>
                    <a:pt x="17" y="56"/>
                    <a:pt x="17" y="56"/>
                    <a:pt x="17" y="56"/>
                  </a:cubicBezTo>
                  <a:cubicBezTo>
                    <a:pt x="14" y="56"/>
                    <a:pt x="14" y="56"/>
                    <a:pt x="14" y="56"/>
                  </a:cubicBezTo>
                  <a:cubicBezTo>
                    <a:pt x="17" y="57"/>
                    <a:pt x="17" y="57"/>
                    <a:pt x="17" y="57"/>
                  </a:cubicBezTo>
                  <a:cubicBezTo>
                    <a:pt x="17" y="58"/>
                    <a:pt x="17" y="58"/>
                    <a:pt x="17" y="58"/>
                  </a:cubicBezTo>
                  <a:cubicBezTo>
                    <a:pt x="17" y="60"/>
                    <a:pt x="17" y="60"/>
                    <a:pt x="17" y="60"/>
                  </a:cubicBezTo>
                  <a:cubicBezTo>
                    <a:pt x="18" y="61"/>
                    <a:pt x="18" y="61"/>
                    <a:pt x="18" y="61"/>
                  </a:cubicBezTo>
                  <a:cubicBezTo>
                    <a:pt x="20" y="64"/>
                    <a:pt x="20" y="64"/>
                    <a:pt x="20" y="64"/>
                  </a:cubicBezTo>
                  <a:cubicBezTo>
                    <a:pt x="17" y="67"/>
                    <a:pt x="17" y="67"/>
                    <a:pt x="17" y="67"/>
                  </a:cubicBezTo>
                  <a:cubicBezTo>
                    <a:pt x="17" y="68"/>
                    <a:pt x="17" y="68"/>
                    <a:pt x="17" y="68"/>
                  </a:cubicBezTo>
                  <a:cubicBezTo>
                    <a:pt x="15" y="70"/>
                    <a:pt x="15" y="70"/>
                    <a:pt x="15" y="70"/>
                  </a:cubicBezTo>
                  <a:cubicBezTo>
                    <a:pt x="16" y="71"/>
                    <a:pt x="16" y="71"/>
                    <a:pt x="16" y="71"/>
                  </a:cubicBezTo>
                  <a:cubicBezTo>
                    <a:pt x="15" y="71"/>
                    <a:pt x="15" y="71"/>
                    <a:pt x="15" y="71"/>
                  </a:cubicBezTo>
                  <a:cubicBezTo>
                    <a:pt x="17" y="74"/>
                    <a:pt x="17" y="74"/>
                    <a:pt x="17" y="74"/>
                  </a:cubicBezTo>
                  <a:cubicBezTo>
                    <a:pt x="18" y="74"/>
                    <a:pt x="18" y="74"/>
                    <a:pt x="18" y="74"/>
                  </a:cubicBezTo>
                  <a:cubicBezTo>
                    <a:pt x="20" y="74"/>
                    <a:pt x="20" y="74"/>
                    <a:pt x="20" y="74"/>
                  </a:cubicBezTo>
                  <a:cubicBezTo>
                    <a:pt x="18" y="77"/>
                    <a:pt x="18" y="77"/>
                    <a:pt x="18" y="77"/>
                  </a:cubicBezTo>
                  <a:cubicBezTo>
                    <a:pt x="17" y="78"/>
                    <a:pt x="17" y="78"/>
                    <a:pt x="17" y="78"/>
                  </a:cubicBezTo>
                  <a:cubicBezTo>
                    <a:pt x="15" y="80"/>
                    <a:pt x="15" y="80"/>
                    <a:pt x="15" y="80"/>
                  </a:cubicBezTo>
                  <a:cubicBezTo>
                    <a:pt x="14" y="81"/>
                    <a:pt x="14" y="81"/>
                    <a:pt x="14" y="81"/>
                  </a:cubicBezTo>
                  <a:cubicBezTo>
                    <a:pt x="13" y="83"/>
                    <a:pt x="13" y="83"/>
                    <a:pt x="13" y="83"/>
                  </a:cubicBezTo>
                  <a:cubicBezTo>
                    <a:pt x="13" y="83"/>
                    <a:pt x="13" y="83"/>
                    <a:pt x="13" y="83"/>
                  </a:cubicBezTo>
                  <a:cubicBezTo>
                    <a:pt x="13" y="86"/>
                    <a:pt x="13" y="86"/>
                    <a:pt x="13" y="86"/>
                  </a:cubicBezTo>
                  <a:cubicBezTo>
                    <a:pt x="14" y="88"/>
                    <a:pt x="14" y="88"/>
                    <a:pt x="14" y="88"/>
                  </a:cubicBezTo>
                  <a:cubicBezTo>
                    <a:pt x="17" y="88"/>
                    <a:pt x="17" y="88"/>
                    <a:pt x="17" y="88"/>
                  </a:cubicBezTo>
                  <a:cubicBezTo>
                    <a:pt x="18" y="88"/>
                    <a:pt x="18" y="88"/>
                    <a:pt x="18" y="88"/>
                  </a:cubicBezTo>
                  <a:cubicBezTo>
                    <a:pt x="20" y="87"/>
                    <a:pt x="20" y="87"/>
                    <a:pt x="20" y="87"/>
                  </a:cubicBezTo>
                  <a:cubicBezTo>
                    <a:pt x="20" y="88"/>
                    <a:pt x="20" y="88"/>
                    <a:pt x="20" y="88"/>
                  </a:cubicBezTo>
                  <a:cubicBezTo>
                    <a:pt x="21" y="91"/>
                    <a:pt x="21" y="91"/>
                    <a:pt x="21" y="91"/>
                  </a:cubicBezTo>
                  <a:cubicBezTo>
                    <a:pt x="25" y="94"/>
                    <a:pt x="25" y="94"/>
                    <a:pt x="25" y="94"/>
                  </a:cubicBezTo>
                  <a:cubicBezTo>
                    <a:pt x="24" y="94"/>
                    <a:pt x="24" y="94"/>
                    <a:pt x="24" y="94"/>
                  </a:cubicBezTo>
                  <a:cubicBezTo>
                    <a:pt x="24" y="96"/>
                    <a:pt x="24" y="96"/>
                    <a:pt x="24" y="96"/>
                  </a:cubicBezTo>
                  <a:cubicBezTo>
                    <a:pt x="25" y="96"/>
                    <a:pt x="25" y="96"/>
                    <a:pt x="25" y="96"/>
                  </a:cubicBezTo>
                  <a:cubicBezTo>
                    <a:pt x="27" y="97"/>
                    <a:pt x="27" y="97"/>
                    <a:pt x="27" y="97"/>
                  </a:cubicBezTo>
                  <a:cubicBezTo>
                    <a:pt x="27" y="99"/>
                    <a:pt x="27" y="99"/>
                    <a:pt x="27" y="99"/>
                  </a:cubicBezTo>
                  <a:cubicBezTo>
                    <a:pt x="25" y="99"/>
                    <a:pt x="25" y="99"/>
                    <a:pt x="25" y="99"/>
                  </a:cubicBezTo>
                  <a:cubicBezTo>
                    <a:pt x="27" y="101"/>
                    <a:pt x="27" y="101"/>
                    <a:pt x="27" y="101"/>
                  </a:cubicBezTo>
                  <a:cubicBezTo>
                    <a:pt x="28" y="103"/>
                    <a:pt x="28" y="103"/>
                    <a:pt x="28" y="103"/>
                  </a:cubicBezTo>
                  <a:cubicBezTo>
                    <a:pt x="31" y="104"/>
                    <a:pt x="31" y="104"/>
                    <a:pt x="31" y="104"/>
                  </a:cubicBezTo>
                  <a:cubicBezTo>
                    <a:pt x="33" y="104"/>
                    <a:pt x="33" y="104"/>
                    <a:pt x="33" y="104"/>
                  </a:cubicBezTo>
                  <a:cubicBezTo>
                    <a:pt x="34" y="104"/>
                    <a:pt x="34" y="104"/>
                    <a:pt x="34" y="104"/>
                  </a:cubicBezTo>
                  <a:cubicBezTo>
                    <a:pt x="36" y="103"/>
                    <a:pt x="36" y="103"/>
                    <a:pt x="36" y="103"/>
                  </a:cubicBezTo>
                  <a:cubicBezTo>
                    <a:pt x="37" y="101"/>
                    <a:pt x="37" y="101"/>
                    <a:pt x="37" y="101"/>
                  </a:cubicBezTo>
                  <a:cubicBezTo>
                    <a:pt x="38" y="99"/>
                    <a:pt x="38" y="99"/>
                    <a:pt x="38" y="99"/>
                  </a:cubicBezTo>
                  <a:cubicBezTo>
                    <a:pt x="43" y="99"/>
                    <a:pt x="43" y="99"/>
                    <a:pt x="43" y="99"/>
                  </a:cubicBezTo>
                  <a:cubicBezTo>
                    <a:pt x="46" y="97"/>
                    <a:pt x="46" y="97"/>
                    <a:pt x="46" y="97"/>
                  </a:cubicBezTo>
                  <a:cubicBezTo>
                    <a:pt x="47" y="96"/>
                    <a:pt x="47" y="96"/>
                    <a:pt x="47" y="96"/>
                  </a:cubicBezTo>
                  <a:cubicBezTo>
                    <a:pt x="50" y="96"/>
                    <a:pt x="50" y="96"/>
                    <a:pt x="50" y="96"/>
                  </a:cubicBezTo>
                  <a:cubicBezTo>
                    <a:pt x="61" y="94"/>
                    <a:pt x="61" y="94"/>
                    <a:pt x="61" y="94"/>
                  </a:cubicBezTo>
                  <a:cubicBezTo>
                    <a:pt x="64" y="96"/>
                    <a:pt x="64" y="96"/>
                    <a:pt x="64" y="96"/>
                  </a:cubicBezTo>
                  <a:cubicBezTo>
                    <a:pt x="67" y="94"/>
                    <a:pt x="67" y="94"/>
                    <a:pt x="67" y="94"/>
                  </a:cubicBezTo>
                  <a:cubicBezTo>
                    <a:pt x="68" y="94"/>
                    <a:pt x="68" y="94"/>
                    <a:pt x="68" y="94"/>
                  </a:cubicBezTo>
                  <a:cubicBezTo>
                    <a:pt x="71" y="94"/>
                    <a:pt x="71" y="94"/>
                    <a:pt x="71" y="94"/>
                  </a:cubicBezTo>
                  <a:cubicBezTo>
                    <a:pt x="73" y="94"/>
                    <a:pt x="73" y="94"/>
                    <a:pt x="73" y="94"/>
                  </a:cubicBezTo>
                  <a:cubicBezTo>
                    <a:pt x="74" y="93"/>
                    <a:pt x="74" y="93"/>
                    <a:pt x="74" y="93"/>
                  </a:cubicBezTo>
                  <a:cubicBezTo>
                    <a:pt x="76" y="90"/>
                    <a:pt x="76" y="90"/>
                    <a:pt x="76" y="90"/>
                  </a:cubicBezTo>
                  <a:cubicBezTo>
                    <a:pt x="79" y="86"/>
                    <a:pt x="79" y="86"/>
                    <a:pt x="79" y="86"/>
                  </a:cubicBezTo>
                  <a:cubicBezTo>
                    <a:pt x="83" y="84"/>
                    <a:pt x="83" y="84"/>
                    <a:pt x="83" y="84"/>
                  </a:cubicBezTo>
                  <a:cubicBezTo>
                    <a:pt x="87" y="84"/>
                    <a:pt x="87" y="84"/>
                    <a:pt x="87" y="84"/>
                  </a:cubicBezTo>
                  <a:cubicBezTo>
                    <a:pt x="89" y="83"/>
                    <a:pt x="89" y="83"/>
                    <a:pt x="89" y="83"/>
                  </a:cubicBezTo>
                  <a:cubicBezTo>
                    <a:pt x="89" y="81"/>
                    <a:pt x="89" y="81"/>
                    <a:pt x="89" y="81"/>
                  </a:cubicBezTo>
                  <a:cubicBezTo>
                    <a:pt x="90" y="78"/>
                    <a:pt x="90" y="78"/>
                    <a:pt x="90" y="78"/>
                  </a:cubicBezTo>
                  <a:cubicBezTo>
                    <a:pt x="91" y="74"/>
                    <a:pt x="91" y="74"/>
                    <a:pt x="91" y="74"/>
                  </a:cubicBezTo>
                  <a:cubicBezTo>
                    <a:pt x="97" y="70"/>
                    <a:pt x="97" y="70"/>
                    <a:pt x="97" y="70"/>
                  </a:cubicBezTo>
                  <a:cubicBezTo>
                    <a:pt x="99" y="68"/>
                    <a:pt x="99" y="68"/>
                    <a:pt x="99" y="68"/>
                  </a:cubicBezTo>
                  <a:cubicBezTo>
                    <a:pt x="100" y="67"/>
                    <a:pt x="100" y="67"/>
                    <a:pt x="100" y="67"/>
                  </a:cubicBezTo>
                  <a:cubicBezTo>
                    <a:pt x="97" y="64"/>
                    <a:pt x="97" y="64"/>
                    <a:pt x="97" y="64"/>
                  </a:cubicBezTo>
                  <a:cubicBezTo>
                    <a:pt x="96" y="61"/>
                    <a:pt x="96" y="61"/>
                    <a:pt x="96" y="61"/>
                  </a:cubicBezTo>
                  <a:cubicBezTo>
                    <a:pt x="96" y="57"/>
                    <a:pt x="96" y="57"/>
                    <a:pt x="96" y="57"/>
                  </a:cubicBezTo>
                  <a:cubicBezTo>
                    <a:pt x="97" y="53"/>
                    <a:pt x="97" y="53"/>
                    <a:pt x="97" y="53"/>
                  </a:cubicBezTo>
                  <a:cubicBezTo>
                    <a:pt x="100" y="50"/>
                    <a:pt x="100" y="50"/>
                    <a:pt x="100" y="50"/>
                  </a:cubicBezTo>
                  <a:cubicBezTo>
                    <a:pt x="103" y="47"/>
                    <a:pt x="103" y="47"/>
                    <a:pt x="103" y="47"/>
                  </a:cubicBezTo>
                  <a:cubicBezTo>
                    <a:pt x="106" y="43"/>
                    <a:pt x="106" y="43"/>
                    <a:pt x="106" y="43"/>
                  </a:cubicBezTo>
                  <a:cubicBezTo>
                    <a:pt x="107" y="41"/>
                    <a:pt x="107" y="41"/>
                    <a:pt x="107" y="41"/>
                  </a:cubicBezTo>
                  <a:cubicBezTo>
                    <a:pt x="109" y="41"/>
                    <a:pt x="109" y="41"/>
                    <a:pt x="109" y="41"/>
                  </a:cubicBezTo>
                  <a:cubicBezTo>
                    <a:pt x="107" y="40"/>
                    <a:pt x="107" y="40"/>
                    <a:pt x="107" y="40"/>
                  </a:cubicBezTo>
                  <a:cubicBezTo>
                    <a:pt x="112" y="37"/>
                    <a:pt x="112" y="37"/>
                    <a:pt x="112" y="37"/>
                  </a:cubicBezTo>
                  <a:cubicBezTo>
                    <a:pt x="117" y="34"/>
                    <a:pt x="117" y="34"/>
                    <a:pt x="117" y="34"/>
                  </a:cubicBezTo>
                  <a:cubicBezTo>
                    <a:pt x="123" y="33"/>
                    <a:pt x="123" y="33"/>
                    <a:pt x="123" y="33"/>
                  </a:cubicBezTo>
                  <a:cubicBezTo>
                    <a:pt x="126" y="30"/>
                    <a:pt x="126" y="30"/>
                    <a:pt x="126" y="30"/>
                  </a:cubicBezTo>
                  <a:lnTo>
                    <a:pt x="132" y="28"/>
                  </a:lnTo>
                  <a:close/>
                  <a:moveTo>
                    <a:pt x="25" y="94"/>
                  </a:moveTo>
                  <a:cubicBezTo>
                    <a:pt x="25" y="93"/>
                    <a:pt x="25" y="93"/>
                    <a:pt x="25" y="93"/>
                  </a:cubicBezTo>
                  <a:cubicBezTo>
                    <a:pt x="27" y="93"/>
                    <a:pt x="27" y="93"/>
                    <a:pt x="27" y="93"/>
                  </a:cubicBezTo>
                  <a:lnTo>
                    <a:pt x="25" y="94"/>
                  </a:lnTo>
                  <a:close/>
                  <a:moveTo>
                    <a:pt x="133" y="53"/>
                  </a:moveTo>
                  <a:cubicBezTo>
                    <a:pt x="134" y="51"/>
                    <a:pt x="134" y="51"/>
                    <a:pt x="134" y="51"/>
                  </a:cubicBezTo>
                  <a:cubicBezTo>
                    <a:pt x="130" y="53"/>
                    <a:pt x="130" y="53"/>
                    <a:pt x="130" y="53"/>
                  </a:cubicBezTo>
                  <a:cubicBezTo>
                    <a:pt x="127" y="54"/>
                    <a:pt x="127" y="54"/>
                    <a:pt x="127" y="54"/>
                  </a:cubicBezTo>
                  <a:cubicBezTo>
                    <a:pt x="126" y="57"/>
                    <a:pt x="126" y="57"/>
                    <a:pt x="126" y="57"/>
                  </a:cubicBezTo>
                  <a:cubicBezTo>
                    <a:pt x="129" y="57"/>
                    <a:pt x="129" y="57"/>
                    <a:pt x="129" y="57"/>
                  </a:cubicBezTo>
                  <a:cubicBezTo>
                    <a:pt x="129" y="58"/>
                    <a:pt x="129" y="58"/>
                    <a:pt x="129" y="58"/>
                  </a:cubicBezTo>
                  <a:cubicBezTo>
                    <a:pt x="130" y="60"/>
                    <a:pt x="130" y="60"/>
                    <a:pt x="130" y="60"/>
                  </a:cubicBezTo>
                  <a:cubicBezTo>
                    <a:pt x="133" y="60"/>
                    <a:pt x="133" y="60"/>
                    <a:pt x="133" y="60"/>
                  </a:cubicBezTo>
                  <a:cubicBezTo>
                    <a:pt x="134" y="58"/>
                    <a:pt x="134" y="58"/>
                    <a:pt x="134" y="58"/>
                  </a:cubicBezTo>
                  <a:cubicBezTo>
                    <a:pt x="136" y="56"/>
                    <a:pt x="136" y="56"/>
                    <a:pt x="136" y="56"/>
                  </a:cubicBezTo>
                  <a:cubicBezTo>
                    <a:pt x="137" y="56"/>
                    <a:pt x="137" y="56"/>
                    <a:pt x="137" y="56"/>
                  </a:cubicBezTo>
                  <a:cubicBezTo>
                    <a:pt x="137" y="54"/>
                    <a:pt x="137" y="54"/>
                    <a:pt x="137" y="54"/>
                  </a:cubicBezTo>
                  <a:cubicBezTo>
                    <a:pt x="134" y="54"/>
                    <a:pt x="134" y="54"/>
                    <a:pt x="134" y="54"/>
                  </a:cubicBezTo>
                  <a:lnTo>
                    <a:pt x="133" y="53"/>
                  </a:lnTo>
                  <a:close/>
                  <a:moveTo>
                    <a:pt x="115" y="64"/>
                  </a:moveTo>
                  <a:cubicBezTo>
                    <a:pt x="115" y="66"/>
                    <a:pt x="115" y="66"/>
                    <a:pt x="115" y="66"/>
                  </a:cubicBezTo>
                  <a:cubicBezTo>
                    <a:pt x="116" y="66"/>
                    <a:pt x="116" y="66"/>
                    <a:pt x="116" y="66"/>
                  </a:cubicBezTo>
                  <a:cubicBezTo>
                    <a:pt x="118" y="65"/>
                    <a:pt x="118" y="65"/>
                    <a:pt x="118" y="65"/>
                  </a:cubicBezTo>
                  <a:cubicBezTo>
                    <a:pt x="118" y="63"/>
                    <a:pt x="118" y="63"/>
                    <a:pt x="118" y="63"/>
                  </a:cubicBezTo>
                  <a:cubicBezTo>
                    <a:pt x="117" y="64"/>
                    <a:pt x="117" y="64"/>
                    <a:pt x="117" y="64"/>
                  </a:cubicBezTo>
                  <a:cubicBezTo>
                    <a:pt x="115" y="64"/>
                    <a:pt x="115" y="64"/>
                    <a:pt x="115" y="64"/>
                  </a:cubicBezTo>
                  <a:close/>
                  <a:moveTo>
                    <a:pt x="143" y="51"/>
                  </a:moveTo>
                  <a:cubicBezTo>
                    <a:pt x="141" y="51"/>
                    <a:pt x="141" y="51"/>
                    <a:pt x="141" y="51"/>
                  </a:cubicBezTo>
                  <a:cubicBezTo>
                    <a:pt x="140" y="52"/>
                    <a:pt x="140" y="52"/>
                    <a:pt x="140" y="52"/>
                  </a:cubicBezTo>
                  <a:cubicBezTo>
                    <a:pt x="142" y="53"/>
                    <a:pt x="142" y="53"/>
                    <a:pt x="142" y="53"/>
                  </a:cubicBezTo>
                  <a:cubicBezTo>
                    <a:pt x="143" y="54"/>
                    <a:pt x="143" y="54"/>
                    <a:pt x="143" y="54"/>
                  </a:cubicBezTo>
                  <a:cubicBezTo>
                    <a:pt x="144" y="54"/>
                    <a:pt x="144" y="54"/>
                    <a:pt x="144" y="54"/>
                  </a:cubicBezTo>
                  <a:cubicBezTo>
                    <a:pt x="144" y="52"/>
                    <a:pt x="144" y="52"/>
                    <a:pt x="144" y="52"/>
                  </a:cubicBezTo>
                  <a:cubicBezTo>
                    <a:pt x="143" y="51"/>
                    <a:pt x="143" y="51"/>
                    <a:pt x="143" y="51"/>
                  </a:cubicBez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91" name="Freeform 174"/>
            <p:cNvSpPr>
              <a:spLocks noEditPoints="1"/>
            </p:cNvSpPr>
            <p:nvPr/>
          </p:nvSpPr>
          <p:spPr bwMode="auto">
            <a:xfrm>
              <a:off x="4570413" y="2227263"/>
              <a:ext cx="203200" cy="303212"/>
            </a:xfrm>
            <a:custGeom>
              <a:avLst/>
              <a:gdLst>
                <a:gd name="T0" fmla="*/ 64 w 114"/>
                <a:gd name="T1" fmla="*/ 62 h 123"/>
                <a:gd name="T2" fmla="*/ 66 w 114"/>
                <a:gd name="T3" fmla="*/ 58 h 123"/>
                <a:gd name="T4" fmla="*/ 50 w 114"/>
                <a:gd name="T5" fmla="*/ 49 h 123"/>
                <a:gd name="T6" fmla="*/ 52 w 114"/>
                <a:gd name="T7" fmla="*/ 53 h 123"/>
                <a:gd name="T8" fmla="*/ 56 w 114"/>
                <a:gd name="T9" fmla="*/ 32 h 123"/>
                <a:gd name="T10" fmla="*/ 54 w 114"/>
                <a:gd name="T11" fmla="*/ 32 h 123"/>
                <a:gd name="T12" fmla="*/ 54 w 114"/>
                <a:gd name="T13" fmla="*/ 68 h 123"/>
                <a:gd name="T14" fmla="*/ 60 w 114"/>
                <a:gd name="T15" fmla="*/ 62 h 123"/>
                <a:gd name="T16" fmla="*/ 41 w 114"/>
                <a:gd name="T17" fmla="*/ 52 h 123"/>
                <a:gd name="T18" fmla="*/ 46 w 114"/>
                <a:gd name="T19" fmla="*/ 44 h 123"/>
                <a:gd name="T20" fmla="*/ 49 w 114"/>
                <a:gd name="T21" fmla="*/ 41 h 123"/>
                <a:gd name="T22" fmla="*/ 45 w 114"/>
                <a:gd name="T23" fmla="*/ 23 h 123"/>
                <a:gd name="T24" fmla="*/ 56 w 114"/>
                <a:gd name="T25" fmla="*/ 31 h 123"/>
                <a:gd name="T26" fmla="*/ 62 w 114"/>
                <a:gd name="T27" fmla="*/ 27 h 123"/>
                <a:gd name="T28" fmla="*/ 58 w 114"/>
                <a:gd name="T29" fmla="*/ 21 h 123"/>
                <a:gd name="T30" fmla="*/ 66 w 114"/>
                <a:gd name="T31" fmla="*/ 15 h 123"/>
                <a:gd name="T32" fmla="*/ 85 w 114"/>
                <a:gd name="T33" fmla="*/ 15 h 123"/>
                <a:gd name="T34" fmla="*/ 94 w 114"/>
                <a:gd name="T35" fmla="*/ 9 h 123"/>
                <a:gd name="T36" fmla="*/ 94 w 114"/>
                <a:gd name="T37" fmla="*/ 1 h 123"/>
                <a:gd name="T38" fmla="*/ 90 w 114"/>
                <a:gd name="T39" fmla="*/ 4 h 123"/>
                <a:gd name="T40" fmla="*/ 77 w 114"/>
                <a:gd name="T41" fmla="*/ 8 h 123"/>
                <a:gd name="T42" fmla="*/ 66 w 114"/>
                <a:gd name="T43" fmla="*/ 4 h 123"/>
                <a:gd name="T44" fmla="*/ 46 w 114"/>
                <a:gd name="T45" fmla="*/ 8 h 123"/>
                <a:gd name="T46" fmla="*/ 32 w 114"/>
                <a:gd name="T47" fmla="*/ 11 h 123"/>
                <a:gd name="T48" fmla="*/ 16 w 114"/>
                <a:gd name="T49" fmla="*/ 19 h 123"/>
                <a:gd name="T50" fmla="*/ 6 w 114"/>
                <a:gd name="T51" fmla="*/ 33 h 123"/>
                <a:gd name="T52" fmla="*/ 3 w 114"/>
                <a:gd name="T53" fmla="*/ 39 h 123"/>
                <a:gd name="T54" fmla="*/ 16 w 114"/>
                <a:gd name="T55" fmla="*/ 48 h 123"/>
                <a:gd name="T56" fmla="*/ 14 w 114"/>
                <a:gd name="T57" fmla="*/ 53 h 123"/>
                <a:gd name="T58" fmla="*/ 25 w 114"/>
                <a:gd name="T59" fmla="*/ 61 h 123"/>
                <a:gd name="T60" fmla="*/ 42 w 114"/>
                <a:gd name="T61" fmla="*/ 61 h 123"/>
                <a:gd name="T62" fmla="*/ 45 w 114"/>
                <a:gd name="T63" fmla="*/ 68 h 123"/>
                <a:gd name="T64" fmla="*/ 28 w 114"/>
                <a:gd name="T65" fmla="*/ 62 h 123"/>
                <a:gd name="T66" fmla="*/ 28 w 114"/>
                <a:gd name="T67" fmla="*/ 78 h 123"/>
                <a:gd name="T68" fmla="*/ 33 w 114"/>
                <a:gd name="T69" fmla="*/ 88 h 123"/>
                <a:gd name="T70" fmla="*/ 41 w 114"/>
                <a:gd name="T71" fmla="*/ 96 h 123"/>
                <a:gd name="T72" fmla="*/ 49 w 114"/>
                <a:gd name="T73" fmla="*/ 88 h 123"/>
                <a:gd name="T74" fmla="*/ 50 w 114"/>
                <a:gd name="T75" fmla="*/ 80 h 123"/>
                <a:gd name="T76" fmla="*/ 50 w 114"/>
                <a:gd name="T77" fmla="*/ 72 h 123"/>
                <a:gd name="T78" fmla="*/ 50 w 114"/>
                <a:gd name="T79" fmla="*/ 68 h 123"/>
                <a:gd name="T80" fmla="*/ 90 w 114"/>
                <a:gd name="T81" fmla="*/ 118 h 123"/>
                <a:gd name="T82" fmla="*/ 72 w 114"/>
                <a:gd name="T83" fmla="*/ 116 h 123"/>
                <a:gd name="T84" fmla="*/ 60 w 114"/>
                <a:gd name="T85" fmla="*/ 112 h 123"/>
                <a:gd name="T86" fmla="*/ 77 w 114"/>
                <a:gd name="T87" fmla="*/ 122 h 123"/>
                <a:gd name="T88" fmla="*/ 98 w 114"/>
                <a:gd name="T89" fmla="*/ 118 h 123"/>
                <a:gd name="T90" fmla="*/ 94 w 114"/>
                <a:gd name="T91" fmla="*/ 118 h 123"/>
                <a:gd name="T92" fmla="*/ 95 w 114"/>
                <a:gd name="T93" fmla="*/ 61 h 123"/>
                <a:gd name="T94" fmla="*/ 99 w 114"/>
                <a:gd name="T95" fmla="*/ 57 h 123"/>
                <a:gd name="T96" fmla="*/ 84 w 114"/>
                <a:gd name="T97" fmla="*/ 64 h 123"/>
                <a:gd name="T98" fmla="*/ 84 w 114"/>
                <a:gd name="T99" fmla="*/ 61 h 123"/>
                <a:gd name="T100" fmla="*/ 84 w 114"/>
                <a:gd name="T101" fmla="*/ 64 h 123"/>
                <a:gd name="T102" fmla="*/ 107 w 114"/>
                <a:gd name="T103" fmla="*/ 102 h 123"/>
                <a:gd name="T104" fmla="*/ 110 w 114"/>
                <a:gd name="T105" fmla="*/ 96 h 123"/>
                <a:gd name="T106" fmla="*/ 110 w 114"/>
                <a:gd name="T107" fmla="*/ 96 h 123"/>
                <a:gd name="T108" fmla="*/ 5 w 114"/>
                <a:gd name="T109" fmla="*/ 44 h 123"/>
                <a:gd name="T110" fmla="*/ 1 w 114"/>
                <a:gd name="T111" fmla="*/ 39 h 123"/>
                <a:gd name="T112" fmla="*/ 13 w 114"/>
                <a:gd name="T113" fmla="*/ 68 h 123"/>
                <a:gd name="T114" fmla="*/ 9 w 114"/>
                <a:gd name="T115" fmla="*/ 64 h 123"/>
                <a:gd name="T116" fmla="*/ 78 w 114"/>
                <a:gd name="T117" fmla="*/ 82 h 123"/>
                <a:gd name="T118" fmla="*/ 77 w 114"/>
                <a:gd name="T119" fmla="*/ 86 h 123"/>
                <a:gd name="T120" fmla="*/ 74 w 114"/>
                <a:gd name="T121" fmla="*/ 36 h 123"/>
                <a:gd name="T122" fmla="*/ 72 w 114"/>
                <a:gd name="T123" fmla="*/ 37 h 123"/>
                <a:gd name="T124" fmla="*/ 74 w 114"/>
                <a:gd name="T125" fmla="*/ 3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 h="123">
                  <a:moveTo>
                    <a:pt x="52" y="53"/>
                  </a:moveTo>
                  <a:lnTo>
                    <a:pt x="54" y="57"/>
                  </a:lnTo>
                  <a:lnTo>
                    <a:pt x="56" y="58"/>
                  </a:lnTo>
                  <a:lnTo>
                    <a:pt x="58" y="61"/>
                  </a:lnTo>
                  <a:lnTo>
                    <a:pt x="62" y="61"/>
                  </a:lnTo>
                  <a:lnTo>
                    <a:pt x="64" y="62"/>
                  </a:lnTo>
                  <a:lnTo>
                    <a:pt x="68" y="66"/>
                  </a:lnTo>
                  <a:lnTo>
                    <a:pt x="69" y="66"/>
                  </a:lnTo>
                  <a:lnTo>
                    <a:pt x="72" y="66"/>
                  </a:lnTo>
                  <a:lnTo>
                    <a:pt x="68" y="65"/>
                  </a:lnTo>
                  <a:lnTo>
                    <a:pt x="66" y="62"/>
                  </a:lnTo>
                  <a:lnTo>
                    <a:pt x="66" y="58"/>
                  </a:lnTo>
                  <a:lnTo>
                    <a:pt x="64" y="57"/>
                  </a:lnTo>
                  <a:lnTo>
                    <a:pt x="62" y="54"/>
                  </a:lnTo>
                  <a:lnTo>
                    <a:pt x="58" y="54"/>
                  </a:lnTo>
                  <a:lnTo>
                    <a:pt x="54" y="53"/>
                  </a:lnTo>
                  <a:lnTo>
                    <a:pt x="52" y="49"/>
                  </a:lnTo>
                  <a:lnTo>
                    <a:pt x="50" y="49"/>
                  </a:lnTo>
                  <a:lnTo>
                    <a:pt x="49" y="49"/>
                  </a:lnTo>
                  <a:lnTo>
                    <a:pt x="45" y="53"/>
                  </a:lnTo>
                  <a:lnTo>
                    <a:pt x="49" y="52"/>
                  </a:lnTo>
                  <a:lnTo>
                    <a:pt x="52" y="53"/>
                  </a:lnTo>
                  <a:lnTo>
                    <a:pt x="52" y="53"/>
                  </a:lnTo>
                  <a:lnTo>
                    <a:pt x="52" y="53"/>
                  </a:lnTo>
                  <a:lnTo>
                    <a:pt x="52" y="53"/>
                  </a:lnTo>
                  <a:lnTo>
                    <a:pt x="52" y="53"/>
                  </a:lnTo>
                  <a:lnTo>
                    <a:pt x="52" y="53"/>
                  </a:lnTo>
                  <a:lnTo>
                    <a:pt x="52" y="53"/>
                  </a:lnTo>
                  <a:close/>
                  <a:moveTo>
                    <a:pt x="54" y="32"/>
                  </a:moveTo>
                  <a:lnTo>
                    <a:pt x="56" y="32"/>
                  </a:lnTo>
                  <a:lnTo>
                    <a:pt x="54" y="31"/>
                  </a:lnTo>
                  <a:lnTo>
                    <a:pt x="50" y="28"/>
                  </a:lnTo>
                  <a:lnTo>
                    <a:pt x="52" y="32"/>
                  </a:lnTo>
                  <a:lnTo>
                    <a:pt x="54" y="32"/>
                  </a:lnTo>
                  <a:lnTo>
                    <a:pt x="54" y="32"/>
                  </a:lnTo>
                  <a:lnTo>
                    <a:pt x="54" y="32"/>
                  </a:lnTo>
                  <a:lnTo>
                    <a:pt x="54" y="32"/>
                  </a:lnTo>
                  <a:lnTo>
                    <a:pt x="54" y="32"/>
                  </a:lnTo>
                  <a:lnTo>
                    <a:pt x="54" y="32"/>
                  </a:lnTo>
                  <a:lnTo>
                    <a:pt x="54" y="32"/>
                  </a:lnTo>
                  <a:close/>
                  <a:moveTo>
                    <a:pt x="50" y="68"/>
                  </a:moveTo>
                  <a:lnTo>
                    <a:pt x="54" y="68"/>
                  </a:lnTo>
                  <a:lnTo>
                    <a:pt x="60" y="70"/>
                  </a:lnTo>
                  <a:lnTo>
                    <a:pt x="64" y="74"/>
                  </a:lnTo>
                  <a:lnTo>
                    <a:pt x="64" y="70"/>
                  </a:lnTo>
                  <a:lnTo>
                    <a:pt x="62" y="66"/>
                  </a:lnTo>
                  <a:lnTo>
                    <a:pt x="62" y="65"/>
                  </a:lnTo>
                  <a:lnTo>
                    <a:pt x="60" y="62"/>
                  </a:lnTo>
                  <a:lnTo>
                    <a:pt x="52" y="57"/>
                  </a:lnTo>
                  <a:lnTo>
                    <a:pt x="50" y="57"/>
                  </a:lnTo>
                  <a:lnTo>
                    <a:pt x="50" y="54"/>
                  </a:lnTo>
                  <a:lnTo>
                    <a:pt x="49" y="54"/>
                  </a:lnTo>
                  <a:lnTo>
                    <a:pt x="45" y="53"/>
                  </a:lnTo>
                  <a:lnTo>
                    <a:pt x="41" y="52"/>
                  </a:lnTo>
                  <a:lnTo>
                    <a:pt x="45" y="52"/>
                  </a:lnTo>
                  <a:lnTo>
                    <a:pt x="46" y="49"/>
                  </a:lnTo>
                  <a:lnTo>
                    <a:pt x="45" y="48"/>
                  </a:lnTo>
                  <a:lnTo>
                    <a:pt x="45" y="45"/>
                  </a:lnTo>
                  <a:lnTo>
                    <a:pt x="45" y="44"/>
                  </a:lnTo>
                  <a:lnTo>
                    <a:pt x="46" y="44"/>
                  </a:lnTo>
                  <a:lnTo>
                    <a:pt x="49" y="44"/>
                  </a:lnTo>
                  <a:lnTo>
                    <a:pt x="49" y="45"/>
                  </a:lnTo>
                  <a:lnTo>
                    <a:pt x="49" y="48"/>
                  </a:lnTo>
                  <a:lnTo>
                    <a:pt x="50" y="48"/>
                  </a:lnTo>
                  <a:lnTo>
                    <a:pt x="50" y="45"/>
                  </a:lnTo>
                  <a:lnTo>
                    <a:pt x="49" y="41"/>
                  </a:lnTo>
                  <a:lnTo>
                    <a:pt x="42" y="35"/>
                  </a:lnTo>
                  <a:lnTo>
                    <a:pt x="41" y="31"/>
                  </a:lnTo>
                  <a:lnTo>
                    <a:pt x="38" y="27"/>
                  </a:lnTo>
                  <a:lnTo>
                    <a:pt x="41" y="23"/>
                  </a:lnTo>
                  <a:lnTo>
                    <a:pt x="45" y="21"/>
                  </a:lnTo>
                  <a:lnTo>
                    <a:pt x="45" y="23"/>
                  </a:lnTo>
                  <a:lnTo>
                    <a:pt x="42" y="23"/>
                  </a:lnTo>
                  <a:lnTo>
                    <a:pt x="46" y="24"/>
                  </a:lnTo>
                  <a:lnTo>
                    <a:pt x="50" y="28"/>
                  </a:lnTo>
                  <a:lnTo>
                    <a:pt x="50" y="27"/>
                  </a:lnTo>
                  <a:lnTo>
                    <a:pt x="52" y="27"/>
                  </a:lnTo>
                  <a:lnTo>
                    <a:pt x="56" y="31"/>
                  </a:lnTo>
                  <a:lnTo>
                    <a:pt x="58" y="31"/>
                  </a:lnTo>
                  <a:lnTo>
                    <a:pt x="60" y="31"/>
                  </a:lnTo>
                  <a:lnTo>
                    <a:pt x="56" y="27"/>
                  </a:lnTo>
                  <a:lnTo>
                    <a:pt x="56" y="24"/>
                  </a:lnTo>
                  <a:lnTo>
                    <a:pt x="58" y="24"/>
                  </a:lnTo>
                  <a:lnTo>
                    <a:pt x="62" y="27"/>
                  </a:lnTo>
                  <a:lnTo>
                    <a:pt x="64" y="28"/>
                  </a:lnTo>
                  <a:lnTo>
                    <a:pt x="66" y="28"/>
                  </a:lnTo>
                  <a:lnTo>
                    <a:pt x="64" y="24"/>
                  </a:lnTo>
                  <a:lnTo>
                    <a:pt x="60" y="23"/>
                  </a:lnTo>
                  <a:lnTo>
                    <a:pt x="58" y="23"/>
                  </a:lnTo>
                  <a:lnTo>
                    <a:pt x="58" y="21"/>
                  </a:lnTo>
                  <a:lnTo>
                    <a:pt x="56" y="21"/>
                  </a:lnTo>
                  <a:lnTo>
                    <a:pt x="56" y="17"/>
                  </a:lnTo>
                  <a:lnTo>
                    <a:pt x="58" y="17"/>
                  </a:lnTo>
                  <a:lnTo>
                    <a:pt x="62" y="19"/>
                  </a:lnTo>
                  <a:lnTo>
                    <a:pt x="62" y="17"/>
                  </a:lnTo>
                  <a:lnTo>
                    <a:pt x="66" y="15"/>
                  </a:lnTo>
                  <a:lnTo>
                    <a:pt x="68" y="15"/>
                  </a:lnTo>
                  <a:lnTo>
                    <a:pt x="69" y="15"/>
                  </a:lnTo>
                  <a:lnTo>
                    <a:pt x="72" y="15"/>
                  </a:lnTo>
                  <a:lnTo>
                    <a:pt x="76" y="13"/>
                  </a:lnTo>
                  <a:lnTo>
                    <a:pt x="77" y="15"/>
                  </a:lnTo>
                  <a:lnTo>
                    <a:pt x="85" y="15"/>
                  </a:lnTo>
                  <a:lnTo>
                    <a:pt x="89" y="17"/>
                  </a:lnTo>
                  <a:lnTo>
                    <a:pt x="90" y="19"/>
                  </a:lnTo>
                  <a:lnTo>
                    <a:pt x="93" y="15"/>
                  </a:lnTo>
                  <a:lnTo>
                    <a:pt x="94" y="13"/>
                  </a:lnTo>
                  <a:lnTo>
                    <a:pt x="94" y="13"/>
                  </a:lnTo>
                  <a:lnTo>
                    <a:pt x="94" y="9"/>
                  </a:lnTo>
                  <a:lnTo>
                    <a:pt x="94" y="8"/>
                  </a:lnTo>
                  <a:lnTo>
                    <a:pt x="95" y="8"/>
                  </a:lnTo>
                  <a:lnTo>
                    <a:pt x="98" y="5"/>
                  </a:lnTo>
                  <a:lnTo>
                    <a:pt x="95" y="4"/>
                  </a:lnTo>
                  <a:lnTo>
                    <a:pt x="95" y="1"/>
                  </a:lnTo>
                  <a:lnTo>
                    <a:pt x="94" y="1"/>
                  </a:lnTo>
                  <a:lnTo>
                    <a:pt x="93" y="0"/>
                  </a:lnTo>
                  <a:lnTo>
                    <a:pt x="90" y="0"/>
                  </a:lnTo>
                  <a:lnTo>
                    <a:pt x="89" y="0"/>
                  </a:lnTo>
                  <a:lnTo>
                    <a:pt x="89" y="1"/>
                  </a:lnTo>
                  <a:lnTo>
                    <a:pt x="90" y="1"/>
                  </a:lnTo>
                  <a:lnTo>
                    <a:pt x="90" y="4"/>
                  </a:lnTo>
                  <a:lnTo>
                    <a:pt x="90" y="5"/>
                  </a:lnTo>
                  <a:lnTo>
                    <a:pt x="89" y="8"/>
                  </a:lnTo>
                  <a:lnTo>
                    <a:pt x="86" y="8"/>
                  </a:lnTo>
                  <a:lnTo>
                    <a:pt x="85" y="8"/>
                  </a:lnTo>
                  <a:lnTo>
                    <a:pt x="80" y="8"/>
                  </a:lnTo>
                  <a:lnTo>
                    <a:pt x="77" y="8"/>
                  </a:lnTo>
                  <a:lnTo>
                    <a:pt x="76" y="8"/>
                  </a:lnTo>
                  <a:lnTo>
                    <a:pt x="73" y="5"/>
                  </a:lnTo>
                  <a:lnTo>
                    <a:pt x="70" y="7"/>
                  </a:lnTo>
                  <a:lnTo>
                    <a:pt x="69" y="8"/>
                  </a:lnTo>
                  <a:lnTo>
                    <a:pt x="68" y="4"/>
                  </a:lnTo>
                  <a:lnTo>
                    <a:pt x="66" y="4"/>
                  </a:lnTo>
                  <a:lnTo>
                    <a:pt x="64" y="4"/>
                  </a:lnTo>
                  <a:lnTo>
                    <a:pt x="62" y="4"/>
                  </a:lnTo>
                  <a:lnTo>
                    <a:pt x="58" y="5"/>
                  </a:lnTo>
                  <a:lnTo>
                    <a:pt x="54" y="8"/>
                  </a:lnTo>
                  <a:lnTo>
                    <a:pt x="50" y="8"/>
                  </a:lnTo>
                  <a:lnTo>
                    <a:pt x="46" y="8"/>
                  </a:lnTo>
                  <a:lnTo>
                    <a:pt x="45" y="8"/>
                  </a:lnTo>
                  <a:lnTo>
                    <a:pt x="42" y="8"/>
                  </a:lnTo>
                  <a:lnTo>
                    <a:pt x="41" y="8"/>
                  </a:lnTo>
                  <a:lnTo>
                    <a:pt x="38" y="9"/>
                  </a:lnTo>
                  <a:lnTo>
                    <a:pt x="36" y="9"/>
                  </a:lnTo>
                  <a:lnTo>
                    <a:pt x="32" y="11"/>
                  </a:lnTo>
                  <a:lnTo>
                    <a:pt x="25" y="13"/>
                  </a:lnTo>
                  <a:lnTo>
                    <a:pt x="20" y="15"/>
                  </a:lnTo>
                  <a:lnTo>
                    <a:pt x="18" y="15"/>
                  </a:lnTo>
                  <a:lnTo>
                    <a:pt x="14" y="15"/>
                  </a:lnTo>
                  <a:lnTo>
                    <a:pt x="16" y="17"/>
                  </a:lnTo>
                  <a:lnTo>
                    <a:pt x="16" y="19"/>
                  </a:lnTo>
                  <a:lnTo>
                    <a:pt x="16" y="21"/>
                  </a:lnTo>
                  <a:lnTo>
                    <a:pt x="14" y="23"/>
                  </a:lnTo>
                  <a:lnTo>
                    <a:pt x="12" y="24"/>
                  </a:lnTo>
                  <a:lnTo>
                    <a:pt x="9" y="31"/>
                  </a:lnTo>
                  <a:lnTo>
                    <a:pt x="6" y="32"/>
                  </a:lnTo>
                  <a:lnTo>
                    <a:pt x="6" y="33"/>
                  </a:lnTo>
                  <a:lnTo>
                    <a:pt x="6" y="35"/>
                  </a:lnTo>
                  <a:lnTo>
                    <a:pt x="6" y="36"/>
                  </a:lnTo>
                  <a:lnTo>
                    <a:pt x="5" y="39"/>
                  </a:lnTo>
                  <a:lnTo>
                    <a:pt x="3" y="37"/>
                  </a:lnTo>
                  <a:lnTo>
                    <a:pt x="1" y="39"/>
                  </a:lnTo>
                  <a:lnTo>
                    <a:pt x="3" y="39"/>
                  </a:lnTo>
                  <a:lnTo>
                    <a:pt x="5" y="40"/>
                  </a:lnTo>
                  <a:lnTo>
                    <a:pt x="6" y="44"/>
                  </a:lnTo>
                  <a:lnTo>
                    <a:pt x="10" y="45"/>
                  </a:lnTo>
                  <a:lnTo>
                    <a:pt x="12" y="49"/>
                  </a:lnTo>
                  <a:lnTo>
                    <a:pt x="14" y="49"/>
                  </a:lnTo>
                  <a:lnTo>
                    <a:pt x="16" y="48"/>
                  </a:lnTo>
                  <a:lnTo>
                    <a:pt x="18" y="49"/>
                  </a:lnTo>
                  <a:lnTo>
                    <a:pt x="20" y="49"/>
                  </a:lnTo>
                  <a:lnTo>
                    <a:pt x="18" y="52"/>
                  </a:lnTo>
                  <a:lnTo>
                    <a:pt x="14" y="49"/>
                  </a:lnTo>
                  <a:lnTo>
                    <a:pt x="12" y="52"/>
                  </a:lnTo>
                  <a:lnTo>
                    <a:pt x="14" y="53"/>
                  </a:lnTo>
                  <a:lnTo>
                    <a:pt x="16" y="54"/>
                  </a:lnTo>
                  <a:lnTo>
                    <a:pt x="18" y="58"/>
                  </a:lnTo>
                  <a:lnTo>
                    <a:pt x="20" y="62"/>
                  </a:lnTo>
                  <a:lnTo>
                    <a:pt x="22" y="58"/>
                  </a:lnTo>
                  <a:lnTo>
                    <a:pt x="24" y="61"/>
                  </a:lnTo>
                  <a:lnTo>
                    <a:pt x="25" y="61"/>
                  </a:lnTo>
                  <a:lnTo>
                    <a:pt x="32" y="61"/>
                  </a:lnTo>
                  <a:lnTo>
                    <a:pt x="36" y="61"/>
                  </a:lnTo>
                  <a:lnTo>
                    <a:pt x="37" y="61"/>
                  </a:lnTo>
                  <a:lnTo>
                    <a:pt x="38" y="58"/>
                  </a:lnTo>
                  <a:lnTo>
                    <a:pt x="41" y="62"/>
                  </a:lnTo>
                  <a:lnTo>
                    <a:pt x="42" y="61"/>
                  </a:lnTo>
                  <a:lnTo>
                    <a:pt x="45" y="62"/>
                  </a:lnTo>
                  <a:lnTo>
                    <a:pt x="49" y="65"/>
                  </a:lnTo>
                  <a:lnTo>
                    <a:pt x="50" y="65"/>
                  </a:lnTo>
                  <a:lnTo>
                    <a:pt x="49" y="66"/>
                  </a:lnTo>
                  <a:lnTo>
                    <a:pt x="46" y="68"/>
                  </a:lnTo>
                  <a:lnTo>
                    <a:pt x="45" y="68"/>
                  </a:lnTo>
                  <a:lnTo>
                    <a:pt x="41" y="66"/>
                  </a:lnTo>
                  <a:lnTo>
                    <a:pt x="38" y="65"/>
                  </a:lnTo>
                  <a:lnTo>
                    <a:pt x="36" y="62"/>
                  </a:lnTo>
                  <a:lnTo>
                    <a:pt x="32" y="61"/>
                  </a:lnTo>
                  <a:lnTo>
                    <a:pt x="29" y="62"/>
                  </a:lnTo>
                  <a:lnTo>
                    <a:pt x="28" y="62"/>
                  </a:lnTo>
                  <a:lnTo>
                    <a:pt x="25" y="65"/>
                  </a:lnTo>
                  <a:lnTo>
                    <a:pt x="24" y="65"/>
                  </a:lnTo>
                  <a:lnTo>
                    <a:pt x="22" y="66"/>
                  </a:lnTo>
                  <a:lnTo>
                    <a:pt x="20" y="68"/>
                  </a:lnTo>
                  <a:lnTo>
                    <a:pt x="25" y="74"/>
                  </a:lnTo>
                  <a:lnTo>
                    <a:pt x="28" y="78"/>
                  </a:lnTo>
                  <a:lnTo>
                    <a:pt x="28" y="80"/>
                  </a:lnTo>
                  <a:lnTo>
                    <a:pt x="28" y="84"/>
                  </a:lnTo>
                  <a:lnTo>
                    <a:pt x="28" y="85"/>
                  </a:lnTo>
                  <a:lnTo>
                    <a:pt x="29" y="88"/>
                  </a:lnTo>
                  <a:lnTo>
                    <a:pt x="33" y="89"/>
                  </a:lnTo>
                  <a:lnTo>
                    <a:pt x="33" y="88"/>
                  </a:lnTo>
                  <a:lnTo>
                    <a:pt x="33" y="85"/>
                  </a:lnTo>
                  <a:lnTo>
                    <a:pt x="36" y="85"/>
                  </a:lnTo>
                  <a:lnTo>
                    <a:pt x="37" y="88"/>
                  </a:lnTo>
                  <a:lnTo>
                    <a:pt x="38" y="92"/>
                  </a:lnTo>
                  <a:lnTo>
                    <a:pt x="38" y="96"/>
                  </a:lnTo>
                  <a:lnTo>
                    <a:pt x="41" y="96"/>
                  </a:lnTo>
                  <a:lnTo>
                    <a:pt x="42" y="89"/>
                  </a:lnTo>
                  <a:lnTo>
                    <a:pt x="45" y="89"/>
                  </a:lnTo>
                  <a:lnTo>
                    <a:pt x="52" y="96"/>
                  </a:lnTo>
                  <a:lnTo>
                    <a:pt x="50" y="93"/>
                  </a:lnTo>
                  <a:lnTo>
                    <a:pt x="49" y="92"/>
                  </a:lnTo>
                  <a:lnTo>
                    <a:pt x="49" y="88"/>
                  </a:lnTo>
                  <a:lnTo>
                    <a:pt x="49" y="85"/>
                  </a:lnTo>
                  <a:lnTo>
                    <a:pt x="45" y="80"/>
                  </a:lnTo>
                  <a:lnTo>
                    <a:pt x="45" y="74"/>
                  </a:lnTo>
                  <a:lnTo>
                    <a:pt x="49" y="78"/>
                  </a:lnTo>
                  <a:lnTo>
                    <a:pt x="50" y="78"/>
                  </a:lnTo>
                  <a:lnTo>
                    <a:pt x="50" y="80"/>
                  </a:lnTo>
                  <a:lnTo>
                    <a:pt x="54" y="78"/>
                  </a:lnTo>
                  <a:lnTo>
                    <a:pt x="54" y="76"/>
                  </a:lnTo>
                  <a:lnTo>
                    <a:pt x="52" y="74"/>
                  </a:lnTo>
                  <a:lnTo>
                    <a:pt x="52" y="76"/>
                  </a:lnTo>
                  <a:lnTo>
                    <a:pt x="50" y="74"/>
                  </a:lnTo>
                  <a:lnTo>
                    <a:pt x="50" y="72"/>
                  </a:lnTo>
                  <a:lnTo>
                    <a:pt x="49" y="70"/>
                  </a:lnTo>
                  <a:lnTo>
                    <a:pt x="49" y="68"/>
                  </a:lnTo>
                  <a:lnTo>
                    <a:pt x="50" y="68"/>
                  </a:lnTo>
                  <a:lnTo>
                    <a:pt x="50" y="68"/>
                  </a:lnTo>
                  <a:lnTo>
                    <a:pt x="50" y="68"/>
                  </a:lnTo>
                  <a:lnTo>
                    <a:pt x="50" y="68"/>
                  </a:lnTo>
                  <a:lnTo>
                    <a:pt x="50" y="68"/>
                  </a:lnTo>
                  <a:lnTo>
                    <a:pt x="50" y="68"/>
                  </a:lnTo>
                  <a:lnTo>
                    <a:pt x="50" y="68"/>
                  </a:lnTo>
                  <a:close/>
                  <a:moveTo>
                    <a:pt x="94" y="118"/>
                  </a:moveTo>
                  <a:lnTo>
                    <a:pt x="93" y="120"/>
                  </a:lnTo>
                  <a:lnTo>
                    <a:pt x="90" y="118"/>
                  </a:lnTo>
                  <a:lnTo>
                    <a:pt x="90" y="116"/>
                  </a:lnTo>
                  <a:lnTo>
                    <a:pt x="86" y="116"/>
                  </a:lnTo>
                  <a:lnTo>
                    <a:pt x="81" y="114"/>
                  </a:lnTo>
                  <a:lnTo>
                    <a:pt x="77" y="114"/>
                  </a:lnTo>
                  <a:lnTo>
                    <a:pt x="73" y="114"/>
                  </a:lnTo>
                  <a:lnTo>
                    <a:pt x="72" y="116"/>
                  </a:lnTo>
                  <a:lnTo>
                    <a:pt x="68" y="114"/>
                  </a:lnTo>
                  <a:lnTo>
                    <a:pt x="66" y="112"/>
                  </a:lnTo>
                  <a:lnTo>
                    <a:pt x="64" y="112"/>
                  </a:lnTo>
                  <a:lnTo>
                    <a:pt x="62" y="112"/>
                  </a:lnTo>
                  <a:lnTo>
                    <a:pt x="60" y="110"/>
                  </a:lnTo>
                  <a:lnTo>
                    <a:pt x="60" y="112"/>
                  </a:lnTo>
                  <a:lnTo>
                    <a:pt x="58" y="112"/>
                  </a:lnTo>
                  <a:lnTo>
                    <a:pt x="58" y="114"/>
                  </a:lnTo>
                  <a:lnTo>
                    <a:pt x="58" y="118"/>
                  </a:lnTo>
                  <a:lnTo>
                    <a:pt x="68" y="118"/>
                  </a:lnTo>
                  <a:lnTo>
                    <a:pt x="76" y="120"/>
                  </a:lnTo>
                  <a:lnTo>
                    <a:pt x="77" y="122"/>
                  </a:lnTo>
                  <a:lnTo>
                    <a:pt x="81" y="123"/>
                  </a:lnTo>
                  <a:lnTo>
                    <a:pt x="82" y="122"/>
                  </a:lnTo>
                  <a:lnTo>
                    <a:pt x="95" y="122"/>
                  </a:lnTo>
                  <a:lnTo>
                    <a:pt x="99" y="120"/>
                  </a:lnTo>
                  <a:lnTo>
                    <a:pt x="99" y="118"/>
                  </a:lnTo>
                  <a:lnTo>
                    <a:pt x="98" y="118"/>
                  </a:lnTo>
                  <a:lnTo>
                    <a:pt x="94" y="118"/>
                  </a:lnTo>
                  <a:lnTo>
                    <a:pt x="94" y="118"/>
                  </a:lnTo>
                  <a:lnTo>
                    <a:pt x="94" y="118"/>
                  </a:lnTo>
                  <a:lnTo>
                    <a:pt x="94" y="118"/>
                  </a:lnTo>
                  <a:lnTo>
                    <a:pt x="94" y="118"/>
                  </a:lnTo>
                  <a:lnTo>
                    <a:pt x="94" y="118"/>
                  </a:lnTo>
                  <a:lnTo>
                    <a:pt x="94" y="118"/>
                  </a:lnTo>
                  <a:close/>
                  <a:moveTo>
                    <a:pt x="99" y="57"/>
                  </a:moveTo>
                  <a:lnTo>
                    <a:pt x="98" y="54"/>
                  </a:lnTo>
                  <a:lnTo>
                    <a:pt x="95" y="57"/>
                  </a:lnTo>
                  <a:lnTo>
                    <a:pt x="98" y="61"/>
                  </a:lnTo>
                  <a:lnTo>
                    <a:pt x="95" y="61"/>
                  </a:lnTo>
                  <a:lnTo>
                    <a:pt x="98" y="65"/>
                  </a:lnTo>
                  <a:lnTo>
                    <a:pt x="102" y="65"/>
                  </a:lnTo>
                  <a:lnTo>
                    <a:pt x="102" y="62"/>
                  </a:lnTo>
                  <a:lnTo>
                    <a:pt x="99" y="58"/>
                  </a:lnTo>
                  <a:lnTo>
                    <a:pt x="99" y="57"/>
                  </a:lnTo>
                  <a:lnTo>
                    <a:pt x="99" y="57"/>
                  </a:lnTo>
                  <a:lnTo>
                    <a:pt x="99" y="57"/>
                  </a:lnTo>
                  <a:lnTo>
                    <a:pt x="99" y="57"/>
                  </a:lnTo>
                  <a:lnTo>
                    <a:pt x="99" y="57"/>
                  </a:lnTo>
                  <a:lnTo>
                    <a:pt x="99" y="57"/>
                  </a:lnTo>
                  <a:lnTo>
                    <a:pt x="99" y="57"/>
                  </a:lnTo>
                  <a:close/>
                  <a:moveTo>
                    <a:pt x="84" y="64"/>
                  </a:moveTo>
                  <a:lnTo>
                    <a:pt x="85" y="62"/>
                  </a:lnTo>
                  <a:lnTo>
                    <a:pt x="85" y="58"/>
                  </a:lnTo>
                  <a:lnTo>
                    <a:pt x="85" y="57"/>
                  </a:lnTo>
                  <a:lnTo>
                    <a:pt x="82" y="57"/>
                  </a:lnTo>
                  <a:lnTo>
                    <a:pt x="82" y="60"/>
                  </a:lnTo>
                  <a:lnTo>
                    <a:pt x="84" y="61"/>
                  </a:lnTo>
                  <a:lnTo>
                    <a:pt x="84" y="62"/>
                  </a:lnTo>
                  <a:lnTo>
                    <a:pt x="84" y="64"/>
                  </a:lnTo>
                  <a:lnTo>
                    <a:pt x="84" y="64"/>
                  </a:lnTo>
                  <a:lnTo>
                    <a:pt x="84" y="64"/>
                  </a:lnTo>
                  <a:lnTo>
                    <a:pt x="84" y="64"/>
                  </a:lnTo>
                  <a:lnTo>
                    <a:pt x="84" y="64"/>
                  </a:lnTo>
                  <a:lnTo>
                    <a:pt x="84" y="64"/>
                  </a:lnTo>
                  <a:lnTo>
                    <a:pt x="84" y="64"/>
                  </a:lnTo>
                  <a:close/>
                  <a:moveTo>
                    <a:pt x="110" y="96"/>
                  </a:moveTo>
                  <a:lnTo>
                    <a:pt x="107" y="98"/>
                  </a:lnTo>
                  <a:lnTo>
                    <a:pt x="107" y="100"/>
                  </a:lnTo>
                  <a:lnTo>
                    <a:pt x="107" y="102"/>
                  </a:lnTo>
                  <a:lnTo>
                    <a:pt x="111" y="101"/>
                  </a:lnTo>
                  <a:lnTo>
                    <a:pt x="113" y="100"/>
                  </a:lnTo>
                  <a:lnTo>
                    <a:pt x="113" y="98"/>
                  </a:lnTo>
                  <a:lnTo>
                    <a:pt x="114" y="97"/>
                  </a:lnTo>
                  <a:lnTo>
                    <a:pt x="114" y="94"/>
                  </a:lnTo>
                  <a:lnTo>
                    <a:pt x="110" y="96"/>
                  </a:lnTo>
                  <a:lnTo>
                    <a:pt x="110" y="96"/>
                  </a:lnTo>
                  <a:lnTo>
                    <a:pt x="110" y="96"/>
                  </a:lnTo>
                  <a:lnTo>
                    <a:pt x="110" y="96"/>
                  </a:lnTo>
                  <a:lnTo>
                    <a:pt x="110" y="96"/>
                  </a:lnTo>
                  <a:lnTo>
                    <a:pt x="110" y="96"/>
                  </a:lnTo>
                  <a:lnTo>
                    <a:pt x="110" y="96"/>
                  </a:lnTo>
                  <a:close/>
                  <a:moveTo>
                    <a:pt x="1" y="39"/>
                  </a:moveTo>
                  <a:lnTo>
                    <a:pt x="0" y="39"/>
                  </a:lnTo>
                  <a:lnTo>
                    <a:pt x="1" y="44"/>
                  </a:lnTo>
                  <a:lnTo>
                    <a:pt x="3" y="45"/>
                  </a:lnTo>
                  <a:lnTo>
                    <a:pt x="4" y="45"/>
                  </a:lnTo>
                  <a:lnTo>
                    <a:pt x="5" y="44"/>
                  </a:lnTo>
                  <a:lnTo>
                    <a:pt x="3" y="40"/>
                  </a:lnTo>
                  <a:lnTo>
                    <a:pt x="1" y="39"/>
                  </a:lnTo>
                  <a:lnTo>
                    <a:pt x="1" y="39"/>
                  </a:lnTo>
                  <a:lnTo>
                    <a:pt x="1" y="39"/>
                  </a:lnTo>
                  <a:lnTo>
                    <a:pt x="1" y="39"/>
                  </a:lnTo>
                  <a:lnTo>
                    <a:pt x="1" y="39"/>
                  </a:lnTo>
                  <a:lnTo>
                    <a:pt x="1" y="39"/>
                  </a:lnTo>
                  <a:lnTo>
                    <a:pt x="1" y="39"/>
                  </a:lnTo>
                  <a:close/>
                  <a:moveTo>
                    <a:pt x="9" y="64"/>
                  </a:moveTo>
                  <a:lnTo>
                    <a:pt x="10" y="66"/>
                  </a:lnTo>
                  <a:lnTo>
                    <a:pt x="12" y="66"/>
                  </a:lnTo>
                  <a:lnTo>
                    <a:pt x="13" y="68"/>
                  </a:lnTo>
                  <a:lnTo>
                    <a:pt x="13" y="65"/>
                  </a:lnTo>
                  <a:lnTo>
                    <a:pt x="13" y="64"/>
                  </a:lnTo>
                  <a:lnTo>
                    <a:pt x="12" y="61"/>
                  </a:lnTo>
                  <a:lnTo>
                    <a:pt x="9" y="64"/>
                  </a:lnTo>
                  <a:lnTo>
                    <a:pt x="9" y="64"/>
                  </a:lnTo>
                  <a:lnTo>
                    <a:pt x="9" y="64"/>
                  </a:lnTo>
                  <a:lnTo>
                    <a:pt x="9" y="64"/>
                  </a:lnTo>
                  <a:lnTo>
                    <a:pt x="9" y="64"/>
                  </a:lnTo>
                  <a:lnTo>
                    <a:pt x="9" y="64"/>
                  </a:lnTo>
                  <a:lnTo>
                    <a:pt x="9" y="64"/>
                  </a:lnTo>
                  <a:close/>
                  <a:moveTo>
                    <a:pt x="77" y="86"/>
                  </a:moveTo>
                  <a:lnTo>
                    <a:pt x="78" y="82"/>
                  </a:lnTo>
                  <a:lnTo>
                    <a:pt x="77" y="82"/>
                  </a:lnTo>
                  <a:lnTo>
                    <a:pt x="74" y="85"/>
                  </a:lnTo>
                  <a:lnTo>
                    <a:pt x="74" y="86"/>
                  </a:lnTo>
                  <a:lnTo>
                    <a:pt x="76" y="86"/>
                  </a:lnTo>
                  <a:lnTo>
                    <a:pt x="77" y="86"/>
                  </a:lnTo>
                  <a:lnTo>
                    <a:pt x="77" y="86"/>
                  </a:lnTo>
                  <a:lnTo>
                    <a:pt x="77" y="86"/>
                  </a:lnTo>
                  <a:lnTo>
                    <a:pt x="77" y="86"/>
                  </a:lnTo>
                  <a:lnTo>
                    <a:pt x="77" y="86"/>
                  </a:lnTo>
                  <a:lnTo>
                    <a:pt x="77" y="86"/>
                  </a:lnTo>
                  <a:lnTo>
                    <a:pt x="77" y="86"/>
                  </a:lnTo>
                  <a:close/>
                  <a:moveTo>
                    <a:pt x="74" y="36"/>
                  </a:moveTo>
                  <a:lnTo>
                    <a:pt x="74" y="35"/>
                  </a:lnTo>
                  <a:lnTo>
                    <a:pt x="73" y="35"/>
                  </a:lnTo>
                  <a:lnTo>
                    <a:pt x="70" y="36"/>
                  </a:lnTo>
                  <a:lnTo>
                    <a:pt x="70" y="37"/>
                  </a:lnTo>
                  <a:lnTo>
                    <a:pt x="72" y="39"/>
                  </a:lnTo>
                  <a:lnTo>
                    <a:pt x="72" y="37"/>
                  </a:lnTo>
                  <a:lnTo>
                    <a:pt x="74" y="39"/>
                  </a:lnTo>
                  <a:lnTo>
                    <a:pt x="74" y="36"/>
                  </a:lnTo>
                  <a:lnTo>
                    <a:pt x="74" y="36"/>
                  </a:lnTo>
                  <a:lnTo>
                    <a:pt x="74" y="36"/>
                  </a:lnTo>
                  <a:lnTo>
                    <a:pt x="74" y="36"/>
                  </a:lnTo>
                  <a:lnTo>
                    <a:pt x="74" y="36"/>
                  </a:lnTo>
                  <a:lnTo>
                    <a:pt x="74" y="36"/>
                  </a:lnTo>
                  <a:lnTo>
                    <a:pt x="74" y="36"/>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92" name="Freeform 175"/>
            <p:cNvSpPr>
              <a:spLocks noEditPoints="1"/>
            </p:cNvSpPr>
            <p:nvPr/>
          </p:nvSpPr>
          <p:spPr bwMode="auto">
            <a:xfrm>
              <a:off x="4338638" y="1090613"/>
              <a:ext cx="274637" cy="560387"/>
            </a:xfrm>
            <a:custGeom>
              <a:avLst/>
              <a:gdLst>
                <a:gd name="T0" fmla="*/ 97 w 154"/>
                <a:gd name="T1" fmla="*/ 190 h 228"/>
                <a:gd name="T2" fmla="*/ 95 w 154"/>
                <a:gd name="T3" fmla="*/ 181 h 228"/>
                <a:gd name="T4" fmla="*/ 95 w 154"/>
                <a:gd name="T5" fmla="*/ 181 h 228"/>
                <a:gd name="T6" fmla="*/ 93 w 154"/>
                <a:gd name="T7" fmla="*/ 195 h 228"/>
                <a:gd name="T8" fmla="*/ 48 w 154"/>
                <a:gd name="T9" fmla="*/ 228 h 228"/>
                <a:gd name="T10" fmla="*/ 48 w 154"/>
                <a:gd name="T11" fmla="*/ 226 h 228"/>
                <a:gd name="T12" fmla="*/ 93 w 154"/>
                <a:gd name="T13" fmla="*/ 154 h 228"/>
                <a:gd name="T14" fmla="*/ 93 w 154"/>
                <a:gd name="T15" fmla="*/ 154 h 228"/>
                <a:gd name="T16" fmla="*/ 148 w 154"/>
                <a:gd name="T17" fmla="*/ 41 h 228"/>
                <a:gd name="T18" fmla="*/ 146 w 154"/>
                <a:gd name="T19" fmla="*/ 28 h 228"/>
                <a:gd name="T20" fmla="*/ 144 w 154"/>
                <a:gd name="T21" fmla="*/ 16 h 228"/>
                <a:gd name="T22" fmla="*/ 110 w 154"/>
                <a:gd name="T23" fmla="*/ 0 h 228"/>
                <a:gd name="T24" fmla="*/ 105 w 154"/>
                <a:gd name="T25" fmla="*/ 3 h 228"/>
                <a:gd name="T26" fmla="*/ 83 w 154"/>
                <a:gd name="T27" fmla="*/ 7 h 228"/>
                <a:gd name="T28" fmla="*/ 75 w 154"/>
                <a:gd name="T29" fmla="*/ 15 h 228"/>
                <a:gd name="T30" fmla="*/ 61 w 154"/>
                <a:gd name="T31" fmla="*/ 28 h 228"/>
                <a:gd name="T32" fmla="*/ 49 w 154"/>
                <a:gd name="T33" fmla="*/ 43 h 228"/>
                <a:gd name="T34" fmla="*/ 34 w 154"/>
                <a:gd name="T35" fmla="*/ 64 h 228"/>
                <a:gd name="T36" fmla="*/ 32 w 154"/>
                <a:gd name="T37" fmla="*/ 77 h 228"/>
                <a:gd name="T38" fmla="*/ 10 w 154"/>
                <a:gd name="T39" fmla="*/ 85 h 228"/>
                <a:gd name="T40" fmla="*/ 10 w 154"/>
                <a:gd name="T41" fmla="*/ 102 h 228"/>
                <a:gd name="T42" fmla="*/ 18 w 154"/>
                <a:gd name="T43" fmla="*/ 121 h 228"/>
                <a:gd name="T44" fmla="*/ 14 w 154"/>
                <a:gd name="T45" fmla="*/ 133 h 228"/>
                <a:gd name="T46" fmla="*/ 8 w 154"/>
                <a:gd name="T47" fmla="*/ 147 h 228"/>
                <a:gd name="T48" fmla="*/ 4 w 154"/>
                <a:gd name="T49" fmla="*/ 163 h 228"/>
                <a:gd name="T50" fmla="*/ 0 w 154"/>
                <a:gd name="T51" fmla="*/ 165 h 228"/>
                <a:gd name="T52" fmla="*/ 5 w 154"/>
                <a:gd name="T53" fmla="*/ 171 h 228"/>
                <a:gd name="T54" fmla="*/ 8 w 154"/>
                <a:gd name="T55" fmla="*/ 182 h 228"/>
                <a:gd name="T56" fmla="*/ 22 w 154"/>
                <a:gd name="T57" fmla="*/ 201 h 228"/>
                <a:gd name="T58" fmla="*/ 22 w 154"/>
                <a:gd name="T59" fmla="*/ 215 h 228"/>
                <a:gd name="T60" fmla="*/ 41 w 154"/>
                <a:gd name="T61" fmla="*/ 220 h 228"/>
                <a:gd name="T62" fmla="*/ 48 w 154"/>
                <a:gd name="T63" fmla="*/ 209 h 228"/>
                <a:gd name="T64" fmla="*/ 67 w 154"/>
                <a:gd name="T65" fmla="*/ 199 h 228"/>
                <a:gd name="T66" fmla="*/ 70 w 154"/>
                <a:gd name="T67" fmla="*/ 185 h 228"/>
                <a:gd name="T68" fmla="*/ 70 w 154"/>
                <a:gd name="T69" fmla="*/ 178 h 228"/>
                <a:gd name="T70" fmla="*/ 70 w 154"/>
                <a:gd name="T71" fmla="*/ 167 h 228"/>
                <a:gd name="T72" fmla="*/ 82 w 154"/>
                <a:gd name="T73" fmla="*/ 165 h 228"/>
                <a:gd name="T74" fmla="*/ 83 w 154"/>
                <a:gd name="T75" fmla="*/ 161 h 228"/>
                <a:gd name="T76" fmla="*/ 91 w 154"/>
                <a:gd name="T77" fmla="*/ 155 h 228"/>
                <a:gd name="T78" fmla="*/ 101 w 154"/>
                <a:gd name="T79" fmla="*/ 147 h 228"/>
                <a:gd name="T80" fmla="*/ 89 w 154"/>
                <a:gd name="T81" fmla="*/ 138 h 228"/>
                <a:gd name="T82" fmla="*/ 75 w 154"/>
                <a:gd name="T83" fmla="*/ 133 h 228"/>
                <a:gd name="T84" fmla="*/ 74 w 154"/>
                <a:gd name="T85" fmla="*/ 120 h 228"/>
                <a:gd name="T86" fmla="*/ 78 w 154"/>
                <a:gd name="T87" fmla="*/ 110 h 228"/>
                <a:gd name="T88" fmla="*/ 83 w 154"/>
                <a:gd name="T89" fmla="*/ 102 h 228"/>
                <a:gd name="T90" fmla="*/ 85 w 154"/>
                <a:gd name="T91" fmla="*/ 97 h 228"/>
                <a:gd name="T92" fmla="*/ 97 w 154"/>
                <a:gd name="T93" fmla="*/ 90 h 228"/>
                <a:gd name="T94" fmla="*/ 111 w 154"/>
                <a:gd name="T95" fmla="*/ 81 h 228"/>
                <a:gd name="T96" fmla="*/ 122 w 154"/>
                <a:gd name="T97" fmla="*/ 68 h 228"/>
                <a:gd name="T98" fmla="*/ 125 w 154"/>
                <a:gd name="T99" fmla="*/ 59 h 228"/>
                <a:gd name="T100" fmla="*/ 135 w 154"/>
                <a:gd name="T101" fmla="*/ 55 h 228"/>
                <a:gd name="T102" fmla="*/ 139 w 154"/>
                <a:gd name="T103" fmla="*/ 49 h 228"/>
                <a:gd name="T104" fmla="*/ 154 w 154"/>
                <a:gd name="T105" fmla="*/ 49 h 228"/>
                <a:gd name="T106" fmla="*/ 154 w 154"/>
                <a:gd name="T107" fmla="*/ 49 h 228"/>
                <a:gd name="T108" fmla="*/ 107 w 154"/>
                <a:gd name="T109" fmla="*/ 130 h 228"/>
                <a:gd name="T110" fmla="*/ 110 w 154"/>
                <a:gd name="T111" fmla="*/ 132 h 228"/>
                <a:gd name="T112" fmla="*/ 109 w 154"/>
                <a:gd name="T113" fmla="*/ 13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4" h="228">
                  <a:moveTo>
                    <a:pt x="95" y="181"/>
                  </a:moveTo>
                  <a:lnTo>
                    <a:pt x="91" y="185"/>
                  </a:lnTo>
                  <a:lnTo>
                    <a:pt x="91" y="190"/>
                  </a:lnTo>
                  <a:lnTo>
                    <a:pt x="91" y="191"/>
                  </a:lnTo>
                  <a:lnTo>
                    <a:pt x="93" y="194"/>
                  </a:lnTo>
                  <a:lnTo>
                    <a:pt x="97" y="190"/>
                  </a:lnTo>
                  <a:lnTo>
                    <a:pt x="101" y="186"/>
                  </a:lnTo>
                  <a:lnTo>
                    <a:pt x="98" y="186"/>
                  </a:lnTo>
                  <a:lnTo>
                    <a:pt x="101" y="182"/>
                  </a:lnTo>
                  <a:lnTo>
                    <a:pt x="101" y="181"/>
                  </a:lnTo>
                  <a:lnTo>
                    <a:pt x="98" y="178"/>
                  </a:lnTo>
                  <a:lnTo>
                    <a:pt x="95" y="181"/>
                  </a:lnTo>
                  <a:lnTo>
                    <a:pt x="95" y="181"/>
                  </a:lnTo>
                  <a:lnTo>
                    <a:pt x="95" y="181"/>
                  </a:lnTo>
                  <a:lnTo>
                    <a:pt x="95" y="181"/>
                  </a:lnTo>
                  <a:lnTo>
                    <a:pt x="95" y="181"/>
                  </a:lnTo>
                  <a:lnTo>
                    <a:pt x="95" y="181"/>
                  </a:lnTo>
                  <a:lnTo>
                    <a:pt x="95" y="181"/>
                  </a:lnTo>
                  <a:close/>
                  <a:moveTo>
                    <a:pt x="93" y="195"/>
                  </a:moveTo>
                  <a:lnTo>
                    <a:pt x="93" y="194"/>
                  </a:lnTo>
                  <a:lnTo>
                    <a:pt x="91" y="195"/>
                  </a:lnTo>
                  <a:lnTo>
                    <a:pt x="93" y="195"/>
                  </a:lnTo>
                  <a:lnTo>
                    <a:pt x="93" y="195"/>
                  </a:lnTo>
                  <a:lnTo>
                    <a:pt x="93" y="195"/>
                  </a:lnTo>
                  <a:lnTo>
                    <a:pt x="93" y="195"/>
                  </a:lnTo>
                  <a:lnTo>
                    <a:pt x="93" y="195"/>
                  </a:lnTo>
                  <a:lnTo>
                    <a:pt x="93" y="195"/>
                  </a:lnTo>
                  <a:lnTo>
                    <a:pt x="93" y="195"/>
                  </a:lnTo>
                  <a:close/>
                  <a:moveTo>
                    <a:pt x="48" y="226"/>
                  </a:moveTo>
                  <a:lnTo>
                    <a:pt x="48" y="228"/>
                  </a:lnTo>
                  <a:lnTo>
                    <a:pt x="49" y="228"/>
                  </a:lnTo>
                  <a:lnTo>
                    <a:pt x="51" y="228"/>
                  </a:lnTo>
                  <a:lnTo>
                    <a:pt x="51" y="226"/>
                  </a:lnTo>
                  <a:lnTo>
                    <a:pt x="48" y="224"/>
                  </a:lnTo>
                  <a:lnTo>
                    <a:pt x="48" y="226"/>
                  </a:lnTo>
                  <a:lnTo>
                    <a:pt x="48" y="226"/>
                  </a:lnTo>
                  <a:lnTo>
                    <a:pt x="48" y="226"/>
                  </a:lnTo>
                  <a:lnTo>
                    <a:pt x="48" y="226"/>
                  </a:lnTo>
                  <a:lnTo>
                    <a:pt x="48" y="226"/>
                  </a:lnTo>
                  <a:lnTo>
                    <a:pt x="48" y="226"/>
                  </a:lnTo>
                  <a:lnTo>
                    <a:pt x="48" y="226"/>
                  </a:lnTo>
                  <a:close/>
                  <a:moveTo>
                    <a:pt x="93" y="154"/>
                  </a:moveTo>
                  <a:lnTo>
                    <a:pt x="93" y="155"/>
                  </a:lnTo>
                  <a:lnTo>
                    <a:pt x="95" y="155"/>
                  </a:lnTo>
                  <a:lnTo>
                    <a:pt x="93" y="154"/>
                  </a:lnTo>
                  <a:lnTo>
                    <a:pt x="93" y="154"/>
                  </a:lnTo>
                  <a:lnTo>
                    <a:pt x="93" y="154"/>
                  </a:lnTo>
                  <a:lnTo>
                    <a:pt x="93" y="154"/>
                  </a:lnTo>
                  <a:lnTo>
                    <a:pt x="93" y="154"/>
                  </a:lnTo>
                  <a:lnTo>
                    <a:pt x="93" y="154"/>
                  </a:lnTo>
                  <a:lnTo>
                    <a:pt x="93" y="154"/>
                  </a:lnTo>
                  <a:close/>
                  <a:moveTo>
                    <a:pt x="154" y="49"/>
                  </a:moveTo>
                  <a:lnTo>
                    <a:pt x="148" y="43"/>
                  </a:lnTo>
                  <a:lnTo>
                    <a:pt x="148" y="41"/>
                  </a:lnTo>
                  <a:lnTo>
                    <a:pt x="148" y="37"/>
                  </a:lnTo>
                  <a:lnTo>
                    <a:pt x="148" y="36"/>
                  </a:lnTo>
                  <a:lnTo>
                    <a:pt x="150" y="33"/>
                  </a:lnTo>
                  <a:lnTo>
                    <a:pt x="148" y="32"/>
                  </a:lnTo>
                  <a:lnTo>
                    <a:pt x="146" y="29"/>
                  </a:lnTo>
                  <a:lnTo>
                    <a:pt x="146" y="28"/>
                  </a:lnTo>
                  <a:lnTo>
                    <a:pt x="146" y="27"/>
                  </a:lnTo>
                  <a:lnTo>
                    <a:pt x="146" y="24"/>
                  </a:lnTo>
                  <a:lnTo>
                    <a:pt x="144" y="24"/>
                  </a:lnTo>
                  <a:lnTo>
                    <a:pt x="142" y="20"/>
                  </a:lnTo>
                  <a:lnTo>
                    <a:pt x="142" y="19"/>
                  </a:lnTo>
                  <a:lnTo>
                    <a:pt x="144" y="16"/>
                  </a:lnTo>
                  <a:lnTo>
                    <a:pt x="142" y="15"/>
                  </a:lnTo>
                  <a:lnTo>
                    <a:pt x="139" y="13"/>
                  </a:lnTo>
                  <a:lnTo>
                    <a:pt x="136" y="11"/>
                  </a:lnTo>
                  <a:lnTo>
                    <a:pt x="129" y="7"/>
                  </a:lnTo>
                  <a:lnTo>
                    <a:pt x="115" y="0"/>
                  </a:lnTo>
                  <a:lnTo>
                    <a:pt x="110" y="0"/>
                  </a:lnTo>
                  <a:lnTo>
                    <a:pt x="110" y="0"/>
                  </a:lnTo>
                  <a:lnTo>
                    <a:pt x="110" y="0"/>
                  </a:lnTo>
                  <a:lnTo>
                    <a:pt x="109" y="0"/>
                  </a:lnTo>
                  <a:lnTo>
                    <a:pt x="102" y="0"/>
                  </a:lnTo>
                  <a:lnTo>
                    <a:pt x="105" y="1"/>
                  </a:lnTo>
                  <a:lnTo>
                    <a:pt x="105" y="3"/>
                  </a:lnTo>
                  <a:lnTo>
                    <a:pt x="101" y="7"/>
                  </a:lnTo>
                  <a:lnTo>
                    <a:pt x="105" y="7"/>
                  </a:lnTo>
                  <a:lnTo>
                    <a:pt x="101" y="9"/>
                  </a:lnTo>
                  <a:lnTo>
                    <a:pt x="95" y="9"/>
                  </a:lnTo>
                  <a:lnTo>
                    <a:pt x="87" y="7"/>
                  </a:lnTo>
                  <a:lnTo>
                    <a:pt x="83" y="7"/>
                  </a:lnTo>
                  <a:lnTo>
                    <a:pt x="82" y="7"/>
                  </a:lnTo>
                  <a:lnTo>
                    <a:pt x="79" y="7"/>
                  </a:lnTo>
                  <a:lnTo>
                    <a:pt x="79" y="9"/>
                  </a:lnTo>
                  <a:lnTo>
                    <a:pt x="79" y="13"/>
                  </a:lnTo>
                  <a:lnTo>
                    <a:pt x="78" y="15"/>
                  </a:lnTo>
                  <a:lnTo>
                    <a:pt x="75" y="15"/>
                  </a:lnTo>
                  <a:lnTo>
                    <a:pt x="71" y="15"/>
                  </a:lnTo>
                  <a:lnTo>
                    <a:pt x="67" y="15"/>
                  </a:lnTo>
                  <a:lnTo>
                    <a:pt x="62" y="20"/>
                  </a:lnTo>
                  <a:lnTo>
                    <a:pt x="57" y="24"/>
                  </a:lnTo>
                  <a:lnTo>
                    <a:pt x="58" y="27"/>
                  </a:lnTo>
                  <a:lnTo>
                    <a:pt x="61" y="28"/>
                  </a:lnTo>
                  <a:lnTo>
                    <a:pt x="61" y="29"/>
                  </a:lnTo>
                  <a:lnTo>
                    <a:pt x="51" y="37"/>
                  </a:lnTo>
                  <a:lnTo>
                    <a:pt x="49" y="37"/>
                  </a:lnTo>
                  <a:lnTo>
                    <a:pt x="49" y="40"/>
                  </a:lnTo>
                  <a:lnTo>
                    <a:pt x="49" y="41"/>
                  </a:lnTo>
                  <a:lnTo>
                    <a:pt x="49" y="43"/>
                  </a:lnTo>
                  <a:lnTo>
                    <a:pt x="44" y="45"/>
                  </a:lnTo>
                  <a:lnTo>
                    <a:pt x="38" y="45"/>
                  </a:lnTo>
                  <a:lnTo>
                    <a:pt x="40" y="51"/>
                  </a:lnTo>
                  <a:lnTo>
                    <a:pt x="40" y="55"/>
                  </a:lnTo>
                  <a:lnTo>
                    <a:pt x="38" y="59"/>
                  </a:lnTo>
                  <a:lnTo>
                    <a:pt x="34" y="64"/>
                  </a:lnTo>
                  <a:lnTo>
                    <a:pt x="28" y="70"/>
                  </a:lnTo>
                  <a:lnTo>
                    <a:pt x="32" y="70"/>
                  </a:lnTo>
                  <a:lnTo>
                    <a:pt x="34" y="72"/>
                  </a:lnTo>
                  <a:lnTo>
                    <a:pt x="34" y="73"/>
                  </a:lnTo>
                  <a:lnTo>
                    <a:pt x="34" y="76"/>
                  </a:lnTo>
                  <a:lnTo>
                    <a:pt x="32" y="77"/>
                  </a:lnTo>
                  <a:lnTo>
                    <a:pt x="28" y="77"/>
                  </a:lnTo>
                  <a:lnTo>
                    <a:pt x="22" y="77"/>
                  </a:lnTo>
                  <a:lnTo>
                    <a:pt x="17" y="80"/>
                  </a:lnTo>
                  <a:lnTo>
                    <a:pt x="13" y="81"/>
                  </a:lnTo>
                  <a:lnTo>
                    <a:pt x="10" y="84"/>
                  </a:lnTo>
                  <a:lnTo>
                    <a:pt x="10" y="85"/>
                  </a:lnTo>
                  <a:lnTo>
                    <a:pt x="9" y="86"/>
                  </a:lnTo>
                  <a:lnTo>
                    <a:pt x="9" y="90"/>
                  </a:lnTo>
                  <a:lnTo>
                    <a:pt x="10" y="94"/>
                  </a:lnTo>
                  <a:lnTo>
                    <a:pt x="9" y="97"/>
                  </a:lnTo>
                  <a:lnTo>
                    <a:pt x="9" y="98"/>
                  </a:lnTo>
                  <a:lnTo>
                    <a:pt x="10" y="102"/>
                  </a:lnTo>
                  <a:lnTo>
                    <a:pt x="10" y="106"/>
                  </a:lnTo>
                  <a:lnTo>
                    <a:pt x="10" y="112"/>
                  </a:lnTo>
                  <a:lnTo>
                    <a:pt x="10" y="116"/>
                  </a:lnTo>
                  <a:lnTo>
                    <a:pt x="14" y="117"/>
                  </a:lnTo>
                  <a:lnTo>
                    <a:pt x="18" y="120"/>
                  </a:lnTo>
                  <a:lnTo>
                    <a:pt x="18" y="121"/>
                  </a:lnTo>
                  <a:lnTo>
                    <a:pt x="21" y="124"/>
                  </a:lnTo>
                  <a:lnTo>
                    <a:pt x="18" y="125"/>
                  </a:lnTo>
                  <a:lnTo>
                    <a:pt x="14" y="128"/>
                  </a:lnTo>
                  <a:lnTo>
                    <a:pt x="13" y="129"/>
                  </a:lnTo>
                  <a:lnTo>
                    <a:pt x="13" y="130"/>
                  </a:lnTo>
                  <a:lnTo>
                    <a:pt x="14" y="133"/>
                  </a:lnTo>
                  <a:lnTo>
                    <a:pt x="17" y="137"/>
                  </a:lnTo>
                  <a:lnTo>
                    <a:pt x="14" y="142"/>
                  </a:lnTo>
                  <a:lnTo>
                    <a:pt x="13" y="143"/>
                  </a:lnTo>
                  <a:lnTo>
                    <a:pt x="10" y="143"/>
                  </a:lnTo>
                  <a:lnTo>
                    <a:pt x="9" y="146"/>
                  </a:lnTo>
                  <a:lnTo>
                    <a:pt x="8" y="147"/>
                  </a:lnTo>
                  <a:lnTo>
                    <a:pt x="8" y="150"/>
                  </a:lnTo>
                  <a:lnTo>
                    <a:pt x="5" y="151"/>
                  </a:lnTo>
                  <a:lnTo>
                    <a:pt x="8" y="154"/>
                  </a:lnTo>
                  <a:lnTo>
                    <a:pt x="8" y="159"/>
                  </a:lnTo>
                  <a:lnTo>
                    <a:pt x="5" y="161"/>
                  </a:lnTo>
                  <a:lnTo>
                    <a:pt x="4" y="163"/>
                  </a:lnTo>
                  <a:lnTo>
                    <a:pt x="1" y="161"/>
                  </a:lnTo>
                  <a:lnTo>
                    <a:pt x="1" y="159"/>
                  </a:lnTo>
                  <a:lnTo>
                    <a:pt x="0" y="159"/>
                  </a:lnTo>
                  <a:lnTo>
                    <a:pt x="0" y="159"/>
                  </a:lnTo>
                  <a:lnTo>
                    <a:pt x="0" y="161"/>
                  </a:lnTo>
                  <a:lnTo>
                    <a:pt x="0" y="165"/>
                  </a:lnTo>
                  <a:lnTo>
                    <a:pt x="0" y="169"/>
                  </a:lnTo>
                  <a:lnTo>
                    <a:pt x="0" y="171"/>
                  </a:lnTo>
                  <a:lnTo>
                    <a:pt x="1" y="171"/>
                  </a:lnTo>
                  <a:lnTo>
                    <a:pt x="4" y="173"/>
                  </a:lnTo>
                  <a:lnTo>
                    <a:pt x="4" y="171"/>
                  </a:lnTo>
                  <a:lnTo>
                    <a:pt x="5" y="171"/>
                  </a:lnTo>
                  <a:lnTo>
                    <a:pt x="4" y="173"/>
                  </a:lnTo>
                  <a:lnTo>
                    <a:pt x="5" y="173"/>
                  </a:lnTo>
                  <a:lnTo>
                    <a:pt x="9" y="173"/>
                  </a:lnTo>
                  <a:lnTo>
                    <a:pt x="8" y="177"/>
                  </a:lnTo>
                  <a:lnTo>
                    <a:pt x="8" y="181"/>
                  </a:lnTo>
                  <a:lnTo>
                    <a:pt x="8" y="182"/>
                  </a:lnTo>
                  <a:lnTo>
                    <a:pt x="9" y="185"/>
                  </a:lnTo>
                  <a:lnTo>
                    <a:pt x="9" y="187"/>
                  </a:lnTo>
                  <a:lnTo>
                    <a:pt x="10" y="187"/>
                  </a:lnTo>
                  <a:lnTo>
                    <a:pt x="13" y="191"/>
                  </a:lnTo>
                  <a:lnTo>
                    <a:pt x="18" y="198"/>
                  </a:lnTo>
                  <a:lnTo>
                    <a:pt x="22" y="201"/>
                  </a:lnTo>
                  <a:lnTo>
                    <a:pt x="22" y="203"/>
                  </a:lnTo>
                  <a:lnTo>
                    <a:pt x="18" y="203"/>
                  </a:lnTo>
                  <a:lnTo>
                    <a:pt x="21" y="207"/>
                  </a:lnTo>
                  <a:lnTo>
                    <a:pt x="17" y="207"/>
                  </a:lnTo>
                  <a:lnTo>
                    <a:pt x="18" y="211"/>
                  </a:lnTo>
                  <a:lnTo>
                    <a:pt x="22" y="215"/>
                  </a:lnTo>
                  <a:lnTo>
                    <a:pt x="25" y="218"/>
                  </a:lnTo>
                  <a:lnTo>
                    <a:pt x="22" y="222"/>
                  </a:lnTo>
                  <a:lnTo>
                    <a:pt x="36" y="220"/>
                  </a:lnTo>
                  <a:lnTo>
                    <a:pt x="40" y="222"/>
                  </a:lnTo>
                  <a:lnTo>
                    <a:pt x="41" y="222"/>
                  </a:lnTo>
                  <a:lnTo>
                    <a:pt x="41" y="220"/>
                  </a:lnTo>
                  <a:lnTo>
                    <a:pt x="40" y="216"/>
                  </a:lnTo>
                  <a:lnTo>
                    <a:pt x="40" y="215"/>
                  </a:lnTo>
                  <a:lnTo>
                    <a:pt x="41" y="213"/>
                  </a:lnTo>
                  <a:lnTo>
                    <a:pt x="44" y="211"/>
                  </a:lnTo>
                  <a:lnTo>
                    <a:pt x="48" y="211"/>
                  </a:lnTo>
                  <a:lnTo>
                    <a:pt x="48" y="209"/>
                  </a:lnTo>
                  <a:lnTo>
                    <a:pt x="51" y="209"/>
                  </a:lnTo>
                  <a:lnTo>
                    <a:pt x="54" y="209"/>
                  </a:lnTo>
                  <a:lnTo>
                    <a:pt x="58" y="209"/>
                  </a:lnTo>
                  <a:lnTo>
                    <a:pt x="62" y="209"/>
                  </a:lnTo>
                  <a:lnTo>
                    <a:pt x="65" y="205"/>
                  </a:lnTo>
                  <a:lnTo>
                    <a:pt x="67" y="199"/>
                  </a:lnTo>
                  <a:lnTo>
                    <a:pt x="67" y="195"/>
                  </a:lnTo>
                  <a:lnTo>
                    <a:pt x="70" y="194"/>
                  </a:lnTo>
                  <a:lnTo>
                    <a:pt x="70" y="190"/>
                  </a:lnTo>
                  <a:lnTo>
                    <a:pt x="71" y="187"/>
                  </a:lnTo>
                  <a:lnTo>
                    <a:pt x="71" y="186"/>
                  </a:lnTo>
                  <a:lnTo>
                    <a:pt x="70" y="185"/>
                  </a:lnTo>
                  <a:lnTo>
                    <a:pt x="71" y="182"/>
                  </a:lnTo>
                  <a:lnTo>
                    <a:pt x="70" y="181"/>
                  </a:lnTo>
                  <a:lnTo>
                    <a:pt x="67" y="178"/>
                  </a:lnTo>
                  <a:lnTo>
                    <a:pt x="71" y="181"/>
                  </a:lnTo>
                  <a:lnTo>
                    <a:pt x="71" y="178"/>
                  </a:lnTo>
                  <a:lnTo>
                    <a:pt x="70" y="178"/>
                  </a:lnTo>
                  <a:lnTo>
                    <a:pt x="71" y="177"/>
                  </a:lnTo>
                  <a:lnTo>
                    <a:pt x="71" y="173"/>
                  </a:lnTo>
                  <a:lnTo>
                    <a:pt x="66" y="169"/>
                  </a:lnTo>
                  <a:lnTo>
                    <a:pt x="70" y="171"/>
                  </a:lnTo>
                  <a:lnTo>
                    <a:pt x="74" y="169"/>
                  </a:lnTo>
                  <a:lnTo>
                    <a:pt x="70" y="167"/>
                  </a:lnTo>
                  <a:lnTo>
                    <a:pt x="71" y="167"/>
                  </a:lnTo>
                  <a:lnTo>
                    <a:pt x="74" y="167"/>
                  </a:lnTo>
                  <a:lnTo>
                    <a:pt x="75" y="167"/>
                  </a:lnTo>
                  <a:lnTo>
                    <a:pt x="75" y="165"/>
                  </a:lnTo>
                  <a:lnTo>
                    <a:pt x="78" y="165"/>
                  </a:lnTo>
                  <a:lnTo>
                    <a:pt x="82" y="165"/>
                  </a:lnTo>
                  <a:lnTo>
                    <a:pt x="79" y="163"/>
                  </a:lnTo>
                  <a:lnTo>
                    <a:pt x="82" y="163"/>
                  </a:lnTo>
                  <a:lnTo>
                    <a:pt x="82" y="161"/>
                  </a:lnTo>
                  <a:lnTo>
                    <a:pt x="83" y="163"/>
                  </a:lnTo>
                  <a:lnTo>
                    <a:pt x="82" y="159"/>
                  </a:lnTo>
                  <a:lnTo>
                    <a:pt x="83" y="161"/>
                  </a:lnTo>
                  <a:lnTo>
                    <a:pt x="85" y="163"/>
                  </a:lnTo>
                  <a:lnTo>
                    <a:pt x="87" y="161"/>
                  </a:lnTo>
                  <a:lnTo>
                    <a:pt x="89" y="159"/>
                  </a:lnTo>
                  <a:lnTo>
                    <a:pt x="93" y="157"/>
                  </a:lnTo>
                  <a:lnTo>
                    <a:pt x="93" y="155"/>
                  </a:lnTo>
                  <a:lnTo>
                    <a:pt x="91" y="155"/>
                  </a:lnTo>
                  <a:lnTo>
                    <a:pt x="89" y="155"/>
                  </a:lnTo>
                  <a:lnTo>
                    <a:pt x="87" y="154"/>
                  </a:lnTo>
                  <a:lnTo>
                    <a:pt x="91" y="154"/>
                  </a:lnTo>
                  <a:lnTo>
                    <a:pt x="95" y="151"/>
                  </a:lnTo>
                  <a:lnTo>
                    <a:pt x="97" y="150"/>
                  </a:lnTo>
                  <a:lnTo>
                    <a:pt x="101" y="147"/>
                  </a:lnTo>
                  <a:lnTo>
                    <a:pt x="97" y="146"/>
                  </a:lnTo>
                  <a:lnTo>
                    <a:pt x="98" y="146"/>
                  </a:lnTo>
                  <a:lnTo>
                    <a:pt x="98" y="143"/>
                  </a:lnTo>
                  <a:lnTo>
                    <a:pt x="97" y="142"/>
                  </a:lnTo>
                  <a:lnTo>
                    <a:pt x="93" y="141"/>
                  </a:lnTo>
                  <a:lnTo>
                    <a:pt x="89" y="138"/>
                  </a:lnTo>
                  <a:lnTo>
                    <a:pt x="85" y="137"/>
                  </a:lnTo>
                  <a:lnTo>
                    <a:pt x="85" y="134"/>
                  </a:lnTo>
                  <a:lnTo>
                    <a:pt x="83" y="134"/>
                  </a:lnTo>
                  <a:lnTo>
                    <a:pt x="82" y="134"/>
                  </a:lnTo>
                  <a:lnTo>
                    <a:pt x="79" y="133"/>
                  </a:lnTo>
                  <a:lnTo>
                    <a:pt x="75" y="133"/>
                  </a:lnTo>
                  <a:lnTo>
                    <a:pt x="78" y="130"/>
                  </a:lnTo>
                  <a:lnTo>
                    <a:pt x="75" y="129"/>
                  </a:lnTo>
                  <a:lnTo>
                    <a:pt x="74" y="125"/>
                  </a:lnTo>
                  <a:lnTo>
                    <a:pt x="74" y="124"/>
                  </a:lnTo>
                  <a:lnTo>
                    <a:pt x="74" y="121"/>
                  </a:lnTo>
                  <a:lnTo>
                    <a:pt x="74" y="120"/>
                  </a:lnTo>
                  <a:lnTo>
                    <a:pt x="74" y="117"/>
                  </a:lnTo>
                  <a:lnTo>
                    <a:pt x="75" y="116"/>
                  </a:lnTo>
                  <a:lnTo>
                    <a:pt x="78" y="117"/>
                  </a:lnTo>
                  <a:lnTo>
                    <a:pt x="78" y="116"/>
                  </a:lnTo>
                  <a:lnTo>
                    <a:pt x="75" y="112"/>
                  </a:lnTo>
                  <a:lnTo>
                    <a:pt x="78" y="110"/>
                  </a:lnTo>
                  <a:lnTo>
                    <a:pt x="79" y="108"/>
                  </a:lnTo>
                  <a:lnTo>
                    <a:pt x="75" y="106"/>
                  </a:lnTo>
                  <a:lnTo>
                    <a:pt x="75" y="102"/>
                  </a:lnTo>
                  <a:lnTo>
                    <a:pt x="78" y="104"/>
                  </a:lnTo>
                  <a:lnTo>
                    <a:pt x="82" y="102"/>
                  </a:lnTo>
                  <a:lnTo>
                    <a:pt x="83" y="102"/>
                  </a:lnTo>
                  <a:lnTo>
                    <a:pt x="83" y="98"/>
                  </a:lnTo>
                  <a:lnTo>
                    <a:pt x="82" y="97"/>
                  </a:lnTo>
                  <a:lnTo>
                    <a:pt x="79" y="93"/>
                  </a:lnTo>
                  <a:lnTo>
                    <a:pt x="82" y="94"/>
                  </a:lnTo>
                  <a:lnTo>
                    <a:pt x="82" y="97"/>
                  </a:lnTo>
                  <a:lnTo>
                    <a:pt x="85" y="97"/>
                  </a:lnTo>
                  <a:lnTo>
                    <a:pt x="87" y="97"/>
                  </a:lnTo>
                  <a:lnTo>
                    <a:pt x="89" y="97"/>
                  </a:lnTo>
                  <a:lnTo>
                    <a:pt x="89" y="94"/>
                  </a:lnTo>
                  <a:lnTo>
                    <a:pt x="87" y="94"/>
                  </a:lnTo>
                  <a:lnTo>
                    <a:pt x="91" y="93"/>
                  </a:lnTo>
                  <a:lnTo>
                    <a:pt x="97" y="90"/>
                  </a:lnTo>
                  <a:lnTo>
                    <a:pt x="101" y="86"/>
                  </a:lnTo>
                  <a:lnTo>
                    <a:pt x="102" y="86"/>
                  </a:lnTo>
                  <a:lnTo>
                    <a:pt x="105" y="86"/>
                  </a:lnTo>
                  <a:lnTo>
                    <a:pt x="106" y="85"/>
                  </a:lnTo>
                  <a:lnTo>
                    <a:pt x="109" y="85"/>
                  </a:lnTo>
                  <a:lnTo>
                    <a:pt x="111" y="81"/>
                  </a:lnTo>
                  <a:lnTo>
                    <a:pt x="111" y="84"/>
                  </a:lnTo>
                  <a:lnTo>
                    <a:pt x="114" y="81"/>
                  </a:lnTo>
                  <a:lnTo>
                    <a:pt x="118" y="77"/>
                  </a:lnTo>
                  <a:lnTo>
                    <a:pt x="122" y="73"/>
                  </a:lnTo>
                  <a:lnTo>
                    <a:pt x="125" y="72"/>
                  </a:lnTo>
                  <a:lnTo>
                    <a:pt x="122" y="68"/>
                  </a:lnTo>
                  <a:lnTo>
                    <a:pt x="122" y="67"/>
                  </a:lnTo>
                  <a:lnTo>
                    <a:pt x="119" y="64"/>
                  </a:lnTo>
                  <a:lnTo>
                    <a:pt x="122" y="64"/>
                  </a:lnTo>
                  <a:lnTo>
                    <a:pt x="125" y="63"/>
                  </a:lnTo>
                  <a:lnTo>
                    <a:pt x="125" y="60"/>
                  </a:lnTo>
                  <a:lnTo>
                    <a:pt x="125" y="59"/>
                  </a:lnTo>
                  <a:lnTo>
                    <a:pt x="123" y="57"/>
                  </a:lnTo>
                  <a:lnTo>
                    <a:pt x="127" y="57"/>
                  </a:lnTo>
                  <a:lnTo>
                    <a:pt x="129" y="55"/>
                  </a:lnTo>
                  <a:lnTo>
                    <a:pt x="127" y="55"/>
                  </a:lnTo>
                  <a:lnTo>
                    <a:pt x="130" y="53"/>
                  </a:lnTo>
                  <a:lnTo>
                    <a:pt x="135" y="55"/>
                  </a:lnTo>
                  <a:lnTo>
                    <a:pt x="133" y="53"/>
                  </a:lnTo>
                  <a:lnTo>
                    <a:pt x="133" y="51"/>
                  </a:lnTo>
                  <a:lnTo>
                    <a:pt x="133" y="49"/>
                  </a:lnTo>
                  <a:lnTo>
                    <a:pt x="135" y="49"/>
                  </a:lnTo>
                  <a:lnTo>
                    <a:pt x="136" y="51"/>
                  </a:lnTo>
                  <a:lnTo>
                    <a:pt x="139" y="49"/>
                  </a:lnTo>
                  <a:lnTo>
                    <a:pt x="144" y="51"/>
                  </a:lnTo>
                  <a:lnTo>
                    <a:pt x="142" y="49"/>
                  </a:lnTo>
                  <a:lnTo>
                    <a:pt x="146" y="51"/>
                  </a:lnTo>
                  <a:lnTo>
                    <a:pt x="148" y="51"/>
                  </a:lnTo>
                  <a:lnTo>
                    <a:pt x="154" y="49"/>
                  </a:lnTo>
                  <a:lnTo>
                    <a:pt x="154" y="49"/>
                  </a:lnTo>
                  <a:lnTo>
                    <a:pt x="154" y="49"/>
                  </a:lnTo>
                  <a:lnTo>
                    <a:pt x="154" y="49"/>
                  </a:lnTo>
                  <a:lnTo>
                    <a:pt x="154" y="49"/>
                  </a:lnTo>
                  <a:lnTo>
                    <a:pt x="154" y="49"/>
                  </a:lnTo>
                  <a:lnTo>
                    <a:pt x="154" y="49"/>
                  </a:lnTo>
                  <a:lnTo>
                    <a:pt x="154" y="49"/>
                  </a:lnTo>
                  <a:close/>
                  <a:moveTo>
                    <a:pt x="109" y="130"/>
                  </a:moveTo>
                  <a:lnTo>
                    <a:pt x="109" y="129"/>
                  </a:lnTo>
                  <a:lnTo>
                    <a:pt x="107" y="130"/>
                  </a:lnTo>
                  <a:lnTo>
                    <a:pt x="109" y="130"/>
                  </a:lnTo>
                  <a:lnTo>
                    <a:pt x="109" y="132"/>
                  </a:lnTo>
                  <a:lnTo>
                    <a:pt x="107" y="130"/>
                  </a:lnTo>
                  <a:lnTo>
                    <a:pt x="107" y="133"/>
                  </a:lnTo>
                  <a:lnTo>
                    <a:pt x="109" y="133"/>
                  </a:lnTo>
                  <a:lnTo>
                    <a:pt x="110" y="134"/>
                  </a:lnTo>
                  <a:lnTo>
                    <a:pt x="111" y="133"/>
                  </a:lnTo>
                  <a:lnTo>
                    <a:pt x="110" y="133"/>
                  </a:lnTo>
                  <a:lnTo>
                    <a:pt x="110" y="132"/>
                  </a:lnTo>
                  <a:lnTo>
                    <a:pt x="110" y="132"/>
                  </a:lnTo>
                  <a:lnTo>
                    <a:pt x="111" y="132"/>
                  </a:lnTo>
                  <a:lnTo>
                    <a:pt x="111" y="130"/>
                  </a:lnTo>
                  <a:lnTo>
                    <a:pt x="110" y="130"/>
                  </a:lnTo>
                  <a:lnTo>
                    <a:pt x="109" y="130"/>
                  </a:lnTo>
                  <a:lnTo>
                    <a:pt x="109" y="130"/>
                  </a:lnTo>
                  <a:lnTo>
                    <a:pt x="109" y="130"/>
                  </a:lnTo>
                  <a:lnTo>
                    <a:pt x="109" y="130"/>
                  </a:lnTo>
                  <a:lnTo>
                    <a:pt x="109" y="130"/>
                  </a:lnTo>
                  <a:lnTo>
                    <a:pt x="109" y="130"/>
                  </a:lnTo>
                  <a:lnTo>
                    <a:pt x="109" y="13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93" name="Freeform 176"/>
            <p:cNvSpPr>
              <a:spLocks/>
            </p:cNvSpPr>
            <p:nvPr/>
          </p:nvSpPr>
          <p:spPr bwMode="auto">
            <a:xfrm>
              <a:off x="4203700" y="1860550"/>
              <a:ext cx="17463" cy="30163"/>
            </a:xfrm>
            <a:custGeom>
              <a:avLst/>
              <a:gdLst>
                <a:gd name="T0" fmla="*/ 0 w 10"/>
                <a:gd name="T1" fmla="*/ 0 h 12"/>
                <a:gd name="T2" fmla="*/ 0 w 10"/>
                <a:gd name="T3" fmla="*/ 2 h 12"/>
                <a:gd name="T4" fmla="*/ 0 w 10"/>
                <a:gd name="T5" fmla="*/ 4 h 12"/>
                <a:gd name="T6" fmla="*/ 0 w 10"/>
                <a:gd name="T7" fmla="*/ 6 h 12"/>
                <a:gd name="T8" fmla="*/ 0 w 10"/>
                <a:gd name="T9" fmla="*/ 8 h 12"/>
                <a:gd name="T10" fmla="*/ 0 w 10"/>
                <a:gd name="T11" fmla="*/ 10 h 12"/>
                <a:gd name="T12" fmla="*/ 8 w 10"/>
                <a:gd name="T13" fmla="*/ 12 h 12"/>
                <a:gd name="T14" fmla="*/ 10 w 10"/>
                <a:gd name="T15" fmla="*/ 8 h 12"/>
                <a:gd name="T16" fmla="*/ 10 w 10"/>
                <a:gd name="T17" fmla="*/ 6 h 12"/>
                <a:gd name="T18" fmla="*/ 8 w 10"/>
                <a:gd name="T19" fmla="*/ 4 h 12"/>
                <a:gd name="T20" fmla="*/ 4 w 10"/>
                <a:gd name="T21" fmla="*/ 2 h 12"/>
                <a:gd name="T22" fmla="*/ 4 w 10"/>
                <a:gd name="T23" fmla="*/ 0 h 12"/>
                <a:gd name="T24" fmla="*/ 2 w 10"/>
                <a:gd name="T25" fmla="*/ 0 h 12"/>
                <a:gd name="T26" fmla="*/ 0 w 10"/>
                <a:gd name="T27" fmla="*/ 0 h 12"/>
                <a:gd name="T28" fmla="*/ 0 w 10"/>
                <a:gd name="T29" fmla="*/ 0 h 12"/>
                <a:gd name="T30" fmla="*/ 0 w 10"/>
                <a:gd name="T31" fmla="*/ 0 h 12"/>
                <a:gd name="T32" fmla="*/ 0 w 10"/>
                <a:gd name="T33" fmla="*/ 0 h 12"/>
                <a:gd name="T34" fmla="*/ 0 w 10"/>
                <a:gd name="T35" fmla="*/ 0 h 12"/>
                <a:gd name="T36" fmla="*/ 0 w 10"/>
                <a:gd name="T37" fmla="*/ 0 h 12"/>
                <a:gd name="T38" fmla="*/ 0 w 10"/>
                <a:gd name="T3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12">
                  <a:moveTo>
                    <a:pt x="0" y="0"/>
                  </a:moveTo>
                  <a:lnTo>
                    <a:pt x="0" y="2"/>
                  </a:lnTo>
                  <a:lnTo>
                    <a:pt x="0" y="4"/>
                  </a:lnTo>
                  <a:lnTo>
                    <a:pt x="0" y="6"/>
                  </a:lnTo>
                  <a:lnTo>
                    <a:pt x="0" y="8"/>
                  </a:lnTo>
                  <a:lnTo>
                    <a:pt x="0" y="10"/>
                  </a:lnTo>
                  <a:lnTo>
                    <a:pt x="8" y="12"/>
                  </a:lnTo>
                  <a:lnTo>
                    <a:pt x="10" y="8"/>
                  </a:lnTo>
                  <a:lnTo>
                    <a:pt x="10" y="6"/>
                  </a:lnTo>
                  <a:lnTo>
                    <a:pt x="8" y="4"/>
                  </a:lnTo>
                  <a:lnTo>
                    <a:pt x="4" y="2"/>
                  </a:lnTo>
                  <a:lnTo>
                    <a:pt x="4" y="0"/>
                  </a:lnTo>
                  <a:lnTo>
                    <a:pt x="2" y="0"/>
                  </a:lnTo>
                  <a:lnTo>
                    <a:pt x="0" y="0"/>
                  </a:lnTo>
                  <a:lnTo>
                    <a:pt x="0" y="0"/>
                  </a:lnTo>
                  <a:lnTo>
                    <a:pt x="0" y="0"/>
                  </a:lnTo>
                  <a:lnTo>
                    <a:pt x="0" y="0"/>
                  </a:lnTo>
                  <a:lnTo>
                    <a:pt x="0" y="0"/>
                  </a:lnTo>
                  <a:lnTo>
                    <a:pt x="0" y="0"/>
                  </a:lnTo>
                  <a:lnTo>
                    <a:pt x="0" y="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94" name="Freeform 177"/>
            <p:cNvSpPr>
              <a:spLocks noEditPoints="1"/>
            </p:cNvSpPr>
            <p:nvPr/>
          </p:nvSpPr>
          <p:spPr bwMode="auto">
            <a:xfrm>
              <a:off x="3935413" y="1819275"/>
              <a:ext cx="361950" cy="428625"/>
            </a:xfrm>
            <a:custGeom>
              <a:avLst/>
              <a:gdLst>
                <a:gd name="T0" fmla="*/ 189 w 202"/>
                <a:gd name="T1" fmla="*/ 154 h 174"/>
                <a:gd name="T2" fmla="*/ 190 w 202"/>
                <a:gd name="T3" fmla="*/ 162 h 174"/>
                <a:gd name="T4" fmla="*/ 195 w 202"/>
                <a:gd name="T5" fmla="*/ 174 h 174"/>
                <a:gd name="T6" fmla="*/ 199 w 202"/>
                <a:gd name="T7" fmla="*/ 143 h 174"/>
                <a:gd name="T8" fmla="*/ 178 w 202"/>
                <a:gd name="T9" fmla="*/ 36 h 174"/>
                <a:gd name="T10" fmla="*/ 168 w 202"/>
                <a:gd name="T11" fmla="*/ 35 h 174"/>
                <a:gd name="T12" fmla="*/ 158 w 202"/>
                <a:gd name="T13" fmla="*/ 29 h 174"/>
                <a:gd name="T14" fmla="*/ 137 w 202"/>
                <a:gd name="T15" fmla="*/ 19 h 174"/>
                <a:gd name="T16" fmla="*/ 128 w 202"/>
                <a:gd name="T17" fmla="*/ 19 h 174"/>
                <a:gd name="T18" fmla="*/ 121 w 202"/>
                <a:gd name="T19" fmla="*/ 13 h 174"/>
                <a:gd name="T20" fmla="*/ 108 w 202"/>
                <a:gd name="T21" fmla="*/ 5 h 174"/>
                <a:gd name="T22" fmla="*/ 103 w 202"/>
                <a:gd name="T23" fmla="*/ 0 h 174"/>
                <a:gd name="T24" fmla="*/ 93 w 202"/>
                <a:gd name="T25" fmla="*/ 16 h 174"/>
                <a:gd name="T26" fmla="*/ 72 w 202"/>
                <a:gd name="T27" fmla="*/ 25 h 174"/>
                <a:gd name="T28" fmla="*/ 71 w 202"/>
                <a:gd name="T29" fmla="*/ 31 h 174"/>
                <a:gd name="T30" fmla="*/ 51 w 202"/>
                <a:gd name="T31" fmla="*/ 29 h 174"/>
                <a:gd name="T32" fmla="*/ 41 w 202"/>
                <a:gd name="T33" fmla="*/ 23 h 174"/>
                <a:gd name="T34" fmla="*/ 45 w 202"/>
                <a:gd name="T35" fmla="*/ 39 h 174"/>
                <a:gd name="T36" fmla="*/ 40 w 202"/>
                <a:gd name="T37" fmla="*/ 43 h 174"/>
                <a:gd name="T38" fmla="*/ 31 w 202"/>
                <a:gd name="T39" fmla="*/ 44 h 174"/>
                <a:gd name="T40" fmla="*/ 15 w 202"/>
                <a:gd name="T41" fmla="*/ 43 h 174"/>
                <a:gd name="T42" fmla="*/ 2 w 202"/>
                <a:gd name="T43" fmla="*/ 48 h 174"/>
                <a:gd name="T44" fmla="*/ 7 w 202"/>
                <a:gd name="T45" fmla="*/ 52 h 174"/>
                <a:gd name="T46" fmla="*/ 14 w 202"/>
                <a:gd name="T47" fmla="*/ 57 h 174"/>
                <a:gd name="T48" fmla="*/ 23 w 202"/>
                <a:gd name="T49" fmla="*/ 61 h 174"/>
                <a:gd name="T50" fmla="*/ 28 w 202"/>
                <a:gd name="T51" fmla="*/ 63 h 174"/>
                <a:gd name="T52" fmla="*/ 35 w 202"/>
                <a:gd name="T53" fmla="*/ 67 h 174"/>
                <a:gd name="T54" fmla="*/ 37 w 202"/>
                <a:gd name="T55" fmla="*/ 78 h 174"/>
                <a:gd name="T56" fmla="*/ 49 w 202"/>
                <a:gd name="T57" fmla="*/ 90 h 174"/>
                <a:gd name="T58" fmla="*/ 53 w 202"/>
                <a:gd name="T59" fmla="*/ 100 h 174"/>
                <a:gd name="T60" fmla="*/ 48 w 202"/>
                <a:gd name="T61" fmla="*/ 114 h 174"/>
                <a:gd name="T62" fmla="*/ 40 w 202"/>
                <a:gd name="T63" fmla="*/ 136 h 174"/>
                <a:gd name="T64" fmla="*/ 44 w 202"/>
                <a:gd name="T65" fmla="*/ 143 h 174"/>
                <a:gd name="T66" fmla="*/ 59 w 202"/>
                <a:gd name="T67" fmla="*/ 147 h 174"/>
                <a:gd name="T68" fmla="*/ 72 w 202"/>
                <a:gd name="T69" fmla="*/ 149 h 174"/>
                <a:gd name="T70" fmla="*/ 81 w 202"/>
                <a:gd name="T71" fmla="*/ 149 h 174"/>
                <a:gd name="T72" fmla="*/ 93 w 202"/>
                <a:gd name="T73" fmla="*/ 154 h 174"/>
                <a:gd name="T74" fmla="*/ 103 w 202"/>
                <a:gd name="T75" fmla="*/ 154 h 174"/>
                <a:gd name="T76" fmla="*/ 108 w 202"/>
                <a:gd name="T77" fmla="*/ 143 h 174"/>
                <a:gd name="T78" fmla="*/ 121 w 202"/>
                <a:gd name="T79" fmla="*/ 133 h 174"/>
                <a:gd name="T80" fmla="*/ 136 w 202"/>
                <a:gd name="T81" fmla="*/ 136 h 174"/>
                <a:gd name="T82" fmla="*/ 137 w 202"/>
                <a:gd name="T83" fmla="*/ 137 h 174"/>
                <a:gd name="T84" fmla="*/ 150 w 202"/>
                <a:gd name="T85" fmla="*/ 141 h 174"/>
                <a:gd name="T86" fmla="*/ 168 w 202"/>
                <a:gd name="T87" fmla="*/ 133 h 174"/>
                <a:gd name="T88" fmla="*/ 176 w 202"/>
                <a:gd name="T89" fmla="*/ 124 h 174"/>
                <a:gd name="T90" fmla="*/ 165 w 202"/>
                <a:gd name="T91" fmla="*/ 120 h 174"/>
                <a:gd name="T92" fmla="*/ 162 w 202"/>
                <a:gd name="T93" fmla="*/ 109 h 174"/>
                <a:gd name="T94" fmla="*/ 165 w 202"/>
                <a:gd name="T95" fmla="*/ 97 h 174"/>
                <a:gd name="T96" fmla="*/ 164 w 202"/>
                <a:gd name="T97" fmla="*/ 84 h 174"/>
                <a:gd name="T98" fmla="*/ 156 w 202"/>
                <a:gd name="T99" fmla="*/ 84 h 174"/>
                <a:gd name="T100" fmla="*/ 154 w 202"/>
                <a:gd name="T101" fmla="*/ 78 h 174"/>
                <a:gd name="T102" fmla="*/ 165 w 202"/>
                <a:gd name="T103" fmla="*/ 65 h 174"/>
                <a:gd name="T104" fmla="*/ 173 w 202"/>
                <a:gd name="T105" fmla="*/ 63 h 174"/>
                <a:gd name="T106" fmla="*/ 176 w 202"/>
                <a:gd name="T107" fmla="*/ 53 h 174"/>
                <a:gd name="T108" fmla="*/ 178 w 202"/>
                <a:gd name="T109" fmla="*/ 36 h 174"/>
                <a:gd name="T110" fmla="*/ 178 w 202"/>
                <a:gd name="T111" fmla="*/ 3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2" h="174">
                  <a:moveTo>
                    <a:pt x="199" y="143"/>
                  </a:moveTo>
                  <a:lnTo>
                    <a:pt x="198" y="145"/>
                  </a:lnTo>
                  <a:lnTo>
                    <a:pt x="198" y="149"/>
                  </a:lnTo>
                  <a:lnTo>
                    <a:pt x="190" y="150"/>
                  </a:lnTo>
                  <a:lnTo>
                    <a:pt x="189" y="154"/>
                  </a:lnTo>
                  <a:lnTo>
                    <a:pt x="189" y="157"/>
                  </a:lnTo>
                  <a:lnTo>
                    <a:pt x="189" y="158"/>
                  </a:lnTo>
                  <a:lnTo>
                    <a:pt x="190" y="161"/>
                  </a:lnTo>
                  <a:lnTo>
                    <a:pt x="189" y="162"/>
                  </a:lnTo>
                  <a:lnTo>
                    <a:pt x="190" y="162"/>
                  </a:lnTo>
                  <a:lnTo>
                    <a:pt x="189" y="166"/>
                  </a:lnTo>
                  <a:lnTo>
                    <a:pt x="193" y="167"/>
                  </a:lnTo>
                  <a:lnTo>
                    <a:pt x="190" y="167"/>
                  </a:lnTo>
                  <a:lnTo>
                    <a:pt x="193" y="170"/>
                  </a:lnTo>
                  <a:lnTo>
                    <a:pt x="195" y="174"/>
                  </a:lnTo>
                  <a:lnTo>
                    <a:pt x="202" y="158"/>
                  </a:lnTo>
                  <a:lnTo>
                    <a:pt x="202" y="150"/>
                  </a:lnTo>
                  <a:lnTo>
                    <a:pt x="199" y="143"/>
                  </a:lnTo>
                  <a:lnTo>
                    <a:pt x="199" y="143"/>
                  </a:lnTo>
                  <a:lnTo>
                    <a:pt x="199" y="143"/>
                  </a:lnTo>
                  <a:lnTo>
                    <a:pt x="199" y="143"/>
                  </a:lnTo>
                  <a:lnTo>
                    <a:pt x="199" y="143"/>
                  </a:lnTo>
                  <a:lnTo>
                    <a:pt x="199" y="143"/>
                  </a:lnTo>
                  <a:lnTo>
                    <a:pt x="199" y="143"/>
                  </a:lnTo>
                  <a:close/>
                  <a:moveTo>
                    <a:pt x="178" y="36"/>
                  </a:moveTo>
                  <a:lnTo>
                    <a:pt x="176" y="35"/>
                  </a:lnTo>
                  <a:lnTo>
                    <a:pt x="173" y="35"/>
                  </a:lnTo>
                  <a:lnTo>
                    <a:pt x="172" y="35"/>
                  </a:lnTo>
                  <a:lnTo>
                    <a:pt x="169" y="35"/>
                  </a:lnTo>
                  <a:lnTo>
                    <a:pt x="168" y="35"/>
                  </a:lnTo>
                  <a:lnTo>
                    <a:pt x="168" y="33"/>
                  </a:lnTo>
                  <a:lnTo>
                    <a:pt x="165" y="33"/>
                  </a:lnTo>
                  <a:lnTo>
                    <a:pt x="164" y="35"/>
                  </a:lnTo>
                  <a:lnTo>
                    <a:pt x="162" y="31"/>
                  </a:lnTo>
                  <a:lnTo>
                    <a:pt x="158" y="29"/>
                  </a:lnTo>
                  <a:lnTo>
                    <a:pt x="150" y="27"/>
                  </a:lnTo>
                  <a:lnTo>
                    <a:pt x="145" y="27"/>
                  </a:lnTo>
                  <a:lnTo>
                    <a:pt x="142" y="25"/>
                  </a:lnTo>
                  <a:lnTo>
                    <a:pt x="137" y="23"/>
                  </a:lnTo>
                  <a:lnTo>
                    <a:pt x="137" y="19"/>
                  </a:lnTo>
                  <a:lnTo>
                    <a:pt x="137" y="16"/>
                  </a:lnTo>
                  <a:lnTo>
                    <a:pt x="133" y="19"/>
                  </a:lnTo>
                  <a:lnTo>
                    <a:pt x="132" y="19"/>
                  </a:lnTo>
                  <a:lnTo>
                    <a:pt x="129" y="19"/>
                  </a:lnTo>
                  <a:lnTo>
                    <a:pt x="128" y="19"/>
                  </a:lnTo>
                  <a:lnTo>
                    <a:pt x="128" y="16"/>
                  </a:lnTo>
                  <a:lnTo>
                    <a:pt x="128" y="13"/>
                  </a:lnTo>
                  <a:lnTo>
                    <a:pt x="125" y="13"/>
                  </a:lnTo>
                  <a:lnTo>
                    <a:pt x="124" y="13"/>
                  </a:lnTo>
                  <a:lnTo>
                    <a:pt x="121" y="13"/>
                  </a:lnTo>
                  <a:lnTo>
                    <a:pt x="120" y="12"/>
                  </a:lnTo>
                  <a:lnTo>
                    <a:pt x="118" y="9"/>
                  </a:lnTo>
                  <a:lnTo>
                    <a:pt x="116" y="9"/>
                  </a:lnTo>
                  <a:lnTo>
                    <a:pt x="114" y="8"/>
                  </a:lnTo>
                  <a:lnTo>
                    <a:pt x="108" y="5"/>
                  </a:lnTo>
                  <a:lnTo>
                    <a:pt x="106" y="4"/>
                  </a:lnTo>
                  <a:lnTo>
                    <a:pt x="106" y="3"/>
                  </a:lnTo>
                  <a:lnTo>
                    <a:pt x="106" y="0"/>
                  </a:lnTo>
                  <a:lnTo>
                    <a:pt x="105" y="0"/>
                  </a:lnTo>
                  <a:lnTo>
                    <a:pt x="103" y="0"/>
                  </a:lnTo>
                  <a:lnTo>
                    <a:pt x="99" y="0"/>
                  </a:lnTo>
                  <a:lnTo>
                    <a:pt x="93" y="4"/>
                  </a:lnTo>
                  <a:lnTo>
                    <a:pt x="92" y="9"/>
                  </a:lnTo>
                  <a:lnTo>
                    <a:pt x="92" y="13"/>
                  </a:lnTo>
                  <a:lnTo>
                    <a:pt x="93" y="16"/>
                  </a:lnTo>
                  <a:lnTo>
                    <a:pt x="92" y="16"/>
                  </a:lnTo>
                  <a:lnTo>
                    <a:pt x="89" y="17"/>
                  </a:lnTo>
                  <a:lnTo>
                    <a:pt x="85" y="19"/>
                  </a:lnTo>
                  <a:lnTo>
                    <a:pt x="76" y="23"/>
                  </a:lnTo>
                  <a:lnTo>
                    <a:pt x="72" y="25"/>
                  </a:lnTo>
                  <a:lnTo>
                    <a:pt x="71" y="27"/>
                  </a:lnTo>
                  <a:lnTo>
                    <a:pt x="71" y="29"/>
                  </a:lnTo>
                  <a:lnTo>
                    <a:pt x="75" y="29"/>
                  </a:lnTo>
                  <a:lnTo>
                    <a:pt x="76" y="29"/>
                  </a:lnTo>
                  <a:lnTo>
                    <a:pt x="71" y="31"/>
                  </a:lnTo>
                  <a:lnTo>
                    <a:pt x="67" y="31"/>
                  </a:lnTo>
                  <a:lnTo>
                    <a:pt x="63" y="31"/>
                  </a:lnTo>
                  <a:lnTo>
                    <a:pt x="57" y="31"/>
                  </a:lnTo>
                  <a:lnTo>
                    <a:pt x="53" y="31"/>
                  </a:lnTo>
                  <a:lnTo>
                    <a:pt x="51" y="29"/>
                  </a:lnTo>
                  <a:lnTo>
                    <a:pt x="51" y="27"/>
                  </a:lnTo>
                  <a:lnTo>
                    <a:pt x="51" y="25"/>
                  </a:lnTo>
                  <a:lnTo>
                    <a:pt x="48" y="25"/>
                  </a:lnTo>
                  <a:lnTo>
                    <a:pt x="45" y="25"/>
                  </a:lnTo>
                  <a:lnTo>
                    <a:pt x="41" y="23"/>
                  </a:lnTo>
                  <a:lnTo>
                    <a:pt x="44" y="27"/>
                  </a:lnTo>
                  <a:lnTo>
                    <a:pt x="44" y="29"/>
                  </a:lnTo>
                  <a:lnTo>
                    <a:pt x="45" y="31"/>
                  </a:lnTo>
                  <a:lnTo>
                    <a:pt x="48" y="33"/>
                  </a:lnTo>
                  <a:lnTo>
                    <a:pt x="45" y="39"/>
                  </a:lnTo>
                  <a:lnTo>
                    <a:pt x="48" y="43"/>
                  </a:lnTo>
                  <a:lnTo>
                    <a:pt x="49" y="43"/>
                  </a:lnTo>
                  <a:lnTo>
                    <a:pt x="44" y="44"/>
                  </a:lnTo>
                  <a:lnTo>
                    <a:pt x="41" y="43"/>
                  </a:lnTo>
                  <a:lnTo>
                    <a:pt x="40" y="43"/>
                  </a:lnTo>
                  <a:lnTo>
                    <a:pt x="40" y="44"/>
                  </a:lnTo>
                  <a:lnTo>
                    <a:pt x="37" y="44"/>
                  </a:lnTo>
                  <a:lnTo>
                    <a:pt x="36" y="43"/>
                  </a:lnTo>
                  <a:lnTo>
                    <a:pt x="35" y="43"/>
                  </a:lnTo>
                  <a:lnTo>
                    <a:pt x="31" y="44"/>
                  </a:lnTo>
                  <a:lnTo>
                    <a:pt x="27" y="43"/>
                  </a:lnTo>
                  <a:lnTo>
                    <a:pt x="24" y="39"/>
                  </a:lnTo>
                  <a:lnTo>
                    <a:pt x="23" y="39"/>
                  </a:lnTo>
                  <a:lnTo>
                    <a:pt x="19" y="40"/>
                  </a:lnTo>
                  <a:lnTo>
                    <a:pt x="15" y="43"/>
                  </a:lnTo>
                  <a:lnTo>
                    <a:pt x="6" y="43"/>
                  </a:lnTo>
                  <a:lnTo>
                    <a:pt x="2" y="44"/>
                  </a:lnTo>
                  <a:lnTo>
                    <a:pt x="2" y="47"/>
                  </a:lnTo>
                  <a:lnTo>
                    <a:pt x="0" y="48"/>
                  </a:lnTo>
                  <a:lnTo>
                    <a:pt x="2" y="48"/>
                  </a:lnTo>
                  <a:lnTo>
                    <a:pt x="4" y="48"/>
                  </a:lnTo>
                  <a:lnTo>
                    <a:pt x="6" y="48"/>
                  </a:lnTo>
                  <a:lnTo>
                    <a:pt x="7" y="49"/>
                  </a:lnTo>
                  <a:lnTo>
                    <a:pt x="6" y="49"/>
                  </a:lnTo>
                  <a:lnTo>
                    <a:pt x="7" y="52"/>
                  </a:lnTo>
                  <a:lnTo>
                    <a:pt x="2" y="53"/>
                  </a:lnTo>
                  <a:lnTo>
                    <a:pt x="4" y="56"/>
                  </a:lnTo>
                  <a:lnTo>
                    <a:pt x="7" y="57"/>
                  </a:lnTo>
                  <a:lnTo>
                    <a:pt x="11" y="57"/>
                  </a:lnTo>
                  <a:lnTo>
                    <a:pt x="14" y="57"/>
                  </a:lnTo>
                  <a:lnTo>
                    <a:pt x="18" y="60"/>
                  </a:lnTo>
                  <a:lnTo>
                    <a:pt x="20" y="57"/>
                  </a:lnTo>
                  <a:lnTo>
                    <a:pt x="20" y="60"/>
                  </a:lnTo>
                  <a:lnTo>
                    <a:pt x="23" y="60"/>
                  </a:lnTo>
                  <a:lnTo>
                    <a:pt x="23" y="61"/>
                  </a:lnTo>
                  <a:lnTo>
                    <a:pt x="23" y="63"/>
                  </a:lnTo>
                  <a:lnTo>
                    <a:pt x="27" y="61"/>
                  </a:lnTo>
                  <a:lnTo>
                    <a:pt x="28" y="61"/>
                  </a:lnTo>
                  <a:lnTo>
                    <a:pt x="27" y="63"/>
                  </a:lnTo>
                  <a:lnTo>
                    <a:pt x="28" y="63"/>
                  </a:lnTo>
                  <a:lnTo>
                    <a:pt x="31" y="63"/>
                  </a:lnTo>
                  <a:lnTo>
                    <a:pt x="32" y="63"/>
                  </a:lnTo>
                  <a:lnTo>
                    <a:pt x="32" y="65"/>
                  </a:lnTo>
                  <a:lnTo>
                    <a:pt x="32" y="67"/>
                  </a:lnTo>
                  <a:lnTo>
                    <a:pt x="35" y="67"/>
                  </a:lnTo>
                  <a:lnTo>
                    <a:pt x="36" y="67"/>
                  </a:lnTo>
                  <a:lnTo>
                    <a:pt x="36" y="69"/>
                  </a:lnTo>
                  <a:lnTo>
                    <a:pt x="37" y="70"/>
                  </a:lnTo>
                  <a:lnTo>
                    <a:pt x="36" y="74"/>
                  </a:lnTo>
                  <a:lnTo>
                    <a:pt x="37" y="78"/>
                  </a:lnTo>
                  <a:lnTo>
                    <a:pt x="40" y="80"/>
                  </a:lnTo>
                  <a:lnTo>
                    <a:pt x="45" y="84"/>
                  </a:lnTo>
                  <a:lnTo>
                    <a:pt x="48" y="84"/>
                  </a:lnTo>
                  <a:lnTo>
                    <a:pt x="49" y="84"/>
                  </a:lnTo>
                  <a:lnTo>
                    <a:pt x="49" y="90"/>
                  </a:lnTo>
                  <a:lnTo>
                    <a:pt x="49" y="93"/>
                  </a:lnTo>
                  <a:lnTo>
                    <a:pt x="48" y="93"/>
                  </a:lnTo>
                  <a:lnTo>
                    <a:pt x="48" y="96"/>
                  </a:lnTo>
                  <a:lnTo>
                    <a:pt x="51" y="97"/>
                  </a:lnTo>
                  <a:lnTo>
                    <a:pt x="53" y="100"/>
                  </a:lnTo>
                  <a:lnTo>
                    <a:pt x="49" y="97"/>
                  </a:lnTo>
                  <a:lnTo>
                    <a:pt x="48" y="106"/>
                  </a:lnTo>
                  <a:lnTo>
                    <a:pt x="48" y="113"/>
                  </a:lnTo>
                  <a:lnTo>
                    <a:pt x="49" y="113"/>
                  </a:lnTo>
                  <a:lnTo>
                    <a:pt x="48" y="114"/>
                  </a:lnTo>
                  <a:lnTo>
                    <a:pt x="45" y="118"/>
                  </a:lnTo>
                  <a:lnTo>
                    <a:pt x="45" y="120"/>
                  </a:lnTo>
                  <a:lnTo>
                    <a:pt x="44" y="130"/>
                  </a:lnTo>
                  <a:lnTo>
                    <a:pt x="41" y="133"/>
                  </a:lnTo>
                  <a:lnTo>
                    <a:pt x="40" y="136"/>
                  </a:lnTo>
                  <a:lnTo>
                    <a:pt x="37" y="137"/>
                  </a:lnTo>
                  <a:lnTo>
                    <a:pt x="40" y="137"/>
                  </a:lnTo>
                  <a:lnTo>
                    <a:pt x="44" y="140"/>
                  </a:lnTo>
                  <a:lnTo>
                    <a:pt x="41" y="141"/>
                  </a:lnTo>
                  <a:lnTo>
                    <a:pt x="44" y="143"/>
                  </a:lnTo>
                  <a:lnTo>
                    <a:pt x="45" y="143"/>
                  </a:lnTo>
                  <a:lnTo>
                    <a:pt x="48" y="143"/>
                  </a:lnTo>
                  <a:lnTo>
                    <a:pt x="51" y="145"/>
                  </a:lnTo>
                  <a:lnTo>
                    <a:pt x="57" y="147"/>
                  </a:lnTo>
                  <a:lnTo>
                    <a:pt x="59" y="147"/>
                  </a:lnTo>
                  <a:lnTo>
                    <a:pt x="61" y="149"/>
                  </a:lnTo>
                  <a:lnTo>
                    <a:pt x="63" y="149"/>
                  </a:lnTo>
                  <a:lnTo>
                    <a:pt x="64" y="149"/>
                  </a:lnTo>
                  <a:lnTo>
                    <a:pt x="67" y="149"/>
                  </a:lnTo>
                  <a:lnTo>
                    <a:pt x="72" y="149"/>
                  </a:lnTo>
                  <a:lnTo>
                    <a:pt x="72" y="147"/>
                  </a:lnTo>
                  <a:lnTo>
                    <a:pt x="75" y="147"/>
                  </a:lnTo>
                  <a:lnTo>
                    <a:pt x="76" y="147"/>
                  </a:lnTo>
                  <a:lnTo>
                    <a:pt x="80" y="149"/>
                  </a:lnTo>
                  <a:lnTo>
                    <a:pt x="81" y="149"/>
                  </a:lnTo>
                  <a:lnTo>
                    <a:pt x="84" y="149"/>
                  </a:lnTo>
                  <a:lnTo>
                    <a:pt x="84" y="150"/>
                  </a:lnTo>
                  <a:lnTo>
                    <a:pt x="84" y="153"/>
                  </a:lnTo>
                  <a:lnTo>
                    <a:pt x="88" y="153"/>
                  </a:lnTo>
                  <a:lnTo>
                    <a:pt x="93" y="154"/>
                  </a:lnTo>
                  <a:lnTo>
                    <a:pt x="95" y="154"/>
                  </a:lnTo>
                  <a:lnTo>
                    <a:pt x="97" y="154"/>
                  </a:lnTo>
                  <a:lnTo>
                    <a:pt x="99" y="154"/>
                  </a:lnTo>
                  <a:lnTo>
                    <a:pt x="101" y="154"/>
                  </a:lnTo>
                  <a:lnTo>
                    <a:pt x="103" y="154"/>
                  </a:lnTo>
                  <a:lnTo>
                    <a:pt x="105" y="153"/>
                  </a:lnTo>
                  <a:lnTo>
                    <a:pt x="108" y="153"/>
                  </a:lnTo>
                  <a:lnTo>
                    <a:pt x="110" y="154"/>
                  </a:lnTo>
                  <a:lnTo>
                    <a:pt x="106" y="145"/>
                  </a:lnTo>
                  <a:lnTo>
                    <a:pt x="108" y="143"/>
                  </a:lnTo>
                  <a:lnTo>
                    <a:pt x="108" y="141"/>
                  </a:lnTo>
                  <a:lnTo>
                    <a:pt x="110" y="140"/>
                  </a:lnTo>
                  <a:lnTo>
                    <a:pt x="114" y="137"/>
                  </a:lnTo>
                  <a:lnTo>
                    <a:pt x="118" y="136"/>
                  </a:lnTo>
                  <a:lnTo>
                    <a:pt x="121" y="133"/>
                  </a:lnTo>
                  <a:lnTo>
                    <a:pt x="128" y="136"/>
                  </a:lnTo>
                  <a:lnTo>
                    <a:pt x="132" y="136"/>
                  </a:lnTo>
                  <a:lnTo>
                    <a:pt x="132" y="133"/>
                  </a:lnTo>
                  <a:lnTo>
                    <a:pt x="133" y="136"/>
                  </a:lnTo>
                  <a:lnTo>
                    <a:pt x="136" y="136"/>
                  </a:lnTo>
                  <a:lnTo>
                    <a:pt x="137" y="136"/>
                  </a:lnTo>
                  <a:lnTo>
                    <a:pt x="137" y="133"/>
                  </a:lnTo>
                  <a:lnTo>
                    <a:pt x="138" y="136"/>
                  </a:lnTo>
                  <a:lnTo>
                    <a:pt x="137" y="136"/>
                  </a:lnTo>
                  <a:lnTo>
                    <a:pt x="137" y="137"/>
                  </a:lnTo>
                  <a:lnTo>
                    <a:pt x="138" y="137"/>
                  </a:lnTo>
                  <a:lnTo>
                    <a:pt x="141" y="137"/>
                  </a:lnTo>
                  <a:lnTo>
                    <a:pt x="141" y="140"/>
                  </a:lnTo>
                  <a:lnTo>
                    <a:pt x="145" y="141"/>
                  </a:lnTo>
                  <a:lnTo>
                    <a:pt x="150" y="141"/>
                  </a:lnTo>
                  <a:lnTo>
                    <a:pt x="152" y="141"/>
                  </a:lnTo>
                  <a:lnTo>
                    <a:pt x="154" y="141"/>
                  </a:lnTo>
                  <a:lnTo>
                    <a:pt x="160" y="140"/>
                  </a:lnTo>
                  <a:lnTo>
                    <a:pt x="160" y="137"/>
                  </a:lnTo>
                  <a:lnTo>
                    <a:pt x="168" y="133"/>
                  </a:lnTo>
                  <a:lnTo>
                    <a:pt x="172" y="130"/>
                  </a:lnTo>
                  <a:lnTo>
                    <a:pt x="172" y="129"/>
                  </a:lnTo>
                  <a:lnTo>
                    <a:pt x="173" y="128"/>
                  </a:lnTo>
                  <a:lnTo>
                    <a:pt x="173" y="126"/>
                  </a:lnTo>
                  <a:lnTo>
                    <a:pt x="176" y="124"/>
                  </a:lnTo>
                  <a:lnTo>
                    <a:pt x="176" y="122"/>
                  </a:lnTo>
                  <a:lnTo>
                    <a:pt x="173" y="122"/>
                  </a:lnTo>
                  <a:lnTo>
                    <a:pt x="169" y="122"/>
                  </a:lnTo>
                  <a:lnTo>
                    <a:pt x="168" y="122"/>
                  </a:lnTo>
                  <a:lnTo>
                    <a:pt x="165" y="120"/>
                  </a:lnTo>
                  <a:lnTo>
                    <a:pt x="164" y="118"/>
                  </a:lnTo>
                  <a:lnTo>
                    <a:pt x="165" y="114"/>
                  </a:lnTo>
                  <a:lnTo>
                    <a:pt x="165" y="113"/>
                  </a:lnTo>
                  <a:lnTo>
                    <a:pt x="165" y="110"/>
                  </a:lnTo>
                  <a:lnTo>
                    <a:pt x="162" y="109"/>
                  </a:lnTo>
                  <a:lnTo>
                    <a:pt x="160" y="106"/>
                  </a:lnTo>
                  <a:lnTo>
                    <a:pt x="164" y="105"/>
                  </a:lnTo>
                  <a:lnTo>
                    <a:pt x="168" y="101"/>
                  </a:lnTo>
                  <a:lnTo>
                    <a:pt x="168" y="100"/>
                  </a:lnTo>
                  <a:lnTo>
                    <a:pt x="165" y="97"/>
                  </a:lnTo>
                  <a:lnTo>
                    <a:pt x="164" y="93"/>
                  </a:lnTo>
                  <a:lnTo>
                    <a:pt x="165" y="92"/>
                  </a:lnTo>
                  <a:lnTo>
                    <a:pt x="165" y="90"/>
                  </a:lnTo>
                  <a:lnTo>
                    <a:pt x="164" y="88"/>
                  </a:lnTo>
                  <a:lnTo>
                    <a:pt x="164" y="84"/>
                  </a:lnTo>
                  <a:lnTo>
                    <a:pt x="162" y="82"/>
                  </a:lnTo>
                  <a:lnTo>
                    <a:pt x="160" y="82"/>
                  </a:lnTo>
                  <a:lnTo>
                    <a:pt x="158" y="82"/>
                  </a:lnTo>
                  <a:lnTo>
                    <a:pt x="156" y="82"/>
                  </a:lnTo>
                  <a:lnTo>
                    <a:pt x="156" y="84"/>
                  </a:lnTo>
                  <a:lnTo>
                    <a:pt x="154" y="86"/>
                  </a:lnTo>
                  <a:lnTo>
                    <a:pt x="150" y="88"/>
                  </a:lnTo>
                  <a:lnTo>
                    <a:pt x="152" y="84"/>
                  </a:lnTo>
                  <a:lnTo>
                    <a:pt x="152" y="80"/>
                  </a:lnTo>
                  <a:lnTo>
                    <a:pt x="154" y="78"/>
                  </a:lnTo>
                  <a:lnTo>
                    <a:pt x="156" y="76"/>
                  </a:lnTo>
                  <a:lnTo>
                    <a:pt x="158" y="74"/>
                  </a:lnTo>
                  <a:lnTo>
                    <a:pt x="162" y="70"/>
                  </a:lnTo>
                  <a:lnTo>
                    <a:pt x="168" y="65"/>
                  </a:lnTo>
                  <a:lnTo>
                    <a:pt x="165" y="65"/>
                  </a:lnTo>
                  <a:lnTo>
                    <a:pt x="165" y="63"/>
                  </a:lnTo>
                  <a:lnTo>
                    <a:pt x="168" y="63"/>
                  </a:lnTo>
                  <a:lnTo>
                    <a:pt x="169" y="65"/>
                  </a:lnTo>
                  <a:lnTo>
                    <a:pt x="172" y="63"/>
                  </a:lnTo>
                  <a:lnTo>
                    <a:pt x="173" y="63"/>
                  </a:lnTo>
                  <a:lnTo>
                    <a:pt x="176" y="61"/>
                  </a:lnTo>
                  <a:lnTo>
                    <a:pt x="173" y="61"/>
                  </a:lnTo>
                  <a:lnTo>
                    <a:pt x="173" y="60"/>
                  </a:lnTo>
                  <a:lnTo>
                    <a:pt x="173" y="57"/>
                  </a:lnTo>
                  <a:lnTo>
                    <a:pt x="176" y="53"/>
                  </a:lnTo>
                  <a:lnTo>
                    <a:pt x="177" y="48"/>
                  </a:lnTo>
                  <a:lnTo>
                    <a:pt x="178" y="43"/>
                  </a:lnTo>
                  <a:lnTo>
                    <a:pt x="185" y="36"/>
                  </a:lnTo>
                  <a:lnTo>
                    <a:pt x="182" y="36"/>
                  </a:lnTo>
                  <a:lnTo>
                    <a:pt x="178" y="36"/>
                  </a:lnTo>
                  <a:lnTo>
                    <a:pt x="178" y="36"/>
                  </a:lnTo>
                  <a:lnTo>
                    <a:pt x="178" y="36"/>
                  </a:lnTo>
                  <a:lnTo>
                    <a:pt x="178" y="36"/>
                  </a:lnTo>
                  <a:lnTo>
                    <a:pt x="178" y="36"/>
                  </a:lnTo>
                  <a:lnTo>
                    <a:pt x="178" y="36"/>
                  </a:lnTo>
                  <a:lnTo>
                    <a:pt x="178" y="36"/>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95" name="Freeform 178"/>
            <p:cNvSpPr>
              <a:spLocks noEditPoints="1"/>
            </p:cNvSpPr>
            <p:nvPr/>
          </p:nvSpPr>
          <p:spPr bwMode="auto">
            <a:xfrm>
              <a:off x="4206875" y="1655763"/>
              <a:ext cx="227013" cy="328612"/>
            </a:xfrm>
            <a:custGeom>
              <a:avLst/>
              <a:gdLst>
                <a:gd name="T0" fmla="*/ 94 w 96"/>
                <a:gd name="T1" fmla="*/ 44 h 100"/>
                <a:gd name="T2" fmla="*/ 91 w 96"/>
                <a:gd name="T3" fmla="*/ 40 h 100"/>
                <a:gd name="T4" fmla="*/ 91 w 96"/>
                <a:gd name="T5" fmla="*/ 33 h 100"/>
                <a:gd name="T6" fmla="*/ 86 w 96"/>
                <a:gd name="T7" fmla="*/ 27 h 100"/>
                <a:gd name="T8" fmla="*/ 88 w 96"/>
                <a:gd name="T9" fmla="*/ 20 h 100"/>
                <a:gd name="T10" fmla="*/ 82 w 96"/>
                <a:gd name="T11" fmla="*/ 13 h 100"/>
                <a:gd name="T12" fmla="*/ 78 w 96"/>
                <a:gd name="T13" fmla="*/ 11 h 100"/>
                <a:gd name="T14" fmla="*/ 69 w 96"/>
                <a:gd name="T15" fmla="*/ 6 h 100"/>
                <a:gd name="T16" fmla="*/ 63 w 96"/>
                <a:gd name="T17" fmla="*/ 10 h 100"/>
                <a:gd name="T18" fmla="*/ 58 w 96"/>
                <a:gd name="T19" fmla="*/ 13 h 100"/>
                <a:gd name="T20" fmla="*/ 51 w 96"/>
                <a:gd name="T21" fmla="*/ 11 h 100"/>
                <a:gd name="T22" fmla="*/ 49 w 96"/>
                <a:gd name="T23" fmla="*/ 7 h 100"/>
                <a:gd name="T24" fmla="*/ 42 w 96"/>
                <a:gd name="T25" fmla="*/ 6 h 100"/>
                <a:gd name="T26" fmla="*/ 35 w 96"/>
                <a:gd name="T27" fmla="*/ 1 h 100"/>
                <a:gd name="T28" fmla="*/ 32 w 96"/>
                <a:gd name="T29" fmla="*/ 4 h 100"/>
                <a:gd name="T30" fmla="*/ 31 w 96"/>
                <a:gd name="T31" fmla="*/ 9 h 100"/>
                <a:gd name="T32" fmla="*/ 32 w 96"/>
                <a:gd name="T33" fmla="*/ 13 h 100"/>
                <a:gd name="T34" fmla="*/ 31 w 96"/>
                <a:gd name="T35" fmla="*/ 14 h 100"/>
                <a:gd name="T36" fmla="*/ 28 w 96"/>
                <a:gd name="T37" fmla="*/ 19 h 100"/>
                <a:gd name="T38" fmla="*/ 23 w 96"/>
                <a:gd name="T39" fmla="*/ 19 h 100"/>
                <a:gd name="T40" fmla="*/ 13 w 96"/>
                <a:gd name="T41" fmla="*/ 17 h 100"/>
                <a:gd name="T42" fmla="*/ 13 w 96"/>
                <a:gd name="T43" fmla="*/ 24 h 100"/>
                <a:gd name="T44" fmla="*/ 12 w 96"/>
                <a:gd name="T45" fmla="*/ 30 h 100"/>
                <a:gd name="T46" fmla="*/ 12 w 96"/>
                <a:gd name="T47" fmla="*/ 33 h 100"/>
                <a:gd name="T48" fmla="*/ 9 w 96"/>
                <a:gd name="T49" fmla="*/ 39 h 100"/>
                <a:gd name="T50" fmla="*/ 0 w 96"/>
                <a:gd name="T51" fmla="*/ 40 h 100"/>
                <a:gd name="T52" fmla="*/ 3 w 96"/>
                <a:gd name="T53" fmla="*/ 47 h 100"/>
                <a:gd name="T54" fmla="*/ 2 w 96"/>
                <a:gd name="T55" fmla="*/ 53 h 100"/>
                <a:gd name="T56" fmla="*/ 5 w 96"/>
                <a:gd name="T57" fmla="*/ 59 h 100"/>
                <a:gd name="T58" fmla="*/ 2 w 96"/>
                <a:gd name="T59" fmla="*/ 63 h 100"/>
                <a:gd name="T60" fmla="*/ 6 w 96"/>
                <a:gd name="T61" fmla="*/ 69 h 100"/>
                <a:gd name="T62" fmla="*/ 10 w 96"/>
                <a:gd name="T63" fmla="*/ 75 h 100"/>
                <a:gd name="T64" fmla="*/ 15 w 96"/>
                <a:gd name="T65" fmla="*/ 76 h 100"/>
                <a:gd name="T66" fmla="*/ 23 w 96"/>
                <a:gd name="T67" fmla="*/ 77 h 100"/>
                <a:gd name="T68" fmla="*/ 18 w 96"/>
                <a:gd name="T69" fmla="*/ 90 h 100"/>
                <a:gd name="T70" fmla="*/ 18 w 96"/>
                <a:gd name="T71" fmla="*/ 96 h 100"/>
                <a:gd name="T72" fmla="*/ 27 w 96"/>
                <a:gd name="T73" fmla="*/ 95 h 100"/>
                <a:gd name="T74" fmla="*/ 33 w 96"/>
                <a:gd name="T75" fmla="*/ 95 h 100"/>
                <a:gd name="T76" fmla="*/ 42 w 96"/>
                <a:gd name="T77" fmla="*/ 97 h 100"/>
                <a:gd name="T78" fmla="*/ 46 w 96"/>
                <a:gd name="T79" fmla="*/ 99 h 100"/>
                <a:gd name="T80" fmla="*/ 53 w 96"/>
                <a:gd name="T81" fmla="*/ 97 h 100"/>
                <a:gd name="T82" fmla="*/ 59 w 96"/>
                <a:gd name="T83" fmla="*/ 97 h 100"/>
                <a:gd name="T84" fmla="*/ 69 w 96"/>
                <a:gd name="T85" fmla="*/ 96 h 100"/>
                <a:gd name="T86" fmla="*/ 72 w 96"/>
                <a:gd name="T87" fmla="*/ 96 h 100"/>
                <a:gd name="T88" fmla="*/ 75 w 96"/>
                <a:gd name="T89" fmla="*/ 95 h 100"/>
                <a:gd name="T90" fmla="*/ 73 w 96"/>
                <a:gd name="T91" fmla="*/ 90 h 100"/>
                <a:gd name="T92" fmla="*/ 79 w 96"/>
                <a:gd name="T93" fmla="*/ 85 h 100"/>
                <a:gd name="T94" fmla="*/ 82 w 96"/>
                <a:gd name="T95" fmla="*/ 83 h 100"/>
                <a:gd name="T96" fmla="*/ 74 w 96"/>
                <a:gd name="T97" fmla="*/ 73 h 100"/>
                <a:gd name="T98" fmla="*/ 68 w 96"/>
                <a:gd name="T99" fmla="*/ 63 h 100"/>
                <a:gd name="T100" fmla="*/ 68 w 96"/>
                <a:gd name="T101" fmla="*/ 60 h 100"/>
                <a:gd name="T102" fmla="*/ 82 w 96"/>
                <a:gd name="T103" fmla="*/ 54 h 100"/>
                <a:gd name="T104" fmla="*/ 89 w 96"/>
                <a:gd name="T105" fmla="*/ 50 h 100"/>
                <a:gd name="T106" fmla="*/ 94 w 96"/>
                <a:gd name="T107" fmla="*/ 53 h 100"/>
                <a:gd name="T108" fmla="*/ 66 w 96"/>
                <a:gd name="T109" fmla="*/ 9 h 100"/>
                <a:gd name="T110" fmla="*/ 78 w 96"/>
                <a:gd name="T111" fmla="*/ 7 h 100"/>
                <a:gd name="T112" fmla="*/ 80 w 96"/>
                <a:gd name="T113" fmla="*/ 4 h 100"/>
                <a:gd name="T114" fmla="*/ 78 w 96"/>
                <a:gd name="T115" fmla="*/ 1 h 100"/>
                <a:gd name="T116" fmla="*/ 78 w 96"/>
                <a:gd name="T117" fmla="*/ 3 h 100"/>
                <a:gd name="T118" fmla="*/ 76 w 96"/>
                <a:gd name="T119" fmla="*/ 5 h 100"/>
                <a:gd name="T120" fmla="*/ 78 w 96"/>
                <a:gd name="T121" fmla="*/ 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100">
                  <a:moveTo>
                    <a:pt x="95" y="51"/>
                  </a:moveTo>
                  <a:cubicBezTo>
                    <a:pt x="95" y="49"/>
                    <a:pt x="95" y="49"/>
                    <a:pt x="95" y="49"/>
                  </a:cubicBezTo>
                  <a:cubicBezTo>
                    <a:pt x="95" y="46"/>
                    <a:pt x="95" y="46"/>
                    <a:pt x="95" y="46"/>
                  </a:cubicBezTo>
                  <a:cubicBezTo>
                    <a:pt x="94" y="44"/>
                    <a:pt x="94" y="44"/>
                    <a:pt x="94" y="44"/>
                  </a:cubicBezTo>
                  <a:cubicBezTo>
                    <a:pt x="92" y="44"/>
                    <a:pt x="92" y="44"/>
                    <a:pt x="92" y="44"/>
                  </a:cubicBezTo>
                  <a:cubicBezTo>
                    <a:pt x="92" y="42"/>
                    <a:pt x="92" y="42"/>
                    <a:pt x="92" y="42"/>
                  </a:cubicBezTo>
                  <a:cubicBezTo>
                    <a:pt x="91" y="42"/>
                    <a:pt x="91" y="42"/>
                    <a:pt x="91" y="42"/>
                  </a:cubicBezTo>
                  <a:cubicBezTo>
                    <a:pt x="91" y="40"/>
                    <a:pt x="91" y="40"/>
                    <a:pt x="91" y="40"/>
                  </a:cubicBezTo>
                  <a:cubicBezTo>
                    <a:pt x="92" y="39"/>
                    <a:pt x="92" y="39"/>
                    <a:pt x="92" y="39"/>
                  </a:cubicBezTo>
                  <a:cubicBezTo>
                    <a:pt x="92" y="36"/>
                    <a:pt x="92" y="36"/>
                    <a:pt x="92" y="36"/>
                  </a:cubicBezTo>
                  <a:cubicBezTo>
                    <a:pt x="91" y="34"/>
                    <a:pt x="91" y="34"/>
                    <a:pt x="91" y="34"/>
                  </a:cubicBezTo>
                  <a:cubicBezTo>
                    <a:pt x="91" y="33"/>
                    <a:pt x="91" y="33"/>
                    <a:pt x="91" y="33"/>
                  </a:cubicBezTo>
                  <a:cubicBezTo>
                    <a:pt x="91" y="32"/>
                    <a:pt x="91" y="32"/>
                    <a:pt x="91" y="32"/>
                  </a:cubicBezTo>
                  <a:cubicBezTo>
                    <a:pt x="91" y="30"/>
                    <a:pt x="91" y="30"/>
                    <a:pt x="91" y="30"/>
                  </a:cubicBezTo>
                  <a:cubicBezTo>
                    <a:pt x="89" y="29"/>
                    <a:pt x="89" y="29"/>
                    <a:pt x="89" y="29"/>
                  </a:cubicBezTo>
                  <a:cubicBezTo>
                    <a:pt x="86" y="27"/>
                    <a:pt x="86" y="27"/>
                    <a:pt x="86" y="27"/>
                  </a:cubicBezTo>
                  <a:cubicBezTo>
                    <a:pt x="85" y="26"/>
                    <a:pt x="85" y="26"/>
                    <a:pt x="85" y="26"/>
                  </a:cubicBezTo>
                  <a:cubicBezTo>
                    <a:pt x="88" y="23"/>
                    <a:pt x="88" y="23"/>
                    <a:pt x="88" y="23"/>
                  </a:cubicBezTo>
                  <a:cubicBezTo>
                    <a:pt x="88" y="21"/>
                    <a:pt x="88" y="21"/>
                    <a:pt x="88" y="21"/>
                  </a:cubicBezTo>
                  <a:cubicBezTo>
                    <a:pt x="88" y="20"/>
                    <a:pt x="88" y="20"/>
                    <a:pt x="88" y="20"/>
                  </a:cubicBezTo>
                  <a:cubicBezTo>
                    <a:pt x="86" y="17"/>
                    <a:pt x="86" y="17"/>
                    <a:pt x="86" y="17"/>
                  </a:cubicBezTo>
                  <a:cubicBezTo>
                    <a:pt x="85" y="16"/>
                    <a:pt x="85" y="16"/>
                    <a:pt x="85" y="16"/>
                  </a:cubicBezTo>
                  <a:cubicBezTo>
                    <a:pt x="84" y="14"/>
                    <a:pt x="84" y="14"/>
                    <a:pt x="84" y="14"/>
                  </a:cubicBezTo>
                  <a:cubicBezTo>
                    <a:pt x="82" y="13"/>
                    <a:pt x="82" y="13"/>
                    <a:pt x="82" y="13"/>
                  </a:cubicBezTo>
                  <a:cubicBezTo>
                    <a:pt x="81" y="11"/>
                    <a:pt x="81" y="11"/>
                    <a:pt x="81" y="11"/>
                  </a:cubicBezTo>
                  <a:cubicBezTo>
                    <a:pt x="81" y="10"/>
                    <a:pt x="81" y="10"/>
                    <a:pt x="81" y="10"/>
                  </a:cubicBezTo>
                  <a:cubicBezTo>
                    <a:pt x="79" y="10"/>
                    <a:pt x="79" y="10"/>
                    <a:pt x="79" y="10"/>
                  </a:cubicBezTo>
                  <a:cubicBezTo>
                    <a:pt x="78" y="11"/>
                    <a:pt x="78" y="11"/>
                    <a:pt x="78" y="11"/>
                  </a:cubicBezTo>
                  <a:cubicBezTo>
                    <a:pt x="76" y="9"/>
                    <a:pt x="76" y="9"/>
                    <a:pt x="76" y="9"/>
                  </a:cubicBezTo>
                  <a:cubicBezTo>
                    <a:pt x="74" y="7"/>
                    <a:pt x="74" y="7"/>
                    <a:pt x="74" y="7"/>
                  </a:cubicBezTo>
                  <a:cubicBezTo>
                    <a:pt x="72" y="7"/>
                    <a:pt x="72" y="7"/>
                    <a:pt x="72" y="7"/>
                  </a:cubicBezTo>
                  <a:cubicBezTo>
                    <a:pt x="69" y="6"/>
                    <a:pt x="69" y="6"/>
                    <a:pt x="69" y="6"/>
                  </a:cubicBezTo>
                  <a:cubicBezTo>
                    <a:pt x="66" y="7"/>
                    <a:pt x="66" y="7"/>
                    <a:pt x="66" y="7"/>
                  </a:cubicBezTo>
                  <a:cubicBezTo>
                    <a:pt x="65" y="9"/>
                    <a:pt x="65" y="9"/>
                    <a:pt x="65" y="9"/>
                  </a:cubicBezTo>
                  <a:cubicBezTo>
                    <a:pt x="63" y="11"/>
                    <a:pt x="63" y="11"/>
                    <a:pt x="63" y="11"/>
                  </a:cubicBezTo>
                  <a:cubicBezTo>
                    <a:pt x="63" y="10"/>
                    <a:pt x="63" y="10"/>
                    <a:pt x="63" y="10"/>
                  </a:cubicBezTo>
                  <a:cubicBezTo>
                    <a:pt x="62" y="10"/>
                    <a:pt x="62" y="10"/>
                    <a:pt x="62" y="10"/>
                  </a:cubicBezTo>
                  <a:cubicBezTo>
                    <a:pt x="58" y="11"/>
                    <a:pt x="58" y="11"/>
                    <a:pt x="58" y="11"/>
                  </a:cubicBezTo>
                  <a:cubicBezTo>
                    <a:pt x="59" y="11"/>
                    <a:pt x="59" y="11"/>
                    <a:pt x="59" y="11"/>
                  </a:cubicBezTo>
                  <a:cubicBezTo>
                    <a:pt x="58" y="13"/>
                    <a:pt x="58" y="13"/>
                    <a:pt x="58" y="13"/>
                  </a:cubicBezTo>
                  <a:cubicBezTo>
                    <a:pt x="53" y="11"/>
                    <a:pt x="53" y="11"/>
                    <a:pt x="53" y="11"/>
                  </a:cubicBezTo>
                  <a:cubicBezTo>
                    <a:pt x="52" y="11"/>
                    <a:pt x="52" y="11"/>
                    <a:pt x="52" y="11"/>
                  </a:cubicBezTo>
                  <a:cubicBezTo>
                    <a:pt x="52" y="13"/>
                    <a:pt x="52" y="13"/>
                    <a:pt x="52" y="13"/>
                  </a:cubicBezTo>
                  <a:cubicBezTo>
                    <a:pt x="51" y="11"/>
                    <a:pt x="51" y="11"/>
                    <a:pt x="51" y="11"/>
                  </a:cubicBezTo>
                  <a:cubicBezTo>
                    <a:pt x="53" y="10"/>
                    <a:pt x="53" y="10"/>
                    <a:pt x="53" y="10"/>
                  </a:cubicBezTo>
                  <a:cubicBezTo>
                    <a:pt x="53" y="7"/>
                    <a:pt x="53" y="7"/>
                    <a:pt x="53" y="7"/>
                  </a:cubicBezTo>
                  <a:cubicBezTo>
                    <a:pt x="51" y="7"/>
                    <a:pt x="51" y="7"/>
                    <a:pt x="51" y="7"/>
                  </a:cubicBezTo>
                  <a:cubicBezTo>
                    <a:pt x="49" y="7"/>
                    <a:pt x="49" y="7"/>
                    <a:pt x="49" y="7"/>
                  </a:cubicBezTo>
                  <a:cubicBezTo>
                    <a:pt x="46" y="7"/>
                    <a:pt x="46" y="7"/>
                    <a:pt x="46" y="7"/>
                  </a:cubicBezTo>
                  <a:cubicBezTo>
                    <a:pt x="45" y="7"/>
                    <a:pt x="45" y="7"/>
                    <a:pt x="45" y="7"/>
                  </a:cubicBezTo>
                  <a:cubicBezTo>
                    <a:pt x="45" y="6"/>
                    <a:pt x="45" y="6"/>
                    <a:pt x="45" y="6"/>
                  </a:cubicBezTo>
                  <a:cubicBezTo>
                    <a:pt x="42" y="6"/>
                    <a:pt x="42" y="6"/>
                    <a:pt x="42" y="6"/>
                  </a:cubicBezTo>
                  <a:cubicBezTo>
                    <a:pt x="43" y="4"/>
                    <a:pt x="43" y="4"/>
                    <a:pt x="43" y="4"/>
                  </a:cubicBezTo>
                  <a:cubicBezTo>
                    <a:pt x="42" y="3"/>
                    <a:pt x="42" y="3"/>
                    <a:pt x="42" y="3"/>
                  </a:cubicBezTo>
                  <a:cubicBezTo>
                    <a:pt x="39" y="1"/>
                    <a:pt x="39" y="1"/>
                    <a:pt x="39" y="1"/>
                  </a:cubicBezTo>
                  <a:cubicBezTo>
                    <a:pt x="35" y="1"/>
                    <a:pt x="35" y="1"/>
                    <a:pt x="35" y="1"/>
                  </a:cubicBezTo>
                  <a:cubicBezTo>
                    <a:pt x="31" y="0"/>
                    <a:pt x="31" y="0"/>
                    <a:pt x="31" y="0"/>
                  </a:cubicBezTo>
                  <a:cubicBezTo>
                    <a:pt x="29" y="0"/>
                    <a:pt x="29" y="0"/>
                    <a:pt x="29" y="0"/>
                  </a:cubicBezTo>
                  <a:cubicBezTo>
                    <a:pt x="31" y="3"/>
                    <a:pt x="31" y="3"/>
                    <a:pt x="31" y="3"/>
                  </a:cubicBezTo>
                  <a:cubicBezTo>
                    <a:pt x="32" y="4"/>
                    <a:pt x="32" y="4"/>
                    <a:pt x="32" y="4"/>
                  </a:cubicBezTo>
                  <a:cubicBezTo>
                    <a:pt x="32" y="6"/>
                    <a:pt x="32" y="6"/>
                    <a:pt x="32" y="6"/>
                  </a:cubicBezTo>
                  <a:cubicBezTo>
                    <a:pt x="31" y="7"/>
                    <a:pt x="31" y="7"/>
                    <a:pt x="31" y="7"/>
                  </a:cubicBezTo>
                  <a:cubicBezTo>
                    <a:pt x="29" y="9"/>
                    <a:pt x="29" y="9"/>
                    <a:pt x="29" y="9"/>
                  </a:cubicBezTo>
                  <a:cubicBezTo>
                    <a:pt x="31" y="9"/>
                    <a:pt x="31" y="9"/>
                    <a:pt x="31" y="9"/>
                  </a:cubicBezTo>
                  <a:cubicBezTo>
                    <a:pt x="32" y="10"/>
                    <a:pt x="32" y="10"/>
                    <a:pt x="32" y="10"/>
                  </a:cubicBezTo>
                  <a:cubicBezTo>
                    <a:pt x="33" y="11"/>
                    <a:pt x="33" y="11"/>
                    <a:pt x="33" y="11"/>
                  </a:cubicBezTo>
                  <a:cubicBezTo>
                    <a:pt x="32" y="11"/>
                    <a:pt x="32" y="11"/>
                    <a:pt x="32" y="11"/>
                  </a:cubicBezTo>
                  <a:cubicBezTo>
                    <a:pt x="32" y="13"/>
                    <a:pt x="32" y="13"/>
                    <a:pt x="32" y="13"/>
                  </a:cubicBezTo>
                  <a:cubicBezTo>
                    <a:pt x="33" y="13"/>
                    <a:pt x="33" y="13"/>
                    <a:pt x="33" y="13"/>
                  </a:cubicBezTo>
                  <a:cubicBezTo>
                    <a:pt x="35" y="14"/>
                    <a:pt x="35" y="14"/>
                    <a:pt x="35" y="14"/>
                  </a:cubicBezTo>
                  <a:cubicBezTo>
                    <a:pt x="33" y="14"/>
                    <a:pt x="33" y="14"/>
                    <a:pt x="33" y="14"/>
                  </a:cubicBezTo>
                  <a:cubicBezTo>
                    <a:pt x="31" y="14"/>
                    <a:pt x="31" y="14"/>
                    <a:pt x="31" y="14"/>
                  </a:cubicBezTo>
                  <a:cubicBezTo>
                    <a:pt x="29" y="14"/>
                    <a:pt x="29" y="14"/>
                    <a:pt x="29" y="14"/>
                  </a:cubicBezTo>
                  <a:cubicBezTo>
                    <a:pt x="28" y="14"/>
                    <a:pt x="28" y="14"/>
                    <a:pt x="28" y="14"/>
                  </a:cubicBezTo>
                  <a:cubicBezTo>
                    <a:pt x="28" y="16"/>
                    <a:pt x="28" y="16"/>
                    <a:pt x="28" y="16"/>
                  </a:cubicBezTo>
                  <a:cubicBezTo>
                    <a:pt x="28" y="19"/>
                    <a:pt x="28" y="19"/>
                    <a:pt x="28" y="19"/>
                  </a:cubicBezTo>
                  <a:cubicBezTo>
                    <a:pt x="26" y="17"/>
                    <a:pt x="26" y="17"/>
                    <a:pt x="26" y="17"/>
                  </a:cubicBezTo>
                  <a:cubicBezTo>
                    <a:pt x="25" y="17"/>
                    <a:pt x="25" y="17"/>
                    <a:pt x="25" y="17"/>
                  </a:cubicBezTo>
                  <a:cubicBezTo>
                    <a:pt x="25" y="19"/>
                    <a:pt x="25" y="19"/>
                    <a:pt x="25" y="19"/>
                  </a:cubicBezTo>
                  <a:cubicBezTo>
                    <a:pt x="23" y="19"/>
                    <a:pt x="23" y="19"/>
                    <a:pt x="23" y="19"/>
                  </a:cubicBezTo>
                  <a:cubicBezTo>
                    <a:pt x="23" y="17"/>
                    <a:pt x="23" y="17"/>
                    <a:pt x="23" y="17"/>
                  </a:cubicBezTo>
                  <a:cubicBezTo>
                    <a:pt x="22" y="16"/>
                    <a:pt x="22" y="16"/>
                    <a:pt x="22" y="16"/>
                  </a:cubicBezTo>
                  <a:cubicBezTo>
                    <a:pt x="16" y="16"/>
                    <a:pt x="16" y="16"/>
                    <a:pt x="16" y="16"/>
                  </a:cubicBezTo>
                  <a:cubicBezTo>
                    <a:pt x="13" y="17"/>
                    <a:pt x="13" y="17"/>
                    <a:pt x="13" y="17"/>
                  </a:cubicBezTo>
                  <a:cubicBezTo>
                    <a:pt x="12" y="20"/>
                    <a:pt x="12" y="20"/>
                    <a:pt x="12" y="20"/>
                  </a:cubicBezTo>
                  <a:cubicBezTo>
                    <a:pt x="15" y="21"/>
                    <a:pt x="15" y="21"/>
                    <a:pt x="15" y="21"/>
                  </a:cubicBezTo>
                  <a:cubicBezTo>
                    <a:pt x="14" y="23"/>
                    <a:pt x="14" y="23"/>
                    <a:pt x="14" y="23"/>
                  </a:cubicBezTo>
                  <a:cubicBezTo>
                    <a:pt x="13" y="24"/>
                    <a:pt x="13" y="24"/>
                    <a:pt x="13" y="24"/>
                  </a:cubicBezTo>
                  <a:cubicBezTo>
                    <a:pt x="13" y="26"/>
                    <a:pt x="13" y="26"/>
                    <a:pt x="13" y="26"/>
                  </a:cubicBezTo>
                  <a:cubicBezTo>
                    <a:pt x="13" y="29"/>
                    <a:pt x="13" y="29"/>
                    <a:pt x="13" y="29"/>
                  </a:cubicBezTo>
                  <a:cubicBezTo>
                    <a:pt x="12" y="29"/>
                    <a:pt x="12" y="29"/>
                    <a:pt x="12" y="29"/>
                  </a:cubicBezTo>
                  <a:cubicBezTo>
                    <a:pt x="12" y="30"/>
                    <a:pt x="12" y="30"/>
                    <a:pt x="12" y="30"/>
                  </a:cubicBezTo>
                  <a:cubicBezTo>
                    <a:pt x="10" y="30"/>
                    <a:pt x="10" y="30"/>
                    <a:pt x="10" y="30"/>
                  </a:cubicBezTo>
                  <a:cubicBezTo>
                    <a:pt x="9" y="30"/>
                    <a:pt x="9" y="30"/>
                    <a:pt x="9" y="30"/>
                  </a:cubicBezTo>
                  <a:cubicBezTo>
                    <a:pt x="9" y="32"/>
                    <a:pt x="9" y="32"/>
                    <a:pt x="9" y="32"/>
                  </a:cubicBezTo>
                  <a:cubicBezTo>
                    <a:pt x="12" y="33"/>
                    <a:pt x="12" y="33"/>
                    <a:pt x="12" y="33"/>
                  </a:cubicBezTo>
                  <a:cubicBezTo>
                    <a:pt x="12" y="34"/>
                    <a:pt x="12" y="34"/>
                    <a:pt x="12" y="34"/>
                  </a:cubicBezTo>
                  <a:cubicBezTo>
                    <a:pt x="10" y="36"/>
                    <a:pt x="10" y="36"/>
                    <a:pt x="10" y="36"/>
                  </a:cubicBezTo>
                  <a:cubicBezTo>
                    <a:pt x="9" y="37"/>
                    <a:pt x="9" y="37"/>
                    <a:pt x="9" y="37"/>
                  </a:cubicBezTo>
                  <a:cubicBezTo>
                    <a:pt x="9" y="39"/>
                    <a:pt x="9" y="39"/>
                    <a:pt x="9" y="39"/>
                  </a:cubicBezTo>
                  <a:cubicBezTo>
                    <a:pt x="8" y="40"/>
                    <a:pt x="8" y="40"/>
                    <a:pt x="8" y="40"/>
                  </a:cubicBezTo>
                  <a:cubicBezTo>
                    <a:pt x="3" y="39"/>
                    <a:pt x="3" y="39"/>
                    <a:pt x="3" y="39"/>
                  </a:cubicBezTo>
                  <a:cubicBezTo>
                    <a:pt x="2" y="40"/>
                    <a:pt x="2" y="40"/>
                    <a:pt x="2" y="40"/>
                  </a:cubicBezTo>
                  <a:cubicBezTo>
                    <a:pt x="0" y="40"/>
                    <a:pt x="0" y="40"/>
                    <a:pt x="0" y="40"/>
                  </a:cubicBezTo>
                  <a:cubicBezTo>
                    <a:pt x="0" y="42"/>
                    <a:pt x="0" y="42"/>
                    <a:pt x="0" y="42"/>
                  </a:cubicBezTo>
                  <a:cubicBezTo>
                    <a:pt x="3" y="43"/>
                    <a:pt x="3" y="43"/>
                    <a:pt x="3" y="43"/>
                  </a:cubicBezTo>
                  <a:cubicBezTo>
                    <a:pt x="3" y="44"/>
                    <a:pt x="3" y="44"/>
                    <a:pt x="3" y="44"/>
                  </a:cubicBezTo>
                  <a:cubicBezTo>
                    <a:pt x="3" y="47"/>
                    <a:pt x="3" y="47"/>
                    <a:pt x="3" y="47"/>
                  </a:cubicBezTo>
                  <a:cubicBezTo>
                    <a:pt x="2" y="49"/>
                    <a:pt x="2" y="49"/>
                    <a:pt x="2" y="49"/>
                  </a:cubicBezTo>
                  <a:cubicBezTo>
                    <a:pt x="0" y="50"/>
                    <a:pt x="0" y="50"/>
                    <a:pt x="0" y="50"/>
                  </a:cubicBezTo>
                  <a:cubicBezTo>
                    <a:pt x="2" y="52"/>
                    <a:pt x="2" y="52"/>
                    <a:pt x="2" y="52"/>
                  </a:cubicBezTo>
                  <a:cubicBezTo>
                    <a:pt x="2" y="53"/>
                    <a:pt x="2" y="53"/>
                    <a:pt x="2" y="53"/>
                  </a:cubicBezTo>
                  <a:cubicBezTo>
                    <a:pt x="2" y="54"/>
                    <a:pt x="2" y="54"/>
                    <a:pt x="2" y="54"/>
                  </a:cubicBezTo>
                  <a:cubicBezTo>
                    <a:pt x="3" y="56"/>
                    <a:pt x="3" y="56"/>
                    <a:pt x="3" y="56"/>
                  </a:cubicBezTo>
                  <a:cubicBezTo>
                    <a:pt x="3" y="57"/>
                    <a:pt x="3" y="57"/>
                    <a:pt x="3" y="57"/>
                  </a:cubicBezTo>
                  <a:cubicBezTo>
                    <a:pt x="5" y="59"/>
                    <a:pt x="5" y="59"/>
                    <a:pt x="5" y="59"/>
                  </a:cubicBezTo>
                  <a:cubicBezTo>
                    <a:pt x="5" y="60"/>
                    <a:pt x="5" y="60"/>
                    <a:pt x="5" y="60"/>
                  </a:cubicBezTo>
                  <a:cubicBezTo>
                    <a:pt x="3" y="62"/>
                    <a:pt x="3" y="62"/>
                    <a:pt x="3" y="62"/>
                  </a:cubicBezTo>
                  <a:cubicBezTo>
                    <a:pt x="2" y="62"/>
                    <a:pt x="2" y="62"/>
                    <a:pt x="2" y="62"/>
                  </a:cubicBezTo>
                  <a:cubicBezTo>
                    <a:pt x="2" y="63"/>
                    <a:pt x="2" y="63"/>
                    <a:pt x="2" y="63"/>
                  </a:cubicBezTo>
                  <a:cubicBezTo>
                    <a:pt x="2" y="64"/>
                    <a:pt x="2" y="64"/>
                    <a:pt x="2" y="64"/>
                  </a:cubicBezTo>
                  <a:cubicBezTo>
                    <a:pt x="5" y="66"/>
                    <a:pt x="5" y="66"/>
                    <a:pt x="5" y="66"/>
                  </a:cubicBezTo>
                  <a:cubicBezTo>
                    <a:pt x="6" y="67"/>
                    <a:pt x="6" y="67"/>
                    <a:pt x="6" y="67"/>
                  </a:cubicBezTo>
                  <a:cubicBezTo>
                    <a:pt x="6" y="69"/>
                    <a:pt x="6" y="69"/>
                    <a:pt x="6" y="69"/>
                  </a:cubicBezTo>
                  <a:cubicBezTo>
                    <a:pt x="5" y="72"/>
                    <a:pt x="5" y="72"/>
                    <a:pt x="5" y="72"/>
                  </a:cubicBezTo>
                  <a:cubicBezTo>
                    <a:pt x="8" y="73"/>
                    <a:pt x="8" y="73"/>
                    <a:pt x="8" y="73"/>
                  </a:cubicBezTo>
                  <a:cubicBezTo>
                    <a:pt x="9" y="76"/>
                    <a:pt x="9" y="76"/>
                    <a:pt x="9" y="76"/>
                  </a:cubicBezTo>
                  <a:cubicBezTo>
                    <a:pt x="10" y="75"/>
                    <a:pt x="10" y="75"/>
                    <a:pt x="10" y="75"/>
                  </a:cubicBezTo>
                  <a:cubicBezTo>
                    <a:pt x="12" y="75"/>
                    <a:pt x="12" y="75"/>
                    <a:pt x="12" y="75"/>
                  </a:cubicBezTo>
                  <a:cubicBezTo>
                    <a:pt x="12" y="76"/>
                    <a:pt x="12" y="76"/>
                    <a:pt x="12" y="76"/>
                  </a:cubicBezTo>
                  <a:cubicBezTo>
                    <a:pt x="13" y="76"/>
                    <a:pt x="13" y="76"/>
                    <a:pt x="13" y="76"/>
                  </a:cubicBezTo>
                  <a:cubicBezTo>
                    <a:pt x="15" y="76"/>
                    <a:pt x="15" y="76"/>
                    <a:pt x="15" y="76"/>
                  </a:cubicBezTo>
                  <a:cubicBezTo>
                    <a:pt x="16" y="76"/>
                    <a:pt x="16" y="76"/>
                    <a:pt x="16" y="76"/>
                  </a:cubicBezTo>
                  <a:cubicBezTo>
                    <a:pt x="18" y="76"/>
                    <a:pt x="18" y="76"/>
                    <a:pt x="18" y="76"/>
                  </a:cubicBezTo>
                  <a:cubicBezTo>
                    <a:pt x="20" y="77"/>
                    <a:pt x="20" y="77"/>
                    <a:pt x="20" y="77"/>
                  </a:cubicBezTo>
                  <a:cubicBezTo>
                    <a:pt x="23" y="77"/>
                    <a:pt x="23" y="77"/>
                    <a:pt x="23" y="77"/>
                  </a:cubicBezTo>
                  <a:cubicBezTo>
                    <a:pt x="25" y="77"/>
                    <a:pt x="25" y="77"/>
                    <a:pt x="25" y="77"/>
                  </a:cubicBezTo>
                  <a:cubicBezTo>
                    <a:pt x="20" y="82"/>
                    <a:pt x="20" y="82"/>
                    <a:pt x="20" y="82"/>
                  </a:cubicBezTo>
                  <a:cubicBezTo>
                    <a:pt x="19" y="86"/>
                    <a:pt x="19" y="86"/>
                    <a:pt x="19" y="86"/>
                  </a:cubicBezTo>
                  <a:cubicBezTo>
                    <a:pt x="18" y="90"/>
                    <a:pt x="18" y="90"/>
                    <a:pt x="18" y="90"/>
                  </a:cubicBezTo>
                  <a:cubicBezTo>
                    <a:pt x="16" y="93"/>
                    <a:pt x="16" y="93"/>
                    <a:pt x="16" y="93"/>
                  </a:cubicBezTo>
                  <a:cubicBezTo>
                    <a:pt x="16" y="95"/>
                    <a:pt x="16" y="95"/>
                    <a:pt x="16" y="95"/>
                  </a:cubicBezTo>
                  <a:cubicBezTo>
                    <a:pt x="16" y="96"/>
                    <a:pt x="16" y="96"/>
                    <a:pt x="16" y="96"/>
                  </a:cubicBezTo>
                  <a:cubicBezTo>
                    <a:pt x="18" y="96"/>
                    <a:pt x="18" y="96"/>
                    <a:pt x="18" y="96"/>
                  </a:cubicBezTo>
                  <a:cubicBezTo>
                    <a:pt x="20" y="97"/>
                    <a:pt x="20" y="97"/>
                    <a:pt x="20" y="97"/>
                  </a:cubicBezTo>
                  <a:cubicBezTo>
                    <a:pt x="23" y="96"/>
                    <a:pt x="23" y="96"/>
                    <a:pt x="23" y="96"/>
                  </a:cubicBezTo>
                  <a:cubicBezTo>
                    <a:pt x="26" y="96"/>
                    <a:pt x="26" y="96"/>
                    <a:pt x="26" y="96"/>
                  </a:cubicBezTo>
                  <a:cubicBezTo>
                    <a:pt x="27" y="95"/>
                    <a:pt x="27" y="95"/>
                    <a:pt x="27" y="95"/>
                  </a:cubicBezTo>
                  <a:cubicBezTo>
                    <a:pt x="26" y="95"/>
                    <a:pt x="26" y="95"/>
                    <a:pt x="26" y="95"/>
                  </a:cubicBezTo>
                  <a:cubicBezTo>
                    <a:pt x="28" y="95"/>
                    <a:pt x="28" y="95"/>
                    <a:pt x="28" y="95"/>
                  </a:cubicBezTo>
                  <a:cubicBezTo>
                    <a:pt x="29" y="95"/>
                    <a:pt x="29" y="95"/>
                    <a:pt x="29" y="95"/>
                  </a:cubicBezTo>
                  <a:cubicBezTo>
                    <a:pt x="33" y="95"/>
                    <a:pt x="33" y="95"/>
                    <a:pt x="33" y="95"/>
                  </a:cubicBezTo>
                  <a:cubicBezTo>
                    <a:pt x="36" y="96"/>
                    <a:pt x="36" y="96"/>
                    <a:pt x="36" y="96"/>
                  </a:cubicBezTo>
                  <a:cubicBezTo>
                    <a:pt x="39" y="97"/>
                    <a:pt x="39" y="97"/>
                    <a:pt x="39" y="97"/>
                  </a:cubicBezTo>
                  <a:cubicBezTo>
                    <a:pt x="41" y="97"/>
                    <a:pt x="41" y="97"/>
                    <a:pt x="41" y="97"/>
                  </a:cubicBezTo>
                  <a:cubicBezTo>
                    <a:pt x="42" y="97"/>
                    <a:pt x="42" y="97"/>
                    <a:pt x="42" y="97"/>
                  </a:cubicBezTo>
                  <a:cubicBezTo>
                    <a:pt x="45" y="99"/>
                    <a:pt x="45" y="99"/>
                    <a:pt x="45" y="99"/>
                  </a:cubicBezTo>
                  <a:cubicBezTo>
                    <a:pt x="45" y="100"/>
                    <a:pt x="45" y="100"/>
                    <a:pt x="45" y="100"/>
                  </a:cubicBezTo>
                  <a:cubicBezTo>
                    <a:pt x="46" y="100"/>
                    <a:pt x="46" y="100"/>
                    <a:pt x="46" y="100"/>
                  </a:cubicBezTo>
                  <a:cubicBezTo>
                    <a:pt x="46" y="99"/>
                    <a:pt x="46" y="99"/>
                    <a:pt x="46" y="99"/>
                  </a:cubicBezTo>
                  <a:cubicBezTo>
                    <a:pt x="48" y="96"/>
                    <a:pt x="48" y="96"/>
                    <a:pt x="48" y="96"/>
                  </a:cubicBezTo>
                  <a:cubicBezTo>
                    <a:pt x="51" y="97"/>
                    <a:pt x="51" y="97"/>
                    <a:pt x="51" y="97"/>
                  </a:cubicBezTo>
                  <a:cubicBezTo>
                    <a:pt x="52" y="97"/>
                    <a:pt x="52" y="97"/>
                    <a:pt x="52" y="97"/>
                  </a:cubicBezTo>
                  <a:cubicBezTo>
                    <a:pt x="53" y="97"/>
                    <a:pt x="53" y="97"/>
                    <a:pt x="53" y="97"/>
                  </a:cubicBezTo>
                  <a:cubicBezTo>
                    <a:pt x="55" y="99"/>
                    <a:pt x="55" y="99"/>
                    <a:pt x="55" y="99"/>
                  </a:cubicBezTo>
                  <a:cubicBezTo>
                    <a:pt x="56" y="99"/>
                    <a:pt x="56" y="99"/>
                    <a:pt x="56" y="99"/>
                  </a:cubicBezTo>
                  <a:cubicBezTo>
                    <a:pt x="57" y="98"/>
                    <a:pt x="57" y="98"/>
                    <a:pt x="57" y="98"/>
                  </a:cubicBezTo>
                  <a:cubicBezTo>
                    <a:pt x="59" y="97"/>
                    <a:pt x="59" y="97"/>
                    <a:pt x="59" y="97"/>
                  </a:cubicBezTo>
                  <a:cubicBezTo>
                    <a:pt x="62" y="96"/>
                    <a:pt x="62" y="96"/>
                    <a:pt x="62" y="96"/>
                  </a:cubicBezTo>
                  <a:cubicBezTo>
                    <a:pt x="66" y="96"/>
                    <a:pt x="66" y="96"/>
                    <a:pt x="66" y="96"/>
                  </a:cubicBezTo>
                  <a:cubicBezTo>
                    <a:pt x="66" y="95"/>
                    <a:pt x="66" y="95"/>
                    <a:pt x="66" y="95"/>
                  </a:cubicBezTo>
                  <a:cubicBezTo>
                    <a:pt x="69" y="96"/>
                    <a:pt x="69" y="96"/>
                    <a:pt x="69" y="96"/>
                  </a:cubicBezTo>
                  <a:cubicBezTo>
                    <a:pt x="70" y="96"/>
                    <a:pt x="70" y="96"/>
                    <a:pt x="70" y="96"/>
                  </a:cubicBezTo>
                  <a:cubicBezTo>
                    <a:pt x="71" y="96"/>
                    <a:pt x="71" y="96"/>
                    <a:pt x="71" y="96"/>
                  </a:cubicBezTo>
                  <a:cubicBezTo>
                    <a:pt x="72" y="95"/>
                    <a:pt x="72" y="95"/>
                    <a:pt x="72" y="95"/>
                  </a:cubicBezTo>
                  <a:cubicBezTo>
                    <a:pt x="72" y="96"/>
                    <a:pt x="72" y="96"/>
                    <a:pt x="72" y="96"/>
                  </a:cubicBezTo>
                  <a:cubicBezTo>
                    <a:pt x="74" y="97"/>
                    <a:pt x="74" y="97"/>
                    <a:pt x="74" y="97"/>
                  </a:cubicBezTo>
                  <a:cubicBezTo>
                    <a:pt x="75" y="97"/>
                    <a:pt x="75" y="97"/>
                    <a:pt x="75" y="97"/>
                  </a:cubicBezTo>
                  <a:cubicBezTo>
                    <a:pt x="75" y="96"/>
                    <a:pt x="75" y="96"/>
                    <a:pt x="75" y="96"/>
                  </a:cubicBezTo>
                  <a:cubicBezTo>
                    <a:pt x="75" y="95"/>
                    <a:pt x="75" y="95"/>
                    <a:pt x="75" y="95"/>
                  </a:cubicBezTo>
                  <a:cubicBezTo>
                    <a:pt x="74" y="93"/>
                    <a:pt x="74" y="93"/>
                    <a:pt x="74" y="93"/>
                  </a:cubicBezTo>
                  <a:cubicBezTo>
                    <a:pt x="74" y="92"/>
                    <a:pt x="74" y="92"/>
                    <a:pt x="74" y="92"/>
                  </a:cubicBezTo>
                  <a:cubicBezTo>
                    <a:pt x="74" y="90"/>
                    <a:pt x="74" y="90"/>
                    <a:pt x="74" y="90"/>
                  </a:cubicBezTo>
                  <a:cubicBezTo>
                    <a:pt x="73" y="90"/>
                    <a:pt x="73" y="90"/>
                    <a:pt x="73" y="90"/>
                  </a:cubicBezTo>
                  <a:cubicBezTo>
                    <a:pt x="74" y="89"/>
                    <a:pt x="74" y="89"/>
                    <a:pt x="74" y="89"/>
                  </a:cubicBezTo>
                  <a:cubicBezTo>
                    <a:pt x="76" y="87"/>
                    <a:pt x="76" y="87"/>
                    <a:pt x="76" y="87"/>
                  </a:cubicBezTo>
                  <a:cubicBezTo>
                    <a:pt x="78" y="86"/>
                    <a:pt x="78" y="86"/>
                    <a:pt x="78" y="86"/>
                  </a:cubicBezTo>
                  <a:cubicBezTo>
                    <a:pt x="79" y="85"/>
                    <a:pt x="79" y="85"/>
                    <a:pt x="79" y="85"/>
                  </a:cubicBezTo>
                  <a:cubicBezTo>
                    <a:pt x="79" y="83"/>
                    <a:pt x="79" y="83"/>
                    <a:pt x="79" y="83"/>
                  </a:cubicBezTo>
                  <a:cubicBezTo>
                    <a:pt x="81" y="83"/>
                    <a:pt x="81" y="83"/>
                    <a:pt x="81" y="83"/>
                  </a:cubicBezTo>
                  <a:cubicBezTo>
                    <a:pt x="81" y="83"/>
                    <a:pt x="81" y="83"/>
                    <a:pt x="81" y="83"/>
                  </a:cubicBezTo>
                  <a:cubicBezTo>
                    <a:pt x="82" y="83"/>
                    <a:pt x="82" y="83"/>
                    <a:pt x="82" y="83"/>
                  </a:cubicBezTo>
                  <a:cubicBezTo>
                    <a:pt x="84" y="82"/>
                    <a:pt x="84" y="82"/>
                    <a:pt x="84" y="82"/>
                  </a:cubicBezTo>
                  <a:cubicBezTo>
                    <a:pt x="82" y="80"/>
                    <a:pt x="82" y="80"/>
                    <a:pt x="82" y="80"/>
                  </a:cubicBezTo>
                  <a:cubicBezTo>
                    <a:pt x="79" y="77"/>
                    <a:pt x="79" y="77"/>
                    <a:pt x="79" y="77"/>
                  </a:cubicBezTo>
                  <a:cubicBezTo>
                    <a:pt x="74" y="73"/>
                    <a:pt x="74" y="73"/>
                    <a:pt x="74" y="73"/>
                  </a:cubicBezTo>
                  <a:cubicBezTo>
                    <a:pt x="71" y="70"/>
                    <a:pt x="71" y="70"/>
                    <a:pt x="71" y="70"/>
                  </a:cubicBezTo>
                  <a:cubicBezTo>
                    <a:pt x="68" y="67"/>
                    <a:pt x="68" y="67"/>
                    <a:pt x="68" y="67"/>
                  </a:cubicBezTo>
                  <a:cubicBezTo>
                    <a:pt x="69" y="66"/>
                    <a:pt x="69" y="66"/>
                    <a:pt x="69" y="66"/>
                  </a:cubicBezTo>
                  <a:cubicBezTo>
                    <a:pt x="68" y="63"/>
                    <a:pt x="68" y="63"/>
                    <a:pt x="68" y="63"/>
                  </a:cubicBezTo>
                  <a:cubicBezTo>
                    <a:pt x="67" y="62"/>
                    <a:pt x="67" y="62"/>
                    <a:pt x="67" y="62"/>
                  </a:cubicBezTo>
                  <a:cubicBezTo>
                    <a:pt x="66" y="62"/>
                    <a:pt x="66" y="62"/>
                    <a:pt x="66" y="62"/>
                  </a:cubicBezTo>
                  <a:cubicBezTo>
                    <a:pt x="67" y="61"/>
                    <a:pt x="67" y="61"/>
                    <a:pt x="67" y="61"/>
                  </a:cubicBezTo>
                  <a:cubicBezTo>
                    <a:pt x="68" y="60"/>
                    <a:pt x="68" y="60"/>
                    <a:pt x="68" y="60"/>
                  </a:cubicBezTo>
                  <a:cubicBezTo>
                    <a:pt x="71" y="59"/>
                    <a:pt x="71" y="59"/>
                    <a:pt x="71" y="59"/>
                  </a:cubicBezTo>
                  <a:cubicBezTo>
                    <a:pt x="75" y="57"/>
                    <a:pt x="75" y="57"/>
                    <a:pt x="75" y="57"/>
                  </a:cubicBezTo>
                  <a:cubicBezTo>
                    <a:pt x="79" y="56"/>
                    <a:pt x="79" y="56"/>
                    <a:pt x="79" y="56"/>
                  </a:cubicBezTo>
                  <a:cubicBezTo>
                    <a:pt x="82" y="54"/>
                    <a:pt x="82" y="54"/>
                    <a:pt x="82" y="54"/>
                  </a:cubicBezTo>
                  <a:cubicBezTo>
                    <a:pt x="87" y="52"/>
                    <a:pt x="87" y="52"/>
                    <a:pt x="87" y="52"/>
                  </a:cubicBezTo>
                  <a:cubicBezTo>
                    <a:pt x="88" y="52"/>
                    <a:pt x="88" y="52"/>
                    <a:pt x="88" y="52"/>
                  </a:cubicBezTo>
                  <a:cubicBezTo>
                    <a:pt x="89" y="50"/>
                    <a:pt x="89" y="50"/>
                    <a:pt x="89" y="50"/>
                  </a:cubicBezTo>
                  <a:cubicBezTo>
                    <a:pt x="89" y="50"/>
                    <a:pt x="89" y="50"/>
                    <a:pt x="89" y="50"/>
                  </a:cubicBezTo>
                  <a:cubicBezTo>
                    <a:pt x="91" y="52"/>
                    <a:pt x="91" y="52"/>
                    <a:pt x="91" y="52"/>
                  </a:cubicBezTo>
                  <a:cubicBezTo>
                    <a:pt x="91" y="53"/>
                    <a:pt x="91" y="53"/>
                    <a:pt x="91" y="53"/>
                  </a:cubicBezTo>
                  <a:cubicBezTo>
                    <a:pt x="92" y="53"/>
                    <a:pt x="92" y="53"/>
                    <a:pt x="92" y="53"/>
                  </a:cubicBezTo>
                  <a:cubicBezTo>
                    <a:pt x="94" y="53"/>
                    <a:pt x="94" y="53"/>
                    <a:pt x="94" y="53"/>
                  </a:cubicBezTo>
                  <a:cubicBezTo>
                    <a:pt x="95" y="52"/>
                    <a:pt x="95" y="52"/>
                    <a:pt x="95" y="52"/>
                  </a:cubicBezTo>
                  <a:cubicBezTo>
                    <a:pt x="96" y="52"/>
                    <a:pt x="96" y="52"/>
                    <a:pt x="96" y="52"/>
                  </a:cubicBezTo>
                  <a:lnTo>
                    <a:pt x="95" y="51"/>
                  </a:lnTo>
                  <a:close/>
                  <a:moveTo>
                    <a:pt x="66" y="9"/>
                  </a:moveTo>
                  <a:cubicBezTo>
                    <a:pt x="68" y="7"/>
                    <a:pt x="68" y="7"/>
                    <a:pt x="68" y="7"/>
                  </a:cubicBezTo>
                  <a:cubicBezTo>
                    <a:pt x="69" y="7"/>
                    <a:pt x="69" y="7"/>
                    <a:pt x="69" y="7"/>
                  </a:cubicBezTo>
                  <a:lnTo>
                    <a:pt x="66" y="9"/>
                  </a:lnTo>
                  <a:close/>
                  <a:moveTo>
                    <a:pt x="78" y="7"/>
                  </a:moveTo>
                  <a:cubicBezTo>
                    <a:pt x="79" y="7"/>
                    <a:pt x="79" y="7"/>
                    <a:pt x="79" y="7"/>
                  </a:cubicBezTo>
                  <a:cubicBezTo>
                    <a:pt x="80" y="7"/>
                    <a:pt x="80" y="7"/>
                    <a:pt x="80" y="7"/>
                  </a:cubicBezTo>
                  <a:cubicBezTo>
                    <a:pt x="80" y="6"/>
                    <a:pt x="80" y="6"/>
                    <a:pt x="80" y="6"/>
                  </a:cubicBezTo>
                  <a:cubicBezTo>
                    <a:pt x="80" y="4"/>
                    <a:pt x="80" y="4"/>
                    <a:pt x="80" y="4"/>
                  </a:cubicBezTo>
                  <a:cubicBezTo>
                    <a:pt x="80" y="3"/>
                    <a:pt x="80" y="3"/>
                    <a:pt x="80" y="3"/>
                  </a:cubicBezTo>
                  <a:cubicBezTo>
                    <a:pt x="79" y="2"/>
                    <a:pt x="79" y="2"/>
                    <a:pt x="79" y="2"/>
                  </a:cubicBezTo>
                  <a:cubicBezTo>
                    <a:pt x="78" y="2"/>
                    <a:pt x="78" y="2"/>
                    <a:pt x="78" y="2"/>
                  </a:cubicBezTo>
                  <a:cubicBezTo>
                    <a:pt x="78" y="1"/>
                    <a:pt x="78" y="1"/>
                    <a:pt x="78" y="1"/>
                  </a:cubicBezTo>
                  <a:cubicBezTo>
                    <a:pt x="77" y="1"/>
                    <a:pt x="77" y="1"/>
                    <a:pt x="77" y="1"/>
                  </a:cubicBezTo>
                  <a:cubicBezTo>
                    <a:pt x="76" y="1"/>
                    <a:pt x="76" y="1"/>
                    <a:pt x="76" y="1"/>
                  </a:cubicBezTo>
                  <a:cubicBezTo>
                    <a:pt x="77" y="2"/>
                    <a:pt x="77" y="2"/>
                    <a:pt x="77" y="2"/>
                  </a:cubicBezTo>
                  <a:cubicBezTo>
                    <a:pt x="78" y="3"/>
                    <a:pt x="78" y="3"/>
                    <a:pt x="78" y="3"/>
                  </a:cubicBezTo>
                  <a:cubicBezTo>
                    <a:pt x="78" y="4"/>
                    <a:pt x="78" y="4"/>
                    <a:pt x="78" y="4"/>
                  </a:cubicBezTo>
                  <a:cubicBezTo>
                    <a:pt x="76" y="3"/>
                    <a:pt x="76" y="3"/>
                    <a:pt x="76" y="3"/>
                  </a:cubicBezTo>
                  <a:cubicBezTo>
                    <a:pt x="75" y="3"/>
                    <a:pt x="75" y="3"/>
                    <a:pt x="75" y="3"/>
                  </a:cubicBezTo>
                  <a:cubicBezTo>
                    <a:pt x="76" y="5"/>
                    <a:pt x="76" y="5"/>
                    <a:pt x="76" y="5"/>
                  </a:cubicBezTo>
                  <a:cubicBezTo>
                    <a:pt x="75" y="5"/>
                    <a:pt x="75" y="5"/>
                    <a:pt x="75" y="5"/>
                  </a:cubicBezTo>
                  <a:cubicBezTo>
                    <a:pt x="75" y="6"/>
                    <a:pt x="75" y="6"/>
                    <a:pt x="75" y="6"/>
                  </a:cubicBezTo>
                  <a:cubicBezTo>
                    <a:pt x="76" y="7"/>
                    <a:pt x="76" y="7"/>
                    <a:pt x="76" y="7"/>
                  </a:cubicBezTo>
                  <a:cubicBezTo>
                    <a:pt x="78" y="7"/>
                    <a:pt x="78" y="7"/>
                    <a:pt x="78" y="7"/>
                  </a:cubicBez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96" name="Freeform 179"/>
            <p:cNvSpPr>
              <a:spLocks/>
            </p:cNvSpPr>
            <p:nvPr/>
          </p:nvSpPr>
          <p:spPr bwMode="auto">
            <a:xfrm>
              <a:off x="4124325" y="1798638"/>
              <a:ext cx="93663" cy="87312"/>
            </a:xfrm>
            <a:custGeom>
              <a:avLst/>
              <a:gdLst>
                <a:gd name="T0" fmla="*/ 1 w 40"/>
                <a:gd name="T1" fmla="*/ 8 h 26"/>
                <a:gd name="T2" fmla="*/ 1 w 40"/>
                <a:gd name="T3" fmla="*/ 9 h 26"/>
                <a:gd name="T4" fmla="*/ 2 w 40"/>
                <a:gd name="T5" fmla="*/ 10 h 26"/>
                <a:gd name="T6" fmla="*/ 7 w 40"/>
                <a:gd name="T7" fmla="*/ 12 h 26"/>
                <a:gd name="T8" fmla="*/ 8 w 40"/>
                <a:gd name="T9" fmla="*/ 13 h 26"/>
                <a:gd name="T10" fmla="*/ 10 w 40"/>
                <a:gd name="T11" fmla="*/ 13 h 26"/>
                <a:gd name="T12" fmla="*/ 11 w 40"/>
                <a:gd name="T13" fmla="*/ 15 h 26"/>
                <a:gd name="T14" fmla="*/ 12 w 40"/>
                <a:gd name="T15" fmla="*/ 16 h 26"/>
                <a:gd name="T16" fmla="*/ 14 w 40"/>
                <a:gd name="T17" fmla="*/ 16 h 26"/>
                <a:gd name="T18" fmla="*/ 15 w 40"/>
                <a:gd name="T19" fmla="*/ 16 h 26"/>
                <a:gd name="T20" fmla="*/ 17 w 40"/>
                <a:gd name="T21" fmla="*/ 16 h 26"/>
                <a:gd name="T22" fmla="*/ 17 w 40"/>
                <a:gd name="T23" fmla="*/ 18 h 26"/>
                <a:gd name="T24" fmla="*/ 17 w 40"/>
                <a:gd name="T25" fmla="*/ 20 h 26"/>
                <a:gd name="T26" fmla="*/ 18 w 40"/>
                <a:gd name="T27" fmla="*/ 20 h 26"/>
                <a:gd name="T28" fmla="*/ 20 w 40"/>
                <a:gd name="T29" fmla="*/ 20 h 26"/>
                <a:gd name="T30" fmla="*/ 21 w 40"/>
                <a:gd name="T31" fmla="*/ 20 h 26"/>
                <a:gd name="T32" fmla="*/ 24 w 40"/>
                <a:gd name="T33" fmla="*/ 18 h 26"/>
                <a:gd name="T34" fmla="*/ 24 w 40"/>
                <a:gd name="T35" fmla="*/ 20 h 26"/>
                <a:gd name="T36" fmla="*/ 24 w 40"/>
                <a:gd name="T37" fmla="*/ 23 h 26"/>
                <a:gd name="T38" fmla="*/ 28 w 40"/>
                <a:gd name="T39" fmla="*/ 25 h 26"/>
                <a:gd name="T40" fmla="*/ 30 w 40"/>
                <a:gd name="T41" fmla="*/ 26 h 26"/>
                <a:gd name="T42" fmla="*/ 34 w 40"/>
                <a:gd name="T43" fmla="*/ 26 h 26"/>
                <a:gd name="T44" fmla="*/ 34 w 40"/>
                <a:gd name="T45" fmla="*/ 25 h 26"/>
                <a:gd name="T46" fmla="*/ 34 w 40"/>
                <a:gd name="T47" fmla="*/ 23 h 26"/>
                <a:gd name="T48" fmla="*/ 34 w 40"/>
                <a:gd name="T49" fmla="*/ 22 h 26"/>
                <a:gd name="T50" fmla="*/ 34 w 40"/>
                <a:gd name="T51" fmla="*/ 20 h 26"/>
                <a:gd name="T52" fmla="*/ 34 w 40"/>
                <a:gd name="T53" fmla="*/ 19 h 26"/>
                <a:gd name="T54" fmla="*/ 35 w 40"/>
                <a:gd name="T55" fmla="*/ 19 h 26"/>
                <a:gd name="T56" fmla="*/ 37 w 40"/>
                <a:gd name="T57" fmla="*/ 19 h 26"/>
                <a:gd name="T58" fmla="*/ 37 w 40"/>
                <a:gd name="T59" fmla="*/ 18 h 26"/>
                <a:gd name="T60" fmla="*/ 38 w 40"/>
                <a:gd name="T61" fmla="*/ 18 h 26"/>
                <a:gd name="T62" fmla="*/ 40 w 40"/>
                <a:gd name="T63" fmla="*/ 16 h 26"/>
                <a:gd name="T64" fmla="*/ 40 w 40"/>
                <a:gd name="T65" fmla="*/ 15 h 26"/>
                <a:gd name="T66" fmla="*/ 38 w 40"/>
                <a:gd name="T67" fmla="*/ 13 h 26"/>
                <a:gd name="T68" fmla="*/ 38 w 40"/>
                <a:gd name="T69" fmla="*/ 12 h 26"/>
                <a:gd name="T70" fmla="*/ 37 w 40"/>
                <a:gd name="T71" fmla="*/ 10 h 26"/>
                <a:gd name="T72" fmla="*/ 35 w 40"/>
                <a:gd name="T73" fmla="*/ 10 h 26"/>
                <a:gd name="T74" fmla="*/ 34 w 40"/>
                <a:gd name="T75" fmla="*/ 10 h 26"/>
                <a:gd name="T76" fmla="*/ 33 w 40"/>
                <a:gd name="T77" fmla="*/ 9 h 26"/>
                <a:gd name="T78" fmla="*/ 33 w 40"/>
                <a:gd name="T79" fmla="*/ 8 h 26"/>
                <a:gd name="T80" fmla="*/ 34 w 40"/>
                <a:gd name="T81" fmla="*/ 6 h 26"/>
                <a:gd name="T82" fmla="*/ 33 w 40"/>
                <a:gd name="T83" fmla="*/ 4 h 26"/>
                <a:gd name="T84" fmla="*/ 30 w 40"/>
                <a:gd name="T85" fmla="*/ 3 h 26"/>
                <a:gd name="T86" fmla="*/ 28 w 40"/>
                <a:gd name="T87" fmla="*/ 3 h 26"/>
                <a:gd name="T88" fmla="*/ 27 w 40"/>
                <a:gd name="T89" fmla="*/ 0 h 26"/>
                <a:gd name="T90" fmla="*/ 25 w 40"/>
                <a:gd name="T91" fmla="*/ 2 h 26"/>
                <a:gd name="T92" fmla="*/ 23 w 40"/>
                <a:gd name="T93" fmla="*/ 0 h 26"/>
                <a:gd name="T94" fmla="*/ 23 w 40"/>
                <a:gd name="T95" fmla="*/ 2 h 26"/>
                <a:gd name="T96" fmla="*/ 20 w 40"/>
                <a:gd name="T97" fmla="*/ 0 h 26"/>
                <a:gd name="T98" fmla="*/ 20 w 40"/>
                <a:gd name="T99" fmla="*/ 2 h 26"/>
                <a:gd name="T100" fmla="*/ 19 w 40"/>
                <a:gd name="T101" fmla="*/ 2 h 26"/>
                <a:gd name="T102" fmla="*/ 18 w 40"/>
                <a:gd name="T103" fmla="*/ 2 h 26"/>
                <a:gd name="T104" fmla="*/ 18 w 40"/>
                <a:gd name="T105" fmla="*/ 3 h 26"/>
                <a:gd name="T106" fmla="*/ 17 w 40"/>
                <a:gd name="T107" fmla="*/ 3 h 26"/>
                <a:gd name="T108" fmla="*/ 15 w 40"/>
                <a:gd name="T109" fmla="*/ 5 h 26"/>
                <a:gd name="T110" fmla="*/ 12 w 40"/>
                <a:gd name="T111" fmla="*/ 3 h 26"/>
                <a:gd name="T112" fmla="*/ 10 w 40"/>
                <a:gd name="T113" fmla="*/ 3 h 26"/>
                <a:gd name="T114" fmla="*/ 10 w 40"/>
                <a:gd name="T115" fmla="*/ 2 h 26"/>
                <a:gd name="T116" fmla="*/ 0 w 40"/>
                <a:gd name="T117" fmla="*/ 6 h 26"/>
                <a:gd name="T118" fmla="*/ 1 w 40"/>
                <a:gd name="T119" fmla="*/ 6 h 26"/>
                <a:gd name="T120" fmla="*/ 1 w 40"/>
                <a:gd name="T121"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 h="26">
                  <a:moveTo>
                    <a:pt x="1" y="8"/>
                  </a:moveTo>
                  <a:cubicBezTo>
                    <a:pt x="1" y="9"/>
                    <a:pt x="1" y="9"/>
                    <a:pt x="1" y="9"/>
                  </a:cubicBezTo>
                  <a:cubicBezTo>
                    <a:pt x="2" y="10"/>
                    <a:pt x="2" y="10"/>
                    <a:pt x="2" y="10"/>
                  </a:cubicBezTo>
                  <a:cubicBezTo>
                    <a:pt x="7" y="12"/>
                    <a:pt x="7" y="12"/>
                    <a:pt x="7" y="12"/>
                  </a:cubicBezTo>
                  <a:cubicBezTo>
                    <a:pt x="8" y="13"/>
                    <a:pt x="8" y="13"/>
                    <a:pt x="8" y="13"/>
                  </a:cubicBezTo>
                  <a:cubicBezTo>
                    <a:pt x="10" y="13"/>
                    <a:pt x="10" y="13"/>
                    <a:pt x="10" y="13"/>
                  </a:cubicBezTo>
                  <a:cubicBezTo>
                    <a:pt x="11" y="15"/>
                    <a:pt x="11" y="15"/>
                    <a:pt x="11" y="15"/>
                  </a:cubicBezTo>
                  <a:cubicBezTo>
                    <a:pt x="12" y="16"/>
                    <a:pt x="12" y="16"/>
                    <a:pt x="12" y="16"/>
                  </a:cubicBezTo>
                  <a:cubicBezTo>
                    <a:pt x="14" y="16"/>
                    <a:pt x="14" y="16"/>
                    <a:pt x="14" y="16"/>
                  </a:cubicBezTo>
                  <a:cubicBezTo>
                    <a:pt x="15" y="16"/>
                    <a:pt x="15" y="16"/>
                    <a:pt x="15" y="16"/>
                  </a:cubicBezTo>
                  <a:cubicBezTo>
                    <a:pt x="17" y="16"/>
                    <a:pt x="17" y="16"/>
                    <a:pt x="17" y="16"/>
                  </a:cubicBezTo>
                  <a:cubicBezTo>
                    <a:pt x="17" y="18"/>
                    <a:pt x="17" y="18"/>
                    <a:pt x="17" y="18"/>
                  </a:cubicBezTo>
                  <a:cubicBezTo>
                    <a:pt x="17" y="20"/>
                    <a:pt x="17" y="20"/>
                    <a:pt x="17" y="20"/>
                  </a:cubicBezTo>
                  <a:cubicBezTo>
                    <a:pt x="18" y="20"/>
                    <a:pt x="18" y="20"/>
                    <a:pt x="18" y="20"/>
                  </a:cubicBezTo>
                  <a:cubicBezTo>
                    <a:pt x="20" y="20"/>
                    <a:pt x="20" y="20"/>
                    <a:pt x="20" y="20"/>
                  </a:cubicBezTo>
                  <a:cubicBezTo>
                    <a:pt x="21" y="20"/>
                    <a:pt x="21" y="20"/>
                    <a:pt x="21" y="20"/>
                  </a:cubicBezTo>
                  <a:cubicBezTo>
                    <a:pt x="24" y="18"/>
                    <a:pt x="24" y="18"/>
                    <a:pt x="24" y="18"/>
                  </a:cubicBezTo>
                  <a:cubicBezTo>
                    <a:pt x="24" y="20"/>
                    <a:pt x="24" y="20"/>
                    <a:pt x="24" y="20"/>
                  </a:cubicBezTo>
                  <a:cubicBezTo>
                    <a:pt x="24" y="23"/>
                    <a:pt x="24" y="23"/>
                    <a:pt x="24" y="23"/>
                  </a:cubicBezTo>
                  <a:cubicBezTo>
                    <a:pt x="28" y="25"/>
                    <a:pt x="28" y="25"/>
                    <a:pt x="28" y="25"/>
                  </a:cubicBezTo>
                  <a:cubicBezTo>
                    <a:pt x="30" y="26"/>
                    <a:pt x="30" y="26"/>
                    <a:pt x="30" y="26"/>
                  </a:cubicBezTo>
                  <a:cubicBezTo>
                    <a:pt x="34" y="26"/>
                    <a:pt x="34" y="26"/>
                    <a:pt x="34" y="26"/>
                  </a:cubicBezTo>
                  <a:cubicBezTo>
                    <a:pt x="34" y="25"/>
                    <a:pt x="34" y="25"/>
                    <a:pt x="34" y="25"/>
                  </a:cubicBezTo>
                  <a:cubicBezTo>
                    <a:pt x="34" y="23"/>
                    <a:pt x="34" y="23"/>
                    <a:pt x="34" y="23"/>
                  </a:cubicBezTo>
                  <a:cubicBezTo>
                    <a:pt x="34" y="22"/>
                    <a:pt x="34" y="22"/>
                    <a:pt x="34" y="22"/>
                  </a:cubicBezTo>
                  <a:cubicBezTo>
                    <a:pt x="34" y="20"/>
                    <a:pt x="34" y="20"/>
                    <a:pt x="34" y="20"/>
                  </a:cubicBezTo>
                  <a:cubicBezTo>
                    <a:pt x="34" y="19"/>
                    <a:pt x="34" y="19"/>
                    <a:pt x="34" y="19"/>
                  </a:cubicBezTo>
                  <a:cubicBezTo>
                    <a:pt x="35" y="19"/>
                    <a:pt x="35" y="19"/>
                    <a:pt x="35" y="19"/>
                  </a:cubicBezTo>
                  <a:cubicBezTo>
                    <a:pt x="37" y="19"/>
                    <a:pt x="37" y="19"/>
                    <a:pt x="37" y="19"/>
                  </a:cubicBezTo>
                  <a:cubicBezTo>
                    <a:pt x="37" y="18"/>
                    <a:pt x="37" y="18"/>
                    <a:pt x="37" y="18"/>
                  </a:cubicBezTo>
                  <a:cubicBezTo>
                    <a:pt x="38" y="18"/>
                    <a:pt x="38" y="18"/>
                    <a:pt x="38" y="18"/>
                  </a:cubicBezTo>
                  <a:cubicBezTo>
                    <a:pt x="40" y="16"/>
                    <a:pt x="40" y="16"/>
                    <a:pt x="40" y="16"/>
                  </a:cubicBezTo>
                  <a:cubicBezTo>
                    <a:pt x="40" y="15"/>
                    <a:pt x="40" y="15"/>
                    <a:pt x="40" y="15"/>
                  </a:cubicBezTo>
                  <a:cubicBezTo>
                    <a:pt x="38" y="13"/>
                    <a:pt x="38" y="13"/>
                    <a:pt x="38" y="13"/>
                  </a:cubicBezTo>
                  <a:cubicBezTo>
                    <a:pt x="38" y="12"/>
                    <a:pt x="38" y="12"/>
                    <a:pt x="38" y="12"/>
                  </a:cubicBezTo>
                  <a:cubicBezTo>
                    <a:pt x="37" y="10"/>
                    <a:pt x="37" y="10"/>
                    <a:pt x="37" y="10"/>
                  </a:cubicBezTo>
                  <a:cubicBezTo>
                    <a:pt x="35" y="10"/>
                    <a:pt x="35" y="10"/>
                    <a:pt x="35" y="10"/>
                  </a:cubicBezTo>
                  <a:cubicBezTo>
                    <a:pt x="34" y="10"/>
                    <a:pt x="34" y="10"/>
                    <a:pt x="34" y="10"/>
                  </a:cubicBezTo>
                  <a:cubicBezTo>
                    <a:pt x="33" y="9"/>
                    <a:pt x="33" y="9"/>
                    <a:pt x="33" y="9"/>
                  </a:cubicBezTo>
                  <a:cubicBezTo>
                    <a:pt x="33" y="8"/>
                    <a:pt x="33" y="8"/>
                    <a:pt x="33" y="8"/>
                  </a:cubicBezTo>
                  <a:cubicBezTo>
                    <a:pt x="34" y="6"/>
                    <a:pt x="34" y="6"/>
                    <a:pt x="34" y="6"/>
                  </a:cubicBezTo>
                  <a:cubicBezTo>
                    <a:pt x="34" y="6"/>
                    <a:pt x="33" y="5"/>
                    <a:pt x="33" y="4"/>
                  </a:cubicBezTo>
                  <a:cubicBezTo>
                    <a:pt x="30" y="3"/>
                    <a:pt x="30" y="3"/>
                    <a:pt x="30" y="3"/>
                  </a:cubicBezTo>
                  <a:cubicBezTo>
                    <a:pt x="28" y="3"/>
                    <a:pt x="28" y="3"/>
                    <a:pt x="28" y="3"/>
                  </a:cubicBezTo>
                  <a:cubicBezTo>
                    <a:pt x="27" y="0"/>
                    <a:pt x="27" y="0"/>
                    <a:pt x="27" y="0"/>
                  </a:cubicBezTo>
                  <a:cubicBezTo>
                    <a:pt x="25" y="2"/>
                    <a:pt x="25" y="2"/>
                    <a:pt x="25" y="2"/>
                  </a:cubicBezTo>
                  <a:cubicBezTo>
                    <a:pt x="23" y="0"/>
                    <a:pt x="23" y="0"/>
                    <a:pt x="23" y="0"/>
                  </a:cubicBezTo>
                  <a:cubicBezTo>
                    <a:pt x="23" y="2"/>
                    <a:pt x="23" y="2"/>
                    <a:pt x="23" y="2"/>
                  </a:cubicBezTo>
                  <a:cubicBezTo>
                    <a:pt x="20" y="0"/>
                    <a:pt x="20" y="0"/>
                    <a:pt x="20" y="0"/>
                  </a:cubicBezTo>
                  <a:cubicBezTo>
                    <a:pt x="20" y="2"/>
                    <a:pt x="20" y="2"/>
                    <a:pt x="20" y="2"/>
                  </a:cubicBezTo>
                  <a:cubicBezTo>
                    <a:pt x="19" y="2"/>
                    <a:pt x="19" y="2"/>
                    <a:pt x="19" y="2"/>
                  </a:cubicBezTo>
                  <a:cubicBezTo>
                    <a:pt x="18" y="2"/>
                    <a:pt x="18" y="2"/>
                    <a:pt x="18" y="2"/>
                  </a:cubicBezTo>
                  <a:cubicBezTo>
                    <a:pt x="18" y="3"/>
                    <a:pt x="18" y="3"/>
                    <a:pt x="18" y="3"/>
                  </a:cubicBezTo>
                  <a:cubicBezTo>
                    <a:pt x="17" y="3"/>
                    <a:pt x="17" y="3"/>
                    <a:pt x="17" y="3"/>
                  </a:cubicBezTo>
                  <a:cubicBezTo>
                    <a:pt x="15" y="5"/>
                    <a:pt x="15" y="5"/>
                    <a:pt x="15" y="5"/>
                  </a:cubicBezTo>
                  <a:cubicBezTo>
                    <a:pt x="12" y="3"/>
                    <a:pt x="12" y="3"/>
                    <a:pt x="12" y="3"/>
                  </a:cubicBezTo>
                  <a:cubicBezTo>
                    <a:pt x="10" y="3"/>
                    <a:pt x="10" y="3"/>
                    <a:pt x="10" y="3"/>
                  </a:cubicBezTo>
                  <a:cubicBezTo>
                    <a:pt x="10" y="2"/>
                    <a:pt x="10" y="2"/>
                    <a:pt x="10" y="2"/>
                  </a:cubicBezTo>
                  <a:cubicBezTo>
                    <a:pt x="0" y="6"/>
                    <a:pt x="0" y="6"/>
                    <a:pt x="0" y="6"/>
                  </a:cubicBezTo>
                  <a:cubicBezTo>
                    <a:pt x="1" y="6"/>
                    <a:pt x="1" y="6"/>
                    <a:pt x="1" y="6"/>
                  </a:cubicBezTo>
                  <a:lnTo>
                    <a:pt x="1" y="8"/>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97" name="Freeform 180"/>
            <p:cNvSpPr>
              <a:spLocks/>
            </p:cNvSpPr>
            <p:nvPr/>
          </p:nvSpPr>
          <p:spPr bwMode="auto">
            <a:xfrm>
              <a:off x="4146550" y="1717675"/>
              <a:ext cx="96838" cy="114300"/>
            </a:xfrm>
            <a:custGeom>
              <a:avLst/>
              <a:gdLst>
                <a:gd name="T0" fmla="*/ 35 w 40"/>
                <a:gd name="T1" fmla="*/ 0 h 35"/>
                <a:gd name="T2" fmla="*/ 27 w 40"/>
                <a:gd name="T3" fmla="*/ 1 h 35"/>
                <a:gd name="T4" fmla="*/ 21 w 40"/>
                <a:gd name="T5" fmla="*/ 4 h 35"/>
                <a:gd name="T6" fmla="*/ 17 w 40"/>
                <a:gd name="T7" fmla="*/ 7 h 35"/>
                <a:gd name="T8" fmla="*/ 13 w 40"/>
                <a:gd name="T9" fmla="*/ 8 h 35"/>
                <a:gd name="T10" fmla="*/ 7 w 40"/>
                <a:gd name="T11" fmla="*/ 20 h 35"/>
                <a:gd name="T12" fmla="*/ 10 w 40"/>
                <a:gd name="T13" fmla="*/ 23 h 35"/>
                <a:gd name="T14" fmla="*/ 10 w 40"/>
                <a:gd name="T15" fmla="*/ 24 h 35"/>
                <a:gd name="T16" fmla="*/ 7 w 40"/>
                <a:gd name="T17" fmla="*/ 24 h 35"/>
                <a:gd name="T18" fmla="*/ 7 w 40"/>
                <a:gd name="T19" fmla="*/ 25 h 35"/>
                <a:gd name="T20" fmla="*/ 2 w 40"/>
                <a:gd name="T21" fmla="*/ 24 h 35"/>
                <a:gd name="T22" fmla="*/ 2 w 40"/>
                <a:gd name="T23" fmla="*/ 27 h 35"/>
                <a:gd name="T24" fmla="*/ 8 w 40"/>
                <a:gd name="T25" fmla="*/ 27 h 35"/>
                <a:gd name="T26" fmla="*/ 10 w 40"/>
                <a:gd name="T27" fmla="*/ 27 h 35"/>
                <a:gd name="T28" fmla="*/ 13 w 40"/>
                <a:gd name="T29" fmla="*/ 27 h 35"/>
                <a:gd name="T30" fmla="*/ 15 w 40"/>
                <a:gd name="T31" fmla="*/ 27 h 35"/>
                <a:gd name="T32" fmla="*/ 18 w 40"/>
                <a:gd name="T33" fmla="*/ 28 h 35"/>
                <a:gd name="T34" fmla="*/ 23 w 40"/>
                <a:gd name="T35" fmla="*/ 29 h 35"/>
                <a:gd name="T36" fmla="*/ 23 w 40"/>
                <a:gd name="T37" fmla="*/ 33 h 35"/>
                <a:gd name="T38" fmla="*/ 24 w 40"/>
                <a:gd name="T39" fmla="*/ 35 h 35"/>
                <a:gd name="T40" fmla="*/ 27 w 40"/>
                <a:gd name="T41" fmla="*/ 35 h 35"/>
                <a:gd name="T42" fmla="*/ 27 w 40"/>
                <a:gd name="T43" fmla="*/ 33 h 35"/>
                <a:gd name="T44" fmla="*/ 27 w 40"/>
                <a:gd name="T45" fmla="*/ 30 h 35"/>
                <a:gd name="T46" fmla="*/ 28 w 40"/>
                <a:gd name="T47" fmla="*/ 25 h 35"/>
                <a:gd name="T48" fmla="*/ 25 w 40"/>
                <a:gd name="T49" fmla="*/ 23 h 35"/>
                <a:gd name="T50" fmla="*/ 27 w 40"/>
                <a:gd name="T51" fmla="*/ 21 h 35"/>
                <a:gd name="T52" fmla="*/ 33 w 40"/>
                <a:gd name="T53" fmla="*/ 21 h 35"/>
                <a:gd name="T54" fmla="*/ 34 w 40"/>
                <a:gd name="T55" fmla="*/ 18 h 35"/>
                <a:gd name="T56" fmla="*/ 37 w 40"/>
                <a:gd name="T57" fmla="*/ 15 h 35"/>
                <a:gd name="T58" fmla="*/ 34 w 40"/>
                <a:gd name="T59" fmla="*/ 13 h 35"/>
                <a:gd name="T60" fmla="*/ 35 w 40"/>
                <a:gd name="T61" fmla="*/ 11 h 35"/>
                <a:gd name="T62" fmla="*/ 37 w 40"/>
                <a:gd name="T63" fmla="*/ 10 h 35"/>
                <a:gd name="T64" fmla="*/ 38 w 40"/>
                <a:gd name="T65" fmla="*/ 7 h 35"/>
                <a:gd name="T66" fmla="*/ 39 w 40"/>
                <a:gd name="T67" fmla="*/ 4 h 35"/>
                <a:gd name="T68" fmla="*/ 37 w 40"/>
                <a:gd name="T69"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35">
                  <a:moveTo>
                    <a:pt x="37" y="1"/>
                  </a:moveTo>
                  <a:cubicBezTo>
                    <a:pt x="35" y="0"/>
                    <a:pt x="35" y="0"/>
                    <a:pt x="35" y="0"/>
                  </a:cubicBezTo>
                  <a:cubicBezTo>
                    <a:pt x="33" y="0"/>
                    <a:pt x="33" y="0"/>
                    <a:pt x="33" y="0"/>
                  </a:cubicBezTo>
                  <a:cubicBezTo>
                    <a:pt x="27" y="1"/>
                    <a:pt x="27" y="1"/>
                    <a:pt x="27" y="1"/>
                  </a:cubicBezTo>
                  <a:cubicBezTo>
                    <a:pt x="24" y="2"/>
                    <a:pt x="24" y="2"/>
                    <a:pt x="24" y="2"/>
                  </a:cubicBezTo>
                  <a:cubicBezTo>
                    <a:pt x="21" y="4"/>
                    <a:pt x="21" y="4"/>
                    <a:pt x="21" y="4"/>
                  </a:cubicBezTo>
                  <a:cubicBezTo>
                    <a:pt x="20" y="5"/>
                    <a:pt x="20" y="5"/>
                    <a:pt x="20" y="5"/>
                  </a:cubicBezTo>
                  <a:cubicBezTo>
                    <a:pt x="17" y="7"/>
                    <a:pt x="17" y="7"/>
                    <a:pt x="17" y="7"/>
                  </a:cubicBezTo>
                  <a:cubicBezTo>
                    <a:pt x="14" y="7"/>
                    <a:pt x="14" y="7"/>
                    <a:pt x="14" y="7"/>
                  </a:cubicBezTo>
                  <a:cubicBezTo>
                    <a:pt x="13" y="8"/>
                    <a:pt x="13" y="8"/>
                    <a:pt x="13" y="8"/>
                  </a:cubicBezTo>
                  <a:cubicBezTo>
                    <a:pt x="11" y="14"/>
                    <a:pt x="11" y="14"/>
                    <a:pt x="11" y="14"/>
                  </a:cubicBezTo>
                  <a:cubicBezTo>
                    <a:pt x="7" y="20"/>
                    <a:pt x="7" y="20"/>
                    <a:pt x="7" y="20"/>
                  </a:cubicBezTo>
                  <a:cubicBezTo>
                    <a:pt x="7" y="21"/>
                    <a:pt x="7" y="21"/>
                    <a:pt x="7" y="21"/>
                  </a:cubicBezTo>
                  <a:cubicBezTo>
                    <a:pt x="10" y="23"/>
                    <a:pt x="10" y="23"/>
                    <a:pt x="10" y="23"/>
                  </a:cubicBezTo>
                  <a:cubicBezTo>
                    <a:pt x="11" y="23"/>
                    <a:pt x="11" y="23"/>
                    <a:pt x="11" y="23"/>
                  </a:cubicBezTo>
                  <a:cubicBezTo>
                    <a:pt x="10" y="24"/>
                    <a:pt x="10" y="24"/>
                    <a:pt x="10" y="24"/>
                  </a:cubicBezTo>
                  <a:cubicBezTo>
                    <a:pt x="8" y="24"/>
                    <a:pt x="8" y="24"/>
                    <a:pt x="8" y="24"/>
                  </a:cubicBezTo>
                  <a:cubicBezTo>
                    <a:pt x="7" y="24"/>
                    <a:pt x="7" y="24"/>
                    <a:pt x="7" y="24"/>
                  </a:cubicBezTo>
                  <a:cubicBezTo>
                    <a:pt x="5" y="24"/>
                    <a:pt x="5" y="24"/>
                    <a:pt x="5" y="24"/>
                  </a:cubicBezTo>
                  <a:cubicBezTo>
                    <a:pt x="7" y="25"/>
                    <a:pt x="7" y="25"/>
                    <a:pt x="7" y="25"/>
                  </a:cubicBezTo>
                  <a:cubicBezTo>
                    <a:pt x="4" y="24"/>
                    <a:pt x="4" y="24"/>
                    <a:pt x="4" y="24"/>
                  </a:cubicBezTo>
                  <a:cubicBezTo>
                    <a:pt x="2" y="24"/>
                    <a:pt x="2" y="24"/>
                    <a:pt x="2" y="24"/>
                  </a:cubicBezTo>
                  <a:cubicBezTo>
                    <a:pt x="0" y="25"/>
                    <a:pt x="0" y="25"/>
                    <a:pt x="0" y="25"/>
                  </a:cubicBezTo>
                  <a:cubicBezTo>
                    <a:pt x="2" y="27"/>
                    <a:pt x="2" y="27"/>
                    <a:pt x="2" y="27"/>
                  </a:cubicBezTo>
                  <a:cubicBezTo>
                    <a:pt x="5" y="27"/>
                    <a:pt x="5" y="27"/>
                    <a:pt x="5" y="27"/>
                  </a:cubicBezTo>
                  <a:cubicBezTo>
                    <a:pt x="8" y="27"/>
                    <a:pt x="8" y="27"/>
                    <a:pt x="8" y="27"/>
                  </a:cubicBezTo>
                  <a:cubicBezTo>
                    <a:pt x="9" y="27"/>
                    <a:pt x="9" y="27"/>
                    <a:pt x="9" y="27"/>
                  </a:cubicBezTo>
                  <a:cubicBezTo>
                    <a:pt x="10" y="27"/>
                    <a:pt x="10" y="27"/>
                    <a:pt x="10" y="27"/>
                  </a:cubicBezTo>
                  <a:cubicBezTo>
                    <a:pt x="10" y="25"/>
                    <a:pt x="10" y="25"/>
                    <a:pt x="10" y="25"/>
                  </a:cubicBezTo>
                  <a:cubicBezTo>
                    <a:pt x="13" y="27"/>
                    <a:pt x="13" y="27"/>
                    <a:pt x="13" y="27"/>
                  </a:cubicBezTo>
                  <a:cubicBezTo>
                    <a:pt x="13" y="25"/>
                    <a:pt x="13" y="25"/>
                    <a:pt x="13" y="25"/>
                  </a:cubicBezTo>
                  <a:cubicBezTo>
                    <a:pt x="15" y="27"/>
                    <a:pt x="15" y="27"/>
                    <a:pt x="15" y="27"/>
                  </a:cubicBezTo>
                  <a:cubicBezTo>
                    <a:pt x="17" y="25"/>
                    <a:pt x="17" y="25"/>
                    <a:pt x="17" y="25"/>
                  </a:cubicBezTo>
                  <a:cubicBezTo>
                    <a:pt x="18" y="28"/>
                    <a:pt x="18" y="28"/>
                    <a:pt x="18" y="28"/>
                  </a:cubicBezTo>
                  <a:cubicBezTo>
                    <a:pt x="20" y="28"/>
                    <a:pt x="20" y="28"/>
                    <a:pt x="20" y="28"/>
                  </a:cubicBezTo>
                  <a:cubicBezTo>
                    <a:pt x="23" y="29"/>
                    <a:pt x="23" y="29"/>
                    <a:pt x="23" y="29"/>
                  </a:cubicBezTo>
                  <a:cubicBezTo>
                    <a:pt x="23" y="30"/>
                    <a:pt x="24" y="31"/>
                    <a:pt x="24" y="31"/>
                  </a:cubicBezTo>
                  <a:cubicBezTo>
                    <a:pt x="23" y="33"/>
                    <a:pt x="23" y="33"/>
                    <a:pt x="23" y="33"/>
                  </a:cubicBezTo>
                  <a:cubicBezTo>
                    <a:pt x="23" y="34"/>
                    <a:pt x="23" y="34"/>
                    <a:pt x="23" y="34"/>
                  </a:cubicBezTo>
                  <a:cubicBezTo>
                    <a:pt x="24" y="35"/>
                    <a:pt x="24" y="35"/>
                    <a:pt x="24" y="35"/>
                  </a:cubicBezTo>
                  <a:cubicBezTo>
                    <a:pt x="25" y="35"/>
                    <a:pt x="25" y="35"/>
                    <a:pt x="25" y="35"/>
                  </a:cubicBezTo>
                  <a:cubicBezTo>
                    <a:pt x="27" y="35"/>
                    <a:pt x="27" y="35"/>
                    <a:pt x="27" y="35"/>
                  </a:cubicBezTo>
                  <a:cubicBezTo>
                    <a:pt x="27" y="34"/>
                    <a:pt x="27" y="34"/>
                    <a:pt x="27" y="34"/>
                  </a:cubicBezTo>
                  <a:cubicBezTo>
                    <a:pt x="27" y="33"/>
                    <a:pt x="27" y="33"/>
                    <a:pt x="27" y="33"/>
                  </a:cubicBezTo>
                  <a:cubicBezTo>
                    <a:pt x="25" y="31"/>
                    <a:pt x="25" y="31"/>
                    <a:pt x="25" y="31"/>
                  </a:cubicBezTo>
                  <a:cubicBezTo>
                    <a:pt x="27" y="30"/>
                    <a:pt x="27" y="30"/>
                    <a:pt x="27" y="30"/>
                  </a:cubicBezTo>
                  <a:cubicBezTo>
                    <a:pt x="28" y="28"/>
                    <a:pt x="28" y="28"/>
                    <a:pt x="28" y="28"/>
                  </a:cubicBezTo>
                  <a:cubicBezTo>
                    <a:pt x="28" y="25"/>
                    <a:pt x="28" y="25"/>
                    <a:pt x="28" y="25"/>
                  </a:cubicBezTo>
                  <a:cubicBezTo>
                    <a:pt x="28" y="24"/>
                    <a:pt x="28" y="24"/>
                    <a:pt x="28" y="24"/>
                  </a:cubicBezTo>
                  <a:cubicBezTo>
                    <a:pt x="25" y="23"/>
                    <a:pt x="25" y="23"/>
                    <a:pt x="25" y="23"/>
                  </a:cubicBezTo>
                  <a:cubicBezTo>
                    <a:pt x="25" y="21"/>
                    <a:pt x="25" y="21"/>
                    <a:pt x="25" y="21"/>
                  </a:cubicBezTo>
                  <a:cubicBezTo>
                    <a:pt x="27" y="21"/>
                    <a:pt x="27" y="21"/>
                    <a:pt x="27" y="21"/>
                  </a:cubicBezTo>
                  <a:cubicBezTo>
                    <a:pt x="28" y="20"/>
                    <a:pt x="28" y="20"/>
                    <a:pt x="28" y="20"/>
                  </a:cubicBezTo>
                  <a:cubicBezTo>
                    <a:pt x="33" y="21"/>
                    <a:pt x="33" y="21"/>
                    <a:pt x="33" y="21"/>
                  </a:cubicBezTo>
                  <a:cubicBezTo>
                    <a:pt x="34" y="20"/>
                    <a:pt x="34" y="20"/>
                    <a:pt x="34" y="20"/>
                  </a:cubicBezTo>
                  <a:cubicBezTo>
                    <a:pt x="34" y="18"/>
                    <a:pt x="34" y="18"/>
                    <a:pt x="34" y="18"/>
                  </a:cubicBezTo>
                  <a:cubicBezTo>
                    <a:pt x="35" y="17"/>
                    <a:pt x="35" y="17"/>
                    <a:pt x="35" y="17"/>
                  </a:cubicBezTo>
                  <a:cubicBezTo>
                    <a:pt x="37" y="15"/>
                    <a:pt x="37" y="15"/>
                    <a:pt x="37" y="15"/>
                  </a:cubicBezTo>
                  <a:cubicBezTo>
                    <a:pt x="37" y="14"/>
                    <a:pt x="37" y="14"/>
                    <a:pt x="37" y="14"/>
                  </a:cubicBezTo>
                  <a:cubicBezTo>
                    <a:pt x="34" y="13"/>
                    <a:pt x="34" y="13"/>
                    <a:pt x="34" y="13"/>
                  </a:cubicBezTo>
                  <a:cubicBezTo>
                    <a:pt x="34" y="11"/>
                    <a:pt x="34" y="11"/>
                    <a:pt x="34" y="11"/>
                  </a:cubicBezTo>
                  <a:cubicBezTo>
                    <a:pt x="35" y="11"/>
                    <a:pt x="35" y="11"/>
                    <a:pt x="35" y="11"/>
                  </a:cubicBezTo>
                  <a:cubicBezTo>
                    <a:pt x="37" y="11"/>
                    <a:pt x="37" y="11"/>
                    <a:pt x="37" y="11"/>
                  </a:cubicBezTo>
                  <a:cubicBezTo>
                    <a:pt x="37" y="10"/>
                    <a:pt x="37" y="10"/>
                    <a:pt x="37" y="10"/>
                  </a:cubicBezTo>
                  <a:cubicBezTo>
                    <a:pt x="38" y="10"/>
                    <a:pt x="38" y="10"/>
                    <a:pt x="38" y="10"/>
                  </a:cubicBezTo>
                  <a:cubicBezTo>
                    <a:pt x="38" y="7"/>
                    <a:pt x="38" y="7"/>
                    <a:pt x="38" y="7"/>
                  </a:cubicBezTo>
                  <a:cubicBezTo>
                    <a:pt x="38" y="5"/>
                    <a:pt x="38" y="5"/>
                    <a:pt x="38" y="5"/>
                  </a:cubicBezTo>
                  <a:cubicBezTo>
                    <a:pt x="39" y="4"/>
                    <a:pt x="39" y="4"/>
                    <a:pt x="39" y="4"/>
                  </a:cubicBezTo>
                  <a:cubicBezTo>
                    <a:pt x="40" y="2"/>
                    <a:pt x="40" y="2"/>
                    <a:pt x="40" y="2"/>
                  </a:cubicBezTo>
                  <a:lnTo>
                    <a:pt x="37" y="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98" name="Freeform 181"/>
            <p:cNvSpPr>
              <a:spLocks/>
            </p:cNvSpPr>
            <p:nvPr/>
          </p:nvSpPr>
          <p:spPr bwMode="auto">
            <a:xfrm>
              <a:off x="5546725" y="1720850"/>
              <a:ext cx="1588" cy="4763"/>
            </a:xfrm>
            <a:custGeom>
              <a:avLst/>
              <a:gdLst>
                <a:gd name="T0" fmla="*/ 0 w 1"/>
                <a:gd name="T1" fmla="*/ 2 h 2"/>
                <a:gd name="T2" fmla="*/ 1 w 1"/>
                <a:gd name="T3" fmla="*/ 2 h 2"/>
                <a:gd name="T4" fmla="*/ 0 w 1"/>
                <a:gd name="T5" fmla="*/ 0 h 2"/>
                <a:gd name="T6" fmla="*/ 0 w 1"/>
                <a:gd name="T7" fmla="*/ 0 h 2"/>
                <a:gd name="T8" fmla="*/ 0 w 1"/>
                <a:gd name="T9" fmla="*/ 2 h 2"/>
                <a:gd name="T10" fmla="*/ 0 w 1"/>
                <a:gd name="T11" fmla="*/ 2 h 2"/>
                <a:gd name="T12" fmla="*/ 0 w 1"/>
                <a:gd name="T13" fmla="*/ 2 h 2"/>
                <a:gd name="T14" fmla="*/ 0 w 1"/>
                <a:gd name="T15" fmla="*/ 2 h 2"/>
                <a:gd name="T16" fmla="*/ 0 w 1"/>
                <a:gd name="T17" fmla="*/ 2 h 2"/>
                <a:gd name="T18" fmla="*/ 0 w 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lnTo>
                    <a:pt x="1" y="2"/>
                  </a:lnTo>
                  <a:lnTo>
                    <a:pt x="0" y="0"/>
                  </a:lnTo>
                  <a:lnTo>
                    <a:pt x="0" y="0"/>
                  </a:lnTo>
                  <a:lnTo>
                    <a:pt x="0" y="2"/>
                  </a:lnTo>
                  <a:lnTo>
                    <a:pt x="0" y="2"/>
                  </a:lnTo>
                  <a:lnTo>
                    <a:pt x="0" y="2"/>
                  </a:lnTo>
                  <a:lnTo>
                    <a:pt x="0" y="2"/>
                  </a:lnTo>
                  <a:lnTo>
                    <a:pt x="0" y="2"/>
                  </a:lnTo>
                  <a:lnTo>
                    <a:pt x="0" y="2"/>
                  </a:lnTo>
                  <a:close/>
                </a:path>
              </a:pathLst>
            </a:custGeom>
            <a:solidFill>
              <a:schemeClr val="accent5">
                <a:lumMod val="20000"/>
                <a:lumOff val="80000"/>
                <a:alpha val="50000"/>
              </a:schemeClr>
            </a:solidFill>
            <a:ln w="9525">
              <a:solidFill>
                <a:schemeClr val="accent5">
                  <a:lumMod val="75000"/>
                  <a:alpha val="20000"/>
                </a:schemeClr>
              </a:solidFill>
              <a:round/>
              <a:headEnd/>
              <a:tailEnd/>
            </a:ln>
            <a:extLst/>
          </p:spPr>
          <p:txBody>
            <a:bodyPr/>
            <a:lstStyle/>
            <a:p>
              <a:pPr>
                <a:defRPr/>
              </a:pPr>
              <a:endParaRPr lang="en-GB">
                <a:solidFill>
                  <a:prstClr val="black"/>
                </a:solidFill>
              </a:endParaRPr>
            </a:p>
          </p:txBody>
        </p:sp>
        <p:sp>
          <p:nvSpPr>
            <p:cNvPr id="199" name="Freeform 182"/>
            <p:cNvSpPr>
              <a:spLocks/>
            </p:cNvSpPr>
            <p:nvPr/>
          </p:nvSpPr>
          <p:spPr bwMode="auto">
            <a:xfrm>
              <a:off x="5532438" y="1766888"/>
              <a:ext cx="23812" cy="30162"/>
            </a:xfrm>
            <a:custGeom>
              <a:avLst/>
              <a:gdLst>
                <a:gd name="T0" fmla="*/ 7 w 13"/>
                <a:gd name="T1" fmla="*/ 3 h 12"/>
                <a:gd name="T2" fmla="*/ 0 w 13"/>
                <a:gd name="T3" fmla="*/ 7 h 12"/>
                <a:gd name="T4" fmla="*/ 0 w 13"/>
                <a:gd name="T5" fmla="*/ 8 h 12"/>
                <a:gd name="T6" fmla="*/ 3 w 13"/>
                <a:gd name="T7" fmla="*/ 8 h 12"/>
                <a:gd name="T8" fmla="*/ 7 w 13"/>
                <a:gd name="T9" fmla="*/ 11 h 12"/>
                <a:gd name="T10" fmla="*/ 11 w 13"/>
                <a:gd name="T11" fmla="*/ 12 h 12"/>
                <a:gd name="T12" fmla="*/ 12 w 13"/>
                <a:gd name="T13" fmla="*/ 12 h 12"/>
                <a:gd name="T14" fmla="*/ 13 w 13"/>
                <a:gd name="T15" fmla="*/ 12 h 12"/>
                <a:gd name="T16" fmla="*/ 11 w 13"/>
                <a:gd name="T17" fmla="*/ 0 h 12"/>
                <a:gd name="T18" fmla="*/ 8 w 13"/>
                <a:gd name="T19" fmla="*/ 3 h 12"/>
                <a:gd name="T20" fmla="*/ 7 w 13"/>
                <a:gd name="T21" fmla="*/ 3 h 12"/>
                <a:gd name="T22" fmla="*/ 7 w 13"/>
                <a:gd name="T23" fmla="*/ 3 h 12"/>
                <a:gd name="T24" fmla="*/ 7 w 13"/>
                <a:gd name="T25" fmla="*/ 3 h 12"/>
                <a:gd name="T26" fmla="*/ 7 w 13"/>
                <a:gd name="T27" fmla="*/ 3 h 12"/>
                <a:gd name="T28" fmla="*/ 7 w 13"/>
                <a:gd name="T29" fmla="*/ 3 h 12"/>
                <a:gd name="T30" fmla="*/ 7 w 13"/>
                <a:gd name="T31"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2">
                  <a:moveTo>
                    <a:pt x="7" y="3"/>
                  </a:moveTo>
                  <a:lnTo>
                    <a:pt x="0" y="7"/>
                  </a:lnTo>
                  <a:lnTo>
                    <a:pt x="0" y="8"/>
                  </a:lnTo>
                  <a:lnTo>
                    <a:pt x="3" y="8"/>
                  </a:lnTo>
                  <a:lnTo>
                    <a:pt x="7" y="11"/>
                  </a:lnTo>
                  <a:lnTo>
                    <a:pt x="11" y="12"/>
                  </a:lnTo>
                  <a:lnTo>
                    <a:pt x="12" y="12"/>
                  </a:lnTo>
                  <a:lnTo>
                    <a:pt x="13" y="12"/>
                  </a:lnTo>
                  <a:lnTo>
                    <a:pt x="11" y="0"/>
                  </a:lnTo>
                  <a:lnTo>
                    <a:pt x="8" y="3"/>
                  </a:lnTo>
                  <a:lnTo>
                    <a:pt x="7" y="3"/>
                  </a:lnTo>
                  <a:lnTo>
                    <a:pt x="7" y="3"/>
                  </a:lnTo>
                  <a:lnTo>
                    <a:pt x="7" y="3"/>
                  </a:lnTo>
                  <a:lnTo>
                    <a:pt x="7" y="3"/>
                  </a:lnTo>
                  <a:lnTo>
                    <a:pt x="7" y="3"/>
                  </a:lnTo>
                  <a:lnTo>
                    <a:pt x="7" y="3"/>
                  </a:lnTo>
                  <a:close/>
                </a:path>
              </a:pathLst>
            </a:custGeom>
            <a:solidFill>
              <a:schemeClr val="accent5">
                <a:lumMod val="20000"/>
                <a:lumOff val="80000"/>
                <a:alpha val="50000"/>
              </a:schemeClr>
            </a:solidFill>
            <a:ln w="9525">
              <a:solidFill>
                <a:schemeClr val="accent5">
                  <a:lumMod val="75000"/>
                  <a:alpha val="20000"/>
                </a:schemeClr>
              </a:solidFill>
              <a:round/>
              <a:headEnd/>
              <a:tailEnd/>
            </a:ln>
            <a:extLst/>
          </p:spPr>
          <p:txBody>
            <a:bodyPr/>
            <a:lstStyle/>
            <a:p>
              <a:pPr>
                <a:defRPr/>
              </a:pPr>
              <a:endParaRPr lang="en-GB">
                <a:solidFill>
                  <a:prstClr val="black"/>
                </a:solidFill>
              </a:endParaRPr>
            </a:p>
          </p:txBody>
        </p:sp>
        <p:sp>
          <p:nvSpPr>
            <p:cNvPr id="200" name="Freeform 183"/>
            <p:cNvSpPr>
              <a:spLocks/>
            </p:cNvSpPr>
            <p:nvPr/>
          </p:nvSpPr>
          <p:spPr bwMode="auto">
            <a:xfrm>
              <a:off x="5545138" y="1735138"/>
              <a:ext cx="7937" cy="25400"/>
            </a:xfrm>
            <a:custGeom>
              <a:avLst/>
              <a:gdLst>
                <a:gd name="T0" fmla="*/ 1 w 4"/>
                <a:gd name="T1" fmla="*/ 2 h 10"/>
                <a:gd name="T2" fmla="*/ 1 w 4"/>
                <a:gd name="T3" fmla="*/ 4 h 10"/>
                <a:gd name="T4" fmla="*/ 0 w 4"/>
                <a:gd name="T5" fmla="*/ 6 h 10"/>
                <a:gd name="T6" fmla="*/ 4 w 4"/>
                <a:gd name="T7" fmla="*/ 10 h 10"/>
                <a:gd name="T8" fmla="*/ 2 w 4"/>
                <a:gd name="T9" fmla="*/ 0 h 10"/>
                <a:gd name="T10" fmla="*/ 1 w 4"/>
                <a:gd name="T11" fmla="*/ 0 h 10"/>
                <a:gd name="T12" fmla="*/ 1 w 4"/>
                <a:gd name="T13" fmla="*/ 2 h 10"/>
                <a:gd name="T14" fmla="*/ 1 w 4"/>
                <a:gd name="T15" fmla="*/ 2 h 10"/>
                <a:gd name="T16" fmla="*/ 1 w 4"/>
                <a:gd name="T17" fmla="*/ 2 h 10"/>
                <a:gd name="T18" fmla="*/ 1 w 4"/>
                <a:gd name="T19" fmla="*/ 2 h 10"/>
                <a:gd name="T20" fmla="*/ 1 w 4"/>
                <a:gd name="T21" fmla="*/ 2 h 10"/>
                <a:gd name="T22" fmla="*/ 1 w 4"/>
                <a:gd name="T23"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0">
                  <a:moveTo>
                    <a:pt x="1" y="2"/>
                  </a:moveTo>
                  <a:lnTo>
                    <a:pt x="1" y="4"/>
                  </a:lnTo>
                  <a:lnTo>
                    <a:pt x="0" y="6"/>
                  </a:lnTo>
                  <a:lnTo>
                    <a:pt x="4" y="10"/>
                  </a:lnTo>
                  <a:lnTo>
                    <a:pt x="2" y="0"/>
                  </a:lnTo>
                  <a:lnTo>
                    <a:pt x="1" y="0"/>
                  </a:lnTo>
                  <a:lnTo>
                    <a:pt x="1" y="2"/>
                  </a:lnTo>
                  <a:lnTo>
                    <a:pt x="1" y="2"/>
                  </a:lnTo>
                  <a:lnTo>
                    <a:pt x="1" y="2"/>
                  </a:lnTo>
                  <a:lnTo>
                    <a:pt x="1" y="2"/>
                  </a:lnTo>
                  <a:lnTo>
                    <a:pt x="1" y="2"/>
                  </a:lnTo>
                  <a:lnTo>
                    <a:pt x="1" y="2"/>
                  </a:lnTo>
                  <a:close/>
                </a:path>
              </a:pathLst>
            </a:custGeom>
            <a:solidFill>
              <a:schemeClr val="accent5">
                <a:lumMod val="20000"/>
                <a:lumOff val="80000"/>
                <a:alpha val="50000"/>
              </a:schemeClr>
            </a:solidFill>
            <a:ln w="9525">
              <a:solidFill>
                <a:schemeClr val="accent5">
                  <a:lumMod val="75000"/>
                  <a:alpha val="20000"/>
                </a:schemeClr>
              </a:solidFill>
              <a:round/>
              <a:headEnd/>
              <a:tailEnd/>
            </a:ln>
            <a:extLst/>
          </p:spPr>
          <p:txBody>
            <a:bodyPr/>
            <a:lstStyle/>
            <a:p>
              <a:pPr>
                <a:defRPr/>
              </a:pPr>
              <a:endParaRPr lang="en-GB">
                <a:solidFill>
                  <a:prstClr val="black"/>
                </a:solidFill>
              </a:endParaRPr>
            </a:p>
          </p:txBody>
        </p:sp>
        <p:sp>
          <p:nvSpPr>
            <p:cNvPr id="201" name="Freeform 184"/>
            <p:cNvSpPr>
              <a:spLocks noEditPoints="1"/>
            </p:cNvSpPr>
            <p:nvPr/>
          </p:nvSpPr>
          <p:spPr bwMode="auto">
            <a:xfrm>
              <a:off x="5459413" y="779463"/>
              <a:ext cx="2732087" cy="1409700"/>
            </a:xfrm>
            <a:custGeom>
              <a:avLst/>
              <a:gdLst>
                <a:gd name="T0" fmla="*/ 1141 w 1152"/>
                <a:gd name="T1" fmla="*/ 127 h 431"/>
                <a:gd name="T2" fmla="*/ 1101 w 1152"/>
                <a:gd name="T3" fmla="*/ 126 h 431"/>
                <a:gd name="T4" fmla="*/ 985 w 1152"/>
                <a:gd name="T5" fmla="*/ 90 h 431"/>
                <a:gd name="T6" fmla="*/ 903 w 1152"/>
                <a:gd name="T7" fmla="*/ 93 h 431"/>
                <a:gd name="T8" fmla="*/ 738 w 1152"/>
                <a:gd name="T9" fmla="*/ 74 h 431"/>
                <a:gd name="T10" fmla="*/ 668 w 1152"/>
                <a:gd name="T11" fmla="*/ 59 h 431"/>
                <a:gd name="T12" fmla="*/ 608 w 1152"/>
                <a:gd name="T13" fmla="*/ 66 h 431"/>
                <a:gd name="T14" fmla="*/ 530 w 1152"/>
                <a:gd name="T15" fmla="*/ 66 h 431"/>
                <a:gd name="T16" fmla="*/ 505 w 1152"/>
                <a:gd name="T17" fmla="*/ 47 h 431"/>
                <a:gd name="T18" fmla="*/ 417 w 1152"/>
                <a:gd name="T19" fmla="*/ 47 h 431"/>
                <a:gd name="T20" fmla="*/ 338 w 1152"/>
                <a:gd name="T21" fmla="*/ 39 h 431"/>
                <a:gd name="T22" fmla="*/ 335 w 1152"/>
                <a:gd name="T23" fmla="*/ 34 h 431"/>
                <a:gd name="T24" fmla="*/ 325 w 1152"/>
                <a:gd name="T25" fmla="*/ 13 h 431"/>
                <a:gd name="T26" fmla="*/ 234 w 1152"/>
                <a:gd name="T27" fmla="*/ 4 h 431"/>
                <a:gd name="T28" fmla="*/ 203 w 1152"/>
                <a:gd name="T29" fmla="*/ 17 h 431"/>
                <a:gd name="T30" fmla="*/ 145 w 1152"/>
                <a:gd name="T31" fmla="*/ 36 h 431"/>
                <a:gd name="T32" fmla="*/ 125 w 1152"/>
                <a:gd name="T33" fmla="*/ 59 h 431"/>
                <a:gd name="T34" fmla="*/ 97 w 1152"/>
                <a:gd name="T35" fmla="*/ 69 h 431"/>
                <a:gd name="T36" fmla="*/ 52 w 1152"/>
                <a:gd name="T37" fmla="*/ 67 h 431"/>
                <a:gd name="T38" fmla="*/ 115 w 1152"/>
                <a:gd name="T39" fmla="*/ 110 h 431"/>
                <a:gd name="T40" fmla="*/ 76 w 1152"/>
                <a:gd name="T41" fmla="*/ 127 h 431"/>
                <a:gd name="T42" fmla="*/ 62 w 1152"/>
                <a:gd name="T43" fmla="*/ 93 h 431"/>
                <a:gd name="T44" fmla="*/ 11 w 1152"/>
                <a:gd name="T45" fmla="*/ 52 h 431"/>
                <a:gd name="T46" fmla="*/ 21 w 1152"/>
                <a:gd name="T47" fmla="*/ 89 h 431"/>
                <a:gd name="T48" fmla="*/ 32 w 1152"/>
                <a:gd name="T49" fmla="*/ 165 h 431"/>
                <a:gd name="T50" fmla="*/ 43 w 1152"/>
                <a:gd name="T51" fmla="*/ 248 h 431"/>
                <a:gd name="T52" fmla="*/ 57 w 1152"/>
                <a:gd name="T53" fmla="*/ 277 h 431"/>
                <a:gd name="T54" fmla="*/ 122 w 1152"/>
                <a:gd name="T55" fmla="*/ 264 h 431"/>
                <a:gd name="T56" fmla="*/ 159 w 1152"/>
                <a:gd name="T57" fmla="*/ 281 h 431"/>
                <a:gd name="T58" fmla="*/ 196 w 1152"/>
                <a:gd name="T59" fmla="*/ 282 h 431"/>
                <a:gd name="T60" fmla="*/ 268 w 1152"/>
                <a:gd name="T61" fmla="*/ 322 h 431"/>
                <a:gd name="T62" fmla="*/ 326 w 1152"/>
                <a:gd name="T63" fmla="*/ 342 h 431"/>
                <a:gd name="T64" fmla="*/ 370 w 1152"/>
                <a:gd name="T65" fmla="*/ 322 h 431"/>
                <a:gd name="T66" fmla="*/ 436 w 1152"/>
                <a:gd name="T67" fmla="*/ 332 h 431"/>
                <a:gd name="T68" fmla="*/ 490 w 1152"/>
                <a:gd name="T69" fmla="*/ 330 h 431"/>
                <a:gd name="T70" fmla="*/ 578 w 1152"/>
                <a:gd name="T71" fmla="*/ 343 h 431"/>
                <a:gd name="T72" fmla="*/ 654 w 1152"/>
                <a:gd name="T73" fmla="*/ 334 h 431"/>
                <a:gd name="T74" fmla="*/ 674 w 1152"/>
                <a:gd name="T75" fmla="*/ 287 h 431"/>
                <a:gd name="T76" fmla="*/ 750 w 1152"/>
                <a:gd name="T77" fmla="*/ 337 h 431"/>
                <a:gd name="T78" fmla="*/ 817 w 1152"/>
                <a:gd name="T79" fmla="*/ 363 h 431"/>
                <a:gd name="T80" fmla="*/ 843 w 1152"/>
                <a:gd name="T81" fmla="*/ 393 h 431"/>
                <a:gd name="T82" fmla="*/ 843 w 1152"/>
                <a:gd name="T83" fmla="*/ 427 h 431"/>
                <a:gd name="T84" fmla="*/ 884 w 1152"/>
                <a:gd name="T85" fmla="*/ 401 h 431"/>
                <a:gd name="T86" fmla="*/ 874 w 1152"/>
                <a:gd name="T87" fmla="*/ 324 h 431"/>
                <a:gd name="T88" fmla="*/ 833 w 1152"/>
                <a:gd name="T89" fmla="*/ 277 h 431"/>
                <a:gd name="T90" fmla="*/ 801 w 1152"/>
                <a:gd name="T91" fmla="*/ 277 h 431"/>
                <a:gd name="T92" fmla="*/ 797 w 1152"/>
                <a:gd name="T93" fmla="*/ 229 h 431"/>
                <a:gd name="T94" fmla="*/ 859 w 1152"/>
                <a:gd name="T95" fmla="*/ 211 h 431"/>
                <a:gd name="T96" fmla="*/ 920 w 1152"/>
                <a:gd name="T97" fmla="*/ 213 h 431"/>
                <a:gd name="T98" fmla="*/ 912 w 1152"/>
                <a:gd name="T99" fmla="*/ 181 h 431"/>
                <a:gd name="T100" fmla="*/ 959 w 1152"/>
                <a:gd name="T101" fmla="*/ 185 h 431"/>
                <a:gd name="T102" fmla="*/ 975 w 1152"/>
                <a:gd name="T103" fmla="*/ 182 h 431"/>
                <a:gd name="T104" fmla="*/ 972 w 1152"/>
                <a:gd name="T105" fmla="*/ 222 h 431"/>
                <a:gd name="T106" fmla="*/ 1021 w 1152"/>
                <a:gd name="T107" fmla="*/ 301 h 431"/>
                <a:gd name="T108" fmla="*/ 1042 w 1152"/>
                <a:gd name="T109" fmla="*/ 285 h 431"/>
                <a:gd name="T110" fmla="*/ 1044 w 1152"/>
                <a:gd name="T111" fmla="*/ 251 h 431"/>
                <a:gd name="T112" fmla="*/ 999 w 1152"/>
                <a:gd name="T113" fmla="*/ 211 h 431"/>
                <a:gd name="T114" fmla="*/ 1025 w 1152"/>
                <a:gd name="T115" fmla="*/ 199 h 431"/>
                <a:gd name="T116" fmla="*/ 1069 w 1152"/>
                <a:gd name="T117" fmla="*/ 182 h 431"/>
                <a:gd name="T118" fmla="*/ 1098 w 1152"/>
                <a:gd name="T119" fmla="*/ 165 h 431"/>
                <a:gd name="T120" fmla="*/ 1074 w 1152"/>
                <a:gd name="T121" fmla="*/ 139 h 431"/>
                <a:gd name="T122" fmla="*/ 1121 w 1152"/>
                <a:gd name="T123" fmla="*/ 143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52" h="431">
                  <a:moveTo>
                    <a:pt x="1150" y="149"/>
                  </a:moveTo>
                  <a:cubicBezTo>
                    <a:pt x="1152" y="149"/>
                    <a:pt x="1152" y="149"/>
                    <a:pt x="1152" y="149"/>
                  </a:cubicBezTo>
                  <a:cubicBezTo>
                    <a:pt x="1148" y="146"/>
                    <a:pt x="1148" y="146"/>
                    <a:pt x="1148" y="146"/>
                  </a:cubicBezTo>
                  <a:cubicBezTo>
                    <a:pt x="1145" y="146"/>
                    <a:pt x="1145" y="146"/>
                    <a:pt x="1145" y="146"/>
                  </a:cubicBezTo>
                  <a:cubicBezTo>
                    <a:pt x="1142" y="146"/>
                    <a:pt x="1142" y="146"/>
                    <a:pt x="1142" y="146"/>
                  </a:cubicBezTo>
                  <a:cubicBezTo>
                    <a:pt x="1142" y="145"/>
                    <a:pt x="1142" y="145"/>
                    <a:pt x="1142" y="145"/>
                  </a:cubicBezTo>
                  <a:cubicBezTo>
                    <a:pt x="1140" y="145"/>
                    <a:pt x="1140" y="145"/>
                    <a:pt x="1140" y="145"/>
                  </a:cubicBezTo>
                  <a:cubicBezTo>
                    <a:pt x="1141" y="143"/>
                    <a:pt x="1141" y="143"/>
                    <a:pt x="1141" y="143"/>
                  </a:cubicBezTo>
                  <a:cubicBezTo>
                    <a:pt x="1144" y="143"/>
                    <a:pt x="1144" y="143"/>
                    <a:pt x="1144" y="143"/>
                  </a:cubicBezTo>
                  <a:cubicBezTo>
                    <a:pt x="1144" y="142"/>
                    <a:pt x="1144" y="142"/>
                    <a:pt x="1144" y="142"/>
                  </a:cubicBezTo>
                  <a:cubicBezTo>
                    <a:pt x="1141" y="140"/>
                    <a:pt x="1141" y="140"/>
                    <a:pt x="1141" y="140"/>
                  </a:cubicBezTo>
                  <a:cubicBezTo>
                    <a:pt x="1137" y="139"/>
                    <a:pt x="1137" y="139"/>
                    <a:pt x="1137" y="139"/>
                  </a:cubicBezTo>
                  <a:cubicBezTo>
                    <a:pt x="1141" y="139"/>
                    <a:pt x="1141" y="139"/>
                    <a:pt x="1141" y="139"/>
                  </a:cubicBezTo>
                  <a:cubicBezTo>
                    <a:pt x="1137" y="136"/>
                    <a:pt x="1137" y="136"/>
                    <a:pt x="1137" y="136"/>
                  </a:cubicBezTo>
                  <a:cubicBezTo>
                    <a:pt x="1134" y="136"/>
                    <a:pt x="1134" y="136"/>
                    <a:pt x="1134" y="136"/>
                  </a:cubicBezTo>
                  <a:cubicBezTo>
                    <a:pt x="1131" y="135"/>
                    <a:pt x="1131" y="135"/>
                    <a:pt x="1131" y="135"/>
                  </a:cubicBezTo>
                  <a:cubicBezTo>
                    <a:pt x="1134" y="135"/>
                    <a:pt x="1134" y="135"/>
                    <a:pt x="1134" y="135"/>
                  </a:cubicBezTo>
                  <a:cubicBezTo>
                    <a:pt x="1138" y="136"/>
                    <a:pt x="1138" y="136"/>
                    <a:pt x="1138" y="136"/>
                  </a:cubicBezTo>
                  <a:cubicBezTo>
                    <a:pt x="1142" y="136"/>
                    <a:pt x="1142" y="136"/>
                    <a:pt x="1142" y="136"/>
                  </a:cubicBezTo>
                  <a:cubicBezTo>
                    <a:pt x="1147" y="136"/>
                    <a:pt x="1147" y="136"/>
                    <a:pt x="1147" y="136"/>
                  </a:cubicBezTo>
                  <a:cubicBezTo>
                    <a:pt x="1144" y="135"/>
                    <a:pt x="1144" y="135"/>
                    <a:pt x="1144" y="135"/>
                  </a:cubicBezTo>
                  <a:cubicBezTo>
                    <a:pt x="1142" y="133"/>
                    <a:pt x="1142" y="133"/>
                    <a:pt x="1142" y="133"/>
                  </a:cubicBezTo>
                  <a:cubicBezTo>
                    <a:pt x="1148" y="135"/>
                    <a:pt x="1148" y="135"/>
                    <a:pt x="1148" y="135"/>
                  </a:cubicBezTo>
                  <a:cubicBezTo>
                    <a:pt x="1145" y="132"/>
                    <a:pt x="1145" y="132"/>
                    <a:pt x="1145" y="132"/>
                  </a:cubicBezTo>
                  <a:cubicBezTo>
                    <a:pt x="1145" y="130"/>
                    <a:pt x="1145" y="130"/>
                    <a:pt x="1145" y="130"/>
                  </a:cubicBezTo>
                  <a:cubicBezTo>
                    <a:pt x="1147" y="129"/>
                    <a:pt x="1147" y="129"/>
                    <a:pt x="1147" y="129"/>
                  </a:cubicBezTo>
                  <a:cubicBezTo>
                    <a:pt x="1144" y="129"/>
                    <a:pt x="1144" y="129"/>
                    <a:pt x="1144" y="129"/>
                  </a:cubicBezTo>
                  <a:cubicBezTo>
                    <a:pt x="1141" y="127"/>
                    <a:pt x="1141" y="127"/>
                    <a:pt x="1141" y="127"/>
                  </a:cubicBezTo>
                  <a:cubicBezTo>
                    <a:pt x="1138" y="126"/>
                    <a:pt x="1138" y="126"/>
                    <a:pt x="1138" y="126"/>
                  </a:cubicBezTo>
                  <a:cubicBezTo>
                    <a:pt x="1137" y="127"/>
                    <a:pt x="1137" y="127"/>
                    <a:pt x="1137" y="127"/>
                  </a:cubicBezTo>
                  <a:cubicBezTo>
                    <a:pt x="1135" y="126"/>
                    <a:pt x="1135" y="126"/>
                    <a:pt x="1135" y="126"/>
                  </a:cubicBezTo>
                  <a:cubicBezTo>
                    <a:pt x="1132" y="125"/>
                    <a:pt x="1132" y="125"/>
                    <a:pt x="1132" y="125"/>
                  </a:cubicBezTo>
                  <a:cubicBezTo>
                    <a:pt x="1125" y="123"/>
                    <a:pt x="1125" y="123"/>
                    <a:pt x="1125" y="123"/>
                  </a:cubicBezTo>
                  <a:cubicBezTo>
                    <a:pt x="1118" y="120"/>
                    <a:pt x="1118" y="120"/>
                    <a:pt x="1118" y="120"/>
                  </a:cubicBezTo>
                  <a:cubicBezTo>
                    <a:pt x="1111" y="119"/>
                    <a:pt x="1111" y="119"/>
                    <a:pt x="1111" y="119"/>
                  </a:cubicBezTo>
                  <a:cubicBezTo>
                    <a:pt x="1108" y="119"/>
                    <a:pt x="1108" y="119"/>
                    <a:pt x="1108" y="119"/>
                  </a:cubicBezTo>
                  <a:cubicBezTo>
                    <a:pt x="1102" y="117"/>
                    <a:pt x="1102" y="117"/>
                    <a:pt x="1102" y="117"/>
                  </a:cubicBezTo>
                  <a:cubicBezTo>
                    <a:pt x="1105" y="119"/>
                    <a:pt x="1105" y="119"/>
                    <a:pt x="1105" y="119"/>
                  </a:cubicBezTo>
                  <a:cubicBezTo>
                    <a:pt x="1102" y="119"/>
                    <a:pt x="1102" y="119"/>
                    <a:pt x="1102" y="119"/>
                  </a:cubicBezTo>
                  <a:cubicBezTo>
                    <a:pt x="1104" y="120"/>
                    <a:pt x="1104" y="120"/>
                    <a:pt x="1104" y="120"/>
                  </a:cubicBezTo>
                  <a:cubicBezTo>
                    <a:pt x="1101" y="119"/>
                    <a:pt x="1101" y="119"/>
                    <a:pt x="1101" y="119"/>
                  </a:cubicBezTo>
                  <a:cubicBezTo>
                    <a:pt x="1099" y="117"/>
                    <a:pt x="1099" y="117"/>
                    <a:pt x="1099" y="117"/>
                  </a:cubicBezTo>
                  <a:cubicBezTo>
                    <a:pt x="1097" y="117"/>
                    <a:pt x="1097" y="117"/>
                    <a:pt x="1097" y="117"/>
                  </a:cubicBezTo>
                  <a:cubicBezTo>
                    <a:pt x="1095" y="117"/>
                    <a:pt x="1095" y="117"/>
                    <a:pt x="1095" y="117"/>
                  </a:cubicBezTo>
                  <a:cubicBezTo>
                    <a:pt x="1087" y="117"/>
                    <a:pt x="1087" y="117"/>
                    <a:pt x="1087" y="117"/>
                  </a:cubicBezTo>
                  <a:cubicBezTo>
                    <a:pt x="1094" y="119"/>
                    <a:pt x="1094" y="119"/>
                    <a:pt x="1094" y="119"/>
                  </a:cubicBezTo>
                  <a:cubicBezTo>
                    <a:pt x="1098" y="122"/>
                    <a:pt x="1098" y="122"/>
                    <a:pt x="1098" y="122"/>
                  </a:cubicBezTo>
                  <a:cubicBezTo>
                    <a:pt x="1099" y="122"/>
                    <a:pt x="1099" y="122"/>
                    <a:pt x="1099" y="122"/>
                  </a:cubicBezTo>
                  <a:cubicBezTo>
                    <a:pt x="1098" y="123"/>
                    <a:pt x="1098" y="123"/>
                    <a:pt x="1098" y="123"/>
                  </a:cubicBezTo>
                  <a:cubicBezTo>
                    <a:pt x="1101" y="123"/>
                    <a:pt x="1101" y="123"/>
                    <a:pt x="1101" y="123"/>
                  </a:cubicBezTo>
                  <a:cubicBezTo>
                    <a:pt x="1104" y="125"/>
                    <a:pt x="1104" y="125"/>
                    <a:pt x="1104" y="125"/>
                  </a:cubicBezTo>
                  <a:cubicBezTo>
                    <a:pt x="1107" y="126"/>
                    <a:pt x="1107" y="126"/>
                    <a:pt x="1107" y="126"/>
                  </a:cubicBezTo>
                  <a:cubicBezTo>
                    <a:pt x="1107" y="127"/>
                    <a:pt x="1107" y="127"/>
                    <a:pt x="1107" y="127"/>
                  </a:cubicBezTo>
                  <a:cubicBezTo>
                    <a:pt x="1104" y="126"/>
                    <a:pt x="1104" y="126"/>
                    <a:pt x="1104" y="126"/>
                  </a:cubicBezTo>
                  <a:cubicBezTo>
                    <a:pt x="1102" y="125"/>
                    <a:pt x="1102" y="125"/>
                    <a:pt x="1102" y="125"/>
                  </a:cubicBezTo>
                  <a:cubicBezTo>
                    <a:pt x="1101" y="126"/>
                    <a:pt x="1101" y="126"/>
                    <a:pt x="1101" y="126"/>
                  </a:cubicBezTo>
                  <a:cubicBezTo>
                    <a:pt x="1098" y="125"/>
                    <a:pt x="1098" y="125"/>
                    <a:pt x="1098" y="125"/>
                  </a:cubicBezTo>
                  <a:cubicBezTo>
                    <a:pt x="1094" y="123"/>
                    <a:pt x="1094" y="123"/>
                    <a:pt x="1094" y="123"/>
                  </a:cubicBezTo>
                  <a:cubicBezTo>
                    <a:pt x="1091" y="122"/>
                    <a:pt x="1091" y="122"/>
                    <a:pt x="1091" y="122"/>
                  </a:cubicBezTo>
                  <a:cubicBezTo>
                    <a:pt x="1092" y="122"/>
                    <a:pt x="1092" y="122"/>
                    <a:pt x="1092" y="122"/>
                  </a:cubicBezTo>
                  <a:cubicBezTo>
                    <a:pt x="1084" y="116"/>
                    <a:pt x="1084" y="116"/>
                    <a:pt x="1084" y="116"/>
                  </a:cubicBezTo>
                  <a:cubicBezTo>
                    <a:pt x="1079" y="115"/>
                    <a:pt x="1079" y="115"/>
                    <a:pt x="1079" y="115"/>
                  </a:cubicBezTo>
                  <a:cubicBezTo>
                    <a:pt x="1077" y="113"/>
                    <a:pt x="1077" y="113"/>
                    <a:pt x="1077" y="113"/>
                  </a:cubicBezTo>
                  <a:cubicBezTo>
                    <a:pt x="1075" y="113"/>
                    <a:pt x="1075" y="113"/>
                    <a:pt x="1075" y="113"/>
                  </a:cubicBezTo>
                  <a:cubicBezTo>
                    <a:pt x="1072" y="112"/>
                    <a:pt x="1072" y="112"/>
                    <a:pt x="1072" y="112"/>
                  </a:cubicBezTo>
                  <a:cubicBezTo>
                    <a:pt x="1068" y="110"/>
                    <a:pt x="1068" y="110"/>
                    <a:pt x="1068" y="110"/>
                  </a:cubicBezTo>
                  <a:cubicBezTo>
                    <a:pt x="1056" y="107"/>
                    <a:pt x="1056" y="107"/>
                    <a:pt x="1056" y="107"/>
                  </a:cubicBezTo>
                  <a:cubicBezTo>
                    <a:pt x="1049" y="105"/>
                    <a:pt x="1049" y="105"/>
                    <a:pt x="1049" y="105"/>
                  </a:cubicBezTo>
                  <a:cubicBezTo>
                    <a:pt x="1045" y="105"/>
                    <a:pt x="1045" y="105"/>
                    <a:pt x="1045" y="105"/>
                  </a:cubicBezTo>
                  <a:cubicBezTo>
                    <a:pt x="1044" y="105"/>
                    <a:pt x="1044" y="105"/>
                    <a:pt x="1044" y="105"/>
                  </a:cubicBezTo>
                  <a:cubicBezTo>
                    <a:pt x="1041" y="103"/>
                    <a:pt x="1041" y="103"/>
                    <a:pt x="1041" y="103"/>
                  </a:cubicBezTo>
                  <a:cubicBezTo>
                    <a:pt x="1031" y="100"/>
                    <a:pt x="1031" y="100"/>
                    <a:pt x="1031" y="100"/>
                  </a:cubicBezTo>
                  <a:cubicBezTo>
                    <a:pt x="1038" y="103"/>
                    <a:pt x="1038" y="103"/>
                    <a:pt x="1038" y="103"/>
                  </a:cubicBezTo>
                  <a:cubicBezTo>
                    <a:pt x="1036" y="103"/>
                    <a:pt x="1036" y="103"/>
                    <a:pt x="1036" y="103"/>
                  </a:cubicBezTo>
                  <a:cubicBezTo>
                    <a:pt x="1035" y="103"/>
                    <a:pt x="1035" y="103"/>
                    <a:pt x="1035" y="103"/>
                  </a:cubicBezTo>
                  <a:cubicBezTo>
                    <a:pt x="1031" y="102"/>
                    <a:pt x="1031" y="102"/>
                    <a:pt x="1031" y="102"/>
                  </a:cubicBezTo>
                  <a:cubicBezTo>
                    <a:pt x="1026" y="100"/>
                    <a:pt x="1026" y="100"/>
                    <a:pt x="1026" y="100"/>
                  </a:cubicBezTo>
                  <a:cubicBezTo>
                    <a:pt x="1013" y="96"/>
                    <a:pt x="1013" y="96"/>
                    <a:pt x="1013" y="96"/>
                  </a:cubicBezTo>
                  <a:cubicBezTo>
                    <a:pt x="1001" y="93"/>
                    <a:pt x="1001" y="93"/>
                    <a:pt x="1001" y="93"/>
                  </a:cubicBezTo>
                  <a:cubicBezTo>
                    <a:pt x="996" y="92"/>
                    <a:pt x="996" y="92"/>
                    <a:pt x="996" y="92"/>
                  </a:cubicBezTo>
                  <a:cubicBezTo>
                    <a:pt x="992" y="92"/>
                    <a:pt x="992" y="92"/>
                    <a:pt x="992" y="92"/>
                  </a:cubicBezTo>
                  <a:cubicBezTo>
                    <a:pt x="989" y="92"/>
                    <a:pt x="989" y="92"/>
                    <a:pt x="989" y="92"/>
                  </a:cubicBezTo>
                  <a:cubicBezTo>
                    <a:pt x="988" y="90"/>
                    <a:pt x="988" y="90"/>
                    <a:pt x="988" y="90"/>
                  </a:cubicBezTo>
                  <a:cubicBezTo>
                    <a:pt x="985" y="90"/>
                    <a:pt x="985" y="90"/>
                    <a:pt x="985" y="90"/>
                  </a:cubicBezTo>
                  <a:cubicBezTo>
                    <a:pt x="976" y="89"/>
                    <a:pt x="976" y="89"/>
                    <a:pt x="976" y="89"/>
                  </a:cubicBezTo>
                  <a:cubicBezTo>
                    <a:pt x="960" y="86"/>
                    <a:pt x="960" y="86"/>
                    <a:pt x="960" y="86"/>
                  </a:cubicBezTo>
                  <a:cubicBezTo>
                    <a:pt x="953" y="84"/>
                    <a:pt x="953" y="84"/>
                    <a:pt x="953" y="84"/>
                  </a:cubicBezTo>
                  <a:cubicBezTo>
                    <a:pt x="946" y="84"/>
                    <a:pt x="946" y="84"/>
                    <a:pt x="946" y="84"/>
                  </a:cubicBezTo>
                  <a:cubicBezTo>
                    <a:pt x="939" y="84"/>
                    <a:pt x="939" y="84"/>
                    <a:pt x="939" y="84"/>
                  </a:cubicBezTo>
                  <a:cubicBezTo>
                    <a:pt x="935" y="84"/>
                    <a:pt x="935" y="84"/>
                    <a:pt x="935" y="84"/>
                  </a:cubicBezTo>
                  <a:cubicBezTo>
                    <a:pt x="932" y="84"/>
                    <a:pt x="932" y="84"/>
                    <a:pt x="932" y="84"/>
                  </a:cubicBezTo>
                  <a:cubicBezTo>
                    <a:pt x="935" y="86"/>
                    <a:pt x="935" y="86"/>
                    <a:pt x="935" y="86"/>
                  </a:cubicBezTo>
                  <a:cubicBezTo>
                    <a:pt x="933" y="86"/>
                    <a:pt x="933" y="86"/>
                    <a:pt x="933" y="86"/>
                  </a:cubicBezTo>
                  <a:cubicBezTo>
                    <a:pt x="932" y="86"/>
                    <a:pt x="932" y="86"/>
                    <a:pt x="932" y="86"/>
                  </a:cubicBezTo>
                  <a:cubicBezTo>
                    <a:pt x="929" y="84"/>
                    <a:pt x="929" y="84"/>
                    <a:pt x="929" y="84"/>
                  </a:cubicBezTo>
                  <a:cubicBezTo>
                    <a:pt x="923" y="83"/>
                    <a:pt x="923" y="83"/>
                    <a:pt x="923" y="83"/>
                  </a:cubicBezTo>
                  <a:cubicBezTo>
                    <a:pt x="913" y="83"/>
                    <a:pt x="913" y="83"/>
                    <a:pt x="913" y="83"/>
                  </a:cubicBezTo>
                  <a:cubicBezTo>
                    <a:pt x="903" y="82"/>
                    <a:pt x="903" y="82"/>
                    <a:pt x="903" y="82"/>
                  </a:cubicBezTo>
                  <a:cubicBezTo>
                    <a:pt x="907" y="83"/>
                    <a:pt x="907" y="83"/>
                    <a:pt x="907" y="83"/>
                  </a:cubicBezTo>
                  <a:cubicBezTo>
                    <a:pt x="910" y="86"/>
                    <a:pt x="910" y="86"/>
                    <a:pt x="910" y="86"/>
                  </a:cubicBezTo>
                  <a:cubicBezTo>
                    <a:pt x="909" y="87"/>
                    <a:pt x="909" y="87"/>
                    <a:pt x="909" y="87"/>
                  </a:cubicBezTo>
                  <a:cubicBezTo>
                    <a:pt x="910" y="89"/>
                    <a:pt x="910" y="89"/>
                    <a:pt x="910" y="89"/>
                  </a:cubicBezTo>
                  <a:cubicBezTo>
                    <a:pt x="916" y="89"/>
                    <a:pt x="916" y="89"/>
                    <a:pt x="916" y="89"/>
                  </a:cubicBezTo>
                  <a:cubicBezTo>
                    <a:pt x="922" y="92"/>
                    <a:pt x="922" y="92"/>
                    <a:pt x="922" y="92"/>
                  </a:cubicBezTo>
                  <a:cubicBezTo>
                    <a:pt x="926" y="95"/>
                    <a:pt x="926" y="95"/>
                    <a:pt x="926" y="95"/>
                  </a:cubicBezTo>
                  <a:cubicBezTo>
                    <a:pt x="926" y="96"/>
                    <a:pt x="926" y="96"/>
                    <a:pt x="926" y="96"/>
                  </a:cubicBezTo>
                  <a:cubicBezTo>
                    <a:pt x="927" y="97"/>
                    <a:pt x="927" y="97"/>
                    <a:pt x="927" y="97"/>
                  </a:cubicBezTo>
                  <a:cubicBezTo>
                    <a:pt x="923" y="97"/>
                    <a:pt x="923" y="97"/>
                    <a:pt x="923" y="97"/>
                  </a:cubicBezTo>
                  <a:cubicBezTo>
                    <a:pt x="917" y="97"/>
                    <a:pt x="917" y="97"/>
                    <a:pt x="917" y="97"/>
                  </a:cubicBezTo>
                  <a:cubicBezTo>
                    <a:pt x="915" y="96"/>
                    <a:pt x="915" y="96"/>
                    <a:pt x="915" y="96"/>
                  </a:cubicBezTo>
                  <a:cubicBezTo>
                    <a:pt x="912" y="95"/>
                    <a:pt x="912" y="95"/>
                    <a:pt x="912" y="95"/>
                  </a:cubicBezTo>
                  <a:cubicBezTo>
                    <a:pt x="903" y="93"/>
                    <a:pt x="903" y="93"/>
                    <a:pt x="903" y="93"/>
                  </a:cubicBezTo>
                  <a:cubicBezTo>
                    <a:pt x="900" y="92"/>
                    <a:pt x="900" y="92"/>
                    <a:pt x="900" y="92"/>
                  </a:cubicBezTo>
                  <a:cubicBezTo>
                    <a:pt x="896" y="90"/>
                    <a:pt x="896" y="90"/>
                    <a:pt x="896" y="90"/>
                  </a:cubicBezTo>
                  <a:cubicBezTo>
                    <a:pt x="890" y="87"/>
                    <a:pt x="890" y="87"/>
                    <a:pt x="890" y="87"/>
                  </a:cubicBezTo>
                  <a:cubicBezTo>
                    <a:pt x="887" y="86"/>
                    <a:pt x="887" y="86"/>
                    <a:pt x="887" y="86"/>
                  </a:cubicBezTo>
                  <a:cubicBezTo>
                    <a:pt x="886" y="87"/>
                    <a:pt x="886" y="87"/>
                    <a:pt x="886" y="87"/>
                  </a:cubicBezTo>
                  <a:cubicBezTo>
                    <a:pt x="883" y="89"/>
                    <a:pt x="883" y="89"/>
                    <a:pt x="883" y="89"/>
                  </a:cubicBezTo>
                  <a:cubicBezTo>
                    <a:pt x="882" y="89"/>
                    <a:pt x="882" y="89"/>
                    <a:pt x="882" y="89"/>
                  </a:cubicBezTo>
                  <a:cubicBezTo>
                    <a:pt x="876" y="89"/>
                    <a:pt x="876" y="89"/>
                    <a:pt x="876" y="89"/>
                  </a:cubicBezTo>
                  <a:cubicBezTo>
                    <a:pt x="866" y="89"/>
                    <a:pt x="866" y="89"/>
                    <a:pt x="866" y="89"/>
                  </a:cubicBezTo>
                  <a:cubicBezTo>
                    <a:pt x="857" y="87"/>
                    <a:pt x="857" y="87"/>
                    <a:pt x="857" y="87"/>
                  </a:cubicBezTo>
                  <a:cubicBezTo>
                    <a:pt x="853" y="87"/>
                    <a:pt x="853" y="87"/>
                    <a:pt x="853" y="87"/>
                  </a:cubicBezTo>
                  <a:cubicBezTo>
                    <a:pt x="847" y="87"/>
                    <a:pt x="847" y="87"/>
                    <a:pt x="847" y="87"/>
                  </a:cubicBezTo>
                  <a:cubicBezTo>
                    <a:pt x="839" y="87"/>
                    <a:pt x="839" y="87"/>
                    <a:pt x="839" y="87"/>
                  </a:cubicBezTo>
                  <a:cubicBezTo>
                    <a:pt x="834" y="89"/>
                    <a:pt x="834" y="89"/>
                    <a:pt x="834" y="89"/>
                  </a:cubicBezTo>
                  <a:cubicBezTo>
                    <a:pt x="830" y="89"/>
                    <a:pt x="830" y="89"/>
                    <a:pt x="830" y="89"/>
                  </a:cubicBezTo>
                  <a:cubicBezTo>
                    <a:pt x="821" y="86"/>
                    <a:pt x="821" y="86"/>
                    <a:pt x="821" y="86"/>
                  </a:cubicBezTo>
                  <a:cubicBezTo>
                    <a:pt x="818" y="86"/>
                    <a:pt x="818" y="86"/>
                    <a:pt x="818" y="86"/>
                  </a:cubicBezTo>
                  <a:cubicBezTo>
                    <a:pt x="814" y="84"/>
                    <a:pt x="814" y="84"/>
                    <a:pt x="814" y="84"/>
                  </a:cubicBezTo>
                  <a:cubicBezTo>
                    <a:pt x="814" y="83"/>
                    <a:pt x="814" y="83"/>
                    <a:pt x="814" y="83"/>
                  </a:cubicBezTo>
                  <a:cubicBezTo>
                    <a:pt x="811" y="82"/>
                    <a:pt x="811" y="82"/>
                    <a:pt x="811" y="82"/>
                  </a:cubicBezTo>
                  <a:cubicBezTo>
                    <a:pt x="813" y="82"/>
                    <a:pt x="813" y="82"/>
                    <a:pt x="813" y="82"/>
                  </a:cubicBezTo>
                  <a:cubicBezTo>
                    <a:pt x="810" y="79"/>
                    <a:pt x="810" y="79"/>
                    <a:pt x="810" y="79"/>
                  </a:cubicBezTo>
                  <a:cubicBezTo>
                    <a:pt x="804" y="76"/>
                    <a:pt x="804" y="76"/>
                    <a:pt x="804" y="76"/>
                  </a:cubicBezTo>
                  <a:cubicBezTo>
                    <a:pt x="794" y="73"/>
                    <a:pt x="794" y="73"/>
                    <a:pt x="794" y="73"/>
                  </a:cubicBezTo>
                  <a:cubicBezTo>
                    <a:pt x="771" y="72"/>
                    <a:pt x="771" y="72"/>
                    <a:pt x="771" y="72"/>
                  </a:cubicBezTo>
                  <a:cubicBezTo>
                    <a:pt x="760" y="72"/>
                    <a:pt x="760" y="72"/>
                    <a:pt x="760" y="72"/>
                  </a:cubicBezTo>
                  <a:cubicBezTo>
                    <a:pt x="748" y="73"/>
                    <a:pt x="748" y="73"/>
                    <a:pt x="748" y="73"/>
                  </a:cubicBezTo>
                  <a:cubicBezTo>
                    <a:pt x="738" y="74"/>
                    <a:pt x="738" y="74"/>
                    <a:pt x="738" y="74"/>
                  </a:cubicBezTo>
                  <a:cubicBezTo>
                    <a:pt x="728" y="72"/>
                    <a:pt x="728" y="72"/>
                    <a:pt x="728" y="72"/>
                  </a:cubicBezTo>
                  <a:cubicBezTo>
                    <a:pt x="732" y="72"/>
                    <a:pt x="732" y="72"/>
                    <a:pt x="732" y="72"/>
                  </a:cubicBezTo>
                  <a:cubicBezTo>
                    <a:pt x="727" y="70"/>
                    <a:pt x="727" y="70"/>
                    <a:pt x="727" y="70"/>
                  </a:cubicBezTo>
                  <a:cubicBezTo>
                    <a:pt x="722" y="69"/>
                    <a:pt x="722" y="69"/>
                    <a:pt x="722" y="69"/>
                  </a:cubicBezTo>
                  <a:cubicBezTo>
                    <a:pt x="718" y="67"/>
                    <a:pt x="718" y="67"/>
                    <a:pt x="718" y="67"/>
                  </a:cubicBezTo>
                  <a:cubicBezTo>
                    <a:pt x="715" y="69"/>
                    <a:pt x="715" y="69"/>
                    <a:pt x="715" y="69"/>
                  </a:cubicBezTo>
                  <a:cubicBezTo>
                    <a:pt x="711" y="70"/>
                    <a:pt x="711" y="70"/>
                    <a:pt x="711" y="70"/>
                  </a:cubicBezTo>
                  <a:cubicBezTo>
                    <a:pt x="712" y="67"/>
                    <a:pt x="712" y="67"/>
                    <a:pt x="712" y="67"/>
                  </a:cubicBezTo>
                  <a:cubicBezTo>
                    <a:pt x="711" y="66"/>
                    <a:pt x="711" y="66"/>
                    <a:pt x="711" y="66"/>
                  </a:cubicBezTo>
                  <a:cubicBezTo>
                    <a:pt x="707" y="66"/>
                    <a:pt x="707" y="66"/>
                    <a:pt x="707" y="66"/>
                  </a:cubicBezTo>
                  <a:cubicBezTo>
                    <a:pt x="705" y="66"/>
                    <a:pt x="705" y="66"/>
                    <a:pt x="705" y="66"/>
                  </a:cubicBezTo>
                  <a:cubicBezTo>
                    <a:pt x="702" y="64"/>
                    <a:pt x="702" y="64"/>
                    <a:pt x="702" y="64"/>
                  </a:cubicBezTo>
                  <a:cubicBezTo>
                    <a:pt x="698" y="64"/>
                    <a:pt x="698" y="64"/>
                    <a:pt x="698" y="64"/>
                  </a:cubicBezTo>
                  <a:cubicBezTo>
                    <a:pt x="695" y="64"/>
                    <a:pt x="695" y="64"/>
                    <a:pt x="695" y="64"/>
                  </a:cubicBezTo>
                  <a:cubicBezTo>
                    <a:pt x="692" y="63"/>
                    <a:pt x="692" y="63"/>
                    <a:pt x="692" y="63"/>
                  </a:cubicBezTo>
                  <a:cubicBezTo>
                    <a:pt x="695" y="63"/>
                    <a:pt x="695" y="63"/>
                    <a:pt x="695" y="63"/>
                  </a:cubicBezTo>
                  <a:cubicBezTo>
                    <a:pt x="699" y="63"/>
                    <a:pt x="699" y="63"/>
                    <a:pt x="699" y="63"/>
                  </a:cubicBezTo>
                  <a:cubicBezTo>
                    <a:pt x="701" y="63"/>
                    <a:pt x="701" y="63"/>
                    <a:pt x="701" y="63"/>
                  </a:cubicBezTo>
                  <a:cubicBezTo>
                    <a:pt x="699" y="62"/>
                    <a:pt x="699" y="62"/>
                    <a:pt x="699" y="62"/>
                  </a:cubicBezTo>
                  <a:cubicBezTo>
                    <a:pt x="698" y="60"/>
                    <a:pt x="698" y="60"/>
                    <a:pt x="698" y="60"/>
                  </a:cubicBezTo>
                  <a:cubicBezTo>
                    <a:pt x="689" y="59"/>
                    <a:pt x="689" y="59"/>
                    <a:pt x="689" y="59"/>
                  </a:cubicBezTo>
                  <a:cubicBezTo>
                    <a:pt x="682" y="57"/>
                    <a:pt x="682" y="57"/>
                    <a:pt x="682" y="57"/>
                  </a:cubicBezTo>
                  <a:cubicBezTo>
                    <a:pt x="672" y="57"/>
                    <a:pt x="672" y="57"/>
                    <a:pt x="672" y="57"/>
                  </a:cubicBezTo>
                  <a:cubicBezTo>
                    <a:pt x="671" y="57"/>
                    <a:pt x="671" y="57"/>
                    <a:pt x="671" y="57"/>
                  </a:cubicBezTo>
                  <a:cubicBezTo>
                    <a:pt x="669" y="59"/>
                    <a:pt x="669" y="59"/>
                    <a:pt x="669" y="59"/>
                  </a:cubicBezTo>
                  <a:cubicBezTo>
                    <a:pt x="669" y="62"/>
                    <a:pt x="669" y="62"/>
                    <a:pt x="669" y="62"/>
                  </a:cubicBezTo>
                  <a:cubicBezTo>
                    <a:pt x="668" y="63"/>
                    <a:pt x="668" y="63"/>
                    <a:pt x="668" y="63"/>
                  </a:cubicBezTo>
                  <a:cubicBezTo>
                    <a:pt x="668" y="59"/>
                    <a:pt x="668" y="59"/>
                    <a:pt x="668" y="59"/>
                  </a:cubicBezTo>
                  <a:cubicBezTo>
                    <a:pt x="667" y="57"/>
                    <a:pt x="667" y="57"/>
                    <a:pt x="667" y="57"/>
                  </a:cubicBezTo>
                  <a:cubicBezTo>
                    <a:pt x="659" y="56"/>
                    <a:pt x="659" y="56"/>
                    <a:pt x="659" y="56"/>
                  </a:cubicBezTo>
                  <a:cubicBezTo>
                    <a:pt x="652" y="54"/>
                    <a:pt x="652" y="54"/>
                    <a:pt x="652" y="54"/>
                  </a:cubicBezTo>
                  <a:cubicBezTo>
                    <a:pt x="636" y="53"/>
                    <a:pt x="636" y="53"/>
                    <a:pt x="636" y="53"/>
                  </a:cubicBezTo>
                  <a:cubicBezTo>
                    <a:pt x="621" y="53"/>
                    <a:pt x="621" y="53"/>
                    <a:pt x="621" y="53"/>
                  </a:cubicBezTo>
                  <a:cubicBezTo>
                    <a:pt x="613" y="52"/>
                    <a:pt x="613" y="52"/>
                    <a:pt x="613" y="52"/>
                  </a:cubicBezTo>
                  <a:cubicBezTo>
                    <a:pt x="606" y="52"/>
                    <a:pt x="606" y="52"/>
                    <a:pt x="606" y="52"/>
                  </a:cubicBezTo>
                  <a:cubicBezTo>
                    <a:pt x="611" y="53"/>
                    <a:pt x="611" y="53"/>
                    <a:pt x="611" y="53"/>
                  </a:cubicBezTo>
                  <a:cubicBezTo>
                    <a:pt x="613" y="54"/>
                    <a:pt x="613" y="54"/>
                    <a:pt x="613" y="54"/>
                  </a:cubicBezTo>
                  <a:cubicBezTo>
                    <a:pt x="615" y="54"/>
                    <a:pt x="615" y="54"/>
                    <a:pt x="615" y="54"/>
                  </a:cubicBezTo>
                  <a:cubicBezTo>
                    <a:pt x="609" y="56"/>
                    <a:pt x="609" y="56"/>
                    <a:pt x="609" y="56"/>
                  </a:cubicBezTo>
                  <a:cubicBezTo>
                    <a:pt x="603" y="56"/>
                    <a:pt x="603" y="56"/>
                    <a:pt x="603" y="56"/>
                  </a:cubicBezTo>
                  <a:cubicBezTo>
                    <a:pt x="603" y="57"/>
                    <a:pt x="603" y="57"/>
                    <a:pt x="603" y="57"/>
                  </a:cubicBezTo>
                  <a:cubicBezTo>
                    <a:pt x="606" y="60"/>
                    <a:pt x="606" y="60"/>
                    <a:pt x="606" y="60"/>
                  </a:cubicBezTo>
                  <a:cubicBezTo>
                    <a:pt x="606" y="59"/>
                    <a:pt x="606" y="59"/>
                    <a:pt x="606" y="59"/>
                  </a:cubicBezTo>
                  <a:cubicBezTo>
                    <a:pt x="609" y="59"/>
                    <a:pt x="609" y="59"/>
                    <a:pt x="609" y="59"/>
                  </a:cubicBezTo>
                  <a:cubicBezTo>
                    <a:pt x="611" y="59"/>
                    <a:pt x="611" y="59"/>
                    <a:pt x="611" y="59"/>
                  </a:cubicBezTo>
                  <a:cubicBezTo>
                    <a:pt x="611" y="60"/>
                    <a:pt x="611" y="60"/>
                    <a:pt x="611" y="60"/>
                  </a:cubicBezTo>
                  <a:cubicBezTo>
                    <a:pt x="612" y="62"/>
                    <a:pt x="612" y="62"/>
                    <a:pt x="612" y="62"/>
                  </a:cubicBezTo>
                  <a:cubicBezTo>
                    <a:pt x="609" y="62"/>
                    <a:pt x="609" y="62"/>
                    <a:pt x="609" y="62"/>
                  </a:cubicBezTo>
                  <a:cubicBezTo>
                    <a:pt x="616" y="63"/>
                    <a:pt x="616" y="63"/>
                    <a:pt x="616" y="63"/>
                  </a:cubicBezTo>
                  <a:cubicBezTo>
                    <a:pt x="622" y="67"/>
                    <a:pt x="622" y="67"/>
                    <a:pt x="622" y="67"/>
                  </a:cubicBezTo>
                  <a:cubicBezTo>
                    <a:pt x="618" y="67"/>
                    <a:pt x="618" y="67"/>
                    <a:pt x="618" y="67"/>
                  </a:cubicBezTo>
                  <a:cubicBezTo>
                    <a:pt x="615" y="67"/>
                    <a:pt x="615" y="67"/>
                    <a:pt x="615" y="67"/>
                  </a:cubicBezTo>
                  <a:cubicBezTo>
                    <a:pt x="613" y="66"/>
                    <a:pt x="613" y="66"/>
                    <a:pt x="613" y="66"/>
                  </a:cubicBezTo>
                  <a:cubicBezTo>
                    <a:pt x="611" y="66"/>
                    <a:pt x="611" y="66"/>
                    <a:pt x="611" y="66"/>
                  </a:cubicBezTo>
                  <a:cubicBezTo>
                    <a:pt x="609" y="64"/>
                    <a:pt x="609" y="64"/>
                    <a:pt x="609" y="64"/>
                  </a:cubicBezTo>
                  <a:cubicBezTo>
                    <a:pt x="608" y="66"/>
                    <a:pt x="608" y="66"/>
                    <a:pt x="608" y="66"/>
                  </a:cubicBezTo>
                  <a:cubicBezTo>
                    <a:pt x="606" y="66"/>
                    <a:pt x="606" y="66"/>
                    <a:pt x="606" y="66"/>
                  </a:cubicBezTo>
                  <a:cubicBezTo>
                    <a:pt x="605" y="66"/>
                    <a:pt x="605" y="66"/>
                    <a:pt x="605" y="66"/>
                  </a:cubicBezTo>
                  <a:cubicBezTo>
                    <a:pt x="606" y="67"/>
                    <a:pt x="606" y="67"/>
                    <a:pt x="606" y="67"/>
                  </a:cubicBezTo>
                  <a:cubicBezTo>
                    <a:pt x="611" y="69"/>
                    <a:pt x="611" y="69"/>
                    <a:pt x="611" y="69"/>
                  </a:cubicBezTo>
                  <a:cubicBezTo>
                    <a:pt x="608" y="69"/>
                    <a:pt x="608" y="69"/>
                    <a:pt x="608" y="69"/>
                  </a:cubicBezTo>
                  <a:cubicBezTo>
                    <a:pt x="609" y="70"/>
                    <a:pt x="609" y="70"/>
                    <a:pt x="609" y="70"/>
                  </a:cubicBezTo>
                  <a:cubicBezTo>
                    <a:pt x="599" y="69"/>
                    <a:pt x="599" y="69"/>
                    <a:pt x="599" y="69"/>
                  </a:cubicBezTo>
                  <a:cubicBezTo>
                    <a:pt x="589" y="66"/>
                    <a:pt x="589" y="66"/>
                    <a:pt x="589" y="66"/>
                  </a:cubicBezTo>
                  <a:cubicBezTo>
                    <a:pt x="583" y="64"/>
                    <a:pt x="583" y="64"/>
                    <a:pt x="583" y="64"/>
                  </a:cubicBezTo>
                  <a:cubicBezTo>
                    <a:pt x="579" y="67"/>
                    <a:pt x="579" y="67"/>
                    <a:pt x="579" y="67"/>
                  </a:cubicBezTo>
                  <a:cubicBezTo>
                    <a:pt x="578" y="67"/>
                    <a:pt x="578" y="67"/>
                    <a:pt x="578" y="67"/>
                  </a:cubicBezTo>
                  <a:cubicBezTo>
                    <a:pt x="575" y="67"/>
                    <a:pt x="575" y="67"/>
                    <a:pt x="575" y="67"/>
                  </a:cubicBezTo>
                  <a:cubicBezTo>
                    <a:pt x="570" y="67"/>
                    <a:pt x="570" y="67"/>
                    <a:pt x="570" y="67"/>
                  </a:cubicBezTo>
                  <a:cubicBezTo>
                    <a:pt x="565" y="66"/>
                    <a:pt x="565" y="66"/>
                    <a:pt x="565" y="66"/>
                  </a:cubicBezTo>
                  <a:cubicBezTo>
                    <a:pt x="559" y="64"/>
                    <a:pt x="559" y="64"/>
                    <a:pt x="559" y="64"/>
                  </a:cubicBezTo>
                  <a:cubicBezTo>
                    <a:pt x="555" y="63"/>
                    <a:pt x="555" y="63"/>
                    <a:pt x="555" y="63"/>
                  </a:cubicBezTo>
                  <a:cubicBezTo>
                    <a:pt x="553" y="63"/>
                    <a:pt x="553" y="63"/>
                    <a:pt x="553" y="63"/>
                  </a:cubicBezTo>
                  <a:cubicBezTo>
                    <a:pt x="553" y="64"/>
                    <a:pt x="553" y="64"/>
                    <a:pt x="553" y="64"/>
                  </a:cubicBezTo>
                  <a:cubicBezTo>
                    <a:pt x="555" y="67"/>
                    <a:pt x="555" y="67"/>
                    <a:pt x="555" y="67"/>
                  </a:cubicBezTo>
                  <a:cubicBezTo>
                    <a:pt x="558" y="70"/>
                    <a:pt x="558" y="70"/>
                    <a:pt x="558" y="70"/>
                  </a:cubicBezTo>
                  <a:cubicBezTo>
                    <a:pt x="558" y="72"/>
                    <a:pt x="558" y="72"/>
                    <a:pt x="558" y="72"/>
                  </a:cubicBezTo>
                  <a:cubicBezTo>
                    <a:pt x="558" y="73"/>
                    <a:pt x="558" y="73"/>
                    <a:pt x="558" y="73"/>
                  </a:cubicBezTo>
                  <a:cubicBezTo>
                    <a:pt x="556" y="74"/>
                    <a:pt x="556" y="74"/>
                    <a:pt x="556" y="74"/>
                  </a:cubicBezTo>
                  <a:cubicBezTo>
                    <a:pt x="555" y="74"/>
                    <a:pt x="555" y="74"/>
                    <a:pt x="555" y="74"/>
                  </a:cubicBezTo>
                  <a:cubicBezTo>
                    <a:pt x="545" y="72"/>
                    <a:pt x="545" y="72"/>
                    <a:pt x="545" y="72"/>
                  </a:cubicBezTo>
                  <a:cubicBezTo>
                    <a:pt x="538" y="70"/>
                    <a:pt x="538" y="70"/>
                    <a:pt x="538" y="70"/>
                  </a:cubicBezTo>
                  <a:cubicBezTo>
                    <a:pt x="532" y="67"/>
                    <a:pt x="532" y="67"/>
                    <a:pt x="532" y="67"/>
                  </a:cubicBezTo>
                  <a:cubicBezTo>
                    <a:pt x="530" y="66"/>
                    <a:pt x="530" y="66"/>
                    <a:pt x="530" y="66"/>
                  </a:cubicBezTo>
                  <a:cubicBezTo>
                    <a:pt x="527" y="66"/>
                    <a:pt x="527" y="66"/>
                    <a:pt x="527" y="66"/>
                  </a:cubicBezTo>
                  <a:cubicBezTo>
                    <a:pt x="526" y="66"/>
                    <a:pt x="526" y="66"/>
                    <a:pt x="526" y="66"/>
                  </a:cubicBezTo>
                  <a:cubicBezTo>
                    <a:pt x="525" y="64"/>
                    <a:pt x="525" y="64"/>
                    <a:pt x="525" y="64"/>
                  </a:cubicBezTo>
                  <a:cubicBezTo>
                    <a:pt x="526" y="64"/>
                    <a:pt x="526" y="64"/>
                    <a:pt x="526" y="64"/>
                  </a:cubicBezTo>
                  <a:cubicBezTo>
                    <a:pt x="529" y="64"/>
                    <a:pt x="529" y="64"/>
                    <a:pt x="529" y="64"/>
                  </a:cubicBezTo>
                  <a:cubicBezTo>
                    <a:pt x="522" y="62"/>
                    <a:pt x="522" y="62"/>
                    <a:pt x="522" y="62"/>
                  </a:cubicBezTo>
                  <a:cubicBezTo>
                    <a:pt x="525" y="63"/>
                    <a:pt x="525" y="63"/>
                    <a:pt x="525" y="63"/>
                  </a:cubicBezTo>
                  <a:cubicBezTo>
                    <a:pt x="523" y="63"/>
                    <a:pt x="523" y="63"/>
                    <a:pt x="523" y="63"/>
                  </a:cubicBezTo>
                  <a:cubicBezTo>
                    <a:pt x="519" y="63"/>
                    <a:pt x="519" y="63"/>
                    <a:pt x="519" y="63"/>
                  </a:cubicBezTo>
                  <a:cubicBezTo>
                    <a:pt x="512" y="59"/>
                    <a:pt x="512" y="59"/>
                    <a:pt x="512" y="59"/>
                  </a:cubicBezTo>
                  <a:cubicBezTo>
                    <a:pt x="517" y="60"/>
                    <a:pt x="517" y="60"/>
                    <a:pt x="517" y="60"/>
                  </a:cubicBezTo>
                  <a:cubicBezTo>
                    <a:pt x="520" y="60"/>
                    <a:pt x="520" y="60"/>
                    <a:pt x="520" y="60"/>
                  </a:cubicBezTo>
                  <a:cubicBezTo>
                    <a:pt x="523" y="60"/>
                    <a:pt x="523" y="60"/>
                    <a:pt x="523" y="60"/>
                  </a:cubicBezTo>
                  <a:cubicBezTo>
                    <a:pt x="522" y="59"/>
                    <a:pt x="522" y="59"/>
                    <a:pt x="522" y="59"/>
                  </a:cubicBezTo>
                  <a:cubicBezTo>
                    <a:pt x="523" y="59"/>
                    <a:pt x="523" y="59"/>
                    <a:pt x="523" y="59"/>
                  </a:cubicBezTo>
                  <a:cubicBezTo>
                    <a:pt x="516" y="56"/>
                    <a:pt x="516" y="56"/>
                    <a:pt x="516" y="56"/>
                  </a:cubicBezTo>
                  <a:cubicBezTo>
                    <a:pt x="513" y="56"/>
                    <a:pt x="513" y="56"/>
                    <a:pt x="513" y="56"/>
                  </a:cubicBezTo>
                  <a:cubicBezTo>
                    <a:pt x="509" y="54"/>
                    <a:pt x="509" y="54"/>
                    <a:pt x="509" y="54"/>
                  </a:cubicBezTo>
                  <a:cubicBezTo>
                    <a:pt x="512" y="54"/>
                    <a:pt x="512" y="54"/>
                    <a:pt x="512" y="54"/>
                  </a:cubicBezTo>
                  <a:cubicBezTo>
                    <a:pt x="513" y="54"/>
                    <a:pt x="513" y="54"/>
                    <a:pt x="513" y="54"/>
                  </a:cubicBezTo>
                  <a:cubicBezTo>
                    <a:pt x="512" y="53"/>
                    <a:pt x="512" y="53"/>
                    <a:pt x="512" y="53"/>
                  </a:cubicBezTo>
                  <a:cubicBezTo>
                    <a:pt x="509" y="53"/>
                    <a:pt x="509" y="53"/>
                    <a:pt x="509" y="53"/>
                  </a:cubicBezTo>
                  <a:cubicBezTo>
                    <a:pt x="513" y="52"/>
                    <a:pt x="513" y="52"/>
                    <a:pt x="513" y="52"/>
                  </a:cubicBezTo>
                  <a:cubicBezTo>
                    <a:pt x="505" y="52"/>
                    <a:pt x="505" y="52"/>
                    <a:pt x="505" y="52"/>
                  </a:cubicBezTo>
                  <a:cubicBezTo>
                    <a:pt x="507" y="50"/>
                    <a:pt x="507" y="50"/>
                    <a:pt x="507" y="50"/>
                  </a:cubicBezTo>
                  <a:cubicBezTo>
                    <a:pt x="507" y="49"/>
                    <a:pt x="507" y="49"/>
                    <a:pt x="507" y="49"/>
                  </a:cubicBezTo>
                  <a:cubicBezTo>
                    <a:pt x="506" y="49"/>
                    <a:pt x="506" y="49"/>
                    <a:pt x="506" y="49"/>
                  </a:cubicBezTo>
                  <a:cubicBezTo>
                    <a:pt x="505" y="47"/>
                    <a:pt x="505" y="47"/>
                    <a:pt x="505" y="47"/>
                  </a:cubicBezTo>
                  <a:cubicBezTo>
                    <a:pt x="497" y="46"/>
                    <a:pt x="497" y="46"/>
                    <a:pt x="497" y="46"/>
                  </a:cubicBezTo>
                  <a:cubicBezTo>
                    <a:pt x="493" y="44"/>
                    <a:pt x="493" y="44"/>
                    <a:pt x="493" y="44"/>
                  </a:cubicBezTo>
                  <a:cubicBezTo>
                    <a:pt x="489" y="44"/>
                    <a:pt x="489" y="44"/>
                    <a:pt x="489" y="44"/>
                  </a:cubicBezTo>
                  <a:cubicBezTo>
                    <a:pt x="484" y="44"/>
                    <a:pt x="484" y="44"/>
                    <a:pt x="484" y="44"/>
                  </a:cubicBezTo>
                  <a:cubicBezTo>
                    <a:pt x="486" y="46"/>
                    <a:pt x="486" y="46"/>
                    <a:pt x="486" y="46"/>
                  </a:cubicBezTo>
                  <a:cubicBezTo>
                    <a:pt x="482" y="46"/>
                    <a:pt x="482" y="46"/>
                    <a:pt x="482" y="46"/>
                  </a:cubicBezTo>
                  <a:cubicBezTo>
                    <a:pt x="479" y="46"/>
                    <a:pt x="479" y="46"/>
                    <a:pt x="479" y="46"/>
                  </a:cubicBezTo>
                  <a:cubicBezTo>
                    <a:pt x="479" y="44"/>
                    <a:pt x="479" y="44"/>
                    <a:pt x="479" y="44"/>
                  </a:cubicBezTo>
                  <a:cubicBezTo>
                    <a:pt x="477" y="44"/>
                    <a:pt x="477" y="44"/>
                    <a:pt x="477" y="44"/>
                  </a:cubicBezTo>
                  <a:cubicBezTo>
                    <a:pt x="474" y="46"/>
                    <a:pt x="474" y="46"/>
                    <a:pt x="474" y="46"/>
                  </a:cubicBezTo>
                  <a:cubicBezTo>
                    <a:pt x="473" y="44"/>
                    <a:pt x="473" y="44"/>
                    <a:pt x="473" y="44"/>
                  </a:cubicBezTo>
                  <a:cubicBezTo>
                    <a:pt x="470" y="43"/>
                    <a:pt x="470" y="43"/>
                    <a:pt x="470" y="43"/>
                  </a:cubicBezTo>
                  <a:cubicBezTo>
                    <a:pt x="463" y="41"/>
                    <a:pt x="463" y="41"/>
                    <a:pt x="463" y="41"/>
                  </a:cubicBezTo>
                  <a:cubicBezTo>
                    <a:pt x="459" y="41"/>
                    <a:pt x="459" y="41"/>
                    <a:pt x="459" y="41"/>
                  </a:cubicBezTo>
                  <a:cubicBezTo>
                    <a:pt x="456" y="41"/>
                    <a:pt x="456" y="41"/>
                    <a:pt x="456" y="41"/>
                  </a:cubicBezTo>
                  <a:cubicBezTo>
                    <a:pt x="457" y="43"/>
                    <a:pt x="457" y="43"/>
                    <a:pt x="457" y="43"/>
                  </a:cubicBezTo>
                  <a:cubicBezTo>
                    <a:pt x="456" y="43"/>
                    <a:pt x="456" y="43"/>
                    <a:pt x="456" y="43"/>
                  </a:cubicBezTo>
                  <a:cubicBezTo>
                    <a:pt x="454" y="41"/>
                    <a:pt x="454" y="41"/>
                    <a:pt x="454" y="41"/>
                  </a:cubicBezTo>
                  <a:cubicBezTo>
                    <a:pt x="454" y="44"/>
                    <a:pt x="454" y="44"/>
                    <a:pt x="454" y="44"/>
                  </a:cubicBezTo>
                  <a:cubicBezTo>
                    <a:pt x="456" y="46"/>
                    <a:pt x="456" y="46"/>
                    <a:pt x="456" y="46"/>
                  </a:cubicBezTo>
                  <a:cubicBezTo>
                    <a:pt x="460" y="47"/>
                    <a:pt x="460" y="47"/>
                    <a:pt x="460" y="47"/>
                  </a:cubicBezTo>
                  <a:cubicBezTo>
                    <a:pt x="460" y="49"/>
                    <a:pt x="460" y="49"/>
                    <a:pt x="460" y="49"/>
                  </a:cubicBezTo>
                  <a:cubicBezTo>
                    <a:pt x="460" y="50"/>
                    <a:pt x="460" y="50"/>
                    <a:pt x="460" y="50"/>
                  </a:cubicBezTo>
                  <a:cubicBezTo>
                    <a:pt x="454" y="50"/>
                    <a:pt x="454" y="50"/>
                    <a:pt x="454" y="50"/>
                  </a:cubicBezTo>
                  <a:cubicBezTo>
                    <a:pt x="440" y="50"/>
                    <a:pt x="440" y="50"/>
                    <a:pt x="440" y="50"/>
                  </a:cubicBezTo>
                  <a:cubicBezTo>
                    <a:pt x="426" y="49"/>
                    <a:pt x="426" y="49"/>
                    <a:pt x="426" y="49"/>
                  </a:cubicBezTo>
                  <a:cubicBezTo>
                    <a:pt x="420" y="49"/>
                    <a:pt x="420" y="49"/>
                    <a:pt x="420" y="49"/>
                  </a:cubicBezTo>
                  <a:cubicBezTo>
                    <a:pt x="417" y="47"/>
                    <a:pt x="417" y="47"/>
                    <a:pt x="417" y="47"/>
                  </a:cubicBezTo>
                  <a:cubicBezTo>
                    <a:pt x="414" y="46"/>
                    <a:pt x="414" y="46"/>
                    <a:pt x="414" y="46"/>
                  </a:cubicBezTo>
                  <a:cubicBezTo>
                    <a:pt x="416" y="44"/>
                    <a:pt x="416" y="44"/>
                    <a:pt x="416" y="44"/>
                  </a:cubicBezTo>
                  <a:cubicBezTo>
                    <a:pt x="419" y="44"/>
                    <a:pt x="419" y="44"/>
                    <a:pt x="419" y="44"/>
                  </a:cubicBezTo>
                  <a:cubicBezTo>
                    <a:pt x="414" y="43"/>
                    <a:pt x="414" y="43"/>
                    <a:pt x="414" y="43"/>
                  </a:cubicBezTo>
                  <a:cubicBezTo>
                    <a:pt x="410" y="43"/>
                    <a:pt x="410" y="43"/>
                    <a:pt x="410" y="43"/>
                  </a:cubicBezTo>
                  <a:cubicBezTo>
                    <a:pt x="401" y="43"/>
                    <a:pt x="401" y="43"/>
                    <a:pt x="401" y="43"/>
                  </a:cubicBezTo>
                  <a:cubicBezTo>
                    <a:pt x="387" y="43"/>
                    <a:pt x="387" y="43"/>
                    <a:pt x="387" y="43"/>
                  </a:cubicBezTo>
                  <a:cubicBezTo>
                    <a:pt x="373" y="44"/>
                    <a:pt x="373" y="44"/>
                    <a:pt x="373" y="44"/>
                  </a:cubicBezTo>
                  <a:cubicBezTo>
                    <a:pt x="376" y="46"/>
                    <a:pt x="376" y="46"/>
                    <a:pt x="376" y="46"/>
                  </a:cubicBezTo>
                  <a:cubicBezTo>
                    <a:pt x="373" y="46"/>
                    <a:pt x="373" y="46"/>
                    <a:pt x="373" y="46"/>
                  </a:cubicBezTo>
                  <a:cubicBezTo>
                    <a:pt x="371" y="44"/>
                    <a:pt x="371" y="44"/>
                    <a:pt x="371" y="44"/>
                  </a:cubicBezTo>
                  <a:cubicBezTo>
                    <a:pt x="371" y="43"/>
                    <a:pt x="371" y="43"/>
                    <a:pt x="371" y="43"/>
                  </a:cubicBezTo>
                  <a:cubicBezTo>
                    <a:pt x="367" y="41"/>
                    <a:pt x="367" y="41"/>
                    <a:pt x="367" y="41"/>
                  </a:cubicBezTo>
                  <a:cubicBezTo>
                    <a:pt x="363" y="39"/>
                    <a:pt x="363" y="39"/>
                    <a:pt x="363" y="39"/>
                  </a:cubicBezTo>
                  <a:cubicBezTo>
                    <a:pt x="365" y="41"/>
                    <a:pt x="365" y="41"/>
                    <a:pt x="365" y="41"/>
                  </a:cubicBezTo>
                  <a:cubicBezTo>
                    <a:pt x="364" y="43"/>
                    <a:pt x="364" y="43"/>
                    <a:pt x="364" y="43"/>
                  </a:cubicBezTo>
                  <a:cubicBezTo>
                    <a:pt x="361" y="43"/>
                    <a:pt x="361" y="43"/>
                    <a:pt x="361" y="43"/>
                  </a:cubicBezTo>
                  <a:cubicBezTo>
                    <a:pt x="357" y="43"/>
                    <a:pt x="357" y="43"/>
                    <a:pt x="357" y="43"/>
                  </a:cubicBezTo>
                  <a:cubicBezTo>
                    <a:pt x="353" y="40"/>
                    <a:pt x="353" y="40"/>
                    <a:pt x="353" y="40"/>
                  </a:cubicBezTo>
                  <a:cubicBezTo>
                    <a:pt x="350" y="40"/>
                    <a:pt x="350" y="40"/>
                    <a:pt x="350" y="40"/>
                  </a:cubicBezTo>
                  <a:cubicBezTo>
                    <a:pt x="351" y="39"/>
                    <a:pt x="351" y="39"/>
                    <a:pt x="351" y="39"/>
                  </a:cubicBezTo>
                  <a:cubicBezTo>
                    <a:pt x="350" y="39"/>
                    <a:pt x="350" y="39"/>
                    <a:pt x="350" y="39"/>
                  </a:cubicBezTo>
                  <a:cubicBezTo>
                    <a:pt x="348" y="39"/>
                    <a:pt x="348" y="39"/>
                    <a:pt x="348" y="39"/>
                  </a:cubicBezTo>
                  <a:cubicBezTo>
                    <a:pt x="348" y="40"/>
                    <a:pt x="348" y="40"/>
                    <a:pt x="348" y="40"/>
                  </a:cubicBezTo>
                  <a:cubicBezTo>
                    <a:pt x="347" y="40"/>
                    <a:pt x="347" y="40"/>
                    <a:pt x="347" y="40"/>
                  </a:cubicBezTo>
                  <a:cubicBezTo>
                    <a:pt x="344" y="39"/>
                    <a:pt x="344" y="39"/>
                    <a:pt x="344" y="39"/>
                  </a:cubicBezTo>
                  <a:cubicBezTo>
                    <a:pt x="341" y="39"/>
                    <a:pt x="341" y="39"/>
                    <a:pt x="341" y="39"/>
                  </a:cubicBezTo>
                  <a:cubicBezTo>
                    <a:pt x="338" y="39"/>
                    <a:pt x="338" y="39"/>
                    <a:pt x="338" y="39"/>
                  </a:cubicBezTo>
                  <a:cubicBezTo>
                    <a:pt x="338" y="40"/>
                    <a:pt x="338" y="40"/>
                    <a:pt x="338" y="40"/>
                  </a:cubicBezTo>
                  <a:cubicBezTo>
                    <a:pt x="337" y="41"/>
                    <a:pt x="337" y="41"/>
                    <a:pt x="337" y="41"/>
                  </a:cubicBezTo>
                  <a:cubicBezTo>
                    <a:pt x="338" y="41"/>
                    <a:pt x="338" y="41"/>
                    <a:pt x="338" y="41"/>
                  </a:cubicBezTo>
                  <a:cubicBezTo>
                    <a:pt x="340" y="43"/>
                    <a:pt x="340" y="43"/>
                    <a:pt x="340" y="43"/>
                  </a:cubicBezTo>
                  <a:cubicBezTo>
                    <a:pt x="343" y="41"/>
                    <a:pt x="343" y="41"/>
                    <a:pt x="343" y="41"/>
                  </a:cubicBezTo>
                  <a:cubicBezTo>
                    <a:pt x="347" y="41"/>
                    <a:pt x="347" y="41"/>
                    <a:pt x="347" y="41"/>
                  </a:cubicBezTo>
                  <a:cubicBezTo>
                    <a:pt x="350" y="43"/>
                    <a:pt x="350" y="43"/>
                    <a:pt x="350" y="43"/>
                  </a:cubicBezTo>
                  <a:cubicBezTo>
                    <a:pt x="344" y="44"/>
                    <a:pt x="344" y="44"/>
                    <a:pt x="344" y="44"/>
                  </a:cubicBezTo>
                  <a:cubicBezTo>
                    <a:pt x="337" y="44"/>
                    <a:pt x="337" y="44"/>
                    <a:pt x="337" y="44"/>
                  </a:cubicBezTo>
                  <a:cubicBezTo>
                    <a:pt x="340" y="46"/>
                    <a:pt x="340" y="46"/>
                    <a:pt x="340" y="46"/>
                  </a:cubicBezTo>
                  <a:cubicBezTo>
                    <a:pt x="337" y="46"/>
                    <a:pt x="337" y="46"/>
                    <a:pt x="337" y="46"/>
                  </a:cubicBezTo>
                  <a:cubicBezTo>
                    <a:pt x="335" y="46"/>
                    <a:pt x="335" y="46"/>
                    <a:pt x="335" y="46"/>
                  </a:cubicBezTo>
                  <a:cubicBezTo>
                    <a:pt x="331" y="47"/>
                    <a:pt x="331" y="47"/>
                    <a:pt x="331" y="47"/>
                  </a:cubicBezTo>
                  <a:cubicBezTo>
                    <a:pt x="328" y="49"/>
                    <a:pt x="328" y="49"/>
                    <a:pt x="328" y="49"/>
                  </a:cubicBezTo>
                  <a:cubicBezTo>
                    <a:pt x="321" y="49"/>
                    <a:pt x="321" y="49"/>
                    <a:pt x="321" y="49"/>
                  </a:cubicBezTo>
                  <a:cubicBezTo>
                    <a:pt x="317" y="47"/>
                    <a:pt x="317" y="47"/>
                    <a:pt x="317" y="47"/>
                  </a:cubicBezTo>
                  <a:cubicBezTo>
                    <a:pt x="318" y="46"/>
                    <a:pt x="318" y="46"/>
                    <a:pt x="318" y="46"/>
                  </a:cubicBezTo>
                  <a:cubicBezTo>
                    <a:pt x="320" y="44"/>
                    <a:pt x="320" y="44"/>
                    <a:pt x="320" y="44"/>
                  </a:cubicBezTo>
                  <a:cubicBezTo>
                    <a:pt x="321" y="43"/>
                    <a:pt x="321" y="43"/>
                    <a:pt x="321" y="43"/>
                  </a:cubicBezTo>
                  <a:cubicBezTo>
                    <a:pt x="327" y="43"/>
                    <a:pt x="327" y="43"/>
                    <a:pt x="327" y="43"/>
                  </a:cubicBezTo>
                  <a:cubicBezTo>
                    <a:pt x="328" y="41"/>
                    <a:pt x="328" y="41"/>
                    <a:pt x="328" y="41"/>
                  </a:cubicBezTo>
                  <a:cubicBezTo>
                    <a:pt x="328" y="40"/>
                    <a:pt x="328" y="40"/>
                    <a:pt x="328" y="40"/>
                  </a:cubicBezTo>
                  <a:cubicBezTo>
                    <a:pt x="333" y="39"/>
                    <a:pt x="333" y="39"/>
                    <a:pt x="333" y="39"/>
                  </a:cubicBezTo>
                  <a:cubicBezTo>
                    <a:pt x="334" y="37"/>
                    <a:pt x="334" y="37"/>
                    <a:pt x="334" y="37"/>
                  </a:cubicBezTo>
                  <a:cubicBezTo>
                    <a:pt x="335" y="36"/>
                    <a:pt x="335" y="36"/>
                    <a:pt x="335" y="36"/>
                  </a:cubicBezTo>
                  <a:cubicBezTo>
                    <a:pt x="331" y="36"/>
                    <a:pt x="331" y="36"/>
                    <a:pt x="331" y="36"/>
                  </a:cubicBezTo>
                  <a:cubicBezTo>
                    <a:pt x="337" y="34"/>
                    <a:pt x="337" y="34"/>
                    <a:pt x="337" y="34"/>
                  </a:cubicBezTo>
                  <a:cubicBezTo>
                    <a:pt x="335" y="34"/>
                    <a:pt x="335" y="34"/>
                    <a:pt x="335" y="34"/>
                  </a:cubicBezTo>
                  <a:cubicBezTo>
                    <a:pt x="341" y="31"/>
                    <a:pt x="341" y="31"/>
                    <a:pt x="341" y="31"/>
                  </a:cubicBezTo>
                  <a:cubicBezTo>
                    <a:pt x="344" y="31"/>
                    <a:pt x="344" y="31"/>
                    <a:pt x="344" y="31"/>
                  </a:cubicBezTo>
                  <a:cubicBezTo>
                    <a:pt x="345" y="31"/>
                    <a:pt x="345" y="31"/>
                    <a:pt x="345" y="31"/>
                  </a:cubicBezTo>
                  <a:cubicBezTo>
                    <a:pt x="345" y="30"/>
                    <a:pt x="345" y="30"/>
                    <a:pt x="345" y="30"/>
                  </a:cubicBezTo>
                  <a:cubicBezTo>
                    <a:pt x="347" y="29"/>
                    <a:pt x="347" y="29"/>
                    <a:pt x="347" y="29"/>
                  </a:cubicBezTo>
                  <a:cubicBezTo>
                    <a:pt x="348" y="29"/>
                    <a:pt x="348" y="29"/>
                    <a:pt x="348" y="29"/>
                  </a:cubicBezTo>
                  <a:cubicBezTo>
                    <a:pt x="350" y="29"/>
                    <a:pt x="350" y="29"/>
                    <a:pt x="350" y="29"/>
                  </a:cubicBezTo>
                  <a:cubicBezTo>
                    <a:pt x="353" y="27"/>
                    <a:pt x="353" y="27"/>
                    <a:pt x="353" y="27"/>
                  </a:cubicBezTo>
                  <a:cubicBezTo>
                    <a:pt x="353" y="24"/>
                    <a:pt x="353" y="24"/>
                    <a:pt x="353" y="24"/>
                  </a:cubicBezTo>
                  <a:cubicBezTo>
                    <a:pt x="351" y="23"/>
                    <a:pt x="351" y="23"/>
                    <a:pt x="351" y="23"/>
                  </a:cubicBezTo>
                  <a:cubicBezTo>
                    <a:pt x="347" y="21"/>
                    <a:pt x="347" y="21"/>
                    <a:pt x="347" y="21"/>
                  </a:cubicBezTo>
                  <a:cubicBezTo>
                    <a:pt x="344" y="21"/>
                    <a:pt x="344" y="21"/>
                    <a:pt x="344" y="21"/>
                  </a:cubicBezTo>
                  <a:cubicBezTo>
                    <a:pt x="343" y="21"/>
                    <a:pt x="343" y="21"/>
                    <a:pt x="343" y="21"/>
                  </a:cubicBezTo>
                  <a:cubicBezTo>
                    <a:pt x="340" y="20"/>
                    <a:pt x="340" y="20"/>
                    <a:pt x="340" y="20"/>
                  </a:cubicBezTo>
                  <a:cubicBezTo>
                    <a:pt x="343" y="20"/>
                    <a:pt x="343" y="20"/>
                    <a:pt x="343" y="20"/>
                  </a:cubicBezTo>
                  <a:cubicBezTo>
                    <a:pt x="350" y="21"/>
                    <a:pt x="350" y="21"/>
                    <a:pt x="350" y="21"/>
                  </a:cubicBezTo>
                  <a:cubicBezTo>
                    <a:pt x="348" y="20"/>
                    <a:pt x="348" y="20"/>
                    <a:pt x="348" y="20"/>
                  </a:cubicBezTo>
                  <a:cubicBezTo>
                    <a:pt x="347" y="19"/>
                    <a:pt x="347" y="19"/>
                    <a:pt x="347" y="19"/>
                  </a:cubicBezTo>
                  <a:cubicBezTo>
                    <a:pt x="344" y="19"/>
                    <a:pt x="344" y="19"/>
                    <a:pt x="344" y="19"/>
                  </a:cubicBezTo>
                  <a:cubicBezTo>
                    <a:pt x="340" y="16"/>
                    <a:pt x="340" y="16"/>
                    <a:pt x="340" y="16"/>
                  </a:cubicBezTo>
                  <a:cubicBezTo>
                    <a:pt x="338" y="16"/>
                    <a:pt x="338" y="16"/>
                    <a:pt x="338" y="16"/>
                  </a:cubicBezTo>
                  <a:cubicBezTo>
                    <a:pt x="337" y="17"/>
                    <a:pt x="337" y="17"/>
                    <a:pt x="337" y="17"/>
                  </a:cubicBezTo>
                  <a:cubicBezTo>
                    <a:pt x="334" y="16"/>
                    <a:pt x="334" y="16"/>
                    <a:pt x="334" y="16"/>
                  </a:cubicBezTo>
                  <a:cubicBezTo>
                    <a:pt x="333" y="14"/>
                    <a:pt x="333" y="14"/>
                    <a:pt x="333" y="14"/>
                  </a:cubicBezTo>
                  <a:cubicBezTo>
                    <a:pt x="330" y="13"/>
                    <a:pt x="330" y="13"/>
                    <a:pt x="330" y="13"/>
                  </a:cubicBezTo>
                  <a:cubicBezTo>
                    <a:pt x="328" y="13"/>
                    <a:pt x="328" y="13"/>
                    <a:pt x="328" y="13"/>
                  </a:cubicBezTo>
                  <a:cubicBezTo>
                    <a:pt x="327" y="14"/>
                    <a:pt x="327" y="14"/>
                    <a:pt x="327" y="14"/>
                  </a:cubicBezTo>
                  <a:cubicBezTo>
                    <a:pt x="325" y="13"/>
                    <a:pt x="325" y="13"/>
                    <a:pt x="325" y="13"/>
                  </a:cubicBezTo>
                  <a:cubicBezTo>
                    <a:pt x="324" y="11"/>
                    <a:pt x="324" y="11"/>
                    <a:pt x="324" y="11"/>
                  </a:cubicBezTo>
                  <a:cubicBezTo>
                    <a:pt x="320" y="10"/>
                    <a:pt x="320" y="10"/>
                    <a:pt x="320" y="10"/>
                  </a:cubicBezTo>
                  <a:cubicBezTo>
                    <a:pt x="311" y="10"/>
                    <a:pt x="311" y="10"/>
                    <a:pt x="311" y="10"/>
                  </a:cubicBezTo>
                  <a:cubicBezTo>
                    <a:pt x="301" y="10"/>
                    <a:pt x="301" y="10"/>
                    <a:pt x="301" y="10"/>
                  </a:cubicBezTo>
                  <a:cubicBezTo>
                    <a:pt x="291" y="10"/>
                    <a:pt x="291" y="10"/>
                    <a:pt x="291" y="10"/>
                  </a:cubicBezTo>
                  <a:cubicBezTo>
                    <a:pt x="291" y="11"/>
                    <a:pt x="291" y="11"/>
                    <a:pt x="291" y="11"/>
                  </a:cubicBezTo>
                  <a:cubicBezTo>
                    <a:pt x="288" y="13"/>
                    <a:pt x="288" y="13"/>
                    <a:pt x="288" y="13"/>
                  </a:cubicBezTo>
                  <a:cubicBezTo>
                    <a:pt x="284" y="13"/>
                    <a:pt x="284" y="13"/>
                    <a:pt x="284" y="13"/>
                  </a:cubicBezTo>
                  <a:cubicBezTo>
                    <a:pt x="279" y="13"/>
                    <a:pt x="279" y="13"/>
                    <a:pt x="279" y="13"/>
                  </a:cubicBezTo>
                  <a:cubicBezTo>
                    <a:pt x="281" y="11"/>
                    <a:pt x="281" y="11"/>
                    <a:pt x="281" y="11"/>
                  </a:cubicBezTo>
                  <a:cubicBezTo>
                    <a:pt x="282" y="10"/>
                    <a:pt x="282" y="10"/>
                    <a:pt x="282" y="10"/>
                  </a:cubicBezTo>
                  <a:cubicBezTo>
                    <a:pt x="282" y="9"/>
                    <a:pt x="282" y="9"/>
                    <a:pt x="282" y="9"/>
                  </a:cubicBezTo>
                  <a:cubicBezTo>
                    <a:pt x="281" y="7"/>
                    <a:pt x="281" y="7"/>
                    <a:pt x="281" y="7"/>
                  </a:cubicBezTo>
                  <a:cubicBezTo>
                    <a:pt x="274" y="7"/>
                    <a:pt x="274" y="7"/>
                    <a:pt x="274" y="7"/>
                  </a:cubicBezTo>
                  <a:cubicBezTo>
                    <a:pt x="267" y="9"/>
                    <a:pt x="267" y="9"/>
                    <a:pt x="267" y="9"/>
                  </a:cubicBezTo>
                  <a:cubicBezTo>
                    <a:pt x="268" y="7"/>
                    <a:pt x="268" y="7"/>
                    <a:pt x="268" y="7"/>
                  </a:cubicBezTo>
                  <a:cubicBezTo>
                    <a:pt x="268" y="6"/>
                    <a:pt x="268" y="6"/>
                    <a:pt x="268" y="6"/>
                  </a:cubicBezTo>
                  <a:cubicBezTo>
                    <a:pt x="255" y="7"/>
                    <a:pt x="255" y="7"/>
                    <a:pt x="255" y="7"/>
                  </a:cubicBezTo>
                  <a:cubicBezTo>
                    <a:pt x="262" y="6"/>
                    <a:pt x="262" y="6"/>
                    <a:pt x="262" y="6"/>
                  </a:cubicBezTo>
                  <a:cubicBezTo>
                    <a:pt x="265" y="4"/>
                    <a:pt x="265" y="4"/>
                    <a:pt x="265" y="4"/>
                  </a:cubicBezTo>
                  <a:cubicBezTo>
                    <a:pt x="268" y="4"/>
                    <a:pt x="268" y="4"/>
                    <a:pt x="268" y="4"/>
                  </a:cubicBezTo>
                  <a:cubicBezTo>
                    <a:pt x="264" y="3"/>
                    <a:pt x="264" y="3"/>
                    <a:pt x="264" y="3"/>
                  </a:cubicBezTo>
                  <a:cubicBezTo>
                    <a:pt x="258" y="1"/>
                    <a:pt x="258" y="1"/>
                    <a:pt x="258" y="1"/>
                  </a:cubicBezTo>
                  <a:cubicBezTo>
                    <a:pt x="249" y="0"/>
                    <a:pt x="249" y="0"/>
                    <a:pt x="249" y="0"/>
                  </a:cubicBezTo>
                  <a:cubicBezTo>
                    <a:pt x="245" y="0"/>
                    <a:pt x="245" y="0"/>
                    <a:pt x="245" y="0"/>
                  </a:cubicBezTo>
                  <a:cubicBezTo>
                    <a:pt x="241" y="1"/>
                    <a:pt x="241" y="1"/>
                    <a:pt x="241" y="1"/>
                  </a:cubicBezTo>
                  <a:cubicBezTo>
                    <a:pt x="238" y="3"/>
                    <a:pt x="238" y="3"/>
                    <a:pt x="238" y="3"/>
                  </a:cubicBezTo>
                  <a:cubicBezTo>
                    <a:pt x="234" y="4"/>
                    <a:pt x="234" y="4"/>
                    <a:pt x="234" y="4"/>
                  </a:cubicBezTo>
                  <a:cubicBezTo>
                    <a:pt x="236" y="4"/>
                    <a:pt x="236" y="4"/>
                    <a:pt x="236" y="4"/>
                  </a:cubicBezTo>
                  <a:cubicBezTo>
                    <a:pt x="232" y="7"/>
                    <a:pt x="232" y="7"/>
                    <a:pt x="232" y="7"/>
                  </a:cubicBezTo>
                  <a:cubicBezTo>
                    <a:pt x="232" y="9"/>
                    <a:pt x="232" y="9"/>
                    <a:pt x="232" y="9"/>
                  </a:cubicBezTo>
                  <a:cubicBezTo>
                    <a:pt x="234" y="10"/>
                    <a:pt x="234" y="10"/>
                    <a:pt x="234" y="10"/>
                  </a:cubicBezTo>
                  <a:cubicBezTo>
                    <a:pt x="236" y="10"/>
                    <a:pt x="236" y="10"/>
                    <a:pt x="236" y="10"/>
                  </a:cubicBezTo>
                  <a:cubicBezTo>
                    <a:pt x="236" y="11"/>
                    <a:pt x="236" y="11"/>
                    <a:pt x="236" y="11"/>
                  </a:cubicBezTo>
                  <a:cubicBezTo>
                    <a:pt x="242" y="13"/>
                    <a:pt x="242" y="13"/>
                    <a:pt x="242" y="13"/>
                  </a:cubicBezTo>
                  <a:cubicBezTo>
                    <a:pt x="249" y="14"/>
                    <a:pt x="249" y="14"/>
                    <a:pt x="249" y="14"/>
                  </a:cubicBezTo>
                  <a:cubicBezTo>
                    <a:pt x="241" y="13"/>
                    <a:pt x="241" y="13"/>
                    <a:pt x="241" y="13"/>
                  </a:cubicBezTo>
                  <a:cubicBezTo>
                    <a:pt x="236" y="13"/>
                    <a:pt x="236" y="13"/>
                    <a:pt x="236" y="13"/>
                  </a:cubicBezTo>
                  <a:cubicBezTo>
                    <a:pt x="229" y="13"/>
                    <a:pt x="229" y="13"/>
                    <a:pt x="229" y="13"/>
                  </a:cubicBezTo>
                  <a:cubicBezTo>
                    <a:pt x="222" y="13"/>
                    <a:pt x="222" y="13"/>
                    <a:pt x="222" y="13"/>
                  </a:cubicBezTo>
                  <a:cubicBezTo>
                    <a:pt x="224" y="14"/>
                    <a:pt x="224" y="14"/>
                    <a:pt x="224" y="14"/>
                  </a:cubicBezTo>
                  <a:cubicBezTo>
                    <a:pt x="228" y="14"/>
                    <a:pt x="228" y="14"/>
                    <a:pt x="228" y="14"/>
                  </a:cubicBezTo>
                  <a:cubicBezTo>
                    <a:pt x="231" y="16"/>
                    <a:pt x="231" y="16"/>
                    <a:pt x="231" y="16"/>
                  </a:cubicBezTo>
                  <a:cubicBezTo>
                    <a:pt x="234" y="17"/>
                    <a:pt x="234" y="17"/>
                    <a:pt x="234" y="17"/>
                  </a:cubicBezTo>
                  <a:cubicBezTo>
                    <a:pt x="225" y="16"/>
                    <a:pt x="225" y="16"/>
                    <a:pt x="225" y="16"/>
                  </a:cubicBezTo>
                  <a:cubicBezTo>
                    <a:pt x="222" y="16"/>
                    <a:pt x="222" y="16"/>
                    <a:pt x="222" y="16"/>
                  </a:cubicBezTo>
                  <a:cubicBezTo>
                    <a:pt x="218" y="16"/>
                    <a:pt x="218" y="16"/>
                    <a:pt x="218" y="16"/>
                  </a:cubicBezTo>
                  <a:cubicBezTo>
                    <a:pt x="219" y="17"/>
                    <a:pt x="219" y="17"/>
                    <a:pt x="219" y="17"/>
                  </a:cubicBezTo>
                  <a:cubicBezTo>
                    <a:pt x="218" y="17"/>
                    <a:pt x="218" y="17"/>
                    <a:pt x="218" y="17"/>
                  </a:cubicBezTo>
                  <a:cubicBezTo>
                    <a:pt x="214" y="19"/>
                    <a:pt x="214" y="19"/>
                    <a:pt x="214" y="19"/>
                  </a:cubicBezTo>
                  <a:cubicBezTo>
                    <a:pt x="211" y="19"/>
                    <a:pt x="211" y="19"/>
                    <a:pt x="211" y="19"/>
                  </a:cubicBezTo>
                  <a:cubicBezTo>
                    <a:pt x="209" y="19"/>
                    <a:pt x="209" y="19"/>
                    <a:pt x="209" y="19"/>
                  </a:cubicBezTo>
                  <a:cubicBezTo>
                    <a:pt x="208" y="19"/>
                    <a:pt x="208" y="19"/>
                    <a:pt x="208" y="19"/>
                  </a:cubicBezTo>
                  <a:cubicBezTo>
                    <a:pt x="205" y="19"/>
                    <a:pt x="205" y="19"/>
                    <a:pt x="205" y="19"/>
                  </a:cubicBezTo>
                  <a:cubicBezTo>
                    <a:pt x="202" y="19"/>
                    <a:pt x="202" y="19"/>
                    <a:pt x="202" y="19"/>
                  </a:cubicBezTo>
                  <a:cubicBezTo>
                    <a:pt x="203" y="17"/>
                    <a:pt x="203" y="17"/>
                    <a:pt x="203" y="17"/>
                  </a:cubicBezTo>
                  <a:cubicBezTo>
                    <a:pt x="199" y="16"/>
                    <a:pt x="199" y="16"/>
                    <a:pt x="199" y="16"/>
                  </a:cubicBezTo>
                  <a:cubicBezTo>
                    <a:pt x="193" y="16"/>
                    <a:pt x="193" y="16"/>
                    <a:pt x="193" y="16"/>
                  </a:cubicBezTo>
                  <a:cubicBezTo>
                    <a:pt x="183" y="17"/>
                    <a:pt x="183" y="17"/>
                    <a:pt x="183" y="17"/>
                  </a:cubicBezTo>
                  <a:cubicBezTo>
                    <a:pt x="182" y="17"/>
                    <a:pt x="182" y="17"/>
                    <a:pt x="182" y="17"/>
                  </a:cubicBezTo>
                  <a:cubicBezTo>
                    <a:pt x="179" y="17"/>
                    <a:pt x="179" y="17"/>
                    <a:pt x="179" y="17"/>
                  </a:cubicBezTo>
                  <a:cubicBezTo>
                    <a:pt x="179" y="19"/>
                    <a:pt x="179" y="19"/>
                    <a:pt x="179" y="19"/>
                  </a:cubicBezTo>
                  <a:cubicBezTo>
                    <a:pt x="181" y="19"/>
                    <a:pt x="181" y="19"/>
                    <a:pt x="181" y="19"/>
                  </a:cubicBezTo>
                  <a:cubicBezTo>
                    <a:pt x="183" y="19"/>
                    <a:pt x="183" y="19"/>
                    <a:pt x="183" y="19"/>
                  </a:cubicBezTo>
                  <a:cubicBezTo>
                    <a:pt x="189" y="19"/>
                    <a:pt x="189" y="19"/>
                    <a:pt x="189" y="19"/>
                  </a:cubicBezTo>
                  <a:cubicBezTo>
                    <a:pt x="182" y="20"/>
                    <a:pt x="182" y="20"/>
                    <a:pt x="182" y="20"/>
                  </a:cubicBezTo>
                  <a:cubicBezTo>
                    <a:pt x="175" y="20"/>
                    <a:pt x="175" y="20"/>
                    <a:pt x="175" y="20"/>
                  </a:cubicBezTo>
                  <a:cubicBezTo>
                    <a:pt x="159" y="23"/>
                    <a:pt x="159" y="23"/>
                    <a:pt x="159" y="23"/>
                  </a:cubicBezTo>
                  <a:cubicBezTo>
                    <a:pt x="156" y="24"/>
                    <a:pt x="156" y="24"/>
                    <a:pt x="156" y="24"/>
                  </a:cubicBezTo>
                  <a:cubicBezTo>
                    <a:pt x="153" y="24"/>
                    <a:pt x="153" y="24"/>
                    <a:pt x="153" y="24"/>
                  </a:cubicBezTo>
                  <a:cubicBezTo>
                    <a:pt x="150" y="26"/>
                    <a:pt x="150" y="26"/>
                    <a:pt x="150" y="26"/>
                  </a:cubicBezTo>
                  <a:cubicBezTo>
                    <a:pt x="148" y="27"/>
                    <a:pt x="148" y="27"/>
                    <a:pt x="148" y="27"/>
                  </a:cubicBezTo>
                  <a:cubicBezTo>
                    <a:pt x="143" y="27"/>
                    <a:pt x="143" y="27"/>
                    <a:pt x="143" y="27"/>
                  </a:cubicBezTo>
                  <a:cubicBezTo>
                    <a:pt x="145" y="29"/>
                    <a:pt x="145" y="29"/>
                    <a:pt x="145" y="29"/>
                  </a:cubicBezTo>
                  <a:cubicBezTo>
                    <a:pt x="143" y="29"/>
                    <a:pt x="143" y="29"/>
                    <a:pt x="143" y="29"/>
                  </a:cubicBezTo>
                  <a:cubicBezTo>
                    <a:pt x="143" y="30"/>
                    <a:pt x="143" y="30"/>
                    <a:pt x="143" y="30"/>
                  </a:cubicBezTo>
                  <a:cubicBezTo>
                    <a:pt x="142" y="30"/>
                    <a:pt x="142" y="30"/>
                    <a:pt x="142" y="30"/>
                  </a:cubicBezTo>
                  <a:cubicBezTo>
                    <a:pt x="143" y="31"/>
                    <a:pt x="143" y="31"/>
                    <a:pt x="143" y="31"/>
                  </a:cubicBezTo>
                  <a:cubicBezTo>
                    <a:pt x="140" y="33"/>
                    <a:pt x="140" y="33"/>
                    <a:pt x="140" y="33"/>
                  </a:cubicBezTo>
                  <a:cubicBezTo>
                    <a:pt x="142" y="33"/>
                    <a:pt x="142" y="33"/>
                    <a:pt x="142" y="33"/>
                  </a:cubicBezTo>
                  <a:cubicBezTo>
                    <a:pt x="145" y="34"/>
                    <a:pt x="145" y="34"/>
                    <a:pt x="145" y="34"/>
                  </a:cubicBezTo>
                  <a:cubicBezTo>
                    <a:pt x="148" y="34"/>
                    <a:pt x="148" y="34"/>
                    <a:pt x="148" y="34"/>
                  </a:cubicBezTo>
                  <a:cubicBezTo>
                    <a:pt x="146" y="36"/>
                    <a:pt x="146" y="36"/>
                    <a:pt x="146" y="36"/>
                  </a:cubicBezTo>
                  <a:cubicBezTo>
                    <a:pt x="145" y="36"/>
                    <a:pt x="145" y="36"/>
                    <a:pt x="145" y="36"/>
                  </a:cubicBezTo>
                  <a:cubicBezTo>
                    <a:pt x="143" y="34"/>
                    <a:pt x="143" y="34"/>
                    <a:pt x="143" y="34"/>
                  </a:cubicBezTo>
                  <a:cubicBezTo>
                    <a:pt x="138" y="34"/>
                    <a:pt x="138" y="34"/>
                    <a:pt x="138" y="34"/>
                  </a:cubicBezTo>
                  <a:cubicBezTo>
                    <a:pt x="140" y="36"/>
                    <a:pt x="140" y="36"/>
                    <a:pt x="140" y="36"/>
                  </a:cubicBezTo>
                  <a:cubicBezTo>
                    <a:pt x="145" y="37"/>
                    <a:pt x="145" y="37"/>
                    <a:pt x="145" y="37"/>
                  </a:cubicBezTo>
                  <a:cubicBezTo>
                    <a:pt x="152" y="39"/>
                    <a:pt x="152" y="39"/>
                    <a:pt x="152" y="39"/>
                  </a:cubicBezTo>
                  <a:cubicBezTo>
                    <a:pt x="149" y="39"/>
                    <a:pt x="149" y="39"/>
                    <a:pt x="149" y="39"/>
                  </a:cubicBezTo>
                  <a:cubicBezTo>
                    <a:pt x="152" y="40"/>
                    <a:pt x="152" y="40"/>
                    <a:pt x="152" y="40"/>
                  </a:cubicBezTo>
                  <a:cubicBezTo>
                    <a:pt x="148" y="40"/>
                    <a:pt x="148" y="40"/>
                    <a:pt x="148" y="40"/>
                  </a:cubicBezTo>
                  <a:cubicBezTo>
                    <a:pt x="142" y="40"/>
                    <a:pt x="142" y="40"/>
                    <a:pt x="142" y="40"/>
                  </a:cubicBezTo>
                  <a:cubicBezTo>
                    <a:pt x="138" y="43"/>
                    <a:pt x="138" y="43"/>
                    <a:pt x="138" y="43"/>
                  </a:cubicBezTo>
                  <a:cubicBezTo>
                    <a:pt x="130" y="41"/>
                    <a:pt x="130" y="41"/>
                    <a:pt x="130" y="41"/>
                  </a:cubicBezTo>
                  <a:cubicBezTo>
                    <a:pt x="122" y="43"/>
                    <a:pt x="122" y="43"/>
                    <a:pt x="122" y="43"/>
                  </a:cubicBezTo>
                  <a:cubicBezTo>
                    <a:pt x="113" y="43"/>
                    <a:pt x="113" y="43"/>
                    <a:pt x="113" y="43"/>
                  </a:cubicBezTo>
                  <a:cubicBezTo>
                    <a:pt x="106" y="43"/>
                    <a:pt x="106" y="43"/>
                    <a:pt x="106" y="43"/>
                  </a:cubicBezTo>
                  <a:cubicBezTo>
                    <a:pt x="102" y="43"/>
                    <a:pt x="102" y="43"/>
                    <a:pt x="102" y="43"/>
                  </a:cubicBezTo>
                  <a:cubicBezTo>
                    <a:pt x="100" y="44"/>
                    <a:pt x="100" y="44"/>
                    <a:pt x="100" y="44"/>
                  </a:cubicBezTo>
                  <a:cubicBezTo>
                    <a:pt x="100" y="46"/>
                    <a:pt x="100" y="46"/>
                    <a:pt x="100" y="46"/>
                  </a:cubicBezTo>
                  <a:cubicBezTo>
                    <a:pt x="99" y="46"/>
                    <a:pt x="99" y="46"/>
                    <a:pt x="99" y="46"/>
                  </a:cubicBezTo>
                  <a:cubicBezTo>
                    <a:pt x="100" y="47"/>
                    <a:pt x="100" y="47"/>
                    <a:pt x="100" y="47"/>
                  </a:cubicBezTo>
                  <a:cubicBezTo>
                    <a:pt x="102" y="47"/>
                    <a:pt x="102" y="47"/>
                    <a:pt x="102" y="47"/>
                  </a:cubicBezTo>
                  <a:cubicBezTo>
                    <a:pt x="100" y="49"/>
                    <a:pt x="100" y="49"/>
                    <a:pt x="100" y="49"/>
                  </a:cubicBezTo>
                  <a:cubicBezTo>
                    <a:pt x="105" y="49"/>
                    <a:pt x="105" y="49"/>
                    <a:pt x="105" y="49"/>
                  </a:cubicBezTo>
                  <a:cubicBezTo>
                    <a:pt x="107" y="53"/>
                    <a:pt x="107" y="53"/>
                    <a:pt x="107" y="53"/>
                  </a:cubicBezTo>
                  <a:cubicBezTo>
                    <a:pt x="107" y="54"/>
                    <a:pt x="107" y="54"/>
                    <a:pt x="107" y="54"/>
                  </a:cubicBezTo>
                  <a:cubicBezTo>
                    <a:pt x="110" y="56"/>
                    <a:pt x="110" y="56"/>
                    <a:pt x="110" y="56"/>
                  </a:cubicBezTo>
                  <a:cubicBezTo>
                    <a:pt x="115" y="57"/>
                    <a:pt x="115" y="57"/>
                    <a:pt x="115" y="57"/>
                  </a:cubicBezTo>
                  <a:cubicBezTo>
                    <a:pt x="120" y="57"/>
                    <a:pt x="120" y="57"/>
                    <a:pt x="120" y="57"/>
                  </a:cubicBezTo>
                  <a:cubicBezTo>
                    <a:pt x="125" y="59"/>
                    <a:pt x="125" y="59"/>
                    <a:pt x="125" y="59"/>
                  </a:cubicBezTo>
                  <a:cubicBezTo>
                    <a:pt x="129" y="62"/>
                    <a:pt x="129" y="62"/>
                    <a:pt x="129" y="62"/>
                  </a:cubicBezTo>
                  <a:cubicBezTo>
                    <a:pt x="132" y="63"/>
                    <a:pt x="132" y="63"/>
                    <a:pt x="132" y="63"/>
                  </a:cubicBezTo>
                  <a:cubicBezTo>
                    <a:pt x="126" y="64"/>
                    <a:pt x="126" y="64"/>
                    <a:pt x="126" y="64"/>
                  </a:cubicBezTo>
                  <a:cubicBezTo>
                    <a:pt x="120" y="63"/>
                    <a:pt x="120" y="63"/>
                    <a:pt x="120" y="63"/>
                  </a:cubicBezTo>
                  <a:cubicBezTo>
                    <a:pt x="112" y="60"/>
                    <a:pt x="112" y="60"/>
                    <a:pt x="112" y="60"/>
                  </a:cubicBezTo>
                  <a:cubicBezTo>
                    <a:pt x="106" y="59"/>
                    <a:pt x="106" y="59"/>
                    <a:pt x="106" y="59"/>
                  </a:cubicBezTo>
                  <a:cubicBezTo>
                    <a:pt x="99" y="57"/>
                    <a:pt x="99" y="57"/>
                    <a:pt x="99" y="57"/>
                  </a:cubicBezTo>
                  <a:cubicBezTo>
                    <a:pt x="90" y="57"/>
                    <a:pt x="90" y="57"/>
                    <a:pt x="90" y="57"/>
                  </a:cubicBezTo>
                  <a:cubicBezTo>
                    <a:pt x="87" y="59"/>
                    <a:pt x="87" y="59"/>
                    <a:pt x="87" y="59"/>
                  </a:cubicBezTo>
                  <a:cubicBezTo>
                    <a:pt x="86" y="59"/>
                    <a:pt x="86" y="59"/>
                    <a:pt x="86" y="59"/>
                  </a:cubicBezTo>
                  <a:cubicBezTo>
                    <a:pt x="85" y="59"/>
                    <a:pt x="85" y="59"/>
                    <a:pt x="85" y="59"/>
                  </a:cubicBezTo>
                  <a:cubicBezTo>
                    <a:pt x="85" y="60"/>
                    <a:pt x="85" y="60"/>
                    <a:pt x="85" y="60"/>
                  </a:cubicBezTo>
                  <a:cubicBezTo>
                    <a:pt x="87" y="60"/>
                    <a:pt x="87" y="60"/>
                    <a:pt x="87" y="60"/>
                  </a:cubicBezTo>
                  <a:cubicBezTo>
                    <a:pt x="90" y="60"/>
                    <a:pt x="90" y="60"/>
                    <a:pt x="90" y="60"/>
                  </a:cubicBezTo>
                  <a:cubicBezTo>
                    <a:pt x="92" y="62"/>
                    <a:pt x="92" y="62"/>
                    <a:pt x="92" y="62"/>
                  </a:cubicBezTo>
                  <a:cubicBezTo>
                    <a:pt x="90" y="63"/>
                    <a:pt x="90" y="63"/>
                    <a:pt x="90" y="63"/>
                  </a:cubicBezTo>
                  <a:cubicBezTo>
                    <a:pt x="87" y="63"/>
                    <a:pt x="87" y="63"/>
                    <a:pt x="87" y="63"/>
                  </a:cubicBezTo>
                  <a:cubicBezTo>
                    <a:pt x="83" y="62"/>
                    <a:pt x="83" y="62"/>
                    <a:pt x="83" y="62"/>
                  </a:cubicBezTo>
                  <a:cubicBezTo>
                    <a:pt x="79" y="62"/>
                    <a:pt x="79" y="62"/>
                    <a:pt x="79" y="62"/>
                  </a:cubicBezTo>
                  <a:cubicBezTo>
                    <a:pt x="74" y="62"/>
                    <a:pt x="74" y="62"/>
                    <a:pt x="74" y="62"/>
                  </a:cubicBezTo>
                  <a:cubicBezTo>
                    <a:pt x="76" y="64"/>
                    <a:pt x="76" y="64"/>
                    <a:pt x="76" y="64"/>
                  </a:cubicBezTo>
                  <a:cubicBezTo>
                    <a:pt x="80" y="66"/>
                    <a:pt x="80" y="66"/>
                    <a:pt x="80" y="66"/>
                  </a:cubicBezTo>
                  <a:cubicBezTo>
                    <a:pt x="85" y="67"/>
                    <a:pt x="85" y="67"/>
                    <a:pt x="85" y="67"/>
                  </a:cubicBezTo>
                  <a:cubicBezTo>
                    <a:pt x="89" y="69"/>
                    <a:pt x="89" y="69"/>
                    <a:pt x="89" y="69"/>
                  </a:cubicBezTo>
                  <a:cubicBezTo>
                    <a:pt x="92" y="69"/>
                    <a:pt x="92" y="69"/>
                    <a:pt x="92" y="69"/>
                  </a:cubicBezTo>
                  <a:cubicBezTo>
                    <a:pt x="95" y="69"/>
                    <a:pt x="95" y="69"/>
                    <a:pt x="95" y="69"/>
                  </a:cubicBezTo>
                  <a:cubicBezTo>
                    <a:pt x="96" y="69"/>
                    <a:pt x="96" y="69"/>
                    <a:pt x="96" y="69"/>
                  </a:cubicBezTo>
                  <a:cubicBezTo>
                    <a:pt x="97" y="69"/>
                    <a:pt x="97" y="69"/>
                    <a:pt x="97" y="69"/>
                  </a:cubicBezTo>
                  <a:cubicBezTo>
                    <a:pt x="99" y="72"/>
                    <a:pt x="99" y="72"/>
                    <a:pt x="99" y="72"/>
                  </a:cubicBezTo>
                  <a:cubicBezTo>
                    <a:pt x="102" y="72"/>
                    <a:pt x="102" y="72"/>
                    <a:pt x="102" y="72"/>
                  </a:cubicBezTo>
                  <a:cubicBezTo>
                    <a:pt x="102" y="73"/>
                    <a:pt x="102" y="73"/>
                    <a:pt x="102" y="73"/>
                  </a:cubicBezTo>
                  <a:cubicBezTo>
                    <a:pt x="96" y="72"/>
                    <a:pt x="96" y="72"/>
                    <a:pt x="96" y="72"/>
                  </a:cubicBezTo>
                  <a:cubicBezTo>
                    <a:pt x="90" y="70"/>
                    <a:pt x="90" y="70"/>
                    <a:pt x="90" y="70"/>
                  </a:cubicBezTo>
                  <a:cubicBezTo>
                    <a:pt x="89" y="70"/>
                    <a:pt x="89" y="70"/>
                    <a:pt x="89" y="70"/>
                  </a:cubicBezTo>
                  <a:cubicBezTo>
                    <a:pt x="87" y="72"/>
                    <a:pt x="87" y="72"/>
                    <a:pt x="87" y="72"/>
                  </a:cubicBezTo>
                  <a:cubicBezTo>
                    <a:pt x="86" y="70"/>
                    <a:pt x="86" y="70"/>
                    <a:pt x="86" y="70"/>
                  </a:cubicBezTo>
                  <a:cubicBezTo>
                    <a:pt x="83" y="70"/>
                    <a:pt x="83" y="70"/>
                    <a:pt x="83" y="70"/>
                  </a:cubicBezTo>
                  <a:cubicBezTo>
                    <a:pt x="79" y="70"/>
                    <a:pt x="79" y="70"/>
                    <a:pt x="79" y="70"/>
                  </a:cubicBezTo>
                  <a:cubicBezTo>
                    <a:pt x="74" y="69"/>
                    <a:pt x="74" y="69"/>
                    <a:pt x="74" y="69"/>
                  </a:cubicBezTo>
                  <a:cubicBezTo>
                    <a:pt x="70" y="67"/>
                    <a:pt x="70" y="67"/>
                    <a:pt x="70" y="67"/>
                  </a:cubicBezTo>
                  <a:cubicBezTo>
                    <a:pt x="72" y="67"/>
                    <a:pt x="72" y="67"/>
                    <a:pt x="72" y="67"/>
                  </a:cubicBezTo>
                  <a:cubicBezTo>
                    <a:pt x="72" y="66"/>
                    <a:pt x="72" y="66"/>
                    <a:pt x="72" y="66"/>
                  </a:cubicBezTo>
                  <a:cubicBezTo>
                    <a:pt x="70" y="64"/>
                    <a:pt x="70" y="64"/>
                    <a:pt x="70" y="64"/>
                  </a:cubicBezTo>
                  <a:cubicBezTo>
                    <a:pt x="69" y="63"/>
                    <a:pt x="69" y="63"/>
                    <a:pt x="69" y="63"/>
                  </a:cubicBezTo>
                  <a:cubicBezTo>
                    <a:pt x="69" y="60"/>
                    <a:pt x="69" y="60"/>
                    <a:pt x="69" y="60"/>
                  </a:cubicBezTo>
                  <a:cubicBezTo>
                    <a:pt x="67" y="57"/>
                    <a:pt x="67" y="57"/>
                    <a:pt x="67" y="57"/>
                  </a:cubicBezTo>
                  <a:cubicBezTo>
                    <a:pt x="64" y="53"/>
                    <a:pt x="64" y="53"/>
                    <a:pt x="64" y="53"/>
                  </a:cubicBezTo>
                  <a:cubicBezTo>
                    <a:pt x="60" y="52"/>
                    <a:pt x="60" y="52"/>
                    <a:pt x="60" y="52"/>
                  </a:cubicBezTo>
                  <a:cubicBezTo>
                    <a:pt x="57" y="52"/>
                    <a:pt x="57" y="52"/>
                    <a:pt x="57" y="52"/>
                  </a:cubicBezTo>
                  <a:cubicBezTo>
                    <a:pt x="62" y="56"/>
                    <a:pt x="62" y="56"/>
                    <a:pt x="62" y="56"/>
                  </a:cubicBezTo>
                  <a:cubicBezTo>
                    <a:pt x="63" y="59"/>
                    <a:pt x="63" y="59"/>
                    <a:pt x="63" y="59"/>
                  </a:cubicBezTo>
                  <a:cubicBezTo>
                    <a:pt x="62" y="60"/>
                    <a:pt x="62" y="60"/>
                    <a:pt x="62" y="60"/>
                  </a:cubicBezTo>
                  <a:cubicBezTo>
                    <a:pt x="59" y="62"/>
                    <a:pt x="59" y="62"/>
                    <a:pt x="59" y="62"/>
                  </a:cubicBezTo>
                  <a:cubicBezTo>
                    <a:pt x="54" y="63"/>
                    <a:pt x="54" y="63"/>
                    <a:pt x="54" y="63"/>
                  </a:cubicBezTo>
                  <a:cubicBezTo>
                    <a:pt x="54" y="64"/>
                    <a:pt x="54" y="64"/>
                    <a:pt x="54" y="64"/>
                  </a:cubicBezTo>
                  <a:cubicBezTo>
                    <a:pt x="52" y="67"/>
                    <a:pt x="52" y="67"/>
                    <a:pt x="52" y="67"/>
                  </a:cubicBezTo>
                  <a:cubicBezTo>
                    <a:pt x="59" y="70"/>
                    <a:pt x="59" y="70"/>
                    <a:pt x="59" y="70"/>
                  </a:cubicBezTo>
                  <a:cubicBezTo>
                    <a:pt x="64" y="74"/>
                    <a:pt x="64" y="74"/>
                    <a:pt x="64" y="74"/>
                  </a:cubicBezTo>
                  <a:cubicBezTo>
                    <a:pt x="67" y="76"/>
                    <a:pt x="67" y="76"/>
                    <a:pt x="67" y="76"/>
                  </a:cubicBezTo>
                  <a:cubicBezTo>
                    <a:pt x="69" y="77"/>
                    <a:pt x="69" y="77"/>
                    <a:pt x="69" y="77"/>
                  </a:cubicBezTo>
                  <a:cubicBezTo>
                    <a:pt x="67" y="80"/>
                    <a:pt x="67" y="80"/>
                    <a:pt x="67" y="80"/>
                  </a:cubicBezTo>
                  <a:cubicBezTo>
                    <a:pt x="67" y="84"/>
                    <a:pt x="67" y="84"/>
                    <a:pt x="67" y="84"/>
                  </a:cubicBezTo>
                  <a:cubicBezTo>
                    <a:pt x="69" y="87"/>
                    <a:pt x="69" y="87"/>
                    <a:pt x="69" y="87"/>
                  </a:cubicBezTo>
                  <a:cubicBezTo>
                    <a:pt x="72" y="89"/>
                    <a:pt x="72" y="89"/>
                    <a:pt x="72" y="89"/>
                  </a:cubicBezTo>
                  <a:cubicBezTo>
                    <a:pt x="73" y="92"/>
                    <a:pt x="73" y="92"/>
                    <a:pt x="73" y="92"/>
                  </a:cubicBezTo>
                  <a:cubicBezTo>
                    <a:pt x="74" y="93"/>
                    <a:pt x="74" y="93"/>
                    <a:pt x="74" y="93"/>
                  </a:cubicBezTo>
                  <a:cubicBezTo>
                    <a:pt x="85" y="93"/>
                    <a:pt x="85" y="93"/>
                    <a:pt x="85" y="93"/>
                  </a:cubicBezTo>
                  <a:cubicBezTo>
                    <a:pt x="87" y="92"/>
                    <a:pt x="87" y="92"/>
                    <a:pt x="87" y="92"/>
                  </a:cubicBezTo>
                  <a:cubicBezTo>
                    <a:pt x="92" y="92"/>
                    <a:pt x="92" y="92"/>
                    <a:pt x="92" y="92"/>
                  </a:cubicBezTo>
                  <a:cubicBezTo>
                    <a:pt x="100" y="93"/>
                    <a:pt x="100" y="93"/>
                    <a:pt x="100" y="93"/>
                  </a:cubicBezTo>
                  <a:cubicBezTo>
                    <a:pt x="107" y="96"/>
                    <a:pt x="107" y="96"/>
                    <a:pt x="107" y="96"/>
                  </a:cubicBezTo>
                  <a:cubicBezTo>
                    <a:pt x="110" y="97"/>
                    <a:pt x="110" y="97"/>
                    <a:pt x="110" y="97"/>
                  </a:cubicBezTo>
                  <a:cubicBezTo>
                    <a:pt x="113" y="100"/>
                    <a:pt x="113" y="100"/>
                    <a:pt x="113" y="100"/>
                  </a:cubicBezTo>
                  <a:cubicBezTo>
                    <a:pt x="116" y="103"/>
                    <a:pt x="116" y="103"/>
                    <a:pt x="116" y="103"/>
                  </a:cubicBezTo>
                  <a:cubicBezTo>
                    <a:pt x="116" y="105"/>
                    <a:pt x="116" y="105"/>
                    <a:pt x="116" y="105"/>
                  </a:cubicBezTo>
                  <a:cubicBezTo>
                    <a:pt x="113" y="105"/>
                    <a:pt x="113" y="105"/>
                    <a:pt x="113" y="105"/>
                  </a:cubicBezTo>
                  <a:cubicBezTo>
                    <a:pt x="115" y="107"/>
                    <a:pt x="115" y="107"/>
                    <a:pt x="115" y="107"/>
                  </a:cubicBezTo>
                  <a:cubicBezTo>
                    <a:pt x="116" y="109"/>
                    <a:pt x="116" y="109"/>
                    <a:pt x="116" y="109"/>
                  </a:cubicBezTo>
                  <a:cubicBezTo>
                    <a:pt x="125" y="110"/>
                    <a:pt x="125" y="110"/>
                    <a:pt x="125" y="110"/>
                  </a:cubicBezTo>
                  <a:cubicBezTo>
                    <a:pt x="126" y="110"/>
                    <a:pt x="126" y="110"/>
                    <a:pt x="126" y="110"/>
                  </a:cubicBezTo>
                  <a:cubicBezTo>
                    <a:pt x="128" y="110"/>
                    <a:pt x="128" y="110"/>
                    <a:pt x="128" y="110"/>
                  </a:cubicBezTo>
                  <a:cubicBezTo>
                    <a:pt x="129" y="112"/>
                    <a:pt x="129" y="112"/>
                    <a:pt x="129" y="112"/>
                  </a:cubicBezTo>
                  <a:cubicBezTo>
                    <a:pt x="120" y="112"/>
                    <a:pt x="120" y="112"/>
                    <a:pt x="120" y="112"/>
                  </a:cubicBezTo>
                  <a:cubicBezTo>
                    <a:pt x="115" y="110"/>
                    <a:pt x="115" y="110"/>
                    <a:pt x="115" y="110"/>
                  </a:cubicBezTo>
                  <a:cubicBezTo>
                    <a:pt x="112" y="109"/>
                    <a:pt x="112" y="109"/>
                    <a:pt x="112" y="109"/>
                  </a:cubicBezTo>
                  <a:cubicBezTo>
                    <a:pt x="112" y="107"/>
                    <a:pt x="112" y="107"/>
                    <a:pt x="112" y="107"/>
                  </a:cubicBezTo>
                  <a:cubicBezTo>
                    <a:pt x="112" y="106"/>
                    <a:pt x="112" y="106"/>
                    <a:pt x="112" y="106"/>
                  </a:cubicBezTo>
                  <a:cubicBezTo>
                    <a:pt x="110" y="103"/>
                    <a:pt x="110" y="103"/>
                    <a:pt x="110" y="103"/>
                  </a:cubicBezTo>
                  <a:cubicBezTo>
                    <a:pt x="107" y="100"/>
                    <a:pt x="107" y="100"/>
                    <a:pt x="107" y="100"/>
                  </a:cubicBezTo>
                  <a:cubicBezTo>
                    <a:pt x="105" y="99"/>
                    <a:pt x="105" y="99"/>
                    <a:pt x="105" y="99"/>
                  </a:cubicBezTo>
                  <a:cubicBezTo>
                    <a:pt x="99" y="96"/>
                    <a:pt x="99" y="96"/>
                    <a:pt x="99" y="96"/>
                  </a:cubicBezTo>
                  <a:cubicBezTo>
                    <a:pt x="93" y="96"/>
                    <a:pt x="93" y="96"/>
                    <a:pt x="93" y="96"/>
                  </a:cubicBezTo>
                  <a:cubicBezTo>
                    <a:pt x="87" y="97"/>
                    <a:pt x="87" y="97"/>
                    <a:pt x="87" y="97"/>
                  </a:cubicBezTo>
                  <a:cubicBezTo>
                    <a:pt x="85" y="97"/>
                    <a:pt x="85" y="97"/>
                    <a:pt x="85" y="97"/>
                  </a:cubicBezTo>
                  <a:cubicBezTo>
                    <a:pt x="83" y="97"/>
                    <a:pt x="83" y="97"/>
                    <a:pt x="83" y="97"/>
                  </a:cubicBezTo>
                  <a:cubicBezTo>
                    <a:pt x="83" y="99"/>
                    <a:pt x="83" y="99"/>
                    <a:pt x="83" y="99"/>
                  </a:cubicBezTo>
                  <a:cubicBezTo>
                    <a:pt x="83" y="102"/>
                    <a:pt x="83" y="102"/>
                    <a:pt x="83" y="102"/>
                  </a:cubicBezTo>
                  <a:cubicBezTo>
                    <a:pt x="85" y="103"/>
                    <a:pt x="85" y="103"/>
                    <a:pt x="85" y="103"/>
                  </a:cubicBezTo>
                  <a:cubicBezTo>
                    <a:pt x="90" y="107"/>
                    <a:pt x="90" y="107"/>
                    <a:pt x="90" y="107"/>
                  </a:cubicBezTo>
                  <a:cubicBezTo>
                    <a:pt x="92" y="109"/>
                    <a:pt x="92" y="109"/>
                    <a:pt x="92" y="109"/>
                  </a:cubicBezTo>
                  <a:cubicBezTo>
                    <a:pt x="89" y="112"/>
                    <a:pt x="89" y="112"/>
                    <a:pt x="89" y="112"/>
                  </a:cubicBezTo>
                  <a:cubicBezTo>
                    <a:pt x="87" y="113"/>
                    <a:pt x="87" y="113"/>
                    <a:pt x="87" y="113"/>
                  </a:cubicBezTo>
                  <a:cubicBezTo>
                    <a:pt x="87" y="115"/>
                    <a:pt x="87" y="115"/>
                    <a:pt x="87" y="115"/>
                  </a:cubicBezTo>
                  <a:cubicBezTo>
                    <a:pt x="87" y="117"/>
                    <a:pt x="87" y="117"/>
                    <a:pt x="87" y="117"/>
                  </a:cubicBezTo>
                  <a:cubicBezTo>
                    <a:pt x="86" y="119"/>
                    <a:pt x="86" y="119"/>
                    <a:pt x="86" y="119"/>
                  </a:cubicBezTo>
                  <a:cubicBezTo>
                    <a:pt x="85" y="120"/>
                    <a:pt x="85" y="120"/>
                    <a:pt x="85" y="120"/>
                  </a:cubicBezTo>
                  <a:cubicBezTo>
                    <a:pt x="82" y="122"/>
                    <a:pt x="82" y="122"/>
                    <a:pt x="82" y="122"/>
                  </a:cubicBezTo>
                  <a:cubicBezTo>
                    <a:pt x="79" y="123"/>
                    <a:pt x="79" y="123"/>
                    <a:pt x="79" y="123"/>
                  </a:cubicBezTo>
                  <a:cubicBezTo>
                    <a:pt x="77" y="123"/>
                    <a:pt x="77" y="123"/>
                    <a:pt x="77" y="123"/>
                  </a:cubicBezTo>
                  <a:cubicBezTo>
                    <a:pt x="77" y="125"/>
                    <a:pt x="77" y="125"/>
                    <a:pt x="77" y="125"/>
                  </a:cubicBezTo>
                  <a:cubicBezTo>
                    <a:pt x="77" y="126"/>
                    <a:pt x="77" y="126"/>
                    <a:pt x="77" y="126"/>
                  </a:cubicBezTo>
                  <a:cubicBezTo>
                    <a:pt x="76" y="127"/>
                    <a:pt x="76" y="127"/>
                    <a:pt x="76" y="127"/>
                  </a:cubicBezTo>
                  <a:cubicBezTo>
                    <a:pt x="70" y="126"/>
                    <a:pt x="70" y="126"/>
                    <a:pt x="70" y="126"/>
                  </a:cubicBezTo>
                  <a:cubicBezTo>
                    <a:pt x="62" y="126"/>
                    <a:pt x="62" y="126"/>
                    <a:pt x="62" y="126"/>
                  </a:cubicBezTo>
                  <a:cubicBezTo>
                    <a:pt x="52" y="125"/>
                    <a:pt x="52" y="125"/>
                    <a:pt x="52" y="125"/>
                  </a:cubicBezTo>
                  <a:cubicBezTo>
                    <a:pt x="49" y="123"/>
                    <a:pt x="49" y="123"/>
                    <a:pt x="49" y="123"/>
                  </a:cubicBezTo>
                  <a:cubicBezTo>
                    <a:pt x="44" y="120"/>
                    <a:pt x="44" y="120"/>
                    <a:pt x="44" y="120"/>
                  </a:cubicBezTo>
                  <a:cubicBezTo>
                    <a:pt x="49" y="120"/>
                    <a:pt x="49" y="120"/>
                    <a:pt x="49" y="120"/>
                  </a:cubicBezTo>
                  <a:cubicBezTo>
                    <a:pt x="53" y="120"/>
                    <a:pt x="53" y="120"/>
                    <a:pt x="53" y="120"/>
                  </a:cubicBezTo>
                  <a:cubicBezTo>
                    <a:pt x="56" y="122"/>
                    <a:pt x="56" y="122"/>
                    <a:pt x="56" y="122"/>
                  </a:cubicBezTo>
                  <a:cubicBezTo>
                    <a:pt x="59" y="122"/>
                    <a:pt x="59" y="122"/>
                    <a:pt x="59" y="122"/>
                  </a:cubicBezTo>
                  <a:cubicBezTo>
                    <a:pt x="66" y="119"/>
                    <a:pt x="66" y="119"/>
                    <a:pt x="66" y="119"/>
                  </a:cubicBezTo>
                  <a:cubicBezTo>
                    <a:pt x="70" y="119"/>
                    <a:pt x="70" y="119"/>
                    <a:pt x="70" y="119"/>
                  </a:cubicBezTo>
                  <a:cubicBezTo>
                    <a:pt x="70" y="117"/>
                    <a:pt x="70" y="117"/>
                    <a:pt x="70" y="117"/>
                  </a:cubicBezTo>
                  <a:cubicBezTo>
                    <a:pt x="72" y="116"/>
                    <a:pt x="72" y="116"/>
                    <a:pt x="72" y="116"/>
                  </a:cubicBezTo>
                  <a:cubicBezTo>
                    <a:pt x="70" y="116"/>
                    <a:pt x="70" y="116"/>
                    <a:pt x="70" y="116"/>
                  </a:cubicBezTo>
                  <a:cubicBezTo>
                    <a:pt x="72" y="115"/>
                    <a:pt x="72" y="115"/>
                    <a:pt x="72" y="115"/>
                  </a:cubicBezTo>
                  <a:cubicBezTo>
                    <a:pt x="73" y="112"/>
                    <a:pt x="73" y="112"/>
                    <a:pt x="73" y="112"/>
                  </a:cubicBezTo>
                  <a:cubicBezTo>
                    <a:pt x="74" y="110"/>
                    <a:pt x="74" y="110"/>
                    <a:pt x="74" y="110"/>
                  </a:cubicBezTo>
                  <a:cubicBezTo>
                    <a:pt x="76" y="110"/>
                    <a:pt x="76" y="110"/>
                    <a:pt x="76" y="110"/>
                  </a:cubicBezTo>
                  <a:cubicBezTo>
                    <a:pt x="76" y="107"/>
                    <a:pt x="76" y="107"/>
                    <a:pt x="76" y="107"/>
                  </a:cubicBezTo>
                  <a:cubicBezTo>
                    <a:pt x="74" y="106"/>
                    <a:pt x="74" y="106"/>
                    <a:pt x="74" y="106"/>
                  </a:cubicBezTo>
                  <a:cubicBezTo>
                    <a:pt x="74" y="105"/>
                    <a:pt x="74" y="105"/>
                    <a:pt x="74" y="105"/>
                  </a:cubicBezTo>
                  <a:cubicBezTo>
                    <a:pt x="74" y="103"/>
                    <a:pt x="74" y="103"/>
                    <a:pt x="74" y="103"/>
                  </a:cubicBezTo>
                  <a:cubicBezTo>
                    <a:pt x="76" y="102"/>
                    <a:pt x="76" y="102"/>
                    <a:pt x="76" y="102"/>
                  </a:cubicBezTo>
                  <a:cubicBezTo>
                    <a:pt x="74" y="100"/>
                    <a:pt x="74" y="100"/>
                    <a:pt x="74" y="100"/>
                  </a:cubicBezTo>
                  <a:cubicBezTo>
                    <a:pt x="70" y="99"/>
                    <a:pt x="70" y="99"/>
                    <a:pt x="70" y="99"/>
                  </a:cubicBezTo>
                  <a:cubicBezTo>
                    <a:pt x="66" y="96"/>
                    <a:pt x="66" y="96"/>
                    <a:pt x="66" y="96"/>
                  </a:cubicBezTo>
                  <a:cubicBezTo>
                    <a:pt x="63" y="95"/>
                    <a:pt x="63" y="95"/>
                    <a:pt x="63" y="95"/>
                  </a:cubicBezTo>
                  <a:cubicBezTo>
                    <a:pt x="62" y="93"/>
                    <a:pt x="62" y="93"/>
                    <a:pt x="62" y="93"/>
                  </a:cubicBezTo>
                  <a:cubicBezTo>
                    <a:pt x="62" y="92"/>
                    <a:pt x="62" y="92"/>
                    <a:pt x="62" y="92"/>
                  </a:cubicBezTo>
                  <a:cubicBezTo>
                    <a:pt x="62" y="89"/>
                    <a:pt x="62" y="89"/>
                    <a:pt x="62" y="89"/>
                  </a:cubicBezTo>
                  <a:cubicBezTo>
                    <a:pt x="60" y="87"/>
                    <a:pt x="60" y="87"/>
                    <a:pt x="60" y="87"/>
                  </a:cubicBezTo>
                  <a:cubicBezTo>
                    <a:pt x="60" y="86"/>
                    <a:pt x="60" y="86"/>
                    <a:pt x="60" y="86"/>
                  </a:cubicBezTo>
                  <a:cubicBezTo>
                    <a:pt x="57" y="83"/>
                    <a:pt x="57" y="83"/>
                    <a:pt x="57" y="83"/>
                  </a:cubicBezTo>
                  <a:cubicBezTo>
                    <a:pt x="54" y="80"/>
                    <a:pt x="54" y="80"/>
                    <a:pt x="54" y="80"/>
                  </a:cubicBezTo>
                  <a:cubicBezTo>
                    <a:pt x="56" y="79"/>
                    <a:pt x="56" y="79"/>
                    <a:pt x="56" y="79"/>
                  </a:cubicBezTo>
                  <a:cubicBezTo>
                    <a:pt x="56" y="77"/>
                    <a:pt x="56" y="77"/>
                    <a:pt x="56" y="77"/>
                  </a:cubicBezTo>
                  <a:cubicBezTo>
                    <a:pt x="54" y="74"/>
                    <a:pt x="54" y="74"/>
                    <a:pt x="54" y="74"/>
                  </a:cubicBezTo>
                  <a:cubicBezTo>
                    <a:pt x="52" y="72"/>
                    <a:pt x="52" y="72"/>
                    <a:pt x="52" y="72"/>
                  </a:cubicBezTo>
                  <a:cubicBezTo>
                    <a:pt x="47" y="70"/>
                    <a:pt x="47" y="70"/>
                    <a:pt x="47" y="70"/>
                  </a:cubicBezTo>
                  <a:cubicBezTo>
                    <a:pt x="44" y="69"/>
                    <a:pt x="44" y="69"/>
                    <a:pt x="44" y="69"/>
                  </a:cubicBezTo>
                  <a:cubicBezTo>
                    <a:pt x="42" y="66"/>
                    <a:pt x="42" y="66"/>
                    <a:pt x="42" y="66"/>
                  </a:cubicBezTo>
                  <a:cubicBezTo>
                    <a:pt x="43" y="66"/>
                    <a:pt x="43" y="66"/>
                    <a:pt x="43" y="66"/>
                  </a:cubicBezTo>
                  <a:cubicBezTo>
                    <a:pt x="43" y="64"/>
                    <a:pt x="43" y="64"/>
                    <a:pt x="43" y="64"/>
                  </a:cubicBezTo>
                  <a:cubicBezTo>
                    <a:pt x="43" y="63"/>
                    <a:pt x="43" y="63"/>
                    <a:pt x="43" y="63"/>
                  </a:cubicBezTo>
                  <a:cubicBezTo>
                    <a:pt x="44" y="60"/>
                    <a:pt x="44" y="60"/>
                    <a:pt x="44" y="60"/>
                  </a:cubicBezTo>
                  <a:cubicBezTo>
                    <a:pt x="44" y="59"/>
                    <a:pt x="44" y="59"/>
                    <a:pt x="44" y="59"/>
                  </a:cubicBezTo>
                  <a:cubicBezTo>
                    <a:pt x="43" y="56"/>
                    <a:pt x="43" y="56"/>
                    <a:pt x="43" y="56"/>
                  </a:cubicBezTo>
                  <a:cubicBezTo>
                    <a:pt x="42" y="54"/>
                    <a:pt x="42" y="54"/>
                    <a:pt x="42" y="54"/>
                  </a:cubicBezTo>
                  <a:cubicBezTo>
                    <a:pt x="37" y="52"/>
                    <a:pt x="37" y="52"/>
                    <a:pt x="37" y="52"/>
                  </a:cubicBezTo>
                  <a:cubicBezTo>
                    <a:pt x="31" y="52"/>
                    <a:pt x="31" y="52"/>
                    <a:pt x="31" y="52"/>
                  </a:cubicBezTo>
                  <a:cubicBezTo>
                    <a:pt x="26" y="52"/>
                    <a:pt x="26" y="52"/>
                    <a:pt x="26" y="52"/>
                  </a:cubicBezTo>
                  <a:cubicBezTo>
                    <a:pt x="19" y="52"/>
                    <a:pt x="19" y="52"/>
                    <a:pt x="19" y="52"/>
                  </a:cubicBezTo>
                  <a:cubicBezTo>
                    <a:pt x="13" y="52"/>
                    <a:pt x="13" y="52"/>
                    <a:pt x="13" y="52"/>
                  </a:cubicBezTo>
                  <a:cubicBezTo>
                    <a:pt x="14" y="50"/>
                    <a:pt x="14" y="50"/>
                    <a:pt x="14" y="50"/>
                  </a:cubicBezTo>
                  <a:cubicBezTo>
                    <a:pt x="13" y="50"/>
                    <a:pt x="13" y="50"/>
                    <a:pt x="13" y="50"/>
                  </a:cubicBezTo>
                  <a:cubicBezTo>
                    <a:pt x="11" y="52"/>
                    <a:pt x="11" y="52"/>
                    <a:pt x="11" y="52"/>
                  </a:cubicBezTo>
                  <a:cubicBezTo>
                    <a:pt x="10" y="54"/>
                    <a:pt x="10" y="54"/>
                    <a:pt x="10" y="54"/>
                  </a:cubicBezTo>
                  <a:cubicBezTo>
                    <a:pt x="10" y="60"/>
                    <a:pt x="10" y="60"/>
                    <a:pt x="10" y="60"/>
                  </a:cubicBezTo>
                  <a:cubicBezTo>
                    <a:pt x="10" y="63"/>
                    <a:pt x="10" y="63"/>
                    <a:pt x="10" y="63"/>
                  </a:cubicBezTo>
                  <a:cubicBezTo>
                    <a:pt x="10" y="64"/>
                    <a:pt x="10" y="64"/>
                    <a:pt x="10" y="64"/>
                  </a:cubicBezTo>
                  <a:cubicBezTo>
                    <a:pt x="7" y="67"/>
                    <a:pt x="7" y="67"/>
                    <a:pt x="7" y="67"/>
                  </a:cubicBezTo>
                  <a:cubicBezTo>
                    <a:pt x="3" y="69"/>
                    <a:pt x="3" y="69"/>
                    <a:pt x="3" y="69"/>
                  </a:cubicBezTo>
                  <a:cubicBezTo>
                    <a:pt x="0" y="70"/>
                    <a:pt x="0" y="70"/>
                    <a:pt x="0" y="70"/>
                  </a:cubicBezTo>
                  <a:cubicBezTo>
                    <a:pt x="0" y="72"/>
                    <a:pt x="0" y="72"/>
                    <a:pt x="0" y="72"/>
                  </a:cubicBezTo>
                  <a:cubicBezTo>
                    <a:pt x="1" y="72"/>
                    <a:pt x="1" y="72"/>
                    <a:pt x="1" y="72"/>
                  </a:cubicBezTo>
                  <a:cubicBezTo>
                    <a:pt x="1" y="73"/>
                    <a:pt x="1" y="73"/>
                    <a:pt x="1" y="73"/>
                  </a:cubicBezTo>
                  <a:cubicBezTo>
                    <a:pt x="1" y="74"/>
                    <a:pt x="1" y="74"/>
                    <a:pt x="1" y="74"/>
                  </a:cubicBezTo>
                  <a:cubicBezTo>
                    <a:pt x="4" y="74"/>
                    <a:pt x="4" y="74"/>
                    <a:pt x="4" y="74"/>
                  </a:cubicBezTo>
                  <a:cubicBezTo>
                    <a:pt x="6" y="74"/>
                    <a:pt x="6" y="74"/>
                    <a:pt x="6" y="74"/>
                  </a:cubicBezTo>
                  <a:cubicBezTo>
                    <a:pt x="7" y="74"/>
                    <a:pt x="7" y="74"/>
                    <a:pt x="7" y="74"/>
                  </a:cubicBezTo>
                  <a:cubicBezTo>
                    <a:pt x="9" y="79"/>
                    <a:pt x="9" y="79"/>
                    <a:pt x="9" y="79"/>
                  </a:cubicBezTo>
                  <a:cubicBezTo>
                    <a:pt x="9" y="80"/>
                    <a:pt x="9" y="80"/>
                    <a:pt x="9" y="80"/>
                  </a:cubicBezTo>
                  <a:cubicBezTo>
                    <a:pt x="11" y="82"/>
                    <a:pt x="11" y="82"/>
                    <a:pt x="11" y="82"/>
                  </a:cubicBezTo>
                  <a:cubicBezTo>
                    <a:pt x="11" y="83"/>
                    <a:pt x="11" y="83"/>
                    <a:pt x="11" y="83"/>
                  </a:cubicBezTo>
                  <a:cubicBezTo>
                    <a:pt x="10" y="83"/>
                    <a:pt x="10" y="83"/>
                    <a:pt x="10" y="83"/>
                  </a:cubicBezTo>
                  <a:cubicBezTo>
                    <a:pt x="9" y="83"/>
                    <a:pt x="9" y="83"/>
                    <a:pt x="9" y="83"/>
                  </a:cubicBezTo>
                  <a:cubicBezTo>
                    <a:pt x="9" y="86"/>
                    <a:pt x="9" y="86"/>
                    <a:pt x="9" y="86"/>
                  </a:cubicBezTo>
                  <a:cubicBezTo>
                    <a:pt x="9" y="87"/>
                    <a:pt x="9" y="87"/>
                    <a:pt x="9" y="87"/>
                  </a:cubicBezTo>
                  <a:cubicBezTo>
                    <a:pt x="10" y="89"/>
                    <a:pt x="10" y="89"/>
                    <a:pt x="10" y="89"/>
                  </a:cubicBezTo>
                  <a:cubicBezTo>
                    <a:pt x="11" y="87"/>
                    <a:pt x="11" y="87"/>
                    <a:pt x="11" y="87"/>
                  </a:cubicBezTo>
                  <a:cubicBezTo>
                    <a:pt x="13" y="87"/>
                    <a:pt x="13" y="87"/>
                    <a:pt x="13" y="87"/>
                  </a:cubicBezTo>
                  <a:cubicBezTo>
                    <a:pt x="16" y="89"/>
                    <a:pt x="16" y="89"/>
                    <a:pt x="16" y="89"/>
                  </a:cubicBezTo>
                  <a:cubicBezTo>
                    <a:pt x="19" y="89"/>
                    <a:pt x="19" y="89"/>
                    <a:pt x="19" y="89"/>
                  </a:cubicBezTo>
                  <a:cubicBezTo>
                    <a:pt x="21" y="89"/>
                    <a:pt x="21" y="89"/>
                    <a:pt x="21" y="89"/>
                  </a:cubicBezTo>
                  <a:cubicBezTo>
                    <a:pt x="21" y="90"/>
                    <a:pt x="21" y="90"/>
                    <a:pt x="21" y="90"/>
                  </a:cubicBezTo>
                  <a:cubicBezTo>
                    <a:pt x="23" y="92"/>
                    <a:pt x="23" y="92"/>
                    <a:pt x="23" y="92"/>
                  </a:cubicBezTo>
                  <a:cubicBezTo>
                    <a:pt x="27" y="95"/>
                    <a:pt x="27" y="95"/>
                    <a:pt x="27" y="95"/>
                  </a:cubicBezTo>
                  <a:cubicBezTo>
                    <a:pt x="30" y="96"/>
                    <a:pt x="30" y="96"/>
                    <a:pt x="30" y="96"/>
                  </a:cubicBezTo>
                  <a:cubicBezTo>
                    <a:pt x="31" y="96"/>
                    <a:pt x="31" y="96"/>
                    <a:pt x="31" y="96"/>
                  </a:cubicBezTo>
                  <a:cubicBezTo>
                    <a:pt x="33" y="96"/>
                    <a:pt x="33" y="96"/>
                    <a:pt x="33" y="96"/>
                  </a:cubicBezTo>
                  <a:cubicBezTo>
                    <a:pt x="33" y="97"/>
                    <a:pt x="33" y="97"/>
                    <a:pt x="33" y="97"/>
                  </a:cubicBezTo>
                  <a:cubicBezTo>
                    <a:pt x="34" y="99"/>
                    <a:pt x="34" y="99"/>
                    <a:pt x="34" y="99"/>
                  </a:cubicBezTo>
                  <a:cubicBezTo>
                    <a:pt x="33" y="100"/>
                    <a:pt x="33" y="100"/>
                    <a:pt x="33" y="100"/>
                  </a:cubicBezTo>
                  <a:cubicBezTo>
                    <a:pt x="33" y="102"/>
                    <a:pt x="33" y="102"/>
                    <a:pt x="33" y="102"/>
                  </a:cubicBezTo>
                  <a:cubicBezTo>
                    <a:pt x="33" y="105"/>
                    <a:pt x="33" y="105"/>
                    <a:pt x="33" y="105"/>
                  </a:cubicBezTo>
                  <a:cubicBezTo>
                    <a:pt x="30" y="103"/>
                    <a:pt x="30" y="103"/>
                    <a:pt x="30" y="103"/>
                  </a:cubicBezTo>
                  <a:cubicBezTo>
                    <a:pt x="30" y="103"/>
                    <a:pt x="30" y="104"/>
                    <a:pt x="31" y="105"/>
                  </a:cubicBezTo>
                  <a:cubicBezTo>
                    <a:pt x="31" y="105"/>
                    <a:pt x="31" y="105"/>
                    <a:pt x="31" y="105"/>
                  </a:cubicBezTo>
                  <a:cubicBezTo>
                    <a:pt x="31" y="106"/>
                    <a:pt x="31" y="106"/>
                    <a:pt x="31" y="107"/>
                  </a:cubicBezTo>
                  <a:cubicBezTo>
                    <a:pt x="31" y="107"/>
                    <a:pt x="31" y="107"/>
                    <a:pt x="31" y="107"/>
                  </a:cubicBezTo>
                  <a:cubicBezTo>
                    <a:pt x="33" y="107"/>
                    <a:pt x="33" y="107"/>
                    <a:pt x="33" y="107"/>
                  </a:cubicBezTo>
                  <a:cubicBezTo>
                    <a:pt x="34" y="110"/>
                    <a:pt x="34" y="110"/>
                    <a:pt x="34" y="110"/>
                  </a:cubicBezTo>
                  <a:cubicBezTo>
                    <a:pt x="37" y="121"/>
                    <a:pt x="37" y="121"/>
                    <a:pt x="37" y="121"/>
                  </a:cubicBezTo>
                  <a:cubicBezTo>
                    <a:pt x="35" y="130"/>
                    <a:pt x="35" y="130"/>
                    <a:pt x="35" y="130"/>
                  </a:cubicBezTo>
                  <a:cubicBezTo>
                    <a:pt x="35" y="130"/>
                    <a:pt x="35" y="130"/>
                    <a:pt x="34" y="132"/>
                  </a:cubicBezTo>
                  <a:cubicBezTo>
                    <a:pt x="34" y="134"/>
                    <a:pt x="33" y="136"/>
                    <a:pt x="31" y="139"/>
                  </a:cubicBezTo>
                  <a:cubicBezTo>
                    <a:pt x="27" y="144"/>
                    <a:pt x="28" y="145"/>
                    <a:pt x="28" y="149"/>
                  </a:cubicBezTo>
                  <a:cubicBezTo>
                    <a:pt x="27" y="153"/>
                    <a:pt x="31" y="158"/>
                    <a:pt x="31" y="158"/>
                  </a:cubicBezTo>
                  <a:cubicBezTo>
                    <a:pt x="32" y="163"/>
                    <a:pt x="32" y="163"/>
                    <a:pt x="32" y="163"/>
                  </a:cubicBezTo>
                  <a:cubicBezTo>
                    <a:pt x="32" y="164"/>
                    <a:pt x="32" y="165"/>
                    <a:pt x="32" y="165"/>
                  </a:cubicBezTo>
                  <a:cubicBezTo>
                    <a:pt x="32" y="165"/>
                    <a:pt x="32" y="165"/>
                    <a:pt x="32" y="165"/>
                  </a:cubicBezTo>
                  <a:cubicBezTo>
                    <a:pt x="32" y="165"/>
                    <a:pt x="32" y="165"/>
                    <a:pt x="32" y="165"/>
                  </a:cubicBezTo>
                  <a:cubicBezTo>
                    <a:pt x="34" y="172"/>
                    <a:pt x="34" y="172"/>
                    <a:pt x="34" y="172"/>
                  </a:cubicBezTo>
                  <a:cubicBezTo>
                    <a:pt x="36" y="176"/>
                    <a:pt x="36" y="176"/>
                    <a:pt x="36" y="176"/>
                  </a:cubicBezTo>
                  <a:cubicBezTo>
                    <a:pt x="37" y="180"/>
                    <a:pt x="37" y="180"/>
                    <a:pt x="37" y="180"/>
                  </a:cubicBezTo>
                  <a:cubicBezTo>
                    <a:pt x="36" y="181"/>
                    <a:pt x="36" y="183"/>
                    <a:pt x="36" y="185"/>
                  </a:cubicBezTo>
                  <a:cubicBezTo>
                    <a:pt x="36" y="186"/>
                    <a:pt x="36" y="188"/>
                    <a:pt x="35" y="190"/>
                  </a:cubicBezTo>
                  <a:cubicBezTo>
                    <a:pt x="35" y="192"/>
                    <a:pt x="35" y="192"/>
                    <a:pt x="35" y="192"/>
                  </a:cubicBezTo>
                  <a:cubicBezTo>
                    <a:pt x="34" y="200"/>
                    <a:pt x="38" y="198"/>
                    <a:pt x="38" y="198"/>
                  </a:cubicBezTo>
                  <a:cubicBezTo>
                    <a:pt x="39" y="202"/>
                    <a:pt x="39" y="202"/>
                    <a:pt x="39" y="202"/>
                  </a:cubicBezTo>
                  <a:cubicBezTo>
                    <a:pt x="42" y="210"/>
                    <a:pt x="42" y="210"/>
                    <a:pt x="42" y="210"/>
                  </a:cubicBezTo>
                  <a:cubicBezTo>
                    <a:pt x="43" y="212"/>
                    <a:pt x="43" y="212"/>
                    <a:pt x="43" y="212"/>
                  </a:cubicBezTo>
                  <a:cubicBezTo>
                    <a:pt x="39" y="211"/>
                    <a:pt x="39" y="211"/>
                    <a:pt x="39" y="211"/>
                  </a:cubicBezTo>
                  <a:cubicBezTo>
                    <a:pt x="39" y="211"/>
                    <a:pt x="38" y="218"/>
                    <a:pt x="41" y="223"/>
                  </a:cubicBezTo>
                  <a:cubicBezTo>
                    <a:pt x="43" y="226"/>
                    <a:pt x="41" y="226"/>
                    <a:pt x="39" y="225"/>
                  </a:cubicBezTo>
                  <a:cubicBezTo>
                    <a:pt x="40" y="226"/>
                    <a:pt x="41" y="227"/>
                    <a:pt x="42" y="227"/>
                  </a:cubicBezTo>
                  <a:cubicBezTo>
                    <a:pt x="48" y="228"/>
                    <a:pt x="48" y="228"/>
                    <a:pt x="48" y="228"/>
                  </a:cubicBezTo>
                  <a:cubicBezTo>
                    <a:pt x="51" y="230"/>
                    <a:pt x="51" y="230"/>
                    <a:pt x="51" y="230"/>
                  </a:cubicBezTo>
                  <a:cubicBezTo>
                    <a:pt x="49" y="230"/>
                    <a:pt x="49" y="230"/>
                    <a:pt x="49" y="230"/>
                  </a:cubicBezTo>
                  <a:cubicBezTo>
                    <a:pt x="44" y="234"/>
                    <a:pt x="44" y="234"/>
                    <a:pt x="44" y="234"/>
                  </a:cubicBezTo>
                  <a:cubicBezTo>
                    <a:pt x="43" y="234"/>
                    <a:pt x="42" y="233"/>
                    <a:pt x="41" y="233"/>
                  </a:cubicBezTo>
                  <a:cubicBezTo>
                    <a:pt x="39" y="233"/>
                    <a:pt x="38" y="232"/>
                    <a:pt x="38" y="233"/>
                  </a:cubicBezTo>
                  <a:cubicBezTo>
                    <a:pt x="33" y="234"/>
                    <a:pt x="33" y="234"/>
                    <a:pt x="33" y="234"/>
                  </a:cubicBezTo>
                  <a:cubicBezTo>
                    <a:pt x="33" y="235"/>
                    <a:pt x="32" y="236"/>
                    <a:pt x="32" y="237"/>
                  </a:cubicBezTo>
                  <a:cubicBezTo>
                    <a:pt x="31" y="239"/>
                    <a:pt x="31" y="239"/>
                    <a:pt x="31" y="239"/>
                  </a:cubicBezTo>
                  <a:cubicBezTo>
                    <a:pt x="29" y="242"/>
                    <a:pt x="28" y="244"/>
                    <a:pt x="28" y="244"/>
                  </a:cubicBezTo>
                  <a:cubicBezTo>
                    <a:pt x="30" y="250"/>
                    <a:pt x="30" y="250"/>
                    <a:pt x="30" y="250"/>
                  </a:cubicBezTo>
                  <a:cubicBezTo>
                    <a:pt x="31" y="250"/>
                    <a:pt x="33" y="250"/>
                    <a:pt x="34" y="250"/>
                  </a:cubicBezTo>
                  <a:cubicBezTo>
                    <a:pt x="38" y="250"/>
                    <a:pt x="38" y="250"/>
                    <a:pt x="38" y="250"/>
                  </a:cubicBezTo>
                  <a:cubicBezTo>
                    <a:pt x="43" y="248"/>
                    <a:pt x="43" y="248"/>
                    <a:pt x="43" y="248"/>
                  </a:cubicBezTo>
                  <a:cubicBezTo>
                    <a:pt x="47" y="247"/>
                    <a:pt x="47" y="247"/>
                    <a:pt x="47" y="247"/>
                  </a:cubicBezTo>
                  <a:cubicBezTo>
                    <a:pt x="50" y="246"/>
                    <a:pt x="53" y="244"/>
                    <a:pt x="53" y="244"/>
                  </a:cubicBezTo>
                  <a:cubicBezTo>
                    <a:pt x="55" y="249"/>
                    <a:pt x="55" y="249"/>
                    <a:pt x="55" y="249"/>
                  </a:cubicBezTo>
                  <a:cubicBezTo>
                    <a:pt x="48" y="256"/>
                    <a:pt x="48" y="256"/>
                    <a:pt x="48" y="256"/>
                  </a:cubicBezTo>
                  <a:cubicBezTo>
                    <a:pt x="46" y="262"/>
                    <a:pt x="46" y="262"/>
                    <a:pt x="46" y="262"/>
                  </a:cubicBezTo>
                  <a:cubicBezTo>
                    <a:pt x="46" y="262"/>
                    <a:pt x="46" y="262"/>
                    <a:pt x="46" y="262"/>
                  </a:cubicBezTo>
                  <a:cubicBezTo>
                    <a:pt x="48" y="266"/>
                    <a:pt x="48" y="266"/>
                    <a:pt x="48" y="266"/>
                  </a:cubicBezTo>
                  <a:cubicBezTo>
                    <a:pt x="52" y="268"/>
                    <a:pt x="52" y="268"/>
                    <a:pt x="52" y="268"/>
                  </a:cubicBezTo>
                  <a:cubicBezTo>
                    <a:pt x="52" y="268"/>
                    <a:pt x="52" y="269"/>
                    <a:pt x="51" y="269"/>
                  </a:cubicBezTo>
                  <a:cubicBezTo>
                    <a:pt x="51" y="269"/>
                    <a:pt x="51" y="269"/>
                    <a:pt x="51" y="269"/>
                  </a:cubicBezTo>
                  <a:cubicBezTo>
                    <a:pt x="51" y="269"/>
                    <a:pt x="51" y="269"/>
                    <a:pt x="52" y="271"/>
                  </a:cubicBezTo>
                  <a:cubicBezTo>
                    <a:pt x="52" y="271"/>
                    <a:pt x="52" y="271"/>
                    <a:pt x="52" y="271"/>
                  </a:cubicBezTo>
                  <a:cubicBezTo>
                    <a:pt x="52" y="271"/>
                    <a:pt x="52" y="271"/>
                    <a:pt x="52" y="272"/>
                  </a:cubicBezTo>
                  <a:cubicBezTo>
                    <a:pt x="52" y="272"/>
                    <a:pt x="52" y="272"/>
                    <a:pt x="53" y="273"/>
                  </a:cubicBezTo>
                  <a:cubicBezTo>
                    <a:pt x="53" y="273"/>
                    <a:pt x="53" y="273"/>
                    <a:pt x="54" y="272"/>
                  </a:cubicBezTo>
                  <a:cubicBezTo>
                    <a:pt x="54" y="272"/>
                    <a:pt x="54" y="272"/>
                    <a:pt x="54" y="272"/>
                  </a:cubicBezTo>
                  <a:cubicBezTo>
                    <a:pt x="54" y="272"/>
                    <a:pt x="54" y="272"/>
                    <a:pt x="55" y="272"/>
                  </a:cubicBezTo>
                  <a:cubicBezTo>
                    <a:pt x="55" y="272"/>
                    <a:pt x="55" y="272"/>
                    <a:pt x="55" y="273"/>
                  </a:cubicBezTo>
                  <a:cubicBezTo>
                    <a:pt x="55" y="273"/>
                    <a:pt x="55" y="273"/>
                    <a:pt x="54" y="273"/>
                  </a:cubicBezTo>
                  <a:cubicBezTo>
                    <a:pt x="54" y="273"/>
                    <a:pt x="54" y="273"/>
                    <a:pt x="54" y="274"/>
                  </a:cubicBezTo>
                  <a:cubicBezTo>
                    <a:pt x="54" y="274"/>
                    <a:pt x="54" y="274"/>
                    <a:pt x="53" y="274"/>
                  </a:cubicBezTo>
                  <a:cubicBezTo>
                    <a:pt x="53" y="274"/>
                    <a:pt x="53" y="274"/>
                    <a:pt x="54" y="275"/>
                  </a:cubicBezTo>
                  <a:cubicBezTo>
                    <a:pt x="54" y="275"/>
                    <a:pt x="54" y="275"/>
                    <a:pt x="57" y="274"/>
                  </a:cubicBezTo>
                  <a:cubicBezTo>
                    <a:pt x="57" y="274"/>
                    <a:pt x="57" y="274"/>
                    <a:pt x="58" y="274"/>
                  </a:cubicBezTo>
                  <a:cubicBezTo>
                    <a:pt x="58" y="274"/>
                    <a:pt x="58" y="274"/>
                    <a:pt x="59" y="275"/>
                  </a:cubicBezTo>
                  <a:cubicBezTo>
                    <a:pt x="59" y="275"/>
                    <a:pt x="59" y="275"/>
                    <a:pt x="59" y="276"/>
                  </a:cubicBezTo>
                  <a:cubicBezTo>
                    <a:pt x="59" y="276"/>
                    <a:pt x="59" y="276"/>
                    <a:pt x="58" y="277"/>
                  </a:cubicBezTo>
                  <a:cubicBezTo>
                    <a:pt x="58" y="277"/>
                    <a:pt x="58" y="277"/>
                    <a:pt x="57" y="277"/>
                  </a:cubicBezTo>
                  <a:cubicBezTo>
                    <a:pt x="59" y="277"/>
                    <a:pt x="59" y="277"/>
                    <a:pt x="59" y="277"/>
                  </a:cubicBezTo>
                  <a:cubicBezTo>
                    <a:pt x="63" y="277"/>
                    <a:pt x="63" y="277"/>
                    <a:pt x="63" y="277"/>
                  </a:cubicBezTo>
                  <a:cubicBezTo>
                    <a:pt x="63" y="275"/>
                    <a:pt x="63" y="275"/>
                    <a:pt x="63" y="275"/>
                  </a:cubicBezTo>
                  <a:cubicBezTo>
                    <a:pt x="64" y="275"/>
                    <a:pt x="64" y="275"/>
                    <a:pt x="64" y="275"/>
                  </a:cubicBezTo>
                  <a:cubicBezTo>
                    <a:pt x="69" y="275"/>
                    <a:pt x="69" y="275"/>
                    <a:pt x="69" y="275"/>
                  </a:cubicBezTo>
                  <a:cubicBezTo>
                    <a:pt x="70" y="275"/>
                    <a:pt x="70" y="275"/>
                    <a:pt x="70" y="275"/>
                  </a:cubicBezTo>
                  <a:cubicBezTo>
                    <a:pt x="72" y="275"/>
                    <a:pt x="72" y="275"/>
                    <a:pt x="72" y="275"/>
                  </a:cubicBezTo>
                  <a:cubicBezTo>
                    <a:pt x="73" y="275"/>
                    <a:pt x="73" y="275"/>
                    <a:pt x="73" y="275"/>
                  </a:cubicBezTo>
                  <a:cubicBezTo>
                    <a:pt x="73" y="274"/>
                    <a:pt x="73" y="274"/>
                    <a:pt x="73" y="274"/>
                  </a:cubicBezTo>
                  <a:cubicBezTo>
                    <a:pt x="74" y="272"/>
                    <a:pt x="74" y="272"/>
                    <a:pt x="74" y="272"/>
                  </a:cubicBezTo>
                  <a:cubicBezTo>
                    <a:pt x="79" y="271"/>
                    <a:pt x="79" y="271"/>
                    <a:pt x="79" y="271"/>
                  </a:cubicBezTo>
                  <a:cubicBezTo>
                    <a:pt x="86" y="271"/>
                    <a:pt x="86" y="271"/>
                    <a:pt x="86" y="271"/>
                  </a:cubicBezTo>
                  <a:cubicBezTo>
                    <a:pt x="93" y="269"/>
                    <a:pt x="93" y="269"/>
                    <a:pt x="93" y="269"/>
                  </a:cubicBezTo>
                  <a:cubicBezTo>
                    <a:pt x="97" y="268"/>
                    <a:pt x="97" y="268"/>
                    <a:pt x="97" y="268"/>
                  </a:cubicBezTo>
                  <a:cubicBezTo>
                    <a:pt x="102" y="267"/>
                    <a:pt x="102" y="267"/>
                    <a:pt x="102" y="267"/>
                  </a:cubicBezTo>
                  <a:cubicBezTo>
                    <a:pt x="100" y="265"/>
                    <a:pt x="100" y="265"/>
                    <a:pt x="100" y="265"/>
                  </a:cubicBezTo>
                  <a:cubicBezTo>
                    <a:pt x="102" y="265"/>
                    <a:pt x="102" y="265"/>
                    <a:pt x="102" y="265"/>
                  </a:cubicBezTo>
                  <a:cubicBezTo>
                    <a:pt x="103" y="264"/>
                    <a:pt x="103" y="264"/>
                    <a:pt x="103" y="264"/>
                  </a:cubicBezTo>
                  <a:cubicBezTo>
                    <a:pt x="105" y="264"/>
                    <a:pt x="105" y="264"/>
                    <a:pt x="105" y="264"/>
                  </a:cubicBezTo>
                  <a:cubicBezTo>
                    <a:pt x="105" y="262"/>
                    <a:pt x="105" y="262"/>
                    <a:pt x="105" y="262"/>
                  </a:cubicBezTo>
                  <a:cubicBezTo>
                    <a:pt x="107" y="262"/>
                    <a:pt x="107" y="262"/>
                    <a:pt x="107" y="262"/>
                  </a:cubicBezTo>
                  <a:cubicBezTo>
                    <a:pt x="106" y="261"/>
                    <a:pt x="106" y="261"/>
                    <a:pt x="106" y="261"/>
                  </a:cubicBezTo>
                  <a:cubicBezTo>
                    <a:pt x="109" y="262"/>
                    <a:pt x="109" y="262"/>
                    <a:pt x="109" y="262"/>
                  </a:cubicBezTo>
                  <a:cubicBezTo>
                    <a:pt x="110" y="262"/>
                    <a:pt x="110" y="262"/>
                    <a:pt x="110" y="262"/>
                  </a:cubicBezTo>
                  <a:cubicBezTo>
                    <a:pt x="115" y="262"/>
                    <a:pt x="115" y="262"/>
                    <a:pt x="115" y="262"/>
                  </a:cubicBezTo>
                  <a:cubicBezTo>
                    <a:pt x="117" y="264"/>
                    <a:pt x="117" y="264"/>
                    <a:pt x="117" y="264"/>
                  </a:cubicBezTo>
                  <a:cubicBezTo>
                    <a:pt x="120" y="265"/>
                    <a:pt x="120" y="265"/>
                    <a:pt x="120" y="265"/>
                  </a:cubicBezTo>
                  <a:cubicBezTo>
                    <a:pt x="122" y="264"/>
                    <a:pt x="122" y="264"/>
                    <a:pt x="122" y="264"/>
                  </a:cubicBezTo>
                  <a:cubicBezTo>
                    <a:pt x="125" y="262"/>
                    <a:pt x="125" y="262"/>
                    <a:pt x="125" y="262"/>
                  </a:cubicBezTo>
                  <a:cubicBezTo>
                    <a:pt x="126" y="264"/>
                    <a:pt x="126" y="264"/>
                    <a:pt x="126" y="264"/>
                  </a:cubicBezTo>
                  <a:cubicBezTo>
                    <a:pt x="129" y="265"/>
                    <a:pt x="129" y="265"/>
                    <a:pt x="129" y="265"/>
                  </a:cubicBezTo>
                  <a:cubicBezTo>
                    <a:pt x="130" y="268"/>
                    <a:pt x="130" y="268"/>
                    <a:pt x="130" y="268"/>
                  </a:cubicBezTo>
                  <a:cubicBezTo>
                    <a:pt x="132" y="269"/>
                    <a:pt x="132" y="269"/>
                    <a:pt x="132" y="269"/>
                  </a:cubicBezTo>
                  <a:cubicBezTo>
                    <a:pt x="133" y="271"/>
                    <a:pt x="133" y="271"/>
                    <a:pt x="133" y="271"/>
                  </a:cubicBezTo>
                  <a:cubicBezTo>
                    <a:pt x="133" y="272"/>
                    <a:pt x="133" y="272"/>
                    <a:pt x="133" y="272"/>
                  </a:cubicBezTo>
                  <a:cubicBezTo>
                    <a:pt x="135" y="274"/>
                    <a:pt x="135" y="274"/>
                    <a:pt x="135" y="274"/>
                  </a:cubicBezTo>
                  <a:cubicBezTo>
                    <a:pt x="135" y="275"/>
                    <a:pt x="135" y="275"/>
                    <a:pt x="135" y="275"/>
                  </a:cubicBezTo>
                  <a:cubicBezTo>
                    <a:pt x="133" y="277"/>
                    <a:pt x="133" y="277"/>
                    <a:pt x="133" y="277"/>
                  </a:cubicBezTo>
                  <a:cubicBezTo>
                    <a:pt x="135" y="278"/>
                    <a:pt x="135" y="278"/>
                    <a:pt x="135" y="278"/>
                  </a:cubicBezTo>
                  <a:cubicBezTo>
                    <a:pt x="136" y="278"/>
                    <a:pt x="136" y="278"/>
                    <a:pt x="136" y="278"/>
                  </a:cubicBezTo>
                  <a:cubicBezTo>
                    <a:pt x="139" y="278"/>
                    <a:pt x="139" y="278"/>
                    <a:pt x="139" y="278"/>
                  </a:cubicBezTo>
                  <a:cubicBezTo>
                    <a:pt x="140" y="278"/>
                    <a:pt x="140" y="278"/>
                    <a:pt x="140" y="278"/>
                  </a:cubicBezTo>
                  <a:cubicBezTo>
                    <a:pt x="142" y="277"/>
                    <a:pt x="142" y="277"/>
                    <a:pt x="142" y="277"/>
                  </a:cubicBezTo>
                  <a:cubicBezTo>
                    <a:pt x="143" y="277"/>
                    <a:pt x="143" y="277"/>
                    <a:pt x="143" y="277"/>
                  </a:cubicBezTo>
                  <a:cubicBezTo>
                    <a:pt x="145" y="277"/>
                    <a:pt x="145" y="277"/>
                    <a:pt x="145" y="277"/>
                  </a:cubicBezTo>
                  <a:cubicBezTo>
                    <a:pt x="145" y="275"/>
                    <a:pt x="145" y="275"/>
                    <a:pt x="145" y="275"/>
                  </a:cubicBezTo>
                  <a:cubicBezTo>
                    <a:pt x="146" y="277"/>
                    <a:pt x="146" y="277"/>
                    <a:pt x="146" y="277"/>
                  </a:cubicBezTo>
                  <a:cubicBezTo>
                    <a:pt x="149" y="278"/>
                    <a:pt x="149" y="278"/>
                    <a:pt x="149" y="278"/>
                  </a:cubicBezTo>
                  <a:cubicBezTo>
                    <a:pt x="149" y="279"/>
                    <a:pt x="149" y="279"/>
                    <a:pt x="149" y="279"/>
                  </a:cubicBezTo>
                  <a:cubicBezTo>
                    <a:pt x="149" y="281"/>
                    <a:pt x="149" y="281"/>
                    <a:pt x="149" y="281"/>
                  </a:cubicBezTo>
                  <a:cubicBezTo>
                    <a:pt x="152" y="279"/>
                    <a:pt x="152" y="279"/>
                    <a:pt x="152" y="279"/>
                  </a:cubicBezTo>
                  <a:cubicBezTo>
                    <a:pt x="150" y="279"/>
                    <a:pt x="150" y="279"/>
                    <a:pt x="150" y="279"/>
                  </a:cubicBezTo>
                  <a:cubicBezTo>
                    <a:pt x="150" y="278"/>
                    <a:pt x="150" y="278"/>
                    <a:pt x="150" y="278"/>
                  </a:cubicBezTo>
                  <a:cubicBezTo>
                    <a:pt x="152" y="278"/>
                    <a:pt x="152" y="278"/>
                    <a:pt x="152" y="278"/>
                  </a:cubicBezTo>
                  <a:cubicBezTo>
                    <a:pt x="155" y="279"/>
                    <a:pt x="155" y="279"/>
                    <a:pt x="155" y="279"/>
                  </a:cubicBezTo>
                  <a:cubicBezTo>
                    <a:pt x="159" y="281"/>
                    <a:pt x="159" y="281"/>
                    <a:pt x="159" y="281"/>
                  </a:cubicBezTo>
                  <a:cubicBezTo>
                    <a:pt x="160" y="279"/>
                    <a:pt x="160" y="279"/>
                    <a:pt x="160" y="279"/>
                  </a:cubicBezTo>
                  <a:cubicBezTo>
                    <a:pt x="162" y="278"/>
                    <a:pt x="162" y="278"/>
                    <a:pt x="162" y="278"/>
                  </a:cubicBezTo>
                  <a:cubicBezTo>
                    <a:pt x="163" y="281"/>
                    <a:pt x="163" y="281"/>
                    <a:pt x="163" y="281"/>
                  </a:cubicBezTo>
                  <a:cubicBezTo>
                    <a:pt x="160" y="282"/>
                    <a:pt x="160" y="282"/>
                    <a:pt x="160" y="282"/>
                  </a:cubicBezTo>
                  <a:cubicBezTo>
                    <a:pt x="159" y="284"/>
                    <a:pt x="159" y="284"/>
                    <a:pt x="159" y="284"/>
                  </a:cubicBezTo>
                  <a:cubicBezTo>
                    <a:pt x="160" y="285"/>
                    <a:pt x="160" y="285"/>
                    <a:pt x="160" y="285"/>
                  </a:cubicBezTo>
                  <a:cubicBezTo>
                    <a:pt x="162" y="287"/>
                    <a:pt x="162" y="287"/>
                    <a:pt x="162" y="287"/>
                  </a:cubicBezTo>
                  <a:cubicBezTo>
                    <a:pt x="165" y="285"/>
                    <a:pt x="165" y="285"/>
                    <a:pt x="165" y="285"/>
                  </a:cubicBezTo>
                  <a:cubicBezTo>
                    <a:pt x="168" y="284"/>
                    <a:pt x="168" y="284"/>
                    <a:pt x="168" y="284"/>
                  </a:cubicBezTo>
                  <a:cubicBezTo>
                    <a:pt x="169" y="285"/>
                    <a:pt x="169" y="285"/>
                    <a:pt x="169" y="285"/>
                  </a:cubicBezTo>
                  <a:cubicBezTo>
                    <a:pt x="171" y="285"/>
                    <a:pt x="171" y="285"/>
                    <a:pt x="171" y="285"/>
                  </a:cubicBezTo>
                  <a:cubicBezTo>
                    <a:pt x="172" y="287"/>
                    <a:pt x="172" y="287"/>
                    <a:pt x="172" y="287"/>
                  </a:cubicBezTo>
                  <a:cubicBezTo>
                    <a:pt x="172" y="285"/>
                    <a:pt x="172" y="285"/>
                    <a:pt x="172" y="285"/>
                  </a:cubicBezTo>
                  <a:cubicBezTo>
                    <a:pt x="173" y="284"/>
                    <a:pt x="173" y="284"/>
                    <a:pt x="173" y="284"/>
                  </a:cubicBezTo>
                  <a:cubicBezTo>
                    <a:pt x="176" y="282"/>
                    <a:pt x="176" y="282"/>
                    <a:pt x="176" y="282"/>
                  </a:cubicBezTo>
                  <a:cubicBezTo>
                    <a:pt x="179" y="281"/>
                    <a:pt x="179" y="281"/>
                    <a:pt x="179" y="281"/>
                  </a:cubicBezTo>
                  <a:cubicBezTo>
                    <a:pt x="179" y="279"/>
                    <a:pt x="179" y="279"/>
                    <a:pt x="179" y="279"/>
                  </a:cubicBezTo>
                  <a:cubicBezTo>
                    <a:pt x="179" y="278"/>
                    <a:pt x="179" y="278"/>
                    <a:pt x="179" y="278"/>
                  </a:cubicBezTo>
                  <a:cubicBezTo>
                    <a:pt x="185" y="277"/>
                    <a:pt x="185" y="277"/>
                    <a:pt x="185" y="277"/>
                  </a:cubicBezTo>
                  <a:cubicBezTo>
                    <a:pt x="186" y="275"/>
                    <a:pt x="186" y="275"/>
                    <a:pt x="186" y="275"/>
                  </a:cubicBezTo>
                  <a:cubicBezTo>
                    <a:pt x="189" y="275"/>
                    <a:pt x="189" y="275"/>
                    <a:pt x="189" y="275"/>
                  </a:cubicBezTo>
                  <a:cubicBezTo>
                    <a:pt x="192" y="274"/>
                    <a:pt x="192" y="274"/>
                    <a:pt x="192" y="274"/>
                  </a:cubicBezTo>
                  <a:cubicBezTo>
                    <a:pt x="191" y="275"/>
                    <a:pt x="191" y="275"/>
                    <a:pt x="191" y="275"/>
                  </a:cubicBezTo>
                  <a:cubicBezTo>
                    <a:pt x="192" y="277"/>
                    <a:pt x="192" y="277"/>
                    <a:pt x="192" y="277"/>
                  </a:cubicBezTo>
                  <a:cubicBezTo>
                    <a:pt x="192" y="278"/>
                    <a:pt x="192" y="278"/>
                    <a:pt x="192" y="278"/>
                  </a:cubicBezTo>
                  <a:cubicBezTo>
                    <a:pt x="191" y="278"/>
                    <a:pt x="191" y="278"/>
                    <a:pt x="191" y="278"/>
                  </a:cubicBezTo>
                  <a:cubicBezTo>
                    <a:pt x="189" y="278"/>
                    <a:pt x="189" y="278"/>
                    <a:pt x="189" y="278"/>
                  </a:cubicBezTo>
                  <a:cubicBezTo>
                    <a:pt x="196" y="282"/>
                    <a:pt x="196" y="282"/>
                    <a:pt x="196" y="282"/>
                  </a:cubicBezTo>
                  <a:cubicBezTo>
                    <a:pt x="205" y="287"/>
                    <a:pt x="205" y="287"/>
                    <a:pt x="205" y="287"/>
                  </a:cubicBezTo>
                  <a:cubicBezTo>
                    <a:pt x="212" y="292"/>
                    <a:pt x="212" y="292"/>
                    <a:pt x="212" y="292"/>
                  </a:cubicBezTo>
                  <a:cubicBezTo>
                    <a:pt x="219" y="298"/>
                    <a:pt x="219" y="298"/>
                    <a:pt x="219" y="298"/>
                  </a:cubicBezTo>
                  <a:cubicBezTo>
                    <a:pt x="221" y="300"/>
                    <a:pt x="221" y="300"/>
                    <a:pt x="221" y="300"/>
                  </a:cubicBezTo>
                  <a:cubicBezTo>
                    <a:pt x="234" y="312"/>
                    <a:pt x="234" y="312"/>
                    <a:pt x="234" y="312"/>
                  </a:cubicBezTo>
                  <a:cubicBezTo>
                    <a:pt x="239" y="318"/>
                    <a:pt x="239" y="318"/>
                    <a:pt x="239" y="318"/>
                  </a:cubicBezTo>
                  <a:cubicBezTo>
                    <a:pt x="242" y="321"/>
                    <a:pt x="242" y="321"/>
                    <a:pt x="242" y="321"/>
                  </a:cubicBezTo>
                  <a:cubicBezTo>
                    <a:pt x="245" y="322"/>
                    <a:pt x="245" y="322"/>
                    <a:pt x="245" y="322"/>
                  </a:cubicBezTo>
                  <a:cubicBezTo>
                    <a:pt x="245" y="321"/>
                    <a:pt x="245" y="321"/>
                    <a:pt x="245" y="321"/>
                  </a:cubicBezTo>
                  <a:cubicBezTo>
                    <a:pt x="247" y="320"/>
                    <a:pt x="247" y="320"/>
                    <a:pt x="247" y="320"/>
                  </a:cubicBezTo>
                  <a:cubicBezTo>
                    <a:pt x="247" y="318"/>
                    <a:pt x="247" y="318"/>
                    <a:pt x="247" y="318"/>
                  </a:cubicBezTo>
                  <a:cubicBezTo>
                    <a:pt x="247" y="317"/>
                    <a:pt x="247" y="317"/>
                    <a:pt x="247" y="317"/>
                  </a:cubicBezTo>
                  <a:cubicBezTo>
                    <a:pt x="247" y="315"/>
                    <a:pt x="247" y="315"/>
                    <a:pt x="247" y="315"/>
                  </a:cubicBezTo>
                  <a:cubicBezTo>
                    <a:pt x="248" y="315"/>
                    <a:pt x="248" y="315"/>
                    <a:pt x="248" y="315"/>
                  </a:cubicBezTo>
                  <a:cubicBezTo>
                    <a:pt x="251" y="315"/>
                    <a:pt x="251" y="315"/>
                    <a:pt x="251" y="315"/>
                  </a:cubicBezTo>
                  <a:cubicBezTo>
                    <a:pt x="252" y="317"/>
                    <a:pt x="252" y="317"/>
                    <a:pt x="252" y="317"/>
                  </a:cubicBezTo>
                  <a:cubicBezTo>
                    <a:pt x="254" y="317"/>
                    <a:pt x="254" y="317"/>
                    <a:pt x="254" y="317"/>
                  </a:cubicBezTo>
                  <a:cubicBezTo>
                    <a:pt x="254" y="320"/>
                    <a:pt x="254" y="320"/>
                    <a:pt x="254" y="320"/>
                  </a:cubicBezTo>
                  <a:cubicBezTo>
                    <a:pt x="255" y="320"/>
                    <a:pt x="255" y="320"/>
                    <a:pt x="255" y="320"/>
                  </a:cubicBezTo>
                  <a:cubicBezTo>
                    <a:pt x="257" y="320"/>
                    <a:pt x="257" y="320"/>
                    <a:pt x="257" y="320"/>
                  </a:cubicBezTo>
                  <a:cubicBezTo>
                    <a:pt x="258" y="320"/>
                    <a:pt x="258" y="320"/>
                    <a:pt x="258" y="320"/>
                  </a:cubicBezTo>
                  <a:cubicBezTo>
                    <a:pt x="258" y="321"/>
                    <a:pt x="258" y="321"/>
                    <a:pt x="258" y="321"/>
                  </a:cubicBezTo>
                  <a:cubicBezTo>
                    <a:pt x="261" y="322"/>
                    <a:pt x="261" y="322"/>
                    <a:pt x="261" y="322"/>
                  </a:cubicBezTo>
                  <a:cubicBezTo>
                    <a:pt x="262" y="322"/>
                    <a:pt x="262" y="322"/>
                    <a:pt x="262" y="322"/>
                  </a:cubicBezTo>
                  <a:cubicBezTo>
                    <a:pt x="264" y="322"/>
                    <a:pt x="264" y="322"/>
                    <a:pt x="264" y="322"/>
                  </a:cubicBezTo>
                  <a:cubicBezTo>
                    <a:pt x="265" y="322"/>
                    <a:pt x="265" y="322"/>
                    <a:pt x="265" y="322"/>
                  </a:cubicBezTo>
                  <a:cubicBezTo>
                    <a:pt x="267" y="322"/>
                    <a:pt x="267" y="322"/>
                    <a:pt x="267" y="322"/>
                  </a:cubicBezTo>
                  <a:cubicBezTo>
                    <a:pt x="268" y="322"/>
                    <a:pt x="268" y="322"/>
                    <a:pt x="268" y="322"/>
                  </a:cubicBezTo>
                  <a:cubicBezTo>
                    <a:pt x="269" y="322"/>
                    <a:pt x="269" y="322"/>
                    <a:pt x="269" y="322"/>
                  </a:cubicBezTo>
                  <a:cubicBezTo>
                    <a:pt x="271" y="321"/>
                    <a:pt x="271" y="321"/>
                    <a:pt x="271" y="321"/>
                  </a:cubicBezTo>
                  <a:cubicBezTo>
                    <a:pt x="272" y="320"/>
                    <a:pt x="272" y="320"/>
                    <a:pt x="272" y="320"/>
                  </a:cubicBezTo>
                  <a:cubicBezTo>
                    <a:pt x="274" y="320"/>
                    <a:pt x="274" y="320"/>
                    <a:pt x="274" y="320"/>
                  </a:cubicBezTo>
                  <a:cubicBezTo>
                    <a:pt x="275" y="318"/>
                    <a:pt x="275" y="318"/>
                    <a:pt x="275" y="318"/>
                  </a:cubicBezTo>
                  <a:cubicBezTo>
                    <a:pt x="279" y="320"/>
                    <a:pt x="279" y="320"/>
                    <a:pt x="279" y="320"/>
                  </a:cubicBezTo>
                  <a:cubicBezTo>
                    <a:pt x="284" y="321"/>
                    <a:pt x="284" y="321"/>
                    <a:pt x="284" y="321"/>
                  </a:cubicBezTo>
                  <a:cubicBezTo>
                    <a:pt x="288" y="325"/>
                    <a:pt x="288" y="325"/>
                    <a:pt x="288" y="325"/>
                  </a:cubicBezTo>
                  <a:cubicBezTo>
                    <a:pt x="291" y="327"/>
                    <a:pt x="291" y="327"/>
                    <a:pt x="291" y="327"/>
                  </a:cubicBezTo>
                  <a:cubicBezTo>
                    <a:pt x="292" y="328"/>
                    <a:pt x="292" y="328"/>
                    <a:pt x="292" y="328"/>
                  </a:cubicBezTo>
                  <a:cubicBezTo>
                    <a:pt x="295" y="330"/>
                    <a:pt x="295" y="330"/>
                    <a:pt x="295" y="330"/>
                  </a:cubicBezTo>
                  <a:cubicBezTo>
                    <a:pt x="298" y="330"/>
                    <a:pt x="298" y="330"/>
                    <a:pt x="298" y="330"/>
                  </a:cubicBezTo>
                  <a:cubicBezTo>
                    <a:pt x="300" y="331"/>
                    <a:pt x="300" y="331"/>
                    <a:pt x="300" y="331"/>
                  </a:cubicBezTo>
                  <a:cubicBezTo>
                    <a:pt x="301" y="332"/>
                    <a:pt x="301" y="332"/>
                    <a:pt x="301" y="332"/>
                  </a:cubicBezTo>
                  <a:cubicBezTo>
                    <a:pt x="302" y="334"/>
                    <a:pt x="302" y="334"/>
                    <a:pt x="302" y="334"/>
                  </a:cubicBezTo>
                  <a:cubicBezTo>
                    <a:pt x="304" y="337"/>
                    <a:pt x="304" y="337"/>
                    <a:pt x="304" y="337"/>
                  </a:cubicBezTo>
                  <a:cubicBezTo>
                    <a:pt x="310" y="338"/>
                    <a:pt x="310" y="338"/>
                    <a:pt x="310" y="338"/>
                  </a:cubicBezTo>
                  <a:cubicBezTo>
                    <a:pt x="312" y="338"/>
                    <a:pt x="312" y="338"/>
                    <a:pt x="312" y="338"/>
                  </a:cubicBezTo>
                  <a:cubicBezTo>
                    <a:pt x="314" y="338"/>
                    <a:pt x="314" y="338"/>
                    <a:pt x="314" y="338"/>
                  </a:cubicBezTo>
                  <a:cubicBezTo>
                    <a:pt x="315" y="338"/>
                    <a:pt x="315" y="338"/>
                    <a:pt x="315" y="338"/>
                  </a:cubicBezTo>
                  <a:cubicBezTo>
                    <a:pt x="317" y="337"/>
                    <a:pt x="317" y="337"/>
                    <a:pt x="317" y="337"/>
                  </a:cubicBezTo>
                  <a:cubicBezTo>
                    <a:pt x="318" y="335"/>
                    <a:pt x="318" y="335"/>
                    <a:pt x="318" y="335"/>
                  </a:cubicBezTo>
                  <a:cubicBezTo>
                    <a:pt x="320" y="335"/>
                    <a:pt x="320" y="335"/>
                    <a:pt x="320" y="335"/>
                  </a:cubicBezTo>
                  <a:cubicBezTo>
                    <a:pt x="320" y="337"/>
                    <a:pt x="320" y="337"/>
                    <a:pt x="320" y="337"/>
                  </a:cubicBezTo>
                  <a:cubicBezTo>
                    <a:pt x="321" y="338"/>
                    <a:pt x="321" y="338"/>
                    <a:pt x="321" y="338"/>
                  </a:cubicBezTo>
                  <a:cubicBezTo>
                    <a:pt x="322" y="338"/>
                    <a:pt x="322" y="338"/>
                    <a:pt x="322" y="338"/>
                  </a:cubicBezTo>
                  <a:cubicBezTo>
                    <a:pt x="324" y="341"/>
                    <a:pt x="324" y="341"/>
                    <a:pt x="324" y="341"/>
                  </a:cubicBezTo>
                  <a:cubicBezTo>
                    <a:pt x="326" y="342"/>
                    <a:pt x="326" y="342"/>
                    <a:pt x="326" y="342"/>
                  </a:cubicBezTo>
                  <a:cubicBezTo>
                    <a:pt x="327" y="343"/>
                    <a:pt x="327" y="343"/>
                    <a:pt x="327" y="343"/>
                  </a:cubicBezTo>
                  <a:cubicBezTo>
                    <a:pt x="328" y="343"/>
                    <a:pt x="328" y="343"/>
                    <a:pt x="328" y="343"/>
                  </a:cubicBezTo>
                  <a:cubicBezTo>
                    <a:pt x="330" y="344"/>
                    <a:pt x="330" y="344"/>
                    <a:pt x="330" y="344"/>
                  </a:cubicBezTo>
                  <a:cubicBezTo>
                    <a:pt x="334" y="344"/>
                    <a:pt x="334" y="344"/>
                    <a:pt x="334" y="344"/>
                  </a:cubicBezTo>
                  <a:cubicBezTo>
                    <a:pt x="335" y="343"/>
                    <a:pt x="335" y="343"/>
                    <a:pt x="335" y="343"/>
                  </a:cubicBezTo>
                  <a:cubicBezTo>
                    <a:pt x="337" y="341"/>
                    <a:pt x="337" y="341"/>
                    <a:pt x="337" y="341"/>
                  </a:cubicBezTo>
                  <a:cubicBezTo>
                    <a:pt x="337" y="340"/>
                    <a:pt x="337" y="340"/>
                    <a:pt x="337" y="340"/>
                  </a:cubicBezTo>
                  <a:cubicBezTo>
                    <a:pt x="338" y="338"/>
                    <a:pt x="338" y="338"/>
                    <a:pt x="338" y="338"/>
                  </a:cubicBezTo>
                  <a:cubicBezTo>
                    <a:pt x="341" y="338"/>
                    <a:pt x="341" y="338"/>
                    <a:pt x="341" y="338"/>
                  </a:cubicBezTo>
                  <a:cubicBezTo>
                    <a:pt x="343" y="340"/>
                    <a:pt x="343" y="340"/>
                    <a:pt x="343" y="340"/>
                  </a:cubicBezTo>
                  <a:cubicBezTo>
                    <a:pt x="343" y="338"/>
                    <a:pt x="343" y="338"/>
                    <a:pt x="343" y="338"/>
                  </a:cubicBezTo>
                  <a:cubicBezTo>
                    <a:pt x="345" y="338"/>
                    <a:pt x="345" y="338"/>
                    <a:pt x="345" y="338"/>
                  </a:cubicBezTo>
                  <a:cubicBezTo>
                    <a:pt x="347" y="338"/>
                    <a:pt x="347" y="338"/>
                    <a:pt x="347" y="338"/>
                  </a:cubicBezTo>
                  <a:cubicBezTo>
                    <a:pt x="345" y="337"/>
                    <a:pt x="345" y="337"/>
                    <a:pt x="345" y="337"/>
                  </a:cubicBezTo>
                  <a:cubicBezTo>
                    <a:pt x="351" y="335"/>
                    <a:pt x="351" y="335"/>
                    <a:pt x="351" y="335"/>
                  </a:cubicBezTo>
                  <a:cubicBezTo>
                    <a:pt x="350" y="334"/>
                    <a:pt x="350" y="334"/>
                    <a:pt x="350" y="334"/>
                  </a:cubicBezTo>
                  <a:cubicBezTo>
                    <a:pt x="351" y="332"/>
                    <a:pt x="351" y="332"/>
                    <a:pt x="351" y="332"/>
                  </a:cubicBezTo>
                  <a:cubicBezTo>
                    <a:pt x="353" y="332"/>
                    <a:pt x="353" y="332"/>
                    <a:pt x="353" y="332"/>
                  </a:cubicBezTo>
                  <a:cubicBezTo>
                    <a:pt x="353" y="331"/>
                    <a:pt x="353" y="331"/>
                    <a:pt x="353" y="331"/>
                  </a:cubicBezTo>
                  <a:cubicBezTo>
                    <a:pt x="354" y="330"/>
                    <a:pt x="354" y="330"/>
                    <a:pt x="354" y="330"/>
                  </a:cubicBezTo>
                  <a:cubicBezTo>
                    <a:pt x="355" y="330"/>
                    <a:pt x="355" y="330"/>
                    <a:pt x="355" y="330"/>
                  </a:cubicBezTo>
                  <a:cubicBezTo>
                    <a:pt x="358" y="330"/>
                    <a:pt x="358" y="330"/>
                    <a:pt x="358" y="330"/>
                  </a:cubicBezTo>
                  <a:cubicBezTo>
                    <a:pt x="360" y="328"/>
                    <a:pt x="360" y="328"/>
                    <a:pt x="360" y="328"/>
                  </a:cubicBezTo>
                  <a:cubicBezTo>
                    <a:pt x="363" y="327"/>
                    <a:pt x="363" y="327"/>
                    <a:pt x="363" y="327"/>
                  </a:cubicBezTo>
                  <a:cubicBezTo>
                    <a:pt x="364" y="325"/>
                    <a:pt x="364" y="325"/>
                    <a:pt x="364" y="325"/>
                  </a:cubicBezTo>
                  <a:cubicBezTo>
                    <a:pt x="365" y="324"/>
                    <a:pt x="365" y="324"/>
                    <a:pt x="365" y="324"/>
                  </a:cubicBezTo>
                  <a:cubicBezTo>
                    <a:pt x="367" y="324"/>
                    <a:pt x="367" y="324"/>
                    <a:pt x="367" y="324"/>
                  </a:cubicBezTo>
                  <a:cubicBezTo>
                    <a:pt x="370" y="322"/>
                    <a:pt x="370" y="322"/>
                    <a:pt x="370" y="322"/>
                  </a:cubicBezTo>
                  <a:cubicBezTo>
                    <a:pt x="371" y="322"/>
                    <a:pt x="371" y="322"/>
                    <a:pt x="371" y="322"/>
                  </a:cubicBezTo>
                  <a:cubicBezTo>
                    <a:pt x="371" y="321"/>
                    <a:pt x="371" y="321"/>
                    <a:pt x="371" y="321"/>
                  </a:cubicBezTo>
                  <a:cubicBezTo>
                    <a:pt x="374" y="322"/>
                    <a:pt x="374" y="322"/>
                    <a:pt x="374" y="322"/>
                  </a:cubicBezTo>
                  <a:cubicBezTo>
                    <a:pt x="376" y="322"/>
                    <a:pt x="376" y="322"/>
                    <a:pt x="376" y="322"/>
                  </a:cubicBezTo>
                  <a:cubicBezTo>
                    <a:pt x="377" y="322"/>
                    <a:pt x="377" y="322"/>
                    <a:pt x="377" y="322"/>
                  </a:cubicBezTo>
                  <a:cubicBezTo>
                    <a:pt x="378" y="322"/>
                    <a:pt x="378" y="322"/>
                    <a:pt x="378" y="322"/>
                  </a:cubicBezTo>
                  <a:cubicBezTo>
                    <a:pt x="380" y="322"/>
                    <a:pt x="380" y="322"/>
                    <a:pt x="380" y="322"/>
                  </a:cubicBezTo>
                  <a:cubicBezTo>
                    <a:pt x="380" y="324"/>
                    <a:pt x="380" y="324"/>
                    <a:pt x="380" y="324"/>
                  </a:cubicBezTo>
                  <a:cubicBezTo>
                    <a:pt x="381" y="324"/>
                    <a:pt x="381" y="324"/>
                    <a:pt x="381" y="324"/>
                  </a:cubicBezTo>
                  <a:cubicBezTo>
                    <a:pt x="383" y="324"/>
                    <a:pt x="383" y="324"/>
                    <a:pt x="383" y="324"/>
                  </a:cubicBezTo>
                  <a:cubicBezTo>
                    <a:pt x="387" y="324"/>
                    <a:pt x="387" y="324"/>
                    <a:pt x="387" y="324"/>
                  </a:cubicBezTo>
                  <a:cubicBezTo>
                    <a:pt x="388" y="324"/>
                    <a:pt x="388" y="324"/>
                    <a:pt x="388" y="324"/>
                  </a:cubicBezTo>
                  <a:cubicBezTo>
                    <a:pt x="390" y="324"/>
                    <a:pt x="390" y="324"/>
                    <a:pt x="390" y="324"/>
                  </a:cubicBezTo>
                  <a:cubicBezTo>
                    <a:pt x="393" y="324"/>
                    <a:pt x="393" y="324"/>
                    <a:pt x="393" y="324"/>
                  </a:cubicBezTo>
                  <a:cubicBezTo>
                    <a:pt x="396" y="327"/>
                    <a:pt x="396" y="327"/>
                    <a:pt x="396" y="327"/>
                  </a:cubicBezTo>
                  <a:cubicBezTo>
                    <a:pt x="398" y="330"/>
                    <a:pt x="398" y="330"/>
                    <a:pt x="398" y="330"/>
                  </a:cubicBezTo>
                  <a:cubicBezTo>
                    <a:pt x="401" y="331"/>
                    <a:pt x="401" y="331"/>
                    <a:pt x="401" y="331"/>
                  </a:cubicBezTo>
                  <a:cubicBezTo>
                    <a:pt x="407" y="332"/>
                    <a:pt x="407" y="332"/>
                    <a:pt x="407" y="332"/>
                  </a:cubicBezTo>
                  <a:cubicBezTo>
                    <a:pt x="408" y="332"/>
                    <a:pt x="408" y="332"/>
                    <a:pt x="408" y="332"/>
                  </a:cubicBezTo>
                  <a:cubicBezTo>
                    <a:pt x="410" y="332"/>
                    <a:pt x="410" y="332"/>
                    <a:pt x="410" y="332"/>
                  </a:cubicBezTo>
                  <a:cubicBezTo>
                    <a:pt x="414" y="332"/>
                    <a:pt x="414" y="332"/>
                    <a:pt x="414" y="332"/>
                  </a:cubicBezTo>
                  <a:cubicBezTo>
                    <a:pt x="416" y="332"/>
                    <a:pt x="416" y="332"/>
                    <a:pt x="416" y="332"/>
                  </a:cubicBezTo>
                  <a:cubicBezTo>
                    <a:pt x="417" y="332"/>
                    <a:pt x="417" y="332"/>
                    <a:pt x="417" y="332"/>
                  </a:cubicBezTo>
                  <a:cubicBezTo>
                    <a:pt x="426" y="334"/>
                    <a:pt x="426" y="334"/>
                    <a:pt x="426" y="334"/>
                  </a:cubicBezTo>
                  <a:cubicBezTo>
                    <a:pt x="430" y="335"/>
                    <a:pt x="430" y="335"/>
                    <a:pt x="430" y="335"/>
                  </a:cubicBezTo>
                  <a:cubicBezTo>
                    <a:pt x="431" y="335"/>
                    <a:pt x="431" y="335"/>
                    <a:pt x="431" y="335"/>
                  </a:cubicBezTo>
                  <a:cubicBezTo>
                    <a:pt x="433" y="332"/>
                    <a:pt x="433" y="332"/>
                    <a:pt x="433" y="332"/>
                  </a:cubicBezTo>
                  <a:cubicBezTo>
                    <a:pt x="436" y="332"/>
                    <a:pt x="436" y="332"/>
                    <a:pt x="436" y="332"/>
                  </a:cubicBezTo>
                  <a:cubicBezTo>
                    <a:pt x="437" y="331"/>
                    <a:pt x="437" y="331"/>
                    <a:pt x="437" y="331"/>
                  </a:cubicBezTo>
                  <a:cubicBezTo>
                    <a:pt x="437" y="328"/>
                    <a:pt x="437" y="328"/>
                    <a:pt x="437" y="328"/>
                  </a:cubicBezTo>
                  <a:cubicBezTo>
                    <a:pt x="436" y="325"/>
                    <a:pt x="436" y="325"/>
                    <a:pt x="436" y="325"/>
                  </a:cubicBezTo>
                  <a:cubicBezTo>
                    <a:pt x="434" y="325"/>
                    <a:pt x="434" y="325"/>
                    <a:pt x="434" y="325"/>
                  </a:cubicBezTo>
                  <a:cubicBezTo>
                    <a:pt x="431" y="322"/>
                    <a:pt x="431" y="322"/>
                    <a:pt x="431" y="322"/>
                  </a:cubicBezTo>
                  <a:cubicBezTo>
                    <a:pt x="429" y="320"/>
                    <a:pt x="429" y="320"/>
                    <a:pt x="429" y="320"/>
                  </a:cubicBezTo>
                  <a:cubicBezTo>
                    <a:pt x="427" y="315"/>
                    <a:pt x="427" y="315"/>
                    <a:pt x="427" y="315"/>
                  </a:cubicBezTo>
                  <a:cubicBezTo>
                    <a:pt x="427" y="314"/>
                    <a:pt x="427" y="314"/>
                    <a:pt x="427" y="314"/>
                  </a:cubicBezTo>
                  <a:cubicBezTo>
                    <a:pt x="429" y="312"/>
                    <a:pt x="429" y="312"/>
                    <a:pt x="429" y="312"/>
                  </a:cubicBezTo>
                  <a:cubicBezTo>
                    <a:pt x="429" y="311"/>
                    <a:pt x="429" y="311"/>
                    <a:pt x="429" y="311"/>
                  </a:cubicBezTo>
                  <a:cubicBezTo>
                    <a:pt x="430" y="310"/>
                    <a:pt x="430" y="310"/>
                    <a:pt x="430" y="310"/>
                  </a:cubicBezTo>
                  <a:cubicBezTo>
                    <a:pt x="431" y="308"/>
                    <a:pt x="431" y="308"/>
                    <a:pt x="431" y="308"/>
                  </a:cubicBezTo>
                  <a:cubicBezTo>
                    <a:pt x="431" y="307"/>
                    <a:pt x="431" y="307"/>
                    <a:pt x="431" y="307"/>
                  </a:cubicBezTo>
                  <a:cubicBezTo>
                    <a:pt x="431" y="304"/>
                    <a:pt x="431" y="304"/>
                    <a:pt x="431" y="304"/>
                  </a:cubicBezTo>
                  <a:cubicBezTo>
                    <a:pt x="444" y="308"/>
                    <a:pt x="444" y="308"/>
                    <a:pt x="444" y="308"/>
                  </a:cubicBezTo>
                  <a:cubicBezTo>
                    <a:pt x="451" y="310"/>
                    <a:pt x="451" y="310"/>
                    <a:pt x="451" y="310"/>
                  </a:cubicBezTo>
                  <a:cubicBezTo>
                    <a:pt x="457" y="311"/>
                    <a:pt x="457" y="311"/>
                    <a:pt x="457" y="311"/>
                  </a:cubicBezTo>
                  <a:cubicBezTo>
                    <a:pt x="463" y="312"/>
                    <a:pt x="463" y="312"/>
                    <a:pt x="463" y="312"/>
                  </a:cubicBezTo>
                  <a:cubicBezTo>
                    <a:pt x="466" y="312"/>
                    <a:pt x="466" y="312"/>
                    <a:pt x="466" y="312"/>
                  </a:cubicBezTo>
                  <a:cubicBezTo>
                    <a:pt x="470" y="314"/>
                    <a:pt x="470" y="314"/>
                    <a:pt x="470" y="314"/>
                  </a:cubicBezTo>
                  <a:cubicBezTo>
                    <a:pt x="472" y="315"/>
                    <a:pt x="472" y="315"/>
                    <a:pt x="472" y="315"/>
                  </a:cubicBezTo>
                  <a:cubicBezTo>
                    <a:pt x="473" y="318"/>
                    <a:pt x="473" y="318"/>
                    <a:pt x="473" y="318"/>
                  </a:cubicBezTo>
                  <a:cubicBezTo>
                    <a:pt x="474" y="321"/>
                    <a:pt x="474" y="321"/>
                    <a:pt x="474" y="321"/>
                  </a:cubicBezTo>
                  <a:cubicBezTo>
                    <a:pt x="477" y="322"/>
                    <a:pt x="477" y="322"/>
                    <a:pt x="477" y="322"/>
                  </a:cubicBezTo>
                  <a:cubicBezTo>
                    <a:pt x="480" y="325"/>
                    <a:pt x="480" y="325"/>
                    <a:pt x="480" y="325"/>
                  </a:cubicBezTo>
                  <a:cubicBezTo>
                    <a:pt x="483" y="327"/>
                    <a:pt x="483" y="327"/>
                    <a:pt x="483" y="327"/>
                  </a:cubicBezTo>
                  <a:cubicBezTo>
                    <a:pt x="486" y="328"/>
                    <a:pt x="486" y="328"/>
                    <a:pt x="486" y="328"/>
                  </a:cubicBezTo>
                  <a:cubicBezTo>
                    <a:pt x="490" y="330"/>
                    <a:pt x="490" y="330"/>
                    <a:pt x="490" y="330"/>
                  </a:cubicBezTo>
                  <a:cubicBezTo>
                    <a:pt x="492" y="330"/>
                    <a:pt x="492" y="330"/>
                    <a:pt x="492" y="330"/>
                  </a:cubicBezTo>
                  <a:cubicBezTo>
                    <a:pt x="494" y="330"/>
                    <a:pt x="494" y="330"/>
                    <a:pt x="494" y="330"/>
                  </a:cubicBezTo>
                  <a:cubicBezTo>
                    <a:pt x="496" y="330"/>
                    <a:pt x="496" y="330"/>
                    <a:pt x="496" y="330"/>
                  </a:cubicBezTo>
                  <a:cubicBezTo>
                    <a:pt x="497" y="330"/>
                    <a:pt x="497" y="330"/>
                    <a:pt x="497" y="330"/>
                  </a:cubicBezTo>
                  <a:cubicBezTo>
                    <a:pt x="500" y="328"/>
                    <a:pt x="500" y="328"/>
                    <a:pt x="500" y="328"/>
                  </a:cubicBezTo>
                  <a:cubicBezTo>
                    <a:pt x="507" y="327"/>
                    <a:pt x="507" y="327"/>
                    <a:pt x="507" y="327"/>
                  </a:cubicBezTo>
                  <a:cubicBezTo>
                    <a:pt x="509" y="327"/>
                    <a:pt x="509" y="327"/>
                    <a:pt x="509" y="327"/>
                  </a:cubicBezTo>
                  <a:cubicBezTo>
                    <a:pt x="513" y="327"/>
                    <a:pt x="513" y="327"/>
                    <a:pt x="513" y="327"/>
                  </a:cubicBezTo>
                  <a:cubicBezTo>
                    <a:pt x="516" y="327"/>
                    <a:pt x="516" y="327"/>
                    <a:pt x="516" y="327"/>
                  </a:cubicBezTo>
                  <a:cubicBezTo>
                    <a:pt x="517" y="327"/>
                    <a:pt x="517" y="327"/>
                    <a:pt x="517" y="327"/>
                  </a:cubicBezTo>
                  <a:cubicBezTo>
                    <a:pt x="525" y="327"/>
                    <a:pt x="525" y="327"/>
                    <a:pt x="525" y="327"/>
                  </a:cubicBezTo>
                  <a:cubicBezTo>
                    <a:pt x="527" y="328"/>
                    <a:pt x="527" y="328"/>
                    <a:pt x="527" y="328"/>
                  </a:cubicBezTo>
                  <a:cubicBezTo>
                    <a:pt x="530" y="331"/>
                    <a:pt x="530" y="331"/>
                    <a:pt x="530" y="331"/>
                  </a:cubicBezTo>
                  <a:cubicBezTo>
                    <a:pt x="535" y="332"/>
                    <a:pt x="535" y="332"/>
                    <a:pt x="535" y="332"/>
                  </a:cubicBezTo>
                  <a:cubicBezTo>
                    <a:pt x="538" y="332"/>
                    <a:pt x="538" y="332"/>
                    <a:pt x="538" y="332"/>
                  </a:cubicBezTo>
                  <a:cubicBezTo>
                    <a:pt x="539" y="332"/>
                    <a:pt x="539" y="332"/>
                    <a:pt x="539" y="332"/>
                  </a:cubicBezTo>
                  <a:cubicBezTo>
                    <a:pt x="542" y="334"/>
                    <a:pt x="542" y="334"/>
                    <a:pt x="542" y="334"/>
                  </a:cubicBezTo>
                  <a:cubicBezTo>
                    <a:pt x="543" y="335"/>
                    <a:pt x="543" y="335"/>
                    <a:pt x="543" y="335"/>
                  </a:cubicBezTo>
                  <a:cubicBezTo>
                    <a:pt x="545" y="337"/>
                    <a:pt x="545" y="337"/>
                    <a:pt x="545" y="337"/>
                  </a:cubicBezTo>
                  <a:cubicBezTo>
                    <a:pt x="548" y="338"/>
                    <a:pt x="548" y="338"/>
                    <a:pt x="548" y="338"/>
                  </a:cubicBezTo>
                  <a:cubicBezTo>
                    <a:pt x="552" y="341"/>
                    <a:pt x="552" y="341"/>
                    <a:pt x="552" y="341"/>
                  </a:cubicBezTo>
                  <a:cubicBezTo>
                    <a:pt x="555" y="341"/>
                    <a:pt x="555" y="341"/>
                    <a:pt x="555" y="341"/>
                  </a:cubicBezTo>
                  <a:cubicBezTo>
                    <a:pt x="560" y="341"/>
                    <a:pt x="560" y="341"/>
                    <a:pt x="560" y="341"/>
                  </a:cubicBezTo>
                  <a:cubicBezTo>
                    <a:pt x="562" y="341"/>
                    <a:pt x="562" y="341"/>
                    <a:pt x="562" y="341"/>
                  </a:cubicBezTo>
                  <a:cubicBezTo>
                    <a:pt x="566" y="343"/>
                    <a:pt x="566" y="343"/>
                    <a:pt x="566" y="343"/>
                  </a:cubicBezTo>
                  <a:cubicBezTo>
                    <a:pt x="572" y="343"/>
                    <a:pt x="572" y="343"/>
                    <a:pt x="572" y="343"/>
                  </a:cubicBezTo>
                  <a:cubicBezTo>
                    <a:pt x="575" y="343"/>
                    <a:pt x="575" y="343"/>
                    <a:pt x="575" y="343"/>
                  </a:cubicBezTo>
                  <a:cubicBezTo>
                    <a:pt x="578" y="343"/>
                    <a:pt x="578" y="343"/>
                    <a:pt x="578" y="343"/>
                  </a:cubicBezTo>
                  <a:cubicBezTo>
                    <a:pt x="581" y="341"/>
                    <a:pt x="581" y="341"/>
                    <a:pt x="581" y="341"/>
                  </a:cubicBezTo>
                  <a:cubicBezTo>
                    <a:pt x="583" y="340"/>
                    <a:pt x="583" y="340"/>
                    <a:pt x="583" y="340"/>
                  </a:cubicBezTo>
                  <a:cubicBezTo>
                    <a:pt x="591" y="338"/>
                    <a:pt x="591" y="338"/>
                    <a:pt x="591" y="338"/>
                  </a:cubicBezTo>
                  <a:cubicBezTo>
                    <a:pt x="592" y="338"/>
                    <a:pt x="592" y="338"/>
                    <a:pt x="592" y="338"/>
                  </a:cubicBezTo>
                  <a:cubicBezTo>
                    <a:pt x="593" y="338"/>
                    <a:pt x="593" y="338"/>
                    <a:pt x="593" y="338"/>
                  </a:cubicBezTo>
                  <a:cubicBezTo>
                    <a:pt x="595" y="338"/>
                    <a:pt x="595" y="338"/>
                    <a:pt x="595" y="338"/>
                  </a:cubicBezTo>
                  <a:cubicBezTo>
                    <a:pt x="596" y="335"/>
                    <a:pt x="596" y="335"/>
                    <a:pt x="596" y="335"/>
                  </a:cubicBezTo>
                  <a:cubicBezTo>
                    <a:pt x="598" y="332"/>
                    <a:pt x="598" y="332"/>
                    <a:pt x="598" y="332"/>
                  </a:cubicBezTo>
                  <a:cubicBezTo>
                    <a:pt x="601" y="331"/>
                    <a:pt x="601" y="331"/>
                    <a:pt x="601" y="331"/>
                  </a:cubicBezTo>
                  <a:cubicBezTo>
                    <a:pt x="603" y="330"/>
                    <a:pt x="603" y="330"/>
                    <a:pt x="603" y="330"/>
                  </a:cubicBezTo>
                  <a:cubicBezTo>
                    <a:pt x="606" y="328"/>
                    <a:pt x="606" y="328"/>
                    <a:pt x="606" y="328"/>
                  </a:cubicBezTo>
                  <a:cubicBezTo>
                    <a:pt x="609" y="328"/>
                    <a:pt x="609" y="328"/>
                    <a:pt x="609" y="328"/>
                  </a:cubicBezTo>
                  <a:cubicBezTo>
                    <a:pt x="613" y="330"/>
                    <a:pt x="613" y="330"/>
                    <a:pt x="613" y="330"/>
                  </a:cubicBezTo>
                  <a:cubicBezTo>
                    <a:pt x="618" y="332"/>
                    <a:pt x="618" y="332"/>
                    <a:pt x="618" y="332"/>
                  </a:cubicBezTo>
                  <a:cubicBezTo>
                    <a:pt x="621" y="334"/>
                    <a:pt x="621" y="334"/>
                    <a:pt x="621" y="334"/>
                  </a:cubicBezTo>
                  <a:cubicBezTo>
                    <a:pt x="624" y="334"/>
                    <a:pt x="624" y="334"/>
                    <a:pt x="624" y="334"/>
                  </a:cubicBezTo>
                  <a:cubicBezTo>
                    <a:pt x="626" y="332"/>
                    <a:pt x="626" y="332"/>
                    <a:pt x="626" y="332"/>
                  </a:cubicBezTo>
                  <a:cubicBezTo>
                    <a:pt x="628" y="332"/>
                    <a:pt x="628" y="332"/>
                    <a:pt x="628" y="332"/>
                  </a:cubicBezTo>
                  <a:cubicBezTo>
                    <a:pt x="631" y="332"/>
                    <a:pt x="631" y="332"/>
                    <a:pt x="631" y="332"/>
                  </a:cubicBezTo>
                  <a:cubicBezTo>
                    <a:pt x="634" y="334"/>
                    <a:pt x="634" y="334"/>
                    <a:pt x="634" y="334"/>
                  </a:cubicBezTo>
                  <a:cubicBezTo>
                    <a:pt x="635" y="335"/>
                    <a:pt x="635" y="335"/>
                    <a:pt x="635" y="335"/>
                  </a:cubicBezTo>
                  <a:cubicBezTo>
                    <a:pt x="638" y="337"/>
                    <a:pt x="638" y="337"/>
                    <a:pt x="638" y="337"/>
                  </a:cubicBezTo>
                  <a:cubicBezTo>
                    <a:pt x="642" y="337"/>
                    <a:pt x="642" y="337"/>
                    <a:pt x="642" y="337"/>
                  </a:cubicBezTo>
                  <a:cubicBezTo>
                    <a:pt x="645" y="338"/>
                    <a:pt x="645" y="338"/>
                    <a:pt x="645" y="338"/>
                  </a:cubicBezTo>
                  <a:cubicBezTo>
                    <a:pt x="648" y="338"/>
                    <a:pt x="648" y="338"/>
                    <a:pt x="648" y="338"/>
                  </a:cubicBezTo>
                  <a:cubicBezTo>
                    <a:pt x="649" y="338"/>
                    <a:pt x="649" y="338"/>
                    <a:pt x="649" y="338"/>
                  </a:cubicBezTo>
                  <a:cubicBezTo>
                    <a:pt x="651" y="335"/>
                    <a:pt x="651" y="335"/>
                    <a:pt x="651" y="335"/>
                  </a:cubicBezTo>
                  <a:cubicBezTo>
                    <a:pt x="654" y="334"/>
                    <a:pt x="654" y="334"/>
                    <a:pt x="654" y="334"/>
                  </a:cubicBezTo>
                  <a:cubicBezTo>
                    <a:pt x="656" y="332"/>
                    <a:pt x="656" y="332"/>
                    <a:pt x="656" y="332"/>
                  </a:cubicBezTo>
                  <a:cubicBezTo>
                    <a:pt x="658" y="331"/>
                    <a:pt x="658" y="331"/>
                    <a:pt x="658" y="331"/>
                  </a:cubicBezTo>
                  <a:cubicBezTo>
                    <a:pt x="658" y="330"/>
                    <a:pt x="658" y="330"/>
                    <a:pt x="658" y="330"/>
                  </a:cubicBezTo>
                  <a:cubicBezTo>
                    <a:pt x="656" y="328"/>
                    <a:pt x="656" y="328"/>
                    <a:pt x="656" y="328"/>
                  </a:cubicBezTo>
                  <a:cubicBezTo>
                    <a:pt x="655" y="327"/>
                    <a:pt x="655" y="327"/>
                    <a:pt x="655" y="327"/>
                  </a:cubicBezTo>
                  <a:cubicBezTo>
                    <a:pt x="655" y="322"/>
                    <a:pt x="655" y="322"/>
                    <a:pt x="655" y="322"/>
                  </a:cubicBezTo>
                  <a:cubicBezTo>
                    <a:pt x="655" y="321"/>
                    <a:pt x="655" y="321"/>
                    <a:pt x="655" y="321"/>
                  </a:cubicBezTo>
                  <a:cubicBezTo>
                    <a:pt x="655" y="320"/>
                    <a:pt x="655" y="320"/>
                    <a:pt x="655" y="320"/>
                  </a:cubicBezTo>
                  <a:cubicBezTo>
                    <a:pt x="655" y="317"/>
                    <a:pt x="655" y="317"/>
                    <a:pt x="655" y="317"/>
                  </a:cubicBezTo>
                  <a:cubicBezTo>
                    <a:pt x="655" y="314"/>
                    <a:pt x="655" y="314"/>
                    <a:pt x="655" y="314"/>
                  </a:cubicBezTo>
                  <a:cubicBezTo>
                    <a:pt x="655" y="310"/>
                    <a:pt x="655" y="310"/>
                    <a:pt x="655" y="310"/>
                  </a:cubicBezTo>
                  <a:cubicBezTo>
                    <a:pt x="656" y="308"/>
                    <a:pt x="656" y="308"/>
                    <a:pt x="656" y="308"/>
                  </a:cubicBezTo>
                  <a:cubicBezTo>
                    <a:pt x="656" y="307"/>
                    <a:pt x="656" y="307"/>
                    <a:pt x="656" y="307"/>
                  </a:cubicBezTo>
                  <a:cubicBezTo>
                    <a:pt x="656" y="305"/>
                    <a:pt x="656" y="305"/>
                    <a:pt x="656" y="305"/>
                  </a:cubicBezTo>
                  <a:cubicBezTo>
                    <a:pt x="655" y="302"/>
                    <a:pt x="655" y="302"/>
                    <a:pt x="655" y="302"/>
                  </a:cubicBezTo>
                  <a:cubicBezTo>
                    <a:pt x="654" y="300"/>
                    <a:pt x="654" y="300"/>
                    <a:pt x="654" y="300"/>
                  </a:cubicBezTo>
                  <a:cubicBezTo>
                    <a:pt x="651" y="298"/>
                    <a:pt x="651" y="298"/>
                    <a:pt x="651" y="298"/>
                  </a:cubicBezTo>
                  <a:cubicBezTo>
                    <a:pt x="648" y="298"/>
                    <a:pt x="648" y="298"/>
                    <a:pt x="648" y="298"/>
                  </a:cubicBezTo>
                  <a:cubicBezTo>
                    <a:pt x="645" y="298"/>
                    <a:pt x="645" y="298"/>
                    <a:pt x="645" y="298"/>
                  </a:cubicBezTo>
                  <a:cubicBezTo>
                    <a:pt x="644" y="297"/>
                    <a:pt x="644" y="297"/>
                    <a:pt x="644" y="297"/>
                  </a:cubicBezTo>
                  <a:cubicBezTo>
                    <a:pt x="645" y="294"/>
                    <a:pt x="645" y="294"/>
                    <a:pt x="645" y="294"/>
                  </a:cubicBezTo>
                  <a:cubicBezTo>
                    <a:pt x="646" y="292"/>
                    <a:pt x="646" y="292"/>
                    <a:pt x="646" y="292"/>
                  </a:cubicBezTo>
                  <a:cubicBezTo>
                    <a:pt x="648" y="289"/>
                    <a:pt x="648" y="289"/>
                    <a:pt x="648" y="289"/>
                  </a:cubicBezTo>
                  <a:cubicBezTo>
                    <a:pt x="651" y="289"/>
                    <a:pt x="651" y="289"/>
                    <a:pt x="651" y="289"/>
                  </a:cubicBezTo>
                  <a:cubicBezTo>
                    <a:pt x="656" y="288"/>
                    <a:pt x="656" y="288"/>
                    <a:pt x="656" y="288"/>
                  </a:cubicBezTo>
                  <a:cubicBezTo>
                    <a:pt x="664" y="287"/>
                    <a:pt x="664" y="287"/>
                    <a:pt x="664" y="287"/>
                  </a:cubicBezTo>
                  <a:cubicBezTo>
                    <a:pt x="671" y="287"/>
                    <a:pt x="671" y="287"/>
                    <a:pt x="671" y="287"/>
                  </a:cubicBezTo>
                  <a:cubicBezTo>
                    <a:pt x="674" y="287"/>
                    <a:pt x="674" y="287"/>
                    <a:pt x="674" y="287"/>
                  </a:cubicBezTo>
                  <a:cubicBezTo>
                    <a:pt x="678" y="287"/>
                    <a:pt x="678" y="287"/>
                    <a:pt x="678" y="287"/>
                  </a:cubicBezTo>
                  <a:cubicBezTo>
                    <a:pt x="681" y="288"/>
                    <a:pt x="681" y="288"/>
                    <a:pt x="681" y="288"/>
                  </a:cubicBezTo>
                  <a:cubicBezTo>
                    <a:pt x="684" y="289"/>
                    <a:pt x="684" y="289"/>
                    <a:pt x="684" y="289"/>
                  </a:cubicBezTo>
                  <a:cubicBezTo>
                    <a:pt x="691" y="292"/>
                    <a:pt x="691" y="292"/>
                    <a:pt x="691" y="292"/>
                  </a:cubicBezTo>
                  <a:cubicBezTo>
                    <a:pt x="691" y="291"/>
                    <a:pt x="691" y="291"/>
                    <a:pt x="691" y="291"/>
                  </a:cubicBezTo>
                  <a:cubicBezTo>
                    <a:pt x="692" y="291"/>
                    <a:pt x="692" y="291"/>
                    <a:pt x="692" y="291"/>
                  </a:cubicBezTo>
                  <a:cubicBezTo>
                    <a:pt x="694" y="291"/>
                    <a:pt x="694" y="291"/>
                    <a:pt x="694" y="291"/>
                  </a:cubicBezTo>
                  <a:cubicBezTo>
                    <a:pt x="697" y="292"/>
                    <a:pt x="697" y="292"/>
                    <a:pt x="697" y="292"/>
                  </a:cubicBezTo>
                  <a:cubicBezTo>
                    <a:pt x="699" y="292"/>
                    <a:pt x="699" y="292"/>
                    <a:pt x="699" y="292"/>
                  </a:cubicBezTo>
                  <a:cubicBezTo>
                    <a:pt x="701" y="295"/>
                    <a:pt x="701" y="295"/>
                    <a:pt x="701" y="295"/>
                  </a:cubicBezTo>
                  <a:cubicBezTo>
                    <a:pt x="704" y="295"/>
                    <a:pt x="704" y="295"/>
                    <a:pt x="704" y="295"/>
                  </a:cubicBezTo>
                  <a:cubicBezTo>
                    <a:pt x="707" y="298"/>
                    <a:pt x="707" y="298"/>
                    <a:pt x="707" y="298"/>
                  </a:cubicBezTo>
                  <a:cubicBezTo>
                    <a:pt x="708" y="298"/>
                    <a:pt x="708" y="298"/>
                    <a:pt x="708" y="298"/>
                  </a:cubicBezTo>
                  <a:cubicBezTo>
                    <a:pt x="710" y="300"/>
                    <a:pt x="710" y="300"/>
                    <a:pt x="710" y="300"/>
                  </a:cubicBezTo>
                  <a:cubicBezTo>
                    <a:pt x="715" y="304"/>
                    <a:pt x="715" y="304"/>
                    <a:pt x="715" y="304"/>
                  </a:cubicBezTo>
                  <a:cubicBezTo>
                    <a:pt x="717" y="305"/>
                    <a:pt x="717" y="305"/>
                    <a:pt x="717" y="305"/>
                  </a:cubicBezTo>
                  <a:cubicBezTo>
                    <a:pt x="720" y="308"/>
                    <a:pt x="720" y="308"/>
                    <a:pt x="720" y="308"/>
                  </a:cubicBezTo>
                  <a:cubicBezTo>
                    <a:pt x="724" y="312"/>
                    <a:pt x="724" y="312"/>
                    <a:pt x="724" y="312"/>
                  </a:cubicBezTo>
                  <a:cubicBezTo>
                    <a:pt x="728" y="315"/>
                    <a:pt x="728" y="315"/>
                    <a:pt x="728" y="315"/>
                  </a:cubicBezTo>
                  <a:cubicBezTo>
                    <a:pt x="731" y="318"/>
                    <a:pt x="731" y="318"/>
                    <a:pt x="731" y="318"/>
                  </a:cubicBezTo>
                  <a:cubicBezTo>
                    <a:pt x="734" y="320"/>
                    <a:pt x="734" y="320"/>
                    <a:pt x="734" y="320"/>
                  </a:cubicBezTo>
                  <a:cubicBezTo>
                    <a:pt x="737" y="322"/>
                    <a:pt x="737" y="322"/>
                    <a:pt x="737" y="322"/>
                  </a:cubicBezTo>
                  <a:cubicBezTo>
                    <a:pt x="738" y="325"/>
                    <a:pt x="738" y="325"/>
                    <a:pt x="738" y="325"/>
                  </a:cubicBezTo>
                  <a:cubicBezTo>
                    <a:pt x="741" y="328"/>
                    <a:pt x="741" y="328"/>
                    <a:pt x="741" y="328"/>
                  </a:cubicBezTo>
                  <a:cubicBezTo>
                    <a:pt x="744" y="330"/>
                    <a:pt x="744" y="330"/>
                    <a:pt x="744" y="330"/>
                  </a:cubicBezTo>
                  <a:cubicBezTo>
                    <a:pt x="745" y="331"/>
                    <a:pt x="745" y="331"/>
                    <a:pt x="745" y="331"/>
                  </a:cubicBezTo>
                  <a:cubicBezTo>
                    <a:pt x="747" y="334"/>
                    <a:pt x="747" y="334"/>
                    <a:pt x="747" y="334"/>
                  </a:cubicBezTo>
                  <a:cubicBezTo>
                    <a:pt x="750" y="337"/>
                    <a:pt x="750" y="337"/>
                    <a:pt x="750" y="337"/>
                  </a:cubicBezTo>
                  <a:cubicBezTo>
                    <a:pt x="753" y="338"/>
                    <a:pt x="753" y="338"/>
                    <a:pt x="753" y="338"/>
                  </a:cubicBezTo>
                  <a:cubicBezTo>
                    <a:pt x="760" y="338"/>
                    <a:pt x="760" y="338"/>
                    <a:pt x="760" y="338"/>
                  </a:cubicBezTo>
                  <a:cubicBezTo>
                    <a:pt x="763" y="338"/>
                    <a:pt x="763" y="338"/>
                    <a:pt x="763" y="338"/>
                  </a:cubicBezTo>
                  <a:cubicBezTo>
                    <a:pt x="764" y="340"/>
                    <a:pt x="764" y="340"/>
                    <a:pt x="764" y="340"/>
                  </a:cubicBezTo>
                  <a:cubicBezTo>
                    <a:pt x="767" y="340"/>
                    <a:pt x="767" y="340"/>
                    <a:pt x="767" y="340"/>
                  </a:cubicBezTo>
                  <a:cubicBezTo>
                    <a:pt x="770" y="341"/>
                    <a:pt x="770" y="341"/>
                    <a:pt x="770" y="341"/>
                  </a:cubicBezTo>
                  <a:cubicBezTo>
                    <a:pt x="770" y="340"/>
                    <a:pt x="770" y="340"/>
                    <a:pt x="770" y="340"/>
                  </a:cubicBezTo>
                  <a:cubicBezTo>
                    <a:pt x="771" y="340"/>
                    <a:pt x="771" y="340"/>
                    <a:pt x="771" y="340"/>
                  </a:cubicBezTo>
                  <a:cubicBezTo>
                    <a:pt x="773" y="341"/>
                    <a:pt x="773" y="341"/>
                    <a:pt x="773" y="341"/>
                  </a:cubicBezTo>
                  <a:cubicBezTo>
                    <a:pt x="777" y="344"/>
                    <a:pt x="777" y="344"/>
                    <a:pt x="777" y="344"/>
                  </a:cubicBezTo>
                  <a:cubicBezTo>
                    <a:pt x="781" y="347"/>
                    <a:pt x="781" y="347"/>
                    <a:pt x="781" y="347"/>
                  </a:cubicBezTo>
                  <a:cubicBezTo>
                    <a:pt x="786" y="347"/>
                    <a:pt x="786" y="347"/>
                    <a:pt x="786" y="347"/>
                  </a:cubicBezTo>
                  <a:cubicBezTo>
                    <a:pt x="788" y="347"/>
                    <a:pt x="788" y="347"/>
                    <a:pt x="788" y="347"/>
                  </a:cubicBezTo>
                  <a:cubicBezTo>
                    <a:pt x="788" y="348"/>
                    <a:pt x="788" y="348"/>
                    <a:pt x="788" y="348"/>
                  </a:cubicBezTo>
                  <a:cubicBezTo>
                    <a:pt x="788" y="350"/>
                    <a:pt x="788" y="350"/>
                    <a:pt x="788" y="350"/>
                  </a:cubicBezTo>
                  <a:cubicBezTo>
                    <a:pt x="790" y="351"/>
                    <a:pt x="790" y="351"/>
                    <a:pt x="790" y="351"/>
                  </a:cubicBezTo>
                  <a:cubicBezTo>
                    <a:pt x="793" y="354"/>
                    <a:pt x="793" y="354"/>
                    <a:pt x="793" y="354"/>
                  </a:cubicBezTo>
                  <a:cubicBezTo>
                    <a:pt x="794" y="355"/>
                    <a:pt x="794" y="355"/>
                    <a:pt x="794" y="355"/>
                  </a:cubicBezTo>
                  <a:cubicBezTo>
                    <a:pt x="794" y="357"/>
                    <a:pt x="794" y="357"/>
                    <a:pt x="794" y="357"/>
                  </a:cubicBezTo>
                  <a:cubicBezTo>
                    <a:pt x="796" y="358"/>
                    <a:pt x="796" y="358"/>
                    <a:pt x="796" y="358"/>
                  </a:cubicBezTo>
                  <a:cubicBezTo>
                    <a:pt x="798" y="361"/>
                    <a:pt x="798" y="361"/>
                    <a:pt x="798" y="361"/>
                  </a:cubicBezTo>
                  <a:cubicBezTo>
                    <a:pt x="803" y="363"/>
                    <a:pt x="803" y="363"/>
                    <a:pt x="803" y="363"/>
                  </a:cubicBezTo>
                  <a:cubicBezTo>
                    <a:pt x="806" y="363"/>
                    <a:pt x="806" y="363"/>
                    <a:pt x="806" y="363"/>
                  </a:cubicBezTo>
                  <a:cubicBezTo>
                    <a:pt x="807" y="363"/>
                    <a:pt x="807" y="363"/>
                    <a:pt x="807" y="363"/>
                  </a:cubicBezTo>
                  <a:cubicBezTo>
                    <a:pt x="808" y="363"/>
                    <a:pt x="808" y="363"/>
                    <a:pt x="808" y="363"/>
                  </a:cubicBezTo>
                  <a:cubicBezTo>
                    <a:pt x="810" y="363"/>
                    <a:pt x="810" y="363"/>
                    <a:pt x="810" y="363"/>
                  </a:cubicBezTo>
                  <a:cubicBezTo>
                    <a:pt x="814" y="363"/>
                    <a:pt x="814" y="363"/>
                    <a:pt x="814" y="363"/>
                  </a:cubicBezTo>
                  <a:cubicBezTo>
                    <a:pt x="817" y="363"/>
                    <a:pt x="817" y="363"/>
                    <a:pt x="817" y="363"/>
                  </a:cubicBezTo>
                  <a:cubicBezTo>
                    <a:pt x="817" y="361"/>
                    <a:pt x="817" y="361"/>
                    <a:pt x="817" y="361"/>
                  </a:cubicBezTo>
                  <a:cubicBezTo>
                    <a:pt x="818" y="360"/>
                    <a:pt x="818" y="360"/>
                    <a:pt x="818" y="360"/>
                  </a:cubicBezTo>
                  <a:cubicBezTo>
                    <a:pt x="820" y="358"/>
                    <a:pt x="820" y="358"/>
                    <a:pt x="820" y="358"/>
                  </a:cubicBezTo>
                  <a:cubicBezTo>
                    <a:pt x="824" y="358"/>
                    <a:pt x="824" y="358"/>
                    <a:pt x="824" y="358"/>
                  </a:cubicBezTo>
                  <a:cubicBezTo>
                    <a:pt x="827" y="355"/>
                    <a:pt x="827" y="355"/>
                    <a:pt x="827" y="355"/>
                  </a:cubicBezTo>
                  <a:cubicBezTo>
                    <a:pt x="831" y="354"/>
                    <a:pt x="831" y="354"/>
                    <a:pt x="831" y="354"/>
                  </a:cubicBezTo>
                  <a:cubicBezTo>
                    <a:pt x="834" y="354"/>
                    <a:pt x="834" y="354"/>
                    <a:pt x="834" y="354"/>
                  </a:cubicBezTo>
                  <a:cubicBezTo>
                    <a:pt x="836" y="355"/>
                    <a:pt x="836" y="355"/>
                    <a:pt x="836" y="355"/>
                  </a:cubicBezTo>
                  <a:cubicBezTo>
                    <a:pt x="837" y="357"/>
                    <a:pt x="837" y="357"/>
                    <a:pt x="837" y="357"/>
                  </a:cubicBezTo>
                  <a:cubicBezTo>
                    <a:pt x="837" y="360"/>
                    <a:pt x="837" y="360"/>
                    <a:pt x="837" y="360"/>
                  </a:cubicBezTo>
                  <a:cubicBezTo>
                    <a:pt x="840" y="361"/>
                    <a:pt x="840" y="361"/>
                    <a:pt x="840" y="361"/>
                  </a:cubicBezTo>
                  <a:cubicBezTo>
                    <a:pt x="841" y="364"/>
                    <a:pt x="841" y="364"/>
                    <a:pt x="841" y="364"/>
                  </a:cubicBezTo>
                  <a:cubicBezTo>
                    <a:pt x="841" y="365"/>
                    <a:pt x="841" y="365"/>
                    <a:pt x="841" y="365"/>
                  </a:cubicBezTo>
                  <a:cubicBezTo>
                    <a:pt x="839" y="367"/>
                    <a:pt x="839" y="367"/>
                    <a:pt x="839" y="367"/>
                  </a:cubicBezTo>
                  <a:cubicBezTo>
                    <a:pt x="840" y="368"/>
                    <a:pt x="840" y="368"/>
                    <a:pt x="840" y="368"/>
                  </a:cubicBezTo>
                  <a:cubicBezTo>
                    <a:pt x="840" y="370"/>
                    <a:pt x="840" y="370"/>
                    <a:pt x="840" y="370"/>
                  </a:cubicBezTo>
                  <a:cubicBezTo>
                    <a:pt x="840" y="373"/>
                    <a:pt x="840" y="373"/>
                    <a:pt x="840" y="373"/>
                  </a:cubicBezTo>
                  <a:cubicBezTo>
                    <a:pt x="843" y="377"/>
                    <a:pt x="843" y="377"/>
                    <a:pt x="843" y="377"/>
                  </a:cubicBezTo>
                  <a:cubicBezTo>
                    <a:pt x="843" y="380"/>
                    <a:pt x="843" y="380"/>
                    <a:pt x="843" y="380"/>
                  </a:cubicBezTo>
                  <a:cubicBezTo>
                    <a:pt x="844" y="381"/>
                    <a:pt x="844" y="381"/>
                    <a:pt x="844" y="381"/>
                  </a:cubicBezTo>
                  <a:cubicBezTo>
                    <a:pt x="844" y="383"/>
                    <a:pt x="844" y="383"/>
                    <a:pt x="844" y="383"/>
                  </a:cubicBezTo>
                  <a:cubicBezTo>
                    <a:pt x="843" y="384"/>
                    <a:pt x="843" y="384"/>
                    <a:pt x="843" y="384"/>
                  </a:cubicBezTo>
                  <a:cubicBezTo>
                    <a:pt x="844" y="384"/>
                    <a:pt x="844" y="384"/>
                    <a:pt x="844" y="384"/>
                  </a:cubicBezTo>
                  <a:cubicBezTo>
                    <a:pt x="844" y="386"/>
                    <a:pt x="844" y="386"/>
                    <a:pt x="844" y="386"/>
                  </a:cubicBezTo>
                  <a:cubicBezTo>
                    <a:pt x="844" y="388"/>
                    <a:pt x="844" y="388"/>
                    <a:pt x="844" y="388"/>
                  </a:cubicBezTo>
                  <a:cubicBezTo>
                    <a:pt x="844" y="390"/>
                    <a:pt x="844" y="390"/>
                    <a:pt x="844" y="390"/>
                  </a:cubicBezTo>
                  <a:cubicBezTo>
                    <a:pt x="844" y="391"/>
                    <a:pt x="844" y="391"/>
                    <a:pt x="844" y="391"/>
                  </a:cubicBezTo>
                  <a:cubicBezTo>
                    <a:pt x="843" y="393"/>
                    <a:pt x="843" y="393"/>
                    <a:pt x="843" y="393"/>
                  </a:cubicBezTo>
                  <a:cubicBezTo>
                    <a:pt x="843" y="394"/>
                    <a:pt x="843" y="394"/>
                    <a:pt x="843" y="394"/>
                  </a:cubicBezTo>
                  <a:cubicBezTo>
                    <a:pt x="844" y="397"/>
                    <a:pt x="844" y="397"/>
                    <a:pt x="844" y="397"/>
                  </a:cubicBezTo>
                  <a:cubicBezTo>
                    <a:pt x="844" y="398"/>
                    <a:pt x="844" y="398"/>
                    <a:pt x="844" y="398"/>
                  </a:cubicBezTo>
                  <a:cubicBezTo>
                    <a:pt x="841" y="398"/>
                    <a:pt x="841" y="398"/>
                    <a:pt x="841" y="398"/>
                  </a:cubicBezTo>
                  <a:cubicBezTo>
                    <a:pt x="837" y="397"/>
                    <a:pt x="837" y="397"/>
                    <a:pt x="837" y="397"/>
                  </a:cubicBezTo>
                  <a:cubicBezTo>
                    <a:pt x="834" y="396"/>
                    <a:pt x="834" y="396"/>
                    <a:pt x="834" y="396"/>
                  </a:cubicBezTo>
                  <a:cubicBezTo>
                    <a:pt x="830" y="396"/>
                    <a:pt x="830" y="396"/>
                    <a:pt x="830" y="396"/>
                  </a:cubicBezTo>
                  <a:cubicBezTo>
                    <a:pt x="830" y="397"/>
                    <a:pt x="830" y="397"/>
                    <a:pt x="830" y="397"/>
                  </a:cubicBezTo>
                  <a:cubicBezTo>
                    <a:pt x="829" y="398"/>
                    <a:pt x="829" y="398"/>
                    <a:pt x="829" y="398"/>
                  </a:cubicBezTo>
                  <a:cubicBezTo>
                    <a:pt x="827" y="400"/>
                    <a:pt x="827" y="400"/>
                    <a:pt x="827" y="400"/>
                  </a:cubicBezTo>
                  <a:cubicBezTo>
                    <a:pt x="824" y="400"/>
                    <a:pt x="824" y="400"/>
                    <a:pt x="824" y="400"/>
                  </a:cubicBezTo>
                  <a:cubicBezTo>
                    <a:pt x="824" y="401"/>
                    <a:pt x="824" y="401"/>
                    <a:pt x="824" y="401"/>
                  </a:cubicBezTo>
                  <a:cubicBezTo>
                    <a:pt x="826" y="403"/>
                    <a:pt x="826" y="403"/>
                    <a:pt x="826" y="403"/>
                  </a:cubicBezTo>
                  <a:cubicBezTo>
                    <a:pt x="827" y="404"/>
                    <a:pt x="827" y="404"/>
                    <a:pt x="827" y="404"/>
                  </a:cubicBezTo>
                  <a:cubicBezTo>
                    <a:pt x="831" y="410"/>
                    <a:pt x="831" y="410"/>
                    <a:pt x="831" y="410"/>
                  </a:cubicBezTo>
                  <a:cubicBezTo>
                    <a:pt x="836" y="416"/>
                    <a:pt x="836" y="416"/>
                    <a:pt x="836" y="416"/>
                  </a:cubicBezTo>
                  <a:cubicBezTo>
                    <a:pt x="839" y="420"/>
                    <a:pt x="839" y="420"/>
                    <a:pt x="839" y="420"/>
                  </a:cubicBezTo>
                  <a:cubicBezTo>
                    <a:pt x="840" y="423"/>
                    <a:pt x="840" y="423"/>
                    <a:pt x="840" y="423"/>
                  </a:cubicBezTo>
                  <a:cubicBezTo>
                    <a:pt x="840" y="426"/>
                    <a:pt x="840" y="426"/>
                    <a:pt x="840" y="426"/>
                  </a:cubicBezTo>
                  <a:cubicBezTo>
                    <a:pt x="840" y="427"/>
                    <a:pt x="840" y="427"/>
                    <a:pt x="840" y="427"/>
                  </a:cubicBezTo>
                  <a:cubicBezTo>
                    <a:pt x="837" y="429"/>
                    <a:pt x="837" y="429"/>
                    <a:pt x="837" y="429"/>
                  </a:cubicBezTo>
                  <a:cubicBezTo>
                    <a:pt x="834" y="430"/>
                    <a:pt x="834" y="430"/>
                    <a:pt x="834" y="430"/>
                  </a:cubicBezTo>
                  <a:cubicBezTo>
                    <a:pt x="835" y="430"/>
                    <a:pt x="835" y="430"/>
                    <a:pt x="835" y="430"/>
                  </a:cubicBezTo>
                  <a:cubicBezTo>
                    <a:pt x="839" y="431"/>
                    <a:pt x="839" y="431"/>
                    <a:pt x="839" y="431"/>
                  </a:cubicBezTo>
                  <a:cubicBezTo>
                    <a:pt x="841" y="430"/>
                    <a:pt x="841" y="430"/>
                    <a:pt x="841" y="430"/>
                  </a:cubicBezTo>
                  <a:cubicBezTo>
                    <a:pt x="844" y="431"/>
                    <a:pt x="844" y="431"/>
                    <a:pt x="844" y="431"/>
                  </a:cubicBezTo>
                  <a:cubicBezTo>
                    <a:pt x="844" y="429"/>
                    <a:pt x="844" y="429"/>
                    <a:pt x="844" y="429"/>
                  </a:cubicBezTo>
                  <a:cubicBezTo>
                    <a:pt x="843" y="427"/>
                    <a:pt x="843" y="427"/>
                    <a:pt x="843" y="427"/>
                  </a:cubicBezTo>
                  <a:cubicBezTo>
                    <a:pt x="844" y="426"/>
                    <a:pt x="844" y="426"/>
                    <a:pt x="844" y="426"/>
                  </a:cubicBezTo>
                  <a:cubicBezTo>
                    <a:pt x="844" y="424"/>
                    <a:pt x="844" y="424"/>
                    <a:pt x="844" y="424"/>
                  </a:cubicBezTo>
                  <a:cubicBezTo>
                    <a:pt x="846" y="423"/>
                    <a:pt x="846" y="423"/>
                    <a:pt x="846" y="423"/>
                  </a:cubicBezTo>
                  <a:cubicBezTo>
                    <a:pt x="846" y="421"/>
                    <a:pt x="846" y="421"/>
                    <a:pt x="846" y="421"/>
                  </a:cubicBezTo>
                  <a:cubicBezTo>
                    <a:pt x="847" y="423"/>
                    <a:pt x="847" y="423"/>
                    <a:pt x="847" y="423"/>
                  </a:cubicBezTo>
                  <a:cubicBezTo>
                    <a:pt x="847" y="424"/>
                    <a:pt x="847" y="424"/>
                    <a:pt x="847" y="424"/>
                  </a:cubicBezTo>
                  <a:cubicBezTo>
                    <a:pt x="849" y="426"/>
                    <a:pt x="849" y="426"/>
                    <a:pt x="849" y="426"/>
                  </a:cubicBezTo>
                  <a:cubicBezTo>
                    <a:pt x="850" y="424"/>
                    <a:pt x="850" y="424"/>
                    <a:pt x="850" y="424"/>
                  </a:cubicBezTo>
                  <a:cubicBezTo>
                    <a:pt x="850" y="421"/>
                    <a:pt x="850" y="421"/>
                    <a:pt x="850" y="421"/>
                  </a:cubicBezTo>
                  <a:cubicBezTo>
                    <a:pt x="853" y="424"/>
                    <a:pt x="853" y="424"/>
                    <a:pt x="853" y="424"/>
                  </a:cubicBezTo>
                  <a:cubicBezTo>
                    <a:pt x="854" y="427"/>
                    <a:pt x="854" y="427"/>
                    <a:pt x="854" y="427"/>
                  </a:cubicBezTo>
                  <a:cubicBezTo>
                    <a:pt x="856" y="427"/>
                    <a:pt x="856" y="427"/>
                    <a:pt x="856" y="427"/>
                  </a:cubicBezTo>
                  <a:cubicBezTo>
                    <a:pt x="859" y="429"/>
                    <a:pt x="859" y="429"/>
                    <a:pt x="859" y="429"/>
                  </a:cubicBezTo>
                  <a:cubicBezTo>
                    <a:pt x="863" y="429"/>
                    <a:pt x="863" y="429"/>
                    <a:pt x="863" y="429"/>
                  </a:cubicBezTo>
                  <a:cubicBezTo>
                    <a:pt x="864" y="430"/>
                    <a:pt x="864" y="430"/>
                    <a:pt x="864" y="430"/>
                  </a:cubicBezTo>
                  <a:cubicBezTo>
                    <a:pt x="867" y="429"/>
                    <a:pt x="867" y="429"/>
                    <a:pt x="867" y="429"/>
                  </a:cubicBezTo>
                  <a:cubicBezTo>
                    <a:pt x="873" y="426"/>
                    <a:pt x="873" y="426"/>
                    <a:pt x="873" y="426"/>
                  </a:cubicBezTo>
                  <a:cubicBezTo>
                    <a:pt x="879" y="421"/>
                    <a:pt x="879" y="421"/>
                    <a:pt x="879" y="421"/>
                  </a:cubicBezTo>
                  <a:cubicBezTo>
                    <a:pt x="880" y="417"/>
                    <a:pt x="880" y="417"/>
                    <a:pt x="880" y="417"/>
                  </a:cubicBezTo>
                  <a:cubicBezTo>
                    <a:pt x="882" y="414"/>
                    <a:pt x="882" y="414"/>
                    <a:pt x="882" y="414"/>
                  </a:cubicBezTo>
                  <a:cubicBezTo>
                    <a:pt x="880" y="413"/>
                    <a:pt x="880" y="413"/>
                    <a:pt x="880" y="413"/>
                  </a:cubicBezTo>
                  <a:cubicBezTo>
                    <a:pt x="882" y="411"/>
                    <a:pt x="882" y="411"/>
                    <a:pt x="882" y="411"/>
                  </a:cubicBezTo>
                  <a:cubicBezTo>
                    <a:pt x="882" y="408"/>
                    <a:pt x="882" y="408"/>
                    <a:pt x="882" y="408"/>
                  </a:cubicBezTo>
                  <a:cubicBezTo>
                    <a:pt x="882" y="407"/>
                    <a:pt x="882" y="407"/>
                    <a:pt x="882" y="407"/>
                  </a:cubicBezTo>
                  <a:cubicBezTo>
                    <a:pt x="883" y="406"/>
                    <a:pt x="883" y="406"/>
                    <a:pt x="883" y="406"/>
                  </a:cubicBezTo>
                  <a:cubicBezTo>
                    <a:pt x="883" y="404"/>
                    <a:pt x="883" y="404"/>
                    <a:pt x="883" y="404"/>
                  </a:cubicBezTo>
                  <a:cubicBezTo>
                    <a:pt x="883" y="403"/>
                    <a:pt x="883" y="403"/>
                    <a:pt x="883" y="403"/>
                  </a:cubicBezTo>
                  <a:cubicBezTo>
                    <a:pt x="884" y="401"/>
                    <a:pt x="884" y="401"/>
                    <a:pt x="884" y="401"/>
                  </a:cubicBezTo>
                  <a:cubicBezTo>
                    <a:pt x="884" y="398"/>
                    <a:pt x="884" y="398"/>
                    <a:pt x="884" y="398"/>
                  </a:cubicBezTo>
                  <a:cubicBezTo>
                    <a:pt x="886" y="394"/>
                    <a:pt x="886" y="394"/>
                    <a:pt x="886" y="394"/>
                  </a:cubicBezTo>
                  <a:cubicBezTo>
                    <a:pt x="887" y="391"/>
                    <a:pt x="887" y="391"/>
                    <a:pt x="887" y="391"/>
                  </a:cubicBezTo>
                  <a:cubicBezTo>
                    <a:pt x="889" y="387"/>
                    <a:pt x="889" y="387"/>
                    <a:pt x="889" y="387"/>
                  </a:cubicBezTo>
                  <a:cubicBezTo>
                    <a:pt x="889" y="381"/>
                    <a:pt x="889" y="381"/>
                    <a:pt x="889" y="381"/>
                  </a:cubicBezTo>
                  <a:cubicBezTo>
                    <a:pt x="889" y="378"/>
                    <a:pt x="889" y="378"/>
                    <a:pt x="889" y="378"/>
                  </a:cubicBezTo>
                  <a:cubicBezTo>
                    <a:pt x="889" y="375"/>
                    <a:pt x="889" y="375"/>
                    <a:pt x="889" y="375"/>
                  </a:cubicBezTo>
                  <a:cubicBezTo>
                    <a:pt x="887" y="373"/>
                    <a:pt x="887" y="373"/>
                    <a:pt x="887" y="373"/>
                  </a:cubicBezTo>
                  <a:cubicBezTo>
                    <a:pt x="889" y="370"/>
                    <a:pt x="889" y="370"/>
                    <a:pt x="889" y="370"/>
                  </a:cubicBezTo>
                  <a:cubicBezTo>
                    <a:pt x="889" y="367"/>
                    <a:pt x="889" y="367"/>
                    <a:pt x="889" y="367"/>
                  </a:cubicBezTo>
                  <a:cubicBezTo>
                    <a:pt x="889" y="364"/>
                    <a:pt x="889" y="364"/>
                    <a:pt x="889" y="364"/>
                  </a:cubicBezTo>
                  <a:cubicBezTo>
                    <a:pt x="889" y="363"/>
                    <a:pt x="889" y="363"/>
                    <a:pt x="889" y="363"/>
                  </a:cubicBezTo>
                  <a:cubicBezTo>
                    <a:pt x="889" y="360"/>
                    <a:pt x="889" y="360"/>
                    <a:pt x="889" y="360"/>
                  </a:cubicBezTo>
                  <a:cubicBezTo>
                    <a:pt x="892" y="355"/>
                    <a:pt x="892" y="355"/>
                    <a:pt x="892" y="355"/>
                  </a:cubicBezTo>
                  <a:cubicBezTo>
                    <a:pt x="892" y="353"/>
                    <a:pt x="892" y="353"/>
                    <a:pt x="892" y="353"/>
                  </a:cubicBezTo>
                  <a:cubicBezTo>
                    <a:pt x="892" y="350"/>
                    <a:pt x="892" y="350"/>
                    <a:pt x="892" y="350"/>
                  </a:cubicBezTo>
                  <a:cubicBezTo>
                    <a:pt x="890" y="347"/>
                    <a:pt x="890" y="347"/>
                    <a:pt x="890" y="347"/>
                  </a:cubicBezTo>
                  <a:cubicBezTo>
                    <a:pt x="889" y="345"/>
                    <a:pt x="889" y="345"/>
                    <a:pt x="889" y="345"/>
                  </a:cubicBezTo>
                  <a:cubicBezTo>
                    <a:pt x="889" y="344"/>
                    <a:pt x="889" y="344"/>
                    <a:pt x="889" y="344"/>
                  </a:cubicBezTo>
                  <a:cubicBezTo>
                    <a:pt x="886" y="343"/>
                    <a:pt x="886" y="343"/>
                    <a:pt x="886" y="343"/>
                  </a:cubicBezTo>
                  <a:cubicBezTo>
                    <a:pt x="887" y="340"/>
                    <a:pt x="887" y="340"/>
                    <a:pt x="887" y="340"/>
                  </a:cubicBezTo>
                  <a:cubicBezTo>
                    <a:pt x="886" y="338"/>
                    <a:pt x="886" y="338"/>
                    <a:pt x="886" y="338"/>
                  </a:cubicBezTo>
                  <a:cubicBezTo>
                    <a:pt x="883" y="335"/>
                    <a:pt x="883" y="335"/>
                    <a:pt x="883" y="335"/>
                  </a:cubicBezTo>
                  <a:cubicBezTo>
                    <a:pt x="882" y="332"/>
                    <a:pt x="882" y="332"/>
                    <a:pt x="882" y="332"/>
                  </a:cubicBezTo>
                  <a:cubicBezTo>
                    <a:pt x="883" y="331"/>
                    <a:pt x="883" y="331"/>
                    <a:pt x="883" y="331"/>
                  </a:cubicBezTo>
                  <a:cubicBezTo>
                    <a:pt x="880" y="331"/>
                    <a:pt x="880" y="331"/>
                    <a:pt x="880" y="331"/>
                  </a:cubicBezTo>
                  <a:cubicBezTo>
                    <a:pt x="879" y="328"/>
                    <a:pt x="879" y="328"/>
                    <a:pt x="879" y="328"/>
                  </a:cubicBezTo>
                  <a:cubicBezTo>
                    <a:pt x="874" y="324"/>
                    <a:pt x="874" y="324"/>
                    <a:pt x="874" y="324"/>
                  </a:cubicBezTo>
                  <a:cubicBezTo>
                    <a:pt x="874" y="321"/>
                    <a:pt x="874" y="321"/>
                    <a:pt x="874" y="321"/>
                  </a:cubicBezTo>
                  <a:cubicBezTo>
                    <a:pt x="873" y="318"/>
                    <a:pt x="873" y="318"/>
                    <a:pt x="873" y="318"/>
                  </a:cubicBezTo>
                  <a:cubicBezTo>
                    <a:pt x="872" y="317"/>
                    <a:pt x="872" y="317"/>
                    <a:pt x="872" y="317"/>
                  </a:cubicBezTo>
                  <a:cubicBezTo>
                    <a:pt x="872" y="315"/>
                    <a:pt x="872" y="315"/>
                    <a:pt x="872" y="315"/>
                  </a:cubicBezTo>
                  <a:cubicBezTo>
                    <a:pt x="872" y="314"/>
                    <a:pt x="872" y="314"/>
                    <a:pt x="872" y="314"/>
                  </a:cubicBezTo>
                  <a:cubicBezTo>
                    <a:pt x="870" y="312"/>
                    <a:pt x="870" y="312"/>
                    <a:pt x="870" y="312"/>
                  </a:cubicBezTo>
                  <a:cubicBezTo>
                    <a:pt x="870" y="311"/>
                    <a:pt x="870" y="311"/>
                    <a:pt x="870" y="311"/>
                  </a:cubicBezTo>
                  <a:cubicBezTo>
                    <a:pt x="872" y="308"/>
                    <a:pt x="872" y="308"/>
                    <a:pt x="872" y="308"/>
                  </a:cubicBezTo>
                  <a:cubicBezTo>
                    <a:pt x="872" y="307"/>
                    <a:pt x="872" y="307"/>
                    <a:pt x="872" y="307"/>
                  </a:cubicBezTo>
                  <a:cubicBezTo>
                    <a:pt x="870" y="305"/>
                    <a:pt x="870" y="305"/>
                    <a:pt x="870" y="305"/>
                  </a:cubicBezTo>
                  <a:cubicBezTo>
                    <a:pt x="870" y="304"/>
                    <a:pt x="870" y="304"/>
                    <a:pt x="870" y="304"/>
                  </a:cubicBezTo>
                  <a:cubicBezTo>
                    <a:pt x="869" y="302"/>
                    <a:pt x="869" y="302"/>
                    <a:pt x="869" y="302"/>
                  </a:cubicBezTo>
                  <a:cubicBezTo>
                    <a:pt x="866" y="302"/>
                    <a:pt x="866" y="302"/>
                    <a:pt x="866" y="302"/>
                  </a:cubicBezTo>
                  <a:cubicBezTo>
                    <a:pt x="864" y="301"/>
                    <a:pt x="864" y="301"/>
                    <a:pt x="864" y="301"/>
                  </a:cubicBezTo>
                  <a:cubicBezTo>
                    <a:pt x="864" y="300"/>
                    <a:pt x="864" y="300"/>
                    <a:pt x="864" y="300"/>
                  </a:cubicBezTo>
                  <a:cubicBezTo>
                    <a:pt x="863" y="297"/>
                    <a:pt x="863" y="297"/>
                    <a:pt x="863" y="297"/>
                  </a:cubicBezTo>
                  <a:cubicBezTo>
                    <a:pt x="859" y="295"/>
                    <a:pt x="859" y="295"/>
                    <a:pt x="859" y="295"/>
                  </a:cubicBezTo>
                  <a:cubicBezTo>
                    <a:pt x="853" y="291"/>
                    <a:pt x="853" y="291"/>
                    <a:pt x="853" y="291"/>
                  </a:cubicBezTo>
                  <a:cubicBezTo>
                    <a:pt x="856" y="292"/>
                    <a:pt x="856" y="292"/>
                    <a:pt x="856" y="292"/>
                  </a:cubicBezTo>
                  <a:cubicBezTo>
                    <a:pt x="859" y="294"/>
                    <a:pt x="859" y="294"/>
                    <a:pt x="859" y="294"/>
                  </a:cubicBezTo>
                  <a:cubicBezTo>
                    <a:pt x="859" y="292"/>
                    <a:pt x="859" y="292"/>
                    <a:pt x="859" y="292"/>
                  </a:cubicBezTo>
                  <a:cubicBezTo>
                    <a:pt x="859" y="289"/>
                    <a:pt x="859" y="289"/>
                    <a:pt x="859" y="289"/>
                  </a:cubicBezTo>
                  <a:cubicBezTo>
                    <a:pt x="856" y="289"/>
                    <a:pt x="856" y="289"/>
                    <a:pt x="856" y="289"/>
                  </a:cubicBezTo>
                  <a:cubicBezTo>
                    <a:pt x="851" y="288"/>
                    <a:pt x="851" y="288"/>
                    <a:pt x="851" y="288"/>
                  </a:cubicBezTo>
                  <a:cubicBezTo>
                    <a:pt x="846" y="284"/>
                    <a:pt x="846" y="284"/>
                    <a:pt x="846" y="284"/>
                  </a:cubicBezTo>
                  <a:cubicBezTo>
                    <a:pt x="840" y="282"/>
                    <a:pt x="840" y="282"/>
                    <a:pt x="840" y="282"/>
                  </a:cubicBezTo>
                  <a:cubicBezTo>
                    <a:pt x="836" y="278"/>
                    <a:pt x="836" y="278"/>
                    <a:pt x="836" y="278"/>
                  </a:cubicBezTo>
                  <a:cubicBezTo>
                    <a:pt x="833" y="277"/>
                    <a:pt x="833" y="277"/>
                    <a:pt x="833" y="277"/>
                  </a:cubicBezTo>
                  <a:cubicBezTo>
                    <a:pt x="830" y="277"/>
                    <a:pt x="830" y="277"/>
                    <a:pt x="830" y="277"/>
                  </a:cubicBezTo>
                  <a:cubicBezTo>
                    <a:pt x="827" y="277"/>
                    <a:pt x="827" y="277"/>
                    <a:pt x="827" y="277"/>
                  </a:cubicBezTo>
                  <a:cubicBezTo>
                    <a:pt x="824" y="277"/>
                    <a:pt x="824" y="277"/>
                    <a:pt x="824" y="277"/>
                  </a:cubicBezTo>
                  <a:cubicBezTo>
                    <a:pt x="821" y="277"/>
                    <a:pt x="821" y="277"/>
                    <a:pt x="821" y="277"/>
                  </a:cubicBezTo>
                  <a:cubicBezTo>
                    <a:pt x="820" y="277"/>
                    <a:pt x="820" y="277"/>
                    <a:pt x="820" y="277"/>
                  </a:cubicBezTo>
                  <a:cubicBezTo>
                    <a:pt x="821" y="279"/>
                    <a:pt x="821" y="279"/>
                    <a:pt x="821" y="279"/>
                  </a:cubicBezTo>
                  <a:cubicBezTo>
                    <a:pt x="823" y="281"/>
                    <a:pt x="823" y="281"/>
                    <a:pt x="823" y="281"/>
                  </a:cubicBezTo>
                  <a:cubicBezTo>
                    <a:pt x="821" y="281"/>
                    <a:pt x="821" y="281"/>
                    <a:pt x="821" y="281"/>
                  </a:cubicBezTo>
                  <a:cubicBezTo>
                    <a:pt x="820" y="282"/>
                    <a:pt x="820" y="282"/>
                    <a:pt x="820" y="282"/>
                  </a:cubicBezTo>
                  <a:cubicBezTo>
                    <a:pt x="820" y="284"/>
                    <a:pt x="820" y="284"/>
                    <a:pt x="820" y="284"/>
                  </a:cubicBezTo>
                  <a:cubicBezTo>
                    <a:pt x="820" y="285"/>
                    <a:pt x="820" y="285"/>
                    <a:pt x="820" y="285"/>
                  </a:cubicBezTo>
                  <a:cubicBezTo>
                    <a:pt x="816" y="287"/>
                    <a:pt x="816" y="287"/>
                    <a:pt x="816" y="287"/>
                  </a:cubicBezTo>
                  <a:cubicBezTo>
                    <a:pt x="813" y="285"/>
                    <a:pt x="813" y="285"/>
                    <a:pt x="813" y="285"/>
                  </a:cubicBezTo>
                  <a:cubicBezTo>
                    <a:pt x="813" y="284"/>
                    <a:pt x="813" y="284"/>
                    <a:pt x="813" y="284"/>
                  </a:cubicBezTo>
                  <a:cubicBezTo>
                    <a:pt x="814" y="281"/>
                    <a:pt x="814" y="281"/>
                    <a:pt x="814" y="281"/>
                  </a:cubicBezTo>
                  <a:cubicBezTo>
                    <a:pt x="810" y="279"/>
                    <a:pt x="810" y="279"/>
                    <a:pt x="810" y="279"/>
                  </a:cubicBezTo>
                  <a:cubicBezTo>
                    <a:pt x="807" y="278"/>
                    <a:pt x="807" y="278"/>
                    <a:pt x="807" y="278"/>
                  </a:cubicBezTo>
                  <a:cubicBezTo>
                    <a:pt x="808" y="278"/>
                    <a:pt x="808" y="278"/>
                    <a:pt x="808" y="278"/>
                  </a:cubicBezTo>
                  <a:cubicBezTo>
                    <a:pt x="810" y="275"/>
                    <a:pt x="810" y="275"/>
                    <a:pt x="810" y="275"/>
                  </a:cubicBezTo>
                  <a:cubicBezTo>
                    <a:pt x="806" y="277"/>
                    <a:pt x="806" y="277"/>
                    <a:pt x="806" y="277"/>
                  </a:cubicBezTo>
                  <a:cubicBezTo>
                    <a:pt x="806" y="278"/>
                    <a:pt x="806" y="278"/>
                    <a:pt x="806" y="278"/>
                  </a:cubicBezTo>
                  <a:cubicBezTo>
                    <a:pt x="806" y="279"/>
                    <a:pt x="806" y="279"/>
                    <a:pt x="806" y="279"/>
                  </a:cubicBezTo>
                  <a:cubicBezTo>
                    <a:pt x="807" y="279"/>
                    <a:pt x="807" y="279"/>
                    <a:pt x="807" y="279"/>
                  </a:cubicBezTo>
                  <a:cubicBezTo>
                    <a:pt x="808" y="282"/>
                    <a:pt x="808" y="282"/>
                    <a:pt x="808" y="282"/>
                  </a:cubicBezTo>
                  <a:cubicBezTo>
                    <a:pt x="806" y="282"/>
                    <a:pt x="806" y="282"/>
                    <a:pt x="806" y="282"/>
                  </a:cubicBezTo>
                  <a:cubicBezTo>
                    <a:pt x="804" y="282"/>
                    <a:pt x="804" y="282"/>
                    <a:pt x="804" y="282"/>
                  </a:cubicBezTo>
                  <a:cubicBezTo>
                    <a:pt x="803" y="281"/>
                    <a:pt x="803" y="281"/>
                    <a:pt x="803" y="281"/>
                  </a:cubicBezTo>
                  <a:cubicBezTo>
                    <a:pt x="801" y="277"/>
                    <a:pt x="801" y="277"/>
                    <a:pt x="801" y="277"/>
                  </a:cubicBezTo>
                  <a:cubicBezTo>
                    <a:pt x="798" y="275"/>
                    <a:pt x="798" y="275"/>
                    <a:pt x="798" y="275"/>
                  </a:cubicBezTo>
                  <a:cubicBezTo>
                    <a:pt x="798" y="272"/>
                    <a:pt x="798" y="272"/>
                    <a:pt x="798" y="272"/>
                  </a:cubicBezTo>
                  <a:cubicBezTo>
                    <a:pt x="796" y="272"/>
                    <a:pt x="796" y="272"/>
                    <a:pt x="796" y="272"/>
                  </a:cubicBezTo>
                  <a:cubicBezTo>
                    <a:pt x="791" y="272"/>
                    <a:pt x="791" y="272"/>
                    <a:pt x="791" y="272"/>
                  </a:cubicBezTo>
                  <a:cubicBezTo>
                    <a:pt x="787" y="272"/>
                    <a:pt x="787" y="272"/>
                    <a:pt x="787" y="272"/>
                  </a:cubicBezTo>
                  <a:cubicBezTo>
                    <a:pt x="781" y="271"/>
                    <a:pt x="781" y="271"/>
                    <a:pt x="781" y="271"/>
                  </a:cubicBezTo>
                  <a:cubicBezTo>
                    <a:pt x="778" y="269"/>
                    <a:pt x="778" y="269"/>
                    <a:pt x="778" y="269"/>
                  </a:cubicBezTo>
                  <a:cubicBezTo>
                    <a:pt x="777" y="268"/>
                    <a:pt x="777" y="268"/>
                    <a:pt x="777" y="268"/>
                  </a:cubicBezTo>
                  <a:cubicBezTo>
                    <a:pt x="778" y="265"/>
                    <a:pt x="778" y="265"/>
                    <a:pt x="778" y="265"/>
                  </a:cubicBezTo>
                  <a:cubicBezTo>
                    <a:pt x="783" y="262"/>
                    <a:pt x="783" y="262"/>
                    <a:pt x="783" y="262"/>
                  </a:cubicBezTo>
                  <a:cubicBezTo>
                    <a:pt x="783" y="259"/>
                    <a:pt x="783" y="259"/>
                    <a:pt x="783" y="259"/>
                  </a:cubicBezTo>
                  <a:cubicBezTo>
                    <a:pt x="784" y="259"/>
                    <a:pt x="784" y="259"/>
                    <a:pt x="784" y="259"/>
                  </a:cubicBezTo>
                  <a:cubicBezTo>
                    <a:pt x="786" y="258"/>
                    <a:pt x="786" y="258"/>
                    <a:pt x="786" y="258"/>
                  </a:cubicBezTo>
                  <a:cubicBezTo>
                    <a:pt x="787" y="255"/>
                    <a:pt x="787" y="255"/>
                    <a:pt x="787" y="255"/>
                  </a:cubicBezTo>
                  <a:cubicBezTo>
                    <a:pt x="788" y="251"/>
                    <a:pt x="788" y="251"/>
                    <a:pt x="788" y="251"/>
                  </a:cubicBezTo>
                  <a:cubicBezTo>
                    <a:pt x="790" y="249"/>
                    <a:pt x="790" y="249"/>
                    <a:pt x="790" y="249"/>
                  </a:cubicBezTo>
                  <a:cubicBezTo>
                    <a:pt x="791" y="248"/>
                    <a:pt x="791" y="248"/>
                    <a:pt x="791" y="248"/>
                  </a:cubicBezTo>
                  <a:cubicBezTo>
                    <a:pt x="790" y="248"/>
                    <a:pt x="790" y="248"/>
                    <a:pt x="790" y="248"/>
                  </a:cubicBezTo>
                  <a:cubicBezTo>
                    <a:pt x="790" y="246"/>
                    <a:pt x="790" y="246"/>
                    <a:pt x="790" y="246"/>
                  </a:cubicBezTo>
                  <a:cubicBezTo>
                    <a:pt x="790" y="244"/>
                    <a:pt x="790" y="244"/>
                    <a:pt x="790" y="244"/>
                  </a:cubicBezTo>
                  <a:cubicBezTo>
                    <a:pt x="790" y="242"/>
                    <a:pt x="790" y="242"/>
                    <a:pt x="790" y="242"/>
                  </a:cubicBezTo>
                  <a:cubicBezTo>
                    <a:pt x="791" y="238"/>
                    <a:pt x="791" y="238"/>
                    <a:pt x="791" y="238"/>
                  </a:cubicBezTo>
                  <a:cubicBezTo>
                    <a:pt x="794" y="236"/>
                    <a:pt x="794" y="236"/>
                    <a:pt x="794" y="236"/>
                  </a:cubicBezTo>
                  <a:cubicBezTo>
                    <a:pt x="794" y="235"/>
                    <a:pt x="794" y="235"/>
                    <a:pt x="794" y="235"/>
                  </a:cubicBezTo>
                  <a:cubicBezTo>
                    <a:pt x="794" y="234"/>
                    <a:pt x="794" y="234"/>
                    <a:pt x="794" y="234"/>
                  </a:cubicBezTo>
                  <a:cubicBezTo>
                    <a:pt x="796" y="232"/>
                    <a:pt x="796" y="232"/>
                    <a:pt x="796" y="232"/>
                  </a:cubicBezTo>
                  <a:cubicBezTo>
                    <a:pt x="797" y="231"/>
                    <a:pt x="797" y="231"/>
                    <a:pt x="797" y="231"/>
                  </a:cubicBezTo>
                  <a:cubicBezTo>
                    <a:pt x="797" y="229"/>
                    <a:pt x="797" y="229"/>
                    <a:pt x="797" y="229"/>
                  </a:cubicBezTo>
                  <a:cubicBezTo>
                    <a:pt x="796" y="226"/>
                    <a:pt x="796" y="226"/>
                    <a:pt x="796" y="226"/>
                  </a:cubicBezTo>
                  <a:cubicBezTo>
                    <a:pt x="796" y="225"/>
                    <a:pt x="796" y="225"/>
                    <a:pt x="796" y="225"/>
                  </a:cubicBezTo>
                  <a:cubicBezTo>
                    <a:pt x="797" y="222"/>
                    <a:pt x="797" y="222"/>
                    <a:pt x="797" y="222"/>
                  </a:cubicBezTo>
                  <a:cubicBezTo>
                    <a:pt x="800" y="221"/>
                    <a:pt x="800" y="221"/>
                    <a:pt x="800" y="221"/>
                  </a:cubicBezTo>
                  <a:cubicBezTo>
                    <a:pt x="800" y="218"/>
                    <a:pt x="800" y="218"/>
                    <a:pt x="800" y="218"/>
                  </a:cubicBezTo>
                  <a:cubicBezTo>
                    <a:pt x="800" y="215"/>
                    <a:pt x="800" y="215"/>
                    <a:pt x="800" y="215"/>
                  </a:cubicBezTo>
                  <a:cubicBezTo>
                    <a:pt x="801" y="213"/>
                    <a:pt x="801" y="213"/>
                    <a:pt x="801" y="213"/>
                  </a:cubicBezTo>
                  <a:cubicBezTo>
                    <a:pt x="804" y="212"/>
                    <a:pt x="804" y="212"/>
                    <a:pt x="804" y="212"/>
                  </a:cubicBezTo>
                  <a:cubicBezTo>
                    <a:pt x="810" y="212"/>
                    <a:pt x="810" y="212"/>
                    <a:pt x="810" y="212"/>
                  </a:cubicBezTo>
                  <a:cubicBezTo>
                    <a:pt x="816" y="211"/>
                    <a:pt x="816" y="211"/>
                    <a:pt x="816" y="211"/>
                  </a:cubicBezTo>
                  <a:cubicBezTo>
                    <a:pt x="823" y="211"/>
                    <a:pt x="823" y="211"/>
                    <a:pt x="823" y="211"/>
                  </a:cubicBezTo>
                  <a:cubicBezTo>
                    <a:pt x="830" y="211"/>
                    <a:pt x="830" y="211"/>
                    <a:pt x="830" y="211"/>
                  </a:cubicBezTo>
                  <a:cubicBezTo>
                    <a:pt x="831" y="212"/>
                    <a:pt x="831" y="212"/>
                    <a:pt x="831" y="212"/>
                  </a:cubicBezTo>
                  <a:cubicBezTo>
                    <a:pt x="834" y="213"/>
                    <a:pt x="834" y="213"/>
                    <a:pt x="834" y="213"/>
                  </a:cubicBezTo>
                  <a:cubicBezTo>
                    <a:pt x="836" y="213"/>
                    <a:pt x="836" y="213"/>
                    <a:pt x="836" y="213"/>
                  </a:cubicBezTo>
                  <a:cubicBezTo>
                    <a:pt x="839" y="213"/>
                    <a:pt x="839" y="213"/>
                    <a:pt x="839" y="213"/>
                  </a:cubicBezTo>
                  <a:cubicBezTo>
                    <a:pt x="837" y="212"/>
                    <a:pt x="837" y="212"/>
                    <a:pt x="837" y="212"/>
                  </a:cubicBezTo>
                  <a:cubicBezTo>
                    <a:pt x="837" y="211"/>
                    <a:pt x="837" y="211"/>
                    <a:pt x="837" y="211"/>
                  </a:cubicBezTo>
                  <a:cubicBezTo>
                    <a:pt x="843" y="212"/>
                    <a:pt x="843" y="212"/>
                    <a:pt x="843" y="212"/>
                  </a:cubicBezTo>
                  <a:cubicBezTo>
                    <a:pt x="847" y="212"/>
                    <a:pt x="847" y="212"/>
                    <a:pt x="847" y="212"/>
                  </a:cubicBezTo>
                  <a:cubicBezTo>
                    <a:pt x="850" y="212"/>
                    <a:pt x="850" y="212"/>
                    <a:pt x="850" y="212"/>
                  </a:cubicBezTo>
                  <a:cubicBezTo>
                    <a:pt x="854" y="211"/>
                    <a:pt x="854" y="211"/>
                    <a:pt x="854" y="211"/>
                  </a:cubicBezTo>
                  <a:cubicBezTo>
                    <a:pt x="859" y="212"/>
                    <a:pt x="859" y="212"/>
                    <a:pt x="859" y="212"/>
                  </a:cubicBezTo>
                  <a:cubicBezTo>
                    <a:pt x="860" y="212"/>
                    <a:pt x="860" y="212"/>
                    <a:pt x="860" y="212"/>
                  </a:cubicBezTo>
                  <a:cubicBezTo>
                    <a:pt x="863" y="213"/>
                    <a:pt x="863" y="213"/>
                    <a:pt x="863" y="213"/>
                  </a:cubicBezTo>
                  <a:cubicBezTo>
                    <a:pt x="861" y="212"/>
                    <a:pt x="861" y="212"/>
                    <a:pt x="861" y="212"/>
                  </a:cubicBezTo>
                  <a:cubicBezTo>
                    <a:pt x="860" y="211"/>
                    <a:pt x="860" y="211"/>
                    <a:pt x="860" y="211"/>
                  </a:cubicBezTo>
                  <a:cubicBezTo>
                    <a:pt x="859" y="211"/>
                    <a:pt x="859" y="211"/>
                    <a:pt x="859" y="211"/>
                  </a:cubicBezTo>
                  <a:cubicBezTo>
                    <a:pt x="859" y="209"/>
                    <a:pt x="859" y="209"/>
                    <a:pt x="859" y="209"/>
                  </a:cubicBezTo>
                  <a:cubicBezTo>
                    <a:pt x="860" y="209"/>
                    <a:pt x="860" y="209"/>
                    <a:pt x="860" y="209"/>
                  </a:cubicBezTo>
                  <a:cubicBezTo>
                    <a:pt x="860" y="208"/>
                    <a:pt x="860" y="208"/>
                    <a:pt x="860" y="208"/>
                  </a:cubicBezTo>
                  <a:cubicBezTo>
                    <a:pt x="860" y="206"/>
                    <a:pt x="860" y="206"/>
                    <a:pt x="860" y="206"/>
                  </a:cubicBezTo>
                  <a:cubicBezTo>
                    <a:pt x="863" y="206"/>
                    <a:pt x="863" y="206"/>
                    <a:pt x="863" y="206"/>
                  </a:cubicBezTo>
                  <a:cubicBezTo>
                    <a:pt x="864" y="206"/>
                    <a:pt x="864" y="206"/>
                    <a:pt x="864" y="206"/>
                  </a:cubicBezTo>
                  <a:cubicBezTo>
                    <a:pt x="870" y="208"/>
                    <a:pt x="870" y="208"/>
                    <a:pt x="870" y="208"/>
                  </a:cubicBezTo>
                  <a:cubicBezTo>
                    <a:pt x="876" y="209"/>
                    <a:pt x="876" y="209"/>
                    <a:pt x="876" y="209"/>
                  </a:cubicBezTo>
                  <a:cubicBezTo>
                    <a:pt x="879" y="209"/>
                    <a:pt x="879" y="209"/>
                    <a:pt x="879" y="209"/>
                  </a:cubicBezTo>
                  <a:cubicBezTo>
                    <a:pt x="884" y="209"/>
                    <a:pt x="884" y="209"/>
                    <a:pt x="884" y="209"/>
                  </a:cubicBezTo>
                  <a:cubicBezTo>
                    <a:pt x="889" y="212"/>
                    <a:pt x="889" y="212"/>
                    <a:pt x="889" y="212"/>
                  </a:cubicBezTo>
                  <a:cubicBezTo>
                    <a:pt x="893" y="212"/>
                    <a:pt x="893" y="212"/>
                    <a:pt x="893" y="212"/>
                  </a:cubicBezTo>
                  <a:cubicBezTo>
                    <a:pt x="896" y="213"/>
                    <a:pt x="896" y="213"/>
                    <a:pt x="896" y="213"/>
                  </a:cubicBezTo>
                  <a:cubicBezTo>
                    <a:pt x="893" y="213"/>
                    <a:pt x="893" y="213"/>
                    <a:pt x="893" y="213"/>
                  </a:cubicBezTo>
                  <a:cubicBezTo>
                    <a:pt x="890" y="213"/>
                    <a:pt x="890" y="213"/>
                    <a:pt x="890" y="213"/>
                  </a:cubicBezTo>
                  <a:cubicBezTo>
                    <a:pt x="886" y="215"/>
                    <a:pt x="886" y="215"/>
                    <a:pt x="886" y="215"/>
                  </a:cubicBezTo>
                  <a:cubicBezTo>
                    <a:pt x="892" y="218"/>
                    <a:pt x="892" y="218"/>
                    <a:pt x="892" y="218"/>
                  </a:cubicBezTo>
                  <a:cubicBezTo>
                    <a:pt x="899" y="218"/>
                    <a:pt x="899" y="218"/>
                    <a:pt x="899" y="218"/>
                  </a:cubicBezTo>
                  <a:cubicBezTo>
                    <a:pt x="897" y="216"/>
                    <a:pt x="897" y="216"/>
                    <a:pt x="897" y="216"/>
                  </a:cubicBezTo>
                  <a:cubicBezTo>
                    <a:pt x="902" y="216"/>
                    <a:pt x="902" y="216"/>
                    <a:pt x="902" y="216"/>
                  </a:cubicBezTo>
                  <a:cubicBezTo>
                    <a:pt x="906" y="218"/>
                    <a:pt x="906" y="218"/>
                    <a:pt x="906" y="218"/>
                  </a:cubicBezTo>
                  <a:cubicBezTo>
                    <a:pt x="906" y="215"/>
                    <a:pt x="906" y="215"/>
                    <a:pt x="906" y="215"/>
                  </a:cubicBezTo>
                  <a:cubicBezTo>
                    <a:pt x="907" y="213"/>
                    <a:pt x="907" y="213"/>
                    <a:pt x="907" y="213"/>
                  </a:cubicBezTo>
                  <a:cubicBezTo>
                    <a:pt x="910" y="213"/>
                    <a:pt x="910" y="213"/>
                    <a:pt x="910" y="213"/>
                  </a:cubicBezTo>
                  <a:cubicBezTo>
                    <a:pt x="915" y="215"/>
                    <a:pt x="915" y="215"/>
                    <a:pt x="915" y="215"/>
                  </a:cubicBezTo>
                  <a:cubicBezTo>
                    <a:pt x="916" y="215"/>
                    <a:pt x="916" y="215"/>
                    <a:pt x="916" y="215"/>
                  </a:cubicBezTo>
                  <a:cubicBezTo>
                    <a:pt x="916" y="213"/>
                    <a:pt x="916" y="213"/>
                    <a:pt x="916" y="213"/>
                  </a:cubicBezTo>
                  <a:cubicBezTo>
                    <a:pt x="920" y="213"/>
                    <a:pt x="920" y="213"/>
                    <a:pt x="920" y="213"/>
                  </a:cubicBezTo>
                  <a:cubicBezTo>
                    <a:pt x="922" y="213"/>
                    <a:pt x="922" y="213"/>
                    <a:pt x="922" y="213"/>
                  </a:cubicBezTo>
                  <a:cubicBezTo>
                    <a:pt x="925" y="213"/>
                    <a:pt x="925" y="213"/>
                    <a:pt x="925" y="213"/>
                  </a:cubicBezTo>
                  <a:cubicBezTo>
                    <a:pt x="919" y="211"/>
                    <a:pt x="919" y="211"/>
                    <a:pt x="919" y="211"/>
                  </a:cubicBezTo>
                  <a:cubicBezTo>
                    <a:pt x="916" y="209"/>
                    <a:pt x="916" y="209"/>
                    <a:pt x="916" y="209"/>
                  </a:cubicBezTo>
                  <a:cubicBezTo>
                    <a:pt x="913" y="209"/>
                    <a:pt x="913" y="209"/>
                    <a:pt x="913" y="209"/>
                  </a:cubicBezTo>
                  <a:cubicBezTo>
                    <a:pt x="915" y="211"/>
                    <a:pt x="915" y="211"/>
                    <a:pt x="915" y="211"/>
                  </a:cubicBezTo>
                  <a:cubicBezTo>
                    <a:pt x="912" y="211"/>
                    <a:pt x="912" y="211"/>
                    <a:pt x="912" y="211"/>
                  </a:cubicBezTo>
                  <a:cubicBezTo>
                    <a:pt x="910" y="209"/>
                    <a:pt x="910" y="209"/>
                    <a:pt x="910" y="209"/>
                  </a:cubicBezTo>
                  <a:cubicBezTo>
                    <a:pt x="910" y="208"/>
                    <a:pt x="910" y="208"/>
                    <a:pt x="910" y="208"/>
                  </a:cubicBezTo>
                  <a:cubicBezTo>
                    <a:pt x="912" y="208"/>
                    <a:pt x="912" y="208"/>
                    <a:pt x="912" y="208"/>
                  </a:cubicBezTo>
                  <a:cubicBezTo>
                    <a:pt x="907" y="206"/>
                    <a:pt x="907" y="206"/>
                    <a:pt x="907" y="206"/>
                  </a:cubicBezTo>
                  <a:cubicBezTo>
                    <a:pt x="907" y="205"/>
                    <a:pt x="907" y="205"/>
                    <a:pt x="907" y="205"/>
                  </a:cubicBezTo>
                  <a:cubicBezTo>
                    <a:pt x="909" y="205"/>
                    <a:pt x="909" y="205"/>
                    <a:pt x="909" y="205"/>
                  </a:cubicBezTo>
                  <a:cubicBezTo>
                    <a:pt x="907" y="202"/>
                    <a:pt x="907" y="202"/>
                    <a:pt x="907" y="202"/>
                  </a:cubicBezTo>
                  <a:cubicBezTo>
                    <a:pt x="906" y="201"/>
                    <a:pt x="906" y="201"/>
                    <a:pt x="906" y="201"/>
                  </a:cubicBezTo>
                  <a:cubicBezTo>
                    <a:pt x="907" y="198"/>
                    <a:pt x="907" y="198"/>
                    <a:pt x="907" y="198"/>
                  </a:cubicBezTo>
                  <a:cubicBezTo>
                    <a:pt x="909" y="196"/>
                    <a:pt x="909" y="196"/>
                    <a:pt x="909" y="196"/>
                  </a:cubicBezTo>
                  <a:cubicBezTo>
                    <a:pt x="910" y="195"/>
                    <a:pt x="910" y="195"/>
                    <a:pt x="910" y="195"/>
                  </a:cubicBezTo>
                  <a:cubicBezTo>
                    <a:pt x="910" y="193"/>
                    <a:pt x="910" y="193"/>
                    <a:pt x="910" y="193"/>
                  </a:cubicBezTo>
                  <a:cubicBezTo>
                    <a:pt x="909" y="191"/>
                    <a:pt x="909" y="191"/>
                    <a:pt x="909" y="191"/>
                  </a:cubicBezTo>
                  <a:cubicBezTo>
                    <a:pt x="909" y="189"/>
                    <a:pt x="909" y="189"/>
                    <a:pt x="909" y="189"/>
                  </a:cubicBezTo>
                  <a:cubicBezTo>
                    <a:pt x="910" y="188"/>
                    <a:pt x="910" y="188"/>
                    <a:pt x="910" y="188"/>
                  </a:cubicBezTo>
                  <a:cubicBezTo>
                    <a:pt x="910" y="186"/>
                    <a:pt x="910" y="186"/>
                    <a:pt x="910" y="186"/>
                  </a:cubicBezTo>
                  <a:cubicBezTo>
                    <a:pt x="909" y="185"/>
                    <a:pt x="909" y="185"/>
                    <a:pt x="909" y="185"/>
                  </a:cubicBezTo>
                  <a:cubicBezTo>
                    <a:pt x="910" y="183"/>
                    <a:pt x="910" y="183"/>
                    <a:pt x="910" y="183"/>
                  </a:cubicBezTo>
                  <a:cubicBezTo>
                    <a:pt x="910" y="182"/>
                    <a:pt x="910" y="182"/>
                    <a:pt x="910" y="182"/>
                  </a:cubicBezTo>
                  <a:cubicBezTo>
                    <a:pt x="912" y="182"/>
                    <a:pt x="912" y="182"/>
                    <a:pt x="912" y="182"/>
                  </a:cubicBezTo>
                  <a:cubicBezTo>
                    <a:pt x="912" y="181"/>
                    <a:pt x="912" y="181"/>
                    <a:pt x="912" y="181"/>
                  </a:cubicBezTo>
                  <a:cubicBezTo>
                    <a:pt x="917" y="182"/>
                    <a:pt x="917" y="182"/>
                    <a:pt x="917" y="182"/>
                  </a:cubicBezTo>
                  <a:cubicBezTo>
                    <a:pt x="922" y="181"/>
                    <a:pt x="922" y="181"/>
                    <a:pt x="922" y="181"/>
                  </a:cubicBezTo>
                  <a:cubicBezTo>
                    <a:pt x="926" y="179"/>
                    <a:pt x="926" y="179"/>
                    <a:pt x="926" y="179"/>
                  </a:cubicBezTo>
                  <a:cubicBezTo>
                    <a:pt x="929" y="181"/>
                    <a:pt x="929" y="181"/>
                    <a:pt x="929" y="181"/>
                  </a:cubicBezTo>
                  <a:cubicBezTo>
                    <a:pt x="930" y="181"/>
                    <a:pt x="930" y="181"/>
                    <a:pt x="930" y="181"/>
                  </a:cubicBezTo>
                  <a:cubicBezTo>
                    <a:pt x="933" y="182"/>
                    <a:pt x="933" y="182"/>
                    <a:pt x="933" y="182"/>
                  </a:cubicBezTo>
                  <a:cubicBezTo>
                    <a:pt x="935" y="182"/>
                    <a:pt x="935" y="182"/>
                    <a:pt x="935" y="182"/>
                  </a:cubicBezTo>
                  <a:cubicBezTo>
                    <a:pt x="936" y="179"/>
                    <a:pt x="936" y="179"/>
                    <a:pt x="936" y="179"/>
                  </a:cubicBezTo>
                  <a:cubicBezTo>
                    <a:pt x="937" y="181"/>
                    <a:pt x="937" y="181"/>
                    <a:pt x="937" y="181"/>
                  </a:cubicBezTo>
                  <a:cubicBezTo>
                    <a:pt x="940" y="183"/>
                    <a:pt x="940" y="183"/>
                    <a:pt x="940" y="183"/>
                  </a:cubicBezTo>
                  <a:cubicBezTo>
                    <a:pt x="940" y="185"/>
                    <a:pt x="940" y="185"/>
                    <a:pt x="940" y="185"/>
                  </a:cubicBezTo>
                  <a:cubicBezTo>
                    <a:pt x="942" y="186"/>
                    <a:pt x="942" y="186"/>
                    <a:pt x="942" y="186"/>
                  </a:cubicBezTo>
                  <a:cubicBezTo>
                    <a:pt x="942" y="188"/>
                    <a:pt x="942" y="188"/>
                    <a:pt x="942" y="188"/>
                  </a:cubicBezTo>
                  <a:cubicBezTo>
                    <a:pt x="940" y="188"/>
                    <a:pt x="940" y="188"/>
                    <a:pt x="940" y="188"/>
                  </a:cubicBezTo>
                  <a:cubicBezTo>
                    <a:pt x="945" y="191"/>
                    <a:pt x="945" y="191"/>
                    <a:pt x="945" y="191"/>
                  </a:cubicBezTo>
                  <a:cubicBezTo>
                    <a:pt x="946" y="192"/>
                    <a:pt x="946" y="192"/>
                    <a:pt x="946" y="192"/>
                  </a:cubicBezTo>
                  <a:cubicBezTo>
                    <a:pt x="947" y="191"/>
                    <a:pt x="947" y="191"/>
                    <a:pt x="947" y="191"/>
                  </a:cubicBezTo>
                  <a:cubicBezTo>
                    <a:pt x="949" y="191"/>
                    <a:pt x="949" y="191"/>
                    <a:pt x="949" y="191"/>
                  </a:cubicBezTo>
                  <a:cubicBezTo>
                    <a:pt x="950" y="192"/>
                    <a:pt x="950" y="192"/>
                    <a:pt x="950" y="192"/>
                  </a:cubicBezTo>
                  <a:cubicBezTo>
                    <a:pt x="952" y="193"/>
                    <a:pt x="952" y="193"/>
                    <a:pt x="952" y="193"/>
                  </a:cubicBezTo>
                  <a:cubicBezTo>
                    <a:pt x="952" y="195"/>
                    <a:pt x="952" y="195"/>
                    <a:pt x="952" y="195"/>
                  </a:cubicBezTo>
                  <a:cubicBezTo>
                    <a:pt x="953" y="196"/>
                    <a:pt x="953" y="196"/>
                    <a:pt x="953" y="196"/>
                  </a:cubicBezTo>
                  <a:cubicBezTo>
                    <a:pt x="955" y="195"/>
                    <a:pt x="955" y="195"/>
                    <a:pt x="955" y="195"/>
                  </a:cubicBezTo>
                  <a:cubicBezTo>
                    <a:pt x="958" y="195"/>
                    <a:pt x="958" y="195"/>
                    <a:pt x="958" y="195"/>
                  </a:cubicBezTo>
                  <a:cubicBezTo>
                    <a:pt x="958" y="192"/>
                    <a:pt x="958" y="192"/>
                    <a:pt x="958" y="192"/>
                  </a:cubicBezTo>
                  <a:cubicBezTo>
                    <a:pt x="958" y="191"/>
                    <a:pt x="958" y="191"/>
                    <a:pt x="958" y="191"/>
                  </a:cubicBezTo>
                  <a:cubicBezTo>
                    <a:pt x="959" y="186"/>
                    <a:pt x="959" y="186"/>
                    <a:pt x="959" y="186"/>
                  </a:cubicBezTo>
                  <a:cubicBezTo>
                    <a:pt x="959" y="185"/>
                    <a:pt x="959" y="185"/>
                    <a:pt x="959" y="185"/>
                  </a:cubicBezTo>
                  <a:cubicBezTo>
                    <a:pt x="960" y="183"/>
                    <a:pt x="960" y="183"/>
                    <a:pt x="960" y="183"/>
                  </a:cubicBezTo>
                  <a:cubicBezTo>
                    <a:pt x="962" y="183"/>
                    <a:pt x="962" y="183"/>
                    <a:pt x="962" y="183"/>
                  </a:cubicBezTo>
                  <a:cubicBezTo>
                    <a:pt x="963" y="182"/>
                    <a:pt x="963" y="182"/>
                    <a:pt x="963" y="182"/>
                  </a:cubicBezTo>
                  <a:cubicBezTo>
                    <a:pt x="965" y="182"/>
                    <a:pt x="965" y="182"/>
                    <a:pt x="965" y="182"/>
                  </a:cubicBezTo>
                  <a:cubicBezTo>
                    <a:pt x="968" y="185"/>
                    <a:pt x="968" y="185"/>
                    <a:pt x="968" y="185"/>
                  </a:cubicBezTo>
                  <a:cubicBezTo>
                    <a:pt x="968" y="183"/>
                    <a:pt x="968" y="183"/>
                    <a:pt x="968" y="183"/>
                  </a:cubicBezTo>
                  <a:cubicBezTo>
                    <a:pt x="969" y="183"/>
                    <a:pt x="969" y="183"/>
                    <a:pt x="969" y="183"/>
                  </a:cubicBezTo>
                  <a:cubicBezTo>
                    <a:pt x="965" y="181"/>
                    <a:pt x="965" y="181"/>
                    <a:pt x="965" y="181"/>
                  </a:cubicBezTo>
                  <a:cubicBezTo>
                    <a:pt x="962" y="179"/>
                    <a:pt x="962" y="179"/>
                    <a:pt x="962" y="179"/>
                  </a:cubicBezTo>
                  <a:cubicBezTo>
                    <a:pt x="959" y="176"/>
                    <a:pt x="959" y="176"/>
                    <a:pt x="959" y="176"/>
                  </a:cubicBezTo>
                  <a:cubicBezTo>
                    <a:pt x="959" y="175"/>
                    <a:pt x="959" y="175"/>
                    <a:pt x="959" y="175"/>
                  </a:cubicBezTo>
                  <a:cubicBezTo>
                    <a:pt x="959" y="173"/>
                    <a:pt x="959" y="173"/>
                    <a:pt x="959" y="173"/>
                  </a:cubicBezTo>
                  <a:cubicBezTo>
                    <a:pt x="958" y="173"/>
                    <a:pt x="958" y="173"/>
                    <a:pt x="958" y="173"/>
                  </a:cubicBezTo>
                  <a:cubicBezTo>
                    <a:pt x="956" y="172"/>
                    <a:pt x="956" y="172"/>
                    <a:pt x="956" y="172"/>
                  </a:cubicBezTo>
                  <a:cubicBezTo>
                    <a:pt x="962" y="170"/>
                    <a:pt x="962" y="170"/>
                    <a:pt x="962" y="170"/>
                  </a:cubicBezTo>
                  <a:cubicBezTo>
                    <a:pt x="965" y="170"/>
                    <a:pt x="965" y="170"/>
                    <a:pt x="965" y="170"/>
                  </a:cubicBezTo>
                  <a:cubicBezTo>
                    <a:pt x="968" y="170"/>
                    <a:pt x="968" y="170"/>
                    <a:pt x="968" y="170"/>
                  </a:cubicBezTo>
                  <a:cubicBezTo>
                    <a:pt x="973" y="172"/>
                    <a:pt x="973" y="172"/>
                    <a:pt x="973" y="172"/>
                  </a:cubicBezTo>
                  <a:cubicBezTo>
                    <a:pt x="979" y="173"/>
                    <a:pt x="979" y="173"/>
                    <a:pt x="979" y="173"/>
                  </a:cubicBezTo>
                  <a:cubicBezTo>
                    <a:pt x="975" y="173"/>
                    <a:pt x="975" y="173"/>
                    <a:pt x="975" y="173"/>
                  </a:cubicBezTo>
                  <a:cubicBezTo>
                    <a:pt x="978" y="175"/>
                    <a:pt x="978" y="175"/>
                    <a:pt x="978" y="175"/>
                  </a:cubicBezTo>
                  <a:cubicBezTo>
                    <a:pt x="973" y="173"/>
                    <a:pt x="973" y="173"/>
                    <a:pt x="973" y="173"/>
                  </a:cubicBezTo>
                  <a:cubicBezTo>
                    <a:pt x="972" y="172"/>
                    <a:pt x="972" y="172"/>
                    <a:pt x="972" y="172"/>
                  </a:cubicBezTo>
                  <a:cubicBezTo>
                    <a:pt x="969" y="173"/>
                    <a:pt x="969" y="173"/>
                    <a:pt x="969" y="173"/>
                  </a:cubicBezTo>
                  <a:cubicBezTo>
                    <a:pt x="968" y="175"/>
                    <a:pt x="968" y="175"/>
                    <a:pt x="968" y="175"/>
                  </a:cubicBezTo>
                  <a:cubicBezTo>
                    <a:pt x="969" y="176"/>
                    <a:pt x="969" y="176"/>
                    <a:pt x="969" y="176"/>
                  </a:cubicBezTo>
                  <a:cubicBezTo>
                    <a:pt x="972" y="181"/>
                    <a:pt x="972" y="181"/>
                    <a:pt x="972" y="181"/>
                  </a:cubicBezTo>
                  <a:cubicBezTo>
                    <a:pt x="975" y="182"/>
                    <a:pt x="975" y="182"/>
                    <a:pt x="975" y="182"/>
                  </a:cubicBezTo>
                  <a:cubicBezTo>
                    <a:pt x="975" y="183"/>
                    <a:pt x="975" y="183"/>
                    <a:pt x="975" y="183"/>
                  </a:cubicBezTo>
                  <a:cubicBezTo>
                    <a:pt x="976" y="185"/>
                    <a:pt x="976" y="185"/>
                    <a:pt x="976" y="185"/>
                  </a:cubicBezTo>
                  <a:cubicBezTo>
                    <a:pt x="979" y="186"/>
                    <a:pt x="979" y="186"/>
                    <a:pt x="979" y="186"/>
                  </a:cubicBezTo>
                  <a:cubicBezTo>
                    <a:pt x="980" y="188"/>
                    <a:pt x="980" y="188"/>
                    <a:pt x="980" y="188"/>
                  </a:cubicBezTo>
                  <a:cubicBezTo>
                    <a:pt x="980" y="189"/>
                    <a:pt x="980" y="189"/>
                    <a:pt x="980" y="189"/>
                  </a:cubicBezTo>
                  <a:cubicBezTo>
                    <a:pt x="982" y="191"/>
                    <a:pt x="982" y="191"/>
                    <a:pt x="982" y="191"/>
                  </a:cubicBezTo>
                  <a:cubicBezTo>
                    <a:pt x="983" y="192"/>
                    <a:pt x="983" y="192"/>
                    <a:pt x="983" y="192"/>
                  </a:cubicBezTo>
                  <a:cubicBezTo>
                    <a:pt x="980" y="193"/>
                    <a:pt x="980" y="193"/>
                    <a:pt x="980" y="193"/>
                  </a:cubicBezTo>
                  <a:cubicBezTo>
                    <a:pt x="979" y="193"/>
                    <a:pt x="979" y="193"/>
                    <a:pt x="979" y="193"/>
                  </a:cubicBezTo>
                  <a:cubicBezTo>
                    <a:pt x="978" y="193"/>
                    <a:pt x="978" y="193"/>
                    <a:pt x="978" y="193"/>
                  </a:cubicBezTo>
                  <a:cubicBezTo>
                    <a:pt x="976" y="195"/>
                    <a:pt x="976" y="195"/>
                    <a:pt x="976" y="195"/>
                  </a:cubicBezTo>
                  <a:cubicBezTo>
                    <a:pt x="973" y="198"/>
                    <a:pt x="973" y="198"/>
                    <a:pt x="973" y="198"/>
                  </a:cubicBezTo>
                  <a:cubicBezTo>
                    <a:pt x="975" y="201"/>
                    <a:pt x="975" y="201"/>
                    <a:pt x="975" y="201"/>
                  </a:cubicBezTo>
                  <a:cubicBezTo>
                    <a:pt x="975" y="202"/>
                    <a:pt x="975" y="202"/>
                    <a:pt x="975" y="202"/>
                  </a:cubicBezTo>
                  <a:cubicBezTo>
                    <a:pt x="973" y="203"/>
                    <a:pt x="973" y="203"/>
                    <a:pt x="973" y="203"/>
                  </a:cubicBezTo>
                  <a:cubicBezTo>
                    <a:pt x="973" y="205"/>
                    <a:pt x="973" y="205"/>
                    <a:pt x="973" y="205"/>
                  </a:cubicBezTo>
                  <a:cubicBezTo>
                    <a:pt x="973" y="208"/>
                    <a:pt x="973" y="208"/>
                    <a:pt x="973" y="208"/>
                  </a:cubicBezTo>
                  <a:cubicBezTo>
                    <a:pt x="972" y="209"/>
                    <a:pt x="972" y="209"/>
                    <a:pt x="972" y="209"/>
                  </a:cubicBezTo>
                  <a:cubicBezTo>
                    <a:pt x="972" y="211"/>
                    <a:pt x="972" y="211"/>
                    <a:pt x="972" y="211"/>
                  </a:cubicBezTo>
                  <a:cubicBezTo>
                    <a:pt x="972" y="212"/>
                    <a:pt x="972" y="212"/>
                    <a:pt x="972" y="212"/>
                  </a:cubicBezTo>
                  <a:cubicBezTo>
                    <a:pt x="972" y="213"/>
                    <a:pt x="972" y="213"/>
                    <a:pt x="972" y="213"/>
                  </a:cubicBezTo>
                  <a:cubicBezTo>
                    <a:pt x="970" y="215"/>
                    <a:pt x="970" y="215"/>
                    <a:pt x="970" y="215"/>
                  </a:cubicBezTo>
                  <a:cubicBezTo>
                    <a:pt x="972" y="216"/>
                    <a:pt x="972" y="216"/>
                    <a:pt x="972" y="216"/>
                  </a:cubicBezTo>
                  <a:cubicBezTo>
                    <a:pt x="973" y="218"/>
                    <a:pt x="973" y="218"/>
                    <a:pt x="973" y="218"/>
                  </a:cubicBezTo>
                  <a:cubicBezTo>
                    <a:pt x="973" y="219"/>
                    <a:pt x="973" y="219"/>
                    <a:pt x="973" y="219"/>
                  </a:cubicBezTo>
                  <a:cubicBezTo>
                    <a:pt x="973" y="221"/>
                    <a:pt x="973" y="221"/>
                    <a:pt x="973" y="221"/>
                  </a:cubicBezTo>
                  <a:cubicBezTo>
                    <a:pt x="973" y="222"/>
                    <a:pt x="973" y="222"/>
                    <a:pt x="973" y="222"/>
                  </a:cubicBezTo>
                  <a:cubicBezTo>
                    <a:pt x="972" y="222"/>
                    <a:pt x="972" y="222"/>
                    <a:pt x="972" y="222"/>
                  </a:cubicBezTo>
                  <a:cubicBezTo>
                    <a:pt x="972" y="224"/>
                    <a:pt x="972" y="224"/>
                    <a:pt x="972" y="224"/>
                  </a:cubicBezTo>
                  <a:cubicBezTo>
                    <a:pt x="970" y="226"/>
                    <a:pt x="970" y="226"/>
                    <a:pt x="970" y="226"/>
                  </a:cubicBezTo>
                  <a:cubicBezTo>
                    <a:pt x="970" y="228"/>
                    <a:pt x="970" y="228"/>
                    <a:pt x="970" y="228"/>
                  </a:cubicBezTo>
                  <a:cubicBezTo>
                    <a:pt x="970" y="229"/>
                    <a:pt x="970" y="229"/>
                    <a:pt x="970" y="229"/>
                  </a:cubicBezTo>
                  <a:cubicBezTo>
                    <a:pt x="968" y="228"/>
                    <a:pt x="968" y="228"/>
                    <a:pt x="968" y="228"/>
                  </a:cubicBezTo>
                  <a:cubicBezTo>
                    <a:pt x="965" y="228"/>
                    <a:pt x="965" y="228"/>
                    <a:pt x="965" y="228"/>
                  </a:cubicBezTo>
                  <a:cubicBezTo>
                    <a:pt x="965" y="231"/>
                    <a:pt x="965" y="231"/>
                    <a:pt x="965" y="231"/>
                  </a:cubicBezTo>
                  <a:cubicBezTo>
                    <a:pt x="965" y="232"/>
                    <a:pt x="965" y="232"/>
                    <a:pt x="965" y="232"/>
                  </a:cubicBezTo>
                  <a:cubicBezTo>
                    <a:pt x="962" y="231"/>
                    <a:pt x="962" y="231"/>
                    <a:pt x="962" y="231"/>
                  </a:cubicBezTo>
                  <a:cubicBezTo>
                    <a:pt x="959" y="231"/>
                    <a:pt x="959" y="231"/>
                    <a:pt x="959" y="231"/>
                  </a:cubicBezTo>
                  <a:cubicBezTo>
                    <a:pt x="962" y="234"/>
                    <a:pt x="962" y="234"/>
                    <a:pt x="962" y="234"/>
                  </a:cubicBezTo>
                  <a:cubicBezTo>
                    <a:pt x="965" y="235"/>
                    <a:pt x="965" y="235"/>
                    <a:pt x="965" y="235"/>
                  </a:cubicBezTo>
                  <a:cubicBezTo>
                    <a:pt x="966" y="238"/>
                    <a:pt x="966" y="238"/>
                    <a:pt x="966" y="238"/>
                  </a:cubicBezTo>
                  <a:cubicBezTo>
                    <a:pt x="968" y="241"/>
                    <a:pt x="968" y="241"/>
                    <a:pt x="968" y="241"/>
                  </a:cubicBezTo>
                  <a:cubicBezTo>
                    <a:pt x="966" y="241"/>
                    <a:pt x="966" y="241"/>
                    <a:pt x="966" y="241"/>
                  </a:cubicBezTo>
                  <a:cubicBezTo>
                    <a:pt x="966" y="242"/>
                    <a:pt x="966" y="242"/>
                    <a:pt x="966" y="242"/>
                  </a:cubicBezTo>
                  <a:cubicBezTo>
                    <a:pt x="965" y="245"/>
                    <a:pt x="965" y="245"/>
                    <a:pt x="965" y="245"/>
                  </a:cubicBezTo>
                  <a:cubicBezTo>
                    <a:pt x="965" y="246"/>
                    <a:pt x="965" y="246"/>
                    <a:pt x="965" y="246"/>
                  </a:cubicBezTo>
                  <a:cubicBezTo>
                    <a:pt x="968" y="249"/>
                    <a:pt x="968" y="249"/>
                    <a:pt x="968" y="249"/>
                  </a:cubicBezTo>
                  <a:cubicBezTo>
                    <a:pt x="972" y="255"/>
                    <a:pt x="972" y="255"/>
                    <a:pt x="972" y="255"/>
                  </a:cubicBezTo>
                  <a:cubicBezTo>
                    <a:pt x="979" y="264"/>
                    <a:pt x="979" y="264"/>
                    <a:pt x="979" y="264"/>
                  </a:cubicBezTo>
                  <a:cubicBezTo>
                    <a:pt x="986" y="271"/>
                    <a:pt x="986" y="271"/>
                    <a:pt x="986" y="271"/>
                  </a:cubicBezTo>
                  <a:cubicBezTo>
                    <a:pt x="1005" y="287"/>
                    <a:pt x="1005" y="287"/>
                    <a:pt x="1005" y="287"/>
                  </a:cubicBezTo>
                  <a:cubicBezTo>
                    <a:pt x="1012" y="294"/>
                    <a:pt x="1012" y="294"/>
                    <a:pt x="1012" y="294"/>
                  </a:cubicBezTo>
                  <a:cubicBezTo>
                    <a:pt x="1016" y="298"/>
                    <a:pt x="1016" y="298"/>
                    <a:pt x="1016" y="298"/>
                  </a:cubicBezTo>
                  <a:cubicBezTo>
                    <a:pt x="1021" y="300"/>
                    <a:pt x="1021" y="300"/>
                    <a:pt x="1021" y="300"/>
                  </a:cubicBezTo>
                  <a:cubicBezTo>
                    <a:pt x="1019" y="300"/>
                    <a:pt x="1019" y="300"/>
                    <a:pt x="1019" y="300"/>
                  </a:cubicBezTo>
                  <a:cubicBezTo>
                    <a:pt x="1021" y="301"/>
                    <a:pt x="1021" y="301"/>
                    <a:pt x="1021" y="301"/>
                  </a:cubicBezTo>
                  <a:cubicBezTo>
                    <a:pt x="1023" y="304"/>
                    <a:pt x="1023" y="304"/>
                    <a:pt x="1023" y="304"/>
                  </a:cubicBezTo>
                  <a:cubicBezTo>
                    <a:pt x="1031" y="310"/>
                    <a:pt x="1031" y="310"/>
                    <a:pt x="1031" y="310"/>
                  </a:cubicBezTo>
                  <a:cubicBezTo>
                    <a:pt x="1032" y="312"/>
                    <a:pt x="1032" y="312"/>
                    <a:pt x="1032" y="312"/>
                  </a:cubicBezTo>
                  <a:cubicBezTo>
                    <a:pt x="1036" y="315"/>
                    <a:pt x="1036" y="315"/>
                    <a:pt x="1036" y="315"/>
                  </a:cubicBezTo>
                  <a:cubicBezTo>
                    <a:pt x="1039" y="317"/>
                    <a:pt x="1039" y="317"/>
                    <a:pt x="1039" y="317"/>
                  </a:cubicBezTo>
                  <a:cubicBezTo>
                    <a:pt x="1041" y="320"/>
                    <a:pt x="1041" y="320"/>
                    <a:pt x="1041" y="320"/>
                  </a:cubicBezTo>
                  <a:cubicBezTo>
                    <a:pt x="1044" y="315"/>
                    <a:pt x="1044" y="315"/>
                    <a:pt x="1044" y="315"/>
                  </a:cubicBezTo>
                  <a:cubicBezTo>
                    <a:pt x="1044" y="314"/>
                    <a:pt x="1044" y="314"/>
                    <a:pt x="1044" y="314"/>
                  </a:cubicBezTo>
                  <a:cubicBezTo>
                    <a:pt x="1044" y="312"/>
                    <a:pt x="1044" y="312"/>
                    <a:pt x="1044" y="312"/>
                  </a:cubicBezTo>
                  <a:cubicBezTo>
                    <a:pt x="1045" y="310"/>
                    <a:pt x="1045" y="310"/>
                    <a:pt x="1045" y="310"/>
                  </a:cubicBezTo>
                  <a:cubicBezTo>
                    <a:pt x="1045" y="307"/>
                    <a:pt x="1045" y="307"/>
                    <a:pt x="1045" y="307"/>
                  </a:cubicBezTo>
                  <a:cubicBezTo>
                    <a:pt x="1044" y="302"/>
                    <a:pt x="1044" y="302"/>
                    <a:pt x="1044" y="302"/>
                  </a:cubicBezTo>
                  <a:cubicBezTo>
                    <a:pt x="1041" y="298"/>
                    <a:pt x="1041" y="298"/>
                    <a:pt x="1041" y="298"/>
                  </a:cubicBezTo>
                  <a:cubicBezTo>
                    <a:pt x="1039" y="297"/>
                    <a:pt x="1039" y="297"/>
                    <a:pt x="1039" y="297"/>
                  </a:cubicBezTo>
                  <a:cubicBezTo>
                    <a:pt x="1038" y="295"/>
                    <a:pt x="1038" y="295"/>
                    <a:pt x="1038" y="295"/>
                  </a:cubicBezTo>
                  <a:cubicBezTo>
                    <a:pt x="1036" y="294"/>
                    <a:pt x="1036" y="294"/>
                    <a:pt x="1036" y="294"/>
                  </a:cubicBezTo>
                  <a:cubicBezTo>
                    <a:pt x="1035" y="292"/>
                    <a:pt x="1035" y="292"/>
                    <a:pt x="1035" y="292"/>
                  </a:cubicBezTo>
                  <a:cubicBezTo>
                    <a:pt x="1036" y="292"/>
                    <a:pt x="1036" y="292"/>
                    <a:pt x="1036" y="292"/>
                  </a:cubicBezTo>
                  <a:cubicBezTo>
                    <a:pt x="1038" y="294"/>
                    <a:pt x="1038" y="294"/>
                    <a:pt x="1038" y="294"/>
                  </a:cubicBezTo>
                  <a:cubicBezTo>
                    <a:pt x="1041" y="291"/>
                    <a:pt x="1041" y="291"/>
                    <a:pt x="1041" y="291"/>
                  </a:cubicBezTo>
                  <a:cubicBezTo>
                    <a:pt x="1044" y="289"/>
                    <a:pt x="1044" y="289"/>
                    <a:pt x="1044" y="289"/>
                  </a:cubicBezTo>
                  <a:cubicBezTo>
                    <a:pt x="1045" y="289"/>
                    <a:pt x="1045" y="289"/>
                    <a:pt x="1045" y="289"/>
                  </a:cubicBezTo>
                  <a:cubicBezTo>
                    <a:pt x="1046" y="289"/>
                    <a:pt x="1046" y="289"/>
                    <a:pt x="1046" y="289"/>
                  </a:cubicBezTo>
                  <a:cubicBezTo>
                    <a:pt x="1048" y="291"/>
                    <a:pt x="1048" y="291"/>
                    <a:pt x="1048" y="291"/>
                  </a:cubicBezTo>
                  <a:cubicBezTo>
                    <a:pt x="1049" y="291"/>
                    <a:pt x="1049" y="291"/>
                    <a:pt x="1049" y="291"/>
                  </a:cubicBezTo>
                  <a:cubicBezTo>
                    <a:pt x="1046" y="288"/>
                    <a:pt x="1046" y="288"/>
                    <a:pt x="1046" y="288"/>
                  </a:cubicBezTo>
                  <a:cubicBezTo>
                    <a:pt x="1044" y="287"/>
                    <a:pt x="1044" y="287"/>
                    <a:pt x="1044" y="287"/>
                  </a:cubicBezTo>
                  <a:cubicBezTo>
                    <a:pt x="1042" y="285"/>
                    <a:pt x="1042" y="285"/>
                    <a:pt x="1042" y="285"/>
                  </a:cubicBezTo>
                  <a:cubicBezTo>
                    <a:pt x="1039" y="282"/>
                    <a:pt x="1039" y="282"/>
                    <a:pt x="1039" y="282"/>
                  </a:cubicBezTo>
                  <a:cubicBezTo>
                    <a:pt x="1038" y="279"/>
                    <a:pt x="1038" y="279"/>
                    <a:pt x="1038" y="279"/>
                  </a:cubicBezTo>
                  <a:cubicBezTo>
                    <a:pt x="1038" y="278"/>
                    <a:pt x="1038" y="278"/>
                    <a:pt x="1038" y="278"/>
                  </a:cubicBezTo>
                  <a:cubicBezTo>
                    <a:pt x="1038" y="277"/>
                    <a:pt x="1038" y="277"/>
                    <a:pt x="1038" y="277"/>
                  </a:cubicBezTo>
                  <a:cubicBezTo>
                    <a:pt x="1039" y="274"/>
                    <a:pt x="1039" y="274"/>
                    <a:pt x="1039" y="274"/>
                  </a:cubicBezTo>
                  <a:cubicBezTo>
                    <a:pt x="1041" y="272"/>
                    <a:pt x="1041" y="272"/>
                    <a:pt x="1041" y="272"/>
                  </a:cubicBezTo>
                  <a:cubicBezTo>
                    <a:pt x="1042" y="272"/>
                    <a:pt x="1042" y="272"/>
                    <a:pt x="1042" y="272"/>
                  </a:cubicBezTo>
                  <a:cubicBezTo>
                    <a:pt x="1046" y="274"/>
                    <a:pt x="1046" y="274"/>
                    <a:pt x="1046" y="274"/>
                  </a:cubicBezTo>
                  <a:cubicBezTo>
                    <a:pt x="1049" y="274"/>
                    <a:pt x="1049" y="274"/>
                    <a:pt x="1049" y="274"/>
                  </a:cubicBezTo>
                  <a:cubicBezTo>
                    <a:pt x="1051" y="271"/>
                    <a:pt x="1051" y="271"/>
                    <a:pt x="1051" y="271"/>
                  </a:cubicBezTo>
                  <a:cubicBezTo>
                    <a:pt x="1051" y="269"/>
                    <a:pt x="1051" y="269"/>
                    <a:pt x="1051" y="269"/>
                  </a:cubicBezTo>
                  <a:cubicBezTo>
                    <a:pt x="1045" y="267"/>
                    <a:pt x="1045" y="267"/>
                    <a:pt x="1045" y="267"/>
                  </a:cubicBezTo>
                  <a:cubicBezTo>
                    <a:pt x="1041" y="264"/>
                    <a:pt x="1041" y="264"/>
                    <a:pt x="1041" y="264"/>
                  </a:cubicBezTo>
                  <a:cubicBezTo>
                    <a:pt x="1038" y="261"/>
                    <a:pt x="1038" y="261"/>
                    <a:pt x="1038" y="261"/>
                  </a:cubicBezTo>
                  <a:cubicBezTo>
                    <a:pt x="1035" y="258"/>
                    <a:pt x="1035" y="258"/>
                    <a:pt x="1035" y="258"/>
                  </a:cubicBezTo>
                  <a:cubicBezTo>
                    <a:pt x="1033" y="254"/>
                    <a:pt x="1033" y="254"/>
                    <a:pt x="1033" y="254"/>
                  </a:cubicBezTo>
                  <a:cubicBezTo>
                    <a:pt x="1033" y="252"/>
                    <a:pt x="1033" y="252"/>
                    <a:pt x="1033" y="252"/>
                  </a:cubicBezTo>
                  <a:cubicBezTo>
                    <a:pt x="1035" y="251"/>
                    <a:pt x="1035" y="251"/>
                    <a:pt x="1035" y="251"/>
                  </a:cubicBezTo>
                  <a:cubicBezTo>
                    <a:pt x="1033" y="249"/>
                    <a:pt x="1033" y="249"/>
                    <a:pt x="1033" y="249"/>
                  </a:cubicBezTo>
                  <a:cubicBezTo>
                    <a:pt x="1033" y="248"/>
                    <a:pt x="1033" y="248"/>
                    <a:pt x="1033" y="248"/>
                  </a:cubicBezTo>
                  <a:cubicBezTo>
                    <a:pt x="1036" y="248"/>
                    <a:pt x="1036" y="248"/>
                    <a:pt x="1036" y="248"/>
                  </a:cubicBezTo>
                  <a:cubicBezTo>
                    <a:pt x="1038" y="248"/>
                    <a:pt x="1038" y="248"/>
                    <a:pt x="1038" y="248"/>
                  </a:cubicBezTo>
                  <a:cubicBezTo>
                    <a:pt x="1036" y="249"/>
                    <a:pt x="1036" y="249"/>
                    <a:pt x="1036" y="249"/>
                  </a:cubicBezTo>
                  <a:cubicBezTo>
                    <a:pt x="1036" y="251"/>
                    <a:pt x="1036" y="251"/>
                    <a:pt x="1036" y="251"/>
                  </a:cubicBezTo>
                  <a:cubicBezTo>
                    <a:pt x="1039" y="254"/>
                    <a:pt x="1039" y="254"/>
                    <a:pt x="1039" y="254"/>
                  </a:cubicBezTo>
                  <a:cubicBezTo>
                    <a:pt x="1042" y="254"/>
                    <a:pt x="1042" y="254"/>
                    <a:pt x="1042" y="254"/>
                  </a:cubicBezTo>
                  <a:cubicBezTo>
                    <a:pt x="1044" y="252"/>
                    <a:pt x="1044" y="252"/>
                    <a:pt x="1044" y="252"/>
                  </a:cubicBezTo>
                  <a:cubicBezTo>
                    <a:pt x="1044" y="251"/>
                    <a:pt x="1044" y="251"/>
                    <a:pt x="1044" y="251"/>
                  </a:cubicBezTo>
                  <a:cubicBezTo>
                    <a:pt x="1041" y="248"/>
                    <a:pt x="1041" y="248"/>
                    <a:pt x="1041" y="248"/>
                  </a:cubicBezTo>
                  <a:cubicBezTo>
                    <a:pt x="1035" y="245"/>
                    <a:pt x="1035" y="245"/>
                    <a:pt x="1035" y="245"/>
                  </a:cubicBezTo>
                  <a:cubicBezTo>
                    <a:pt x="1032" y="244"/>
                    <a:pt x="1032" y="244"/>
                    <a:pt x="1032" y="244"/>
                  </a:cubicBezTo>
                  <a:cubicBezTo>
                    <a:pt x="1029" y="242"/>
                    <a:pt x="1029" y="242"/>
                    <a:pt x="1029" y="242"/>
                  </a:cubicBezTo>
                  <a:cubicBezTo>
                    <a:pt x="1025" y="239"/>
                    <a:pt x="1025" y="239"/>
                    <a:pt x="1025" y="239"/>
                  </a:cubicBezTo>
                  <a:cubicBezTo>
                    <a:pt x="1023" y="238"/>
                    <a:pt x="1023" y="238"/>
                    <a:pt x="1023" y="238"/>
                  </a:cubicBezTo>
                  <a:cubicBezTo>
                    <a:pt x="1023" y="236"/>
                    <a:pt x="1023" y="236"/>
                    <a:pt x="1023" y="236"/>
                  </a:cubicBezTo>
                  <a:cubicBezTo>
                    <a:pt x="1023" y="234"/>
                    <a:pt x="1023" y="234"/>
                    <a:pt x="1023" y="234"/>
                  </a:cubicBezTo>
                  <a:cubicBezTo>
                    <a:pt x="1023" y="232"/>
                    <a:pt x="1023" y="232"/>
                    <a:pt x="1023" y="232"/>
                  </a:cubicBezTo>
                  <a:cubicBezTo>
                    <a:pt x="1019" y="231"/>
                    <a:pt x="1019" y="231"/>
                    <a:pt x="1019" y="231"/>
                  </a:cubicBezTo>
                  <a:cubicBezTo>
                    <a:pt x="1016" y="229"/>
                    <a:pt x="1016" y="229"/>
                    <a:pt x="1016" y="229"/>
                  </a:cubicBezTo>
                  <a:cubicBezTo>
                    <a:pt x="1013" y="229"/>
                    <a:pt x="1013" y="229"/>
                    <a:pt x="1013" y="229"/>
                  </a:cubicBezTo>
                  <a:cubicBezTo>
                    <a:pt x="1015" y="232"/>
                    <a:pt x="1015" y="232"/>
                    <a:pt x="1015" y="232"/>
                  </a:cubicBezTo>
                  <a:cubicBezTo>
                    <a:pt x="1013" y="232"/>
                    <a:pt x="1013" y="232"/>
                    <a:pt x="1013" y="232"/>
                  </a:cubicBezTo>
                  <a:cubicBezTo>
                    <a:pt x="1012" y="231"/>
                    <a:pt x="1012" y="231"/>
                    <a:pt x="1012" y="231"/>
                  </a:cubicBezTo>
                  <a:cubicBezTo>
                    <a:pt x="1009" y="231"/>
                    <a:pt x="1009" y="231"/>
                    <a:pt x="1009" y="231"/>
                  </a:cubicBezTo>
                  <a:cubicBezTo>
                    <a:pt x="1006" y="228"/>
                    <a:pt x="1006" y="228"/>
                    <a:pt x="1006" y="228"/>
                  </a:cubicBezTo>
                  <a:cubicBezTo>
                    <a:pt x="1003" y="225"/>
                    <a:pt x="1003" y="225"/>
                    <a:pt x="1003" y="225"/>
                  </a:cubicBezTo>
                  <a:cubicBezTo>
                    <a:pt x="1002" y="221"/>
                    <a:pt x="1002" y="221"/>
                    <a:pt x="1002" y="221"/>
                  </a:cubicBezTo>
                  <a:cubicBezTo>
                    <a:pt x="1002" y="218"/>
                    <a:pt x="1002" y="218"/>
                    <a:pt x="1002" y="218"/>
                  </a:cubicBezTo>
                  <a:cubicBezTo>
                    <a:pt x="1002" y="216"/>
                    <a:pt x="1002" y="216"/>
                    <a:pt x="1002" y="216"/>
                  </a:cubicBezTo>
                  <a:cubicBezTo>
                    <a:pt x="1003" y="216"/>
                    <a:pt x="1003" y="216"/>
                    <a:pt x="1003" y="216"/>
                  </a:cubicBezTo>
                  <a:cubicBezTo>
                    <a:pt x="1001" y="215"/>
                    <a:pt x="1001" y="215"/>
                    <a:pt x="1001" y="215"/>
                  </a:cubicBezTo>
                  <a:cubicBezTo>
                    <a:pt x="1003" y="215"/>
                    <a:pt x="1003" y="215"/>
                    <a:pt x="1003" y="215"/>
                  </a:cubicBezTo>
                  <a:cubicBezTo>
                    <a:pt x="1001" y="213"/>
                    <a:pt x="1001" y="213"/>
                    <a:pt x="1001" y="213"/>
                  </a:cubicBezTo>
                  <a:cubicBezTo>
                    <a:pt x="1001" y="212"/>
                    <a:pt x="1001" y="212"/>
                    <a:pt x="1001" y="212"/>
                  </a:cubicBezTo>
                  <a:cubicBezTo>
                    <a:pt x="1002" y="212"/>
                    <a:pt x="1002" y="212"/>
                    <a:pt x="1002" y="212"/>
                  </a:cubicBezTo>
                  <a:cubicBezTo>
                    <a:pt x="999" y="211"/>
                    <a:pt x="999" y="211"/>
                    <a:pt x="999" y="211"/>
                  </a:cubicBezTo>
                  <a:cubicBezTo>
                    <a:pt x="998" y="209"/>
                    <a:pt x="998" y="209"/>
                    <a:pt x="998" y="209"/>
                  </a:cubicBezTo>
                  <a:cubicBezTo>
                    <a:pt x="998" y="208"/>
                    <a:pt x="998" y="208"/>
                    <a:pt x="998" y="208"/>
                  </a:cubicBezTo>
                  <a:cubicBezTo>
                    <a:pt x="996" y="206"/>
                    <a:pt x="996" y="206"/>
                    <a:pt x="996" y="206"/>
                  </a:cubicBezTo>
                  <a:cubicBezTo>
                    <a:pt x="995" y="205"/>
                    <a:pt x="995" y="205"/>
                    <a:pt x="995" y="205"/>
                  </a:cubicBezTo>
                  <a:cubicBezTo>
                    <a:pt x="996" y="205"/>
                    <a:pt x="996" y="205"/>
                    <a:pt x="996" y="205"/>
                  </a:cubicBezTo>
                  <a:cubicBezTo>
                    <a:pt x="998" y="203"/>
                    <a:pt x="998" y="203"/>
                    <a:pt x="998" y="203"/>
                  </a:cubicBezTo>
                  <a:cubicBezTo>
                    <a:pt x="999" y="203"/>
                    <a:pt x="999" y="203"/>
                    <a:pt x="999" y="203"/>
                  </a:cubicBezTo>
                  <a:cubicBezTo>
                    <a:pt x="1001" y="203"/>
                    <a:pt x="1001" y="203"/>
                    <a:pt x="1001" y="203"/>
                  </a:cubicBezTo>
                  <a:cubicBezTo>
                    <a:pt x="1002" y="203"/>
                    <a:pt x="1002" y="203"/>
                    <a:pt x="1002" y="203"/>
                  </a:cubicBezTo>
                  <a:cubicBezTo>
                    <a:pt x="1002" y="202"/>
                    <a:pt x="1002" y="202"/>
                    <a:pt x="1002" y="202"/>
                  </a:cubicBezTo>
                  <a:cubicBezTo>
                    <a:pt x="1005" y="203"/>
                    <a:pt x="1005" y="203"/>
                    <a:pt x="1005" y="203"/>
                  </a:cubicBezTo>
                  <a:cubicBezTo>
                    <a:pt x="1008" y="205"/>
                    <a:pt x="1008" y="205"/>
                    <a:pt x="1008" y="205"/>
                  </a:cubicBezTo>
                  <a:cubicBezTo>
                    <a:pt x="1011" y="205"/>
                    <a:pt x="1011" y="205"/>
                    <a:pt x="1011" y="205"/>
                  </a:cubicBezTo>
                  <a:cubicBezTo>
                    <a:pt x="1011" y="203"/>
                    <a:pt x="1011" y="203"/>
                    <a:pt x="1011" y="203"/>
                  </a:cubicBezTo>
                  <a:cubicBezTo>
                    <a:pt x="1009" y="202"/>
                    <a:pt x="1009" y="202"/>
                    <a:pt x="1009" y="202"/>
                  </a:cubicBezTo>
                  <a:cubicBezTo>
                    <a:pt x="1008" y="202"/>
                    <a:pt x="1008" y="202"/>
                    <a:pt x="1008" y="202"/>
                  </a:cubicBezTo>
                  <a:cubicBezTo>
                    <a:pt x="1011" y="201"/>
                    <a:pt x="1011" y="201"/>
                    <a:pt x="1011" y="201"/>
                  </a:cubicBezTo>
                  <a:cubicBezTo>
                    <a:pt x="1011" y="199"/>
                    <a:pt x="1011" y="199"/>
                    <a:pt x="1011" y="199"/>
                  </a:cubicBezTo>
                  <a:cubicBezTo>
                    <a:pt x="1012" y="198"/>
                    <a:pt x="1012" y="198"/>
                    <a:pt x="1012" y="198"/>
                  </a:cubicBezTo>
                  <a:cubicBezTo>
                    <a:pt x="1013" y="198"/>
                    <a:pt x="1013" y="198"/>
                    <a:pt x="1013" y="198"/>
                  </a:cubicBezTo>
                  <a:cubicBezTo>
                    <a:pt x="1015" y="198"/>
                    <a:pt x="1015" y="198"/>
                    <a:pt x="1015" y="198"/>
                  </a:cubicBezTo>
                  <a:cubicBezTo>
                    <a:pt x="1016" y="201"/>
                    <a:pt x="1016" y="201"/>
                    <a:pt x="1016" y="201"/>
                  </a:cubicBezTo>
                  <a:cubicBezTo>
                    <a:pt x="1019" y="203"/>
                    <a:pt x="1019" y="203"/>
                    <a:pt x="1019" y="203"/>
                  </a:cubicBezTo>
                  <a:cubicBezTo>
                    <a:pt x="1021" y="205"/>
                    <a:pt x="1021" y="205"/>
                    <a:pt x="1021" y="205"/>
                  </a:cubicBezTo>
                  <a:cubicBezTo>
                    <a:pt x="1022" y="205"/>
                    <a:pt x="1022" y="205"/>
                    <a:pt x="1022" y="205"/>
                  </a:cubicBezTo>
                  <a:cubicBezTo>
                    <a:pt x="1023" y="202"/>
                    <a:pt x="1023" y="202"/>
                    <a:pt x="1023" y="202"/>
                  </a:cubicBezTo>
                  <a:cubicBezTo>
                    <a:pt x="1023" y="199"/>
                    <a:pt x="1023" y="199"/>
                    <a:pt x="1023" y="199"/>
                  </a:cubicBezTo>
                  <a:cubicBezTo>
                    <a:pt x="1025" y="199"/>
                    <a:pt x="1025" y="199"/>
                    <a:pt x="1025" y="199"/>
                  </a:cubicBezTo>
                  <a:cubicBezTo>
                    <a:pt x="1023" y="198"/>
                    <a:pt x="1023" y="198"/>
                    <a:pt x="1023" y="198"/>
                  </a:cubicBezTo>
                  <a:cubicBezTo>
                    <a:pt x="1026" y="198"/>
                    <a:pt x="1026" y="198"/>
                    <a:pt x="1026" y="198"/>
                  </a:cubicBezTo>
                  <a:cubicBezTo>
                    <a:pt x="1028" y="198"/>
                    <a:pt x="1028" y="198"/>
                    <a:pt x="1028" y="198"/>
                  </a:cubicBezTo>
                  <a:cubicBezTo>
                    <a:pt x="1032" y="196"/>
                    <a:pt x="1032" y="196"/>
                    <a:pt x="1032" y="196"/>
                  </a:cubicBezTo>
                  <a:cubicBezTo>
                    <a:pt x="1041" y="196"/>
                    <a:pt x="1041" y="196"/>
                    <a:pt x="1041" y="196"/>
                  </a:cubicBezTo>
                  <a:cubicBezTo>
                    <a:pt x="1051" y="199"/>
                    <a:pt x="1051" y="199"/>
                    <a:pt x="1051" y="199"/>
                  </a:cubicBezTo>
                  <a:cubicBezTo>
                    <a:pt x="1061" y="205"/>
                    <a:pt x="1061" y="205"/>
                    <a:pt x="1061" y="205"/>
                  </a:cubicBezTo>
                  <a:cubicBezTo>
                    <a:pt x="1061" y="203"/>
                    <a:pt x="1061" y="203"/>
                    <a:pt x="1061" y="203"/>
                  </a:cubicBezTo>
                  <a:cubicBezTo>
                    <a:pt x="1059" y="201"/>
                    <a:pt x="1059" y="201"/>
                    <a:pt x="1059" y="201"/>
                  </a:cubicBezTo>
                  <a:cubicBezTo>
                    <a:pt x="1055" y="198"/>
                    <a:pt x="1055" y="198"/>
                    <a:pt x="1055" y="198"/>
                  </a:cubicBezTo>
                  <a:cubicBezTo>
                    <a:pt x="1056" y="198"/>
                    <a:pt x="1056" y="198"/>
                    <a:pt x="1056" y="198"/>
                  </a:cubicBezTo>
                  <a:cubicBezTo>
                    <a:pt x="1056" y="196"/>
                    <a:pt x="1056" y="196"/>
                    <a:pt x="1056" y="196"/>
                  </a:cubicBezTo>
                  <a:cubicBezTo>
                    <a:pt x="1059" y="196"/>
                    <a:pt x="1059" y="196"/>
                    <a:pt x="1059" y="196"/>
                  </a:cubicBezTo>
                  <a:cubicBezTo>
                    <a:pt x="1061" y="195"/>
                    <a:pt x="1061" y="195"/>
                    <a:pt x="1061" y="195"/>
                  </a:cubicBezTo>
                  <a:cubicBezTo>
                    <a:pt x="1059" y="195"/>
                    <a:pt x="1059" y="195"/>
                    <a:pt x="1059" y="195"/>
                  </a:cubicBezTo>
                  <a:cubicBezTo>
                    <a:pt x="1061" y="193"/>
                    <a:pt x="1061" y="193"/>
                    <a:pt x="1061" y="193"/>
                  </a:cubicBezTo>
                  <a:cubicBezTo>
                    <a:pt x="1062" y="192"/>
                    <a:pt x="1062" y="192"/>
                    <a:pt x="1062" y="192"/>
                  </a:cubicBezTo>
                  <a:cubicBezTo>
                    <a:pt x="1064" y="192"/>
                    <a:pt x="1064" y="192"/>
                    <a:pt x="1064" y="192"/>
                  </a:cubicBezTo>
                  <a:cubicBezTo>
                    <a:pt x="1062" y="191"/>
                    <a:pt x="1062" y="191"/>
                    <a:pt x="1062" y="191"/>
                  </a:cubicBezTo>
                  <a:cubicBezTo>
                    <a:pt x="1064" y="191"/>
                    <a:pt x="1064" y="191"/>
                    <a:pt x="1064" y="191"/>
                  </a:cubicBezTo>
                  <a:cubicBezTo>
                    <a:pt x="1062" y="189"/>
                    <a:pt x="1062" y="189"/>
                    <a:pt x="1062" y="189"/>
                  </a:cubicBezTo>
                  <a:cubicBezTo>
                    <a:pt x="1064" y="189"/>
                    <a:pt x="1064" y="189"/>
                    <a:pt x="1064" y="189"/>
                  </a:cubicBezTo>
                  <a:cubicBezTo>
                    <a:pt x="1064" y="188"/>
                    <a:pt x="1064" y="188"/>
                    <a:pt x="1064" y="188"/>
                  </a:cubicBezTo>
                  <a:cubicBezTo>
                    <a:pt x="1064" y="186"/>
                    <a:pt x="1064" y="186"/>
                    <a:pt x="1064" y="186"/>
                  </a:cubicBezTo>
                  <a:cubicBezTo>
                    <a:pt x="1066" y="185"/>
                    <a:pt x="1066" y="185"/>
                    <a:pt x="1066" y="185"/>
                  </a:cubicBezTo>
                  <a:cubicBezTo>
                    <a:pt x="1065" y="182"/>
                    <a:pt x="1065" y="182"/>
                    <a:pt x="1065" y="182"/>
                  </a:cubicBezTo>
                  <a:cubicBezTo>
                    <a:pt x="1068" y="182"/>
                    <a:pt x="1068" y="182"/>
                    <a:pt x="1068" y="182"/>
                  </a:cubicBezTo>
                  <a:cubicBezTo>
                    <a:pt x="1069" y="182"/>
                    <a:pt x="1069" y="182"/>
                    <a:pt x="1069" y="182"/>
                  </a:cubicBezTo>
                  <a:cubicBezTo>
                    <a:pt x="1068" y="181"/>
                    <a:pt x="1068" y="181"/>
                    <a:pt x="1068" y="181"/>
                  </a:cubicBezTo>
                  <a:cubicBezTo>
                    <a:pt x="1071" y="181"/>
                    <a:pt x="1071" y="181"/>
                    <a:pt x="1071" y="181"/>
                  </a:cubicBezTo>
                  <a:cubicBezTo>
                    <a:pt x="1074" y="181"/>
                    <a:pt x="1074" y="181"/>
                    <a:pt x="1074" y="181"/>
                  </a:cubicBezTo>
                  <a:cubicBezTo>
                    <a:pt x="1071" y="179"/>
                    <a:pt x="1071" y="179"/>
                    <a:pt x="1071" y="179"/>
                  </a:cubicBezTo>
                  <a:cubicBezTo>
                    <a:pt x="1074" y="179"/>
                    <a:pt x="1074" y="179"/>
                    <a:pt x="1074" y="179"/>
                  </a:cubicBezTo>
                  <a:cubicBezTo>
                    <a:pt x="1075" y="178"/>
                    <a:pt x="1075" y="178"/>
                    <a:pt x="1075" y="178"/>
                  </a:cubicBezTo>
                  <a:cubicBezTo>
                    <a:pt x="1078" y="176"/>
                    <a:pt x="1078" y="176"/>
                    <a:pt x="1078" y="176"/>
                  </a:cubicBezTo>
                  <a:cubicBezTo>
                    <a:pt x="1081" y="175"/>
                    <a:pt x="1081" y="175"/>
                    <a:pt x="1081" y="175"/>
                  </a:cubicBezTo>
                  <a:cubicBezTo>
                    <a:pt x="1084" y="172"/>
                    <a:pt x="1084" y="172"/>
                    <a:pt x="1084" y="172"/>
                  </a:cubicBezTo>
                  <a:cubicBezTo>
                    <a:pt x="1087" y="172"/>
                    <a:pt x="1087" y="172"/>
                    <a:pt x="1087" y="172"/>
                  </a:cubicBezTo>
                  <a:cubicBezTo>
                    <a:pt x="1084" y="170"/>
                    <a:pt x="1084" y="170"/>
                    <a:pt x="1084" y="170"/>
                  </a:cubicBezTo>
                  <a:cubicBezTo>
                    <a:pt x="1082" y="170"/>
                    <a:pt x="1082" y="170"/>
                    <a:pt x="1082" y="170"/>
                  </a:cubicBezTo>
                  <a:cubicBezTo>
                    <a:pt x="1079" y="168"/>
                    <a:pt x="1079" y="168"/>
                    <a:pt x="1079" y="168"/>
                  </a:cubicBezTo>
                  <a:cubicBezTo>
                    <a:pt x="1082" y="169"/>
                    <a:pt x="1082" y="169"/>
                    <a:pt x="1082" y="169"/>
                  </a:cubicBezTo>
                  <a:cubicBezTo>
                    <a:pt x="1085" y="170"/>
                    <a:pt x="1085" y="170"/>
                    <a:pt x="1085" y="170"/>
                  </a:cubicBezTo>
                  <a:cubicBezTo>
                    <a:pt x="1084" y="169"/>
                    <a:pt x="1084" y="169"/>
                    <a:pt x="1084" y="169"/>
                  </a:cubicBezTo>
                  <a:cubicBezTo>
                    <a:pt x="1085" y="169"/>
                    <a:pt x="1085" y="169"/>
                    <a:pt x="1085" y="169"/>
                  </a:cubicBezTo>
                  <a:cubicBezTo>
                    <a:pt x="1087" y="170"/>
                    <a:pt x="1087" y="170"/>
                    <a:pt x="1087" y="170"/>
                  </a:cubicBezTo>
                  <a:cubicBezTo>
                    <a:pt x="1091" y="172"/>
                    <a:pt x="1091" y="172"/>
                    <a:pt x="1091" y="172"/>
                  </a:cubicBezTo>
                  <a:cubicBezTo>
                    <a:pt x="1094" y="172"/>
                    <a:pt x="1094" y="172"/>
                    <a:pt x="1094" y="172"/>
                  </a:cubicBezTo>
                  <a:cubicBezTo>
                    <a:pt x="1101" y="173"/>
                    <a:pt x="1101" y="173"/>
                    <a:pt x="1101" y="173"/>
                  </a:cubicBezTo>
                  <a:cubicBezTo>
                    <a:pt x="1108" y="175"/>
                    <a:pt x="1108" y="175"/>
                    <a:pt x="1108" y="175"/>
                  </a:cubicBezTo>
                  <a:cubicBezTo>
                    <a:pt x="1105" y="173"/>
                    <a:pt x="1105" y="173"/>
                    <a:pt x="1105" y="173"/>
                  </a:cubicBezTo>
                  <a:cubicBezTo>
                    <a:pt x="1107" y="172"/>
                    <a:pt x="1107" y="172"/>
                    <a:pt x="1107" y="172"/>
                  </a:cubicBezTo>
                  <a:cubicBezTo>
                    <a:pt x="1107" y="169"/>
                    <a:pt x="1107" y="169"/>
                    <a:pt x="1107" y="169"/>
                  </a:cubicBezTo>
                  <a:cubicBezTo>
                    <a:pt x="1102" y="168"/>
                    <a:pt x="1102" y="168"/>
                    <a:pt x="1102" y="168"/>
                  </a:cubicBezTo>
                  <a:cubicBezTo>
                    <a:pt x="1099" y="166"/>
                    <a:pt x="1099" y="166"/>
                    <a:pt x="1099" y="166"/>
                  </a:cubicBezTo>
                  <a:cubicBezTo>
                    <a:pt x="1098" y="165"/>
                    <a:pt x="1098" y="165"/>
                    <a:pt x="1098" y="165"/>
                  </a:cubicBezTo>
                  <a:cubicBezTo>
                    <a:pt x="1095" y="163"/>
                    <a:pt x="1095" y="163"/>
                    <a:pt x="1095" y="163"/>
                  </a:cubicBezTo>
                  <a:cubicBezTo>
                    <a:pt x="1089" y="162"/>
                    <a:pt x="1089" y="162"/>
                    <a:pt x="1089" y="162"/>
                  </a:cubicBezTo>
                  <a:cubicBezTo>
                    <a:pt x="1091" y="162"/>
                    <a:pt x="1091" y="162"/>
                    <a:pt x="1091" y="162"/>
                  </a:cubicBezTo>
                  <a:cubicBezTo>
                    <a:pt x="1087" y="160"/>
                    <a:pt x="1087" y="160"/>
                    <a:pt x="1087" y="160"/>
                  </a:cubicBezTo>
                  <a:cubicBezTo>
                    <a:pt x="1085" y="160"/>
                    <a:pt x="1085" y="160"/>
                    <a:pt x="1085" y="160"/>
                  </a:cubicBezTo>
                  <a:cubicBezTo>
                    <a:pt x="1084" y="160"/>
                    <a:pt x="1084" y="160"/>
                    <a:pt x="1084" y="160"/>
                  </a:cubicBezTo>
                  <a:cubicBezTo>
                    <a:pt x="1082" y="159"/>
                    <a:pt x="1082" y="159"/>
                    <a:pt x="1082" y="159"/>
                  </a:cubicBezTo>
                  <a:cubicBezTo>
                    <a:pt x="1084" y="159"/>
                    <a:pt x="1084" y="159"/>
                    <a:pt x="1084" y="159"/>
                  </a:cubicBezTo>
                  <a:cubicBezTo>
                    <a:pt x="1082" y="158"/>
                    <a:pt x="1082" y="158"/>
                    <a:pt x="1082" y="158"/>
                  </a:cubicBezTo>
                  <a:cubicBezTo>
                    <a:pt x="1078" y="155"/>
                    <a:pt x="1078" y="155"/>
                    <a:pt x="1078" y="155"/>
                  </a:cubicBezTo>
                  <a:cubicBezTo>
                    <a:pt x="1075" y="155"/>
                    <a:pt x="1075" y="155"/>
                    <a:pt x="1075" y="155"/>
                  </a:cubicBezTo>
                  <a:cubicBezTo>
                    <a:pt x="1074" y="153"/>
                    <a:pt x="1074" y="153"/>
                    <a:pt x="1074" y="153"/>
                  </a:cubicBezTo>
                  <a:cubicBezTo>
                    <a:pt x="1075" y="153"/>
                    <a:pt x="1075" y="153"/>
                    <a:pt x="1075" y="153"/>
                  </a:cubicBezTo>
                  <a:cubicBezTo>
                    <a:pt x="1068" y="150"/>
                    <a:pt x="1068" y="150"/>
                    <a:pt x="1068" y="150"/>
                  </a:cubicBezTo>
                  <a:cubicBezTo>
                    <a:pt x="1069" y="152"/>
                    <a:pt x="1069" y="152"/>
                    <a:pt x="1069" y="152"/>
                  </a:cubicBezTo>
                  <a:cubicBezTo>
                    <a:pt x="1062" y="150"/>
                    <a:pt x="1062" y="150"/>
                    <a:pt x="1062" y="150"/>
                  </a:cubicBezTo>
                  <a:cubicBezTo>
                    <a:pt x="1058" y="149"/>
                    <a:pt x="1058" y="149"/>
                    <a:pt x="1058" y="149"/>
                  </a:cubicBezTo>
                  <a:cubicBezTo>
                    <a:pt x="1056" y="148"/>
                    <a:pt x="1056" y="148"/>
                    <a:pt x="1056" y="148"/>
                  </a:cubicBezTo>
                  <a:cubicBezTo>
                    <a:pt x="1054" y="145"/>
                    <a:pt x="1054" y="145"/>
                    <a:pt x="1054" y="145"/>
                  </a:cubicBezTo>
                  <a:cubicBezTo>
                    <a:pt x="1056" y="146"/>
                    <a:pt x="1056" y="146"/>
                    <a:pt x="1056" y="146"/>
                  </a:cubicBezTo>
                  <a:cubicBezTo>
                    <a:pt x="1059" y="146"/>
                    <a:pt x="1059" y="146"/>
                    <a:pt x="1059" y="146"/>
                  </a:cubicBezTo>
                  <a:cubicBezTo>
                    <a:pt x="1066" y="146"/>
                    <a:pt x="1066" y="146"/>
                    <a:pt x="1066" y="146"/>
                  </a:cubicBezTo>
                  <a:cubicBezTo>
                    <a:pt x="1066" y="148"/>
                    <a:pt x="1066" y="148"/>
                    <a:pt x="1066" y="148"/>
                  </a:cubicBezTo>
                  <a:cubicBezTo>
                    <a:pt x="1071" y="145"/>
                    <a:pt x="1071" y="145"/>
                    <a:pt x="1071" y="145"/>
                  </a:cubicBezTo>
                  <a:cubicBezTo>
                    <a:pt x="1071" y="142"/>
                    <a:pt x="1071" y="142"/>
                    <a:pt x="1071" y="142"/>
                  </a:cubicBezTo>
                  <a:cubicBezTo>
                    <a:pt x="1072" y="142"/>
                    <a:pt x="1072" y="142"/>
                    <a:pt x="1072" y="142"/>
                  </a:cubicBezTo>
                  <a:cubicBezTo>
                    <a:pt x="1074" y="140"/>
                    <a:pt x="1074" y="140"/>
                    <a:pt x="1074" y="140"/>
                  </a:cubicBezTo>
                  <a:cubicBezTo>
                    <a:pt x="1074" y="139"/>
                    <a:pt x="1074" y="139"/>
                    <a:pt x="1074" y="139"/>
                  </a:cubicBezTo>
                  <a:cubicBezTo>
                    <a:pt x="1071" y="138"/>
                    <a:pt x="1071" y="138"/>
                    <a:pt x="1071" y="138"/>
                  </a:cubicBezTo>
                  <a:cubicBezTo>
                    <a:pt x="1069" y="138"/>
                    <a:pt x="1069" y="138"/>
                    <a:pt x="1069" y="138"/>
                  </a:cubicBezTo>
                  <a:cubicBezTo>
                    <a:pt x="1071" y="136"/>
                    <a:pt x="1071" y="136"/>
                    <a:pt x="1071" y="136"/>
                  </a:cubicBezTo>
                  <a:cubicBezTo>
                    <a:pt x="1069" y="135"/>
                    <a:pt x="1069" y="135"/>
                    <a:pt x="1069" y="135"/>
                  </a:cubicBezTo>
                  <a:cubicBezTo>
                    <a:pt x="1066" y="133"/>
                    <a:pt x="1066" y="133"/>
                    <a:pt x="1066" y="133"/>
                  </a:cubicBezTo>
                  <a:cubicBezTo>
                    <a:pt x="1062" y="133"/>
                    <a:pt x="1062" y="133"/>
                    <a:pt x="1062" y="133"/>
                  </a:cubicBezTo>
                  <a:cubicBezTo>
                    <a:pt x="1059" y="130"/>
                    <a:pt x="1059" y="130"/>
                    <a:pt x="1059" y="130"/>
                  </a:cubicBezTo>
                  <a:cubicBezTo>
                    <a:pt x="1058" y="129"/>
                    <a:pt x="1058" y="129"/>
                    <a:pt x="1058" y="129"/>
                  </a:cubicBezTo>
                  <a:cubicBezTo>
                    <a:pt x="1061" y="127"/>
                    <a:pt x="1061" y="127"/>
                    <a:pt x="1061" y="127"/>
                  </a:cubicBezTo>
                  <a:cubicBezTo>
                    <a:pt x="1064" y="127"/>
                    <a:pt x="1064" y="127"/>
                    <a:pt x="1064" y="127"/>
                  </a:cubicBezTo>
                  <a:cubicBezTo>
                    <a:pt x="1064" y="126"/>
                    <a:pt x="1064" y="126"/>
                    <a:pt x="1064" y="126"/>
                  </a:cubicBezTo>
                  <a:cubicBezTo>
                    <a:pt x="1065" y="126"/>
                    <a:pt x="1065" y="126"/>
                    <a:pt x="1065" y="126"/>
                  </a:cubicBezTo>
                  <a:cubicBezTo>
                    <a:pt x="1066" y="127"/>
                    <a:pt x="1066" y="127"/>
                    <a:pt x="1066" y="127"/>
                  </a:cubicBezTo>
                  <a:cubicBezTo>
                    <a:pt x="1066" y="129"/>
                    <a:pt x="1066" y="129"/>
                    <a:pt x="1066" y="129"/>
                  </a:cubicBezTo>
                  <a:cubicBezTo>
                    <a:pt x="1066" y="130"/>
                    <a:pt x="1066" y="130"/>
                    <a:pt x="1066" y="130"/>
                  </a:cubicBezTo>
                  <a:cubicBezTo>
                    <a:pt x="1074" y="133"/>
                    <a:pt x="1074" y="133"/>
                    <a:pt x="1074" y="133"/>
                  </a:cubicBezTo>
                  <a:cubicBezTo>
                    <a:pt x="1077" y="135"/>
                    <a:pt x="1077" y="135"/>
                    <a:pt x="1077" y="135"/>
                  </a:cubicBezTo>
                  <a:cubicBezTo>
                    <a:pt x="1079" y="136"/>
                    <a:pt x="1079" y="136"/>
                    <a:pt x="1079" y="136"/>
                  </a:cubicBezTo>
                  <a:cubicBezTo>
                    <a:pt x="1084" y="136"/>
                    <a:pt x="1084" y="136"/>
                    <a:pt x="1084" y="136"/>
                  </a:cubicBezTo>
                  <a:cubicBezTo>
                    <a:pt x="1088" y="136"/>
                    <a:pt x="1088" y="136"/>
                    <a:pt x="1088" y="136"/>
                  </a:cubicBezTo>
                  <a:cubicBezTo>
                    <a:pt x="1091" y="135"/>
                    <a:pt x="1091" y="135"/>
                    <a:pt x="1091" y="135"/>
                  </a:cubicBezTo>
                  <a:cubicBezTo>
                    <a:pt x="1094" y="135"/>
                    <a:pt x="1094" y="135"/>
                    <a:pt x="1094" y="135"/>
                  </a:cubicBezTo>
                  <a:cubicBezTo>
                    <a:pt x="1102" y="138"/>
                    <a:pt x="1102" y="138"/>
                    <a:pt x="1102" y="138"/>
                  </a:cubicBezTo>
                  <a:cubicBezTo>
                    <a:pt x="1111" y="140"/>
                    <a:pt x="1111" y="140"/>
                    <a:pt x="1111" y="140"/>
                  </a:cubicBezTo>
                  <a:cubicBezTo>
                    <a:pt x="1118" y="143"/>
                    <a:pt x="1118" y="143"/>
                    <a:pt x="1118" y="143"/>
                  </a:cubicBezTo>
                  <a:cubicBezTo>
                    <a:pt x="1121" y="145"/>
                    <a:pt x="1121" y="145"/>
                    <a:pt x="1121" y="145"/>
                  </a:cubicBezTo>
                  <a:cubicBezTo>
                    <a:pt x="1122" y="145"/>
                    <a:pt x="1122" y="145"/>
                    <a:pt x="1122" y="145"/>
                  </a:cubicBezTo>
                  <a:cubicBezTo>
                    <a:pt x="1121" y="143"/>
                    <a:pt x="1121" y="143"/>
                    <a:pt x="1121" y="143"/>
                  </a:cubicBezTo>
                  <a:cubicBezTo>
                    <a:pt x="1128" y="146"/>
                    <a:pt x="1128" y="146"/>
                    <a:pt x="1128" y="146"/>
                  </a:cubicBezTo>
                  <a:cubicBezTo>
                    <a:pt x="1137" y="148"/>
                    <a:pt x="1137" y="148"/>
                    <a:pt x="1137" y="148"/>
                  </a:cubicBezTo>
                  <a:cubicBezTo>
                    <a:pt x="1142" y="149"/>
                    <a:pt x="1142" y="149"/>
                    <a:pt x="1142" y="149"/>
                  </a:cubicBezTo>
                  <a:cubicBezTo>
                    <a:pt x="1140" y="146"/>
                    <a:pt x="1140" y="146"/>
                    <a:pt x="1140" y="146"/>
                  </a:cubicBezTo>
                  <a:cubicBezTo>
                    <a:pt x="1142" y="148"/>
                    <a:pt x="1142" y="148"/>
                    <a:pt x="1142" y="148"/>
                  </a:cubicBezTo>
                  <a:cubicBezTo>
                    <a:pt x="1145" y="149"/>
                    <a:pt x="1145" y="149"/>
                    <a:pt x="1145" y="149"/>
                  </a:cubicBezTo>
                  <a:cubicBezTo>
                    <a:pt x="1147" y="150"/>
                    <a:pt x="1147" y="150"/>
                    <a:pt x="1147" y="150"/>
                  </a:cubicBezTo>
                  <a:cubicBezTo>
                    <a:pt x="1150" y="150"/>
                    <a:pt x="1150" y="150"/>
                    <a:pt x="1150" y="150"/>
                  </a:cubicBezTo>
                  <a:cubicBezTo>
                    <a:pt x="1148" y="149"/>
                    <a:pt x="1148" y="149"/>
                    <a:pt x="1148" y="149"/>
                  </a:cubicBezTo>
                  <a:cubicBezTo>
                    <a:pt x="1147" y="149"/>
                    <a:pt x="1147" y="149"/>
                    <a:pt x="1147" y="149"/>
                  </a:cubicBezTo>
                  <a:cubicBezTo>
                    <a:pt x="1148" y="148"/>
                    <a:pt x="1148" y="148"/>
                    <a:pt x="1148" y="148"/>
                  </a:cubicBezTo>
                  <a:lnTo>
                    <a:pt x="1150" y="149"/>
                  </a:lnTo>
                  <a:close/>
                  <a:moveTo>
                    <a:pt x="35" y="136"/>
                  </a:moveTo>
                  <a:cubicBezTo>
                    <a:pt x="35" y="135"/>
                    <a:pt x="35" y="134"/>
                    <a:pt x="34" y="133"/>
                  </a:cubicBezTo>
                  <a:cubicBezTo>
                    <a:pt x="35" y="134"/>
                    <a:pt x="35" y="135"/>
                    <a:pt x="35" y="136"/>
                  </a:cubicBez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202" name="Freeform 185"/>
            <p:cNvSpPr>
              <a:spLocks/>
            </p:cNvSpPr>
            <p:nvPr/>
          </p:nvSpPr>
          <p:spPr bwMode="auto">
            <a:xfrm>
              <a:off x="5489575" y="2055813"/>
              <a:ext cx="477838" cy="381000"/>
            </a:xfrm>
            <a:custGeom>
              <a:avLst/>
              <a:gdLst>
                <a:gd name="T0" fmla="*/ 219 w 267"/>
                <a:gd name="T1" fmla="*/ 66 h 155"/>
                <a:gd name="T2" fmla="*/ 206 w 267"/>
                <a:gd name="T3" fmla="*/ 75 h 155"/>
                <a:gd name="T4" fmla="*/ 199 w 267"/>
                <a:gd name="T5" fmla="*/ 85 h 155"/>
                <a:gd name="T6" fmla="*/ 194 w 267"/>
                <a:gd name="T7" fmla="*/ 87 h 155"/>
                <a:gd name="T8" fmla="*/ 179 w 267"/>
                <a:gd name="T9" fmla="*/ 81 h 155"/>
                <a:gd name="T10" fmla="*/ 166 w 267"/>
                <a:gd name="T11" fmla="*/ 67 h 155"/>
                <a:gd name="T12" fmla="*/ 156 w 267"/>
                <a:gd name="T13" fmla="*/ 62 h 155"/>
                <a:gd name="T14" fmla="*/ 149 w 267"/>
                <a:gd name="T15" fmla="*/ 47 h 155"/>
                <a:gd name="T16" fmla="*/ 137 w 267"/>
                <a:gd name="T17" fmla="*/ 37 h 155"/>
                <a:gd name="T18" fmla="*/ 122 w 267"/>
                <a:gd name="T19" fmla="*/ 37 h 155"/>
                <a:gd name="T20" fmla="*/ 97 w 267"/>
                <a:gd name="T21" fmla="*/ 37 h 155"/>
                <a:gd name="T22" fmla="*/ 85 w 267"/>
                <a:gd name="T23" fmla="*/ 34 h 155"/>
                <a:gd name="T24" fmla="*/ 67 w 267"/>
                <a:gd name="T25" fmla="*/ 24 h 155"/>
                <a:gd name="T26" fmla="*/ 49 w 267"/>
                <a:gd name="T27" fmla="*/ 30 h 155"/>
                <a:gd name="T28" fmla="*/ 39 w 267"/>
                <a:gd name="T29" fmla="*/ 24 h 155"/>
                <a:gd name="T30" fmla="*/ 32 w 267"/>
                <a:gd name="T31" fmla="*/ 13 h 155"/>
                <a:gd name="T32" fmla="*/ 32 w 267"/>
                <a:gd name="T33" fmla="*/ 1 h 155"/>
                <a:gd name="T34" fmla="*/ 19 w 267"/>
                <a:gd name="T35" fmla="*/ 78 h 155"/>
                <a:gd name="T36" fmla="*/ 28 w 267"/>
                <a:gd name="T37" fmla="*/ 75 h 155"/>
                <a:gd name="T38" fmla="*/ 32 w 267"/>
                <a:gd name="T39" fmla="*/ 62 h 155"/>
                <a:gd name="T40" fmla="*/ 39 w 267"/>
                <a:gd name="T41" fmla="*/ 57 h 155"/>
                <a:gd name="T42" fmla="*/ 44 w 267"/>
                <a:gd name="T43" fmla="*/ 53 h 155"/>
                <a:gd name="T44" fmla="*/ 52 w 267"/>
                <a:gd name="T45" fmla="*/ 54 h 155"/>
                <a:gd name="T46" fmla="*/ 65 w 267"/>
                <a:gd name="T47" fmla="*/ 61 h 155"/>
                <a:gd name="T48" fmla="*/ 71 w 267"/>
                <a:gd name="T49" fmla="*/ 66 h 155"/>
                <a:gd name="T50" fmla="*/ 76 w 267"/>
                <a:gd name="T51" fmla="*/ 78 h 155"/>
                <a:gd name="T52" fmla="*/ 93 w 267"/>
                <a:gd name="T53" fmla="*/ 78 h 155"/>
                <a:gd name="T54" fmla="*/ 112 w 267"/>
                <a:gd name="T55" fmla="*/ 101 h 155"/>
                <a:gd name="T56" fmla="*/ 137 w 267"/>
                <a:gd name="T57" fmla="*/ 115 h 155"/>
                <a:gd name="T58" fmla="*/ 163 w 267"/>
                <a:gd name="T59" fmla="*/ 131 h 155"/>
                <a:gd name="T60" fmla="*/ 177 w 267"/>
                <a:gd name="T61" fmla="*/ 135 h 155"/>
                <a:gd name="T62" fmla="*/ 182 w 267"/>
                <a:gd name="T63" fmla="*/ 146 h 155"/>
                <a:gd name="T64" fmla="*/ 195 w 267"/>
                <a:gd name="T65" fmla="*/ 151 h 155"/>
                <a:gd name="T66" fmla="*/ 207 w 267"/>
                <a:gd name="T67" fmla="*/ 155 h 155"/>
                <a:gd name="T68" fmla="*/ 203 w 267"/>
                <a:gd name="T69" fmla="*/ 144 h 155"/>
                <a:gd name="T70" fmla="*/ 206 w 267"/>
                <a:gd name="T71" fmla="*/ 131 h 155"/>
                <a:gd name="T72" fmla="*/ 199 w 267"/>
                <a:gd name="T73" fmla="*/ 119 h 155"/>
                <a:gd name="T74" fmla="*/ 189 w 267"/>
                <a:gd name="T75" fmla="*/ 114 h 155"/>
                <a:gd name="T76" fmla="*/ 203 w 267"/>
                <a:gd name="T77" fmla="*/ 110 h 155"/>
                <a:gd name="T78" fmla="*/ 207 w 267"/>
                <a:gd name="T79" fmla="*/ 102 h 155"/>
                <a:gd name="T80" fmla="*/ 207 w 267"/>
                <a:gd name="T81" fmla="*/ 98 h 155"/>
                <a:gd name="T82" fmla="*/ 207 w 267"/>
                <a:gd name="T83" fmla="*/ 97 h 155"/>
                <a:gd name="T84" fmla="*/ 211 w 267"/>
                <a:gd name="T85" fmla="*/ 91 h 155"/>
                <a:gd name="T86" fmla="*/ 219 w 267"/>
                <a:gd name="T87" fmla="*/ 89 h 155"/>
                <a:gd name="T88" fmla="*/ 233 w 267"/>
                <a:gd name="T89" fmla="*/ 89 h 155"/>
                <a:gd name="T90" fmla="*/ 233 w 267"/>
                <a:gd name="T91" fmla="*/ 97 h 155"/>
                <a:gd name="T92" fmla="*/ 243 w 267"/>
                <a:gd name="T93" fmla="*/ 97 h 155"/>
                <a:gd name="T94" fmla="*/ 250 w 267"/>
                <a:gd name="T95" fmla="*/ 98 h 155"/>
                <a:gd name="T96" fmla="*/ 259 w 267"/>
                <a:gd name="T97" fmla="*/ 94 h 155"/>
                <a:gd name="T98" fmla="*/ 267 w 267"/>
                <a:gd name="T99" fmla="*/ 87 h 155"/>
                <a:gd name="T100" fmla="*/ 252 w 267"/>
                <a:gd name="T101" fmla="*/ 83 h 155"/>
                <a:gd name="T102" fmla="*/ 243 w 267"/>
                <a:gd name="T103" fmla="*/ 75 h 155"/>
                <a:gd name="T104" fmla="*/ 239 w 267"/>
                <a:gd name="T105" fmla="*/ 81 h 155"/>
                <a:gd name="T106" fmla="*/ 230 w 267"/>
                <a:gd name="T107" fmla="*/ 78 h 155"/>
                <a:gd name="T108" fmla="*/ 223 w 267"/>
                <a:gd name="T109" fmla="*/ 70 h 155"/>
                <a:gd name="T110" fmla="*/ 226 w 267"/>
                <a:gd name="T111" fmla="*/ 6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7" h="155">
                  <a:moveTo>
                    <a:pt x="225" y="65"/>
                  </a:moveTo>
                  <a:lnTo>
                    <a:pt x="223" y="65"/>
                  </a:lnTo>
                  <a:lnTo>
                    <a:pt x="221" y="65"/>
                  </a:lnTo>
                  <a:lnTo>
                    <a:pt x="219" y="66"/>
                  </a:lnTo>
                  <a:lnTo>
                    <a:pt x="219" y="67"/>
                  </a:lnTo>
                  <a:lnTo>
                    <a:pt x="215" y="70"/>
                  </a:lnTo>
                  <a:lnTo>
                    <a:pt x="210" y="74"/>
                  </a:lnTo>
                  <a:lnTo>
                    <a:pt x="206" y="75"/>
                  </a:lnTo>
                  <a:lnTo>
                    <a:pt x="206" y="78"/>
                  </a:lnTo>
                  <a:lnTo>
                    <a:pt x="206" y="79"/>
                  </a:lnTo>
                  <a:lnTo>
                    <a:pt x="202" y="81"/>
                  </a:lnTo>
                  <a:lnTo>
                    <a:pt x="199" y="85"/>
                  </a:lnTo>
                  <a:lnTo>
                    <a:pt x="199" y="87"/>
                  </a:lnTo>
                  <a:lnTo>
                    <a:pt x="202" y="91"/>
                  </a:lnTo>
                  <a:lnTo>
                    <a:pt x="195" y="89"/>
                  </a:lnTo>
                  <a:lnTo>
                    <a:pt x="194" y="87"/>
                  </a:lnTo>
                  <a:lnTo>
                    <a:pt x="193" y="85"/>
                  </a:lnTo>
                  <a:lnTo>
                    <a:pt x="193" y="81"/>
                  </a:lnTo>
                  <a:lnTo>
                    <a:pt x="189" y="79"/>
                  </a:lnTo>
                  <a:lnTo>
                    <a:pt x="179" y="81"/>
                  </a:lnTo>
                  <a:lnTo>
                    <a:pt x="177" y="81"/>
                  </a:lnTo>
                  <a:lnTo>
                    <a:pt x="173" y="81"/>
                  </a:lnTo>
                  <a:lnTo>
                    <a:pt x="169" y="79"/>
                  </a:lnTo>
                  <a:lnTo>
                    <a:pt x="166" y="67"/>
                  </a:lnTo>
                  <a:lnTo>
                    <a:pt x="163" y="66"/>
                  </a:lnTo>
                  <a:lnTo>
                    <a:pt x="162" y="66"/>
                  </a:lnTo>
                  <a:lnTo>
                    <a:pt x="158" y="65"/>
                  </a:lnTo>
                  <a:lnTo>
                    <a:pt x="156" y="62"/>
                  </a:lnTo>
                  <a:lnTo>
                    <a:pt x="154" y="57"/>
                  </a:lnTo>
                  <a:lnTo>
                    <a:pt x="154" y="47"/>
                  </a:lnTo>
                  <a:lnTo>
                    <a:pt x="150" y="49"/>
                  </a:lnTo>
                  <a:lnTo>
                    <a:pt x="149" y="47"/>
                  </a:lnTo>
                  <a:lnTo>
                    <a:pt x="145" y="44"/>
                  </a:lnTo>
                  <a:lnTo>
                    <a:pt x="142" y="41"/>
                  </a:lnTo>
                  <a:lnTo>
                    <a:pt x="140" y="38"/>
                  </a:lnTo>
                  <a:lnTo>
                    <a:pt x="137" y="37"/>
                  </a:lnTo>
                  <a:lnTo>
                    <a:pt x="133" y="34"/>
                  </a:lnTo>
                  <a:lnTo>
                    <a:pt x="132" y="36"/>
                  </a:lnTo>
                  <a:lnTo>
                    <a:pt x="128" y="37"/>
                  </a:lnTo>
                  <a:lnTo>
                    <a:pt x="122" y="37"/>
                  </a:lnTo>
                  <a:lnTo>
                    <a:pt x="116" y="37"/>
                  </a:lnTo>
                  <a:lnTo>
                    <a:pt x="106" y="36"/>
                  </a:lnTo>
                  <a:lnTo>
                    <a:pt x="101" y="37"/>
                  </a:lnTo>
                  <a:lnTo>
                    <a:pt x="97" y="37"/>
                  </a:lnTo>
                  <a:lnTo>
                    <a:pt x="93" y="37"/>
                  </a:lnTo>
                  <a:lnTo>
                    <a:pt x="89" y="37"/>
                  </a:lnTo>
                  <a:lnTo>
                    <a:pt x="88" y="34"/>
                  </a:lnTo>
                  <a:lnTo>
                    <a:pt x="85" y="34"/>
                  </a:lnTo>
                  <a:lnTo>
                    <a:pt x="75" y="22"/>
                  </a:lnTo>
                  <a:lnTo>
                    <a:pt x="68" y="20"/>
                  </a:lnTo>
                  <a:lnTo>
                    <a:pt x="67" y="18"/>
                  </a:lnTo>
                  <a:lnTo>
                    <a:pt x="67" y="24"/>
                  </a:lnTo>
                  <a:lnTo>
                    <a:pt x="61" y="28"/>
                  </a:lnTo>
                  <a:lnTo>
                    <a:pt x="57" y="28"/>
                  </a:lnTo>
                  <a:lnTo>
                    <a:pt x="52" y="28"/>
                  </a:lnTo>
                  <a:lnTo>
                    <a:pt x="49" y="30"/>
                  </a:lnTo>
                  <a:lnTo>
                    <a:pt x="48" y="28"/>
                  </a:lnTo>
                  <a:lnTo>
                    <a:pt x="48" y="26"/>
                  </a:lnTo>
                  <a:lnTo>
                    <a:pt x="45" y="24"/>
                  </a:lnTo>
                  <a:lnTo>
                    <a:pt x="39" y="24"/>
                  </a:lnTo>
                  <a:lnTo>
                    <a:pt x="36" y="24"/>
                  </a:lnTo>
                  <a:lnTo>
                    <a:pt x="35" y="22"/>
                  </a:lnTo>
                  <a:lnTo>
                    <a:pt x="35" y="17"/>
                  </a:lnTo>
                  <a:lnTo>
                    <a:pt x="32" y="13"/>
                  </a:lnTo>
                  <a:lnTo>
                    <a:pt x="32" y="8"/>
                  </a:lnTo>
                  <a:lnTo>
                    <a:pt x="35" y="4"/>
                  </a:lnTo>
                  <a:lnTo>
                    <a:pt x="35" y="0"/>
                  </a:lnTo>
                  <a:lnTo>
                    <a:pt x="32" y="1"/>
                  </a:lnTo>
                  <a:lnTo>
                    <a:pt x="0" y="10"/>
                  </a:lnTo>
                  <a:lnTo>
                    <a:pt x="13" y="78"/>
                  </a:lnTo>
                  <a:lnTo>
                    <a:pt x="15" y="78"/>
                  </a:lnTo>
                  <a:lnTo>
                    <a:pt x="19" y="78"/>
                  </a:lnTo>
                  <a:lnTo>
                    <a:pt x="24" y="78"/>
                  </a:lnTo>
                  <a:lnTo>
                    <a:pt x="28" y="78"/>
                  </a:lnTo>
                  <a:lnTo>
                    <a:pt x="31" y="78"/>
                  </a:lnTo>
                  <a:lnTo>
                    <a:pt x="28" y="75"/>
                  </a:lnTo>
                  <a:lnTo>
                    <a:pt x="27" y="70"/>
                  </a:lnTo>
                  <a:lnTo>
                    <a:pt x="27" y="67"/>
                  </a:lnTo>
                  <a:lnTo>
                    <a:pt x="31" y="62"/>
                  </a:lnTo>
                  <a:lnTo>
                    <a:pt x="32" y="62"/>
                  </a:lnTo>
                  <a:lnTo>
                    <a:pt x="35" y="62"/>
                  </a:lnTo>
                  <a:lnTo>
                    <a:pt x="36" y="61"/>
                  </a:lnTo>
                  <a:lnTo>
                    <a:pt x="39" y="58"/>
                  </a:lnTo>
                  <a:lnTo>
                    <a:pt x="39" y="57"/>
                  </a:lnTo>
                  <a:lnTo>
                    <a:pt x="41" y="57"/>
                  </a:lnTo>
                  <a:lnTo>
                    <a:pt x="40" y="54"/>
                  </a:lnTo>
                  <a:lnTo>
                    <a:pt x="41" y="54"/>
                  </a:lnTo>
                  <a:lnTo>
                    <a:pt x="44" y="53"/>
                  </a:lnTo>
                  <a:lnTo>
                    <a:pt x="45" y="53"/>
                  </a:lnTo>
                  <a:lnTo>
                    <a:pt x="48" y="53"/>
                  </a:lnTo>
                  <a:lnTo>
                    <a:pt x="49" y="54"/>
                  </a:lnTo>
                  <a:lnTo>
                    <a:pt x="52" y="54"/>
                  </a:lnTo>
                  <a:lnTo>
                    <a:pt x="55" y="57"/>
                  </a:lnTo>
                  <a:lnTo>
                    <a:pt x="57" y="58"/>
                  </a:lnTo>
                  <a:lnTo>
                    <a:pt x="59" y="61"/>
                  </a:lnTo>
                  <a:lnTo>
                    <a:pt x="65" y="61"/>
                  </a:lnTo>
                  <a:lnTo>
                    <a:pt x="68" y="61"/>
                  </a:lnTo>
                  <a:lnTo>
                    <a:pt x="68" y="65"/>
                  </a:lnTo>
                  <a:lnTo>
                    <a:pt x="68" y="66"/>
                  </a:lnTo>
                  <a:lnTo>
                    <a:pt x="71" y="66"/>
                  </a:lnTo>
                  <a:lnTo>
                    <a:pt x="72" y="70"/>
                  </a:lnTo>
                  <a:lnTo>
                    <a:pt x="72" y="74"/>
                  </a:lnTo>
                  <a:lnTo>
                    <a:pt x="75" y="78"/>
                  </a:lnTo>
                  <a:lnTo>
                    <a:pt x="76" y="78"/>
                  </a:lnTo>
                  <a:lnTo>
                    <a:pt x="84" y="79"/>
                  </a:lnTo>
                  <a:lnTo>
                    <a:pt x="89" y="79"/>
                  </a:lnTo>
                  <a:lnTo>
                    <a:pt x="92" y="79"/>
                  </a:lnTo>
                  <a:lnTo>
                    <a:pt x="93" y="78"/>
                  </a:lnTo>
                  <a:lnTo>
                    <a:pt x="97" y="79"/>
                  </a:lnTo>
                  <a:lnTo>
                    <a:pt x="101" y="81"/>
                  </a:lnTo>
                  <a:lnTo>
                    <a:pt x="105" y="87"/>
                  </a:lnTo>
                  <a:lnTo>
                    <a:pt x="112" y="101"/>
                  </a:lnTo>
                  <a:lnTo>
                    <a:pt x="116" y="102"/>
                  </a:lnTo>
                  <a:lnTo>
                    <a:pt x="120" y="106"/>
                  </a:lnTo>
                  <a:lnTo>
                    <a:pt x="128" y="110"/>
                  </a:lnTo>
                  <a:lnTo>
                    <a:pt x="137" y="115"/>
                  </a:lnTo>
                  <a:lnTo>
                    <a:pt x="142" y="119"/>
                  </a:lnTo>
                  <a:lnTo>
                    <a:pt x="150" y="123"/>
                  </a:lnTo>
                  <a:lnTo>
                    <a:pt x="158" y="127"/>
                  </a:lnTo>
                  <a:lnTo>
                    <a:pt x="163" y="131"/>
                  </a:lnTo>
                  <a:lnTo>
                    <a:pt x="167" y="132"/>
                  </a:lnTo>
                  <a:lnTo>
                    <a:pt x="171" y="132"/>
                  </a:lnTo>
                  <a:lnTo>
                    <a:pt x="173" y="132"/>
                  </a:lnTo>
                  <a:lnTo>
                    <a:pt x="177" y="135"/>
                  </a:lnTo>
                  <a:lnTo>
                    <a:pt x="182" y="136"/>
                  </a:lnTo>
                  <a:lnTo>
                    <a:pt x="182" y="138"/>
                  </a:lnTo>
                  <a:lnTo>
                    <a:pt x="182" y="142"/>
                  </a:lnTo>
                  <a:lnTo>
                    <a:pt x="182" y="146"/>
                  </a:lnTo>
                  <a:lnTo>
                    <a:pt x="185" y="148"/>
                  </a:lnTo>
                  <a:lnTo>
                    <a:pt x="190" y="148"/>
                  </a:lnTo>
                  <a:lnTo>
                    <a:pt x="194" y="150"/>
                  </a:lnTo>
                  <a:lnTo>
                    <a:pt x="195" y="151"/>
                  </a:lnTo>
                  <a:lnTo>
                    <a:pt x="198" y="151"/>
                  </a:lnTo>
                  <a:lnTo>
                    <a:pt x="202" y="151"/>
                  </a:lnTo>
                  <a:lnTo>
                    <a:pt x="206" y="155"/>
                  </a:lnTo>
                  <a:lnTo>
                    <a:pt x="207" y="155"/>
                  </a:lnTo>
                  <a:lnTo>
                    <a:pt x="203" y="150"/>
                  </a:lnTo>
                  <a:lnTo>
                    <a:pt x="203" y="148"/>
                  </a:lnTo>
                  <a:lnTo>
                    <a:pt x="203" y="146"/>
                  </a:lnTo>
                  <a:lnTo>
                    <a:pt x="203" y="144"/>
                  </a:lnTo>
                  <a:lnTo>
                    <a:pt x="207" y="138"/>
                  </a:lnTo>
                  <a:lnTo>
                    <a:pt x="207" y="136"/>
                  </a:lnTo>
                  <a:lnTo>
                    <a:pt x="207" y="135"/>
                  </a:lnTo>
                  <a:lnTo>
                    <a:pt x="206" y="131"/>
                  </a:lnTo>
                  <a:lnTo>
                    <a:pt x="203" y="128"/>
                  </a:lnTo>
                  <a:lnTo>
                    <a:pt x="203" y="124"/>
                  </a:lnTo>
                  <a:lnTo>
                    <a:pt x="202" y="122"/>
                  </a:lnTo>
                  <a:lnTo>
                    <a:pt x="199" y="119"/>
                  </a:lnTo>
                  <a:lnTo>
                    <a:pt x="195" y="119"/>
                  </a:lnTo>
                  <a:lnTo>
                    <a:pt x="194" y="118"/>
                  </a:lnTo>
                  <a:lnTo>
                    <a:pt x="193" y="115"/>
                  </a:lnTo>
                  <a:lnTo>
                    <a:pt x="189" y="114"/>
                  </a:lnTo>
                  <a:lnTo>
                    <a:pt x="190" y="110"/>
                  </a:lnTo>
                  <a:lnTo>
                    <a:pt x="190" y="109"/>
                  </a:lnTo>
                  <a:lnTo>
                    <a:pt x="193" y="109"/>
                  </a:lnTo>
                  <a:lnTo>
                    <a:pt x="203" y="110"/>
                  </a:lnTo>
                  <a:lnTo>
                    <a:pt x="206" y="109"/>
                  </a:lnTo>
                  <a:lnTo>
                    <a:pt x="206" y="106"/>
                  </a:lnTo>
                  <a:lnTo>
                    <a:pt x="206" y="105"/>
                  </a:lnTo>
                  <a:lnTo>
                    <a:pt x="207" y="102"/>
                  </a:lnTo>
                  <a:lnTo>
                    <a:pt x="210" y="102"/>
                  </a:lnTo>
                  <a:lnTo>
                    <a:pt x="207" y="101"/>
                  </a:lnTo>
                  <a:lnTo>
                    <a:pt x="210" y="101"/>
                  </a:lnTo>
                  <a:lnTo>
                    <a:pt x="207" y="98"/>
                  </a:lnTo>
                  <a:lnTo>
                    <a:pt x="206" y="98"/>
                  </a:lnTo>
                  <a:lnTo>
                    <a:pt x="203" y="98"/>
                  </a:lnTo>
                  <a:lnTo>
                    <a:pt x="206" y="97"/>
                  </a:lnTo>
                  <a:lnTo>
                    <a:pt x="207" y="97"/>
                  </a:lnTo>
                  <a:lnTo>
                    <a:pt x="210" y="97"/>
                  </a:lnTo>
                  <a:lnTo>
                    <a:pt x="213" y="97"/>
                  </a:lnTo>
                  <a:lnTo>
                    <a:pt x="213" y="94"/>
                  </a:lnTo>
                  <a:lnTo>
                    <a:pt x="211" y="91"/>
                  </a:lnTo>
                  <a:lnTo>
                    <a:pt x="211" y="89"/>
                  </a:lnTo>
                  <a:lnTo>
                    <a:pt x="213" y="87"/>
                  </a:lnTo>
                  <a:lnTo>
                    <a:pt x="215" y="87"/>
                  </a:lnTo>
                  <a:lnTo>
                    <a:pt x="219" y="89"/>
                  </a:lnTo>
                  <a:lnTo>
                    <a:pt x="223" y="87"/>
                  </a:lnTo>
                  <a:lnTo>
                    <a:pt x="226" y="83"/>
                  </a:lnTo>
                  <a:lnTo>
                    <a:pt x="230" y="87"/>
                  </a:lnTo>
                  <a:lnTo>
                    <a:pt x="233" y="89"/>
                  </a:lnTo>
                  <a:lnTo>
                    <a:pt x="230" y="91"/>
                  </a:lnTo>
                  <a:lnTo>
                    <a:pt x="229" y="93"/>
                  </a:lnTo>
                  <a:lnTo>
                    <a:pt x="230" y="94"/>
                  </a:lnTo>
                  <a:lnTo>
                    <a:pt x="233" y="97"/>
                  </a:lnTo>
                  <a:lnTo>
                    <a:pt x="234" y="98"/>
                  </a:lnTo>
                  <a:lnTo>
                    <a:pt x="238" y="97"/>
                  </a:lnTo>
                  <a:lnTo>
                    <a:pt x="242" y="97"/>
                  </a:lnTo>
                  <a:lnTo>
                    <a:pt x="243" y="97"/>
                  </a:lnTo>
                  <a:lnTo>
                    <a:pt x="246" y="97"/>
                  </a:lnTo>
                  <a:lnTo>
                    <a:pt x="247" y="98"/>
                  </a:lnTo>
                  <a:lnTo>
                    <a:pt x="250" y="97"/>
                  </a:lnTo>
                  <a:lnTo>
                    <a:pt x="250" y="98"/>
                  </a:lnTo>
                  <a:lnTo>
                    <a:pt x="252" y="97"/>
                  </a:lnTo>
                  <a:lnTo>
                    <a:pt x="252" y="94"/>
                  </a:lnTo>
                  <a:lnTo>
                    <a:pt x="255" y="94"/>
                  </a:lnTo>
                  <a:lnTo>
                    <a:pt x="259" y="94"/>
                  </a:lnTo>
                  <a:lnTo>
                    <a:pt x="256" y="91"/>
                  </a:lnTo>
                  <a:lnTo>
                    <a:pt x="260" y="91"/>
                  </a:lnTo>
                  <a:lnTo>
                    <a:pt x="264" y="89"/>
                  </a:lnTo>
                  <a:lnTo>
                    <a:pt x="267" y="87"/>
                  </a:lnTo>
                  <a:lnTo>
                    <a:pt x="260" y="85"/>
                  </a:lnTo>
                  <a:lnTo>
                    <a:pt x="256" y="83"/>
                  </a:lnTo>
                  <a:lnTo>
                    <a:pt x="255" y="83"/>
                  </a:lnTo>
                  <a:lnTo>
                    <a:pt x="252" y="83"/>
                  </a:lnTo>
                  <a:lnTo>
                    <a:pt x="251" y="81"/>
                  </a:lnTo>
                  <a:lnTo>
                    <a:pt x="251" y="79"/>
                  </a:lnTo>
                  <a:lnTo>
                    <a:pt x="247" y="78"/>
                  </a:lnTo>
                  <a:lnTo>
                    <a:pt x="243" y="75"/>
                  </a:lnTo>
                  <a:lnTo>
                    <a:pt x="242" y="74"/>
                  </a:lnTo>
                  <a:lnTo>
                    <a:pt x="242" y="78"/>
                  </a:lnTo>
                  <a:lnTo>
                    <a:pt x="239" y="78"/>
                  </a:lnTo>
                  <a:lnTo>
                    <a:pt x="239" y="81"/>
                  </a:lnTo>
                  <a:lnTo>
                    <a:pt x="238" y="79"/>
                  </a:lnTo>
                  <a:lnTo>
                    <a:pt x="234" y="79"/>
                  </a:lnTo>
                  <a:lnTo>
                    <a:pt x="233" y="79"/>
                  </a:lnTo>
                  <a:lnTo>
                    <a:pt x="230" y="78"/>
                  </a:lnTo>
                  <a:lnTo>
                    <a:pt x="229" y="75"/>
                  </a:lnTo>
                  <a:lnTo>
                    <a:pt x="225" y="75"/>
                  </a:lnTo>
                  <a:lnTo>
                    <a:pt x="221" y="74"/>
                  </a:lnTo>
                  <a:lnTo>
                    <a:pt x="223" y="70"/>
                  </a:lnTo>
                  <a:lnTo>
                    <a:pt x="226" y="66"/>
                  </a:lnTo>
                  <a:lnTo>
                    <a:pt x="233" y="62"/>
                  </a:lnTo>
                  <a:lnTo>
                    <a:pt x="230" y="61"/>
                  </a:lnTo>
                  <a:lnTo>
                    <a:pt x="226" y="62"/>
                  </a:lnTo>
                  <a:lnTo>
                    <a:pt x="225" y="6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203" name="Freeform 186"/>
            <p:cNvSpPr>
              <a:spLocks noEditPoints="1"/>
            </p:cNvSpPr>
            <p:nvPr/>
          </p:nvSpPr>
          <p:spPr bwMode="auto">
            <a:xfrm>
              <a:off x="2776538" y="609600"/>
              <a:ext cx="1152525" cy="831850"/>
            </a:xfrm>
            <a:custGeom>
              <a:avLst/>
              <a:gdLst>
                <a:gd name="T0" fmla="*/ 552 w 645"/>
                <a:gd name="T1" fmla="*/ 101 h 338"/>
                <a:gd name="T2" fmla="*/ 479 w 645"/>
                <a:gd name="T3" fmla="*/ 143 h 338"/>
                <a:gd name="T4" fmla="*/ 558 w 645"/>
                <a:gd name="T5" fmla="*/ 101 h 338"/>
                <a:gd name="T6" fmla="*/ 137 w 645"/>
                <a:gd name="T7" fmla="*/ 162 h 338"/>
                <a:gd name="T8" fmla="*/ 142 w 645"/>
                <a:gd name="T9" fmla="*/ 185 h 338"/>
                <a:gd name="T10" fmla="*/ 153 w 645"/>
                <a:gd name="T11" fmla="*/ 181 h 338"/>
                <a:gd name="T12" fmla="*/ 532 w 645"/>
                <a:gd name="T13" fmla="*/ 16 h 338"/>
                <a:gd name="T14" fmla="*/ 522 w 645"/>
                <a:gd name="T15" fmla="*/ 3 h 338"/>
                <a:gd name="T16" fmla="*/ 394 w 645"/>
                <a:gd name="T17" fmla="*/ 8 h 338"/>
                <a:gd name="T18" fmla="*/ 335 w 645"/>
                <a:gd name="T19" fmla="*/ 9 h 338"/>
                <a:gd name="T20" fmla="*/ 247 w 645"/>
                <a:gd name="T21" fmla="*/ 20 h 338"/>
                <a:gd name="T22" fmla="*/ 158 w 645"/>
                <a:gd name="T23" fmla="*/ 27 h 338"/>
                <a:gd name="T24" fmla="*/ 32 w 645"/>
                <a:gd name="T25" fmla="*/ 57 h 338"/>
                <a:gd name="T26" fmla="*/ 61 w 645"/>
                <a:gd name="T27" fmla="*/ 74 h 338"/>
                <a:gd name="T28" fmla="*/ 38 w 645"/>
                <a:gd name="T29" fmla="*/ 94 h 338"/>
                <a:gd name="T30" fmla="*/ 114 w 645"/>
                <a:gd name="T31" fmla="*/ 94 h 338"/>
                <a:gd name="T32" fmla="*/ 137 w 645"/>
                <a:gd name="T33" fmla="*/ 122 h 338"/>
                <a:gd name="T34" fmla="*/ 123 w 645"/>
                <a:gd name="T35" fmla="*/ 161 h 338"/>
                <a:gd name="T36" fmla="*/ 159 w 645"/>
                <a:gd name="T37" fmla="*/ 158 h 338"/>
                <a:gd name="T38" fmla="*/ 145 w 645"/>
                <a:gd name="T39" fmla="*/ 170 h 338"/>
                <a:gd name="T40" fmla="*/ 149 w 645"/>
                <a:gd name="T41" fmla="*/ 192 h 338"/>
                <a:gd name="T42" fmla="*/ 122 w 645"/>
                <a:gd name="T43" fmla="*/ 206 h 338"/>
                <a:gd name="T44" fmla="*/ 127 w 645"/>
                <a:gd name="T45" fmla="*/ 210 h 338"/>
                <a:gd name="T46" fmla="*/ 105 w 645"/>
                <a:gd name="T47" fmla="*/ 218 h 338"/>
                <a:gd name="T48" fmla="*/ 95 w 645"/>
                <a:gd name="T49" fmla="*/ 238 h 338"/>
                <a:gd name="T50" fmla="*/ 101 w 645"/>
                <a:gd name="T51" fmla="*/ 252 h 338"/>
                <a:gd name="T52" fmla="*/ 123 w 645"/>
                <a:gd name="T53" fmla="*/ 267 h 338"/>
                <a:gd name="T54" fmla="*/ 101 w 645"/>
                <a:gd name="T55" fmla="*/ 284 h 338"/>
                <a:gd name="T56" fmla="*/ 111 w 645"/>
                <a:gd name="T57" fmla="*/ 311 h 338"/>
                <a:gd name="T58" fmla="*/ 118 w 645"/>
                <a:gd name="T59" fmla="*/ 325 h 338"/>
                <a:gd name="T60" fmla="*/ 145 w 645"/>
                <a:gd name="T61" fmla="*/ 329 h 338"/>
                <a:gd name="T62" fmla="*/ 172 w 645"/>
                <a:gd name="T63" fmla="*/ 338 h 338"/>
                <a:gd name="T64" fmla="*/ 184 w 645"/>
                <a:gd name="T65" fmla="*/ 323 h 338"/>
                <a:gd name="T66" fmla="*/ 198 w 645"/>
                <a:gd name="T67" fmla="*/ 295 h 338"/>
                <a:gd name="T68" fmla="*/ 226 w 645"/>
                <a:gd name="T69" fmla="*/ 284 h 338"/>
                <a:gd name="T70" fmla="*/ 246 w 645"/>
                <a:gd name="T71" fmla="*/ 258 h 338"/>
                <a:gd name="T72" fmla="*/ 280 w 645"/>
                <a:gd name="T73" fmla="*/ 240 h 338"/>
                <a:gd name="T74" fmla="*/ 316 w 645"/>
                <a:gd name="T75" fmla="*/ 235 h 338"/>
                <a:gd name="T76" fmla="*/ 361 w 645"/>
                <a:gd name="T77" fmla="*/ 206 h 338"/>
                <a:gd name="T78" fmla="*/ 413 w 645"/>
                <a:gd name="T79" fmla="*/ 202 h 338"/>
                <a:gd name="T80" fmla="*/ 478 w 645"/>
                <a:gd name="T81" fmla="*/ 183 h 338"/>
                <a:gd name="T82" fmla="*/ 453 w 645"/>
                <a:gd name="T83" fmla="*/ 162 h 338"/>
                <a:gd name="T84" fmla="*/ 487 w 645"/>
                <a:gd name="T85" fmla="*/ 167 h 338"/>
                <a:gd name="T86" fmla="*/ 485 w 645"/>
                <a:gd name="T87" fmla="*/ 154 h 338"/>
                <a:gd name="T88" fmla="*/ 445 w 645"/>
                <a:gd name="T89" fmla="*/ 127 h 338"/>
                <a:gd name="T90" fmla="*/ 497 w 645"/>
                <a:gd name="T91" fmla="*/ 126 h 338"/>
                <a:gd name="T92" fmla="*/ 512 w 645"/>
                <a:gd name="T93" fmla="*/ 113 h 338"/>
                <a:gd name="T94" fmla="*/ 528 w 645"/>
                <a:gd name="T95" fmla="*/ 105 h 338"/>
                <a:gd name="T96" fmla="*/ 522 w 645"/>
                <a:gd name="T97" fmla="*/ 90 h 338"/>
                <a:gd name="T98" fmla="*/ 546 w 645"/>
                <a:gd name="T99" fmla="*/ 73 h 338"/>
                <a:gd name="T100" fmla="*/ 558 w 645"/>
                <a:gd name="T101" fmla="*/ 52 h 338"/>
                <a:gd name="T102" fmla="*/ 588 w 645"/>
                <a:gd name="T103" fmla="*/ 33 h 338"/>
                <a:gd name="T104" fmla="*/ 135 w 645"/>
                <a:gd name="T105" fmla="*/ 204 h 338"/>
                <a:gd name="T106" fmla="*/ 118 w 645"/>
                <a:gd name="T107" fmla="*/ 258 h 338"/>
                <a:gd name="T108" fmla="*/ 133 w 645"/>
                <a:gd name="T109" fmla="*/ 223 h 338"/>
                <a:gd name="T110" fmla="*/ 141 w 645"/>
                <a:gd name="T111" fmla="*/ 218 h 338"/>
                <a:gd name="T112" fmla="*/ 381 w 645"/>
                <a:gd name="T113" fmla="*/ 12 h 338"/>
                <a:gd name="T114" fmla="*/ 457 w 645"/>
                <a:gd name="T115" fmla="*/ 4 h 338"/>
                <a:gd name="T116" fmla="*/ 425 w 645"/>
                <a:gd name="T117" fmla="*/ 170 h 338"/>
                <a:gd name="T118" fmla="*/ 443 w 645"/>
                <a:gd name="T119" fmla="*/ 134 h 338"/>
                <a:gd name="T120" fmla="*/ 510 w 645"/>
                <a:gd name="T121" fmla="*/ 105 h 338"/>
                <a:gd name="T122" fmla="*/ 14 w 645"/>
                <a:gd name="T123" fmla="*/ 7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5" h="338">
                  <a:moveTo>
                    <a:pt x="146" y="325"/>
                  </a:moveTo>
                  <a:lnTo>
                    <a:pt x="146" y="325"/>
                  </a:lnTo>
                  <a:lnTo>
                    <a:pt x="146" y="325"/>
                  </a:lnTo>
                  <a:lnTo>
                    <a:pt x="146" y="325"/>
                  </a:lnTo>
                  <a:lnTo>
                    <a:pt x="146" y="325"/>
                  </a:lnTo>
                  <a:lnTo>
                    <a:pt x="146" y="325"/>
                  </a:lnTo>
                  <a:lnTo>
                    <a:pt x="146" y="325"/>
                  </a:lnTo>
                  <a:lnTo>
                    <a:pt x="146" y="325"/>
                  </a:lnTo>
                  <a:close/>
                  <a:moveTo>
                    <a:pt x="207" y="293"/>
                  </a:moveTo>
                  <a:lnTo>
                    <a:pt x="206" y="293"/>
                  </a:lnTo>
                  <a:lnTo>
                    <a:pt x="203" y="295"/>
                  </a:lnTo>
                  <a:lnTo>
                    <a:pt x="207" y="293"/>
                  </a:lnTo>
                  <a:lnTo>
                    <a:pt x="207" y="293"/>
                  </a:lnTo>
                  <a:lnTo>
                    <a:pt x="207" y="293"/>
                  </a:lnTo>
                  <a:lnTo>
                    <a:pt x="207" y="293"/>
                  </a:lnTo>
                  <a:lnTo>
                    <a:pt x="207" y="293"/>
                  </a:lnTo>
                  <a:close/>
                  <a:moveTo>
                    <a:pt x="145" y="328"/>
                  </a:moveTo>
                  <a:lnTo>
                    <a:pt x="146" y="325"/>
                  </a:lnTo>
                  <a:lnTo>
                    <a:pt x="142" y="328"/>
                  </a:lnTo>
                  <a:lnTo>
                    <a:pt x="145" y="328"/>
                  </a:lnTo>
                  <a:lnTo>
                    <a:pt x="145" y="328"/>
                  </a:lnTo>
                  <a:lnTo>
                    <a:pt x="145" y="328"/>
                  </a:lnTo>
                  <a:lnTo>
                    <a:pt x="145" y="328"/>
                  </a:lnTo>
                  <a:lnTo>
                    <a:pt x="145" y="328"/>
                  </a:lnTo>
                  <a:close/>
                  <a:moveTo>
                    <a:pt x="559" y="105"/>
                  </a:moveTo>
                  <a:lnTo>
                    <a:pt x="558" y="105"/>
                  </a:lnTo>
                  <a:lnTo>
                    <a:pt x="555" y="104"/>
                  </a:lnTo>
                  <a:lnTo>
                    <a:pt x="552" y="101"/>
                  </a:lnTo>
                  <a:lnTo>
                    <a:pt x="548" y="104"/>
                  </a:lnTo>
                  <a:lnTo>
                    <a:pt x="546" y="108"/>
                  </a:lnTo>
                  <a:lnTo>
                    <a:pt x="558" y="108"/>
                  </a:lnTo>
                  <a:lnTo>
                    <a:pt x="562" y="108"/>
                  </a:lnTo>
                  <a:lnTo>
                    <a:pt x="563" y="105"/>
                  </a:lnTo>
                  <a:lnTo>
                    <a:pt x="562" y="105"/>
                  </a:lnTo>
                  <a:lnTo>
                    <a:pt x="559" y="105"/>
                  </a:lnTo>
                  <a:lnTo>
                    <a:pt x="559" y="105"/>
                  </a:lnTo>
                  <a:lnTo>
                    <a:pt x="559" y="105"/>
                  </a:lnTo>
                  <a:lnTo>
                    <a:pt x="559" y="105"/>
                  </a:lnTo>
                  <a:lnTo>
                    <a:pt x="559" y="105"/>
                  </a:lnTo>
                  <a:close/>
                  <a:moveTo>
                    <a:pt x="497" y="135"/>
                  </a:moveTo>
                  <a:lnTo>
                    <a:pt x="489" y="134"/>
                  </a:lnTo>
                  <a:lnTo>
                    <a:pt x="482" y="134"/>
                  </a:lnTo>
                  <a:lnTo>
                    <a:pt x="475" y="138"/>
                  </a:lnTo>
                  <a:lnTo>
                    <a:pt x="483" y="135"/>
                  </a:lnTo>
                  <a:lnTo>
                    <a:pt x="491" y="138"/>
                  </a:lnTo>
                  <a:lnTo>
                    <a:pt x="495" y="139"/>
                  </a:lnTo>
                  <a:lnTo>
                    <a:pt x="502" y="139"/>
                  </a:lnTo>
                  <a:lnTo>
                    <a:pt x="501" y="138"/>
                  </a:lnTo>
                  <a:lnTo>
                    <a:pt x="504" y="138"/>
                  </a:lnTo>
                  <a:lnTo>
                    <a:pt x="497" y="135"/>
                  </a:lnTo>
                  <a:lnTo>
                    <a:pt x="497" y="135"/>
                  </a:lnTo>
                  <a:lnTo>
                    <a:pt x="497" y="135"/>
                  </a:lnTo>
                  <a:lnTo>
                    <a:pt x="497" y="135"/>
                  </a:lnTo>
                  <a:lnTo>
                    <a:pt x="497" y="135"/>
                  </a:lnTo>
                  <a:close/>
                  <a:moveTo>
                    <a:pt x="475" y="141"/>
                  </a:moveTo>
                  <a:lnTo>
                    <a:pt x="479" y="143"/>
                  </a:lnTo>
                  <a:lnTo>
                    <a:pt x="487" y="145"/>
                  </a:lnTo>
                  <a:lnTo>
                    <a:pt x="493" y="149"/>
                  </a:lnTo>
                  <a:lnTo>
                    <a:pt x="497" y="149"/>
                  </a:lnTo>
                  <a:lnTo>
                    <a:pt x="498" y="147"/>
                  </a:lnTo>
                  <a:lnTo>
                    <a:pt x="495" y="145"/>
                  </a:lnTo>
                  <a:lnTo>
                    <a:pt x="493" y="145"/>
                  </a:lnTo>
                  <a:lnTo>
                    <a:pt x="493" y="143"/>
                  </a:lnTo>
                  <a:lnTo>
                    <a:pt x="501" y="145"/>
                  </a:lnTo>
                  <a:lnTo>
                    <a:pt x="498" y="141"/>
                  </a:lnTo>
                  <a:lnTo>
                    <a:pt x="495" y="141"/>
                  </a:lnTo>
                  <a:lnTo>
                    <a:pt x="493" y="141"/>
                  </a:lnTo>
                  <a:lnTo>
                    <a:pt x="489" y="138"/>
                  </a:lnTo>
                  <a:lnTo>
                    <a:pt x="485" y="138"/>
                  </a:lnTo>
                  <a:lnTo>
                    <a:pt x="482" y="138"/>
                  </a:lnTo>
                  <a:lnTo>
                    <a:pt x="475" y="138"/>
                  </a:lnTo>
                  <a:lnTo>
                    <a:pt x="474" y="139"/>
                  </a:lnTo>
                  <a:lnTo>
                    <a:pt x="475" y="141"/>
                  </a:lnTo>
                  <a:lnTo>
                    <a:pt x="475" y="141"/>
                  </a:lnTo>
                  <a:lnTo>
                    <a:pt x="475" y="141"/>
                  </a:lnTo>
                  <a:lnTo>
                    <a:pt x="475" y="141"/>
                  </a:lnTo>
                  <a:lnTo>
                    <a:pt x="475" y="141"/>
                  </a:lnTo>
                  <a:close/>
                  <a:moveTo>
                    <a:pt x="558" y="101"/>
                  </a:moveTo>
                  <a:lnTo>
                    <a:pt x="555" y="101"/>
                  </a:lnTo>
                  <a:lnTo>
                    <a:pt x="555" y="104"/>
                  </a:lnTo>
                  <a:lnTo>
                    <a:pt x="559" y="104"/>
                  </a:lnTo>
                  <a:lnTo>
                    <a:pt x="558" y="101"/>
                  </a:lnTo>
                  <a:lnTo>
                    <a:pt x="558" y="101"/>
                  </a:lnTo>
                  <a:lnTo>
                    <a:pt x="558" y="101"/>
                  </a:lnTo>
                  <a:lnTo>
                    <a:pt x="558" y="101"/>
                  </a:lnTo>
                  <a:lnTo>
                    <a:pt x="558" y="101"/>
                  </a:lnTo>
                  <a:close/>
                  <a:moveTo>
                    <a:pt x="555" y="84"/>
                  </a:moveTo>
                  <a:lnTo>
                    <a:pt x="554" y="82"/>
                  </a:lnTo>
                  <a:lnTo>
                    <a:pt x="552" y="84"/>
                  </a:lnTo>
                  <a:lnTo>
                    <a:pt x="552" y="86"/>
                  </a:lnTo>
                  <a:lnTo>
                    <a:pt x="554" y="94"/>
                  </a:lnTo>
                  <a:lnTo>
                    <a:pt x="554" y="90"/>
                  </a:lnTo>
                  <a:lnTo>
                    <a:pt x="555" y="84"/>
                  </a:lnTo>
                  <a:lnTo>
                    <a:pt x="555" y="84"/>
                  </a:lnTo>
                  <a:lnTo>
                    <a:pt x="555" y="84"/>
                  </a:lnTo>
                  <a:lnTo>
                    <a:pt x="555" y="84"/>
                  </a:lnTo>
                  <a:lnTo>
                    <a:pt x="555" y="84"/>
                  </a:lnTo>
                  <a:close/>
                  <a:moveTo>
                    <a:pt x="98" y="246"/>
                  </a:moveTo>
                  <a:lnTo>
                    <a:pt x="99" y="244"/>
                  </a:lnTo>
                  <a:lnTo>
                    <a:pt x="95" y="246"/>
                  </a:lnTo>
                  <a:lnTo>
                    <a:pt x="98" y="246"/>
                  </a:lnTo>
                  <a:lnTo>
                    <a:pt x="98" y="246"/>
                  </a:lnTo>
                  <a:lnTo>
                    <a:pt x="98" y="246"/>
                  </a:lnTo>
                  <a:lnTo>
                    <a:pt x="98" y="246"/>
                  </a:lnTo>
                  <a:lnTo>
                    <a:pt x="98" y="246"/>
                  </a:lnTo>
                  <a:close/>
                  <a:moveTo>
                    <a:pt x="137" y="162"/>
                  </a:moveTo>
                  <a:lnTo>
                    <a:pt x="137" y="161"/>
                  </a:lnTo>
                  <a:lnTo>
                    <a:pt x="133" y="161"/>
                  </a:lnTo>
                  <a:lnTo>
                    <a:pt x="131" y="165"/>
                  </a:lnTo>
                  <a:lnTo>
                    <a:pt x="135" y="165"/>
                  </a:lnTo>
                  <a:lnTo>
                    <a:pt x="137" y="162"/>
                  </a:lnTo>
                  <a:lnTo>
                    <a:pt x="137" y="162"/>
                  </a:lnTo>
                  <a:lnTo>
                    <a:pt x="137" y="162"/>
                  </a:lnTo>
                  <a:lnTo>
                    <a:pt x="137" y="162"/>
                  </a:lnTo>
                  <a:lnTo>
                    <a:pt x="137" y="162"/>
                  </a:lnTo>
                  <a:close/>
                  <a:moveTo>
                    <a:pt x="105" y="214"/>
                  </a:moveTo>
                  <a:lnTo>
                    <a:pt x="105" y="215"/>
                  </a:lnTo>
                  <a:lnTo>
                    <a:pt x="106" y="214"/>
                  </a:lnTo>
                  <a:lnTo>
                    <a:pt x="105" y="214"/>
                  </a:lnTo>
                  <a:lnTo>
                    <a:pt x="105" y="214"/>
                  </a:lnTo>
                  <a:lnTo>
                    <a:pt x="105" y="214"/>
                  </a:lnTo>
                  <a:lnTo>
                    <a:pt x="105" y="214"/>
                  </a:lnTo>
                  <a:lnTo>
                    <a:pt x="105" y="214"/>
                  </a:lnTo>
                  <a:close/>
                  <a:moveTo>
                    <a:pt x="110" y="181"/>
                  </a:moveTo>
                  <a:lnTo>
                    <a:pt x="110" y="183"/>
                  </a:lnTo>
                  <a:lnTo>
                    <a:pt x="106" y="185"/>
                  </a:lnTo>
                  <a:lnTo>
                    <a:pt x="111" y="187"/>
                  </a:lnTo>
                  <a:lnTo>
                    <a:pt x="115" y="187"/>
                  </a:lnTo>
                  <a:lnTo>
                    <a:pt x="118" y="187"/>
                  </a:lnTo>
                  <a:lnTo>
                    <a:pt x="119" y="187"/>
                  </a:lnTo>
                  <a:lnTo>
                    <a:pt x="122" y="187"/>
                  </a:lnTo>
                  <a:lnTo>
                    <a:pt x="123" y="189"/>
                  </a:lnTo>
                  <a:lnTo>
                    <a:pt x="111" y="189"/>
                  </a:lnTo>
                  <a:lnTo>
                    <a:pt x="114" y="191"/>
                  </a:lnTo>
                  <a:lnTo>
                    <a:pt x="115" y="191"/>
                  </a:lnTo>
                  <a:lnTo>
                    <a:pt x="119" y="191"/>
                  </a:lnTo>
                  <a:lnTo>
                    <a:pt x="129" y="189"/>
                  </a:lnTo>
                  <a:lnTo>
                    <a:pt x="137" y="189"/>
                  </a:lnTo>
                  <a:lnTo>
                    <a:pt x="141" y="187"/>
                  </a:lnTo>
                  <a:lnTo>
                    <a:pt x="142" y="185"/>
                  </a:lnTo>
                  <a:lnTo>
                    <a:pt x="141" y="183"/>
                  </a:lnTo>
                  <a:lnTo>
                    <a:pt x="139" y="181"/>
                  </a:lnTo>
                  <a:lnTo>
                    <a:pt x="137" y="181"/>
                  </a:lnTo>
                  <a:lnTo>
                    <a:pt x="131" y="178"/>
                  </a:lnTo>
                  <a:lnTo>
                    <a:pt x="127" y="175"/>
                  </a:lnTo>
                  <a:lnTo>
                    <a:pt x="122" y="175"/>
                  </a:lnTo>
                  <a:lnTo>
                    <a:pt x="115" y="175"/>
                  </a:lnTo>
                  <a:lnTo>
                    <a:pt x="111" y="178"/>
                  </a:lnTo>
                  <a:lnTo>
                    <a:pt x="111" y="179"/>
                  </a:lnTo>
                  <a:lnTo>
                    <a:pt x="114" y="179"/>
                  </a:lnTo>
                  <a:lnTo>
                    <a:pt x="115" y="181"/>
                  </a:lnTo>
                  <a:lnTo>
                    <a:pt x="111" y="181"/>
                  </a:lnTo>
                  <a:lnTo>
                    <a:pt x="110" y="181"/>
                  </a:lnTo>
                  <a:lnTo>
                    <a:pt x="110" y="181"/>
                  </a:lnTo>
                  <a:lnTo>
                    <a:pt x="110" y="181"/>
                  </a:lnTo>
                  <a:lnTo>
                    <a:pt x="110" y="181"/>
                  </a:lnTo>
                  <a:lnTo>
                    <a:pt x="110" y="181"/>
                  </a:lnTo>
                  <a:close/>
                  <a:moveTo>
                    <a:pt x="153" y="181"/>
                  </a:moveTo>
                  <a:lnTo>
                    <a:pt x="150" y="183"/>
                  </a:lnTo>
                  <a:lnTo>
                    <a:pt x="149" y="185"/>
                  </a:lnTo>
                  <a:lnTo>
                    <a:pt x="149" y="187"/>
                  </a:lnTo>
                  <a:lnTo>
                    <a:pt x="150" y="187"/>
                  </a:lnTo>
                  <a:lnTo>
                    <a:pt x="153" y="185"/>
                  </a:lnTo>
                  <a:lnTo>
                    <a:pt x="154" y="183"/>
                  </a:lnTo>
                  <a:lnTo>
                    <a:pt x="158" y="183"/>
                  </a:lnTo>
                  <a:lnTo>
                    <a:pt x="154" y="181"/>
                  </a:lnTo>
                  <a:lnTo>
                    <a:pt x="153" y="181"/>
                  </a:lnTo>
                  <a:lnTo>
                    <a:pt x="153" y="181"/>
                  </a:lnTo>
                  <a:lnTo>
                    <a:pt x="153" y="181"/>
                  </a:lnTo>
                  <a:lnTo>
                    <a:pt x="153" y="181"/>
                  </a:lnTo>
                  <a:lnTo>
                    <a:pt x="153" y="181"/>
                  </a:lnTo>
                  <a:close/>
                  <a:moveTo>
                    <a:pt x="620" y="17"/>
                  </a:moveTo>
                  <a:lnTo>
                    <a:pt x="607" y="17"/>
                  </a:lnTo>
                  <a:lnTo>
                    <a:pt x="592" y="17"/>
                  </a:lnTo>
                  <a:lnTo>
                    <a:pt x="593" y="20"/>
                  </a:lnTo>
                  <a:lnTo>
                    <a:pt x="589" y="21"/>
                  </a:lnTo>
                  <a:lnTo>
                    <a:pt x="584" y="23"/>
                  </a:lnTo>
                  <a:lnTo>
                    <a:pt x="579" y="23"/>
                  </a:lnTo>
                  <a:lnTo>
                    <a:pt x="572" y="21"/>
                  </a:lnTo>
                  <a:lnTo>
                    <a:pt x="563" y="23"/>
                  </a:lnTo>
                  <a:lnTo>
                    <a:pt x="566" y="21"/>
                  </a:lnTo>
                  <a:lnTo>
                    <a:pt x="567" y="20"/>
                  </a:lnTo>
                  <a:lnTo>
                    <a:pt x="554" y="23"/>
                  </a:lnTo>
                  <a:lnTo>
                    <a:pt x="542" y="27"/>
                  </a:lnTo>
                  <a:lnTo>
                    <a:pt x="528" y="29"/>
                  </a:lnTo>
                  <a:lnTo>
                    <a:pt x="522" y="32"/>
                  </a:lnTo>
                  <a:lnTo>
                    <a:pt x="522" y="31"/>
                  </a:lnTo>
                  <a:lnTo>
                    <a:pt x="519" y="31"/>
                  </a:lnTo>
                  <a:lnTo>
                    <a:pt x="532" y="27"/>
                  </a:lnTo>
                  <a:lnTo>
                    <a:pt x="542" y="23"/>
                  </a:lnTo>
                  <a:lnTo>
                    <a:pt x="546" y="21"/>
                  </a:lnTo>
                  <a:lnTo>
                    <a:pt x="548" y="20"/>
                  </a:lnTo>
                  <a:lnTo>
                    <a:pt x="548" y="17"/>
                  </a:lnTo>
                  <a:lnTo>
                    <a:pt x="546" y="16"/>
                  </a:lnTo>
                  <a:lnTo>
                    <a:pt x="542" y="16"/>
                  </a:lnTo>
                  <a:lnTo>
                    <a:pt x="532" y="16"/>
                  </a:lnTo>
                  <a:lnTo>
                    <a:pt x="527" y="17"/>
                  </a:lnTo>
                  <a:lnTo>
                    <a:pt x="523" y="20"/>
                  </a:lnTo>
                  <a:lnTo>
                    <a:pt x="508" y="21"/>
                  </a:lnTo>
                  <a:lnTo>
                    <a:pt x="501" y="23"/>
                  </a:lnTo>
                  <a:lnTo>
                    <a:pt x="495" y="23"/>
                  </a:lnTo>
                  <a:lnTo>
                    <a:pt x="493" y="23"/>
                  </a:lnTo>
                  <a:lnTo>
                    <a:pt x="498" y="21"/>
                  </a:lnTo>
                  <a:lnTo>
                    <a:pt x="506" y="21"/>
                  </a:lnTo>
                  <a:lnTo>
                    <a:pt x="512" y="20"/>
                  </a:lnTo>
                  <a:lnTo>
                    <a:pt x="515" y="20"/>
                  </a:lnTo>
                  <a:lnTo>
                    <a:pt x="518" y="17"/>
                  </a:lnTo>
                  <a:lnTo>
                    <a:pt x="514" y="16"/>
                  </a:lnTo>
                  <a:lnTo>
                    <a:pt x="510" y="16"/>
                  </a:lnTo>
                  <a:lnTo>
                    <a:pt x="536" y="13"/>
                  </a:lnTo>
                  <a:lnTo>
                    <a:pt x="542" y="13"/>
                  </a:lnTo>
                  <a:lnTo>
                    <a:pt x="550" y="12"/>
                  </a:lnTo>
                  <a:lnTo>
                    <a:pt x="554" y="12"/>
                  </a:lnTo>
                  <a:lnTo>
                    <a:pt x="559" y="9"/>
                  </a:lnTo>
                  <a:lnTo>
                    <a:pt x="554" y="8"/>
                  </a:lnTo>
                  <a:lnTo>
                    <a:pt x="546" y="8"/>
                  </a:lnTo>
                  <a:lnTo>
                    <a:pt x="535" y="8"/>
                  </a:lnTo>
                  <a:lnTo>
                    <a:pt x="536" y="7"/>
                  </a:lnTo>
                  <a:lnTo>
                    <a:pt x="531" y="7"/>
                  </a:lnTo>
                  <a:lnTo>
                    <a:pt x="527" y="7"/>
                  </a:lnTo>
                  <a:lnTo>
                    <a:pt x="522" y="4"/>
                  </a:lnTo>
                  <a:lnTo>
                    <a:pt x="515" y="4"/>
                  </a:lnTo>
                  <a:lnTo>
                    <a:pt x="502" y="4"/>
                  </a:lnTo>
                  <a:lnTo>
                    <a:pt x="522" y="3"/>
                  </a:lnTo>
                  <a:lnTo>
                    <a:pt x="515" y="0"/>
                  </a:lnTo>
                  <a:lnTo>
                    <a:pt x="508" y="0"/>
                  </a:lnTo>
                  <a:lnTo>
                    <a:pt x="497" y="0"/>
                  </a:lnTo>
                  <a:lnTo>
                    <a:pt x="495" y="0"/>
                  </a:lnTo>
                  <a:lnTo>
                    <a:pt x="493" y="0"/>
                  </a:lnTo>
                  <a:lnTo>
                    <a:pt x="491" y="0"/>
                  </a:lnTo>
                  <a:lnTo>
                    <a:pt x="489" y="0"/>
                  </a:lnTo>
                  <a:lnTo>
                    <a:pt x="483" y="0"/>
                  </a:lnTo>
                  <a:lnTo>
                    <a:pt x="470" y="0"/>
                  </a:lnTo>
                  <a:lnTo>
                    <a:pt x="457" y="0"/>
                  </a:lnTo>
                  <a:lnTo>
                    <a:pt x="445" y="0"/>
                  </a:lnTo>
                  <a:lnTo>
                    <a:pt x="443" y="0"/>
                  </a:lnTo>
                  <a:lnTo>
                    <a:pt x="441" y="0"/>
                  </a:lnTo>
                  <a:lnTo>
                    <a:pt x="434" y="0"/>
                  </a:lnTo>
                  <a:lnTo>
                    <a:pt x="426" y="0"/>
                  </a:lnTo>
                  <a:lnTo>
                    <a:pt x="417" y="0"/>
                  </a:lnTo>
                  <a:lnTo>
                    <a:pt x="421" y="3"/>
                  </a:lnTo>
                  <a:lnTo>
                    <a:pt x="414" y="0"/>
                  </a:lnTo>
                  <a:lnTo>
                    <a:pt x="409" y="0"/>
                  </a:lnTo>
                  <a:lnTo>
                    <a:pt x="398" y="0"/>
                  </a:lnTo>
                  <a:lnTo>
                    <a:pt x="398" y="3"/>
                  </a:lnTo>
                  <a:lnTo>
                    <a:pt x="400" y="4"/>
                  </a:lnTo>
                  <a:lnTo>
                    <a:pt x="396" y="4"/>
                  </a:lnTo>
                  <a:lnTo>
                    <a:pt x="401" y="7"/>
                  </a:lnTo>
                  <a:lnTo>
                    <a:pt x="400" y="7"/>
                  </a:lnTo>
                  <a:lnTo>
                    <a:pt x="394" y="7"/>
                  </a:lnTo>
                  <a:lnTo>
                    <a:pt x="396" y="8"/>
                  </a:lnTo>
                  <a:lnTo>
                    <a:pt x="394" y="8"/>
                  </a:lnTo>
                  <a:lnTo>
                    <a:pt x="390" y="7"/>
                  </a:lnTo>
                  <a:lnTo>
                    <a:pt x="384" y="7"/>
                  </a:lnTo>
                  <a:lnTo>
                    <a:pt x="374" y="4"/>
                  </a:lnTo>
                  <a:lnTo>
                    <a:pt x="368" y="4"/>
                  </a:lnTo>
                  <a:lnTo>
                    <a:pt x="364" y="3"/>
                  </a:lnTo>
                  <a:lnTo>
                    <a:pt x="357" y="3"/>
                  </a:lnTo>
                  <a:lnTo>
                    <a:pt x="354" y="4"/>
                  </a:lnTo>
                  <a:lnTo>
                    <a:pt x="348" y="4"/>
                  </a:lnTo>
                  <a:lnTo>
                    <a:pt x="344" y="4"/>
                  </a:lnTo>
                  <a:lnTo>
                    <a:pt x="333" y="4"/>
                  </a:lnTo>
                  <a:lnTo>
                    <a:pt x="344" y="7"/>
                  </a:lnTo>
                  <a:lnTo>
                    <a:pt x="335" y="7"/>
                  </a:lnTo>
                  <a:lnTo>
                    <a:pt x="364" y="8"/>
                  </a:lnTo>
                  <a:lnTo>
                    <a:pt x="365" y="9"/>
                  </a:lnTo>
                  <a:lnTo>
                    <a:pt x="364" y="12"/>
                  </a:lnTo>
                  <a:lnTo>
                    <a:pt x="364" y="9"/>
                  </a:lnTo>
                  <a:lnTo>
                    <a:pt x="361" y="8"/>
                  </a:lnTo>
                  <a:lnTo>
                    <a:pt x="352" y="8"/>
                  </a:lnTo>
                  <a:lnTo>
                    <a:pt x="338" y="8"/>
                  </a:lnTo>
                  <a:lnTo>
                    <a:pt x="337" y="8"/>
                  </a:lnTo>
                  <a:lnTo>
                    <a:pt x="335" y="7"/>
                  </a:lnTo>
                  <a:lnTo>
                    <a:pt x="333" y="7"/>
                  </a:lnTo>
                  <a:lnTo>
                    <a:pt x="327" y="4"/>
                  </a:lnTo>
                  <a:lnTo>
                    <a:pt x="321" y="7"/>
                  </a:lnTo>
                  <a:lnTo>
                    <a:pt x="320" y="7"/>
                  </a:lnTo>
                  <a:lnTo>
                    <a:pt x="324" y="8"/>
                  </a:lnTo>
                  <a:lnTo>
                    <a:pt x="327" y="8"/>
                  </a:lnTo>
                  <a:lnTo>
                    <a:pt x="335" y="9"/>
                  </a:lnTo>
                  <a:lnTo>
                    <a:pt x="338" y="12"/>
                  </a:lnTo>
                  <a:lnTo>
                    <a:pt x="342" y="12"/>
                  </a:lnTo>
                  <a:lnTo>
                    <a:pt x="356" y="13"/>
                  </a:lnTo>
                  <a:lnTo>
                    <a:pt x="340" y="13"/>
                  </a:lnTo>
                  <a:lnTo>
                    <a:pt x="335" y="13"/>
                  </a:lnTo>
                  <a:lnTo>
                    <a:pt x="333" y="13"/>
                  </a:lnTo>
                  <a:lnTo>
                    <a:pt x="333" y="16"/>
                  </a:lnTo>
                  <a:lnTo>
                    <a:pt x="335" y="16"/>
                  </a:lnTo>
                  <a:lnTo>
                    <a:pt x="329" y="17"/>
                  </a:lnTo>
                  <a:lnTo>
                    <a:pt x="331" y="17"/>
                  </a:lnTo>
                  <a:lnTo>
                    <a:pt x="333" y="17"/>
                  </a:lnTo>
                  <a:lnTo>
                    <a:pt x="325" y="20"/>
                  </a:lnTo>
                  <a:lnTo>
                    <a:pt x="317" y="17"/>
                  </a:lnTo>
                  <a:lnTo>
                    <a:pt x="304" y="13"/>
                  </a:lnTo>
                  <a:lnTo>
                    <a:pt x="291" y="12"/>
                  </a:lnTo>
                  <a:lnTo>
                    <a:pt x="281" y="9"/>
                  </a:lnTo>
                  <a:lnTo>
                    <a:pt x="273" y="12"/>
                  </a:lnTo>
                  <a:lnTo>
                    <a:pt x="273" y="13"/>
                  </a:lnTo>
                  <a:lnTo>
                    <a:pt x="276" y="16"/>
                  </a:lnTo>
                  <a:lnTo>
                    <a:pt x="283" y="17"/>
                  </a:lnTo>
                  <a:lnTo>
                    <a:pt x="276" y="17"/>
                  </a:lnTo>
                  <a:lnTo>
                    <a:pt x="269" y="17"/>
                  </a:lnTo>
                  <a:lnTo>
                    <a:pt x="280" y="21"/>
                  </a:lnTo>
                  <a:lnTo>
                    <a:pt x="273" y="20"/>
                  </a:lnTo>
                  <a:lnTo>
                    <a:pt x="269" y="20"/>
                  </a:lnTo>
                  <a:lnTo>
                    <a:pt x="256" y="17"/>
                  </a:lnTo>
                  <a:lnTo>
                    <a:pt x="251" y="16"/>
                  </a:lnTo>
                  <a:lnTo>
                    <a:pt x="247" y="20"/>
                  </a:lnTo>
                  <a:lnTo>
                    <a:pt x="243" y="21"/>
                  </a:lnTo>
                  <a:lnTo>
                    <a:pt x="238" y="21"/>
                  </a:lnTo>
                  <a:lnTo>
                    <a:pt x="242" y="20"/>
                  </a:lnTo>
                  <a:lnTo>
                    <a:pt x="246" y="16"/>
                  </a:lnTo>
                  <a:lnTo>
                    <a:pt x="246" y="13"/>
                  </a:lnTo>
                  <a:lnTo>
                    <a:pt x="243" y="13"/>
                  </a:lnTo>
                  <a:lnTo>
                    <a:pt x="238" y="12"/>
                  </a:lnTo>
                  <a:lnTo>
                    <a:pt x="230" y="13"/>
                  </a:lnTo>
                  <a:lnTo>
                    <a:pt x="223" y="13"/>
                  </a:lnTo>
                  <a:lnTo>
                    <a:pt x="212" y="13"/>
                  </a:lnTo>
                  <a:lnTo>
                    <a:pt x="202" y="16"/>
                  </a:lnTo>
                  <a:lnTo>
                    <a:pt x="188" y="16"/>
                  </a:lnTo>
                  <a:lnTo>
                    <a:pt x="194" y="17"/>
                  </a:lnTo>
                  <a:lnTo>
                    <a:pt x="198" y="20"/>
                  </a:lnTo>
                  <a:lnTo>
                    <a:pt x="202" y="21"/>
                  </a:lnTo>
                  <a:lnTo>
                    <a:pt x="196" y="21"/>
                  </a:lnTo>
                  <a:lnTo>
                    <a:pt x="194" y="21"/>
                  </a:lnTo>
                  <a:lnTo>
                    <a:pt x="192" y="20"/>
                  </a:lnTo>
                  <a:lnTo>
                    <a:pt x="190" y="17"/>
                  </a:lnTo>
                  <a:lnTo>
                    <a:pt x="186" y="17"/>
                  </a:lnTo>
                  <a:lnTo>
                    <a:pt x="172" y="17"/>
                  </a:lnTo>
                  <a:lnTo>
                    <a:pt x="167" y="20"/>
                  </a:lnTo>
                  <a:lnTo>
                    <a:pt x="167" y="21"/>
                  </a:lnTo>
                  <a:lnTo>
                    <a:pt x="168" y="21"/>
                  </a:lnTo>
                  <a:lnTo>
                    <a:pt x="167" y="23"/>
                  </a:lnTo>
                  <a:lnTo>
                    <a:pt x="163" y="25"/>
                  </a:lnTo>
                  <a:lnTo>
                    <a:pt x="166" y="25"/>
                  </a:lnTo>
                  <a:lnTo>
                    <a:pt x="158" y="27"/>
                  </a:lnTo>
                  <a:lnTo>
                    <a:pt x="149" y="25"/>
                  </a:lnTo>
                  <a:lnTo>
                    <a:pt x="145" y="25"/>
                  </a:lnTo>
                  <a:lnTo>
                    <a:pt x="141" y="27"/>
                  </a:lnTo>
                  <a:lnTo>
                    <a:pt x="141" y="29"/>
                  </a:lnTo>
                  <a:lnTo>
                    <a:pt x="139" y="27"/>
                  </a:lnTo>
                  <a:lnTo>
                    <a:pt x="135" y="27"/>
                  </a:lnTo>
                  <a:lnTo>
                    <a:pt x="131" y="27"/>
                  </a:lnTo>
                  <a:lnTo>
                    <a:pt x="114" y="31"/>
                  </a:lnTo>
                  <a:lnTo>
                    <a:pt x="98" y="33"/>
                  </a:lnTo>
                  <a:lnTo>
                    <a:pt x="93" y="35"/>
                  </a:lnTo>
                  <a:lnTo>
                    <a:pt x="91" y="37"/>
                  </a:lnTo>
                  <a:lnTo>
                    <a:pt x="89" y="37"/>
                  </a:lnTo>
                  <a:lnTo>
                    <a:pt x="95" y="39"/>
                  </a:lnTo>
                  <a:lnTo>
                    <a:pt x="105" y="39"/>
                  </a:lnTo>
                  <a:lnTo>
                    <a:pt x="111" y="39"/>
                  </a:lnTo>
                  <a:lnTo>
                    <a:pt x="109" y="40"/>
                  </a:lnTo>
                  <a:lnTo>
                    <a:pt x="106" y="46"/>
                  </a:lnTo>
                  <a:lnTo>
                    <a:pt x="102" y="48"/>
                  </a:lnTo>
                  <a:lnTo>
                    <a:pt x="97" y="48"/>
                  </a:lnTo>
                  <a:lnTo>
                    <a:pt x="89" y="50"/>
                  </a:lnTo>
                  <a:lnTo>
                    <a:pt x="80" y="50"/>
                  </a:lnTo>
                  <a:lnTo>
                    <a:pt x="69" y="52"/>
                  </a:lnTo>
                  <a:lnTo>
                    <a:pt x="62" y="52"/>
                  </a:lnTo>
                  <a:lnTo>
                    <a:pt x="54" y="53"/>
                  </a:lnTo>
                  <a:lnTo>
                    <a:pt x="53" y="53"/>
                  </a:lnTo>
                  <a:lnTo>
                    <a:pt x="45" y="56"/>
                  </a:lnTo>
                  <a:lnTo>
                    <a:pt x="38" y="56"/>
                  </a:lnTo>
                  <a:lnTo>
                    <a:pt x="32" y="57"/>
                  </a:lnTo>
                  <a:lnTo>
                    <a:pt x="22" y="57"/>
                  </a:lnTo>
                  <a:lnTo>
                    <a:pt x="14" y="60"/>
                  </a:lnTo>
                  <a:lnTo>
                    <a:pt x="9" y="61"/>
                  </a:lnTo>
                  <a:lnTo>
                    <a:pt x="12" y="61"/>
                  </a:lnTo>
                  <a:lnTo>
                    <a:pt x="9" y="64"/>
                  </a:lnTo>
                  <a:lnTo>
                    <a:pt x="4" y="64"/>
                  </a:lnTo>
                  <a:lnTo>
                    <a:pt x="12" y="66"/>
                  </a:lnTo>
                  <a:lnTo>
                    <a:pt x="18" y="66"/>
                  </a:lnTo>
                  <a:lnTo>
                    <a:pt x="14" y="69"/>
                  </a:lnTo>
                  <a:lnTo>
                    <a:pt x="22" y="69"/>
                  </a:lnTo>
                  <a:lnTo>
                    <a:pt x="28" y="70"/>
                  </a:lnTo>
                  <a:lnTo>
                    <a:pt x="34" y="69"/>
                  </a:lnTo>
                  <a:lnTo>
                    <a:pt x="30" y="70"/>
                  </a:lnTo>
                  <a:lnTo>
                    <a:pt x="28" y="70"/>
                  </a:lnTo>
                  <a:lnTo>
                    <a:pt x="25" y="70"/>
                  </a:lnTo>
                  <a:lnTo>
                    <a:pt x="32" y="73"/>
                  </a:lnTo>
                  <a:lnTo>
                    <a:pt x="38" y="73"/>
                  </a:lnTo>
                  <a:lnTo>
                    <a:pt x="40" y="73"/>
                  </a:lnTo>
                  <a:lnTo>
                    <a:pt x="41" y="70"/>
                  </a:lnTo>
                  <a:lnTo>
                    <a:pt x="44" y="70"/>
                  </a:lnTo>
                  <a:lnTo>
                    <a:pt x="45" y="73"/>
                  </a:lnTo>
                  <a:lnTo>
                    <a:pt x="53" y="73"/>
                  </a:lnTo>
                  <a:lnTo>
                    <a:pt x="58" y="70"/>
                  </a:lnTo>
                  <a:lnTo>
                    <a:pt x="65" y="69"/>
                  </a:lnTo>
                  <a:lnTo>
                    <a:pt x="66" y="70"/>
                  </a:lnTo>
                  <a:lnTo>
                    <a:pt x="69" y="73"/>
                  </a:lnTo>
                  <a:lnTo>
                    <a:pt x="62" y="73"/>
                  </a:lnTo>
                  <a:lnTo>
                    <a:pt x="61" y="74"/>
                  </a:lnTo>
                  <a:lnTo>
                    <a:pt x="57" y="74"/>
                  </a:lnTo>
                  <a:lnTo>
                    <a:pt x="52" y="74"/>
                  </a:lnTo>
                  <a:lnTo>
                    <a:pt x="34" y="74"/>
                  </a:lnTo>
                  <a:lnTo>
                    <a:pt x="40" y="77"/>
                  </a:lnTo>
                  <a:lnTo>
                    <a:pt x="32" y="77"/>
                  </a:lnTo>
                  <a:lnTo>
                    <a:pt x="14" y="77"/>
                  </a:lnTo>
                  <a:lnTo>
                    <a:pt x="9" y="78"/>
                  </a:lnTo>
                  <a:lnTo>
                    <a:pt x="8" y="81"/>
                  </a:lnTo>
                  <a:lnTo>
                    <a:pt x="9" y="81"/>
                  </a:lnTo>
                  <a:lnTo>
                    <a:pt x="13" y="82"/>
                  </a:lnTo>
                  <a:lnTo>
                    <a:pt x="17" y="81"/>
                  </a:lnTo>
                  <a:lnTo>
                    <a:pt x="21" y="78"/>
                  </a:lnTo>
                  <a:lnTo>
                    <a:pt x="25" y="78"/>
                  </a:lnTo>
                  <a:lnTo>
                    <a:pt x="21" y="81"/>
                  </a:lnTo>
                  <a:lnTo>
                    <a:pt x="17" y="82"/>
                  </a:lnTo>
                  <a:lnTo>
                    <a:pt x="26" y="84"/>
                  </a:lnTo>
                  <a:lnTo>
                    <a:pt x="36" y="82"/>
                  </a:lnTo>
                  <a:lnTo>
                    <a:pt x="36" y="84"/>
                  </a:lnTo>
                  <a:lnTo>
                    <a:pt x="34" y="84"/>
                  </a:lnTo>
                  <a:lnTo>
                    <a:pt x="28" y="84"/>
                  </a:lnTo>
                  <a:lnTo>
                    <a:pt x="22" y="86"/>
                  </a:lnTo>
                  <a:lnTo>
                    <a:pt x="17" y="88"/>
                  </a:lnTo>
                  <a:lnTo>
                    <a:pt x="21" y="90"/>
                  </a:lnTo>
                  <a:lnTo>
                    <a:pt x="26" y="90"/>
                  </a:lnTo>
                  <a:lnTo>
                    <a:pt x="25" y="92"/>
                  </a:lnTo>
                  <a:lnTo>
                    <a:pt x="26" y="92"/>
                  </a:lnTo>
                  <a:lnTo>
                    <a:pt x="32" y="92"/>
                  </a:lnTo>
                  <a:lnTo>
                    <a:pt x="38" y="94"/>
                  </a:lnTo>
                  <a:lnTo>
                    <a:pt x="44" y="94"/>
                  </a:lnTo>
                  <a:lnTo>
                    <a:pt x="40" y="92"/>
                  </a:lnTo>
                  <a:lnTo>
                    <a:pt x="38" y="90"/>
                  </a:lnTo>
                  <a:lnTo>
                    <a:pt x="41" y="90"/>
                  </a:lnTo>
                  <a:lnTo>
                    <a:pt x="45" y="92"/>
                  </a:lnTo>
                  <a:lnTo>
                    <a:pt x="48" y="92"/>
                  </a:lnTo>
                  <a:lnTo>
                    <a:pt x="49" y="90"/>
                  </a:lnTo>
                  <a:lnTo>
                    <a:pt x="53" y="90"/>
                  </a:lnTo>
                  <a:lnTo>
                    <a:pt x="54" y="90"/>
                  </a:lnTo>
                  <a:lnTo>
                    <a:pt x="53" y="92"/>
                  </a:lnTo>
                  <a:lnTo>
                    <a:pt x="54" y="92"/>
                  </a:lnTo>
                  <a:lnTo>
                    <a:pt x="58" y="90"/>
                  </a:lnTo>
                  <a:lnTo>
                    <a:pt x="62" y="90"/>
                  </a:lnTo>
                  <a:lnTo>
                    <a:pt x="65" y="90"/>
                  </a:lnTo>
                  <a:lnTo>
                    <a:pt x="66" y="90"/>
                  </a:lnTo>
                  <a:lnTo>
                    <a:pt x="70" y="88"/>
                  </a:lnTo>
                  <a:lnTo>
                    <a:pt x="72" y="90"/>
                  </a:lnTo>
                  <a:lnTo>
                    <a:pt x="80" y="88"/>
                  </a:lnTo>
                  <a:lnTo>
                    <a:pt x="85" y="88"/>
                  </a:lnTo>
                  <a:lnTo>
                    <a:pt x="85" y="90"/>
                  </a:lnTo>
                  <a:lnTo>
                    <a:pt x="91" y="90"/>
                  </a:lnTo>
                  <a:lnTo>
                    <a:pt x="95" y="90"/>
                  </a:lnTo>
                  <a:lnTo>
                    <a:pt x="106" y="90"/>
                  </a:lnTo>
                  <a:lnTo>
                    <a:pt x="105" y="92"/>
                  </a:lnTo>
                  <a:lnTo>
                    <a:pt x="110" y="92"/>
                  </a:lnTo>
                  <a:lnTo>
                    <a:pt x="111" y="92"/>
                  </a:lnTo>
                  <a:lnTo>
                    <a:pt x="111" y="94"/>
                  </a:lnTo>
                  <a:lnTo>
                    <a:pt x="114" y="94"/>
                  </a:lnTo>
                  <a:lnTo>
                    <a:pt x="122" y="96"/>
                  </a:lnTo>
                  <a:lnTo>
                    <a:pt x="119" y="96"/>
                  </a:lnTo>
                  <a:lnTo>
                    <a:pt x="122" y="97"/>
                  </a:lnTo>
                  <a:lnTo>
                    <a:pt x="127" y="96"/>
                  </a:lnTo>
                  <a:lnTo>
                    <a:pt x="126" y="97"/>
                  </a:lnTo>
                  <a:lnTo>
                    <a:pt x="127" y="97"/>
                  </a:lnTo>
                  <a:lnTo>
                    <a:pt x="127" y="100"/>
                  </a:lnTo>
                  <a:lnTo>
                    <a:pt x="123" y="101"/>
                  </a:lnTo>
                  <a:lnTo>
                    <a:pt x="126" y="101"/>
                  </a:lnTo>
                  <a:lnTo>
                    <a:pt x="123" y="104"/>
                  </a:lnTo>
                  <a:lnTo>
                    <a:pt x="126" y="104"/>
                  </a:lnTo>
                  <a:lnTo>
                    <a:pt x="123" y="105"/>
                  </a:lnTo>
                  <a:lnTo>
                    <a:pt x="129" y="108"/>
                  </a:lnTo>
                  <a:lnTo>
                    <a:pt x="133" y="108"/>
                  </a:lnTo>
                  <a:lnTo>
                    <a:pt x="135" y="109"/>
                  </a:lnTo>
                  <a:lnTo>
                    <a:pt x="133" y="109"/>
                  </a:lnTo>
                  <a:lnTo>
                    <a:pt x="131" y="110"/>
                  </a:lnTo>
                  <a:lnTo>
                    <a:pt x="133" y="110"/>
                  </a:lnTo>
                  <a:lnTo>
                    <a:pt x="135" y="110"/>
                  </a:lnTo>
                  <a:lnTo>
                    <a:pt x="139" y="113"/>
                  </a:lnTo>
                  <a:lnTo>
                    <a:pt x="135" y="114"/>
                  </a:lnTo>
                  <a:lnTo>
                    <a:pt x="137" y="114"/>
                  </a:lnTo>
                  <a:lnTo>
                    <a:pt x="131" y="117"/>
                  </a:lnTo>
                  <a:lnTo>
                    <a:pt x="135" y="117"/>
                  </a:lnTo>
                  <a:lnTo>
                    <a:pt x="133" y="121"/>
                  </a:lnTo>
                  <a:lnTo>
                    <a:pt x="135" y="121"/>
                  </a:lnTo>
                  <a:lnTo>
                    <a:pt x="135" y="122"/>
                  </a:lnTo>
                  <a:lnTo>
                    <a:pt x="137" y="122"/>
                  </a:lnTo>
                  <a:lnTo>
                    <a:pt x="135" y="123"/>
                  </a:lnTo>
                  <a:lnTo>
                    <a:pt x="133" y="123"/>
                  </a:lnTo>
                  <a:lnTo>
                    <a:pt x="133" y="126"/>
                  </a:lnTo>
                  <a:lnTo>
                    <a:pt x="135" y="127"/>
                  </a:lnTo>
                  <a:lnTo>
                    <a:pt x="139" y="130"/>
                  </a:lnTo>
                  <a:lnTo>
                    <a:pt x="135" y="130"/>
                  </a:lnTo>
                  <a:lnTo>
                    <a:pt x="135" y="131"/>
                  </a:lnTo>
                  <a:lnTo>
                    <a:pt x="137" y="131"/>
                  </a:lnTo>
                  <a:lnTo>
                    <a:pt x="133" y="134"/>
                  </a:lnTo>
                  <a:lnTo>
                    <a:pt x="135" y="134"/>
                  </a:lnTo>
                  <a:lnTo>
                    <a:pt x="137" y="134"/>
                  </a:lnTo>
                  <a:lnTo>
                    <a:pt x="139" y="135"/>
                  </a:lnTo>
                  <a:lnTo>
                    <a:pt x="139" y="138"/>
                  </a:lnTo>
                  <a:lnTo>
                    <a:pt x="133" y="141"/>
                  </a:lnTo>
                  <a:lnTo>
                    <a:pt x="139" y="143"/>
                  </a:lnTo>
                  <a:lnTo>
                    <a:pt x="131" y="143"/>
                  </a:lnTo>
                  <a:lnTo>
                    <a:pt x="135" y="145"/>
                  </a:lnTo>
                  <a:lnTo>
                    <a:pt x="131" y="145"/>
                  </a:lnTo>
                  <a:lnTo>
                    <a:pt x="127" y="147"/>
                  </a:lnTo>
                  <a:lnTo>
                    <a:pt x="126" y="149"/>
                  </a:lnTo>
                  <a:lnTo>
                    <a:pt x="122" y="151"/>
                  </a:lnTo>
                  <a:lnTo>
                    <a:pt x="123" y="151"/>
                  </a:lnTo>
                  <a:lnTo>
                    <a:pt x="119" y="153"/>
                  </a:lnTo>
                  <a:lnTo>
                    <a:pt x="114" y="154"/>
                  </a:lnTo>
                  <a:lnTo>
                    <a:pt x="115" y="157"/>
                  </a:lnTo>
                  <a:lnTo>
                    <a:pt x="118" y="158"/>
                  </a:lnTo>
                  <a:lnTo>
                    <a:pt x="119" y="158"/>
                  </a:lnTo>
                  <a:lnTo>
                    <a:pt x="123" y="161"/>
                  </a:lnTo>
                  <a:lnTo>
                    <a:pt x="129" y="161"/>
                  </a:lnTo>
                  <a:lnTo>
                    <a:pt x="133" y="158"/>
                  </a:lnTo>
                  <a:lnTo>
                    <a:pt x="135" y="158"/>
                  </a:lnTo>
                  <a:lnTo>
                    <a:pt x="135" y="157"/>
                  </a:lnTo>
                  <a:lnTo>
                    <a:pt x="135" y="154"/>
                  </a:lnTo>
                  <a:lnTo>
                    <a:pt x="139" y="154"/>
                  </a:lnTo>
                  <a:lnTo>
                    <a:pt x="141" y="153"/>
                  </a:lnTo>
                  <a:lnTo>
                    <a:pt x="142" y="153"/>
                  </a:lnTo>
                  <a:lnTo>
                    <a:pt x="145" y="151"/>
                  </a:lnTo>
                  <a:lnTo>
                    <a:pt x="142" y="149"/>
                  </a:lnTo>
                  <a:lnTo>
                    <a:pt x="142" y="147"/>
                  </a:lnTo>
                  <a:lnTo>
                    <a:pt x="145" y="145"/>
                  </a:lnTo>
                  <a:lnTo>
                    <a:pt x="145" y="147"/>
                  </a:lnTo>
                  <a:lnTo>
                    <a:pt x="145" y="151"/>
                  </a:lnTo>
                  <a:lnTo>
                    <a:pt x="145" y="153"/>
                  </a:lnTo>
                  <a:lnTo>
                    <a:pt x="153" y="151"/>
                  </a:lnTo>
                  <a:lnTo>
                    <a:pt x="145" y="154"/>
                  </a:lnTo>
                  <a:lnTo>
                    <a:pt x="154" y="157"/>
                  </a:lnTo>
                  <a:lnTo>
                    <a:pt x="158" y="154"/>
                  </a:lnTo>
                  <a:lnTo>
                    <a:pt x="162" y="154"/>
                  </a:lnTo>
                  <a:lnTo>
                    <a:pt x="158" y="157"/>
                  </a:lnTo>
                  <a:lnTo>
                    <a:pt x="154" y="157"/>
                  </a:lnTo>
                  <a:lnTo>
                    <a:pt x="150" y="157"/>
                  </a:lnTo>
                  <a:lnTo>
                    <a:pt x="145" y="158"/>
                  </a:lnTo>
                  <a:lnTo>
                    <a:pt x="154" y="158"/>
                  </a:lnTo>
                  <a:lnTo>
                    <a:pt x="159" y="157"/>
                  </a:lnTo>
                  <a:lnTo>
                    <a:pt x="163" y="158"/>
                  </a:lnTo>
                  <a:lnTo>
                    <a:pt x="159" y="158"/>
                  </a:lnTo>
                  <a:lnTo>
                    <a:pt x="155" y="158"/>
                  </a:lnTo>
                  <a:lnTo>
                    <a:pt x="149" y="162"/>
                  </a:lnTo>
                  <a:lnTo>
                    <a:pt x="150" y="162"/>
                  </a:lnTo>
                  <a:lnTo>
                    <a:pt x="153" y="162"/>
                  </a:lnTo>
                  <a:lnTo>
                    <a:pt x="155" y="165"/>
                  </a:lnTo>
                  <a:lnTo>
                    <a:pt x="162" y="162"/>
                  </a:lnTo>
                  <a:lnTo>
                    <a:pt x="159" y="165"/>
                  </a:lnTo>
                  <a:lnTo>
                    <a:pt x="162" y="165"/>
                  </a:lnTo>
                  <a:lnTo>
                    <a:pt x="166" y="165"/>
                  </a:lnTo>
                  <a:lnTo>
                    <a:pt x="162" y="166"/>
                  </a:lnTo>
                  <a:lnTo>
                    <a:pt x="159" y="165"/>
                  </a:lnTo>
                  <a:lnTo>
                    <a:pt x="155" y="165"/>
                  </a:lnTo>
                  <a:lnTo>
                    <a:pt x="154" y="165"/>
                  </a:lnTo>
                  <a:lnTo>
                    <a:pt x="159" y="166"/>
                  </a:lnTo>
                  <a:lnTo>
                    <a:pt x="163" y="167"/>
                  </a:lnTo>
                  <a:lnTo>
                    <a:pt x="159" y="167"/>
                  </a:lnTo>
                  <a:lnTo>
                    <a:pt x="158" y="167"/>
                  </a:lnTo>
                  <a:lnTo>
                    <a:pt x="159" y="170"/>
                  </a:lnTo>
                  <a:lnTo>
                    <a:pt x="162" y="170"/>
                  </a:lnTo>
                  <a:lnTo>
                    <a:pt x="163" y="171"/>
                  </a:lnTo>
                  <a:lnTo>
                    <a:pt x="159" y="171"/>
                  </a:lnTo>
                  <a:lnTo>
                    <a:pt x="159" y="174"/>
                  </a:lnTo>
                  <a:lnTo>
                    <a:pt x="162" y="174"/>
                  </a:lnTo>
                  <a:lnTo>
                    <a:pt x="166" y="171"/>
                  </a:lnTo>
                  <a:lnTo>
                    <a:pt x="163" y="174"/>
                  </a:lnTo>
                  <a:lnTo>
                    <a:pt x="159" y="175"/>
                  </a:lnTo>
                  <a:lnTo>
                    <a:pt x="158" y="174"/>
                  </a:lnTo>
                  <a:lnTo>
                    <a:pt x="145" y="170"/>
                  </a:lnTo>
                  <a:lnTo>
                    <a:pt x="139" y="167"/>
                  </a:lnTo>
                  <a:lnTo>
                    <a:pt x="133" y="167"/>
                  </a:lnTo>
                  <a:lnTo>
                    <a:pt x="126" y="167"/>
                  </a:lnTo>
                  <a:lnTo>
                    <a:pt x="119" y="170"/>
                  </a:lnTo>
                  <a:lnTo>
                    <a:pt x="123" y="171"/>
                  </a:lnTo>
                  <a:lnTo>
                    <a:pt x="127" y="174"/>
                  </a:lnTo>
                  <a:lnTo>
                    <a:pt x="133" y="175"/>
                  </a:lnTo>
                  <a:lnTo>
                    <a:pt x="135" y="175"/>
                  </a:lnTo>
                  <a:lnTo>
                    <a:pt x="139" y="178"/>
                  </a:lnTo>
                  <a:lnTo>
                    <a:pt x="142" y="179"/>
                  </a:lnTo>
                  <a:lnTo>
                    <a:pt x="146" y="179"/>
                  </a:lnTo>
                  <a:lnTo>
                    <a:pt x="150" y="181"/>
                  </a:lnTo>
                  <a:lnTo>
                    <a:pt x="153" y="179"/>
                  </a:lnTo>
                  <a:lnTo>
                    <a:pt x="155" y="179"/>
                  </a:lnTo>
                  <a:lnTo>
                    <a:pt x="153" y="181"/>
                  </a:lnTo>
                  <a:lnTo>
                    <a:pt x="158" y="179"/>
                  </a:lnTo>
                  <a:lnTo>
                    <a:pt x="163" y="179"/>
                  </a:lnTo>
                  <a:lnTo>
                    <a:pt x="159" y="181"/>
                  </a:lnTo>
                  <a:lnTo>
                    <a:pt x="162" y="181"/>
                  </a:lnTo>
                  <a:lnTo>
                    <a:pt x="162" y="183"/>
                  </a:lnTo>
                  <a:lnTo>
                    <a:pt x="158" y="183"/>
                  </a:lnTo>
                  <a:lnTo>
                    <a:pt x="155" y="185"/>
                  </a:lnTo>
                  <a:lnTo>
                    <a:pt x="154" y="185"/>
                  </a:lnTo>
                  <a:lnTo>
                    <a:pt x="154" y="187"/>
                  </a:lnTo>
                  <a:lnTo>
                    <a:pt x="155" y="187"/>
                  </a:lnTo>
                  <a:lnTo>
                    <a:pt x="159" y="187"/>
                  </a:lnTo>
                  <a:lnTo>
                    <a:pt x="154" y="189"/>
                  </a:lnTo>
                  <a:lnTo>
                    <a:pt x="149" y="192"/>
                  </a:lnTo>
                  <a:lnTo>
                    <a:pt x="153" y="191"/>
                  </a:lnTo>
                  <a:lnTo>
                    <a:pt x="154" y="191"/>
                  </a:lnTo>
                  <a:lnTo>
                    <a:pt x="158" y="192"/>
                  </a:lnTo>
                  <a:lnTo>
                    <a:pt x="155" y="192"/>
                  </a:lnTo>
                  <a:lnTo>
                    <a:pt x="153" y="195"/>
                  </a:lnTo>
                  <a:lnTo>
                    <a:pt x="155" y="195"/>
                  </a:lnTo>
                  <a:lnTo>
                    <a:pt x="153" y="196"/>
                  </a:lnTo>
                  <a:lnTo>
                    <a:pt x="153" y="195"/>
                  </a:lnTo>
                  <a:lnTo>
                    <a:pt x="150" y="195"/>
                  </a:lnTo>
                  <a:lnTo>
                    <a:pt x="149" y="195"/>
                  </a:lnTo>
                  <a:lnTo>
                    <a:pt x="150" y="192"/>
                  </a:lnTo>
                  <a:lnTo>
                    <a:pt x="146" y="195"/>
                  </a:lnTo>
                  <a:lnTo>
                    <a:pt x="146" y="196"/>
                  </a:lnTo>
                  <a:lnTo>
                    <a:pt x="145" y="198"/>
                  </a:lnTo>
                  <a:lnTo>
                    <a:pt x="146" y="198"/>
                  </a:lnTo>
                  <a:lnTo>
                    <a:pt x="145" y="200"/>
                  </a:lnTo>
                  <a:lnTo>
                    <a:pt x="142" y="202"/>
                  </a:lnTo>
                  <a:lnTo>
                    <a:pt x="139" y="202"/>
                  </a:lnTo>
                  <a:lnTo>
                    <a:pt x="131" y="202"/>
                  </a:lnTo>
                  <a:lnTo>
                    <a:pt x="133" y="200"/>
                  </a:lnTo>
                  <a:lnTo>
                    <a:pt x="131" y="200"/>
                  </a:lnTo>
                  <a:lnTo>
                    <a:pt x="127" y="202"/>
                  </a:lnTo>
                  <a:lnTo>
                    <a:pt x="126" y="202"/>
                  </a:lnTo>
                  <a:lnTo>
                    <a:pt x="126" y="204"/>
                  </a:lnTo>
                  <a:lnTo>
                    <a:pt x="122" y="204"/>
                  </a:lnTo>
                  <a:lnTo>
                    <a:pt x="114" y="206"/>
                  </a:lnTo>
                  <a:lnTo>
                    <a:pt x="118" y="206"/>
                  </a:lnTo>
                  <a:lnTo>
                    <a:pt x="122" y="206"/>
                  </a:lnTo>
                  <a:lnTo>
                    <a:pt x="119" y="208"/>
                  </a:lnTo>
                  <a:lnTo>
                    <a:pt x="123" y="206"/>
                  </a:lnTo>
                  <a:lnTo>
                    <a:pt x="129" y="208"/>
                  </a:lnTo>
                  <a:lnTo>
                    <a:pt x="133" y="206"/>
                  </a:lnTo>
                  <a:lnTo>
                    <a:pt x="137" y="206"/>
                  </a:lnTo>
                  <a:lnTo>
                    <a:pt x="141" y="208"/>
                  </a:lnTo>
                  <a:lnTo>
                    <a:pt x="135" y="208"/>
                  </a:lnTo>
                  <a:lnTo>
                    <a:pt x="142" y="210"/>
                  </a:lnTo>
                  <a:lnTo>
                    <a:pt x="149" y="211"/>
                  </a:lnTo>
                  <a:lnTo>
                    <a:pt x="141" y="211"/>
                  </a:lnTo>
                  <a:lnTo>
                    <a:pt x="146" y="214"/>
                  </a:lnTo>
                  <a:lnTo>
                    <a:pt x="133" y="215"/>
                  </a:lnTo>
                  <a:lnTo>
                    <a:pt x="135" y="215"/>
                  </a:lnTo>
                  <a:lnTo>
                    <a:pt x="139" y="215"/>
                  </a:lnTo>
                  <a:lnTo>
                    <a:pt x="145" y="215"/>
                  </a:lnTo>
                  <a:lnTo>
                    <a:pt x="138" y="218"/>
                  </a:lnTo>
                  <a:lnTo>
                    <a:pt x="131" y="215"/>
                  </a:lnTo>
                  <a:lnTo>
                    <a:pt x="130" y="215"/>
                  </a:lnTo>
                  <a:lnTo>
                    <a:pt x="133" y="214"/>
                  </a:lnTo>
                  <a:lnTo>
                    <a:pt x="131" y="211"/>
                  </a:lnTo>
                  <a:lnTo>
                    <a:pt x="133" y="211"/>
                  </a:lnTo>
                  <a:lnTo>
                    <a:pt x="135" y="214"/>
                  </a:lnTo>
                  <a:lnTo>
                    <a:pt x="137" y="214"/>
                  </a:lnTo>
                  <a:lnTo>
                    <a:pt x="139" y="214"/>
                  </a:lnTo>
                  <a:lnTo>
                    <a:pt x="139" y="211"/>
                  </a:lnTo>
                  <a:lnTo>
                    <a:pt x="141" y="211"/>
                  </a:lnTo>
                  <a:lnTo>
                    <a:pt x="135" y="210"/>
                  </a:lnTo>
                  <a:lnTo>
                    <a:pt x="127" y="210"/>
                  </a:lnTo>
                  <a:lnTo>
                    <a:pt x="123" y="208"/>
                  </a:lnTo>
                  <a:lnTo>
                    <a:pt x="119" y="208"/>
                  </a:lnTo>
                  <a:lnTo>
                    <a:pt x="123" y="210"/>
                  </a:lnTo>
                  <a:lnTo>
                    <a:pt x="118" y="208"/>
                  </a:lnTo>
                  <a:lnTo>
                    <a:pt x="114" y="208"/>
                  </a:lnTo>
                  <a:lnTo>
                    <a:pt x="115" y="210"/>
                  </a:lnTo>
                  <a:lnTo>
                    <a:pt x="119" y="211"/>
                  </a:lnTo>
                  <a:lnTo>
                    <a:pt x="118" y="211"/>
                  </a:lnTo>
                  <a:lnTo>
                    <a:pt x="114" y="210"/>
                  </a:lnTo>
                  <a:lnTo>
                    <a:pt x="110" y="211"/>
                  </a:lnTo>
                  <a:lnTo>
                    <a:pt x="110" y="214"/>
                  </a:lnTo>
                  <a:lnTo>
                    <a:pt x="109" y="214"/>
                  </a:lnTo>
                  <a:lnTo>
                    <a:pt x="106" y="214"/>
                  </a:lnTo>
                  <a:lnTo>
                    <a:pt x="106" y="215"/>
                  </a:lnTo>
                  <a:lnTo>
                    <a:pt x="105" y="215"/>
                  </a:lnTo>
                  <a:lnTo>
                    <a:pt x="102" y="218"/>
                  </a:lnTo>
                  <a:lnTo>
                    <a:pt x="109" y="215"/>
                  </a:lnTo>
                  <a:lnTo>
                    <a:pt x="115" y="214"/>
                  </a:lnTo>
                  <a:lnTo>
                    <a:pt x="125" y="212"/>
                  </a:lnTo>
                  <a:lnTo>
                    <a:pt x="122" y="214"/>
                  </a:lnTo>
                  <a:lnTo>
                    <a:pt x="126" y="214"/>
                  </a:lnTo>
                  <a:lnTo>
                    <a:pt x="127" y="214"/>
                  </a:lnTo>
                  <a:lnTo>
                    <a:pt x="129" y="215"/>
                  </a:lnTo>
                  <a:lnTo>
                    <a:pt x="118" y="214"/>
                  </a:lnTo>
                  <a:lnTo>
                    <a:pt x="115" y="215"/>
                  </a:lnTo>
                  <a:lnTo>
                    <a:pt x="111" y="215"/>
                  </a:lnTo>
                  <a:lnTo>
                    <a:pt x="110" y="215"/>
                  </a:lnTo>
                  <a:lnTo>
                    <a:pt x="105" y="218"/>
                  </a:lnTo>
                  <a:lnTo>
                    <a:pt x="101" y="219"/>
                  </a:lnTo>
                  <a:lnTo>
                    <a:pt x="98" y="222"/>
                  </a:lnTo>
                  <a:lnTo>
                    <a:pt x="98" y="223"/>
                  </a:lnTo>
                  <a:lnTo>
                    <a:pt x="106" y="222"/>
                  </a:lnTo>
                  <a:lnTo>
                    <a:pt x="102" y="223"/>
                  </a:lnTo>
                  <a:lnTo>
                    <a:pt x="101" y="223"/>
                  </a:lnTo>
                  <a:lnTo>
                    <a:pt x="97" y="224"/>
                  </a:lnTo>
                  <a:lnTo>
                    <a:pt x="98" y="224"/>
                  </a:lnTo>
                  <a:lnTo>
                    <a:pt x="101" y="224"/>
                  </a:lnTo>
                  <a:lnTo>
                    <a:pt x="102" y="227"/>
                  </a:lnTo>
                  <a:lnTo>
                    <a:pt x="98" y="228"/>
                  </a:lnTo>
                  <a:lnTo>
                    <a:pt x="106" y="227"/>
                  </a:lnTo>
                  <a:lnTo>
                    <a:pt x="109" y="227"/>
                  </a:lnTo>
                  <a:lnTo>
                    <a:pt x="111" y="227"/>
                  </a:lnTo>
                  <a:lnTo>
                    <a:pt x="114" y="227"/>
                  </a:lnTo>
                  <a:lnTo>
                    <a:pt x="111" y="228"/>
                  </a:lnTo>
                  <a:lnTo>
                    <a:pt x="110" y="228"/>
                  </a:lnTo>
                  <a:lnTo>
                    <a:pt x="109" y="228"/>
                  </a:lnTo>
                  <a:lnTo>
                    <a:pt x="106" y="231"/>
                  </a:lnTo>
                  <a:lnTo>
                    <a:pt x="105" y="231"/>
                  </a:lnTo>
                  <a:lnTo>
                    <a:pt x="98" y="231"/>
                  </a:lnTo>
                  <a:lnTo>
                    <a:pt x="101" y="232"/>
                  </a:lnTo>
                  <a:lnTo>
                    <a:pt x="105" y="232"/>
                  </a:lnTo>
                  <a:lnTo>
                    <a:pt x="110" y="232"/>
                  </a:lnTo>
                  <a:lnTo>
                    <a:pt x="98" y="235"/>
                  </a:lnTo>
                  <a:lnTo>
                    <a:pt x="97" y="232"/>
                  </a:lnTo>
                  <a:lnTo>
                    <a:pt x="93" y="236"/>
                  </a:lnTo>
                  <a:lnTo>
                    <a:pt x="95" y="238"/>
                  </a:lnTo>
                  <a:lnTo>
                    <a:pt x="93" y="240"/>
                  </a:lnTo>
                  <a:lnTo>
                    <a:pt x="97" y="242"/>
                  </a:lnTo>
                  <a:lnTo>
                    <a:pt x="95" y="242"/>
                  </a:lnTo>
                  <a:lnTo>
                    <a:pt x="97" y="244"/>
                  </a:lnTo>
                  <a:lnTo>
                    <a:pt x="99" y="244"/>
                  </a:lnTo>
                  <a:lnTo>
                    <a:pt x="101" y="244"/>
                  </a:lnTo>
                  <a:lnTo>
                    <a:pt x="105" y="242"/>
                  </a:lnTo>
                  <a:lnTo>
                    <a:pt x="106" y="242"/>
                  </a:lnTo>
                  <a:lnTo>
                    <a:pt x="109" y="242"/>
                  </a:lnTo>
                  <a:lnTo>
                    <a:pt x="114" y="240"/>
                  </a:lnTo>
                  <a:lnTo>
                    <a:pt x="111" y="242"/>
                  </a:lnTo>
                  <a:lnTo>
                    <a:pt x="110" y="242"/>
                  </a:lnTo>
                  <a:lnTo>
                    <a:pt x="106" y="244"/>
                  </a:lnTo>
                  <a:lnTo>
                    <a:pt x="102" y="244"/>
                  </a:lnTo>
                  <a:lnTo>
                    <a:pt x="101" y="244"/>
                  </a:lnTo>
                  <a:lnTo>
                    <a:pt x="101" y="246"/>
                  </a:lnTo>
                  <a:lnTo>
                    <a:pt x="98" y="248"/>
                  </a:lnTo>
                  <a:lnTo>
                    <a:pt x="101" y="248"/>
                  </a:lnTo>
                  <a:lnTo>
                    <a:pt x="102" y="248"/>
                  </a:lnTo>
                  <a:lnTo>
                    <a:pt x="98" y="250"/>
                  </a:lnTo>
                  <a:lnTo>
                    <a:pt x="101" y="250"/>
                  </a:lnTo>
                  <a:lnTo>
                    <a:pt x="101" y="252"/>
                  </a:lnTo>
                  <a:lnTo>
                    <a:pt x="102" y="250"/>
                  </a:lnTo>
                  <a:lnTo>
                    <a:pt x="109" y="248"/>
                  </a:lnTo>
                  <a:lnTo>
                    <a:pt x="111" y="247"/>
                  </a:lnTo>
                  <a:lnTo>
                    <a:pt x="110" y="248"/>
                  </a:lnTo>
                  <a:lnTo>
                    <a:pt x="105" y="250"/>
                  </a:lnTo>
                  <a:lnTo>
                    <a:pt x="101" y="252"/>
                  </a:lnTo>
                  <a:lnTo>
                    <a:pt x="98" y="255"/>
                  </a:lnTo>
                  <a:lnTo>
                    <a:pt x="101" y="254"/>
                  </a:lnTo>
                  <a:lnTo>
                    <a:pt x="102" y="254"/>
                  </a:lnTo>
                  <a:lnTo>
                    <a:pt x="105" y="254"/>
                  </a:lnTo>
                  <a:lnTo>
                    <a:pt x="102" y="255"/>
                  </a:lnTo>
                  <a:lnTo>
                    <a:pt x="102" y="259"/>
                  </a:lnTo>
                  <a:lnTo>
                    <a:pt x="101" y="259"/>
                  </a:lnTo>
                  <a:lnTo>
                    <a:pt x="101" y="262"/>
                  </a:lnTo>
                  <a:lnTo>
                    <a:pt x="98" y="263"/>
                  </a:lnTo>
                  <a:lnTo>
                    <a:pt x="97" y="271"/>
                  </a:lnTo>
                  <a:lnTo>
                    <a:pt x="101" y="268"/>
                  </a:lnTo>
                  <a:lnTo>
                    <a:pt x="105" y="265"/>
                  </a:lnTo>
                  <a:lnTo>
                    <a:pt x="109" y="262"/>
                  </a:lnTo>
                  <a:lnTo>
                    <a:pt x="111" y="262"/>
                  </a:lnTo>
                  <a:lnTo>
                    <a:pt x="110" y="263"/>
                  </a:lnTo>
                  <a:lnTo>
                    <a:pt x="114" y="263"/>
                  </a:lnTo>
                  <a:lnTo>
                    <a:pt x="115" y="262"/>
                  </a:lnTo>
                  <a:lnTo>
                    <a:pt x="118" y="259"/>
                  </a:lnTo>
                  <a:lnTo>
                    <a:pt x="119" y="262"/>
                  </a:lnTo>
                  <a:lnTo>
                    <a:pt x="122" y="262"/>
                  </a:lnTo>
                  <a:lnTo>
                    <a:pt x="126" y="259"/>
                  </a:lnTo>
                  <a:lnTo>
                    <a:pt x="123" y="262"/>
                  </a:lnTo>
                  <a:lnTo>
                    <a:pt x="123" y="263"/>
                  </a:lnTo>
                  <a:lnTo>
                    <a:pt x="126" y="263"/>
                  </a:lnTo>
                  <a:lnTo>
                    <a:pt x="123" y="265"/>
                  </a:lnTo>
                  <a:lnTo>
                    <a:pt x="126" y="267"/>
                  </a:lnTo>
                  <a:lnTo>
                    <a:pt x="127" y="268"/>
                  </a:lnTo>
                  <a:lnTo>
                    <a:pt x="123" y="267"/>
                  </a:lnTo>
                  <a:lnTo>
                    <a:pt x="122" y="265"/>
                  </a:lnTo>
                  <a:lnTo>
                    <a:pt x="119" y="263"/>
                  </a:lnTo>
                  <a:lnTo>
                    <a:pt x="118" y="263"/>
                  </a:lnTo>
                  <a:lnTo>
                    <a:pt x="114" y="263"/>
                  </a:lnTo>
                  <a:lnTo>
                    <a:pt x="118" y="265"/>
                  </a:lnTo>
                  <a:lnTo>
                    <a:pt x="115" y="265"/>
                  </a:lnTo>
                  <a:lnTo>
                    <a:pt x="118" y="267"/>
                  </a:lnTo>
                  <a:lnTo>
                    <a:pt x="114" y="267"/>
                  </a:lnTo>
                  <a:lnTo>
                    <a:pt x="110" y="268"/>
                  </a:lnTo>
                  <a:lnTo>
                    <a:pt x="109" y="271"/>
                  </a:lnTo>
                  <a:lnTo>
                    <a:pt x="106" y="271"/>
                  </a:lnTo>
                  <a:lnTo>
                    <a:pt x="102" y="271"/>
                  </a:lnTo>
                  <a:lnTo>
                    <a:pt x="101" y="272"/>
                  </a:lnTo>
                  <a:lnTo>
                    <a:pt x="102" y="275"/>
                  </a:lnTo>
                  <a:lnTo>
                    <a:pt x="101" y="276"/>
                  </a:lnTo>
                  <a:lnTo>
                    <a:pt x="102" y="276"/>
                  </a:lnTo>
                  <a:lnTo>
                    <a:pt x="98" y="279"/>
                  </a:lnTo>
                  <a:lnTo>
                    <a:pt x="98" y="280"/>
                  </a:lnTo>
                  <a:lnTo>
                    <a:pt x="101" y="281"/>
                  </a:lnTo>
                  <a:lnTo>
                    <a:pt x="102" y="280"/>
                  </a:lnTo>
                  <a:lnTo>
                    <a:pt x="105" y="279"/>
                  </a:lnTo>
                  <a:lnTo>
                    <a:pt x="110" y="279"/>
                  </a:lnTo>
                  <a:lnTo>
                    <a:pt x="106" y="280"/>
                  </a:lnTo>
                  <a:lnTo>
                    <a:pt x="102" y="280"/>
                  </a:lnTo>
                  <a:lnTo>
                    <a:pt x="102" y="281"/>
                  </a:lnTo>
                  <a:lnTo>
                    <a:pt x="101" y="281"/>
                  </a:lnTo>
                  <a:lnTo>
                    <a:pt x="105" y="284"/>
                  </a:lnTo>
                  <a:lnTo>
                    <a:pt x="101" y="284"/>
                  </a:lnTo>
                  <a:lnTo>
                    <a:pt x="101" y="285"/>
                  </a:lnTo>
                  <a:lnTo>
                    <a:pt x="102" y="285"/>
                  </a:lnTo>
                  <a:lnTo>
                    <a:pt x="102" y="288"/>
                  </a:lnTo>
                  <a:lnTo>
                    <a:pt x="106" y="285"/>
                  </a:lnTo>
                  <a:lnTo>
                    <a:pt x="111" y="285"/>
                  </a:lnTo>
                  <a:lnTo>
                    <a:pt x="109" y="288"/>
                  </a:lnTo>
                  <a:lnTo>
                    <a:pt x="106" y="288"/>
                  </a:lnTo>
                  <a:lnTo>
                    <a:pt x="105" y="289"/>
                  </a:lnTo>
                  <a:lnTo>
                    <a:pt x="106" y="289"/>
                  </a:lnTo>
                  <a:lnTo>
                    <a:pt x="109" y="289"/>
                  </a:lnTo>
                  <a:lnTo>
                    <a:pt x="106" y="293"/>
                  </a:lnTo>
                  <a:lnTo>
                    <a:pt x="109" y="293"/>
                  </a:lnTo>
                  <a:lnTo>
                    <a:pt x="105" y="297"/>
                  </a:lnTo>
                  <a:lnTo>
                    <a:pt x="105" y="299"/>
                  </a:lnTo>
                  <a:lnTo>
                    <a:pt x="109" y="301"/>
                  </a:lnTo>
                  <a:lnTo>
                    <a:pt x="114" y="303"/>
                  </a:lnTo>
                  <a:lnTo>
                    <a:pt x="110" y="303"/>
                  </a:lnTo>
                  <a:lnTo>
                    <a:pt x="114" y="305"/>
                  </a:lnTo>
                  <a:lnTo>
                    <a:pt x="111" y="305"/>
                  </a:lnTo>
                  <a:lnTo>
                    <a:pt x="110" y="305"/>
                  </a:lnTo>
                  <a:lnTo>
                    <a:pt x="109" y="307"/>
                  </a:lnTo>
                  <a:lnTo>
                    <a:pt x="114" y="307"/>
                  </a:lnTo>
                  <a:lnTo>
                    <a:pt x="118" y="303"/>
                  </a:lnTo>
                  <a:lnTo>
                    <a:pt x="118" y="305"/>
                  </a:lnTo>
                  <a:lnTo>
                    <a:pt x="119" y="305"/>
                  </a:lnTo>
                  <a:lnTo>
                    <a:pt x="114" y="307"/>
                  </a:lnTo>
                  <a:lnTo>
                    <a:pt x="111" y="309"/>
                  </a:lnTo>
                  <a:lnTo>
                    <a:pt x="111" y="311"/>
                  </a:lnTo>
                  <a:lnTo>
                    <a:pt x="115" y="309"/>
                  </a:lnTo>
                  <a:lnTo>
                    <a:pt x="115" y="307"/>
                  </a:lnTo>
                  <a:lnTo>
                    <a:pt x="119" y="307"/>
                  </a:lnTo>
                  <a:lnTo>
                    <a:pt x="115" y="309"/>
                  </a:lnTo>
                  <a:lnTo>
                    <a:pt x="114" y="311"/>
                  </a:lnTo>
                  <a:lnTo>
                    <a:pt x="115" y="311"/>
                  </a:lnTo>
                  <a:lnTo>
                    <a:pt x="114" y="312"/>
                  </a:lnTo>
                  <a:lnTo>
                    <a:pt x="110" y="315"/>
                  </a:lnTo>
                  <a:lnTo>
                    <a:pt x="114" y="315"/>
                  </a:lnTo>
                  <a:lnTo>
                    <a:pt x="115" y="315"/>
                  </a:lnTo>
                  <a:lnTo>
                    <a:pt x="122" y="312"/>
                  </a:lnTo>
                  <a:lnTo>
                    <a:pt x="119" y="315"/>
                  </a:lnTo>
                  <a:lnTo>
                    <a:pt x="118" y="315"/>
                  </a:lnTo>
                  <a:lnTo>
                    <a:pt x="111" y="316"/>
                  </a:lnTo>
                  <a:lnTo>
                    <a:pt x="115" y="316"/>
                  </a:lnTo>
                  <a:lnTo>
                    <a:pt x="119" y="316"/>
                  </a:lnTo>
                  <a:lnTo>
                    <a:pt x="118" y="319"/>
                  </a:lnTo>
                  <a:lnTo>
                    <a:pt x="118" y="320"/>
                  </a:lnTo>
                  <a:lnTo>
                    <a:pt x="119" y="319"/>
                  </a:lnTo>
                  <a:lnTo>
                    <a:pt x="119" y="320"/>
                  </a:lnTo>
                  <a:lnTo>
                    <a:pt x="122" y="319"/>
                  </a:lnTo>
                  <a:lnTo>
                    <a:pt x="123" y="319"/>
                  </a:lnTo>
                  <a:lnTo>
                    <a:pt x="122" y="320"/>
                  </a:lnTo>
                  <a:lnTo>
                    <a:pt x="123" y="320"/>
                  </a:lnTo>
                  <a:lnTo>
                    <a:pt x="126" y="320"/>
                  </a:lnTo>
                  <a:lnTo>
                    <a:pt x="123" y="323"/>
                  </a:lnTo>
                  <a:lnTo>
                    <a:pt x="126" y="323"/>
                  </a:lnTo>
                  <a:lnTo>
                    <a:pt x="118" y="325"/>
                  </a:lnTo>
                  <a:lnTo>
                    <a:pt x="123" y="325"/>
                  </a:lnTo>
                  <a:lnTo>
                    <a:pt x="129" y="324"/>
                  </a:lnTo>
                  <a:lnTo>
                    <a:pt x="135" y="324"/>
                  </a:lnTo>
                  <a:lnTo>
                    <a:pt x="133" y="325"/>
                  </a:lnTo>
                  <a:lnTo>
                    <a:pt x="137" y="325"/>
                  </a:lnTo>
                  <a:lnTo>
                    <a:pt x="137" y="324"/>
                  </a:lnTo>
                  <a:lnTo>
                    <a:pt x="141" y="323"/>
                  </a:lnTo>
                  <a:lnTo>
                    <a:pt x="142" y="323"/>
                  </a:lnTo>
                  <a:lnTo>
                    <a:pt x="145" y="324"/>
                  </a:lnTo>
                  <a:lnTo>
                    <a:pt x="146" y="323"/>
                  </a:lnTo>
                  <a:lnTo>
                    <a:pt x="145" y="323"/>
                  </a:lnTo>
                  <a:lnTo>
                    <a:pt x="149" y="320"/>
                  </a:lnTo>
                  <a:lnTo>
                    <a:pt x="150" y="320"/>
                  </a:lnTo>
                  <a:lnTo>
                    <a:pt x="149" y="319"/>
                  </a:lnTo>
                  <a:lnTo>
                    <a:pt x="150" y="319"/>
                  </a:lnTo>
                  <a:lnTo>
                    <a:pt x="153" y="319"/>
                  </a:lnTo>
                  <a:lnTo>
                    <a:pt x="153" y="320"/>
                  </a:lnTo>
                  <a:lnTo>
                    <a:pt x="150" y="323"/>
                  </a:lnTo>
                  <a:lnTo>
                    <a:pt x="149" y="323"/>
                  </a:lnTo>
                  <a:lnTo>
                    <a:pt x="146" y="324"/>
                  </a:lnTo>
                  <a:lnTo>
                    <a:pt x="153" y="323"/>
                  </a:lnTo>
                  <a:lnTo>
                    <a:pt x="149" y="324"/>
                  </a:lnTo>
                  <a:lnTo>
                    <a:pt x="146" y="325"/>
                  </a:lnTo>
                  <a:lnTo>
                    <a:pt x="149" y="325"/>
                  </a:lnTo>
                  <a:lnTo>
                    <a:pt x="150" y="325"/>
                  </a:lnTo>
                  <a:lnTo>
                    <a:pt x="149" y="328"/>
                  </a:lnTo>
                  <a:lnTo>
                    <a:pt x="150" y="328"/>
                  </a:lnTo>
                  <a:lnTo>
                    <a:pt x="145" y="329"/>
                  </a:lnTo>
                  <a:lnTo>
                    <a:pt x="149" y="329"/>
                  </a:lnTo>
                  <a:lnTo>
                    <a:pt x="150" y="329"/>
                  </a:lnTo>
                  <a:lnTo>
                    <a:pt x="150" y="332"/>
                  </a:lnTo>
                  <a:lnTo>
                    <a:pt x="153" y="329"/>
                  </a:lnTo>
                  <a:lnTo>
                    <a:pt x="155" y="328"/>
                  </a:lnTo>
                  <a:lnTo>
                    <a:pt x="153" y="332"/>
                  </a:lnTo>
                  <a:lnTo>
                    <a:pt x="155" y="329"/>
                  </a:lnTo>
                  <a:lnTo>
                    <a:pt x="154" y="332"/>
                  </a:lnTo>
                  <a:lnTo>
                    <a:pt x="158" y="329"/>
                  </a:lnTo>
                  <a:lnTo>
                    <a:pt x="162" y="328"/>
                  </a:lnTo>
                  <a:lnTo>
                    <a:pt x="158" y="332"/>
                  </a:lnTo>
                  <a:lnTo>
                    <a:pt x="155" y="333"/>
                  </a:lnTo>
                  <a:lnTo>
                    <a:pt x="155" y="336"/>
                  </a:lnTo>
                  <a:lnTo>
                    <a:pt x="153" y="337"/>
                  </a:lnTo>
                  <a:lnTo>
                    <a:pt x="154" y="338"/>
                  </a:lnTo>
                  <a:lnTo>
                    <a:pt x="155" y="337"/>
                  </a:lnTo>
                  <a:lnTo>
                    <a:pt x="158" y="338"/>
                  </a:lnTo>
                  <a:lnTo>
                    <a:pt x="159" y="338"/>
                  </a:lnTo>
                  <a:lnTo>
                    <a:pt x="162" y="337"/>
                  </a:lnTo>
                  <a:lnTo>
                    <a:pt x="163" y="336"/>
                  </a:lnTo>
                  <a:lnTo>
                    <a:pt x="166" y="333"/>
                  </a:lnTo>
                  <a:lnTo>
                    <a:pt x="167" y="333"/>
                  </a:lnTo>
                  <a:lnTo>
                    <a:pt x="167" y="336"/>
                  </a:lnTo>
                  <a:lnTo>
                    <a:pt x="168" y="337"/>
                  </a:lnTo>
                  <a:lnTo>
                    <a:pt x="166" y="337"/>
                  </a:lnTo>
                  <a:lnTo>
                    <a:pt x="168" y="338"/>
                  </a:lnTo>
                  <a:lnTo>
                    <a:pt x="171" y="338"/>
                  </a:lnTo>
                  <a:lnTo>
                    <a:pt x="172" y="338"/>
                  </a:lnTo>
                  <a:lnTo>
                    <a:pt x="172" y="337"/>
                  </a:lnTo>
                  <a:lnTo>
                    <a:pt x="176" y="338"/>
                  </a:lnTo>
                  <a:lnTo>
                    <a:pt x="176" y="337"/>
                  </a:lnTo>
                  <a:lnTo>
                    <a:pt x="179" y="337"/>
                  </a:lnTo>
                  <a:lnTo>
                    <a:pt x="179" y="336"/>
                  </a:lnTo>
                  <a:lnTo>
                    <a:pt x="180" y="336"/>
                  </a:lnTo>
                  <a:lnTo>
                    <a:pt x="179" y="333"/>
                  </a:lnTo>
                  <a:lnTo>
                    <a:pt x="176" y="333"/>
                  </a:lnTo>
                  <a:lnTo>
                    <a:pt x="179" y="332"/>
                  </a:lnTo>
                  <a:lnTo>
                    <a:pt x="175" y="333"/>
                  </a:lnTo>
                  <a:lnTo>
                    <a:pt x="176" y="332"/>
                  </a:lnTo>
                  <a:lnTo>
                    <a:pt x="172" y="329"/>
                  </a:lnTo>
                  <a:lnTo>
                    <a:pt x="175" y="328"/>
                  </a:lnTo>
                  <a:lnTo>
                    <a:pt x="176" y="329"/>
                  </a:lnTo>
                  <a:lnTo>
                    <a:pt x="179" y="332"/>
                  </a:lnTo>
                  <a:lnTo>
                    <a:pt x="180" y="332"/>
                  </a:lnTo>
                  <a:lnTo>
                    <a:pt x="179" y="329"/>
                  </a:lnTo>
                  <a:lnTo>
                    <a:pt x="183" y="329"/>
                  </a:lnTo>
                  <a:lnTo>
                    <a:pt x="184" y="329"/>
                  </a:lnTo>
                  <a:lnTo>
                    <a:pt x="186" y="328"/>
                  </a:lnTo>
                  <a:lnTo>
                    <a:pt x="184" y="328"/>
                  </a:lnTo>
                  <a:lnTo>
                    <a:pt x="186" y="325"/>
                  </a:lnTo>
                  <a:lnTo>
                    <a:pt x="188" y="325"/>
                  </a:lnTo>
                  <a:lnTo>
                    <a:pt x="179" y="324"/>
                  </a:lnTo>
                  <a:lnTo>
                    <a:pt x="186" y="324"/>
                  </a:lnTo>
                  <a:lnTo>
                    <a:pt x="188" y="324"/>
                  </a:lnTo>
                  <a:lnTo>
                    <a:pt x="190" y="323"/>
                  </a:lnTo>
                  <a:lnTo>
                    <a:pt x="184" y="323"/>
                  </a:lnTo>
                  <a:lnTo>
                    <a:pt x="179" y="320"/>
                  </a:lnTo>
                  <a:lnTo>
                    <a:pt x="184" y="320"/>
                  </a:lnTo>
                  <a:lnTo>
                    <a:pt x="188" y="320"/>
                  </a:lnTo>
                  <a:lnTo>
                    <a:pt x="192" y="319"/>
                  </a:lnTo>
                  <a:lnTo>
                    <a:pt x="190" y="319"/>
                  </a:lnTo>
                  <a:lnTo>
                    <a:pt x="188" y="319"/>
                  </a:lnTo>
                  <a:lnTo>
                    <a:pt x="186" y="316"/>
                  </a:lnTo>
                  <a:lnTo>
                    <a:pt x="192" y="316"/>
                  </a:lnTo>
                  <a:lnTo>
                    <a:pt x="194" y="316"/>
                  </a:lnTo>
                  <a:lnTo>
                    <a:pt x="194" y="315"/>
                  </a:lnTo>
                  <a:lnTo>
                    <a:pt x="192" y="315"/>
                  </a:lnTo>
                  <a:lnTo>
                    <a:pt x="188" y="312"/>
                  </a:lnTo>
                  <a:lnTo>
                    <a:pt x="196" y="312"/>
                  </a:lnTo>
                  <a:lnTo>
                    <a:pt x="199" y="311"/>
                  </a:lnTo>
                  <a:lnTo>
                    <a:pt x="198" y="311"/>
                  </a:lnTo>
                  <a:lnTo>
                    <a:pt x="196" y="311"/>
                  </a:lnTo>
                  <a:lnTo>
                    <a:pt x="194" y="309"/>
                  </a:lnTo>
                  <a:lnTo>
                    <a:pt x="198" y="311"/>
                  </a:lnTo>
                  <a:lnTo>
                    <a:pt x="202" y="309"/>
                  </a:lnTo>
                  <a:lnTo>
                    <a:pt x="199" y="307"/>
                  </a:lnTo>
                  <a:lnTo>
                    <a:pt x="202" y="307"/>
                  </a:lnTo>
                  <a:lnTo>
                    <a:pt x="202" y="305"/>
                  </a:lnTo>
                  <a:lnTo>
                    <a:pt x="203" y="303"/>
                  </a:lnTo>
                  <a:lnTo>
                    <a:pt x="203" y="301"/>
                  </a:lnTo>
                  <a:lnTo>
                    <a:pt x="199" y="299"/>
                  </a:lnTo>
                  <a:lnTo>
                    <a:pt x="206" y="299"/>
                  </a:lnTo>
                  <a:lnTo>
                    <a:pt x="202" y="297"/>
                  </a:lnTo>
                  <a:lnTo>
                    <a:pt x="198" y="295"/>
                  </a:lnTo>
                  <a:lnTo>
                    <a:pt x="196" y="293"/>
                  </a:lnTo>
                  <a:lnTo>
                    <a:pt x="202" y="295"/>
                  </a:lnTo>
                  <a:lnTo>
                    <a:pt x="203" y="293"/>
                  </a:lnTo>
                  <a:lnTo>
                    <a:pt x="206" y="293"/>
                  </a:lnTo>
                  <a:lnTo>
                    <a:pt x="203" y="292"/>
                  </a:lnTo>
                  <a:lnTo>
                    <a:pt x="206" y="292"/>
                  </a:lnTo>
                  <a:lnTo>
                    <a:pt x="210" y="293"/>
                  </a:lnTo>
                  <a:lnTo>
                    <a:pt x="211" y="293"/>
                  </a:lnTo>
                  <a:lnTo>
                    <a:pt x="215" y="292"/>
                  </a:lnTo>
                  <a:lnTo>
                    <a:pt x="215" y="289"/>
                  </a:lnTo>
                  <a:lnTo>
                    <a:pt x="216" y="289"/>
                  </a:lnTo>
                  <a:lnTo>
                    <a:pt x="215" y="285"/>
                  </a:lnTo>
                  <a:lnTo>
                    <a:pt x="216" y="288"/>
                  </a:lnTo>
                  <a:lnTo>
                    <a:pt x="219" y="288"/>
                  </a:lnTo>
                  <a:lnTo>
                    <a:pt x="219" y="285"/>
                  </a:lnTo>
                  <a:lnTo>
                    <a:pt x="216" y="285"/>
                  </a:lnTo>
                  <a:lnTo>
                    <a:pt x="216" y="284"/>
                  </a:lnTo>
                  <a:lnTo>
                    <a:pt x="216" y="281"/>
                  </a:lnTo>
                  <a:lnTo>
                    <a:pt x="220" y="285"/>
                  </a:lnTo>
                  <a:lnTo>
                    <a:pt x="223" y="285"/>
                  </a:lnTo>
                  <a:lnTo>
                    <a:pt x="224" y="285"/>
                  </a:lnTo>
                  <a:lnTo>
                    <a:pt x="219" y="281"/>
                  </a:lnTo>
                  <a:lnTo>
                    <a:pt x="222" y="283"/>
                  </a:lnTo>
                  <a:lnTo>
                    <a:pt x="223" y="284"/>
                  </a:lnTo>
                  <a:lnTo>
                    <a:pt x="223" y="283"/>
                  </a:lnTo>
                  <a:lnTo>
                    <a:pt x="223" y="281"/>
                  </a:lnTo>
                  <a:lnTo>
                    <a:pt x="224" y="284"/>
                  </a:lnTo>
                  <a:lnTo>
                    <a:pt x="226" y="284"/>
                  </a:lnTo>
                  <a:lnTo>
                    <a:pt x="224" y="281"/>
                  </a:lnTo>
                  <a:lnTo>
                    <a:pt x="226" y="281"/>
                  </a:lnTo>
                  <a:lnTo>
                    <a:pt x="230" y="281"/>
                  </a:lnTo>
                  <a:lnTo>
                    <a:pt x="228" y="280"/>
                  </a:lnTo>
                  <a:lnTo>
                    <a:pt x="226" y="279"/>
                  </a:lnTo>
                  <a:lnTo>
                    <a:pt x="220" y="279"/>
                  </a:lnTo>
                  <a:lnTo>
                    <a:pt x="224" y="276"/>
                  </a:lnTo>
                  <a:lnTo>
                    <a:pt x="226" y="279"/>
                  </a:lnTo>
                  <a:lnTo>
                    <a:pt x="234" y="279"/>
                  </a:lnTo>
                  <a:lnTo>
                    <a:pt x="234" y="276"/>
                  </a:lnTo>
                  <a:lnTo>
                    <a:pt x="232" y="275"/>
                  </a:lnTo>
                  <a:lnTo>
                    <a:pt x="236" y="272"/>
                  </a:lnTo>
                  <a:lnTo>
                    <a:pt x="234" y="271"/>
                  </a:lnTo>
                  <a:lnTo>
                    <a:pt x="230" y="271"/>
                  </a:lnTo>
                  <a:lnTo>
                    <a:pt x="226" y="268"/>
                  </a:lnTo>
                  <a:lnTo>
                    <a:pt x="230" y="268"/>
                  </a:lnTo>
                  <a:lnTo>
                    <a:pt x="234" y="268"/>
                  </a:lnTo>
                  <a:lnTo>
                    <a:pt x="236" y="268"/>
                  </a:lnTo>
                  <a:lnTo>
                    <a:pt x="240" y="268"/>
                  </a:lnTo>
                  <a:lnTo>
                    <a:pt x="240" y="267"/>
                  </a:lnTo>
                  <a:lnTo>
                    <a:pt x="238" y="267"/>
                  </a:lnTo>
                  <a:lnTo>
                    <a:pt x="240" y="265"/>
                  </a:lnTo>
                  <a:lnTo>
                    <a:pt x="238" y="263"/>
                  </a:lnTo>
                  <a:lnTo>
                    <a:pt x="236" y="259"/>
                  </a:lnTo>
                  <a:lnTo>
                    <a:pt x="236" y="258"/>
                  </a:lnTo>
                  <a:lnTo>
                    <a:pt x="240" y="255"/>
                  </a:lnTo>
                  <a:lnTo>
                    <a:pt x="242" y="255"/>
                  </a:lnTo>
                  <a:lnTo>
                    <a:pt x="246" y="258"/>
                  </a:lnTo>
                  <a:lnTo>
                    <a:pt x="247" y="258"/>
                  </a:lnTo>
                  <a:lnTo>
                    <a:pt x="250" y="258"/>
                  </a:lnTo>
                  <a:lnTo>
                    <a:pt x="250" y="255"/>
                  </a:lnTo>
                  <a:lnTo>
                    <a:pt x="251" y="254"/>
                  </a:lnTo>
                  <a:lnTo>
                    <a:pt x="253" y="254"/>
                  </a:lnTo>
                  <a:lnTo>
                    <a:pt x="253" y="252"/>
                  </a:lnTo>
                  <a:lnTo>
                    <a:pt x="251" y="250"/>
                  </a:lnTo>
                  <a:lnTo>
                    <a:pt x="255" y="250"/>
                  </a:lnTo>
                  <a:lnTo>
                    <a:pt x="255" y="248"/>
                  </a:lnTo>
                  <a:lnTo>
                    <a:pt x="256" y="248"/>
                  </a:lnTo>
                  <a:lnTo>
                    <a:pt x="259" y="248"/>
                  </a:lnTo>
                  <a:lnTo>
                    <a:pt x="259" y="250"/>
                  </a:lnTo>
                  <a:lnTo>
                    <a:pt x="260" y="248"/>
                  </a:lnTo>
                  <a:lnTo>
                    <a:pt x="263" y="246"/>
                  </a:lnTo>
                  <a:lnTo>
                    <a:pt x="267" y="248"/>
                  </a:lnTo>
                  <a:lnTo>
                    <a:pt x="269" y="248"/>
                  </a:lnTo>
                  <a:lnTo>
                    <a:pt x="268" y="246"/>
                  </a:lnTo>
                  <a:lnTo>
                    <a:pt x="269" y="246"/>
                  </a:lnTo>
                  <a:lnTo>
                    <a:pt x="269" y="248"/>
                  </a:lnTo>
                  <a:lnTo>
                    <a:pt x="273" y="248"/>
                  </a:lnTo>
                  <a:lnTo>
                    <a:pt x="276" y="246"/>
                  </a:lnTo>
                  <a:lnTo>
                    <a:pt x="276" y="244"/>
                  </a:lnTo>
                  <a:lnTo>
                    <a:pt x="273" y="244"/>
                  </a:lnTo>
                  <a:lnTo>
                    <a:pt x="273" y="242"/>
                  </a:lnTo>
                  <a:lnTo>
                    <a:pt x="276" y="242"/>
                  </a:lnTo>
                  <a:lnTo>
                    <a:pt x="276" y="244"/>
                  </a:lnTo>
                  <a:lnTo>
                    <a:pt x="280" y="242"/>
                  </a:lnTo>
                  <a:lnTo>
                    <a:pt x="280" y="240"/>
                  </a:lnTo>
                  <a:lnTo>
                    <a:pt x="281" y="238"/>
                  </a:lnTo>
                  <a:lnTo>
                    <a:pt x="283" y="236"/>
                  </a:lnTo>
                  <a:lnTo>
                    <a:pt x="291" y="236"/>
                  </a:lnTo>
                  <a:lnTo>
                    <a:pt x="285" y="238"/>
                  </a:lnTo>
                  <a:lnTo>
                    <a:pt x="283" y="240"/>
                  </a:lnTo>
                  <a:lnTo>
                    <a:pt x="281" y="244"/>
                  </a:lnTo>
                  <a:lnTo>
                    <a:pt x="285" y="244"/>
                  </a:lnTo>
                  <a:lnTo>
                    <a:pt x="287" y="244"/>
                  </a:lnTo>
                  <a:lnTo>
                    <a:pt x="289" y="244"/>
                  </a:lnTo>
                  <a:lnTo>
                    <a:pt x="289" y="242"/>
                  </a:lnTo>
                  <a:lnTo>
                    <a:pt x="291" y="242"/>
                  </a:lnTo>
                  <a:lnTo>
                    <a:pt x="291" y="244"/>
                  </a:lnTo>
                  <a:lnTo>
                    <a:pt x="293" y="244"/>
                  </a:lnTo>
                  <a:lnTo>
                    <a:pt x="295" y="242"/>
                  </a:lnTo>
                  <a:lnTo>
                    <a:pt x="297" y="242"/>
                  </a:lnTo>
                  <a:lnTo>
                    <a:pt x="297" y="240"/>
                  </a:lnTo>
                  <a:lnTo>
                    <a:pt x="299" y="242"/>
                  </a:lnTo>
                  <a:lnTo>
                    <a:pt x="299" y="244"/>
                  </a:lnTo>
                  <a:lnTo>
                    <a:pt x="300" y="242"/>
                  </a:lnTo>
                  <a:lnTo>
                    <a:pt x="304" y="242"/>
                  </a:lnTo>
                  <a:lnTo>
                    <a:pt x="307" y="240"/>
                  </a:lnTo>
                  <a:lnTo>
                    <a:pt x="311" y="240"/>
                  </a:lnTo>
                  <a:lnTo>
                    <a:pt x="308" y="236"/>
                  </a:lnTo>
                  <a:lnTo>
                    <a:pt x="311" y="236"/>
                  </a:lnTo>
                  <a:lnTo>
                    <a:pt x="312" y="236"/>
                  </a:lnTo>
                  <a:lnTo>
                    <a:pt x="316" y="238"/>
                  </a:lnTo>
                  <a:lnTo>
                    <a:pt x="316" y="236"/>
                  </a:lnTo>
                  <a:lnTo>
                    <a:pt x="316" y="235"/>
                  </a:lnTo>
                  <a:lnTo>
                    <a:pt x="317" y="236"/>
                  </a:lnTo>
                  <a:lnTo>
                    <a:pt x="320" y="236"/>
                  </a:lnTo>
                  <a:lnTo>
                    <a:pt x="325" y="232"/>
                  </a:lnTo>
                  <a:lnTo>
                    <a:pt x="325" y="231"/>
                  </a:lnTo>
                  <a:lnTo>
                    <a:pt x="327" y="231"/>
                  </a:lnTo>
                  <a:lnTo>
                    <a:pt x="327" y="232"/>
                  </a:lnTo>
                  <a:lnTo>
                    <a:pt x="329" y="231"/>
                  </a:lnTo>
                  <a:lnTo>
                    <a:pt x="331" y="228"/>
                  </a:lnTo>
                  <a:lnTo>
                    <a:pt x="333" y="231"/>
                  </a:lnTo>
                  <a:lnTo>
                    <a:pt x="333" y="227"/>
                  </a:lnTo>
                  <a:lnTo>
                    <a:pt x="335" y="227"/>
                  </a:lnTo>
                  <a:lnTo>
                    <a:pt x="335" y="224"/>
                  </a:lnTo>
                  <a:lnTo>
                    <a:pt x="337" y="224"/>
                  </a:lnTo>
                  <a:lnTo>
                    <a:pt x="338" y="224"/>
                  </a:lnTo>
                  <a:lnTo>
                    <a:pt x="340" y="223"/>
                  </a:lnTo>
                  <a:lnTo>
                    <a:pt x="340" y="222"/>
                  </a:lnTo>
                  <a:lnTo>
                    <a:pt x="344" y="219"/>
                  </a:lnTo>
                  <a:lnTo>
                    <a:pt x="344" y="218"/>
                  </a:lnTo>
                  <a:lnTo>
                    <a:pt x="346" y="218"/>
                  </a:lnTo>
                  <a:lnTo>
                    <a:pt x="348" y="215"/>
                  </a:lnTo>
                  <a:lnTo>
                    <a:pt x="356" y="214"/>
                  </a:lnTo>
                  <a:lnTo>
                    <a:pt x="357" y="214"/>
                  </a:lnTo>
                  <a:lnTo>
                    <a:pt x="361" y="211"/>
                  </a:lnTo>
                  <a:lnTo>
                    <a:pt x="361" y="210"/>
                  </a:lnTo>
                  <a:lnTo>
                    <a:pt x="364" y="210"/>
                  </a:lnTo>
                  <a:lnTo>
                    <a:pt x="361" y="208"/>
                  </a:lnTo>
                  <a:lnTo>
                    <a:pt x="360" y="208"/>
                  </a:lnTo>
                  <a:lnTo>
                    <a:pt x="361" y="206"/>
                  </a:lnTo>
                  <a:lnTo>
                    <a:pt x="360" y="204"/>
                  </a:lnTo>
                  <a:lnTo>
                    <a:pt x="360" y="202"/>
                  </a:lnTo>
                  <a:lnTo>
                    <a:pt x="361" y="200"/>
                  </a:lnTo>
                  <a:lnTo>
                    <a:pt x="361" y="204"/>
                  </a:lnTo>
                  <a:lnTo>
                    <a:pt x="364" y="204"/>
                  </a:lnTo>
                  <a:lnTo>
                    <a:pt x="364" y="206"/>
                  </a:lnTo>
                  <a:lnTo>
                    <a:pt x="365" y="206"/>
                  </a:lnTo>
                  <a:lnTo>
                    <a:pt x="369" y="208"/>
                  </a:lnTo>
                  <a:lnTo>
                    <a:pt x="368" y="208"/>
                  </a:lnTo>
                  <a:lnTo>
                    <a:pt x="370" y="210"/>
                  </a:lnTo>
                  <a:lnTo>
                    <a:pt x="382" y="210"/>
                  </a:lnTo>
                  <a:lnTo>
                    <a:pt x="378" y="206"/>
                  </a:lnTo>
                  <a:lnTo>
                    <a:pt x="382" y="208"/>
                  </a:lnTo>
                  <a:lnTo>
                    <a:pt x="386" y="208"/>
                  </a:lnTo>
                  <a:lnTo>
                    <a:pt x="384" y="206"/>
                  </a:lnTo>
                  <a:lnTo>
                    <a:pt x="386" y="206"/>
                  </a:lnTo>
                  <a:lnTo>
                    <a:pt x="388" y="206"/>
                  </a:lnTo>
                  <a:lnTo>
                    <a:pt x="388" y="204"/>
                  </a:lnTo>
                  <a:lnTo>
                    <a:pt x="390" y="206"/>
                  </a:lnTo>
                  <a:lnTo>
                    <a:pt x="392" y="206"/>
                  </a:lnTo>
                  <a:lnTo>
                    <a:pt x="396" y="206"/>
                  </a:lnTo>
                  <a:lnTo>
                    <a:pt x="398" y="206"/>
                  </a:lnTo>
                  <a:lnTo>
                    <a:pt x="398" y="204"/>
                  </a:lnTo>
                  <a:lnTo>
                    <a:pt x="401" y="206"/>
                  </a:lnTo>
                  <a:lnTo>
                    <a:pt x="408" y="204"/>
                  </a:lnTo>
                  <a:lnTo>
                    <a:pt x="409" y="204"/>
                  </a:lnTo>
                  <a:lnTo>
                    <a:pt x="412" y="204"/>
                  </a:lnTo>
                  <a:lnTo>
                    <a:pt x="413" y="202"/>
                  </a:lnTo>
                  <a:lnTo>
                    <a:pt x="417" y="202"/>
                  </a:lnTo>
                  <a:lnTo>
                    <a:pt x="418" y="202"/>
                  </a:lnTo>
                  <a:lnTo>
                    <a:pt x="426" y="200"/>
                  </a:lnTo>
                  <a:lnTo>
                    <a:pt x="431" y="200"/>
                  </a:lnTo>
                  <a:lnTo>
                    <a:pt x="435" y="198"/>
                  </a:lnTo>
                  <a:lnTo>
                    <a:pt x="439" y="196"/>
                  </a:lnTo>
                  <a:lnTo>
                    <a:pt x="443" y="195"/>
                  </a:lnTo>
                  <a:lnTo>
                    <a:pt x="447" y="195"/>
                  </a:lnTo>
                  <a:lnTo>
                    <a:pt x="447" y="192"/>
                  </a:lnTo>
                  <a:lnTo>
                    <a:pt x="449" y="192"/>
                  </a:lnTo>
                  <a:lnTo>
                    <a:pt x="451" y="192"/>
                  </a:lnTo>
                  <a:lnTo>
                    <a:pt x="449" y="191"/>
                  </a:lnTo>
                  <a:lnTo>
                    <a:pt x="451" y="191"/>
                  </a:lnTo>
                  <a:lnTo>
                    <a:pt x="453" y="191"/>
                  </a:lnTo>
                  <a:lnTo>
                    <a:pt x="455" y="191"/>
                  </a:lnTo>
                  <a:lnTo>
                    <a:pt x="455" y="189"/>
                  </a:lnTo>
                  <a:lnTo>
                    <a:pt x="458" y="189"/>
                  </a:lnTo>
                  <a:lnTo>
                    <a:pt x="462" y="189"/>
                  </a:lnTo>
                  <a:lnTo>
                    <a:pt x="462" y="187"/>
                  </a:lnTo>
                  <a:lnTo>
                    <a:pt x="465" y="187"/>
                  </a:lnTo>
                  <a:lnTo>
                    <a:pt x="469" y="187"/>
                  </a:lnTo>
                  <a:lnTo>
                    <a:pt x="469" y="185"/>
                  </a:lnTo>
                  <a:lnTo>
                    <a:pt x="466" y="183"/>
                  </a:lnTo>
                  <a:lnTo>
                    <a:pt x="470" y="183"/>
                  </a:lnTo>
                  <a:lnTo>
                    <a:pt x="471" y="183"/>
                  </a:lnTo>
                  <a:lnTo>
                    <a:pt x="471" y="181"/>
                  </a:lnTo>
                  <a:lnTo>
                    <a:pt x="475" y="183"/>
                  </a:lnTo>
                  <a:lnTo>
                    <a:pt x="478" y="183"/>
                  </a:lnTo>
                  <a:lnTo>
                    <a:pt x="474" y="181"/>
                  </a:lnTo>
                  <a:lnTo>
                    <a:pt x="482" y="181"/>
                  </a:lnTo>
                  <a:lnTo>
                    <a:pt x="487" y="179"/>
                  </a:lnTo>
                  <a:lnTo>
                    <a:pt x="483" y="178"/>
                  </a:lnTo>
                  <a:lnTo>
                    <a:pt x="479" y="179"/>
                  </a:lnTo>
                  <a:lnTo>
                    <a:pt x="470" y="178"/>
                  </a:lnTo>
                  <a:lnTo>
                    <a:pt x="466" y="178"/>
                  </a:lnTo>
                  <a:lnTo>
                    <a:pt x="461" y="175"/>
                  </a:lnTo>
                  <a:lnTo>
                    <a:pt x="457" y="175"/>
                  </a:lnTo>
                  <a:lnTo>
                    <a:pt x="453" y="175"/>
                  </a:lnTo>
                  <a:lnTo>
                    <a:pt x="453" y="174"/>
                  </a:lnTo>
                  <a:lnTo>
                    <a:pt x="449" y="174"/>
                  </a:lnTo>
                  <a:lnTo>
                    <a:pt x="443" y="175"/>
                  </a:lnTo>
                  <a:lnTo>
                    <a:pt x="438" y="175"/>
                  </a:lnTo>
                  <a:lnTo>
                    <a:pt x="441" y="174"/>
                  </a:lnTo>
                  <a:lnTo>
                    <a:pt x="438" y="171"/>
                  </a:lnTo>
                  <a:lnTo>
                    <a:pt x="445" y="171"/>
                  </a:lnTo>
                  <a:lnTo>
                    <a:pt x="455" y="170"/>
                  </a:lnTo>
                  <a:lnTo>
                    <a:pt x="453" y="167"/>
                  </a:lnTo>
                  <a:lnTo>
                    <a:pt x="455" y="167"/>
                  </a:lnTo>
                  <a:lnTo>
                    <a:pt x="455" y="166"/>
                  </a:lnTo>
                  <a:lnTo>
                    <a:pt x="451" y="166"/>
                  </a:lnTo>
                  <a:lnTo>
                    <a:pt x="453" y="165"/>
                  </a:lnTo>
                  <a:lnTo>
                    <a:pt x="445" y="166"/>
                  </a:lnTo>
                  <a:lnTo>
                    <a:pt x="438" y="166"/>
                  </a:lnTo>
                  <a:lnTo>
                    <a:pt x="445" y="165"/>
                  </a:lnTo>
                  <a:lnTo>
                    <a:pt x="451" y="165"/>
                  </a:lnTo>
                  <a:lnTo>
                    <a:pt x="453" y="162"/>
                  </a:lnTo>
                  <a:lnTo>
                    <a:pt x="455" y="162"/>
                  </a:lnTo>
                  <a:lnTo>
                    <a:pt x="455" y="161"/>
                  </a:lnTo>
                  <a:lnTo>
                    <a:pt x="457" y="161"/>
                  </a:lnTo>
                  <a:lnTo>
                    <a:pt x="455" y="158"/>
                  </a:lnTo>
                  <a:lnTo>
                    <a:pt x="453" y="158"/>
                  </a:lnTo>
                  <a:lnTo>
                    <a:pt x="447" y="158"/>
                  </a:lnTo>
                  <a:lnTo>
                    <a:pt x="435" y="157"/>
                  </a:lnTo>
                  <a:lnTo>
                    <a:pt x="434" y="157"/>
                  </a:lnTo>
                  <a:lnTo>
                    <a:pt x="435" y="154"/>
                  </a:lnTo>
                  <a:lnTo>
                    <a:pt x="431" y="153"/>
                  </a:lnTo>
                  <a:lnTo>
                    <a:pt x="430" y="151"/>
                  </a:lnTo>
                  <a:lnTo>
                    <a:pt x="434" y="153"/>
                  </a:lnTo>
                  <a:lnTo>
                    <a:pt x="438" y="154"/>
                  </a:lnTo>
                  <a:lnTo>
                    <a:pt x="443" y="157"/>
                  </a:lnTo>
                  <a:lnTo>
                    <a:pt x="445" y="157"/>
                  </a:lnTo>
                  <a:lnTo>
                    <a:pt x="451" y="157"/>
                  </a:lnTo>
                  <a:lnTo>
                    <a:pt x="457" y="158"/>
                  </a:lnTo>
                  <a:lnTo>
                    <a:pt x="462" y="161"/>
                  </a:lnTo>
                  <a:lnTo>
                    <a:pt x="466" y="162"/>
                  </a:lnTo>
                  <a:lnTo>
                    <a:pt x="469" y="166"/>
                  </a:lnTo>
                  <a:lnTo>
                    <a:pt x="469" y="167"/>
                  </a:lnTo>
                  <a:lnTo>
                    <a:pt x="470" y="170"/>
                  </a:lnTo>
                  <a:lnTo>
                    <a:pt x="475" y="171"/>
                  </a:lnTo>
                  <a:lnTo>
                    <a:pt x="479" y="174"/>
                  </a:lnTo>
                  <a:lnTo>
                    <a:pt x="483" y="174"/>
                  </a:lnTo>
                  <a:lnTo>
                    <a:pt x="485" y="170"/>
                  </a:lnTo>
                  <a:lnTo>
                    <a:pt x="485" y="167"/>
                  </a:lnTo>
                  <a:lnTo>
                    <a:pt x="487" y="167"/>
                  </a:lnTo>
                  <a:lnTo>
                    <a:pt x="487" y="171"/>
                  </a:lnTo>
                  <a:lnTo>
                    <a:pt x="489" y="171"/>
                  </a:lnTo>
                  <a:lnTo>
                    <a:pt x="491" y="174"/>
                  </a:lnTo>
                  <a:lnTo>
                    <a:pt x="493" y="174"/>
                  </a:lnTo>
                  <a:lnTo>
                    <a:pt x="495" y="174"/>
                  </a:lnTo>
                  <a:lnTo>
                    <a:pt x="497" y="171"/>
                  </a:lnTo>
                  <a:lnTo>
                    <a:pt x="495" y="171"/>
                  </a:lnTo>
                  <a:lnTo>
                    <a:pt x="495" y="170"/>
                  </a:lnTo>
                  <a:lnTo>
                    <a:pt x="497" y="167"/>
                  </a:lnTo>
                  <a:lnTo>
                    <a:pt x="498" y="166"/>
                  </a:lnTo>
                  <a:lnTo>
                    <a:pt x="495" y="166"/>
                  </a:lnTo>
                  <a:lnTo>
                    <a:pt x="497" y="165"/>
                  </a:lnTo>
                  <a:lnTo>
                    <a:pt x="491" y="165"/>
                  </a:lnTo>
                  <a:lnTo>
                    <a:pt x="495" y="162"/>
                  </a:lnTo>
                  <a:lnTo>
                    <a:pt x="498" y="162"/>
                  </a:lnTo>
                  <a:lnTo>
                    <a:pt x="497" y="161"/>
                  </a:lnTo>
                  <a:lnTo>
                    <a:pt x="498" y="161"/>
                  </a:lnTo>
                  <a:lnTo>
                    <a:pt x="497" y="158"/>
                  </a:lnTo>
                  <a:lnTo>
                    <a:pt x="495" y="158"/>
                  </a:lnTo>
                  <a:lnTo>
                    <a:pt x="489" y="161"/>
                  </a:lnTo>
                  <a:lnTo>
                    <a:pt x="491" y="158"/>
                  </a:lnTo>
                  <a:lnTo>
                    <a:pt x="493" y="157"/>
                  </a:lnTo>
                  <a:lnTo>
                    <a:pt x="497" y="154"/>
                  </a:lnTo>
                  <a:lnTo>
                    <a:pt x="493" y="154"/>
                  </a:lnTo>
                  <a:lnTo>
                    <a:pt x="489" y="157"/>
                  </a:lnTo>
                  <a:lnTo>
                    <a:pt x="489" y="154"/>
                  </a:lnTo>
                  <a:lnTo>
                    <a:pt x="487" y="154"/>
                  </a:lnTo>
                  <a:lnTo>
                    <a:pt x="485" y="154"/>
                  </a:lnTo>
                  <a:lnTo>
                    <a:pt x="487" y="153"/>
                  </a:lnTo>
                  <a:lnTo>
                    <a:pt x="491" y="153"/>
                  </a:lnTo>
                  <a:lnTo>
                    <a:pt x="489" y="151"/>
                  </a:lnTo>
                  <a:lnTo>
                    <a:pt x="485" y="149"/>
                  </a:lnTo>
                  <a:lnTo>
                    <a:pt x="482" y="149"/>
                  </a:lnTo>
                  <a:lnTo>
                    <a:pt x="479" y="147"/>
                  </a:lnTo>
                  <a:lnTo>
                    <a:pt x="475" y="145"/>
                  </a:lnTo>
                  <a:lnTo>
                    <a:pt x="470" y="143"/>
                  </a:lnTo>
                  <a:lnTo>
                    <a:pt x="470" y="141"/>
                  </a:lnTo>
                  <a:lnTo>
                    <a:pt x="470" y="139"/>
                  </a:lnTo>
                  <a:lnTo>
                    <a:pt x="469" y="138"/>
                  </a:lnTo>
                  <a:lnTo>
                    <a:pt x="462" y="138"/>
                  </a:lnTo>
                  <a:lnTo>
                    <a:pt x="453" y="141"/>
                  </a:lnTo>
                  <a:lnTo>
                    <a:pt x="453" y="139"/>
                  </a:lnTo>
                  <a:lnTo>
                    <a:pt x="447" y="138"/>
                  </a:lnTo>
                  <a:lnTo>
                    <a:pt x="449" y="138"/>
                  </a:lnTo>
                  <a:lnTo>
                    <a:pt x="457" y="139"/>
                  </a:lnTo>
                  <a:lnTo>
                    <a:pt x="462" y="138"/>
                  </a:lnTo>
                  <a:lnTo>
                    <a:pt x="466" y="135"/>
                  </a:lnTo>
                  <a:lnTo>
                    <a:pt x="470" y="135"/>
                  </a:lnTo>
                  <a:lnTo>
                    <a:pt x="466" y="134"/>
                  </a:lnTo>
                  <a:lnTo>
                    <a:pt x="462" y="134"/>
                  </a:lnTo>
                  <a:lnTo>
                    <a:pt x="458" y="131"/>
                  </a:lnTo>
                  <a:lnTo>
                    <a:pt x="453" y="134"/>
                  </a:lnTo>
                  <a:lnTo>
                    <a:pt x="451" y="134"/>
                  </a:lnTo>
                  <a:lnTo>
                    <a:pt x="455" y="131"/>
                  </a:lnTo>
                  <a:lnTo>
                    <a:pt x="449" y="130"/>
                  </a:lnTo>
                  <a:lnTo>
                    <a:pt x="445" y="127"/>
                  </a:lnTo>
                  <a:lnTo>
                    <a:pt x="447" y="127"/>
                  </a:lnTo>
                  <a:lnTo>
                    <a:pt x="449" y="130"/>
                  </a:lnTo>
                  <a:lnTo>
                    <a:pt x="451" y="130"/>
                  </a:lnTo>
                  <a:lnTo>
                    <a:pt x="461" y="131"/>
                  </a:lnTo>
                  <a:lnTo>
                    <a:pt x="465" y="131"/>
                  </a:lnTo>
                  <a:lnTo>
                    <a:pt x="469" y="130"/>
                  </a:lnTo>
                  <a:lnTo>
                    <a:pt x="471" y="127"/>
                  </a:lnTo>
                  <a:lnTo>
                    <a:pt x="474" y="127"/>
                  </a:lnTo>
                  <a:lnTo>
                    <a:pt x="469" y="130"/>
                  </a:lnTo>
                  <a:lnTo>
                    <a:pt x="471" y="130"/>
                  </a:lnTo>
                  <a:lnTo>
                    <a:pt x="475" y="130"/>
                  </a:lnTo>
                  <a:lnTo>
                    <a:pt x="482" y="131"/>
                  </a:lnTo>
                  <a:lnTo>
                    <a:pt x="485" y="131"/>
                  </a:lnTo>
                  <a:lnTo>
                    <a:pt x="489" y="131"/>
                  </a:lnTo>
                  <a:lnTo>
                    <a:pt x="479" y="127"/>
                  </a:lnTo>
                  <a:lnTo>
                    <a:pt x="475" y="127"/>
                  </a:lnTo>
                  <a:lnTo>
                    <a:pt x="470" y="126"/>
                  </a:lnTo>
                  <a:lnTo>
                    <a:pt x="466" y="122"/>
                  </a:lnTo>
                  <a:lnTo>
                    <a:pt x="469" y="122"/>
                  </a:lnTo>
                  <a:lnTo>
                    <a:pt x="470" y="123"/>
                  </a:lnTo>
                  <a:lnTo>
                    <a:pt x="474" y="126"/>
                  </a:lnTo>
                  <a:lnTo>
                    <a:pt x="475" y="127"/>
                  </a:lnTo>
                  <a:lnTo>
                    <a:pt x="478" y="126"/>
                  </a:lnTo>
                  <a:lnTo>
                    <a:pt x="482" y="123"/>
                  </a:lnTo>
                  <a:lnTo>
                    <a:pt x="485" y="123"/>
                  </a:lnTo>
                  <a:lnTo>
                    <a:pt x="487" y="123"/>
                  </a:lnTo>
                  <a:lnTo>
                    <a:pt x="491" y="123"/>
                  </a:lnTo>
                  <a:lnTo>
                    <a:pt x="497" y="126"/>
                  </a:lnTo>
                  <a:lnTo>
                    <a:pt x="491" y="126"/>
                  </a:lnTo>
                  <a:lnTo>
                    <a:pt x="487" y="123"/>
                  </a:lnTo>
                  <a:lnTo>
                    <a:pt x="485" y="126"/>
                  </a:lnTo>
                  <a:lnTo>
                    <a:pt x="483" y="126"/>
                  </a:lnTo>
                  <a:lnTo>
                    <a:pt x="495" y="131"/>
                  </a:lnTo>
                  <a:lnTo>
                    <a:pt x="502" y="131"/>
                  </a:lnTo>
                  <a:lnTo>
                    <a:pt x="508" y="130"/>
                  </a:lnTo>
                  <a:lnTo>
                    <a:pt x="514" y="127"/>
                  </a:lnTo>
                  <a:lnTo>
                    <a:pt x="519" y="130"/>
                  </a:lnTo>
                  <a:lnTo>
                    <a:pt x="522" y="127"/>
                  </a:lnTo>
                  <a:lnTo>
                    <a:pt x="522" y="126"/>
                  </a:lnTo>
                  <a:lnTo>
                    <a:pt x="523" y="123"/>
                  </a:lnTo>
                  <a:lnTo>
                    <a:pt x="526" y="122"/>
                  </a:lnTo>
                  <a:lnTo>
                    <a:pt x="518" y="121"/>
                  </a:lnTo>
                  <a:lnTo>
                    <a:pt x="512" y="121"/>
                  </a:lnTo>
                  <a:lnTo>
                    <a:pt x="508" y="121"/>
                  </a:lnTo>
                  <a:lnTo>
                    <a:pt x="508" y="122"/>
                  </a:lnTo>
                  <a:lnTo>
                    <a:pt x="510" y="123"/>
                  </a:lnTo>
                  <a:lnTo>
                    <a:pt x="508" y="126"/>
                  </a:lnTo>
                  <a:lnTo>
                    <a:pt x="506" y="122"/>
                  </a:lnTo>
                  <a:lnTo>
                    <a:pt x="502" y="121"/>
                  </a:lnTo>
                  <a:lnTo>
                    <a:pt x="504" y="121"/>
                  </a:lnTo>
                  <a:lnTo>
                    <a:pt x="508" y="118"/>
                  </a:lnTo>
                  <a:lnTo>
                    <a:pt x="504" y="117"/>
                  </a:lnTo>
                  <a:lnTo>
                    <a:pt x="508" y="117"/>
                  </a:lnTo>
                  <a:lnTo>
                    <a:pt x="512" y="114"/>
                  </a:lnTo>
                  <a:lnTo>
                    <a:pt x="510" y="113"/>
                  </a:lnTo>
                  <a:lnTo>
                    <a:pt x="512" y="113"/>
                  </a:lnTo>
                  <a:lnTo>
                    <a:pt x="514" y="114"/>
                  </a:lnTo>
                  <a:lnTo>
                    <a:pt x="510" y="117"/>
                  </a:lnTo>
                  <a:lnTo>
                    <a:pt x="510" y="118"/>
                  </a:lnTo>
                  <a:lnTo>
                    <a:pt x="514" y="118"/>
                  </a:lnTo>
                  <a:lnTo>
                    <a:pt x="519" y="121"/>
                  </a:lnTo>
                  <a:lnTo>
                    <a:pt x="528" y="118"/>
                  </a:lnTo>
                  <a:lnTo>
                    <a:pt x="526" y="114"/>
                  </a:lnTo>
                  <a:lnTo>
                    <a:pt x="527" y="114"/>
                  </a:lnTo>
                  <a:lnTo>
                    <a:pt x="528" y="117"/>
                  </a:lnTo>
                  <a:lnTo>
                    <a:pt x="535" y="117"/>
                  </a:lnTo>
                  <a:lnTo>
                    <a:pt x="539" y="117"/>
                  </a:lnTo>
                  <a:lnTo>
                    <a:pt x="542" y="114"/>
                  </a:lnTo>
                  <a:lnTo>
                    <a:pt x="540" y="113"/>
                  </a:lnTo>
                  <a:lnTo>
                    <a:pt x="540" y="110"/>
                  </a:lnTo>
                  <a:lnTo>
                    <a:pt x="535" y="113"/>
                  </a:lnTo>
                  <a:lnTo>
                    <a:pt x="531" y="110"/>
                  </a:lnTo>
                  <a:lnTo>
                    <a:pt x="532" y="110"/>
                  </a:lnTo>
                  <a:lnTo>
                    <a:pt x="536" y="109"/>
                  </a:lnTo>
                  <a:lnTo>
                    <a:pt x="535" y="108"/>
                  </a:lnTo>
                  <a:lnTo>
                    <a:pt x="528" y="105"/>
                  </a:lnTo>
                  <a:lnTo>
                    <a:pt x="526" y="109"/>
                  </a:lnTo>
                  <a:lnTo>
                    <a:pt x="528" y="110"/>
                  </a:lnTo>
                  <a:lnTo>
                    <a:pt x="527" y="110"/>
                  </a:lnTo>
                  <a:lnTo>
                    <a:pt x="526" y="110"/>
                  </a:lnTo>
                  <a:lnTo>
                    <a:pt x="526" y="109"/>
                  </a:lnTo>
                  <a:lnTo>
                    <a:pt x="526" y="108"/>
                  </a:lnTo>
                  <a:lnTo>
                    <a:pt x="527" y="105"/>
                  </a:lnTo>
                  <a:lnTo>
                    <a:pt x="528" y="105"/>
                  </a:lnTo>
                  <a:lnTo>
                    <a:pt x="526" y="104"/>
                  </a:lnTo>
                  <a:lnTo>
                    <a:pt x="522" y="101"/>
                  </a:lnTo>
                  <a:lnTo>
                    <a:pt x="514" y="100"/>
                  </a:lnTo>
                  <a:lnTo>
                    <a:pt x="518" y="100"/>
                  </a:lnTo>
                  <a:lnTo>
                    <a:pt x="514" y="97"/>
                  </a:lnTo>
                  <a:lnTo>
                    <a:pt x="515" y="97"/>
                  </a:lnTo>
                  <a:lnTo>
                    <a:pt x="519" y="97"/>
                  </a:lnTo>
                  <a:lnTo>
                    <a:pt x="526" y="101"/>
                  </a:lnTo>
                  <a:lnTo>
                    <a:pt x="531" y="101"/>
                  </a:lnTo>
                  <a:lnTo>
                    <a:pt x="535" y="104"/>
                  </a:lnTo>
                  <a:lnTo>
                    <a:pt x="539" y="105"/>
                  </a:lnTo>
                  <a:lnTo>
                    <a:pt x="540" y="104"/>
                  </a:lnTo>
                  <a:lnTo>
                    <a:pt x="542" y="101"/>
                  </a:lnTo>
                  <a:lnTo>
                    <a:pt x="542" y="100"/>
                  </a:lnTo>
                  <a:lnTo>
                    <a:pt x="542" y="97"/>
                  </a:lnTo>
                  <a:lnTo>
                    <a:pt x="542" y="96"/>
                  </a:lnTo>
                  <a:lnTo>
                    <a:pt x="539" y="94"/>
                  </a:lnTo>
                  <a:lnTo>
                    <a:pt x="535" y="93"/>
                  </a:lnTo>
                  <a:lnTo>
                    <a:pt x="540" y="92"/>
                  </a:lnTo>
                  <a:lnTo>
                    <a:pt x="542" y="92"/>
                  </a:lnTo>
                  <a:lnTo>
                    <a:pt x="542" y="90"/>
                  </a:lnTo>
                  <a:lnTo>
                    <a:pt x="539" y="90"/>
                  </a:lnTo>
                  <a:lnTo>
                    <a:pt x="535" y="88"/>
                  </a:lnTo>
                  <a:lnTo>
                    <a:pt x="528" y="88"/>
                  </a:lnTo>
                  <a:lnTo>
                    <a:pt x="535" y="90"/>
                  </a:lnTo>
                  <a:lnTo>
                    <a:pt x="531" y="90"/>
                  </a:lnTo>
                  <a:lnTo>
                    <a:pt x="528" y="90"/>
                  </a:lnTo>
                  <a:lnTo>
                    <a:pt x="522" y="90"/>
                  </a:lnTo>
                  <a:lnTo>
                    <a:pt x="523" y="88"/>
                  </a:lnTo>
                  <a:lnTo>
                    <a:pt x="519" y="86"/>
                  </a:lnTo>
                  <a:lnTo>
                    <a:pt x="522" y="84"/>
                  </a:lnTo>
                  <a:lnTo>
                    <a:pt x="519" y="84"/>
                  </a:lnTo>
                  <a:lnTo>
                    <a:pt x="518" y="84"/>
                  </a:lnTo>
                  <a:lnTo>
                    <a:pt x="518" y="86"/>
                  </a:lnTo>
                  <a:lnTo>
                    <a:pt x="514" y="84"/>
                  </a:lnTo>
                  <a:lnTo>
                    <a:pt x="519" y="81"/>
                  </a:lnTo>
                  <a:lnTo>
                    <a:pt x="522" y="82"/>
                  </a:lnTo>
                  <a:lnTo>
                    <a:pt x="523" y="84"/>
                  </a:lnTo>
                  <a:lnTo>
                    <a:pt x="528" y="82"/>
                  </a:lnTo>
                  <a:lnTo>
                    <a:pt x="532" y="82"/>
                  </a:lnTo>
                  <a:lnTo>
                    <a:pt x="528" y="81"/>
                  </a:lnTo>
                  <a:lnTo>
                    <a:pt x="531" y="81"/>
                  </a:lnTo>
                  <a:lnTo>
                    <a:pt x="532" y="81"/>
                  </a:lnTo>
                  <a:lnTo>
                    <a:pt x="540" y="78"/>
                  </a:lnTo>
                  <a:lnTo>
                    <a:pt x="550" y="81"/>
                  </a:lnTo>
                  <a:lnTo>
                    <a:pt x="555" y="82"/>
                  </a:lnTo>
                  <a:lnTo>
                    <a:pt x="559" y="82"/>
                  </a:lnTo>
                  <a:lnTo>
                    <a:pt x="562" y="81"/>
                  </a:lnTo>
                  <a:lnTo>
                    <a:pt x="563" y="78"/>
                  </a:lnTo>
                  <a:lnTo>
                    <a:pt x="562" y="74"/>
                  </a:lnTo>
                  <a:lnTo>
                    <a:pt x="558" y="74"/>
                  </a:lnTo>
                  <a:lnTo>
                    <a:pt x="554" y="74"/>
                  </a:lnTo>
                  <a:lnTo>
                    <a:pt x="552" y="77"/>
                  </a:lnTo>
                  <a:lnTo>
                    <a:pt x="550" y="74"/>
                  </a:lnTo>
                  <a:lnTo>
                    <a:pt x="544" y="73"/>
                  </a:lnTo>
                  <a:lnTo>
                    <a:pt x="546" y="73"/>
                  </a:lnTo>
                  <a:lnTo>
                    <a:pt x="542" y="72"/>
                  </a:lnTo>
                  <a:lnTo>
                    <a:pt x="540" y="70"/>
                  </a:lnTo>
                  <a:lnTo>
                    <a:pt x="536" y="70"/>
                  </a:lnTo>
                  <a:lnTo>
                    <a:pt x="542" y="69"/>
                  </a:lnTo>
                  <a:lnTo>
                    <a:pt x="546" y="69"/>
                  </a:lnTo>
                  <a:lnTo>
                    <a:pt x="558" y="70"/>
                  </a:lnTo>
                  <a:lnTo>
                    <a:pt x="555" y="69"/>
                  </a:lnTo>
                  <a:lnTo>
                    <a:pt x="552" y="66"/>
                  </a:lnTo>
                  <a:lnTo>
                    <a:pt x="544" y="66"/>
                  </a:lnTo>
                  <a:lnTo>
                    <a:pt x="540" y="66"/>
                  </a:lnTo>
                  <a:lnTo>
                    <a:pt x="536" y="66"/>
                  </a:lnTo>
                  <a:lnTo>
                    <a:pt x="532" y="69"/>
                  </a:lnTo>
                  <a:lnTo>
                    <a:pt x="528" y="70"/>
                  </a:lnTo>
                  <a:lnTo>
                    <a:pt x="526" y="69"/>
                  </a:lnTo>
                  <a:lnTo>
                    <a:pt x="535" y="65"/>
                  </a:lnTo>
                  <a:lnTo>
                    <a:pt x="531" y="64"/>
                  </a:lnTo>
                  <a:lnTo>
                    <a:pt x="535" y="64"/>
                  </a:lnTo>
                  <a:lnTo>
                    <a:pt x="536" y="64"/>
                  </a:lnTo>
                  <a:lnTo>
                    <a:pt x="536" y="61"/>
                  </a:lnTo>
                  <a:lnTo>
                    <a:pt x="539" y="60"/>
                  </a:lnTo>
                  <a:lnTo>
                    <a:pt x="540" y="57"/>
                  </a:lnTo>
                  <a:lnTo>
                    <a:pt x="539" y="57"/>
                  </a:lnTo>
                  <a:lnTo>
                    <a:pt x="540" y="56"/>
                  </a:lnTo>
                  <a:lnTo>
                    <a:pt x="548" y="53"/>
                  </a:lnTo>
                  <a:lnTo>
                    <a:pt x="550" y="53"/>
                  </a:lnTo>
                  <a:lnTo>
                    <a:pt x="554" y="53"/>
                  </a:lnTo>
                  <a:lnTo>
                    <a:pt x="555" y="52"/>
                  </a:lnTo>
                  <a:lnTo>
                    <a:pt x="558" y="52"/>
                  </a:lnTo>
                  <a:lnTo>
                    <a:pt x="562" y="50"/>
                  </a:lnTo>
                  <a:lnTo>
                    <a:pt x="563" y="50"/>
                  </a:lnTo>
                  <a:lnTo>
                    <a:pt x="566" y="48"/>
                  </a:lnTo>
                  <a:lnTo>
                    <a:pt x="562" y="48"/>
                  </a:lnTo>
                  <a:lnTo>
                    <a:pt x="558" y="50"/>
                  </a:lnTo>
                  <a:lnTo>
                    <a:pt x="559" y="48"/>
                  </a:lnTo>
                  <a:lnTo>
                    <a:pt x="559" y="46"/>
                  </a:lnTo>
                  <a:lnTo>
                    <a:pt x="563" y="44"/>
                  </a:lnTo>
                  <a:lnTo>
                    <a:pt x="567" y="43"/>
                  </a:lnTo>
                  <a:lnTo>
                    <a:pt x="576" y="43"/>
                  </a:lnTo>
                  <a:lnTo>
                    <a:pt x="586" y="39"/>
                  </a:lnTo>
                  <a:lnTo>
                    <a:pt x="583" y="39"/>
                  </a:lnTo>
                  <a:lnTo>
                    <a:pt x="576" y="39"/>
                  </a:lnTo>
                  <a:lnTo>
                    <a:pt x="570" y="39"/>
                  </a:lnTo>
                  <a:lnTo>
                    <a:pt x="562" y="39"/>
                  </a:lnTo>
                  <a:lnTo>
                    <a:pt x="558" y="40"/>
                  </a:lnTo>
                  <a:lnTo>
                    <a:pt x="558" y="43"/>
                  </a:lnTo>
                  <a:lnTo>
                    <a:pt x="554" y="43"/>
                  </a:lnTo>
                  <a:lnTo>
                    <a:pt x="552" y="40"/>
                  </a:lnTo>
                  <a:lnTo>
                    <a:pt x="554" y="40"/>
                  </a:lnTo>
                  <a:lnTo>
                    <a:pt x="555" y="39"/>
                  </a:lnTo>
                  <a:lnTo>
                    <a:pt x="554" y="39"/>
                  </a:lnTo>
                  <a:lnTo>
                    <a:pt x="566" y="37"/>
                  </a:lnTo>
                  <a:lnTo>
                    <a:pt x="579" y="37"/>
                  </a:lnTo>
                  <a:lnTo>
                    <a:pt x="589" y="37"/>
                  </a:lnTo>
                  <a:lnTo>
                    <a:pt x="601" y="33"/>
                  </a:lnTo>
                  <a:lnTo>
                    <a:pt x="593" y="33"/>
                  </a:lnTo>
                  <a:lnTo>
                    <a:pt x="588" y="33"/>
                  </a:lnTo>
                  <a:lnTo>
                    <a:pt x="579" y="33"/>
                  </a:lnTo>
                  <a:lnTo>
                    <a:pt x="584" y="31"/>
                  </a:lnTo>
                  <a:lnTo>
                    <a:pt x="592" y="31"/>
                  </a:lnTo>
                  <a:lnTo>
                    <a:pt x="601" y="31"/>
                  </a:lnTo>
                  <a:lnTo>
                    <a:pt x="609" y="29"/>
                  </a:lnTo>
                  <a:lnTo>
                    <a:pt x="612" y="29"/>
                  </a:lnTo>
                  <a:lnTo>
                    <a:pt x="616" y="27"/>
                  </a:lnTo>
                  <a:lnTo>
                    <a:pt x="619" y="27"/>
                  </a:lnTo>
                  <a:lnTo>
                    <a:pt x="623" y="27"/>
                  </a:lnTo>
                  <a:lnTo>
                    <a:pt x="629" y="25"/>
                  </a:lnTo>
                  <a:lnTo>
                    <a:pt x="637" y="23"/>
                  </a:lnTo>
                  <a:lnTo>
                    <a:pt x="641" y="23"/>
                  </a:lnTo>
                  <a:lnTo>
                    <a:pt x="645" y="21"/>
                  </a:lnTo>
                  <a:lnTo>
                    <a:pt x="620" y="17"/>
                  </a:lnTo>
                  <a:lnTo>
                    <a:pt x="620" y="17"/>
                  </a:lnTo>
                  <a:lnTo>
                    <a:pt x="620" y="17"/>
                  </a:lnTo>
                  <a:lnTo>
                    <a:pt x="620" y="17"/>
                  </a:lnTo>
                  <a:lnTo>
                    <a:pt x="620" y="17"/>
                  </a:lnTo>
                  <a:close/>
                  <a:moveTo>
                    <a:pt x="131" y="151"/>
                  </a:moveTo>
                  <a:lnTo>
                    <a:pt x="129" y="151"/>
                  </a:lnTo>
                  <a:lnTo>
                    <a:pt x="135" y="147"/>
                  </a:lnTo>
                  <a:lnTo>
                    <a:pt x="131" y="151"/>
                  </a:lnTo>
                  <a:lnTo>
                    <a:pt x="131" y="151"/>
                  </a:lnTo>
                  <a:lnTo>
                    <a:pt x="131" y="151"/>
                  </a:lnTo>
                  <a:lnTo>
                    <a:pt x="131" y="151"/>
                  </a:lnTo>
                  <a:lnTo>
                    <a:pt x="131" y="151"/>
                  </a:lnTo>
                  <a:close/>
                  <a:moveTo>
                    <a:pt x="139" y="206"/>
                  </a:moveTo>
                  <a:lnTo>
                    <a:pt x="135" y="204"/>
                  </a:lnTo>
                  <a:lnTo>
                    <a:pt x="141" y="204"/>
                  </a:lnTo>
                  <a:lnTo>
                    <a:pt x="139" y="206"/>
                  </a:lnTo>
                  <a:lnTo>
                    <a:pt x="139" y="206"/>
                  </a:lnTo>
                  <a:lnTo>
                    <a:pt x="139" y="206"/>
                  </a:lnTo>
                  <a:lnTo>
                    <a:pt x="139" y="206"/>
                  </a:lnTo>
                  <a:lnTo>
                    <a:pt x="139" y="206"/>
                  </a:lnTo>
                  <a:close/>
                  <a:moveTo>
                    <a:pt x="107" y="259"/>
                  </a:moveTo>
                  <a:lnTo>
                    <a:pt x="105" y="259"/>
                  </a:lnTo>
                  <a:lnTo>
                    <a:pt x="106" y="258"/>
                  </a:lnTo>
                  <a:lnTo>
                    <a:pt x="109" y="258"/>
                  </a:lnTo>
                  <a:lnTo>
                    <a:pt x="107" y="259"/>
                  </a:lnTo>
                  <a:lnTo>
                    <a:pt x="107" y="259"/>
                  </a:lnTo>
                  <a:lnTo>
                    <a:pt x="107" y="259"/>
                  </a:lnTo>
                  <a:lnTo>
                    <a:pt x="107" y="259"/>
                  </a:lnTo>
                  <a:lnTo>
                    <a:pt x="107" y="259"/>
                  </a:lnTo>
                  <a:close/>
                  <a:moveTo>
                    <a:pt x="114" y="271"/>
                  </a:moveTo>
                  <a:lnTo>
                    <a:pt x="113" y="271"/>
                  </a:lnTo>
                  <a:lnTo>
                    <a:pt x="118" y="268"/>
                  </a:lnTo>
                  <a:lnTo>
                    <a:pt x="114" y="271"/>
                  </a:lnTo>
                  <a:lnTo>
                    <a:pt x="114" y="271"/>
                  </a:lnTo>
                  <a:lnTo>
                    <a:pt x="114" y="271"/>
                  </a:lnTo>
                  <a:lnTo>
                    <a:pt x="114" y="271"/>
                  </a:lnTo>
                  <a:lnTo>
                    <a:pt x="114" y="271"/>
                  </a:lnTo>
                  <a:close/>
                  <a:moveTo>
                    <a:pt x="118" y="258"/>
                  </a:moveTo>
                  <a:lnTo>
                    <a:pt x="115" y="255"/>
                  </a:lnTo>
                  <a:lnTo>
                    <a:pt x="118" y="254"/>
                  </a:lnTo>
                  <a:lnTo>
                    <a:pt x="119" y="255"/>
                  </a:lnTo>
                  <a:lnTo>
                    <a:pt x="118" y="258"/>
                  </a:lnTo>
                  <a:lnTo>
                    <a:pt x="118" y="258"/>
                  </a:lnTo>
                  <a:lnTo>
                    <a:pt x="118" y="258"/>
                  </a:lnTo>
                  <a:lnTo>
                    <a:pt x="118" y="258"/>
                  </a:lnTo>
                  <a:lnTo>
                    <a:pt x="118" y="258"/>
                  </a:lnTo>
                  <a:close/>
                  <a:moveTo>
                    <a:pt x="115" y="232"/>
                  </a:moveTo>
                  <a:lnTo>
                    <a:pt x="110" y="235"/>
                  </a:lnTo>
                  <a:lnTo>
                    <a:pt x="105" y="236"/>
                  </a:lnTo>
                  <a:lnTo>
                    <a:pt x="98" y="240"/>
                  </a:lnTo>
                  <a:lnTo>
                    <a:pt x="102" y="236"/>
                  </a:lnTo>
                  <a:lnTo>
                    <a:pt x="109" y="235"/>
                  </a:lnTo>
                  <a:lnTo>
                    <a:pt x="114" y="232"/>
                  </a:lnTo>
                  <a:lnTo>
                    <a:pt x="119" y="231"/>
                  </a:lnTo>
                  <a:lnTo>
                    <a:pt x="115" y="232"/>
                  </a:lnTo>
                  <a:lnTo>
                    <a:pt x="115" y="232"/>
                  </a:lnTo>
                  <a:lnTo>
                    <a:pt x="115" y="232"/>
                  </a:lnTo>
                  <a:lnTo>
                    <a:pt x="115" y="232"/>
                  </a:lnTo>
                  <a:lnTo>
                    <a:pt x="115" y="232"/>
                  </a:lnTo>
                  <a:close/>
                  <a:moveTo>
                    <a:pt x="123" y="222"/>
                  </a:moveTo>
                  <a:lnTo>
                    <a:pt x="114" y="222"/>
                  </a:lnTo>
                  <a:lnTo>
                    <a:pt x="123" y="219"/>
                  </a:lnTo>
                  <a:lnTo>
                    <a:pt x="133" y="219"/>
                  </a:lnTo>
                  <a:lnTo>
                    <a:pt x="127" y="222"/>
                  </a:lnTo>
                  <a:lnTo>
                    <a:pt x="123" y="222"/>
                  </a:lnTo>
                  <a:lnTo>
                    <a:pt x="123" y="222"/>
                  </a:lnTo>
                  <a:lnTo>
                    <a:pt x="123" y="222"/>
                  </a:lnTo>
                  <a:lnTo>
                    <a:pt x="123" y="222"/>
                  </a:lnTo>
                  <a:lnTo>
                    <a:pt x="123" y="222"/>
                  </a:lnTo>
                  <a:close/>
                  <a:moveTo>
                    <a:pt x="133" y="223"/>
                  </a:moveTo>
                  <a:lnTo>
                    <a:pt x="131" y="224"/>
                  </a:lnTo>
                  <a:lnTo>
                    <a:pt x="129" y="223"/>
                  </a:lnTo>
                  <a:lnTo>
                    <a:pt x="133" y="223"/>
                  </a:lnTo>
                  <a:lnTo>
                    <a:pt x="133" y="223"/>
                  </a:lnTo>
                  <a:lnTo>
                    <a:pt x="133" y="223"/>
                  </a:lnTo>
                  <a:lnTo>
                    <a:pt x="133" y="223"/>
                  </a:lnTo>
                  <a:lnTo>
                    <a:pt x="133" y="223"/>
                  </a:lnTo>
                  <a:close/>
                  <a:moveTo>
                    <a:pt x="131" y="228"/>
                  </a:moveTo>
                  <a:lnTo>
                    <a:pt x="126" y="228"/>
                  </a:lnTo>
                  <a:lnTo>
                    <a:pt x="131" y="227"/>
                  </a:lnTo>
                  <a:lnTo>
                    <a:pt x="133" y="228"/>
                  </a:lnTo>
                  <a:lnTo>
                    <a:pt x="131" y="228"/>
                  </a:lnTo>
                  <a:lnTo>
                    <a:pt x="131" y="228"/>
                  </a:lnTo>
                  <a:lnTo>
                    <a:pt x="131" y="228"/>
                  </a:lnTo>
                  <a:lnTo>
                    <a:pt x="131" y="228"/>
                  </a:lnTo>
                  <a:lnTo>
                    <a:pt x="131" y="228"/>
                  </a:lnTo>
                  <a:close/>
                  <a:moveTo>
                    <a:pt x="137" y="227"/>
                  </a:moveTo>
                  <a:lnTo>
                    <a:pt x="133" y="227"/>
                  </a:lnTo>
                  <a:lnTo>
                    <a:pt x="138" y="226"/>
                  </a:lnTo>
                  <a:lnTo>
                    <a:pt x="141" y="227"/>
                  </a:lnTo>
                  <a:lnTo>
                    <a:pt x="137" y="227"/>
                  </a:lnTo>
                  <a:lnTo>
                    <a:pt x="137" y="227"/>
                  </a:lnTo>
                  <a:lnTo>
                    <a:pt x="137" y="227"/>
                  </a:lnTo>
                  <a:lnTo>
                    <a:pt x="137" y="227"/>
                  </a:lnTo>
                  <a:lnTo>
                    <a:pt x="137" y="227"/>
                  </a:lnTo>
                  <a:close/>
                  <a:moveTo>
                    <a:pt x="141" y="219"/>
                  </a:moveTo>
                  <a:lnTo>
                    <a:pt x="139" y="218"/>
                  </a:lnTo>
                  <a:lnTo>
                    <a:pt x="141" y="218"/>
                  </a:lnTo>
                  <a:lnTo>
                    <a:pt x="145" y="218"/>
                  </a:lnTo>
                  <a:lnTo>
                    <a:pt x="141" y="219"/>
                  </a:lnTo>
                  <a:lnTo>
                    <a:pt x="141" y="219"/>
                  </a:lnTo>
                  <a:lnTo>
                    <a:pt x="141" y="219"/>
                  </a:lnTo>
                  <a:lnTo>
                    <a:pt x="141" y="219"/>
                  </a:lnTo>
                  <a:lnTo>
                    <a:pt x="141" y="219"/>
                  </a:lnTo>
                  <a:close/>
                  <a:moveTo>
                    <a:pt x="155" y="323"/>
                  </a:moveTo>
                  <a:lnTo>
                    <a:pt x="155" y="324"/>
                  </a:lnTo>
                  <a:lnTo>
                    <a:pt x="153" y="325"/>
                  </a:lnTo>
                  <a:lnTo>
                    <a:pt x="155" y="323"/>
                  </a:lnTo>
                  <a:lnTo>
                    <a:pt x="154" y="323"/>
                  </a:lnTo>
                  <a:lnTo>
                    <a:pt x="155" y="319"/>
                  </a:lnTo>
                  <a:lnTo>
                    <a:pt x="158" y="320"/>
                  </a:lnTo>
                  <a:lnTo>
                    <a:pt x="159" y="320"/>
                  </a:lnTo>
                  <a:lnTo>
                    <a:pt x="155" y="323"/>
                  </a:lnTo>
                  <a:lnTo>
                    <a:pt x="155" y="323"/>
                  </a:lnTo>
                  <a:lnTo>
                    <a:pt x="155" y="323"/>
                  </a:lnTo>
                  <a:lnTo>
                    <a:pt x="155" y="323"/>
                  </a:lnTo>
                  <a:lnTo>
                    <a:pt x="155" y="323"/>
                  </a:lnTo>
                  <a:close/>
                  <a:moveTo>
                    <a:pt x="211" y="288"/>
                  </a:moveTo>
                  <a:lnTo>
                    <a:pt x="211" y="285"/>
                  </a:lnTo>
                  <a:lnTo>
                    <a:pt x="212" y="289"/>
                  </a:lnTo>
                  <a:lnTo>
                    <a:pt x="211" y="288"/>
                  </a:lnTo>
                  <a:lnTo>
                    <a:pt x="211" y="288"/>
                  </a:lnTo>
                  <a:lnTo>
                    <a:pt x="211" y="288"/>
                  </a:lnTo>
                  <a:lnTo>
                    <a:pt x="211" y="288"/>
                  </a:lnTo>
                  <a:lnTo>
                    <a:pt x="211" y="288"/>
                  </a:lnTo>
                  <a:close/>
                  <a:moveTo>
                    <a:pt x="381" y="12"/>
                  </a:moveTo>
                  <a:lnTo>
                    <a:pt x="374" y="9"/>
                  </a:lnTo>
                  <a:lnTo>
                    <a:pt x="369" y="8"/>
                  </a:lnTo>
                  <a:lnTo>
                    <a:pt x="373" y="8"/>
                  </a:lnTo>
                  <a:lnTo>
                    <a:pt x="378" y="8"/>
                  </a:lnTo>
                  <a:lnTo>
                    <a:pt x="381" y="9"/>
                  </a:lnTo>
                  <a:lnTo>
                    <a:pt x="382" y="12"/>
                  </a:lnTo>
                  <a:lnTo>
                    <a:pt x="381" y="12"/>
                  </a:lnTo>
                  <a:lnTo>
                    <a:pt x="381" y="12"/>
                  </a:lnTo>
                  <a:lnTo>
                    <a:pt x="381" y="12"/>
                  </a:lnTo>
                  <a:lnTo>
                    <a:pt x="381" y="12"/>
                  </a:lnTo>
                  <a:lnTo>
                    <a:pt x="381" y="12"/>
                  </a:lnTo>
                  <a:close/>
                  <a:moveTo>
                    <a:pt x="462" y="143"/>
                  </a:moveTo>
                  <a:lnTo>
                    <a:pt x="465" y="143"/>
                  </a:lnTo>
                  <a:lnTo>
                    <a:pt x="469" y="143"/>
                  </a:lnTo>
                  <a:lnTo>
                    <a:pt x="465" y="145"/>
                  </a:lnTo>
                  <a:lnTo>
                    <a:pt x="461" y="147"/>
                  </a:lnTo>
                  <a:lnTo>
                    <a:pt x="462" y="143"/>
                  </a:lnTo>
                  <a:lnTo>
                    <a:pt x="462" y="143"/>
                  </a:lnTo>
                  <a:lnTo>
                    <a:pt x="462" y="143"/>
                  </a:lnTo>
                  <a:lnTo>
                    <a:pt x="462" y="143"/>
                  </a:lnTo>
                  <a:lnTo>
                    <a:pt x="462" y="143"/>
                  </a:lnTo>
                  <a:close/>
                  <a:moveTo>
                    <a:pt x="457" y="4"/>
                  </a:moveTo>
                  <a:lnTo>
                    <a:pt x="465" y="4"/>
                  </a:lnTo>
                  <a:lnTo>
                    <a:pt x="474" y="4"/>
                  </a:lnTo>
                  <a:lnTo>
                    <a:pt x="454" y="5"/>
                  </a:lnTo>
                  <a:lnTo>
                    <a:pt x="451" y="4"/>
                  </a:lnTo>
                  <a:lnTo>
                    <a:pt x="457" y="4"/>
                  </a:lnTo>
                  <a:lnTo>
                    <a:pt x="457" y="4"/>
                  </a:lnTo>
                  <a:lnTo>
                    <a:pt x="457" y="4"/>
                  </a:lnTo>
                  <a:lnTo>
                    <a:pt x="457" y="4"/>
                  </a:lnTo>
                  <a:lnTo>
                    <a:pt x="457" y="4"/>
                  </a:lnTo>
                  <a:close/>
                  <a:moveTo>
                    <a:pt x="426" y="150"/>
                  </a:moveTo>
                  <a:lnTo>
                    <a:pt x="429" y="151"/>
                  </a:lnTo>
                  <a:lnTo>
                    <a:pt x="426" y="151"/>
                  </a:lnTo>
                  <a:lnTo>
                    <a:pt x="426" y="150"/>
                  </a:lnTo>
                  <a:lnTo>
                    <a:pt x="426" y="150"/>
                  </a:lnTo>
                  <a:lnTo>
                    <a:pt x="426" y="150"/>
                  </a:lnTo>
                  <a:lnTo>
                    <a:pt x="426" y="150"/>
                  </a:lnTo>
                  <a:lnTo>
                    <a:pt x="426" y="150"/>
                  </a:lnTo>
                  <a:close/>
                  <a:moveTo>
                    <a:pt x="434" y="178"/>
                  </a:moveTo>
                  <a:lnTo>
                    <a:pt x="430" y="178"/>
                  </a:lnTo>
                  <a:lnTo>
                    <a:pt x="427" y="179"/>
                  </a:lnTo>
                  <a:lnTo>
                    <a:pt x="425" y="179"/>
                  </a:lnTo>
                  <a:lnTo>
                    <a:pt x="421" y="179"/>
                  </a:lnTo>
                  <a:lnTo>
                    <a:pt x="426" y="178"/>
                  </a:lnTo>
                  <a:lnTo>
                    <a:pt x="434" y="175"/>
                  </a:lnTo>
                  <a:lnTo>
                    <a:pt x="435" y="175"/>
                  </a:lnTo>
                  <a:lnTo>
                    <a:pt x="434" y="178"/>
                  </a:lnTo>
                  <a:lnTo>
                    <a:pt x="434" y="178"/>
                  </a:lnTo>
                  <a:lnTo>
                    <a:pt x="434" y="178"/>
                  </a:lnTo>
                  <a:lnTo>
                    <a:pt x="434" y="178"/>
                  </a:lnTo>
                  <a:lnTo>
                    <a:pt x="434" y="178"/>
                  </a:lnTo>
                  <a:close/>
                  <a:moveTo>
                    <a:pt x="434" y="166"/>
                  </a:moveTo>
                  <a:lnTo>
                    <a:pt x="435" y="166"/>
                  </a:lnTo>
                  <a:lnTo>
                    <a:pt x="427" y="170"/>
                  </a:lnTo>
                  <a:lnTo>
                    <a:pt x="425" y="170"/>
                  </a:lnTo>
                  <a:lnTo>
                    <a:pt x="421" y="174"/>
                  </a:lnTo>
                  <a:lnTo>
                    <a:pt x="418" y="174"/>
                  </a:lnTo>
                  <a:lnTo>
                    <a:pt x="417" y="173"/>
                  </a:lnTo>
                  <a:lnTo>
                    <a:pt x="418" y="171"/>
                  </a:lnTo>
                  <a:lnTo>
                    <a:pt x="425" y="167"/>
                  </a:lnTo>
                  <a:lnTo>
                    <a:pt x="425" y="166"/>
                  </a:lnTo>
                  <a:lnTo>
                    <a:pt x="430" y="166"/>
                  </a:lnTo>
                  <a:lnTo>
                    <a:pt x="426" y="162"/>
                  </a:lnTo>
                  <a:lnTo>
                    <a:pt x="430" y="165"/>
                  </a:lnTo>
                  <a:lnTo>
                    <a:pt x="434" y="166"/>
                  </a:lnTo>
                  <a:lnTo>
                    <a:pt x="434" y="166"/>
                  </a:lnTo>
                  <a:lnTo>
                    <a:pt x="434" y="166"/>
                  </a:lnTo>
                  <a:lnTo>
                    <a:pt x="434" y="166"/>
                  </a:lnTo>
                  <a:lnTo>
                    <a:pt x="434" y="166"/>
                  </a:lnTo>
                  <a:close/>
                  <a:moveTo>
                    <a:pt x="427" y="8"/>
                  </a:moveTo>
                  <a:lnTo>
                    <a:pt x="426" y="7"/>
                  </a:lnTo>
                  <a:lnTo>
                    <a:pt x="438" y="7"/>
                  </a:lnTo>
                  <a:lnTo>
                    <a:pt x="443" y="7"/>
                  </a:lnTo>
                  <a:lnTo>
                    <a:pt x="441" y="8"/>
                  </a:lnTo>
                  <a:lnTo>
                    <a:pt x="438" y="7"/>
                  </a:lnTo>
                  <a:lnTo>
                    <a:pt x="427" y="8"/>
                  </a:lnTo>
                  <a:lnTo>
                    <a:pt x="427" y="8"/>
                  </a:lnTo>
                  <a:lnTo>
                    <a:pt x="427" y="8"/>
                  </a:lnTo>
                  <a:lnTo>
                    <a:pt x="427" y="8"/>
                  </a:lnTo>
                  <a:lnTo>
                    <a:pt x="427" y="8"/>
                  </a:lnTo>
                  <a:close/>
                  <a:moveTo>
                    <a:pt x="443" y="135"/>
                  </a:moveTo>
                  <a:lnTo>
                    <a:pt x="441" y="135"/>
                  </a:lnTo>
                  <a:lnTo>
                    <a:pt x="443" y="134"/>
                  </a:lnTo>
                  <a:lnTo>
                    <a:pt x="445" y="134"/>
                  </a:lnTo>
                  <a:lnTo>
                    <a:pt x="443" y="135"/>
                  </a:lnTo>
                  <a:lnTo>
                    <a:pt x="443" y="135"/>
                  </a:lnTo>
                  <a:lnTo>
                    <a:pt x="443" y="135"/>
                  </a:lnTo>
                  <a:lnTo>
                    <a:pt x="443" y="135"/>
                  </a:lnTo>
                  <a:lnTo>
                    <a:pt x="443" y="135"/>
                  </a:lnTo>
                  <a:close/>
                  <a:moveTo>
                    <a:pt x="441" y="20"/>
                  </a:moveTo>
                  <a:lnTo>
                    <a:pt x="443" y="17"/>
                  </a:lnTo>
                  <a:lnTo>
                    <a:pt x="445" y="17"/>
                  </a:lnTo>
                  <a:lnTo>
                    <a:pt x="453" y="17"/>
                  </a:lnTo>
                  <a:lnTo>
                    <a:pt x="462" y="17"/>
                  </a:lnTo>
                  <a:lnTo>
                    <a:pt x="441" y="20"/>
                  </a:lnTo>
                  <a:lnTo>
                    <a:pt x="441" y="20"/>
                  </a:lnTo>
                  <a:lnTo>
                    <a:pt x="441" y="20"/>
                  </a:lnTo>
                  <a:lnTo>
                    <a:pt x="441" y="20"/>
                  </a:lnTo>
                  <a:lnTo>
                    <a:pt x="441" y="20"/>
                  </a:lnTo>
                  <a:close/>
                  <a:moveTo>
                    <a:pt x="463" y="17"/>
                  </a:moveTo>
                  <a:lnTo>
                    <a:pt x="471" y="16"/>
                  </a:lnTo>
                  <a:lnTo>
                    <a:pt x="470" y="13"/>
                  </a:lnTo>
                  <a:lnTo>
                    <a:pt x="482" y="16"/>
                  </a:lnTo>
                  <a:lnTo>
                    <a:pt x="463" y="17"/>
                  </a:lnTo>
                  <a:lnTo>
                    <a:pt x="463" y="17"/>
                  </a:lnTo>
                  <a:lnTo>
                    <a:pt x="463" y="17"/>
                  </a:lnTo>
                  <a:lnTo>
                    <a:pt x="463" y="17"/>
                  </a:lnTo>
                  <a:lnTo>
                    <a:pt x="463" y="17"/>
                  </a:lnTo>
                  <a:close/>
                  <a:moveTo>
                    <a:pt x="518" y="108"/>
                  </a:moveTo>
                  <a:lnTo>
                    <a:pt x="514" y="108"/>
                  </a:lnTo>
                  <a:lnTo>
                    <a:pt x="510" y="105"/>
                  </a:lnTo>
                  <a:lnTo>
                    <a:pt x="514" y="105"/>
                  </a:lnTo>
                  <a:lnTo>
                    <a:pt x="518" y="108"/>
                  </a:lnTo>
                  <a:lnTo>
                    <a:pt x="518" y="108"/>
                  </a:lnTo>
                  <a:lnTo>
                    <a:pt x="518" y="108"/>
                  </a:lnTo>
                  <a:lnTo>
                    <a:pt x="518" y="108"/>
                  </a:lnTo>
                  <a:lnTo>
                    <a:pt x="518" y="108"/>
                  </a:lnTo>
                  <a:close/>
                  <a:moveTo>
                    <a:pt x="129" y="143"/>
                  </a:moveTo>
                  <a:lnTo>
                    <a:pt x="127" y="143"/>
                  </a:lnTo>
                  <a:lnTo>
                    <a:pt x="126" y="143"/>
                  </a:lnTo>
                  <a:lnTo>
                    <a:pt x="127" y="145"/>
                  </a:lnTo>
                  <a:lnTo>
                    <a:pt x="129" y="143"/>
                  </a:lnTo>
                  <a:lnTo>
                    <a:pt x="129" y="143"/>
                  </a:lnTo>
                  <a:lnTo>
                    <a:pt x="129" y="143"/>
                  </a:lnTo>
                  <a:lnTo>
                    <a:pt x="129" y="143"/>
                  </a:lnTo>
                  <a:lnTo>
                    <a:pt x="129" y="143"/>
                  </a:lnTo>
                  <a:close/>
                  <a:moveTo>
                    <a:pt x="129" y="118"/>
                  </a:moveTo>
                  <a:lnTo>
                    <a:pt x="135" y="117"/>
                  </a:lnTo>
                  <a:lnTo>
                    <a:pt x="122" y="118"/>
                  </a:lnTo>
                  <a:lnTo>
                    <a:pt x="129" y="118"/>
                  </a:lnTo>
                  <a:lnTo>
                    <a:pt x="129" y="118"/>
                  </a:lnTo>
                  <a:lnTo>
                    <a:pt x="129" y="118"/>
                  </a:lnTo>
                  <a:lnTo>
                    <a:pt x="129" y="118"/>
                  </a:lnTo>
                  <a:lnTo>
                    <a:pt x="129" y="118"/>
                  </a:lnTo>
                  <a:close/>
                  <a:moveTo>
                    <a:pt x="18" y="74"/>
                  </a:moveTo>
                  <a:lnTo>
                    <a:pt x="25" y="73"/>
                  </a:lnTo>
                  <a:lnTo>
                    <a:pt x="18" y="73"/>
                  </a:lnTo>
                  <a:lnTo>
                    <a:pt x="13" y="73"/>
                  </a:lnTo>
                  <a:lnTo>
                    <a:pt x="14" y="74"/>
                  </a:lnTo>
                  <a:lnTo>
                    <a:pt x="18" y="74"/>
                  </a:lnTo>
                  <a:lnTo>
                    <a:pt x="18" y="74"/>
                  </a:lnTo>
                  <a:lnTo>
                    <a:pt x="18" y="74"/>
                  </a:lnTo>
                  <a:lnTo>
                    <a:pt x="18" y="74"/>
                  </a:lnTo>
                  <a:lnTo>
                    <a:pt x="18" y="74"/>
                  </a:lnTo>
                  <a:close/>
                  <a:moveTo>
                    <a:pt x="4" y="73"/>
                  </a:moveTo>
                  <a:lnTo>
                    <a:pt x="0" y="74"/>
                  </a:lnTo>
                  <a:lnTo>
                    <a:pt x="5" y="74"/>
                  </a:lnTo>
                  <a:lnTo>
                    <a:pt x="12" y="74"/>
                  </a:lnTo>
                  <a:lnTo>
                    <a:pt x="4" y="73"/>
                  </a:lnTo>
                  <a:lnTo>
                    <a:pt x="4" y="73"/>
                  </a:lnTo>
                  <a:lnTo>
                    <a:pt x="4" y="73"/>
                  </a:lnTo>
                  <a:lnTo>
                    <a:pt x="4" y="73"/>
                  </a:lnTo>
                  <a:lnTo>
                    <a:pt x="4" y="7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204" name="Freeform 187"/>
            <p:cNvSpPr>
              <a:spLocks noEditPoints="1"/>
            </p:cNvSpPr>
            <p:nvPr/>
          </p:nvSpPr>
          <p:spPr bwMode="auto">
            <a:xfrm>
              <a:off x="847725" y="619125"/>
              <a:ext cx="2241550" cy="1598613"/>
            </a:xfrm>
            <a:custGeom>
              <a:avLst/>
              <a:gdLst>
                <a:gd name="T0" fmla="*/ 522 w 945"/>
                <a:gd name="T1" fmla="*/ 68 h 489"/>
                <a:gd name="T2" fmla="*/ 502 w 945"/>
                <a:gd name="T3" fmla="*/ 145 h 489"/>
                <a:gd name="T4" fmla="*/ 442 w 945"/>
                <a:gd name="T5" fmla="*/ 60 h 489"/>
                <a:gd name="T6" fmla="*/ 400 w 945"/>
                <a:gd name="T7" fmla="*/ 86 h 489"/>
                <a:gd name="T8" fmla="*/ 605 w 945"/>
                <a:gd name="T9" fmla="*/ 80 h 489"/>
                <a:gd name="T10" fmla="*/ 563 w 945"/>
                <a:gd name="T11" fmla="*/ 75 h 489"/>
                <a:gd name="T12" fmla="*/ 628 w 945"/>
                <a:gd name="T13" fmla="*/ 46 h 489"/>
                <a:gd name="T14" fmla="*/ 675 w 945"/>
                <a:gd name="T15" fmla="*/ 83 h 489"/>
                <a:gd name="T16" fmla="*/ 641 w 945"/>
                <a:gd name="T17" fmla="*/ 59 h 489"/>
                <a:gd name="T18" fmla="*/ 459 w 945"/>
                <a:gd name="T19" fmla="*/ 99 h 489"/>
                <a:gd name="T20" fmla="*/ 407 w 945"/>
                <a:gd name="T21" fmla="*/ 129 h 489"/>
                <a:gd name="T22" fmla="*/ 499 w 945"/>
                <a:gd name="T23" fmla="*/ 90 h 489"/>
                <a:gd name="T24" fmla="*/ 548 w 945"/>
                <a:gd name="T25" fmla="*/ 113 h 489"/>
                <a:gd name="T26" fmla="*/ 811 w 945"/>
                <a:gd name="T27" fmla="*/ 169 h 489"/>
                <a:gd name="T28" fmla="*/ 789 w 945"/>
                <a:gd name="T29" fmla="*/ 142 h 489"/>
                <a:gd name="T30" fmla="*/ 741 w 945"/>
                <a:gd name="T31" fmla="*/ 113 h 489"/>
                <a:gd name="T32" fmla="*/ 662 w 945"/>
                <a:gd name="T33" fmla="*/ 98 h 489"/>
                <a:gd name="T34" fmla="*/ 625 w 945"/>
                <a:gd name="T35" fmla="*/ 128 h 489"/>
                <a:gd name="T36" fmla="*/ 718 w 945"/>
                <a:gd name="T37" fmla="*/ 149 h 489"/>
                <a:gd name="T38" fmla="*/ 691 w 945"/>
                <a:gd name="T39" fmla="*/ 201 h 489"/>
                <a:gd name="T40" fmla="*/ 758 w 945"/>
                <a:gd name="T41" fmla="*/ 217 h 489"/>
                <a:gd name="T42" fmla="*/ 768 w 945"/>
                <a:gd name="T43" fmla="*/ 174 h 489"/>
                <a:gd name="T44" fmla="*/ 747 w 945"/>
                <a:gd name="T45" fmla="*/ 112 h 489"/>
                <a:gd name="T46" fmla="*/ 768 w 945"/>
                <a:gd name="T47" fmla="*/ 363 h 489"/>
                <a:gd name="T48" fmla="*/ 774 w 945"/>
                <a:gd name="T49" fmla="*/ 413 h 489"/>
                <a:gd name="T50" fmla="*/ 929 w 945"/>
                <a:gd name="T51" fmla="*/ 3 h 489"/>
                <a:gd name="T52" fmla="*/ 714 w 945"/>
                <a:gd name="T53" fmla="*/ 13 h 489"/>
                <a:gd name="T54" fmla="*/ 731 w 945"/>
                <a:gd name="T55" fmla="*/ 37 h 489"/>
                <a:gd name="T56" fmla="*/ 714 w 945"/>
                <a:gd name="T57" fmla="*/ 62 h 489"/>
                <a:gd name="T58" fmla="*/ 822 w 945"/>
                <a:gd name="T59" fmla="*/ 29 h 489"/>
                <a:gd name="T60" fmla="*/ 708 w 945"/>
                <a:gd name="T61" fmla="*/ 17 h 489"/>
                <a:gd name="T62" fmla="*/ 704 w 945"/>
                <a:gd name="T63" fmla="*/ 42 h 489"/>
                <a:gd name="T64" fmla="*/ 691 w 945"/>
                <a:gd name="T65" fmla="*/ 384 h 489"/>
                <a:gd name="T66" fmla="*/ 768 w 945"/>
                <a:gd name="T67" fmla="*/ 318 h 489"/>
                <a:gd name="T68" fmla="*/ 746 w 945"/>
                <a:gd name="T69" fmla="*/ 265 h 489"/>
                <a:gd name="T70" fmla="*/ 690 w 945"/>
                <a:gd name="T71" fmla="*/ 262 h 489"/>
                <a:gd name="T72" fmla="*/ 614 w 945"/>
                <a:gd name="T73" fmla="*/ 255 h 489"/>
                <a:gd name="T74" fmla="*/ 520 w 945"/>
                <a:gd name="T75" fmla="*/ 356 h 489"/>
                <a:gd name="T76" fmla="*/ 475 w 945"/>
                <a:gd name="T77" fmla="*/ 232 h 489"/>
                <a:gd name="T78" fmla="*/ 586 w 945"/>
                <a:gd name="T79" fmla="*/ 179 h 489"/>
                <a:gd name="T80" fmla="*/ 627 w 945"/>
                <a:gd name="T81" fmla="*/ 144 h 489"/>
                <a:gd name="T82" fmla="*/ 578 w 945"/>
                <a:gd name="T83" fmla="*/ 128 h 489"/>
                <a:gd name="T84" fmla="*/ 549 w 945"/>
                <a:gd name="T85" fmla="*/ 119 h 489"/>
                <a:gd name="T86" fmla="*/ 498 w 945"/>
                <a:gd name="T87" fmla="*/ 158 h 489"/>
                <a:gd name="T88" fmla="*/ 399 w 945"/>
                <a:gd name="T89" fmla="*/ 171 h 489"/>
                <a:gd name="T90" fmla="*/ 271 w 945"/>
                <a:gd name="T91" fmla="*/ 135 h 489"/>
                <a:gd name="T92" fmla="*/ 23 w 945"/>
                <a:gd name="T93" fmla="*/ 251 h 489"/>
                <a:gd name="T94" fmla="*/ 45 w 945"/>
                <a:gd name="T95" fmla="*/ 334 h 489"/>
                <a:gd name="T96" fmla="*/ 53 w 945"/>
                <a:gd name="T97" fmla="*/ 387 h 489"/>
                <a:gd name="T98" fmla="*/ 449 w 945"/>
                <a:gd name="T99" fmla="*/ 412 h 489"/>
                <a:gd name="T100" fmla="*/ 439 w 945"/>
                <a:gd name="T101" fmla="*/ 488 h 489"/>
                <a:gd name="T102" fmla="*/ 651 w 945"/>
                <a:gd name="T103" fmla="*/ 440 h 489"/>
                <a:gd name="T104" fmla="*/ 705 w 945"/>
                <a:gd name="T105" fmla="*/ 432 h 489"/>
                <a:gd name="T106" fmla="*/ 596 w 945"/>
                <a:gd name="T107" fmla="*/ 420 h 489"/>
                <a:gd name="T108" fmla="*/ 201 w 945"/>
                <a:gd name="T109" fmla="*/ 199 h 489"/>
                <a:gd name="T110" fmla="*/ 215 w 945"/>
                <a:gd name="T111" fmla="*/ 184 h 489"/>
                <a:gd name="T112" fmla="*/ 240 w 945"/>
                <a:gd name="T113" fmla="*/ 254 h 489"/>
                <a:gd name="T114" fmla="*/ 273 w 945"/>
                <a:gd name="T115" fmla="*/ 238 h 489"/>
                <a:gd name="T116" fmla="*/ 327 w 945"/>
                <a:gd name="T117" fmla="*/ 350 h 489"/>
                <a:gd name="T118" fmla="*/ 338 w 945"/>
                <a:gd name="T119" fmla="*/ 330 h 489"/>
                <a:gd name="T120" fmla="*/ 596 w 945"/>
                <a:gd name="T121" fmla="*/ 184 h 489"/>
                <a:gd name="T122" fmla="*/ 700 w 945"/>
                <a:gd name="T123" fmla="*/ 218 h 489"/>
                <a:gd name="T124" fmla="*/ 24 w 945"/>
                <a:gd name="T125" fmla="*/ 383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45" h="489">
                  <a:moveTo>
                    <a:pt x="499" y="72"/>
                  </a:moveTo>
                  <a:cubicBezTo>
                    <a:pt x="495" y="72"/>
                    <a:pt x="495" y="72"/>
                    <a:pt x="495" y="72"/>
                  </a:cubicBezTo>
                  <a:cubicBezTo>
                    <a:pt x="482" y="72"/>
                    <a:pt x="482" y="72"/>
                    <a:pt x="482" y="72"/>
                  </a:cubicBezTo>
                  <a:cubicBezTo>
                    <a:pt x="483" y="69"/>
                    <a:pt x="483" y="69"/>
                    <a:pt x="483" y="69"/>
                  </a:cubicBezTo>
                  <a:cubicBezTo>
                    <a:pt x="477" y="69"/>
                    <a:pt x="477" y="69"/>
                    <a:pt x="477" y="69"/>
                  </a:cubicBezTo>
                  <a:cubicBezTo>
                    <a:pt x="483" y="68"/>
                    <a:pt x="483" y="68"/>
                    <a:pt x="483" y="68"/>
                  </a:cubicBezTo>
                  <a:cubicBezTo>
                    <a:pt x="480" y="66"/>
                    <a:pt x="480" y="66"/>
                    <a:pt x="480" y="66"/>
                  </a:cubicBezTo>
                  <a:cubicBezTo>
                    <a:pt x="477" y="65"/>
                    <a:pt x="477" y="65"/>
                    <a:pt x="477" y="65"/>
                  </a:cubicBezTo>
                  <a:cubicBezTo>
                    <a:pt x="469" y="65"/>
                    <a:pt x="469" y="65"/>
                    <a:pt x="469" y="65"/>
                  </a:cubicBezTo>
                  <a:cubicBezTo>
                    <a:pt x="472" y="63"/>
                    <a:pt x="472" y="63"/>
                    <a:pt x="472" y="63"/>
                  </a:cubicBezTo>
                  <a:cubicBezTo>
                    <a:pt x="470" y="62"/>
                    <a:pt x="470" y="62"/>
                    <a:pt x="470" y="62"/>
                  </a:cubicBezTo>
                  <a:cubicBezTo>
                    <a:pt x="469" y="62"/>
                    <a:pt x="469" y="62"/>
                    <a:pt x="469" y="62"/>
                  </a:cubicBezTo>
                  <a:cubicBezTo>
                    <a:pt x="463" y="62"/>
                    <a:pt x="463" y="62"/>
                    <a:pt x="463" y="62"/>
                  </a:cubicBezTo>
                  <a:cubicBezTo>
                    <a:pt x="456" y="63"/>
                    <a:pt x="456" y="63"/>
                    <a:pt x="456" y="63"/>
                  </a:cubicBezTo>
                  <a:cubicBezTo>
                    <a:pt x="459" y="65"/>
                    <a:pt x="459" y="65"/>
                    <a:pt x="459" y="65"/>
                  </a:cubicBezTo>
                  <a:cubicBezTo>
                    <a:pt x="453" y="65"/>
                    <a:pt x="453" y="65"/>
                    <a:pt x="453" y="65"/>
                  </a:cubicBezTo>
                  <a:cubicBezTo>
                    <a:pt x="449" y="66"/>
                    <a:pt x="449" y="66"/>
                    <a:pt x="449" y="66"/>
                  </a:cubicBezTo>
                  <a:cubicBezTo>
                    <a:pt x="443" y="68"/>
                    <a:pt x="443" y="68"/>
                    <a:pt x="443" y="68"/>
                  </a:cubicBezTo>
                  <a:cubicBezTo>
                    <a:pt x="446" y="69"/>
                    <a:pt x="446" y="69"/>
                    <a:pt x="446" y="69"/>
                  </a:cubicBezTo>
                  <a:cubicBezTo>
                    <a:pt x="440" y="69"/>
                    <a:pt x="440" y="69"/>
                    <a:pt x="440" y="69"/>
                  </a:cubicBezTo>
                  <a:cubicBezTo>
                    <a:pt x="434" y="70"/>
                    <a:pt x="434" y="70"/>
                    <a:pt x="434" y="70"/>
                  </a:cubicBezTo>
                  <a:cubicBezTo>
                    <a:pt x="437" y="72"/>
                    <a:pt x="437" y="72"/>
                    <a:pt x="437" y="72"/>
                  </a:cubicBezTo>
                  <a:cubicBezTo>
                    <a:pt x="439" y="72"/>
                    <a:pt x="439" y="72"/>
                    <a:pt x="439" y="72"/>
                  </a:cubicBezTo>
                  <a:cubicBezTo>
                    <a:pt x="433" y="73"/>
                    <a:pt x="433" y="73"/>
                    <a:pt x="433" y="73"/>
                  </a:cubicBezTo>
                  <a:cubicBezTo>
                    <a:pt x="426" y="75"/>
                    <a:pt x="426" y="75"/>
                    <a:pt x="426" y="75"/>
                  </a:cubicBezTo>
                  <a:cubicBezTo>
                    <a:pt x="427" y="76"/>
                    <a:pt x="427" y="76"/>
                    <a:pt x="427" y="76"/>
                  </a:cubicBezTo>
                  <a:cubicBezTo>
                    <a:pt x="430" y="76"/>
                    <a:pt x="430" y="76"/>
                    <a:pt x="430" y="76"/>
                  </a:cubicBezTo>
                  <a:cubicBezTo>
                    <a:pt x="436" y="75"/>
                    <a:pt x="436" y="75"/>
                    <a:pt x="436" y="75"/>
                  </a:cubicBezTo>
                  <a:cubicBezTo>
                    <a:pt x="434" y="76"/>
                    <a:pt x="434" y="76"/>
                    <a:pt x="434" y="76"/>
                  </a:cubicBezTo>
                  <a:cubicBezTo>
                    <a:pt x="437" y="78"/>
                    <a:pt x="437" y="78"/>
                    <a:pt x="437" y="78"/>
                  </a:cubicBezTo>
                  <a:cubicBezTo>
                    <a:pt x="439" y="78"/>
                    <a:pt x="439" y="78"/>
                    <a:pt x="439" y="78"/>
                  </a:cubicBezTo>
                  <a:cubicBezTo>
                    <a:pt x="440" y="76"/>
                    <a:pt x="440" y="76"/>
                    <a:pt x="440" y="76"/>
                  </a:cubicBezTo>
                  <a:cubicBezTo>
                    <a:pt x="442" y="76"/>
                    <a:pt x="442" y="76"/>
                    <a:pt x="442" y="76"/>
                  </a:cubicBezTo>
                  <a:cubicBezTo>
                    <a:pt x="443" y="76"/>
                    <a:pt x="443" y="76"/>
                    <a:pt x="443" y="76"/>
                  </a:cubicBezTo>
                  <a:cubicBezTo>
                    <a:pt x="444" y="78"/>
                    <a:pt x="444" y="78"/>
                    <a:pt x="444" y="78"/>
                  </a:cubicBezTo>
                  <a:cubicBezTo>
                    <a:pt x="447" y="78"/>
                    <a:pt x="447" y="78"/>
                    <a:pt x="447" y="78"/>
                  </a:cubicBezTo>
                  <a:cubicBezTo>
                    <a:pt x="450" y="76"/>
                    <a:pt x="450" y="76"/>
                    <a:pt x="450" y="76"/>
                  </a:cubicBezTo>
                  <a:cubicBezTo>
                    <a:pt x="452" y="75"/>
                    <a:pt x="452" y="75"/>
                    <a:pt x="452" y="75"/>
                  </a:cubicBezTo>
                  <a:cubicBezTo>
                    <a:pt x="453" y="75"/>
                    <a:pt x="453" y="75"/>
                    <a:pt x="453" y="75"/>
                  </a:cubicBezTo>
                  <a:cubicBezTo>
                    <a:pt x="455" y="75"/>
                    <a:pt x="455" y="75"/>
                    <a:pt x="455" y="75"/>
                  </a:cubicBezTo>
                  <a:cubicBezTo>
                    <a:pt x="456" y="73"/>
                    <a:pt x="456" y="73"/>
                    <a:pt x="456" y="73"/>
                  </a:cubicBezTo>
                  <a:cubicBezTo>
                    <a:pt x="457" y="72"/>
                    <a:pt x="457" y="72"/>
                    <a:pt x="457" y="72"/>
                  </a:cubicBezTo>
                  <a:cubicBezTo>
                    <a:pt x="459" y="73"/>
                    <a:pt x="459" y="73"/>
                    <a:pt x="459" y="73"/>
                  </a:cubicBezTo>
                  <a:cubicBezTo>
                    <a:pt x="456" y="75"/>
                    <a:pt x="456" y="75"/>
                    <a:pt x="456" y="75"/>
                  </a:cubicBezTo>
                  <a:cubicBezTo>
                    <a:pt x="455" y="76"/>
                    <a:pt x="455" y="76"/>
                    <a:pt x="455" y="76"/>
                  </a:cubicBezTo>
                  <a:cubicBezTo>
                    <a:pt x="457" y="76"/>
                    <a:pt x="457" y="76"/>
                    <a:pt x="457" y="76"/>
                  </a:cubicBezTo>
                  <a:cubicBezTo>
                    <a:pt x="460" y="76"/>
                    <a:pt x="460" y="76"/>
                    <a:pt x="460" y="76"/>
                  </a:cubicBezTo>
                  <a:cubicBezTo>
                    <a:pt x="465" y="75"/>
                    <a:pt x="465" y="75"/>
                    <a:pt x="465" y="75"/>
                  </a:cubicBezTo>
                  <a:cubicBezTo>
                    <a:pt x="467" y="75"/>
                    <a:pt x="467" y="75"/>
                    <a:pt x="467" y="75"/>
                  </a:cubicBezTo>
                  <a:cubicBezTo>
                    <a:pt x="466" y="76"/>
                    <a:pt x="466" y="76"/>
                    <a:pt x="466" y="76"/>
                  </a:cubicBezTo>
                  <a:cubicBezTo>
                    <a:pt x="470" y="76"/>
                    <a:pt x="470" y="76"/>
                    <a:pt x="470" y="76"/>
                  </a:cubicBezTo>
                  <a:cubicBezTo>
                    <a:pt x="462" y="78"/>
                    <a:pt x="462" y="78"/>
                    <a:pt x="462" y="78"/>
                  </a:cubicBezTo>
                  <a:cubicBezTo>
                    <a:pt x="452" y="79"/>
                    <a:pt x="452" y="79"/>
                    <a:pt x="452" y="79"/>
                  </a:cubicBezTo>
                  <a:cubicBezTo>
                    <a:pt x="443" y="80"/>
                    <a:pt x="443" y="80"/>
                    <a:pt x="443" y="80"/>
                  </a:cubicBezTo>
                  <a:cubicBezTo>
                    <a:pt x="444" y="83"/>
                    <a:pt x="444" y="83"/>
                    <a:pt x="444" y="83"/>
                  </a:cubicBezTo>
                  <a:cubicBezTo>
                    <a:pt x="447" y="83"/>
                    <a:pt x="447" y="83"/>
                    <a:pt x="447" y="83"/>
                  </a:cubicBezTo>
                  <a:cubicBezTo>
                    <a:pt x="455" y="85"/>
                    <a:pt x="455" y="85"/>
                    <a:pt x="455" y="85"/>
                  </a:cubicBezTo>
                  <a:cubicBezTo>
                    <a:pt x="467" y="82"/>
                    <a:pt x="467" y="82"/>
                    <a:pt x="467" y="82"/>
                  </a:cubicBezTo>
                  <a:cubicBezTo>
                    <a:pt x="475" y="80"/>
                    <a:pt x="475" y="80"/>
                    <a:pt x="475" y="80"/>
                  </a:cubicBezTo>
                  <a:cubicBezTo>
                    <a:pt x="482" y="79"/>
                    <a:pt x="482" y="79"/>
                    <a:pt x="482" y="79"/>
                  </a:cubicBezTo>
                  <a:cubicBezTo>
                    <a:pt x="489" y="78"/>
                    <a:pt x="489" y="78"/>
                    <a:pt x="489" y="78"/>
                  </a:cubicBezTo>
                  <a:cubicBezTo>
                    <a:pt x="495" y="76"/>
                    <a:pt x="495" y="76"/>
                    <a:pt x="495" y="76"/>
                  </a:cubicBezTo>
                  <a:cubicBezTo>
                    <a:pt x="495" y="78"/>
                    <a:pt x="495" y="78"/>
                    <a:pt x="495" y="78"/>
                  </a:cubicBezTo>
                  <a:cubicBezTo>
                    <a:pt x="498" y="78"/>
                    <a:pt x="498" y="78"/>
                    <a:pt x="498" y="78"/>
                  </a:cubicBezTo>
                  <a:cubicBezTo>
                    <a:pt x="500" y="78"/>
                    <a:pt x="500" y="78"/>
                    <a:pt x="500" y="78"/>
                  </a:cubicBezTo>
                  <a:cubicBezTo>
                    <a:pt x="503" y="76"/>
                    <a:pt x="503" y="76"/>
                    <a:pt x="503" y="76"/>
                  </a:cubicBezTo>
                  <a:cubicBezTo>
                    <a:pt x="503" y="78"/>
                    <a:pt x="503" y="78"/>
                    <a:pt x="503" y="78"/>
                  </a:cubicBezTo>
                  <a:cubicBezTo>
                    <a:pt x="505" y="79"/>
                    <a:pt x="505" y="79"/>
                    <a:pt x="505" y="79"/>
                  </a:cubicBezTo>
                  <a:cubicBezTo>
                    <a:pt x="509" y="78"/>
                    <a:pt x="509" y="78"/>
                    <a:pt x="509" y="78"/>
                  </a:cubicBezTo>
                  <a:cubicBezTo>
                    <a:pt x="515" y="78"/>
                    <a:pt x="515" y="78"/>
                    <a:pt x="515" y="78"/>
                  </a:cubicBezTo>
                  <a:cubicBezTo>
                    <a:pt x="520" y="75"/>
                    <a:pt x="520" y="75"/>
                    <a:pt x="520" y="75"/>
                  </a:cubicBezTo>
                  <a:cubicBezTo>
                    <a:pt x="526" y="72"/>
                    <a:pt x="526" y="72"/>
                    <a:pt x="526" y="72"/>
                  </a:cubicBezTo>
                  <a:cubicBezTo>
                    <a:pt x="530" y="70"/>
                    <a:pt x="530" y="70"/>
                    <a:pt x="530" y="70"/>
                  </a:cubicBezTo>
                  <a:cubicBezTo>
                    <a:pt x="532" y="69"/>
                    <a:pt x="532" y="69"/>
                    <a:pt x="532" y="69"/>
                  </a:cubicBezTo>
                  <a:cubicBezTo>
                    <a:pt x="532" y="68"/>
                    <a:pt x="532" y="68"/>
                    <a:pt x="532" y="68"/>
                  </a:cubicBezTo>
                  <a:cubicBezTo>
                    <a:pt x="530" y="66"/>
                    <a:pt x="530" y="66"/>
                    <a:pt x="530" y="66"/>
                  </a:cubicBezTo>
                  <a:cubicBezTo>
                    <a:pt x="526" y="66"/>
                    <a:pt x="526" y="66"/>
                    <a:pt x="526" y="66"/>
                  </a:cubicBezTo>
                  <a:cubicBezTo>
                    <a:pt x="523" y="68"/>
                    <a:pt x="523" y="68"/>
                    <a:pt x="523" y="68"/>
                  </a:cubicBezTo>
                  <a:cubicBezTo>
                    <a:pt x="522" y="68"/>
                    <a:pt x="522" y="68"/>
                    <a:pt x="522" y="68"/>
                  </a:cubicBezTo>
                  <a:cubicBezTo>
                    <a:pt x="522" y="69"/>
                    <a:pt x="522" y="69"/>
                    <a:pt x="522" y="69"/>
                  </a:cubicBezTo>
                  <a:cubicBezTo>
                    <a:pt x="519" y="70"/>
                    <a:pt x="519" y="70"/>
                    <a:pt x="519" y="70"/>
                  </a:cubicBezTo>
                  <a:cubicBezTo>
                    <a:pt x="520" y="68"/>
                    <a:pt x="520" y="68"/>
                    <a:pt x="520" y="68"/>
                  </a:cubicBezTo>
                  <a:cubicBezTo>
                    <a:pt x="516" y="68"/>
                    <a:pt x="516" y="68"/>
                    <a:pt x="516" y="68"/>
                  </a:cubicBezTo>
                  <a:cubicBezTo>
                    <a:pt x="515" y="66"/>
                    <a:pt x="515" y="66"/>
                    <a:pt x="515" y="66"/>
                  </a:cubicBezTo>
                  <a:cubicBezTo>
                    <a:pt x="512" y="66"/>
                    <a:pt x="512" y="66"/>
                    <a:pt x="512" y="66"/>
                  </a:cubicBezTo>
                  <a:cubicBezTo>
                    <a:pt x="516" y="65"/>
                    <a:pt x="516" y="65"/>
                    <a:pt x="516" y="65"/>
                  </a:cubicBezTo>
                  <a:cubicBezTo>
                    <a:pt x="518" y="63"/>
                    <a:pt x="518" y="63"/>
                    <a:pt x="518" y="63"/>
                  </a:cubicBezTo>
                  <a:cubicBezTo>
                    <a:pt x="516" y="63"/>
                    <a:pt x="516" y="63"/>
                    <a:pt x="516" y="63"/>
                  </a:cubicBezTo>
                  <a:cubicBezTo>
                    <a:pt x="519" y="60"/>
                    <a:pt x="519" y="60"/>
                    <a:pt x="519" y="60"/>
                  </a:cubicBezTo>
                  <a:cubicBezTo>
                    <a:pt x="520" y="59"/>
                    <a:pt x="520" y="59"/>
                    <a:pt x="520" y="59"/>
                  </a:cubicBezTo>
                  <a:cubicBezTo>
                    <a:pt x="516" y="59"/>
                    <a:pt x="516" y="59"/>
                    <a:pt x="516" y="59"/>
                  </a:cubicBezTo>
                  <a:cubicBezTo>
                    <a:pt x="513" y="59"/>
                    <a:pt x="513" y="59"/>
                    <a:pt x="513" y="59"/>
                  </a:cubicBezTo>
                  <a:cubicBezTo>
                    <a:pt x="506" y="62"/>
                    <a:pt x="506" y="62"/>
                    <a:pt x="506" y="62"/>
                  </a:cubicBezTo>
                  <a:cubicBezTo>
                    <a:pt x="503" y="62"/>
                    <a:pt x="503" y="62"/>
                    <a:pt x="503" y="62"/>
                  </a:cubicBezTo>
                  <a:cubicBezTo>
                    <a:pt x="500" y="63"/>
                    <a:pt x="500" y="63"/>
                    <a:pt x="500" y="63"/>
                  </a:cubicBezTo>
                  <a:cubicBezTo>
                    <a:pt x="502" y="65"/>
                    <a:pt x="502" y="65"/>
                    <a:pt x="502" y="65"/>
                  </a:cubicBezTo>
                  <a:cubicBezTo>
                    <a:pt x="503" y="65"/>
                    <a:pt x="503" y="65"/>
                    <a:pt x="503" y="65"/>
                  </a:cubicBezTo>
                  <a:cubicBezTo>
                    <a:pt x="505" y="66"/>
                    <a:pt x="505" y="66"/>
                    <a:pt x="505" y="66"/>
                  </a:cubicBezTo>
                  <a:cubicBezTo>
                    <a:pt x="500" y="68"/>
                    <a:pt x="500" y="68"/>
                    <a:pt x="500" y="68"/>
                  </a:cubicBezTo>
                  <a:cubicBezTo>
                    <a:pt x="499" y="68"/>
                    <a:pt x="499" y="68"/>
                    <a:pt x="499" y="68"/>
                  </a:cubicBezTo>
                  <a:cubicBezTo>
                    <a:pt x="496" y="68"/>
                    <a:pt x="496" y="68"/>
                    <a:pt x="496" y="68"/>
                  </a:cubicBezTo>
                  <a:cubicBezTo>
                    <a:pt x="500" y="69"/>
                    <a:pt x="500" y="69"/>
                    <a:pt x="500" y="69"/>
                  </a:cubicBezTo>
                  <a:cubicBezTo>
                    <a:pt x="503" y="70"/>
                    <a:pt x="503" y="70"/>
                    <a:pt x="503" y="70"/>
                  </a:cubicBezTo>
                  <a:cubicBezTo>
                    <a:pt x="500" y="72"/>
                    <a:pt x="500" y="72"/>
                    <a:pt x="500" y="72"/>
                  </a:cubicBezTo>
                  <a:lnTo>
                    <a:pt x="499" y="72"/>
                  </a:lnTo>
                  <a:close/>
                  <a:moveTo>
                    <a:pt x="476" y="59"/>
                  </a:moveTo>
                  <a:cubicBezTo>
                    <a:pt x="480" y="59"/>
                    <a:pt x="480" y="59"/>
                    <a:pt x="480" y="59"/>
                  </a:cubicBezTo>
                  <a:cubicBezTo>
                    <a:pt x="483" y="58"/>
                    <a:pt x="483" y="58"/>
                    <a:pt x="483" y="58"/>
                  </a:cubicBezTo>
                  <a:cubicBezTo>
                    <a:pt x="480" y="58"/>
                    <a:pt x="480" y="58"/>
                    <a:pt x="480" y="58"/>
                  </a:cubicBezTo>
                  <a:cubicBezTo>
                    <a:pt x="477" y="58"/>
                    <a:pt x="477" y="58"/>
                    <a:pt x="477" y="58"/>
                  </a:cubicBezTo>
                  <a:cubicBezTo>
                    <a:pt x="472" y="59"/>
                    <a:pt x="472" y="59"/>
                    <a:pt x="472" y="59"/>
                  </a:cubicBezTo>
                  <a:lnTo>
                    <a:pt x="476" y="59"/>
                  </a:lnTo>
                  <a:close/>
                  <a:moveTo>
                    <a:pt x="506" y="53"/>
                  </a:moveTo>
                  <a:cubicBezTo>
                    <a:pt x="515" y="52"/>
                    <a:pt x="515" y="52"/>
                    <a:pt x="515" y="52"/>
                  </a:cubicBezTo>
                  <a:cubicBezTo>
                    <a:pt x="519" y="52"/>
                    <a:pt x="519" y="52"/>
                    <a:pt x="519" y="52"/>
                  </a:cubicBezTo>
                  <a:cubicBezTo>
                    <a:pt x="523" y="49"/>
                    <a:pt x="523" y="49"/>
                    <a:pt x="523" y="49"/>
                  </a:cubicBezTo>
                  <a:cubicBezTo>
                    <a:pt x="520" y="49"/>
                    <a:pt x="520" y="49"/>
                    <a:pt x="520" y="49"/>
                  </a:cubicBezTo>
                  <a:cubicBezTo>
                    <a:pt x="519" y="49"/>
                    <a:pt x="519" y="49"/>
                    <a:pt x="519" y="49"/>
                  </a:cubicBezTo>
                  <a:cubicBezTo>
                    <a:pt x="520" y="47"/>
                    <a:pt x="520" y="47"/>
                    <a:pt x="520" y="47"/>
                  </a:cubicBezTo>
                  <a:cubicBezTo>
                    <a:pt x="522" y="47"/>
                    <a:pt x="522" y="47"/>
                    <a:pt x="522" y="47"/>
                  </a:cubicBezTo>
                  <a:cubicBezTo>
                    <a:pt x="526" y="47"/>
                    <a:pt x="526" y="47"/>
                    <a:pt x="526" y="47"/>
                  </a:cubicBezTo>
                  <a:cubicBezTo>
                    <a:pt x="532" y="46"/>
                    <a:pt x="532" y="46"/>
                    <a:pt x="532" y="46"/>
                  </a:cubicBezTo>
                  <a:cubicBezTo>
                    <a:pt x="528" y="45"/>
                    <a:pt x="528" y="45"/>
                    <a:pt x="528" y="45"/>
                  </a:cubicBezTo>
                  <a:cubicBezTo>
                    <a:pt x="525" y="46"/>
                    <a:pt x="525" y="46"/>
                    <a:pt x="525" y="46"/>
                  </a:cubicBezTo>
                  <a:cubicBezTo>
                    <a:pt x="515" y="46"/>
                    <a:pt x="515" y="46"/>
                    <a:pt x="515" y="46"/>
                  </a:cubicBezTo>
                  <a:cubicBezTo>
                    <a:pt x="505" y="47"/>
                    <a:pt x="505" y="47"/>
                    <a:pt x="505" y="47"/>
                  </a:cubicBezTo>
                  <a:cubicBezTo>
                    <a:pt x="499" y="49"/>
                    <a:pt x="499" y="49"/>
                    <a:pt x="499" y="49"/>
                  </a:cubicBezTo>
                  <a:cubicBezTo>
                    <a:pt x="498" y="49"/>
                    <a:pt x="498" y="49"/>
                    <a:pt x="498" y="49"/>
                  </a:cubicBezTo>
                  <a:cubicBezTo>
                    <a:pt x="498" y="52"/>
                    <a:pt x="498" y="52"/>
                    <a:pt x="498" y="52"/>
                  </a:cubicBezTo>
                  <a:cubicBezTo>
                    <a:pt x="500" y="53"/>
                    <a:pt x="500" y="53"/>
                    <a:pt x="500" y="53"/>
                  </a:cubicBezTo>
                  <a:lnTo>
                    <a:pt x="506" y="53"/>
                  </a:lnTo>
                  <a:close/>
                  <a:moveTo>
                    <a:pt x="535" y="76"/>
                  </a:moveTo>
                  <a:cubicBezTo>
                    <a:pt x="538" y="75"/>
                    <a:pt x="538" y="75"/>
                    <a:pt x="538" y="75"/>
                  </a:cubicBezTo>
                  <a:cubicBezTo>
                    <a:pt x="538" y="73"/>
                    <a:pt x="538" y="73"/>
                    <a:pt x="538" y="73"/>
                  </a:cubicBezTo>
                  <a:cubicBezTo>
                    <a:pt x="535" y="73"/>
                    <a:pt x="535" y="73"/>
                    <a:pt x="535" y="73"/>
                  </a:cubicBezTo>
                  <a:cubicBezTo>
                    <a:pt x="532" y="73"/>
                    <a:pt x="532" y="73"/>
                    <a:pt x="532" y="73"/>
                  </a:cubicBezTo>
                  <a:cubicBezTo>
                    <a:pt x="528" y="76"/>
                    <a:pt x="528" y="76"/>
                    <a:pt x="528" y="76"/>
                  </a:cubicBezTo>
                  <a:cubicBezTo>
                    <a:pt x="529" y="78"/>
                    <a:pt x="529" y="78"/>
                    <a:pt x="529" y="78"/>
                  </a:cubicBezTo>
                  <a:cubicBezTo>
                    <a:pt x="530" y="78"/>
                    <a:pt x="530" y="78"/>
                    <a:pt x="530" y="78"/>
                  </a:cubicBezTo>
                  <a:lnTo>
                    <a:pt x="535" y="76"/>
                  </a:lnTo>
                  <a:close/>
                  <a:moveTo>
                    <a:pt x="513" y="43"/>
                  </a:moveTo>
                  <a:cubicBezTo>
                    <a:pt x="518" y="43"/>
                    <a:pt x="518" y="43"/>
                    <a:pt x="518" y="43"/>
                  </a:cubicBezTo>
                  <a:cubicBezTo>
                    <a:pt x="520" y="43"/>
                    <a:pt x="520" y="43"/>
                    <a:pt x="520" y="43"/>
                  </a:cubicBezTo>
                  <a:cubicBezTo>
                    <a:pt x="523" y="43"/>
                    <a:pt x="523" y="43"/>
                    <a:pt x="523" y="43"/>
                  </a:cubicBezTo>
                  <a:cubicBezTo>
                    <a:pt x="526" y="43"/>
                    <a:pt x="526" y="43"/>
                    <a:pt x="526" y="43"/>
                  </a:cubicBezTo>
                  <a:cubicBezTo>
                    <a:pt x="529" y="43"/>
                    <a:pt x="529" y="43"/>
                    <a:pt x="529" y="43"/>
                  </a:cubicBezTo>
                  <a:cubicBezTo>
                    <a:pt x="533" y="43"/>
                    <a:pt x="533" y="43"/>
                    <a:pt x="533" y="43"/>
                  </a:cubicBezTo>
                  <a:cubicBezTo>
                    <a:pt x="536" y="43"/>
                    <a:pt x="536" y="43"/>
                    <a:pt x="536" y="43"/>
                  </a:cubicBezTo>
                  <a:cubicBezTo>
                    <a:pt x="539" y="43"/>
                    <a:pt x="539" y="43"/>
                    <a:pt x="539" y="43"/>
                  </a:cubicBezTo>
                  <a:cubicBezTo>
                    <a:pt x="541" y="40"/>
                    <a:pt x="541" y="40"/>
                    <a:pt x="541" y="40"/>
                  </a:cubicBezTo>
                  <a:cubicBezTo>
                    <a:pt x="539" y="40"/>
                    <a:pt x="539" y="40"/>
                    <a:pt x="539" y="40"/>
                  </a:cubicBezTo>
                  <a:cubicBezTo>
                    <a:pt x="533" y="39"/>
                    <a:pt x="533" y="39"/>
                    <a:pt x="533" y="39"/>
                  </a:cubicBezTo>
                  <a:cubicBezTo>
                    <a:pt x="522" y="40"/>
                    <a:pt x="522" y="40"/>
                    <a:pt x="522" y="40"/>
                  </a:cubicBezTo>
                  <a:cubicBezTo>
                    <a:pt x="515" y="42"/>
                    <a:pt x="515" y="42"/>
                    <a:pt x="515" y="42"/>
                  </a:cubicBezTo>
                  <a:cubicBezTo>
                    <a:pt x="509" y="43"/>
                    <a:pt x="509" y="43"/>
                    <a:pt x="509" y="43"/>
                  </a:cubicBezTo>
                  <a:cubicBezTo>
                    <a:pt x="510" y="43"/>
                    <a:pt x="510" y="43"/>
                    <a:pt x="510" y="43"/>
                  </a:cubicBezTo>
                  <a:lnTo>
                    <a:pt x="513" y="43"/>
                  </a:lnTo>
                  <a:close/>
                  <a:moveTo>
                    <a:pt x="502" y="145"/>
                  </a:moveTo>
                  <a:cubicBezTo>
                    <a:pt x="505" y="146"/>
                    <a:pt x="505" y="146"/>
                    <a:pt x="505" y="146"/>
                  </a:cubicBezTo>
                  <a:cubicBezTo>
                    <a:pt x="506" y="146"/>
                    <a:pt x="506" y="146"/>
                    <a:pt x="506" y="146"/>
                  </a:cubicBezTo>
                  <a:cubicBezTo>
                    <a:pt x="508" y="148"/>
                    <a:pt x="508" y="148"/>
                    <a:pt x="508" y="148"/>
                  </a:cubicBezTo>
                  <a:cubicBezTo>
                    <a:pt x="510" y="148"/>
                    <a:pt x="510" y="148"/>
                    <a:pt x="510" y="148"/>
                  </a:cubicBezTo>
                  <a:cubicBezTo>
                    <a:pt x="512" y="149"/>
                    <a:pt x="512" y="149"/>
                    <a:pt x="512" y="149"/>
                  </a:cubicBezTo>
                  <a:cubicBezTo>
                    <a:pt x="513" y="149"/>
                    <a:pt x="513" y="149"/>
                    <a:pt x="513" y="149"/>
                  </a:cubicBezTo>
                  <a:cubicBezTo>
                    <a:pt x="519" y="151"/>
                    <a:pt x="519" y="151"/>
                    <a:pt x="519" y="151"/>
                  </a:cubicBezTo>
                  <a:cubicBezTo>
                    <a:pt x="522" y="149"/>
                    <a:pt x="522" y="149"/>
                    <a:pt x="522" y="149"/>
                  </a:cubicBezTo>
                  <a:cubicBezTo>
                    <a:pt x="526" y="148"/>
                    <a:pt x="526" y="148"/>
                    <a:pt x="526" y="148"/>
                  </a:cubicBezTo>
                  <a:cubicBezTo>
                    <a:pt x="530" y="146"/>
                    <a:pt x="530" y="146"/>
                    <a:pt x="530" y="146"/>
                  </a:cubicBezTo>
                  <a:cubicBezTo>
                    <a:pt x="533" y="146"/>
                    <a:pt x="533" y="146"/>
                    <a:pt x="533" y="146"/>
                  </a:cubicBezTo>
                  <a:cubicBezTo>
                    <a:pt x="533" y="145"/>
                    <a:pt x="533" y="145"/>
                    <a:pt x="533" y="145"/>
                  </a:cubicBezTo>
                  <a:cubicBezTo>
                    <a:pt x="532" y="145"/>
                    <a:pt x="532" y="145"/>
                    <a:pt x="532" y="145"/>
                  </a:cubicBezTo>
                  <a:cubicBezTo>
                    <a:pt x="529" y="145"/>
                    <a:pt x="529" y="145"/>
                    <a:pt x="529" y="145"/>
                  </a:cubicBezTo>
                  <a:cubicBezTo>
                    <a:pt x="530" y="142"/>
                    <a:pt x="530" y="142"/>
                    <a:pt x="530" y="142"/>
                  </a:cubicBezTo>
                  <a:cubicBezTo>
                    <a:pt x="529" y="142"/>
                    <a:pt x="529" y="142"/>
                    <a:pt x="529" y="142"/>
                  </a:cubicBezTo>
                  <a:cubicBezTo>
                    <a:pt x="529" y="141"/>
                    <a:pt x="529" y="141"/>
                    <a:pt x="529" y="141"/>
                  </a:cubicBezTo>
                  <a:cubicBezTo>
                    <a:pt x="529" y="139"/>
                    <a:pt x="529" y="139"/>
                    <a:pt x="529" y="139"/>
                  </a:cubicBezTo>
                  <a:cubicBezTo>
                    <a:pt x="526" y="138"/>
                    <a:pt x="526" y="138"/>
                    <a:pt x="526" y="138"/>
                  </a:cubicBezTo>
                  <a:cubicBezTo>
                    <a:pt x="525" y="136"/>
                    <a:pt x="525" y="136"/>
                    <a:pt x="525" y="136"/>
                  </a:cubicBezTo>
                  <a:cubicBezTo>
                    <a:pt x="525" y="135"/>
                    <a:pt x="525" y="135"/>
                    <a:pt x="525" y="135"/>
                  </a:cubicBezTo>
                  <a:cubicBezTo>
                    <a:pt x="523" y="135"/>
                    <a:pt x="523" y="135"/>
                    <a:pt x="523" y="135"/>
                  </a:cubicBezTo>
                  <a:cubicBezTo>
                    <a:pt x="519" y="135"/>
                    <a:pt x="519" y="135"/>
                    <a:pt x="519" y="135"/>
                  </a:cubicBezTo>
                  <a:cubicBezTo>
                    <a:pt x="516" y="136"/>
                    <a:pt x="516" y="136"/>
                    <a:pt x="516" y="136"/>
                  </a:cubicBezTo>
                  <a:cubicBezTo>
                    <a:pt x="515" y="136"/>
                    <a:pt x="515" y="136"/>
                    <a:pt x="515" y="136"/>
                  </a:cubicBezTo>
                  <a:cubicBezTo>
                    <a:pt x="516" y="138"/>
                    <a:pt x="516" y="138"/>
                    <a:pt x="516" y="138"/>
                  </a:cubicBezTo>
                  <a:cubicBezTo>
                    <a:pt x="512" y="138"/>
                    <a:pt x="512" y="138"/>
                    <a:pt x="512" y="138"/>
                  </a:cubicBezTo>
                  <a:cubicBezTo>
                    <a:pt x="510" y="139"/>
                    <a:pt x="510" y="139"/>
                    <a:pt x="510" y="139"/>
                  </a:cubicBezTo>
                  <a:cubicBezTo>
                    <a:pt x="512" y="141"/>
                    <a:pt x="512" y="141"/>
                    <a:pt x="512" y="141"/>
                  </a:cubicBezTo>
                  <a:cubicBezTo>
                    <a:pt x="505" y="141"/>
                    <a:pt x="505" y="141"/>
                    <a:pt x="505" y="141"/>
                  </a:cubicBezTo>
                  <a:cubicBezTo>
                    <a:pt x="502" y="142"/>
                    <a:pt x="502" y="142"/>
                    <a:pt x="502" y="142"/>
                  </a:cubicBezTo>
                  <a:cubicBezTo>
                    <a:pt x="499" y="144"/>
                    <a:pt x="499" y="144"/>
                    <a:pt x="499" y="144"/>
                  </a:cubicBezTo>
                  <a:cubicBezTo>
                    <a:pt x="498" y="145"/>
                    <a:pt x="498" y="145"/>
                    <a:pt x="498" y="145"/>
                  </a:cubicBezTo>
                  <a:cubicBezTo>
                    <a:pt x="499" y="145"/>
                    <a:pt x="499" y="145"/>
                    <a:pt x="499" y="145"/>
                  </a:cubicBezTo>
                  <a:lnTo>
                    <a:pt x="502" y="145"/>
                  </a:lnTo>
                  <a:close/>
                  <a:moveTo>
                    <a:pt x="12" y="334"/>
                  </a:moveTo>
                  <a:cubicBezTo>
                    <a:pt x="16" y="331"/>
                    <a:pt x="16" y="331"/>
                    <a:pt x="16" y="331"/>
                  </a:cubicBezTo>
                  <a:cubicBezTo>
                    <a:pt x="22" y="327"/>
                    <a:pt x="22" y="327"/>
                    <a:pt x="22" y="327"/>
                  </a:cubicBezTo>
                  <a:cubicBezTo>
                    <a:pt x="17" y="328"/>
                    <a:pt x="17" y="328"/>
                    <a:pt x="17" y="328"/>
                  </a:cubicBezTo>
                  <a:cubicBezTo>
                    <a:pt x="14" y="330"/>
                    <a:pt x="14" y="330"/>
                    <a:pt x="14" y="330"/>
                  </a:cubicBezTo>
                  <a:cubicBezTo>
                    <a:pt x="14" y="328"/>
                    <a:pt x="14" y="328"/>
                    <a:pt x="14" y="328"/>
                  </a:cubicBezTo>
                  <a:cubicBezTo>
                    <a:pt x="13" y="328"/>
                    <a:pt x="13" y="328"/>
                    <a:pt x="13" y="328"/>
                  </a:cubicBezTo>
                  <a:cubicBezTo>
                    <a:pt x="10" y="330"/>
                    <a:pt x="10" y="330"/>
                    <a:pt x="10" y="330"/>
                  </a:cubicBezTo>
                  <a:cubicBezTo>
                    <a:pt x="12" y="327"/>
                    <a:pt x="12" y="327"/>
                    <a:pt x="12" y="327"/>
                  </a:cubicBezTo>
                  <a:cubicBezTo>
                    <a:pt x="9" y="327"/>
                    <a:pt x="9" y="327"/>
                    <a:pt x="9" y="327"/>
                  </a:cubicBezTo>
                  <a:cubicBezTo>
                    <a:pt x="6" y="328"/>
                    <a:pt x="6" y="328"/>
                    <a:pt x="6" y="328"/>
                  </a:cubicBezTo>
                  <a:cubicBezTo>
                    <a:pt x="3" y="331"/>
                    <a:pt x="3" y="331"/>
                    <a:pt x="3" y="331"/>
                  </a:cubicBezTo>
                  <a:cubicBezTo>
                    <a:pt x="3" y="334"/>
                    <a:pt x="3" y="334"/>
                    <a:pt x="3" y="334"/>
                  </a:cubicBezTo>
                  <a:cubicBezTo>
                    <a:pt x="2" y="334"/>
                    <a:pt x="2" y="334"/>
                    <a:pt x="2" y="334"/>
                  </a:cubicBezTo>
                  <a:cubicBezTo>
                    <a:pt x="3" y="336"/>
                    <a:pt x="3" y="336"/>
                    <a:pt x="3" y="336"/>
                  </a:cubicBezTo>
                  <a:cubicBezTo>
                    <a:pt x="4" y="337"/>
                    <a:pt x="4" y="337"/>
                    <a:pt x="4" y="337"/>
                  </a:cubicBezTo>
                  <a:cubicBezTo>
                    <a:pt x="3" y="337"/>
                    <a:pt x="3" y="337"/>
                    <a:pt x="3" y="337"/>
                  </a:cubicBezTo>
                  <a:cubicBezTo>
                    <a:pt x="2" y="338"/>
                    <a:pt x="2" y="338"/>
                    <a:pt x="2" y="338"/>
                  </a:cubicBezTo>
                  <a:cubicBezTo>
                    <a:pt x="2" y="340"/>
                    <a:pt x="2" y="340"/>
                    <a:pt x="2" y="340"/>
                  </a:cubicBezTo>
                  <a:cubicBezTo>
                    <a:pt x="7" y="338"/>
                    <a:pt x="7" y="338"/>
                    <a:pt x="7" y="338"/>
                  </a:cubicBezTo>
                  <a:cubicBezTo>
                    <a:pt x="12" y="334"/>
                    <a:pt x="12" y="334"/>
                    <a:pt x="12" y="334"/>
                  </a:cubicBezTo>
                  <a:close/>
                  <a:moveTo>
                    <a:pt x="399" y="68"/>
                  </a:moveTo>
                  <a:cubicBezTo>
                    <a:pt x="401" y="68"/>
                    <a:pt x="401" y="68"/>
                    <a:pt x="401" y="68"/>
                  </a:cubicBezTo>
                  <a:cubicBezTo>
                    <a:pt x="406" y="66"/>
                    <a:pt x="406" y="66"/>
                    <a:pt x="406" y="66"/>
                  </a:cubicBezTo>
                  <a:cubicBezTo>
                    <a:pt x="407" y="68"/>
                    <a:pt x="407" y="68"/>
                    <a:pt x="407" y="68"/>
                  </a:cubicBezTo>
                  <a:cubicBezTo>
                    <a:pt x="410" y="68"/>
                    <a:pt x="410" y="68"/>
                    <a:pt x="410" y="68"/>
                  </a:cubicBezTo>
                  <a:cubicBezTo>
                    <a:pt x="413" y="66"/>
                    <a:pt x="413" y="66"/>
                    <a:pt x="413" y="66"/>
                  </a:cubicBezTo>
                  <a:cubicBezTo>
                    <a:pt x="414" y="65"/>
                    <a:pt x="414" y="65"/>
                    <a:pt x="414" y="65"/>
                  </a:cubicBezTo>
                  <a:cubicBezTo>
                    <a:pt x="414" y="66"/>
                    <a:pt x="414" y="66"/>
                    <a:pt x="414" y="66"/>
                  </a:cubicBezTo>
                  <a:cubicBezTo>
                    <a:pt x="413" y="68"/>
                    <a:pt x="413" y="68"/>
                    <a:pt x="413" y="68"/>
                  </a:cubicBezTo>
                  <a:cubicBezTo>
                    <a:pt x="414" y="68"/>
                    <a:pt x="414" y="68"/>
                    <a:pt x="414" y="68"/>
                  </a:cubicBezTo>
                  <a:cubicBezTo>
                    <a:pt x="416" y="69"/>
                    <a:pt x="416" y="69"/>
                    <a:pt x="416" y="69"/>
                  </a:cubicBezTo>
                  <a:cubicBezTo>
                    <a:pt x="419" y="68"/>
                    <a:pt x="419" y="68"/>
                    <a:pt x="419" y="68"/>
                  </a:cubicBezTo>
                  <a:cubicBezTo>
                    <a:pt x="422" y="66"/>
                    <a:pt x="422" y="66"/>
                    <a:pt x="422" y="66"/>
                  </a:cubicBezTo>
                  <a:cubicBezTo>
                    <a:pt x="424" y="65"/>
                    <a:pt x="424" y="65"/>
                    <a:pt x="424" y="65"/>
                  </a:cubicBezTo>
                  <a:cubicBezTo>
                    <a:pt x="427" y="63"/>
                    <a:pt x="427" y="63"/>
                    <a:pt x="427" y="63"/>
                  </a:cubicBezTo>
                  <a:cubicBezTo>
                    <a:pt x="426" y="66"/>
                    <a:pt x="426" y="66"/>
                    <a:pt x="426" y="66"/>
                  </a:cubicBezTo>
                  <a:cubicBezTo>
                    <a:pt x="429" y="66"/>
                    <a:pt x="429" y="66"/>
                    <a:pt x="429" y="66"/>
                  </a:cubicBezTo>
                  <a:cubicBezTo>
                    <a:pt x="430" y="65"/>
                    <a:pt x="430" y="65"/>
                    <a:pt x="430" y="65"/>
                  </a:cubicBezTo>
                  <a:cubicBezTo>
                    <a:pt x="433" y="63"/>
                    <a:pt x="433" y="63"/>
                    <a:pt x="433" y="63"/>
                  </a:cubicBezTo>
                  <a:cubicBezTo>
                    <a:pt x="436" y="63"/>
                    <a:pt x="436" y="63"/>
                    <a:pt x="436" y="63"/>
                  </a:cubicBezTo>
                  <a:cubicBezTo>
                    <a:pt x="434" y="62"/>
                    <a:pt x="434" y="62"/>
                    <a:pt x="434" y="62"/>
                  </a:cubicBezTo>
                  <a:cubicBezTo>
                    <a:pt x="439" y="62"/>
                    <a:pt x="439" y="62"/>
                    <a:pt x="439" y="62"/>
                  </a:cubicBezTo>
                  <a:cubicBezTo>
                    <a:pt x="442" y="60"/>
                    <a:pt x="442" y="60"/>
                    <a:pt x="442" y="60"/>
                  </a:cubicBezTo>
                  <a:cubicBezTo>
                    <a:pt x="444" y="59"/>
                    <a:pt x="444" y="59"/>
                    <a:pt x="444" y="59"/>
                  </a:cubicBezTo>
                  <a:cubicBezTo>
                    <a:pt x="447" y="59"/>
                    <a:pt x="447" y="59"/>
                    <a:pt x="447" y="59"/>
                  </a:cubicBezTo>
                  <a:cubicBezTo>
                    <a:pt x="444" y="60"/>
                    <a:pt x="444" y="60"/>
                    <a:pt x="444" y="60"/>
                  </a:cubicBezTo>
                  <a:cubicBezTo>
                    <a:pt x="440" y="63"/>
                    <a:pt x="440" y="63"/>
                    <a:pt x="440" y="63"/>
                  </a:cubicBezTo>
                  <a:cubicBezTo>
                    <a:pt x="443" y="63"/>
                    <a:pt x="443" y="63"/>
                    <a:pt x="443" y="63"/>
                  </a:cubicBezTo>
                  <a:cubicBezTo>
                    <a:pt x="447" y="63"/>
                    <a:pt x="447" y="63"/>
                    <a:pt x="447" y="63"/>
                  </a:cubicBezTo>
                  <a:cubicBezTo>
                    <a:pt x="450" y="62"/>
                    <a:pt x="450" y="62"/>
                    <a:pt x="450" y="62"/>
                  </a:cubicBezTo>
                  <a:cubicBezTo>
                    <a:pt x="453" y="60"/>
                    <a:pt x="453" y="60"/>
                    <a:pt x="453" y="60"/>
                  </a:cubicBezTo>
                  <a:cubicBezTo>
                    <a:pt x="459" y="60"/>
                    <a:pt x="459" y="60"/>
                    <a:pt x="459" y="60"/>
                  </a:cubicBezTo>
                  <a:cubicBezTo>
                    <a:pt x="462" y="59"/>
                    <a:pt x="462" y="59"/>
                    <a:pt x="462" y="59"/>
                  </a:cubicBezTo>
                  <a:cubicBezTo>
                    <a:pt x="463" y="59"/>
                    <a:pt x="463" y="59"/>
                    <a:pt x="463" y="59"/>
                  </a:cubicBezTo>
                  <a:cubicBezTo>
                    <a:pt x="462" y="58"/>
                    <a:pt x="462" y="58"/>
                    <a:pt x="462" y="58"/>
                  </a:cubicBezTo>
                  <a:cubicBezTo>
                    <a:pt x="465" y="58"/>
                    <a:pt x="465" y="58"/>
                    <a:pt x="465" y="58"/>
                  </a:cubicBezTo>
                  <a:cubicBezTo>
                    <a:pt x="466" y="58"/>
                    <a:pt x="466" y="58"/>
                    <a:pt x="466" y="58"/>
                  </a:cubicBezTo>
                  <a:cubicBezTo>
                    <a:pt x="465" y="55"/>
                    <a:pt x="465" y="55"/>
                    <a:pt x="465" y="55"/>
                  </a:cubicBezTo>
                  <a:cubicBezTo>
                    <a:pt x="470" y="55"/>
                    <a:pt x="470" y="55"/>
                    <a:pt x="470" y="55"/>
                  </a:cubicBezTo>
                  <a:cubicBezTo>
                    <a:pt x="475" y="53"/>
                    <a:pt x="475" y="53"/>
                    <a:pt x="475" y="53"/>
                  </a:cubicBezTo>
                  <a:cubicBezTo>
                    <a:pt x="473" y="52"/>
                    <a:pt x="473" y="52"/>
                    <a:pt x="473" y="52"/>
                  </a:cubicBezTo>
                  <a:cubicBezTo>
                    <a:pt x="470" y="52"/>
                    <a:pt x="470" y="52"/>
                    <a:pt x="470" y="52"/>
                  </a:cubicBezTo>
                  <a:cubicBezTo>
                    <a:pt x="465" y="52"/>
                    <a:pt x="465" y="52"/>
                    <a:pt x="465" y="52"/>
                  </a:cubicBezTo>
                  <a:cubicBezTo>
                    <a:pt x="466" y="53"/>
                    <a:pt x="466" y="53"/>
                    <a:pt x="466" y="53"/>
                  </a:cubicBezTo>
                  <a:cubicBezTo>
                    <a:pt x="463" y="53"/>
                    <a:pt x="463" y="53"/>
                    <a:pt x="463" y="53"/>
                  </a:cubicBezTo>
                  <a:cubicBezTo>
                    <a:pt x="460" y="53"/>
                    <a:pt x="460" y="53"/>
                    <a:pt x="460" y="53"/>
                  </a:cubicBezTo>
                  <a:cubicBezTo>
                    <a:pt x="452" y="53"/>
                    <a:pt x="452" y="53"/>
                    <a:pt x="452" y="53"/>
                  </a:cubicBezTo>
                  <a:cubicBezTo>
                    <a:pt x="442" y="55"/>
                    <a:pt x="442" y="55"/>
                    <a:pt x="442" y="55"/>
                  </a:cubicBezTo>
                  <a:cubicBezTo>
                    <a:pt x="432" y="58"/>
                    <a:pt x="432" y="58"/>
                    <a:pt x="432" y="58"/>
                  </a:cubicBezTo>
                  <a:cubicBezTo>
                    <a:pt x="414" y="62"/>
                    <a:pt x="414" y="62"/>
                    <a:pt x="414" y="62"/>
                  </a:cubicBezTo>
                  <a:cubicBezTo>
                    <a:pt x="406" y="63"/>
                    <a:pt x="406" y="63"/>
                    <a:pt x="406" y="63"/>
                  </a:cubicBezTo>
                  <a:cubicBezTo>
                    <a:pt x="400" y="65"/>
                    <a:pt x="400" y="65"/>
                    <a:pt x="400" y="65"/>
                  </a:cubicBezTo>
                  <a:cubicBezTo>
                    <a:pt x="399" y="66"/>
                    <a:pt x="399" y="66"/>
                    <a:pt x="399" y="66"/>
                  </a:cubicBezTo>
                  <a:cubicBezTo>
                    <a:pt x="400" y="66"/>
                    <a:pt x="400" y="66"/>
                    <a:pt x="400" y="66"/>
                  </a:cubicBezTo>
                  <a:cubicBezTo>
                    <a:pt x="397" y="68"/>
                    <a:pt x="397" y="68"/>
                    <a:pt x="397" y="68"/>
                  </a:cubicBezTo>
                  <a:lnTo>
                    <a:pt x="399" y="68"/>
                  </a:lnTo>
                  <a:close/>
                  <a:moveTo>
                    <a:pt x="39" y="344"/>
                  </a:moveTo>
                  <a:cubicBezTo>
                    <a:pt x="39" y="343"/>
                    <a:pt x="39" y="343"/>
                    <a:pt x="39" y="343"/>
                  </a:cubicBezTo>
                  <a:cubicBezTo>
                    <a:pt x="36" y="346"/>
                    <a:pt x="36" y="346"/>
                    <a:pt x="36" y="346"/>
                  </a:cubicBezTo>
                  <a:lnTo>
                    <a:pt x="39" y="344"/>
                  </a:lnTo>
                  <a:close/>
                  <a:moveTo>
                    <a:pt x="27" y="340"/>
                  </a:moveTo>
                  <a:cubicBezTo>
                    <a:pt x="30" y="338"/>
                    <a:pt x="30" y="338"/>
                    <a:pt x="30" y="338"/>
                  </a:cubicBezTo>
                  <a:cubicBezTo>
                    <a:pt x="30" y="337"/>
                    <a:pt x="30" y="337"/>
                    <a:pt x="30" y="337"/>
                  </a:cubicBezTo>
                  <a:cubicBezTo>
                    <a:pt x="29" y="334"/>
                    <a:pt x="29" y="334"/>
                    <a:pt x="29" y="334"/>
                  </a:cubicBezTo>
                  <a:cubicBezTo>
                    <a:pt x="27" y="334"/>
                    <a:pt x="27" y="334"/>
                    <a:pt x="27" y="334"/>
                  </a:cubicBezTo>
                  <a:cubicBezTo>
                    <a:pt x="26" y="334"/>
                    <a:pt x="26" y="334"/>
                    <a:pt x="26" y="334"/>
                  </a:cubicBezTo>
                  <a:cubicBezTo>
                    <a:pt x="27" y="336"/>
                    <a:pt x="27" y="336"/>
                    <a:pt x="27" y="336"/>
                  </a:cubicBezTo>
                  <a:cubicBezTo>
                    <a:pt x="27" y="338"/>
                    <a:pt x="27" y="338"/>
                    <a:pt x="27" y="338"/>
                  </a:cubicBezTo>
                  <a:lnTo>
                    <a:pt x="27" y="340"/>
                  </a:lnTo>
                  <a:close/>
                  <a:moveTo>
                    <a:pt x="315" y="111"/>
                  </a:moveTo>
                  <a:cubicBezTo>
                    <a:pt x="315" y="112"/>
                    <a:pt x="315" y="112"/>
                    <a:pt x="315" y="112"/>
                  </a:cubicBezTo>
                  <a:cubicBezTo>
                    <a:pt x="318" y="112"/>
                    <a:pt x="318" y="112"/>
                    <a:pt x="318" y="112"/>
                  </a:cubicBezTo>
                  <a:cubicBezTo>
                    <a:pt x="320" y="113"/>
                    <a:pt x="320" y="113"/>
                    <a:pt x="320" y="113"/>
                  </a:cubicBezTo>
                  <a:cubicBezTo>
                    <a:pt x="321" y="115"/>
                    <a:pt x="321" y="115"/>
                    <a:pt x="321" y="115"/>
                  </a:cubicBezTo>
                  <a:cubicBezTo>
                    <a:pt x="320" y="118"/>
                    <a:pt x="320" y="118"/>
                    <a:pt x="320" y="118"/>
                  </a:cubicBezTo>
                  <a:cubicBezTo>
                    <a:pt x="320" y="119"/>
                    <a:pt x="320" y="119"/>
                    <a:pt x="320" y="119"/>
                  </a:cubicBezTo>
                  <a:cubicBezTo>
                    <a:pt x="321" y="121"/>
                    <a:pt x="321" y="121"/>
                    <a:pt x="321" y="121"/>
                  </a:cubicBezTo>
                  <a:cubicBezTo>
                    <a:pt x="324" y="121"/>
                    <a:pt x="324" y="121"/>
                    <a:pt x="324" y="121"/>
                  </a:cubicBezTo>
                  <a:cubicBezTo>
                    <a:pt x="328" y="119"/>
                    <a:pt x="328" y="119"/>
                    <a:pt x="328" y="119"/>
                  </a:cubicBezTo>
                  <a:cubicBezTo>
                    <a:pt x="336" y="116"/>
                    <a:pt x="336" y="116"/>
                    <a:pt x="336" y="116"/>
                  </a:cubicBezTo>
                  <a:cubicBezTo>
                    <a:pt x="340" y="116"/>
                    <a:pt x="340" y="116"/>
                    <a:pt x="340" y="116"/>
                  </a:cubicBezTo>
                  <a:cubicBezTo>
                    <a:pt x="344" y="116"/>
                    <a:pt x="344" y="116"/>
                    <a:pt x="344" y="116"/>
                  </a:cubicBezTo>
                  <a:cubicBezTo>
                    <a:pt x="348" y="115"/>
                    <a:pt x="348" y="115"/>
                    <a:pt x="348" y="115"/>
                  </a:cubicBezTo>
                  <a:cubicBezTo>
                    <a:pt x="353" y="112"/>
                    <a:pt x="353" y="112"/>
                    <a:pt x="353" y="112"/>
                  </a:cubicBezTo>
                  <a:cubicBezTo>
                    <a:pt x="357" y="109"/>
                    <a:pt x="357" y="109"/>
                    <a:pt x="357" y="109"/>
                  </a:cubicBezTo>
                  <a:cubicBezTo>
                    <a:pt x="363" y="108"/>
                    <a:pt x="363" y="108"/>
                    <a:pt x="363" y="108"/>
                  </a:cubicBezTo>
                  <a:cubicBezTo>
                    <a:pt x="369" y="106"/>
                    <a:pt x="369" y="106"/>
                    <a:pt x="369" y="106"/>
                  </a:cubicBezTo>
                  <a:cubicBezTo>
                    <a:pt x="373" y="105"/>
                    <a:pt x="373" y="105"/>
                    <a:pt x="373" y="105"/>
                  </a:cubicBezTo>
                  <a:cubicBezTo>
                    <a:pt x="379" y="102"/>
                    <a:pt x="379" y="102"/>
                    <a:pt x="379" y="102"/>
                  </a:cubicBezTo>
                  <a:cubicBezTo>
                    <a:pt x="384" y="101"/>
                    <a:pt x="384" y="101"/>
                    <a:pt x="384" y="101"/>
                  </a:cubicBezTo>
                  <a:cubicBezTo>
                    <a:pt x="389" y="99"/>
                    <a:pt x="389" y="99"/>
                    <a:pt x="389" y="99"/>
                  </a:cubicBezTo>
                  <a:cubicBezTo>
                    <a:pt x="394" y="99"/>
                    <a:pt x="394" y="99"/>
                    <a:pt x="394" y="99"/>
                  </a:cubicBezTo>
                  <a:cubicBezTo>
                    <a:pt x="406" y="96"/>
                    <a:pt x="406" y="96"/>
                    <a:pt x="406" y="96"/>
                  </a:cubicBezTo>
                  <a:cubicBezTo>
                    <a:pt x="416" y="95"/>
                    <a:pt x="416" y="95"/>
                    <a:pt x="416" y="95"/>
                  </a:cubicBezTo>
                  <a:cubicBezTo>
                    <a:pt x="419" y="93"/>
                    <a:pt x="419" y="93"/>
                    <a:pt x="419" y="93"/>
                  </a:cubicBezTo>
                  <a:cubicBezTo>
                    <a:pt x="420" y="92"/>
                    <a:pt x="420" y="92"/>
                    <a:pt x="420" y="92"/>
                  </a:cubicBezTo>
                  <a:cubicBezTo>
                    <a:pt x="417" y="90"/>
                    <a:pt x="417" y="90"/>
                    <a:pt x="417" y="90"/>
                  </a:cubicBezTo>
                  <a:cubicBezTo>
                    <a:pt x="414" y="88"/>
                    <a:pt x="414" y="88"/>
                    <a:pt x="414" y="88"/>
                  </a:cubicBezTo>
                  <a:cubicBezTo>
                    <a:pt x="413" y="86"/>
                    <a:pt x="413" y="86"/>
                    <a:pt x="413" y="86"/>
                  </a:cubicBezTo>
                  <a:cubicBezTo>
                    <a:pt x="410" y="85"/>
                    <a:pt x="410" y="85"/>
                    <a:pt x="410" y="85"/>
                  </a:cubicBezTo>
                  <a:cubicBezTo>
                    <a:pt x="406" y="85"/>
                    <a:pt x="406" y="85"/>
                    <a:pt x="406" y="85"/>
                  </a:cubicBezTo>
                  <a:cubicBezTo>
                    <a:pt x="400" y="86"/>
                    <a:pt x="400" y="86"/>
                    <a:pt x="400" y="86"/>
                  </a:cubicBezTo>
                  <a:cubicBezTo>
                    <a:pt x="398" y="87"/>
                    <a:pt x="398" y="87"/>
                    <a:pt x="398" y="87"/>
                  </a:cubicBezTo>
                  <a:cubicBezTo>
                    <a:pt x="399" y="86"/>
                    <a:pt x="399" y="86"/>
                    <a:pt x="399" y="86"/>
                  </a:cubicBezTo>
                  <a:cubicBezTo>
                    <a:pt x="396" y="86"/>
                    <a:pt x="396" y="86"/>
                    <a:pt x="396" y="86"/>
                  </a:cubicBezTo>
                  <a:cubicBezTo>
                    <a:pt x="390" y="85"/>
                    <a:pt x="390" y="85"/>
                    <a:pt x="390" y="85"/>
                  </a:cubicBezTo>
                  <a:cubicBezTo>
                    <a:pt x="386" y="83"/>
                    <a:pt x="386" y="83"/>
                    <a:pt x="386" y="83"/>
                  </a:cubicBezTo>
                  <a:cubicBezTo>
                    <a:pt x="383" y="82"/>
                    <a:pt x="383" y="82"/>
                    <a:pt x="383" y="82"/>
                  </a:cubicBezTo>
                  <a:cubicBezTo>
                    <a:pt x="379" y="82"/>
                    <a:pt x="379" y="82"/>
                    <a:pt x="379" y="82"/>
                  </a:cubicBezTo>
                  <a:cubicBezTo>
                    <a:pt x="371" y="83"/>
                    <a:pt x="371" y="83"/>
                    <a:pt x="371" y="83"/>
                  </a:cubicBezTo>
                  <a:cubicBezTo>
                    <a:pt x="364" y="83"/>
                    <a:pt x="364" y="83"/>
                    <a:pt x="364" y="83"/>
                  </a:cubicBezTo>
                  <a:cubicBezTo>
                    <a:pt x="357" y="85"/>
                    <a:pt x="357" y="85"/>
                    <a:pt x="357" y="85"/>
                  </a:cubicBezTo>
                  <a:cubicBezTo>
                    <a:pt x="353" y="88"/>
                    <a:pt x="353" y="88"/>
                    <a:pt x="353" y="88"/>
                  </a:cubicBezTo>
                  <a:cubicBezTo>
                    <a:pt x="351" y="89"/>
                    <a:pt x="351" y="89"/>
                    <a:pt x="351" y="89"/>
                  </a:cubicBezTo>
                  <a:cubicBezTo>
                    <a:pt x="353" y="90"/>
                    <a:pt x="353" y="90"/>
                    <a:pt x="353" y="90"/>
                  </a:cubicBezTo>
                  <a:cubicBezTo>
                    <a:pt x="348" y="93"/>
                    <a:pt x="348" y="93"/>
                    <a:pt x="348" y="93"/>
                  </a:cubicBezTo>
                  <a:cubicBezTo>
                    <a:pt x="343" y="95"/>
                    <a:pt x="343" y="95"/>
                    <a:pt x="343" y="95"/>
                  </a:cubicBezTo>
                  <a:cubicBezTo>
                    <a:pt x="338" y="96"/>
                    <a:pt x="338" y="96"/>
                    <a:pt x="338" y="96"/>
                  </a:cubicBezTo>
                  <a:cubicBezTo>
                    <a:pt x="334" y="99"/>
                    <a:pt x="334" y="99"/>
                    <a:pt x="334" y="99"/>
                  </a:cubicBezTo>
                  <a:cubicBezTo>
                    <a:pt x="336" y="99"/>
                    <a:pt x="336" y="99"/>
                    <a:pt x="336" y="99"/>
                  </a:cubicBezTo>
                  <a:cubicBezTo>
                    <a:pt x="333" y="101"/>
                    <a:pt x="333" y="101"/>
                    <a:pt x="333" y="101"/>
                  </a:cubicBezTo>
                  <a:cubicBezTo>
                    <a:pt x="330" y="101"/>
                    <a:pt x="330" y="101"/>
                    <a:pt x="330" y="101"/>
                  </a:cubicBezTo>
                  <a:cubicBezTo>
                    <a:pt x="328" y="102"/>
                    <a:pt x="328" y="102"/>
                    <a:pt x="328" y="102"/>
                  </a:cubicBezTo>
                  <a:cubicBezTo>
                    <a:pt x="327" y="103"/>
                    <a:pt x="327" y="103"/>
                    <a:pt x="327" y="103"/>
                  </a:cubicBezTo>
                  <a:cubicBezTo>
                    <a:pt x="323" y="105"/>
                    <a:pt x="323" y="105"/>
                    <a:pt x="323" y="105"/>
                  </a:cubicBezTo>
                  <a:cubicBezTo>
                    <a:pt x="320" y="106"/>
                    <a:pt x="320" y="106"/>
                    <a:pt x="320" y="106"/>
                  </a:cubicBezTo>
                  <a:cubicBezTo>
                    <a:pt x="315" y="108"/>
                    <a:pt x="315" y="108"/>
                    <a:pt x="315" y="108"/>
                  </a:cubicBezTo>
                  <a:cubicBezTo>
                    <a:pt x="313" y="109"/>
                    <a:pt x="313" y="109"/>
                    <a:pt x="313" y="109"/>
                  </a:cubicBezTo>
                  <a:cubicBezTo>
                    <a:pt x="308" y="111"/>
                    <a:pt x="308" y="111"/>
                    <a:pt x="308" y="111"/>
                  </a:cubicBezTo>
                  <a:cubicBezTo>
                    <a:pt x="313" y="111"/>
                    <a:pt x="313" y="111"/>
                    <a:pt x="313" y="111"/>
                  </a:cubicBezTo>
                  <a:lnTo>
                    <a:pt x="315" y="111"/>
                  </a:lnTo>
                  <a:close/>
                  <a:moveTo>
                    <a:pt x="3" y="341"/>
                  </a:moveTo>
                  <a:cubicBezTo>
                    <a:pt x="2" y="343"/>
                    <a:pt x="2" y="343"/>
                    <a:pt x="2" y="343"/>
                  </a:cubicBezTo>
                  <a:cubicBezTo>
                    <a:pt x="0" y="344"/>
                    <a:pt x="0" y="344"/>
                    <a:pt x="0" y="344"/>
                  </a:cubicBezTo>
                  <a:cubicBezTo>
                    <a:pt x="2" y="344"/>
                    <a:pt x="2" y="344"/>
                    <a:pt x="2" y="344"/>
                  </a:cubicBezTo>
                  <a:cubicBezTo>
                    <a:pt x="2" y="347"/>
                    <a:pt x="2" y="347"/>
                    <a:pt x="2" y="347"/>
                  </a:cubicBezTo>
                  <a:cubicBezTo>
                    <a:pt x="2" y="349"/>
                    <a:pt x="2" y="349"/>
                    <a:pt x="2" y="349"/>
                  </a:cubicBezTo>
                  <a:cubicBezTo>
                    <a:pt x="3" y="353"/>
                    <a:pt x="3" y="353"/>
                    <a:pt x="3" y="353"/>
                  </a:cubicBezTo>
                  <a:cubicBezTo>
                    <a:pt x="4" y="353"/>
                    <a:pt x="4" y="353"/>
                    <a:pt x="4" y="353"/>
                  </a:cubicBezTo>
                  <a:cubicBezTo>
                    <a:pt x="6" y="351"/>
                    <a:pt x="6" y="351"/>
                    <a:pt x="6" y="351"/>
                  </a:cubicBezTo>
                  <a:cubicBezTo>
                    <a:pt x="4" y="351"/>
                    <a:pt x="4" y="351"/>
                    <a:pt x="4" y="351"/>
                  </a:cubicBezTo>
                  <a:cubicBezTo>
                    <a:pt x="3" y="350"/>
                    <a:pt x="3" y="350"/>
                    <a:pt x="3" y="350"/>
                  </a:cubicBezTo>
                  <a:cubicBezTo>
                    <a:pt x="3" y="347"/>
                    <a:pt x="3" y="347"/>
                    <a:pt x="3" y="347"/>
                  </a:cubicBezTo>
                  <a:cubicBezTo>
                    <a:pt x="4" y="344"/>
                    <a:pt x="4" y="344"/>
                    <a:pt x="4" y="344"/>
                  </a:cubicBezTo>
                  <a:cubicBezTo>
                    <a:pt x="3" y="344"/>
                    <a:pt x="3" y="344"/>
                    <a:pt x="3" y="344"/>
                  </a:cubicBezTo>
                  <a:cubicBezTo>
                    <a:pt x="4" y="343"/>
                    <a:pt x="4" y="343"/>
                    <a:pt x="4" y="343"/>
                  </a:cubicBezTo>
                  <a:cubicBezTo>
                    <a:pt x="6" y="341"/>
                    <a:pt x="6" y="341"/>
                    <a:pt x="6" y="341"/>
                  </a:cubicBezTo>
                  <a:cubicBezTo>
                    <a:pt x="9" y="341"/>
                    <a:pt x="9" y="341"/>
                    <a:pt x="9" y="341"/>
                  </a:cubicBezTo>
                  <a:cubicBezTo>
                    <a:pt x="9" y="340"/>
                    <a:pt x="9" y="340"/>
                    <a:pt x="9" y="340"/>
                  </a:cubicBezTo>
                  <a:cubicBezTo>
                    <a:pt x="7" y="340"/>
                    <a:pt x="7" y="340"/>
                    <a:pt x="7" y="340"/>
                  </a:cubicBezTo>
                  <a:cubicBezTo>
                    <a:pt x="3" y="340"/>
                    <a:pt x="3" y="340"/>
                    <a:pt x="3" y="340"/>
                  </a:cubicBezTo>
                  <a:cubicBezTo>
                    <a:pt x="2" y="340"/>
                    <a:pt x="2" y="340"/>
                    <a:pt x="2" y="340"/>
                  </a:cubicBezTo>
                  <a:cubicBezTo>
                    <a:pt x="0" y="341"/>
                    <a:pt x="0" y="341"/>
                    <a:pt x="0" y="341"/>
                  </a:cubicBezTo>
                  <a:lnTo>
                    <a:pt x="3" y="341"/>
                  </a:lnTo>
                  <a:close/>
                  <a:moveTo>
                    <a:pt x="538" y="139"/>
                  </a:moveTo>
                  <a:cubicBezTo>
                    <a:pt x="539" y="138"/>
                    <a:pt x="539" y="138"/>
                    <a:pt x="539" y="138"/>
                  </a:cubicBezTo>
                  <a:cubicBezTo>
                    <a:pt x="538" y="136"/>
                    <a:pt x="538" y="136"/>
                    <a:pt x="538" y="136"/>
                  </a:cubicBezTo>
                  <a:cubicBezTo>
                    <a:pt x="536" y="138"/>
                    <a:pt x="536" y="138"/>
                    <a:pt x="536" y="138"/>
                  </a:cubicBezTo>
                  <a:cubicBezTo>
                    <a:pt x="538" y="138"/>
                    <a:pt x="538" y="138"/>
                    <a:pt x="538" y="138"/>
                  </a:cubicBezTo>
                  <a:cubicBezTo>
                    <a:pt x="536" y="141"/>
                    <a:pt x="536" y="141"/>
                    <a:pt x="536" y="141"/>
                  </a:cubicBezTo>
                  <a:lnTo>
                    <a:pt x="538" y="139"/>
                  </a:lnTo>
                  <a:close/>
                  <a:moveTo>
                    <a:pt x="558" y="55"/>
                  </a:moveTo>
                  <a:cubicBezTo>
                    <a:pt x="561" y="55"/>
                    <a:pt x="561" y="55"/>
                    <a:pt x="561" y="55"/>
                  </a:cubicBezTo>
                  <a:cubicBezTo>
                    <a:pt x="561" y="53"/>
                    <a:pt x="561" y="53"/>
                    <a:pt x="561" y="53"/>
                  </a:cubicBezTo>
                  <a:cubicBezTo>
                    <a:pt x="559" y="52"/>
                    <a:pt x="559" y="52"/>
                    <a:pt x="559" y="52"/>
                  </a:cubicBezTo>
                  <a:cubicBezTo>
                    <a:pt x="559" y="50"/>
                    <a:pt x="559" y="50"/>
                    <a:pt x="559" y="50"/>
                  </a:cubicBezTo>
                  <a:cubicBezTo>
                    <a:pt x="556" y="49"/>
                    <a:pt x="556" y="49"/>
                    <a:pt x="556" y="49"/>
                  </a:cubicBezTo>
                  <a:cubicBezTo>
                    <a:pt x="555" y="50"/>
                    <a:pt x="555" y="50"/>
                    <a:pt x="555" y="50"/>
                  </a:cubicBezTo>
                  <a:cubicBezTo>
                    <a:pt x="553" y="52"/>
                    <a:pt x="553" y="52"/>
                    <a:pt x="553" y="52"/>
                  </a:cubicBezTo>
                  <a:cubicBezTo>
                    <a:pt x="553" y="53"/>
                    <a:pt x="553" y="53"/>
                    <a:pt x="553" y="53"/>
                  </a:cubicBezTo>
                  <a:cubicBezTo>
                    <a:pt x="553" y="55"/>
                    <a:pt x="553" y="55"/>
                    <a:pt x="553" y="55"/>
                  </a:cubicBezTo>
                  <a:cubicBezTo>
                    <a:pt x="555" y="56"/>
                    <a:pt x="555" y="56"/>
                    <a:pt x="555" y="56"/>
                  </a:cubicBezTo>
                  <a:lnTo>
                    <a:pt x="558" y="55"/>
                  </a:lnTo>
                  <a:close/>
                  <a:moveTo>
                    <a:pt x="598" y="75"/>
                  </a:moveTo>
                  <a:cubicBezTo>
                    <a:pt x="595" y="76"/>
                    <a:pt x="595" y="76"/>
                    <a:pt x="595" y="76"/>
                  </a:cubicBezTo>
                  <a:cubicBezTo>
                    <a:pt x="594" y="78"/>
                    <a:pt x="594" y="78"/>
                    <a:pt x="594" y="78"/>
                  </a:cubicBezTo>
                  <a:cubicBezTo>
                    <a:pt x="595" y="78"/>
                    <a:pt x="595" y="78"/>
                    <a:pt x="595" y="78"/>
                  </a:cubicBezTo>
                  <a:cubicBezTo>
                    <a:pt x="596" y="78"/>
                    <a:pt x="596" y="78"/>
                    <a:pt x="596" y="78"/>
                  </a:cubicBezTo>
                  <a:cubicBezTo>
                    <a:pt x="598" y="79"/>
                    <a:pt x="598" y="79"/>
                    <a:pt x="598" y="79"/>
                  </a:cubicBezTo>
                  <a:cubicBezTo>
                    <a:pt x="601" y="80"/>
                    <a:pt x="601" y="80"/>
                    <a:pt x="601" y="80"/>
                  </a:cubicBezTo>
                  <a:cubicBezTo>
                    <a:pt x="605" y="80"/>
                    <a:pt x="605" y="80"/>
                    <a:pt x="605" y="80"/>
                  </a:cubicBezTo>
                  <a:cubicBezTo>
                    <a:pt x="611" y="80"/>
                    <a:pt x="611" y="80"/>
                    <a:pt x="611" y="80"/>
                  </a:cubicBezTo>
                  <a:cubicBezTo>
                    <a:pt x="615" y="79"/>
                    <a:pt x="615" y="79"/>
                    <a:pt x="615" y="79"/>
                  </a:cubicBezTo>
                  <a:cubicBezTo>
                    <a:pt x="619" y="76"/>
                    <a:pt x="619" y="76"/>
                    <a:pt x="619" y="76"/>
                  </a:cubicBezTo>
                  <a:cubicBezTo>
                    <a:pt x="619" y="75"/>
                    <a:pt x="619" y="75"/>
                    <a:pt x="619" y="75"/>
                  </a:cubicBezTo>
                  <a:cubicBezTo>
                    <a:pt x="619" y="73"/>
                    <a:pt x="619" y="73"/>
                    <a:pt x="619" y="73"/>
                  </a:cubicBezTo>
                  <a:cubicBezTo>
                    <a:pt x="618" y="72"/>
                    <a:pt x="618" y="72"/>
                    <a:pt x="618" y="72"/>
                  </a:cubicBezTo>
                  <a:cubicBezTo>
                    <a:pt x="615" y="70"/>
                    <a:pt x="615" y="70"/>
                    <a:pt x="615" y="70"/>
                  </a:cubicBezTo>
                  <a:cubicBezTo>
                    <a:pt x="602" y="73"/>
                    <a:pt x="602" y="73"/>
                    <a:pt x="602" y="73"/>
                  </a:cubicBezTo>
                  <a:cubicBezTo>
                    <a:pt x="604" y="73"/>
                    <a:pt x="604" y="73"/>
                    <a:pt x="604" y="73"/>
                  </a:cubicBezTo>
                  <a:cubicBezTo>
                    <a:pt x="601" y="75"/>
                    <a:pt x="601" y="75"/>
                    <a:pt x="601" y="75"/>
                  </a:cubicBezTo>
                  <a:lnTo>
                    <a:pt x="598" y="75"/>
                  </a:lnTo>
                  <a:close/>
                  <a:moveTo>
                    <a:pt x="581" y="43"/>
                  </a:moveTo>
                  <a:cubicBezTo>
                    <a:pt x="589" y="43"/>
                    <a:pt x="589" y="43"/>
                    <a:pt x="589" y="43"/>
                  </a:cubicBezTo>
                  <a:cubicBezTo>
                    <a:pt x="591" y="43"/>
                    <a:pt x="591" y="43"/>
                    <a:pt x="591" y="43"/>
                  </a:cubicBezTo>
                  <a:cubicBezTo>
                    <a:pt x="595" y="43"/>
                    <a:pt x="595" y="43"/>
                    <a:pt x="595" y="43"/>
                  </a:cubicBezTo>
                  <a:cubicBezTo>
                    <a:pt x="598" y="45"/>
                    <a:pt x="598" y="45"/>
                    <a:pt x="598" y="45"/>
                  </a:cubicBezTo>
                  <a:cubicBezTo>
                    <a:pt x="599" y="45"/>
                    <a:pt x="599" y="45"/>
                    <a:pt x="599" y="45"/>
                  </a:cubicBezTo>
                  <a:cubicBezTo>
                    <a:pt x="601" y="46"/>
                    <a:pt x="601" y="46"/>
                    <a:pt x="601" y="46"/>
                  </a:cubicBezTo>
                  <a:cubicBezTo>
                    <a:pt x="599" y="46"/>
                    <a:pt x="599" y="46"/>
                    <a:pt x="599" y="46"/>
                  </a:cubicBezTo>
                  <a:cubicBezTo>
                    <a:pt x="601" y="47"/>
                    <a:pt x="601" y="47"/>
                    <a:pt x="601" y="47"/>
                  </a:cubicBezTo>
                  <a:cubicBezTo>
                    <a:pt x="604" y="49"/>
                    <a:pt x="604" y="49"/>
                    <a:pt x="604" y="49"/>
                  </a:cubicBezTo>
                  <a:cubicBezTo>
                    <a:pt x="606" y="49"/>
                    <a:pt x="606" y="49"/>
                    <a:pt x="606" y="49"/>
                  </a:cubicBezTo>
                  <a:cubicBezTo>
                    <a:pt x="609" y="47"/>
                    <a:pt x="609" y="47"/>
                    <a:pt x="609" y="47"/>
                  </a:cubicBezTo>
                  <a:cubicBezTo>
                    <a:pt x="612" y="47"/>
                    <a:pt x="612" y="47"/>
                    <a:pt x="612" y="47"/>
                  </a:cubicBezTo>
                  <a:cubicBezTo>
                    <a:pt x="614" y="45"/>
                    <a:pt x="614" y="45"/>
                    <a:pt x="614" y="45"/>
                  </a:cubicBezTo>
                  <a:cubicBezTo>
                    <a:pt x="614" y="43"/>
                    <a:pt x="614" y="43"/>
                    <a:pt x="614" y="43"/>
                  </a:cubicBezTo>
                  <a:cubicBezTo>
                    <a:pt x="612" y="43"/>
                    <a:pt x="612" y="43"/>
                    <a:pt x="612" y="43"/>
                  </a:cubicBezTo>
                  <a:cubicBezTo>
                    <a:pt x="614" y="42"/>
                    <a:pt x="614" y="42"/>
                    <a:pt x="614" y="42"/>
                  </a:cubicBezTo>
                  <a:cubicBezTo>
                    <a:pt x="617" y="40"/>
                    <a:pt x="617" y="40"/>
                    <a:pt x="617" y="40"/>
                  </a:cubicBezTo>
                  <a:cubicBezTo>
                    <a:pt x="614" y="40"/>
                    <a:pt x="614" y="40"/>
                    <a:pt x="614" y="40"/>
                  </a:cubicBezTo>
                  <a:cubicBezTo>
                    <a:pt x="615" y="39"/>
                    <a:pt x="615" y="39"/>
                    <a:pt x="615" y="39"/>
                  </a:cubicBezTo>
                  <a:cubicBezTo>
                    <a:pt x="611" y="39"/>
                    <a:pt x="611" y="39"/>
                    <a:pt x="611" y="39"/>
                  </a:cubicBezTo>
                  <a:cubicBezTo>
                    <a:pt x="608" y="39"/>
                    <a:pt x="608" y="39"/>
                    <a:pt x="608" y="39"/>
                  </a:cubicBezTo>
                  <a:cubicBezTo>
                    <a:pt x="611" y="37"/>
                    <a:pt x="611" y="37"/>
                    <a:pt x="611" y="37"/>
                  </a:cubicBezTo>
                  <a:cubicBezTo>
                    <a:pt x="606" y="36"/>
                    <a:pt x="606" y="36"/>
                    <a:pt x="606" y="36"/>
                  </a:cubicBezTo>
                  <a:cubicBezTo>
                    <a:pt x="602" y="36"/>
                    <a:pt x="602" y="36"/>
                    <a:pt x="602" y="36"/>
                  </a:cubicBezTo>
                  <a:cubicBezTo>
                    <a:pt x="598" y="37"/>
                    <a:pt x="598" y="37"/>
                    <a:pt x="598" y="37"/>
                  </a:cubicBezTo>
                  <a:cubicBezTo>
                    <a:pt x="599" y="36"/>
                    <a:pt x="599" y="36"/>
                    <a:pt x="599" y="36"/>
                  </a:cubicBezTo>
                  <a:cubicBezTo>
                    <a:pt x="601" y="35"/>
                    <a:pt x="601" y="35"/>
                    <a:pt x="601" y="35"/>
                  </a:cubicBezTo>
                  <a:cubicBezTo>
                    <a:pt x="599" y="33"/>
                    <a:pt x="599" y="33"/>
                    <a:pt x="599" y="33"/>
                  </a:cubicBezTo>
                  <a:cubicBezTo>
                    <a:pt x="598" y="33"/>
                    <a:pt x="598" y="33"/>
                    <a:pt x="598" y="33"/>
                  </a:cubicBezTo>
                  <a:cubicBezTo>
                    <a:pt x="595" y="33"/>
                    <a:pt x="595" y="33"/>
                    <a:pt x="595" y="33"/>
                  </a:cubicBezTo>
                  <a:cubicBezTo>
                    <a:pt x="586" y="33"/>
                    <a:pt x="586" y="33"/>
                    <a:pt x="586" y="33"/>
                  </a:cubicBezTo>
                  <a:cubicBezTo>
                    <a:pt x="582" y="35"/>
                    <a:pt x="582" y="35"/>
                    <a:pt x="582" y="35"/>
                  </a:cubicBezTo>
                  <a:cubicBezTo>
                    <a:pt x="579" y="36"/>
                    <a:pt x="579" y="36"/>
                    <a:pt x="579" y="36"/>
                  </a:cubicBezTo>
                  <a:cubicBezTo>
                    <a:pt x="581" y="36"/>
                    <a:pt x="581" y="36"/>
                    <a:pt x="581" y="36"/>
                  </a:cubicBezTo>
                  <a:cubicBezTo>
                    <a:pt x="584" y="36"/>
                    <a:pt x="584" y="36"/>
                    <a:pt x="584" y="36"/>
                  </a:cubicBezTo>
                  <a:cubicBezTo>
                    <a:pt x="581" y="37"/>
                    <a:pt x="581" y="37"/>
                    <a:pt x="581" y="37"/>
                  </a:cubicBezTo>
                  <a:cubicBezTo>
                    <a:pt x="579" y="39"/>
                    <a:pt x="579" y="39"/>
                    <a:pt x="579" y="39"/>
                  </a:cubicBezTo>
                  <a:cubicBezTo>
                    <a:pt x="581" y="39"/>
                    <a:pt x="581" y="39"/>
                    <a:pt x="581" y="39"/>
                  </a:cubicBezTo>
                  <a:cubicBezTo>
                    <a:pt x="584" y="37"/>
                    <a:pt x="584" y="37"/>
                    <a:pt x="584" y="37"/>
                  </a:cubicBezTo>
                  <a:cubicBezTo>
                    <a:pt x="586" y="37"/>
                    <a:pt x="586" y="37"/>
                    <a:pt x="586" y="37"/>
                  </a:cubicBezTo>
                  <a:cubicBezTo>
                    <a:pt x="585" y="39"/>
                    <a:pt x="585" y="39"/>
                    <a:pt x="585" y="39"/>
                  </a:cubicBezTo>
                  <a:cubicBezTo>
                    <a:pt x="588" y="39"/>
                    <a:pt x="588" y="39"/>
                    <a:pt x="588" y="39"/>
                  </a:cubicBezTo>
                  <a:cubicBezTo>
                    <a:pt x="591" y="39"/>
                    <a:pt x="591" y="39"/>
                    <a:pt x="591" y="39"/>
                  </a:cubicBezTo>
                  <a:cubicBezTo>
                    <a:pt x="586" y="40"/>
                    <a:pt x="586" y="40"/>
                    <a:pt x="586" y="40"/>
                  </a:cubicBezTo>
                  <a:cubicBezTo>
                    <a:pt x="588" y="40"/>
                    <a:pt x="588" y="40"/>
                    <a:pt x="588" y="40"/>
                  </a:cubicBezTo>
                  <a:cubicBezTo>
                    <a:pt x="585" y="42"/>
                    <a:pt x="585" y="42"/>
                    <a:pt x="585" y="42"/>
                  </a:cubicBezTo>
                  <a:cubicBezTo>
                    <a:pt x="582" y="42"/>
                    <a:pt x="582" y="42"/>
                    <a:pt x="582" y="42"/>
                  </a:cubicBezTo>
                  <a:cubicBezTo>
                    <a:pt x="578" y="40"/>
                    <a:pt x="578" y="40"/>
                    <a:pt x="578" y="40"/>
                  </a:cubicBezTo>
                  <a:cubicBezTo>
                    <a:pt x="574" y="42"/>
                    <a:pt x="574" y="42"/>
                    <a:pt x="574" y="42"/>
                  </a:cubicBezTo>
                  <a:cubicBezTo>
                    <a:pt x="574" y="43"/>
                    <a:pt x="574" y="43"/>
                    <a:pt x="574" y="43"/>
                  </a:cubicBezTo>
                  <a:cubicBezTo>
                    <a:pt x="575" y="43"/>
                    <a:pt x="575" y="43"/>
                    <a:pt x="575" y="43"/>
                  </a:cubicBezTo>
                  <a:lnTo>
                    <a:pt x="581" y="43"/>
                  </a:lnTo>
                  <a:close/>
                  <a:moveTo>
                    <a:pt x="556" y="69"/>
                  </a:moveTo>
                  <a:cubicBezTo>
                    <a:pt x="555" y="70"/>
                    <a:pt x="555" y="70"/>
                    <a:pt x="555" y="70"/>
                  </a:cubicBezTo>
                  <a:cubicBezTo>
                    <a:pt x="552" y="70"/>
                    <a:pt x="552" y="70"/>
                    <a:pt x="552" y="70"/>
                  </a:cubicBezTo>
                  <a:cubicBezTo>
                    <a:pt x="551" y="70"/>
                    <a:pt x="551" y="70"/>
                    <a:pt x="551" y="70"/>
                  </a:cubicBezTo>
                  <a:cubicBezTo>
                    <a:pt x="551" y="72"/>
                    <a:pt x="551" y="72"/>
                    <a:pt x="551" y="72"/>
                  </a:cubicBezTo>
                  <a:cubicBezTo>
                    <a:pt x="558" y="72"/>
                    <a:pt x="558" y="72"/>
                    <a:pt x="558" y="72"/>
                  </a:cubicBezTo>
                  <a:cubicBezTo>
                    <a:pt x="565" y="70"/>
                    <a:pt x="565" y="70"/>
                    <a:pt x="565" y="70"/>
                  </a:cubicBezTo>
                  <a:cubicBezTo>
                    <a:pt x="574" y="70"/>
                    <a:pt x="574" y="70"/>
                    <a:pt x="574" y="70"/>
                  </a:cubicBezTo>
                  <a:cubicBezTo>
                    <a:pt x="572" y="72"/>
                    <a:pt x="572" y="72"/>
                    <a:pt x="572" y="72"/>
                  </a:cubicBezTo>
                  <a:cubicBezTo>
                    <a:pt x="569" y="72"/>
                    <a:pt x="569" y="72"/>
                    <a:pt x="569" y="72"/>
                  </a:cubicBezTo>
                  <a:cubicBezTo>
                    <a:pt x="565" y="73"/>
                    <a:pt x="565" y="73"/>
                    <a:pt x="565" y="73"/>
                  </a:cubicBezTo>
                  <a:cubicBezTo>
                    <a:pt x="563" y="73"/>
                    <a:pt x="563" y="73"/>
                    <a:pt x="563" y="73"/>
                  </a:cubicBezTo>
                  <a:cubicBezTo>
                    <a:pt x="566" y="75"/>
                    <a:pt x="566" y="75"/>
                    <a:pt x="566" y="75"/>
                  </a:cubicBezTo>
                  <a:cubicBezTo>
                    <a:pt x="565" y="75"/>
                    <a:pt x="565" y="75"/>
                    <a:pt x="565" y="75"/>
                  </a:cubicBezTo>
                  <a:cubicBezTo>
                    <a:pt x="563" y="75"/>
                    <a:pt x="563" y="75"/>
                    <a:pt x="563" y="75"/>
                  </a:cubicBezTo>
                  <a:cubicBezTo>
                    <a:pt x="563" y="76"/>
                    <a:pt x="563" y="76"/>
                    <a:pt x="563" y="76"/>
                  </a:cubicBezTo>
                  <a:cubicBezTo>
                    <a:pt x="565" y="78"/>
                    <a:pt x="565" y="78"/>
                    <a:pt x="565" y="78"/>
                  </a:cubicBezTo>
                  <a:cubicBezTo>
                    <a:pt x="571" y="76"/>
                    <a:pt x="571" y="76"/>
                    <a:pt x="571" y="76"/>
                  </a:cubicBezTo>
                  <a:cubicBezTo>
                    <a:pt x="572" y="78"/>
                    <a:pt x="572" y="78"/>
                    <a:pt x="572" y="78"/>
                  </a:cubicBezTo>
                  <a:cubicBezTo>
                    <a:pt x="575" y="76"/>
                    <a:pt x="575" y="76"/>
                    <a:pt x="575" y="76"/>
                  </a:cubicBezTo>
                  <a:cubicBezTo>
                    <a:pt x="578" y="78"/>
                    <a:pt x="578" y="78"/>
                    <a:pt x="578" y="78"/>
                  </a:cubicBezTo>
                  <a:cubicBezTo>
                    <a:pt x="582" y="78"/>
                    <a:pt x="582" y="78"/>
                    <a:pt x="582" y="78"/>
                  </a:cubicBezTo>
                  <a:cubicBezTo>
                    <a:pt x="584" y="75"/>
                    <a:pt x="584" y="75"/>
                    <a:pt x="584" y="75"/>
                  </a:cubicBezTo>
                  <a:cubicBezTo>
                    <a:pt x="584" y="76"/>
                    <a:pt x="584" y="76"/>
                    <a:pt x="584" y="76"/>
                  </a:cubicBezTo>
                  <a:cubicBezTo>
                    <a:pt x="585" y="76"/>
                    <a:pt x="585" y="76"/>
                    <a:pt x="585" y="76"/>
                  </a:cubicBezTo>
                  <a:cubicBezTo>
                    <a:pt x="586" y="76"/>
                    <a:pt x="586" y="76"/>
                    <a:pt x="586" y="76"/>
                  </a:cubicBezTo>
                  <a:cubicBezTo>
                    <a:pt x="585" y="75"/>
                    <a:pt x="585" y="75"/>
                    <a:pt x="585" y="75"/>
                  </a:cubicBezTo>
                  <a:cubicBezTo>
                    <a:pt x="586" y="73"/>
                    <a:pt x="586" y="73"/>
                    <a:pt x="586" y="73"/>
                  </a:cubicBezTo>
                  <a:cubicBezTo>
                    <a:pt x="589" y="73"/>
                    <a:pt x="589" y="73"/>
                    <a:pt x="589" y="73"/>
                  </a:cubicBezTo>
                  <a:cubicBezTo>
                    <a:pt x="588" y="72"/>
                    <a:pt x="588" y="72"/>
                    <a:pt x="588" y="72"/>
                  </a:cubicBezTo>
                  <a:cubicBezTo>
                    <a:pt x="591" y="72"/>
                    <a:pt x="591" y="72"/>
                    <a:pt x="591" y="72"/>
                  </a:cubicBezTo>
                  <a:cubicBezTo>
                    <a:pt x="592" y="72"/>
                    <a:pt x="592" y="72"/>
                    <a:pt x="592" y="72"/>
                  </a:cubicBezTo>
                  <a:cubicBezTo>
                    <a:pt x="595" y="70"/>
                    <a:pt x="595" y="70"/>
                    <a:pt x="595" y="70"/>
                  </a:cubicBezTo>
                  <a:cubicBezTo>
                    <a:pt x="592" y="69"/>
                    <a:pt x="592" y="69"/>
                    <a:pt x="592" y="69"/>
                  </a:cubicBezTo>
                  <a:cubicBezTo>
                    <a:pt x="596" y="68"/>
                    <a:pt x="596" y="68"/>
                    <a:pt x="596" y="68"/>
                  </a:cubicBezTo>
                  <a:cubicBezTo>
                    <a:pt x="598" y="66"/>
                    <a:pt x="598" y="66"/>
                    <a:pt x="598" y="66"/>
                  </a:cubicBezTo>
                  <a:cubicBezTo>
                    <a:pt x="601" y="65"/>
                    <a:pt x="601" y="65"/>
                    <a:pt x="601" y="65"/>
                  </a:cubicBezTo>
                  <a:cubicBezTo>
                    <a:pt x="601" y="63"/>
                    <a:pt x="601" y="63"/>
                    <a:pt x="601" y="63"/>
                  </a:cubicBezTo>
                  <a:cubicBezTo>
                    <a:pt x="602" y="63"/>
                    <a:pt x="602" y="63"/>
                    <a:pt x="602" y="63"/>
                  </a:cubicBezTo>
                  <a:cubicBezTo>
                    <a:pt x="601" y="62"/>
                    <a:pt x="601" y="62"/>
                    <a:pt x="601" y="62"/>
                  </a:cubicBezTo>
                  <a:cubicBezTo>
                    <a:pt x="599" y="60"/>
                    <a:pt x="599" y="60"/>
                    <a:pt x="599" y="60"/>
                  </a:cubicBezTo>
                  <a:cubicBezTo>
                    <a:pt x="596" y="60"/>
                    <a:pt x="596" y="60"/>
                    <a:pt x="596" y="60"/>
                  </a:cubicBezTo>
                  <a:cubicBezTo>
                    <a:pt x="594" y="60"/>
                    <a:pt x="594" y="60"/>
                    <a:pt x="594" y="60"/>
                  </a:cubicBezTo>
                  <a:cubicBezTo>
                    <a:pt x="592" y="62"/>
                    <a:pt x="592" y="62"/>
                    <a:pt x="592" y="62"/>
                  </a:cubicBezTo>
                  <a:cubicBezTo>
                    <a:pt x="591" y="62"/>
                    <a:pt x="591" y="62"/>
                    <a:pt x="591" y="62"/>
                  </a:cubicBezTo>
                  <a:cubicBezTo>
                    <a:pt x="586" y="60"/>
                    <a:pt x="586" y="60"/>
                    <a:pt x="586" y="60"/>
                  </a:cubicBezTo>
                  <a:cubicBezTo>
                    <a:pt x="581" y="60"/>
                    <a:pt x="581" y="60"/>
                    <a:pt x="581" y="60"/>
                  </a:cubicBezTo>
                  <a:cubicBezTo>
                    <a:pt x="579" y="62"/>
                    <a:pt x="579" y="62"/>
                    <a:pt x="579" y="62"/>
                  </a:cubicBezTo>
                  <a:cubicBezTo>
                    <a:pt x="578" y="62"/>
                    <a:pt x="578" y="62"/>
                    <a:pt x="578" y="62"/>
                  </a:cubicBezTo>
                  <a:cubicBezTo>
                    <a:pt x="578" y="63"/>
                    <a:pt x="578" y="63"/>
                    <a:pt x="578" y="63"/>
                  </a:cubicBezTo>
                  <a:cubicBezTo>
                    <a:pt x="581" y="65"/>
                    <a:pt x="581" y="65"/>
                    <a:pt x="581" y="65"/>
                  </a:cubicBezTo>
                  <a:cubicBezTo>
                    <a:pt x="584" y="65"/>
                    <a:pt x="584" y="65"/>
                    <a:pt x="584" y="65"/>
                  </a:cubicBezTo>
                  <a:cubicBezTo>
                    <a:pt x="581" y="66"/>
                    <a:pt x="581" y="66"/>
                    <a:pt x="581" y="66"/>
                  </a:cubicBezTo>
                  <a:cubicBezTo>
                    <a:pt x="579" y="66"/>
                    <a:pt x="579" y="66"/>
                    <a:pt x="579" y="66"/>
                  </a:cubicBezTo>
                  <a:cubicBezTo>
                    <a:pt x="578" y="66"/>
                    <a:pt x="578" y="66"/>
                    <a:pt x="578" y="66"/>
                  </a:cubicBezTo>
                  <a:cubicBezTo>
                    <a:pt x="581" y="68"/>
                    <a:pt x="581" y="68"/>
                    <a:pt x="581" y="68"/>
                  </a:cubicBezTo>
                  <a:cubicBezTo>
                    <a:pt x="576" y="68"/>
                    <a:pt x="576" y="68"/>
                    <a:pt x="576" y="68"/>
                  </a:cubicBezTo>
                  <a:cubicBezTo>
                    <a:pt x="576" y="66"/>
                    <a:pt x="576" y="66"/>
                    <a:pt x="576" y="66"/>
                  </a:cubicBezTo>
                  <a:cubicBezTo>
                    <a:pt x="575" y="66"/>
                    <a:pt x="575" y="66"/>
                    <a:pt x="575" y="66"/>
                  </a:cubicBezTo>
                  <a:cubicBezTo>
                    <a:pt x="574" y="66"/>
                    <a:pt x="574" y="66"/>
                    <a:pt x="574" y="66"/>
                  </a:cubicBezTo>
                  <a:cubicBezTo>
                    <a:pt x="575" y="65"/>
                    <a:pt x="575" y="65"/>
                    <a:pt x="575" y="65"/>
                  </a:cubicBezTo>
                  <a:cubicBezTo>
                    <a:pt x="574" y="65"/>
                    <a:pt x="574" y="65"/>
                    <a:pt x="574" y="65"/>
                  </a:cubicBezTo>
                  <a:cubicBezTo>
                    <a:pt x="574" y="63"/>
                    <a:pt x="574" y="63"/>
                    <a:pt x="574" y="63"/>
                  </a:cubicBezTo>
                  <a:cubicBezTo>
                    <a:pt x="572" y="62"/>
                    <a:pt x="572" y="62"/>
                    <a:pt x="572" y="62"/>
                  </a:cubicBezTo>
                  <a:cubicBezTo>
                    <a:pt x="568" y="63"/>
                    <a:pt x="568" y="63"/>
                    <a:pt x="568" y="63"/>
                  </a:cubicBezTo>
                  <a:cubicBezTo>
                    <a:pt x="565" y="65"/>
                    <a:pt x="565" y="65"/>
                    <a:pt x="565" y="65"/>
                  </a:cubicBezTo>
                  <a:cubicBezTo>
                    <a:pt x="566" y="65"/>
                    <a:pt x="566" y="65"/>
                    <a:pt x="566" y="65"/>
                  </a:cubicBezTo>
                  <a:cubicBezTo>
                    <a:pt x="565" y="66"/>
                    <a:pt x="565" y="66"/>
                    <a:pt x="565" y="66"/>
                  </a:cubicBezTo>
                  <a:cubicBezTo>
                    <a:pt x="566" y="68"/>
                    <a:pt x="566" y="68"/>
                    <a:pt x="566" y="68"/>
                  </a:cubicBezTo>
                  <a:cubicBezTo>
                    <a:pt x="565" y="68"/>
                    <a:pt x="565" y="68"/>
                    <a:pt x="565" y="68"/>
                  </a:cubicBezTo>
                  <a:cubicBezTo>
                    <a:pt x="566" y="69"/>
                    <a:pt x="566" y="69"/>
                    <a:pt x="566" y="69"/>
                  </a:cubicBezTo>
                  <a:cubicBezTo>
                    <a:pt x="565" y="69"/>
                    <a:pt x="565" y="69"/>
                    <a:pt x="565" y="69"/>
                  </a:cubicBezTo>
                  <a:cubicBezTo>
                    <a:pt x="562" y="69"/>
                    <a:pt x="562" y="69"/>
                    <a:pt x="562" y="69"/>
                  </a:cubicBezTo>
                  <a:cubicBezTo>
                    <a:pt x="559" y="68"/>
                    <a:pt x="559" y="68"/>
                    <a:pt x="559" y="68"/>
                  </a:cubicBezTo>
                  <a:lnTo>
                    <a:pt x="556" y="69"/>
                  </a:lnTo>
                  <a:close/>
                  <a:moveTo>
                    <a:pt x="586" y="47"/>
                  </a:moveTo>
                  <a:cubicBezTo>
                    <a:pt x="585" y="47"/>
                    <a:pt x="585" y="47"/>
                    <a:pt x="585" y="47"/>
                  </a:cubicBezTo>
                  <a:cubicBezTo>
                    <a:pt x="584" y="49"/>
                    <a:pt x="584" y="49"/>
                    <a:pt x="584" y="49"/>
                  </a:cubicBezTo>
                  <a:cubicBezTo>
                    <a:pt x="589" y="50"/>
                    <a:pt x="589" y="50"/>
                    <a:pt x="589" y="50"/>
                  </a:cubicBezTo>
                  <a:cubicBezTo>
                    <a:pt x="594" y="49"/>
                    <a:pt x="594" y="49"/>
                    <a:pt x="594" y="49"/>
                  </a:cubicBezTo>
                  <a:cubicBezTo>
                    <a:pt x="594" y="47"/>
                    <a:pt x="594" y="47"/>
                    <a:pt x="594" y="47"/>
                  </a:cubicBezTo>
                  <a:cubicBezTo>
                    <a:pt x="591" y="47"/>
                    <a:pt x="591" y="47"/>
                    <a:pt x="591" y="47"/>
                  </a:cubicBezTo>
                  <a:lnTo>
                    <a:pt x="586" y="47"/>
                  </a:lnTo>
                  <a:close/>
                  <a:moveTo>
                    <a:pt x="637" y="29"/>
                  </a:moveTo>
                  <a:cubicBezTo>
                    <a:pt x="638" y="29"/>
                    <a:pt x="638" y="29"/>
                    <a:pt x="638" y="29"/>
                  </a:cubicBezTo>
                  <a:cubicBezTo>
                    <a:pt x="641" y="29"/>
                    <a:pt x="641" y="29"/>
                    <a:pt x="641" y="29"/>
                  </a:cubicBezTo>
                  <a:cubicBezTo>
                    <a:pt x="644" y="27"/>
                    <a:pt x="644" y="27"/>
                    <a:pt x="644" y="27"/>
                  </a:cubicBezTo>
                  <a:cubicBezTo>
                    <a:pt x="642" y="26"/>
                    <a:pt x="642" y="26"/>
                    <a:pt x="642" y="26"/>
                  </a:cubicBezTo>
                  <a:cubicBezTo>
                    <a:pt x="639" y="26"/>
                    <a:pt x="639" y="26"/>
                    <a:pt x="639" y="26"/>
                  </a:cubicBezTo>
                  <a:cubicBezTo>
                    <a:pt x="635" y="26"/>
                    <a:pt x="635" y="26"/>
                    <a:pt x="635" y="26"/>
                  </a:cubicBezTo>
                  <a:cubicBezTo>
                    <a:pt x="632" y="27"/>
                    <a:pt x="632" y="27"/>
                    <a:pt x="632" y="27"/>
                  </a:cubicBezTo>
                  <a:cubicBezTo>
                    <a:pt x="635" y="27"/>
                    <a:pt x="635" y="27"/>
                    <a:pt x="635" y="27"/>
                  </a:cubicBezTo>
                  <a:lnTo>
                    <a:pt x="637" y="29"/>
                  </a:lnTo>
                  <a:close/>
                  <a:moveTo>
                    <a:pt x="628" y="46"/>
                  </a:moveTo>
                  <a:cubicBezTo>
                    <a:pt x="624" y="46"/>
                    <a:pt x="624" y="46"/>
                    <a:pt x="624" y="46"/>
                  </a:cubicBezTo>
                  <a:cubicBezTo>
                    <a:pt x="628" y="47"/>
                    <a:pt x="628" y="47"/>
                    <a:pt x="628" y="47"/>
                  </a:cubicBezTo>
                  <a:cubicBezTo>
                    <a:pt x="627" y="47"/>
                    <a:pt x="627" y="47"/>
                    <a:pt x="627" y="47"/>
                  </a:cubicBezTo>
                  <a:cubicBezTo>
                    <a:pt x="627" y="49"/>
                    <a:pt x="627" y="49"/>
                    <a:pt x="627" y="49"/>
                  </a:cubicBezTo>
                  <a:cubicBezTo>
                    <a:pt x="631" y="47"/>
                    <a:pt x="631" y="47"/>
                    <a:pt x="631" y="47"/>
                  </a:cubicBezTo>
                  <a:cubicBezTo>
                    <a:pt x="632" y="47"/>
                    <a:pt x="632" y="47"/>
                    <a:pt x="632" y="47"/>
                  </a:cubicBezTo>
                  <a:cubicBezTo>
                    <a:pt x="637" y="47"/>
                    <a:pt x="637" y="47"/>
                    <a:pt x="637" y="47"/>
                  </a:cubicBezTo>
                  <a:cubicBezTo>
                    <a:pt x="642" y="47"/>
                    <a:pt x="642" y="47"/>
                    <a:pt x="642" y="47"/>
                  </a:cubicBezTo>
                  <a:cubicBezTo>
                    <a:pt x="647" y="46"/>
                    <a:pt x="647" y="46"/>
                    <a:pt x="647" y="46"/>
                  </a:cubicBezTo>
                  <a:cubicBezTo>
                    <a:pt x="645" y="45"/>
                    <a:pt x="645" y="45"/>
                    <a:pt x="645" y="45"/>
                  </a:cubicBezTo>
                  <a:cubicBezTo>
                    <a:pt x="644" y="45"/>
                    <a:pt x="644" y="45"/>
                    <a:pt x="644" y="45"/>
                  </a:cubicBezTo>
                  <a:cubicBezTo>
                    <a:pt x="651" y="43"/>
                    <a:pt x="651" y="43"/>
                    <a:pt x="651" y="43"/>
                  </a:cubicBezTo>
                  <a:cubicBezTo>
                    <a:pt x="648" y="42"/>
                    <a:pt x="648" y="42"/>
                    <a:pt x="648" y="42"/>
                  </a:cubicBezTo>
                  <a:cubicBezTo>
                    <a:pt x="647" y="42"/>
                    <a:pt x="647" y="42"/>
                    <a:pt x="647" y="42"/>
                  </a:cubicBezTo>
                  <a:cubicBezTo>
                    <a:pt x="642" y="42"/>
                    <a:pt x="642" y="42"/>
                    <a:pt x="642" y="42"/>
                  </a:cubicBezTo>
                  <a:cubicBezTo>
                    <a:pt x="642" y="40"/>
                    <a:pt x="642" y="40"/>
                    <a:pt x="642" y="40"/>
                  </a:cubicBezTo>
                  <a:cubicBezTo>
                    <a:pt x="641" y="40"/>
                    <a:pt x="641" y="40"/>
                    <a:pt x="641" y="40"/>
                  </a:cubicBezTo>
                  <a:cubicBezTo>
                    <a:pt x="638" y="39"/>
                    <a:pt x="638" y="39"/>
                    <a:pt x="638" y="39"/>
                  </a:cubicBezTo>
                  <a:cubicBezTo>
                    <a:pt x="634" y="39"/>
                    <a:pt x="634" y="39"/>
                    <a:pt x="634" y="39"/>
                  </a:cubicBezTo>
                  <a:cubicBezTo>
                    <a:pt x="629" y="39"/>
                    <a:pt x="629" y="39"/>
                    <a:pt x="629" y="39"/>
                  </a:cubicBezTo>
                  <a:cubicBezTo>
                    <a:pt x="628" y="40"/>
                    <a:pt x="628" y="40"/>
                    <a:pt x="628" y="40"/>
                  </a:cubicBezTo>
                  <a:cubicBezTo>
                    <a:pt x="628" y="42"/>
                    <a:pt x="628" y="42"/>
                    <a:pt x="628" y="42"/>
                  </a:cubicBezTo>
                  <a:cubicBezTo>
                    <a:pt x="627" y="42"/>
                    <a:pt x="627" y="42"/>
                    <a:pt x="627" y="42"/>
                  </a:cubicBezTo>
                  <a:cubicBezTo>
                    <a:pt x="625" y="43"/>
                    <a:pt x="625" y="43"/>
                    <a:pt x="625" y="43"/>
                  </a:cubicBezTo>
                  <a:cubicBezTo>
                    <a:pt x="625" y="45"/>
                    <a:pt x="625" y="45"/>
                    <a:pt x="625" y="45"/>
                  </a:cubicBezTo>
                  <a:cubicBezTo>
                    <a:pt x="631" y="45"/>
                    <a:pt x="631" y="45"/>
                    <a:pt x="631" y="45"/>
                  </a:cubicBezTo>
                  <a:cubicBezTo>
                    <a:pt x="629" y="46"/>
                    <a:pt x="629" y="46"/>
                    <a:pt x="629" y="46"/>
                  </a:cubicBezTo>
                  <a:lnTo>
                    <a:pt x="628" y="46"/>
                  </a:lnTo>
                  <a:close/>
                  <a:moveTo>
                    <a:pt x="618" y="59"/>
                  </a:moveTo>
                  <a:cubicBezTo>
                    <a:pt x="612" y="59"/>
                    <a:pt x="612" y="59"/>
                    <a:pt x="612" y="59"/>
                  </a:cubicBezTo>
                  <a:cubicBezTo>
                    <a:pt x="617" y="60"/>
                    <a:pt x="617" y="60"/>
                    <a:pt x="617" y="60"/>
                  </a:cubicBezTo>
                  <a:cubicBezTo>
                    <a:pt x="621" y="60"/>
                    <a:pt x="621" y="60"/>
                    <a:pt x="621" y="60"/>
                  </a:cubicBezTo>
                  <a:cubicBezTo>
                    <a:pt x="619" y="62"/>
                    <a:pt x="619" y="62"/>
                    <a:pt x="619" y="62"/>
                  </a:cubicBezTo>
                  <a:cubicBezTo>
                    <a:pt x="617" y="62"/>
                    <a:pt x="617" y="62"/>
                    <a:pt x="617" y="62"/>
                  </a:cubicBezTo>
                  <a:cubicBezTo>
                    <a:pt x="618" y="63"/>
                    <a:pt x="618" y="63"/>
                    <a:pt x="618" y="63"/>
                  </a:cubicBezTo>
                  <a:cubicBezTo>
                    <a:pt x="619" y="63"/>
                    <a:pt x="619" y="63"/>
                    <a:pt x="619" y="63"/>
                  </a:cubicBezTo>
                  <a:cubicBezTo>
                    <a:pt x="621" y="65"/>
                    <a:pt x="621" y="65"/>
                    <a:pt x="621" y="65"/>
                  </a:cubicBezTo>
                  <a:cubicBezTo>
                    <a:pt x="624" y="63"/>
                    <a:pt x="624" y="63"/>
                    <a:pt x="624" y="63"/>
                  </a:cubicBezTo>
                  <a:cubicBezTo>
                    <a:pt x="631" y="65"/>
                    <a:pt x="631" y="65"/>
                    <a:pt x="631" y="65"/>
                  </a:cubicBezTo>
                  <a:cubicBezTo>
                    <a:pt x="634" y="63"/>
                    <a:pt x="634" y="63"/>
                    <a:pt x="634" y="63"/>
                  </a:cubicBezTo>
                  <a:cubicBezTo>
                    <a:pt x="637" y="63"/>
                    <a:pt x="637" y="63"/>
                    <a:pt x="637" y="63"/>
                  </a:cubicBezTo>
                  <a:cubicBezTo>
                    <a:pt x="638" y="63"/>
                    <a:pt x="638" y="63"/>
                    <a:pt x="638" y="63"/>
                  </a:cubicBezTo>
                  <a:cubicBezTo>
                    <a:pt x="638" y="65"/>
                    <a:pt x="638" y="65"/>
                    <a:pt x="638" y="65"/>
                  </a:cubicBezTo>
                  <a:cubicBezTo>
                    <a:pt x="638" y="66"/>
                    <a:pt x="638" y="66"/>
                    <a:pt x="638" y="66"/>
                  </a:cubicBezTo>
                  <a:cubicBezTo>
                    <a:pt x="638" y="68"/>
                    <a:pt x="638" y="68"/>
                    <a:pt x="638" y="68"/>
                  </a:cubicBezTo>
                  <a:cubicBezTo>
                    <a:pt x="639" y="68"/>
                    <a:pt x="639" y="68"/>
                    <a:pt x="639" y="68"/>
                  </a:cubicBezTo>
                  <a:cubicBezTo>
                    <a:pt x="638" y="70"/>
                    <a:pt x="638" y="70"/>
                    <a:pt x="638" y="70"/>
                  </a:cubicBezTo>
                  <a:cubicBezTo>
                    <a:pt x="635" y="72"/>
                    <a:pt x="635" y="72"/>
                    <a:pt x="635" y="72"/>
                  </a:cubicBezTo>
                  <a:cubicBezTo>
                    <a:pt x="632" y="73"/>
                    <a:pt x="632" y="73"/>
                    <a:pt x="632" y="73"/>
                  </a:cubicBezTo>
                  <a:cubicBezTo>
                    <a:pt x="629" y="75"/>
                    <a:pt x="629" y="75"/>
                    <a:pt x="629" y="75"/>
                  </a:cubicBezTo>
                  <a:cubicBezTo>
                    <a:pt x="632" y="76"/>
                    <a:pt x="632" y="76"/>
                    <a:pt x="632" y="76"/>
                  </a:cubicBezTo>
                  <a:cubicBezTo>
                    <a:pt x="628" y="78"/>
                    <a:pt x="628" y="78"/>
                    <a:pt x="628" y="78"/>
                  </a:cubicBezTo>
                  <a:cubicBezTo>
                    <a:pt x="628" y="79"/>
                    <a:pt x="628" y="79"/>
                    <a:pt x="628" y="79"/>
                  </a:cubicBezTo>
                  <a:cubicBezTo>
                    <a:pt x="629" y="80"/>
                    <a:pt x="629" y="80"/>
                    <a:pt x="629" y="80"/>
                  </a:cubicBezTo>
                  <a:cubicBezTo>
                    <a:pt x="632" y="80"/>
                    <a:pt x="632" y="80"/>
                    <a:pt x="632" y="80"/>
                  </a:cubicBezTo>
                  <a:cubicBezTo>
                    <a:pt x="634" y="80"/>
                    <a:pt x="634" y="80"/>
                    <a:pt x="634" y="80"/>
                  </a:cubicBezTo>
                  <a:cubicBezTo>
                    <a:pt x="638" y="79"/>
                    <a:pt x="638" y="79"/>
                    <a:pt x="638" y="79"/>
                  </a:cubicBezTo>
                  <a:cubicBezTo>
                    <a:pt x="635" y="80"/>
                    <a:pt x="635" y="80"/>
                    <a:pt x="635" y="80"/>
                  </a:cubicBezTo>
                  <a:cubicBezTo>
                    <a:pt x="637" y="80"/>
                    <a:pt x="637" y="80"/>
                    <a:pt x="637" y="80"/>
                  </a:cubicBezTo>
                  <a:cubicBezTo>
                    <a:pt x="637" y="82"/>
                    <a:pt x="637" y="82"/>
                    <a:pt x="637" y="82"/>
                  </a:cubicBezTo>
                  <a:cubicBezTo>
                    <a:pt x="641" y="82"/>
                    <a:pt x="641" y="82"/>
                    <a:pt x="641" y="82"/>
                  </a:cubicBezTo>
                  <a:cubicBezTo>
                    <a:pt x="645" y="82"/>
                    <a:pt x="645" y="82"/>
                    <a:pt x="645" y="82"/>
                  </a:cubicBezTo>
                  <a:cubicBezTo>
                    <a:pt x="648" y="82"/>
                    <a:pt x="648" y="82"/>
                    <a:pt x="648" y="82"/>
                  </a:cubicBezTo>
                  <a:cubicBezTo>
                    <a:pt x="652" y="79"/>
                    <a:pt x="652" y="79"/>
                    <a:pt x="652" y="79"/>
                  </a:cubicBezTo>
                  <a:cubicBezTo>
                    <a:pt x="652" y="80"/>
                    <a:pt x="652" y="80"/>
                    <a:pt x="652" y="80"/>
                  </a:cubicBezTo>
                  <a:cubicBezTo>
                    <a:pt x="655" y="79"/>
                    <a:pt x="655" y="79"/>
                    <a:pt x="655" y="79"/>
                  </a:cubicBezTo>
                  <a:cubicBezTo>
                    <a:pt x="657" y="79"/>
                    <a:pt x="657" y="79"/>
                    <a:pt x="657" y="79"/>
                  </a:cubicBezTo>
                  <a:cubicBezTo>
                    <a:pt x="658" y="79"/>
                    <a:pt x="658" y="79"/>
                    <a:pt x="658" y="79"/>
                  </a:cubicBezTo>
                  <a:cubicBezTo>
                    <a:pt x="655" y="80"/>
                    <a:pt x="655" y="80"/>
                    <a:pt x="655" y="80"/>
                  </a:cubicBezTo>
                  <a:cubicBezTo>
                    <a:pt x="652" y="82"/>
                    <a:pt x="652" y="82"/>
                    <a:pt x="652" y="82"/>
                  </a:cubicBezTo>
                  <a:cubicBezTo>
                    <a:pt x="658" y="83"/>
                    <a:pt x="658" y="83"/>
                    <a:pt x="658" y="83"/>
                  </a:cubicBezTo>
                  <a:cubicBezTo>
                    <a:pt x="662" y="82"/>
                    <a:pt x="662" y="82"/>
                    <a:pt x="662" y="82"/>
                  </a:cubicBezTo>
                  <a:cubicBezTo>
                    <a:pt x="665" y="83"/>
                    <a:pt x="665" y="83"/>
                    <a:pt x="665" y="83"/>
                  </a:cubicBezTo>
                  <a:cubicBezTo>
                    <a:pt x="667" y="83"/>
                    <a:pt x="667" y="83"/>
                    <a:pt x="667" y="83"/>
                  </a:cubicBezTo>
                  <a:cubicBezTo>
                    <a:pt x="668" y="82"/>
                    <a:pt x="668" y="82"/>
                    <a:pt x="668" y="82"/>
                  </a:cubicBezTo>
                  <a:cubicBezTo>
                    <a:pt x="671" y="83"/>
                    <a:pt x="671" y="83"/>
                    <a:pt x="671" y="83"/>
                  </a:cubicBezTo>
                  <a:cubicBezTo>
                    <a:pt x="672" y="82"/>
                    <a:pt x="672" y="82"/>
                    <a:pt x="672" y="82"/>
                  </a:cubicBezTo>
                  <a:cubicBezTo>
                    <a:pt x="674" y="83"/>
                    <a:pt x="674" y="83"/>
                    <a:pt x="674" y="83"/>
                  </a:cubicBezTo>
                  <a:cubicBezTo>
                    <a:pt x="675" y="83"/>
                    <a:pt x="675" y="83"/>
                    <a:pt x="675" y="83"/>
                  </a:cubicBezTo>
                  <a:cubicBezTo>
                    <a:pt x="678" y="82"/>
                    <a:pt x="678" y="82"/>
                    <a:pt x="678" y="82"/>
                  </a:cubicBezTo>
                  <a:cubicBezTo>
                    <a:pt x="680" y="83"/>
                    <a:pt x="680" y="83"/>
                    <a:pt x="680" y="83"/>
                  </a:cubicBezTo>
                  <a:cubicBezTo>
                    <a:pt x="681" y="82"/>
                    <a:pt x="681" y="82"/>
                    <a:pt x="681" y="82"/>
                  </a:cubicBezTo>
                  <a:cubicBezTo>
                    <a:pt x="684" y="80"/>
                    <a:pt x="684" y="80"/>
                    <a:pt x="684" y="80"/>
                  </a:cubicBezTo>
                  <a:cubicBezTo>
                    <a:pt x="682" y="82"/>
                    <a:pt x="682" y="82"/>
                    <a:pt x="682" y="82"/>
                  </a:cubicBezTo>
                  <a:cubicBezTo>
                    <a:pt x="685" y="83"/>
                    <a:pt x="685" y="83"/>
                    <a:pt x="685" y="83"/>
                  </a:cubicBezTo>
                  <a:cubicBezTo>
                    <a:pt x="688" y="83"/>
                    <a:pt x="688" y="83"/>
                    <a:pt x="688" y="83"/>
                  </a:cubicBezTo>
                  <a:cubicBezTo>
                    <a:pt x="694" y="82"/>
                    <a:pt x="694" y="82"/>
                    <a:pt x="694" y="82"/>
                  </a:cubicBezTo>
                  <a:cubicBezTo>
                    <a:pt x="697" y="80"/>
                    <a:pt x="697" y="80"/>
                    <a:pt x="697" y="80"/>
                  </a:cubicBezTo>
                  <a:cubicBezTo>
                    <a:pt x="698" y="79"/>
                    <a:pt x="698" y="79"/>
                    <a:pt x="698" y="79"/>
                  </a:cubicBezTo>
                  <a:cubicBezTo>
                    <a:pt x="700" y="79"/>
                    <a:pt x="700" y="79"/>
                    <a:pt x="700" y="79"/>
                  </a:cubicBezTo>
                  <a:cubicBezTo>
                    <a:pt x="700" y="80"/>
                    <a:pt x="700" y="80"/>
                    <a:pt x="700" y="80"/>
                  </a:cubicBezTo>
                  <a:cubicBezTo>
                    <a:pt x="700" y="82"/>
                    <a:pt x="700" y="82"/>
                    <a:pt x="700" y="82"/>
                  </a:cubicBezTo>
                  <a:cubicBezTo>
                    <a:pt x="703" y="83"/>
                    <a:pt x="703" y="83"/>
                    <a:pt x="703" y="83"/>
                  </a:cubicBezTo>
                  <a:cubicBezTo>
                    <a:pt x="708" y="83"/>
                    <a:pt x="708" y="83"/>
                    <a:pt x="708" y="83"/>
                  </a:cubicBezTo>
                  <a:cubicBezTo>
                    <a:pt x="713" y="82"/>
                    <a:pt x="713" y="82"/>
                    <a:pt x="713" y="82"/>
                  </a:cubicBezTo>
                  <a:cubicBezTo>
                    <a:pt x="717" y="82"/>
                    <a:pt x="717" y="82"/>
                    <a:pt x="717" y="82"/>
                  </a:cubicBezTo>
                  <a:cubicBezTo>
                    <a:pt x="721" y="82"/>
                    <a:pt x="721" y="82"/>
                    <a:pt x="721" y="82"/>
                  </a:cubicBezTo>
                  <a:cubicBezTo>
                    <a:pt x="724" y="79"/>
                    <a:pt x="724" y="79"/>
                    <a:pt x="724" y="79"/>
                  </a:cubicBezTo>
                  <a:cubicBezTo>
                    <a:pt x="725" y="78"/>
                    <a:pt x="725" y="78"/>
                    <a:pt x="725" y="78"/>
                  </a:cubicBezTo>
                  <a:cubicBezTo>
                    <a:pt x="727" y="76"/>
                    <a:pt x="727" y="76"/>
                    <a:pt x="727" y="76"/>
                  </a:cubicBezTo>
                  <a:cubicBezTo>
                    <a:pt x="730" y="75"/>
                    <a:pt x="730" y="75"/>
                    <a:pt x="730" y="75"/>
                  </a:cubicBezTo>
                  <a:cubicBezTo>
                    <a:pt x="734" y="75"/>
                    <a:pt x="734" y="75"/>
                    <a:pt x="734" y="75"/>
                  </a:cubicBezTo>
                  <a:cubicBezTo>
                    <a:pt x="735" y="73"/>
                    <a:pt x="735" y="73"/>
                    <a:pt x="735" y="73"/>
                  </a:cubicBezTo>
                  <a:cubicBezTo>
                    <a:pt x="733" y="72"/>
                    <a:pt x="733" y="72"/>
                    <a:pt x="733" y="72"/>
                  </a:cubicBezTo>
                  <a:cubicBezTo>
                    <a:pt x="734" y="72"/>
                    <a:pt x="734" y="72"/>
                    <a:pt x="734" y="72"/>
                  </a:cubicBezTo>
                  <a:cubicBezTo>
                    <a:pt x="731" y="70"/>
                    <a:pt x="731" y="70"/>
                    <a:pt x="731" y="70"/>
                  </a:cubicBezTo>
                  <a:cubicBezTo>
                    <a:pt x="730" y="70"/>
                    <a:pt x="730" y="70"/>
                    <a:pt x="730" y="70"/>
                  </a:cubicBezTo>
                  <a:cubicBezTo>
                    <a:pt x="725" y="70"/>
                    <a:pt x="725" y="70"/>
                    <a:pt x="725" y="70"/>
                  </a:cubicBezTo>
                  <a:cubicBezTo>
                    <a:pt x="725" y="69"/>
                    <a:pt x="725" y="69"/>
                    <a:pt x="725" y="69"/>
                  </a:cubicBezTo>
                  <a:cubicBezTo>
                    <a:pt x="723" y="68"/>
                    <a:pt x="723" y="68"/>
                    <a:pt x="723" y="68"/>
                  </a:cubicBezTo>
                  <a:cubicBezTo>
                    <a:pt x="717" y="69"/>
                    <a:pt x="717" y="69"/>
                    <a:pt x="717" y="69"/>
                  </a:cubicBezTo>
                  <a:cubicBezTo>
                    <a:pt x="713" y="69"/>
                    <a:pt x="713" y="69"/>
                    <a:pt x="713" y="69"/>
                  </a:cubicBezTo>
                  <a:cubicBezTo>
                    <a:pt x="708" y="69"/>
                    <a:pt x="708" y="69"/>
                    <a:pt x="708" y="69"/>
                  </a:cubicBezTo>
                  <a:cubicBezTo>
                    <a:pt x="703" y="69"/>
                    <a:pt x="703" y="69"/>
                    <a:pt x="703" y="69"/>
                  </a:cubicBezTo>
                  <a:cubicBezTo>
                    <a:pt x="697" y="70"/>
                    <a:pt x="697" y="70"/>
                    <a:pt x="697" y="70"/>
                  </a:cubicBezTo>
                  <a:cubicBezTo>
                    <a:pt x="684" y="72"/>
                    <a:pt x="684" y="72"/>
                    <a:pt x="684" y="72"/>
                  </a:cubicBezTo>
                  <a:cubicBezTo>
                    <a:pt x="687" y="73"/>
                    <a:pt x="687" y="73"/>
                    <a:pt x="687" y="73"/>
                  </a:cubicBezTo>
                  <a:cubicBezTo>
                    <a:pt x="680" y="73"/>
                    <a:pt x="680" y="73"/>
                    <a:pt x="680" y="73"/>
                  </a:cubicBezTo>
                  <a:cubicBezTo>
                    <a:pt x="680" y="72"/>
                    <a:pt x="680" y="72"/>
                    <a:pt x="680" y="72"/>
                  </a:cubicBezTo>
                  <a:cubicBezTo>
                    <a:pt x="677" y="70"/>
                    <a:pt x="677" y="70"/>
                    <a:pt x="677" y="70"/>
                  </a:cubicBezTo>
                  <a:cubicBezTo>
                    <a:pt x="674" y="70"/>
                    <a:pt x="674" y="70"/>
                    <a:pt x="674" y="70"/>
                  </a:cubicBezTo>
                  <a:cubicBezTo>
                    <a:pt x="672" y="72"/>
                    <a:pt x="672" y="72"/>
                    <a:pt x="672" y="72"/>
                  </a:cubicBezTo>
                  <a:cubicBezTo>
                    <a:pt x="671" y="72"/>
                    <a:pt x="671" y="72"/>
                    <a:pt x="671" y="72"/>
                  </a:cubicBezTo>
                  <a:cubicBezTo>
                    <a:pt x="670" y="72"/>
                    <a:pt x="670" y="72"/>
                    <a:pt x="670" y="72"/>
                  </a:cubicBezTo>
                  <a:cubicBezTo>
                    <a:pt x="667" y="72"/>
                    <a:pt x="667" y="72"/>
                    <a:pt x="667" y="72"/>
                  </a:cubicBezTo>
                  <a:cubicBezTo>
                    <a:pt x="665" y="70"/>
                    <a:pt x="665" y="70"/>
                    <a:pt x="665" y="70"/>
                  </a:cubicBezTo>
                  <a:cubicBezTo>
                    <a:pt x="664" y="70"/>
                    <a:pt x="664" y="70"/>
                    <a:pt x="664" y="70"/>
                  </a:cubicBezTo>
                  <a:cubicBezTo>
                    <a:pt x="662" y="70"/>
                    <a:pt x="662" y="70"/>
                    <a:pt x="662" y="70"/>
                  </a:cubicBezTo>
                  <a:cubicBezTo>
                    <a:pt x="662" y="72"/>
                    <a:pt x="662" y="72"/>
                    <a:pt x="662" y="72"/>
                  </a:cubicBezTo>
                  <a:cubicBezTo>
                    <a:pt x="661" y="72"/>
                    <a:pt x="661" y="72"/>
                    <a:pt x="661" y="72"/>
                  </a:cubicBezTo>
                  <a:cubicBezTo>
                    <a:pt x="660" y="72"/>
                    <a:pt x="660" y="72"/>
                    <a:pt x="660" y="72"/>
                  </a:cubicBezTo>
                  <a:cubicBezTo>
                    <a:pt x="658" y="70"/>
                    <a:pt x="658" y="70"/>
                    <a:pt x="658" y="70"/>
                  </a:cubicBezTo>
                  <a:cubicBezTo>
                    <a:pt x="660" y="70"/>
                    <a:pt x="660" y="70"/>
                    <a:pt x="660" y="70"/>
                  </a:cubicBezTo>
                  <a:cubicBezTo>
                    <a:pt x="662" y="69"/>
                    <a:pt x="662" y="69"/>
                    <a:pt x="662" y="69"/>
                  </a:cubicBezTo>
                  <a:cubicBezTo>
                    <a:pt x="661" y="69"/>
                    <a:pt x="661" y="69"/>
                    <a:pt x="661" y="69"/>
                  </a:cubicBezTo>
                  <a:cubicBezTo>
                    <a:pt x="658" y="69"/>
                    <a:pt x="658" y="69"/>
                    <a:pt x="658" y="69"/>
                  </a:cubicBezTo>
                  <a:cubicBezTo>
                    <a:pt x="660" y="68"/>
                    <a:pt x="660" y="68"/>
                    <a:pt x="660" y="68"/>
                  </a:cubicBezTo>
                  <a:cubicBezTo>
                    <a:pt x="658" y="68"/>
                    <a:pt x="658" y="68"/>
                    <a:pt x="658" y="68"/>
                  </a:cubicBezTo>
                  <a:cubicBezTo>
                    <a:pt x="657" y="68"/>
                    <a:pt x="657" y="68"/>
                    <a:pt x="657" y="68"/>
                  </a:cubicBezTo>
                  <a:cubicBezTo>
                    <a:pt x="652" y="68"/>
                    <a:pt x="652" y="68"/>
                    <a:pt x="652" y="68"/>
                  </a:cubicBezTo>
                  <a:cubicBezTo>
                    <a:pt x="648" y="69"/>
                    <a:pt x="648" y="69"/>
                    <a:pt x="648" y="69"/>
                  </a:cubicBezTo>
                  <a:cubicBezTo>
                    <a:pt x="649" y="68"/>
                    <a:pt x="649" y="68"/>
                    <a:pt x="649" y="68"/>
                  </a:cubicBezTo>
                  <a:cubicBezTo>
                    <a:pt x="652" y="66"/>
                    <a:pt x="652" y="66"/>
                    <a:pt x="652" y="66"/>
                  </a:cubicBezTo>
                  <a:cubicBezTo>
                    <a:pt x="649" y="65"/>
                    <a:pt x="649" y="65"/>
                    <a:pt x="649" y="65"/>
                  </a:cubicBezTo>
                  <a:cubicBezTo>
                    <a:pt x="651" y="65"/>
                    <a:pt x="651" y="65"/>
                    <a:pt x="651" y="65"/>
                  </a:cubicBezTo>
                  <a:cubicBezTo>
                    <a:pt x="654" y="65"/>
                    <a:pt x="654" y="65"/>
                    <a:pt x="654" y="65"/>
                  </a:cubicBezTo>
                  <a:cubicBezTo>
                    <a:pt x="658" y="66"/>
                    <a:pt x="658" y="66"/>
                    <a:pt x="658" y="66"/>
                  </a:cubicBezTo>
                  <a:cubicBezTo>
                    <a:pt x="658" y="65"/>
                    <a:pt x="658" y="65"/>
                    <a:pt x="658" y="65"/>
                  </a:cubicBezTo>
                  <a:cubicBezTo>
                    <a:pt x="661" y="65"/>
                    <a:pt x="661" y="65"/>
                    <a:pt x="661" y="65"/>
                  </a:cubicBezTo>
                  <a:cubicBezTo>
                    <a:pt x="667" y="65"/>
                    <a:pt x="667" y="65"/>
                    <a:pt x="667" y="65"/>
                  </a:cubicBezTo>
                  <a:cubicBezTo>
                    <a:pt x="664" y="63"/>
                    <a:pt x="664" y="63"/>
                    <a:pt x="664" y="63"/>
                  </a:cubicBezTo>
                  <a:cubicBezTo>
                    <a:pt x="661" y="62"/>
                    <a:pt x="661" y="62"/>
                    <a:pt x="661" y="62"/>
                  </a:cubicBezTo>
                  <a:cubicBezTo>
                    <a:pt x="658" y="60"/>
                    <a:pt x="658" y="60"/>
                    <a:pt x="658" y="60"/>
                  </a:cubicBezTo>
                  <a:cubicBezTo>
                    <a:pt x="655" y="59"/>
                    <a:pt x="655" y="59"/>
                    <a:pt x="655" y="59"/>
                  </a:cubicBezTo>
                  <a:cubicBezTo>
                    <a:pt x="649" y="60"/>
                    <a:pt x="649" y="60"/>
                    <a:pt x="649" y="60"/>
                  </a:cubicBezTo>
                  <a:cubicBezTo>
                    <a:pt x="642" y="60"/>
                    <a:pt x="642" y="60"/>
                    <a:pt x="642" y="60"/>
                  </a:cubicBezTo>
                  <a:cubicBezTo>
                    <a:pt x="641" y="60"/>
                    <a:pt x="641" y="60"/>
                    <a:pt x="641" y="60"/>
                  </a:cubicBezTo>
                  <a:cubicBezTo>
                    <a:pt x="641" y="59"/>
                    <a:pt x="641" y="59"/>
                    <a:pt x="641" y="59"/>
                  </a:cubicBezTo>
                  <a:cubicBezTo>
                    <a:pt x="639" y="58"/>
                    <a:pt x="639" y="58"/>
                    <a:pt x="639" y="58"/>
                  </a:cubicBezTo>
                  <a:cubicBezTo>
                    <a:pt x="635" y="58"/>
                    <a:pt x="635" y="58"/>
                    <a:pt x="635" y="58"/>
                  </a:cubicBezTo>
                  <a:cubicBezTo>
                    <a:pt x="629" y="56"/>
                    <a:pt x="629" y="56"/>
                    <a:pt x="629" y="56"/>
                  </a:cubicBezTo>
                  <a:cubicBezTo>
                    <a:pt x="625" y="56"/>
                    <a:pt x="625" y="56"/>
                    <a:pt x="625" y="56"/>
                  </a:cubicBezTo>
                  <a:cubicBezTo>
                    <a:pt x="618" y="56"/>
                    <a:pt x="618" y="56"/>
                    <a:pt x="618" y="56"/>
                  </a:cubicBezTo>
                  <a:cubicBezTo>
                    <a:pt x="617" y="58"/>
                    <a:pt x="617" y="58"/>
                    <a:pt x="617" y="58"/>
                  </a:cubicBezTo>
                  <a:lnTo>
                    <a:pt x="618" y="59"/>
                  </a:lnTo>
                  <a:close/>
                  <a:moveTo>
                    <a:pt x="733" y="79"/>
                  </a:moveTo>
                  <a:cubicBezTo>
                    <a:pt x="731" y="78"/>
                    <a:pt x="731" y="78"/>
                    <a:pt x="731" y="78"/>
                  </a:cubicBezTo>
                  <a:cubicBezTo>
                    <a:pt x="730" y="78"/>
                    <a:pt x="730" y="78"/>
                    <a:pt x="730" y="78"/>
                  </a:cubicBezTo>
                  <a:cubicBezTo>
                    <a:pt x="725" y="78"/>
                    <a:pt x="725" y="78"/>
                    <a:pt x="725" y="78"/>
                  </a:cubicBezTo>
                  <a:cubicBezTo>
                    <a:pt x="727" y="79"/>
                    <a:pt x="727" y="79"/>
                    <a:pt x="727" y="79"/>
                  </a:cubicBezTo>
                  <a:lnTo>
                    <a:pt x="733" y="79"/>
                  </a:lnTo>
                  <a:close/>
                  <a:moveTo>
                    <a:pt x="508" y="125"/>
                  </a:moveTo>
                  <a:cubicBezTo>
                    <a:pt x="506" y="126"/>
                    <a:pt x="506" y="126"/>
                    <a:pt x="506" y="126"/>
                  </a:cubicBezTo>
                  <a:cubicBezTo>
                    <a:pt x="509" y="126"/>
                    <a:pt x="509" y="126"/>
                    <a:pt x="509" y="126"/>
                  </a:cubicBezTo>
                  <a:cubicBezTo>
                    <a:pt x="510" y="126"/>
                    <a:pt x="510" y="126"/>
                    <a:pt x="510" y="126"/>
                  </a:cubicBezTo>
                  <a:cubicBezTo>
                    <a:pt x="509" y="125"/>
                    <a:pt x="509" y="125"/>
                    <a:pt x="509" y="125"/>
                  </a:cubicBezTo>
                  <a:lnTo>
                    <a:pt x="508" y="125"/>
                  </a:lnTo>
                  <a:close/>
                  <a:moveTo>
                    <a:pt x="430" y="69"/>
                  </a:moveTo>
                  <a:cubicBezTo>
                    <a:pt x="434" y="69"/>
                    <a:pt x="434" y="69"/>
                    <a:pt x="434" y="69"/>
                  </a:cubicBezTo>
                  <a:cubicBezTo>
                    <a:pt x="439" y="66"/>
                    <a:pt x="439" y="66"/>
                    <a:pt x="439" y="66"/>
                  </a:cubicBezTo>
                  <a:cubicBezTo>
                    <a:pt x="433" y="66"/>
                    <a:pt x="433" y="66"/>
                    <a:pt x="433" y="66"/>
                  </a:cubicBezTo>
                  <a:cubicBezTo>
                    <a:pt x="427" y="68"/>
                    <a:pt x="427" y="68"/>
                    <a:pt x="427" y="68"/>
                  </a:cubicBezTo>
                  <a:cubicBezTo>
                    <a:pt x="423" y="69"/>
                    <a:pt x="423" y="69"/>
                    <a:pt x="423" y="69"/>
                  </a:cubicBezTo>
                  <a:cubicBezTo>
                    <a:pt x="417" y="72"/>
                    <a:pt x="417" y="72"/>
                    <a:pt x="417" y="72"/>
                  </a:cubicBezTo>
                  <a:cubicBezTo>
                    <a:pt x="420" y="72"/>
                    <a:pt x="420" y="72"/>
                    <a:pt x="420" y="72"/>
                  </a:cubicBezTo>
                  <a:cubicBezTo>
                    <a:pt x="424" y="72"/>
                    <a:pt x="424" y="72"/>
                    <a:pt x="424" y="72"/>
                  </a:cubicBezTo>
                  <a:lnTo>
                    <a:pt x="430" y="69"/>
                  </a:lnTo>
                  <a:close/>
                  <a:moveTo>
                    <a:pt x="493" y="136"/>
                  </a:moveTo>
                  <a:cubicBezTo>
                    <a:pt x="496" y="135"/>
                    <a:pt x="496" y="135"/>
                    <a:pt x="496" y="135"/>
                  </a:cubicBezTo>
                  <a:cubicBezTo>
                    <a:pt x="498" y="131"/>
                    <a:pt x="498" y="131"/>
                    <a:pt x="498" y="131"/>
                  </a:cubicBezTo>
                  <a:cubicBezTo>
                    <a:pt x="495" y="131"/>
                    <a:pt x="495" y="131"/>
                    <a:pt x="495" y="131"/>
                  </a:cubicBezTo>
                  <a:cubicBezTo>
                    <a:pt x="493" y="131"/>
                    <a:pt x="493" y="131"/>
                    <a:pt x="493" y="131"/>
                  </a:cubicBezTo>
                  <a:cubicBezTo>
                    <a:pt x="493" y="129"/>
                    <a:pt x="493" y="129"/>
                    <a:pt x="493" y="129"/>
                  </a:cubicBezTo>
                  <a:cubicBezTo>
                    <a:pt x="492" y="129"/>
                    <a:pt x="492" y="129"/>
                    <a:pt x="492" y="129"/>
                  </a:cubicBezTo>
                  <a:cubicBezTo>
                    <a:pt x="487" y="126"/>
                    <a:pt x="487" y="126"/>
                    <a:pt x="487" y="126"/>
                  </a:cubicBezTo>
                  <a:cubicBezTo>
                    <a:pt x="486" y="125"/>
                    <a:pt x="486" y="125"/>
                    <a:pt x="486" y="125"/>
                  </a:cubicBezTo>
                  <a:cubicBezTo>
                    <a:pt x="485" y="126"/>
                    <a:pt x="485" y="126"/>
                    <a:pt x="485" y="126"/>
                  </a:cubicBezTo>
                  <a:cubicBezTo>
                    <a:pt x="483" y="126"/>
                    <a:pt x="483" y="126"/>
                    <a:pt x="483" y="126"/>
                  </a:cubicBezTo>
                  <a:cubicBezTo>
                    <a:pt x="482" y="125"/>
                    <a:pt x="482" y="125"/>
                    <a:pt x="482" y="125"/>
                  </a:cubicBezTo>
                  <a:cubicBezTo>
                    <a:pt x="480" y="123"/>
                    <a:pt x="480" y="123"/>
                    <a:pt x="480" y="123"/>
                  </a:cubicBezTo>
                  <a:cubicBezTo>
                    <a:pt x="480" y="122"/>
                    <a:pt x="480" y="122"/>
                    <a:pt x="480" y="122"/>
                  </a:cubicBezTo>
                  <a:cubicBezTo>
                    <a:pt x="479" y="122"/>
                    <a:pt x="479" y="122"/>
                    <a:pt x="479" y="122"/>
                  </a:cubicBezTo>
                  <a:cubicBezTo>
                    <a:pt x="479" y="121"/>
                    <a:pt x="479" y="121"/>
                    <a:pt x="479" y="121"/>
                  </a:cubicBezTo>
                  <a:cubicBezTo>
                    <a:pt x="479" y="119"/>
                    <a:pt x="479" y="119"/>
                    <a:pt x="479" y="119"/>
                  </a:cubicBezTo>
                  <a:cubicBezTo>
                    <a:pt x="483" y="118"/>
                    <a:pt x="483" y="118"/>
                    <a:pt x="483" y="118"/>
                  </a:cubicBezTo>
                  <a:cubicBezTo>
                    <a:pt x="486" y="116"/>
                    <a:pt x="486" y="116"/>
                    <a:pt x="486" y="116"/>
                  </a:cubicBezTo>
                  <a:cubicBezTo>
                    <a:pt x="486" y="113"/>
                    <a:pt x="486" y="113"/>
                    <a:pt x="486" y="113"/>
                  </a:cubicBezTo>
                  <a:cubicBezTo>
                    <a:pt x="486" y="111"/>
                    <a:pt x="486" y="111"/>
                    <a:pt x="486" y="111"/>
                  </a:cubicBezTo>
                  <a:cubicBezTo>
                    <a:pt x="490" y="105"/>
                    <a:pt x="490" y="105"/>
                    <a:pt x="490" y="105"/>
                  </a:cubicBezTo>
                  <a:cubicBezTo>
                    <a:pt x="492" y="103"/>
                    <a:pt x="492" y="103"/>
                    <a:pt x="492" y="103"/>
                  </a:cubicBezTo>
                  <a:cubicBezTo>
                    <a:pt x="493" y="102"/>
                    <a:pt x="493" y="102"/>
                    <a:pt x="493" y="102"/>
                  </a:cubicBezTo>
                  <a:cubicBezTo>
                    <a:pt x="492" y="99"/>
                    <a:pt x="492" y="99"/>
                    <a:pt x="492" y="99"/>
                  </a:cubicBezTo>
                  <a:cubicBezTo>
                    <a:pt x="490" y="98"/>
                    <a:pt x="490" y="98"/>
                    <a:pt x="490" y="98"/>
                  </a:cubicBezTo>
                  <a:cubicBezTo>
                    <a:pt x="487" y="96"/>
                    <a:pt x="487" y="96"/>
                    <a:pt x="487" y="96"/>
                  </a:cubicBezTo>
                  <a:cubicBezTo>
                    <a:pt x="483" y="96"/>
                    <a:pt x="483" y="96"/>
                    <a:pt x="483" y="96"/>
                  </a:cubicBezTo>
                  <a:cubicBezTo>
                    <a:pt x="480" y="95"/>
                    <a:pt x="480" y="95"/>
                    <a:pt x="480" y="95"/>
                  </a:cubicBezTo>
                  <a:cubicBezTo>
                    <a:pt x="479" y="95"/>
                    <a:pt x="479" y="95"/>
                    <a:pt x="479" y="95"/>
                  </a:cubicBezTo>
                  <a:cubicBezTo>
                    <a:pt x="476" y="96"/>
                    <a:pt x="476" y="96"/>
                    <a:pt x="476" y="96"/>
                  </a:cubicBezTo>
                  <a:cubicBezTo>
                    <a:pt x="477" y="96"/>
                    <a:pt x="477" y="96"/>
                    <a:pt x="477" y="96"/>
                  </a:cubicBezTo>
                  <a:cubicBezTo>
                    <a:pt x="475" y="98"/>
                    <a:pt x="475" y="98"/>
                    <a:pt x="475" y="98"/>
                  </a:cubicBezTo>
                  <a:cubicBezTo>
                    <a:pt x="472" y="99"/>
                    <a:pt x="472" y="99"/>
                    <a:pt x="472" y="99"/>
                  </a:cubicBezTo>
                  <a:cubicBezTo>
                    <a:pt x="469" y="103"/>
                    <a:pt x="469" y="103"/>
                    <a:pt x="469" y="103"/>
                  </a:cubicBezTo>
                  <a:cubicBezTo>
                    <a:pt x="466" y="108"/>
                    <a:pt x="466" y="108"/>
                    <a:pt x="466" y="108"/>
                  </a:cubicBezTo>
                  <a:cubicBezTo>
                    <a:pt x="465" y="109"/>
                    <a:pt x="465" y="109"/>
                    <a:pt x="465" y="109"/>
                  </a:cubicBezTo>
                  <a:cubicBezTo>
                    <a:pt x="466" y="112"/>
                    <a:pt x="466" y="112"/>
                    <a:pt x="466" y="112"/>
                  </a:cubicBezTo>
                  <a:cubicBezTo>
                    <a:pt x="463" y="112"/>
                    <a:pt x="463" y="112"/>
                    <a:pt x="463" y="112"/>
                  </a:cubicBezTo>
                  <a:cubicBezTo>
                    <a:pt x="460" y="113"/>
                    <a:pt x="460" y="113"/>
                    <a:pt x="460" y="113"/>
                  </a:cubicBezTo>
                  <a:cubicBezTo>
                    <a:pt x="457" y="113"/>
                    <a:pt x="457" y="113"/>
                    <a:pt x="457" y="113"/>
                  </a:cubicBezTo>
                  <a:cubicBezTo>
                    <a:pt x="455" y="113"/>
                    <a:pt x="455" y="113"/>
                    <a:pt x="455" y="113"/>
                  </a:cubicBezTo>
                  <a:cubicBezTo>
                    <a:pt x="459" y="111"/>
                    <a:pt x="459" y="111"/>
                    <a:pt x="459" y="111"/>
                  </a:cubicBezTo>
                  <a:cubicBezTo>
                    <a:pt x="457" y="111"/>
                    <a:pt x="457" y="111"/>
                    <a:pt x="457" y="111"/>
                  </a:cubicBezTo>
                  <a:cubicBezTo>
                    <a:pt x="459" y="108"/>
                    <a:pt x="459" y="108"/>
                    <a:pt x="459" y="108"/>
                  </a:cubicBezTo>
                  <a:cubicBezTo>
                    <a:pt x="463" y="103"/>
                    <a:pt x="463" y="103"/>
                    <a:pt x="463" y="103"/>
                  </a:cubicBezTo>
                  <a:cubicBezTo>
                    <a:pt x="462" y="103"/>
                    <a:pt x="462" y="103"/>
                    <a:pt x="462" y="103"/>
                  </a:cubicBezTo>
                  <a:cubicBezTo>
                    <a:pt x="460" y="102"/>
                    <a:pt x="460" y="102"/>
                    <a:pt x="460" y="102"/>
                  </a:cubicBezTo>
                  <a:cubicBezTo>
                    <a:pt x="459" y="101"/>
                    <a:pt x="459" y="101"/>
                    <a:pt x="459" y="101"/>
                  </a:cubicBezTo>
                  <a:cubicBezTo>
                    <a:pt x="459" y="99"/>
                    <a:pt x="459" y="99"/>
                    <a:pt x="459" y="99"/>
                  </a:cubicBezTo>
                  <a:cubicBezTo>
                    <a:pt x="457" y="99"/>
                    <a:pt x="457" y="99"/>
                    <a:pt x="457" y="99"/>
                  </a:cubicBezTo>
                  <a:cubicBezTo>
                    <a:pt x="455" y="99"/>
                    <a:pt x="455" y="99"/>
                    <a:pt x="455" y="99"/>
                  </a:cubicBezTo>
                  <a:cubicBezTo>
                    <a:pt x="453" y="99"/>
                    <a:pt x="453" y="99"/>
                    <a:pt x="453" y="99"/>
                  </a:cubicBezTo>
                  <a:cubicBezTo>
                    <a:pt x="450" y="99"/>
                    <a:pt x="450" y="99"/>
                    <a:pt x="450" y="99"/>
                  </a:cubicBezTo>
                  <a:cubicBezTo>
                    <a:pt x="450" y="101"/>
                    <a:pt x="450" y="101"/>
                    <a:pt x="450" y="101"/>
                  </a:cubicBezTo>
                  <a:cubicBezTo>
                    <a:pt x="452" y="101"/>
                    <a:pt x="452" y="101"/>
                    <a:pt x="452" y="101"/>
                  </a:cubicBezTo>
                  <a:cubicBezTo>
                    <a:pt x="455" y="102"/>
                    <a:pt x="455" y="102"/>
                    <a:pt x="455" y="102"/>
                  </a:cubicBezTo>
                  <a:cubicBezTo>
                    <a:pt x="453" y="102"/>
                    <a:pt x="453" y="102"/>
                    <a:pt x="453" y="102"/>
                  </a:cubicBezTo>
                  <a:cubicBezTo>
                    <a:pt x="450" y="102"/>
                    <a:pt x="450" y="102"/>
                    <a:pt x="450" y="102"/>
                  </a:cubicBezTo>
                  <a:cubicBezTo>
                    <a:pt x="452" y="103"/>
                    <a:pt x="452" y="103"/>
                    <a:pt x="452" y="103"/>
                  </a:cubicBezTo>
                  <a:cubicBezTo>
                    <a:pt x="452" y="105"/>
                    <a:pt x="452" y="105"/>
                    <a:pt x="452" y="105"/>
                  </a:cubicBezTo>
                  <a:cubicBezTo>
                    <a:pt x="449" y="103"/>
                    <a:pt x="449" y="103"/>
                    <a:pt x="449" y="103"/>
                  </a:cubicBezTo>
                  <a:cubicBezTo>
                    <a:pt x="450" y="105"/>
                    <a:pt x="450" y="105"/>
                    <a:pt x="450" y="105"/>
                  </a:cubicBezTo>
                  <a:cubicBezTo>
                    <a:pt x="447" y="105"/>
                    <a:pt x="447" y="105"/>
                    <a:pt x="447" y="105"/>
                  </a:cubicBezTo>
                  <a:cubicBezTo>
                    <a:pt x="444" y="103"/>
                    <a:pt x="444" y="103"/>
                    <a:pt x="444" y="103"/>
                  </a:cubicBezTo>
                  <a:cubicBezTo>
                    <a:pt x="440" y="105"/>
                    <a:pt x="440" y="105"/>
                    <a:pt x="440" y="105"/>
                  </a:cubicBezTo>
                  <a:cubicBezTo>
                    <a:pt x="439" y="106"/>
                    <a:pt x="439" y="106"/>
                    <a:pt x="439" y="106"/>
                  </a:cubicBezTo>
                  <a:cubicBezTo>
                    <a:pt x="437" y="106"/>
                    <a:pt x="437" y="106"/>
                    <a:pt x="437" y="106"/>
                  </a:cubicBezTo>
                  <a:cubicBezTo>
                    <a:pt x="439" y="105"/>
                    <a:pt x="439" y="105"/>
                    <a:pt x="439" y="105"/>
                  </a:cubicBezTo>
                  <a:cubicBezTo>
                    <a:pt x="436" y="106"/>
                    <a:pt x="436" y="106"/>
                    <a:pt x="436" y="106"/>
                  </a:cubicBezTo>
                  <a:cubicBezTo>
                    <a:pt x="432" y="108"/>
                    <a:pt x="432" y="108"/>
                    <a:pt x="432" y="108"/>
                  </a:cubicBezTo>
                  <a:cubicBezTo>
                    <a:pt x="434" y="106"/>
                    <a:pt x="434" y="106"/>
                    <a:pt x="434" y="106"/>
                  </a:cubicBezTo>
                  <a:cubicBezTo>
                    <a:pt x="437" y="105"/>
                    <a:pt x="437" y="105"/>
                    <a:pt x="437" y="105"/>
                  </a:cubicBezTo>
                  <a:cubicBezTo>
                    <a:pt x="440" y="103"/>
                    <a:pt x="440" y="103"/>
                    <a:pt x="440" y="103"/>
                  </a:cubicBezTo>
                  <a:cubicBezTo>
                    <a:pt x="443" y="102"/>
                    <a:pt x="443" y="102"/>
                    <a:pt x="443" y="102"/>
                  </a:cubicBezTo>
                  <a:cubicBezTo>
                    <a:pt x="439" y="101"/>
                    <a:pt x="439" y="101"/>
                    <a:pt x="439" y="101"/>
                  </a:cubicBezTo>
                  <a:cubicBezTo>
                    <a:pt x="433" y="99"/>
                    <a:pt x="433" y="99"/>
                    <a:pt x="433" y="99"/>
                  </a:cubicBezTo>
                  <a:cubicBezTo>
                    <a:pt x="429" y="99"/>
                    <a:pt x="429" y="99"/>
                    <a:pt x="429" y="99"/>
                  </a:cubicBezTo>
                  <a:cubicBezTo>
                    <a:pt x="423" y="102"/>
                    <a:pt x="423" y="102"/>
                    <a:pt x="423" y="102"/>
                  </a:cubicBezTo>
                  <a:cubicBezTo>
                    <a:pt x="424" y="102"/>
                    <a:pt x="424" y="102"/>
                    <a:pt x="424" y="102"/>
                  </a:cubicBezTo>
                  <a:cubicBezTo>
                    <a:pt x="422" y="103"/>
                    <a:pt x="422" y="103"/>
                    <a:pt x="422" y="103"/>
                  </a:cubicBezTo>
                  <a:cubicBezTo>
                    <a:pt x="419" y="103"/>
                    <a:pt x="419" y="103"/>
                    <a:pt x="419" y="103"/>
                  </a:cubicBezTo>
                  <a:cubicBezTo>
                    <a:pt x="413" y="103"/>
                    <a:pt x="413" y="103"/>
                    <a:pt x="413" y="103"/>
                  </a:cubicBezTo>
                  <a:cubicBezTo>
                    <a:pt x="416" y="102"/>
                    <a:pt x="416" y="102"/>
                    <a:pt x="416" y="102"/>
                  </a:cubicBezTo>
                  <a:cubicBezTo>
                    <a:pt x="420" y="101"/>
                    <a:pt x="420" y="101"/>
                    <a:pt x="420" y="101"/>
                  </a:cubicBezTo>
                  <a:cubicBezTo>
                    <a:pt x="426" y="98"/>
                    <a:pt x="426" y="98"/>
                    <a:pt x="426" y="98"/>
                  </a:cubicBezTo>
                  <a:cubicBezTo>
                    <a:pt x="426" y="96"/>
                    <a:pt x="426" y="96"/>
                    <a:pt x="426" y="96"/>
                  </a:cubicBezTo>
                  <a:cubicBezTo>
                    <a:pt x="423" y="95"/>
                    <a:pt x="423" y="95"/>
                    <a:pt x="423" y="95"/>
                  </a:cubicBezTo>
                  <a:cubicBezTo>
                    <a:pt x="417" y="96"/>
                    <a:pt x="417" y="96"/>
                    <a:pt x="417" y="96"/>
                  </a:cubicBezTo>
                  <a:cubicBezTo>
                    <a:pt x="400" y="99"/>
                    <a:pt x="400" y="99"/>
                    <a:pt x="400" y="99"/>
                  </a:cubicBezTo>
                  <a:cubicBezTo>
                    <a:pt x="390" y="102"/>
                    <a:pt x="390" y="102"/>
                    <a:pt x="390" y="102"/>
                  </a:cubicBezTo>
                  <a:cubicBezTo>
                    <a:pt x="383" y="103"/>
                    <a:pt x="383" y="103"/>
                    <a:pt x="383" y="103"/>
                  </a:cubicBezTo>
                  <a:cubicBezTo>
                    <a:pt x="377" y="105"/>
                    <a:pt x="377" y="105"/>
                    <a:pt x="377" y="105"/>
                  </a:cubicBezTo>
                  <a:cubicBezTo>
                    <a:pt x="380" y="106"/>
                    <a:pt x="380" y="106"/>
                    <a:pt x="380" y="106"/>
                  </a:cubicBezTo>
                  <a:cubicBezTo>
                    <a:pt x="376" y="108"/>
                    <a:pt x="376" y="108"/>
                    <a:pt x="376" y="108"/>
                  </a:cubicBezTo>
                  <a:cubicBezTo>
                    <a:pt x="370" y="109"/>
                    <a:pt x="370" y="109"/>
                    <a:pt x="370" y="109"/>
                  </a:cubicBezTo>
                  <a:cubicBezTo>
                    <a:pt x="364" y="111"/>
                    <a:pt x="364" y="111"/>
                    <a:pt x="364" y="111"/>
                  </a:cubicBezTo>
                  <a:cubicBezTo>
                    <a:pt x="363" y="112"/>
                    <a:pt x="363" y="112"/>
                    <a:pt x="363" y="112"/>
                  </a:cubicBezTo>
                  <a:cubicBezTo>
                    <a:pt x="363" y="115"/>
                    <a:pt x="363" y="115"/>
                    <a:pt x="363" y="115"/>
                  </a:cubicBezTo>
                  <a:cubicBezTo>
                    <a:pt x="366" y="113"/>
                    <a:pt x="366" y="113"/>
                    <a:pt x="366" y="113"/>
                  </a:cubicBezTo>
                  <a:cubicBezTo>
                    <a:pt x="369" y="115"/>
                    <a:pt x="369" y="115"/>
                    <a:pt x="369" y="115"/>
                  </a:cubicBezTo>
                  <a:cubicBezTo>
                    <a:pt x="373" y="113"/>
                    <a:pt x="373" y="113"/>
                    <a:pt x="373" y="113"/>
                  </a:cubicBezTo>
                  <a:cubicBezTo>
                    <a:pt x="371" y="115"/>
                    <a:pt x="371" y="115"/>
                    <a:pt x="371" y="115"/>
                  </a:cubicBezTo>
                  <a:cubicBezTo>
                    <a:pt x="370" y="115"/>
                    <a:pt x="370" y="115"/>
                    <a:pt x="370" y="115"/>
                  </a:cubicBezTo>
                  <a:cubicBezTo>
                    <a:pt x="366" y="116"/>
                    <a:pt x="366" y="116"/>
                    <a:pt x="366" y="116"/>
                  </a:cubicBezTo>
                  <a:cubicBezTo>
                    <a:pt x="369" y="116"/>
                    <a:pt x="369" y="116"/>
                    <a:pt x="369" y="116"/>
                  </a:cubicBezTo>
                  <a:cubicBezTo>
                    <a:pt x="370" y="118"/>
                    <a:pt x="370" y="118"/>
                    <a:pt x="370" y="118"/>
                  </a:cubicBezTo>
                  <a:cubicBezTo>
                    <a:pt x="376" y="116"/>
                    <a:pt x="376" y="116"/>
                    <a:pt x="376" y="116"/>
                  </a:cubicBezTo>
                  <a:cubicBezTo>
                    <a:pt x="384" y="115"/>
                    <a:pt x="384" y="115"/>
                    <a:pt x="384" y="115"/>
                  </a:cubicBezTo>
                  <a:cubicBezTo>
                    <a:pt x="390" y="115"/>
                    <a:pt x="390" y="115"/>
                    <a:pt x="390" y="115"/>
                  </a:cubicBezTo>
                  <a:cubicBezTo>
                    <a:pt x="394" y="115"/>
                    <a:pt x="394" y="115"/>
                    <a:pt x="394" y="115"/>
                  </a:cubicBezTo>
                  <a:cubicBezTo>
                    <a:pt x="389" y="116"/>
                    <a:pt x="389" y="116"/>
                    <a:pt x="389" y="116"/>
                  </a:cubicBezTo>
                  <a:cubicBezTo>
                    <a:pt x="387" y="116"/>
                    <a:pt x="387" y="116"/>
                    <a:pt x="387" y="116"/>
                  </a:cubicBezTo>
                  <a:cubicBezTo>
                    <a:pt x="381" y="118"/>
                    <a:pt x="381" y="118"/>
                    <a:pt x="381" y="118"/>
                  </a:cubicBezTo>
                  <a:cubicBezTo>
                    <a:pt x="376" y="118"/>
                    <a:pt x="376" y="118"/>
                    <a:pt x="376" y="118"/>
                  </a:cubicBezTo>
                  <a:cubicBezTo>
                    <a:pt x="366" y="119"/>
                    <a:pt x="366" y="119"/>
                    <a:pt x="366" y="119"/>
                  </a:cubicBezTo>
                  <a:cubicBezTo>
                    <a:pt x="361" y="121"/>
                    <a:pt x="361" y="121"/>
                    <a:pt x="361" y="121"/>
                  </a:cubicBezTo>
                  <a:cubicBezTo>
                    <a:pt x="358" y="122"/>
                    <a:pt x="358" y="122"/>
                    <a:pt x="358" y="122"/>
                  </a:cubicBezTo>
                  <a:cubicBezTo>
                    <a:pt x="360" y="123"/>
                    <a:pt x="360" y="123"/>
                    <a:pt x="360" y="123"/>
                  </a:cubicBezTo>
                  <a:cubicBezTo>
                    <a:pt x="361" y="125"/>
                    <a:pt x="361" y="125"/>
                    <a:pt x="361" y="125"/>
                  </a:cubicBezTo>
                  <a:cubicBezTo>
                    <a:pt x="374" y="126"/>
                    <a:pt x="374" y="126"/>
                    <a:pt x="374" y="126"/>
                  </a:cubicBezTo>
                  <a:cubicBezTo>
                    <a:pt x="381" y="125"/>
                    <a:pt x="381" y="125"/>
                    <a:pt x="381" y="125"/>
                  </a:cubicBezTo>
                  <a:cubicBezTo>
                    <a:pt x="389" y="125"/>
                    <a:pt x="389" y="125"/>
                    <a:pt x="389" y="125"/>
                  </a:cubicBezTo>
                  <a:cubicBezTo>
                    <a:pt x="400" y="126"/>
                    <a:pt x="400" y="126"/>
                    <a:pt x="400" y="126"/>
                  </a:cubicBezTo>
                  <a:cubicBezTo>
                    <a:pt x="403" y="126"/>
                    <a:pt x="403" y="126"/>
                    <a:pt x="403" y="126"/>
                  </a:cubicBezTo>
                  <a:cubicBezTo>
                    <a:pt x="406" y="126"/>
                    <a:pt x="406" y="126"/>
                    <a:pt x="406" y="126"/>
                  </a:cubicBezTo>
                  <a:cubicBezTo>
                    <a:pt x="407" y="128"/>
                    <a:pt x="407" y="128"/>
                    <a:pt x="407" y="128"/>
                  </a:cubicBezTo>
                  <a:cubicBezTo>
                    <a:pt x="409" y="128"/>
                    <a:pt x="409" y="128"/>
                    <a:pt x="409" y="128"/>
                  </a:cubicBezTo>
                  <a:cubicBezTo>
                    <a:pt x="407" y="129"/>
                    <a:pt x="407" y="129"/>
                    <a:pt x="407" y="129"/>
                  </a:cubicBezTo>
                  <a:cubicBezTo>
                    <a:pt x="404" y="129"/>
                    <a:pt x="404" y="129"/>
                    <a:pt x="404" y="129"/>
                  </a:cubicBezTo>
                  <a:cubicBezTo>
                    <a:pt x="397" y="131"/>
                    <a:pt x="397" y="131"/>
                    <a:pt x="397" y="131"/>
                  </a:cubicBezTo>
                  <a:cubicBezTo>
                    <a:pt x="384" y="129"/>
                    <a:pt x="384" y="129"/>
                    <a:pt x="384" y="129"/>
                  </a:cubicBezTo>
                  <a:cubicBezTo>
                    <a:pt x="367" y="131"/>
                    <a:pt x="367" y="131"/>
                    <a:pt x="367" y="131"/>
                  </a:cubicBezTo>
                  <a:cubicBezTo>
                    <a:pt x="361" y="131"/>
                    <a:pt x="361" y="131"/>
                    <a:pt x="361" y="131"/>
                  </a:cubicBezTo>
                  <a:cubicBezTo>
                    <a:pt x="354" y="132"/>
                    <a:pt x="354" y="132"/>
                    <a:pt x="354" y="132"/>
                  </a:cubicBezTo>
                  <a:cubicBezTo>
                    <a:pt x="353" y="135"/>
                    <a:pt x="353" y="135"/>
                    <a:pt x="353" y="135"/>
                  </a:cubicBezTo>
                  <a:cubicBezTo>
                    <a:pt x="353" y="136"/>
                    <a:pt x="353" y="136"/>
                    <a:pt x="353" y="136"/>
                  </a:cubicBezTo>
                  <a:cubicBezTo>
                    <a:pt x="354" y="138"/>
                    <a:pt x="354" y="138"/>
                    <a:pt x="354" y="138"/>
                  </a:cubicBezTo>
                  <a:cubicBezTo>
                    <a:pt x="354" y="139"/>
                    <a:pt x="354" y="139"/>
                    <a:pt x="354" y="139"/>
                  </a:cubicBezTo>
                  <a:cubicBezTo>
                    <a:pt x="357" y="141"/>
                    <a:pt x="357" y="141"/>
                    <a:pt x="357" y="141"/>
                  </a:cubicBezTo>
                  <a:cubicBezTo>
                    <a:pt x="361" y="141"/>
                    <a:pt x="361" y="141"/>
                    <a:pt x="361" y="141"/>
                  </a:cubicBezTo>
                  <a:cubicBezTo>
                    <a:pt x="370" y="141"/>
                    <a:pt x="370" y="141"/>
                    <a:pt x="370" y="141"/>
                  </a:cubicBezTo>
                  <a:cubicBezTo>
                    <a:pt x="377" y="142"/>
                    <a:pt x="377" y="142"/>
                    <a:pt x="377" y="142"/>
                  </a:cubicBezTo>
                  <a:cubicBezTo>
                    <a:pt x="373" y="145"/>
                    <a:pt x="373" y="145"/>
                    <a:pt x="373" y="145"/>
                  </a:cubicBezTo>
                  <a:cubicBezTo>
                    <a:pt x="371" y="148"/>
                    <a:pt x="371" y="148"/>
                    <a:pt x="371" y="148"/>
                  </a:cubicBezTo>
                  <a:cubicBezTo>
                    <a:pt x="373" y="149"/>
                    <a:pt x="373" y="149"/>
                    <a:pt x="373" y="149"/>
                  </a:cubicBezTo>
                  <a:cubicBezTo>
                    <a:pt x="371" y="149"/>
                    <a:pt x="371" y="149"/>
                    <a:pt x="371" y="149"/>
                  </a:cubicBezTo>
                  <a:cubicBezTo>
                    <a:pt x="374" y="151"/>
                    <a:pt x="374" y="151"/>
                    <a:pt x="374" y="151"/>
                  </a:cubicBezTo>
                  <a:cubicBezTo>
                    <a:pt x="376" y="151"/>
                    <a:pt x="376" y="151"/>
                    <a:pt x="376" y="151"/>
                  </a:cubicBezTo>
                  <a:cubicBezTo>
                    <a:pt x="380" y="149"/>
                    <a:pt x="380" y="149"/>
                    <a:pt x="380" y="149"/>
                  </a:cubicBezTo>
                  <a:cubicBezTo>
                    <a:pt x="386" y="149"/>
                    <a:pt x="386" y="149"/>
                    <a:pt x="386" y="149"/>
                  </a:cubicBezTo>
                  <a:cubicBezTo>
                    <a:pt x="389" y="149"/>
                    <a:pt x="389" y="149"/>
                    <a:pt x="389" y="149"/>
                  </a:cubicBezTo>
                  <a:cubicBezTo>
                    <a:pt x="393" y="148"/>
                    <a:pt x="393" y="148"/>
                    <a:pt x="393" y="148"/>
                  </a:cubicBezTo>
                  <a:cubicBezTo>
                    <a:pt x="393" y="149"/>
                    <a:pt x="393" y="149"/>
                    <a:pt x="393" y="149"/>
                  </a:cubicBezTo>
                  <a:cubicBezTo>
                    <a:pt x="396" y="149"/>
                    <a:pt x="396" y="149"/>
                    <a:pt x="396" y="149"/>
                  </a:cubicBezTo>
                  <a:cubicBezTo>
                    <a:pt x="403" y="148"/>
                    <a:pt x="403" y="148"/>
                    <a:pt x="403" y="148"/>
                  </a:cubicBezTo>
                  <a:cubicBezTo>
                    <a:pt x="412" y="146"/>
                    <a:pt x="412" y="146"/>
                    <a:pt x="412" y="146"/>
                  </a:cubicBezTo>
                  <a:cubicBezTo>
                    <a:pt x="416" y="145"/>
                    <a:pt x="416" y="145"/>
                    <a:pt x="416" y="145"/>
                  </a:cubicBezTo>
                  <a:cubicBezTo>
                    <a:pt x="420" y="145"/>
                    <a:pt x="420" y="145"/>
                    <a:pt x="420" y="145"/>
                  </a:cubicBezTo>
                  <a:cubicBezTo>
                    <a:pt x="430" y="144"/>
                    <a:pt x="430" y="144"/>
                    <a:pt x="430" y="144"/>
                  </a:cubicBezTo>
                  <a:cubicBezTo>
                    <a:pt x="437" y="139"/>
                    <a:pt x="437" y="139"/>
                    <a:pt x="437" y="139"/>
                  </a:cubicBezTo>
                  <a:cubicBezTo>
                    <a:pt x="442" y="139"/>
                    <a:pt x="442" y="139"/>
                    <a:pt x="442" y="139"/>
                  </a:cubicBezTo>
                  <a:cubicBezTo>
                    <a:pt x="443" y="139"/>
                    <a:pt x="443" y="139"/>
                    <a:pt x="443" y="139"/>
                  </a:cubicBezTo>
                  <a:cubicBezTo>
                    <a:pt x="442" y="141"/>
                    <a:pt x="442" y="141"/>
                    <a:pt x="442" y="141"/>
                  </a:cubicBezTo>
                  <a:cubicBezTo>
                    <a:pt x="440" y="142"/>
                    <a:pt x="440" y="142"/>
                    <a:pt x="440" y="142"/>
                  </a:cubicBezTo>
                  <a:cubicBezTo>
                    <a:pt x="443" y="142"/>
                    <a:pt x="443" y="142"/>
                    <a:pt x="443" y="142"/>
                  </a:cubicBezTo>
                  <a:cubicBezTo>
                    <a:pt x="444" y="142"/>
                    <a:pt x="444" y="142"/>
                    <a:pt x="444" y="142"/>
                  </a:cubicBezTo>
                  <a:cubicBezTo>
                    <a:pt x="447" y="142"/>
                    <a:pt x="447" y="142"/>
                    <a:pt x="447" y="142"/>
                  </a:cubicBezTo>
                  <a:cubicBezTo>
                    <a:pt x="450" y="142"/>
                    <a:pt x="450" y="142"/>
                    <a:pt x="450" y="142"/>
                  </a:cubicBezTo>
                  <a:cubicBezTo>
                    <a:pt x="449" y="144"/>
                    <a:pt x="449" y="144"/>
                    <a:pt x="449" y="144"/>
                  </a:cubicBezTo>
                  <a:cubicBezTo>
                    <a:pt x="447" y="145"/>
                    <a:pt x="447" y="145"/>
                    <a:pt x="447" y="145"/>
                  </a:cubicBezTo>
                  <a:cubicBezTo>
                    <a:pt x="449" y="145"/>
                    <a:pt x="449" y="145"/>
                    <a:pt x="449" y="145"/>
                  </a:cubicBezTo>
                  <a:cubicBezTo>
                    <a:pt x="452" y="145"/>
                    <a:pt x="452" y="145"/>
                    <a:pt x="452" y="145"/>
                  </a:cubicBezTo>
                  <a:cubicBezTo>
                    <a:pt x="455" y="145"/>
                    <a:pt x="455" y="145"/>
                    <a:pt x="455" y="145"/>
                  </a:cubicBezTo>
                  <a:cubicBezTo>
                    <a:pt x="459" y="146"/>
                    <a:pt x="459" y="146"/>
                    <a:pt x="459" y="146"/>
                  </a:cubicBezTo>
                  <a:cubicBezTo>
                    <a:pt x="463" y="146"/>
                    <a:pt x="463" y="146"/>
                    <a:pt x="463" y="146"/>
                  </a:cubicBezTo>
                  <a:cubicBezTo>
                    <a:pt x="467" y="146"/>
                    <a:pt x="467" y="146"/>
                    <a:pt x="467" y="146"/>
                  </a:cubicBezTo>
                  <a:cubicBezTo>
                    <a:pt x="472" y="145"/>
                    <a:pt x="472" y="145"/>
                    <a:pt x="472" y="145"/>
                  </a:cubicBezTo>
                  <a:cubicBezTo>
                    <a:pt x="477" y="144"/>
                    <a:pt x="477" y="144"/>
                    <a:pt x="477" y="144"/>
                  </a:cubicBezTo>
                  <a:cubicBezTo>
                    <a:pt x="479" y="144"/>
                    <a:pt x="479" y="144"/>
                    <a:pt x="479" y="144"/>
                  </a:cubicBezTo>
                  <a:cubicBezTo>
                    <a:pt x="480" y="142"/>
                    <a:pt x="480" y="142"/>
                    <a:pt x="480" y="142"/>
                  </a:cubicBezTo>
                  <a:cubicBezTo>
                    <a:pt x="479" y="141"/>
                    <a:pt x="479" y="141"/>
                    <a:pt x="479" y="141"/>
                  </a:cubicBezTo>
                  <a:cubicBezTo>
                    <a:pt x="482" y="139"/>
                    <a:pt x="482" y="139"/>
                    <a:pt x="482" y="139"/>
                  </a:cubicBezTo>
                  <a:cubicBezTo>
                    <a:pt x="479" y="138"/>
                    <a:pt x="479" y="138"/>
                    <a:pt x="479" y="138"/>
                  </a:cubicBezTo>
                  <a:cubicBezTo>
                    <a:pt x="475" y="139"/>
                    <a:pt x="475" y="139"/>
                    <a:pt x="475" y="139"/>
                  </a:cubicBezTo>
                  <a:cubicBezTo>
                    <a:pt x="470" y="141"/>
                    <a:pt x="470" y="141"/>
                    <a:pt x="470" y="141"/>
                  </a:cubicBezTo>
                  <a:cubicBezTo>
                    <a:pt x="472" y="139"/>
                    <a:pt x="472" y="139"/>
                    <a:pt x="472" y="139"/>
                  </a:cubicBezTo>
                  <a:cubicBezTo>
                    <a:pt x="472" y="138"/>
                    <a:pt x="472" y="138"/>
                    <a:pt x="472" y="138"/>
                  </a:cubicBezTo>
                  <a:cubicBezTo>
                    <a:pt x="470" y="138"/>
                    <a:pt x="470" y="138"/>
                    <a:pt x="470" y="138"/>
                  </a:cubicBezTo>
                  <a:cubicBezTo>
                    <a:pt x="472" y="136"/>
                    <a:pt x="472" y="136"/>
                    <a:pt x="472" y="136"/>
                  </a:cubicBezTo>
                  <a:cubicBezTo>
                    <a:pt x="473" y="136"/>
                    <a:pt x="473" y="136"/>
                    <a:pt x="473" y="136"/>
                  </a:cubicBezTo>
                  <a:cubicBezTo>
                    <a:pt x="475" y="138"/>
                    <a:pt x="475" y="138"/>
                    <a:pt x="475" y="138"/>
                  </a:cubicBezTo>
                  <a:cubicBezTo>
                    <a:pt x="477" y="138"/>
                    <a:pt x="477" y="138"/>
                    <a:pt x="477" y="138"/>
                  </a:cubicBezTo>
                  <a:cubicBezTo>
                    <a:pt x="480" y="135"/>
                    <a:pt x="480" y="135"/>
                    <a:pt x="480" y="135"/>
                  </a:cubicBezTo>
                  <a:cubicBezTo>
                    <a:pt x="482" y="135"/>
                    <a:pt x="482" y="135"/>
                    <a:pt x="482" y="135"/>
                  </a:cubicBezTo>
                  <a:cubicBezTo>
                    <a:pt x="485" y="133"/>
                    <a:pt x="485" y="133"/>
                    <a:pt x="485" y="133"/>
                  </a:cubicBezTo>
                  <a:cubicBezTo>
                    <a:pt x="487" y="135"/>
                    <a:pt x="487" y="135"/>
                    <a:pt x="487" y="135"/>
                  </a:cubicBezTo>
                  <a:cubicBezTo>
                    <a:pt x="489" y="135"/>
                    <a:pt x="489" y="135"/>
                    <a:pt x="489" y="135"/>
                  </a:cubicBezTo>
                  <a:cubicBezTo>
                    <a:pt x="492" y="133"/>
                    <a:pt x="492" y="133"/>
                    <a:pt x="492" y="133"/>
                  </a:cubicBezTo>
                  <a:cubicBezTo>
                    <a:pt x="490" y="135"/>
                    <a:pt x="490" y="135"/>
                    <a:pt x="490" y="135"/>
                  </a:cubicBezTo>
                  <a:lnTo>
                    <a:pt x="493" y="136"/>
                  </a:lnTo>
                  <a:close/>
                  <a:moveTo>
                    <a:pt x="486" y="146"/>
                  </a:moveTo>
                  <a:cubicBezTo>
                    <a:pt x="489" y="146"/>
                    <a:pt x="489" y="146"/>
                    <a:pt x="489" y="146"/>
                  </a:cubicBezTo>
                  <a:cubicBezTo>
                    <a:pt x="490" y="145"/>
                    <a:pt x="490" y="145"/>
                    <a:pt x="490" y="145"/>
                  </a:cubicBezTo>
                  <a:cubicBezTo>
                    <a:pt x="490" y="144"/>
                    <a:pt x="490" y="144"/>
                    <a:pt x="490" y="144"/>
                  </a:cubicBezTo>
                  <a:cubicBezTo>
                    <a:pt x="489" y="144"/>
                    <a:pt x="489" y="144"/>
                    <a:pt x="489" y="144"/>
                  </a:cubicBezTo>
                  <a:lnTo>
                    <a:pt x="486" y="146"/>
                  </a:lnTo>
                  <a:close/>
                  <a:moveTo>
                    <a:pt x="499" y="90"/>
                  </a:moveTo>
                  <a:cubicBezTo>
                    <a:pt x="492" y="92"/>
                    <a:pt x="492" y="92"/>
                    <a:pt x="492" y="92"/>
                  </a:cubicBezTo>
                  <a:cubicBezTo>
                    <a:pt x="489" y="93"/>
                    <a:pt x="489" y="93"/>
                    <a:pt x="489" y="93"/>
                  </a:cubicBezTo>
                  <a:cubicBezTo>
                    <a:pt x="490" y="95"/>
                    <a:pt x="490" y="95"/>
                    <a:pt x="490" y="95"/>
                  </a:cubicBezTo>
                  <a:cubicBezTo>
                    <a:pt x="493" y="96"/>
                    <a:pt x="493" y="96"/>
                    <a:pt x="493" y="96"/>
                  </a:cubicBezTo>
                  <a:cubicBezTo>
                    <a:pt x="492" y="96"/>
                    <a:pt x="492" y="96"/>
                    <a:pt x="492" y="96"/>
                  </a:cubicBezTo>
                  <a:cubicBezTo>
                    <a:pt x="493" y="98"/>
                    <a:pt x="493" y="98"/>
                    <a:pt x="493" y="98"/>
                  </a:cubicBezTo>
                  <a:cubicBezTo>
                    <a:pt x="493" y="99"/>
                    <a:pt x="493" y="99"/>
                    <a:pt x="493" y="99"/>
                  </a:cubicBezTo>
                  <a:cubicBezTo>
                    <a:pt x="495" y="101"/>
                    <a:pt x="495" y="101"/>
                    <a:pt x="495" y="101"/>
                  </a:cubicBezTo>
                  <a:cubicBezTo>
                    <a:pt x="498" y="99"/>
                    <a:pt x="498" y="99"/>
                    <a:pt x="498" y="99"/>
                  </a:cubicBezTo>
                  <a:cubicBezTo>
                    <a:pt x="500" y="98"/>
                    <a:pt x="500" y="98"/>
                    <a:pt x="500" y="98"/>
                  </a:cubicBezTo>
                  <a:cubicBezTo>
                    <a:pt x="506" y="95"/>
                    <a:pt x="506" y="95"/>
                    <a:pt x="506" y="95"/>
                  </a:cubicBezTo>
                  <a:cubicBezTo>
                    <a:pt x="509" y="93"/>
                    <a:pt x="509" y="93"/>
                    <a:pt x="509" y="93"/>
                  </a:cubicBezTo>
                  <a:cubicBezTo>
                    <a:pt x="509" y="92"/>
                    <a:pt x="509" y="92"/>
                    <a:pt x="509" y="92"/>
                  </a:cubicBezTo>
                  <a:cubicBezTo>
                    <a:pt x="505" y="90"/>
                    <a:pt x="505" y="90"/>
                    <a:pt x="505" y="90"/>
                  </a:cubicBezTo>
                  <a:lnTo>
                    <a:pt x="499" y="90"/>
                  </a:lnTo>
                  <a:close/>
                  <a:moveTo>
                    <a:pt x="558" y="68"/>
                  </a:moveTo>
                  <a:cubicBezTo>
                    <a:pt x="561" y="66"/>
                    <a:pt x="561" y="66"/>
                    <a:pt x="561" y="66"/>
                  </a:cubicBezTo>
                  <a:cubicBezTo>
                    <a:pt x="556" y="66"/>
                    <a:pt x="556" y="66"/>
                    <a:pt x="556" y="66"/>
                  </a:cubicBezTo>
                  <a:cubicBezTo>
                    <a:pt x="553" y="66"/>
                    <a:pt x="553" y="66"/>
                    <a:pt x="553" y="66"/>
                  </a:cubicBezTo>
                  <a:cubicBezTo>
                    <a:pt x="549" y="66"/>
                    <a:pt x="549" y="66"/>
                    <a:pt x="549" y="66"/>
                  </a:cubicBezTo>
                  <a:cubicBezTo>
                    <a:pt x="546" y="68"/>
                    <a:pt x="546" y="68"/>
                    <a:pt x="546" y="68"/>
                  </a:cubicBezTo>
                  <a:cubicBezTo>
                    <a:pt x="553" y="68"/>
                    <a:pt x="553" y="68"/>
                    <a:pt x="553" y="68"/>
                  </a:cubicBezTo>
                  <a:lnTo>
                    <a:pt x="558" y="68"/>
                  </a:lnTo>
                  <a:close/>
                  <a:moveTo>
                    <a:pt x="561" y="62"/>
                  </a:moveTo>
                  <a:cubicBezTo>
                    <a:pt x="558" y="60"/>
                    <a:pt x="558" y="60"/>
                    <a:pt x="558" y="60"/>
                  </a:cubicBezTo>
                  <a:cubicBezTo>
                    <a:pt x="555" y="60"/>
                    <a:pt x="555" y="60"/>
                    <a:pt x="555" y="60"/>
                  </a:cubicBezTo>
                  <a:cubicBezTo>
                    <a:pt x="553" y="60"/>
                    <a:pt x="553" y="60"/>
                    <a:pt x="553" y="60"/>
                  </a:cubicBezTo>
                  <a:cubicBezTo>
                    <a:pt x="551" y="60"/>
                    <a:pt x="551" y="60"/>
                    <a:pt x="551" y="60"/>
                  </a:cubicBezTo>
                  <a:cubicBezTo>
                    <a:pt x="549" y="62"/>
                    <a:pt x="549" y="62"/>
                    <a:pt x="549" y="62"/>
                  </a:cubicBezTo>
                  <a:cubicBezTo>
                    <a:pt x="548" y="63"/>
                    <a:pt x="548" y="63"/>
                    <a:pt x="548" y="63"/>
                  </a:cubicBezTo>
                  <a:cubicBezTo>
                    <a:pt x="555" y="63"/>
                    <a:pt x="555" y="63"/>
                    <a:pt x="555" y="63"/>
                  </a:cubicBezTo>
                  <a:lnTo>
                    <a:pt x="561" y="62"/>
                  </a:lnTo>
                  <a:close/>
                  <a:moveTo>
                    <a:pt x="543" y="92"/>
                  </a:moveTo>
                  <a:cubicBezTo>
                    <a:pt x="541" y="93"/>
                    <a:pt x="541" y="93"/>
                    <a:pt x="541" y="93"/>
                  </a:cubicBezTo>
                  <a:cubicBezTo>
                    <a:pt x="539" y="92"/>
                    <a:pt x="539" y="92"/>
                    <a:pt x="539" y="92"/>
                  </a:cubicBezTo>
                  <a:cubicBezTo>
                    <a:pt x="536" y="93"/>
                    <a:pt x="536" y="93"/>
                    <a:pt x="536" y="93"/>
                  </a:cubicBezTo>
                  <a:cubicBezTo>
                    <a:pt x="533" y="93"/>
                    <a:pt x="533" y="93"/>
                    <a:pt x="533" y="93"/>
                  </a:cubicBezTo>
                  <a:cubicBezTo>
                    <a:pt x="536" y="95"/>
                    <a:pt x="536" y="95"/>
                    <a:pt x="536" y="95"/>
                  </a:cubicBezTo>
                  <a:cubicBezTo>
                    <a:pt x="539" y="96"/>
                    <a:pt x="539" y="96"/>
                    <a:pt x="539" y="96"/>
                  </a:cubicBezTo>
                  <a:cubicBezTo>
                    <a:pt x="542" y="95"/>
                    <a:pt x="542" y="95"/>
                    <a:pt x="542" y="95"/>
                  </a:cubicBezTo>
                  <a:cubicBezTo>
                    <a:pt x="543" y="96"/>
                    <a:pt x="543" y="96"/>
                    <a:pt x="543" y="96"/>
                  </a:cubicBezTo>
                  <a:cubicBezTo>
                    <a:pt x="542" y="96"/>
                    <a:pt x="542" y="96"/>
                    <a:pt x="542" y="96"/>
                  </a:cubicBezTo>
                  <a:cubicBezTo>
                    <a:pt x="541" y="96"/>
                    <a:pt x="541" y="96"/>
                    <a:pt x="541" y="96"/>
                  </a:cubicBezTo>
                  <a:cubicBezTo>
                    <a:pt x="538" y="98"/>
                    <a:pt x="538" y="98"/>
                    <a:pt x="538" y="98"/>
                  </a:cubicBezTo>
                  <a:cubicBezTo>
                    <a:pt x="539" y="98"/>
                    <a:pt x="539" y="98"/>
                    <a:pt x="539" y="98"/>
                  </a:cubicBezTo>
                  <a:cubicBezTo>
                    <a:pt x="539" y="99"/>
                    <a:pt x="539" y="99"/>
                    <a:pt x="539" y="99"/>
                  </a:cubicBezTo>
                  <a:cubicBezTo>
                    <a:pt x="538" y="101"/>
                    <a:pt x="538" y="101"/>
                    <a:pt x="538" y="101"/>
                  </a:cubicBezTo>
                  <a:cubicBezTo>
                    <a:pt x="536" y="101"/>
                    <a:pt x="536" y="101"/>
                    <a:pt x="536" y="101"/>
                  </a:cubicBezTo>
                  <a:cubicBezTo>
                    <a:pt x="538" y="99"/>
                    <a:pt x="538" y="99"/>
                    <a:pt x="538" y="99"/>
                  </a:cubicBezTo>
                  <a:cubicBezTo>
                    <a:pt x="536" y="99"/>
                    <a:pt x="536" y="99"/>
                    <a:pt x="536" y="99"/>
                  </a:cubicBezTo>
                  <a:cubicBezTo>
                    <a:pt x="535" y="102"/>
                    <a:pt x="535" y="102"/>
                    <a:pt x="535" y="102"/>
                  </a:cubicBezTo>
                  <a:cubicBezTo>
                    <a:pt x="530" y="102"/>
                    <a:pt x="530" y="102"/>
                    <a:pt x="530" y="102"/>
                  </a:cubicBezTo>
                  <a:cubicBezTo>
                    <a:pt x="526" y="102"/>
                    <a:pt x="526" y="102"/>
                    <a:pt x="526" y="102"/>
                  </a:cubicBezTo>
                  <a:cubicBezTo>
                    <a:pt x="526" y="101"/>
                    <a:pt x="526" y="101"/>
                    <a:pt x="526" y="101"/>
                  </a:cubicBezTo>
                  <a:cubicBezTo>
                    <a:pt x="526" y="99"/>
                    <a:pt x="526" y="99"/>
                    <a:pt x="526" y="99"/>
                  </a:cubicBezTo>
                  <a:cubicBezTo>
                    <a:pt x="525" y="98"/>
                    <a:pt x="525" y="98"/>
                    <a:pt x="525" y="98"/>
                  </a:cubicBezTo>
                  <a:cubicBezTo>
                    <a:pt x="522" y="98"/>
                    <a:pt x="522" y="98"/>
                    <a:pt x="522" y="98"/>
                  </a:cubicBezTo>
                  <a:cubicBezTo>
                    <a:pt x="519" y="99"/>
                    <a:pt x="519" y="99"/>
                    <a:pt x="519" y="99"/>
                  </a:cubicBezTo>
                  <a:cubicBezTo>
                    <a:pt x="516" y="101"/>
                    <a:pt x="516" y="101"/>
                    <a:pt x="516" y="101"/>
                  </a:cubicBezTo>
                  <a:cubicBezTo>
                    <a:pt x="515" y="102"/>
                    <a:pt x="515" y="102"/>
                    <a:pt x="515" y="102"/>
                  </a:cubicBezTo>
                  <a:cubicBezTo>
                    <a:pt x="515" y="103"/>
                    <a:pt x="515" y="103"/>
                    <a:pt x="515" y="103"/>
                  </a:cubicBezTo>
                  <a:cubicBezTo>
                    <a:pt x="516" y="103"/>
                    <a:pt x="516" y="103"/>
                    <a:pt x="516" y="103"/>
                  </a:cubicBezTo>
                  <a:cubicBezTo>
                    <a:pt x="518" y="105"/>
                    <a:pt x="518" y="105"/>
                    <a:pt x="518" y="105"/>
                  </a:cubicBezTo>
                  <a:cubicBezTo>
                    <a:pt x="518" y="106"/>
                    <a:pt x="518" y="106"/>
                    <a:pt x="518" y="106"/>
                  </a:cubicBezTo>
                  <a:cubicBezTo>
                    <a:pt x="520" y="106"/>
                    <a:pt x="520" y="106"/>
                    <a:pt x="520" y="106"/>
                  </a:cubicBezTo>
                  <a:cubicBezTo>
                    <a:pt x="522" y="106"/>
                    <a:pt x="522" y="106"/>
                    <a:pt x="522" y="106"/>
                  </a:cubicBezTo>
                  <a:cubicBezTo>
                    <a:pt x="522" y="108"/>
                    <a:pt x="522" y="108"/>
                    <a:pt x="522" y="108"/>
                  </a:cubicBezTo>
                  <a:cubicBezTo>
                    <a:pt x="523" y="108"/>
                    <a:pt x="523" y="108"/>
                    <a:pt x="523" y="108"/>
                  </a:cubicBezTo>
                  <a:cubicBezTo>
                    <a:pt x="525" y="108"/>
                    <a:pt x="525" y="108"/>
                    <a:pt x="525" y="108"/>
                  </a:cubicBezTo>
                  <a:cubicBezTo>
                    <a:pt x="526" y="111"/>
                    <a:pt x="526" y="111"/>
                    <a:pt x="526" y="111"/>
                  </a:cubicBezTo>
                  <a:cubicBezTo>
                    <a:pt x="528" y="113"/>
                    <a:pt x="528" y="113"/>
                    <a:pt x="528" y="113"/>
                  </a:cubicBezTo>
                  <a:cubicBezTo>
                    <a:pt x="528" y="118"/>
                    <a:pt x="528" y="118"/>
                    <a:pt x="528" y="118"/>
                  </a:cubicBezTo>
                  <a:cubicBezTo>
                    <a:pt x="533" y="118"/>
                    <a:pt x="533" y="118"/>
                    <a:pt x="533" y="118"/>
                  </a:cubicBezTo>
                  <a:cubicBezTo>
                    <a:pt x="539" y="115"/>
                    <a:pt x="539" y="115"/>
                    <a:pt x="539" y="115"/>
                  </a:cubicBezTo>
                  <a:cubicBezTo>
                    <a:pt x="538" y="113"/>
                    <a:pt x="538" y="113"/>
                    <a:pt x="538" y="113"/>
                  </a:cubicBezTo>
                  <a:cubicBezTo>
                    <a:pt x="539" y="113"/>
                    <a:pt x="539" y="113"/>
                    <a:pt x="539" y="113"/>
                  </a:cubicBezTo>
                  <a:cubicBezTo>
                    <a:pt x="541" y="113"/>
                    <a:pt x="541" y="113"/>
                    <a:pt x="541" y="113"/>
                  </a:cubicBezTo>
                  <a:cubicBezTo>
                    <a:pt x="543" y="115"/>
                    <a:pt x="543" y="115"/>
                    <a:pt x="543" y="115"/>
                  </a:cubicBezTo>
                  <a:cubicBezTo>
                    <a:pt x="548" y="113"/>
                    <a:pt x="548" y="113"/>
                    <a:pt x="548" y="113"/>
                  </a:cubicBezTo>
                  <a:cubicBezTo>
                    <a:pt x="552" y="112"/>
                    <a:pt x="552" y="112"/>
                    <a:pt x="552" y="112"/>
                  </a:cubicBezTo>
                  <a:cubicBezTo>
                    <a:pt x="555" y="112"/>
                    <a:pt x="555" y="112"/>
                    <a:pt x="555" y="112"/>
                  </a:cubicBezTo>
                  <a:cubicBezTo>
                    <a:pt x="556" y="112"/>
                    <a:pt x="556" y="112"/>
                    <a:pt x="556" y="112"/>
                  </a:cubicBezTo>
                  <a:cubicBezTo>
                    <a:pt x="555" y="111"/>
                    <a:pt x="555" y="111"/>
                    <a:pt x="555" y="111"/>
                  </a:cubicBezTo>
                  <a:cubicBezTo>
                    <a:pt x="558" y="111"/>
                    <a:pt x="558" y="111"/>
                    <a:pt x="558" y="111"/>
                  </a:cubicBezTo>
                  <a:cubicBezTo>
                    <a:pt x="556" y="109"/>
                    <a:pt x="556" y="109"/>
                    <a:pt x="556" y="109"/>
                  </a:cubicBezTo>
                  <a:cubicBezTo>
                    <a:pt x="559" y="109"/>
                    <a:pt x="559" y="109"/>
                    <a:pt x="559" y="109"/>
                  </a:cubicBezTo>
                  <a:cubicBezTo>
                    <a:pt x="559" y="108"/>
                    <a:pt x="559" y="108"/>
                    <a:pt x="559" y="108"/>
                  </a:cubicBezTo>
                  <a:cubicBezTo>
                    <a:pt x="559" y="106"/>
                    <a:pt x="559" y="106"/>
                    <a:pt x="559" y="106"/>
                  </a:cubicBezTo>
                  <a:cubicBezTo>
                    <a:pt x="563" y="105"/>
                    <a:pt x="563" y="105"/>
                    <a:pt x="563" y="105"/>
                  </a:cubicBezTo>
                  <a:cubicBezTo>
                    <a:pt x="565" y="103"/>
                    <a:pt x="565" y="103"/>
                    <a:pt x="565" y="103"/>
                  </a:cubicBezTo>
                  <a:cubicBezTo>
                    <a:pt x="566" y="102"/>
                    <a:pt x="566" y="102"/>
                    <a:pt x="566" y="102"/>
                  </a:cubicBezTo>
                  <a:cubicBezTo>
                    <a:pt x="561" y="103"/>
                    <a:pt x="561" y="103"/>
                    <a:pt x="561" y="103"/>
                  </a:cubicBezTo>
                  <a:cubicBezTo>
                    <a:pt x="562" y="102"/>
                    <a:pt x="562" y="102"/>
                    <a:pt x="562" y="102"/>
                  </a:cubicBezTo>
                  <a:cubicBezTo>
                    <a:pt x="562" y="101"/>
                    <a:pt x="562" y="101"/>
                    <a:pt x="562" y="101"/>
                  </a:cubicBezTo>
                  <a:cubicBezTo>
                    <a:pt x="562" y="99"/>
                    <a:pt x="562" y="99"/>
                    <a:pt x="562" y="99"/>
                  </a:cubicBezTo>
                  <a:cubicBezTo>
                    <a:pt x="558" y="99"/>
                    <a:pt x="558" y="99"/>
                    <a:pt x="558" y="99"/>
                  </a:cubicBezTo>
                  <a:cubicBezTo>
                    <a:pt x="552" y="101"/>
                    <a:pt x="552" y="101"/>
                    <a:pt x="552" y="101"/>
                  </a:cubicBezTo>
                  <a:cubicBezTo>
                    <a:pt x="553" y="99"/>
                    <a:pt x="553" y="99"/>
                    <a:pt x="553" y="99"/>
                  </a:cubicBezTo>
                  <a:cubicBezTo>
                    <a:pt x="555" y="98"/>
                    <a:pt x="555" y="98"/>
                    <a:pt x="555" y="98"/>
                  </a:cubicBezTo>
                  <a:cubicBezTo>
                    <a:pt x="559" y="98"/>
                    <a:pt x="559" y="98"/>
                    <a:pt x="559" y="98"/>
                  </a:cubicBezTo>
                  <a:cubicBezTo>
                    <a:pt x="569" y="95"/>
                    <a:pt x="569" y="95"/>
                    <a:pt x="569" y="95"/>
                  </a:cubicBezTo>
                  <a:cubicBezTo>
                    <a:pt x="568" y="93"/>
                    <a:pt x="568" y="93"/>
                    <a:pt x="568" y="93"/>
                  </a:cubicBezTo>
                  <a:cubicBezTo>
                    <a:pt x="569" y="92"/>
                    <a:pt x="569" y="92"/>
                    <a:pt x="569" y="92"/>
                  </a:cubicBezTo>
                  <a:cubicBezTo>
                    <a:pt x="572" y="92"/>
                    <a:pt x="572" y="92"/>
                    <a:pt x="572" y="92"/>
                  </a:cubicBezTo>
                  <a:cubicBezTo>
                    <a:pt x="574" y="92"/>
                    <a:pt x="574" y="92"/>
                    <a:pt x="574" y="92"/>
                  </a:cubicBezTo>
                  <a:cubicBezTo>
                    <a:pt x="574" y="90"/>
                    <a:pt x="574" y="90"/>
                    <a:pt x="574" y="90"/>
                  </a:cubicBezTo>
                  <a:cubicBezTo>
                    <a:pt x="572" y="90"/>
                    <a:pt x="572" y="90"/>
                    <a:pt x="572" y="90"/>
                  </a:cubicBezTo>
                  <a:cubicBezTo>
                    <a:pt x="569" y="89"/>
                    <a:pt x="569" y="89"/>
                    <a:pt x="569" y="89"/>
                  </a:cubicBezTo>
                  <a:cubicBezTo>
                    <a:pt x="568" y="89"/>
                    <a:pt x="568" y="89"/>
                    <a:pt x="568" y="89"/>
                  </a:cubicBezTo>
                  <a:cubicBezTo>
                    <a:pt x="563" y="90"/>
                    <a:pt x="563" y="90"/>
                    <a:pt x="563" y="90"/>
                  </a:cubicBezTo>
                  <a:cubicBezTo>
                    <a:pt x="559" y="90"/>
                    <a:pt x="559" y="90"/>
                    <a:pt x="559" y="90"/>
                  </a:cubicBezTo>
                  <a:cubicBezTo>
                    <a:pt x="555" y="92"/>
                    <a:pt x="555" y="92"/>
                    <a:pt x="555" y="92"/>
                  </a:cubicBezTo>
                  <a:cubicBezTo>
                    <a:pt x="555" y="89"/>
                    <a:pt x="555" y="89"/>
                    <a:pt x="555" y="89"/>
                  </a:cubicBezTo>
                  <a:cubicBezTo>
                    <a:pt x="553" y="89"/>
                    <a:pt x="553" y="89"/>
                    <a:pt x="553" y="89"/>
                  </a:cubicBezTo>
                  <a:cubicBezTo>
                    <a:pt x="552" y="89"/>
                    <a:pt x="552" y="89"/>
                    <a:pt x="552" y="89"/>
                  </a:cubicBezTo>
                  <a:cubicBezTo>
                    <a:pt x="549" y="90"/>
                    <a:pt x="549" y="90"/>
                    <a:pt x="549" y="90"/>
                  </a:cubicBezTo>
                  <a:cubicBezTo>
                    <a:pt x="548" y="89"/>
                    <a:pt x="548" y="89"/>
                    <a:pt x="548" y="89"/>
                  </a:cubicBezTo>
                  <a:cubicBezTo>
                    <a:pt x="543" y="90"/>
                    <a:pt x="543" y="90"/>
                    <a:pt x="543" y="90"/>
                  </a:cubicBezTo>
                  <a:cubicBezTo>
                    <a:pt x="541" y="90"/>
                    <a:pt x="541" y="90"/>
                    <a:pt x="541" y="90"/>
                  </a:cubicBezTo>
                  <a:lnTo>
                    <a:pt x="543" y="92"/>
                  </a:lnTo>
                  <a:close/>
                  <a:moveTo>
                    <a:pt x="533" y="139"/>
                  </a:moveTo>
                  <a:cubicBezTo>
                    <a:pt x="536" y="138"/>
                    <a:pt x="536" y="138"/>
                    <a:pt x="536" y="138"/>
                  </a:cubicBezTo>
                  <a:cubicBezTo>
                    <a:pt x="535" y="138"/>
                    <a:pt x="535" y="138"/>
                    <a:pt x="535" y="138"/>
                  </a:cubicBezTo>
                  <a:lnTo>
                    <a:pt x="533" y="139"/>
                  </a:lnTo>
                  <a:close/>
                  <a:moveTo>
                    <a:pt x="592" y="217"/>
                  </a:moveTo>
                  <a:cubicBezTo>
                    <a:pt x="586" y="217"/>
                    <a:pt x="586" y="217"/>
                    <a:pt x="586" y="217"/>
                  </a:cubicBezTo>
                  <a:cubicBezTo>
                    <a:pt x="584" y="217"/>
                    <a:pt x="584" y="217"/>
                    <a:pt x="584" y="217"/>
                  </a:cubicBezTo>
                  <a:cubicBezTo>
                    <a:pt x="581" y="218"/>
                    <a:pt x="581" y="218"/>
                    <a:pt x="581" y="218"/>
                  </a:cubicBezTo>
                  <a:cubicBezTo>
                    <a:pt x="575" y="222"/>
                    <a:pt x="575" y="222"/>
                    <a:pt x="575" y="222"/>
                  </a:cubicBezTo>
                  <a:cubicBezTo>
                    <a:pt x="575" y="224"/>
                    <a:pt x="575" y="224"/>
                    <a:pt x="575" y="224"/>
                  </a:cubicBezTo>
                  <a:cubicBezTo>
                    <a:pt x="575" y="225"/>
                    <a:pt x="575" y="225"/>
                    <a:pt x="575" y="225"/>
                  </a:cubicBezTo>
                  <a:cubicBezTo>
                    <a:pt x="578" y="225"/>
                    <a:pt x="578" y="225"/>
                    <a:pt x="578" y="225"/>
                  </a:cubicBezTo>
                  <a:cubicBezTo>
                    <a:pt x="579" y="225"/>
                    <a:pt x="579" y="225"/>
                    <a:pt x="579" y="225"/>
                  </a:cubicBezTo>
                  <a:cubicBezTo>
                    <a:pt x="581" y="225"/>
                    <a:pt x="581" y="225"/>
                    <a:pt x="581" y="225"/>
                  </a:cubicBezTo>
                  <a:cubicBezTo>
                    <a:pt x="582" y="225"/>
                    <a:pt x="582" y="225"/>
                    <a:pt x="582" y="225"/>
                  </a:cubicBezTo>
                  <a:cubicBezTo>
                    <a:pt x="585" y="224"/>
                    <a:pt x="585" y="224"/>
                    <a:pt x="585" y="224"/>
                  </a:cubicBezTo>
                  <a:cubicBezTo>
                    <a:pt x="592" y="221"/>
                    <a:pt x="592" y="221"/>
                    <a:pt x="592" y="221"/>
                  </a:cubicBezTo>
                  <a:cubicBezTo>
                    <a:pt x="598" y="217"/>
                    <a:pt x="598" y="217"/>
                    <a:pt x="598" y="217"/>
                  </a:cubicBezTo>
                  <a:cubicBezTo>
                    <a:pt x="595" y="215"/>
                    <a:pt x="595" y="215"/>
                    <a:pt x="595" y="215"/>
                  </a:cubicBezTo>
                  <a:lnTo>
                    <a:pt x="592" y="217"/>
                  </a:lnTo>
                  <a:close/>
                  <a:moveTo>
                    <a:pt x="681" y="164"/>
                  </a:moveTo>
                  <a:cubicBezTo>
                    <a:pt x="685" y="165"/>
                    <a:pt x="685" y="165"/>
                    <a:pt x="685" y="165"/>
                  </a:cubicBezTo>
                  <a:cubicBezTo>
                    <a:pt x="692" y="164"/>
                    <a:pt x="692" y="164"/>
                    <a:pt x="692" y="164"/>
                  </a:cubicBezTo>
                  <a:cubicBezTo>
                    <a:pt x="697" y="162"/>
                    <a:pt x="697" y="162"/>
                    <a:pt x="697" y="162"/>
                  </a:cubicBezTo>
                  <a:cubicBezTo>
                    <a:pt x="701" y="161"/>
                    <a:pt x="701" y="161"/>
                    <a:pt x="701" y="161"/>
                  </a:cubicBezTo>
                  <a:cubicBezTo>
                    <a:pt x="703" y="156"/>
                    <a:pt x="703" y="156"/>
                    <a:pt x="703" y="156"/>
                  </a:cubicBezTo>
                  <a:cubicBezTo>
                    <a:pt x="704" y="155"/>
                    <a:pt x="704" y="155"/>
                    <a:pt x="704" y="155"/>
                  </a:cubicBezTo>
                  <a:cubicBezTo>
                    <a:pt x="705" y="154"/>
                    <a:pt x="705" y="154"/>
                    <a:pt x="705" y="154"/>
                  </a:cubicBezTo>
                  <a:cubicBezTo>
                    <a:pt x="704" y="152"/>
                    <a:pt x="704" y="152"/>
                    <a:pt x="704" y="152"/>
                  </a:cubicBezTo>
                  <a:cubicBezTo>
                    <a:pt x="700" y="152"/>
                    <a:pt x="700" y="152"/>
                    <a:pt x="700" y="152"/>
                  </a:cubicBezTo>
                  <a:cubicBezTo>
                    <a:pt x="694" y="152"/>
                    <a:pt x="694" y="152"/>
                    <a:pt x="694" y="152"/>
                  </a:cubicBezTo>
                  <a:cubicBezTo>
                    <a:pt x="685" y="156"/>
                    <a:pt x="685" y="156"/>
                    <a:pt x="685" y="156"/>
                  </a:cubicBezTo>
                  <a:cubicBezTo>
                    <a:pt x="681" y="159"/>
                    <a:pt x="681" y="159"/>
                    <a:pt x="681" y="159"/>
                  </a:cubicBezTo>
                  <a:cubicBezTo>
                    <a:pt x="680" y="161"/>
                    <a:pt x="680" y="161"/>
                    <a:pt x="680" y="161"/>
                  </a:cubicBezTo>
                  <a:cubicBezTo>
                    <a:pt x="681" y="162"/>
                    <a:pt x="681" y="162"/>
                    <a:pt x="681" y="162"/>
                  </a:cubicBezTo>
                  <a:cubicBezTo>
                    <a:pt x="680" y="164"/>
                    <a:pt x="680" y="164"/>
                    <a:pt x="680" y="164"/>
                  </a:cubicBezTo>
                  <a:lnTo>
                    <a:pt x="681" y="164"/>
                  </a:lnTo>
                  <a:close/>
                  <a:moveTo>
                    <a:pt x="811" y="169"/>
                  </a:moveTo>
                  <a:cubicBezTo>
                    <a:pt x="814" y="168"/>
                    <a:pt x="814" y="168"/>
                    <a:pt x="814" y="168"/>
                  </a:cubicBezTo>
                  <a:cubicBezTo>
                    <a:pt x="813" y="168"/>
                    <a:pt x="813" y="168"/>
                    <a:pt x="813" y="168"/>
                  </a:cubicBezTo>
                  <a:cubicBezTo>
                    <a:pt x="811" y="168"/>
                    <a:pt x="811" y="168"/>
                    <a:pt x="811" y="168"/>
                  </a:cubicBezTo>
                  <a:cubicBezTo>
                    <a:pt x="811" y="166"/>
                    <a:pt x="811" y="166"/>
                    <a:pt x="811" y="166"/>
                  </a:cubicBezTo>
                  <a:cubicBezTo>
                    <a:pt x="810" y="168"/>
                    <a:pt x="810" y="168"/>
                    <a:pt x="810" y="168"/>
                  </a:cubicBezTo>
                  <a:cubicBezTo>
                    <a:pt x="809" y="168"/>
                    <a:pt x="809" y="168"/>
                    <a:pt x="809" y="168"/>
                  </a:cubicBezTo>
                  <a:cubicBezTo>
                    <a:pt x="809" y="171"/>
                    <a:pt x="809" y="171"/>
                    <a:pt x="809" y="171"/>
                  </a:cubicBezTo>
                  <a:cubicBezTo>
                    <a:pt x="807" y="169"/>
                    <a:pt x="807" y="169"/>
                    <a:pt x="807" y="169"/>
                  </a:cubicBezTo>
                  <a:cubicBezTo>
                    <a:pt x="806" y="168"/>
                    <a:pt x="806" y="168"/>
                    <a:pt x="806" y="168"/>
                  </a:cubicBezTo>
                  <a:cubicBezTo>
                    <a:pt x="804" y="169"/>
                    <a:pt x="804" y="169"/>
                    <a:pt x="804" y="169"/>
                  </a:cubicBezTo>
                  <a:cubicBezTo>
                    <a:pt x="804" y="168"/>
                    <a:pt x="804" y="168"/>
                    <a:pt x="804" y="168"/>
                  </a:cubicBezTo>
                  <a:cubicBezTo>
                    <a:pt x="801" y="168"/>
                    <a:pt x="801" y="168"/>
                    <a:pt x="801" y="168"/>
                  </a:cubicBezTo>
                  <a:cubicBezTo>
                    <a:pt x="803" y="165"/>
                    <a:pt x="803" y="165"/>
                    <a:pt x="803" y="165"/>
                  </a:cubicBezTo>
                  <a:cubicBezTo>
                    <a:pt x="806" y="164"/>
                    <a:pt x="806" y="164"/>
                    <a:pt x="806" y="164"/>
                  </a:cubicBezTo>
                  <a:cubicBezTo>
                    <a:pt x="804" y="164"/>
                    <a:pt x="804" y="164"/>
                    <a:pt x="804" y="164"/>
                  </a:cubicBezTo>
                  <a:cubicBezTo>
                    <a:pt x="801" y="165"/>
                    <a:pt x="801" y="165"/>
                    <a:pt x="801" y="165"/>
                  </a:cubicBezTo>
                  <a:cubicBezTo>
                    <a:pt x="799" y="164"/>
                    <a:pt x="799" y="164"/>
                    <a:pt x="799" y="164"/>
                  </a:cubicBezTo>
                  <a:cubicBezTo>
                    <a:pt x="796" y="165"/>
                    <a:pt x="796" y="165"/>
                    <a:pt x="796" y="165"/>
                  </a:cubicBezTo>
                  <a:cubicBezTo>
                    <a:pt x="794" y="164"/>
                    <a:pt x="794" y="164"/>
                    <a:pt x="794" y="164"/>
                  </a:cubicBezTo>
                  <a:cubicBezTo>
                    <a:pt x="796" y="164"/>
                    <a:pt x="796" y="164"/>
                    <a:pt x="796" y="164"/>
                  </a:cubicBezTo>
                  <a:cubicBezTo>
                    <a:pt x="797" y="164"/>
                    <a:pt x="797" y="164"/>
                    <a:pt x="797" y="164"/>
                  </a:cubicBezTo>
                  <a:cubicBezTo>
                    <a:pt x="797" y="162"/>
                    <a:pt x="797" y="162"/>
                    <a:pt x="797" y="162"/>
                  </a:cubicBezTo>
                  <a:cubicBezTo>
                    <a:pt x="799" y="161"/>
                    <a:pt x="799" y="161"/>
                    <a:pt x="799" y="161"/>
                  </a:cubicBezTo>
                  <a:cubicBezTo>
                    <a:pt x="797" y="159"/>
                    <a:pt x="797" y="159"/>
                    <a:pt x="797" y="159"/>
                  </a:cubicBezTo>
                  <a:cubicBezTo>
                    <a:pt x="796" y="158"/>
                    <a:pt x="796" y="158"/>
                    <a:pt x="796" y="158"/>
                  </a:cubicBezTo>
                  <a:cubicBezTo>
                    <a:pt x="793" y="159"/>
                    <a:pt x="793" y="159"/>
                    <a:pt x="793" y="159"/>
                  </a:cubicBezTo>
                  <a:cubicBezTo>
                    <a:pt x="793" y="158"/>
                    <a:pt x="793" y="158"/>
                    <a:pt x="793" y="158"/>
                  </a:cubicBezTo>
                  <a:cubicBezTo>
                    <a:pt x="791" y="158"/>
                    <a:pt x="791" y="158"/>
                    <a:pt x="791" y="158"/>
                  </a:cubicBezTo>
                  <a:cubicBezTo>
                    <a:pt x="794" y="156"/>
                    <a:pt x="794" y="156"/>
                    <a:pt x="794" y="156"/>
                  </a:cubicBezTo>
                  <a:cubicBezTo>
                    <a:pt x="793" y="155"/>
                    <a:pt x="793" y="155"/>
                    <a:pt x="793" y="155"/>
                  </a:cubicBezTo>
                  <a:cubicBezTo>
                    <a:pt x="791" y="156"/>
                    <a:pt x="791" y="156"/>
                    <a:pt x="791" y="156"/>
                  </a:cubicBezTo>
                  <a:cubicBezTo>
                    <a:pt x="789" y="158"/>
                    <a:pt x="789" y="158"/>
                    <a:pt x="789" y="158"/>
                  </a:cubicBezTo>
                  <a:cubicBezTo>
                    <a:pt x="787" y="159"/>
                    <a:pt x="787" y="159"/>
                    <a:pt x="787" y="159"/>
                  </a:cubicBezTo>
                  <a:cubicBezTo>
                    <a:pt x="787" y="158"/>
                    <a:pt x="787" y="158"/>
                    <a:pt x="787" y="158"/>
                  </a:cubicBezTo>
                  <a:cubicBezTo>
                    <a:pt x="789" y="156"/>
                    <a:pt x="789" y="156"/>
                    <a:pt x="789" y="156"/>
                  </a:cubicBezTo>
                  <a:cubicBezTo>
                    <a:pt x="787" y="156"/>
                    <a:pt x="787" y="156"/>
                    <a:pt x="787" y="156"/>
                  </a:cubicBezTo>
                  <a:cubicBezTo>
                    <a:pt x="786" y="156"/>
                    <a:pt x="786" y="156"/>
                    <a:pt x="786" y="156"/>
                  </a:cubicBezTo>
                  <a:cubicBezTo>
                    <a:pt x="781" y="159"/>
                    <a:pt x="781" y="159"/>
                    <a:pt x="781" y="159"/>
                  </a:cubicBezTo>
                  <a:cubicBezTo>
                    <a:pt x="784" y="156"/>
                    <a:pt x="784" y="156"/>
                    <a:pt x="784" y="156"/>
                  </a:cubicBezTo>
                  <a:cubicBezTo>
                    <a:pt x="787" y="154"/>
                    <a:pt x="787" y="154"/>
                    <a:pt x="787" y="154"/>
                  </a:cubicBezTo>
                  <a:cubicBezTo>
                    <a:pt x="783" y="156"/>
                    <a:pt x="783" y="156"/>
                    <a:pt x="783" y="156"/>
                  </a:cubicBezTo>
                  <a:cubicBezTo>
                    <a:pt x="777" y="158"/>
                    <a:pt x="777" y="158"/>
                    <a:pt x="777" y="158"/>
                  </a:cubicBezTo>
                  <a:cubicBezTo>
                    <a:pt x="780" y="156"/>
                    <a:pt x="780" y="156"/>
                    <a:pt x="780" y="156"/>
                  </a:cubicBezTo>
                  <a:cubicBezTo>
                    <a:pt x="783" y="155"/>
                    <a:pt x="783" y="155"/>
                    <a:pt x="783" y="155"/>
                  </a:cubicBezTo>
                  <a:cubicBezTo>
                    <a:pt x="780" y="154"/>
                    <a:pt x="780" y="154"/>
                    <a:pt x="780" y="154"/>
                  </a:cubicBezTo>
                  <a:cubicBezTo>
                    <a:pt x="778" y="154"/>
                    <a:pt x="778" y="154"/>
                    <a:pt x="778" y="154"/>
                  </a:cubicBezTo>
                  <a:cubicBezTo>
                    <a:pt x="780" y="152"/>
                    <a:pt x="780" y="152"/>
                    <a:pt x="780" y="152"/>
                  </a:cubicBezTo>
                  <a:cubicBezTo>
                    <a:pt x="777" y="152"/>
                    <a:pt x="777" y="152"/>
                    <a:pt x="777" y="152"/>
                  </a:cubicBezTo>
                  <a:cubicBezTo>
                    <a:pt x="776" y="152"/>
                    <a:pt x="776" y="152"/>
                    <a:pt x="776" y="152"/>
                  </a:cubicBezTo>
                  <a:cubicBezTo>
                    <a:pt x="774" y="152"/>
                    <a:pt x="774" y="152"/>
                    <a:pt x="774" y="152"/>
                  </a:cubicBezTo>
                  <a:cubicBezTo>
                    <a:pt x="773" y="152"/>
                    <a:pt x="773" y="152"/>
                    <a:pt x="773" y="152"/>
                  </a:cubicBezTo>
                  <a:cubicBezTo>
                    <a:pt x="771" y="152"/>
                    <a:pt x="771" y="152"/>
                    <a:pt x="771" y="152"/>
                  </a:cubicBezTo>
                  <a:cubicBezTo>
                    <a:pt x="776" y="151"/>
                    <a:pt x="776" y="151"/>
                    <a:pt x="776" y="151"/>
                  </a:cubicBezTo>
                  <a:cubicBezTo>
                    <a:pt x="777" y="151"/>
                    <a:pt x="777" y="151"/>
                    <a:pt x="777" y="151"/>
                  </a:cubicBezTo>
                  <a:cubicBezTo>
                    <a:pt x="774" y="149"/>
                    <a:pt x="774" y="149"/>
                    <a:pt x="774" y="149"/>
                  </a:cubicBezTo>
                  <a:cubicBezTo>
                    <a:pt x="773" y="149"/>
                    <a:pt x="773" y="149"/>
                    <a:pt x="773" y="149"/>
                  </a:cubicBezTo>
                  <a:cubicBezTo>
                    <a:pt x="770" y="151"/>
                    <a:pt x="770" y="151"/>
                    <a:pt x="770" y="151"/>
                  </a:cubicBezTo>
                  <a:cubicBezTo>
                    <a:pt x="771" y="149"/>
                    <a:pt x="771" y="149"/>
                    <a:pt x="771" y="149"/>
                  </a:cubicBezTo>
                  <a:cubicBezTo>
                    <a:pt x="767" y="149"/>
                    <a:pt x="767" y="149"/>
                    <a:pt x="767" y="149"/>
                  </a:cubicBezTo>
                  <a:cubicBezTo>
                    <a:pt x="766" y="148"/>
                    <a:pt x="766" y="148"/>
                    <a:pt x="766" y="148"/>
                  </a:cubicBezTo>
                  <a:cubicBezTo>
                    <a:pt x="767" y="148"/>
                    <a:pt x="767" y="148"/>
                    <a:pt x="767" y="148"/>
                  </a:cubicBezTo>
                  <a:cubicBezTo>
                    <a:pt x="771" y="148"/>
                    <a:pt x="771" y="148"/>
                    <a:pt x="771" y="148"/>
                  </a:cubicBezTo>
                  <a:cubicBezTo>
                    <a:pt x="768" y="146"/>
                    <a:pt x="768" y="146"/>
                    <a:pt x="768" y="146"/>
                  </a:cubicBezTo>
                  <a:cubicBezTo>
                    <a:pt x="774" y="146"/>
                    <a:pt x="774" y="146"/>
                    <a:pt x="774" y="146"/>
                  </a:cubicBezTo>
                  <a:cubicBezTo>
                    <a:pt x="770" y="145"/>
                    <a:pt x="770" y="145"/>
                    <a:pt x="770" y="145"/>
                  </a:cubicBezTo>
                  <a:cubicBezTo>
                    <a:pt x="774" y="144"/>
                    <a:pt x="774" y="144"/>
                    <a:pt x="774" y="144"/>
                  </a:cubicBezTo>
                  <a:cubicBezTo>
                    <a:pt x="777" y="144"/>
                    <a:pt x="777" y="144"/>
                    <a:pt x="777" y="144"/>
                  </a:cubicBezTo>
                  <a:cubicBezTo>
                    <a:pt x="774" y="142"/>
                    <a:pt x="774" y="142"/>
                    <a:pt x="774" y="142"/>
                  </a:cubicBezTo>
                  <a:cubicBezTo>
                    <a:pt x="776" y="142"/>
                    <a:pt x="776" y="142"/>
                    <a:pt x="776" y="142"/>
                  </a:cubicBezTo>
                  <a:cubicBezTo>
                    <a:pt x="773" y="141"/>
                    <a:pt x="773" y="141"/>
                    <a:pt x="773" y="141"/>
                  </a:cubicBezTo>
                  <a:cubicBezTo>
                    <a:pt x="771" y="141"/>
                    <a:pt x="771" y="141"/>
                    <a:pt x="771" y="141"/>
                  </a:cubicBezTo>
                  <a:cubicBezTo>
                    <a:pt x="767" y="141"/>
                    <a:pt x="767" y="141"/>
                    <a:pt x="767" y="141"/>
                  </a:cubicBezTo>
                  <a:cubicBezTo>
                    <a:pt x="770" y="139"/>
                    <a:pt x="770" y="139"/>
                    <a:pt x="770" y="139"/>
                  </a:cubicBezTo>
                  <a:cubicBezTo>
                    <a:pt x="773" y="139"/>
                    <a:pt x="773" y="139"/>
                    <a:pt x="773" y="139"/>
                  </a:cubicBezTo>
                  <a:cubicBezTo>
                    <a:pt x="777" y="141"/>
                    <a:pt x="777" y="141"/>
                    <a:pt x="777" y="141"/>
                  </a:cubicBezTo>
                  <a:cubicBezTo>
                    <a:pt x="780" y="142"/>
                    <a:pt x="780" y="142"/>
                    <a:pt x="780" y="142"/>
                  </a:cubicBezTo>
                  <a:cubicBezTo>
                    <a:pt x="783" y="142"/>
                    <a:pt x="783" y="142"/>
                    <a:pt x="783" y="142"/>
                  </a:cubicBezTo>
                  <a:cubicBezTo>
                    <a:pt x="787" y="142"/>
                    <a:pt x="787" y="142"/>
                    <a:pt x="787" y="142"/>
                  </a:cubicBezTo>
                  <a:cubicBezTo>
                    <a:pt x="789" y="142"/>
                    <a:pt x="789" y="142"/>
                    <a:pt x="789" y="142"/>
                  </a:cubicBezTo>
                  <a:cubicBezTo>
                    <a:pt x="787" y="141"/>
                    <a:pt x="787" y="141"/>
                    <a:pt x="787" y="141"/>
                  </a:cubicBezTo>
                  <a:cubicBezTo>
                    <a:pt x="786" y="139"/>
                    <a:pt x="786" y="139"/>
                    <a:pt x="786" y="139"/>
                  </a:cubicBezTo>
                  <a:cubicBezTo>
                    <a:pt x="783" y="138"/>
                    <a:pt x="783" y="138"/>
                    <a:pt x="783" y="138"/>
                  </a:cubicBezTo>
                  <a:cubicBezTo>
                    <a:pt x="776" y="138"/>
                    <a:pt x="776" y="138"/>
                    <a:pt x="776" y="138"/>
                  </a:cubicBezTo>
                  <a:cubicBezTo>
                    <a:pt x="773" y="138"/>
                    <a:pt x="773" y="138"/>
                    <a:pt x="773" y="138"/>
                  </a:cubicBezTo>
                  <a:cubicBezTo>
                    <a:pt x="770" y="138"/>
                    <a:pt x="770" y="138"/>
                    <a:pt x="770" y="138"/>
                  </a:cubicBezTo>
                  <a:cubicBezTo>
                    <a:pt x="780" y="135"/>
                    <a:pt x="780" y="135"/>
                    <a:pt x="780" y="135"/>
                  </a:cubicBezTo>
                  <a:cubicBezTo>
                    <a:pt x="784" y="135"/>
                    <a:pt x="784" y="135"/>
                    <a:pt x="784" y="135"/>
                  </a:cubicBezTo>
                  <a:cubicBezTo>
                    <a:pt x="787" y="135"/>
                    <a:pt x="787" y="135"/>
                    <a:pt x="787" y="135"/>
                  </a:cubicBezTo>
                  <a:cubicBezTo>
                    <a:pt x="789" y="133"/>
                    <a:pt x="789" y="133"/>
                    <a:pt x="789" y="133"/>
                  </a:cubicBezTo>
                  <a:cubicBezTo>
                    <a:pt x="787" y="131"/>
                    <a:pt x="787" y="131"/>
                    <a:pt x="787" y="131"/>
                  </a:cubicBezTo>
                  <a:cubicBezTo>
                    <a:pt x="786" y="129"/>
                    <a:pt x="786" y="129"/>
                    <a:pt x="786" y="129"/>
                  </a:cubicBezTo>
                  <a:cubicBezTo>
                    <a:pt x="783" y="129"/>
                    <a:pt x="783" y="129"/>
                    <a:pt x="783" y="129"/>
                  </a:cubicBezTo>
                  <a:cubicBezTo>
                    <a:pt x="781" y="131"/>
                    <a:pt x="781" y="131"/>
                    <a:pt x="781" y="131"/>
                  </a:cubicBezTo>
                  <a:cubicBezTo>
                    <a:pt x="777" y="132"/>
                    <a:pt x="777" y="132"/>
                    <a:pt x="777" y="132"/>
                  </a:cubicBezTo>
                  <a:cubicBezTo>
                    <a:pt x="775" y="133"/>
                    <a:pt x="775" y="133"/>
                    <a:pt x="775" y="133"/>
                  </a:cubicBezTo>
                  <a:cubicBezTo>
                    <a:pt x="777" y="131"/>
                    <a:pt x="777" y="131"/>
                    <a:pt x="777" y="131"/>
                  </a:cubicBezTo>
                  <a:cubicBezTo>
                    <a:pt x="776" y="131"/>
                    <a:pt x="776" y="131"/>
                    <a:pt x="776" y="131"/>
                  </a:cubicBezTo>
                  <a:cubicBezTo>
                    <a:pt x="773" y="131"/>
                    <a:pt x="773" y="131"/>
                    <a:pt x="773" y="131"/>
                  </a:cubicBezTo>
                  <a:cubicBezTo>
                    <a:pt x="770" y="131"/>
                    <a:pt x="770" y="131"/>
                    <a:pt x="770" y="131"/>
                  </a:cubicBezTo>
                  <a:cubicBezTo>
                    <a:pt x="777" y="129"/>
                    <a:pt x="777" y="129"/>
                    <a:pt x="777" y="129"/>
                  </a:cubicBezTo>
                  <a:cubicBezTo>
                    <a:pt x="780" y="128"/>
                    <a:pt x="780" y="128"/>
                    <a:pt x="780" y="128"/>
                  </a:cubicBezTo>
                  <a:cubicBezTo>
                    <a:pt x="781" y="128"/>
                    <a:pt x="781" y="128"/>
                    <a:pt x="781" y="128"/>
                  </a:cubicBezTo>
                  <a:cubicBezTo>
                    <a:pt x="783" y="126"/>
                    <a:pt x="783" y="126"/>
                    <a:pt x="783" y="126"/>
                  </a:cubicBezTo>
                  <a:cubicBezTo>
                    <a:pt x="784" y="126"/>
                    <a:pt x="784" y="126"/>
                    <a:pt x="784" y="126"/>
                  </a:cubicBezTo>
                  <a:cubicBezTo>
                    <a:pt x="780" y="125"/>
                    <a:pt x="780" y="125"/>
                    <a:pt x="780" y="125"/>
                  </a:cubicBezTo>
                  <a:cubicBezTo>
                    <a:pt x="776" y="123"/>
                    <a:pt x="776" y="123"/>
                    <a:pt x="776" y="123"/>
                  </a:cubicBezTo>
                  <a:cubicBezTo>
                    <a:pt x="768" y="125"/>
                    <a:pt x="768" y="125"/>
                    <a:pt x="768" y="125"/>
                  </a:cubicBezTo>
                  <a:cubicBezTo>
                    <a:pt x="774" y="123"/>
                    <a:pt x="774" y="123"/>
                    <a:pt x="774" y="123"/>
                  </a:cubicBezTo>
                  <a:cubicBezTo>
                    <a:pt x="771" y="122"/>
                    <a:pt x="771" y="122"/>
                    <a:pt x="771" y="122"/>
                  </a:cubicBezTo>
                  <a:cubicBezTo>
                    <a:pt x="768" y="123"/>
                    <a:pt x="768" y="123"/>
                    <a:pt x="768" y="123"/>
                  </a:cubicBezTo>
                  <a:cubicBezTo>
                    <a:pt x="764" y="125"/>
                    <a:pt x="764" y="125"/>
                    <a:pt x="764" y="125"/>
                  </a:cubicBezTo>
                  <a:cubicBezTo>
                    <a:pt x="758" y="128"/>
                    <a:pt x="758" y="128"/>
                    <a:pt x="758" y="128"/>
                  </a:cubicBezTo>
                  <a:cubicBezTo>
                    <a:pt x="753" y="132"/>
                    <a:pt x="753" y="132"/>
                    <a:pt x="753" y="132"/>
                  </a:cubicBezTo>
                  <a:cubicBezTo>
                    <a:pt x="760" y="126"/>
                    <a:pt x="760" y="126"/>
                    <a:pt x="760" y="126"/>
                  </a:cubicBezTo>
                  <a:cubicBezTo>
                    <a:pt x="757" y="126"/>
                    <a:pt x="757" y="126"/>
                    <a:pt x="757" y="126"/>
                  </a:cubicBezTo>
                  <a:cubicBezTo>
                    <a:pt x="756" y="126"/>
                    <a:pt x="756" y="126"/>
                    <a:pt x="756" y="126"/>
                  </a:cubicBezTo>
                  <a:cubicBezTo>
                    <a:pt x="753" y="128"/>
                    <a:pt x="753" y="128"/>
                    <a:pt x="753" y="128"/>
                  </a:cubicBezTo>
                  <a:cubicBezTo>
                    <a:pt x="751" y="128"/>
                    <a:pt x="751" y="128"/>
                    <a:pt x="751" y="128"/>
                  </a:cubicBezTo>
                  <a:cubicBezTo>
                    <a:pt x="754" y="126"/>
                    <a:pt x="754" y="126"/>
                    <a:pt x="754" y="126"/>
                  </a:cubicBezTo>
                  <a:cubicBezTo>
                    <a:pt x="757" y="125"/>
                    <a:pt x="757" y="125"/>
                    <a:pt x="757" y="125"/>
                  </a:cubicBezTo>
                  <a:cubicBezTo>
                    <a:pt x="761" y="125"/>
                    <a:pt x="761" y="125"/>
                    <a:pt x="761" y="125"/>
                  </a:cubicBezTo>
                  <a:cubicBezTo>
                    <a:pt x="766" y="123"/>
                    <a:pt x="766" y="123"/>
                    <a:pt x="766" y="123"/>
                  </a:cubicBezTo>
                  <a:cubicBezTo>
                    <a:pt x="768" y="121"/>
                    <a:pt x="768" y="121"/>
                    <a:pt x="768" y="121"/>
                  </a:cubicBezTo>
                  <a:cubicBezTo>
                    <a:pt x="766" y="121"/>
                    <a:pt x="766" y="121"/>
                    <a:pt x="766" y="121"/>
                  </a:cubicBezTo>
                  <a:cubicBezTo>
                    <a:pt x="761" y="122"/>
                    <a:pt x="761" y="122"/>
                    <a:pt x="761" y="122"/>
                  </a:cubicBezTo>
                  <a:cubicBezTo>
                    <a:pt x="754" y="123"/>
                    <a:pt x="754" y="123"/>
                    <a:pt x="754" y="123"/>
                  </a:cubicBezTo>
                  <a:cubicBezTo>
                    <a:pt x="751" y="125"/>
                    <a:pt x="751" y="125"/>
                    <a:pt x="751" y="125"/>
                  </a:cubicBezTo>
                  <a:cubicBezTo>
                    <a:pt x="750" y="125"/>
                    <a:pt x="750" y="125"/>
                    <a:pt x="750" y="125"/>
                  </a:cubicBezTo>
                  <a:cubicBezTo>
                    <a:pt x="753" y="123"/>
                    <a:pt x="753" y="123"/>
                    <a:pt x="753" y="123"/>
                  </a:cubicBezTo>
                  <a:cubicBezTo>
                    <a:pt x="751" y="123"/>
                    <a:pt x="751" y="123"/>
                    <a:pt x="751" y="123"/>
                  </a:cubicBezTo>
                  <a:cubicBezTo>
                    <a:pt x="750" y="123"/>
                    <a:pt x="750" y="123"/>
                    <a:pt x="750" y="123"/>
                  </a:cubicBezTo>
                  <a:cubicBezTo>
                    <a:pt x="754" y="121"/>
                    <a:pt x="754" y="121"/>
                    <a:pt x="754" y="121"/>
                  </a:cubicBezTo>
                  <a:cubicBezTo>
                    <a:pt x="757" y="121"/>
                    <a:pt x="757" y="121"/>
                    <a:pt x="757" y="121"/>
                  </a:cubicBezTo>
                  <a:cubicBezTo>
                    <a:pt x="760" y="121"/>
                    <a:pt x="760" y="121"/>
                    <a:pt x="760" y="121"/>
                  </a:cubicBezTo>
                  <a:cubicBezTo>
                    <a:pt x="763" y="119"/>
                    <a:pt x="763" y="119"/>
                    <a:pt x="763" y="119"/>
                  </a:cubicBezTo>
                  <a:cubicBezTo>
                    <a:pt x="764" y="119"/>
                    <a:pt x="764" y="119"/>
                    <a:pt x="764" y="119"/>
                  </a:cubicBezTo>
                  <a:cubicBezTo>
                    <a:pt x="766" y="118"/>
                    <a:pt x="766" y="118"/>
                    <a:pt x="766" y="118"/>
                  </a:cubicBezTo>
                  <a:cubicBezTo>
                    <a:pt x="766" y="116"/>
                    <a:pt x="766" y="116"/>
                    <a:pt x="766" y="116"/>
                  </a:cubicBezTo>
                  <a:cubicBezTo>
                    <a:pt x="763" y="115"/>
                    <a:pt x="763" y="115"/>
                    <a:pt x="763" y="115"/>
                  </a:cubicBezTo>
                  <a:cubicBezTo>
                    <a:pt x="757" y="115"/>
                    <a:pt x="757" y="115"/>
                    <a:pt x="757" y="115"/>
                  </a:cubicBezTo>
                  <a:cubicBezTo>
                    <a:pt x="754" y="116"/>
                    <a:pt x="754" y="116"/>
                    <a:pt x="754" y="116"/>
                  </a:cubicBezTo>
                  <a:cubicBezTo>
                    <a:pt x="751" y="118"/>
                    <a:pt x="751" y="118"/>
                    <a:pt x="751" y="118"/>
                  </a:cubicBezTo>
                  <a:cubicBezTo>
                    <a:pt x="748" y="119"/>
                    <a:pt x="748" y="119"/>
                    <a:pt x="748" y="119"/>
                  </a:cubicBezTo>
                  <a:cubicBezTo>
                    <a:pt x="744" y="121"/>
                    <a:pt x="744" y="121"/>
                    <a:pt x="744" y="121"/>
                  </a:cubicBezTo>
                  <a:cubicBezTo>
                    <a:pt x="747" y="119"/>
                    <a:pt x="747" y="119"/>
                    <a:pt x="747" y="119"/>
                  </a:cubicBezTo>
                  <a:cubicBezTo>
                    <a:pt x="750" y="118"/>
                    <a:pt x="750" y="118"/>
                    <a:pt x="750" y="118"/>
                  </a:cubicBezTo>
                  <a:cubicBezTo>
                    <a:pt x="747" y="118"/>
                    <a:pt x="747" y="118"/>
                    <a:pt x="747" y="118"/>
                  </a:cubicBezTo>
                  <a:cubicBezTo>
                    <a:pt x="746" y="118"/>
                    <a:pt x="746" y="118"/>
                    <a:pt x="746" y="118"/>
                  </a:cubicBezTo>
                  <a:cubicBezTo>
                    <a:pt x="746" y="116"/>
                    <a:pt x="746" y="116"/>
                    <a:pt x="746" y="116"/>
                  </a:cubicBezTo>
                  <a:cubicBezTo>
                    <a:pt x="748" y="115"/>
                    <a:pt x="748" y="115"/>
                    <a:pt x="748" y="115"/>
                  </a:cubicBezTo>
                  <a:cubicBezTo>
                    <a:pt x="746" y="115"/>
                    <a:pt x="746" y="115"/>
                    <a:pt x="746" y="115"/>
                  </a:cubicBezTo>
                  <a:cubicBezTo>
                    <a:pt x="744" y="116"/>
                    <a:pt x="744" y="116"/>
                    <a:pt x="744" y="116"/>
                  </a:cubicBezTo>
                  <a:cubicBezTo>
                    <a:pt x="740" y="119"/>
                    <a:pt x="740" y="119"/>
                    <a:pt x="740" y="119"/>
                  </a:cubicBezTo>
                  <a:cubicBezTo>
                    <a:pt x="743" y="116"/>
                    <a:pt x="743" y="116"/>
                    <a:pt x="743" y="116"/>
                  </a:cubicBezTo>
                  <a:cubicBezTo>
                    <a:pt x="740" y="116"/>
                    <a:pt x="740" y="116"/>
                    <a:pt x="740" y="116"/>
                  </a:cubicBezTo>
                  <a:cubicBezTo>
                    <a:pt x="743" y="115"/>
                    <a:pt x="743" y="115"/>
                    <a:pt x="743" y="115"/>
                  </a:cubicBezTo>
                  <a:cubicBezTo>
                    <a:pt x="743" y="113"/>
                    <a:pt x="743" y="113"/>
                    <a:pt x="743" y="113"/>
                  </a:cubicBezTo>
                  <a:cubicBezTo>
                    <a:pt x="741" y="113"/>
                    <a:pt x="741" y="113"/>
                    <a:pt x="741" y="113"/>
                  </a:cubicBezTo>
                  <a:cubicBezTo>
                    <a:pt x="738" y="115"/>
                    <a:pt x="738" y="115"/>
                    <a:pt x="738" y="115"/>
                  </a:cubicBezTo>
                  <a:cubicBezTo>
                    <a:pt x="737" y="116"/>
                    <a:pt x="737" y="116"/>
                    <a:pt x="737" y="116"/>
                  </a:cubicBezTo>
                  <a:cubicBezTo>
                    <a:pt x="735" y="116"/>
                    <a:pt x="735" y="116"/>
                    <a:pt x="735" y="116"/>
                  </a:cubicBezTo>
                  <a:cubicBezTo>
                    <a:pt x="734" y="116"/>
                    <a:pt x="734" y="116"/>
                    <a:pt x="734" y="116"/>
                  </a:cubicBezTo>
                  <a:cubicBezTo>
                    <a:pt x="740" y="113"/>
                    <a:pt x="740" y="113"/>
                    <a:pt x="740" y="113"/>
                  </a:cubicBezTo>
                  <a:cubicBezTo>
                    <a:pt x="735" y="115"/>
                    <a:pt x="735" y="115"/>
                    <a:pt x="735" y="115"/>
                  </a:cubicBezTo>
                  <a:cubicBezTo>
                    <a:pt x="733" y="115"/>
                    <a:pt x="733" y="115"/>
                    <a:pt x="733" y="115"/>
                  </a:cubicBezTo>
                  <a:cubicBezTo>
                    <a:pt x="737" y="113"/>
                    <a:pt x="737" y="113"/>
                    <a:pt x="737" y="113"/>
                  </a:cubicBezTo>
                  <a:cubicBezTo>
                    <a:pt x="734" y="113"/>
                    <a:pt x="734" y="113"/>
                    <a:pt x="734" y="113"/>
                  </a:cubicBezTo>
                  <a:cubicBezTo>
                    <a:pt x="741" y="112"/>
                    <a:pt x="741" y="112"/>
                    <a:pt x="741" y="112"/>
                  </a:cubicBezTo>
                  <a:cubicBezTo>
                    <a:pt x="747" y="111"/>
                    <a:pt x="747" y="111"/>
                    <a:pt x="747" y="111"/>
                  </a:cubicBezTo>
                  <a:cubicBezTo>
                    <a:pt x="746" y="109"/>
                    <a:pt x="746" y="109"/>
                    <a:pt x="746" y="109"/>
                  </a:cubicBezTo>
                  <a:cubicBezTo>
                    <a:pt x="744" y="108"/>
                    <a:pt x="744" y="108"/>
                    <a:pt x="744" y="108"/>
                  </a:cubicBezTo>
                  <a:cubicBezTo>
                    <a:pt x="738" y="109"/>
                    <a:pt x="738" y="109"/>
                    <a:pt x="738" y="109"/>
                  </a:cubicBezTo>
                  <a:cubicBezTo>
                    <a:pt x="741" y="108"/>
                    <a:pt x="741" y="108"/>
                    <a:pt x="741" y="108"/>
                  </a:cubicBezTo>
                  <a:cubicBezTo>
                    <a:pt x="743" y="105"/>
                    <a:pt x="743" y="105"/>
                    <a:pt x="743" y="105"/>
                  </a:cubicBezTo>
                  <a:cubicBezTo>
                    <a:pt x="741" y="103"/>
                    <a:pt x="741" y="103"/>
                    <a:pt x="741" y="103"/>
                  </a:cubicBezTo>
                  <a:cubicBezTo>
                    <a:pt x="738" y="103"/>
                    <a:pt x="738" y="103"/>
                    <a:pt x="738" y="103"/>
                  </a:cubicBezTo>
                  <a:cubicBezTo>
                    <a:pt x="735" y="105"/>
                    <a:pt x="735" y="105"/>
                    <a:pt x="735" y="105"/>
                  </a:cubicBezTo>
                  <a:cubicBezTo>
                    <a:pt x="734" y="103"/>
                    <a:pt x="734" y="103"/>
                    <a:pt x="734" y="103"/>
                  </a:cubicBezTo>
                  <a:cubicBezTo>
                    <a:pt x="733" y="102"/>
                    <a:pt x="733" y="102"/>
                    <a:pt x="733" y="102"/>
                  </a:cubicBezTo>
                  <a:cubicBezTo>
                    <a:pt x="727" y="102"/>
                    <a:pt x="727" y="102"/>
                    <a:pt x="727" y="102"/>
                  </a:cubicBezTo>
                  <a:cubicBezTo>
                    <a:pt x="718" y="103"/>
                    <a:pt x="718" y="103"/>
                    <a:pt x="718" y="103"/>
                  </a:cubicBezTo>
                  <a:cubicBezTo>
                    <a:pt x="715" y="103"/>
                    <a:pt x="715" y="103"/>
                    <a:pt x="715" y="103"/>
                  </a:cubicBezTo>
                  <a:cubicBezTo>
                    <a:pt x="714" y="105"/>
                    <a:pt x="714" y="105"/>
                    <a:pt x="714" y="105"/>
                  </a:cubicBezTo>
                  <a:cubicBezTo>
                    <a:pt x="715" y="106"/>
                    <a:pt x="715" y="106"/>
                    <a:pt x="715" y="106"/>
                  </a:cubicBezTo>
                  <a:cubicBezTo>
                    <a:pt x="714" y="106"/>
                    <a:pt x="714" y="106"/>
                    <a:pt x="714" y="106"/>
                  </a:cubicBezTo>
                  <a:cubicBezTo>
                    <a:pt x="713" y="108"/>
                    <a:pt x="713" y="108"/>
                    <a:pt x="713" y="108"/>
                  </a:cubicBezTo>
                  <a:cubicBezTo>
                    <a:pt x="713" y="106"/>
                    <a:pt x="713" y="106"/>
                    <a:pt x="713" y="106"/>
                  </a:cubicBezTo>
                  <a:cubicBezTo>
                    <a:pt x="710" y="108"/>
                    <a:pt x="710" y="108"/>
                    <a:pt x="710" y="108"/>
                  </a:cubicBezTo>
                  <a:cubicBezTo>
                    <a:pt x="711" y="109"/>
                    <a:pt x="711" y="109"/>
                    <a:pt x="711" y="109"/>
                  </a:cubicBezTo>
                  <a:cubicBezTo>
                    <a:pt x="710" y="109"/>
                    <a:pt x="710" y="109"/>
                    <a:pt x="710" y="109"/>
                  </a:cubicBezTo>
                  <a:cubicBezTo>
                    <a:pt x="707" y="109"/>
                    <a:pt x="707" y="109"/>
                    <a:pt x="707" y="109"/>
                  </a:cubicBezTo>
                  <a:cubicBezTo>
                    <a:pt x="708" y="111"/>
                    <a:pt x="708" y="111"/>
                    <a:pt x="708" y="111"/>
                  </a:cubicBezTo>
                  <a:cubicBezTo>
                    <a:pt x="704" y="111"/>
                    <a:pt x="704" y="111"/>
                    <a:pt x="704" y="111"/>
                  </a:cubicBezTo>
                  <a:cubicBezTo>
                    <a:pt x="710" y="106"/>
                    <a:pt x="710" y="106"/>
                    <a:pt x="710" y="106"/>
                  </a:cubicBezTo>
                  <a:cubicBezTo>
                    <a:pt x="707" y="106"/>
                    <a:pt x="707" y="106"/>
                    <a:pt x="707" y="106"/>
                  </a:cubicBezTo>
                  <a:cubicBezTo>
                    <a:pt x="705" y="106"/>
                    <a:pt x="705" y="106"/>
                    <a:pt x="705" y="106"/>
                  </a:cubicBezTo>
                  <a:cubicBezTo>
                    <a:pt x="703" y="108"/>
                    <a:pt x="703" y="108"/>
                    <a:pt x="703" y="108"/>
                  </a:cubicBezTo>
                  <a:cubicBezTo>
                    <a:pt x="704" y="106"/>
                    <a:pt x="704" y="106"/>
                    <a:pt x="704" y="106"/>
                  </a:cubicBezTo>
                  <a:cubicBezTo>
                    <a:pt x="704" y="105"/>
                    <a:pt x="704" y="105"/>
                    <a:pt x="704" y="105"/>
                  </a:cubicBezTo>
                  <a:cubicBezTo>
                    <a:pt x="701" y="106"/>
                    <a:pt x="701" y="106"/>
                    <a:pt x="701" y="106"/>
                  </a:cubicBezTo>
                  <a:cubicBezTo>
                    <a:pt x="700" y="108"/>
                    <a:pt x="700" y="108"/>
                    <a:pt x="700" y="108"/>
                  </a:cubicBezTo>
                  <a:cubicBezTo>
                    <a:pt x="698" y="108"/>
                    <a:pt x="698" y="108"/>
                    <a:pt x="698" y="108"/>
                  </a:cubicBezTo>
                  <a:cubicBezTo>
                    <a:pt x="697" y="108"/>
                    <a:pt x="697" y="108"/>
                    <a:pt x="697" y="108"/>
                  </a:cubicBezTo>
                  <a:cubicBezTo>
                    <a:pt x="692" y="111"/>
                    <a:pt x="692" y="111"/>
                    <a:pt x="692" y="111"/>
                  </a:cubicBezTo>
                  <a:cubicBezTo>
                    <a:pt x="690" y="111"/>
                    <a:pt x="690" y="111"/>
                    <a:pt x="690" y="111"/>
                  </a:cubicBezTo>
                  <a:cubicBezTo>
                    <a:pt x="690" y="109"/>
                    <a:pt x="690" y="109"/>
                    <a:pt x="690" y="109"/>
                  </a:cubicBezTo>
                  <a:cubicBezTo>
                    <a:pt x="691" y="109"/>
                    <a:pt x="691" y="109"/>
                    <a:pt x="691" y="109"/>
                  </a:cubicBezTo>
                  <a:cubicBezTo>
                    <a:pt x="694" y="109"/>
                    <a:pt x="694" y="109"/>
                    <a:pt x="694" y="109"/>
                  </a:cubicBezTo>
                  <a:cubicBezTo>
                    <a:pt x="692" y="108"/>
                    <a:pt x="692" y="108"/>
                    <a:pt x="692" y="108"/>
                  </a:cubicBezTo>
                  <a:cubicBezTo>
                    <a:pt x="694" y="106"/>
                    <a:pt x="694" y="106"/>
                    <a:pt x="694" y="106"/>
                  </a:cubicBezTo>
                  <a:cubicBezTo>
                    <a:pt x="698" y="105"/>
                    <a:pt x="698" y="105"/>
                    <a:pt x="698" y="105"/>
                  </a:cubicBezTo>
                  <a:cubicBezTo>
                    <a:pt x="695" y="105"/>
                    <a:pt x="695" y="105"/>
                    <a:pt x="695" y="105"/>
                  </a:cubicBezTo>
                  <a:cubicBezTo>
                    <a:pt x="703" y="102"/>
                    <a:pt x="703" y="102"/>
                    <a:pt x="703" y="102"/>
                  </a:cubicBezTo>
                  <a:cubicBezTo>
                    <a:pt x="701" y="101"/>
                    <a:pt x="701" y="101"/>
                    <a:pt x="701" y="101"/>
                  </a:cubicBezTo>
                  <a:cubicBezTo>
                    <a:pt x="703" y="99"/>
                    <a:pt x="703" y="99"/>
                    <a:pt x="703" y="99"/>
                  </a:cubicBezTo>
                  <a:cubicBezTo>
                    <a:pt x="704" y="98"/>
                    <a:pt x="704" y="98"/>
                    <a:pt x="704" y="98"/>
                  </a:cubicBezTo>
                  <a:cubicBezTo>
                    <a:pt x="703" y="96"/>
                    <a:pt x="703" y="96"/>
                    <a:pt x="703" y="96"/>
                  </a:cubicBezTo>
                  <a:cubicBezTo>
                    <a:pt x="700" y="96"/>
                    <a:pt x="700" y="96"/>
                    <a:pt x="700" y="96"/>
                  </a:cubicBezTo>
                  <a:cubicBezTo>
                    <a:pt x="703" y="93"/>
                    <a:pt x="703" y="93"/>
                    <a:pt x="703" y="93"/>
                  </a:cubicBezTo>
                  <a:cubicBezTo>
                    <a:pt x="701" y="92"/>
                    <a:pt x="701" y="92"/>
                    <a:pt x="701" y="92"/>
                  </a:cubicBezTo>
                  <a:cubicBezTo>
                    <a:pt x="700" y="90"/>
                    <a:pt x="700" y="90"/>
                    <a:pt x="700" y="90"/>
                  </a:cubicBezTo>
                  <a:cubicBezTo>
                    <a:pt x="697" y="90"/>
                    <a:pt x="697" y="90"/>
                    <a:pt x="697" y="90"/>
                  </a:cubicBezTo>
                  <a:cubicBezTo>
                    <a:pt x="688" y="92"/>
                    <a:pt x="688" y="92"/>
                    <a:pt x="688" y="92"/>
                  </a:cubicBezTo>
                  <a:cubicBezTo>
                    <a:pt x="680" y="93"/>
                    <a:pt x="680" y="93"/>
                    <a:pt x="680" y="93"/>
                  </a:cubicBezTo>
                  <a:cubicBezTo>
                    <a:pt x="677" y="93"/>
                    <a:pt x="677" y="93"/>
                    <a:pt x="677" y="93"/>
                  </a:cubicBezTo>
                  <a:cubicBezTo>
                    <a:pt x="674" y="95"/>
                    <a:pt x="674" y="95"/>
                    <a:pt x="674" y="95"/>
                  </a:cubicBezTo>
                  <a:cubicBezTo>
                    <a:pt x="672" y="95"/>
                    <a:pt x="672" y="95"/>
                    <a:pt x="672" y="95"/>
                  </a:cubicBezTo>
                  <a:cubicBezTo>
                    <a:pt x="671" y="95"/>
                    <a:pt x="671" y="95"/>
                    <a:pt x="671" y="95"/>
                  </a:cubicBezTo>
                  <a:cubicBezTo>
                    <a:pt x="670" y="95"/>
                    <a:pt x="670" y="95"/>
                    <a:pt x="670" y="95"/>
                  </a:cubicBezTo>
                  <a:cubicBezTo>
                    <a:pt x="667" y="96"/>
                    <a:pt x="667" y="96"/>
                    <a:pt x="667" y="96"/>
                  </a:cubicBezTo>
                  <a:cubicBezTo>
                    <a:pt x="670" y="98"/>
                    <a:pt x="670" y="98"/>
                    <a:pt x="670" y="98"/>
                  </a:cubicBezTo>
                  <a:cubicBezTo>
                    <a:pt x="671" y="98"/>
                    <a:pt x="671" y="98"/>
                    <a:pt x="671" y="98"/>
                  </a:cubicBezTo>
                  <a:cubicBezTo>
                    <a:pt x="677" y="99"/>
                    <a:pt x="677" y="99"/>
                    <a:pt x="677" y="99"/>
                  </a:cubicBezTo>
                  <a:cubicBezTo>
                    <a:pt x="672" y="99"/>
                    <a:pt x="672" y="99"/>
                    <a:pt x="672" y="99"/>
                  </a:cubicBezTo>
                  <a:cubicBezTo>
                    <a:pt x="668" y="98"/>
                    <a:pt x="668" y="98"/>
                    <a:pt x="668" y="98"/>
                  </a:cubicBezTo>
                  <a:cubicBezTo>
                    <a:pt x="665" y="98"/>
                    <a:pt x="665" y="98"/>
                    <a:pt x="665" y="98"/>
                  </a:cubicBezTo>
                  <a:cubicBezTo>
                    <a:pt x="662" y="98"/>
                    <a:pt x="662" y="98"/>
                    <a:pt x="662" y="98"/>
                  </a:cubicBezTo>
                  <a:cubicBezTo>
                    <a:pt x="667" y="101"/>
                    <a:pt x="667" y="101"/>
                    <a:pt x="667" y="101"/>
                  </a:cubicBezTo>
                  <a:cubicBezTo>
                    <a:pt x="662" y="99"/>
                    <a:pt x="662" y="99"/>
                    <a:pt x="662" y="99"/>
                  </a:cubicBezTo>
                  <a:cubicBezTo>
                    <a:pt x="658" y="101"/>
                    <a:pt x="658" y="101"/>
                    <a:pt x="658" y="101"/>
                  </a:cubicBezTo>
                  <a:cubicBezTo>
                    <a:pt x="657" y="102"/>
                    <a:pt x="657" y="102"/>
                    <a:pt x="657" y="102"/>
                  </a:cubicBezTo>
                  <a:cubicBezTo>
                    <a:pt x="657" y="103"/>
                    <a:pt x="657" y="103"/>
                    <a:pt x="657" y="103"/>
                  </a:cubicBezTo>
                  <a:cubicBezTo>
                    <a:pt x="657" y="105"/>
                    <a:pt x="657" y="105"/>
                    <a:pt x="657" y="105"/>
                  </a:cubicBezTo>
                  <a:cubicBezTo>
                    <a:pt x="660" y="106"/>
                    <a:pt x="660" y="106"/>
                    <a:pt x="660" y="106"/>
                  </a:cubicBezTo>
                  <a:cubicBezTo>
                    <a:pt x="661" y="106"/>
                    <a:pt x="661" y="106"/>
                    <a:pt x="661" y="106"/>
                  </a:cubicBezTo>
                  <a:cubicBezTo>
                    <a:pt x="661" y="108"/>
                    <a:pt x="661" y="108"/>
                    <a:pt x="661" y="108"/>
                  </a:cubicBezTo>
                  <a:cubicBezTo>
                    <a:pt x="662" y="109"/>
                    <a:pt x="662" y="109"/>
                    <a:pt x="662" y="109"/>
                  </a:cubicBezTo>
                  <a:cubicBezTo>
                    <a:pt x="662" y="111"/>
                    <a:pt x="662" y="111"/>
                    <a:pt x="662" y="111"/>
                  </a:cubicBezTo>
                  <a:cubicBezTo>
                    <a:pt x="661" y="109"/>
                    <a:pt x="661" y="109"/>
                    <a:pt x="661" y="109"/>
                  </a:cubicBezTo>
                  <a:cubicBezTo>
                    <a:pt x="660" y="108"/>
                    <a:pt x="660" y="108"/>
                    <a:pt x="660" y="108"/>
                  </a:cubicBezTo>
                  <a:cubicBezTo>
                    <a:pt x="657" y="108"/>
                    <a:pt x="657" y="108"/>
                    <a:pt x="657" y="108"/>
                  </a:cubicBezTo>
                  <a:cubicBezTo>
                    <a:pt x="654" y="108"/>
                    <a:pt x="654" y="108"/>
                    <a:pt x="654" y="108"/>
                  </a:cubicBezTo>
                  <a:cubicBezTo>
                    <a:pt x="652" y="108"/>
                    <a:pt x="652" y="108"/>
                    <a:pt x="652" y="108"/>
                  </a:cubicBezTo>
                  <a:cubicBezTo>
                    <a:pt x="649" y="109"/>
                    <a:pt x="649" y="109"/>
                    <a:pt x="649" y="109"/>
                  </a:cubicBezTo>
                  <a:cubicBezTo>
                    <a:pt x="647" y="109"/>
                    <a:pt x="647" y="109"/>
                    <a:pt x="647" y="109"/>
                  </a:cubicBezTo>
                  <a:cubicBezTo>
                    <a:pt x="648" y="111"/>
                    <a:pt x="648" y="111"/>
                    <a:pt x="648" y="111"/>
                  </a:cubicBezTo>
                  <a:cubicBezTo>
                    <a:pt x="649" y="112"/>
                    <a:pt x="649" y="112"/>
                    <a:pt x="649" y="112"/>
                  </a:cubicBezTo>
                  <a:cubicBezTo>
                    <a:pt x="648" y="112"/>
                    <a:pt x="648" y="112"/>
                    <a:pt x="648" y="112"/>
                  </a:cubicBezTo>
                  <a:cubicBezTo>
                    <a:pt x="651" y="113"/>
                    <a:pt x="651" y="113"/>
                    <a:pt x="651" y="113"/>
                  </a:cubicBezTo>
                  <a:cubicBezTo>
                    <a:pt x="654" y="113"/>
                    <a:pt x="654" y="113"/>
                    <a:pt x="654" y="113"/>
                  </a:cubicBezTo>
                  <a:cubicBezTo>
                    <a:pt x="654" y="115"/>
                    <a:pt x="654" y="115"/>
                    <a:pt x="654" y="115"/>
                  </a:cubicBezTo>
                  <a:cubicBezTo>
                    <a:pt x="652" y="116"/>
                    <a:pt x="652" y="116"/>
                    <a:pt x="652" y="116"/>
                  </a:cubicBezTo>
                  <a:cubicBezTo>
                    <a:pt x="649" y="118"/>
                    <a:pt x="649" y="118"/>
                    <a:pt x="649" y="118"/>
                  </a:cubicBezTo>
                  <a:cubicBezTo>
                    <a:pt x="648" y="116"/>
                    <a:pt x="648" y="116"/>
                    <a:pt x="648" y="116"/>
                  </a:cubicBezTo>
                  <a:cubicBezTo>
                    <a:pt x="645" y="113"/>
                    <a:pt x="645" y="113"/>
                    <a:pt x="645" y="113"/>
                  </a:cubicBezTo>
                  <a:cubicBezTo>
                    <a:pt x="644" y="112"/>
                    <a:pt x="644" y="112"/>
                    <a:pt x="644" y="112"/>
                  </a:cubicBezTo>
                  <a:cubicBezTo>
                    <a:pt x="644" y="111"/>
                    <a:pt x="644" y="111"/>
                    <a:pt x="644" y="111"/>
                  </a:cubicBezTo>
                  <a:cubicBezTo>
                    <a:pt x="645" y="108"/>
                    <a:pt x="645" y="108"/>
                    <a:pt x="645" y="108"/>
                  </a:cubicBezTo>
                  <a:cubicBezTo>
                    <a:pt x="649" y="105"/>
                    <a:pt x="649" y="105"/>
                    <a:pt x="649" y="105"/>
                  </a:cubicBezTo>
                  <a:cubicBezTo>
                    <a:pt x="648" y="103"/>
                    <a:pt x="648" y="103"/>
                    <a:pt x="648" y="103"/>
                  </a:cubicBezTo>
                  <a:cubicBezTo>
                    <a:pt x="648" y="102"/>
                    <a:pt x="648" y="102"/>
                    <a:pt x="648" y="102"/>
                  </a:cubicBezTo>
                  <a:cubicBezTo>
                    <a:pt x="651" y="101"/>
                    <a:pt x="651" y="101"/>
                    <a:pt x="651" y="101"/>
                  </a:cubicBezTo>
                  <a:cubicBezTo>
                    <a:pt x="655" y="99"/>
                    <a:pt x="655" y="99"/>
                    <a:pt x="655" y="99"/>
                  </a:cubicBezTo>
                  <a:cubicBezTo>
                    <a:pt x="664" y="95"/>
                    <a:pt x="664" y="95"/>
                    <a:pt x="664" y="95"/>
                  </a:cubicBezTo>
                  <a:cubicBezTo>
                    <a:pt x="672" y="92"/>
                    <a:pt x="672" y="92"/>
                    <a:pt x="672" y="92"/>
                  </a:cubicBezTo>
                  <a:cubicBezTo>
                    <a:pt x="674" y="90"/>
                    <a:pt x="674" y="90"/>
                    <a:pt x="674" y="90"/>
                  </a:cubicBezTo>
                  <a:cubicBezTo>
                    <a:pt x="671" y="90"/>
                    <a:pt x="671" y="90"/>
                    <a:pt x="671" y="90"/>
                  </a:cubicBezTo>
                  <a:cubicBezTo>
                    <a:pt x="661" y="90"/>
                    <a:pt x="661" y="90"/>
                    <a:pt x="661" y="90"/>
                  </a:cubicBezTo>
                  <a:cubicBezTo>
                    <a:pt x="652" y="90"/>
                    <a:pt x="652" y="90"/>
                    <a:pt x="652" y="90"/>
                  </a:cubicBezTo>
                  <a:cubicBezTo>
                    <a:pt x="642" y="93"/>
                    <a:pt x="642" y="93"/>
                    <a:pt x="642" y="93"/>
                  </a:cubicBezTo>
                  <a:cubicBezTo>
                    <a:pt x="634" y="96"/>
                    <a:pt x="634" y="96"/>
                    <a:pt x="634" y="96"/>
                  </a:cubicBezTo>
                  <a:cubicBezTo>
                    <a:pt x="631" y="98"/>
                    <a:pt x="631" y="98"/>
                    <a:pt x="631" y="98"/>
                  </a:cubicBezTo>
                  <a:cubicBezTo>
                    <a:pt x="628" y="101"/>
                    <a:pt x="628" y="101"/>
                    <a:pt x="628" y="101"/>
                  </a:cubicBezTo>
                  <a:cubicBezTo>
                    <a:pt x="627" y="102"/>
                    <a:pt x="627" y="102"/>
                    <a:pt x="627" y="102"/>
                  </a:cubicBezTo>
                  <a:cubicBezTo>
                    <a:pt x="625" y="102"/>
                    <a:pt x="625" y="102"/>
                    <a:pt x="625" y="102"/>
                  </a:cubicBezTo>
                  <a:cubicBezTo>
                    <a:pt x="619" y="105"/>
                    <a:pt x="619" y="105"/>
                    <a:pt x="619" y="105"/>
                  </a:cubicBezTo>
                  <a:cubicBezTo>
                    <a:pt x="617" y="106"/>
                    <a:pt x="617" y="106"/>
                    <a:pt x="617" y="106"/>
                  </a:cubicBezTo>
                  <a:cubicBezTo>
                    <a:pt x="617" y="108"/>
                    <a:pt x="617" y="108"/>
                    <a:pt x="617" y="108"/>
                  </a:cubicBezTo>
                  <a:cubicBezTo>
                    <a:pt x="618" y="108"/>
                    <a:pt x="618" y="108"/>
                    <a:pt x="618" y="108"/>
                  </a:cubicBezTo>
                  <a:cubicBezTo>
                    <a:pt x="614" y="109"/>
                    <a:pt x="614" y="109"/>
                    <a:pt x="614" y="109"/>
                  </a:cubicBezTo>
                  <a:cubicBezTo>
                    <a:pt x="612" y="112"/>
                    <a:pt x="612" y="112"/>
                    <a:pt x="612" y="112"/>
                  </a:cubicBezTo>
                  <a:cubicBezTo>
                    <a:pt x="606" y="116"/>
                    <a:pt x="606" y="116"/>
                    <a:pt x="606" y="116"/>
                  </a:cubicBezTo>
                  <a:cubicBezTo>
                    <a:pt x="608" y="116"/>
                    <a:pt x="608" y="116"/>
                    <a:pt x="608" y="116"/>
                  </a:cubicBezTo>
                  <a:cubicBezTo>
                    <a:pt x="609" y="118"/>
                    <a:pt x="609" y="118"/>
                    <a:pt x="609" y="118"/>
                  </a:cubicBezTo>
                  <a:cubicBezTo>
                    <a:pt x="615" y="118"/>
                    <a:pt x="615" y="118"/>
                    <a:pt x="615" y="118"/>
                  </a:cubicBezTo>
                  <a:cubicBezTo>
                    <a:pt x="624" y="118"/>
                    <a:pt x="624" y="118"/>
                    <a:pt x="624" y="118"/>
                  </a:cubicBezTo>
                  <a:cubicBezTo>
                    <a:pt x="624" y="119"/>
                    <a:pt x="624" y="119"/>
                    <a:pt x="624" y="119"/>
                  </a:cubicBezTo>
                  <a:cubicBezTo>
                    <a:pt x="625" y="121"/>
                    <a:pt x="625" y="121"/>
                    <a:pt x="625" y="121"/>
                  </a:cubicBezTo>
                  <a:cubicBezTo>
                    <a:pt x="628" y="121"/>
                    <a:pt x="628" y="121"/>
                    <a:pt x="628" y="121"/>
                  </a:cubicBezTo>
                  <a:cubicBezTo>
                    <a:pt x="622" y="122"/>
                    <a:pt x="622" y="122"/>
                    <a:pt x="622" y="122"/>
                  </a:cubicBezTo>
                  <a:cubicBezTo>
                    <a:pt x="617" y="122"/>
                    <a:pt x="617" y="122"/>
                    <a:pt x="617" y="122"/>
                  </a:cubicBezTo>
                  <a:cubicBezTo>
                    <a:pt x="612" y="121"/>
                    <a:pt x="612" y="121"/>
                    <a:pt x="612" y="121"/>
                  </a:cubicBezTo>
                  <a:cubicBezTo>
                    <a:pt x="608" y="121"/>
                    <a:pt x="608" y="121"/>
                    <a:pt x="608" y="121"/>
                  </a:cubicBezTo>
                  <a:cubicBezTo>
                    <a:pt x="606" y="123"/>
                    <a:pt x="606" y="123"/>
                    <a:pt x="606" y="123"/>
                  </a:cubicBezTo>
                  <a:cubicBezTo>
                    <a:pt x="606" y="125"/>
                    <a:pt x="606" y="125"/>
                    <a:pt x="606" y="125"/>
                  </a:cubicBezTo>
                  <a:cubicBezTo>
                    <a:pt x="606" y="126"/>
                    <a:pt x="606" y="126"/>
                    <a:pt x="606" y="126"/>
                  </a:cubicBezTo>
                  <a:cubicBezTo>
                    <a:pt x="608" y="126"/>
                    <a:pt x="608" y="126"/>
                    <a:pt x="608" y="126"/>
                  </a:cubicBezTo>
                  <a:cubicBezTo>
                    <a:pt x="609" y="128"/>
                    <a:pt x="609" y="128"/>
                    <a:pt x="609" y="128"/>
                  </a:cubicBezTo>
                  <a:cubicBezTo>
                    <a:pt x="612" y="129"/>
                    <a:pt x="612" y="129"/>
                    <a:pt x="612" y="129"/>
                  </a:cubicBezTo>
                  <a:cubicBezTo>
                    <a:pt x="614" y="129"/>
                    <a:pt x="614" y="129"/>
                    <a:pt x="614" y="129"/>
                  </a:cubicBezTo>
                  <a:cubicBezTo>
                    <a:pt x="618" y="129"/>
                    <a:pt x="618" y="129"/>
                    <a:pt x="618" y="129"/>
                  </a:cubicBezTo>
                  <a:cubicBezTo>
                    <a:pt x="621" y="129"/>
                    <a:pt x="621" y="129"/>
                    <a:pt x="621" y="129"/>
                  </a:cubicBezTo>
                  <a:cubicBezTo>
                    <a:pt x="619" y="128"/>
                    <a:pt x="619" y="128"/>
                    <a:pt x="619" y="128"/>
                  </a:cubicBezTo>
                  <a:cubicBezTo>
                    <a:pt x="622" y="128"/>
                    <a:pt x="622" y="128"/>
                    <a:pt x="622" y="128"/>
                  </a:cubicBezTo>
                  <a:cubicBezTo>
                    <a:pt x="624" y="128"/>
                    <a:pt x="624" y="128"/>
                    <a:pt x="624" y="128"/>
                  </a:cubicBezTo>
                  <a:cubicBezTo>
                    <a:pt x="625" y="128"/>
                    <a:pt x="625" y="128"/>
                    <a:pt x="625" y="128"/>
                  </a:cubicBezTo>
                  <a:cubicBezTo>
                    <a:pt x="628" y="126"/>
                    <a:pt x="628" y="126"/>
                    <a:pt x="628" y="126"/>
                  </a:cubicBezTo>
                  <a:cubicBezTo>
                    <a:pt x="627" y="128"/>
                    <a:pt x="627" y="128"/>
                    <a:pt x="627" y="128"/>
                  </a:cubicBezTo>
                  <a:cubicBezTo>
                    <a:pt x="625" y="129"/>
                    <a:pt x="625" y="129"/>
                    <a:pt x="625" y="129"/>
                  </a:cubicBezTo>
                  <a:cubicBezTo>
                    <a:pt x="625" y="131"/>
                    <a:pt x="625" y="131"/>
                    <a:pt x="625" y="131"/>
                  </a:cubicBezTo>
                  <a:cubicBezTo>
                    <a:pt x="627" y="132"/>
                    <a:pt x="627" y="132"/>
                    <a:pt x="627" y="132"/>
                  </a:cubicBezTo>
                  <a:cubicBezTo>
                    <a:pt x="628" y="132"/>
                    <a:pt x="628" y="132"/>
                    <a:pt x="628" y="132"/>
                  </a:cubicBezTo>
                  <a:cubicBezTo>
                    <a:pt x="629" y="132"/>
                    <a:pt x="629" y="132"/>
                    <a:pt x="629" y="132"/>
                  </a:cubicBezTo>
                  <a:cubicBezTo>
                    <a:pt x="632" y="131"/>
                    <a:pt x="632" y="131"/>
                    <a:pt x="632" y="131"/>
                  </a:cubicBezTo>
                  <a:cubicBezTo>
                    <a:pt x="634" y="132"/>
                    <a:pt x="634" y="132"/>
                    <a:pt x="634" y="132"/>
                  </a:cubicBezTo>
                  <a:cubicBezTo>
                    <a:pt x="637" y="132"/>
                    <a:pt x="637" y="132"/>
                    <a:pt x="637" y="132"/>
                  </a:cubicBezTo>
                  <a:cubicBezTo>
                    <a:pt x="638" y="132"/>
                    <a:pt x="638" y="132"/>
                    <a:pt x="638" y="132"/>
                  </a:cubicBezTo>
                  <a:cubicBezTo>
                    <a:pt x="641" y="133"/>
                    <a:pt x="641" y="133"/>
                    <a:pt x="641" y="133"/>
                  </a:cubicBezTo>
                  <a:cubicBezTo>
                    <a:pt x="645" y="133"/>
                    <a:pt x="645" y="133"/>
                    <a:pt x="645" y="133"/>
                  </a:cubicBezTo>
                  <a:cubicBezTo>
                    <a:pt x="649" y="132"/>
                    <a:pt x="649" y="132"/>
                    <a:pt x="649" y="132"/>
                  </a:cubicBezTo>
                  <a:cubicBezTo>
                    <a:pt x="654" y="133"/>
                    <a:pt x="654" y="133"/>
                    <a:pt x="654" y="133"/>
                  </a:cubicBezTo>
                  <a:cubicBezTo>
                    <a:pt x="655" y="133"/>
                    <a:pt x="655" y="133"/>
                    <a:pt x="655" y="133"/>
                  </a:cubicBezTo>
                  <a:cubicBezTo>
                    <a:pt x="658" y="135"/>
                    <a:pt x="658" y="135"/>
                    <a:pt x="658" y="135"/>
                  </a:cubicBezTo>
                  <a:cubicBezTo>
                    <a:pt x="662" y="133"/>
                    <a:pt x="662" y="133"/>
                    <a:pt x="662" y="133"/>
                  </a:cubicBezTo>
                  <a:cubicBezTo>
                    <a:pt x="660" y="132"/>
                    <a:pt x="660" y="132"/>
                    <a:pt x="660" y="132"/>
                  </a:cubicBezTo>
                  <a:cubicBezTo>
                    <a:pt x="655" y="129"/>
                    <a:pt x="655" y="129"/>
                    <a:pt x="655" y="129"/>
                  </a:cubicBezTo>
                  <a:cubicBezTo>
                    <a:pt x="661" y="132"/>
                    <a:pt x="661" y="132"/>
                    <a:pt x="661" y="132"/>
                  </a:cubicBezTo>
                  <a:cubicBezTo>
                    <a:pt x="667" y="135"/>
                    <a:pt x="667" y="135"/>
                    <a:pt x="667" y="135"/>
                  </a:cubicBezTo>
                  <a:cubicBezTo>
                    <a:pt x="668" y="135"/>
                    <a:pt x="668" y="135"/>
                    <a:pt x="668" y="135"/>
                  </a:cubicBezTo>
                  <a:cubicBezTo>
                    <a:pt x="670" y="135"/>
                    <a:pt x="670" y="135"/>
                    <a:pt x="670" y="135"/>
                  </a:cubicBezTo>
                  <a:cubicBezTo>
                    <a:pt x="670" y="133"/>
                    <a:pt x="670" y="133"/>
                    <a:pt x="670" y="133"/>
                  </a:cubicBezTo>
                  <a:cubicBezTo>
                    <a:pt x="667" y="132"/>
                    <a:pt x="667" y="132"/>
                    <a:pt x="667" y="132"/>
                  </a:cubicBezTo>
                  <a:cubicBezTo>
                    <a:pt x="665" y="132"/>
                    <a:pt x="665" y="132"/>
                    <a:pt x="665" y="132"/>
                  </a:cubicBezTo>
                  <a:cubicBezTo>
                    <a:pt x="668" y="131"/>
                    <a:pt x="668" y="131"/>
                    <a:pt x="668" y="131"/>
                  </a:cubicBezTo>
                  <a:cubicBezTo>
                    <a:pt x="672" y="132"/>
                    <a:pt x="672" y="132"/>
                    <a:pt x="672" y="132"/>
                  </a:cubicBezTo>
                  <a:cubicBezTo>
                    <a:pt x="675" y="133"/>
                    <a:pt x="675" y="133"/>
                    <a:pt x="675" y="133"/>
                  </a:cubicBezTo>
                  <a:cubicBezTo>
                    <a:pt x="680" y="132"/>
                    <a:pt x="680" y="132"/>
                    <a:pt x="680" y="132"/>
                  </a:cubicBezTo>
                  <a:cubicBezTo>
                    <a:pt x="681" y="133"/>
                    <a:pt x="681" y="133"/>
                    <a:pt x="681" y="133"/>
                  </a:cubicBezTo>
                  <a:cubicBezTo>
                    <a:pt x="682" y="135"/>
                    <a:pt x="682" y="135"/>
                    <a:pt x="682" y="135"/>
                  </a:cubicBezTo>
                  <a:cubicBezTo>
                    <a:pt x="688" y="133"/>
                    <a:pt x="688" y="133"/>
                    <a:pt x="688" y="133"/>
                  </a:cubicBezTo>
                  <a:cubicBezTo>
                    <a:pt x="690" y="132"/>
                    <a:pt x="690" y="132"/>
                    <a:pt x="690" y="132"/>
                  </a:cubicBezTo>
                  <a:cubicBezTo>
                    <a:pt x="691" y="129"/>
                    <a:pt x="691" y="129"/>
                    <a:pt x="691" y="129"/>
                  </a:cubicBezTo>
                  <a:cubicBezTo>
                    <a:pt x="688" y="128"/>
                    <a:pt x="688" y="128"/>
                    <a:pt x="688" y="128"/>
                  </a:cubicBezTo>
                  <a:cubicBezTo>
                    <a:pt x="690" y="128"/>
                    <a:pt x="690" y="128"/>
                    <a:pt x="690" y="128"/>
                  </a:cubicBezTo>
                  <a:cubicBezTo>
                    <a:pt x="691" y="126"/>
                    <a:pt x="691" y="126"/>
                    <a:pt x="691" y="126"/>
                  </a:cubicBezTo>
                  <a:cubicBezTo>
                    <a:pt x="691" y="128"/>
                    <a:pt x="691" y="128"/>
                    <a:pt x="691" y="128"/>
                  </a:cubicBezTo>
                  <a:cubicBezTo>
                    <a:pt x="692" y="128"/>
                    <a:pt x="692" y="128"/>
                    <a:pt x="692" y="128"/>
                  </a:cubicBezTo>
                  <a:cubicBezTo>
                    <a:pt x="694" y="128"/>
                    <a:pt x="694" y="128"/>
                    <a:pt x="694" y="128"/>
                  </a:cubicBezTo>
                  <a:cubicBezTo>
                    <a:pt x="695" y="129"/>
                    <a:pt x="695" y="129"/>
                    <a:pt x="695" y="129"/>
                  </a:cubicBezTo>
                  <a:cubicBezTo>
                    <a:pt x="698" y="129"/>
                    <a:pt x="698" y="129"/>
                    <a:pt x="698" y="129"/>
                  </a:cubicBezTo>
                  <a:cubicBezTo>
                    <a:pt x="700" y="131"/>
                    <a:pt x="700" y="131"/>
                    <a:pt x="700" y="131"/>
                  </a:cubicBezTo>
                  <a:cubicBezTo>
                    <a:pt x="700" y="132"/>
                    <a:pt x="700" y="132"/>
                    <a:pt x="700" y="132"/>
                  </a:cubicBezTo>
                  <a:cubicBezTo>
                    <a:pt x="697" y="135"/>
                    <a:pt x="697" y="135"/>
                    <a:pt x="697" y="135"/>
                  </a:cubicBezTo>
                  <a:cubicBezTo>
                    <a:pt x="701" y="135"/>
                    <a:pt x="701" y="135"/>
                    <a:pt x="701" y="135"/>
                  </a:cubicBezTo>
                  <a:cubicBezTo>
                    <a:pt x="702" y="134"/>
                    <a:pt x="702" y="134"/>
                    <a:pt x="702" y="134"/>
                  </a:cubicBezTo>
                  <a:cubicBezTo>
                    <a:pt x="703" y="135"/>
                    <a:pt x="703" y="135"/>
                    <a:pt x="703" y="135"/>
                  </a:cubicBezTo>
                  <a:cubicBezTo>
                    <a:pt x="704" y="135"/>
                    <a:pt x="704" y="135"/>
                    <a:pt x="704" y="135"/>
                  </a:cubicBezTo>
                  <a:cubicBezTo>
                    <a:pt x="704" y="136"/>
                    <a:pt x="704" y="136"/>
                    <a:pt x="704" y="136"/>
                  </a:cubicBezTo>
                  <a:cubicBezTo>
                    <a:pt x="703" y="136"/>
                    <a:pt x="703" y="136"/>
                    <a:pt x="703" y="136"/>
                  </a:cubicBezTo>
                  <a:cubicBezTo>
                    <a:pt x="700" y="136"/>
                    <a:pt x="700" y="136"/>
                    <a:pt x="700" y="136"/>
                  </a:cubicBezTo>
                  <a:cubicBezTo>
                    <a:pt x="703" y="138"/>
                    <a:pt x="703" y="138"/>
                    <a:pt x="703" y="138"/>
                  </a:cubicBezTo>
                  <a:cubicBezTo>
                    <a:pt x="704" y="138"/>
                    <a:pt x="704" y="138"/>
                    <a:pt x="704" y="138"/>
                  </a:cubicBezTo>
                  <a:cubicBezTo>
                    <a:pt x="707" y="139"/>
                    <a:pt x="707" y="139"/>
                    <a:pt x="707" y="139"/>
                  </a:cubicBezTo>
                  <a:cubicBezTo>
                    <a:pt x="708" y="141"/>
                    <a:pt x="708" y="141"/>
                    <a:pt x="708" y="141"/>
                  </a:cubicBezTo>
                  <a:cubicBezTo>
                    <a:pt x="710" y="142"/>
                    <a:pt x="710" y="142"/>
                    <a:pt x="710" y="142"/>
                  </a:cubicBezTo>
                  <a:cubicBezTo>
                    <a:pt x="708" y="144"/>
                    <a:pt x="708" y="144"/>
                    <a:pt x="708" y="144"/>
                  </a:cubicBezTo>
                  <a:cubicBezTo>
                    <a:pt x="707" y="144"/>
                    <a:pt x="707" y="144"/>
                    <a:pt x="707" y="144"/>
                  </a:cubicBezTo>
                  <a:cubicBezTo>
                    <a:pt x="703" y="144"/>
                    <a:pt x="703" y="144"/>
                    <a:pt x="703" y="144"/>
                  </a:cubicBezTo>
                  <a:cubicBezTo>
                    <a:pt x="700" y="144"/>
                    <a:pt x="700" y="144"/>
                    <a:pt x="700" y="144"/>
                  </a:cubicBezTo>
                  <a:cubicBezTo>
                    <a:pt x="698" y="145"/>
                    <a:pt x="698" y="145"/>
                    <a:pt x="698" y="145"/>
                  </a:cubicBezTo>
                  <a:cubicBezTo>
                    <a:pt x="698" y="146"/>
                    <a:pt x="698" y="146"/>
                    <a:pt x="698" y="146"/>
                  </a:cubicBezTo>
                  <a:cubicBezTo>
                    <a:pt x="697" y="148"/>
                    <a:pt x="697" y="148"/>
                    <a:pt x="697" y="148"/>
                  </a:cubicBezTo>
                  <a:cubicBezTo>
                    <a:pt x="703" y="146"/>
                    <a:pt x="703" y="146"/>
                    <a:pt x="703" y="146"/>
                  </a:cubicBezTo>
                  <a:cubicBezTo>
                    <a:pt x="708" y="145"/>
                    <a:pt x="708" y="145"/>
                    <a:pt x="708" y="145"/>
                  </a:cubicBezTo>
                  <a:cubicBezTo>
                    <a:pt x="710" y="144"/>
                    <a:pt x="710" y="144"/>
                    <a:pt x="710" y="144"/>
                  </a:cubicBezTo>
                  <a:cubicBezTo>
                    <a:pt x="711" y="145"/>
                    <a:pt x="711" y="145"/>
                    <a:pt x="711" y="145"/>
                  </a:cubicBezTo>
                  <a:cubicBezTo>
                    <a:pt x="714" y="144"/>
                    <a:pt x="714" y="144"/>
                    <a:pt x="714" y="144"/>
                  </a:cubicBezTo>
                  <a:cubicBezTo>
                    <a:pt x="715" y="144"/>
                    <a:pt x="715" y="144"/>
                    <a:pt x="715" y="144"/>
                  </a:cubicBezTo>
                  <a:cubicBezTo>
                    <a:pt x="714" y="145"/>
                    <a:pt x="714" y="145"/>
                    <a:pt x="714" y="145"/>
                  </a:cubicBezTo>
                  <a:cubicBezTo>
                    <a:pt x="715" y="145"/>
                    <a:pt x="715" y="145"/>
                    <a:pt x="715" y="145"/>
                  </a:cubicBezTo>
                  <a:cubicBezTo>
                    <a:pt x="713" y="146"/>
                    <a:pt x="713" y="146"/>
                    <a:pt x="713" y="146"/>
                  </a:cubicBezTo>
                  <a:cubicBezTo>
                    <a:pt x="714" y="146"/>
                    <a:pt x="714" y="146"/>
                    <a:pt x="714" y="146"/>
                  </a:cubicBezTo>
                  <a:cubicBezTo>
                    <a:pt x="714" y="148"/>
                    <a:pt x="714" y="148"/>
                    <a:pt x="714" y="148"/>
                  </a:cubicBezTo>
                  <a:cubicBezTo>
                    <a:pt x="715" y="149"/>
                    <a:pt x="715" y="149"/>
                    <a:pt x="715" y="149"/>
                  </a:cubicBezTo>
                  <a:cubicBezTo>
                    <a:pt x="718" y="149"/>
                    <a:pt x="718" y="149"/>
                    <a:pt x="718" y="149"/>
                  </a:cubicBezTo>
                  <a:cubicBezTo>
                    <a:pt x="718" y="148"/>
                    <a:pt x="718" y="148"/>
                    <a:pt x="718" y="148"/>
                  </a:cubicBezTo>
                  <a:cubicBezTo>
                    <a:pt x="721" y="148"/>
                    <a:pt x="721" y="148"/>
                    <a:pt x="721" y="148"/>
                  </a:cubicBezTo>
                  <a:cubicBezTo>
                    <a:pt x="718" y="151"/>
                    <a:pt x="718" y="151"/>
                    <a:pt x="718" y="151"/>
                  </a:cubicBezTo>
                  <a:cubicBezTo>
                    <a:pt x="718" y="152"/>
                    <a:pt x="718" y="152"/>
                    <a:pt x="718" y="152"/>
                  </a:cubicBezTo>
                  <a:cubicBezTo>
                    <a:pt x="720" y="152"/>
                    <a:pt x="720" y="152"/>
                    <a:pt x="720" y="152"/>
                  </a:cubicBezTo>
                  <a:cubicBezTo>
                    <a:pt x="723" y="151"/>
                    <a:pt x="723" y="151"/>
                    <a:pt x="723" y="151"/>
                  </a:cubicBezTo>
                  <a:cubicBezTo>
                    <a:pt x="721" y="152"/>
                    <a:pt x="721" y="152"/>
                    <a:pt x="721" y="152"/>
                  </a:cubicBezTo>
                  <a:cubicBezTo>
                    <a:pt x="723" y="152"/>
                    <a:pt x="723" y="152"/>
                    <a:pt x="723" y="152"/>
                  </a:cubicBezTo>
                  <a:cubicBezTo>
                    <a:pt x="724" y="154"/>
                    <a:pt x="724" y="154"/>
                    <a:pt x="724" y="154"/>
                  </a:cubicBezTo>
                  <a:cubicBezTo>
                    <a:pt x="724" y="155"/>
                    <a:pt x="724" y="155"/>
                    <a:pt x="724" y="155"/>
                  </a:cubicBezTo>
                  <a:cubicBezTo>
                    <a:pt x="723" y="156"/>
                    <a:pt x="723" y="156"/>
                    <a:pt x="723" y="156"/>
                  </a:cubicBezTo>
                  <a:cubicBezTo>
                    <a:pt x="724" y="158"/>
                    <a:pt x="724" y="158"/>
                    <a:pt x="724" y="158"/>
                  </a:cubicBezTo>
                  <a:cubicBezTo>
                    <a:pt x="723" y="159"/>
                    <a:pt x="723" y="159"/>
                    <a:pt x="723" y="159"/>
                  </a:cubicBezTo>
                  <a:cubicBezTo>
                    <a:pt x="723" y="162"/>
                    <a:pt x="723" y="162"/>
                    <a:pt x="723" y="162"/>
                  </a:cubicBezTo>
                  <a:cubicBezTo>
                    <a:pt x="724" y="164"/>
                    <a:pt x="724" y="164"/>
                    <a:pt x="724" y="164"/>
                  </a:cubicBezTo>
                  <a:cubicBezTo>
                    <a:pt x="718" y="166"/>
                    <a:pt x="718" y="166"/>
                    <a:pt x="718" y="166"/>
                  </a:cubicBezTo>
                  <a:cubicBezTo>
                    <a:pt x="714" y="168"/>
                    <a:pt x="714" y="168"/>
                    <a:pt x="714" y="168"/>
                  </a:cubicBezTo>
                  <a:cubicBezTo>
                    <a:pt x="714" y="169"/>
                    <a:pt x="714" y="169"/>
                    <a:pt x="714" y="169"/>
                  </a:cubicBezTo>
                  <a:cubicBezTo>
                    <a:pt x="714" y="171"/>
                    <a:pt x="714" y="171"/>
                    <a:pt x="714" y="171"/>
                  </a:cubicBezTo>
                  <a:cubicBezTo>
                    <a:pt x="703" y="174"/>
                    <a:pt x="703" y="174"/>
                    <a:pt x="703" y="174"/>
                  </a:cubicBezTo>
                  <a:cubicBezTo>
                    <a:pt x="697" y="176"/>
                    <a:pt x="697" y="176"/>
                    <a:pt x="697" y="176"/>
                  </a:cubicBezTo>
                  <a:cubicBezTo>
                    <a:pt x="694" y="176"/>
                    <a:pt x="694" y="176"/>
                    <a:pt x="694" y="176"/>
                  </a:cubicBezTo>
                  <a:cubicBezTo>
                    <a:pt x="694" y="178"/>
                    <a:pt x="694" y="178"/>
                    <a:pt x="694" y="178"/>
                  </a:cubicBezTo>
                  <a:cubicBezTo>
                    <a:pt x="695" y="181"/>
                    <a:pt x="695" y="181"/>
                    <a:pt x="695" y="181"/>
                  </a:cubicBezTo>
                  <a:cubicBezTo>
                    <a:pt x="697" y="182"/>
                    <a:pt x="697" y="182"/>
                    <a:pt x="697" y="182"/>
                  </a:cubicBezTo>
                  <a:cubicBezTo>
                    <a:pt x="698" y="185"/>
                    <a:pt x="698" y="185"/>
                    <a:pt x="698" y="185"/>
                  </a:cubicBezTo>
                  <a:cubicBezTo>
                    <a:pt x="697" y="185"/>
                    <a:pt x="697" y="185"/>
                    <a:pt x="697" y="185"/>
                  </a:cubicBezTo>
                  <a:cubicBezTo>
                    <a:pt x="692" y="185"/>
                    <a:pt x="692" y="185"/>
                    <a:pt x="692" y="185"/>
                  </a:cubicBezTo>
                  <a:cubicBezTo>
                    <a:pt x="687" y="187"/>
                    <a:pt x="687" y="187"/>
                    <a:pt x="687" y="187"/>
                  </a:cubicBezTo>
                  <a:cubicBezTo>
                    <a:pt x="682" y="187"/>
                    <a:pt x="682" y="187"/>
                    <a:pt x="682" y="187"/>
                  </a:cubicBezTo>
                  <a:cubicBezTo>
                    <a:pt x="681" y="188"/>
                    <a:pt x="681" y="188"/>
                    <a:pt x="681" y="188"/>
                  </a:cubicBezTo>
                  <a:cubicBezTo>
                    <a:pt x="680" y="188"/>
                    <a:pt x="680" y="188"/>
                    <a:pt x="680" y="188"/>
                  </a:cubicBezTo>
                  <a:cubicBezTo>
                    <a:pt x="677" y="188"/>
                    <a:pt x="677" y="188"/>
                    <a:pt x="677" y="188"/>
                  </a:cubicBezTo>
                  <a:cubicBezTo>
                    <a:pt x="674" y="188"/>
                    <a:pt x="674" y="188"/>
                    <a:pt x="674" y="188"/>
                  </a:cubicBezTo>
                  <a:cubicBezTo>
                    <a:pt x="671" y="188"/>
                    <a:pt x="671" y="188"/>
                    <a:pt x="671" y="188"/>
                  </a:cubicBezTo>
                  <a:cubicBezTo>
                    <a:pt x="665" y="187"/>
                    <a:pt x="665" y="187"/>
                    <a:pt x="665" y="187"/>
                  </a:cubicBezTo>
                  <a:cubicBezTo>
                    <a:pt x="662" y="187"/>
                    <a:pt x="662" y="187"/>
                    <a:pt x="662" y="187"/>
                  </a:cubicBezTo>
                  <a:cubicBezTo>
                    <a:pt x="661" y="187"/>
                    <a:pt x="661" y="187"/>
                    <a:pt x="661" y="187"/>
                  </a:cubicBezTo>
                  <a:cubicBezTo>
                    <a:pt x="660" y="188"/>
                    <a:pt x="660" y="188"/>
                    <a:pt x="660" y="188"/>
                  </a:cubicBezTo>
                  <a:cubicBezTo>
                    <a:pt x="660" y="189"/>
                    <a:pt x="660" y="189"/>
                    <a:pt x="660" y="189"/>
                  </a:cubicBezTo>
                  <a:cubicBezTo>
                    <a:pt x="657" y="189"/>
                    <a:pt x="657" y="189"/>
                    <a:pt x="657" y="189"/>
                  </a:cubicBezTo>
                  <a:cubicBezTo>
                    <a:pt x="655" y="189"/>
                    <a:pt x="655" y="189"/>
                    <a:pt x="655" y="189"/>
                  </a:cubicBezTo>
                  <a:cubicBezTo>
                    <a:pt x="651" y="191"/>
                    <a:pt x="651" y="191"/>
                    <a:pt x="651" y="191"/>
                  </a:cubicBezTo>
                  <a:cubicBezTo>
                    <a:pt x="649" y="194"/>
                    <a:pt x="649" y="194"/>
                    <a:pt x="649" y="194"/>
                  </a:cubicBezTo>
                  <a:cubicBezTo>
                    <a:pt x="647" y="195"/>
                    <a:pt x="647" y="195"/>
                    <a:pt x="647" y="195"/>
                  </a:cubicBezTo>
                  <a:cubicBezTo>
                    <a:pt x="648" y="195"/>
                    <a:pt x="648" y="195"/>
                    <a:pt x="648" y="195"/>
                  </a:cubicBezTo>
                  <a:cubicBezTo>
                    <a:pt x="648" y="197"/>
                    <a:pt x="648" y="197"/>
                    <a:pt x="648" y="197"/>
                  </a:cubicBezTo>
                  <a:cubicBezTo>
                    <a:pt x="649" y="199"/>
                    <a:pt x="649" y="199"/>
                    <a:pt x="649" y="199"/>
                  </a:cubicBezTo>
                  <a:cubicBezTo>
                    <a:pt x="654" y="199"/>
                    <a:pt x="654" y="199"/>
                    <a:pt x="654" y="199"/>
                  </a:cubicBezTo>
                  <a:cubicBezTo>
                    <a:pt x="657" y="201"/>
                    <a:pt x="657" y="201"/>
                    <a:pt x="657" y="201"/>
                  </a:cubicBezTo>
                  <a:cubicBezTo>
                    <a:pt x="658" y="201"/>
                    <a:pt x="658" y="201"/>
                    <a:pt x="658" y="201"/>
                  </a:cubicBezTo>
                  <a:cubicBezTo>
                    <a:pt x="658" y="199"/>
                    <a:pt x="658" y="199"/>
                    <a:pt x="658" y="199"/>
                  </a:cubicBezTo>
                  <a:cubicBezTo>
                    <a:pt x="660" y="199"/>
                    <a:pt x="660" y="199"/>
                    <a:pt x="660" y="199"/>
                  </a:cubicBezTo>
                  <a:cubicBezTo>
                    <a:pt x="662" y="199"/>
                    <a:pt x="662" y="199"/>
                    <a:pt x="662" y="199"/>
                  </a:cubicBezTo>
                  <a:cubicBezTo>
                    <a:pt x="665" y="199"/>
                    <a:pt x="665" y="199"/>
                    <a:pt x="665" y="199"/>
                  </a:cubicBezTo>
                  <a:cubicBezTo>
                    <a:pt x="668" y="198"/>
                    <a:pt x="668" y="198"/>
                    <a:pt x="668" y="198"/>
                  </a:cubicBezTo>
                  <a:cubicBezTo>
                    <a:pt x="668" y="197"/>
                    <a:pt x="668" y="197"/>
                    <a:pt x="668" y="197"/>
                  </a:cubicBezTo>
                  <a:cubicBezTo>
                    <a:pt x="670" y="197"/>
                    <a:pt x="670" y="197"/>
                    <a:pt x="670" y="197"/>
                  </a:cubicBezTo>
                  <a:cubicBezTo>
                    <a:pt x="674" y="198"/>
                    <a:pt x="674" y="198"/>
                    <a:pt x="674" y="198"/>
                  </a:cubicBezTo>
                  <a:cubicBezTo>
                    <a:pt x="677" y="198"/>
                    <a:pt x="677" y="198"/>
                    <a:pt x="677" y="198"/>
                  </a:cubicBezTo>
                  <a:cubicBezTo>
                    <a:pt x="680" y="198"/>
                    <a:pt x="680" y="198"/>
                    <a:pt x="680" y="198"/>
                  </a:cubicBezTo>
                  <a:cubicBezTo>
                    <a:pt x="680" y="195"/>
                    <a:pt x="680" y="195"/>
                    <a:pt x="680" y="195"/>
                  </a:cubicBezTo>
                  <a:cubicBezTo>
                    <a:pt x="678" y="194"/>
                    <a:pt x="678" y="194"/>
                    <a:pt x="678" y="194"/>
                  </a:cubicBezTo>
                  <a:cubicBezTo>
                    <a:pt x="682" y="192"/>
                    <a:pt x="682" y="192"/>
                    <a:pt x="682" y="192"/>
                  </a:cubicBezTo>
                  <a:cubicBezTo>
                    <a:pt x="681" y="194"/>
                    <a:pt x="681" y="194"/>
                    <a:pt x="681" y="194"/>
                  </a:cubicBezTo>
                  <a:cubicBezTo>
                    <a:pt x="681" y="195"/>
                    <a:pt x="681" y="195"/>
                    <a:pt x="681" y="195"/>
                  </a:cubicBezTo>
                  <a:cubicBezTo>
                    <a:pt x="684" y="195"/>
                    <a:pt x="684" y="195"/>
                    <a:pt x="684" y="195"/>
                  </a:cubicBezTo>
                  <a:cubicBezTo>
                    <a:pt x="684" y="197"/>
                    <a:pt x="684" y="197"/>
                    <a:pt x="684" y="197"/>
                  </a:cubicBezTo>
                  <a:cubicBezTo>
                    <a:pt x="685" y="197"/>
                    <a:pt x="685" y="197"/>
                    <a:pt x="685" y="197"/>
                  </a:cubicBezTo>
                  <a:cubicBezTo>
                    <a:pt x="684" y="198"/>
                    <a:pt x="684" y="198"/>
                    <a:pt x="684" y="198"/>
                  </a:cubicBezTo>
                  <a:cubicBezTo>
                    <a:pt x="685" y="198"/>
                    <a:pt x="685" y="198"/>
                    <a:pt x="685" y="198"/>
                  </a:cubicBezTo>
                  <a:cubicBezTo>
                    <a:pt x="687" y="197"/>
                    <a:pt x="687" y="197"/>
                    <a:pt x="687" y="197"/>
                  </a:cubicBezTo>
                  <a:cubicBezTo>
                    <a:pt x="688" y="197"/>
                    <a:pt x="688" y="197"/>
                    <a:pt x="688" y="197"/>
                  </a:cubicBezTo>
                  <a:cubicBezTo>
                    <a:pt x="690" y="195"/>
                    <a:pt x="690" y="195"/>
                    <a:pt x="690" y="195"/>
                  </a:cubicBezTo>
                  <a:cubicBezTo>
                    <a:pt x="690" y="197"/>
                    <a:pt x="690" y="197"/>
                    <a:pt x="690" y="197"/>
                  </a:cubicBezTo>
                  <a:cubicBezTo>
                    <a:pt x="691" y="197"/>
                    <a:pt x="691" y="197"/>
                    <a:pt x="691" y="197"/>
                  </a:cubicBezTo>
                  <a:cubicBezTo>
                    <a:pt x="690" y="198"/>
                    <a:pt x="690" y="198"/>
                    <a:pt x="690" y="198"/>
                  </a:cubicBezTo>
                  <a:cubicBezTo>
                    <a:pt x="690" y="199"/>
                    <a:pt x="690" y="199"/>
                    <a:pt x="690" y="199"/>
                  </a:cubicBezTo>
                  <a:cubicBezTo>
                    <a:pt x="691" y="201"/>
                    <a:pt x="691" y="201"/>
                    <a:pt x="691" y="201"/>
                  </a:cubicBezTo>
                  <a:cubicBezTo>
                    <a:pt x="692" y="202"/>
                    <a:pt x="692" y="202"/>
                    <a:pt x="692" y="202"/>
                  </a:cubicBezTo>
                  <a:cubicBezTo>
                    <a:pt x="692" y="204"/>
                    <a:pt x="692" y="204"/>
                    <a:pt x="692" y="204"/>
                  </a:cubicBezTo>
                  <a:cubicBezTo>
                    <a:pt x="694" y="202"/>
                    <a:pt x="694" y="202"/>
                    <a:pt x="694" y="202"/>
                  </a:cubicBezTo>
                  <a:cubicBezTo>
                    <a:pt x="692" y="205"/>
                    <a:pt x="692" y="205"/>
                    <a:pt x="692" y="205"/>
                  </a:cubicBezTo>
                  <a:cubicBezTo>
                    <a:pt x="694" y="205"/>
                    <a:pt x="694" y="205"/>
                    <a:pt x="694" y="205"/>
                  </a:cubicBezTo>
                  <a:cubicBezTo>
                    <a:pt x="695" y="205"/>
                    <a:pt x="695" y="205"/>
                    <a:pt x="695" y="205"/>
                  </a:cubicBezTo>
                  <a:cubicBezTo>
                    <a:pt x="694" y="207"/>
                    <a:pt x="694" y="207"/>
                    <a:pt x="694" y="207"/>
                  </a:cubicBezTo>
                  <a:cubicBezTo>
                    <a:pt x="697" y="207"/>
                    <a:pt x="697" y="207"/>
                    <a:pt x="697" y="207"/>
                  </a:cubicBezTo>
                  <a:cubicBezTo>
                    <a:pt x="698" y="205"/>
                    <a:pt x="698" y="205"/>
                    <a:pt x="698" y="205"/>
                  </a:cubicBezTo>
                  <a:cubicBezTo>
                    <a:pt x="700" y="207"/>
                    <a:pt x="700" y="207"/>
                    <a:pt x="700" y="207"/>
                  </a:cubicBezTo>
                  <a:cubicBezTo>
                    <a:pt x="701" y="207"/>
                    <a:pt x="701" y="207"/>
                    <a:pt x="701" y="207"/>
                  </a:cubicBezTo>
                  <a:cubicBezTo>
                    <a:pt x="703" y="208"/>
                    <a:pt x="703" y="208"/>
                    <a:pt x="703" y="208"/>
                  </a:cubicBezTo>
                  <a:cubicBezTo>
                    <a:pt x="698" y="209"/>
                    <a:pt x="698" y="209"/>
                    <a:pt x="698" y="209"/>
                  </a:cubicBezTo>
                  <a:cubicBezTo>
                    <a:pt x="694" y="209"/>
                    <a:pt x="694" y="209"/>
                    <a:pt x="694" y="209"/>
                  </a:cubicBezTo>
                  <a:cubicBezTo>
                    <a:pt x="695" y="211"/>
                    <a:pt x="695" y="211"/>
                    <a:pt x="695" y="211"/>
                  </a:cubicBezTo>
                  <a:cubicBezTo>
                    <a:pt x="697" y="214"/>
                    <a:pt x="697" y="214"/>
                    <a:pt x="697" y="214"/>
                  </a:cubicBezTo>
                  <a:cubicBezTo>
                    <a:pt x="698" y="214"/>
                    <a:pt x="698" y="214"/>
                    <a:pt x="698" y="214"/>
                  </a:cubicBezTo>
                  <a:cubicBezTo>
                    <a:pt x="700" y="215"/>
                    <a:pt x="700" y="215"/>
                    <a:pt x="700" y="215"/>
                  </a:cubicBezTo>
                  <a:cubicBezTo>
                    <a:pt x="703" y="217"/>
                    <a:pt x="703" y="217"/>
                    <a:pt x="703" y="217"/>
                  </a:cubicBezTo>
                  <a:cubicBezTo>
                    <a:pt x="705" y="218"/>
                    <a:pt x="705" y="218"/>
                    <a:pt x="705" y="218"/>
                  </a:cubicBezTo>
                  <a:cubicBezTo>
                    <a:pt x="710" y="218"/>
                    <a:pt x="710" y="218"/>
                    <a:pt x="710" y="218"/>
                  </a:cubicBezTo>
                  <a:cubicBezTo>
                    <a:pt x="713" y="218"/>
                    <a:pt x="713" y="218"/>
                    <a:pt x="713" y="218"/>
                  </a:cubicBezTo>
                  <a:cubicBezTo>
                    <a:pt x="713" y="219"/>
                    <a:pt x="713" y="219"/>
                    <a:pt x="713" y="219"/>
                  </a:cubicBezTo>
                  <a:cubicBezTo>
                    <a:pt x="714" y="222"/>
                    <a:pt x="714" y="222"/>
                    <a:pt x="714" y="222"/>
                  </a:cubicBezTo>
                  <a:cubicBezTo>
                    <a:pt x="717" y="224"/>
                    <a:pt x="717" y="224"/>
                    <a:pt x="717" y="224"/>
                  </a:cubicBezTo>
                  <a:cubicBezTo>
                    <a:pt x="721" y="225"/>
                    <a:pt x="721" y="225"/>
                    <a:pt x="721" y="225"/>
                  </a:cubicBezTo>
                  <a:cubicBezTo>
                    <a:pt x="725" y="225"/>
                    <a:pt x="725" y="225"/>
                    <a:pt x="725" y="225"/>
                  </a:cubicBezTo>
                  <a:cubicBezTo>
                    <a:pt x="731" y="227"/>
                    <a:pt x="731" y="227"/>
                    <a:pt x="731" y="227"/>
                  </a:cubicBezTo>
                  <a:cubicBezTo>
                    <a:pt x="735" y="228"/>
                    <a:pt x="735" y="228"/>
                    <a:pt x="735" y="228"/>
                  </a:cubicBezTo>
                  <a:cubicBezTo>
                    <a:pt x="740" y="230"/>
                    <a:pt x="740" y="230"/>
                    <a:pt x="740" y="230"/>
                  </a:cubicBezTo>
                  <a:cubicBezTo>
                    <a:pt x="740" y="227"/>
                    <a:pt x="740" y="227"/>
                    <a:pt x="740" y="227"/>
                  </a:cubicBezTo>
                  <a:cubicBezTo>
                    <a:pt x="741" y="227"/>
                    <a:pt x="741" y="227"/>
                    <a:pt x="741" y="227"/>
                  </a:cubicBezTo>
                  <a:cubicBezTo>
                    <a:pt x="741" y="225"/>
                    <a:pt x="741" y="225"/>
                    <a:pt x="741" y="225"/>
                  </a:cubicBezTo>
                  <a:cubicBezTo>
                    <a:pt x="741" y="224"/>
                    <a:pt x="741" y="224"/>
                    <a:pt x="741" y="224"/>
                  </a:cubicBezTo>
                  <a:cubicBezTo>
                    <a:pt x="740" y="224"/>
                    <a:pt x="740" y="224"/>
                    <a:pt x="740" y="224"/>
                  </a:cubicBezTo>
                  <a:cubicBezTo>
                    <a:pt x="738" y="222"/>
                    <a:pt x="738" y="222"/>
                    <a:pt x="738" y="222"/>
                  </a:cubicBezTo>
                  <a:cubicBezTo>
                    <a:pt x="740" y="221"/>
                    <a:pt x="740" y="221"/>
                    <a:pt x="740" y="221"/>
                  </a:cubicBezTo>
                  <a:cubicBezTo>
                    <a:pt x="738" y="219"/>
                    <a:pt x="738" y="219"/>
                    <a:pt x="738" y="219"/>
                  </a:cubicBezTo>
                  <a:cubicBezTo>
                    <a:pt x="737" y="219"/>
                    <a:pt x="737" y="219"/>
                    <a:pt x="737" y="219"/>
                  </a:cubicBezTo>
                  <a:cubicBezTo>
                    <a:pt x="735" y="219"/>
                    <a:pt x="735" y="219"/>
                    <a:pt x="735" y="219"/>
                  </a:cubicBezTo>
                  <a:cubicBezTo>
                    <a:pt x="735" y="218"/>
                    <a:pt x="735" y="218"/>
                    <a:pt x="735" y="218"/>
                  </a:cubicBezTo>
                  <a:cubicBezTo>
                    <a:pt x="734" y="217"/>
                    <a:pt x="734" y="217"/>
                    <a:pt x="734" y="217"/>
                  </a:cubicBezTo>
                  <a:cubicBezTo>
                    <a:pt x="734" y="215"/>
                    <a:pt x="734" y="215"/>
                    <a:pt x="734" y="215"/>
                  </a:cubicBezTo>
                  <a:cubicBezTo>
                    <a:pt x="733" y="217"/>
                    <a:pt x="733" y="217"/>
                    <a:pt x="733" y="217"/>
                  </a:cubicBezTo>
                  <a:cubicBezTo>
                    <a:pt x="733" y="215"/>
                    <a:pt x="733" y="215"/>
                    <a:pt x="733" y="215"/>
                  </a:cubicBezTo>
                  <a:cubicBezTo>
                    <a:pt x="728" y="212"/>
                    <a:pt x="728" y="212"/>
                    <a:pt x="728" y="212"/>
                  </a:cubicBezTo>
                  <a:cubicBezTo>
                    <a:pt x="725" y="208"/>
                    <a:pt x="725" y="208"/>
                    <a:pt x="725" y="208"/>
                  </a:cubicBezTo>
                  <a:cubicBezTo>
                    <a:pt x="727" y="207"/>
                    <a:pt x="727" y="207"/>
                    <a:pt x="727" y="207"/>
                  </a:cubicBezTo>
                  <a:cubicBezTo>
                    <a:pt x="728" y="207"/>
                    <a:pt x="728" y="207"/>
                    <a:pt x="728" y="207"/>
                  </a:cubicBezTo>
                  <a:cubicBezTo>
                    <a:pt x="731" y="207"/>
                    <a:pt x="731" y="207"/>
                    <a:pt x="731" y="207"/>
                  </a:cubicBezTo>
                  <a:cubicBezTo>
                    <a:pt x="733" y="209"/>
                    <a:pt x="733" y="209"/>
                    <a:pt x="733" y="209"/>
                  </a:cubicBezTo>
                  <a:cubicBezTo>
                    <a:pt x="734" y="211"/>
                    <a:pt x="734" y="211"/>
                    <a:pt x="734" y="211"/>
                  </a:cubicBezTo>
                  <a:cubicBezTo>
                    <a:pt x="735" y="207"/>
                    <a:pt x="735" y="207"/>
                    <a:pt x="735" y="207"/>
                  </a:cubicBezTo>
                  <a:cubicBezTo>
                    <a:pt x="737" y="211"/>
                    <a:pt x="737" y="211"/>
                    <a:pt x="737" y="211"/>
                  </a:cubicBezTo>
                  <a:cubicBezTo>
                    <a:pt x="740" y="212"/>
                    <a:pt x="740" y="212"/>
                    <a:pt x="740" y="212"/>
                  </a:cubicBezTo>
                  <a:cubicBezTo>
                    <a:pt x="741" y="211"/>
                    <a:pt x="741" y="211"/>
                    <a:pt x="741" y="211"/>
                  </a:cubicBezTo>
                  <a:cubicBezTo>
                    <a:pt x="740" y="214"/>
                    <a:pt x="740" y="214"/>
                    <a:pt x="740" y="214"/>
                  </a:cubicBezTo>
                  <a:cubicBezTo>
                    <a:pt x="741" y="212"/>
                    <a:pt x="741" y="212"/>
                    <a:pt x="741" y="212"/>
                  </a:cubicBezTo>
                  <a:cubicBezTo>
                    <a:pt x="741" y="214"/>
                    <a:pt x="741" y="214"/>
                    <a:pt x="741" y="214"/>
                  </a:cubicBezTo>
                  <a:cubicBezTo>
                    <a:pt x="743" y="215"/>
                    <a:pt x="743" y="215"/>
                    <a:pt x="743" y="215"/>
                  </a:cubicBezTo>
                  <a:cubicBezTo>
                    <a:pt x="743" y="214"/>
                    <a:pt x="743" y="214"/>
                    <a:pt x="743" y="214"/>
                  </a:cubicBezTo>
                  <a:cubicBezTo>
                    <a:pt x="743" y="212"/>
                    <a:pt x="743" y="212"/>
                    <a:pt x="743" y="212"/>
                  </a:cubicBezTo>
                  <a:cubicBezTo>
                    <a:pt x="744" y="214"/>
                    <a:pt x="744" y="214"/>
                    <a:pt x="744" y="214"/>
                  </a:cubicBezTo>
                  <a:cubicBezTo>
                    <a:pt x="746" y="217"/>
                    <a:pt x="746" y="217"/>
                    <a:pt x="746" y="217"/>
                  </a:cubicBezTo>
                  <a:cubicBezTo>
                    <a:pt x="746" y="214"/>
                    <a:pt x="746" y="214"/>
                    <a:pt x="746" y="214"/>
                  </a:cubicBezTo>
                  <a:cubicBezTo>
                    <a:pt x="747" y="215"/>
                    <a:pt x="747" y="215"/>
                    <a:pt x="747" y="215"/>
                  </a:cubicBezTo>
                  <a:cubicBezTo>
                    <a:pt x="748" y="215"/>
                    <a:pt x="748" y="215"/>
                    <a:pt x="748" y="215"/>
                  </a:cubicBezTo>
                  <a:cubicBezTo>
                    <a:pt x="750" y="215"/>
                    <a:pt x="750" y="215"/>
                    <a:pt x="750" y="215"/>
                  </a:cubicBezTo>
                  <a:cubicBezTo>
                    <a:pt x="750" y="217"/>
                    <a:pt x="750" y="217"/>
                    <a:pt x="750" y="217"/>
                  </a:cubicBezTo>
                  <a:cubicBezTo>
                    <a:pt x="751" y="217"/>
                    <a:pt x="751" y="217"/>
                    <a:pt x="751" y="217"/>
                  </a:cubicBezTo>
                  <a:cubicBezTo>
                    <a:pt x="753" y="217"/>
                    <a:pt x="753" y="217"/>
                    <a:pt x="753" y="217"/>
                  </a:cubicBezTo>
                  <a:cubicBezTo>
                    <a:pt x="753" y="219"/>
                    <a:pt x="753" y="219"/>
                    <a:pt x="753" y="219"/>
                  </a:cubicBezTo>
                  <a:cubicBezTo>
                    <a:pt x="753" y="221"/>
                    <a:pt x="753" y="221"/>
                    <a:pt x="753" y="221"/>
                  </a:cubicBezTo>
                  <a:cubicBezTo>
                    <a:pt x="754" y="221"/>
                    <a:pt x="754" y="221"/>
                    <a:pt x="754" y="221"/>
                  </a:cubicBezTo>
                  <a:cubicBezTo>
                    <a:pt x="754" y="219"/>
                    <a:pt x="754" y="219"/>
                    <a:pt x="754" y="219"/>
                  </a:cubicBezTo>
                  <a:cubicBezTo>
                    <a:pt x="754" y="218"/>
                    <a:pt x="754" y="218"/>
                    <a:pt x="754" y="218"/>
                  </a:cubicBezTo>
                  <a:cubicBezTo>
                    <a:pt x="754" y="215"/>
                    <a:pt x="754" y="215"/>
                    <a:pt x="754" y="215"/>
                  </a:cubicBezTo>
                  <a:cubicBezTo>
                    <a:pt x="756" y="217"/>
                    <a:pt x="756" y="217"/>
                    <a:pt x="756" y="217"/>
                  </a:cubicBezTo>
                  <a:cubicBezTo>
                    <a:pt x="758" y="217"/>
                    <a:pt x="758" y="217"/>
                    <a:pt x="758" y="217"/>
                  </a:cubicBezTo>
                  <a:cubicBezTo>
                    <a:pt x="758" y="215"/>
                    <a:pt x="758" y="215"/>
                    <a:pt x="758" y="215"/>
                  </a:cubicBezTo>
                  <a:cubicBezTo>
                    <a:pt x="758" y="214"/>
                    <a:pt x="758" y="214"/>
                    <a:pt x="758" y="214"/>
                  </a:cubicBezTo>
                  <a:cubicBezTo>
                    <a:pt x="757" y="212"/>
                    <a:pt x="757" y="212"/>
                    <a:pt x="757" y="212"/>
                  </a:cubicBezTo>
                  <a:cubicBezTo>
                    <a:pt x="760" y="211"/>
                    <a:pt x="760" y="211"/>
                    <a:pt x="760" y="211"/>
                  </a:cubicBezTo>
                  <a:cubicBezTo>
                    <a:pt x="758" y="211"/>
                    <a:pt x="758" y="211"/>
                    <a:pt x="758" y="211"/>
                  </a:cubicBezTo>
                  <a:cubicBezTo>
                    <a:pt x="760" y="209"/>
                    <a:pt x="760" y="209"/>
                    <a:pt x="760" y="209"/>
                  </a:cubicBezTo>
                  <a:cubicBezTo>
                    <a:pt x="761" y="208"/>
                    <a:pt x="761" y="208"/>
                    <a:pt x="761" y="208"/>
                  </a:cubicBezTo>
                  <a:cubicBezTo>
                    <a:pt x="761" y="209"/>
                    <a:pt x="761" y="209"/>
                    <a:pt x="761" y="209"/>
                  </a:cubicBezTo>
                  <a:cubicBezTo>
                    <a:pt x="761" y="211"/>
                    <a:pt x="761" y="211"/>
                    <a:pt x="761" y="211"/>
                  </a:cubicBezTo>
                  <a:cubicBezTo>
                    <a:pt x="763" y="212"/>
                    <a:pt x="763" y="212"/>
                    <a:pt x="763" y="212"/>
                  </a:cubicBezTo>
                  <a:cubicBezTo>
                    <a:pt x="763" y="211"/>
                    <a:pt x="763" y="211"/>
                    <a:pt x="763" y="211"/>
                  </a:cubicBezTo>
                  <a:cubicBezTo>
                    <a:pt x="764" y="209"/>
                    <a:pt x="764" y="209"/>
                    <a:pt x="764" y="209"/>
                  </a:cubicBezTo>
                  <a:cubicBezTo>
                    <a:pt x="766" y="209"/>
                    <a:pt x="766" y="209"/>
                    <a:pt x="766" y="209"/>
                  </a:cubicBezTo>
                  <a:cubicBezTo>
                    <a:pt x="766" y="207"/>
                    <a:pt x="766" y="207"/>
                    <a:pt x="766" y="207"/>
                  </a:cubicBezTo>
                  <a:cubicBezTo>
                    <a:pt x="764" y="207"/>
                    <a:pt x="764" y="207"/>
                    <a:pt x="764" y="207"/>
                  </a:cubicBezTo>
                  <a:cubicBezTo>
                    <a:pt x="764" y="205"/>
                    <a:pt x="764" y="205"/>
                    <a:pt x="764" y="205"/>
                  </a:cubicBezTo>
                  <a:cubicBezTo>
                    <a:pt x="767" y="204"/>
                    <a:pt x="767" y="204"/>
                    <a:pt x="767" y="204"/>
                  </a:cubicBezTo>
                  <a:cubicBezTo>
                    <a:pt x="763" y="202"/>
                    <a:pt x="763" y="202"/>
                    <a:pt x="763" y="202"/>
                  </a:cubicBezTo>
                  <a:cubicBezTo>
                    <a:pt x="761" y="201"/>
                    <a:pt x="761" y="201"/>
                    <a:pt x="761" y="201"/>
                  </a:cubicBezTo>
                  <a:cubicBezTo>
                    <a:pt x="763" y="199"/>
                    <a:pt x="763" y="199"/>
                    <a:pt x="763" y="199"/>
                  </a:cubicBezTo>
                  <a:cubicBezTo>
                    <a:pt x="764" y="199"/>
                    <a:pt x="764" y="199"/>
                    <a:pt x="764" y="199"/>
                  </a:cubicBezTo>
                  <a:cubicBezTo>
                    <a:pt x="767" y="197"/>
                    <a:pt x="767" y="197"/>
                    <a:pt x="767" y="197"/>
                  </a:cubicBezTo>
                  <a:cubicBezTo>
                    <a:pt x="764" y="198"/>
                    <a:pt x="764" y="198"/>
                    <a:pt x="764" y="198"/>
                  </a:cubicBezTo>
                  <a:cubicBezTo>
                    <a:pt x="764" y="197"/>
                    <a:pt x="764" y="197"/>
                    <a:pt x="764" y="197"/>
                  </a:cubicBezTo>
                  <a:cubicBezTo>
                    <a:pt x="761" y="197"/>
                    <a:pt x="761" y="197"/>
                    <a:pt x="761" y="197"/>
                  </a:cubicBezTo>
                  <a:cubicBezTo>
                    <a:pt x="763" y="195"/>
                    <a:pt x="763" y="195"/>
                    <a:pt x="763" y="195"/>
                  </a:cubicBezTo>
                  <a:cubicBezTo>
                    <a:pt x="764" y="195"/>
                    <a:pt x="764" y="195"/>
                    <a:pt x="764" y="195"/>
                  </a:cubicBezTo>
                  <a:cubicBezTo>
                    <a:pt x="763" y="194"/>
                    <a:pt x="763" y="194"/>
                    <a:pt x="763" y="194"/>
                  </a:cubicBezTo>
                  <a:cubicBezTo>
                    <a:pt x="764" y="192"/>
                    <a:pt x="764" y="192"/>
                    <a:pt x="764" y="192"/>
                  </a:cubicBezTo>
                  <a:cubicBezTo>
                    <a:pt x="763" y="192"/>
                    <a:pt x="763" y="192"/>
                    <a:pt x="763" y="192"/>
                  </a:cubicBezTo>
                  <a:cubicBezTo>
                    <a:pt x="761" y="194"/>
                    <a:pt x="761" y="194"/>
                    <a:pt x="761" y="194"/>
                  </a:cubicBezTo>
                  <a:cubicBezTo>
                    <a:pt x="758" y="195"/>
                    <a:pt x="758" y="195"/>
                    <a:pt x="758" y="195"/>
                  </a:cubicBezTo>
                  <a:cubicBezTo>
                    <a:pt x="760" y="192"/>
                    <a:pt x="760" y="192"/>
                    <a:pt x="760" y="192"/>
                  </a:cubicBezTo>
                  <a:cubicBezTo>
                    <a:pt x="758" y="192"/>
                    <a:pt x="758" y="192"/>
                    <a:pt x="758" y="192"/>
                  </a:cubicBezTo>
                  <a:cubicBezTo>
                    <a:pt x="757" y="191"/>
                    <a:pt x="757" y="191"/>
                    <a:pt x="757" y="191"/>
                  </a:cubicBezTo>
                  <a:cubicBezTo>
                    <a:pt x="754" y="194"/>
                    <a:pt x="754" y="194"/>
                    <a:pt x="754" y="194"/>
                  </a:cubicBezTo>
                  <a:cubicBezTo>
                    <a:pt x="756" y="191"/>
                    <a:pt x="756" y="191"/>
                    <a:pt x="756" y="191"/>
                  </a:cubicBezTo>
                  <a:cubicBezTo>
                    <a:pt x="754" y="191"/>
                    <a:pt x="754" y="191"/>
                    <a:pt x="754" y="191"/>
                  </a:cubicBezTo>
                  <a:cubicBezTo>
                    <a:pt x="757" y="189"/>
                    <a:pt x="757" y="189"/>
                    <a:pt x="757" y="189"/>
                  </a:cubicBezTo>
                  <a:cubicBezTo>
                    <a:pt x="755" y="189"/>
                    <a:pt x="755" y="189"/>
                    <a:pt x="755" y="189"/>
                  </a:cubicBezTo>
                  <a:cubicBezTo>
                    <a:pt x="756" y="188"/>
                    <a:pt x="756" y="188"/>
                    <a:pt x="756" y="188"/>
                  </a:cubicBezTo>
                  <a:cubicBezTo>
                    <a:pt x="754" y="188"/>
                    <a:pt x="754" y="188"/>
                    <a:pt x="754" y="188"/>
                  </a:cubicBezTo>
                  <a:cubicBezTo>
                    <a:pt x="753" y="187"/>
                    <a:pt x="753" y="187"/>
                    <a:pt x="753" y="187"/>
                  </a:cubicBezTo>
                  <a:cubicBezTo>
                    <a:pt x="754" y="187"/>
                    <a:pt x="754" y="187"/>
                    <a:pt x="754" y="187"/>
                  </a:cubicBezTo>
                  <a:cubicBezTo>
                    <a:pt x="756" y="185"/>
                    <a:pt x="756" y="185"/>
                    <a:pt x="756" y="185"/>
                  </a:cubicBezTo>
                  <a:cubicBezTo>
                    <a:pt x="754" y="185"/>
                    <a:pt x="754" y="185"/>
                    <a:pt x="754" y="185"/>
                  </a:cubicBezTo>
                  <a:cubicBezTo>
                    <a:pt x="754" y="184"/>
                    <a:pt x="754" y="184"/>
                    <a:pt x="754" y="184"/>
                  </a:cubicBezTo>
                  <a:cubicBezTo>
                    <a:pt x="753" y="184"/>
                    <a:pt x="753" y="184"/>
                    <a:pt x="753" y="184"/>
                  </a:cubicBezTo>
                  <a:cubicBezTo>
                    <a:pt x="751" y="184"/>
                    <a:pt x="751" y="184"/>
                    <a:pt x="751" y="184"/>
                  </a:cubicBezTo>
                  <a:cubicBezTo>
                    <a:pt x="748" y="185"/>
                    <a:pt x="748" y="185"/>
                    <a:pt x="748" y="185"/>
                  </a:cubicBezTo>
                  <a:cubicBezTo>
                    <a:pt x="751" y="182"/>
                    <a:pt x="751" y="182"/>
                    <a:pt x="751" y="182"/>
                  </a:cubicBezTo>
                  <a:cubicBezTo>
                    <a:pt x="748" y="182"/>
                    <a:pt x="748" y="182"/>
                    <a:pt x="748" y="182"/>
                  </a:cubicBezTo>
                  <a:cubicBezTo>
                    <a:pt x="750" y="181"/>
                    <a:pt x="750" y="181"/>
                    <a:pt x="750" y="181"/>
                  </a:cubicBezTo>
                  <a:cubicBezTo>
                    <a:pt x="748" y="181"/>
                    <a:pt x="748" y="181"/>
                    <a:pt x="748" y="181"/>
                  </a:cubicBezTo>
                  <a:cubicBezTo>
                    <a:pt x="750" y="179"/>
                    <a:pt x="750" y="179"/>
                    <a:pt x="750" y="179"/>
                  </a:cubicBezTo>
                  <a:cubicBezTo>
                    <a:pt x="751" y="178"/>
                    <a:pt x="751" y="178"/>
                    <a:pt x="751" y="178"/>
                  </a:cubicBezTo>
                  <a:cubicBezTo>
                    <a:pt x="750" y="178"/>
                    <a:pt x="750" y="178"/>
                    <a:pt x="750" y="178"/>
                  </a:cubicBezTo>
                  <a:cubicBezTo>
                    <a:pt x="746" y="176"/>
                    <a:pt x="746" y="176"/>
                    <a:pt x="746" y="176"/>
                  </a:cubicBezTo>
                  <a:cubicBezTo>
                    <a:pt x="748" y="176"/>
                    <a:pt x="748" y="176"/>
                    <a:pt x="748" y="176"/>
                  </a:cubicBezTo>
                  <a:cubicBezTo>
                    <a:pt x="753" y="178"/>
                    <a:pt x="753" y="178"/>
                    <a:pt x="753" y="178"/>
                  </a:cubicBezTo>
                  <a:cubicBezTo>
                    <a:pt x="751" y="179"/>
                    <a:pt x="751" y="179"/>
                    <a:pt x="751" y="179"/>
                  </a:cubicBezTo>
                  <a:cubicBezTo>
                    <a:pt x="751" y="181"/>
                    <a:pt x="751" y="181"/>
                    <a:pt x="751" y="181"/>
                  </a:cubicBezTo>
                  <a:cubicBezTo>
                    <a:pt x="753" y="181"/>
                    <a:pt x="753" y="181"/>
                    <a:pt x="753" y="181"/>
                  </a:cubicBezTo>
                  <a:cubicBezTo>
                    <a:pt x="758" y="179"/>
                    <a:pt x="758" y="179"/>
                    <a:pt x="758" y="179"/>
                  </a:cubicBezTo>
                  <a:cubicBezTo>
                    <a:pt x="758" y="178"/>
                    <a:pt x="758" y="178"/>
                    <a:pt x="758" y="178"/>
                  </a:cubicBezTo>
                  <a:cubicBezTo>
                    <a:pt x="757" y="176"/>
                    <a:pt x="757" y="176"/>
                    <a:pt x="757" y="176"/>
                  </a:cubicBezTo>
                  <a:cubicBezTo>
                    <a:pt x="756" y="175"/>
                    <a:pt x="756" y="175"/>
                    <a:pt x="756" y="175"/>
                  </a:cubicBezTo>
                  <a:cubicBezTo>
                    <a:pt x="756" y="174"/>
                    <a:pt x="756" y="174"/>
                    <a:pt x="756" y="174"/>
                  </a:cubicBezTo>
                  <a:cubicBezTo>
                    <a:pt x="757" y="174"/>
                    <a:pt x="757" y="174"/>
                    <a:pt x="757" y="174"/>
                  </a:cubicBezTo>
                  <a:cubicBezTo>
                    <a:pt x="758" y="175"/>
                    <a:pt x="758" y="175"/>
                    <a:pt x="758" y="175"/>
                  </a:cubicBezTo>
                  <a:cubicBezTo>
                    <a:pt x="760" y="175"/>
                    <a:pt x="760" y="175"/>
                    <a:pt x="760" y="175"/>
                  </a:cubicBezTo>
                  <a:cubicBezTo>
                    <a:pt x="763" y="174"/>
                    <a:pt x="763" y="174"/>
                    <a:pt x="763" y="174"/>
                  </a:cubicBezTo>
                  <a:cubicBezTo>
                    <a:pt x="761" y="172"/>
                    <a:pt x="761" y="172"/>
                    <a:pt x="761" y="172"/>
                  </a:cubicBezTo>
                  <a:cubicBezTo>
                    <a:pt x="763" y="172"/>
                    <a:pt x="763" y="172"/>
                    <a:pt x="763" y="172"/>
                  </a:cubicBezTo>
                  <a:cubicBezTo>
                    <a:pt x="764" y="172"/>
                    <a:pt x="764" y="172"/>
                    <a:pt x="764" y="172"/>
                  </a:cubicBezTo>
                  <a:cubicBezTo>
                    <a:pt x="766" y="172"/>
                    <a:pt x="766" y="172"/>
                    <a:pt x="766" y="172"/>
                  </a:cubicBezTo>
                  <a:cubicBezTo>
                    <a:pt x="766" y="174"/>
                    <a:pt x="766" y="174"/>
                    <a:pt x="766" y="174"/>
                  </a:cubicBezTo>
                  <a:cubicBezTo>
                    <a:pt x="767" y="175"/>
                    <a:pt x="767" y="175"/>
                    <a:pt x="767" y="175"/>
                  </a:cubicBezTo>
                  <a:cubicBezTo>
                    <a:pt x="768" y="174"/>
                    <a:pt x="768" y="174"/>
                    <a:pt x="768" y="174"/>
                  </a:cubicBezTo>
                  <a:cubicBezTo>
                    <a:pt x="767" y="176"/>
                    <a:pt x="767" y="176"/>
                    <a:pt x="767" y="176"/>
                  </a:cubicBezTo>
                  <a:cubicBezTo>
                    <a:pt x="768" y="176"/>
                    <a:pt x="768" y="176"/>
                    <a:pt x="768" y="176"/>
                  </a:cubicBezTo>
                  <a:cubicBezTo>
                    <a:pt x="770" y="176"/>
                    <a:pt x="770" y="176"/>
                    <a:pt x="770" y="176"/>
                  </a:cubicBezTo>
                  <a:cubicBezTo>
                    <a:pt x="771" y="178"/>
                    <a:pt x="771" y="178"/>
                    <a:pt x="771" y="178"/>
                  </a:cubicBezTo>
                  <a:cubicBezTo>
                    <a:pt x="770" y="179"/>
                    <a:pt x="770" y="179"/>
                    <a:pt x="770" y="179"/>
                  </a:cubicBezTo>
                  <a:cubicBezTo>
                    <a:pt x="776" y="179"/>
                    <a:pt x="776" y="179"/>
                    <a:pt x="776" y="179"/>
                  </a:cubicBezTo>
                  <a:cubicBezTo>
                    <a:pt x="773" y="181"/>
                    <a:pt x="773" y="181"/>
                    <a:pt x="773" y="181"/>
                  </a:cubicBezTo>
                  <a:cubicBezTo>
                    <a:pt x="773" y="182"/>
                    <a:pt x="773" y="182"/>
                    <a:pt x="773" y="182"/>
                  </a:cubicBezTo>
                  <a:cubicBezTo>
                    <a:pt x="776" y="182"/>
                    <a:pt x="776" y="182"/>
                    <a:pt x="776" y="182"/>
                  </a:cubicBezTo>
                  <a:cubicBezTo>
                    <a:pt x="778" y="182"/>
                    <a:pt x="778" y="182"/>
                    <a:pt x="778" y="182"/>
                  </a:cubicBezTo>
                  <a:cubicBezTo>
                    <a:pt x="776" y="184"/>
                    <a:pt x="776" y="184"/>
                    <a:pt x="776" y="184"/>
                  </a:cubicBezTo>
                  <a:cubicBezTo>
                    <a:pt x="778" y="184"/>
                    <a:pt x="778" y="184"/>
                    <a:pt x="778" y="184"/>
                  </a:cubicBezTo>
                  <a:cubicBezTo>
                    <a:pt x="773" y="187"/>
                    <a:pt x="773" y="187"/>
                    <a:pt x="773" y="187"/>
                  </a:cubicBezTo>
                  <a:cubicBezTo>
                    <a:pt x="776" y="187"/>
                    <a:pt x="776" y="187"/>
                    <a:pt x="776" y="187"/>
                  </a:cubicBezTo>
                  <a:cubicBezTo>
                    <a:pt x="774" y="188"/>
                    <a:pt x="774" y="188"/>
                    <a:pt x="774" y="188"/>
                  </a:cubicBezTo>
                  <a:cubicBezTo>
                    <a:pt x="776" y="188"/>
                    <a:pt x="776" y="188"/>
                    <a:pt x="776" y="188"/>
                  </a:cubicBezTo>
                  <a:cubicBezTo>
                    <a:pt x="776" y="189"/>
                    <a:pt x="776" y="189"/>
                    <a:pt x="776" y="189"/>
                  </a:cubicBezTo>
                  <a:cubicBezTo>
                    <a:pt x="777" y="189"/>
                    <a:pt x="777" y="189"/>
                    <a:pt x="777" y="189"/>
                  </a:cubicBezTo>
                  <a:cubicBezTo>
                    <a:pt x="778" y="188"/>
                    <a:pt x="778" y="188"/>
                    <a:pt x="778" y="188"/>
                  </a:cubicBezTo>
                  <a:cubicBezTo>
                    <a:pt x="781" y="189"/>
                    <a:pt x="781" y="189"/>
                    <a:pt x="781" y="189"/>
                  </a:cubicBezTo>
                  <a:cubicBezTo>
                    <a:pt x="783" y="189"/>
                    <a:pt x="783" y="189"/>
                    <a:pt x="783" y="189"/>
                  </a:cubicBezTo>
                  <a:cubicBezTo>
                    <a:pt x="783" y="191"/>
                    <a:pt x="783" y="191"/>
                    <a:pt x="783" y="191"/>
                  </a:cubicBezTo>
                  <a:cubicBezTo>
                    <a:pt x="784" y="192"/>
                    <a:pt x="784" y="192"/>
                    <a:pt x="784" y="192"/>
                  </a:cubicBezTo>
                  <a:cubicBezTo>
                    <a:pt x="787" y="189"/>
                    <a:pt x="787" y="189"/>
                    <a:pt x="787" y="189"/>
                  </a:cubicBezTo>
                  <a:cubicBezTo>
                    <a:pt x="789" y="188"/>
                    <a:pt x="789" y="188"/>
                    <a:pt x="789" y="188"/>
                  </a:cubicBezTo>
                  <a:cubicBezTo>
                    <a:pt x="789" y="187"/>
                    <a:pt x="789" y="187"/>
                    <a:pt x="789" y="187"/>
                  </a:cubicBezTo>
                  <a:cubicBezTo>
                    <a:pt x="789" y="185"/>
                    <a:pt x="789" y="185"/>
                    <a:pt x="789" y="185"/>
                  </a:cubicBezTo>
                  <a:cubicBezTo>
                    <a:pt x="790" y="184"/>
                    <a:pt x="790" y="184"/>
                    <a:pt x="790" y="184"/>
                  </a:cubicBezTo>
                  <a:cubicBezTo>
                    <a:pt x="789" y="184"/>
                    <a:pt x="789" y="184"/>
                    <a:pt x="789" y="184"/>
                  </a:cubicBezTo>
                  <a:cubicBezTo>
                    <a:pt x="790" y="182"/>
                    <a:pt x="790" y="182"/>
                    <a:pt x="790" y="182"/>
                  </a:cubicBezTo>
                  <a:cubicBezTo>
                    <a:pt x="791" y="182"/>
                    <a:pt x="791" y="182"/>
                    <a:pt x="791" y="182"/>
                  </a:cubicBezTo>
                  <a:cubicBezTo>
                    <a:pt x="791" y="181"/>
                    <a:pt x="791" y="181"/>
                    <a:pt x="791" y="181"/>
                  </a:cubicBezTo>
                  <a:cubicBezTo>
                    <a:pt x="793" y="184"/>
                    <a:pt x="793" y="184"/>
                    <a:pt x="793" y="184"/>
                  </a:cubicBezTo>
                  <a:cubicBezTo>
                    <a:pt x="794" y="184"/>
                    <a:pt x="794" y="184"/>
                    <a:pt x="794" y="184"/>
                  </a:cubicBezTo>
                  <a:cubicBezTo>
                    <a:pt x="796" y="182"/>
                    <a:pt x="796" y="182"/>
                    <a:pt x="796" y="182"/>
                  </a:cubicBezTo>
                  <a:cubicBezTo>
                    <a:pt x="796" y="184"/>
                    <a:pt x="796" y="184"/>
                    <a:pt x="796" y="184"/>
                  </a:cubicBezTo>
                  <a:cubicBezTo>
                    <a:pt x="797" y="184"/>
                    <a:pt x="797" y="184"/>
                    <a:pt x="797" y="184"/>
                  </a:cubicBezTo>
                  <a:cubicBezTo>
                    <a:pt x="797" y="182"/>
                    <a:pt x="797" y="182"/>
                    <a:pt x="797" y="182"/>
                  </a:cubicBezTo>
                  <a:cubicBezTo>
                    <a:pt x="797" y="181"/>
                    <a:pt x="797" y="181"/>
                    <a:pt x="797" y="181"/>
                  </a:cubicBezTo>
                  <a:cubicBezTo>
                    <a:pt x="800" y="181"/>
                    <a:pt x="800" y="181"/>
                    <a:pt x="800" y="181"/>
                  </a:cubicBezTo>
                  <a:cubicBezTo>
                    <a:pt x="801" y="181"/>
                    <a:pt x="801" y="181"/>
                    <a:pt x="801" y="181"/>
                  </a:cubicBezTo>
                  <a:cubicBezTo>
                    <a:pt x="801" y="179"/>
                    <a:pt x="801" y="179"/>
                    <a:pt x="801" y="179"/>
                  </a:cubicBezTo>
                  <a:cubicBezTo>
                    <a:pt x="806" y="179"/>
                    <a:pt x="806" y="179"/>
                    <a:pt x="806" y="179"/>
                  </a:cubicBezTo>
                  <a:cubicBezTo>
                    <a:pt x="804" y="178"/>
                    <a:pt x="804" y="178"/>
                    <a:pt x="804" y="178"/>
                  </a:cubicBezTo>
                  <a:cubicBezTo>
                    <a:pt x="803" y="176"/>
                    <a:pt x="803" y="176"/>
                    <a:pt x="803" y="176"/>
                  </a:cubicBezTo>
                  <a:cubicBezTo>
                    <a:pt x="804" y="175"/>
                    <a:pt x="804" y="175"/>
                    <a:pt x="804" y="175"/>
                  </a:cubicBezTo>
                  <a:cubicBezTo>
                    <a:pt x="803" y="175"/>
                    <a:pt x="803" y="175"/>
                    <a:pt x="803" y="175"/>
                  </a:cubicBezTo>
                  <a:cubicBezTo>
                    <a:pt x="806" y="174"/>
                    <a:pt x="806" y="174"/>
                    <a:pt x="806" y="174"/>
                  </a:cubicBezTo>
                  <a:cubicBezTo>
                    <a:pt x="807" y="175"/>
                    <a:pt x="807" y="175"/>
                    <a:pt x="807" y="175"/>
                  </a:cubicBezTo>
                  <a:cubicBezTo>
                    <a:pt x="809" y="175"/>
                    <a:pt x="809" y="175"/>
                    <a:pt x="809" y="175"/>
                  </a:cubicBezTo>
                  <a:cubicBezTo>
                    <a:pt x="813" y="174"/>
                    <a:pt x="813" y="174"/>
                    <a:pt x="813" y="174"/>
                  </a:cubicBezTo>
                  <a:cubicBezTo>
                    <a:pt x="813" y="172"/>
                    <a:pt x="813" y="172"/>
                    <a:pt x="813" y="172"/>
                  </a:cubicBezTo>
                  <a:cubicBezTo>
                    <a:pt x="816" y="172"/>
                    <a:pt x="816" y="172"/>
                    <a:pt x="816" y="172"/>
                  </a:cubicBezTo>
                  <a:cubicBezTo>
                    <a:pt x="816" y="171"/>
                    <a:pt x="816" y="171"/>
                    <a:pt x="816" y="171"/>
                  </a:cubicBezTo>
                  <a:cubicBezTo>
                    <a:pt x="816" y="169"/>
                    <a:pt x="816" y="169"/>
                    <a:pt x="816" y="169"/>
                  </a:cubicBezTo>
                  <a:cubicBezTo>
                    <a:pt x="814" y="169"/>
                    <a:pt x="814" y="169"/>
                    <a:pt x="814" y="169"/>
                  </a:cubicBezTo>
                  <a:lnTo>
                    <a:pt x="811" y="169"/>
                  </a:lnTo>
                  <a:close/>
                  <a:moveTo>
                    <a:pt x="680" y="142"/>
                  </a:moveTo>
                  <a:cubicBezTo>
                    <a:pt x="677" y="144"/>
                    <a:pt x="677" y="144"/>
                    <a:pt x="677" y="144"/>
                  </a:cubicBezTo>
                  <a:cubicBezTo>
                    <a:pt x="675" y="145"/>
                    <a:pt x="675" y="145"/>
                    <a:pt x="675" y="145"/>
                  </a:cubicBezTo>
                  <a:cubicBezTo>
                    <a:pt x="674" y="146"/>
                    <a:pt x="674" y="146"/>
                    <a:pt x="674" y="146"/>
                  </a:cubicBezTo>
                  <a:cubicBezTo>
                    <a:pt x="678" y="145"/>
                    <a:pt x="678" y="145"/>
                    <a:pt x="678" y="145"/>
                  </a:cubicBezTo>
                  <a:cubicBezTo>
                    <a:pt x="681" y="144"/>
                    <a:pt x="681" y="144"/>
                    <a:pt x="681" y="144"/>
                  </a:cubicBezTo>
                  <a:cubicBezTo>
                    <a:pt x="685" y="142"/>
                    <a:pt x="685" y="142"/>
                    <a:pt x="685" y="142"/>
                  </a:cubicBezTo>
                  <a:cubicBezTo>
                    <a:pt x="688" y="139"/>
                    <a:pt x="688" y="139"/>
                    <a:pt x="688" y="139"/>
                  </a:cubicBezTo>
                  <a:cubicBezTo>
                    <a:pt x="687" y="139"/>
                    <a:pt x="687" y="139"/>
                    <a:pt x="687" y="139"/>
                  </a:cubicBezTo>
                  <a:cubicBezTo>
                    <a:pt x="682" y="141"/>
                    <a:pt x="682" y="141"/>
                    <a:pt x="682" y="141"/>
                  </a:cubicBezTo>
                  <a:lnTo>
                    <a:pt x="680" y="142"/>
                  </a:lnTo>
                  <a:close/>
                  <a:moveTo>
                    <a:pt x="684" y="138"/>
                  </a:moveTo>
                  <a:cubicBezTo>
                    <a:pt x="690" y="138"/>
                    <a:pt x="690" y="138"/>
                    <a:pt x="690" y="138"/>
                  </a:cubicBezTo>
                  <a:cubicBezTo>
                    <a:pt x="692" y="136"/>
                    <a:pt x="692" y="136"/>
                    <a:pt x="692" y="136"/>
                  </a:cubicBezTo>
                  <a:cubicBezTo>
                    <a:pt x="692" y="135"/>
                    <a:pt x="692" y="135"/>
                    <a:pt x="692" y="135"/>
                  </a:cubicBezTo>
                  <a:cubicBezTo>
                    <a:pt x="688" y="136"/>
                    <a:pt x="688" y="136"/>
                    <a:pt x="688" y="136"/>
                  </a:cubicBezTo>
                  <a:lnTo>
                    <a:pt x="684" y="138"/>
                  </a:lnTo>
                  <a:close/>
                  <a:moveTo>
                    <a:pt x="747" y="112"/>
                  </a:moveTo>
                  <a:cubicBezTo>
                    <a:pt x="746" y="113"/>
                    <a:pt x="746" y="113"/>
                    <a:pt x="746" y="113"/>
                  </a:cubicBezTo>
                  <a:cubicBezTo>
                    <a:pt x="743" y="115"/>
                    <a:pt x="743" y="115"/>
                    <a:pt x="743" y="115"/>
                  </a:cubicBezTo>
                  <a:cubicBezTo>
                    <a:pt x="748" y="113"/>
                    <a:pt x="748" y="113"/>
                    <a:pt x="748" y="113"/>
                  </a:cubicBezTo>
                  <a:lnTo>
                    <a:pt x="747" y="112"/>
                  </a:lnTo>
                  <a:close/>
                  <a:moveTo>
                    <a:pt x="773" y="414"/>
                  </a:moveTo>
                  <a:cubicBezTo>
                    <a:pt x="771" y="415"/>
                    <a:pt x="771" y="415"/>
                    <a:pt x="771" y="415"/>
                  </a:cubicBezTo>
                  <a:cubicBezTo>
                    <a:pt x="770" y="416"/>
                    <a:pt x="770" y="416"/>
                    <a:pt x="770" y="416"/>
                  </a:cubicBezTo>
                  <a:lnTo>
                    <a:pt x="773" y="414"/>
                  </a:lnTo>
                  <a:close/>
                  <a:moveTo>
                    <a:pt x="791" y="400"/>
                  </a:moveTo>
                  <a:cubicBezTo>
                    <a:pt x="790" y="400"/>
                    <a:pt x="790" y="400"/>
                    <a:pt x="790" y="400"/>
                  </a:cubicBezTo>
                  <a:cubicBezTo>
                    <a:pt x="789" y="400"/>
                    <a:pt x="789" y="400"/>
                    <a:pt x="789" y="400"/>
                  </a:cubicBezTo>
                  <a:cubicBezTo>
                    <a:pt x="787" y="400"/>
                    <a:pt x="787" y="400"/>
                    <a:pt x="787" y="400"/>
                  </a:cubicBezTo>
                  <a:cubicBezTo>
                    <a:pt x="786" y="402"/>
                    <a:pt x="786" y="402"/>
                    <a:pt x="786" y="402"/>
                  </a:cubicBezTo>
                  <a:cubicBezTo>
                    <a:pt x="784" y="402"/>
                    <a:pt x="784" y="402"/>
                    <a:pt x="784" y="402"/>
                  </a:cubicBezTo>
                  <a:cubicBezTo>
                    <a:pt x="783" y="403"/>
                    <a:pt x="783" y="403"/>
                    <a:pt x="783" y="403"/>
                  </a:cubicBezTo>
                  <a:cubicBezTo>
                    <a:pt x="783" y="402"/>
                    <a:pt x="783" y="402"/>
                    <a:pt x="783" y="402"/>
                  </a:cubicBezTo>
                  <a:cubicBezTo>
                    <a:pt x="784" y="400"/>
                    <a:pt x="784" y="400"/>
                    <a:pt x="784" y="400"/>
                  </a:cubicBezTo>
                  <a:cubicBezTo>
                    <a:pt x="787" y="399"/>
                    <a:pt x="787" y="399"/>
                    <a:pt x="787" y="399"/>
                  </a:cubicBezTo>
                  <a:cubicBezTo>
                    <a:pt x="786" y="399"/>
                    <a:pt x="786" y="399"/>
                    <a:pt x="786" y="399"/>
                  </a:cubicBezTo>
                  <a:cubicBezTo>
                    <a:pt x="784" y="397"/>
                    <a:pt x="784" y="397"/>
                    <a:pt x="784" y="397"/>
                  </a:cubicBezTo>
                  <a:cubicBezTo>
                    <a:pt x="784" y="399"/>
                    <a:pt x="784" y="399"/>
                    <a:pt x="784" y="399"/>
                  </a:cubicBezTo>
                  <a:cubicBezTo>
                    <a:pt x="783" y="400"/>
                    <a:pt x="783" y="400"/>
                    <a:pt x="783" y="400"/>
                  </a:cubicBezTo>
                  <a:cubicBezTo>
                    <a:pt x="783" y="397"/>
                    <a:pt x="783" y="397"/>
                    <a:pt x="783" y="397"/>
                  </a:cubicBezTo>
                  <a:cubicBezTo>
                    <a:pt x="781" y="397"/>
                    <a:pt x="781" y="397"/>
                    <a:pt x="781" y="397"/>
                  </a:cubicBezTo>
                  <a:cubicBezTo>
                    <a:pt x="787" y="394"/>
                    <a:pt x="787" y="394"/>
                    <a:pt x="787" y="394"/>
                  </a:cubicBezTo>
                  <a:cubicBezTo>
                    <a:pt x="791" y="392"/>
                    <a:pt x="791" y="392"/>
                    <a:pt x="791" y="392"/>
                  </a:cubicBezTo>
                  <a:cubicBezTo>
                    <a:pt x="789" y="389"/>
                    <a:pt x="789" y="389"/>
                    <a:pt x="789" y="389"/>
                  </a:cubicBezTo>
                  <a:cubicBezTo>
                    <a:pt x="787" y="389"/>
                    <a:pt x="787" y="389"/>
                    <a:pt x="787" y="389"/>
                  </a:cubicBezTo>
                  <a:cubicBezTo>
                    <a:pt x="786" y="389"/>
                    <a:pt x="786" y="389"/>
                    <a:pt x="786" y="389"/>
                  </a:cubicBezTo>
                  <a:cubicBezTo>
                    <a:pt x="783" y="389"/>
                    <a:pt x="783" y="389"/>
                    <a:pt x="783" y="389"/>
                  </a:cubicBezTo>
                  <a:cubicBezTo>
                    <a:pt x="780" y="392"/>
                    <a:pt x="780" y="392"/>
                    <a:pt x="780" y="392"/>
                  </a:cubicBezTo>
                  <a:cubicBezTo>
                    <a:pt x="781" y="387"/>
                    <a:pt x="781" y="387"/>
                    <a:pt x="781" y="387"/>
                  </a:cubicBezTo>
                  <a:cubicBezTo>
                    <a:pt x="778" y="390"/>
                    <a:pt x="778" y="390"/>
                    <a:pt x="778" y="390"/>
                  </a:cubicBezTo>
                  <a:cubicBezTo>
                    <a:pt x="777" y="390"/>
                    <a:pt x="777" y="390"/>
                    <a:pt x="777" y="390"/>
                  </a:cubicBezTo>
                  <a:cubicBezTo>
                    <a:pt x="776" y="390"/>
                    <a:pt x="776" y="390"/>
                    <a:pt x="776" y="390"/>
                  </a:cubicBezTo>
                  <a:cubicBezTo>
                    <a:pt x="774" y="392"/>
                    <a:pt x="774" y="392"/>
                    <a:pt x="774" y="392"/>
                  </a:cubicBezTo>
                  <a:cubicBezTo>
                    <a:pt x="773" y="392"/>
                    <a:pt x="773" y="392"/>
                    <a:pt x="773" y="392"/>
                  </a:cubicBezTo>
                  <a:cubicBezTo>
                    <a:pt x="774" y="389"/>
                    <a:pt x="774" y="389"/>
                    <a:pt x="774" y="389"/>
                  </a:cubicBezTo>
                  <a:cubicBezTo>
                    <a:pt x="774" y="387"/>
                    <a:pt x="774" y="387"/>
                    <a:pt x="774" y="387"/>
                  </a:cubicBezTo>
                  <a:cubicBezTo>
                    <a:pt x="773" y="389"/>
                    <a:pt x="773" y="389"/>
                    <a:pt x="773" y="389"/>
                  </a:cubicBezTo>
                  <a:cubicBezTo>
                    <a:pt x="771" y="390"/>
                    <a:pt x="771" y="390"/>
                    <a:pt x="771" y="390"/>
                  </a:cubicBezTo>
                  <a:cubicBezTo>
                    <a:pt x="771" y="389"/>
                    <a:pt x="771" y="389"/>
                    <a:pt x="771" y="389"/>
                  </a:cubicBezTo>
                  <a:cubicBezTo>
                    <a:pt x="770" y="390"/>
                    <a:pt x="770" y="390"/>
                    <a:pt x="770" y="390"/>
                  </a:cubicBezTo>
                  <a:cubicBezTo>
                    <a:pt x="770" y="389"/>
                    <a:pt x="770" y="389"/>
                    <a:pt x="770" y="389"/>
                  </a:cubicBezTo>
                  <a:cubicBezTo>
                    <a:pt x="768" y="389"/>
                    <a:pt x="768" y="389"/>
                    <a:pt x="768" y="389"/>
                  </a:cubicBezTo>
                  <a:cubicBezTo>
                    <a:pt x="767" y="387"/>
                    <a:pt x="767" y="387"/>
                    <a:pt x="767" y="387"/>
                  </a:cubicBezTo>
                  <a:cubicBezTo>
                    <a:pt x="764" y="389"/>
                    <a:pt x="764" y="389"/>
                    <a:pt x="764" y="389"/>
                  </a:cubicBezTo>
                  <a:cubicBezTo>
                    <a:pt x="766" y="387"/>
                    <a:pt x="766" y="387"/>
                    <a:pt x="766" y="387"/>
                  </a:cubicBezTo>
                  <a:cubicBezTo>
                    <a:pt x="768" y="386"/>
                    <a:pt x="768" y="386"/>
                    <a:pt x="768" y="386"/>
                  </a:cubicBezTo>
                  <a:cubicBezTo>
                    <a:pt x="766" y="386"/>
                    <a:pt x="766" y="386"/>
                    <a:pt x="766" y="386"/>
                  </a:cubicBezTo>
                  <a:cubicBezTo>
                    <a:pt x="764" y="386"/>
                    <a:pt x="764" y="386"/>
                    <a:pt x="764" y="386"/>
                  </a:cubicBezTo>
                  <a:cubicBezTo>
                    <a:pt x="770" y="384"/>
                    <a:pt x="770" y="384"/>
                    <a:pt x="770" y="384"/>
                  </a:cubicBezTo>
                  <a:cubicBezTo>
                    <a:pt x="771" y="383"/>
                    <a:pt x="771" y="383"/>
                    <a:pt x="771" y="383"/>
                  </a:cubicBezTo>
                  <a:cubicBezTo>
                    <a:pt x="773" y="381"/>
                    <a:pt x="773" y="381"/>
                    <a:pt x="773" y="381"/>
                  </a:cubicBezTo>
                  <a:cubicBezTo>
                    <a:pt x="770" y="381"/>
                    <a:pt x="770" y="381"/>
                    <a:pt x="770" y="381"/>
                  </a:cubicBezTo>
                  <a:cubicBezTo>
                    <a:pt x="767" y="381"/>
                    <a:pt x="767" y="381"/>
                    <a:pt x="767" y="381"/>
                  </a:cubicBezTo>
                  <a:cubicBezTo>
                    <a:pt x="767" y="380"/>
                    <a:pt x="767" y="380"/>
                    <a:pt x="767" y="380"/>
                  </a:cubicBezTo>
                  <a:cubicBezTo>
                    <a:pt x="757" y="387"/>
                    <a:pt x="757" y="387"/>
                    <a:pt x="757" y="387"/>
                  </a:cubicBezTo>
                  <a:cubicBezTo>
                    <a:pt x="757" y="386"/>
                    <a:pt x="757" y="386"/>
                    <a:pt x="757" y="386"/>
                  </a:cubicBezTo>
                  <a:cubicBezTo>
                    <a:pt x="757" y="384"/>
                    <a:pt x="757" y="384"/>
                    <a:pt x="757" y="384"/>
                  </a:cubicBezTo>
                  <a:cubicBezTo>
                    <a:pt x="760" y="383"/>
                    <a:pt x="760" y="383"/>
                    <a:pt x="760" y="383"/>
                  </a:cubicBezTo>
                  <a:cubicBezTo>
                    <a:pt x="763" y="379"/>
                    <a:pt x="763" y="379"/>
                    <a:pt x="763" y="379"/>
                  </a:cubicBezTo>
                  <a:cubicBezTo>
                    <a:pt x="768" y="374"/>
                    <a:pt x="768" y="374"/>
                    <a:pt x="768" y="374"/>
                  </a:cubicBezTo>
                  <a:cubicBezTo>
                    <a:pt x="770" y="370"/>
                    <a:pt x="770" y="370"/>
                    <a:pt x="770" y="370"/>
                  </a:cubicBezTo>
                  <a:cubicBezTo>
                    <a:pt x="771" y="371"/>
                    <a:pt x="771" y="371"/>
                    <a:pt x="771" y="371"/>
                  </a:cubicBezTo>
                  <a:cubicBezTo>
                    <a:pt x="773" y="370"/>
                    <a:pt x="773" y="370"/>
                    <a:pt x="773" y="370"/>
                  </a:cubicBezTo>
                  <a:cubicBezTo>
                    <a:pt x="774" y="369"/>
                    <a:pt x="774" y="369"/>
                    <a:pt x="774" y="369"/>
                  </a:cubicBezTo>
                  <a:cubicBezTo>
                    <a:pt x="776" y="367"/>
                    <a:pt x="776" y="367"/>
                    <a:pt x="776" y="367"/>
                  </a:cubicBezTo>
                  <a:cubicBezTo>
                    <a:pt x="777" y="366"/>
                    <a:pt x="777" y="366"/>
                    <a:pt x="777" y="366"/>
                  </a:cubicBezTo>
                  <a:cubicBezTo>
                    <a:pt x="776" y="366"/>
                    <a:pt x="776" y="366"/>
                    <a:pt x="776" y="366"/>
                  </a:cubicBezTo>
                  <a:cubicBezTo>
                    <a:pt x="773" y="366"/>
                    <a:pt x="773" y="366"/>
                    <a:pt x="773" y="366"/>
                  </a:cubicBezTo>
                  <a:cubicBezTo>
                    <a:pt x="774" y="364"/>
                    <a:pt x="774" y="364"/>
                    <a:pt x="774" y="364"/>
                  </a:cubicBezTo>
                  <a:cubicBezTo>
                    <a:pt x="776" y="363"/>
                    <a:pt x="776" y="363"/>
                    <a:pt x="776" y="363"/>
                  </a:cubicBezTo>
                  <a:cubicBezTo>
                    <a:pt x="778" y="363"/>
                    <a:pt x="778" y="363"/>
                    <a:pt x="778" y="363"/>
                  </a:cubicBezTo>
                  <a:cubicBezTo>
                    <a:pt x="780" y="363"/>
                    <a:pt x="780" y="363"/>
                    <a:pt x="780" y="363"/>
                  </a:cubicBezTo>
                  <a:cubicBezTo>
                    <a:pt x="780" y="361"/>
                    <a:pt x="780" y="361"/>
                    <a:pt x="780" y="361"/>
                  </a:cubicBezTo>
                  <a:cubicBezTo>
                    <a:pt x="780" y="360"/>
                    <a:pt x="780" y="360"/>
                    <a:pt x="780" y="360"/>
                  </a:cubicBezTo>
                  <a:cubicBezTo>
                    <a:pt x="778" y="360"/>
                    <a:pt x="778" y="360"/>
                    <a:pt x="778" y="360"/>
                  </a:cubicBezTo>
                  <a:cubicBezTo>
                    <a:pt x="778" y="361"/>
                    <a:pt x="778" y="361"/>
                    <a:pt x="778" y="361"/>
                  </a:cubicBezTo>
                  <a:cubicBezTo>
                    <a:pt x="777" y="361"/>
                    <a:pt x="777" y="361"/>
                    <a:pt x="777" y="361"/>
                  </a:cubicBezTo>
                  <a:cubicBezTo>
                    <a:pt x="777" y="360"/>
                    <a:pt x="777" y="360"/>
                    <a:pt x="777" y="360"/>
                  </a:cubicBezTo>
                  <a:cubicBezTo>
                    <a:pt x="771" y="363"/>
                    <a:pt x="771" y="363"/>
                    <a:pt x="771" y="363"/>
                  </a:cubicBezTo>
                  <a:cubicBezTo>
                    <a:pt x="768" y="363"/>
                    <a:pt x="768" y="363"/>
                    <a:pt x="768" y="363"/>
                  </a:cubicBezTo>
                  <a:cubicBezTo>
                    <a:pt x="766" y="366"/>
                    <a:pt x="766" y="366"/>
                    <a:pt x="766" y="366"/>
                  </a:cubicBezTo>
                  <a:cubicBezTo>
                    <a:pt x="761" y="370"/>
                    <a:pt x="761" y="370"/>
                    <a:pt x="761" y="370"/>
                  </a:cubicBezTo>
                  <a:cubicBezTo>
                    <a:pt x="757" y="371"/>
                    <a:pt x="757" y="371"/>
                    <a:pt x="757" y="371"/>
                  </a:cubicBezTo>
                  <a:cubicBezTo>
                    <a:pt x="758" y="373"/>
                    <a:pt x="758" y="373"/>
                    <a:pt x="758" y="373"/>
                  </a:cubicBezTo>
                  <a:cubicBezTo>
                    <a:pt x="756" y="374"/>
                    <a:pt x="756" y="374"/>
                    <a:pt x="756" y="374"/>
                  </a:cubicBezTo>
                  <a:cubicBezTo>
                    <a:pt x="754" y="376"/>
                    <a:pt x="754" y="376"/>
                    <a:pt x="754" y="376"/>
                  </a:cubicBezTo>
                  <a:cubicBezTo>
                    <a:pt x="751" y="380"/>
                    <a:pt x="751" y="380"/>
                    <a:pt x="751" y="380"/>
                  </a:cubicBezTo>
                  <a:cubicBezTo>
                    <a:pt x="747" y="384"/>
                    <a:pt x="747" y="384"/>
                    <a:pt x="747" y="384"/>
                  </a:cubicBezTo>
                  <a:cubicBezTo>
                    <a:pt x="746" y="387"/>
                    <a:pt x="746" y="387"/>
                    <a:pt x="746" y="387"/>
                  </a:cubicBezTo>
                  <a:cubicBezTo>
                    <a:pt x="744" y="387"/>
                    <a:pt x="744" y="387"/>
                    <a:pt x="744" y="387"/>
                  </a:cubicBezTo>
                  <a:cubicBezTo>
                    <a:pt x="743" y="389"/>
                    <a:pt x="743" y="389"/>
                    <a:pt x="743" y="389"/>
                  </a:cubicBezTo>
                  <a:cubicBezTo>
                    <a:pt x="741" y="392"/>
                    <a:pt x="741" y="392"/>
                    <a:pt x="741" y="392"/>
                  </a:cubicBezTo>
                  <a:cubicBezTo>
                    <a:pt x="743" y="392"/>
                    <a:pt x="743" y="392"/>
                    <a:pt x="743" y="392"/>
                  </a:cubicBezTo>
                  <a:cubicBezTo>
                    <a:pt x="743" y="393"/>
                    <a:pt x="743" y="393"/>
                    <a:pt x="743" y="393"/>
                  </a:cubicBezTo>
                  <a:cubicBezTo>
                    <a:pt x="741" y="393"/>
                    <a:pt x="741" y="393"/>
                    <a:pt x="741" y="393"/>
                  </a:cubicBezTo>
                  <a:cubicBezTo>
                    <a:pt x="741" y="394"/>
                    <a:pt x="741" y="394"/>
                    <a:pt x="741" y="394"/>
                  </a:cubicBezTo>
                  <a:cubicBezTo>
                    <a:pt x="740" y="393"/>
                    <a:pt x="740" y="393"/>
                    <a:pt x="740" y="393"/>
                  </a:cubicBezTo>
                  <a:cubicBezTo>
                    <a:pt x="737" y="394"/>
                    <a:pt x="737" y="394"/>
                    <a:pt x="737" y="394"/>
                  </a:cubicBezTo>
                  <a:cubicBezTo>
                    <a:pt x="735" y="396"/>
                    <a:pt x="735" y="396"/>
                    <a:pt x="735" y="396"/>
                  </a:cubicBezTo>
                  <a:cubicBezTo>
                    <a:pt x="733" y="400"/>
                    <a:pt x="733" y="400"/>
                    <a:pt x="733" y="400"/>
                  </a:cubicBezTo>
                  <a:cubicBezTo>
                    <a:pt x="731" y="400"/>
                    <a:pt x="731" y="400"/>
                    <a:pt x="731" y="400"/>
                  </a:cubicBezTo>
                  <a:cubicBezTo>
                    <a:pt x="730" y="400"/>
                    <a:pt x="730" y="400"/>
                    <a:pt x="730" y="400"/>
                  </a:cubicBezTo>
                  <a:cubicBezTo>
                    <a:pt x="733" y="397"/>
                    <a:pt x="733" y="397"/>
                    <a:pt x="733" y="397"/>
                  </a:cubicBezTo>
                  <a:cubicBezTo>
                    <a:pt x="730" y="399"/>
                    <a:pt x="730" y="399"/>
                    <a:pt x="730" y="399"/>
                  </a:cubicBezTo>
                  <a:cubicBezTo>
                    <a:pt x="728" y="400"/>
                    <a:pt x="728" y="400"/>
                    <a:pt x="728" y="400"/>
                  </a:cubicBezTo>
                  <a:cubicBezTo>
                    <a:pt x="727" y="402"/>
                    <a:pt x="727" y="402"/>
                    <a:pt x="727" y="402"/>
                  </a:cubicBezTo>
                  <a:cubicBezTo>
                    <a:pt x="731" y="402"/>
                    <a:pt x="731" y="402"/>
                    <a:pt x="731" y="402"/>
                  </a:cubicBezTo>
                  <a:cubicBezTo>
                    <a:pt x="735" y="402"/>
                    <a:pt x="735" y="402"/>
                    <a:pt x="735" y="402"/>
                  </a:cubicBezTo>
                  <a:cubicBezTo>
                    <a:pt x="731" y="403"/>
                    <a:pt x="731" y="403"/>
                    <a:pt x="731" y="403"/>
                  </a:cubicBezTo>
                  <a:cubicBezTo>
                    <a:pt x="728" y="406"/>
                    <a:pt x="728" y="406"/>
                    <a:pt x="728" y="406"/>
                  </a:cubicBezTo>
                  <a:cubicBezTo>
                    <a:pt x="724" y="407"/>
                    <a:pt x="724" y="407"/>
                    <a:pt x="724" y="407"/>
                  </a:cubicBezTo>
                  <a:cubicBezTo>
                    <a:pt x="723" y="409"/>
                    <a:pt x="723" y="409"/>
                    <a:pt x="723" y="409"/>
                  </a:cubicBezTo>
                  <a:cubicBezTo>
                    <a:pt x="721" y="412"/>
                    <a:pt x="721" y="412"/>
                    <a:pt x="721" y="412"/>
                  </a:cubicBezTo>
                  <a:cubicBezTo>
                    <a:pt x="721" y="413"/>
                    <a:pt x="721" y="413"/>
                    <a:pt x="721" y="413"/>
                  </a:cubicBezTo>
                  <a:cubicBezTo>
                    <a:pt x="724" y="413"/>
                    <a:pt x="724" y="413"/>
                    <a:pt x="724" y="413"/>
                  </a:cubicBezTo>
                  <a:cubicBezTo>
                    <a:pt x="731" y="413"/>
                    <a:pt x="731" y="413"/>
                    <a:pt x="731" y="413"/>
                  </a:cubicBezTo>
                  <a:cubicBezTo>
                    <a:pt x="733" y="412"/>
                    <a:pt x="733" y="412"/>
                    <a:pt x="733" y="412"/>
                  </a:cubicBezTo>
                  <a:cubicBezTo>
                    <a:pt x="733" y="413"/>
                    <a:pt x="733" y="413"/>
                    <a:pt x="733" y="413"/>
                  </a:cubicBezTo>
                  <a:cubicBezTo>
                    <a:pt x="734" y="413"/>
                    <a:pt x="734" y="413"/>
                    <a:pt x="734" y="413"/>
                  </a:cubicBezTo>
                  <a:cubicBezTo>
                    <a:pt x="737" y="413"/>
                    <a:pt x="737" y="413"/>
                    <a:pt x="737" y="413"/>
                  </a:cubicBezTo>
                  <a:cubicBezTo>
                    <a:pt x="740" y="413"/>
                    <a:pt x="740" y="413"/>
                    <a:pt x="740" y="413"/>
                  </a:cubicBezTo>
                  <a:cubicBezTo>
                    <a:pt x="743" y="413"/>
                    <a:pt x="743" y="413"/>
                    <a:pt x="743" y="413"/>
                  </a:cubicBezTo>
                  <a:cubicBezTo>
                    <a:pt x="746" y="413"/>
                    <a:pt x="746" y="413"/>
                    <a:pt x="746" y="413"/>
                  </a:cubicBezTo>
                  <a:cubicBezTo>
                    <a:pt x="747" y="414"/>
                    <a:pt x="747" y="414"/>
                    <a:pt x="747" y="414"/>
                  </a:cubicBezTo>
                  <a:cubicBezTo>
                    <a:pt x="748" y="414"/>
                    <a:pt x="748" y="414"/>
                    <a:pt x="748" y="414"/>
                  </a:cubicBezTo>
                  <a:cubicBezTo>
                    <a:pt x="751" y="413"/>
                    <a:pt x="751" y="413"/>
                    <a:pt x="751" y="413"/>
                  </a:cubicBezTo>
                  <a:cubicBezTo>
                    <a:pt x="753" y="413"/>
                    <a:pt x="753" y="413"/>
                    <a:pt x="753" y="413"/>
                  </a:cubicBezTo>
                  <a:cubicBezTo>
                    <a:pt x="754" y="412"/>
                    <a:pt x="754" y="412"/>
                    <a:pt x="754" y="412"/>
                  </a:cubicBezTo>
                  <a:cubicBezTo>
                    <a:pt x="754" y="413"/>
                    <a:pt x="754" y="413"/>
                    <a:pt x="754" y="413"/>
                  </a:cubicBezTo>
                  <a:cubicBezTo>
                    <a:pt x="756" y="410"/>
                    <a:pt x="756" y="410"/>
                    <a:pt x="756" y="410"/>
                  </a:cubicBezTo>
                  <a:cubicBezTo>
                    <a:pt x="757" y="412"/>
                    <a:pt x="757" y="412"/>
                    <a:pt x="757" y="412"/>
                  </a:cubicBezTo>
                  <a:cubicBezTo>
                    <a:pt x="758" y="410"/>
                    <a:pt x="758" y="410"/>
                    <a:pt x="758" y="410"/>
                  </a:cubicBezTo>
                  <a:cubicBezTo>
                    <a:pt x="760" y="409"/>
                    <a:pt x="760" y="409"/>
                    <a:pt x="760" y="409"/>
                  </a:cubicBezTo>
                  <a:cubicBezTo>
                    <a:pt x="758" y="412"/>
                    <a:pt x="758" y="412"/>
                    <a:pt x="758" y="412"/>
                  </a:cubicBezTo>
                  <a:cubicBezTo>
                    <a:pt x="758" y="413"/>
                    <a:pt x="758" y="413"/>
                    <a:pt x="758" y="413"/>
                  </a:cubicBezTo>
                  <a:cubicBezTo>
                    <a:pt x="757" y="413"/>
                    <a:pt x="757" y="413"/>
                    <a:pt x="757" y="413"/>
                  </a:cubicBezTo>
                  <a:cubicBezTo>
                    <a:pt x="756" y="414"/>
                    <a:pt x="756" y="414"/>
                    <a:pt x="756" y="414"/>
                  </a:cubicBezTo>
                  <a:cubicBezTo>
                    <a:pt x="757" y="414"/>
                    <a:pt x="757" y="414"/>
                    <a:pt x="757" y="414"/>
                  </a:cubicBezTo>
                  <a:cubicBezTo>
                    <a:pt x="758" y="414"/>
                    <a:pt x="758" y="414"/>
                    <a:pt x="758" y="414"/>
                  </a:cubicBezTo>
                  <a:cubicBezTo>
                    <a:pt x="760" y="414"/>
                    <a:pt x="760" y="414"/>
                    <a:pt x="760" y="414"/>
                  </a:cubicBezTo>
                  <a:cubicBezTo>
                    <a:pt x="760" y="416"/>
                    <a:pt x="760" y="416"/>
                    <a:pt x="760" y="416"/>
                  </a:cubicBezTo>
                  <a:cubicBezTo>
                    <a:pt x="761" y="414"/>
                    <a:pt x="761" y="414"/>
                    <a:pt x="761" y="414"/>
                  </a:cubicBezTo>
                  <a:cubicBezTo>
                    <a:pt x="763" y="413"/>
                    <a:pt x="763" y="413"/>
                    <a:pt x="763" y="413"/>
                  </a:cubicBezTo>
                  <a:cubicBezTo>
                    <a:pt x="766" y="413"/>
                    <a:pt x="766" y="413"/>
                    <a:pt x="766" y="413"/>
                  </a:cubicBezTo>
                  <a:cubicBezTo>
                    <a:pt x="768" y="412"/>
                    <a:pt x="768" y="412"/>
                    <a:pt x="768" y="412"/>
                  </a:cubicBezTo>
                  <a:cubicBezTo>
                    <a:pt x="767" y="413"/>
                    <a:pt x="767" y="413"/>
                    <a:pt x="767" y="413"/>
                  </a:cubicBezTo>
                  <a:cubicBezTo>
                    <a:pt x="770" y="413"/>
                    <a:pt x="770" y="413"/>
                    <a:pt x="770" y="413"/>
                  </a:cubicBezTo>
                  <a:cubicBezTo>
                    <a:pt x="768" y="414"/>
                    <a:pt x="768" y="414"/>
                    <a:pt x="768" y="414"/>
                  </a:cubicBezTo>
                  <a:cubicBezTo>
                    <a:pt x="764" y="416"/>
                    <a:pt x="764" y="416"/>
                    <a:pt x="764" y="416"/>
                  </a:cubicBezTo>
                  <a:cubicBezTo>
                    <a:pt x="760" y="419"/>
                    <a:pt x="760" y="419"/>
                    <a:pt x="760" y="419"/>
                  </a:cubicBezTo>
                  <a:cubicBezTo>
                    <a:pt x="757" y="420"/>
                    <a:pt x="757" y="420"/>
                    <a:pt x="757" y="420"/>
                  </a:cubicBezTo>
                  <a:cubicBezTo>
                    <a:pt x="754" y="422"/>
                    <a:pt x="754" y="422"/>
                    <a:pt x="754" y="422"/>
                  </a:cubicBezTo>
                  <a:cubicBezTo>
                    <a:pt x="754" y="423"/>
                    <a:pt x="754" y="423"/>
                    <a:pt x="754" y="423"/>
                  </a:cubicBezTo>
                  <a:cubicBezTo>
                    <a:pt x="757" y="423"/>
                    <a:pt x="757" y="423"/>
                    <a:pt x="757" y="423"/>
                  </a:cubicBezTo>
                  <a:cubicBezTo>
                    <a:pt x="761" y="422"/>
                    <a:pt x="761" y="422"/>
                    <a:pt x="761" y="422"/>
                  </a:cubicBezTo>
                  <a:cubicBezTo>
                    <a:pt x="764" y="419"/>
                    <a:pt x="764" y="419"/>
                    <a:pt x="764" y="419"/>
                  </a:cubicBezTo>
                  <a:cubicBezTo>
                    <a:pt x="768" y="416"/>
                    <a:pt x="768" y="416"/>
                    <a:pt x="768" y="416"/>
                  </a:cubicBezTo>
                  <a:cubicBezTo>
                    <a:pt x="771" y="415"/>
                    <a:pt x="771" y="415"/>
                    <a:pt x="771" y="415"/>
                  </a:cubicBezTo>
                  <a:cubicBezTo>
                    <a:pt x="774" y="413"/>
                    <a:pt x="774" y="413"/>
                    <a:pt x="774" y="413"/>
                  </a:cubicBezTo>
                  <a:cubicBezTo>
                    <a:pt x="777" y="410"/>
                    <a:pt x="777" y="410"/>
                    <a:pt x="777" y="410"/>
                  </a:cubicBezTo>
                  <a:cubicBezTo>
                    <a:pt x="778" y="410"/>
                    <a:pt x="778" y="410"/>
                    <a:pt x="778" y="410"/>
                  </a:cubicBezTo>
                  <a:cubicBezTo>
                    <a:pt x="778" y="413"/>
                    <a:pt x="778" y="413"/>
                    <a:pt x="778" y="413"/>
                  </a:cubicBezTo>
                  <a:cubicBezTo>
                    <a:pt x="778" y="416"/>
                    <a:pt x="778" y="416"/>
                    <a:pt x="778" y="416"/>
                  </a:cubicBezTo>
                  <a:cubicBezTo>
                    <a:pt x="776" y="419"/>
                    <a:pt x="776" y="419"/>
                    <a:pt x="776" y="419"/>
                  </a:cubicBezTo>
                  <a:cubicBezTo>
                    <a:pt x="774" y="420"/>
                    <a:pt x="774" y="420"/>
                    <a:pt x="774" y="420"/>
                  </a:cubicBezTo>
                  <a:cubicBezTo>
                    <a:pt x="773" y="423"/>
                    <a:pt x="773" y="423"/>
                    <a:pt x="773" y="423"/>
                  </a:cubicBezTo>
                  <a:cubicBezTo>
                    <a:pt x="774" y="423"/>
                    <a:pt x="774" y="423"/>
                    <a:pt x="774" y="423"/>
                  </a:cubicBezTo>
                  <a:cubicBezTo>
                    <a:pt x="777" y="422"/>
                    <a:pt x="777" y="422"/>
                    <a:pt x="777" y="422"/>
                  </a:cubicBezTo>
                  <a:cubicBezTo>
                    <a:pt x="781" y="419"/>
                    <a:pt x="781" y="419"/>
                    <a:pt x="781" y="419"/>
                  </a:cubicBezTo>
                  <a:cubicBezTo>
                    <a:pt x="780" y="420"/>
                    <a:pt x="780" y="420"/>
                    <a:pt x="780" y="420"/>
                  </a:cubicBezTo>
                  <a:cubicBezTo>
                    <a:pt x="778" y="422"/>
                    <a:pt x="778" y="422"/>
                    <a:pt x="778" y="422"/>
                  </a:cubicBezTo>
                  <a:cubicBezTo>
                    <a:pt x="780" y="422"/>
                    <a:pt x="780" y="422"/>
                    <a:pt x="780" y="422"/>
                  </a:cubicBezTo>
                  <a:cubicBezTo>
                    <a:pt x="778" y="423"/>
                    <a:pt x="778" y="423"/>
                    <a:pt x="778" y="423"/>
                  </a:cubicBezTo>
                  <a:cubicBezTo>
                    <a:pt x="780" y="423"/>
                    <a:pt x="780" y="423"/>
                    <a:pt x="780" y="423"/>
                  </a:cubicBezTo>
                  <a:cubicBezTo>
                    <a:pt x="778" y="424"/>
                    <a:pt x="778" y="424"/>
                    <a:pt x="778" y="424"/>
                  </a:cubicBezTo>
                  <a:cubicBezTo>
                    <a:pt x="778" y="426"/>
                    <a:pt x="778" y="426"/>
                    <a:pt x="778" y="426"/>
                  </a:cubicBezTo>
                  <a:cubicBezTo>
                    <a:pt x="780" y="426"/>
                    <a:pt x="780" y="426"/>
                    <a:pt x="780" y="426"/>
                  </a:cubicBezTo>
                  <a:cubicBezTo>
                    <a:pt x="783" y="426"/>
                    <a:pt x="783" y="426"/>
                    <a:pt x="783" y="426"/>
                  </a:cubicBezTo>
                  <a:cubicBezTo>
                    <a:pt x="784" y="426"/>
                    <a:pt x="784" y="426"/>
                    <a:pt x="784" y="426"/>
                  </a:cubicBezTo>
                  <a:cubicBezTo>
                    <a:pt x="784" y="424"/>
                    <a:pt x="784" y="424"/>
                    <a:pt x="784" y="424"/>
                  </a:cubicBezTo>
                  <a:cubicBezTo>
                    <a:pt x="787" y="422"/>
                    <a:pt x="787" y="422"/>
                    <a:pt x="787" y="422"/>
                  </a:cubicBezTo>
                  <a:cubicBezTo>
                    <a:pt x="791" y="416"/>
                    <a:pt x="791" y="416"/>
                    <a:pt x="791" y="416"/>
                  </a:cubicBezTo>
                  <a:cubicBezTo>
                    <a:pt x="791" y="412"/>
                    <a:pt x="791" y="412"/>
                    <a:pt x="791" y="412"/>
                  </a:cubicBezTo>
                  <a:cubicBezTo>
                    <a:pt x="790" y="412"/>
                    <a:pt x="790" y="412"/>
                    <a:pt x="790" y="412"/>
                  </a:cubicBezTo>
                  <a:cubicBezTo>
                    <a:pt x="789" y="413"/>
                    <a:pt x="789" y="413"/>
                    <a:pt x="789" y="413"/>
                  </a:cubicBezTo>
                  <a:cubicBezTo>
                    <a:pt x="787" y="414"/>
                    <a:pt x="787" y="414"/>
                    <a:pt x="787" y="414"/>
                  </a:cubicBezTo>
                  <a:cubicBezTo>
                    <a:pt x="786" y="416"/>
                    <a:pt x="786" y="416"/>
                    <a:pt x="786" y="416"/>
                  </a:cubicBezTo>
                  <a:cubicBezTo>
                    <a:pt x="786" y="413"/>
                    <a:pt x="786" y="413"/>
                    <a:pt x="786" y="413"/>
                  </a:cubicBezTo>
                  <a:cubicBezTo>
                    <a:pt x="787" y="412"/>
                    <a:pt x="787" y="412"/>
                    <a:pt x="787" y="412"/>
                  </a:cubicBezTo>
                  <a:cubicBezTo>
                    <a:pt x="790" y="409"/>
                    <a:pt x="790" y="409"/>
                    <a:pt x="790" y="409"/>
                  </a:cubicBezTo>
                  <a:cubicBezTo>
                    <a:pt x="793" y="406"/>
                    <a:pt x="793" y="406"/>
                    <a:pt x="793" y="406"/>
                  </a:cubicBezTo>
                  <a:cubicBezTo>
                    <a:pt x="790" y="406"/>
                    <a:pt x="790" y="406"/>
                    <a:pt x="790" y="406"/>
                  </a:cubicBezTo>
                  <a:cubicBezTo>
                    <a:pt x="789" y="407"/>
                    <a:pt x="789" y="407"/>
                    <a:pt x="789" y="407"/>
                  </a:cubicBezTo>
                  <a:cubicBezTo>
                    <a:pt x="784" y="410"/>
                    <a:pt x="784" y="410"/>
                    <a:pt x="784" y="410"/>
                  </a:cubicBezTo>
                  <a:cubicBezTo>
                    <a:pt x="781" y="414"/>
                    <a:pt x="781" y="414"/>
                    <a:pt x="781" y="414"/>
                  </a:cubicBezTo>
                  <a:cubicBezTo>
                    <a:pt x="781" y="413"/>
                    <a:pt x="781" y="413"/>
                    <a:pt x="781" y="413"/>
                  </a:cubicBezTo>
                  <a:cubicBezTo>
                    <a:pt x="781" y="412"/>
                    <a:pt x="781" y="412"/>
                    <a:pt x="781" y="412"/>
                  </a:cubicBezTo>
                  <a:cubicBezTo>
                    <a:pt x="780" y="412"/>
                    <a:pt x="780" y="412"/>
                    <a:pt x="780" y="412"/>
                  </a:cubicBezTo>
                  <a:cubicBezTo>
                    <a:pt x="780" y="410"/>
                    <a:pt x="780" y="410"/>
                    <a:pt x="780" y="410"/>
                  </a:cubicBezTo>
                  <a:cubicBezTo>
                    <a:pt x="781" y="409"/>
                    <a:pt x="781" y="409"/>
                    <a:pt x="781" y="409"/>
                  </a:cubicBezTo>
                  <a:cubicBezTo>
                    <a:pt x="783" y="407"/>
                    <a:pt x="783" y="407"/>
                    <a:pt x="783" y="407"/>
                  </a:cubicBezTo>
                  <a:cubicBezTo>
                    <a:pt x="781" y="407"/>
                    <a:pt x="781" y="407"/>
                    <a:pt x="781" y="407"/>
                  </a:cubicBezTo>
                  <a:cubicBezTo>
                    <a:pt x="781" y="406"/>
                    <a:pt x="781" y="406"/>
                    <a:pt x="781" y="406"/>
                  </a:cubicBezTo>
                  <a:cubicBezTo>
                    <a:pt x="783" y="406"/>
                    <a:pt x="783" y="406"/>
                    <a:pt x="783" y="406"/>
                  </a:cubicBezTo>
                  <a:cubicBezTo>
                    <a:pt x="784" y="406"/>
                    <a:pt x="784" y="406"/>
                    <a:pt x="784" y="406"/>
                  </a:cubicBezTo>
                  <a:cubicBezTo>
                    <a:pt x="786" y="404"/>
                    <a:pt x="786" y="404"/>
                    <a:pt x="786" y="404"/>
                  </a:cubicBezTo>
                  <a:cubicBezTo>
                    <a:pt x="791" y="402"/>
                    <a:pt x="791" y="402"/>
                    <a:pt x="791" y="402"/>
                  </a:cubicBezTo>
                  <a:cubicBezTo>
                    <a:pt x="793" y="402"/>
                    <a:pt x="793" y="402"/>
                    <a:pt x="793" y="402"/>
                  </a:cubicBezTo>
                  <a:cubicBezTo>
                    <a:pt x="793" y="400"/>
                    <a:pt x="793" y="400"/>
                    <a:pt x="793" y="400"/>
                  </a:cubicBezTo>
                  <a:cubicBezTo>
                    <a:pt x="791" y="399"/>
                    <a:pt x="791" y="399"/>
                    <a:pt x="791" y="399"/>
                  </a:cubicBezTo>
                  <a:lnTo>
                    <a:pt x="791" y="400"/>
                  </a:lnTo>
                  <a:close/>
                  <a:moveTo>
                    <a:pt x="780" y="191"/>
                  </a:moveTo>
                  <a:cubicBezTo>
                    <a:pt x="781" y="189"/>
                    <a:pt x="781" y="189"/>
                    <a:pt x="781" y="189"/>
                  </a:cubicBezTo>
                  <a:cubicBezTo>
                    <a:pt x="780" y="189"/>
                    <a:pt x="780" y="189"/>
                    <a:pt x="780" y="189"/>
                  </a:cubicBezTo>
                  <a:lnTo>
                    <a:pt x="780" y="191"/>
                  </a:lnTo>
                  <a:close/>
                  <a:moveTo>
                    <a:pt x="330" y="343"/>
                  </a:moveTo>
                  <a:cubicBezTo>
                    <a:pt x="330" y="343"/>
                    <a:pt x="330" y="343"/>
                    <a:pt x="329" y="342"/>
                  </a:cubicBezTo>
                  <a:cubicBezTo>
                    <a:pt x="329" y="342"/>
                    <a:pt x="329" y="343"/>
                    <a:pt x="330" y="343"/>
                  </a:cubicBezTo>
                  <a:close/>
                  <a:moveTo>
                    <a:pt x="675" y="135"/>
                  </a:moveTo>
                  <a:cubicBezTo>
                    <a:pt x="672" y="135"/>
                    <a:pt x="672" y="135"/>
                    <a:pt x="672" y="135"/>
                  </a:cubicBezTo>
                  <a:cubicBezTo>
                    <a:pt x="672" y="136"/>
                    <a:pt x="672" y="136"/>
                    <a:pt x="672" y="136"/>
                  </a:cubicBezTo>
                  <a:cubicBezTo>
                    <a:pt x="671" y="136"/>
                    <a:pt x="671" y="136"/>
                    <a:pt x="671" y="136"/>
                  </a:cubicBezTo>
                  <a:cubicBezTo>
                    <a:pt x="674" y="138"/>
                    <a:pt x="674" y="138"/>
                    <a:pt x="674" y="138"/>
                  </a:cubicBezTo>
                  <a:cubicBezTo>
                    <a:pt x="675" y="138"/>
                    <a:pt x="675" y="138"/>
                    <a:pt x="675" y="138"/>
                  </a:cubicBezTo>
                  <a:cubicBezTo>
                    <a:pt x="678" y="136"/>
                    <a:pt x="678" y="136"/>
                    <a:pt x="678" y="136"/>
                  </a:cubicBezTo>
                  <a:cubicBezTo>
                    <a:pt x="681" y="136"/>
                    <a:pt x="681" y="136"/>
                    <a:pt x="681" y="136"/>
                  </a:cubicBezTo>
                  <a:cubicBezTo>
                    <a:pt x="681" y="135"/>
                    <a:pt x="681" y="135"/>
                    <a:pt x="681" y="135"/>
                  </a:cubicBezTo>
                  <a:cubicBezTo>
                    <a:pt x="678" y="135"/>
                    <a:pt x="678" y="135"/>
                    <a:pt x="678" y="135"/>
                  </a:cubicBezTo>
                  <a:lnTo>
                    <a:pt x="675" y="135"/>
                  </a:lnTo>
                  <a:close/>
                  <a:moveTo>
                    <a:pt x="943" y="6"/>
                  </a:moveTo>
                  <a:cubicBezTo>
                    <a:pt x="942" y="4"/>
                    <a:pt x="942" y="4"/>
                    <a:pt x="942" y="4"/>
                  </a:cubicBezTo>
                  <a:cubicBezTo>
                    <a:pt x="938" y="6"/>
                    <a:pt x="938" y="6"/>
                    <a:pt x="938" y="6"/>
                  </a:cubicBezTo>
                  <a:cubicBezTo>
                    <a:pt x="939" y="4"/>
                    <a:pt x="939" y="4"/>
                    <a:pt x="939" y="4"/>
                  </a:cubicBezTo>
                  <a:cubicBezTo>
                    <a:pt x="936" y="6"/>
                    <a:pt x="936" y="6"/>
                    <a:pt x="936" y="6"/>
                  </a:cubicBezTo>
                  <a:cubicBezTo>
                    <a:pt x="930" y="6"/>
                    <a:pt x="930" y="6"/>
                    <a:pt x="930" y="6"/>
                  </a:cubicBezTo>
                  <a:cubicBezTo>
                    <a:pt x="933" y="4"/>
                    <a:pt x="933" y="4"/>
                    <a:pt x="933" y="4"/>
                  </a:cubicBezTo>
                  <a:cubicBezTo>
                    <a:pt x="930" y="3"/>
                    <a:pt x="930" y="3"/>
                    <a:pt x="930" y="3"/>
                  </a:cubicBezTo>
                  <a:cubicBezTo>
                    <a:pt x="929" y="3"/>
                    <a:pt x="929" y="3"/>
                    <a:pt x="929" y="3"/>
                  </a:cubicBezTo>
                  <a:cubicBezTo>
                    <a:pt x="926" y="3"/>
                    <a:pt x="926" y="3"/>
                    <a:pt x="926" y="3"/>
                  </a:cubicBezTo>
                  <a:cubicBezTo>
                    <a:pt x="922" y="2"/>
                    <a:pt x="922" y="2"/>
                    <a:pt x="922" y="2"/>
                  </a:cubicBezTo>
                  <a:cubicBezTo>
                    <a:pt x="918" y="3"/>
                    <a:pt x="918" y="3"/>
                    <a:pt x="918" y="3"/>
                  </a:cubicBezTo>
                  <a:cubicBezTo>
                    <a:pt x="909" y="3"/>
                    <a:pt x="909" y="3"/>
                    <a:pt x="909" y="3"/>
                  </a:cubicBezTo>
                  <a:cubicBezTo>
                    <a:pt x="913" y="2"/>
                    <a:pt x="913" y="2"/>
                    <a:pt x="913" y="2"/>
                  </a:cubicBezTo>
                  <a:cubicBezTo>
                    <a:pt x="903" y="2"/>
                    <a:pt x="903" y="2"/>
                    <a:pt x="903" y="2"/>
                  </a:cubicBezTo>
                  <a:cubicBezTo>
                    <a:pt x="897" y="2"/>
                    <a:pt x="897" y="2"/>
                    <a:pt x="897" y="2"/>
                  </a:cubicBezTo>
                  <a:cubicBezTo>
                    <a:pt x="892" y="2"/>
                    <a:pt x="892" y="2"/>
                    <a:pt x="892" y="2"/>
                  </a:cubicBezTo>
                  <a:cubicBezTo>
                    <a:pt x="890" y="2"/>
                    <a:pt x="890" y="2"/>
                    <a:pt x="890" y="2"/>
                  </a:cubicBezTo>
                  <a:cubicBezTo>
                    <a:pt x="886" y="0"/>
                    <a:pt x="886" y="0"/>
                    <a:pt x="886" y="0"/>
                  </a:cubicBezTo>
                  <a:cubicBezTo>
                    <a:pt x="877" y="2"/>
                    <a:pt x="877" y="2"/>
                    <a:pt x="877" y="2"/>
                  </a:cubicBezTo>
                  <a:cubicBezTo>
                    <a:pt x="876" y="2"/>
                    <a:pt x="876" y="2"/>
                    <a:pt x="876" y="2"/>
                  </a:cubicBezTo>
                  <a:cubicBezTo>
                    <a:pt x="876" y="0"/>
                    <a:pt x="876" y="0"/>
                    <a:pt x="876" y="0"/>
                  </a:cubicBezTo>
                  <a:cubicBezTo>
                    <a:pt x="869" y="0"/>
                    <a:pt x="869" y="0"/>
                    <a:pt x="869" y="0"/>
                  </a:cubicBezTo>
                  <a:cubicBezTo>
                    <a:pt x="860" y="2"/>
                    <a:pt x="860" y="2"/>
                    <a:pt x="860" y="2"/>
                  </a:cubicBezTo>
                  <a:cubicBezTo>
                    <a:pt x="866" y="3"/>
                    <a:pt x="866" y="3"/>
                    <a:pt x="866" y="3"/>
                  </a:cubicBezTo>
                  <a:cubicBezTo>
                    <a:pt x="863" y="3"/>
                    <a:pt x="863" y="3"/>
                    <a:pt x="863" y="3"/>
                  </a:cubicBezTo>
                  <a:cubicBezTo>
                    <a:pt x="860" y="3"/>
                    <a:pt x="860" y="3"/>
                    <a:pt x="860" y="3"/>
                  </a:cubicBezTo>
                  <a:cubicBezTo>
                    <a:pt x="856" y="2"/>
                    <a:pt x="856" y="2"/>
                    <a:pt x="856" y="2"/>
                  </a:cubicBezTo>
                  <a:cubicBezTo>
                    <a:pt x="852" y="2"/>
                    <a:pt x="852" y="2"/>
                    <a:pt x="852" y="2"/>
                  </a:cubicBezTo>
                  <a:cubicBezTo>
                    <a:pt x="842" y="2"/>
                    <a:pt x="842" y="2"/>
                    <a:pt x="842" y="2"/>
                  </a:cubicBezTo>
                  <a:cubicBezTo>
                    <a:pt x="837" y="0"/>
                    <a:pt x="837" y="0"/>
                    <a:pt x="837" y="0"/>
                  </a:cubicBezTo>
                  <a:cubicBezTo>
                    <a:pt x="834" y="2"/>
                    <a:pt x="834" y="2"/>
                    <a:pt x="834" y="2"/>
                  </a:cubicBezTo>
                  <a:cubicBezTo>
                    <a:pt x="842" y="3"/>
                    <a:pt x="842" y="3"/>
                    <a:pt x="842" y="3"/>
                  </a:cubicBezTo>
                  <a:cubicBezTo>
                    <a:pt x="839" y="3"/>
                    <a:pt x="839" y="3"/>
                    <a:pt x="839" y="3"/>
                  </a:cubicBezTo>
                  <a:cubicBezTo>
                    <a:pt x="844" y="4"/>
                    <a:pt x="844" y="4"/>
                    <a:pt x="844" y="4"/>
                  </a:cubicBezTo>
                  <a:cubicBezTo>
                    <a:pt x="840" y="4"/>
                    <a:pt x="840" y="4"/>
                    <a:pt x="840" y="4"/>
                  </a:cubicBezTo>
                  <a:cubicBezTo>
                    <a:pt x="837" y="6"/>
                    <a:pt x="837" y="6"/>
                    <a:pt x="837" y="6"/>
                  </a:cubicBezTo>
                  <a:cubicBezTo>
                    <a:pt x="839" y="4"/>
                    <a:pt x="839" y="4"/>
                    <a:pt x="839" y="4"/>
                  </a:cubicBezTo>
                  <a:cubicBezTo>
                    <a:pt x="834" y="3"/>
                    <a:pt x="834" y="3"/>
                    <a:pt x="834" y="3"/>
                  </a:cubicBezTo>
                  <a:cubicBezTo>
                    <a:pt x="830" y="3"/>
                    <a:pt x="830" y="3"/>
                    <a:pt x="830" y="3"/>
                  </a:cubicBezTo>
                  <a:cubicBezTo>
                    <a:pt x="827" y="2"/>
                    <a:pt x="827" y="2"/>
                    <a:pt x="827" y="2"/>
                  </a:cubicBezTo>
                  <a:cubicBezTo>
                    <a:pt x="826" y="2"/>
                    <a:pt x="826" y="2"/>
                    <a:pt x="826" y="2"/>
                  </a:cubicBezTo>
                  <a:cubicBezTo>
                    <a:pt x="822" y="2"/>
                    <a:pt x="822" y="2"/>
                    <a:pt x="822" y="2"/>
                  </a:cubicBezTo>
                  <a:cubicBezTo>
                    <a:pt x="817" y="2"/>
                    <a:pt x="817" y="2"/>
                    <a:pt x="817" y="2"/>
                  </a:cubicBezTo>
                  <a:cubicBezTo>
                    <a:pt x="813" y="2"/>
                    <a:pt x="813" y="2"/>
                    <a:pt x="813" y="2"/>
                  </a:cubicBezTo>
                  <a:cubicBezTo>
                    <a:pt x="816" y="3"/>
                    <a:pt x="816" y="3"/>
                    <a:pt x="816" y="3"/>
                  </a:cubicBezTo>
                  <a:cubicBezTo>
                    <a:pt x="817" y="3"/>
                    <a:pt x="817" y="3"/>
                    <a:pt x="817" y="3"/>
                  </a:cubicBezTo>
                  <a:cubicBezTo>
                    <a:pt x="818" y="3"/>
                    <a:pt x="818" y="3"/>
                    <a:pt x="818" y="3"/>
                  </a:cubicBezTo>
                  <a:cubicBezTo>
                    <a:pt x="813" y="4"/>
                    <a:pt x="813" y="4"/>
                    <a:pt x="813" y="4"/>
                  </a:cubicBezTo>
                  <a:cubicBezTo>
                    <a:pt x="809" y="3"/>
                    <a:pt x="809" y="3"/>
                    <a:pt x="809" y="3"/>
                  </a:cubicBezTo>
                  <a:cubicBezTo>
                    <a:pt x="806" y="3"/>
                    <a:pt x="806" y="3"/>
                    <a:pt x="806" y="3"/>
                  </a:cubicBezTo>
                  <a:cubicBezTo>
                    <a:pt x="803" y="3"/>
                    <a:pt x="803" y="3"/>
                    <a:pt x="803" y="3"/>
                  </a:cubicBezTo>
                  <a:cubicBezTo>
                    <a:pt x="807" y="4"/>
                    <a:pt x="807" y="4"/>
                    <a:pt x="807" y="4"/>
                  </a:cubicBezTo>
                  <a:cubicBezTo>
                    <a:pt x="801" y="4"/>
                    <a:pt x="801" y="4"/>
                    <a:pt x="801" y="4"/>
                  </a:cubicBezTo>
                  <a:cubicBezTo>
                    <a:pt x="799" y="3"/>
                    <a:pt x="799" y="3"/>
                    <a:pt x="799" y="3"/>
                  </a:cubicBezTo>
                  <a:cubicBezTo>
                    <a:pt x="796" y="4"/>
                    <a:pt x="796" y="4"/>
                    <a:pt x="796" y="4"/>
                  </a:cubicBezTo>
                  <a:cubicBezTo>
                    <a:pt x="793" y="6"/>
                    <a:pt x="793" y="6"/>
                    <a:pt x="793" y="6"/>
                  </a:cubicBezTo>
                  <a:cubicBezTo>
                    <a:pt x="791" y="6"/>
                    <a:pt x="791" y="6"/>
                    <a:pt x="791" y="6"/>
                  </a:cubicBezTo>
                  <a:cubicBezTo>
                    <a:pt x="800" y="9"/>
                    <a:pt x="800" y="9"/>
                    <a:pt x="800" y="9"/>
                  </a:cubicBezTo>
                  <a:cubicBezTo>
                    <a:pt x="806" y="9"/>
                    <a:pt x="806" y="9"/>
                    <a:pt x="806" y="9"/>
                  </a:cubicBezTo>
                  <a:cubicBezTo>
                    <a:pt x="810" y="12"/>
                    <a:pt x="810" y="12"/>
                    <a:pt x="810" y="12"/>
                  </a:cubicBezTo>
                  <a:cubicBezTo>
                    <a:pt x="804" y="10"/>
                    <a:pt x="804" y="10"/>
                    <a:pt x="804" y="10"/>
                  </a:cubicBezTo>
                  <a:cubicBezTo>
                    <a:pt x="799" y="9"/>
                    <a:pt x="799" y="9"/>
                    <a:pt x="799" y="9"/>
                  </a:cubicBezTo>
                  <a:cubicBezTo>
                    <a:pt x="793" y="7"/>
                    <a:pt x="793" y="7"/>
                    <a:pt x="793" y="7"/>
                  </a:cubicBezTo>
                  <a:cubicBezTo>
                    <a:pt x="789" y="7"/>
                    <a:pt x="789" y="7"/>
                    <a:pt x="789" y="7"/>
                  </a:cubicBezTo>
                  <a:cubicBezTo>
                    <a:pt x="787" y="7"/>
                    <a:pt x="787" y="7"/>
                    <a:pt x="787" y="7"/>
                  </a:cubicBezTo>
                  <a:cubicBezTo>
                    <a:pt x="789" y="9"/>
                    <a:pt x="789" y="9"/>
                    <a:pt x="789" y="9"/>
                  </a:cubicBezTo>
                  <a:cubicBezTo>
                    <a:pt x="784" y="9"/>
                    <a:pt x="784" y="9"/>
                    <a:pt x="784" y="9"/>
                  </a:cubicBezTo>
                  <a:cubicBezTo>
                    <a:pt x="786" y="7"/>
                    <a:pt x="786" y="7"/>
                    <a:pt x="786" y="7"/>
                  </a:cubicBezTo>
                  <a:cubicBezTo>
                    <a:pt x="783" y="6"/>
                    <a:pt x="783" y="6"/>
                    <a:pt x="783" y="6"/>
                  </a:cubicBezTo>
                  <a:cubicBezTo>
                    <a:pt x="781" y="6"/>
                    <a:pt x="781" y="6"/>
                    <a:pt x="781" y="6"/>
                  </a:cubicBezTo>
                  <a:cubicBezTo>
                    <a:pt x="777" y="6"/>
                    <a:pt x="777" y="6"/>
                    <a:pt x="777" y="6"/>
                  </a:cubicBezTo>
                  <a:cubicBezTo>
                    <a:pt x="776" y="6"/>
                    <a:pt x="776" y="6"/>
                    <a:pt x="776" y="6"/>
                  </a:cubicBezTo>
                  <a:cubicBezTo>
                    <a:pt x="774" y="6"/>
                    <a:pt x="774" y="6"/>
                    <a:pt x="774" y="6"/>
                  </a:cubicBezTo>
                  <a:cubicBezTo>
                    <a:pt x="768" y="6"/>
                    <a:pt x="768" y="6"/>
                    <a:pt x="768" y="6"/>
                  </a:cubicBezTo>
                  <a:cubicBezTo>
                    <a:pt x="770" y="7"/>
                    <a:pt x="770" y="7"/>
                    <a:pt x="770" y="7"/>
                  </a:cubicBezTo>
                  <a:cubicBezTo>
                    <a:pt x="764" y="7"/>
                    <a:pt x="764" y="7"/>
                    <a:pt x="764" y="7"/>
                  </a:cubicBezTo>
                  <a:cubicBezTo>
                    <a:pt x="761" y="7"/>
                    <a:pt x="761" y="7"/>
                    <a:pt x="761" y="7"/>
                  </a:cubicBezTo>
                  <a:cubicBezTo>
                    <a:pt x="758" y="9"/>
                    <a:pt x="758" y="9"/>
                    <a:pt x="758" y="9"/>
                  </a:cubicBezTo>
                  <a:cubicBezTo>
                    <a:pt x="756" y="9"/>
                    <a:pt x="756" y="9"/>
                    <a:pt x="756" y="9"/>
                  </a:cubicBezTo>
                  <a:cubicBezTo>
                    <a:pt x="754" y="10"/>
                    <a:pt x="754" y="10"/>
                    <a:pt x="754" y="10"/>
                  </a:cubicBezTo>
                  <a:cubicBezTo>
                    <a:pt x="753" y="9"/>
                    <a:pt x="753" y="9"/>
                    <a:pt x="753" y="9"/>
                  </a:cubicBezTo>
                  <a:cubicBezTo>
                    <a:pt x="748" y="9"/>
                    <a:pt x="748" y="9"/>
                    <a:pt x="748" y="9"/>
                  </a:cubicBezTo>
                  <a:cubicBezTo>
                    <a:pt x="741" y="9"/>
                    <a:pt x="741" y="9"/>
                    <a:pt x="741" y="9"/>
                  </a:cubicBezTo>
                  <a:cubicBezTo>
                    <a:pt x="737" y="10"/>
                    <a:pt x="737" y="10"/>
                    <a:pt x="737" y="10"/>
                  </a:cubicBezTo>
                  <a:cubicBezTo>
                    <a:pt x="734" y="10"/>
                    <a:pt x="734" y="10"/>
                    <a:pt x="734" y="10"/>
                  </a:cubicBezTo>
                  <a:cubicBezTo>
                    <a:pt x="728" y="10"/>
                    <a:pt x="728" y="10"/>
                    <a:pt x="728" y="10"/>
                  </a:cubicBezTo>
                  <a:cubicBezTo>
                    <a:pt x="714" y="13"/>
                    <a:pt x="714" y="13"/>
                    <a:pt x="714" y="13"/>
                  </a:cubicBezTo>
                  <a:cubicBezTo>
                    <a:pt x="723" y="13"/>
                    <a:pt x="723" y="13"/>
                    <a:pt x="723" y="13"/>
                  </a:cubicBezTo>
                  <a:cubicBezTo>
                    <a:pt x="727" y="13"/>
                    <a:pt x="727" y="13"/>
                    <a:pt x="727" y="13"/>
                  </a:cubicBezTo>
                  <a:cubicBezTo>
                    <a:pt x="721" y="14"/>
                    <a:pt x="721" y="14"/>
                    <a:pt x="721" y="14"/>
                  </a:cubicBezTo>
                  <a:cubicBezTo>
                    <a:pt x="724" y="14"/>
                    <a:pt x="724" y="14"/>
                    <a:pt x="724" y="14"/>
                  </a:cubicBezTo>
                  <a:cubicBezTo>
                    <a:pt x="725" y="14"/>
                    <a:pt x="725" y="14"/>
                    <a:pt x="725" y="14"/>
                  </a:cubicBezTo>
                  <a:cubicBezTo>
                    <a:pt x="730" y="14"/>
                    <a:pt x="730" y="14"/>
                    <a:pt x="730" y="14"/>
                  </a:cubicBezTo>
                  <a:cubicBezTo>
                    <a:pt x="725" y="16"/>
                    <a:pt x="725" y="16"/>
                    <a:pt x="725" y="16"/>
                  </a:cubicBezTo>
                  <a:cubicBezTo>
                    <a:pt x="721" y="16"/>
                    <a:pt x="721" y="16"/>
                    <a:pt x="721" y="16"/>
                  </a:cubicBezTo>
                  <a:cubicBezTo>
                    <a:pt x="723" y="17"/>
                    <a:pt x="723" y="17"/>
                    <a:pt x="723" y="17"/>
                  </a:cubicBezTo>
                  <a:cubicBezTo>
                    <a:pt x="724" y="17"/>
                    <a:pt x="724" y="17"/>
                    <a:pt x="724" y="17"/>
                  </a:cubicBezTo>
                  <a:cubicBezTo>
                    <a:pt x="727" y="17"/>
                    <a:pt x="727" y="17"/>
                    <a:pt x="727" y="17"/>
                  </a:cubicBezTo>
                  <a:cubicBezTo>
                    <a:pt x="734" y="17"/>
                    <a:pt x="734" y="17"/>
                    <a:pt x="734" y="17"/>
                  </a:cubicBezTo>
                  <a:cubicBezTo>
                    <a:pt x="724" y="19"/>
                    <a:pt x="724" y="19"/>
                    <a:pt x="724" y="19"/>
                  </a:cubicBezTo>
                  <a:cubicBezTo>
                    <a:pt x="730" y="22"/>
                    <a:pt x="730" y="22"/>
                    <a:pt x="730" y="22"/>
                  </a:cubicBezTo>
                  <a:cubicBezTo>
                    <a:pt x="737" y="22"/>
                    <a:pt x="737" y="22"/>
                    <a:pt x="737" y="22"/>
                  </a:cubicBezTo>
                  <a:cubicBezTo>
                    <a:pt x="748" y="19"/>
                    <a:pt x="748" y="19"/>
                    <a:pt x="748" y="19"/>
                  </a:cubicBezTo>
                  <a:cubicBezTo>
                    <a:pt x="746" y="20"/>
                    <a:pt x="746" y="20"/>
                    <a:pt x="746" y="20"/>
                  </a:cubicBezTo>
                  <a:cubicBezTo>
                    <a:pt x="741" y="22"/>
                    <a:pt x="741" y="22"/>
                    <a:pt x="741" y="22"/>
                  </a:cubicBezTo>
                  <a:cubicBezTo>
                    <a:pt x="746" y="22"/>
                    <a:pt x="746" y="22"/>
                    <a:pt x="746" y="22"/>
                  </a:cubicBezTo>
                  <a:cubicBezTo>
                    <a:pt x="747" y="22"/>
                    <a:pt x="747" y="22"/>
                    <a:pt x="747" y="22"/>
                  </a:cubicBezTo>
                  <a:cubicBezTo>
                    <a:pt x="748" y="22"/>
                    <a:pt x="748" y="22"/>
                    <a:pt x="748" y="22"/>
                  </a:cubicBezTo>
                  <a:cubicBezTo>
                    <a:pt x="754" y="22"/>
                    <a:pt x="754" y="22"/>
                    <a:pt x="754" y="22"/>
                  </a:cubicBezTo>
                  <a:cubicBezTo>
                    <a:pt x="761" y="22"/>
                    <a:pt x="761" y="22"/>
                    <a:pt x="761" y="22"/>
                  </a:cubicBezTo>
                  <a:cubicBezTo>
                    <a:pt x="766" y="20"/>
                    <a:pt x="766" y="20"/>
                    <a:pt x="766" y="20"/>
                  </a:cubicBezTo>
                  <a:cubicBezTo>
                    <a:pt x="770" y="20"/>
                    <a:pt x="770" y="20"/>
                    <a:pt x="770" y="20"/>
                  </a:cubicBezTo>
                  <a:cubicBezTo>
                    <a:pt x="767" y="22"/>
                    <a:pt x="767" y="22"/>
                    <a:pt x="767" y="22"/>
                  </a:cubicBezTo>
                  <a:cubicBezTo>
                    <a:pt x="786" y="20"/>
                    <a:pt x="786" y="20"/>
                    <a:pt x="786" y="20"/>
                  </a:cubicBezTo>
                  <a:cubicBezTo>
                    <a:pt x="794" y="19"/>
                    <a:pt x="794" y="19"/>
                    <a:pt x="794" y="19"/>
                  </a:cubicBezTo>
                  <a:cubicBezTo>
                    <a:pt x="803" y="17"/>
                    <a:pt x="803" y="17"/>
                    <a:pt x="803" y="17"/>
                  </a:cubicBezTo>
                  <a:cubicBezTo>
                    <a:pt x="801" y="16"/>
                    <a:pt x="801" y="16"/>
                    <a:pt x="801" y="16"/>
                  </a:cubicBezTo>
                  <a:cubicBezTo>
                    <a:pt x="804" y="17"/>
                    <a:pt x="804" y="17"/>
                    <a:pt x="804" y="17"/>
                  </a:cubicBezTo>
                  <a:cubicBezTo>
                    <a:pt x="801" y="19"/>
                    <a:pt x="801" y="19"/>
                    <a:pt x="801" y="19"/>
                  </a:cubicBezTo>
                  <a:cubicBezTo>
                    <a:pt x="804" y="19"/>
                    <a:pt x="804" y="19"/>
                    <a:pt x="804" y="19"/>
                  </a:cubicBezTo>
                  <a:cubicBezTo>
                    <a:pt x="791" y="22"/>
                    <a:pt x="791" y="22"/>
                    <a:pt x="791" y="22"/>
                  </a:cubicBezTo>
                  <a:cubicBezTo>
                    <a:pt x="799" y="22"/>
                    <a:pt x="799" y="22"/>
                    <a:pt x="799" y="22"/>
                  </a:cubicBezTo>
                  <a:cubicBezTo>
                    <a:pt x="806" y="22"/>
                    <a:pt x="806" y="22"/>
                    <a:pt x="806" y="22"/>
                  </a:cubicBezTo>
                  <a:cubicBezTo>
                    <a:pt x="784" y="23"/>
                    <a:pt x="784" y="23"/>
                    <a:pt x="784" y="23"/>
                  </a:cubicBezTo>
                  <a:cubicBezTo>
                    <a:pt x="774" y="23"/>
                    <a:pt x="774" y="23"/>
                    <a:pt x="774" y="23"/>
                  </a:cubicBezTo>
                  <a:cubicBezTo>
                    <a:pt x="768" y="23"/>
                    <a:pt x="768" y="23"/>
                    <a:pt x="768" y="23"/>
                  </a:cubicBezTo>
                  <a:cubicBezTo>
                    <a:pt x="764" y="25"/>
                    <a:pt x="764" y="25"/>
                    <a:pt x="764" y="25"/>
                  </a:cubicBezTo>
                  <a:cubicBezTo>
                    <a:pt x="768" y="26"/>
                    <a:pt x="768" y="26"/>
                    <a:pt x="768" y="26"/>
                  </a:cubicBezTo>
                  <a:cubicBezTo>
                    <a:pt x="773" y="27"/>
                    <a:pt x="773" y="27"/>
                    <a:pt x="773" y="27"/>
                  </a:cubicBezTo>
                  <a:cubicBezTo>
                    <a:pt x="771" y="27"/>
                    <a:pt x="771" y="27"/>
                    <a:pt x="771" y="27"/>
                  </a:cubicBezTo>
                  <a:cubicBezTo>
                    <a:pt x="768" y="29"/>
                    <a:pt x="768" y="29"/>
                    <a:pt x="768" y="29"/>
                  </a:cubicBezTo>
                  <a:cubicBezTo>
                    <a:pt x="773" y="30"/>
                    <a:pt x="773" y="30"/>
                    <a:pt x="773" y="30"/>
                  </a:cubicBezTo>
                  <a:cubicBezTo>
                    <a:pt x="770" y="30"/>
                    <a:pt x="770" y="30"/>
                    <a:pt x="770" y="30"/>
                  </a:cubicBezTo>
                  <a:cubicBezTo>
                    <a:pt x="767" y="30"/>
                    <a:pt x="767" y="30"/>
                    <a:pt x="767" y="30"/>
                  </a:cubicBezTo>
                  <a:cubicBezTo>
                    <a:pt x="767" y="29"/>
                    <a:pt x="767" y="29"/>
                    <a:pt x="767" y="29"/>
                  </a:cubicBezTo>
                  <a:cubicBezTo>
                    <a:pt x="766" y="27"/>
                    <a:pt x="766" y="27"/>
                    <a:pt x="766" y="27"/>
                  </a:cubicBezTo>
                  <a:cubicBezTo>
                    <a:pt x="760" y="26"/>
                    <a:pt x="760" y="26"/>
                    <a:pt x="760" y="26"/>
                  </a:cubicBezTo>
                  <a:cubicBezTo>
                    <a:pt x="757" y="25"/>
                    <a:pt x="757" y="25"/>
                    <a:pt x="757" y="25"/>
                  </a:cubicBezTo>
                  <a:cubicBezTo>
                    <a:pt x="754" y="25"/>
                    <a:pt x="754" y="25"/>
                    <a:pt x="754" y="25"/>
                  </a:cubicBezTo>
                  <a:cubicBezTo>
                    <a:pt x="747" y="25"/>
                    <a:pt x="747" y="25"/>
                    <a:pt x="747" y="25"/>
                  </a:cubicBezTo>
                  <a:cubicBezTo>
                    <a:pt x="741" y="25"/>
                    <a:pt x="741" y="25"/>
                    <a:pt x="741" y="25"/>
                  </a:cubicBezTo>
                  <a:cubicBezTo>
                    <a:pt x="738" y="25"/>
                    <a:pt x="738" y="25"/>
                    <a:pt x="738" y="25"/>
                  </a:cubicBezTo>
                  <a:cubicBezTo>
                    <a:pt x="737" y="26"/>
                    <a:pt x="737" y="26"/>
                    <a:pt x="737" y="26"/>
                  </a:cubicBezTo>
                  <a:cubicBezTo>
                    <a:pt x="738" y="27"/>
                    <a:pt x="738" y="27"/>
                    <a:pt x="738" y="27"/>
                  </a:cubicBezTo>
                  <a:cubicBezTo>
                    <a:pt x="737" y="27"/>
                    <a:pt x="737" y="27"/>
                    <a:pt x="737" y="27"/>
                  </a:cubicBezTo>
                  <a:cubicBezTo>
                    <a:pt x="735" y="27"/>
                    <a:pt x="735" y="27"/>
                    <a:pt x="735" y="27"/>
                  </a:cubicBezTo>
                  <a:cubicBezTo>
                    <a:pt x="734" y="29"/>
                    <a:pt x="734" y="29"/>
                    <a:pt x="734" y="29"/>
                  </a:cubicBezTo>
                  <a:cubicBezTo>
                    <a:pt x="737" y="29"/>
                    <a:pt x="737" y="29"/>
                    <a:pt x="737" y="29"/>
                  </a:cubicBezTo>
                  <a:cubicBezTo>
                    <a:pt x="740" y="30"/>
                    <a:pt x="740" y="30"/>
                    <a:pt x="740" y="30"/>
                  </a:cubicBezTo>
                  <a:cubicBezTo>
                    <a:pt x="741" y="32"/>
                    <a:pt x="741" y="32"/>
                    <a:pt x="741" y="32"/>
                  </a:cubicBezTo>
                  <a:cubicBezTo>
                    <a:pt x="743" y="32"/>
                    <a:pt x="743" y="32"/>
                    <a:pt x="743" y="32"/>
                  </a:cubicBezTo>
                  <a:cubicBezTo>
                    <a:pt x="741" y="35"/>
                    <a:pt x="741" y="35"/>
                    <a:pt x="741" y="35"/>
                  </a:cubicBezTo>
                  <a:cubicBezTo>
                    <a:pt x="744" y="35"/>
                    <a:pt x="744" y="35"/>
                    <a:pt x="744" y="35"/>
                  </a:cubicBezTo>
                  <a:cubicBezTo>
                    <a:pt x="747" y="36"/>
                    <a:pt x="747" y="36"/>
                    <a:pt x="747" y="36"/>
                  </a:cubicBezTo>
                  <a:cubicBezTo>
                    <a:pt x="741" y="36"/>
                    <a:pt x="741" y="36"/>
                    <a:pt x="741" y="36"/>
                  </a:cubicBezTo>
                  <a:cubicBezTo>
                    <a:pt x="738" y="35"/>
                    <a:pt x="738" y="35"/>
                    <a:pt x="738" y="35"/>
                  </a:cubicBezTo>
                  <a:cubicBezTo>
                    <a:pt x="737" y="36"/>
                    <a:pt x="737" y="36"/>
                    <a:pt x="737" y="36"/>
                  </a:cubicBezTo>
                  <a:cubicBezTo>
                    <a:pt x="748" y="37"/>
                    <a:pt x="748" y="37"/>
                    <a:pt x="748" y="37"/>
                  </a:cubicBezTo>
                  <a:cubicBezTo>
                    <a:pt x="750" y="37"/>
                    <a:pt x="750" y="37"/>
                    <a:pt x="750" y="37"/>
                  </a:cubicBezTo>
                  <a:cubicBezTo>
                    <a:pt x="746" y="39"/>
                    <a:pt x="746" y="39"/>
                    <a:pt x="746" y="39"/>
                  </a:cubicBezTo>
                  <a:cubicBezTo>
                    <a:pt x="751" y="39"/>
                    <a:pt x="751" y="39"/>
                    <a:pt x="751" y="39"/>
                  </a:cubicBezTo>
                  <a:cubicBezTo>
                    <a:pt x="748" y="40"/>
                    <a:pt x="748" y="40"/>
                    <a:pt x="748" y="40"/>
                  </a:cubicBezTo>
                  <a:cubicBezTo>
                    <a:pt x="747" y="40"/>
                    <a:pt x="747" y="40"/>
                    <a:pt x="747" y="40"/>
                  </a:cubicBezTo>
                  <a:cubicBezTo>
                    <a:pt x="743" y="39"/>
                    <a:pt x="743" y="39"/>
                    <a:pt x="743" y="39"/>
                  </a:cubicBezTo>
                  <a:cubicBezTo>
                    <a:pt x="737" y="37"/>
                    <a:pt x="737" y="37"/>
                    <a:pt x="737" y="37"/>
                  </a:cubicBezTo>
                  <a:cubicBezTo>
                    <a:pt x="731" y="37"/>
                    <a:pt x="731" y="37"/>
                    <a:pt x="731" y="37"/>
                  </a:cubicBezTo>
                  <a:cubicBezTo>
                    <a:pt x="721" y="37"/>
                    <a:pt x="721" y="37"/>
                    <a:pt x="721" y="37"/>
                  </a:cubicBezTo>
                  <a:cubicBezTo>
                    <a:pt x="717" y="39"/>
                    <a:pt x="717" y="39"/>
                    <a:pt x="717" y="39"/>
                  </a:cubicBezTo>
                  <a:cubicBezTo>
                    <a:pt x="714" y="40"/>
                    <a:pt x="714" y="40"/>
                    <a:pt x="714" y="40"/>
                  </a:cubicBezTo>
                  <a:cubicBezTo>
                    <a:pt x="710" y="42"/>
                    <a:pt x="710" y="42"/>
                    <a:pt x="710" y="42"/>
                  </a:cubicBezTo>
                  <a:cubicBezTo>
                    <a:pt x="707" y="43"/>
                    <a:pt x="707" y="43"/>
                    <a:pt x="707" y="43"/>
                  </a:cubicBezTo>
                  <a:cubicBezTo>
                    <a:pt x="707" y="45"/>
                    <a:pt x="707" y="45"/>
                    <a:pt x="707" y="45"/>
                  </a:cubicBezTo>
                  <a:cubicBezTo>
                    <a:pt x="708" y="45"/>
                    <a:pt x="708" y="45"/>
                    <a:pt x="708" y="45"/>
                  </a:cubicBezTo>
                  <a:cubicBezTo>
                    <a:pt x="713" y="45"/>
                    <a:pt x="713" y="45"/>
                    <a:pt x="713" y="45"/>
                  </a:cubicBezTo>
                  <a:cubicBezTo>
                    <a:pt x="720" y="43"/>
                    <a:pt x="720" y="43"/>
                    <a:pt x="720" y="43"/>
                  </a:cubicBezTo>
                  <a:cubicBezTo>
                    <a:pt x="717" y="45"/>
                    <a:pt x="717" y="45"/>
                    <a:pt x="717" y="45"/>
                  </a:cubicBezTo>
                  <a:cubicBezTo>
                    <a:pt x="714" y="46"/>
                    <a:pt x="714" y="46"/>
                    <a:pt x="714" y="46"/>
                  </a:cubicBezTo>
                  <a:cubicBezTo>
                    <a:pt x="718" y="46"/>
                    <a:pt x="718" y="46"/>
                    <a:pt x="718" y="46"/>
                  </a:cubicBezTo>
                  <a:cubicBezTo>
                    <a:pt x="723" y="45"/>
                    <a:pt x="723" y="45"/>
                    <a:pt x="723" y="45"/>
                  </a:cubicBezTo>
                  <a:cubicBezTo>
                    <a:pt x="727" y="42"/>
                    <a:pt x="727" y="42"/>
                    <a:pt x="727" y="42"/>
                  </a:cubicBezTo>
                  <a:cubicBezTo>
                    <a:pt x="731" y="40"/>
                    <a:pt x="731" y="40"/>
                    <a:pt x="731" y="40"/>
                  </a:cubicBezTo>
                  <a:cubicBezTo>
                    <a:pt x="728" y="42"/>
                    <a:pt x="728" y="42"/>
                    <a:pt x="728" y="42"/>
                  </a:cubicBezTo>
                  <a:cubicBezTo>
                    <a:pt x="728" y="43"/>
                    <a:pt x="728" y="43"/>
                    <a:pt x="728" y="43"/>
                  </a:cubicBezTo>
                  <a:cubicBezTo>
                    <a:pt x="727" y="43"/>
                    <a:pt x="727" y="43"/>
                    <a:pt x="727" y="43"/>
                  </a:cubicBezTo>
                  <a:cubicBezTo>
                    <a:pt x="725" y="45"/>
                    <a:pt x="725" y="45"/>
                    <a:pt x="725" y="45"/>
                  </a:cubicBezTo>
                  <a:cubicBezTo>
                    <a:pt x="723" y="46"/>
                    <a:pt x="723" y="46"/>
                    <a:pt x="723" y="46"/>
                  </a:cubicBezTo>
                  <a:cubicBezTo>
                    <a:pt x="715" y="47"/>
                    <a:pt x="715" y="47"/>
                    <a:pt x="715" y="47"/>
                  </a:cubicBezTo>
                  <a:cubicBezTo>
                    <a:pt x="718" y="47"/>
                    <a:pt x="718" y="47"/>
                    <a:pt x="718" y="47"/>
                  </a:cubicBezTo>
                  <a:cubicBezTo>
                    <a:pt x="721" y="47"/>
                    <a:pt x="721" y="47"/>
                    <a:pt x="721" y="47"/>
                  </a:cubicBezTo>
                  <a:cubicBezTo>
                    <a:pt x="717" y="49"/>
                    <a:pt x="717" y="49"/>
                    <a:pt x="717" y="49"/>
                  </a:cubicBezTo>
                  <a:cubicBezTo>
                    <a:pt x="715" y="50"/>
                    <a:pt x="715" y="50"/>
                    <a:pt x="715" y="50"/>
                  </a:cubicBezTo>
                  <a:cubicBezTo>
                    <a:pt x="723" y="49"/>
                    <a:pt x="723" y="49"/>
                    <a:pt x="723" y="49"/>
                  </a:cubicBezTo>
                  <a:cubicBezTo>
                    <a:pt x="718" y="52"/>
                    <a:pt x="718" y="52"/>
                    <a:pt x="718" y="52"/>
                  </a:cubicBezTo>
                  <a:cubicBezTo>
                    <a:pt x="723" y="52"/>
                    <a:pt x="723" y="52"/>
                    <a:pt x="723" y="52"/>
                  </a:cubicBezTo>
                  <a:cubicBezTo>
                    <a:pt x="718" y="53"/>
                    <a:pt x="718" y="53"/>
                    <a:pt x="718" y="53"/>
                  </a:cubicBezTo>
                  <a:cubicBezTo>
                    <a:pt x="717" y="53"/>
                    <a:pt x="717" y="53"/>
                    <a:pt x="717" y="53"/>
                  </a:cubicBezTo>
                  <a:cubicBezTo>
                    <a:pt x="714" y="53"/>
                    <a:pt x="714" y="53"/>
                    <a:pt x="714" y="53"/>
                  </a:cubicBezTo>
                  <a:cubicBezTo>
                    <a:pt x="708" y="52"/>
                    <a:pt x="708" y="52"/>
                    <a:pt x="708" y="52"/>
                  </a:cubicBezTo>
                  <a:cubicBezTo>
                    <a:pt x="711" y="50"/>
                    <a:pt x="711" y="50"/>
                    <a:pt x="711" y="50"/>
                  </a:cubicBezTo>
                  <a:cubicBezTo>
                    <a:pt x="710" y="49"/>
                    <a:pt x="710" y="49"/>
                    <a:pt x="710" y="49"/>
                  </a:cubicBezTo>
                  <a:cubicBezTo>
                    <a:pt x="705" y="47"/>
                    <a:pt x="705" y="47"/>
                    <a:pt x="705" y="47"/>
                  </a:cubicBezTo>
                  <a:cubicBezTo>
                    <a:pt x="698" y="47"/>
                    <a:pt x="698" y="47"/>
                    <a:pt x="698" y="47"/>
                  </a:cubicBezTo>
                  <a:cubicBezTo>
                    <a:pt x="695" y="49"/>
                    <a:pt x="695" y="49"/>
                    <a:pt x="695" y="49"/>
                  </a:cubicBezTo>
                  <a:cubicBezTo>
                    <a:pt x="692" y="50"/>
                    <a:pt x="692" y="50"/>
                    <a:pt x="692" y="50"/>
                  </a:cubicBezTo>
                  <a:cubicBezTo>
                    <a:pt x="694" y="52"/>
                    <a:pt x="694" y="52"/>
                    <a:pt x="694" y="52"/>
                  </a:cubicBezTo>
                  <a:cubicBezTo>
                    <a:pt x="694" y="53"/>
                    <a:pt x="694" y="53"/>
                    <a:pt x="694" y="53"/>
                  </a:cubicBezTo>
                  <a:cubicBezTo>
                    <a:pt x="695" y="53"/>
                    <a:pt x="695" y="53"/>
                    <a:pt x="695" y="53"/>
                  </a:cubicBezTo>
                  <a:cubicBezTo>
                    <a:pt x="697" y="53"/>
                    <a:pt x="697" y="53"/>
                    <a:pt x="697" y="53"/>
                  </a:cubicBezTo>
                  <a:cubicBezTo>
                    <a:pt x="695" y="55"/>
                    <a:pt x="695" y="55"/>
                    <a:pt x="695" y="55"/>
                  </a:cubicBezTo>
                  <a:cubicBezTo>
                    <a:pt x="691" y="56"/>
                    <a:pt x="691" y="56"/>
                    <a:pt x="691" y="56"/>
                  </a:cubicBezTo>
                  <a:cubicBezTo>
                    <a:pt x="681" y="56"/>
                    <a:pt x="681" y="56"/>
                    <a:pt x="681" y="56"/>
                  </a:cubicBezTo>
                  <a:cubicBezTo>
                    <a:pt x="678" y="56"/>
                    <a:pt x="678" y="56"/>
                    <a:pt x="678" y="56"/>
                  </a:cubicBezTo>
                  <a:cubicBezTo>
                    <a:pt x="674" y="58"/>
                    <a:pt x="674" y="58"/>
                    <a:pt x="674" y="58"/>
                  </a:cubicBezTo>
                  <a:cubicBezTo>
                    <a:pt x="672" y="59"/>
                    <a:pt x="672" y="59"/>
                    <a:pt x="672" y="59"/>
                  </a:cubicBezTo>
                  <a:cubicBezTo>
                    <a:pt x="668" y="62"/>
                    <a:pt x="668" y="62"/>
                    <a:pt x="668" y="62"/>
                  </a:cubicBezTo>
                  <a:cubicBezTo>
                    <a:pt x="670" y="62"/>
                    <a:pt x="670" y="62"/>
                    <a:pt x="670" y="62"/>
                  </a:cubicBezTo>
                  <a:cubicBezTo>
                    <a:pt x="671" y="63"/>
                    <a:pt x="671" y="63"/>
                    <a:pt x="671" y="63"/>
                  </a:cubicBezTo>
                  <a:cubicBezTo>
                    <a:pt x="674" y="62"/>
                    <a:pt x="674" y="62"/>
                    <a:pt x="674" y="62"/>
                  </a:cubicBezTo>
                  <a:cubicBezTo>
                    <a:pt x="675" y="60"/>
                    <a:pt x="675" y="60"/>
                    <a:pt x="675" y="60"/>
                  </a:cubicBezTo>
                  <a:cubicBezTo>
                    <a:pt x="674" y="63"/>
                    <a:pt x="674" y="63"/>
                    <a:pt x="674" y="63"/>
                  </a:cubicBezTo>
                  <a:cubicBezTo>
                    <a:pt x="675" y="62"/>
                    <a:pt x="675" y="62"/>
                    <a:pt x="675" y="62"/>
                  </a:cubicBezTo>
                  <a:cubicBezTo>
                    <a:pt x="677" y="60"/>
                    <a:pt x="677" y="60"/>
                    <a:pt x="677" y="60"/>
                  </a:cubicBezTo>
                  <a:cubicBezTo>
                    <a:pt x="678" y="59"/>
                    <a:pt x="678" y="59"/>
                    <a:pt x="678" y="59"/>
                  </a:cubicBezTo>
                  <a:cubicBezTo>
                    <a:pt x="680" y="59"/>
                    <a:pt x="680" y="59"/>
                    <a:pt x="680" y="59"/>
                  </a:cubicBezTo>
                  <a:cubicBezTo>
                    <a:pt x="678" y="60"/>
                    <a:pt x="678" y="60"/>
                    <a:pt x="678" y="60"/>
                  </a:cubicBezTo>
                  <a:cubicBezTo>
                    <a:pt x="677" y="63"/>
                    <a:pt x="677" y="63"/>
                    <a:pt x="677" y="63"/>
                  </a:cubicBezTo>
                  <a:cubicBezTo>
                    <a:pt x="681" y="63"/>
                    <a:pt x="681" y="63"/>
                    <a:pt x="681" y="63"/>
                  </a:cubicBezTo>
                  <a:cubicBezTo>
                    <a:pt x="684" y="62"/>
                    <a:pt x="684" y="62"/>
                    <a:pt x="684" y="62"/>
                  </a:cubicBezTo>
                  <a:cubicBezTo>
                    <a:pt x="685" y="60"/>
                    <a:pt x="685" y="60"/>
                    <a:pt x="685" y="60"/>
                  </a:cubicBezTo>
                  <a:cubicBezTo>
                    <a:pt x="685" y="62"/>
                    <a:pt x="685" y="62"/>
                    <a:pt x="685" y="62"/>
                  </a:cubicBezTo>
                  <a:cubicBezTo>
                    <a:pt x="687" y="63"/>
                    <a:pt x="687" y="63"/>
                    <a:pt x="687" y="63"/>
                  </a:cubicBezTo>
                  <a:cubicBezTo>
                    <a:pt x="690" y="63"/>
                    <a:pt x="690" y="63"/>
                    <a:pt x="690" y="63"/>
                  </a:cubicBezTo>
                  <a:cubicBezTo>
                    <a:pt x="692" y="62"/>
                    <a:pt x="692" y="62"/>
                    <a:pt x="692" y="62"/>
                  </a:cubicBezTo>
                  <a:cubicBezTo>
                    <a:pt x="694" y="60"/>
                    <a:pt x="694" y="60"/>
                    <a:pt x="694" y="60"/>
                  </a:cubicBezTo>
                  <a:cubicBezTo>
                    <a:pt x="695" y="62"/>
                    <a:pt x="695" y="62"/>
                    <a:pt x="695" y="62"/>
                  </a:cubicBezTo>
                  <a:cubicBezTo>
                    <a:pt x="692" y="63"/>
                    <a:pt x="692" y="63"/>
                    <a:pt x="692" y="63"/>
                  </a:cubicBezTo>
                  <a:cubicBezTo>
                    <a:pt x="700" y="63"/>
                    <a:pt x="700" y="63"/>
                    <a:pt x="700" y="63"/>
                  </a:cubicBezTo>
                  <a:cubicBezTo>
                    <a:pt x="707" y="63"/>
                    <a:pt x="707" y="63"/>
                    <a:pt x="707" y="63"/>
                  </a:cubicBezTo>
                  <a:cubicBezTo>
                    <a:pt x="704" y="62"/>
                    <a:pt x="704" y="62"/>
                    <a:pt x="704" y="62"/>
                  </a:cubicBezTo>
                  <a:cubicBezTo>
                    <a:pt x="705" y="60"/>
                    <a:pt x="705" y="60"/>
                    <a:pt x="705" y="60"/>
                  </a:cubicBezTo>
                  <a:cubicBezTo>
                    <a:pt x="707" y="62"/>
                    <a:pt x="707" y="62"/>
                    <a:pt x="707" y="62"/>
                  </a:cubicBezTo>
                  <a:cubicBezTo>
                    <a:pt x="708" y="62"/>
                    <a:pt x="708" y="62"/>
                    <a:pt x="708" y="62"/>
                  </a:cubicBezTo>
                  <a:cubicBezTo>
                    <a:pt x="713" y="60"/>
                    <a:pt x="713" y="60"/>
                    <a:pt x="713" y="60"/>
                  </a:cubicBezTo>
                  <a:cubicBezTo>
                    <a:pt x="713" y="62"/>
                    <a:pt x="713" y="62"/>
                    <a:pt x="713" y="62"/>
                  </a:cubicBezTo>
                  <a:cubicBezTo>
                    <a:pt x="714" y="62"/>
                    <a:pt x="714" y="62"/>
                    <a:pt x="714" y="62"/>
                  </a:cubicBezTo>
                  <a:cubicBezTo>
                    <a:pt x="717" y="62"/>
                    <a:pt x="717" y="62"/>
                    <a:pt x="717" y="62"/>
                  </a:cubicBezTo>
                  <a:cubicBezTo>
                    <a:pt x="718" y="62"/>
                    <a:pt x="718" y="62"/>
                    <a:pt x="718" y="62"/>
                  </a:cubicBezTo>
                  <a:cubicBezTo>
                    <a:pt x="718" y="60"/>
                    <a:pt x="718" y="60"/>
                    <a:pt x="718" y="60"/>
                  </a:cubicBezTo>
                  <a:cubicBezTo>
                    <a:pt x="720" y="60"/>
                    <a:pt x="720" y="60"/>
                    <a:pt x="720" y="60"/>
                  </a:cubicBezTo>
                  <a:cubicBezTo>
                    <a:pt x="720" y="62"/>
                    <a:pt x="720" y="62"/>
                    <a:pt x="720" y="62"/>
                  </a:cubicBezTo>
                  <a:cubicBezTo>
                    <a:pt x="724" y="63"/>
                    <a:pt x="724" y="63"/>
                    <a:pt x="724" y="63"/>
                  </a:cubicBezTo>
                  <a:cubicBezTo>
                    <a:pt x="725" y="62"/>
                    <a:pt x="725" y="62"/>
                    <a:pt x="725" y="62"/>
                  </a:cubicBezTo>
                  <a:cubicBezTo>
                    <a:pt x="727" y="60"/>
                    <a:pt x="727" y="60"/>
                    <a:pt x="727" y="60"/>
                  </a:cubicBezTo>
                  <a:cubicBezTo>
                    <a:pt x="728" y="60"/>
                    <a:pt x="728" y="60"/>
                    <a:pt x="728" y="60"/>
                  </a:cubicBezTo>
                  <a:cubicBezTo>
                    <a:pt x="730" y="60"/>
                    <a:pt x="730" y="60"/>
                    <a:pt x="730" y="60"/>
                  </a:cubicBezTo>
                  <a:cubicBezTo>
                    <a:pt x="728" y="62"/>
                    <a:pt x="728" y="62"/>
                    <a:pt x="728" y="62"/>
                  </a:cubicBezTo>
                  <a:cubicBezTo>
                    <a:pt x="733" y="62"/>
                    <a:pt x="733" y="62"/>
                    <a:pt x="733" y="62"/>
                  </a:cubicBezTo>
                  <a:cubicBezTo>
                    <a:pt x="735" y="62"/>
                    <a:pt x="735" y="62"/>
                    <a:pt x="735" y="62"/>
                  </a:cubicBezTo>
                  <a:cubicBezTo>
                    <a:pt x="737" y="63"/>
                    <a:pt x="737" y="63"/>
                    <a:pt x="737" y="63"/>
                  </a:cubicBezTo>
                  <a:cubicBezTo>
                    <a:pt x="731" y="66"/>
                    <a:pt x="731" y="66"/>
                    <a:pt x="731" y="66"/>
                  </a:cubicBezTo>
                  <a:cubicBezTo>
                    <a:pt x="746" y="63"/>
                    <a:pt x="746" y="63"/>
                    <a:pt x="746" y="63"/>
                  </a:cubicBezTo>
                  <a:cubicBezTo>
                    <a:pt x="751" y="62"/>
                    <a:pt x="751" y="62"/>
                    <a:pt x="751" y="62"/>
                  </a:cubicBezTo>
                  <a:cubicBezTo>
                    <a:pt x="753" y="62"/>
                    <a:pt x="753" y="62"/>
                    <a:pt x="753" y="62"/>
                  </a:cubicBezTo>
                  <a:cubicBezTo>
                    <a:pt x="756" y="62"/>
                    <a:pt x="756" y="62"/>
                    <a:pt x="756" y="62"/>
                  </a:cubicBezTo>
                  <a:cubicBezTo>
                    <a:pt x="757" y="62"/>
                    <a:pt x="757" y="62"/>
                    <a:pt x="757" y="62"/>
                  </a:cubicBezTo>
                  <a:cubicBezTo>
                    <a:pt x="760" y="60"/>
                    <a:pt x="760" y="60"/>
                    <a:pt x="760" y="60"/>
                  </a:cubicBezTo>
                  <a:cubicBezTo>
                    <a:pt x="766" y="58"/>
                    <a:pt x="766" y="58"/>
                    <a:pt x="766" y="58"/>
                  </a:cubicBezTo>
                  <a:cubicBezTo>
                    <a:pt x="764" y="58"/>
                    <a:pt x="764" y="58"/>
                    <a:pt x="764" y="58"/>
                  </a:cubicBezTo>
                  <a:cubicBezTo>
                    <a:pt x="761" y="58"/>
                    <a:pt x="761" y="58"/>
                    <a:pt x="761" y="58"/>
                  </a:cubicBezTo>
                  <a:cubicBezTo>
                    <a:pt x="757" y="58"/>
                    <a:pt x="757" y="58"/>
                    <a:pt x="757" y="58"/>
                  </a:cubicBezTo>
                  <a:cubicBezTo>
                    <a:pt x="756" y="58"/>
                    <a:pt x="756" y="58"/>
                    <a:pt x="756" y="58"/>
                  </a:cubicBezTo>
                  <a:cubicBezTo>
                    <a:pt x="754" y="58"/>
                    <a:pt x="754" y="58"/>
                    <a:pt x="754" y="58"/>
                  </a:cubicBezTo>
                  <a:cubicBezTo>
                    <a:pt x="758" y="55"/>
                    <a:pt x="758" y="55"/>
                    <a:pt x="758" y="55"/>
                  </a:cubicBezTo>
                  <a:cubicBezTo>
                    <a:pt x="756" y="55"/>
                    <a:pt x="756" y="55"/>
                    <a:pt x="756" y="55"/>
                  </a:cubicBezTo>
                  <a:cubicBezTo>
                    <a:pt x="753" y="55"/>
                    <a:pt x="753" y="55"/>
                    <a:pt x="753" y="55"/>
                  </a:cubicBezTo>
                  <a:cubicBezTo>
                    <a:pt x="748" y="56"/>
                    <a:pt x="748" y="56"/>
                    <a:pt x="748" y="56"/>
                  </a:cubicBezTo>
                  <a:cubicBezTo>
                    <a:pt x="750" y="55"/>
                    <a:pt x="750" y="55"/>
                    <a:pt x="750" y="55"/>
                  </a:cubicBezTo>
                  <a:cubicBezTo>
                    <a:pt x="743" y="53"/>
                    <a:pt x="743" y="53"/>
                    <a:pt x="743" y="53"/>
                  </a:cubicBezTo>
                  <a:cubicBezTo>
                    <a:pt x="741" y="52"/>
                    <a:pt x="741" y="52"/>
                    <a:pt x="741" y="52"/>
                  </a:cubicBezTo>
                  <a:cubicBezTo>
                    <a:pt x="741" y="50"/>
                    <a:pt x="741" y="50"/>
                    <a:pt x="741" y="50"/>
                  </a:cubicBezTo>
                  <a:cubicBezTo>
                    <a:pt x="743" y="50"/>
                    <a:pt x="743" y="50"/>
                    <a:pt x="743" y="50"/>
                  </a:cubicBezTo>
                  <a:cubicBezTo>
                    <a:pt x="746" y="52"/>
                    <a:pt x="746" y="52"/>
                    <a:pt x="746" y="52"/>
                  </a:cubicBezTo>
                  <a:cubicBezTo>
                    <a:pt x="748" y="53"/>
                    <a:pt x="748" y="53"/>
                    <a:pt x="748" y="53"/>
                  </a:cubicBezTo>
                  <a:cubicBezTo>
                    <a:pt x="751" y="53"/>
                    <a:pt x="751" y="53"/>
                    <a:pt x="751" y="53"/>
                  </a:cubicBezTo>
                  <a:cubicBezTo>
                    <a:pt x="757" y="53"/>
                    <a:pt x="757" y="53"/>
                    <a:pt x="757" y="53"/>
                  </a:cubicBezTo>
                  <a:cubicBezTo>
                    <a:pt x="761" y="53"/>
                    <a:pt x="761" y="53"/>
                    <a:pt x="761" y="53"/>
                  </a:cubicBezTo>
                  <a:cubicBezTo>
                    <a:pt x="763" y="53"/>
                    <a:pt x="763" y="53"/>
                    <a:pt x="763" y="53"/>
                  </a:cubicBezTo>
                  <a:cubicBezTo>
                    <a:pt x="768" y="52"/>
                    <a:pt x="768" y="52"/>
                    <a:pt x="768" y="52"/>
                  </a:cubicBezTo>
                  <a:cubicBezTo>
                    <a:pt x="771" y="52"/>
                    <a:pt x="771" y="52"/>
                    <a:pt x="771" y="52"/>
                  </a:cubicBezTo>
                  <a:cubicBezTo>
                    <a:pt x="773" y="50"/>
                    <a:pt x="773" y="50"/>
                    <a:pt x="773" y="50"/>
                  </a:cubicBezTo>
                  <a:cubicBezTo>
                    <a:pt x="773" y="49"/>
                    <a:pt x="773" y="49"/>
                    <a:pt x="773" y="49"/>
                  </a:cubicBezTo>
                  <a:cubicBezTo>
                    <a:pt x="773" y="47"/>
                    <a:pt x="773" y="47"/>
                    <a:pt x="773" y="47"/>
                  </a:cubicBezTo>
                  <a:cubicBezTo>
                    <a:pt x="777" y="47"/>
                    <a:pt x="777" y="47"/>
                    <a:pt x="777" y="47"/>
                  </a:cubicBezTo>
                  <a:cubicBezTo>
                    <a:pt x="784" y="47"/>
                    <a:pt x="784" y="47"/>
                    <a:pt x="784" y="47"/>
                  </a:cubicBezTo>
                  <a:cubicBezTo>
                    <a:pt x="787" y="46"/>
                    <a:pt x="787" y="46"/>
                    <a:pt x="787" y="46"/>
                  </a:cubicBezTo>
                  <a:cubicBezTo>
                    <a:pt x="790" y="46"/>
                    <a:pt x="790" y="46"/>
                    <a:pt x="790" y="46"/>
                  </a:cubicBezTo>
                  <a:cubicBezTo>
                    <a:pt x="793" y="46"/>
                    <a:pt x="793" y="46"/>
                    <a:pt x="793" y="46"/>
                  </a:cubicBezTo>
                  <a:cubicBezTo>
                    <a:pt x="796" y="45"/>
                    <a:pt x="796" y="45"/>
                    <a:pt x="796" y="45"/>
                  </a:cubicBezTo>
                  <a:cubicBezTo>
                    <a:pt x="800" y="45"/>
                    <a:pt x="800" y="45"/>
                    <a:pt x="800" y="45"/>
                  </a:cubicBezTo>
                  <a:cubicBezTo>
                    <a:pt x="803" y="43"/>
                    <a:pt x="803" y="43"/>
                    <a:pt x="803" y="43"/>
                  </a:cubicBezTo>
                  <a:cubicBezTo>
                    <a:pt x="797" y="42"/>
                    <a:pt x="797" y="42"/>
                    <a:pt x="797" y="42"/>
                  </a:cubicBezTo>
                  <a:cubicBezTo>
                    <a:pt x="803" y="42"/>
                    <a:pt x="803" y="42"/>
                    <a:pt x="803" y="42"/>
                  </a:cubicBezTo>
                  <a:cubicBezTo>
                    <a:pt x="807" y="40"/>
                    <a:pt x="807" y="40"/>
                    <a:pt x="807" y="40"/>
                  </a:cubicBezTo>
                  <a:cubicBezTo>
                    <a:pt x="809" y="39"/>
                    <a:pt x="809" y="39"/>
                    <a:pt x="809" y="39"/>
                  </a:cubicBezTo>
                  <a:cubicBezTo>
                    <a:pt x="810" y="39"/>
                    <a:pt x="810" y="39"/>
                    <a:pt x="810" y="39"/>
                  </a:cubicBezTo>
                  <a:cubicBezTo>
                    <a:pt x="804" y="37"/>
                    <a:pt x="804" y="37"/>
                    <a:pt x="804" y="37"/>
                  </a:cubicBezTo>
                  <a:cubicBezTo>
                    <a:pt x="799" y="36"/>
                    <a:pt x="799" y="36"/>
                    <a:pt x="799" y="36"/>
                  </a:cubicBezTo>
                  <a:cubicBezTo>
                    <a:pt x="803" y="36"/>
                    <a:pt x="803" y="36"/>
                    <a:pt x="803" y="36"/>
                  </a:cubicBezTo>
                  <a:cubicBezTo>
                    <a:pt x="796" y="35"/>
                    <a:pt x="796" y="35"/>
                    <a:pt x="796" y="35"/>
                  </a:cubicBezTo>
                  <a:cubicBezTo>
                    <a:pt x="803" y="35"/>
                    <a:pt x="803" y="35"/>
                    <a:pt x="803" y="35"/>
                  </a:cubicBezTo>
                  <a:cubicBezTo>
                    <a:pt x="809" y="36"/>
                    <a:pt x="809" y="36"/>
                    <a:pt x="809" y="36"/>
                  </a:cubicBezTo>
                  <a:cubicBezTo>
                    <a:pt x="813" y="36"/>
                    <a:pt x="813" y="36"/>
                    <a:pt x="813" y="36"/>
                  </a:cubicBezTo>
                  <a:cubicBezTo>
                    <a:pt x="816" y="36"/>
                    <a:pt x="816" y="36"/>
                    <a:pt x="816" y="36"/>
                  </a:cubicBezTo>
                  <a:cubicBezTo>
                    <a:pt x="814" y="35"/>
                    <a:pt x="814" y="35"/>
                    <a:pt x="814" y="35"/>
                  </a:cubicBezTo>
                  <a:cubicBezTo>
                    <a:pt x="817" y="35"/>
                    <a:pt x="817" y="35"/>
                    <a:pt x="817" y="35"/>
                  </a:cubicBezTo>
                  <a:cubicBezTo>
                    <a:pt x="806" y="33"/>
                    <a:pt x="806" y="33"/>
                    <a:pt x="806" y="33"/>
                  </a:cubicBezTo>
                  <a:cubicBezTo>
                    <a:pt x="807" y="33"/>
                    <a:pt x="807" y="33"/>
                    <a:pt x="807" y="33"/>
                  </a:cubicBezTo>
                  <a:cubicBezTo>
                    <a:pt x="809" y="33"/>
                    <a:pt x="809" y="33"/>
                    <a:pt x="809" y="33"/>
                  </a:cubicBezTo>
                  <a:cubicBezTo>
                    <a:pt x="817" y="32"/>
                    <a:pt x="817" y="32"/>
                    <a:pt x="817" y="32"/>
                  </a:cubicBezTo>
                  <a:cubicBezTo>
                    <a:pt x="827" y="32"/>
                    <a:pt x="827" y="32"/>
                    <a:pt x="827" y="32"/>
                  </a:cubicBezTo>
                  <a:cubicBezTo>
                    <a:pt x="830" y="30"/>
                    <a:pt x="830" y="30"/>
                    <a:pt x="830" y="30"/>
                  </a:cubicBezTo>
                  <a:cubicBezTo>
                    <a:pt x="832" y="30"/>
                    <a:pt x="832" y="30"/>
                    <a:pt x="832" y="30"/>
                  </a:cubicBezTo>
                  <a:cubicBezTo>
                    <a:pt x="830" y="29"/>
                    <a:pt x="830" y="29"/>
                    <a:pt x="830" y="29"/>
                  </a:cubicBezTo>
                  <a:cubicBezTo>
                    <a:pt x="822" y="29"/>
                    <a:pt x="822" y="29"/>
                    <a:pt x="822" y="29"/>
                  </a:cubicBezTo>
                  <a:cubicBezTo>
                    <a:pt x="824" y="27"/>
                    <a:pt x="824" y="27"/>
                    <a:pt x="824" y="27"/>
                  </a:cubicBezTo>
                  <a:cubicBezTo>
                    <a:pt x="827" y="27"/>
                    <a:pt x="827" y="27"/>
                    <a:pt x="827" y="27"/>
                  </a:cubicBezTo>
                  <a:cubicBezTo>
                    <a:pt x="834" y="29"/>
                    <a:pt x="834" y="29"/>
                    <a:pt x="834" y="29"/>
                  </a:cubicBezTo>
                  <a:cubicBezTo>
                    <a:pt x="834" y="30"/>
                    <a:pt x="834" y="30"/>
                    <a:pt x="834" y="30"/>
                  </a:cubicBezTo>
                  <a:cubicBezTo>
                    <a:pt x="842" y="30"/>
                    <a:pt x="842" y="30"/>
                    <a:pt x="842" y="30"/>
                  </a:cubicBezTo>
                  <a:cubicBezTo>
                    <a:pt x="850" y="29"/>
                    <a:pt x="850" y="29"/>
                    <a:pt x="850" y="29"/>
                  </a:cubicBezTo>
                  <a:cubicBezTo>
                    <a:pt x="847" y="27"/>
                    <a:pt x="847" y="27"/>
                    <a:pt x="847" y="27"/>
                  </a:cubicBezTo>
                  <a:cubicBezTo>
                    <a:pt x="852" y="27"/>
                    <a:pt x="852" y="27"/>
                    <a:pt x="852" y="27"/>
                  </a:cubicBezTo>
                  <a:cubicBezTo>
                    <a:pt x="854" y="26"/>
                    <a:pt x="854" y="26"/>
                    <a:pt x="854" y="26"/>
                  </a:cubicBezTo>
                  <a:cubicBezTo>
                    <a:pt x="853" y="26"/>
                    <a:pt x="853" y="26"/>
                    <a:pt x="853" y="26"/>
                  </a:cubicBezTo>
                  <a:cubicBezTo>
                    <a:pt x="850" y="26"/>
                    <a:pt x="850" y="26"/>
                    <a:pt x="850" y="26"/>
                  </a:cubicBezTo>
                  <a:cubicBezTo>
                    <a:pt x="846" y="26"/>
                    <a:pt x="846" y="26"/>
                    <a:pt x="846" y="26"/>
                  </a:cubicBezTo>
                  <a:cubicBezTo>
                    <a:pt x="843" y="25"/>
                    <a:pt x="843" y="25"/>
                    <a:pt x="843" y="25"/>
                  </a:cubicBezTo>
                  <a:cubicBezTo>
                    <a:pt x="852" y="25"/>
                    <a:pt x="852" y="25"/>
                    <a:pt x="852" y="25"/>
                  </a:cubicBezTo>
                  <a:cubicBezTo>
                    <a:pt x="856" y="26"/>
                    <a:pt x="856" y="26"/>
                    <a:pt x="856" y="26"/>
                  </a:cubicBezTo>
                  <a:cubicBezTo>
                    <a:pt x="860" y="25"/>
                    <a:pt x="860" y="25"/>
                    <a:pt x="860" y="25"/>
                  </a:cubicBezTo>
                  <a:cubicBezTo>
                    <a:pt x="859" y="23"/>
                    <a:pt x="859" y="23"/>
                    <a:pt x="859" y="23"/>
                  </a:cubicBezTo>
                  <a:cubicBezTo>
                    <a:pt x="859" y="22"/>
                    <a:pt x="859" y="22"/>
                    <a:pt x="859" y="22"/>
                  </a:cubicBezTo>
                  <a:cubicBezTo>
                    <a:pt x="860" y="23"/>
                    <a:pt x="860" y="23"/>
                    <a:pt x="860" y="23"/>
                  </a:cubicBezTo>
                  <a:cubicBezTo>
                    <a:pt x="862" y="23"/>
                    <a:pt x="862" y="23"/>
                    <a:pt x="862" y="23"/>
                  </a:cubicBezTo>
                  <a:cubicBezTo>
                    <a:pt x="865" y="23"/>
                    <a:pt x="865" y="23"/>
                    <a:pt x="865" y="23"/>
                  </a:cubicBezTo>
                  <a:cubicBezTo>
                    <a:pt x="867" y="23"/>
                    <a:pt x="867" y="23"/>
                    <a:pt x="867" y="23"/>
                  </a:cubicBezTo>
                  <a:cubicBezTo>
                    <a:pt x="883" y="19"/>
                    <a:pt x="883" y="19"/>
                    <a:pt x="883" y="19"/>
                  </a:cubicBezTo>
                  <a:cubicBezTo>
                    <a:pt x="899" y="16"/>
                    <a:pt x="899" y="16"/>
                    <a:pt x="899" y="16"/>
                  </a:cubicBezTo>
                  <a:cubicBezTo>
                    <a:pt x="906" y="16"/>
                    <a:pt x="906" y="16"/>
                    <a:pt x="906" y="16"/>
                  </a:cubicBezTo>
                  <a:cubicBezTo>
                    <a:pt x="913" y="14"/>
                    <a:pt x="913" y="14"/>
                    <a:pt x="913" y="14"/>
                  </a:cubicBezTo>
                  <a:cubicBezTo>
                    <a:pt x="910" y="13"/>
                    <a:pt x="910" y="13"/>
                    <a:pt x="910" y="13"/>
                  </a:cubicBezTo>
                  <a:cubicBezTo>
                    <a:pt x="906" y="13"/>
                    <a:pt x="906" y="13"/>
                    <a:pt x="906" y="13"/>
                  </a:cubicBezTo>
                  <a:cubicBezTo>
                    <a:pt x="895" y="14"/>
                    <a:pt x="895" y="14"/>
                    <a:pt x="895" y="14"/>
                  </a:cubicBezTo>
                  <a:cubicBezTo>
                    <a:pt x="869" y="17"/>
                    <a:pt x="869" y="17"/>
                    <a:pt x="869" y="17"/>
                  </a:cubicBezTo>
                  <a:cubicBezTo>
                    <a:pt x="872" y="16"/>
                    <a:pt x="872" y="16"/>
                    <a:pt x="872" y="16"/>
                  </a:cubicBezTo>
                  <a:cubicBezTo>
                    <a:pt x="869" y="16"/>
                    <a:pt x="869" y="16"/>
                    <a:pt x="869" y="16"/>
                  </a:cubicBezTo>
                  <a:cubicBezTo>
                    <a:pt x="899" y="13"/>
                    <a:pt x="899" y="13"/>
                    <a:pt x="899" y="13"/>
                  </a:cubicBezTo>
                  <a:cubicBezTo>
                    <a:pt x="895" y="13"/>
                    <a:pt x="895" y="13"/>
                    <a:pt x="895" y="13"/>
                  </a:cubicBezTo>
                  <a:cubicBezTo>
                    <a:pt x="893" y="13"/>
                    <a:pt x="893" y="13"/>
                    <a:pt x="893" y="13"/>
                  </a:cubicBezTo>
                  <a:cubicBezTo>
                    <a:pt x="909" y="12"/>
                    <a:pt x="909" y="12"/>
                    <a:pt x="909" y="12"/>
                  </a:cubicBezTo>
                  <a:cubicBezTo>
                    <a:pt x="920" y="12"/>
                    <a:pt x="920" y="12"/>
                    <a:pt x="920" y="12"/>
                  </a:cubicBezTo>
                  <a:cubicBezTo>
                    <a:pt x="935" y="9"/>
                    <a:pt x="935" y="9"/>
                    <a:pt x="935" y="9"/>
                  </a:cubicBezTo>
                  <a:cubicBezTo>
                    <a:pt x="940" y="9"/>
                    <a:pt x="940" y="9"/>
                    <a:pt x="940" y="9"/>
                  </a:cubicBezTo>
                  <a:cubicBezTo>
                    <a:pt x="945" y="7"/>
                    <a:pt x="945" y="7"/>
                    <a:pt x="945" y="7"/>
                  </a:cubicBezTo>
                  <a:cubicBezTo>
                    <a:pt x="945" y="6"/>
                    <a:pt x="945" y="6"/>
                    <a:pt x="945" y="6"/>
                  </a:cubicBezTo>
                  <a:lnTo>
                    <a:pt x="943" y="6"/>
                  </a:lnTo>
                  <a:close/>
                  <a:moveTo>
                    <a:pt x="674" y="55"/>
                  </a:moveTo>
                  <a:cubicBezTo>
                    <a:pt x="677" y="53"/>
                    <a:pt x="677" y="53"/>
                    <a:pt x="677" y="53"/>
                  </a:cubicBezTo>
                  <a:cubicBezTo>
                    <a:pt x="678" y="53"/>
                    <a:pt x="678" y="53"/>
                    <a:pt x="678" y="53"/>
                  </a:cubicBezTo>
                  <a:cubicBezTo>
                    <a:pt x="678" y="52"/>
                    <a:pt x="678" y="52"/>
                    <a:pt x="678" y="52"/>
                  </a:cubicBezTo>
                  <a:cubicBezTo>
                    <a:pt x="677" y="50"/>
                    <a:pt x="677" y="50"/>
                    <a:pt x="677" y="50"/>
                  </a:cubicBezTo>
                  <a:cubicBezTo>
                    <a:pt x="675" y="50"/>
                    <a:pt x="675" y="50"/>
                    <a:pt x="675" y="50"/>
                  </a:cubicBezTo>
                  <a:cubicBezTo>
                    <a:pt x="671" y="50"/>
                    <a:pt x="671" y="50"/>
                    <a:pt x="671" y="50"/>
                  </a:cubicBezTo>
                  <a:cubicBezTo>
                    <a:pt x="667" y="52"/>
                    <a:pt x="667" y="52"/>
                    <a:pt x="667" y="52"/>
                  </a:cubicBezTo>
                  <a:cubicBezTo>
                    <a:pt x="667" y="53"/>
                    <a:pt x="667" y="53"/>
                    <a:pt x="667" y="53"/>
                  </a:cubicBezTo>
                  <a:cubicBezTo>
                    <a:pt x="668" y="53"/>
                    <a:pt x="668" y="53"/>
                    <a:pt x="668" y="53"/>
                  </a:cubicBezTo>
                  <a:lnTo>
                    <a:pt x="674" y="55"/>
                  </a:lnTo>
                  <a:close/>
                  <a:moveTo>
                    <a:pt x="735" y="32"/>
                  </a:moveTo>
                  <a:cubicBezTo>
                    <a:pt x="733" y="32"/>
                    <a:pt x="733" y="32"/>
                    <a:pt x="733" y="32"/>
                  </a:cubicBezTo>
                  <a:cubicBezTo>
                    <a:pt x="731" y="30"/>
                    <a:pt x="731" y="30"/>
                    <a:pt x="731" y="30"/>
                  </a:cubicBezTo>
                  <a:cubicBezTo>
                    <a:pt x="728" y="30"/>
                    <a:pt x="728" y="30"/>
                    <a:pt x="728" y="30"/>
                  </a:cubicBezTo>
                  <a:cubicBezTo>
                    <a:pt x="725" y="32"/>
                    <a:pt x="725" y="32"/>
                    <a:pt x="725" y="32"/>
                  </a:cubicBezTo>
                  <a:cubicBezTo>
                    <a:pt x="723" y="32"/>
                    <a:pt x="723" y="32"/>
                    <a:pt x="723" y="32"/>
                  </a:cubicBezTo>
                  <a:cubicBezTo>
                    <a:pt x="731" y="27"/>
                    <a:pt x="731" y="27"/>
                    <a:pt x="731" y="27"/>
                  </a:cubicBezTo>
                  <a:cubicBezTo>
                    <a:pt x="730" y="26"/>
                    <a:pt x="730" y="26"/>
                    <a:pt x="730" y="26"/>
                  </a:cubicBezTo>
                  <a:cubicBezTo>
                    <a:pt x="728" y="26"/>
                    <a:pt x="728" y="26"/>
                    <a:pt x="728" y="26"/>
                  </a:cubicBezTo>
                  <a:cubicBezTo>
                    <a:pt x="725" y="26"/>
                    <a:pt x="725" y="26"/>
                    <a:pt x="725" y="26"/>
                  </a:cubicBezTo>
                  <a:cubicBezTo>
                    <a:pt x="728" y="25"/>
                    <a:pt x="728" y="25"/>
                    <a:pt x="728" y="25"/>
                  </a:cubicBezTo>
                  <a:cubicBezTo>
                    <a:pt x="730" y="25"/>
                    <a:pt x="730" y="25"/>
                    <a:pt x="730" y="25"/>
                  </a:cubicBezTo>
                  <a:cubicBezTo>
                    <a:pt x="730" y="23"/>
                    <a:pt x="730" y="23"/>
                    <a:pt x="730" y="23"/>
                  </a:cubicBezTo>
                  <a:cubicBezTo>
                    <a:pt x="728" y="23"/>
                    <a:pt x="728" y="23"/>
                    <a:pt x="728" y="23"/>
                  </a:cubicBezTo>
                  <a:cubicBezTo>
                    <a:pt x="727" y="23"/>
                    <a:pt x="727" y="23"/>
                    <a:pt x="727" y="23"/>
                  </a:cubicBezTo>
                  <a:cubicBezTo>
                    <a:pt x="723" y="25"/>
                    <a:pt x="723" y="25"/>
                    <a:pt x="723" y="25"/>
                  </a:cubicBezTo>
                  <a:cubicBezTo>
                    <a:pt x="724" y="25"/>
                    <a:pt x="724" y="25"/>
                    <a:pt x="724" y="25"/>
                  </a:cubicBezTo>
                  <a:cubicBezTo>
                    <a:pt x="721" y="26"/>
                    <a:pt x="721" y="26"/>
                    <a:pt x="721" y="26"/>
                  </a:cubicBezTo>
                  <a:cubicBezTo>
                    <a:pt x="718" y="25"/>
                    <a:pt x="718" y="25"/>
                    <a:pt x="718" y="25"/>
                  </a:cubicBezTo>
                  <a:cubicBezTo>
                    <a:pt x="720" y="23"/>
                    <a:pt x="720" y="23"/>
                    <a:pt x="720" y="23"/>
                  </a:cubicBezTo>
                  <a:cubicBezTo>
                    <a:pt x="715" y="22"/>
                    <a:pt x="715" y="22"/>
                    <a:pt x="715" y="22"/>
                  </a:cubicBezTo>
                  <a:cubicBezTo>
                    <a:pt x="714" y="22"/>
                    <a:pt x="714" y="22"/>
                    <a:pt x="714" y="22"/>
                  </a:cubicBezTo>
                  <a:cubicBezTo>
                    <a:pt x="713" y="22"/>
                    <a:pt x="713" y="22"/>
                    <a:pt x="713" y="22"/>
                  </a:cubicBezTo>
                  <a:cubicBezTo>
                    <a:pt x="711" y="20"/>
                    <a:pt x="711" y="20"/>
                    <a:pt x="711" y="20"/>
                  </a:cubicBezTo>
                  <a:cubicBezTo>
                    <a:pt x="710" y="19"/>
                    <a:pt x="710" y="19"/>
                    <a:pt x="710" y="19"/>
                  </a:cubicBezTo>
                  <a:cubicBezTo>
                    <a:pt x="708" y="17"/>
                    <a:pt x="708" y="17"/>
                    <a:pt x="708" y="17"/>
                  </a:cubicBezTo>
                  <a:cubicBezTo>
                    <a:pt x="707" y="16"/>
                    <a:pt x="707" y="16"/>
                    <a:pt x="707" y="16"/>
                  </a:cubicBezTo>
                  <a:cubicBezTo>
                    <a:pt x="703" y="14"/>
                    <a:pt x="703" y="14"/>
                    <a:pt x="703" y="14"/>
                  </a:cubicBezTo>
                  <a:cubicBezTo>
                    <a:pt x="698" y="14"/>
                    <a:pt x="698" y="14"/>
                    <a:pt x="698" y="14"/>
                  </a:cubicBezTo>
                  <a:cubicBezTo>
                    <a:pt x="692" y="16"/>
                    <a:pt x="692" y="16"/>
                    <a:pt x="692" y="16"/>
                  </a:cubicBezTo>
                  <a:cubicBezTo>
                    <a:pt x="694" y="16"/>
                    <a:pt x="694" y="16"/>
                    <a:pt x="694" y="16"/>
                  </a:cubicBezTo>
                  <a:cubicBezTo>
                    <a:pt x="697" y="16"/>
                    <a:pt x="697" y="16"/>
                    <a:pt x="697" y="16"/>
                  </a:cubicBezTo>
                  <a:cubicBezTo>
                    <a:pt x="701" y="16"/>
                    <a:pt x="701" y="16"/>
                    <a:pt x="701" y="16"/>
                  </a:cubicBezTo>
                  <a:cubicBezTo>
                    <a:pt x="695" y="17"/>
                    <a:pt x="695" y="17"/>
                    <a:pt x="695" y="17"/>
                  </a:cubicBezTo>
                  <a:cubicBezTo>
                    <a:pt x="692" y="17"/>
                    <a:pt x="692" y="17"/>
                    <a:pt x="692" y="17"/>
                  </a:cubicBezTo>
                  <a:cubicBezTo>
                    <a:pt x="691" y="17"/>
                    <a:pt x="691" y="17"/>
                    <a:pt x="691" y="17"/>
                  </a:cubicBezTo>
                  <a:cubicBezTo>
                    <a:pt x="690" y="17"/>
                    <a:pt x="690" y="17"/>
                    <a:pt x="690" y="17"/>
                  </a:cubicBezTo>
                  <a:cubicBezTo>
                    <a:pt x="685" y="17"/>
                    <a:pt x="685" y="17"/>
                    <a:pt x="685" y="17"/>
                  </a:cubicBezTo>
                  <a:cubicBezTo>
                    <a:pt x="682" y="17"/>
                    <a:pt x="682" y="17"/>
                    <a:pt x="682" y="17"/>
                  </a:cubicBezTo>
                  <a:cubicBezTo>
                    <a:pt x="681" y="19"/>
                    <a:pt x="681" y="19"/>
                    <a:pt x="681" y="19"/>
                  </a:cubicBezTo>
                  <a:cubicBezTo>
                    <a:pt x="680" y="19"/>
                    <a:pt x="680" y="19"/>
                    <a:pt x="680" y="19"/>
                  </a:cubicBezTo>
                  <a:cubicBezTo>
                    <a:pt x="682" y="20"/>
                    <a:pt x="682" y="20"/>
                    <a:pt x="682" y="20"/>
                  </a:cubicBezTo>
                  <a:cubicBezTo>
                    <a:pt x="684" y="20"/>
                    <a:pt x="684" y="20"/>
                    <a:pt x="684" y="20"/>
                  </a:cubicBezTo>
                  <a:cubicBezTo>
                    <a:pt x="685" y="22"/>
                    <a:pt x="685" y="22"/>
                    <a:pt x="685" y="22"/>
                  </a:cubicBezTo>
                  <a:cubicBezTo>
                    <a:pt x="678" y="22"/>
                    <a:pt x="678" y="22"/>
                    <a:pt x="678" y="22"/>
                  </a:cubicBezTo>
                  <a:cubicBezTo>
                    <a:pt x="670" y="23"/>
                    <a:pt x="670" y="23"/>
                    <a:pt x="670" y="23"/>
                  </a:cubicBezTo>
                  <a:cubicBezTo>
                    <a:pt x="664" y="23"/>
                    <a:pt x="664" y="23"/>
                    <a:pt x="664" y="23"/>
                  </a:cubicBezTo>
                  <a:cubicBezTo>
                    <a:pt x="665" y="25"/>
                    <a:pt x="665" y="25"/>
                    <a:pt x="665" y="25"/>
                  </a:cubicBezTo>
                  <a:cubicBezTo>
                    <a:pt x="668" y="25"/>
                    <a:pt x="668" y="25"/>
                    <a:pt x="668" y="25"/>
                  </a:cubicBezTo>
                  <a:cubicBezTo>
                    <a:pt x="670" y="25"/>
                    <a:pt x="670" y="25"/>
                    <a:pt x="670" y="25"/>
                  </a:cubicBezTo>
                  <a:cubicBezTo>
                    <a:pt x="672" y="26"/>
                    <a:pt x="672" y="26"/>
                    <a:pt x="672" y="26"/>
                  </a:cubicBezTo>
                  <a:cubicBezTo>
                    <a:pt x="675" y="26"/>
                    <a:pt x="675" y="26"/>
                    <a:pt x="675" y="26"/>
                  </a:cubicBezTo>
                  <a:cubicBezTo>
                    <a:pt x="677" y="27"/>
                    <a:pt x="677" y="27"/>
                    <a:pt x="677" y="27"/>
                  </a:cubicBezTo>
                  <a:cubicBezTo>
                    <a:pt x="668" y="26"/>
                    <a:pt x="668" y="26"/>
                    <a:pt x="668" y="26"/>
                  </a:cubicBezTo>
                  <a:cubicBezTo>
                    <a:pt x="664" y="26"/>
                    <a:pt x="664" y="26"/>
                    <a:pt x="664" y="26"/>
                  </a:cubicBezTo>
                  <a:cubicBezTo>
                    <a:pt x="661" y="26"/>
                    <a:pt x="661" y="26"/>
                    <a:pt x="661" y="26"/>
                  </a:cubicBezTo>
                  <a:cubicBezTo>
                    <a:pt x="660" y="27"/>
                    <a:pt x="660" y="27"/>
                    <a:pt x="660" y="27"/>
                  </a:cubicBezTo>
                  <a:cubicBezTo>
                    <a:pt x="660" y="29"/>
                    <a:pt x="660" y="29"/>
                    <a:pt x="660" y="29"/>
                  </a:cubicBezTo>
                  <a:cubicBezTo>
                    <a:pt x="660" y="30"/>
                    <a:pt x="660" y="30"/>
                    <a:pt x="660" y="30"/>
                  </a:cubicBezTo>
                  <a:cubicBezTo>
                    <a:pt x="662" y="30"/>
                    <a:pt x="662" y="30"/>
                    <a:pt x="662" y="30"/>
                  </a:cubicBezTo>
                  <a:cubicBezTo>
                    <a:pt x="658" y="32"/>
                    <a:pt x="658" y="32"/>
                    <a:pt x="658" y="32"/>
                  </a:cubicBezTo>
                  <a:cubicBezTo>
                    <a:pt x="660" y="33"/>
                    <a:pt x="660" y="33"/>
                    <a:pt x="660" y="33"/>
                  </a:cubicBezTo>
                  <a:cubicBezTo>
                    <a:pt x="661" y="33"/>
                    <a:pt x="661" y="33"/>
                    <a:pt x="661" y="33"/>
                  </a:cubicBezTo>
                  <a:cubicBezTo>
                    <a:pt x="665" y="33"/>
                    <a:pt x="665" y="33"/>
                    <a:pt x="665" y="33"/>
                  </a:cubicBezTo>
                  <a:cubicBezTo>
                    <a:pt x="668" y="33"/>
                    <a:pt x="668" y="33"/>
                    <a:pt x="668" y="33"/>
                  </a:cubicBezTo>
                  <a:cubicBezTo>
                    <a:pt x="671" y="33"/>
                    <a:pt x="671" y="33"/>
                    <a:pt x="671" y="33"/>
                  </a:cubicBezTo>
                  <a:cubicBezTo>
                    <a:pt x="672" y="33"/>
                    <a:pt x="672" y="33"/>
                    <a:pt x="672" y="33"/>
                  </a:cubicBezTo>
                  <a:cubicBezTo>
                    <a:pt x="677" y="32"/>
                    <a:pt x="677" y="32"/>
                    <a:pt x="677" y="32"/>
                  </a:cubicBezTo>
                  <a:cubicBezTo>
                    <a:pt x="675" y="33"/>
                    <a:pt x="675" y="33"/>
                    <a:pt x="675" y="33"/>
                  </a:cubicBezTo>
                  <a:cubicBezTo>
                    <a:pt x="677" y="33"/>
                    <a:pt x="677" y="33"/>
                    <a:pt x="677" y="33"/>
                  </a:cubicBezTo>
                  <a:cubicBezTo>
                    <a:pt x="678" y="32"/>
                    <a:pt x="678" y="32"/>
                    <a:pt x="678" y="32"/>
                  </a:cubicBezTo>
                  <a:cubicBezTo>
                    <a:pt x="681" y="32"/>
                    <a:pt x="681" y="32"/>
                    <a:pt x="681" y="32"/>
                  </a:cubicBezTo>
                  <a:cubicBezTo>
                    <a:pt x="685" y="32"/>
                    <a:pt x="685" y="32"/>
                    <a:pt x="685" y="32"/>
                  </a:cubicBezTo>
                  <a:cubicBezTo>
                    <a:pt x="681" y="33"/>
                    <a:pt x="681" y="33"/>
                    <a:pt x="681" y="33"/>
                  </a:cubicBezTo>
                  <a:cubicBezTo>
                    <a:pt x="685" y="33"/>
                    <a:pt x="685" y="33"/>
                    <a:pt x="685" y="33"/>
                  </a:cubicBezTo>
                  <a:cubicBezTo>
                    <a:pt x="680" y="35"/>
                    <a:pt x="680" y="35"/>
                    <a:pt x="680" y="35"/>
                  </a:cubicBezTo>
                  <a:cubicBezTo>
                    <a:pt x="671" y="35"/>
                    <a:pt x="671" y="35"/>
                    <a:pt x="671" y="35"/>
                  </a:cubicBezTo>
                  <a:cubicBezTo>
                    <a:pt x="662" y="36"/>
                    <a:pt x="662" y="36"/>
                    <a:pt x="662" y="36"/>
                  </a:cubicBezTo>
                  <a:cubicBezTo>
                    <a:pt x="664" y="37"/>
                    <a:pt x="664" y="37"/>
                    <a:pt x="664" y="37"/>
                  </a:cubicBezTo>
                  <a:cubicBezTo>
                    <a:pt x="665" y="39"/>
                    <a:pt x="665" y="39"/>
                    <a:pt x="665" y="39"/>
                  </a:cubicBezTo>
                  <a:cubicBezTo>
                    <a:pt x="664" y="39"/>
                    <a:pt x="664" y="39"/>
                    <a:pt x="664" y="39"/>
                  </a:cubicBezTo>
                  <a:cubicBezTo>
                    <a:pt x="667" y="40"/>
                    <a:pt x="667" y="40"/>
                    <a:pt x="667" y="40"/>
                  </a:cubicBezTo>
                  <a:cubicBezTo>
                    <a:pt x="670" y="40"/>
                    <a:pt x="670" y="40"/>
                    <a:pt x="670" y="40"/>
                  </a:cubicBezTo>
                  <a:cubicBezTo>
                    <a:pt x="672" y="40"/>
                    <a:pt x="672" y="40"/>
                    <a:pt x="672" y="40"/>
                  </a:cubicBezTo>
                  <a:cubicBezTo>
                    <a:pt x="677" y="40"/>
                    <a:pt x="677" y="40"/>
                    <a:pt x="677" y="40"/>
                  </a:cubicBezTo>
                  <a:cubicBezTo>
                    <a:pt x="672" y="42"/>
                    <a:pt x="672" y="42"/>
                    <a:pt x="672" y="42"/>
                  </a:cubicBezTo>
                  <a:cubicBezTo>
                    <a:pt x="667" y="42"/>
                    <a:pt x="667" y="42"/>
                    <a:pt x="667" y="42"/>
                  </a:cubicBezTo>
                  <a:cubicBezTo>
                    <a:pt x="670" y="43"/>
                    <a:pt x="670" y="43"/>
                    <a:pt x="670" y="43"/>
                  </a:cubicBezTo>
                  <a:cubicBezTo>
                    <a:pt x="674" y="45"/>
                    <a:pt x="674" y="45"/>
                    <a:pt x="674" y="45"/>
                  </a:cubicBezTo>
                  <a:cubicBezTo>
                    <a:pt x="680" y="45"/>
                    <a:pt x="680" y="45"/>
                    <a:pt x="680" y="45"/>
                  </a:cubicBezTo>
                  <a:cubicBezTo>
                    <a:pt x="682" y="45"/>
                    <a:pt x="682" y="45"/>
                    <a:pt x="682" y="45"/>
                  </a:cubicBezTo>
                  <a:cubicBezTo>
                    <a:pt x="684" y="45"/>
                    <a:pt x="684" y="45"/>
                    <a:pt x="684" y="45"/>
                  </a:cubicBezTo>
                  <a:cubicBezTo>
                    <a:pt x="682" y="43"/>
                    <a:pt x="682" y="43"/>
                    <a:pt x="682" y="43"/>
                  </a:cubicBezTo>
                  <a:cubicBezTo>
                    <a:pt x="685" y="43"/>
                    <a:pt x="685" y="43"/>
                    <a:pt x="685" y="43"/>
                  </a:cubicBezTo>
                  <a:cubicBezTo>
                    <a:pt x="690" y="45"/>
                    <a:pt x="690" y="45"/>
                    <a:pt x="690" y="45"/>
                  </a:cubicBezTo>
                  <a:cubicBezTo>
                    <a:pt x="690" y="42"/>
                    <a:pt x="690" y="42"/>
                    <a:pt x="690" y="42"/>
                  </a:cubicBezTo>
                  <a:cubicBezTo>
                    <a:pt x="690" y="40"/>
                    <a:pt x="690" y="40"/>
                    <a:pt x="690" y="40"/>
                  </a:cubicBezTo>
                  <a:cubicBezTo>
                    <a:pt x="691" y="40"/>
                    <a:pt x="691" y="40"/>
                    <a:pt x="691" y="40"/>
                  </a:cubicBezTo>
                  <a:cubicBezTo>
                    <a:pt x="691" y="43"/>
                    <a:pt x="691" y="43"/>
                    <a:pt x="691" y="43"/>
                  </a:cubicBezTo>
                  <a:cubicBezTo>
                    <a:pt x="694" y="45"/>
                    <a:pt x="694" y="45"/>
                    <a:pt x="694" y="45"/>
                  </a:cubicBezTo>
                  <a:cubicBezTo>
                    <a:pt x="695" y="45"/>
                    <a:pt x="695" y="45"/>
                    <a:pt x="695" y="45"/>
                  </a:cubicBezTo>
                  <a:cubicBezTo>
                    <a:pt x="698" y="43"/>
                    <a:pt x="698" y="43"/>
                    <a:pt x="698" y="43"/>
                  </a:cubicBezTo>
                  <a:cubicBezTo>
                    <a:pt x="700" y="42"/>
                    <a:pt x="700" y="42"/>
                    <a:pt x="700" y="42"/>
                  </a:cubicBezTo>
                  <a:cubicBezTo>
                    <a:pt x="701" y="40"/>
                    <a:pt x="701" y="40"/>
                    <a:pt x="701" y="40"/>
                  </a:cubicBezTo>
                  <a:cubicBezTo>
                    <a:pt x="704" y="42"/>
                    <a:pt x="704" y="42"/>
                    <a:pt x="704" y="42"/>
                  </a:cubicBezTo>
                  <a:cubicBezTo>
                    <a:pt x="707" y="40"/>
                    <a:pt x="707" y="40"/>
                    <a:pt x="707" y="40"/>
                  </a:cubicBezTo>
                  <a:cubicBezTo>
                    <a:pt x="705" y="40"/>
                    <a:pt x="705" y="40"/>
                    <a:pt x="705" y="40"/>
                  </a:cubicBezTo>
                  <a:cubicBezTo>
                    <a:pt x="710" y="37"/>
                    <a:pt x="710" y="37"/>
                    <a:pt x="710" y="37"/>
                  </a:cubicBezTo>
                  <a:cubicBezTo>
                    <a:pt x="714" y="36"/>
                    <a:pt x="714" y="36"/>
                    <a:pt x="714" y="36"/>
                  </a:cubicBezTo>
                  <a:cubicBezTo>
                    <a:pt x="711" y="37"/>
                    <a:pt x="711" y="37"/>
                    <a:pt x="711" y="37"/>
                  </a:cubicBezTo>
                  <a:cubicBezTo>
                    <a:pt x="708" y="39"/>
                    <a:pt x="708" y="39"/>
                    <a:pt x="708" y="39"/>
                  </a:cubicBezTo>
                  <a:cubicBezTo>
                    <a:pt x="711" y="40"/>
                    <a:pt x="711" y="40"/>
                    <a:pt x="711" y="40"/>
                  </a:cubicBezTo>
                  <a:cubicBezTo>
                    <a:pt x="714" y="39"/>
                    <a:pt x="714" y="39"/>
                    <a:pt x="714" y="39"/>
                  </a:cubicBezTo>
                  <a:cubicBezTo>
                    <a:pt x="718" y="37"/>
                    <a:pt x="718" y="37"/>
                    <a:pt x="718" y="37"/>
                  </a:cubicBezTo>
                  <a:cubicBezTo>
                    <a:pt x="721" y="36"/>
                    <a:pt x="721" y="36"/>
                    <a:pt x="721" y="36"/>
                  </a:cubicBezTo>
                  <a:cubicBezTo>
                    <a:pt x="724" y="36"/>
                    <a:pt x="724" y="36"/>
                    <a:pt x="724" y="36"/>
                  </a:cubicBezTo>
                  <a:cubicBezTo>
                    <a:pt x="728" y="35"/>
                    <a:pt x="728" y="35"/>
                    <a:pt x="728" y="35"/>
                  </a:cubicBezTo>
                  <a:cubicBezTo>
                    <a:pt x="738" y="35"/>
                    <a:pt x="738" y="35"/>
                    <a:pt x="738" y="35"/>
                  </a:cubicBezTo>
                  <a:cubicBezTo>
                    <a:pt x="737" y="32"/>
                    <a:pt x="737" y="32"/>
                    <a:pt x="737" y="32"/>
                  </a:cubicBezTo>
                  <a:lnTo>
                    <a:pt x="735" y="32"/>
                  </a:lnTo>
                  <a:close/>
                  <a:moveTo>
                    <a:pt x="707" y="156"/>
                  </a:moveTo>
                  <a:cubicBezTo>
                    <a:pt x="708" y="158"/>
                    <a:pt x="708" y="158"/>
                    <a:pt x="708" y="158"/>
                  </a:cubicBezTo>
                  <a:cubicBezTo>
                    <a:pt x="714" y="158"/>
                    <a:pt x="714" y="158"/>
                    <a:pt x="714" y="158"/>
                  </a:cubicBezTo>
                  <a:cubicBezTo>
                    <a:pt x="717" y="158"/>
                    <a:pt x="717" y="158"/>
                    <a:pt x="717" y="158"/>
                  </a:cubicBezTo>
                  <a:cubicBezTo>
                    <a:pt x="718" y="156"/>
                    <a:pt x="718" y="156"/>
                    <a:pt x="718" y="156"/>
                  </a:cubicBezTo>
                  <a:cubicBezTo>
                    <a:pt x="717" y="155"/>
                    <a:pt x="717" y="155"/>
                    <a:pt x="717" y="155"/>
                  </a:cubicBezTo>
                  <a:cubicBezTo>
                    <a:pt x="714" y="155"/>
                    <a:pt x="714" y="155"/>
                    <a:pt x="714" y="155"/>
                  </a:cubicBezTo>
                  <a:cubicBezTo>
                    <a:pt x="713" y="155"/>
                    <a:pt x="713" y="155"/>
                    <a:pt x="713" y="155"/>
                  </a:cubicBezTo>
                  <a:cubicBezTo>
                    <a:pt x="713" y="154"/>
                    <a:pt x="713" y="154"/>
                    <a:pt x="713" y="154"/>
                  </a:cubicBezTo>
                  <a:cubicBezTo>
                    <a:pt x="710" y="155"/>
                    <a:pt x="710" y="155"/>
                    <a:pt x="710" y="155"/>
                  </a:cubicBezTo>
                  <a:cubicBezTo>
                    <a:pt x="707" y="155"/>
                    <a:pt x="707" y="155"/>
                    <a:pt x="707" y="155"/>
                  </a:cubicBezTo>
                  <a:lnTo>
                    <a:pt x="707" y="156"/>
                  </a:lnTo>
                  <a:close/>
                  <a:moveTo>
                    <a:pt x="701" y="141"/>
                  </a:moveTo>
                  <a:cubicBezTo>
                    <a:pt x="701" y="139"/>
                    <a:pt x="701" y="139"/>
                    <a:pt x="701" y="139"/>
                  </a:cubicBezTo>
                  <a:cubicBezTo>
                    <a:pt x="698" y="139"/>
                    <a:pt x="698" y="139"/>
                    <a:pt x="698" y="139"/>
                  </a:cubicBezTo>
                  <a:cubicBezTo>
                    <a:pt x="697" y="139"/>
                    <a:pt x="697" y="139"/>
                    <a:pt x="697" y="139"/>
                  </a:cubicBezTo>
                  <a:cubicBezTo>
                    <a:pt x="695" y="141"/>
                    <a:pt x="695" y="141"/>
                    <a:pt x="695" y="141"/>
                  </a:cubicBezTo>
                  <a:cubicBezTo>
                    <a:pt x="695" y="142"/>
                    <a:pt x="695" y="142"/>
                    <a:pt x="695" y="142"/>
                  </a:cubicBezTo>
                  <a:cubicBezTo>
                    <a:pt x="698" y="142"/>
                    <a:pt x="698" y="142"/>
                    <a:pt x="698" y="142"/>
                  </a:cubicBezTo>
                  <a:lnTo>
                    <a:pt x="701" y="141"/>
                  </a:lnTo>
                  <a:close/>
                  <a:moveTo>
                    <a:pt x="746" y="235"/>
                  </a:moveTo>
                  <a:cubicBezTo>
                    <a:pt x="748" y="235"/>
                    <a:pt x="748" y="235"/>
                    <a:pt x="748" y="235"/>
                  </a:cubicBezTo>
                  <a:cubicBezTo>
                    <a:pt x="750" y="232"/>
                    <a:pt x="750" y="232"/>
                    <a:pt x="750" y="232"/>
                  </a:cubicBezTo>
                  <a:cubicBezTo>
                    <a:pt x="747" y="231"/>
                    <a:pt x="747" y="231"/>
                    <a:pt x="747" y="231"/>
                  </a:cubicBezTo>
                  <a:cubicBezTo>
                    <a:pt x="744" y="231"/>
                    <a:pt x="744" y="231"/>
                    <a:pt x="744" y="231"/>
                  </a:cubicBezTo>
                  <a:cubicBezTo>
                    <a:pt x="743" y="232"/>
                    <a:pt x="743" y="232"/>
                    <a:pt x="743" y="232"/>
                  </a:cubicBezTo>
                  <a:cubicBezTo>
                    <a:pt x="744" y="234"/>
                    <a:pt x="744" y="234"/>
                    <a:pt x="744" y="234"/>
                  </a:cubicBezTo>
                  <a:lnTo>
                    <a:pt x="746" y="235"/>
                  </a:lnTo>
                  <a:close/>
                  <a:moveTo>
                    <a:pt x="710" y="149"/>
                  </a:moveTo>
                  <a:cubicBezTo>
                    <a:pt x="711" y="148"/>
                    <a:pt x="711" y="148"/>
                    <a:pt x="711" y="148"/>
                  </a:cubicBezTo>
                  <a:cubicBezTo>
                    <a:pt x="710" y="148"/>
                    <a:pt x="710" y="148"/>
                    <a:pt x="710" y="148"/>
                  </a:cubicBezTo>
                  <a:cubicBezTo>
                    <a:pt x="708" y="148"/>
                    <a:pt x="708" y="148"/>
                    <a:pt x="708" y="148"/>
                  </a:cubicBezTo>
                  <a:cubicBezTo>
                    <a:pt x="707" y="148"/>
                    <a:pt x="707" y="148"/>
                    <a:pt x="707" y="148"/>
                  </a:cubicBezTo>
                  <a:cubicBezTo>
                    <a:pt x="707" y="151"/>
                    <a:pt x="707" y="151"/>
                    <a:pt x="707" y="151"/>
                  </a:cubicBezTo>
                  <a:cubicBezTo>
                    <a:pt x="707" y="152"/>
                    <a:pt x="707" y="152"/>
                    <a:pt x="707" y="152"/>
                  </a:cubicBezTo>
                  <a:cubicBezTo>
                    <a:pt x="710" y="151"/>
                    <a:pt x="710" y="151"/>
                    <a:pt x="710" y="151"/>
                  </a:cubicBezTo>
                  <a:lnTo>
                    <a:pt x="710" y="149"/>
                  </a:lnTo>
                  <a:close/>
                  <a:moveTo>
                    <a:pt x="622" y="132"/>
                  </a:moveTo>
                  <a:cubicBezTo>
                    <a:pt x="618" y="131"/>
                    <a:pt x="618" y="131"/>
                    <a:pt x="618" y="131"/>
                  </a:cubicBezTo>
                  <a:cubicBezTo>
                    <a:pt x="617" y="131"/>
                    <a:pt x="617" y="131"/>
                    <a:pt x="617" y="131"/>
                  </a:cubicBezTo>
                  <a:cubicBezTo>
                    <a:pt x="617" y="132"/>
                    <a:pt x="617" y="132"/>
                    <a:pt x="617" y="132"/>
                  </a:cubicBezTo>
                  <a:cubicBezTo>
                    <a:pt x="621" y="133"/>
                    <a:pt x="621" y="133"/>
                    <a:pt x="621" y="133"/>
                  </a:cubicBezTo>
                  <a:lnTo>
                    <a:pt x="622" y="132"/>
                  </a:lnTo>
                  <a:close/>
                  <a:moveTo>
                    <a:pt x="601" y="154"/>
                  </a:moveTo>
                  <a:cubicBezTo>
                    <a:pt x="599" y="156"/>
                    <a:pt x="599" y="156"/>
                    <a:pt x="599" y="156"/>
                  </a:cubicBezTo>
                  <a:cubicBezTo>
                    <a:pt x="598" y="158"/>
                    <a:pt x="598" y="158"/>
                    <a:pt x="598" y="158"/>
                  </a:cubicBezTo>
                  <a:cubicBezTo>
                    <a:pt x="599" y="158"/>
                    <a:pt x="599" y="158"/>
                    <a:pt x="599" y="158"/>
                  </a:cubicBezTo>
                  <a:cubicBezTo>
                    <a:pt x="601" y="158"/>
                    <a:pt x="601" y="158"/>
                    <a:pt x="601" y="158"/>
                  </a:cubicBezTo>
                  <a:cubicBezTo>
                    <a:pt x="602" y="156"/>
                    <a:pt x="602" y="156"/>
                    <a:pt x="602" y="156"/>
                  </a:cubicBezTo>
                  <a:cubicBezTo>
                    <a:pt x="605" y="154"/>
                    <a:pt x="605" y="154"/>
                    <a:pt x="605" y="154"/>
                  </a:cubicBezTo>
                  <a:cubicBezTo>
                    <a:pt x="605" y="152"/>
                    <a:pt x="605" y="152"/>
                    <a:pt x="605" y="152"/>
                  </a:cubicBezTo>
                  <a:cubicBezTo>
                    <a:pt x="602" y="152"/>
                    <a:pt x="602" y="152"/>
                    <a:pt x="602" y="152"/>
                  </a:cubicBezTo>
                  <a:lnTo>
                    <a:pt x="601" y="154"/>
                  </a:lnTo>
                  <a:close/>
                  <a:moveTo>
                    <a:pt x="649" y="207"/>
                  </a:moveTo>
                  <a:cubicBezTo>
                    <a:pt x="647" y="208"/>
                    <a:pt x="647" y="208"/>
                    <a:pt x="647" y="208"/>
                  </a:cubicBezTo>
                  <a:cubicBezTo>
                    <a:pt x="647" y="209"/>
                    <a:pt x="647" y="209"/>
                    <a:pt x="647" y="209"/>
                  </a:cubicBezTo>
                  <a:cubicBezTo>
                    <a:pt x="648" y="209"/>
                    <a:pt x="648" y="209"/>
                    <a:pt x="648" y="209"/>
                  </a:cubicBezTo>
                  <a:cubicBezTo>
                    <a:pt x="651" y="211"/>
                    <a:pt x="651" y="211"/>
                    <a:pt x="651" y="211"/>
                  </a:cubicBezTo>
                  <a:cubicBezTo>
                    <a:pt x="652" y="209"/>
                    <a:pt x="652" y="209"/>
                    <a:pt x="652" y="209"/>
                  </a:cubicBezTo>
                  <a:cubicBezTo>
                    <a:pt x="651" y="209"/>
                    <a:pt x="651" y="209"/>
                    <a:pt x="651" y="209"/>
                  </a:cubicBezTo>
                  <a:cubicBezTo>
                    <a:pt x="651" y="208"/>
                    <a:pt x="651" y="208"/>
                    <a:pt x="651" y="208"/>
                  </a:cubicBezTo>
                  <a:lnTo>
                    <a:pt x="649" y="207"/>
                  </a:lnTo>
                  <a:close/>
                  <a:moveTo>
                    <a:pt x="695" y="386"/>
                  </a:moveTo>
                  <a:cubicBezTo>
                    <a:pt x="691" y="384"/>
                    <a:pt x="691" y="384"/>
                    <a:pt x="691" y="384"/>
                  </a:cubicBezTo>
                  <a:cubicBezTo>
                    <a:pt x="688" y="383"/>
                    <a:pt x="688" y="383"/>
                    <a:pt x="688" y="383"/>
                  </a:cubicBezTo>
                  <a:cubicBezTo>
                    <a:pt x="682" y="383"/>
                    <a:pt x="682" y="383"/>
                    <a:pt x="682" y="383"/>
                  </a:cubicBezTo>
                  <a:cubicBezTo>
                    <a:pt x="681" y="383"/>
                    <a:pt x="681" y="383"/>
                    <a:pt x="681" y="383"/>
                  </a:cubicBezTo>
                  <a:cubicBezTo>
                    <a:pt x="678" y="383"/>
                    <a:pt x="678" y="383"/>
                    <a:pt x="678" y="383"/>
                  </a:cubicBezTo>
                  <a:cubicBezTo>
                    <a:pt x="682" y="386"/>
                    <a:pt x="682" y="386"/>
                    <a:pt x="682" y="386"/>
                  </a:cubicBezTo>
                  <a:cubicBezTo>
                    <a:pt x="687" y="390"/>
                    <a:pt x="687" y="390"/>
                    <a:pt x="687" y="390"/>
                  </a:cubicBezTo>
                  <a:cubicBezTo>
                    <a:pt x="692" y="393"/>
                    <a:pt x="692" y="393"/>
                    <a:pt x="692" y="393"/>
                  </a:cubicBezTo>
                  <a:cubicBezTo>
                    <a:pt x="700" y="393"/>
                    <a:pt x="700" y="393"/>
                    <a:pt x="700" y="393"/>
                  </a:cubicBezTo>
                  <a:cubicBezTo>
                    <a:pt x="703" y="393"/>
                    <a:pt x="703" y="393"/>
                    <a:pt x="703" y="393"/>
                  </a:cubicBezTo>
                  <a:cubicBezTo>
                    <a:pt x="704" y="393"/>
                    <a:pt x="704" y="393"/>
                    <a:pt x="704" y="393"/>
                  </a:cubicBezTo>
                  <a:cubicBezTo>
                    <a:pt x="703" y="392"/>
                    <a:pt x="703" y="392"/>
                    <a:pt x="703" y="392"/>
                  </a:cubicBezTo>
                  <a:cubicBezTo>
                    <a:pt x="701" y="389"/>
                    <a:pt x="701" y="389"/>
                    <a:pt x="701" y="389"/>
                  </a:cubicBezTo>
                  <a:lnTo>
                    <a:pt x="695" y="386"/>
                  </a:lnTo>
                  <a:close/>
                  <a:moveTo>
                    <a:pt x="727" y="379"/>
                  </a:moveTo>
                  <a:cubicBezTo>
                    <a:pt x="728" y="377"/>
                    <a:pt x="728" y="377"/>
                    <a:pt x="728" y="377"/>
                  </a:cubicBezTo>
                  <a:cubicBezTo>
                    <a:pt x="731" y="376"/>
                    <a:pt x="731" y="376"/>
                    <a:pt x="731" y="376"/>
                  </a:cubicBezTo>
                  <a:cubicBezTo>
                    <a:pt x="733" y="374"/>
                    <a:pt x="733" y="374"/>
                    <a:pt x="733" y="374"/>
                  </a:cubicBezTo>
                  <a:cubicBezTo>
                    <a:pt x="737" y="371"/>
                    <a:pt x="737" y="371"/>
                    <a:pt x="737" y="371"/>
                  </a:cubicBezTo>
                  <a:cubicBezTo>
                    <a:pt x="740" y="370"/>
                    <a:pt x="740" y="370"/>
                    <a:pt x="740" y="370"/>
                  </a:cubicBezTo>
                  <a:cubicBezTo>
                    <a:pt x="740" y="371"/>
                    <a:pt x="740" y="371"/>
                    <a:pt x="740" y="371"/>
                  </a:cubicBezTo>
                  <a:cubicBezTo>
                    <a:pt x="741" y="370"/>
                    <a:pt x="741" y="370"/>
                    <a:pt x="741" y="370"/>
                  </a:cubicBezTo>
                  <a:cubicBezTo>
                    <a:pt x="741" y="369"/>
                    <a:pt x="741" y="369"/>
                    <a:pt x="741" y="369"/>
                  </a:cubicBezTo>
                  <a:cubicBezTo>
                    <a:pt x="743" y="367"/>
                    <a:pt x="743" y="367"/>
                    <a:pt x="743" y="367"/>
                  </a:cubicBezTo>
                  <a:cubicBezTo>
                    <a:pt x="746" y="366"/>
                    <a:pt x="746" y="366"/>
                    <a:pt x="746" y="366"/>
                  </a:cubicBezTo>
                  <a:cubicBezTo>
                    <a:pt x="746" y="364"/>
                    <a:pt x="746" y="364"/>
                    <a:pt x="746" y="364"/>
                  </a:cubicBezTo>
                  <a:cubicBezTo>
                    <a:pt x="750" y="364"/>
                    <a:pt x="750" y="364"/>
                    <a:pt x="750" y="364"/>
                  </a:cubicBezTo>
                  <a:cubicBezTo>
                    <a:pt x="753" y="364"/>
                    <a:pt x="753" y="364"/>
                    <a:pt x="753" y="364"/>
                  </a:cubicBezTo>
                  <a:cubicBezTo>
                    <a:pt x="758" y="361"/>
                    <a:pt x="758" y="361"/>
                    <a:pt x="758" y="361"/>
                  </a:cubicBezTo>
                  <a:cubicBezTo>
                    <a:pt x="761" y="363"/>
                    <a:pt x="761" y="363"/>
                    <a:pt x="761" y="363"/>
                  </a:cubicBezTo>
                  <a:cubicBezTo>
                    <a:pt x="766" y="363"/>
                    <a:pt x="766" y="363"/>
                    <a:pt x="766" y="363"/>
                  </a:cubicBezTo>
                  <a:cubicBezTo>
                    <a:pt x="771" y="359"/>
                    <a:pt x="771" y="359"/>
                    <a:pt x="771" y="359"/>
                  </a:cubicBezTo>
                  <a:cubicBezTo>
                    <a:pt x="778" y="356"/>
                    <a:pt x="778" y="356"/>
                    <a:pt x="778" y="356"/>
                  </a:cubicBezTo>
                  <a:cubicBezTo>
                    <a:pt x="781" y="354"/>
                    <a:pt x="781" y="354"/>
                    <a:pt x="781" y="354"/>
                  </a:cubicBezTo>
                  <a:cubicBezTo>
                    <a:pt x="781" y="351"/>
                    <a:pt x="781" y="351"/>
                    <a:pt x="781" y="351"/>
                  </a:cubicBezTo>
                  <a:cubicBezTo>
                    <a:pt x="778" y="350"/>
                    <a:pt x="778" y="350"/>
                    <a:pt x="778" y="350"/>
                  </a:cubicBezTo>
                  <a:cubicBezTo>
                    <a:pt x="783" y="350"/>
                    <a:pt x="783" y="350"/>
                    <a:pt x="783" y="350"/>
                  </a:cubicBezTo>
                  <a:cubicBezTo>
                    <a:pt x="783" y="349"/>
                    <a:pt x="783" y="349"/>
                    <a:pt x="783" y="349"/>
                  </a:cubicBezTo>
                  <a:cubicBezTo>
                    <a:pt x="780" y="349"/>
                    <a:pt x="780" y="349"/>
                    <a:pt x="780" y="349"/>
                  </a:cubicBezTo>
                  <a:cubicBezTo>
                    <a:pt x="776" y="347"/>
                    <a:pt x="776" y="347"/>
                    <a:pt x="776" y="347"/>
                  </a:cubicBezTo>
                  <a:cubicBezTo>
                    <a:pt x="778" y="347"/>
                    <a:pt x="778" y="347"/>
                    <a:pt x="778" y="347"/>
                  </a:cubicBezTo>
                  <a:cubicBezTo>
                    <a:pt x="780" y="347"/>
                    <a:pt x="780" y="347"/>
                    <a:pt x="780" y="347"/>
                  </a:cubicBezTo>
                  <a:cubicBezTo>
                    <a:pt x="783" y="347"/>
                    <a:pt x="783" y="347"/>
                    <a:pt x="783" y="347"/>
                  </a:cubicBezTo>
                  <a:cubicBezTo>
                    <a:pt x="783" y="346"/>
                    <a:pt x="783" y="346"/>
                    <a:pt x="783" y="346"/>
                  </a:cubicBezTo>
                  <a:cubicBezTo>
                    <a:pt x="781" y="346"/>
                    <a:pt x="781" y="346"/>
                    <a:pt x="781" y="346"/>
                  </a:cubicBezTo>
                  <a:cubicBezTo>
                    <a:pt x="781" y="344"/>
                    <a:pt x="781" y="344"/>
                    <a:pt x="781" y="344"/>
                  </a:cubicBezTo>
                  <a:cubicBezTo>
                    <a:pt x="783" y="344"/>
                    <a:pt x="783" y="344"/>
                    <a:pt x="783" y="344"/>
                  </a:cubicBezTo>
                  <a:cubicBezTo>
                    <a:pt x="784" y="344"/>
                    <a:pt x="784" y="344"/>
                    <a:pt x="784" y="344"/>
                  </a:cubicBezTo>
                  <a:cubicBezTo>
                    <a:pt x="783" y="343"/>
                    <a:pt x="783" y="343"/>
                    <a:pt x="783" y="343"/>
                  </a:cubicBezTo>
                  <a:cubicBezTo>
                    <a:pt x="781" y="341"/>
                    <a:pt x="781" y="341"/>
                    <a:pt x="781" y="341"/>
                  </a:cubicBezTo>
                  <a:cubicBezTo>
                    <a:pt x="784" y="341"/>
                    <a:pt x="784" y="341"/>
                    <a:pt x="784" y="341"/>
                  </a:cubicBezTo>
                  <a:cubicBezTo>
                    <a:pt x="786" y="340"/>
                    <a:pt x="786" y="340"/>
                    <a:pt x="786" y="340"/>
                  </a:cubicBezTo>
                  <a:cubicBezTo>
                    <a:pt x="787" y="337"/>
                    <a:pt x="787" y="337"/>
                    <a:pt x="787" y="337"/>
                  </a:cubicBezTo>
                  <a:cubicBezTo>
                    <a:pt x="786" y="337"/>
                    <a:pt x="786" y="337"/>
                    <a:pt x="786" y="337"/>
                  </a:cubicBezTo>
                  <a:cubicBezTo>
                    <a:pt x="784" y="337"/>
                    <a:pt x="784" y="337"/>
                    <a:pt x="784" y="337"/>
                  </a:cubicBezTo>
                  <a:cubicBezTo>
                    <a:pt x="784" y="336"/>
                    <a:pt x="784" y="336"/>
                    <a:pt x="784" y="336"/>
                  </a:cubicBezTo>
                  <a:cubicBezTo>
                    <a:pt x="784" y="334"/>
                    <a:pt x="784" y="334"/>
                    <a:pt x="784" y="334"/>
                  </a:cubicBezTo>
                  <a:cubicBezTo>
                    <a:pt x="783" y="334"/>
                    <a:pt x="783" y="334"/>
                    <a:pt x="783" y="334"/>
                  </a:cubicBezTo>
                  <a:cubicBezTo>
                    <a:pt x="780" y="333"/>
                    <a:pt x="780" y="333"/>
                    <a:pt x="780" y="333"/>
                  </a:cubicBezTo>
                  <a:cubicBezTo>
                    <a:pt x="781" y="333"/>
                    <a:pt x="781" y="333"/>
                    <a:pt x="781" y="333"/>
                  </a:cubicBezTo>
                  <a:cubicBezTo>
                    <a:pt x="781" y="331"/>
                    <a:pt x="781" y="331"/>
                    <a:pt x="781" y="331"/>
                  </a:cubicBezTo>
                  <a:cubicBezTo>
                    <a:pt x="778" y="333"/>
                    <a:pt x="778" y="333"/>
                    <a:pt x="778" y="333"/>
                  </a:cubicBezTo>
                  <a:cubicBezTo>
                    <a:pt x="777" y="333"/>
                    <a:pt x="777" y="333"/>
                    <a:pt x="777" y="333"/>
                  </a:cubicBezTo>
                  <a:cubicBezTo>
                    <a:pt x="774" y="334"/>
                    <a:pt x="774" y="334"/>
                    <a:pt x="774" y="334"/>
                  </a:cubicBezTo>
                  <a:cubicBezTo>
                    <a:pt x="773" y="336"/>
                    <a:pt x="773" y="336"/>
                    <a:pt x="773" y="336"/>
                  </a:cubicBezTo>
                  <a:cubicBezTo>
                    <a:pt x="773" y="334"/>
                    <a:pt x="773" y="334"/>
                    <a:pt x="773" y="334"/>
                  </a:cubicBezTo>
                  <a:cubicBezTo>
                    <a:pt x="770" y="334"/>
                    <a:pt x="770" y="334"/>
                    <a:pt x="770" y="334"/>
                  </a:cubicBezTo>
                  <a:cubicBezTo>
                    <a:pt x="777" y="331"/>
                    <a:pt x="777" y="331"/>
                    <a:pt x="777" y="331"/>
                  </a:cubicBezTo>
                  <a:cubicBezTo>
                    <a:pt x="776" y="328"/>
                    <a:pt x="776" y="328"/>
                    <a:pt x="776" y="328"/>
                  </a:cubicBezTo>
                  <a:cubicBezTo>
                    <a:pt x="774" y="327"/>
                    <a:pt x="774" y="327"/>
                    <a:pt x="774" y="327"/>
                  </a:cubicBezTo>
                  <a:cubicBezTo>
                    <a:pt x="771" y="327"/>
                    <a:pt x="771" y="327"/>
                    <a:pt x="771" y="327"/>
                  </a:cubicBezTo>
                  <a:cubicBezTo>
                    <a:pt x="767" y="326"/>
                    <a:pt x="767" y="326"/>
                    <a:pt x="767" y="326"/>
                  </a:cubicBezTo>
                  <a:cubicBezTo>
                    <a:pt x="766" y="326"/>
                    <a:pt x="766" y="326"/>
                    <a:pt x="766" y="326"/>
                  </a:cubicBezTo>
                  <a:cubicBezTo>
                    <a:pt x="770" y="324"/>
                    <a:pt x="770" y="324"/>
                    <a:pt x="770" y="324"/>
                  </a:cubicBezTo>
                  <a:cubicBezTo>
                    <a:pt x="773" y="324"/>
                    <a:pt x="773" y="324"/>
                    <a:pt x="773" y="324"/>
                  </a:cubicBezTo>
                  <a:cubicBezTo>
                    <a:pt x="776" y="323"/>
                    <a:pt x="776" y="323"/>
                    <a:pt x="776" y="323"/>
                  </a:cubicBezTo>
                  <a:cubicBezTo>
                    <a:pt x="778" y="321"/>
                    <a:pt x="778" y="321"/>
                    <a:pt x="778" y="321"/>
                  </a:cubicBezTo>
                  <a:cubicBezTo>
                    <a:pt x="776" y="320"/>
                    <a:pt x="776" y="320"/>
                    <a:pt x="776" y="320"/>
                  </a:cubicBezTo>
                  <a:cubicBezTo>
                    <a:pt x="774" y="320"/>
                    <a:pt x="774" y="320"/>
                    <a:pt x="774" y="320"/>
                  </a:cubicBezTo>
                  <a:cubicBezTo>
                    <a:pt x="768" y="318"/>
                    <a:pt x="768" y="318"/>
                    <a:pt x="768" y="318"/>
                  </a:cubicBezTo>
                  <a:cubicBezTo>
                    <a:pt x="766" y="317"/>
                    <a:pt x="766" y="317"/>
                    <a:pt x="766" y="317"/>
                  </a:cubicBezTo>
                  <a:cubicBezTo>
                    <a:pt x="764" y="317"/>
                    <a:pt x="764" y="317"/>
                    <a:pt x="764" y="317"/>
                  </a:cubicBezTo>
                  <a:cubicBezTo>
                    <a:pt x="764" y="316"/>
                    <a:pt x="764" y="316"/>
                    <a:pt x="764" y="316"/>
                  </a:cubicBezTo>
                  <a:cubicBezTo>
                    <a:pt x="764" y="314"/>
                    <a:pt x="764" y="314"/>
                    <a:pt x="764" y="314"/>
                  </a:cubicBezTo>
                  <a:cubicBezTo>
                    <a:pt x="760" y="316"/>
                    <a:pt x="760" y="316"/>
                    <a:pt x="760" y="316"/>
                  </a:cubicBezTo>
                  <a:cubicBezTo>
                    <a:pt x="763" y="313"/>
                    <a:pt x="763" y="313"/>
                    <a:pt x="763" y="313"/>
                  </a:cubicBezTo>
                  <a:cubicBezTo>
                    <a:pt x="760" y="314"/>
                    <a:pt x="760" y="314"/>
                    <a:pt x="760" y="314"/>
                  </a:cubicBezTo>
                  <a:cubicBezTo>
                    <a:pt x="760" y="313"/>
                    <a:pt x="760" y="313"/>
                    <a:pt x="760" y="313"/>
                  </a:cubicBezTo>
                  <a:cubicBezTo>
                    <a:pt x="757" y="314"/>
                    <a:pt x="757" y="314"/>
                    <a:pt x="757" y="314"/>
                  </a:cubicBezTo>
                  <a:cubicBezTo>
                    <a:pt x="757" y="311"/>
                    <a:pt x="757" y="311"/>
                    <a:pt x="757" y="311"/>
                  </a:cubicBezTo>
                  <a:cubicBezTo>
                    <a:pt x="751" y="316"/>
                    <a:pt x="751" y="316"/>
                    <a:pt x="751" y="316"/>
                  </a:cubicBezTo>
                  <a:cubicBezTo>
                    <a:pt x="753" y="314"/>
                    <a:pt x="753" y="314"/>
                    <a:pt x="753" y="314"/>
                  </a:cubicBezTo>
                  <a:cubicBezTo>
                    <a:pt x="754" y="313"/>
                    <a:pt x="754" y="313"/>
                    <a:pt x="754" y="313"/>
                  </a:cubicBezTo>
                  <a:cubicBezTo>
                    <a:pt x="753" y="313"/>
                    <a:pt x="753" y="313"/>
                    <a:pt x="753" y="313"/>
                  </a:cubicBezTo>
                  <a:cubicBezTo>
                    <a:pt x="750" y="314"/>
                    <a:pt x="750" y="314"/>
                    <a:pt x="750" y="314"/>
                  </a:cubicBezTo>
                  <a:cubicBezTo>
                    <a:pt x="747" y="316"/>
                    <a:pt x="747" y="316"/>
                    <a:pt x="747" y="316"/>
                  </a:cubicBezTo>
                  <a:cubicBezTo>
                    <a:pt x="748" y="314"/>
                    <a:pt x="748" y="314"/>
                    <a:pt x="748" y="314"/>
                  </a:cubicBezTo>
                  <a:cubicBezTo>
                    <a:pt x="751" y="311"/>
                    <a:pt x="751" y="311"/>
                    <a:pt x="751" y="311"/>
                  </a:cubicBezTo>
                  <a:cubicBezTo>
                    <a:pt x="753" y="310"/>
                    <a:pt x="753" y="310"/>
                    <a:pt x="753" y="310"/>
                  </a:cubicBezTo>
                  <a:cubicBezTo>
                    <a:pt x="753" y="308"/>
                    <a:pt x="753" y="308"/>
                    <a:pt x="753" y="308"/>
                  </a:cubicBezTo>
                  <a:cubicBezTo>
                    <a:pt x="754" y="306"/>
                    <a:pt x="754" y="306"/>
                    <a:pt x="754" y="306"/>
                  </a:cubicBezTo>
                  <a:cubicBezTo>
                    <a:pt x="753" y="307"/>
                    <a:pt x="753" y="307"/>
                    <a:pt x="753" y="307"/>
                  </a:cubicBezTo>
                  <a:cubicBezTo>
                    <a:pt x="751" y="308"/>
                    <a:pt x="751" y="308"/>
                    <a:pt x="751" y="308"/>
                  </a:cubicBezTo>
                  <a:cubicBezTo>
                    <a:pt x="751" y="307"/>
                    <a:pt x="751" y="307"/>
                    <a:pt x="751" y="307"/>
                  </a:cubicBezTo>
                  <a:cubicBezTo>
                    <a:pt x="748" y="307"/>
                    <a:pt x="748" y="307"/>
                    <a:pt x="748" y="307"/>
                  </a:cubicBezTo>
                  <a:cubicBezTo>
                    <a:pt x="750" y="306"/>
                    <a:pt x="750" y="306"/>
                    <a:pt x="750" y="306"/>
                  </a:cubicBezTo>
                  <a:cubicBezTo>
                    <a:pt x="747" y="304"/>
                    <a:pt x="747" y="304"/>
                    <a:pt x="747" y="304"/>
                  </a:cubicBezTo>
                  <a:cubicBezTo>
                    <a:pt x="748" y="304"/>
                    <a:pt x="748" y="304"/>
                    <a:pt x="748" y="304"/>
                  </a:cubicBezTo>
                  <a:cubicBezTo>
                    <a:pt x="746" y="303"/>
                    <a:pt x="746" y="303"/>
                    <a:pt x="746" y="303"/>
                  </a:cubicBezTo>
                  <a:cubicBezTo>
                    <a:pt x="747" y="300"/>
                    <a:pt x="747" y="300"/>
                    <a:pt x="747" y="300"/>
                  </a:cubicBezTo>
                  <a:cubicBezTo>
                    <a:pt x="744" y="301"/>
                    <a:pt x="744" y="301"/>
                    <a:pt x="744" y="301"/>
                  </a:cubicBezTo>
                  <a:cubicBezTo>
                    <a:pt x="741" y="300"/>
                    <a:pt x="741" y="300"/>
                    <a:pt x="741" y="300"/>
                  </a:cubicBezTo>
                  <a:cubicBezTo>
                    <a:pt x="743" y="300"/>
                    <a:pt x="743" y="300"/>
                    <a:pt x="743" y="300"/>
                  </a:cubicBezTo>
                  <a:cubicBezTo>
                    <a:pt x="744" y="298"/>
                    <a:pt x="744" y="298"/>
                    <a:pt x="744" y="298"/>
                  </a:cubicBezTo>
                  <a:cubicBezTo>
                    <a:pt x="741" y="297"/>
                    <a:pt x="741" y="297"/>
                    <a:pt x="741" y="297"/>
                  </a:cubicBezTo>
                  <a:cubicBezTo>
                    <a:pt x="744" y="297"/>
                    <a:pt x="744" y="297"/>
                    <a:pt x="744" y="297"/>
                  </a:cubicBezTo>
                  <a:cubicBezTo>
                    <a:pt x="746" y="295"/>
                    <a:pt x="746" y="295"/>
                    <a:pt x="746" y="295"/>
                  </a:cubicBezTo>
                  <a:cubicBezTo>
                    <a:pt x="744" y="295"/>
                    <a:pt x="744" y="295"/>
                    <a:pt x="744" y="295"/>
                  </a:cubicBezTo>
                  <a:cubicBezTo>
                    <a:pt x="741" y="294"/>
                    <a:pt x="741" y="294"/>
                    <a:pt x="741" y="294"/>
                  </a:cubicBezTo>
                  <a:cubicBezTo>
                    <a:pt x="744" y="294"/>
                    <a:pt x="744" y="294"/>
                    <a:pt x="744" y="294"/>
                  </a:cubicBezTo>
                  <a:cubicBezTo>
                    <a:pt x="746" y="294"/>
                    <a:pt x="746" y="294"/>
                    <a:pt x="746" y="294"/>
                  </a:cubicBezTo>
                  <a:cubicBezTo>
                    <a:pt x="748" y="291"/>
                    <a:pt x="748" y="291"/>
                    <a:pt x="748" y="291"/>
                  </a:cubicBezTo>
                  <a:cubicBezTo>
                    <a:pt x="751" y="291"/>
                    <a:pt x="751" y="291"/>
                    <a:pt x="751" y="291"/>
                  </a:cubicBezTo>
                  <a:cubicBezTo>
                    <a:pt x="753" y="291"/>
                    <a:pt x="753" y="291"/>
                    <a:pt x="753" y="291"/>
                  </a:cubicBezTo>
                  <a:cubicBezTo>
                    <a:pt x="753" y="290"/>
                    <a:pt x="753" y="290"/>
                    <a:pt x="753" y="290"/>
                  </a:cubicBezTo>
                  <a:cubicBezTo>
                    <a:pt x="751" y="288"/>
                    <a:pt x="751" y="288"/>
                    <a:pt x="751" y="288"/>
                  </a:cubicBezTo>
                  <a:cubicBezTo>
                    <a:pt x="750" y="288"/>
                    <a:pt x="750" y="288"/>
                    <a:pt x="750" y="288"/>
                  </a:cubicBezTo>
                  <a:cubicBezTo>
                    <a:pt x="748" y="287"/>
                    <a:pt x="748" y="287"/>
                    <a:pt x="748" y="287"/>
                  </a:cubicBezTo>
                  <a:cubicBezTo>
                    <a:pt x="750" y="285"/>
                    <a:pt x="750" y="285"/>
                    <a:pt x="750" y="285"/>
                  </a:cubicBezTo>
                  <a:cubicBezTo>
                    <a:pt x="748" y="285"/>
                    <a:pt x="748" y="285"/>
                    <a:pt x="748" y="285"/>
                  </a:cubicBezTo>
                  <a:cubicBezTo>
                    <a:pt x="744" y="284"/>
                    <a:pt x="744" y="284"/>
                    <a:pt x="744" y="284"/>
                  </a:cubicBezTo>
                  <a:cubicBezTo>
                    <a:pt x="747" y="284"/>
                    <a:pt x="747" y="284"/>
                    <a:pt x="747" y="284"/>
                  </a:cubicBezTo>
                  <a:cubicBezTo>
                    <a:pt x="750" y="283"/>
                    <a:pt x="750" y="283"/>
                    <a:pt x="750" y="283"/>
                  </a:cubicBezTo>
                  <a:cubicBezTo>
                    <a:pt x="750" y="281"/>
                    <a:pt x="750" y="281"/>
                    <a:pt x="750" y="281"/>
                  </a:cubicBezTo>
                  <a:cubicBezTo>
                    <a:pt x="750" y="280"/>
                    <a:pt x="750" y="280"/>
                    <a:pt x="750" y="280"/>
                  </a:cubicBezTo>
                  <a:cubicBezTo>
                    <a:pt x="750" y="278"/>
                    <a:pt x="750" y="278"/>
                    <a:pt x="750" y="278"/>
                  </a:cubicBezTo>
                  <a:cubicBezTo>
                    <a:pt x="748" y="278"/>
                    <a:pt x="748" y="278"/>
                    <a:pt x="748" y="278"/>
                  </a:cubicBezTo>
                  <a:cubicBezTo>
                    <a:pt x="747" y="280"/>
                    <a:pt x="747" y="280"/>
                    <a:pt x="747" y="280"/>
                  </a:cubicBezTo>
                  <a:cubicBezTo>
                    <a:pt x="747" y="278"/>
                    <a:pt x="747" y="278"/>
                    <a:pt x="747" y="278"/>
                  </a:cubicBezTo>
                  <a:cubicBezTo>
                    <a:pt x="746" y="278"/>
                    <a:pt x="746" y="278"/>
                    <a:pt x="746" y="278"/>
                  </a:cubicBezTo>
                  <a:cubicBezTo>
                    <a:pt x="748" y="277"/>
                    <a:pt x="748" y="277"/>
                    <a:pt x="748" y="277"/>
                  </a:cubicBezTo>
                  <a:cubicBezTo>
                    <a:pt x="747" y="277"/>
                    <a:pt x="747" y="277"/>
                    <a:pt x="747" y="277"/>
                  </a:cubicBezTo>
                  <a:cubicBezTo>
                    <a:pt x="748" y="275"/>
                    <a:pt x="748" y="275"/>
                    <a:pt x="748" y="275"/>
                  </a:cubicBezTo>
                  <a:cubicBezTo>
                    <a:pt x="746" y="275"/>
                    <a:pt x="746" y="275"/>
                    <a:pt x="746" y="275"/>
                  </a:cubicBezTo>
                  <a:cubicBezTo>
                    <a:pt x="747" y="274"/>
                    <a:pt x="747" y="274"/>
                    <a:pt x="747" y="274"/>
                  </a:cubicBezTo>
                  <a:cubicBezTo>
                    <a:pt x="748" y="274"/>
                    <a:pt x="748" y="274"/>
                    <a:pt x="748" y="274"/>
                  </a:cubicBezTo>
                  <a:cubicBezTo>
                    <a:pt x="748" y="271"/>
                    <a:pt x="748" y="271"/>
                    <a:pt x="748" y="271"/>
                  </a:cubicBezTo>
                  <a:cubicBezTo>
                    <a:pt x="746" y="271"/>
                    <a:pt x="746" y="271"/>
                    <a:pt x="746" y="271"/>
                  </a:cubicBezTo>
                  <a:cubicBezTo>
                    <a:pt x="743" y="273"/>
                    <a:pt x="743" y="273"/>
                    <a:pt x="743" y="273"/>
                  </a:cubicBezTo>
                  <a:cubicBezTo>
                    <a:pt x="741" y="273"/>
                    <a:pt x="741" y="273"/>
                    <a:pt x="741" y="273"/>
                  </a:cubicBezTo>
                  <a:cubicBezTo>
                    <a:pt x="741" y="271"/>
                    <a:pt x="741" y="271"/>
                    <a:pt x="741" y="271"/>
                  </a:cubicBezTo>
                  <a:cubicBezTo>
                    <a:pt x="744" y="271"/>
                    <a:pt x="744" y="271"/>
                    <a:pt x="744" y="271"/>
                  </a:cubicBezTo>
                  <a:cubicBezTo>
                    <a:pt x="747" y="270"/>
                    <a:pt x="747" y="270"/>
                    <a:pt x="747" y="270"/>
                  </a:cubicBezTo>
                  <a:cubicBezTo>
                    <a:pt x="747" y="268"/>
                    <a:pt x="747" y="268"/>
                    <a:pt x="747" y="268"/>
                  </a:cubicBezTo>
                  <a:cubicBezTo>
                    <a:pt x="748" y="268"/>
                    <a:pt x="748" y="268"/>
                    <a:pt x="748" y="268"/>
                  </a:cubicBezTo>
                  <a:cubicBezTo>
                    <a:pt x="747" y="267"/>
                    <a:pt x="747" y="267"/>
                    <a:pt x="747" y="267"/>
                  </a:cubicBezTo>
                  <a:cubicBezTo>
                    <a:pt x="744" y="267"/>
                    <a:pt x="744" y="267"/>
                    <a:pt x="744" y="267"/>
                  </a:cubicBezTo>
                  <a:cubicBezTo>
                    <a:pt x="747" y="265"/>
                    <a:pt x="747" y="265"/>
                    <a:pt x="747" y="265"/>
                  </a:cubicBezTo>
                  <a:cubicBezTo>
                    <a:pt x="746" y="265"/>
                    <a:pt x="746" y="265"/>
                    <a:pt x="746" y="265"/>
                  </a:cubicBezTo>
                  <a:cubicBezTo>
                    <a:pt x="748" y="264"/>
                    <a:pt x="748" y="264"/>
                    <a:pt x="748" y="264"/>
                  </a:cubicBezTo>
                  <a:cubicBezTo>
                    <a:pt x="744" y="264"/>
                    <a:pt x="744" y="264"/>
                    <a:pt x="744" y="264"/>
                  </a:cubicBezTo>
                  <a:cubicBezTo>
                    <a:pt x="740" y="265"/>
                    <a:pt x="740" y="265"/>
                    <a:pt x="740" y="265"/>
                  </a:cubicBezTo>
                  <a:cubicBezTo>
                    <a:pt x="740" y="264"/>
                    <a:pt x="740" y="264"/>
                    <a:pt x="740" y="264"/>
                  </a:cubicBezTo>
                  <a:cubicBezTo>
                    <a:pt x="743" y="264"/>
                    <a:pt x="743" y="264"/>
                    <a:pt x="743" y="264"/>
                  </a:cubicBezTo>
                  <a:cubicBezTo>
                    <a:pt x="747" y="261"/>
                    <a:pt x="747" y="261"/>
                    <a:pt x="747" y="261"/>
                  </a:cubicBezTo>
                  <a:cubicBezTo>
                    <a:pt x="744" y="262"/>
                    <a:pt x="744" y="262"/>
                    <a:pt x="744" y="262"/>
                  </a:cubicBezTo>
                  <a:cubicBezTo>
                    <a:pt x="746" y="261"/>
                    <a:pt x="746" y="261"/>
                    <a:pt x="746" y="261"/>
                  </a:cubicBezTo>
                  <a:cubicBezTo>
                    <a:pt x="743" y="261"/>
                    <a:pt x="743" y="261"/>
                    <a:pt x="743" y="261"/>
                  </a:cubicBezTo>
                  <a:cubicBezTo>
                    <a:pt x="743" y="260"/>
                    <a:pt x="743" y="260"/>
                    <a:pt x="743" y="260"/>
                  </a:cubicBezTo>
                  <a:cubicBezTo>
                    <a:pt x="744" y="260"/>
                    <a:pt x="744" y="260"/>
                    <a:pt x="744" y="260"/>
                  </a:cubicBezTo>
                  <a:cubicBezTo>
                    <a:pt x="746" y="258"/>
                    <a:pt x="746" y="258"/>
                    <a:pt x="746" y="258"/>
                  </a:cubicBezTo>
                  <a:cubicBezTo>
                    <a:pt x="744" y="258"/>
                    <a:pt x="744" y="258"/>
                    <a:pt x="744" y="258"/>
                  </a:cubicBezTo>
                  <a:cubicBezTo>
                    <a:pt x="743" y="258"/>
                    <a:pt x="743" y="258"/>
                    <a:pt x="743" y="258"/>
                  </a:cubicBezTo>
                  <a:cubicBezTo>
                    <a:pt x="743" y="257"/>
                    <a:pt x="743" y="257"/>
                    <a:pt x="743" y="257"/>
                  </a:cubicBezTo>
                  <a:cubicBezTo>
                    <a:pt x="743" y="255"/>
                    <a:pt x="743" y="255"/>
                    <a:pt x="743" y="255"/>
                  </a:cubicBezTo>
                  <a:cubicBezTo>
                    <a:pt x="743" y="254"/>
                    <a:pt x="743" y="254"/>
                    <a:pt x="743" y="254"/>
                  </a:cubicBezTo>
                  <a:cubicBezTo>
                    <a:pt x="744" y="252"/>
                    <a:pt x="744" y="252"/>
                    <a:pt x="744" y="252"/>
                  </a:cubicBezTo>
                  <a:cubicBezTo>
                    <a:pt x="740" y="254"/>
                    <a:pt x="740" y="254"/>
                    <a:pt x="740" y="254"/>
                  </a:cubicBezTo>
                  <a:cubicBezTo>
                    <a:pt x="743" y="251"/>
                    <a:pt x="743" y="251"/>
                    <a:pt x="743" y="251"/>
                  </a:cubicBezTo>
                  <a:cubicBezTo>
                    <a:pt x="738" y="252"/>
                    <a:pt x="738" y="252"/>
                    <a:pt x="738" y="252"/>
                  </a:cubicBezTo>
                  <a:cubicBezTo>
                    <a:pt x="741" y="251"/>
                    <a:pt x="741" y="251"/>
                    <a:pt x="741" y="251"/>
                  </a:cubicBezTo>
                  <a:cubicBezTo>
                    <a:pt x="743" y="250"/>
                    <a:pt x="743" y="250"/>
                    <a:pt x="743" y="250"/>
                  </a:cubicBezTo>
                  <a:cubicBezTo>
                    <a:pt x="741" y="250"/>
                    <a:pt x="741" y="250"/>
                    <a:pt x="741" y="250"/>
                  </a:cubicBezTo>
                  <a:cubicBezTo>
                    <a:pt x="740" y="250"/>
                    <a:pt x="740" y="250"/>
                    <a:pt x="740" y="250"/>
                  </a:cubicBezTo>
                  <a:cubicBezTo>
                    <a:pt x="735" y="251"/>
                    <a:pt x="735" y="251"/>
                    <a:pt x="735" y="251"/>
                  </a:cubicBezTo>
                  <a:cubicBezTo>
                    <a:pt x="734" y="254"/>
                    <a:pt x="734" y="254"/>
                    <a:pt x="734" y="254"/>
                  </a:cubicBezTo>
                  <a:cubicBezTo>
                    <a:pt x="733" y="255"/>
                    <a:pt x="733" y="255"/>
                    <a:pt x="733" y="255"/>
                  </a:cubicBezTo>
                  <a:cubicBezTo>
                    <a:pt x="731" y="255"/>
                    <a:pt x="731" y="255"/>
                    <a:pt x="731" y="255"/>
                  </a:cubicBezTo>
                  <a:cubicBezTo>
                    <a:pt x="730" y="255"/>
                    <a:pt x="730" y="255"/>
                    <a:pt x="730" y="255"/>
                  </a:cubicBezTo>
                  <a:cubicBezTo>
                    <a:pt x="728" y="257"/>
                    <a:pt x="728" y="257"/>
                    <a:pt x="728" y="257"/>
                  </a:cubicBezTo>
                  <a:cubicBezTo>
                    <a:pt x="730" y="258"/>
                    <a:pt x="730" y="258"/>
                    <a:pt x="730" y="258"/>
                  </a:cubicBezTo>
                  <a:cubicBezTo>
                    <a:pt x="731" y="260"/>
                    <a:pt x="731" y="260"/>
                    <a:pt x="731" y="260"/>
                  </a:cubicBezTo>
                  <a:cubicBezTo>
                    <a:pt x="727" y="258"/>
                    <a:pt x="727" y="258"/>
                    <a:pt x="727" y="258"/>
                  </a:cubicBezTo>
                  <a:cubicBezTo>
                    <a:pt x="727" y="261"/>
                    <a:pt x="727" y="261"/>
                    <a:pt x="727" y="261"/>
                  </a:cubicBezTo>
                  <a:cubicBezTo>
                    <a:pt x="725" y="261"/>
                    <a:pt x="725" y="261"/>
                    <a:pt x="725" y="261"/>
                  </a:cubicBezTo>
                  <a:cubicBezTo>
                    <a:pt x="725" y="262"/>
                    <a:pt x="725" y="262"/>
                    <a:pt x="725" y="262"/>
                  </a:cubicBezTo>
                  <a:cubicBezTo>
                    <a:pt x="724" y="262"/>
                    <a:pt x="724" y="262"/>
                    <a:pt x="724" y="262"/>
                  </a:cubicBezTo>
                  <a:cubicBezTo>
                    <a:pt x="724" y="264"/>
                    <a:pt x="724" y="264"/>
                    <a:pt x="724" y="264"/>
                  </a:cubicBezTo>
                  <a:cubicBezTo>
                    <a:pt x="725" y="264"/>
                    <a:pt x="725" y="264"/>
                    <a:pt x="725" y="264"/>
                  </a:cubicBezTo>
                  <a:cubicBezTo>
                    <a:pt x="723" y="265"/>
                    <a:pt x="723" y="265"/>
                    <a:pt x="723" y="265"/>
                  </a:cubicBezTo>
                  <a:cubicBezTo>
                    <a:pt x="720" y="265"/>
                    <a:pt x="720" y="265"/>
                    <a:pt x="720" y="265"/>
                  </a:cubicBezTo>
                  <a:cubicBezTo>
                    <a:pt x="720" y="267"/>
                    <a:pt x="720" y="267"/>
                    <a:pt x="720" y="267"/>
                  </a:cubicBezTo>
                  <a:cubicBezTo>
                    <a:pt x="718" y="267"/>
                    <a:pt x="718" y="267"/>
                    <a:pt x="718" y="267"/>
                  </a:cubicBezTo>
                  <a:cubicBezTo>
                    <a:pt x="717" y="268"/>
                    <a:pt x="717" y="268"/>
                    <a:pt x="717" y="268"/>
                  </a:cubicBezTo>
                  <a:cubicBezTo>
                    <a:pt x="714" y="267"/>
                    <a:pt x="714" y="267"/>
                    <a:pt x="714" y="267"/>
                  </a:cubicBezTo>
                  <a:cubicBezTo>
                    <a:pt x="713" y="268"/>
                    <a:pt x="713" y="268"/>
                    <a:pt x="713" y="268"/>
                  </a:cubicBezTo>
                  <a:cubicBezTo>
                    <a:pt x="711" y="271"/>
                    <a:pt x="711" y="271"/>
                    <a:pt x="711" y="271"/>
                  </a:cubicBezTo>
                  <a:cubicBezTo>
                    <a:pt x="710" y="271"/>
                    <a:pt x="710" y="271"/>
                    <a:pt x="710" y="271"/>
                  </a:cubicBezTo>
                  <a:cubicBezTo>
                    <a:pt x="707" y="271"/>
                    <a:pt x="707" y="271"/>
                    <a:pt x="707" y="271"/>
                  </a:cubicBezTo>
                  <a:cubicBezTo>
                    <a:pt x="703" y="274"/>
                    <a:pt x="703" y="274"/>
                    <a:pt x="703" y="274"/>
                  </a:cubicBezTo>
                  <a:cubicBezTo>
                    <a:pt x="698" y="275"/>
                    <a:pt x="698" y="275"/>
                    <a:pt x="698" y="275"/>
                  </a:cubicBezTo>
                  <a:cubicBezTo>
                    <a:pt x="695" y="278"/>
                    <a:pt x="695" y="278"/>
                    <a:pt x="695" y="278"/>
                  </a:cubicBezTo>
                  <a:cubicBezTo>
                    <a:pt x="697" y="275"/>
                    <a:pt x="697" y="275"/>
                    <a:pt x="697" y="275"/>
                  </a:cubicBezTo>
                  <a:cubicBezTo>
                    <a:pt x="698" y="274"/>
                    <a:pt x="698" y="274"/>
                    <a:pt x="698" y="274"/>
                  </a:cubicBezTo>
                  <a:cubicBezTo>
                    <a:pt x="698" y="273"/>
                    <a:pt x="698" y="273"/>
                    <a:pt x="698" y="273"/>
                  </a:cubicBezTo>
                  <a:cubicBezTo>
                    <a:pt x="695" y="274"/>
                    <a:pt x="695" y="274"/>
                    <a:pt x="695" y="274"/>
                  </a:cubicBezTo>
                  <a:cubicBezTo>
                    <a:pt x="697" y="273"/>
                    <a:pt x="697" y="273"/>
                    <a:pt x="697" y="273"/>
                  </a:cubicBezTo>
                  <a:cubicBezTo>
                    <a:pt x="697" y="271"/>
                    <a:pt x="697" y="271"/>
                    <a:pt x="697" y="271"/>
                  </a:cubicBezTo>
                  <a:cubicBezTo>
                    <a:pt x="695" y="271"/>
                    <a:pt x="695" y="271"/>
                    <a:pt x="695" y="271"/>
                  </a:cubicBezTo>
                  <a:cubicBezTo>
                    <a:pt x="694" y="273"/>
                    <a:pt x="694" y="273"/>
                    <a:pt x="694" y="273"/>
                  </a:cubicBezTo>
                  <a:cubicBezTo>
                    <a:pt x="694" y="270"/>
                    <a:pt x="694" y="270"/>
                    <a:pt x="694" y="270"/>
                  </a:cubicBezTo>
                  <a:cubicBezTo>
                    <a:pt x="694" y="268"/>
                    <a:pt x="694" y="268"/>
                    <a:pt x="694" y="268"/>
                  </a:cubicBezTo>
                  <a:cubicBezTo>
                    <a:pt x="692" y="267"/>
                    <a:pt x="692" y="267"/>
                    <a:pt x="692" y="267"/>
                  </a:cubicBezTo>
                  <a:cubicBezTo>
                    <a:pt x="688" y="267"/>
                    <a:pt x="688" y="267"/>
                    <a:pt x="688" y="267"/>
                  </a:cubicBezTo>
                  <a:cubicBezTo>
                    <a:pt x="684" y="268"/>
                    <a:pt x="684" y="268"/>
                    <a:pt x="684" y="268"/>
                  </a:cubicBezTo>
                  <a:cubicBezTo>
                    <a:pt x="680" y="270"/>
                    <a:pt x="680" y="270"/>
                    <a:pt x="680" y="270"/>
                  </a:cubicBezTo>
                  <a:cubicBezTo>
                    <a:pt x="680" y="268"/>
                    <a:pt x="680" y="268"/>
                    <a:pt x="680" y="268"/>
                  </a:cubicBezTo>
                  <a:cubicBezTo>
                    <a:pt x="678" y="268"/>
                    <a:pt x="678" y="268"/>
                    <a:pt x="678" y="268"/>
                  </a:cubicBezTo>
                  <a:cubicBezTo>
                    <a:pt x="677" y="268"/>
                    <a:pt x="677" y="268"/>
                    <a:pt x="677" y="268"/>
                  </a:cubicBezTo>
                  <a:cubicBezTo>
                    <a:pt x="681" y="267"/>
                    <a:pt x="681" y="267"/>
                    <a:pt x="681" y="267"/>
                  </a:cubicBezTo>
                  <a:cubicBezTo>
                    <a:pt x="682" y="264"/>
                    <a:pt x="682" y="264"/>
                    <a:pt x="682" y="264"/>
                  </a:cubicBezTo>
                  <a:cubicBezTo>
                    <a:pt x="682" y="265"/>
                    <a:pt x="682" y="265"/>
                    <a:pt x="682" y="265"/>
                  </a:cubicBezTo>
                  <a:cubicBezTo>
                    <a:pt x="682" y="268"/>
                    <a:pt x="682" y="268"/>
                    <a:pt x="682" y="268"/>
                  </a:cubicBezTo>
                  <a:cubicBezTo>
                    <a:pt x="685" y="265"/>
                    <a:pt x="685" y="265"/>
                    <a:pt x="685" y="265"/>
                  </a:cubicBezTo>
                  <a:cubicBezTo>
                    <a:pt x="687" y="264"/>
                    <a:pt x="687" y="264"/>
                    <a:pt x="687" y="264"/>
                  </a:cubicBezTo>
                  <a:cubicBezTo>
                    <a:pt x="687" y="262"/>
                    <a:pt x="687" y="262"/>
                    <a:pt x="687" y="262"/>
                  </a:cubicBezTo>
                  <a:cubicBezTo>
                    <a:pt x="688" y="262"/>
                    <a:pt x="688" y="262"/>
                    <a:pt x="688" y="262"/>
                  </a:cubicBezTo>
                  <a:cubicBezTo>
                    <a:pt x="690" y="262"/>
                    <a:pt x="690" y="262"/>
                    <a:pt x="690" y="262"/>
                  </a:cubicBezTo>
                  <a:cubicBezTo>
                    <a:pt x="690" y="261"/>
                    <a:pt x="690" y="261"/>
                    <a:pt x="690" y="261"/>
                  </a:cubicBezTo>
                  <a:cubicBezTo>
                    <a:pt x="688" y="261"/>
                    <a:pt x="688" y="261"/>
                    <a:pt x="688" y="261"/>
                  </a:cubicBezTo>
                  <a:cubicBezTo>
                    <a:pt x="685" y="261"/>
                    <a:pt x="685" y="261"/>
                    <a:pt x="685" y="261"/>
                  </a:cubicBezTo>
                  <a:cubicBezTo>
                    <a:pt x="687" y="260"/>
                    <a:pt x="687" y="260"/>
                    <a:pt x="687" y="260"/>
                  </a:cubicBezTo>
                  <a:cubicBezTo>
                    <a:pt x="687" y="258"/>
                    <a:pt x="687" y="258"/>
                    <a:pt x="687" y="258"/>
                  </a:cubicBezTo>
                  <a:cubicBezTo>
                    <a:pt x="688" y="258"/>
                    <a:pt x="688" y="258"/>
                    <a:pt x="688" y="258"/>
                  </a:cubicBezTo>
                  <a:cubicBezTo>
                    <a:pt x="690" y="254"/>
                    <a:pt x="690" y="254"/>
                    <a:pt x="690" y="254"/>
                  </a:cubicBezTo>
                  <a:cubicBezTo>
                    <a:pt x="688" y="252"/>
                    <a:pt x="688" y="252"/>
                    <a:pt x="688" y="252"/>
                  </a:cubicBezTo>
                  <a:cubicBezTo>
                    <a:pt x="690" y="252"/>
                    <a:pt x="690" y="252"/>
                    <a:pt x="690" y="252"/>
                  </a:cubicBezTo>
                  <a:cubicBezTo>
                    <a:pt x="692" y="251"/>
                    <a:pt x="692" y="251"/>
                    <a:pt x="692" y="251"/>
                  </a:cubicBezTo>
                  <a:cubicBezTo>
                    <a:pt x="694" y="248"/>
                    <a:pt x="694" y="248"/>
                    <a:pt x="694" y="248"/>
                  </a:cubicBezTo>
                  <a:cubicBezTo>
                    <a:pt x="695" y="245"/>
                    <a:pt x="695" y="245"/>
                    <a:pt x="695" y="245"/>
                  </a:cubicBezTo>
                  <a:cubicBezTo>
                    <a:pt x="697" y="244"/>
                    <a:pt x="697" y="244"/>
                    <a:pt x="697" y="244"/>
                  </a:cubicBezTo>
                  <a:cubicBezTo>
                    <a:pt x="698" y="242"/>
                    <a:pt x="698" y="242"/>
                    <a:pt x="698" y="242"/>
                  </a:cubicBezTo>
                  <a:cubicBezTo>
                    <a:pt x="700" y="241"/>
                    <a:pt x="700" y="241"/>
                    <a:pt x="700" y="241"/>
                  </a:cubicBezTo>
                  <a:cubicBezTo>
                    <a:pt x="700" y="240"/>
                    <a:pt x="700" y="240"/>
                    <a:pt x="700" y="240"/>
                  </a:cubicBezTo>
                  <a:cubicBezTo>
                    <a:pt x="698" y="240"/>
                    <a:pt x="698" y="240"/>
                    <a:pt x="698" y="240"/>
                  </a:cubicBezTo>
                  <a:cubicBezTo>
                    <a:pt x="695" y="241"/>
                    <a:pt x="695" y="241"/>
                    <a:pt x="695" y="241"/>
                  </a:cubicBezTo>
                  <a:cubicBezTo>
                    <a:pt x="692" y="241"/>
                    <a:pt x="692" y="241"/>
                    <a:pt x="692" y="241"/>
                  </a:cubicBezTo>
                  <a:cubicBezTo>
                    <a:pt x="694" y="240"/>
                    <a:pt x="694" y="240"/>
                    <a:pt x="694" y="240"/>
                  </a:cubicBezTo>
                  <a:cubicBezTo>
                    <a:pt x="692" y="240"/>
                    <a:pt x="692" y="240"/>
                    <a:pt x="692" y="240"/>
                  </a:cubicBezTo>
                  <a:cubicBezTo>
                    <a:pt x="690" y="240"/>
                    <a:pt x="690" y="240"/>
                    <a:pt x="690" y="240"/>
                  </a:cubicBezTo>
                  <a:cubicBezTo>
                    <a:pt x="685" y="238"/>
                    <a:pt x="685" y="238"/>
                    <a:pt x="685" y="238"/>
                  </a:cubicBezTo>
                  <a:cubicBezTo>
                    <a:pt x="684" y="238"/>
                    <a:pt x="684" y="238"/>
                    <a:pt x="684" y="238"/>
                  </a:cubicBezTo>
                  <a:cubicBezTo>
                    <a:pt x="682" y="237"/>
                    <a:pt x="682" y="237"/>
                    <a:pt x="682" y="237"/>
                  </a:cubicBezTo>
                  <a:cubicBezTo>
                    <a:pt x="682" y="238"/>
                    <a:pt x="682" y="238"/>
                    <a:pt x="682" y="238"/>
                  </a:cubicBezTo>
                  <a:cubicBezTo>
                    <a:pt x="681" y="237"/>
                    <a:pt x="681" y="237"/>
                    <a:pt x="681" y="237"/>
                  </a:cubicBezTo>
                  <a:cubicBezTo>
                    <a:pt x="681" y="235"/>
                    <a:pt x="681" y="235"/>
                    <a:pt x="681" y="235"/>
                  </a:cubicBezTo>
                  <a:cubicBezTo>
                    <a:pt x="682" y="235"/>
                    <a:pt x="682" y="235"/>
                    <a:pt x="682" y="235"/>
                  </a:cubicBezTo>
                  <a:cubicBezTo>
                    <a:pt x="681" y="234"/>
                    <a:pt x="681" y="234"/>
                    <a:pt x="681" y="234"/>
                  </a:cubicBezTo>
                  <a:cubicBezTo>
                    <a:pt x="685" y="232"/>
                    <a:pt x="685" y="232"/>
                    <a:pt x="685" y="232"/>
                  </a:cubicBezTo>
                  <a:cubicBezTo>
                    <a:pt x="684" y="231"/>
                    <a:pt x="684" y="231"/>
                    <a:pt x="684" y="231"/>
                  </a:cubicBezTo>
                  <a:cubicBezTo>
                    <a:pt x="682" y="232"/>
                    <a:pt x="682" y="232"/>
                    <a:pt x="682" y="232"/>
                  </a:cubicBezTo>
                  <a:cubicBezTo>
                    <a:pt x="681" y="232"/>
                    <a:pt x="681" y="232"/>
                    <a:pt x="681" y="232"/>
                  </a:cubicBezTo>
                  <a:cubicBezTo>
                    <a:pt x="681" y="231"/>
                    <a:pt x="681" y="231"/>
                    <a:pt x="681" y="231"/>
                  </a:cubicBezTo>
                  <a:cubicBezTo>
                    <a:pt x="680" y="231"/>
                    <a:pt x="680" y="231"/>
                    <a:pt x="680" y="231"/>
                  </a:cubicBezTo>
                  <a:cubicBezTo>
                    <a:pt x="681" y="230"/>
                    <a:pt x="681" y="230"/>
                    <a:pt x="681" y="230"/>
                  </a:cubicBezTo>
                  <a:cubicBezTo>
                    <a:pt x="678" y="230"/>
                    <a:pt x="678" y="230"/>
                    <a:pt x="678" y="230"/>
                  </a:cubicBezTo>
                  <a:cubicBezTo>
                    <a:pt x="675" y="230"/>
                    <a:pt x="675" y="230"/>
                    <a:pt x="675" y="230"/>
                  </a:cubicBezTo>
                  <a:cubicBezTo>
                    <a:pt x="677" y="228"/>
                    <a:pt x="677" y="228"/>
                    <a:pt x="677" y="228"/>
                  </a:cubicBezTo>
                  <a:cubicBezTo>
                    <a:pt x="678" y="227"/>
                    <a:pt x="678" y="227"/>
                    <a:pt x="678" y="227"/>
                  </a:cubicBezTo>
                  <a:cubicBezTo>
                    <a:pt x="677" y="227"/>
                    <a:pt x="677" y="227"/>
                    <a:pt x="677" y="227"/>
                  </a:cubicBezTo>
                  <a:cubicBezTo>
                    <a:pt x="675" y="225"/>
                    <a:pt x="675" y="225"/>
                    <a:pt x="675" y="225"/>
                  </a:cubicBezTo>
                  <a:cubicBezTo>
                    <a:pt x="674" y="224"/>
                    <a:pt x="674" y="224"/>
                    <a:pt x="674" y="224"/>
                  </a:cubicBezTo>
                  <a:cubicBezTo>
                    <a:pt x="671" y="222"/>
                    <a:pt x="671" y="222"/>
                    <a:pt x="671" y="222"/>
                  </a:cubicBezTo>
                  <a:cubicBezTo>
                    <a:pt x="668" y="222"/>
                    <a:pt x="668" y="222"/>
                    <a:pt x="668" y="222"/>
                  </a:cubicBezTo>
                  <a:cubicBezTo>
                    <a:pt x="662" y="224"/>
                    <a:pt x="662" y="224"/>
                    <a:pt x="662" y="224"/>
                  </a:cubicBezTo>
                  <a:cubicBezTo>
                    <a:pt x="660" y="225"/>
                    <a:pt x="660" y="225"/>
                    <a:pt x="660" y="225"/>
                  </a:cubicBezTo>
                  <a:cubicBezTo>
                    <a:pt x="660" y="227"/>
                    <a:pt x="660" y="227"/>
                    <a:pt x="660" y="227"/>
                  </a:cubicBezTo>
                  <a:cubicBezTo>
                    <a:pt x="657" y="225"/>
                    <a:pt x="657" y="225"/>
                    <a:pt x="657" y="225"/>
                  </a:cubicBezTo>
                  <a:cubicBezTo>
                    <a:pt x="655" y="224"/>
                    <a:pt x="655" y="224"/>
                    <a:pt x="655" y="224"/>
                  </a:cubicBezTo>
                  <a:cubicBezTo>
                    <a:pt x="649" y="225"/>
                    <a:pt x="649" y="225"/>
                    <a:pt x="649" y="225"/>
                  </a:cubicBezTo>
                  <a:cubicBezTo>
                    <a:pt x="651" y="224"/>
                    <a:pt x="651" y="224"/>
                    <a:pt x="651" y="224"/>
                  </a:cubicBezTo>
                  <a:cubicBezTo>
                    <a:pt x="647" y="222"/>
                    <a:pt x="647" y="222"/>
                    <a:pt x="647" y="222"/>
                  </a:cubicBezTo>
                  <a:cubicBezTo>
                    <a:pt x="641" y="221"/>
                    <a:pt x="641" y="221"/>
                    <a:pt x="641" y="221"/>
                  </a:cubicBezTo>
                  <a:cubicBezTo>
                    <a:pt x="637" y="221"/>
                    <a:pt x="637" y="221"/>
                    <a:pt x="637" y="221"/>
                  </a:cubicBezTo>
                  <a:cubicBezTo>
                    <a:pt x="632" y="222"/>
                    <a:pt x="632" y="222"/>
                    <a:pt x="632" y="222"/>
                  </a:cubicBezTo>
                  <a:cubicBezTo>
                    <a:pt x="628" y="224"/>
                    <a:pt x="628" y="224"/>
                    <a:pt x="628" y="224"/>
                  </a:cubicBezTo>
                  <a:cubicBezTo>
                    <a:pt x="627" y="228"/>
                    <a:pt x="627" y="228"/>
                    <a:pt x="627" y="228"/>
                  </a:cubicBezTo>
                  <a:cubicBezTo>
                    <a:pt x="625" y="231"/>
                    <a:pt x="625" y="231"/>
                    <a:pt x="625" y="231"/>
                  </a:cubicBezTo>
                  <a:cubicBezTo>
                    <a:pt x="628" y="234"/>
                    <a:pt x="628" y="234"/>
                    <a:pt x="628" y="234"/>
                  </a:cubicBezTo>
                  <a:cubicBezTo>
                    <a:pt x="627" y="234"/>
                    <a:pt x="627" y="234"/>
                    <a:pt x="627" y="234"/>
                  </a:cubicBezTo>
                  <a:cubicBezTo>
                    <a:pt x="625" y="234"/>
                    <a:pt x="625" y="234"/>
                    <a:pt x="625" y="234"/>
                  </a:cubicBezTo>
                  <a:cubicBezTo>
                    <a:pt x="624" y="237"/>
                    <a:pt x="624" y="237"/>
                    <a:pt x="624" y="237"/>
                  </a:cubicBezTo>
                  <a:cubicBezTo>
                    <a:pt x="619" y="240"/>
                    <a:pt x="619" y="240"/>
                    <a:pt x="619" y="240"/>
                  </a:cubicBezTo>
                  <a:cubicBezTo>
                    <a:pt x="618" y="241"/>
                    <a:pt x="618" y="241"/>
                    <a:pt x="618" y="241"/>
                  </a:cubicBezTo>
                  <a:cubicBezTo>
                    <a:pt x="617" y="242"/>
                    <a:pt x="617" y="242"/>
                    <a:pt x="617" y="242"/>
                  </a:cubicBezTo>
                  <a:cubicBezTo>
                    <a:pt x="618" y="242"/>
                    <a:pt x="618" y="242"/>
                    <a:pt x="618" y="242"/>
                  </a:cubicBezTo>
                  <a:cubicBezTo>
                    <a:pt x="621" y="242"/>
                    <a:pt x="621" y="242"/>
                    <a:pt x="621" y="242"/>
                  </a:cubicBezTo>
                  <a:cubicBezTo>
                    <a:pt x="618" y="245"/>
                    <a:pt x="618" y="245"/>
                    <a:pt x="618" y="245"/>
                  </a:cubicBezTo>
                  <a:cubicBezTo>
                    <a:pt x="621" y="245"/>
                    <a:pt x="621" y="245"/>
                    <a:pt x="621" y="245"/>
                  </a:cubicBezTo>
                  <a:cubicBezTo>
                    <a:pt x="618" y="247"/>
                    <a:pt x="618" y="247"/>
                    <a:pt x="618" y="247"/>
                  </a:cubicBezTo>
                  <a:cubicBezTo>
                    <a:pt x="617" y="247"/>
                    <a:pt x="617" y="247"/>
                    <a:pt x="617" y="247"/>
                  </a:cubicBezTo>
                  <a:cubicBezTo>
                    <a:pt x="618" y="250"/>
                    <a:pt x="618" y="250"/>
                    <a:pt x="618" y="250"/>
                  </a:cubicBezTo>
                  <a:cubicBezTo>
                    <a:pt x="617" y="252"/>
                    <a:pt x="617" y="252"/>
                    <a:pt x="617" y="252"/>
                  </a:cubicBezTo>
                  <a:cubicBezTo>
                    <a:pt x="618" y="252"/>
                    <a:pt x="618" y="252"/>
                    <a:pt x="618" y="252"/>
                  </a:cubicBezTo>
                  <a:cubicBezTo>
                    <a:pt x="617" y="254"/>
                    <a:pt x="617" y="254"/>
                    <a:pt x="617" y="254"/>
                  </a:cubicBezTo>
                  <a:cubicBezTo>
                    <a:pt x="615" y="255"/>
                    <a:pt x="615" y="255"/>
                    <a:pt x="615" y="255"/>
                  </a:cubicBezTo>
                  <a:cubicBezTo>
                    <a:pt x="614" y="255"/>
                    <a:pt x="614" y="255"/>
                    <a:pt x="614" y="255"/>
                  </a:cubicBezTo>
                  <a:cubicBezTo>
                    <a:pt x="614" y="257"/>
                    <a:pt x="614" y="257"/>
                    <a:pt x="614" y="257"/>
                  </a:cubicBezTo>
                  <a:cubicBezTo>
                    <a:pt x="611" y="257"/>
                    <a:pt x="611" y="257"/>
                    <a:pt x="611" y="257"/>
                  </a:cubicBezTo>
                  <a:cubicBezTo>
                    <a:pt x="609" y="258"/>
                    <a:pt x="609" y="258"/>
                    <a:pt x="609" y="258"/>
                  </a:cubicBezTo>
                  <a:cubicBezTo>
                    <a:pt x="608" y="260"/>
                    <a:pt x="608" y="260"/>
                    <a:pt x="608" y="260"/>
                  </a:cubicBezTo>
                  <a:cubicBezTo>
                    <a:pt x="609" y="260"/>
                    <a:pt x="609" y="260"/>
                    <a:pt x="609" y="260"/>
                  </a:cubicBezTo>
                  <a:cubicBezTo>
                    <a:pt x="604" y="262"/>
                    <a:pt x="604" y="262"/>
                    <a:pt x="604" y="262"/>
                  </a:cubicBezTo>
                  <a:cubicBezTo>
                    <a:pt x="599" y="265"/>
                    <a:pt x="599" y="265"/>
                    <a:pt x="599" y="265"/>
                  </a:cubicBezTo>
                  <a:cubicBezTo>
                    <a:pt x="596" y="267"/>
                    <a:pt x="596" y="267"/>
                    <a:pt x="596" y="267"/>
                  </a:cubicBezTo>
                  <a:cubicBezTo>
                    <a:pt x="595" y="270"/>
                    <a:pt x="595" y="270"/>
                    <a:pt x="595" y="270"/>
                  </a:cubicBezTo>
                  <a:cubicBezTo>
                    <a:pt x="596" y="271"/>
                    <a:pt x="596" y="271"/>
                    <a:pt x="596" y="271"/>
                  </a:cubicBezTo>
                  <a:cubicBezTo>
                    <a:pt x="598" y="273"/>
                    <a:pt x="598" y="273"/>
                    <a:pt x="598" y="273"/>
                  </a:cubicBezTo>
                  <a:cubicBezTo>
                    <a:pt x="599" y="274"/>
                    <a:pt x="599" y="274"/>
                    <a:pt x="599" y="274"/>
                  </a:cubicBezTo>
                  <a:cubicBezTo>
                    <a:pt x="601" y="274"/>
                    <a:pt x="601" y="274"/>
                    <a:pt x="601" y="274"/>
                  </a:cubicBezTo>
                  <a:cubicBezTo>
                    <a:pt x="604" y="278"/>
                    <a:pt x="604" y="278"/>
                    <a:pt x="604" y="278"/>
                  </a:cubicBezTo>
                  <a:cubicBezTo>
                    <a:pt x="604" y="283"/>
                    <a:pt x="604" y="283"/>
                    <a:pt x="604" y="283"/>
                  </a:cubicBezTo>
                  <a:cubicBezTo>
                    <a:pt x="604" y="288"/>
                    <a:pt x="604" y="288"/>
                    <a:pt x="604" y="288"/>
                  </a:cubicBezTo>
                  <a:cubicBezTo>
                    <a:pt x="601" y="294"/>
                    <a:pt x="601" y="294"/>
                    <a:pt x="601" y="294"/>
                  </a:cubicBezTo>
                  <a:cubicBezTo>
                    <a:pt x="598" y="298"/>
                    <a:pt x="598" y="298"/>
                    <a:pt x="598" y="298"/>
                  </a:cubicBezTo>
                  <a:cubicBezTo>
                    <a:pt x="594" y="303"/>
                    <a:pt x="594" y="303"/>
                    <a:pt x="594" y="303"/>
                  </a:cubicBezTo>
                  <a:cubicBezTo>
                    <a:pt x="584" y="308"/>
                    <a:pt x="584" y="308"/>
                    <a:pt x="584" y="308"/>
                  </a:cubicBezTo>
                  <a:cubicBezTo>
                    <a:pt x="572" y="314"/>
                    <a:pt x="572" y="314"/>
                    <a:pt x="572" y="314"/>
                  </a:cubicBezTo>
                  <a:cubicBezTo>
                    <a:pt x="561" y="318"/>
                    <a:pt x="561" y="318"/>
                    <a:pt x="561" y="318"/>
                  </a:cubicBezTo>
                  <a:cubicBezTo>
                    <a:pt x="556" y="318"/>
                    <a:pt x="556" y="318"/>
                    <a:pt x="556" y="318"/>
                  </a:cubicBezTo>
                  <a:cubicBezTo>
                    <a:pt x="553" y="320"/>
                    <a:pt x="553" y="320"/>
                    <a:pt x="553" y="320"/>
                  </a:cubicBezTo>
                  <a:cubicBezTo>
                    <a:pt x="552" y="321"/>
                    <a:pt x="552" y="321"/>
                    <a:pt x="552" y="321"/>
                  </a:cubicBezTo>
                  <a:cubicBezTo>
                    <a:pt x="553" y="321"/>
                    <a:pt x="553" y="321"/>
                    <a:pt x="553" y="321"/>
                  </a:cubicBezTo>
                  <a:cubicBezTo>
                    <a:pt x="553" y="324"/>
                    <a:pt x="553" y="324"/>
                    <a:pt x="553" y="324"/>
                  </a:cubicBezTo>
                  <a:cubicBezTo>
                    <a:pt x="553" y="326"/>
                    <a:pt x="553" y="326"/>
                    <a:pt x="553" y="326"/>
                  </a:cubicBezTo>
                  <a:cubicBezTo>
                    <a:pt x="552" y="327"/>
                    <a:pt x="552" y="327"/>
                    <a:pt x="552" y="327"/>
                  </a:cubicBezTo>
                  <a:cubicBezTo>
                    <a:pt x="555" y="327"/>
                    <a:pt x="555" y="327"/>
                    <a:pt x="555" y="327"/>
                  </a:cubicBezTo>
                  <a:cubicBezTo>
                    <a:pt x="553" y="328"/>
                    <a:pt x="553" y="328"/>
                    <a:pt x="553" y="328"/>
                  </a:cubicBezTo>
                  <a:cubicBezTo>
                    <a:pt x="555" y="328"/>
                    <a:pt x="555" y="328"/>
                    <a:pt x="555" y="328"/>
                  </a:cubicBezTo>
                  <a:cubicBezTo>
                    <a:pt x="553" y="330"/>
                    <a:pt x="553" y="330"/>
                    <a:pt x="553" y="330"/>
                  </a:cubicBezTo>
                  <a:cubicBezTo>
                    <a:pt x="553" y="331"/>
                    <a:pt x="553" y="331"/>
                    <a:pt x="553" y="331"/>
                  </a:cubicBezTo>
                  <a:cubicBezTo>
                    <a:pt x="552" y="331"/>
                    <a:pt x="552" y="331"/>
                    <a:pt x="552" y="331"/>
                  </a:cubicBezTo>
                  <a:cubicBezTo>
                    <a:pt x="551" y="333"/>
                    <a:pt x="551" y="333"/>
                    <a:pt x="551" y="333"/>
                  </a:cubicBezTo>
                  <a:cubicBezTo>
                    <a:pt x="552" y="333"/>
                    <a:pt x="552" y="333"/>
                    <a:pt x="552" y="333"/>
                  </a:cubicBezTo>
                  <a:cubicBezTo>
                    <a:pt x="551" y="334"/>
                    <a:pt x="551" y="334"/>
                    <a:pt x="551" y="334"/>
                  </a:cubicBezTo>
                  <a:cubicBezTo>
                    <a:pt x="552" y="334"/>
                    <a:pt x="552" y="334"/>
                    <a:pt x="552" y="334"/>
                  </a:cubicBezTo>
                  <a:cubicBezTo>
                    <a:pt x="551" y="337"/>
                    <a:pt x="551" y="337"/>
                    <a:pt x="551" y="337"/>
                  </a:cubicBezTo>
                  <a:cubicBezTo>
                    <a:pt x="549" y="340"/>
                    <a:pt x="549" y="340"/>
                    <a:pt x="549" y="340"/>
                  </a:cubicBezTo>
                  <a:cubicBezTo>
                    <a:pt x="548" y="341"/>
                    <a:pt x="548" y="341"/>
                    <a:pt x="548" y="341"/>
                  </a:cubicBezTo>
                  <a:cubicBezTo>
                    <a:pt x="549" y="343"/>
                    <a:pt x="549" y="343"/>
                    <a:pt x="549" y="343"/>
                  </a:cubicBezTo>
                  <a:cubicBezTo>
                    <a:pt x="548" y="343"/>
                    <a:pt x="548" y="343"/>
                    <a:pt x="548" y="343"/>
                  </a:cubicBezTo>
                  <a:cubicBezTo>
                    <a:pt x="549" y="344"/>
                    <a:pt x="549" y="344"/>
                    <a:pt x="549" y="344"/>
                  </a:cubicBezTo>
                  <a:cubicBezTo>
                    <a:pt x="548" y="344"/>
                    <a:pt x="548" y="344"/>
                    <a:pt x="548" y="344"/>
                  </a:cubicBezTo>
                  <a:cubicBezTo>
                    <a:pt x="548" y="347"/>
                    <a:pt x="548" y="347"/>
                    <a:pt x="548" y="347"/>
                  </a:cubicBezTo>
                  <a:cubicBezTo>
                    <a:pt x="548" y="349"/>
                    <a:pt x="548" y="349"/>
                    <a:pt x="548" y="349"/>
                  </a:cubicBezTo>
                  <a:cubicBezTo>
                    <a:pt x="548" y="350"/>
                    <a:pt x="548" y="350"/>
                    <a:pt x="548" y="350"/>
                  </a:cubicBezTo>
                  <a:cubicBezTo>
                    <a:pt x="548" y="351"/>
                    <a:pt x="548" y="351"/>
                    <a:pt x="548" y="351"/>
                  </a:cubicBezTo>
                  <a:cubicBezTo>
                    <a:pt x="545" y="353"/>
                    <a:pt x="545" y="353"/>
                    <a:pt x="545" y="353"/>
                  </a:cubicBezTo>
                  <a:cubicBezTo>
                    <a:pt x="542" y="356"/>
                    <a:pt x="542" y="356"/>
                    <a:pt x="542" y="356"/>
                  </a:cubicBezTo>
                  <a:cubicBezTo>
                    <a:pt x="541" y="356"/>
                    <a:pt x="541" y="356"/>
                    <a:pt x="541" y="356"/>
                  </a:cubicBezTo>
                  <a:cubicBezTo>
                    <a:pt x="541" y="357"/>
                    <a:pt x="541" y="357"/>
                    <a:pt x="541" y="357"/>
                  </a:cubicBezTo>
                  <a:cubicBezTo>
                    <a:pt x="539" y="359"/>
                    <a:pt x="539" y="359"/>
                    <a:pt x="539" y="359"/>
                  </a:cubicBezTo>
                  <a:cubicBezTo>
                    <a:pt x="539" y="360"/>
                    <a:pt x="539" y="360"/>
                    <a:pt x="539" y="360"/>
                  </a:cubicBezTo>
                  <a:cubicBezTo>
                    <a:pt x="539" y="361"/>
                    <a:pt x="539" y="361"/>
                    <a:pt x="539" y="361"/>
                  </a:cubicBezTo>
                  <a:cubicBezTo>
                    <a:pt x="541" y="361"/>
                    <a:pt x="541" y="361"/>
                    <a:pt x="541" y="361"/>
                  </a:cubicBezTo>
                  <a:cubicBezTo>
                    <a:pt x="538" y="363"/>
                    <a:pt x="538" y="363"/>
                    <a:pt x="538" y="363"/>
                  </a:cubicBezTo>
                  <a:cubicBezTo>
                    <a:pt x="536" y="364"/>
                    <a:pt x="536" y="364"/>
                    <a:pt x="536" y="364"/>
                  </a:cubicBezTo>
                  <a:cubicBezTo>
                    <a:pt x="536" y="363"/>
                    <a:pt x="536" y="363"/>
                    <a:pt x="536" y="363"/>
                  </a:cubicBezTo>
                  <a:cubicBezTo>
                    <a:pt x="536" y="361"/>
                    <a:pt x="536" y="361"/>
                    <a:pt x="536" y="361"/>
                  </a:cubicBezTo>
                  <a:cubicBezTo>
                    <a:pt x="535" y="361"/>
                    <a:pt x="535" y="361"/>
                    <a:pt x="535" y="361"/>
                  </a:cubicBezTo>
                  <a:cubicBezTo>
                    <a:pt x="535" y="360"/>
                    <a:pt x="535" y="360"/>
                    <a:pt x="535" y="360"/>
                  </a:cubicBezTo>
                  <a:cubicBezTo>
                    <a:pt x="533" y="360"/>
                    <a:pt x="533" y="360"/>
                    <a:pt x="533" y="360"/>
                  </a:cubicBezTo>
                  <a:cubicBezTo>
                    <a:pt x="530" y="361"/>
                    <a:pt x="530" y="361"/>
                    <a:pt x="530" y="361"/>
                  </a:cubicBezTo>
                  <a:cubicBezTo>
                    <a:pt x="528" y="364"/>
                    <a:pt x="528" y="364"/>
                    <a:pt x="528" y="364"/>
                  </a:cubicBezTo>
                  <a:cubicBezTo>
                    <a:pt x="528" y="367"/>
                    <a:pt x="528" y="367"/>
                    <a:pt x="528" y="367"/>
                  </a:cubicBezTo>
                  <a:cubicBezTo>
                    <a:pt x="528" y="369"/>
                    <a:pt x="528" y="369"/>
                    <a:pt x="528" y="369"/>
                  </a:cubicBezTo>
                  <a:cubicBezTo>
                    <a:pt x="526" y="366"/>
                    <a:pt x="526" y="366"/>
                    <a:pt x="526" y="366"/>
                  </a:cubicBezTo>
                  <a:cubicBezTo>
                    <a:pt x="523" y="364"/>
                    <a:pt x="523" y="364"/>
                    <a:pt x="523" y="364"/>
                  </a:cubicBezTo>
                  <a:cubicBezTo>
                    <a:pt x="522" y="364"/>
                    <a:pt x="522" y="364"/>
                    <a:pt x="522" y="364"/>
                  </a:cubicBezTo>
                  <a:cubicBezTo>
                    <a:pt x="518" y="366"/>
                    <a:pt x="518" y="366"/>
                    <a:pt x="518" y="366"/>
                  </a:cubicBezTo>
                  <a:cubicBezTo>
                    <a:pt x="515" y="367"/>
                    <a:pt x="515" y="367"/>
                    <a:pt x="515" y="367"/>
                  </a:cubicBezTo>
                  <a:cubicBezTo>
                    <a:pt x="513" y="367"/>
                    <a:pt x="513" y="367"/>
                    <a:pt x="513" y="367"/>
                  </a:cubicBezTo>
                  <a:cubicBezTo>
                    <a:pt x="519" y="364"/>
                    <a:pt x="519" y="364"/>
                    <a:pt x="519" y="364"/>
                  </a:cubicBezTo>
                  <a:cubicBezTo>
                    <a:pt x="522" y="361"/>
                    <a:pt x="522" y="361"/>
                    <a:pt x="522" y="361"/>
                  </a:cubicBezTo>
                  <a:cubicBezTo>
                    <a:pt x="522" y="359"/>
                    <a:pt x="522" y="359"/>
                    <a:pt x="522" y="359"/>
                  </a:cubicBezTo>
                  <a:cubicBezTo>
                    <a:pt x="520" y="356"/>
                    <a:pt x="520" y="356"/>
                    <a:pt x="520" y="356"/>
                  </a:cubicBezTo>
                  <a:cubicBezTo>
                    <a:pt x="518" y="354"/>
                    <a:pt x="518" y="354"/>
                    <a:pt x="518" y="354"/>
                  </a:cubicBezTo>
                  <a:cubicBezTo>
                    <a:pt x="515" y="351"/>
                    <a:pt x="515" y="351"/>
                    <a:pt x="515" y="351"/>
                  </a:cubicBezTo>
                  <a:cubicBezTo>
                    <a:pt x="516" y="351"/>
                    <a:pt x="516" y="351"/>
                    <a:pt x="516" y="351"/>
                  </a:cubicBezTo>
                  <a:cubicBezTo>
                    <a:pt x="516" y="350"/>
                    <a:pt x="516" y="350"/>
                    <a:pt x="516" y="350"/>
                  </a:cubicBezTo>
                  <a:cubicBezTo>
                    <a:pt x="516" y="349"/>
                    <a:pt x="516" y="349"/>
                    <a:pt x="516" y="349"/>
                  </a:cubicBezTo>
                  <a:cubicBezTo>
                    <a:pt x="516" y="346"/>
                    <a:pt x="516" y="346"/>
                    <a:pt x="516" y="346"/>
                  </a:cubicBezTo>
                  <a:cubicBezTo>
                    <a:pt x="513" y="343"/>
                    <a:pt x="513" y="343"/>
                    <a:pt x="513" y="343"/>
                  </a:cubicBezTo>
                  <a:cubicBezTo>
                    <a:pt x="518" y="337"/>
                    <a:pt x="518" y="337"/>
                    <a:pt x="518" y="337"/>
                  </a:cubicBezTo>
                  <a:cubicBezTo>
                    <a:pt x="520" y="331"/>
                    <a:pt x="520" y="331"/>
                    <a:pt x="520" y="331"/>
                  </a:cubicBezTo>
                  <a:cubicBezTo>
                    <a:pt x="522" y="330"/>
                    <a:pt x="522" y="330"/>
                    <a:pt x="522" y="330"/>
                  </a:cubicBezTo>
                  <a:cubicBezTo>
                    <a:pt x="522" y="328"/>
                    <a:pt x="522" y="328"/>
                    <a:pt x="522" y="328"/>
                  </a:cubicBezTo>
                  <a:cubicBezTo>
                    <a:pt x="522" y="326"/>
                    <a:pt x="522" y="326"/>
                    <a:pt x="522" y="326"/>
                  </a:cubicBezTo>
                  <a:cubicBezTo>
                    <a:pt x="525" y="323"/>
                    <a:pt x="525" y="323"/>
                    <a:pt x="525" y="323"/>
                  </a:cubicBezTo>
                  <a:cubicBezTo>
                    <a:pt x="528" y="320"/>
                    <a:pt x="528" y="320"/>
                    <a:pt x="528" y="320"/>
                  </a:cubicBezTo>
                  <a:cubicBezTo>
                    <a:pt x="530" y="314"/>
                    <a:pt x="530" y="314"/>
                    <a:pt x="530" y="314"/>
                  </a:cubicBezTo>
                  <a:cubicBezTo>
                    <a:pt x="529" y="314"/>
                    <a:pt x="529" y="314"/>
                    <a:pt x="529" y="314"/>
                  </a:cubicBezTo>
                  <a:cubicBezTo>
                    <a:pt x="528" y="314"/>
                    <a:pt x="528" y="314"/>
                    <a:pt x="528" y="314"/>
                  </a:cubicBezTo>
                  <a:cubicBezTo>
                    <a:pt x="525" y="314"/>
                    <a:pt x="525" y="314"/>
                    <a:pt x="525" y="314"/>
                  </a:cubicBezTo>
                  <a:cubicBezTo>
                    <a:pt x="522" y="313"/>
                    <a:pt x="522" y="313"/>
                    <a:pt x="522" y="313"/>
                  </a:cubicBezTo>
                  <a:cubicBezTo>
                    <a:pt x="519" y="313"/>
                    <a:pt x="519" y="313"/>
                    <a:pt x="519" y="313"/>
                  </a:cubicBezTo>
                  <a:cubicBezTo>
                    <a:pt x="518" y="313"/>
                    <a:pt x="518" y="313"/>
                    <a:pt x="518" y="313"/>
                  </a:cubicBezTo>
                  <a:cubicBezTo>
                    <a:pt x="518" y="314"/>
                    <a:pt x="518" y="314"/>
                    <a:pt x="518" y="314"/>
                  </a:cubicBezTo>
                  <a:cubicBezTo>
                    <a:pt x="516" y="313"/>
                    <a:pt x="516" y="313"/>
                    <a:pt x="516" y="313"/>
                  </a:cubicBezTo>
                  <a:cubicBezTo>
                    <a:pt x="513" y="313"/>
                    <a:pt x="513" y="313"/>
                    <a:pt x="513" y="313"/>
                  </a:cubicBezTo>
                  <a:cubicBezTo>
                    <a:pt x="508" y="313"/>
                    <a:pt x="508" y="313"/>
                    <a:pt x="508" y="313"/>
                  </a:cubicBezTo>
                  <a:cubicBezTo>
                    <a:pt x="505" y="313"/>
                    <a:pt x="505" y="313"/>
                    <a:pt x="505" y="313"/>
                  </a:cubicBezTo>
                  <a:cubicBezTo>
                    <a:pt x="502" y="313"/>
                    <a:pt x="502" y="313"/>
                    <a:pt x="502" y="313"/>
                  </a:cubicBezTo>
                  <a:cubicBezTo>
                    <a:pt x="503" y="311"/>
                    <a:pt x="503" y="311"/>
                    <a:pt x="503" y="311"/>
                  </a:cubicBezTo>
                  <a:cubicBezTo>
                    <a:pt x="500" y="310"/>
                    <a:pt x="500" y="310"/>
                    <a:pt x="500" y="310"/>
                  </a:cubicBezTo>
                  <a:cubicBezTo>
                    <a:pt x="499" y="308"/>
                    <a:pt x="499" y="308"/>
                    <a:pt x="499" y="308"/>
                  </a:cubicBezTo>
                  <a:cubicBezTo>
                    <a:pt x="498" y="307"/>
                    <a:pt x="498" y="307"/>
                    <a:pt x="498" y="307"/>
                  </a:cubicBezTo>
                  <a:cubicBezTo>
                    <a:pt x="495" y="306"/>
                    <a:pt x="495" y="306"/>
                    <a:pt x="495" y="306"/>
                  </a:cubicBezTo>
                  <a:cubicBezTo>
                    <a:pt x="489" y="304"/>
                    <a:pt x="489" y="304"/>
                    <a:pt x="489" y="304"/>
                  </a:cubicBezTo>
                  <a:cubicBezTo>
                    <a:pt x="486" y="303"/>
                    <a:pt x="486" y="303"/>
                    <a:pt x="486" y="303"/>
                  </a:cubicBezTo>
                  <a:cubicBezTo>
                    <a:pt x="483" y="303"/>
                    <a:pt x="483" y="303"/>
                    <a:pt x="483" y="303"/>
                  </a:cubicBezTo>
                  <a:cubicBezTo>
                    <a:pt x="485" y="301"/>
                    <a:pt x="485" y="301"/>
                    <a:pt x="485" y="301"/>
                  </a:cubicBezTo>
                  <a:cubicBezTo>
                    <a:pt x="483" y="298"/>
                    <a:pt x="483" y="298"/>
                    <a:pt x="483" y="298"/>
                  </a:cubicBezTo>
                  <a:cubicBezTo>
                    <a:pt x="480" y="295"/>
                    <a:pt x="480" y="295"/>
                    <a:pt x="480" y="295"/>
                  </a:cubicBezTo>
                  <a:cubicBezTo>
                    <a:pt x="479" y="293"/>
                    <a:pt x="479" y="293"/>
                    <a:pt x="479" y="293"/>
                  </a:cubicBezTo>
                  <a:cubicBezTo>
                    <a:pt x="476" y="293"/>
                    <a:pt x="476" y="293"/>
                    <a:pt x="476" y="293"/>
                  </a:cubicBezTo>
                  <a:cubicBezTo>
                    <a:pt x="472" y="291"/>
                    <a:pt x="472" y="291"/>
                    <a:pt x="472" y="291"/>
                  </a:cubicBezTo>
                  <a:cubicBezTo>
                    <a:pt x="465" y="288"/>
                    <a:pt x="465" y="288"/>
                    <a:pt x="465" y="288"/>
                  </a:cubicBezTo>
                  <a:cubicBezTo>
                    <a:pt x="462" y="287"/>
                    <a:pt x="462" y="287"/>
                    <a:pt x="462" y="287"/>
                  </a:cubicBezTo>
                  <a:cubicBezTo>
                    <a:pt x="457" y="287"/>
                    <a:pt x="457" y="287"/>
                    <a:pt x="457" y="287"/>
                  </a:cubicBezTo>
                  <a:cubicBezTo>
                    <a:pt x="450" y="290"/>
                    <a:pt x="450" y="290"/>
                    <a:pt x="450" y="290"/>
                  </a:cubicBezTo>
                  <a:cubicBezTo>
                    <a:pt x="443" y="291"/>
                    <a:pt x="443" y="291"/>
                    <a:pt x="443" y="291"/>
                  </a:cubicBezTo>
                  <a:cubicBezTo>
                    <a:pt x="439" y="291"/>
                    <a:pt x="439" y="291"/>
                    <a:pt x="439" y="291"/>
                  </a:cubicBezTo>
                  <a:cubicBezTo>
                    <a:pt x="444" y="288"/>
                    <a:pt x="444" y="288"/>
                    <a:pt x="444" y="288"/>
                  </a:cubicBezTo>
                  <a:cubicBezTo>
                    <a:pt x="447" y="285"/>
                    <a:pt x="447" y="285"/>
                    <a:pt x="447" y="285"/>
                  </a:cubicBezTo>
                  <a:cubicBezTo>
                    <a:pt x="449" y="283"/>
                    <a:pt x="449" y="283"/>
                    <a:pt x="449" y="283"/>
                  </a:cubicBezTo>
                  <a:cubicBezTo>
                    <a:pt x="450" y="277"/>
                    <a:pt x="450" y="277"/>
                    <a:pt x="450" y="277"/>
                  </a:cubicBezTo>
                  <a:cubicBezTo>
                    <a:pt x="452" y="270"/>
                    <a:pt x="452" y="270"/>
                    <a:pt x="452" y="270"/>
                  </a:cubicBezTo>
                  <a:cubicBezTo>
                    <a:pt x="452" y="268"/>
                    <a:pt x="452" y="268"/>
                    <a:pt x="452" y="268"/>
                  </a:cubicBezTo>
                  <a:cubicBezTo>
                    <a:pt x="449" y="268"/>
                    <a:pt x="449" y="268"/>
                    <a:pt x="449" y="268"/>
                  </a:cubicBezTo>
                  <a:cubicBezTo>
                    <a:pt x="447" y="268"/>
                    <a:pt x="447" y="268"/>
                    <a:pt x="447" y="268"/>
                  </a:cubicBezTo>
                  <a:cubicBezTo>
                    <a:pt x="444" y="268"/>
                    <a:pt x="444" y="268"/>
                    <a:pt x="444" y="268"/>
                  </a:cubicBezTo>
                  <a:cubicBezTo>
                    <a:pt x="443" y="268"/>
                    <a:pt x="443" y="268"/>
                    <a:pt x="443" y="268"/>
                  </a:cubicBezTo>
                  <a:cubicBezTo>
                    <a:pt x="442" y="268"/>
                    <a:pt x="442" y="268"/>
                    <a:pt x="442" y="268"/>
                  </a:cubicBezTo>
                  <a:cubicBezTo>
                    <a:pt x="440" y="267"/>
                    <a:pt x="440" y="267"/>
                    <a:pt x="440" y="267"/>
                  </a:cubicBezTo>
                  <a:cubicBezTo>
                    <a:pt x="439" y="267"/>
                    <a:pt x="439" y="267"/>
                    <a:pt x="439" y="267"/>
                  </a:cubicBezTo>
                  <a:cubicBezTo>
                    <a:pt x="440" y="265"/>
                    <a:pt x="440" y="265"/>
                    <a:pt x="440" y="265"/>
                  </a:cubicBezTo>
                  <a:cubicBezTo>
                    <a:pt x="437" y="264"/>
                    <a:pt x="437" y="264"/>
                    <a:pt x="437" y="264"/>
                  </a:cubicBezTo>
                  <a:cubicBezTo>
                    <a:pt x="440" y="264"/>
                    <a:pt x="440" y="264"/>
                    <a:pt x="440" y="264"/>
                  </a:cubicBezTo>
                  <a:cubicBezTo>
                    <a:pt x="443" y="261"/>
                    <a:pt x="443" y="261"/>
                    <a:pt x="443" y="261"/>
                  </a:cubicBezTo>
                  <a:cubicBezTo>
                    <a:pt x="444" y="258"/>
                    <a:pt x="444" y="258"/>
                    <a:pt x="444" y="258"/>
                  </a:cubicBezTo>
                  <a:cubicBezTo>
                    <a:pt x="446" y="255"/>
                    <a:pt x="446" y="255"/>
                    <a:pt x="446" y="255"/>
                  </a:cubicBezTo>
                  <a:cubicBezTo>
                    <a:pt x="452" y="251"/>
                    <a:pt x="452" y="251"/>
                    <a:pt x="452" y="251"/>
                  </a:cubicBezTo>
                  <a:cubicBezTo>
                    <a:pt x="453" y="248"/>
                    <a:pt x="453" y="248"/>
                    <a:pt x="453" y="248"/>
                  </a:cubicBezTo>
                  <a:cubicBezTo>
                    <a:pt x="455" y="247"/>
                    <a:pt x="455" y="247"/>
                    <a:pt x="455" y="247"/>
                  </a:cubicBezTo>
                  <a:cubicBezTo>
                    <a:pt x="455" y="245"/>
                    <a:pt x="455" y="245"/>
                    <a:pt x="455" y="245"/>
                  </a:cubicBezTo>
                  <a:cubicBezTo>
                    <a:pt x="457" y="245"/>
                    <a:pt x="457" y="245"/>
                    <a:pt x="457" y="245"/>
                  </a:cubicBezTo>
                  <a:cubicBezTo>
                    <a:pt x="460" y="244"/>
                    <a:pt x="460" y="244"/>
                    <a:pt x="460" y="244"/>
                  </a:cubicBezTo>
                  <a:cubicBezTo>
                    <a:pt x="463" y="241"/>
                    <a:pt x="463" y="241"/>
                    <a:pt x="463" y="241"/>
                  </a:cubicBezTo>
                  <a:cubicBezTo>
                    <a:pt x="466" y="240"/>
                    <a:pt x="466" y="240"/>
                    <a:pt x="466" y="240"/>
                  </a:cubicBezTo>
                  <a:cubicBezTo>
                    <a:pt x="469" y="237"/>
                    <a:pt x="469" y="237"/>
                    <a:pt x="469" y="237"/>
                  </a:cubicBezTo>
                  <a:cubicBezTo>
                    <a:pt x="470" y="237"/>
                    <a:pt x="470" y="237"/>
                    <a:pt x="470" y="237"/>
                  </a:cubicBezTo>
                  <a:cubicBezTo>
                    <a:pt x="470" y="235"/>
                    <a:pt x="470" y="235"/>
                    <a:pt x="470" y="235"/>
                  </a:cubicBezTo>
                  <a:cubicBezTo>
                    <a:pt x="472" y="234"/>
                    <a:pt x="472" y="234"/>
                    <a:pt x="472" y="234"/>
                  </a:cubicBezTo>
                  <a:cubicBezTo>
                    <a:pt x="475" y="232"/>
                    <a:pt x="475" y="232"/>
                    <a:pt x="475" y="232"/>
                  </a:cubicBezTo>
                  <a:cubicBezTo>
                    <a:pt x="477" y="231"/>
                    <a:pt x="477" y="231"/>
                    <a:pt x="477" y="231"/>
                  </a:cubicBezTo>
                  <a:cubicBezTo>
                    <a:pt x="480" y="230"/>
                    <a:pt x="480" y="230"/>
                    <a:pt x="480" y="230"/>
                  </a:cubicBezTo>
                  <a:cubicBezTo>
                    <a:pt x="479" y="230"/>
                    <a:pt x="479" y="230"/>
                    <a:pt x="479" y="230"/>
                  </a:cubicBezTo>
                  <a:cubicBezTo>
                    <a:pt x="479" y="228"/>
                    <a:pt x="479" y="228"/>
                    <a:pt x="479" y="228"/>
                  </a:cubicBezTo>
                  <a:cubicBezTo>
                    <a:pt x="482" y="228"/>
                    <a:pt x="482" y="228"/>
                    <a:pt x="482" y="228"/>
                  </a:cubicBezTo>
                  <a:cubicBezTo>
                    <a:pt x="483" y="227"/>
                    <a:pt x="483" y="227"/>
                    <a:pt x="483" y="227"/>
                  </a:cubicBezTo>
                  <a:cubicBezTo>
                    <a:pt x="485" y="228"/>
                    <a:pt x="485" y="228"/>
                    <a:pt x="485" y="228"/>
                  </a:cubicBezTo>
                  <a:cubicBezTo>
                    <a:pt x="485" y="227"/>
                    <a:pt x="485" y="227"/>
                    <a:pt x="485" y="227"/>
                  </a:cubicBezTo>
                  <a:cubicBezTo>
                    <a:pt x="487" y="225"/>
                    <a:pt x="487" y="225"/>
                    <a:pt x="487" y="225"/>
                  </a:cubicBezTo>
                  <a:cubicBezTo>
                    <a:pt x="489" y="225"/>
                    <a:pt x="489" y="225"/>
                    <a:pt x="489" y="225"/>
                  </a:cubicBezTo>
                  <a:cubicBezTo>
                    <a:pt x="489" y="224"/>
                    <a:pt x="489" y="224"/>
                    <a:pt x="489" y="224"/>
                  </a:cubicBezTo>
                  <a:cubicBezTo>
                    <a:pt x="490" y="225"/>
                    <a:pt x="490" y="225"/>
                    <a:pt x="490" y="225"/>
                  </a:cubicBezTo>
                  <a:cubicBezTo>
                    <a:pt x="492" y="224"/>
                    <a:pt x="492" y="224"/>
                    <a:pt x="492" y="224"/>
                  </a:cubicBezTo>
                  <a:cubicBezTo>
                    <a:pt x="490" y="224"/>
                    <a:pt x="490" y="224"/>
                    <a:pt x="490" y="224"/>
                  </a:cubicBezTo>
                  <a:cubicBezTo>
                    <a:pt x="493" y="222"/>
                    <a:pt x="493" y="222"/>
                    <a:pt x="493" y="222"/>
                  </a:cubicBezTo>
                  <a:cubicBezTo>
                    <a:pt x="496" y="221"/>
                    <a:pt x="496" y="221"/>
                    <a:pt x="496" y="221"/>
                  </a:cubicBezTo>
                  <a:cubicBezTo>
                    <a:pt x="498" y="221"/>
                    <a:pt x="498" y="221"/>
                    <a:pt x="498" y="221"/>
                  </a:cubicBezTo>
                  <a:cubicBezTo>
                    <a:pt x="499" y="221"/>
                    <a:pt x="499" y="221"/>
                    <a:pt x="499" y="221"/>
                  </a:cubicBezTo>
                  <a:cubicBezTo>
                    <a:pt x="500" y="221"/>
                    <a:pt x="500" y="221"/>
                    <a:pt x="500" y="221"/>
                  </a:cubicBezTo>
                  <a:cubicBezTo>
                    <a:pt x="502" y="219"/>
                    <a:pt x="502" y="219"/>
                    <a:pt x="502" y="219"/>
                  </a:cubicBezTo>
                  <a:cubicBezTo>
                    <a:pt x="499" y="218"/>
                    <a:pt x="499" y="218"/>
                    <a:pt x="499" y="218"/>
                  </a:cubicBezTo>
                  <a:cubicBezTo>
                    <a:pt x="500" y="217"/>
                    <a:pt x="500" y="217"/>
                    <a:pt x="500" y="217"/>
                  </a:cubicBezTo>
                  <a:cubicBezTo>
                    <a:pt x="508" y="218"/>
                    <a:pt x="508" y="218"/>
                    <a:pt x="508" y="218"/>
                  </a:cubicBezTo>
                  <a:cubicBezTo>
                    <a:pt x="509" y="217"/>
                    <a:pt x="509" y="217"/>
                    <a:pt x="509" y="217"/>
                  </a:cubicBezTo>
                  <a:cubicBezTo>
                    <a:pt x="512" y="217"/>
                    <a:pt x="512" y="217"/>
                    <a:pt x="512" y="217"/>
                  </a:cubicBezTo>
                  <a:cubicBezTo>
                    <a:pt x="513" y="217"/>
                    <a:pt x="513" y="217"/>
                    <a:pt x="513" y="217"/>
                  </a:cubicBezTo>
                  <a:cubicBezTo>
                    <a:pt x="516" y="215"/>
                    <a:pt x="516" y="215"/>
                    <a:pt x="516" y="215"/>
                  </a:cubicBezTo>
                  <a:cubicBezTo>
                    <a:pt x="519" y="212"/>
                    <a:pt x="519" y="212"/>
                    <a:pt x="519" y="212"/>
                  </a:cubicBezTo>
                  <a:cubicBezTo>
                    <a:pt x="518" y="211"/>
                    <a:pt x="518" y="211"/>
                    <a:pt x="518" y="211"/>
                  </a:cubicBezTo>
                  <a:cubicBezTo>
                    <a:pt x="519" y="211"/>
                    <a:pt x="519" y="211"/>
                    <a:pt x="519" y="211"/>
                  </a:cubicBezTo>
                  <a:cubicBezTo>
                    <a:pt x="518" y="209"/>
                    <a:pt x="518" y="209"/>
                    <a:pt x="518" y="209"/>
                  </a:cubicBezTo>
                  <a:cubicBezTo>
                    <a:pt x="515" y="209"/>
                    <a:pt x="515" y="209"/>
                    <a:pt x="515" y="209"/>
                  </a:cubicBezTo>
                  <a:cubicBezTo>
                    <a:pt x="513" y="207"/>
                    <a:pt x="513" y="207"/>
                    <a:pt x="513" y="207"/>
                  </a:cubicBezTo>
                  <a:cubicBezTo>
                    <a:pt x="519" y="208"/>
                    <a:pt x="519" y="208"/>
                    <a:pt x="519" y="208"/>
                  </a:cubicBezTo>
                  <a:cubicBezTo>
                    <a:pt x="522" y="208"/>
                    <a:pt x="522" y="208"/>
                    <a:pt x="522" y="208"/>
                  </a:cubicBezTo>
                  <a:cubicBezTo>
                    <a:pt x="523" y="208"/>
                    <a:pt x="523" y="208"/>
                    <a:pt x="523" y="208"/>
                  </a:cubicBezTo>
                  <a:cubicBezTo>
                    <a:pt x="523" y="207"/>
                    <a:pt x="523" y="207"/>
                    <a:pt x="523" y="207"/>
                  </a:cubicBezTo>
                  <a:cubicBezTo>
                    <a:pt x="528" y="208"/>
                    <a:pt x="528" y="208"/>
                    <a:pt x="528" y="208"/>
                  </a:cubicBezTo>
                  <a:cubicBezTo>
                    <a:pt x="530" y="207"/>
                    <a:pt x="530" y="207"/>
                    <a:pt x="530" y="207"/>
                  </a:cubicBezTo>
                  <a:cubicBezTo>
                    <a:pt x="532" y="204"/>
                    <a:pt x="532" y="204"/>
                    <a:pt x="532" y="204"/>
                  </a:cubicBezTo>
                  <a:cubicBezTo>
                    <a:pt x="533" y="204"/>
                    <a:pt x="533" y="204"/>
                    <a:pt x="533" y="204"/>
                  </a:cubicBezTo>
                  <a:cubicBezTo>
                    <a:pt x="533" y="202"/>
                    <a:pt x="533" y="202"/>
                    <a:pt x="533" y="202"/>
                  </a:cubicBezTo>
                  <a:cubicBezTo>
                    <a:pt x="535" y="201"/>
                    <a:pt x="535" y="201"/>
                    <a:pt x="535" y="201"/>
                  </a:cubicBezTo>
                  <a:cubicBezTo>
                    <a:pt x="536" y="201"/>
                    <a:pt x="536" y="201"/>
                    <a:pt x="536" y="201"/>
                  </a:cubicBezTo>
                  <a:cubicBezTo>
                    <a:pt x="535" y="202"/>
                    <a:pt x="535" y="202"/>
                    <a:pt x="535" y="202"/>
                  </a:cubicBezTo>
                  <a:cubicBezTo>
                    <a:pt x="536" y="204"/>
                    <a:pt x="536" y="204"/>
                    <a:pt x="536" y="204"/>
                  </a:cubicBezTo>
                  <a:cubicBezTo>
                    <a:pt x="538" y="202"/>
                    <a:pt x="538" y="202"/>
                    <a:pt x="538" y="202"/>
                  </a:cubicBezTo>
                  <a:cubicBezTo>
                    <a:pt x="541" y="204"/>
                    <a:pt x="541" y="204"/>
                    <a:pt x="541" y="204"/>
                  </a:cubicBezTo>
                  <a:cubicBezTo>
                    <a:pt x="541" y="201"/>
                    <a:pt x="541" y="201"/>
                    <a:pt x="541" y="201"/>
                  </a:cubicBezTo>
                  <a:cubicBezTo>
                    <a:pt x="542" y="202"/>
                    <a:pt x="542" y="202"/>
                    <a:pt x="542" y="202"/>
                  </a:cubicBezTo>
                  <a:cubicBezTo>
                    <a:pt x="543" y="204"/>
                    <a:pt x="543" y="204"/>
                    <a:pt x="543" y="204"/>
                  </a:cubicBezTo>
                  <a:cubicBezTo>
                    <a:pt x="548" y="202"/>
                    <a:pt x="548" y="202"/>
                    <a:pt x="548" y="202"/>
                  </a:cubicBezTo>
                  <a:cubicBezTo>
                    <a:pt x="555" y="199"/>
                    <a:pt x="555" y="199"/>
                    <a:pt x="555" y="199"/>
                  </a:cubicBezTo>
                  <a:cubicBezTo>
                    <a:pt x="559" y="197"/>
                    <a:pt x="559" y="197"/>
                    <a:pt x="559" y="197"/>
                  </a:cubicBezTo>
                  <a:cubicBezTo>
                    <a:pt x="563" y="194"/>
                    <a:pt x="563" y="194"/>
                    <a:pt x="563" y="194"/>
                  </a:cubicBezTo>
                  <a:cubicBezTo>
                    <a:pt x="568" y="192"/>
                    <a:pt x="568" y="192"/>
                    <a:pt x="568" y="192"/>
                  </a:cubicBezTo>
                  <a:cubicBezTo>
                    <a:pt x="571" y="189"/>
                    <a:pt x="571" y="189"/>
                    <a:pt x="571" y="189"/>
                  </a:cubicBezTo>
                  <a:cubicBezTo>
                    <a:pt x="571" y="188"/>
                    <a:pt x="571" y="188"/>
                    <a:pt x="571" y="188"/>
                  </a:cubicBezTo>
                  <a:cubicBezTo>
                    <a:pt x="569" y="188"/>
                    <a:pt x="569" y="188"/>
                    <a:pt x="569" y="188"/>
                  </a:cubicBezTo>
                  <a:cubicBezTo>
                    <a:pt x="565" y="188"/>
                    <a:pt x="565" y="188"/>
                    <a:pt x="565" y="188"/>
                  </a:cubicBezTo>
                  <a:cubicBezTo>
                    <a:pt x="555" y="187"/>
                    <a:pt x="555" y="187"/>
                    <a:pt x="555" y="187"/>
                  </a:cubicBezTo>
                  <a:cubicBezTo>
                    <a:pt x="552" y="185"/>
                    <a:pt x="552" y="185"/>
                    <a:pt x="552" y="185"/>
                  </a:cubicBezTo>
                  <a:cubicBezTo>
                    <a:pt x="551" y="182"/>
                    <a:pt x="551" y="182"/>
                    <a:pt x="551" y="182"/>
                  </a:cubicBezTo>
                  <a:cubicBezTo>
                    <a:pt x="548" y="181"/>
                    <a:pt x="548" y="181"/>
                    <a:pt x="548" y="181"/>
                  </a:cubicBezTo>
                  <a:cubicBezTo>
                    <a:pt x="551" y="181"/>
                    <a:pt x="551" y="181"/>
                    <a:pt x="551" y="181"/>
                  </a:cubicBezTo>
                  <a:cubicBezTo>
                    <a:pt x="553" y="181"/>
                    <a:pt x="553" y="181"/>
                    <a:pt x="553" y="181"/>
                  </a:cubicBezTo>
                  <a:cubicBezTo>
                    <a:pt x="552" y="179"/>
                    <a:pt x="552" y="179"/>
                    <a:pt x="552" y="179"/>
                  </a:cubicBezTo>
                  <a:cubicBezTo>
                    <a:pt x="555" y="181"/>
                    <a:pt x="555" y="181"/>
                    <a:pt x="555" y="181"/>
                  </a:cubicBezTo>
                  <a:cubicBezTo>
                    <a:pt x="556" y="181"/>
                    <a:pt x="556" y="181"/>
                    <a:pt x="556" y="181"/>
                  </a:cubicBezTo>
                  <a:cubicBezTo>
                    <a:pt x="562" y="184"/>
                    <a:pt x="562" y="184"/>
                    <a:pt x="562" y="184"/>
                  </a:cubicBezTo>
                  <a:cubicBezTo>
                    <a:pt x="559" y="184"/>
                    <a:pt x="559" y="184"/>
                    <a:pt x="559" y="184"/>
                  </a:cubicBezTo>
                  <a:cubicBezTo>
                    <a:pt x="562" y="185"/>
                    <a:pt x="562" y="185"/>
                    <a:pt x="562" y="185"/>
                  </a:cubicBezTo>
                  <a:cubicBezTo>
                    <a:pt x="563" y="187"/>
                    <a:pt x="563" y="187"/>
                    <a:pt x="563" y="187"/>
                  </a:cubicBezTo>
                  <a:cubicBezTo>
                    <a:pt x="566" y="187"/>
                    <a:pt x="566" y="187"/>
                    <a:pt x="566" y="187"/>
                  </a:cubicBezTo>
                  <a:cubicBezTo>
                    <a:pt x="571" y="187"/>
                    <a:pt x="571" y="187"/>
                    <a:pt x="571" y="187"/>
                  </a:cubicBezTo>
                  <a:cubicBezTo>
                    <a:pt x="574" y="185"/>
                    <a:pt x="574" y="185"/>
                    <a:pt x="574" y="185"/>
                  </a:cubicBezTo>
                  <a:cubicBezTo>
                    <a:pt x="578" y="184"/>
                    <a:pt x="578" y="184"/>
                    <a:pt x="578" y="184"/>
                  </a:cubicBezTo>
                  <a:cubicBezTo>
                    <a:pt x="582" y="181"/>
                    <a:pt x="582" y="181"/>
                    <a:pt x="582" y="181"/>
                  </a:cubicBezTo>
                  <a:cubicBezTo>
                    <a:pt x="586" y="179"/>
                    <a:pt x="586" y="179"/>
                    <a:pt x="586" y="179"/>
                  </a:cubicBezTo>
                  <a:cubicBezTo>
                    <a:pt x="591" y="178"/>
                    <a:pt x="591" y="178"/>
                    <a:pt x="591" y="178"/>
                  </a:cubicBezTo>
                  <a:cubicBezTo>
                    <a:pt x="589" y="176"/>
                    <a:pt x="589" y="176"/>
                    <a:pt x="589" y="176"/>
                  </a:cubicBezTo>
                  <a:cubicBezTo>
                    <a:pt x="588" y="176"/>
                    <a:pt x="588" y="176"/>
                    <a:pt x="588" y="176"/>
                  </a:cubicBezTo>
                  <a:cubicBezTo>
                    <a:pt x="586" y="175"/>
                    <a:pt x="586" y="175"/>
                    <a:pt x="586" y="175"/>
                  </a:cubicBezTo>
                  <a:cubicBezTo>
                    <a:pt x="585" y="174"/>
                    <a:pt x="585" y="174"/>
                    <a:pt x="585" y="174"/>
                  </a:cubicBezTo>
                  <a:cubicBezTo>
                    <a:pt x="586" y="174"/>
                    <a:pt x="586" y="174"/>
                    <a:pt x="586" y="174"/>
                  </a:cubicBezTo>
                  <a:cubicBezTo>
                    <a:pt x="586" y="172"/>
                    <a:pt x="586" y="172"/>
                    <a:pt x="586" y="172"/>
                  </a:cubicBezTo>
                  <a:cubicBezTo>
                    <a:pt x="591" y="174"/>
                    <a:pt x="591" y="174"/>
                    <a:pt x="591" y="174"/>
                  </a:cubicBezTo>
                  <a:cubicBezTo>
                    <a:pt x="595" y="172"/>
                    <a:pt x="595" y="172"/>
                    <a:pt x="595" y="172"/>
                  </a:cubicBezTo>
                  <a:cubicBezTo>
                    <a:pt x="598" y="172"/>
                    <a:pt x="598" y="172"/>
                    <a:pt x="598" y="172"/>
                  </a:cubicBezTo>
                  <a:cubicBezTo>
                    <a:pt x="598" y="175"/>
                    <a:pt x="598" y="175"/>
                    <a:pt x="598" y="175"/>
                  </a:cubicBezTo>
                  <a:cubicBezTo>
                    <a:pt x="601" y="176"/>
                    <a:pt x="601" y="176"/>
                    <a:pt x="601" y="176"/>
                  </a:cubicBezTo>
                  <a:cubicBezTo>
                    <a:pt x="605" y="176"/>
                    <a:pt x="605" y="176"/>
                    <a:pt x="605" y="176"/>
                  </a:cubicBezTo>
                  <a:cubicBezTo>
                    <a:pt x="604" y="175"/>
                    <a:pt x="604" y="175"/>
                    <a:pt x="604" y="175"/>
                  </a:cubicBezTo>
                  <a:cubicBezTo>
                    <a:pt x="605" y="175"/>
                    <a:pt x="605" y="175"/>
                    <a:pt x="605" y="175"/>
                  </a:cubicBezTo>
                  <a:cubicBezTo>
                    <a:pt x="606" y="175"/>
                    <a:pt x="606" y="175"/>
                    <a:pt x="606" y="175"/>
                  </a:cubicBezTo>
                  <a:cubicBezTo>
                    <a:pt x="606" y="176"/>
                    <a:pt x="606" y="176"/>
                    <a:pt x="606" y="176"/>
                  </a:cubicBezTo>
                  <a:cubicBezTo>
                    <a:pt x="609" y="176"/>
                    <a:pt x="609" y="176"/>
                    <a:pt x="609" y="176"/>
                  </a:cubicBezTo>
                  <a:cubicBezTo>
                    <a:pt x="611" y="176"/>
                    <a:pt x="611" y="176"/>
                    <a:pt x="611" y="176"/>
                  </a:cubicBezTo>
                  <a:cubicBezTo>
                    <a:pt x="611" y="175"/>
                    <a:pt x="611" y="175"/>
                    <a:pt x="611" y="175"/>
                  </a:cubicBezTo>
                  <a:cubicBezTo>
                    <a:pt x="609" y="172"/>
                    <a:pt x="609" y="172"/>
                    <a:pt x="609" y="172"/>
                  </a:cubicBezTo>
                  <a:cubicBezTo>
                    <a:pt x="611" y="171"/>
                    <a:pt x="611" y="171"/>
                    <a:pt x="611" y="171"/>
                  </a:cubicBezTo>
                  <a:cubicBezTo>
                    <a:pt x="609" y="171"/>
                    <a:pt x="609" y="171"/>
                    <a:pt x="609" y="171"/>
                  </a:cubicBezTo>
                  <a:cubicBezTo>
                    <a:pt x="611" y="169"/>
                    <a:pt x="611" y="169"/>
                    <a:pt x="611" y="169"/>
                  </a:cubicBezTo>
                  <a:cubicBezTo>
                    <a:pt x="612" y="171"/>
                    <a:pt x="612" y="171"/>
                    <a:pt x="612" y="171"/>
                  </a:cubicBezTo>
                  <a:cubicBezTo>
                    <a:pt x="615" y="169"/>
                    <a:pt x="615" y="169"/>
                    <a:pt x="615" y="169"/>
                  </a:cubicBezTo>
                  <a:cubicBezTo>
                    <a:pt x="612" y="172"/>
                    <a:pt x="612" y="172"/>
                    <a:pt x="612" y="172"/>
                  </a:cubicBezTo>
                  <a:cubicBezTo>
                    <a:pt x="614" y="174"/>
                    <a:pt x="614" y="174"/>
                    <a:pt x="614" y="174"/>
                  </a:cubicBezTo>
                  <a:cubicBezTo>
                    <a:pt x="614" y="175"/>
                    <a:pt x="614" y="175"/>
                    <a:pt x="614" y="175"/>
                  </a:cubicBezTo>
                  <a:cubicBezTo>
                    <a:pt x="621" y="174"/>
                    <a:pt x="621" y="174"/>
                    <a:pt x="621" y="174"/>
                  </a:cubicBezTo>
                  <a:cubicBezTo>
                    <a:pt x="627" y="171"/>
                    <a:pt x="627" y="171"/>
                    <a:pt x="627" y="171"/>
                  </a:cubicBezTo>
                  <a:cubicBezTo>
                    <a:pt x="631" y="169"/>
                    <a:pt x="631" y="169"/>
                    <a:pt x="631" y="169"/>
                  </a:cubicBezTo>
                  <a:cubicBezTo>
                    <a:pt x="634" y="168"/>
                    <a:pt x="634" y="168"/>
                    <a:pt x="634" y="168"/>
                  </a:cubicBezTo>
                  <a:cubicBezTo>
                    <a:pt x="637" y="166"/>
                    <a:pt x="637" y="166"/>
                    <a:pt x="637" y="166"/>
                  </a:cubicBezTo>
                  <a:cubicBezTo>
                    <a:pt x="642" y="165"/>
                    <a:pt x="642" y="165"/>
                    <a:pt x="642" y="165"/>
                  </a:cubicBezTo>
                  <a:cubicBezTo>
                    <a:pt x="644" y="162"/>
                    <a:pt x="644" y="162"/>
                    <a:pt x="644" y="162"/>
                  </a:cubicBezTo>
                  <a:cubicBezTo>
                    <a:pt x="644" y="161"/>
                    <a:pt x="644" y="161"/>
                    <a:pt x="644" y="161"/>
                  </a:cubicBezTo>
                  <a:cubicBezTo>
                    <a:pt x="641" y="156"/>
                    <a:pt x="641" y="156"/>
                    <a:pt x="641" y="156"/>
                  </a:cubicBezTo>
                  <a:cubicBezTo>
                    <a:pt x="642" y="155"/>
                    <a:pt x="642" y="155"/>
                    <a:pt x="642" y="155"/>
                  </a:cubicBezTo>
                  <a:cubicBezTo>
                    <a:pt x="644" y="154"/>
                    <a:pt x="644" y="154"/>
                    <a:pt x="644" y="154"/>
                  </a:cubicBezTo>
                  <a:cubicBezTo>
                    <a:pt x="642" y="154"/>
                    <a:pt x="642" y="154"/>
                    <a:pt x="642" y="154"/>
                  </a:cubicBezTo>
                  <a:cubicBezTo>
                    <a:pt x="641" y="152"/>
                    <a:pt x="641" y="152"/>
                    <a:pt x="641" y="152"/>
                  </a:cubicBezTo>
                  <a:cubicBezTo>
                    <a:pt x="642" y="152"/>
                    <a:pt x="642" y="152"/>
                    <a:pt x="642" y="152"/>
                  </a:cubicBezTo>
                  <a:cubicBezTo>
                    <a:pt x="641" y="151"/>
                    <a:pt x="641" y="151"/>
                    <a:pt x="641" y="151"/>
                  </a:cubicBezTo>
                  <a:cubicBezTo>
                    <a:pt x="647" y="149"/>
                    <a:pt x="647" y="149"/>
                    <a:pt x="647" y="149"/>
                  </a:cubicBezTo>
                  <a:cubicBezTo>
                    <a:pt x="647" y="151"/>
                    <a:pt x="647" y="151"/>
                    <a:pt x="647" y="151"/>
                  </a:cubicBezTo>
                  <a:cubicBezTo>
                    <a:pt x="649" y="149"/>
                    <a:pt x="649" y="149"/>
                    <a:pt x="649" y="149"/>
                  </a:cubicBezTo>
                  <a:cubicBezTo>
                    <a:pt x="654" y="149"/>
                    <a:pt x="654" y="149"/>
                    <a:pt x="654" y="149"/>
                  </a:cubicBezTo>
                  <a:cubicBezTo>
                    <a:pt x="655" y="148"/>
                    <a:pt x="655" y="148"/>
                    <a:pt x="655" y="148"/>
                  </a:cubicBezTo>
                  <a:cubicBezTo>
                    <a:pt x="657" y="146"/>
                    <a:pt x="657" y="146"/>
                    <a:pt x="657" y="146"/>
                  </a:cubicBezTo>
                  <a:cubicBezTo>
                    <a:pt x="649" y="145"/>
                    <a:pt x="649" y="145"/>
                    <a:pt x="649" y="145"/>
                  </a:cubicBezTo>
                  <a:cubicBezTo>
                    <a:pt x="655" y="145"/>
                    <a:pt x="655" y="145"/>
                    <a:pt x="655" y="145"/>
                  </a:cubicBezTo>
                  <a:cubicBezTo>
                    <a:pt x="658" y="144"/>
                    <a:pt x="658" y="144"/>
                    <a:pt x="658" y="144"/>
                  </a:cubicBezTo>
                  <a:cubicBezTo>
                    <a:pt x="660" y="142"/>
                    <a:pt x="660" y="142"/>
                    <a:pt x="660" y="142"/>
                  </a:cubicBezTo>
                  <a:cubicBezTo>
                    <a:pt x="655" y="141"/>
                    <a:pt x="655" y="141"/>
                    <a:pt x="655" y="141"/>
                  </a:cubicBezTo>
                  <a:cubicBezTo>
                    <a:pt x="654" y="141"/>
                    <a:pt x="654" y="141"/>
                    <a:pt x="654" y="141"/>
                  </a:cubicBezTo>
                  <a:cubicBezTo>
                    <a:pt x="652" y="139"/>
                    <a:pt x="652" y="139"/>
                    <a:pt x="652" y="139"/>
                  </a:cubicBezTo>
                  <a:cubicBezTo>
                    <a:pt x="654" y="139"/>
                    <a:pt x="654" y="139"/>
                    <a:pt x="654" y="139"/>
                  </a:cubicBezTo>
                  <a:cubicBezTo>
                    <a:pt x="647" y="138"/>
                    <a:pt x="647" y="138"/>
                    <a:pt x="647" y="138"/>
                  </a:cubicBezTo>
                  <a:cubicBezTo>
                    <a:pt x="649" y="138"/>
                    <a:pt x="649" y="138"/>
                    <a:pt x="649" y="138"/>
                  </a:cubicBezTo>
                  <a:cubicBezTo>
                    <a:pt x="652" y="138"/>
                    <a:pt x="652" y="138"/>
                    <a:pt x="652" y="138"/>
                  </a:cubicBezTo>
                  <a:cubicBezTo>
                    <a:pt x="654" y="136"/>
                    <a:pt x="654" y="136"/>
                    <a:pt x="654" y="136"/>
                  </a:cubicBezTo>
                  <a:cubicBezTo>
                    <a:pt x="647" y="136"/>
                    <a:pt x="647" y="136"/>
                    <a:pt x="647" y="136"/>
                  </a:cubicBezTo>
                  <a:cubicBezTo>
                    <a:pt x="639" y="135"/>
                    <a:pt x="639" y="135"/>
                    <a:pt x="639" y="135"/>
                  </a:cubicBezTo>
                  <a:cubicBezTo>
                    <a:pt x="637" y="133"/>
                    <a:pt x="637" y="133"/>
                    <a:pt x="637" y="133"/>
                  </a:cubicBezTo>
                  <a:cubicBezTo>
                    <a:pt x="632" y="135"/>
                    <a:pt x="632" y="135"/>
                    <a:pt x="632" y="135"/>
                  </a:cubicBezTo>
                  <a:cubicBezTo>
                    <a:pt x="631" y="135"/>
                    <a:pt x="631" y="135"/>
                    <a:pt x="631" y="135"/>
                  </a:cubicBezTo>
                  <a:cubicBezTo>
                    <a:pt x="629" y="135"/>
                    <a:pt x="629" y="135"/>
                    <a:pt x="629" y="135"/>
                  </a:cubicBezTo>
                  <a:cubicBezTo>
                    <a:pt x="628" y="135"/>
                    <a:pt x="628" y="135"/>
                    <a:pt x="628" y="135"/>
                  </a:cubicBezTo>
                  <a:cubicBezTo>
                    <a:pt x="628" y="136"/>
                    <a:pt x="628" y="136"/>
                    <a:pt x="628" y="136"/>
                  </a:cubicBezTo>
                  <a:cubicBezTo>
                    <a:pt x="628" y="138"/>
                    <a:pt x="628" y="138"/>
                    <a:pt x="628" y="138"/>
                  </a:cubicBezTo>
                  <a:cubicBezTo>
                    <a:pt x="625" y="138"/>
                    <a:pt x="625" y="138"/>
                    <a:pt x="625" y="138"/>
                  </a:cubicBezTo>
                  <a:cubicBezTo>
                    <a:pt x="625" y="139"/>
                    <a:pt x="625" y="139"/>
                    <a:pt x="625" y="139"/>
                  </a:cubicBezTo>
                  <a:cubicBezTo>
                    <a:pt x="625" y="141"/>
                    <a:pt x="625" y="141"/>
                    <a:pt x="625" y="141"/>
                  </a:cubicBezTo>
                  <a:cubicBezTo>
                    <a:pt x="624" y="141"/>
                    <a:pt x="624" y="141"/>
                    <a:pt x="624" y="141"/>
                  </a:cubicBezTo>
                  <a:cubicBezTo>
                    <a:pt x="625" y="142"/>
                    <a:pt x="625" y="142"/>
                    <a:pt x="625" y="142"/>
                  </a:cubicBezTo>
                  <a:cubicBezTo>
                    <a:pt x="627" y="142"/>
                    <a:pt x="627" y="142"/>
                    <a:pt x="627" y="142"/>
                  </a:cubicBezTo>
                  <a:cubicBezTo>
                    <a:pt x="629" y="144"/>
                    <a:pt x="629" y="144"/>
                    <a:pt x="629" y="144"/>
                  </a:cubicBezTo>
                  <a:cubicBezTo>
                    <a:pt x="627" y="144"/>
                    <a:pt x="627" y="144"/>
                    <a:pt x="627" y="144"/>
                  </a:cubicBezTo>
                  <a:cubicBezTo>
                    <a:pt x="625" y="144"/>
                    <a:pt x="625" y="144"/>
                    <a:pt x="625" y="144"/>
                  </a:cubicBezTo>
                  <a:cubicBezTo>
                    <a:pt x="627" y="145"/>
                    <a:pt x="627" y="145"/>
                    <a:pt x="627" y="145"/>
                  </a:cubicBezTo>
                  <a:cubicBezTo>
                    <a:pt x="625" y="145"/>
                    <a:pt x="625" y="145"/>
                    <a:pt x="625" y="145"/>
                  </a:cubicBezTo>
                  <a:cubicBezTo>
                    <a:pt x="624" y="145"/>
                    <a:pt x="624" y="145"/>
                    <a:pt x="624" y="145"/>
                  </a:cubicBezTo>
                  <a:cubicBezTo>
                    <a:pt x="622" y="145"/>
                    <a:pt x="622" y="145"/>
                    <a:pt x="622" y="145"/>
                  </a:cubicBezTo>
                  <a:cubicBezTo>
                    <a:pt x="625" y="146"/>
                    <a:pt x="625" y="146"/>
                    <a:pt x="625" y="146"/>
                  </a:cubicBezTo>
                  <a:cubicBezTo>
                    <a:pt x="622" y="148"/>
                    <a:pt x="622" y="148"/>
                    <a:pt x="622" y="148"/>
                  </a:cubicBezTo>
                  <a:cubicBezTo>
                    <a:pt x="619" y="146"/>
                    <a:pt x="619" y="146"/>
                    <a:pt x="619" y="146"/>
                  </a:cubicBezTo>
                  <a:cubicBezTo>
                    <a:pt x="617" y="148"/>
                    <a:pt x="617" y="148"/>
                    <a:pt x="617" y="148"/>
                  </a:cubicBezTo>
                  <a:cubicBezTo>
                    <a:pt x="615" y="149"/>
                    <a:pt x="615" y="149"/>
                    <a:pt x="615" y="149"/>
                  </a:cubicBezTo>
                  <a:cubicBezTo>
                    <a:pt x="612" y="152"/>
                    <a:pt x="612" y="152"/>
                    <a:pt x="612" y="152"/>
                  </a:cubicBezTo>
                  <a:cubicBezTo>
                    <a:pt x="609" y="154"/>
                    <a:pt x="609" y="154"/>
                    <a:pt x="609" y="154"/>
                  </a:cubicBezTo>
                  <a:cubicBezTo>
                    <a:pt x="602" y="158"/>
                    <a:pt x="602" y="158"/>
                    <a:pt x="602" y="158"/>
                  </a:cubicBezTo>
                  <a:cubicBezTo>
                    <a:pt x="599" y="161"/>
                    <a:pt x="599" y="161"/>
                    <a:pt x="599" y="161"/>
                  </a:cubicBezTo>
                  <a:cubicBezTo>
                    <a:pt x="595" y="164"/>
                    <a:pt x="595" y="164"/>
                    <a:pt x="595" y="164"/>
                  </a:cubicBezTo>
                  <a:cubicBezTo>
                    <a:pt x="594" y="162"/>
                    <a:pt x="594" y="162"/>
                    <a:pt x="594" y="162"/>
                  </a:cubicBezTo>
                  <a:cubicBezTo>
                    <a:pt x="592" y="164"/>
                    <a:pt x="592" y="164"/>
                    <a:pt x="592" y="164"/>
                  </a:cubicBezTo>
                  <a:cubicBezTo>
                    <a:pt x="591" y="165"/>
                    <a:pt x="591" y="165"/>
                    <a:pt x="591" y="165"/>
                  </a:cubicBezTo>
                  <a:cubicBezTo>
                    <a:pt x="588" y="165"/>
                    <a:pt x="588" y="165"/>
                    <a:pt x="588" y="165"/>
                  </a:cubicBezTo>
                  <a:cubicBezTo>
                    <a:pt x="586" y="165"/>
                    <a:pt x="586" y="165"/>
                    <a:pt x="586" y="165"/>
                  </a:cubicBezTo>
                  <a:cubicBezTo>
                    <a:pt x="588" y="164"/>
                    <a:pt x="588" y="164"/>
                    <a:pt x="588" y="164"/>
                  </a:cubicBezTo>
                  <a:cubicBezTo>
                    <a:pt x="586" y="162"/>
                    <a:pt x="586" y="162"/>
                    <a:pt x="586" y="162"/>
                  </a:cubicBezTo>
                  <a:cubicBezTo>
                    <a:pt x="585" y="159"/>
                    <a:pt x="585" y="159"/>
                    <a:pt x="585" y="159"/>
                  </a:cubicBezTo>
                  <a:cubicBezTo>
                    <a:pt x="585" y="156"/>
                    <a:pt x="585" y="156"/>
                    <a:pt x="585" y="156"/>
                  </a:cubicBezTo>
                  <a:cubicBezTo>
                    <a:pt x="586" y="155"/>
                    <a:pt x="586" y="155"/>
                    <a:pt x="586" y="155"/>
                  </a:cubicBezTo>
                  <a:cubicBezTo>
                    <a:pt x="591" y="152"/>
                    <a:pt x="591" y="152"/>
                    <a:pt x="591" y="152"/>
                  </a:cubicBezTo>
                  <a:cubicBezTo>
                    <a:pt x="592" y="152"/>
                    <a:pt x="592" y="152"/>
                    <a:pt x="592" y="152"/>
                  </a:cubicBezTo>
                  <a:cubicBezTo>
                    <a:pt x="594" y="152"/>
                    <a:pt x="594" y="152"/>
                    <a:pt x="594" y="152"/>
                  </a:cubicBezTo>
                  <a:cubicBezTo>
                    <a:pt x="596" y="148"/>
                    <a:pt x="596" y="148"/>
                    <a:pt x="596" y="148"/>
                  </a:cubicBezTo>
                  <a:cubicBezTo>
                    <a:pt x="596" y="146"/>
                    <a:pt x="596" y="146"/>
                    <a:pt x="596" y="146"/>
                  </a:cubicBezTo>
                  <a:cubicBezTo>
                    <a:pt x="595" y="144"/>
                    <a:pt x="595" y="144"/>
                    <a:pt x="595" y="144"/>
                  </a:cubicBezTo>
                  <a:cubicBezTo>
                    <a:pt x="592" y="142"/>
                    <a:pt x="592" y="142"/>
                    <a:pt x="592" y="142"/>
                  </a:cubicBezTo>
                  <a:cubicBezTo>
                    <a:pt x="591" y="141"/>
                    <a:pt x="591" y="141"/>
                    <a:pt x="591" y="141"/>
                  </a:cubicBezTo>
                  <a:cubicBezTo>
                    <a:pt x="589" y="142"/>
                    <a:pt x="589" y="142"/>
                    <a:pt x="589" y="142"/>
                  </a:cubicBezTo>
                  <a:cubicBezTo>
                    <a:pt x="585" y="144"/>
                    <a:pt x="585" y="144"/>
                    <a:pt x="585" y="144"/>
                  </a:cubicBezTo>
                  <a:cubicBezTo>
                    <a:pt x="584" y="145"/>
                    <a:pt x="584" y="145"/>
                    <a:pt x="584" y="145"/>
                  </a:cubicBezTo>
                  <a:cubicBezTo>
                    <a:pt x="582" y="146"/>
                    <a:pt x="582" y="146"/>
                    <a:pt x="582" y="146"/>
                  </a:cubicBezTo>
                  <a:cubicBezTo>
                    <a:pt x="581" y="148"/>
                    <a:pt x="581" y="148"/>
                    <a:pt x="581" y="148"/>
                  </a:cubicBezTo>
                  <a:cubicBezTo>
                    <a:pt x="578" y="148"/>
                    <a:pt x="578" y="148"/>
                    <a:pt x="578" y="148"/>
                  </a:cubicBezTo>
                  <a:cubicBezTo>
                    <a:pt x="578" y="149"/>
                    <a:pt x="578" y="149"/>
                    <a:pt x="578" y="149"/>
                  </a:cubicBezTo>
                  <a:cubicBezTo>
                    <a:pt x="578" y="151"/>
                    <a:pt x="578" y="151"/>
                    <a:pt x="578" y="151"/>
                  </a:cubicBezTo>
                  <a:cubicBezTo>
                    <a:pt x="576" y="151"/>
                    <a:pt x="576" y="151"/>
                    <a:pt x="576" y="151"/>
                  </a:cubicBezTo>
                  <a:cubicBezTo>
                    <a:pt x="572" y="154"/>
                    <a:pt x="572" y="154"/>
                    <a:pt x="572" y="154"/>
                  </a:cubicBezTo>
                  <a:cubicBezTo>
                    <a:pt x="572" y="152"/>
                    <a:pt x="572" y="152"/>
                    <a:pt x="572" y="152"/>
                  </a:cubicBezTo>
                  <a:cubicBezTo>
                    <a:pt x="571" y="152"/>
                    <a:pt x="571" y="152"/>
                    <a:pt x="571" y="152"/>
                  </a:cubicBezTo>
                  <a:cubicBezTo>
                    <a:pt x="572" y="151"/>
                    <a:pt x="572" y="151"/>
                    <a:pt x="572" y="151"/>
                  </a:cubicBezTo>
                  <a:cubicBezTo>
                    <a:pt x="571" y="151"/>
                    <a:pt x="571" y="151"/>
                    <a:pt x="571" y="151"/>
                  </a:cubicBezTo>
                  <a:cubicBezTo>
                    <a:pt x="574" y="149"/>
                    <a:pt x="574" y="149"/>
                    <a:pt x="574" y="149"/>
                  </a:cubicBezTo>
                  <a:cubicBezTo>
                    <a:pt x="575" y="148"/>
                    <a:pt x="575" y="148"/>
                    <a:pt x="575" y="148"/>
                  </a:cubicBezTo>
                  <a:cubicBezTo>
                    <a:pt x="575" y="146"/>
                    <a:pt x="575" y="146"/>
                    <a:pt x="575" y="146"/>
                  </a:cubicBezTo>
                  <a:cubicBezTo>
                    <a:pt x="576" y="145"/>
                    <a:pt x="576" y="145"/>
                    <a:pt x="576" y="145"/>
                  </a:cubicBezTo>
                  <a:cubicBezTo>
                    <a:pt x="576" y="144"/>
                    <a:pt x="576" y="144"/>
                    <a:pt x="576" y="144"/>
                  </a:cubicBezTo>
                  <a:cubicBezTo>
                    <a:pt x="574" y="141"/>
                    <a:pt x="574" y="141"/>
                    <a:pt x="574" y="141"/>
                  </a:cubicBezTo>
                  <a:cubicBezTo>
                    <a:pt x="575" y="141"/>
                    <a:pt x="575" y="141"/>
                    <a:pt x="575" y="141"/>
                  </a:cubicBezTo>
                  <a:cubicBezTo>
                    <a:pt x="576" y="141"/>
                    <a:pt x="576" y="141"/>
                    <a:pt x="576" y="141"/>
                  </a:cubicBezTo>
                  <a:cubicBezTo>
                    <a:pt x="578" y="141"/>
                    <a:pt x="578" y="141"/>
                    <a:pt x="578" y="141"/>
                  </a:cubicBezTo>
                  <a:cubicBezTo>
                    <a:pt x="581" y="139"/>
                    <a:pt x="581" y="139"/>
                    <a:pt x="581" y="139"/>
                  </a:cubicBezTo>
                  <a:cubicBezTo>
                    <a:pt x="584" y="139"/>
                    <a:pt x="584" y="139"/>
                    <a:pt x="584" y="139"/>
                  </a:cubicBezTo>
                  <a:cubicBezTo>
                    <a:pt x="581" y="138"/>
                    <a:pt x="581" y="138"/>
                    <a:pt x="581" y="138"/>
                  </a:cubicBezTo>
                  <a:cubicBezTo>
                    <a:pt x="579" y="138"/>
                    <a:pt x="579" y="138"/>
                    <a:pt x="579" y="138"/>
                  </a:cubicBezTo>
                  <a:cubicBezTo>
                    <a:pt x="574" y="138"/>
                    <a:pt x="574" y="138"/>
                    <a:pt x="574" y="138"/>
                  </a:cubicBezTo>
                  <a:cubicBezTo>
                    <a:pt x="578" y="136"/>
                    <a:pt x="578" y="136"/>
                    <a:pt x="578" y="136"/>
                  </a:cubicBezTo>
                  <a:cubicBezTo>
                    <a:pt x="575" y="136"/>
                    <a:pt x="575" y="136"/>
                    <a:pt x="575" y="136"/>
                  </a:cubicBezTo>
                  <a:cubicBezTo>
                    <a:pt x="574" y="136"/>
                    <a:pt x="574" y="136"/>
                    <a:pt x="574" y="136"/>
                  </a:cubicBezTo>
                  <a:cubicBezTo>
                    <a:pt x="572" y="138"/>
                    <a:pt x="572" y="138"/>
                    <a:pt x="572" y="138"/>
                  </a:cubicBezTo>
                  <a:cubicBezTo>
                    <a:pt x="571" y="138"/>
                    <a:pt x="571" y="138"/>
                    <a:pt x="571" y="138"/>
                  </a:cubicBezTo>
                  <a:cubicBezTo>
                    <a:pt x="568" y="136"/>
                    <a:pt x="568" y="136"/>
                    <a:pt x="568" y="136"/>
                  </a:cubicBezTo>
                  <a:cubicBezTo>
                    <a:pt x="566" y="136"/>
                    <a:pt x="566" y="136"/>
                    <a:pt x="566" y="136"/>
                  </a:cubicBezTo>
                  <a:cubicBezTo>
                    <a:pt x="563" y="136"/>
                    <a:pt x="563" y="136"/>
                    <a:pt x="563" y="136"/>
                  </a:cubicBezTo>
                  <a:cubicBezTo>
                    <a:pt x="569" y="133"/>
                    <a:pt x="569" y="133"/>
                    <a:pt x="569" y="133"/>
                  </a:cubicBezTo>
                  <a:cubicBezTo>
                    <a:pt x="575" y="132"/>
                    <a:pt x="575" y="132"/>
                    <a:pt x="575" y="132"/>
                  </a:cubicBezTo>
                  <a:cubicBezTo>
                    <a:pt x="572" y="132"/>
                    <a:pt x="572" y="132"/>
                    <a:pt x="572" y="132"/>
                  </a:cubicBezTo>
                  <a:cubicBezTo>
                    <a:pt x="571" y="132"/>
                    <a:pt x="571" y="132"/>
                    <a:pt x="571" y="132"/>
                  </a:cubicBezTo>
                  <a:cubicBezTo>
                    <a:pt x="574" y="131"/>
                    <a:pt x="574" y="131"/>
                    <a:pt x="574" y="131"/>
                  </a:cubicBezTo>
                  <a:cubicBezTo>
                    <a:pt x="575" y="131"/>
                    <a:pt x="575" y="131"/>
                    <a:pt x="575" y="131"/>
                  </a:cubicBezTo>
                  <a:cubicBezTo>
                    <a:pt x="581" y="131"/>
                    <a:pt x="581" y="131"/>
                    <a:pt x="581" y="131"/>
                  </a:cubicBezTo>
                  <a:cubicBezTo>
                    <a:pt x="579" y="129"/>
                    <a:pt x="579" y="129"/>
                    <a:pt x="579" y="129"/>
                  </a:cubicBezTo>
                  <a:cubicBezTo>
                    <a:pt x="576" y="129"/>
                    <a:pt x="576" y="129"/>
                    <a:pt x="576" y="129"/>
                  </a:cubicBezTo>
                  <a:cubicBezTo>
                    <a:pt x="578" y="128"/>
                    <a:pt x="578" y="128"/>
                    <a:pt x="578" y="128"/>
                  </a:cubicBezTo>
                  <a:cubicBezTo>
                    <a:pt x="578" y="126"/>
                    <a:pt x="578" y="126"/>
                    <a:pt x="578" y="126"/>
                  </a:cubicBezTo>
                  <a:cubicBezTo>
                    <a:pt x="578" y="125"/>
                    <a:pt x="578" y="125"/>
                    <a:pt x="578" y="125"/>
                  </a:cubicBezTo>
                  <a:cubicBezTo>
                    <a:pt x="576" y="125"/>
                    <a:pt x="576" y="125"/>
                    <a:pt x="576" y="125"/>
                  </a:cubicBezTo>
                  <a:cubicBezTo>
                    <a:pt x="576" y="123"/>
                    <a:pt x="576" y="123"/>
                    <a:pt x="576" y="123"/>
                  </a:cubicBezTo>
                  <a:cubicBezTo>
                    <a:pt x="575" y="123"/>
                    <a:pt x="575" y="123"/>
                    <a:pt x="575" y="123"/>
                  </a:cubicBezTo>
                  <a:cubicBezTo>
                    <a:pt x="578" y="122"/>
                    <a:pt x="578" y="122"/>
                    <a:pt x="578" y="122"/>
                  </a:cubicBezTo>
                  <a:cubicBezTo>
                    <a:pt x="579" y="119"/>
                    <a:pt x="579" y="119"/>
                    <a:pt x="579" y="119"/>
                  </a:cubicBezTo>
                  <a:cubicBezTo>
                    <a:pt x="581" y="118"/>
                    <a:pt x="581" y="118"/>
                    <a:pt x="581" y="118"/>
                  </a:cubicBezTo>
                  <a:cubicBezTo>
                    <a:pt x="579" y="116"/>
                    <a:pt x="579" y="116"/>
                    <a:pt x="579" y="116"/>
                  </a:cubicBezTo>
                  <a:cubicBezTo>
                    <a:pt x="578" y="115"/>
                    <a:pt x="578" y="115"/>
                    <a:pt x="578" y="115"/>
                  </a:cubicBezTo>
                  <a:cubicBezTo>
                    <a:pt x="578" y="113"/>
                    <a:pt x="578" y="113"/>
                    <a:pt x="578" y="113"/>
                  </a:cubicBezTo>
                  <a:cubicBezTo>
                    <a:pt x="575" y="113"/>
                    <a:pt x="575" y="113"/>
                    <a:pt x="575" y="113"/>
                  </a:cubicBezTo>
                  <a:cubicBezTo>
                    <a:pt x="572" y="113"/>
                    <a:pt x="572" y="113"/>
                    <a:pt x="572" y="113"/>
                  </a:cubicBezTo>
                  <a:cubicBezTo>
                    <a:pt x="574" y="112"/>
                    <a:pt x="574" y="112"/>
                    <a:pt x="574" y="112"/>
                  </a:cubicBezTo>
                  <a:cubicBezTo>
                    <a:pt x="572" y="112"/>
                    <a:pt x="572" y="112"/>
                    <a:pt x="572" y="112"/>
                  </a:cubicBezTo>
                  <a:cubicBezTo>
                    <a:pt x="575" y="111"/>
                    <a:pt x="575" y="111"/>
                    <a:pt x="575" y="111"/>
                  </a:cubicBezTo>
                  <a:cubicBezTo>
                    <a:pt x="578" y="111"/>
                    <a:pt x="578" y="111"/>
                    <a:pt x="578" y="111"/>
                  </a:cubicBezTo>
                  <a:cubicBezTo>
                    <a:pt x="578" y="109"/>
                    <a:pt x="578" y="109"/>
                    <a:pt x="578" y="109"/>
                  </a:cubicBezTo>
                  <a:cubicBezTo>
                    <a:pt x="588" y="106"/>
                    <a:pt x="588" y="106"/>
                    <a:pt x="588" y="106"/>
                  </a:cubicBezTo>
                  <a:cubicBezTo>
                    <a:pt x="589" y="105"/>
                    <a:pt x="589" y="105"/>
                    <a:pt x="589" y="105"/>
                  </a:cubicBezTo>
                  <a:cubicBezTo>
                    <a:pt x="589" y="103"/>
                    <a:pt x="589" y="103"/>
                    <a:pt x="589" y="103"/>
                  </a:cubicBezTo>
                  <a:cubicBezTo>
                    <a:pt x="585" y="102"/>
                    <a:pt x="585" y="102"/>
                    <a:pt x="585" y="102"/>
                  </a:cubicBezTo>
                  <a:cubicBezTo>
                    <a:pt x="589" y="101"/>
                    <a:pt x="589" y="101"/>
                    <a:pt x="589" y="101"/>
                  </a:cubicBezTo>
                  <a:cubicBezTo>
                    <a:pt x="594" y="102"/>
                    <a:pt x="594" y="102"/>
                    <a:pt x="594" y="102"/>
                  </a:cubicBezTo>
                  <a:cubicBezTo>
                    <a:pt x="602" y="102"/>
                    <a:pt x="602" y="102"/>
                    <a:pt x="602" y="102"/>
                  </a:cubicBezTo>
                  <a:cubicBezTo>
                    <a:pt x="605" y="102"/>
                    <a:pt x="605" y="102"/>
                    <a:pt x="605" y="102"/>
                  </a:cubicBezTo>
                  <a:cubicBezTo>
                    <a:pt x="608" y="101"/>
                    <a:pt x="608" y="101"/>
                    <a:pt x="608" y="101"/>
                  </a:cubicBezTo>
                  <a:cubicBezTo>
                    <a:pt x="612" y="98"/>
                    <a:pt x="612" y="98"/>
                    <a:pt x="612" y="98"/>
                  </a:cubicBezTo>
                  <a:cubicBezTo>
                    <a:pt x="614" y="98"/>
                    <a:pt x="614" y="98"/>
                    <a:pt x="614" y="98"/>
                  </a:cubicBezTo>
                  <a:cubicBezTo>
                    <a:pt x="614" y="96"/>
                    <a:pt x="614" y="96"/>
                    <a:pt x="614" y="96"/>
                  </a:cubicBezTo>
                  <a:cubicBezTo>
                    <a:pt x="618" y="95"/>
                    <a:pt x="618" y="95"/>
                    <a:pt x="618" y="95"/>
                  </a:cubicBezTo>
                  <a:cubicBezTo>
                    <a:pt x="622" y="93"/>
                    <a:pt x="622" y="93"/>
                    <a:pt x="622" y="93"/>
                  </a:cubicBezTo>
                  <a:cubicBezTo>
                    <a:pt x="625" y="92"/>
                    <a:pt x="625" y="92"/>
                    <a:pt x="625" y="92"/>
                  </a:cubicBezTo>
                  <a:cubicBezTo>
                    <a:pt x="627" y="90"/>
                    <a:pt x="627" y="90"/>
                    <a:pt x="627" y="90"/>
                  </a:cubicBezTo>
                  <a:cubicBezTo>
                    <a:pt x="629" y="89"/>
                    <a:pt x="629" y="89"/>
                    <a:pt x="629" y="89"/>
                  </a:cubicBezTo>
                  <a:cubicBezTo>
                    <a:pt x="632" y="89"/>
                    <a:pt x="632" y="89"/>
                    <a:pt x="632" y="89"/>
                  </a:cubicBezTo>
                  <a:cubicBezTo>
                    <a:pt x="627" y="88"/>
                    <a:pt x="627" y="88"/>
                    <a:pt x="627" y="88"/>
                  </a:cubicBezTo>
                  <a:cubicBezTo>
                    <a:pt x="619" y="88"/>
                    <a:pt x="619" y="88"/>
                    <a:pt x="619" y="88"/>
                  </a:cubicBezTo>
                  <a:cubicBezTo>
                    <a:pt x="618" y="89"/>
                    <a:pt x="618" y="89"/>
                    <a:pt x="618" y="89"/>
                  </a:cubicBezTo>
                  <a:cubicBezTo>
                    <a:pt x="615" y="88"/>
                    <a:pt x="615" y="88"/>
                    <a:pt x="615" y="88"/>
                  </a:cubicBezTo>
                  <a:cubicBezTo>
                    <a:pt x="612" y="86"/>
                    <a:pt x="612" y="86"/>
                    <a:pt x="612" y="86"/>
                  </a:cubicBezTo>
                  <a:cubicBezTo>
                    <a:pt x="606" y="86"/>
                    <a:pt x="606" y="86"/>
                    <a:pt x="606" y="86"/>
                  </a:cubicBezTo>
                  <a:cubicBezTo>
                    <a:pt x="601" y="86"/>
                    <a:pt x="601" y="86"/>
                    <a:pt x="601" y="86"/>
                  </a:cubicBezTo>
                  <a:cubicBezTo>
                    <a:pt x="595" y="88"/>
                    <a:pt x="595" y="88"/>
                    <a:pt x="595" y="88"/>
                  </a:cubicBezTo>
                  <a:cubicBezTo>
                    <a:pt x="592" y="88"/>
                    <a:pt x="592" y="88"/>
                    <a:pt x="592" y="88"/>
                  </a:cubicBezTo>
                  <a:cubicBezTo>
                    <a:pt x="591" y="89"/>
                    <a:pt x="591" y="89"/>
                    <a:pt x="591" y="89"/>
                  </a:cubicBezTo>
                  <a:cubicBezTo>
                    <a:pt x="592" y="89"/>
                    <a:pt x="592" y="89"/>
                    <a:pt x="592" y="89"/>
                  </a:cubicBezTo>
                  <a:cubicBezTo>
                    <a:pt x="591" y="90"/>
                    <a:pt x="591" y="90"/>
                    <a:pt x="591" y="90"/>
                  </a:cubicBezTo>
                  <a:cubicBezTo>
                    <a:pt x="592" y="92"/>
                    <a:pt x="592" y="92"/>
                    <a:pt x="592" y="92"/>
                  </a:cubicBezTo>
                  <a:cubicBezTo>
                    <a:pt x="591" y="92"/>
                    <a:pt x="591" y="92"/>
                    <a:pt x="591" y="92"/>
                  </a:cubicBezTo>
                  <a:cubicBezTo>
                    <a:pt x="589" y="90"/>
                    <a:pt x="589" y="90"/>
                    <a:pt x="589" y="90"/>
                  </a:cubicBezTo>
                  <a:cubicBezTo>
                    <a:pt x="586" y="90"/>
                    <a:pt x="586" y="90"/>
                    <a:pt x="586" y="90"/>
                  </a:cubicBezTo>
                  <a:cubicBezTo>
                    <a:pt x="585" y="90"/>
                    <a:pt x="585" y="90"/>
                    <a:pt x="585" y="90"/>
                  </a:cubicBezTo>
                  <a:cubicBezTo>
                    <a:pt x="582" y="95"/>
                    <a:pt x="582" y="95"/>
                    <a:pt x="582" y="95"/>
                  </a:cubicBezTo>
                  <a:cubicBezTo>
                    <a:pt x="579" y="98"/>
                    <a:pt x="579" y="98"/>
                    <a:pt x="579" y="98"/>
                  </a:cubicBezTo>
                  <a:cubicBezTo>
                    <a:pt x="576" y="99"/>
                    <a:pt x="576" y="99"/>
                    <a:pt x="576" y="99"/>
                  </a:cubicBezTo>
                  <a:cubicBezTo>
                    <a:pt x="575" y="101"/>
                    <a:pt x="575" y="101"/>
                    <a:pt x="575" y="101"/>
                  </a:cubicBezTo>
                  <a:cubicBezTo>
                    <a:pt x="575" y="102"/>
                    <a:pt x="575" y="102"/>
                    <a:pt x="575" y="102"/>
                  </a:cubicBezTo>
                  <a:cubicBezTo>
                    <a:pt x="575" y="103"/>
                    <a:pt x="575" y="103"/>
                    <a:pt x="575" y="103"/>
                  </a:cubicBezTo>
                  <a:cubicBezTo>
                    <a:pt x="574" y="105"/>
                    <a:pt x="574" y="105"/>
                    <a:pt x="574" y="105"/>
                  </a:cubicBezTo>
                  <a:cubicBezTo>
                    <a:pt x="571" y="108"/>
                    <a:pt x="571" y="108"/>
                    <a:pt x="571" y="108"/>
                  </a:cubicBezTo>
                  <a:cubicBezTo>
                    <a:pt x="574" y="108"/>
                    <a:pt x="574" y="108"/>
                    <a:pt x="574" y="108"/>
                  </a:cubicBezTo>
                  <a:cubicBezTo>
                    <a:pt x="569" y="109"/>
                    <a:pt x="569" y="109"/>
                    <a:pt x="569" y="109"/>
                  </a:cubicBezTo>
                  <a:cubicBezTo>
                    <a:pt x="572" y="111"/>
                    <a:pt x="572" y="111"/>
                    <a:pt x="572" y="111"/>
                  </a:cubicBezTo>
                  <a:cubicBezTo>
                    <a:pt x="571" y="111"/>
                    <a:pt x="571" y="111"/>
                    <a:pt x="571" y="111"/>
                  </a:cubicBezTo>
                  <a:cubicBezTo>
                    <a:pt x="568" y="111"/>
                    <a:pt x="568" y="111"/>
                    <a:pt x="568" y="111"/>
                  </a:cubicBezTo>
                  <a:cubicBezTo>
                    <a:pt x="569" y="112"/>
                    <a:pt x="569" y="112"/>
                    <a:pt x="569" y="112"/>
                  </a:cubicBezTo>
                  <a:cubicBezTo>
                    <a:pt x="568" y="112"/>
                    <a:pt x="568" y="112"/>
                    <a:pt x="568" y="112"/>
                  </a:cubicBezTo>
                  <a:cubicBezTo>
                    <a:pt x="565" y="113"/>
                    <a:pt x="565" y="113"/>
                    <a:pt x="565" y="113"/>
                  </a:cubicBezTo>
                  <a:cubicBezTo>
                    <a:pt x="561" y="113"/>
                    <a:pt x="561" y="113"/>
                    <a:pt x="561" y="113"/>
                  </a:cubicBezTo>
                  <a:cubicBezTo>
                    <a:pt x="558" y="115"/>
                    <a:pt x="558" y="115"/>
                    <a:pt x="558" y="115"/>
                  </a:cubicBezTo>
                  <a:cubicBezTo>
                    <a:pt x="559" y="115"/>
                    <a:pt x="559" y="115"/>
                    <a:pt x="559" y="115"/>
                  </a:cubicBezTo>
                  <a:cubicBezTo>
                    <a:pt x="562" y="115"/>
                    <a:pt x="562" y="115"/>
                    <a:pt x="562" y="115"/>
                  </a:cubicBezTo>
                  <a:cubicBezTo>
                    <a:pt x="559" y="116"/>
                    <a:pt x="559" y="116"/>
                    <a:pt x="559" y="116"/>
                  </a:cubicBezTo>
                  <a:cubicBezTo>
                    <a:pt x="558" y="118"/>
                    <a:pt x="558" y="118"/>
                    <a:pt x="558" y="118"/>
                  </a:cubicBezTo>
                  <a:cubicBezTo>
                    <a:pt x="556" y="118"/>
                    <a:pt x="556" y="118"/>
                    <a:pt x="556" y="118"/>
                  </a:cubicBezTo>
                  <a:cubicBezTo>
                    <a:pt x="555" y="116"/>
                    <a:pt x="555" y="116"/>
                    <a:pt x="555" y="116"/>
                  </a:cubicBezTo>
                  <a:cubicBezTo>
                    <a:pt x="551" y="118"/>
                    <a:pt x="551" y="118"/>
                    <a:pt x="551" y="118"/>
                  </a:cubicBezTo>
                  <a:cubicBezTo>
                    <a:pt x="549" y="119"/>
                    <a:pt x="549" y="119"/>
                    <a:pt x="549" y="119"/>
                  </a:cubicBezTo>
                  <a:cubicBezTo>
                    <a:pt x="546" y="122"/>
                    <a:pt x="546" y="122"/>
                    <a:pt x="546" y="122"/>
                  </a:cubicBezTo>
                  <a:cubicBezTo>
                    <a:pt x="545" y="122"/>
                    <a:pt x="545" y="122"/>
                    <a:pt x="545" y="122"/>
                  </a:cubicBezTo>
                  <a:cubicBezTo>
                    <a:pt x="543" y="123"/>
                    <a:pt x="543" y="123"/>
                    <a:pt x="543" y="123"/>
                  </a:cubicBezTo>
                  <a:cubicBezTo>
                    <a:pt x="545" y="125"/>
                    <a:pt x="545" y="125"/>
                    <a:pt x="545" y="125"/>
                  </a:cubicBezTo>
                  <a:cubicBezTo>
                    <a:pt x="546" y="125"/>
                    <a:pt x="546" y="125"/>
                    <a:pt x="546" y="125"/>
                  </a:cubicBezTo>
                  <a:cubicBezTo>
                    <a:pt x="548" y="126"/>
                    <a:pt x="548" y="126"/>
                    <a:pt x="548" y="126"/>
                  </a:cubicBezTo>
                  <a:cubicBezTo>
                    <a:pt x="543" y="126"/>
                    <a:pt x="543" y="126"/>
                    <a:pt x="543" y="126"/>
                  </a:cubicBezTo>
                  <a:cubicBezTo>
                    <a:pt x="539" y="129"/>
                    <a:pt x="539" y="129"/>
                    <a:pt x="539" y="129"/>
                  </a:cubicBezTo>
                  <a:cubicBezTo>
                    <a:pt x="536" y="131"/>
                    <a:pt x="536" y="131"/>
                    <a:pt x="536" y="131"/>
                  </a:cubicBezTo>
                  <a:cubicBezTo>
                    <a:pt x="536" y="132"/>
                    <a:pt x="536" y="132"/>
                    <a:pt x="536" y="132"/>
                  </a:cubicBezTo>
                  <a:cubicBezTo>
                    <a:pt x="538" y="133"/>
                    <a:pt x="538" y="133"/>
                    <a:pt x="538" y="133"/>
                  </a:cubicBezTo>
                  <a:cubicBezTo>
                    <a:pt x="536" y="133"/>
                    <a:pt x="536" y="133"/>
                    <a:pt x="536" y="133"/>
                  </a:cubicBezTo>
                  <a:cubicBezTo>
                    <a:pt x="539" y="135"/>
                    <a:pt x="539" y="135"/>
                    <a:pt x="539" y="135"/>
                  </a:cubicBezTo>
                  <a:cubicBezTo>
                    <a:pt x="541" y="135"/>
                    <a:pt x="541" y="135"/>
                    <a:pt x="541" y="135"/>
                  </a:cubicBezTo>
                  <a:cubicBezTo>
                    <a:pt x="542" y="136"/>
                    <a:pt x="542" y="136"/>
                    <a:pt x="542" y="136"/>
                  </a:cubicBezTo>
                  <a:cubicBezTo>
                    <a:pt x="545" y="138"/>
                    <a:pt x="545" y="138"/>
                    <a:pt x="545" y="138"/>
                  </a:cubicBezTo>
                  <a:cubicBezTo>
                    <a:pt x="546" y="138"/>
                    <a:pt x="546" y="138"/>
                    <a:pt x="546" y="138"/>
                  </a:cubicBezTo>
                  <a:cubicBezTo>
                    <a:pt x="548" y="136"/>
                    <a:pt x="548" y="136"/>
                    <a:pt x="548" y="136"/>
                  </a:cubicBezTo>
                  <a:cubicBezTo>
                    <a:pt x="548" y="138"/>
                    <a:pt x="548" y="138"/>
                    <a:pt x="548" y="138"/>
                  </a:cubicBezTo>
                  <a:cubicBezTo>
                    <a:pt x="551" y="139"/>
                    <a:pt x="551" y="139"/>
                    <a:pt x="551" y="139"/>
                  </a:cubicBezTo>
                  <a:cubicBezTo>
                    <a:pt x="548" y="141"/>
                    <a:pt x="548" y="141"/>
                    <a:pt x="548" y="141"/>
                  </a:cubicBezTo>
                  <a:cubicBezTo>
                    <a:pt x="546" y="142"/>
                    <a:pt x="546" y="142"/>
                    <a:pt x="546" y="142"/>
                  </a:cubicBezTo>
                  <a:cubicBezTo>
                    <a:pt x="548" y="142"/>
                    <a:pt x="548" y="142"/>
                    <a:pt x="548" y="142"/>
                  </a:cubicBezTo>
                  <a:cubicBezTo>
                    <a:pt x="545" y="144"/>
                    <a:pt x="545" y="144"/>
                    <a:pt x="545" y="144"/>
                  </a:cubicBezTo>
                  <a:cubicBezTo>
                    <a:pt x="542" y="144"/>
                    <a:pt x="542" y="144"/>
                    <a:pt x="542" y="144"/>
                  </a:cubicBezTo>
                  <a:cubicBezTo>
                    <a:pt x="541" y="145"/>
                    <a:pt x="541" y="145"/>
                    <a:pt x="541" y="145"/>
                  </a:cubicBezTo>
                  <a:cubicBezTo>
                    <a:pt x="539" y="146"/>
                    <a:pt x="539" y="146"/>
                    <a:pt x="539" y="146"/>
                  </a:cubicBezTo>
                  <a:cubicBezTo>
                    <a:pt x="541" y="146"/>
                    <a:pt x="541" y="146"/>
                    <a:pt x="541" y="146"/>
                  </a:cubicBezTo>
                  <a:cubicBezTo>
                    <a:pt x="543" y="146"/>
                    <a:pt x="543" y="146"/>
                    <a:pt x="543" y="146"/>
                  </a:cubicBezTo>
                  <a:cubicBezTo>
                    <a:pt x="545" y="146"/>
                    <a:pt x="545" y="146"/>
                    <a:pt x="545" y="146"/>
                  </a:cubicBezTo>
                  <a:cubicBezTo>
                    <a:pt x="546" y="144"/>
                    <a:pt x="546" y="144"/>
                    <a:pt x="546" y="144"/>
                  </a:cubicBezTo>
                  <a:cubicBezTo>
                    <a:pt x="548" y="144"/>
                    <a:pt x="548" y="144"/>
                    <a:pt x="548" y="144"/>
                  </a:cubicBezTo>
                  <a:cubicBezTo>
                    <a:pt x="549" y="144"/>
                    <a:pt x="549" y="144"/>
                    <a:pt x="549" y="144"/>
                  </a:cubicBezTo>
                  <a:cubicBezTo>
                    <a:pt x="549" y="145"/>
                    <a:pt x="549" y="145"/>
                    <a:pt x="549" y="145"/>
                  </a:cubicBezTo>
                  <a:cubicBezTo>
                    <a:pt x="548" y="146"/>
                    <a:pt x="548" y="146"/>
                    <a:pt x="548" y="146"/>
                  </a:cubicBezTo>
                  <a:cubicBezTo>
                    <a:pt x="545" y="148"/>
                    <a:pt x="545" y="148"/>
                    <a:pt x="545" y="148"/>
                  </a:cubicBezTo>
                  <a:cubicBezTo>
                    <a:pt x="548" y="148"/>
                    <a:pt x="548" y="148"/>
                    <a:pt x="548" y="148"/>
                  </a:cubicBezTo>
                  <a:cubicBezTo>
                    <a:pt x="542" y="151"/>
                    <a:pt x="542" y="151"/>
                    <a:pt x="542" y="151"/>
                  </a:cubicBezTo>
                  <a:cubicBezTo>
                    <a:pt x="536" y="152"/>
                    <a:pt x="536" y="152"/>
                    <a:pt x="536" y="152"/>
                  </a:cubicBezTo>
                  <a:cubicBezTo>
                    <a:pt x="530" y="155"/>
                    <a:pt x="530" y="155"/>
                    <a:pt x="530" y="155"/>
                  </a:cubicBezTo>
                  <a:cubicBezTo>
                    <a:pt x="525" y="155"/>
                    <a:pt x="525" y="155"/>
                    <a:pt x="525" y="155"/>
                  </a:cubicBezTo>
                  <a:cubicBezTo>
                    <a:pt x="522" y="156"/>
                    <a:pt x="522" y="156"/>
                    <a:pt x="522" y="156"/>
                  </a:cubicBezTo>
                  <a:cubicBezTo>
                    <a:pt x="519" y="159"/>
                    <a:pt x="519" y="159"/>
                    <a:pt x="519" y="159"/>
                  </a:cubicBezTo>
                  <a:cubicBezTo>
                    <a:pt x="519" y="161"/>
                    <a:pt x="519" y="161"/>
                    <a:pt x="519" y="161"/>
                  </a:cubicBezTo>
                  <a:cubicBezTo>
                    <a:pt x="519" y="162"/>
                    <a:pt x="519" y="162"/>
                    <a:pt x="519" y="162"/>
                  </a:cubicBezTo>
                  <a:cubicBezTo>
                    <a:pt x="518" y="162"/>
                    <a:pt x="518" y="162"/>
                    <a:pt x="518" y="162"/>
                  </a:cubicBezTo>
                  <a:cubicBezTo>
                    <a:pt x="518" y="164"/>
                    <a:pt x="518" y="164"/>
                    <a:pt x="518" y="164"/>
                  </a:cubicBezTo>
                  <a:cubicBezTo>
                    <a:pt x="516" y="165"/>
                    <a:pt x="516" y="165"/>
                    <a:pt x="516" y="165"/>
                  </a:cubicBezTo>
                  <a:cubicBezTo>
                    <a:pt x="515" y="166"/>
                    <a:pt x="515" y="166"/>
                    <a:pt x="515" y="166"/>
                  </a:cubicBezTo>
                  <a:cubicBezTo>
                    <a:pt x="513" y="168"/>
                    <a:pt x="513" y="168"/>
                    <a:pt x="513" y="168"/>
                  </a:cubicBezTo>
                  <a:cubicBezTo>
                    <a:pt x="512" y="168"/>
                    <a:pt x="512" y="168"/>
                    <a:pt x="512" y="168"/>
                  </a:cubicBezTo>
                  <a:cubicBezTo>
                    <a:pt x="513" y="166"/>
                    <a:pt x="513" y="166"/>
                    <a:pt x="513" y="166"/>
                  </a:cubicBezTo>
                  <a:cubicBezTo>
                    <a:pt x="515" y="165"/>
                    <a:pt x="515" y="165"/>
                    <a:pt x="515" y="165"/>
                  </a:cubicBezTo>
                  <a:cubicBezTo>
                    <a:pt x="512" y="165"/>
                    <a:pt x="512" y="165"/>
                    <a:pt x="512" y="165"/>
                  </a:cubicBezTo>
                  <a:cubicBezTo>
                    <a:pt x="515" y="164"/>
                    <a:pt x="515" y="164"/>
                    <a:pt x="515" y="164"/>
                  </a:cubicBezTo>
                  <a:cubicBezTo>
                    <a:pt x="513" y="164"/>
                    <a:pt x="513" y="164"/>
                    <a:pt x="513" y="164"/>
                  </a:cubicBezTo>
                  <a:cubicBezTo>
                    <a:pt x="512" y="164"/>
                    <a:pt x="512" y="164"/>
                    <a:pt x="512" y="164"/>
                  </a:cubicBezTo>
                  <a:cubicBezTo>
                    <a:pt x="509" y="165"/>
                    <a:pt x="509" y="165"/>
                    <a:pt x="509" y="165"/>
                  </a:cubicBezTo>
                  <a:cubicBezTo>
                    <a:pt x="510" y="164"/>
                    <a:pt x="510" y="164"/>
                    <a:pt x="510" y="164"/>
                  </a:cubicBezTo>
                  <a:cubicBezTo>
                    <a:pt x="512" y="162"/>
                    <a:pt x="512" y="162"/>
                    <a:pt x="512" y="162"/>
                  </a:cubicBezTo>
                  <a:cubicBezTo>
                    <a:pt x="509" y="162"/>
                    <a:pt x="509" y="162"/>
                    <a:pt x="509" y="162"/>
                  </a:cubicBezTo>
                  <a:cubicBezTo>
                    <a:pt x="515" y="158"/>
                    <a:pt x="515" y="158"/>
                    <a:pt x="515" y="158"/>
                  </a:cubicBezTo>
                  <a:cubicBezTo>
                    <a:pt x="518" y="155"/>
                    <a:pt x="518" y="155"/>
                    <a:pt x="518" y="155"/>
                  </a:cubicBezTo>
                  <a:cubicBezTo>
                    <a:pt x="522" y="152"/>
                    <a:pt x="522" y="152"/>
                    <a:pt x="522" y="152"/>
                  </a:cubicBezTo>
                  <a:cubicBezTo>
                    <a:pt x="516" y="154"/>
                    <a:pt x="516" y="154"/>
                    <a:pt x="516" y="154"/>
                  </a:cubicBezTo>
                  <a:cubicBezTo>
                    <a:pt x="513" y="155"/>
                    <a:pt x="513" y="155"/>
                    <a:pt x="513" y="155"/>
                  </a:cubicBezTo>
                  <a:cubicBezTo>
                    <a:pt x="518" y="152"/>
                    <a:pt x="518" y="152"/>
                    <a:pt x="518" y="152"/>
                  </a:cubicBezTo>
                  <a:cubicBezTo>
                    <a:pt x="515" y="152"/>
                    <a:pt x="515" y="152"/>
                    <a:pt x="515" y="152"/>
                  </a:cubicBezTo>
                  <a:cubicBezTo>
                    <a:pt x="512" y="152"/>
                    <a:pt x="512" y="152"/>
                    <a:pt x="512" y="152"/>
                  </a:cubicBezTo>
                  <a:cubicBezTo>
                    <a:pt x="512" y="151"/>
                    <a:pt x="512" y="151"/>
                    <a:pt x="512" y="151"/>
                  </a:cubicBezTo>
                  <a:cubicBezTo>
                    <a:pt x="510" y="149"/>
                    <a:pt x="510" y="149"/>
                    <a:pt x="510" y="149"/>
                  </a:cubicBezTo>
                  <a:cubicBezTo>
                    <a:pt x="508" y="149"/>
                    <a:pt x="508" y="149"/>
                    <a:pt x="508" y="149"/>
                  </a:cubicBezTo>
                  <a:cubicBezTo>
                    <a:pt x="506" y="151"/>
                    <a:pt x="506" y="151"/>
                    <a:pt x="506" y="151"/>
                  </a:cubicBezTo>
                  <a:cubicBezTo>
                    <a:pt x="503" y="152"/>
                    <a:pt x="503" y="152"/>
                    <a:pt x="503" y="152"/>
                  </a:cubicBezTo>
                  <a:cubicBezTo>
                    <a:pt x="499" y="151"/>
                    <a:pt x="499" y="151"/>
                    <a:pt x="499" y="151"/>
                  </a:cubicBezTo>
                  <a:cubicBezTo>
                    <a:pt x="499" y="154"/>
                    <a:pt x="499" y="154"/>
                    <a:pt x="499" y="154"/>
                  </a:cubicBezTo>
                  <a:cubicBezTo>
                    <a:pt x="498" y="154"/>
                    <a:pt x="498" y="154"/>
                    <a:pt x="498" y="154"/>
                  </a:cubicBezTo>
                  <a:cubicBezTo>
                    <a:pt x="498" y="155"/>
                    <a:pt x="498" y="155"/>
                    <a:pt x="498" y="155"/>
                  </a:cubicBezTo>
                  <a:cubicBezTo>
                    <a:pt x="498" y="158"/>
                    <a:pt x="498" y="158"/>
                    <a:pt x="498" y="158"/>
                  </a:cubicBezTo>
                  <a:cubicBezTo>
                    <a:pt x="496" y="155"/>
                    <a:pt x="496" y="155"/>
                    <a:pt x="496" y="155"/>
                  </a:cubicBezTo>
                  <a:cubicBezTo>
                    <a:pt x="495" y="155"/>
                    <a:pt x="495" y="155"/>
                    <a:pt x="495" y="155"/>
                  </a:cubicBezTo>
                  <a:cubicBezTo>
                    <a:pt x="495" y="156"/>
                    <a:pt x="495" y="156"/>
                    <a:pt x="495" y="156"/>
                  </a:cubicBezTo>
                  <a:cubicBezTo>
                    <a:pt x="495" y="158"/>
                    <a:pt x="495" y="158"/>
                    <a:pt x="495" y="158"/>
                  </a:cubicBezTo>
                  <a:cubicBezTo>
                    <a:pt x="492" y="159"/>
                    <a:pt x="492" y="159"/>
                    <a:pt x="492" y="159"/>
                  </a:cubicBezTo>
                  <a:cubicBezTo>
                    <a:pt x="487" y="159"/>
                    <a:pt x="487" y="159"/>
                    <a:pt x="487" y="159"/>
                  </a:cubicBezTo>
                  <a:cubicBezTo>
                    <a:pt x="482" y="158"/>
                    <a:pt x="482" y="158"/>
                    <a:pt x="482" y="158"/>
                  </a:cubicBezTo>
                  <a:cubicBezTo>
                    <a:pt x="475" y="158"/>
                    <a:pt x="475" y="158"/>
                    <a:pt x="475" y="158"/>
                  </a:cubicBezTo>
                  <a:cubicBezTo>
                    <a:pt x="469" y="158"/>
                    <a:pt x="469" y="158"/>
                    <a:pt x="469" y="158"/>
                  </a:cubicBezTo>
                  <a:cubicBezTo>
                    <a:pt x="465" y="158"/>
                    <a:pt x="465" y="158"/>
                    <a:pt x="465" y="158"/>
                  </a:cubicBezTo>
                  <a:cubicBezTo>
                    <a:pt x="460" y="159"/>
                    <a:pt x="460" y="159"/>
                    <a:pt x="460" y="159"/>
                  </a:cubicBezTo>
                  <a:cubicBezTo>
                    <a:pt x="459" y="158"/>
                    <a:pt x="459" y="158"/>
                    <a:pt x="459" y="158"/>
                  </a:cubicBezTo>
                  <a:cubicBezTo>
                    <a:pt x="457" y="158"/>
                    <a:pt x="457" y="158"/>
                    <a:pt x="457" y="158"/>
                  </a:cubicBezTo>
                  <a:cubicBezTo>
                    <a:pt x="455" y="156"/>
                    <a:pt x="455" y="156"/>
                    <a:pt x="455" y="156"/>
                  </a:cubicBezTo>
                  <a:cubicBezTo>
                    <a:pt x="455" y="155"/>
                    <a:pt x="455" y="155"/>
                    <a:pt x="455" y="155"/>
                  </a:cubicBezTo>
                  <a:cubicBezTo>
                    <a:pt x="455" y="154"/>
                    <a:pt x="455" y="154"/>
                    <a:pt x="455" y="154"/>
                  </a:cubicBezTo>
                  <a:cubicBezTo>
                    <a:pt x="447" y="155"/>
                    <a:pt x="447" y="155"/>
                    <a:pt x="447" y="155"/>
                  </a:cubicBezTo>
                  <a:cubicBezTo>
                    <a:pt x="444" y="155"/>
                    <a:pt x="444" y="155"/>
                    <a:pt x="444" y="155"/>
                  </a:cubicBezTo>
                  <a:cubicBezTo>
                    <a:pt x="443" y="154"/>
                    <a:pt x="443" y="154"/>
                    <a:pt x="443" y="154"/>
                  </a:cubicBezTo>
                  <a:cubicBezTo>
                    <a:pt x="444" y="152"/>
                    <a:pt x="444" y="152"/>
                    <a:pt x="444" y="152"/>
                  </a:cubicBezTo>
                  <a:cubicBezTo>
                    <a:pt x="442" y="154"/>
                    <a:pt x="442" y="154"/>
                    <a:pt x="442" y="154"/>
                  </a:cubicBezTo>
                  <a:cubicBezTo>
                    <a:pt x="443" y="152"/>
                    <a:pt x="443" y="152"/>
                    <a:pt x="443" y="152"/>
                  </a:cubicBezTo>
                  <a:cubicBezTo>
                    <a:pt x="442" y="152"/>
                    <a:pt x="442" y="152"/>
                    <a:pt x="442" y="152"/>
                  </a:cubicBezTo>
                  <a:cubicBezTo>
                    <a:pt x="439" y="151"/>
                    <a:pt x="439" y="151"/>
                    <a:pt x="439" y="151"/>
                  </a:cubicBezTo>
                  <a:cubicBezTo>
                    <a:pt x="440" y="151"/>
                    <a:pt x="440" y="151"/>
                    <a:pt x="440" y="151"/>
                  </a:cubicBezTo>
                  <a:cubicBezTo>
                    <a:pt x="442" y="148"/>
                    <a:pt x="442" y="148"/>
                    <a:pt x="442" y="148"/>
                  </a:cubicBezTo>
                  <a:cubicBezTo>
                    <a:pt x="442" y="146"/>
                    <a:pt x="442" y="146"/>
                    <a:pt x="442" y="146"/>
                  </a:cubicBezTo>
                  <a:cubicBezTo>
                    <a:pt x="442" y="145"/>
                    <a:pt x="442" y="145"/>
                    <a:pt x="442" y="145"/>
                  </a:cubicBezTo>
                  <a:cubicBezTo>
                    <a:pt x="439" y="145"/>
                    <a:pt x="439" y="145"/>
                    <a:pt x="439" y="145"/>
                  </a:cubicBezTo>
                  <a:cubicBezTo>
                    <a:pt x="436" y="145"/>
                    <a:pt x="436" y="145"/>
                    <a:pt x="436" y="145"/>
                  </a:cubicBezTo>
                  <a:cubicBezTo>
                    <a:pt x="432" y="146"/>
                    <a:pt x="432" y="146"/>
                    <a:pt x="432" y="146"/>
                  </a:cubicBezTo>
                  <a:cubicBezTo>
                    <a:pt x="420" y="148"/>
                    <a:pt x="420" y="148"/>
                    <a:pt x="420" y="148"/>
                  </a:cubicBezTo>
                  <a:cubicBezTo>
                    <a:pt x="414" y="149"/>
                    <a:pt x="414" y="149"/>
                    <a:pt x="414" y="149"/>
                  </a:cubicBezTo>
                  <a:cubicBezTo>
                    <a:pt x="409" y="152"/>
                    <a:pt x="409" y="152"/>
                    <a:pt x="409" y="152"/>
                  </a:cubicBezTo>
                  <a:cubicBezTo>
                    <a:pt x="410" y="152"/>
                    <a:pt x="410" y="152"/>
                    <a:pt x="410" y="152"/>
                  </a:cubicBezTo>
                  <a:cubicBezTo>
                    <a:pt x="410" y="154"/>
                    <a:pt x="410" y="154"/>
                    <a:pt x="410" y="154"/>
                  </a:cubicBezTo>
                  <a:cubicBezTo>
                    <a:pt x="412" y="154"/>
                    <a:pt x="412" y="154"/>
                    <a:pt x="412" y="154"/>
                  </a:cubicBezTo>
                  <a:cubicBezTo>
                    <a:pt x="413" y="154"/>
                    <a:pt x="413" y="154"/>
                    <a:pt x="413" y="154"/>
                  </a:cubicBezTo>
                  <a:cubicBezTo>
                    <a:pt x="417" y="154"/>
                    <a:pt x="417" y="154"/>
                    <a:pt x="417" y="154"/>
                  </a:cubicBezTo>
                  <a:cubicBezTo>
                    <a:pt x="416" y="152"/>
                    <a:pt x="416" y="152"/>
                    <a:pt x="416" y="152"/>
                  </a:cubicBezTo>
                  <a:cubicBezTo>
                    <a:pt x="417" y="152"/>
                    <a:pt x="417" y="152"/>
                    <a:pt x="417" y="152"/>
                  </a:cubicBezTo>
                  <a:cubicBezTo>
                    <a:pt x="419" y="152"/>
                    <a:pt x="419" y="152"/>
                    <a:pt x="419" y="152"/>
                  </a:cubicBezTo>
                  <a:cubicBezTo>
                    <a:pt x="423" y="152"/>
                    <a:pt x="423" y="152"/>
                    <a:pt x="423" y="152"/>
                  </a:cubicBezTo>
                  <a:cubicBezTo>
                    <a:pt x="426" y="151"/>
                    <a:pt x="426" y="151"/>
                    <a:pt x="426" y="151"/>
                  </a:cubicBezTo>
                  <a:cubicBezTo>
                    <a:pt x="427" y="152"/>
                    <a:pt x="427" y="152"/>
                    <a:pt x="427" y="152"/>
                  </a:cubicBezTo>
                  <a:cubicBezTo>
                    <a:pt x="429" y="151"/>
                    <a:pt x="429" y="151"/>
                    <a:pt x="429" y="151"/>
                  </a:cubicBezTo>
                  <a:cubicBezTo>
                    <a:pt x="432" y="149"/>
                    <a:pt x="432" y="149"/>
                    <a:pt x="432" y="149"/>
                  </a:cubicBezTo>
                  <a:cubicBezTo>
                    <a:pt x="434" y="149"/>
                    <a:pt x="434" y="149"/>
                    <a:pt x="434" y="149"/>
                  </a:cubicBezTo>
                  <a:cubicBezTo>
                    <a:pt x="440" y="148"/>
                    <a:pt x="440" y="148"/>
                    <a:pt x="440" y="148"/>
                  </a:cubicBezTo>
                  <a:cubicBezTo>
                    <a:pt x="437" y="149"/>
                    <a:pt x="437" y="149"/>
                    <a:pt x="437" y="149"/>
                  </a:cubicBezTo>
                  <a:cubicBezTo>
                    <a:pt x="434" y="151"/>
                    <a:pt x="434" y="151"/>
                    <a:pt x="434" y="151"/>
                  </a:cubicBezTo>
                  <a:cubicBezTo>
                    <a:pt x="430" y="152"/>
                    <a:pt x="430" y="152"/>
                    <a:pt x="430" y="152"/>
                  </a:cubicBezTo>
                  <a:cubicBezTo>
                    <a:pt x="427" y="154"/>
                    <a:pt x="427" y="154"/>
                    <a:pt x="427" y="154"/>
                  </a:cubicBezTo>
                  <a:cubicBezTo>
                    <a:pt x="423" y="154"/>
                    <a:pt x="423" y="154"/>
                    <a:pt x="423" y="154"/>
                  </a:cubicBezTo>
                  <a:cubicBezTo>
                    <a:pt x="420" y="155"/>
                    <a:pt x="420" y="155"/>
                    <a:pt x="420" y="155"/>
                  </a:cubicBezTo>
                  <a:cubicBezTo>
                    <a:pt x="414" y="155"/>
                    <a:pt x="414" y="155"/>
                    <a:pt x="414" y="155"/>
                  </a:cubicBezTo>
                  <a:cubicBezTo>
                    <a:pt x="413" y="155"/>
                    <a:pt x="413" y="155"/>
                    <a:pt x="413" y="155"/>
                  </a:cubicBezTo>
                  <a:cubicBezTo>
                    <a:pt x="413" y="156"/>
                    <a:pt x="413" y="156"/>
                    <a:pt x="413" y="156"/>
                  </a:cubicBezTo>
                  <a:cubicBezTo>
                    <a:pt x="412" y="156"/>
                    <a:pt x="412" y="156"/>
                    <a:pt x="412" y="156"/>
                  </a:cubicBezTo>
                  <a:cubicBezTo>
                    <a:pt x="410" y="158"/>
                    <a:pt x="410" y="158"/>
                    <a:pt x="410" y="158"/>
                  </a:cubicBezTo>
                  <a:cubicBezTo>
                    <a:pt x="409" y="159"/>
                    <a:pt x="409" y="159"/>
                    <a:pt x="409" y="159"/>
                  </a:cubicBezTo>
                  <a:cubicBezTo>
                    <a:pt x="409" y="161"/>
                    <a:pt x="409" y="161"/>
                    <a:pt x="409" y="161"/>
                  </a:cubicBezTo>
                  <a:cubicBezTo>
                    <a:pt x="409" y="162"/>
                    <a:pt x="409" y="162"/>
                    <a:pt x="409" y="162"/>
                  </a:cubicBezTo>
                  <a:cubicBezTo>
                    <a:pt x="407" y="165"/>
                    <a:pt x="407" y="165"/>
                    <a:pt x="407" y="165"/>
                  </a:cubicBezTo>
                  <a:cubicBezTo>
                    <a:pt x="407" y="166"/>
                    <a:pt x="407" y="166"/>
                    <a:pt x="407" y="166"/>
                  </a:cubicBezTo>
                  <a:cubicBezTo>
                    <a:pt x="407" y="168"/>
                    <a:pt x="407" y="168"/>
                    <a:pt x="407" y="168"/>
                  </a:cubicBezTo>
                  <a:cubicBezTo>
                    <a:pt x="406" y="169"/>
                    <a:pt x="406" y="169"/>
                    <a:pt x="406" y="169"/>
                  </a:cubicBezTo>
                  <a:cubicBezTo>
                    <a:pt x="406" y="168"/>
                    <a:pt x="406" y="168"/>
                    <a:pt x="406" y="168"/>
                  </a:cubicBezTo>
                  <a:cubicBezTo>
                    <a:pt x="404" y="169"/>
                    <a:pt x="404" y="169"/>
                    <a:pt x="404" y="169"/>
                  </a:cubicBezTo>
                  <a:cubicBezTo>
                    <a:pt x="403" y="169"/>
                    <a:pt x="403" y="169"/>
                    <a:pt x="403" y="169"/>
                  </a:cubicBezTo>
                  <a:cubicBezTo>
                    <a:pt x="403" y="168"/>
                    <a:pt x="403" y="168"/>
                    <a:pt x="403" y="168"/>
                  </a:cubicBezTo>
                  <a:cubicBezTo>
                    <a:pt x="404" y="166"/>
                    <a:pt x="404" y="166"/>
                    <a:pt x="404" y="166"/>
                  </a:cubicBezTo>
                  <a:cubicBezTo>
                    <a:pt x="401" y="168"/>
                    <a:pt x="401" y="168"/>
                    <a:pt x="401" y="168"/>
                  </a:cubicBezTo>
                  <a:cubicBezTo>
                    <a:pt x="400" y="169"/>
                    <a:pt x="400" y="169"/>
                    <a:pt x="400" y="169"/>
                  </a:cubicBezTo>
                  <a:cubicBezTo>
                    <a:pt x="400" y="171"/>
                    <a:pt x="400" y="171"/>
                    <a:pt x="400" y="171"/>
                  </a:cubicBezTo>
                  <a:cubicBezTo>
                    <a:pt x="400" y="172"/>
                    <a:pt x="400" y="172"/>
                    <a:pt x="400" y="172"/>
                  </a:cubicBezTo>
                  <a:cubicBezTo>
                    <a:pt x="400" y="175"/>
                    <a:pt x="400" y="175"/>
                    <a:pt x="400" y="175"/>
                  </a:cubicBezTo>
                  <a:cubicBezTo>
                    <a:pt x="399" y="172"/>
                    <a:pt x="399" y="172"/>
                    <a:pt x="399" y="172"/>
                  </a:cubicBezTo>
                  <a:cubicBezTo>
                    <a:pt x="399" y="171"/>
                    <a:pt x="399" y="171"/>
                    <a:pt x="399" y="171"/>
                  </a:cubicBezTo>
                  <a:cubicBezTo>
                    <a:pt x="397" y="171"/>
                    <a:pt x="397" y="171"/>
                    <a:pt x="397" y="171"/>
                  </a:cubicBezTo>
                  <a:cubicBezTo>
                    <a:pt x="397" y="169"/>
                    <a:pt x="397" y="169"/>
                    <a:pt x="397" y="169"/>
                  </a:cubicBezTo>
                  <a:cubicBezTo>
                    <a:pt x="399" y="168"/>
                    <a:pt x="399" y="168"/>
                    <a:pt x="399" y="168"/>
                  </a:cubicBezTo>
                  <a:cubicBezTo>
                    <a:pt x="397" y="166"/>
                    <a:pt x="397" y="166"/>
                    <a:pt x="397" y="166"/>
                  </a:cubicBezTo>
                  <a:cubicBezTo>
                    <a:pt x="396" y="166"/>
                    <a:pt x="396" y="166"/>
                    <a:pt x="396" y="166"/>
                  </a:cubicBezTo>
                  <a:cubicBezTo>
                    <a:pt x="396" y="165"/>
                    <a:pt x="396" y="165"/>
                    <a:pt x="396" y="165"/>
                  </a:cubicBezTo>
                  <a:cubicBezTo>
                    <a:pt x="400" y="166"/>
                    <a:pt x="400" y="166"/>
                    <a:pt x="400" y="166"/>
                  </a:cubicBezTo>
                  <a:cubicBezTo>
                    <a:pt x="403" y="166"/>
                    <a:pt x="403" y="166"/>
                    <a:pt x="403" y="166"/>
                  </a:cubicBezTo>
                  <a:cubicBezTo>
                    <a:pt x="403" y="165"/>
                    <a:pt x="403" y="165"/>
                    <a:pt x="403" y="165"/>
                  </a:cubicBezTo>
                  <a:cubicBezTo>
                    <a:pt x="403" y="164"/>
                    <a:pt x="403" y="164"/>
                    <a:pt x="403" y="164"/>
                  </a:cubicBezTo>
                  <a:cubicBezTo>
                    <a:pt x="401" y="162"/>
                    <a:pt x="401" y="162"/>
                    <a:pt x="401" y="162"/>
                  </a:cubicBezTo>
                  <a:cubicBezTo>
                    <a:pt x="400" y="164"/>
                    <a:pt x="400" y="164"/>
                    <a:pt x="400" y="164"/>
                  </a:cubicBezTo>
                  <a:cubicBezTo>
                    <a:pt x="401" y="161"/>
                    <a:pt x="401" y="161"/>
                    <a:pt x="401" y="161"/>
                  </a:cubicBezTo>
                  <a:cubicBezTo>
                    <a:pt x="400" y="161"/>
                    <a:pt x="400" y="161"/>
                    <a:pt x="400" y="161"/>
                  </a:cubicBezTo>
                  <a:cubicBezTo>
                    <a:pt x="399" y="161"/>
                    <a:pt x="399" y="161"/>
                    <a:pt x="399" y="161"/>
                  </a:cubicBezTo>
                  <a:cubicBezTo>
                    <a:pt x="397" y="164"/>
                    <a:pt x="397" y="164"/>
                    <a:pt x="397" y="164"/>
                  </a:cubicBezTo>
                  <a:cubicBezTo>
                    <a:pt x="397" y="162"/>
                    <a:pt x="397" y="162"/>
                    <a:pt x="397" y="162"/>
                  </a:cubicBezTo>
                  <a:cubicBezTo>
                    <a:pt x="397" y="161"/>
                    <a:pt x="397" y="161"/>
                    <a:pt x="397" y="161"/>
                  </a:cubicBezTo>
                  <a:cubicBezTo>
                    <a:pt x="399" y="159"/>
                    <a:pt x="399" y="159"/>
                    <a:pt x="399" y="159"/>
                  </a:cubicBezTo>
                  <a:cubicBezTo>
                    <a:pt x="394" y="159"/>
                    <a:pt x="394" y="159"/>
                    <a:pt x="394" y="159"/>
                  </a:cubicBezTo>
                  <a:cubicBezTo>
                    <a:pt x="394" y="158"/>
                    <a:pt x="394" y="158"/>
                    <a:pt x="394" y="158"/>
                  </a:cubicBezTo>
                  <a:cubicBezTo>
                    <a:pt x="393" y="158"/>
                    <a:pt x="393" y="158"/>
                    <a:pt x="393" y="158"/>
                  </a:cubicBezTo>
                  <a:cubicBezTo>
                    <a:pt x="394" y="156"/>
                    <a:pt x="394" y="156"/>
                    <a:pt x="394" y="156"/>
                  </a:cubicBezTo>
                  <a:cubicBezTo>
                    <a:pt x="391" y="156"/>
                    <a:pt x="391" y="156"/>
                    <a:pt x="391" y="156"/>
                  </a:cubicBezTo>
                  <a:cubicBezTo>
                    <a:pt x="389" y="156"/>
                    <a:pt x="389" y="156"/>
                    <a:pt x="389" y="156"/>
                  </a:cubicBezTo>
                  <a:cubicBezTo>
                    <a:pt x="381" y="158"/>
                    <a:pt x="381" y="158"/>
                    <a:pt x="381" y="158"/>
                  </a:cubicBezTo>
                  <a:cubicBezTo>
                    <a:pt x="380" y="158"/>
                    <a:pt x="380" y="158"/>
                    <a:pt x="380" y="158"/>
                  </a:cubicBezTo>
                  <a:cubicBezTo>
                    <a:pt x="377" y="159"/>
                    <a:pt x="377" y="159"/>
                    <a:pt x="377" y="159"/>
                  </a:cubicBezTo>
                  <a:cubicBezTo>
                    <a:pt x="374" y="159"/>
                    <a:pt x="374" y="159"/>
                    <a:pt x="374" y="159"/>
                  </a:cubicBezTo>
                  <a:cubicBezTo>
                    <a:pt x="370" y="159"/>
                    <a:pt x="370" y="159"/>
                    <a:pt x="370" y="159"/>
                  </a:cubicBezTo>
                  <a:cubicBezTo>
                    <a:pt x="366" y="159"/>
                    <a:pt x="366" y="159"/>
                    <a:pt x="366" y="159"/>
                  </a:cubicBezTo>
                  <a:cubicBezTo>
                    <a:pt x="354" y="159"/>
                    <a:pt x="354" y="159"/>
                    <a:pt x="354" y="159"/>
                  </a:cubicBezTo>
                  <a:cubicBezTo>
                    <a:pt x="348" y="158"/>
                    <a:pt x="348" y="158"/>
                    <a:pt x="348" y="158"/>
                  </a:cubicBezTo>
                  <a:cubicBezTo>
                    <a:pt x="344" y="156"/>
                    <a:pt x="344" y="156"/>
                    <a:pt x="344" y="156"/>
                  </a:cubicBezTo>
                  <a:cubicBezTo>
                    <a:pt x="348" y="155"/>
                    <a:pt x="348" y="155"/>
                    <a:pt x="348" y="155"/>
                  </a:cubicBezTo>
                  <a:cubicBezTo>
                    <a:pt x="350" y="155"/>
                    <a:pt x="350" y="155"/>
                    <a:pt x="350" y="155"/>
                  </a:cubicBezTo>
                  <a:cubicBezTo>
                    <a:pt x="353" y="154"/>
                    <a:pt x="353" y="154"/>
                    <a:pt x="353" y="154"/>
                  </a:cubicBezTo>
                  <a:cubicBezTo>
                    <a:pt x="356" y="154"/>
                    <a:pt x="356" y="154"/>
                    <a:pt x="356" y="154"/>
                  </a:cubicBezTo>
                  <a:cubicBezTo>
                    <a:pt x="358" y="152"/>
                    <a:pt x="358" y="152"/>
                    <a:pt x="358" y="152"/>
                  </a:cubicBezTo>
                  <a:cubicBezTo>
                    <a:pt x="361" y="152"/>
                    <a:pt x="361" y="152"/>
                    <a:pt x="361" y="152"/>
                  </a:cubicBezTo>
                  <a:cubicBezTo>
                    <a:pt x="363" y="151"/>
                    <a:pt x="363" y="151"/>
                    <a:pt x="363" y="151"/>
                  </a:cubicBezTo>
                  <a:cubicBezTo>
                    <a:pt x="364" y="149"/>
                    <a:pt x="364" y="149"/>
                    <a:pt x="364" y="149"/>
                  </a:cubicBezTo>
                  <a:cubicBezTo>
                    <a:pt x="363" y="148"/>
                    <a:pt x="363" y="148"/>
                    <a:pt x="363" y="148"/>
                  </a:cubicBezTo>
                  <a:cubicBezTo>
                    <a:pt x="360" y="146"/>
                    <a:pt x="360" y="146"/>
                    <a:pt x="360" y="146"/>
                  </a:cubicBezTo>
                  <a:cubicBezTo>
                    <a:pt x="357" y="145"/>
                    <a:pt x="357" y="145"/>
                    <a:pt x="357" y="145"/>
                  </a:cubicBezTo>
                  <a:cubicBezTo>
                    <a:pt x="354" y="144"/>
                    <a:pt x="354" y="144"/>
                    <a:pt x="354" y="144"/>
                  </a:cubicBezTo>
                  <a:cubicBezTo>
                    <a:pt x="350" y="145"/>
                    <a:pt x="350" y="145"/>
                    <a:pt x="350" y="145"/>
                  </a:cubicBezTo>
                  <a:cubicBezTo>
                    <a:pt x="351" y="145"/>
                    <a:pt x="351" y="145"/>
                    <a:pt x="351" y="145"/>
                  </a:cubicBezTo>
                  <a:cubicBezTo>
                    <a:pt x="346" y="146"/>
                    <a:pt x="346" y="146"/>
                    <a:pt x="346" y="146"/>
                  </a:cubicBezTo>
                  <a:cubicBezTo>
                    <a:pt x="341" y="145"/>
                    <a:pt x="341" y="145"/>
                    <a:pt x="341" y="145"/>
                  </a:cubicBezTo>
                  <a:cubicBezTo>
                    <a:pt x="338" y="145"/>
                    <a:pt x="338" y="145"/>
                    <a:pt x="338" y="145"/>
                  </a:cubicBezTo>
                  <a:cubicBezTo>
                    <a:pt x="334" y="144"/>
                    <a:pt x="334" y="144"/>
                    <a:pt x="334" y="144"/>
                  </a:cubicBezTo>
                  <a:cubicBezTo>
                    <a:pt x="331" y="141"/>
                    <a:pt x="331" y="141"/>
                    <a:pt x="331" y="141"/>
                  </a:cubicBezTo>
                  <a:cubicBezTo>
                    <a:pt x="327" y="141"/>
                    <a:pt x="327" y="141"/>
                    <a:pt x="327" y="141"/>
                  </a:cubicBezTo>
                  <a:cubicBezTo>
                    <a:pt x="323" y="139"/>
                    <a:pt x="323" y="139"/>
                    <a:pt x="323" y="139"/>
                  </a:cubicBezTo>
                  <a:cubicBezTo>
                    <a:pt x="320" y="138"/>
                    <a:pt x="320" y="138"/>
                    <a:pt x="320" y="138"/>
                  </a:cubicBezTo>
                  <a:cubicBezTo>
                    <a:pt x="317" y="135"/>
                    <a:pt x="317" y="135"/>
                    <a:pt x="317" y="135"/>
                  </a:cubicBezTo>
                  <a:cubicBezTo>
                    <a:pt x="313" y="135"/>
                    <a:pt x="313" y="135"/>
                    <a:pt x="313" y="135"/>
                  </a:cubicBezTo>
                  <a:cubicBezTo>
                    <a:pt x="307" y="135"/>
                    <a:pt x="307" y="135"/>
                    <a:pt x="307" y="135"/>
                  </a:cubicBezTo>
                  <a:cubicBezTo>
                    <a:pt x="303" y="135"/>
                    <a:pt x="303" y="135"/>
                    <a:pt x="303" y="135"/>
                  </a:cubicBezTo>
                  <a:cubicBezTo>
                    <a:pt x="294" y="139"/>
                    <a:pt x="294" y="139"/>
                    <a:pt x="294" y="139"/>
                  </a:cubicBezTo>
                  <a:cubicBezTo>
                    <a:pt x="290" y="141"/>
                    <a:pt x="290" y="141"/>
                    <a:pt x="290" y="141"/>
                  </a:cubicBezTo>
                  <a:cubicBezTo>
                    <a:pt x="284" y="139"/>
                    <a:pt x="284" y="139"/>
                    <a:pt x="284" y="139"/>
                  </a:cubicBezTo>
                  <a:cubicBezTo>
                    <a:pt x="288" y="138"/>
                    <a:pt x="288" y="138"/>
                    <a:pt x="288" y="138"/>
                  </a:cubicBezTo>
                  <a:cubicBezTo>
                    <a:pt x="293" y="136"/>
                    <a:pt x="293" y="136"/>
                    <a:pt x="293" y="136"/>
                  </a:cubicBezTo>
                  <a:cubicBezTo>
                    <a:pt x="290" y="136"/>
                    <a:pt x="290" y="136"/>
                    <a:pt x="290" y="136"/>
                  </a:cubicBezTo>
                  <a:cubicBezTo>
                    <a:pt x="291" y="133"/>
                    <a:pt x="291" y="133"/>
                    <a:pt x="291" y="133"/>
                  </a:cubicBezTo>
                  <a:cubicBezTo>
                    <a:pt x="294" y="132"/>
                    <a:pt x="294" y="132"/>
                    <a:pt x="294" y="132"/>
                  </a:cubicBezTo>
                  <a:cubicBezTo>
                    <a:pt x="291" y="132"/>
                    <a:pt x="291" y="132"/>
                    <a:pt x="291" y="132"/>
                  </a:cubicBezTo>
                  <a:cubicBezTo>
                    <a:pt x="287" y="133"/>
                    <a:pt x="287" y="133"/>
                    <a:pt x="287" y="133"/>
                  </a:cubicBezTo>
                  <a:cubicBezTo>
                    <a:pt x="282" y="135"/>
                    <a:pt x="282" y="135"/>
                    <a:pt x="282" y="135"/>
                  </a:cubicBezTo>
                  <a:cubicBezTo>
                    <a:pt x="280" y="136"/>
                    <a:pt x="280" y="136"/>
                    <a:pt x="280" y="136"/>
                  </a:cubicBezTo>
                  <a:cubicBezTo>
                    <a:pt x="280" y="138"/>
                    <a:pt x="280" y="138"/>
                    <a:pt x="280" y="138"/>
                  </a:cubicBezTo>
                  <a:cubicBezTo>
                    <a:pt x="278" y="138"/>
                    <a:pt x="278" y="138"/>
                    <a:pt x="278" y="138"/>
                  </a:cubicBezTo>
                  <a:cubicBezTo>
                    <a:pt x="275" y="139"/>
                    <a:pt x="275" y="139"/>
                    <a:pt x="275" y="139"/>
                  </a:cubicBezTo>
                  <a:cubicBezTo>
                    <a:pt x="272" y="139"/>
                    <a:pt x="272" y="139"/>
                    <a:pt x="272" y="139"/>
                  </a:cubicBezTo>
                  <a:cubicBezTo>
                    <a:pt x="271" y="138"/>
                    <a:pt x="271" y="138"/>
                    <a:pt x="271" y="138"/>
                  </a:cubicBezTo>
                  <a:cubicBezTo>
                    <a:pt x="271" y="136"/>
                    <a:pt x="271" y="136"/>
                    <a:pt x="271" y="136"/>
                  </a:cubicBezTo>
                  <a:cubicBezTo>
                    <a:pt x="271" y="135"/>
                    <a:pt x="271" y="135"/>
                    <a:pt x="271" y="135"/>
                  </a:cubicBezTo>
                  <a:cubicBezTo>
                    <a:pt x="272" y="132"/>
                    <a:pt x="272" y="132"/>
                    <a:pt x="272" y="132"/>
                  </a:cubicBezTo>
                  <a:cubicBezTo>
                    <a:pt x="272" y="129"/>
                    <a:pt x="272" y="129"/>
                    <a:pt x="272" y="129"/>
                  </a:cubicBezTo>
                  <a:cubicBezTo>
                    <a:pt x="271" y="126"/>
                    <a:pt x="271" y="126"/>
                    <a:pt x="271" y="126"/>
                  </a:cubicBezTo>
                  <a:cubicBezTo>
                    <a:pt x="268" y="128"/>
                    <a:pt x="268" y="128"/>
                    <a:pt x="268" y="128"/>
                  </a:cubicBezTo>
                  <a:cubicBezTo>
                    <a:pt x="267" y="129"/>
                    <a:pt x="267" y="129"/>
                    <a:pt x="267" y="129"/>
                  </a:cubicBezTo>
                  <a:cubicBezTo>
                    <a:pt x="270" y="129"/>
                    <a:pt x="270" y="129"/>
                    <a:pt x="270" y="129"/>
                  </a:cubicBezTo>
                  <a:cubicBezTo>
                    <a:pt x="265" y="131"/>
                    <a:pt x="265" y="131"/>
                    <a:pt x="265" y="131"/>
                  </a:cubicBezTo>
                  <a:cubicBezTo>
                    <a:pt x="262" y="131"/>
                    <a:pt x="262" y="131"/>
                    <a:pt x="262" y="131"/>
                  </a:cubicBezTo>
                  <a:cubicBezTo>
                    <a:pt x="257" y="133"/>
                    <a:pt x="257" y="133"/>
                    <a:pt x="257" y="133"/>
                  </a:cubicBezTo>
                  <a:cubicBezTo>
                    <a:pt x="252" y="135"/>
                    <a:pt x="252" y="135"/>
                    <a:pt x="252" y="135"/>
                  </a:cubicBezTo>
                  <a:cubicBezTo>
                    <a:pt x="251" y="136"/>
                    <a:pt x="251" y="136"/>
                    <a:pt x="251" y="136"/>
                  </a:cubicBezTo>
                  <a:cubicBezTo>
                    <a:pt x="248" y="135"/>
                    <a:pt x="248" y="135"/>
                    <a:pt x="248" y="135"/>
                  </a:cubicBezTo>
                  <a:cubicBezTo>
                    <a:pt x="250" y="134"/>
                    <a:pt x="250" y="134"/>
                    <a:pt x="250" y="134"/>
                  </a:cubicBezTo>
                  <a:cubicBezTo>
                    <a:pt x="245" y="135"/>
                    <a:pt x="245" y="135"/>
                    <a:pt x="245" y="135"/>
                  </a:cubicBezTo>
                  <a:cubicBezTo>
                    <a:pt x="237" y="136"/>
                    <a:pt x="237" y="136"/>
                    <a:pt x="237" y="136"/>
                  </a:cubicBezTo>
                  <a:cubicBezTo>
                    <a:pt x="231" y="139"/>
                    <a:pt x="231" y="139"/>
                    <a:pt x="231" y="139"/>
                  </a:cubicBezTo>
                  <a:cubicBezTo>
                    <a:pt x="227" y="141"/>
                    <a:pt x="227" y="141"/>
                    <a:pt x="227" y="141"/>
                  </a:cubicBezTo>
                  <a:cubicBezTo>
                    <a:pt x="228" y="139"/>
                    <a:pt x="228" y="139"/>
                    <a:pt x="228" y="139"/>
                  </a:cubicBezTo>
                  <a:cubicBezTo>
                    <a:pt x="229" y="138"/>
                    <a:pt x="229" y="138"/>
                    <a:pt x="229" y="138"/>
                  </a:cubicBezTo>
                  <a:cubicBezTo>
                    <a:pt x="227" y="139"/>
                    <a:pt x="227" y="139"/>
                    <a:pt x="227" y="139"/>
                  </a:cubicBezTo>
                  <a:cubicBezTo>
                    <a:pt x="229" y="136"/>
                    <a:pt x="229" y="136"/>
                    <a:pt x="229" y="136"/>
                  </a:cubicBezTo>
                  <a:cubicBezTo>
                    <a:pt x="232" y="136"/>
                    <a:pt x="232" y="136"/>
                    <a:pt x="232" y="136"/>
                  </a:cubicBezTo>
                  <a:cubicBezTo>
                    <a:pt x="239" y="135"/>
                    <a:pt x="239" y="135"/>
                    <a:pt x="239" y="135"/>
                  </a:cubicBezTo>
                  <a:cubicBezTo>
                    <a:pt x="247" y="133"/>
                    <a:pt x="247" y="133"/>
                    <a:pt x="247" y="133"/>
                  </a:cubicBezTo>
                  <a:cubicBezTo>
                    <a:pt x="250" y="132"/>
                    <a:pt x="250" y="132"/>
                    <a:pt x="250" y="132"/>
                  </a:cubicBezTo>
                  <a:cubicBezTo>
                    <a:pt x="252" y="131"/>
                    <a:pt x="252" y="131"/>
                    <a:pt x="252" y="131"/>
                  </a:cubicBezTo>
                  <a:cubicBezTo>
                    <a:pt x="251" y="131"/>
                    <a:pt x="251" y="131"/>
                    <a:pt x="251" y="131"/>
                  </a:cubicBezTo>
                  <a:cubicBezTo>
                    <a:pt x="251" y="129"/>
                    <a:pt x="251" y="129"/>
                    <a:pt x="251" y="129"/>
                  </a:cubicBezTo>
                  <a:cubicBezTo>
                    <a:pt x="250" y="131"/>
                    <a:pt x="250" y="131"/>
                    <a:pt x="250" y="131"/>
                  </a:cubicBezTo>
                  <a:cubicBezTo>
                    <a:pt x="245" y="131"/>
                    <a:pt x="245" y="131"/>
                    <a:pt x="245" y="131"/>
                  </a:cubicBezTo>
                  <a:cubicBezTo>
                    <a:pt x="244" y="131"/>
                    <a:pt x="244" y="131"/>
                    <a:pt x="244" y="131"/>
                  </a:cubicBezTo>
                  <a:cubicBezTo>
                    <a:pt x="237" y="132"/>
                    <a:pt x="237" y="132"/>
                    <a:pt x="237" y="132"/>
                  </a:cubicBezTo>
                  <a:cubicBezTo>
                    <a:pt x="234" y="133"/>
                    <a:pt x="234" y="133"/>
                    <a:pt x="234" y="133"/>
                  </a:cubicBezTo>
                  <a:cubicBezTo>
                    <a:pt x="232" y="133"/>
                    <a:pt x="232" y="133"/>
                    <a:pt x="232" y="133"/>
                  </a:cubicBezTo>
                  <a:cubicBezTo>
                    <a:pt x="225" y="135"/>
                    <a:pt x="225" y="135"/>
                    <a:pt x="225" y="135"/>
                  </a:cubicBezTo>
                  <a:cubicBezTo>
                    <a:pt x="222" y="136"/>
                    <a:pt x="222" y="136"/>
                    <a:pt x="222" y="136"/>
                  </a:cubicBezTo>
                  <a:cubicBezTo>
                    <a:pt x="221" y="135"/>
                    <a:pt x="221" y="135"/>
                    <a:pt x="221" y="135"/>
                  </a:cubicBezTo>
                  <a:cubicBezTo>
                    <a:pt x="218" y="136"/>
                    <a:pt x="218" y="136"/>
                    <a:pt x="218" y="136"/>
                  </a:cubicBezTo>
                  <a:cubicBezTo>
                    <a:pt x="217" y="136"/>
                    <a:pt x="217" y="136"/>
                    <a:pt x="217" y="136"/>
                  </a:cubicBezTo>
                  <a:cubicBezTo>
                    <a:pt x="212" y="138"/>
                    <a:pt x="212" y="138"/>
                    <a:pt x="212" y="138"/>
                  </a:cubicBezTo>
                  <a:cubicBezTo>
                    <a:pt x="208" y="139"/>
                    <a:pt x="208" y="139"/>
                    <a:pt x="208" y="139"/>
                  </a:cubicBezTo>
                  <a:cubicBezTo>
                    <a:pt x="196" y="142"/>
                    <a:pt x="196" y="142"/>
                    <a:pt x="196" y="142"/>
                  </a:cubicBezTo>
                  <a:cubicBezTo>
                    <a:pt x="191" y="144"/>
                    <a:pt x="191" y="144"/>
                    <a:pt x="191" y="144"/>
                  </a:cubicBezTo>
                  <a:cubicBezTo>
                    <a:pt x="191" y="145"/>
                    <a:pt x="191" y="145"/>
                    <a:pt x="191" y="145"/>
                  </a:cubicBezTo>
                  <a:cubicBezTo>
                    <a:pt x="189" y="146"/>
                    <a:pt x="189" y="146"/>
                    <a:pt x="189" y="146"/>
                  </a:cubicBezTo>
                  <a:cubicBezTo>
                    <a:pt x="189" y="148"/>
                    <a:pt x="189" y="148"/>
                    <a:pt x="189" y="148"/>
                  </a:cubicBezTo>
                  <a:cubicBezTo>
                    <a:pt x="188" y="148"/>
                    <a:pt x="188" y="148"/>
                    <a:pt x="188" y="148"/>
                  </a:cubicBezTo>
                  <a:cubicBezTo>
                    <a:pt x="188" y="145"/>
                    <a:pt x="188" y="145"/>
                    <a:pt x="188" y="145"/>
                  </a:cubicBezTo>
                  <a:cubicBezTo>
                    <a:pt x="184" y="145"/>
                    <a:pt x="184" y="145"/>
                    <a:pt x="184" y="145"/>
                  </a:cubicBezTo>
                  <a:cubicBezTo>
                    <a:pt x="181" y="145"/>
                    <a:pt x="181" y="145"/>
                    <a:pt x="181" y="145"/>
                  </a:cubicBezTo>
                  <a:cubicBezTo>
                    <a:pt x="181" y="146"/>
                    <a:pt x="181" y="146"/>
                    <a:pt x="181" y="146"/>
                  </a:cubicBezTo>
                  <a:cubicBezTo>
                    <a:pt x="181" y="148"/>
                    <a:pt x="181" y="148"/>
                    <a:pt x="181" y="148"/>
                  </a:cubicBezTo>
                  <a:cubicBezTo>
                    <a:pt x="178" y="146"/>
                    <a:pt x="178" y="146"/>
                    <a:pt x="178" y="146"/>
                  </a:cubicBezTo>
                  <a:cubicBezTo>
                    <a:pt x="176" y="146"/>
                    <a:pt x="176" y="146"/>
                    <a:pt x="176" y="146"/>
                  </a:cubicBezTo>
                  <a:cubicBezTo>
                    <a:pt x="174" y="145"/>
                    <a:pt x="174" y="145"/>
                    <a:pt x="174" y="145"/>
                  </a:cubicBezTo>
                  <a:cubicBezTo>
                    <a:pt x="169" y="145"/>
                    <a:pt x="169" y="145"/>
                    <a:pt x="169" y="145"/>
                  </a:cubicBezTo>
                  <a:cubicBezTo>
                    <a:pt x="165" y="144"/>
                    <a:pt x="165" y="144"/>
                    <a:pt x="165" y="144"/>
                  </a:cubicBezTo>
                  <a:cubicBezTo>
                    <a:pt x="162" y="142"/>
                    <a:pt x="162" y="142"/>
                    <a:pt x="162" y="142"/>
                  </a:cubicBezTo>
                  <a:cubicBezTo>
                    <a:pt x="161" y="141"/>
                    <a:pt x="161" y="141"/>
                    <a:pt x="161" y="141"/>
                  </a:cubicBezTo>
                  <a:cubicBezTo>
                    <a:pt x="159" y="140"/>
                    <a:pt x="159" y="140"/>
                    <a:pt x="159" y="140"/>
                  </a:cubicBezTo>
                  <a:cubicBezTo>
                    <a:pt x="158" y="139"/>
                    <a:pt x="158" y="139"/>
                    <a:pt x="158" y="139"/>
                  </a:cubicBezTo>
                  <a:cubicBezTo>
                    <a:pt x="156" y="138"/>
                    <a:pt x="156" y="138"/>
                    <a:pt x="156" y="138"/>
                  </a:cubicBezTo>
                  <a:cubicBezTo>
                    <a:pt x="155" y="138"/>
                    <a:pt x="155" y="138"/>
                    <a:pt x="155" y="138"/>
                  </a:cubicBezTo>
                  <a:cubicBezTo>
                    <a:pt x="149" y="137"/>
                    <a:pt x="149" y="137"/>
                    <a:pt x="149" y="137"/>
                  </a:cubicBezTo>
                  <a:cubicBezTo>
                    <a:pt x="133" y="132"/>
                    <a:pt x="133" y="132"/>
                    <a:pt x="133" y="132"/>
                  </a:cubicBezTo>
                  <a:cubicBezTo>
                    <a:pt x="136" y="133"/>
                    <a:pt x="136" y="133"/>
                    <a:pt x="136" y="133"/>
                  </a:cubicBezTo>
                  <a:cubicBezTo>
                    <a:pt x="138" y="135"/>
                    <a:pt x="138" y="135"/>
                    <a:pt x="138" y="135"/>
                  </a:cubicBezTo>
                  <a:cubicBezTo>
                    <a:pt x="141" y="136"/>
                    <a:pt x="141" y="136"/>
                    <a:pt x="141" y="136"/>
                  </a:cubicBezTo>
                  <a:cubicBezTo>
                    <a:pt x="142" y="136"/>
                    <a:pt x="142" y="136"/>
                    <a:pt x="142" y="136"/>
                  </a:cubicBezTo>
                  <a:cubicBezTo>
                    <a:pt x="143" y="136"/>
                    <a:pt x="143" y="136"/>
                    <a:pt x="143" y="136"/>
                  </a:cubicBezTo>
                  <a:cubicBezTo>
                    <a:pt x="9" y="248"/>
                    <a:pt x="9" y="248"/>
                    <a:pt x="9" y="248"/>
                  </a:cubicBezTo>
                  <a:cubicBezTo>
                    <a:pt x="13" y="250"/>
                    <a:pt x="13" y="250"/>
                    <a:pt x="13" y="250"/>
                  </a:cubicBezTo>
                  <a:cubicBezTo>
                    <a:pt x="14" y="250"/>
                    <a:pt x="14" y="250"/>
                    <a:pt x="14" y="250"/>
                  </a:cubicBezTo>
                  <a:cubicBezTo>
                    <a:pt x="16" y="250"/>
                    <a:pt x="16" y="250"/>
                    <a:pt x="16" y="250"/>
                  </a:cubicBezTo>
                  <a:cubicBezTo>
                    <a:pt x="19" y="250"/>
                    <a:pt x="19" y="250"/>
                    <a:pt x="19" y="250"/>
                  </a:cubicBezTo>
                  <a:cubicBezTo>
                    <a:pt x="22" y="248"/>
                    <a:pt x="22" y="248"/>
                    <a:pt x="22" y="248"/>
                  </a:cubicBezTo>
                  <a:cubicBezTo>
                    <a:pt x="27" y="248"/>
                    <a:pt x="27" y="248"/>
                    <a:pt x="27" y="248"/>
                  </a:cubicBezTo>
                  <a:cubicBezTo>
                    <a:pt x="24" y="250"/>
                    <a:pt x="24" y="250"/>
                    <a:pt x="24" y="250"/>
                  </a:cubicBezTo>
                  <a:cubicBezTo>
                    <a:pt x="23" y="251"/>
                    <a:pt x="23" y="251"/>
                    <a:pt x="23" y="251"/>
                  </a:cubicBezTo>
                  <a:cubicBezTo>
                    <a:pt x="23" y="252"/>
                    <a:pt x="23" y="252"/>
                    <a:pt x="23" y="252"/>
                  </a:cubicBezTo>
                  <a:cubicBezTo>
                    <a:pt x="24" y="255"/>
                    <a:pt x="24" y="255"/>
                    <a:pt x="24" y="255"/>
                  </a:cubicBezTo>
                  <a:cubicBezTo>
                    <a:pt x="24" y="258"/>
                    <a:pt x="24" y="258"/>
                    <a:pt x="24" y="258"/>
                  </a:cubicBezTo>
                  <a:cubicBezTo>
                    <a:pt x="26" y="261"/>
                    <a:pt x="26" y="261"/>
                    <a:pt x="26" y="261"/>
                  </a:cubicBezTo>
                  <a:cubicBezTo>
                    <a:pt x="26" y="264"/>
                    <a:pt x="26" y="264"/>
                    <a:pt x="26" y="264"/>
                  </a:cubicBezTo>
                  <a:cubicBezTo>
                    <a:pt x="23" y="265"/>
                    <a:pt x="23" y="265"/>
                    <a:pt x="23" y="265"/>
                  </a:cubicBezTo>
                  <a:cubicBezTo>
                    <a:pt x="36" y="262"/>
                    <a:pt x="36" y="262"/>
                    <a:pt x="36" y="262"/>
                  </a:cubicBezTo>
                  <a:cubicBezTo>
                    <a:pt x="38" y="261"/>
                    <a:pt x="38" y="261"/>
                    <a:pt x="38" y="261"/>
                  </a:cubicBezTo>
                  <a:cubicBezTo>
                    <a:pt x="39" y="260"/>
                    <a:pt x="39" y="260"/>
                    <a:pt x="39" y="260"/>
                  </a:cubicBezTo>
                  <a:cubicBezTo>
                    <a:pt x="40" y="260"/>
                    <a:pt x="40" y="260"/>
                    <a:pt x="40" y="260"/>
                  </a:cubicBezTo>
                  <a:cubicBezTo>
                    <a:pt x="42" y="260"/>
                    <a:pt x="42" y="260"/>
                    <a:pt x="42" y="260"/>
                  </a:cubicBezTo>
                  <a:cubicBezTo>
                    <a:pt x="43" y="257"/>
                    <a:pt x="43" y="257"/>
                    <a:pt x="43" y="257"/>
                  </a:cubicBezTo>
                  <a:cubicBezTo>
                    <a:pt x="45" y="257"/>
                    <a:pt x="45" y="257"/>
                    <a:pt x="45" y="257"/>
                  </a:cubicBezTo>
                  <a:cubicBezTo>
                    <a:pt x="47" y="257"/>
                    <a:pt x="47" y="257"/>
                    <a:pt x="47" y="257"/>
                  </a:cubicBezTo>
                  <a:cubicBezTo>
                    <a:pt x="48" y="257"/>
                    <a:pt x="48" y="257"/>
                    <a:pt x="48" y="257"/>
                  </a:cubicBezTo>
                  <a:cubicBezTo>
                    <a:pt x="50" y="255"/>
                    <a:pt x="50" y="255"/>
                    <a:pt x="50" y="255"/>
                  </a:cubicBezTo>
                  <a:cubicBezTo>
                    <a:pt x="55" y="255"/>
                    <a:pt x="55" y="255"/>
                    <a:pt x="55" y="255"/>
                  </a:cubicBezTo>
                  <a:cubicBezTo>
                    <a:pt x="56" y="257"/>
                    <a:pt x="56" y="257"/>
                    <a:pt x="56" y="257"/>
                  </a:cubicBezTo>
                  <a:cubicBezTo>
                    <a:pt x="55" y="258"/>
                    <a:pt x="55" y="258"/>
                    <a:pt x="55" y="258"/>
                  </a:cubicBezTo>
                  <a:cubicBezTo>
                    <a:pt x="53" y="260"/>
                    <a:pt x="53" y="260"/>
                    <a:pt x="53" y="260"/>
                  </a:cubicBezTo>
                  <a:cubicBezTo>
                    <a:pt x="53" y="261"/>
                    <a:pt x="53" y="261"/>
                    <a:pt x="53" y="261"/>
                  </a:cubicBezTo>
                  <a:cubicBezTo>
                    <a:pt x="55" y="262"/>
                    <a:pt x="55" y="262"/>
                    <a:pt x="55" y="262"/>
                  </a:cubicBezTo>
                  <a:cubicBezTo>
                    <a:pt x="55" y="264"/>
                    <a:pt x="55" y="264"/>
                    <a:pt x="55" y="264"/>
                  </a:cubicBezTo>
                  <a:cubicBezTo>
                    <a:pt x="55" y="265"/>
                    <a:pt x="55" y="265"/>
                    <a:pt x="55" y="265"/>
                  </a:cubicBezTo>
                  <a:cubicBezTo>
                    <a:pt x="55" y="267"/>
                    <a:pt x="55" y="267"/>
                    <a:pt x="55" y="267"/>
                  </a:cubicBezTo>
                  <a:cubicBezTo>
                    <a:pt x="56" y="270"/>
                    <a:pt x="56" y="270"/>
                    <a:pt x="56" y="270"/>
                  </a:cubicBezTo>
                  <a:cubicBezTo>
                    <a:pt x="56" y="271"/>
                    <a:pt x="56" y="271"/>
                    <a:pt x="56" y="271"/>
                  </a:cubicBezTo>
                  <a:cubicBezTo>
                    <a:pt x="55" y="274"/>
                    <a:pt x="55" y="274"/>
                    <a:pt x="55" y="274"/>
                  </a:cubicBezTo>
                  <a:cubicBezTo>
                    <a:pt x="53" y="283"/>
                    <a:pt x="53" y="283"/>
                    <a:pt x="53" y="283"/>
                  </a:cubicBezTo>
                  <a:cubicBezTo>
                    <a:pt x="53" y="285"/>
                    <a:pt x="53" y="285"/>
                    <a:pt x="53" y="285"/>
                  </a:cubicBezTo>
                  <a:cubicBezTo>
                    <a:pt x="53" y="287"/>
                    <a:pt x="53" y="287"/>
                    <a:pt x="53" y="287"/>
                  </a:cubicBezTo>
                  <a:cubicBezTo>
                    <a:pt x="52" y="288"/>
                    <a:pt x="52" y="288"/>
                    <a:pt x="52" y="288"/>
                  </a:cubicBezTo>
                  <a:cubicBezTo>
                    <a:pt x="52" y="290"/>
                    <a:pt x="52" y="290"/>
                    <a:pt x="52" y="290"/>
                  </a:cubicBezTo>
                  <a:cubicBezTo>
                    <a:pt x="50" y="293"/>
                    <a:pt x="50" y="293"/>
                    <a:pt x="50" y="293"/>
                  </a:cubicBezTo>
                  <a:cubicBezTo>
                    <a:pt x="50" y="295"/>
                    <a:pt x="50" y="295"/>
                    <a:pt x="50" y="295"/>
                  </a:cubicBezTo>
                  <a:cubicBezTo>
                    <a:pt x="52" y="296"/>
                    <a:pt x="52" y="296"/>
                    <a:pt x="52" y="296"/>
                  </a:cubicBezTo>
                  <a:cubicBezTo>
                    <a:pt x="53" y="297"/>
                    <a:pt x="53" y="297"/>
                    <a:pt x="53" y="297"/>
                  </a:cubicBezTo>
                  <a:cubicBezTo>
                    <a:pt x="56" y="298"/>
                    <a:pt x="56" y="298"/>
                    <a:pt x="56" y="298"/>
                  </a:cubicBezTo>
                  <a:cubicBezTo>
                    <a:pt x="59" y="301"/>
                    <a:pt x="59" y="301"/>
                    <a:pt x="59" y="301"/>
                  </a:cubicBezTo>
                  <a:cubicBezTo>
                    <a:pt x="60" y="301"/>
                    <a:pt x="60" y="301"/>
                    <a:pt x="60" y="301"/>
                  </a:cubicBezTo>
                  <a:cubicBezTo>
                    <a:pt x="59" y="304"/>
                    <a:pt x="59" y="304"/>
                    <a:pt x="59" y="304"/>
                  </a:cubicBezTo>
                  <a:cubicBezTo>
                    <a:pt x="56" y="306"/>
                    <a:pt x="56" y="306"/>
                    <a:pt x="56" y="306"/>
                  </a:cubicBezTo>
                  <a:cubicBezTo>
                    <a:pt x="55" y="308"/>
                    <a:pt x="55" y="308"/>
                    <a:pt x="55" y="308"/>
                  </a:cubicBezTo>
                  <a:cubicBezTo>
                    <a:pt x="52" y="311"/>
                    <a:pt x="52" y="311"/>
                    <a:pt x="52" y="311"/>
                  </a:cubicBezTo>
                  <a:cubicBezTo>
                    <a:pt x="52" y="312"/>
                    <a:pt x="52" y="312"/>
                    <a:pt x="52" y="312"/>
                  </a:cubicBezTo>
                  <a:cubicBezTo>
                    <a:pt x="50" y="313"/>
                    <a:pt x="50" y="313"/>
                    <a:pt x="50" y="313"/>
                  </a:cubicBezTo>
                  <a:cubicBezTo>
                    <a:pt x="49" y="314"/>
                    <a:pt x="49" y="314"/>
                    <a:pt x="49" y="314"/>
                  </a:cubicBezTo>
                  <a:cubicBezTo>
                    <a:pt x="47" y="316"/>
                    <a:pt x="47" y="316"/>
                    <a:pt x="47" y="316"/>
                  </a:cubicBezTo>
                  <a:cubicBezTo>
                    <a:pt x="52" y="313"/>
                    <a:pt x="52" y="313"/>
                    <a:pt x="52" y="313"/>
                  </a:cubicBezTo>
                  <a:cubicBezTo>
                    <a:pt x="52" y="314"/>
                    <a:pt x="52" y="314"/>
                    <a:pt x="52" y="314"/>
                  </a:cubicBezTo>
                  <a:cubicBezTo>
                    <a:pt x="49" y="316"/>
                    <a:pt x="49" y="316"/>
                    <a:pt x="49" y="316"/>
                  </a:cubicBezTo>
                  <a:cubicBezTo>
                    <a:pt x="52" y="316"/>
                    <a:pt x="52" y="316"/>
                    <a:pt x="52" y="316"/>
                  </a:cubicBezTo>
                  <a:cubicBezTo>
                    <a:pt x="49" y="317"/>
                    <a:pt x="49" y="317"/>
                    <a:pt x="49" y="317"/>
                  </a:cubicBezTo>
                  <a:cubicBezTo>
                    <a:pt x="46" y="318"/>
                    <a:pt x="46" y="318"/>
                    <a:pt x="46" y="318"/>
                  </a:cubicBezTo>
                  <a:cubicBezTo>
                    <a:pt x="43" y="320"/>
                    <a:pt x="43" y="320"/>
                    <a:pt x="43" y="320"/>
                  </a:cubicBezTo>
                  <a:cubicBezTo>
                    <a:pt x="40" y="320"/>
                    <a:pt x="40" y="320"/>
                    <a:pt x="40" y="320"/>
                  </a:cubicBezTo>
                  <a:cubicBezTo>
                    <a:pt x="40" y="321"/>
                    <a:pt x="40" y="321"/>
                    <a:pt x="40" y="321"/>
                  </a:cubicBezTo>
                  <a:cubicBezTo>
                    <a:pt x="42" y="323"/>
                    <a:pt x="42" y="323"/>
                    <a:pt x="42" y="323"/>
                  </a:cubicBezTo>
                  <a:cubicBezTo>
                    <a:pt x="40" y="326"/>
                    <a:pt x="40" y="326"/>
                    <a:pt x="40" y="326"/>
                  </a:cubicBezTo>
                  <a:cubicBezTo>
                    <a:pt x="39" y="321"/>
                    <a:pt x="39" y="321"/>
                    <a:pt x="39" y="321"/>
                  </a:cubicBezTo>
                  <a:cubicBezTo>
                    <a:pt x="37" y="323"/>
                    <a:pt x="37" y="323"/>
                    <a:pt x="37" y="323"/>
                  </a:cubicBezTo>
                  <a:cubicBezTo>
                    <a:pt x="37" y="324"/>
                    <a:pt x="37" y="324"/>
                    <a:pt x="37" y="324"/>
                  </a:cubicBezTo>
                  <a:cubicBezTo>
                    <a:pt x="36" y="326"/>
                    <a:pt x="36" y="326"/>
                    <a:pt x="36" y="326"/>
                  </a:cubicBezTo>
                  <a:cubicBezTo>
                    <a:pt x="40" y="327"/>
                    <a:pt x="40" y="327"/>
                    <a:pt x="40" y="327"/>
                  </a:cubicBezTo>
                  <a:cubicBezTo>
                    <a:pt x="39" y="327"/>
                    <a:pt x="39" y="327"/>
                    <a:pt x="39" y="327"/>
                  </a:cubicBezTo>
                  <a:cubicBezTo>
                    <a:pt x="39" y="328"/>
                    <a:pt x="39" y="328"/>
                    <a:pt x="39" y="328"/>
                  </a:cubicBezTo>
                  <a:cubicBezTo>
                    <a:pt x="37" y="327"/>
                    <a:pt x="37" y="327"/>
                    <a:pt x="37" y="327"/>
                  </a:cubicBezTo>
                  <a:cubicBezTo>
                    <a:pt x="36" y="328"/>
                    <a:pt x="36" y="328"/>
                    <a:pt x="36" y="328"/>
                  </a:cubicBezTo>
                  <a:cubicBezTo>
                    <a:pt x="36" y="333"/>
                    <a:pt x="36" y="333"/>
                    <a:pt x="36" y="333"/>
                  </a:cubicBezTo>
                  <a:cubicBezTo>
                    <a:pt x="37" y="337"/>
                    <a:pt x="37" y="337"/>
                    <a:pt x="37" y="337"/>
                  </a:cubicBezTo>
                  <a:cubicBezTo>
                    <a:pt x="42" y="333"/>
                    <a:pt x="42" y="333"/>
                    <a:pt x="42" y="333"/>
                  </a:cubicBezTo>
                  <a:cubicBezTo>
                    <a:pt x="45" y="331"/>
                    <a:pt x="45" y="331"/>
                    <a:pt x="45" y="331"/>
                  </a:cubicBezTo>
                  <a:cubicBezTo>
                    <a:pt x="46" y="330"/>
                    <a:pt x="46" y="330"/>
                    <a:pt x="46" y="330"/>
                  </a:cubicBezTo>
                  <a:cubicBezTo>
                    <a:pt x="46" y="331"/>
                    <a:pt x="46" y="331"/>
                    <a:pt x="46" y="331"/>
                  </a:cubicBezTo>
                  <a:cubicBezTo>
                    <a:pt x="47" y="331"/>
                    <a:pt x="47" y="331"/>
                    <a:pt x="47" y="331"/>
                  </a:cubicBezTo>
                  <a:cubicBezTo>
                    <a:pt x="49" y="330"/>
                    <a:pt x="49" y="330"/>
                    <a:pt x="49" y="330"/>
                  </a:cubicBezTo>
                  <a:cubicBezTo>
                    <a:pt x="49" y="331"/>
                    <a:pt x="49" y="331"/>
                    <a:pt x="49" y="331"/>
                  </a:cubicBezTo>
                  <a:cubicBezTo>
                    <a:pt x="46" y="333"/>
                    <a:pt x="46" y="333"/>
                    <a:pt x="46" y="333"/>
                  </a:cubicBezTo>
                  <a:cubicBezTo>
                    <a:pt x="45" y="334"/>
                    <a:pt x="45" y="334"/>
                    <a:pt x="45" y="334"/>
                  </a:cubicBezTo>
                  <a:cubicBezTo>
                    <a:pt x="45" y="336"/>
                    <a:pt x="45" y="336"/>
                    <a:pt x="45" y="336"/>
                  </a:cubicBezTo>
                  <a:cubicBezTo>
                    <a:pt x="46" y="336"/>
                    <a:pt x="46" y="336"/>
                    <a:pt x="46" y="336"/>
                  </a:cubicBezTo>
                  <a:cubicBezTo>
                    <a:pt x="45" y="337"/>
                    <a:pt x="45" y="337"/>
                    <a:pt x="45" y="337"/>
                  </a:cubicBezTo>
                  <a:cubicBezTo>
                    <a:pt x="43" y="336"/>
                    <a:pt x="43" y="336"/>
                    <a:pt x="43" y="336"/>
                  </a:cubicBezTo>
                  <a:cubicBezTo>
                    <a:pt x="43" y="334"/>
                    <a:pt x="43" y="334"/>
                    <a:pt x="43" y="334"/>
                  </a:cubicBezTo>
                  <a:cubicBezTo>
                    <a:pt x="42" y="336"/>
                    <a:pt x="42" y="336"/>
                    <a:pt x="42" y="336"/>
                  </a:cubicBezTo>
                  <a:cubicBezTo>
                    <a:pt x="40" y="338"/>
                    <a:pt x="40" y="338"/>
                    <a:pt x="40" y="338"/>
                  </a:cubicBezTo>
                  <a:cubicBezTo>
                    <a:pt x="37" y="338"/>
                    <a:pt x="37" y="338"/>
                    <a:pt x="37" y="338"/>
                  </a:cubicBezTo>
                  <a:cubicBezTo>
                    <a:pt x="36" y="340"/>
                    <a:pt x="36" y="340"/>
                    <a:pt x="36" y="340"/>
                  </a:cubicBezTo>
                  <a:cubicBezTo>
                    <a:pt x="33" y="343"/>
                    <a:pt x="33" y="343"/>
                    <a:pt x="33" y="343"/>
                  </a:cubicBezTo>
                  <a:cubicBezTo>
                    <a:pt x="32" y="344"/>
                    <a:pt x="32" y="344"/>
                    <a:pt x="32" y="344"/>
                  </a:cubicBezTo>
                  <a:cubicBezTo>
                    <a:pt x="33" y="346"/>
                    <a:pt x="33" y="346"/>
                    <a:pt x="33" y="346"/>
                  </a:cubicBezTo>
                  <a:cubicBezTo>
                    <a:pt x="35" y="346"/>
                    <a:pt x="35" y="346"/>
                    <a:pt x="35" y="346"/>
                  </a:cubicBezTo>
                  <a:cubicBezTo>
                    <a:pt x="36" y="344"/>
                    <a:pt x="36" y="344"/>
                    <a:pt x="36" y="344"/>
                  </a:cubicBezTo>
                  <a:cubicBezTo>
                    <a:pt x="39" y="343"/>
                    <a:pt x="39" y="343"/>
                    <a:pt x="39" y="343"/>
                  </a:cubicBezTo>
                  <a:cubicBezTo>
                    <a:pt x="40" y="344"/>
                    <a:pt x="40" y="344"/>
                    <a:pt x="40" y="344"/>
                  </a:cubicBezTo>
                  <a:cubicBezTo>
                    <a:pt x="42" y="344"/>
                    <a:pt x="42" y="344"/>
                    <a:pt x="42" y="344"/>
                  </a:cubicBezTo>
                  <a:cubicBezTo>
                    <a:pt x="39" y="347"/>
                    <a:pt x="39" y="347"/>
                    <a:pt x="39" y="347"/>
                  </a:cubicBezTo>
                  <a:cubicBezTo>
                    <a:pt x="35" y="351"/>
                    <a:pt x="35" y="351"/>
                    <a:pt x="35" y="351"/>
                  </a:cubicBezTo>
                  <a:cubicBezTo>
                    <a:pt x="36" y="351"/>
                    <a:pt x="36" y="351"/>
                    <a:pt x="36" y="351"/>
                  </a:cubicBezTo>
                  <a:cubicBezTo>
                    <a:pt x="39" y="350"/>
                    <a:pt x="39" y="350"/>
                    <a:pt x="39" y="350"/>
                  </a:cubicBezTo>
                  <a:cubicBezTo>
                    <a:pt x="39" y="351"/>
                    <a:pt x="39" y="351"/>
                    <a:pt x="39" y="351"/>
                  </a:cubicBezTo>
                  <a:cubicBezTo>
                    <a:pt x="39" y="353"/>
                    <a:pt x="39" y="353"/>
                    <a:pt x="39" y="353"/>
                  </a:cubicBezTo>
                  <a:cubicBezTo>
                    <a:pt x="47" y="349"/>
                    <a:pt x="47" y="349"/>
                    <a:pt x="47" y="349"/>
                  </a:cubicBezTo>
                  <a:cubicBezTo>
                    <a:pt x="47" y="350"/>
                    <a:pt x="47" y="350"/>
                    <a:pt x="47" y="350"/>
                  </a:cubicBezTo>
                  <a:cubicBezTo>
                    <a:pt x="52" y="350"/>
                    <a:pt x="52" y="350"/>
                    <a:pt x="52" y="350"/>
                  </a:cubicBezTo>
                  <a:cubicBezTo>
                    <a:pt x="49" y="351"/>
                    <a:pt x="49" y="351"/>
                    <a:pt x="49" y="351"/>
                  </a:cubicBezTo>
                  <a:cubicBezTo>
                    <a:pt x="49" y="353"/>
                    <a:pt x="49" y="353"/>
                    <a:pt x="49" y="353"/>
                  </a:cubicBezTo>
                  <a:cubicBezTo>
                    <a:pt x="47" y="351"/>
                    <a:pt x="47" y="351"/>
                    <a:pt x="47" y="351"/>
                  </a:cubicBezTo>
                  <a:cubicBezTo>
                    <a:pt x="45" y="351"/>
                    <a:pt x="45" y="351"/>
                    <a:pt x="45" y="351"/>
                  </a:cubicBezTo>
                  <a:cubicBezTo>
                    <a:pt x="40" y="353"/>
                    <a:pt x="40" y="353"/>
                    <a:pt x="40" y="353"/>
                  </a:cubicBezTo>
                  <a:cubicBezTo>
                    <a:pt x="37" y="356"/>
                    <a:pt x="37" y="356"/>
                    <a:pt x="37" y="356"/>
                  </a:cubicBezTo>
                  <a:cubicBezTo>
                    <a:pt x="35" y="357"/>
                    <a:pt x="35" y="357"/>
                    <a:pt x="35" y="357"/>
                  </a:cubicBezTo>
                  <a:cubicBezTo>
                    <a:pt x="33" y="359"/>
                    <a:pt x="33" y="359"/>
                    <a:pt x="33" y="359"/>
                  </a:cubicBezTo>
                  <a:cubicBezTo>
                    <a:pt x="32" y="363"/>
                    <a:pt x="32" y="363"/>
                    <a:pt x="32" y="363"/>
                  </a:cubicBezTo>
                  <a:cubicBezTo>
                    <a:pt x="30" y="364"/>
                    <a:pt x="30" y="364"/>
                    <a:pt x="30" y="364"/>
                  </a:cubicBezTo>
                  <a:cubicBezTo>
                    <a:pt x="32" y="364"/>
                    <a:pt x="32" y="364"/>
                    <a:pt x="32" y="364"/>
                  </a:cubicBezTo>
                  <a:cubicBezTo>
                    <a:pt x="29" y="366"/>
                    <a:pt x="29" y="366"/>
                    <a:pt x="29" y="366"/>
                  </a:cubicBezTo>
                  <a:cubicBezTo>
                    <a:pt x="29" y="367"/>
                    <a:pt x="29" y="367"/>
                    <a:pt x="29" y="367"/>
                  </a:cubicBezTo>
                  <a:cubicBezTo>
                    <a:pt x="30" y="367"/>
                    <a:pt x="30" y="367"/>
                    <a:pt x="30" y="367"/>
                  </a:cubicBezTo>
                  <a:cubicBezTo>
                    <a:pt x="29" y="369"/>
                    <a:pt x="29" y="369"/>
                    <a:pt x="29" y="369"/>
                  </a:cubicBezTo>
                  <a:cubicBezTo>
                    <a:pt x="30" y="370"/>
                    <a:pt x="30" y="370"/>
                    <a:pt x="30" y="370"/>
                  </a:cubicBezTo>
                  <a:cubicBezTo>
                    <a:pt x="33" y="370"/>
                    <a:pt x="33" y="370"/>
                    <a:pt x="33" y="370"/>
                  </a:cubicBezTo>
                  <a:cubicBezTo>
                    <a:pt x="32" y="369"/>
                    <a:pt x="32" y="369"/>
                    <a:pt x="32" y="369"/>
                  </a:cubicBezTo>
                  <a:cubicBezTo>
                    <a:pt x="36" y="370"/>
                    <a:pt x="36" y="370"/>
                    <a:pt x="36" y="370"/>
                  </a:cubicBezTo>
                  <a:cubicBezTo>
                    <a:pt x="39" y="369"/>
                    <a:pt x="39" y="369"/>
                    <a:pt x="39" y="369"/>
                  </a:cubicBezTo>
                  <a:cubicBezTo>
                    <a:pt x="40" y="367"/>
                    <a:pt x="40" y="367"/>
                    <a:pt x="40" y="367"/>
                  </a:cubicBezTo>
                  <a:cubicBezTo>
                    <a:pt x="40" y="369"/>
                    <a:pt x="40" y="369"/>
                    <a:pt x="40" y="369"/>
                  </a:cubicBezTo>
                  <a:cubicBezTo>
                    <a:pt x="39" y="370"/>
                    <a:pt x="39" y="370"/>
                    <a:pt x="39" y="370"/>
                  </a:cubicBezTo>
                  <a:cubicBezTo>
                    <a:pt x="40" y="370"/>
                    <a:pt x="40" y="370"/>
                    <a:pt x="40" y="370"/>
                  </a:cubicBezTo>
                  <a:cubicBezTo>
                    <a:pt x="42" y="370"/>
                    <a:pt x="42" y="370"/>
                    <a:pt x="42" y="370"/>
                  </a:cubicBezTo>
                  <a:cubicBezTo>
                    <a:pt x="42" y="371"/>
                    <a:pt x="42" y="371"/>
                    <a:pt x="42" y="371"/>
                  </a:cubicBezTo>
                  <a:cubicBezTo>
                    <a:pt x="39" y="373"/>
                    <a:pt x="39" y="373"/>
                    <a:pt x="39" y="373"/>
                  </a:cubicBezTo>
                  <a:cubicBezTo>
                    <a:pt x="42" y="373"/>
                    <a:pt x="42" y="373"/>
                    <a:pt x="42" y="373"/>
                  </a:cubicBezTo>
                  <a:cubicBezTo>
                    <a:pt x="39" y="374"/>
                    <a:pt x="39" y="374"/>
                    <a:pt x="39" y="374"/>
                  </a:cubicBezTo>
                  <a:cubicBezTo>
                    <a:pt x="40" y="374"/>
                    <a:pt x="40" y="374"/>
                    <a:pt x="40" y="374"/>
                  </a:cubicBezTo>
                  <a:cubicBezTo>
                    <a:pt x="42" y="374"/>
                    <a:pt x="42" y="374"/>
                    <a:pt x="42" y="374"/>
                  </a:cubicBezTo>
                  <a:cubicBezTo>
                    <a:pt x="43" y="376"/>
                    <a:pt x="43" y="376"/>
                    <a:pt x="43" y="376"/>
                  </a:cubicBezTo>
                  <a:cubicBezTo>
                    <a:pt x="45" y="373"/>
                    <a:pt x="45" y="373"/>
                    <a:pt x="45" y="373"/>
                  </a:cubicBezTo>
                  <a:cubicBezTo>
                    <a:pt x="46" y="373"/>
                    <a:pt x="46" y="373"/>
                    <a:pt x="46" y="373"/>
                  </a:cubicBezTo>
                  <a:cubicBezTo>
                    <a:pt x="45" y="376"/>
                    <a:pt x="45" y="376"/>
                    <a:pt x="45" y="376"/>
                  </a:cubicBezTo>
                  <a:cubicBezTo>
                    <a:pt x="46" y="376"/>
                    <a:pt x="46" y="376"/>
                    <a:pt x="46" y="376"/>
                  </a:cubicBezTo>
                  <a:cubicBezTo>
                    <a:pt x="49" y="376"/>
                    <a:pt x="49" y="376"/>
                    <a:pt x="49" y="376"/>
                  </a:cubicBezTo>
                  <a:cubicBezTo>
                    <a:pt x="49" y="377"/>
                    <a:pt x="49" y="377"/>
                    <a:pt x="49" y="377"/>
                  </a:cubicBezTo>
                  <a:cubicBezTo>
                    <a:pt x="50" y="377"/>
                    <a:pt x="50" y="377"/>
                    <a:pt x="50" y="377"/>
                  </a:cubicBezTo>
                  <a:cubicBezTo>
                    <a:pt x="52" y="376"/>
                    <a:pt x="52" y="376"/>
                    <a:pt x="52" y="376"/>
                  </a:cubicBezTo>
                  <a:cubicBezTo>
                    <a:pt x="53" y="376"/>
                    <a:pt x="53" y="376"/>
                    <a:pt x="53" y="376"/>
                  </a:cubicBezTo>
                  <a:cubicBezTo>
                    <a:pt x="52" y="377"/>
                    <a:pt x="52" y="377"/>
                    <a:pt x="52" y="377"/>
                  </a:cubicBezTo>
                  <a:cubicBezTo>
                    <a:pt x="50" y="380"/>
                    <a:pt x="50" y="380"/>
                    <a:pt x="50" y="380"/>
                  </a:cubicBezTo>
                  <a:cubicBezTo>
                    <a:pt x="47" y="381"/>
                    <a:pt x="47" y="381"/>
                    <a:pt x="47" y="381"/>
                  </a:cubicBezTo>
                  <a:cubicBezTo>
                    <a:pt x="47" y="383"/>
                    <a:pt x="47" y="383"/>
                    <a:pt x="47" y="383"/>
                  </a:cubicBezTo>
                  <a:cubicBezTo>
                    <a:pt x="49" y="384"/>
                    <a:pt x="49" y="384"/>
                    <a:pt x="49" y="384"/>
                  </a:cubicBezTo>
                  <a:cubicBezTo>
                    <a:pt x="53" y="384"/>
                    <a:pt x="53" y="384"/>
                    <a:pt x="53" y="384"/>
                  </a:cubicBezTo>
                  <a:cubicBezTo>
                    <a:pt x="55" y="383"/>
                    <a:pt x="55" y="383"/>
                    <a:pt x="55" y="383"/>
                  </a:cubicBezTo>
                  <a:cubicBezTo>
                    <a:pt x="55" y="381"/>
                    <a:pt x="55" y="381"/>
                    <a:pt x="55" y="381"/>
                  </a:cubicBezTo>
                  <a:cubicBezTo>
                    <a:pt x="56" y="381"/>
                    <a:pt x="56" y="381"/>
                    <a:pt x="56" y="381"/>
                  </a:cubicBezTo>
                  <a:cubicBezTo>
                    <a:pt x="55" y="384"/>
                    <a:pt x="55" y="384"/>
                    <a:pt x="55" y="384"/>
                  </a:cubicBezTo>
                  <a:cubicBezTo>
                    <a:pt x="55" y="386"/>
                    <a:pt x="55" y="386"/>
                    <a:pt x="55" y="386"/>
                  </a:cubicBezTo>
                  <a:cubicBezTo>
                    <a:pt x="53" y="387"/>
                    <a:pt x="53" y="387"/>
                    <a:pt x="53" y="387"/>
                  </a:cubicBezTo>
                  <a:cubicBezTo>
                    <a:pt x="53" y="386"/>
                    <a:pt x="53" y="386"/>
                    <a:pt x="53" y="386"/>
                  </a:cubicBezTo>
                  <a:cubicBezTo>
                    <a:pt x="52" y="386"/>
                    <a:pt x="52" y="386"/>
                    <a:pt x="52" y="386"/>
                  </a:cubicBezTo>
                  <a:cubicBezTo>
                    <a:pt x="52" y="387"/>
                    <a:pt x="52" y="387"/>
                    <a:pt x="52" y="387"/>
                  </a:cubicBezTo>
                  <a:cubicBezTo>
                    <a:pt x="53" y="389"/>
                    <a:pt x="53" y="389"/>
                    <a:pt x="53" y="389"/>
                  </a:cubicBezTo>
                  <a:cubicBezTo>
                    <a:pt x="56" y="389"/>
                    <a:pt x="56" y="389"/>
                    <a:pt x="56" y="389"/>
                  </a:cubicBezTo>
                  <a:cubicBezTo>
                    <a:pt x="59" y="387"/>
                    <a:pt x="59" y="387"/>
                    <a:pt x="59" y="387"/>
                  </a:cubicBezTo>
                  <a:cubicBezTo>
                    <a:pt x="59" y="390"/>
                    <a:pt x="59" y="390"/>
                    <a:pt x="59" y="390"/>
                  </a:cubicBezTo>
                  <a:cubicBezTo>
                    <a:pt x="62" y="390"/>
                    <a:pt x="62" y="390"/>
                    <a:pt x="62" y="390"/>
                  </a:cubicBezTo>
                  <a:cubicBezTo>
                    <a:pt x="59" y="392"/>
                    <a:pt x="59" y="392"/>
                    <a:pt x="59" y="392"/>
                  </a:cubicBezTo>
                  <a:cubicBezTo>
                    <a:pt x="57" y="392"/>
                    <a:pt x="57" y="392"/>
                    <a:pt x="57" y="392"/>
                  </a:cubicBezTo>
                  <a:cubicBezTo>
                    <a:pt x="56" y="393"/>
                    <a:pt x="56" y="393"/>
                    <a:pt x="56" y="393"/>
                  </a:cubicBezTo>
                  <a:cubicBezTo>
                    <a:pt x="57" y="393"/>
                    <a:pt x="57" y="393"/>
                    <a:pt x="57" y="393"/>
                  </a:cubicBezTo>
                  <a:cubicBezTo>
                    <a:pt x="56" y="394"/>
                    <a:pt x="56" y="394"/>
                    <a:pt x="56" y="394"/>
                  </a:cubicBezTo>
                  <a:cubicBezTo>
                    <a:pt x="57" y="394"/>
                    <a:pt x="57" y="394"/>
                    <a:pt x="57" y="394"/>
                  </a:cubicBezTo>
                  <a:cubicBezTo>
                    <a:pt x="59" y="396"/>
                    <a:pt x="59" y="396"/>
                    <a:pt x="59" y="396"/>
                  </a:cubicBezTo>
                  <a:cubicBezTo>
                    <a:pt x="59" y="394"/>
                    <a:pt x="59" y="394"/>
                    <a:pt x="59" y="394"/>
                  </a:cubicBezTo>
                  <a:cubicBezTo>
                    <a:pt x="351" y="394"/>
                    <a:pt x="351" y="394"/>
                    <a:pt x="351" y="394"/>
                  </a:cubicBezTo>
                  <a:cubicBezTo>
                    <a:pt x="353" y="390"/>
                    <a:pt x="353" y="390"/>
                    <a:pt x="353" y="390"/>
                  </a:cubicBezTo>
                  <a:cubicBezTo>
                    <a:pt x="354" y="389"/>
                    <a:pt x="354" y="389"/>
                    <a:pt x="354" y="389"/>
                  </a:cubicBezTo>
                  <a:cubicBezTo>
                    <a:pt x="356" y="392"/>
                    <a:pt x="356" y="392"/>
                    <a:pt x="356" y="392"/>
                  </a:cubicBezTo>
                  <a:cubicBezTo>
                    <a:pt x="354" y="396"/>
                    <a:pt x="354" y="396"/>
                    <a:pt x="354" y="396"/>
                  </a:cubicBezTo>
                  <a:cubicBezTo>
                    <a:pt x="354" y="397"/>
                    <a:pt x="354" y="397"/>
                    <a:pt x="354" y="397"/>
                  </a:cubicBezTo>
                  <a:cubicBezTo>
                    <a:pt x="356" y="399"/>
                    <a:pt x="356" y="399"/>
                    <a:pt x="356" y="399"/>
                  </a:cubicBezTo>
                  <a:cubicBezTo>
                    <a:pt x="358" y="399"/>
                    <a:pt x="358" y="399"/>
                    <a:pt x="358" y="399"/>
                  </a:cubicBezTo>
                  <a:cubicBezTo>
                    <a:pt x="360" y="399"/>
                    <a:pt x="360" y="399"/>
                    <a:pt x="360" y="399"/>
                  </a:cubicBezTo>
                  <a:cubicBezTo>
                    <a:pt x="361" y="400"/>
                    <a:pt x="361" y="400"/>
                    <a:pt x="361" y="400"/>
                  </a:cubicBezTo>
                  <a:cubicBezTo>
                    <a:pt x="361" y="402"/>
                    <a:pt x="361" y="402"/>
                    <a:pt x="361" y="402"/>
                  </a:cubicBezTo>
                  <a:cubicBezTo>
                    <a:pt x="364" y="400"/>
                    <a:pt x="364" y="400"/>
                    <a:pt x="364" y="400"/>
                  </a:cubicBezTo>
                  <a:cubicBezTo>
                    <a:pt x="367" y="399"/>
                    <a:pt x="367" y="399"/>
                    <a:pt x="367" y="399"/>
                  </a:cubicBezTo>
                  <a:cubicBezTo>
                    <a:pt x="370" y="400"/>
                    <a:pt x="370" y="400"/>
                    <a:pt x="370" y="400"/>
                  </a:cubicBezTo>
                  <a:cubicBezTo>
                    <a:pt x="373" y="400"/>
                    <a:pt x="373" y="400"/>
                    <a:pt x="373" y="400"/>
                  </a:cubicBezTo>
                  <a:cubicBezTo>
                    <a:pt x="373" y="402"/>
                    <a:pt x="373" y="402"/>
                    <a:pt x="373" y="402"/>
                  </a:cubicBezTo>
                  <a:cubicBezTo>
                    <a:pt x="374" y="403"/>
                    <a:pt x="374" y="403"/>
                    <a:pt x="374" y="403"/>
                  </a:cubicBezTo>
                  <a:cubicBezTo>
                    <a:pt x="374" y="404"/>
                    <a:pt x="374" y="404"/>
                    <a:pt x="374" y="404"/>
                  </a:cubicBezTo>
                  <a:cubicBezTo>
                    <a:pt x="376" y="403"/>
                    <a:pt x="376" y="403"/>
                    <a:pt x="376" y="403"/>
                  </a:cubicBezTo>
                  <a:cubicBezTo>
                    <a:pt x="377" y="404"/>
                    <a:pt x="377" y="404"/>
                    <a:pt x="377" y="404"/>
                  </a:cubicBezTo>
                  <a:cubicBezTo>
                    <a:pt x="379" y="404"/>
                    <a:pt x="379" y="404"/>
                    <a:pt x="379" y="404"/>
                  </a:cubicBezTo>
                  <a:cubicBezTo>
                    <a:pt x="380" y="406"/>
                    <a:pt x="380" y="406"/>
                    <a:pt x="380" y="406"/>
                  </a:cubicBezTo>
                  <a:cubicBezTo>
                    <a:pt x="381" y="407"/>
                    <a:pt x="381" y="407"/>
                    <a:pt x="381" y="407"/>
                  </a:cubicBezTo>
                  <a:cubicBezTo>
                    <a:pt x="386" y="406"/>
                    <a:pt x="386" y="406"/>
                    <a:pt x="386" y="406"/>
                  </a:cubicBezTo>
                  <a:cubicBezTo>
                    <a:pt x="390" y="404"/>
                    <a:pt x="390" y="404"/>
                    <a:pt x="390" y="404"/>
                  </a:cubicBezTo>
                  <a:cubicBezTo>
                    <a:pt x="390" y="406"/>
                    <a:pt x="390" y="406"/>
                    <a:pt x="390" y="406"/>
                  </a:cubicBezTo>
                  <a:cubicBezTo>
                    <a:pt x="391" y="406"/>
                    <a:pt x="391" y="406"/>
                    <a:pt x="391" y="406"/>
                  </a:cubicBezTo>
                  <a:cubicBezTo>
                    <a:pt x="394" y="406"/>
                    <a:pt x="394" y="406"/>
                    <a:pt x="394" y="406"/>
                  </a:cubicBezTo>
                  <a:cubicBezTo>
                    <a:pt x="395" y="406"/>
                    <a:pt x="395" y="406"/>
                    <a:pt x="395" y="406"/>
                  </a:cubicBezTo>
                  <a:cubicBezTo>
                    <a:pt x="397" y="407"/>
                    <a:pt x="397" y="407"/>
                    <a:pt x="397" y="407"/>
                  </a:cubicBezTo>
                  <a:cubicBezTo>
                    <a:pt x="400" y="407"/>
                    <a:pt x="400" y="407"/>
                    <a:pt x="400" y="407"/>
                  </a:cubicBezTo>
                  <a:cubicBezTo>
                    <a:pt x="404" y="406"/>
                    <a:pt x="404" y="406"/>
                    <a:pt x="404" y="406"/>
                  </a:cubicBezTo>
                  <a:cubicBezTo>
                    <a:pt x="407" y="404"/>
                    <a:pt x="407" y="404"/>
                    <a:pt x="407" y="404"/>
                  </a:cubicBezTo>
                  <a:cubicBezTo>
                    <a:pt x="410" y="402"/>
                    <a:pt x="410" y="402"/>
                    <a:pt x="410" y="402"/>
                  </a:cubicBezTo>
                  <a:cubicBezTo>
                    <a:pt x="414" y="400"/>
                    <a:pt x="414" y="400"/>
                    <a:pt x="414" y="400"/>
                  </a:cubicBezTo>
                  <a:cubicBezTo>
                    <a:pt x="412" y="403"/>
                    <a:pt x="412" y="403"/>
                    <a:pt x="412" y="403"/>
                  </a:cubicBezTo>
                  <a:cubicBezTo>
                    <a:pt x="413" y="403"/>
                    <a:pt x="413" y="403"/>
                    <a:pt x="413" y="403"/>
                  </a:cubicBezTo>
                  <a:cubicBezTo>
                    <a:pt x="414" y="402"/>
                    <a:pt x="414" y="402"/>
                    <a:pt x="414" y="402"/>
                  </a:cubicBezTo>
                  <a:cubicBezTo>
                    <a:pt x="419" y="397"/>
                    <a:pt x="419" y="397"/>
                    <a:pt x="419" y="397"/>
                  </a:cubicBezTo>
                  <a:cubicBezTo>
                    <a:pt x="420" y="397"/>
                    <a:pt x="420" y="397"/>
                    <a:pt x="420" y="397"/>
                  </a:cubicBezTo>
                  <a:cubicBezTo>
                    <a:pt x="419" y="399"/>
                    <a:pt x="419" y="399"/>
                    <a:pt x="419" y="399"/>
                  </a:cubicBezTo>
                  <a:cubicBezTo>
                    <a:pt x="417" y="400"/>
                    <a:pt x="417" y="400"/>
                    <a:pt x="417" y="400"/>
                  </a:cubicBezTo>
                  <a:cubicBezTo>
                    <a:pt x="416" y="402"/>
                    <a:pt x="416" y="402"/>
                    <a:pt x="416" y="402"/>
                  </a:cubicBezTo>
                  <a:cubicBezTo>
                    <a:pt x="419" y="400"/>
                    <a:pt x="419" y="400"/>
                    <a:pt x="419" y="400"/>
                  </a:cubicBezTo>
                  <a:cubicBezTo>
                    <a:pt x="422" y="400"/>
                    <a:pt x="422" y="400"/>
                    <a:pt x="422" y="400"/>
                  </a:cubicBezTo>
                  <a:cubicBezTo>
                    <a:pt x="423" y="399"/>
                    <a:pt x="423" y="399"/>
                    <a:pt x="423" y="399"/>
                  </a:cubicBezTo>
                  <a:cubicBezTo>
                    <a:pt x="423" y="396"/>
                    <a:pt x="423" y="396"/>
                    <a:pt x="423" y="396"/>
                  </a:cubicBezTo>
                  <a:cubicBezTo>
                    <a:pt x="423" y="394"/>
                    <a:pt x="423" y="394"/>
                    <a:pt x="423" y="394"/>
                  </a:cubicBezTo>
                  <a:cubicBezTo>
                    <a:pt x="424" y="394"/>
                    <a:pt x="424" y="394"/>
                    <a:pt x="424" y="394"/>
                  </a:cubicBezTo>
                  <a:cubicBezTo>
                    <a:pt x="430" y="397"/>
                    <a:pt x="430" y="397"/>
                    <a:pt x="430" y="397"/>
                  </a:cubicBezTo>
                  <a:cubicBezTo>
                    <a:pt x="432" y="397"/>
                    <a:pt x="432" y="397"/>
                    <a:pt x="432" y="397"/>
                  </a:cubicBezTo>
                  <a:cubicBezTo>
                    <a:pt x="434" y="397"/>
                    <a:pt x="434" y="397"/>
                    <a:pt x="434" y="397"/>
                  </a:cubicBezTo>
                  <a:cubicBezTo>
                    <a:pt x="437" y="397"/>
                    <a:pt x="437" y="397"/>
                    <a:pt x="437" y="397"/>
                  </a:cubicBezTo>
                  <a:cubicBezTo>
                    <a:pt x="440" y="399"/>
                    <a:pt x="440" y="399"/>
                    <a:pt x="440" y="399"/>
                  </a:cubicBezTo>
                  <a:cubicBezTo>
                    <a:pt x="442" y="399"/>
                    <a:pt x="442" y="399"/>
                    <a:pt x="442" y="399"/>
                  </a:cubicBezTo>
                  <a:cubicBezTo>
                    <a:pt x="442" y="402"/>
                    <a:pt x="442" y="402"/>
                    <a:pt x="442" y="402"/>
                  </a:cubicBezTo>
                  <a:cubicBezTo>
                    <a:pt x="440" y="404"/>
                    <a:pt x="440" y="404"/>
                    <a:pt x="440" y="404"/>
                  </a:cubicBezTo>
                  <a:cubicBezTo>
                    <a:pt x="440" y="406"/>
                    <a:pt x="440" y="406"/>
                    <a:pt x="440" y="406"/>
                  </a:cubicBezTo>
                  <a:cubicBezTo>
                    <a:pt x="442" y="407"/>
                    <a:pt x="442" y="407"/>
                    <a:pt x="442" y="407"/>
                  </a:cubicBezTo>
                  <a:cubicBezTo>
                    <a:pt x="443" y="409"/>
                    <a:pt x="443" y="409"/>
                    <a:pt x="443" y="409"/>
                  </a:cubicBezTo>
                  <a:cubicBezTo>
                    <a:pt x="446" y="409"/>
                    <a:pt x="446" y="409"/>
                    <a:pt x="446" y="409"/>
                  </a:cubicBezTo>
                  <a:cubicBezTo>
                    <a:pt x="452" y="409"/>
                    <a:pt x="452" y="409"/>
                    <a:pt x="452" y="409"/>
                  </a:cubicBezTo>
                  <a:cubicBezTo>
                    <a:pt x="449" y="412"/>
                    <a:pt x="449" y="412"/>
                    <a:pt x="449" y="412"/>
                  </a:cubicBezTo>
                  <a:cubicBezTo>
                    <a:pt x="449" y="413"/>
                    <a:pt x="449" y="413"/>
                    <a:pt x="449" y="413"/>
                  </a:cubicBezTo>
                  <a:cubicBezTo>
                    <a:pt x="449" y="414"/>
                    <a:pt x="449" y="414"/>
                    <a:pt x="449" y="414"/>
                  </a:cubicBezTo>
                  <a:cubicBezTo>
                    <a:pt x="450" y="416"/>
                    <a:pt x="450" y="416"/>
                    <a:pt x="450" y="416"/>
                  </a:cubicBezTo>
                  <a:cubicBezTo>
                    <a:pt x="449" y="419"/>
                    <a:pt x="449" y="419"/>
                    <a:pt x="449" y="419"/>
                  </a:cubicBezTo>
                  <a:cubicBezTo>
                    <a:pt x="447" y="420"/>
                    <a:pt x="447" y="420"/>
                    <a:pt x="447" y="420"/>
                  </a:cubicBezTo>
                  <a:cubicBezTo>
                    <a:pt x="447" y="422"/>
                    <a:pt x="447" y="422"/>
                    <a:pt x="447" y="422"/>
                  </a:cubicBezTo>
                  <a:cubicBezTo>
                    <a:pt x="449" y="422"/>
                    <a:pt x="449" y="422"/>
                    <a:pt x="449" y="422"/>
                  </a:cubicBezTo>
                  <a:cubicBezTo>
                    <a:pt x="450" y="423"/>
                    <a:pt x="450" y="423"/>
                    <a:pt x="450" y="423"/>
                  </a:cubicBezTo>
                  <a:cubicBezTo>
                    <a:pt x="449" y="423"/>
                    <a:pt x="449" y="423"/>
                    <a:pt x="449" y="423"/>
                  </a:cubicBezTo>
                  <a:cubicBezTo>
                    <a:pt x="447" y="424"/>
                    <a:pt x="447" y="424"/>
                    <a:pt x="447" y="424"/>
                  </a:cubicBezTo>
                  <a:cubicBezTo>
                    <a:pt x="449" y="424"/>
                    <a:pt x="449" y="424"/>
                    <a:pt x="449" y="424"/>
                  </a:cubicBezTo>
                  <a:cubicBezTo>
                    <a:pt x="446" y="427"/>
                    <a:pt x="446" y="427"/>
                    <a:pt x="446" y="427"/>
                  </a:cubicBezTo>
                  <a:cubicBezTo>
                    <a:pt x="447" y="427"/>
                    <a:pt x="447" y="427"/>
                    <a:pt x="447" y="427"/>
                  </a:cubicBezTo>
                  <a:cubicBezTo>
                    <a:pt x="449" y="427"/>
                    <a:pt x="449" y="427"/>
                    <a:pt x="449" y="427"/>
                  </a:cubicBezTo>
                  <a:cubicBezTo>
                    <a:pt x="450" y="429"/>
                    <a:pt x="450" y="429"/>
                    <a:pt x="450" y="429"/>
                  </a:cubicBezTo>
                  <a:cubicBezTo>
                    <a:pt x="449" y="430"/>
                    <a:pt x="449" y="430"/>
                    <a:pt x="449" y="430"/>
                  </a:cubicBezTo>
                  <a:cubicBezTo>
                    <a:pt x="452" y="430"/>
                    <a:pt x="452" y="430"/>
                    <a:pt x="452" y="430"/>
                  </a:cubicBezTo>
                  <a:cubicBezTo>
                    <a:pt x="455" y="430"/>
                    <a:pt x="455" y="430"/>
                    <a:pt x="455" y="430"/>
                  </a:cubicBezTo>
                  <a:cubicBezTo>
                    <a:pt x="462" y="432"/>
                    <a:pt x="462" y="432"/>
                    <a:pt x="462" y="432"/>
                  </a:cubicBezTo>
                  <a:cubicBezTo>
                    <a:pt x="465" y="432"/>
                    <a:pt x="465" y="432"/>
                    <a:pt x="465" y="432"/>
                  </a:cubicBezTo>
                  <a:cubicBezTo>
                    <a:pt x="469" y="432"/>
                    <a:pt x="469" y="432"/>
                    <a:pt x="469" y="432"/>
                  </a:cubicBezTo>
                  <a:cubicBezTo>
                    <a:pt x="472" y="433"/>
                    <a:pt x="472" y="433"/>
                    <a:pt x="472" y="433"/>
                  </a:cubicBezTo>
                  <a:cubicBezTo>
                    <a:pt x="473" y="433"/>
                    <a:pt x="473" y="433"/>
                    <a:pt x="473" y="433"/>
                  </a:cubicBezTo>
                  <a:cubicBezTo>
                    <a:pt x="473" y="435"/>
                    <a:pt x="473" y="435"/>
                    <a:pt x="473" y="435"/>
                  </a:cubicBezTo>
                  <a:cubicBezTo>
                    <a:pt x="475" y="435"/>
                    <a:pt x="475" y="435"/>
                    <a:pt x="475" y="435"/>
                  </a:cubicBezTo>
                  <a:cubicBezTo>
                    <a:pt x="476" y="435"/>
                    <a:pt x="476" y="435"/>
                    <a:pt x="476" y="435"/>
                  </a:cubicBezTo>
                  <a:cubicBezTo>
                    <a:pt x="477" y="435"/>
                    <a:pt x="477" y="435"/>
                    <a:pt x="477" y="435"/>
                  </a:cubicBezTo>
                  <a:cubicBezTo>
                    <a:pt x="479" y="435"/>
                    <a:pt x="479" y="435"/>
                    <a:pt x="479" y="435"/>
                  </a:cubicBezTo>
                  <a:cubicBezTo>
                    <a:pt x="479" y="436"/>
                    <a:pt x="479" y="436"/>
                    <a:pt x="479" y="436"/>
                  </a:cubicBezTo>
                  <a:cubicBezTo>
                    <a:pt x="482" y="436"/>
                    <a:pt x="482" y="436"/>
                    <a:pt x="482" y="436"/>
                  </a:cubicBezTo>
                  <a:cubicBezTo>
                    <a:pt x="483" y="437"/>
                    <a:pt x="483" y="437"/>
                    <a:pt x="483" y="437"/>
                  </a:cubicBezTo>
                  <a:cubicBezTo>
                    <a:pt x="483" y="439"/>
                    <a:pt x="483" y="439"/>
                    <a:pt x="483" y="439"/>
                  </a:cubicBezTo>
                  <a:cubicBezTo>
                    <a:pt x="483" y="440"/>
                    <a:pt x="483" y="440"/>
                    <a:pt x="483" y="440"/>
                  </a:cubicBezTo>
                  <a:cubicBezTo>
                    <a:pt x="485" y="440"/>
                    <a:pt x="485" y="440"/>
                    <a:pt x="485" y="440"/>
                  </a:cubicBezTo>
                  <a:cubicBezTo>
                    <a:pt x="485" y="442"/>
                    <a:pt x="485" y="442"/>
                    <a:pt x="485" y="442"/>
                  </a:cubicBezTo>
                  <a:cubicBezTo>
                    <a:pt x="485" y="443"/>
                    <a:pt x="485" y="443"/>
                    <a:pt x="485" y="443"/>
                  </a:cubicBezTo>
                  <a:cubicBezTo>
                    <a:pt x="486" y="443"/>
                    <a:pt x="486" y="443"/>
                    <a:pt x="486" y="443"/>
                  </a:cubicBezTo>
                  <a:cubicBezTo>
                    <a:pt x="486" y="445"/>
                    <a:pt x="486" y="445"/>
                    <a:pt x="486" y="445"/>
                  </a:cubicBezTo>
                  <a:cubicBezTo>
                    <a:pt x="486" y="446"/>
                    <a:pt x="486" y="446"/>
                    <a:pt x="486" y="446"/>
                  </a:cubicBezTo>
                  <a:cubicBezTo>
                    <a:pt x="485" y="446"/>
                    <a:pt x="485" y="446"/>
                    <a:pt x="485" y="446"/>
                  </a:cubicBezTo>
                  <a:cubicBezTo>
                    <a:pt x="486" y="447"/>
                    <a:pt x="486" y="447"/>
                    <a:pt x="486" y="447"/>
                  </a:cubicBezTo>
                  <a:cubicBezTo>
                    <a:pt x="487" y="450"/>
                    <a:pt x="487" y="450"/>
                    <a:pt x="487" y="450"/>
                  </a:cubicBezTo>
                  <a:cubicBezTo>
                    <a:pt x="486" y="450"/>
                    <a:pt x="486" y="450"/>
                    <a:pt x="486" y="450"/>
                  </a:cubicBezTo>
                  <a:cubicBezTo>
                    <a:pt x="485" y="450"/>
                    <a:pt x="485" y="450"/>
                    <a:pt x="485" y="450"/>
                  </a:cubicBezTo>
                  <a:cubicBezTo>
                    <a:pt x="483" y="450"/>
                    <a:pt x="483" y="450"/>
                    <a:pt x="483" y="450"/>
                  </a:cubicBezTo>
                  <a:cubicBezTo>
                    <a:pt x="483" y="453"/>
                    <a:pt x="483" y="453"/>
                    <a:pt x="483" y="453"/>
                  </a:cubicBezTo>
                  <a:cubicBezTo>
                    <a:pt x="483" y="455"/>
                    <a:pt x="483" y="455"/>
                    <a:pt x="483" y="455"/>
                  </a:cubicBezTo>
                  <a:cubicBezTo>
                    <a:pt x="482" y="455"/>
                    <a:pt x="482" y="455"/>
                    <a:pt x="482" y="455"/>
                  </a:cubicBezTo>
                  <a:cubicBezTo>
                    <a:pt x="479" y="455"/>
                    <a:pt x="479" y="455"/>
                    <a:pt x="479" y="455"/>
                  </a:cubicBezTo>
                  <a:cubicBezTo>
                    <a:pt x="477" y="453"/>
                    <a:pt x="477" y="453"/>
                    <a:pt x="477" y="453"/>
                  </a:cubicBezTo>
                  <a:cubicBezTo>
                    <a:pt x="476" y="452"/>
                    <a:pt x="476" y="452"/>
                    <a:pt x="476" y="452"/>
                  </a:cubicBezTo>
                  <a:cubicBezTo>
                    <a:pt x="473" y="453"/>
                    <a:pt x="473" y="453"/>
                    <a:pt x="473" y="453"/>
                  </a:cubicBezTo>
                  <a:cubicBezTo>
                    <a:pt x="475" y="450"/>
                    <a:pt x="475" y="450"/>
                    <a:pt x="475" y="450"/>
                  </a:cubicBezTo>
                  <a:cubicBezTo>
                    <a:pt x="472" y="452"/>
                    <a:pt x="472" y="452"/>
                    <a:pt x="472" y="452"/>
                  </a:cubicBezTo>
                  <a:cubicBezTo>
                    <a:pt x="475" y="449"/>
                    <a:pt x="475" y="449"/>
                    <a:pt x="475" y="449"/>
                  </a:cubicBezTo>
                  <a:cubicBezTo>
                    <a:pt x="473" y="449"/>
                    <a:pt x="473" y="449"/>
                    <a:pt x="473" y="449"/>
                  </a:cubicBezTo>
                  <a:cubicBezTo>
                    <a:pt x="472" y="446"/>
                    <a:pt x="472" y="446"/>
                    <a:pt x="472" y="446"/>
                  </a:cubicBezTo>
                  <a:cubicBezTo>
                    <a:pt x="470" y="445"/>
                    <a:pt x="470" y="445"/>
                    <a:pt x="470" y="445"/>
                  </a:cubicBezTo>
                  <a:cubicBezTo>
                    <a:pt x="469" y="445"/>
                    <a:pt x="469" y="445"/>
                    <a:pt x="469" y="445"/>
                  </a:cubicBezTo>
                  <a:cubicBezTo>
                    <a:pt x="470" y="447"/>
                    <a:pt x="470" y="447"/>
                    <a:pt x="470" y="447"/>
                  </a:cubicBezTo>
                  <a:cubicBezTo>
                    <a:pt x="470" y="450"/>
                    <a:pt x="470" y="450"/>
                    <a:pt x="470" y="450"/>
                  </a:cubicBezTo>
                  <a:cubicBezTo>
                    <a:pt x="469" y="453"/>
                    <a:pt x="469" y="453"/>
                    <a:pt x="469" y="453"/>
                  </a:cubicBezTo>
                  <a:cubicBezTo>
                    <a:pt x="466" y="456"/>
                    <a:pt x="466" y="456"/>
                    <a:pt x="466" y="456"/>
                  </a:cubicBezTo>
                  <a:cubicBezTo>
                    <a:pt x="462" y="460"/>
                    <a:pt x="462" y="460"/>
                    <a:pt x="462" y="460"/>
                  </a:cubicBezTo>
                  <a:cubicBezTo>
                    <a:pt x="459" y="466"/>
                    <a:pt x="459" y="466"/>
                    <a:pt x="459" y="466"/>
                  </a:cubicBezTo>
                  <a:cubicBezTo>
                    <a:pt x="457" y="469"/>
                    <a:pt x="457" y="469"/>
                    <a:pt x="457" y="469"/>
                  </a:cubicBezTo>
                  <a:cubicBezTo>
                    <a:pt x="456" y="470"/>
                    <a:pt x="456" y="470"/>
                    <a:pt x="456" y="470"/>
                  </a:cubicBezTo>
                  <a:cubicBezTo>
                    <a:pt x="449" y="475"/>
                    <a:pt x="449" y="475"/>
                    <a:pt x="449" y="475"/>
                  </a:cubicBezTo>
                  <a:cubicBezTo>
                    <a:pt x="447" y="476"/>
                    <a:pt x="447" y="476"/>
                    <a:pt x="447" y="476"/>
                  </a:cubicBezTo>
                  <a:cubicBezTo>
                    <a:pt x="446" y="478"/>
                    <a:pt x="446" y="478"/>
                    <a:pt x="446" y="478"/>
                  </a:cubicBezTo>
                  <a:cubicBezTo>
                    <a:pt x="444" y="480"/>
                    <a:pt x="444" y="480"/>
                    <a:pt x="444" y="480"/>
                  </a:cubicBezTo>
                  <a:cubicBezTo>
                    <a:pt x="443" y="480"/>
                    <a:pt x="443" y="480"/>
                    <a:pt x="443" y="480"/>
                  </a:cubicBezTo>
                  <a:cubicBezTo>
                    <a:pt x="444" y="483"/>
                    <a:pt x="444" y="483"/>
                    <a:pt x="444" y="483"/>
                  </a:cubicBezTo>
                  <a:cubicBezTo>
                    <a:pt x="443" y="483"/>
                    <a:pt x="443" y="483"/>
                    <a:pt x="443" y="483"/>
                  </a:cubicBezTo>
                  <a:cubicBezTo>
                    <a:pt x="439" y="483"/>
                    <a:pt x="439" y="483"/>
                    <a:pt x="439" y="483"/>
                  </a:cubicBezTo>
                  <a:cubicBezTo>
                    <a:pt x="436" y="486"/>
                    <a:pt x="436" y="486"/>
                    <a:pt x="436" y="486"/>
                  </a:cubicBezTo>
                  <a:cubicBezTo>
                    <a:pt x="434" y="488"/>
                    <a:pt x="434" y="488"/>
                    <a:pt x="434" y="488"/>
                  </a:cubicBezTo>
                  <a:cubicBezTo>
                    <a:pt x="436" y="488"/>
                    <a:pt x="436" y="488"/>
                    <a:pt x="436" y="488"/>
                  </a:cubicBezTo>
                  <a:cubicBezTo>
                    <a:pt x="439" y="488"/>
                    <a:pt x="439" y="488"/>
                    <a:pt x="439" y="488"/>
                  </a:cubicBezTo>
                  <a:cubicBezTo>
                    <a:pt x="440" y="489"/>
                    <a:pt x="440" y="489"/>
                    <a:pt x="440" y="489"/>
                  </a:cubicBezTo>
                  <a:cubicBezTo>
                    <a:pt x="443" y="486"/>
                    <a:pt x="443" y="486"/>
                    <a:pt x="443" y="486"/>
                  </a:cubicBezTo>
                  <a:cubicBezTo>
                    <a:pt x="447" y="485"/>
                    <a:pt x="447" y="485"/>
                    <a:pt x="447" y="485"/>
                  </a:cubicBezTo>
                  <a:cubicBezTo>
                    <a:pt x="452" y="483"/>
                    <a:pt x="452" y="483"/>
                    <a:pt x="452" y="483"/>
                  </a:cubicBezTo>
                  <a:cubicBezTo>
                    <a:pt x="455" y="480"/>
                    <a:pt x="455" y="480"/>
                    <a:pt x="455" y="480"/>
                  </a:cubicBezTo>
                  <a:cubicBezTo>
                    <a:pt x="459" y="480"/>
                    <a:pt x="459" y="480"/>
                    <a:pt x="459" y="480"/>
                  </a:cubicBezTo>
                  <a:cubicBezTo>
                    <a:pt x="463" y="480"/>
                    <a:pt x="463" y="480"/>
                    <a:pt x="463" y="480"/>
                  </a:cubicBezTo>
                  <a:cubicBezTo>
                    <a:pt x="467" y="480"/>
                    <a:pt x="467" y="480"/>
                    <a:pt x="467" y="480"/>
                  </a:cubicBezTo>
                  <a:cubicBezTo>
                    <a:pt x="472" y="478"/>
                    <a:pt x="472" y="478"/>
                    <a:pt x="472" y="478"/>
                  </a:cubicBezTo>
                  <a:cubicBezTo>
                    <a:pt x="476" y="476"/>
                    <a:pt x="476" y="476"/>
                    <a:pt x="476" y="476"/>
                  </a:cubicBezTo>
                  <a:cubicBezTo>
                    <a:pt x="480" y="476"/>
                    <a:pt x="480" y="476"/>
                    <a:pt x="480" y="476"/>
                  </a:cubicBezTo>
                  <a:cubicBezTo>
                    <a:pt x="486" y="476"/>
                    <a:pt x="486" y="476"/>
                    <a:pt x="486" y="476"/>
                  </a:cubicBezTo>
                  <a:cubicBezTo>
                    <a:pt x="485" y="475"/>
                    <a:pt x="485" y="475"/>
                    <a:pt x="485" y="475"/>
                  </a:cubicBezTo>
                  <a:cubicBezTo>
                    <a:pt x="485" y="473"/>
                    <a:pt x="485" y="473"/>
                    <a:pt x="485" y="473"/>
                  </a:cubicBezTo>
                  <a:cubicBezTo>
                    <a:pt x="486" y="472"/>
                    <a:pt x="486" y="472"/>
                    <a:pt x="486" y="472"/>
                  </a:cubicBezTo>
                  <a:cubicBezTo>
                    <a:pt x="480" y="472"/>
                    <a:pt x="480" y="472"/>
                    <a:pt x="480" y="472"/>
                  </a:cubicBezTo>
                  <a:cubicBezTo>
                    <a:pt x="479" y="472"/>
                    <a:pt x="479" y="472"/>
                    <a:pt x="479" y="472"/>
                  </a:cubicBezTo>
                  <a:cubicBezTo>
                    <a:pt x="480" y="469"/>
                    <a:pt x="480" y="469"/>
                    <a:pt x="480" y="469"/>
                  </a:cubicBezTo>
                  <a:cubicBezTo>
                    <a:pt x="485" y="466"/>
                    <a:pt x="485" y="466"/>
                    <a:pt x="485" y="466"/>
                  </a:cubicBezTo>
                  <a:cubicBezTo>
                    <a:pt x="489" y="463"/>
                    <a:pt x="489" y="463"/>
                    <a:pt x="489" y="463"/>
                  </a:cubicBezTo>
                  <a:cubicBezTo>
                    <a:pt x="503" y="462"/>
                    <a:pt x="503" y="462"/>
                    <a:pt x="503" y="462"/>
                  </a:cubicBezTo>
                  <a:cubicBezTo>
                    <a:pt x="508" y="462"/>
                    <a:pt x="508" y="462"/>
                    <a:pt x="508" y="462"/>
                  </a:cubicBezTo>
                  <a:cubicBezTo>
                    <a:pt x="509" y="462"/>
                    <a:pt x="509" y="462"/>
                    <a:pt x="509" y="462"/>
                  </a:cubicBezTo>
                  <a:cubicBezTo>
                    <a:pt x="510" y="463"/>
                    <a:pt x="510" y="463"/>
                    <a:pt x="510" y="463"/>
                  </a:cubicBezTo>
                  <a:cubicBezTo>
                    <a:pt x="513" y="462"/>
                    <a:pt x="513" y="462"/>
                    <a:pt x="513" y="462"/>
                  </a:cubicBezTo>
                  <a:cubicBezTo>
                    <a:pt x="512" y="462"/>
                    <a:pt x="512" y="462"/>
                    <a:pt x="512" y="462"/>
                  </a:cubicBezTo>
                  <a:cubicBezTo>
                    <a:pt x="515" y="460"/>
                    <a:pt x="515" y="460"/>
                    <a:pt x="515" y="460"/>
                  </a:cubicBezTo>
                  <a:cubicBezTo>
                    <a:pt x="513" y="460"/>
                    <a:pt x="513" y="460"/>
                    <a:pt x="513" y="460"/>
                  </a:cubicBezTo>
                  <a:cubicBezTo>
                    <a:pt x="515" y="459"/>
                    <a:pt x="515" y="459"/>
                    <a:pt x="515" y="459"/>
                  </a:cubicBezTo>
                  <a:cubicBezTo>
                    <a:pt x="518" y="459"/>
                    <a:pt x="518" y="459"/>
                    <a:pt x="518" y="459"/>
                  </a:cubicBezTo>
                  <a:cubicBezTo>
                    <a:pt x="522" y="457"/>
                    <a:pt x="522" y="457"/>
                    <a:pt x="522" y="457"/>
                  </a:cubicBezTo>
                  <a:cubicBezTo>
                    <a:pt x="526" y="455"/>
                    <a:pt x="526" y="455"/>
                    <a:pt x="526" y="455"/>
                  </a:cubicBezTo>
                  <a:cubicBezTo>
                    <a:pt x="527" y="455"/>
                    <a:pt x="527" y="455"/>
                    <a:pt x="527" y="455"/>
                  </a:cubicBezTo>
                  <a:cubicBezTo>
                    <a:pt x="532" y="452"/>
                    <a:pt x="532" y="452"/>
                    <a:pt x="532" y="452"/>
                  </a:cubicBezTo>
                  <a:cubicBezTo>
                    <a:pt x="542" y="447"/>
                    <a:pt x="542" y="447"/>
                    <a:pt x="542" y="447"/>
                  </a:cubicBezTo>
                  <a:cubicBezTo>
                    <a:pt x="578" y="447"/>
                    <a:pt x="578" y="447"/>
                    <a:pt x="578" y="447"/>
                  </a:cubicBezTo>
                  <a:cubicBezTo>
                    <a:pt x="581" y="445"/>
                    <a:pt x="581" y="445"/>
                    <a:pt x="581" y="445"/>
                  </a:cubicBezTo>
                  <a:cubicBezTo>
                    <a:pt x="585" y="443"/>
                    <a:pt x="585" y="443"/>
                    <a:pt x="585" y="443"/>
                  </a:cubicBezTo>
                  <a:cubicBezTo>
                    <a:pt x="585" y="445"/>
                    <a:pt x="585" y="445"/>
                    <a:pt x="585" y="445"/>
                  </a:cubicBezTo>
                  <a:cubicBezTo>
                    <a:pt x="586" y="443"/>
                    <a:pt x="586" y="443"/>
                    <a:pt x="586" y="443"/>
                  </a:cubicBezTo>
                  <a:cubicBezTo>
                    <a:pt x="588" y="443"/>
                    <a:pt x="588" y="443"/>
                    <a:pt x="588" y="443"/>
                  </a:cubicBezTo>
                  <a:cubicBezTo>
                    <a:pt x="589" y="440"/>
                    <a:pt x="589" y="440"/>
                    <a:pt x="589" y="440"/>
                  </a:cubicBezTo>
                  <a:cubicBezTo>
                    <a:pt x="592" y="437"/>
                    <a:pt x="592" y="437"/>
                    <a:pt x="592" y="437"/>
                  </a:cubicBezTo>
                  <a:cubicBezTo>
                    <a:pt x="595" y="436"/>
                    <a:pt x="595" y="436"/>
                    <a:pt x="595" y="436"/>
                  </a:cubicBezTo>
                  <a:cubicBezTo>
                    <a:pt x="596" y="433"/>
                    <a:pt x="596" y="433"/>
                    <a:pt x="596" y="433"/>
                  </a:cubicBezTo>
                  <a:cubicBezTo>
                    <a:pt x="599" y="430"/>
                    <a:pt x="599" y="430"/>
                    <a:pt x="599" y="430"/>
                  </a:cubicBezTo>
                  <a:cubicBezTo>
                    <a:pt x="601" y="427"/>
                    <a:pt x="601" y="427"/>
                    <a:pt x="601" y="427"/>
                  </a:cubicBezTo>
                  <a:cubicBezTo>
                    <a:pt x="602" y="424"/>
                    <a:pt x="602" y="424"/>
                    <a:pt x="602" y="424"/>
                  </a:cubicBezTo>
                  <a:cubicBezTo>
                    <a:pt x="609" y="420"/>
                    <a:pt x="609" y="420"/>
                    <a:pt x="609" y="420"/>
                  </a:cubicBezTo>
                  <a:cubicBezTo>
                    <a:pt x="614" y="416"/>
                    <a:pt x="614" y="416"/>
                    <a:pt x="614" y="416"/>
                  </a:cubicBezTo>
                  <a:cubicBezTo>
                    <a:pt x="615" y="414"/>
                    <a:pt x="615" y="414"/>
                    <a:pt x="615" y="414"/>
                  </a:cubicBezTo>
                  <a:cubicBezTo>
                    <a:pt x="617" y="417"/>
                    <a:pt x="617" y="417"/>
                    <a:pt x="617" y="417"/>
                  </a:cubicBezTo>
                  <a:cubicBezTo>
                    <a:pt x="617" y="419"/>
                    <a:pt x="617" y="419"/>
                    <a:pt x="617" y="419"/>
                  </a:cubicBezTo>
                  <a:cubicBezTo>
                    <a:pt x="619" y="417"/>
                    <a:pt x="619" y="417"/>
                    <a:pt x="619" y="417"/>
                  </a:cubicBezTo>
                  <a:cubicBezTo>
                    <a:pt x="624" y="417"/>
                    <a:pt x="624" y="417"/>
                    <a:pt x="624" y="417"/>
                  </a:cubicBezTo>
                  <a:cubicBezTo>
                    <a:pt x="627" y="417"/>
                    <a:pt x="627" y="417"/>
                    <a:pt x="627" y="417"/>
                  </a:cubicBezTo>
                  <a:cubicBezTo>
                    <a:pt x="628" y="419"/>
                    <a:pt x="628" y="419"/>
                    <a:pt x="628" y="419"/>
                  </a:cubicBezTo>
                  <a:cubicBezTo>
                    <a:pt x="627" y="424"/>
                    <a:pt x="627" y="424"/>
                    <a:pt x="627" y="424"/>
                  </a:cubicBezTo>
                  <a:cubicBezTo>
                    <a:pt x="624" y="432"/>
                    <a:pt x="624" y="432"/>
                    <a:pt x="624" y="432"/>
                  </a:cubicBezTo>
                  <a:cubicBezTo>
                    <a:pt x="622" y="436"/>
                    <a:pt x="622" y="436"/>
                    <a:pt x="622" y="436"/>
                  </a:cubicBezTo>
                  <a:cubicBezTo>
                    <a:pt x="622" y="439"/>
                    <a:pt x="622" y="439"/>
                    <a:pt x="622" y="439"/>
                  </a:cubicBezTo>
                  <a:cubicBezTo>
                    <a:pt x="624" y="440"/>
                    <a:pt x="624" y="440"/>
                    <a:pt x="624" y="440"/>
                  </a:cubicBezTo>
                  <a:cubicBezTo>
                    <a:pt x="624" y="442"/>
                    <a:pt x="624" y="442"/>
                    <a:pt x="624" y="442"/>
                  </a:cubicBezTo>
                  <a:cubicBezTo>
                    <a:pt x="622" y="443"/>
                    <a:pt x="622" y="443"/>
                    <a:pt x="622" y="443"/>
                  </a:cubicBezTo>
                  <a:cubicBezTo>
                    <a:pt x="624" y="446"/>
                    <a:pt x="624" y="446"/>
                    <a:pt x="624" y="446"/>
                  </a:cubicBezTo>
                  <a:cubicBezTo>
                    <a:pt x="625" y="446"/>
                    <a:pt x="625" y="446"/>
                    <a:pt x="625" y="446"/>
                  </a:cubicBezTo>
                  <a:cubicBezTo>
                    <a:pt x="628" y="446"/>
                    <a:pt x="628" y="446"/>
                    <a:pt x="628" y="446"/>
                  </a:cubicBezTo>
                  <a:cubicBezTo>
                    <a:pt x="628" y="447"/>
                    <a:pt x="628" y="447"/>
                    <a:pt x="628" y="447"/>
                  </a:cubicBezTo>
                  <a:cubicBezTo>
                    <a:pt x="631" y="446"/>
                    <a:pt x="631" y="446"/>
                    <a:pt x="631" y="446"/>
                  </a:cubicBezTo>
                  <a:cubicBezTo>
                    <a:pt x="632" y="446"/>
                    <a:pt x="632" y="446"/>
                    <a:pt x="632" y="446"/>
                  </a:cubicBezTo>
                  <a:cubicBezTo>
                    <a:pt x="634" y="446"/>
                    <a:pt x="634" y="446"/>
                    <a:pt x="634" y="446"/>
                  </a:cubicBezTo>
                  <a:cubicBezTo>
                    <a:pt x="637" y="445"/>
                    <a:pt x="637" y="445"/>
                    <a:pt x="637" y="445"/>
                  </a:cubicBezTo>
                  <a:cubicBezTo>
                    <a:pt x="637" y="443"/>
                    <a:pt x="637" y="443"/>
                    <a:pt x="637" y="443"/>
                  </a:cubicBezTo>
                  <a:cubicBezTo>
                    <a:pt x="639" y="442"/>
                    <a:pt x="639" y="442"/>
                    <a:pt x="639" y="442"/>
                  </a:cubicBezTo>
                  <a:cubicBezTo>
                    <a:pt x="638" y="445"/>
                    <a:pt x="638" y="445"/>
                    <a:pt x="638" y="445"/>
                  </a:cubicBezTo>
                  <a:cubicBezTo>
                    <a:pt x="639" y="445"/>
                    <a:pt x="639" y="445"/>
                    <a:pt x="639" y="445"/>
                  </a:cubicBezTo>
                  <a:cubicBezTo>
                    <a:pt x="642" y="445"/>
                    <a:pt x="642" y="445"/>
                    <a:pt x="642" y="445"/>
                  </a:cubicBezTo>
                  <a:cubicBezTo>
                    <a:pt x="647" y="442"/>
                    <a:pt x="647" y="442"/>
                    <a:pt x="647" y="442"/>
                  </a:cubicBezTo>
                  <a:cubicBezTo>
                    <a:pt x="651" y="440"/>
                    <a:pt x="651" y="440"/>
                    <a:pt x="651" y="440"/>
                  </a:cubicBezTo>
                  <a:cubicBezTo>
                    <a:pt x="654" y="439"/>
                    <a:pt x="654" y="439"/>
                    <a:pt x="654" y="439"/>
                  </a:cubicBezTo>
                  <a:cubicBezTo>
                    <a:pt x="655" y="437"/>
                    <a:pt x="655" y="437"/>
                    <a:pt x="655" y="437"/>
                  </a:cubicBezTo>
                  <a:cubicBezTo>
                    <a:pt x="657" y="435"/>
                    <a:pt x="657" y="435"/>
                    <a:pt x="657" y="435"/>
                  </a:cubicBezTo>
                  <a:cubicBezTo>
                    <a:pt x="658" y="437"/>
                    <a:pt x="658" y="437"/>
                    <a:pt x="658" y="437"/>
                  </a:cubicBezTo>
                  <a:cubicBezTo>
                    <a:pt x="660" y="437"/>
                    <a:pt x="660" y="437"/>
                    <a:pt x="660" y="437"/>
                  </a:cubicBezTo>
                  <a:cubicBezTo>
                    <a:pt x="652" y="442"/>
                    <a:pt x="652" y="442"/>
                    <a:pt x="652" y="442"/>
                  </a:cubicBezTo>
                  <a:cubicBezTo>
                    <a:pt x="651" y="443"/>
                    <a:pt x="651" y="443"/>
                    <a:pt x="651" y="443"/>
                  </a:cubicBezTo>
                  <a:cubicBezTo>
                    <a:pt x="652" y="443"/>
                    <a:pt x="652" y="443"/>
                    <a:pt x="652" y="443"/>
                  </a:cubicBezTo>
                  <a:cubicBezTo>
                    <a:pt x="655" y="443"/>
                    <a:pt x="655" y="443"/>
                    <a:pt x="655" y="443"/>
                  </a:cubicBezTo>
                  <a:cubicBezTo>
                    <a:pt x="660" y="443"/>
                    <a:pt x="660" y="443"/>
                    <a:pt x="660" y="443"/>
                  </a:cubicBezTo>
                  <a:cubicBezTo>
                    <a:pt x="667" y="443"/>
                    <a:pt x="667" y="443"/>
                    <a:pt x="667" y="443"/>
                  </a:cubicBezTo>
                  <a:cubicBezTo>
                    <a:pt x="661" y="445"/>
                    <a:pt x="661" y="445"/>
                    <a:pt x="661" y="445"/>
                  </a:cubicBezTo>
                  <a:cubicBezTo>
                    <a:pt x="658" y="446"/>
                    <a:pt x="658" y="446"/>
                    <a:pt x="658" y="446"/>
                  </a:cubicBezTo>
                  <a:cubicBezTo>
                    <a:pt x="658" y="447"/>
                    <a:pt x="658" y="447"/>
                    <a:pt x="658" y="447"/>
                  </a:cubicBezTo>
                  <a:cubicBezTo>
                    <a:pt x="657" y="447"/>
                    <a:pt x="657" y="447"/>
                    <a:pt x="657" y="447"/>
                  </a:cubicBezTo>
                  <a:cubicBezTo>
                    <a:pt x="657" y="446"/>
                    <a:pt x="657" y="446"/>
                    <a:pt x="657" y="446"/>
                  </a:cubicBezTo>
                  <a:cubicBezTo>
                    <a:pt x="655" y="446"/>
                    <a:pt x="655" y="446"/>
                    <a:pt x="655" y="446"/>
                  </a:cubicBezTo>
                  <a:cubicBezTo>
                    <a:pt x="655" y="445"/>
                    <a:pt x="655" y="445"/>
                    <a:pt x="655" y="445"/>
                  </a:cubicBezTo>
                  <a:cubicBezTo>
                    <a:pt x="647" y="447"/>
                    <a:pt x="647" y="447"/>
                    <a:pt x="647" y="447"/>
                  </a:cubicBezTo>
                  <a:cubicBezTo>
                    <a:pt x="642" y="449"/>
                    <a:pt x="642" y="449"/>
                    <a:pt x="642" y="449"/>
                  </a:cubicBezTo>
                  <a:cubicBezTo>
                    <a:pt x="639" y="452"/>
                    <a:pt x="639" y="452"/>
                    <a:pt x="639" y="452"/>
                  </a:cubicBezTo>
                  <a:cubicBezTo>
                    <a:pt x="641" y="452"/>
                    <a:pt x="641" y="452"/>
                    <a:pt x="641" y="452"/>
                  </a:cubicBezTo>
                  <a:cubicBezTo>
                    <a:pt x="639" y="453"/>
                    <a:pt x="639" y="453"/>
                    <a:pt x="639" y="453"/>
                  </a:cubicBezTo>
                  <a:cubicBezTo>
                    <a:pt x="638" y="453"/>
                    <a:pt x="638" y="453"/>
                    <a:pt x="638" y="453"/>
                  </a:cubicBezTo>
                  <a:cubicBezTo>
                    <a:pt x="638" y="452"/>
                    <a:pt x="638" y="452"/>
                    <a:pt x="638" y="452"/>
                  </a:cubicBezTo>
                  <a:cubicBezTo>
                    <a:pt x="637" y="453"/>
                    <a:pt x="637" y="453"/>
                    <a:pt x="637" y="453"/>
                  </a:cubicBezTo>
                  <a:cubicBezTo>
                    <a:pt x="634" y="455"/>
                    <a:pt x="634" y="455"/>
                    <a:pt x="634" y="455"/>
                  </a:cubicBezTo>
                  <a:cubicBezTo>
                    <a:pt x="632" y="456"/>
                    <a:pt x="632" y="456"/>
                    <a:pt x="632" y="456"/>
                  </a:cubicBezTo>
                  <a:cubicBezTo>
                    <a:pt x="635" y="455"/>
                    <a:pt x="635" y="455"/>
                    <a:pt x="635" y="455"/>
                  </a:cubicBezTo>
                  <a:cubicBezTo>
                    <a:pt x="631" y="459"/>
                    <a:pt x="631" y="459"/>
                    <a:pt x="631" y="459"/>
                  </a:cubicBezTo>
                  <a:cubicBezTo>
                    <a:pt x="629" y="462"/>
                    <a:pt x="629" y="462"/>
                    <a:pt x="629" y="462"/>
                  </a:cubicBezTo>
                  <a:cubicBezTo>
                    <a:pt x="631" y="466"/>
                    <a:pt x="631" y="466"/>
                    <a:pt x="631" y="466"/>
                  </a:cubicBezTo>
                  <a:cubicBezTo>
                    <a:pt x="632" y="465"/>
                    <a:pt x="632" y="465"/>
                    <a:pt x="632" y="465"/>
                  </a:cubicBezTo>
                  <a:cubicBezTo>
                    <a:pt x="632" y="467"/>
                    <a:pt x="632" y="467"/>
                    <a:pt x="632" y="467"/>
                  </a:cubicBezTo>
                  <a:cubicBezTo>
                    <a:pt x="634" y="467"/>
                    <a:pt x="634" y="467"/>
                    <a:pt x="634" y="467"/>
                  </a:cubicBezTo>
                  <a:cubicBezTo>
                    <a:pt x="635" y="469"/>
                    <a:pt x="635" y="469"/>
                    <a:pt x="635" y="469"/>
                  </a:cubicBezTo>
                  <a:cubicBezTo>
                    <a:pt x="637" y="467"/>
                    <a:pt x="637" y="467"/>
                    <a:pt x="637" y="467"/>
                  </a:cubicBezTo>
                  <a:cubicBezTo>
                    <a:pt x="638" y="465"/>
                    <a:pt x="638" y="465"/>
                    <a:pt x="638" y="465"/>
                  </a:cubicBezTo>
                  <a:cubicBezTo>
                    <a:pt x="639" y="466"/>
                    <a:pt x="639" y="466"/>
                    <a:pt x="639" y="466"/>
                  </a:cubicBezTo>
                  <a:cubicBezTo>
                    <a:pt x="639" y="465"/>
                    <a:pt x="639" y="465"/>
                    <a:pt x="639" y="465"/>
                  </a:cubicBezTo>
                  <a:cubicBezTo>
                    <a:pt x="641" y="466"/>
                    <a:pt x="641" y="466"/>
                    <a:pt x="641" y="466"/>
                  </a:cubicBezTo>
                  <a:cubicBezTo>
                    <a:pt x="642" y="465"/>
                    <a:pt x="642" y="465"/>
                    <a:pt x="642" y="465"/>
                  </a:cubicBezTo>
                  <a:cubicBezTo>
                    <a:pt x="645" y="462"/>
                    <a:pt x="645" y="462"/>
                    <a:pt x="645" y="462"/>
                  </a:cubicBezTo>
                  <a:cubicBezTo>
                    <a:pt x="648" y="460"/>
                    <a:pt x="648" y="460"/>
                    <a:pt x="648" y="460"/>
                  </a:cubicBezTo>
                  <a:cubicBezTo>
                    <a:pt x="649" y="459"/>
                    <a:pt x="649" y="459"/>
                    <a:pt x="649" y="459"/>
                  </a:cubicBezTo>
                  <a:cubicBezTo>
                    <a:pt x="651" y="457"/>
                    <a:pt x="651" y="457"/>
                    <a:pt x="651" y="457"/>
                  </a:cubicBezTo>
                  <a:cubicBezTo>
                    <a:pt x="652" y="457"/>
                    <a:pt x="652" y="457"/>
                    <a:pt x="652" y="457"/>
                  </a:cubicBezTo>
                  <a:cubicBezTo>
                    <a:pt x="654" y="455"/>
                    <a:pt x="654" y="455"/>
                    <a:pt x="654" y="455"/>
                  </a:cubicBezTo>
                  <a:cubicBezTo>
                    <a:pt x="655" y="455"/>
                    <a:pt x="655" y="455"/>
                    <a:pt x="655" y="455"/>
                  </a:cubicBezTo>
                  <a:cubicBezTo>
                    <a:pt x="655" y="453"/>
                    <a:pt x="655" y="453"/>
                    <a:pt x="655" y="453"/>
                  </a:cubicBezTo>
                  <a:cubicBezTo>
                    <a:pt x="657" y="453"/>
                    <a:pt x="657" y="453"/>
                    <a:pt x="657" y="453"/>
                  </a:cubicBezTo>
                  <a:cubicBezTo>
                    <a:pt x="658" y="452"/>
                    <a:pt x="658" y="452"/>
                    <a:pt x="658" y="452"/>
                  </a:cubicBezTo>
                  <a:cubicBezTo>
                    <a:pt x="658" y="453"/>
                    <a:pt x="658" y="453"/>
                    <a:pt x="658" y="453"/>
                  </a:cubicBezTo>
                  <a:cubicBezTo>
                    <a:pt x="660" y="455"/>
                    <a:pt x="660" y="455"/>
                    <a:pt x="660" y="455"/>
                  </a:cubicBezTo>
                  <a:cubicBezTo>
                    <a:pt x="661" y="455"/>
                    <a:pt x="661" y="455"/>
                    <a:pt x="661" y="455"/>
                  </a:cubicBezTo>
                  <a:cubicBezTo>
                    <a:pt x="661" y="452"/>
                    <a:pt x="661" y="452"/>
                    <a:pt x="661" y="452"/>
                  </a:cubicBezTo>
                  <a:cubicBezTo>
                    <a:pt x="662" y="453"/>
                    <a:pt x="662" y="453"/>
                    <a:pt x="662" y="453"/>
                  </a:cubicBezTo>
                  <a:cubicBezTo>
                    <a:pt x="664" y="453"/>
                    <a:pt x="664" y="453"/>
                    <a:pt x="664" y="453"/>
                  </a:cubicBezTo>
                  <a:cubicBezTo>
                    <a:pt x="668" y="452"/>
                    <a:pt x="668" y="452"/>
                    <a:pt x="668" y="452"/>
                  </a:cubicBezTo>
                  <a:cubicBezTo>
                    <a:pt x="672" y="450"/>
                    <a:pt x="672" y="450"/>
                    <a:pt x="672" y="450"/>
                  </a:cubicBezTo>
                  <a:cubicBezTo>
                    <a:pt x="677" y="449"/>
                    <a:pt x="677" y="449"/>
                    <a:pt x="677" y="449"/>
                  </a:cubicBezTo>
                  <a:cubicBezTo>
                    <a:pt x="681" y="447"/>
                    <a:pt x="681" y="447"/>
                    <a:pt x="681" y="447"/>
                  </a:cubicBezTo>
                  <a:cubicBezTo>
                    <a:pt x="687" y="446"/>
                    <a:pt x="687" y="446"/>
                    <a:pt x="687" y="446"/>
                  </a:cubicBezTo>
                  <a:cubicBezTo>
                    <a:pt x="690" y="446"/>
                    <a:pt x="690" y="446"/>
                    <a:pt x="690" y="446"/>
                  </a:cubicBezTo>
                  <a:cubicBezTo>
                    <a:pt x="691" y="445"/>
                    <a:pt x="691" y="445"/>
                    <a:pt x="691" y="445"/>
                  </a:cubicBezTo>
                  <a:cubicBezTo>
                    <a:pt x="692" y="443"/>
                    <a:pt x="692" y="443"/>
                    <a:pt x="692" y="443"/>
                  </a:cubicBezTo>
                  <a:cubicBezTo>
                    <a:pt x="690" y="443"/>
                    <a:pt x="690" y="443"/>
                    <a:pt x="690" y="443"/>
                  </a:cubicBezTo>
                  <a:cubicBezTo>
                    <a:pt x="688" y="443"/>
                    <a:pt x="688" y="443"/>
                    <a:pt x="688" y="443"/>
                  </a:cubicBezTo>
                  <a:cubicBezTo>
                    <a:pt x="690" y="442"/>
                    <a:pt x="690" y="442"/>
                    <a:pt x="690" y="442"/>
                  </a:cubicBezTo>
                  <a:cubicBezTo>
                    <a:pt x="690" y="440"/>
                    <a:pt x="690" y="440"/>
                    <a:pt x="690" y="440"/>
                  </a:cubicBezTo>
                  <a:cubicBezTo>
                    <a:pt x="697" y="440"/>
                    <a:pt x="697" y="440"/>
                    <a:pt x="697" y="440"/>
                  </a:cubicBezTo>
                  <a:cubicBezTo>
                    <a:pt x="701" y="439"/>
                    <a:pt x="701" y="439"/>
                    <a:pt x="701" y="439"/>
                  </a:cubicBezTo>
                  <a:cubicBezTo>
                    <a:pt x="704" y="437"/>
                    <a:pt x="704" y="437"/>
                    <a:pt x="704" y="437"/>
                  </a:cubicBezTo>
                  <a:cubicBezTo>
                    <a:pt x="707" y="436"/>
                    <a:pt x="707" y="436"/>
                    <a:pt x="707" y="436"/>
                  </a:cubicBezTo>
                  <a:cubicBezTo>
                    <a:pt x="708" y="436"/>
                    <a:pt x="708" y="436"/>
                    <a:pt x="708" y="436"/>
                  </a:cubicBezTo>
                  <a:cubicBezTo>
                    <a:pt x="707" y="435"/>
                    <a:pt x="707" y="435"/>
                    <a:pt x="707" y="435"/>
                  </a:cubicBezTo>
                  <a:cubicBezTo>
                    <a:pt x="708" y="433"/>
                    <a:pt x="708" y="433"/>
                    <a:pt x="708" y="433"/>
                  </a:cubicBezTo>
                  <a:cubicBezTo>
                    <a:pt x="707" y="432"/>
                    <a:pt x="707" y="432"/>
                    <a:pt x="707" y="432"/>
                  </a:cubicBezTo>
                  <a:cubicBezTo>
                    <a:pt x="705" y="432"/>
                    <a:pt x="705" y="432"/>
                    <a:pt x="705" y="432"/>
                  </a:cubicBezTo>
                  <a:cubicBezTo>
                    <a:pt x="705" y="430"/>
                    <a:pt x="705" y="430"/>
                    <a:pt x="705" y="430"/>
                  </a:cubicBezTo>
                  <a:cubicBezTo>
                    <a:pt x="704" y="432"/>
                    <a:pt x="704" y="432"/>
                    <a:pt x="704" y="432"/>
                  </a:cubicBezTo>
                  <a:cubicBezTo>
                    <a:pt x="698" y="436"/>
                    <a:pt x="698" y="436"/>
                    <a:pt x="698" y="436"/>
                  </a:cubicBezTo>
                  <a:cubicBezTo>
                    <a:pt x="699" y="436"/>
                    <a:pt x="699" y="436"/>
                    <a:pt x="699" y="436"/>
                  </a:cubicBezTo>
                  <a:cubicBezTo>
                    <a:pt x="695" y="439"/>
                    <a:pt x="695" y="439"/>
                    <a:pt x="695" y="439"/>
                  </a:cubicBezTo>
                  <a:cubicBezTo>
                    <a:pt x="695" y="437"/>
                    <a:pt x="695" y="437"/>
                    <a:pt x="695" y="437"/>
                  </a:cubicBezTo>
                  <a:cubicBezTo>
                    <a:pt x="694" y="439"/>
                    <a:pt x="694" y="439"/>
                    <a:pt x="694" y="439"/>
                  </a:cubicBezTo>
                  <a:cubicBezTo>
                    <a:pt x="694" y="437"/>
                    <a:pt x="694" y="437"/>
                    <a:pt x="694" y="437"/>
                  </a:cubicBezTo>
                  <a:cubicBezTo>
                    <a:pt x="695" y="436"/>
                    <a:pt x="695" y="436"/>
                    <a:pt x="695" y="436"/>
                  </a:cubicBezTo>
                  <a:cubicBezTo>
                    <a:pt x="698" y="435"/>
                    <a:pt x="698" y="435"/>
                    <a:pt x="698" y="435"/>
                  </a:cubicBezTo>
                  <a:cubicBezTo>
                    <a:pt x="700" y="433"/>
                    <a:pt x="700" y="433"/>
                    <a:pt x="700" y="433"/>
                  </a:cubicBezTo>
                  <a:cubicBezTo>
                    <a:pt x="701" y="432"/>
                    <a:pt x="701" y="432"/>
                    <a:pt x="701" y="432"/>
                  </a:cubicBezTo>
                  <a:cubicBezTo>
                    <a:pt x="704" y="427"/>
                    <a:pt x="704" y="427"/>
                    <a:pt x="704" y="427"/>
                  </a:cubicBezTo>
                  <a:cubicBezTo>
                    <a:pt x="707" y="423"/>
                    <a:pt x="707" y="423"/>
                    <a:pt x="707" y="423"/>
                  </a:cubicBezTo>
                  <a:cubicBezTo>
                    <a:pt x="705" y="423"/>
                    <a:pt x="705" y="423"/>
                    <a:pt x="705" y="423"/>
                  </a:cubicBezTo>
                  <a:cubicBezTo>
                    <a:pt x="705" y="422"/>
                    <a:pt x="705" y="422"/>
                    <a:pt x="705" y="422"/>
                  </a:cubicBezTo>
                  <a:cubicBezTo>
                    <a:pt x="704" y="422"/>
                    <a:pt x="704" y="422"/>
                    <a:pt x="704" y="422"/>
                  </a:cubicBezTo>
                  <a:cubicBezTo>
                    <a:pt x="703" y="423"/>
                    <a:pt x="703" y="423"/>
                    <a:pt x="703" y="423"/>
                  </a:cubicBezTo>
                  <a:cubicBezTo>
                    <a:pt x="697" y="429"/>
                    <a:pt x="697" y="429"/>
                    <a:pt x="697" y="429"/>
                  </a:cubicBezTo>
                  <a:cubicBezTo>
                    <a:pt x="691" y="433"/>
                    <a:pt x="691" y="433"/>
                    <a:pt x="691" y="433"/>
                  </a:cubicBezTo>
                  <a:cubicBezTo>
                    <a:pt x="690" y="436"/>
                    <a:pt x="690" y="436"/>
                    <a:pt x="690" y="436"/>
                  </a:cubicBezTo>
                  <a:cubicBezTo>
                    <a:pt x="690" y="439"/>
                    <a:pt x="690" y="439"/>
                    <a:pt x="690" y="439"/>
                  </a:cubicBezTo>
                  <a:cubicBezTo>
                    <a:pt x="688" y="439"/>
                    <a:pt x="688" y="439"/>
                    <a:pt x="688" y="439"/>
                  </a:cubicBezTo>
                  <a:cubicBezTo>
                    <a:pt x="687" y="439"/>
                    <a:pt x="687" y="439"/>
                    <a:pt x="687" y="439"/>
                  </a:cubicBezTo>
                  <a:cubicBezTo>
                    <a:pt x="685" y="439"/>
                    <a:pt x="685" y="439"/>
                    <a:pt x="685" y="439"/>
                  </a:cubicBezTo>
                  <a:cubicBezTo>
                    <a:pt x="684" y="436"/>
                    <a:pt x="684" y="436"/>
                    <a:pt x="684" y="436"/>
                  </a:cubicBezTo>
                  <a:cubicBezTo>
                    <a:pt x="680" y="439"/>
                    <a:pt x="680" y="439"/>
                    <a:pt x="680" y="439"/>
                  </a:cubicBezTo>
                  <a:cubicBezTo>
                    <a:pt x="675" y="440"/>
                    <a:pt x="675" y="440"/>
                    <a:pt x="675" y="440"/>
                  </a:cubicBezTo>
                  <a:cubicBezTo>
                    <a:pt x="677" y="439"/>
                    <a:pt x="677" y="439"/>
                    <a:pt x="677" y="439"/>
                  </a:cubicBezTo>
                  <a:cubicBezTo>
                    <a:pt x="674" y="437"/>
                    <a:pt x="674" y="437"/>
                    <a:pt x="674" y="437"/>
                  </a:cubicBezTo>
                  <a:cubicBezTo>
                    <a:pt x="671" y="437"/>
                    <a:pt x="671" y="437"/>
                    <a:pt x="671" y="437"/>
                  </a:cubicBezTo>
                  <a:cubicBezTo>
                    <a:pt x="668" y="436"/>
                    <a:pt x="668" y="436"/>
                    <a:pt x="668" y="436"/>
                  </a:cubicBezTo>
                  <a:cubicBezTo>
                    <a:pt x="665" y="436"/>
                    <a:pt x="665" y="436"/>
                    <a:pt x="665" y="436"/>
                  </a:cubicBezTo>
                  <a:cubicBezTo>
                    <a:pt x="662" y="435"/>
                    <a:pt x="662" y="435"/>
                    <a:pt x="662" y="435"/>
                  </a:cubicBezTo>
                  <a:cubicBezTo>
                    <a:pt x="665" y="433"/>
                    <a:pt x="665" y="433"/>
                    <a:pt x="665" y="433"/>
                  </a:cubicBezTo>
                  <a:cubicBezTo>
                    <a:pt x="667" y="433"/>
                    <a:pt x="667" y="433"/>
                    <a:pt x="667" y="433"/>
                  </a:cubicBezTo>
                  <a:cubicBezTo>
                    <a:pt x="660" y="432"/>
                    <a:pt x="660" y="432"/>
                    <a:pt x="660" y="432"/>
                  </a:cubicBezTo>
                  <a:cubicBezTo>
                    <a:pt x="658" y="430"/>
                    <a:pt x="658" y="430"/>
                    <a:pt x="658" y="430"/>
                  </a:cubicBezTo>
                  <a:cubicBezTo>
                    <a:pt x="658" y="429"/>
                    <a:pt x="658" y="429"/>
                    <a:pt x="658" y="429"/>
                  </a:cubicBezTo>
                  <a:cubicBezTo>
                    <a:pt x="658" y="426"/>
                    <a:pt x="658" y="426"/>
                    <a:pt x="658" y="426"/>
                  </a:cubicBezTo>
                  <a:cubicBezTo>
                    <a:pt x="658" y="422"/>
                    <a:pt x="658" y="422"/>
                    <a:pt x="658" y="422"/>
                  </a:cubicBezTo>
                  <a:cubicBezTo>
                    <a:pt x="660" y="420"/>
                    <a:pt x="660" y="420"/>
                    <a:pt x="660" y="420"/>
                  </a:cubicBezTo>
                  <a:cubicBezTo>
                    <a:pt x="658" y="420"/>
                    <a:pt x="658" y="420"/>
                    <a:pt x="658" y="420"/>
                  </a:cubicBezTo>
                  <a:cubicBezTo>
                    <a:pt x="654" y="420"/>
                    <a:pt x="654" y="420"/>
                    <a:pt x="654" y="420"/>
                  </a:cubicBezTo>
                  <a:cubicBezTo>
                    <a:pt x="658" y="419"/>
                    <a:pt x="658" y="419"/>
                    <a:pt x="658" y="419"/>
                  </a:cubicBezTo>
                  <a:cubicBezTo>
                    <a:pt x="660" y="416"/>
                    <a:pt x="660" y="416"/>
                    <a:pt x="660" y="416"/>
                  </a:cubicBezTo>
                  <a:cubicBezTo>
                    <a:pt x="665" y="412"/>
                    <a:pt x="665" y="412"/>
                    <a:pt x="665" y="412"/>
                  </a:cubicBezTo>
                  <a:cubicBezTo>
                    <a:pt x="664" y="412"/>
                    <a:pt x="664" y="412"/>
                    <a:pt x="664" y="412"/>
                  </a:cubicBezTo>
                  <a:cubicBezTo>
                    <a:pt x="662" y="410"/>
                    <a:pt x="662" y="410"/>
                    <a:pt x="662" y="410"/>
                  </a:cubicBezTo>
                  <a:cubicBezTo>
                    <a:pt x="660" y="410"/>
                    <a:pt x="660" y="410"/>
                    <a:pt x="660" y="410"/>
                  </a:cubicBezTo>
                  <a:cubicBezTo>
                    <a:pt x="654" y="413"/>
                    <a:pt x="654" y="413"/>
                    <a:pt x="654" y="413"/>
                  </a:cubicBezTo>
                  <a:cubicBezTo>
                    <a:pt x="654" y="410"/>
                    <a:pt x="654" y="410"/>
                    <a:pt x="654" y="410"/>
                  </a:cubicBezTo>
                  <a:cubicBezTo>
                    <a:pt x="649" y="409"/>
                    <a:pt x="649" y="409"/>
                    <a:pt x="649" y="409"/>
                  </a:cubicBezTo>
                  <a:cubicBezTo>
                    <a:pt x="647" y="407"/>
                    <a:pt x="647" y="407"/>
                    <a:pt x="647" y="407"/>
                  </a:cubicBezTo>
                  <a:cubicBezTo>
                    <a:pt x="649" y="406"/>
                    <a:pt x="649" y="406"/>
                    <a:pt x="649" y="406"/>
                  </a:cubicBezTo>
                  <a:cubicBezTo>
                    <a:pt x="654" y="406"/>
                    <a:pt x="654" y="406"/>
                    <a:pt x="654" y="406"/>
                  </a:cubicBezTo>
                  <a:cubicBezTo>
                    <a:pt x="657" y="407"/>
                    <a:pt x="657" y="407"/>
                    <a:pt x="657" y="407"/>
                  </a:cubicBezTo>
                  <a:cubicBezTo>
                    <a:pt x="660" y="407"/>
                    <a:pt x="660" y="407"/>
                    <a:pt x="660" y="407"/>
                  </a:cubicBezTo>
                  <a:cubicBezTo>
                    <a:pt x="661" y="407"/>
                    <a:pt x="661" y="407"/>
                    <a:pt x="661" y="407"/>
                  </a:cubicBezTo>
                  <a:cubicBezTo>
                    <a:pt x="672" y="402"/>
                    <a:pt x="672" y="402"/>
                    <a:pt x="672" y="402"/>
                  </a:cubicBezTo>
                  <a:cubicBezTo>
                    <a:pt x="674" y="400"/>
                    <a:pt x="674" y="400"/>
                    <a:pt x="674" y="400"/>
                  </a:cubicBezTo>
                  <a:cubicBezTo>
                    <a:pt x="674" y="399"/>
                    <a:pt x="674" y="399"/>
                    <a:pt x="674" y="399"/>
                  </a:cubicBezTo>
                  <a:cubicBezTo>
                    <a:pt x="672" y="397"/>
                    <a:pt x="672" y="397"/>
                    <a:pt x="672" y="397"/>
                  </a:cubicBezTo>
                  <a:cubicBezTo>
                    <a:pt x="674" y="397"/>
                    <a:pt x="674" y="397"/>
                    <a:pt x="674" y="397"/>
                  </a:cubicBezTo>
                  <a:cubicBezTo>
                    <a:pt x="675" y="397"/>
                    <a:pt x="675" y="397"/>
                    <a:pt x="675" y="397"/>
                  </a:cubicBezTo>
                  <a:cubicBezTo>
                    <a:pt x="675" y="394"/>
                    <a:pt x="675" y="394"/>
                    <a:pt x="675" y="394"/>
                  </a:cubicBezTo>
                  <a:cubicBezTo>
                    <a:pt x="672" y="393"/>
                    <a:pt x="672" y="393"/>
                    <a:pt x="672" y="393"/>
                  </a:cubicBezTo>
                  <a:cubicBezTo>
                    <a:pt x="667" y="392"/>
                    <a:pt x="667" y="392"/>
                    <a:pt x="667" y="392"/>
                  </a:cubicBezTo>
                  <a:cubicBezTo>
                    <a:pt x="662" y="392"/>
                    <a:pt x="662" y="392"/>
                    <a:pt x="662" y="392"/>
                  </a:cubicBezTo>
                  <a:cubicBezTo>
                    <a:pt x="657" y="392"/>
                    <a:pt x="657" y="392"/>
                    <a:pt x="657" y="392"/>
                  </a:cubicBezTo>
                  <a:cubicBezTo>
                    <a:pt x="645" y="396"/>
                    <a:pt x="645" y="396"/>
                    <a:pt x="645" y="396"/>
                  </a:cubicBezTo>
                  <a:cubicBezTo>
                    <a:pt x="635" y="399"/>
                    <a:pt x="635" y="399"/>
                    <a:pt x="635" y="399"/>
                  </a:cubicBezTo>
                  <a:cubicBezTo>
                    <a:pt x="622" y="404"/>
                    <a:pt x="622" y="404"/>
                    <a:pt x="622" y="404"/>
                  </a:cubicBezTo>
                  <a:cubicBezTo>
                    <a:pt x="617" y="407"/>
                    <a:pt x="617" y="407"/>
                    <a:pt x="617" y="407"/>
                  </a:cubicBezTo>
                  <a:cubicBezTo>
                    <a:pt x="612" y="412"/>
                    <a:pt x="612" y="412"/>
                    <a:pt x="612" y="412"/>
                  </a:cubicBezTo>
                  <a:cubicBezTo>
                    <a:pt x="601" y="420"/>
                    <a:pt x="601" y="420"/>
                    <a:pt x="601" y="420"/>
                  </a:cubicBezTo>
                  <a:cubicBezTo>
                    <a:pt x="595" y="423"/>
                    <a:pt x="595" y="423"/>
                    <a:pt x="595" y="423"/>
                  </a:cubicBezTo>
                  <a:cubicBezTo>
                    <a:pt x="589" y="424"/>
                    <a:pt x="589" y="424"/>
                    <a:pt x="589" y="424"/>
                  </a:cubicBezTo>
                  <a:cubicBezTo>
                    <a:pt x="596" y="420"/>
                    <a:pt x="596" y="420"/>
                    <a:pt x="596" y="420"/>
                  </a:cubicBezTo>
                  <a:cubicBezTo>
                    <a:pt x="599" y="417"/>
                    <a:pt x="599" y="417"/>
                    <a:pt x="599" y="417"/>
                  </a:cubicBezTo>
                  <a:cubicBezTo>
                    <a:pt x="602" y="416"/>
                    <a:pt x="602" y="416"/>
                    <a:pt x="602" y="416"/>
                  </a:cubicBezTo>
                  <a:cubicBezTo>
                    <a:pt x="608" y="412"/>
                    <a:pt x="608" y="412"/>
                    <a:pt x="608" y="412"/>
                  </a:cubicBezTo>
                  <a:cubicBezTo>
                    <a:pt x="614" y="406"/>
                    <a:pt x="614" y="406"/>
                    <a:pt x="614" y="406"/>
                  </a:cubicBezTo>
                  <a:cubicBezTo>
                    <a:pt x="615" y="406"/>
                    <a:pt x="615" y="406"/>
                    <a:pt x="615" y="406"/>
                  </a:cubicBezTo>
                  <a:cubicBezTo>
                    <a:pt x="618" y="404"/>
                    <a:pt x="618" y="404"/>
                    <a:pt x="618" y="404"/>
                  </a:cubicBezTo>
                  <a:cubicBezTo>
                    <a:pt x="622" y="400"/>
                    <a:pt x="622" y="400"/>
                    <a:pt x="622" y="400"/>
                  </a:cubicBezTo>
                  <a:cubicBezTo>
                    <a:pt x="627" y="397"/>
                    <a:pt x="627" y="397"/>
                    <a:pt x="627" y="397"/>
                  </a:cubicBezTo>
                  <a:cubicBezTo>
                    <a:pt x="629" y="394"/>
                    <a:pt x="629" y="394"/>
                    <a:pt x="629" y="394"/>
                  </a:cubicBezTo>
                  <a:cubicBezTo>
                    <a:pt x="632" y="393"/>
                    <a:pt x="632" y="393"/>
                    <a:pt x="632" y="393"/>
                  </a:cubicBezTo>
                  <a:cubicBezTo>
                    <a:pt x="632" y="394"/>
                    <a:pt x="632" y="394"/>
                    <a:pt x="632" y="394"/>
                  </a:cubicBezTo>
                  <a:cubicBezTo>
                    <a:pt x="635" y="393"/>
                    <a:pt x="635" y="393"/>
                    <a:pt x="635" y="393"/>
                  </a:cubicBezTo>
                  <a:cubicBezTo>
                    <a:pt x="635" y="392"/>
                    <a:pt x="635" y="392"/>
                    <a:pt x="635" y="392"/>
                  </a:cubicBezTo>
                  <a:cubicBezTo>
                    <a:pt x="637" y="392"/>
                    <a:pt x="637" y="392"/>
                    <a:pt x="637" y="392"/>
                  </a:cubicBezTo>
                  <a:cubicBezTo>
                    <a:pt x="641" y="390"/>
                    <a:pt x="641" y="390"/>
                    <a:pt x="641" y="390"/>
                  </a:cubicBezTo>
                  <a:cubicBezTo>
                    <a:pt x="645" y="390"/>
                    <a:pt x="645" y="390"/>
                    <a:pt x="645" y="390"/>
                  </a:cubicBezTo>
                  <a:cubicBezTo>
                    <a:pt x="647" y="387"/>
                    <a:pt x="647" y="387"/>
                    <a:pt x="647" y="387"/>
                  </a:cubicBezTo>
                  <a:cubicBezTo>
                    <a:pt x="652" y="381"/>
                    <a:pt x="652" y="381"/>
                    <a:pt x="652" y="381"/>
                  </a:cubicBezTo>
                  <a:cubicBezTo>
                    <a:pt x="655" y="380"/>
                    <a:pt x="655" y="380"/>
                    <a:pt x="655" y="380"/>
                  </a:cubicBezTo>
                  <a:cubicBezTo>
                    <a:pt x="660" y="380"/>
                    <a:pt x="660" y="380"/>
                    <a:pt x="660" y="380"/>
                  </a:cubicBezTo>
                  <a:cubicBezTo>
                    <a:pt x="658" y="379"/>
                    <a:pt x="658" y="379"/>
                    <a:pt x="658" y="379"/>
                  </a:cubicBezTo>
                  <a:cubicBezTo>
                    <a:pt x="660" y="379"/>
                    <a:pt x="660" y="379"/>
                    <a:pt x="660" y="379"/>
                  </a:cubicBezTo>
                  <a:cubicBezTo>
                    <a:pt x="662" y="379"/>
                    <a:pt x="662" y="379"/>
                    <a:pt x="662" y="379"/>
                  </a:cubicBezTo>
                  <a:cubicBezTo>
                    <a:pt x="667" y="377"/>
                    <a:pt x="667" y="377"/>
                    <a:pt x="667" y="377"/>
                  </a:cubicBezTo>
                  <a:cubicBezTo>
                    <a:pt x="671" y="377"/>
                    <a:pt x="671" y="377"/>
                    <a:pt x="671" y="377"/>
                  </a:cubicBezTo>
                  <a:cubicBezTo>
                    <a:pt x="678" y="377"/>
                    <a:pt x="678" y="377"/>
                    <a:pt x="678" y="377"/>
                  </a:cubicBezTo>
                  <a:cubicBezTo>
                    <a:pt x="685" y="377"/>
                    <a:pt x="685" y="377"/>
                    <a:pt x="685" y="377"/>
                  </a:cubicBezTo>
                  <a:cubicBezTo>
                    <a:pt x="688" y="379"/>
                    <a:pt x="688" y="379"/>
                    <a:pt x="688" y="379"/>
                  </a:cubicBezTo>
                  <a:cubicBezTo>
                    <a:pt x="692" y="379"/>
                    <a:pt x="692" y="379"/>
                    <a:pt x="692" y="379"/>
                  </a:cubicBezTo>
                  <a:cubicBezTo>
                    <a:pt x="700" y="377"/>
                    <a:pt x="700" y="377"/>
                    <a:pt x="700" y="377"/>
                  </a:cubicBezTo>
                  <a:cubicBezTo>
                    <a:pt x="707" y="379"/>
                    <a:pt x="707" y="379"/>
                    <a:pt x="707" y="379"/>
                  </a:cubicBezTo>
                  <a:cubicBezTo>
                    <a:pt x="708" y="380"/>
                    <a:pt x="708" y="380"/>
                    <a:pt x="708" y="380"/>
                  </a:cubicBezTo>
                  <a:cubicBezTo>
                    <a:pt x="714" y="379"/>
                    <a:pt x="714" y="379"/>
                    <a:pt x="714" y="379"/>
                  </a:cubicBezTo>
                  <a:cubicBezTo>
                    <a:pt x="720" y="379"/>
                    <a:pt x="720" y="379"/>
                    <a:pt x="720" y="379"/>
                  </a:cubicBezTo>
                  <a:cubicBezTo>
                    <a:pt x="724" y="379"/>
                    <a:pt x="724" y="379"/>
                    <a:pt x="724" y="379"/>
                  </a:cubicBezTo>
                  <a:lnTo>
                    <a:pt x="727" y="379"/>
                  </a:lnTo>
                  <a:close/>
                  <a:moveTo>
                    <a:pt x="220" y="195"/>
                  </a:moveTo>
                  <a:cubicBezTo>
                    <a:pt x="219" y="195"/>
                    <a:pt x="219" y="195"/>
                    <a:pt x="219" y="195"/>
                  </a:cubicBezTo>
                  <a:cubicBezTo>
                    <a:pt x="219" y="196"/>
                    <a:pt x="219" y="196"/>
                    <a:pt x="219" y="196"/>
                  </a:cubicBezTo>
                  <a:cubicBezTo>
                    <a:pt x="219" y="197"/>
                    <a:pt x="219" y="197"/>
                    <a:pt x="219" y="197"/>
                  </a:cubicBezTo>
                  <a:cubicBezTo>
                    <a:pt x="217" y="198"/>
                    <a:pt x="217" y="198"/>
                    <a:pt x="217" y="198"/>
                  </a:cubicBezTo>
                  <a:cubicBezTo>
                    <a:pt x="217" y="199"/>
                    <a:pt x="217" y="199"/>
                    <a:pt x="217" y="199"/>
                  </a:cubicBezTo>
                  <a:cubicBezTo>
                    <a:pt x="220" y="201"/>
                    <a:pt x="220" y="201"/>
                    <a:pt x="220" y="201"/>
                  </a:cubicBezTo>
                  <a:cubicBezTo>
                    <a:pt x="220" y="202"/>
                    <a:pt x="220" y="202"/>
                    <a:pt x="220" y="202"/>
                  </a:cubicBezTo>
                  <a:cubicBezTo>
                    <a:pt x="217" y="202"/>
                    <a:pt x="217" y="202"/>
                    <a:pt x="217" y="202"/>
                  </a:cubicBezTo>
                  <a:cubicBezTo>
                    <a:pt x="217" y="204"/>
                    <a:pt x="217" y="204"/>
                    <a:pt x="217" y="204"/>
                  </a:cubicBezTo>
                  <a:cubicBezTo>
                    <a:pt x="215" y="205"/>
                    <a:pt x="215" y="205"/>
                    <a:pt x="215" y="205"/>
                  </a:cubicBezTo>
                  <a:cubicBezTo>
                    <a:pt x="214" y="206"/>
                    <a:pt x="214" y="206"/>
                    <a:pt x="214" y="206"/>
                  </a:cubicBezTo>
                  <a:cubicBezTo>
                    <a:pt x="212" y="207"/>
                    <a:pt x="212" y="207"/>
                    <a:pt x="212" y="207"/>
                  </a:cubicBezTo>
                  <a:cubicBezTo>
                    <a:pt x="210" y="209"/>
                    <a:pt x="210" y="209"/>
                    <a:pt x="210" y="209"/>
                  </a:cubicBezTo>
                  <a:cubicBezTo>
                    <a:pt x="209" y="209"/>
                    <a:pt x="209" y="209"/>
                    <a:pt x="209" y="209"/>
                  </a:cubicBezTo>
                  <a:cubicBezTo>
                    <a:pt x="208" y="208"/>
                    <a:pt x="208" y="208"/>
                    <a:pt x="208" y="208"/>
                  </a:cubicBezTo>
                  <a:cubicBezTo>
                    <a:pt x="209" y="206"/>
                    <a:pt x="209" y="206"/>
                    <a:pt x="209" y="206"/>
                  </a:cubicBezTo>
                  <a:cubicBezTo>
                    <a:pt x="210" y="206"/>
                    <a:pt x="210" y="206"/>
                    <a:pt x="210" y="206"/>
                  </a:cubicBezTo>
                  <a:cubicBezTo>
                    <a:pt x="211" y="206"/>
                    <a:pt x="211" y="206"/>
                    <a:pt x="211" y="206"/>
                  </a:cubicBezTo>
                  <a:cubicBezTo>
                    <a:pt x="211" y="205"/>
                    <a:pt x="211" y="205"/>
                    <a:pt x="211" y="205"/>
                  </a:cubicBezTo>
                  <a:cubicBezTo>
                    <a:pt x="212" y="204"/>
                    <a:pt x="212" y="204"/>
                    <a:pt x="212" y="204"/>
                  </a:cubicBezTo>
                  <a:cubicBezTo>
                    <a:pt x="214" y="203"/>
                    <a:pt x="214" y="203"/>
                    <a:pt x="214" y="203"/>
                  </a:cubicBezTo>
                  <a:cubicBezTo>
                    <a:pt x="215" y="201"/>
                    <a:pt x="215" y="201"/>
                    <a:pt x="215" y="201"/>
                  </a:cubicBezTo>
                  <a:cubicBezTo>
                    <a:pt x="214" y="199"/>
                    <a:pt x="214" y="199"/>
                    <a:pt x="214" y="199"/>
                  </a:cubicBezTo>
                  <a:cubicBezTo>
                    <a:pt x="214" y="198"/>
                    <a:pt x="214" y="198"/>
                    <a:pt x="214" y="198"/>
                  </a:cubicBezTo>
                  <a:cubicBezTo>
                    <a:pt x="212" y="198"/>
                    <a:pt x="212" y="198"/>
                    <a:pt x="212" y="198"/>
                  </a:cubicBezTo>
                  <a:cubicBezTo>
                    <a:pt x="211" y="198"/>
                    <a:pt x="211" y="198"/>
                    <a:pt x="211" y="198"/>
                  </a:cubicBezTo>
                  <a:cubicBezTo>
                    <a:pt x="208" y="201"/>
                    <a:pt x="208" y="201"/>
                    <a:pt x="208" y="201"/>
                  </a:cubicBezTo>
                  <a:cubicBezTo>
                    <a:pt x="208" y="202"/>
                    <a:pt x="208" y="202"/>
                    <a:pt x="208" y="202"/>
                  </a:cubicBezTo>
                  <a:cubicBezTo>
                    <a:pt x="208" y="203"/>
                    <a:pt x="208" y="203"/>
                    <a:pt x="208" y="203"/>
                  </a:cubicBezTo>
                  <a:cubicBezTo>
                    <a:pt x="208" y="205"/>
                    <a:pt x="208" y="205"/>
                    <a:pt x="208" y="205"/>
                  </a:cubicBezTo>
                  <a:cubicBezTo>
                    <a:pt x="206" y="207"/>
                    <a:pt x="206" y="207"/>
                    <a:pt x="206" y="207"/>
                  </a:cubicBezTo>
                  <a:cubicBezTo>
                    <a:pt x="204" y="207"/>
                    <a:pt x="204" y="207"/>
                    <a:pt x="204" y="207"/>
                  </a:cubicBezTo>
                  <a:cubicBezTo>
                    <a:pt x="204" y="206"/>
                    <a:pt x="204" y="206"/>
                    <a:pt x="204" y="206"/>
                  </a:cubicBezTo>
                  <a:cubicBezTo>
                    <a:pt x="200" y="206"/>
                    <a:pt x="200" y="206"/>
                    <a:pt x="200" y="206"/>
                  </a:cubicBezTo>
                  <a:cubicBezTo>
                    <a:pt x="199" y="205"/>
                    <a:pt x="199" y="205"/>
                    <a:pt x="199" y="205"/>
                  </a:cubicBezTo>
                  <a:cubicBezTo>
                    <a:pt x="198" y="205"/>
                    <a:pt x="198" y="205"/>
                    <a:pt x="198" y="205"/>
                  </a:cubicBezTo>
                  <a:cubicBezTo>
                    <a:pt x="198" y="204"/>
                    <a:pt x="198" y="204"/>
                    <a:pt x="198" y="204"/>
                  </a:cubicBezTo>
                  <a:cubicBezTo>
                    <a:pt x="199" y="204"/>
                    <a:pt x="199" y="204"/>
                    <a:pt x="199" y="204"/>
                  </a:cubicBezTo>
                  <a:cubicBezTo>
                    <a:pt x="201" y="203"/>
                    <a:pt x="201" y="203"/>
                    <a:pt x="201" y="203"/>
                  </a:cubicBezTo>
                  <a:cubicBezTo>
                    <a:pt x="201" y="202"/>
                    <a:pt x="201" y="202"/>
                    <a:pt x="201" y="202"/>
                  </a:cubicBezTo>
                  <a:cubicBezTo>
                    <a:pt x="201" y="200"/>
                    <a:pt x="201" y="200"/>
                    <a:pt x="201" y="200"/>
                  </a:cubicBezTo>
                  <a:cubicBezTo>
                    <a:pt x="201" y="199"/>
                    <a:pt x="201" y="199"/>
                    <a:pt x="201" y="199"/>
                  </a:cubicBezTo>
                  <a:cubicBezTo>
                    <a:pt x="202" y="198"/>
                    <a:pt x="202" y="198"/>
                    <a:pt x="202" y="198"/>
                  </a:cubicBezTo>
                  <a:cubicBezTo>
                    <a:pt x="203" y="198"/>
                    <a:pt x="203" y="198"/>
                    <a:pt x="203" y="198"/>
                  </a:cubicBezTo>
                  <a:cubicBezTo>
                    <a:pt x="204" y="197"/>
                    <a:pt x="204" y="197"/>
                    <a:pt x="204" y="197"/>
                  </a:cubicBezTo>
                  <a:cubicBezTo>
                    <a:pt x="204" y="195"/>
                    <a:pt x="204" y="195"/>
                    <a:pt x="204" y="195"/>
                  </a:cubicBezTo>
                  <a:cubicBezTo>
                    <a:pt x="204" y="194"/>
                    <a:pt x="204" y="194"/>
                    <a:pt x="204" y="194"/>
                  </a:cubicBezTo>
                  <a:cubicBezTo>
                    <a:pt x="203" y="194"/>
                    <a:pt x="203" y="194"/>
                    <a:pt x="203" y="194"/>
                  </a:cubicBezTo>
                  <a:cubicBezTo>
                    <a:pt x="202" y="192"/>
                    <a:pt x="202" y="192"/>
                    <a:pt x="202" y="192"/>
                  </a:cubicBezTo>
                  <a:cubicBezTo>
                    <a:pt x="203" y="192"/>
                    <a:pt x="203" y="192"/>
                    <a:pt x="203" y="192"/>
                  </a:cubicBezTo>
                  <a:cubicBezTo>
                    <a:pt x="204" y="192"/>
                    <a:pt x="204" y="192"/>
                    <a:pt x="204" y="192"/>
                  </a:cubicBezTo>
                  <a:cubicBezTo>
                    <a:pt x="205" y="193"/>
                    <a:pt x="205" y="193"/>
                    <a:pt x="205" y="193"/>
                  </a:cubicBezTo>
                  <a:cubicBezTo>
                    <a:pt x="207" y="194"/>
                    <a:pt x="207" y="194"/>
                    <a:pt x="207" y="194"/>
                  </a:cubicBezTo>
                  <a:cubicBezTo>
                    <a:pt x="209" y="193"/>
                    <a:pt x="209" y="193"/>
                    <a:pt x="209" y="193"/>
                  </a:cubicBezTo>
                  <a:cubicBezTo>
                    <a:pt x="210" y="193"/>
                    <a:pt x="210" y="193"/>
                    <a:pt x="210" y="193"/>
                  </a:cubicBezTo>
                  <a:cubicBezTo>
                    <a:pt x="210" y="192"/>
                    <a:pt x="210" y="192"/>
                    <a:pt x="210" y="192"/>
                  </a:cubicBezTo>
                  <a:cubicBezTo>
                    <a:pt x="210" y="191"/>
                    <a:pt x="210" y="191"/>
                    <a:pt x="210" y="191"/>
                  </a:cubicBezTo>
                  <a:cubicBezTo>
                    <a:pt x="208" y="191"/>
                    <a:pt x="208" y="191"/>
                    <a:pt x="208" y="191"/>
                  </a:cubicBezTo>
                  <a:cubicBezTo>
                    <a:pt x="207" y="191"/>
                    <a:pt x="207" y="191"/>
                    <a:pt x="207" y="191"/>
                  </a:cubicBezTo>
                  <a:cubicBezTo>
                    <a:pt x="207" y="190"/>
                    <a:pt x="207" y="190"/>
                    <a:pt x="207" y="190"/>
                  </a:cubicBezTo>
                  <a:cubicBezTo>
                    <a:pt x="206" y="189"/>
                    <a:pt x="206" y="189"/>
                    <a:pt x="206" y="189"/>
                  </a:cubicBezTo>
                  <a:cubicBezTo>
                    <a:pt x="204" y="189"/>
                    <a:pt x="204" y="189"/>
                    <a:pt x="204" y="189"/>
                  </a:cubicBezTo>
                  <a:cubicBezTo>
                    <a:pt x="202" y="189"/>
                    <a:pt x="202" y="189"/>
                    <a:pt x="202" y="189"/>
                  </a:cubicBezTo>
                  <a:cubicBezTo>
                    <a:pt x="199" y="188"/>
                    <a:pt x="199" y="188"/>
                    <a:pt x="199" y="188"/>
                  </a:cubicBezTo>
                  <a:cubicBezTo>
                    <a:pt x="200" y="189"/>
                    <a:pt x="200" y="189"/>
                    <a:pt x="200" y="189"/>
                  </a:cubicBezTo>
                  <a:cubicBezTo>
                    <a:pt x="200" y="190"/>
                    <a:pt x="200" y="190"/>
                    <a:pt x="200" y="190"/>
                  </a:cubicBezTo>
                  <a:cubicBezTo>
                    <a:pt x="199" y="191"/>
                    <a:pt x="199" y="191"/>
                    <a:pt x="199" y="191"/>
                  </a:cubicBezTo>
                  <a:cubicBezTo>
                    <a:pt x="199" y="190"/>
                    <a:pt x="199" y="190"/>
                    <a:pt x="199" y="190"/>
                  </a:cubicBezTo>
                  <a:cubicBezTo>
                    <a:pt x="198" y="189"/>
                    <a:pt x="198" y="189"/>
                    <a:pt x="198" y="189"/>
                  </a:cubicBezTo>
                  <a:cubicBezTo>
                    <a:pt x="195" y="191"/>
                    <a:pt x="195" y="191"/>
                    <a:pt x="195" y="191"/>
                  </a:cubicBezTo>
                  <a:cubicBezTo>
                    <a:pt x="194" y="191"/>
                    <a:pt x="194" y="191"/>
                    <a:pt x="194" y="191"/>
                  </a:cubicBezTo>
                  <a:cubicBezTo>
                    <a:pt x="193" y="190"/>
                    <a:pt x="193" y="190"/>
                    <a:pt x="193" y="190"/>
                  </a:cubicBezTo>
                  <a:cubicBezTo>
                    <a:pt x="193" y="189"/>
                    <a:pt x="193" y="189"/>
                    <a:pt x="193" y="189"/>
                  </a:cubicBezTo>
                  <a:cubicBezTo>
                    <a:pt x="191" y="189"/>
                    <a:pt x="191" y="189"/>
                    <a:pt x="191" y="189"/>
                  </a:cubicBezTo>
                  <a:cubicBezTo>
                    <a:pt x="191" y="190"/>
                    <a:pt x="191" y="190"/>
                    <a:pt x="191" y="190"/>
                  </a:cubicBezTo>
                  <a:cubicBezTo>
                    <a:pt x="191" y="191"/>
                    <a:pt x="191" y="191"/>
                    <a:pt x="191" y="191"/>
                  </a:cubicBezTo>
                  <a:cubicBezTo>
                    <a:pt x="190" y="192"/>
                    <a:pt x="190" y="192"/>
                    <a:pt x="190" y="192"/>
                  </a:cubicBezTo>
                  <a:cubicBezTo>
                    <a:pt x="189" y="193"/>
                    <a:pt x="189" y="193"/>
                    <a:pt x="189" y="193"/>
                  </a:cubicBezTo>
                  <a:cubicBezTo>
                    <a:pt x="188" y="191"/>
                    <a:pt x="188" y="191"/>
                    <a:pt x="188" y="191"/>
                  </a:cubicBezTo>
                  <a:cubicBezTo>
                    <a:pt x="188" y="190"/>
                    <a:pt x="188" y="190"/>
                    <a:pt x="188" y="190"/>
                  </a:cubicBezTo>
                  <a:cubicBezTo>
                    <a:pt x="188" y="188"/>
                    <a:pt x="188" y="188"/>
                    <a:pt x="188" y="188"/>
                  </a:cubicBezTo>
                  <a:cubicBezTo>
                    <a:pt x="189" y="187"/>
                    <a:pt x="189" y="187"/>
                    <a:pt x="189" y="187"/>
                  </a:cubicBezTo>
                  <a:cubicBezTo>
                    <a:pt x="190" y="188"/>
                    <a:pt x="190" y="188"/>
                    <a:pt x="190" y="188"/>
                  </a:cubicBezTo>
                  <a:cubicBezTo>
                    <a:pt x="192" y="188"/>
                    <a:pt x="192" y="188"/>
                    <a:pt x="192" y="188"/>
                  </a:cubicBezTo>
                  <a:cubicBezTo>
                    <a:pt x="193" y="186"/>
                    <a:pt x="193" y="186"/>
                    <a:pt x="193" y="186"/>
                  </a:cubicBezTo>
                  <a:cubicBezTo>
                    <a:pt x="194" y="188"/>
                    <a:pt x="194" y="188"/>
                    <a:pt x="194" y="188"/>
                  </a:cubicBezTo>
                  <a:cubicBezTo>
                    <a:pt x="197" y="186"/>
                    <a:pt x="197" y="186"/>
                    <a:pt x="197" y="186"/>
                  </a:cubicBezTo>
                  <a:cubicBezTo>
                    <a:pt x="198" y="185"/>
                    <a:pt x="198" y="185"/>
                    <a:pt x="198" y="185"/>
                  </a:cubicBezTo>
                  <a:cubicBezTo>
                    <a:pt x="199" y="184"/>
                    <a:pt x="199" y="184"/>
                    <a:pt x="199" y="184"/>
                  </a:cubicBezTo>
                  <a:cubicBezTo>
                    <a:pt x="199" y="185"/>
                    <a:pt x="199" y="185"/>
                    <a:pt x="199" y="185"/>
                  </a:cubicBezTo>
                  <a:cubicBezTo>
                    <a:pt x="200" y="185"/>
                    <a:pt x="200" y="185"/>
                    <a:pt x="200" y="185"/>
                  </a:cubicBezTo>
                  <a:cubicBezTo>
                    <a:pt x="201" y="185"/>
                    <a:pt x="201" y="185"/>
                    <a:pt x="201" y="185"/>
                  </a:cubicBezTo>
                  <a:cubicBezTo>
                    <a:pt x="201" y="184"/>
                    <a:pt x="201" y="184"/>
                    <a:pt x="201" y="184"/>
                  </a:cubicBezTo>
                  <a:cubicBezTo>
                    <a:pt x="203" y="184"/>
                    <a:pt x="203" y="184"/>
                    <a:pt x="203" y="184"/>
                  </a:cubicBezTo>
                  <a:cubicBezTo>
                    <a:pt x="204" y="184"/>
                    <a:pt x="204" y="184"/>
                    <a:pt x="204" y="184"/>
                  </a:cubicBezTo>
                  <a:cubicBezTo>
                    <a:pt x="206" y="184"/>
                    <a:pt x="206" y="184"/>
                    <a:pt x="206" y="184"/>
                  </a:cubicBezTo>
                  <a:cubicBezTo>
                    <a:pt x="207" y="182"/>
                    <a:pt x="207" y="182"/>
                    <a:pt x="207" y="182"/>
                  </a:cubicBezTo>
                  <a:cubicBezTo>
                    <a:pt x="208" y="183"/>
                    <a:pt x="208" y="183"/>
                    <a:pt x="208" y="183"/>
                  </a:cubicBezTo>
                  <a:cubicBezTo>
                    <a:pt x="210" y="182"/>
                    <a:pt x="210" y="182"/>
                    <a:pt x="210" y="182"/>
                  </a:cubicBezTo>
                  <a:cubicBezTo>
                    <a:pt x="210" y="181"/>
                    <a:pt x="210" y="181"/>
                    <a:pt x="210" y="181"/>
                  </a:cubicBezTo>
                  <a:cubicBezTo>
                    <a:pt x="211" y="181"/>
                    <a:pt x="211" y="181"/>
                    <a:pt x="211" y="181"/>
                  </a:cubicBezTo>
                  <a:cubicBezTo>
                    <a:pt x="211" y="180"/>
                    <a:pt x="211" y="180"/>
                    <a:pt x="211" y="180"/>
                  </a:cubicBezTo>
                  <a:cubicBezTo>
                    <a:pt x="214" y="179"/>
                    <a:pt x="214" y="179"/>
                    <a:pt x="214" y="179"/>
                  </a:cubicBezTo>
                  <a:cubicBezTo>
                    <a:pt x="215" y="178"/>
                    <a:pt x="215" y="178"/>
                    <a:pt x="215" y="178"/>
                  </a:cubicBezTo>
                  <a:cubicBezTo>
                    <a:pt x="216" y="177"/>
                    <a:pt x="216" y="177"/>
                    <a:pt x="216" y="177"/>
                  </a:cubicBezTo>
                  <a:cubicBezTo>
                    <a:pt x="217" y="176"/>
                    <a:pt x="217" y="176"/>
                    <a:pt x="217" y="176"/>
                  </a:cubicBezTo>
                  <a:cubicBezTo>
                    <a:pt x="217" y="177"/>
                    <a:pt x="217" y="177"/>
                    <a:pt x="217" y="177"/>
                  </a:cubicBezTo>
                  <a:cubicBezTo>
                    <a:pt x="218" y="178"/>
                    <a:pt x="218" y="178"/>
                    <a:pt x="218" y="178"/>
                  </a:cubicBezTo>
                  <a:cubicBezTo>
                    <a:pt x="219" y="178"/>
                    <a:pt x="219" y="178"/>
                    <a:pt x="219" y="178"/>
                  </a:cubicBezTo>
                  <a:cubicBezTo>
                    <a:pt x="219" y="177"/>
                    <a:pt x="219" y="177"/>
                    <a:pt x="219" y="177"/>
                  </a:cubicBezTo>
                  <a:cubicBezTo>
                    <a:pt x="220" y="177"/>
                    <a:pt x="220" y="177"/>
                    <a:pt x="220" y="177"/>
                  </a:cubicBezTo>
                  <a:cubicBezTo>
                    <a:pt x="220" y="178"/>
                    <a:pt x="220" y="178"/>
                    <a:pt x="220" y="178"/>
                  </a:cubicBezTo>
                  <a:cubicBezTo>
                    <a:pt x="221" y="178"/>
                    <a:pt x="221" y="178"/>
                    <a:pt x="221" y="178"/>
                  </a:cubicBezTo>
                  <a:cubicBezTo>
                    <a:pt x="222" y="178"/>
                    <a:pt x="222" y="178"/>
                    <a:pt x="222" y="178"/>
                  </a:cubicBezTo>
                  <a:cubicBezTo>
                    <a:pt x="222" y="179"/>
                    <a:pt x="222" y="179"/>
                    <a:pt x="222" y="179"/>
                  </a:cubicBezTo>
                  <a:cubicBezTo>
                    <a:pt x="221" y="179"/>
                    <a:pt x="221" y="179"/>
                    <a:pt x="221" y="179"/>
                  </a:cubicBezTo>
                  <a:cubicBezTo>
                    <a:pt x="221" y="180"/>
                    <a:pt x="221" y="180"/>
                    <a:pt x="221" y="180"/>
                  </a:cubicBezTo>
                  <a:cubicBezTo>
                    <a:pt x="219" y="182"/>
                    <a:pt x="219" y="182"/>
                    <a:pt x="219" y="182"/>
                  </a:cubicBezTo>
                  <a:cubicBezTo>
                    <a:pt x="216" y="182"/>
                    <a:pt x="216" y="182"/>
                    <a:pt x="216" y="182"/>
                  </a:cubicBezTo>
                  <a:cubicBezTo>
                    <a:pt x="216" y="183"/>
                    <a:pt x="216" y="183"/>
                    <a:pt x="216" y="183"/>
                  </a:cubicBezTo>
                  <a:cubicBezTo>
                    <a:pt x="215" y="184"/>
                    <a:pt x="215" y="184"/>
                    <a:pt x="215" y="184"/>
                  </a:cubicBezTo>
                  <a:cubicBezTo>
                    <a:pt x="215" y="185"/>
                    <a:pt x="215" y="185"/>
                    <a:pt x="215" y="185"/>
                  </a:cubicBezTo>
                  <a:cubicBezTo>
                    <a:pt x="215" y="186"/>
                    <a:pt x="215" y="186"/>
                    <a:pt x="215" y="186"/>
                  </a:cubicBezTo>
                  <a:cubicBezTo>
                    <a:pt x="217" y="186"/>
                    <a:pt x="217" y="186"/>
                    <a:pt x="217" y="186"/>
                  </a:cubicBezTo>
                  <a:cubicBezTo>
                    <a:pt x="218" y="186"/>
                    <a:pt x="218" y="186"/>
                    <a:pt x="218" y="186"/>
                  </a:cubicBezTo>
                  <a:cubicBezTo>
                    <a:pt x="219" y="186"/>
                    <a:pt x="219" y="186"/>
                    <a:pt x="219" y="186"/>
                  </a:cubicBezTo>
                  <a:cubicBezTo>
                    <a:pt x="219" y="187"/>
                    <a:pt x="219" y="187"/>
                    <a:pt x="219" y="187"/>
                  </a:cubicBezTo>
                  <a:cubicBezTo>
                    <a:pt x="221" y="187"/>
                    <a:pt x="221" y="187"/>
                    <a:pt x="221" y="187"/>
                  </a:cubicBezTo>
                  <a:cubicBezTo>
                    <a:pt x="222" y="188"/>
                    <a:pt x="222" y="188"/>
                    <a:pt x="222" y="188"/>
                  </a:cubicBezTo>
                  <a:cubicBezTo>
                    <a:pt x="225" y="187"/>
                    <a:pt x="225" y="187"/>
                    <a:pt x="225" y="187"/>
                  </a:cubicBezTo>
                  <a:cubicBezTo>
                    <a:pt x="226" y="186"/>
                    <a:pt x="226" y="186"/>
                    <a:pt x="226" y="186"/>
                  </a:cubicBezTo>
                  <a:cubicBezTo>
                    <a:pt x="227" y="185"/>
                    <a:pt x="227" y="185"/>
                    <a:pt x="227" y="185"/>
                  </a:cubicBezTo>
                  <a:cubicBezTo>
                    <a:pt x="226" y="185"/>
                    <a:pt x="226" y="185"/>
                    <a:pt x="226" y="185"/>
                  </a:cubicBezTo>
                  <a:cubicBezTo>
                    <a:pt x="229" y="182"/>
                    <a:pt x="229" y="182"/>
                    <a:pt x="229" y="182"/>
                  </a:cubicBezTo>
                  <a:cubicBezTo>
                    <a:pt x="230" y="182"/>
                    <a:pt x="230" y="182"/>
                    <a:pt x="230" y="182"/>
                  </a:cubicBezTo>
                  <a:cubicBezTo>
                    <a:pt x="230" y="183"/>
                    <a:pt x="230" y="183"/>
                    <a:pt x="230" y="183"/>
                  </a:cubicBezTo>
                  <a:cubicBezTo>
                    <a:pt x="230" y="184"/>
                    <a:pt x="230" y="184"/>
                    <a:pt x="230" y="184"/>
                  </a:cubicBezTo>
                  <a:cubicBezTo>
                    <a:pt x="230" y="185"/>
                    <a:pt x="230" y="185"/>
                    <a:pt x="230" y="185"/>
                  </a:cubicBezTo>
                  <a:cubicBezTo>
                    <a:pt x="231" y="184"/>
                    <a:pt x="231" y="184"/>
                    <a:pt x="231" y="184"/>
                  </a:cubicBezTo>
                  <a:cubicBezTo>
                    <a:pt x="231" y="186"/>
                    <a:pt x="231" y="186"/>
                    <a:pt x="231" y="186"/>
                  </a:cubicBezTo>
                  <a:cubicBezTo>
                    <a:pt x="230" y="186"/>
                    <a:pt x="230" y="186"/>
                    <a:pt x="230" y="186"/>
                  </a:cubicBezTo>
                  <a:cubicBezTo>
                    <a:pt x="230" y="187"/>
                    <a:pt x="230" y="187"/>
                    <a:pt x="230" y="187"/>
                  </a:cubicBezTo>
                  <a:cubicBezTo>
                    <a:pt x="229" y="188"/>
                    <a:pt x="229" y="188"/>
                    <a:pt x="229" y="188"/>
                  </a:cubicBezTo>
                  <a:cubicBezTo>
                    <a:pt x="230" y="188"/>
                    <a:pt x="230" y="188"/>
                    <a:pt x="230" y="188"/>
                  </a:cubicBezTo>
                  <a:cubicBezTo>
                    <a:pt x="230" y="189"/>
                    <a:pt x="230" y="189"/>
                    <a:pt x="230" y="189"/>
                  </a:cubicBezTo>
                  <a:cubicBezTo>
                    <a:pt x="229" y="191"/>
                    <a:pt x="229" y="191"/>
                    <a:pt x="229" y="191"/>
                  </a:cubicBezTo>
                  <a:cubicBezTo>
                    <a:pt x="229" y="192"/>
                    <a:pt x="229" y="192"/>
                    <a:pt x="229" y="192"/>
                  </a:cubicBezTo>
                  <a:cubicBezTo>
                    <a:pt x="228" y="192"/>
                    <a:pt x="228" y="192"/>
                    <a:pt x="228" y="192"/>
                  </a:cubicBezTo>
                  <a:cubicBezTo>
                    <a:pt x="227" y="193"/>
                    <a:pt x="227" y="193"/>
                    <a:pt x="227" y="193"/>
                  </a:cubicBezTo>
                  <a:cubicBezTo>
                    <a:pt x="228" y="194"/>
                    <a:pt x="228" y="194"/>
                    <a:pt x="228" y="194"/>
                  </a:cubicBezTo>
                  <a:cubicBezTo>
                    <a:pt x="225" y="196"/>
                    <a:pt x="225" y="196"/>
                    <a:pt x="225" y="196"/>
                  </a:cubicBezTo>
                  <a:cubicBezTo>
                    <a:pt x="226" y="196"/>
                    <a:pt x="226" y="196"/>
                    <a:pt x="226" y="196"/>
                  </a:cubicBezTo>
                  <a:cubicBezTo>
                    <a:pt x="228" y="195"/>
                    <a:pt x="228" y="195"/>
                    <a:pt x="228" y="195"/>
                  </a:cubicBezTo>
                  <a:cubicBezTo>
                    <a:pt x="229" y="196"/>
                    <a:pt x="229" y="196"/>
                    <a:pt x="229" y="196"/>
                  </a:cubicBezTo>
                  <a:cubicBezTo>
                    <a:pt x="225" y="198"/>
                    <a:pt x="225" y="198"/>
                    <a:pt x="225" y="198"/>
                  </a:cubicBezTo>
                  <a:cubicBezTo>
                    <a:pt x="224" y="197"/>
                    <a:pt x="224" y="197"/>
                    <a:pt x="224" y="197"/>
                  </a:cubicBezTo>
                  <a:cubicBezTo>
                    <a:pt x="224" y="196"/>
                    <a:pt x="224" y="196"/>
                    <a:pt x="224" y="196"/>
                  </a:cubicBezTo>
                  <a:cubicBezTo>
                    <a:pt x="222" y="195"/>
                    <a:pt x="222" y="195"/>
                    <a:pt x="222" y="195"/>
                  </a:cubicBezTo>
                  <a:cubicBezTo>
                    <a:pt x="220" y="195"/>
                    <a:pt x="220" y="195"/>
                    <a:pt x="220" y="195"/>
                  </a:cubicBezTo>
                  <a:close/>
                  <a:moveTo>
                    <a:pt x="263" y="243"/>
                  </a:moveTo>
                  <a:cubicBezTo>
                    <a:pt x="263" y="246"/>
                    <a:pt x="263" y="246"/>
                    <a:pt x="263" y="246"/>
                  </a:cubicBezTo>
                  <a:cubicBezTo>
                    <a:pt x="259" y="250"/>
                    <a:pt x="259" y="250"/>
                    <a:pt x="259" y="250"/>
                  </a:cubicBezTo>
                  <a:cubicBezTo>
                    <a:pt x="258" y="251"/>
                    <a:pt x="258" y="251"/>
                    <a:pt x="258" y="251"/>
                  </a:cubicBezTo>
                  <a:cubicBezTo>
                    <a:pt x="257" y="251"/>
                    <a:pt x="257" y="251"/>
                    <a:pt x="257" y="251"/>
                  </a:cubicBezTo>
                  <a:cubicBezTo>
                    <a:pt x="256" y="251"/>
                    <a:pt x="256" y="251"/>
                    <a:pt x="256" y="251"/>
                  </a:cubicBezTo>
                  <a:cubicBezTo>
                    <a:pt x="255" y="251"/>
                    <a:pt x="255" y="251"/>
                    <a:pt x="255" y="251"/>
                  </a:cubicBezTo>
                  <a:cubicBezTo>
                    <a:pt x="254" y="251"/>
                    <a:pt x="254" y="251"/>
                    <a:pt x="254" y="251"/>
                  </a:cubicBezTo>
                  <a:cubicBezTo>
                    <a:pt x="254" y="252"/>
                    <a:pt x="254" y="252"/>
                    <a:pt x="254" y="252"/>
                  </a:cubicBezTo>
                  <a:cubicBezTo>
                    <a:pt x="254" y="253"/>
                    <a:pt x="254" y="253"/>
                    <a:pt x="254" y="253"/>
                  </a:cubicBezTo>
                  <a:cubicBezTo>
                    <a:pt x="252" y="253"/>
                    <a:pt x="252" y="253"/>
                    <a:pt x="252" y="253"/>
                  </a:cubicBezTo>
                  <a:cubicBezTo>
                    <a:pt x="251" y="256"/>
                    <a:pt x="251" y="256"/>
                    <a:pt x="251" y="256"/>
                  </a:cubicBezTo>
                  <a:cubicBezTo>
                    <a:pt x="250" y="257"/>
                    <a:pt x="250" y="257"/>
                    <a:pt x="250" y="257"/>
                  </a:cubicBezTo>
                  <a:cubicBezTo>
                    <a:pt x="249" y="257"/>
                    <a:pt x="249" y="257"/>
                    <a:pt x="249" y="257"/>
                  </a:cubicBezTo>
                  <a:cubicBezTo>
                    <a:pt x="248" y="256"/>
                    <a:pt x="248" y="256"/>
                    <a:pt x="248" y="256"/>
                  </a:cubicBezTo>
                  <a:cubicBezTo>
                    <a:pt x="242" y="259"/>
                    <a:pt x="242" y="259"/>
                    <a:pt x="242" y="259"/>
                  </a:cubicBezTo>
                  <a:cubicBezTo>
                    <a:pt x="241" y="259"/>
                    <a:pt x="241" y="259"/>
                    <a:pt x="241" y="259"/>
                  </a:cubicBezTo>
                  <a:cubicBezTo>
                    <a:pt x="240" y="259"/>
                    <a:pt x="240" y="259"/>
                    <a:pt x="240" y="259"/>
                  </a:cubicBezTo>
                  <a:cubicBezTo>
                    <a:pt x="238" y="259"/>
                    <a:pt x="238" y="259"/>
                    <a:pt x="238" y="259"/>
                  </a:cubicBezTo>
                  <a:cubicBezTo>
                    <a:pt x="237" y="259"/>
                    <a:pt x="237" y="259"/>
                    <a:pt x="237" y="259"/>
                  </a:cubicBezTo>
                  <a:cubicBezTo>
                    <a:pt x="237" y="258"/>
                    <a:pt x="237" y="258"/>
                    <a:pt x="237" y="258"/>
                  </a:cubicBezTo>
                  <a:cubicBezTo>
                    <a:pt x="233" y="256"/>
                    <a:pt x="233" y="256"/>
                    <a:pt x="233" y="256"/>
                  </a:cubicBezTo>
                  <a:cubicBezTo>
                    <a:pt x="233" y="255"/>
                    <a:pt x="233" y="255"/>
                    <a:pt x="233" y="255"/>
                  </a:cubicBezTo>
                  <a:cubicBezTo>
                    <a:pt x="232" y="255"/>
                    <a:pt x="232" y="255"/>
                    <a:pt x="232" y="255"/>
                  </a:cubicBezTo>
                  <a:cubicBezTo>
                    <a:pt x="229" y="253"/>
                    <a:pt x="229" y="253"/>
                    <a:pt x="229" y="253"/>
                  </a:cubicBezTo>
                  <a:cubicBezTo>
                    <a:pt x="229" y="252"/>
                    <a:pt x="229" y="252"/>
                    <a:pt x="229" y="252"/>
                  </a:cubicBezTo>
                  <a:cubicBezTo>
                    <a:pt x="228" y="252"/>
                    <a:pt x="228" y="252"/>
                    <a:pt x="228" y="252"/>
                  </a:cubicBezTo>
                  <a:cubicBezTo>
                    <a:pt x="227" y="252"/>
                    <a:pt x="227" y="252"/>
                    <a:pt x="227" y="252"/>
                  </a:cubicBezTo>
                  <a:cubicBezTo>
                    <a:pt x="226" y="252"/>
                    <a:pt x="226" y="252"/>
                    <a:pt x="226" y="252"/>
                  </a:cubicBezTo>
                  <a:cubicBezTo>
                    <a:pt x="226" y="253"/>
                    <a:pt x="226" y="253"/>
                    <a:pt x="226" y="253"/>
                  </a:cubicBezTo>
                  <a:cubicBezTo>
                    <a:pt x="224" y="253"/>
                    <a:pt x="224" y="253"/>
                    <a:pt x="224" y="253"/>
                  </a:cubicBezTo>
                  <a:cubicBezTo>
                    <a:pt x="224" y="252"/>
                    <a:pt x="224" y="252"/>
                    <a:pt x="224" y="252"/>
                  </a:cubicBezTo>
                  <a:cubicBezTo>
                    <a:pt x="226" y="250"/>
                    <a:pt x="226" y="250"/>
                    <a:pt x="226" y="250"/>
                  </a:cubicBezTo>
                  <a:cubicBezTo>
                    <a:pt x="227" y="250"/>
                    <a:pt x="227" y="250"/>
                    <a:pt x="227" y="250"/>
                  </a:cubicBezTo>
                  <a:cubicBezTo>
                    <a:pt x="232" y="253"/>
                    <a:pt x="232" y="253"/>
                    <a:pt x="232" y="253"/>
                  </a:cubicBezTo>
                  <a:cubicBezTo>
                    <a:pt x="235" y="253"/>
                    <a:pt x="235" y="253"/>
                    <a:pt x="235" y="253"/>
                  </a:cubicBezTo>
                  <a:cubicBezTo>
                    <a:pt x="236" y="253"/>
                    <a:pt x="236" y="253"/>
                    <a:pt x="236" y="253"/>
                  </a:cubicBezTo>
                  <a:cubicBezTo>
                    <a:pt x="236" y="252"/>
                    <a:pt x="236" y="252"/>
                    <a:pt x="236" y="252"/>
                  </a:cubicBezTo>
                  <a:cubicBezTo>
                    <a:pt x="238" y="253"/>
                    <a:pt x="238" y="253"/>
                    <a:pt x="238" y="253"/>
                  </a:cubicBezTo>
                  <a:cubicBezTo>
                    <a:pt x="239" y="254"/>
                    <a:pt x="239" y="254"/>
                    <a:pt x="239" y="254"/>
                  </a:cubicBezTo>
                  <a:cubicBezTo>
                    <a:pt x="240" y="254"/>
                    <a:pt x="240" y="254"/>
                    <a:pt x="240" y="254"/>
                  </a:cubicBezTo>
                  <a:cubicBezTo>
                    <a:pt x="240" y="253"/>
                    <a:pt x="240" y="253"/>
                    <a:pt x="240" y="253"/>
                  </a:cubicBezTo>
                  <a:cubicBezTo>
                    <a:pt x="241" y="253"/>
                    <a:pt x="241" y="253"/>
                    <a:pt x="241" y="253"/>
                  </a:cubicBezTo>
                  <a:cubicBezTo>
                    <a:pt x="241" y="252"/>
                    <a:pt x="241" y="252"/>
                    <a:pt x="241" y="252"/>
                  </a:cubicBezTo>
                  <a:cubicBezTo>
                    <a:pt x="240" y="252"/>
                    <a:pt x="240" y="252"/>
                    <a:pt x="240" y="252"/>
                  </a:cubicBezTo>
                  <a:cubicBezTo>
                    <a:pt x="240" y="251"/>
                    <a:pt x="240" y="251"/>
                    <a:pt x="240" y="251"/>
                  </a:cubicBezTo>
                  <a:cubicBezTo>
                    <a:pt x="241" y="252"/>
                    <a:pt x="241" y="252"/>
                    <a:pt x="241" y="252"/>
                  </a:cubicBezTo>
                  <a:cubicBezTo>
                    <a:pt x="242" y="251"/>
                    <a:pt x="242" y="251"/>
                    <a:pt x="242" y="251"/>
                  </a:cubicBezTo>
                  <a:cubicBezTo>
                    <a:pt x="242" y="252"/>
                    <a:pt x="242" y="252"/>
                    <a:pt x="242" y="252"/>
                  </a:cubicBezTo>
                  <a:cubicBezTo>
                    <a:pt x="243" y="251"/>
                    <a:pt x="243" y="251"/>
                    <a:pt x="243" y="251"/>
                  </a:cubicBezTo>
                  <a:cubicBezTo>
                    <a:pt x="242" y="250"/>
                    <a:pt x="242" y="250"/>
                    <a:pt x="242" y="250"/>
                  </a:cubicBezTo>
                  <a:cubicBezTo>
                    <a:pt x="243" y="249"/>
                    <a:pt x="243" y="249"/>
                    <a:pt x="243" y="249"/>
                  </a:cubicBezTo>
                  <a:cubicBezTo>
                    <a:pt x="243" y="248"/>
                    <a:pt x="243" y="248"/>
                    <a:pt x="243" y="248"/>
                  </a:cubicBezTo>
                  <a:cubicBezTo>
                    <a:pt x="243" y="247"/>
                    <a:pt x="243" y="247"/>
                    <a:pt x="243" y="247"/>
                  </a:cubicBezTo>
                  <a:cubicBezTo>
                    <a:pt x="243" y="246"/>
                    <a:pt x="243" y="246"/>
                    <a:pt x="243" y="246"/>
                  </a:cubicBezTo>
                  <a:cubicBezTo>
                    <a:pt x="246" y="247"/>
                    <a:pt x="246" y="247"/>
                    <a:pt x="246" y="247"/>
                  </a:cubicBezTo>
                  <a:cubicBezTo>
                    <a:pt x="247" y="247"/>
                    <a:pt x="247" y="247"/>
                    <a:pt x="247" y="247"/>
                  </a:cubicBezTo>
                  <a:cubicBezTo>
                    <a:pt x="247" y="246"/>
                    <a:pt x="247" y="246"/>
                    <a:pt x="247" y="246"/>
                  </a:cubicBezTo>
                  <a:cubicBezTo>
                    <a:pt x="247" y="245"/>
                    <a:pt x="247" y="245"/>
                    <a:pt x="247" y="245"/>
                  </a:cubicBezTo>
                  <a:cubicBezTo>
                    <a:pt x="247" y="244"/>
                    <a:pt x="247" y="244"/>
                    <a:pt x="247" y="244"/>
                  </a:cubicBezTo>
                  <a:cubicBezTo>
                    <a:pt x="244" y="243"/>
                    <a:pt x="244" y="243"/>
                    <a:pt x="244" y="243"/>
                  </a:cubicBezTo>
                  <a:cubicBezTo>
                    <a:pt x="245" y="243"/>
                    <a:pt x="245" y="243"/>
                    <a:pt x="245" y="243"/>
                  </a:cubicBezTo>
                  <a:cubicBezTo>
                    <a:pt x="245" y="242"/>
                    <a:pt x="245" y="242"/>
                    <a:pt x="245" y="242"/>
                  </a:cubicBezTo>
                  <a:cubicBezTo>
                    <a:pt x="244" y="242"/>
                    <a:pt x="244" y="242"/>
                    <a:pt x="244" y="242"/>
                  </a:cubicBezTo>
                  <a:cubicBezTo>
                    <a:pt x="243" y="241"/>
                    <a:pt x="243" y="241"/>
                    <a:pt x="243" y="241"/>
                  </a:cubicBezTo>
                  <a:cubicBezTo>
                    <a:pt x="243" y="240"/>
                    <a:pt x="243" y="240"/>
                    <a:pt x="243" y="240"/>
                  </a:cubicBezTo>
                  <a:cubicBezTo>
                    <a:pt x="242" y="238"/>
                    <a:pt x="242" y="238"/>
                    <a:pt x="242" y="238"/>
                  </a:cubicBezTo>
                  <a:cubicBezTo>
                    <a:pt x="241" y="238"/>
                    <a:pt x="241" y="238"/>
                    <a:pt x="241" y="238"/>
                  </a:cubicBezTo>
                  <a:cubicBezTo>
                    <a:pt x="240" y="236"/>
                    <a:pt x="240" y="236"/>
                    <a:pt x="240" y="236"/>
                  </a:cubicBezTo>
                  <a:cubicBezTo>
                    <a:pt x="238" y="235"/>
                    <a:pt x="238" y="235"/>
                    <a:pt x="238" y="235"/>
                  </a:cubicBezTo>
                  <a:cubicBezTo>
                    <a:pt x="239" y="234"/>
                    <a:pt x="239" y="234"/>
                    <a:pt x="239" y="234"/>
                  </a:cubicBezTo>
                  <a:cubicBezTo>
                    <a:pt x="238" y="233"/>
                    <a:pt x="238" y="233"/>
                    <a:pt x="238" y="233"/>
                  </a:cubicBezTo>
                  <a:cubicBezTo>
                    <a:pt x="237" y="232"/>
                    <a:pt x="237" y="232"/>
                    <a:pt x="237" y="232"/>
                  </a:cubicBezTo>
                  <a:cubicBezTo>
                    <a:pt x="238" y="232"/>
                    <a:pt x="238" y="232"/>
                    <a:pt x="238" y="232"/>
                  </a:cubicBezTo>
                  <a:cubicBezTo>
                    <a:pt x="239" y="232"/>
                    <a:pt x="239" y="232"/>
                    <a:pt x="239" y="232"/>
                  </a:cubicBezTo>
                  <a:cubicBezTo>
                    <a:pt x="240" y="232"/>
                    <a:pt x="240" y="232"/>
                    <a:pt x="240" y="232"/>
                  </a:cubicBezTo>
                  <a:cubicBezTo>
                    <a:pt x="241" y="231"/>
                    <a:pt x="241" y="231"/>
                    <a:pt x="241" y="231"/>
                  </a:cubicBezTo>
                  <a:cubicBezTo>
                    <a:pt x="240" y="234"/>
                    <a:pt x="240" y="234"/>
                    <a:pt x="240" y="234"/>
                  </a:cubicBezTo>
                  <a:cubicBezTo>
                    <a:pt x="241" y="235"/>
                    <a:pt x="241" y="235"/>
                    <a:pt x="241" y="235"/>
                  </a:cubicBezTo>
                  <a:cubicBezTo>
                    <a:pt x="243" y="237"/>
                    <a:pt x="243" y="237"/>
                    <a:pt x="243" y="237"/>
                  </a:cubicBezTo>
                  <a:cubicBezTo>
                    <a:pt x="244" y="238"/>
                    <a:pt x="244" y="238"/>
                    <a:pt x="244" y="238"/>
                  </a:cubicBezTo>
                  <a:cubicBezTo>
                    <a:pt x="245" y="239"/>
                    <a:pt x="245" y="239"/>
                    <a:pt x="245" y="239"/>
                  </a:cubicBezTo>
                  <a:cubicBezTo>
                    <a:pt x="247" y="239"/>
                    <a:pt x="247" y="239"/>
                    <a:pt x="247" y="239"/>
                  </a:cubicBezTo>
                  <a:cubicBezTo>
                    <a:pt x="248" y="238"/>
                    <a:pt x="248" y="238"/>
                    <a:pt x="248" y="238"/>
                  </a:cubicBezTo>
                  <a:cubicBezTo>
                    <a:pt x="248" y="236"/>
                    <a:pt x="248" y="236"/>
                    <a:pt x="248" y="236"/>
                  </a:cubicBezTo>
                  <a:cubicBezTo>
                    <a:pt x="248" y="235"/>
                    <a:pt x="248" y="235"/>
                    <a:pt x="248" y="235"/>
                  </a:cubicBezTo>
                  <a:cubicBezTo>
                    <a:pt x="249" y="236"/>
                    <a:pt x="249" y="236"/>
                    <a:pt x="249" y="236"/>
                  </a:cubicBezTo>
                  <a:cubicBezTo>
                    <a:pt x="249" y="239"/>
                    <a:pt x="249" y="239"/>
                    <a:pt x="249" y="239"/>
                  </a:cubicBezTo>
                  <a:cubicBezTo>
                    <a:pt x="251" y="242"/>
                    <a:pt x="251" y="242"/>
                    <a:pt x="251" y="242"/>
                  </a:cubicBezTo>
                  <a:cubicBezTo>
                    <a:pt x="251" y="243"/>
                    <a:pt x="251" y="243"/>
                    <a:pt x="251" y="243"/>
                  </a:cubicBezTo>
                  <a:cubicBezTo>
                    <a:pt x="252" y="243"/>
                    <a:pt x="252" y="243"/>
                    <a:pt x="252" y="243"/>
                  </a:cubicBezTo>
                  <a:cubicBezTo>
                    <a:pt x="252" y="242"/>
                    <a:pt x="252" y="242"/>
                    <a:pt x="252" y="242"/>
                  </a:cubicBezTo>
                  <a:cubicBezTo>
                    <a:pt x="253" y="240"/>
                    <a:pt x="253" y="240"/>
                    <a:pt x="253" y="240"/>
                  </a:cubicBezTo>
                  <a:cubicBezTo>
                    <a:pt x="254" y="241"/>
                    <a:pt x="254" y="241"/>
                    <a:pt x="254" y="241"/>
                  </a:cubicBezTo>
                  <a:cubicBezTo>
                    <a:pt x="254" y="242"/>
                    <a:pt x="254" y="242"/>
                    <a:pt x="254" y="242"/>
                  </a:cubicBezTo>
                  <a:cubicBezTo>
                    <a:pt x="253" y="243"/>
                    <a:pt x="253" y="243"/>
                    <a:pt x="253" y="243"/>
                  </a:cubicBezTo>
                  <a:cubicBezTo>
                    <a:pt x="254" y="243"/>
                    <a:pt x="254" y="243"/>
                    <a:pt x="254" y="243"/>
                  </a:cubicBezTo>
                  <a:cubicBezTo>
                    <a:pt x="254" y="244"/>
                    <a:pt x="254" y="244"/>
                    <a:pt x="254" y="244"/>
                  </a:cubicBezTo>
                  <a:cubicBezTo>
                    <a:pt x="255" y="244"/>
                    <a:pt x="255" y="244"/>
                    <a:pt x="255" y="244"/>
                  </a:cubicBezTo>
                  <a:cubicBezTo>
                    <a:pt x="259" y="243"/>
                    <a:pt x="259" y="243"/>
                    <a:pt x="259" y="243"/>
                  </a:cubicBezTo>
                  <a:cubicBezTo>
                    <a:pt x="262" y="240"/>
                    <a:pt x="262" y="240"/>
                    <a:pt x="262" y="240"/>
                  </a:cubicBezTo>
                  <a:cubicBezTo>
                    <a:pt x="263" y="237"/>
                    <a:pt x="263" y="237"/>
                    <a:pt x="263" y="237"/>
                  </a:cubicBezTo>
                  <a:cubicBezTo>
                    <a:pt x="264" y="235"/>
                    <a:pt x="264" y="235"/>
                    <a:pt x="264" y="235"/>
                  </a:cubicBezTo>
                  <a:cubicBezTo>
                    <a:pt x="270" y="233"/>
                    <a:pt x="270" y="233"/>
                    <a:pt x="270" y="233"/>
                  </a:cubicBezTo>
                  <a:cubicBezTo>
                    <a:pt x="277" y="234"/>
                    <a:pt x="277" y="234"/>
                    <a:pt x="277" y="234"/>
                  </a:cubicBezTo>
                  <a:cubicBezTo>
                    <a:pt x="277" y="235"/>
                    <a:pt x="277" y="235"/>
                    <a:pt x="277" y="235"/>
                  </a:cubicBezTo>
                  <a:cubicBezTo>
                    <a:pt x="278" y="235"/>
                    <a:pt x="278" y="235"/>
                    <a:pt x="278" y="235"/>
                  </a:cubicBezTo>
                  <a:cubicBezTo>
                    <a:pt x="278" y="236"/>
                    <a:pt x="278" y="236"/>
                    <a:pt x="278" y="236"/>
                  </a:cubicBezTo>
                  <a:cubicBezTo>
                    <a:pt x="276" y="238"/>
                    <a:pt x="276" y="238"/>
                    <a:pt x="276" y="238"/>
                  </a:cubicBezTo>
                  <a:cubicBezTo>
                    <a:pt x="276" y="237"/>
                    <a:pt x="276" y="237"/>
                    <a:pt x="276" y="237"/>
                  </a:cubicBezTo>
                  <a:cubicBezTo>
                    <a:pt x="276" y="236"/>
                    <a:pt x="276" y="236"/>
                    <a:pt x="276" y="236"/>
                  </a:cubicBezTo>
                  <a:cubicBezTo>
                    <a:pt x="273" y="235"/>
                    <a:pt x="273" y="235"/>
                    <a:pt x="273" y="235"/>
                  </a:cubicBezTo>
                  <a:cubicBezTo>
                    <a:pt x="270" y="235"/>
                    <a:pt x="270" y="235"/>
                    <a:pt x="270" y="235"/>
                  </a:cubicBezTo>
                  <a:cubicBezTo>
                    <a:pt x="269" y="235"/>
                    <a:pt x="269" y="235"/>
                    <a:pt x="269" y="235"/>
                  </a:cubicBezTo>
                  <a:cubicBezTo>
                    <a:pt x="272" y="236"/>
                    <a:pt x="272" y="236"/>
                    <a:pt x="272" y="236"/>
                  </a:cubicBezTo>
                  <a:cubicBezTo>
                    <a:pt x="270" y="236"/>
                    <a:pt x="270" y="236"/>
                    <a:pt x="270" y="236"/>
                  </a:cubicBezTo>
                  <a:cubicBezTo>
                    <a:pt x="270" y="237"/>
                    <a:pt x="270" y="237"/>
                    <a:pt x="270" y="237"/>
                  </a:cubicBezTo>
                  <a:cubicBezTo>
                    <a:pt x="271" y="237"/>
                    <a:pt x="271" y="237"/>
                    <a:pt x="271" y="237"/>
                  </a:cubicBezTo>
                  <a:cubicBezTo>
                    <a:pt x="272" y="238"/>
                    <a:pt x="272" y="238"/>
                    <a:pt x="272" y="238"/>
                  </a:cubicBezTo>
                  <a:cubicBezTo>
                    <a:pt x="273" y="238"/>
                    <a:pt x="273" y="238"/>
                    <a:pt x="273" y="238"/>
                  </a:cubicBezTo>
                  <a:cubicBezTo>
                    <a:pt x="273" y="239"/>
                    <a:pt x="273" y="239"/>
                    <a:pt x="273" y="239"/>
                  </a:cubicBezTo>
                  <a:cubicBezTo>
                    <a:pt x="272" y="238"/>
                    <a:pt x="272" y="238"/>
                    <a:pt x="272" y="238"/>
                  </a:cubicBezTo>
                  <a:cubicBezTo>
                    <a:pt x="271" y="238"/>
                    <a:pt x="271" y="238"/>
                    <a:pt x="271" y="238"/>
                  </a:cubicBezTo>
                  <a:cubicBezTo>
                    <a:pt x="270" y="239"/>
                    <a:pt x="270" y="239"/>
                    <a:pt x="270" y="239"/>
                  </a:cubicBezTo>
                  <a:cubicBezTo>
                    <a:pt x="269" y="239"/>
                    <a:pt x="269" y="239"/>
                    <a:pt x="269" y="239"/>
                  </a:cubicBezTo>
                  <a:cubicBezTo>
                    <a:pt x="268" y="239"/>
                    <a:pt x="268" y="239"/>
                    <a:pt x="268" y="239"/>
                  </a:cubicBezTo>
                  <a:cubicBezTo>
                    <a:pt x="267" y="238"/>
                    <a:pt x="267" y="238"/>
                    <a:pt x="267" y="238"/>
                  </a:cubicBezTo>
                  <a:cubicBezTo>
                    <a:pt x="267" y="241"/>
                    <a:pt x="267" y="241"/>
                    <a:pt x="267" y="241"/>
                  </a:cubicBezTo>
                  <a:cubicBezTo>
                    <a:pt x="266" y="241"/>
                    <a:pt x="266" y="241"/>
                    <a:pt x="266" y="241"/>
                  </a:cubicBezTo>
                  <a:cubicBezTo>
                    <a:pt x="263" y="243"/>
                    <a:pt x="263" y="243"/>
                    <a:pt x="263" y="243"/>
                  </a:cubicBezTo>
                  <a:close/>
                  <a:moveTo>
                    <a:pt x="292" y="277"/>
                  </a:moveTo>
                  <a:cubicBezTo>
                    <a:pt x="286" y="277"/>
                    <a:pt x="286" y="277"/>
                    <a:pt x="286" y="277"/>
                  </a:cubicBezTo>
                  <a:cubicBezTo>
                    <a:pt x="286" y="276"/>
                    <a:pt x="286" y="276"/>
                    <a:pt x="286" y="276"/>
                  </a:cubicBezTo>
                  <a:cubicBezTo>
                    <a:pt x="285" y="278"/>
                    <a:pt x="285" y="278"/>
                    <a:pt x="285" y="278"/>
                  </a:cubicBezTo>
                  <a:cubicBezTo>
                    <a:pt x="283" y="279"/>
                    <a:pt x="283" y="279"/>
                    <a:pt x="283" y="279"/>
                  </a:cubicBezTo>
                  <a:cubicBezTo>
                    <a:pt x="278" y="279"/>
                    <a:pt x="278" y="279"/>
                    <a:pt x="278" y="279"/>
                  </a:cubicBezTo>
                  <a:cubicBezTo>
                    <a:pt x="278" y="278"/>
                    <a:pt x="278" y="278"/>
                    <a:pt x="278" y="278"/>
                  </a:cubicBezTo>
                  <a:cubicBezTo>
                    <a:pt x="273" y="281"/>
                    <a:pt x="273" y="281"/>
                    <a:pt x="273" y="281"/>
                  </a:cubicBezTo>
                  <a:cubicBezTo>
                    <a:pt x="272" y="281"/>
                    <a:pt x="272" y="281"/>
                    <a:pt x="272" y="281"/>
                  </a:cubicBezTo>
                  <a:cubicBezTo>
                    <a:pt x="272" y="282"/>
                    <a:pt x="272" y="282"/>
                    <a:pt x="272" y="282"/>
                  </a:cubicBezTo>
                  <a:cubicBezTo>
                    <a:pt x="272" y="283"/>
                    <a:pt x="272" y="283"/>
                    <a:pt x="272" y="283"/>
                  </a:cubicBezTo>
                  <a:cubicBezTo>
                    <a:pt x="270" y="284"/>
                    <a:pt x="270" y="284"/>
                    <a:pt x="270" y="284"/>
                  </a:cubicBezTo>
                  <a:cubicBezTo>
                    <a:pt x="270" y="283"/>
                    <a:pt x="270" y="283"/>
                    <a:pt x="270" y="283"/>
                  </a:cubicBezTo>
                  <a:cubicBezTo>
                    <a:pt x="268" y="284"/>
                    <a:pt x="268" y="284"/>
                    <a:pt x="268" y="284"/>
                  </a:cubicBezTo>
                  <a:cubicBezTo>
                    <a:pt x="267" y="283"/>
                    <a:pt x="267" y="283"/>
                    <a:pt x="267" y="283"/>
                  </a:cubicBezTo>
                  <a:cubicBezTo>
                    <a:pt x="267" y="282"/>
                    <a:pt x="267" y="282"/>
                    <a:pt x="267" y="282"/>
                  </a:cubicBezTo>
                  <a:cubicBezTo>
                    <a:pt x="268" y="282"/>
                    <a:pt x="268" y="282"/>
                    <a:pt x="268" y="282"/>
                  </a:cubicBezTo>
                  <a:cubicBezTo>
                    <a:pt x="269" y="281"/>
                    <a:pt x="269" y="281"/>
                    <a:pt x="269" y="281"/>
                  </a:cubicBezTo>
                  <a:cubicBezTo>
                    <a:pt x="269" y="279"/>
                    <a:pt x="269" y="279"/>
                    <a:pt x="269" y="279"/>
                  </a:cubicBezTo>
                  <a:cubicBezTo>
                    <a:pt x="270" y="278"/>
                    <a:pt x="270" y="278"/>
                    <a:pt x="270" y="278"/>
                  </a:cubicBezTo>
                  <a:cubicBezTo>
                    <a:pt x="271" y="278"/>
                    <a:pt x="271" y="278"/>
                    <a:pt x="271" y="278"/>
                  </a:cubicBezTo>
                  <a:cubicBezTo>
                    <a:pt x="274" y="275"/>
                    <a:pt x="274" y="275"/>
                    <a:pt x="274" y="275"/>
                  </a:cubicBezTo>
                  <a:cubicBezTo>
                    <a:pt x="274" y="272"/>
                    <a:pt x="274" y="272"/>
                    <a:pt x="274" y="272"/>
                  </a:cubicBezTo>
                  <a:cubicBezTo>
                    <a:pt x="276" y="272"/>
                    <a:pt x="276" y="272"/>
                    <a:pt x="276" y="272"/>
                  </a:cubicBezTo>
                  <a:cubicBezTo>
                    <a:pt x="277" y="272"/>
                    <a:pt x="277" y="272"/>
                    <a:pt x="277" y="272"/>
                  </a:cubicBezTo>
                  <a:cubicBezTo>
                    <a:pt x="277" y="271"/>
                    <a:pt x="277" y="271"/>
                    <a:pt x="277" y="271"/>
                  </a:cubicBezTo>
                  <a:cubicBezTo>
                    <a:pt x="276" y="270"/>
                    <a:pt x="276" y="270"/>
                    <a:pt x="276" y="270"/>
                  </a:cubicBezTo>
                  <a:cubicBezTo>
                    <a:pt x="277" y="270"/>
                    <a:pt x="277" y="270"/>
                    <a:pt x="277" y="270"/>
                  </a:cubicBezTo>
                  <a:cubicBezTo>
                    <a:pt x="277" y="269"/>
                    <a:pt x="277" y="269"/>
                    <a:pt x="277" y="269"/>
                  </a:cubicBezTo>
                  <a:cubicBezTo>
                    <a:pt x="279" y="269"/>
                    <a:pt x="279" y="269"/>
                    <a:pt x="279" y="269"/>
                  </a:cubicBezTo>
                  <a:cubicBezTo>
                    <a:pt x="279" y="270"/>
                    <a:pt x="279" y="270"/>
                    <a:pt x="279" y="270"/>
                  </a:cubicBezTo>
                  <a:cubicBezTo>
                    <a:pt x="281" y="269"/>
                    <a:pt x="281" y="269"/>
                    <a:pt x="281" y="269"/>
                  </a:cubicBezTo>
                  <a:cubicBezTo>
                    <a:pt x="281" y="270"/>
                    <a:pt x="281" y="270"/>
                    <a:pt x="281" y="270"/>
                  </a:cubicBezTo>
                  <a:cubicBezTo>
                    <a:pt x="281" y="271"/>
                    <a:pt x="281" y="271"/>
                    <a:pt x="281" y="271"/>
                  </a:cubicBezTo>
                  <a:cubicBezTo>
                    <a:pt x="280" y="271"/>
                    <a:pt x="280" y="271"/>
                    <a:pt x="280" y="271"/>
                  </a:cubicBezTo>
                  <a:cubicBezTo>
                    <a:pt x="278" y="272"/>
                    <a:pt x="278" y="272"/>
                    <a:pt x="278" y="272"/>
                  </a:cubicBezTo>
                  <a:cubicBezTo>
                    <a:pt x="277" y="273"/>
                    <a:pt x="277" y="273"/>
                    <a:pt x="277" y="273"/>
                  </a:cubicBezTo>
                  <a:cubicBezTo>
                    <a:pt x="278" y="274"/>
                    <a:pt x="278" y="274"/>
                    <a:pt x="278" y="274"/>
                  </a:cubicBezTo>
                  <a:cubicBezTo>
                    <a:pt x="279" y="273"/>
                    <a:pt x="279" y="273"/>
                    <a:pt x="279" y="273"/>
                  </a:cubicBezTo>
                  <a:cubicBezTo>
                    <a:pt x="281" y="273"/>
                    <a:pt x="281" y="273"/>
                    <a:pt x="281" y="273"/>
                  </a:cubicBezTo>
                  <a:cubicBezTo>
                    <a:pt x="281" y="274"/>
                    <a:pt x="281" y="274"/>
                    <a:pt x="281" y="274"/>
                  </a:cubicBezTo>
                  <a:cubicBezTo>
                    <a:pt x="280" y="274"/>
                    <a:pt x="280" y="274"/>
                    <a:pt x="280" y="274"/>
                  </a:cubicBezTo>
                  <a:cubicBezTo>
                    <a:pt x="280" y="275"/>
                    <a:pt x="280" y="275"/>
                    <a:pt x="280" y="275"/>
                  </a:cubicBezTo>
                  <a:cubicBezTo>
                    <a:pt x="280" y="276"/>
                    <a:pt x="280" y="276"/>
                    <a:pt x="280" y="276"/>
                  </a:cubicBezTo>
                  <a:cubicBezTo>
                    <a:pt x="281" y="276"/>
                    <a:pt x="281" y="276"/>
                    <a:pt x="281" y="276"/>
                  </a:cubicBezTo>
                  <a:cubicBezTo>
                    <a:pt x="282" y="275"/>
                    <a:pt x="282" y="275"/>
                    <a:pt x="282" y="275"/>
                  </a:cubicBezTo>
                  <a:cubicBezTo>
                    <a:pt x="285" y="275"/>
                    <a:pt x="285" y="275"/>
                    <a:pt x="285" y="275"/>
                  </a:cubicBezTo>
                  <a:cubicBezTo>
                    <a:pt x="286" y="275"/>
                    <a:pt x="286" y="275"/>
                    <a:pt x="286" y="275"/>
                  </a:cubicBezTo>
                  <a:cubicBezTo>
                    <a:pt x="287" y="275"/>
                    <a:pt x="287" y="275"/>
                    <a:pt x="287" y="275"/>
                  </a:cubicBezTo>
                  <a:cubicBezTo>
                    <a:pt x="287" y="276"/>
                    <a:pt x="287" y="276"/>
                    <a:pt x="287" y="276"/>
                  </a:cubicBezTo>
                  <a:cubicBezTo>
                    <a:pt x="293" y="276"/>
                    <a:pt x="293" y="276"/>
                    <a:pt x="293" y="276"/>
                  </a:cubicBezTo>
                  <a:lnTo>
                    <a:pt x="292" y="277"/>
                  </a:lnTo>
                  <a:close/>
                  <a:moveTo>
                    <a:pt x="333" y="342"/>
                  </a:moveTo>
                  <a:cubicBezTo>
                    <a:pt x="333" y="343"/>
                    <a:pt x="333" y="343"/>
                    <a:pt x="333" y="343"/>
                  </a:cubicBezTo>
                  <a:cubicBezTo>
                    <a:pt x="331" y="343"/>
                    <a:pt x="331" y="343"/>
                    <a:pt x="331" y="343"/>
                  </a:cubicBezTo>
                  <a:cubicBezTo>
                    <a:pt x="331" y="342"/>
                    <a:pt x="331" y="342"/>
                    <a:pt x="331" y="342"/>
                  </a:cubicBezTo>
                  <a:cubicBezTo>
                    <a:pt x="330" y="343"/>
                    <a:pt x="330" y="343"/>
                    <a:pt x="330" y="343"/>
                  </a:cubicBezTo>
                  <a:cubicBezTo>
                    <a:pt x="331" y="344"/>
                    <a:pt x="331" y="344"/>
                    <a:pt x="331" y="344"/>
                  </a:cubicBezTo>
                  <a:cubicBezTo>
                    <a:pt x="330" y="345"/>
                    <a:pt x="330" y="345"/>
                    <a:pt x="330" y="345"/>
                  </a:cubicBezTo>
                  <a:cubicBezTo>
                    <a:pt x="331" y="348"/>
                    <a:pt x="331" y="348"/>
                    <a:pt x="331" y="348"/>
                  </a:cubicBezTo>
                  <a:cubicBezTo>
                    <a:pt x="330" y="349"/>
                    <a:pt x="330" y="349"/>
                    <a:pt x="330" y="349"/>
                  </a:cubicBezTo>
                  <a:cubicBezTo>
                    <a:pt x="330" y="350"/>
                    <a:pt x="330" y="350"/>
                    <a:pt x="330" y="350"/>
                  </a:cubicBezTo>
                  <a:cubicBezTo>
                    <a:pt x="330" y="352"/>
                    <a:pt x="330" y="352"/>
                    <a:pt x="330" y="352"/>
                  </a:cubicBezTo>
                  <a:cubicBezTo>
                    <a:pt x="330" y="353"/>
                    <a:pt x="330" y="353"/>
                    <a:pt x="330" y="353"/>
                  </a:cubicBezTo>
                  <a:cubicBezTo>
                    <a:pt x="331" y="354"/>
                    <a:pt x="331" y="354"/>
                    <a:pt x="331" y="354"/>
                  </a:cubicBezTo>
                  <a:cubicBezTo>
                    <a:pt x="331" y="356"/>
                    <a:pt x="331" y="356"/>
                    <a:pt x="331" y="356"/>
                  </a:cubicBezTo>
                  <a:cubicBezTo>
                    <a:pt x="330" y="356"/>
                    <a:pt x="330" y="356"/>
                    <a:pt x="330" y="356"/>
                  </a:cubicBezTo>
                  <a:cubicBezTo>
                    <a:pt x="329" y="355"/>
                    <a:pt x="329" y="355"/>
                    <a:pt x="329" y="355"/>
                  </a:cubicBezTo>
                  <a:cubicBezTo>
                    <a:pt x="327" y="350"/>
                    <a:pt x="327" y="350"/>
                    <a:pt x="327" y="350"/>
                  </a:cubicBezTo>
                  <a:cubicBezTo>
                    <a:pt x="329" y="348"/>
                    <a:pt x="329" y="348"/>
                    <a:pt x="329" y="348"/>
                  </a:cubicBezTo>
                  <a:cubicBezTo>
                    <a:pt x="329" y="345"/>
                    <a:pt x="329" y="345"/>
                    <a:pt x="329" y="345"/>
                  </a:cubicBezTo>
                  <a:cubicBezTo>
                    <a:pt x="327" y="345"/>
                    <a:pt x="327" y="345"/>
                    <a:pt x="327" y="345"/>
                  </a:cubicBezTo>
                  <a:cubicBezTo>
                    <a:pt x="327" y="346"/>
                    <a:pt x="327" y="346"/>
                    <a:pt x="327" y="346"/>
                  </a:cubicBezTo>
                  <a:cubicBezTo>
                    <a:pt x="326" y="345"/>
                    <a:pt x="326" y="345"/>
                    <a:pt x="326" y="345"/>
                  </a:cubicBezTo>
                  <a:cubicBezTo>
                    <a:pt x="326" y="343"/>
                    <a:pt x="326" y="343"/>
                    <a:pt x="326" y="343"/>
                  </a:cubicBezTo>
                  <a:cubicBezTo>
                    <a:pt x="325" y="343"/>
                    <a:pt x="325" y="343"/>
                    <a:pt x="325" y="343"/>
                  </a:cubicBezTo>
                  <a:cubicBezTo>
                    <a:pt x="325" y="344"/>
                    <a:pt x="325" y="344"/>
                    <a:pt x="325" y="344"/>
                  </a:cubicBezTo>
                  <a:cubicBezTo>
                    <a:pt x="325" y="345"/>
                    <a:pt x="325" y="345"/>
                    <a:pt x="325" y="345"/>
                  </a:cubicBezTo>
                  <a:cubicBezTo>
                    <a:pt x="324" y="345"/>
                    <a:pt x="324" y="345"/>
                    <a:pt x="324" y="345"/>
                  </a:cubicBezTo>
                  <a:cubicBezTo>
                    <a:pt x="323" y="345"/>
                    <a:pt x="323" y="345"/>
                    <a:pt x="323" y="345"/>
                  </a:cubicBezTo>
                  <a:cubicBezTo>
                    <a:pt x="323" y="344"/>
                    <a:pt x="323" y="344"/>
                    <a:pt x="323" y="344"/>
                  </a:cubicBezTo>
                  <a:cubicBezTo>
                    <a:pt x="323" y="343"/>
                    <a:pt x="323" y="343"/>
                    <a:pt x="323" y="343"/>
                  </a:cubicBezTo>
                  <a:cubicBezTo>
                    <a:pt x="322" y="342"/>
                    <a:pt x="322" y="342"/>
                    <a:pt x="322" y="342"/>
                  </a:cubicBezTo>
                  <a:cubicBezTo>
                    <a:pt x="323" y="341"/>
                    <a:pt x="323" y="341"/>
                    <a:pt x="323" y="341"/>
                  </a:cubicBezTo>
                  <a:cubicBezTo>
                    <a:pt x="323" y="342"/>
                    <a:pt x="323" y="342"/>
                    <a:pt x="323" y="342"/>
                  </a:cubicBezTo>
                  <a:cubicBezTo>
                    <a:pt x="325" y="342"/>
                    <a:pt x="325" y="342"/>
                    <a:pt x="325" y="342"/>
                  </a:cubicBezTo>
                  <a:cubicBezTo>
                    <a:pt x="326" y="341"/>
                    <a:pt x="326" y="341"/>
                    <a:pt x="326" y="341"/>
                  </a:cubicBezTo>
                  <a:cubicBezTo>
                    <a:pt x="324" y="339"/>
                    <a:pt x="324" y="339"/>
                    <a:pt x="324" y="339"/>
                  </a:cubicBezTo>
                  <a:cubicBezTo>
                    <a:pt x="324" y="338"/>
                    <a:pt x="324" y="338"/>
                    <a:pt x="324" y="338"/>
                  </a:cubicBezTo>
                  <a:cubicBezTo>
                    <a:pt x="325" y="338"/>
                    <a:pt x="325" y="338"/>
                    <a:pt x="325" y="338"/>
                  </a:cubicBezTo>
                  <a:cubicBezTo>
                    <a:pt x="327" y="338"/>
                    <a:pt x="327" y="338"/>
                    <a:pt x="327" y="338"/>
                  </a:cubicBezTo>
                  <a:cubicBezTo>
                    <a:pt x="327" y="337"/>
                    <a:pt x="327" y="337"/>
                    <a:pt x="327" y="337"/>
                  </a:cubicBezTo>
                  <a:cubicBezTo>
                    <a:pt x="329" y="338"/>
                    <a:pt x="329" y="338"/>
                    <a:pt x="329" y="338"/>
                  </a:cubicBezTo>
                  <a:cubicBezTo>
                    <a:pt x="330" y="339"/>
                    <a:pt x="330" y="339"/>
                    <a:pt x="330" y="339"/>
                  </a:cubicBezTo>
                  <a:cubicBezTo>
                    <a:pt x="330" y="340"/>
                    <a:pt x="330" y="340"/>
                    <a:pt x="330" y="340"/>
                  </a:cubicBezTo>
                  <a:cubicBezTo>
                    <a:pt x="332" y="340"/>
                    <a:pt x="332" y="340"/>
                    <a:pt x="332" y="340"/>
                  </a:cubicBezTo>
                  <a:cubicBezTo>
                    <a:pt x="333" y="340"/>
                    <a:pt x="333" y="340"/>
                    <a:pt x="333" y="340"/>
                  </a:cubicBezTo>
                  <a:cubicBezTo>
                    <a:pt x="333" y="342"/>
                    <a:pt x="333" y="342"/>
                    <a:pt x="333" y="342"/>
                  </a:cubicBezTo>
                  <a:close/>
                  <a:moveTo>
                    <a:pt x="350" y="363"/>
                  </a:moveTo>
                  <a:cubicBezTo>
                    <a:pt x="349" y="366"/>
                    <a:pt x="349" y="366"/>
                    <a:pt x="349" y="366"/>
                  </a:cubicBezTo>
                  <a:cubicBezTo>
                    <a:pt x="348" y="365"/>
                    <a:pt x="348" y="365"/>
                    <a:pt x="348" y="365"/>
                  </a:cubicBezTo>
                  <a:cubicBezTo>
                    <a:pt x="348" y="368"/>
                    <a:pt x="348" y="368"/>
                    <a:pt x="348" y="368"/>
                  </a:cubicBezTo>
                  <a:cubicBezTo>
                    <a:pt x="347" y="368"/>
                    <a:pt x="347" y="368"/>
                    <a:pt x="347" y="368"/>
                  </a:cubicBezTo>
                  <a:cubicBezTo>
                    <a:pt x="346" y="365"/>
                    <a:pt x="346" y="365"/>
                    <a:pt x="346" y="365"/>
                  </a:cubicBezTo>
                  <a:cubicBezTo>
                    <a:pt x="347" y="362"/>
                    <a:pt x="347" y="362"/>
                    <a:pt x="347" y="362"/>
                  </a:cubicBezTo>
                  <a:cubicBezTo>
                    <a:pt x="348" y="359"/>
                    <a:pt x="348" y="359"/>
                    <a:pt x="348" y="359"/>
                  </a:cubicBezTo>
                  <a:cubicBezTo>
                    <a:pt x="347" y="360"/>
                    <a:pt x="347" y="360"/>
                    <a:pt x="347" y="360"/>
                  </a:cubicBezTo>
                  <a:cubicBezTo>
                    <a:pt x="347" y="359"/>
                    <a:pt x="347" y="359"/>
                    <a:pt x="347" y="359"/>
                  </a:cubicBezTo>
                  <a:cubicBezTo>
                    <a:pt x="347" y="357"/>
                    <a:pt x="347" y="357"/>
                    <a:pt x="347" y="357"/>
                  </a:cubicBezTo>
                  <a:cubicBezTo>
                    <a:pt x="347" y="356"/>
                    <a:pt x="347" y="356"/>
                    <a:pt x="347" y="356"/>
                  </a:cubicBezTo>
                  <a:cubicBezTo>
                    <a:pt x="346" y="355"/>
                    <a:pt x="346" y="355"/>
                    <a:pt x="346" y="355"/>
                  </a:cubicBezTo>
                  <a:cubicBezTo>
                    <a:pt x="345" y="355"/>
                    <a:pt x="345" y="355"/>
                    <a:pt x="345" y="355"/>
                  </a:cubicBezTo>
                  <a:cubicBezTo>
                    <a:pt x="345" y="356"/>
                    <a:pt x="345" y="356"/>
                    <a:pt x="345" y="356"/>
                  </a:cubicBezTo>
                  <a:cubicBezTo>
                    <a:pt x="345" y="358"/>
                    <a:pt x="345" y="358"/>
                    <a:pt x="345" y="358"/>
                  </a:cubicBezTo>
                  <a:cubicBezTo>
                    <a:pt x="344" y="358"/>
                    <a:pt x="344" y="358"/>
                    <a:pt x="344" y="358"/>
                  </a:cubicBezTo>
                  <a:cubicBezTo>
                    <a:pt x="344" y="356"/>
                    <a:pt x="344" y="356"/>
                    <a:pt x="344" y="356"/>
                  </a:cubicBezTo>
                  <a:cubicBezTo>
                    <a:pt x="344" y="355"/>
                    <a:pt x="344" y="355"/>
                    <a:pt x="344" y="355"/>
                  </a:cubicBezTo>
                  <a:cubicBezTo>
                    <a:pt x="344" y="354"/>
                    <a:pt x="344" y="354"/>
                    <a:pt x="344" y="354"/>
                  </a:cubicBezTo>
                  <a:cubicBezTo>
                    <a:pt x="342" y="352"/>
                    <a:pt x="342" y="352"/>
                    <a:pt x="342" y="352"/>
                  </a:cubicBezTo>
                  <a:cubicBezTo>
                    <a:pt x="342" y="353"/>
                    <a:pt x="342" y="353"/>
                    <a:pt x="342" y="353"/>
                  </a:cubicBezTo>
                  <a:cubicBezTo>
                    <a:pt x="341" y="354"/>
                    <a:pt x="341" y="354"/>
                    <a:pt x="341" y="354"/>
                  </a:cubicBezTo>
                  <a:cubicBezTo>
                    <a:pt x="340" y="353"/>
                    <a:pt x="340" y="353"/>
                    <a:pt x="340" y="353"/>
                  </a:cubicBezTo>
                  <a:cubicBezTo>
                    <a:pt x="339" y="350"/>
                    <a:pt x="339" y="350"/>
                    <a:pt x="339" y="350"/>
                  </a:cubicBezTo>
                  <a:cubicBezTo>
                    <a:pt x="339" y="349"/>
                    <a:pt x="339" y="349"/>
                    <a:pt x="339" y="349"/>
                  </a:cubicBezTo>
                  <a:cubicBezTo>
                    <a:pt x="338" y="349"/>
                    <a:pt x="338" y="349"/>
                    <a:pt x="338" y="349"/>
                  </a:cubicBezTo>
                  <a:cubicBezTo>
                    <a:pt x="338" y="348"/>
                    <a:pt x="338" y="348"/>
                    <a:pt x="338" y="348"/>
                  </a:cubicBezTo>
                  <a:cubicBezTo>
                    <a:pt x="336" y="346"/>
                    <a:pt x="336" y="346"/>
                    <a:pt x="336" y="346"/>
                  </a:cubicBezTo>
                  <a:cubicBezTo>
                    <a:pt x="336" y="344"/>
                    <a:pt x="336" y="344"/>
                    <a:pt x="336" y="344"/>
                  </a:cubicBezTo>
                  <a:cubicBezTo>
                    <a:pt x="336" y="343"/>
                    <a:pt x="336" y="343"/>
                    <a:pt x="336" y="343"/>
                  </a:cubicBezTo>
                  <a:cubicBezTo>
                    <a:pt x="337" y="343"/>
                    <a:pt x="337" y="343"/>
                    <a:pt x="337" y="343"/>
                  </a:cubicBezTo>
                  <a:cubicBezTo>
                    <a:pt x="338" y="342"/>
                    <a:pt x="338" y="342"/>
                    <a:pt x="338" y="342"/>
                  </a:cubicBezTo>
                  <a:cubicBezTo>
                    <a:pt x="335" y="342"/>
                    <a:pt x="335" y="342"/>
                    <a:pt x="335" y="342"/>
                  </a:cubicBezTo>
                  <a:cubicBezTo>
                    <a:pt x="334" y="342"/>
                    <a:pt x="334" y="342"/>
                    <a:pt x="334" y="342"/>
                  </a:cubicBezTo>
                  <a:cubicBezTo>
                    <a:pt x="333" y="339"/>
                    <a:pt x="333" y="339"/>
                    <a:pt x="333" y="339"/>
                  </a:cubicBezTo>
                  <a:cubicBezTo>
                    <a:pt x="334" y="338"/>
                    <a:pt x="334" y="338"/>
                    <a:pt x="334" y="338"/>
                  </a:cubicBezTo>
                  <a:cubicBezTo>
                    <a:pt x="335" y="336"/>
                    <a:pt x="335" y="336"/>
                    <a:pt x="335" y="336"/>
                  </a:cubicBezTo>
                  <a:cubicBezTo>
                    <a:pt x="335" y="335"/>
                    <a:pt x="335" y="335"/>
                    <a:pt x="335" y="335"/>
                  </a:cubicBezTo>
                  <a:cubicBezTo>
                    <a:pt x="336" y="335"/>
                    <a:pt x="336" y="335"/>
                    <a:pt x="336" y="335"/>
                  </a:cubicBezTo>
                  <a:cubicBezTo>
                    <a:pt x="339" y="336"/>
                    <a:pt x="339" y="336"/>
                    <a:pt x="339" y="336"/>
                  </a:cubicBezTo>
                  <a:cubicBezTo>
                    <a:pt x="340" y="336"/>
                    <a:pt x="340" y="336"/>
                    <a:pt x="340" y="336"/>
                  </a:cubicBezTo>
                  <a:cubicBezTo>
                    <a:pt x="340" y="335"/>
                    <a:pt x="340" y="335"/>
                    <a:pt x="340" y="335"/>
                  </a:cubicBezTo>
                  <a:cubicBezTo>
                    <a:pt x="339" y="334"/>
                    <a:pt x="339" y="334"/>
                    <a:pt x="339" y="334"/>
                  </a:cubicBezTo>
                  <a:cubicBezTo>
                    <a:pt x="339" y="333"/>
                    <a:pt x="339" y="333"/>
                    <a:pt x="339" y="333"/>
                  </a:cubicBezTo>
                  <a:cubicBezTo>
                    <a:pt x="340" y="331"/>
                    <a:pt x="340" y="331"/>
                    <a:pt x="340" y="331"/>
                  </a:cubicBezTo>
                  <a:cubicBezTo>
                    <a:pt x="339" y="332"/>
                    <a:pt x="339" y="332"/>
                    <a:pt x="339" y="332"/>
                  </a:cubicBezTo>
                  <a:cubicBezTo>
                    <a:pt x="339" y="331"/>
                    <a:pt x="339" y="331"/>
                    <a:pt x="339" y="331"/>
                  </a:cubicBezTo>
                  <a:cubicBezTo>
                    <a:pt x="339" y="330"/>
                    <a:pt x="339" y="330"/>
                    <a:pt x="339" y="330"/>
                  </a:cubicBezTo>
                  <a:cubicBezTo>
                    <a:pt x="338" y="330"/>
                    <a:pt x="338" y="330"/>
                    <a:pt x="338" y="330"/>
                  </a:cubicBezTo>
                  <a:cubicBezTo>
                    <a:pt x="337" y="330"/>
                    <a:pt x="337" y="330"/>
                    <a:pt x="337" y="330"/>
                  </a:cubicBezTo>
                  <a:cubicBezTo>
                    <a:pt x="338" y="329"/>
                    <a:pt x="338" y="329"/>
                    <a:pt x="338" y="329"/>
                  </a:cubicBezTo>
                  <a:cubicBezTo>
                    <a:pt x="339" y="329"/>
                    <a:pt x="339" y="329"/>
                    <a:pt x="339" y="329"/>
                  </a:cubicBezTo>
                  <a:cubicBezTo>
                    <a:pt x="340" y="329"/>
                    <a:pt x="340" y="329"/>
                    <a:pt x="340" y="329"/>
                  </a:cubicBezTo>
                  <a:cubicBezTo>
                    <a:pt x="340" y="330"/>
                    <a:pt x="340" y="330"/>
                    <a:pt x="340" y="330"/>
                  </a:cubicBezTo>
                  <a:cubicBezTo>
                    <a:pt x="341" y="330"/>
                    <a:pt x="341" y="330"/>
                    <a:pt x="341" y="330"/>
                  </a:cubicBezTo>
                  <a:cubicBezTo>
                    <a:pt x="341" y="331"/>
                    <a:pt x="341" y="331"/>
                    <a:pt x="341" y="331"/>
                  </a:cubicBezTo>
                  <a:cubicBezTo>
                    <a:pt x="340" y="332"/>
                    <a:pt x="340" y="332"/>
                    <a:pt x="340" y="332"/>
                  </a:cubicBezTo>
                  <a:cubicBezTo>
                    <a:pt x="340" y="333"/>
                    <a:pt x="340" y="333"/>
                    <a:pt x="340" y="333"/>
                  </a:cubicBezTo>
                  <a:cubicBezTo>
                    <a:pt x="341" y="332"/>
                    <a:pt x="341" y="332"/>
                    <a:pt x="341" y="332"/>
                  </a:cubicBezTo>
                  <a:cubicBezTo>
                    <a:pt x="342" y="332"/>
                    <a:pt x="342" y="332"/>
                    <a:pt x="342" y="332"/>
                  </a:cubicBezTo>
                  <a:cubicBezTo>
                    <a:pt x="343" y="333"/>
                    <a:pt x="343" y="333"/>
                    <a:pt x="343" y="333"/>
                  </a:cubicBezTo>
                  <a:cubicBezTo>
                    <a:pt x="342" y="333"/>
                    <a:pt x="342" y="333"/>
                    <a:pt x="342" y="333"/>
                  </a:cubicBezTo>
                  <a:cubicBezTo>
                    <a:pt x="341" y="334"/>
                    <a:pt x="341" y="334"/>
                    <a:pt x="341" y="334"/>
                  </a:cubicBezTo>
                  <a:cubicBezTo>
                    <a:pt x="342" y="337"/>
                    <a:pt x="342" y="337"/>
                    <a:pt x="342" y="337"/>
                  </a:cubicBezTo>
                  <a:cubicBezTo>
                    <a:pt x="342" y="338"/>
                    <a:pt x="342" y="338"/>
                    <a:pt x="342" y="338"/>
                  </a:cubicBezTo>
                  <a:cubicBezTo>
                    <a:pt x="343" y="341"/>
                    <a:pt x="343" y="341"/>
                    <a:pt x="343" y="341"/>
                  </a:cubicBezTo>
                  <a:cubicBezTo>
                    <a:pt x="344" y="343"/>
                    <a:pt x="344" y="343"/>
                    <a:pt x="344" y="343"/>
                  </a:cubicBezTo>
                  <a:cubicBezTo>
                    <a:pt x="344" y="344"/>
                    <a:pt x="344" y="344"/>
                    <a:pt x="344" y="344"/>
                  </a:cubicBezTo>
                  <a:cubicBezTo>
                    <a:pt x="344" y="346"/>
                    <a:pt x="344" y="346"/>
                    <a:pt x="344" y="346"/>
                  </a:cubicBezTo>
                  <a:cubicBezTo>
                    <a:pt x="345" y="348"/>
                    <a:pt x="345" y="348"/>
                    <a:pt x="345" y="348"/>
                  </a:cubicBezTo>
                  <a:cubicBezTo>
                    <a:pt x="345" y="351"/>
                    <a:pt x="345" y="351"/>
                    <a:pt x="345" y="351"/>
                  </a:cubicBezTo>
                  <a:cubicBezTo>
                    <a:pt x="347" y="353"/>
                    <a:pt x="347" y="353"/>
                    <a:pt x="347" y="353"/>
                  </a:cubicBezTo>
                  <a:cubicBezTo>
                    <a:pt x="347" y="355"/>
                    <a:pt x="347" y="355"/>
                    <a:pt x="347" y="355"/>
                  </a:cubicBezTo>
                  <a:cubicBezTo>
                    <a:pt x="350" y="360"/>
                    <a:pt x="350" y="360"/>
                    <a:pt x="350" y="360"/>
                  </a:cubicBezTo>
                  <a:cubicBezTo>
                    <a:pt x="349" y="361"/>
                    <a:pt x="349" y="361"/>
                    <a:pt x="349" y="361"/>
                  </a:cubicBezTo>
                  <a:cubicBezTo>
                    <a:pt x="349" y="362"/>
                    <a:pt x="349" y="362"/>
                    <a:pt x="349" y="362"/>
                  </a:cubicBezTo>
                  <a:cubicBezTo>
                    <a:pt x="350" y="363"/>
                    <a:pt x="350" y="363"/>
                    <a:pt x="350" y="363"/>
                  </a:cubicBezTo>
                  <a:close/>
                  <a:moveTo>
                    <a:pt x="36" y="334"/>
                  </a:moveTo>
                  <a:cubicBezTo>
                    <a:pt x="35" y="330"/>
                    <a:pt x="35" y="330"/>
                    <a:pt x="35" y="330"/>
                  </a:cubicBezTo>
                  <a:cubicBezTo>
                    <a:pt x="33" y="330"/>
                    <a:pt x="33" y="330"/>
                    <a:pt x="33" y="330"/>
                  </a:cubicBezTo>
                  <a:cubicBezTo>
                    <a:pt x="33" y="331"/>
                    <a:pt x="33" y="331"/>
                    <a:pt x="33" y="331"/>
                  </a:cubicBezTo>
                  <a:cubicBezTo>
                    <a:pt x="32" y="334"/>
                    <a:pt x="32" y="334"/>
                    <a:pt x="32" y="334"/>
                  </a:cubicBezTo>
                  <a:cubicBezTo>
                    <a:pt x="33" y="334"/>
                    <a:pt x="33" y="334"/>
                    <a:pt x="33" y="334"/>
                  </a:cubicBezTo>
                  <a:cubicBezTo>
                    <a:pt x="33" y="338"/>
                    <a:pt x="33" y="338"/>
                    <a:pt x="33" y="338"/>
                  </a:cubicBezTo>
                  <a:cubicBezTo>
                    <a:pt x="36" y="337"/>
                    <a:pt x="36" y="337"/>
                    <a:pt x="36" y="337"/>
                  </a:cubicBezTo>
                  <a:cubicBezTo>
                    <a:pt x="35" y="336"/>
                    <a:pt x="35" y="336"/>
                    <a:pt x="35" y="336"/>
                  </a:cubicBezTo>
                  <a:cubicBezTo>
                    <a:pt x="36" y="336"/>
                    <a:pt x="36" y="336"/>
                    <a:pt x="36" y="336"/>
                  </a:cubicBezTo>
                  <a:lnTo>
                    <a:pt x="36" y="334"/>
                  </a:lnTo>
                  <a:close/>
                  <a:moveTo>
                    <a:pt x="634" y="209"/>
                  </a:moveTo>
                  <a:cubicBezTo>
                    <a:pt x="635" y="212"/>
                    <a:pt x="635" y="212"/>
                    <a:pt x="635" y="212"/>
                  </a:cubicBezTo>
                  <a:cubicBezTo>
                    <a:pt x="637" y="214"/>
                    <a:pt x="637" y="214"/>
                    <a:pt x="637" y="214"/>
                  </a:cubicBezTo>
                  <a:cubicBezTo>
                    <a:pt x="638" y="214"/>
                    <a:pt x="638" y="214"/>
                    <a:pt x="638" y="214"/>
                  </a:cubicBezTo>
                  <a:cubicBezTo>
                    <a:pt x="641" y="214"/>
                    <a:pt x="641" y="214"/>
                    <a:pt x="641" y="214"/>
                  </a:cubicBezTo>
                  <a:cubicBezTo>
                    <a:pt x="642" y="211"/>
                    <a:pt x="642" y="211"/>
                    <a:pt x="642" y="211"/>
                  </a:cubicBezTo>
                  <a:cubicBezTo>
                    <a:pt x="641" y="211"/>
                    <a:pt x="641" y="211"/>
                    <a:pt x="641" y="211"/>
                  </a:cubicBezTo>
                  <a:cubicBezTo>
                    <a:pt x="638" y="209"/>
                    <a:pt x="638" y="209"/>
                    <a:pt x="638" y="209"/>
                  </a:cubicBezTo>
                  <a:lnTo>
                    <a:pt x="634" y="209"/>
                  </a:lnTo>
                  <a:close/>
                  <a:moveTo>
                    <a:pt x="572" y="303"/>
                  </a:moveTo>
                  <a:cubicBezTo>
                    <a:pt x="574" y="300"/>
                    <a:pt x="574" y="300"/>
                    <a:pt x="574" y="300"/>
                  </a:cubicBezTo>
                  <a:cubicBezTo>
                    <a:pt x="575" y="298"/>
                    <a:pt x="575" y="298"/>
                    <a:pt x="575" y="298"/>
                  </a:cubicBezTo>
                  <a:cubicBezTo>
                    <a:pt x="575" y="297"/>
                    <a:pt x="575" y="297"/>
                    <a:pt x="575" y="297"/>
                  </a:cubicBezTo>
                  <a:cubicBezTo>
                    <a:pt x="575" y="295"/>
                    <a:pt x="575" y="295"/>
                    <a:pt x="575" y="295"/>
                  </a:cubicBezTo>
                  <a:cubicBezTo>
                    <a:pt x="575" y="293"/>
                    <a:pt x="575" y="293"/>
                    <a:pt x="575" y="293"/>
                  </a:cubicBezTo>
                  <a:cubicBezTo>
                    <a:pt x="565" y="301"/>
                    <a:pt x="565" y="301"/>
                    <a:pt x="565" y="301"/>
                  </a:cubicBezTo>
                  <a:cubicBezTo>
                    <a:pt x="568" y="298"/>
                    <a:pt x="568" y="298"/>
                    <a:pt x="568" y="298"/>
                  </a:cubicBezTo>
                  <a:cubicBezTo>
                    <a:pt x="571" y="294"/>
                    <a:pt x="571" y="294"/>
                    <a:pt x="571" y="294"/>
                  </a:cubicBezTo>
                  <a:cubicBezTo>
                    <a:pt x="563" y="300"/>
                    <a:pt x="563" y="300"/>
                    <a:pt x="563" y="300"/>
                  </a:cubicBezTo>
                  <a:cubicBezTo>
                    <a:pt x="559" y="304"/>
                    <a:pt x="559" y="304"/>
                    <a:pt x="559" y="304"/>
                  </a:cubicBezTo>
                  <a:cubicBezTo>
                    <a:pt x="556" y="307"/>
                    <a:pt x="556" y="307"/>
                    <a:pt x="556" y="307"/>
                  </a:cubicBezTo>
                  <a:cubicBezTo>
                    <a:pt x="558" y="307"/>
                    <a:pt x="558" y="307"/>
                    <a:pt x="558" y="307"/>
                  </a:cubicBezTo>
                  <a:cubicBezTo>
                    <a:pt x="561" y="307"/>
                    <a:pt x="561" y="307"/>
                    <a:pt x="561" y="307"/>
                  </a:cubicBezTo>
                  <a:cubicBezTo>
                    <a:pt x="559" y="308"/>
                    <a:pt x="559" y="308"/>
                    <a:pt x="559" y="308"/>
                  </a:cubicBezTo>
                  <a:cubicBezTo>
                    <a:pt x="561" y="308"/>
                    <a:pt x="561" y="308"/>
                    <a:pt x="561" y="308"/>
                  </a:cubicBezTo>
                  <a:cubicBezTo>
                    <a:pt x="563" y="307"/>
                    <a:pt x="563" y="307"/>
                    <a:pt x="563" y="307"/>
                  </a:cubicBezTo>
                  <a:cubicBezTo>
                    <a:pt x="566" y="304"/>
                    <a:pt x="566" y="304"/>
                    <a:pt x="566" y="304"/>
                  </a:cubicBezTo>
                  <a:cubicBezTo>
                    <a:pt x="569" y="301"/>
                    <a:pt x="569" y="301"/>
                    <a:pt x="569" y="301"/>
                  </a:cubicBezTo>
                  <a:cubicBezTo>
                    <a:pt x="569" y="304"/>
                    <a:pt x="569" y="304"/>
                    <a:pt x="569" y="304"/>
                  </a:cubicBezTo>
                  <a:cubicBezTo>
                    <a:pt x="566" y="307"/>
                    <a:pt x="566" y="307"/>
                    <a:pt x="566" y="307"/>
                  </a:cubicBezTo>
                  <a:cubicBezTo>
                    <a:pt x="571" y="303"/>
                    <a:pt x="571" y="303"/>
                    <a:pt x="571" y="303"/>
                  </a:cubicBezTo>
                  <a:cubicBezTo>
                    <a:pt x="568" y="307"/>
                    <a:pt x="568" y="307"/>
                    <a:pt x="568" y="307"/>
                  </a:cubicBezTo>
                  <a:lnTo>
                    <a:pt x="572" y="303"/>
                  </a:lnTo>
                  <a:close/>
                  <a:moveTo>
                    <a:pt x="598" y="182"/>
                  </a:moveTo>
                  <a:cubicBezTo>
                    <a:pt x="598" y="179"/>
                    <a:pt x="598" y="179"/>
                    <a:pt x="598" y="179"/>
                  </a:cubicBezTo>
                  <a:cubicBezTo>
                    <a:pt x="596" y="179"/>
                    <a:pt x="596" y="179"/>
                    <a:pt x="596" y="179"/>
                  </a:cubicBezTo>
                  <a:cubicBezTo>
                    <a:pt x="595" y="181"/>
                    <a:pt x="595" y="181"/>
                    <a:pt x="595" y="181"/>
                  </a:cubicBezTo>
                  <a:cubicBezTo>
                    <a:pt x="595" y="182"/>
                    <a:pt x="595" y="182"/>
                    <a:pt x="595" y="182"/>
                  </a:cubicBezTo>
                  <a:cubicBezTo>
                    <a:pt x="595" y="184"/>
                    <a:pt x="595" y="184"/>
                    <a:pt x="595" y="184"/>
                  </a:cubicBezTo>
                  <a:cubicBezTo>
                    <a:pt x="596" y="184"/>
                    <a:pt x="596" y="184"/>
                    <a:pt x="596" y="184"/>
                  </a:cubicBezTo>
                  <a:lnTo>
                    <a:pt x="598" y="182"/>
                  </a:lnTo>
                  <a:close/>
                  <a:moveTo>
                    <a:pt x="619" y="205"/>
                  </a:moveTo>
                  <a:cubicBezTo>
                    <a:pt x="618" y="205"/>
                    <a:pt x="618" y="205"/>
                    <a:pt x="618" y="205"/>
                  </a:cubicBezTo>
                  <a:cubicBezTo>
                    <a:pt x="619" y="204"/>
                    <a:pt x="619" y="204"/>
                    <a:pt x="619" y="204"/>
                  </a:cubicBezTo>
                  <a:cubicBezTo>
                    <a:pt x="618" y="202"/>
                    <a:pt x="618" y="202"/>
                    <a:pt x="618" y="202"/>
                  </a:cubicBezTo>
                  <a:cubicBezTo>
                    <a:pt x="615" y="202"/>
                    <a:pt x="615" y="202"/>
                    <a:pt x="615" y="202"/>
                  </a:cubicBezTo>
                  <a:cubicBezTo>
                    <a:pt x="608" y="204"/>
                    <a:pt x="608" y="204"/>
                    <a:pt x="608" y="204"/>
                  </a:cubicBezTo>
                  <a:cubicBezTo>
                    <a:pt x="608" y="202"/>
                    <a:pt x="608" y="202"/>
                    <a:pt x="608" y="202"/>
                  </a:cubicBezTo>
                  <a:cubicBezTo>
                    <a:pt x="609" y="202"/>
                    <a:pt x="609" y="202"/>
                    <a:pt x="609" y="202"/>
                  </a:cubicBezTo>
                  <a:cubicBezTo>
                    <a:pt x="611" y="201"/>
                    <a:pt x="611" y="201"/>
                    <a:pt x="611" y="201"/>
                  </a:cubicBezTo>
                  <a:cubicBezTo>
                    <a:pt x="611" y="199"/>
                    <a:pt x="611" y="199"/>
                    <a:pt x="611" y="199"/>
                  </a:cubicBezTo>
                  <a:cubicBezTo>
                    <a:pt x="612" y="198"/>
                    <a:pt x="612" y="198"/>
                    <a:pt x="612" y="198"/>
                  </a:cubicBezTo>
                  <a:cubicBezTo>
                    <a:pt x="612" y="197"/>
                    <a:pt x="612" y="197"/>
                    <a:pt x="612" y="197"/>
                  </a:cubicBezTo>
                  <a:cubicBezTo>
                    <a:pt x="612" y="195"/>
                    <a:pt x="612" y="195"/>
                    <a:pt x="612" y="195"/>
                  </a:cubicBezTo>
                  <a:cubicBezTo>
                    <a:pt x="611" y="194"/>
                    <a:pt x="611" y="194"/>
                    <a:pt x="611" y="194"/>
                  </a:cubicBezTo>
                  <a:cubicBezTo>
                    <a:pt x="608" y="194"/>
                    <a:pt x="608" y="194"/>
                    <a:pt x="608" y="194"/>
                  </a:cubicBezTo>
                  <a:cubicBezTo>
                    <a:pt x="605" y="192"/>
                    <a:pt x="605" y="192"/>
                    <a:pt x="605" y="192"/>
                  </a:cubicBezTo>
                  <a:cubicBezTo>
                    <a:pt x="604" y="191"/>
                    <a:pt x="604" y="191"/>
                    <a:pt x="604" y="191"/>
                  </a:cubicBezTo>
                  <a:cubicBezTo>
                    <a:pt x="604" y="189"/>
                    <a:pt x="604" y="189"/>
                    <a:pt x="604" y="189"/>
                  </a:cubicBezTo>
                  <a:cubicBezTo>
                    <a:pt x="598" y="188"/>
                    <a:pt x="598" y="188"/>
                    <a:pt x="598" y="188"/>
                  </a:cubicBezTo>
                  <a:cubicBezTo>
                    <a:pt x="598" y="187"/>
                    <a:pt x="598" y="187"/>
                    <a:pt x="598" y="187"/>
                  </a:cubicBezTo>
                  <a:cubicBezTo>
                    <a:pt x="596" y="185"/>
                    <a:pt x="596" y="185"/>
                    <a:pt x="596" y="185"/>
                  </a:cubicBezTo>
                  <a:cubicBezTo>
                    <a:pt x="594" y="187"/>
                    <a:pt x="594" y="187"/>
                    <a:pt x="594" y="187"/>
                  </a:cubicBezTo>
                  <a:cubicBezTo>
                    <a:pt x="591" y="188"/>
                    <a:pt x="591" y="188"/>
                    <a:pt x="591" y="188"/>
                  </a:cubicBezTo>
                  <a:cubicBezTo>
                    <a:pt x="591" y="187"/>
                    <a:pt x="591" y="187"/>
                    <a:pt x="591" y="187"/>
                  </a:cubicBezTo>
                  <a:cubicBezTo>
                    <a:pt x="591" y="185"/>
                    <a:pt x="591" y="185"/>
                    <a:pt x="591" y="185"/>
                  </a:cubicBezTo>
                  <a:cubicBezTo>
                    <a:pt x="592" y="184"/>
                    <a:pt x="592" y="184"/>
                    <a:pt x="592" y="184"/>
                  </a:cubicBezTo>
                  <a:cubicBezTo>
                    <a:pt x="594" y="182"/>
                    <a:pt x="594" y="182"/>
                    <a:pt x="594" y="182"/>
                  </a:cubicBezTo>
                  <a:cubicBezTo>
                    <a:pt x="591" y="182"/>
                    <a:pt x="591" y="182"/>
                    <a:pt x="591" y="182"/>
                  </a:cubicBezTo>
                  <a:cubicBezTo>
                    <a:pt x="592" y="181"/>
                    <a:pt x="592" y="181"/>
                    <a:pt x="592" y="181"/>
                  </a:cubicBezTo>
                  <a:cubicBezTo>
                    <a:pt x="591" y="181"/>
                    <a:pt x="591" y="181"/>
                    <a:pt x="591" y="181"/>
                  </a:cubicBezTo>
                  <a:cubicBezTo>
                    <a:pt x="588" y="181"/>
                    <a:pt x="588" y="181"/>
                    <a:pt x="588" y="181"/>
                  </a:cubicBezTo>
                  <a:cubicBezTo>
                    <a:pt x="582" y="185"/>
                    <a:pt x="582" y="185"/>
                    <a:pt x="582" y="185"/>
                  </a:cubicBezTo>
                  <a:cubicBezTo>
                    <a:pt x="574" y="194"/>
                    <a:pt x="574" y="194"/>
                    <a:pt x="574" y="194"/>
                  </a:cubicBezTo>
                  <a:cubicBezTo>
                    <a:pt x="569" y="198"/>
                    <a:pt x="569" y="198"/>
                    <a:pt x="569" y="198"/>
                  </a:cubicBezTo>
                  <a:cubicBezTo>
                    <a:pt x="569" y="201"/>
                    <a:pt x="569" y="201"/>
                    <a:pt x="569" y="201"/>
                  </a:cubicBezTo>
                  <a:cubicBezTo>
                    <a:pt x="569" y="202"/>
                    <a:pt x="569" y="202"/>
                    <a:pt x="569" y="202"/>
                  </a:cubicBezTo>
                  <a:cubicBezTo>
                    <a:pt x="568" y="202"/>
                    <a:pt x="568" y="202"/>
                    <a:pt x="568" y="202"/>
                  </a:cubicBezTo>
                  <a:cubicBezTo>
                    <a:pt x="561" y="204"/>
                    <a:pt x="561" y="204"/>
                    <a:pt x="561" y="204"/>
                  </a:cubicBezTo>
                  <a:cubicBezTo>
                    <a:pt x="558" y="205"/>
                    <a:pt x="558" y="205"/>
                    <a:pt x="558" y="205"/>
                  </a:cubicBezTo>
                  <a:cubicBezTo>
                    <a:pt x="555" y="208"/>
                    <a:pt x="555" y="208"/>
                    <a:pt x="555" y="208"/>
                  </a:cubicBezTo>
                  <a:cubicBezTo>
                    <a:pt x="556" y="208"/>
                    <a:pt x="556" y="208"/>
                    <a:pt x="556" y="208"/>
                  </a:cubicBezTo>
                  <a:cubicBezTo>
                    <a:pt x="558" y="208"/>
                    <a:pt x="558" y="208"/>
                    <a:pt x="558" y="208"/>
                  </a:cubicBezTo>
                  <a:cubicBezTo>
                    <a:pt x="561" y="208"/>
                    <a:pt x="561" y="208"/>
                    <a:pt x="561" y="208"/>
                  </a:cubicBezTo>
                  <a:cubicBezTo>
                    <a:pt x="565" y="207"/>
                    <a:pt x="565" y="207"/>
                    <a:pt x="565" y="207"/>
                  </a:cubicBezTo>
                  <a:cubicBezTo>
                    <a:pt x="571" y="207"/>
                    <a:pt x="571" y="207"/>
                    <a:pt x="571" y="207"/>
                  </a:cubicBezTo>
                  <a:cubicBezTo>
                    <a:pt x="569" y="208"/>
                    <a:pt x="569" y="208"/>
                    <a:pt x="569" y="208"/>
                  </a:cubicBezTo>
                  <a:cubicBezTo>
                    <a:pt x="568" y="209"/>
                    <a:pt x="568" y="209"/>
                    <a:pt x="568" y="209"/>
                  </a:cubicBezTo>
                  <a:cubicBezTo>
                    <a:pt x="566" y="212"/>
                    <a:pt x="566" y="212"/>
                    <a:pt x="566" y="212"/>
                  </a:cubicBezTo>
                  <a:cubicBezTo>
                    <a:pt x="566" y="214"/>
                    <a:pt x="566" y="214"/>
                    <a:pt x="566" y="214"/>
                  </a:cubicBezTo>
                  <a:cubicBezTo>
                    <a:pt x="568" y="214"/>
                    <a:pt x="568" y="214"/>
                    <a:pt x="568" y="214"/>
                  </a:cubicBezTo>
                  <a:cubicBezTo>
                    <a:pt x="571" y="214"/>
                    <a:pt x="571" y="214"/>
                    <a:pt x="571" y="214"/>
                  </a:cubicBezTo>
                  <a:cubicBezTo>
                    <a:pt x="576" y="212"/>
                    <a:pt x="576" y="212"/>
                    <a:pt x="576" y="212"/>
                  </a:cubicBezTo>
                  <a:cubicBezTo>
                    <a:pt x="582" y="208"/>
                    <a:pt x="582" y="208"/>
                    <a:pt x="582" y="208"/>
                  </a:cubicBezTo>
                  <a:cubicBezTo>
                    <a:pt x="588" y="207"/>
                    <a:pt x="588" y="207"/>
                    <a:pt x="588" y="207"/>
                  </a:cubicBezTo>
                  <a:cubicBezTo>
                    <a:pt x="591" y="204"/>
                    <a:pt x="591" y="204"/>
                    <a:pt x="591" y="204"/>
                  </a:cubicBezTo>
                  <a:cubicBezTo>
                    <a:pt x="592" y="202"/>
                    <a:pt x="592" y="202"/>
                    <a:pt x="592" y="202"/>
                  </a:cubicBezTo>
                  <a:cubicBezTo>
                    <a:pt x="598" y="201"/>
                    <a:pt x="598" y="201"/>
                    <a:pt x="598" y="201"/>
                  </a:cubicBezTo>
                  <a:cubicBezTo>
                    <a:pt x="598" y="202"/>
                    <a:pt x="598" y="202"/>
                    <a:pt x="598" y="202"/>
                  </a:cubicBezTo>
                  <a:cubicBezTo>
                    <a:pt x="596" y="202"/>
                    <a:pt x="596" y="202"/>
                    <a:pt x="596" y="202"/>
                  </a:cubicBezTo>
                  <a:cubicBezTo>
                    <a:pt x="599" y="204"/>
                    <a:pt x="599" y="204"/>
                    <a:pt x="599" y="204"/>
                  </a:cubicBezTo>
                  <a:cubicBezTo>
                    <a:pt x="601" y="204"/>
                    <a:pt x="601" y="204"/>
                    <a:pt x="601" y="204"/>
                  </a:cubicBezTo>
                  <a:cubicBezTo>
                    <a:pt x="602" y="205"/>
                    <a:pt x="602" y="205"/>
                    <a:pt x="602" y="205"/>
                  </a:cubicBezTo>
                  <a:cubicBezTo>
                    <a:pt x="601" y="205"/>
                    <a:pt x="601" y="205"/>
                    <a:pt x="601" y="205"/>
                  </a:cubicBezTo>
                  <a:cubicBezTo>
                    <a:pt x="599" y="207"/>
                    <a:pt x="599" y="207"/>
                    <a:pt x="599" y="207"/>
                  </a:cubicBezTo>
                  <a:cubicBezTo>
                    <a:pt x="602" y="207"/>
                    <a:pt x="602" y="207"/>
                    <a:pt x="602" y="207"/>
                  </a:cubicBezTo>
                  <a:cubicBezTo>
                    <a:pt x="606" y="208"/>
                    <a:pt x="606" y="208"/>
                    <a:pt x="606" y="208"/>
                  </a:cubicBezTo>
                  <a:cubicBezTo>
                    <a:pt x="611" y="209"/>
                    <a:pt x="611" y="209"/>
                    <a:pt x="611" y="209"/>
                  </a:cubicBezTo>
                  <a:cubicBezTo>
                    <a:pt x="614" y="208"/>
                    <a:pt x="614" y="208"/>
                    <a:pt x="614" y="208"/>
                  </a:cubicBezTo>
                  <a:cubicBezTo>
                    <a:pt x="621" y="207"/>
                    <a:pt x="621" y="207"/>
                    <a:pt x="621" y="207"/>
                  </a:cubicBezTo>
                  <a:lnTo>
                    <a:pt x="619" y="205"/>
                  </a:lnTo>
                  <a:close/>
                  <a:moveTo>
                    <a:pt x="701" y="221"/>
                  </a:moveTo>
                  <a:cubicBezTo>
                    <a:pt x="703" y="221"/>
                    <a:pt x="703" y="221"/>
                    <a:pt x="703" y="221"/>
                  </a:cubicBezTo>
                  <a:cubicBezTo>
                    <a:pt x="704" y="219"/>
                    <a:pt x="704" y="219"/>
                    <a:pt x="704" y="219"/>
                  </a:cubicBezTo>
                  <a:cubicBezTo>
                    <a:pt x="704" y="218"/>
                    <a:pt x="704" y="218"/>
                    <a:pt x="704" y="218"/>
                  </a:cubicBezTo>
                  <a:cubicBezTo>
                    <a:pt x="703" y="218"/>
                    <a:pt x="703" y="218"/>
                    <a:pt x="703" y="218"/>
                  </a:cubicBezTo>
                  <a:cubicBezTo>
                    <a:pt x="701" y="217"/>
                    <a:pt x="701" y="217"/>
                    <a:pt x="701" y="217"/>
                  </a:cubicBezTo>
                  <a:cubicBezTo>
                    <a:pt x="698" y="218"/>
                    <a:pt x="698" y="218"/>
                    <a:pt x="698" y="218"/>
                  </a:cubicBezTo>
                  <a:cubicBezTo>
                    <a:pt x="700" y="218"/>
                    <a:pt x="700" y="218"/>
                    <a:pt x="700" y="218"/>
                  </a:cubicBezTo>
                  <a:cubicBezTo>
                    <a:pt x="700" y="219"/>
                    <a:pt x="700" y="219"/>
                    <a:pt x="700" y="219"/>
                  </a:cubicBezTo>
                  <a:lnTo>
                    <a:pt x="701" y="221"/>
                  </a:lnTo>
                  <a:close/>
                  <a:moveTo>
                    <a:pt x="608" y="179"/>
                  </a:moveTo>
                  <a:cubicBezTo>
                    <a:pt x="606" y="179"/>
                    <a:pt x="606" y="179"/>
                    <a:pt x="606" y="179"/>
                  </a:cubicBezTo>
                  <a:cubicBezTo>
                    <a:pt x="605" y="178"/>
                    <a:pt x="605" y="178"/>
                    <a:pt x="605" y="178"/>
                  </a:cubicBezTo>
                  <a:cubicBezTo>
                    <a:pt x="604" y="178"/>
                    <a:pt x="604" y="178"/>
                    <a:pt x="604" y="178"/>
                  </a:cubicBezTo>
                  <a:cubicBezTo>
                    <a:pt x="602" y="179"/>
                    <a:pt x="602" y="179"/>
                    <a:pt x="602" y="179"/>
                  </a:cubicBezTo>
                  <a:cubicBezTo>
                    <a:pt x="604" y="179"/>
                    <a:pt x="604" y="179"/>
                    <a:pt x="604" y="179"/>
                  </a:cubicBezTo>
                  <a:cubicBezTo>
                    <a:pt x="604" y="181"/>
                    <a:pt x="604" y="181"/>
                    <a:pt x="604" y="181"/>
                  </a:cubicBezTo>
                  <a:cubicBezTo>
                    <a:pt x="604" y="182"/>
                    <a:pt x="604" y="182"/>
                    <a:pt x="604" y="182"/>
                  </a:cubicBezTo>
                  <a:cubicBezTo>
                    <a:pt x="606" y="182"/>
                    <a:pt x="606" y="182"/>
                    <a:pt x="606" y="182"/>
                  </a:cubicBezTo>
                  <a:cubicBezTo>
                    <a:pt x="605" y="184"/>
                    <a:pt x="605" y="184"/>
                    <a:pt x="605" y="184"/>
                  </a:cubicBezTo>
                  <a:cubicBezTo>
                    <a:pt x="608" y="184"/>
                    <a:pt x="608" y="184"/>
                    <a:pt x="608" y="184"/>
                  </a:cubicBezTo>
                  <a:cubicBezTo>
                    <a:pt x="609" y="184"/>
                    <a:pt x="609" y="184"/>
                    <a:pt x="609" y="184"/>
                  </a:cubicBezTo>
                  <a:cubicBezTo>
                    <a:pt x="609" y="182"/>
                    <a:pt x="609" y="182"/>
                    <a:pt x="609" y="182"/>
                  </a:cubicBezTo>
                  <a:cubicBezTo>
                    <a:pt x="606" y="181"/>
                    <a:pt x="606" y="181"/>
                    <a:pt x="606" y="181"/>
                  </a:cubicBezTo>
                  <a:cubicBezTo>
                    <a:pt x="608" y="181"/>
                    <a:pt x="608" y="181"/>
                    <a:pt x="608" y="181"/>
                  </a:cubicBezTo>
                  <a:lnTo>
                    <a:pt x="608" y="179"/>
                  </a:lnTo>
                  <a:close/>
                  <a:moveTo>
                    <a:pt x="608" y="225"/>
                  </a:moveTo>
                  <a:cubicBezTo>
                    <a:pt x="605" y="230"/>
                    <a:pt x="605" y="230"/>
                    <a:pt x="605" y="230"/>
                  </a:cubicBezTo>
                  <a:cubicBezTo>
                    <a:pt x="605" y="231"/>
                    <a:pt x="605" y="231"/>
                    <a:pt x="605" y="231"/>
                  </a:cubicBezTo>
                  <a:cubicBezTo>
                    <a:pt x="606" y="232"/>
                    <a:pt x="606" y="232"/>
                    <a:pt x="606" y="232"/>
                  </a:cubicBezTo>
                  <a:cubicBezTo>
                    <a:pt x="609" y="231"/>
                    <a:pt x="609" y="231"/>
                    <a:pt x="609" y="231"/>
                  </a:cubicBezTo>
                  <a:cubicBezTo>
                    <a:pt x="614" y="228"/>
                    <a:pt x="614" y="228"/>
                    <a:pt x="614" y="228"/>
                  </a:cubicBezTo>
                  <a:cubicBezTo>
                    <a:pt x="617" y="225"/>
                    <a:pt x="617" y="225"/>
                    <a:pt x="617" y="225"/>
                  </a:cubicBezTo>
                  <a:cubicBezTo>
                    <a:pt x="617" y="224"/>
                    <a:pt x="617" y="224"/>
                    <a:pt x="617" y="224"/>
                  </a:cubicBezTo>
                  <a:cubicBezTo>
                    <a:pt x="615" y="222"/>
                    <a:pt x="615" y="222"/>
                    <a:pt x="615" y="222"/>
                  </a:cubicBezTo>
                  <a:cubicBezTo>
                    <a:pt x="612" y="224"/>
                    <a:pt x="612" y="224"/>
                    <a:pt x="612" y="224"/>
                  </a:cubicBezTo>
                  <a:lnTo>
                    <a:pt x="608" y="225"/>
                  </a:lnTo>
                  <a:close/>
                  <a:moveTo>
                    <a:pt x="641" y="49"/>
                  </a:moveTo>
                  <a:cubicBezTo>
                    <a:pt x="635" y="49"/>
                    <a:pt x="635" y="49"/>
                    <a:pt x="635" y="49"/>
                  </a:cubicBezTo>
                  <a:cubicBezTo>
                    <a:pt x="632" y="49"/>
                    <a:pt x="632" y="49"/>
                    <a:pt x="632" y="49"/>
                  </a:cubicBezTo>
                  <a:cubicBezTo>
                    <a:pt x="629" y="50"/>
                    <a:pt x="629" y="50"/>
                    <a:pt x="629" y="50"/>
                  </a:cubicBezTo>
                  <a:cubicBezTo>
                    <a:pt x="631" y="52"/>
                    <a:pt x="631" y="52"/>
                    <a:pt x="631" y="52"/>
                  </a:cubicBezTo>
                  <a:cubicBezTo>
                    <a:pt x="634" y="52"/>
                    <a:pt x="634" y="52"/>
                    <a:pt x="634" y="52"/>
                  </a:cubicBezTo>
                  <a:cubicBezTo>
                    <a:pt x="641" y="52"/>
                    <a:pt x="641" y="52"/>
                    <a:pt x="641" y="52"/>
                  </a:cubicBezTo>
                  <a:cubicBezTo>
                    <a:pt x="648" y="52"/>
                    <a:pt x="648" y="52"/>
                    <a:pt x="648" y="52"/>
                  </a:cubicBezTo>
                  <a:cubicBezTo>
                    <a:pt x="651" y="52"/>
                    <a:pt x="651" y="52"/>
                    <a:pt x="651" y="52"/>
                  </a:cubicBezTo>
                  <a:cubicBezTo>
                    <a:pt x="655" y="49"/>
                    <a:pt x="655" y="49"/>
                    <a:pt x="655" y="49"/>
                  </a:cubicBezTo>
                  <a:cubicBezTo>
                    <a:pt x="652" y="49"/>
                    <a:pt x="652" y="49"/>
                    <a:pt x="652" y="49"/>
                  </a:cubicBezTo>
                  <a:cubicBezTo>
                    <a:pt x="649" y="49"/>
                    <a:pt x="649" y="49"/>
                    <a:pt x="649" y="49"/>
                  </a:cubicBezTo>
                  <a:lnTo>
                    <a:pt x="641" y="49"/>
                  </a:lnTo>
                  <a:close/>
                  <a:moveTo>
                    <a:pt x="713" y="247"/>
                  </a:moveTo>
                  <a:cubicBezTo>
                    <a:pt x="711" y="245"/>
                    <a:pt x="711" y="245"/>
                    <a:pt x="711" y="245"/>
                  </a:cubicBezTo>
                  <a:cubicBezTo>
                    <a:pt x="710" y="245"/>
                    <a:pt x="710" y="245"/>
                    <a:pt x="710" y="245"/>
                  </a:cubicBezTo>
                  <a:cubicBezTo>
                    <a:pt x="708" y="247"/>
                    <a:pt x="708" y="247"/>
                    <a:pt x="708" y="247"/>
                  </a:cubicBezTo>
                  <a:cubicBezTo>
                    <a:pt x="705" y="250"/>
                    <a:pt x="705" y="250"/>
                    <a:pt x="705" y="250"/>
                  </a:cubicBezTo>
                  <a:cubicBezTo>
                    <a:pt x="710" y="248"/>
                    <a:pt x="710" y="248"/>
                    <a:pt x="710" y="248"/>
                  </a:cubicBezTo>
                  <a:lnTo>
                    <a:pt x="713" y="247"/>
                  </a:lnTo>
                  <a:close/>
                  <a:moveTo>
                    <a:pt x="43" y="389"/>
                  </a:moveTo>
                  <a:cubicBezTo>
                    <a:pt x="42" y="387"/>
                    <a:pt x="42" y="387"/>
                    <a:pt x="42" y="387"/>
                  </a:cubicBezTo>
                  <a:cubicBezTo>
                    <a:pt x="43" y="386"/>
                    <a:pt x="43" y="386"/>
                    <a:pt x="43" y="386"/>
                  </a:cubicBezTo>
                  <a:cubicBezTo>
                    <a:pt x="43" y="384"/>
                    <a:pt x="43" y="384"/>
                    <a:pt x="43" y="384"/>
                  </a:cubicBezTo>
                  <a:cubicBezTo>
                    <a:pt x="43" y="381"/>
                    <a:pt x="43" y="381"/>
                    <a:pt x="43" y="381"/>
                  </a:cubicBezTo>
                  <a:cubicBezTo>
                    <a:pt x="43" y="377"/>
                    <a:pt x="43" y="377"/>
                    <a:pt x="43" y="377"/>
                  </a:cubicBezTo>
                  <a:cubicBezTo>
                    <a:pt x="40" y="376"/>
                    <a:pt x="40" y="376"/>
                    <a:pt x="40" y="376"/>
                  </a:cubicBezTo>
                  <a:cubicBezTo>
                    <a:pt x="36" y="374"/>
                    <a:pt x="36" y="374"/>
                    <a:pt x="36" y="374"/>
                  </a:cubicBezTo>
                  <a:cubicBezTo>
                    <a:pt x="32" y="374"/>
                    <a:pt x="32" y="374"/>
                    <a:pt x="32" y="374"/>
                  </a:cubicBezTo>
                  <a:cubicBezTo>
                    <a:pt x="27" y="373"/>
                    <a:pt x="27" y="373"/>
                    <a:pt x="27" y="373"/>
                  </a:cubicBezTo>
                  <a:cubicBezTo>
                    <a:pt x="24" y="370"/>
                    <a:pt x="24" y="370"/>
                    <a:pt x="24" y="370"/>
                  </a:cubicBezTo>
                  <a:cubicBezTo>
                    <a:pt x="20" y="370"/>
                    <a:pt x="20" y="370"/>
                    <a:pt x="20" y="370"/>
                  </a:cubicBezTo>
                  <a:cubicBezTo>
                    <a:pt x="17" y="371"/>
                    <a:pt x="17" y="371"/>
                    <a:pt x="17" y="371"/>
                  </a:cubicBezTo>
                  <a:cubicBezTo>
                    <a:pt x="16" y="373"/>
                    <a:pt x="16" y="373"/>
                    <a:pt x="16" y="373"/>
                  </a:cubicBezTo>
                  <a:cubicBezTo>
                    <a:pt x="17" y="374"/>
                    <a:pt x="17" y="374"/>
                    <a:pt x="17" y="374"/>
                  </a:cubicBezTo>
                  <a:cubicBezTo>
                    <a:pt x="20" y="374"/>
                    <a:pt x="20" y="374"/>
                    <a:pt x="20" y="374"/>
                  </a:cubicBezTo>
                  <a:cubicBezTo>
                    <a:pt x="22" y="374"/>
                    <a:pt x="22" y="374"/>
                    <a:pt x="22" y="374"/>
                  </a:cubicBezTo>
                  <a:cubicBezTo>
                    <a:pt x="20" y="376"/>
                    <a:pt x="20" y="376"/>
                    <a:pt x="20" y="376"/>
                  </a:cubicBezTo>
                  <a:cubicBezTo>
                    <a:pt x="19" y="377"/>
                    <a:pt x="19" y="377"/>
                    <a:pt x="19" y="377"/>
                  </a:cubicBezTo>
                  <a:cubicBezTo>
                    <a:pt x="17" y="379"/>
                    <a:pt x="17" y="379"/>
                    <a:pt x="17" y="379"/>
                  </a:cubicBezTo>
                  <a:cubicBezTo>
                    <a:pt x="16" y="380"/>
                    <a:pt x="16" y="380"/>
                    <a:pt x="16" y="380"/>
                  </a:cubicBezTo>
                  <a:cubicBezTo>
                    <a:pt x="19" y="380"/>
                    <a:pt x="19" y="380"/>
                    <a:pt x="19" y="380"/>
                  </a:cubicBezTo>
                  <a:cubicBezTo>
                    <a:pt x="20" y="380"/>
                    <a:pt x="20" y="380"/>
                    <a:pt x="20" y="380"/>
                  </a:cubicBezTo>
                  <a:cubicBezTo>
                    <a:pt x="20" y="381"/>
                    <a:pt x="20" y="381"/>
                    <a:pt x="20" y="381"/>
                  </a:cubicBezTo>
                  <a:cubicBezTo>
                    <a:pt x="24" y="380"/>
                    <a:pt x="24" y="380"/>
                    <a:pt x="24" y="380"/>
                  </a:cubicBezTo>
                  <a:cubicBezTo>
                    <a:pt x="22" y="381"/>
                    <a:pt x="22" y="381"/>
                    <a:pt x="22" y="381"/>
                  </a:cubicBezTo>
                  <a:cubicBezTo>
                    <a:pt x="22" y="383"/>
                    <a:pt x="22" y="383"/>
                    <a:pt x="22" y="383"/>
                  </a:cubicBezTo>
                  <a:cubicBezTo>
                    <a:pt x="23" y="383"/>
                    <a:pt x="23" y="383"/>
                    <a:pt x="23" y="383"/>
                  </a:cubicBezTo>
                  <a:cubicBezTo>
                    <a:pt x="24" y="381"/>
                    <a:pt x="24" y="381"/>
                    <a:pt x="24" y="381"/>
                  </a:cubicBezTo>
                  <a:cubicBezTo>
                    <a:pt x="24" y="383"/>
                    <a:pt x="24" y="383"/>
                    <a:pt x="24" y="383"/>
                  </a:cubicBezTo>
                  <a:cubicBezTo>
                    <a:pt x="26" y="383"/>
                    <a:pt x="26" y="383"/>
                    <a:pt x="26" y="383"/>
                  </a:cubicBezTo>
                  <a:cubicBezTo>
                    <a:pt x="26" y="386"/>
                    <a:pt x="26" y="386"/>
                    <a:pt x="26" y="386"/>
                  </a:cubicBezTo>
                  <a:cubicBezTo>
                    <a:pt x="30" y="386"/>
                    <a:pt x="30" y="386"/>
                    <a:pt x="30" y="386"/>
                  </a:cubicBezTo>
                  <a:cubicBezTo>
                    <a:pt x="26" y="387"/>
                    <a:pt x="26" y="387"/>
                    <a:pt x="26" y="387"/>
                  </a:cubicBezTo>
                  <a:cubicBezTo>
                    <a:pt x="24" y="387"/>
                    <a:pt x="24" y="387"/>
                    <a:pt x="24" y="387"/>
                  </a:cubicBezTo>
                  <a:cubicBezTo>
                    <a:pt x="23" y="389"/>
                    <a:pt x="23" y="389"/>
                    <a:pt x="23" y="389"/>
                  </a:cubicBezTo>
                  <a:cubicBezTo>
                    <a:pt x="29" y="389"/>
                    <a:pt x="29" y="389"/>
                    <a:pt x="29" y="389"/>
                  </a:cubicBezTo>
                  <a:cubicBezTo>
                    <a:pt x="27" y="390"/>
                    <a:pt x="27" y="390"/>
                    <a:pt x="27" y="390"/>
                  </a:cubicBezTo>
                  <a:cubicBezTo>
                    <a:pt x="30" y="390"/>
                    <a:pt x="30" y="390"/>
                    <a:pt x="30" y="390"/>
                  </a:cubicBezTo>
                  <a:cubicBezTo>
                    <a:pt x="30" y="392"/>
                    <a:pt x="30" y="392"/>
                    <a:pt x="30" y="392"/>
                  </a:cubicBezTo>
                  <a:cubicBezTo>
                    <a:pt x="32" y="392"/>
                    <a:pt x="32" y="392"/>
                    <a:pt x="32" y="392"/>
                  </a:cubicBezTo>
                  <a:cubicBezTo>
                    <a:pt x="29" y="393"/>
                    <a:pt x="29" y="393"/>
                    <a:pt x="29" y="393"/>
                  </a:cubicBezTo>
                  <a:cubicBezTo>
                    <a:pt x="27" y="393"/>
                    <a:pt x="27" y="393"/>
                    <a:pt x="27" y="393"/>
                  </a:cubicBezTo>
                  <a:cubicBezTo>
                    <a:pt x="30" y="394"/>
                    <a:pt x="30" y="394"/>
                    <a:pt x="30" y="394"/>
                  </a:cubicBezTo>
                  <a:cubicBezTo>
                    <a:pt x="32" y="394"/>
                    <a:pt x="32" y="394"/>
                    <a:pt x="32" y="394"/>
                  </a:cubicBezTo>
                  <a:cubicBezTo>
                    <a:pt x="33" y="394"/>
                    <a:pt x="33" y="394"/>
                    <a:pt x="33" y="394"/>
                  </a:cubicBezTo>
                  <a:cubicBezTo>
                    <a:pt x="36" y="394"/>
                    <a:pt x="36" y="394"/>
                    <a:pt x="36" y="394"/>
                  </a:cubicBezTo>
                  <a:cubicBezTo>
                    <a:pt x="37" y="393"/>
                    <a:pt x="37" y="393"/>
                    <a:pt x="37" y="393"/>
                  </a:cubicBezTo>
                  <a:cubicBezTo>
                    <a:pt x="40" y="392"/>
                    <a:pt x="40" y="392"/>
                    <a:pt x="40" y="392"/>
                  </a:cubicBezTo>
                  <a:cubicBezTo>
                    <a:pt x="39" y="393"/>
                    <a:pt x="39" y="393"/>
                    <a:pt x="39" y="393"/>
                  </a:cubicBezTo>
                  <a:cubicBezTo>
                    <a:pt x="37" y="394"/>
                    <a:pt x="37" y="394"/>
                    <a:pt x="37" y="394"/>
                  </a:cubicBezTo>
                  <a:cubicBezTo>
                    <a:pt x="33" y="396"/>
                    <a:pt x="33" y="396"/>
                    <a:pt x="33" y="396"/>
                  </a:cubicBezTo>
                  <a:cubicBezTo>
                    <a:pt x="32" y="397"/>
                    <a:pt x="32" y="397"/>
                    <a:pt x="32" y="397"/>
                  </a:cubicBezTo>
                  <a:cubicBezTo>
                    <a:pt x="33" y="399"/>
                    <a:pt x="33" y="399"/>
                    <a:pt x="33" y="399"/>
                  </a:cubicBezTo>
                  <a:cubicBezTo>
                    <a:pt x="35" y="400"/>
                    <a:pt x="35" y="400"/>
                    <a:pt x="35" y="400"/>
                  </a:cubicBezTo>
                  <a:cubicBezTo>
                    <a:pt x="37" y="400"/>
                    <a:pt x="37" y="400"/>
                    <a:pt x="37" y="400"/>
                  </a:cubicBezTo>
                  <a:cubicBezTo>
                    <a:pt x="40" y="402"/>
                    <a:pt x="40" y="402"/>
                    <a:pt x="40" y="402"/>
                  </a:cubicBezTo>
                  <a:cubicBezTo>
                    <a:pt x="42" y="403"/>
                    <a:pt x="42" y="403"/>
                    <a:pt x="42" y="403"/>
                  </a:cubicBezTo>
                  <a:cubicBezTo>
                    <a:pt x="45" y="403"/>
                    <a:pt x="45" y="403"/>
                    <a:pt x="45" y="403"/>
                  </a:cubicBezTo>
                  <a:cubicBezTo>
                    <a:pt x="47" y="403"/>
                    <a:pt x="47" y="403"/>
                    <a:pt x="47" y="403"/>
                  </a:cubicBezTo>
                  <a:cubicBezTo>
                    <a:pt x="49" y="402"/>
                    <a:pt x="49" y="402"/>
                    <a:pt x="49" y="402"/>
                  </a:cubicBezTo>
                  <a:cubicBezTo>
                    <a:pt x="49" y="399"/>
                    <a:pt x="49" y="399"/>
                    <a:pt x="49" y="399"/>
                  </a:cubicBezTo>
                  <a:cubicBezTo>
                    <a:pt x="47" y="400"/>
                    <a:pt x="47" y="400"/>
                    <a:pt x="47" y="400"/>
                  </a:cubicBezTo>
                  <a:cubicBezTo>
                    <a:pt x="49" y="397"/>
                    <a:pt x="49" y="397"/>
                    <a:pt x="49" y="397"/>
                  </a:cubicBezTo>
                  <a:cubicBezTo>
                    <a:pt x="49" y="396"/>
                    <a:pt x="49" y="396"/>
                    <a:pt x="49" y="396"/>
                  </a:cubicBezTo>
                  <a:cubicBezTo>
                    <a:pt x="47" y="394"/>
                    <a:pt x="47" y="394"/>
                    <a:pt x="47" y="394"/>
                  </a:cubicBezTo>
                  <a:cubicBezTo>
                    <a:pt x="49" y="394"/>
                    <a:pt x="49" y="394"/>
                    <a:pt x="49" y="394"/>
                  </a:cubicBezTo>
                  <a:cubicBezTo>
                    <a:pt x="49" y="393"/>
                    <a:pt x="49" y="393"/>
                    <a:pt x="49" y="393"/>
                  </a:cubicBezTo>
                  <a:cubicBezTo>
                    <a:pt x="46" y="390"/>
                    <a:pt x="46" y="390"/>
                    <a:pt x="46" y="390"/>
                  </a:cubicBezTo>
                  <a:lnTo>
                    <a:pt x="43" y="38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205" name="Freeform 188"/>
            <p:cNvSpPr>
              <a:spLocks noEditPoints="1"/>
            </p:cNvSpPr>
            <p:nvPr/>
          </p:nvSpPr>
          <p:spPr bwMode="auto">
            <a:xfrm>
              <a:off x="762000" y="1890713"/>
              <a:ext cx="1576388" cy="1076325"/>
            </a:xfrm>
            <a:custGeom>
              <a:avLst/>
              <a:gdLst>
                <a:gd name="T0" fmla="*/ 800 w 882"/>
                <a:gd name="T1" fmla="*/ 145 h 437"/>
                <a:gd name="T2" fmla="*/ 852 w 882"/>
                <a:gd name="T3" fmla="*/ 93 h 437"/>
                <a:gd name="T4" fmla="*/ 816 w 882"/>
                <a:gd name="T5" fmla="*/ 133 h 437"/>
                <a:gd name="T6" fmla="*/ 121 w 882"/>
                <a:gd name="T7" fmla="*/ 20 h 437"/>
                <a:gd name="T8" fmla="*/ 773 w 882"/>
                <a:gd name="T9" fmla="*/ 148 h 437"/>
                <a:gd name="T10" fmla="*/ 417 w 882"/>
                <a:gd name="T11" fmla="*/ 357 h 437"/>
                <a:gd name="T12" fmla="*/ 881 w 882"/>
                <a:gd name="T13" fmla="*/ 38 h 437"/>
                <a:gd name="T14" fmla="*/ 820 w 882"/>
                <a:gd name="T15" fmla="*/ 75 h 437"/>
                <a:gd name="T16" fmla="*/ 702 w 882"/>
                <a:gd name="T17" fmla="*/ 108 h 437"/>
                <a:gd name="T18" fmla="*/ 623 w 882"/>
                <a:gd name="T19" fmla="*/ 138 h 437"/>
                <a:gd name="T20" fmla="*/ 632 w 882"/>
                <a:gd name="T21" fmla="*/ 101 h 437"/>
                <a:gd name="T22" fmla="*/ 624 w 882"/>
                <a:gd name="T23" fmla="*/ 72 h 437"/>
                <a:gd name="T24" fmla="*/ 589 w 882"/>
                <a:gd name="T25" fmla="*/ 111 h 437"/>
                <a:gd name="T26" fmla="*/ 585 w 882"/>
                <a:gd name="T27" fmla="*/ 81 h 437"/>
                <a:gd name="T28" fmla="*/ 624 w 882"/>
                <a:gd name="T29" fmla="*/ 59 h 437"/>
                <a:gd name="T30" fmla="*/ 614 w 882"/>
                <a:gd name="T31" fmla="*/ 51 h 437"/>
                <a:gd name="T32" fmla="*/ 551 w 882"/>
                <a:gd name="T33" fmla="*/ 49 h 437"/>
                <a:gd name="T34" fmla="*/ 566 w 882"/>
                <a:gd name="T35" fmla="*/ 20 h 437"/>
                <a:gd name="T36" fmla="*/ 518 w 882"/>
                <a:gd name="T37" fmla="*/ 11 h 437"/>
                <a:gd name="T38" fmla="*/ 115 w 882"/>
                <a:gd name="T39" fmla="*/ 32 h 437"/>
                <a:gd name="T40" fmla="*/ 109 w 882"/>
                <a:gd name="T41" fmla="*/ 31 h 437"/>
                <a:gd name="T42" fmla="*/ 80 w 882"/>
                <a:gd name="T43" fmla="*/ 51 h 437"/>
                <a:gd name="T44" fmla="*/ 36 w 882"/>
                <a:gd name="T45" fmla="*/ 108 h 437"/>
                <a:gd name="T46" fmla="*/ 0 w 882"/>
                <a:gd name="T47" fmla="*/ 186 h 437"/>
                <a:gd name="T48" fmla="*/ 7 w 882"/>
                <a:gd name="T49" fmla="*/ 211 h 437"/>
                <a:gd name="T50" fmla="*/ 12 w 882"/>
                <a:gd name="T51" fmla="*/ 260 h 437"/>
                <a:gd name="T52" fmla="*/ 47 w 882"/>
                <a:gd name="T53" fmla="*/ 303 h 437"/>
                <a:gd name="T54" fmla="*/ 219 w 882"/>
                <a:gd name="T55" fmla="*/ 336 h 437"/>
                <a:gd name="T56" fmla="*/ 279 w 882"/>
                <a:gd name="T57" fmla="*/ 375 h 437"/>
                <a:gd name="T58" fmla="*/ 316 w 882"/>
                <a:gd name="T59" fmla="*/ 417 h 437"/>
                <a:gd name="T60" fmla="*/ 328 w 882"/>
                <a:gd name="T61" fmla="*/ 387 h 437"/>
                <a:gd name="T62" fmla="*/ 343 w 882"/>
                <a:gd name="T63" fmla="*/ 376 h 437"/>
                <a:gd name="T64" fmla="*/ 420 w 882"/>
                <a:gd name="T65" fmla="*/ 353 h 437"/>
                <a:gd name="T66" fmla="*/ 452 w 882"/>
                <a:gd name="T67" fmla="*/ 363 h 437"/>
                <a:gd name="T68" fmla="*/ 452 w 882"/>
                <a:gd name="T69" fmla="*/ 352 h 437"/>
                <a:gd name="T70" fmla="*/ 494 w 882"/>
                <a:gd name="T71" fmla="*/ 340 h 437"/>
                <a:gd name="T72" fmla="*/ 518 w 882"/>
                <a:gd name="T73" fmla="*/ 352 h 437"/>
                <a:gd name="T74" fmla="*/ 549 w 882"/>
                <a:gd name="T75" fmla="*/ 391 h 437"/>
                <a:gd name="T76" fmla="*/ 557 w 882"/>
                <a:gd name="T77" fmla="*/ 405 h 437"/>
                <a:gd name="T78" fmla="*/ 574 w 882"/>
                <a:gd name="T79" fmla="*/ 436 h 437"/>
                <a:gd name="T80" fmla="*/ 581 w 882"/>
                <a:gd name="T81" fmla="*/ 352 h 437"/>
                <a:gd name="T82" fmla="*/ 601 w 882"/>
                <a:gd name="T83" fmla="*/ 308 h 437"/>
                <a:gd name="T84" fmla="*/ 628 w 882"/>
                <a:gd name="T85" fmla="*/ 291 h 437"/>
                <a:gd name="T86" fmla="*/ 679 w 882"/>
                <a:gd name="T87" fmla="*/ 259 h 437"/>
                <a:gd name="T88" fmla="*/ 688 w 882"/>
                <a:gd name="T89" fmla="*/ 247 h 437"/>
                <a:gd name="T90" fmla="*/ 698 w 882"/>
                <a:gd name="T91" fmla="*/ 243 h 437"/>
                <a:gd name="T92" fmla="*/ 694 w 882"/>
                <a:gd name="T93" fmla="*/ 215 h 437"/>
                <a:gd name="T94" fmla="*/ 699 w 882"/>
                <a:gd name="T95" fmla="*/ 199 h 437"/>
                <a:gd name="T96" fmla="*/ 715 w 882"/>
                <a:gd name="T97" fmla="*/ 176 h 437"/>
                <a:gd name="T98" fmla="*/ 707 w 882"/>
                <a:gd name="T99" fmla="*/ 198 h 437"/>
                <a:gd name="T100" fmla="*/ 720 w 882"/>
                <a:gd name="T101" fmla="*/ 185 h 437"/>
                <a:gd name="T102" fmla="*/ 744 w 882"/>
                <a:gd name="T103" fmla="*/ 168 h 437"/>
                <a:gd name="T104" fmla="*/ 796 w 882"/>
                <a:gd name="T105" fmla="*/ 138 h 437"/>
                <a:gd name="T106" fmla="*/ 812 w 882"/>
                <a:gd name="T107" fmla="*/ 121 h 437"/>
                <a:gd name="T108" fmla="*/ 848 w 882"/>
                <a:gd name="T109" fmla="*/ 89 h 437"/>
                <a:gd name="T110" fmla="*/ 877 w 882"/>
                <a:gd name="T111" fmla="*/ 76 h 437"/>
                <a:gd name="T112" fmla="*/ 121 w 882"/>
                <a:gd name="T113" fmla="*/ 19 h 437"/>
                <a:gd name="T114" fmla="*/ 587 w 882"/>
                <a:gd name="T115" fmla="*/ 77 h 437"/>
                <a:gd name="T116" fmla="*/ 598 w 882"/>
                <a:gd name="T117" fmla="*/ 38 h 437"/>
                <a:gd name="T118" fmla="*/ 117 w 882"/>
                <a:gd name="T119" fmla="*/ 18 h 437"/>
                <a:gd name="T120" fmla="*/ 460 w 882"/>
                <a:gd name="T121" fmla="*/ 348 h 437"/>
                <a:gd name="T122" fmla="*/ 695 w 882"/>
                <a:gd name="T123" fmla="*/ 25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82" h="437">
                  <a:moveTo>
                    <a:pt x="794" y="142"/>
                  </a:moveTo>
                  <a:lnTo>
                    <a:pt x="796" y="138"/>
                  </a:lnTo>
                  <a:lnTo>
                    <a:pt x="794" y="141"/>
                  </a:lnTo>
                  <a:lnTo>
                    <a:pt x="794" y="142"/>
                  </a:lnTo>
                  <a:lnTo>
                    <a:pt x="794" y="142"/>
                  </a:lnTo>
                  <a:lnTo>
                    <a:pt x="794" y="142"/>
                  </a:lnTo>
                  <a:lnTo>
                    <a:pt x="794" y="142"/>
                  </a:lnTo>
                  <a:lnTo>
                    <a:pt x="794" y="142"/>
                  </a:lnTo>
                  <a:lnTo>
                    <a:pt x="794" y="142"/>
                  </a:lnTo>
                  <a:lnTo>
                    <a:pt x="794" y="142"/>
                  </a:lnTo>
                  <a:close/>
                  <a:moveTo>
                    <a:pt x="800" y="145"/>
                  </a:moveTo>
                  <a:lnTo>
                    <a:pt x="804" y="145"/>
                  </a:lnTo>
                  <a:lnTo>
                    <a:pt x="804" y="142"/>
                  </a:lnTo>
                  <a:lnTo>
                    <a:pt x="802" y="142"/>
                  </a:lnTo>
                  <a:lnTo>
                    <a:pt x="800" y="145"/>
                  </a:lnTo>
                  <a:lnTo>
                    <a:pt x="800" y="145"/>
                  </a:lnTo>
                  <a:lnTo>
                    <a:pt x="800" y="145"/>
                  </a:lnTo>
                  <a:lnTo>
                    <a:pt x="800" y="145"/>
                  </a:lnTo>
                  <a:lnTo>
                    <a:pt x="800" y="145"/>
                  </a:lnTo>
                  <a:lnTo>
                    <a:pt x="800" y="145"/>
                  </a:lnTo>
                  <a:lnTo>
                    <a:pt x="800" y="145"/>
                  </a:lnTo>
                  <a:close/>
                  <a:moveTo>
                    <a:pt x="808" y="145"/>
                  </a:moveTo>
                  <a:lnTo>
                    <a:pt x="812" y="146"/>
                  </a:lnTo>
                  <a:lnTo>
                    <a:pt x="812" y="142"/>
                  </a:lnTo>
                  <a:lnTo>
                    <a:pt x="810" y="145"/>
                  </a:lnTo>
                  <a:lnTo>
                    <a:pt x="808" y="145"/>
                  </a:lnTo>
                  <a:lnTo>
                    <a:pt x="808" y="145"/>
                  </a:lnTo>
                  <a:lnTo>
                    <a:pt x="808" y="145"/>
                  </a:lnTo>
                  <a:lnTo>
                    <a:pt x="808" y="145"/>
                  </a:lnTo>
                  <a:lnTo>
                    <a:pt x="808" y="145"/>
                  </a:lnTo>
                  <a:lnTo>
                    <a:pt x="808" y="145"/>
                  </a:lnTo>
                  <a:lnTo>
                    <a:pt x="808" y="145"/>
                  </a:lnTo>
                  <a:close/>
                  <a:moveTo>
                    <a:pt x="852" y="93"/>
                  </a:moveTo>
                  <a:lnTo>
                    <a:pt x="852" y="91"/>
                  </a:lnTo>
                  <a:lnTo>
                    <a:pt x="850" y="93"/>
                  </a:lnTo>
                  <a:lnTo>
                    <a:pt x="852" y="93"/>
                  </a:lnTo>
                  <a:lnTo>
                    <a:pt x="852" y="93"/>
                  </a:lnTo>
                  <a:lnTo>
                    <a:pt x="852" y="93"/>
                  </a:lnTo>
                  <a:lnTo>
                    <a:pt x="852" y="93"/>
                  </a:lnTo>
                  <a:lnTo>
                    <a:pt x="852" y="93"/>
                  </a:lnTo>
                  <a:lnTo>
                    <a:pt x="852" y="93"/>
                  </a:lnTo>
                  <a:lnTo>
                    <a:pt x="852" y="93"/>
                  </a:lnTo>
                  <a:close/>
                  <a:moveTo>
                    <a:pt x="857" y="91"/>
                  </a:moveTo>
                  <a:lnTo>
                    <a:pt x="857" y="89"/>
                  </a:lnTo>
                  <a:lnTo>
                    <a:pt x="856" y="89"/>
                  </a:lnTo>
                  <a:lnTo>
                    <a:pt x="856" y="93"/>
                  </a:lnTo>
                  <a:lnTo>
                    <a:pt x="857" y="91"/>
                  </a:lnTo>
                  <a:lnTo>
                    <a:pt x="857" y="91"/>
                  </a:lnTo>
                  <a:lnTo>
                    <a:pt x="857" y="91"/>
                  </a:lnTo>
                  <a:lnTo>
                    <a:pt x="857" y="91"/>
                  </a:lnTo>
                  <a:lnTo>
                    <a:pt x="857" y="91"/>
                  </a:lnTo>
                  <a:lnTo>
                    <a:pt x="857" y="91"/>
                  </a:lnTo>
                  <a:lnTo>
                    <a:pt x="857" y="91"/>
                  </a:lnTo>
                  <a:close/>
                  <a:moveTo>
                    <a:pt x="816" y="133"/>
                  </a:moveTo>
                  <a:lnTo>
                    <a:pt x="816" y="132"/>
                  </a:lnTo>
                  <a:lnTo>
                    <a:pt x="813" y="132"/>
                  </a:lnTo>
                  <a:lnTo>
                    <a:pt x="816" y="133"/>
                  </a:lnTo>
                  <a:lnTo>
                    <a:pt x="816" y="133"/>
                  </a:lnTo>
                  <a:lnTo>
                    <a:pt x="816" y="133"/>
                  </a:lnTo>
                  <a:lnTo>
                    <a:pt x="816" y="133"/>
                  </a:lnTo>
                  <a:lnTo>
                    <a:pt x="816" y="133"/>
                  </a:lnTo>
                  <a:lnTo>
                    <a:pt x="816" y="133"/>
                  </a:lnTo>
                  <a:lnTo>
                    <a:pt x="816" y="133"/>
                  </a:lnTo>
                  <a:close/>
                  <a:moveTo>
                    <a:pt x="111" y="36"/>
                  </a:moveTo>
                  <a:lnTo>
                    <a:pt x="113" y="36"/>
                  </a:lnTo>
                  <a:lnTo>
                    <a:pt x="113" y="34"/>
                  </a:lnTo>
                  <a:lnTo>
                    <a:pt x="111" y="36"/>
                  </a:lnTo>
                  <a:lnTo>
                    <a:pt x="111" y="36"/>
                  </a:lnTo>
                  <a:lnTo>
                    <a:pt x="111" y="36"/>
                  </a:lnTo>
                  <a:lnTo>
                    <a:pt x="111" y="36"/>
                  </a:lnTo>
                  <a:lnTo>
                    <a:pt x="111" y="36"/>
                  </a:lnTo>
                  <a:lnTo>
                    <a:pt x="111" y="36"/>
                  </a:lnTo>
                  <a:lnTo>
                    <a:pt x="111" y="36"/>
                  </a:lnTo>
                  <a:close/>
                  <a:moveTo>
                    <a:pt x="121" y="23"/>
                  </a:moveTo>
                  <a:lnTo>
                    <a:pt x="122" y="20"/>
                  </a:lnTo>
                  <a:lnTo>
                    <a:pt x="121" y="20"/>
                  </a:lnTo>
                  <a:lnTo>
                    <a:pt x="121" y="23"/>
                  </a:lnTo>
                  <a:lnTo>
                    <a:pt x="121" y="23"/>
                  </a:lnTo>
                  <a:lnTo>
                    <a:pt x="121" y="23"/>
                  </a:lnTo>
                  <a:lnTo>
                    <a:pt x="121" y="23"/>
                  </a:lnTo>
                  <a:lnTo>
                    <a:pt x="121" y="23"/>
                  </a:lnTo>
                  <a:lnTo>
                    <a:pt x="121" y="23"/>
                  </a:lnTo>
                  <a:lnTo>
                    <a:pt x="121" y="23"/>
                  </a:lnTo>
                  <a:close/>
                  <a:moveTo>
                    <a:pt x="751" y="158"/>
                  </a:moveTo>
                  <a:lnTo>
                    <a:pt x="752" y="158"/>
                  </a:lnTo>
                  <a:lnTo>
                    <a:pt x="755" y="156"/>
                  </a:lnTo>
                  <a:lnTo>
                    <a:pt x="759" y="156"/>
                  </a:lnTo>
                  <a:lnTo>
                    <a:pt x="772" y="154"/>
                  </a:lnTo>
                  <a:lnTo>
                    <a:pt x="777" y="152"/>
                  </a:lnTo>
                  <a:lnTo>
                    <a:pt x="783" y="148"/>
                  </a:lnTo>
                  <a:lnTo>
                    <a:pt x="776" y="150"/>
                  </a:lnTo>
                  <a:lnTo>
                    <a:pt x="773" y="152"/>
                  </a:lnTo>
                  <a:lnTo>
                    <a:pt x="772" y="152"/>
                  </a:lnTo>
                  <a:lnTo>
                    <a:pt x="777" y="146"/>
                  </a:lnTo>
                  <a:lnTo>
                    <a:pt x="773" y="148"/>
                  </a:lnTo>
                  <a:lnTo>
                    <a:pt x="769" y="150"/>
                  </a:lnTo>
                  <a:lnTo>
                    <a:pt x="763" y="152"/>
                  </a:lnTo>
                  <a:lnTo>
                    <a:pt x="759" y="152"/>
                  </a:lnTo>
                  <a:lnTo>
                    <a:pt x="755" y="154"/>
                  </a:lnTo>
                  <a:lnTo>
                    <a:pt x="751" y="154"/>
                  </a:lnTo>
                  <a:lnTo>
                    <a:pt x="749" y="158"/>
                  </a:lnTo>
                  <a:lnTo>
                    <a:pt x="751" y="158"/>
                  </a:lnTo>
                  <a:lnTo>
                    <a:pt x="751" y="158"/>
                  </a:lnTo>
                  <a:lnTo>
                    <a:pt x="751" y="158"/>
                  </a:lnTo>
                  <a:lnTo>
                    <a:pt x="751" y="158"/>
                  </a:lnTo>
                  <a:lnTo>
                    <a:pt x="751" y="158"/>
                  </a:lnTo>
                  <a:lnTo>
                    <a:pt x="751" y="158"/>
                  </a:lnTo>
                  <a:lnTo>
                    <a:pt x="751" y="158"/>
                  </a:lnTo>
                  <a:close/>
                  <a:moveTo>
                    <a:pt x="417" y="357"/>
                  </a:moveTo>
                  <a:lnTo>
                    <a:pt x="416" y="356"/>
                  </a:lnTo>
                  <a:lnTo>
                    <a:pt x="413" y="357"/>
                  </a:lnTo>
                  <a:lnTo>
                    <a:pt x="416" y="357"/>
                  </a:lnTo>
                  <a:lnTo>
                    <a:pt x="417" y="357"/>
                  </a:lnTo>
                  <a:lnTo>
                    <a:pt x="417" y="357"/>
                  </a:lnTo>
                  <a:lnTo>
                    <a:pt x="417" y="357"/>
                  </a:lnTo>
                  <a:lnTo>
                    <a:pt x="417" y="357"/>
                  </a:lnTo>
                  <a:lnTo>
                    <a:pt x="417" y="357"/>
                  </a:lnTo>
                  <a:lnTo>
                    <a:pt x="417" y="357"/>
                  </a:lnTo>
                  <a:lnTo>
                    <a:pt x="417" y="357"/>
                  </a:lnTo>
                  <a:close/>
                  <a:moveTo>
                    <a:pt x="745" y="168"/>
                  </a:moveTo>
                  <a:lnTo>
                    <a:pt x="744" y="168"/>
                  </a:lnTo>
                  <a:lnTo>
                    <a:pt x="743" y="172"/>
                  </a:lnTo>
                  <a:lnTo>
                    <a:pt x="745" y="168"/>
                  </a:lnTo>
                  <a:lnTo>
                    <a:pt x="745" y="168"/>
                  </a:lnTo>
                  <a:lnTo>
                    <a:pt x="745" y="168"/>
                  </a:lnTo>
                  <a:lnTo>
                    <a:pt x="745" y="168"/>
                  </a:lnTo>
                  <a:lnTo>
                    <a:pt x="745" y="168"/>
                  </a:lnTo>
                  <a:lnTo>
                    <a:pt x="745" y="168"/>
                  </a:lnTo>
                  <a:lnTo>
                    <a:pt x="745" y="168"/>
                  </a:lnTo>
                  <a:close/>
                  <a:moveTo>
                    <a:pt x="877" y="57"/>
                  </a:moveTo>
                  <a:lnTo>
                    <a:pt x="881" y="47"/>
                  </a:lnTo>
                  <a:lnTo>
                    <a:pt x="882" y="40"/>
                  </a:lnTo>
                  <a:lnTo>
                    <a:pt x="881" y="38"/>
                  </a:lnTo>
                  <a:lnTo>
                    <a:pt x="877" y="38"/>
                  </a:lnTo>
                  <a:lnTo>
                    <a:pt x="870" y="38"/>
                  </a:lnTo>
                  <a:lnTo>
                    <a:pt x="868" y="40"/>
                  </a:lnTo>
                  <a:lnTo>
                    <a:pt x="868" y="38"/>
                  </a:lnTo>
                  <a:lnTo>
                    <a:pt x="865" y="34"/>
                  </a:lnTo>
                  <a:lnTo>
                    <a:pt x="864" y="36"/>
                  </a:lnTo>
                  <a:lnTo>
                    <a:pt x="857" y="41"/>
                  </a:lnTo>
                  <a:lnTo>
                    <a:pt x="848" y="47"/>
                  </a:lnTo>
                  <a:lnTo>
                    <a:pt x="846" y="51"/>
                  </a:lnTo>
                  <a:lnTo>
                    <a:pt x="844" y="55"/>
                  </a:lnTo>
                  <a:lnTo>
                    <a:pt x="840" y="59"/>
                  </a:lnTo>
                  <a:lnTo>
                    <a:pt x="838" y="63"/>
                  </a:lnTo>
                  <a:lnTo>
                    <a:pt x="834" y="64"/>
                  </a:lnTo>
                  <a:lnTo>
                    <a:pt x="830" y="68"/>
                  </a:lnTo>
                  <a:lnTo>
                    <a:pt x="829" y="72"/>
                  </a:lnTo>
                  <a:lnTo>
                    <a:pt x="826" y="72"/>
                  </a:lnTo>
                  <a:lnTo>
                    <a:pt x="825" y="75"/>
                  </a:lnTo>
                  <a:lnTo>
                    <a:pt x="825" y="72"/>
                  </a:lnTo>
                  <a:lnTo>
                    <a:pt x="820" y="75"/>
                  </a:lnTo>
                  <a:lnTo>
                    <a:pt x="816" y="77"/>
                  </a:lnTo>
                  <a:lnTo>
                    <a:pt x="768" y="77"/>
                  </a:lnTo>
                  <a:lnTo>
                    <a:pt x="755" y="84"/>
                  </a:lnTo>
                  <a:lnTo>
                    <a:pt x="748" y="88"/>
                  </a:lnTo>
                  <a:lnTo>
                    <a:pt x="743" y="91"/>
                  </a:lnTo>
                  <a:lnTo>
                    <a:pt x="739" y="95"/>
                  </a:lnTo>
                  <a:lnTo>
                    <a:pt x="741" y="95"/>
                  </a:lnTo>
                  <a:lnTo>
                    <a:pt x="739" y="97"/>
                  </a:lnTo>
                  <a:lnTo>
                    <a:pt x="741" y="97"/>
                  </a:lnTo>
                  <a:lnTo>
                    <a:pt x="739" y="99"/>
                  </a:lnTo>
                  <a:lnTo>
                    <a:pt x="737" y="103"/>
                  </a:lnTo>
                  <a:lnTo>
                    <a:pt x="736" y="104"/>
                  </a:lnTo>
                  <a:lnTo>
                    <a:pt x="732" y="107"/>
                  </a:lnTo>
                  <a:lnTo>
                    <a:pt x="728" y="108"/>
                  </a:lnTo>
                  <a:lnTo>
                    <a:pt x="724" y="108"/>
                  </a:lnTo>
                  <a:lnTo>
                    <a:pt x="716" y="111"/>
                  </a:lnTo>
                  <a:lnTo>
                    <a:pt x="712" y="108"/>
                  </a:lnTo>
                  <a:lnTo>
                    <a:pt x="711" y="108"/>
                  </a:lnTo>
                  <a:lnTo>
                    <a:pt x="702" y="108"/>
                  </a:lnTo>
                  <a:lnTo>
                    <a:pt x="698" y="108"/>
                  </a:lnTo>
                  <a:lnTo>
                    <a:pt x="694" y="111"/>
                  </a:lnTo>
                  <a:lnTo>
                    <a:pt x="692" y="112"/>
                  </a:lnTo>
                  <a:lnTo>
                    <a:pt x="692" y="114"/>
                  </a:lnTo>
                  <a:lnTo>
                    <a:pt x="694" y="116"/>
                  </a:lnTo>
                  <a:lnTo>
                    <a:pt x="692" y="118"/>
                  </a:lnTo>
                  <a:lnTo>
                    <a:pt x="682" y="124"/>
                  </a:lnTo>
                  <a:lnTo>
                    <a:pt x="672" y="129"/>
                  </a:lnTo>
                  <a:lnTo>
                    <a:pt x="662" y="133"/>
                  </a:lnTo>
                  <a:lnTo>
                    <a:pt x="650" y="137"/>
                  </a:lnTo>
                  <a:lnTo>
                    <a:pt x="646" y="138"/>
                  </a:lnTo>
                  <a:lnTo>
                    <a:pt x="640" y="141"/>
                  </a:lnTo>
                  <a:lnTo>
                    <a:pt x="631" y="142"/>
                  </a:lnTo>
                  <a:lnTo>
                    <a:pt x="627" y="142"/>
                  </a:lnTo>
                  <a:lnTo>
                    <a:pt x="624" y="142"/>
                  </a:lnTo>
                  <a:lnTo>
                    <a:pt x="622" y="142"/>
                  </a:lnTo>
                  <a:lnTo>
                    <a:pt x="627" y="141"/>
                  </a:lnTo>
                  <a:lnTo>
                    <a:pt x="623" y="141"/>
                  </a:lnTo>
                  <a:lnTo>
                    <a:pt x="623" y="138"/>
                  </a:lnTo>
                  <a:lnTo>
                    <a:pt x="619" y="138"/>
                  </a:lnTo>
                  <a:lnTo>
                    <a:pt x="618" y="137"/>
                  </a:lnTo>
                  <a:lnTo>
                    <a:pt x="619" y="134"/>
                  </a:lnTo>
                  <a:lnTo>
                    <a:pt x="623" y="133"/>
                  </a:lnTo>
                  <a:lnTo>
                    <a:pt x="624" y="132"/>
                  </a:lnTo>
                  <a:lnTo>
                    <a:pt x="627" y="129"/>
                  </a:lnTo>
                  <a:lnTo>
                    <a:pt x="631" y="125"/>
                  </a:lnTo>
                  <a:lnTo>
                    <a:pt x="635" y="121"/>
                  </a:lnTo>
                  <a:lnTo>
                    <a:pt x="636" y="120"/>
                  </a:lnTo>
                  <a:lnTo>
                    <a:pt x="636" y="121"/>
                  </a:lnTo>
                  <a:lnTo>
                    <a:pt x="638" y="120"/>
                  </a:lnTo>
                  <a:lnTo>
                    <a:pt x="642" y="116"/>
                  </a:lnTo>
                  <a:lnTo>
                    <a:pt x="644" y="108"/>
                  </a:lnTo>
                  <a:lnTo>
                    <a:pt x="646" y="103"/>
                  </a:lnTo>
                  <a:lnTo>
                    <a:pt x="646" y="99"/>
                  </a:lnTo>
                  <a:lnTo>
                    <a:pt x="644" y="95"/>
                  </a:lnTo>
                  <a:lnTo>
                    <a:pt x="642" y="95"/>
                  </a:lnTo>
                  <a:lnTo>
                    <a:pt x="638" y="97"/>
                  </a:lnTo>
                  <a:lnTo>
                    <a:pt x="632" y="101"/>
                  </a:lnTo>
                  <a:lnTo>
                    <a:pt x="628" y="103"/>
                  </a:lnTo>
                  <a:lnTo>
                    <a:pt x="627" y="103"/>
                  </a:lnTo>
                  <a:lnTo>
                    <a:pt x="627" y="101"/>
                  </a:lnTo>
                  <a:lnTo>
                    <a:pt x="628" y="97"/>
                  </a:lnTo>
                  <a:lnTo>
                    <a:pt x="632" y="95"/>
                  </a:lnTo>
                  <a:lnTo>
                    <a:pt x="635" y="93"/>
                  </a:lnTo>
                  <a:lnTo>
                    <a:pt x="638" y="91"/>
                  </a:lnTo>
                  <a:lnTo>
                    <a:pt x="642" y="88"/>
                  </a:lnTo>
                  <a:lnTo>
                    <a:pt x="644" y="84"/>
                  </a:lnTo>
                  <a:lnTo>
                    <a:pt x="644" y="80"/>
                  </a:lnTo>
                  <a:lnTo>
                    <a:pt x="644" y="77"/>
                  </a:lnTo>
                  <a:lnTo>
                    <a:pt x="646" y="76"/>
                  </a:lnTo>
                  <a:lnTo>
                    <a:pt x="646" y="75"/>
                  </a:lnTo>
                  <a:lnTo>
                    <a:pt x="644" y="72"/>
                  </a:lnTo>
                  <a:lnTo>
                    <a:pt x="635" y="67"/>
                  </a:lnTo>
                  <a:lnTo>
                    <a:pt x="631" y="64"/>
                  </a:lnTo>
                  <a:lnTo>
                    <a:pt x="624" y="68"/>
                  </a:lnTo>
                  <a:lnTo>
                    <a:pt x="623" y="71"/>
                  </a:lnTo>
                  <a:lnTo>
                    <a:pt x="624" y="72"/>
                  </a:lnTo>
                  <a:lnTo>
                    <a:pt x="622" y="72"/>
                  </a:lnTo>
                  <a:lnTo>
                    <a:pt x="619" y="75"/>
                  </a:lnTo>
                  <a:lnTo>
                    <a:pt x="618" y="76"/>
                  </a:lnTo>
                  <a:lnTo>
                    <a:pt x="615" y="80"/>
                  </a:lnTo>
                  <a:lnTo>
                    <a:pt x="611" y="81"/>
                  </a:lnTo>
                  <a:lnTo>
                    <a:pt x="614" y="80"/>
                  </a:lnTo>
                  <a:lnTo>
                    <a:pt x="610" y="81"/>
                  </a:lnTo>
                  <a:lnTo>
                    <a:pt x="611" y="77"/>
                  </a:lnTo>
                  <a:lnTo>
                    <a:pt x="609" y="80"/>
                  </a:lnTo>
                  <a:lnTo>
                    <a:pt x="606" y="80"/>
                  </a:lnTo>
                  <a:lnTo>
                    <a:pt x="605" y="81"/>
                  </a:lnTo>
                  <a:lnTo>
                    <a:pt x="602" y="84"/>
                  </a:lnTo>
                  <a:lnTo>
                    <a:pt x="601" y="85"/>
                  </a:lnTo>
                  <a:lnTo>
                    <a:pt x="597" y="91"/>
                  </a:lnTo>
                  <a:lnTo>
                    <a:pt x="591" y="95"/>
                  </a:lnTo>
                  <a:lnTo>
                    <a:pt x="591" y="101"/>
                  </a:lnTo>
                  <a:lnTo>
                    <a:pt x="587" y="104"/>
                  </a:lnTo>
                  <a:lnTo>
                    <a:pt x="587" y="108"/>
                  </a:lnTo>
                  <a:lnTo>
                    <a:pt x="589" y="111"/>
                  </a:lnTo>
                  <a:lnTo>
                    <a:pt x="587" y="112"/>
                  </a:lnTo>
                  <a:lnTo>
                    <a:pt x="587" y="114"/>
                  </a:lnTo>
                  <a:lnTo>
                    <a:pt x="585" y="120"/>
                  </a:lnTo>
                  <a:lnTo>
                    <a:pt x="579" y="128"/>
                  </a:lnTo>
                  <a:lnTo>
                    <a:pt x="574" y="133"/>
                  </a:lnTo>
                  <a:lnTo>
                    <a:pt x="567" y="137"/>
                  </a:lnTo>
                  <a:lnTo>
                    <a:pt x="562" y="138"/>
                  </a:lnTo>
                  <a:lnTo>
                    <a:pt x="561" y="138"/>
                  </a:lnTo>
                  <a:lnTo>
                    <a:pt x="558" y="137"/>
                  </a:lnTo>
                  <a:lnTo>
                    <a:pt x="558" y="129"/>
                  </a:lnTo>
                  <a:lnTo>
                    <a:pt x="561" y="121"/>
                  </a:lnTo>
                  <a:lnTo>
                    <a:pt x="562" y="118"/>
                  </a:lnTo>
                  <a:lnTo>
                    <a:pt x="565" y="114"/>
                  </a:lnTo>
                  <a:lnTo>
                    <a:pt x="567" y="107"/>
                  </a:lnTo>
                  <a:lnTo>
                    <a:pt x="571" y="101"/>
                  </a:lnTo>
                  <a:lnTo>
                    <a:pt x="578" y="93"/>
                  </a:lnTo>
                  <a:lnTo>
                    <a:pt x="581" y="88"/>
                  </a:lnTo>
                  <a:lnTo>
                    <a:pt x="585" y="84"/>
                  </a:lnTo>
                  <a:lnTo>
                    <a:pt x="585" y="81"/>
                  </a:lnTo>
                  <a:lnTo>
                    <a:pt x="583" y="81"/>
                  </a:lnTo>
                  <a:lnTo>
                    <a:pt x="579" y="84"/>
                  </a:lnTo>
                  <a:lnTo>
                    <a:pt x="574" y="88"/>
                  </a:lnTo>
                  <a:lnTo>
                    <a:pt x="575" y="84"/>
                  </a:lnTo>
                  <a:lnTo>
                    <a:pt x="579" y="80"/>
                  </a:lnTo>
                  <a:lnTo>
                    <a:pt x="583" y="77"/>
                  </a:lnTo>
                  <a:lnTo>
                    <a:pt x="587" y="76"/>
                  </a:lnTo>
                  <a:lnTo>
                    <a:pt x="593" y="68"/>
                  </a:lnTo>
                  <a:lnTo>
                    <a:pt x="597" y="64"/>
                  </a:lnTo>
                  <a:lnTo>
                    <a:pt x="601" y="63"/>
                  </a:lnTo>
                  <a:lnTo>
                    <a:pt x="598" y="67"/>
                  </a:lnTo>
                  <a:lnTo>
                    <a:pt x="602" y="64"/>
                  </a:lnTo>
                  <a:lnTo>
                    <a:pt x="606" y="63"/>
                  </a:lnTo>
                  <a:lnTo>
                    <a:pt x="602" y="67"/>
                  </a:lnTo>
                  <a:lnTo>
                    <a:pt x="609" y="64"/>
                  </a:lnTo>
                  <a:lnTo>
                    <a:pt x="611" y="63"/>
                  </a:lnTo>
                  <a:lnTo>
                    <a:pt x="615" y="61"/>
                  </a:lnTo>
                  <a:lnTo>
                    <a:pt x="622" y="61"/>
                  </a:lnTo>
                  <a:lnTo>
                    <a:pt x="624" y="59"/>
                  </a:lnTo>
                  <a:lnTo>
                    <a:pt x="628" y="61"/>
                  </a:lnTo>
                  <a:lnTo>
                    <a:pt x="631" y="63"/>
                  </a:lnTo>
                  <a:lnTo>
                    <a:pt x="632" y="63"/>
                  </a:lnTo>
                  <a:lnTo>
                    <a:pt x="635" y="61"/>
                  </a:lnTo>
                  <a:lnTo>
                    <a:pt x="636" y="61"/>
                  </a:lnTo>
                  <a:lnTo>
                    <a:pt x="640" y="61"/>
                  </a:lnTo>
                  <a:lnTo>
                    <a:pt x="642" y="61"/>
                  </a:lnTo>
                  <a:lnTo>
                    <a:pt x="644" y="61"/>
                  </a:lnTo>
                  <a:lnTo>
                    <a:pt x="644" y="59"/>
                  </a:lnTo>
                  <a:lnTo>
                    <a:pt x="642" y="57"/>
                  </a:lnTo>
                  <a:lnTo>
                    <a:pt x="644" y="55"/>
                  </a:lnTo>
                  <a:lnTo>
                    <a:pt x="644" y="53"/>
                  </a:lnTo>
                  <a:lnTo>
                    <a:pt x="642" y="51"/>
                  </a:lnTo>
                  <a:lnTo>
                    <a:pt x="640" y="51"/>
                  </a:lnTo>
                  <a:lnTo>
                    <a:pt x="632" y="51"/>
                  </a:lnTo>
                  <a:lnTo>
                    <a:pt x="636" y="47"/>
                  </a:lnTo>
                  <a:lnTo>
                    <a:pt x="627" y="49"/>
                  </a:lnTo>
                  <a:lnTo>
                    <a:pt x="619" y="49"/>
                  </a:lnTo>
                  <a:lnTo>
                    <a:pt x="614" y="51"/>
                  </a:lnTo>
                  <a:lnTo>
                    <a:pt x="610" y="53"/>
                  </a:lnTo>
                  <a:lnTo>
                    <a:pt x="606" y="51"/>
                  </a:lnTo>
                  <a:lnTo>
                    <a:pt x="602" y="51"/>
                  </a:lnTo>
                  <a:lnTo>
                    <a:pt x="598" y="49"/>
                  </a:lnTo>
                  <a:lnTo>
                    <a:pt x="595" y="45"/>
                  </a:lnTo>
                  <a:lnTo>
                    <a:pt x="593" y="44"/>
                  </a:lnTo>
                  <a:lnTo>
                    <a:pt x="591" y="45"/>
                  </a:lnTo>
                  <a:lnTo>
                    <a:pt x="587" y="47"/>
                  </a:lnTo>
                  <a:lnTo>
                    <a:pt x="589" y="45"/>
                  </a:lnTo>
                  <a:lnTo>
                    <a:pt x="589" y="44"/>
                  </a:lnTo>
                  <a:lnTo>
                    <a:pt x="587" y="41"/>
                  </a:lnTo>
                  <a:lnTo>
                    <a:pt x="587" y="40"/>
                  </a:lnTo>
                  <a:lnTo>
                    <a:pt x="575" y="45"/>
                  </a:lnTo>
                  <a:lnTo>
                    <a:pt x="570" y="45"/>
                  </a:lnTo>
                  <a:lnTo>
                    <a:pt x="566" y="47"/>
                  </a:lnTo>
                  <a:lnTo>
                    <a:pt x="562" y="49"/>
                  </a:lnTo>
                  <a:lnTo>
                    <a:pt x="557" y="49"/>
                  </a:lnTo>
                  <a:lnTo>
                    <a:pt x="554" y="49"/>
                  </a:lnTo>
                  <a:lnTo>
                    <a:pt x="551" y="49"/>
                  </a:lnTo>
                  <a:lnTo>
                    <a:pt x="553" y="47"/>
                  </a:lnTo>
                  <a:lnTo>
                    <a:pt x="554" y="44"/>
                  </a:lnTo>
                  <a:lnTo>
                    <a:pt x="545" y="47"/>
                  </a:lnTo>
                  <a:lnTo>
                    <a:pt x="539" y="49"/>
                  </a:lnTo>
                  <a:lnTo>
                    <a:pt x="536" y="47"/>
                  </a:lnTo>
                  <a:lnTo>
                    <a:pt x="538" y="45"/>
                  </a:lnTo>
                  <a:lnTo>
                    <a:pt x="539" y="44"/>
                  </a:lnTo>
                  <a:lnTo>
                    <a:pt x="542" y="43"/>
                  </a:lnTo>
                  <a:lnTo>
                    <a:pt x="547" y="41"/>
                  </a:lnTo>
                  <a:lnTo>
                    <a:pt x="557" y="34"/>
                  </a:lnTo>
                  <a:lnTo>
                    <a:pt x="567" y="31"/>
                  </a:lnTo>
                  <a:lnTo>
                    <a:pt x="581" y="24"/>
                  </a:lnTo>
                  <a:lnTo>
                    <a:pt x="579" y="24"/>
                  </a:lnTo>
                  <a:lnTo>
                    <a:pt x="575" y="24"/>
                  </a:lnTo>
                  <a:lnTo>
                    <a:pt x="573" y="23"/>
                  </a:lnTo>
                  <a:lnTo>
                    <a:pt x="571" y="23"/>
                  </a:lnTo>
                  <a:lnTo>
                    <a:pt x="567" y="23"/>
                  </a:lnTo>
                  <a:lnTo>
                    <a:pt x="566" y="23"/>
                  </a:lnTo>
                  <a:lnTo>
                    <a:pt x="566" y="20"/>
                  </a:lnTo>
                  <a:lnTo>
                    <a:pt x="561" y="23"/>
                  </a:lnTo>
                  <a:lnTo>
                    <a:pt x="554" y="24"/>
                  </a:lnTo>
                  <a:lnTo>
                    <a:pt x="553" y="23"/>
                  </a:lnTo>
                  <a:lnTo>
                    <a:pt x="551" y="20"/>
                  </a:lnTo>
                  <a:lnTo>
                    <a:pt x="549" y="20"/>
                  </a:lnTo>
                  <a:lnTo>
                    <a:pt x="547" y="19"/>
                  </a:lnTo>
                  <a:lnTo>
                    <a:pt x="545" y="20"/>
                  </a:lnTo>
                  <a:lnTo>
                    <a:pt x="545" y="19"/>
                  </a:lnTo>
                  <a:lnTo>
                    <a:pt x="543" y="18"/>
                  </a:lnTo>
                  <a:lnTo>
                    <a:pt x="543" y="15"/>
                  </a:lnTo>
                  <a:lnTo>
                    <a:pt x="539" y="15"/>
                  </a:lnTo>
                  <a:lnTo>
                    <a:pt x="536" y="14"/>
                  </a:lnTo>
                  <a:lnTo>
                    <a:pt x="532" y="15"/>
                  </a:lnTo>
                  <a:lnTo>
                    <a:pt x="528" y="18"/>
                  </a:lnTo>
                  <a:lnTo>
                    <a:pt x="528" y="15"/>
                  </a:lnTo>
                  <a:lnTo>
                    <a:pt x="526" y="14"/>
                  </a:lnTo>
                  <a:lnTo>
                    <a:pt x="524" y="14"/>
                  </a:lnTo>
                  <a:lnTo>
                    <a:pt x="521" y="14"/>
                  </a:lnTo>
                  <a:lnTo>
                    <a:pt x="518" y="11"/>
                  </a:lnTo>
                  <a:lnTo>
                    <a:pt x="518" y="10"/>
                  </a:lnTo>
                  <a:lnTo>
                    <a:pt x="521" y="4"/>
                  </a:lnTo>
                  <a:lnTo>
                    <a:pt x="518" y="0"/>
                  </a:lnTo>
                  <a:lnTo>
                    <a:pt x="517" y="2"/>
                  </a:lnTo>
                  <a:lnTo>
                    <a:pt x="514" y="7"/>
                  </a:lnTo>
                  <a:lnTo>
                    <a:pt x="126" y="7"/>
                  </a:lnTo>
                  <a:lnTo>
                    <a:pt x="126" y="10"/>
                  </a:lnTo>
                  <a:lnTo>
                    <a:pt x="126" y="11"/>
                  </a:lnTo>
                  <a:lnTo>
                    <a:pt x="124" y="15"/>
                  </a:lnTo>
                  <a:lnTo>
                    <a:pt x="122" y="18"/>
                  </a:lnTo>
                  <a:lnTo>
                    <a:pt x="121" y="18"/>
                  </a:lnTo>
                  <a:lnTo>
                    <a:pt x="121" y="19"/>
                  </a:lnTo>
                  <a:lnTo>
                    <a:pt x="122" y="19"/>
                  </a:lnTo>
                  <a:lnTo>
                    <a:pt x="122" y="20"/>
                  </a:lnTo>
                  <a:lnTo>
                    <a:pt x="122" y="24"/>
                  </a:lnTo>
                  <a:lnTo>
                    <a:pt x="121" y="27"/>
                  </a:lnTo>
                  <a:lnTo>
                    <a:pt x="119" y="28"/>
                  </a:lnTo>
                  <a:lnTo>
                    <a:pt x="117" y="31"/>
                  </a:lnTo>
                  <a:lnTo>
                    <a:pt x="115" y="32"/>
                  </a:lnTo>
                  <a:lnTo>
                    <a:pt x="115" y="34"/>
                  </a:lnTo>
                  <a:lnTo>
                    <a:pt x="113" y="36"/>
                  </a:lnTo>
                  <a:lnTo>
                    <a:pt x="109" y="38"/>
                  </a:lnTo>
                  <a:lnTo>
                    <a:pt x="108" y="40"/>
                  </a:lnTo>
                  <a:lnTo>
                    <a:pt x="105" y="40"/>
                  </a:lnTo>
                  <a:lnTo>
                    <a:pt x="108" y="38"/>
                  </a:lnTo>
                  <a:lnTo>
                    <a:pt x="109" y="36"/>
                  </a:lnTo>
                  <a:lnTo>
                    <a:pt x="111" y="34"/>
                  </a:lnTo>
                  <a:lnTo>
                    <a:pt x="109" y="34"/>
                  </a:lnTo>
                  <a:lnTo>
                    <a:pt x="113" y="31"/>
                  </a:lnTo>
                  <a:lnTo>
                    <a:pt x="115" y="28"/>
                  </a:lnTo>
                  <a:lnTo>
                    <a:pt x="117" y="27"/>
                  </a:lnTo>
                  <a:lnTo>
                    <a:pt x="108" y="32"/>
                  </a:lnTo>
                  <a:lnTo>
                    <a:pt x="105" y="34"/>
                  </a:lnTo>
                  <a:lnTo>
                    <a:pt x="104" y="36"/>
                  </a:lnTo>
                  <a:lnTo>
                    <a:pt x="101" y="36"/>
                  </a:lnTo>
                  <a:lnTo>
                    <a:pt x="108" y="31"/>
                  </a:lnTo>
                  <a:lnTo>
                    <a:pt x="111" y="28"/>
                  </a:lnTo>
                  <a:lnTo>
                    <a:pt x="109" y="31"/>
                  </a:lnTo>
                  <a:lnTo>
                    <a:pt x="113" y="28"/>
                  </a:lnTo>
                  <a:lnTo>
                    <a:pt x="115" y="27"/>
                  </a:lnTo>
                  <a:lnTo>
                    <a:pt x="115" y="23"/>
                  </a:lnTo>
                  <a:lnTo>
                    <a:pt x="113" y="24"/>
                  </a:lnTo>
                  <a:lnTo>
                    <a:pt x="113" y="23"/>
                  </a:lnTo>
                  <a:lnTo>
                    <a:pt x="109" y="23"/>
                  </a:lnTo>
                  <a:lnTo>
                    <a:pt x="104" y="23"/>
                  </a:lnTo>
                  <a:lnTo>
                    <a:pt x="97" y="20"/>
                  </a:lnTo>
                  <a:lnTo>
                    <a:pt x="92" y="19"/>
                  </a:lnTo>
                  <a:lnTo>
                    <a:pt x="91" y="19"/>
                  </a:lnTo>
                  <a:lnTo>
                    <a:pt x="91" y="23"/>
                  </a:lnTo>
                  <a:lnTo>
                    <a:pt x="88" y="28"/>
                  </a:lnTo>
                  <a:lnTo>
                    <a:pt x="87" y="36"/>
                  </a:lnTo>
                  <a:lnTo>
                    <a:pt x="83" y="44"/>
                  </a:lnTo>
                  <a:lnTo>
                    <a:pt x="83" y="45"/>
                  </a:lnTo>
                  <a:lnTo>
                    <a:pt x="80" y="47"/>
                  </a:lnTo>
                  <a:lnTo>
                    <a:pt x="84" y="49"/>
                  </a:lnTo>
                  <a:lnTo>
                    <a:pt x="83" y="49"/>
                  </a:lnTo>
                  <a:lnTo>
                    <a:pt x="80" y="51"/>
                  </a:lnTo>
                  <a:lnTo>
                    <a:pt x="77" y="53"/>
                  </a:lnTo>
                  <a:lnTo>
                    <a:pt x="77" y="55"/>
                  </a:lnTo>
                  <a:lnTo>
                    <a:pt x="79" y="57"/>
                  </a:lnTo>
                  <a:lnTo>
                    <a:pt x="75" y="59"/>
                  </a:lnTo>
                  <a:lnTo>
                    <a:pt x="73" y="63"/>
                  </a:lnTo>
                  <a:lnTo>
                    <a:pt x="69" y="67"/>
                  </a:lnTo>
                  <a:lnTo>
                    <a:pt x="69" y="71"/>
                  </a:lnTo>
                  <a:lnTo>
                    <a:pt x="65" y="72"/>
                  </a:lnTo>
                  <a:lnTo>
                    <a:pt x="64" y="75"/>
                  </a:lnTo>
                  <a:lnTo>
                    <a:pt x="60" y="80"/>
                  </a:lnTo>
                  <a:lnTo>
                    <a:pt x="56" y="85"/>
                  </a:lnTo>
                  <a:lnTo>
                    <a:pt x="51" y="93"/>
                  </a:lnTo>
                  <a:lnTo>
                    <a:pt x="47" y="99"/>
                  </a:lnTo>
                  <a:lnTo>
                    <a:pt x="44" y="101"/>
                  </a:lnTo>
                  <a:lnTo>
                    <a:pt x="40" y="103"/>
                  </a:lnTo>
                  <a:lnTo>
                    <a:pt x="39" y="107"/>
                  </a:lnTo>
                  <a:lnTo>
                    <a:pt x="40" y="107"/>
                  </a:lnTo>
                  <a:lnTo>
                    <a:pt x="39" y="108"/>
                  </a:lnTo>
                  <a:lnTo>
                    <a:pt x="36" y="108"/>
                  </a:lnTo>
                  <a:lnTo>
                    <a:pt x="34" y="112"/>
                  </a:lnTo>
                  <a:lnTo>
                    <a:pt x="30" y="118"/>
                  </a:lnTo>
                  <a:lnTo>
                    <a:pt x="27" y="124"/>
                  </a:lnTo>
                  <a:lnTo>
                    <a:pt x="23" y="129"/>
                  </a:lnTo>
                  <a:lnTo>
                    <a:pt x="23" y="132"/>
                  </a:lnTo>
                  <a:lnTo>
                    <a:pt x="22" y="134"/>
                  </a:lnTo>
                  <a:lnTo>
                    <a:pt x="22" y="138"/>
                  </a:lnTo>
                  <a:lnTo>
                    <a:pt x="22" y="141"/>
                  </a:lnTo>
                  <a:lnTo>
                    <a:pt x="18" y="145"/>
                  </a:lnTo>
                  <a:lnTo>
                    <a:pt x="16" y="148"/>
                  </a:lnTo>
                  <a:lnTo>
                    <a:pt x="12" y="152"/>
                  </a:lnTo>
                  <a:lnTo>
                    <a:pt x="12" y="154"/>
                  </a:lnTo>
                  <a:lnTo>
                    <a:pt x="14" y="154"/>
                  </a:lnTo>
                  <a:lnTo>
                    <a:pt x="8" y="158"/>
                  </a:lnTo>
                  <a:lnTo>
                    <a:pt x="4" y="164"/>
                  </a:lnTo>
                  <a:lnTo>
                    <a:pt x="7" y="168"/>
                  </a:lnTo>
                  <a:lnTo>
                    <a:pt x="7" y="172"/>
                  </a:lnTo>
                  <a:lnTo>
                    <a:pt x="4" y="178"/>
                  </a:lnTo>
                  <a:lnTo>
                    <a:pt x="0" y="186"/>
                  </a:lnTo>
                  <a:lnTo>
                    <a:pt x="3" y="190"/>
                  </a:lnTo>
                  <a:lnTo>
                    <a:pt x="3" y="191"/>
                  </a:lnTo>
                  <a:lnTo>
                    <a:pt x="4" y="195"/>
                  </a:lnTo>
                  <a:lnTo>
                    <a:pt x="4" y="199"/>
                  </a:lnTo>
                  <a:lnTo>
                    <a:pt x="7" y="203"/>
                  </a:lnTo>
                  <a:lnTo>
                    <a:pt x="4" y="202"/>
                  </a:lnTo>
                  <a:lnTo>
                    <a:pt x="3" y="203"/>
                  </a:lnTo>
                  <a:lnTo>
                    <a:pt x="4" y="203"/>
                  </a:lnTo>
                  <a:lnTo>
                    <a:pt x="8" y="207"/>
                  </a:lnTo>
                  <a:lnTo>
                    <a:pt x="10" y="205"/>
                  </a:lnTo>
                  <a:lnTo>
                    <a:pt x="10" y="203"/>
                  </a:lnTo>
                  <a:lnTo>
                    <a:pt x="12" y="202"/>
                  </a:lnTo>
                  <a:lnTo>
                    <a:pt x="16" y="203"/>
                  </a:lnTo>
                  <a:lnTo>
                    <a:pt x="12" y="205"/>
                  </a:lnTo>
                  <a:lnTo>
                    <a:pt x="12" y="207"/>
                  </a:lnTo>
                  <a:lnTo>
                    <a:pt x="12" y="215"/>
                  </a:lnTo>
                  <a:lnTo>
                    <a:pt x="8" y="211"/>
                  </a:lnTo>
                  <a:lnTo>
                    <a:pt x="10" y="207"/>
                  </a:lnTo>
                  <a:lnTo>
                    <a:pt x="7" y="211"/>
                  </a:lnTo>
                  <a:lnTo>
                    <a:pt x="7" y="215"/>
                  </a:lnTo>
                  <a:lnTo>
                    <a:pt x="4" y="218"/>
                  </a:lnTo>
                  <a:lnTo>
                    <a:pt x="4" y="221"/>
                  </a:lnTo>
                  <a:lnTo>
                    <a:pt x="7" y="222"/>
                  </a:lnTo>
                  <a:lnTo>
                    <a:pt x="10" y="225"/>
                  </a:lnTo>
                  <a:lnTo>
                    <a:pt x="10" y="226"/>
                  </a:lnTo>
                  <a:lnTo>
                    <a:pt x="8" y="229"/>
                  </a:lnTo>
                  <a:lnTo>
                    <a:pt x="7" y="230"/>
                  </a:lnTo>
                  <a:lnTo>
                    <a:pt x="4" y="234"/>
                  </a:lnTo>
                  <a:lnTo>
                    <a:pt x="7" y="238"/>
                  </a:lnTo>
                  <a:lnTo>
                    <a:pt x="8" y="242"/>
                  </a:lnTo>
                  <a:lnTo>
                    <a:pt x="8" y="246"/>
                  </a:lnTo>
                  <a:lnTo>
                    <a:pt x="8" y="247"/>
                  </a:lnTo>
                  <a:lnTo>
                    <a:pt x="10" y="249"/>
                  </a:lnTo>
                  <a:lnTo>
                    <a:pt x="12" y="253"/>
                  </a:lnTo>
                  <a:lnTo>
                    <a:pt x="10" y="255"/>
                  </a:lnTo>
                  <a:lnTo>
                    <a:pt x="12" y="255"/>
                  </a:lnTo>
                  <a:lnTo>
                    <a:pt x="12" y="257"/>
                  </a:lnTo>
                  <a:lnTo>
                    <a:pt x="12" y="260"/>
                  </a:lnTo>
                  <a:lnTo>
                    <a:pt x="10" y="264"/>
                  </a:lnTo>
                  <a:lnTo>
                    <a:pt x="10" y="268"/>
                  </a:lnTo>
                  <a:lnTo>
                    <a:pt x="12" y="268"/>
                  </a:lnTo>
                  <a:lnTo>
                    <a:pt x="18" y="268"/>
                  </a:lnTo>
                  <a:lnTo>
                    <a:pt x="22" y="270"/>
                  </a:lnTo>
                  <a:lnTo>
                    <a:pt x="26" y="270"/>
                  </a:lnTo>
                  <a:lnTo>
                    <a:pt x="27" y="272"/>
                  </a:lnTo>
                  <a:lnTo>
                    <a:pt x="30" y="276"/>
                  </a:lnTo>
                  <a:lnTo>
                    <a:pt x="34" y="276"/>
                  </a:lnTo>
                  <a:lnTo>
                    <a:pt x="36" y="276"/>
                  </a:lnTo>
                  <a:lnTo>
                    <a:pt x="36" y="278"/>
                  </a:lnTo>
                  <a:lnTo>
                    <a:pt x="36" y="279"/>
                  </a:lnTo>
                  <a:lnTo>
                    <a:pt x="36" y="282"/>
                  </a:lnTo>
                  <a:lnTo>
                    <a:pt x="40" y="282"/>
                  </a:lnTo>
                  <a:lnTo>
                    <a:pt x="43" y="283"/>
                  </a:lnTo>
                  <a:lnTo>
                    <a:pt x="47" y="287"/>
                  </a:lnTo>
                  <a:lnTo>
                    <a:pt x="48" y="292"/>
                  </a:lnTo>
                  <a:lnTo>
                    <a:pt x="47" y="302"/>
                  </a:lnTo>
                  <a:lnTo>
                    <a:pt x="47" y="303"/>
                  </a:lnTo>
                  <a:lnTo>
                    <a:pt x="47" y="303"/>
                  </a:lnTo>
                  <a:lnTo>
                    <a:pt x="47" y="303"/>
                  </a:lnTo>
                  <a:lnTo>
                    <a:pt x="47" y="303"/>
                  </a:lnTo>
                  <a:lnTo>
                    <a:pt x="47" y="303"/>
                  </a:lnTo>
                  <a:lnTo>
                    <a:pt x="47" y="304"/>
                  </a:lnTo>
                  <a:lnTo>
                    <a:pt x="47" y="304"/>
                  </a:lnTo>
                  <a:lnTo>
                    <a:pt x="84" y="300"/>
                  </a:lnTo>
                  <a:lnTo>
                    <a:pt x="83" y="304"/>
                  </a:lnTo>
                  <a:lnTo>
                    <a:pt x="132" y="326"/>
                  </a:lnTo>
                  <a:lnTo>
                    <a:pt x="174" y="326"/>
                  </a:lnTo>
                  <a:lnTo>
                    <a:pt x="174" y="318"/>
                  </a:lnTo>
                  <a:lnTo>
                    <a:pt x="202" y="318"/>
                  </a:lnTo>
                  <a:lnTo>
                    <a:pt x="205" y="318"/>
                  </a:lnTo>
                  <a:lnTo>
                    <a:pt x="205" y="319"/>
                  </a:lnTo>
                  <a:lnTo>
                    <a:pt x="206" y="323"/>
                  </a:lnTo>
                  <a:lnTo>
                    <a:pt x="210" y="326"/>
                  </a:lnTo>
                  <a:lnTo>
                    <a:pt x="214" y="331"/>
                  </a:lnTo>
                  <a:lnTo>
                    <a:pt x="215" y="335"/>
                  </a:lnTo>
                  <a:lnTo>
                    <a:pt x="219" y="336"/>
                  </a:lnTo>
                  <a:lnTo>
                    <a:pt x="222" y="340"/>
                  </a:lnTo>
                  <a:lnTo>
                    <a:pt x="222" y="347"/>
                  </a:lnTo>
                  <a:lnTo>
                    <a:pt x="222" y="349"/>
                  </a:lnTo>
                  <a:lnTo>
                    <a:pt x="223" y="356"/>
                  </a:lnTo>
                  <a:lnTo>
                    <a:pt x="227" y="361"/>
                  </a:lnTo>
                  <a:lnTo>
                    <a:pt x="233" y="365"/>
                  </a:lnTo>
                  <a:lnTo>
                    <a:pt x="237" y="367"/>
                  </a:lnTo>
                  <a:lnTo>
                    <a:pt x="241" y="367"/>
                  </a:lnTo>
                  <a:lnTo>
                    <a:pt x="242" y="365"/>
                  </a:lnTo>
                  <a:lnTo>
                    <a:pt x="246" y="361"/>
                  </a:lnTo>
                  <a:lnTo>
                    <a:pt x="249" y="357"/>
                  </a:lnTo>
                  <a:lnTo>
                    <a:pt x="250" y="353"/>
                  </a:lnTo>
                  <a:lnTo>
                    <a:pt x="258" y="352"/>
                  </a:lnTo>
                  <a:lnTo>
                    <a:pt x="266" y="353"/>
                  </a:lnTo>
                  <a:lnTo>
                    <a:pt x="269" y="353"/>
                  </a:lnTo>
                  <a:lnTo>
                    <a:pt x="275" y="360"/>
                  </a:lnTo>
                  <a:lnTo>
                    <a:pt x="277" y="363"/>
                  </a:lnTo>
                  <a:lnTo>
                    <a:pt x="279" y="367"/>
                  </a:lnTo>
                  <a:lnTo>
                    <a:pt x="279" y="375"/>
                  </a:lnTo>
                  <a:lnTo>
                    <a:pt x="282" y="383"/>
                  </a:lnTo>
                  <a:lnTo>
                    <a:pt x="286" y="391"/>
                  </a:lnTo>
                  <a:lnTo>
                    <a:pt x="288" y="393"/>
                  </a:lnTo>
                  <a:lnTo>
                    <a:pt x="288" y="397"/>
                  </a:lnTo>
                  <a:lnTo>
                    <a:pt x="288" y="404"/>
                  </a:lnTo>
                  <a:lnTo>
                    <a:pt x="288" y="406"/>
                  </a:lnTo>
                  <a:lnTo>
                    <a:pt x="290" y="413"/>
                  </a:lnTo>
                  <a:lnTo>
                    <a:pt x="292" y="414"/>
                  </a:lnTo>
                  <a:lnTo>
                    <a:pt x="294" y="414"/>
                  </a:lnTo>
                  <a:lnTo>
                    <a:pt x="298" y="417"/>
                  </a:lnTo>
                  <a:lnTo>
                    <a:pt x="302" y="420"/>
                  </a:lnTo>
                  <a:lnTo>
                    <a:pt x="306" y="420"/>
                  </a:lnTo>
                  <a:lnTo>
                    <a:pt x="308" y="420"/>
                  </a:lnTo>
                  <a:lnTo>
                    <a:pt x="311" y="422"/>
                  </a:lnTo>
                  <a:lnTo>
                    <a:pt x="315" y="424"/>
                  </a:lnTo>
                  <a:lnTo>
                    <a:pt x="315" y="424"/>
                  </a:lnTo>
                  <a:lnTo>
                    <a:pt x="316" y="422"/>
                  </a:lnTo>
                  <a:lnTo>
                    <a:pt x="316" y="420"/>
                  </a:lnTo>
                  <a:lnTo>
                    <a:pt x="316" y="417"/>
                  </a:lnTo>
                  <a:lnTo>
                    <a:pt x="316" y="409"/>
                  </a:lnTo>
                  <a:lnTo>
                    <a:pt x="316" y="406"/>
                  </a:lnTo>
                  <a:lnTo>
                    <a:pt x="316" y="404"/>
                  </a:lnTo>
                  <a:lnTo>
                    <a:pt x="319" y="401"/>
                  </a:lnTo>
                  <a:lnTo>
                    <a:pt x="320" y="400"/>
                  </a:lnTo>
                  <a:lnTo>
                    <a:pt x="316" y="400"/>
                  </a:lnTo>
                  <a:lnTo>
                    <a:pt x="315" y="400"/>
                  </a:lnTo>
                  <a:lnTo>
                    <a:pt x="316" y="397"/>
                  </a:lnTo>
                  <a:lnTo>
                    <a:pt x="315" y="396"/>
                  </a:lnTo>
                  <a:lnTo>
                    <a:pt x="319" y="397"/>
                  </a:lnTo>
                  <a:lnTo>
                    <a:pt x="320" y="396"/>
                  </a:lnTo>
                  <a:lnTo>
                    <a:pt x="323" y="393"/>
                  </a:lnTo>
                  <a:lnTo>
                    <a:pt x="323" y="396"/>
                  </a:lnTo>
                  <a:lnTo>
                    <a:pt x="324" y="393"/>
                  </a:lnTo>
                  <a:lnTo>
                    <a:pt x="326" y="391"/>
                  </a:lnTo>
                  <a:lnTo>
                    <a:pt x="324" y="392"/>
                  </a:lnTo>
                  <a:lnTo>
                    <a:pt x="323" y="388"/>
                  </a:lnTo>
                  <a:lnTo>
                    <a:pt x="326" y="388"/>
                  </a:lnTo>
                  <a:lnTo>
                    <a:pt x="328" y="387"/>
                  </a:lnTo>
                  <a:lnTo>
                    <a:pt x="330" y="384"/>
                  </a:lnTo>
                  <a:lnTo>
                    <a:pt x="326" y="384"/>
                  </a:lnTo>
                  <a:lnTo>
                    <a:pt x="328" y="383"/>
                  </a:lnTo>
                  <a:lnTo>
                    <a:pt x="330" y="383"/>
                  </a:lnTo>
                  <a:lnTo>
                    <a:pt x="332" y="383"/>
                  </a:lnTo>
                  <a:lnTo>
                    <a:pt x="334" y="383"/>
                  </a:lnTo>
                  <a:lnTo>
                    <a:pt x="336" y="376"/>
                  </a:lnTo>
                  <a:lnTo>
                    <a:pt x="336" y="379"/>
                  </a:lnTo>
                  <a:lnTo>
                    <a:pt x="338" y="379"/>
                  </a:lnTo>
                  <a:lnTo>
                    <a:pt x="342" y="376"/>
                  </a:lnTo>
                  <a:lnTo>
                    <a:pt x="339" y="376"/>
                  </a:lnTo>
                  <a:lnTo>
                    <a:pt x="339" y="375"/>
                  </a:lnTo>
                  <a:lnTo>
                    <a:pt x="339" y="373"/>
                  </a:lnTo>
                  <a:lnTo>
                    <a:pt x="342" y="375"/>
                  </a:lnTo>
                  <a:lnTo>
                    <a:pt x="342" y="373"/>
                  </a:lnTo>
                  <a:lnTo>
                    <a:pt x="346" y="373"/>
                  </a:lnTo>
                  <a:lnTo>
                    <a:pt x="346" y="375"/>
                  </a:lnTo>
                  <a:lnTo>
                    <a:pt x="350" y="373"/>
                  </a:lnTo>
                  <a:lnTo>
                    <a:pt x="343" y="376"/>
                  </a:lnTo>
                  <a:lnTo>
                    <a:pt x="351" y="373"/>
                  </a:lnTo>
                  <a:lnTo>
                    <a:pt x="355" y="371"/>
                  </a:lnTo>
                  <a:lnTo>
                    <a:pt x="359" y="369"/>
                  </a:lnTo>
                  <a:lnTo>
                    <a:pt x="363" y="367"/>
                  </a:lnTo>
                  <a:lnTo>
                    <a:pt x="370" y="361"/>
                  </a:lnTo>
                  <a:lnTo>
                    <a:pt x="377" y="357"/>
                  </a:lnTo>
                  <a:lnTo>
                    <a:pt x="387" y="356"/>
                  </a:lnTo>
                  <a:lnTo>
                    <a:pt x="385" y="353"/>
                  </a:lnTo>
                  <a:lnTo>
                    <a:pt x="389" y="353"/>
                  </a:lnTo>
                  <a:lnTo>
                    <a:pt x="393" y="353"/>
                  </a:lnTo>
                  <a:lnTo>
                    <a:pt x="395" y="352"/>
                  </a:lnTo>
                  <a:lnTo>
                    <a:pt x="404" y="357"/>
                  </a:lnTo>
                  <a:lnTo>
                    <a:pt x="409" y="357"/>
                  </a:lnTo>
                  <a:lnTo>
                    <a:pt x="413" y="357"/>
                  </a:lnTo>
                  <a:lnTo>
                    <a:pt x="413" y="356"/>
                  </a:lnTo>
                  <a:lnTo>
                    <a:pt x="413" y="353"/>
                  </a:lnTo>
                  <a:lnTo>
                    <a:pt x="417" y="352"/>
                  </a:lnTo>
                  <a:lnTo>
                    <a:pt x="417" y="353"/>
                  </a:lnTo>
                  <a:lnTo>
                    <a:pt x="420" y="353"/>
                  </a:lnTo>
                  <a:lnTo>
                    <a:pt x="421" y="357"/>
                  </a:lnTo>
                  <a:lnTo>
                    <a:pt x="423" y="357"/>
                  </a:lnTo>
                  <a:lnTo>
                    <a:pt x="425" y="357"/>
                  </a:lnTo>
                  <a:lnTo>
                    <a:pt x="425" y="360"/>
                  </a:lnTo>
                  <a:lnTo>
                    <a:pt x="427" y="363"/>
                  </a:lnTo>
                  <a:lnTo>
                    <a:pt x="429" y="365"/>
                  </a:lnTo>
                  <a:lnTo>
                    <a:pt x="433" y="365"/>
                  </a:lnTo>
                  <a:lnTo>
                    <a:pt x="435" y="363"/>
                  </a:lnTo>
                  <a:lnTo>
                    <a:pt x="435" y="361"/>
                  </a:lnTo>
                  <a:lnTo>
                    <a:pt x="437" y="361"/>
                  </a:lnTo>
                  <a:lnTo>
                    <a:pt x="439" y="363"/>
                  </a:lnTo>
                  <a:lnTo>
                    <a:pt x="439" y="365"/>
                  </a:lnTo>
                  <a:lnTo>
                    <a:pt x="443" y="363"/>
                  </a:lnTo>
                  <a:lnTo>
                    <a:pt x="443" y="361"/>
                  </a:lnTo>
                  <a:lnTo>
                    <a:pt x="443" y="357"/>
                  </a:lnTo>
                  <a:lnTo>
                    <a:pt x="447" y="357"/>
                  </a:lnTo>
                  <a:lnTo>
                    <a:pt x="447" y="360"/>
                  </a:lnTo>
                  <a:lnTo>
                    <a:pt x="448" y="361"/>
                  </a:lnTo>
                  <a:lnTo>
                    <a:pt x="452" y="363"/>
                  </a:lnTo>
                  <a:lnTo>
                    <a:pt x="452" y="365"/>
                  </a:lnTo>
                  <a:lnTo>
                    <a:pt x="453" y="365"/>
                  </a:lnTo>
                  <a:lnTo>
                    <a:pt x="452" y="369"/>
                  </a:lnTo>
                  <a:lnTo>
                    <a:pt x="453" y="367"/>
                  </a:lnTo>
                  <a:lnTo>
                    <a:pt x="456" y="367"/>
                  </a:lnTo>
                  <a:lnTo>
                    <a:pt x="457" y="365"/>
                  </a:lnTo>
                  <a:lnTo>
                    <a:pt x="457" y="363"/>
                  </a:lnTo>
                  <a:lnTo>
                    <a:pt x="456" y="361"/>
                  </a:lnTo>
                  <a:lnTo>
                    <a:pt x="452" y="360"/>
                  </a:lnTo>
                  <a:lnTo>
                    <a:pt x="451" y="357"/>
                  </a:lnTo>
                  <a:lnTo>
                    <a:pt x="451" y="356"/>
                  </a:lnTo>
                  <a:lnTo>
                    <a:pt x="452" y="356"/>
                  </a:lnTo>
                  <a:lnTo>
                    <a:pt x="452" y="353"/>
                  </a:lnTo>
                  <a:lnTo>
                    <a:pt x="453" y="353"/>
                  </a:lnTo>
                  <a:lnTo>
                    <a:pt x="456" y="352"/>
                  </a:lnTo>
                  <a:lnTo>
                    <a:pt x="456" y="349"/>
                  </a:lnTo>
                  <a:lnTo>
                    <a:pt x="453" y="348"/>
                  </a:lnTo>
                  <a:lnTo>
                    <a:pt x="453" y="349"/>
                  </a:lnTo>
                  <a:lnTo>
                    <a:pt x="452" y="352"/>
                  </a:lnTo>
                  <a:lnTo>
                    <a:pt x="451" y="349"/>
                  </a:lnTo>
                  <a:lnTo>
                    <a:pt x="452" y="348"/>
                  </a:lnTo>
                  <a:lnTo>
                    <a:pt x="453" y="347"/>
                  </a:lnTo>
                  <a:lnTo>
                    <a:pt x="456" y="347"/>
                  </a:lnTo>
                  <a:lnTo>
                    <a:pt x="457" y="344"/>
                  </a:lnTo>
                  <a:lnTo>
                    <a:pt x="461" y="343"/>
                  </a:lnTo>
                  <a:lnTo>
                    <a:pt x="466" y="343"/>
                  </a:lnTo>
                  <a:lnTo>
                    <a:pt x="469" y="343"/>
                  </a:lnTo>
                  <a:lnTo>
                    <a:pt x="470" y="343"/>
                  </a:lnTo>
                  <a:lnTo>
                    <a:pt x="474" y="343"/>
                  </a:lnTo>
                  <a:lnTo>
                    <a:pt x="477" y="343"/>
                  </a:lnTo>
                  <a:lnTo>
                    <a:pt x="478" y="340"/>
                  </a:lnTo>
                  <a:lnTo>
                    <a:pt x="481" y="336"/>
                  </a:lnTo>
                  <a:lnTo>
                    <a:pt x="482" y="340"/>
                  </a:lnTo>
                  <a:lnTo>
                    <a:pt x="482" y="344"/>
                  </a:lnTo>
                  <a:lnTo>
                    <a:pt x="486" y="344"/>
                  </a:lnTo>
                  <a:lnTo>
                    <a:pt x="490" y="343"/>
                  </a:lnTo>
                  <a:lnTo>
                    <a:pt x="492" y="343"/>
                  </a:lnTo>
                  <a:lnTo>
                    <a:pt x="494" y="340"/>
                  </a:lnTo>
                  <a:lnTo>
                    <a:pt x="496" y="339"/>
                  </a:lnTo>
                  <a:lnTo>
                    <a:pt x="496" y="340"/>
                  </a:lnTo>
                  <a:lnTo>
                    <a:pt x="497" y="340"/>
                  </a:lnTo>
                  <a:lnTo>
                    <a:pt x="494" y="343"/>
                  </a:lnTo>
                  <a:lnTo>
                    <a:pt x="501" y="340"/>
                  </a:lnTo>
                  <a:lnTo>
                    <a:pt x="504" y="340"/>
                  </a:lnTo>
                  <a:lnTo>
                    <a:pt x="505" y="340"/>
                  </a:lnTo>
                  <a:lnTo>
                    <a:pt x="509" y="343"/>
                  </a:lnTo>
                  <a:lnTo>
                    <a:pt x="505" y="343"/>
                  </a:lnTo>
                  <a:lnTo>
                    <a:pt x="504" y="343"/>
                  </a:lnTo>
                  <a:lnTo>
                    <a:pt x="509" y="344"/>
                  </a:lnTo>
                  <a:lnTo>
                    <a:pt x="513" y="347"/>
                  </a:lnTo>
                  <a:lnTo>
                    <a:pt x="513" y="344"/>
                  </a:lnTo>
                  <a:lnTo>
                    <a:pt x="517" y="344"/>
                  </a:lnTo>
                  <a:lnTo>
                    <a:pt x="514" y="347"/>
                  </a:lnTo>
                  <a:lnTo>
                    <a:pt x="517" y="347"/>
                  </a:lnTo>
                  <a:lnTo>
                    <a:pt x="517" y="348"/>
                  </a:lnTo>
                  <a:lnTo>
                    <a:pt x="517" y="349"/>
                  </a:lnTo>
                  <a:lnTo>
                    <a:pt x="518" y="352"/>
                  </a:lnTo>
                  <a:lnTo>
                    <a:pt x="517" y="356"/>
                  </a:lnTo>
                  <a:lnTo>
                    <a:pt x="522" y="353"/>
                  </a:lnTo>
                  <a:lnTo>
                    <a:pt x="524" y="352"/>
                  </a:lnTo>
                  <a:lnTo>
                    <a:pt x="526" y="353"/>
                  </a:lnTo>
                  <a:lnTo>
                    <a:pt x="528" y="352"/>
                  </a:lnTo>
                  <a:lnTo>
                    <a:pt x="532" y="352"/>
                  </a:lnTo>
                  <a:lnTo>
                    <a:pt x="532" y="349"/>
                  </a:lnTo>
                  <a:lnTo>
                    <a:pt x="536" y="348"/>
                  </a:lnTo>
                  <a:lnTo>
                    <a:pt x="539" y="348"/>
                  </a:lnTo>
                  <a:lnTo>
                    <a:pt x="543" y="349"/>
                  </a:lnTo>
                  <a:lnTo>
                    <a:pt x="545" y="352"/>
                  </a:lnTo>
                  <a:lnTo>
                    <a:pt x="547" y="357"/>
                  </a:lnTo>
                  <a:lnTo>
                    <a:pt x="551" y="363"/>
                  </a:lnTo>
                  <a:lnTo>
                    <a:pt x="553" y="365"/>
                  </a:lnTo>
                  <a:lnTo>
                    <a:pt x="554" y="367"/>
                  </a:lnTo>
                  <a:lnTo>
                    <a:pt x="554" y="373"/>
                  </a:lnTo>
                  <a:lnTo>
                    <a:pt x="551" y="383"/>
                  </a:lnTo>
                  <a:lnTo>
                    <a:pt x="549" y="387"/>
                  </a:lnTo>
                  <a:lnTo>
                    <a:pt x="549" y="391"/>
                  </a:lnTo>
                  <a:lnTo>
                    <a:pt x="551" y="392"/>
                  </a:lnTo>
                  <a:lnTo>
                    <a:pt x="551" y="391"/>
                  </a:lnTo>
                  <a:lnTo>
                    <a:pt x="551" y="388"/>
                  </a:lnTo>
                  <a:lnTo>
                    <a:pt x="551" y="387"/>
                  </a:lnTo>
                  <a:lnTo>
                    <a:pt x="551" y="384"/>
                  </a:lnTo>
                  <a:lnTo>
                    <a:pt x="553" y="387"/>
                  </a:lnTo>
                  <a:lnTo>
                    <a:pt x="553" y="388"/>
                  </a:lnTo>
                  <a:lnTo>
                    <a:pt x="554" y="387"/>
                  </a:lnTo>
                  <a:lnTo>
                    <a:pt x="554" y="388"/>
                  </a:lnTo>
                  <a:lnTo>
                    <a:pt x="553" y="392"/>
                  </a:lnTo>
                  <a:lnTo>
                    <a:pt x="549" y="396"/>
                  </a:lnTo>
                  <a:lnTo>
                    <a:pt x="551" y="396"/>
                  </a:lnTo>
                  <a:lnTo>
                    <a:pt x="551" y="400"/>
                  </a:lnTo>
                  <a:lnTo>
                    <a:pt x="551" y="404"/>
                  </a:lnTo>
                  <a:lnTo>
                    <a:pt x="553" y="405"/>
                  </a:lnTo>
                  <a:lnTo>
                    <a:pt x="554" y="406"/>
                  </a:lnTo>
                  <a:lnTo>
                    <a:pt x="554" y="405"/>
                  </a:lnTo>
                  <a:lnTo>
                    <a:pt x="554" y="404"/>
                  </a:lnTo>
                  <a:lnTo>
                    <a:pt x="557" y="405"/>
                  </a:lnTo>
                  <a:lnTo>
                    <a:pt x="557" y="409"/>
                  </a:lnTo>
                  <a:lnTo>
                    <a:pt x="557" y="410"/>
                  </a:lnTo>
                  <a:lnTo>
                    <a:pt x="561" y="409"/>
                  </a:lnTo>
                  <a:lnTo>
                    <a:pt x="557" y="413"/>
                  </a:lnTo>
                  <a:lnTo>
                    <a:pt x="558" y="414"/>
                  </a:lnTo>
                  <a:lnTo>
                    <a:pt x="558" y="417"/>
                  </a:lnTo>
                  <a:lnTo>
                    <a:pt x="558" y="420"/>
                  </a:lnTo>
                  <a:lnTo>
                    <a:pt x="558" y="422"/>
                  </a:lnTo>
                  <a:lnTo>
                    <a:pt x="562" y="424"/>
                  </a:lnTo>
                  <a:lnTo>
                    <a:pt x="565" y="428"/>
                  </a:lnTo>
                  <a:lnTo>
                    <a:pt x="566" y="432"/>
                  </a:lnTo>
                  <a:lnTo>
                    <a:pt x="567" y="433"/>
                  </a:lnTo>
                  <a:lnTo>
                    <a:pt x="567" y="436"/>
                  </a:lnTo>
                  <a:lnTo>
                    <a:pt x="566" y="433"/>
                  </a:lnTo>
                  <a:lnTo>
                    <a:pt x="565" y="436"/>
                  </a:lnTo>
                  <a:lnTo>
                    <a:pt x="566" y="437"/>
                  </a:lnTo>
                  <a:lnTo>
                    <a:pt x="570" y="437"/>
                  </a:lnTo>
                  <a:lnTo>
                    <a:pt x="571" y="437"/>
                  </a:lnTo>
                  <a:lnTo>
                    <a:pt x="574" y="436"/>
                  </a:lnTo>
                  <a:lnTo>
                    <a:pt x="575" y="436"/>
                  </a:lnTo>
                  <a:lnTo>
                    <a:pt x="578" y="433"/>
                  </a:lnTo>
                  <a:lnTo>
                    <a:pt x="579" y="430"/>
                  </a:lnTo>
                  <a:lnTo>
                    <a:pt x="583" y="422"/>
                  </a:lnTo>
                  <a:lnTo>
                    <a:pt x="587" y="410"/>
                  </a:lnTo>
                  <a:lnTo>
                    <a:pt x="587" y="404"/>
                  </a:lnTo>
                  <a:lnTo>
                    <a:pt x="587" y="401"/>
                  </a:lnTo>
                  <a:lnTo>
                    <a:pt x="585" y="400"/>
                  </a:lnTo>
                  <a:lnTo>
                    <a:pt x="587" y="397"/>
                  </a:lnTo>
                  <a:lnTo>
                    <a:pt x="587" y="393"/>
                  </a:lnTo>
                  <a:lnTo>
                    <a:pt x="585" y="388"/>
                  </a:lnTo>
                  <a:lnTo>
                    <a:pt x="585" y="384"/>
                  </a:lnTo>
                  <a:lnTo>
                    <a:pt x="585" y="383"/>
                  </a:lnTo>
                  <a:lnTo>
                    <a:pt x="585" y="379"/>
                  </a:lnTo>
                  <a:lnTo>
                    <a:pt x="585" y="376"/>
                  </a:lnTo>
                  <a:lnTo>
                    <a:pt x="585" y="375"/>
                  </a:lnTo>
                  <a:lnTo>
                    <a:pt x="585" y="373"/>
                  </a:lnTo>
                  <a:lnTo>
                    <a:pt x="581" y="361"/>
                  </a:lnTo>
                  <a:lnTo>
                    <a:pt x="581" y="352"/>
                  </a:lnTo>
                  <a:lnTo>
                    <a:pt x="581" y="340"/>
                  </a:lnTo>
                  <a:lnTo>
                    <a:pt x="581" y="339"/>
                  </a:lnTo>
                  <a:lnTo>
                    <a:pt x="581" y="336"/>
                  </a:lnTo>
                  <a:lnTo>
                    <a:pt x="581" y="333"/>
                  </a:lnTo>
                  <a:lnTo>
                    <a:pt x="583" y="330"/>
                  </a:lnTo>
                  <a:lnTo>
                    <a:pt x="585" y="327"/>
                  </a:lnTo>
                  <a:lnTo>
                    <a:pt x="587" y="327"/>
                  </a:lnTo>
                  <a:lnTo>
                    <a:pt x="585" y="326"/>
                  </a:lnTo>
                  <a:lnTo>
                    <a:pt x="587" y="326"/>
                  </a:lnTo>
                  <a:lnTo>
                    <a:pt x="587" y="323"/>
                  </a:lnTo>
                  <a:lnTo>
                    <a:pt x="589" y="323"/>
                  </a:lnTo>
                  <a:lnTo>
                    <a:pt x="587" y="322"/>
                  </a:lnTo>
                  <a:lnTo>
                    <a:pt x="591" y="322"/>
                  </a:lnTo>
                  <a:lnTo>
                    <a:pt x="591" y="318"/>
                  </a:lnTo>
                  <a:lnTo>
                    <a:pt x="593" y="318"/>
                  </a:lnTo>
                  <a:lnTo>
                    <a:pt x="593" y="316"/>
                  </a:lnTo>
                  <a:lnTo>
                    <a:pt x="597" y="314"/>
                  </a:lnTo>
                  <a:lnTo>
                    <a:pt x="598" y="310"/>
                  </a:lnTo>
                  <a:lnTo>
                    <a:pt x="601" y="308"/>
                  </a:lnTo>
                  <a:lnTo>
                    <a:pt x="601" y="306"/>
                  </a:lnTo>
                  <a:lnTo>
                    <a:pt x="602" y="308"/>
                  </a:lnTo>
                  <a:lnTo>
                    <a:pt x="605" y="308"/>
                  </a:lnTo>
                  <a:lnTo>
                    <a:pt x="605" y="306"/>
                  </a:lnTo>
                  <a:lnTo>
                    <a:pt x="606" y="306"/>
                  </a:lnTo>
                  <a:lnTo>
                    <a:pt x="605" y="304"/>
                  </a:lnTo>
                  <a:lnTo>
                    <a:pt x="606" y="304"/>
                  </a:lnTo>
                  <a:lnTo>
                    <a:pt x="609" y="304"/>
                  </a:lnTo>
                  <a:lnTo>
                    <a:pt x="611" y="303"/>
                  </a:lnTo>
                  <a:lnTo>
                    <a:pt x="614" y="300"/>
                  </a:lnTo>
                  <a:lnTo>
                    <a:pt x="615" y="300"/>
                  </a:lnTo>
                  <a:lnTo>
                    <a:pt x="615" y="296"/>
                  </a:lnTo>
                  <a:lnTo>
                    <a:pt x="618" y="299"/>
                  </a:lnTo>
                  <a:lnTo>
                    <a:pt x="619" y="299"/>
                  </a:lnTo>
                  <a:lnTo>
                    <a:pt x="623" y="295"/>
                  </a:lnTo>
                  <a:lnTo>
                    <a:pt x="624" y="292"/>
                  </a:lnTo>
                  <a:lnTo>
                    <a:pt x="627" y="292"/>
                  </a:lnTo>
                  <a:lnTo>
                    <a:pt x="628" y="290"/>
                  </a:lnTo>
                  <a:lnTo>
                    <a:pt x="628" y="291"/>
                  </a:lnTo>
                  <a:lnTo>
                    <a:pt x="635" y="283"/>
                  </a:lnTo>
                  <a:lnTo>
                    <a:pt x="636" y="282"/>
                  </a:lnTo>
                  <a:lnTo>
                    <a:pt x="640" y="279"/>
                  </a:lnTo>
                  <a:lnTo>
                    <a:pt x="648" y="278"/>
                  </a:lnTo>
                  <a:lnTo>
                    <a:pt x="650" y="278"/>
                  </a:lnTo>
                  <a:lnTo>
                    <a:pt x="652" y="274"/>
                  </a:lnTo>
                  <a:lnTo>
                    <a:pt x="652" y="278"/>
                  </a:lnTo>
                  <a:lnTo>
                    <a:pt x="655" y="272"/>
                  </a:lnTo>
                  <a:lnTo>
                    <a:pt x="659" y="268"/>
                  </a:lnTo>
                  <a:lnTo>
                    <a:pt x="663" y="266"/>
                  </a:lnTo>
                  <a:lnTo>
                    <a:pt x="666" y="266"/>
                  </a:lnTo>
                  <a:lnTo>
                    <a:pt x="667" y="264"/>
                  </a:lnTo>
                  <a:lnTo>
                    <a:pt x="671" y="262"/>
                  </a:lnTo>
                  <a:lnTo>
                    <a:pt x="675" y="264"/>
                  </a:lnTo>
                  <a:lnTo>
                    <a:pt x="675" y="262"/>
                  </a:lnTo>
                  <a:lnTo>
                    <a:pt x="679" y="262"/>
                  </a:lnTo>
                  <a:lnTo>
                    <a:pt x="682" y="259"/>
                  </a:lnTo>
                  <a:lnTo>
                    <a:pt x="680" y="259"/>
                  </a:lnTo>
                  <a:lnTo>
                    <a:pt x="679" y="259"/>
                  </a:lnTo>
                  <a:lnTo>
                    <a:pt x="675" y="259"/>
                  </a:lnTo>
                  <a:lnTo>
                    <a:pt x="676" y="257"/>
                  </a:lnTo>
                  <a:lnTo>
                    <a:pt x="679" y="257"/>
                  </a:lnTo>
                  <a:lnTo>
                    <a:pt x="679" y="255"/>
                  </a:lnTo>
                  <a:lnTo>
                    <a:pt x="680" y="253"/>
                  </a:lnTo>
                  <a:lnTo>
                    <a:pt x="679" y="251"/>
                  </a:lnTo>
                  <a:lnTo>
                    <a:pt x="672" y="249"/>
                  </a:lnTo>
                  <a:lnTo>
                    <a:pt x="680" y="251"/>
                  </a:lnTo>
                  <a:lnTo>
                    <a:pt x="684" y="253"/>
                  </a:lnTo>
                  <a:lnTo>
                    <a:pt x="686" y="251"/>
                  </a:lnTo>
                  <a:lnTo>
                    <a:pt x="688" y="251"/>
                  </a:lnTo>
                  <a:lnTo>
                    <a:pt x="690" y="249"/>
                  </a:lnTo>
                  <a:lnTo>
                    <a:pt x="692" y="247"/>
                  </a:lnTo>
                  <a:lnTo>
                    <a:pt x="694" y="247"/>
                  </a:lnTo>
                  <a:lnTo>
                    <a:pt x="694" y="246"/>
                  </a:lnTo>
                  <a:lnTo>
                    <a:pt x="694" y="242"/>
                  </a:lnTo>
                  <a:lnTo>
                    <a:pt x="692" y="243"/>
                  </a:lnTo>
                  <a:lnTo>
                    <a:pt x="690" y="246"/>
                  </a:lnTo>
                  <a:lnTo>
                    <a:pt x="688" y="247"/>
                  </a:lnTo>
                  <a:lnTo>
                    <a:pt x="690" y="242"/>
                  </a:lnTo>
                  <a:lnTo>
                    <a:pt x="688" y="242"/>
                  </a:lnTo>
                  <a:lnTo>
                    <a:pt x="686" y="242"/>
                  </a:lnTo>
                  <a:lnTo>
                    <a:pt x="684" y="242"/>
                  </a:lnTo>
                  <a:lnTo>
                    <a:pt x="680" y="242"/>
                  </a:lnTo>
                  <a:lnTo>
                    <a:pt x="680" y="238"/>
                  </a:lnTo>
                  <a:lnTo>
                    <a:pt x="682" y="235"/>
                  </a:lnTo>
                  <a:lnTo>
                    <a:pt x="682" y="238"/>
                  </a:lnTo>
                  <a:lnTo>
                    <a:pt x="682" y="239"/>
                  </a:lnTo>
                  <a:lnTo>
                    <a:pt x="684" y="239"/>
                  </a:lnTo>
                  <a:lnTo>
                    <a:pt x="688" y="239"/>
                  </a:lnTo>
                  <a:lnTo>
                    <a:pt x="686" y="238"/>
                  </a:lnTo>
                  <a:lnTo>
                    <a:pt x="688" y="238"/>
                  </a:lnTo>
                  <a:lnTo>
                    <a:pt x="690" y="238"/>
                  </a:lnTo>
                  <a:lnTo>
                    <a:pt x="692" y="238"/>
                  </a:lnTo>
                  <a:lnTo>
                    <a:pt x="694" y="235"/>
                  </a:lnTo>
                  <a:lnTo>
                    <a:pt x="695" y="239"/>
                  </a:lnTo>
                  <a:lnTo>
                    <a:pt x="695" y="235"/>
                  </a:lnTo>
                  <a:lnTo>
                    <a:pt x="698" y="243"/>
                  </a:lnTo>
                  <a:lnTo>
                    <a:pt x="698" y="238"/>
                  </a:lnTo>
                  <a:lnTo>
                    <a:pt x="698" y="234"/>
                  </a:lnTo>
                  <a:lnTo>
                    <a:pt x="698" y="229"/>
                  </a:lnTo>
                  <a:lnTo>
                    <a:pt x="698" y="225"/>
                  </a:lnTo>
                  <a:lnTo>
                    <a:pt x="695" y="225"/>
                  </a:lnTo>
                  <a:lnTo>
                    <a:pt x="694" y="225"/>
                  </a:lnTo>
                  <a:lnTo>
                    <a:pt x="692" y="225"/>
                  </a:lnTo>
                  <a:lnTo>
                    <a:pt x="690" y="225"/>
                  </a:lnTo>
                  <a:lnTo>
                    <a:pt x="690" y="222"/>
                  </a:lnTo>
                  <a:lnTo>
                    <a:pt x="688" y="221"/>
                  </a:lnTo>
                  <a:lnTo>
                    <a:pt x="686" y="218"/>
                  </a:lnTo>
                  <a:lnTo>
                    <a:pt x="690" y="221"/>
                  </a:lnTo>
                  <a:lnTo>
                    <a:pt x="692" y="222"/>
                  </a:lnTo>
                  <a:lnTo>
                    <a:pt x="694" y="221"/>
                  </a:lnTo>
                  <a:lnTo>
                    <a:pt x="692" y="218"/>
                  </a:lnTo>
                  <a:lnTo>
                    <a:pt x="690" y="217"/>
                  </a:lnTo>
                  <a:lnTo>
                    <a:pt x="692" y="217"/>
                  </a:lnTo>
                  <a:lnTo>
                    <a:pt x="694" y="217"/>
                  </a:lnTo>
                  <a:lnTo>
                    <a:pt x="694" y="215"/>
                  </a:lnTo>
                  <a:lnTo>
                    <a:pt x="695" y="215"/>
                  </a:lnTo>
                  <a:lnTo>
                    <a:pt x="694" y="211"/>
                  </a:lnTo>
                  <a:lnTo>
                    <a:pt x="692" y="209"/>
                  </a:lnTo>
                  <a:lnTo>
                    <a:pt x="695" y="209"/>
                  </a:lnTo>
                  <a:lnTo>
                    <a:pt x="698" y="209"/>
                  </a:lnTo>
                  <a:lnTo>
                    <a:pt x="699" y="207"/>
                  </a:lnTo>
                  <a:lnTo>
                    <a:pt x="698" y="205"/>
                  </a:lnTo>
                  <a:lnTo>
                    <a:pt x="695" y="202"/>
                  </a:lnTo>
                  <a:lnTo>
                    <a:pt x="692" y="202"/>
                  </a:lnTo>
                  <a:lnTo>
                    <a:pt x="690" y="199"/>
                  </a:lnTo>
                  <a:lnTo>
                    <a:pt x="688" y="198"/>
                  </a:lnTo>
                  <a:lnTo>
                    <a:pt x="690" y="195"/>
                  </a:lnTo>
                  <a:lnTo>
                    <a:pt x="692" y="199"/>
                  </a:lnTo>
                  <a:lnTo>
                    <a:pt x="692" y="198"/>
                  </a:lnTo>
                  <a:lnTo>
                    <a:pt x="694" y="198"/>
                  </a:lnTo>
                  <a:lnTo>
                    <a:pt x="694" y="199"/>
                  </a:lnTo>
                  <a:lnTo>
                    <a:pt x="695" y="199"/>
                  </a:lnTo>
                  <a:lnTo>
                    <a:pt x="698" y="203"/>
                  </a:lnTo>
                  <a:lnTo>
                    <a:pt x="699" y="199"/>
                  </a:lnTo>
                  <a:lnTo>
                    <a:pt x="698" y="198"/>
                  </a:lnTo>
                  <a:lnTo>
                    <a:pt x="695" y="195"/>
                  </a:lnTo>
                  <a:lnTo>
                    <a:pt x="698" y="191"/>
                  </a:lnTo>
                  <a:lnTo>
                    <a:pt x="698" y="195"/>
                  </a:lnTo>
                  <a:lnTo>
                    <a:pt x="699" y="198"/>
                  </a:lnTo>
                  <a:lnTo>
                    <a:pt x="699" y="190"/>
                  </a:lnTo>
                  <a:lnTo>
                    <a:pt x="702" y="186"/>
                  </a:lnTo>
                  <a:lnTo>
                    <a:pt x="703" y="186"/>
                  </a:lnTo>
                  <a:lnTo>
                    <a:pt x="703" y="185"/>
                  </a:lnTo>
                  <a:lnTo>
                    <a:pt x="702" y="181"/>
                  </a:lnTo>
                  <a:lnTo>
                    <a:pt x="703" y="182"/>
                  </a:lnTo>
                  <a:lnTo>
                    <a:pt x="706" y="181"/>
                  </a:lnTo>
                  <a:lnTo>
                    <a:pt x="707" y="178"/>
                  </a:lnTo>
                  <a:lnTo>
                    <a:pt x="707" y="181"/>
                  </a:lnTo>
                  <a:lnTo>
                    <a:pt x="709" y="178"/>
                  </a:lnTo>
                  <a:lnTo>
                    <a:pt x="711" y="178"/>
                  </a:lnTo>
                  <a:lnTo>
                    <a:pt x="711" y="177"/>
                  </a:lnTo>
                  <a:lnTo>
                    <a:pt x="712" y="177"/>
                  </a:lnTo>
                  <a:lnTo>
                    <a:pt x="715" y="176"/>
                  </a:lnTo>
                  <a:lnTo>
                    <a:pt x="712" y="178"/>
                  </a:lnTo>
                  <a:lnTo>
                    <a:pt x="715" y="178"/>
                  </a:lnTo>
                  <a:lnTo>
                    <a:pt x="709" y="181"/>
                  </a:lnTo>
                  <a:lnTo>
                    <a:pt x="707" y="182"/>
                  </a:lnTo>
                  <a:lnTo>
                    <a:pt x="707" y="185"/>
                  </a:lnTo>
                  <a:lnTo>
                    <a:pt x="706" y="186"/>
                  </a:lnTo>
                  <a:lnTo>
                    <a:pt x="703" y="189"/>
                  </a:lnTo>
                  <a:lnTo>
                    <a:pt x="706" y="189"/>
                  </a:lnTo>
                  <a:lnTo>
                    <a:pt x="707" y="189"/>
                  </a:lnTo>
                  <a:lnTo>
                    <a:pt x="706" y="190"/>
                  </a:lnTo>
                  <a:lnTo>
                    <a:pt x="703" y="190"/>
                  </a:lnTo>
                  <a:lnTo>
                    <a:pt x="706" y="191"/>
                  </a:lnTo>
                  <a:lnTo>
                    <a:pt x="707" y="194"/>
                  </a:lnTo>
                  <a:lnTo>
                    <a:pt x="703" y="194"/>
                  </a:lnTo>
                  <a:lnTo>
                    <a:pt x="703" y="195"/>
                  </a:lnTo>
                  <a:lnTo>
                    <a:pt x="702" y="198"/>
                  </a:lnTo>
                  <a:lnTo>
                    <a:pt x="703" y="199"/>
                  </a:lnTo>
                  <a:lnTo>
                    <a:pt x="706" y="199"/>
                  </a:lnTo>
                  <a:lnTo>
                    <a:pt x="707" y="198"/>
                  </a:lnTo>
                  <a:lnTo>
                    <a:pt x="706" y="202"/>
                  </a:lnTo>
                  <a:lnTo>
                    <a:pt x="707" y="202"/>
                  </a:lnTo>
                  <a:lnTo>
                    <a:pt x="707" y="203"/>
                  </a:lnTo>
                  <a:lnTo>
                    <a:pt x="706" y="205"/>
                  </a:lnTo>
                  <a:lnTo>
                    <a:pt x="709" y="205"/>
                  </a:lnTo>
                  <a:lnTo>
                    <a:pt x="706" y="207"/>
                  </a:lnTo>
                  <a:lnTo>
                    <a:pt x="703" y="211"/>
                  </a:lnTo>
                  <a:lnTo>
                    <a:pt x="699" y="215"/>
                  </a:lnTo>
                  <a:lnTo>
                    <a:pt x="699" y="218"/>
                  </a:lnTo>
                  <a:lnTo>
                    <a:pt x="702" y="217"/>
                  </a:lnTo>
                  <a:lnTo>
                    <a:pt x="703" y="215"/>
                  </a:lnTo>
                  <a:lnTo>
                    <a:pt x="709" y="207"/>
                  </a:lnTo>
                  <a:lnTo>
                    <a:pt x="715" y="202"/>
                  </a:lnTo>
                  <a:lnTo>
                    <a:pt x="719" y="198"/>
                  </a:lnTo>
                  <a:lnTo>
                    <a:pt x="720" y="195"/>
                  </a:lnTo>
                  <a:lnTo>
                    <a:pt x="719" y="194"/>
                  </a:lnTo>
                  <a:lnTo>
                    <a:pt x="720" y="191"/>
                  </a:lnTo>
                  <a:lnTo>
                    <a:pt x="720" y="189"/>
                  </a:lnTo>
                  <a:lnTo>
                    <a:pt x="720" y="185"/>
                  </a:lnTo>
                  <a:lnTo>
                    <a:pt x="719" y="178"/>
                  </a:lnTo>
                  <a:lnTo>
                    <a:pt x="719" y="176"/>
                  </a:lnTo>
                  <a:lnTo>
                    <a:pt x="720" y="173"/>
                  </a:lnTo>
                  <a:lnTo>
                    <a:pt x="728" y="169"/>
                  </a:lnTo>
                  <a:lnTo>
                    <a:pt x="723" y="173"/>
                  </a:lnTo>
                  <a:lnTo>
                    <a:pt x="720" y="176"/>
                  </a:lnTo>
                  <a:lnTo>
                    <a:pt x="720" y="178"/>
                  </a:lnTo>
                  <a:lnTo>
                    <a:pt x="723" y="181"/>
                  </a:lnTo>
                  <a:lnTo>
                    <a:pt x="725" y="182"/>
                  </a:lnTo>
                  <a:lnTo>
                    <a:pt x="725" y="185"/>
                  </a:lnTo>
                  <a:lnTo>
                    <a:pt x="724" y="189"/>
                  </a:lnTo>
                  <a:lnTo>
                    <a:pt x="728" y="186"/>
                  </a:lnTo>
                  <a:lnTo>
                    <a:pt x="732" y="182"/>
                  </a:lnTo>
                  <a:lnTo>
                    <a:pt x="733" y="178"/>
                  </a:lnTo>
                  <a:lnTo>
                    <a:pt x="736" y="177"/>
                  </a:lnTo>
                  <a:lnTo>
                    <a:pt x="739" y="176"/>
                  </a:lnTo>
                  <a:lnTo>
                    <a:pt x="741" y="173"/>
                  </a:lnTo>
                  <a:lnTo>
                    <a:pt x="741" y="169"/>
                  </a:lnTo>
                  <a:lnTo>
                    <a:pt x="744" y="168"/>
                  </a:lnTo>
                  <a:lnTo>
                    <a:pt x="745" y="165"/>
                  </a:lnTo>
                  <a:lnTo>
                    <a:pt x="749" y="160"/>
                  </a:lnTo>
                  <a:lnTo>
                    <a:pt x="745" y="160"/>
                  </a:lnTo>
                  <a:lnTo>
                    <a:pt x="745" y="158"/>
                  </a:lnTo>
                  <a:lnTo>
                    <a:pt x="749" y="156"/>
                  </a:lnTo>
                  <a:lnTo>
                    <a:pt x="751" y="154"/>
                  </a:lnTo>
                  <a:lnTo>
                    <a:pt x="759" y="150"/>
                  </a:lnTo>
                  <a:lnTo>
                    <a:pt x="767" y="146"/>
                  </a:lnTo>
                  <a:lnTo>
                    <a:pt x="773" y="146"/>
                  </a:lnTo>
                  <a:lnTo>
                    <a:pt x="776" y="145"/>
                  </a:lnTo>
                  <a:lnTo>
                    <a:pt x="777" y="145"/>
                  </a:lnTo>
                  <a:lnTo>
                    <a:pt x="780" y="145"/>
                  </a:lnTo>
                  <a:lnTo>
                    <a:pt x="781" y="145"/>
                  </a:lnTo>
                  <a:lnTo>
                    <a:pt x="787" y="145"/>
                  </a:lnTo>
                  <a:lnTo>
                    <a:pt x="789" y="142"/>
                  </a:lnTo>
                  <a:lnTo>
                    <a:pt x="791" y="141"/>
                  </a:lnTo>
                  <a:lnTo>
                    <a:pt x="794" y="137"/>
                  </a:lnTo>
                  <a:lnTo>
                    <a:pt x="794" y="138"/>
                  </a:lnTo>
                  <a:lnTo>
                    <a:pt x="796" y="138"/>
                  </a:lnTo>
                  <a:lnTo>
                    <a:pt x="798" y="137"/>
                  </a:lnTo>
                  <a:lnTo>
                    <a:pt x="796" y="141"/>
                  </a:lnTo>
                  <a:lnTo>
                    <a:pt x="800" y="138"/>
                  </a:lnTo>
                  <a:lnTo>
                    <a:pt x="806" y="137"/>
                  </a:lnTo>
                  <a:lnTo>
                    <a:pt x="804" y="141"/>
                  </a:lnTo>
                  <a:lnTo>
                    <a:pt x="810" y="138"/>
                  </a:lnTo>
                  <a:lnTo>
                    <a:pt x="816" y="137"/>
                  </a:lnTo>
                  <a:lnTo>
                    <a:pt x="816" y="134"/>
                  </a:lnTo>
                  <a:lnTo>
                    <a:pt x="813" y="137"/>
                  </a:lnTo>
                  <a:lnTo>
                    <a:pt x="812" y="137"/>
                  </a:lnTo>
                  <a:lnTo>
                    <a:pt x="810" y="137"/>
                  </a:lnTo>
                  <a:lnTo>
                    <a:pt x="808" y="134"/>
                  </a:lnTo>
                  <a:lnTo>
                    <a:pt x="808" y="133"/>
                  </a:lnTo>
                  <a:lnTo>
                    <a:pt x="808" y="129"/>
                  </a:lnTo>
                  <a:lnTo>
                    <a:pt x="806" y="128"/>
                  </a:lnTo>
                  <a:lnTo>
                    <a:pt x="804" y="128"/>
                  </a:lnTo>
                  <a:lnTo>
                    <a:pt x="804" y="125"/>
                  </a:lnTo>
                  <a:lnTo>
                    <a:pt x="806" y="124"/>
                  </a:lnTo>
                  <a:lnTo>
                    <a:pt x="812" y="121"/>
                  </a:lnTo>
                  <a:lnTo>
                    <a:pt x="810" y="120"/>
                  </a:lnTo>
                  <a:lnTo>
                    <a:pt x="810" y="118"/>
                  </a:lnTo>
                  <a:lnTo>
                    <a:pt x="812" y="114"/>
                  </a:lnTo>
                  <a:lnTo>
                    <a:pt x="820" y="107"/>
                  </a:lnTo>
                  <a:lnTo>
                    <a:pt x="824" y="103"/>
                  </a:lnTo>
                  <a:lnTo>
                    <a:pt x="825" y="101"/>
                  </a:lnTo>
                  <a:lnTo>
                    <a:pt x="829" y="99"/>
                  </a:lnTo>
                  <a:lnTo>
                    <a:pt x="829" y="101"/>
                  </a:lnTo>
                  <a:lnTo>
                    <a:pt x="830" y="99"/>
                  </a:lnTo>
                  <a:lnTo>
                    <a:pt x="830" y="101"/>
                  </a:lnTo>
                  <a:lnTo>
                    <a:pt x="833" y="99"/>
                  </a:lnTo>
                  <a:lnTo>
                    <a:pt x="833" y="97"/>
                  </a:lnTo>
                  <a:lnTo>
                    <a:pt x="834" y="97"/>
                  </a:lnTo>
                  <a:lnTo>
                    <a:pt x="834" y="99"/>
                  </a:lnTo>
                  <a:lnTo>
                    <a:pt x="837" y="97"/>
                  </a:lnTo>
                  <a:lnTo>
                    <a:pt x="837" y="99"/>
                  </a:lnTo>
                  <a:lnTo>
                    <a:pt x="840" y="97"/>
                  </a:lnTo>
                  <a:lnTo>
                    <a:pt x="844" y="93"/>
                  </a:lnTo>
                  <a:lnTo>
                    <a:pt x="848" y="89"/>
                  </a:lnTo>
                  <a:lnTo>
                    <a:pt x="850" y="88"/>
                  </a:lnTo>
                  <a:lnTo>
                    <a:pt x="852" y="85"/>
                  </a:lnTo>
                  <a:lnTo>
                    <a:pt x="852" y="89"/>
                  </a:lnTo>
                  <a:lnTo>
                    <a:pt x="853" y="91"/>
                  </a:lnTo>
                  <a:lnTo>
                    <a:pt x="853" y="89"/>
                  </a:lnTo>
                  <a:lnTo>
                    <a:pt x="856" y="89"/>
                  </a:lnTo>
                  <a:lnTo>
                    <a:pt x="860" y="88"/>
                  </a:lnTo>
                  <a:lnTo>
                    <a:pt x="860" y="89"/>
                  </a:lnTo>
                  <a:lnTo>
                    <a:pt x="861" y="89"/>
                  </a:lnTo>
                  <a:lnTo>
                    <a:pt x="864" y="88"/>
                  </a:lnTo>
                  <a:lnTo>
                    <a:pt x="868" y="85"/>
                  </a:lnTo>
                  <a:lnTo>
                    <a:pt x="868" y="88"/>
                  </a:lnTo>
                  <a:lnTo>
                    <a:pt x="869" y="85"/>
                  </a:lnTo>
                  <a:lnTo>
                    <a:pt x="874" y="84"/>
                  </a:lnTo>
                  <a:lnTo>
                    <a:pt x="878" y="81"/>
                  </a:lnTo>
                  <a:lnTo>
                    <a:pt x="878" y="80"/>
                  </a:lnTo>
                  <a:lnTo>
                    <a:pt x="878" y="76"/>
                  </a:lnTo>
                  <a:lnTo>
                    <a:pt x="878" y="76"/>
                  </a:lnTo>
                  <a:lnTo>
                    <a:pt x="877" y="76"/>
                  </a:lnTo>
                  <a:lnTo>
                    <a:pt x="874" y="72"/>
                  </a:lnTo>
                  <a:lnTo>
                    <a:pt x="877" y="71"/>
                  </a:lnTo>
                  <a:lnTo>
                    <a:pt x="877" y="68"/>
                  </a:lnTo>
                  <a:lnTo>
                    <a:pt x="874" y="67"/>
                  </a:lnTo>
                  <a:lnTo>
                    <a:pt x="874" y="63"/>
                  </a:lnTo>
                  <a:lnTo>
                    <a:pt x="877" y="57"/>
                  </a:lnTo>
                  <a:lnTo>
                    <a:pt x="877" y="57"/>
                  </a:lnTo>
                  <a:lnTo>
                    <a:pt x="877" y="57"/>
                  </a:lnTo>
                  <a:lnTo>
                    <a:pt x="877" y="57"/>
                  </a:lnTo>
                  <a:lnTo>
                    <a:pt x="877" y="57"/>
                  </a:lnTo>
                  <a:lnTo>
                    <a:pt x="877" y="57"/>
                  </a:lnTo>
                  <a:lnTo>
                    <a:pt x="877" y="57"/>
                  </a:lnTo>
                  <a:close/>
                  <a:moveTo>
                    <a:pt x="117" y="24"/>
                  </a:moveTo>
                  <a:lnTo>
                    <a:pt x="119" y="27"/>
                  </a:lnTo>
                  <a:lnTo>
                    <a:pt x="121" y="24"/>
                  </a:lnTo>
                  <a:lnTo>
                    <a:pt x="119" y="24"/>
                  </a:lnTo>
                  <a:lnTo>
                    <a:pt x="119" y="23"/>
                  </a:lnTo>
                  <a:lnTo>
                    <a:pt x="119" y="20"/>
                  </a:lnTo>
                  <a:lnTo>
                    <a:pt x="121" y="19"/>
                  </a:lnTo>
                  <a:lnTo>
                    <a:pt x="117" y="23"/>
                  </a:lnTo>
                  <a:lnTo>
                    <a:pt x="117" y="24"/>
                  </a:lnTo>
                  <a:lnTo>
                    <a:pt x="117" y="24"/>
                  </a:lnTo>
                  <a:lnTo>
                    <a:pt x="117" y="24"/>
                  </a:lnTo>
                  <a:lnTo>
                    <a:pt x="117" y="24"/>
                  </a:lnTo>
                  <a:lnTo>
                    <a:pt x="117" y="24"/>
                  </a:lnTo>
                  <a:lnTo>
                    <a:pt x="117" y="24"/>
                  </a:lnTo>
                  <a:lnTo>
                    <a:pt x="117" y="24"/>
                  </a:lnTo>
                  <a:close/>
                  <a:moveTo>
                    <a:pt x="587" y="77"/>
                  </a:moveTo>
                  <a:lnTo>
                    <a:pt x="587" y="80"/>
                  </a:lnTo>
                  <a:lnTo>
                    <a:pt x="587" y="81"/>
                  </a:lnTo>
                  <a:lnTo>
                    <a:pt x="589" y="80"/>
                  </a:lnTo>
                  <a:lnTo>
                    <a:pt x="595" y="75"/>
                  </a:lnTo>
                  <a:lnTo>
                    <a:pt x="591" y="76"/>
                  </a:lnTo>
                  <a:lnTo>
                    <a:pt x="587" y="77"/>
                  </a:lnTo>
                  <a:lnTo>
                    <a:pt x="587" y="77"/>
                  </a:lnTo>
                  <a:lnTo>
                    <a:pt x="587" y="77"/>
                  </a:lnTo>
                  <a:lnTo>
                    <a:pt x="587" y="77"/>
                  </a:lnTo>
                  <a:lnTo>
                    <a:pt x="587" y="77"/>
                  </a:lnTo>
                  <a:lnTo>
                    <a:pt x="587" y="77"/>
                  </a:lnTo>
                  <a:lnTo>
                    <a:pt x="587" y="77"/>
                  </a:lnTo>
                  <a:close/>
                  <a:moveTo>
                    <a:pt x="598" y="38"/>
                  </a:moveTo>
                  <a:lnTo>
                    <a:pt x="598" y="36"/>
                  </a:lnTo>
                  <a:lnTo>
                    <a:pt x="601" y="36"/>
                  </a:lnTo>
                  <a:lnTo>
                    <a:pt x="602" y="34"/>
                  </a:lnTo>
                  <a:lnTo>
                    <a:pt x="597" y="34"/>
                  </a:lnTo>
                  <a:lnTo>
                    <a:pt x="593" y="36"/>
                  </a:lnTo>
                  <a:lnTo>
                    <a:pt x="589" y="40"/>
                  </a:lnTo>
                  <a:lnTo>
                    <a:pt x="589" y="41"/>
                  </a:lnTo>
                  <a:lnTo>
                    <a:pt x="589" y="44"/>
                  </a:lnTo>
                  <a:lnTo>
                    <a:pt x="593" y="40"/>
                  </a:lnTo>
                  <a:lnTo>
                    <a:pt x="598" y="38"/>
                  </a:lnTo>
                  <a:lnTo>
                    <a:pt x="598" y="38"/>
                  </a:lnTo>
                  <a:lnTo>
                    <a:pt x="598" y="38"/>
                  </a:lnTo>
                  <a:lnTo>
                    <a:pt x="598" y="38"/>
                  </a:lnTo>
                  <a:lnTo>
                    <a:pt x="598" y="38"/>
                  </a:lnTo>
                  <a:lnTo>
                    <a:pt x="598" y="38"/>
                  </a:lnTo>
                  <a:lnTo>
                    <a:pt x="598" y="38"/>
                  </a:lnTo>
                  <a:close/>
                  <a:moveTo>
                    <a:pt x="121" y="14"/>
                  </a:moveTo>
                  <a:lnTo>
                    <a:pt x="119" y="15"/>
                  </a:lnTo>
                  <a:lnTo>
                    <a:pt x="121" y="15"/>
                  </a:lnTo>
                  <a:lnTo>
                    <a:pt x="121" y="14"/>
                  </a:lnTo>
                  <a:lnTo>
                    <a:pt x="121" y="14"/>
                  </a:lnTo>
                  <a:lnTo>
                    <a:pt x="121" y="14"/>
                  </a:lnTo>
                  <a:lnTo>
                    <a:pt x="121" y="14"/>
                  </a:lnTo>
                  <a:lnTo>
                    <a:pt x="121" y="14"/>
                  </a:lnTo>
                  <a:lnTo>
                    <a:pt x="121" y="14"/>
                  </a:lnTo>
                  <a:lnTo>
                    <a:pt x="121" y="14"/>
                  </a:lnTo>
                  <a:close/>
                  <a:moveTo>
                    <a:pt x="117" y="18"/>
                  </a:moveTo>
                  <a:lnTo>
                    <a:pt x="117" y="15"/>
                  </a:lnTo>
                  <a:lnTo>
                    <a:pt x="115" y="15"/>
                  </a:lnTo>
                  <a:lnTo>
                    <a:pt x="117" y="18"/>
                  </a:lnTo>
                  <a:lnTo>
                    <a:pt x="117" y="18"/>
                  </a:lnTo>
                  <a:lnTo>
                    <a:pt x="117" y="18"/>
                  </a:lnTo>
                  <a:lnTo>
                    <a:pt x="117" y="18"/>
                  </a:lnTo>
                  <a:lnTo>
                    <a:pt x="117" y="18"/>
                  </a:lnTo>
                  <a:lnTo>
                    <a:pt x="117" y="18"/>
                  </a:lnTo>
                  <a:lnTo>
                    <a:pt x="117" y="18"/>
                  </a:lnTo>
                  <a:close/>
                  <a:moveTo>
                    <a:pt x="593" y="24"/>
                  </a:moveTo>
                  <a:lnTo>
                    <a:pt x="589" y="27"/>
                  </a:lnTo>
                  <a:lnTo>
                    <a:pt x="587" y="28"/>
                  </a:lnTo>
                  <a:lnTo>
                    <a:pt x="598" y="23"/>
                  </a:lnTo>
                  <a:lnTo>
                    <a:pt x="593" y="24"/>
                  </a:lnTo>
                  <a:lnTo>
                    <a:pt x="593" y="24"/>
                  </a:lnTo>
                  <a:lnTo>
                    <a:pt x="593" y="24"/>
                  </a:lnTo>
                  <a:lnTo>
                    <a:pt x="593" y="24"/>
                  </a:lnTo>
                  <a:lnTo>
                    <a:pt x="593" y="24"/>
                  </a:lnTo>
                  <a:lnTo>
                    <a:pt x="593" y="24"/>
                  </a:lnTo>
                  <a:lnTo>
                    <a:pt x="593" y="24"/>
                  </a:lnTo>
                  <a:close/>
                  <a:moveTo>
                    <a:pt x="460" y="348"/>
                  </a:moveTo>
                  <a:lnTo>
                    <a:pt x="460" y="347"/>
                  </a:lnTo>
                  <a:lnTo>
                    <a:pt x="457" y="348"/>
                  </a:lnTo>
                  <a:lnTo>
                    <a:pt x="460" y="348"/>
                  </a:lnTo>
                  <a:lnTo>
                    <a:pt x="460" y="348"/>
                  </a:lnTo>
                  <a:lnTo>
                    <a:pt x="460" y="348"/>
                  </a:lnTo>
                  <a:lnTo>
                    <a:pt x="460" y="348"/>
                  </a:lnTo>
                  <a:lnTo>
                    <a:pt x="460" y="348"/>
                  </a:lnTo>
                  <a:lnTo>
                    <a:pt x="460" y="348"/>
                  </a:lnTo>
                  <a:lnTo>
                    <a:pt x="460" y="348"/>
                  </a:lnTo>
                  <a:close/>
                  <a:moveTo>
                    <a:pt x="425" y="363"/>
                  </a:moveTo>
                  <a:lnTo>
                    <a:pt x="425" y="361"/>
                  </a:lnTo>
                  <a:lnTo>
                    <a:pt x="423" y="363"/>
                  </a:lnTo>
                  <a:lnTo>
                    <a:pt x="425" y="363"/>
                  </a:lnTo>
                  <a:lnTo>
                    <a:pt x="425" y="363"/>
                  </a:lnTo>
                  <a:lnTo>
                    <a:pt x="425" y="363"/>
                  </a:lnTo>
                  <a:lnTo>
                    <a:pt x="425" y="363"/>
                  </a:lnTo>
                  <a:lnTo>
                    <a:pt x="425" y="363"/>
                  </a:lnTo>
                  <a:lnTo>
                    <a:pt x="425" y="363"/>
                  </a:lnTo>
                  <a:lnTo>
                    <a:pt x="425" y="363"/>
                  </a:lnTo>
                  <a:close/>
                  <a:moveTo>
                    <a:pt x="695" y="253"/>
                  </a:moveTo>
                  <a:lnTo>
                    <a:pt x="692" y="255"/>
                  </a:lnTo>
                  <a:lnTo>
                    <a:pt x="695" y="255"/>
                  </a:lnTo>
                  <a:lnTo>
                    <a:pt x="698" y="249"/>
                  </a:lnTo>
                  <a:lnTo>
                    <a:pt x="698" y="246"/>
                  </a:lnTo>
                  <a:lnTo>
                    <a:pt x="695" y="251"/>
                  </a:lnTo>
                  <a:lnTo>
                    <a:pt x="695" y="253"/>
                  </a:lnTo>
                  <a:lnTo>
                    <a:pt x="695" y="253"/>
                  </a:lnTo>
                  <a:lnTo>
                    <a:pt x="695" y="253"/>
                  </a:lnTo>
                  <a:lnTo>
                    <a:pt x="695" y="253"/>
                  </a:lnTo>
                  <a:lnTo>
                    <a:pt x="695" y="253"/>
                  </a:lnTo>
                  <a:lnTo>
                    <a:pt x="695" y="253"/>
                  </a:lnTo>
                  <a:lnTo>
                    <a:pt x="695" y="25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schemeClr val="accent5">
                    <a:lumMod val="20000"/>
                    <a:lumOff val="80000"/>
                  </a:schemeClr>
                </a:solidFill>
              </a:endParaRPr>
            </a:p>
          </p:txBody>
        </p:sp>
        <p:sp>
          <p:nvSpPr>
            <p:cNvPr id="206" name="Freeform 189"/>
            <p:cNvSpPr>
              <a:spLocks noEditPoints="1"/>
            </p:cNvSpPr>
            <p:nvPr/>
          </p:nvSpPr>
          <p:spPr bwMode="auto">
            <a:xfrm>
              <a:off x="5207000" y="2316163"/>
              <a:ext cx="579438" cy="650875"/>
            </a:xfrm>
            <a:custGeom>
              <a:avLst/>
              <a:gdLst>
                <a:gd name="T0" fmla="*/ 234 w 244"/>
                <a:gd name="T1" fmla="*/ 156 h 199"/>
                <a:gd name="T2" fmla="*/ 211 w 244"/>
                <a:gd name="T3" fmla="*/ 135 h 199"/>
                <a:gd name="T4" fmla="*/ 219 w 244"/>
                <a:gd name="T5" fmla="*/ 116 h 199"/>
                <a:gd name="T6" fmla="*/ 205 w 244"/>
                <a:gd name="T7" fmla="*/ 102 h 199"/>
                <a:gd name="T8" fmla="*/ 203 w 244"/>
                <a:gd name="T9" fmla="*/ 86 h 199"/>
                <a:gd name="T10" fmla="*/ 199 w 244"/>
                <a:gd name="T11" fmla="*/ 75 h 199"/>
                <a:gd name="T12" fmla="*/ 202 w 244"/>
                <a:gd name="T13" fmla="*/ 62 h 199"/>
                <a:gd name="T14" fmla="*/ 201 w 244"/>
                <a:gd name="T15" fmla="*/ 52 h 199"/>
                <a:gd name="T16" fmla="*/ 196 w 244"/>
                <a:gd name="T17" fmla="*/ 42 h 199"/>
                <a:gd name="T18" fmla="*/ 185 w 244"/>
                <a:gd name="T19" fmla="*/ 37 h 199"/>
                <a:gd name="T20" fmla="*/ 166 w 244"/>
                <a:gd name="T21" fmla="*/ 29 h 199"/>
                <a:gd name="T22" fmla="*/ 143 w 244"/>
                <a:gd name="T23" fmla="*/ 20 h 199"/>
                <a:gd name="T24" fmla="*/ 130 w 244"/>
                <a:gd name="T25" fmla="*/ 24 h 199"/>
                <a:gd name="T26" fmla="*/ 123 w 244"/>
                <a:gd name="T27" fmla="*/ 32 h 199"/>
                <a:gd name="T28" fmla="*/ 113 w 244"/>
                <a:gd name="T29" fmla="*/ 39 h 199"/>
                <a:gd name="T30" fmla="*/ 77 w 244"/>
                <a:gd name="T31" fmla="*/ 36 h 199"/>
                <a:gd name="T32" fmla="*/ 56 w 244"/>
                <a:gd name="T33" fmla="*/ 19 h 199"/>
                <a:gd name="T34" fmla="*/ 47 w 244"/>
                <a:gd name="T35" fmla="*/ 9 h 199"/>
                <a:gd name="T36" fmla="*/ 36 w 244"/>
                <a:gd name="T37" fmla="*/ 6 h 199"/>
                <a:gd name="T38" fmla="*/ 18 w 244"/>
                <a:gd name="T39" fmla="*/ 10 h 199"/>
                <a:gd name="T40" fmla="*/ 4 w 244"/>
                <a:gd name="T41" fmla="*/ 2 h 199"/>
                <a:gd name="T42" fmla="*/ 7 w 244"/>
                <a:gd name="T43" fmla="*/ 19 h 199"/>
                <a:gd name="T44" fmla="*/ 13 w 244"/>
                <a:gd name="T45" fmla="*/ 33 h 199"/>
                <a:gd name="T46" fmla="*/ 20 w 244"/>
                <a:gd name="T47" fmla="*/ 47 h 199"/>
                <a:gd name="T48" fmla="*/ 33 w 244"/>
                <a:gd name="T49" fmla="*/ 53 h 199"/>
                <a:gd name="T50" fmla="*/ 30 w 244"/>
                <a:gd name="T51" fmla="*/ 63 h 199"/>
                <a:gd name="T52" fmla="*/ 26 w 244"/>
                <a:gd name="T53" fmla="*/ 72 h 199"/>
                <a:gd name="T54" fmla="*/ 30 w 244"/>
                <a:gd name="T55" fmla="*/ 83 h 199"/>
                <a:gd name="T56" fmla="*/ 44 w 244"/>
                <a:gd name="T57" fmla="*/ 98 h 199"/>
                <a:gd name="T58" fmla="*/ 56 w 244"/>
                <a:gd name="T59" fmla="*/ 109 h 199"/>
                <a:gd name="T60" fmla="*/ 60 w 244"/>
                <a:gd name="T61" fmla="*/ 119 h 199"/>
                <a:gd name="T62" fmla="*/ 64 w 244"/>
                <a:gd name="T63" fmla="*/ 131 h 199"/>
                <a:gd name="T64" fmla="*/ 72 w 244"/>
                <a:gd name="T65" fmla="*/ 128 h 199"/>
                <a:gd name="T66" fmla="*/ 75 w 244"/>
                <a:gd name="T67" fmla="*/ 132 h 199"/>
                <a:gd name="T68" fmla="*/ 84 w 244"/>
                <a:gd name="T69" fmla="*/ 136 h 199"/>
                <a:gd name="T70" fmla="*/ 89 w 244"/>
                <a:gd name="T71" fmla="*/ 144 h 199"/>
                <a:gd name="T72" fmla="*/ 90 w 244"/>
                <a:gd name="T73" fmla="*/ 147 h 199"/>
                <a:gd name="T74" fmla="*/ 92 w 244"/>
                <a:gd name="T75" fmla="*/ 163 h 199"/>
                <a:gd name="T76" fmla="*/ 100 w 244"/>
                <a:gd name="T77" fmla="*/ 169 h 199"/>
                <a:gd name="T78" fmla="*/ 106 w 244"/>
                <a:gd name="T79" fmla="*/ 162 h 199"/>
                <a:gd name="T80" fmla="*/ 125 w 244"/>
                <a:gd name="T81" fmla="*/ 172 h 199"/>
                <a:gd name="T82" fmla="*/ 143 w 244"/>
                <a:gd name="T83" fmla="*/ 181 h 199"/>
                <a:gd name="T84" fmla="*/ 155 w 244"/>
                <a:gd name="T85" fmla="*/ 175 h 199"/>
                <a:gd name="T86" fmla="*/ 170 w 244"/>
                <a:gd name="T87" fmla="*/ 178 h 199"/>
                <a:gd name="T88" fmla="*/ 182 w 244"/>
                <a:gd name="T89" fmla="*/ 192 h 199"/>
                <a:gd name="T90" fmla="*/ 196 w 244"/>
                <a:gd name="T91" fmla="*/ 195 h 199"/>
                <a:gd name="T92" fmla="*/ 216 w 244"/>
                <a:gd name="T93" fmla="*/ 198 h 199"/>
                <a:gd name="T94" fmla="*/ 228 w 244"/>
                <a:gd name="T95" fmla="*/ 189 h 199"/>
                <a:gd name="T96" fmla="*/ 241 w 244"/>
                <a:gd name="T97" fmla="*/ 179 h 199"/>
                <a:gd name="T98" fmla="*/ 81 w 244"/>
                <a:gd name="T99" fmla="*/ 148 h 199"/>
                <a:gd name="T100" fmla="*/ 136 w 244"/>
                <a:gd name="T101" fmla="*/ 185 h 199"/>
                <a:gd name="T102" fmla="*/ 119 w 244"/>
                <a:gd name="T103" fmla="*/ 182 h 199"/>
                <a:gd name="T104" fmla="*/ 113 w 244"/>
                <a:gd name="T105" fmla="*/ 179 h 199"/>
                <a:gd name="T106" fmla="*/ 123 w 244"/>
                <a:gd name="T107" fmla="*/ 18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4" h="199">
                  <a:moveTo>
                    <a:pt x="242" y="171"/>
                  </a:moveTo>
                  <a:cubicBezTo>
                    <a:pt x="238" y="171"/>
                    <a:pt x="238" y="171"/>
                    <a:pt x="238" y="171"/>
                  </a:cubicBezTo>
                  <a:cubicBezTo>
                    <a:pt x="238" y="169"/>
                    <a:pt x="238" y="169"/>
                    <a:pt x="238" y="169"/>
                  </a:cubicBezTo>
                  <a:cubicBezTo>
                    <a:pt x="238" y="166"/>
                    <a:pt x="238" y="166"/>
                    <a:pt x="238" y="166"/>
                  </a:cubicBezTo>
                  <a:cubicBezTo>
                    <a:pt x="236" y="161"/>
                    <a:pt x="236" y="161"/>
                    <a:pt x="236" y="161"/>
                  </a:cubicBezTo>
                  <a:cubicBezTo>
                    <a:pt x="235" y="158"/>
                    <a:pt x="235" y="158"/>
                    <a:pt x="235" y="158"/>
                  </a:cubicBezTo>
                  <a:cubicBezTo>
                    <a:pt x="234" y="156"/>
                    <a:pt x="234" y="156"/>
                    <a:pt x="234" y="156"/>
                  </a:cubicBezTo>
                  <a:cubicBezTo>
                    <a:pt x="229" y="155"/>
                    <a:pt x="229" y="155"/>
                    <a:pt x="229" y="155"/>
                  </a:cubicBezTo>
                  <a:cubicBezTo>
                    <a:pt x="225" y="152"/>
                    <a:pt x="225" y="152"/>
                    <a:pt x="225" y="152"/>
                  </a:cubicBezTo>
                  <a:cubicBezTo>
                    <a:pt x="222" y="149"/>
                    <a:pt x="222" y="149"/>
                    <a:pt x="222" y="149"/>
                  </a:cubicBezTo>
                  <a:cubicBezTo>
                    <a:pt x="219" y="146"/>
                    <a:pt x="219" y="146"/>
                    <a:pt x="219" y="146"/>
                  </a:cubicBezTo>
                  <a:cubicBezTo>
                    <a:pt x="216" y="142"/>
                    <a:pt x="216" y="142"/>
                    <a:pt x="216" y="142"/>
                  </a:cubicBezTo>
                  <a:cubicBezTo>
                    <a:pt x="213" y="138"/>
                    <a:pt x="213" y="138"/>
                    <a:pt x="213" y="138"/>
                  </a:cubicBezTo>
                  <a:cubicBezTo>
                    <a:pt x="211" y="135"/>
                    <a:pt x="211" y="135"/>
                    <a:pt x="211" y="135"/>
                  </a:cubicBezTo>
                  <a:cubicBezTo>
                    <a:pt x="212" y="133"/>
                    <a:pt x="212" y="133"/>
                    <a:pt x="212" y="133"/>
                  </a:cubicBezTo>
                  <a:cubicBezTo>
                    <a:pt x="215" y="128"/>
                    <a:pt x="215" y="128"/>
                    <a:pt x="215" y="128"/>
                  </a:cubicBezTo>
                  <a:cubicBezTo>
                    <a:pt x="216" y="125"/>
                    <a:pt x="216" y="125"/>
                    <a:pt x="216" y="125"/>
                  </a:cubicBezTo>
                  <a:cubicBezTo>
                    <a:pt x="219" y="122"/>
                    <a:pt x="219" y="122"/>
                    <a:pt x="219" y="122"/>
                  </a:cubicBezTo>
                  <a:cubicBezTo>
                    <a:pt x="219" y="119"/>
                    <a:pt x="219" y="119"/>
                    <a:pt x="219" y="119"/>
                  </a:cubicBezTo>
                  <a:cubicBezTo>
                    <a:pt x="219" y="118"/>
                    <a:pt x="219" y="118"/>
                    <a:pt x="219" y="118"/>
                  </a:cubicBezTo>
                  <a:cubicBezTo>
                    <a:pt x="219" y="116"/>
                    <a:pt x="219" y="116"/>
                    <a:pt x="219" y="116"/>
                  </a:cubicBezTo>
                  <a:cubicBezTo>
                    <a:pt x="216" y="113"/>
                    <a:pt x="216" y="113"/>
                    <a:pt x="216" y="113"/>
                  </a:cubicBezTo>
                  <a:cubicBezTo>
                    <a:pt x="212" y="113"/>
                    <a:pt x="212" y="113"/>
                    <a:pt x="212" y="113"/>
                  </a:cubicBezTo>
                  <a:cubicBezTo>
                    <a:pt x="211" y="113"/>
                    <a:pt x="211" y="113"/>
                    <a:pt x="211" y="113"/>
                  </a:cubicBezTo>
                  <a:cubicBezTo>
                    <a:pt x="208" y="112"/>
                    <a:pt x="208" y="112"/>
                    <a:pt x="208" y="112"/>
                  </a:cubicBezTo>
                  <a:cubicBezTo>
                    <a:pt x="207" y="110"/>
                    <a:pt x="207" y="110"/>
                    <a:pt x="207" y="110"/>
                  </a:cubicBezTo>
                  <a:cubicBezTo>
                    <a:pt x="206" y="108"/>
                    <a:pt x="206" y="108"/>
                    <a:pt x="206" y="108"/>
                  </a:cubicBezTo>
                  <a:cubicBezTo>
                    <a:pt x="205" y="102"/>
                    <a:pt x="205" y="102"/>
                    <a:pt x="205" y="102"/>
                  </a:cubicBezTo>
                  <a:cubicBezTo>
                    <a:pt x="204" y="100"/>
                    <a:pt x="204" y="100"/>
                    <a:pt x="204" y="100"/>
                  </a:cubicBezTo>
                  <a:cubicBezTo>
                    <a:pt x="202" y="96"/>
                    <a:pt x="202" y="96"/>
                    <a:pt x="202" y="96"/>
                  </a:cubicBezTo>
                  <a:cubicBezTo>
                    <a:pt x="201" y="92"/>
                    <a:pt x="201" y="92"/>
                    <a:pt x="201" y="92"/>
                  </a:cubicBezTo>
                  <a:cubicBezTo>
                    <a:pt x="201" y="90"/>
                    <a:pt x="201" y="90"/>
                    <a:pt x="201" y="90"/>
                  </a:cubicBezTo>
                  <a:cubicBezTo>
                    <a:pt x="201" y="89"/>
                    <a:pt x="201" y="89"/>
                    <a:pt x="201" y="89"/>
                  </a:cubicBezTo>
                  <a:cubicBezTo>
                    <a:pt x="202" y="88"/>
                    <a:pt x="202" y="88"/>
                    <a:pt x="202" y="88"/>
                  </a:cubicBezTo>
                  <a:cubicBezTo>
                    <a:pt x="203" y="86"/>
                    <a:pt x="203" y="86"/>
                    <a:pt x="203" y="86"/>
                  </a:cubicBezTo>
                  <a:cubicBezTo>
                    <a:pt x="203" y="85"/>
                    <a:pt x="203" y="85"/>
                    <a:pt x="203" y="85"/>
                  </a:cubicBezTo>
                  <a:cubicBezTo>
                    <a:pt x="201" y="85"/>
                    <a:pt x="201" y="85"/>
                    <a:pt x="201" y="85"/>
                  </a:cubicBezTo>
                  <a:cubicBezTo>
                    <a:pt x="199" y="83"/>
                    <a:pt x="199" y="83"/>
                    <a:pt x="199" y="83"/>
                  </a:cubicBezTo>
                  <a:cubicBezTo>
                    <a:pt x="198" y="80"/>
                    <a:pt x="198" y="80"/>
                    <a:pt x="198" y="80"/>
                  </a:cubicBezTo>
                  <a:cubicBezTo>
                    <a:pt x="198" y="78"/>
                    <a:pt x="198" y="78"/>
                    <a:pt x="198" y="78"/>
                  </a:cubicBezTo>
                  <a:cubicBezTo>
                    <a:pt x="198" y="76"/>
                    <a:pt x="198" y="76"/>
                    <a:pt x="198" y="76"/>
                  </a:cubicBezTo>
                  <a:cubicBezTo>
                    <a:pt x="199" y="75"/>
                    <a:pt x="199" y="75"/>
                    <a:pt x="199" y="75"/>
                  </a:cubicBezTo>
                  <a:cubicBezTo>
                    <a:pt x="201" y="73"/>
                    <a:pt x="201" y="73"/>
                    <a:pt x="201" y="73"/>
                  </a:cubicBezTo>
                  <a:cubicBezTo>
                    <a:pt x="200" y="72"/>
                    <a:pt x="200" y="72"/>
                    <a:pt x="200" y="72"/>
                  </a:cubicBezTo>
                  <a:cubicBezTo>
                    <a:pt x="199" y="70"/>
                    <a:pt x="199" y="70"/>
                    <a:pt x="199" y="70"/>
                  </a:cubicBezTo>
                  <a:cubicBezTo>
                    <a:pt x="201" y="69"/>
                    <a:pt x="201" y="69"/>
                    <a:pt x="201" y="69"/>
                  </a:cubicBezTo>
                  <a:cubicBezTo>
                    <a:pt x="202" y="67"/>
                    <a:pt x="202" y="67"/>
                    <a:pt x="202" y="67"/>
                  </a:cubicBezTo>
                  <a:cubicBezTo>
                    <a:pt x="202" y="65"/>
                    <a:pt x="202" y="65"/>
                    <a:pt x="202" y="65"/>
                  </a:cubicBezTo>
                  <a:cubicBezTo>
                    <a:pt x="202" y="62"/>
                    <a:pt x="202" y="62"/>
                    <a:pt x="202" y="62"/>
                  </a:cubicBezTo>
                  <a:cubicBezTo>
                    <a:pt x="202" y="60"/>
                    <a:pt x="202" y="60"/>
                    <a:pt x="202" y="60"/>
                  </a:cubicBezTo>
                  <a:cubicBezTo>
                    <a:pt x="202" y="59"/>
                    <a:pt x="202" y="59"/>
                    <a:pt x="202" y="59"/>
                  </a:cubicBezTo>
                  <a:cubicBezTo>
                    <a:pt x="203" y="57"/>
                    <a:pt x="203" y="57"/>
                    <a:pt x="203" y="57"/>
                  </a:cubicBezTo>
                  <a:cubicBezTo>
                    <a:pt x="203" y="56"/>
                    <a:pt x="203" y="56"/>
                    <a:pt x="203" y="56"/>
                  </a:cubicBezTo>
                  <a:cubicBezTo>
                    <a:pt x="202" y="56"/>
                    <a:pt x="202" y="56"/>
                    <a:pt x="202" y="56"/>
                  </a:cubicBezTo>
                  <a:cubicBezTo>
                    <a:pt x="202" y="55"/>
                    <a:pt x="202" y="55"/>
                    <a:pt x="202" y="55"/>
                  </a:cubicBezTo>
                  <a:cubicBezTo>
                    <a:pt x="201" y="52"/>
                    <a:pt x="201" y="52"/>
                    <a:pt x="201" y="52"/>
                  </a:cubicBezTo>
                  <a:cubicBezTo>
                    <a:pt x="201" y="50"/>
                    <a:pt x="201" y="50"/>
                    <a:pt x="201" y="50"/>
                  </a:cubicBezTo>
                  <a:cubicBezTo>
                    <a:pt x="201" y="49"/>
                    <a:pt x="201" y="49"/>
                    <a:pt x="201" y="49"/>
                  </a:cubicBezTo>
                  <a:cubicBezTo>
                    <a:pt x="201" y="47"/>
                    <a:pt x="201" y="47"/>
                    <a:pt x="201" y="47"/>
                  </a:cubicBezTo>
                  <a:cubicBezTo>
                    <a:pt x="201" y="46"/>
                    <a:pt x="201" y="46"/>
                    <a:pt x="201" y="46"/>
                  </a:cubicBezTo>
                  <a:cubicBezTo>
                    <a:pt x="199" y="42"/>
                    <a:pt x="199" y="42"/>
                    <a:pt x="199" y="42"/>
                  </a:cubicBezTo>
                  <a:cubicBezTo>
                    <a:pt x="198" y="42"/>
                    <a:pt x="198" y="42"/>
                    <a:pt x="198" y="42"/>
                  </a:cubicBezTo>
                  <a:cubicBezTo>
                    <a:pt x="196" y="42"/>
                    <a:pt x="196" y="42"/>
                    <a:pt x="196" y="42"/>
                  </a:cubicBezTo>
                  <a:cubicBezTo>
                    <a:pt x="195" y="42"/>
                    <a:pt x="195" y="42"/>
                    <a:pt x="195" y="42"/>
                  </a:cubicBezTo>
                  <a:cubicBezTo>
                    <a:pt x="192" y="42"/>
                    <a:pt x="192" y="42"/>
                    <a:pt x="192" y="42"/>
                  </a:cubicBezTo>
                  <a:cubicBezTo>
                    <a:pt x="191" y="42"/>
                    <a:pt x="191" y="42"/>
                    <a:pt x="191" y="42"/>
                  </a:cubicBezTo>
                  <a:cubicBezTo>
                    <a:pt x="189" y="42"/>
                    <a:pt x="189" y="42"/>
                    <a:pt x="189" y="42"/>
                  </a:cubicBezTo>
                  <a:cubicBezTo>
                    <a:pt x="189" y="41"/>
                    <a:pt x="189" y="41"/>
                    <a:pt x="189" y="41"/>
                  </a:cubicBezTo>
                  <a:cubicBezTo>
                    <a:pt x="188" y="39"/>
                    <a:pt x="188" y="39"/>
                    <a:pt x="188" y="39"/>
                  </a:cubicBezTo>
                  <a:cubicBezTo>
                    <a:pt x="185" y="37"/>
                    <a:pt x="185" y="37"/>
                    <a:pt x="185" y="37"/>
                  </a:cubicBezTo>
                  <a:cubicBezTo>
                    <a:pt x="182" y="36"/>
                    <a:pt x="182" y="36"/>
                    <a:pt x="182" y="36"/>
                  </a:cubicBezTo>
                  <a:cubicBezTo>
                    <a:pt x="179" y="34"/>
                    <a:pt x="179" y="34"/>
                    <a:pt x="179" y="34"/>
                  </a:cubicBezTo>
                  <a:cubicBezTo>
                    <a:pt x="178" y="33"/>
                    <a:pt x="178" y="33"/>
                    <a:pt x="178" y="33"/>
                  </a:cubicBezTo>
                  <a:cubicBezTo>
                    <a:pt x="176" y="30"/>
                    <a:pt x="176" y="30"/>
                    <a:pt x="176" y="30"/>
                  </a:cubicBezTo>
                  <a:cubicBezTo>
                    <a:pt x="173" y="29"/>
                    <a:pt x="173" y="29"/>
                    <a:pt x="173" y="29"/>
                  </a:cubicBezTo>
                  <a:cubicBezTo>
                    <a:pt x="169" y="29"/>
                    <a:pt x="169" y="29"/>
                    <a:pt x="169" y="29"/>
                  </a:cubicBezTo>
                  <a:cubicBezTo>
                    <a:pt x="166" y="29"/>
                    <a:pt x="166" y="29"/>
                    <a:pt x="166" y="29"/>
                  </a:cubicBezTo>
                  <a:cubicBezTo>
                    <a:pt x="162" y="27"/>
                    <a:pt x="162" y="27"/>
                    <a:pt x="162" y="27"/>
                  </a:cubicBezTo>
                  <a:cubicBezTo>
                    <a:pt x="159" y="26"/>
                    <a:pt x="159" y="26"/>
                    <a:pt x="159" y="26"/>
                  </a:cubicBezTo>
                  <a:cubicBezTo>
                    <a:pt x="156" y="24"/>
                    <a:pt x="156" y="24"/>
                    <a:pt x="156" y="24"/>
                  </a:cubicBezTo>
                  <a:cubicBezTo>
                    <a:pt x="153" y="23"/>
                    <a:pt x="153" y="23"/>
                    <a:pt x="153" y="23"/>
                  </a:cubicBezTo>
                  <a:cubicBezTo>
                    <a:pt x="152" y="20"/>
                    <a:pt x="152" y="20"/>
                    <a:pt x="152" y="20"/>
                  </a:cubicBezTo>
                  <a:cubicBezTo>
                    <a:pt x="149" y="20"/>
                    <a:pt x="149" y="20"/>
                    <a:pt x="149" y="20"/>
                  </a:cubicBezTo>
                  <a:cubicBezTo>
                    <a:pt x="143" y="20"/>
                    <a:pt x="143" y="20"/>
                    <a:pt x="143" y="20"/>
                  </a:cubicBezTo>
                  <a:cubicBezTo>
                    <a:pt x="142" y="20"/>
                    <a:pt x="142" y="20"/>
                    <a:pt x="142" y="20"/>
                  </a:cubicBezTo>
                  <a:cubicBezTo>
                    <a:pt x="140" y="22"/>
                    <a:pt x="140" y="22"/>
                    <a:pt x="140" y="22"/>
                  </a:cubicBezTo>
                  <a:cubicBezTo>
                    <a:pt x="140" y="23"/>
                    <a:pt x="140" y="23"/>
                    <a:pt x="140" y="23"/>
                  </a:cubicBezTo>
                  <a:cubicBezTo>
                    <a:pt x="136" y="22"/>
                    <a:pt x="136" y="22"/>
                    <a:pt x="136" y="22"/>
                  </a:cubicBezTo>
                  <a:cubicBezTo>
                    <a:pt x="134" y="22"/>
                    <a:pt x="134" y="22"/>
                    <a:pt x="134" y="22"/>
                  </a:cubicBezTo>
                  <a:cubicBezTo>
                    <a:pt x="132" y="23"/>
                    <a:pt x="132" y="23"/>
                    <a:pt x="132" y="23"/>
                  </a:cubicBezTo>
                  <a:cubicBezTo>
                    <a:pt x="130" y="24"/>
                    <a:pt x="130" y="24"/>
                    <a:pt x="130" y="24"/>
                  </a:cubicBezTo>
                  <a:cubicBezTo>
                    <a:pt x="127" y="24"/>
                    <a:pt x="127" y="24"/>
                    <a:pt x="127" y="24"/>
                  </a:cubicBezTo>
                  <a:cubicBezTo>
                    <a:pt x="125" y="27"/>
                    <a:pt x="125" y="27"/>
                    <a:pt x="125" y="27"/>
                  </a:cubicBezTo>
                  <a:cubicBezTo>
                    <a:pt x="125" y="29"/>
                    <a:pt x="125" y="29"/>
                    <a:pt x="125" y="29"/>
                  </a:cubicBezTo>
                  <a:cubicBezTo>
                    <a:pt x="125" y="30"/>
                    <a:pt x="125" y="30"/>
                    <a:pt x="125" y="30"/>
                  </a:cubicBezTo>
                  <a:cubicBezTo>
                    <a:pt x="123" y="30"/>
                    <a:pt x="123" y="30"/>
                    <a:pt x="123" y="30"/>
                  </a:cubicBezTo>
                  <a:cubicBezTo>
                    <a:pt x="123" y="31"/>
                    <a:pt x="123" y="31"/>
                    <a:pt x="123" y="31"/>
                  </a:cubicBezTo>
                  <a:cubicBezTo>
                    <a:pt x="123" y="32"/>
                    <a:pt x="123" y="32"/>
                    <a:pt x="123" y="32"/>
                  </a:cubicBezTo>
                  <a:cubicBezTo>
                    <a:pt x="119" y="33"/>
                    <a:pt x="119" y="33"/>
                    <a:pt x="119" y="33"/>
                  </a:cubicBezTo>
                  <a:cubicBezTo>
                    <a:pt x="115" y="32"/>
                    <a:pt x="115" y="32"/>
                    <a:pt x="115" y="32"/>
                  </a:cubicBezTo>
                  <a:cubicBezTo>
                    <a:pt x="116" y="36"/>
                    <a:pt x="116" y="36"/>
                    <a:pt x="116" y="36"/>
                  </a:cubicBezTo>
                  <a:cubicBezTo>
                    <a:pt x="117" y="39"/>
                    <a:pt x="117" y="39"/>
                    <a:pt x="117" y="39"/>
                  </a:cubicBezTo>
                  <a:cubicBezTo>
                    <a:pt x="117" y="40"/>
                    <a:pt x="117" y="40"/>
                    <a:pt x="117" y="40"/>
                  </a:cubicBezTo>
                  <a:cubicBezTo>
                    <a:pt x="116" y="40"/>
                    <a:pt x="116" y="40"/>
                    <a:pt x="116" y="40"/>
                  </a:cubicBezTo>
                  <a:cubicBezTo>
                    <a:pt x="113" y="39"/>
                    <a:pt x="113" y="39"/>
                    <a:pt x="113" y="39"/>
                  </a:cubicBezTo>
                  <a:cubicBezTo>
                    <a:pt x="112" y="39"/>
                    <a:pt x="112" y="39"/>
                    <a:pt x="112" y="39"/>
                  </a:cubicBezTo>
                  <a:cubicBezTo>
                    <a:pt x="107" y="39"/>
                    <a:pt x="107" y="39"/>
                    <a:pt x="107" y="39"/>
                  </a:cubicBezTo>
                  <a:cubicBezTo>
                    <a:pt x="99" y="42"/>
                    <a:pt x="99" y="42"/>
                    <a:pt x="99" y="42"/>
                  </a:cubicBezTo>
                  <a:cubicBezTo>
                    <a:pt x="94" y="43"/>
                    <a:pt x="94" y="43"/>
                    <a:pt x="94" y="43"/>
                  </a:cubicBezTo>
                  <a:cubicBezTo>
                    <a:pt x="92" y="42"/>
                    <a:pt x="92" y="42"/>
                    <a:pt x="92" y="42"/>
                  </a:cubicBezTo>
                  <a:cubicBezTo>
                    <a:pt x="84" y="40"/>
                    <a:pt x="84" y="40"/>
                    <a:pt x="84" y="40"/>
                  </a:cubicBezTo>
                  <a:cubicBezTo>
                    <a:pt x="77" y="36"/>
                    <a:pt x="77" y="36"/>
                    <a:pt x="77" y="36"/>
                  </a:cubicBezTo>
                  <a:cubicBezTo>
                    <a:pt x="74" y="34"/>
                    <a:pt x="74" y="34"/>
                    <a:pt x="74" y="34"/>
                  </a:cubicBezTo>
                  <a:cubicBezTo>
                    <a:pt x="72" y="32"/>
                    <a:pt x="72" y="32"/>
                    <a:pt x="72" y="32"/>
                  </a:cubicBezTo>
                  <a:cubicBezTo>
                    <a:pt x="67" y="30"/>
                    <a:pt x="67" y="30"/>
                    <a:pt x="67" y="30"/>
                  </a:cubicBezTo>
                  <a:cubicBezTo>
                    <a:pt x="61" y="29"/>
                    <a:pt x="61" y="29"/>
                    <a:pt x="61" y="29"/>
                  </a:cubicBezTo>
                  <a:cubicBezTo>
                    <a:pt x="59" y="27"/>
                    <a:pt x="59" y="27"/>
                    <a:pt x="59" y="27"/>
                  </a:cubicBezTo>
                  <a:cubicBezTo>
                    <a:pt x="59" y="24"/>
                    <a:pt x="59" y="24"/>
                    <a:pt x="59" y="24"/>
                  </a:cubicBezTo>
                  <a:cubicBezTo>
                    <a:pt x="56" y="19"/>
                    <a:pt x="56" y="19"/>
                    <a:pt x="56" y="19"/>
                  </a:cubicBezTo>
                  <a:cubicBezTo>
                    <a:pt x="54" y="17"/>
                    <a:pt x="54" y="17"/>
                    <a:pt x="54" y="17"/>
                  </a:cubicBezTo>
                  <a:cubicBezTo>
                    <a:pt x="50" y="14"/>
                    <a:pt x="50" y="14"/>
                    <a:pt x="50" y="14"/>
                  </a:cubicBezTo>
                  <a:cubicBezTo>
                    <a:pt x="47" y="13"/>
                    <a:pt x="47" y="13"/>
                    <a:pt x="47" y="13"/>
                  </a:cubicBezTo>
                  <a:cubicBezTo>
                    <a:pt x="46" y="12"/>
                    <a:pt x="46" y="12"/>
                    <a:pt x="46" y="12"/>
                  </a:cubicBezTo>
                  <a:cubicBezTo>
                    <a:pt x="47" y="10"/>
                    <a:pt x="47" y="10"/>
                    <a:pt x="47" y="10"/>
                  </a:cubicBezTo>
                  <a:cubicBezTo>
                    <a:pt x="49" y="10"/>
                    <a:pt x="49" y="10"/>
                    <a:pt x="49" y="10"/>
                  </a:cubicBezTo>
                  <a:cubicBezTo>
                    <a:pt x="47" y="9"/>
                    <a:pt x="47" y="9"/>
                    <a:pt x="47" y="9"/>
                  </a:cubicBezTo>
                  <a:cubicBezTo>
                    <a:pt x="47" y="6"/>
                    <a:pt x="47" y="6"/>
                    <a:pt x="47" y="6"/>
                  </a:cubicBezTo>
                  <a:cubicBezTo>
                    <a:pt x="49" y="4"/>
                    <a:pt x="49" y="4"/>
                    <a:pt x="49" y="4"/>
                  </a:cubicBezTo>
                  <a:cubicBezTo>
                    <a:pt x="46" y="2"/>
                    <a:pt x="46" y="2"/>
                    <a:pt x="46" y="2"/>
                  </a:cubicBezTo>
                  <a:cubicBezTo>
                    <a:pt x="43" y="0"/>
                    <a:pt x="43" y="0"/>
                    <a:pt x="43" y="0"/>
                  </a:cubicBezTo>
                  <a:cubicBezTo>
                    <a:pt x="41" y="2"/>
                    <a:pt x="41" y="2"/>
                    <a:pt x="41" y="2"/>
                  </a:cubicBezTo>
                  <a:cubicBezTo>
                    <a:pt x="37" y="4"/>
                    <a:pt x="37" y="4"/>
                    <a:pt x="37" y="4"/>
                  </a:cubicBezTo>
                  <a:cubicBezTo>
                    <a:pt x="36" y="6"/>
                    <a:pt x="36" y="6"/>
                    <a:pt x="36" y="6"/>
                  </a:cubicBezTo>
                  <a:cubicBezTo>
                    <a:pt x="34" y="7"/>
                    <a:pt x="34" y="7"/>
                    <a:pt x="34" y="7"/>
                  </a:cubicBezTo>
                  <a:cubicBezTo>
                    <a:pt x="30" y="11"/>
                    <a:pt x="30" y="11"/>
                    <a:pt x="30" y="11"/>
                  </a:cubicBezTo>
                  <a:cubicBezTo>
                    <a:pt x="29" y="12"/>
                    <a:pt x="29" y="12"/>
                    <a:pt x="29" y="12"/>
                  </a:cubicBezTo>
                  <a:cubicBezTo>
                    <a:pt x="27" y="12"/>
                    <a:pt x="27" y="12"/>
                    <a:pt x="27" y="12"/>
                  </a:cubicBezTo>
                  <a:cubicBezTo>
                    <a:pt x="26" y="12"/>
                    <a:pt x="26" y="12"/>
                    <a:pt x="26" y="12"/>
                  </a:cubicBezTo>
                  <a:cubicBezTo>
                    <a:pt x="21" y="12"/>
                    <a:pt x="21" y="12"/>
                    <a:pt x="21" y="12"/>
                  </a:cubicBezTo>
                  <a:cubicBezTo>
                    <a:pt x="18" y="10"/>
                    <a:pt x="18" y="10"/>
                    <a:pt x="18" y="10"/>
                  </a:cubicBezTo>
                  <a:cubicBezTo>
                    <a:pt x="16" y="8"/>
                    <a:pt x="16" y="8"/>
                    <a:pt x="16" y="8"/>
                  </a:cubicBezTo>
                  <a:cubicBezTo>
                    <a:pt x="14" y="7"/>
                    <a:pt x="14" y="7"/>
                    <a:pt x="14" y="7"/>
                  </a:cubicBezTo>
                  <a:cubicBezTo>
                    <a:pt x="11" y="4"/>
                    <a:pt x="11" y="4"/>
                    <a:pt x="11" y="4"/>
                  </a:cubicBezTo>
                  <a:cubicBezTo>
                    <a:pt x="8" y="2"/>
                    <a:pt x="8" y="2"/>
                    <a:pt x="8" y="2"/>
                  </a:cubicBezTo>
                  <a:cubicBezTo>
                    <a:pt x="7" y="1"/>
                    <a:pt x="7" y="1"/>
                    <a:pt x="7" y="1"/>
                  </a:cubicBezTo>
                  <a:cubicBezTo>
                    <a:pt x="6" y="0"/>
                    <a:pt x="6" y="0"/>
                    <a:pt x="6" y="0"/>
                  </a:cubicBezTo>
                  <a:cubicBezTo>
                    <a:pt x="4" y="2"/>
                    <a:pt x="4" y="2"/>
                    <a:pt x="4" y="2"/>
                  </a:cubicBezTo>
                  <a:cubicBezTo>
                    <a:pt x="4" y="4"/>
                    <a:pt x="4" y="4"/>
                    <a:pt x="4" y="4"/>
                  </a:cubicBezTo>
                  <a:cubicBezTo>
                    <a:pt x="0" y="4"/>
                    <a:pt x="0" y="4"/>
                    <a:pt x="0" y="4"/>
                  </a:cubicBezTo>
                  <a:cubicBezTo>
                    <a:pt x="3" y="9"/>
                    <a:pt x="3" y="9"/>
                    <a:pt x="3" y="9"/>
                  </a:cubicBezTo>
                  <a:cubicBezTo>
                    <a:pt x="4" y="13"/>
                    <a:pt x="4" y="13"/>
                    <a:pt x="4" y="13"/>
                  </a:cubicBezTo>
                  <a:cubicBezTo>
                    <a:pt x="6" y="16"/>
                    <a:pt x="6" y="16"/>
                    <a:pt x="6" y="16"/>
                  </a:cubicBezTo>
                  <a:cubicBezTo>
                    <a:pt x="6" y="19"/>
                    <a:pt x="6" y="19"/>
                    <a:pt x="6" y="19"/>
                  </a:cubicBezTo>
                  <a:cubicBezTo>
                    <a:pt x="7" y="19"/>
                    <a:pt x="7" y="19"/>
                    <a:pt x="7" y="19"/>
                  </a:cubicBezTo>
                  <a:cubicBezTo>
                    <a:pt x="6" y="22"/>
                    <a:pt x="6" y="22"/>
                    <a:pt x="6" y="22"/>
                  </a:cubicBezTo>
                  <a:cubicBezTo>
                    <a:pt x="6" y="24"/>
                    <a:pt x="6" y="24"/>
                    <a:pt x="6" y="24"/>
                  </a:cubicBezTo>
                  <a:cubicBezTo>
                    <a:pt x="7" y="26"/>
                    <a:pt x="7" y="26"/>
                    <a:pt x="7" y="26"/>
                  </a:cubicBezTo>
                  <a:cubicBezTo>
                    <a:pt x="8" y="26"/>
                    <a:pt x="8" y="26"/>
                    <a:pt x="8" y="26"/>
                  </a:cubicBezTo>
                  <a:cubicBezTo>
                    <a:pt x="10" y="29"/>
                    <a:pt x="10" y="29"/>
                    <a:pt x="10" y="29"/>
                  </a:cubicBezTo>
                  <a:cubicBezTo>
                    <a:pt x="10" y="32"/>
                    <a:pt x="10" y="32"/>
                    <a:pt x="10" y="32"/>
                  </a:cubicBezTo>
                  <a:cubicBezTo>
                    <a:pt x="13" y="33"/>
                    <a:pt x="13" y="33"/>
                    <a:pt x="13" y="33"/>
                  </a:cubicBezTo>
                  <a:cubicBezTo>
                    <a:pt x="13" y="34"/>
                    <a:pt x="13" y="34"/>
                    <a:pt x="13" y="34"/>
                  </a:cubicBezTo>
                  <a:cubicBezTo>
                    <a:pt x="14" y="37"/>
                    <a:pt x="14" y="37"/>
                    <a:pt x="14" y="37"/>
                  </a:cubicBezTo>
                  <a:cubicBezTo>
                    <a:pt x="16" y="40"/>
                    <a:pt x="16" y="40"/>
                    <a:pt x="16" y="40"/>
                  </a:cubicBezTo>
                  <a:cubicBezTo>
                    <a:pt x="17" y="42"/>
                    <a:pt x="17" y="42"/>
                    <a:pt x="17" y="42"/>
                  </a:cubicBezTo>
                  <a:cubicBezTo>
                    <a:pt x="17" y="43"/>
                    <a:pt x="17" y="43"/>
                    <a:pt x="17" y="43"/>
                  </a:cubicBezTo>
                  <a:cubicBezTo>
                    <a:pt x="17" y="45"/>
                    <a:pt x="17" y="45"/>
                    <a:pt x="17" y="45"/>
                  </a:cubicBezTo>
                  <a:cubicBezTo>
                    <a:pt x="20" y="47"/>
                    <a:pt x="20" y="47"/>
                    <a:pt x="20" y="47"/>
                  </a:cubicBezTo>
                  <a:cubicBezTo>
                    <a:pt x="21" y="49"/>
                    <a:pt x="21" y="49"/>
                    <a:pt x="21" y="49"/>
                  </a:cubicBezTo>
                  <a:cubicBezTo>
                    <a:pt x="21" y="50"/>
                    <a:pt x="21" y="50"/>
                    <a:pt x="21" y="50"/>
                  </a:cubicBezTo>
                  <a:cubicBezTo>
                    <a:pt x="24" y="52"/>
                    <a:pt x="24" y="52"/>
                    <a:pt x="24" y="52"/>
                  </a:cubicBezTo>
                  <a:cubicBezTo>
                    <a:pt x="26" y="53"/>
                    <a:pt x="26" y="53"/>
                    <a:pt x="26" y="53"/>
                  </a:cubicBezTo>
                  <a:cubicBezTo>
                    <a:pt x="29" y="53"/>
                    <a:pt x="29" y="53"/>
                    <a:pt x="29" y="53"/>
                  </a:cubicBezTo>
                  <a:cubicBezTo>
                    <a:pt x="30" y="53"/>
                    <a:pt x="30" y="53"/>
                    <a:pt x="30" y="53"/>
                  </a:cubicBezTo>
                  <a:cubicBezTo>
                    <a:pt x="33" y="53"/>
                    <a:pt x="33" y="53"/>
                    <a:pt x="33" y="53"/>
                  </a:cubicBezTo>
                  <a:cubicBezTo>
                    <a:pt x="31" y="55"/>
                    <a:pt x="31" y="55"/>
                    <a:pt x="31" y="55"/>
                  </a:cubicBezTo>
                  <a:cubicBezTo>
                    <a:pt x="30" y="56"/>
                    <a:pt x="30" y="56"/>
                    <a:pt x="30" y="56"/>
                  </a:cubicBezTo>
                  <a:cubicBezTo>
                    <a:pt x="30" y="57"/>
                    <a:pt x="30" y="57"/>
                    <a:pt x="30" y="57"/>
                  </a:cubicBezTo>
                  <a:cubicBezTo>
                    <a:pt x="30" y="59"/>
                    <a:pt x="30" y="59"/>
                    <a:pt x="30" y="59"/>
                  </a:cubicBezTo>
                  <a:cubicBezTo>
                    <a:pt x="31" y="62"/>
                    <a:pt x="31" y="62"/>
                    <a:pt x="31" y="62"/>
                  </a:cubicBezTo>
                  <a:cubicBezTo>
                    <a:pt x="31" y="63"/>
                    <a:pt x="31" y="63"/>
                    <a:pt x="31" y="63"/>
                  </a:cubicBezTo>
                  <a:cubicBezTo>
                    <a:pt x="30" y="63"/>
                    <a:pt x="30" y="63"/>
                    <a:pt x="30" y="63"/>
                  </a:cubicBezTo>
                  <a:cubicBezTo>
                    <a:pt x="29" y="65"/>
                    <a:pt x="29" y="65"/>
                    <a:pt x="29" y="65"/>
                  </a:cubicBezTo>
                  <a:cubicBezTo>
                    <a:pt x="29" y="66"/>
                    <a:pt x="29" y="66"/>
                    <a:pt x="29" y="66"/>
                  </a:cubicBezTo>
                  <a:cubicBezTo>
                    <a:pt x="27" y="67"/>
                    <a:pt x="27" y="67"/>
                    <a:pt x="27" y="67"/>
                  </a:cubicBezTo>
                  <a:cubicBezTo>
                    <a:pt x="27" y="69"/>
                    <a:pt x="27" y="69"/>
                    <a:pt x="27" y="69"/>
                  </a:cubicBezTo>
                  <a:cubicBezTo>
                    <a:pt x="29" y="70"/>
                    <a:pt x="29" y="70"/>
                    <a:pt x="29" y="70"/>
                  </a:cubicBezTo>
                  <a:cubicBezTo>
                    <a:pt x="26" y="70"/>
                    <a:pt x="26" y="70"/>
                    <a:pt x="26" y="70"/>
                  </a:cubicBezTo>
                  <a:cubicBezTo>
                    <a:pt x="26" y="72"/>
                    <a:pt x="26" y="72"/>
                    <a:pt x="26" y="72"/>
                  </a:cubicBezTo>
                  <a:cubicBezTo>
                    <a:pt x="26" y="73"/>
                    <a:pt x="26" y="73"/>
                    <a:pt x="26" y="73"/>
                  </a:cubicBezTo>
                  <a:cubicBezTo>
                    <a:pt x="27" y="75"/>
                    <a:pt x="27" y="75"/>
                    <a:pt x="27" y="75"/>
                  </a:cubicBezTo>
                  <a:cubicBezTo>
                    <a:pt x="27" y="76"/>
                    <a:pt x="27" y="76"/>
                    <a:pt x="27" y="76"/>
                  </a:cubicBezTo>
                  <a:cubicBezTo>
                    <a:pt x="26" y="78"/>
                    <a:pt x="26" y="78"/>
                    <a:pt x="26" y="78"/>
                  </a:cubicBezTo>
                  <a:cubicBezTo>
                    <a:pt x="26" y="79"/>
                    <a:pt x="26" y="79"/>
                    <a:pt x="26" y="79"/>
                  </a:cubicBezTo>
                  <a:cubicBezTo>
                    <a:pt x="29" y="82"/>
                    <a:pt x="29" y="82"/>
                    <a:pt x="29" y="82"/>
                  </a:cubicBezTo>
                  <a:cubicBezTo>
                    <a:pt x="30" y="83"/>
                    <a:pt x="30" y="83"/>
                    <a:pt x="30" y="83"/>
                  </a:cubicBezTo>
                  <a:cubicBezTo>
                    <a:pt x="33" y="86"/>
                    <a:pt x="33" y="86"/>
                    <a:pt x="33" y="86"/>
                  </a:cubicBezTo>
                  <a:cubicBezTo>
                    <a:pt x="36" y="89"/>
                    <a:pt x="36" y="89"/>
                    <a:pt x="36" y="89"/>
                  </a:cubicBezTo>
                  <a:cubicBezTo>
                    <a:pt x="34" y="90"/>
                    <a:pt x="34" y="90"/>
                    <a:pt x="34" y="90"/>
                  </a:cubicBezTo>
                  <a:cubicBezTo>
                    <a:pt x="36" y="92"/>
                    <a:pt x="36" y="92"/>
                    <a:pt x="36" y="92"/>
                  </a:cubicBezTo>
                  <a:cubicBezTo>
                    <a:pt x="39" y="93"/>
                    <a:pt x="39" y="93"/>
                    <a:pt x="39" y="93"/>
                  </a:cubicBezTo>
                  <a:cubicBezTo>
                    <a:pt x="41" y="95"/>
                    <a:pt x="41" y="95"/>
                    <a:pt x="41" y="95"/>
                  </a:cubicBezTo>
                  <a:cubicBezTo>
                    <a:pt x="44" y="98"/>
                    <a:pt x="44" y="98"/>
                    <a:pt x="44" y="98"/>
                  </a:cubicBezTo>
                  <a:cubicBezTo>
                    <a:pt x="46" y="99"/>
                    <a:pt x="46" y="99"/>
                    <a:pt x="46" y="99"/>
                  </a:cubicBezTo>
                  <a:cubicBezTo>
                    <a:pt x="47" y="99"/>
                    <a:pt x="47" y="99"/>
                    <a:pt x="47" y="99"/>
                  </a:cubicBezTo>
                  <a:cubicBezTo>
                    <a:pt x="50" y="100"/>
                    <a:pt x="50" y="100"/>
                    <a:pt x="50" y="100"/>
                  </a:cubicBezTo>
                  <a:cubicBezTo>
                    <a:pt x="52" y="101"/>
                    <a:pt x="52" y="101"/>
                    <a:pt x="52" y="101"/>
                  </a:cubicBezTo>
                  <a:cubicBezTo>
                    <a:pt x="53" y="103"/>
                    <a:pt x="53" y="103"/>
                    <a:pt x="53" y="103"/>
                  </a:cubicBezTo>
                  <a:cubicBezTo>
                    <a:pt x="56" y="108"/>
                    <a:pt x="56" y="108"/>
                    <a:pt x="56" y="108"/>
                  </a:cubicBezTo>
                  <a:cubicBezTo>
                    <a:pt x="56" y="109"/>
                    <a:pt x="56" y="109"/>
                    <a:pt x="56" y="109"/>
                  </a:cubicBezTo>
                  <a:cubicBezTo>
                    <a:pt x="56" y="110"/>
                    <a:pt x="56" y="110"/>
                    <a:pt x="56" y="110"/>
                  </a:cubicBezTo>
                  <a:cubicBezTo>
                    <a:pt x="56" y="113"/>
                    <a:pt x="56" y="113"/>
                    <a:pt x="56" y="113"/>
                  </a:cubicBezTo>
                  <a:cubicBezTo>
                    <a:pt x="56" y="116"/>
                    <a:pt x="56" y="116"/>
                    <a:pt x="56" y="116"/>
                  </a:cubicBezTo>
                  <a:cubicBezTo>
                    <a:pt x="56" y="118"/>
                    <a:pt x="56" y="118"/>
                    <a:pt x="56" y="118"/>
                  </a:cubicBezTo>
                  <a:cubicBezTo>
                    <a:pt x="57" y="119"/>
                    <a:pt x="57" y="119"/>
                    <a:pt x="57" y="119"/>
                  </a:cubicBezTo>
                  <a:cubicBezTo>
                    <a:pt x="59" y="119"/>
                    <a:pt x="59" y="119"/>
                    <a:pt x="59" y="119"/>
                  </a:cubicBezTo>
                  <a:cubicBezTo>
                    <a:pt x="60" y="119"/>
                    <a:pt x="60" y="119"/>
                    <a:pt x="60" y="119"/>
                  </a:cubicBezTo>
                  <a:cubicBezTo>
                    <a:pt x="60" y="121"/>
                    <a:pt x="60" y="121"/>
                    <a:pt x="60" y="121"/>
                  </a:cubicBezTo>
                  <a:cubicBezTo>
                    <a:pt x="60" y="122"/>
                    <a:pt x="60" y="122"/>
                    <a:pt x="60" y="122"/>
                  </a:cubicBezTo>
                  <a:cubicBezTo>
                    <a:pt x="60" y="123"/>
                    <a:pt x="60" y="123"/>
                    <a:pt x="60" y="123"/>
                  </a:cubicBezTo>
                  <a:cubicBezTo>
                    <a:pt x="60" y="125"/>
                    <a:pt x="60" y="125"/>
                    <a:pt x="60" y="125"/>
                  </a:cubicBezTo>
                  <a:cubicBezTo>
                    <a:pt x="61" y="126"/>
                    <a:pt x="61" y="126"/>
                    <a:pt x="61" y="126"/>
                  </a:cubicBezTo>
                  <a:cubicBezTo>
                    <a:pt x="63" y="128"/>
                    <a:pt x="63" y="128"/>
                    <a:pt x="63" y="128"/>
                  </a:cubicBezTo>
                  <a:cubicBezTo>
                    <a:pt x="64" y="131"/>
                    <a:pt x="64" y="131"/>
                    <a:pt x="64" y="131"/>
                  </a:cubicBezTo>
                  <a:cubicBezTo>
                    <a:pt x="66" y="132"/>
                    <a:pt x="66" y="132"/>
                    <a:pt x="66" y="132"/>
                  </a:cubicBezTo>
                  <a:cubicBezTo>
                    <a:pt x="67" y="133"/>
                    <a:pt x="67" y="133"/>
                    <a:pt x="67" y="133"/>
                  </a:cubicBezTo>
                  <a:cubicBezTo>
                    <a:pt x="69" y="133"/>
                    <a:pt x="69" y="133"/>
                    <a:pt x="69" y="133"/>
                  </a:cubicBezTo>
                  <a:cubicBezTo>
                    <a:pt x="69" y="132"/>
                    <a:pt x="69" y="132"/>
                    <a:pt x="69" y="132"/>
                  </a:cubicBezTo>
                  <a:cubicBezTo>
                    <a:pt x="72" y="132"/>
                    <a:pt x="72" y="132"/>
                    <a:pt x="72" y="132"/>
                  </a:cubicBezTo>
                  <a:cubicBezTo>
                    <a:pt x="72" y="131"/>
                    <a:pt x="72" y="131"/>
                    <a:pt x="72" y="131"/>
                  </a:cubicBezTo>
                  <a:cubicBezTo>
                    <a:pt x="72" y="128"/>
                    <a:pt x="72" y="128"/>
                    <a:pt x="72" y="128"/>
                  </a:cubicBezTo>
                  <a:cubicBezTo>
                    <a:pt x="72" y="126"/>
                    <a:pt x="72" y="126"/>
                    <a:pt x="72" y="126"/>
                  </a:cubicBezTo>
                  <a:cubicBezTo>
                    <a:pt x="73" y="126"/>
                    <a:pt x="73" y="126"/>
                    <a:pt x="73" y="126"/>
                  </a:cubicBezTo>
                  <a:cubicBezTo>
                    <a:pt x="74" y="128"/>
                    <a:pt x="74" y="128"/>
                    <a:pt x="74" y="128"/>
                  </a:cubicBezTo>
                  <a:cubicBezTo>
                    <a:pt x="72" y="128"/>
                    <a:pt x="72" y="128"/>
                    <a:pt x="72" y="128"/>
                  </a:cubicBezTo>
                  <a:cubicBezTo>
                    <a:pt x="73" y="129"/>
                    <a:pt x="73" y="129"/>
                    <a:pt x="73" y="129"/>
                  </a:cubicBezTo>
                  <a:cubicBezTo>
                    <a:pt x="74" y="131"/>
                    <a:pt x="74" y="131"/>
                    <a:pt x="74" y="131"/>
                  </a:cubicBezTo>
                  <a:cubicBezTo>
                    <a:pt x="75" y="132"/>
                    <a:pt x="75" y="132"/>
                    <a:pt x="75" y="132"/>
                  </a:cubicBezTo>
                  <a:cubicBezTo>
                    <a:pt x="76" y="132"/>
                    <a:pt x="76" y="132"/>
                    <a:pt x="76" y="132"/>
                  </a:cubicBezTo>
                  <a:cubicBezTo>
                    <a:pt x="77" y="131"/>
                    <a:pt x="77" y="131"/>
                    <a:pt x="77" y="131"/>
                  </a:cubicBezTo>
                  <a:cubicBezTo>
                    <a:pt x="79" y="132"/>
                    <a:pt x="79" y="132"/>
                    <a:pt x="79" y="132"/>
                  </a:cubicBezTo>
                  <a:cubicBezTo>
                    <a:pt x="80" y="132"/>
                    <a:pt x="80" y="132"/>
                    <a:pt x="80" y="132"/>
                  </a:cubicBezTo>
                  <a:cubicBezTo>
                    <a:pt x="81" y="133"/>
                    <a:pt x="81" y="133"/>
                    <a:pt x="81" y="133"/>
                  </a:cubicBezTo>
                  <a:cubicBezTo>
                    <a:pt x="83" y="137"/>
                    <a:pt x="83" y="137"/>
                    <a:pt x="83" y="137"/>
                  </a:cubicBezTo>
                  <a:cubicBezTo>
                    <a:pt x="84" y="136"/>
                    <a:pt x="84" y="136"/>
                    <a:pt x="84" y="136"/>
                  </a:cubicBezTo>
                  <a:cubicBezTo>
                    <a:pt x="86" y="137"/>
                    <a:pt x="86" y="137"/>
                    <a:pt x="86" y="137"/>
                  </a:cubicBezTo>
                  <a:cubicBezTo>
                    <a:pt x="87" y="138"/>
                    <a:pt x="87" y="138"/>
                    <a:pt x="87" y="138"/>
                  </a:cubicBezTo>
                  <a:cubicBezTo>
                    <a:pt x="85" y="139"/>
                    <a:pt x="85" y="139"/>
                    <a:pt x="85" y="139"/>
                  </a:cubicBezTo>
                  <a:cubicBezTo>
                    <a:pt x="83" y="138"/>
                    <a:pt x="83" y="138"/>
                    <a:pt x="83" y="138"/>
                  </a:cubicBezTo>
                  <a:cubicBezTo>
                    <a:pt x="87" y="145"/>
                    <a:pt x="87" y="145"/>
                    <a:pt x="87" y="145"/>
                  </a:cubicBezTo>
                  <a:cubicBezTo>
                    <a:pt x="88" y="145"/>
                    <a:pt x="88" y="145"/>
                    <a:pt x="88" y="145"/>
                  </a:cubicBezTo>
                  <a:cubicBezTo>
                    <a:pt x="89" y="144"/>
                    <a:pt x="89" y="144"/>
                    <a:pt x="89" y="144"/>
                  </a:cubicBezTo>
                  <a:cubicBezTo>
                    <a:pt x="92" y="145"/>
                    <a:pt x="92" y="145"/>
                    <a:pt x="92" y="145"/>
                  </a:cubicBezTo>
                  <a:cubicBezTo>
                    <a:pt x="93" y="145"/>
                    <a:pt x="93" y="145"/>
                    <a:pt x="93" y="145"/>
                  </a:cubicBezTo>
                  <a:cubicBezTo>
                    <a:pt x="94" y="145"/>
                    <a:pt x="94" y="145"/>
                    <a:pt x="94" y="145"/>
                  </a:cubicBezTo>
                  <a:cubicBezTo>
                    <a:pt x="96" y="146"/>
                    <a:pt x="96" y="146"/>
                    <a:pt x="96" y="146"/>
                  </a:cubicBezTo>
                  <a:cubicBezTo>
                    <a:pt x="94" y="146"/>
                    <a:pt x="94" y="146"/>
                    <a:pt x="94" y="146"/>
                  </a:cubicBezTo>
                  <a:cubicBezTo>
                    <a:pt x="92" y="147"/>
                    <a:pt x="92" y="147"/>
                    <a:pt x="92" y="147"/>
                  </a:cubicBezTo>
                  <a:cubicBezTo>
                    <a:pt x="90" y="147"/>
                    <a:pt x="90" y="147"/>
                    <a:pt x="90" y="147"/>
                  </a:cubicBezTo>
                  <a:cubicBezTo>
                    <a:pt x="88" y="150"/>
                    <a:pt x="88" y="150"/>
                    <a:pt x="88" y="150"/>
                  </a:cubicBezTo>
                  <a:cubicBezTo>
                    <a:pt x="87" y="152"/>
                    <a:pt x="87" y="152"/>
                    <a:pt x="87" y="152"/>
                  </a:cubicBezTo>
                  <a:cubicBezTo>
                    <a:pt x="89" y="154"/>
                    <a:pt x="89" y="154"/>
                    <a:pt x="89" y="154"/>
                  </a:cubicBezTo>
                  <a:cubicBezTo>
                    <a:pt x="92" y="156"/>
                    <a:pt x="92" y="156"/>
                    <a:pt x="92" y="156"/>
                  </a:cubicBezTo>
                  <a:cubicBezTo>
                    <a:pt x="93" y="158"/>
                    <a:pt x="93" y="158"/>
                    <a:pt x="93" y="158"/>
                  </a:cubicBezTo>
                  <a:cubicBezTo>
                    <a:pt x="92" y="161"/>
                    <a:pt x="92" y="161"/>
                    <a:pt x="92" y="161"/>
                  </a:cubicBezTo>
                  <a:cubicBezTo>
                    <a:pt x="92" y="163"/>
                    <a:pt x="92" y="163"/>
                    <a:pt x="92" y="163"/>
                  </a:cubicBezTo>
                  <a:cubicBezTo>
                    <a:pt x="93" y="164"/>
                    <a:pt x="93" y="164"/>
                    <a:pt x="93" y="164"/>
                  </a:cubicBezTo>
                  <a:cubicBezTo>
                    <a:pt x="95" y="165"/>
                    <a:pt x="95" y="165"/>
                    <a:pt x="95" y="165"/>
                  </a:cubicBezTo>
                  <a:cubicBezTo>
                    <a:pt x="96" y="163"/>
                    <a:pt x="96" y="163"/>
                    <a:pt x="96" y="163"/>
                  </a:cubicBezTo>
                  <a:cubicBezTo>
                    <a:pt x="97" y="162"/>
                    <a:pt x="97" y="162"/>
                    <a:pt x="97" y="162"/>
                  </a:cubicBezTo>
                  <a:cubicBezTo>
                    <a:pt x="97" y="163"/>
                    <a:pt x="97" y="163"/>
                    <a:pt x="97" y="163"/>
                  </a:cubicBezTo>
                  <a:cubicBezTo>
                    <a:pt x="99" y="164"/>
                    <a:pt x="99" y="164"/>
                    <a:pt x="99" y="164"/>
                  </a:cubicBezTo>
                  <a:cubicBezTo>
                    <a:pt x="100" y="169"/>
                    <a:pt x="100" y="169"/>
                    <a:pt x="100" y="169"/>
                  </a:cubicBezTo>
                  <a:cubicBezTo>
                    <a:pt x="101" y="169"/>
                    <a:pt x="101" y="169"/>
                    <a:pt x="101" y="169"/>
                  </a:cubicBezTo>
                  <a:cubicBezTo>
                    <a:pt x="102" y="165"/>
                    <a:pt x="102" y="165"/>
                    <a:pt x="102" y="165"/>
                  </a:cubicBezTo>
                  <a:cubicBezTo>
                    <a:pt x="103" y="165"/>
                    <a:pt x="103" y="165"/>
                    <a:pt x="103" y="165"/>
                  </a:cubicBezTo>
                  <a:cubicBezTo>
                    <a:pt x="104" y="166"/>
                    <a:pt x="104" y="166"/>
                    <a:pt x="104" y="166"/>
                  </a:cubicBezTo>
                  <a:cubicBezTo>
                    <a:pt x="106" y="168"/>
                    <a:pt x="106" y="168"/>
                    <a:pt x="106" y="168"/>
                  </a:cubicBezTo>
                  <a:cubicBezTo>
                    <a:pt x="107" y="169"/>
                    <a:pt x="107" y="169"/>
                    <a:pt x="107" y="169"/>
                  </a:cubicBezTo>
                  <a:cubicBezTo>
                    <a:pt x="106" y="162"/>
                    <a:pt x="106" y="162"/>
                    <a:pt x="106" y="162"/>
                  </a:cubicBezTo>
                  <a:cubicBezTo>
                    <a:pt x="107" y="162"/>
                    <a:pt x="107" y="162"/>
                    <a:pt x="107" y="162"/>
                  </a:cubicBezTo>
                  <a:cubicBezTo>
                    <a:pt x="110" y="162"/>
                    <a:pt x="110" y="162"/>
                    <a:pt x="110" y="162"/>
                  </a:cubicBezTo>
                  <a:cubicBezTo>
                    <a:pt x="113" y="165"/>
                    <a:pt x="113" y="165"/>
                    <a:pt x="113" y="165"/>
                  </a:cubicBezTo>
                  <a:cubicBezTo>
                    <a:pt x="117" y="166"/>
                    <a:pt x="117" y="166"/>
                    <a:pt x="117" y="166"/>
                  </a:cubicBezTo>
                  <a:cubicBezTo>
                    <a:pt x="119" y="168"/>
                    <a:pt x="119" y="168"/>
                    <a:pt x="119" y="168"/>
                  </a:cubicBezTo>
                  <a:cubicBezTo>
                    <a:pt x="117" y="169"/>
                    <a:pt x="117" y="169"/>
                    <a:pt x="117" y="169"/>
                  </a:cubicBezTo>
                  <a:cubicBezTo>
                    <a:pt x="125" y="172"/>
                    <a:pt x="125" y="172"/>
                    <a:pt x="125" y="172"/>
                  </a:cubicBezTo>
                  <a:cubicBezTo>
                    <a:pt x="127" y="174"/>
                    <a:pt x="127" y="174"/>
                    <a:pt x="127" y="174"/>
                  </a:cubicBezTo>
                  <a:cubicBezTo>
                    <a:pt x="129" y="175"/>
                    <a:pt x="129" y="175"/>
                    <a:pt x="129" y="175"/>
                  </a:cubicBezTo>
                  <a:cubicBezTo>
                    <a:pt x="132" y="176"/>
                    <a:pt x="132" y="176"/>
                    <a:pt x="132" y="176"/>
                  </a:cubicBezTo>
                  <a:cubicBezTo>
                    <a:pt x="133" y="178"/>
                    <a:pt x="133" y="178"/>
                    <a:pt x="133" y="178"/>
                  </a:cubicBezTo>
                  <a:cubicBezTo>
                    <a:pt x="137" y="178"/>
                    <a:pt x="137" y="178"/>
                    <a:pt x="137" y="178"/>
                  </a:cubicBezTo>
                  <a:cubicBezTo>
                    <a:pt x="142" y="179"/>
                    <a:pt x="142" y="179"/>
                    <a:pt x="142" y="179"/>
                  </a:cubicBezTo>
                  <a:cubicBezTo>
                    <a:pt x="143" y="181"/>
                    <a:pt x="143" y="181"/>
                    <a:pt x="143" y="181"/>
                  </a:cubicBezTo>
                  <a:cubicBezTo>
                    <a:pt x="146" y="181"/>
                    <a:pt x="146" y="181"/>
                    <a:pt x="146" y="181"/>
                  </a:cubicBezTo>
                  <a:cubicBezTo>
                    <a:pt x="148" y="178"/>
                    <a:pt x="148" y="178"/>
                    <a:pt x="148" y="178"/>
                  </a:cubicBezTo>
                  <a:cubicBezTo>
                    <a:pt x="150" y="176"/>
                    <a:pt x="150" y="176"/>
                    <a:pt x="150" y="176"/>
                  </a:cubicBezTo>
                  <a:cubicBezTo>
                    <a:pt x="152" y="176"/>
                    <a:pt x="152" y="176"/>
                    <a:pt x="152" y="176"/>
                  </a:cubicBezTo>
                  <a:cubicBezTo>
                    <a:pt x="153" y="176"/>
                    <a:pt x="153" y="176"/>
                    <a:pt x="153" y="176"/>
                  </a:cubicBezTo>
                  <a:cubicBezTo>
                    <a:pt x="153" y="175"/>
                    <a:pt x="153" y="175"/>
                    <a:pt x="153" y="175"/>
                  </a:cubicBezTo>
                  <a:cubicBezTo>
                    <a:pt x="155" y="175"/>
                    <a:pt x="155" y="175"/>
                    <a:pt x="155" y="175"/>
                  </a:cubicBezTo>
                  <a:cubicBezTo>
                    <a:pt x="156" y="174"/>
                    <a:pt x="156" y="174"/>
                    <a:pt x="156" y="174"/>
                  </a:cubicBezTo>
                  <a:cubicBezTo>
                    <a:pt x="159" y="172"/>
                    <a:pt x="159" y="172"/>
                    <a:pt x="159" y="172"/>
                  </a:cubicBezTo>
                  <a:cubicBezTo>
                    <a:pt x="162" y="171"/>
                    <a:pt x="162" y="171"/>
                    <a:pt x="162" y="171"/>
                  </a:cubicBezTo>
                  <a:cubicBezTo>
                    <a:pt x="165" y="172"/>
                    <a:pt x="165" y="172"/>
                    <a:pt x="165" y="172"/>
                  </a:cubicBezTo>
                  <a:cubicBezTo>
                    <a:pt x="168" y="172"/>
                    <a:pt x="168" y="172"/>
                    <a:pt x="168" y="172"/>
                  </a:cubicBezTo>
                  <a:cubicBezTo>
                    <a:pt x="170" y="175"/>
                    <a:pt x="170" y="175"/>
                    <a:pt x="170" y="175"/>
                  </a:cubicBezTo>
                  <a:cubicBezTo>
                    <a:pt x="170" y="178"/>
                    <a:pt x="170" y="178"/>
                    <a:pt x="170" y="178"/>
                  </a:cubicBezTo>
                  <a:cubicBezTo>
                    <a:pt x="172" y="184"/>
                    <a:pt x="172" y="184"/>
                    <a:pt x="172" y="184"/>
                  </a:cubicBezTo>
                  <a:cubicBezTo>
                    <a:pt x="173" y="188"/>
                    <a:pt x="173" y="188"/>
                    <a:pt x="173" y="188"/>
                  </a:cubicBezTo>
                  <a:cubicBezTo>
                    <a:pt x="175" y="189"/>
                    <a:pt x="175" y="189"/>
                    <a:pt x="175" y="189"/>
                  </a:cubicBezTo>
                  <a:cubicBezTo>
                    <a:pt x="179" y="191"/>
                    <a:pt x="179" y="191"/>
                    <a:pt x="179" y="191"/>
                  </a:cubicBezTo>
                  <a:cubicBezTo>
                    <a:pt x="180" y="191"/>
                    <a:pt x="180" y="191"/>
                    <a:pt x="180" y="191"/>
                  </a:cubicBezTo>
                  <a:cubicBezTo>
                    <a:pt x="180" y="192"/>
                    <a:pt x="180" y="192"/>
                    <a:pt x="180" y="192"/>
                  </a:cubicBezTo>
                  <a:cubicBezTo>
                    <a:pt x="182" y="192"/>
                    <a:pt x="182" y="192"/>
                    <a:pt x="182" y="192"/>
                  </a:cubicBezTo>
                  <a:cubicBezTo>
                    <a:pt x="183" y="192"/>
                    <a:pt x="183" y="192"/>
                    <a:pt x="183" y="192"/>
                  </a:cubicBezTo>
                  <a:cubicBezTo>
                    <a:pt x="185" y="194"/>
                    <a:pt x="185" y="194"/>
                    <a:pt x="185" y="194"/>
                  </a:cubicBezTo>
                  <a:cubicBezTo>
                    <a:pt x="186" y="194"/>
                    <a:pt x="186" y="194"/>
                    <a:pt x="186" y="194"/>
                  </a:cubicBezTo>
                  <a:cubicBezTo>
                    <a:pt x="189" y="194"/>
                    <a:pt x="189" y="194"/>
                    <a:pt x="189" y="194"/>
                  </a:cubicBezTo>
                  <a:cubicBezTo>
                    <a:pt x="192" y="194"/>
                    <a:pt x="192" y="194"/>
                    <a:pt x="192" y="194"/>
                  </a:cubicBezTo>
                  <a:cubicBezTo>
                    <a:pt x="193" y="194"/>
                    <a:pt x="193" y="194"/>
                    <a:pt x="193" y="194"/>
                  </a:cubicBezTo>
                  <a:cubicBezTo>
                    <a:pt x="196" y="195"/>
                    <a:pt x="196" y="195"/>
                    <a:pt x="196" y="195"/>
                  </a:cubicBezTo>
                  <a:cubicBezTo>
                    <a:pt x="198" y="195"/>
                    <a:pt x="198" y="195"/>
                    <a:pt x="198" y="195"/>
                  </a:cubicBezTo>
                  <a:cubicBezTo>
                    <a:pt x="202" y="195"/>
                    <a:pt x="202" y="195"/>
                    <a:pt x="202" y="195"/>
                  </a:cubicBezTo>
                  <a:cubicBezTo>
                    <a:pt x="206" y="196"/>
                    <a:pt x="206" y="196"/>
                    <a:pt x="206" y="196"/>
                  </a:cubicBezTo>
                  <a:cubicBezTo>
                    <a:pt x="212" y="196"/>
                    <a:pt x="212" y="196"/>
                    <a:pt x="212" y="196"/>
                  </a:cubicBezTo>
                  <a:cubicBezTo>
                    <a:pt x="213" y="195"/>
                    <a:pt x="213" y="195"/>
                    <a:pt x="213" y="195"/>
                  </a:cubicBezTo>
                  <a:cubicBezTo>
                    <a:pt x="215" y="196"/>
                    <a:pt x="215" y="196"/>
                    <a:pt x="215" y="196"/>
                  </a:cubicBezTo>
                  <a:cubicBezTo>
                    <a:pt x="216" y="198"/>
                    <a:pt x="216" y="198"/>
                    <a:pt x="216" y="198"/>
                  </a:cubicBezTo>
                  <a:cubicBezTo>
                    <a:pt x="219" y="198"/>
                    <a:pt x="219" y="198"/>
                    <a:pt x="219" y="198"/>
                  </a:cubicBezTo>
                  <a:cubicBezTo>
                    <a:pt x="222" y="199"/>
                    <a:pt x="222" y="199"/>
                    <a:pt x="222" y="199"/>
                  </a:cubicBezTo>
                  <a:cubicBezTo>
                    <a:pt x="225" y="199"/>
                    <a:pt x="225" y="199"/>
                    <a:pt x="225" y="199"/>
                  </a:cubicBezTo>
                  <a:cubicBezTo>
                    <a:pt x="225" y="198"/>
                    <a:pt x="225" y="198"/>
                    <a:pt x="225" y="198"/>
                  </a:cubicBezTo>
                  <a:cubicBezTo>
                    <a:pt x="226" y="198"/>
                    <a:pt x="226" y="198"/>
                    <a:pt x="226" y="198"/>
                  </a:cubicBezTo>
                  <a:cubicBezTo>
                    <a:pt x="226" y="195"/>
                    <a:pt x="226" y="195"/>
                    <a:pt x="226" y="195"/>
                  </a:cubicBezTo>
                  <a:cubicBezTo>
                    <a:pt x="228" y="189"/>
                    <a:pt x="228" y="189"/>
                    <a:pt x="228" y="189"/>
                  </a:cubicBezTo>
                  <a:cubicBezTo>
                    <a:pt x="229" y="184"/>
                    <a:pt x="229" y="184"/>
                    <a:pt x="229" y="184"/>
                  </a:cubicBezTo>
                  <a:cubicBezTo>
                    <a:pt x="231" y="182"/>
                    <a:pt x="231" y="182"/>
                    <a:pt x="231" y="182"/>
                  </a:cubicBezTo>
                  <a:cubicBezTo>
                    <a:pt x="232" y="182"/>
                    <a:pt x="232" y="182"/>
                    <a:pt x="232" y="182"/>
                  </a:cubicBezTo>
                  <a:cubicBezTo>
                    <a:pt x="232" y="181"/>
                    <a:pt x="232" y="181"/>
                    <a:pt x="232" y="181"/>
                  </a:cubicBezTo>
                  <a:cubicBezTo>
                    <a:pt x="234" y="181"/>
                    <a:pt x="234" y="181"/>
                    <a:pt x="234" y="181"/>
                  </a:cubicBezTo>
                  <a:cubicBezTo>
                    <a:pt x="236" y="179"/>
                    <a:pt x="236" y="179"/>
                    <a:pt x="236" y="179"/>
                  </a:cubicBezTo>
                  <a:cubicBezTo>
                    <a:pt x="241" y="179"/>
                    <a:pt x="241" y="179"/>
                    <a:pt x="241" y="179"/>
                  </a:cubicBezTo>
                  <a:cubicBezTo>
                    <a:pt x="242" y="178"/>
                    <a:pt x="242" y="178"/>
                    <a:pt x="242" y="178"/>
                  </a:cubicBezTo>
                  <a:cubicBezTo>
                    <a:pt x="244" y="178"/>
                    <a:pt x="244" y="178"/>
                    <a:pt x="244" y="178"/>
                  </a:cubicBezTo>
                  <a:cubicBezTo>
                    <a:pt x="244" y="174"/>
                    <a:pt x="244" y="174"/>
                    <a:pt x="244" y="174"/>
                  </a:cubicBezTo>
                  <a:cubicBezTo>
                    <a:pt x="244" y="171"/>
                    <a:pt x="244" y="171"/>
                    <a:pt x="244" y="171"/>
                  </a:cubicBezTo>
                  <a:lnTo>
                    <a:pt x="242" y="171"/>
                  </a:lnTo>
                  <a:close/>
                  <a:moveTo>
                    <a:pt x="80" y="146"/>
                  </a:moveTo>
                  <a:cubicBezTo>
                    <a:pt x="81" y="148"/>
                    <a:pt x="81" y="148"/>
                    <a:pt x="81" y="148"/>
                  </a:cubicBezTo>
                  <a:cubicBezTo>
                    <a:pt x="82" y="148"/>
                    <a:pt x="82" y="148"/>
                    <a:pt x="82" y="148"/>
                  </a:cubicBezTo>
                  <a:cubicBezTo>
                    <a:pt x="83" y="149"/>
                    <a:pt x="83" y="149"/>
                    <a:pt x="83" y="149"/>
                  </a:cubicBezTo>
                  <a:cubicBezTo>
                    <a:pt x="83" y="147"/>
                    <a:pt x="83" y="147"/>
                    <a:pt x="83" y="147"/>
                  </a:cubicBezTo>
                  <a:cubicBezTo>
                    <a:pt x="83" y="146"/>
                    <a:pt x="83" y="146"/>
                    <a:pt x="83" y="146"/>
                  </a:cubicBezTo>
                  <a:cubicBezTo>
                    <a:pt x="82" y="144"/>
                    <a:pt x="82" y="144"/>
                    <a:pt x="82" y="144"/>
                  </a:cubicBezTo>
                  <a:cubicBezTo>
                    <a:pt x="80" y="146"/>
                    <a:pt x="80" y="146"/>
                    <a:pt x="80" y="146"/>
                  </a:cubicBezTo>
                  <a:close/>
                  <a:moveTo>
                    <a:pt x="136" y="185"/>
                  </a:moveTo>
                  <a:cubicBezTo>
                    <a:pt x="134" y="184"/>
                    <a:pt x="134" y="184"/>
                    <a:pt x="134" y="184"/>
                  </a:cubicBezTo>
                  <a:cubicBezTo>
                    <a:pt x="133" y="183"/>
                    <a:pt x="133" y="183"/>
                    <a:pt x="133" y="183"/>
                  </a:cubicBezTo>
                  <a:cubicBezTo>
                    <a:pt x="128" y="183"/>
                    <a:pt x="128" y="183"/>
                    <a:pt x="128" y="183"/>
                  </a:cubicBezTo>
                  <a:cubicBezTo>
                    <a:pt x="127" y="183"/>
                    <a:pt x="127" y="183"/>
                    <a:pt x="127" y="183"/>
                  </a:cubicBezTo>
                  <a:cubicBezTo>
                    <a:pt x="127" y="182"/>
                    <a:pt x="127" y="182"/>
                    <a:pt x="127" y="182"/>
                  </a:cubicBezTo>
                  <a:cubicBezTo>
                    <a:pt x="125" y="181"/>
                    <a:pt x="125" y="181"/>
                    <a:pt x="125" y="181"/>
                  </a:cubicBezTo>
                  <a:cubicBezTo>
                    <a:pt x="119" y="182"/>
                    <a:pt x="119" y="182"/>
                    <a:pt x="119" y="182"/>
                  </a:cubicBezTo>
                  <a:cubicBezTo>
                    <a:pt x="118" y="181"/>
                    <a:pt x="118" y="181"/>
                    <a:pt x="118" y="181"/>
                  </a:cubicBezTo>
                  <a:cubicBezTo>
                    <a:pt x="117" y="181"/>
                    <a:pt x="117" y="181"/>
                    <a:pt x="117" y="181"/>
                  </a:cubicBezTo>
                  <a:cubicBezTo>
                    <a:pt x="118" y="180"/>
                    <a:pt x="118" y="180"/>
                    <a:pt x="118" y="180"/>
                  </a:cubicBezTo>
                  <a:cubicBezTo>
                    <a:pt x="117" y="179"/>
                    <a:pt x="117" y="179"/>
                    <a:pt x="117" y="179"/>
                  </a:cubicBezTo>
                  <a:cubicBezTo>
                    <a:pt x="116" y="180"/>
                    <a:pt x="116" y="180"/>
                    <a:pt x="116" y="180"/>
                  </a:cubicBezTo>
                  <a:cubicBezTo>
                    <a:pt x="114" y="179"/>
                    <a:pt x="114" y="179"/>
                    <a:pt x="114" y="179"/>
                  </a:cubicBezTo>
                  <a:cubicBezTo>
                    <a:pt x="113" y="179"/>
                    <a:pt x="113" y="179"/>
                    <a:pt x="113" y="179"/>
                  </a:cubicBezTo>
                  <a:cubicBezTo>
                    <a:pt x="113" y="180"/>
                    <a:pt x="113" y="180"/>
                    <a:pt x="113" y="180"/>
                  </a:cubicBezTo>
                  <a:cubicBezTo>
                    <a:pt x="112" y="180"/>
                    <a:pt x="112" y="180"/>
                    <a:pt x="112" y="180"/>
                  </a:cubicBezTo>
                  <a:cubicBezTo>
                    <a:pt x="111" y="184"/>
                    <a:pt x="111" y="184"/>
                    <a:pt x="111" y="184"/>
                  </a:cubicBezTo>
                  <a:cubicBezTo>
                    <a:pt x="118" y="184"/>
                    <a:pt x="118" y="184"/>
                    <a:pt x="118" y="184"/>
                  </a:cubicBezTo>
                  <a:cubicBezTo>
                    <a:pt x="121" y="185"/>
                    <a:pt x="121" y="185"/>
                    <a:pt x="121" y="185"/>
                  </a:cubicBezTo>
                  <a:cubicBezTo>
                    <a:pt x="122" y="186"/>
                    <a:pt x="122" y="186"/>
                    <a:pt x="122" y="186"/>
                  </a:cubicBezTo>
                  <a:cubicBezTo>
                    <a:pt x="123" y="186"/>
                    <a:pt x="123" y="186"/>
                    <a:pt x="123" y="186"/>
                  </a:cubicBezTo>
                  <a:cubicBezTo>
                    <a:pt x="124" y="188"/>
                    <a:pt x="124" y="188"/>
                    <a:pt x="124" y="188"/>
                  </a:cubicBezTo>
                  <a:cubicBezTo>
                    <a:pt x="136" y="186"/>
                    <a:pt x="136" y="186"/>
                    <a:pt x="136" y="186"/>
                  </a:cubicBezTo>
                  <a:cubicBezTo>
                    <a:pt x="138" y="187"/>
                    <a:pt x="138" y="187"/>
                    <a:pt x="138" y="187"/>
                  </a:cubicBezTo>
                  <a:cubicBezTo>
                    <a:pt x="140" y="185"/>
                    <a:pt x="140" y="185"/>
                    <a:pt x="140" y="185"/>
                  </a:cubicBezTo>
                  <a:cubicBezTo>
                    <a:pt x="139" y="184"/>
                    <a:pt x="139" y="184"/>
                    <a:pt x="139" y="184"/>
                  </a:cubicBezTo>
                  <a:cubicBezTo>
                    <a:pt x="136" y="185"/>
                    <a:pt x="136" y="185"/>
                    <a:pt x="136" y="185"/>
                  </a:cubicBez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207" name="Freeform 190"/>
            <p:cNvSpPr>
              <a:spLocks/>
            </p:cNvSpPr>
            <p:nvPr/>
          </p:nvSpPr>
          <p:spPr bwMode="auto">
            <a:xfrm>
              <a:off x="5472113" y="2930525"/>
              <a:ext cx="138112" cy="149225"/>
            </a:xfrm>
            <a:custGeom>
              <a:avLst/>
              <a:gdLst>
                <a:gd name="T0" fmla="*/ 55 w 58"/>
                <a:gd name="T1" fmla="*/ 11 h 46"/>
                <a:gd name="T2" fmla="*/ 54 w 58"/>
                <a:gd name="T3" fmla="*/ 7 h 46"/>
                <a:gd name="T4" fmla="*/ 53 w 58"/>
                <a:gd name="T5" fmla="*/ 7 h 46"/>
                <a:gd name="T6" fmla="*/ 52 w 58"/>
                <a:gd name="T7" fmla="*/ 7 h 46"/>
                <a:gd name="T8" fmla="*/ 50 w 58"/>
                <a:gd name="T9" fmla="*/ 7 h 46"/>
                <a:gd name="T10" fmla="*/ 49 w 58"/>
                <a:gd name="T11" fmla="*/ 5 h 46"/>
                <a:gd name="T12" fmla="*/ 49 w 58"/>
                <a:gd name="T13" fmla="*/ 5 h 46"/>
                <a:gd name="T14" fmla="*/ 50 w 58"/>
                <a:gd name="T15" fmla="*/ 4 h 46"/>
                <a:gd name="T16" fmla="*/ 50 w 58"/>
                <a:gd name="T17" fmla="*/ 3 h 46"/>
                <a:gd name="T18" fmla="*/ 50 w 58"/>
                <a:gd name="T19" fmla="*/ 3 h 46"/>
                <a:gd name="T20" fmla="*/ 49 w 58"/>
                <a:gd name="T21" fmla="*/ 2 h 46"/>
                <a:gd name="T22" fmla="*/ 49 w 58"/>
                <a:gd name="T23" fmla="*/ 1 h 46"/>
                <a:gd name="T24" fmla="*/ 49 w 58"/>
                <a:gd name="T25" fmla="*/ 0 h 46"/>
                <a:gd name="T26" fmla="*/ 48 w 58"/>
                <a:gd name="T27" fmla="*/ 3 h 46"/>
                <a:gd name="T28" fmla="*/ 44 w 58"/>
                <a:gd name="T29" fmla="*/ 6 h 46"/>
                <a:gd name="T30" fmla="*/ 41 w 58"/>
                <a:gd name="T31" fmla="*/ 10 h 46"/>
                <a:gd name="T32" fmla="*/ 38 w 58"/>
                <a:gd name="T33" fmla="*/ 14 h 46"/>
                <a:gd name="T34" fmla="*/ 35 w 58"/>
                <a:gd name="T35" fmla="*/ 17 h 46"/>
                <a:gd name="T36" fmla="*/ 34 w 58"/>
                <a:gd name="T37" fmla="*/ 21 h 46"/>
                <a:gd name="T38" fmla="*/ 32 w 58"/>
                <a:gd name="T39" fmla="*/ 23 h 46"/>
                <a:gd name="T40" fmla="*/ 31 w 58"/>
                <a:gd name="T41" fmla="*/ 24 h 46"/>
                <a:gd name="T42" fmla="*/ 29 w 58"/>
                <a:gd name="T43" fmla="*/ 23 h 46"/>
                <a:gd name="T44" fmla="*/ 28 w 58"/>
                <a:gd name="T45" fmla="*/ 23 h 46"/>
                <a:gd name="T46" fmla="*/ 29 w 58"/>
                <a:gd name="T47" fmla="*/ 24 h 46"/>
                <a:gd name="T48" fmla="*/ 26 w 58"/>
                <a:gd name="T49" fmla="*/ 26 h 46"/>
                <a:gd name="T50" fmla="*/ 24 w 58"/>
                <a:gd name="T51" fmla="*/ 26 h 46"/>
                <a:gd name="T52" fmla="*/ 18 w 58"/>
                <a:gd name="T53" fmla="*/ 26 h 46"/>
                <a:gd name="T54" fmla="*/ 14 w 58"/>
                <a:gd name="T55" fmla="*/ 26 h 46"/>
                <a:gd name="T56" fmla="*/ 11 w 58"/>
                <a:gd name="T57" fmla="*/ 24 h 46"/>
                <a:gd name="T58" fmla="*/ 9 w 58"/>
                <a:gd name="T59" fmla="*/ 26 h 46"/>
                <a:gd name="T60" fmla="*/ 5 w 58"/>
                <a:gd name="T61" fmla="*/ 27 h 46"/>
                <a:gd name="T62" fmla="*/ 4 w 58"/>
                <a:gd name="T63" fmla="*/ 27 h 46"/>
                <a:gd name="T64" fmla="*/ 2 w 58"/>
                <a:gd name="T65" fmla="*/ 27 h 46"/>
                <a:gd name="T66" fmla="*/ 1 w 58"/>
                <a:gd name="T67" fmla="*/ 23 h 46"/>
                <a:gd name="T68" fmla="*/ 0 w 58"/>
                <a:gd name="T69" fmla="*/ 24 h 46"/>
                <a:gd name="T70" fmla="*/ 1 w 58"/>
                <a:gd name="T71" fmla="*/ 27 h 46"/>
                <a:gd name="T72" fmla="*/ 8 w 58"/>
                <a:gd name="T73" fmla="*/ 36 h 46"/>
                <a:gd name="T74" fmla="*/ 12 w 58"/>
                <a:gd name="T75" fmla="*/ 41 h 46"/>
                <a:gd name="T76" fmla="*/ 29 w 58"/>
                <a:gd name="T77" fmla="*/ 43 h 46"/>
                <a:gd name="T78" fmla="*/ 41 w 58"/>
                <a:gd name="T79" fmla="*/ 46 h 46"/>
                <a:gd name="T80" fmla="*/ 42 w 58"/>
                <a:gd name="T81" fmla="*/ 44 h 46"/>
                <a:gd name="T82" fmla="*/ 44 w 58"/>
                <a:gd name="T83" fmla="*/ 46 h 46"/>
                <a:gd name="T84" fmla="*/ 44 w 58"/>
                <a:gd name="T85" fmla="*/ 44 h 46"/>
                <a:gd name="T86" fmla="*/ 44 w 58"/>
                <a:gd name="T87" fmla="*/ 40 h 46"/>
                <a:gd name="T88" fmla="*/ 45 w 58"/>
                <a:gd name="T89" fmla="*/ 36 h 46"/>
                <a:gd name="T90" fmla="*/ 47 w 58"/>
                <a:gd name="T91" fmla="*/ 30 h 46"/>
                <a:gd name="T92" fmla="*/ 45 w 58"/>
                <a:gd name="T93" fmla="*/ 29 h 46"/>
                <a:gd name="T94" fmla="*/ 45 w 58"/>
                <a:gd name="T95" fmla="*/ 27 h 46"/>
                <a:gd name="T96" fmla="*/ 48 w 58"/>
                <a:gd name="T97" fmla="*/ 27 h 46"/>
                <a:gd name="T98" fmla="*/ 51 w 58"/>
                <a:gd name="T99" fmla="*/ 26 h 46"/>
                <a:gd name="T100" fmla="*/ 51 w 58"/>
                <a:gd name="T101" fmla="*/ 24 h 46"/>
                <a:gd name="T102" fmla="*/ 49 w 58"/>
                <a:gd name="T103" fmla="*/ 24 h 46"/>
                <a:gd name="T104" fmla="*/ 48 w 58"/>
                <a:gd name="T105" fmla="*/ 19 h 46"/>
                <a:gd name="T106" fmla="*/ 48 w 58"/>
                <a:gd name="T107" fmla="*/ 16 h 46"/>
                <a:gd name="T108" fmla="*/ 48 w 58"/>
                <a:gd name="T109" fmla="*/ 14 h 46"/>
                <a:gd name="T110" fmla="*/ 49 w 58"/>
                <a:gd name="T111" fmla="*/ 14 h 46"/>
                <a:gd name="T112" fmla="*/ 51 w 58"/>
                <a:gd name="T113" fmla="*/ 16 h 46"/>
                <a:gd name="T114" fmla="*/ 54 w 58"/>
                <a:gd name="T115" fmla="*/ 14 h 46"/>
                <a:gd name="T116" fmla="*/ 55 w 58"/>
                <a:gd name="T117" fmla="*/ 16 h 46"/>
                <a:gd name="T118" fmla="*/ 58 w 58"/>
                <a:gd name="T119" fmla="*/ 13 h 46"/>
                <a:gd name="T120" fmla="*/ 55 w 58"/>
                <a:gd name="T121"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 h="46">
                  <a:moveTo>
                    <a:pt x="55" y="11"/>
                  </a:moveTo>
                  <a:cubicBezTo>
                    <a:pt x="54" y="7"/>
                    <a:pt x="54" y="7"/>
                    <a:pt x="54" y="7"/>
                  </a:cubicBezTo>
                  <a:cubicBezTo>
                    <a:pt x="53" y="7"/>
                    <a:pt x="53" y="7"/>
                    <a:pt x="53" y="7"/>
                  </a:cubicBezTo>
                  <a:cubicBezTo>
                    <a:pt x="52" y="7"/>
                    <a:pt x="52" y="7"/>
                    <a:pt x="52" y="7"/>
                  </a:cubicBezTo>
                  <a:cubicBezTo>
                    <a:pt x="51" y="6"/>
                    <a:pt x="50" y="7"/>
                    <a:pt x="50" y="7"/>
                  </a:cubicBezTo>
                  <a:cubicBezTo>
                    <a:pt x="49" y="5"/>
                    <a:pt x="49" y="5"/>
                    <a:pt x="49" y="5"/>
                  </a:cubicBezTo>
                  <a:cubicBezTo>
                    <a:pt x="49" y="5"/>
                    <a:pt x="48" y="6"/>
                    <a:pt x="49" y="5"/>
                  </a:cubicBezTo>
                  <a:cubicBezTo>
                    <a:pt x="50" y="4"/>
                    <a:pt x="50" y="4"/>
                    <a:pt x="50" y="4"/>
                  </a:cubicBezTo>
                  <a:cubicBezTo>
                    <a:pt x="50" y="3"/>
                    <a:pt x="50" y="3"/>
                    <a:pt x="50" y="3"/>
                  </a:cubicBezTo>
                  <a:cubicBezTo>
                    <a:pt x="50" y="3"/>
                    <a:pt x="50" y="3"/>
                    <a:pt x="50" y="3"/>
                  </a:cubicBezTo>
                  <a:cubicBezTo>
                    <a:pt x="49" y="2"/>
                    <a:pt x="49" y="2"/>
                    <a:pt x="49" y="2"/>
                  </a:cubicBezTo>
                  <a:cubicBezTo>
                    <a:pt x="49" y="1"/>
                    <a:pt x="49" y="1"/>
                    <a:pt x="49" y="1"/>
                  </a:cubicBezTo>
                  <a:cubicBezTo>
                    <a:pt x="49" y="0"/>
                    <a:pt x="49" y="0"/>
                    <a:pt x="49" y="0"/>
                  </a:cubicBezTo>
                  <a:cubicBezTo>
                    <a:pt x="48" y="3"/>
                    <a:pt x="48" y="3"/>
                    <a:pt x="48" y="3"/>
                  </a:cubicBezTo>
                  <a:cubicBezTo>
                    <a:pt x="44" y="6"/>
                    <a:pt x="44" y="6"/>
                    <a:pt x="44" y="6"/>
                  </a:cubicBezTo>
                  <a:cubicBezTo>
                    <a:pt x="41" y="10"/>
                    <a:pt x="41" y="10"/>
                    <a:pt x="41" y="10"/>
                  </a:cubicBezTo>
                  <a:cubicBezTo>
                    <a:pt x="38" y="14"/>
                    <a:pt x="38" y="14"/>
                    <a:pt x="38" y="14"/>
                  </a:cubicBezTo>
                  <a:cubicBezTo>
                    <a:pt x="35" y="17"/>
                    <a:pt x="35" y="17"/>
                    <a:pt x="35" y="17"/>
                  </a:cubicBezTo>
                  <a:cubicBezTo>
                    <a:pt x="34" y="21"/>
                    <a:pt x="34" y="21"/>
                    <a:pt x="34" y="21"/>
                  </a:cubicBezTo>
                  <a:cubicBezTo>
                    <a:pt x="32" y="23"/>
                    <a:pt x="32" y="23"/>
                    <a:pt x="32" y="23"/>
                  </a:cubicBezTo>
                  <a:cubicBezTo>
                    <a:pt x="31" y="24"/>
                    <a:pt x="31" y="24"/>
                    <a:pt x="31" y="24"/>
                  </a:cubicBezTo>
                  <a:cubicBezTo>
                    <a:pt x="29" y="23"/>
                    <a:pt x="29" y="23"/>
                    <a:pt x="29" y="23"/>
                  </a:cubicBezTo>
                  <a:cubicBezTo>
                    <a:pt x="28" y="23"/>
                    <a:pt x="28" y="23"/>
                    <a:pt x="28" y="23"/>
                  </a:cubicBezTo>
                  <a:cubicBezTo>
                    <a:pt x="29" y="24"/>
                    <a:pt x="29" y="24"/>
                    <a:pt x="29" y="24"/>
                  </a:cubicBezTo>
                  <a:cubicBezTo>
                    <a:pt x="26" y="26"/>
                    <a:pt x="26" y="26"/>
                    <a:pt x="26" y="26"/>
                  </a:cubicBezTo>
                  <a:cubicBezTo>
                    <a:pt x="24" y="26"/>
                    <a:pt x="24" y="26"/>
                    <a:pt x="24" y="26"/>
                  </a:cubicBezTo>
                  <a:cubicBezTo>
                    <a:pt x="18" y="26"/>
                    <a:pt x="18" y="26"/>
                    <a:pt x="18" y="26"/>
                  </a:cubicBezTo>
                  <a:cubicBezTo>
                    <a:pt x="14" y="26"/>
                    <a:pt x="14" y="26"/>
                    <a:pt x="14" y="26"/>
                  </a:cubicBezTo>
                  <a:cubicBezTo>
                    <a:pt x="11" y="24"/>
                    <a:pt x="11" y="24"/>
                    <a:pt x="11" y="24"/>
                  </a:cubicBezTo>
                  <a:cubicBezTo>
                    <a:pt x="9" y="26"/>
                    <a:pt x="9" y="26"/>
                    <a:pt x="9" y="26"/>
                  </a:cubicBezTo>
                  <a:cubicBezTo>
                    <a:pt x="5" y="27"/>
                    <a:pt x="5" y="27"/>
                    <a:pt x="5" y="27"/>
                  </a:cubicBezTo>
                  <a:cubicBezTo>
                    <a:pt x="4" y="27"/>
                    <a:pt x="4" y="27"/>
                    <a:pt x="4" y="27"/>
                  </a:cubicBezTo>
                  <a:cubicBezTo>
                    <a:pt x="2" y="27"/>
                    <a:pt x="2" y="27"/>
                    <a:pt x="2" y="27"/>
                  </a:cubicBezTo>
                  <a:cubicBezTo>
                    <a:pt x="1" y="23"/>
                    <a:pt x="1" y="23"/>
                    <a:pt x="1" y="23"/>
                  </a:cubicBezTo>
                  <a:cubicBezTo>
                    <a:pt x="0" y="24"/>
                    <a:pt x="0" y="24"/>
                    <a:pt x="0" y="24"/>
                  </a:cubicBezTo>
                  <a:cubicBezTo>
                    <a:pt x="1" y="27"/>
                    <a:pt x="1" y="27"/>
                    <a:pt x="1" y="27"/>
                  </a:cubicBezTo>
                  <a:cubicBezTo>
                    <a:pt x="8" y="36"/>
                    <a:pt x="8" y="36"/>
                    <a:pt x="8" y="36"/>
                  </a:cubicBezTo>
                  <a:cubicBezTo>
                    <a:pt x="12" y="41"/>
                    <a:pt x="12" y="41"/>
                    <a:pt x="12" y="41"/>
                  </a:cubicBezTo>
                  <a:cubicBezTo>
                    <a:pt x="29" y="43"/>
                    <a:pt x="29" y="43"/>
                    <a:pt x="29" y="43"/>
                  </a:cubicBezTo>
                  <a:cubicBezTo>
                    <a:pt x="41" y="46"/>
                    <a:pt x="41" y="46"/>
                    <a:pt x="41" y="46"/>
                  </a:cubicBezTo>
                  <a:cubicBezTo>
                    <a:pt x="42" y="44"/>
                    <a:pt x="42" y="44"/>
                    <a:pt x="42" y="44"/>
                  </a:cubicBezTo>
                  <a:cubicBezTo>
                    <a:pt x="44" y="46"/>
                    <a:pt x="44" y="46"/>
                    <a:pt x="44" y="46"/>
                  </a:cubicBezTo>
                  <a:cubicBezTo>
                    <a:pt x="44" y="44"/>
                    <a:pt x="44" y="44"/>
                    <a:pt x="44" y="44"/>
                  </a:cubicBezTo>
                  <a:cubicBezTo>
                    <a:pt x="44" y="40"/>
                    <a:pt x="44" y="40"/>
                    <a:pt x="44" y="40"/>
                  </a:cubicBezTo>
                  <a:cubicBezTo>
                    <a:pt x="45" y="36"/>
                    <a:pt x="45" y="36"/>
                    <a:pt x="45" y="36"/>
                  </a:cubicBezTo>
                  <a:cubicBezTo>
                    <a:pt x="47" y="30"/>
                    <a:pt x="47" y="30"/>
                    <a:pt x="47" y="30"/>
                  </a:cubicBezTo>
                  <a:cubicBezTo>
                    <a:pt x="45" y="29"/>
                    <a:pt x="45" y="29"/>
                    <a:pt x="45" y="29"/>
                  </a:cubicBezTo>
                  <a:cubicBezTo>
                    <a:pt x="45" y="27"/>
                    <a:pt x="45" y="27"/>
                    <a:pt x="45" y="27"/>
                  </a:cubicBezTo>
                  <a:cubicBezTo>
                    <a:pt x="48" y="27"/>
                    <a:pt x="48" y="27"/>
                    <a:pt x="48" y="27"/>
                  </a:cubicBezTo>
                  <a:cubicBezTo>
                    <a:pt x="51" y="26"/>
                    <a:pt x="51" y="26"/>
                    <a:pt x="51" y="26"/>
                  </a:cubicBezTo>
                  <a:cubicBezTo>
                    <a:pt x="51" y="24"/>
                    <a:pt x="51" y="24"/>
                    <a:pt x="51" y="24"/>
                  </a:cubicBezTo>
                  <a:cubicBezTo>
                    <a:pt x="49" y="24"/>
                    <a:pt x="49" y="24"/>
                    <a:pt x="49" y="24"/>
                  </a:cubicBezTo>
                  <a:cubicBezTo>
                    <a:pt x="48" y="19"/>
                    <a:pt x="48" y="19"/>
                    <a:pt x="48" y="19"/>
                  </a:cubicBezTo>
                  <a:cubicBezTo>
                    <a:pt x="48" y="16"/>
                    <a:pt x="48" y="16"/>
                    <a:pt x="48" y="16"/>
                  </a:cubicBezTo>
                  <a:cubicBezTo>
                    <a:pt x="48" y="14"/>
                    <a:pt x="48" y="14"/>
                    <a:pt x="48" y="14"/>
                  </a:cubicBezTo>
                  <a:cubicBezTo>
                    <a:pt x="49" y="14"/>
                    <a:pt x="49" y="14"/>
                    <a:pt x="49" y="14"/>
                  </a:cubicBezTo>
                  <a:cubicBezTo>
                    <a:pt x="51" y="16"/>
                    <a:pt x="51" y="16"/>
                    <a:pt x="51" y="16"/>
                  </a:cubicBezTo>
                  <a:cubicBezTo>
                    <a:pt x="54" y="14"/>
                    <a:pt x="54" y="14"/>
                    <a:pt x="54" y="14"/>
                  </a:cubicBezTo>
                  <a:cubicBezTo>
                    <a:pt x="55" y="16"/>
                    <a:pt x="55" y="16"/>
                    <a:pt x="55" y="16"/>
                  </a:cubicBezTo>
                  <a:cubicBezTo>
                    <a:pt x="58" y="13"/>
                    <a:pt x="58" y="13"/>
                    <a:pt x="58" y="13"/>
                  </a:cubicBezTo>
                  <a:cubicBezTo>
                    <a:pt x="55" y="11"/>
                    <a:pt x="55" y="11"/>
                    <a:pt x="55" y="11"/>
                  </a:cubicBez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208" name="Freeform 191"/>
            <p:cNvSpPr>
              <a:spLocks/>
            </p:cNvSpPr>
            <p:nvPr/>
          </p:nvSpPr>
          <p:spPr bwMode="auto">
            <a:xfrm>
              <a:off x="5584825" y="2924175"/>
              <a:ext cx="12700" cy="30163"/>
            </a:xfrm>
            <a:custGeom>
              <a:avLst/>
              <a:gdLst>
                <a:gd name="T0" fmla="*/ 1 w 5"/>
                <a:gd name="T1" fmla="*/ 3 h 9"/>
                <a:gd name="T2" fmla="*/ 1 w 5"/>
                <a:gd name="T3" fmla="*/ 4 h 9"/>
                <a:gd name="T4" fmla="*/ 2 w 5"/>
                <a:gd name="T5" fmla="*/ 5 h 9"/>
                <a:gd name="T6" fmla="*/ 2 w 5"/>
                <a:gd name="T7" fmla="*/ 5 h 9"/>
                <a:gd name="T8" fmla="*/ 2 w 5"/>
                <a:gd name="T9" fmla="*/ 6 h 9"/>
                <a:gd name="T10" fmla="*/ 1 w 5"/>
                <a:gd name="T11" fmla="*/ 7 h 9"/>
                <a:gd name="T12" fmla="*/ 1 w 5"/>
                <a:gd name="T13" fmla="*/ 7 h 9"/>
                <a:gd name="T14" fmla="*/ 2 w 5"/>
                <a:gd name="T15" fmla="*/ 9 h 9"/>
                <a:gd name="T16" fmla="*/ 4 w 5"/>
                <a:gd name="T17" fmla="*/ 9 h 9"/>
                <a:gd name="T18" fmla="*/ 5 w 5"/>
                <a:gd name="T19" fmla="*/ 9 h 9"/>
                <a:gd name="T20" fmla="*/ 4 w 5"/>
                <a:gd name="T21" fmla="*/ 8 h 9"/>
                <a:gd name="T22" fmla="*/ 4 w 5"/>
                <a:gd name="T23" fmla="*/ 6 h 9"/>
                <a:gd name="T24" fmla="*/ 3 w 5"/>
                <a:gd name="T25" fmla="*/ 6 h 9"/>
                <a:gd name="T26" fmla="*/ 3 w 5"/>
                <a:gd name="T27" fmla="*/ 5 h 9"/>
                <a:gd name="T28" fmla="*/ 3 w 5"/>
                <a:gd name="T29" fmla="*/ 2 h 9"/>
                <a:gd name="T30" fmla="*/ 3 w 5"/>
                <a:gd name="T31" fmla="*/ 0 h 9"/>
                <a:gd name="T32" fmla="*/ 1 w 5"/>
                <a:gd name="T33" fmla="*/ 0 h 9"/>
                <a:gd name="T34" fmla="*/ 1 w 5"/>
                <a:gd name="T35" fmla="*/ 2 h 9"/>
                <a:gd name="T36" fmla="*/ 1 w 5"/>
                <a:gd name="T3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9">
                  <a:moveTo>
                    <a:pt x="1" y="3"/>
                  </a:moveTo>
                  <a:cubicBezTo>
                    <a:pt x="1" y="4"/>
                    <a:pt x="1" y="4"/>
                    <a:pt x="1" y="4"/>
                  </a:cubicBezTo>
                  <a:cubicBezTo>
                    <a:pt x="1" y="4"/>
                    <a:pt x="1" y="4"/>
                    <a:pt x="2" y="5"/>
                  </a:cubicBezTo>
                  <a:cubicBezTo>
                    <a:pt x="2" y="5"/>
                    <a:pt x="2" y="5"/>
                    <a:pt x="2" y="5"/>
                  </a:cubicBezTo>
                  <a:cubicBezTo>
                    <a:pt x="2" y="6"/>
                    <a:pt x="2" y="6"/>
                    <a:pt x="2" y="6"/>
                  </a:cubicBezTo>
                  <a:cubicBezTo>
                    <a:pt x="2" y="6"/>
                    <a:pt x="2" y="6"/>
                    <a:pt x="1" y="7"/>
                  </a:cubicBezTo>
                  <a:cubicBezTo>
                    <a:pt x="0" y="8"/>
                    <a:pt x="1" y="7"/>
                    <a:pt x="1" y="7"/>
                  </a:cubicBezTo>
                  <a:cubicBezTo>
                    <a:pt x="2" y="9"/>
                    <a:pt x="2" y="9"/>
                    <a:pt x="2" y="9"/>
                  </a:cubicBezTo>
                  <a:cubicBezTo>
                    <a:pt x="2" y="9"/>
                    <a:pt x="3" y="8"/>
                    <a:pt x="4" y="9"/>
                  </a:cubicBezTo>
                  <a:cubicBezTo>
                    <a:pt x="4" y="9"/>
                    <a:pt x="4" y="9"/>
                    <a:pt x="5" y="9"/>
                  </a:cubicBezTo>
                  <a:cubicBezTo>
                    <a:pt x="4" y="8"/>
                    <a:pt x="4" y="8"/>
                    <a:pt x="4" y="8"/>
                  </a:cubicBezTo>
                  <a:cubicBezTo>
                    <a:pt x="4" y="6"/>
                    <a:pt x="4" y="6"/>
                    <a:pt x="4" y="6"/>
                  </a:cubicBezTo>
                  <a:cubicBezTo>
                    <a:pt x="3" y="6"/>
                    <a:pt x="3" y="6"/>
                    <a:pt x="3" y="6"/>
                  </a:cubicBezTo>
                  <a:cubicBezTo>
                    <a:pt x="3" y="5"/>
                    <a:pt x="3" y="5"/>
                    <a:pt x="3" y="5"/>
                  </a:cubicBezTo>
                  <a:cubicBezTo>
                    <a:pt x="3" y="2"/>
                    <a:pt x="3" y="2"/>
                    <a:pt x="3" y="2"/>
                  </a:cubicBezTo>
                  <a:cubicBezTo>
                    <a:pt x="3" y="0"/>
                    <a:pt x="3" y="0"/>
                    <a:pt x="3" y="0"/>
                  </a:cubicBezTo>
                  <a:cubicBezTo>
                    <a:pt x="1" y="0"/>
                    <a:pt x="1" y="0"/>
                    <a:pt x="1" y="0"/>
                  </a:cubicBezTo>
                  <a:cubicBezTo>
                    <a:pt x="1" y="1"/>
                    <a:pt x="1" y="1"/>
                    <a:pt x="1" y="2"/>
                  </a:cubicBezTo>
                  <a:cubicBezTo>
                    <a:pt x="1" y="3"/>
                    <a:pt x="1" y="3"/>
                    <a:pt x="1" y="3"/>
                  </a:cubicBez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209" name="Freeform 192"/>
            <p:cNvSpPr>
              <a:spLocks/>
            </p:cNvSpPr>
            <p:nvPr/>
          </p:nvSpPr>
          <p:spPr bwMode="auto">
            <a:xfrm>
              <a:off x="4692650" y="1055688"/>
              <a:ext cx="906463" cy="1193800"/>
            </a:xfrm>
            <a:custGeom>
              <a:avLst/>
              <a:gdLst>
                <a:gd name="T0" fmla="*/ 371 w 382"/>
                <a:gd name="T1" fmla="*/ 182 h 366"/>
                <a:gd name="T2" fmla="*/ 364 w 382"/>
                <a:gd name="T3" fmla="*/ 149 h 366"/>
                <a:gd name="T4" fmla="*/ 359 w 382"/>
                <a:gd name="T5" fmla="*/ 101 h 366"/>
                <a:gd name="T6" fmla="*/ 354 w 382"/>
                <a:gd name="T7" fmla="*/ 21 h 366"/>
                <a:gd name="T8" fmla="*/ 291 w 382"/>
                <a:gd name="T9" fmla="*/ 2 h 366"/>
                <a:gd name="T10" fmla="*/ 278 w 382"/>
                <a:gd name="T11" fmla="*/ 15 h 366"/>
                <a:gd name="T12" fmla="*/ 263 w 382"/>
                <a:gd name="T13" fmla="*/ 13 h 366"/>
                <a:gd name="T14" fmla="*/ 231 w 382"/>
                <a:gd name="T15" fmla="*/ 19 h 366"/>
                <a:gd name="T16" fmla="*/ 214 w 382"/>
                <a:gd name="T17" fmla="*/ 13 h 366"/>
                <a:gd name="T18" fmla="*/ 181 w 382"/>
                <a:gd name="T19" fmla="*/ 23 h 366"/>
                <a:gd name="T20" fmla="*/ 162 w 382"/>
                <a:gd name="T21" fmla="*/ 36 h 366"/>
                <a:gd name="T22" fmla="*/ 144 w 382"/>
                <a:gd name="T23" fmla="*/ 16 h 366"/>
                <a:gd name="T24" fmla="*/ 141 w 382"/>
                <a:gd name="T25" fmla="*/ 32 h 366"/>
                <a:gd name="T26" fmla="*/ 139 w 382"/>
                <a:gd name="T27" fmla="*/ 42 h 366"/>
                <a:gd name="T28" fmla="*/ 117 w 382"/>
                <a:gd name="T29" fmla="*/ 62 h 366"/>
                <a:gd name="T30" fmla="*/ 84 w 382"/>
                <a:gd name="T31" fmla="*/ 56 h 366"/>
                <a:gd name="T32" fmla="*/ 84 w 382"/>
                <a:gd name="T33" fmla="*/ 71 h 366"/>
                <a:gd name="T34" fmla="*/ 63 w 382"/>
                <a:gd name="T35" fmla="*/ 56 h 366"/>
                <a:gd name="T36" fmla="*/ 42 w 382"/>
                <a:gd name="T37" fmla="*/ 36 h 366"/>
                <a:gd name="T38" fmla="*/ 56 w 382"/>
                <a:gd name="T39" fmla="*/ 38 h 366"/>
                <a:gd name="T40" fmla="*/ 115 w 382"/>
                <a:gd name="T41" fmla="*/ 28 h 366"/>
                <a:gd name="T42" fmla="*/ 49 w 382"/>
                <a:gd name="T43" fmla="*/ 8 h 366"/>
                <a:gd name="T44" fmla="*/ 29 w 382"/>
                <a:gd name="T45" fmla="*/ 0 h 366"/>
                <a:gd name="T46" fmla="*/ 8 w 382"/>
                <a:gd name="T47" fmla="*/ 8 h 366"/>
                <a:gd name="T48" fmla="*/ 16 w 382"/>
                <a:gd name="T49" fmla="*/ 28 h 366"/>
                <a:gd name="T50" fmla="*/ 19 w 382"/>
                <a:gd name="T51" fmla="*/ 59 h 366"/>
                <a:gd name="T52" fmla="*/ 36 w 382"/>
                <a:gd name="T53" fmla="*/ 89 h 366"/>
                <a:gd name="T54" fmla="*/ 29 w 382"/>
                <a:gd name="T55" fmla="*/ 118 h 366"/>
                <a:gd name="T56" fmla="*/ 12 w 382"/>
                <a:gd name="T57" fmla="*/ 125 h 366"/>
                <a:gd name="T58" fmla="*/ 13 w 382"/>
                <a:gd name="T59" fmla="*/ 152 h 366"/>
                <a:gd name="T60" fmla="*/ 28 w 382"/>
                <a:gd name="T61" fmla="*/ 170 h 366"/>
                <a:gd name="T62" fmla="*/ 52 w 382"/>
                <a:gd name="T63" fmla="*/ 190 h 366"/>
                <a:gd name="T64" fmla="*/ 58 w 382"/>
                <a:gd name="T65" fmla="*/ 207 h 366"/>
                <a:gd name="T66" fmla="*/ 79 w 382"/>
                <a:gd name="T67" fmla="*/ 218 h 366"/>
                <a:gd name="T68" fmla="*/ 98 w 382"/>
                <a:gd name="T69" fmla="*/ 233 h 366"/>
                <a:gd name="T70" fmla="*/ 126 w 382"/>
                <a:gd name="T71" fmla="*/ 244 h 366"/>
                <a:gd name="T72" fmla="*/ 152 w 382"/>
                <a:gd name="T73" fmla="*/ 254 h 366"/>
                <a:gd name="T74" fmla="*/ 154 w 382"/>
                <a:gd name="T75" fmla="*/ 270 h 366"/>
                <a:gd name="T76" fmla="*/ 141 w 382"/>
                <a:gd name="T77" fmla="*/ 286 h 366"/>
                <a:gd name="T78" fmla="*/ 137 w 382"/>
                <a:gd name="T79" fmla="*/ 296 h 366"/>
                <a:gd name="T80" fmla="*/ 131 w 382"/>
                <a:gd name="T81" fmla="*/ 310 h 366"/>
                <a:gd name="T82" fmla="*/ 142 w 382"/>
                <a:gd name="T83" fmla="*/ 320 h 366"/>
                <a:gd name="T84" fmla="*/ 207 w 382"/>
                <a:gd name="T85" fmla="*/ 345 h 366"/>
                <a:gd name="T86" fmla="*/ 234 w 382"/>
                <a:gd name="T87" fmla="*/ 355 h 366"/>
                <a:gd name="T88" fmla="*/ 256 w 382"/>
                <a:gd name="T89" fmla="*/ 350 h 366"/>
                <a:gd name="T90" fmla="*/ 235 w 382"/>
                <a:gd name="T91" fmla="*/ 322 h 366"/>
                <a:gd name="T92" fmla="*/ 253 w 382"/>
                <a:gd name="T93" fmla="*/ 302 h 366"/>
                <a:gd name="T94" fmla="*/ 254 w 382"/>
                <a:gd name="T95" fmla="*/ 291 h 366"/>
                <a:gd name="T96" fmla="*/ 227 w 382"/>
                <a:gd name="T97" fmla="*/ 270 h 366"/>
                <a:gd name="T98" fmla="*/ 228 w 382"/>
                <a:gd name="T99" fmla="*/ 244 h 366"/>
                <a:gd name="T100" fmla="*/ 248 w 382"/>
                <a:gd name="T101" fmla="*/ 236 h 366"/>
                <a:gd name="T102" fmla="*/ 267 w 382"/>
                <a:gd name="T103" fmla="*/ 228 h 366"/>
                <a:gd name="T104" fmla="*/ 301 w 382"/>
                <a:gd name="T105" fmla="*/ 237 h 366"/>
                <a:gd name="T106" fmla="*/ 320 w 382"/>
                <a:gd name="T107" fmla="*/ 236 h 366"/>
                <a:gd name="T108" fmla="*/ 344 w 382"/>
                <a:gd name="T109" fmla="*/ 237 h 366"/>
                <a:gd name="T110" fmla="*/ 373 w 382"/>
                <a:gd name="T111" fmla="*/ 237 h 366"/>
                <a:gd name="T112" fmla="*/ 359 w 382"/>
                <a:gd name="T113" fmla="*/ 220 h 366"/>
                <a:gd name="T114" fmla="*/ 365 w 382"/>
                <a:gd name="T115" fmla="*/ 203 h 366"/>
                <a:gd name="T116" fmla="*/ 365 w 382"/>
                <a:gd name="T117" fmla="*/ 197 h 366"/>
                <a:gd name="T118" fmla="*/ 381 w 382"/>
                <a:gd name="T119" fmla="*/ 19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2" h="366">
                  <a:moveTo>
                    <a:pt x="381" y="190"/>
                  </a:moveTo>
                  <a:cubicBezTo>
                    <a:pt x="380" y="190"/>
                    <a:pt x="380" y="190"/>
                    <a:pt x="380" y="190"/>
                  </a:cubicBezTo>
                  <a:cubicBezTo>
                    <a:pt x="377" y="191"/>
                    <a:pt x="377" y="191"/>
                    <a:pt x="377" y="191"/>
                  </a:cubicBezTo>
                  <a:cubicBezTo>
                    <a:pt x="376" y="190"/>
                    <a:pt x="376" y="190"/>
                    <a:pt x="376" y="190"/>
                  </a:cubicBezTo>
                  <a:cubicBezTo>
                    <a:pt x="377" y="190"/>
                    <a:pt x="377" y="190"/>
                    <a:pt x="377" y="190"/>
                  </a:cubicBezTo>
                  <a:cubicBezTo>
                    <a:pt x="377" y="189"/>
                    <a:pt x="377" y="189"/>
                    <a:pt x="377" y="189"/>
                  </a:cubicBezTo>
                  <a:cubicBezTo>
                    <a:pt x="378" y="189"/>
                    <a:pt x="378" y="189"/>
                    <a:pt x="378" y="189"/>
                  </a:cubicBezTo>
                  <a:cubicBezTo>
                    <a:pt x="378" y="188"/>
                    <a:pt x="378" y="188"/>
                    <a:pt x="378" y="188"/>
                  </a:cubicBezTo>
                  <a:cubicBezTo>
                    <a:pt x="377" y="188"/>
                    <a:pt x="377" y="188"/>
                    <a:pt x="377" y="188"/>
                  </a:cubicBezTo>
                  <a:cubicBezTo>
                    <a:pt x="376" y="189"/>
                    <a:pt x="376" y="189"/>
                    <a:pt x="376" y="189"/>
                  </a:cubicBezTo>
                  <a:cubicBezTo>
                    <a:pt x="375" y="188"/>
                    <a:pt x="375" y="188"/>
                    <a:pt x="375" y="188"/>
                  </a:cubicBezTo>
                  <a:cubicBezTo>
                    <a:pt x="375" y="187"/>
                    <a:pt x="375" y="187"/>
                    <a:pt x="375" y="187"/>
                  </a:cubicBezTo>
                  <a:cubicBezTo>
                    <a:pt x="374" y="185"/>
                    <a:pt x="374" y="185"/>
                    <a:pt x="374" y="185"/>
                  </a:cubicBezTo>
                  <a:cubicBezTo>
                    <a:pt x="375" y="185"/>
                    <a:pt x="375" y="184"/>
                    <a:pt x="375" y="184"/>
                  </a:cubicBezTo>
                  <a:cubicBezTo>
                    <a:pt x="375" y="184"/>
                    <a:pt x="375" y="184"/>
                    <a:pt x="371" y="182"/>
                  </a:cubicBezTo>
                  <a:cubicBezTo>
                    <a:pt x="371" y="182"/>
                    <a:pt x="371" y="182"/>
                    <a:pt x="369" y="178"/>
                  </a:cubicBezTo>
                  <a:cubicBezTo>
                    <a:pt x="369" y="178"/>
                    <a:pt x="369" y="178"/>
                    <a:pt x="371" y="172"/>
                  </a:cubicBezTo>
                  <a:cubicBezTo>
                    <a:pt x="371" y="172"/>
                    <a:pt x="371" y="172"/>
                    <a:pt x="378" y="165"/>
                  </a:cubicBezTo>
                  <a:cubicBezTo>
                    <a:pt x="378" y="165"/>
                    <a:pt x="378" y="165"/>
                    <a:pt x="376" y="160"/>
                  </a:cubicBezTo>
                  <a:cubicBezTo>
                    <a:pt x="376" y="160"/>
                    <a:pt x="373" y="162"/>
                    <a:pt x="370" y="163"/>
                  </a:cubicBezTo>
                  <a:cubicBezTo>
                    <a:pt x="370" y="163"/>
                    <a:pt x="370" y="163"/>
                    <a:pt x="366" y="164"/>
                  </a:cubicBezTo>
                  <a:cubicBezTo>
                    <a:pt x="366" y="164"/>
                    <a:pt x="366" y="164"/>
                    <a:pt x="361" y="166"/>
                  </a:cubicBezTo>
                  <a:cubicBezTo>
                    <a:pt x="361" y="166"/>
                    <a:pt x="361" y="166"/>
                    <a:pt x="357" y="166"/>
                  </a:cubicBezTo>
                  <a:cubicBezTo>
                    <a:pt x="356" y="166"/>
                    <a:pt x="354" y="166"/>
                    <a:pt x="353" y="166"/>
                  </a:cubicBezTo>
                  <a:cubicBezTo>
                    <a:pt x="353" y="166"/>
                    <a:pt x="353" y="166"/>
                    <a:pt x="351" y="160"/>
                  </a:cubicBezTo>
                  <a:cubicBezTo>
                    <a:pt x="351" y="160"/>
                    <a:pt x="352" y="158"/>
                    <a:pt x="354" y="155"/>
                  </a:cubicBezTo>
                  <a:cubicBezTo>
                    <a:pt x="354" y="155"/>
                    <a:pt x="354" y="155"/>
                    <a:pt x="355" y="153"/>
                  </a:cubicBezTo>
                  <a:cubicBezTo>
                    <a:pt x="355" y="152"/>
                    <a:pt x="356" y="151"/>
                    <a:pt x="356" y="150"/>
                  </a:cubicBezTo>
                  <a:cubicBezTo>
                    <a:pt x="356" y="150"/>
                    <a:pt x="356" y="150"/>
                    <a:pt x="361" y="149"/>
                  </a:cubicBezTo>
                  <a:cubicBezTo>
                    <a:pt x="361" y="148"/>
                    <a:pt x="362" y="149"/>
                    <a:pt x="364" y="149"/>
                  </a:cubicBezTo>
                  <a:cubicBezTo>
                    <a:pt x="365" y="149"/>
                    <a:pt x="366" y="150"/>
                    <a:pt x="367" y="150"/>
                  </a:cubicBezTo>
                  <a:cubicBezTo>
                    <a:pt x="367" y="150"/>
                    <a:pt x="367" y="150"/>
                    <a:pt x="372" y="146"/>
                  </a:cubicBezTo>
                  <a:cubicBezTo>
                    <a:pt x="372" y="146"/>
                    <a:pt x="372" y="146"/>
                    <a:pt x="374" y="146"/>
                  </a:cubicBezTo>
                  <a:cubicBezTo>
                    <a:pt x="374" y="146"/>
                    <a:pt x="374" y="146"/>
                    <a:pt x="371" y="144"/>
                  </a:cubicBezTo>
                  <a:cubicBezTo>
                    <a:pt x="371" y="144"/>
                    <a:pt x="371" y="144"/>
                    <a:pt x="365" y="143"/>
                  </a:cubicBezTo>
                  <a:cubicBezTo>
                    <a:pt x="364" y="143"/>
                    <a:pt x="363" y="142"/>
                    <a:pt x="362" y="141"/>
                  </a:cubicBezTo>
                  <a:cubicBezTo>
                    <a:pt x="364" y="142"/>
                    <a:pt x="366" y="142"/>
                    <a:pt x="364" y="139"/>
                  </a:cubicBezTo>
                  <a:cubicBezTo>
                    <a:pt x="361" y="134"/>
                    <a:pt x="362" y="127"/>
                    <a:pt x="362" y="127"/>
                  </a:cubicBezTo>
                  <a:cubicBezTo>
                    <a:pt x="362" y="127"/>
                    <a:pt x="362" y="127"/>
                    <a:pt x="366" y="128"/>
                  </a:cubicBezTo>
                  <a:cubicBezTo>
                    <a:pt x="366" y="128"/>
                    <a:pt x="366" y="128"/>
                    <a:pt x="365" y="126"/>
                  </a:cubicBezTo>
                  <a:cubicBezTo>
                    <a:pt x="365" y="126"/>
                    <a:pt x="365" y="126"/>
                    <a:pt x="362" y="118"/>
                  </a:cubicBezTo>
                  <a:cubicBezTo>
                    <a:pt x="362" y="118"/>
                    <a:pt x="362" y="118"/>
                    <a:pt x="361" y="114"/>
                  </a:cubicBezTo>
                  <a:cubicBezTo>
                    <a:pt x="361" y="114"/>
                    <a:pt x="357" y="116"/>
                    <a:pt x="358" y="108"/>
                  </a:cubicBezTo>
                  <a:cubicBezTo>
                    <a:pt x="358" y="108"/>
                    <a:pt x="358" y="108"/>
                    <a:pt x="358" y="106"/>
                  </a:cubicBezTo>
                  <a:cubicBezTo>
                    <a:pt x="359" y="104"/>
                    <a:pt x="359" y="102"/>
                    <a:pt x="359" y="101"/>
                  </a:cubicBezTo>
                  <a:cubicBezTo>
                    <a:pt x="359" y="99"/>
                    <a:pt x="359" y="97"/>
                    <a:pt x="360" y="96"/>
                  </a:cubicBezTo>
                  <a:cubicBezTo>
                    <a:pt x="360" y="96"/>
                    <a:pt x="360" y="96"/>
                    <a:pt x="359" y="92"/>
                  </a:cubicBezTo>
                  <a:cubicBezTo>
                    <a:pt x="359" y="92"/>
                    <a:pt x="359" y="92"/>
                    <a:pt x="357" y="88"/>
                  </a:cubicBezTo>
                  <a:cubicBezTo>
                    <a:pt x="357" y="88"/>
                    <a:pt x="357" y="88"/>
                    <a:pt x="355" y="81"/>
                  </a:cubicBezTo>
                  <a:cubicBezTo>
                    <a:pt x="355" y="81"/>
                    <a:pt x="355" y="80"/>
                    <a:pt x="355" y="79"/>
                  </a:cubicBezTo>
                  <a:cubicBezTo>
                    <a:pt x="355" y="79"/>
                    <a:pt x="355" y="79"/>
                    <a:pt x="354" y="74"/>
                  </a:cubicBezTo>
                  <a:cubicBezTo>
                    <a:pt x="354" y="74"/>
                    <a:pt x="350" y="69"/>
                    <a:pt x="351" y="65"/>
                  </a:cubicBezTo>
                  <a:cubicBezTo>
                    <a:pt x="351" y="61"/>
                    <a:pt x="350" y="60"/>
                    <a:pt x="354" y="55"/>
                  </a:cubicBezTo>
                  <a:cubicBezTo>
                    <a:pt x="356" y="52"/>
                    <a:pt x="357" y="50"/>
                    <a:pt x="357" y="48"/>
                  </a:cubicBezTo>
                  <a:cubicBezTo>
                    <a:pt x="358" y="46"/>
                    <a:pt x="358" y="46"/>
                    <a:pt x="358" y="46"/>
                  </a:cubicBezTo>
                  <a:cubicBezTo>
                    <a:pt x="358" y="46"/>
                    <a:pt x="358" y="46"/>
                    <a:pt x="360" y="37"/>
                  </a:cubicBezTo>
                  <a:cubicBezTo>
                    <a:pt x="360" y="37"/>
                    <a:pt x="360" y="37"/>
                    <a:pt x="357" y="26"/>
                  </a:cubicBezTo>
                  <a:cubicBezTo>
                    <a:pt x="357" y="26"/>
                    <a:pt x="357" y="26"/>
                    <a:pt x="356" y="23"/>
                  </a:cubicBezTo>
                  <a:cubicBezTo>
                    <a:pt x="354" y="23"/>
                    <a:pt x="354" y="23"/>
                    <a:pt x="354" y="23"/>
                  </a:cubicBezTo>
                  <a:cubicBezTo>
                    <a:pt x="354" y="22"/>
                    <a:pt x="354" y="22"/>
                    <a:pt x="354" y="21"/>
                  </a:cubicBezTo>
                  <a:cubicBezTo>
                    <a:pt x="353" y="20"/>
                    <a:pt x="353" y="19"/>
                    <a:pt x="353" y="19"/>
                  </a:cubicBezTo>
                  <a:cubicBezTo>
                    <a:pt x="350" y="18"/>
                    <a:pt x="350" y="18"/>
                    <a:pt x="350" y="18"/>
                  </a:cubicBezTo>
                  <a:cubicBezTo>
                    <a:pt x="343" y="15"/>
                    <a:pt x="343" y="15"/>
                    <a:pt x="343" y="15"/>
                  </a:cubicBezTo>
                  <a:cubicBezTo>
                    <a:pt x="336" y="12"/>
                    <a:pt x="336" y="12"/>
                    <a:pt x="336" y="12"/>
                  </a:cubicBezTo>
                  <a:cubicBezTo>
                    <a:pt x="330" y="11"/>
                    <a:pt x="330" y="11"/>
                    <a:pt x="330" y="11"/>
                  </a:cubicBezTo>
                  <a:cubicBezTo>
                    <a:pt x="327" y="11"/>
                    <a:pt x="327" y="11"/>
                    <a:pt x="327" y="11"/>
                  </a:cubicBezTo>
                  <a:cubicBezTo>
                    <a:pt x="326" y="9"/>
                    <a:pt x="326" y="9"/>
                    <a:pt x="326" y="9"/>
                  </a:cubicBezTo>
                  <a:cubicBezTo>
                    <a:pt x="323" y="8"/>
                    <a:pt x="323" y="8"/>
                    <a:pt x="323" y="8"/>
                  </a:cubicBezTo>
                  <a:cubicBezTo>
                    <a:pt x="320" y="8"/>
                    <a:pt x="320" y="8"/>
                    <a:pt x="320" y="8"/>
                  </a:cubicBezTo>
                  <a:cubicBezTo>
                    <a:pt x="319" y="9"/>
                    <a:pt x="319" y="9"/>
                    <a:pt x="319" y="9"/>
                  </a:cubicBezTo>
                  <a:cubicBezTo>
                    <a:pt x="317" y="9"/>
                    <a:pt x="317" y="9"/>
                    <a:pt x="317" y="9"/>
                  </a:cubicBezTo>
                  <a:cubicBezTo>
                    <a:pt x="317" y="8"/>
                    <a:pt x="317" y="8"/>
                    <a:pt x="317" y="8"/>
                  </a:cubicBezTo>
                  <a:cubicBezTo>
                    <a:pt x="319" y="8"/>
                    <a:pt x="319" y="8"/>
                    <a:pt x="319" y="8"/>
                  </a:cubicBezTo>
                  <a:cubicBezTo>
                    <a:pt x="304" y="3"/>
                    <a:pt x="304" y="3"/>
                    <a:pt x="304" y="3"/>
                  </a:cubicBezTo>
                  <a:cubicBezTo>
                    <a:pt x="291" y="2"/>
                    <a:pt x="291" y="2"/>
                    <a:pt x="291" y="2"/>
                  </a:cubicBezTo>
                  <a:cubicBezTo>
                    <a:pt x="283" y="2"/>
                    <a:pt x="283" y="2"/>
                    <a:pt x="283" y="2"/>
                  </a:cubicBezTo>
                  <a:cubicBezTo>
                    <a:pt x="281" y="0"/>
                    <a:pt x="281" y="0"/>
                    <a:pt x="281" y="0"/>
                  </a:cubicBezTo>
                  <a:cubicBezTo>
                    <a:pt x="278" y="2"/>
                    <a:pt x="278" y="2"/>
                    <a:pt x="278" y="2"/>
                  </a:cubicBezTo>
                  <a:cubicBezTo>
                    <a:pt x="278" y="3"/>
                    <a:pt x="278" y="3"/>
                    <a:pt x="278" y="3"/>
                  </a:cubicBezTo>
                  <a:cubicBezTo>
                    <a:pt x="277" y="3"/>
                    <a:pt x="277" y="3"/>
                    <a:pt x="277" y="3"/>
                  </a:cubicBezTo>
                  <a:cubicBezTo>
                    <a:pt x="276" y="3"/>
                    <a:pt x="276" y="3"/>
                    <a:pt x="276" y="3"/>
                  </a:cubicBezTo>
                  <a:cubicBezTo>
                    <a:pt x="274" y="5"/>
                    <a:pt x="274" y="5"/>
                    <a:pt x="274" y="5"/>
                  </a:cubicBezTo>
                  <a:cubicBezTo>
                    <a:pt x="277" y="6"/>
                    <a:pt x="277" y="6"/>
                    <a:pt x="277" y="6"/>
                  </a:cubicBezTo>
                  <a:cubicBezTo>
                    <a:pt x="280" y="8"/>
                    <a:pt x="280" y="8"/>
                    <a:pt x="280" y="8"/>
                  </a:cubicBezTo>
                  <a:cubicBezTo>
                    <a:pt x="283" y="9"/>
                    <a:pt x="283" y="9"/>
                    <a:pt x="283" y="9"/>
                  </a:cubicBezTo>
                  <a:cubicBezTo>
                    <a:pt x="284" y="11"/>
                    <a:pt x="284" y="11"/>
                    <a:pt x="284" y="11"/>
                  </a:cubicBezTo>
                  <a:cubicBezTo>
                    <a:pt x="284" y="12"/>
                    <a:pt x="284" y="12"/>
                    <a:pt x="284" y="12"/>
                  </a:cubicBezTo>
                  <a:cubicBezTo>
                    <a:pt x="284" y="13"/>
                    <a:pt x="284" y="13"/>
                    <a:pt x="284" y="13"/>
                  </a:cubicBezTo>
                  <a:cubicBezTo>
                    <a:pt x="281" y="13"/>
                    <a:pt x="281" y="13"/>
                    <a:pt x="281" y="13"/>
                  </a:cubicBezTo>
                  <a:cubicBezTo>
                    <a:pt x="278" y="15"/>
                    <a:pt x="278" y="15"/>
                    <a:pt x="278" y="15"/>
                  </a:cubicBezTo>
                  <a:cubicBezTo>
                    <a:pt x="276" y="15"/>
                    <a:pt x="276" y="15"/>
                    <a:pt x="276" y="15"/>
                  </a:cubicBezTo>
                  <a:cubicBezTo>
                    <a:pt x="278" y="16"/>
                    <a:pt x="278" y="16"/>
                    <a:pt x="278" y="16"/>
                  </a:cubicBezTo>
                  <a:cubicBezTo>
                    <a:pt x="278" y="18"/>
                    <a:pt x="278" y="18"/>
                    <a:pt x="278" y="18"/>
                  </a:cubicBezTo>
                  <a:cubicBezTo>
                    <a:pt x="277" y="19"/>
                    <a:pt x="277" y="19"/>
                    <a:pt x="277" y="19"/>
                  </a:cubicBezTo>
                  <a:cubicBezTo>
                    <a:pt x="274" y="18"/>
                    <a:pt x="274" y="18"/>
                    <a:pt x="274" y="18"/>
                  </a:cubicBezTo>
                  <a:cubicBezTo>
                    <a:pt x="273" y="18"/>
                    <a:pt x="273" y="18"/>
                    <a:pt x="273" y="18"/>
                  </a:cubicBezTo>
                  <a:cubicBezTo>
                    <a:pt x="271" y="16"/>
                    <a:pt x="271" y="16"/>
                    <a:pt x="271" y="16"/>
                  </a:cubicBezTo>
                  <a:cubicBezTo>
                    <a:pt x="271" y="15"/>
                    <a:pt x="271" y="15"/>
                    <a:pt x="271" y="15"/>
                  </a:cubicBezTo>
                  <a:cubicBezTo>
                    <a:pt x="273" y="13"/>
                    <a:pt x="273" y="13"/>
                    <a:pt x="273" y="13"/>
                  </a:cubicBezTo>
                  <a:cubicBezTo>
                    <a:pt x="270" y="12"/>
                    <a:pt x="270" y="12"/>
                    <a:pt x="270" y="12"/>
                  </a:cubicBezTo>
                  <a:cubicBezTo>
                    <a:pt x="268" y="12"/>
                    <a:pt x="268" y="12"/>
                    <a:pt x="268" y="12"/>
                  </a:cubicBezTo>
                  <a:cubicBezTo>
                    <a:pt x="270" y="11"/>
                    <a:pt x="270" y="11"/>
                    <a:pt x="270" y="11"/>
                  </a:cubicBezTo>
                  <a:cubicBezTo>
                    <a:pt x="266" y="11"/>
                    <a:pt x="266" y="11"/>
                    <a:pt x="266" y="11"/>
                  </a:cubicBezTo>
                  <a:cubicBezTo>
                    <a:pt x="261" y="12"/>
                    <a:pt x="261" y="12"/>
                    <a:pt x="261" y="12"/>
                  </a:cubicBezTo>
                  <a:cubicBezTo>
                    <a:pt x="263" y="13"/>
                    <a:pt x="263" y="13"/>
                    <a:pt x="263" y="13"/>
                  </a:cubicBezTo>
                  <a:cubicBezTo>
                    <a:pt x="261" y="13"/>
                    <a:pt x="261" y="13"/>
                    <a:pt x="261" y="13"/>
                  </a:cubicBezTo>
                  <a:cubicBezTo>
                    <a:pt x="260" y="12"/>
                    <a:pt x="260" y="12"/>
                    <a:pt x="260" y="12"/>
                  </a:cubicBezTo>
                  <a:cubicBezTo>
                    <a:pt x="260" y="13"/>
                    <a:pt x="260" y="13"/>
                    <a:pt x="260" y="13"/>
                  </a:cubicBezTo>
                  <a:cubicBezTo>
                    <a:pt x="258" y="13"/>
                    <a:pt x="258" y="13"/>
                    <a:pt x="258" y="13"/>
                  </a:cubicBezTo>
                  <a:cubicBezTo>
                    <a:pt x="257" y="15"/>
                    <a:pt x="257" y="15"/>
                    <a:pt x="257" y="15"/>
                  </a:cubicBezTo>
                  <a:cubicBezTo>
                    <a:pt x="256" y="15"/>
                    <a:pt x="256" y="15"/>
                    <a:pt x="256" y="15"/>
                  </a:cubicBezTo>
                  <a:cubicBezTo>
                    <a:pt x="254" y="16"/>
                    <a:pt x="254" y="16"/>
                    <a:pt x="254" y="16"/>
                  </a:cubicBezTo>
                  <a:cubicBezTo>
                    <a:pt x="251" y="15"/>
                    <a:pt x="251" y="15"/>
                    <a:pt x="251" y="15"/>
                  </a:cubicBezTo>
                  <a:cubicBezTo>
                    <a:pt x="247" y="15"/>
                    <a:pt x="247" y="15"/>
                    <a:pt x="247" y="15"/>
                  </a:cubicBezTo>
                  <a:cubicBezTo>
                    <a:pt x="241" y="15"/>
                    <a:pt x="241" y="15"/>
                    <a:pt x="241" y="15"/>
                  </a:cubicBezTo>
                  <a:cubicBezTo>
                    <a:pt x="237" y="16"/>
                    <a:pt x="237" y="16"/>
                    <a:pt x="237" y="16"/>
                  </a:cubicBezTo>
                  <a:cubicBezTo>
                    <a:pt x="235" y="18"/>
                    <a:pt x="235" y="18"/>
                    <a:pt x="235" y="18"/>
                  </a:cubicBezTo>
                  <a:cubicBezTo>
                    <a:pt x="235" y="21"/>
                    <a:pt x="235" y="21"/>
                    <a:pt x="235" y="21"/>
                  </a:cubicBezTo>
                  <a:cubicBezTo>
                    <a:pt x="233" y="19"/>
                    <a:pt x="233" y="19"/>
                    <a:pt x="233" y="19"/>
                  </a:cubicBezTo>
                  <a:cubicBezTo>
                    <a:pt x="231" y="19"/>
                    <a:pt x="231" y="19"/>
                    <a:pt x="231" y="19"/>
                  </a:cubicBezTo>
                  <a:cubicBezTo>
                    <a:pt x="230" y="21"/>
                    <a:pt x="230" y="21"/>
                    <a:pt x="230" y="21"/>
                  </a:cubicBezTo>
                  <a:cubicBezTo>
                    <a:pt x="228" y="19"/>
                    <a:pt x="228" y="19"/>
                    <a:pt x="228" y="19"/>
                  </a:cubicBezTo>
                  <a:cubicBezTo>
                    <a:pt x="227" y="21"/>
                    <a:pt x="227" y="21"/>
                    <a:pt x="227" y="21"/>
                  </a:cubicBezTo>
                  <a:cubicBezTo>
                    <a:pt x="225" y="21"/>
                    <a:pt x="225" y="21"/>
                    <a:pt x="225" y="21"/>
                  </a:cubicBezTo>
                  <a:cubicBezTo>
                    <a:pt x="220" y="19"/>
                    <a:pt x="220" y="19"/>
                    <a:pt x="220" y="19"/>
                  </a:cubicBezTo>
                  <a:cubicBezTo>
                    <a:pt x="221" y="18"/>
                    <a:pt x="221" y="18"/>
                    <a:pt x="221" y="18"/>
                  </a:cubicBezTo>
                  <a:cubicBezTo>
                    <a:pt x="223" y="18"/>
                    <a:pt x="223" y="18"/>
                    <a:pt x="223" y="18"/>
                  </a:cubicBezTo>
                  <a:cubicBezTo>
                    <a:pt x="225" y="18"/>
                    <a:pt x="225" y="18"/>
                    <a:pt x="225" y="18"/>
                  </a:cubicBezTo>
                  <a:cubicBezTo>
                    <a:pt x="224" y="15"/>
                    <a:pt x="224" y="15"/>
                    <a:pt x="224" y="15"/>
                  </a:cubicBezTo>
                  <a:cubicBezTo>
                    <a:pt x="224" y="13"/>
                    <a:pt x="224" y="13"/>
                    <a:pt x="224" y="13"/>
                  </a:cubicBezTo>
                  <a:cubicBezTo>
                    <a:pt x="221" y="12"/>
                    <a:pt x="221" y="12"/>
                    <a:pt x="221" y="12"/>
                  </a:cubicBezTo>
                  <a:cubicBezTo>
                    <a:pt x="224" y="12"/>
                    <a:pt x="224" y="12"/>
                    <a:pt x="224" y="12"/>
                  </a:cubicBezTo>
                  <a:cubicBezTo>
                    <a:pt x="228" y="11"/>
                    <a:pt x="228" y="11"/>
                    <a:pt x="228" y="11"/>
                  </a:cubicBezTo>
                  <a:cubicBezTo>
                    <a:pt x="220" y="12"/>
                    <a:pt x="220" y="12"/>
                    <a:pt x="220" y="12"/>
                  </a:cubicBezTo>
                  <a:cubicBezTo>
                    <a:pt x="214" y="13"/>
                    <a:pt x="214" y="13"/>
                    <a:pt x="214" y="13"/>
                  </a:cubicBezTo>
                  <a:cubicBezTo>
                    <a:pt x="211" y="16"/>
                    <a:pt x="211" y="16"/>
                    <a:pt x="211" y="16"/>
                  </a:cubicBezTo>
                  <a:cubicBezTo>
                    <a:pt x="213" y="16"/>
                    <a:pt x="213" y="16"/>
                    <a:pt x="213" y="16"/>
                  </a:cubicBezTo>
                  <a:cubicBezTo>
                    <a:pt x="215" y="18"/>
                    <a:pt x="215" y="18"/>
                    <a:pt x="215" y="18"/>
                  </a:cubicBezTo>
                  <a:cubicBezTo>
                    <a:pt x="213" y="19"/>
                    <a:pt x="213" y="19"/>
                    <a:pt x="213" y="19"/>
                  </a:cubicBezTo>
                  <a:cubicBezTo>
                    <a:pt x="211" y="19"/>
                    <a:pt x="211" y="19"/>
                    <a:pt x="211" y="19"/>
                  </a:cubicBezTo>
                  <a:cubicBezTo>
                    <a:pt x="211" y="18"/>
                    <a:pt x="211" y="18"/>
                    <a:pt x="211" y="18"/>
                  </a:cubicBezTo>
                  <a:cubicBezTo>
                    <a:pt x="210" y="16"/>
                    <a:pt x="210" y="16"/>
                    <a:pt x="210" y="16"/>
                  </a:cubicBezTo>
                  <a:cubicBezTo>
                    <a:pt x="207" y="16"/>
                    <a:pt x="207" y="16"/>
                    <a:pt x="207" y="16"/>
                  </a:cubicBezTo>
                  <a:cubicBezTo>
                    <a:pt x="205" y="18"/>
                    <a:pt x="205" y="18"/>
                    <a:pt x="205" y="18"/>
                  </a:cubicBezTo>
                  <a:cubicBezTo>
                    <a:pt x="203" y="18"/>
                    <a:pt x="203" y="18"/>
                    <a:pt x="203" y="18"/>
                  </a:cubicBezTo>
                  <a:cubicBezTo>
                    <a:pt x="200" y="18"/>
                    <a:pt x="200" y="18"/>
                    <a:pt x="200" y="18"/>
                  </a:cubicBezTo>
                  <a:cubicBezTo>
                    <a:pt x="195" y="19"/>
                    <a:pt x="195" y="19"/>
                    <a:pt x="195" y="19"/>
                  </a:cubicBezTo>
                  <a:cubicBezTo>
                    <a:pt x="191" y="22"/>
                    <a:pt x="191" y="22"/>
                    <a:pt x="191" y="22"/>
                  </a:cubicBezTo>
                  <a:cubicBezTo>
                    <a:pt x="187" y="23"/>
                    <a:pt x="187" y="23"/>
                    <a:pt x="187" y="23"/>
                  </a:cubicBezTo>
                  <a:cubicBezTo>
                    <a:pt x="181" y="23"/>
                    <a:pt x="181" y="23"/>
                    <a:pt x="181" y="23"/>
                  </a:cubicBezTo>
                  <a:cubicBezTo>
                    <a:pt x="187" y="26"/>
                    <a:pt x="187" y="26"/>
                    <a:pt x="187" y="26"/>
                  </a:cubicBezTo>
                  <a:cubicBezTo>
                    <a:pt x="182" y="26"/>
                    <a:pt x="182" y="26"/>
                    <a:pt x="182" y="26"/>
                  </a:cubicBezTo>
                  <a:cubicBezTo>
                    <a:pt x="178" y="26"/>
                    <a:pt x="178" y="26"/>
                    <a:pt x="178" y="26"/>
                  </a:cubicBezTo>
                  <a:cubicBezTo>
                    <a:pt x="177" y="28"/>
                    <a:pt x="177" y="28"/>
                    <a:pt x="177" y="28"/>
                  </a:cubicBezTo>
                  <a:cubicBezTo>
                    <a:pt x="175" y="28"/>
                    <a:pt x="175" y="28"/>
                    <a:pt x="175" y="28"/>
                  </a:cubicBezTo>
                  <a:cubicBezTo>
                    <a:pt x="177" y="29"/>
                    <a:pt x="177" y="29"/>
                    <a:pt x="177" y="29"/>
                  </a:cubicBezTo>
                  <a:cubicBezTo>
                    <a:pt x="175" y="32"/>
                    <a:pt x="175" y="32"/>
                    <a:pt x="175" y="32"/>
                  </a:cubicBezTo>
                  <a:cubicBezTo>
                    <a:pt x="175" y="33"/>
                    <a:pt x="175" y="33"/>
                    <a:pt x="175" y="33"/>
                  </a:cubicBezTo>
                  <a:cubicBezTo>
                    <a:pt x="177" y="35"/>
                    <a:pt x="177" y="35"/>
                    <a:pt x="177" y="35"/>
                  </a:cubicBezTo>
                  <a:cubicBezTo>
                    <a:pt x="175" y="35"/>
                    <a:pt x="175" y="35"/>
                    <a:pt x="175" y="35"/>
                  </a:cubicBezTo>
                  <a:cubicBezTo>
                    <a:pt x="171" y="36"/>
                    <a:pt x="171" y="36"/>
                    <a:pt x="171" y="36"/>
                  </a:cubicBezTo>
                  <a:cubicBezTo>
                    <a:pt x="168" y="36"/>
                    <a:pt x="168" y="36"/>
                    <a:pt x="168" y="36"/>
                  </a:cubicBezTo>
                  <a:cubicBezTo>
                    <a:pt x="165" y="38"/>
                    <a:pt x="165" y="38"/>
                    <a:pt x="165" y="38"/>
                  </a:cubicBezTo>
                  <a:cubicBezTo>
                    <a:pt x="167" y="36"/>
                    <a:pt x="167" y="36"/>
                    <a:pt x="167" y="36"/>
                  </a:cubicBezTo>
                  <a:cubicBezTo>
                    <a:pt x="162" y="36"/>
                    <a:pt x="162" y="36"/>
                    <a:pt x="162" y="36"/>
                  </a:cubicBezTo>
                  <a:cubicBezTo>
                    <a:pt x="160" y="35"/>
                    <a:pt x="160" y="35"/>
                    <a:pt x="160" y="35"/>
                  </a:cubicBezTo>
                  <a:cubicBezTo>
                    <a:pt x="155" y="32"/>
                    <a:pt x="155" y="32"/>
                    <a:pt x="155" y="32"/>
                  </a:cubicBezTo>
                  <a:cubicBezTo>
                    <a:pt x="152" y="32"/>
                    <a:pt x="152" y="32"/>
                    <a:pt x="152" y="32"/>
                  </a:cubicBezTo>
                  <a:cubicBezTo>
                    <a:pt x="151" y="31"/>
                    <a:pt x="151" y="31"/>
                    <a:pt x="151" y="31"/>
                  </a:cubicBezTo>
                  <a:cubicBezTo>
                    <a:pt x="149" y="29"/>
                    <a:pt x="149" y="29"/>
                    <a:pt x="149" y="29"/>
                  </a:cubicBezTo>
                  <a:cubicBezTo>
                    <a:pt x="151" y="28"/>
                    <a:pt x="151" y="28"/>
                    <a:pt x="151" y="28"/>
                  </a:cubicBezTo>
                  <a:cubicBezTo>
                    <a:pt x="152" y="28"/>
                    <a:pt x="152" y="28"/>
                    <a:pt x="152" y="28"/>
                  </a:cubicBezTo>
                  <a:cubicBezTo>
                    <a:pt x="152" y="26"/>
                    <a:pt x="152" y="26"/>
                    <a:pt x="152" y="26"/>
                  </a:cubicBezTo>
                  <a:cubicBezTo>
                    <a:pt x="158" y="25"/>
                    <a:pt x="158" y="25"/>
                    <a:pt x="158" y="25"/>
                  </a:cubicBezTo>
                  <a:cubicBezTo>
                    <a:pt x="164" y="25"/>
                    <a:pt x="164" y="25"/>
                    <a:pt x="164" y="25"/>
                  </a:cubicBezTo>
                  <a:cubicBezTo>
                    <a:pt x="161" y="22"/>
                    <a:pt x="161" y="22"/>
                    <a:pt x="161" y="22"/>
                  </a:cubicBezTo>
                  <a:cubicBezTo>
                    <a:pt x="157" y="19"/>
                    <a:pt x="157" y="19"/>
                    <a:pt x="157" y="19"/>
                  </a:cubicBezTo>
                  <a:cubicBezTo>
                    <a:pt x="154" y="18"/>
                    <a:pt x="154" y="18"/>
                    <a:pt x="154" y="18"/>
                  </a:cubicBezTo>
                  <a:cubicBezTo>
                    <a:pt x="149" y="16"/>
                    <a:pt x="149" y="16"/>
                    <a:pt x="149" y="16"/>
                  </a:cubicBezTo>
                  <a:cubicBezTo>
                    <a:pt x="144" y="16"/>
                    <a:pt x="144" y="16"/>
                    <a:pt x="144" y="16"/>
                  </a:cubicBezTo>
                  <a:cubicBezTo>
                    <a:pt x="138" y="16"/>
                    <a:pt x="138" y="16"/>
                    <a:pt x="138" y="16"/>
                  </a:cubicBezTo>
                  <a:cubicBezTo>
                    <a:pt x="135" y="15"/>
                    <a:pt x="135" y="15"/>
                    <a:pt x="135" y="15"/>
                  </a:cubicBezTo>
                  <a:cubicBezTo>
                    <a:pt x="132" y="15"/>
                    <a:pt x="132" y="15"/>
                    <a:pt x="132" y="15"/>
                  </a:cubicBezTo>
                  <a:cubicBezTo>
                    <a:pt x="131" y="15"/>
                    <a:pt x="131" y="15"/>
                    <a:pt x="131" y="15"/>
                  </a:cubicBezTo>
                  <a:cubicBezTo>
                    <a:pt x="139" y="19"/>
                    <a:pt x="139" y="19"/>
                    <a:pt x="139" y="19"/>
                  </a:cubicBezTo>
                  <a:cubicBezTo>
                    <a:pt x="141" y="21"/>
                    <a:pt x="141" y="21"/>
                    <a:pt x="141" y="21"/>
                  </a:cubicBezTo>
                  <a:cubicBezTo>
                    <a:pt x="141" y="22"/>
                    <a:pt x="141" y="22"/>
                    <a:pt x="141" y="22"/>
                  </a:cubicBezTo>
                  <a:cubicBezTo>
                    <a:pt x="142" y="22"/>
                    <a:pt x="142" y="22"/>
                    <a:pt x="142" y="22"/>
                  </a:cubicBezTo>
                  <a:cubicBezTo>
                    <a:pt x="141" y="23"/>
                    <a:pt x="141" y="23"/>
                    <a:pt x="141" y="23"/>
                  </a:cubicBezTo>
                  <a:cubicBezTo>
                    <a:pt x="142" y="23"/>
                    <a:pt x="142" y="23"/>
                    <a:pt x="142" y="23"/>
                  </a:cubicBezTo>
                  <a:cubicBezTo>
                    <a:pt x="141" y="25"/>
                    <a:pt x="141" y="25"/>
                    <a:pt x="141" y="25"/>
                  </a:cubicBezTo>
                  <a:cubicBezTo>
                    <a:pt x="141" y="26"/>
                    <a:pt x="141" y="26"/>
                    <a:pt x="141" y="26"/>
                  </a:cubicBezTo>
                  <a:cubicBezTo>
                    <a:pt x="141" y="28"/>
                    <a:pt x="141" y="28"/>
                    <a:pt x="141" y="28"/>
                  </a:cubicBezTo>
                  <a:cubicBezTo>
                    <a:pt x="139" y="31"/>
                    <a:pt x="139" y="31"/>
                    <a:pt x="139" y="31"/>
                  </a:cubicBezTo>
                  <a:cubicBezTo>
                    <a:pt x="141" y="32"/>
                    <a:pt x="141" y="32"/>
                    <a:pt x="141" y="32"/>
                  </a:cubicBezTo>
                  <a:cubicBezTo>
                    <a:pt x="144" y="33"/>
                    <a:pt x="144" y="33"/>
                    <a:pt x="144" y="33"/>
                  </a:cubicBezTo>
                  <a:cubicBezTo>
                    <a:pt x="147" y="35"/>
                    <a:pt x="147" y="35"/>
                    <a:pt x="147" y="35"/>
                  </a:cubicBezTo>
                  <a:cubicBezTo>
                    <a:pt x="148" y="36"/>
                    <a:pt x="148" y="36"/>
                    <a:pt x="148" y="36"/>
                  </a:cubicBezTo>
                  <a:cubicBezTo>
                    <a:pt x="149" y="38"/>
                    <a:pt x="149" y="38"/>
                    <a:pt x="149" y="38"/>
                  </a:cubicBezTo>
                  <a:cubicBezTo>
                    <a:pt x="147" y="41"/>
                    <a:pt x="147" y="41"/>
                    <a:pt x="147" y="41"/>
                  </a:cubicBezTo>
                  <a:cubicBezTo>
                    <a:pt x="147" y="42"/>
                    <a:pt x="147" y="42"/>
                    <a:pt x="147" y="42"/>
                  </a:cubicBezTo>
                  <a:cubicBezTo>
                    <a:pt x="148" y="48"/>
                    <a:pt x="148" y="48"/>
                    <a:pt x="148" y="48"/>
                  </a:cubicBezTo>
                  <a:cubicBezTo>
                    <a:pt x="147" y="45"/>
                    <a:pt x="147" y="45"/>
                    <a:pt x="147" y="45"/>
                  </a:cubicBezTo>
                  <a:cubicBezTo>
                    <a:pt x="144" y="43"/>
                    <a:pt x="144" y="43"/>
                    <a:pt x="144" y="43"/>
                  </a:cubicBezTo>
                  <a:cubicBezTo>
                    <a:pt x="142" y="45"/>
                    <a:pt x="142" y="45"/>
                    <a:pt x="142" y="45"/>
                  </a:cubicBezTo>
                  <a:cubicBezTo>
                    <a:pt x="141" y="46"/>
                    <a:pt x="141" y="46"/>
                    <a:pt x="141" y="46"/>
                  </a:cubicBezTo>
                  <a:cubicBezTo>
                    <a:pt x="139" y="45"/>
                    <a:pt x="139" y="45"/>
                    <a:pt x="139" y="45"/>
                  </a:cubicBezTo>
                  <a:cubicBezTo>
                    <a:pt x="142" y="43"/>
                    <a:pt x="142" y="43"/>
                    <a:pt x="142" y="43"/>
                  </a:cubicBezTo>
                  <a:cubicBezTo>
                    <a:pt x="141" y="42"/>
                    <a:pt x="141" y="42"/>
                    <a:pt x="141" y="42"/>
                  </a:cubicBezTo>
                  <a:cubicBezTo>
                    <a:pt x="139" y="42"/>
                    <a:pt x="139" y="42"/>
                    <a:pt x="139" y="42"/>
                  </a:cubicBezTo>
                  <a:cubicBezTo>
                    <a:pt x="137" y="41"/>
                    <a:pt x="137" y="41"/>
                    <a:pt x="137" y="41"/>
                  </a:cubicBezTo>
                  <a:cubicBezTo>
                    <a:pt x="131" y="41"/>
                    <a:pt x="131" y="41"/>
                    <a:pt x="131" y="41"/>
                  </a:cubicBezTo>
                  <a:cubicBezTo>
                    <a:pt x="128" y="41"/>
                    <a:pt x="128" y="41"/>
                    <a:pt x="128" y="41"/>
                  </a:cubicBezTo>
                  <a:cubicBezTo>
                    <a:pt x="125" y="42"/>
                    <a:pt x="125" y="42"/>
                    <a:pt x="125" y="42"/>
                  </a:cubicBezTo>
                  <a:cubicBezTo>
                    <a:pt x="122" y="45"/>
                    <a:pt x="122" y="45"/>
                    <a:pt x="122" y="45"/>
                  </a:cubicBezTo>
                  <a:cubicBezTo>
                    <a:pt x="119" y="46"/>
                    <a:pt x="119" y="46"/>
                    <a:pt x="119" y="46"/>
                  </a:cubicBezTo>
                  <a:cubicBezTo>
                    <a:pt x="117" y="48"/>
                    <a:pt x="117" y="48"/>
                    <a:pt x="117" y="48"/>
                  </a:cubicBezTo>
                  <a:cubicBezTo>
                    <a:pt x="114" y="49"/>
                    <a:pt x="114" y="49"/>
                    <a:pt x="114" y="49"/>
                  </a:cubicBezTo>
                  <a:cubicBezTo>
                    <a:pt x="111" y="51"/>
                    <a:pt x="111" y="51"/>
                    <a:pt x="111" y="51"/>
                  </a:cubicBezTo>
                  <a:cubicBezTo>
                    <a:pt x="109" y="52"/>
                    <a:pt x="109" y="52"/>
                    <a:pt x="109" y="52"/>
                  </a:cubicBezTo>
                  <a:cubicBezTo>
                    <a:pt x="111" y="55"/>
                    <a:pt x="111" y="55"/>
                    <a:pt x="111" y="55"/>
                  </a:cubicBezTo>
                  <a:cubicBezTo>
                    <a:pt x="115" y="58"/>
                    <a:pt x="115" y="58"/>
                    <a:pt x="115" y="58"/>
                  </a:cubicBezTo>
                  <a:cubicBezTo>
                    <a:pt x="117" y="61"/>
                    <a:pt x="117" y="61"/>
                    <a:pt x="117" y="61"/>
                  </a:cubicBezTo>
                  <a:cubicBezTo>
                    <a:pt x="119" y="64"/>
                    <a:pt x="119" y="64"/>
                    <a:pt x="119" y="64"/>
                  </a:cubicBezTo>
                  <a:cubicBezTo>
                    <a:pt x="117" y="62"/>
                    <a:pt x="117" y="62"/>
                    <a:pt x="117" y="62"/>
                  </a:cubicBezTo>
                  <a:cubicBezTo>
                    <a:pt x="112" y="62"/>
                    <a:pt x="112" y="62"/>
                    <a:pt x="112" y="62"/>
                  </a:cubicBezTo>
                  <a:cubicBezTo>
                    <a:pt x="109" y="64"/>
                    <a:pt x="109" y="64"/>
                    <a:pt x="109" y="64"/>
                  </a:cubicBezTo>
                  <a:cubicBezTo>
                    <a:pt x="108" y="62"/>
                    <a:pt x="108" y="62"/>
                    <a:pt x="108" y="62"/>
                  </a:cubicBezTo>
                  <a:cubicBezTo>
                    <a:pt x="104" y="61"/>
                    <a:pt x="104" y="61"/>
                    <a:pt x="104" y="61"/>
                  </a:cubicBezTo>
                  <a:cubicBezTo>
                    <a:pt x="99" y="61"/>
                    <a:pt x="99" y="61"/>
                    <a:pt x="99" y="61"/>
                  </a:cubicBezTo>
                  <a:cubicBezTo>
                    <a:pt x="98" y="62"/>
                    <a:pt x="98" y="62"/>
                    <a:pt x="98" y="62"/>
                  </a:cubicBezTo>
                  <a:cubicBezTo>
                    <a:pt x="96" y="62"/>
                    <a:pt x="96" y="62"/>
                    <a:pt x="96" y="62"/>
                  </a:cubicBezTo>
                  <a:cubicBezTo>
                    <a:pt x="96" y="61"/>
                    <a:pt x="96" y="61"/>
                    <a:pt x="96" y="61"/>
                  </a:cubicBezTo>
                  <a:cubicBezTo>
                    <a:pt x="98" y="59"/>
                    <a:pt x="98" y="59"/>
                    <a:pt x="98" y="59"/>
                  </a:cubicBezTo>
                  <a:cubicBezTo>
                    <a:pt x="95" y="59"/>
                    <a:pt x="95" y="59"/>
                    <a:pt x="95" y="59"/>
                  </a:cubicBezTo>
                  <a:cubicBezTo>
                    <a:pt x="94" y="59"/>
                    <a:pt x="94" y="59"/>
                    <a:pt x="94" y="59"/>
                  </a:cubicBezTo>
                  <a:cubicBezTo>
                    <a:pt x="89" y="56"/>
                    <a:pt x="89" y="56"/>
                    <a:pt x="89" y="56"/>
                  </a:cubicBezTo>
                  <a:cubicBezTo>
                    <a:pt x="86" y="56"/>
                    <a:pt x="86" y="56"/>
                    <a:pt x="86" y="56"/>
                  </a:cubicBezTo>
                  <a:cubicBezTo>
                    <a:pt x="85" y="56"/>
                    <a:pt x="85" y="56"/>
                    <a:pt x="85" y="56"/>
                  </a:cubicBezTo>
                  <a:cubicBezTo>
                    <a:pt x="84" y="56"/>
                    <a:pt x="84" y="56"/>
                    <a:pt x="84" y="56"/>
                  </a:cubicBezTo>
                  <a:cubicBezTo>
                    <a:pt x="82" y="58"/>
                    <a:pt x="82" y="58"/>
                    <a:pt x="82" y="58"/>
                  </a:cubicBezTo>
                  <a:cubicBezTo>
                    <a:pt x="81" y="59"/>
                    <a:pt x="81" y="59"/>
                    <a:pt x="81" y="59"/>
                  </a:cubicBezTo>
                  <a:cubicBezTo>
                    <a:pt x="84" y="62"/>
                    <a:pt x="84" y="62"/>
                    <a:pt x="84" y="62"/>
                  </a:cubicBezTo>
                  <a:cubicBezTo>
                    <a:pt x="88" y="65"/>
                    <a:pt x="88" y="65"/>
                    <a:pt x="88" y="65"/>
                  </a:cubicBezTo>
                  <a:cubicBezTo>
                    <a:pt x="91" y="66"/>
                    <a:pt x="91" y="66"/>
                    <a:pt x="91" y="66"/>
                  </a:cubicBezTo>
                  <a:cubicBezTo>
                    <a:pt x="92" y="65"/>
                    <a:pt x="92" y="65"/>
                    <a:pt x="92" y="65"/>
                  </a:cubicBezTo>
                  <a:cubicBezTo>
                    <a:pt x="95" y="65"/>
                    <a:pt x="95" y="65"/>
                    <a:pt x="95" y="65"/>
                  </a:cubicBezTo>
                  <a:cubicBezTo>
                    <a:pt x="96" y="66"/>
                    <a:pt x="96" y="66"/>
                    <a:pt x="96" y="66"/>
                  </a:cubicBezTo>
                  <a:cubicBezTo>
                    <a:pt x="96" y="68"/>
                    <a:pt x="96" y="68"/>
                    <a:pt x="96" y="68"/>
                  </a:cubicBezTo>
                  <a:cubicBezTo>
                    <a:pt x="98" y="69"/>
                    <a:pt x="98" y="69"/>
                    <a:pt x="98" y="69"/>
                  </a:cubicBezTo>
                  <a:cubicBezTo>
                    <a:pt x="96" y="71"/>
                    <a:pt x="96" y="71"/>
                    <a:pt x="96" y="71"/>
                  </a:cubicBezTo>
                  <a:cubicBezTo>
                    <a:pt x="95" y="71"/>
                    <a:pt x="95" y="71"/>
                    <a:pt x="95" y="71"/>
                  </a:cubicBezTo>
                  <a:cubicBezTo>
                    <a:pt x="92" y="72"/>
                    <a:pt x="92" y="72"/>
                    <a:pt x="92" y="72"/>
                  </a:cubicBezTo>
                  <a:cubicBezTo>
                    <a:pt x="91" y="72"/>
                    <a:pt x="91" y="72"/>
                    <a:pt x="91" y="72"/>
                  </a:cubicBezTo>
                  <a:cubicBezTo>
                    <a:pt x="84" y="71"/>
                    <a:pt x="84" y="71"/>
                    <a:pt x="84" y="71"/>
                  </a:cubicBezTo>
                  <a:cubicBezTo>
                    <a:pt x="81" y="69"/>
                    <a:pt x="81" y="69"/>
                    <a:pt x="81" y="69"/>
                  </a:cubicBezTo>
                  <a:cubicBezTo>
                    <a:pt x="79" y="68"/>
                    <a:pt x="79" y="68"/>
                    <a:pt x="79" y="68"/>
                  </a:cubicBezTo>
                  <a:cubicBezTo>
                    <a:pt x="78" y="68"/>
                    <a:pt x="78" y="68"/>
                    <a:pt x="78" y="68"/>
                  </a:cubicBezTo>
                  <a:cubicBezTo>
                    <a:pt x="78" y="66"/>
                    <a:pt x="78" y="66"/>
                    <a:pt x="78" y="66"/>
                  </a:cubicBezTo>
                  <a:cubicBezTo>
                    <a:pt x="76" y="66"/>
                    <a:pt x="76" y="66"/>
                    <a:pt x="76" y="66"/>
                  </a:cubicBezTo>
                  <a:cubicBezTo>
                    <a:pt x="74" y="66"/>
                    <a:pt x="74" y="66"/>
                    <a:pt x="74" y="66"/>
                  </a:cubicBezTo>
                  <a:cubicBezTo>
                    <a:pt x="71" y="66"/>
                    <a:pt x="71" y="66"/>
                    <a:pt x="71" y="66"/>
                  </a:cubicBezTo>
                  <a:cubicBezTo>
                    <a:pt x="66" y="64"/>
                    <a:pt x="66" y="64"/>
                    <a:pt x="66" y="64"/>
                  </a:cubicBezTo>
                  <a:cubicBezTo>
                    <a:pt x="68" y="62"/>
                    <a:pt x="68" y="62"/>
                    <a:pt x="68" y="62"/>
                  </a:cubicBezTo>
                  <a:cubicBezTo>
                    <a:pt x="66" y="62"/>
                    <a:pt x="66" y="62"/>
                    <a:pt x="66" y="62"/>
                  </a:cubicBezTo>
                  <a:cubicBezTo>
                    <a:pt x="68" y="61"/>
                    <a:pt x="68" y="61"/>
                    <a:pt x="68" y="61"/>
                  </a:cubicBezTo>
                  <a:cubicBezTo>
                    <a:pt x="66" y="59"/>
                    <a:pt x="66" y="59"/>
                    <a:pt x="66" y="59"/>
                  </a:cubicBezTo>
                  <a:cubicBezTo>
                    <a:pt x="65" y="58"/>
                    <a:pt x="65" y="58"/>
                    <a:pt x="65" y="58"/>
                  </a:cubicBezTo>
                  <a:cubicBezTo>
                    <a:pt x="65" y="56"/>
                    <a:pt x="65" y="56"/>
                    <a:pt x="65" y="56"/>
                  </a:cubicBezTo>
                  <a:cubicBezTo>
                    <a:pt x="63" y="56"/>
                    <a:pt x="63" y="56"/>
                    <a:pt x="63" y="56"/>
                  </a:cubicBezTo>
                  <a:cubicBezTo>
                    <a:pt x="61" y="54"/>
                    <a:pt x="61" y="54"/>
                    <a:pt x="61" y="54"/>
                  </a:cubicBezTo>
                  <a:cubicBezTo>
                    <a:pt x="62" y="52"/>
                    <a:pt x="62" y="52"/>
                    <a:pt x="62" y="52"/>
                  </a:cubicBezTo>
                  <a:cubicBezTo>
                    <a:pt x="63" y="51"/>
                    <a:pt x="63" y="51"/>
                    <a:pt x="63" y="51"/>
                  </a:cubicBezTo>
                  <a:cubicBezTo>
                    <a:pt x="63" y="49"/>
                    <a:pt x="63" y="49"/>
                    <a:pt x="63" y="49"/>
                  </a:cubicBezTo>
                  <a:cubicBezTo>
                    <a:pt x="63" y="48"/>
                    <a:pt x="63" y="48"/>
                    <a:pt x="63" y="48"/>
                  </a:cubicBezTo>
                  <a:cubicBezTo>
                    <a:pt x="61" y="45"/>
                    <a:pt x="61" y="45"/>
                    <a:pt x="61" y="45"/>
                  </a:cubicBezTo>
                  <a:cubicBezTo>
                    <a:pt x="55" y="43"/>
                    <a:pt x="55" y="43"/>
                    <a:pt x="55" y="43"/>
                  </a:cubicBezTo>
                  <a:cubicBezTo>
                    <a:pt x="49" y="42"/>
                    <a:pt x="49" y="42"/>
                    <a:pt x="49" y="42"/>
                  </a:cubicBezTo>
                  <a:cubicBezTo>
                    <a:pt x="51" y="42"/>
                    <a:pt x="51" y="42"/>
                    <a:pt x="51" y="42"/>
                  </a:cubicBezTo>
                  <a:cubicBezTo>
                    <a:pt x="51" y="41"/>
                    <a:pt x="51" y="41"/>
                    <a:pt x="51" y="41"/>
                  </a:cubicBezTo>
                  <a:cubicBezTo>
                    <a:pt x="45" y="41"/>
                    <a:pt x="45" y="41"/>
                    <a:pt x="45" y="41"/>
                  </a:cubicBezTo>
                  <a:cubicBezTo>
                    <a:pt x="48" y="39"/>
                    <a:pt x="48" y="39"/>
                    <a:pt x="48" y="39"/>
                  </a:cubicBezTo>
                  <a:cubicBezTo>
                    <a:pt x="45" y="38"/>
                    <a:pt x="45" y="38"/>
                    <a:pt x="45" y="38"/>
                  </a:cubicBezTo>
                  <a:cubicBezTo>
                    <a:pt x="43" y="38"/>
                    <a:pt x="43" y="38"/>
                    <a:pt x="43" y="38"/>
                  </a:cubicBezTo>
                  <a:cubicBezTo>
                    <a:pt x="42" y="36"/>
                    <a:pt x="42" y="36"/>
                    <a:pt x="42" y="36"/>
                  </a:cubicBezTo>
                  <a:cubicBezTo>
                    <a:pt x="39" y="36"/>
                    <a:pt x="39" y="36"/>
                    <a:pt x="39" y="36"/>
                  </a:cubicBezTo>
                  <a:cubicBezTo>
                    <a:pt x="41" y="35"/>
                    <a:pt x="41" y="35"/>
                    <a:pt x="41" y="35"/>
                  </a:cubicBezTo>
                  <a:cubicBezTo>
                    <a:pt x="38" y="33"/>
                    <a:pt x="38" y="33"/>
                    <a:pt x="38" y="33"/>
                  </a:cubicBezTo>
                  <a:cubicBezTo>
                    <a:pt x="33" y="32"/>
                    <a:pt x="33" y="32"/>
                    <a:pt x="33" y="32"/>
                  </a:cubicBezTo>
                  <a:cubicBezTo>
                    <a:pt x="36" y="32"/>
                    <a:pt x="36" y="32"/>
                    <a:pt x="36" y="32"/>
                  </a:cubicBezTo>
                  <a:cubicBezTo>
                    <a:pt x="39" y="32"/>
                    <a:pt x="39" y="32"/>
                    <a:pt x="39" y="32"/>
                  </a:cubicBezTo>
                  <a:cubicBezTo>
                    <a:pt x="43" y="33"/>
                    <a:pt x="43" y="33"/>
                    <a:pt x="43" y="33"/>
                  </a:cubicBezTo>
                  <a:cubicBezTo>
                    <a:pt x="45" y="35"/>
                    <a:pt x="45" y="35"/>
                    <a:pt x="45" y="35"/>
                  </a:cubicBezTo>
                  <a:cubicBezTo>
                    <a:pt x="48" y="38"/>
                    <a:pt x="48" y="38"/>
                    <a:pt x="48" y="38"/>
                  </a:cubicBezTo>
                  <a:cubicBezTo>
                    <a:pt x="51" y="38"/>
                    <a:pt x="51" y="38"/>
                    <a:pt x="51" y="38"/>
                  </a:cubicBezTo>
                  <a:cubicBezTo>
                    <a:pt x="52" y="38"/>
                    <a:pt x="52" y="38"/>
                    <a:pt x="52" y="38"/>
                  </a:cubicBezTo>
                  <a:cubicBezTo>
                    <a:pt x="53" y="38"/>
                    <a:pt x="53" y="38"/>
                    <a:pt x="53" y="38"/>
                  </a:cubicBezTo>
                  <a:cubicBezTo>
                    <a:pt x="55" y="36"/>
                    <a:pt x="55" y="36"/>
                    <a:pt x="55" y="36"/>
                  </a:cubicBezTo>
                  <a:cubicBezTo>
                    <a:pt x="55" y="38"/>
                    <a:pt x="55" y="38"/>
                    <a:pt x="55" y="38"/>
                  </a:cubicBezTo>
                  <a:cubicBezTo>
                    <a:pt x="56" y="38"/>
                    <a:pt x="56" y="38"/>
                    <a:pt x="56" y="38"/>
                  </a:cubicBezTo>
                  <a:cubicBezTo>
                    <a:pt x="59" y="39"/>
                    <a:pt x="59" y="39"/>
                    <a:pt x="59" y="39"/>
                  </a:cubicBezTo>
                  <a:cubicBezTo>
                    <a:pt x="63" y="39"/>
                    <a:pt x="63" y="39"/>
                    <a:pt x="63" y="39"/>
                  </a:cubicBezTo>
                  <a:cubicBezTo>
                    <a:pt x="69" y="42"/>
                    <a:pt x="69" y="42"/>
                    <a:pt x="69" y="42"/>
                  </a:cubicBezTo>
                  <a:cubicBezTo>
                    <a:pt x="76" y="42"/>
                    <a:pt x="76" y="42"/>
                    <a:pt x="76" y="42"/>
                  </a:cubicBezTo>
                  <a:cubicBezTo>
                    <a:pt x="85" y="43"/>
                    <a:pt x="85" y="43"/>
                    <a:pt x="85" y="43"/>
                  </a:cubicBezTo>
                  <a:cubicBezTo>
                    <a:pt x="92" y="45"/>
                    <a:pt x="92" y="45"/>
                    <a:pt x="92" y="45"/>
                  </a:cubicBezTo>
                  <a:cubicBezTo>
                    <a:pt x="99" y="45"/>
                    <a:pt x="99" y="45"/>
                    <a:pt x="99" y="45"/>
                  </a:cubicBezTo>
                  <a:cubicBezTo>
                    <a:pt x="106" y="43"/>
                    <a:pt x="106" y="43"/>
                    <a:pt x="106" y="43"/>
                  </a:cubicBezTo>
                  <a:cubicBezTo>
                    <a:pt x="111" y="42"/>
                    <a:pt x="111" y="42"/>
                    <a:pt x="111" y="42"/>
                  </a:cubicBezTo>
                  <a:cubicBezTo>
                    <a:pt x="117" y="38"/>
                    <a:pt x="117" y="38"/>
                    <a:pt x="117" y="38"/>
                  </a:cubicBezTo>
                  <a:cubicBezTo>
                    <a:pt x="119" y="35"/>
                    <a:pt x="119" y="35"/>
                    <a:pt x="119" y="35"/>
                  </a:cubicBezTo>
                  <a:cubicBezTo>
                    <a:pt x="118" y="33"/>
                    <a:pt x="118" y="33"/>
                    <a:pt x="118" y="33"/>
                  </a:cubicBezTo>
                  <a:cubicBezTo>
                    <a:pt x="117" y="32"/>
                    <a:pt x="117" y="32"/>
                    <a:pt x="117" y="32"/>
                  </a:cubicBezTo>
                  <a:cubicBezTo>
                    <a:pt x="115" y="31"/>
                    <a:pt x="115" y="31"/>
                    <a:pt x="115" y="31"/>
                  </a:cubicBezTo>
                  <a:cubicBezTo>
                    <a:pt x="115" y="28"/>
                    <a:pt x="115" y="28"/>
                    <a:pt x="115" y="28"/>
                  </a:cubicBezTo>
                  <a:cubicBezTo>
                    <a:pt x="114" y="26"/>
                    <a:pt x="114" y="26"/>
                    <a:pt x="114" y="26"/>
                  </a:cubicBezTo>
                  <a:cubicBezTo>
                    <a:pt x="112" y="26"/>
                    <a:pt x="112" y="26"/>
                    <a:pt x="112" y="26"/>
                  </a:cubicBezTo>
                  <a:cubicBezTo>
                    <a:pt x="109" y="25"/>
                    <a:pt x="109" y="25"/>
                    <a:pt x="109" y="25"/>
                  </a:cubicBezTo>
                  <a:cubicBezTo>
                    <a:pt x="106" y="23"/>
                    <a:pt x="106" y="23"/>
                    <a:pt x="106" y="23"/>
                  </a:cubicBezTo>
                  <a:cubicBezTo>
                    <a:pt x="102" y="21"/>
                    <a:pt x="102" y="21"/>
                    <a:pt x="102" y="21"/>
                  </a:cubicBezTo>
                  <a:cubicBezTo>
                    <a:pt x="102" y="22"/>
                    <a:pt x="102" y="22"/>
                    <a:pt x="102" y="22"/>
                  </a:cubicBezTo>
                  <a:cubicBezTo>
                    <a:pt x="96" y="21"/>
                    <a:pt x="96" y="21"/>
                    <a:pt x="96" y="21"/>
                  </a:cubicBezTo>
                  <a:cubicBezTo>
                    <a:pt x="91" y="18"/>
                    <a:pt x="91" y="18"/>
                    <a:pt x="91" y="18"/>
                  </a:cubicBezTo>
                  <a:cubicBezTo>
                    <a:pt x="92" y="19"/>
                    <a:pt x="92" y="19"/>
                    <a:pt x="92" y="19"/>
                  </a:cubicBezTo>
                  <a:cubicBezTo>
                    <a:pt x="86" y="16"/>
                    <a:pt x="86" y="16"/>
                    <a:pt x="86" y="16"/>
                  </a:cubicBezTo>
                  <a:cubicBezTo>
                    <a:pt x="81" y="13"/>
                    <a:pt x="81" y="13"/>
                    <a:pt x="81" y="13"/>
                  </a:cubicBezTo>
                  <a:cubicBezTo>
                    <a:pt x="66" y="9"/>
                    <a:pt x="66" y="9"/>
                    <a:pt x="66" y="9"/>
                  </a:cubicBezTo>
                  <a:cubicBezTo>
                    <a:pt x="61" y="9"/>
                    <a:pt x="61" y="9"/>
                    <a:pt x="61" y="9"/>
                  </a:cubicBezTo>
                  <a:cubicBezTo>
                    <a:pt x="55" y="8"/>
                    <a:pt x="55" y="8"/>
                    <a:pt x="55" y="8"/>
                  </a:cubicBezTo>
                  <a:cubicBezTo>
                    <a:pt x="49" y="8"/>
                    <a:pt x="49" y="8"/>
                    <a:pt x="49" y="8"/>
                  </a:cubicBezTo>
                  <a:cubicBezTo>
                    <a:pt x="45" y="8"/>
                    <a:pt x="45" y="8"/>
                    <a:pt x="45" y="8"/>
                  </a:cubicBezTo>
                  <a:cubicBezTo>
                    <a:pt x="43" y="9"/>
                    <a:pt x="43" y="9"/>
                    <a:pt x="43" y="9"/>
                  </a:cubicBezTo>
                  <a:cubicBezTo>
                    <a:pt x="42" y="9"/>
                    <a:pt x="42" y="9"/>
                    <a:pt x="42" y="9"/>
                  </a:cubicBezTo>
                  <a:cubicBezTo>
                    <a:pt x="43" y="8"/>
                    <a:pt x="43" y="8"/>
                    <a:pt x="43" y="8"/>
                  </a:cubicBezTo>
                  <a:cubicBezTo>
                    <a:pt x="42" y="8"/>
                    <a:pt x="42" y="8"/>
                    <a:pt x="42" y="8"/>
                  </a:cubicBezTo>
                  <a:cubicBezTo>
                    <a:pt x="43" y="6"/>
                    <a:pt x="43" y="6"/>
                    <a:pt x="43" y="6"/>
                  </a:cubicBezTo>
                  <a:cubicBezTo>
                    <a:pt x="41" y="6"/>
                    <a:pt x="41" y="6"/>
                    <a:pt x="41" y="6"/>
                  </a:cubicBezTo>
                  <a:cubicBezTo>
                    <a:pt x="38" y="8"/>
                    <a:pt x="38" y="8"/>
                    <a:pt x="38" y="8"/>
                  </a:cubicBezTo>
                  <a:cubicBezTo>
                    <a:pt x="39" y="6"/>
                    <a:pt x="39" y="6"/>
                    <a:pt x="39" y="6"/>
                  </a:cubicBezTo>
                  <a:cubicBezTo>
                    <a:pt x="35" y="5"/>
                    <a:pt x="35" y="5"/>
                    <a:pt x="35" y="5"/>
                  </a:cubicBezTo>
                  <a:cubicBezTo>
                    <a:pt x="38" y="5"/>
                    <a:pt x="38" y="5"/>
                    <a:pt x="38" y="5"/>
                  </a:cubicBezTo>
                  <a:cubicBezTo>
                    <a:pt x="39" y="2"/>
                    <a:pt x="39" y="2"/>
                    <a:pt x="39" y="2"/>
                  </a:cubicBezTo>
                  <a:cubicBezTo>
                    <a:pt x="33" y="2"/>
                    <a:pt x="33" y="2"/>
                    <a:pt x="33" y="2"/>
                  </a:cubicBezTo>
                  <a:cubicBezTo>
                    <a:pt x="31" y="0"/>
                    <a:pt x="31" y="0"/>
                    <a:pt x="31" y="0"/>
                  </a:cubicBezTo>
                  <a:cubicBezTo>
                    <a:pt x="29" y="0"/>
                    <a:pt x="29" y="0"/>
                    <a:pt x="29" y="0"/>
                  </a:cubicBezTo>
                  <a:cubicBezTo>
                    <a:pt x="28" y="0"/>
                    <a:pt x="28" y="0"/>
                    <a:pt x="28" y="0"/>
                  </a:cubicBezTo>
                  <a:cubicBezTo>
                    <a:pt x="26" y="2"/>
                    <a:pt x="26" y="2"/>
                    <a:pt x="26" y="2"/>
                  </a:cubicBezTo>
                  <a:cubicBezTo>
                    <a:pt x="25" y="3"/>
                    <a:pt x="25" y="3"/>
                    <a:pt x="25" y="3"/>
                  </a:cubicBezTo>
                  <a:cubicBezTo>
                    <a:pt x="19" y="2"/>
                    <a:pt x="19" y="2"/>
                    <a:pt x="19" y="2"/>
                  </a:cubicBezTo>
                  <a:cubicBezTo>
                    <a:pt x="20" y="3"/>
                    <a:pt x="20" y="3"/>
                    <a:pt x="20" y="3"/>
                  </a:cubicBezTo>
                  <a:cubicBezTo>
                    <a:pt x="18" y="2"/>
                    <a:pt x="18" y="2"/>
                    <a:pt x="18" y="2"/>
                  </a:cubicBezTo>
                  <a:cubicBezTo>
                    <a:pt x="16" y="3"/>
                    <a:pt x="16" y="3"/>
                    <a:pt x="16" y="3"/>
                  </a:cubicBezTo>
                  <a:cubicBezTo>
                    <a:pt x="15" y="2"/>
                    <a:pt x="15" y="2"/>
                    <a:pt x="15" y="2"/>
                  </a:cubicBezTo>
                  <a:cubicBezTo>
                    <a:pt x="13" y="0"/>
                    <a:pt x="13" y="0"/>
                    <a:pt x="13" y="0"/>
                  </a:cubicBezTo>
                  <a:cubicBezTo>
                    <a:pt x="13" y="3"/>
                    <a:pt x="13" y="3"/>
                    <a:pt x="13" y="3"/>
                  </a:cubicBezTo>
                  <a:cubicBezTo>
                    <a:pt x="13" y="5"/>
                    <a:pt x="13" y="5"/>
                    <a:pt x="13" y="5"/>
                  </a:cubicBezTo>
                  <a:cubicBezTo>
                    <a:pt x="12" y="6"/>
                    <a:pt x="12" y="6"/>
                    <a:pt x="12" y="6"/>
                  </a:cubicBezTo>
                  <a:cubicBezTo>
                    <a:pt x="11" y="7"/>
                    <a:pt x="11" y="7"/>
                    <a:pt x="11" y="7"/>
                  </a:cubicBezTo>
                  <a:cubicBezTo>
                    <a:pt x="9" y="8"/>
                    <a:pt x="9" y="8"/>
                    <a:pt x="9" y="8"/>
                  </a:cubicBezTo>
                  <a:cubicBezTo>
                    <a:pt x="8" y="8"/>
                    <a:pt x="8" y="8"/>
                    <a:pt x="8" y="8"/>
                  </a:cubicBezTo>
                  <a:cubicBezTo>
                    <a:pt x="6" y="11"/>
                    <a:pt x="6" y="11"/>
                    <a:pt x="6" y="11"/>
                  </a:cubicBezTo>
                  <a:cubicBezTo>
                    <a:pt x="3" y="12"/>
                    <a:pt x="3" y="12"/>
                    <a:pt x="3" y="12"/>
                  </a:cubicBezTo>
                  <a:cubicBezTo>
                    <a:pt x="0" y="12"/>
                    <a:pt x="0" y="12"/>
                    <a:pt x="0" y="12"/>
                  </a:cubicBezTo>
                  <a:cubicBezTo>
                    <a:pt x="2" y="13"/>
                    <a:pt x="2" y="13"/>
                    <a:pt x="2" y="13"/>
                  </a:cubicBezTo>
                  <a:cubicBezTo>
                    <a:pt x="3" y="13"/>
                    <a:pt x="3" y="13"/>
                    <a:pt x="3" y="13"/>
                  </a:cubicBezTo>
                  <a:cubicBezTo>
                    <a:pt x="2" y="15"/>
                    <a:pt x="2" y="15"/>
                    <a:pt x="2" y="15"/>
                  </a:cubicBezTo>
                  <a:cubicBezTo>
                    <a:pt x="1" y="16"/>
                    <a:pt x="1" y="16"/>
                    <a:pt x="1" y="16"/>
                  </a:cubicBezTo>
                  <a:cubicBezTo>
                    <a:pt x="1" y="17"/>
                    <a:pt x="1" y="17"/>
                    <a:pt x="1" y="17"/>
                  </a:cubicBezTo>
                  <a:cubicBezTo>
                    <a:pt x="0" y="18"/>
                    <a:pt x="0" y="18"/>
                    <a:pt x="0" y="18"/>
                  </a:cubicBezTo>
                  <a:cubicBezTo>
                    <a:pt x="1" y="18"/>
                    <a:pt x="1" y="18"/>
                    <a:pt x="1" y="18"/>
                  </a:cubicBezTo>
                  <a:cubicBezTo>
                    <a:pt x="3" y="19"/>
                    <a:pt x="3" y="19"/>
                    <a:pt x="3" y="19"/>
                  </a:cubicBezTo>
                  <a:cubicBezTo>
                    <a:pt x="6" y="21"/>
                    <a:pt x="6" y="21"/>
                    <a:pt x="6" y="21"/>
                  </a:cubicBezTo>
                  <a:cubicBezTo>
                    <a:pt x="9" y="22"/>
                    <a:pt x="9" y="22"/>
                    <a:pt x="9" y="22"/>
                  </a:cubicBezTo>
                  <a:cubicBezTo>
                    <a:pt x="16" y="26"/>
                    <a:pt x="16" y="26"/>
                    <a:pt x="16" y="26"/>
                  </a:cubicBezTo>
                  <a:cubicBezTo>
                    <a:pt x="16" y="28"/>
                    <a:pt x="16" y="28"/>
                    <a:pt x="16" y="28"/>
                  </a:cubicBezTo>
                  <a:cubicBezTo>
                    <a:pt x="15" y="29"/>
                    <a:pt x="15" y="29"/>
                    <a:pt x="15" y="29"/>
                  </a:cubicBezTo>
                  <a:cubicBezTo>
                    <a:pt x="12" y="31"/>
                    <a:pt x="12" y="31"/>
                    <a:pt x="12" y="31"/>
                  </a:cubicBezTo>
                  <a:cubicBezTo>
                    <a:pt x="10" y="33"/>
                    <a:pt x="10" y="33"/>
                    <a:pt x="10" y="33"/>
                  </a:cubicBezTo>
                  <a:cubicBezTo>
                    <a:pt x="9" y="35"/>
                    <a:pt x="9" y="35"/>
                    <a:pt x="9" y="35"/>
                  </a:cubicBezTo>
                  <a:cubicBezTo>
                    <a:pt x="10" y="36"/>
                    <a:pt x="10" y="36"/>
                    <a:pt x="10" y="36"/>
                  </a:cubicBezTo>
                  <a:cubicBezTo>
                    <a:pt x="16" y="42"/>
                    <a:pt x="16" y="42"/>
                    <a:pt x="16" y="42"/>
                  </a:cubicBezTo>
                  <a:cubicBezTo>
                    <a:pt x="19" y="46"/>
                    <a:pt x="19" y="46"/>
                    <a:pt x="19" y="46"/>
                  </a:cubicBezTo>
                  <a:cubicBezTo>
                    <a:pt x="20" y="49"/>
                    <a:pt x="20" y="49"/>
                    <a:pt x="20" y="49"/>
                  </a:cubicBezTo>
                  <a:cubicBezTo>
                    <a:pt x="18" y="51"/>
                    <a:pt x="18" y="51"/>
                    <a:pt x="18" y="51"/>
                  </a:cubicBezTo>
                  <a:cubicBezTo>
                    <a:pt x="19" y="52"/>
                    <a:pt x="19" y="52"/>
                    <a:pt x="19" y="52"/>
                  </a:cubicBezTo>
                  <a:cubicBezTo>
                    <a:pt x="18" y="54"/>
                    <a:pt x="18" y="54"/>
                    <a:pt x="18" y="54"/>
                  </a:cubicBezTo>
                  <a:cubicBezTo>
                    <a:pt x="18" y="55"/>
                    <a:pt x="18" y="55"/>
                    <a:pt x="18" y="55"/>
                  </a:cubicBezTo>
                  <a:cubicBezTo>
                    <a:pt x="19" y="56"/>
                    <a:pt x="19" y="56"/>
                    <a:pt x="19" y="56"/>
                  </a:cubicBezTo>
                  <a:cubicBezTo>
                    <a:pt x="18" y="58"/>
                    <a:pt x="18" y="58"/>
                    <a:pt x="18" y="58"/>
                  </a:cubicBezTo>
                  <a:cubicBezTo>
                    <a:pt x="19" y="59"/>
                    <a:pt x="19" y="59"/>
                    <a:pt x="19" y="59"/>
                  </a:cubicBezTo>
                  <a:cubicBezTo>
                    <a:pt x="20" y="61"/>
                    <a:pt x="20" y="61"/>
                    <a:pt x="20" y="61"/>
                  </a:cubicBezTo>
                  <a:cubicBezTo>
                    <a:pt x="22" y="61"/>
                    <a:pt x="22" y="61"/>
                    <a:pt x="22" y="61"/>
                  </a:cubicBezTo>
                  <a:cubicBezTo>
                    <a:pt x="23" y="62"/>
                    <a:pt x="23" y="62"/>
                    <a:pt x="23" y="62"/>
                  </a:cubicBezTo>
                  <a:cubicBezTo>
                    <a:pt x="22" y="64"/>
                    <a:pt x="22" y="64"/>
                    <a:pt x="22" y="64"/>
                  </a:cubicBezTo>
                  <a:cubicBezTo>
                    <a:pt x="23" y="65"/>
                    <a:pt x="23" y="65"/>
                    <a:pt x="23" y="65"/>
                  </a:cubicBezTo>
                  <a:cubicBezTo>
                    <a:pt x="28" y="66"/>
                    <a:pt x="28" y="66"/>
                    <a:pt x="28" y="66"/>
                  </a:cubicBezTo>
                  <a:cubicBezTo>
                    <a:pt x="29" y="68"/>
                    <a:pt x="29" y="68"/>
                    <a:pt x="29" y="68"/>
                  </a:cubicBezTo>
                  <a:cubicBezTo>
                    <a:pt x="28" y="71"/>
                    <a:pt x="28" y="71"/>
                    <a:pt x="28" y="71"/>
                  </a:cubicBezTo>
                  <a:cubicBezTo>
                    <a:pt x="23" y="74"/>
                    <a:pt x="23" y="74"/>
                    <a:pt x="23" y="74"/>
                  </a:cubicBezTo>
                  <a:cubicBezTo>
                    <a:pt x="38" y="81"/>
                    <a:pt x="38" y="81"/>
                    <a:pt x="38" y="81"/>
                  </a:cubicBezTo>
                  <a:cubicBezTo>
                    <a:pt x="39" y="82"/>
                    <a:pt x="39" y="82"/>
                    <a:pt x="39" y="82"/>
                  </a:cubicBezTo>
                  <a:cubicBezTo>
                    <a:pt x="39" y="84"/>
                    <a:pt x="39" y="84"/>
                    <a:pt x="39" y="84"/>
                  </a:cubicBezTo>
                  <a:cubicBezTo>
                    <a:pt x="39" y="85"/>
                    <a:pt x="39" y="85"/>
                    <a:pt x="39" y="85"/>
                  </a:cubicBezTo>
                  <a:cubicBezTo>
                    <a:pt x="38" y="88"/>
                    <a:pt x="38" y="88"/>
                    <a:pt x="38" y="88"/>
                  </a:cubicBezTo>
                  <a:cubicBezTo>
                    <a:pt x="36" y="89"/>
                    <a:pt x="36" y="89"/>
                    <a:pt x="36" y="89"/>
                  </a:cubicBezTo>
                  <a:cubicBezTo>
                    <a:pt x="35" y="91"/>
                    <a:pt x="35" y="91"/>
                    <a:pt x="35" y="91"/>
                  </a:cubicBezTo>
                  <a:cubicBezTo>
                    <a:pt x="22" y="102"/>
                    <a:pt x="22" y="102"/>
                    <a:pt x="22" y="102"/>
                  </a:cubicBezTo>
                  <a:cubicBezTo>
                    <a:pt x="15" y="108"/>
                    <a:pt x="15" y="108"/>
                    <a:pt x="15" y="108"/>
                  </a:cubicBezTo>
                  <a:cubicBezTo>
                    <a:pt x="9" y="112"/>
                    <a:pt x="9" y="112"/>
                    <a:pt x="9" y="112"/>
                  </a:cubicBezTo>
                  <a:cubicBezTo>
                    <a:pt x="11" y="112"/>
                    <a:pt x="11" y="112"/>
                    <a:pt x="11" y="112"/>
                  </a:cubicBezTo>
                  <a:cubicBezTo>
                    <a:pt x="12" y="112"/>
                    <a:pt x="12" y="112"/>
                    <a:pt x="12" y="112"/>
                  </a:cubicBezTo>
                  <a:cubicBezTo>
                    <a:pt x="13" y="111"/>
                    <a:pt x="13" y="111"/>
                    <a:pt x="13" y="111"/>
                  </a:cubicBezTo>
                  <a:cubicBezTo>
                    <a:pt x="15" y="111"/>
                    <a:pt x="15" y="111"/>
                    <a:pt x="15" y="111"/>
                  </a:cubicBezTo>
                  <a:cubicBezTo>
                    <a:pt x="18" y="111"/>
                    <a:pt x="18" y="111"/>
                    <a:pt x="18" y="111"/>
                  </a:cubicBezTo>
                  <a:cubicBezTo>
                    <a:pt x="16" y="112"/>
                    <a:pt x="16" y="112"/>
                    <a:pt x="16" y="112"/>
                  </a:cubicBezTo>
                  <a:cubicBezTo>
                    <a:pt x="19" y="115"/>
                    <a:pt x="19" y="115"/>
                    <a:pt x="19" y="115"/>
                  </a:cubicBezTo>
                  <a:cubicBezTo>
                    <a:pt x="22" y="117"/>
                    <a:pt x="22" y="117"/>
                    <a:pt x="22" y="117"/>
                  </a:cubicBezTo>
                  <a:cubicBezTo>
                    <a:pt x="25" y="117"/>
                    <a:pt x="25" y="117"/>
                    <a:pt x="25" y="117"/>
                  </a:cubicBezTo>
                  <a:cubicBezTo>
                    <a:pt x="28" y="117"/>
                    <a:pt x="28" y="117"/>
                    <a:pt x="28" y="117"/>
                  </a:cubicBezTo>
                  <a:cubicBezTo>
                    <a:pt x="29" y="118"/>
                    <a:pt x="29" y="118"/>
                    <a:pt x="29" y="118"/>
                  </a:cubicBezTo>
                  <a:cubicBezTo>
                    <a:pt x="32" y="119"/>
                    <a:pt x="32" y="119"/>
                    <a:pt x="32" y="119"/>
                  </a:cubicBezTo>
                  <a:cubicBezTo>
                    <a:pt x="32" y="121"/>
                    <a:pt x="32" y="121"/>
                    <a:pt x="32" y="121"/>
                  </a:cubicBezTo>
                  <a:cubicBezTo>
                    <a:pt x="28" y="119"/>
                    <a:pt x="28" y="119"/>
                    <a:pt x="28" y="119"/>
                  </a:cubicBezTo>
                  <a:cubicBezTo>
                    <a:pt x="25" y="119"/>
                    <a:pt x="25" y="119"/>
                    <a:pt x="25" y="119"/>
                  </a:cubicBezTo>
                  <a:cubicBezTo>
                    <a:pt x="23" y="119"/>
                    <a:pt x="23" y="119"/>
                    <a:pt x="23" y="119"/>
                  </a:cubicBezTo>
                  <a:cubicBezTo>
                    <a:pt x="22" y="121"/>
                    <a:pt x="22" y="121"/>
                    <a:pt x="22" y="121"/>
                  </a:cubicBezTo>
                  <a:cubicBezTo>
                    <a:pt x="19" y="122"/>
                    <a:pt x="19" y="122"/>
                    <a:pt x="19" y="122"/>
                  </a:cubicBezTo>
                  <a:cubicBezTo>
                    <a:pt x="18" y="121"/>
                    <a:pt x="18" y="121"/>
                    <a:pt x="18" y="121"/>
                  </a:cubicBezTo>
                  <a:cubicBezTo>
                    <a:pt x="16" y="121"/>
                    <a:pt x="16" y="121"/>
                    <a:pt x="16" y="121"/>
                  </a:cubicBezTo>
                  <a:cubicBezTo>
                    <a:pt x="16" y="122"/>
                    <a:pt x="16" y="122"/>
                    <a:pt x="16" y="122"/>
                  </a:cubicBezTo>
                  <a:cubicBezTo>
                    <a:pt x="15" y="124"/>
                    <a:pt x="15" y="124"/>
                    <a:pt x="15" y="124"/>
                  </a:cubicBezTo>
                  <a:cubicBezTo>
                    <a:pt x="13" y="122"/>
                    <a:pt x="13" y="122"/>
                    <a:pt x="13" y="122"/>
                  </a:cubicBezTo>
                  <a:cubicBezTo>
                    <a:pt x="12" y="122"/>
                    <a:pt x="12" y="122"/>
                    <a:pt x="12" y="122"/>
                  </a:cubicBezTo>
                  <a:cubicBezTo>
                    <a:pt x="12" y="124"/>
                    <a:pt x="12" y="124"/>
                    <a:pt x="12" y="124"/>
                  </a:cubicBezTo>
                  <a:cubicBezTo>
                    <a:pt x="12" y="125"/>
                    <a:pt x="12" y="125"/>
                    <a:pt x="12" y="125"/>
                  </a:cubicBezTo>
                  <a:cubicBezTo>
                    <a:pt x="15" y="128"/>
                    <a:pt x="15" y="128"/>
                    <a:pt x="15" y="128"/>
                  </a:cubicBezTo>
                  <a:cubicBezTo>
                    <a:pt x="13" y="128"/>
                    <a:pt x="13" y="128"/>
                    <a:pt x="13" y="128"/>
                  </a:cubicBezTo>
                  <a:cubicBezTo>
                    <a:pt x="12" y="128"/>
                    <a:pt x="12" y="128"/>
                    <a:pt x="12" y="128"/>
                  </a:cubicBezTo>
                  <a:cubicBezTo>
                    <a:pt x="10" y="131"/>
                    <a:pt x="10" y="131"/>
                    <a:pt x="10" y="131"/>
                  </a:cubicBezTo>
                  <a:cubicBezTo>
                    <a:pt x="9" y="132"/>
                    <a:pt x="9" y="132"/>
                    <a:pt x="9" y="132"/>
                  </a:cubicBezTo>
                  <a:cubicBezTo>
                    <a:pt x="8" y="135"/>
                    <a:pt x="8" y="135"/>
                    <a:pt x="8" y="135"/>
                  </a:cubicBezTo>
                  <a:cubicBezTo>
                    <a:pt x="9" y="137"/>
                    <a:pt x="9" y="137"/>
                    <a:pt x="9" y="137"/>
                  </a:cubicBezTo>
                  <a:cubicBezTo>
                    <a:pt x="9" y="140"/>
                    <a:pt x="9" y="140"/>
                    <a:pt x="9" y="140"/>
                  </a:cubicBezTo>
                  <a:cubicBezTo>
                    <a:pt x="9" y="141"/>
                    <a:pt x="9" y="141"/>
                    <a:pt x="9" y="141"/>
                  </a:cubicBezTo>
                  <a:cubicBezTo>
                    <a:pt x="9" y="142"/>
                    <a:pt x="9" y="142"/>
                    <a:pt x="9" y="142"/>
                  </a:cubicBezTo>
                  <a:cubicBezTo>
                    <a:pt x="10" y="144"/>
                    <a:pt x="10" y="144"/>
                    <a:pt x="10" y="144"/>
                  </a:cubicBezTo>
                  <a:cubicBezTo>
                    <a:pt x="13" y="147"/>
                    <a:pt x="13" y="147"/>
                    <a:pt x="13" y="147"/>
                  </a:cubicBezTo>
                  <a:cubicBezTo>
                    <a:pt x="9" y="150"/>
                    <a:pt x="9" y="150"/>
                    <a:pt x="9" y="150"/>
                  </a:cubicBezTo>
                  <a:cubicBezTo>
                    <a:pt x="10" y="151"/>
                    <a:pt x="10" y="151"/>
                    <a:pt x="10" y="151"/>
                  </a:cubicBezTo>
                  <a:cubicBezTo>
                    <a:pt x="13" y="152"/>
                    <a:pt x="13" y="152"/>
                    <a:pt x="13" y="152"/>
                  </a:cubicBezTo>
                  <a:cubicBezTo>
                    <a:pt x="13" y="154"/>
                    <a:pt x="13" y="154"/>
                    <a:pt x="13" y="154"/>
                  </a:cubicBezTo>
                  <a:cubicBezTo>
                    <a:pt x="13" y="155"/>
                    <a:pt x="13" y="155"/>
                    <a:pt x="13" y="155"/>
                  </a:cubicBezTo>
                  <a:cubicBezTo>
                    <a:pt x="13" y="158"/>
                    <a:pt x="13" y="158"/>
                    <a:pt x="13" y="158"/>
                  </a:cubicBezTo>
                  <a:cubicBezTo>
                    <a:pt x="13" y="160"/>
                    <a:pt x="13" y="160"/>
                    <a:pt x="13" y="160"/>
                  </a:cubicBezTo>
                  <a:cubicBezTo>
                    <a:pt x="15" y="160"/>
                    <a:pt x="15" y="160"/>
                    <a:pt x="15" y="160"/>
                  </a:cubicBezTo>
                  <a:cubicBezTo>
                    <a:pt x="16" y="161"/>
                    <a:pt x="16" y="161"/>
                    <a:pt x="16" y="161"/>
                  </a:cubicBezTo>
                  <a:cubicBezTo>
                    <a:pt x="19" y="164"/>
                    <a:pt x="19" y="164"/>
                    <a:pt x="19" y="164"/>
                  </a:cubicBezTo>
                  <a:cubicBezTo>
                    <a:pt x="19" y="167"/>
                    <a:pt x="19" y="167"/>
                    <a:pt x="19" y="167"/>
                  </a:cubicBezTo>
                  <a:cubicBezTo>
                    <a:pt x="20" y="168"/>
                    <a:pt x="20" y="168"/>
                    <a:pt x="20" y="168"/>
                  </a:cubicBezTo>
                  <a:cubicBezTo>
                    <a:pt x="20" y="169"/>
                    <a:pt x="20" y="169"/>
                    <a:pt x="20" y="169"/>
                  </a:cubicBezTo>
                  <a:cubicBezTo>
                    <a:pt x="20" y="170"/>
                    <a:pt x="20" y="170"/>
                    <a:pt x="20" y="170"/>
                  </a:cubicBezTo>
                  <a:cubicBezTo>
                    <a:pt x="22" y="170"/>
                    <a:pt x="22" y="170"/>
                    <a:pt x="22" y="170"/>
                  </a:cubicBezTo>
                  <a:cubicBezTo>
                    <a:pt x="23" y="170"/>
                    <a:pt x="23" y="170"/>
                    <a:pt x="23" y="170"/>
                  </a:cubicBezTo>
                  <a:cubicBezTo>
                    <a:pt x="26" y="170"/>
                    <a:pt x="26" y="170"/>
                    <a:pt x="26" y="170"/>
                  </a:cubicBezTo>
                  <a:cubicBezTo>
                    <a:pt x="28" y="170"/>
                    <a:pt x="28" y="170"/>
                    <a:pt x="28" y="170"/>
                  </a:cubicBezTo>
                  <a:cubicBezTo>
                    <a:pt x="31" y="170"/>
                    <a:pt x="31" y="170"/>
                    <a:pt x="31" y="170"/>
                  </a:cubicBezTo>
                  <a:cubicBezTo>
                    <a:pt x="32" y="171"/>
                    <a:pt x="32" y="171"/>
                    <a:pt x="32" y="171"/>
                  </a:cubicBezTo>
                  <a:cubicBezTo>
                    <a:pt x="32" y="173"/>
                    <a:pt x="32" y="173"/>
                    <a:pt x="32" y="173"/>
                  </a:cubicBezTo>
                  <a:cubicBezTo>
                    <a:pt x="33" y="174"/>
                    <a:pt x="33" y="174"/>
                    <a:pt x="33" y="174"/>
                  </a:cubicBezTo>
                  <a:cubicBezTo>
                    <a:pt x="36" y="173"/>
                    <a:pt x="36" y="173"/>
                    <a:pt x="36" y="173"/>
                  </a:cubicBezTo>
                  <a:cubicBezTo>
                    <a:pt x="41" y="173"/>
                    <a:pt x="41" y="173"/>
                    <a:pt x="41" y="173"/>
                  </a:cubicBezTo>
                  <a:cubicBezTo>
                    <a:pt x="45" y="174"/>
                    <a:pt x="45" y="174"/>
                    <a:pt x="45" y="174"/>
                  </a:cubicBezTo>
                  <a:cubicBezTo>
                    <a:pt x="48" y="175"/>
                    <a:pt x="48" y="175"/>
                    <a:pt x="48" y="175"/>
                  </a:cubicBezTo>
                  <a:cubicBezTo>
                    <a:pt x="48" y="178"/>
                    <a:pt x="48" y="178"/>
                    <a:pt x="48" y="178"/>
                  </a:cubicBezTo>
                  <a:cubicBezTo>
                    <a:pt x="48" y="180"/>
                    <a:pt x="48" y="180"/>
                    <a:pt x="48" y="180"/>
                  </a:cubicBezTo>
                  <a:cubicBezTo>
                    <a:pt x="49" y="181"/>
                    <a:pt x="49" y="181"/>
                    <a:pt x="49" y="181"/>
                  </a:cubicBezTo>
                  <a:cubicBezTo>
                    <a:pt x="48" y="184"/>
                    <a:pt x="48" y="184"/>
                    <a:pt x="48" y="184"/>
                  </a:cubicBezTo>
                  <a:cubicBezTo>
                    <a:pt x="48" y="185"/>
                    <a:pt x="48" y="185"/>
                    <a:pt x="48" y="185"/>
                  </a:cubicBezTo>
                  <a:cubicBezTo>
                    <a:pt x="49" y="187"/>
                    <a:pt x="49" y="187"/>
                    <a:pt x="49" y="187"/>
                  </a:cubicBezTo>
                  <a:cubicBezTo>
                    <a:pt x="52" y="190"/>
                    <a:pt x="52" y="190"/>
                    <a:pt x="52" y="190"/>
                  </a:cubicBezTo>
                  <a:cubicBezTo>
                    <a:pt x="53" y="193"/>
                    <a:pt x="53" y="193"/>
                    <a:pt x="53" y="193"/>
                  </a:cubicBezTo>
                  <a:cubicBezTo>
                    <a:pt x="56" y="194"/>
                    <a:pt x="56" y="194"/>
                    <a:pt x="56" y="194"/>
                  </a:cubicBezTo>
                  <a:cubicBezTo>
                    <a:pt x="58" y="194"/>
                    <a:pt x="58" y="194"/>
                    <a:pt x="58" y="194"/>
                  </a:cubicBezTo>
                  <a:cubicBezTo>
                    <a:pt x="59" y="195"/>
                    <a:pt x="59" y="195"/>
                    <a:pt x="59" y="195"/>
                  </a:cubicBezTo>
                  <a:cubicBezTo>
                    <a:pt x="59" y="198"/>
                    <a:pt x="59" y="198"/>
                    <a:pt x="59" y="198"/>
                  </a:cubicBezTo>
                  <a:cubicBezTo>
                    <a:pt x="61" y="198"/>
                    <a:pt x="61" y="198"/>
                    <a:pt x="61" y="198"/>
                  </a:cubicBezTo>
                  <a:cubicBezTo>
                    <a:pt x="65" y="198"/>
                    <a:pt x="65" y="198"/>
                    <a:pt x="65" y="198"/>
                  </a:cubicBezTo>
                  <a:cubicBezTo>
                    <a:pt x="66" y="200"/>
                    <a:pt x="66" y="200"/>
                    <a:pt x="66" y="200"/>
                  </a:cubicBezTo>
                  <a:cubicBezTo>
                    <a:pt x="66" y="201"/>
                    <a:pt x="66" y="201"/>
                    <a:pt x="66" y="201"/>
                  </a:cubicBezTo>
                  <a:cubicBezTo>
                    <a:pt x="69" y="203"/>
                    <a:pt x="69" y="203"/>
                    <a:pt x="69" y="203"/>
                  </a:cubicBezTo>
                  <a:cubicBezTo>
                    <a:pt x="71" y="204"/>
                    <a:pt x="71" y="204"/>
                    <a:pt x="71" y="204"/>
                  </a:cubicBezTo>
                  <a:cubicBezTo>
                    <a:pt x="68" y="205"/>
                    <a:pt x="68" y="205"/>
                    <a:pt x="68" y="205"/>
                  </a:cubicBezTo>
                  <a:cubicBezTo>
                    <a:pt x="65" y="207"/>
                    <a:pt x="65" y="207"/>
                    <a:pt x="65" y="207"/>
                  </a:cubicBezTo>
                  <a:cubicBezTo>
                    <a:pt x="61" y="207"/>
                    <a:pt x="61" y="207"/>
                    <a:pt x="61" y="207"/>
                  </a:cubicBezTo>
                  <a:cubicBezTo>
                    <a:pt x="58" y="207"/>
                    <a:pt x="58" y="207"/>
                    <a:pt x="58" y="207"/>
                  </a:cubicBezTo>
                  <a:cubicBezTo>
                    <a:pt x="56" y="207"/>
                    <a:pt x="56" y="207"/>
                    <a:pt x="56" y="207"/>
                  </a:cubicBezTo>
                  <a:cubicBezTo>
                    <a:pt x="56" y="208"/>
                    <a:pt x="56" y="208"/>
                    <a:pt x="56" y="208"/>
                  </a:cubicBezTo>
                  <a:cubicBezTo>
                    <a:pt x="58" y="211"/>
                    <a:pt x="58" y="211"/>
                    <a:pt x="58" y="211"/>
                  </a:cubicBezTo>
                  <a:cubicBezTo>
                    <a:pt x="59" y="213"/>
                    <a:pt x="59" y="213"/>
                    <a:pt x="59" y="213"/>
                  </a:cubicBezTo>
                  <a:cubicBezTo>
                    <a:pt x="59" y="214"/>
                    <a:pt x="59" y="214"/>
                    <a:pt x="59" y="214"/>
                  </a:cubicBezTo>
                  <a:cubicBezTo>
                    <a:pt x="61" y="218"/>
                    <a:pt x="61" y="218"/>
                    <a:pt x="61" y="218"/>
                  </a:cubicBezTo>
                  <a:cubicBezTo>
                    <a:pt x="62" y="220"/>
                    <a:pt x="62" y="220"/>
                    <a:pt x="62" y="220"/>
                  </a:cubicBezTo>
                  <a:cubicBezTo>
                    <a:pt x="63" y="221"/>
                    <a:pt x="63" y="221"/>
                    <a:pt x="63" y="221"/>
                  </a:cubicBezTo>
                  <a:cubicBezTo>
                    <a:pt x="66" y="221"/>
                    <a:pt x="66" y="221"/>
                    <a:pt x="66" y="221"/>
                  </a:cubicBezTo>
                  <a:cubicBezTo>
                    <a:pt x="68" y="220"/>
                    <a:pt x="68" y="220"/>
                    <a:pt x="68" y="220"/>
                  </a:cubicBezTo>
                  <a:cubicBezTo>
                    <a:pt x="68" y="217"/>
                    <a:pt x="68" y="217"/>
                    <a:pt x="68" y="217"/>
                  </a:cubicBezTo>
                  <a:cubicBezTo>
                    <a:pt x="69" y="217"/>
                    <a:pt x="69" y="217"/>
                    <a:pt x="69" y="217"/>
                  </a:cubicBezTo>
                  <a:cubicBezTo>
                    <a:pt x="72" y="218"/>
                    <a:pt x="72" y="218"/>
                    <a:pt x="72" y="218"/>
                  </a:cubicBezTo>
                  <a:cubicBezTo>
                    <a:pt x="75" y="218"/>
                    <a:pt x="75" y="218"/>
                    <a:pt x="75" y="218"/>
                  </a:cubicBezTo>
                  <a:cubicBezTo>
                    <a:pt x="79" y="218"/>
                    <a:pt x="79" y="218"/>
                    <a:pt x="79" y="218"/>
                  </a:cubicBezTo>
                  <a:cubicBezTo>
                    <a:pt x="82" y="217"/>
                    <a:pt x="82" y="217"/>
                    <a:pt x="82" y="217"/>
                  </a:cubicBezTo>
                  <a:cubicBezTo>
                    <a:pt x="84" y="217"/>
                    <a:pt x="84" y="217"/>
                    <a:pt x="84" y="217"/>
                  </a:cubicBezTo>
                  <a:cubicBezTo>
                    <a:pt x="85" y="218"/>
                    <a:pt x="85" y="218"/>
                    <a:pt x="85" y="218"/>
                  </a:cubicBezTo>
                  <a:cubicBezTo>
                    <a:pt x="86" y="221"/>
                    <a:pt x="86" y="221"/>
                    <a:pt x="86" y="221"/>
                  </a:cubicBezTo>
                  <a:cubicBezTo>
                    <a:pt x="87" y="222"/>
                    <a:pt x="87" y="222"/>
                    <a:pt x="87" y="222"/>
                  </a:cubicBezTo>
                  <a:cubicBezTo>
                    <a:pt x="89" y="223"/>
                    <a:pt x="89" y="223"/>
                    <a:pt x="89" y="223"/>
                  </a:cubicBezTo>
                  <a:cubicBezTo>
                    <a:pt x="91" y="226"/>
                    <a:pt x="91" y="226"/>
                    <a:pt x="91" y="226"/>
                  </a:cubicBezTo>
                  <a:cubicBezTo>
                    <a:pt x="89" y="226"/>
                    <a:pt x="89" y="226"/>
                    <a:pt x="89" y="226"/>
                  </a:cubicBezTo>
                  <a:cubicBezTo>
                    <a:pt x="88" y="227"/>
                    <a:pt x="88" y="227"/>
                    <a:pt x="88" y="227"/>
                  </a:cubicBezTo>
                  <a:cubicBezTo>
                    <a:pt x="89" y="228"/>
                    <a:pt x="89" y="228"/>
                    <a:pt x="89" y="228"/>
                  </a:cubicBezTo>
                  <a:cubicBezTo>
                    <a:pt x="89" y="230"/>
                    <a:pt x="89" y="230"/>
                    <a:pt x="89" y="230"/>
                  </a:cubicBezTo>
                  <a:cubicBezTo>
                    <a:pt x="89" y="231"/>
                    <a:pt x="89" y="231"/>
                    <a:pt x="89" y="231"/>
                  </a:cubicBezTo>
                  <a:cubicBezTo>
                    <a:pt x="92" y="233"/>
                    <a:pt x="92" y="233"/>
                    <a:pt x="92" y="233"/>
                  </a:cubicBezTo>
                  <a:cubicBezTo>
                    <a:pt x="96" y="233"/>
                    <a:pt x="96" y="233"/>
                    <a:pt x="96" y="233"/>
                  </a:cubicBezTo>
                  <a:cubicBezTo>
                    <a:pt x="98" y="233"/>
                    <a:pt x="98" y="233"/>
                    <a:pt x="98" y="233"/>
                  </a:cubicBezTo>
                  <a:cubicBezTo>
                    <a:pt x="99" y="233"/>
                    <a:pt x="99" y="233"/>
                    <a:pt x="99" y="233"/>
                  </a:cubicBezTo>
                  <a:cubicBezTo>
                    <a:pt x="101" y="234"/>
                    <a:pt x="101" y="234"/>
                    <a:pt x="101" y="234"/>
                  </a:cubicBezTo>
                  <a:cubicBezTo>
                    <a:pt x="102" y="237"/>
                    <a:pt x="102" y="237"/>
                    <a:pt x="102" y="237"/>
                  </a:cubicBezTo>
                  <a:cubicBezTo>
                    <a:pt x="104" y="241"/>
                    <a:pt x="104" y="241"/>
                    <a:pt x="104" y="241"/>
                  </a:cubicBezTo>
                  <a:cubicBezTo>
                    <a:pt x="105" y="243"/>
                    <a:pt x="105" y="243"/>
                    <a:pt x="105" y="243"/>
                  </a:cubicBezTo>
                  <a:cubicBezTo>
                    <a:pt x="106" y="243"/>
                    <a:pt x="106" y="243"/>
                    <a:pt x="106" y="243"/>
                  </a:cubicBezTo>
                  <a:cubicBezTo>
                    <a:pt x="108" y="243"/>
                    <a:pt x="108" y="243"/>
                    <a:pt x="108" y="243"/>
                  </a:cubicBezTo>
                  <a:cubicBezTo>
                    <a:pt x="109" y="243"/>
                    <a:pt x="109" y="243"/>
                    <a:pt x="109" y="243"/>
                  </a:cubicBezTo>
                  <a:cubicBezTo>
                    <a:pt x="111" y="243"/>
                    <a:pt x="111" y="243"/>
                    <a:pt x="111" y="243"/>
                  </a:cubicBezTo>
                  <a:cubicBezTo>
                    <a:pt x="112" y="244"/>
                    <a:pt x="112" y="244"/>
                    <a:pt x="112" y="244"/>
                  </a:cubicBezTo>
                  <a:cubicBezTo>
                    <a:pt x="115" y="246"/>
                    <a:pt x="115" y="246"/>
                    <a:pt x="115" y="246"/>
                  </a:cubicBezTo>
                  <a:cubicBezTo>
                    <a:pt x="119" y="244"/>
                    <a:pt x="119" y="244"/>
                    <a:pt x="119" y="244"/>
                  </a:cubicBezTo>
                  <a:cubicBezTo>
                    <a:pt x="122" y="243"/>
                    <a:pt x="122" y="243"/>
                    <a:pt x="122" y="243"/>
                  </a:cubicBezTo>
                  <a:cubicBezTo>
                    <a:pt x="124" y="243"/>
                    <a:pt x="124" y="243"/>
                    <a:pt x="124" y="243"/>
                  </a:cubicBezTo>
                  <a:cubicBezTo>
                    <a:pt x="126" y="244"/>
                    <a:pt x="126" y="244"/>
                    <a:pt x="126" y="244"/>
                  </a:cubicBezTo>
                  <a:cubicBezTo>
                    <a:pt x="127" y="244"/>
                    <a:pt x="127" y="244"/>
                    <a:pt x="127" y="244"/>
                  </a:cubicBezTo>
                  <a:cubicBezTo>
                    <a:pt x="128" y="246"/>
                    <a:pt x="128" y="246"/>
                    <a:pt x="128" y="246"/>
                  </a:cubicBezTo>
                  <a:cubicBezTo>
                    <a:pt x="128" y="247"/>
                    <a:pt x="128" y="247"/>
                    <a:pt x="128" y="247"/>
                  </a:cubicBezTo>
                  <a:cubicBezTo>
                    <a:pt x="129" y="248"/>
                    <a:pt x="129" y="248"/>
                    <a:pt x="129" y="248"/>
                  </a:cubicBezTo>
                  <a:cubicBezTo>
                    <a:pt x="131" y="250"/>
                    <a:pt x="131" y="250"/>
                    <a:pt x="131" y="250"/>
                  </a:cubicBezTo>
                  <a:cubicBezTo>
                    <a:pt x="134" y="248"/>
                    <a:pt x="134" y="248"/>
                    <a:pt x="134" y="248"/>
                  </a:cubicBezTo>
                  <a:cubicBezTo>
                    <a:pt x="137" y="248"/>
                    <a:pt x="137" y="248"/>
                    <a:pt x="137" y="248"/>
                  </a:cubicBezTo>
                  <a:cubicBezTo>
                    <a:pt x="139" y="250"/>
                    <a:pt x="139" y="250"/>
                    <a:pt x="139" y="250"/>
                  </a:cubicBezTo>
                  <a:cubicBezTo>
                    <a:pt x="142" y="250"/>
                    <a:pt x="142" y="250"/>
                    <a:pt x="142" y="250"/>
                  </a:cubicBezTo>
                  <a:cubicBezTo>
                    <a:pt x="144" y="250"/>
                    <a:pt x="144" y="250"/>
                    <a:pt x="144" y="250"/>
                  </a:cubicBezTo>
                  <a:cubicBezTo>
                    <a:pt x="145" y="251"/>
                    <a:pt x="145" y="251"/>
                    <a:pt x="145" y="251"/>
                  </a:cubicBezTo>
                  <a:cubicBezTo>
                    <a:pt x="148" y="253"/>
                    <a:pt x="148" y="253"/>
                    <a:pt x="148" y="253"/>
                  </a:cubicBezTo>
                  <a:cubicBezTo>
                    <a:pt x="149" y="254"/>
                    <a:pt x="149" y="254"/>
                    <a:pt x="149" y="254"/>
                  </a:cubicBezTo>
                  <a:cubicBezTo>
                    <a:pt x="151" y="254"/>
                    <a:pt x="151" y="254"/>
                    <a:pt x="151" y="254"/>
                  </a:cubicBezTo>
                  <a:cubicBezTo>
                    <a:pt x="152" y="254"/>
                    <a:pt x="152" y="254"/>
                    <a:pt x="152" y="254"/>
                  </a:cubicBezTo>
                  <a:cubicBezTo>
                    <a:pt x="154" y="254"/>
                    <a:pt x="154" y="254"/>
                    <a:pt x="154" y="254"/>
                  </a:cubicBezTo>
                  <a:cubicBezTo>
                    <a:pt x="154" y="256"/>
                    <a:pt x="154" y="256"/>
                    <a:pt x="154" y="256"/>
                  </a:cubicBezTo>
                  <a:cubicBezTo>
                    <a:pt x="154" y="257"/>
                    <a:pt x="154" y="257"/>
                    <a:pt x="154" y="257"/>
                  </a:cubicBezTo>
                  <a:cubicBezTo>
                    <a:pt x="155" y="259"/>
                    <a:pt x="155" y="259"/>
                    <a:pt x="155" y="259"/>
                  </a:cubicBezTo>
                  <a:cubicBezTo>
                    <a:pt x="152" y="260"/>
                    <a:pt x="152" y="260"/>
                    <a:pt x="152" y="260"/>
                  </a:cubicBezTo>
                  <a:cubicBezTo>
                    <a:pt x="151" y="261"/>
                    <a:pt x="151" y="261"/>
                    <a:pt x="151" y="261"/>
                  </a:cubicBezTo>
                  <a:cubicBezTo>
                    <a:pt x="152" y="263"/>
                    <a:pt x="152" y="263"/>
                    <a:pt x="152" y="263"/>
                  </a:cubicBezTo>
                  <a:cubicBezTo>
                    <a:pt x="154" y="263"/>
                    <a:pt x="154" y="263"/>
                    <a:pt x="154" y="263"/>
                  </a:cubicBezTo>
                  <a:cubicBezTo>
                    <a:pt x="155" y="264"/>
                    <a:pt x="155" y="264"/>
                    <a:pt x="155" y="264"/>
                  </a:cubicBezTo>
                  <a:cubicBezTo>
                    <a:pt x="152" y="264"/>
                    <a:pt x="152" y="264"/>
                    <a:pt x="152" y="264"/>
                  </a:cubicBezTo>
                  <a:cubicBezTo>
                    <a:pt x="151" y="266"/>
                    <a:pt x="151" y="266"/>
                    <a:pt x="151" y="266"/>
                  </a:cubicBezTo>
                  <a:cubicBezTo>
                    <a:pt x="151" y="267"/>
                    <a:pt x="151" y="267"/>
                    <a:pt x="151" y="267"/>
                  </a:cubicBezTo>
                  <a:cubicBezTo>
                    <a:pt x="154" y="269"/>
                    <a:pt x="154" y="269"/>
                    <a:pt x="154" y="269"/>
                  </a:cubicBezTo>
                  <a:cubicBezTo>
                    <a:pt x="155" y="270"/>
                    <a:pt x="155" y="270"/>
                    <a:pt x="155" y="270"/>
                  </a:cubicBezTo>
                  <a:cubicBezTo>
                    <a:pt x="154" y="270"/>
                    <a:pt x="154" y="270"/>
                    <a:pt x="154" y="270"/>
                  </a:cubicBezTo>
                  <a:cubicBezTo>
                    <a:pt x="155" y="271"/>
                    <a:pt x="155" y="271"/>
                    <a:pt x="155" y="271"/>
                  </a:cubicBezTo>
                  <a:cubicBezTo>
                    <a:pt x="155" y="274"/>
                    <a:pt x="155" y="274"/>
                    <a:pt x="155" y="274"/>
                  </a:cubicBezTo>
                  <a:cubicBezTo>
                    <a:pt x="154" y="276"/>
                    <a:pt x="154" y="276"/>
                    <a:pt x="154" y="276"/>
                  </a:cubicBezTo>
                  <a:cubicBezTo>
                    <a:pt x="152" y="277"/>
                    <a:pt x="152" y="277"/>
                    <a:pt x="152" y="277"/>
                  </a:cubicBezTo>
                  <a:cubicBezTo>
                    <a:pt x="151" y="277"/>
                    <a:pt x="151" y="277"/>
                    <a:pt x="151" y="277"/>
                  </a:cubicBezTo>
                  <a:cubicBezTo>
                    <a:pt x="148" y="277"/>
                    <a:pt x="148" y="277"/>
                    <a:pt x="148" y="277"/>
                  </a:cubicBezTo>
                  <a:cubicBezTo>
                    <a:pt x="147" y="277"/>
                    <a:pt x="147" y="277"/>
                    <a:pt x="147" y="277"/>
                  </a:cubicBezTo>
                  <a:cubicBezTo>
                    <a:pt x="145" y="277"/>
                    <a:pt x="145" y="277"/>
                    <a:pt x="145" y="277"/>
                  </a:cubicBezTo>
                  <a:cubicBezTo>
                    <a:pt x="144" y="277"/>
                    <a:pt x="144" y="277"/>
                    <a:pt x="144" y="277"/>
                  </a:cubicBezTo>
                  <a:cubicBezTo>
                    <a:pt x="141" y="280"/>
                    <a:pt x="141" y="280"/>
                    <a:pt x="141" y="280"/>
                  </a:cubicBezTo>
                  <a:cubicBezTo>
                    <a:pt x="139" y="281"/>
                    <a:pt x="139" y="281"/>
                    <a:pt x="139" y="281"/>
                  </a:cubicBezTo>
                  <a:cubicBezTo>
                    <a:pt x="138" y="283"/>
                    <a:pt x="138" y="283"/>
                    <a:pt x="138" y="283"/>
                  </a:cubicBezTo>
                  <a:cubicBezTo>
                    <a:pt x="139" y="284"/>
                    <a:pt x="139" y="284"/>
                    <a:pt x="139" y="284"/>
                  </a:cubicBezTo>
                  <a:cubicBezTo>
                    <a:pt x="139" y="286"/>
                    <a:pt x="139" y="286"/>
                    <a:pt x="139" y="286"/>
                  </a:cubicBezTo>
                  <a:cubicBezTo>
                    <a:pt x="141" y="286"/>
                    <a:pt x="141" y="286"/>
                    <a:pt x="141" y="286"/>
                  </a:cubicBezTo>
                  <a:cubicBezTo>
                    <a:pt x="142" y="286"/>
                    <a:pt x="142" y="286"/>
                    <a:pt x="142" y="286"/>
                  </a:cubicBezTo>
                  <a:cubicBezTo>
                    <a:pt x="145" y="286"/>
                    <a:pt x="145" y="286"/>
                    <a:pt x="145" y="286"/>
                  </a:cubicBezTo>
                  <a:cubicBezTo>
                    <a:pt x="148" y="284"/>
                    <a:pt x="148" y="284"/>
                    <a:pt x="148" y="284"/>
                  </a:cubicBezTo>
                  <a:cubicBezTo>
                    <a:pt x="149" y="284"/>
                    <a:pt x="149" y="284"/>
                    <a:pt x="149" y="284"/>
                  </a:cubicBezTo>
                  <a:cubicBezTo>
                    <a:pt x="149" y="286"/>
                    <a:pt x="149" y="286"/>
                    <a:pt x="149" y="286"/>
                  </a:cubicBezTo>
                  <a:cubicBezTo>
                    <a:pt x="151" y="287"/>
                    <a:pt x="151" y="287"/>
                    <a:pt x="151" y="287"/>
                  </a:cubicBezTo>
                  <a:cubicBezTo>
                    <a:pt x="148" y="289"/>
                    <a:pt x="148" y="289"/>
                    <a:pt x="148" y="289"/>
                  </a:cubicBezTo>
                  <a:cubicBezTo>
                    <a:pt x="145" y="290"/>
                    <a:pt x="145" y="290"/>
                    <a:pt x="145" y="290"/>
                  </a:cubicBezTo>
                  <a:cubicBezTo>
                    <a:pt x="142" y="291"/>
                    <a:pt x="142" y="291"/>
                    <a:pt x="142" y="291"/>
                  </a:cubicBezTo>
                  <a:cubicBezTo>
                    <a:pt x="142" y="293"/>
                    <a:pt x="142" y="293"/>
                    <a:pt x="142" y="293"/>
                  </a:cubicBezTo>
                  <a:cubicBezTo>
                    <a:pt x="139" y="293"/>
                    <a:pt x="139" y="293"/>
                    <a:pt x="139" y="293"/>
                  </a:cubicBezTo>
                  <a:cubicBezTo>
                    <a:pt x="137" y="293"/>
                    <a:pt x="137" y="293"/>
                    <a:pt x="137" y="293"/>
                  </a:cubicBezTo>
                  <a:cubicBezTo>
                    <a:pt x="135" y="293"/>
                    <a:pt x="135" y="293"/>
                    <a:pt x="135" y="293"/>
                  </a:cubicBezTo>
                  <a:cubicBezTo>
                    <a:pt x="137" y="294"/>
                    <a:pt x="137" y="294"/>
                    <a:pt x="137" y="294"/>
                  </a:cubicBezTo>
                  <a:cubicBezTo>
                    <a:pt x="137" y="296"/>
                    <a:pt x="137" y="296"/>
                    <a:pt x="137" y="296"/>
                  </a:cubicBezTo>
                  <a:cubicBezTo>
                    <a:pt x="141" y="297"/>
                    <a:pt x="141" y="297"/>
                    <a:pt x="141" y="297"/>
                  </a:cubicBezTo>
                  <a:cubicBezTo>
                    <a:pt x="142" y="299"/>
                    <a:pt x="142" y="299"/>
                    <a:pt x="142" y="299"/>
                  </a:cubicBezTo>
                  <a:cubicBezTo>
                    <a:pt x="144" y="302"/>
                    <a:pt x="144" y="302"/>
                    <a:pt x="144" y="302"/>
                  </a:cubicBezTo>
                  <a:cubicBezTo>
                    <a:pt x="142" y="300"/>
                    <a:pt x="142" y="300"/>
                    <a:pt x="142" y="300"/>
                  </a:cubicBezTo>
                  <a:cubicBezTo>
                    <a:pt x="141" y="300"/>
                    <a:pt x="141" y="300"/>
                    <a:pt x="141" y="300"/>
                  </a:cubicBezTo>
                  <a:cubicBezTo>
                    <a:pt x="139" y="302"/>
                    <a:pt x="139" y="302"/>
                    <a:pt x="139" y="302"/>
                  </a:cubicBezTo>
                  <a:cubicBezTo>
                    <a:pt x="138" y="304"/>
                    <a:pt x="138" y="304"/>
                    <a:pt x="138" y="304"/>
                  </a:cubicBezTo>
                  <a:cubicBezTo>
                    <a:pt x="137" y="306"/>
                    <a:pt x="137" y="306"/>
                    <a:pt x="137" y="306"/>
                  </a:cubicBezTo>
                  <a:cubicBezTo>
                    <a:pt x="135" y="306"/>
                    <a:pt x="135" y="306"/>
                    <a:pt x="135" y="306"/>
                  </a:cubicBezTo>
                  <a:cubicBezTo>
                    <a:pt x="135" y="309"/>
                    <a:pt x="135" y="309"/>
                    <a:pt x="135" y="309"/>
                  </a:cubicBezTo>
                  <a:cubicBezTo>
                    <a:pt x="137" y="307"/>
                    <a:pt x="137" y="307"/>
                    <a:pt x="137" y="307"/>
                  </a:cubicBezTo>
                  <a:cubicBezTo>
                    <a:pt x="137" y="309"/>
                    <a:pt x="137" y="309"/>
                    <a:pt x="137" y="309"/>
                  </a:cubicBezTo>
                  <a:cubicBezTo>
                    <a:pt x="137" y="312"/>
                    <a:pt x="137" y="312"/>
                    <a:pt x="137" y="312"/>
                  </a:cubicBezTo>
                  <a:cubicBezTo>
                    <a:pt x="132" y="310"/>
                    <a:pt x="132" y="310"/>
                    <a:pt x="132" y="310"/>
                  </a:cubicBezTo>
                  <a:cubicBezTo>
                    <a:pt x="131" y="310"/>
                    <a:pt x="131" y="310"/>
                    <a:pt x="131" y="310"/>
                  </a:cubicBezTo>
                  <a:cubicBezTo>
                    <a:pt x="132" y="312"/>
                    <a:pt x="132" y="312"/>
                    <a:pt x="132" y="312"/>
                  </a:cubicBezTo>
                  <a:cubicBezTo>
                    <a:pt x="128" y="310"/>
                    <a:pt x="128" y="310"/>
                    <a:pt x="128" y="310"/>
                  </a:cubicBezTo>
                  <a:cubicBezTo>
                    <a:pt x="127" y="309"/>
                    <a:pt x="127" y="309"/>
                    <a:pt x="127" y="309"/>
                  </a:cubicBezTo>
                  <a:cubicBezTo>
                    <a:pt x="125" y="310"/>
                    <a:pt x="125" y="310"/>
                    <a:pt x="125" y="310"/>
                  </a:cubicBezTo>
                  <a:cubicBezTo>
                    <a:pt x="127" y="310"/>
                    <a:pt x="127" y="310"/>
                    <a:pt x="127" y="310"/>
                  </a:cubicBezTo>
                  <a:cubicBezTo>
                    <a:pt x="128" y="312"/>
                    <a:pt x="128" y="312"/>
                    <a:pt x="128" y="312"/>
                  </a:cubicBezTo>
                  <a:cubicBezTo>
                    <a:pt x="127" y="312"/>
                    <a:pt x="127" y="312"/>
                    <a:pt x="127" y="312"/>
                  </a:cubicBezTo>
                  <a:cubicBezTo>
                    <a:pt x="125" y="313"/>
                    <a:pt x="125" y="313"/>
                    <a:pt x="125" y="313"/>
                  </a:cubicBezTo>
                  <a:cubicBezTo>
                    <a:pt x="131" y="314"/>
                    <a:pt x="131" y="314"/>
                    <a:pt x="131" y="314"/>
                  </a:cubicBezTo>
                  <a:cubicBezTo>
                    <a:pt x="132" y="316"/>
                    <a:pt x="132" y="316"/>
                    <a:pt x="132" y="316"/>
                  </a:cubicBezTo>
                  <a:cubicBezTo>
                    <a:pt x="134" y="317"/>
                    <a:pt x="134" y="317"/>
                    <a:pt x="134" y="317"/>
                  </a:cubicBezTo>
                  <a:cubicBezTo>
                    <a:pt x="138" y="320"/>
                    <a:pt x="138" y="320"/>
                    <a:pt x="138" y="320"/>
                  </a:cubicBezTo>
                  <a:cubicBezTo>
                    <a:pt x="139" y="320"/>
                    <a:pt x="139" y="320"/>
                    <a:pt x="139" y="320"/>
                  </a:cubicBezTo>
                  <a:cubicBezTo>
                    <a:pt x="139" y="319"/>
                    <a:pt x="139" y="319"/>
                    <a:pt x="139" y="319"/>
                  </a:cubicBezTo>
                  <a:cubicBezTo>
                    <a:pt x="142" y="320"/>
                    <a:pt x="142" y="320"/>
                    <a:pt x="142" y="320"/>
                  </a:cubicBezTo>
                  <a:cubicBezTo>
                    <a:pt x="144" y="323"/>
                    <a:pt x="144" y="323"/>
                    <a:pt x="144" y="323"/>
                  </a:cubicBezTo>
                  <a:cubicBezTo>
                    <a:pt x="151" y="326"/>
                    <a:pt x="151" y="326"/>
                    <a:pt x="151" y="326"/>
                  </a:cubicBezTo>
                  <a:cubicBezTo>
                    <a:pt x="158" y="332"/>
                    <a:pt x="158" y="332"/>
                    <a:pt x="158" y="332"/>
                  </a:cubicBezTo>
                  <a:cubicBezTo>
                    <a:pt x="164" y="337"/>
                    <a:pt x="164" y="337"/>
                    <a:pt x="164" y="337"/>
                  </a:cubicBezTo>
                  <a:cubicBezTo>
                    <a:pt x="165" y="337"/>
                    <a:pt x="165" y="337"/>
                    <a:pt x="165" y="337"/>
                  </a:cubicBezTo>
                  <a:cubicBezTo>
                    <a:pt x="165" y="334"/>
                    <a:pt x="165" y="334"/>
                    <a:pt x="165" y="334"/>
                  </a:cubicBezTo>
                  <a:cubicBezTo>
                    <a:pt x="167" y="334"/>
                    <a:pt x="167" y="334"/>
                    <a:pt x="167" y="334"/>
                  </a:cubicBezTo>
                  <a:cubicBezTo>
                    <a:pt x="171" y="334"/>
                    <a:pt x="171" y="334"/>
                    <a:pt x="171" y="334"/>
                  </a:cubicBezTo>
                  <a:cubicBezTo>
                    <a:pt x="180" y="337"/>
                    <a:pt x="180" y="337"/>
                    <a:pt x="180" y="337"/>
                  </a:cubicBezTo>
                  <a:cubicBezTo>
                    <a:pt x="185" y="339"/>
                    <a:pt x="185" y="339"/>
                    <a:pt x="185" y="339"/>
                  </a:cubicBezTo>
                  <a:cubicBezTo>
                    <a:pt x="191" y="339"/>
                    <a:pt x="191" y="339"/>
                    <a:pt x="191" y="339"/>
                  </a:cubicBezTo>
                  <a:cubicBezTo>
                    <a:pt x="195" y="340"/>
                    <a:pt x="195" y="340"/>
                    <a:pt x="195" y="340"/>
                  </a:cubicBezTo>
                  <a:cubicBezTo>
                    <a:pt x="198" y="340"/>
                    <a:pt x="198" y="340"/>
                    <a:pt x="198" y="340"/>
                  </a:cubicBezTo>
                  <a:cubicBezTo>
                    <a:pt x="204" y="343"/>
                    <a:pt x="204" y="343"/>
                    <a:pt x="204" y="343"/>
                  </a:cubicBezTo>
                  <a:cubicBezTo>
                    <a:pt x="207" y="345"/>
                    <a:pt x="207" y="345"/>
                    <a:pt x="207" y="345"/>
                  </a:cubicBezTo>
                  <a:cubicBezTo>
                    <a:pt x="208" y="346"/>
                    <a:pt x="208" y="346"/>
                    <a:pt x="208" y="346"/>
                  </a:cubicBezTo>
                  <a:cubicBezTo>
                    <a:pt x="211" y="347"/>
                    <a:pt x="211" y="347"/>
                    <a:pt x="211" y="347"/>
                  </a:cubicBezTo>
                  <a:cubicBezTo>
                    <a:pt x="214" y="346"/>
                    <a:pt x="214" y="346"/>
                    <a:pt x="214" y="346"/>
                  </a:cubicBezTo>
                  <a:cubicBezTo>
                    <a:pt x="217" y="346"/>
                    <a:pt x="217" y="346"/>
                    <a:pt x="217" y="346"/>
                  </a:cubicBezTo>
                  <a:cubicBezTo>
                    <a:pt x="218" y="346"/>
                    <a:pt x="218" y="346"/>
                    <a:pt x="218" y="346"/>
                  </a:cubicBezTo>
                  <a:cubicBezTo>
                    <a:pt x="220" y="347"/>
                    <a:pt x="220" y="347"/>
                    <a:pt x="220" y="347"/>
                  </a:cubicBezTo>
                  <a:cubicBezTo>
                    <a:pt x="220" y="346"/>
                    <a:pt x="220" y="346"/>
                    <a:pt x="220" y="346"/>
                  </a:cubicBezTo>
                  <a:cubicBezTo>
                    <a:pt x="221" y="346"/>
                    <a:pt x="221" y="346"/>
                    <a:pt x="221" y="346"/>
                  </a:cubicBezTo>
                  <a:cubicBezTo>
                    <a:pt x="224" y="346"/>
                    <a:pt x="224" y="346"/>
                    <a:pt x="224" y="346"/>
                  </a:cubicBezTo>
                  <a:cubicBezTo>
                    <a:pt x="227" y="347"/>
                    <a:pt x="227" y="347"/>
                    <a:pt x="227" y="347"/>
                  </a:cubicBezTo>
                  <a:cubicBezTo>
                    <a:pt x="230" y="349"/>
                    <a:pt x="230" y="349"/>
                    <a:pt x="230" y="349"/>
                  </a:cubicBezTo>
                  <a:cubicBezTo>
                    <a:pt x="230" y="350"/>
                    <a:pt x="230" y="350"/>
                    <a:pt x="230" y="350"/>
                  </a:cubicBezTo>
                  <a:cubicBezTo>
                    <a:pt x="230" y="352"/>
                    <a:pt x="230" y="352"/>
                    <a:pt x="230" y="352"/>
                  </a:cubicBezTo>
                  <a:cubicBezTo>
                    <a:pt x="231" y="353"/>
                    <a:pt x="231" y="353"/>
                    <a:pt x="231" y="353"/>
                  </a:cubicBezTo>
                  <a:cubicBezTo>
                    <a:pt x="234" y="355"/>
                    <a:pt x="234" y="355"/>
                    <a:pt x="234" y="355"/>
                  </a:cubicBezTo>
                  <a:cubicBezTo>
                    <a:pt x="238" y="356"/>
                    <a:pt x="238" y="356"/>
                    <a:pt x="238" y="356"/>
                  </a:cubicBezTo>
                  <a:cubicBezTo>
                    <a:pt x="241" y="357"/>
                    <a:pt x="241" y="357"/>
                    <a:pt x="241" y="357"/>
                  </a:cubicBezTo>
                  <a:cubicBezTo>
                    <a:pt x="246" y="360"/>
                    <a:pt x="246" y="360"/>
                    <a:pt x="246" y="360"/>
                  </a:cubicBezTo>
                  <a:cubicBezTo>
                    <a:pt x="248" y="362"/>
                    <a:pt x="248" y="362"/>
                    <a:pt x="248" y="362"/>
                  </a:cubicBezTo>
                  <a:cubicBezTo>
                    <a:pt x="249" y="364"/>
                    <a:pt x="249" y="364"/>
                    <a:pt x="249" y="364"/>
                  </a:cubicBezTo>
                  <a:cubicBezTo>
                    <a:pt x="250" y="365"/>
                    <a:pt x="250" y="365"/>
                    <a:pt x="250" y="365"/>
                  </a:cubicBezTo>
                  <a:cubicBezTo>
                    <a:pt x="251" y="365"/>
                    <a:pt x="251" y="365"/>
                    <a:pt x="251" y="365"/>
                  </a:cubicBezTo>
                  <a:cubicBezTo>
                    <a:pt x="256" y="366"/>
                    <a:pt x="256" y="366"/>
                    <a:pt x="256" y="366"/>
                  </a:cubicBezTo>
                  <a:cubicBezTo>
                    <a:pt x="257" y="365"/>
                    <a:pt x="257" y="365"/>
                    <a:pt x="257" y="365"/>
                  </a:cubicBezTo>
                  <a:cubicBezTo>
                    <a:pt x="258" y="363"/>
                    <a:pt x="258" y="363"/>
                    <a:pt x="258" y="363"/>
                  </a:cubicBezTo>
                  <a:cubicBezTo>
                    <a:pt x="260" y="360"/>
                    <a:pt x="260" y="360"/>
                    <a:pt x="260" y="360"/>
                  </a:cubicBezTo>
                  <a:cubicBezTo>
                    <a:pt x="261" y="359"/>
                    <a:pt x="261" y="359"/>
                    <a:pt x="261" y="359"/>
                  </a:cubicBezTo>
                  <a:cubicBezTo>
                    <a:pt x="261" y="357"/>
                    <a:pt x="261" y="357"/>
                    <a:pt x="261" y="357"/>
                  </a:cubicBezTo>
                  <a:cubicBezTo>
                    <a:pt x="260" y="356"/>
                    <a:pt x="260" y="356"/>
                    <a:pt x="260" y="356"/>
                  </a:cubicBezTo>
                  <a:cubicBezTo>
                    <a:pt x="256" y="350"/>
                    <a:pt x="256" y="350"/>
                    <a:pt x="256" y="350"/>
                  </a:cubicBezTo>
                  <a:cubicBezTo>
                    <a:pt x="251" y="346"/>
                    <a:pt x="251" y="346"/>
                    <a:pt x="251" y="346"/>
                  </a:cubicBezTo>
                  <a:cubicBezTo>
                    <a:pt x="250" y="345"/>
                    <a:pt x="250" y="345"/>
                    <a:pt x="250" y="345"/>
                  </a:cubicBezTo>
                  <a:cubicBezTo>
                    <a:pt x="248" y="342"/>
                    <a:pt x="248" y="342"/>
                    <a:pt x="248" y="342"/>
                  </a:cubicBezTo>
                  <a:cubicBezTo>
                    <a:pt x="247" y="340"/>
                    <a:pt x="247" y="340"/>
                    <a:pt x="247" y="340"/>
                  </a:cubicBezTo>
                  <a:cubicBezTo>
                    <a:pt x="248" y="337"/>
                    <a:pt x="248" y="337"/>
                    <a:pt x="248" y="337"/>
                  </a:cubicBezTo>
                  <a:cubicBezTo>
                    <a:pt x="247" y="336"/>
                    <a:pt x="247" y="336"/>
                    <a:pt x="247" y="336"/>
                  </a:cubicBezTo>
                  <a:cubicBezTo>
                    <a:pt x="247" y="334"/>
                    <a:pt x="247" y="334"/>
                    <a:pt x="247" y="334"/>
                  </a:cubicBezTo>
                  <a:cubicBezTo>
                    <a:pt x="246" y="334"/>
                    <a:pt x="246" y="334"/>
                    <a:pt x="246" y="334"/>
                  </a:cubicBezTo>
                  <a:cubicBezTo>
                    <a:pt x="246" y="333"/>
                    <a:pt x="246" y="333"/>
                    <a:pt x="246" y="333"/>
                  </a:cubicBezTo>
                  <a:cubicBezTo>
                    <a:pt x="246" y="332"/>
                    <a:pt x="246" y="332"/>
                    <a:pt x="246" y="332"/>
                  </a:cubicBezTo>
                  <a:cubicBezTo>
                    <a:pt x="246" y="330"/>
                    <a:pt x="246" y="330"/>
                    <a:pt x="246" y="330"/>
                  </a:cubicBezTo>
                  <a:cubicBezTo>
                    <a:pt x="244" y="327"/>
                    <a:pt x="244" y="327"/>
                    <a:pt x="244" y="327"/>
                  </a:cubicBezTo>
                  <a:cubicBezTo>
                    <a:pt x="240" y="324"/>
                    <a:pt x="240" y="324"/>
                    <a:pt x="240" y="324"/>
                  </a:cubicBezTo>
                  <a:cubicBezTo>
                    <a:pt x="237" y="323"/>
                    <a:pt x="237" y="323"/>
                    <a:pt x="237" y="323"/>
                  </a:cubicBezTo>
                  <a:cubicBezTo>
                    <a:pt x="235" y="322"/>
                    <a:pt x="235" y="322"/>
                    <a:pt x="235" y="322"/>
                  </a:cubicBezTo>
                  <a:cubicBezTo>
                    <a:pt x="235" y="320"/>
                    <a:pt x="235" y="320"/>
                    <a:pt x="235" y="320"/>
                  </a:cubicBezTo>
                  <a:cubicBezTo>
                    <a:pt x="237" y="319"/>
                    <a:pt x="237" y="319"/>
                    <a:pt x="237" y="319"/>
                  </a:cubicBezTo>
                  <a:cubicBezTo>
                    <a:pt x="238" y="317"/>
                    <a:pt x="238" y="317"/>
                    <a:pt x="238" y="317"/>
                  </a:cubicBezTo>
                  <a:cubicBezTo>
                    <a:pt x="241" y="312"/>
                    <a:pt x="241" y="312"/>
                    <a:pt x="241" y="312"/>
                  </a:cubicBezTo>
                  <a:cubicBezTo>
                    <a:pt x="241" y="309"/>
                    <a:pt x="241" y="309"/>
                    <a:pt x="241" y="309"/>
                  </a:cubicBezTo>
                  <a:cubicBezTo>
                    <a:pt x="240" y="304"/>
                    <a:pt x="240" y="304"/>
                    <a:pt x="240" y="304"/>
                  </a:cubicBezTo>
                  <a:cubicBezTo>
                    <a:pt x="243" y="306"/>
                    <a:pt x="243" y="306"/>
                    <a:pt x="243" y="306"/>
                  </a:cubicBezTo>
                  <a:cubicBezTo>
                    <a:pt x="243" y="304"/>
                    <a:pt x="243" y="304"/>
                    <a:pt x="243" y="304"/>
                  </a:cubicBezTo>
                  <a:cubicBezTo>
                    <a:pt x="246" y="306"/>
                    <a:pt x="246" y="306"/>
                    <a:pt x="246" y="306"/>
                  </a:cubicBezTo>
                  <a:cubicBezTo>
                    <a:pt x="247" y="304"/>
                    <a:pt x="247" y="304"/>
                    <a:pt x="247" y="304"/>
                  </a:cubicBezTo>
                  <a:cubicBezTo>
                    <a:pt x="248" y="304"/>
                    <a:pt x="248" y="304"/>
                    <a:pt x="248" y="304"/>
                  </a:cubicBezTo>
                  <a:cubicBezTo>
                    <a:pt x="251" y="304"/>
                    <a:pt x="251" y="304"/>
                    <a:pt x="251" y="304"/>
                  </a:cubicBezTo>
                  <a:cubicBezTo>
                    <a:pt x="251" y="303"/>
                    <a:pt x="251" y="303"/>
                    <a:pt x="251" y="303"/>
                  </a:cubicBezTo>
                  <a:cubicBezTo>
                    <a:pt x="254" y="303"/>
                    <a:pt x="254" y="303"/>
                    <a:pt x="254" y="303"/>
                  </a:cubicBezTo>
                  <a:cubicBezTo>
                    <a:pt x="253" y="302"/>
                    <a:pt x="253" y="302"/>
                    <a:pt x="253" y="302"/>
                  </a:cubicBezTo>
                  <a:cubicBezTo>
                    <a:pt x="254" y="302"/>
                    <a:pt x="254" y="302"/>
                    <a:pt x="254" y="302"/>
                  </a:cubicBezTo>
                  <a:cubicBezTo>
                    <a:pt x="253" y="300"/>
                    <a:pt x="253" y="300"/>
                    <a:pt x="253" y="300"/>
                  </a:cubicBezTo>
                  <a:cubicBezTo>
                    <a:pt x="256" y="300"/>
                    <a:pt x="256" y="300"/>
                    <a:pt x="256" y="300"/>
                  </a:cubicBezTo>
                  <a:cubicBezTo>
                    <a:pt x="256" y="299"/>
                    <a:pt x="256" y="299"/>
                    <a:pt x="256" y="299"/>
                  </a:cubicBezTo>
                  <a:cubicBezTo>
                    <a:pt x="258" y="300"/>
                    <a:pt x="258" y="300"/>
                    <a:pt x="258" y="300"/>
                  </a:cubicBezTo>
                  <a:cubicBezTo>
                    <a:pt x="257" y="297"/>
                    <a:pt x="257" y="297"/>
                    <a:pt x="257" y="297"/>
                  </a:cubicBezTo>
                  <a:cubicBezTo>
                    <a:pt x="258" y="297"/>
                    <a:pt x="258" y="297"/>
                    <a:pt x="258" y="297"/>
                  </a:cubicBezTo>
                  <a:cubicBezTo>
                    <a:pt x="256" y="296"/>
                    <a:pt x="256" y="296"/>
                    <a:pt x="256" y="296"/>
                  </a:cubicBezTo>
                  <a:cubicBezTo>
                    <a:pt x="254" y="294"/>
                    <a:pt x="254" y="294"/>
                    <a:pt x="254" y="294"/>
                  </a:cubicBezTo>
                  <a:cubicBezTo>
                    <a:pt x="250" y="293"/>
                    <a:pt x="250" y="293"/>
                    <a:pt x="250" y="293"/>
                  </a:cubicBezTo>
                  <a:cubicBezTo>
                    <a:pt x="251" y="292"/>
                    <a:pt x="251" y="292"/>
                    <a:pt x="251" y="292"/>
                  </a:cubicBezTo>
                  <a:cubicBezTo>
                    <a:pt x="250" y="291"/>
                    <a:pt x="250" y="291"/>
                    <a:pt x="250" y="291"/>
                  </a:cubicBezTo>
                  <a:cubicBezTo>
                    <a:pt x="251" y="291"/>
                    <a:pt x="251" y="291"/>
                    <a:pt x="251" y="291"/>
                  </a:cubicBezTo>
                  <a:cubicBezTo>
                    <a:pt x="253" y="291"/>
                    <a:pt x="253" y="291"/>
                    <a:pt x="253" y="291"/>
                  </a:cubicBezTo>
                  <a:cubicBezTo>
                    <a:pt x="254" y="291"/>
                    <a:pt x="254" y="291"/>
                    <a:pt x="254" y="291"/>
                  </a:cubicBezTo>
                  <a:cubicBezTo>
                    <a:pt x="253" y="289"/>
                    <a:pt x="253" y="289"/>
                    <a:pt x="253" y="289"/>
                  </a:cubicBezTo>
                  <a:cubicBezTo>
                    <a:pt x="251" y="287"/>
                    <a:pt x="251" y="287"/>
                    <a:pt x="251" y="287"/>
                  </a:cubicBezTo>
                  <a:cubicBezTo>
                    <a:pt x="247" y="283"/>
                    <a:pt x="247" y="283"/>
                    <a:pt x="247" y="283"/>
                  </a:cubicBezTo>
                  <a:cubicBezTo>
                    <a:pt x="246" y="280"/>
                    <a:pt x="246" y="280"/>
                    <a:pt x="246" y="280"/>
                  </a:cubicBezTo>
                  <a:cubicBezTo>
                    <a:pt x="241" y="279"/>
                    <a:pt x="241" y="279"/>
                    <a:pt x="241" y="279"/>
                  </a:cubicBezTo>
                  <a:cubicBezTo>
                    <a:pt x="238" y="277"/>
                    <a:pt x="238" y="277"/>
                    <a:pt x="238" y="277"/>
                  </a:cubicBezTo>
                  <a:cubicBezTo>
                    <a:pt x="237" y="277"/>
                    <a:pt x="237" y="277"/>
                    <a:pt x="237" y="277"/>
                  </a:cubicBezTo>
                  <a:cubicBezTo>
                    <a:pt x="235" y="279"/>
                    <a:pt x="235" y="279"/>
                    <a:pt x="235" y="279"/>
                  </a:cubicBezTo>
                  <a:cubicBezTo>
                    <a:pt x="234" y="279"/>
                    <a:pt x="234" y="279"/>
                    <a:pt x="234" y="279"/>
                  </a:cubicBezTo>
                  <a:cubicBezTo>
                    <a:pt x="233" y="277"/>
                    <a:pt x="233" y="277"/>
                    <a:pt x="233" y="277"/>
                  </a:cubicBezTo>
                  <a:cubicBezTo>
                    <a:pt x="231" y="274"/>
                    <a:pt x="231" y="274"/>
                    <a:pt x="231" y="274"/>
                  </a:cubicBezTo>
                  <a:cubicBezTo>
                    <a:pt x="233" y="274"/>
                    <a:pt x="233" y="274"/>
                    <a:pt x="233" y="274"/>
                  </a:cubicBezTo>
                  <a:cubicBezTo>
                    <a:pt x="230" y="271"/>
                    <a:pt x="230" y="271"/>
                    <a:pt x="230" y="271"/>
                  </a:cubicBezTo>
                  <a:cubicBezTo>
                    <a:pt x="228" y="270"/>
                    <a:pt x="228" y="270"/>
                    <a:pt x="228" y="270"/>
                  </a:cubicBezTo>
                  <a:cubicBezTo>
                    <a:pt x="227" y="270"/>
                    <a:pt x="227" y="270"/>
                    <a:pt x="227" y="270"/>
                  </a:cubicBezTo>
                  <a:cubicBezTo>
                    <a:pt x="225" y="269"/>
                    <a:pt x="225" y="269"/>
                    <a:pt x="225" y="269"/>
                  </a:cubicBezTo>
                  <a:cubicBezTo>
                    <a:pt x="224" y="267"/>
                    <a:pt x="224" y="267"/>
                    <a:pt x="224" y="267"/>
                  </a:cubicBezTo>
                  <a:cubicBezTo>
                    <a:pt x="224" y="266"/>
                    <a:pt x="224" y="266"/>
                    <a:pt x="224" y="266"/>
                  </a:cubicBezTo>
                  <a:cubicBezTo>
                    <a:pt x="225" y="263"/>
                    <a:pt x="225" y="263"/>
                    <a:pt x="225" y="263"/>
                  </a:cubicBezTo>
                  <a:cubicBezTo>
                    <a:pt x="227" y="261"/>
                    <a:pt x="227" y="261"/>
                    <a:pt x="227" y="261"/>
                  </a:cubicBezTo>
                  <a:cubicBezTo>
                    <a:pt x="228" y="260"/>
                    <a:pt x="228" y="260"/>
                    <a:pt x="228" y="260"/>
                  </a:cubicBezTo>
                  <a:cubicBezTo>
                    <a:pt x="227" y="259"/>
                    <a:pt x="227" y="259"/>
                    <a:pt x="227" y="259"/>
                  </a:cubicBezTo>
                  <a:cubicBezTo>
                    <a:pt x="226" y="258"/>
                    <a:pt x="226" y="258"/>
                    <a:pt x="226" y="258"/>
                  </a:cubicBezTo>
                  <a:cubicBezTo>
                    <a:pt x="225" y="257"/>
                    <a:pt x="225" y="257"/>
                    <a:pt x="225" y="257"/>
                  </a:cubicBezTo>
                  <a:cubicBezTo>
                    <a:pt x="224" y="254"/>
                    <a:pt x="224" y="254"/>
                    <a:pt x="224" y="254"/>
                  </a:cubicBezTo>
                  <a:cubicBezTo>
                    <a:pt x="225" y="251"/>
                    <a:pt x="225" y="251"/>
                    <a:pt x="225" y="251"/>
                  </a:cubicBezTo>
                  <a:cubicBezTo>
                    <a:pt x="228" y="248"/>
                    <a:pt x="228" y="248"/>
                    <a:pt x="228" y="248"/>
                  </a:cubicBezTo>
                  <a:cubicBezTo>
                    <a:pt x="228" y="247"/>
                    <a:pt x="228" y="247"/>
                    <a:pt x="228" y="247"/>
                  </a:cubicBezTo>
                  <a:cubicBezTo>
                    <a:pt x="228" y="246"/>
                    <a:pt x="228" y="246"/>
                    <a:pt x="228" y="246"/>
                  </a:cubicBezTo>
                  <a:cubicBezTo>
                    <a:pt x="228" y="244"/>
                    <a:pt x="228" y="244"/>
                    <a:pt x="228" y="244"/>
                  </a:cubicBezTo>
                  <a:cubicBezTo>
                    <a:pt x="228" y="243"/>
                    <a:pt x="228" y="243"/>
                    <a:pt x="228" y="243"/>
                  </a:cubicBezTo>
                  <a:cubicBezTo>
                    <a:pt x="230" y="243"/>
                    <a:pt x="230" y="243"/>
                    <a:pt x="230" y="243"/>
                  </a:cubicBezTo>
                  <a:cubicBezTo>
                    <a:pt x="231" y="243"/>
                    <a:pt x="231" y="243"/>
                    <a:pt x="231" y="243"/>
                  </a:cubicBezTo>
                  <a:cubicBezTo>
                    <a:pt x="233" y="244"/>
                    <a:pt x="233" y="244"/>
                    <a:pt x="233" y="244"/>
                  </a:cubicBezTo>
                  <a:cubicBezTo>
                    <a:pt x="235" y="246"/>
                    <a:pt x="235" y="246"/>
                    <a:pt x="235" y="246"/>
                  </a:cubicBezTo>
                  <a:cubicBezTo>
                    <a:pt x="240" y="250"/>
                    <a:pt x="240" y="250"/>
                    <a:pt x="240" y="250"/>
                  </a:cubicBezTo>
                  <a:cubicBezTo>
                    <a:pt x="243" y="250"/>
                    <a:pt x="243" y="250"/>
                    <a:pt x="243" y="250"/>
                  </a:cubicBezTo>
                  <a:cubicBezTo>
                    <a:pt x="244" y="248"/>
                    <a:pt x="244" y="248"/>
                    <a:pt x="244" y="248"/>
                  </a:cubicBezTo>
                  <a:cubicBezTo>
                    <a:pt x="244" y="247"/>
                    <a:pt x="244" y="247"/>
                    <a:pt x="244" y="247"/>
                  </a:cubicBezTo>
                  <a:cubicBezTo>
                    <a:pt x="243" y="243"/>
                    <a:pt x="243" y="243"/>
                    <a:pt x="243" y="243"/>
                  </a:cubicBezTo>
                  <a:cubicBezTo>
                    <a:pt x="241" y="241"/>
                    <a:pt x="241" y="241"/>
                    <a:pt x="241" y="241"/>
                  </a:cubicBezTo>
                  <a:cubicBezTo>
                    <a:pt x="240" y="240"/>
                    <a:pt x="240" y="240"/>
                    <a:pt x="240" y="240"/>
                  </a:cubicBezTo>
                  <a:cubicBezTo>
                    <a:pt x="244" y="240"/>
                    <a:pt x="244" y="240"/>
                    <a:pt x="244" y="240"/>
                  </a:cubicBezTo>
                  <a:cubicBezTo>
                    <a:pt x="247" y="237"/>
                    <a:pt x="247" y="237"/>
                    <a:pt x="247" y="237"/>
                  </a:cubicBezTo>
                  <a:cubicBezTo>
                    <a:pt x="248" y="236"/>
                    <a:pt x="248" y="236"/>
                    <a:pt x="248" y="236"/>
                  </a:cubicBezTo>
                  <a:cubicBezTo>
                    <a:pt x="247" y="236"/>
                    <a:pt x="247" y="236"/>
                    <a:pt x="247" y="236"/>
                  </a:cubicBezTo>
                  <a:cubicBezTo>
                    <a:pt x="247" y="234"/>
                    <a:pt x="247" y="234"/>
                    <a:pt x="247" y="234"/>
                  </a:cubicBezTo>
                  <a:cubicBezTo>
                    <a:pt x="248" y="234"/>
                    <a:pt x="248" y="234"/>
                    <a:pt x="248" y="234"/>
                  </a:cubicBezTo>
                  <a:cubicBezTo>
                    <a:pt x="251" y="233"/>
                    <a:pt x="251" y="233"/>
                    <a:pt x="251" y="233"/>
                  </a:cubicBezTo>
                  <a:cubicBezTo>
                    <a:pt x="253" y="231"/>
                    <a:pt x="253" y="231"/>
                    <a:pt x="253" y="231"/>
                  </a:cubicBezTo>
                  <a:cubicBezTo>
                    <a:pt x="254" y="231"/>
                    <a:pt x="254" y="231"/>
                    <a:pt x="254" y="231"/>
                  </a:cubicBezTo>
                  <a:cubicBezTo>
                    <a:pt x="256" y="231"/>
                    <a:pt x="256" y="231"/>
                    <a:pt x="256" y="231"/>
                  </a:cubicBezTo>
                  <a:cubicBezTo>
                    <a:pt x="257" y="230"/>
                    <a:pt x="257" y="230"/>
                    <a:pt x="257" y="230"/>
                  </a:cubicBezTo>
                  <a:cubicBezTo>
                    <a:pt x="257" y="228"/>
                    <a:pt x="257" y="228"/>
                    <a:pt x="257" y="228"/>
                  </a:cubicBezTo>
                  <a:cubicBezTo>
                    <a:pt x="258" y="227"/>
                    <a:pt x="258" y="227"/>
                    <a:pt x="258" y="227"/>
                  </a:cubicBezTo>
                  <a:cubicBezTo>
                    <a:pt x="260" y="227"/>
                    <a:pt x="260" y="227"/>
                    <a:pt x="260" y="227"/>
                  </a:cubicBezTo>
                  <a:cubicBezTo>
                    <a:pt x="260" y="226"/>
                    <a:pt x="260" y="226"/>
                    <a:pt x="260" y="226"/>
                  </a:cubicBezTo>
                  <a:cubicBezTo>
                    <a:pt x="263" y="226"/>
                    <a:pt x="263" y="226"/>
                    <a:pt x="263" y="226"/>
                  </a:cubicBezTo>
                  <a:cubicBezTo>
                    <a:pt x="266" y="227"/>
                    <a:pt x="266" y="227"/>
                    <a:pt x="266" y="227"/>
                  </a:cubicBezTo>
                  <a:cubicBezTo>
                    <a:pt x="267" y="228"/>
                    <a:pt x="267" y="228"/>
                    <a:pt x="267" y="228"/>
                  </a:cubicBezTo>
                  <a:cubicBezTo>
                    <a:pt x="268" y="228"/>
                    <a:pt x="268" y="228"/>
                    <a:pt x="268" y="228"/>
                  </a:cubicBezTo>
                  <a:cubicBezTo>
                    <a:pt x="270" y="228"/>
                    <a:pt x="270" y="228"/>
                    <a:pt x="270" y="228"/>
                  </a:cubicBezTo>
                  <a:cubicBezTo>
                    <a:pt x="270" y="227"/>
                    <a:pt x="270" y="227"/>
                    <a:pt x="270" y="227"/>
                  </a:cubicBezTo>
                  <a:cubicBezTo>
                    <a:pt x="271" y="226"/>
                    <a:pt x="271" y="226"/>
                    <a:pt x="271" y="226"/>
                  </a:cubicBezTo>
                  <a:cubicBezTo>
                    <a:pt x="276" y="224"/>
                    <a:pt x="276" y="224"/>
                    <a:pt x="276" y="224"/>
                  </a:cubicBezTo>
                  <a:cubicBezTo>
                    <a:pt x="277" y="227"/>
                    <a:pt x="277" y="227"/>
                    <a:pt x="277" y="227"/>
                  </a:cubicBezTo>
                  <a:cubicBezTo>
                    <a:pt x="278" y="228"/>
                    <a:pt x="278" y="228"/>
                    <a:pt x="278" y="228"/>
                  </a:cubicBezTo>
                  <a:cubicBezTo>
                    <a:pt x="280" y="228"/>
                    <a:pt x="280" y="228"/>
                    <a:pt x="280" y="228"/>
                  </a:cubicBezTo>
                  <a:cubicBezTo>
                    <a:pt x="281" y="228"/>
                    <a:pt x="281" y="228"/>
                    <a:pt x="281" y="228"/>
                  </a:cubicBezTo>
                  <a:cubicBezTo>
                    <a:pt x="286" y="228"/>
                    <a:pt x="286" y="228"/>
                    <a:pt x="286" y="228"/>
                  </a:cubicBezTo>
                  <a:cubicBezTo>
                    <a:pt x="287" y="228"/>
                    <a:pt x="287" y="228"/>
                    <a:pt x="287" y="228"/>
                  </a:cubicBezTo>
                  <a:cubicBezTo>
                    <a:pt x="290" y="230"/>
                    <a:pt x="290" y="230"/>
                    <a:pt x="290" y="230"/>
                  </a:cubicBezTo>
                  <a:cubicBezTo>
                    <a:pt x="291" y="231"/>
                    <a:pt x="291" y="231"/>
                    <a:pt x="291" y="231"/>
                  </a:cubicBezTo>
                  <a:cubicBezTo>
                    <a:pt x="296" y="233"/>
                    <a:pt x="296" y="233"/>
                    <a:pt x="296" y="233"/>
                  </a:cubicBezTo>
                  <a:cubicBezTo>
                    <a:pt x="301" y="237"/>
                    <a:pt x="301" y="237"/>
                    <a:pt x="301" y="237"/>
                  </a:cubicBezTo>
                  <a:cubicBezTo>
                    <a:pt x="301" y="240"/>
                    <a:pt x="301" y="240"/>
                    <a:pt x="301" y="240"/>
                  </a:cubicBezTo>
                  <a:cubicBezTo>
                    <a:pt x="301" y="241"/>
                    <a:pt x="301" y="241"/>
                    <a:pt x="301" y="241"/>
                  </a:cubicBezTo>
                  <a:cubicBezTo>
                    <a:pt x="303" y="241"/>
                    <a:pt x="303" y="241"/>
                    <a:pt x="303" y="241"/>
                  </a:cubicBezTo>
                  <a:cubicBezTo>
                    <a:pt x="303" y="240"/>
                    <a:pt x="303" y="240"/>
                    <a:pt x="303" y="240"/>
                  </a:cubicBezTo>
                  <a:cubicBezTo>
                    <a:pt x="303" y="238"/>
                    <a:pt x="303" y="238"/>
                    <a:pt x="303" y="238"/>
                  </a:cubicBezTo>
                  <a:cubicBezTo>
                    <a:pt x="301" y="236"/>
                    <a:pt x="301" y="236"/>
                    <a:pt x="301" y="236"/>
                  </a:cubicBezTo>
                  <a:cubicBezTo>
                    <a:pt x="303" y="234"/>
                    <a:pt x="303" y="234"/>
                    <a:pt x="303" y="234"/>
                  </a:cubicBezTo>
                  <a:cubicBezTo>
                    <a:pt x="304" y="236"/>
                    <a:pt x="304" y="236"/>
                    <a:pt x="304" y="236"/>
                  </a:cubicBezTo>
                  <a:cubicBezTo>
                    <a:pt x="307" y="237"/>
                    <a:pt x="307" y="237"/>
                    <a:pt x="307" y="237"/>
                  </a:cubicBezTo>
                  <a:cubicBezTo>
                    <a:pt x="310" y="238"/>
                    <a:pt x="310" y="238"/>
                    <a:pt x="310" y="238"/>
                  </a:cubicBezTo>
                  <a:cubicBezTo>
                    <a:pt x="313" y="240"/>
                    <a:pt x="313" y="240"/>
                    <a:pt x="313" y="240"/>
                  </a:cubicBezTo>
                  <a:cubicBezTo>
                    <a:pt x="316" y="240"/>
                    <a:pt x="316" y="240"/>
                    <a:pt x="316" y="240"/>
                  </a:cubicBezTo>
                  <a:cubicBezTo>
                    <a:pt x="317" y="238"/>
                    <a:pt x="317" y="238"/>
                    <a:pt x="317" y="238"/>
                  </a:cubicBezTo>
                  <a:cubicBezTo>
                    <a:pt x="319" y="237"/>
                    <a:pt x="319" y="237"/>
                    <a:pt x="319" y="237"/>
                  </a:cubicBezTo>
                  <a:cubicBezTo>
                    <a:pt x="320" y="236"/>
                    <a:pt x="320" y="236"/>
                    <a:pt x="320" y="236"/>
                  </a:cubicBezTo>
                  <a:cubicBezTo>
                    <a:pt x="320" y="234"/>
                    <a:pt x="320" y="234"/>
                    <a:pt x="320" y="234"/>
                  </a:cubicBezTo>
                  <a:cubicBezTo>
                    <a:pt x="323" y="236"/>
                    <a:pt x="323" y="236"/>
                    <a:pt x="323" y="236"/>
                  </a:cubicBezTo>
                  <a:cubicBezTo>
                    <a:pt x="324" y="234"/>
                    <a:pt x="324" y="234"/>
                    <a:pt x="324" y="234"/>
                  </a:cubicBezTo>
                  <a:cubicBezTo>
                    <a:pt x="326" y="234"/>
                    <a:pt x="326" y="234"/>
                    <a:pt x="326" y="234"/>
                  </a:cubicBezTo>
                  <a:cubicBezTo>
                    <a:pt x="329" y="234"/>
                    <a:pt x="329" y="234"/>
                    <a:pt x="329" y="234"/>
                  </a:cubicBezTo>
                  <a:cubicBezTo>
                    <a:pt x="332" y="237"/>
                    <a:pt x="332" y="237"/>
                    <a:pt x="332" y="237"/>
                  </a:cubicBezTo>
                  <a:cubicBezTo>
                    <a:pt x="333" y="237"/>
                    <a:pt x="333" y="237"/>
                    <a:pt x="333" y="237"/>
                  </a:cubicBezTo>
                  <a:cubicBezTo>
                    <a:pt x="334" y="236"/>
                    <a:pt x="334" y="236"/>
                    <a:pt x="334" y="236"/>
                  </a:cubicBezTo>
                  <a:cubicBezTo>
                    <a:pt x="334" y="234"/>
                    <a:pt x="334" y="234"/>
                    <a:pt x="334" y="234"/>
                  </a:cubicBezTo>
                  <a:cubicBezTo>
                    <a:pt x="336" y="234"/>
                    <a:pt x="336" y="234"/>
                    <a:pt x="336" y="234"/>
                  </a:cubicBezTo>
                  <a:cubicBezTo>
                    <a:pt x="337" y="234"/>
                    <a:pt x="337" y="234"/>
                    <a:pt x="337" y="234"/>
                  </a:cubicBezTo>
                  <a:cubicBezTo>
                    <a:pt x="339" y="233"/>
                    <a:pt x="339" y="233"/>
                    <a:pt x="339" y="233"/>
                  </a:cubicBezTo>
                  <a:cubicBezTo>
                    <a:pt x="340" y="233"/>
                    <a:pt x="340" y="233"/>
                    <a:pt x="340" y="233"/>
                  </a:cubicBezTo>
                  <a:cubicBezTo>
                    <a:pt x="342" y="233"/>
                    <a:pt x="342" y="233"/>
                    <a:pt x="342" y="233"/>
                  </a:cubicBezTo>
                  <a:cubicBezTo>
                    <a:pt x="344" y="237"/>
                    <a:pt x="344" y="237"/>
                    <a:pt x="344" y="237"/>
                  </a:cubicBezTo>
                  <a:cubicBezTo>
                    <a:pt x="347" y="238"/>
                    <a:pt x="347" y="238"/>
                    <a:pt x="347" y="238"/>
                  </a:cubicBezTo>
                  <a:cubicBezTo>
                    <a:pt x="350" y="240"/>
                    <a:pt x="350" y="240"/>
                    <a:pt x="350" y="240"/>
                  </a:cubicBezTo>
                  <a:cubicBezTo>
                    <a:pt x="353" y="240"/>
                    <a:pt x="353" y="240"/>
                    <a:pt x="353" y="240"/>
                  </a:cubicBezTo>
                  <a:cubicBezTo>
                    <a:pt x="354" y="240"/>
                    <a:pt x="354" y="240"/>
                    <a:pt x="354" y="240"/>
                  </a:cubicBezTo>
                  <a:cubicBezTo>
                    <a:pt x="354" y="241"/>
                    <a:pt x="354" y="241"/>
                    <a:pt x="354" y="241"/>
                  </a:cubicBezTo>
                  <a:cubicBezTo>
                    <a:pt x="356" y="241"/>
                    <a:pt x="356" y="241"/>
                    <a:pt x="356" y="241"/>
                  </a:cubicBezTo>
                  <a:cubicBezTo>
                    <a:pt x="357" y="240"/>
                    <a:pt x="357" y="240"/>
                    <a:pt x="357" y="240"/>
                  </a:cubicBezTo>
                  <a:cubicBezTo>
                    <a:pt x="357" y="238"/>
                    <a:pt x="357" y="238"/>
                    <a:pt x="357" y="238"/>
                  </a:cubicBezTo>
                  <a:cubicBezTo>
                    <a:pt x="359" y="237"/>
                    <a:pt x="359" y="237"/>
                    <a:pt x="359" y="237"/>
                  </a:cubicBezTo>
                  <a:cubicBezTo>
                    <a:pt x="360" y="237"/>
                    <a:pt x="360" y="237"/>
                    <a:pt x="360" y="237"/>
                  </a:cubicBezTo>
                  <a:cubicBezTo>
                    <a:pt x="362" y="238"/>
                    <a:pt x="362" y="238"/>
                    <a:pt x="362" y="238"/>
                  </a:cubicBezTo>
                  <a:cubicBezTo>
                    <a:pt x="366" y="240"/>
                    <a:pt x="366" y="240"/>
                    <a:pt x="366" y="240"/>
                  </a:cubicBezTo>
                  <a:cubicBezTo>
                    <a:pt x="370" y="238"/>
                    <a:pt x="370" y="238"/>
                    <a:pt x="370" y="238"/>
                  </a:cubicBezTo>
                  <a:cubicBezTo>
                    <a:pt x="372" y="238"/>
                    <a:pt x="372" y="238"/>
                    <a:pt x="372" y="238"/>
                  </a:cubicBezTo>
                  <a:cubicBezTo>
                    <a:pt x="373" y="237"/>
                    <a:pt x="373" y="237"/>
                    <a:pt x="373" y="237"/>
                  </a:cubicBezTo>
                  <a:cubicBezTo>
                    <a:pt x="373" y="234"/>
                    <a:pt x="373" y="234"/>
                    <a:pt x="373" y="234"/>
                  </a:cubicBezTo>
                  <a:cubicBezTo>
                    <a:pt x="373" y="233"/>
                    <a:pt x="373" y="233"/>
                    <a:pt x="373" y="233"/>
                  </a:cubicBezTo>
                  <a:cubicBezTo>
                    <a:pt x="375" y="231"/>
                    <a:pt x="375" y="231"/>
                    <a:pt x="375" y="231"/>
                  </a:cubicBezTo>
                  <a:cubicBezTo>
                    <a:pt x="372" y="230"/>
                    <a:pt x="372" y="230"/>
                    <a:pt x="372" y="230"/>
                  </a:cubicBezTo>
                  <a:cubicBezTo>
                    <a:pt x="369" y="230"/>
                    <a:pt x="369" y="230"/>
                    <a:pt x="369" y="230"/>
                  </a:cubicBezTo>
                  <a:cubicBezTo>
                    <a:pt x="367" y="230"/>
                    <a:pt x="367" y="230"/>
                    <a:pt x="367" y="230"/>
                  </a:cubicBezTo>
                  <a:cubicBezTo>
                    <a:pt x="366" y="228"/>
                    <a:pt x="366" y="228"/>
                    <a:pt x="366" y="228"/>
                  </a:cubicBezTo>
                  <a:cubicBezTo>
                    <a:pt x="365" y="227"/>
                    <a:pt x="365" y="227"/>
                    <a:pt x="365" y="227"/>
                  </a:cubicBezTo>
                  <a:cubicBezTo>
                    <a:pt x="363" y="227"/>
                    <a:pt x="363" y="227"/>
                    <a:pt x="363" y="227"/>
                  </a:cubicBezTo>
                  <a:cubicBezTo>
                    <a:pt x="362" y="227"/>
                    <a:pt x="362" y="227"/>
                    <a:pt x="362" y="227"/>
                  </a:cubicBezTo>
                  <a:cubicBezTo>
                    <a:pt x="359" y="226"/>
                    <a:pt x="359" y="226"/>
                    <a:pt x="359" y="226"/>
                  </a:cubicBezTo>
                  <a:cubicBezTo>
                    <a:pt x="356" y="224"/>
                    <a:pt x="356" y="224"/>
                    <a:pt x="356" y="224"/>
                  </a:cubicBezTo>
                  <a:cubicBezTo>
                    <a:pt x="354" y="224"/>
                    <a:pt x="354" y="224"/>
                    <a:pt x="354" y="224"/>
                  </a:cubicBezTo>
                  <a:cubicBezTo>
                    <a:pt x="354" y="223"/>
                    <a:pt x="354" y="223"/>
                    <a:pt x="354" y="223"/>
                  </a:cubicBezTo>
                  <a:cubicBezTo>
                    <a:pt x="359" y="220"/>
                    <a:pt x="359" y="220"/>
                    <a:pt x="359" y="220"/>
                  </a:cubicBezTo>
                  <a:cubicBezTo>
                    <a:pt x="360" y="220"/>
                    <a:pt x="360" y="220"/>
                    <a:pt x="360" y="220"/>
                  </a:cubicBezTo>
                  <a:cubicBezTo>
                    <a:pt x="363" y="217"/>
                    <a:pt x="363" y="217"/>
                    <a:pt x="363" y="217"/>
                  </a:cubicBezTo>
                  <a:cubicBezTo>
                    <a:pt x="359" y="213"/>
                    <a:pt x="359" y="213"/>
                    <a:pt x="359" y="213"/>
                  </a:cubicBezTo>
                  <a:cubicBezTo>
                    <a:pt x="360" y="211"/>
                    <a:pt x="360" y="211"/>
                    <a:pt x="360" y="211"/>
                  </a:cubicBezTo>
                  <a:cubicBezTo>
                    <a:pt x="360" y="210"/>
                    <a:pt x="360" y="210"/>
                    <a:pt x="360" y="210"/>
                  </a:cubicBezTo>
                  <a:cubicBezTo>
                    <a:pt x="360" y="208"/>
                    <a:pt x="360" y="208"/>
                    <a:pt x="360" y="208"/>
                  </a:cubicBezTo>
                  <a:cubicBezTo>
                    <a:pt x="365" y="208"/>
                    <a:pt x="365" y="208"/>
                    <a:pt x="365" y="208"/>
                  </a:cubicBezTo>
                  <a:cubicBezTo>
                    <a:pt x="367" y="210"/>
                    <a:pt x="367" y="210"/>
                    <a:pt x="367" y="210"/>
                  </a:cubicBezTo>
                  <a:cubicBezTo>
                    <a:pt x="372" y="208"/>
                    <a:pt x="372" y="208"/>
                    <a:pt x="372" y="208"/>
                  </a:cubicBezTo>
                  <a:cubicBezTo>
                    <a:pt x="370" y="207"/>
                    <a:pt x="370" y="207"/>
                    <a:pt x="370" y="207"/>
                  </a:cubicBezTo>
                  <a:cubicBezTo>
                    <a:pt x="369" y="207"/>
                    <a:pt x="369" y="207"/>
                    <a:pt x="369" y="207"/>
                  </a:cubicBezTo>
                  <a:cubicBezTo>
                    <a:pt x="360" y="205"/>
                    <a:pt x="360" y="205"/>
                    <a:pt x="360" y="205"/>
                  </a:cubicBezTo>
                  <a:cubicBezTo>
                    <a:pt x="360" y="204"/>
                    <a:pt x="360" y="204"/>
                    <a:pt x="360" y="204"/>
                  </a:cubicBezTo>
                  <a:cubicBezTo>
                    <a:pt x="362" y="203"/>
                    <a:pt x="362" y="203"/>
                    <a:pt x="362" y="203"/>
                  </a:cubicBezTo>
                  <a:cubicBezTo>
                    <a:pt x="365" y="203"/>
                    <a:pt x="365" y="203"/>
                    <a:pt x="365" y="203"/>
                  </a:cubicBezTo>
                  <a:cubicBezTo>
                    <a:pt x="364" y="202"/>
                    <a:pt x="364" y="202"/>
                    <a:pt x="364" y="202"/>
                  </a:cubicBezTo>
                  <a:cubicBezTo>
                    <a:pt x="363" y="201"/>
                    <a:pt x="363" y="201"/>
                    <a:pt x="363" y="201"/>
                  </a:cubicBezTo>
                  <a:cubicBezTo>
                    <a:pt x="362" y="201"/>
                    <a:pt x="362" y="201"/>
                    <a:pt x="362" y="201"/>
                  </a:cubicBezTo>
                  <a:cubicBezTo>
                    <a:pt x="360" y="201"/>
                    <a:pt x="360" y="201"/>
                    <a:pt x="360" y="201"/>
                  </a:cubicBezTo>
                  <a:cubicBezTo>
                    <a:pt x="359" y="201"/>
                    <a:pt x="359" y="201"/>
                    <a:pt x="359" y="201"/>
                  </a:cubicBezTo>
                  <a:cubicBezTo>
                    <a:pt x="358" y="200"/>
                    <a:pt x="358" y="200"/>
                    <a:pt x="358" y="200"/>
                  </a:cubicBezTo>
                  <a:cubicBezTo>
                    <a:pt x="359" y="200"/>
                    <a:pt x="359" y="200"/>
                    <a:pt x="359" y="200"/>
                  </a:cubicBezTo>
                  <a:cubicBezTo>
                    <a:pt x="359" y="198"/>
                    <a:pt x="359" y="198"/>
                    <a:pt x="359" y="198"/>
                  </a:cubicBezTo>
                  <a:cubicBezTo>
                    <a:pt x="356" y="197"/>
                    <a:pt x="356" y="197"/>
                    <a:pt x="356" y="197"/>
                  </a:cubicBezTo>
                  <a:cubicBezTo>
                    <a:pt x="359" y="197"/>
                    <a:pt x="359" y="197"/>
                    <a:pt x="359" y="197"/>
                  </a:cubicBezTo>
                  <a:cubicBezTo>
                    <a:pt x="359" y="195"/>
                    <a:pt x="359" y="195"/>
                    <a:pt x="359" y="195"/>
                  </a:cubicBezTo>
                  <a:cubicBezTo>
                    <a:pt x="361" y="195"/>
                    <a:pt x="361" y="195"/>
                    <a:pt x="361" y="195"/>
                  </a:cubicBezTo>
                  <a:cubicBezTo>
                    <a:pt x="362" y="195"/>
                    <a:pt x="362" y="195"/>
                    <a:pt x="362" y="195"/>
                  </a:cubicBezTo>
                  <a:cubicBezTo>
                    <a:pt x="365" y="197"/>
                    <a:pt x="365" y="197"/>
                    <a:pt x="365" y="197"/>
                  </a:cubicBezTo>
                  <a:cubicBezTo>
                    <a:pt x="365" y="197"/>
                    <a:pt x="365" y="197"/>
                    <a:pt x="365" y="197"/>
                  </a:cubicBezTo>
                  <a:cubicBezTo>
                    <a:pt x="367" y="195"/>
                    <a:pt x="367" y="195"/>
                    <a:pt x="367" y="195"/>
                  </a:cubicBezTo>
                  <a:cubicBezTo>
                    <a:pt x="369" y="195"/>
                    <a:pt x="369" y="195"/>
                    <a:pt x="369" y="195"/>
                  </a:cubicBezTo>
                  <a:cubicBezTo>
                    <a:pt x="370" y="195"/>
                    <a:pt x="370" y="195"/>
                    <a:pt x="370" y="195"/>
                  </a:cubicBezTo>
                  <a:cubicBezTo>
                    <a:pt x="372" y="197"/>
                    <a:pt x="372" y="197"/>
                    <a:pt x="372" y="197"/>
                  </a:cubicBezTo>
                  <a:cubicBezTo>
                    <a:pt x="373" y="195"/>
                    <a:pt x="373" y="195"/>
                    <a:pt x="373" y="195"/>
                  </a:cubicBezTo>
                  <a:cubicBezTo>
                    <a:pt x="373" y="194"/>
                    <a:pt x="373" y="194"/>
                    <a:pt x="373" y="194"/>
                  </a:cubicBezTo>
                  <a:cubicBezTo>
                    <a:pt x="373" y="194"/>
                    <a:pt x="374" y="194"/>
                    <a:pt x="374" y="194"/>
                  </a:cubicBezTo>
                  <a:cubicBezTo>
                    <a:pt x="377" y="194"/>
                    <a:pt x="377" y="194"/>
                    <a:pt x="377" y="194"/>
                  </a:cubicBezTo>
                  <a:cubicBezTo>
                    <a:pt x="379" y="193"/>
                    <a:pt x="379" y="193"/>
                    <a:pt x="379" y="193"/>
                  </a:cubicBezTo>
                  <a:cubicBezTo>
                    <a:pt x="380" y="193"/>
                    <a:pt x="380" y="193"/>
                    <a:pt x="380" y="193"/>
                  </a:cubicBezTo>
                  <a:cubicBezTo>
                    <a:pt x="380" y="193"/>
                    <a:pt x="380" y="193"/>
                    <a:pt x="380" y="193"/>
                  </a:cubicBezTo>
                  <a:cubicBezTo>
                    <a:pt x="381" y="193"/>
                    <a:pt x="381" y="193"/>
                    <a:pt x="381" y="193"/>
                  </a:cubicBezTo>
                  <a:cubicBezTo>
                    <a:pt x="382" y="192"/>
                    <a:pt x="382" y="192"/>
                    <a:pt x="382" y="192"/>
                  </a:cubicBezTo>
                  <a:cubicBezTo>
                    <a:pt x="382" y="191"/>
                    <a:pt x="382" y="191"/>
                    <a:pt x="382" y="191"/>
                  </a:cubicBezTo>
                  <a:cubicBezTo>
                    <a:pt x="381" y="190"/>
                    <a:pt x="381" y="190"/>
                    <a:pt x="381" y="190"/>
                  </a:cubicBez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210" name="Freeform 193"/>
            <p:cNvSpPr>
              <a:spLocks/>
            </p:cNvSpPr>
            <p:nvPr/>
          </p:nvSpPr>
          <p:spPr bwMode="auto">
            <a:xfrm>
              <a:off x="5224463" y="1631950"/>
              <a:ext cx="1017587" cy="647700"/>
            </a:xfrm>
            <a:custGeom>
              <a:avLst/>
              <a:gdLst>
                <a:gd name="T0" fmla="*/ 417 w 429"/>
                <a:gd name="T1" fmla="*/ 74 h 198"/>
                <a:gd name="T2" fmla="*/ 397 w 429"/>
                <a:gd name="T3" fmla="*/ 69 h 198"/>
                <a:gd name="T4" fmla="*/ 370 w 429"/>
                <a:gd name="T5" fmla="*/ 60 h 198"/>
                <a:gd name="T6" fmla="*/ 356 w 429"/>
                <a:gd name="T7" fmla="*/ 59 h 198"/>
                <a:gd name="T8" fmla="*/ 346 w 429"/>
                <a:gd name="T9" fmla="*/ 59 h 198"/>
                <a:gd name="T10" fmla="*/ 295 w 429"/>
                <a:gd name="T11" fmla="*/ 21 h 198"/>
                <a:gd name="T12" fmla="*/ 278 w 429"/>
                <a:gd name="T13" fmla="*/ 17 h 198"/>
                <a:gd name="T14" fmla="*/ 264 w 429"/>
                <a:gd name="T15" fmla="*/ 24 h 198"/>
                <a:gd name="T16" fmla="*/ 251 w 429"/>
                <a:gd name="T17" fmla="*/ 17 h 198"/>
                <a:gd name="T18" fmla="*/ 242 w 429"/>
                <a:gd name="T19" fmla="*/ 16 h 198"/>
                <a:gd name="T20" fmla="*/ 232 w 429"/>
                <a:gd name="T21" fmla="*/ 10 h 198"/>
                <a:gd name="T22" fmla="*/ 209 w 429"/>
                <a:gd name="T23" fmla="*/ 1 h 198"/>
                <a:gd name="T24" fmla="*/ 196 w 429"/>
                <a:gd name="T25" fmla="*/ 7 h 198"/>
                <a:gd name="T26" fmla="*/ 163 w 429"/>
                <a:gd name="T27" fmla="*/ 14 h 198"/>
                <a:gd name="T28" fmla="*/ 149 w 429"/>
                <a:gd name="T29" fmla="*/ 17 h 198"/>
                <a:gd name="T30" fmla="*/ 135 w 429"/>
                <a:gd name="T31" fmla="*/ 18 h 198"/>
                <a:gd name="T32" fmla="*/ 140 w 429"/>
                <a:gd name="T33" fmla="*/ 25 h 198"/>
                <a:gd name="T34" fmla="*/ 136 w 429"/>
                <a:gd name="T35" fmla="*/ 31 h 198"/>
                <a:gd name="T36" fmla="*/ 135 w 429"/>
                <a:gd name="T37" fmla="*/ 49 h 198"/>
                <a:gd name="T38" fmla="*/ 149 w 429"/>
                <a:gd name="T39" fmla="*/ 57 h 198"/>
                <a:gd name="T40" fmla="*/ 132 w 429"/>
                <a:gd name="T41" fmla="*/ 64 h 198"/>
                <a:gd name="T42" fmla="*/ 113 w 429"/>
                <a:gd name="T43" fmla="*/ 57 h 198"/>
                <a:gd name="T44" fmla="*/ 96 w 429"/>
                <a:gd name="T45" fmla="*/ 57 h 198"/>
                <a:gd name="T46" fmla="*/ 77 w 429"/>
                <a:gd name="T47" fmla="*/ 59 h 198"/>
                <a:gd name="T48" fmla="*/ 63 w 429"/>
                <a:gd name="T49" fmla="*/ 51 h 198"/>
                <a:gd name="T50" fmla="*/ 44 w 429"/>
                <a:gd name="T51" fmla="*/ 51 h 198"/>
                <a:gd name="T52" fmla="*/ 30 w 429"/>
                <a:gd name="T53" fmla="*/ 54 h 198"/>
                <a:gd name="T54" fmla="*/ 17 w 429"/>
                <a:gd name="T55" fmla="*/ 64 h 198"/>
                <a:gd name="T56" fmla="*/ 4 w 429"/>
                <a:gd name="T57" fmla="*/ 66 h 198"/>
                <a:gd name="T58" fmla="*/ 4 w 429"/>
                <a:gd name="T59" fmla="*/ 83 h 198"/>
                <a:gd name="T60" fmla="*/ 7 w 429"/>
                <a:gd name="T61" fmla="*/ 97 h 198"/>
                <a:gd name="T62" fmla="*/ 29 w 429"/>
                <a:gd name="T63" fmla="*/ 112 h 198"/>
                <a:gd name="T64" fmla="*/ 34 w 429"/>
                <a:gd name="T65" fmla="*/ 119 h 198"/>
                <a:gd name="T66" fmla="*/ 52 w 429"/>
                <a:gd name="T67" fmla="*/ 110 h 198"/>
                <a:gd name="T68" fmla="*/ 77 w 429"/>
                <a:gd name="T69" fmla="*/ 123 h 198"/>
                <a:gd name="T70" fmla="*/ 65 w 429"/>
                <a:gd name="T71" fmla="*/ 132 h 198"/>
                <a:gd name="T72" fmla="*/ 50 w 429"/>
                <a:gd name="T73" fmla="*/ 143 h 198"/>
                <a:gd name="T74" fmla="*/ 66 w 429"/>
                <a:gd name="T75" fmla="*/ 162 h 198"/>
                <a:gd name="T76" fmla="*/ 82 w 429"/>
                <a:gd name="T77" fmla="*/ 172 h 198"/>
                <a:gd name="T78" fmla="*/ 95 w 429"/>
                <a:gd name="T79" fmla="*/ 175 h 198"/>
                <a:gd name="T80" fmla="*/ 112 w 429"/>
                <a:gd name="T81" fmla="*/ 137 h 198"/>
                <a:gd name="T82" fmla="*/ 146 w 429"/>
                <a:gd name="T83" fmla="*/ 127 h 198"/>
                <a:gd name="T84" fmla="*/ 155 w 429"/>
                <a:gd name="T85" fmla="*/ 125 h 198"/>
                <a:gd name="T86" fmla="*/ 158 w 429"/>
                <a:gd name="T87" fmla="*/ 130 h 198"/>
                <a:gd name="T88" fmla="*/ 176 w 429"/>
                <a:gd name="T89" fmla="*/ 155 h 198"/>
                <a:gd name="T90" fmla="*/ 211 w 429"/>
                <a:gd name="T91" fmla="*/ 156 h 198"/>
                <a:gd name="T92" fmla="*/ 229 w 429"/>
                <a:gd name="T93" fmla="*/ 176 h 198"/>
                <a:gd name="T94" fmla="*/ 257 w 429"/>
                <a:gd name="T95" fmla="*/ 190 h 198"/>
                <a:gd name="T96" fmla="*/ 267 w 429"/>
                <a:gd name="T97" fmla="*/ 186 h 198"/>
                <a:gd name="T98" fmla="*/ 282 w 429"/>
                <a:gd name="T99" fmla="*/ 173 h 198"/>
                <a:gd name="T100" fmla="*/ 308 w 429"/>
                <a:gd name="T101" fmla="*/ 172 h 198"/>
                <a:gd name="T102" fmla="*/ 333 w 429"/>
                <a:gd name="T103" fmla="*/ 168 h 198"/>
                <a:gd name="T104" fmla="*/ 354 w 429"/>
                <a:gd name="T105" fmla="*/ 166 h 198"/>
                <a:gd name="T106" fmla="*/ 383 w 429"/>
                <a:gd name="T107" fmla="*/ 173 h 198"/>
                <a:gd name="T108" fmla="*/ 387 w 429"/>
                <a:gd name="T109" fmla="*/ 163 h 198"/>
                <a:gd name="T110" fmla="*/ 374 w 429"/>
                <a:gd name="T111" fmla="*/ 140 h 198"/>
                <a:gd name="T112" fmla="*/ 396 w 429"/>
                <a:gd name="T113" fmla="*/ 136 h 198"/>
                <a:gd name="T114" fmla="*/ 394 w 429"/>
                <a:gd name="T115" fmla="*/ 112 h 198"/>
                <a:gd name="T116" fmla="*/ 421 w 429"/>
                <a:gd name="T117" fmla="*/ 109 h 198"/>
                <a:gd name="T118" fmla="*/ 423 w 429"/>
                <a:gd name="T119" fmla="*/ 8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9" h="198">
                  <a:moveTo>
                    <a:pt x="429" y="83"/>
                  </a:moveTo>
                  <a:cubicBezTo>
                    <a:pt x="427" y="82"/>
                    <a:pt x="427" y="82"/>
                    <a:pt x="427" y="82"/>
                  </a:cubicBezTo>
                  <a:cubicBezTo>
                    <a:pt x="426" y="82"/>
                    <a:pt x="426" y="82"/>
                    <a:pt x="426" y="82"/>
                  </a:cubicBezTo>
                  <a:cubicBezTo>
                    <a:pt x="425" y="81"/>
                    <a:pt x="425" y="81"/>
                    <a:pt x="425" y="81"/>
                  </a:cubicBezTo>
                  <a:cubicBezTo>
                    <a:pt x="423" y="80"/>
                    <a:pt x="423" y="80"/>
                    <a:pt x="423" y="80"/>
                  </a:cubicBezTo>
                  <a:cubicBezTo>
                    <a:pt x="421" y="77"/>
                    <a:pt x="421" y="77"/>
                    <a:pt x="421" y="77"/>
                  </a:cubicBezTo>
                  <a:cubicBezTo>
                    <a:pt x="420" y="77"/>
                    <a:pt x="420" y="77"/>
                    <a:pt x="420" y="77"/>
                  </a:cubicBezTo>
                  <a:cubicBezTo>
                    <a:pt x="419" y="76"/>
                    <a:pt x="419" y="76"/>
                    <a:pt x="419" y="76"/>
                  </a:cubicBezTo>
                  <a:cubicBezTo>
                    <a:pt x="419" y="74"/>
                    <a:pt x="419" y="74"/>
                    <a:pt x="419" y="74"/>
                  </a:cubicBezTo>
                  <a:cubicBezTo>
                    <a:pt x="417" y="74"/>
                    <a:pt x="417" y="74"/>
                    <a:pt x="417" y="74"/>
                  </a:cubicBezTo>
                  <a:cubicBezTo>
                    <a:pt x="416" y="76"/>
                    <a:pt x="416" y="76"/>
                    <a:pt x="416" y="76"/>
                  </a:cubicBezTo>
                  <a:cubicBezTo>
                    <a:pt x="414" y="77"/>
                    <a:pt x="414" y="77"/>
                    <a:pt x="414" y="77"/>
                  </a:cubicBezTo>
                  <a:cubicBezTo>
                    <a:pt x="413" y="77"/>
                    <a:pt x="413" y="77"/>
                    <a:pt x="413" y="77"/>
                  </a:cubicBezTo>
                  <a:cubicBezTo>
                    <a:pt x="411" y="77"/>
                    <a:pt x="411" y="77"/>
                    <a:pt x="411" y="77"/>
                  </a:cubicBezTo>
                  <a:cubicBezTo>
                    <a:pt x="409" y="77"/>
                    <a:pt x="409" y="77"/>
                    <a:pt x="409" y="77"/>
                  </a:cubicBezTo>
                  <a:cubicBezTo>
                    <a:pt x="403" y="76"/>
                    <a:pt x="403" y="76"/>
                    <a:pt x="403" y="76"/>
                  </a:cubicBezTo>
                  <a:cubicBezTo>
                    <a:pt x="401" y="73"/>
                    <a:pt x="401" y="73"/>
                    <a:pt x="401" y="73"/>
                  </a:cubicBezTo>
                  <a:cubicBezTo>
                    <a:pt x="400" y="71"/>
                    <a:pt x="400" y="71"/>
                    <a:pt x="400" y="71"/>
                  </a:cubicBezTo>
                  <a:cubicBezTo>
                    <a:pt x="399" y="70"/>
                    <a:pt x="399" y="70"/>
                    <a:pt x="399" y="70"/>
                  </a:cubicBezTo>
                  <a:cubicBezTo>
                    <a:pt x="397" y="69"/>
                    <a:pt x="397" y="69"/>
                    <a:pt x="397" y="69"/>
                  </a:cubicBezTo>
                  <a:cubicBezTo>
                    <a:pt x="394" y="69"/>
                    <a:pt x="394" y="69"/>
                    <a:pt x="394" y="69"/>
                  </a:cubicBezTo>
                  <a:cubicBezTo>
                    <a:pt x="391" y="67"/>
                    <a:pt x="391" y="67"/>
                    <a:pt x="391" y="67"/>
                  </a:cubicBezTo>
                  <a:cubicBezTo>
                    <a:pt x="390" y="66"/>
                    <a:pt x="390" y="66"/>
                    <a:pt x="390" y="66"/>
                  </a:cubicBezTo>
                  <a:cubicBezTo>
                    <a:pt x="387" y="64"/>
                    <a:pt x="387" y="64"/>
                    <a:pt x="387" y="64"/>
                  </a:cubicBezTo>
                  <a:cubicBezTo>
                    <a:pt x="383" y="60"/>
                    <a:pt x="383" y="60"/>
                    <a:pt x="383" y="60"/>
                  </a:cubicBezTo>
                  <a:cubicBezTo>
                    <a:pt x="378" y="59"/>
                    <a:pt x="378" y="59"/>
                    <a:pt x="378" y="59"/>
                  </a:cubicBezTo>
                  <a:cubicBezTo>
                    <a:pt x="374" y="57"/>
                    <a:pt x="374" y="57"/>
                    <a:pt x="374" y="57"/>
                  </a:cubicBezTo>
                  <a:cubicBezTo>
                    <a:pt x="373" y="59"/>
                    <a:pt x="373" y="59"/>
                    <a:pt x="373" y="59"/>
                  </a:cubicBezTo>
                  <a:cubicBezTo>
                    <a:pt x="371" y="59"/>
                    <a:pt x="371" y="59"/>
                    <a:pt x="371" y="59"/>
                  </a:cubicBezTo>
                  <a:cubicBezTo>
                    <a:pt x="370" y="60"/>
                    <a:pt x="370" y="60"/>
                    <a:pt x="370" y="60"/>
                  </a:cubicBezTo>
                  <a:cubicBezTo>
                    <a:pt x="368" y="61"/>
                    <a:pt x="368" y="61"/>
                    <a:pt x="368" y="61"/>
                  </a:cubicBezTo>
                  <a:cubicBezTo>
                    <a:pt x="367" y="61"/>
                    <a:pt x="367" y="61"/>
                    <a:pt x="367" y="61"/>
                  </a:cubicBezTo>
                  <a:cubicBezTo>
                    <a:pt x="366" y="61"/>
                    <a:pt x="366" y="61"/>
                    <a:pt x="366" y="61"/>
                  </a:cubicBezTo>
                  <a:cubicBezTo>
                    <a:pt x="364" y="61"/>
                    <a:pt x="364" y="61"/>
                    <a:pt x="364" y="61"/>
                  </a:cubicBezTo>
                  <a:cubicBezTo>
                    <a:pt x="363" y="61"/>
                    <a:pt x="363" y="61"/>
                    <a:pt x="363" y="61"/>
                  </a:cubicBezTo>
                  <a:cubicBezTo>
                    <a:pt x="361" y="61"/>
                    <a:pt x="361" y="61"/>
                    <a:pt x="361" y="61"/>
                  </a:cubicBezTo>
                  <a:cubicBezTo>
                    <a:pt x="360" y="61"/>
                    <a:pt x="360" y="61"/>
                    <a:pt x="360" y="61"/>
                  </a:cubicBezTo>
                  <a:cubicBezTo>
                    <a:pt x="357" y="60"/>
                    <a:pt x="357" y="60"/>
                    <a:pt x="357" y="60"/>
                  </a:cubicBezTo>
                  <a:cubicBezTo>
                    <a:pt x="357" y="59"/>
                    <a:pt x="357" y="59"/>
                    <a:pt x="357" y="59"/>
                  </a:cubicBezTo>
                  <a:cubicBezTo>
                    <a:pt x="356" y="59"/>
                    <a:pt x="356" y="59"/>
                    <a:pt x="356" y="59"/>
                  </a:cubicBezTo>
                  <a:cubicBezTo>
                    <a:pt x="354" y="59"/>
                    <a:pt x="354" y="59"/>
                    <a:pt x="354" y="59"/>
                  </a:cubicBezTo>
                  <a:cubicBezTo>
                    <a:pt x="353" y="59"/>
                    <a:pt x="353" y="59"/>
                    <a:pt x="353" y="59"/>
                  </a:cubicBezTo>
                  <a:cubicBezTo>
                    <a:pt x="353" y="56"/>
                    <a:pt x="353" y="56"/>
                    <a:pt x="353" y="56"/>
                  </a:cubicBezTo>
                  <a:cubicBezTo>
                    <a:pt x="351" y="56"/>
                    <a:pt x="351" y="56"/>
                    <a:pt x="351" y="56"/>
                  </a:cubicBezTo>
                  <a:cubicBezTo>
                    <a:pt x="350" y="54"/>
                    <a:pt x="350" y="54"/>
                    <a:pt x="350" y="54"/>
                  </a:cubicBezTo>
                  <a:cubicBezTo>
                    <a:pt x="347" y="54"/>
                    <a:pt x="347" y="54"/>
                    <a:pt x="347" y="54"/>
                  </a:cubicBezTo>
                  <a:cubicBezTo>
                    <a:pt x="346" y="54"/>
                    <a:pt x="346" y="54"/>
                    <a:pt x="346" y="54"/>
                  </a:cubicBezTo>
                  <a:cubicBezTo>
                    <a:pt x="346" y="56"/>
                    <a:pt x="346" y="56"/>
                    <a:pt x="346" y="56"/>
                  </a:cubicBezTo>
                  <a:cubicBezTo>
                    <a:pt x="346" y="57"/>
                    <a:pt x="346" y="57"/>
                    <a:pt x="346" y="57"/>
                  </a:cubicBezTo>
                  <a:cubicBezTo>
                    <a:pt x="346" y="59"/>
                    <a:pt x="346" y="59"/>
                    <a:pt x="346" y="59"/>
                  </a:cubicBezTo>
                  <a:cubicBezTo>
                    <a:pt x="344" y="60"/>
                    <a:pt x="344" y="60"/>
                    <a:pt x="344" y="60"/>
                  </a:cubicBezTo>
                  <a:cubicBezTo>
                    <a:pt x="344" y="61"/>
                    <a:pt x="344" y="61"/>
                    <a:pt x="344" y="61"/>
                  </a:cubicBezTo>
                  <a:cubicBezTo>
                    <a:pt x="341" y="60"/>
                    <a:pt x="341" y="60"/>
                    <a:pt x="341" y="60"/>
                  </a:cubicBezTo>
                  <a:cubicBezTo>
                    <a:pt x="338" y="57"/>
                    <a:pt x="338" y="57"/>
                    <a:pt x="338" y="57"/>
                  </a:cubicBezTo>
                  <a:cubicBezTo>
                    <a:pt x="333" y="51"/>
                    <a:pt x="333" y="51"/>
                    <a:pt x="333" y="51"/>
                  </a:cubicBezTo>
                  <a:cubicBezTo>
                    <a:pt x="320" y="39"/>
                    <a:pt x="320" y="39"/>
                    <a:pt x="320" y="39"/>
                  </a:cubicBezTo>
                  <a:cubicBezTo>
                    <a:pt x="318" y="37"/>
                    <a:pt x="318" y="37"/>
                    <a:pt x="318" y="37"/>
                  </a:cubicBezTo>
                  <a:cubicBezTo>
                    <a:pt x="311" y="31"/>
                    <a:pt x="311" y="31"/>
                    <a:pt x="311" y="31"/>
                  </a:cubicBezTo>
                  <a:cubicBezTo>
                    <a:pt x="304" y="26"/>
                    <a:pt x="304" y="26"/>
                    <a:pt x="304" y="26"/>
                  </a:cubicBezTo>
                  <a:cubicBezTo>
                    <a:pt x="295" y="21"/>
                    <a:pt x="295" y="21"/>
                    <a:pt x="295" y="21"/>
                  </a:cubicBezTo>
                  <a:cubicBezTo>
                    <a:pt x="288" y="17"/>
                    <a:pt x="288" y="17"/>
                    <a:pt x="288" y="17"/>
                  </a:cubicBezTo>
                  <a:cubicBezTo>
                    <a:pt x="290" y="17"/>
                    <a:pt x="290" y="17"/>
                    <a:pt x="290" y="17"/>
                  </a:cubicBezTo>
                  <a:cubicBezTo>
                    <a:pt x="291" y="17"/>
                    <a:pt x="291" y="17"/>
                    <a:pt x="291" y="17"/>
                  </a:cubicBezTo>
                  <a:cubicBezTo>
                    <a:pt x="291" y="16"/>
                    <a:pt x="291" y="16"/>
                    <a:pt x="291" y="16"/>
                  </a:cubicBezTo>
                  <a:cubicBezTo>
                    <a:pt x="290" y="14"/>
                    <a:pt x="290" y="14"/>
                    <a:pt x="290" y="14"/>
                  </a:cubicBezTo>
                  <a:cubicBezTo>
                    <a:pt x="291" y="13"/>
                    <a:pt x="291" y="13"/>
                    <a:pt x="291" y="13"/>
                  </a:cubicBezTo>
                  <a:cubicBezTo>
                    <a:pt x="288" y="14"/>
                    <a:pt x="288" y="14"/>
                    <a:pt x="288" y="14"/>
                  </a:cubicBezTo>
                  <a:cubicBezTo>
                    <a:pt x="285" y="14"/>
                    <a:pt x="285" y="14"/>
                    <a:pt x="285" y="14"/>
                  </a:cubicBezTo>
                  <a:cubicBezTo>
                    <a:pt x="284" y="16"/>
                    <a:pt x="284" y="16"/>
                    <a:pt x="284" y="16"/>
                  </a:cubicBezTo>
                  <a:cubicBezTo>
                    <a:pt x="278" y="17"/>
                    <a:pt x="278" y="17"/>
                    <a:pt x="278" y="17"/>
                  </a:cubicBezTo>
                  <a:cubicBezTo>
                    <a:pt x="278" y="18"/>
                    <a:pt x="278" y="18"/>
                    <a:pt x="278" y="18"/>
                  </a:cubicBezTo>
                  <a:cubicBezTo>
                    <a:pt x="278" y="20"/>
                    <a:pt x="278" y="20"/>
                    <a:pt x="278" y="20"/>
                  </a:cubicBezTo>
                  <a:cubicBezTo>
                    <a:pt x="275" y="21"/>
                    <a:pt x="275" y="21"/>
                    <a:pt x="275" y="21"/>
                  </a:cubicBezTo>
                  <a:cubicBezTo>
                    <a:pt x="272" y="23"/>
                    <a:pt x="272" y="23"/>
                    <a:pt x="272" y="23"/>
                  </a:cubicBezTo>
                  <a:cubicBezTo>
                    <a:pt x="271" y="24"/>
                    <a:pt x="271" y="24"/>
                    <a:pt x="271" y="24"/>
                  </a:cubicBezTo>
                  <a:cubicBezTo>
                    <a:pt x="271" y="26"/>
                    <a:pt x="271" y="26"/>
                    <a:pt x="271" y="26"/>
                  </a:cubicBezTo>
                  <a:cubicBezTo>
                    <a:pt x="270" y="24"/>
                    <a:pt x="270" y="24"/>
                    <a:pt x="270" y="24"/>
                  </a:cubicBezTo>
                  <a:cubicBezTo>
                    <a:pt x="268" y="24"/>
                    <a:pt x="268" y="24"/>
                    <a:pt x="268" y="24"/>
                  </a:cubicBezTo>
                  <a:cubicBezTo>
                    <a:pt x="267" y="23"/>
                    <a:pt x="267" y="23"/>
                    <a:pt x="267" y="23"/>
                  </a:cubicBezTo>
                  <a:cubicBezTo>
                    <a:pt x="264" y="24"/>
                    <a:pt x="264" y="24"/>
                    <a:pt x="264" y="24"/>
                  </a:cubicBezTo>
                  <a:cubicBezTo>
                    <a:pt x="261" y="26"/>
                    <a:pt x="261" y="26"/>
                    <a:pt x="261" y="26"/>
                  </a:cubicBezTo>
                  <a:cubicBezTo>
                    <a:pt x="259" y="24"/>
                    <a:pt x="259" y="24"/>
                    <a:pt x="259" y="24"/>
                  </a:cubicBezTo>
                  <a:cubicBezTo>
                    <a:pt x="258" y="23"/>
                    <a:pt x="258" y="23"/>
                    <a:pt x="258" y="23"/>
                  </a:cubicBezTo>
                  <a:cubicBezTo>
                    <a:pt x="259" y="21"/>
                    <a:pt x="259" y="21"/>
                    <a:pt x="259" y="21"/>
                  </a:cubicBezTo>
                  <a:cubicBezTo>
                    <a:pt x="262" y="20"/>
                    <a:pt x="262" y="20"/>
                    <a:pt x="262" y="20"/>
                  </a:cubicBezTo>
                  <a:cubicBezTo>
                    <a:pt x="261" y="17"/>
                    <a:pt x="261" y="17"/>
                    <a:pt x="261" y="17"/>
                  </a:cubicBezTo>
                  <a:cubicBezTo>
                    <a:pt x="259" y="18"/>
                    <a:pt x="259" y="18"/>
                    <a:pt x="259" y="18"/>
                  </a:cubicBezTo>
                  <a:cubicBezTo>
                    <a:pt x="258" y="20"/>
                    <a:pt x="258" y="20"/>
                    <a:pt x="258" y="20"/>
                  </a:cubicBezTo>
                  <a:cubicBezTo>
                    <a:pt x="254" y="18"/>
                    <a:pt x="254" y="18"/>
                    <a:pt x="254" y="18"/>
                  </a:cubicBezTo>
                  <a:cubicBezTo>
                    <a:pt x="251" y="17"/>
                    <a:pt x="251" y="17"/>
                    <a:pt x="251" y="17"/>
                  </a:cubicBezTo>
                  <a:cubicBezTo>
                    <a:pt x="249" y="17"/>
                    <a:pt x="249" y="17"/>
                    <a:pt x="249" y="17"/>
                  </a:cubicBezTo>
                  <a:cubicBezTo>
                    <a:pt x="249" y="18"/>
                    <a:pt x="249" y="18"/>
                    <a:pt x="249" y="18"/>
                  </a:cubicBezTo>
                  <a:cubicBezTo>
                    <a:pt x="251" y="18"/>
                    <a:pt x="251" y="18"/>
                    <a:pt x="251" y="18"/>
                  </a:cubicBezTo>
                  <a:cubicBezTo>
                    <a:pt x="248" y="20"/>
                    <a:pt x="248" y="20"/>
                    <a:pt x="248" y="20"/>
                  </a:cubicBezTo>
                  <a:cubicBezTo>
                    <a:pt x="248" y="18"/>
                    <a:pt x="248" y="18"/>
                    <a:pt x="248" y="18"/>
                  </a:cubicBezTo>
                  <a:cubicBezTo>
                    <a:pt x="248" y="17"/>
                    <a:pt x="248" y="17"/>
                    <a:pt x="248" y="17"/>
                  </a:cubicBezTo>
                  <a:cubicBezTo>
                    <a:pt x="245" y="16"/>
                    <a:pt x="245" y="16"/>
                    <a:pt x="245" y="16"/>
                  </a:cubicBezTo>
                  <a:cubicBezTo>
                    <a:pt x="244" y="14"/>
                    <a:pt x="244" y="14"/>
                    <a:pt x="244" y="14"/>
                  </a:cubicBezTo>
                  <a:cubicBezTo>
                    <a:pt x="244" y="16"/>
                    <a:pt x="244" y="16"/>
                    <a:pt x="244" y="16"/>
                  </a:cubicBezTo>
                  <a:cubicBezTo>
                    <a:pt x="242" y="16"/>
                    <a:pt x="242" y="16"/>
                    <a:pt x="242" y="16"/>
                  </a:cubicBezTo>
                  <a:cubicBezTo>
                    <a:pt x="241" y="16"/>
                    <a:pt x="241" y="16"/>
                    <a:pt x="241" y="16"/>
                  </a:cubicBezTo>
                  <a:cubicBezTo>
                    <a:pt x="239" y="17"/>
                    <a:pt x="239" y="17"/>
                    <a:pt x="239" y="17"/>
                  </a:cubicBezTo>
                  <a:cubicBezTo>
                    <a:pt x="238" y="17"/>
                    <a:pt x="238" y="17"/>
                    <a:pt x="238" y="17"/>
                  </a:cubicBezTo>
                  <a:cubicBezTo>
                    <a:pt x="235" y="17"/>
                    <a:pt x="235" y="17"/>
                    <a:pt x="235" y="17"/>
                  </a:cubicBezTo>
                  <a:cubicBezTo>
                    <a:pt x="234" y="17"/>
                    <a:pt x="234" y="17"/>
                    <a:pt x="234" y="17"/>
                  </a:cubicBezTo>
                  <a:cubicBezTo>
                    <a:pt x="232" y="16"/>
                    <a:pt x="232" y="16"/>
                    <a:pt x="232" y="16"/>
                  </a:cubicBezTo>
                  <a:cubicBezTo>
                    <a:pt x="234" y="14"/>
                    <a:pt x="234" y="14"/>
                    <a:pt x="234" y="14"/>
                  </a:cubicBezTo>
                  <a:cubicBezTo>
                    <a:pt x="234" y="13"/>
                    <a:pt x="234" y="13"/>
                    <a:pt x="234" y="13"/>
                  </a:cubicBezTo>
                  <a:cubicBezTo>
                    <a:pt x="232" y="11"/>
                    <a:pt x="232" y="11"/>
                    <a:pt x="232" y="11"/>
                  </a:cubicBezTo>
                  <a:cubicBezTo>
                    <a:pt x="232" y="10"/>
                    <a:pt x="232" y="10"/>
                    <a:pt x="232" y="10"/>
                  </a:cubicBezTo>
                  <a:cubicBezTo>
                    <a:pt x="231" y="8"/>
                    <a:pt x="231" y="8"/>
                    <a:pt x="231" y="8"/>
                  </a:cubicBezTo>
                  <a:cubicBezTo>
                    <a:pt x="229" y="7"/>
                    <a:pt x="229" y="7"/>
                    <a:pt x="229" y="7"/>
                  </a:cubicBezTo>
                  <a:cubicBezTo>
                    <a:pt x="228" y="4"/>
                    <a:pt x="228" y="4"/>
                    <a:pt x="228" y="4"/>
                  </a:cubicBezTo>
                  <a:cubicBezTo>
                    <a:pt x="225" y="3"/>
                    <a:pt x="225" y="3"/>
                    <a:pt x="225" y="3"/>
                  </a:cubicBezTo>
                  <a:cubicBezTo>
                    <a:pt x="224" y="1"/>
                    <a:pt x="224" y="1"/>
                    <a:pt x="224" y="1"/>
                  </a:cubicBezTo>
                  <a:cubicBezTo>
                    <a:pt x="221" y="3"/>
                    <a:pt x="221" y="3"/>
                    <a:pt x="221" y="3"/>
                  </a:cubicBezTo>
                  <a:cubicBezTo>
                    <a:pt x="219" y="4"/>
                    <a:pt x="219" y="4"/>
                    <a:pt x="219" y="4"/>
                  </a:cubicBezTo>
                  <a:cubicBezTo>
                    <a:pt x="216" y="3"/>
                    <a:pt x="216" y="3"/>
                    <a:pt x="216" y="3"/>
                  </a:cubicBezTo>
                  <a:cubicBezTo>
                    <a:pt x="214" y="1"/>
                    <a:pt x="214" y="1"/>
                    <a:pt x="214" y="1"/>
                  </a:cubicBezTo>
                  <a:cubicBezTo>
                    <a:pt x="209" y="1"/>
                    <a:pt x="209" y="1"/>
                    <a:pt x="209" y="1"/>
                  </a:cubicBezTo>
                  <a:cubicBezTo>
                    <a:pt x="208" y="1"/>
                    <a:pt x="208" y="1"/>
                    <a:pt x="208" y="1"/>
                  </a:cubicBezTo>
                  <a:cubicBezTo>
                    <a:pt x="205" y="0"/>
                    <a:pt x="205" y="0"/>
                    <a:pt x="205" y="0"/>
                  </a:cubicBezTo>
                  <a:cubicBezTo>
                    <a:pt x="206" y="1"/>
                    <a:pt x="206" y="1"/>
                    <a:pt x="206" y="1"/>
                  </a:cubicBezTo>
                  <a:cubicBezTo>
                    <a:pt x="204" y="1"/>
                    <a:pt x="204" y="1"/>
                    <a:pt x="204" y="1"/>
                  </a:cubicBezTo>
                  <a:cubicBezTo>
                    <a:pt x="204" y="3"/>
                    <a:pt x="204" y="3"/>
                    <a:pt x="204" y="3"/>
                  </a:cubicBezTo>
                  <a:cubicBezTo>
                    <a:pt x="202" y="3"/>
                    <a:pt x="202" y="3"/>
                    <a:pt x="202" y="3"/>
                  </a:cubicBezTo>
                  <a:cubicBezTo>
                    <a:pt x="201" y="4"/>
                    <a:pt x="201" y="4"/>
                    <a:pt x="201" y="4"/>
                  </a:cubicBezTo>
                  <a:cubicBezTo>
                    <a:pt x="199" y="4"/>
                    <a:pt x="199" y="4"/>
                    <a:pt x="199" y="4"/>
                  </a:cubicBezTo>
                  <a:cubicBezTo>
                    <a:pt x="201" y="6"/>
                    <a:pt x="201" y="6"/>
                    <a:pt x="201" y="6"/>
                  </a:cubicBezTo>
                  <a:cubicBezTo>
                    <a:pt x="196" y="7"/>
                    <a:pt x="196" y="7"/>
                    <a:pt x="196" y="7"/>
                  </a:cubicBezTo>
                  <a:cubicBezTo>
                    <a:pt x="192" y="8"/>
                    <a:pt x="192" y="8"/>
                    <a:pt x="192" y="8"/>
                  </a:cubicBezTo>
                  <a:cubicBezTo>
                    <a:pt x="185" y="10"/>
                    <a:pt x="185" y="10"/>
                    <a:pt x="185" y="10"/>
                  </a:cubicBezTo>
                  <a:cubicBezTo>
                    <a:pt x="178" y="10"/>
                    <a:pt x="178" y="10"/>
                    <a:pt x="178" y="10"/>
                  </a:cubicBezTo>
                  <a:cubicBezTo>
                    <a:pt x="173" y="11"/>
                    <a:pt x="173" y="11"/>
                    <a:pt x="173" y="11"/>
                  </a:cubicBezTo>
                  <a:cubicBezTo>
                    <a:pt x="172" y="13"/>
                    <a:pt x="172" y="13"/>
                    <a:pt x="172" y="13"/>
                  </a:cubicBezTo>
                  <a:cubicBezTo>
                    <a:pt x="172" y="14"/>
                    <a:pt x="172" y="14"/>
                    <a:pt x="172" y="14"/>
                  </a:cubicBezTo>
                  <a:cubicBezTo>
                    <a:pt x="171" y="14"/>
                    <a:pt x="171" y="14"/>
                    <a:pt x="171" y="14"/>
                  </a:cubicBezTo>
                  <a:cubicBezTo>
                    <a:pt x="169" y="14"/>
                    <a:pt x="169" y="14"/>
                    <a:pt x="169" y="14"/>
                  </a:cubicBezTo>
                  <a:cubicBezTo>
                    <a:pt x="168" y="14"/>
                    <a:pt x="168" y="14"/>
                    <a:pt x="168" y="14"/>
                  </a:cubicBezTo>
                  <a:cubicBezTo>
                    <a:pt x="163" y="14"/>
                    <a:pt x="163" y="14"/>
                    <a:pt x="163" y="14"/>
                  </a:cubicBezTo>
                  <a:cubicBezTo>
                    <a:pt x="162" y="14"/>
                    <a:pt x="162" y="14"/>
                    <a:pt x="162" y="14"/>
                  </a:cubicBezTo>
                  <a:cubicBezTo>
                    <a:pt x="162" y="16"/>
                    <a:pt x="162" y="16"/>
                    <a:pt x="162" y="16"/>
                  </a:cubicBezTo>
                  <a:cubicBezTo>
                    <a:pt x="158" y="16"/>
                    <a:pt x="158" y="16"/>
                    <a:pt x="158" y="16"/>
                  </a:cubicBezTo>
                  <a:cubicBezTo>
                    <a:pt x="157" y="16"/>
                    <a:pt x="157" y="16"/>
                    <a:pt x="157" y="16"/>
                  </a:cubicBezTo>
                  <a:cubicBezTo>
                    <a:pt x="157" y="16"/>
                    <a:pt x="157" y="16"/>
                    <a:pt x="156" y="16"/>
                  </a:cubicBezTo>
                  <a:cubicBezTo>
                    <a:pt x="156" y="16"/>
                    <a:pt x="156" y="16"/>
                    <a:pt x="156" y="16"/>
                  </a:cubicBezTo>
                  <a:cubicBezTo>
                    <a:pt x="156" y="16"/>
                    <a:pt x="156" y="16"/>
                    <a:pt x="155" y="16"/>
                  </a:cubicBezTo>
                  <a:cubicBezTo>
                    <a:pt x="153" y="17"/>
                    <a:pt x="153" y="17"/>
                    <a:pt x="153" y="17"/>
                  </a:cubicBezTo>
                  <a:cubicBezTo>
                    <a:pt x="153" y="17"/>
                    <a:pt x="153" y="17"/>
                    <a:pt x="150" y="17"/>
                  </a:cubicBezTo>
                  <a:cubicBezTo>
                    <a:pt x="150" y="17"/>
                    <a:pt x="149" y="17"/>
                    <a:pt x="149" y="17"/>
                  </a:cubicBezTo>
                  <a:cubicBezTo>
                    <a:pt x="149" y="17"/>
                    <a:pt x="149" y="17"/>
                    <a:pt x="149" y="18"/>
                  </a:cubicBezTo>
                  <a:cubicBezTo>
                    <a:pt x="149" y="18"/>
                    <a:pt x="149" y="18"/>
                    <a:pt x="148" y="20"/>
                  </a:cubicBezTo>
                  <a:cubicBezTo>
                    <a:pt x="148" y="20"/>
                    <a:pt x="148" y="20"/>
                    <a:pt x="146" y="18"/>
                  </a:cubicBezTo>
                  <a:cubicBezTo>
                    <a:pt x="146" y="18"/>
                    <a:pt x="146" y="18"/>
                    <a:pt x="145" y="18"/>
                  </a:cubicBezTo>
                  <a:cubicBezTo>
                    <a:pt x="145" y="18"/>
                    <a:pt x="145" y="18"/>
                    <a:pt x="143" y="18"/>
                  </a:cubicBezTo>
                  <a:cubicBezTo>
                    <a:pt x="143" y="18"/>
                    <a:pt x="143" y="18"/>
                    <a:pt x="141" y="20"/>
                  </a:cubicBezTo>
                  <a:cubicBezTo>
                    <a:pt x="141" y="20"/>
                    <a:pt x="141" y="20"/>
                    <a:pt x="141" y="20"/>
                  </a:cubicBezTo>
                  <a:cubicBezTo>
                    <a:pt x="138" y="18"/>
                    <a:pt x="138" y="18"/>
                    <a:pt x="138" y="18"/>
                  </a:cubicBezTo>
                  <a:cubicBezTo>
                    <a:pt x="137" y="18"/>
                    <a:pt x="137" y="18"/>
                    <a:pt x="137" y="18"/>
                  </a:cubicBezTo>
                  <a:cubicBezTo>
                    <a:pt x="135" y="18"/>
                    <a:pt x="135" y="18"/>
                    <a:pt x="135" y="18"/>
                  </a:cubicBezTo>
                  <a:cubicBezTo>
                    <a:pt x="135" y="20"/>
                    <a:pt x="135" y="20"/>
                    <a:pt x="135" y="20"/>
                  </a:cubicBezTo>
                  <a:cubicBezTo>
                    <a:pt x="132" y="20"/>
                    <a:pt x="132" y="20"/>
                    <a:pt x="132" y="20"/>
                  </a:cubicBezTo>
                  <a:cubicBezTo>
                    <a:pt x="135" y="21"/>
                    <a:pt x="135" y="21"/>
                    <a:pt x="135" y="21"/>
                  </a:cubicBezTo>
                  <a:cubicBezTo>
                    <a:pt x="135" y="23"/>
                    <a:pt x="135" y="23"/>
                    <a:pt x="135" y="23"/>
                  </a:cubicBezTo>
                  <a:cubicBezTo>
                    <a:pt x="134" y="23"/>
                    <a:pt x="134" y="23"/>
                    <a:pt x="134" y="23"/>
                  </a:cubicBezTo>
                  <a:cubicBezTo>
                    <a:pt x="135" y="24"/>
                    <a:pt x="135" y="24"/>
                    <a:pt x="135" y="24"/>
                  </a:cubicBezTo>
                  <a:cubicBezTo>
                    <a:pt x="136" y="24"/>
                    <a:pt x="136" y="24"/>
                    <a:pt x="136" y="24"/>
                  </a:cubicBezTo>
                  <a:cubicBezTo>
                    <a:pt x="138" y="24"/>
                    <a:pt x="138" y="24"/>
                    <a:pt x="138" y="24"/>
                  </a:cubicBezTo>
                  <a:cubicBezTo>
                    <a:pt x="139" y="24"/>
                    <a:pt x="139" y="24"/>
                    <a:pt x="139" y="24"/>
                  </a:cubicBezTo>
                  <a:cubicBezTo>
                    <a:pt x="140" y="25"/>
                    <a:pt x="140" y="25"/>
                    <a:pt x="140" y="25"/>
                  </a:cubicBezTo>
                  <a:cubicBezTo>
                    <a:pt x="140" y="25"/>
                    <a:pt x="140" y="25"/>
                    <a:pt x="141" y="26"/>
                  </a:cubicBezTo>
                  <a:cubicBezTo>
                    <a:pt x="141" y="26"/>
                    <a:pt x="141" y="26"/>
                    <a:pt x="138" y="26"/>
                  </a:cubicBezTo>
                  <a:cubicBezTo>
                    <a:pt x="138" y="26"/>
                    <a:pt x="138" y="26"/>
                    <a:pt x="136" y="27"/>
                  </a:cubicBezTo>
                  <a:cubicBezTo>
                    <a:pt x="136" y="27"/>
                    <a:pt x="136" y="27"/>
                    <a:pt x="136" y="28"/>
                  </a:cubicBezTo>
                  <a:cubicBezTo>
                    <a:pt x="136" y="28"/>
                    <a:pt x="136" y="28"/>
                    <a:pt x="145" y="30"/>
                  </a:cubicBezTo>
                  <a:cubicBezTo>
                    <a:pt x="145" y="30"/>
                    <a:pt x="145" y="30"/>
                    <a:pt x="146" y="30"/>
                  </a:cubicBezTo>
                  <a:cubicBezTo>
                    <a:pt x="146" y="30"/>
                    <a:pt x="146" y="30"/>
                    <a:pt x="148" y="31"/>
                  </a:cubicBezTo>
                  <a:cubicBezTo>
                    <a:pt x="148" y="31"/>
                    <a:pt x="148" y="31"/>
                    <a:pt x="143" y="33"/>
                  </a:cubicBezTo>
                  <a:cubicBezTo>
                    <a:pt x="143" y="33"/>
                    <a:pt x="143" y="33"/>
                    <a:pt x="141" y="31"/>
                  </a:cubicBezTo>
                  <a:cubicBezTo>
                    <a:pt x="141" y="31"/>
                    <a:pt x="141" y="31"/>
                    <a:pt x="136" y="31"/>
                  </a:cubicBezTo>
                  <a:cubicBezTo>
                    <a:pt x="136" y="31"/>
                    <a:pt x="136" y="31"/>
                    <a:pt x="136" y="33"/>
                  </a:cubicBezTo>
                  <a:cubicBezTo>
                    <a:pt x="136" y="33"/>
                    <a:pt x="136" y="33"/>
                    <a:pt x="136" y="34"/>
                  </a:cubicBezTo>
                  <a:cubicBezTo>
                    <a:pt x="136" y="34"/>
                    <a:pt x="136" y="34"/>
                    <a:pt x="135" y="36"/>
                  </a:cubicBezTo>
                  <a:cubicBezTo>
                    <a:pt x="135" y="36"/>
                    <a:pt x="135" y="36"/>
                    <a:pt x="139" y="40"/>
                  </a:cubicBezTo>
                  <a:cubicBezTo>
                    <a:pt x="139" y="40"/>
                    <a:pt x="139" y="40"/>
                    <a:pt x="136" y="43"/>
                  </a:cubicBezTo>
                  <a:cubicBezTo>
                    <a:pt x="136" y="43"/>
                    <a:pt x="136" y="43"/>
                    <a:pt x="135" y="43"/>
                  </a:cubicBezTo>
                  <a:cubicBezTo>
                    <a:pt x="135" y="43"/>
                    <a:pt x="135" y="43"/>
                    <a:pt x="130" y="46"/>
                  </a:cubicBezTo>
                  <a:cubicBezTo>
                    <a:pt x="130" y="46"/>
                    <a:pt x="130" y="46"/>
                    <a:pt x="130" y="47"/>
                  </a:cubicBezTo>
                  <a:cubicBezTo>
                    <a:pt x="130" y="47"/>
                    <a:pt x="130" y="47"/>
                    <a:pt x="132" y="47"/>
                  </a:cubicBezTo>
                  <a:cubicBezTo>
                    <a:pt x="132" y="47"/>
                    <a:pt x="132" y="47"/>
                    <a:pt x="135" y="49"/>
                  </a:cubicBezTo>
                  <a:cubicBezTo>
                    <a:pt x="135" y="49"/>
                    <a:pt x="135" y="49"/>
                    <a:pt x="138" y="50"/>
                  </a:cubicBezTo>
                  <a:cubicBezTo>
                    <a:pt x="138" y="50"/>
                    <a:pt x="138" y="50"/>
                    <a:pt x="139" y="50"/>
                  </a:cubicBezTo>
                  <a:cubicBezTo>
                    <a:pt x="139" y="50"/>
                    <a:pt x="139" y="50"/>
                    <a:pt x="141" y="50"/>
                  </a:cubicBezTo>
                  <a:cubicBezTo>
                    <a:pt x="141" y="50"/>
                    <a:pt x="141" y="50"/>
                    <a:pt x="142" y="51"/>
                  </a:cubicBezTo>
                  <a:cubicBezTo>
                    <a:pt x="142" y="51"/>
                    <a:pt x="142" y="51"/>
                    <a:pt x="143" y="53"/>
                  </a:cubicBezTo>
                  <a:cubicBezTo>
                    <a:pt x="143" y="53"/>
                    <a:pt x="143" y="53"/>
                    <a:pt x="145" y="53"/>
                  </a:cubicBezTo>
                  <a:cubicBezTo>
                    <a:pt x="145" y="53"/>
                    <a:pt x="145" y="53"/>
                    <a:pt x="148" y="53"/>
                  </a:cubicBezTo>
                  <a:cubicBezTo>
                    <a:pt x="148" y="53"/>
                    <a:pt x="148" y="53"/>
                    <a:pt x="151" y="54"/>
                  </a:cubicBezTo>
                  <a:cubicBezTo>
                    <a:pt x="151" y="54"/>
                    <a:pt x="151" y="54"/>
                    <a:pt x="149" y="56"/>
                  </a:cubicBezTo>
                  <a:cubicBezTo>
                    <a:pt x="149" y="56"/>
                    <a:pt x="149" y="56"/>
                    <a:pt x="149" y="57"/>
                  </a:cubicBezTo>
                  <a:cubicBezTo>
                    <a:pt x="149" y="57"/>
                    <a:pt x="149" y="57"/>
                    <a:pt x="149" y="60"/>
                  </a:cubicBezTo>
                  <a:cubicBezTo>
                    <a:pt x="149" y="60"/>
                    <a:pt x="149" y="60"/>
                    <a:pt x="148" y="61"/>
                  </a:cubicBezTo>
                  <a:cubicBezTo>
                    <a:pt x="148" y="61"/>
                    <a:pt x="148" y="61"/>
                    <a:pt x="146" y="61"/>
                  </a:cubicBezTo>
                  <a:cubicBezTo>
                    <a:pt x="146" y="61"/>
                    <a:pt x="146" y="61"/>
                    <a:pt x="142" y="63"/>
                  </a:cubicBezTo>
                  <a:cubicBezTo>
                    <a:pt x="142" y="63"/>
                    <a:pt x="142" y="63"/>
                    <a:pt x="138" y="61"/>
                  </a:cubicBezTo>
                  <a:cubicBezTo>
                    <a:pt x="138" y="61"/>
                    <a:pt x="138" y="61"/>
                    <a:pt x="136" y="60"/>
                  </a:cubicBezTo>
                  <a:cubicBezTo>
                    <a:pt x="136" y="60"/>
                    <a:pt x="136" y="60"/>
                    <a:pt x="135" y="60"/>
                  </a:cubicBezTo>
                  <a:cubicBezTo>
                    <a:pt x="135" y="60"/>
                    <a:pt x="135" y="60"/>
                    <a:pt x="133" y="61"/>
                  </a:cubicBezTo>
                  <a:cubicBezTo>
                    <a:pt x="133" y="61"/>
                    <a:pt x="133" y="61"/>
                    <a:pt x="133" y="63"/>
                  </a:cubicBezTo>
                  <a:cubicBezTo>
                    <a:pt x="133" y="63"/>
                    <a:pt x="133" y="63"/>
                    <a:pt x="132" y="64"/>
                  </a:cubicBezTo>
                  <a:cubicBezTo>
                    <a:pt x="132" y="64"/>
                    <a:pt x="132" y="64"/>
                    <a:pt x="130" y="64"/>
                  </a:cubicBezTo>
                  <a:cubicBezTo>
                    <a:pt x="130" y="64"/>
                    <a:pt x="130" y="64"/>
                    <a:pt x="130" y="63"/>
                  </a:cubicBezTo>
                  <a:cubicBezTo>
                    <a:pt x="130" y="63"/>
                    <a:pt x="130" y="63"/>
                    <a:pt x="129" y="63"/>
                  </a:cubicBezTo>
                  <a:cubicBezTo>
                    <a:pt x="129" y="63"/>
                    <a:pt x="129" y="63"/>
                    <a:pt x="126" y="63"/>
                  </a:cubicBezTo>
                  <a:cubicBezTo>
                    <a:pt x="126" y="63"/>
                    <a:pt x="126" y="63"/>
                    <a:pt x="123" y="61"/>
                  </a:cubicBezTo>
                  <a:cubicBezTo>
                    <a:pt x="123" y="61"/>
                    <a:pt x="123" y="61"/>
                    <a:pt x="120" y="60"/>
                  </a:cubicBezTo>
                  <a:cubicBezTo>
                    <a:pt x="120" y="60"/>
                    <a:pt x="120" y="60"/>
                    <a:pt x="118" y="56"/>
                  </a:cubicBezTo>
                  <a:cubicBezTo>
                    <a:pt x="118" y="56"/>
                    <a:pt x="118" y="56"/>
                    <a:pt x="116" y="56"/>
                  </a:cubicBezTo>
                  <a:cubicBezTo>
                    <a:pt x="116" y="56"/>
                    <a:pt x="116" y="56"/>
                    <a:pt x="115" y="56"/>
                  </a:cubicBezTo>
                  <a:cubicBezTo>
                    <a:pt x="115" y="56"/>
                    <a:pt x="115" y="56"/>
                    <a:pt x="113" y="57"/>
                  </a:cubicBezTo>
                  <a:cubicBezTo>
                    <a:pt x="113" y="57"/>
                    <a:pt x="113" y="57"/>
                    <a:pt x="112" y="57"/>
                  </a:cubicBezTo>
                  <a:cubicBezTo>
                    <a:pt x="112" y="57"/>
                    <a:pt x="112" y="57"/>
                    <a:pt x="110" y="57"/>
                  </a:cubicBezTo>
                  <a:cubicBezTo>
                    <a:pt x="110" y="57"/>
                    <a:pt x="110" y="57"/>
                    <a:pt x="110" y="59"/>
                  </a:cubicBezTo>
                  <a:cubicBezTo>
                    <a:pt x="110" y="59"/>
                    <a:pt x="110" y="59"/>
                    <a:pt x="109" y="60"/>
                  </a:cubicBezTo>
                  <a:cubicBezTo>
                    <a:pt x="109" y="60"/>
                    <a:pt x="109" y="60"/>
                    <a:pt x="108" y="60"/>
                  </a:cubicBezTo>
                  <a:cubicBezTo>
                    <a:pt x="108" y="60"/>
                    <a:pt x="108" y="60"/>
                    <a:pt x="105" y="57"/>
                  </a:cubicBezTo>
                  <a:cubicBezTo>
                    <a:pt x="105" y="57"/>
                    <a:pt x="105" y="57"/>
                    <a:pt x="102" y="57"/>
                  </a:cubicBezTo>
                  <a:cubicBezTo>
                    <a:pt x="102" y="57"/>
                    <a:pt x="102" y="57"/>
                    <a:pt x="100" y="57"/>
                  </a:cubicBezTo>
                  <a:cubicBezTo>
                    <a:pt x="100" y="57"/>
                    <a:pt x="100" y="57"/>
                    <a:pt x="99" y="59"/>
                  </a:cubicBezTo>
                  <a:cubicBezTo>
                    <a:pt x="99" y="59"/>
                    <a:pt x="99" y="59"/>
                    <a:pt x="96" y="57"/>
                  </a:cubicBezTo>
                  <a:cubicBezTo>
                    <a:pt x="96" y="57"/>
                    <a:pt x="96" y="57"/>
                    <a:pt x="96" y="59"/>
                  </a:cubicBezTo>
                  <a:cubicBezTo>
                    <a:pt x="96" y="59"/>
                    <a:pt x="96" y="59"/>
                    <a:pt x="95" y="60"/>
                  </a:cubicBezTo>
                  <a:cubicBezTo>
                    <a:pt x="95" y="60"/>
                    <a:pt x="95" y="60"/>
                    <a:pt x="93" y="61"/>
                  </a:cubicBezTo>
                  <a:cubicBezTo>
                    <a:pt x="93" y="61"/>
                    <a:pt x="93" y="61"/>
                    <a:pt x="92" y="63"/>
                  </a:cubicBezTo>
                  <a:cubicBezTo>
                    <a:pt x="92" y="63"/>
                    <a:pt x="92" y="63"/>
                    <a:pt x="89" y="63"/>
                  </a:cubicBezTo>
                  <a:cubicBezTo>
                    <a:pt x="89" y="63"/>
                    <a:pt x="89" y="63"/>
                    <a:pt x="86" y="61"/>
                  </a:cubicBezTo>
                  <a:cubicBezTo>
                    <a:pt x="86" y="61"/>
                    <a:pt x="86" y="61"/>
                    <a:pt x="83" y="60"/>
                  </a:cubicBezTo>
                  <a:cubicBezTo>
                    <a:pt x="83" y="60"/>
                    <a:pt x="83" y="60"/>
                    <a:pt x="80" y="59"/>
                  </a:cubicBezTo>
                  <a:cubicBezTo>
                    <a:pt x="80" y="59"/>
                    <a:pt x="80" y="59"/>
                    <a:pt x="79" y="57"/>
                  </a:cubicBezTo>
                  <a:cubicBezTo>
                    <a:pt x="79" y="57"/>
                    <a:pt x="79" y="57"/>
                    <a:pt x="77" y="59"/>
                  </a:cubicBezTo>
                  <a:cubicBezTo>
                    <a:pt x="77" y="59"/>
                    <a:pt x="77" y="59"/>
                    <a:pt x="79" y="61"/>
                  </a:cubicBezTo>
                  <a:cubicBezTo>
                    <a:pt x="79" y="61"/>
                    <a:pt x="79" y="61"/>
                    <a:pt x="79" y="63"/>
                  </a:cubicBezTo>
                  <a:cubicBezTo>
                    <a:pt x="79" y="63"/>
                    <a:pt x="79" y="63"/>
                    <a:pt x="79" y="64"/>
                  </a:cubicBezTo>
                  <a:cubicBezTo>
                    <a:pt x="79" y="64"/>
                    <a:pt x="79" y="64"/>
                    <a:pt x="77" y="64"/>
                  </a:cubicBezTo>
                  <a:cubicBezTo>
                    <a:pt x="77" y="64"/>
                    <a:pt x="77" y="64"/>
                    <a:pt x="77" y="63"/>
                  </a:cubicBezTo>
                  <a:cubicBezTo>
                    <a:pt x="77" y="63"/>
                    <a:pt x="77" y="63"/>
                    <a:pt x="77" y="60"/>
                  </a:cubicBezTo>
                  <a:cubicBezTo>
                    <a:pt x="77" y="60"/>
                    <a:pt x="77" y="60"/>
                    <a:pt x="72" y="56"/>
                  </a:cubicBezTo>
                  <a:cubicBezTo>
                    <a:pt x="72" y="56"/>
                    <a:pt x="72" y="56"/>
                    <a:pt x="67" y="54"/>
                  </a:cubicBezTo>
                  <a:cubicBezTo>
                    <a:pt x="67" y="54"/>
                    <a:pt x="67" y="54"/>
                    <a:pt x="66" y="53"/>
                  </a:cubicBezTo>
                  <a:cubicBezTo>
                    <a:pt x="66" y="53"/>
                    <a:pt x="66" y="53"/>
                    <a:pt x="63" y="51"/>
                  </a:cubicBezTo>
                  <a:cubicBezTo>
                    <a:pt x="63" y="51"/>
                    <a:pt x="63" y="51"/>
                    <a:pt x="62" y="51"/>
                  </a:cubicBezTo>
                  <a:cubicBezTo>
                    <a:pt x="62" y="51"/>
                    <a:pt x="62" y="51"/>
                    <a:pt x="57" y="51"/>
                  </a:cubicBezTo>
                  <a:cubicBezTo>
                    <a:pt x="57" y="51"/>
                    <a:pt x="57" y="51"/>
                    <a:pt x="56" y="51"/>
                  </a:cubicBezTo>
                  <a:cubicBezTo>
                    <a:pt x="56" y="51"/>
                    <a:pt x="56" y="51"/>
                    <a:pt x="54" y="51"/>
                  </a:cubicBezTo>
                  <a:cubicBezTo>
                    <a:pt x="54" y="51"/>
                    <a:pt x="54" y="51"/>
                    <a:pt x="53" y="50"/>
                  </a:cubicBezTo>
                  <a:cubicBezTo>
                    <a:pt x="53" y="50"/>
                    <a:pt x="53" y="50"/>
                    <a:pt x="52" y="47"/>
                  </a:cubicBezTo>
                  <a:cubicBezTo>
                    <a:pt x="52" y="47"/>
                    <a:pt x="52" y="47"/>
                    <a:pt x="47" y="49"/>
                  </a:cubicBezTo>
                  <a:cubicBezTo>
                    <a:pt x="47" y="49"/>
                    <a:pt x="47" y="49"/>
                    <a:pt x="46" y="50"/>
                  </a:cubicBezTo>
                  <a:cubicBezTo>
                    <a:pt x="46" y="50"/>
                    <a:pt x="46" y="50"/>
                    <a:pt x="46" y="51"/>
                  </a:cubicBezTo>
                  <a:cubicBezTo>
                    <a:pt x="46" y="51"/>
                    <a:pt x="46" y="51"/>
                    <a:pt x="44" y="51"/>
                  </a:cubicBezTo>
                  <a:cubicBezTo>
                    <a:pt x="44" y="51"/>
                    <a:pt x="44" y="51"/>
                    <a:pt x="43" y="51"/>
                  </a:cubicBezTo>
                  <a:cubicBezTo>
                    <a:pt x="43" y="51"/>
                    <a:pt x="43" y="51"/>
                    <a:pt x="42" y="50"/>
                  </a:cubicBezTo>
                  <a:cubicBezTo>
                    <a:pt x="42" y="50"/>
                    <a:pt x="42" y="50"/>
                    <a:pt x="39" y="49"/>
                  </a:cubicBezTo>
                  <a:cubicBezTo>
                    <a:pt x="39" y="49"/>
                    <a:pt x="39" y="49"/>
                    <a:pt x="36" y="49"/>
                  </a:cubicBezTo>
                  <a:cubicBezTo>
                    <a:pt x="36" y="49"/>
                    <a:pt x="36" y="49"/>
                    <a:pt x="36" y="50"/>
                  </a:cubicBezTo>
                  <a:cubicBezTo>
                    <a:pt x="36" y="50"/>
                    <a:pt x="36" y="50"/>
                    <a:pt x="34" y="50"/>
                  </a:cubicBezTo>
                  <a:cubicBezTo>
                    <a:pt x="34" y="50"/>
                    <a:pt x="34" y="50"/>
                    <a:pt x="33" y="51"/>
                  </a:cubicBezTo>
                  <a:cubicBezTo>
                    <a:pt x="33" y="51"/>
                    <a:pt x="33" y="51"/>
                    <a:pt x="33" y="53"/>
                  </a:cubicBezTo>
                  <a:cubicBezTo>
                    <a:pt x="33" y="53"/>
                    <a:pt x="33" y="53"/>
                    <a:pt x="32" y="54"/>
                  </a:cubicBezTo>
                  <a:cubicBezTo>
                    <a:pt x="32" y="54"/>
                    <a:pt x="32" y="54"/>
                    <a:pt x="30" y="54"/>
                  </a:cubicBezTo>
                  <a:cubicBezTo>
                    <a:pt x="30" y="54"/>
                    <a:pt x="30" y="54"/>
                    <a:pt x="29" y="54"/>
                  </a:cubicBezTo>
                  <a:cubicBezTo>
                    <a:pt x="29" y="54"/>
                    <a:pt x="29" y="54"/>
                    <a:pt x="27" y="56"/>
                  </a:cubicBezTo>
                  <a:cubicBezTo>
                    <a:pt x="27" y="56"/>
                    <a:pt x="27" y="56"/>
                    <a:pt x="24" y="57"/>
                  </a:cubicBezTo>
                  <a:cubicBezTo>
                    <a:pt x="24" y="57"/>
                    <a:pt x="24" y="57"/>
                    <a:pt x="23" y="57"/>
                  </a:cubicBezTo>
                  <a:cubicBezTo>
                    <a:pt x="23" y="57"/>
                    <a:pt x="23" y="57"/>
                    <a:pt x="23" y="59"/>
                  </a:cubicBezTo>
                  <a:cubicBezTo>
                    <a:pt x="23" y="59"/>
                    <a:pt x="23" y="59"/>
                    <a:pt x="24" y="59"/>
                  </a:cubicBezTo>
                  <a:cubicBezTo>
                    <a:pt x="24" y="59"/>
                    <a:pt x="24" y="59"/>
                    <a:pt x="23" y="60"/>
                  </a:cubicBezTo>
                  <a:cubicBezTo>
                    <a:pt x="23" y="60"/>
                    <a:pt x="23" y="60"/>
                    <a:pt x="20" y="63"/>
                  </a:cubicBezTo>
                  <a:cubicBezTo>
                    <a:pt x="20" y="63"/>
                    <a:pt x="20" y="63"/>
                    <a:pt x="16" y="63"/>
                  </a:cubicBezTo>
                  <a:cubicBezTo>
                    <a:pt x="16" y="63"/>
                    <a:pt x="16" y="63"/>
                    <a:pt x="17" y="64"/>
                  </a:cubicBezTo>
                  <a:cubicBezTo>
                    <a:pt x="17" y="64"/>
                    <a:pt x="17" y="64"/>
                    <a:pt x="19" y="66"/>
                  </a:cubicBezTo>
                  <a:cubicBezTo>
                    <a:pt x="19" y="66"/>
                    <a:pt x="19" y="66"/>
                    <a:pt x="20" y="70"/>
                  </a:cubicBezTo>
                  <a:cubicBezTo>
                    <a:pt x="20" y="70"/>
                    <a:pt x="20" y="70"/>
                    <a:pt x="20" y="71"/>
                  </a:cubicBezTo>
                  <a:cubicBezTo>
                    <a:pt x="20" y="71"/>
                    <a:pt x="20" y="71"/>
                    <a:pt x="19" y="73"/>
                  </a:cubicBezTo>
                  <a:cubicBezTo>
                    <a:pt x="19" y="73"/>
                    <a:pt x="19" y="73"/>
                    <a:pt x="16" y="73"/>
                  </a:cubicBezTo>
                  <a:cubicBezTo>
                    <a:pt x="16" y="73"/>
                    <a:pt x="16" y="73"/>
                    <a:pt x="11" y="69"/>
                  </a:cubicBezTo>
                  <a:cubicBezTo>
                    <a:pt x="11" y="69"/>
                    <a:pt x="11" y="69"/>
                    <a:pt x="9" y="67"/>
                  </a:cubicBezTo>
                  <a:cubicBezTo>
                    <a:pt x="9" y="67"/>
                    <a:pt x="9" y="67"/>
                    <a:pt x="7" y="66"/>
                  </a:cubicBezTo>
                  <a:cubicBezTo>
                    <a:pt x="7" y="66"/>
                    <a:pt x="7" y="66"/>
                    <a:pt x="6" y="66"/>
                  </a:cubicBezTo>
                  <a:cubicBezTo>
                    <a:pt x="6" y="66"/>
                    <a:pt x="6" y="66"/>
                    <a:pt x="4" y="66"/>
                  </a:cubicBezTo>
                  <a:cubicBezTo>
                    <a:pt x="4" y="66"/>
                    <a:pt x="4" y="66"/>
                    <a:pt x="4" y="67"/>
                  </a:cubicBezTo>
                  <a:cubicBezTo>
                    <a:pt x="4" y="67"/>
                    <a:pt x="4" y="67"/>
                    <a:pt x="4" y="69"/>
                  </a:cubicBezTo>
                  <a:cubicBezTo>
                    <a:pt x="4" y="69"/>
                    <a:pt x="4" y="69"/>
                    <a:pt x="4" y="70"/>
                  </a:cubicBezTo>
                  <a:cubicBezTo>
                    <a:pt x="4" y="70"/>
                    <a:pt x="4" y="70"/>
                    <a:pt x="4" y="71"/>
                  </a:cubicBezTo>
                  <a:cubicBezTo>
                    <a:pt x="4" y="71"/>
                    <a:pt x="4" y="71"/>
                    <a:pt x="1" y="74"/>
                  </a:cubicBezTo>
                  <a:cubicBezTo>
                    <a:pt x="1" y="74"/>
                    <a:pt x="1" y="74"/>
                    <a:pt x="0" y="77"/>
                  </a:cubicBezTo>
                  <a:cubicBezTo>
                    <a:pt x="0" y="77"/>
                    <a:pt x="0" y="77"/>
                    <a:pt x="1" y="80"/>
                  </a:cubicBezTo>
                  <a:cubicBezTo>
                    <a:pt x="1" y="80"/>
                    <a:pt x="1" y="80"/>
                    <a:pt x="2" y="81"/>
                  </a:cubicBezTo>
                  <a:cubicBezTo>
                    <a:pt x="2" y="81"/>
                    <a:pt x="2" y="81"/>
                    <a:pt x="3" y="82"/>
                  </a:cubicBezTo>
                  <a:cubicBezTo>
                    <a:pt x="3" y="82"/>
                    <a:pt x="3" y="82"/>
                    <a:pt x="4" y="83"/>
                  </a:cubicBezTo>
                  <a:cubicBezTo>
                    <a:pt x="4" y="83"/>
                    <a:pt x="4" y="83"/>
                    <a:pt x="3" y="84"/>
                  </a:cubicBezTo>
                  <a:cubicBezTo>
                    <a:pt x="3" y="84"/>
                    <a:pt x="3" y="84"/>
                    <a:pt x="1" y="86"/>
                  </a:cubicBezTo>
                  <a:cubicBezTo>
                    <a:pt x="1" y="86"/>
                    <a:pt x="1" y="86"/>
                    <a:pt x="0" y="89"/>
                  </a:cubicBezTo>
                  <a:cubicBezTo>
                    <a:pt x="0" y="89"/>
                    <a:pt x="0" y="89"/>
                    <a:pt x="0" y="90"/>
                  </a:cubicBezTo>
                  <a:cubicBezTo>
                    <a:pt x="0" y="90"/>
                    <a:pt x="0" y="90"/>
                    <a:pt x="1" y="92"/>
                  </a:cubicBezTo>
                  <a:cubicBezTo>
                    <a:pt x="1" y="92"/>
                    <a:pt x="1" y="92"/>
                    <a:pt x="3" y="93"/>
                  </a:cubicBezTo>
                  <a:cubicBezTo>
                    <a:pt x="3" y="93"/>
                    <a:pt x="3" y="93"/>
                    <a:pt x="4" y="93"/>
                  </a:cubicBezTo>
                  <a:cubicBezTo>
                    <a:pt x="4" y="93"/>
                    <a:pt x="4" y="93"/>
                    <a:pt x="6" y="94"/>
                  </a:cubicBezTo>
                  <a:cubicBezTo>
                    <a:pt x="6" y="94"/>
                    <a:pt x="6" y="94"/>
                    <a:pt x="9" y="97"/>
                  </a:cubicBezTo>
                  <a:cubicBezTo>
                    <a:pt x="9" y="97"/>
                    <a:pt x="9" y="97"/>
                    <a:pt x="7" y="97"/>
                  </a:cubicBezTo>
                  <a:cubicBezTo>
                    <a:pt x="7" y="97"/>
                    <a:pt x="7" y="97"/>
                    <a:pt x="9" y="100"/>
                  </a:cubicBezTo>
                  <a:cubicBezTo>
                    <a:pt x="9" y="100"/>
                    <a:pt x="9" y="100"/>
                    <a:pt x="10" y="102"/>
                  </a:cubicBezTo>
                  <a:cubicBezTo>
                    <a:pt x="10" y="102"/>
                    <a:pt x="10" y="102"/>
                    <a:pt x="11" y="102"/>
                  </a:cubicBezTo>
                  <a:cubicBezTo>
                    <a:pt x="11" y="102"/>
                    <a:pt x="11" y="102"/>
                    <a:pt x="13" y="100"/>
                  </a:cubicBezTo>
                  <a:cubicBezTo>
                    <a:pt x="13" y="100"/>
                    <a:pt x="13" y="100"/>
                    <a:pt x="14" y="100"/>
                  </a:cubicBezTo>
                  <a:cubicBezTo>
                    <a:pt x="14" y="100"/>
                    <a:pt x="14" y="100"/>
                    <a:pt x="17" y="102"/>
                  </a:cubicBezTo>
                  <a:cubicBezTo>
                    <a:pt x="17" y="102"/>
                    <a:pt x="17" y="102"/>
                    <a:pt x="22" y="103"/>
                  </a:cubicBezTo>
                  <a:cubicBezTo>
                    <a:pt x="22" y="103"/>
                    <a:pt x="22" y="103"/>
                    <a:pt x="23" y="106"/>
                  </a:cubicBezTo>
                  <a:cubicBezTo>
                    <a:pt x="23" y="106"/>
                    <a:pt x="23" y="106"/>
                    <a:pt x="27" y="110"/>
                  </a:cubicBezTo>
                  <a:cubicBezTo>
                    <a:pt x="27" y="110"/>
                    <a:pt x="27" y="110"/>
                    <a:pt x="29" y="112"/>
                  </a:cubicBezTo>
                  <a:cubicBezTo>
                    <a:pt x="29" y="112"/>
                    <a:pt x="29" y="112"/>
                    <a:pt x="30" y="114"/>
                  </a:cubicBezTo>
                  <a:cubicBezTo>
                    <a:pt x="30" y="114"/>
                    <a:pt x="30" y="114"/>
                    <a:pt x="29" y="114"/>
                  </a:cubicBezTo>
                  <a:cubicBezTo>
                    <a:pt x="29" y="114"/>
                    <a:pt x="29" y="114"/>
                    <a:pt x="27" y="114"/>
                  </a:cubicBezTo>
                  <a:cubicBezTo>
                    <a:pt x="27" y="114"/>
                    <a:pt x="27" y="114"/>
                    <a:pt x="26" y="114"/>
                  </a:cubicBezTo>
                  <a:cubicBezTo>
                    <a:pt x="26" y="114"/>
                    <a:pt x="26" y="114"/>
                    <a:pt x="27" y="115"/>
                  </a:cubicBezTo>
                  <a:cubicBezTo>
                    <a:pt x="27" y="115"/>
                    <a:pt x="27" y="115"/>
                    <a:pt x="26" y="116"/>
                  </a:cubicBezTo>
                  <a:cubicBezTo>
                    <a:pt x="26" y="116"/>
                    <a:pt x="26" y="116"/>
                    <a:pt x="30" y="117"/>
                  </a:cubicBezTo>
                  <a:cubicBezTo>
                    <a:pt x="32" y="119"/>
                    <a:pt x="32" y="119"/>
                    <a:pt x="32" y="119"/>
                  </a:cubicBezTo>
                  <a:cubicBezTo>
                    <a:pt x="32" y="119"/>
                    <a:pt x="32" y="119"/>
                    <a:pt x="34" y="120"/>
                  </a:cubicBezTo>
                  <a:cubicBezTo>
                    <a:pt x="34" y="119"/>
                    <a:pt x="34" y="119"/>
                    <a:pt x="34" y="119"/>
                  </a:cubicBezTo>
                  <a:cubicBezTo>
                    <a:pt x="36" y="119"/>
                    <a:pt x="36" y="119"/>
                    <a:pt x="36" y="119"/>
                  </a:cubicBezTo>
                  <a:cubicBezTo>
                    <a:pt x="34" y="117"/>
                    <a:pt x="34" y="117"/>
                    <a:pt x="34" y="117"/>
                  </a:cubicBezTo>
                  <a:cubicBezTo>
                    <a:pt x="37" y="117"/>
                    <a:pt x="37" y="117"/>
                    <a:pt x="37" y="117"/>
                  </a:cubicBezTo>
                  <a:cubicBezTo>
                    <a:pt x="39" y="117"/>
                    <a:pt x="39" y="117"/>
                    <a:pt x="39" y="117"/>
                  </a:cubicBezTo>
                  <a:cubicBezTo>
                    <a:pt x="40" y="117"/>
                    <a:pt x="40" y="117"/>
                    <a:pt x="40" y="117"/>
                  </a:cubicBezTo>
                  <a:cubicBezTo>
                    <a:pt x="44" y="114"/>
                    <a:pt x="44" y="114"/>
                    <a:pt x="44" y="114"/>
                  </a:cubicBezTo>
                  <a:cubicBezTo>
                    <a:pt x="46" y="113"/>
                    <a:pt x="46" y="113"/>
                    <a:pt x="46" y="113"/>
                  </a:cubicBezTo>
                  <a:cubicBezTo>
                    <a:pt x="47" y="113"/>
                    <a:pt x="47" y="113"/>
                    <a:pt x="47" y="113"/>
                  </a:cubicBezTo>
                  <a:cubicBezTo>
                    <a:pt x="50" y="112"/>
                    <a:pt x="50" y="112"/>
                    <a:pt x="50" y="112"/>
                  </a:cubicBezTo>
                  <a:cubicBezTo>
                    <a:pt x="52" y="110"/>
                    <a:pt x="52" y="110"/>
                    <a:pt x="52" y="110"/>
                  </a:cubicBezTo>
                  <a:cubicBezTo>
                    <a:pt x="53" y="110"/>
                    <a:pt x="53" y="110"/>
                    <a:pt x="53" y="110"/>
                  </a:cubicBezTo>
                  <a:cubicBezTo>
                    <a:pt x="57" y="112"/>
                    <a:pt x="57" y="112"/>
                    <a:pt x="57" y="112"/>
                  </a:cubicBezTo>
                  <a:cubicBezTo>
                    <a:pt x="63" y="113"/>
                    <a:pt x="63" y="113"/>
                    <a:pt x="63" y="113"/>
                  </a:cubicBezTo>
                  <a:cubicBezTo>
                    <a:pt x="65" y="113"/>
                    <a:pt x="65" y="113"/>
                    <a:pt x="65" y="113"/>
                  </a:cubicBezTo>
                  <a:cubicBezTo>
                    <a:pt x="67" y="112"/>
                    <a:pt x="67" y="112"/>
                    <a:pt x="67" y="112"/>
                  </a:cubicBezTo>
                  <a:cubicBezTo>
                    <a:pt x="70" y="112"/>
                    <a:pt x="70" y="112"/>
                    <a:pt x="70" y="112"/>
                  </a:cubicBezTo>
                  <a:cubicBezTo>
                    <a:pt x="73" y="113"/>
                    <a:pt x="73" y="113"/>
                    <a:pt x="73" y="113"/>
                  </a:cubicBezTo>
                  <a:cubicBezTo>
                    <a:pt x="75" y="116"/>
                    <a:pt x="75" y="116"/>
                    <a:pt x="75" y="116"/>
                  </a:cubicBezTo>
                  <a:cubicBezTo>
                    <a:pt x="77" y="120"/>
                    <a:pt x="77" y="120"/>
                    <a:pt x="77" y="120"/>
                  </a:cubicBezTo>
                  <a:cubicBezTo>
                    <a:pt x="77" y="123"/>
                    <a:pt x="77" y="123"/>
                    <a:pt x="77" y="123"/>
                  </a:cubicBezTo>
                  <a:cubicBezTo>
                    <a:pt x="76" y="126"/>
                    <a:pt x="76" y="126"/>
                    <a:pt x="76" y="126"/>
                  </a:cubicBezTo>
                  <a:cubicBezTo>
                    <a:pt x="75" y="127"/>
                    <a:pt x="75" y="127"/>
                    <a:pt x="75" y="127"/>
                  </a:cubicBezTo>
                  <a:cubicBezTo>
                    <a:pt x="75" y="130"/>
                    <a:pt x="75" y="130"/>
                    <a:pt x="75" y="130"/>
                  </a:cubicBezTo>
                  <a:cubicBezTo>
                    <a:pt x="77" y="132"/>
                    <a:pt x="77" y="132"/>
                    <a:pt x="77" y="132"/>
                  </a:cubicBezTo>
                  <a:cubicBezTo>
                    <a:pt x="80" y="133"/>
                    <a:pt x="80" y="133"/>
                    <a:pt x="80" y="133"/>
                  </a:cubicBezTo>
                  <a:cubicBezTo>
                    <a:pt x="77" y="135"/>
                    <a:pt x="77" y="135"/>
                    <a:pt x="77" y="135"/>
                  </a:cubicBezTo>
                  <a:cubicBezTo>
                    <a:pt x="75" y="133"/>
                    <a:pt x="75" y="133"/>
                    <a:pt x="75" y="133"/>
                  </a:cubicBezTo>
                  <a:cubicBezTo>
                    <a:pt x="69" y="133"/>
                    <a:pt x="69" y="133"/>
                    <a:pt x="69" y="133"/>
                  </a:cubicBezTo>
                  <a:cubicBezTo>
                    <a:pt x="66" y="133"/>
                    <a:pt x="66" y="133"/>
                    <a:pt x="66" y="133"/>
                  </a:cubicBezTo>
                  <a:cubicBezTo>
                    <a:pt x="65" y="132"/>
                    <a:pt x="65" y="132"/>
                    <a:pt x="65" y="132"/>
                  </a:cubicBezTo>
                  <a:cubicBezTo>
                    <a:pt x="62" y="133"/>
                    <a:pt x="62" y="133"/>
                    <a:pt x="62" y="133"/>
                  </a:cubicBezTo>
                  <a:cubicBezTo>
                    <a:pt x="59" y="137"/>
                    <a:pt x="59" y="137"/>
                    <a:pt x="59" y="137"/>
                  </a:cubicBezTo>
                  <a:cubicBezTo>
                    <a:pt x="57" y="139"/>
                    <a:pt x="57" y="139"/>
                    <a:pt x="57" y="139"/>
                  </a:cubicBezTo>
                  <a:cubicBezTo>
                    <a:pt x="59" y="140"/>
                    <a:pt x="59" y="140"/>
                    <a:pt x="59" y="140"/>
                  </a:cubicBezTo>
                  <a:cubicBezTo>
                    <a:pt x="62" y="143"/>
                    <a:pt x="62" y="143"/>
                    <a:pt x="62" y="143"/>
                  </a:cubicBezTo>
                  <a:cubicBezTo>
                    <a:pt x="65" y="145"/>
                    <a:pt x="65" y="145"/>
                    <a:pt x="65" y="145"/>
                  </a:cubicBezTo>
                  <a:cubicBezTo>
                    <a:pt x="60" y="145"/>
                    <a:pt x="60" y="145"/>
                    <a:pt x="60" y="145"/>
                  </a:cubicBezTo>
                  <a:cubicBezTo>
                    <a:pt x="57" y="143"/>
                    <a:pt x="57" y="143"/>
                    <a:pt x="57" y="143"/>
                  </a:cubicBezTo>
                  <a:cubicBezTo>
                    <a:pt x="53" y="143"/>
                    <a:pt x="53" y="143"/>
                    <a:pt x="53" y="143"/>
                  </a:cubicBezTo>
                  <a:cubicBezTo>
                    <a:pt x="50" y="143"/>
                    <a:pt x="50" y="143"/>
                    <a:pt x="50" y="143"/>
                  </a:cubicBezTo>
                  <a:cubicBezTo>
                    <a:pt x="50" y="145"/>
                    <a:pt x="50" y="145"/>
                    <a:pt x="50" y="145"/>
                  </a:cubicBezTo>
                  <a:cubicBezTo>
                    <a:pt x="50" y="146"/>
                    <a:pt x="50" y="146"/>
                    <a:pt x="50" y="146"/>
                  </a:cubicBezTo>
                  <a:cubicBezTo>
                    <a:pt x="53" y="147"/>
                    <a:pt x="53" y="147"/>
                    <a:pt x="53" y="147"/>
                  </a:cubicBezTo>
                  <a:cubicBezTo>
                    <a:pt x="57" y="149"/>
                    <a:pt x="57" y="149"/>
                    <a:pt x="57" y="149"/>
                  </a:cubicBezTo>
                  <a:cubicBezTo>
                    <a:pt x="59" y="152"/>
                    <a:pt x="59" y="152"/>
                    <a:pt x="59" y="152"/>
                  </a:cubicBezTo>
                  <a:cubicBezTo>
                    <a:pt x="62" y="155"/>
                    <a:pt x="62" y="155"/>
                    <a:pt x="62" y="155"/>
                  </a:cubicBezTo>
                  <a:cubicBezTo>
                    <a:pt x="63" y="157"/>
                    <a:pt x="63" y="157"/>
                    <a:pt x="63" y="157"/>
                  </a:cubicBezTo>
                  <a:cubicBezTo>
                    <a:pt x="65" y="159"/>
                    <a:pt x="65" y="159"/>
                    <a:pt x="65" y="159"/>
                  </a:cubicBezTo>
                  <a:cubicBezTo>
                    <a:pt x="65" y="160"/>
                    <a:pt x="65" y="160"/>
                    <a:pt x="65" y="160"/>
                  </a:cubicBezTo>
                  <a:cubicBezTo>
                    <a:pt x="66" y="162"/>
                    <a:pt x="66" y="162"/>
                    <a:pt x="66" y="162"/>
                  </a:cubicBezTo>
                  <a:cubicBezTo>
                    <a:pt x="67" y="162"/>
                    <a:pt x="67" y="162"/>
                    <a:pt x="67" y="162"/>
                  </a:cubicBezTo>
                  <a:cubicBezTo>
                    <a:pt x="69" y="162"/>
                    <a:pt x="69" y="162"/>
                    <a:pt x="69" y="162"/>
                  </a:cubicBezTo>
                  <a:cubicBezTo>
                    <a:pt x="69" y="163"/>
                    <a:pt x="69" y="163"/>
                    <a:pt x="69" y="163"/>
                  </a:cubicBezTo>
                  <a:cubicBezTo>
                    <a:pt x="72" y="166"/>
                    <a:pt x="72" y="166"/>
                    <a:pt x="72" y="166"/>
                  </a:cubicBezTo>
                  <a:cubicBezTo>
                    <a:pt x="73" y="166"/>
                    <a:pt x="73" y="166"/>
                    <a:pt x="73" y="166"/>
                  </a:cubicBezTo>
                  <a:cubicBezTo>
                    <a:pt x="76" y="166"/>
                    <a:pt x="76" y="166"/>
                    <a:pt x="76" y="166"/>
                  </a:cubicBezTo>
                  <a:cubicBezTo>
                    <a:pt x="80" y="168"/>
                    <a:pt x="80" y="168"/>
                    <a:pt x="80" y="168"/>
                  </a:cubicBezTo>
                  <a:cubicBezTo>
                    <a:pt x="82" y="169"/>
                    <a:pt x="82" y="169"/>
                    <a:pt x="82" y="169"/>
                  </a:cubicBezTo>
                  <a:cubicBezTo>
                    <a:pt x="82" y="170"/>
                    <a:pt x="82" y="170"/>
                    <a:pt x="82" y="170"/>
                  </a:cubicBezTo>
                  <a:cubicBezTo>
                    <a:pt x="82" y="172"/>
                    <a:pt x="82" y="172"/>
                    <a:pt x="82" y="172"/>
                  </a:cubicBezTo>
                  <a:cubicBezTo>
                    <a:pt x="80" y="176"/>
                    <a:pt x="80" y="176"/>
                    <a:pt x="80" y="176"/>
                  </a:cubicBezTo>
                  <a:cubicBezTo>
                    <a:pt x="80" y="179"/>
                    <a:pt x="80" y="179"/>
                    <a:pt x="80" y="179"/>
                  </a:cubicBezTo>
                  <a:cubicBezTo>
                    <a:pt x="82" y="182"/>
                    <a:pt x="82" y="182"/>
                    <a:pt x="82" y="182"/>
                  </a:cubicBezTo>
                  <a:cubicBezTo>
                    <a:pt x="85" y="179"/>
                    <a:pt x="85" y="179"/>
                    <a:pt x="85" y="179"/>
                  </a:cubicBezTo>
                  <a:cubicBezTo>
                    <a:pt x="86" y="178"/>
                    <a:pt x="86" y="178"/>
                    <a:pt x="86" y="178"/>
                  </a:cubicBezTo>
                  <a:cubicBezTo>
                    <a:pt x="87" y="176"/>
                    <a:pt x="87" y="176"/>
                    <a:pt x="87" y="176"/>
                  </a:cubicBezTo>
                  <a:cubicBezTo>
                    <a:pt x="89" y="175"/>
                    <a:pt x="89" y="175"/>
                    <a:pt x="89" y="175"/>
                  </a:cubicBezTo>
                  <a:cubicBezTo>
                    <a:pt x="90" y="175"/>
                    <a:pt x="90" y="175"/>
                    <a:pt x="90" y="175"/>
                  </a:cubicBezTo>
                  <a:cubicBezTo>
                    <a:pt x="92" y="175"/>
                    <a:pt x="92" y="175"/>
                    <a:pt x="92" y="175"/>
                  </a:cubicBezTo>
                  <a:cubicBezTo>
                    <a:pt x="95" y="175"/>
                    <a:pt x="95" y="175"/>
                    <a:pt x="95" y="175"/>
                  </a:cubicBezTo>
                  <a:cubicBezTo>
                    <a:pt x="98" y="175"/>
                    <a:pt x="98" y="175"/>
                    <a:pt x="98" y="175"/>
                  </a:cubicBezTo>
                  <a:cubicBezTo>
                    <a:pt x="103" y="176"/>
                    <a:pt x="103" y="176"/>
                    <a:pt x="103" y="176"/>
                  </a:cubicBezTo>
                  <a:cubicBezTo>
                    <a:pt x="109" y="180"/>
                    <a:pt x="109" y="180"/>
                    <a:pt x="109" y="180"/>
                  </a:cubicBezTo>
                  <a:cubicBezTo>
                    <a:pt x="113" y="185"/>
                    <a:pt x="113" y="185"/>
                    <a:pt x="113" y="185"/>
                  </a:cubicBezTo>
                  <a:cubicBezTo>
                    <a:pt x="114" y="185"/>
                    <a:pt x="114" y="185"/>
                    <a:pt x="114" y="185"/>
                  </a:cubicBezTo>
                  <a:cubicBezTo>
                    <a:pt x="115" y="186"/>
                    <a:pt x="115" y="186"/>
                    <a:pt x="115" y="186"/>
                  </a:cubicBezTo>
                  <a:cubicBezTo>
                    <a:pt x="118" y="188"/>
                    <a:pt x="118" y="188"/>
                    <a:pt x="118" y="188"/>
                  </a:cubicBezTo>
                  <a:cubicBezTo>
                    <a:pt x="119" y="188"/>
                    <a:pt x="119" y="188"/>
                    <a:pt x="119" y="188"/>
                  </a:cubicBezTo>
                  <a:cubicBezTo>
                    <a:pt x="122" y="188"/>
                    <a:pt x="122" y="188"/>
                    <a:pt x="122" y="188"/>
                  </a:cubicBezTo>
                  <a:cubicBezTo>
                    <a:pt x="112" y="137"/>
                    <a:pt x="112" y="137"/>
                    <a:pt x="112" y="137"/>
                  </a:cubicBezTo>
                  <a:cubicBezTo>
                    <a:pt x="136" y="130"/>
                    <a:pt x="136" y="130"/>
                    <a:pt x="136" y="130"/>
                  </a:cubicBezTo>
                  <a:cubicBezTo>
                    <a:pt x="138" y="129"/>
                    <a:pt x="138" y="129"/>
                    <a:pt x="138" y="129"/>
                  </a:cubicBezTo>
                  <a:cubicBezTo>
                    <a:pt x="138" y="127"/>
                    <a:pt x="138" y="127"/>
                    <a:pt x="138" y="127"/>
                  </a:cubicBezTo>
                  <a:cubicBezTo>
                    <a:pt x="139" y="126"/>
                    <a:pt x="139" y="126"/>
                    <a:pt x="139" y="126"/>
                  </a:cubicBezTo>
                  <a:cubicBezTo>
                    <a:pt x="141" y="126"/>
                    <a:pt x="141" y="126"/>
                    <a:pt x="141" y="126"/>
                  </a:cubicBezTo>
                  <a:cubicBezTo>
                    <a:pt x="145" y="125"/>
                    <a:pt x="145" y="125"/>
                    <a:pt x="145" y="125"/>
                  </a:cubicBezTo>
                  <a:cubicBezTo>
                    <a:pt x="145" y="126"/>
                    <a:pt x="145" y="126"/>
                    <a:pt x="145" y="126"/>
                  </a:cubicBezTo>
                  <a:cubicBezTo>
                    <a:pt x="143" y="126"/>
                    <a:pt x="143" y="126"/>
                    <a:pt x="143" y="126"/>
                  </a:cubicBezTo>
                  <a:cubicBezTo>
                    <a:pt x="143" y="127"/>
                    <a:pt x="143" y="127"/>
                    <a:pt x="143" y="127"/>
                  </a:cubicBezTo>
                  <a:cubicBezTo>
                    <a:pt x="146" y="127"/>
                    <a:pt x="146" y="127"/>
                    <a:pt x="146" y="127"/>
                  </a:cubicBezTo>
                  <a:cubicBezTo>
                    <a:pt x="148" y="129"/>
                    <a:pt x="148" y="129"/>
                    <a:pt x="148" y="129"/>
                  </a:cubicBezTo>
                  <a:cubicBezTo>
                    <a:pt x="148" y="127"/>
                    <a:pt x="148" y="127"/>
                    <a:pt x="148" y="127"/>
                  </a:cubicBezTo>
                  <a:cubicBezTo>
                    <a:pt x="148" y="125"/>
                    <a:pt x="148" y="125"/>
                    <a:pt x="148" y="125"/>
                  </a:cubicBezTo>
                  <a:cubicBezTo>
                    <a:pt x="146" y="122"/>
                    <a:pt x="146" y="122"/>
                    <a:pt x="146" y="122"/>
                  </a:cubicBezTo>
                  <a:cubicBezTo>
                    <a:pt x="145" y="120"/>
                    <a:pt x="145" y="120"/>
                    <a:pt x="145" y="120"/>
                  </a:cubicBezTo>
                  <a:cubicBezTo>
                    <a:pt x="148" y="122"/>
                    <a:pt x="148" y="122"/>
                    <a:pt x="148" y="122"/>
                  </a:cubicBezTo>
                  <a:cubicBezTo>
                    <a:pt x="149" y="122"/>
                    <a:pt x="149" y="122"/>
                    <a:pt x="149" y="122"/>
                  </a:cubicBezTo>
                  <a:cubicBezTo>
                    <a:pt x="149" y="123"/>
                    <a:pt x="149" y="123"/>
                    <a:pt x="149" y="123"/>
                  </a:cubicBezTo>
                  <a:cubicBezTo>
                    <a:pt x="153" y="123"/>
                    <a:pt x="153" y="123"/>
                    <a:pt x="153" y="123"/>
                  </a:cubicBezTo>
                  <a:cubicBezTo>
                    <a:pt x="155" y="125"/>
                    <a:pt x="155" y="125"/>
                    <a:pt x="155" y="125"/>
                  </a:cubicBezTo>
                  <a:cubicBezTo>
                    <a:pt x="153" y="125"/>
                    <a:pt x="153" y="125"/>
                    <a:pt x="153" y="125"/>
                  </a:cubicBezTo>
                  <a:cubicBezTo>
                    <a:pt x="152" y="125"/>
                    <a:pt x="152" y="125"/>
                    <a:pt x="152" y="125"/>
                  </a:cubicBezTo>
                  <a:cubicBezTo>
                    <a:pt x="153" y="126"/>
                    <a:pt x="153" y="126"/>
                    <a:pt x="153" y="126"/>
                  </a:cubicBezTo>
                  <a:cubicBezTo>
                    <a:pt x="156" y="129"/>
                    <a:pt x="156" y="129"/>
                    <a:pt x="156" y="129"/>
                  </a:cubicBezTo>
                  <a:cubicBezTo>
                    <a:pt x="153" y="129"/>
                    <a:pt x="153" y="129"/>
                    <a:pt x="153" y="129"/>
                  </a:cubicBezTo>
                  <a:cubicBezTo>
                    <a:pt x="151" y="129"/>
                    <a:pt x="151" y="129"/>
                    <a:pt x="151" y="129"/>
                  </a:cubicBezTo>
                  <a:cubicBezTo>
                    <a:pt x="149" y="129"/>
                    <a:pt x="149" y="129"/>
                    <a:pt x="149" y="129"/>
                  </a:cubicBezTo>
                  <a:cubicBezTo>
                    <a:pt x="152" y="130"/>
                    <a:pt x="152" y="130"/>
                    <a:pt x="152" y="130"/>
                  </a:cubicBezTo>
                  <a:cubicBezTo>
                    <a:pt x="155" y="130"/>
                    <a:pt x="155" y="130"/>
                    <a:pt x="155" y="130"/>
                  </a:cubicBezTo>
                  <a:cubicBezTo>
                    <a:pt x="158" y="130"/>
                    <a:pt x="158" y="130"/>
                    <a:pt x="158" y="130"/>
                  </a:cubicBezTo>
                  <a:cubicBezTo>
                    <a:pt x="158" y="133"/>
                    <a:pt x="158" y="133"/>
                    <a:pt x="158" y="133"/>
                  </a:cubicBezTo>
                  <a:cubicBezTo>
                    <a:pt x="158" y="135"/>
                    <a:pt x="158" y="135"/>
                    <a:pt x="158" y="135"/>
                  </a:cubicBezTo>
                  <a:cubicBezTo>
                    <a:pt x="158" y="136"/>
                    <a:pt x="158" y="136"/>
                    <a:pt x="158" y="136"/>
                  </a:cubicBezTo>
                  <a:cubicBezTo>
                    <a:pt x="159" y="137"/>
                    <a:pt x="159" y="137"/>
                    <a:pt x="159" y="137"/>
                  </a:cubicBezTo>
                  <a:cubicBezTo>
                    <a:pt x="162" y="142"/>
                    <a:pt x="162" y="142"/>
                    <a:pt x="162" y="142"/>
                  </a:cubicBezTo>
                  <a:cubicBezTo>
                    <a:pt x="163" y="142"/>
                    <a:pt x="163" y="142"/>
                    <a:pt x="163" y="142"/>
                  </a:cubicBezTo>
                  <a:cubicBezTo>
                    <a:pt x="162" y="143"/>
                    <a:pt x="162" y="143"/>
                    <a:pt x="162" y="143"/>
                  </a:cubicBezTo>
                  <a:cubicBezTo>
                    <a:pt x="163" y="144"/>
                    <a:pt x="163" y="144"/>
                    <a:pt x="163" y="144"/>
                  </a:cubicBezTo>
                  <a:cubicBezTo>
                    <a:pt x="168" y="146"/>
                    <a:pt x="168" y="146"/>
                    <a:pt x="168" y="146"/>
                  </a:cubicBezTo>
                  <a:cubicBezTo>
                    <a:pt x="176" y="155"/>
                    <a:pt x="176" y="155"/>
                    <a:pt x="176" y="155"/>
                  </a:cubicBezTo>
                  <a:cubicBezTo>
                    <a:pt x="178" y="155"/>
                    <a:pt x="178" y="155"/>
                    <a:pt x="178" y="155"/>
                  </a:cubicBezTo>
                  <a:cubicBezTo>
                    <a:pt x="179" y="157"/>
                    <a:pt x="179" y="157"/>
                    <a:pt x="179" y="157"/>
                  </a:cubicBezTo>
                  <a:cubicBezTo>
                    <a:pt x="182" y="157"/>
                    <a:pt x="182" y="157"/>
                    <a:pt x="182" y="157"/>
                  </a:cubicBezTo>
                  <a:cubicBezTo>
                    <a:pt x="185" y="157"/>
                    <a:pt x="185" y="157"/>
                    <a:pt x="185" y="157"/>
                  </a:cubicBezTo>
                  <a:cubicBezTo>
                    <a:pt x="188" y="157"/>
                    <a:pt x="188" y="157"/>
                    <a:pt x="188" y="157"/>
                  </a:cubicBezTo>
                  <a:cubicBezTo>
                    <a:pt x="192" y="156"/>
                    <a:pt x="192" y="156"/>
                    <a:pt x="192" y="156"/>
                  </a:cubicBezTo>
                  <a:cubicBezTo>
                    <a:pt x="199" y="157"/>
                    <a:pt x="199" y="157"/>
                    <a:pt x="199" y="157"/>
                  </a:cubicBezTo>
                  <a:cubicBezTo>
                    <a:pt x="204" y="157"/>
                    <a:pt x="204" y="157"/>
                    <a:pt x="204" y="157"/>
                  </a:cubicBezTo>
                  <a:cubicBezTo>
                    <a:pt x="208" y="157"/>
                    <a:pt x="208" y="157"/>
                    <a:pt x="208" y="157"/>
                  </a:cubicBezTo>
                  <a:cubicBezTo>
                    <a:pt x="211" y="156"/>
                    <a:pt x="211" y="156"/>
                    <a:pt x="211" y="156"/>
                  </a:cubicBezTo>
                  <a:cubicBezTo>
                    <a:pt x="212" y="155"/>
                    <a:pt x="212" y="155"/>
                    <a:pt x="212" y="155"/>
                  </a:cubicBezTo>
                  <a:cubicBezTo>
                    <a:pt x="215" y="157"/>
                    <a:pt x="215" y="157"/>
                    <a:pt x="215" y="157"/>
                  </a:cubicBezTo>
                  <a:cubicBezTo>
                    <a:pt x="217" y="158"/>
                    <a:pt x="217" y="158"/>
                    <a:pt x="217" y="158"/>
                  </a:cubicBezTo>
                  <a:cubicBezTo>
                    <a:pt x="219" y="160"/>
                    <a:pt x="219" y="160"/>
                    <a:pt x="219" y="160"/>
                  </a:cubicBezTo>
                  <a:cubicBezTo>
                    <a:pt x="221" y="162"/>
                    <a:pt x="221" y="162"/>
                    <a:pt x="221" y="162"/>
                  </a:cubicBezTo>
                  <a:cubicBezTo>
                    <a:pt x="224" y="165"/>
                    <a:pt x="224" y="165"/>
                    <a:pt x="224" y="165"/>
                  </a:cubicBezTo>
                  <a:cubicBezTo>
                    <a:pt x="225" y="166"/>
                    <a:pt x="225" y="166"/>
                    <a:pt x="225" y="166"/>
                  </a:cubicBezTo>
                  <a:cubicBezTo>
                    <a:pt x="228" y="165"/>
                    <a:pt x="228" y="165"/>
                    <a:pt x="228" y="165"/>
                  </a:cubicBezTo>
                  <a:cubicBezTo>
                    <a:pt x="228" y="172"/>
                    <a:pt x="228" y="172"/>
                    <a:pt x="228" y="172"/>
                  </a:cubicBezTo>
                  <a:cubicBezTo>
                    <a:pt x="229" y="176"/>
                    <a:pt x="229" y="176"/>
                    <a:pt x="229" y="176"/>
                  </a:cubicBezTo>
                  <a:cubicBezTo>
                    <a:pt x="231" y="178"/>
                    <a:pt x="231" y="178"/>
                    <a:pt x="231" y="178"/>
                  </a:cubicBezTo>
                  <a:cubicBezTo>
                    <a:pt x="234" y="179"/>
                    <a:pt x="234" y="179"/>
                    <a:pt x="234" y="179"/>
                  </a:cubicBezTo>
                  <a:cubicBezTo>
                    <a:pt x="235" y="179"/>
                    <a:pt x="235" y="179"/>
                    <a:pt x="235" y="179"/>
                  </a:cubicBezTo>
                  <a:cubicBezTo>
                    <a:pt x="237" y="180"/>
                    <a:pt x="237" y="180"/>
                    <a:pt x="237" y="180"/>
                  </a:cubicBezTo>
                  <a:cubicBezTo>
                    <a:pt x="239" y="189"/>
                    <a:pt x="239" y="189"/>
                    <a:pt x="239" y="189"/>
                  </a:cubicBezTo>
                  <a:cubicBezTo>
                    <a:pt x="242" y="190"/>
                    <a:pt x="242" y="190"/>
                    <a:pt x="242" y="190"/>
                  </a:cubicBezTo>
                  <a:cubicBezTo>
                    <a:pt x="245" y="190"/>
                    <a:pt x="245" y="190"/>
                    <a:pt x="245" y="190"/>
                  </a:cubicBezTo>
                  <a:cubicBezTo>
                    <a:pt x="247" y="190"/>
                    <a:pt x="247" y="190"/>
                    <a:pt x="247" y="190"/>
                  </a:cubicBezTo>
                  <a:cubicBezTo>
                    <a:pt x="254" y="189"/>
                    <a:pt x="254" y="189"/>
                    <a:pt x="254" y="189"/>
                  </a:cubicBezTo>
                  <a:cubicBezTo>
                    <a:pt x="257" y="190"/>
                    <a:pt x="257" y="190"/>
                    <a:pt x="257" y="190"/>
                  </a:cubicBezTo>
                  <a:cubicBezTo>
                    <a:pt x="257" y="193"/>
                    <a:pt x="257" y="193"/>
                    <a:pt x="257" y="193"/>
                  </a:cubicBezTo>
                  <a:cubicBezTo>
                    <a:pt x="258" y="195"/>
                    <a:pt x="258" y="195"/>
                    <a:pt x="258" y="195"/>
                  </a:cubicBezTo>
                  <a:cubicBezTo>
                    <a:pt x="259" y="196"/>
                    <a:pt x="259" y="196"/>
                    <a:pt x="259" y="196"/>
                  </a:cubicBezTo>
                  <a:cubicBezTo>
                    <a:pt x="264" y="198"/>
                    <a:pt x="264" y="198"/>
                    <a:pt x="264" y="198"/>
                  </a:cubicBezTo>
                  <a:cubicBezTo>
                    <a:pt x="262" y="195"/>
                    <a:pt x="262" y="195"/>
                    <a:pt x="262" y="195"/>
                  </a:cubicBezTo>
                  <a:cubicBezTo>
                    <a:pt x="262" y="193"/>
                    <a:pt x="262" y="193"/>
                    <a:pt x="262" y="193"/>
                  </a:cubicBezTo>
                  <a:cubicBezTo>
                    <a:pt x="264" y="190"/>
                    <a:pt x="264" y="190"/>
                    <a:pt x="264" y="190"/>
                  </a:cubicBezTo>
                  <a:cubicBezTo>
                    <a:pt x="267" y="189"/>
                    <a:pt x="267" y="189"/>
                    <a:pt x="267" y="189"/>
                  </a:cubicBezTo>
                  <a:cubicBezTo>
                    <a:pt x="267" y="188"/>
                    <a:pt x="267" y="188"/>
                    <a:pt x="267" y="188"/>
                  </a:cubicBezTo>
                  <a:cubicBezTo>
                    <a:pt x="267" y="186"/>
                    <a:pt x="267" y="186"/>
                    <a:pt x="267" y="186"/>
                  </a:cubicBezTo>
                  <a:cubicBezTo>
                    <a:pt x="270" y="185"/>
                    <a:pt x="270" y="185"/>
                    <a:pt x="270" y="185"/>
                  </a:cubicBezTo>
                  <a:cubicBezTo>
                    <a:pt x="274" y="182"/>
                    <a:pt x="274" y="182"/>
                    <a:pt x="274" y="182"/>
                  </a:cubicBezTo>
                  <a:cubicBezTo>
                    <a:pt x="277" y="180"/>
                    <a:pt x="277" y="180"/>
                    <a:pt x="277" y="180"/>
                  </a:cubicBezTo>
                  <a:cubicBezTo>
                    <a:pt x="277" y="179"/>
                    <a:pt x="277" y="179"/>
                    <a:pt x="277" y="179"/>
                  </a:cubicBezTo>
                  <a:cubicBezTo>
                    <a:pt x="278" y="178"/>
                    <a:pt x="278" y="178"/>
                    <a:pt x="278" y="178"/>
                  </a:cubicBezTo>
                  <a:cubicBezTo>
                    <a:pt x="280" y="178"/>
                    <a:pt x="280" y="178"/>
                    <a:pt x="280" y="178"/>
                  </a:cubicBezTo>
                  <a:cubicBezTo>
                    <a:pt x="281" y="178"/>
                    <a:pt x="281" y="178"/>
                    <a:pt x="281" y="178"/>
                  </a:cubicBezTo>
                  <a:cubicBezTo>
                    <a:pt x="282" y="176"/>
                    <a:pt x="282" y="176"/>
                    <a:pt x="282" y="176"/>
                  </a:cubicBezTo>
                  <a:cubicBezTo>
                    <a:pt x="285" y="175"/>
                    <a:pt x="285" y="175"/>
                    <a:pt x="285" y="175"/>
                  </a:cubicBezTo>
                  <a:cubicBezTo>
                    <a:pt x="282" y="173"/>
                    <a:pt x="282" y="173"/>
                    <a:pt x="282" y="173"/>
                  </a:cubicBezTo>
                  <a:cubicBezTo>
                    <a:pt x="284" y="172"/>
                    <a:pt x="284" y="172"/>
                    <a:pt x="284" y="172"/>
                  </a:cubicBezTo>
                  <a:cubicBezTo>
                    <a:pt x="285" y="169"/>
                    <a:pt x="285" y="169"/>
                    <a:pt x="285" y="169"/>
                  </a:cubicBezTo>
                  <a:cubicBezTo>
                    <a:pt x="291" y="168"/>
                    <a:pt x="291" y="168"/>
                    <a:pt x="291" y="168"/>
                  </a:cubicBezTo>
                  <a:cubicBezTo>
                    <a:pt x="292" y="168"/>
                    <a:pt x="292" y="168"/>
                    <a:pt x="292" y="168"/>
                  </a:cubicBezTo>
                  <a:cubicBezTo>
                    <a:pt x="295" y="168"/>
                    <a:pt x="295" y="168"/>
                    <a:pt x="295" y="168"/>
                  </a:cubicBezTo>
                  <a:cubicBezTo>
                    <a:pt x="297" y="168"/>
                    <a:pt x="297" y="168"/>
                    <a:pt x="297" y="168"/>
                  </a:cubicBezTo>
                  <a:cubicBezTo>
                    <a:pt x="301" y="169"/>
                    <a:pt x="301" y="169"/>
                    <a:pt x="301" y="169"/>
                  </a:cubicBezTo>
                  <a:cubicBezTo>
                    <a:pt x="304" y="170"/>
                    <a:pt x="304" y="170"/>
                    <a:pt x="304" y="170"/>
                  </a:cubicBezTo>
                  <a:cubicBezTo>
                    <a:pt x="307" y="172"/>
                    <a:pt x="307" y="172"/>
                    <a:pt x="307" y="172"/>
                  </a:cubicBezTo>
                  <a:cubicBezTo>
                    <a:pt x="308" y="172"/>
                    <a:pt x="308" y="172"/>
                    <a:pt x="308" y="172"/>
                  </a:cubicBezTo>
                  <a:cubicBezTo>
                    <a:pt x="310" y="172"/>
                    <a:pt x="310" y="172"/>
                    <a:pt x="310" y="172"/>
                  </a:cubicBezTo>
                  <a:cubicBezTo>
                    <a:pt x="311" y="172"/>
                    <a:pt x="311" y="172"/>
                    <a:pt x="311" y="172"/>
                  </a:cubicBezTo>
                  <a:cubicBezTo>
                    <a:pt x="310" y="168"/>
                    <a:pt x="310" y="168"/>
                    <a:pt x="310" y="168"/>
                  </a:cubicBezTo>
                  <a:cubicBezTo>
                    <a:pt x="310" y="166"/>
                    <a:pt x="310" y="166"/>
                    <a:pt x="310" y="166"/>
                  </a:cubicBezTo>
                  <a:cubicBezTo>
                    <a:pt x="311" y="163"/>
                    <a:pt x="311" y="163"/>
                    <a:pt x="311" y="163"/>
                  </a:cubicBezTo>
                  <a:cubicBezTo>
                    <a:pt x="314" y="163"/>
                    <a:pt x="314" y="163"/>
                    <a:pt x="314" y="163"/>
                  </a:cubicBezTo>
                  <a:cubicBezTo>
                    <a:pt x="315" y="162"/>
                    <a:pt x="315" y="162"/>
                    <a:pt x="315" y="162"/>
                  </a:cubicBezTo>
                  <a:cubicBezTo>
                    <a:pt x="325" y="166"/>
                    <a:pt x="325" y="166"/>
                    <a:pt x="325" y="166"/>
                  </a:cubicBezTo>
                  <a:cubicBezTo>
                    <a:pt x="331" y="168"/>
                    <a:pt x="331" y="168"/>
                    <a:pt x="331" y="168"/>
                  </a:cubicBezTo>
                  <a:cubicBezTo>
                    <a:pt x="333" y="168"/>
                    <a:pt x="333" y="168"/>
                    <a:pt x="333" y="168"/>
                  </a:cubicBezTo>
                  <a:cubicBezTo>
                    <a:pt x="334" y="168"/>
                    <a:pt x="334" y="168"/>
                    <a:pt x="334" y="168"/>
                  </a:cubicBezTo>
                  <a:cubicBezTo>
                    <a:pt x="334" y="166"/>
                    <a:pt x="334" y="166"/>
                    <a:pt x="334" y="166"/>
                  </a:cubicBezTo>
                  <a:cubicBezTo>
                    <a:pt x="335" y="166"/>
                    <a:pt x="335" y="166"/>
                    <a:pt x="335" y="166"/>
                  </a:cubicBezTo>
                  <a:cubicBezTo>
                    <a:pt x="338" y="166"/>
                    <a:pt x="338" y="166"/>
                    <a:pt x="338" y="166"/>
                  </a:cubicBezTo>
                  <a:cubicBezTo>
                    <a:pt x="341" y="166"/>
                    <a:pt x="341" y="166"/>
                    <a:pt x="341" y="166"/>
                  </a:cubicBezTo>
                  <a:cubicBezTo>
                    <a:pt x="343" y="166"/>
                    <a:pt x="343" y="166"/>
                    <a:pt x="343" y="166"/>
                  </a:cubicBezTo>
                  <a:cubicBezTo>
                    <a:pt x="348" y="166"/>
                    <a:pt x="348" y="166"/>
                    <a:pt x="348" y="166"/>
                  </a:cubicBezTo>
                  <a:cubicBezTo>
                    <a:pt x="350" y="166"/>
                    <a:pt x="350" y="166"/>
                    <a:pt x="350" y="166"/>
                  </a:cubicBezTo>
                  <a:cubicBezTo>
                    <a:pt x="351" y="166"/>
                    <a:pt x="351" y="166"/>
                    <a:pt x="351" y="166"/>
                  </a:cubicBezTo>
                  <a:cubicBezTo>
                    <a:pt x="354" y="166"/>
                    <a:pt x="354" y="166"/>
                    <a:pt x="354" y="166"/>
                  </a:cubicBezTo>
                  <a:cubicBezTo>
                    <a:pt x="356" y="166"/>
                    <a:pt x="356" y="166"/>
                    <a:pt x="356" y="166"/>
                  </a:cubicBezTo>
                  <a:cubicBezTo>
                    <a:pt x="357" y="166"/>
                    <a:pt x="357" y="166"/>
                    <a:pt x="357" y="166"/>
                  </a:cubicBezTo>
                  <a:cubicBezTo>
                    <a:pt x="363" y="166"/>
                    <a:pt x="363" y="166"/>
                    <a:pt x="363" y="166"/>
                  </a:cubicBezTo>
                  <a:cubicBezTo>
                    <a:pt x="368" y="168"/>
                    <a:pt x="368" y="168"/>
                    <a:pt x="368" y="168"/>
                  </a:cubicBezTo>
                  <a:cubicBezTo>
                    <a:pt x="373" y="169"/>
                    <a:pt x="373" y="169"/>
                    <a:pt x="373" y="169"/>
                  </a:cubicBezTo>
                  <a:cubicBezTo>
                    <a:pt x="374" y="170"/>
                    <a:pt x="374" y="170"/>
                    <a:pt x="374" y="170"/>
                  </a:cubicBezTo>
                  <a:cubicBezTo>
                    <a:pt x="376" y="172"/>
                    <a:pt x="376" y="172"/>
                    <a:pt x="376" y="172"/>
                  </a:cubicBezTo>
                  <a:cubicBezTo>
                    <a:pt x="377" y="172"/>
                    <a:pt x="377" y="172"/>
                    <a:pt x="377" y="172"/>
                  </a:cubicBezTo>
                  <a:cubicBezTo>
                    <a:pt x="378" y="172"/>
                    <a:pt x="378" y="172"/>
                    <a:pt x="378" y="172"/>
                  </a:cubicBezTo>
                  <a:cubicBezTo>
                    <a:pt x="383" y="173"/>
                    <a:pt x="383" y="173"/>
                    <a:pt x="383" y="173"/>
                  </a:cubicBezTo>
                  <a:cubicBezTo>
                    <a:pt x="383" y="174"/>
                    <a:pt x="383" y="174"/>
                    <a:pt x="383" y="174"/>
                  </a:cubicBezTo>
                  <a:cubicBezTo>
                    <a:pt x="386" y="178"/>
                    <a:pt x="386" y="178"/>
                    <a:pt x="386" y="178"/>
                  </a:cubicBezTo>
                  <a:cubicBezTo>
                    <a:pt x="386" y="173"/>
                    <a:pt x="386" y="173"/>
                    <a:pt x="386" y="173"/>
                  </a:cubicBezTo>
                  <a:cubicBezTo>
                    <a:pt x="384" y="170"/>
                    <a:pt x="384" y="170"/>
                    <a:pt x="384" y="170"/>
                  </a:cubicBezTo>
                  <a:cubicBezTo>
                    <a:pt x="383" y="169"/>
                    <a:pt x="383" y="169"/>
                    <a:pt x="383" y="169"/>
                  </a:cubicBezTo>
                  <a:cubicBezTo>
                    <a:pt x="384" y="168"/>
                    <a:pt x="384" y="168"/>
                    <a:pt x="384" y="168"/>
                  </a:cubicBezTo>
                  <a:cubicBezTo>
                    <a:pt x="387" y="166"/>
                    <a:pt x="387" y="166"/>
                    <a:pt x="387" y="166"/>
                  </a:cubicBezTo>
                  <a:cubicBezTo>
                    <a:pt x="384" y="165"/>
                    <a:pt x="384" y="165"/>
                    <a:pt x="384" y="165"/>
                  </a:cubicBezTo>
                  <a:cubicBezTo>
                    <a:pt x="386" y="163"/>
                    <a:pt x="386" y="163"/>
                    <a:pt x="386" y="163"/>
                  </a:cubicBezTo>
                  <a:cubicBezTo>
                    <a:pt x="387" y="163"/>
                    <a:pt x="387" y="163"/>
                    <a:pt x="387" y="163"/>
                  </a:cubicBezTo>
                  <a:cubicBezTo>
                    <a:pt x="389" y="162"/>
                    <a:pt x="389" y="162"/>
                    <a:pt x="389" y="162"/>
                  </a:cubicBezTo>
                  <a:cubicBezTo>
                    <a:pt x="387" y="162"/>
                    <a:pt x="387" y="162"/>
                    <a:pt x="387" y="162"/>
                  </a:cubicBezTo>
                  <a:cubicBezTo>
                    <a:pt x="386" y="159"/>
                    <a:pt x="386" y="159"/>
                    <a:pt x="386" y="159"/>
                  </a:cubicBezTo>
                  <a:cubicBezTo>
                    <a:pt x="384" y="156"/>
                    <a:pt x="384" y="156"/>
                    <a:pt x="384" y="156"/>
                  </a:cubicBezTo>
                  <a:cubicBezTo>
                    <a:pt x="383" y="153"/>
                    <a:pt x="383" y="153"/>
                    <a:pt x="383" y="153"/>
                  </a:cubicBezTo>
                  <a:cubicBezTo>
                    <a:pt x="380" y="149"/>
                    <a:pt x="380" y="149"/>
                    <a:pt x="380" y="149"/>
                  </a:cubicBezTo>
                  <a:cubicBezTo>
                    <a:pt x="378" y="146"/>
                    <a:pt x="378" y="146"/>
                    <a:pt x="378" y="146"/>
                  </a:cubicBezTo>
                  <a:cubicBezTo>
                    <a:pt x="377" y="142"/>
                    <a:pt x="377" y="142"/>
                    <a:pt x="377" y="142"/>
                  </a:cubicBezTo>
                  <a:cubicBezTo>
                    <a:pt x="377" y="140"/>
                    <a:pt x="377" y="140"/>
                    <a:pt x="377" y="140"/>
                  </a:cubicBezTo>
                  <a:cubicBezTo>
                    <a:pt x="374" y="140"/>
                    <a:pt x="374" y="140"/>
                    <a:pt x="374" y="140"/>
                  </a:cubicBezTo>
                  <a:cubicBezTo>
                    <a:pt x="371" y="140"/>
                    <a:pt x="371" y="140"/>
                    <a:pt x="371" y="140"/>
                  </a:cubicBezTo>
                  <a:cubicBezTo>
                    <a:pt x="371" y="139"/>
                    <a:pt x="371" y="139"/>
                    <a:pt x="371" y="139"/>
                  </a:cubicBezTo>
                  <a:cubicBezTo>
                    <a:pt x="373" y="137"/>
                    <a:pt x="373" y="137"/>
                    <a:pt x="373" y="137"/>
                  </a:cubicBezTo>
                  <a:cubicBezTo>
                    <a:pt x="374" y="137"/>
                    <a:pt x="374" y="137"/>
                    <a:pt x="374" y="137"/>
                  </a:cubicBezTo>
                  <a:cubicBezTo>
                    <a:pt x="380" y="136"/>
                    <a:pt x="380" y="136"/>
                    <a:pt x="380" y="136"/>
                  </a:cubicBezTo>
                  <a:cubicBezTo>
                    <a:pt x="386" y="135"/>
                    <a:pt x="386" y="135"/>
                    <a:pt x="386" y="135"/>
                  </a:cubicBezTo>
                  <a:cubicBezTo>
                    <a:pt x="389" y="135"/>
                    <a:pt x="389" y="135"/>
                    <a:pt x="389" y="135"/>
                  </a:cubicBezTo>
                  <a:cubicBezTo>
                    <a:pt x="391" y="136"/>
                    <a:pt x="391" y="136"/>
                    <a:pt x="391" y="136"/>
                  </a:cubicBezTo>
                  <a:cubicBezTo>
                    <a:pt x="393" y="136"/>
                    <a:pt x="393" y="136"/>
                    <a:pt x="393" y="136"/>
                  </a:cubicBezTo>
                  <a:cubicBezTo>
                    <a:pt x="396" y="136"/>
                    <a:pt x="396" y="136"/>
                    <a:pt x="396" y="136"/>
                  </a:cubicBezTo>
                  <a:cubicBezTo>
                    <a:pt x="397" y="136"/>
                    <a:pt x="397" y="136"/>
                    <a:pt x="397" y="136"/>
                  </a:cubicBezTo>
                  <a:cubicBezTo>
                    <a:pt x="399" y="135"/>
                    <a:pt x="399" y="135"/>
                    <a:pt x="399" y="135"/>
                  </a:cubicBezTo>
                  <a:cubicBezTo>
                    <a:pt x="397" y="133"/>
                    <a:pt x="397" y="133"/>
                    <a:pt x="397" y="133"/>
                  </a:cubicBezTo>
                  <a:cubicBezTo>
                    <a:pt x="396" y="132"/>
                    <a:pt x="396" y="132"/>
                    <a:pt x="396" y="132"/>
                  </a:cubicBezTo>
                  <a:cubicBezTo>
                    <a:pt x="394" y="130"/>
                    <a:pt x="394" y="130"/>
                    <a:pt x="394" y="130"/>
                  </a:cubicBezTo>
                  <a:cubicBezTo>
                    <a:pt x="393" y="129"/>
                    <a:pt x="393" y="129"/>
                    <a:pt x="393" y="129"/>
                  </a:cubicBezTo>
                  <a:cubicBezTo>
                    <a:pt x="393" y="123"/>
                    <a:pt x="393" y="123"/>
                    <a:pt x="393" y="123"/>
                  </a:cubicBezTo>
                  <a:cubicBezTo>
                    <a:pt x="393" y="117"/>
                    <a:pt x="393" y="117"/>
                    <a:pt x="393" y="117"/>
                  </a:cubicBezTo>
                  <a:cubicBezTo>
                    <a:pt x="394" y="114"/>
                    <a:pt x="394" y="114"/>
                    <a:pt x="394" y="114"/>
                  </a:cubicBezTo>
                  <a:cubicBezTo>
                    <a:pt x="394" y="112"/>
                    <a:pt x="394" y="112"/>
                    <a:pt x="394" y="112"/>
                  </a:cubicBezTo>
                  <a:cubicBezTo>
                    <a:pt x="394" y="109"/>
                    <a:pt x="394" y="109"/>
                    <a:pt x="394" y="109"/>
                  </a:cubicBezTo>
                  <a:cubicBezTo>
                    <a:pt x="396" y="109"/>
                    <a:pt x="396" y="109"/>
                    <a:pt x="396" y="109"/>
                  </a:cubicBezTo>
                  <a:cubicBezTo>
                    <a:pt x="400" y="110"/>
                    <a:pt x="400" y="110"/>
                    <a:pt x="400" y="110"/>
                  </a:cubicBezTo>
                  <a:cubicBezTo>
                    <a:pt x="406" y="112"/>
                    <a:pt x="406" y="112"/>
                    <a:pt x="406" y="112"/>
                  </a:cubicBezTo>
                  <a:cubicBezTo>
                    <a:pt x="410" y="112"/>
                    <a:pt x="410" y="112"/>
                    <a:pt x="410" y="112"/>
                  </a:cubicBezTo>
                  <a:cubicBezTo>
                    <a:pt x="413" y="112"/>
                    <a:pt x="413" y="112"/>
                    <a:pt x="413" y="112"/>
                  </a:cubicBezTo>
                  <a:cubicBezTo>
                    <a:pt x="414" y="113"/>
                    <a:pt x="414" y="113"/>
                    <a:pt x="414" y="113"/>
                  </a:cubicBezTo>
                  <a:cubicBezTo>
                    <a:pt x="417" y="112"/>
                    <a:pt x="417" y="112"/>
                    <a:pt x="417" y="112"/>
                  </a:cubicBezTo>
                  <a:cubicBezTo>
                    <a:pt x="420" y="110"/>
                    <a:pt x="420" y="110"/>
                    <a:pt x="420" y="110"/>
                  </a:cubicBezTo>
                  <a:cubicBezTo>
                    <a:pt x="421" y="109"/>
                    <a:pt x="421" y="109"/>
                    <a:pt x="421" y="109"/>
                  </a:cubicBezTo>
                  <a:cubicBezTo>
                    <a:pt x="420" y="106"/>
                    <a:pt x="420" y="106"/>
                    <a:pt x="420" y="106"/>
                  </a:cubicBezTo>
                  <a:cubicBezTo>
                    <a:pt x="417" y="100"/>
                    <a:pt x="417" y="100"/>
                    <a:pt x="417" y="100"/>
                  </a:cubicBezTo>
                  <a:cubicBezTo>
                    <a:pt x="416" y="97"/>
                    <a:pt x="416" y="97"/>
                    <a:pt x="416" y="97"/>
                  </a:cubicBezTo>
                  <a:cubicBezTo>
                    <a:pt x="416" y="94"/>
                    <a:pt x="416" y="94"/>
                    <a:pt x="416" y="94"/>
                  </a:cubicBezTo>
                  <a:cubicBezTo>
                    <a:pt x="417" y="93"/>
                    <a:pt x="417" y="93"/>
                    <a:pt x="417" y="93"/>
                  </a:cubicBezTo>
                  <a:cubicBezTo>
                    <a:pt x="419" y="92"/>
                    <a:pt x="419" y="92"/>
                    <a:pt x="419" y="92"/>
                  </a:cubicBezTo>
                  <a:cubicBezTo>
                    <a:pt x="421" y="92"/>
                    <a:pt x="421" y="92"/>
                    <a:pt x="421" y="92"/>
                  </a:cubicBezTo>
                  <a:cubicBezTo>
                    <a:pt x="424" y="89"/>
                    <a:pt x="424" y="89"/>
                    <a:pt x="424" y="89"/>
                  </a:cubicBezTo>
                  <a:cubicBezTo>
                    <a:pt x="424" y="86"/>
                    <a:pt x="424" y="86"/>
                    <a:pt x="424" y="86"/>
                  </a:cubicBezTo>
                  <a:cubicBezTo>
                    <a:pt x="423" y="84"/>
                    <a:pt x="423" y="84"/>
                    <a:pt x="423" y="84"/>
                  </a:cubicBezTo>
                  <a:cubicBezTo>
                    <a:pt x="424" y="83"/>
                    <a:pt x="424" y="83"/>
                    <a:pt x="424" y="83"/>
                  </a:cubicBezTo>
                  <a:lnTo>
                    <a:pt x="429" y="8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grpSp>
      <p:sp>
        <p:nvSpPr>
          <p:cNvPr id="7" name="Title 6"/>
          <p:cNvSpPr>
            <a:spLocks noGrp="1"/>
          </p:cNvSpPr>
          <p:nvPr>
            <p:ph type="title"/>
          </p:nvPr>
        </p:nvSpPr>
        <p:spPr/>
        <p:txBody>
          <a:bodyPr>
            <a:noAutofit/>
          </a:bodyPr>
          <a:lstStyle/>
          <a:p>
            <a:r>
              <a:rPr lang="en-GB" sz="3200" dirty="0"/>
              <a:t>1. International social change networks </a:t>
            </a:r>
            <a:br>
              <a:rPr lang="en-GB" sz="3200" dirty="0"/>
            </a:br>
            <a:endParaRPr lang="en-GB" sz="3200" dirty="0"/>
          </a:p>
        </p:txBody>
      </p:sp>
      <p:sp>
        <p:nvSpPr>
          <p:cNvPr id="4" name="Footer Placeholder 3"/>
          <p:cNvSpPr>
            <a:spLocks noGrp="1"/>
          </p:cNvSpPr>
          <p:nvPr>
            <p:ph type="ftr" sz="quarter" idx="11"/>
          </p:nvPr>
        </p:nvSpPr>
        <p:spPr/>
        <p:txBody>
          <a:bodyPr/>
          <a:lstStyle/>
          <a:p>
            <a:pPr>
              <a:defRPr/>
            </a:pPr>
            <a:r>
              <a:rPr lang="es-ES" smtClean="0"/>
              <a:t>Ricardo.Wilson-Grau@inter.nl.net</a:t>
            </a:r>
            <a:endParaRPr lang="es-ES"/>
          </a:p>
        </p:txBody>
      </p:sp>
    </p:spTree>
    <p:extLst>
      <p:ext uri="{BB962C8B-B14F-4D97-AF65-F5344CB8AC3E}">
        <p14:creationId xmlns:p14="http://schemas.microsoft.com/office/powerpoint/2010/main" val="214194174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178"/>
                                        </p:tgtEl>
                                        <p:attrNameLst>
                                          <p:attrName>style.visibility</p:attrName>
                                        </p:attrNameLst>
                                      </p:cBhvr>
                                      <p:to>
                                        <p:strVal val="visible"/>
                                      </p:to>
                                    </p:set>
                                    <p:anim calcmode="lin" valueType="num">
                                      <p:cBhvr>
                                        <p:cTn id="7" dur="250" fill="hold"/>
                                        <p:tgtEl>
                                          <p:spTgt spid="6178"/>
                                        </p:tgtEl>
                                        <p:attrNameLst>
                                          <p:attrName>ppt_w</p:attrName>
                                        </p:attrNameLst>
                                      </p:cBhvr>
                                      <p:tavLst>
                                        <p:tav tm="0">
                                          <p:val>
                                            <p:fltVal val="0"/>
                                          </p:val>
                                        </p:tav>
                                        <p:tav tm="100000">
                                          <p:val>
                                            <p:strVal val="#ppt_w"/>
                                          </p:val>
                                        </p:tav>
                                      </p:tavLst>
                                    </p:anim>
                                    <p:anim calcmode="lin" valueType="num">
                                      <p:cBhvr>
                                        <p:cTn id="8" dur="250" fill="hold"/>
                                        <p:tgtEl>
                                          <p:spTgt spid="6178"/>
                                        </p:tgtEl>
                                        <p:attrNameLst>
                                          <p:attrName>ppt_h</p:attrName>
                                        </p:attrNameLst>
                                      </p:cBhvr>
                                      <p:tavLst>
                                        <p:tav tm="0">
                                          <p:val>
                                            <p:fltVal val="0"/>
                                          </p:val>
                                        </p:tav>
                                        <p:tav tm="100000">
                                          <p:val>
                                            <p:strVal val="#ppt_h"/>
                                          </p:val>
                                        </p:tav>
                                      </p:tavLst>
                                    </p:anim>
                                    <p:animEffect transition="in" filter="fade">
                                      <p:cBhvr>
                                        <p:cTn id="9" dur="250"/>
                                        <p:tgtEl>
                                          <p:spTgt spid="6178"/>
                                        </p:tgtEl>
                                      </p:cBhvr>
                                    </p:animEffect>
                                  </p:childTnLst>
                                </p:cTn>
                              </p:par>
                            </p:childTnLst>
                          </p:cTn>
                        </p:par>
                        <p:par>
                          <p:cTn id="10" fill="hold">
                            <p:stCondLst>
                              <p:cond delay="250"/>
                            </p:stCondLst>
                            <p:childTnLst>
                              <p:par>
                                <p:cTn id="11" presetID="53" presetClass="entr" presetSubtype="16" fill="hold" nodeType="afterEffect">
                                  <p:stCondLst>
                                    <p:cond delay="0"/>
                                  </p:stCondLst>
                                  <p:childTnLst>
                                    <p:set>
                                      <p:cBhvr>
                                        <p:cTn id="12" dur="1" fill="hold">
                                          <p:stCondLst>
                                            <p:cond delay="0"/>
                                          </p:stCondLst>
                                        </p:cTn>
                                        <p:tgtEl>
                                          <p:spTgt spid="6174"/>
                                        </p:tgtEl>
                                        <p:attrNameLst>
                                          <p:attrName>style.visibility</p:attrName>
                                        </p:attrNameLst>
                                      </p:cBhvr>
                                      <p:to>
                                        <p:strVal val="visible"/>
                                      </p:to>
                                    </p:set>
                                    <p:anim calcmode="lin" valueType="num">
                                      <p:cBhvr>
                                        <p:cTn id="13" dur="250" fill="hold"/>
                                        <p:tgtEl>
                                          <p:spTgt spid="6174"/>
                                        </p:tgtEl>
                                        <p:attrNameLst>
                                          <p:attrName>ppt_w</p:attrName>
                                        </p:attrNameLst>
                                      </p:cBhvr>
                                      <p:tavLst>
                                        <p:tav tm="0">
                                          <p:val>
                                            <p:fltVal val="0"/>
                                          </p:val>
                                        </p:tav>
                                        <p:tav tm="100000">
                                          <p:val>
                                            <p:strVal val="#ppt_w"/>
                                          </p:val>
                                        </p:tav>
                                      </p:tavLst>
                                    </p:anim>
                                    <p:anim calcmode="lin" valueType="num">
                                      <p:cBhvr>
                                        <p:cTn id="14" dur="250" fill="hold"/>
                                        <p:tgtEl>
                                          <p:spTgt spid="6174"/>
                                        </p:tgtEl>
                                        <p:attrNameLst>
                                          <p:attrName>ppt_h</p:attrName>
                                        </p:attrNameLst>
                                      </p:cBhvr>
                                      <p:tavLst>
                                        <p:tav tm="0">
                                          <p:val>
                                            <p:fltVal val="0"/>
                                          </p:val>
                                        </p:tav>
                                        <p:tav tm="100000">
                                          <p:val>
                                            <p:strVal val="#ppt_h"/>
                                          </p:val>
                                        </p:tav>
                                      </p:tavLst>
                                    </p:anim>
                                    <p:animEffect transition="in" filter="fade">
                                      <p:cBhvr>
                                        <p:cTn id="15" dur="250"/>
                                        <p:tgtEl>
                                          <p:spTgt spid="6174"/>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6182"/>
                                        </p:tgtEl>
                                        <p:attrNameLst>
                                          <p:attrName>style.visibility</p:attrName>
                                        </p:attrNameLst>
                                      </p:cBhvr>
                                      <p:to>
                                        <p:strVal val="visible"/>
                                      </p:to>
                                    </p:set>
                                    <p:anim calcmode="lin" valueType="num">
                                      <p:cBhvr>
                                        <p:cTn id="19" dur="250" fill="hold"/>
                                        <p:tgtEl>
                                          <p:spTgt spid="6182"/>
                                        </p:tgtEl>
                                        <p:attrNameLst>
                                          <p:attrName>ppt_w</p:attrName>
                                        </p:attrNameLst>
                                      </p:cBhvr>
                                      <p:tavLst>
                                        <p:tav tm="0">
                                          <p:val>
                                            <p:fltVal val="0"/>
                                          </p:val>
                                        </p:tav>
                                        <p:tav tm="100000">
                                          <p:val>
                                            <p:strVal val="#ppt_w"/>
                                          </p:val>
                                        </p:tav>
                                      </p:tavLst>
                                    </p:anim>
                                    <p:anim calcmode="lin" valueType="num">
                                      <p:cBhvr>
                                        <p:cTn id="20" dur="250" fill="hold"/>
                                        <p:tgtEl>
                                          <p:spTgt spid="6182"/>
                                        </p:tgtEl>
                                        <p:attrNameLst>
                                          <p:attrName>ppt_h</p:attrName>
                                        </p:attrNameLst>
                                      </p:cBhvr>
                                      <p:tavLst>
                                        <p:tav tm="0">
                                          <p:val>
                                            <p:fltVal val="0"/>
                                          </p:val>
                                        </p:tav>
                                        <p:tav tm="100000">
                                          <p:val>
                                            <p:strVal val="#ppt_h"/>
                                          </p:val>
                                        </p:tav>
                                      </p:tavLst>
                                    </p:anim>
                                    <p:animEffect transition="in" filter="fade">
                                      <p:cBhvr>
                                        <p:cTn id="21" dur="250"/>
                                        <p:tgtEl>
                                          <p:spTgt spid="6182"/>
                                        </p:tgtEl>
                                      </p:cBhvr>
                                    </p:animEffect>
                                  </p:childTnLst>
                                </p:cTn>
                              </p:par>
                            </p:childTnLst>
                          </p:cTn>
                        </p:par>
                        <p:par>
                          <p:cTn id="22" fill="hold">
                            <p:stCondLst>
                              <p:cond delay="750"/>
                            </p:stCondLst>
                            <p:childTnLst>
                              <p:par>
                                <p:cTn id="23" presetID="23" presetClass="entr" presetSubtype="16"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childTnLst>
                                </p:cTn>
                              </p:par>
                            </p:childTnLst>
                          </p:cTn>
                        </p:par>
                        <p:par>
                          <p:cTn id="27" fill="hold">
                            <p:stCondLst>
                              <p:cond delay="1250"/>
                            </p:stCondLst>
                            <p:childTnLst>
                              <p:par>
                                <p:cTn id="28" presetID="53" presetClass="entr" presetSubtype="16" fill="hold" nodeType="afterEffect">
                                  <p:stCondLst>
                                    <p:cond delay="0"/>
                                  </p:stCondLst>
                                  <p:childTnLst>
                                    <p:set>
                                      <p:cBhvr>
                                        <p:cTn id="29" dur="1" fill="hold">
                                          <p:stCondLst>
                                            <p:cond delay="0"/>
                                          </p:stCondLst>
                                        </p:cTn>
                                        <p:tgtEl>
                                          <p:spTgt spid="6149"/>
                                        </p:tgtEl>
                                        <p:attrNameLst>
                                          <p:attrName>style.visibility</p:attrName>
                                        </p:attrNameLst>
                                      </p:cBhvr>
                                      <p:to>
                                        <p:strVal val="visible"/>
                                      </p:to>
                                    </p:set>
                                    <p:anim calcmode="lin" valueType="num">
                                      <p:cBhvr>
                                        <p:cTn id="30" dur="250" fill="hold"/>
                                        <p:tgtEl>
                                          <p:spTgt spid="6149"/>
                                        </p:tgtEl>
                                        <p:attrNameLst>
                                          <p:attrName>ppt_w</p:attrName>
                                        </p:attrNameLst>
                                      </p:cBhvr>
                                      <p:tavLst>
                                        <p:tav tm="0">
                                          <p:val>
                                            <p:fltVal val="0"/>
                                          </p:val>
                                        </p:tav>
                                        <p:tav tm="100000">
                                          <p:val>
                                            <p:strVal val="#ppt_w"/>
                                          </p:val>
                                        </p:tav>
                                      </p:tavLst>
                                    </p:anim>
                                    <p:anim calcmode="lin" valueType="num">
                                      <p:cBhvr>
                                        <p:cTn id="31" dur="250" fill="hold"/>
                                        <p:tgtEl>
                                          <p:spTgt spid="6149"/>
                                        </p:tgtEl>
                                        <p:attrNameLst>
                                          <p:attrName>ppt_h</p:attrName>
                                        </p:attrNameLst>
                                      </p:cBhvr>
                                      <p:tavLst>
                                        <p:tav tm="0">
                                          <p:val>
                                            <p:fltVal val="0"/>
                                          </p:val>
                                        </p:tav>
                                        <p:tav tm="100000">
                                          <p:val>
                                            <p:strVal val="#ppt_h"/>
                                          </p:val>
                                        </p:tav>
                                      </p:tavLst>
                                    </p:anim>
                                    <p:animEffect transition="in" filter="fade">
                                      <p:cBhvr>
                                        <p:cTn id="32" dur="250"/>
                                        <p:tgtEl>
                                          <p:spTgt spid="6149"/>
                                        </p:tgtEl>
                                      </p:cBhvr>
                                    </p:animEffect>
                                  </p:childTnLst>
                                </p:cTn>
                              </p:par>
                            </p:childTnLst>
                          </p:cTn>
                        </p:par>
                        <p:par>
                          <p:cTn id="33" fill="hold">
                            <p:stCondLst>
                              <p:cond delay="1500"/>
                            </p:stCondLst>
                            <p:childTnLst>
                              <p:par>
                                <p:cTn id="34" presetID="23" presetClass="entr" presetSubtype="16"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6165"/>
                                        </p:tgtEl>
                                        <p:attrNameLst>
                                          <p:attrName>style.visibility</p:attrName>
                                        </p:attrNameLst>
                                      </p:cBhvr>
                                      <p:to>
                                        <p:strVal val="visible"/>
                                      </p:to>
                                    </p:set>
                                    <p:anim calcmode="lin" valueType="num">
                                      <p:cBhvr>
                                        <p:cTn id="41" dur="250" fill="hold"/>
                                        <p:tgtEl>
                                          <p:spTgt spid="6165"/>
                                        </p:tgtEl>
                                        <p:attrNameLst>
                                          <p:attrName>ppt_w</p:attrName>
                                        </p:attrNameLst>
                                      </p:cBhvr>
                                      <p:tavLst>
                                        <p:tav tm="0">
                                          <p:val>
                                            <p:fltVal val="0"/>
                                          </p:val>
                                        </p:tav>
                                        <p:tav tm="100000">
                                          <p:val>
                                            <p:strVal val="#ppt_w"/>
                                          </p:val>
                                        </p:tav>
                                      </p:tavLst>
                                    </p:anim>
                                    <p:anim calcmode="lin" valueType="num">
                                      <p:cBhvr>
                                        <p:cTn id="42" dur="250" fill="hold"/>
                                        <p:tgtEl>
                                          <p:spTgt spid="6165"/>
                                        </p:tgtEl>
                                        <p:attrNameLst>
                                          <p:attrName>ppt_h</p:attrName>
                                        </p:attrNameLst>
                                      </p:cBhvr>
                                      <p:tavLst>
                                        <p:tav tm="0">
                                          <p:val>
                                            <p:fltVal val="0"/>
                                          </p:val>
                                        </p:tav>
                                        <p:tav tm="100000">
                                          <p:val>
                                            <p:strVal val="#ppt_h"/>
                                          </p:val>
                                        </p:tav>
                                      </p:tavLst>
                                    </p:anim>
                                    <p:animEffect transition="in" filter="fade">
                                      <p:cBhvr>
                                        <p:cTn id="43" dur="250"/>
                                        <p:tgtEl>
                                          <p:spTgt spid="6165"/>
                                        </p:tgtEl>
                                      </p:cBhvr>
                                    </p:animEffect>
                                  </p:childTnLst>
                                </p:cTn>
                              </p:par>
                            </p:childTnLst>
                          </p:cTn>
                        </p:par>
                        <p:par>
                          <p:cTn id="44" fill="hold">
                            <p:stCondLst>
                              <p:cond delay="2250"/>
                            </p:stCondLst>
                            <p:childTnLst>
                              <p:par>
                                <p:cTn id="45" presetID="53" presetClass="entr" presetSubtype="16" fill="hold" nodeType="afterEffect">
                                  <p:stCondLst>
                                    <p:cond delay="0"/>
                                  </p:stCondLst>
                                  <p:childTnLst>
                                    <p:set>
                                      <p:cBhvr>
                                        <p:cTn id="46" dur="1" fill="hold">
                                          <p:stCondLst>
                                            <p:cond delay="0"/>
                                          </p:stCondLst>
                                        </p:cTn>
                                        <p:tgtEl>
                                          <p:spTgt spid="6169"/>
                                        </p:tgtEl>
                                        <p:attrNameLst>
                                          <p:attrName>style.visibility</p:attrName>
                                        </p:attrNameLst>
                                      </p:cBhvr>
                                      <p:to>
                                        <p:strVal val="visible"/>
                                      </p:to>
                                    </p:set>
                                    <p:anim calcmode="lin" valueType="num">
                                      <p:cBhvr>
                                        <p:cTn id="47" dur="250" fill="hold"/>
                                        <p:tgtEl>
                                          <p:spTgt spid="6169"/>
                                        </p:tgtEl>
                                        <p:attrNameLst>
                                          <p:attrName>ppt_w</p:attrName>
                                        </p:attrNameLst>
                                      </p:cBhvr>
                                      <p:tavLst>
                                        <p:tav tm="0">
                                          <p:val>
                                            <p:fltVal val="0"/>
                                          </p:val>
                                        </p:tav>
                                        <p:tav tm="100000">
                                          <p:val>
                                            <p:strVal val="#ppt_w"/>
                                          </p:val>
                                        </p:tav>
                                      </p:tavLst>
                                    </p:anim>
                                    <p:anim calcmode="lin" valueType="num">
                                      <p:cBhvr>
                                        <p:cTn id="48" dur="250" fill="hold"/>
                                        <p:tgtEl>
                                          <p:spTgt spid="6169"/>
                                        </p:tgtEl>
                                        <p:attrNameLst>
                                          <p:attrName>ppt_h</p:attrName>
                                        </p:attrNameLst>
                                      </p:cBhvr>
                                      <p:tavLst>
                                        <p:tav tm="0">
                                          <p:val>
                                            <p:fltVal val="0"/>
                                          </p:val>
                                        </p:tav>
                                        <p:tav tm="100000">
                                          <p:val>
                                            <p:strVal val="#ppt_h"/>
                                          </p:val>
                                        </p:tav>
                                      </p:tavLst>
                                    </p:anim>
                                    <p:animEffect transition="in" filter="fade">
                                      <p:cBhvr>
                                        <p:cTn id="49" dur="250"/>
                                        <p:tgtEl>
                                          <p:spTgt spid="6169"/>
                                        </p:tgtEl>
                                      </p:cBhvr>
                                    </p:animEffect>
                                  </p:childTnLst>
                                </p:cTn>
                              </p:par>
                            </p:childTnLst>
                          </p:cTn>
                        </p:par>
                        <p:par>
                          <p:cTn id="50" fill="hold">
                            <p:stCondLst>
                              <p:cond delay="2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250" fill="hold"/>
                                        <p:tgtEl>
                                          <p:spTgt spid="22"/>
                                        </p:tgtEl>
                                        <p:attrNameLst>
                                          <p:attrName>ppt_w</p:attrName>
                                        </p:attrNameLst>
                                      </p:cBhvr>
                                      <p:tavLst>
                                        <p:tav tm="0">
                                          <p:val>
                                            <p:fltVal val="0"/>
                                          </p:val>
                                        </p:tav>
                                        <p:tav tm="100000">
                                          <p:val>
                                            <p:strVal val="#ppt_w"/>
                                          </p:val>
                                        </p:tav>
                                      </p:tavLst>
                                    </p:anim>
                                    <p:anim calcmode="lin" valueType="num">
                                      <p:cBhvr>
                                        <p:cTn id="54" dur="250" fill="hold"/>
                                        <p:tgtEl>
                                          <p:spTgt spid="22"/>
                                        </p:tgtEl>
                                        <p:attrNameLst>
                                          <p:attrName>ppt_h</p:attrName>
                                        </p:attrNameLst>
                                      </p:cBhvr>
                                      <p:tavLst>
                                        <p:tav tm="0">
                                          <p:val>
                                            <p:fltVal val="0"/>
                                          </p:val>
                                        </p:tav>
                                        <p:tav tm="100000">
                                          <p:val>
                                            <p:strVal val="#ppt_h"/>
                                          </p:val>
                                        </p:tav>
                                      </p:tavLst>
                                    </p:anim>
                                    <p:animEffect transition="in" filter="fade">
                                      <p:cBhvr>
                                        <p:cTn id="55" dur="250"/>
                                        <p:tgtEl>
                                          <p:spTgt spid="22"/>
                                        </p:tgtEl>
                                      </p:cBhvr>
                                    </p:animEffect>
                                  </p:childTnLst>
                                </p:cTn>
                              </p:par>
                            </p:childTnLst>
                          </p:cTn>
                        </p:par>
                        <p:par>
                          <p:cTn id="56" fill="hold">
                            <p:stCondLst>
                              <p:cond delay="2750"/>
                            </p:stCondLst>
                            <p:childTnLst>
                              <p:par>
                                <p:cTn id="57" presetID="53" presetClass="entr" presetSubtype="16" fill="hold" nodeType="afterEffect">
                                  <p:stCondLst>
                                    <p:cond delay="0"/>
                                  </p:stCondLst>
                                  <p:childTnLst>
                                    <p:set>
                                      <p:cBhvr>
                                        <p:cTn id="58" dur="1" fill="hold">
                                          <p:stCondLst>
                                            <p:cond delay="0"/>
                                          </p:stCondLst>
                                        </p:cTn>
                                        <p:tgtEl>
                                          <p:spTgt spid="6150"/>
                                        </p:tgtEl>
                                        <p:attrNameLst>
                                          <p:attrName>style.visibility</p:attrName>
                                        </p:attrNameLst>
                                      </p:cBhvr>
                                      <p:to>
                                        <p:strVal val="visible"/>
                                      </p:to>
                                    </p:set>
                                    <p:anim calcmode="lin" valueType="num">
                                      <p:cBhvr>
                                        <p:cTn id="59" dur="250" fill="hold"/>
                                        <p:tgtEl>
                                          <p:spTgt spid="6150"/>
                                        </p:tgtEl>
                                        <p:attrNameLst>
                                          <p:attrName>ppt_w</p:attrName>
                                        </p:attrNameLst>
                                      </p:cBhvr>
                                      <p:tavLst>
                                        <p:tav tm="0">
                                          <p:val>
                                            <p:fltVal val="0"/>
                                          </p:val>
                                        </p:tav>
                                        <p:tav tm="100000">
                                          <p:val>
                                            <p:strVal val="#ppt_w"/>
                                          </p:val>
                                        </p:tav>
                                      </p:tavLst>
                                    </p:anim>
                                    <p:anim calcmode="lin" valueType="num">
                                      <p:cBhvr>
                                        <p:cTn id="60" dur="250" fill="hold"/>
                                        <p:tgtEl>
                                          <p:spTgt spid="6150"/>
                                        </p:tgtEl>
                                        <p:attrNameLst>
                                          <p:attrName>ppt_h</p:attrName>
                                        </p:attrNameLst>
                                      </p:cBhvr>
                                      <p:tavLst>
                                        <p:tav tm="0">
                                          <p:val>
                                            <p:fltVal val="0"/>
                                          </p:val>
                                        </p:tav>
                                        <p:tav tm="100000">
                                          <p:val>
                                            <p:strVal val="#ppt_h"/>
                                          </p:val>
                                        </p:tav>
                                      </p:tavLst>
                                    </p:anim>
                                    <p:animEffect transition="in" filter="fade">
                                      <p:cBhvr>
                                        <p:cTn id="61" dur="250"/>
                                        <p:tgtEl>
                                          <p:spTgt spid="6150"/>
                                        </p:tgtEl>
                                      </p:cBhvr>
                                    </p:animEffect>
                                  </p:childTnLst>
                                </p:cTn>
                              </p:par>
                            </p:childTnLst>
                          </p:cTn>
                        </p:par>
                        <p:par>
                          <p:cTn id="62" fill="hold">
                            <p:stCondLst>
                              <p:cond delay="3000"/>
                            </p:stCondLst>
                            <p:childTnLst>
                              <p:par>
                                <p:cTn id="63" presetID="53" presetClass="entr" presetSubtype="16" fill="hold" nodeType="after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p:cTn id="65" dur="500" fill="hold"/>
                                        <p:tgtEl>
                                          <p:spTgt spid="2"/>
                                        </p:tgtEl>
                                        <p:attrNameLst>
                                          <p:attrName>ppt_w</p:attrName>
                                        </p:attrNameLst>
                                      </p:cBhvr>
                                      <p:tavLst>
                                        <p:tav tm="0">
                                          <p:val>
                                            <p:fltVal val="0"/>
                                          </p:val>
                                        </p:tav>
                                        <p:tav tm="100000">
                                          <p:val>
                                            <p:strVal val="#ppt_w"/>
                                          </p:val>
                                        </p:tav>
                                      </p:tavLst>
                                    </p:anim>
                                    <p:anim calcmode="lin" valueType="num">
                                      <p:cBhvr>
                                        <p:cTn id="66" dur="500" fill="hold"/>
                                        <p:tgtEl>
                                          <p:spTgt spid="2"/>
                                        </p:tgtEl>
                                        <p:attrNameLst>
                                          <p:attrName>ppt_h</p:attrName>
                                        </p:attrNameLst>
                                      </p:cBhvr>
                                      <p:tavLst>
                                        <p:tav tm="0">
                                          <p:val>
                                            <p:fltVal val="0"/>
                                          </p:val>
                                        </p:tav>
                                        <p:tav tm="100000">
                                          <p:val>
                                            <p:strVal val="#ppt_h"/>
                                          </p:val>
                                        </p:tav>
                                      </p:tavLst>
                                    </p:anim>
                                    <p:animEffect transition="in" filter="fade">
                                      <p:cBhvr>
                                        <p:cTn id="67" dur="500"/>
                                        <p:tgtEl>
                                          <p:spTgt spid="2"/>
                                        </p:tgtEl>
                                      </p:cBhvr>
                                    </p:animEffect>
                                  </p:childTnLst>
                                </p:cTn>
                              </p:par>
                            </p:childTnLst>
                          </p:cTn>
                        </p:par>
                        <p:par>
                          <p:cTn id="68" fill="hold">
                            <p:stCondLst>
                              <p:cond delay="3500"/>
                            </p:stCondLst>
                            <p:childTnLst>
                              <p:par>
                                <p:cTn id="69" presetID="53" presetClass="entr" presetSubtype="16" fill="hold" nodeType="afterEffect">
                                  <p:stCondLst>
                                    <p:cond delay="0"/>
                                  </p:stCondLst>
                                  <p:childTnLst>
                                    <p:set>
                                      <p:cBhvr>
                                        <p:cTn id="70" dur="1" fill="hold">
                                          <p:stCondLst>
                                            <p:cond delay="0"/>
                                          </p:stCondLst>
                                        </p:cTn>
                                        <p:tgtEl>
                                          <p:spTgt spid="6163"/>
                                        </p:tgtEl>
                                        <p:attrNameLst>
                                          <p:attrName>style.visibility</p:attrName>
                                        </p:attrNameLst>
                                      </p:cBhvr>
                                      <p:to>
                                        <p:strVal val="visible"/>
                                      </p:to>
                                    </p:set>
                                    <p:anim calcmode="lin" valueType="num">
                                      <p:cBhvr>
                                        <p:cTn id="71" dur="250" fill="hold"/>
                                        <p:tgtEl>
                                          <p:spTgt spid="6163"/>
                                        </p:tgtEl>
                                        <p:attrNameLst>
                                          <p:attrName>ppt_w</p:attrName>
                                        </p:attrNameLst>
                                      </p:cBhvr>
                                      <p:tavLst>
                                        <p:tav tm="0">
                                          <p:val>
                                            <p:fltVal val="0"/>
                                          </p:val>
                                        </p:tav>
                                        <p:tav tm="100000">
                                          <p:val>
                                            <p:strVal val="#ppt_w"/>
                                          </p:val>
                                        </p:tav>
                                      </p:tavLst>
                                    </p:anim>
                                    <p:anim calcmode="lin" valueType="num">
                                      <p:cBhvr>
                                        <p:cTn id="72" dur="250" fill="hold"/>
                                        <p:tgtEl>
                                          <p:spTgt spid="6163"/>
                                        </p:tgtEl>
                                        <p:attrNameLst>
                                          <p:attrName>ppt_h</p:attrName>
                                        </p:attrNameLst>
                                      </p:cBhvr>
                                      <p:tavLst>
                                        <p:tav tm="0">
                                          <p:val>
                                            <p:fltVal val="0"/>
                                          </p:val>
                                        </p:tav>
                                        <p:tav tm="100000">
                                          <p:val>
                                            <p:strVal val="#ppt_h"/>
                                          </p:val>
                                        </p:tav>
                                      </p:tavLst>
                                    </p:anim>
                                    <p:animEffect transition="in" filter="fade">
                                      <p:cBhvr>
                                        <p:cTn id="73" dur="250"/>
                                        <p:tgtEl>
                                          <p:spTgt spid="6163"/>
                                        </p:tgtEl>
                                      </p:cBhvr>
                                    </p:animEffect>
                                  </p:childTnLst>
                                </p:cTn>
                              </p:par>
                            </p:childTnLst>
                          </p:cTn>
                        </p:par>
                        <p:par>
                          <p:cTn id="74" fill="hold">
                            <p:stCondLst>
                              <p:cond delay="3750"/>
                            </p:stCondLst>
                            <p:childTnLst>
                              <p:par>
                                <p:cTn id="75" presetID="53" presetClass="entr" presetSubtype="16" fill="hold" nodeType="afterEffect">
                                  <p:stCondLst>
                                    <p:cond delay="0"/>
                                  </p:stCondLst>
                                  <p:childTnLst>
                                    <p:set>
                                      <p:cBhvr>
                                        <p:cTn id="76" dur="1" fill="hold">
                                          <p:stCondLst>
                                            <p:cond delay="0"/>
                                          </p:stCondLst>
                                        </p:cTn>
                                        <p:tgtEl>
                                          <p:spTgt spid="6161"/>
                                        </p:tgtEl>
                                        <p:attrNameLst>
                                          <p:attrName>style.visibility</p:attrName>
                                        </p:attrNameLst>
                                      </p:cBhvr>
                                      <p:to>
                                        <p:strVal val="visible"/>
                                      </p:to>
                                    </p:set>
                                    <p:anim calcmode="lin" valueType="num">
                                      <p:cBhvr>
                                        <p:cTn id="77" dur="250" fill="hold"/>
                                        <p:tgtEl>
                                          <p:spTgt spid="6161"/>
                                        </p:tgtEl>
                                        <p:attrNameLst>
                                          <p:attrName>ppt_w</p:attrName>
                                        </p:attrNameLst>
                                      </p:cBhvr>
                                      <p:tavLst>
                                        <p:tav tm="0">
                                          <p:val>
                                            <p:fltVal val="0"/>
                                          </p:val>
                                        </p:tav>
                                        <p:tav tm="100000">
                                          <p:val>
                                            <p:strVal val="#ppt_w"/>
                                          </p:val>
                                        </p:tav>
                                      </p:tavLst>
                                    </p:anim>
                                    <p:anim calcmode="lin" valueType="num">
                                      <p:cBhvr>
                                        <p:cTn id="78" dur="250" fill="hold"/>
                                        <p:tgtEl>
                                          <p:spTgt spid="6161"/>
                                        </p:tgtEl>
                                        <p:attrNameLst>
                                          <p:attrName>ppt_h</p:attrName>
                                        </p:attrNameLst>
                                      </p:cBhvr>
                                      <p:tavLst>
                                        <p:tav tm="0">
                                          <p:val>
                                            <p:fltVal val="0"/>
                                          </p:val>
                                        </p:tav>
                                        <p:tav tm="100000">
                                          <p:val>
                                            <p:strVal val="#ppt_h"/>
                                          </p:val>
                                        </p:tav>
                                      </p:tavLst>
                                    </p:anim>
                                    <p:animEffect transition="in" filter="fade">
                                      <p:cBhvr>
                                        <p:cTn id="79" dur="250"/>
                                        <p:tgtEl>
                                          <p:spTgt spid="6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 y="609600"/>
            <a:ext cx="9017000" cy="5943600"/>
            <a:chOff x="0" y="609600"/>
            <a:chExt cx="9017000" cy="5943600"/>
          </a:xfrm>
        </p:grpSpPr>
        <p:sp>
          <p:nvSpPr>
            <p:cNvPr id="15" name="Freeform 5"/>
            <p:cNvSpPr>
              <a:spLocks/>
            </p:cNvSpPr>
            <p:nvPr/>
          </p:nvSpPr>
          <p:spPr bwMode="auto">
            <a:xfrm>
              <a:off x="1411288" y="3289300"/>
              <a:ext cx="117475" cy="190500"/>
            </a:xfrm>
            <a:custGeom>
              <a:avLst/>
              <a:gdLst>
                <a:gd name="T0" fmla="*/ 33 w 66"/>
                <a:gd name="T1" fmla="*/ 0 h 77"/>
                <a:gd name="T2" fmla="*/ 28 w 66"/>
                <a:gd name="T3" fmla="*/ 3 h 77"/>
                <a:gd name="T4" fmla="*/ 26 w 66"/>
                <a:gd name="T5" fmla="*/ 10 h 77"/>
                <a:gd name="T6" fmla="*/ 22 w 66"/>
                <a:gd name="T7" fmla="*/ 12 h 77"/>
                <a:gd name="T8" fmla="*/ 22 w 66"/>
                <a:gd name="T9" fmla="*/ 16 h 77"/>
                <a:gd name="T10" fmla="*/ 28 w 66"/>
                <a:gd name="T11" fmla="*/ 22 h 77"/>
                <a:gd name="T12" fmla="*/ 32 w 66"/>
                <a:gd name="T13" fmla="*/ 27 h 77"/>
                <a:gd name="T14" fmla="*/ 26 w 66"/>
                <a:gd name="T15" fmla="*/ 34 h 77"/>
                <a:gd name="T16" fmla="*/ 14 w 66"/>
                <a:gd name="T17" fmla="*/ 34 h 77"/>
                <a:gd name="T18" fmla="*/ 9 w 66"/>
                <a:gd name="T19" fmla="*/ 35 h 77"/>
                <a:gd name="T20" fmla="*/ 3 w 66"/>
                <a:gd name="T21" fmla="*/ 48 h 77"/>
                <a:gd name="T22" fmla="*/ 1 w 66"/>
                <a:gd name="T23" fmla="*/ 54 h 77"/>
                <a:gd name="T24" fmla="*/ 0 w 66"/>
                <a:gd name="T25" fmla="*/ 60 h 77"/>
                <a:gd name="T26" fmla="*/ 7 w 66"/>
                <a:gd name="T27" fmla="*/ 69 h 77"/>
                <a:gd name="T28" fmla="*/ 17 w 66"/>
                <a:gd name="T29" fmla="*/ 73 h 77"/>
                <a:gd name="T30" fmla="*/ 32 w 66"/>
                <a:gd name="T31" fmla="*/ 77 h 77"/>
                <a:gd name="T32" fmla="*/ 33 w 66"/>
                <a:gd name="T33" fmla="*/ 73 h 77"/>
                <a:gd name="T34" fmla="*/ 37 w 66"/>
                <a:gd name="T35" fmla="*/ 71 h 77"/>
                <a:gd name="T36" fmla="*/ 41 w 66"/>
                <a:gd name="T37" fmla="*/ 65 h 77"/>
                <a:gd name="T38" fmla="*/ 45 w 66"/>
                <a:gd name="T39" fmla="*/ 64 h 77"/>
                <a:gd name="T40" fmla="*/ 49 w 66"/>
                <a:gd name="T41" fmla="*/ 58 h 77"/>
                <a:gd name="T42" fmla="*/ 49 w 66"/>
                <a:gd name="T43" fmla="*/ 52 h 77"/>
                <a:gd name="T44" fmla="*/ 57 w 66"/>
                <a:gd name="T45" fmla="*/ 48 h 77"/>
                <a:gd name="T46" fmla="*/ 64 w 66"/>
                <a:gd name="T47" fmla="*/ 40 h 77"/>
                <a:gd name="T48" fmla="*/ 60 w 66"/>
                <a:gd name="T49" fmla="*/ 38 h 77"/>
                <a:gd name="T50" fmla="*/ 60 w 66"/>
                <a:gd name="T51" fmla="*/ 40 h 77"/>
                <a:gd name="T52" fmla="*/ 57 w 66"/>
                <a:gd name="T53" fmla="*/ 38 h 77"/>
                <a:gd name="T54" fmla="*/ 50 w 66"/>
                <a:gd name="T55" fmla="*/ 38 h 77"/>
                <a:gd name="T56" fmla="*/ 56 w 66"/>
                <a:gd name="T57" fmla="*/ 7 h 77"/>
                <a:gd name="T58" fmla="*/ 41 w 66"/>
                <a:gd name="T59" fmla="*/ 3 h 77"/>
                <a:gd name="T60" fmla="*/ 41 w 66"/>
                <a:gd name="T61" fmla="*/ 3 h 77"/>
                <a:gd name="T62" fmla="*/ 41 w 66"/>
                <a:gd name="T63" fmla="*/ 3 h 77"/>
                <a:gd name="T64" fmla="*/ 41 w 66"/>
                <a:gd name="T65"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77">
                  <a:moveTo>
                    <a:pt x="41" y="3"/>
                  </a:moveTo>
                  <a:lnTo>
                    <a:pt x="33" y="0"/>
                  </a:lnTo>
                  <a:lnTo>
                    <a:pt x="30" y="0"/>
                  </a:lnTo>
                  <a:lnTo>
                    <a:pt x="28" y="3"/>
                  </a:lnTo>
                  <a:lnTo>
                    <a:pt x="26" y="7"/>
                  </a:lnTo>
                  <a:lnTo>
                    <a:pt x="26" y="10"/>
                  </a:lnTo>
                  <a:lnTo>
                    <a:pt x="24" y="12"/>
                  </a:lnTo>
                  <a:lnTo>
                    <a:pt x="22" y="12"/>
                  </a:lnTo>
                  <a:lnTo>
                    <a:pt x="18" y="12"/>
                  </a:lnTo>
                  <a:lnTo>
                    <a:pt x="22" y="16"/>
                  </a:lnTo>
                  <a:lnTo>
                    <a:pt x="26" y="20"/>
                  </a:lnTo>
                  <a:lnTo>
                    <a:pt x="28" y="22"/>
                  </a:lnTo>
                  <a:lnTo>
                    <a:pt x="30" y="26"/>
                  </a:lnTo>
                  <a:lnTo>
                    <a:pt x="32" y="27"/>
                  </a:lnTo>
                  <a:lnTo>
                    <a:pt x="32" y="34"/>
                  </a:lnTo>
                  <a:lnTo>
                    <a:pt x="26" y="34"/>
                  </a:lnTo>
                  <a:lnTo>
                    <a:pt x="20" y="34"/>
                  </a:lnTo>
                  <a:lnTo>
                    <a:pt x="14" y="34"/>
                  </a:lnTo>
                  <a:lnTo>
                    <a:pt x="10" y="34"/>
                  </a:lnTo>
                  <a:lnTo>
                    <a:pt x="9" y="35"/>
                  </a:lnTo>
                  <a:lnTo>
                    <a:pt x="3" y="47"/>
                  </a:lnTo>
                  <a:lnTo>
                    <a:pt x="3" y="48"/>
                  </a:lnTo>
                  <a:lnTo>
                    <a:pt x="3" y="52"/>
                  </a:lnTo>
                  <a:lnTo>
                    <a:pt x="1" y="54"/>
                  </a:lnTo>
                  <a:lnTo>
                    <a:pt x="1" y="58"/>
                  </a:lnTo>
                  <a:lnTo>
                    <a:pt x="0" y="60"/>
                  </a:lnTo>
                  <a:lnTo>
                    <a:pt x="0" y="61"/>
                  </a:lnTo>
                  <a:lnTo>
                    <a:pt x="7" y="69"/>
                  </a:lnTo>
                  <a:lnTo>
                    <a:pt x="10" y="71"/>
                  </a:lnTo>
                  <a:lnTo>
                    <a:pt x="17" y="73"/>
                  </a:lnTo>
                  <a:lnTo>
                    <a:pt x="24" y="73"/>
                  </a:lnTo>
                  <a:lnTo>
                    <a:pt x="32" y="77"/>
                  </a:lnTo>
                  <a:lnTo>
                    <a:pt x="32" y="73"/>
                  </a:lnTo>
                  <a:lnTo>
                    <a:pt x="33" y="73"/>
                  </a:lnTo>
                  <a:lnTo>
                    <a:pt x="36" y="71"/>
                  </a:lnTo>
                  <a:lnTo>
                    <a:pt x="37" y="71"/>
                  </a:lnTo>
                  <a:lnTo>
                    <a:pt x="41" y="67"/>
                  </a:lnTo>
                  <a:lnTo>
                    <a:pt x="41" y="65"/>
                  </a:lnTo>
                  <a:lnTo>
                    <a:pt x="44" y="64"/>
                  </a:lnTo>
                  <a:lnTo>
                    <a:pt x="45" y="64"/>
                  </a:lnTo>
                  <a:lnTo>
                    <a:pt x="46" y="60"/>
                  </a:lnTo>
                  <a:lnTo>
                    <a:pt x="49" y="58"/>
                  </a:lnTo>
                  <a:lnTo>
                    <a:pt x="49" y="56"/>
                  </a:lnTo>
                  <a:lnTo>
                    <a:pt x="49" y="52"/>
                  </a:lnTo>
                  <a:lnTo>
                    <a:pt x="50" y="51"/>
                  </a:lnTo>
                  <a:lnTo>
                    <a:pt x="57" y="48"/>
                  </a:lnTo>
                  <a:lnTo>
                    <a:pt x="60" y="43"/>
                  </a:lnTo>
                  <a:lnTo>
                    <a:pt x="64" y="40"/>
                  </a:lnTo>
                  <a:lnTo>
                    <a:pt x="66" y="40"/>
                  </a:lnTo>
                  <a:lnTo>
                    <a:pt x="60" y="38"/>
                  </a:lnTo>
                  <a:lnTo>
                    <a:pt x="62" y="39"/>
                  </a:lnTo>
                  <a:lnTo>
                    <a:pt x="60" y="40"/>
                  </a:lnTo>
                  <a:lnTo>
                    <a:pt x="58" y="39"/>
                  </a:lnTo>
                  <a:lnTo>
                    <a:pt x="57" y="38"/>
                  </a:lnTo>
                  <a:lnTo>
                    <a:pt x="54" y="38"/>
                  </a:lnTo>
                  <a:lnTo>
                    <a:pt x="50" y="38"/>
                  </a:lnTo>
                  <a:lnTo>
                    <a:pt x="54" y="14"/>
                  </a:lnTo>
                  <a:lnTo>
                    <a:pt x="56" y="7"/>
                  </a:lnTo>
                  <a:lnTo>
                    <a:pt x="57" y="3"/>
                  </a:lnTo>
                  <a:lnTo>
                    <a:pt x="41" y="3"/>
                  </a:lnTo>
                  <a:lnTo>
                    <a:pt x="41" y="3"/>
                  </a:lnTo>
                  <a:lnTo>
                    <a:pt x="41" y="3"/>
                  </a:lnTo>
                  <a:lnTo>
                    <a:pt x="41" y="3"/>
                  </a:lnTo>
                  <a:lnTo>
                    <a:pt x="41" y="3"/>
                  </a:lnTo>
                  <a:lnTo>
                    <a:pt x="41" y="3"/>
                  </a:lnTo>
                  <a:lnTo>
                    <a:pt x="41" y="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schemeClr val="accent4"/>
                </a:solidFill>
              </a:endParaRPr>
            </a:p>
          </p:txBody>
        </p:sp>
        <p:sp>
          <p:nvSpPr>
            <p:cNvPr id="16" name="Freeform 6"/>
            <p:cNvSpPr>
              <a:spLocks/>
            </p:cNvSpPr>
            <p:nvPr/>
          </p:nvSpPr>
          <p:spPr bwMode="auto">
            <a:xfrm>
              <a:off x="1998663" y="3203575"/>
              <a:ext cx="101600" cy="103188"/>
            </a:xfrm>
            <a:custGeom>
              <a:avLst/>
              <a:gdLst>
                <a:gd name="T0" fmla="*/ 2 w 57"/>
                <a:gd name="T1" fmla="*/ 34 h 42"/>
                <a:gd name="T2" fmla="*/ 3 w 57"/>
                <a:gd name="T3" fmla="*/ 29 h 42"/>
                <a:gd name="T4" fmla="*/ 0 w 57"/>
                <a:gd name="T5" fmla="*/ 22 h 42"/>
                <a:gd name="T6" fmla="*/ 3 w 57"/>
                <a:gd name="T7" fmla="*/ 21 h 42"/>
                <a:gd name="T8" fmla="*/ 3 w 57"/>
                <a:gd name="T9" fmla="*/ 17 h 42"/>
                <a:gd name="T10" fmla="*/ 3 w 57"/>
                <a:gd name="T11" fmla="*/ 17 h 42"/>
                <a:gd name="T12" fmla="*/ 6 w 57"/>
                <a:gd name="T13" fmla="*/ 13 h 42"/>
                <a:gd name="T14" fmla="*/ 6 w 57"/>
                <a:gd name="T15" fmla="*/ 12 h 42"/>
                <a:gd name="T16" fmla="*/ 6 w 57"/>
                <a:gd name="T17" fmla="*/ 8 h 42"/>
                <a:gd name="T18" fmla="*/ 6 w 57"/>
                <a:gd name="T19" fmla="*/ 4 h 42"/>
                <a:gd name="T20" fmla="*/ 6 w 57"/>
                <a:gd name="T21" fmla="*/ 1 h 42"/>
                <a:gd name="T22" fmla="*/ 11 w 57"/>
                <a:gd name="T23" fmla="*/ 0 h 42"/>
                <a:gd name="T24" fmla="*/ 15 w 57"/>
                <a:gd name="T25" fmla="*/ 0 h 42"/>
                <a:gd name="T26" fmla="*/ 20 w 57"/>
                <a:gd name="T27" fmla="*/ 0 h 42"/>
                <a:gd name="T28" fmla="*/ 27 w 57"/>
                <a:gd name="T29" fmla="*/ 1 h 42"/>
                <a:gd name="T30" fmla="*/ 32 w 57"/>
                <a:gd name="T31" fmla="*/ 4 h 42"/>
                <a:gd name="T32" fmla="*/ 33 w 57"/>
                <a:gd name="T33" fmla="*/ 4 h 42"/>
                <a:gd name="T34" fmla="*/ 33 w 57"/>
                <a:gd name="T35" fmla="*/ 5 h 42"/>
                <a:gd name="T36" fmla="*/ 41 w 57"/>
                <a:gd name="T37" fmla="*/ 9 h 42"/>
                <a:gd name="T38" fmla="*/ 44 w 57"/>
                <a:gd name="T39" fmla="*/ 9 h 42"/>
                <a:gd name="T40" fmla="*/ 45 w 57"/>
                <a:gd name="T41" fmla="*/ 12 h 42"/>
                <a:gd name="T42" fmla="*/ 41 w 57"/>
                <a:gd name="T43" fmla="*/ 12 h 42"/>
                <a:gd name="T44" fmla="*/ 40 w 57"/>
                <a:gd name="T45" fmla="*/ 13 h 42"/>
                <a:gd name="T46" fmla="*/ 40 w 57"/>
                <a:gd name="T47" fmla="*/ 13 h 42"/>
                <a:gd name="T48" fmla="*/ 44 w 57"/>
                <a:gd name="T49" fmla="*/ 14 h 42"/>
                <a:gd name="T50" fmla="*/ 47 w 57"/>
                <a:gd name="T51" fmla="*/ 14 h 42"/>
                <a:gd name="T52" fmla="*/ 53 w 57"/>
                <a:gd name="T53" fmla="*/ 17 h 42"/>
                <a:gd name="T54" fmla="*/ 55 w 57"/>
                <a:gd name="T55" fmla="*/ 21 h 42"/>
                <a:gd name="T56" fmla="*/ 57 w 57"/>
                <a:gd name="T57" fmla="*/ 26 h 42"/>
                <a:gd name="T58" fmla="*/ 53 w 57"/>
                <a:gd name="T59" fmla="*/ 29 h 42"/>
                <a:gd name="T60" fmla="*/ 51 w 57"/>
                <a:gd name="T61" fmla="*/ 30 h 42"/>
                <a:gd name="T62" fmla="*/ 49 w 57"/>
                <a:gd name="T63" fmla="*/ 26 h 42"/>
                <a:gd name="T64" fmla="*/ 45 w 57"/>
                <a:gd name="T65" fmla="*/ 26 h 42"/>
                <a:gd name="T66" fmla="*/ 41 w 57"/>
                <a:gd name="T67" fmla="*/ 26 h 42"/>
                <a:gd name="T68" fmla="*/ 40 w 57"/>
                <a:gd name="T69" fmla="*/ 26 h 42"/>
                <a:gd name="T70" fmla="*/ 37 w 57"/>
                <a:gd name="T71" fmla="*/ 26 h 42"/>
                <a:gd name="T72" fmla="*/ 32 w 57"/>
                <a:gd name="T73" fmla="*/ 26 h 42"/>
                <a:gd name="T74" fmla="*/ 27 w 57"/>
                <a:gd name="T75" fmla="*/ 30 h 42"/>
                <a:gd name="T76" fmla="*/ 23 w 57"/>
                <a:gd name="T77" fmla="*/ 30 h 42"/>
                <a:gd name="T78" fmla="*/ 20 w 57"/>
                <a:gd name="T79" fmla="*/ 29 h 42"/>
                <a:gd name="T80" fmla="*/ 20 w 57"/>
                <a:gd name="T81" fmla="*/ 26 h 42"/>
                <a:gd name="T82" fmla="*/ 17 w 57"/>
                <a:gd name="T83" fmla="*/ 29 h 42"/>
                <a:gd name="T84" fmla="*/ 15 w 57"/>
                <a:gd name="T85" fmla="*/ 29 h 42"/>
                <a:gd name="T86" fmla="*/ 14 w 57"/>
                <a:gd name="T87" fmla="*/ 30 h 42"/>
                <a:gd name="T88" fmla="*/ 7 w 57"/>
                <a:gd name="T89" fmla="*/ 42 h 42"/>
                <a:gd name="T90" fmla="*/ 3 w 57"/>
                <a:gd name="T91" fmla="*/ 38 h 42"/>
                <a:gd name="T92" fmla="*/ 3 w 57"/>
                <a:gd name="T93" fmla="*/ 35 h 42"/>
                <a:gd name="T94" fmla="*/ 2 w 57"/>
                <a:gd name="T95" fmla="*/ 34 h 42"/>
                <a:gd name="T96" fmla="*/ 2 w 57"/>
                <a:gd name="T97" fmla="*/ 34 h 42"/>
                <a:gd name="T98" fmla="*/ 2 w 57"/>
                <a:gd name="T99" fmla="*/ 34 h 42"/>
                <a:gd name="T100" fmla="*/ 2 w 57"/>
                <a:gd name="T101"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 h="42">
                  <a:moveTo>
                    <a:pt x="2" y="34"/>
                  </a:moveTo>
                  <a:lnTo>
                    <a:pt x="2" y="34"/>
                  </a:lnTo>
                  <a:lnTo>
                    <a:pt x="3" y="30"/>
                  </a:lnTo>
                  <a:lnTo>
                    <a:pt x="3" y="29"/>
                  </a:lnTo>
                  <a:lnTo>
                    <a:pt x="3" y="29"/>
                  </a:lnTo>
                  <a:lnTo>
                    <a:pt x="0" y="22"/>
                  </a:lnTo>
                  <a:lnTo>
                    <a:pt x="0" y="22"/>
                  </a:lnTo>
                  <a:lnTo>
                    <a:pt x="3" y="21"/>
                  </a:lnTo>
                  <a:lnTo>
                    <a:pt x="6" y="18"/>
                  </a:lnTo>
                  <a:lnTo>
                    <a:pt x="3" y="17"/>
                  </a:lnTo>
                  <a:lnTo>
                    <a:pt x="3" y="17"/>
                  </a:lnTo>
                  <a:lnTo>
                    <a:pt x="3" y="17"/>
                  </a:lnTo>
                  <a:lnTo>
                    <a:pt x="6" y="14"/>
                  </a:lnTo>
                  <a:lnTo>
                    <a:pt x="6" y="13"/>
                  </a:lnTo>
                  <a:lnTo>
                    <a:pt x="6" y="12"/>
                  </a:lnTo>
                  <a:lnTo>
                    <a:pt x="6" y="12"/>
                  </a:lnTo>
                  <a:lnTo>
                    <a:pt x="6" y="9"/>
                  </a:lnTo>
                  <a:lnTo>
                    <a:pt x="6" y="8"/>
                  </a:lnTo>
                  <a:lnTo>
                    <a:pt x="6" y="8"/>
                  </a:lnTo>
                  <a:lnTo>
                    <a:pt x="6" y="4"/>
                  </a:lnTo>
                  <a:lnTo>
                    <a:pt x="6" y="1"/>
                  </a:lnTo>
                  <a:lnTo>
                    <a:pt x="6" y="1"/>
                  </a:lnTo>
                  <a:lnTo>
                    <a:pt x="7" y="0"/>
                  </a:lnTo>
                  <a:lnTo>
                    <a:pt x="11" y="0"/>
                  </a:lnTo>
                  <a:lnTo>
                    <a:pt x="15" y="0"/>
                  </a:lnTo>
                  <a:lnTo>
                    <a:pt x="15" y="0"/>
                  </a:lnTo>
                  <a:lnTo>
                    <a:pt x="19" y="0"/>
                  </a:lnTo>
                  <a:lnTo>
                    <a:pt x="20" y="0"/>
                  </a:lnTo>
                  <a:lnTo>
                    <a:pt x="20" y="0"/>
                  </a:lnTo>
                  <a:lnTo>
                    <a:pt x="27" y="1"/>
                  </a:lnTo>
                  <a:lnTo>
                    <a:pt x="27" y="1"/>
                  </a:lnTo>
                  <a:lnTo>
                    <a:pt x="32" y="4"/>
                  </a:lnTo>
                  <a:lnTo>
                    <a:pt x="32" y="4"/>
                  </a:lnTo>
                  <a:lnTo>
                    <a:pt x="33" y="4"/>
                  </a:lnTo>
                  <a:lnTo>
                    <a:pt x="33" y="5"/>
                  </a:lnTo>
                  <a:lnTo>
                    <a:pt x="33" y="5"/>
                  </a:lnTo>
                  <a:lnTo>
                    <a:pt x="36" y="9"/>
                  </a:lnTo>
                  <a:lnTo>
                    <a:pt x="41" y="9"/>
                  </a:lnTo>
                  <a:lnTo>
                    <a:pt x="41" y="9"/>
                  </a:lnTo>
                  <a:lnTo>
                    <a:pt x="44" y="9"/>
                  </a:lnTo>
                  <a:lnTo>
                    <a:pt x="45" y="12"/>
                  </a:lnTo>
                  <a:lnTo>
                    <a:pt x="45" y="12"/>
                  </a:lnTo>
                  <a:lnTo>
                    <a:pt x="44" y="12"/>
                  </a:lnTo>
                  <a:lnTo>
                    <a:pt x="41" y="12"/>
                  </a:lnTo>
                  <a:lnTo>
                    <a:pt x="41" y="12"/>
                  </a:lnTo>
                  <a:lnTo>
                    <a:pt x="40" y="13"/>
                  </a:lnTo>
                  <a:lnTo>
                    <a:pt x="37" y="13"/>
                  </a:lnTo>
                  <a:lnTo>
                    <a:pt x="40" y="13"/>
                  </a:lnTo>
                  <a:lnTo>
                    <a:pt x="40" y="13"/>
                  </a:lnTo>
                  <a:lnTo>
                    <a:pt x="44" y="14"/>
                  </a:lnTo>
                  <a:lnTo>
                    <a:pt x="47" y="14"/>
                  </a:lnTo>
                  <a:lnTo>
                    <a:pt x="47" y="14"/>
                  </a:lnTo>
                  <a:lnTo>
                    <a:pt x="49" y="14"/>
                  </a:lnTo>
                  <a:lnTo>
                    <a:pt x="53" y="17"/>
                  </a:lnTo>
                  <a:lnTo>
                    <a:pt x="55" y="21"/>
                  </a:lnTo>
                  <a:lnTo>
                    <a:pt x="55" y="21"/>
                  </a:lnTo>
                  <a:lnTo>
                    <a:pt x="57" y="22"/>
                  </a:lnTo>
                  <a:lnTo>
                    <a:pt x="57" y="26"/>
                  </a:lnTo>
                  <a:lnTo>
                    <a:pt x="53" y="29"/>
                  </a:lnTo>
                  <a:lnTo>
                    <a:pt x="53" y="29"/>
                  </a:lnTo>
                  <a:lnTo>
                    <a:pt x="51" y="30"/>
                  </a:lnTo>
                  <a:lnTo>
                    <a:pt x="51" y="30"/>
                  </a:lnTo>
                  <a:lnTo>
                    <a:pt x="49" y="26"/>
                  </a:lnTo>
                  <a:lnTo>
                    <a:pt x="49" y="26"/>
                  </a:lnTo>
                  <a:lnTo>
                    <a:pt x="47" y="26"/>
                  </a:lnTo>
                  <a:lnTo>
                    <a:pt x="45" y="26"/>
                  </a:lnTo>
                  <a:lnTo>
                    <a:pt x="45" y="26"/>
                  </a:lnTo>
                  <a:lnTo>
                    <a:pt x="41" y="26"/>
                  </a:lnTo>
                  <a:lnTo>
                    <a:pt x="41" y="26"/>
                  </a:lnTo>
                  <a:lnTo>
                    <a:pt x="40" y="26"/>
                  </a:lnTo>
                  <a:lnTo>
                    <a:pt x="37" y="26"/>
                  </a:lnTo>
                  <a:lnTo>
                    <a:pt x="37" y="26"/>
                  </a:lnTo>
                  <a:lnTo>
                    <a:pt x="33" y="25"/>
                  </a:lnTo>
                  <a:lnTo>
                    <a:pt x="32" y="26"/>
                  </a:lnTo>
                  <a:lnTo>
                    <a:pt x="31" y="29"/>
                  </a:lnTo>
                  <a:lnTo>
                    <a:pt x="27" y="30"/>
                  </a:lnTo>
                  <a:lnTo>
                    <a:pt x="27" y="30"/>
                  </a:lnTo>
                  <a:lnTo>
                    <a:pt x="23" y="30"/>
                  </a:lnTo>
                  <a:lnTo>
                    <a:pt x="23" y="30"/>
                  </a:lnTo>
                  <a:lnTo>
                    <a:pt x="20" y="29"/>
                  </a:lnTo>
                  <a:lnTo>
                    <a:pt x="20" y="26"/>
                  </a:lnTo>
                  <a:lnTo>
                    <a:pt x="20" y="26"/>
                  </a:lnTo>
                  <a:lnTo>
                    <a:pt x="19" y="29"/>
                  </a:lnTo>
                  <a:lnTo>
                    <a:pt x="17" y="29"/>
                  </a:lnTo>
                  <a:lnTo>
                    <a:pt x="17" y="29"/>
                  </a:lnTo>
                  <a:lnTo>
                    <a:pt x="15" y="29"/>
                  </a:lnTo>
                  <a:lnTo>
                    <a:pt x="14" y="30"/>
                  </a:lnTo>
                  <a:lnTo>
                    <a:pt x="14" y="30"/>
                  </a:lnTo>
                  <a:lnTo>
                    <a:pt x="11" y="35"/>
                  </a:lnTo>
                  <a:lnTo>
                    <a:pt x="7" y="42"/>
                  </a:lnTo>
                  <a:lnTo>
                    <a:pt x="7" y="42"/>
                  </a:lnTo>
                  <a:lnTo>
                    <a:pt x="3" y="38"/>
                  </a:lnTo>
                  <a:lnTo>
                    <a:pt x="3" y="38"/>
                  </a:lnTo>
                  <a:lnTo>
                    <a:pt x="3" y="35"/>
                  </a:lnTo>
                  <a:lnTo>
                    <a:pt x="2" y="34"/>
                  </a:lnTo>
                  <a:lnTo>
                    <a:pt x="2" y="34"/>
                  </a:lnTo>
                  <a:lnTo>
                    <a:pt x="2" y="34"/>
                  </a:lnTo>
                  <a:lnTo>
                    <a:pt x="2" y="34"/>
                  </a:lnTo>
                  <a:lnTo>
                    <a:pt x="2" y="34"/>
                  </a:lnTo>
                  <a:lnTo>
                    <a:pt x="2" y="34"/>
                  </a:lnTo>
                  <a:lnTo>
                    <a:pt x="2" y="34"/>
                  </a:lnTo>
                  <a:lnTo>
                    <a:pt x="2" y="34"/>
                  </a:lnTo>
                  <a:close/>
                </a:path>
              </a:pathLst>
            </a:custGeom>
            <a:solidFill>
              <a:schemeClr val="accent5">
                <a:lumMod val="20000"/>
                <a:lumOff val="80000"/>
                <a:alpha val="50000"/>
              </a:schemeClr>
            </a:solidFill>
            <a:ln w="9525">
              <a:solidFill>
                <a:schemeClr val="accent5">
                  <a:lumMod val="75000"/>
                  <a:alpha val="20000"/>
                </a:schemeClr>
              </a:solidFill>
              <a:round/>
              <a:headEnd/>
              <a:tailEnd/>
            </a:ln>
          </p:spPr>
          <p:txBody>
            <a:bodyPr/>
            <a:lstStyle/>
            <a:p>
              <a:pPr>
                <a:defRPr/>
              </a:pPr>
              <a:endParaRPr lang="en-GB">
                <a:solidFill>
                  <a:prstClr val="black"/>
                </a:solidFill>
              </a:endParaRPr>
            </a:p>
          </p:txBody>
        </p:sp>
        <p:sp>
          <p:nvSpPr>
            <p:cNvPr id="17" name="Freeform 7"/>
            <p:cNvSpPr>
              <a:spLocks noEditPoints="1"/>
            </p:cNvSpPr>
            <p:nvPr/>
          </p:nvSpPr>
          <p:spPr bwMode="auto">
            <a:xfrm>
              <a:off x="1649413" y="3052763"/>
              <a:ext cx="295275" cy="150812"/>
            </a:xfrm>
            <a:custGeom>
              <a:avLst/>
              <a:gdLst>
                <a:gd name="T0" fmla="*/ 155 w 165"/>
                <a:gd name="T1" fmla="*/ 47 h 61"/>
                <a:gd name="T2" fmla="*/ 139 w 165"/>
                <a:gd name="T3" fmla="*/ 46 h 61"/>
                <a:gd name="T4" fmla="*/ 143 w 165"/>
                <a:gd name="T5" fmla="*/ 42 h 61"/>
                <a:gd name="T6" fmla="*/ 141 w 165"/>
                <a:gd name="T7" fmla="*/ 38 h 61"/>
                <a:gd name="T8" fmla="*/ 131 w 165"/>
                <a:gd name="T9" fmla="*/ 35 h 61"/>
                <a:gd name="T10" fmla="*/ 126 w 165"/>
                <a:gd name="T11" fmla="*/ 35 h 61"/>
                <a:gd name="T12" fmla="*/ 125 w 165"/>
                <a:gd name="T13" fmla="*/ 33 h 61"/>
                <a:gd name="T14" fmla="*/ 118 w 165"/>
                <a:gd name="T15" fmla="*/ 33 h 61"/>
                <a:gd name="T16" fmla="*/ 121 w 165"/>
                <a:gd name="T17" fmla="*/ 29 h 61"/>
                <a:gd name="T18" fmla="*/ 117 w 165"/>
                <a:gd name="T19" fmla="*/ 26 h 61"/>
                <a:gd name="T20" fmla="*/ 112 w 165"/>
                <a:gd name="T21" fmla="*/ 22 h 61"/>
                <a:gd name="T22" fmla="*/ 108 w 165"/>
                <a:gd name="T23" fmla="*/ 21 h 61"/>
                <a:gd name="T24" fmla="*/ 100 w 165"/>
                <a:gd name="T25" fmla="*/ 17 h 61"/>
                <a:gd name="T26" fmla="*/ 86 w 165"/>
                <a:gd name="T27" fmla="*/ 13 h 61"/>
                <a:gd name="T28" fmla="*/ 82 w 165"/>
                <a:gd name="T29" fmla="*/ 5 h 61"/>
                <a:gd name="T30" fmla="*/ 73 w 165"/>
                <a:gd name="T31" fmla="*/ 5 h 61"/>
                <a:gd name="T32" fmla="*/ 64 w 165"/>
                <a:gd name="T33" fmla="*/ 2 h 61"/>
                <a:gd name="T34" fmla="*/ 56 w 165"/>
                <a:gd name="T35" fmla="*/ 4 h 61"/>
                <a:gd name="T36" fmla="*/ 46 w 165"/>
                <a:gd name="T37" fmla="*/ 2 h 61"/>
                <a:gd name="T38" fmla="*/ 27 w 165"/>
                <a:gd name="T39" fmla="*/ 5 h 61"/>
                <a:gd name="T40" fmla="*/ 11 w 165"/>
                <a:gd name="T41" fmla="*/ 15 h 61"/>
                <a:gd name="T42" fmla="*/ 11 w 165"/>
                <a:gd name="T43" fmla="*/ 22 h 61"/>
                <a:gd name="T44" fmla="*/ 0 w 165"/>
                <a:gd name="T45" fmla="*/ 25 h 61"/>
                <a:gd name="T46" fmla="*/ 7 w 165"/>
                <a:gd name="T47" fmla="*/ 26 h 61"/>
                <a:gd name="T48" fmla="*/ 16 w 165"/>
                <a:gd name="T49" fmla="*/ 18 h 61"/>
                <a:gd name="T50" fmla="*/ 25 w 165"/>
                <a:gd name="T51" fmla="*/ 17 h 61"/>
                <a:gd name="T52" fmla="*/ 42 w 165"/>
                <a:gd name="T53" fmla="*/ 9 h 61"/>
                <a:gd name="T54" fmla="*/ 50 w 165"/>
                <a:gd name="T55" fmla="*/ 15 h 61"/>
                <a:gd name="T56" fmla="*/ 48 w 165"/>
                <a:gd name="T57" fmla="*/ 17 h 61"/>
                <a:gd name="T58" fmla="*/ 56 w 165"/>
                <a:gd name="T59" fmla="*/ 18 h 61"/>
                <a:gd name="T60" fmla="*/ 61 w 165"/>
                <a:gd name="T61" fmla="*/ 21 h 61"/>
                <a:gd name="T62" fmla="*/ 70 w 165"/>
                <a:gd name="T63" fmla="*/ 18 h 61"/>
                <a:gd name="T64" fmla="*/ 74 w 165"/>
                <a:gd name="T65" fmla="*/ 26 h 61"/>
                <a:gd name="T66" fmla="*/ 84 w 165"/>
                <a:gd name="T67" fmla="*/ 30 h 61"/>
                <a:gd name="T68" fmla="*/ 96 w 165"/>
                <a:gd name="T69" fmla="*/ 30 h 61"/>
                <a:gd name="T70" fmla="*/ 100 w 165"/>
                <a:gd name="T71" fmla="*/ 38 h 61"/>
                <a:gd name="T72" fmla="*/ 108 w 165"/>
                <a:gd name="T73" fmla="*/ 46 h 61"/>
                <a:gd name="T74" fmla="*/ 117 w 165"/>
                <a:gd name="T75" fmla="*/ 46 h 61"/>
                <a:gd name="T76" fmla="*/ 118 w 165"/>
                <a:gd name="T77" fmla="*/ 51 h 61"/>
                <a:gd name="T78" fmla="*/ 109 w 165"/>
                <a:gd name="T79" fmla="*/ 59 h 61"/>
                <a:gd name="T80" fmla="*/ 134 w 165"/>
                <a:gd name="T81" fmla="*/ 59 h 61"/>
                <a:gd name="T82" fmla="*/ 149 w 165"/>
                <a:gd name="T83" fmla="*/ 59 h 61"/>
                <a:gd name="T84" fmla="*/ 165 w 165"/>
                <a:gd name="T85" fmla="*/ 55 h 61"/>
                <a:gd name="T86" fmla="*/ 162 w 165"/>
                <a:gd name="T87" fmla="*/ 53 h 61"/>
                <a:gd name="T88" fmla="*/ 162 w 165"/>
                <a:gd name="T89" fmla="*/ 53 h 61"/>
                <a:gd name="T90" fmla="*/ 29 w 165"/>
                <a:gd name="T91" fmla="*/ 25 h 61"/>
                <a:gd name="T92" fmla="*/ 27 w 165"/>
                <a:gd name="T93" fmla="*/ 30 h 61"/>
                <a:gd name="T94" fmla="*/ 29 w 165"/>
                <a:gd name="T95" fmla="*/ 33 h 61"/>
                <a:gd name="T96" fmla="*/ 37 w 165"/>
                <a:gd name="T97" fmla="*/ 30 h 61"/>
                <a:gd name="T98" fmla="*/ 33 w 165"/>
                <a:gd name="T99" fmla="*/ 25 h 61"/>
                <a:gd name="T100" fmla="*/ 33 w 165"/>
                <a:gd name="T101"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5" h="61">
                  <a:moveTo>
                    <a:pt x="162" y="53"/>
                  </a:moveTo>
                  <a:lnTo>
                    <a:pt x="158" y="51"/>
                  </a:lnTo>
                  <a:lnTo>
                    <a:pt x="155" y="47"/>
                  </a:lnTo>
                  <a:lnTo>
                    <a:pt x="153" y="46"/>
                  </a:lnTo>
                  <a:lnTo>
                    <a:pt x="147" y="46"/>
                  </a:lnTo>
                  <a:lnTo>
                    <a:pt x="139" y="46"/>
                  </a:lnTo>
                  <a:lnTo>
                    <a:pt x="143" y="43"/>
                  </a:lnTo>
                  <a:lnTo>
                    <a:pt x="141" y="42"/>
                  </a:lnTo>
                  <a:lnTo>
                    <a:pt x="143" y="42"/>
                  </a:lnTo>
                  <a:lnTo>
                    <a:pt x="143" y="39"/>
                  </a:lnTo>
                  <a:lnTo>
                    <a:pt x="143" y="38"/>
                  </a:lnTo>
                  <a:lnTo>
                    <a:pt x="141" y="38"/>
                  </a:lnTo>
                  <a:lnTo>
                    <a:pt x="138" y="38"/>
                  </a:lnTo>
                  <a:lnTo>
                    <a:pt x="135" y="38"/>
                  </a:lnTo>
                  <a:lnTo>
                    <a:pt x="131" y="35"/>
                  </a:lnTo>
                  <a:lnTo>
                    <a:pt x="130" y="35"/>
                  </a:lnTo>
                  <a:lnTo>
                    <a:pt x="130" y="38"/>
                  </a:lnTo>
                  <a:lnTo>
                    <a:pt x="126" y="35"/>
                  </a:lnTo>
                  <a:lnTo>
                    <a:pt x="126" y="34"/>
                  </a:lnTo>
                  <a:lnTo>
                    <a:pt x="125" y="34"/>
                  </a:lnTo>
                  <a:lnTo>
                    <a:pt x="125" y="33"/>
                  </a:lnTo>
                  <a:lnTo>
                    <a:pt x="122" y="30"/>
                  </a:lnTo>
                  <a:lnTo>
                    <a:pt x="121" y="30"/>
                  </a:lnTo>
                  <a:lnTo>
                    <a:pt x="118" y="33"/>
                  </a:lnTo>
                  <a:lnTo>
                    <a:pt x="118" y="29"/>
                  </a:lnTo>
                  <a:lnTo>
                    <a:pt x="121" y="30"/>
                  </a:lnTo>
                  <a:lnTo>
                    <a:pt x="121" y="29"/>
                  </a:lnTo>
                  <a:lnTo>
                    <a:pt x="118" y="26"/>
                  </a:lnTo>
                  <a:lnTo>
                    <a:pt x="114" y="25"/>
                  </a:lnTo>
                  <a:lnTo>
                    <a:pt x="117" y="26"/>
                  </a:lnTo>
                  <a:lnTo>
                    <a:pt x="113" y="26"/>
                  </a:lnTo>
                  <a:lnTo>
                    <a:pt x="112" y="25"/>
                  </a:lnTo>
                  <a:lnTo>
                    <a:pt x="112" y="22"/>
                  </a:lnTo>
                  <a:lnTo>
                    <a:pt x="109" y="25"/>
                  </a:lnTo>
                  <a:lnTo>
                    <a:pt x="109" y="22"/>
                  </a:lnTo>
                  <a:lnTo>
                    <a:pt x="108" y="21"/>
                  </a:lnTo>
                  <a:lnTo>
                    <a:pt x="105" y="21"/>
                  </a:lnTo>
                  <a:lnTo>
                    <a:pt x="104" y="18"/>
                  </a:lnTo>
                  <a:lnTo>
                    <a:pt x="100" y="17"/>
                  </a:lnTo>
                  <a:lnTo>
                    <a:pt x="96" y="15"/>
                  </a:lnTo>
                  <a:lnTo>
                    <a:pt x="90" y="15"/>
                  </a:lnTo>
                  <a:lnTo>
                    <a:pt x="86" y="13"/>
                  </a:lnTo>
                  <a:lnTo>
                    <a:pt x="84" y="9"/>
                  </a:lnTo>
                  <a:lnTo>
                    <a:pt x="81" y="8"/>
                  </a:lnTo>
                  <a:lnTo>
                    <a:pt x="82" y="5"/>
                  </a:lnTo>
                  <a:lnTo>
                    <a:pt x="78" y="5"/>
                  </a:lnTo>
                  <a:lnTo>
                    <a:pt x="74" y="5"/>
                  </a:lnTo>
                  <a:lnTo>
                    <a:pt x="73" y="5"/>
                  </a:lnTo>
                  <a:lnTo>
                    <a:pt x="70" y="4"/>
                  </a:lnTo>
                  <a:lnTo>
                    <a:pt x="68" y="2"/>
                  </a:lnTo>
                  <a:lnTo>
                    <a:pt x="64" y="2"/>
                  </a:lnTo>
                  <a:lnTo>
                    <a:pt x="61" y="2"/>
                  </a:lnTo>
                  <a:lnTo>
                    <a:pt x="61" y="0"/>
                  </a:lnTo>
                  <a:lnTo>
                    <a:pt x="56" y="4"/>
                  </a:lnTo>
                  <a:lnTo>
                    <a:pt x="54" y="2"/>
                  </a:lnTo>
                  <a:lnTo>
                    <a:pt x="50" y="2"/>
                  </a:lnTo>
                  <a:lnTo>
                    <a:pt x="46" y="2"/>
                  </a:lnTo>
                  <a:lnTo>
                    <a:pt x="39" y="2"/>
                  </a:lnTo>
                  <a:lnTo>
                    <a:pt x="31" y="4"/>
                  </a:lnTo>
                  <a:lnTo>
                    <a:pt x="27" y="5"/>
                  </a:lnTo>
                  <a:lnTo>
                    <a:pt x="25" y="5"/>
                  </a:lnTo>
                  <a:lnTo>
                    <a:pt x="16" y="9"/>
                  </a:lnTo>
                  <a:lnTo>
                    <a:pt x="11" y="15"/>
                  </a:lnTo>
                  <a:lnTo>
                    <a:pt x="8" y="17"/>
                  </a:lnTo>
                  <a:lnTo>
                    <a:pt x="8" y="18"/>
                  </a:lnTo>
                  <a:lnTo>
                    <a:pt x="11" y="22"/>
                  </a:lnTo>
                  <a:lnTo>
                    <a:pt x="7" y="22"/>
                  </a:lnTo>
                  <a:lnTo>
                    <a:pt x="4" y="22"/>
                  </a:lnTo>
                  <a:lnTo>
                    <a:pt x="0" y="25"/>
                  </a:lnTo>
                  <a:lnTo>
                    <a:pt x="4" y="25"/>
                  </a:lnTo>
                  <a:lnTo>
                    <a:pt x="7" y="25"/>
                  </a:lnTo>
                  <a:lnTo>
                    <a:pt x="7" y="26"/>
                  </a:lnTo>
                  <a:lnTo>
                    <a:pt x="11" y="25"/>
                  </a:lnTo>
                  <a:lnTo>
                    <a:pt x="13" y="22"/>
                  </a:lnTo>
                  <a:lnTo>
                    <a:pt x="16" y="18"/>
                  </a:lnTo>
                  <a:lnTo>
                    <a:pt x="20" y="18"/>
                  </a:lnTo>
                  <a:lnTo>
                    <a:pt x="24" y="18"/>
                  </a:lnTo>
                  <a:lnTo>
                    <a:pt x="25" y="17"/>
                  </a:lnTo>
                  <a:lnTo>
                    <a:pt x="33" y="11"/>
                  </a:lnTo>
                  <a:lnTo>
                    <a:pt x="37" y="9"/>
                  </a:lnTo>
                  <a:lnTo>
                    <a:pt x="42" y="9"/>
                  </a:lnTo>
                  <a:lnTo>
                    <a:pt x="50" y="11"/>
                  </a:lnTo>
                  <a:lnTo>
                    <a:pt x="52" y="13"/>
                  </a:lnTo>
                  <a:lnTo>
                    <a:pt x="50" y="15"/>
                  </a:lnTo>
                  <a:lnTo>
                    <a:pt x="48" y="15"/>
                  </a:lnTo>
                  <a:lnTo>
                    <a:pt x="44" y="15"/>
                  </a:lnTo>
                  <a:lnTo>
                    <a:pt x="48" y="17"/>
                  </a:lnTo>
                  <a:lnTo>
                    <a:pt x="52" y="18"/>
                  </a:lnTo>
                  <a:lnTo>
                    <a:pt x="54" y="18"/>
                  </a:lnTo>
                  <a:lnTo>
                    <a:pt x="56" y="18"/>
                  </a:lnTo>
                  <a:lnTo>
                    <a:pt x="57" y="21"/>
                  </a:lnTo>
                  <a:lnTo>
                    <a:pt x="60" y="17"/>
                  </a:lnTo>
                  <a:lnTo>
                    <a:pt x="61" y="21"/>
                  </a:lnTo>
                  <a:lnTo>
                    <a:pt x="65" y="21"/>
                  </a:lnTo>
                  <a:lnTo>
                    <a:pt x="69" y="21"/>
                  </a:lnTo>
                  <a:lnTo>
                    <a:pt x="70" y="18"/>
                  </a:lnTo>
                  <a:lnTo>
                    <a:pt x="70" y="22"/>
                  </a:lnTo>
                  <a:lnTo>
                    <a:pt x="73" y="22"/>
                  </a:lnTo>
                  <a:lnTo>
                    <a:pt x="74" y="26"/>
                  </a:lnTo>
                  <a:lnTo>
                    <a:pt x="78" y="29"/>
                  </a:lnTo>
                  <a:lnTo>
                    <a:pt x="81" y="29"/>
                  </a:lnTo>
                  <a:lnTo>
                    <a:pt x="84" y="30"/>
                  </a:lnTo>
                  <a:lnTo>
                    <a:pt x="88" y="30"/>
                  </a:lnTo>
                  <a:lnTo>
                    <a:pt x="92" y="30"/>
                  </a:lnTo>
                  <a:lnTo>
                    <a:pt x="96" y="30"/>
                  </a:lnTo>
                  <a:lnTo>
                    <a:pt x="98" y="30"/>
                  </a:lnTo>
                  <a:lnTo>
                    <a:pt x="98" y="34"/>
                  </a:lnTo>
                  <a:lnTo>
                    <a:pt x="100" y="38"/>
                  </a:lnTo>
                  <a:lnTo>
                    <a:pt x="100" y="39"/>
                  </a:lnTo>
                  <a:lnTo>
                    <a:pt x="104" y="43"/>
                  </a:lnTo>
                  <a:lnTo>
                    <a:pt x="108" y="46"/>
                  </a:lnTo>
                  <a:lnTo>
                    <a:pt x="112" y="46"/>
                  </a:lnTo>
                  <a:lnTo>
                    <a:pt x="114" y="46"/>
                  </a:lnTo>
                  <a:lnTo>
                    <a:pt x="117" y="46"/>
                  </a:lnTo>
                  <a:lnTo>
                    <a:pt x="117" y="47"/>
                  </a:lnTo>
                  <a:lnTo>
                    <a:pt x="117" y="49"/>
                  </a:lnTo>
                  <a:lnTo>
                    <a:pt x="118" y="51"/>
                  </a:lnTo>
                  <a:lnTo>
                    <a:pt x="117" y="53"/>
                  </a:lnTo>
                  <a:lnTo>
                    <a:pt x="112" y="57"/>
                  </a:lnTo>
                  <a:lnTo>
                    <a:pt x="109" y="59"/>
                  </a:lnTo>
                  <a:lnTo>
                    <a:pt x="108" y="61"/>
                  </a:lnTo>
                  <a:lnTo>
                    <a:pt x="121" y="61"/>
                  </a:lnTo>
                  <a:lnTo>
                    <a:pt x="134" y="59"/>
                  </a:lnTo>
                  <a:lnTo>
                    <a:pt x="143" y="61"/>
                  </a:lnTo>
                  <a:lnTo>
                    <a:pt x="147" y="59"/>
                  </a:lnTo>
                  <a:lnTo>
                    <a:pt x="149" y="59"/>
                  </a:lnTo>
                  <a:lnTo>
                    <a:pt x="149" y="61"/>
                  </a:lnTo>
                  <a:lnTo>
                    <a:pt x="158" y="57"/>
                  </a:lnTo>
                  <a:lnTo>
                    <a:pt x="165" y="55"/>
                  </a:lnTo>
                  <a:lnTo>
                    <a:pt x="162" y="53"/>
                  </a:lnTo>
                  <a:lnTo>
                    <a:pt x="162" y="53"/>
                  </a:lnTo>
                  <a:lnTo>
                    <a:pt x="162" y="53"/>
                  </a:lnTo>
                  <a:lnTo>
                    <a:pt x="162" y="53"/>
                  </a:lnTo>
                  <a:lnTo>
                    <a:pt x="162" y="53"/>
                  </a:lnTo>
                  <a:lnTo>
                    <a:pt x="162" y="53"/>
                  </a:lnTo>
                  <a:lnTo>
                    <a:pt x="162" y="53"/>
                  </a:lnTo>
                  <a:close/>
                  <a:moveTo>
                    <a:pt x="33" y="25"/>
                  </a:moveTo>
                  <a:lnTo>
                    <a:pt x="29" y="25"/>
                  </a:lnTo>
                  <a:lnTo>
                    <a:pt x="27" y="26"/>
                  </a:lnTo>
                  <a:lnTo>
                    <a:pt x="29" y="30"/>
                  </a:lnTo>
                  <a:lnTo>
                    <a:pt x="27" y="30"/>
                  </a:lnTo>
                  <a:lnTo>
                    <a:pt x="25" y="30"/>
                  </a:lnTo>
                  <a:lnTo>
                    <a:pt x="27" y="33"/>
                  </a:lnTo>
                  <a:lnTo>
                    <a:pt x="29" y="33"/>
                  </a:lnTo>
                  <a:lnTo>
                    <a:pt x="33" y="33"/>
                  </a:lnTo>
                  <a:lnTo>
                    <a:pt x="35" y="30"/>
                  </a:lnTo>
                  <a:lnTo>
                    <a:pt x="37" y="30"/>
                  </a:lnTo>
                  <a:lnTo>
                    <a:pt x="35" y="26"/>
                  </a:lnTo>
                  <a:lnTo>
                    <a:pt x="33" y="25"/>
                  </a:lnTo>
                  <a:lnTo>
                    <a:pt x="33" y="25"/>
                  </a:lnTo>
                  <a:lnTo>
                    <a:pt x="33" y="25"/>
                  </a:lnTo>
                  <a:lnTo>
                    <a:pt x="33" y="25"/>
                  </a:lnTo>
                  <a:lnTo>
                    <a:pt x="33" y="25"/>
                  </a:lnTo>
                  <a:lnTo>
                    <a:pt x="33" y="25"/>
                  </a:lnTo>
                  <a:lnTo>
                    <a:pt x="33" y="2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8" name="Freeform 8"/>
            <p:cNvSpPr>
              <a:spLocks/>
            </p:cNvSpPr>
            <p:nvPr/>
          </p:nvSpPr>
          <p:spPr bwMode="auto">
            <a:xfrm>
              <a:off x="1927225" y="3203575"/>
              <a:ext cx="84138" cy="84138"/>
            </a:xfrm>
            <a:custGeom>
              <a:avLst/>
              <a:gdLst>
                <a:gd name="T0" fmla="*/ 7 w 47"/>
                <a:gd name="T1" fmla="*/ 22 h 34"/>
                <a:gd name="T2" fmla="*/ 15 w 47"/>
                <a:gd name="T3" fmla="*/ 22 h 34"/>
                <a:gd name="T4" fmla="*/ 14 w 47"/>
                <a:gd name="T5" fmla="*/ 25 h 34"/>
                <a:gd name="T6" fmla="*/ 16 w 47"/>
                <a:gd name="T7" fmla="*/ 25 h 34"/>
                <a:gd name="T8" fmla="*/ 24 w 47"/>
                <a:gd name="T9" fmla="*/ 26 h 34"/>
                <a:gd name="T10" fmla="*/ 28 w 47"/>
                <a:gd name="T11" fmla="*/ 26 h 34"/>
                <a:gd name="T12" fmla="*/ 30 w 47"/>
                <a:gd name="T13" fmla="*/ 25 h 34"/>
                <a:gd name="T14" fmla="*/ 34 w 47"/>
                <a:gd name="T15" fmla="*/ 22 h 34"/>
                <a:gd name="T16" fmla="*/ 34 w 47"/>
                <a:gd name="T17" fmla="*/ 21 h 34"/>
                <a:gd name="T18" fmla="*/ 30 w 47"/>
                <a:gd name="T19" fmla="*/ 17 h 34"/>
                <a:gd name="T20" fmla="*/ 28 w 47"/>
                <a:gd name="T21" fmla="*/ 13 h 34"/>
                <a:gd name="T22" fmla="*/ 28 w 47"/>
                <a:gd name="T23" fmla="*/ 5 h 34"/>
                <a:gd name="T24" fmla="*/ 24 w 47"/>
                <a:gd name="T25" fmla="*/ 4 h 34"/>
                <a:gd name="T26" fmla="*/ 19 w 47"/>
                <a:gd name="T27" fmla="*/ 4 h 34"/>
                <a:gd name="T28" fmla="*/ 20 w 47"/>
                <a:gd name="T29" fmla="*/ 1 h 34"/>
                <a:gd name="T30" fmla="*/ 28 w 47"/>
                <a:gd name="T31" fmla="*/ 0 h 34"/>
                <a:gd name="T32" fmla="*/ 36 w 47"/>
                <a:gd name="T33" fmla="*/ 1 h 34"/>
                <a:gd name="T34" fmla="*/ 46 w 47"/>
                <a:gd name="T35" fmla="*/ 4 h 34"/>
                <a:gd name="T36" fmla="*/ 47 w 47"/>
                <a:gd name="T37" fmla="*/ 5 h 34"/>
                <a:gd name="T38" fmla="*/ 46 w 47"/>
                <a:gd name="T39" fmla="*/ 12 h 34"/>
                <a:gd name="T40" fmla="*/ 46 w 47"/>
                <a:gd name="T41" fmla="*/ 13 h 34"/>
                <a:gd name="T42" fmla="*/ 43 w 47"/>
                <a:gd name="T43" fmla="*/ 17 h 34"/>
                <a:gd name="T44" fmla="*/ 43 w 47"/>
                <a:gd name="T45" fmla="*/ 17 h 34"/>
                <a:gd name="T46" fmla="*/ 46 w 47"/>
                <a:gd name="T47" fmla="*/ 18 h 34"/>
                <a:gd name="T48" fmla="*/ 40 w 47"/>
                <a:gd name="T49" fmla="*/ 22 h 34"/>
                <a:gd name="T50" fmla="*/ 43 w 47"/>
                <a:gd name="T51" fmla="*/ 29 h 34"/>
                <a:gd name="T52" fmla="*/ 42 w 47"/>
                <a:gd name="T53" fmla="*/ 34 h 34"/>
                <a:gd name="T54" fmla="*/ 40 w 47"/>
                <a:gd name="T55" fmla="*/ 30 h 34"/>
                <a:gd name="T56" fmla="*/ 28 w 47"/>
                <a:gd name="T57" fmla="*/ 30 h 34"/>
                <a:gd name="T58" fmla="*/ 24 w 47"/>
                <a:gd name="T59" fmla="*/ 30 h 34"/>
                <a:gd name="T60" fmla="*/ 14 w 47"/>
                <a:gd name="T61" fmla="*/ 29 h 34"/>
                <a:gd name="T62" fmla="*/ 11 w 47"/>
                <a:gd name="T63" fmla="*/ 31 h 34"/>
                <a:gd name="T64" fmla="*/ 7 w 47"/>
                <a:gd name="T65" fmla="*/ 31 h 34"/>
                <a:gd name="T66" fmla="*/ 2 w 47"/>
                <a:gd name="T67" fmla="*/ 29 h 34"/>
                <a:gd name="T68" fmla="*/ 2 w 47"/>
                <a:gd name="T69" fmla="*/ 25 h 34"/>
                <a:gd name="T70" fmla="*/ 7 w 47"/>
                <a:gd name="T71" fmla="*/ 22 h 34"/>
                <a:gd name="T72" fmla="*/ 7 w 47"/>
                <a:gd name="T73" fmla="*/ 22 h 34"/>
                <a:gd name="T74" fmla="*/ 7 w 47"/>
                <a:gd name="T75" fmla="*/ 22 h 34"/>
                <a:gd name="T76" fmla="*/ 7 w 47"/>
                <a:gd name="T77"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 h="34">
                  <a:moveTo>
                    <a:pt x="7" y="22"/>
                  </a:moveTo>
                  <a:lnTo>
                    <a:pt x="7" y="22"/>
                  </a:lnTo>
                  <a:lnTo>
                    <a:pt x="11" y="22"/>
                  </a:lnTo>
                  <a:lnTo>
                    <a:pt x="15" y="22"/>
                  </a:lnTo>
                  <a:lnTo>
                    <a:pt x="15" y="22"/>
                  </a:lnTo>
                  <a:lnTo>
                    <a:pt x="14" y="25"/>
                  </a:lnTo>
                  <a:lnTo>
                    <a:pt x="15" y="25"/>
                  </a:lnTo>
                  <a:lnTo>
                    <a:pt x="16" y="25"/>
                  </a:lnTo>
                  <a:lnTo>
                    <a:pt x="16" y="25"/>
                  </a:lnTo>
                  <a:lnTo>
                    <a:pt x="24" y="26"/>
                  </a:lnTo>
                  <a:lnTo>
                    <a:pt x="24" y="26"/>
                  </a:lnTo>
                  <a:lnTo>
                    <a:pt x="28" y="26"/>
                  </a:lnTo>
                  <a:lnTo>
                    <a:pt x="30" y="25"/>
                  </a:lnTo>
                  <a:lnTo>
                    <a:pt x="30" y="25"/>
                  </a:lnTo>
                  <a:lnTo>
                    <a:pt x="32" y="25"/>
                  </a:lnTo>
                  <a:lnTo>
                    <a:pt x="34" y="22"/>
                  </a:lnTo>
                  <a:lnTo>
                    <a:pt x="34" y="22"/>
                  </a:lnTo>
                  <a:lnTo>
                    <a:pt x="34" y="21"/>
                  </a:lnTo>
                  <a:lnTo>
                    <a:pt x="32" y="18"/>
                  </a:lnTo>
                  <a:lnTo>
                    <a:pt x="30" y="17"/>
                  </a:lnTo>
                  <a:lnTo>
                    <a:pt x="28" y="13"/>
                  </a:lnTo>
                  <a:lnTo>
                    <a:pt x="28" y="13"/>
                  </a:lnTo>
                  <a:lnTo>
                    <a:pt x="28" y="8"/>
                  </a:lnTo>
                  <a:lnTo>
                    <a:pt x="28" y="5"/>
                  </a:lnTo>
                  <a:lnTo>
                    <a:pt x="24" y="4"/>
                  </a:lnTo>
                  <a:lnTo>
                    <a:pt x="24" y="4"/>
                  </a:lnTo>
                  <a:lnTo>
                    <a:pt x="20" y="4"/>
                  </a:lnTo>
                  <a:lnTo>
                    <a:pt x="19" y="4"/>
                  </a:lnTo>
                  <a:lnTo>
                    <a:pt x="20" y="1"/>
                  </a:lnTo>
                  <a:lnTo>
                    <a:pt x="20" y="1"/>
                  </a:lnTo>
                  <a:lnTo>
                    <a:pt x="24" y="0"/>
                  </a:lnTo>
                  <a:lnTo>
                    <a:pt x="28" y="0"/>
                  </a:lnTo>
                  <a:lnTo>
                    <a:pt x="36" y="1"/>
                  </a:lnTo>
                  <a:lnTo>
                    <a:pt x="36" y="1"/>
                  </a:lnTo>
                  <a:lnTo>
                    <a:pt x="42" y="1"/>
                  </a:lnTo>
                  <a:lnTo>
                    <a:pt x="46" y="4"/>
                  </a:lnTo>
                  <a:lnTo>
                    <a:pt x="47" y="5"/>
                  </a:lnTo>
                  <a:lnTo>
                    <a:pt x="47" y="5"/>
                  </a:lnTo>
                  <a:lnTo>
                    <a:pt x="46" y="9"/>
                  </a:lnTo>
                  <a:lnTo>
                    <a:pt x="46" y="12"/>
                  </a:lnTo>
                  <a:lnTo>
                    <a:pt x="46" y="12"/>
                  </a:lnTo>
                  <a:lnTo>
                    <a:pt x="46" y="13"/>
                  </a:lnTo>
                  <a:lnTo>
                    <a:pt x="46" y="14"/>
                  </a:lnTo>
                  <a:lnTo>
                    <a:pt x="43" y="17"/>
                  </a:lnTo>
                  <a:lnTo>
                    <a:pt x="43" y="17"/>
                  </a:lnTo>
                  <a:lnTo>
                    <a:pt x="43" y="17"/>
                  </a:lnTo>
                  <a:lnTo>
                    <a:pt x="46" y="18"/>
                  </a:lnTo>
                  <a:lnTo>
                    <a:pt x="46" y="18"/>
                  </a:lnTo>
                  <a:lnTo>
                    <a:pt x="43" y="22"/>
                  </a:lnTo>
                  <a:lnTo>
                    <a:pt x="40" y="22"/>
                  </a:lnTo>
                  <a:lnTo>
                    <a:pt x="40" y="22"/>
                  </a:lnTo>
                  <a:lnTo>
                    <a:pt x="43" y="29"/>
                  </a:lnTo>
                  <a:lnTo>
                    <a:pt x="43" y="30"/>
                  </a:lnTo>
                  <a:lnTo>
                    <a:pt x="42" y="34"/>
                  </a:lnTo>
                  <a:lnTo>
                    <a:pt x="42" y="34"/>
                  </a:lnTo>
                  <a:lnTo>
                    <a:pt x="40" y="30"/>
                  </a:lnTo>
                  <a:lnTo>
                    <a:pt x="36" y="30"/>
                  </a:lnTo>
                  <a:lnTo>
                    <a:pt x="28" y="30"/>
                  </a:lnTo>
                  <a:lnTo>
                    <a:pt x="28" y="30"/>
                  </a:lnTo>
                  <a:lnTo>
                    <a:pt x="24" y="30"/>
                  </a:lnTo>
                  <a:lnTo>
                    <a:pt x="19" y="30"/>
                  </a:lnTo>
                  <a:lnTo>
                    <a:pt x="14" y="29"/>
                  </a:lnTo>
                  <a:lnTo>
                    <a:pt x="11" y="31"/>
                  </a:lnTo>
                  <a:lnTo>
                    <a:pt x="11" y="31"/>
                  </a:lnTo>
                  <a:lnTo>
                    <a:pt x="10" y="31"/>
                  </a:lnTo>
                  <a:lnTo>
                    <a:pt x="7" y="31"/>
                  </a:lnTo>
                  <a:lnTo>
                    <a:pt x="2" y="29"/>
                  </a:lnTo>
                  <a:lnTo>
                    <a:pt x="2" y="29"/>
                  </a:lnTo>
                  <a:lnTo>
                    <a:pt x="0" y="26"/>
                  </a:lnTo>
                  <a:lnTo>
                    <a:pt x="2" y="25"/>
                  </a:lnTo>
                  <a:lnTo>
                    <a:pt x="3" y="22"/>
                  </a:lnTo>
                  <a:lnTo>
                    <a:pt x="7" y="22"/>
                  </a:lnTo>
                  <a:lnTo>
                    <a:pt x="7" y="22"/>
                  </a:lnTo>
                  <a:lnTo>
                    <a:pt x="7" y="22"/>
                  </a:lnTo>
                  <a:lnTo>
                    <a:pt x="7" y="22"/>
                  </a:lnTo>
                  <a:lnTo>
                    <a:pt x="7" y="22"/>
                  </a:lnTo>
                  <a:lnTo>
                    <a:pt x="7" y="22"/>
                  </a:lnTo>
                  <a:lnTo>
                    <a:pt x="7" y="22"/>
                  </a:lnTo>
                  <a:lnTo>
                    <a:pt x="7" y="22"/>
                  </a:lnTo>
                  <a:close/>
                </a:path>
              </a:pathLst>
            </a:custGeom>
            <a:solidFill>
              <a:schemeClr val="accent5">
                <a:lumMod val="20000"/>
                <a:lumOff val="80000"/>
                <a:alpha val="50000"/>
              </a:schemeClr>
            </a:solidFill>
            <a:ln w="9525">
              <a:solidFill>
                <a:schemeClr val="accent5">
                  <a:lumMod val="75000"/>
                  <a:alpha val="20000"/>
                </a:schemeClr>
              </a:solidFill>
              <a:round/>
              <a:headEnd/>
              <a:tailEnd/>
            </a:ln>
          </p:spPr>
          <p:txBody>
            <a:bodyPr/>
            <a:lstStyle/>
            <a:p>
              <a:pPr>
                <a:defRPr/>
              </a:pPr>
              <a:endParaRPr lang="en-GB">
                <a:solidFill>
                  <a:prstClr val="black"/>
                </a:solidFill>
              </a:endParaRPr>
            </a:p>
          </p:txBody>
        </p:sp>
        <p:sp>
          <p:nvSpPr>
            <p:cNvPr id="19" name="Freeform 9"/>
            <p:cNvSpPr>
              <a:spLocks noEditPoints="1"/>
            </p:cNvSpPr>
            <p:nvPr/>
          </p:nvSpPr>
          <p:spPr bwMode="auto">
            <a:xfrm>
              <a:off x="1843088" y="2887663"/>
              <a:ext cx="147637" cy="268287"/>
            </a:xfrm>
            <a:custGeom>
              <a:avLst/>
              <a:gdLst>
                <a:gd name="T0" fmla="*/ 10 w 83"/>
                <a:gd name="T1" fmla="*/ 39 h 109"/>
                <a:gd name="T2" fmla="*/ 5 w 83"/>
                <a:gd name="T3" fmla="*/ 35 h 109"/>
                <a:gd name="T4" fmla="*/ 1 w 83"/>
                <a:gd name="T5" fmla="*/ 43 h 109"/>
                <a:gd name="T6" fmla="*/ 6 w 83"/>
                <a:gd name="T7" fmla="*/ 45 h 109"/>
                <a:gd name="T8" fmla="*/ 6 w 83"/>
                <a:gd name="T9" fmla="*/ 45 h 109"/>
                <a:gd name="T10" fmla="*/ 5 w 83"/>
                <a:gd name="T11" fmla="*/ 4 h 109"/>
                <a:gd name="T12" fmla="*/ 4 w 83"/>
                <a:gd name="T13" fmla="*/ 8 h 109"/>
                <a:gd name="T14" fmla="*/ 13 w 83"/>
                <a:gd name="T15" fmla="*/ 4 h 109"/>
                <a:gd name="T16" fmla="*/ 10 w 83"/>
                <a:gd name="T17" fmla="*/ 4 h 109"/>
                <a:gd name="T18" fmla="*/ 10 w 83"/>
                <a:gd name="T19" fmla="*/ 49 h 109"/>
                <a:gd name="T20" fmla="*/ 9 w 83"/>
                <a:gd name="T21" fmla="*/ 56 h 109"/>
                <a:gd name="T22" fmla="*/ 13 w 83"/>
                <a:gd name="T23" fmla="*/ 56 h 109"/>
                <a:gd name="T24" fmla="*/ 13 w 83"/>
                <a:gd name="T25" fmla="*/ 49 h 109"/>
                <a:gd name="T26" fmla="*/ 10 w 83"/>
                <a:gd name="T27" fmla="*/ 49 h 109"/>
                <a:gd name="T28" fmla="*/ 10 w 83"/>
                <a:gd name="T29" fmla="*/ 49 h 109"/>
                <a:gd name="T30" fmla="*/ 26 w 83"/>
                <a:gd name="T31" fmla="*/ 5 h 109"/>
                <a:gd name="T32" fmla="*/ 18 w 83"/>
                <a:gd name="T33" fmla="*/ 0 h 109"/>
                <a:gd name="T34" fmla="*/ 18 w 83"/>
                <a:gd name="T35" fmla="*/ 0 h 109"/>
                <a:gd name="T36" fmla="*/ 23 w 83"/>
                <a:gd name="T37" fmla="*/ 19 h 109"/>
                <a:gd name="T38" fmla="*/ 26 w 83"/>
                <a:gd name="T39" fmla="*/ 5 h 109"/>
                <a:gd name="T40" fmla="*/ 26 w 83"/>
                <a:gd name="T41" fmla="*/ 8 h 109"/>
                <a:gd name="T42" fmla="*/ 35 w 83"/>
                <a:gd name="T43" fmla="*/ 39 h 109"/>
                <a:gd name="T44" fmla="*/ 37 w 83"/>
                <a:gd name="T45" fmla="*/ 32 h 109"/>
                <a:gd name="T46" fmla="*/ 35 w 83"/>
                <a:gd name="T47" fmla="*/ 39 h 109"/>
                <a:gd name="T48" fmla="*/ 35 w 83"/>
                <a:gd name="T49" fmla="*/ 39 h 109"/>
                <a:gd name="T50" fmla="*/ 30 w 83"/>
                <a:gd name="T51" fmla="*/ 27 h 109"/>
                <a:gd name="T52" fmla="*/ 30 w 83"/>
                <a:gd name="T53" fmla="*/ 27 h 109"/>
                <a:gd name="T54" fmla="*/ 37 w 83"/>
                <a:gd name="T55" fmla="*/ 31 h 109"/>
                <a:gd name="T56" fmla="*/ 35 w 83"/>
                <a:gd name="T57" fmla="*/ 31 h 109"/>
                <a:gd name="T58" fmla="*/ 35 w 83"/>
                <a:gd name="T59" fmla="*/ 31 h 109"/>
                <a:gd name="T60" fmla="*/ 47 w 83"/>
                <a:gd name="T61" fmla="*/ 45 h 109"/>
                <a:gd name="T62" fmla="*/ 47 w 83"/>
                <a:gd name="T63" fmla="*/ 45 h 109"/>
                <a:gd name="T64" fmla="*/ 49 w 83"/>
                <a:gd name="T65" fmla="*/ 63 h 109"/>
                <a:gd name="T66" fmla="*/ 49 w 83"/>
                <a:gd name="T67" fmla="*/ 65 h 109"/>
                <a:gd name="T68" fmla="*/ 49 w 83"/>
                <a:gd name="T69" fmla="*/ 65 h 109"/>
                <a:gd name="T70" fmla="*/ 49 w 83"/>
                <a:gd name="T71" fmla="*/ 71 h 109"/>
                <a:gd name="T72" fmla="*/ 49 w 83"/>
                <a:gd name="T73" fmla="*/ 69 h 109"/>
                <a:gd name="T74" fmla="*/ 49 w 83"/>
                <a:gd name="T75" fmla="*/ 69 h 109"/>
                <a:gd name="T76" fmla="*/ 54 w 83"/>
                <a:gd name="T77" fmla="*/ 57 h 109"/>
                <a:gd name="T78" fmla="*/ 54 w 83"/>
                <a:gd name="T79" fmla="*/ 59 h 109"/>
                <a:gd name="T80" fmla="*/ 54 w 83"/>
                <a:gd name="T81" fmla="*/ 59 h 109"/>
                <a:gd name="T82" fmla="*/ 66 w 83"/>
                <a:gd name="T83" fmla="*/ 78 h 109"/>
                <a:gd name="T84" fmla="*/ 67 w 83"/>
                <a:gd name="T85" fmla="*/ 80 h 109"/>
                <a:gd name="T86" fmla="*/ 67 w 83"/>
                <a:gd name="T87" fmla="*/ 80 h 109"/>
                <a:gd name="T88" fmla="*/ 61 w 83"/>
                <a:gd name="T89" fmla="*/ 53 h 109"/>
                <a:gd name="T90" fmla="*/ 61 w 83"/>
                <a:gd name="T91" fmla="*/ 52 h 109"/>
                <a:gd name="T92" fmla="*/ 61 w 83"/>
                <a:gd name="T93" fmla="*/ 52 h 109"/>
                <a:gd name="T94" fmla="*/ 66 w 83"/>
                <a:gd name="T95" fmla="*/ 106 h 109"/>
                <a:gd name="T96" fmla="*/ 75 w 83"/>
                <a:gd name="T97" fmla="*/ 105 h 109"/>
                <a:gd name="T98" fmla="*/ 74 w 83"/>
                <a:gd name="T99" fmla="*/ 105 h 109"/>
                <a:gd name="T100" fmla="*/ 74 w 83"/>
                <a:gd name="T101" fmla="*/ 105 h 109"/>
                <a:gd name="T102" fmla="*/ 79 w 83"/>
                <a:gd name="T103" fmla="*/ 84 h 109"/>
                <a:gd name="T104" fmla="*/ 81 w 83"/>
                <a:gd name="T105" fmla="*/ 82 h 109"/>
                <a:gd name="T106" fmla="*/ 81 w 83"/>
                <a:gd name="T107" fmla="*/ 8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 h="109">
                  <a:moveTo>
                    <a:pt x="6" y="45"/>
                  </a:moveTo>
                  <a:lnTo>
                    <a:pt x="10" y="44"/>
                  </a:lnTo>
                  <a:lnTo>
                    <a:pt x="10" y="43"/>
                  </a:lnTo>
                  <a:lnTo>
                    <a:pt x="10" y="39"/>
                  </a:lnTo>
                  <a:lnTo>
                    <a:pt x="9" y="35"/>
                  </a:lnTo>
                  <a:lnTo>
                    <a:pt x="9" y="32"/>
                  </a:lnTo>
                  <a:lnTo>
                    <a:pt x="5" y="31"/>
                  </a:lnTo>
                  <a:lnTo>
                    <a:pt x="5" y="35"/>
                  </a:lnTo>
                  <a:lnTo>
                    <a:pt x="5" y="39"/>
                  </a:lnTo>
                  <a:lnTo>
                    <a:pt x="4" y="40"/>
                  </a:lnTo>
                  <a:lnTo>
                    <a:pt x="4" y="43"/>
                  </a:lnTo>
                  <a:lnTo>
                    <a:pt x="1" y="43"/>
                  </a:lnTo>
                  <a:lnTo>
                    <a:pt x="4" y="44"/>
                  </a:lnTo>
                  <a:lnTo>
                    <a:pt x="5" y="44"/>
                  </a:lnTo>
                  <a:lnTo>
                    <a:pt x="5" y="45"/>
                  </a:lnTo>
                  <a:lnTo>
                    <a:pt x="6" y="45"/>
                  </a:lnTo>
                  <a:lnTo>
                    <a:pt x="6" y="45"/>
                  </a:lnTo>
                  <a:lnTo>
                    <a:pt x="6" y="45"/>
                  </a:lnTo>
                  <a:lnTo>
                    <a:pt x="6" y="45"/>
                  </a:lnTo>
                  <a:lnTo>
                    <a:pt x="6" y="45"/>
                  </a:lnTo>
                  <a:lnTo>
                    <a:pt x="6" y="45"/>
                  </a:lnTo>
                  <a:lnTo>
                    <a:pt x="6" y="45"/>
                  </a:lnTo>
                  <a:close/>
                  <a:moveTo>
                    <a:pt x="10" y="4"/>
                  </a:moveTo>
                  <a:lnTo>
                    <a:pt x="5" y="4"/>
                  </a:lnTo>
                  <a:lnTo>
                    <a:pt x="4" y="5"/>
                  </a:lnTo>
                  <a:lnTo>
                    <a:pt x="1" y="5"/>
                  </a:lnTo>
                  <a:lnTo>
                    <a:pt x="0" y="5"/>
                  </a:lnTo>
                  <a:lnTo>
                    <a:pt x="4" y="8"/>
                  </a:lnTo>
                  <a:lnTo>
                    <a:pt x="10" y="5"/>
                  </a:lnTo>
                  <a:lnTo>
                    <a:pt x="14" y="4"/>
                  </a:lnTo>
                  <a:lnTo>
                    <a:pt x="17" y="1"/>
                  </a:lnTo>
                  <a:lnTo>
                    <a:pt x="13" y="4"/>
                  </a:lnTo>
                  <a:lnTo>
                    <a:pt x="10" y="4"/>
                  </a:lnTo>
                  <a:lnTo>
                    <a:pt x="10" y="4"/>
                  </a:lnTo>
                  <a:lnTo>
                    <a:pt x="10" y="4"/>
                  </a:lnTo>
                  <a:lnTo>
                    <a:pt x="10" y="4"/>
                  </a:lnTo>
                  <a:lnTo>
                    <a:pt x="10" y="4"/>
                  </a:lnTo>
                  <a:lnTo>
                    <a:pt x="10" y="4"/>
                  </a:lnTo>
                  <a:lnTo>
                    <a:pt x="10" y="4"/>
                  </a:lnTo>
                  <a:close/>
                  <a:moveTo>
                    <a:pt x="10" y="49"/>
                  </a:moveTo>
                  <a:lnTo>
                    <a:pt x="10" y="48"/>
                  </a:lnTo>
                  <a:lnTo>
                    <a:pt x="6" y="52"/>
                  </a:lnTo>
                  <a:lnTo>
                    <a:pt x="9" y="53"/>
                  </a:lnTo>
                  <a:lnTo>
                    <a:pt x="9" y="56"/>
                  </a:lnTo>
                  <a:lnTo>
                    <a:pt x="10" y="57"/>
                  </a:lnTo>
                  <a:lnTo>
                    <a:pt x="9" y="57"/>
                  </a:lnTo>
                  <a:lnTo>
                    <a:pt x="10" y="57"/>
                  </a:lnTo>
                  <a:lnTo>
                    <a:pt x="13" y="56"/>
                  </a:lnTo>
                  <a:lnTo>
                    <a:pt x="12" y="56"/>
                  </a:lnTo>
                  <a:lnTo>
                    <a:pt x="13" y="53"/>
                  </a:lnTo>
                  <a:lnTo>
                    <a:pt x="13" y="52"/>
                  </a:lnTo>
                  <a:lnTo>
                    <a:pt x="13" y="49"/>
                  </a:lnTo>
                  <a:lnTo>
                    <a:pt x="10" y="52"/>
                  </a:lnTo>
                  <a:lnTo>
                    <a:pt x="10" y="49"/>
                  </a:lnTo>
                  <a:lnTo>
                    <a:pt x="10" y="49"/>
                  </a:lnTo>
                  <a:lnTo>
                    <a:pt x="10" y="49"/>
                  </a:lnTo>
                  <a:lnTo>
                    <a:pt x="10" y="49"/>
                  </a:lnTo>
                  <a:lnTo>
                    <a:pt x="10" y="49"/>
                  </a:lnTo>
                  <a:lnTo>
                    <a:pt x="10" y="49"/>
                  </a:lnTo>
                  <a:lnTo>
                    <a:pt x="10" y="49"/>
                  </a:lnTo>
                  <a:close/>
                  <a:moveTo>
                    <a:pt x="18" y="0"/>
                  </a:moveTo>
                  <a:lnTo>
                    <a:pt x="19" y="1"/>
                  </a:lnTo>
                  <a:lnTo>
                    <a:pt x="23" y="5"/>
                  </a:lnTo>
                  <a:lnTo>
                    <a:pt x="26" y="5"/>
                  </a:lnTo>
                  <a:lnTo>
                    <a:pt x="22" y="0"/>
                  </a:lnTo>
                  <a:lnTo>
                    <a:pt x="18" y="0"/>
                  </a:lnTo>
                  <a:lnTo>
                    <a:pt x="18" y="0"/>
                  </a:lnTo>
                  <a:lnTo>
                    <a:pt x="18" y="0"/>
                  </a:lnTo>
                  <a:lnTo>
                    <a:pt x="18" y="0"/>
                  </a:lnTo>
                  <a:lnTo>
                    <a:pt x="18" y="0"/>
                  </a:lnTo>
                  <a:lnTo>
                    <a:pt x="18" y="0"/>
                  </a:lnTo>
                  <a:lnTo>
                    <a:pt x="18" y="0"/>
                  </a:lnTo>
                  <a:close/>
                  <a:moveTo>
                    <a:pt x="26" y="8"/>
                  </a:moveTo>
                  <a:lnTo>
                    <a:pt x="23" y="12"/>
                  </a:lnTo>
                  <a:lnTo>
                    <a:pt x="19" y="17"/>
                  </a:lnTo>
                  <a:lnTo>
                    <a:pt x="23" y="19"/>
                  </a:lnTo>
                  <a:lnTo>
                    <a:pt x="23" y="15"/>
                  </a:lnTo>
                  <a:lnTo>
                    <a:pt x="26" y="12"/>
                  </a:lnTo>
                  <a:lnTo>
                    <a:pt x="27" y="9"/>
                  </a:lnTo>
                  <a:lnTo>
                    <a:pt x="26" y="5"/>
                  </a:lnTo>
                  <a:lnTo>
                    <a:pt x="26" y="8"/>
                  </a:lnTo>
                  <a:lnTo>
                    <a:pt x="26" y="8"/>
                  </a:lnTo>
                  <a:lnTo>
                    <a:pt x="26" y="8"/>
                  </a:lnTo>
                  <a:lnTo>
                    <a:pt x="26" y="8"/>
                  </a:lnTo>
                  <a:lnTo>
                    <a:pt x="26" y="8"/>
                  </a:lnTo>
                  <a:lnTo>
                    <a:pt x="26" y="8"/>
                  </a:lnTo>
                  <a:lnTo>
                    <a:pt x="26" y="8"/>
                  </a:lnTo>
                  <a:close/>
                  <a:moveTo>
                    <a:pt x="35" y="39"/>
                  </a:moveTo>
                  <a:lnTo>
                    <a:pt x="35" y="40"/>
                  </a:lnTo>
                  <a:lnTo>
                    <a:pt x="37" y="36"/>
                  </a:lnTo>
                  <a:lnTo>
                    <a:pt x="37" y="35"/>
                  </a:lnTo>
                  <a:lnTo>
                    <a:pt x="37" y="32"/>
                  </a:lnTo>
                  <a:lnTo>
                    <a:pt x="35" y="36"/>
                  </a:lnTo>
                  <a:lnTo>
                    <a:pt x="35" y="39"/>
                  </a:lnTo>
                  <a:lnTo>
                    <a:pt x="35" y="39"/>
                  </a:lnTo>
                  <a:lnTo>
                    <a:pt x="35" y="39"/>
                  </a:lnTo>
                  <a:lnTo>
                    <a:pt x="35" y="39"/>
                  </a:lnTo>
                  <a:lnTo>
                    <a:pt x="35" y="39"/>
                  </a:lnTo>
                  <a:lnTo>
                    <a:pt x="35" y="39"/>
                  </a:lnTo>
                  <a:lnTo>
                    <a:pt x="35" y="39"/>
                  </a:lnTo>
                  <a:close/>
                  <a:moveTo>
                    <a:pt x="30" y="27"/>
                  </a:moveTo>
                  <a:lnTo>
                    <a:pt x="31" y="27"/>
                  </a:lnTo>
                  <a:lnTo>
                    <a:pt x="30" y="25"/>
                  </a:lnTo>
                  <a:lnTo>
                    <a:pt x="30" y="27"/>
                  </a:lnTo>
                  <a:lnTo>
                    <a:pt x="30" y="27"/>
                  </a:lnTo>
                  <a:lnTo>
                    <a:pt x="30" y="27"/>
                  </a:lnTo>
                  <a:lnTo>
                    <a:pt x="30" y="27"/>
                  </a:lnTo>
                  <a:lnTo>
                    <a:pt x="30" y="27"/>
                  </a:lnTo>
                  <a:lnTo>
                    <a:pt x="30" y="27"/>
                  </a:lnTo>
                  <a:lnTo>
                    <a:pt x="30" y="27"/>
                  </a:lnTo>
                  <a:close/>
                  <a:moveTo>
                    <a:pt x="35" y="31"/>
                  </a:moveTo>
                  <a:lnTo>
                    <a:pt x="37" y="31"/>
                  </a:lnTo>
                  <a:lnTo>
                    <a:pt x="33" y="28"/>
                  </a:lnTo>
                  <a:lnTo>
                    <a:pt x="35" y="31"/>
                  </a:lnTo>
                  <a:lnTo>
                    <a:pt x="35" y="31"/>
                  </a:lnTo>
                  <a:lnTo>
                    <a:pt x="35" y="31"/>
                  </a:lnTo>
                  <a:lnTo>
                    <a:pt x="35" y="31"/>
                  </a:lnTo>
                  <a:lnTo>
                    <a:pt x="35" y="31"/>
                  </a:lnTo>
                  <a:lnTo>
                    <a:pt x="35" y="31"/>
                  </a:lnTo>
                  <a:lnTo>
                    <a:pt x="35" y="31"/>
                  </a:lnTo>
                  <a:close/>
                  <a:moveTo>
                    <a:pt x="47" y="45"/>
                  </a:moveTo>
                  <a:lnTo>
                    <a:pt x="43" y="40"/>
                  </a:lnTo>
                  <a:lnTo>
                    <a:pt x="47" y="48"/>
                  </a:lnTo>
                  <a:lnTo>
                    <a:pt x="47" y="45"/>
                  </a:lnTo>
                  <a:lnTo>
                    <a:pt x="47" y="45"/>
                  </a:lnTo>
                  <a:lnTo>
                    <a:pt x="47" y="45"/>
                  </a:lnTo>
                  <a:lnTo>
                    <a:pt x="47" y="45"/>
                  </a:lnTo>
                  <a:lnTo>
                    <a:pt x="47" y="45"/>
                  </a:lnTo>
                  <a:lnTo>
                    <a:pt x="47" y="45"/>
                  </a:lnTo>
                  <a:lnTo>
                    <a:pt x="47" y="45"/>
                  </a:lnTo>
                  <a:close/>
                  <a:moveTo>
                    <a:pt x="49" y="65"/>
                  </a:moveTo>
                  <a:lnTo>
                    <a:pt x="49" y="63"/>
                  </a:lnTo>
                  <a:lnTo>
                    <a:pt x="47" y="59"/>
                  </a:lnTo>
                  <a:lnTo>
                    <a:pt x="49" y="65"/>
                  </a:lnTo>
                  <a:lnTo>
                    <a:pt x="49" y="65"/>
                  </a:lnTo>
                  <a:lnTo>
                    <a:pt x="49" y="65"/>
                  </a:lnTo>
                  <a:lnTo>
                    <a:pt x="49" y="65"/>
                  </a:lnTo>
                  <a:lnTo>
                    <a:pt x="49" y="65"/>
                  </a:lnTo>
                  <a:lnTo>
                    <a:pt x="49" y="65"/>
                  </a:lnTo>
                  <a:lnTo>
                    <a:pt x="49" y="65"/>
                  </a:lnTo>
                  <a:close/>
                  <a:moveTo>
                    <a:pt x="49" y="69"/>
                  </a:moveTo>
                  <a:lnTo>
                    <a:pt x="49" y="67"/>
                  </a:lnTo>
                  <a:lnTo>
                    <a:pt x="47" y="67"/>
                  </a:lnTo>
                  <a:lnTo>
                    <a:pt x="49" y="71"/>
                  </a:lnTo>
                  <a:lnTo>
                    <a:pt x="53" y="72"/>
                  </a:lnTo>
                  <a:lnTo>
                    <a:pt x="53" y="71"/>
                  </a:lnTo>
                  <a:lnTo>
                    <a:pt x="50" y="71"/>
                  </a:lnTo>
                  <a:lnTo>
                    <a:pt x="49" y="69"/>
                  </a:lnTo>
                  <a:lnTo>
                    <a:pt x="49" y="69"/>
                  </a:lnTo>
                  <a:lnTo>
                    <a:pt x="49" y="69"/>
                  </a:lnTo>
                  <a:lnTo>
                    <a:pt x="49" y="69"/>
                  </a:lnTo>
                  <a:lnTo>
                    <a:pt x="49" y="69"/>
                  </a:lnTo>
                  <a:lnTo>
                    <a:pt x="49" y="69"/>
                  </a:lnTo>
                  <a:lnTo>
                    <a:pt x="49" y="69"/>
                  </a:lnTo>
                  <a:close/>
                  <a:moveTo>
                    <a:pt x="54" y="59"/>
                  </a:moveTo>
                  <a:lnTo>
                    <a:pt x="54" y="57"/>
                  </a:lnTo>
                  <a:lnTo>
                    <a:pt x="53" y="59"/>
                  </a:lnTo>
                  <a:lnTo>
                    <a:pt x="54" y="59"/>
                  </a:lnTo>
                  <a:lnTo>
                    <a:pt x="54" y="59"/>
                  </a:lnTo>
                  <a:lnTo>
                    <a:pt x="54" y="59"/>
                  </a:lnTo>
                  <a:lnTo>
                    <a:pt x="54" y="59"/>
                  </a:lnTo>
                  <a:lnTo>
                    <a:pt x="54" y="59"/>
                  </a:lnTo>
                  <a:lnTo>
                    <a:pt x="54" y="59"/>
                  </a:lnTo>
                  <a:lnTo>
                    <a:pt x="54" y="59"/>
                  </a:lnTo>
                  <a:close/>
                  <a:moveTo>
                    <a:pt x="67" y="80"/>
                  </a:moveTo>
                  <a:lnTo>
                    <a:pt x="67" y="78"/>
                  </a:lnTo>
                  <a:lnTo>
                    <a:pt x="66" y="76"/>
                  </a:lnTo>
                  <a:lnTo>
                    <a:pt x="66" y="78"/>
                  </a:lnTo>
                  <a:lnTo>
                    <a:pt x="66" y="80"/>
                  </a:lnTo>
                  <a:lnTo>
                    <a:pt x="61" y="85"/>
                  </a:lnTo>
                  <a:lnTo>
                    <a:pt x="66" y="82"/>
                  </a:lnTo>
                  <a:lnTo>
                    <a:pt x="67" y="80"/>
                  </a:lnTo>
                  <a:lnTo>
                    <a:pt x="67" y="80"/>
                  </a:lnTo>
                  <a:lnTo>
                    <a:pt x="67" y="80"/>
                  </a:lnTo>
                  <a:lnTo>
                    <a:pt x="67" y="80"/>
                  </a:lnTo>
                  <a:lnTo>
                    <a:pt x="67" y="80"/>
                  </a:lnTo>
                  <a:lnTo>
                    <a:pt x="67" y="80"/>
                  </a:lnTo>
                  <a:lnTo>
                    <a:pt x="67" y="80"/>
                  </a:lnTo>
                  <a:close/>
                  <a:moveTo>
                    <a:pt x="61" y="52"/>
                  </a:moveTo>
                  <a:lnTo>
                    <a:pt x="61" y="53"/>
                  </a:lnTo>
                  <a:lnTo>
                    <a:pt x="62" y="52"/>
                  </a:lnTo>
                  <a:lnTo>
                    <a:pt x="61" y="52"/>
                  </a:lnTo>
                  <a:lnTo>
                    <a:pt x="61" y="52"/>
                  </a:lnTo>
                  <a:lnTo>
                    <a:pt x="61" y="52"/>
                  </a:lnTo>
                  <a:lnTo>
                    <a:pt x="61" y="52"/>
                  </a:lnTo>
                  <a:lnTo>
                    <a:pt x="61" y="52"/>
                  </a:lnTo>
                  <a:lnTo>
                    <a:pt x="61" y="52"/>
                  </a:lnTo>
                  <a:lnTo>
                    <a:pt x="61" y="52"/>
                  </a:lnTo>
                  <a:close/>
                  <a:moveTo>
                    <a:pt x="74" y="105"/>
                  </a:moveTo>
                  <a:lnTo>
                    <a:pt x="70" y="102"/>
                  </a:lnTo>
                  <a:lnTo>
                    <a:pt x="66" y="105"/>
                  </a:lnTo>
                  <a:lnTo>
                    <a:pt x="66" y="106"/>
                  </a:lnTo>
                  <a:lnTo>
                    <a:pt x="66" y="109"/>
                  </a:lnTo>
                  <a:lnTo>
                    <a:pt x="70" y="109"/>
                  </a:lnTo>
                  <a:lnTo>
                    <a:pt x="75" y="106"/>
                  </a:lnTo>
                  <a:lnTo>
                    <a:pt x="75" y="105"/>
                  </a:lnTo>
                  <a:lnTo>
                    <a:pt x="77" y="101"/>
                  </a:lnTo>
                  <a:lnTo>
                    <a:pt x="75" y="102"/>
                  </a:lnTo>
                  <a:lnTo>
                    <a:pt x="74" y="105"/>
                  </a:lnTo>
                  <a:lnTo>
                    <a:pt x="74" y="105"/>
                  </a:lnTo>
                  <a:lnTo>
                    <a:pt x="74" y="105"/>
                  </a:lnTo>
                  <a:lnTo>
                    <a:pt x="74" y="105"/>
                  </a:lnTo>
                  <a:lnTo>
                    <a:pt x="74" y="105"/>
                  </a:lnTo>
                  <a:lnTo>
                    <a:pt x="74" y="105"/>
                  </a:lnTo>
                  <a:lnTo>
                    <a:pt x="74" y="105"/>
                  </a:lnTo>
                  <a:close/>
                  <a:moveTo>
                    <a:pt x="81" y="82"/>
                  </a:moveTo>
                  <a:lnTo>
                    <a:pt x="79" y="82"/>
                  </a:lnTo>
                  <a:lnTo>
                    <a:pt x="79" y="84"/>
                  </a:lnTo>
                  <a:lnTo>
                    <a:pt x="83" y="84"/>
                  </a:lnTo>
                  <a:lnTo>
                    <a:pt x="83" y="82"/>
                  </a:lnTo>
                  <a:lnTo>
                    <a:pt x="81" y="82"/>
                  </a:lnTo>
                  <a:lnTo>
                    <a:pt x="81" y="82"/>
                  </a:lnTo>
                  <a:lnTo>
                    <a:pt x="81" y="82"/>
                  </a:lnTo>
                  <a:lnTo>
                    <a:pt x="81" y="82"/>
                  </a:lnTo>
                  <a:lnTo>
                    <a:pt x="81" y="82"/>
                  </a:lnTo>
                  <a:lnTo>
                    <a:pt x="81" y="82"/>
                  </a:lnTo>
                  <a:lnTo>
                    <a:pt x="81" y="82"/>
                  </a:lnTo>
                  <a:close/>
                </a:path>
              </a:pathLst>
            </a:custGeom>
            <a:solidFill>
              <a:schemeClr val="accent5">
                <a:lumMod val="20000"/>
                <a:lumOff val="80000"/>
                <a:alpha val="50000"/>
              </a:schemeClr>
            </a:solidFill>
            <a:ln w="9525">
              <a:solidFill>
                <a:schemeClr val="accent5">
                  <a:lumMod val="75000"/>
                  <a:alpha val="20000"/>
                </a:schemeClr>
              </a:solidFill>
              <a:round/>
              <a:headEnd/>
              <a:tailEnd/>
            </a:ln>
          </p:spPr>
          <p:txBody>
            <a:bodyPr/>
            <a:lstStyle/>
            <a:p>
              <a:pPr>
                <a:defRPr/>
              </a:pPr>
              <a:endParaRPr lang="en-GB">
                <a:solidFill>
                  <a:prstClr val="black"/>
                </a:solidFill>
              </a:endParaRPr>
            </a:p>
          </p:txBody>
        </p:sp>
        <p:sp>
          <p:nvSpPr>
            <p:cNvPr id="20" name="Freeform 10"/>
            <p:cNvSpPr>
              <a:spLocks/>
            </p:cNvSpPr>
            <p:nvPr/>
          </p:nvSpPr>
          <p:spPr bwMode="auto">
            <a:xfrm>
              <a:off x="1817688" y="3265488"/>
              <a:ext cx="57150" cy="33337"/>
            </a:xfrm>
            <a:custGeom>
              <a:avLst/>
              <a:gdLst>
                <a:gd name="T0" fmla="*/ 0 w 32"/>
                <a:gd name="T1" fmla="*/ 4 h 14"/>
                <a:gd name="T2" fmla="*/ 0 w 32"/>
                <a:gd name="T3" fmla="*/ 4 h 14"/>
                <a:gd name="T4" fmla="*/ 4 w 32"/>
                <a:gd name="T5" fmla="*/ 1 h 14"/>
                <a:gd name="T6" fmla="*/ 7 w 32"/>
                <a:gd name="T7" fmla="*/ 0 h 14"/>
                <a:gd name="T8" fmla="*/ 18 w 32"/>
                <a:gd name="T9" fmla="*/ 1 h 14"/>
                <a:gd name="T10" fmla="*/ 18 w 32"/>
                <a:gd name="T11" fmla="*/ 1 h 14"/>
                <a:gd name="T12" fmla="*/ 27 w 32"/>
                <a:gd name="T13" fmla="*/ 5 h 14"/>
                <a:gd name="T14" fmla="*/ 27 w 32"/>
                <a:gd name="T15" fmla="*/ 5 h 14"/>
                <a:gd name="T16" fmla="*/ 31 w 32"/>
                <a:gd name="T17" fmla="*/ 6 h 14"/>
                <a:gd name="T18" fmla="*/ 32 w 32"/>
                <a:gd name="T19" fmla="*/ 10 h 14"/>
                <a:gd name="T20" fmla="*/ 32 w 32"/>
                <a:gd name="T21" fmla="*/ 10 h 14"/>
                <a:gd name="T22" fmla="*/ 28 w 32"/>
                <a:gd name="T23" fmla="*/ 10 h 14"/>
                <a:gd name="T24" fmla="*/ 28 w 32"/>
                <a:gd name="T25" fmla="*/ 10 h 14"/>
                <a:gd name="T26" fmla="*/ 27 w 32"/>
                <a:gd name="T27" fmla="*/ 10 h 14"/>
                <a:gd name="T28" fmla="*/ 24 w 32"/>
                <a:gd name="T29" fmla="*/ 10 h 14"/>
                <a:gd name="T30" fmla="*/ 24 w 32"/>
                <a:gd name="T31" fmla="*/ 10 h 14"/>
                <a:gd name="T32" fmla="*/ 24 w 32"/>
                <a:gd name="T33" fmla="*/ 9 h 14"/>
                <a:gd name="T34" fmla="*/ 23 w 32"/>
                <a:gd name="T35" fmla="*/ 9 h 14"/>
                <a:gd name="T36" fmla="*/ 23 w 32"/>
                <a:gd name="T37" fmla="*/ 9 h 14"/>
                <a:gd name="T38" fmla="*/ 20 w 32"/>
                <a:gd name="T39" fmla="*/ 10 h 14"/>
                <a:gd name="T40" fmla="*/ 20 w 32"/>
                <a:gd name="T41" fmla="*/ 10 h 14"/>
                <a:gd name="T42" fmla="*/ 18 w 32"/>
                <a:gd name="T43" fmla="*/ 10 h 14"/>
                <a:gd name="T44" fmla="*/ 18 w 32"/>
                <a:gd name="T45" fmla="*/ 13 h 14"/>
                <a:gd name="T46" fmla="*/ 18 w 32"/>
                <a:gd name="T47" fmla="*/ 14 h 14"/>
                <a:gd name="T48" fmla="*/ 18 w 32"/>
                <a:gd name="T49" fmla="*/ 14 h 14"/>
                <a:gd name="T50" fmla="*/ 15 w 32"/>
                <a:gd name="T51" fmla="*/ 13 h 14"/>
                <a:gd name="T52" fmla="*/ 14 w 32"/>
                <a:gd name="T53" fmla="*/ 13 h 14"/>
                <a:gd name="T54" fmla="*/ 14 w 32"/>
                <a:gd name="T55" fmla="*/ 13 h 14"/>
                <a:gd name="T56" fmla="*/ 10 w 32"/>
                <a:gd name="T57" fmla="*/ 10 h 14"/>
                <a:gd name="T58" fmla="*/ 7 w 32"/>
                <a:gd name="T59" fmla="*/ 10 h 14"/>
                <a:gd name="T60" fmla="*/ 7 w 32"/>
                <a:gd name="T61" fmla="*/ 10 h 14"/>
                <a:gd name="T62" fmla="*/ 6 w 32"/>
                <a:gd name="T63" fmla="*/ 6 h 14"/>
                <a:gd name="T64" fmla="*/ 6 w 32"/>
                <a:gd name="T65" fmla="*/ 6 h 14"/>
                <a:gd name="T66" fmla="*/ 2 w 32"/>
                <a:gd name="T67" fmla="*/ 5 h 14"/>
                <a:gd name="T68" fmla="*/ 0 w 32"/>
                <a:gd name="T69" fmla="*/ 4 h 14"/>
                <a:gd name="T70" fmla="*/ 0 w 32"/>
                <a:gd name="T71" fmla="*/ 4 h 14"/>
                <a:gd name="T72" fmla="*/ 0 w 32"/>
                <a:gd name="T73" fmla="*/ 4 h 14"/>
                <a:gd name="T74" fmla="*/ 0 w 32"/>
                <a:gd name="T75" fmla="*/ 4 h 14"/>
                <a:gd name="T76" fmla="*/ 0 w 32"/>
                <a:gd name="T77" fmla="*/ 4 h 14"/>
                <a:gd name="T78" fmla="*/ 0 w 32"/>
                <a:gd name="T79" fmla="*/ 4 h 14"/>
                <a:gd name="T80" fmla="*/ 0 w 32"/>
                <a:gd name="T81" fmla="*/ 4 h 14"/>
                <a:gd name="T82" fmla="*/ 0 w 32"/>
                <a:gd name="T83"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14">
                  <a:moveTo>
                    <a:pt x="0" y="4"/>
                  </a:moveTo>
                  <a:lnTo>
                    <a:pt x="0" y="4"/>
                  </a:lnTo>
                  <a:lnTo>
                    <a:pt x="4" y="1"/>
                  </a:lnTo>
                  <a:lnTo>
                    <a:pt x="7" y="0"/>
                  </a:lnTo>
                  <a:lnTo>
                    <a:pt x="18" y="1"/>
                  </a:lnTo>
                  <a:lnTo>
                    <a:pt x="18" y="1"/>
                  </a:lnTo>
                  <a:lnTo>
                    <a:pt x="27" y="5"/>
                  </a:lnTo>
                  <a:lnTo>
                    <a:pt x="27" y="5"/>
                  </a:lnTo>
                  <a:lnTo>
                    <a:pt x="31" y="6"/>
                  </a:lnTo>
                  <a:lnTo>
                    <a:pt x="32" y="10"/>
                  </a:lnTo>
                  <a:lnTo>
                    <a:pt x="32" y="10"/>
                  </a:lnTo>
                  <a:lnTo>
                    <a:pt x="28" y="10"/>
                  </a:lnTo>
                  <a:lnTo>
                    <a:pt x="28" y="10"/>
                  </a:lnTo>
                  <a:lnTo>
                    <a:pt x="27" y="10"/>
                  </a:lnTo>
                  <a:lnTo>
                    <a:pt x="24" y="10"/>
                  </a:lnTo>
                  <a:lnTo>
                    <a:pt x="24" y="10"/>
                  </a:lnTo>
                  <a:lnTo>
                    <a:pt x="24" y="9"/>
                  </a:lnTo>
                  <a:lnTo>
                    <a:pt x="23" y="9"/>
                  </a:lnTo>
                  <a:lnTo>
                    <a:pt x="23" y="9"/>
                  </a:lnTo>
                  <a:lnTo>
                    <a:pt x="20" y="10"/>
                  </a:lnTo>
                  <a:lnTo>
                    <a:pt x="20" y="10"/>
                  </a:lnTo>
                  <a:lnTo>
                    <a:pt x="18" y="10"/>
                  </a:lnTo>
                  <a:lnTo>
                    <a:pt x="18" y="13"/>
                  </a:lnTo>
                  <a:lnTo>
                    <a:pt x="18" y="14"/>
                  </a:lnTo>
                  <a:lnTo>
                    <a:pt x="18" y="14"/>
                  </a:lnTo>
                  <a:lnTo>
                    <a:pt x="15" y="13"/>
                  </a:lnTo>
                  <a:lnTo>
                    <a:pt x="14" y="13"/>
                  </a:lnTo>
                  <a:lnTo>
                    <a:pt x="14" y="13"/>
                  </a:lnTo>
                  <a:lnTo>
                    <a:pt x="10" y="10"/>
                  </a:lnTo>
                  <a:lnTo>
                    <a:pt x="7" y="10"/>
                  </a:lnTo>
                  <a:lnTo>
                    <a:pt x="7" y="10"/>
                  </a:lnTo>
                  <a:lnTo>
                    <a:pt x="6" y="6"/>
                  </a:lnTo>
                  <a:lnTo>
                    <a:pt x="6" y="6"/>
                  </a:lnTo>
                  <a:lnTo>
                    <a:pt x="2" y="5"/>
                  </a:lnTo>
                  <a:lnTo>
                    <a:pt x="0" y="4"/>
                  </a:lnTo>
                  <a:lnTo>
                    <a:pt x="0" y="4"/>
                  </a:lnTo>
                  <a:lnTo>
                    <a:pt x="0" y="4"/>
                  </a:lnTo>
                  <a:lnTo>
                    <a:pt x="0" y="4"/>
                  </a:lnTo>
                  <a:lnTo>
                    <a:pt x="0" y="4"/>
                  </a:lnTo>
                  <a:lnTo>
                    <a:pt x="0" y="4"/>
                  </a:lnTo>
                  <a:lnTo>
                    <a:pt x="0" y="4"/>
                  </a:lnTo>
                  <a:lnTo>
                    <a:pt x="0" y="4"/>
                  </a:lnTo>
                  <a:close/>
                </a:path>
              </a:pathLst>
            </a:custGeom>
            <a:solidFill>
              <a:schemeClr val="accent5">
                <a:lumMod val="20000"/>
                <a:lumOff val="80000"/>
                <a:alpha val="50000"/>
              </a:schemeClr>
            </a:solidFill>
            <a:ln w="9525">
              <a:solidFill>
                <a:schemeClr val="accent5">
                  <a:lumMod val="75000"/>
                  <a:alpha val="20000"/>
                </a:schemeClr>
              </a:solidFill>
              <a:round/>
              <a:headEnd/>
              <a:tailEnd/>
            </a:ln>
          </p:spPr>
          <p:txBody>
            <a:bodyPr/>
            <a:lstStyle/>
            <a:p>
              <a:pPr>
                <a:defRPr/>
              </a:pPr>
              <a:endParaRPr lang="en-GB">
                <a:solidFill>
                  <a:prstClr val="black"/>
                </a:solidFill>
              </a:endParaRPr>
            </a:p>
          </p:txBody>
        </p:sp>
        <p:sp>
          <p:nvSpPr>
            <p:cNvPr id="21" name="Freeform 11"/>
            <p:cNvSpPr>
              <a:spLocks/>
            </p:cNvSpPr>
            <p:nvPr/>
          </p:nvSpPr>
          <p:spPr bwMode="auto">
            <a:xfrm>
              <a:off x="2132013" y="3265488"/>
              <a:ext cx="42862" cy="23812"/>
            </a:xfrm>
            <a:custGeom>
              <a:avLst/>
              <a:gdLst>
                <a:gd name="T0" fmla="*/ 18 w 24"/>
                <a:gd name="T1" fmla="*/ 9 h 10"/>
                <a:gd name="T2" fmla="*/ 18 w 24"/>
                <a:gd name="T3" fmla="*/ 9 h 10"/>
                <a:gd name="T4" fmla="*/ 10 w 24"/>
                <a:gd name="T5" fmla="*/ 10 h 10"/>
                <a:gd name="T6" fmla="*/ 2 w 24"/>
                <a:gd name="T7" fmla="*/ 9 h 10"/>
                <a:gd name="T8" fmla="*/ 2 w 24"/>
                <a:gd name="T9" fmla="*/ 9 h 10"/>
                <a:gd name="T10" fmla="*/ 1 w 24"/>
                <a:gd name="T11" fmla="*/ 9 h 10"/>
                <a:gd name="T12" fmla="*/ 0 w 24"/>
                <a:gd name="T13" fmla="*/ 9 h 10"/>
                <a:gd name="T14" fmla="*/ 0 w 24"/>
                <a:gd name="T15" fmla="*/ 6 h 10"/>
                <a:gd name="T16" fmla="*/ 0 w 24"/>
                <a:gd name="T17" fmla="*/ 6 h 10"/>
                <a:gd name="T18" fmla="*/ 1 w 24"/>
                <a:gd name="T19" fmla="*/ 5 h 10"/>
                <a:gd name="T20" fmla="*/ 1 w 24"/>
                <a:gd name="T21" fmla="*/ 5 h 10"/>
                <a:gd name="T22" fmla="*/ 0 w 24"/>
                <a:gd name="T23" fmla="*/ 4 h 10"/>
                <a:gd name="T24" fmla="*/ 0 w 24"/>
                <a:gd name="T25" fmla="*/ 1 h 10"/>
                <a:gd name="T26" fmla="*/ 0 w 24"/>
                <a:gd name="T27" fmla="*/ 1 h 10"/>
                <a:gd name="T28" fmla="*/ 0 w 24"/>
                <a:gd name="T29" fmla="*/ 1 h 10"/>
                <a:gd name="T30" fmla="*/ 1 w 24"/>
                <a:gd name="T31" fmla="*/ 0 h 10"/>
                <a:gd name="T32" fmla="*/ 9 w 24"/>
                <a:gd name="T33" fmla="*/ 0 h 10"/>
                <a:gd name="T34" fmla="*/ 18 w 24"/>
                <a:gd name="T35" fmla="*/ 1 h 10"/>
                <a:gd name="T36" fmla="*/ 18 w 24"/>
                <a:gd name="T37" fmla="*/ 1 h 10"/>
                <a:gd name="T38" fmla="*/ 22 w 24"/>
                <a:gd name="T39" fmla="*/ 1 h 10"/>
                <a:gd name="T40" fmla="*/ 24 w 24"/>
                <a:gd name="T41" fmla="*/ 1 h 10"/>
                <a:gd name="T42" fmla="*/ 24 w 24"/>
                <a:gd name="T43" fmla="*/ 4 h 10"/>
                <a:gd name="T44" fmla="*/ 24 w 24"/>
                <a:gd name="T45" fmla="*/ 4 h 10"/>
                <a:gd name="T46" fmla="*/ 22 w 24"/>
                <a:gd name="T47" fmla="*/ 6 h 10"/>
                <a:gd name="T48" fmla="*/ 18 w 24"/>
                <a:gd name="T49" fmla="*/ 9 h 10"/>
                <a:gd name="T50" fmla="*/ 18 w 24"/>
                <a:gd name="T51" fmla="*/ 9 h 10"/>
                <a:gd name="T52" fmla="*/ 18 w 24"/>
                <a:gd name="T53" fmla="*/ 9 h 10"/>
                <a:gd name="T54" fmla="*/ 18 w 24"/>
                <a:gd name="T55" fmla="*/ 9 h 10"/>
                <a:gd name="T56" fmla="*/ 18 w 24"/>
                <a:gd name="T57" fmla="*/ 9 h 10"/>
                <a:gd name="T58" fmla="*/ 18 w 24"/>
                <a:gd name="T59" fmla="*/ 9 h 10"/>
                <a:gd name="T60" fmla="*/ 18 w 24"/>
                <a:gd name="T61" fmla="*/ 9 h 10"/>
                <a:gd name="T62" fmla="*/ 18 w 24"/>
                <a:gd name="T63"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0">
                  <a:moveTo>
                    <a:pt x="18" y="9"/>
                  </a:moveTo>
                  <a:lnTo>
                    <a:pt x="18" y="9"/>
                  </a:lnTo>
                  <a:lnTo>
                    <a:pt x="10" y="10"/>
                  </a:lnTo>
                  <a:lnTo>
                    <a:pt x="2" y="9"/>
                  </a:lnTo>
                  <a:lnTo>
                    <a:pt x="2" y="9"/>
                  </a:lnTo>
                  <a:lnTo>
                    <a:pt x="1" y="9"/>
                  </a:lnTo>
                  <a:lnTo>
                    <a:pt x="0" y="9"/>
                  </a:lnTo>
                  <a:lnTo>
                    <a:pt x="0" y="6"/>
                  </a:lnTo>
                  <a:lnTo>
                    <a:pt x="0" y="6"/>
                  </a:lnTo>
                  <a:lnTo>
                    <a:pt x="1" y="5"/>
                  </a:lnTo>
                  <a:lnTo>
                    <a:pt x="1" y="5"/>
                  </a:lnTo>
                  <a:lnTo>
                    <a:pt x="0" y="4"/>
                  </a:lnTo>
                  <a:lnTo>
                    <a:pt x="0" y="1"/>
                  </a:lnTo>
                  <a:lnTo>
                    <a:pt x="0" y="1"/>
                  </a:lnTo>
                  <a:lnTo>
                    <a:pt x="0" y="1"/>
                  </a:lnTo>
                  <a:lnTo>
                    <a:pt x="1" y="0"/>
                  </a:lnTo>
                  <a:lnTo>
                    <a:pt x="9" y="0"/>
                  </a:lnTo>
                  <a:lnTo>
                    <a:pt x="18" y="1"/>
                  </a:lnTo>
                  <a:lnTo>
                    <a:pt x="18" y="1"/>
                  </a:lnTo>
                  <a:lnTo>
                    <a:pt x="22" y="1"/>
                  </a:lnTo>
                  <a:lnTo>
                    <a:pt x="24" y="1"/>
                  </a:lnTo>
                  <a:lnTo>
                    <a:pt x="24" y="4"/>
                  </a:lnTo>
                  <a:lnTo>
                    <a:pt x="24" y="4"/>
                  </a:lnTo>
                  <a:lnTo>
                    <a:pt x="22" y="6"/>
                  </a:lnTo>
                  <a:lnTo>
                    <a:pt x="18" y="9"/>
                  </a:lnTo>
                  <a:lnTo>
                    <a:pt x="18" y="9"/>
                  </a:lnTo>
                  <a:lnTo>
                    <a:pt x="18" y="9"/>
                  </a:lnTo>
                  <a:lnTo>
                    <a:pt x="18" y="9"/>
                  </a:lnTo>
                  <a:lnTo>
                    <a:pt x="18" y="9"/>
                  </a:lnTo>
                  <a:lnTo>
                    <a:pt x="18" y="9"/>
                  </a:lnTo>
                  <a:lnTo>
                    <a:pt x="18" y="9"/>
                  </a:lnTo>
                  <a:lnTo>
                    <a:pt x="18" y="9"/>
                  </a:lnTo>
                  <a:close/>
                </a:path>
              </a:pathLst>
            </a:custGeom>
            <a:solidFill>
              <a:schemeClr val="accent5">
                <a:lumMod val="20000"/>
                <a:lumOff val="80000"/>
                <a:alpha val="50000"/>
              </a:schemeClr>
            </a:solidFill>
            <a:ln w="9525">
              <a:solidFill>
                <a:schemeClr val="accent5">
                  <a:lumMod val="75000"/>
                  <a:alpha val="20000"/>
                </a:schemeClr>
              </a:solidFill>
              <a:round/>
              <a:headEnd/>
              <a:tailEnd/>
            </a:ln>
          </p:spPr>
          <p:txBody>
            <a:bodyPr/>
            <a:lstStyle/>
            <a:p>
              <a:pPr>
                <a:defRPr/>
              </a:pPr>
              <a:endParaRPr lang="en-GB">
                <a:solidFill>
                  <a:prstClr val="black"/>
                </a:solidFill>
              </a:endParaRPr>
            </a:p>
          </p:txBody>
        </p:sp>
        <p:sp>
          <p:nvSpPr>
            <p:cNvPr id="22" name="Freeform 12"/>
            <p:cNvSpPr>
              <a:spLocks/>
            </p:cNvSpPr>
            <p:nvPr/>
          </p:nvSpPr>
          <p:spPr bwMode="auto">
            <a:xfrm>
              <a:off x="1500188" y="3265488"/>
              <a:ext cx="42862" cy="117475"/>
            </a:xfrm>
            <a:custGeom>
              <a:avLst/>
              <a:gdLst>
                <a:gd name="T0" fmla="*/ 14 w 24"/>
                <a:gd name="T1" fmla="*/ 4 h 48"/>
                <a:gd name="T2" fmla="*/ 10 w 24"/>
                <a:gd name="T3" fmla="*/ 10 h 48"/>
                <a:gd name="T4" fmla="*/ 8 w 24"/>
                <a:gd name="T5" fmla="*/ 9 h 48"/>
                <a:gd name="T6" fmla="*/ 8 w 24"/>
                <a:gd name="T7" fmla="*/ 10 h 48"/>
                <a:gd name="T8" fmla="*/ 7 w 24"/>
                <a:gd name="T9" fmla="*/ 14 h 48"/>
                <a:gd name="T10" fmla="*/ 6 w 24"/>
                <a:gd name="T11" fmla="*/ 17 h 48"/>
                <a:gd name="T12" fmla="*/ 4 w 24"/>
                <a:gd name="T13" fmla="*/ 24 h 48"/>
                <a:gd name="T14" fmla="*/ 0 w 24"/>
                <a:gd name="T15" fmla="*/ 48 h 48"/>
                <a:gd name="T16" fmla="*/ 4 w 24"/>
                <a:gd name="T17" fmla="*/ 48 h 48"/>
                <a:gd name="T18" fmla="*/ 7 w 24"/>
                <a:gd name="T19" fmla="*/ 45 h 48"/>
                <a:gd name="T20" fmla="*/ 10 w 24"/>
                <a:gd name="T21" fmla="*/ 41 h 48"/>
                <a:gd name="T22" fmla="*/ 14 w 24"/>
                <a:gd name="T23" fmla="*/ 37 h 48"/>
                <a:gd name="T24" fmla="*/ 16 w 24"/>
                <a:gd name="T25" fmla="*/ 33 h 48"/>
                <a:gd name="T26" fmla="*/ 16 w 24"/>
                <a:gd name="T27" fmla="*/ 36 h 48"/>
                <a:gd name="T28" fmla="*/ 18 w 24"/>
                <a:gd name="T29" fmla="*/ 30 h 48"/>
                <a:gd name="T30" fmla="*/ 18 w 24"/>
                <a:gd name="T31" fmla="*/ 24 h 48"/>
                <a:gd name="T32" fmla="*/ 20 w 24"/>
                <a:gd name="T33" fmla="*/ 14 h 48"/>
                <a:gd name="T34" fmla="*/ 22 w 24"/>
                <a:gd name="T35" fmla="*/ 6 h 48"/>
                <a:gd name="T36" fmla="*/ 24 w 24"/>
                <a:gd name="T37" fmla="*/ 4 h 48"/>
                <a:gd name="T38" fmla="*/ 22 w 24"/>
                <a:gd name="T39" fmla="*/ 4 h 48"/>
                <a:gd name="T40" fmla="*/ 20 w 24"/>
                <a:gd name="T41" fmla="*/ 4 h 48"/>
                <a:gd name="T42" fmla="*/ 22 w 24"/>
                <a:gd name="T43" fmla="*/ 0 h 48"/>
                <a:gd name="T44" fmla="*/ 18 w 24"/>
                <a:gd name="T45" fmla="*/ 1 h 48"/>
                <a:gd name="T46" fmla="*/ 14 w 24"/>
                <a:gd name="T47" fmla="*/ 4 h 48"/>
                <a:gd name="T48" fmla="*/ 14 w 24"/>
                <a:gd name="T49" fmla="*/ 4 h 48"/>
                <a:gd name="T50" fmla="*/ 14 w 24"/>
                <a:gd name="T51" fmla="*/ 4 h 48"/>
                <a:gd name="T52" fmla="*/ 14 w 24"/>
                <a:gd name="T53" fmla="*/ 4 h 48"/>
                <a:gd name="T54" fmla="*/ 14 w 24"/>
                <a:gd name="T55" fmla="*/ 4 h 48"/>
                <a:gd name="T56" fmla="*/ 14 w 24"/>
                <a:gd name="T57" fmla="*/ 4 h 48"/>
                <a:gd name="T58" fmla="*/ 14 w 24"/>
                <a:gd name="T59"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48">
                  <a:moveTo>
                    <a:pt x="14" y="4"/>
                  </a:moveTo>
                  <a:lnTo>
                    <a:pt x="10" y="10"/>
                  </a:lnTo>
                  <a:lnTo>
                    <a:pt x="8" y="9"/>
                  </a:lnTo>
                  <a:lnTo>
                    <a:pt x="8" y="10"/>
                  </a:lnTo>
                  <a:lnTo>
                    <a:pt x="7" y="14"/>
                  </a:lnTo>
                  <a:lnTo>
                    <a:pt x="6" y="17"/>
                  </a:lnTo>
                  <a:lnTo>
                    <a:pt x="4" y="24"/>
                  </a:lnTo>
                  <a:lnTo>
                    <a:pt x="0" y="48"/>
                  </a:lnTo>
                  <a:lnTo>
                    <a:pt x="4" y="48"/>
                  </a:lnTo>
                  <a:lnTo>
                    <a:pt x="7" y="45"/>
                  </a:lnTo>
                  <a:lnTo>
                    <a:pt x="10" y="41"/>
                  </a:lnTo>
                  <a:lnTo>
                    <a:pt x="14" y="37"/>
                  </a:lnTo>
                  <a:lnTo>
                    <a:pt x="16" y="33"/>
                  </a:lnTo>
                  <a:lnTo>
                    <a:pt x="16" y="36"/>
                  </a:lnTo>
                  <a:lnTo>
                    <a:pt x="18" y="30"/>
                  </a:lnTo>
                  <a:lnTo>
                    <a:pt x="18" y="24"/>
                  </a:lnTo>
                  <a:lnTo>
                    <a:pt x="20" y="14"/>
                  </a:lnTo>
                  <a:lnTo>
                    <a:pt x="22" y="6"/>
                  </a:lnTo>
                  <a:lnTo>
                    <a:pt x="24" y="4"/>
                  </a:lnTo>
                  <a:lnTo>
                    <a:pt x="22" y="4"/>
                  </a:lnTo>
                  <a:lnTo>
                    <a:pt x="20" y="4"/>
                  </a:lnTo>
                  <a:lnTo>
                    <a:pt x="22" y="0"/>
                  </a:lnTo>
                  <a:lnTo>
                    <a:pt x="18" y="1"/>
                  </a:lnTo>
                  <a:lnTo>
                    <a:pt x="14" y="4"/>
                  </a:lnTo>
                  <a:lnTo>
                    <a:pt x="14" y="4"/>
                  </a:lnTo>
                  <a:lnTo>
                    <a:pt x="14" y="4"/>
                  </a:lnTo>
                  <a:lnTo>
                    <a:pt x="14" y="4"/>
                  </a:lnTo>
                  <a:lnTo>
                    <a:pt x="14" y="4"/>
                  </a:lnTo>
                  <a:lnTo>
                    <a:pt x="14" y="4"/>
                  </a:lnTo>
                  <a:lnTo>
                    <a:pt x="14" y="4"/>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23" name="Freeform 13"/>
            <p:cNvSpPr>
              <a:spLocks/>
            </p:cNvSpPr>
            <p:nvPr/>
          </p:nvSpPr>
          <p:spPr bwMode="auto">
            <a:xfrm>
              <a:off x="1468438" y="3446463"/>
              <a:ext cx="66675" cy="57150"/>
            </a:xfrm>
            <a:custGeom>
              <a:avLst/>
              <a:gdLst>
                <a:gd name="T0" fmla="*/ 38 w 38"/>
                <a:gd name="T1" fmla="*/ 9 h 23"/>
                <a:gd name="T2" fmla="*/ 36 w 38"/>
                <a:gd name="T3" fmla="*/ 9 h 23"/>
                <a:gd name="T4" fmla="*/ 34 w 38"/>
                <a:gd name="T5" fmla="*/ 9 h 23"/>
                <a:gd name="T6" fmla="*/ 32 w 38"/>
                <a:gd name="T7" fmla="*/ 9 h 23"/>
                <a:gd name="T8" fmla="*/ 32 w 38"/>
                <a:gd name="T9" fmla="*/ 7 h 23"/>
                <a:gd name="T10" fmla="*/ 26 w 38"/>
                <a:gd name="T11" fmla="*/ 9 h 23"/>
                <a:gd name="T12" fmla="*/ 25 w 38"/>
                <a:gd name="T13" fmla="*/ 7 h 23"/>
                <a:gd name="T14" fmla="*/ 22 w 38"/>
                <a:gd name="T15" fmla="*/ 4 h 23"/>
                <a:gd name="T16" fmla="*/ 21 w 38"/>
                <a:gd name="T17" fmla="*/ 3 h 23"/>
                <a:gd name="T18" fmla="*/ 13 w 38"/>
                <a:gd name="T19" fmla="*/ 0 h 23"/>
                <a:gd name="T20" fmla="*/ 12 w 38"/>
                <a:gd name="T21" fmla="*/ 0 h 23"/>
                <a:gd name="T22" fmla="*/ 9 w 38"/>
                <a:gd name="T23" fmla="*/ 1 h 23"/>
                <a:gd name="T24" fmla="*/ 9 w 38"/>
                <a:gd name="T25" fmla="*/ 3 h 23"/>
                <a:gd name="T26" fmla="*/ 5 w 38"/>
                <a:gd name="T27" fmla="*/ 7 h 23"/>
                <a:gd name="T28" fmla="*/ 4 w 38"/>
                <a:gd name="T29" fmla="*/ 7 h 23"/>
                <a:gd name="T30" fmla="*/ 1 w 38"/>
                <a:gd name="T31" fmla="*/ 9 h 23"/>
                <a:gd name="T32" fmla="*/ 0 w 38"/>
                <a:gd name="T33" fmla="*/ 9 h 23"/>
                <a:gd name="T34" fmla="*/ 0 w 38"/>
                <a:gd name="T35" fmla="*/ 13 h 23"/>
                <a:gd name="T36" fmla="*/ 4 w 38"/>
                <a:gd name="T37" fmla="*/ 16 h 23"/>
                <a:gd name="T38" fmla="*/ 8 w 38"/>
                <a:gd name="T39" fmla="*/ 16 h 23"/>
                <a:gd name="T40" fmla="*/ 12 w 38"/>
                <a:gd name="T41" fmla="*/ 16 h 23"/>
                <a:gd name="T42" fmla="*/ 18 w 38"/>
                <a:gd name="T43" fmla="*/ 20 h 23"/>
                <a:gd name="T44" fmla="*/ 22 w 38"/>
                <a:gd name="T45" fmla="*/ 20 h 23"/>
                <a:gd name="T46" fmla="*/ 25 w 38"/>
                <a:gd name="T47" fmla="*/ 20 h 23"/>
                <a:gd name="T48" fmla="*/ 26 w 38"/>
                <a:gd name="T49" fmla="*/ 23 h 23"/>
                <a:gd name="T50" fmla="*/ 30 w 38"/>
                <a:gd name="T51" fmla="*/ 23 h 23"/>
                <a:gd name="T52" fmla="*/ 32 w 38"/>
                <a:gd name="T53" fmla="*/ 23 h 23"/>
                <a:gd name="T54" fmla="*/ 34 w 38"/>
                <a:gd name="T55" fmla="*/ 23 h 23"/>
                <a:gd name="T56" fmla="*/ 36 w 38"/>
                <a:gd name="T57" fmla="*/ 20 h 23"/>
                <a:gd name="T58" fmla="*/ 36 w 38"/>
                <a:gd name="T59" fmla="*/ 19 h 23"/>
                <a:gd name="T60" fmla="*/ 36 w 38"/>
                <a:gd name="T61" fmla="*/ 16 h 23"/>
                <a:gd name="T62" fmla="*/ 36 w 38"/>
                <a:gd name="T63" fmla="*/ 16 h 23"/>
                <a:gd name="T64" fmla="*/ 38 w 38"/>
                <a:gd name="T65" fmla="*/ 15 h 23"/>
                <a:gd name="T66" fmla="*/ 38 w 38"/>
                <a:gd name="T67" fmla="*/ 11 h 23"/>
                <a:gd name="T68" fmla="*/ 38 w 38"/>
                <a:gd name="T69" fmla="*/ 9 h 23"/>
                <a:gd name="T70" fmla="*/ 38 w 38"/>
                <a:gd name="T71" fmla="*/ 9 h 23"/>
                <a:gd name="T72" fmla="*/ 38 w 38"/>
                <a:gd name="T73" fmla="*/ 9 h 23"/>
                <a:gd name="T74" fmla="*/ 38 w 38"/>
                <a:gd name="T75" fmla="*/ 9 h 23"/>
                <a:gd name="T76" fmla="*/ 38 w 38"/>
                <a:gd name="T77" fmla="*/ 9 h 23"/>
                <a:gd name="T78" fmla="*/ 38 w 38"/>
                <a:gd name="T79" fmla="*/ 9 h 23"/>
                <a:gd name="T80" fmla="*/ 38 w 38"/>
                <a:gd name="T81"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 h="23">
                  <a:moveTo>
                    <a:pt x="38" y="9"/>
                  </a:moveTo>
                  <a:lnTo>
                    <a:pt x="36" y="9"/>
                  </a:lnTo>
                  <a:lnTo>
                    <a:pt x="34" y="9"/>
                  </a:lnTo>
                  <a:lnTo>
                    <a:pt x="32" y="9"/>
                  </a:lnTo>
                  <a:lnTo>
                    <a:pt x="32" y="7"/>
                  </a:lnTo>
                  <a:lnTo>
                    <a:pt x="26" y="9"/>
                  </a:lnTo>
                  <a:lnTo>
                    <a:pt x="25" y="7"/>
                  </a:lnTo>
                  <a:lnTo>
                    <a:pt x="22" y="4"/>
                  </a:lnTo>
                  <a:lnTo>
                    <a:pt x="21" y="3"/>
                  </a:lnTo>
                  <a:lnTo>
                    <a:pt x="13" y="0"/>
                  </a:lnTo>
                  <a:lnTo>
                    <a:pt x="12" y="0"/>
                  </a:lnTo>
                  <a:lnTo>
                    <a:pt x="9" y="1"/>
                  </a:lnTo>
                  <a:lnTo>
                    <a:pt x="9" y="3"/>
                  </a:lnTo>
                  <a:lnTo>
                    <a:pt x="5" y="7"/>
                  </a:lnTo>
                  <a:lnTo>
                    <a:pt x="4" y="7"/>
                  </a:lnTo>
                  <a:lnTo>
                    <a:pt x="1" y="9"/>
                  </a:lnTo>
                  <a:lnTo>
                    <a:pt x="0" y="9"/>
                  </a:lnTo>
                  <a:lnTo>
                    <a:pt x="0" y="13"/>
                  </a:lnTo>
                  <a:lnTo>
                    <a:pt x="4" y="16"/>
                  </a:lnTo>
                  <a:lnTo>
                    <a:pt x="8" y="16"/>
                  </a:lnTo>
                  <a:lnTo>
                    <a:pt x="12" y="16"/>
                  </a:lnTo>
                  <a:lnTo>
                    <a:pt x="18" y="20"/>
                  </a:lnTo>
                  <a:lnTo>
                    <a:pt x="22" y="20"/>
                  </a:lnTo>
                  <a:lnTo>
                    <a:pt x="25" y="20"/>
                  </a:lnTo>
                  <a:lnTo>
                    <a:pt x="26" y="23"/>
                  </a:lnTo>
                  <a:lnTo>
                    <a:pt x="30" y="23"/>
                  </a:lnTo>
                  <a:lnTo>
                    <a:pt x="32" y="23"/>
                  </a:lnTo>
                  <a:lnTo>
                    <a:pt x="34" y="23"/>
                  </a:lnTo>
                  <a:lnTo>
                    <a:pt x="36" y="20"/>
                  </a:lnTo>
                  <a:lnTo>
                    <a:pt x="36" y="19"/>
                  </a:lnTo>
                  <a:lnTo>
                    <a:pt x="36" y="16"/>
                  </a:lnTo>
                  <a:lnTo>
                    <a:pt x="36" y="16"/>
                  </a:lnTo>
                  <a:lnTo>
                    <a:pt x="38" y="15"/>
                  </a:lnTo>
                  <a:lnTo>
                    <a:pt x="38" y="11"/>
                  </a:lnTo>
                  <a:lnTo>
                    <a:pt x="38" y="9"/>
                  </a:lnTo>
                  <a:lnTo>
                    <a:pt x="38" y="9"/>
                  </a:lnTo>
                  <a:lnTo>
                    <a:pt x="38" y="9"/>
                  </a:lnTo>
                  <a:lnTo>
                    <a:pt x="38" y="9"/>
                  </a:lnTo>
                  <a:lnTo>
                    <a:pt x="38" y="9"/>
                  </a:lnTo>
                  <a:lnTo>
                    <a:pt x="38" y="9"/>
                  </a:lnTo>
                  <a:lnTo>
                    <a:pt x="38" y="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24" name="Freeform 14"/>
            <p:cNvSpPr>
              <a:spLocks noEditPoints="1"/>
            </p:cNvSpPr>
            <p:nvPr/>
          </p:nvSpPr>
          <p:spPr bwMode="auto">
            <a:xfrm>
              <a:off x="1490663" y="3355975"/>
              <a:ext cx="179387" cy="157163"/>
            </a:xfrm>
            <a:custGeom>
              <a:avLst/>
              <a:gdLst>
                <a:gd name="T0" fmla="*/ 48 w 100"/>
                <a:gd name="T1" fmla="*/ 3 h 64"/>
                <a:gd name="T2" fmla="*/ 49 w 100"/>
                <a:gd name="T3" fmla="*/ 0 h 64"/>
                <a:gd name="T4" fmla="*/ 49 w 100"/>
                <a:gd name="T5" fmla="*/ 0 h 64"/>
                <a:gd name="T6" fmla="*/ 49 w 100"/>
                <a:gd name="T7" fmla="*/ 0 h 64"/>
                <a:gd name="T8" fmla="*/ 49 w 100"/>
                <a:gd name="T9" fmla="*/ 0 h 64"/>
                <a:gd name="T10" fmla="*/ 97 w 100"/>
                <a:gd name="T11" fmla="*/ 24 h 64"/>
                <a:gd name="T12" fmla="*/ 96 w 100"/>
                <a:gd name="T13" fmla="*/ 24 h 64"/>
                <a:gd name="T14" fmla="*/ 93 w 100"/>
                <a:gd name="T15" fmla="*/ 21 h 64"/>
                <a:gd name="T16" fmla="*/ 89 w 100"/>
                <a:gd name="T17" fmla="*/ 20 h 64"/>
                <a:gd name="T18" fmla="*/ 88 w 100"/>
                <a:gd name="T19" fmla="*/ 21 h 64"/>
                <a:gd name="T20" fmla="*/ 84 w 100"/>
                <a:gd name="T21" fmla="*/ 16 h 64"/>
                <a:gd name="T22" fmla="*/ 92 w 100"/>
                <a:gd name="T23" fmla="*/ 20 h 64"/>
                <a:gd name="T24" fmla="*/ 84 w 100"/>
                <a:gd name="T25" fmla="*/ 12 h 64"/>
                <a:gd name="T26" fmla="*/ 76 w 100"/>
                <a:gd name="T27" fmla="*/ 11 h 64"/>
                <a:gd name="T28" fmla="*/ 73 w 100"/>
                <a:gd name="T29" fmla="*/ 11 h 64"/>
                <a:gd name="T30" fmla="*/ 61 w 100"/>
                <a:gd name="T31" fmla="*/ 8 h 64"/>
                <a:gd name="T32" fmla="*/ 57 w 100"/>
                <a:gd name="T33" fmla="*/ 11 h 64"/>
                <a:gd name="T34" fmla="*/ 48 w 100"/>
                <a:gd name="T35" fmla="*/ 12 h 64"/>
                <a:gd name="T36" fmla="*/ 36 w 100"/>
                <a:gd name="T37" fmla="*/ 12 h 64"/>
                <a:gd name="T38" fmla="*/ 29 w 100"/>
                <a:gd name="T39" fmla="*/ 11 h 64"/>
                <a:gd name="T40" fmla="*/ 23 w 100"/>
                <a:gd name="T41" fmla="*/ 12 h 64"/>
                <a:gd name="T42" fmla="*/ 19 w 100"/>
                <a:gd name="T43" fmla="*/ 13 h 64"/>
                <a:gd name="T44" fmla="*/ 12 w 100"/>
                <a:gd name="T45" fmla="*/ 21 h 64"/>
                <a:gd name="T46" fmla="*/ 4 w 100"/>
                <a:gd name="T47" fmla="*/ 25 h 64"/>
                <a:gd name="T48" fmla="*/ 4 w 100"/>
                <a:gd name="T49" fmla="*/ 31 h 64"/>
                <a:gd name="T50" fmla="*/ 0 w 100"/>
                <a:gd name="T51" fmla="*/ 37 h 64"/>
                <a:gd name="T52" fmla="*/ 9 w 100"/>
                <a:gd name="T53" fmla="*/ 41 h 64"/>
                <a:gd name="T54" fmla="*/ 13 w 100"/>
                <a:gd name="T55" fmla="*/ 46 h 64"/>
                <a:gd name="T56" fmla="*/ 19 w 100"/>
                <a:gd name="T57" fmla="*/ 46 h 64"/>
                <a:gd name="T58" fmla="*/ 23 w 100"/>
                <a:gd name="T59" fmla="*/ 46 h 64"/>
                <a:gd name="T60" fmla="*/ 25 w 100"/>
                <a:gd name="T61" fmla="*/ 48 h 64"/>
                <a:gd name="T62" fmla="*/ 25 w 100"/>
                <a:gd name="T63" fmla="*/ 53 h 64"/>
                <a:gd name="T64" fmla="*/ 29 w 100"/>
                <a:gd name="T65" fmla="*/ 56 h 64"/>
                <a:gd name="T66" fmla="*/ 29 w 100"/>
                <a:gd name="T67" fmla="*/ 60 h 64"/>
                <a:gd name="T68" fmla="*/ 31 w 100"/>
                <a:gd name="T69" fmla="*/ 64 h 64"/>
                <a:gd name="T70" fmla="*/ 36 w 100"/>
                <a:gd name="T71" fmla="*/ 60 h 64"/>
                <a:gd name="T72" fmla="*/ 39 w 100"/>
                <a:gd name="T73" fmla="*/ 57 h 64"/>
                <a:gd name="T74" fmla="*/ 40 w 100"/>
                <a:gd name="T75" fmla="*/ 52 h 64"/>
                <a:gd name="T76" fmla="*/ 43 w 100"/>
                <a:gd name="T77" fmla="*/ 48 h 64"/>
                <a:gd name="T78" fmla="*/ 48 w 100"/>
                <a:gd name="T79" fmla="*/ 48 h 64"/>
                <a:gd name="T80" fmla="*/ 52 w 100"/>
                <a:gd name="T81" fmla="*/ 44 h 64"/>
                <a:gd name="T82" fmla="*/ 57 w 100"/>
                <a:gd name="T83" fmla="*/ 44 h 64"/>
                <a:gd name="T84" fmla="*/ 65 w 100"/>
                <a:gd name="T85" fmla="*/ 38 h 64"/>
                <a:gd name="T86" fmla="*/ 66 w 100"/>
                <a:gd name="T87" fmla="*/ 34 h 64"/>
                <a:gd name="T88" fmla="*/ 70 w 100"/>
                <a:gd name="T89" fmla="*/ 29 h 64"/>
                <a:gd name="T90" fmla="*/ 74 w 100"/>
                <a:gd name="T91" fmla="*/ 29 h 64"/>
                <a:gd name="T92" fmla="*/ 78 w 100"/>
                <a:gd name="T93" fmla="*/ 33 h 64"/>
                <a:gd name="T94" fmla="*/ 92 w 100"/>
                <a:gd name="T95" fmla="*/ 29 h 64"/>
                <a:gd name="T96" fmla="*/ 97 w 100"/>
                <a:gd name="T97" fmla="*/ 27 h 64"/>
                <a:gd name="T98" fmla="*/ 97 w 100"/>
                <a:gd name="T99" fmla="*/ 25 h 64"/>
                <a:gd name="T100" fmla="*/ 97 w 100"/>
                <a:gd name="T101" fmla="*/ 25 h 64"/>
                <a:gd name="T102" fmla="*/ 97 w 100"/>
                <a:gd name="T103" fmla="*/ 25 h 64"/>
                <a:gd name="T104" fmla="*/ 97 w 100"/>
                <a:gd name="T105" fmla="*/ 2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0" h="64">
                  <a:moveTo>
                    <a:pt x="49" y="0"/>
                  </a:moveTo>
                  <a:lnTo>
                    <a:pt x="48" y="3"/>
                  </a:lnTo>
                  <a:lnTo>
                    <a:pt x="53" y="0"/>
                  </a:lnTo>
                  <a:lnTo>
                    <a:pt x="49" y="0"/>
                  </a:lnTo>
                  <a:lnTo>
                    <a:pt x="49" y="0"/>
                  </a:lnTo>
                  <a:lnTo>
                    <a:pt x="49" y="0"/>
                  </a:lnTo>
                  <a:lnTo>
                    <a:pt x="49" y="0"/>
                  </a:lnTo>
                  <a:lnTo>
                    <a:pt x="49" y="0"/>
                  </a:lnTo>
                  <a:lnTo>
                    <a:pt x="49" y="0"/>
                  </a:lnTo>
                  <a:lnTo>
                    <a:pt x="49" y="0"/>
                  </a:lnTo>
                  <a:close/>
                  <a:moveTo>
                    <a:pt x="97" y="25"/>
                  </a:moveTo>
                  <a:lnTo>
                    <a:pt x="97" y="24"/>
                  </a:lnTo>
                  <a:lnTo>
                    <a:pt x="96" y="21"/>
                  </a:lnTo>
                  <a:lnTo>
                    <a:pt x="96" y="24"/>
                  </a:lnTo>
                  <a:lnTo>
                    <a:pt x="93" y="24"/>
                  </a:lnTo>
                  <a:lnTo>
                    <a:pt x="93" y="21"/>
                  </a:lnTo>
                  <a:lnTo>
                    <a:pt x="92" y="21"/>
                  </a:lnTo>
                  <a:lnTo>
                    <a:pt x="89" y="20"/>
                  </a:lnTo>
                  <a:lnTo>
                    <a:pt x="88" y="20"/>
                  </a:lnTo>
                  <a:lnTo>
                    <a:pt x="88" y="21"/>
                  </a:lnTo>
                  <a:lnTo>
                    <a:pt x="86" y="20"/>
                  </a:lnTo>
                  <a:lnTo>
                    <a:pt x="84" y="16"/>
                  </a:lnTo>
                  <a:lnTo>
                    <a:pt x="88" y="17"/>
                  </a:lnTo>
                  <a:lnTo>
                    <a:pt x="92" y="20"/>
                  </a:lnTo>
                  <a:lnTo>
                    <a:pt x="88" y="16"/>
                  </a:lnTo>
                  <a:lnTo>
                    <a:pt x="84" y="12"/>
                  </a:lnTo>
                  <a:lnTo>
                    <a:pt x="80" y="12"/>
                  </a:lnTo>
                  <a:lnTo>
                    <a:pt x="76" y="11"/>
                  </a:lnTo>
                  <a:lnTo>
                    <a:pt x="74" y="8"/>
                  </a:lnTo>
                  <a:lnTo>
                    <a:pt x="73" y="11"/>
                  </a:lnTo>
                  <a:lnTo>
                    <a:pt x="66" y="11"/>
                  </a:lnTo>
                  <a:lnTo>
                    <a:pt x="61" y="8"/>
                  </a:lnTo>
                  <a:lnTo>
                    <a:pt x="57" y="8"/>
                  </a:lnTo>
                  <a:lnTo>
                    <a:pt x="57" y="11"/>
                  </a:lnTo>
                  <a:lnTo>
                    <a:pt x="52" y="12"/>
                  </a:lnTo>
                  <a:lnTo>
                    <a:pt x="48" y="12"/>
                  </a:lnTo>
                  <a:lnTo>
                    <a:pt x="43" y="12"/>
                  </a:lnTo>
                  <a:lnTo>
                    <a:pt x="36" y="12"/>
                  </a:lnTo>
                  <a:lnTo>
                    <a:pt x="31" y="11"/>
                  </a:lnTo>
                  <a:lnTo>
                    <a:pt x="29" y="11"/>
                  </a:lnTo>
                  <a:lnTo>
                    <a:pt x="27" y="11"/>
                  </a:lnTo>
                  <a:lnTo>
                    <a:pt x="23" y="12"/>
                  </a:lnTo>
                  <a:lnTo>
                    <a:pt x="21" y="13"/>
                  </a:lnTo>
                  <a:lnTo>
                    <a:pt x="19" y="13"/>
                  </a:lnTo>
                  <a:lnTo>
                    <a:pt x="15" y="16"/>
                  </a:lnTo>
                  <a:lnTo>
                    <a:pt x="12" y="21"/>
                  </a:lnTo>
                  <a:lnTo>
                    <a:pt x="5" y="24"/>
                  </a:lnTo>
                  <a:lnTo>
                    <a:pt x="4" y="25"/>
                  </a:lnTo>
                  <a:lnTo>
                    <a:pt x="4" y="29"/>
                  </a:lnTo>
                  <a:lnTo>
                    <a:pt x="4" y="31"/>
                  </a:lnTo>
                  <a:lnTo>
                    <a:pt x="1" y="33"/>
                  </a:lnTo>
                  <a:lnTo>
                    <a:pt x="0" y="37"/>
                  </a:lnTo>
                  <a:lnTo>
                    <a:pt x="8" y="40"/>
                  </a:lnTo>
                  <a:lnTo>
                    <a:pt x="9" y="41"/>
                  </a:lnTo>
                  <a:lnTo>
                    <a:pt x="12" y="44"/>
                  </a:lnTo>
                  <a:lnTo>
                    <a:pt x="13" y="46"/>
                  </a:lnTo>
                  <a:lnTo>
                    <a:pt x="19" y="44"/>
                  </a:lnTo>
                  <a:lnTo>
                    <a:pt x="19" y="46"/>
                  </a:lnTo>
                  <a:lnTo>
                    <a:pt x="21" y="46"/>
                  </a:lnTo>
                  <a:lnTo>
                    <a:pt x="23" y="46"/>
                  </a:lnTo>
                  <a:lnTo>
                    <a:pt x="25" y="46"/>
                  </a:lnTo>
                  <a:lnTo>
                    <a:pt x="25" y="48"/>
                  </a:lnTo>
                  <a:lnTo>
                    <a:pt x="25" y="52"/>
                  </a:lnTo>
                  <a:lnTo>
                    <a:pt x="25" y="53"/>
                  </a:lnTo>
                  <a:lnTo>
                    <a:pt x="27" y="56"/>
                  </a:lnTo>
                  <a:lnTo>
                    <a:pt x="29" y="56"/>
                  </a:lnTo>
                  <a:lnTo>
                    <a:pt x="29" y="57"/>
                  </a:lnTo>
                  <a:lnTo>
                    <a:pt x="29" y="60"/>
                  </a:lnTo>
                  <a:lnTo>
                    <a:pt x="31" y="61"/>
                  </a:lnTo>
                  <a:lnTo>
                    <a:pt x="31" y="64"/>
                  </a:lnTo>
                  <a:lnTo>
                    <a:pt x="35" y="61"/>
                  </a:lnTo>
                  <a:lnTo>
                    <a:pt x="36" y="60"/>
                  </a:lnTo>
                  <a:lnTo>
                    <a:pt x="36" y="57"/>
                  </a:lnTo>
                  <a:lnTo>
                    <a:pt x="39" y="57"/>
                  </a:lnTo>
                  <a:lnTo>
                    <a:pt x="40" y="56"/>
                  </a:lnTo>
                  <a:lnTo>
                    <a:pt x="40" y="52"/>
                  </a:lnTo>
                  <a:lnTo>
                    <a:pt x="40" y="48"/>
                  </a:lnTo>
                  <a:lnTo>
                    <a:pt x="43" y="48"/>
                  </a:lnTo>
                  <a:lnTo>
                    <a:pt x="45" y="48"/>
                  </a:lnTo>
                  <a:lnTo>
                    <a:pt x="48" y="48"/>
                  </a:lnTo>
                  <a:lnTo>
                    <a:pt x="48" y="46"/>
                  </a:lnTo>
                  <a:lnTo>
                    <a:pt x="52" y="44"/>
                  </a:lnTo>
                  <a:lnTo>
                    <a:pt x="57" y="48"/>
                  </a:lnTo>
                  <a:lnTo>
                    <a:pt x="57" y="44"/>
                  </a:lnTo>
                  <a:lnTo>
                    <a:pt x="58" y="42"/>
                  </a:lnTo>
                  <a:lnTo>
                    <a:pt x="65" y="38"/>
                  </a:lnTo>
                  <a:lnTo>
                    <a:pt x="66" y="38"/>
                  </a:lnTo>
                  <a:lnTo>
                    <a:pt x="66" y="34"/>
                  </a:lnTo>
                  <a:lnTo>
                    <a:pt x="69" y="33"/>
                  </a:lnTo>
                  <a:lnTo>
                    <a:pt x="70" y="29"/>
                  </a:lnTo>
                  <a:lnTo>
                    <a:pt x="73" y="29"/>
                  </a:lnTo>
                  <a:lnTo>
                    <a:pt x="74" y="29"/>
                  </a:lnTo>
                  <a:lnTo>
                    <a:pt x="76" y="31"/>
                  </a:lnTo>
                  <a:lnTo>
                    <a:pt x="78" y="33"/>
                  </a:lnTo>
                  <a:lnTo>
                    <a:pt x="82" y="31"/>
                  </a:lnTo>
                  <a:lnTo>
                    <a:pt x="92" y="29"/>
                  </a:lnTo>
                  <a:lnTo>
                    <a:pt x="96" y="27"/>
                  </a:lnTo>
                  <a:lnTo>
                    <a:pt x="97" y="27"/>
                  </a:lnTo>
                  <a:lnTo>
                    <a:pt x="100" y="27"/>
                  </a:lnTo>
                  <a:lnTo>
                    <a:pt x="97" y="25"/>
                  </a:lnTo>
                  <a:lnTo>
                    <a:pt x="97" y="25"/>
                  </a:lnTo>
                  <a:lnTo>
                    <a:pt x="97" y="25"/>
                  </a:lnTo>
                  <a:lnTo>
                    <a:pt x="97" y="25"/>
                  </a:lnTo>
                  <a:lnTo>
                    <a:pt x="97" y="25"/>
                  </a:lnTo>
                  <a:lnTo>
                    <a:pt x="97" y="25"/>
                  </a:lnTo>
                  <a:lnTo>
                    <a:pt x="97" y="2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25" name="Freeform 15"/>
            <p:cNvSpPr>
              <a:spLocks/>
            </p:cNvSpPr>
            <p:nvPr/>
          </p:nvSpPr>
          <p:spPr bwMode="auto">
            <a:xfrm>
              <a:off x="1535113" y="3422650"/>
              <a:ext cx="134937" cy="188913"/>
            </a:xfrm>
            <a:custGeom>
              <a:avLst/>
              <a:gdLst>
                <a:gd name="T0" fmla="*/ 31 w 75"/>
                <a:gd name="T1" fmla="*/ 69 h 77"/>
                <a:gd name="T2" fmla="*/ 24 w 75"/>
                <a:gd name="T3" fmla="*/ 59 h 77"/>
                <a:gd name="T4" fmla="*/ 27 w 75"/>
                <a:gd name="T5" fmla="*/ 54 h 77"/>
                <a:gd name="T6" fmla="*/ 28 w 75"/>
                <a:gd name="T7" fmla="*/ 51 h 77"/>
                <a:gd name="T8" fmla="*/ 36 w 75"/>
                <a:gd name="T9" fmla="*/ 59 h 77"/>
                <a:gd name="T10" fmla="*/ 41 w 75"/>
                <a:gd name="T11" fmla="*/ 69 h 77"/>
                <a:gd name="T12" fmla="*/ 37 w 75"/>
                <a:gd name="T13" fmla="*/ 70 h 77"/>
                <a:gd name="T14" fmla="*/ 36 w 75"/>
                <a:gd name="T15" fmla="*/ 70 h 77"/>
                <a:gd name="T16" fmla="*/ 44 w 75"/>
                <a:gd name="T17" fmla="*/ 70 h 77"/>
                <a:gd name="T18" fmla="*/ 48 w 75"/>
                <a:gd name="T19" fmla="*/ 73 h 77"/>
                <a:gd name="T20" fmla="*/ 49 w 75"/>
                <a:gd name="T21" fmla="*/ 74 h 77"/>
                <a:gd name="T22" fmla="*/ 53 w 75"/>
                <a:gd name="T23" fmla="*/ 77 h 77"/>
                <a:gd name="T24" fmla="*/ 57 w 75"/>
                <a:gd name="T25" fmla="*/ 77 h 77"/>
                <a:gd name="T26" fmla="*/ 59 w 75"/>
                <a:gd name="T27" fmla="*/ 74 h 77"/>
                <a:gd name="T28" fmla="*/ 57 w 75"/>
                <a:gd name="T29" fmla="*/ 69 h 77"/>
                <a:gd name="T30" fmla="*/ 59 w 75"/>
                <a:gd name="T31" fmla="*/ 61 h 77"/>
                <a:gd name="T32" fmla="*/ 61 w 75"/>
                <a:gd name="T33" fmla="*/ 57 h 77"/>
                <a:gd name="T34" fmla="*/ 61 w 75"/>
                <a:gd name="T35" fmla="*/ 51 h 77"/>
                <a:gd name="T36" fmla="*/ 61 w 75"/>
                <a:gd name="T37" fmla="*/ 46 h 77"/>
                <a:gd name="T38" fmla="*/ 63 w 75"/>
                <a:gd name="T39" fmla="*/ 42 h 77"/>
                <a:gd name="T40" fmla="*/ 67 w 75"/>
                <a:gd name="T41" fmla="*/ 30 h 77"/>
                <a:gd name="T42" fmla="*/ 71 w 75"/>
                <a:gd name="T43" fmla="*/ 17 h 77"/>
                <a:gd name="T44" fmla="*/ 72 w 75"/>
                <a:gd name="T45" fmla="*/ 10 h 77"/>
                <a:gd name="T46" fmla="*/ 71 w 75"/>
                <a:gd name="T47" fmla="*/ 4 h 77"/>
                <a:gd name="T48" fmla="*/ 72 w 75"/>
                <a:gd name="T49" fmla="*/ 2 h 77"/>
                <a:gd name="T50" fmla="*/ 75 w 75"/>
                <a:gd name="T51" fmla="*/ 0 h 77"/>
                <a:gd name="T52" fmla="*/ 71 w 75"/>
                <a:gd name="T53" fmla="*/ 0 h 77"/>
                <a:gd name="T54" fmla="*/ 57 w 75"/>
                <a:gd name="T55" fmla="*/ 4 h 77"/>
                <a:gd name="T56" fmla="*/ 51 w 75"/>
                <a:gd name="T57" fmla="*/ 4 h 77"/>
                <a:gd name="T58" fmla="*/ 48 w 75"/>
                <a:gd name="T59" fmla="*/ 2 h 77"/>
                <a:gd name="T60" fmla="*/ 44 w 75"/>
                <a:gd name="T61" fmla="*/ 6 h 77"/>
                <a:gd name="T62" fmla="*/ 41 w 75"/>
                <a:gd name="T63" fmla="*/ 11 h 77"/>
                <a:gd name="T64" fmla="*/ 33 w 75"/>
                <a:gd name="T65" fmla="*/ 15 h 77"/>
                <a:gd name="T66" fmla="*/ 32 w 75"/>
                <a:gd name="T67" fmla="*/ 21 h 77"/>
                <a:gd name="T68" fmla="*/ 23 w 75"/>
                <a:gd name="T69" fmla="*/ 19 h 77"/>
                <a:gd name="T70" fmla="*/ 20 w 75"/>
                <a:gd name="T71" fmla="*/ 21 h 77"/>
                <a:gd name="T72" fmla="*/ 15 w 75"/>
                <a:gd name="T73" fmla="*/ 21 h 77"/>
                <a:gd name="T74" fmla="*/ 15 w 75"/>
                <a:gd name="T75" fmla="*/ 29 h 77"/>
                <a:gd name="T76" fmla="*/ 11 w 75"/>
                <a:gd name="T77" fmla="*/ 30 h 77"/>
                <a:gd name="T78" fmla="*/ 10 w 75"/>
                <a:gd name="T79" fmla="*/ 34 h 77"/>
                <a:gd name="T80" fmla="*/ 4 w 75"/>
                <a:gd name="T81" fmla="*/ 37 h 77"/>
                <a:gd name="T82" fmla="*/ 0 w 75"/>
                <a:gd name="T83" fmla="*/ 38 h 77"/>
                <a:gd name="T84" fmla="*/ 7 w 75"/>
                <a:gd name="T85" fmla="*/ 46 h 77"/>
                <a:gd name="T86" fmla="*/ 19 w 75"/>
                <a:gd name="T87" fmla="*/ 61 h 77"/>
                <a:gd name="T88" fmla="*/ 27 w 75"/>
                <a:gd name="T89" fmla="*/ 69 h 77"/>
                <a:gd name="T90" fmla="*/ 28 w 75"/>
                <a:gd name="T91" fmla="*/ 70 h 77"/>
                <a:gd name="T92" fmla="*/ 28 w 75"/>
                <a:gd name="T93" fmla="*/ 69 h 77"/>
                <a:gd name="T94" fmla="*/ 28 w 75"/>
                <a:gd name="T95" fmla="*/ 69 h 77"/>
                <a:gd name="T96" fmla="*/ 28 w 75"/>
                <a:gd name="T97" fmla="*/ 6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77">
                  <a:moveTo>
                    <a:pt x="28" y="69"/>
                  </a:moveTo>
                  <a:lnTo>
                    <a:pt x="31" y="69"/>
                  </a:lnTo>
                  <a:lnTo>
                    <a:pt x="27" y="63"/>
                  </a:lnTo>
                  <a:lnTo>
                    <a:pt x="24" y="59"/>
                  </a:lnTo>
                  <a:lnTo>
                    <a:pt x="24" y="55"/>
                  </a:lnTo>
                  <a:lnTo>
                    <a:pt x="27" y="54"/>
                  </a:lnTo>
                  <a:lnTo>
                    <a:pt x="27" y="51"/>
                  </a:lnTo>
                  <a:lnTo>
                    <a:pt x="28" y="51"/>
                  </a:lnTo>
                  <a:lnTo>
                    <a:pt x="32" y="54"/>
                  </a:lnTo>
                  <a:lnTo>
                    <a:pt x="36" y="59"/>
                  </a:lnTo>
                  <a:lnTo>
                    <a:pt x="41" y="67"/>
                  </a:lnTo>
                  <a:lnTo>
                    <a:pt x="41" y="69"/>
                  </a:lnTo>
                  <a:lnTo>
                    <a:pt x="41" y="70"/>
                  </a:lnTo>
                  <a:lnTo>
                    <a:pt x="37" y="70"/>
                  </a:lnTo>
                  <a:lnTo>
                    <a:pt x="31" y="69"/>
                  </a:lnTo>
                  <a:lnTo>
                    <a:pt x="36" y="70"/>
                  </a:lnTo>
                  <a:lnTo>
                    <a:pt x="40" y="73"/>
                  </a:lnTo>
                  <a:lnTo>
                    <a:pt x="44" y="70"/>
                  </a:lnTo>
                  <a:lnTo>
                    <a:pt x="45" y="70"/>
                  </a:lnTo>
                  <a:lnTo>
                    <a:pt x="48" y="73"/>
                  </a:lnTo>
                  <a:lnTo>
                    <a:pt x="49" y="73"/>
                  </a:lnTo>
                  <a:lnTo>
                    <a:pt x="49" y="74"/>
                  </a:lnTo>
                  <a:lnTo>
                    <a:pt x="51" y="77"/>
                  </a:lnTo>
                  <a:lnTo>
                    <a:pt x="53" y="77"/>
                  </a:lnTo>
                  <a:lnTo>
                    <a:pt x="55" y="77"/>
                  </a:lnTo>
                  <a:lnTo>
                    <a:pt x="57" y="77"/>
                  </a:lnTo>
                  <a:lnTo>
                    <a:pt x="59" y="77"/>
                  </a:lnTo>
                  <a:lnTo>
                    <a:pt x="59" y="74"/>
                  </a:lnTo>
                  <a:lnTo>
                    <a:pt x="59" y="73"/>
                  </a:lnTo>
                  <a:lnTo>
                    <a:pt x="57" y="69"/>
                  </a:lnTo>
                  <a:lnTo>
                    <a:pt x="57" y="67"/>
                  </a:lnTo>
                  <a:lnTo>
                    <a:pt x="59" y="61"/>
                  </a:lnTo>
                  <a:lnTo>
                    <a:pt x="61" y="59"/>
                  </a:lnTo>
                  <a:lnTo>
                    <a:pt x="61" y="57"/>
                  </a:lnTo>
                  <a:lnTo>
                    <a:pt x="59" y="57"/>
                  </a:lnTo>
                  <a:lnTo>
                    <a:pt x="61" y="51"/>
                  </a:lnTo>
                  <a:lnTo>
                    <a:pt x="61" y="50"/>
                  </a:lnTo>
                  <a:lnTo>
                    <a:pt x="61" y="46"/>
                  </a:lnTo>
                  <a:lnTo>
                    <a:pt x="61" y="43"/>
                  </a:lnTo>
                  <a:lnTo>
                    <a:pt x="63" y="42"/>
                  </a:lnTo>
                  <a:lnTo>
                    <a:pt x="64" y="38"/>
                  </a:lnTo>
                  <a:lnTo>
                    <a:pt x="67" y="30"/>
                  </a:lnTo>
                  <a:lnTo>
                    <a:pt x="67" y="23"/>
                  </a:lnTo>
                  <a:lnTo>
                    <a:pt x="71" y="17"/>
                  </a:lnTo>
                  <a:lnTo>
                    <a:pt x="72" y="13"/>
                  </a:lnTo>
                  <a:lnTo>
                    <a:pt x="72" y="10"/>
                  </a:lnTo>
                  <a:lnTo>
                    <a:pt x="72" y="7"/>
                  </a:lnTo>
                  <a:lnTo>
                    <a:pt x="71" y="4"/>
                  </a:lnTo>
                  <a:lnTo>
                    <a:pt x="71" y="2"/>
                  </a:lnTo>
                  <a:lnTo>
                    <a:pt x="72" y="2"/>
                  </a:lnTo>
                  <a:lnTo>
                    <a:pt x="75" y="2"/>
                  </a:lnTo>
                  <a:lnTo>
                    <a:pt x="75" y="0"/>
                  </a:lnTo>
                  <a:lnTo>
                    <a:pt x="72" y="0"/>
                  </a:lnTo>
                  <a:lnTo>
                    <a:pt x="71" y="0"/>
                  </a:lnTo>
                  <a:lnTo>
                    <a:pt x="67" y="2"/>
                  </a:lnTo>
                  <a:lnTo>
                    <a:pt x="57" y="4"/>
                  </a:lnTo>
                  <a:lnTo>
                    <a:pt x="53" y="6"/>
                  </a:lnTo>
                  <a:lnTo>
                    <a:pt x="51" y="4"/>
                  </a:lnTo>
                  <a:lnTo>
                    <a:pt x="49" y="2"/>
                  </a:lnTo>
                  <a:lnTo>
                    <a:pt x="48" y="2"/>
                  </a:lnTo>
                  <a:lnTo>
                    <a:pt x="45" y="2"/>
                  </a:lnTo>
                  <a:lnTo>
                    <a:pt x="44" y="6"/>
                  </a:lnTo>
                  <a:lnTo>
                    <a:pt x="41" y="7"/>
                  </a:lnTo>
                  <a:lnTo>
                    <a:pt x="41" y="11"/>
                  </a:lnTo>
                  <a:lnTo>
                    <a:pt x="40" y="11"/>
                  </a:lnTo>
                  <a:lnTo>
                    <a:pt x="33" y="15"/>
                  </a:lnTo>
                  <a:lnTo>
                    <a:pt x="32" y="17"/>
                  </a:lnTo>
                  <a:lnTo>
                    <a:pt x="32" y="21"/>
                  </a:lnTo>
                  <a:lnTo>
                    <a:pt x="27" y="17"/>
                  </a:lnTo>
                  <a:lnTo>
                    <a:pt x="23" y="19"/>
                  </a:lnTo>
                  <a:lnTo>
                    <a:pt x="23" y="21"/>
                  </a:lnTo>
                  <a:lnTo>
                    <a:pt x="20" y="21"/>
                  </a:lnTo>
                  <a:lnTo>
                    <a:pt x="18" y="21"/>
                  </a:lnTo>
                  <a:lnTo>
                    <a:pt x="15" y="21"/>
                  </a:lnTo>
                  <a:lnTo>
                    <a:pt x="15" y="25"/>
                  </a:lnTo>
                  <a:lnTo>
                    <a:pt x="15" y="29"/>
                  </a:lnTo>
                  <a:lnTo>
                    <a:pt x="14" y="30"/>
                  </a:lnTo>
                  <a:lnTo>
                    <a:pt x="11" y="30"/>
                  </a:lnTo>
                  <a:lnTo>
                    <a:pt x="11" y="33"/>
                  </a:lnTo>
                  <a:lnTo>
                    <a:pt x="10" y="34"/>
                  </a:lnTo>
                  <a:lnTo>
                    <a:pt x="6" y="37"/>
                  </a:lnTo>
                  <a:lnTo>
                    <a:pt x="4" y="37"/>
                  </a:lnTo>
                  <a:lnTo>
                    <a:pt x="0" y="34"/>
                  </a:lnTo>
                  <a:lnTo>
                    <a:pt x="0" y="38"/>
                  </a:lnTo>
                  <a:lnTo>
                    <a:pt x="2" y="41"/>
                  </a:lnTo>
                  <a:lnTo>
                    <a:pt x="7" y="46"/>
                  </a:lnTo>
                  <a:lnTo>
                    <a:pt x="14" y="54"/>
                  </a:lnTo>
                  <a:lnTo>
                    <a:pt x="19" y="61"/>
                  </a:lnTo>
                  <a:lnTo>
                    <a:pt x="23" y="65"/>
                  </a:lnTo>
                  <a:lnTo>
                    <a:pt x="27" y="69"/>
                  </a:lnTo>
                  <a:lnTo>
                    <a:pt x="27" y="70"/>
                  </a:lnTo>
                  <a:lnTo>
                    <a:pt x="28" y="70"/>
                  </a:lnTo>
                  <a:lnTo>
                    <a:pt x="28" y="69"/>
                  </a:lnTo>
                  <a:lnTo>
                    <a:pt x="28" y="69"/>
                  </a:lnTo>
                  <a:lnTo>
                    <a:pt x="28" y="69"/>
                  </a:lnTo>
                  <a:lnTo>
                    <a:pt x="28" y="69"/>
                  </a:lnTo>
                  <a:lnTo>
                    <a:pt x="28" y="69"/>
                  </a:lnTo>
                  <a:lnTo>
                    <a:pt x="28" y="69"/>
                  </a:lnTo>
                  <a:lnTo>
                    <a:pt x="28" y="6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26" name="Freeform 16"/>
            <p:cNvSpPr>
              <a:spLocks/>
            </p:cNvSpPr>
            <p:nvPr/>
          </p:nvSpPr>
          <p:spPr bwMode="auto">
            <a:xfrm>
              <a:off x="1577975" y="3592513"/>
              <a:ext cx="92075" cy="134937"/>
            </a:xfrm>
            <a:custGeom>
              <a:avLst/>
              <a:gdLst>
                <a:gd name="T0" fmla="*/ 43 w 51"/>
                <a:gd name="T1" fmla="*/ 51 h 55"/>
                <a:gd name="T2" fmla="*/ 47 w 51"/>
                <a:gd name="T3" fmla="*/ 47 h 55"/>
                <a:gd name="T4" fmla="*/ 47 w 51"/>
                <a:gd name="T5" fmla="*/ 42 h 55"/>
                <a:gd name="T6" fmla="*/ 48 w 51"/>
                <a:gd name="T7" fmla="*/ 39 h 55"/>
                <a:gd name="T8" fmla="*/ 47 w 51"/>
                <a:gd name="T9" fmla="*/ 29 h 55"/>
                <a:gd name="T10" fmla="*/ 49 w 51"/>
                <a:gd name="T11" fmla="*/ 29 h 55"/>
                <a:gd name="T12" fmla="*/ 51 w 51"/>
                <a:gd name="T13" fmla="*/ 29 h 55"/>
                <a:gd name="T14" fmla="*/ 47 w 51"/>
                <a:gd name="T15" fmla="*/ 25 h 55"/>
                <a:gd name="T16" fmla="*/ 40 w 51"/>
                <a:gd name="T17" fmla="*/ 18 h 55"/>
                <a:gd name="T18" fmla="*/ 37 w 51"/>
                <a:gd name="T19" fmla="*/ 10 h 55"/>
                <a:gd name="T20" fmla="*/ 35 w 51"/>
                <a:gd name="T21" fmla="*/ 5 h 55"/>
                <a:gd name="T22" fmla="*/ 33 w 51"/>
                <a:gd name="T23" fmla="*/ 8 h 55"/>
                <a:gd name="T24" fmla="*/ 29 w 51"/>
                <a:gd name="T25" fmla="*/ 8 h 55"/>
                <a:gd name="T26" fmla="*/ 25 w 51"/>
                <a:gd name="T27" fmla="*/ 5 h 55"/>
                <a:gd name="T28" fmla="*/ 24 w 51"/>
                <a:gd name="T29" fmla="*/ 4 h 55"/>
                <a:gd name="T30" fmla="*/ 20 w 51"/>
                <a:gd name="T31" fmla="*/ 1 h 55"/>
                <a:gd name="T32" fmla="*/ 12 w 51"/>
                <a:gd name="T33" fmla="*/ 1 h 55"/>
                <a:gd name="T34" fmla="*/ 4 w 51"/>
                <a:gd name="T35" fmla="*/ 0 h 55"/>
                <a:gd name="T36" fmla="*/ 3 w 51"/>
                <a:gd name="T37" fmla="*/ 1 h 55"/>
                <a:gd name="T38" fmla="*/ 0 w 51"/>
                <a:gd name="T39" fmla="*/ 5 h 55"/>
                <a:gd name="T40" fmla="*/ 4 w 51"/>
                <a:gd name="T41" fmla="*/ 9 h 55"/>
                <a:gd name="T42" fmla="*/ 0 w 51"/>
                <a:gd name="T43" fmla="*/ 17 h 55"/>
                <a:gd name="T44" fmla="*/ 3 w 51"/>
                <a:gd name="T45" fmla="*/ 22 h 55"/>
                <a:gd name="T46" fmla="*/ 8 w 51"/>
                <a:gd name="T47" fmla="*/ 26 h 55"/>
                <a:gd name="T48" fmla="*/ 12 w 51"/>
                <a:gd name="T49" fmla="*/ 29 h 55"/>
                <a:gd name="T50" fmla="*/ 13 w 51"/>
                <a:gd name="T51" fmla="*/ 22 h 55"/>
                <a:gd name="T52" fmla="*/ 9 w 51"/>
                <a:gd name="T53" fmla="*/ 18 h 55"/>
                <a:gd name="T54" fmla="*/ 12 w 51"/>
                <a:gd name="T55" fmla="*/ 18 h 55"/>
                <a:gd name="T56" fmla="*/ 17 w 51"/>
                <a:gd name="T57" fmla="*/ 22 h 55"/>
                <a:gd name="T58" fmla="*/ 20 w 51"/>
                <a:gd name="T59" fmla="*/ 29 h 55"/>
                <a:gd name="T60" fmla="*/ 25 w 51"/>
                <a:gd name="T61" fmla="*/ 30 h 55"/>
                <a:gd name="T62" fmla="*/ 33 w 51"/>
                <a:gd name="T63" fmla="*/ 35 h 55"/>
                <a:gd name="T64" fmla="*/ 35 w 51"/>
                <a:gd name="T65" fmla="*/ 42 h 55"/>
                <a:gd name="T66" fmla="*/ 33 w 51"/>
                <a:gd name="T67" fmla="*/ 45 h 55"/>
                <a:gd name="T68" fmla="*/ 39 w 51"/>
                <a:gd name="T69" fmla="*/ 51 h 55"/>
                <a:gd name="T70" fmla="*/ 39 w 51"/>
                <a:gd name="T71" fmla="*/ 47 h 55"/>
                <a:gd name="T72" fmla="*/ 39 w 51"/>
                <a:gd name="T73" fmla="*/ 43 h 55"/>
                <a:gd name="T74" fmla="*/ 43 w 51"/>
                <a:gd name="T75" fmla="*/ 49 h 55"/>
                <a:gd name="T76" fmla="*/ 43 w 51"/>
                <a:gd name="T77" fmla="*/ 53 h 55"/>
                <a:gd name="T78" fmla="*/ 44 w 51"/>
                <a:gd name="T79" fmla="*/ 54 h 55"/>
                <a:gd name="T80" fmla="*/ 44 w 51"/>
                <a:gd name="T81" fmla="*/ 53 h 55"/>
                <a:gd name="T82" fmla="*/ 44 w 51"/>
                <a:gd name="T83" fmla="*/ 53 h 55"/>
                <a:gd name="T84" fmla="*/ 44 w 51"/>
                <a:gd name="T85"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1" h="55">
                  <a:moveTo>
                    <a:pt x="44" y="53"/>
                  </a:moveTo>
                  <a:lnTo>
                    <a:pt x="43" y="51"/>
                  </a:lnTo>
                  <a:lnTo>
                    <a:pt x="44" y="49"/>
                  </a:lnTo>
                  <a:lnTo>
                    <a:pt x="47" y="47"/>
                  </a:lnTo>
                  <a:lnTo>
                    <a:pt x="47" y="43"/>
                  </a:lnTo>
                  <a:lnTo>
                    <a:pt x="47" y="42"/>
                  </a:lnTo>
                  <a:lnTo>
                    <a:pt x="48" y="42"/>
                  </a:lnTo>
                  <a:lnTo>
                    <a:pt x="48" y="39"/>
                  </a:lnTo>
                  <a:lnTo>
                    <a:pt x="44" y="38"/>
                  </a:lnTo>
                  <a:lnTo>
                    <a:pt x="47" y="29"/>
                  </a:lnTo>
                  <a:lnTo>
                    <a:pt x="48" y="29"/>
                  </a:lnTo>
                  <a:lnTo>
                    <a:pt x="49" y="29"/>
                  </a:lnTo>
                  <a:lnTo>
                    <a:pt x="51" y="30"/>
                  </a:lnTo>
                  <a:lnTo>
                    <a:pt x="51" y="29"/>
                  </a:lnTo>
                  <a:lnTo>
                    <a:pt x="51" y="29"/>
                  </a:lnTo>
                  <a:lnTo>
                    <a:pt x="47" y="25"/>
                  </a:lnTo>
                  <a:lnTo>
                    <a:pt x="44" y="21"/>
                  </a:lnTo>
                  <a:lnTo>
                    <a:pt x="40" y="18"/>
                  </a:lnTo>
                  <a:lnTo>
                    <a:pt x="39" y="14"/>
                  </a:lnTo>
                  <a:lnTo>
                    <a:pt x="37" y="10"/>
                  </a:lnTo>
                  <a:lnTo>
                    <a:pt x="37" y="9"/>
                  </a:lnTo>
                  <a:lnTo>
                    <a:pt x="35" y="5"/>
                  </a:lnTo>
                  <a:lnTo>
                    <a:pt x="35" y="8"/>
                  </a:lnTo>
                  <a:lnTo>
                    <a:pt x="33" y="8"/>
                  </a:lnTo>
                  <a:lnTo>
                    <a:pt x="31" y="8"/>
                  </a:lnTo>
                  <a:lnTo>
                    <a:pt x="29" y="8"/>
                  </a:lnTo>
                  <a:lnTo>
                    <a:pt x="27" y="8"/>
                  </a:lnTo>
                  <a:lnTo>
                    <a:pt x="25" y="5"/>
                  </a:lnTo>
                  <a:lnTo>
                    <a:pt x="25" y="4"/>
                  </a:lnTo>
                  <a:lnTo>
                    <a:pt x="24" y="4"/>
                  </a:lnTo>
                  <a:lnTo>
                    <a:pt x="21" y="1"/>
                  </a:lnTo>
                  <a:lnTo>
                    <a:pt x="20" y="1"/>
                  </a:lnTo>
                  <a:lnTo>
                    <a:pt x="16" y="4"/>
                  </a:lnTo>
                  <a:lnTo>
                    <a:pt x="12" y="1"/>
                  </a:lnTo>
                  <a:lnTo>
                    <a:pt x="7" y="0"/>
                  </a:lnTo>
                  <a:lnTo>
                    <a:pt x="4" y="0"/>
                  </a:lnTo>
                  <a:lnTo>
                    <a:pt x="4" y="1"/>
                  </a:lnTo>
                  <a:lnTo>
                    <a:pt x="3" y="1"/>
                  </a:lnTo>
                  <a:lnTo>
                    <a:pt x="0" y="4"/>
                  </a:lnTo>
                  <a:lnTo>
                    <a:pt x="0" y="5"/>
                  </a:lnTo>
                  <a:lnTo>
                    <a:pt x="3" y="5"/>
                  </a:lnTo>
                  <a:lnTo>
                    <a:pt x="4" y="9"/>
                  </a:lnTo>
                  <a:lnTo>
                    <a:pt x="0" y="14"/>
                  </a:lnTo>
                  <a:lnTo>
                    <a:pt x="0" y="17"/>
                  </a:lnTo>
                  <a:lnTo>
                    <a:pt x="0" y="21"/>
                  </a:lnTo>
                  <a:lnTo>
                    <a:pt x="3" y="22"/>
                  </a:lnTo>
                  <a:lnTo>
                    <a:pt x="7" y="25"/>
                  </a:lnTo>
                  <a:lnTo>
                    <a:pt x="8" y="26"/>
                  </a:lnTo>
                  <a:lnTo>
                    <a:pt x="9" y="29"/>
                  </a:lnTo>
                  <a:lnTo>
                    <a:pt x="12" y="29"/>
                  </a:lnTo>
                  <a:lnTo>
                    <a:pt x="13" y="25"/>
                  </a:lnTo>
                  <a:lnTo>
                    <a:pt x="13" y="22"/>
                  </a:lnTo>
                  <a:lnTo>
                    <a:pt x="12" y="21"/>
                  </a:lnTo>
                  <a:lnTo>
                    <a:pt x="9" y="18"/>
                  </a:lnTo>
                  <a:lnTo>
                    <a:pt x="8" y="14"/>
                  </a:lnTo>
                  <a:lnTo>
                    <a:pt x="12" y="18"/>
                  </a:lnTo>
                  <a:lnTo>
                    <a:pt x="13" y="21"/>
                  </a:lnTo>
                  <a:lnTo>
                    <a:pt x="17" y="22"/>
                  </a:lnTo>
                  <a:lnTo>
                    <a:pt x="17" y="26"/>
                  </a:lnTo>
                  <a:lnTo>
                    <a:pt x="20" y="29"/>
                  </a:lnTo>
                  <a:lnTo>
                    <a:pt x="21" y="30"/>
                  </a:lnTo>
                  <a:lnTo>
                    <a:pt x="25" y="30"/>
                  </a:lnTo>
                  <a:lnTo>
                    <a:pt x="27" y="31"/>
                  </a:lnTo>
                  <a:lnTo>
                    <a:pt x="33" y="35"/>
                  </a:lnTo>
                  <a:lnTo>
                    <a:pt x="35" y="38"/>
                  </a:lnTo>
                  <a:lnTo>
                    <a:pt x="35" y="42"/>
                  </a:lnTo>
                  <a:lnTo>
                    <a:pt x="33" y="43"/>
                  </a:lnTo>
                  <a:lnTo>
                    <a:pt x="33" y="45"/>
                  </a:lnTo>
                  <a:lnTo>
                    <a:pt x="35" y="49"/>
                  </a:lnTo>
                  <a:lnTo>
                    <a:pt x="39" y="51"/>
                  </a:lnTo>
                  <a:lnTo>
                    <a:pt x="39" y="49"/>
                  </a:lnTo>
                  <a:lnTo>
                    <a:pt x="39" y="47"/>
                  </a:lnTo>
                  <a:lnTo>
                    <a:pt x="37" y="43"/>
                  </a:lnTo>
                  <a:lnTo>
                    <a:pt x="39" y="43"/>
                  </a:lnTo>
                  <a:lnTo>
                    <a:pt x="39" y="45"/>
                  </a:lnTo>
                  <a:lnTo>
                    <a:pt x="43" y="49"/>
                  </a:lnTo>
                  <a:lnTo>
                    <a:pt x="40" y="51"/>
                  </a:lnTo>
                  <a:lnTo>
                    <a:pt x="43" y="53"/>
                  </a:lnTo>
                  <a:lnTo>
                    <a:pt x="44" y="55"/>
                  </a:lnTo>
                  <a:lnTo>
                    <a:pt x="44" y="54"/>
                  </a:lnTo>
                  <a:lnTo>
                    <a:pt x="44" y="53"/>
                  </a:lnTo>
                  <a:lnTo>
                    <a:pt x="44" y="53"/>
                  </a:lnTo>
                  <a:lnTo>
                    <a:pt x="44" y="53"/>
                  </a:lnTo>
                  <a:lnTo>
                    <a:pt x="44" y="53"/>
                  </a:lnTo>
                  <a:lnTo>
                    <a:pt x="44" y="53"/>
                  </a:lnTo>
                  <a:lnTo>
                    <a:pt x="44" y="53"/>
                  </a:lnTo>
                  <a:lnTo>
                    <a:pt x="44" y="5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27" name="Freeform 17"/>
            <p:cNvSpPr>
              <a:spLocks noEditPoints="1"/>
            </p:cNvSpPr>
            <p:nvPr/>
          </p:nvSpPr>
          <p:spPr bwMode="auto">
            <a:xfrm>
              <a:off x="1655763" y="3663950"/>
              <a:ext cx="165100" cy="103188"/>
            </a:xfrm>
            <a:custGeom>
              <a:avLst/>
              <a:gdLst>
                <a:gd name="T0" fmla="*/ 21 w 93"/>
                <a:gd name="T1" fmla="*/ 40 h 42"/>
                <a:gd name="T2" fmla="*/ 18 w 93"/>
                <a:gd name="T3" fmla="*/ 37 h 42"/>
                <a:gd name="T4" fmla="*/ 18 w 93"/>
                <a:gd name="T5" fmla="*/ 37 h 42"/>
                <a:gd name="T6" fmla="*/ 18 w 93"/>
                <a:gd name="T7" fmla="*/ 37 h 42"/>
                <a:gd name="T8" fmla="*/ 66 w 93"/>
                <a:gd name="T9" fmla="*/ 20 h 42"/>
                <a:gd name="T10" fmla="*/ 65 w 93"/>
                <a:gd name="T11" fmla="*/ 24 h 42"/>
                <a:gd name="T12" fmla="*/ 65 w 93"/>
                <a:gd name="T13" fmla="*/ 24 h 42"/>
                <a:gd name="T14" fmla="*/ 89 w 93"/>
                <a:gd name="T15" fmla="*/ 20 h 42"/>
                <a:gd name="T16" fmla="*/ 91 w 93"/>
                <a:gd name="T17" fmla="*/ 16 h 42"/>
                <a:gd name="T18" fmla="*/ 81 w 93"/>
                <a:gd name="T19" fmla="*/ 6 h 42"/>
                <a:gd name="T20" fmla="*/ 65 w 93"/>
                <a:gd name="T21" fmla="*/ 1 h 42"/>
                <a:gd name="T22" fmla="*/ 54 w 93"/>
                <a:gd name="T23" fmla="*/ 1 h 42"/>
                <a:gd name="T24" fmla="*/ 41 w 93"/>
                <a:gd name="T25" fmla="*/ 9 h 42"/>
                <a:gd name="T26" fmla="*/ 26 w 93"/>
                <a:gd name="T27" fmla="*/ 14 h 42"/>
                <a:gd name="T28" fmla="*/ 21 w 93"/>
                <a:gd name="T29" fmla="*/ 9 h 42"/>
                <a:gd name="T30" fmla="*/ 14 w 93"/>
                <a:gd name="T31" fmla="*/ 10 h 42"/>
                <a:gd name="T32" fmla="*/ 10 w 93"/>
                <a:gd name="T33" fmla="*/ 6 h 42"/>
                <a:gd name="T34" fmla="*/ 8 w 93"/>
                <a:gd name="T35" fmla="*/ 0 h 42"/>
                <a:gd name="T36" fmla="*/ 5 w 93"/>
                <a:gd name="T37" fmla="*/ 0 h 42"/>
                <a:gd name="T38" fmla="*/ 5 w 93"/>
                <a:gd name="T39" fmla="*/ 10 h 42"/>
                <a:gd name="T40" fmla="*/ 4 w 93"/>
                <a:gd name="T41" fmla="*/ 14 h 42"/>
                <a:gd name="T42" fmla="*/ 0 w 93"/>
                <a:gd name="T43" fmla="*/ 22 h 42"/>
                <a:gd name="T44" fmla="*/ 1 w 93"/>
                <a:gd name="T45" fmla="*/ 26 h 42"/>
                <a:gd name="T46" fmla="*/ 4 w 93"/>
                <a:gd name="T47" fmla="*/ 22 h 42"/>
                <a:gd name="T48" fmla="*/ 10 w 93"/>
                <a:gd name="T49" fmla="*/ 22 h 42"/>
                <a:gd name="T50" fmla="*/ 17 w 93"/>
                <a:gd name="T51" fmla="*/ 24 h 42"/>
                <a:gd name="T52" fmla="*/ 24 w 93"/>
                <a:gd name="T53" fmla="*/ 33 h 42"/>
                <a:gd name="T54" fmla="*/ 28 w 93"/>
                <a:gd name="T55" fmla="*/ 29 h 42"/>
                <a:gd name="T56" fmla="*/ 32 w 93"/>
                <a:gd name="T57" fmla="*/ 33 h 42"/>
                <a:gd name="T58" fmla="*/ 36 w 93"/>
                <a:gd name="T59" fmla="*/ 42 h 42"/>
                <a:gd name="T60" fmla="*/ 45 w 93"/>
                <a:gd name="T61" fmla="*/ 40 h 42"/>
                <a:gd name="T62" fmla="*/ 45 w 93"/>
                <a:gd name="T63" fmla="*/ 32 h 42"/>
                <a:gd name="T64" fmla="*/ 43 w 93"/>
                <a:gd name="T65" fmla="*/ 22 h 42"/>
                <a:gd name="T66" fmla="*/ 53 w 93"/>
                <a:gd name="T67" fmla="*/ 14 h 42"/>
                <a:gd name="T68" fmla="*/ 62 w 93"/>
                <a:gd name="T69" fmla="*/ 10 h 42"/>
                <a:gd name="T70" fmla="*/ 70 w 93"/>
                <a:gd name="T71" fmla="*/ 14 h 42"/>
                <a:gd name="T72" fmla="*/ 74 w 93"/>
                <a:gd name="T73" fmla="*/ 18 h 42"/>
                <a:gd name="T74" fmla="*/ 78 w 93"/>
                <a:gd name="T75" fmla="*/ 18 h 42"/>
                <a:gd name="T76" fmla="*/ 83 w 93"/>
                <a:gd name="T77" fmla="*/ 26 h 42"/>
                <a:gd name="T78" fmla="*/ 75 w 93"/>
                <a:gd name="T79" fmla="*/ 26 h 42"/>
                <a:gd name="T80" fmla="*/ 75 w 93"/>
                <a:gd name="T81" fmla="*/ 36 h 42"/>
                <a:gd name="T82" fmla="*/ 79 w 93"/>
                <a:gd name="T83" fmla="*/ 41 h 42"/>
                <a:gd name="T84" fmla="*/ 83 w 93"/>
                <a:gd name="T85" fmla="*/ 40 h 42"/>
                <a:gd name="T86" fmla="*/ 85 w 93"/>
                <a:gd name="T87" fmla="*/ 37 h 42"/>
                <a:gd name="T88" fmla="*/ 93 w 93"/>
                <a:gd name="T89" fmla="*/ 26 h 42"/>
                <a:gd name="T90" fmla="*/ 89 w 93"/>
                <a:gd name="T91" fmla="*/ 20 h 42"/>
                <a:gd name="T92" fmla="*/ 89 w 93"/>
                <a:gd name="T9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 h="42">
                  <a:moveTo>
                    <a:pt x="18" y="37"/>
                  </a:moveTo>
                  <a:lnTo>
                    <a:pt x="18" y="40"/>
                  </a:lnTo>
                  <a:lnTo>
                    <a:pt x="21" y="40"/>
                  </a:lnTo>
                  <a:lnTo>
                    <a:pt x="21" y="36"/>
                  </a:lnTo>
                  <a:lnTo>
                    <a:pt x="18" y="36"/>
                  </a:lnTo>
                  <a:lnTo>
                    <a:pt x="18" y="37"/>
                  </a:lnTo>
                  <a:lnTo>
                    <a:pt x="18" y="37"/>
                  </a:lnTo>
                  <a:lnTo>
                    <a:pt x="18" y="37"/>
                  </a:lnTo>
                  <a:lnTo>
                    <a:pt x="18" y="37"/>
                  </a:lnTo>
                  <a:lnTo>
                    <a:pt x="18" y="37"/>
                  </a:lnTo>
                  <a:lnTo>
                    <a:pt x="18" y="37"/>
                  </a:lnTo>
                  <a:lnTo>
                    <a:pt x="18" y="37"/>
                  </a:lnTo>
                  <a:close/>
                  <a:moveTo>
                    <a:pt x="65" y="24"/>
                  </a:moveTo>
                  <a:lnTo>
                    <a:pt x="66" y="22"/>
                  </a:lnTo>
                  <a:lnTo>
                    <a:pt x="66" y="20"/>
                  </a:lnTo>
                  <a:lnTo>
                    <a:pt x="65" y="22"/>
                  </a:lnTo>
                  <a:lnTo>
                    <a:pt x="65" y="24"/>
                  </a:lnTo>
                  <a:lnTo>
                    <a:pt x="65" y="24"/>
                  </a:lnTo>
                  <a:lnTo>
                    <a:pt x="65" y="24"/>
                  </a:lnTo>
                  <a:lnTo>
                    <a:pt x="65" y="24"/>
                  </a:lnTo>
                  <a:lnTo>
                    <a:pt x="65" y="24"/>
                  </a:lnTo>
                  <a:lnTo>
                    <a:pt x="65" y="24"/>
                  </a:lnTo>
                  <a:lnTo>
                    <a:pt x="65" y="24"/>
                  </a:lnTo>
                  <a:close/>
                  <a:moveTo>
                    <a:pt x="89" y="20"/>
                  </a:moveTo>
                  <a:lnTo>
                    <a:pt x="89" y="18"/>
                  </a:lnTo>
                  <a:lnTo>
                    <a:pt x="90" y="17"/>
                  </a:lnTo>
                  <a:lnTo>
                    <a:pt x="91" y="16"/>
                  </a:lnTo>
                  <a:lnTo>
                    <a:pt x="87" y="14"/>
                  </a:lnTo>
                  <a:lnTo>
                    <a:pt x="85" y="13"/>
                  </a:lnTo>
                  <a:lnTo>
                    <a:pt x="81" y="6"/>
                  </a:lnTo>
                  <a:lnTo>
                    <a:pt x="78" y="5"/>
                  </a:lnTo>
                  <a:lnTo>
                    <a:pt x="74" y="2"/>
                  </a:lnTo>
                  <a:lnTo>
                    <a:pt x="65" y="1"/>
                  </a:lnTo>
                  <a:lnTo>
                    <a:pt x="66" y="0"/>
                  </a:lnTo>
                  <a:lnTo>
                    <a:pt x="57" y="0"/>
                  </a:lnTo>
                  <a:lnTo>
                    <a:pt x="54" y="1"/>
                  </a:lnTo>
                  <a:lnTo>
                    <a:pt x="53" y="2"/>
                  </a:lnTo>
                  <a:lnTo>
                    <a:pt x="47" y="6"/>
                  </a:lnTo>
                  <a:lnTo>
                    <a:pt x="41" y="9"/>
                  </a:lnTo>
                  <a:lnTo>
                    <a:pt x="34" y="13"/>
                  </a:lnTo>
                  <a:lnTo>
                    <a:pt x="32" y="14"/>
                  </a:lnTo>
                  <a:lnTo>
                    <a:pt x="26" y="14"/>
                  </a:lnTo>
                  <a:lnTo>
                    <a:pt x="24" y="13"/>
                  </a:lnTo>
                  <a:lnTo>
                    <a:pt x="22" y="10"/>
                  </a:lnTo>
                  <a:lnTo>
                    <a:pt x="21" y="9"/>
                  </a:lnTo>
                  <a:lnTo>
                    <a:pt x="18" y="9"/>
                  </a:lnTo>
                  <a:lnTo>
                    <a:pt x="21" y="10"/>
                  </a:lnTo>
                  <a:lnTo>
                    <a:pt x="14" y="10"/>
                  </a:lnTo>
                  <a:lnTo>
                    <a:pt x="13" y="10"/>
                  </a:lnTo>
                  <a:lnTo>
                    <a:pt x="13" y="6"/>
                  </a:lnTo>
                  <a:lnTo>
                    <a:pt x="10" y="6"/>
                  </a:lnTo>
                  <a:lnTo>
                    <a:pt x="10" y="2"/>
                  </a:lnTo>
                  <a:lnTo>
                    <a:pt x="9" y="0"/>
                  </a:lnTo>
                  <a:lnTo>
                    <a:pt x="8" y="0"/>
                  </a:lnTo>
                  <a:lnTo>
                    <a:pt x="8" y="1"/>
                  </a:lnTo>
                  <a:lnTo>
                    <a:pt x="6" y="0"/>
                  </a:lnTo>
                  <a:lnTo>
                    <a:pt x="5" y="0"/>
                  </a:lnTo>
                  <a:lnTo>
                    <a:pt x="4" y="0"/>
                  </a:lnTo>
                  <a:lnTo>
                    <a:pt x="1" y="9"/>
                  </a:lnTo>
                  <a:lnTo>
                    <a:pt x="5" y="10"/>
                  </a:lnTo>
                  <a:lnTo>
                    <a:pt x="5" y="13"/>
                  </a:lnTo>
                  <a:lnTo>
                    <a:pt x="4" y="13"/>
                  </a:lnTo>
                  <a:lnTo>
                    <a:pt x="4" y="14"/>
                  </a:lnTo>
                  <a:lnTo>
                    <a:pt x="4" y="18"/>
                  </a:lnTo>
                  <a:lnTo>
                    <a:pt x="1" y="20"/>
                  </a:lnTo>
                  <a:lnTo>
                    <a:pt x="0" y="22"/>
                  </a:lnTo>
                  <a:lnTo>
                    <a:pt x="1" y="24"/>
                  </a:lnTo>
                  <a:lnTo>
                    <a:pt x="1" y="25"/>
                  </a:lnTo>
                  <a:lnTo>
                    <a:pt x="1" y="26"/>
                  </a:lnTo>
                  <a:lnTo>
                    <a:pt x="1" y="28"/>
                  </a:lnTo>
                  <a:lnTo>
                    <a:pt x="4" y="26"/>
                  </a:lnTo>
                  <a:lnTo>
                    <a:pt x="4" y="22"/>
                  </a:lnTo>
                  <a:lnTo>
                    <a:pt x="8" y="22"/>
                  </a:lnTo>
                  <a:lnTo>
                    <a:pt x="9" y="22"/>
                  </a:lnTo>
                  <a:lnTo>
                    <a:pt x="10" y="22"/>
                  </a:lnTo>
                  <a:lnTo>
                    <a:pt x="13" y="24"/>
                  </a:lnTo>
                  <a:lnTo>
                    <a:pt x="14" y="24"/>
                  </a:lnTo>
                  <a:lnTo>
                    <a:pt x="17" y="24"/>
                  </a:lnTo>
                  <a:lnTo>
                    <a:pt x="21" y="28"/>
                  </a:lnTo>
                  <a:lnTo>
                    <a:pt x="22" y="32"/>
                  </a:lnTo>
                  <a:lnTo>
                    <a:pt x="24" y="33"/>
                  </a:lnTo>
                  <a:lnTo>
                    <a:pt x="28" y="36"/>
                  </a:lnTo>
                  <a:lnTo>
                    <a:pt x="28" y="33"/>
                  </a:lnTo>
                  <a:lnTo>
                    <a:pt x="28" y="29"/>
                  </a:lnTo>
                  <a:lnTo>
                    <a:pt x="30" y="32"/>
                  </a:lnTo>
                  <a:lnTo>
                    <a:pt x="30" y="29"/>
                  </a:lnTo>
                  <a:lnTo>
                    <a:pt x="32" y="33"/>
                  </a:lnTo>
                  <a:lnTo>
                    <a:pt x="32" y="37"/>
                  </a:lnTo>
                  <a:lnTo>
                    <a:pt x="34" y="42"/>
                  </a:lnTo>
                  <a:lnTo>
                    <a:pt x="36" y="42"/>
                  </a:lnTo>
                  <a:lnTo>
                    <a:pt x="38" y="41"/>
                  </a:lnTo>
                  <a:lnTo>
                    <a:pt x="41" y="40"/>
                  </a:lnTo>
                  <a:lnTo>
                    <a:pt x="45" y="40"/>
                  </a:lnTo>
                  <a:lnTo>
                    <a:pt x="47" y="37"/>
                  </a:lnTo>
                  <a:lnTo>
                    <a:pt x="47" y="36"/>
                  </a:lnTo>
                  <a:lnTo>
                    <a:pt x="45" y="32"/>
                  </a:lnTo>
                  <a:lnTo>
                    <a:pt x="41" y="26"/>
                  </a:lnTo>
                  <a:lnTo>
                    <a:pt x="41" y="24"/>
                  </a:lnTo>
                  <a:lnTo>
                    <a:pt x="43" y="22"/>
                  </a:lnTo>
                  <a:lnTo>
                    <a:pt x="45" y="22"/>
                  </a:lnTo>
                  <a:lnTo>
                    <a:pt x="49" y="20"/>
                  </a:lnTo>
                  <a:lnTo>
                    <a:pt x="53" y="14"/>
                  </a:lnTo>
                  <a:lnTo>
                    <a:pt x="53" y="13"/>
                  </a:lnTo>
                  <a:lnTo>
                    <a:pt x="57" y="10"/>
                  </a:lnTo>
                  <a:lnTo>
                    <a:pt x="62" y="10"/>
                  </a:lnTo>
                  <a:lnTo>
                    <a:pt x="65" y="10"/>
                  </a:lnTo>
                  <a:lnTo>
                    <a:pt x="66" y="10"/>
                  </a:lnTo>
                  <a:lnTo>
                    <a:pt x="70" y="14"/>
                  </a:lnTo>
                  <a:lnTo>
                    <a:pt x="71" y="18"/>
                  </a:lnTo>
                  <a:lnTo>
                    <a:pt x="74" y="22"/>
                  </a:lnTo>
                  <a:lnTo>
                    <a:pt x="74" y="18"/>
                  </a:lnTo>
                  <a:lnTo>
                    <a:pt x="75" y="20"/>
                  </a:lnTo>
                  <a:lnTo>
                    <a:pt x="78" y="20"/>
                  </a:lnTo>
                  <a:lnTo>
                    <a:pt x="78" y="18"/>
                  </a:lnTo>
                  <a:lnTo>
                    <a:pt x="79" y="20"/>
                  </a:lnTo>
                  <a:lnTo>
                    <a:pt x="81" y="24"/>
                  </a:lnTo>
                  <a:lnTo>
                    <a:pt x="83" y="26"/>
                  </a:lnTo>
                  <a:lnTo>
                    <a:pt x="79" y="24"/>
                  </a:lnTo>
                  <a:lnTo>
                    <a:pt x="78" y="22"/>
                  </a:lnTo>
                  <a:lnTo>
                    <a:pt x="75" y="26"/>
                  </a:lnTo>
                  <a:lnTo>
                    <a:pt x="75" y="28"/>
                  </a:lnTo>
                  <a:lnTo>
                    <a:pt x="74" y="28"/>
                  </a:lnTo>
                  <a:lnTo>
                    <a:pt x="75" y="36"/>
                  </a:lnTo>
                  <a:lnTo>
                    <a:pt x="77" y="37"/>
                  </a:lnTo>
                  <a:lnTo>
                    <a:pt x="79" y="41"/>
                  </a:lnTo>
                  <a:lnTo>
                    <a:pt x="79" y="41"/>
                  </a:lnTo>
                  <a:lnTo>
                    <a:pt x="81" y="42"/>
                  </a:lnTo>
                  <a:lnTo>
                    <a:pt x="81" y="41"/>
                  </a:lnTo>
                  <a:lnTo>
                    <a:pt x="83" y="40"/>
                  </a:lnTo>
                  <a:lnTo>
                    <a:pt x="83" y="36"/>
                  </a:lnTo>
                  <a:lnTo>
                    <a:pt x="83" y="33"/>
                  </a:lnTo>
                  <a:lnTo>
                    <a:pt x="85" y="37"/>
                  </a:lnTo>
                  <a:lnTo>
                    <a:pt x="91" y="32"/>
                  </a:lnTo>
                  <a:lnTo>
                    <a:pt x="93" y="29"/>
                  </a:lnTo>
                  <a:lnTo>
                    <a:pt x="93" y="26"/>
                  </a:lnTo>
                  <a:lnTo>
                    <a:pt x="89" y="20"/>
                  </a:lnTo>
                  <a:lnTo>
                    <a:pt x="89" y="20"/>
                  </a:lnTo>
                  <a:lnTo>
                    <a:pt x="89" y="20"/>
                  </a:lnTo>
                  <a:lnTo>
                    <a:pt x="89" y="20"/>
                  </a:lnTo>
                  <a:lnTo>
                    <a:pt x="89" y="20"/>
                  </a:lnTo>
                  <a:lnTo>
                    <a:pt x="89" y="20"/>
                  </a:lnTo>
                  <a:lnTo>
                    <a:pt x="89" y="2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28" name="Freeform 18"/>
            <p:cNvSpPr>
              <a:spLocks noEditPoints="1"/>
            </p:cNvSpPr>
            <p:nvPr/>
          </p:nvSpPr>
          <p:spPr bwMode="auto">
            <a:xfrm>
              <a:off x="1931988" y="3546475"/>
              <a:ext cx="384175" cy="511175"/>
            </a:xfrm>
            <a:custGeom>
              <a:avLst/>
              <a:gdLst>
                <a:gd name="T0" fmla="*/ 211 w 215"/>
                <a:gd name="T1" fmla="*/ 65 h 208"/>
                <a:gd name="T2" fmla="*/ 198 w 215"/>
                <a:gd name="T3" fmla="*/ 66 h 208"/>
                <a:gd name="T4" fmla="*/ 189 w 215"/>
                <a:gd name="T5" fmla="*/ 64 h 208"/>
                <a:gd name="T6" fmla="*/ 197 w 215"/>
                <a:gd name="T7" fmla="*/ 54 h 208"/>
                <a:gd name="T8" fmla="*/ 191 w 215"/>
                <a:gd name="T9" fmla="*/ 45 h 208"/>
                <a:gd name="T10" fmla="*/ 183 w 215"/>
                <a:gd name="T11" fmla="*/ 48 h 208"/>
                <a:gd name="T12" fmla="*/ 179 w 215"/>
                <a:gd name="T13" fmla="*/ 41 h 208"/>
                <a:gd name="T14" fmla="*/ 175 w 215"/>
                <a:gd name="T15" fmla="*/ 40 h 208"/>
                <a:gd name="T16" fmla="*/ 169 w 215"/>
                <a:gd name="T17" fmla="*/ 33 h 208"/>
                <a:gd name="T18" fmla="*/ 170 w 215"/>
                <a:gd name="T19" fmla="*/ 30 h 208"/>
                <a:gd name="T20" fmla="*/ 174 w 215"/>
                <a:gd name="T21" fmla="*/ 28 h 208"/>
                <a:gd name="T22" fmla="*/ 145 w 215"/>
                <a:gd name="T23" fmla="*/ 28 h 208"/>
                <a:gd name="T24" fmla="*/ 151 w 215"/>
                <a:gd name="T25" fmla="*/ 32 h 208"/>
                <a:gd name="T26" fmla="*/ 134 w 215"/>
                <a:gd name="T27" fmla="*/ 40 h 208"/>
                <a:gd name="T28" fmla="*/ 118 w 215"/>
                <a:gd name="T29" fmla="*/ 32 h 208"/>
                <a:gd name="T30" fmla="*/ 84 w 215"/>
                <a:gd name="T31" fmla="*/ 32 h 208"/>
                <a:gd name="T32" fmla="*/ 77 w 215"/>
                <a:gd name="T33" fmla="*/ 15 h 208"/>
                <a:gd name="T34" fmla="*/ 60 w 215"/>
                <a:gd name="T35" fmla="*/ 11 h 208"/>
                <a:gd name="T36" fmla="*/ 52 w 215"/>
                <a:gd name="T37" fmla="*/ 15 h 208"/>
                <a:gd name="T38" fmla="*/ 33 w 215"/>
                <a:gd name="T39" fmla="*/ 24 h 208"/>
                <a:gd name="T40" fmla="*/ 37 w 215"/>
                <a:gd name="T41" fmla="*/ 41 h 208"/>
                <a:gd name="T42" fmla="*/ 25 w 215"/>
                <a:gd name="T43" fmla="*/ 54 h 208"/>
                <a:gd name="T44" fmla="*/ 25 w 215"/>
                <a:gd name="T45" fmla="*/ 36 h 208"/>
                <a:gd name="T46" fmla="*/ 27 w 215"/>
                <a:gd name="T47" fmla="*/ 23 h 208"/>
                <a:gd name="T48" fmla="*/ 25 w 215"/>
                <a:gd name="T49" fmla="*/ 15 h 208"/>
                <a:gd name="T50" fmla="*/ 33 w 215"/>
                <a:gd name="T51" fmla="*/ 7 h 208"/>
                <a:gd name="T52" fmla="*/ 17 w 215"/>
                <a:gd name="T53" fmla="*/ 17 h 208"/>
                <a:gd name="T54" fmla="*/ 0 w 215"/>
                <a:gd name="T55" fmla="*/ 54 h 208"/>
                <a:gd name="T56" fmla="*/ 11 w 215"/>
                <a:gd name="T57" fmla="*/ 58 h 208"/>
                <a:gd name="T58" fmla="*/ 12 w 215"/>
                <a:gd name="T59" fmla="*/ 81 h 208"/>
                <a:gd name="T60" fmla="*/ 20 w 215"/>
                <a:gd name="T61" fmla="*/ 94 h 208"/>
                <a:gd name="T62" fmla="*/ 35 w 215"/>
                <a:gd name="T63" fmla="*/ 94 h 208"/>
                <a:gd name="T64" fmla="*/ 51 w 215"/>
                <a:gd name="T65" fmla="*/ 94 h 208"/>
                <a:gd name="T66" fmla="*/ 64 w 215"/>
                <a:gd name="T67" fmla="*/ 110 h 208"/>
                <a:gd name="T68" fmla="*/ 82 w 215"/>
                <a:gd name="T69" fmla="*/ 107 h 208"/>
                <a:gd name="T70" fmla="*/ 88 w 215"/>
                <a:gd name="T71" fmla="*/ 115 h 208"/>
                <a:gd name="T72" fmla="*/ 86 w 215"/>
                <a:gd name="T73" fmla="*/ 147 h 208"/>
                <a:gd name="T74" fmla="*/ 86 w 215"/>
                <a:gd name="T75" fmla="*/ 167 h 208"/>
                <a:gd name="T76" fmla="*/ 94 w 215"/>
                <a:gd name="T77" fmla="*/ 180 h 208"/>
                <a:gd name="T78" fmla="*/ 104 w 215"/>
                <a:gd name="T79" fmla="*/ 203 h 208"/>
                <a:gd name="T80" fmla="*/ 112 w 215"/>
                <a:gd name="T81" fmla="*/ 207 h 208"/>
                <a:gd name="T82" fmla="*/ 122 w 215"/>
                <a:gd name="T83" fmla="*/ 207 h 208"/>
                <a:gd name="T84" fmla="*/ 138 w 215"/>
                <a:gd name="T85" fmla="*/ 195 h 208"/>
                <a:gd name="T86" fmla="*/ 149 w 215"/>
                <a:gd name="T87" fmla="*/ 184 h 208"/>
                <a:gd name="T88" fmla="*/ 145 w 215"/>
                <a:gd name="T89" fmla="*/ 176 h 208"/>
                <a:gd name="T90" fmla="*/ 138 w 215"/>
                <a:gd name="T91" fmla="*/ 151 h 208"/>
                <a:gd name="T92" fmla="*/ 138 w 215"/>
                <a:gd name="T93" fmla="*/ 146 h 208"/>
                <a:gd name="T94" fmla="*/ 147 w 215"/>
                <a:gd name="T95" fmla="*/ 150 h 208"/>
                <a:gd name="T96" fmla="*/ 161 w 215"/>
                <a:gd name="T97" fmla="*/ 155 h 208"/>
                <a:gd name="T98" fmla="*/ 169 w 215"/>
                <a:gd name="T99" fmla="*/ 147 h 208"/>
                <a:gd name="T100" fmla="*/ 185 w 215"/>
                <a:gd name="T101" fmla="*/ 141 h 208"/>
                <a:gd name="T102" fmla="*/ 199 w 215"/>
                <a:gd name="T103" fmla="*/ 133 h 208"/>
                <a:gd name="T104" fmla="*/ 189 w 215"/>
                <a:gd name="T105" fmla="*/ 114 h 208"/>
                <a:gd name="T106" fmla="*/ 197 w 215"/>
                <a:gd name="T107" fmla="*/ 98 h 208"/>
                <a:gd name="T108" fmla="*/ 206 w 215"/>
                <a:gd name="T109" fmla="*/ 93 h 208"/>
                <a:gd name="T110" fmla="*/ 202 w 215"/>
                <a:gd name="T111" fmla="*/ 81 h 208"/>
                <a:gd name="T112" fmla="*/ 215 w 215"/>
                <a:gd name="T113" fmla="*/ 70 h 208"/>
                <a:gd name="T114" fmla="*/ 214 w 215"/>
                <a:gd name="T115" fmla="*/ 69 h 208"/>
                <a:gd name="T116" fmla="*/ 170 w 215"/>
                <a:gd name="T117" fmla="*/ 40 h 208"/>
                <a:gd name="T118" fmla="*/ 169 w 215"/>
                <a:gd name="T119" fmla="*/ 40 h 208"/>
                <a:gd name="T120" fmla="*/ 56 w 215"/>
                <a:gd name="T121" fmla="*/ 0 h 208"/>
                <a:gd name="T122" fmla="*/ 60 w 215"/>
                <a:gd name="T123" fmla="*/ 9 h 208"/>
                <a:gd name="T124" fmla="*/ 60 w 215"/>
                <a:gd name="T125" fmla="*/ 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 h="208">
                  <a:moveTo>
                    <a:pt x="214" y="69"/>
                  </a:moveTo>
                  <a:lnTo>
                    <a:pt x="213" y="66"/>
                  </a:lnTo>
                  <a:lnTo>
                    <a:pt x="211" y="65"/>
                  </a:lnTo>
                  <a:lnTo>
                    <a:pt x="211" y="65"/>
                  </a:lnTo>
                  <a:lnTo>
                    <a:pt x="211" y="65"/>
                  </a:lnTo>
                  <a:lnTo>
                    <a:pt x="210" y="64"/>
                  </a:lnTo>
                  <a:lnTo>
                    <a:pt x="206" y="66"/>
                  </a:lnTo>
                  <a:lnTo>
                    <a:pt x="205" y="66"/>
                  </a:lnTo>
                  <a:lnTo>
                    <a:pt x="201" y="66"/>
                  </a:lnTo>
                  <a:lnTo>
                    <a:pt x="198" y="66"/>
                  </a:lnTo>
                  <a:lnTo>
                    <a:pt x="195" y="68"/>
                  </a:lnTo>
                  <a:lnTo>
                    <a:pt x="193" y="68"/>
                  </a:lnTo>
                  <a:lnTo>
                    <a:pt x="189" y="66"/>
                  </a:lnTo>
                  <a:lnTo>
                    <a:pt x="185" y="66"/>
                  </a:lnTo>
                  <a:lnTo>
                    <a:pt x="189" y="64"/>
                  </a:lnTo>
                  <a:lnTo>
                    <a:pt x="193" y="66"/>
                  </a:lnTo>
                  <a:lnTo>
                    <a:pt x="193" y="64"/>
                  </a:lnTo>
                  <a:lnTo>
                    <a:pt x="195" y="64"/>
                  </a:lnTo>
                  <a:lnTo>
                    <a:pt x="197" y="61"/>
                  </a:lnTo>
                  <a:lnTo>
                    <a:pt x="197" y="54"/>
                  </a:lnTo>
                  <a:lnTo>
                    <a:pt x="201" y="53"/>
                  </a:lnTo>
                  <a:lnTo>
                    <a:pt x="201" y="50"/>
                  </a:lnTo>
                  <a:lnTo>
                    <a:pt x="198" y="49"/>
                  </a:lnTo>
                  <a:lnTo>
                    <a:pt x="195" y="48"/>
                  </a:lnTo>
                  <a:lnTo>
                    <a:pt x="191" y="45"/>
                  </a:lnTo>
                  <a:lnTo>
                    <a:pt x="189" y="44"/>
                  </a:lnTo>
                  <a:lnTo>
                    <a:pt x="187" y="44"/>
                  </a:lnTo>
                  <a:lnTo>
                    <a:pt x="185" y="44"/>
                  </a:lnTo>
                  <a:lnTo>
                    <a:pt x="185" y="45"/>
                  </a:lnTo>
                  <a:lnTo>
                    <a:pt x="183" y="48"/>
                  </a:lnTo>
                  <a:lnTo>
                    <a:pt x="185" y="44"/>
                  </a:lnTo>
                  <a:lnTo>
                    <a:pt x="183" y="41"/>
                  </a:lnTo>
                  <a:lnTo>
                    <a:pt x="179" y="40"/>
                  </a:lnTo>
                  <a:lnTo>
                    <a:pt x="178" y="40"/>
                  </a:lnTo>
                  <a:lnTo>
                    <a:pt x="179" y="41"/>
                  </a:lnTo>
                  <a:lnTo>
                    <a:pt x="179" y="44"/>
                  </a:lnTo>
                  <a:lnTo>
                    <a:pt x="178" y="41"/>
                  </a:lnTo>
                  <a:lnTo>
                    <a:pt x="178" y="44"/>
                  </a:lnTo>
                  <a:lnTo>
                    <a:pt x="175" y="45"/>
                  </a:lnTo>
                  <a:lnTo>
                    <a:pt x="175" y="40"/>
                  </a:lnTo>
                  <a:lnTo>
                    <a:pt x="174" y="37"/>
                  </a:lnTo>
                  <a:lnTo>
                    <a:pt x="171" y="36"/>
                  </a:lnTo>
                  <a:lnTo>
                    <a:pt x="171" y="37"/>
                  </a:lnTo>
                  <a:lnTo>
                    <a:pt x="170" y="33"/>
                  </a:lnTo>
                  <a:lnTo>
                    <a:pt x="169" y="33"/>
                  </a:lnTo>
                  <a:lnTo>
                    <a:pt x="166" y="33"/>
                  </a:lnTo>
                  <a:lnTo>
                    <a:pt x="169" y="32"/>
                  </a:lnTo>
                  <a:lnTo>
                    <a:pt x="170" y="32"/>
                  </a:lnTo>
                  <a:lnTo>
                    <a:pt x="169" y="30"/>
                  </a:lnTo>
                  <a:lnTo>
                    <a:pt x="170" y="30"/>
                  </a:lnTo>
                  <a:lnTo>
                    <a:pt x="171" y="30"/>
                  </a:lnTo>
                  <a:lnTo>
                    <a:pt x="178" y="30"/>
                  </a:lnTo>
                  <a:lnTo>
                    <a:pt x="182" y="28"/>
                  </a:lnTo>
                  <a:lnTo>
                    <a:pt x="185" y="27"/>
                  </a:lnTo>
                  <a:lnTo>
                    <a:pt x="174" y="28"/>
                  </a:lnTo>
                  <a:lnTo>
                    <a:pt x="161" y="28"/>
                  </a:lnTo>
                  <a:lnTo>
                    <a:pt x="155" y="28"/>
                  </a:lnTo>
                  <a:lnTo>
                    <a:pt x="153" y="28"/>
                  </a:lnTo>
                  <a:lnTo>
                    <a:pt x="149" y="28"/>
                  </a:lnTo>
                  <a:lnTo>
                    <a:pt x="145" y="28"/>
                  </a:lnTo>
                  <a:lnTo>
                    <a:pt x="147" y="30"/>
                  </a:lnTo>
                  <a:lnTo>
                    <a:pt x="151" y="30"/>
                  </a:lnTo>
                  <a:lnTo>
                    <a:pt x="153" y="30"/>
                  </a:lnTo>
                  <a:lnTo>
                    <a:pt x="155" y="32"/>
                  </a:lnTo>
                  <a:lnTo>
                    <a:pt x="151" y="32"/>
                  </a:lnTo>
                  <a:lnTo>
                    <a:pt x="147" y="32"/>
                  </a:lnTo>
                  <a:lnTo>
                    <a:pt x="145" y="33"/>
                  </a:lnTo>
                  <a:lnTo>
                    <a:pt x="141" y="36"/>
                  </a:lnTo>
                  <a:lnTo>
                    <a:pt x="138" y="37"/>
                  </a:lnTo>
                  <a:lnTo>
                    <a:pt x="134" y="40"/>
                  </a:lnTo>
                  <a:lnTo>
                    <a:pt x="132" y="37"/>
                  </a:lnTo>
                  <a:lnTo>
                    <a:pt x="130" y="37"/>
                  </a:lnTo>
                  <a:lnTo>
                    <a:pt x="128" y="37"/>
                  </a:lnTo>
                  <a:lnTo>
                    <a:pt x="122" y="36"/>
                  </a:lnTo>
                  <a:lnTo>
                    <a:pt x="118" y="32"/>
                  </a:lnTo>
                  <a:lnTo>
                    <a:pt x="114" y="30"/>
                  </a:lnTo>
                  <a:lnTo>
                    <a:pt x="113" y="28"/>
                  </a:lnTo>
                  <a:lnTo>
                    <a:pt x="105" y="28"/>
                  </a:lnTo>
                  <a:lnTo>
                    <a:pt x="96" y="30"/>
                  </a:lnTo>
                  <a:lnTo>
                    <a:pt x="84" y="32"/>
                  </a:lnTo>
                  <a:lnTo>
                    <a:pt x="82" y="30"/>
                  </a:lnTo>
                  <a:lnTo>
                    <a:pt x="82" y="27"/>
                  </a:lnTo>
                  <a:lnTo>
                    <a:pt x="82" y="20"/>
                  </a:lnTo>
                  <a:lnTo>
                    <a:pt x="81" y="17"/>
                  </a:lnTo>
                  <a:lnTo>
                    <a:pt x="77" y="15"/>
                  </a:lnTo>
                  <a:lnTo>
                    <a:pt x="70" y="13"/>
                  </a:lnTo>
                  <a:lnTo>
                    <a:pt x="65" y="13"/>
                  </a:lnTo>
                  <a:lnTo>
                    <a:pt x="61" y="13"/>
                  </a:lnTo>
                  <a:lnTo>
                    <a:pt x="60" y="9"/>
                  </a:lnTo>
                  <a:lnTo>
                    <a:pt x="60" y="11"/>
                  </a:lnTo>
                  <a:lnTo>
                    <a:pt x="60" y="13"/>
                  </a:lnTo>
                  <a:lnTo>
                    <a:pt x="57" y="13"/>
                  </a:lnTo>
                  <a:lnTo>
                    <a:pt x="54" y="11"/>
                  </a:lnTo>
                  <a:lnTo>
                    <a:pt x="56" y="13"/>
                  </a:lnTo>
                  <a:lnTo>
                    <a:pt x="52" y="15"/>
                  </a:lnTo>
                  <a:lnTo>
                    <a:pt x="51" y="15"/>
                  </a:lnTo>
                  <a:lnTo>
                    <a:pt x="44" y="19"/>
                  </a:lnTo>
                  <a:lnTo>
                    <a:pt x="39" y="19"/>
                  </a:lnTo>
                  <a:lnTo>
                    <a:pt x="35" y="23"/>
                  </a:lnTo>
                  <a:lnTo>
                    <a:pt x="33" y="24"/>
                  </a:lnTo>
                  <a:lnTo>
                    <a:pt x="31" y="27"/>
                  </a:lnTo>
                  <a:lnTo>
                    <a:pt x="31" y="28"/>
                  </a:lnTo>
                  <a:lnTo>
                    <a:pt x="31" y="30"/>
                  </a:lnTo>
                  <a:lnTo>
                    <a:pt x="33" y="36"/>
                  </a:lnTo>
                  <a:lnTo>
                    <a:pt x="37" y="41"/>
                  </a:lnTo>
                  <a:lnTo>
                    <a:pt x="37" y="48"/>
                  </a:lnTo>
                  <a:lnTo>
                    <a:pt x="35" y="53"/>
                  </a:lnTo>
                  <a:lnTo>
                    <a:pt x="31" y="57"/>
                  </a:lnTo>
                  <a:lnTo>
                    <a:pt x="27" y="57"/>
                  </a:lnTo>
                  <a:lnTo>
                    <a:pt x="25" y="54"/>
                  </a:lnTo>
                  <a:lnTo>
                    <a:pt x="25" y="53"/>
                  </a:lnTo>
                  <a:lnTo>
                    <a:pt x="25" y="50"/>
                  </a:lnTo>
                  <a:lnTo>
                    <a:pt x="21" y="48"/>
                  </a:lnTo>
                  <a:lnTo>
                    <a:pt x="21" y="41"/>
                  </a:lnTo>
                  <a:lnTo>
                    <a:pt x="25" y="36"/>
                  </a:lnTo>
                  <a:lnTo>
                    <a:pt x="27" y="32"/>
                  </a:lnTo>
                  <a:lnTo>
                    <a:pt x="29" y="30"/>
                  </a:lnTo>
                  <a:lnTo>
                    <a:pt x="29" y="28"/>
                  </a:lnTo>
                  <a:lnTo>
                    <a:pt x="29" y="24"/>
                  </a:lnTo>
                  <a:lnTo>
                    <a:pt x="27" y="23"/>
                  </a:lnTo>
                  <a:lnTo>
                    <a:pt x="29" y="20"/>
                  </a:lnTo>
                  <a:lnTo>
                    <a:pt x="27" y="19"/>
                  </a:lnTo>
                  <a:lnTo>
                    <a:pt x="25" y="17"/>
                  </a:lnTo>
                  <a:lnTo>
                    <a:pt x="25" y="17"/>
                  </a:lnTo>
                  <a:lnTo>
                    <a:pt x="25" y="15"/>
                  </a:lnTo>
                  <a:lnTo>
                    <a:pt x="25" y="11"/>
                  </a:lnTo>
                  <a:lnTo>
                    <a:pt x="29" y="9"/>
                  </a:lnTo>
                  <a:lnTo>
                    <a:pt x="31" y="9"/>
                  </a:lnTo>
                  <a:lnTo>
                    <a:pt x="31" y="9"/>
                  </a:lnTo>
                  <a:lnTo>
                    <a:pt x="33" y="7"/>
                  </a:lnTo>
                  <a:lnTo>
                    <a:pt x="35" y="5"/>
                  </a:lnTo>
                  <a:lnTo>
                    <a:pt x="29" y="7"/>
                  </a:lnTo>
                  <a:lnTo>
                    <a:pt x="25" y="9"/>
                  </a:lnTo>
                  <a:lnTo>
                    <a:pt x="24" y="13"/>
                  </a:lnTo>
                  <a:lnTo>
                    <a:pt x="17" y="17"/>
                  </a:lnTo>
                  <a:lnTo>
                    <a:pt x="12" y="23"/>
                  </a:lnTo>
                  <a:lnTo>
                    <a:pt x="11" y="30"/>
                  </a:lnTo>
                  <a:lnTo>
                    <a:pt x="8" y="40"/>
                  </a:lnTo>
                  <a:lnTo>
                    <a:pt x="4" y="48"/>
                  </a:lnTo>
                  <a:lnTo>
                    <a:pt x="0" y="54"/>
                  </a:lnTo>
                  <a:lnTo>
                    <a:pt x="3" y="54"/>
                  </a:lnTo>
                  <a:lnTo>
                    <a:pt x="7" y="53"/>
                  </a:lnTo>
                  <a:lnTo>
                    <a:pt x="7" y="54"/>
                  </a:lnTo>
                  <a:lnTo>
                    <a:pt x="8" y="57"/>
                  </a:lnTo>
                  <a:lnTo>
                    <a:pt x="11" y="58"/>
                  </a:lnTo>
                  <a:lnTo>
                    <a:pt x="11" y="64"/>
                  </a:lnTo>
                  <a:lnTo>
                    <a:pt x="13" y="70"/>
                  </a:lnTo>
                  <a:lnTo>
                    <a:pt x="16" y="72"/>
                  </a:lnTo>
                  <a:lnTo>
                    <a:pt x="13" y="76"/>
                  </a:lnTo>
                  <a:lnTo>
                    <a:pt x="12" y="81"/>
                  </a:lnTo>
                  <a:lnTo>
                    <a:pt x="12" y="85"/>
                  </a:lnTo>
                  <a:lnTo>
                    <a:pt x="16" y="88"/>
                  </a:lnTo>
                  <a:lnTo>
                    <a:pt x="17" y="89"/>
                  </a:lnTo>
                  <a:lnTo>
                    <a:pt x="17" y="93"/>
                  </a:lnTo>
                  <a:lnTo>
                    <a:pt x="20" y="94"/>
                  </a:lnTo>
                  <a:lnTo>
                    <a:pt x="24" y="94"/>
                  </a:lnTo>
                  <a:lnTo>
                    <a:pt x="25" y="93"/>
                  </a:lnTo>
                  <a:lnTo>
                    <a:pt x="27" y="94"/>
                  </a:lnTo>
                  <a:lnTo>
                    <a:pt x="31" y="94"/>
                  </a:lnTo>
                  <a:lnTo>
                    <a:pt x="35" y="94"/>
                  </a:lnTo>
                  <a:lnTo>
                    <a:pt x="39" y="93"/>
                  </a:lnTo>
                  <a:lnTo>
                    <a:pt x="40" y="93"/>
                  </a:lnTo>
                  <a:lnTo>
                    <a:pt x="44" y="94"/>
                  </a:lnTo>
                  <a:lnTo>
                    <a:pt x="48" y="94"/>
                  </a:lnTo>
                  <a:lnTo>
                    <a:pt x="51" y="94"/>
                  </a:lnTo>
                  <a:lnTo>
                    <a:pt x="52" y="97"/>
                  </a:lnTo>
                  <a:lnTo>
                    <a:pt x="56" y="105"/>
                  </a:lnTo>
                  <a:lnTo>
                    <a:pt x="57" y="106"/>
                  </a:lnTo>
                  <a:lnTo>
                    <a:pt x="60" y="110"/>
                  </a:lnTo>
                  <a:lnTo>
                    <a:pt x="64" y="110"/>
                  </a:lnTo>
                  <a:lnTo>
                    <a:pt x="68" y="110"/>
                  </a:lnTo>
                  <a:lnTo>
                    <a:pt x="69" y="110"/>
                  </a:lnTo>
                  <a:lnTo>
                    <a:pt x="74" y="110"/>
                  </a:lnTo>
                  <a:lnTo>
                    <a:pt x="77" y="107"/>
                  </a:lnTo>
                  <a:lnTo>
                    <a:pt x="82" y="107"/>
                  </a:lnTo>
                  <a:lnTo>
                    <a:pt x="88" y="106"/>
                  </a:lnTo>
                  <a:lnTo>
                    <a:pt x="90" y="107"/>
                  </a:lnTo>
                  <a:lnTo>
                    <a:pt x="92" y="110"/>
                  </a:lnTo>
                  <a:lnTo>
                    <a:pt x="92" y="111"/>
                  </a:lnTo>
                  <a:lnTo>
                    <a:pt x="88" y="115"/>
                  </a:lnTo>
                  <a:lnTo>
                    <a:pt x="88" y="121"/>
                  </a:lnTo>
                  <a:lnTo>
                    <a:pt x="86" y="125"/>
                  </a:lnTo>
                  <a:lnTo>
                    <a:pt x="84" y="127"/>
                  </a:lnTo>
                  <a:lnTo>
                    <a:pt x="84" y="141"/>
                  </a:lnTo>
                  <a:lnTo>
                    <a:pt x="86" y="147"/>
                  </a:lnTo>
                  <a:lnTo>
                    <a:pt x="88" y="154"/>
                  </a:lnTo>
                  <a:lnTo>
                    <a:pt x="92" y="158"/>
                  </a:lnTo>
                  <a:lnTo>
                    <a:pt x="92" y="162"/>
                  </a:lnTo>
                  <a:lnTo>
                    <a:pt x="90" y="163"/>
                  </a:lnTo>
                  <a:lnTo>
                    <a:pt x="86" y="167"/>
                  </a:lnTo>
                  <a:lnTo>
                    <a:pt x="84" y="169"/>
                  </a:lnTo>
                  <a:lnTo>
                    <a:pt x="82" y="171"/>
                  </a:lnTo>
                  <a:lnTo>
                    <a:pt x="86" y="171"/>
                  </a:lnTo>
                  <a:lnTo>
                    <a:pt x="90" y="173"/>
                  </a:lnTo>
                  <a:lnTo>
                    <a:pt x="94" y="180"/>
                  </a:lnTo>
                  <a:lnTo>
                    <a:pt x="96" y="186"/>
                  </a:lnTo>
                  <a:lnTo>
                    <a:pt x="97" y="191"/>
                  </a:lnTo>
                  <a:lnTo>
                    <a:pt x="97" y="195"/>
                  </a:lnTo>
                  <a:lnTo>
                    <a:pt x="100" y="199"/>
                  </a:lnTo>
                  <a:lnTo>
                    <a:pt x="104" y="203"/>
                  </a:lnTo>
                  <a:lnTo>
                    <a:pt x="104" y="203"/>
                  </a:lnTo>
                  <a:lnTo>
                    <a:pt x="104" y="203"/>
                  </a:lnTo>
                  <a:lnTo>
                    <a:pt x="108" y="207"/>
                  </a:lnTo>
                  <a:lnTo>
                    <a:pt x="109" y="207"/>
                  </a:lnTo>
                  <a:lnTo>
                    <a:pt x="112" y="207"/>
                  </a:lnTo>
                  <a:lnTo>
                    <a:pt x="117" y="203"/>
                  </a:lnTo>
                  <a:lnTo>
                    <a:pt x="118" y="203"/>
                  </a:lnTo>
                  <a:lnTo>
                    <a:pt x="121" y="204"/>
                  </a:lnTo>
                  <a:lnTo>
                    <a:pt x="121" y="208"/>
                  </a:lnTo>
                  <a:lnTo>
                    <a:pt x="122" y="207"/>
                  </a:lnTo>
                  <a:lnTo>
                    <a:pt x="125" y="203"/>
                  </a:lnTo>
                  <a:lnTo>
                    <a:pt x="126" y="202"/>
                  </a:lnTo>
                  <a:lnTo>
                    <a:pt x="130" y="199"/>
                  </a:lnTo>
                  <a:lnTo>
                    <a:pt x="136" y="195"/>
                  </a:lnTo>
                  <a:lnTo>
                    <a:pt x="138" y="195"/>
                  </a:lnTo>
                  <a:lnTo>
                    <a:pt x="139" y="195"/>
                  </a:lnTo>
                  <a:lnTo>
                    <a:pt x="141" y="191"/>
                  </a:lnTo>
                  <a:lnTo>
                    <a:pt x="143" y="188"/>
                  </a:lnTo>
                  <a:lnTo>
                    <a:pt x="145" y="186"/>
                  </a:lnTo>
                  <a:lnTo>
                    <a:pt x="149" y="184"/>
                  </a:lnTo>
                  <a:lnTo>
                    <a:pt x="153" y="182"/>
                  </a:lnTo>
                  <a:lnTo>
                    <a:pt x="155" y="178"/>
                  </a:lnTo>
                  <a:lnTo>
                    <a:pt x="151" y="176"/>
                  </a:lnTo>
                  <a:lnTo>
                    <a:pt x="147" y="176"/>
                  </a:lnTo>
                  <a:lnTo>
                    <a:pt x="145" y="176"/>
                  </a:lnTo>
                  <a:lnTo>
                    <a:pt x="145" y="171"/>
                  </a:lnTo>
                  <a:lnTo>
                    <a:pt x="143" y="167"/>
                  </a:lnTo>
                  <a:lnTo>
                    <a:pt x="141" y="159"/>
                  </a:lnTo>
                  <a:lnTo>
                    <a:pt x="141" y="155"/>
                  </a:lnTo>
                  <a:lnTo>
                    <a:pt x="138" y="151"/>
                  </a:lnTo>
                  <a:lnTo>
                    <a:pt x="134" y="147"/>
                  </a:lnTo>
                  <a:lnTo>
                    <a:pt x="134" y="146"/>
                  </a:lnTo>
                  <a:lnTo>
                    <a:pt x="134" y="145"/>
                  </a:lnTo>
                  <a:lnTo>
                    <a:pt x="136" y="145"/>
                  </a:lnTo>
                  <a:lnTo>
                    <a:pt x="138" y="146"/>
                  </a:lnTo>
                  <a:lnTo>
                    <a:pt x="141" y="146"/>
                  </a:lnTo>
                  <a:lnTo>
                    <a:pt x="143" y="146"/>
                  </a:lnTo>
                  <a:lnTo>
                    <a:pt x="145" y="147"/>
                  </a:lnTo>
                  <a:lnTo>
                    <a:pt x="145" y="150"/>
                  </a:lnTo>
                  <a:lnTo>
                    <a:pt x="147" y="150"/>
                  </a:lnTo>
                  <a:lnTo>
                    <a:pt x="153" y="150"/>
                  </a:lnTo>
                  <a:lnTo>
                    <a:pt x="155" y="150"/>
                  </a:lnTo>
                  <a:lnTo>
                    <a:pt x="157" y="150"/>
                  </a:lnTo>
                  <a:lnTo>
                    <a:pt x="158" y="151"/>
                  </a:lnTo>
                  <a:lnTo>
                    <a:pt x="161" y="155"/>
                  </a:lnTo>
                  <a:lnTo>
                    <a:pt x="165" y="155"/>
                  </a:lnTo>
                  <a:lnTo>
                    <a:pt x="166" y="155"/>
                  </a:lnTo>
                  <a:lnTo>
                    <a:pt x="166" y="154"/>
                  </a:lnTo>
                  <a:lnTo>
                    <a:pt x="166" y="147"/>
                  </a:lnTo>
                  <a:lnTo>
                    <a:pt x="169" y="147"/>
                  </a:lnTo>
                  <a:lnTo>
                    <a:pt x="170" y="146"/>
                  </a:lnTo>
                  <a:lnTo>
                    <a:pt x="171" y="146"/>
                  </a:lnTo>
                  <a:lnTo>
                    <a:pt x="175" y="146"/>
                  </a:lnTo>
                  <a:lnTo>
                    <a:pt x="182" y="145"/>
                  </a:lnTo>
                  <a:lnTo>
                    <a:pt x="185" y="141"/>
                  </a:lnTo>
                  <a:lnTo>
                    <a:pt x="191" y="138"/>
                  </a:lnTo>
                  <a:lnTo>
                    <a:pt x="193" y="141"/>
                  </a:lnTo>
                  <a:lnTo>
                    <a:pt x="195" y="138"/>
                  </a:lnTo>
                  <a:lnTo>
                    <a:pt x="198" y="133"/>
                  </a:lnTo>
                  <a:lnTo>
                    <a:pt x="199" y="133"/>
                  </a:lnTo>
                  <a:lnTo>
                    <a:pt x="199" y="133"/>
                  </a:lnTo>
                  <a:lnTo>
                    <a:pt x="199" y="129"/>
                  </a:lnTo>
                  <a:lnTo>
                    <a:pt x="198" y="126"/>
                  </a:lnTo>
                  <a:lnTo>
                    <a:pt x="193" y="121"/>
                  </a:lnTo>
                  <a:lnTo>
                    <a:pt x="189" y="114"/>
                  </a:lnTo>
                  <a:lnTo>
                    <a:pt x="191" y="110"/>
                  </a:lnTo>
                  <a:lnTo>
                    <a:pt x="193" y="105"/>
                  </a:lnTo>
                  <a:lnTo>
                    <a:pt x="193" y="101"/>
                  </a:lnTo>
                  <a:lnTo>
                    <a:pt x="195" y="98"/>
                  </a:lnTo>
                  <a:lnTo>
                    <a:pt x="197" y="98"/>
                  </a:lnTo>
                  <a:lnTo>
                    <a:pt x="198" y="98"/>
                  </a:lnTo>
                  <a:lnTo>
                    <a:pt x="201" y="98"/>
                  </a:lnTo>
                  <a:lnTo>
                    <a:pt x="202" y="97"/>
                  </a:lnTo>
                  <a:lnTo>
                    <a:pt x="205" y="94"/>
                  </a:lnTo>
                  <a:lnTo>
                    <a:pt x="206" y="93"/>
                  </a:lnTo>
                  <a:lnTo>
                    <a:pt x="205" y="90"/>
                  </a:lnTo>
                  <a:lnTo>
                    <a:pt x="202" y="90"/>
                  </a:lnTo>
                  <a:lnTo>
                    <a:pt x="201" y="88"/>
                  </a:lnTo>
                  <a:lnTo>
                    <a:pt x="201" y="84"/>
                  </a:lnTo>
                  <a:lnTo>
                    <a:pt x="202" y="81"/>
                  </a:lnTo>
                  <a:lnTo>
                    <a:pt x="206" y="77"/>
                  </a:lnTo>
                  <a:lnTo>
                    <a:pt x="214" y="72"/>
                  </a:lnTo>
                  <a:lnTo>
                    <a:pt x="215" y="72"/>
                  </a:lnTo>
                  <a:lnTo>
                    <a:pt x="215" y="70"/>
                  </a:lnTo>
                  <a:lnTo>
                    <a:pt x="215" y="70"/>
                  </a:lnTo>
                  <a:lnTo>
                    <a:pt x="214" y="69"/>
                  </a:lnTo>
                  <a:lnTo>
                    <a:pt x="214" y="69"/>
                  </a:lnTo>
                  <a:lnTo>
                    <a:pt x="214" y="69"/>
                  </a:lnTo>
                  <a:lnTo>
                    <a:pt x="214" y="69"/>
                  </a:lnTo>
                  <a:lnTo>
                    <a:pt x="214" y="69"/>
                  </a:lnTo>
                  <a:lnTo>
                    <a:pt x="214" y="69"/>
                  </a:lnTo>
                  <a:lnTo>
                    <a:pt x="214" y="69"/>
                  </a:lnTo>
                  <a:close/>
                  <a:moveTo>
                    <a:pt x="169" y="40"/>
                  </a:moveTo>
                  <a:lnTo>
                    <a:pt x="166" y="37"/>
                  </a:lnTo>
                  <a:lnTo>
                    <a:pt x="170" y="40"/>
                  </a:lnTo>
                  <a:lnTo>
                    <a:pt x="169" y="40"/>
                  </a:lnTo>
                  <a:lnTo>
                    <a:pt x="169" y="40"/>
                  </a:lnTo>
                  <a:lnTo>
                    <a:pt x="169" y="40"/>
                  </a:lnTo>
                  <a:lnTo>
                    <a:pt x="169" y="40"/>
                  </a:lnTo>
                  <a:lnTo>
                    <a:pt x="169" y="40"/>
                  </a:lnTo>
                  <a:lnTo>
                    <a:pt x="169" y="40"/>
                  </a:lnTo>
                  <a:lnTo>
                    <a:pt x="169" y="40"/>
                  </a:lnTo>
                  <a:close/>
                  <a:moveTo>
                    <a:pt x="60" y="1"/>
                  </a:moveTo>
                  <a:lnTo>
                    <a:pt x="57" y="0"/>
                  </a:lnTo>
                  <a:lnTo>
                    <a:pt x="56" y="0"/>
                  </a:lnTo>
                  <a:lnTo>
                    <a:pt x="54" y="0"/>
                  </a:lnTo>
                  <a:lnTo>
                    <a:pt x="54" y="4"/>
                  </a:lnTo>
                  <a:lnTo>
                    <a:pt x="52" y="11"/>
                  </a:lnTo>
                  <a:lnTo>
                    <a:pt x="56" y="9"/>
                  </a:lnTo>
                  <a:lnTo>
                    <a:pt x="60" y="9"/>
                  </a:lnTo>
                  <a:lnTo>
                    <a:pt x="60" y="5"/>
                  </a:lnTo>
                  <a:lnTo>
                    <a:pt x="60" y="1"/>
                  </a:lnTo>
                  <a:lnTo>
                    <a:pt x="60" y="1"/>
                  </a:lnTo>
                  <a:lnTo>
                    <a:pt x="60" y="1"/>
                  </a:lnTo>
                  <a:lnTo>
                    <a:pt x="60" y="1"/>
                  </a:lnTo>
                  <a:lnTo>
                    <a:pt x="60" y="1"/>
                  </a:lnTo>
                  <a:lnTo>
                    <a:pt x="60" y="1"/>
                  </a:lnTo>
                  <a:lnTo>
                    <a:pt x="60" y="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29" name="Freeform 19"/>
            <p:cNvSpPr>
              <a:spLocks/>
            </p:cNvSpPr>
            <p:nvPr/>
          </p:nvSpPr>
          <p:spPr bwMode="auto">
            <a:xfrm>
              <a:off x="2363788" y="3819525"/>
              <a:ext cx="117475" cy="188913"/>
            </a:xfrm>
            <a:custGeom>
              <a:avLst/>
              <a:gdLst>
                <a:gd name="T0" fmla="*/ 33 w 65"/>
                <a:gd name="T1" fmla="*/ 75 h 77"/>
                <a:gd name="T2" fmla="*/ 30 w 65"/>
                <a:gd name="T3" fmla="*/ 71 h 77"/>
                <a:gd name="T4" fmla="*/ 30 w 65"/>
                <a:gd name="T5" fmla="*/ 67 h 77"/>
                <a:gd name="T6" fmla="*/ 34 w 65"/>
                <a:gd name="T7" fmla="*/ 65 h 77"/>
                <a:gd name="T8" fmla="*/ 42 w 65"/>
                <a:gd name="T9" fmla="*/ 64 h 77"/>
                <a:gd name="T10" fmla="*/ 48 w 65"/>
                <a:gd name="T11" fmla="*/ 64 h 77"/>
                <a:gd name="T12" fmla="*/ 52 w 65"/>
                <a:gd name="T13" fmla="*/ 65 h 77"/>
                <a:gd name="T14" fmla="*/ 58 w 65"/>
                <a:gd name="T15" fmla="*/ 63 h 77"/>
                <a:gd name="T16" fmla="*/ 61 w 65"/>
                <a:gd name="T17" fmla="*/ 56 h 77"/>
                <a:gd name="T18" fmla="*/ 63 w 65"/>
                <a:gd name="T19" fmla="*/ 47 h 77"/>
                <a:gd name="T20" fmla="*/ 60 w 65"/>
                <a:gd name="T21" fmla="*/ 39 h 77"/>
                <a:gd name="T22" fmla="*/ 57 w 65"/>
                <a:gd name="T23" fmla="*/ 26 h 77"/>
                <a:gd name="T24" fmla="*/ 61 w 65"/>
                <a:gd name="T25" fmla="*/ 14 h 77"/>
                <a:gd name="T26" fmla="*/ 63 w 65"/>
                <a:gd name="T27" fmla="*/ 10 h 77"/>
                <a:gd name="T28" fmla="*/ 63 w 65"/>
                <a:gd name="T29" fmla="*/ 4 h 77"/>
                <a:gd name="T30" fmla="*/ 54 w 65"/>
                <a:gd name="T31" fmla="*/ 0 h 77"/>
                <a:gd name="T32" fmla="*/ 48 w 65"/>
                <a:gd name="T33" fmla="*/ 3 h 77"/>
                <a:gd name="T34" fmla="*/ 48 w 65"/>
                <a:gd name="T35" fmla="*/ 4 h 77"/>
                <a:gd name="T36" fmla="*/ 46 w 65"/>
                <a:gd name="T37" fmla="*/ 3 h 77"/>
                <a:gd name="T38" fmla="*/ 38 w 65"/>
                <a:gd name="T39" fmla="*/ 3 h 77"/>
                <a:gd name="T40" fmla="*/ 34 w 65"/>
                <a:gd name="T41" fmla="*/ 3 h 77"/>
                <a:gd name="T42" fmla="*/ 33 w 65"/>
                <a:gd name="T43" fmla="*/ 4 h 77"/>
                <a:gd name="T44" fmla="*/ 21 w 65"/>
                <a:gd name="T45" fmla="*/ 3 h 77"/>
                <a:gd name="T46" fmla="*/ 13 w 65"/>
                <a:gd name="T47" fmla="*/ 7 h 77"/>
                <a:gd name="T48" fmla="*/ 13 w 65"/>
                <a:gd name="T49" fmla="*/ 10 h 77"/>
                <a:gd name="T50" fmla="*/ 12 w 65"/>
                <a:gd name="T51" fmla="*/ 16 h 77"/>
                <a:gd name="T52" fmla="*/ 4 w 65"/>
                <a:gd name="T53" fmla="*/ 20 h 77"/>
                <a:gd name="T54" fmla="*/ 0 w 65"/>
                <a:gd name="T55" fmla="*/ 23 h 77"/>
                <a:gd name="T56" fmla="*/ 0 w 65"/>
                <a:gd name="T57" fmla="*/ 40 h 77"/>
                <a:gd name="T58" fmla="*/ 6 w 65"/>
                <a:gd name="T59" fmla="*/ 48 h 77"/>
                <a:gd name="T60" fmla="*/ 10 w 65"/>
                <a:gd name="T61" fmla="*/ 48 h 77"/>
                <a:gd name="T62" fmla="*/ 12 w 65"/>
                <a:gd name="T63" fmla="*/ 58 h 77"/>
                <a:gd name="T64" fmla="*/ 17 w 65"/>
                <a:gd name="T65" fmla="*/ 67 h 77"/>
                <a:gd name="T66" fmla="*/ 20 w 65"/>
                <a:gd name="T67" fmla="*/ 71 h 77"/>
                <a:gd name="T68" fmla="*/ 29 w 65"/>
                <a:gd name="T69" fmla="*/ 77 h 77"/>
                <a:gd name="T70" fmla="*/ 30 w 65"/>
                <a:gd name="T71" fmla="*/ 77 h 77"/>
                <a:gd name="T72" fmla="*/ 30 w 65"/>
                <a:gd name="T73" fmla="*/ 77 h 77"/>
                <a:gd name="T74" fmla="*/ 30 w 65"/>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 h="77">
                  <a:moveTo>
                    <a:pt x="30" y="77"/>
                  </a:moveTo>
                  <a:lnTo>
                    <a:pt x="33" y="75"/>
                  </a:lnTo>
                  <a:lnTo>
                    <a:pt x="33" y="73"/>
                  </a:lnTo>
                  <a:lnTo>
                    <a:pt x="30" y="71"/>
                  </a:lnTo>
                  <a:lnTo>
                    <a:pt x="30" y="69"/>
                  </a:lnTo>
                  <a:lnTo>
                    <a:pt x="30" y="67"/>
                  </a:lnTo>
                  <a:lnTo>
                    <a:pt x="33" y="65"/>
                  </a:lnTo>
                  <a:lnTo>
                    <a:pt x="34" y="65"/>
                  </a:lnTo>
                  <a:lnTo>
                    <a:pt x="37" y="65"/>
                  </a:lnTo>
                  <a:lnTo>
                    <a:pt x="42" y="64"/>
                  </a:lnTo>
                  <a:lnTo>
                    <a:pt x="48" y="64"/>
                  </a:lnTo>
                  <a:lnTo>
                    <a:pt x="48" y="64"/>
                  </a:lnTo>
                  <a:lnTo>
                    <a:pt x="50" y="65"/>
                  </a:lnTo>
                  <a:lnTo>
                    <a:pt x="52" y="65"/>
                  </a:lnTo>
                  <a:lnTo>
                    <a:pt x="54" y="67"/>
                  </a:lnTo>
                  <a:lnTo>
                    <a:pt x="58" y="63"/>
                  </a:lnTo>
                  <a:lnTo>
                    <a:pt x="60" y="62"/>
                  </a:lnTo>
                  <a:lnTo>
                    <a:pt x="61" y="56"/>
                  </a:lnTo>
                  <a:lnTo>
                    <a:pt x="61" y="51"/>
                  </a:lnTo>
                  <a:lnTo>
                    <a:pt x="63" y="47"/>
                  </a:lnTo>
                  <a:lnTo>
                    <a:pt x="63" y="44"/>
                  </a:lnTo>
                  <a:lnTo>
                    <a:pt x="60" y="39"/>
                  </a:lnTo>
                  <a:lnTo>
                    <a:pt x="57" y="34"/>
                  </a:lnTo>
                  <a:lnTo>
                    <a:pt x="57" y="26"/>
                  </a:lnTo>
                  <a:lnTo>
                    <a:pt x="57" y="20"/>
                  </a:lnTo>
                  <a:lnTo>
                    <a:pt x="61" y="14"/>
                  </a:lnTo>
                  <a:lnTo>
                    <a:pt x="63" y="12"/>
                  </a:lnTo>
                  <a:lnTo>
                    <a:pt x="63" y="10"/>
                  </a:lnTo>
                  <a:lnTo>
                    <a:pt x="65" y="7"/>
                  </a:lnTo>
                  <a:lnTo>
                    <a:pt x="63" y="4"/>
                  </a:lnTo>
                  <a:lnTo>
                    <a:pt x="60" y="3"/>
                  </a:lnTo>
                  <a:lnTo>
                    <a:pt x="54" y="0"/>
                  </a:lnTo>
                  <a:lnTo>
                    <a:pt x="50" y="0"/>
                  </a:lnTo>
                  <a:lnTo>
                    <a:pt x="48" y="3"/>
                  </a:lnTo>
                  <a:lnTo>
                    <a:pt x="52" y="4"/>
                  </a:lnTo>
                  <a:lnTo>
                    <a:pt x="48" y="4"/>
                  </a:lnTo>
                  <a:lnTo>
                    <a:pt x="46" y="4"/>
                  </a:lnTo>
                  <a:lnTo>
                    <a:pt x="46" y="3"/>
                  </a:lnTo>
                  <a:lnTo>
                    <a:pt x="44" y="3"/>
                  </a:lnTo>
                  <a:lnTo>
                    <a:pt x="38" y="3"/>
                  </a:lnTo>
                  <a:lnTo>
                    <a:pt x="37" y="3"/>
                  </a:lnTo>
                  <a:lnTo>
                    <a:pt x="34" y="3"/>
                  </a:lnTo>
                  <a:lnTo>
                    <a:pt x="34" y="7"/>
                  </a:lnTo>
                  <a:lnTo>
                    <a:pt x="33" y="4"/>
                  </a:lnTo>
                  <a:lnTo>
                    <a:pt x="29" y="3"/>
                  </a:lnTo>
                  <a:lnTo>
                    <a:pt x="21" y="3"/>
                  </a:lnTo>
                  <a:lnTo>
                    <a:pt x="17" y="3"/>
                  </a:lnTo>
                  <a:lnTo>
                    <a:pt x="13" y="7"/>
                  </a:lnTo>
                  <a:lnTo>
                    <a:pt x="13" y="8"/>
                  </a:lnTo>
                  <a:lnTo>
                    <a:pt x="13" y="10"/>
                  </a:lnTo>
                  <a:lnTo>
                    <a:pt x="12" y="14"/>
                  </a:lnTo>
                  <a:lnTo>
                    <a:pt x="12" y="16"/>
                  </a:lnTo>
                  <a:lnTo>
                    <a:pt x="10" y="20"/>
                  </a:lnTo>
                  <a:lnTo>
                    <a:pt x="4" y="20"/>
                  </a:lnTo>
                  <a:lnTo>
                    <a:pt x="0" y="20"/>
                  </a:lnTo>
                  <a:lnTo>
                    <a:pt x="0" y="23"/>
                  </a:lnTo>
                  <a:lnTo>
                    <a:pt x="0" y="36"/>
                  </a:lnTo>
                  <a:lnTo>
                    <a:pt x="0" y="40"/>
                  </a:lnTo>
                  <a:lnTo>
                    <a:pt x="4" y="44"/>
                  </a:lnTo>
                  <a:lnTo>
                    <a:pt x="6" y="48"/>
                  </a:lnTo>
                  <a:lnTo>
                    <a:pt x="8" y="51"/>
                  </a:lnTo>
                  <a:lnTo>
                    <a:pt x="10" y="48"/>
                  </a:lnTo>
                  <a:lnTo>
                    <a:pt x="12" y="52"/>
                  </a:lnTo>
                  <a:lnTo>
                    <a:pt x="12" y="58"/>
                  </a:lnTo>
                  <a:lnTo>
                    <a:pt x="13" y="62"/>
                  </a:lnTo>
                  <a:lnTo>
                    <a:pt x="17" y="67"/>
                  </a:lnTo>
                  <a:lnTo>
                    <a:pt x="17" y="69"/>
                  </a:lnTo>
                  <a:lnTo>
                    <a:pt x="20" y="71"/>
                  </a:lnTo>
                  <a:lnTo>
                    <a:pt x="24" y="75"/>
                  </a:lnTo>
                  <a:lnTo>
                    <a:pt x="29" y="77"/>
                  </a:lnTo>
                  <a:lnTo>
                    <a:pt x="30" y="77"/>
                  </a:lnTo>
                  <a:lnTo>
                    <a:pt x="30" y="77"/>
                  </a:lnTo>
                  <a:lnTo>
                    <a:pt x="30" y="77"/>
                  </a:lnTo>
                  <a:lnTo>
                    <a:pt x="30" y="77"/>
                  </a:lnTo>
                  <a:lnTo>
                    <a:pt x="30" y="77"/>
                  </a:lnTo>
                  <a:lnTo>
                    <a:pt x="30" y="77"/>
                  </a:lnTo>
                  <a:lnTo>
                    <a:pt x="30" y="7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30" name="Freeform 20"/>
            <p:cNvSpPr>
              <a:spLocks/>
            </p:cNvSpPr>
            <p:nvPr/>
          </p:nvSpPr>
          <p:spPr bwMode="auto">
            <a:xfrm>
              <a:off x="2460625" y="3836988"/>
              <a:ext cx="84138" cy="157162"/>
            </a:xfrm>
            <a:custGeom>
              <a:avLst/>
              <a:gdLst>
                <a:gd name="T0" fmla="*/ 9 w 47"/>
                <a:gd name="T1" fmla="*/ 5 h 64"/>
                <a:gd name="T2" fmla="*/ 7 w 47"/>
                <a:gd name="T3" fmla="*/ 7 h 64"/>
                <a:gd name="T4" fmla="*/ 3 w 47"/>
                <a:gd name="T5" fmla="*/ 13 h 64"/>
                <a:gd name="T6" fmla="*/ 3 w 47"/>
                <a:gd name="T7" fmla="*/ 19 h 64"/>
                <a:gd name="T8" fmla="*/ 3 w 47"/>
                <a:gd name="T9" fmla="*/ 27 h 64"/>
                <a:gd name="T10" fmla="*/ 6 w 47"/>
                <a:gd name="T11" fmla="*/ 32 h 64"/>
                <a:gd name="T12" fmla="*/ 9 w 47"/>
                <a:gd name="T13" fmla="*/ 37 h 64"/>
                <a:gd name="T14" fmla="*/ 9 w 47"/>
                <a:gd name="T15" fmla="*/ 40 h 64"/>
                <a:gd name="T16" fmla="*/ 7 w 47"/>
                <a:gd name="T17" fmla="*/ 44 h 64"/>
                <a:gd name="T18" fmla="*/ 7 w 47"/>
                <a:gd name="T19" fmla="*/ 49 h 64"/>
                <a:gd name="T20" fmla="*/ 6 w 47"/>
                <a:gd name="T21" fmla="*/ 55 h 64"/>
                <a:gd name="T22" fmla="*/ 4 w 47"/>
                <a:gd name="T23" fmla="*/ 56 h 64"/>
                <a:gd name="T24" fmla="*/ 0 w 47"/>
                <a:gd name="T25" fmla="*/ 60 h 64"/>
                <a:gd name="T26" fmla="*/ 2 w 47"/>
                <a:gd name="T27" fmla="*/ 62 h 64"/>
                <a:gd name="T28" fmla="*/ 6 w 47"/>
                <a:gd name="T29" fmla="*/ 64 h 64"/>
                <a:gd name="T30" fmla="*/ 7 w 47"/>
                <a:gd name="T31" fmla="*/ 64 h 64"/>
                <a:gd name="T32" fmla="*/ 13 w 47"/>
                <a:gd name="T33" fmla="*/ 60 h 64"/>
                <a:gd name="T34" fmla="*/ 15 w 47"/>
                <a:gd name="T35" fmla="*/ 62 h 64"/>
                <a:gd name="T36" fmla="*/ 19 w 47"/>
                <a:gd name="T37" fmla="*/ 62 h 64"/>
                <a:gd name="T38" fmla="*/ 20 w 47"/>
                <a:gd name="T39" fmla="*/ 62 h 64"/>
                <a:gd name="T40" fmla="*/ 24 w 47"/>
                <a:gd name="T41" fmla="*/ 62 h 64"/>
                <a:gd name="T42" fmla="*/ 27 w 47"/>
                <a:gd name="T43" fmla="*/ 62 h 64"/>
                <a:gd name="T44" fmla="*/ 31 w 47"/>
                <a:gd name="T45" fmla="*/ 58 h 64"/>
                <a:gd name="T46" fmla="*/ 37 w 47"/>
                <a:gd name="T47" fmla="*/ 44 h 64"/>
                <a:gd name="T48" fmla="*/ 45 w 47"/>
                <a:gd name="T49" fmla="*/ 32 h 64"/>
                <a:gd name="T50" fmla="*/ 47 w 47"/>
                <a:gd name="T51" fmla="*/ 27 h 64"/>
                <a:gd name="T52" fmla="*/ 47 w 47"/>
                <a:gd name="T53" fmla="*/ 24 h 64"/>
                <a:gd name="T54" fmla="*/ 45 w 47"/>
                <a:gd name="T55" fmla="*/ 20 h 64"/>
                <a:gd name="T56" fmla="*/ 45 w 47"/>
                <a:gd name="T57" fmla="*/ 19 h 64"/>
                <a:gd name="T58" fmla="*/ 44 w 47"/>
                <a:gd name="T59" fmla="*/ 20 h 64"/>
                <a:gd name="T60" fmla="*/ 41 w 47"/>
                <a:gd name="T61" fmla="*/ 19 h 64"/>
                <a:gd name="T62" fmla="*/ 37 w 47"/>
                <a:gd name="T63" fmla="*/ 16 h 64"/>
                <a:gd name="T64" fmla="*/ 36 w 47"/>
                <a:gd name="T65" fmla="*/ 16 h 64"/>
                <a:gd name="T66" fmla="*/ 37 w 47"/>
                <a:gd name="T67" fmla="*/ 15 h 64"/>
                <a:gd name="T68" fmla="*/ 36 w 47"/>
                <a:gd name="T69" fmla="*/ 13 h 64"/>
                <a:gd name="T70" fmla="*/ 32 w 47"/>
                <a:gd name="T71" fmla="*/ 11 h 64"/>
                <a:gd name="T72" fmla="*/ 28 w 47"/>
                <a:gd name="T73" fmla="*/ 5 h 64"/>
                <a:gd name="T74" fmla="*/ 24 w 47"/>
                <a:gd name="T75" fmla="*/ 3 h 64"/>
                <a:gd name="T76" fmla="*/ 20 w 47"/>
                <a:gd name="T77" fmla="*/ 3 h 64"/>
                <a:gd name="T78" fmla="*/ 15 w 47"/>
                <a:gd name="T79" fmla="*/ 0 h 64"/>
                <a:gd name="T80" fmla="*/ 13 w 47"/>
                <a:gd name="T81" fmla="*/ 0 h 64"/>
                <a:gd name="T82" fmla="*/ 11 w 47"/>
                <a:gd name="T83" fmla="*/ 0 h 64"/>
                <a:gd name="T84" fmla="*/ 9 w 47"/>
                <a:gd name="T85" fmla="*/ 3 h 64"/>
                <a:gd name="T86" fmla="*/ 9 w 47"/>
                <a:gd name="T87" fmla="*/ 5 h 64"/>
                <a:gd name="T88" fmla="*/ 9 w 47"/>
                <a:gd name="T89" fmla="*/ 5 h 64"/>
                <a:gd name="T90" fmla="*/ 9 w 47"/>
                <a:gd name="T91" fmla="*/ 5 h 64"/>
                <a:gd name="T92" fmla="*/ 9 w 47"/>
                <a:gd name="T93" fmla="*/ 5 h 64"/>
                <a:gd name="T94" fmla="*/ 9 w 47"/>
                <a:gd name="T95" fmla="*/ 5 h 64"/>
                <a:gd name="T96" fmla="*/ 9 w 47"/>
                <a:gd name="T97" fmla="*/ 5 h 64"/>
                <a:gd name="T98" fmla="*/ 9 w 47"/>
                <a:gd name="T99"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 h="64">
                  <a:moveTo>
                    <a:pt x="9" y="5"/>
                  </a:moveTo>
                  <a:lnTo>
                    <a:pt x="7" y="7"/>
                  </a:lnTo>
                  <a:lnTo>
                    <a:pt x="3" y="13"/>
                  </a:lnTo>
                  <a:lnTo>
                    <a:pt x="3" y="19"/>
                  </a:lnTo>
                  <a:lnTo>
                    <a:pt x="3" y="27"/>
                  </a:lnTo>
                  <a:lnTo>
                    <a:pt x="6" y="32"/>
                  </a:lnTo>
                  <a:lnTo>
                    <a:pt x="9" y="37"/>
                  </a:lnTo>
                  <a:lnTo>
                    <a:pt x="9" y="40"/>
                  </a:lnTo>
                  <a:lnTo>
                    <a:pt x="7" y="44"/>
                  </a:lnTo>
                  <a:lnTo>
                    <a:pt x="7" y="49"/>
                  </a:lnTo>
                  <a:lnTo>
                    <a:pt x="6" y="55"/>
                  </a:lnTo>
                  <a:lnTo>
                    <a:pt x="4" y="56"/>
                  </a:lnTo>
                  <a:lnTo>
                    <a:pt x="0" y="60"/>
                  </a:lnTo>
                  <a:lnTo>
                    <a:pt x="2" y="62"/>
                  </a:lnTo>
                  <a:lnTo>
                    <a:pt x="6" y="64"/>
                  </a:lnTo>
                  <a:lnTo>
                    <a:pt x="7" y="64"/>
                  </a:lnTo>
                  <a:lnTo>
                    <a:pt x="13" y="60"/>
                  </a:lnTo>
                  <a:lnTo>
                    <a:pt x="15" y="62"/>
                  </a:lnTo>
                  <a:lnTo>
                    <a:pt x="19" y="62"/>
                  </a:lnTo>
                  <a:lnTo>
                    <a:pt x="20" y="62"/>
                  </a:lnTo>
                  <a:lnTo>
                    <a:pt x="24" y="62"/>
                  </a:lnTo>
                  <a:lnTo>
                    <a:pt x="27" y="62"/>
                  </a:lnTo>
                  <a:lnTo>
                    <a:pt x="31" y="58"/>
                  </a:lnTo>
                  <a:lnTo>
                    <a:pt x="37" y="44"/>
                  </a:lnTo>
                  <a:lnTo>
                    <a:pt x="45" y="32"/>
                  </a:lnTo>
                  <a:lnTo>
                    <a:pt x="47" y="27"/>
                  </a:lnTo>
                  <a:lnTo>
                    <a:pt x="47" y="24"/>
                  </a:lnTo>
                  <a:lnTo>
                    <a:pt x="45" y="20"/>
                  </a:lnTo>
                  <a:lnTo>
                    <a:pt x="45" y="19"/>
                  </a:lnTo>
                  <a:lnTo>
                    <a:pt x="44" y="20"/>
                  </a:lnTo>
                  <a:lnTo>
                    <a:pt x="41" y="19"/>
                  </a:lnTo>
                  <a:lnTo>
                    <a:pt x="37" y="16"/>
                  </a:lnTo>
                  <a:lnTo>
                    <a:pt x="36" y="16"/>
                  </a:lnTo>
                  <a:lnTo>
                    <a:pt x="37" y="15"/>
                  </a:lnTo>
                  <a:lnTo>
                    <a:pt x="36" y="13"/>
                  </a:lnTo>
                  <a:lnTo>
                    <a:pt x="32" y="11"/>
                  </a:lnTo>
                  <a:lnTo>
                    <a:pt x="28" y="5"/>
                  </a:lnTo>
                  <a:lnTo>
                    <a:pt x="24" y="3"/>
                  </a:lnTo>
                  <a:lnTo>
                    <a:pt x="20" y="3"/>
                  </a:lnTo>
                  <a:lnTo>
                    <a:pt x="15" y="0"/>
                  </a:lnTo>
                  <a:lnTo>
                    <a:pt x="13" y="0"/>
                  </a:lnTo>
                  <a:lnTo>
                    <a:pt x="11" y="0"/>
                  </a:lnTo>
                  <a:lnTo>
                    <a:pt x="9" y="3"/>
                  </a:lnTo>
                  <a:lnTo>
                    <a:pt x="9" y="5"/>
                  </a:lnTo>
                  <a:lnTo>
                    <a:pt x="9" y="5"/>
                  </a:lnTo>
                  <a:lnTo>
                    <a:pt x="9" y="5"/>
                  </a:lnTo>
                  <a:lnTo>
                    <a:pt x="9" y="5"/>
                  </a:lnTo>
                  <a:lnTo>
                    <a:pt x="9" y="5"/>
                  </a:lnTo>
                  <a:lnTo>
                    <a:pt x="9" y="5"/>
                  </a:lnTo>
                  <a:lnTo>
                    <a:pt x="9" y="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31" name="Freeform 21"/>
            <p:cNvSpPr>
              <a:spLocks/>
            </p:cNvSpPr>
            <p:nvPr/>
          </p:nvSpPr>
          <p:spPr bwMode="auto">
            <a:xfrm>
              <a:off x="2270125" y="3708400"/>
              <a:ext cx="136525" cy="327025"/>
            </a:xfrm>
            <a:custGeom>
              <a:avLst/>
              <a:gdLst>
                <a:gd name="T0" fmla="*/ 20 w 77"/>
                <a:gd name="T1" fmla="*/ 59 h 133"/>
                <a:gd name="T2" fmla="*/ 21 w 77"/>
                <a:gd name="T3" fmla="*/ 65 h 133"/>
                <a:gd name="T4" fmla="*/ 20 w 77"/>
                <a:gd name="T5" fmla="*/ 72 h 133"/>
                <a:gd name="T6" fmla="*/ 26 w 77"/>
                <a:gd name="T7" fmla="*/ 76 h 133"/>
                <a:gd name="T8" fmla="*/ 29 w 77"/>
                <a:gd name="T9" fmla="*/ 84 h 133"/>
                <a:gd name="T10" fmla="*/ 26 w 77"/>
                <a:gd name="T11" fmla="*/ 88 h 133"/>
                <a:gd name="T12" fmla="*/ 24 w 77"/>
                <a:gd name="T13" fmla="*/ 96 h 133"/>
                <a:gd name="T14" fmla="*/ 21 w 77"/>
                <a:gd name="T15" fmla="*/ 109 h 133"/>
                <a:gd name="T16" fmla="*/ 25 w 77"/>
                <a:gd name="T17" fmla="*/ 116 h 133"/>
                <a:gd name="T18" fmla="*/ 25 w 77"/>
                <a:gd name="T19" fmla="*/ 120 h 133"/>
                <a:gd name="T20" fmla="*/ 25 w 77"/>
                <a:gd name="T21" fmla="*/ 124 h 133"/>
                <a:gd name="T22" fmla="*/ 33 w 77"/>
                <a:gd name="T23" fmla="*/ 129 h 133"/>
                <a:gd name="T24" fmla="*/ 37 w 77"/>
                <a:gd name="T25" fmla="*/ 132 h 133"/>
                <a:gd name="T26" fmla="*/ 39 w 77"/>
                <a:gd name="T27" fmla="*/ 133 h 133"/>
                <a:gd name="T28" fmla="*/ 43 w 77"/>
                <a:gd name="T29" fmla="*/ 129 h 133"/>
                <a:gd name="T30" fmla="*/ 55 w 77"/>
                <a:gd name="T31" fmla="*/ 124 h 133"/>
                <a:gd name="T32" fmla="*/ 59 w 77"/>
                <a:gd name="T33" fmla="*/ 122 h 133"/>
                <a:gd name="T34" fmla="*/ 69 w 77"/>
                <a:gd name="T35" fmla="*/ 120 h 133"/>
                <a:gd name="T36" fmla="*/ 77 w 77"/>
                <a:gd name="T37" fmla="*/ 120 h 133"/>
                <a:gd name="T38" fmla="*/ 70 w 77"/>
                <a:gd name="T39" fmla="*/ 114 h 133"/>
                <a:gd name="T40" fmla="*/ 66 w 77"/>
                <a:gd name="T41" fmla="*/ 107 h 133"/>
                <a:gd name="T42" fmla="*/ 65 w 77"/>
                <a:gd name="T43" fmla="*/ 97 h 133"/>
                <a:gd name="T44" fmla="*/ 61 w 77"/>
                <a:gd name="T45" fmla="*/ 96 h 133"/>
                <a:gd name="T46" fmla="*/ 57 w 77"/>
                <a:gd name="T47" fmla="*/ 89 h 133"/>
                <a:gd name="T48" fmla="*/ 53 w 77"/>
                <a:gd name="T49" fmla="*/ 81 h 133"/>
                <a:gd name="T50" fmla="*/ 53 w 77"/>
                <a:gd name="T51" fmla="*/ 65 h 133"/>
                <a:gd name="T52" fmla="*/ 63 w 77"/>
                <a:gd name="T53" fmla="*/ 65 h 133"/>
                <a:gd name="T54" fmla="*/ 65 w 77"/>
                <a:gd name="T55" fmla="*/ 59 h 133"/>
                <a:gd name="T56" fmla="*/ 66 w 77"/>
                <a:gd name="T57" fmla="*/ 53 h 133"/>
                <a:gd name="T58" fmla="*/ 66 w 77"/>
                <a:gd name="T59" fmla="*/ 45 h 133"/>
                <a:gd name="T60" fmla="*/ 65 w 77"/>
                <a:gd name="T61" fmla="*/ 40 h 133"/>
                <a:gd name="T62" fmla="*/ 61 w 77"/>
                <a:gd name="T63" fmla="*/ 39 h 133"/>
                <a:gd name="T64" fmla="*/ 50 w 77"/>
                <a:gd name="T65" fmla="*/ 31 h 133"/>
                <a:gd name="T66" fmla="*/ 46 w 77"/>
                <a:gd name="T67" fmla="*/ 35 h 133"/>
                <a:gd name="T68" fmla="*/ 43 w 77"/>
                <a:gd name="T69" fmla="*/ 40 h 133"/>
                <a:gd name="T70" fmla="*/ 47 w 77"/>
                <a:gd name="T71" fmla="*/ 27 h 133"/>
                <a:gd name="T72" fmla="*/ 46 w 77"/>
                <a:gd name="T73" fmla="*/ 19 h 133"/>
                <a:gd name="T74" fmla="*/ 39 w 77"/>
                <a:gd name="T75" fmla="*/ 14 h 133"/>
                <a:gd name="T76" fmla="*/ 33 w 77"/>
                <a:gd name="T77" fmla="*/ 6 h 133"/>
                <a:gd name="T78" fmla="*/ 30 w 77"/>
                <a:gd name="T79" fmla="*/ 6 h 133"/>
                <a:gd name="T80" fmla="*/ 24 w 77"/>
                <a:gd name="T81" fmla="*/ 0 h 133"/>
                <a:gd name="T82" fmla="*/ 26 w 77"/>
                <a:gd name="T83" fmla="*/ 4 h 133"/>
                <a:gd name="T84" fmla="*/ 26 w 77"/>
                <a:gd name="T85" fmla="*/ 6 h 133"/>
                <a:gd name="T86" fmla="*/ 17 w 77"/>
                <a:gd name="T87" fmla="*/ 11 h 133"/>
                <a:gd name="T88" fmla="*/ 12 w 77"/>
                <a:gd name="T89" fmla="*/ 18 h 133"/>
                <a:gd name="T90" fmla="*/ 13 w 77"/>
                <a:gd name="T91" fmla="*/ 24 h 133"/>
                <a:gd name="T92" fmla="*/ 17 w 77"/>
                <a:gd name="T93" fmla="*/ 27 h 133"/>
                <a:gd name="T94" fmla="*/ 13 w 77"/>
                <a:gd name="T95" fmla="*/ 31 h 133"/>
                <a:gd name="T96" fmla="*/ 9 w 77"/>
                <a:gd name="T97" fmla="*/ 32 h 133"/>
                <a:gd name="T98" fmla="*/ 6 w 77"/>
                <a:gd name="T99" fmla="*/ 32 h 133"/>
                <a:gd name="T100" fmla="*/ 4 w 77"/>
                <a:gd name="T101" fmla="*/ 39 h 133"/>
                <a:gd name="T102" fmla="*/ 0 w 77"/>
                <a:gd name="T103" fmla="*/ 48 h 133"/>
                <a:gd name="T104" fmla="*/ 9 w 77"/>
                <a:gd name="T105" fmla="*/ 60 h 133"/>
                <a:gd name="T106" fmla="*/ 17 w 77"/>
                <a:gd name="T107" fmla="*/ 59 h 133"/>
                <a:gd name="T108" fmla="*/ 17 w 77"/>
                <a:gd name="T109" fmla="*/ 59 h 133"/>
                <a:gd name="T110" fmla="*/ 17 w 77"/>
                <a:gd name="T111" fmla="*/ 59 h 133"/>
                <a:gd name="T112" fmla="*/ 17 w 77"/>
                <a:gd name="T113" fmla="*/ 5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7" h="133">
                  <a:moveTo>
                    <a:pt x="17" y="59"/>
                  </a:moveTo>
                  <a:lnTo>
                    <a:pt x="20" y="59"/>
                  </a:lnTo>
                  <a:lnTo>
                    <a:pt x="21" y="61"/>
                  </a:lnTo>
                  <a:lnTo>
                    <a:pt x="21" y="65"/>
                  </a:lnTo>
                  <a:lnTo>
                    <a:pt x="21" y="67"/>
                  </a:lnTo>
                  <a:lnTo>
                    <a:pt x="20" y="72"/>
                  </a:lnTo>
                  <a:lnTo>
                    <a:pt x="21" y="75"/>
                  </a:lnTo>
                  <a:lnTo>
                    <a:pt x="26" y="76"/>
                  </a:lnTo>
                  <a:lnTo>
                    <a:pt x="25" y="79"/>
                  </a:lnTo>
                  <a:lnTo>
                    <a:pt x="29" y="84"/>
                  </a:lnTo>
                  <a:lnTo>
                    <a:pt x="29" y="85"/>
                  </a:lnTo>
                  <a:lnTo>
                    <a:pt x="26" y="88"/>
                  </a:lnTo>
                  <a:lnTo>
                    <a:pt x="25" y="92"/>
                  </a:lnTo>
                  <a:lnTo>
                    <a:pt x="24" y="96"/>
                  </a:lnTo>
                  <a:lnTo>
                    <a:pt x="21" y="103"/>
                  </a:lnTo>
                  <a:lnTo>
                    <a:pt x="21" y="109"/>
                  </a:lnTo>
                  <a:lnTo>
                    <a:pt x="24" y="114"/>
                  </a:lnTo>
                  <a:lnTo>
                    <a:pt x="25" y="116"/>
                  </a:lnTo>
                  <a:lnTo>
                    <a:pt x="25" y="118"/>
                  </a:lnTo>
                  <a:lnTo>
                    <a:pt x="25" y="120"/>
                  </a:lnTo>
                  <a:lnTo>
                    <a:pt x="26" y="122"/>
                  </a:lnTo>
                  <a:lnTo>
                    <a:pt x="25" y="124"/>
                  </a:lnTo>
                  <a:lnTo>
                    <a:pt x="29" y="125"/>
                  </a:lnTo>
                  <a:lnTo>
                    <a:pt x="33" y="129"/>
                  </a:lnTo>
                  <a:lnTo>
                    <a:pt x="34" y="132"/>
                  </a:lnTo>
                  <a:lnTo>
                    <a:pt x="37" y="132"/>
                  </a:lnTo>
                  <a:lnTo>
                    <a:pt x="38" y="133"/>
                  </a:lnTo>
                  <a:lnTo>
                    <a:pt x="39" y="133"/>
                  </a:lnTo>
                  <a:lnTo>
                    <a:pt x="42" y="132"/>
                  </a:lnTo>
                  <a:lnTo>
                    <a:pt x="43" y="129"/>
                  </a:lnTo>
                  <a:lnTo>
                    <a:pt x="50" y="125"/>
                  </a:lnTo>
                  <a:lnTo>
                    <a:pt x="55" y="124"/>
                  </a:lnTo>
                  <a:lnTo>
                    <a:pt x="57" y="124"/>
                  </a:lnTo>
                  <a:lnTo>
                    <a:pt x="59" y="122"/>
                  </a:lnTo>
                  <a:lnTo>
                    <a:pt x="63" y="120"/>
                  </a:lnTo>
                  <a:lnTo>
                    <a:pt x="69" y="120"/>
                  </a:lnTo>
                  <a:lnTo>
                    <a:pt x="73" y="120"/>
                  </a:lnTo>
                  <a:lnTo>
                    <a:pt x="77" y="120"/>
                  </a:lnTo>
                  <a:lnTo>
                    <a:pt x="73" y="116"/>
                  </a:lnTo>
                  <a:lnTo>
                    <a:pt x="70" y="114"/>
                  </a:lnTo>
                  <a:lnTo>
                    <a:pt x="70" y="112"/>
                  </a:lnTo>
                  <a:lnTo>
                    <a:pt x="66" y="107"/>
                  </a:lnTo>
                  <a:lnTo>
                    <a:pt x="65" y="103"/>
                  </a:lnTo>
                  <a:lnTo>
                    <a:pt x="65" y="97"/>
                  </a:lnTo>
                  <a:lnTo>
                    <a:pt x="63" y="93"/>
                  </a:lnTo>
                  <a:lnTo>
                    <a:pt x="61" y="96"/>
                  </a:lnTo>
                  <a:lnTo>
                    <a:pt x="59" y="93"/>
                  </a:lnTo>
                  <a:lnTo>
                    <a:pt x="57" y="89"/>
                  </a:lnTo>
                  <a:lnTo>
                    <a:pt x="53" y="85"/>
                  </a:lnTo>
                  <a:lnTo>
                    <a:pt x="53" y="81"/>
                  </a:lnTo>
                  <a:lnTo>
                    <a:pt x="53" y="68"/>
                  </a:lnTo>
                  <a:lnTo>
                    <a:pt x="53" y="65"/>
                  </a:lnTo>
                  <a:lnTo>
                    <a:pt x="57" y="65"/>
                  </a:lnTo>
                  <a:lnTo>
                    <a:pt x="63" y="65"/>
                  </a:lnTo>
                  <a:lnTo>
                    <a:pt x="65" y="61"/>
                  </a:lnTo>
                  <a:lnTo>
                    <a:pt x="65" y="59"/>
                  </a:lnTo>
                  <a:lnTo>
                    <a:pt x="66" y="55"/>
                  </a:lnTo>
                  <a:lnTo>
                    <a:pt x="66" y="53"/>
                  </a:lnTo>
                  <a:lnTo>
                    <a:pt x="66" y="52"/>
                  </a:lnTo>
                  <a:lnTo>
                    <a:pt x="66" y="45"/>
                  </a:lnTo>
                  <a:lnTo>
                    <a:pt x="65" y="41"/>
                  </a:lnTo>
                  <a:lnTo>
                    <a:pt x="65" y="40"/>
                  </a:lnTo>
                  <a:lnTo>
                    <a:pt x="61" y="41"/>
                  </a:lnTo>
                  <a:lnTo>
                    <a:pt x="61" y="39"/>
                  </a:lnTo>
                  <a:lnTo>
                    <a:pt x="57" y="35"/>
                  </a:lnTo>
                  <a:lnTo>
                    <a:pt x="50" y="31"/>
                  </a:lnTo>
                  <a:lnTo>
                    <a:pt x="47" y="31"/>
                  </a:lnTo>
                  <a:lnTo>
                    <a:pt x="46" y="35"/>
                  </a:lnTo>
                  <a:lnTo>
                    <a:pt x="46" y="39"/>
                  </a:lnTo>
                  <a:lnTo>
                    <a:pt x="43" y="40"/>
                  </a:lnTo>
                  <a:lnTo>
                    <a:pt x="43" y="35"/>
                  </a:lnTo>
                  <a:lnTo>
                    <a:pt x="47" y="27"/>
                  </a:lnTo>
                  <a:lnTo>
                    <a:pt x="47" y="23"/>
                  </a:lnTo>
                  <a:lnTo>
                    <a:pt x="46" y="19"/>
                  </a:lnTo>
                  <a:lnTo>
                    <a:pt x="43" y="18"/>
                  </a:lnTo>
                  <a:lnTo>
                    <a:pt x="39" y="14"/>
                  </a:lnTo>
                  <a:lnTo>
                    <a:pt x="37" y="10"/>
                  </a:lnTo>
                  <a:lnTo>
                    <a:pt x="33" y="6"/>
                  </a:lnTo>
                  <a:lnTo>
                    <a:pt x="26" y="2"/>
                  </a:lnTo>
                  <a:lnTo>
                    <a:pt x="30" y="6"/>
                  </a:lnTo>
                  <a:lnTo>
                    <a:pt x="33" y="8"/>
                  </a:lnTo>
                  <a:lnTo>
                    <a:pt x="24" y="0"/>
                  </a:lnTo>
                  <a:lnTo>
                    <a:pt x="25" y="3"/>
                  </a:lnTo>
                  <a:lnTo>
                    <a:pt x="26" y="4"/>
                  </a:lnTo>
                  <a:lnTo>
                    <a:pt x="26" y="4"/>
                  </a:lnTo>
                  <a:lnTo>
                    <a:pt x="26" y="6"/>
                  </a:lnTo>
                  <a:lnTo>
                    <a:pt x="25" y="6"/>
                  </a:lnTo>
                  <a:lnTo>
                    <a:pt x="17" y="11"/>
                  </a:lnTo>
                  <a:lnTo>
                    <a:pt x="13" y="15"/>
                  </a:lnTo>
                  <a:lnTo>
                    <a:pt x="12" y="18"/>
                  </a:lnTo>
                  <a:lnTo>
                    <a:pt x="12" y="22"/>
                  </a:lnTo>
                  <a:lnTo>
                    <a:pt x="13" y="24"/>
                  </a:lnTo>
                  <a:lnTo>
                    <a:pt x="16" y="24"/>
                  </a:lnTo>
                  <a:lnTo>
                    <a:pt x="17" y="27"/>
                  </a:lnTo>
                  <a:lnTo>
                    <a:pt x="16" y="28"/>
                  </a:lnTo>
                  <a:lnTo>
                    <a:pt x="13" y="31"/>
                  </a:lnTo>
                  <a:lnTo>
                    <a:pt x="12" y="32"/>
                  </a:lnTo>
                  <a:lnTo>
                    <a:pt x="9" y="32"/>
                  </a:lnTo>
                  <a:lnTo>
                    <a:pt x="8" y="32"/>
                  </a:lnTo>
                  <a:lnTo>
                    <a:pt x="6" y="32"/>
                  </a:lnTo>
                  <a:lnTo>
                    <a:pt x="4" y="35"/>
                  </a:lnTo>
                  <a:lnTo>
                    <a:pt x="4" y="39"/>
                  </a:lnTo>
                  <a:lnTo>
                    <a:pt x="2" y="44"/>
                  </a:lnTo>
                  <a:lnTo>
                    <a:pt x="0" y="48"/>
                  </a:lnTo>
                  <a:lnTo>
                    <a:pt x="4" y="55"/>
                  </a:lnTo>
                  <a:lnTo>
                    <a:pt x="9" y="60"/>
                  </a:lnTo>
                  <a:lnTo>
                    <a:pt x="10" y="60"/>
                  </a:lnTo>
                  <a:lnTo>
                    <a:pt x="17" y="59"/>
                  </a:lnTo>
                  <a:lnTo>
                    <a:pt x="17" y="59"/>
                  </a:lnTo>
                  <a:lnTo>
                    <a:pt x="17" y="59"/>
                  </a:lnTo>
                  <a:lnTo>
                    <a:pt x="17" y="59"/>
                  </a:lnTo>
                  <a:lnTo>
                    <a:pt x="17" y="59"/>
                  </a:lnTo>
                  <a:lnTo>
                    <a:pt x="17" y="59"/>
                  </a:lnTo>
                  <a:lnTo>
                    <a:pt x="17" y="5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32" name="Freeform 22"/>
            <p:cNvSpPr>
              <a:spLocks/>
            </p:cNvSpPr>
            <p:nvPr/>
          </p:nvSpPr>
          <p:spPr bwMode="auto">
            <a:xfrm>
              <a:off x="1758950" y="3535363"/>
              <a:ext cx="352425" cy="746125"/>
            </a:xfrm>
            <a:custGeom>
              <a:avLst/>
              <a:gdLst>
                <a:gd name="T0" fmla="*/ 187 w 197"/>
                <a:gd name="T1" fmla="*/ 177 h 303"/>
                <a:gd name="T2" fmla="*/ 187 w 197"/>
                <a:gd name="T3" fmla="*/ 167 h 303"/>
                <a:gd name="T4" fmla="*/ 181 w 197"/>
                <a:gd name="T5" fmla="*/ 145 h 303"/>
                <a:gd name="T6" fmla="*/ 189 w 197"/>
                <a:gd name="T7" fmla="*/ 115 h 303"/>
                <a:gd name="T8" fmla="*/ 174 w 197"/>
                <a:gd name="T9" fmla="*/ 111 h 303"/>
                <a:gd name="T10" fmla="*/ 157 w 197"/>
                <a:gd name="T11" fmla="*/ 114 h 303"/>
                <a:gd name="T12" fmla="*/ 145 w 197"/>
                <a:gd name="T13" fmla="*/ 98 h 303"/>
                <a:gd name="T14" fmla="*/ 128 w 197"/>
                <a:gd name="T15" fmla="*/ 98 h 303"/>
                <a:gd name="T16" fmla="*/ 114 w 197"/>
                <a:gd name="T17" fmla="*/ 97 h 303"/>
                <a:gd name="T18" fmla="*/ 110 w 197"/>
                <a:gd name="T19" fmla="*/ 80 h 303"/>
                <a:gd name="T20" fmla="*/ 105 w 197"/>
                <a:gd name="T21" fmla="*/ 61 h 303"/>
                <a:gd name="T22" fmla="*/ 101 w 197"/>
                <a:gd name="T23" fmla="*/ 52 h 303"/>
                <a:gd name="T24" fmla="*/ 121 w 197"/>
                <a:gd name="T25" fmla="*/ 17 h 303"/>
                <a:gd name="T26" fmla="*/ 136 w 197"/>
                <a:gd name="T27" fmla="*/ 4 h 303"/>
                <a:gd name="T28" fmla="*/ 122 w 197"/>
                <a:gd name="T29" fmla="*/ 5 h 303"/>
                <a:gd name="T30" fmla="*/ 109 w 197"/>
                <a:gd name="T31" fmla="*/ 13 h 303"/>
                <a:gd name="T32" fmla="*/ 86 w 197"/>
                <a:gd name="T33" fmla="*/ 21 h 303"/>
                <a:gd name="T34" fmla="*/ 80 w 197"/>
                <a:gd name="T35" fmla="*/ 27 h 303"/>
                <a:gd name="T36" fmla="*/ 69 w 197"/>
                <a:gd name="T37" fmla="*/ 31 h 303"/>
                <a:gd name="T38" fmla="*/ 64 w 197"/>
                <a:gd name="T39" fmla="*/ 40 h 303"/>
                <a:gd name="T40" fmla="*/ 61 w 197"/>
                <a:gd name="T41" fmla="*/ 53 h 303"/>
                <a:gd name="T42" fmla="*/ 44 w 197"/>
                <a:gd name="T43" fmla="*/ 66 h 303"/>
                <a:gd name="T44" fmla="*/ 37 w 197"/>
                <a:gd name="T45" fmla="*/ 74 h 303"/>
                <a:gd name="T46" fmla="*/ 31 w 197"/>
                <a:gd name="T47" fmla="*/ 72 h 303"/>
                <a:gd name="T48" fmla="*/ 25 w 197"/>
                <a:gd name="T49" fmla="*/ 85 h 303"/>
                <a:gd name="T50" fmla="*/ 27 w 197"/>
                <a:gd name="T51" fmla="*/ 98 h 303"/>
                <a:gd name="T52" fmla="*/ 29 w 197"/>
                <a:gd name="T53" fmla="*/ 114 h 303"/>
                <a:gd name="T54" fmla="*/ 29 w 197"/>
                <a:gd name="T55" fmla="*/ 131 h 303"/>
                <a:gd name="T56" fmla="*/ 31 w 197"/>
                <a:gd name="T57" fmla="*/ 149 h 303"/>
                <a:gd name="T58" fmla="*/ 31 w 197"/>
                <a:gd name="T59" fmla="*/ 154 h 303"/>
                <a:gd name="T60" fmla="*/ 31 w 197"/>
                <a:gd name="T61" fmla="*/ 158 h 303"/>
                <a:gd name="T62" fmla="*/ 23 w 197"/>
                <a:gd name="T63" fmla="*/ 171 h 303"/>
                <a:gd name="T64" fmla="*/ 17 w 197"/>
                <a:gd name="T65" fmla="*/ 179 h 303"/>
                <a:gd name="T66" fmla="*/ 8 w 197"/>
                <a:gd name="T67" fmla="*/ 188 h 303"/>
                <a:gd name="T68" fmla="*/ 0 w 197"/>
                <a:gd name="T69" fmla="*/ 195 h 303"/>
                <a:gd name="T70" fmla="*/ 21 w 197"/>
                <a:gd name="T71" fmla="*/ 211 h 303"/>
                <a:gd name="T72" fmla="*/ 27 w 197"/>
                <a:gd name="T73" fmla="*/ 219 h 303"/>
                <a:gd name="T74" fmla="*/ 43 w 197"/>
                <a:gd name="T75" fmla="*/ 219 h 303"/>
                <a:gd name="T76" fmla="*/ 56 w 197"/>
                <a:gd name="T77" fmla="*/ 224 h 303"/>
                <a:gd name="T78" fmla="*/ 70 w 197"/>
                <a:gd name="T79" fmla="*/ 232 h 303"/>
                <a:gd name="T80" fmla="*/ 80 w 197"/>
                <a:gd name="T81" fmla="*/ 246 h 303"/>
                <a:gd name="T82" fmla="*/ 90 w 197"/>
                <a:gd name="T83" fmla="*/ 256 h 303"/>
                <a:gd name="T84" fmla="*/ 97 w 197"/>
                <a:gd name="T85" fmla="*/ 268 h 303"/>
                <a:gd name="T86" fmla="*/ 114 w 197"/>
                <a:gd name="T87" fmla="*/ 268 h 303"/>
                <a:gd name="T88" fmla="*/ 128 w 197"/>
                <a:gd name="T89" fmla="*/ 267 h 303"/>
                <a:gd name="T90" fmla="*/ 144 w 197"/>
                <a:gd name="T91" fmla="*/ 280 h 303"/>
                <a:gd name="T92" fmla="*/ 141 w 197"/>
                <a:gd name="T93" fmla="*/ 295 h 303"/>
                <a:gd name="T94" fmla="*/ 151 w 197"/>
                <a:gd name="T95" fmla="*/ 280 h 303"/>
                <a:gd name="T96" fmla="*/ 153 w 197"/>
                <a:gd name="T97" fmla="*/ 238 h 303"/>
                <a:gd name="T98" fmla="*/ 145 w 197"/>
                <a:gd name="T99" fmla="*/ 219 h 303"/>
                <a:gd name="T100" fmla="*/ 158 w 197"/>
                <a:gd name="T101" fmla="*/ 212 h 303"/>
                <a:gd name="T102" fmla="*/ 149 w 197"/>
                <a:gd name="T103" fmla="*/ 206 h 303"/>
                <a:gd name="T104" fmla="*/ 157 w 197"/>
                <a:gd name="T105" fmla="*/ 194 h 303"/>
                <a:gd name="T106" fmla="*/ 175 w 197"/>
                <a:gd name="T107" fmla="*/ 190 h 303"/>
                <a:gd name="T108" fmla="*/ 187 w 197"/>
                <a:gd name="T109" fmla="*/ 186 h 303"/>
                <a:gd name="T110" fmla="*/ 193 w 197"/>
                <a:gd name="T111" fmla="*/ 203 h 303"/>
                <a:gd name="T112" fmla="*/ 194 w 197"/>
                <a:gd name="T113" fmla="*/ 19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7" h="303">
                  <a:moveTo>
                    <a:pt x="194" y="199"/>
                  </a:moveTo>
                  <a:lnTo>
                    <a:pt x="194" y="195"/>
                  </a:lnTo>
                  <a:lnTo>
                    <a:pt x="193" y="190"/>
                  </a:lnTo>
                  <a:lnTo>
                    <a:pt x="191" y="184"/>
                  </a:lnTo>
                  <a:lnTo>
                    <a:pt x="187" y="177"/>
                  </a:lnTo>
                  <a:lnTo>
                    <a:pt x="183" y="175"/>
                  </a:lnTo>
                  <a:lnTo>
                    <a:pt x="179" y="175"/>
                  </a:lnTo>
                  <a:lnTo>
                    <a:pt x="181" y="173"/>
                  </a:lnTo>
                  <a:lnTo>
                    <a:pt x="183" y="171"/>
                  </a:lnTo>
                  <a:lnTo>
                    <a:pt x="187" y="167"/>
                  </a:lnTo>
                  <a:lnTo>
                    <a:pt x="189" y="166"/>
                  </a:lnTo>
                  <a:lnTo>
                    <a:pt x="189" y="162"/>
                  </a:lnTo>
                  <a:lnTo>
                    <a:pt x="185" y="158"/>
                  </a:lnTo>
                  <a:lnTo>
                    <a:pt x="183" y="151"/>
                  </a:lnTo>
                  <a:lnTo>
                    <a:pt x="181" y="145"/>
                  </a:lnTo>
                  <a:lnTo>
                    <a:pt x="181" y="131"/>
                  </a:lnTo>
                  <a:lnTo>
                    <a:pt x="183" y="129"/>
                  </a:lnTo>
                  <a:lnTo>
                    <a:pt x="185" y="125"/>
                  </a:lnTo>
                  <a:lnTo>
                    <a:pt x="185" y="119"/>
                  </a:lnTo>
                  <a:lnTo>
                    <a:pt x="189" y="115"/>
                  </a:lnTo>
                  <a:lnTo>
                    <a:pt x="189" y="114"/>
                  </a:lnTo>
                  <a:lnTo>
                    <a:pt x="187" y="111"/>
                  </a:lnTo>
                  <a:lnTo>
                    <a:pt x="185" y="110"/>
                  </a:lnTo>
                  <a:lnTo>
                    <a:pt x="179" y="111"/>
                  </a:lnTo>
                  <a:lnTo>
                    <a:pt x="174" y="111"/>
                  </a:lnTo>
                  <a:lnTo>
                    <a:pt x="171" y="114"/>
                  </a:lnTo>
                  <a:lnTo>
                    <a:pt x="166" y="114"/>
                  </a:lnTo>
                  <a:lnTo>
                    <a:pt x="165" y="114"/>
                  </a:lnTo>
                  <a:lnTo>
                    <a:pt x="161" y="114"/>
                  </a:lnTo>
                  <a:lnTo>
                    <a:pt x="157" y="114"/>
                  </a:lnTo>
                  <a:lnTo>
                    <a:pt x="154" y="110"/>
                  </a:lnTo>
                  <a:lnTo>
                    <a:pt x="153" y="109"/>
                  </a:lnTo>
                  <a:lnTo>
                    <a:pt x="149" y="101"/>
                  </a:lnTo>
                  <a:lnTo>
                    <a:pt x="148" y="98"/>
                  </a:lnTo>
                  <a:lnTo>
                    <a:pt x="145" y="98"/>
                  </a:lnTo>
                  <a:lnTo>
                    <a:pt x="141" y="98"/>
                  </a:lnTo>
                  <a:lnTo>
                    <a:pt x="137" y="97"/>
                  </a:lnTo>
                  <a:lnTo>
                    <a:pt x="136" y="97"/>
                  </a:lnTo>
                  <a:lnTo>
                    <a:pt x="132" y="98"/>
                  </a:lnTo>
                  <a:lnTo>
                    <a:pt x="128" y="98"/>
                  </a:lnTo>
                  <a:lnTo>
                    <a:pt x="124" y="98"/>
                  </a:lnTo>
                  <a:lnTo>
                    <a:pt x="122" y="97"/>
                  </a:lnTo>
                  <a:lnTo>
                    <a:pt x="121" y="98"/>
                  </a:lnTo>
                  <a:lnTo>
                    <a:pt x="117" y="98"/>
                  </a:lnTo>
                  <a:lnTo>
                    <a:pt x="114" y="97"/>
                  </a:lnTo>
                  <a:lnTo>
                    <a:pt x="114" y="93"/>
                  </a:lnTo>
                  <a:lnTo>
                    <a:pt x="113" y="92"/>
                  </a:lnTo>
                  <a:lnTo>
                    <a:pt x="109" y="89"/>
                  </a:lnTo>
                  <a:lnTo>
                    <a:pt x="109" y="85"/>
                  </a:lnTo>
                  <a:lnTo>
                    <a:pt x="110" y="80"/>
                  </a:lnTo>
                  <a:lnTo>
                    <a:pt x="113" y="76"/>
                  </a:lnTo>
                  <a:lnTo>
                    <a:pt x="110" y="74"/>
                  </a:lnTo>
                  <a:lnTo>
                    <a:pt x="108" y="68"/>
                  </a:lnTo>
                  <a:lnTo>
                    <a:pt x="108" y="62"/>
                  </a:lnTo>
                  <a:lnTo>
                    <a:pt x="105" y="61"/>
                  </a:lnTo>
                  <a:lnTo>
                    <a:pt x="104" y="58"/>
                  </a:lnTo>
                  <a:lnTo>
                    <a:pt x="104" y="57"/>
                  </a:lnTo>
                  <a:lnTo>
                    <a:pt x="100" y="58"/>
                  </a:lnTo>
                  <a:lnTo>
                    <a:pt x="97" y="58"/>
                  </a:lnTo>
                  <a:lnTo>
                    <a:pt x="101" y="52"/>
                  </a:lnTo>
                  <a:lnTo>
                    <a:pt x="105" y="44"/>
                  </a:lnTo>
                  <a:lnTo>
                    <a:pt x="108" y="34"/>
                  </a:lnTo>
                  <a:lnTo>
                    <a:pt x="109" y="27"/>
                  </a:lnTo>
                  <a:lnTo>
                    <a:pt x="114" y="21"/>
                  </a:lnTo>
                  <a:lnTo>
                    <a:pt x="121" y="17"/>
                  </a:lnTo>
                  <a:lnTo>
                    <a:pt x="122" y="13"/>
                  </a:lnTo>
                  <a:lnTo>
                    <a:pt x="126" y="11"/>
                  </a:lnTo>
                  <a:lnTo>
                    <a:pt x="132" y="9"/>
                  </a:lnTo>
                  <a:lnTo>
                    <a:pt x="136" y="8"/>
                  </a:lnTo>
                  <a:lnTo>
                    <a:pt x="136" y="4"/>
                  </a:lnTo>
                  <a:lnTo>
                    <a:pt x="134" y="1"/>
                  </a:lnTo>
                  <a:lnTo>
                    <a:pt x="130" y="0"/>
                  </a:lnTo>
                  <a:lnTo>
                    <a:pt x="126" y="1"/>
                  </a:lnTo>
                  <a:lnTo>
                    <a:pt x="124" y="4"/>
                  </a:lnTo>
                  <a:lnTo>
                    <a:pt x="122" y="5"/>
                  </a:lnTo>
                  <a:lnTo>
                    <a:pt x="122" y="4"/>
                  </a:lnTo>
                  <a:lnTo>
                    <a:pt x="121" y="4"/>
                  </a:lnTo>
                  <a:lnTo>
                    <a:pt x="121" y="8"/>
                  </a:lnTo>
                  <a:lnTo>
                    <a:pt x="117" y="9"/>
                  </a:lnTo>
                  <a:lnTo>
                    <a:pt x="109" y="13"/>
                  </a:lnTo>
                  <a:lnTo>
                    <a:pt x="104" y="19"/>
                  </a:lnTo>
                  <a:lnTo>
                    <a:pt x="100" y="21"/>
                  </a:lnTo>
                  <a:lnTo>
                    <a:pt x="94" y="21"/>
                  </a:lnTo>
                  <a:lnTo>
                    <a:pt x="88" y="21"/>
                  </a:lnTo>
                  <a:lnTo>
                    <a:pt x="86" y="21"/>
                  </a:lnTo>
                  <a:lnTo>
                    <a:pt x="84" y="24"/>
                  </a:lnTo>
                  <a:lnTo>
                    <a:pt x="82" y="28"/>
                  </a:lnTo>
                  <a:lnTo>
                    <a:pt x="80" y="31"/>
                  </a:lnTo>
                  <a:lnTo>
                    <a:pt x="78" y="28"/>
                  </a:lnTo>
                  <a:lnTo>
                    <a:pt x="80" y="27"/>
                  </a:lnTo>
                  <a:lnTo>
                    <a:pt x="82" y="27"/>
                  </a:lnTo>
                  <a:lnTo>
                    <a:pt x="78" y="24"/>
                  </a:lnTo>
                  <a:lnTo>
                    <a:pt x="74" y="24"/>
                  </a:lnTo>
                  <a:lnTo>
                    <a:pt x="70" y="27"/>
                  </a:lnTo>
                  <a:lnTo>
                    <a:pt x="69" y="31"/>
                  </a:lnTo>
                  <a:lnTo>
                    <a:pt x="66" y="32"/>
                  </a:lnTo>
                  <a:lnTo>
                    <a:pt x="65" y="34"/>
                  </a:lnTo>
                  <a:lnTo>
                    <a:pt x="64" y="36"/>
                  </a:lnTo>
                  <a:lnTo>
                    <a:pt x="64" y="37"/>
                  </a:lnTo>
                  <a:lnTo>
                    <a:pt x="64" y="40"/>
                  </a:lnTo>
                  <a:lnTo>
                    <a:pt x="61" y="40"/>
                  </a:lnTo>
                  <a:lnTo>
                    <a:pt x="64" y="41"/>
                  </a:lnTo>
                  <a:lnTo>
                    <a:pt x="61" y="49"/>
                  </a:lnTo>
                  <a:lnTo>
                    <a:pt x="61" y="52"/>
                  </a:lnTo>
                  <a:lnTo>
                    <a:pt x="61" y="53"/>
                  </a:lnTo>
                  <a:lnTo>
                    <a:pt x="57" y="54"/>
                  </a:lnTo>
                  <a:lnTo>
                    <a:pt x="56" y="54"/>
                  </a:lnTo>
                  <a:lnTo>
                    <a:pt x="52" y="58"/>
                  </a:lnTo>
                  <a:lnTo>
                    <a:pt x="51" y="62"/>
                  </a:lnTo>
                  <a:lnTo>
                    <a:pt x="44" y="66"/>
                  </a:lnTo>
                  <a:lnTo>
                    <a:pt x="40" y="68"/>
                  </a:lnTo>
                  <a:lnTo>
                    <a:pt x="40" y="70"/>
                  </a:lnTo>
                  <a:lnTo>
                    <a:pt x="40" y="78"/>
                  </a:lnTo>
                  <a:lnTo>
                    <a:pt x="39" y="76"/>
                  </a:lnTo>
                  <a:lnTo>
                    <a:pt x="37" y="74"/>
                  </a:lnTo>
                  <a:lnTo>
                    <a:pt x="33" y="69"/>
                  </a:lnTo>
                  <a:lnTo>
                    <a:pt x="33" y="68"/>
                  </a:lnTo>
                  <a:lnTo>
                    <a:pt x="32" y="69"/>
                  </a:lnTo>
                  <a:lnTo>
                    <a:pt x="31" y="70"/>
                  </a:lnTo>
                  <a:lnTo>
                    <a:pt x="31" y="72"/>
                  </a:lnTo>
                  <a:lnTo>
                    <a:pt x="35" y="78"/>
                  </a:lnTo>
                  <a:lnTo>
                    <a:pt x="35" y="81"/>
                  </a:lnTo>
                  <a:lnTo>
                    <a:pt x="33" y="84"/>
                  </a:lnTo>
                  <a:lnTo>
                    <a:pt x="27" y="89"/>
                  </a:lnTo>
                  <a:lnTo>
                    <a:pt x="25" y="85"/>
                  </a:lnTo>
                  <a:lnTo>
                    <a:pt x="25" y="88"/>
                  </a:lnTo>
                  <a:lnTo>
                    <a:pt x="25" y="92"/>
                  </a:lnTo>
                  <a:lnTo>
                    <a:pt x="23" y="93"/>
                  </a:lnTo>
                  <a:lnTo>
                    <a:pt x="23" y="94"/>
                  </a:lnTo>
                  <a:lnTo>
                    <a:pt x="27" y="98"/>
                  </a:lnTo>
                  <a:lnTo>
                    <a:pt x="29" y="105"/>
                  </a:lnTo>
                  <a:lnTo>
                    <a:pt x="31" y="109"/>
                  </a:lnTo>
                  <a:lnTo>
                    <a:pt x="31" y="110"/>
                  </a:lnTo>
                  <a:lnTo>
                    <a:pt x="29" y="111"/>
                  </a:lnTo>
                  <a:lnTo>
                    <a:pt x="29" y="114"/>
                  </a:lnTo>
                  <a:lnTo>
                    <a:pt x="31" y="119"/>
                  </a:lnTo>
                  <a:lnTo>
                    <a:pt x="31" y="122"/>
                  </a:lnTo>
                  <a:lnTo>
                    <a:pt x="29" y="122"/>
                  </a:lnTo>
                  <a:lnTo>
                    <a:pt x="27" y="123"/>
                  </a:lnTo>
                  <a:lnTo>
                    <a:pt x="29" y="131"/>
                  </a:lnTo>
                  <a:lnTo>
                    <a:pt x="31" y="137"/>
                  </a:lnTo>
                  <a:lnTo>
                    <a:pt x="29" y="142"/>
                  </a:lnTo>
                  <a:lnTo>
                    <a:pt x="29" y="146"/>
                  </a:lnTo>
                  <a:lnTo>
                    <a:pt x="29" y="149"/>
                  </a:lnTo>
                  <a:lnTo>
                    <a:pt x="31" y="149"/>
                  </a:lnTo>
                  <a:lnTo>
                    <a:pt x="29" y="150"/>
                  </a:lnTo>
                  <a:lnTo>
                    <a:pt x="27" y="151"/>
                  </a:lnTo>
                  <a:lnTo>
                    <a:pt x="29" y="151"/>
                  </a:lnTo>
                  <a:lnTo>
                    <a:pt x="31" y="151"/>
                  </a:lnTo>
                  <a:lnTo>
                    <a:pt x="31" y="154"/>
                  </a:lnTo>
                  <a:lnTo>
                    <a:pt x="29" y="154"/>
                  </a:lnTo>
                  <a:lnTo>
                    <a:pt x="31" y="155"/>
                  </a:lnTo>
                  <a:lnTo>
                    <a:pt x="33" y="155"/>
                  </a:lnTo>
                  <a:lnTo>
                    <a:pt x="33" y="158"/>
                  </a:lnTo>
                  <a:lnTo>
                    <a:pt x="31" y="158"/>
                  </a:lnTo>
                  <a:lnTo>
                    <a:pt x="33" y="159"/>
                  </a:lnTo>
                  <a:lnTo>
                    <a:pt x="29" y="163"/>
                  </a:lnTo>
                  <a:lnTo>
                    <a:pt x="27" y="167"/>
                  </a:lnTo>
                  <a:lnTo>
                    <a:pt x="25" y="169"/>
                  </a:lnTo>
                  <a:lnTo>
                    <a:pt x="23" y="171"/>
                  </a:lnTo>
                  <a:lnTo>
                    <a:pt x="23" y="173"/>
                  </a:lnTo>
                  <a:lnTo>
                    <a:pt x="21" y="177"/>
                  </a:lnTo>
                  <a:lnTo>
                    <a:pt x="21" y="179"/>
                  </a:lnTo>
                  <a:lnTo>
                    <a:pt x="20" y="179"/>
                  </a:lnTo>
                  <a:lnTo>
                    <a:pt x="17" y="179"/>
                  </a:lnTo>
                  <a:lnTo>
                    <a:pt x="12" y="180"/>
                  </a:lnTo>
                  <a:lnTo>
                    <a:pt x="9" y="182"/>
                  </a:lnTo>
                  <a:lnTo>
                    <a:pt x="8" y="184"/>
                  </a:lnTo>
                  <a:lnTo>
                    <a:pt x="8" y="186"/>
                  </a:lnTo>
                  <a:lnTo>
                    <a:pt x="8" y="188"/>
                  </a:lnTo>
                  <a:lnTo>
                    <a:pt x="8" y="190"/>
                  </a:lnTo>
                  <a:lnTo>
                    <a:pt x="8" y="194"/>
                  </a:lnTo>
                  <a:lnTo>
                    <a:pt x="4" y="192"/>
                  </a:lnTo>
                  <a:lnTo>
                    <a:pt x="3" y="194"/>
                  </a:lnTo>
                  <a:lnTo>
                    <a:pt x="0" y="195"/>
                  </a:lnTo>
                  <a:lnTo>
                    <a:pt x="3" y="195"/>
                  </a:lnTo>
                  <a:lnTo>
                    <a:pt x="7" y="202"/>
                  </a:lnTo>
                  <a:lnTo>
                    <a:pt x="12" y="206"/>
                  </a:lnTo>
                  <a:lnTo>
                    <a:pt x="17" y="208"/>
                  </a:lnTo>
                  <a:lnTo>
                    <a:pt x="21" y="211"/>
                  </a:lnTo>
                  <a:lnTo>
                    <a:pt x="23" y="211"/>
                  </a:lnTo>
                  <a:lnTo>
                    <a:pt x="25" y="212"/>
                  </a:lnTo>
                  <a:lnTo>
                    <a:pt x="27" y="215"/>
                  </a:lnTo>
                  <a:lnTo>
                    <a:pt x="27" y="216"/>
                  </a:lnTo>
                  <a:lnTo>
                    <a:pt x="27" y="219"/>
                  </a:lnTo>
                  <a:lnTo>
                    <a:pt x="31" y="219"/>
                  </a:lnTo>
                  <a:lnTo>
                    <a:pt x="39" y="220"/>
                  </a:lnTo>
                  <a:lnTo>
                    <a:pt x="43" y="220"/>
                  </a:lnTo>
                  <a:lnTo>
                    <a:pt x="44" y="220"/>
                  </a:lnTo>
                  <a:lnTo>
                    <a:pt x="43" y="219"/>
                  </a:lnTo>
                  <a:lnTo>
                    <a:pt x="44" y="219"/>
                  </a:lnTo>
                  <a:lnTo>
                    <a:pt x="47" y="219"/>
                  </a:lnTo>
                  <a:lnTo>
                    <a:pt x="48" y="219"/>
                  </a:lnTo>
                  <a:lnTo>
                    <a:pt x="51" y="223"/>
                  </a:lnTo>
                  <a:lnTo>
                    <a:pt x="56" y="224"/>
                  </a:lnTo>
                  <a:lnTo>
                    <a:pt x="60" y="227"/>
                  </a:lnTo>
                  <a:lnTo>
                    <a:pt x="61" y="226"/>
                  </a:lnTo>
                  <a:lnTo>
                    <a:pt x="64" y="226"/>
                  </a:lnTo>
                  <a:lnTo>
                    <a:pt x="66" y="228"/>
                  </a:lnTo>
                  <a:lnTo>
                    <a:pt x="70" y="232"/>
                  </a:lnTo>
                  <a:lnTo>
                    <a:pt x="74" y="236"/>
                  </a:lnTo>
                  <a:lnTo>
                    <a:pt x="77" y="242"/>
                  </a:lnTo>
                  <a:lnTo>
                    <a:pt x="77" y="243"/>
                  </a:lnTo>
                  <a:lnTo>
                    <a:pt x="78" y="243"/>
                  </a:lnTo>
                  <a:lnTo>
                    <a:pt x="80" y="246"/>
                  </a:lnTo>
                  <a:lnTo>
                    <a:pt x="82" y="247"/>
                  </a:lnTo>
                  <a:lnTo>
                    <a:pt x="86" y="250"/>
                  </a:lnTo>
                  <a:lnTo>
                    <a:pt x="88" y="251"/>
                  </a:lnTo>
                  <a:lnTo>
                    <a:pt x="90" y="252"/>
                  </a:lnTo>
                  <a:lnTo>
                    <a:pt x="90" y="256"/>
                  </a:lnTo>
                  <a:lnTo>
                    <a:pt x="94" y="259"/>
                  </a:lnTo>
                  <a:lnTo>
                    <a:pt x="96" y="260"/>
                  </a:lnTo>
                  <a:lnTo>
                    <a:pt x="96" y="263"/>
                  </a:lnTo>
                  <a:lnTo>
                    <a:pt x="96" y="267"/>
                  </a:lnTo>
                  <a:lnTo>
                    <a:pt x="97" y="268"/>
                  </a:lnTo>
                  <a:lnTo>
                    <a:pt x="100" y="269"/>
                  </a:lnTo>
                  <a:lnTo>
                    <a:pt x="101" y="269"/>
                  </a:lnTo>
                  <a:lnTo>
                    <a:pt x="105" y="269"/>
                  </a:lnTo>
                  <a:lnTo>
                    <a:pt x="109" y="269"/>
                  </a:lnTo>
                  <a:lnTo>
                    <a:pt x="114" y="268"/>
                  </a:lnTo>
                  <a:lnTo>
                    <a:pt x="117" y="267"/>
                  </a:lnTo>
                  <a:lnTo>
                    <a:pt x="118" y="264"/>
                  </a:lnTo>
                  <a:lnTo>
                    <a:pt x="121" y="267"/>
                  </a:lnTo>
                  <a:lnTo>
                    <a:pt x="124" y="268"/>
                  </a:lnTo>
                  <a:lnTo>
                    <a:pt x="128" y="267"/>
                  </a:lnTo>
                  <a:lnTo>
                    <a:pt x="132" y="267"/>
                  </a:lnTo>
                  <a:lnTo>
                    <a:pt x="136" y="269"/>
                  </a:lnTo>
                  <a:lnTo>
                    <a:pt x="141" y="269"/>
                  </a:lnTo>
                  <a:lnTo>
                    <a:pt x="145" y="276"/>
                  </a:lnTo>
                  <a:lnTo>
                    <a:pt x="144" y="280"/>
                  </a:lnTo>
                  <a:lnTo>
                    <a:pt x="140" y="285"/>
                  </a:lnTo>
                  <a:lnTo>
                    <a:pt x="136" y="293"/>
                  </a:lnTo>
                  <a:lnTo>
                    <a:pt x="136" y="295"/>
                  </a:lnTo>
                  <a:lnTo>
                    <a:pt x="137" y="295"/>
                  </a:lnTo>
                  <a:lnTo>
                    <a:pt x="141" y="295"/>
                  </a:lnTo>
                  <a:lnTo>
                    <a:pt x="144" y="295"/>
                  </a:lnTo>
                  <a:lnTo>
                    <a:pt x="148" y="300"/>
                  </a:lnTo>
                  <a:lnTo>
                    <a:pt x="148" y="303"/>
                  </a:lnTo>
                  <a:lnTo>
                    <a:pt x="149" y="296"/>
                  </a:lnTo>
                  <a:lnTo>
                    <a:pt x="151" y="280"/>
                  </a:lnTo>
                  <a:lnTo>
                    <a:pt x="154" y="256"/>
                  </a:lnTo>
                  <a:lnTo>
                    <a:pt x="154" y="251"/>
                  </a:lnTo>
                  <a:lnTo>
                    <a:pt x="154" y="247"/>
                  </a:lnTo>
                  <a:lnTo>
                    <a:pt x="153" y="243"/>
                  </a:lnTo>
                  <a:lnTo>
                    <a:pt x="153" y="238"/>
                  </a:lnTo>
                  <a:lnTo>
                    <a:pt x="151" y="234"/>
                  </a:lnTo>
                  <a:lnTo>
                    <a:pt x="148" y="232"/>
                  </a:lnTo>
                  <a:lnTo>
                    <a:pt x="145" y="226"/>
                  </a:lnTo>
                  <a:lnTo>
                    <a:pt x="145" y="223"/>
                  </a:lnTo>
                  <a:lnTo>
                    <a:pt x="145" y="219"/>
                  </a:lnTo>
                  <a:lnTo>
                    <a:pt x="145" y="215"/>
                  </a:lnTo>
                  <a:lnTo>
                    <a:pt x="151" y="212"/>
                  </a:lnTo>
                  <a:lnTo>
                    <a:pt x="153" y="211"/>
                  </a:lnTo>
                  <a:lnTo>
                    <a:pt x="157" y="212"/>
                  </a:lnTo>
                  <a:lnTo>
                    <a:pt x="158" y="212"/>
                  </a:lnTo>
                  <a:lnTo>
                    <a:pt x="158" y="211"/>
                  </a:lnTo>
                  <a:lnTo>
                    <a:pt x="158" y="207"/>
                  </a:lnTo>
                  <a:lnTo>
                    <a:pt x="154" y="206"/>
                  </a:lnTo>
                  <a:lnTo>
                    <a:pt x="151" y="206"/>
                  </a:lnTo>
                  <a:lnTo>
                    <a:pt x="149" y="206"/>
                  </a:lnTo>
                  <a:lnTo>
                    <a:pt x="148" y="199"/>
                  </a:lnTo>
                  <a:lnTo>
                    <a:pt x="148" y="194"/>
                  </a:lnTo>
                  <a:lnTo>
                    <a:pt x="149" y="194"/>
                  </a:lnTo>
                  <a:lnTo>
                    <a:pt x="153" y="194"/>
                  </a:lnTo>
                  <a:lnTo>
                    <a:pt x="157" y="194"/>
                  </a:lnTo>
                  <a:lnTo>
                    <a:pt x="170" y="194"/>
                  </a:lnTo>
                  <a:lnTo>
                    <a:pt x="171" y="194"/>
                  </a:lnTo>
                  <a:lnTo>
                    <a:pt x="174" y="194"/>
                  </a:lnTo>
                  <a:lnTo>
                    <a:pt x="174" y="190"/>
                  </a:lnTo>
                  <a:lnTo>
                    <a:pt x="175" y="190"/>
                  </a:lnTo>
                  <a:lnTo>
                    <a:pt x="178" y="192"/>
                  </a:lnTo>
                  <a:lnTo>
                    <a:pt x="179" y="194"/>
                  </a:lnTo>
                  <a:lnTo>
                    <a:pt x="181" y="190"/>
                  </a:lnTo>
                  <a:lnTo>
                    <a:pt x="185" y="188"/>
                  </a:lnTo>
                  <a:lnTo>
                    <a:pt x="187" y="186"/>
                  </a:lnTo>
                  <a:lnTo>
                    <a:pt x="189" y="188"/>
                  </a:lnTo>
                  <a:lnTo>
                    <a:pt x="191" y="192"/>
                  </a:lnTo>
                  <a:lnTo>
                    <a:pt x="193" y="195"/>
                  </a:lnTo>
                  <a:lnTo>
                    <a:pt x="193" y="202"/>
                  </a:lnTo>
                  <a:lnTo>
                    <a:pt x="193" y="203"/>
                  </a:lnTo>
                  <a:lnTo>
                    <a:pt x="194" y="203"/>
                  </a:lnTo>
                  <a:lnTo>
                    <a:pt x="197" y="203"/>
                  </a:lnTo>
                  <a:lnTo>
                    <a:pt x="194" y="199"/>
                  </a:lnTo>
                  <a:lnTo>
                    <a:pt x="194" y="199"/>
                  </a:lnTo>
                  <a:lnTo>
                    <a:pt x="194" y="199"/>
                  </a:lnTo>
                  <a:lnTo>
                    <a:pt x="194" y="199"/>
                  </a:lnTo>
                  <a:lnTo>
                    <a:pt x="194" y="199"/>
                  </a:lnTo>
                  <a:lnTo>
                    <a:pt x="194" y="199"/>
                  </a:lnTo>
                  <a:lnTo>
                    <a:pt x="194" y="19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33" name="Freeform 23"/>
            <p:cNvSpPr>
              <a:spLocks/>
            </p:cNvSpPr>
            <p:nvPr/>
          </p:nvSpPr>
          <p:spPr bwMode="auto">
            <a:xfrm>
              <a:off x="1704975" y="4025900"/>
              <a:ext cx="163513" cy="288925"/>
            </a:xfrm>
            <a:custGeom>
              <a:avLst/>
              <a:gdLst>
                <a:gd name="T0" fmla="*/ 13 w 91"/>
                <a:gd name="T1" fmla="*/ 96 h 117"/>
                <a:gd name="T2" fmla="*/ 10 w 91"/>
                <a:gd name="T3" fmla="*/ 100 h 117"/>
                <a:gd name="T4" fmla="*/ 11 w 91"/>
                <a:gd name="T5" fmla="*/ 104 h 117"/>
                <a:gd name="T6" fmla="*/ 11 w 91"/>
                <a:gd name="T7" fmla="*/ 106 h 117"/>
                <a:gd name="T8" fmla="*/ 13 w 91"/>
                <a:gd name="T9" fmla="*/ 104 h 117"/>
                <a:gd name="T10" fmla="*/ 19 w 91"/>
                <a:gd name="T11" fmla="*/ 108 h 117"/>
                <a:gd name="T12" fmla="*/ 23 w 91"/>
                <a:gd name="T13" fmla="*/ 108 h 117"/>
                <a:gd name="T14" fmla="*/ 26 w 91"/>
                <a:gd name="T15" fmla="*/ 113 h 117"/>
                <a:gd name="T16" fmla="*/ 30 w 91"/>
                <a:gd name="T17" fmla="*/ 117 h 117"/>
                <a:gd name="T18" fmla="*/ 34 w 91"/>
                <a:gd name="T19" fmla="*/ 113 h 117"/>
                <a:gd name="T20" fmla="*/ 41 w 91"/>
                <a:gd name="T21" fmla="*/ 93 h 117"/>
                <a:gd name="T22" fmla="*/ 42 w 91"/>
                <a:gd name="T23" fmla="*/ 90 h 117"/>
                <a:gd name="T24" fmla="*/ 46 w 91"/>
                <a:gd name="T25" fmla="*/ 90 h 117"/>
                <a:gd name="T26" fmla="*/ 46 w 91"/>
                <a:gd name="T27" fmla="*/ 86 h 117"/>
                <a:gd name="T28" fmla="*/ 50 w 91"/>
                <a:gd name="T29" fmla="*/ 81 h 117"/>
                <a:gd name="T30" fmla="*/ 61 w 91"/>
                <a:gd name="T31" fmla="*/ 77 h 117"/>
                <a:gd name="T32" fmla="*/ 77 w 91"/>
                <a:gd name="T33" fmla="*/ 68 h 117"/>
                <a:gd name="T34" fmla="*/ 86 w 91"/>
                <a:gd name="T35" fmla="*/ 52 h 117"/>
                <a:gd name="T36" fmla="*/ 90 w 91"/>
                <a:gd name="T37" fmla="*/ 43 h 117"/>
                <a:gd name="T38" fmla="*/ 91 w 91"/>
                <a:gd name="T39" fmla="*/ 39 h 117"/>
                <a:gd name="T40" fmla="*/ 89 w 91"/>
                <a:gd name="T41" fmla="*/ 33 h 117"/>
                <a:gd name="T42" fmla="*/ 86 w 91"/>
                <a:gd name="T43" fmla="*/ 29 h 117"/>
                <a:gd name="T44" fmla="*/ 90 w 91"/>
                <a:gd name="T45" fmla="*/ 28 h 117"/>
                <a:gd name="T46" fmla="*/ 81 w 91"/>
                <a:gd name="T47" fmla="*/ 24 h 117"/>
                <a:gd name="T48" fmla="*/ 77 w 91"/>
                <a:gd name="T49" fmla="*/ 20 h 117"/>
                <a:gd name="T50" fmla="*/ 73 w 91"/>
                <a:gd name="T51" fmla="*/ 20 h 117"/>
                <a:gd name="T52" fmla="*/ 73 w 91"/>
                <a:gd name="T53" fmla="*/ 21 h 117"/>
                <a:gd name="T54" fmla="*/ 61 w 91"/>
                <a:gd name="T55" fmla="*/ 20 h 117"/>
                <a:gd name="T56" fmla="*/ 57 w 91"/>
                <a:gd name="T57" fmla="*/ 17 h 117"/>
                <a:gd name="T58" fmla="*/ 55 w 91"/>
                <a:gd name="T59" fmla="*/ 13 h 117"/>
                <a:gd name="T60" fmla="*/ 51 w 91"/>
                <a:gd name="T61" fmla="*/ 12 h 117"/>
                <a:gd name="T62" fmla="*/ 42 w 91"/>
                <a:gd name="T63" fmla="*/ 7 h 117"/>
                <a:gd name="T64" fmla="*/ 34 w 91"/>
                <a:gd name="T65" fmla="*/ 0 h 117"/>
                <a:gd name="T66" fmla="*/ 30 w 91"/>
                <a:gd name="T67" fmla="*/ 4 h 117"/>
                <a:gd name="T68" fmla="*/ 25 w 91"/>
                <a:gd name="T69" fmla="*/ 7 h 117"/>
                <a:gd name="T70" fmla="*/ 21 w 91"/>
                <a:gd name="T71" fmla="*/ 9 h 117"/>
                <a:gd name="T72" fmla="*/ 13 w 91"/>
                <a:gd name="T73" fmla="*/ 12 h 117"/>
                <a:gd name="T74" fmla="*/ 15 w 91"/>
                <a:gd name="T75" fmla="*/ 20 h 117"/>
                <a:gd name="T76" fmla="*/ 10 w 91"/>
                <a:gd name="T77" fmla="*/ 31 h 117"/>
                <a:gd name="T78" fmla="*/ 10 w 91"/>
                <a:gd name="T79" fmla="*/ 37 h 117"/>
                <a:gd name="T80" fmla="*/ 8 w 91"/>
                <a:gd name="T81" fmla="*/ 39 h 117"/>
                <a:gd name="T82" fmla="*/ 6 w 91"/>
                <a:gd name="T83" fmla="*/ 43 h 117"/>
                <a:gd name="T84" fmla="*/ 2 w 91"/>
                <a:gd name="T85" fmla="*/ 44 h 117"/>
                <a:gd name="T86" fmla="*/ 2 w 91"/>
                <a:gd name="T87" fmla="*/ 52 h 117"/>
                <a:gd name="T88" fmla="*/ 4 w 91"/>
                <a:gd name="T89" fmla="*/ 60 h 117"/>
                <a:gd name="T90" fmla="*/ 2 w 91"/>
                <a:gd name="T91" fmla="*/ 65 h 117"/>
                <a:gd name="T92" fmla="*/ 2 w 91"/>
                <a:gd name="T93" fmla="*/ 69 h 117"/>
                <a:gd name="T94" fmla="*/ 11 w 91"/>
                <a:gd name="T95" fmla="*/ 77 h 117"/>
                <a:gd name="T96" fmla="*/ 15 w 91"/>
                <a:gd name="T97" fmla="*/ 69 h 117"/>
                <a:gd name="T98" fmla="*/ 15 w 91"/>
                <a:gd name="T99" fmla="*/ 73 h 117"/>
                <a:gd name="T100" fmla="*/ 17 w 91"/>
                <a:gd name="T101" fmla="*/ 70 h 117"/>
                <a:gd name="T102" fmla="*/ 17 w 91"/>
                <a:gd name="T103" fmla="*/ 64 h 117"/>
                <a:gd name="T104" fmla="*/ 17 w 91"/>
                <a:gd name="T105" fmla="*/ 68 h 117"/>
                <a:gd name="T106" fmla="*/ 19 w 91"/>
                <a:gd name="T107" fmla="*/ 73 h 117"/>
                <a:gd name="T108" fmla="*/ 17 w 91"/>
                <a:gd name="T109" fmla="*/ 84 h 117"/>
                <a:gd name="T110" fmla="*/ 11 w 91"/>
                <a:gd name="T111" fmla="*/ 88 h 117"/>
                <a:gd name="T112" fmla="*/ 13 w 91"/>
                <a:gd name="T113" fmla="*/ 92 h 117"/>
                <a:gd name="T114" fmla="*/ 13 w 91"/>
                <a:gd name="T115" fmla="*/ 92 h 117"/>
                <a:gd name="T116" fmla="*/ 13 w 91"/>
                <a:gd name="T117" fmla="*/ 92 h 117"/>
                <a:gd name="T118" fmla="*/ 13 w 91"/>
                <a:gd name="T119" fmla="*/ 9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117">
                  <a:moveTo>
                    <a:pt x="13" y="92"/>
                  </a:moveTo>
                  <a:lnTo>
                    <a:pt x="13" y="96"/>
                  </a:lnTo>
                  <a:lnTo>
                    <a:pt x="13" y="97"/>
                  </a:lnTo>
                  <a:lnTo>
                    <a:pt x="10" y="100"/>
                  </a:lnTo>
                  <a:lnTo>
                    <a:pt x="10" y="101"/>
                  </a:lnTo>
                  <a:lnTo>
                    <a:pt x="11" y="104"/>
                  </a:lnTo>
                  <a:lnTo>
                    <a:pt x="10" y="108"/>
                  </a:lnTo>
                  <a:lnTo>
                    <a:pt x="11" y="106"/>
                  </a:lnTo>
                  <a:lnTo>
                    <a:pt x="11" y="105"/>
                  </a:lnTo>
                  <a:lnTo>
                    <a:pt x="13" y="104"/>
                  </a:lnTo>
                  <a:lnTo>
                    <a:pt x="15" y="104"/>
                  </a:lnTo>
                  <a:lnTo>
                    <a:pt x="19" y="108"/>
                  </a:lnTo>
                  <a:lnTo>
                    <a:pt x="21" y="108"/>
                  </a:lnTo>
                  <a:lnTo>
                    <a:pt x="23" y="108"/>
                  </a:lnTo>
                  <a:lnTo>
                    <a:pt x="25" y="109"/>
                  </a:lnTo>
                  <a:lnTo>
                    <a:pt x="26" y="113"/>
                  </a:lnTo>
                  <a:lnTo>
                    <a:pt x="29" y="114"/>
                  </a:lnTo>
                  <a:lnTo>
                    <a:pt x="30" y="117"/>
                  </a:lnTo>
                  <a:lnTo>
                    <a:pt x="33" y="114"/>
                  </a:lnTo>
                  <a:lnTo>
                    <a:pt x="34" y="113"/>
                  </a:lnTo>
                  <a:lnTo>
                    <a:pt x="39" y="92"/>
                  </a:lnTo>
                  <a:lnTo>
                    <a:pt x="41" y="93"/>
                  </a:lnTo>
                  <a:lnTo>
                    <a:pt x="42" y="92"/>
                  </a:lnTo>
                  <a:lnTo>
                    <a:pt x="42" y="90"/>
                  </a:lnTo>
                  <a:lnTo>
                    <a:pt x="43" y="88"/>
                  </a:lnTo>
                  <a:lnTo>
                    <a:pt x="46" y="90"/>
                  </a:lnTo>
                  <a:lnTo>
                    <a:pt x="46" y="88"/>
                  </a:lnTo>
                  <a:lnTo>
                    <a:pt x="46" y="86"/>
                  </a:lnTo>
                  <a:lnTo>
                    <a:pt x="47" y="84"/>
                  </a:lnTo>
                  <a:lnTo>
                    <a:pt x="50" y="81"/>
                  </a:lnTo>
                  <a:lnTo>
                    <a:pt x="53" y="78"/>
                  </a:lnTo>
                  <a:lnTo>
                    <a:pt x="61" y="77"/>
                  </a:lnTo>
                  <a:lnTo>
                    <a:pt x="70" y="73"/>
                  </a:lnTo>
                  <a:lnTo>
                    <a:pt x="77" y="68"/>
                  </a:lnTo>
                  <a:lnTo>
                    <a:pt x="82" y="60"/>
                  </a:lnTo>
                  <a:lnTo>
                    <a:pt x="86" y="52"/>
                  </a:lnTo>
                  <a:lnTo>
                    <a:pt x="86" y="51"/>
                  </a:lnTo>
                  <a:lnTo>
                    <a:pt x="90" y="43"/>
                  </a:lnTo>
                  <a:lnTo>
                    <a:pt x="91" y="44"/>
                  </a:lnTo>
                  <a:lnTo>
                    <a:pt x="91" y="39"/>
                  </a:lnTo>
                  <a:lnTo>
                    <a:pt x="90" y="35"/>
                  </a:lnTo>
                  <a:lnTo>
                    <a:pt x="89" y="33"/>
                  </a:lnTo>
                  <a:lnTo>
                    <a:pt x="87" y="31"/>
                  </a:lnTo>
                  <a:lnTo>
                    <a:pt x="86" y="29"/>
                  </a:lnTo>
                  <a:lnTo>
                    <a:pt x="87" y="29"/>
                  </a:lnTo>
                  <a:lnTo>
                    <a:pt x="90" y="28"/>
                  </a:lnTo>
                  <a:lnTo>
                    <a:pt x="86" y="25"/>
                  </a:lnTo>
                  <a:lnTo>
                    <a:pt x="81" y="24"/>
                  </a:lnTo>
                  <a:lnTo>
                    <a:pt x="78" y="20"/>
                  </a:lnTo>
                  <a:lnTo>
                    <a:pt x="77" y="20"/>
                  </a:lnTo>
                  <a:lnTo>
                    <a:pt x="74" y="20"/>
                  </a:lnTo>
                  <a:lnTo>
                    <a:pt x="73" y="20"/>
                  </a:lnTo>
                  <a:lnTo>
                    <a:pt x="74" y="21"/>
                  </a:lnTo>
                  <a:lnTo>
                    <a:pt x="73" y="21"/>
                  </a:lnTo>
                  <a:lnTo>
                    <a:pt x="69" y="21"/>
                  </a:lnTo>
                  <a:lnTo>
                    <a:pt x="61" y="20"/>
                  </a:lnTo>
                  <a:lnTo>
                    <a:pt x="57" y="20"/>
                  </a:lnTo>
                  <a:lnTo>
                    <a:pt x="57" y="17"/>
                  </a:lnTo>
                  <a:lnTo>
                    <a:pt x="57" y="16"/>
                  </a:lnTo>
                  <a:lnTo>
                    <a:pt x="55" y="13"/>
                  </a:lnTo>
                  <a:lnTo>
                    <a:pt x="53" y="12"/>
                  </a:lnTo>
                  <a:lnTo>
                    <a:pt x="51" y="12"/>
                  </a:lnTo>
                  <a:lnTo>
                    <a:pt x="47" y="9"/>
                  </a:lnTo>
                  <a:lnTo>
                    <a:pt x="42" y="7"/>
                  </a:lnTo>
                  <a:lnTo>
                    <a:pt x="37" y="3"/>
                  </a:lnTo>
                  <a:lnTo>
                    <a:pt x="34" y="0"/>
                  </a:lnTo>
                  <a:lnTo>
                    <a:pt x="33" y="7"/>
                  </a:lnTo>
                  <a:lnTo>
                    <a:pt x="30" y="4"/>
                  </a:lnTo>
                  <a:lnTo>
                    <a:pt x="29" y="4"/>
                  </a:lnTo>
                  <a:lnTo>
                    <a:pt x="25" y="7"/>
                  </a:lnTo>
                  <a:lnTo>
                    <a:pt x="23" y="8"/>
                  </a:lnTo>
                  <a:lnTo>
                    <a:pt x="21" y="9"/>
                  </a:lnTo>
                  <a:lnTo>
                    <a:pt x="19" y="9"/>
                  </a:lnTo>
                  <a:lnTo>
                    <a:pt x="13" y="12"/>
                  </a:lnTo>
                  <a:lnTo>
                    <a:pt x="13" y="16"/>
                  </a:lnTo>
                  <a:lnTo>
                    <a:pt x="15" y="20"/>
                  </a:lnTo>
                  <a:lnTo>
                    <a:pt x="13" y="25"/>
                  </a:lnTo>
                  <a:lnTo>
                    <a:pt x="10" y="31"/>
                  </a:lnTo>
                  <a:lnTo>
                    <a:pt x="8" y="35"/>
                  </a:lnTo>
                  <a:lnTo>
                    <a:pt x="10" y="37"/>
                  </a:lnTo>
                  <a:lnTo>
                    <a:pt x="11" y="37"/>
                  </a:lnTo>
                  <a:lnTo>
                    <a:pt x="8" y="39"/>
                  </a:lnTo>
                  <a:lnTo>
                    <a:pt x="8" y="40"/>
                  </a:lnTo>
                  <a:lnTo>
                    <a:pt x="6" y="43"/>
                  </a:lnTo>
                  <a:lnTo>
                    <a:pt x="4" y="43"/>
                  </a:lnTo>
                  <a:lnTo>
                    <a:pt x="2" y="44"/>
                  </a:lnTo>
                  <a:lnTo>
                    <a:pt x="4" y="51"/>
                  </a:lnTo>
                  <a:lnTo>
                    <a:pt x="2" y="52"/>
                  </a:lnTo>
                  <a:lnTo>
                    <a:pt x="2" y="56"/>
                  </a:lnTo>
                  <a:lnTo>
                    <a:pt x="4" y="60"/>
                  </a:lnTo>
                  <a:lnTo>
                    <a:pt x="4" y="64"/>
                  </a:lnTo>
                  <a:lnTo>
                    <a:pt x="2" y="65"/>
                  </a:lnTo>
                  <a:lnTo>
                    <a:pt x="0" y="65"/>
                  </a:lnTo>
                  <a:lnTo>
                    <a:pt x="2" y="69"/>
                  </a:lnTo>
                  <a:lnTo>
                    <a:pt x="4" y="69"/>
                  </a:lnTo>
                  <a:lnTo>
                    <a:pt x="11" y="77"/>
                  </a:lnTo>
                  <a:lnTo>
                    <a:pt x="13" y="70"/>
                  </a:lnTo>
                  <a:lnTo>
                    <a:pt x="15" y="69"/>
                  </a:lnTo>
                  <a:lnTo>
                    <a:pt x="15" y="70"/>
                  </a:lnTo>
                  <a:lnTo>
                    <a:pt x="15" y="73"/>
                  </a:lnTo>
                  <a:lnTo>
                    <a:pt x="17" y="73"/>
                  </a:lnTo>
                  <a:lnTo>
                    <a:pt x="17" y="70"/>
                  </a:lnTo>
                  <a:lnTo>
                    <a:pt x="17" y="68"/>
                  </a:lnTo>
                  <a:lnTo>
                    <a:pt x="17" y="64"/>
                  </a:lnTo>
                  <a:lnTo>
                    <a:pt x="19" y="64"/>
                  </a:lnTo>
                  <a:lnTo>
                    <a:pt x="17" y="68"/>
                  </a:lnTo>
                  <a:lnTo>
                    <a:pt x="19" y="70"/>
                  </a:lnTo>
                  <a:lnTo>
                    <a:pt x="19" y="73"/>
                  </a:lnTo>
                  <a:lnTo>
                    <a:pt x="19" y="77"/>
                  </a:lnTo>
                  <a:lnTo>
                    <a:pt x="17" y="84"/>
                  </a:lnTo>
                  <a:lnTo>
                    <a:pt x="13" y="86"/>
                  </a:lnTo>
                  <a:lnTo>
                    <a:pt x="11" y="88"/>
                  </a:lnTo>
                  <a:lnTo>
                    <a:pt x="11" y="88"/>
                  </a:lnTo>
                  <a:lnTo>
                    <a:pt x="13" y="92"/>
                  </a:lnTo>
                  <a:lnTo>
                    <a:pt x="13" y="92"/>
                  </a:lnTo>
                  <a:lnTo>
                    <a:pt x="13" y="92"/>
                  </a:lnTo>
                  <a:lnTo>
                    <a:pt x="13" y="92"/>
                  </a:lnTo>
                  <a:lnTo>
                    <a:pt x="13" y="92"/>
                  </a:lnTo>
                  <a:lnTo>
                    <a:pt x="13" y="92"/>
                  </a:lnTo>
                  <a:lnTo>
                    <a:pt x="13" y="92"/>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34" name="Freeform 24"/>
            <p:cNvSpPr>
              <a:spLocks/>
            </p:cNvSpPr>
            <p:nvPr/>
          </p:nvSpPr>
          <p:spPr bwMode="auto">
            <a:xfrm>
              <a:off x="2273300" y="4951413"/>
              <a:ext cx="242888" cy="369887"/>
            </a:xfrm>
            <a:custGeom>
              <a:avLst/>
              <a:gdLst>
                <a:gd name="T0" fmla="*/ 10 w 136"/>
                <a:gd name="T1" fmla="*/ 61 h 150"/>
                <a:gd name="T2" fmla="*/ 15 w 136"/>
                <a:gd name="T3" fmla="*/ 70 h 150"/>
                <a:gd name="T4" fmla="*/ 24 w 136"/>
                <a:gd name="T5" fmla="*/ 75 h 150"/>
                <a:gd name="T6" fmla="*/ 32 w 136"/>
                <a:gd name="T7" fmla="*/ 83 h 150"/>
                <a:gd name="T8" fmla="*/ 40 w 136"/>
                <a:gd name="T9" fmla="*/ 85 h 150"/>
                <a:gd name="T10" fmla="*/ 48 w 136"/>
                <a:gd name="T11" fmla="*/ 87 h 150"/>
                <a:gd name="T12" fmla="*/ 59 w 136"/>
                <a:gd name="T13" fmla="*/ 94 h 150"/>
                <a:gd name="T14" fmla="*/ 72 w 136"/>
                <a:gd name="T15" fmla="*/ 101 h 150"/>
                <a:gd name="T16" fmla="*/ 76 w 136"/>
                <a:gd name="T17" fmla="*/ 105 h 150"/>
                <a:gd name="T18" fmla="*/ 84 w 136"/>
                <a:gd name="T19" fmla="*/ 106 h 150"/>
                <a:gd name="T20" fmla="*/ 88 w 136"/>
                <a:gd name="T21" fmla="*/ 111 h 150"/>
                <a:gd name="T22" fmla="*/ 84 w 136"/>
                <a:gd name="T23" fmla="*/ 119 h 150"/>
                <a:gd name="T24" fmla="*/ 80 w 136"/>
                <a:gd name="T25" fmla="*/ 127 h 150"/>
                <a:gd name="T26" fmla="*/ 80 w 136"/>
                <a:gd name="T27" fmla="*/ 135 h 150"/>
                <a:gd name="T28" fmla="*/ 76 w 136"/>
                <a:gd name="T29" fmla="*/ 142 h 150"/>
                <a:gd name="T30" fmla="*/ 76 w 136"/>
                <a:gd name="T31" fmla="*/ 146 h 150"/>
                <a:gd name="T32" fmla="*/ 85 w 136"/>
                <a:gd name="T33" fmla="*/ 144 h 150"/>
                <a:gd name="T34" fmla="*/ 97 w 136"/>
                <a:gd name="T35" fmla="*/ 148 h 150"/>
                <a:gd name="T36" fmla="*/ 105 w 136"/>
                <a:gd name="T37" fmla="*/ 148 h 150"/>
                <a:gd name="T38" fmla="*/ 108 w 136"/>
                <a:gd name="T39" fmla="*/ 148 h 150"/>
                <a:gd name="T40" fmla="*/ 112 w 136"/>
                <a:gd name="T41" fmla="*/ 148 h 150"/>
                <a:gd name="T42" fmla="*/ 118 w 136"/>
                <a:gd name="T43" fmla="*/ 146 h 150"/>
                <a:gd name="T44" fmla="*/ 121 w 136"/>
                <a:gd name="T45" fmla="*/ 146 h 150"/>
                <a:gd name="T46" fmla="*/ 124 w 136"/>
                <a:gd name="T47" fmla="*/ 140 h 150"/>
                <a:gd name="T48" fmla="*/ 129 w 136"/>
                <a:gd name="T49" fmla="*/ 138 h 150"/>
                <a:gd name="T50" fmla="*/ 133 w 136"/>
                <a:gd name="T51" fmla="*/ 132 h 150"/>
                <a:gd name="T52" fmla="*/ 133 w 136"/>
                <a:gd name="T53" fmla="*/ 127 h 150"/>
                <a:gd name="T54" fmla="*/ 133 w 136"/>
                <a:gd name="T55" fmla="*/ 115 h 150"/>
                <a:gd name="T56" fmla="*/ 133 w 136"/>
                <a:gd name="T57" fmla="*/ 111 h 150"/>
                <a:gd name="T58" fmla="*/ 136 w 136"/>
                <a:gd name="T59" fmla="*/ 97 h 150"/>
                <a:gd name="T60" fmla="*/ 136 w 136"/>
                <a:gd name="T61" fmla="*/ 89 h 150"/>
                <a:gd name="T62" fmla="*/ 133 w 136"/>
                <a:gd name="T63" fmla="*/ 83 h 150"/>
                <a:gd name="T64" fmla="*/ 128 w 136"/>
                <a:gd name="T65" fmla="*/ 83 h 150"/>
                <a:gd name="T66" fmla="*/ 120 w 136"/>
                <a:gd name="T67" fmla="*/ 85 h 150"/>
                <a:gd name="T68" fmla="*/ 114 w 136"/>
                <a:gd name="T69" fmla="*/ 75 h 150"/>
                <a:gd name="T70" fmla="*/ 108 w 136"/>
                <a:gd name="T71" fmla="*/ 61 h 150"/>
                <a:gd name="T72" fmla="*/ 101 w 136"/>
                <a:gd name="T73" fmla="*/ 54 h 150"/>
                <a:gd name="T74" fmla="*/ 95 w 136"/>
                <a:gd name="T75" fmla="*/ 53 h 150"/>
                <a:gd name="T76" fmla="*/ 92 w 136"/>
                <a:gd name="T77" fmla="*/ 58 h 150"/>
                <a:gd name="T78" fmla="*/ 84 w 136"/>
                <a:gd name="T79" fmla="*/ 54 h 150"/>
                <a:gd name="T80" fmla="*/ 76 w 136"/>
                <a:gd name="T81" fmla="*/ 53 h 150"/>
                <a:gd name="T82" fmla="*/ 72 w 136"/>
                <a:gd name="T83" fmla="*/ 47 h 150"/>
                <a:gd name="T84" fmla="*/ 75 w 136"/>
                <a:gd name="T85" fmla="*/ 41 h 150"/>
                <a:gd name="T86" fmla="*/ 72 w 136"/>
                <a:gd name="T87" fmla="*/ 40 h 150"/>
                <a:gd name="T88" fmla="*/ 75 w 136"/>
                <a:gd name="T89" fmla="*/ 32 h 150"/>
                <a:gd name="T90" fmla="*/ 72 w 136"/>
                <a:gd name="T91" fmla="*/ 26 h 150"/>
                <a:gd name="T92" fmla="*/ 68 w 136"/>
                <a:gd name="T93" fmla="*/ 18 h 150"/>
                <a:gd name="T94" fmla="*/ 67 w 136"/>
                <a:gd name="T95" fmla="*/ 14 h 150"/>
                <a:gd name="T96" fmla="*/ 67 w 136"/>
                <a:gd name="T97" fmla="*/ 10 h 150"/>
                <a:gd name="T98" fmla="*/ 59 w 136"/>
                <a:gd name="T99" fmla="*/ 4 h 150"/>
                <a:gd name="T100" fmla="*/ 45 w 136"/>
                <a:gd name="T101" fmla="*/ 0 h 150"/>
                <a:gd name="T102" fmla="*/ 32 w 136"/>
                <a:gd name="T103" fmla="*/ 1 h 150"/>
                <a:gd name="T104" fmla="*/ 10 w 136"/>
                <a:gd name="T105" fmla="*/ 6 h 150"/>
                <a:gd name="T106" fmla="*/ 6 w 136"/>
                <a:gd name="T107" fmla="*/ 17 h 150"/>
                <a:gd name="T108" fmla="*/ 4 w 136"/>
                <a:gd name="T109" fmla="*/ 26 h 150"/>
                <a:gd name="T110" fmla="*/ 0 w 136"/>
                <a:gd name="T111" fmla="*/ 53 h 150"/>
                <a:gd name="T112" fmla="*/ 6 w 136"/>
                <a:gd name="T113" fmla="*/ 58 h 150"/>
                <a:gd name="T114" fmla="*/ 6 w 136"/>
                <a:gd name="T115" fmla="*/ 58 h 150"/>
                <a:gd name="T116" fmla="*/ 6 w 136"/>
                <a:gd name="T117" fmla="*/ 58 h 150"/>
                <a:gd name="T118" fmla="*/ 6 w 136"/>
                <a:gd name="T119" fmla="*/ 5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 h="150">
                  <a:moveTo>
                    <a:pt x="6" y="58"/>
                  </a:moveTo>
                  <a:lnTo>
                    <a:pt x="10" y="61"/>
                  </a:lnTo>
                  <a:lnTo>
                    <a:pt x="11" y="66"/>
                  </a:lnTo>
                  <a:lnTo>
                    <a:pt x="15" y="70"/>
                  </a:lnTo>
                  <a:lnTo>
                    <a:pt x="18" y="71"/>
                  </a:lnTo>
                  <a:lnTo>
                    <a:pt x="24" y="75"/>
                  </a:lnTo>
                  <a:lnTo>
                    <a:pt x="28" y="81"/>
                  </a:lnTo>
                  <a:lnTo>
                    <a:pt x="32" y="83"/>
                  </a:lnTo>
                  <a:lnTo>
                    <a:pt x="36" y="83"/>
                  </a:lnTo>
                  <a:lnTo>
                    <a:pt x="40" y="85"/>
                  </a:lnTo>
                  <a:lnTo>
                    <a:pt x="44" y="85"/>
                  </a:lnTo>
                  <a:lnTo>
                    <a:pt x="48" y="87"/>
                  </a:lnTo>
                  <a:lnTo>
                    <a:pt x="51" y="89"/>
                  </a:lnTo>
                  <a:lnTo>
                    <a:pt x="59" y="94"/>
                  </a:lnTo>
                  <a:lnTo>
                    <a:pt x="67" y="98"/>
                  </a:lnTo>
                  <a:lnTo>
                    <a:pt x="72" y="101"/>
                  </a:lnTo>
                  <a:lnTo>
                    <a:pt x="75" y="102"/>
                  </a:lnTo>
                  <a:lnTo>
                    <a:pt x="76" y="105"/>
                  </a:lnTo>
                  <a:lnTo>
                    <a:pt x="80" y="105"/>
                  </a:lnTo>
                  <a:lnTo>
                    <a:pt x="84" y="106"/>
                  </a:lnTo>
                  <a:lnTo>
                    <a:pt x="85" y="110"/>
                  </a:lnTo>
                  <a:lnTo>
                    <a:pt x="88" y="111"/>
                  </a:lnTo>
                  <a:lnTo>
                    <a:pt x="85" y="115"/>
                  </a:lnTo>
                  <a:lnTo>
                    <a:pt x="84" y="119"/>
                  </a:lnTo>
                  <a:lnTo>
                    <a:pt x="81" y="124"/>
                  </a:lnTo>
                  <a:lnTo>
                    <a:pt x="80" y="127"/>
                  </a:lnTo>
                  <a:lnTo>
                    <a:pt x="80" y="131"/>
                  </a:lnTo>
                  <a:lnTo>
                    <a:pt x="80" y="135"/>
                  </a:lnTo>
                  <a:lnTo>
                    <a:pt x="79" y="136"/>
                  </a:lnTo>
                  <a:lnTo>
                    <a:pt x="76" y="142"/>
                  </a:lnTo>
                  <a:lnTo>
                    <a:pt x="76" y="144"/>
                  </a:lnTo>
                  <a:lnTo>
                    <a:pt x="76" y="146"/>
                  </a:lnTo>
                  <a:lnTo>
                    <a:pt x="80" y="144"/>
                  </a:lnTo>
                  <a:lnTo>
                    <a:pt x="85" y="144"/>
                  </a:lnTo>
                  <a:lnTo>
                    <a:pt x="93" y="148"/>
                  </a:lnTo>
                  <a:lnTo>
                    <a:pt x="97" y="148"/>
                  </a:lnTo>
                  <a:lnTo>
                    <a:pt x="103" y="148"/>
                  </a:lnTo>
                  <a:lnTo>
                    <a:pt x="105" y="148"/>
                  </a:lnTo>
                  <a:lnTo>
                    <a:pt x="107" y="148"/>
                  </a:lnTo>
                  <a:lnTo>
                    <a:pt x="108" y="148"/>
                  </a:lnTo>
                  <a:lnTo>
                    <a:pt x="112" y="150"/>
                  </a:lnTo>
                  <a:lnTo>
                    <a:pt x="112" y="148"/>
                  </a:lnTo>
                  <a:lnTo>
                    <a:pt x="116" y="146"/>
                  </a:lnTo>
                  <a:lnTo>
                    <a:pt x="118" y="146"/>
                  </a:lnTo>
                  <a:lnTo>
                    <a:pt x="120" y="148"/>
                  </a:lnTo>
                  <a:lnTo>
                    <a:pt x="121" y="146"/>
                  </a:lnTo>
                  <a:lnTo>
                    <a:pt x="124" y="144"/>
                  </a:lnTo>
                  <a:lnTo>
                    <a:pt x="124" y="140"/>
                  </a:lnTo>
                  <a:lnTo>
                    <a:pt x="128" y="138"/>
                  </a:lnTo>
                  <a:lnTo>
                    <a:pt x="129" y="138"/>
                  </a:lnTo>
                  <a:lnTo>
                    <a:pt x="132" y="132"/>
                  </a:lnTo>
                  <a:lnTo>
                    <a:pt x="133" y="132"/>
                  </a:lnTo>
                  <a:lnTo>
                    <a:pt x="133" y="131"/>
                  </a:lnTo>
                  <a:lnTo>
                    <a:pt x="133" y="127"/>
                  </a:lnTo>
                  <a:lnTo>
                    <a:pt x="133" y="118"/>
                  </a:lnTo>
                  <a:lnTo>
                    <a:pt x="133" y="115"/>
                  </a:lnTo>
                  <a:lnTo>
                    <a:pt x="133" y="114"/>
                  </a:lnTo>
                  <a:lnTo>
                    <a:pt x="133" y="111"/>
                  </a:lnTo>
                  <a:lnTo>
                    <a:pt x="136" y="101"/>
                  </a:lnTo>
                  <a:lnTo>
                    <a:pt x="136" y="97"/>
                  </a:lnTo>
                  <a:lnTo>
                    <a:pt x="136" y="93"/>
                  </a:lnTo>
                  <a:lnTo>
                    <a:pt x="136" y="89"/>
                  </a:lnTo>
                  <a:lnTo>
                    <a:pt x="136" y="87"/>
                  </a:lnTo>
                  <a:lnTo>
                    <a:pt x="133" y="83"/>
                  </a:lnTo>
                  <a:lnTo>
                    <a:pt x="129" y="83"/>
                  </a:lnTo>
                  <a:lnTo>
                    <a:pt x="128" y="83"/>
                  </a:lnTo>
                  <a:lnTo>
                    <a:pt x="124" y="85"/>
                  </a:lnTo>
                  <a:lnTo>
                    <a:pt x="120" y="85"/>
                  </a:lnTo>
                  <a:lnTo>
                    <a:pt x="118" y="83"/>
                  </a:lnTo>
                  <a:lnTo>
                    <a:pt x="114" y="75"/>
                  </a:lnTo>
                  <a:lnTo>
                    <a:pt x="112" y="67"/>
                  </a:lnTo>
                  <a:lnTo>
                    <a:pt x="108" y="61"/>
                  </a:lnTo>
                  <a:lnTo>
                    <a:pt x="105" y="54"/>
                  </a:lnTo>
                  <a:lnTo>
                    <a:pt x="101" y="54"/>
                  </a:lnTo>
                  <a:lnTo>
                    <a:pt x="99" y="53"/>
                  </a:lnTo>
                  <a:lnTo>
                    <a:pt x="95" y="53"/>
                  </a:lnTo>
                  <a:lnTo>
                    <a:pt x="93" y="54"/>
                  </a:lnTo>
                  <a:lnTo>
                    <a:pt x="92" y="58"/>
                  </a:lnTo>
                  <a:lnTo>
                    <a:pt x="88" y="54"/>
                  </a:lnTo>
                  <a:lnTo>
                    <a:pt x="84" y="54"/>
                  </a:lnTo>
                  <a:lnTo>
                    <a:pt x="80" y="53"/>
                  </a:lnTo>
                  <a:lnTo>
                    <a:pt x="76" y="53"/>
                  </a:lnTo>
                  <a:lnTo>
                    <a:pt x="72" y="50"/>
                  </a:lnTo>
                  <a:lnTo>
                    <a:pt x="72" y="47"/>
                  </a:lnTo>
                  <a:lnTo>
                    <a:pt x="75" y="45"/>
                  </a:lnTo>
                  <a:lnTo>
                    <a:pt x="75" y="41"/>
                  </a:lnTo>
                  <a:lnTo>
                    <a:pt x="75" y="41"/>
                  </a:lnTo>
                  <a:lnTo>
                    <a:pt x="72" y="40"/>
                  </a:lnTo>
                  <a:lnTo>
                    <a:pt x="75" y="36"/>
                  </a:lnTo>
                  <a:lnTo>
                    <a:pt x="75" y="32"/>
                  </a:lnTo>
                  <a:lnTo>
                    <a:pt x="72" y="28"/>
                  </a:lnTo>
                  <a:lnTo>
                    <a:pt x="72" y="26"/>
                  </a:lnTo>
                  <a:lnTo>
                    <a:pt x="71" y="22"/>
                  </a:lnTo>
                  <a:lnTo>
                    <a:pt x="68" y="18"/>
                  </a:lnTo>
                  <a:lnTo>
                    <a:pt x="67" y="14"/>
                  </a:lnTo>
                  <a:lnTo>
                    <a:pt x="67" y="14"/>
                  </a:lnTo>
                  <a:lnTo>
                    <a:pt x="67" y="13"/>
                  </a:lnTo>
                  <a:lnTo>
                    <a:pt x="67" y="10"/>
                  </a:lnTo>
                  <a:lnTo>
                    <a:pt x="64" y="6"/>
                  </a:lnTo>
                  <a:lnTo>
                    <a:pt x="59" y="4"/>
                  </a:lnTo>
                  <a:lnTo>
                    <a:pt x="51" y="1"/>
                  </a:lnTo>
                  <a:lnTo>
                    <a:pt x="45" y="0"/>
                  </a:lnTo>
                  <a:lnTo>
                    <a:pt x="40" y="0"/>
                  </a:lnTo>
                  <a:lnTo>
                    <a:pt x="32" y="1"/>
                  </a:lnTo>
                  <a:lnTo>
                    <a:pt x="14" y="5"/>
                  </a:lnTo>
                  <a:lnTo>
                    <a:pt x="10" y="6"/>
                  </a:lnTo>
                  <a:lnTo>
                    <a:pt x="7" y="9"/>
                  </a:lnTo>
                  <a:lnTo>
                    <a:pt x="6" y="17"/>
                  </a:lnTo>
                  <a:lnTo>
                    <a:pt x="4" y="20"/>
                  </a:lnTo>
                  <a:lnTo>
                    <a:pt x="4" y="26"/>
                  </a:lnTo>
                  <a:lnTo>
                    <a:pt x="4" y="36"/>
                  </a:lnTo>
                  <a:lnTo>
                    <a:pt x="0" y="53"/>
                  </a:lnTo>
                  <a:lnTo>
                    <a:pt x="4" y="57"/>
                  </a:lnTo>
                  <a:lnTo>
                    <a:pt x="6" y="58"/>
                  </a:lnTo>
                  <a:lnTo>
                    <a:pt x="6" y="58"/>
                  </a:lnTo>
                  <a:lnTo>
                    <a:pt x="6" y="58"/>
                  </a:lnTo>
                  <a:lnTo>
                    <a:pt x="6" y="58"/>
                  </a:lnTo>
                  <a:lnTo>
                    <a:pt x="6" y="58"/>
                  </a:lnTo>
                  <a:lnTo>
                    <a:pt x="6" y="58"/>
                  </a:lnTo>
                  <a:lnTo>
                    <a:pt x="6" y="58"/>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35" name="Freeform 25"/>
            <p:cNvSpPr>
              <a:spLocks/>
            </p:cNvSpPr>
            <p:nvPr/>
          </p:nvSpPr>
          <p:spPr bwMode="auto">
            <a:xfrm>
              <a:off x="2041525" y="4522788"/>
              <a:ext cx="360363" cy="592137"/>
            </a:xfrm>
            <a:custGeom>
              <a:avLst/>
              <a:gdLst>
                <a:gd name="T0" fmla="*/ 149 w 152"/>
                <a:gd name="T1" fmla="*/ 108 h 181"/>
                <a:gd name="T2" fmla="*/ 146 w 152"/>
                <a:gd name="T3" fmla="*/ 106 h 181"/>
                <a:gd name="T4" fmla="*/ 139 w 152"/>
                <a:gd name="T5" fmla="*/ 96 h 181"/>
                <a:gd name="T6" fmla="*/ 129 w 152"/>
                <a:gd name="T7" fmla="*/ 91 h 181"/>
                <a:gd name="T8" fmla="*/ 119 w 152"/>
                <a:gd name="T9" fmla="*/ 89 h 181"/>
                <a:gd name="T10" fmla="*/ 115 w 152"/>
                <a:gd name="T11" fmla="*/ 78 h 181"/>
                <a:gd name="T12" fmla="*/ 116 w 152"/>
                <a:gd name="T13" fmla="*/ 73 h 181"/>
                <a:gd name="T14" fmla="*/ 114 w 152"/>
                <a:gd name="T15" fmla="*/ 58 h 181"/>
                <a:gd name="T16" fmla="*/ 103 w 152"/>
                <a:gd name="T17" fmla="*/ 52 h 181"/>
                <a:gd name="T18" fmla="*/ 92 w 152"/>
                <a:gd name="T19" fmla="*/ 48 h 181"/>
                <a:gd name="T20" fmla="*/ 86 w 152"/>
                <a:gd name="T21" fmla="*/ 45 h 181"/>
                <a:gd name="T22" fmla="*/ 81 w 152"/>
                <a:gd name="T23" fmla="*/ 42 h 181"/>
                <a:gd name="T24" fmla="*/ 76 w 152"/>
                <a:gd name="T25" fmla="*/ 40 h 181"/>
                <a:gd name="T26" fmla="*/ 72 w 152"/>
                <a:gd name="T27" fmla="*/ 39 h 181"/>
                <a:gd name="T28" fmla="*/ 63 w 152"/>
                <a:gd name="T29" fmla="*/ 35 h 181"/>
                <a:gd name="T30" fmla="*/ 56 w 152"/>
                <a:gd name="T31" fmla="*/ 30 h 181"/>
                <a:gd name="T32" fmla="*/ 53 w 152"/>
                <a:gd name="T33" fmla="*/ 28 h 181"/>
                <a:gd name="T34" fmla="*/ 52 w 152"/>
                <a:gd name="T35" fmla="*/ 17 h 181"/>
                <a:gd name="T36" fmla="*/ 50 w 152"/>
                <a:gd name="T37" fmla="*/ 12 h 181"/>
                <a:gd name="T38" fmla="*/ 50 w 152"/>
                <a:gd name="T39" fmla="*/ 2 h 181"/>
                <a:gd name="T40" fmla="*/ 42 w 152"/>
                <a:gd name="T41" fmla="*/ 2 h 181"/>
                <a:gd name="T42" fmla="*/ 30 w 152"/>
                <a:gd name="T43" fmla="*/ 7 h 181"/>
                <a:gd name="T44" fmla="*/ 25 w 152"/>
                <a:gd name="T45" fmla="*/ 10 h 181"/>
                <a:gd name="T46" fmla="*/ 22 w 152"/>
                <a:gd name="T47" fmla="*/ 13 h 181"/>
                <a:gd name="T48" fmla="*/ 17 w 152"/>
                <a:gd name="T49" fmla="*/ 16 h 181"/>
                <a:gd name="T50" fmla="*/ 12 w 152"/>
                <a:gd name="T51" fmla="*/ 19 h 181"/>
                <a:gd name="T52" fmla="*/ 7 w 152"/>
                <a:gd name="T53" fmla="*/ 17 h 181"/>
                <a:gd name="T54" fmla="*/ 0 w 152"/>
                <a:gd name="T55" fmla="*/ 17 h 181"/>
                <a:gd name="T56" fmla="*/ 10 w 152"/>
                <a:gd name="T57" fmla="*/ 42 h 181"/>
                <a:gd name="T58" fmla="*/ 10 w 152"/>
                <a:gd name="T59" fmla="*/ 50 h 181"/>
                <a:gd name="T60" fmla="*/ 12 w 152"/>
                <a:gd name="T61" fmla="*/ 60 h 181"/>
                <a:gd name="T62" fmla="*/ 7 w 152"/>
                <a:gd name="T63" fmla="*/ 71 h 181"/>
                <a:gd name="T64" fmla="*/ 10 w 152"/>
                <a:gd name="T65" fmla="*/ 77 h 181"/>
                <a:gd name="T66" fmla="*/ 13 w 152"/>
                <a:gd name="T67" fmla="*/ 83 h 181"/>
                <a:gd name="T68" fmla="*/ 16 w 152"/>
                <a:gd name="T69" fmla="*/ 89 h 181"/>
                <a:gd name="T70" fmla="*/ 17 w 152"/>
                <a:gd name="T71" fmla="*/ 91 h 181"/>
                <a:gd name="T72" fmla="*/ 15 w 152"/>
                <a:gd name="T73" fmla="*/ 93 h 181"/>
                <a:gd name="T74" fmla="*/ 9 w 152"/>
                <a:gd name="T75" fmla="*/ 102 h 181"/>
                <a:gd name="T76" fmla="*/ 10 w 152"/>
                <a:gd name="T77" fmla="*/ 109 h 181"/>
                <a:gd name="T78" fmla="*/ 17 w 152"/>
                <a:gd name="T79" fmla="*/ 159 h 181"/>
                <a:gd name="T80" fmla="*/ 38 w 152"/>
                <a:gd name="T81" fmla="*/ 179 h 181"/>
                <a:gd name="T82" fmla="*/ 48 w 152"/>
                <a:gd name="T83" fmla="*/ 175 h 181"/>
                <a:gd name="T84" fmla="*/ 55 w 152"/>
                <a:gd name="T85" fmla="*/ 169 h 181"/>
                <a:gd name="T86" fmla="*/ 60 w 152"/>
                <a:gd name="T87" fmla="*/ 168 h 181"/>
                <a:gd name="T88" fmla="*/ 71 w 152"/>
                <a:gd name="T89" fmla="*/ 169 h 181"/>
                <a:gd name="T90" fmla="*/ 79 w 152"/>
                <a:gd name="T91" fmla="*/ 179 h 181"/>
                <a:gd name="T92" fmla="*/ 83 w 152"/>
                <a:gd name="T93" fmla="*/ 168 h 181"/>
                <a:gd name="T94" fmla="*/ 95 w 152"/>
                <a:gd name="T95" fmla="*/ 168 h 181"/>
                <a:gd name="T96" fmla="*/ 101 w 152"/>
                <a:gd name="T97" fmla="*/ 158 h 181"/>
                <a:gd name="T98" fmla="*/ 102 w 152"/>
                <a:gd name="T99" fmla="*/ 144 h 181"/>
                <a:gd name="T100" fmla="*/ 108 w 152"/>
                <a:gd name="T101" fmla="*/ 135 h 181"/>
                <a:gd name="T102" fmla="*/ 132 w 152"/>
                <a:gd name="T103" fmla="*/ 131 h 181"/>
                <a:gd name="T104" fmla="*/ 146 w 152"/>
                <a:gd name="T105" fmla="*/ 136 h 181"/>
                <a:gd name="T106" fmla="*/ 148 w 152"/>
                <a:gd name="T107" fmla="*/ 142 h 181"/>
                <a:gd name="T108" fmla="*/ 151 w 152"/>
                <a:gd name="T109" fmla="*/ 139 h 181"/>
                <a:gd name="T110" fmla="*/ 151 w 152"/>
                <a:gd name="T111" fmla="*/ 131 h 181"/>
                <a:gd name="T112" fmla="*/ 151 w 152"/>
                <a:gd name="T113" fmla="*/ 12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2" h="181">
                  <a:moveTo>
                    <a:pt x="152" y="116"/>
                  </a:moveTo>
                  <a:cubicBezTo>
                    <a:pt x="151" y="112"/>
                    <a:pt x="151" y="112"/>
                    <a:pt x="151" y="112"/>
                  </a:cubicBezTo>
                  <a:cubicBezTo>
                    <a:pt x="149" y="108"/>
                    <a:pt x="149" y="108"/>
                    <a:pt x="149" y="108"/>
                  </a:cubicBezTo>
                  <a:cubicBezTo>
                    <a:pt x="149" y="106"/>
                    <a:pt x="149" y="106"/>
                    <a:pt x="149" y="106"/>
                  </a:cubicBezTo>
                  <a:cubicBezTo>
                    <a:pt x="148" y="106"/>
                    <a:pt x="148" y="106"/>
                    <a:pt x="148" y="106"/>
                  </a:cubicBezTo>
                  <a:cubicBezTo>
                    <a:pt x="146" y="106"/>
                    <a:pt x="146" y="106"/>
                    <a:pt x="146" y="106"/>
                  </a:cubicBezTo>
                  <a:cubicBezTo>
                    <a:pt x="144" y="106"/>
                    <a:pt x="144" y="106"/>
                    <a:pt x="144" y="106"/>
                  </a:cubicBezTo>
                  <a:cubicBezTo>
                    <a:pt x="141" y="102"/>
                    <a:pt x="141" y="102"/>
                    <a:pt x="141" y="102"/>
                  </a:cubicBezTo>
                  <a:cubicBezTo>
                    <a:pt x="139" y="96"/>
                    <a:pt x="139" y="96"/>
                    <a:pt x="139" y="96"/>
                  </a:cubicBezTo>
                  <a:cubicBezTo>
                    <a:pt x="141" y="91"/>
                    <a:pt x="141" y="91"/>
                    <a:pt x="141" y="91"/>
                  </a:cubicBezTo>
                  <a:cubicBezTo>
                    <a:pt x="135" y="91"/>
                    <a:pt x="135" y="91"/>
                    <a:pt x="135" y="91"/>
                  </a:cubicBezTo>
                  <a:cubicBezTo>
                    <a:pt x="129" y="91"/>
                    <a:pt x="129" y="91"/>
                    <a:pt x="129" y="91"/>
                  </a:cubicBezTo>
                  <a:cubicBezTo>
                    <a:pt x="124" y="91"/>
                    <a:pt x="124" y="91"/>
                    <a:pt x="124" y="91"/>
                  </a:cubicBezTo>
                  <a:cubicBezTo>
                    <a:pt x="122" y="91"/>
                    <a:pt x="122" y="91"/>
                    <a:pt x="122" y="91"/>
                  </a:cubicBezTo>
                  <a:cubicBezTo>
                    <a:pt x="119" y="89"/>
                    <a:pt x="119" y="89"/>
                    <a:pt x="119" y="89"/>
                  </a:cubicBezTo>
                  <a:cubicBezTo>
                    <a:pt x="118" y="85"/>
                    <a:pt x="118" y="85"/>
                    <a:pt x="118" y="85"/>
                  </a:cubicBezTo>
                  <a:cubicBezTo>
                    <a:pt x="118" y="82"/>
                    <a:pt x="118" y="82"/>
                    <a:pt x="118" y="82"/>
                  </a:cubicBezTo>
                  <a:cubicBezTo>
                    <a:pt x="115" y="78"/>
                    <a:pt x="115" y="78"/>
                    <a:pt x="115" y="78"/>
                  </a:cubicBezTo>
                  <a:cubicBezTo>
                    <a:pt x="115" y="76"/>
                    <a:pt x="115" y="76"/>
                    <a:pt x="115" y="76"/>
                  </a:cubicBezTo>
                  <a:cubicBezTo>
                    <a:pt x="114" y="73"/>
                    <a:pt x="114" y="73"/>
                    <a:pt x="114" y="73"/>
                  </a:cubicBezTo>
                  <a:cubicBezTo>
                    <a:pt x="116" y="73"/>
                    <a:pt x="116" y="73"/>
                    <a:pt x="116" y="73"/>
                  </a:cubicBezTo>
                  <a:cubicBezTo>
                    <a:pt x="114" y="63"/>
                    <a:pt x="114" y="63"/>
                    <a:pt x="114" y="63"/>
                  </a:cubicBezTo>
                  <a:cubicBezTo>
                    <a:pt x="114" y="60"/>
                    <a:pt x="114" y="60"/>
                    <a:pt x="114" y="60"/>
                  </a:cubicBezTo>
                  <a:cubicBezTo>
                    <a:pt x="114" y="58"/>
                    <a:pt x="114" y="58"/>
                    <a:pt x="114" y="58"/>
                  </a:cubicBezTo>
                  <a:cubicBezTo>
                    <a:pt x="112" y="56"/>
                    <a:pt x="112" y="56"/>
                    <a:pt x="112" y="56"/>
                  </a:cubicBezTo>
                  <a:cubicBezTo>
                    <a:pt x="106" y="53"/>
                    <a:pt x="106" y="53"/>
                    <a:pt x="106" y="53"/>
                  </a:cubicBezTo>
                  <a:cubicBezTo>
                    <a:pt x="103" y="52"/>
                    <a:pt x="103" y="52"/>
                    <a:pt x="103" y="52"/>
                  </a:cubicBezTo>
                  <a:cubicBezTo>
                    <a:pt x="96" y="52"/>
                    <a:pt x="96" y="52"/>
                    <a:pt x="96" y="52"/>
                  </a:cubicBezTo>
                  <a:cubicBezTo>
                    <a:pt x="93" y="50"/>
                    <a:pt x="93" y="50"/>
                    <a:pt x="93" y="50"/>
                  </a:cubicBezTo>
                  <a:cubicBezTo>
                    <a:pt x="92" y="48"/>
                    <a:pt x="92" y="48"/>
                    <a:pt x="92" y="48"/>
                  </a:cubicBezTo>
                  <a:cubicBezTo>
                    <a:pt x="91" y="48"/>
                    <a:pt x="91" y="48"/>
                    <a:pt x="91" y="48"/>
                  </a:cubicBezTo>
                  <a:cubicBezTo>
                    <a:pt x="89" y="48"/>
                    <a:pt x="89" y="48"/>
                    <a:pt x="89" y="48"/>
                  </a:cubicBezTo>
                  <a:cubicBezTo>
                    <a:pt x="86" y="45"/>
                    <a:pt x="86" y="45"/>
                    <a:pt x="86" y="45"/>
                  </a:cubicBezTo>
                  <a:cubicBezTo>
                    <a:pt x="83" y="45"/>
                    <a:pt x="83" y="45"/>
                    <a:pt x="83" y="45"/>
                  </a:cubicBezTo>
                  <a:cubicBezTo>
                    <a:pt x="82" y="43"/>
                    <a:pt x="82" y="43"/>
                    <a:pt x="82" y="43"/>
                  </a:cubicBezTo>
                  <a:cubicBezTo>
                    <a:pt x="81" y="42"/>
                    <a:pt x="81" y="42"/>
                    <a:pt x="81" y="42"/>
                  </a:cubicBezTo>
                  <a:cubicBezTo>
                    <a:pt x="79" y="40"/>
                    <a:pt x="79" y="40"/>
                    <a:pt x="79" y="40"/>
                  </a:cubicBezTo>
                  <a:cubicBezTo>
                    <a:pt x="78" y="40"/>
                    <a:pt x="78" y="40"/>
                    <a:pt x="78" y="40"/>
                  </a:cubicBezTo>
                  <a:cubicBezTo>
                    <a:pt x="76" y="40"/>
                    <a:pt x="76" y="40"/>
                    <a:pt x="76" y="40"/>
                  </a:cubicBezTo>
                  <a:cubicBezTo>
                    <a:pt x="75" y="39"/>
                    <a:pt x="75" y="39"/>
                    <a:pt x="75" y="39"/>
                  </a:cubicBezTo>
                  <a:cubicBezTo>
                    <a:pt x="73" y="38"/>
                    <a:pt x="73" y="38"/>
                    <a:pt x="73" y="38"/>
                  </a:cubicBezTo>
                  <a:cubicBezTo>
                    <a:pt x="72" y="39"/>
                    <a:pt x="72" y="39"/>
                    <a:pt x="72" y="39"/>
                  </a:cubicBezTo>
                  <a:cubicBezTo>
                    <a:pt x="68" y="39"/>
                    <a:pt x="68" y="39"/>
                    <a:pt x="68" y="39"/>
                  </a:cubicBezTo>
                  <a:cubicBezTo>
                    <a:pt x="65" y="38"/>
                    <a:pt x="65" y="38"/>
                    <a:pt x="65" y="38"/>
                  </a:cubicBezTo>
                  <a:cubicBezTo>
                    <a:pt x="63" y="35"/>
                    <a:pt x="63" y="35"/>
                    <a:pt x="63" y="35"/>
                  </a:cubicBezTo>
                  <a:cubicBezTo>
                    <a:pt x="60" y="33"/>
                    <a:pt x="60" y="33"/>
                    <a:pt x="60" y="33"/>
                  </a:cubicBezTo>
                  <a:cubicBezTo>
                    <a:pt x="58" y="32"/>
                    <a:pt x="58" y="32"/>
                    <a:pt x="58" y="32"/>
                  </a:cubicBezTo>
                  <a:cubicBezTo>
                    <a:pt x="56" y="30"/>
                    <a:pt x="56" y="30"/>
                    <a:pt x="56" y="30"/>
                  </a:cubicBezTo>
                  <a:cubicBezTo>
                    <a:pt x="56" y="29"/>
                    <a:pt x="56" y="29"/>
                    <a:pt x="56" y="29"/>
                  </a:cubicBezTo>
                  <a:cubicBezTo>
                    <a:pt x="55" y="28"/>
                    <a:pt x="55" y="28"/>
                    <a:pt x="55" y="28"/>
                  </a:cubicBezTo>
                  <a:cubicBezTo>
                    <a:pt x="53" y="28"/>
                    <a:pt x="53" y="28"/>
                    <a:pt x="53" y="28"/>
                  </a:cubicBezTo>
                  <a:cubicBezTo>
                    <a:pt x="52" y="25"/>
                    <a:pt x="52" y="25"/>
                    <a:pt x="52" y="25"/>
                  </a:cubicBezTo>
                  <a:cubicBezTo>
                    <a:pt x="50" y="20"/>
                    <a:pt x="50" y="20"/>
                    <a:pt x="50" y="20"/>
                  </a:cubicBezTo>
                  <a:cubicBezTo>
                    <a:pt x="52" y="17"/>
                    <a:pt x="52" y="17"/>
                    <a:pt x="52" y="17"/>
                  </a:cubicBezTo>
                  <a:cubicBezTo>
                    <a:pt x="52" y="16"/>
                    <a:pt x="52" y="16"/>
                    <a:pt x="52" y="16"/>
                  </a:cubicBezTo>
                  <a:cubicBezTo>
                    <a:pt x="50" y="15"/>
                    <a:pt x="50" y="15"/>
                    <a:pt x="50" y="15"/>
                  </a:cubicBezTo>
                  <a:cubicBezTo>
                    <a:pt x="50" y="12"/>
                    <a:pt x="50" y="12"/>
                    <a:pt x="50" y="12"/>
                  </a:cubicBezTo>
                  <a:cubicBezTo>
                    <a:pt x="50" y="7"/>
                    <a:pt x="50" y="7"/>
                    <a:pt x="50" y="7"/>
                  </a:cubicBezTo>
                  <a:cubicBezTo>
                    <a:pt x="52" y="3"/>
                    <a:pt x="52" y="3"/>
                    <a:pt x="52" y="3"/>
                  </a:cubicBezTo>
                  <a:cubicBezTo>
                    <a:pt x="50" y="2"/>
                    <a:pt x="50" y="2"/>
                    <a:pt x="50" y="2"/>
                  </a:cubicBezTo>
                  <a:cubicBezTo>
                    <a:pt x="49" y="0"/>
                    <a:pt x="49" y="0"/>
                    <a:pt x="49" y="0"/>
                  </a:cubicBezTo>
                  <a:cubicBezTo>
                    <a:pt x="48" y="2"/>
                    <a:pt x="48" y="2"/>
                    <a:pt x="48" y="2"/>
                  </a:cubicBezTo>
                  <a:cubicBezTo>
                    <a:pt x="42" y="2"/>
                    <a:pt x="42" y="2"/>
                    <a:pt x="42" y="2"/>
                  </a:cubicBezTo>
                  <a:cubicBezTo>
                    <a:pt x="38" y="3"/>
                    <a:pt x="38" y="3"/>
                    <a:pt x="38" y="3"/>
                  </a:cubicBezTo>
                  <a:cubicBezTo>
                    <a:pt x="33" y="5"/>
                    <a:pt x="33" y="5"/>
                    <a:pt x="33" y="5"/>
                  </a:cubicBezTo>
                  <a:cubicBezTo>
                    <a:pt x="30" y="7"/>
                    <a:pt x="30" y="7"/>
                    <a:pt x="30" y="7"/>
                  </a:cubicBezTo>
                  <a:cubicBezTo>
                    <a:pt x="29" y="9"/>
                    <a:pt x="29" y="9"/>
                    <a:pt x="29" y="9"/>
                  </a:cubicBezTo>
                  <a:cubicBezTo>
                    <a:pt x="27" y="9"/>
                    <a:pt x="27" y="9"/>
                    <a:pt x="27" y="9"/>
                  </a:cubicBezTo>
                  <a:cubicBezTo>
                    <a:pt x="25" y="10"/>
                    <a:pt x="25" y="10"/>
                    <a:pt x="25" y="10"/>
                  </a:cubicBezTo>
                  <a:cubicBezTo>
                    <a:pt x="23" y="12"/>
                    <a:pt x="23" y="12"/>
                    <a:pt x="23" y="12"/>
                  </a:cubicBezTo>
                  <a:cubicBezTo>
                    <a:pt x="22" y="13"/>
                    <a:pt x="22" y="13"/>
                    <a:pt x="22" y="13"/>
                  </a:cubicBezTo>
                  <a:cubicBezTo>
                    <a:pt x="22" y="13"/>
                    <a:pt x="22" y="13"/>
                    <a:pt x="22" y="13"/>
                  </a:cubicBezTo>
                  <a:cubicBezTo>
                    <a:pt x="20" y="13"/>
                    <a:pt x="20" y="13"/>
                    <a:pt x="20" y="13"/>
                  </a:cubicBezTo>
                  <a:cubicBezTo>
                    <a:pt x="19" y="15"/>
                    <a:pt x="19" y="15"/>
                    <a:pt x="19" y="15"/>
                  </a:cubicBezTo>
                  <a:cubicBezTo>
                    <a:pt x="17" y="16"/>
                    <a:pt x="17" y="16"/>
                    <a:pt x="17" y="16"/>
                  </a:cubicBezTo>
                  <a:cubicBezTo>
                    <a:pt x="16" y="17"/>
                    <a:pt x="16" y="17"/>
                    <a:pt x="16" y="17"/>
                  </a:cubicBezTo>
                  <a:cubicBezTo>
                    <a:pt x="13" y="19"/>
                    <a:pt x="13" y="19"/>
                    <a:pt x="13" y="19"/>
                  </a:cubicBezTo>
                  <a:cubicBezTo>
                    <a:pt x="12" y="19"/>
                    <a:pt x="12" y="19"/>
                    <a:pt x="12" y="19"/>
                  </a:cubicBezTo>
                  <a:cubicBezTo>
                    <a:pt x="10" y="19"/>
                    <a:pt x="10" y="19"/>
                    <a:pt x="10" y="19"/>
                  </a:cubicBezTo>
                  <a:cubicBezTo>
                    <a:pt x="10" y="17"/>
                    <a:pt x="10" y="17"/>
                    <a:pt x="10" y="17"/>
                  </a:cubicBezTo>
                  <a:cubicBezTo>
                    <a:pt x="7" y="17"/>
                    <a:pt x="7" y="17"/>
                    <a:pt x="7" y="17"/>
                  </a:cubicBezTo>
                  <a:cubicBezTo>
                    <a:pt x="4" y="17"/>
                    <a:pt x="4" y="17"/>
                    <a:pt x="4" y="17"/>
                  </a:cubicBezTo>
                  <a:cubicBezTo>
                    <a:pt x="3" y="17"/>
                    <a:pt x="3" y="17"/>
                    <a:pt x="3" y="17"/>
                  </a:cubicBezTo>
                  <a:cubicBezTo>
                    <a:pt x="0" y="17"/>
                    <a:pt x="0" y="17"/>
                    <a:pt x="0" y="17"/>
                  </a:cubicBezTo>
                  <a:cubicBezTo>
                    <a:pt x="12" y="38"/>
                    <a:pt x="12" y="38"/>
                    <a:pt x="12" y="38"/>
                  </a:cubicBezTo>
                  <a:cubicBezTo>
                    <a:pt x="13" y="40"/>
                    <a:pt x="13" y="40"/>
                    <a:pt x="13" y="40"/>
                  </a:cubicBezTo>
                  <a:cubicBezTo>
                    <a:pt x="10" y="42"/>
                    <a:pt x="10" y="42"/>
                    <a:pt x="10" y="42"/>
                  </a:cubicBezTo>
                  <a:cubicBezTo>
                    <a:pt x="10" y="45"/>
                    <a:pt x="10" y="45"/>
                    <a:pt x="10" y="45"/>
                  </a:cubicBezTo>
                  <a:cubicBezTo>
                    <a:pt x="10" y="46"/>
                    <a:pt x="10" y="46"/>
                    <a:pt x="10" y="46"/>
                  </a:cubicBezTo>
                  <a:cubicBezTo>
                    <a:pt x="10" y="50"/>
                    <a:pt x="10" y="50"/>
                    <a:pt x="10" y="50"/>
                  </a:cubicBezTo>
                  <a:cubicBezTo>
                    <a:pt x="10" y="55"/>
                    <a:pt x="10" y="55"/>
                    <a:pt x="10" y="55"/>
                  </a:cubicBezTo>
                  <a:cubicBezTo>
                    <a:pt x="12" y="58"/>
                    <a:pt x="12" y="58"/>
                    <a:pt x="12" y="58"/>
                  </a:cubicBezTo>
                  <a:cubicBezTo>
                    <a:pt x="12" y="60"/>
                    <a:pt x="12" y="60"/>
                    <a:pt x="12" y="60"/>
                  </a:cubicBezTo>
                  <a:cubicBezTo>
                    <a:pt x="12" y="63"/>
                    <a:pt x="12" y="63"/>
                    <a:pt x="12" y="63"/>
                  </a:cubicBezTo>
                  <a:cubicBezTo>
                    <a:pt x="9" y="69"/>
                    <a:pt x="9" y="69"/>
                    <a:pt x="9" y="69"/>
                  </a:cubicBezTo>
                  <a:cubicBezTo>
                    <a:pt x="7" y="71"/>
                    <a:pt x="7" y="71"/>
                    <a:pt x="7" y="71"/>
                  </a:cubicBezTo>
                  <a:cubicBezTo>
                    <a:pt x="9" y="72"/>
                    <a:pt x="9" y="72"/>
                    <a:pt x="9" y="72"/>
                  </a:cubicBezTo>
                  <a:cubicBezTo>
                    <a:pt x="10" y="75"/>
                    <a:pt x="10" y="75"/>
                    <a:pt x="10" y="75"/>
                  </a:cubicBezTo>
                  <a:cubicBezTo>
                    <a:pt x="10" y="77"/>
                    <a:pt x="10" y="77"/>
                    <a:pt x="10" y="77"/>
                  </a:cubicBezTo>
                  <a:cubicBezTo>
                    <a:pt x="10" y="78"/>
                    <a:pt x="10" y="78"/>
                    <a:pt x="10" y="78"/>
                  </a:cubicBezTo>
                  <a:cubicBezTo>
                    <a:pt x="9" y="81"/>
                    <a:pt x="9" y="81"/>
                    <a:pt x="9" y="81"/>
                  </a:cubicBezTo>
                  <a:cubicBezTo>
                    <a:pt x="13" y="83"/>
                    <a:pt x="13" y="83"/>
                    <a:pt x="13" y="83"/>
                  </a:cubicBezTo>
                  <a:cubicBezTo>
                    <a:pt x="15" y="85"/>
                    <a:pt x="15" y="85"/>
                    <a:pt x="15" y="85"/>
                  </a:cubicBezTo>
                  <a:cubicBezTo>
                    <a:pt x="15" y="89"/>
                    <a:pt x="15" y="89"/>
                    <a:pt x="15" y="89"/>
                  </a:cubicBezTo>
                  <a:cubicBezTo>
                    <a:pt x="16" y="89"/>
                    <a:pt x="16" y="89"/>
                    <a:pt x="16" y="89"/>
                  </a:cubicBezTo>
                  <a:cubicBezTo>
                    <a:pt x="17" y="89"/>
                    <a:pt x="17" y="89"/>
                    <a:pt x="17" y="89"/>
                  </a:cubicBezTo>
                  <a:cubicBezTo>
                    <a:pt x="19" y="91"/>
                    <a:pt x="19" y="91"/>
                    <a:pt x="19" y="91"/>
                  </a:cubicBezTo>
                  <a:cubicBezTo>
                    <a:pt x="17" y="91"/>
                    <a:pt x="17" y="91"/>
                    <a:pt x="17" y="91"/>
                  </a:cubicBezTo>
                  <a:cubicBezTo>
                    <a:pt x="15" y="92"/>
                    <a:pt x="15" y="92"/>
                    <a:pt x="15" y="92"/>
                  </a:cubicBezTo>
                  <a:cubicBezTo>
                    <a:pt x="16" y="93"/>
                    <a:pt x="16" y="93"/>
                    <a:pt x="16" y="93"/>
                  </a:cubicBezTo>
                  <a:cubicBezTo>
                    <a:pt x="15" y="93"/>
                    <a:pt x="15" y="93"/>
                    <a:pt x="15" y="93"/>
                  </a:cubicBezTo>
                  <a:cubicBezTo>
                    <a:pt x="15" y="95"/>
                    <a:pt x="15" y="95"/>
                    <a:pt x="15" y="95"/>
                  </a:cubicBezTo>
                  <a:cubicBezTo>
                    <a:pt x="12" y="98"/>
                    <a:pt x="12" y="98"/>
                    <a:pt x="12" y="98"/>
                  </a:cubicBezTo>
                  <a:cubicBezTo>
                    <a:pt x="9" y="102"/>
                    <a:pt x="9" y="102"/>
                    <a:pt x="9" y="102"/>
                  </a:cubicBezTo>
                  <a:cubicBezTo>
                    <a:pt x="7" y="103"/>
                    <a:pt x="7" y="103"/>
                    <a:pt x="7" y="103"/>
                  </a:cubicBezTo>
                  <a:cubicBezTo>
                    <a:pt x="9" y="105"/>
                    <a:pt x="9" y="105"/>
                    <a:pt x="9" y="105"/>
                  </a:cubicBezTo>
                  <a:cubicBezTo>
                    <a:pt x="10" y="109"/>
                    <a:pt x="10" y="109"/>
                    <a:pt x="10" y="109"/>
                  </a:cubicBezTo>
                  <a:cubicBezTo>
                    <a:pt x="11" y="111"/>
                    <a:pt x="11" y="111"/>
                    <a:pt x="11" y="111"/>
                  </a:cubicBezTo>
                  <a:cubicBezTo>
                    <a:pt x="9" y="113"/>
                    <a:pt x="9" y="113"/>
                    <a:pt x="9" y="113"/>
                  </a:cubicBezTo>
                  <a:cubicBezTo>
                    <a:pt x="9" y="113"/>
                    <a:pt x="16" y="157"/>
                    <a:pt x="17" y="159"/>
                  </a:cubicBezTo>
                  <a:cubicBezTo>
                    <a:pt x="17" y="160"/>
                    <a:pt x="25" y="164"/>
                    <a:pt x="35" y="169"/>
                  </a:cubicBezTo>
                  <a:cubicBezTo>
                    <a:pt x="36" y="172"/>
                    <a:pt x="36" y="172"/>
                    <a:pt x="36" y="172"/>
                  </a:cubicBezTo>
                  <a:cubicBezTo>
                    <a:pt x="38" y="179"/>
                    <a:pt x="38" y="179"/>
                    <a:pt x="38" y="179"/>
                  </a:cubicBezTo>
                  <a:cubicBezTo>
                    <a:pt x="42" y="181"/>
                    <a:pt x="42" y="181"/>
                    <a:pt x="42" y="181"/>
                  </a:cubicBezTo>
                  <a:cubicBezTo>
                    <a:pt x="45" y="179"/>
                    <a:pt x="45" y="179"/>
                    <a:pt x="45" y="179"/>
                  </a:cubicBezTo>
                  <a:cubicBezTo>
                    <a:pt x="48" y="175"/>
                    <a:pt x="48" y="175"/>
                    <a:pt x="48" y="175"/>
                  </a:cubicBezTo>
                  <a:cubicBezTo>
                    <a:pt x="49" y="172"/>
                    <a:pt x="49" y="172"/>
                    <a:pt x="49" y="172"/>
                  </a:cubicBezTo>
                  <a:cubicBezTo>
                    <a:pt x="52" y="171"/>
                    <a:pt x="52" y="171"/>
                    <a:pt x="52" y="171"/>
                  </a:cubicBezTo>
                  <a:cubicBezTo>
                    <a:pt x="55" y="169"/>
                    <a:pt x="55" y="169"/>
                    <a:pt x="55" y="169"/>
                  </a:cubicBezTo>
                  <a:cubicBezTo>
                    <a:pt x="55" y="165"/>
                    <a:pt x="55" y="165"/>
                    <a:pt x="55" y="165"/>
                  </a:cubicBezTo>
                  <a:cubicBezTo>
                    <a:pt x="59" y="167"/>
                    <a:pt x="59" y="167"/>
                    <a:pt x="59" y="167"/>
                  </a:cubicBezTo>
                  <a:cubicBezTo>
                    <a:pt x="60" y="168"/>
                    <a:pt x="60" y="168"/>
                    <a:pt x="60" y="168"/>
                  </a:cubicBezTo>
                  <a:cubicBezTo>
                    <a:pt x="62" y="169"/>
                    <a:pt x="62" y="169"/>
                    <a:pt x="62" y="169"/>
                  </a:cubicBezTo>
                  <a:cubicBezTo>
                    <a:pt x="66" y="169"/>
                    <a:pt x="66" y="169"/>
                    <a:pt x="66" y="169"/>
                  </a:cubicBezTo>
                  <a:cubicBezTo>
                    <a:pt x="71" y="169"/>
                    <a:pt x="71" y="169"/>
                    <a:pt x="71" y="169"/>
                  </a:cubicBezTo>
                  <a:cubicBezTo>
                    <a:pt x="73" y="171"/>
                    <a:pt x="73" y="171"/>
                    <a:pt x="73" y="171"/>
                  </a:cubicBezTo>
                  <a:cubicBezTo>
                    <a:pt x="76" y="174"/>
                    <a:pt x="76" y="174"/>
                    <a:pt x="76" y="174"/>
                  </a:cubicBezTo>
                  <a:cubicBezTo>
                    <a:pt x="79" y="179"/>
                    <a:pt x="79" y="179"/>
                    <a:pt x="79" y="179"/>
                  </a:cubicBezTo>
                  <a:cubicBezTo>
                    <a:pt x="81" y="174"/>
                    <a:pt x="81" y="174"/>
                    <a:pt x="81" y="174"/>
                  </a:cubicBezTo>
                  <a:cubicBezTo>
                    <a:pt x="82" y="171"/>
                    <a:pt x="82" y="171"/>
                    <a:pt x="82" y="171"/>
                  </a:cubicBezTo>
                  <a:cubicBezTo>
                    <a:pt x="83" y="168"/>
                    <a:pt x="83" y="168"/>
                    <a:pt x="83" y="168"/>
                  </a:cubicBezTo>
                  <a:cubicBezTo>
                    <a:pt x="86" y="168"/>
                    <a:pt x="86" y="168"/>
                    <a:pt x="86" y="168"/>
                  </a:cubicBezTo>
                  <a:cubicBezTo>
                    <a:pt x="92" y="168"/>
                    <a:pt x="92" y="168"/>
                    <a:pt x="92" y="168"/>
                  </a:cubicBezTo>
                  <a:cubicBezTo>
                    <a:pt x="95" y="168"/>
                    <a:pt x="95" y="168"/>
                    <a:pt x="95" y="168"/>
                  </a:cubicBezTo>
                  <a:cubicBezTo>
                    <a:pt x="96" y="169"/>
                    <a:pt x="96" y="169"/>
                    <a:pt x="96" y="169"/>
                  </a:cubicBezTo>
                  <a:cubicBezTo>
                    <a:pt x="98" y="171"/>
                    <a:pt x="98" y="171"/>
                    <a:pt x="98" y="171"/>
                  </a:cubicBezTo>
                  <a:cubicBezTo>
                    <a:pt x="101" y="158"/>
                    <a:pt x="101" y="158"/>
                    <a:pt x="101" y="158"/>
                  </a:cubicBezTo>
                  <a:cubicBezTo>
                    <a:pt x="101" y="151"/>
                    <a:pt x="101" y="151"/>
                    <a:pt x="101" y="151"/>
                  </a:cubicBezTo>
                  <a:cubicBezTo>
                    <a:pt x="101" y="146"/>
                    <a:pt x="101" y="146"/>
                    <a:pt x="101" y="146"/>
                  </a:cubicBezTo>
                  <a:cubicBezTo>
                    <a:pt x="102" y="144"/>
                    <a:pt x="102" y="144"/>
                    <a:pt x="102" y="144"/>
                  </a:cubicBezTo>
                  <a:cubicBezTo>
                    <a:pt x="103" y="138"/>
                    <a:pt x="103" y="138"/>
                    <a:pt x="103" y="138"/>
                  </a:cubicBezTo>
                  <a:cubicBezTo>
                    <a:pt x="105" y="136"/>
                    <a:pt x="105" y="136"/>
                    <a:pt x="105" y="136"/>
                  </a:cubicBezTo>
                  <a:cubicBezTo>
                    <a:pt x="108" y="135"/>
                    <a:pt x="108" y="135"/>
                    <a:pt x="108" y="135"/>
                  </a:cubicBezTo>
                  <a:cubicBezTo>
                    <a:pt x="122" y="132"/>
                    <a:pt x="122" y="132"/>
                    <a:pt x="122" y="132"/>
                  </a:cubicBezTo>
                  <a:cubicBezTo>
                    <a:pt x="128" y="131"/>
                    <a:pt x="128" y="131"/>
                    <a:pt x="128" y="131"/>
                  </a:cubicBezTo>
                  <a:cubicBezTo>
                    <a:pt x="132" y="131"/>
                    <a:pt x="132" y="131"/>
                    <a:pt x="132" y="131"/>
                  </a:cubicBezTo>
                  <a:cubicBezTo>
                    <a:pt x="136" y="132"/>
                    <a:pt x="136" y="132"/>
                    <a:pt x="136" y="132"/>
                  </a:cubicBezTo>
                  <a:cubicBezTo>
                    <a:pt x="142" y="134"/>
                    <a:pt x="142" y="134"/>
                    <a:pt x="142" y="134"/>
                  </a:cubicBezTo>
                  <a:cubicBezTo>
                    <a:pt x="146" y="136"/>
                    <a:pt x="146" y="136"/>
                    <a:pt x="146" y="136"/>
                  </a:cubicBezTo>
                  <a:cubicBezTo>
                    <a:pt x="148" y="139"/>
                    <a:pt x="148" y="139"/>
                    <a:pt x="148" y="139"/>
                  </a:cubicBezTo>
                  <a:cubicBezTo>
                    <a:pt x="148" y="141"/>
                    <a:pt x="148" y="141"/>
                    <a:pt x="148" y="141"/>
                  </a:cubicBezTo>
                  <a:cubicBezTo>
                    <a:pt x="148" y="142"/>
                    <a:pt x="148" y="142"/>
                    <a:pt x="148" y="142"/>
                  </a:cubicBezTo>
                  <a:cubicBezTo>
                    <a:pt x="149" y="142"/>
                    <a:pt x="149" y="142"/>
                    <a:pt x="149" y="142"/>
                  </a:cubicBezTo>
                  <a:cubicBezTo>
                    <a:pt x="151" y="141"/>
                    <a:pt x="151" y="141"/>
                    <a:pt x="151" y="141"/>
                  </a:cubicBezTo>
                  <a:cubicBezTo>
                    <a:pt x="151" y="139"/>
                    <a:pt x="151" y="139"/>
                    <a:pt x="151" y="139"/>
                  </a:cubicBezTo>
                  <a:cubicBezTo>
                    <a:pt x="149" y="138"/>
                    <a:pt x="149" y="138"/>
                    <a:pt x="149" y="138"/>
                  </a:cubicBezTo>
                  <a:cubicBezTo>
                    <a:pt x="148" y="135"/>
                    <a:pt x="148" y="135"/>
                    <a:pt x="148" y="135"/>
                  </a:cubicBezTo>
                  <a:cubicBezTo>
                    <a:pt x="151" y="131"/>
                    <a:pt x="151" y="131"/>
                    <a:pt x="151" y="131"/>
                  </a:cubicBezTo>
                  <a:cubicBezTo>
                    <a:pt x="151" y="128"/>
                    <a:pt x="151" y="128"/>
                    <a:pt x="151" y="128"/>
                  </a:cubicBezTo>
                  <a:cubicBezTo>
                    <a:pt x="152" y="126"/>
                    <a:pt x="152" y="126"/>
                    <a:pt x="152" y="126"/>
                  </a:cubicBezTo>
                  <a:cubicBezTo>
                    <a:pt x="151" y="124"/>
                    <a:pt x="151" y="124"/>
                    <a:pt x="151" y="124"/>
                  </a:cubicBezTo>
                  <a:cubicBezTo>
                    <a:pt x="152" y="122"/>
                    <a:pt x="152" y="122"/>
                    <a:pt x="152" y="122"/>
                  </a:cubicBezTo>
                  <a:lnTo>
                    <a:pt x="152" y="116"/>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36" name="Freeform 26"/>
            <p:cNvSpPr>
              <a:spLocks/>
            </p:cNvSpPr>
            <p:nvPr/>
          </p:nvSpPr>
          <p:spPr bwMode="auto">
            <a:xfrm>
              <a:off x="1698625" y="4092575"/>
              <a:ext cx="377825" cy="820738"/>
            </a:xfrm>
            <a:custGeom>
              <a:avLst/>
              <a:gdLst>
                <a:gd name="T0" fmla="*/ 200 w 212"/>
                <a:gd name="T1" fmla="*/ 323 h 333"/>
                <a:gd name="T2" fmla="*/ 204 w 212"/>
                <a:gd name="T3" fmla="*/ 316 h 333"/>
                <a:gd name="T4" fmla="*/ 208 w 212"/>
                <a:gd name="T5" fmla="*/ 305 h 333"/>
                <a:gd name="T6" fmla="*/ 208 w 212"/>
                <a:gd name="T7" fmla="*/ 293 h 333"/>
                <a:gd name="T8" fmla="*/ 200 w 212"/>
                <a:gd name="T9" fmla="*/ 288 h 333"/>
                <a:gd name="T10" fmla="*/ 195 w 212"/>
                <a:gd name="T11" fmla="*/ 282 h 333"/>
                <a:gd name="T12" fmla="*/ 199 w 212"/>
                <a:gd name="T13" fmla="*/ 278 h 333"/>
                <a:gd name="T14" fmla="*/ 204 w 212"/>
                <a:gd name="T15" fmla="*/ 270 h 333"/>
                <a:gd name="T16" fmla="*/ 208 w 212"/>
                <a:gd name="T17" fmla="*/ 252 h 333"/>
                <a:gd name="T18" fmla="*/ 205 w 212"/>
                <a:gd name="T19" fmla="*/ 231 h 333"/>
                <a:gd name="T20" fmla="*/ 185 w 212"/>
                <a:gd name="T21" fmla="*/ 197 h 333"/>
                <a:gd name="T22" fmla="*/ 178 w 212"/>
                <a:gd name="T23" fmla="*/ 175 h 333"/>
                <a:gd name="T24" fmla="*/ 171 w 212"/>
                <a:gd name="T25" fmla="*/ 174 h 333"/>
                <a:gd name="T26" fmla="*/ 151 w 212"/>
                <a:gd name="T27" fmla="*/ 175 h 333"/>
                <a:gd name="T28" fmla="*/ 135 w 212"/>
                <a:gd name="T29" fmla="*/ 166 h 333"/>
                <a:gd name="T30" fmla="*/ 126 w 212"/>
                <a:gd name="T31" fmla="*/ 147 h 333"/>
                <a:gd name="T32" fmla="*/ 120 w 212"/>
                <a:gd name="T33" fmla="*/ 134 h 333"/>
                <a:gd name="T34" fmla="*/ 124 w 212"/>
                <a:gd name="T35" fmla="*/ 122 h 333"/>
                <a:gd name="T36" fmla="*/ 131 w 212"/>
                <a:gd name="T37" fmla="*/ 111 h 333"/>
                <a:gd name="T38" fmla="*/ 134 w 212"/>
                <a:gd name="T39" fmla="*/ 95 h 333"/>
                <a:gd name="T40" fmla="*/ 144 w 212"/>
                <a:gd name="T41" fmla="*/ 86 h 333"/>
                <a:gd name="T42" fmla="*/ 166 w 212"/>
                <a:gd name="T43" fmla="*/ 77 h 333"/>
                <a:gd name="T44" fmla="*/ 179 w 212"/>
                <a:gd name="T45" fmla="*/ 77 h 333"/>
                <a:gd name="T46" fmla="*/ 175 w 212"/>
                <a:gd name="T47" fmla="*/ 69 h 333"/>
                <a:gd name="T48" fmla="*/ 178 w 212"/>
                <a:gd name="T49" fmla="*/ 54 h 333"/>
                <a:gd name="T50" fmla="*/ 162 w 212"/>
                <a:gd name="T51" fmla="*/ 41 h 333"/>
                <a:gd name="T52" fmla="*/ 148 w 212"/>
                <a:gd name="T53" fmla="*/ 42 h 333"/>
                <a:gd name="T54" fmla="*/ 131 w 212"/>
                <a:gd name="T55" fmla="*/ 42 h 333"/>
                <a:gd name="T56" fmla="*/ 124 w 212"/>
                <a:gd name="T57" fmla="*/ 30 h 333"/>
                <a:gd name="T58" fmla="*/ 114 w 212"/>
                <a:gd name="T59" fmla="*/ 20 h 333"/>
                <a:gd name="T60" fmla="*/ 104 w 212"/>
                <a:gd name="T61" fmla="*/ 6 h 333"/>
                <a:gd name="T62" fmla="*/ 91 w 212"/>
                <a:gd name="T63" fmla="*/ 2 h 333"/>
                <a:gd name="T64" fmla="*/ 95 w 212"/>
                <a:gd name="T65" fmla="*/ 12 h 333"/>
                <a:gd name="T66" fmla="*/ 86 w 212"/>
                <a:gd name="T67" fmla="*/ 33 h 333"/>
                <a:gd name="T68" fmla="*/ 54 w 212"/>
                <a:gd name="T69" fmla="*/ 54 h 333"/>
                <a:gd name="T70" fmla="*/ 47 w 212"/>
                <a:gd name="T71" fmla="*/ 61 h 333"/>
                <a:gd name="T72" fmla="*/ 38 w 212"/>
                <a:gd name="T73" fmla="*/ 86 h 333"/>
                <a:gd name="T74" fmla="*/ 29 w 212"/>
                <a:gd name="T75" fmla="*/ 82 h 333"/>
                <a:gd name="T76" fmla="*/ 17 w 212"/>
                <a:gd name="T77" fmla="*/ 77 h 333"/>
                <a:gd name="T78" fmla="*/ 14 w 212"/>
                <a:gd name="T79" fmla="*/ 74 h 333"/>
                <a:gd name="T80" fmla="*/ 15 w 212"/>
                <a:gd name="T81" fmla="*/ 61 h 333"/>
                <a:gd name="T82" fmla="*/ 6 w 212"/>
                <a:gd name="T83" fmla="*/ 69 h 333"/>
                <a:gd name="T84" fmla="*/ 4 w 212"/>
                <a:gd name="T85" fmla="*/ 90 h 333"/>
                <a:gd name="T86" fmla="*/ 8 w 212"/>
                <a:gd name="T87" fmla="*/ 104 h 333"/>
                <a:gd name="T88" fmla="*/ 6 w 212"/>
                <a:gd name="T89" fmla="*/ 111 h 333"/>
                <a:gd name="T90" fmla="*/ 30 w 212"/>
                <a:gd name="T91" fmla="*/ 134 h 333"/>
                <a:gd name="T92" fmla="*/ 50 w 212"/>
                <a:gd name="T93" fmla="*/ 168 h 333"/>
                <a:gd name="T94" fmla="*/ 65 w 212"/>
                <a:gd name="T95" fmla="*/ 204 h 333"/>
                <a:gd name="T96" fmla="*/ 74 w 212"/>
                <a:gd name="T97" fmla="*/ 217 h 333"/>
                <a:gd name="T98" fmla="*/ 90 w 212"/>
                <a:gd name="T99" fmla="*/ 241 h 333"/>
                <a:gd name="T100" fmla="*/ 91 w 212"/>
                <a:gd name="T101" fmla="*/ 253 h 333"/>
                <a:gd name="T102" fmla="*/ 100 w 212"/>
                <a:gd name="T103" fmla="*/ 269 h 333"/>
                <a:gd name="T104" fmla="*/ 134 w 212"/>
                <a:gd name="T105" fmla="*/ 293 h 333"/>
                <a:gd name="T106" fmla="*/ 170 w 212"/>
                <a:gd name="T107" fmla="*/ 312 h 333"/>
                <a:gd name="T108" fmla="*/ 187 w 212"/>
                <a:gd name="T109" fmla="*/ 327 h 333"/>
                <a:gd name="T110" fmla="*/ 192 w 212"/>
                <a:gd name="T111" fmla="*/ 331 h 333"/>
                <a:gd name="T112" fmla="*/ 192 w 212"/>
                <a:gd name="T113" fmla="*/ 33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2" h="333">
                  <a:moveTo>
                    <a:pt x="192" y="331"/>
                  </a:moveTo>
                  <a:lnTo>
                    <a:pt x="199" y="331"/>
                  </a:lnTo>
                  <a:lnTo>
                    <a:pt x="200" y="329"/>
                  </a:lnTo>
                  <a:lnTo>
                    <a:pt x="200" y="327"/>
                  </a:lnTo>
                  <a:lnTo>
                    <a:pt x="200" y="323"/>
                  </a:lnTo>
                  <a:lnTo>
                    <a:pt x="200" y="322"/>
                  </a:lnTo>
                  <a:lnTo>
                    <a:pt x="200" y="320"/>
                  </a:lnTo>
                  <a:lnTo>
                    <a:pt x="201" y="320"/>
                  </a:lnTo>
                  <a:lnTo>
                    <a:pt x="204" y="318"/>
                  </a:lnTo>
                  <a:lnTo>
                    <a:pt x="204" y="316"/>
                  </a:lnTo>
                  <a:lnTo>
                    <a:pt x="205" y="320"/>
                  </a:lnTo>
                  <a:lnTo>
                    <a:pt x="204" y="314"/>
                  </a:lnTo>
                  <a:lnTo>
                    <a:pt x="201" y="312"/>
                  </a:lnTo>
                  <a:lnTo>
                    <a:pt x="204" y="310"/>
                  </a:lnTo>
                  <a:lnTo>
                    <a:pt x="208" y="305"/>
                  </a:lnTo>
                  <a:lnTo>
                    <a:pt x="212" y="301"/>
                  </a:lnTo>
                  <a:lnTo>
                    <a:pt x="212" y="298"/>
                  </a:lnTo>
                  <a:lnTo>
                    <a:pt x="209" y="298"/>
                  </a:lnTo>
                  <a:lnTo>
                    <a:pt x="209" y="293"/>
                  </a:lnTo>
                  <a:lnTo>
                    <a:pt x="208" y="293"/>
                  </a:lnTo>
                  <a:lnTo>
                    <a:pt x="205" y="293"/>
                  </a:lnTo>
                  <a:lnTo>
                    <a:pt x="201" y="293"/>
                  </a:lnTo>
                  <a:lnTo>
                    <a:pt x="204" y="289"/>
                  </a:lnTo>
                  <a:lnTo>
                    <a:pt x="201" y="289"/>
                  </a:lnTo>
                  <a:lnTo>
                    <a:pt x="200" y="288"/>
                  </a:lnTo>
                  <a:lnTo>
                    <a:pt x="199" y="288"/>
                  </a:lnTo>
                  <a:lnTo>
                    <a:pt x="196" y="288"/>
                  </a:lnTo>
                  <a:lnTo>
                    <a:pt x="195" y="285"/>
                  </a:lnTo>
                  <a:lnTo>
                    <a:pt x="192" y="284"/>
                  </a:lnTo>
                  <a:lnTo>
                    <a:pt x="195" y="282"/>
                  </a:lnTo>
                  <a:lnTo>
                    <a:pt x="196" y="284"/>
                  </a:lnTo>
                  <a:lnTo>
                    <a:pt x="195" y="280"/>
                  </a:lnTo>
                  <a:lnTo>
                    <a:pt x="195" y="278"/>
                  </a:lnTo>
                  <a:lnTo>
                    <a:pt x="196" y="276"/>
                  </a:lnTo>
                  <a:lnTo>
                    <a:pt x="199" y="278"/>
                  </a:lnTo>
                  <a:lnTo>
                    <a:pt x="204" y="282"/>
                  </a:lnTo>
                  <a:lnTo>
                    <a:pt x="205" y="278"/>
                  </a:lnTo>
                  <a:lnTo>
                    <a:pt x="205" y="277"/>
                  </a:lnTo>
                  <a:lnTo>
                    <a:pt x="205" y="274"/>
                  </a:lnTo>
                  <a:lnTo>
                    <a:pt x="204" y="270"/>
                  </a:lnTo>
                  <a:lnTo>
                    <a:pt x="201" y="269"/>
                  </a:lnTo>
                  <a:lnTo>
                    <a:pt x="204" y="266"/>
                  </a:lnTo>
                  <a:lnTo>
                    <a:pt x="208" y="258"/>
                  </a:lnTo>
                  <a:lnTo>
                    <a:pt x="208" y="254"/>
                  </a:lnTo>
                  <a:lnTo>
                    <a:pt x="208" y="252"/>
                  </a:lnTo>
                  <a:lnTo>
                    <a:pt x="205" y="248"/>
                  </a:lnTo>
                  <a:lnTo>
                    <a:pt x="205" y="241"/>
                  </a:lnTo>
                  <a:lnTo>
                    <a:pt x="205" y="236"/>
                  </a:lnTo>
                  <a:lnTo>
                    <a:pt x="205" y="235"/>
                  </a:lnTo>
                  <a:lnTo>
                    <a:pt x="205" y="231"/>
                  </a:lnTo>
                  <a:lnTo>
                    <a:pt x="209" y="228"/>
                  </a:lnTo>
                  <a:lnTo>
                    <a:pt x="208" y="225"/>
                  </a:lnTo>
                  <a:lnTo>
                    <a:pt x="192" y="197"/>
                  </a:lnTo>
                  <a:lnTo>
                    <a:pt x="188" y="197"/>
                  </a:lnTo>
                  <a:lnTo>
                    <a:pt x="185" y="197"/>
                  </a:lnTo>
                  <a:lnTo>
                    <a:pt x="182" y="200"/>
                  </a:lnTo>
                  <a:lnTo>
                    <a:pt x="179" y="197"/>
                  </a:lnTo>
                  <a:lnTo>
                    <a:pt x="178" y="197"/>
                  </a:lnTo>
                  <a:lnTo>
                    <a:pt x="175" y="181"/>
                  </a:lnTo>
                  <a:lnTo>
                    <a:pt x="178" y="175"/>
                  </a:lnTo>
                  <a:lnTo>
                    <a:pt x="175" y="174"/>
                  </a:lnTo>
                  <a:lnTo>
                    <a:pt x="175" y="171"/>
                  </a:lnTo>
                  <a:lnTo>
                    <a:pt x="178" y="170"/>
                  </a:lnTo>
                  <a:lnTo>
                    <a:pt x="174" y="171"/>
                  </a:lnTo>
                  <a:lnTo>
                    <a:pt x="171" y="174"/>
                  </a:lnTo>
                  <a:lnTo>
                    <a:pt x="166" y="179"/>
                  </a:lnTo>
                  <a:lnTo>
                    <a:pt x="162" y="181"/>
                  </a:lnTo>
                  <a:lnTo>
                    <a:pt x="158" y="181"/>
                  </a:lnTo>
                  <a:lnTo>
                    <a:pt x="151" y="181"/>
                  </a:lnTo>
                  <a:lnTo>
                    <a:pt x="151" y="175"/>
                  </a:lnTo>
                  <a:lnTo>
                    <a:pt x="147" y="171"/>
                  </a:lnTo>
                  <a:lnTo>
                    <a:pt x="144" y="171"/>
                  </a:lnTo>
                  <a:lnTo>
                    <a:pt x="142" y="170"/>
                  </a:lnTo>
                  <a:lnTo>
                    <a:pt x="134" y="170"/>
                  </a:lnTo>
                  <a:lnTo>
                    <a:pt x="135" y="166"/>
                  </a:lnTo>
                  <a:lnTo>
                    <a:pt x="138" y="162"/>
                  </a:lnTo>
                  <a:lnTo>
                    <a:pt x="131" y="156"/>
                  </a:lnTo>
                  <a:lnTo>
                    <a:pt x="130" y="155"/>
                  </a:lnTo>
                  <a:lnTo>
                    <a:pt x="128" y="151"/>
                  </a:lnTo>
                  <a:lnTo>
                    <a:pt x="126" y="147"/>
                  </a:lnTo>
                  <a:lnTo>
                    <a:pt x="124" y="143"/>
                  </a:lnTo>
                  <a:lnTo>
                    <a:pt x="124" y="140"/>
                  </a:lnTo>
                  <a:lnTo>
                    <a:pt x="122" y="139"/>
                  </a:lnTo>
                  <a:lnTo>
                    <a:pt x="120" y="135"/>
                  </a:lnTo>
                  <a:lnTo>
                    <a:pt x="120" y="134"/>
                  </a:lnTo>
                  <a:lnTo>
                    <a:pt x="122" y="131"/>
                  </a:lnTo>
                  <a:lnTo>
                    <a:pt x="124" y="131"/>
                  </a:lnTo>
                  <a:lnTo>
                    <a:pt x="124" y="130"/>
                  </a:lnTo>
                  <a:lnTo>
                    <a:pt x="122" y="126"/>
                  </a:lnTo>
                  <a:lnTo>
                    <a:pt x="124" y="122"/>
                  </a:lnTo>
                  <a:lnTo>
                    <a:pt x="126" y="120"/>
                  </a:lnTo>
                  <a:lnTo>
                    <a:pt x="131" y="118"/>
                  </a:lnTo>
                  <a:lnTo>
                    <a:pt x="131" y="116"/>
                  </a:lnTo>
                  <a:lnTo>
                    <a:pt x="131" y="114"/>
                  </a:lnTo>
                  <a:lnTo>
                    <a:pt x="131" y="111"/>
                  </a:lnTo>
                  <a:lnTo>
                    <a:pt x="131" y="107"/>
                  </a:lnTo>
                  <a:lnTo>
                    <a:pt x="134" y="104"/>
                  </a:lnTo>
                  <a:lnTo>
                    <a:pt x="134" y="100"/>
                  </a:lnTo>
                  <a:lnTo>
                    <a:pt x="134" y="98"/>
                  </a:lnTo>
                  <a:lnTo>
                    <a:pt x="134" y="95"/>
                  </a:lnTo>
                  <a:lnTo>
                    <a:pt x="135" y="91"/>
                  </a:lnTo>
                  <a:lnTo>
                    <a:pt x="139" y="90"/>
                  </a:lnTo>
                  <a:lnTo>
                    <a:pt x="142" y="90"/>
                  </a:lnTo>
                  <a:lnTo>
                    <a:pt x="143" y="87"/>
                  </a:lnTo>
                  <a:lnTo>
                    <a:pt x="144" y="86"/>
                  </a:lnTo>
                  <a:lnTo>
                    <a:pt x="151" y="81"/>
                  </a:lnTo>
                  <a:lnTo>
                    <a:pt x="155" y="81"/>
                  </a:lnTo>
                  <a:lnTo>
                    <a:pt x="160" y="81"/>
                  </a:lnTo>
                  <a:lnTo>
                    <a:pt x="164" y="78"/>
                  </a:lnTo>
                  <a:lnTo>
                    <a:pt x="166" y="77"/>
                  </a:lnTo>
                  <a:lnTo>
                    <a:pt x="168" y="77"/>
                  </a:lnTo>
                  <a:lnTo>
                    <a:pt x="171" y="74"/>
                  </a:lnTo>
                  <a:lnTo>
                    <a:pt x="174" y="74"/>
                  </a:lnTo>
                  <a:lnTo>
                    <a:pt x="178" y="78"/>
                  </a:lnTo>
                  <a:lnTo>
                    <a:pt x="179" y="77"/>
                  </a:lnTo>
                  <a:lnTo>
                    <a:pt x="182" y="78"/>
                  </a:lnTo>
                  <a:lnTo>
                    <a:pt x="182" y="77"/>
                  </a:lnTo>
                  <a:lnTo>
                    <a:pt x="182" y="74"/>
                  </a:lnTo>
                  <a:lnTo>
                    <a:pt x="178" y="69"/>
                  </a:lnTo>
                  <a:lnTo>
                    <a:pt x="175" y="69"/>
                  </a:lnTo>
                  <a:lnTo>
                    <a:pt x="171" y="69"/>
                  </a:lnTo>
                  <a:lnTo>
                    <a:pt x="170" y="69"/>
                  </a:lnTo>
                  <a:lnTo>
                    <a:pt x="170" y="67"/>
                  </a:lnTo>
                  <a:lnTo>
                    <a:pt x="174" y="59"/>
                  </a:lnTo>
                  <a:lnTo>
                    <a:pt x="178" y="54"/>
                  </a:lnTo>
                  <a:lnTo>
                    <a:pt x="179" y="50"/>
                  </a:lnTo>
                  <a:lnTo>
                    <a:pt x="175" y="43"/>
                  </a:lnTo>
                  <a:lnTo>
                    <a:pt x="170" y="43"/>
                  </a:lnTo>
                  <a:lnTo>
                    <a:pt x="166" y="41"/>
                  </a:lnTo>
                  <a:lnTo>
                    <a:pt x="162" y="41"/>
                  </a:lnTo>
                  <a:lnTo>
                    <a:pt x="158" y="42"/>
                  </a:lnTo>
                  <a:lnTo>
                    <a:pt x="155" y="41"/>
                  </a:lnTo>
                  <a:lnTo>
                    <a:pt x="152" y="38"/>
                  </a:lnTo>
                  <a:lnTo>
                    <a:pt x="151" y="41"/>
                  </a:lnTo>
                  <a:lnTo>
                    <a:pt x="148" y="42"/>
                  </a:lnTo>
                  <a:lnTo>
                    <a:pt x="143" y="43"/>
                  </a:lnTo>
                  <a:lnTo>
                    <a:pt x="139" y="43"/>
                  </a:lnTo>
                  <a:lnTo>
                    <a:pt x="135" y="43"/>
                  </a:lnTo>
                  <a:lnTo>
                    <a:pt x="134" y="43"/>
                  </a:lnTo>
                  <a:lnTo>
                    <a:pt x="131" y="42"/>
                  </a:lnTo>
                  <a:lnTo>
                    <a:pt x="130" y="41"/>
                  </a:lnTo>
                  <a:lnTo>
                    <a:pt x="130" y="37"/>
                  </a:lnTo>
                  <a:lnTo>
                    <a:pt x="130" y="34"/>
                  </a:lnTo>
                  <a:lnTo>
                    <a:pt x="128" y="33"/>
                  </a:lnTo>
                  <a:lnTo>
                    <a:pt x="124" y="30"/>
                  </a:lnTo>
                  <a:lnTo>
                    <a:pt x="124" y="26"/>
                  </a:lnTo>
                  <a:lnTo>
                    <a:pt x="122" y="25"/>
                  </a:lnTo>
                  <a:lnTo>
                    <a:pt x="120" y="24"/>
                  </a:lnTo>
                  <a:lnTo>
                    <a:pt x="116" y="21"/>
                  </a:lnTo>
                  <a:lnTo>
                    <a:pt x="114" y="20"/>
                  </a:lnTo>
                  <a:lnTo>
                    <a:pt x="112" y="17"/>
                  </a:lnTo>
                  <a:lnTo>
                    <a:pt x="111" y="17"/>
                  </a:lnTo>
                  <a:lnTo>
                    <a:pt x="111" y="16"/>
                  </a:lnTo>
                  <a:lnTo>
                    <a:pt x="108" y="10"/>
                  </a:lnTo>
                  <a:lnTo>
                    <a:pt x="104" y="6"/>
                  </a:lnTo>
                  <a:lnTo>
                    <a:pt x="100" y="2"/>
                  </a:lnTo>
                  <a:lnTo>
                    <a:pt x="98" y="0"/>
                  </a:lnTo>
                  <a:lnTo>
                    <a:pt x="95" y="0"/>
                  </a:lnTo>
                  <a:lnTo>
                    <a:pt x="94" y="1"/>
                  </a:lnTo>
                  <a:lnTo>
                    <a:pt x="91" y="2"/>
                  </a:lnTo>
                  <a:lnTo>
                    <a:pt x="90" y="2"/>
                  </a:lnTo>
                  <a:lnTo>
                    <a:pt x="91" y="4"/>
                  </a:lnTo>
                  <a:lnTo>
                    <a:pt x="93" y="6"/>
                  </a:lnTo>
                  <a:lnTo>
                    <a:pt x="94" y="8"/>
                  </a:lnTo>
                  <a:lnTo>
                    <a:pt x="95" y="12"/>
                  </a:lnTo>
                  <a:lnTo>
                    <a:pt x="95" y="17"/>
                  </a:lnTo>
                  <a:lnTo>
                    <a:pt x="94" y="16"/>
                  </a:lnTo>
                  <a:lnTo>
                    <a:pt x="90" y="24"/>
                  </a:lnTo>
                  <a:lnTo>
                    <a:pt x="90" y="25"/>
                  </a:lnTo>
                  <a:lnTo>
                    <a:pt x="86" y="33"/>
                  </a:lnTo>
                  <a:lnTo>
                    <a:pt x="81" y="41"/>
                  </a:lnTo>
                  <a:lnTo>
                    <a:pt x="74" y="46"/>
                  </a:lnTo>
                  <a:lnTo>
                    <a:pt x="65" y="50"/>
                  </a:lnTo>
                  <a:lnTo>
                    <a:pt x="57" y="51"/>
                  </a:lnTo>
                  <a:lnTo>
                    <a:pt x="54" y="54"/>
                  </a:lnTo>
                  <a:lnTo>
                    <a:pt x="51" y="57"/>
                  </a:lnTo>
                  <a:lnTo>
                    <a:pt x="50" y="59"/>
                  </a:lnTo>
                  <a:lnTo>
                    <a:pt x="50" y="61"/>
                  </a:lnTo>
                  <a:lnTo>
                    <a:pt x="50" y="63"/>
                  </a:lnTo>
                  <a:lnTo>
                    <a:pt x="47" y="61"/>
                  </a:lnTo>
                  <a:lnTo>
                    <a:pt x="46" y="63"/>
                  </a:lnTo>
                  <a:lnTo>
                    <a:pt x="46" y="65"/>
                  </a:lnTo>
                  <a:lnTo>
                    <a:pt x="45" y="66"/>
                  </a:lnTo>
                  <a:lnTo>
                    <a:pt x="43" y="65"/>
                  </a:lnTo>
                  <a:lnTo>
                    <a:pt x="38" y="86"/>
                  </a:lnTo>
                  <a:lnTo>
                    <a:pt x="37" y="87"/>
                  </a:lnTo>
                  <a:lnTo>
                    <a:pt x="34" y="90"/>
                  </a:lnTo>
                  <a:lnTo>
                    <a:pt x="33" y="87"/>
                  </a:lnTo>
                  <a:lnTo>
                    <a:pt x="30" y="86"/>
                  </a:lnTo>
                  <a:lnTo>
                    <a:pt x="29" y="82"/>
                  </a:lnTo>
                  <a:lnTo>
                    <a:pt x="27" y="81"/>
                  </a:lnTo>
                  <a:lnTo>
                    <a:pt x="25" y="81"/>
                  </a:lnTo>
                  <a:lnTo>
                    <a:pt x="23" y="81"/>
                  </a:lnTo>
                  <a:lnTo>
                    <a:pt x="19" y="77"/>
                  </a:lnTo>
                  <a:lnTo>
                    <a:pt x="17" y="77"/>
                  </a:lnTo>
                  <a:lnTo>
                    <a:pt x="15" y="78"/>
                  </a:lnTo>
                  <a:lnTo>
                    <a:pt x="15" y="79"/>
                  </a:lnTo>
                  <a:lnTo>
                    <a:pt x="14" y="81"/>
                  </a:lnTo>
                  <a:lnTo>
                    <a:pt x="15" y="77"/>
                  </a:lnTo>
                  <a:lnTo>
                    <a:pt x="14" y="74"/>
                  </a:lnTo>
                  <a:lnTo>
                    <a:pt x="14" y="73"/>
                  </a:lnTo>
                  <a:lnTo>
                    <a:pt x="17" y="70"/>
                  </a:lnTo>
                  <a:lnTo>
                    <a:pt x="17" y="69"/>
                  </a:lnTo>
                  <a:lnTo>
                    <a:pt x="17" y="65"/>
                  </a:lnTo>
                  <a:lnTo>
                    <a:pt x="15" y="61"/>
                  </a:lnTo>
                  <a:lnTo>
                    <a:pt x="15" y="61"/>
                  </a:lnTo>
                  <a:lnTo>
                    <a:pt x="15" y="61"/>
                  </a:lnTo>
                  <a:lnTo>
                    <a:pt x="14" y="63"/>
                  </a:lnTo>
                  <a:lnTo>
                    <a:pt x="10" y="65"/>
                  </a:lnTo>
                  <a:lnTo>
                    <a:pt x="6" y="69"/>
                  </a:lnTo>
                  <a:lnTo>
                    <a:pt x="2" y="74"/>
                  </a:lnTo>
                  <a:lnTo>
                    <a:pt x="0" y="81"/>
                  </a:lnTo>
                  <a:lnTo>
                    <a:pt x="0" y="83"/>
                  </a:lnTo>
                  <a:lnTo>
                    <a:pt x="2" y="87"/>
                  </a:lnTo>
                  <a:lnTo>
                    <a:pt x="4" y="90"/>
                  </a:lnTo>
                  <a:lnTo>
                    <a:pt x="2" y="91"/>
                  </a:lnTo>
                  <a:lnTo>
                    <a:pt x="4" y="95"/>
                  </a:lnTo>
                  <a:lnTo>
                    <a:pt x="6" y="99"/>
                  </a:lnTo>
                  <a:lnTo>
                    <a:pt x="8" y="103"/>
                  </a:lnTo>
                  <a:lnTo>
                    <a:pt x="8" y="104"/>
                  </a:lnTo>
                  <a:lnTo>
                    <a:pt x="6" y="104"/>
                  </a:lnTo>
                  <a:lnTo>
                    <a:pt x="4" y="104"/>
                  </a:lnTo>
                  <a:lnTo>
                    <a:pt x="4" y="107"/>
                  </a:lnTo>
                  <a:lnTo>
                    <a:pt x="4" y="108"/>
                  </a:lnTo>
                  <a:lnTo>
                    <a:pt x="6" y="111"/>
                  </a:lnTo>
                  <a:lnTo>
                    <a:pt x="8" y="112"/>
                  </a:lnTo>
                  <a:lnTo>
                    <a:pt x="15" y="116"/>
                  </a:lnTo>
                  <a:lnTo>
                    <a:pt x="21" y="120"/>
                  </a:lnTo>
                  <a:lnTo>
                    <a:pt x="27" y="127"/>
                  </a:lnTo>
                  <a:lnTo>
                    <a:pt x="30" y="134"/>
                  </a:lnTo>
                  <a:lnTo>
                    <a:pt x="34" y="140"/>
                  </a:lnTo>
                  <a:lnTo>
                    <a:pt x="38" y="147"/>
                  </a:lnTo>
                  <a:lnTo>
                    <a:pt x="42" y="152"/>
                  </a:lnTo>
                  <a:lnTo>
                    <a:pt x="43" y="158"/>
                  </a:lnTo>
                  <a:lnTo>
                    <a:pt x="50" y="168"/>
                  </a:lnTo>
                  <a:lnTo>
                    <a:pt x="54" y="177"/>
                  </a:lnTo>
                  <a:lnTo>
                    <a:pt x="57" y="187"/>
                  </a:lnTo>
                  <a:lnTo>
                    <a:pt x="63" y="196"/>
                  </a:lnTo>
                  <a:lnTo>
                    <a:pt x="65" y="201"/>
                  </a:lnTo>
                  <a:lnTo>
                    <a:pt x="65" y="204"/>
                  </a:lnTo>
                  <a:lnTo>
                    <a:pt x="67" y="205"/>
                  </a:lnTo>
                  <a:lnTo>
                    <a:pt x="69" y="208"/>
                  </a:lnTo>
                  <a:lnTo>
                    <a:pt x="73" y="212"/>
                  </a:lnTo>
                  <a:lnTo>
                    <a:pt x="74" y="213"/>
                  </a:lnTo>
                  <a:lnTo>
                    <a:pt x="74" y="217"/>
                  </a:lnTo>
                  <a:lnTo>
                    <a:pt x="74" y="219"/>
                  </a:lnTo>
                  <a:lnTo>
                    <a:pt x="77" y="221"/>
                  </a:lnTo>
                  <a:lnTo>
                    <a:pt x="82" y="227"/>
                  </a:lnTo>
                  <a:lnTo>
                    <a:pt x="86" y="235"/>
                  </a:lnTo>
                  <a:lnTo>
                    <a:pt x="90" y="241"/>
                  </a:lnTo>
                  <a:lnTo>
                    <a:pt x="91" y="245"/>
                  </a:lnTo>
                  <a:lnTo>
                    <a:pt x="91" y="249"/>
                  </a:lnTo>
                  <a:lnTo>
                    <a:pt x="90" y="249"/>
                  </a:lnTo>
                  <a:lnTo>
                    <a:pt x="90" y="252"/>
                  </a:lnTo>
                  <a:lnTo>
                    <a:pt x="91" y="253"/>
                  </a:lnTo>
                  <a:lnTo>
                    <a:pt x="91" y="254"/>
                  </a:lnTo>
                  <a:lnTo>
                    <a:pt x="91" y="257"/>
                  </a:lnTo>
                  <a:lnTo>
                    <a:pt x="95" y="258"/>
                  </a:lnTo>
                  <a:lnTo>
                    <a:pt x="98" y="262"/>
                  </a:lnTo>
                  <a:lnTo>
                    <a:pt x="100" y="269"/>
                  </a:lnTo>
                  <a:lnTo>
                    <a:pt x="107" y="272"/>
                  </a:lnTo>
                  <a:lnTo>
                    <a:pt x="111" y="276"/>
                  </a:lnTo>
                  <a:lnTo>
                    <a:pt x="114" y="280"/>
                  </a:lnTo>
                  <a:lnTo>
                    <a:pt x="126" y="285"/>
                  </a:lnTo>
                  <a:lnTo>
                    <a:pt x="134" y="293"/>
                  </a:lnTo>
                  <a:lnTo>
                    <a:pt x="144" y="297"/>
                  </a:lnTo>
                  <a:lnTo>
                    <a:pt x="152" y="301"/>
                  </a:lnTo>
                  <a:lnTo>
                    <a:pt x="158" y="302"/>
                  </a:lnTo>
                  <a:lnTo>
                    <a:pt x="162" y="306"/>
                  </a:lnTo>
                  <a:lnTo>
                    <a:pt x="170" y="312"/>
                  </a:lnTo>
                  <a:lnTo>
                    <a:pt x="174" y="314"/>
                  </a:lnTo>
                  <a:lnTo>
                    <a:pt x="175" y="316"/>
                  </a:lnTo>
                  <a:lnTo>
                    <a:pt x="178" y="320"/>
                  </a:lnTo>
                  <a:lnTo>
                    <a:pt x="179" y="322"/>
                  </a:lnTo>
                  <a:lnTo>
                    <a:pt x="187" y="327"/>
                  </a:lnTo>
                  <a:lnTo>
                    <a:pt x="191" y="329"/>
                  </a:lnTo>
                  <a:lnTo>
                    <a:pt x="195" y="333"/>
                  </a:lnTo>
                  <a:lnTo>
                    <a:pt x="195" y="333"/>
                  </a:lnTo>
                  <a:lnTo>
                    <a:pt x="192" y="331"/>
                  </a:lnTo>
                  <a:lnTo>
                    <a:pt x="192" y="331"/>
                  </a:lnTo>
                  <a:lnTo>
                    <a:pt x="192" y="331"/>
                  </a:lnTo>
                  <a:lnTo>
                    <a:pt x="192" y="331"/>
                  </a:lnTo>
                  <a:lnTo>
                    <a:pt x="192" y="331"/>
                  </a:lnTo>
                  <a:lnTo>
                    <a:pt x="192" y="331"/>
                  </a:lnTo>
                  <a:lnTo>
                    <a:pt x="192" y="33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37" name="Freeform 27"/>
            <p:cNvSpPr>
              <a:spLocks/>
            </p:cNvSpPr>
            <p:nvPr/>
          </p:nvSpPr>
          <p:spPr bwMode="auto">
            <a:xfrm>
              <a:off x="2446338" y="5472113"/>
              <a:ext cx="142875" cy="174625"/>
            </a:xfrm>
            <a:custGeom>
              <a:avLst/>
              <a:gdLst>
                <a:gd name="T0" fmla="*/ 79 w 80"/>
                <a:gd name="T1" fmla="*/ 38 h 71"/>
                <a:gd name="T2" fmla="*/ 80 w 80"/>
                <a:gd name="T3" fmla="*/ 32 h 71"/>
                <a:gd name="T4" fmla="*/ 76 w 80"/>
                <a:gd name="T5" fmla="*/ 28 h 71"/>
                <a:gd name="T6" fmla="*/ 71 w 80"/>
                <a:gd name="T7" fmla="*/ 24 h 71"/>
                <a:gd name="T8" fmla="*/ 65 w 80"/>
                <a:gd name="T9" fmla="*/ 18 h 71"/>
                <a:gd name="T10" fmla="*/ 55 w 80"/>
                <a:gd name="T11" fmla="*/ 10 h 71"/>
                <a:gd name="T12" fmla="*/ 48 w 80"/>
                <a:gd name="T13" fmla="*/ 8 h 71"/>
                <a:gd name="T14" fmla="*/ 41 w 80"/>
                <a:gd name="T15" fmla="*/ 5 h 71"/>
                <a:gd name="T16" fmla="*/ 23 w 80"/>
                <a:gd name="T17" fmla="*/ 8 h 71"/>
                <a:gd name="T18" fmla="*/ 2 w 80"/>
                <a:gd name="T19" fmla="*/ 1 h 71"/>
                <a:gd name="T20" fmla="*/ 2 w 80"/>
                <a:gd name="T21" fmla="*/ 9 h 71"/>
                <a:gd name="T22" fmla="*/ 2 w 80"/>
                <a:gd name="T23" fmla="*/ 13 h 71"/>
                <a:gd name="T24" fmla="*/ 0 w 80"/>
                <a:gd name="T25" fmla="*/ 21 h 71"/>
                <a:gd name="T26" fmla="*/ 2 w 80"/>
                <a:gd name="T27" fmla="*/ 26 h 71"/>
                <a:gd name="T28" fmla="*/ 4 w 80"/>
                <a:gd name="T29" fmla="*/ 36 h 71"/>
                <a:gd name="T30" fmla="*/ 4 w 80"/>
                <a:gd name="T31" fmla="*/ 40 h 71"/>
                <a:gd name="T32" fmla="*/ 2 w 80"/>
                <a:gd name="T33" fmla="*/ 41 h 71"/>
                <a:gd name="T34" fmla="*/ 2 w 80"/>
                <a:gd name="T35" fmla="*/ 49 h 71"/>
                <a:gd name="T36" fmla="*/ 8 w 80"/>
                <a:gd name="T37" fmla="*/ 57 h 71"/>
                <a:gd name="T38" fmla="*/ 14 w 80"/>
                <a:gd name="T39" fmla="*/ 62 h 71"/>
                <a:gd name="T40" fmla="*/ 21 w 80"/>
                <a:gd name="T41" fmla="*/ 65 h 71"/>
                <a:gd name="T42" fmla="*/ 31 w 80"/>
                <a:gd name="T43" fmla="*/ 67 h 71"/>
                <a:gd name="T44" fmla="*/ 40 w 80"/>
                <a:gd name="T45" fmla="*/ 70 h 71"/>
                <a:gd name="T46" fmla="*/ 41 w 80"/>
                <a:gd name="T47" fmla="*/ 71 h 71"/>
                <a:gd name="T48" fmla="*/ 52 w 80"/>
                <a:gd name="T49" fmla="*/ 70 h 71"/>
                <a:gd name="T50" fmla="*/ 61 w 80"/>
                <a:gd name="T51" fmla="*/ 71 h 71"/>
                <a:gd name="T52" fmla="*/ 68 w 80"/>
                <a:gd name="T53" fmla="*/ 70 h 71"/>
                <a:gd name="T54" fmla="*/ 68 w 80"/>
                <a:gd name="T55" fmla="*/ 66 h 71"/>
                <a:gd name="T56" fmla="*/ 75 w 80"/>
                <a:gd name="T57" fmla="*/ 66 h 71"/>
                <a:gd name="T58" fmla="*/ 80 w 80"/>
                <a:gd name="T59" fmla="*/ 54 h 71"/>
                <a:gd name="T60" fmla="*/ 76 w 80"/>
                <a:gd name="T61" fmla="*/ 48 h 71"/>
                <a:gd name="T62" fmla="*/ 76 w 80"/>
                <a:gd name="T63" fmla="*/ 41 h 71"/>
                <a:gd name="T64" fmla="*/ 76 w 80"/>
                <a:gd name="T65" fmla="*/ 41 h 71"/>
                <a:gd name="T66" fmla="*/ 76 w 80"/>
                <a:gd name="T67" fmla="*/ 4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71">
                  <a:moveTo>
                    <a:pt x="76" y="41"/>
                  </a:moveTo>
                  <a:lnTo>
                    <a:pt x="79" y="38"/>
                  </a:lnTo>
                  <a:lnTo>
                    <a:pt x="80" y="34"/>
                  </a:lnTo>
                  <a:lnTo>
                    <a:pt x="80" y="32"/>
                  </a:lnTo>
                  <a:lnTo>
                    <a:pt x="79" y="30"/>
                  </a:lnTo>
                  <a:lnTo>
                    <a:pt x="76" y="28"/>
                  </a:lnTo>
                  <a:lnTo>
                    <a:pt x="72" y="26"/>
                  </a:lnTo>
                  <a:lnTo>
                    <a:pt x="71" y="24"/>
                  </a:lnTo>
                  <a:lnTo>
                    <a:pt x="67" y="21"/>
                  </a:lnTo>
                  <a:lnTo>
                    <a:pt x="65" y="18"/>
                  </a:lnTo>
                  <a:lnTo>
                    <a:pt x="59" y="14"/>
                  </a:lnTo>
                  <a:lnTo>
                    <a:pt x="55" y="10"/>
                  </a:lnTo>
                  <a:lnTo>
                    <a:pt x="49" y="9"/>
                  </a:lnTo>
                  <a:lnTo>
                    <a:pt x="48" y="8"/>
                  </a:lnTo>
                  <a:lnTo>
                    <a:pt x="44" y="8"/>
                  </a:lnTo>
                  <a:lnTo>
                    <a:pt x="41" y="5"/>
                  </a:lnTo>
                  <a:lnTo>
                    <a:pt x="40" y="2"/>
                  </a:lnTo>
                  <a:lnTo>
                    <a:pt x="23" y="8"/>
                  </a:lnTo>
                  <a:lnTo>
                    <a:pt x="2" y="0"/>
                  </a:lnTo>
                  <a:lnTo>
                    <a:pt x="2" y="1"/>
                  </a:lnTo>
                  <a:lnTo>
                    <a:pt x="2" y="5"/>
                  </a:lnTo>
                  <a:lnTo>
                    <a:pt x="2" y="9"/>
                  </a:lnTo>
                  <a:lnTo>
                    <a:pt x="2" y="10"/>
                  </a:lnTo>
                  <a:lnTo>
                    <a:pt x="2" y="13"/>
                  </a:lnTo>
                  <a:lnTo>
                    <a:pt x="2" y="17"/>
                  </a:lnTo>
                  <a:lnTo>
                    <a:pt x="0" y="21"/>
                  </a:lnTo>
                  <a:lnTo>
                    <a:pt x="2" y="24"/>
                  </a:lnTo>
                  <a:lnTo>
                    <a:pt x="2" y="26"/>
                  </a:lnTo>
                  <a:lnTo>
                    <a:pt x="2" y="32"/>
                  </a:lnTo>
                  <a:lnTo>
                    <a:pt x="4" y="36"/>
                  </a:lnTo>
                  <a:lnTo>
                    <a:pt x="6" y="38"/>
                  </a:lnTo>
                  <a:lnTo>
                    <a:pt x="4" y="40"/>
                  </a:lnTo>
                  <a:lnTo>
                    <a:pt x="2" y="40"/>
                  </a:lnTo>
                  <a:lnTo>
                    <a:pt x="2" y="41"/>
                  </a:lnTo>
                  <a:lnTo>
                    <a:pt x="2" y="45"/>
                  </a:lnTo>
                  <a:lnTo>
                    <a:pt x="2" y="49"/>
                  </a:lnTo>
                  <a:lnTo>
                    <a:pt x="6" y="57"/>
                  </a:lnTo>
                  <a:lnTo>
                    <a:pt x="8" y="57"/>
                  </a:lnTo>
                  <a:lnTo>
                    <a:pt x="10" y="58"/>
                  </a:lnTo>
                  <a:lnTo>
                    <a:pt x="14" y="62"/>
                  </a:lnTo>
                  <a:lnTo>
                    <a:pt x="17" y="65"/>
                  </a:lnTo>
                  <a:lnTo>
                    <a:pt x="21" y="65"/>
                  </a:lnTo>
                  <a:lnTo>
                    <a:pt x="27" y="65"/>
                  </a:lnTo>
                  <a:lnTo>
                    <a:pt x="31" y="67"/>
                  </a:lnTo>
                  <a:lnTo>
                    <a:pt x="35" y="67"/>
                  </a:lnTo>
                  <a:lnTo>
                    <a:pt x="40" y="70"/>
                  </a:lnTo>
                  <a:lnTo>
                    <a:pt x="40" y="71"/>
                  </a:lnTo>
                  <a:lnTo>
                    <a:pt x="41" y="71"/>
                  </a:lnTo>
                  <a:lnTo>
                    <a:pt x="48" y="70"/>
                  </a:lnTo>
                  <a:lnTo>
                    <a:pt x="52" y="70"/>
                  </a:lnTo>
                  <a:lnTo>
                    <a:pt x="57" y="71"/>
                  </a:lnTo>
                  <a:lnTo>
                    <a:pt x="61" y="71"/>
                  </a:lnTo>
                  <a:lnTo>
                    <a:pt x="67" y="70"/>
                  </a:lnTo>
                  <a:lnTo>
                    <a:pt x="68" y="70"/>
                  </a:lnTo>
                  <a:lnTo>
                    <a:pt x="71" y="67"/>
                  </a:lnTo>
                  <a:lnTo>
                    <a:pt x="68" y="66"/>
                  </a:lnTo>
                  <a:lnTo>
                    <a:pt x="72" y="67"/>
                  </a:lnTo>
                  <a:lnTo>
                    <a:pt x="75" y="66"/>
                  </a:lnTo>
                  <a:lnTo>
                    <a:pt x="76" y="61"/>
                  </a:lnTo>
                  <a:lnTo>
                    <a:pt x="80" y="54"/>
                  </a:lnTo>
                  <a:lnTo>
                    <a:pt x="80" y="52"/>
                  </a:lnTo>
                  <a:lnTo>
                    <a:pt x="76" y="48"/>
                  </a:lnTo>
                  <a:lnTo>
                    <a:pt x="76" y="41"/>
                  </a:lnTo>
                  <a:lnTo>
                    <a:pt x="76" y="41"/>
                  </a:lnTo>
                  <a:lnTo>
                    <a:pt x="76" y="41"/>
                  </a:lnTo>
                  <a:lnTo>
                    <a:pt x="76" y="41"/>
                  </a:lnTo>
                  <a:lnTo>
                    <a:pt x="76" y="41"/>
                  </a:lnTo>
                  <a:lnTo>
                    <a:pt x="76" y="41"/>
                  </a:lnTo>
                  <a:lnTo>
                    <a:pt x="76" y="4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38" name="Freeform 28"/>
            <p:cNvSpPr>
              <a:spLocks noEditPoints="1"/>
            </p:cNvSpPr>
            <p:nvPr/>
          </p:nvSpPr>
          <p:spPr bwMode="auto">
            <a:xfrm>
              <a:off x="1912938" y="3852863"/>
              <a:ext cx="1116012" cy="1747837"/>
            </a:xfrm>
            <a:custGeom>
              <a:avLst/>
              <a:gdLst>
                <a:gd name="T0" fmla="*/ 354 w 625"/>
                <a:gd name="T1" fmla="*/ 114 h 709"/>
                <a:gd name="T2" fmla="*/ 378 w 625"/>
                <a:gd name="T3" fmla="*/ 91 h 709"/>
                <a:gd name="T4" fmla="*/ 594 w 625"/>
                <a:gd name="T5" fmla="*/ 188 h 709"/>
                <a:gd name="T6" fmla="*/ 522 w 625"/>
                <a:gd name="T7" fmla="*/ 148 h 709"/>
                <a:gd name="T8" fmla="*/ 479 w 625"/>
                <a:gd name="T9" fmla="*/ 143 h 709"/>
                <a:gd name="T10" fmla="*/ 467 w 625"/>
                <a:gd name="T11" fmla="*/ 151 h 709"/>
                <a:gd name="T12" fmla="*/ 463 w 625"/>
                <a:gd name="T13" fmla="*/ 126 h 709"/>
                <a:gd name="T14" fmla="*/ 448 w 625"/>
                <a:gd name="T15" fmla="*/ 121 h 709"/>
                <a:gd name="T16" fmla="*/ 428 w 625"/>
                <a:gd name="T17" fmla="*/ 113 h 709"/>
                <a:gd name="T18" fmla="*/ 409 w 625"/>
                <a:gd name="T19" fmla="*/ 110 h 709"/>
                <a:gd name="T20" fmla="*/ 388 w 625"/>
                <a:gd name="T21" fmla="*/ 135 h 709"/>
                <a:gd name="T22" fmla="*/ 367 w 625"/>
                <a:gd name="T23" fmla="*/ 122 h 709"/>
                <a:gd name="T24" fmla="*/ 404 w 625"/>
                <a:gd name="T25" fmla="*/ 113 h 709"/>
                <a:gd name="T26" fmla="*/ 371 w 625"/>
                <a:gd name="T27" fmla="*/ 109 h 709"/>
                <a:gd name="T28" fmla="*/ 344 w 625"/>
                <a:gd name="T29" fmla="*/ 122 h 709"/>
                <a:gd name="T30" fmla="*/ 380 w 625"/>
                <a:gd name="T31" fmla="*/ 73 h 709"/>
                <a:gd name="T32" fmla="*/ 362 w 625"/>
                <a:gd name="T33" fmla="*/ 22 h 709"/>
                <a:gd name="T34" fmla="*/ 320 w 625"/>
                <a:gd name="T35" fmla="*/ 53 h 709"/>
                <a:gd name="T36" fmla="*/ 283 w 625"/>
                <a:gd name="T37" fmla="*/ 57 h 709"/>
                <a:gd name="T38" fmla="*/ 239 w 625"/>
                <a:gd name="T39" fmla="*/ 74 h 709"/>
                <a:gd name="T40" fmla="*/ 225 w 625"/>
                <a:gd name="T41" fmla="*/ 33 h 709"/>
                <a:gd name="T42" fmla="*/ 209 w 625"/>
                <a:gd name="T43" fmla="*/ 1 h 709"/>
                <a:gd name="T44" fmla="*/ 181 w 625"/>
                <a:gd name="T45" fmla="*/ 21 h 709"/>
                <a:gd name="T46" fmla="*/ 152 w 625"/>
                <a:gd name="T47" fmla="*/ 21 h 709"/>
                <a:gd name="T48" fmla="*/ 164 w 625"/>
                <a:gd name="T49" fmla="*/ 57 h 709"/>
                <a:gd name="T50" fmla="*/ 128 w 625"/>
                <a:gd name="T51" fmla="*/ 78 h 709"/>
                <a:gd name="T52" fmla="*/ 99 w 625"/>
                <a:gd name="T53" fmla="*/ 59 h 709"/>
                <a:gd name="T54" fmla="*/ 65 w 625"/>
                <a:gd name="T55" fmla="*/ 77 h 709"/>
                <a:gd name="T56" fmla="*/ 67 w 625"/>
                <a:gd name="T57" fmla="*/ 114 h 709"/>
                <a:gd name="T58" fmla="*/ 40 w 625"/>
                <a:gd name="T59" fmla="*/ 178 h 709"/>
                <a:gd name="T60" fmla="*/ 11 w 625"/>
                <a:gd name="T61" fmla="*/ 213 h 709"/>
                <a:gd name="T62" fmla="*/ 10 w 625"/>
                <a:gd name="T63" fmla="*/ 252 h 709"/>
                <a:gd name="T64" fmla="*/ 58 w 625"/>
                <a:gd name="T65" fmla="*/ 267 h 709"/>
                <a:gd name="T66" fmla="*/ 85 w 625"/>
                <a:gd name="T67" fmla="*/ 297 h 709"/>
                <a:gd name="T68" fmla="*/ 123 w 625"/>
                <a:gd name="T69" fmla="*/ 276 h 709"/>
                <a:gd name="T70" fmla="*/ 147 w 625"/>
                <a:gd name="T71" fmla="*/ 310 h 709"/>
                <a:gd name="T72" fmla="*/ 182 w 625"/>
                <a:gd name="T73" fmla="*/ 332 h 709"/>
                <a:gd name="T74" fmla="*/ 225 w 625"/>
                <a:gd name="T75" fmla="*/ 373 h 709"/>
                <a:gd name="T76" fmla="*/ 270 w 625"/>
                <a:gd name="T77" fmla="*/ 413 h 709"/>
                <a:gd name="T78" fmla="*/ 269 w 625"/>
                <a:gd name="T79" fmla="*/ 460 h 709"/>
                <a:gd name="T80" fmla="*/ 286 w 625"/>
                <a:gd name="T81" fmla="*/ 500 h 709"/>
                <a:gd name="T82" fmla="*/ 331 w 625"/>
                <a:gd name="T83" fmla="*/ 529 h 709"/>
                <a:gd name="T84" fmla="*/ 352 w 625"/>
                <a:gd name="T85" fmla="*/ 578 h 709"/>
                <a:gd name="T86" fmla="*/ 320 w 625"/>
                <a:gd name="T87" fmla="*/ 614 h 709"/>
                <a:gd name="T88" fmla="*/ 340 w 625"/>
                <a:gd name="T89" fmla="*/ 662 h 709"/>
                <a:gd name="T90" fmla="*/ 375 w 625"/>
                <a:gd name="T91" fmla="*/ 698 h 709"/>
                <a:gd name="T92" fmla="*/ 392 w 625"/>
                <a:gd name="T93" fmla="*/ 670 h 709"/>
                <a:gd name="T94" fmla="*/ 409 w 625"/>
                <a:gd name="T95" fmla="*/ 643 h 709"/>
                <a:gd name="T96" fmla="*/ 396 w 625"/>
                <a:gd name="T97" fmla="*/ 674 h 709"/>
                <a:gd name="T98" fmla="*/ 435 w 625"/>
                <a:gd name="T99" fmla="*/ 592 h 709"/>
                <a:gd name="T100" fmla="*/ 432 w 625"/>
                <a:gd name="T101" fmla="*/ 560 h 709"/>
                <a:gd name="T102" fmla="*/ 461 w 625"/>
                <a:gd name="T103" fmla="*/ 531 h 709"/>
                <a:gd name="T104" fmla="*/ 485 w 625"/>
                <a:gd name="T105" fmla="*/ 516 h 709"/>
                <a:gd name="T106" fmla="*/ 516 w 625"/>
                <a:gd name="T107" fmla="*/ 512 h 709"/>
                <a:gd name="T108" fmla="*/ 545 w 625"/>
                <a:gd name="T109" fmla="*/ 474 h 709"/>
                <a:gd name="T110" fmla="*/ 564 w 625"/>
                <a:gd name="T111" fmla="*/ 413 h 709"/>
                <a:gd name="T112" fmla="*/ 564 w 625"/>
                <a:gd name="T113" fmla="*/ 337 h 709"/>
                <a:gd name="T114" fmla="*/ 586 w 625"/>
                <a:gd name="T115" fmla="*/ 301 h 709"/>
                <a:gd name="T116" fmla="*/ 623 w 625"/>
                <a:gd name="T117" fmla="*/ 252 h 709"/>
                <a:gd name="T118" fmla="*/ 621 w 625"/>
                <a:gd name="T119" fmla="*/ 211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5" h="709">
                  <a:moveTo>
                    <a:pt x="354" y="114"/>
                  </a:moveTo>
                  <a:lnTo>
                    <a:pt x="352" y="117"/>
                  </a:lnTo>
                  <a:lnTo>
                    <a:pt x="351" y="121"/>
                  </a:lnTo>
                  <a:lnTo>
                    <a:pt x="351" y="123"/>
                  </a:lnTo>
                  <a:lnTo>
                    <a:pt x="354" y="121"/>
                  </a:lnTo>
                  <a:lnTo>
                    <a:pt x="358" y="117"/>
                  </a:lnTo>
                  <a:lnTo>
                    <a:pt x="362" y="113"/>
                  </a:lnTo>
                  <a:lnTo>
                    <a:pt x="362" y="107"/>
                  </a:lnTo>
                  <a:lnTo>
                    <a:pt x="360" y="105"/>
                  </a:lnTo>
                  <a:lnTo>
                    <a:pt x="356" y="107"/>
                  </a:lnTo>
                  <a:lnTo>
                    <a:pt x="354" y="113"/>
                  </a:lnTo>
                  <a:lnTo>
                    <a:pt x="354" y="114"/>
                  </a:lnTo>
                  <a:lnTo>
                    <a:pt x="354" y="114"/>
                  </a:lnTo>
                  <a:lnTo>
                    <a:pt x="354" y="114"/>
                  </a:lnTo>
                  <a:lnTo>
                    <a:pt x="354" y="114"/>
                  </a:lnTo>
                  <a:lnTo>
                    <a:pt x="354" y="114"/>
                  </a:lnTo>
                  <a:lnTo>
                    <a:pt x="354" y="114"/>
                  </a:lnTo>
                  <a:lnTo>
                    <a:pt x="354" y="114"/>
                  </a:lnTo>
                  <a:close/>
                  <a:moveTo>
                    <a:pt x="378" y="91"/>
                  </a:moveTo>
                  <a:lnTo>
                    <a:pt x="374" y="94"/>
                  </a:lnTo>
                  <a:lnTo>
                    <a:pt x="374" y="95"/>
                  </a:lnTo>
                  <a:lnTo>
                    <a:pt x="375" y="95"/>
                  </a:lnTo>
                  <a:lnTo>
                    <a:pt x="379" y="95"/>
                  </a:lnTo>
                  <a:lnTo>
                    <a:pt x="380" y="97"/>
                  </a:lnTo>
                  <a:lnTo>
                    <a:pt x="380" y="95"/>
                  </a:lnTo>
                  <a:lnTo>
                    <a:pt x="384" y="94"/>
                  </a:lnTo>
                  <a:lnTo>
                    <a:pt x="384" y="91"/>
                  </a:lnTo>
                  <a:lnTo>
                    <a:pt x="380" y="91"/>
                  </a:lnTo>
                  <a:lnTo>
                    <a:pt x="378" y="91"/>
                  </a:lnTo>
                  <a:lnTo>
                    <a:pt x="378" y="91"/>
                  </a:lnTo>
                  <a:lnTo>
                    <a:pt x="378" y="91"/>
                  </a:lnTo>
                  <a:lnTo>
                    <a:pt x="378" y="91"/>
                  </a:lnTo>
                  <a:lnTo>
                    <a:pt x="378" y="91"/>
                  </a:lnTo>
                  <a:lnTo>
                    <a:pt x="378" y="91"/>
                  </a:lnTo>
                  <a:lnTo>
                    <a:pt x="378" y="91"/>
                  </a:lnTo>
                  <a:close/>
                  <a:moveTo>
                    <a:pt x="621" y="211"/>
                  </a:moveTo>
                  <a:lnTo>
                    <a:pt x="621" y="209"/>
                  </a:lnTo>
                  <a:lnTo>
                    <a:pt x="621" y="205"/>
                  </a:lnTo>
                  <a:lnTo>
                    <a:pt x="619" y="197"/>
                  </a:lnTo>
                  <a:lnTo>
                    <a:pt x="615" y="192"/>
                  </a:lnTo>
                  <a:lnTo>
                    <a:pt x="613" y="191"/>
                  </a:lnTo>
                  <a:lnTo>
                    <a:pt x="607" y="188"/>
                  </a:lnTo>
                  <a:lnTo>
                    <a:pt x="603" y="188"/>
                  </a:lnTo>
                  <a:lnTo>
                    <a:pt x="598" y="188"/>
                  </a:lnTo>
                  <a:lnTo>
                    <a:pt x="594" y="188"/>
                  </a:lnTo>
                  <a:lnTo>
                    <a:pt x="593" y="187"/>
                  </a:lnTo>
                  <a:lnTo>
                    <a:pt x="589" y="184"/>
                  </a:lnTo>
                  <a:lnTo>
                    <a:pt x="585" y="183"/>
                  </a:lnTo>
                  <a:lnTo>
                    <a:pt x="581" y="180"/>
                  </a:lnTo>
                  <a:lnTo>
                    <a:pt x="577" y="178"/>
                  </a:lnTo>
                  <a:lnTo>
                    <a:pt x="571" y="171"/>
                  </a:lnTo>
                  <a:lnTo>
                    <a:pt x="567" y="166"/>
                  </a:lnTo>
                  <a:lnTo>
                    <a:pt x="564" y="164"/>
                  </a:lnTo>
                  <a:lnTo>
                    <a:pt x="560" y="162"/>
                  </a:lnTo>
                  <a:lnTo>
                    <a:pt x="550" y="152"/>
                  </a:lnTo>
                  <a:lnTo>
                    <a:pt x="545" y="151"/>
                  </a:lnTo>
                  <a:lnTo>
                    <a:pt x="537" y="147"/>
                  </a:lnTo>
                  <a:lnTo>
                    <a:pt x="532" y="147"/>
                  </a:lnTo>
                  <a:lnTo>
                    <a:pt x="525" y="148"/>
                  </a:lnTo>
                  <a:lnTo>
                    <a:pt x="522" y="148"/>
                  </a:lnTo>
                  <a:lnTo>
                    <a:pt x="520" y="151"/>
                  </a:lnTo>
                  <a:lnTo>
                    <a:pt x="518" y="151"/>
                  </a:lnTo>
                  <a:lnTo>
                    <a:pt x="514" y="148"/>
                  </a:lnTo>
                  <a:lnTo>
                    <a:pt x="510" y="147"/>
                  </a:lnTo>
                  <a:lnTo>
                    <a:pt x="509" y="147"/>
                  </a:lnTo>
                  <a:lnTo>
                    <a:pt x="505" y="147"/>
                  </a:lnTo>
                  <a:lnTo>
                    <a:pt x="501" y="144"/>
                  </a:lnTo>
                  <a:lnTo>
                    <a:pt x="497" y="143"/>
                  </a:lnTo>
                  <a:lnTo>
                    <a:pt x="489" y="139"/>
                  </a:lnTo>
                  <a:lnTo>
                    <a:pt x="488" y="139"/>
                  </a:lnTo>
                  <a:lnTo>
                    <a:pt x="485" y="140"/>
                  </a:lnTo>
                  <a:lnTo>
                    <a:pt x="481" y="140"/>
                  </a:lnTo>
                  <a:lnTo>
                    <a:pt x="480" y="143"/>
                  </a:lnTo>
                  <a:lnTo>
                    <a:pt x="479" y="144"/>
                  </a:lnTo>
                  <a:lnTo>
                    <a:pt x="479" y="143"/>
                  </a:lnTo>
                  <a:lnTo>
                    <a:pt x="476" y="144"/>
                  </a:lnTo>
                  <a:lnTo>
                    <a:pt x="475" y="148"/>
                  </a:lnTo>
                  <a:lnTo>
                    <a:pt x="475" y="147"/>
                  </a:lnTo>
                  <a:lnTo>
                    <a:pt x="472" y="147"/>
                  </a:lnTo>
                  <a:lnTo>
                    <a:pt x="475" y="144"/>
                  </a:lnTo>
                  <a:lnTo>
                    <a:pt x="476" y="143"/>
                  </a:lnTo>
                  <a:lnTo>
                    <a:pt x="476" y="140"/>
                  </a:lnTo>
                  <a:lnTo>
                    <a:pt x="475" y="140"/>
                  </a:lnTo>
                  <a:lnTo>
                    <a:pt x="471" y="143"/>
                  </a:lnTo>
                  <a:lnTo>
                    <a:pt x="471" y="147"/>
                  </a:lnTo>
                  <a:lnTo>
                    <a:pt x="468" y="151"/>
                  </a:lnTo>
                  <a:lnTo>
                    <a:pt x="467" y="152"/>
                  </a:lnTo>
                  <a:lnTo>
                    <a:pt x="465" y="156"/>
                  </a:lnTo>
                  <a:lnTo>
                    <a:pt x="465" y="154"/>
                  </a:lnTo>
                  <a:lnTo>
                    <a:pt x="467" y="151"/>
                  </a:lnTo>
                  <a:lnTo>
                    <a:pt x="467" y="147"/>
                  </a:lnTo>
                  <a:lnTo>
                    <a:pt x="467" y="143"/>
                  </a:lnTo>
                  <a:lnTo>
                    <a:pt x="471" y="139"/>
                  </a:lnTo>
                  <a:lnTo>
                    <a:pt x="471" y="138"/>
                  </a:lnTo>
                  <a:lnTo>
                    <a:pt x="468" y="135"/>
                  </a:lnTo>
                  <a:lnTo>
                    <a:pt x="467" y="135"/>
                  </a:lnTo>
                  <a:lnTo>
                    <a:pt x="468" y="131"/>
                  </a:lnTo>
                  <a:lnTo>
                    <a:pt x="468" y="130"/>
                  </a:lnTo>
                  <a:lnTo>
                    <a:pt x="467" y="130"/>
                  </a:lnTo>
                  <a:lnTo>
                    <a:pt x="467" y="127"/>
                  </a:lnTo>
                  <a:lnTo>
                    <a:pt x="465" y="130"/>
                  </a:lnTo>
                  <a:lnTo>
                    <a:pt x="463" y="130"/>
                  </a:lnTo>
                  <a:lnTo>
                    <a:pt x="465" y="127"/>
                  </a:lnTo>
                  <a:lnTo>
                    <a:pt x="463" y="127"/>
                  </a:lnTo>
                  <a:lnTo>
                    <a:pt x="463" y="126"/>
                  </a:lnTo>
                  <a:lnTo>
                    <a:pt x="461" y="126"/>
                  </a:lnTo>
                  <a:lnTo>
                    <a:pt x="459" y="123"/>
                  </a:lnTo>
                  <a:lnTo>
                    <a:pt x="457" y="123"/>
                  </a:lnTo>
                  <a:lnTo>
                    <a:pt x="457" y="126"/>
                  </a:lnTo>
                  <a:lnTo>
                    <a:pt x="455" y="127"/>
                  </a:lnTo>
                  <a:lnTo>
                    <a:pt x="455" y="123"/>
                  </a:lnTo>
                  <a:lnTo>
                    <a:pt x="455" y="122"/>
                  </a:lnTo>
                  <a:lnTo>
                    <a:pt x="453" y="123"/>
                  </a:lnTo>
                  <a:lnTo>
                    <a:pt x="453" y="122"/>
                  </a:lnTo>
                  <a:lnTo>
                    <a:pt x="453" y="121"/>
                  </a:lnTo>
                  <a:lnTo>
                    <a:pt x="452" y="122"/>
                  </a:lnTo>
                  <a:lnTo>
                    <a:pt x="452" y="121"/>
                  </a:lnTo>
                  <a:lnTo>
                    <a:pt x="449" y="122"/>
                  </a:lnTo>
                  <a:lnTo>
                    <a:pt x="449" y="118"/>
                  </a:lnTo>
                  <a:lnTo>
                    <a:pt x="448" y="121"/>
                  </a:lnTo>
                  <a:lnTo>
                    <a:pt x="445" y="118"/>
                  </a:lnTo>
                  <a:lnTo>
                    <a:pt x="444" y="117"/>
                  </a:lnTo>
                  <a:lnTo>
                    <a:pt x="441" y="118"/>
                  </a:lnTo>
                  <a:lnTo>
                    <a:pt x="441" y="117"/>
                  </a:lnTo>
                  <a:lnTo>
                    <a:pt x="441" y="114"/>
                  </a:lnTo>
                  <a:lnTo>
                    <a:pt x="440" y="117"/>
                  </a:lnTo>
                  <a:lnTo>
                    <a:pt x="437" y="117"/>
                  </a:lnTo>
                  <a:lnTo>
                    <a:pt x="437" y="114"/>
                  </a:lnTo>
                  <a:lnTo>
                    <a:pt x="436" y="114"/>
                  </a:lnTo>
                  <a:lnTo>
                    <a:pt x="435" y="114"/>
                  </a:lnTo>
                  <a:lnTo>
                    <a:pt x="435" y="113"/>
                  </a:lnTo>
                  <a:lnTo>
                    <a:pt x="432" y="113"/>
                  </a:lnTo>
                  <a:lnTo>
                    <a:pt x="432" y="110"/>
                  </a:lnTo>
                  <a:lnTo>
                    <a:pt x="431" y="109"/>
                  </a:lnTo>
                  <a:lnTo>
                    <a:pt x="428" y="113"/>
                  </a:lnTo>
                  <a:lnTo>
                    <a:pt x="428" y="110"/>
                  </a:lnTo>
                  <a:lnTo>
                    <a:pt x="427" y="110"/>
                  </a:lnTo>
                  <a:lnTo>
                    <a:pt x="427" y="109"/>
                  </a:lnTo>
                  <a:lnTo>
                    <a:pt x="424" y="110"/>
                  </a:lnTo>
                  <a:lnTo>
                    <a:pt x="424" y="109"/>
                  </a:lnTo>
                  <a:lnTo>
                    <a:pt x="421" y="107"/>
                  </a:lnTo>
                  <a:lnTo>
                    <a:pt x="421" y="109"/>
                  </a:lnTo>
                  <a:lnTo>
                    <a:pt x="421" y="110"/>
                  </a:lnTo>
                  <a:lnTo>
                    <a:pt x="419" y="109"/>
                  </a:lnTo>
                  <a:lnTo>
                    <a:pt x="417" y="110"/>
                  </a:lnTo>
                  <a:lnTo>
                    <a:pt x="417" y="109"/>
                  </a:lnTo>
                  <a:lnTo>
                    <a:pt x="415" y="109"/>
                  </a:lnTo>
                  <a:lnTo>
                    <a:pt x="413" y="110"/>
                  </a:lnTo>
                  <a:lnTo>
                    <a:pt x="411" y="110"/>
                  </a:lnTo>
                  <a:lnTo>
                    <a:pt x="409" y="110"/>
                  </a:lnTo>
                  <a:lnTo>
                    <a:pt x="408" y="114"/>
                  </a:lnTo>
                  <a:lnTo>
                    <a:pt x="408" y="117"/>
                  </a:lnTo>
                  <a:lnTo>
                    <a:pt x="408" y="121"/>
                  </a:lnTo>
                  <a:lnTo>
                    <a:pt x="405" y="121"/>
                  </a:lnTo>
                  <a:lnTo>
                    <a:pt x="404" y="123"/>
                  </a:lnTo>
                  <a:lnTo>
                    <a:pt x="405" y="126"/>
                  </a:lnTo>
                  <a:lnTo>
                    <a:pt x="401" y="123"/>
                  </a:lnTo>
                  <a:lnTo>
                    <a:pt x="400" y="123"/>
                  </a:lnTo>
                  <a:lnTo>
                    <a:pt x="398" y="126"/>
                  </a:lnTo>
                  <a:lnTo>
                    <a:pt x="396" y="127"/>
                  </a:lnTo>
                  <a:lnTo>
                    <a:pt x="395" y="130"/>
                  </a:lnTo>
                  <a:lnTo>
                    <a:pt x="392" y="134"/>
                  </a:lnTo>
                  <a:lnTo>
                    <a:pt x="391" y="135"/>
                  </a:lnTo>
                  <a:lnTo>
                    <a:pt x="388" y="143"/>
                  </a:lnTo>
                  <a:lnTo>
                    <a:pt x="388" y="135"/>
                  </a:lnTo>
                  <a:lnTo>
                    <a:pt x="392" y="127"/>
                  </a:lnTo>
                  <a:lnTo>
                    <a:pt x="391" y="127"/>
                  </a:lnTo>
                  <a:lnTo>
                    <a:pt x="388" y="130"/>
                  </a:lnTo>
                  <a:lnTo>
                    <a:pt x="387" y="130"/>
                  </a:lnTo>
                  <a:lnTo>
                    <a:pt x="384" y="131"/>
                  </a:lnTo>
                  <a:lnTo>
                    <a:pt x="383" y="134"/>
                  </a:lnTo>
                  <a:lnTo>
                    <a:pt x="380" y="130"/>
                  </a:lnTo>
                  <a:lnTo>
                    <a:pt x="379" y="130"/>
                  </a:lnTo>
                  <a:lnTo>
                    <a:pt x="374" y="131"/>
                  </a:lnTo>
                  <a:lnTo>
                    <a:pt x="374" y="130"/>
                  </a:lnTo>
                  <a:lnTo>
                    <a:pt x="371" y="130"/>
                  </a:lnTo>
                  <a:lnTo>
                    <a:pt x="370" y="130"/>
                  </a:lnTo>
                  <a:lnTo>
                    <a:pt x="370" y="127"/>
                  </a:lnTo>
                  <a:lnTo>
                    <a:pt x="367" y="123"/>
                  </a:lnTo>
                  <a:lnTo>
                    <a:pt x="367" y="122"/>
                  </a:lnTo>
                  <a:lnTo>
                    <a:pt x="371" y="127"/>
                  </a:lnTo>
                  <a:lnTo>
                    <a:pt x="374" y="130"/>
                  </a:lnTo>
                  <a:lnTo>
                    <a:pt x="375" y="130"/>
                  </a:lnTo>
                  <a:lnTo>
                    <a:pt x="375" y="127"/>
                  </a:lnTo>
                  <a:lnTo>
                    <a:pt x="380" y="127"/>
                  </a:lnTo>
                  <a:lnTo>
                    <a:pt x="383" y="127"/>
                  </a:lnTo>
                  <a:lnTo>
                    <a:pt x="384" y="127"/>
                  </a:lnTo>
                  <a:lnTo>
                    <a:pt x="387" y="127"/>
                  </a:lnTo>
                  <a:lnTo>
                    <a:pt x="388" y="123"/>
                  </a:lnTo>
                  <a:lnTo>
                    <a:pt x="391" y="126"/>
                  </a:lnTo>
                  <a:lnTo>
                    <a:pt x="392" y="126"/>
                  </a:lnTo>
                  <a:lnTo>
                    <a:pt x="396" y="123"/>
                  </a:lnTo>
                  <a:lnTo>
                    <a:pt x="400" y="121"/>
                  </a:lnTo>
                  <a:lnTo>
                    <a:pt x="401" y="117"/>
                  </a:lnTo>
                  <a:lnTo>
                    <a:pt x="404" y="113"/>
                  </a:lnTo>
                  <a:lnTo>
                    <a:pt x="404" y="109"/>
                  </a:lnTo>
                  <a:lnTo>
                    <a:pt x="405" y="103"/>
                  </a:lnTo>
                  <a:lnTo>
                    <a:pt x="405" y="101"/>
                  </a:lnTo>
                  <a:lnTo>
                    <a:pt x="404" y="101"/>
                  </a:lnTo>
                  <a:lnTo>
                    <a:pt x="396" y="99"/>
                  </a:lnTo>
                  <a:lnTo>
                    <a:pt x="391" y="99"/>
                  </a:lnTo>
                  <a:lnTo>
                    <a:pt x="391" y="101"/>
                  </a:lnTo>
                  <a:lnTo>
                    <a:pt x="388" y="101"/>
                  </a:lnTo>
                  <a:lnTo>
                    <a:pt x="380" y="99"/>
                  </a:lnTo>
                  <a:lnTo>
                    <a:pt x="375" y="99"/>
                  </a:lnTo>
                  <a:lnTo>
                    <a:pt x="371" y="99"/>
                  </a:lnTo>
                  <a:lnTo>
                    <a:pt x="370" y="101"/>
                  </a:lnTo>
                  <a:lnTo>
                    <a:pt x="370" y="105"/>
                  </a:lnTo>
                  <a:lnTo>
                    <a:pt x="370" y="107"/>
                  </a:lnTo>
                  <a:lnTo>
                    <a:pt x="371" y="109"/>
                  </a:lnTo>
                  <a:lnTo>
                    <a:pt x="367" y="109"/>
                  </a:lnTo>
                  <a:lnTo>
                    <a:pt x="367" y="110"/>
                  </a:lnTo>
                  <a:lnTo>
                    <a:pt x="367" y="113"/>
                  </a:lnTo>
                  <a:lnTo>
                    <a:pt x="367" y="114"/>
                  </a:lnTo>
                  <a:lnTo>
                    <a:pt x="366" y="113"/>
                  </a:lnTo>
                  <a:lnTo>
                    <a:pt x="362" y="118"/>
                  </a:lnTo>
                  <a:lnTo>
                    <a:pt x="356" y="121"/>
                  </a:lnTo>
                  <a:lnTo>
                    <a:pt x="351" y="123"/>
                  </a:lnTo>
                  <a:lnTo>
                    <a:pt x="347" y="126"/>
                  </a:lnTo>
                  <a:lnTo>
                    <a:pt x="344" y="127"/>
                  </a:lnTo>
                  <a:lnTo>
                    <a:pt x="344" y="126"/>
                  </a:lnTo>
                  <a:lnTo>
                    <a:pt x="340" y="123"/>
                  </a:lnTo>
                  <a:lnTo>
                    <a:pt x="338" y="126"/>
                  </a:lnTo>
                  <a:lnTo>
                    <a:pt x="340" y="122"/>
                  </a:lnTo>
                  <a:lnTo>
                    <a:pt x="344" y="122"/>
                  </a:lnTo>
                  <a:lnTo>
                    <a:pt x="347" y="122"/>
                  </a:lnTo>
                  <a:lnTo>
                    <a:pt x="348" y="122"/>
                  </a:lnTo>
                  <a:lnTo>
                    <a:pt x="348" y="121"/>
                  </a:lnTo>
                  <a:lnTo>
                    <a:pt x="351" y="117"/>
                  </a:lnTo>
                  <a:lnTo>
                    <a:pt x="352" y="114"/>
                  </a:lnTo>
                  <a:lnTo>
                    <a:pt x="352" y="110"/>
                  </a:lnTo>
                  <a:lnTo>
                    <a:pt x="356" y="107"/>
                  </a:lnTo>
                  <a:lnTo>
                    <a:pt x="362" y="97"/>
                  </a:lnTo>
                  <a:lnTo>
                    <a:pt x="370" y="91"/>
                  </a:lnTo>
                  <a:lnTo>
                    <a:pt x="371" y="86"/>
                  </a:lnTo>
                  <a:lnTo>
                    <a:pt x="375" y="82"/>
                  </a:lnTo>
                  <a:lnTo>
                    <a:pt x="378" y="78"/>
                  </a:lnTo>
                  <a:lnTo>
                    <a:pt x="380" y="74"/>
                  </a:lnTo>
                  <a:lnTo>
                    <a:pt x="379" y="74"/>
                  </a:lnTo>
                  <a:lnTo>
                    <a:pt x="380" y="73"/>
                  </a:lnTo>
                  <a:lnTo>
                    <a:pt x="383" y="69"/>
                  </a:lnTo>
                  <a:lnTo>
                    <a:pt x="380" y="66"/>
                  </a:lnTo>
                  <a:lnTo>
                    <a:pt x="379" y="63"/>
                  </a:lnTo>
                  <a:lnTo>
                    <a:pt x="375" y="63"/>
                  </a:lnTo>
                  <a:lnTo>
                    <a:pt x="374" y="63"/>
                  </a:lnTo>
                  <a:lnTo>
                    <a:pt x="371" y="61"/>
                  </a:lnTo>
                  <a:lnTo>
                    <a:pt x="371" y="59"/>
                  </a:lnTo>
                  <a:lnTo>
                    <a:pt x="367" y="57"/>
                  </a:lnTo>
                  <a:lnTo>
                    <a:pt x="370" y="55"/>
                  </a:lnTo>
                  <a:lnTo>
                    <a:pt x="370" y="51"/>
                  </a:lnTo>
                  <a:lnTo>
                    <a:pt x="366" y="46"/>
                  </a:lnTo>
                  <a:lnTo>
                    <a:pt x="364" y="37"/>
                  </a:lnTo>
                  <a:lnTo>
                    <a:pt x="364" y="25"/>
                  </a:lnTo>
                  <a:lnTo>
                    <a:pt x="362" y="26"/>
                  </a:lnTo>
                  <a:lnTo>
                    <a:pt x="362" y="22"/>
                  </a:lnTo>
                  <a:lnTo>
                    <a:pt x="360" y="20"/>
                  </a:lnTo>
                  <a:lnTo>
                    <a:pt x="358" y="17"/>
                  </a:lnTo>
                  <a:lnTo>
                    <a:pt x="356" y="20"/>
                  </a:lnTo>
                  <a:lnTo>
                    <a:pt x="354" y="16"/>
                  </a:lnTo>
                  <a:lnTo>
                    <a:pt x="354" y="17"/>
                  </a:lnTo>
                  <a:lnTo>
                    <a:pt x="354" y="20"/>
                  </a:lnTo>
                  <a:lnTo>
                    <a:pt x="352" y="25"/>
                  </a:lnTo>
                  <a:lnTo>
                    <a:pt x="344" y="37"/>
                  </a:lnTo>
                  <a:lnTo>
                    <a:pt x="338" y="51"/>
                  </a:lnTo>
                  <a:lnTo>
                    <a:pt x="334" y="55"/>
                  </a:lnTo>
                  <a:lnTo>
                    <a:pt x="331" y="55"/>
                  </a:lnTo>
                  <a:lnTo>
                    <a:pt x="327" y="55"/>
                  </a:lnTo>
                  <a:lnTo>
                    <a:pt x="326" y="55"/>
                  </a:lnTo>
                  <a:lnTo>
                    <a:pt x="322" y="55"/>
                  </a:lnTo>
                  <a:lnTo>
                    <a:pt x="320" y="53"/>
                  </a:lnTo>
                  <a:lnTo>
                    <a:pt x="314" y="57"/>
                  </a:lnTo>
                  <a:lnTo>
                    <a:pt x="313" y="57"/>
                  </a:lnTo>
                  <a:lnTo>
                    <a:pt x="309" y="55"/>
                  </a:lnTo>
                  <a:lnTo>
                    <a:pt x="307" y="53"/>
                  </a:lnTo>
                  <a:lnTo>
                    <a:pt x="305" y="51"/>
                  </a:lnTo>
                  <a:lnTo>
                    <a:pt x="303" y="51"/>
                  </a:lnTo>
                  <a:lnTo>
                    <a:pt x="301" y="50"/>
                  </a:lnTo>
                  <a:lnTo>
                    <a:pt x="301" y="50"/>
                  </a:lnTo>
                  <a:lnTo>
                    <a:pt x="295" y="50"/>
                  </a:lnTo>
                  <a:lnTo>
                    <a:pt x="290" y="51"/>
                  </a:lnTo>
                  <a:lnTo>
                    <a:pt x="287" y="51"/>
                  </a:lnTo>
                  <a:lnTo>
                    <a:pt x="286" y="51"/>
                  </a:lnTo>
                  <a:lnTo>
                    <a:pt x="283" y="53"/>
                  </a:lnTo>
                  <a:lnTo>
                    <a:pt x="283" y="55"/>
                  </a:lnTo>
                  <a:lnTo>
                    <a:pt x="283" y="57"/>
                  </a:lnTo>
                  <a:lnTo>
                    <a:pt x="286" y="59"/>
                  </a:lnTo>
                  <a:lnTo>
                    <a:pt x="286" y="61"/>
                  </a:lnTo>
                  <a:lnTo>
                    <a:pt x="283" y="63"/>
                  </a:lnTo>
                  <a:lnTo>
                    <a:pt x="282" y="63"/>
                  </a:lnTo>
                  <a:lnTo>
                    <a:pt x="277" y="61"/>
                  </a:lnTo>
                  <a:lnTo>
                    <a:pt x="273" y="61"/>
                  </a:lnTo>
                  <a:lnTo>
                    <a:pt x="269" y="61"/>
                  </a:lnTo>
                  <a:lnTo>
                    <a:pt x="263" y="61"/>
                  </a:lnTo>
                  <a:lnTo>
                    <a:pt x="259" y="63"/>
                  </a:lnTo>
                  <a:lnTo>
                    <a:pt x="257" y="65"/>
                  </a:lnTo>
                  <a:lnTo>
                    <a:pt x="255" y="65"/>
                  </a:lnTo>
                  <a:lnTo>
                    <a:pt x="250" y="66"/>
                  </a:lnTo>
                  <a:lnTo>
                    <a:pt x="243" y="70"/>
                  </a:lnTo>
                  <a:lnTo>
                    <a:pt x="242" y="73"/>
                  </a:lnTo>
                  <a:lnTo>
                    <a:pt x="239" y="74"/>
                  </a:lnTo>
                  <a:lnTo>
                    <a:pt x="238" y="74"/>
                  </a:lnTo>
                  <a:lnTo>
                    <a:pt x="237" y="73"/>
                  </a:lnTo>
                  <a:lnTo>
                    <a:pt x="234" y="73"/>
                  </a:lnTo>
                  <a:lnTo>
                    <a:pt x="233" y="70"/>
                  </a:lnTo>
                  <a:lnTo>
                    <a:pt x="229" y="66"/>
                  </a:lnTo>
                  <a:lnTo>
                    <a:pt x="225" y="65"/>
                  </a:lnTo>
                  <a:lnTo>
                    <a:pt x="226" y="63"/>
                  </a:lnTo>
                  <a:lnTo>
                    <a:pt x="225" y="61"/>
                  </a:lnTo>
                  <a:lnTo>
                    <a:pt x="225" y="59"/>
                  </a:lnTo>
                  <a:lnTo>
                    <a:pt x="225" y="57"/>
                  </a:lnTo>
                  <a:lnTo>
                    <a:pt x="224" y="55"/>
                  </a:lnTo>
                  <a:lnTo>
                    <a:pt x="221" y="50"/>
                  </a:lnTo>
                  <a:lnTo>
                    <a:pt x="221" y="44"/>
                  </a:lnTo>
                  <a:lnTo>
                    <a:pt x="224" y="37"/>
                  </a:lnTo>
                  <a:lnTo>
                    <a:pt x="225" y="33"/>
                  </a:lnTo>
                  <a:lnTo>
                    <a:pt x="226" y="29"/>
                  </a:lnTo>
                  <a:lnTo>
                    <a:pt x="229" y="26"/>
                  </a:lnTo>
                  <a:lnTo>
                    <a:pt x="229" y="25"/>
                  </a:lnTo>
                  <a:lnTo>
                    <a:pt x="225" y="20"/>
                  </a:lnTo>
                  <a:lnTo>
                    <a:pt x="226" y="17"/>
                  </a:lnTo>
                  <a:lnTo>
                    <a:pt x="221" y="16"/>
                  </a:lnTo>
                  <a:lnTo>
                    <a:pt x="220" y="13"/>
                  </a:lnTo>
                  <a:lnTo>
                    <a:pt x="221" y="8"/>
                  </a:lnTo>
                  <a:lnTo>
                    <a:pt x="221" y="6"/>
                  </a:lnTo>
                  <a:lnTo>
                    <a:pt x="221" y="2"/>
                  </a:lnTo>
                  <a:lnTo>
                    <a:pt x="220" y="0"/>
                  </a:lnTo>
                  <a:lnTo>
                    <a:pt x="217" y="0"/>
                  </a:lnTo>
                  <a:lnTo>
                    <a:pt x="210" y="1"/>
                  </a:lnTo>
                  <a:lnTo>
                    <a:pt x="210" y="1"/>
                  </a:lnTo>
                  <a:lnTo>
                    <a:pt x="209" y="1"/>
                  </a:lnTo>
                  <a:lnTo>
                    <a:pt x="209" y="1"/>
                  </a:lnTo>
                  <a:lnTo>
                    <a:pt x="209" y="1"/>
                  </a:lnTo>
                  <a:lnTo>
                    <a:pt x="210" y="4"/>
                  </a:lnTo>
                  <a:lnTo>
                    <a:pt x="210" y="5"/>
                  </a:lnTo>
                  <a:lnTo>
                    <a:pt x="210" y="8"/>
                  </a:lnTo>
                  <a:lnTo>
                    <a:pt x="210" y="8"/>
                  </a:lnTo>
                  <a:lnTo>
                    <a:pt x="209" y="8"/>
                  </a:lnTo>
                  <a:lnTo>
                    <a:pt x="206" y="13"/>
                  </a:lnTo>
                  <a:lnTo>
                    <a:pt x="204" y="16"/>
                  </a:lnTo>
                  <a:lnTo>
                    <a:pt x="202" y="13"/>
                  </a:lnTo>
                  <a:lnTo>
                    <a:pt x="196" y="16"/>
                  </a:lnTo>
                  <a:lnTo>
                    <a:pt x="193" y="20"/>
                  </a:lnTo>
                  <a:lnTo>
                    <a:pt x="186" y="21"/>
                  </a:lnTo>
                  <a:lnTo>
                    <a:pt x="182" y="21"/>
                  </a:lnTo>
                  <a:lnTo>
                    <a:pt x="181" y="21"/>
                  </a:lnTo>
                  <a:lnTo>
                    <a:pt x="180" y="22"/>
                  </a:lnTo>
                  <a:lnTo>
                    <a:pt x="177" y="22"/>
                  </a:lnTo>
                  <a:lnTo>
                    <a:pt x="177" y="29"/>
                  </a:lnTo>
                  <a:lnTo>
                    <a:pt x="177" y="30"/>
                  </a:lnTo>
                  <a:lnTo>
                    <a:pt x="176" y="30"/>
                  </a:lnTo>
                  <a:lnTo>
                    <a:pt x="172" y="30"/>
                  </a:lnTo>
                  <a:lnTo>
                    <a:pt x="169" y="26"/>
                  </a:lnTo>
                  <a:lnTo>
                    <a:pt x="168" y="25"/>
                  </a:lnTo>
                  <a:lnTo>
                    <a:pt x="166" y="25"/>
                  </a:lnTo>
                  <a:lnTo>
                    <a:pt x="164" y="25"/>
                  </a:lnTo>
                  <a:lnTo>
                    <a:pt x="158" y="25"/>
                  </a:lnTo>
                  <a:lnTo>
                    <a:pt x="156" y="25"/>
                  </a:lnTo>
                  <a:lnTo>
                    <a:pt x="156" y="22"/>
                  </a:lnTo>
                  <a:lnTo>
                    <a:pt x="154" y="21"/>
                  </a:lnTo>
                  <a:lnTo>
                    <a:pt x="152" y="21"/>
                  </a:lnTo>
                  <a:lnTo>
                    <a:pt x="149" y="21"/>
                  </a:lnTo>
                  <a:lnTo>
                    <a:pt x="147" y="20"/>
                  </a:lnTo>
                  <a:lnTo>
                    <a:pt x="145" y="20"/>
                  </a:lnTo>
                  <a:lnTo>
                    <a:pt x="145" y="21"/>
                  </a:lnTo>
                  <a:lnTo>
                    <a:pt x="145" y="22"/>
                  </a:lnTo>
                  <a:lnTo>
                    <a:pt x="149" y="26"/>
                  </a:lnTo>
                  <a:lnTo>
                    <a:pt x="152" y="30"/>
                  </a:lnTo>
                  <a:lnTo>
                    <a:pt x="152" y="34"/>
                  </a:lnTo>
                  <a:lnTo>
                    <a:pt x="154" y="42"/>
                  </a:lnTo>
                  <a:lnTo>
                    <a:pt x="156" y="46"/>
                  </a:lnTo>
                  <a:lnTo>
                    <a:pt x="156" y="51"/>
                  </a:lnTo>
                  <a:lnTo>
                    <a:pt x="158" y="51"/>
                  </a:lnTo>
                  <a:lnTo>
                    <a:pt x="162" y="51"/>
                  </a:lnTo>
                  <a:lnTo>
                    <a:pt x="166" y="53"/>
                  </a:lnTo>
                  <a:lnTo>
                    <a:pt x="164" y="57"/>
                  </a:lnTo>
                  <a:lnTo>
                    <a:pt x="160" y="59"/>
                  </a:lnTo>
                  <a:lnTo>
                    <a:pt x="156" y="61"/>
                  </a:lnTo>
                  <a:lnTo>
                    <a:pt x="154" y="63"/>
                  </a:lnTo>
                  <a:lnTo>
                    <a:pt x="152" y="66"/>
                  </a:lnTo>
                  <a:lnTo>
                    <a:pt x="150" y="70"/>
                  </a:lnTo>
                  <a:lnTo>
                    <a:pt x="149" y="70"/>
                  </a:lnTo>
                  <a:lnTo>
                    <a:pt x="147" y="70"/>
                  </a:lnTo>
                  <a:lnTo>
                    <a:pt x="141" y="74"/>
                  </a:lnTo>
                  <a:lnTo>
                    <a:pt x="137" y="77"/>
                  </a:lnTo>
                  <a:lnTo>
                    <a:pt x="136" y="78"/>
                  </a:lnTo>
                  <a:lnTo>
                    <a:pt x="133" y="82"/>
                  </a:lnTo>
                  <a:lnTo>
                    <a:pt x="132" y="83"/>
                  </a:lnTo>
                  <a:lnTo>
                    <a:pt x="132" y="79"/>
                  </a:lnTo>
                  <a:lnTo>
                    <a:pt x="129" y="78"/>
                  </a:lnTo>
                  <a:lnTo>
                    <a:pt x="128" y="78"/>
                  </a:lnTo>
                  <a:lnTo>
                    <a:pt x="123" y="82"/>
                  </a:lnTo>
                  <a:lnTo>
                    <a:pt x="120" y="82"/>
                  </a:lnTo>
                  <a:lnTo>
                    <a:pt x="119" y="82"/>
                  </a:lnTo>
                  <a:lnTo>
                    <a:pt x="115" y="78"/>
                  </a:lnTo>
                  <a:lnTo>
                    <a:pt x="115" y="78"/>
                  </a:lnTo>
                  <a:lnTo>
                    <a:pt x="115" y="78"/>
                  </a:lnTo>
                  <a:lnTo>
                    <a:pt x="111" y="74"/>
                  </a:lnTo>
                  <a:lnTo>
                    <a:pt x="108" y="74"/>
                  </a:lnTo>
                  <a:lnTo>
                    <a:pt x="107" y="74"/>
                  </a:lnTo>
                  <a:lnTo>
                    <a:pt x="107" y="73"/>
                  </a:lnTo>
                  <a:lnTo>
                    <a:pt x="107" y="66"/>
                  </a:lnTo>
                  <a:lnTo>
                    <a:pt x="105" y="63"/>
                  </a:lnTo>
                  <a:lnTo>
                    <a:pt x="103" y="59"/>
                  </a:lnTo>
                  <a:lnTo>
                    <a:pt x="101" y="57"/>
                  </a:lnTo>
                  <a:lnTo>
                    <a:pt x="99" y="59"/>
                  </a:lnTo>
                  <a:lnTo>
                    <a:pt x="95" y="61"/>
                  </a:lnTo>
                  <a:lnTo>
                    <a:pt x="93" y="65"/>
                  </a:lnTo>
                  <a:lnTo>
                    <a:pt x="92" y="63"/>
                  </a:lnTo>
                  <a:lnTo>
                    <a:pt x="89" y="61"/>
                  </a:lnTo>
                  <a:lnTo>
                    <a:pt x="88" y="61"/>
                  </a:lnTo>
                  <a:lnTo>
                    <a:pt x="88" y="65"/>
                  </a:lnTo>
                  <a:lnTo>
                    <a:pt x="85" y="65"/>
                  </a:lnTo>
                  <a:lnTo>
                    <a:pt x="84" y="65"/>
                  </a:lnTo>
                  <a:lnTo>
                    <a:pt x="71" y="65"/>
                  </a:lnTo>
                  <a:lnTo>
                    <a:pt x="67" y="65"/>
                  </a:lnTo>
                  <a:lnTo>
                    <a:pt x="63" y="65"/>
                  </a:lnTo>
                  <a:lnTo>
                    <a:pt x="62" y="65"/>
                  </a:lnTo>
                  <a:lnTo>
                    <a:pt x="62" y="70"/>
                  </a:lnTo>
                  <a:lnTo>
                    <a:pt x="63" y="77"/>
                  </a:lnTo>
                  <a:lnTo>
                    <a:pt x="65" y="77"/>
                  </a:lnTo>
                  <a:lnTo>
                    <a:pt x="68" y="77"/>
                  </a:lnTo>
                  <a:lnTo>
                    <a:pt x="72" y="78"/>
                  </a:lnTo>
                  <a:lnTo>
                    <a:pt x="72" y="82"/>
                  </a:lnTo>
                  <a:lnTo>
                    <a:pt x="72" y="83"/>
                  </a:lnTo>
                  <a:lnTo>
                    <a:pt x="71" y="83"/>
                  </a:lnTo>
                  <a:lnTo>
                    <a:pt x="67" y="82"/>
                  </a:lnTo>
                  <a:lnTo>
                    <a:pt x="65" y="83"/>
                  </a:lnTo>
                  <a:lnTo>
                    <a:pt x="59" y="86"/>
                  </a:lnTo>
                  <a:lnTo>
                    <a:pt x="59" y="90"/>
                  </a:lnTo>
                  <a:lnTo>
                    <a:pt x="59" y="94"/>
                  </a:lnTo>
                  <a:lnTo>
                    <a:pt x="59" y="97"/>
                  </a:lnTo>
                  <a:lnTo>
                    <a:pt x="62" y="103"/>
                  </a:lnTo>
                  <a:lnTo>
                    <a:pt x="65" y="105"/>
                  </a:lnTo>
                  <a:lnTo>
                    <a:pt x="67" y="109"/>
                  </a:lnTo>
                  <a:lnTo>
                    <a:pt x="67" y="114"/>
                  </a:lnTo>
                  <a:lnTo>
                    <a:pt x="68" y="118"/>
                  </a:lnTo>
                  <a:lnTo>
                    <a:pt x="68" y="122"/>
                  </a:lnTo>
                  <a:lnTo>
                    <a:pt x="68" y="127"/>
                  </a:lnTo>
                  <a:lnTo>
                    <a:pt x="65" y="151"/>
                  </a:lnTo>
                  <a:lnTo>
                    <a:pt x="63" y="167"/>
                  </a:lnTo>
                  <a:lnTo>
                    <a:pt x="62" y="174"/>
                  </a:lnTo>
                  <a:lnTo>
                    <a:pt x="62" y="175"/>
                  </a:lnTo>
                  <a:lnTo>
                    <a:pt x="59" y="174"/>
                  </a:lnTo>
                  <a:lnTo>
                    <a:pt x="58" y="175"/>
                  </a:lnTo>
                  <a:lnTo>
                    <a:pt x="54" y="171"/>
                  </a:lnTo>
                  <a:lnTo>
                    <a:pt x="51" y="171"/>
                  </a:lnTo>
                  <a:lnTo>
                    <a:pt x="48" y="174"/>
                  </a:lnTo>
                  <a:lnTo>
                    <a:pt x="46" y="174"/>
                  </a:lnTo>
                  <a:lnTo>
                    <a:pt x="44" y="175"/>
                  </a:lnTo>
                  <a:lnTo>
                    <a:pt x="40" y="178"/>
                  </a:lnTo>
                  <a:lnTo>
                    <a:pt x="35" y="178"/>
                  </a:lnTo>
                  <a:lnTo>
                    <a:pt x="31" y="178"/>
                  </a:lnTo>
                  <a:lnTo>
                    <a:pt x="24" y="183"/>
                  </a:lnTo>
                  <a:lnTo>
                    <a:pt x="23" y="184"/>
                  </a:lnTo>
                  <a:lnTo>
                    <a:pt x="22" y="187"/>
                  </a:lnTo>
                  <a:lnTo>
                    <a:pt x="19" y="187"/>
                  </a:lnTo>
                  <a:lnTo>
                    <a:pt x="15" y="188"/>
                  </a:lnTo>
                  <a:lnTo>
                    <a:pt x="14" y="192"/>
                  </a:lnTo>
                  <a:lnTo>
                    <a:pt x="14" y="195"/>
                  </a:lnTo>
                  <a:lnTo>
                    <a:pt x="14" y="197"/>
                  </a:lnTo>
                  <a:lnTo>
                    <a:pt x="14" y="201"/>
                  </a:lnTo>
                  <a:lnTo>
                    <a:pt x="11" y="204"/>
                  </a:lnTo>
                  <a:lnTo>
                    <a:pt x="11" y="208"/>
                  </a:lnTo>
                  <a:lnTo>
                    <a:pt x="11" y="211"/>
                  </a:lnTo>
                  <a:lnTo>
                    <a:pt x="11" y="213"/>
                  </a:lnTo>
                  <a:lnTo>
                    <a:pt x="11" y="215"/>
                  </a:lnTo>
                  <a:lnTo>
                    <a:pt x="6" y="217"/>
                  </a:lnTo>
                  <a:lnTo>
                    <a:pt x="4" y="219"/>
                  </a:lnTo>
                  <a:lnTo>
                    <a:pt x="2" y="223"/>
                  </a:lnTo>
                  <a:lnTo>
                    <a:pt x="4" y="227"/>
                  </a:lnTo>
                  <a:lnTo>
                    <a:pt x="4" y="228"/>
                  </a:lnTo>
                  <a:lnTo>
                    <a:pt x="2" y="228"/>
                  </a:lnTo>
                  <a:lnTo>
                    <a:pt x="0" y="231"/>
                  </a:lnTo>
                  <a:lnTo>
                    <a:pt x="0" y="232"/>
                  </a:lnTo>
                  <a:lnTo>
                    <a:pt x="2" y="236"/>
                  </a:lnTo>
                  <a:lnTo>
                    <a:pt x="4" y="237"/>
                  </a:lnTo>
                  <a:lnTo>
                    <a:pt x="4" y="240"/>
                  </a:lnTo>
                  <a:lnTo>
                    <a:pt x="6" y="244"/>
                  </a:lnTo>
                  <a:lnTo>
                    <a:pt x="8" y="248"/>
                  </a:lnTo>
                  <a:lnTo>
                    <a:pt x="10" y="252"/>
                  </a:lnTo>
                  <a:lnTo>
                    <a:pt x="11" y="253"/>
                  </a:lnTo>
                  <a:lnTo>
                    <a:pt x="18" y="259"/>
                  </a:lnTo>
                  <a:lnTo>
                    <a:pt x="15" y="263"/>
                  </a:lnTo>
                  <a:lnTo>
                    <a:pt x="14" y="267"/>
                  </a:lnTo>
                  <a:lnTo>
                    <a:pt x="22" y="267"/>
                  </a:lnTo>
                  <a:lnTo>
                    <a:pt x="24" y="268"/>
                  </a:lnTo>
                  <a:lnTo>
                    <a:pt x="27" y="268"/>
                  </a:lnTo>
                  <a:lnTo>
                    <a:pt x="31" y="272"/>
                  </a:lnTo>
                  <a:lnTo>
                    <a:pt x="31" y="278"/>
                  </a:lnTo>
                  <a:lnTo>
                    <a:pt x="38" y="278"/>
                  </a:lnTo>
                  <a:lnTo>
                    <a:pt x="42" y="278"/>
                  </a:lnTo>
                  <a:lnTo>
                    <a:pt x="46" y="276"/>
                  </a:lnTo>
                  <a:lnTo>
                    <a:pt x="51" y="271"/>
                  </a:lnTo>
                  <a:lnTo>
                    <a:pt x="54" y="268"/>
                  </a:lnTo>
                  <a:lnTo>
                    <a:pt x="58" y="267"/>
                  </a:lnTo>
                  <a:lnTo>
                    <a:pt x="55" y="268"/>
                  </a:lnTo>
                  <a:lnTo>
                    <a:pt x="55" y="271"/>
                  </a:lnTo>
                  <a:lnTo>
                    <a:pt x="58" y="272"/>
                  </a:lnTo>
                  <a:lnTo>
                    <a:pt x="55" y="278"/>
                  </a:lnTo>
                  <a:lnTo>
                    <a:pt x="58" y="294"/>
                  </a:lnTo>
                  <a:lnTo>
                    <a:pt x="59" y="294"/>
                  </a:lnTo>
                  <a:lnTo>
                    <a:pt x="62" y="297"/>
                  </a:lnTo>
                  <a:lnTo>
                    <a:pt x="65" y="294"/>
                  </a:lnTo>
                  <a:lnTo>
                    <a:pt x="68" y="294"/>
                  </a:lnTo>
                  <a:lnTo>
                    <a:pt x="72" y="294"/>
                  </a:lnTo>
                  <a:lnTo>
                    <a:pt x="76" y="294"/>
                  </a:lnTo>
                  <a:lnTo>
                    <a:pt x="77" y="294"/>
                  </a:lnTo>
                  <a:lnTo>
                    <a:pt x="81" y="294"/>
                  </a:lnTo>
                  <a:lnTo>
                    <a:pt x="85" y="294"/>
                  </a:lnTo>
                  <a:lnTo>
                    <a:pt x="85" y="297"/>
                  </a:lnTo>
                  <a:lnTo>
                    <a:pt x="88" y="297"/>
                  </a:lnTo>
                  <a:lnTo>
                    <a:pt x="89" y="297"/>
                  </a:lnTo>
                  <a:lnTo>
                    <a:pt x="93" y="294"/>
                  </a:lnTo>
                  <a:lnTo>
                    <a:pt x="95" y="293"/>
                  </a:lnTo>
                  <a:lnTo>
                    <a:pt x="97" y="292"/>
                  </a:lnTo>
                  <a:lnTo>
                    <a:pt x="99" y="289"/>
                  </a:lnTo>
                  <a:lnTo>
                    <a:pt x="101" y="289"/>
                  </a:lnTo>
                  <a:lnTo>
                    <a:pt x="101" y="289"/>
                  </a:lnTo>
                  <a:lnTo>
                    <a:pt x="103" y="288"/>
                  </a:lnTo>
                  <a:lnTo>
                    <a:pt x="105" y="285"/>
                  </a:lnTo>
                  <a:lnTo>
                    <a:pt x="108" y="284"/>
                  </a:lnTo>
                  <a:lnTo>
                    <a:pt x="111" y="284"/>
                  </a:lnTo>
                  <a:lnTo>
                    <a:pt x="112" y="281"/>
                  </a:lnTo>
                  <a:lnTo>
                    <a:pt x="116" y="278"/>
                  </a:lnTo>
                  <a:lnTo>
                    <a:pt x="123" y="276"/>
                  </a:lnTo>
                  <a:lnTo>
                    <a:pt x="128" y="274"/>
                  </a:lnTo>
                  <a:lnTo>
                    <a:pt x="136" y="274"/>
                  </a:lnTo>
                  <a:lnTo>
                    <a:pt x="137" y="272"/>
                  </a:lnTo>
                  <a:lnTo>
                    <a:pt x="139" y="274"/>
                  </a:lnTo>
                  <a:lnTo>
                    <a:pt x="141" y="276"/>
                  </a:lnTo>
                  <a:lnTo>
                    <a:pt x="139" y="281"/>
                  </a:lnTo>
                  <a:lnTo>
                    <a:pt x="139" y="288"/>
                  </a:lnTo>
                  <a:lnTo>
                    <a:pt x="139" y="292"/>
                  </a:lnTo>
                  <a:lnTo>
                    <a:pt x="141" y="293"/>
                  </a:lnTo>
                  <a:lnTo>
                    <a:pt x="141" y="294"/>
                  </a:lnTo>
                  <a:lnTo>
                    <a:pt x="139" y="298"/>
                  </a:lnTo>
                  <a:lnTo>
                    <a:pt x="141" y="305"/>
                  </a:lnTo>
                  <a:lnTo>
                    <a:pt x="143" y="309"/>
                  </a:lnTo>
                  <a:lnTo>
                    <a:pt x="145" y="309"/>
                  </a:lnTo>
                  <a:lnTo>
                    <a:pt x="147" y="310"/>
                  </a:lnTo>
                  <a:lnTo>
                    <a:pt x="147" y="312"/>
                  </a:lnTo>
                  <a:lnTo>
                    <a:pt x="149" y="314"/>
                  </a:lnTo>
                  <a:lnTo>
                    <a:pt x="152" y="316"/>
                  </a:lnTo>
                  <a:lnTo>
                    <a:pt x="156" y="318"/>
                  </a:lnTo>
                  <a:lnTo>
                    <a:pt x="158" y="322"/>
                  </a:lnTo>
                  <a:lnTo>
                    <a:pt x="162" y="324"/>
                  </a:lnTo>
                  <a:lnTo>
                    <a:pt x="168" y="324"/>
                  </a:lnTo>
                  <a:lnTo>
                    <a:pt x="169" y="322"/>
                  </a:lnTo>
                  <a:lnTo>
                    <a:pt x="172" y="324"/>
                  </a:lnTo>
                  <a:lnTo>
                    <a:pt x="173" y="325"/>
                  </a:lnTo>
                  <a:lnTo>
                    <a:pt x="176" y="325"/>
                  </a:lnTo>
                  <a:lnTo>
                    <a:pt x="177" y="325"/>
                  </a:lnTo>
                  <a:lnTo>
                    <a:pt x="180" y="328"/>
                  </a:lnTo>
                  <a:lnTo>
                    <a:pt x="181" y="329"/>
                  </a:lnTo>
                  <a:lnTo>
                    <a:pt x="182" y="332"/>
                  </a:lnTo>
                  <a:lnTo>
                    <a:pt x="186" y="332"/>
                  </a:lnTo>
                  <a:lnTo>
                    <a:pt x="190" y="336"/>
                  </a:lnTo>
                  <a:lnTo>
                    <a:pt x="193" y="336"/>
                  </a:lnTo>
                  <a:lnTo>
                    <a:pt x="194" y="336"/>
                  </a:lnTo>
                  <a:lnTo>
                    <a:pt x="196" y="338"/>
                  </a:lnTo>
                  <a:lnTo>
                    <a:pt x="200" y="341"/>
                  </a:lnTo>
                  <a:lnTo>
                    <a:pt x="209" y="341"/>
                  </a:lnTo>
                  <a:lnTo>
                    <a:pt x="213" y="342"/>
                  </a:lnTo>
                  <a:lnTo>
                    <a:pt x="221" y="346"/>
                  </a:lnTo>
                  <a:lnTo>
                    <a:pt x="224" y="349"/>
                  </a:lnTo>
                  <a:lnTo>
                    <a:pt x="224" y="351"/>
                  </a:lnTo>
                  <a:lnTo>
                    <a:pt x="224" y="355"/>
                  </a:lnTo>
                  <a:lnTo>
                    <a:pt x="226" y="369"/>
                  </a:lnTo>
                  <a:lnTo>
                    <a:pt x="224" y="369"/>
                  </a:lnTo>
                  <a:lnTo>
                    <a:pt x="225" y="373"/>
                  </a:lnTo>
                  <a:lnTo>
                    <a:pt x="225" y="375"/>
                  </a:lnTo>
                  <a:lnTo>
                    <a:pt x="229" y="381"/>
                  </a:lnTo>
                  <a:lnTo>
                    <a:pt x="229" y="385"/>
                  </a:lnTo>
                  <a:lnTo>
                    <a:pt x="230" y="390"/>
                  </a:lnTo>
                  <a:lnTo>
                    <a:pt x="234" y="393"/>
                  </a:lnTo>
                  <a:lnTo>
                    <a:pt x="237" y="393"/>
                  </a:lnTo>
                  <a:lnTo>
                    <a:pt x="243" y="393"/>
                  </a:lnTo>
                  <a:lnTo>
                    <a:pt x="251" y="393"/>
                  </a:lnTo>
                  <a:lnTo>
                    <a:pt x="259" y="393"/>
                  </a:lnTo>
                  <a:lnTo>
                    <a:pt x="257" y="399"/>
                  </a:lnTo>
                  <a:lnTo>
                    <a:pt x="259" y="407"/>
                  </a:lnTo>
                  <a:lnTo>
                    <a:pt x="263" y="413"/>
                  </a:lnTo>
                  <a:lnTo>
                    <a:pt x="266" y="413"/>
                  </a:lnTo>
                  <a:lnTo>
                    <a:pt x="269" y="413"/>
                  </a:lnTo>
                  <a:lnTo>
                    <a:pt x="270" y="413"/>
                  </a:lnTo>
                  <a:lnTo>
                    <a:pt x="270" y="415"/>
                  </a:lnTo>
                  <a:lnTo>
                    <a:pt x="273" y="420"/>
                  </a:lnTo>
                  <a:lnTo>
                    <a:pt x="274" y="426"/>
                  </a:lnTo>
                  <a:lnTo>
                    <a:pt x="274" y="434"/>
                  </a:lnTo>
                  <a:lnTo>
                    <a:pt x="273" y="436"/>
                  </a:lnTo>
                  <a:lnTo>
                    <a:pt x="274" y="439"/>
                  </a:lnTo>
                  <a:lnTo>
                    <a:pt x="273" y="442"/>
                  </a:lnTo>
                  <a:lnTo>
                    <a:pt x="273" y="446"/>
                  </a:lnTo>
                  <a:lnTo>
                    <a:pt x="269" y="451"/>
                  </a:lnTo>
                  <a:lnTo>
                    <a:pt x="270" y="455"/>
                  </a:lnTo>
                  <a:lnTo>
                    <a:pt x="273" y="456"/>
                  </a:lnTo>
                  <a:lnTo>
                    <a:pt x="273" y="459"/>
                  </a:lnTo>
                  <a:lnTo>
                    <a:pt x="270" y="460"/>
                  </a:lnTo>
                  <a:lnTo>
                    <a:pt x="269" y="460"/>
                  </a:lnTo>
                  <a:lnTo>
                    <a:pt x="269" y="460"/>
                  </a:lnTo>
                  <a:lnTo>
                    <a:pt x="270" y="464"/>
                  </a:lnTo>
                  <a:lnTo>
                    <a:pt x="273" y="468"/>
                  </a:lnTo>
                  <a:lnTo>
                    <a:pt x="274" y="472"/>
                  </a:lnTo>
                  <a:lnTo>
                    <a:pt x="274" y="474"/>
                  </a:lnTo>
                  <a:lnTo>
                    <a:pt x="277" y="478"/>
                  </a:lnTo>
                  <a:lnTo>
                    <a:pt x="277" y="482"/>
                  </a:lnTo>
                  <a:lnTo>
                    <a:pt x="274" y="486"/>
                  </a:lnTo>
                  <a:lnTo>
                    <a:pt x="277" y="487"/>
                  </a:lnTo>
                  <a:lnTo>
                    <a:pt x="277" y="487"/>
                  </a:lnTo>
                  <a:lnTo>
                    <a:pt x="277" y="491"/>
                  </a:lnTo>
                  <a:lnTo>
                    <a:pt x="274" y="493"/>
                  </a:lnTo>
                  <a:lnTo>
                    <a:pt x="274" y="496"/>
                  </a:lnTo>
                  <a:lnTo>
                    <a:pt x="278" y="499"/>
                  </a:lnTo>
                  <a:lnTo>
                    <a:pt x="282" y="499"/>
                  </a:lnTo>
                  <a:lnTo>
                    <a:pt x="286" y="500"/>
                  </a:lnTo>
                  <a:lnTo>
                    <a:pt x="290" y="500"/>
                  </a:lnTo>
                  <a:lnTo>
                    <a:pt x="294" y="504"/>
                  </a:lnTo>
                  <a:lnTo>
                    <a:pt x="295" y="500"/>
                  </a:lnTo>
                  <a:lnTo>
                    <a:pt x="297" y="499"/>
                  </a:lnTo>
                  <a:lnTo>
                    <a:pt x="301" y="499"/>
                  </a:lnTo>
                  <a:lnTo>
                    <a:pt x="303" y="500"/>
                  </a:lnTo>
                  <a:lnTo>
                    <a:pt x="307" y="500"/>
                  </a:lnTo>
                  <a:lnTo>
                    <a:pt x="310" y="507"/>
                  </a:lnTo>
                  <a:lnTo>
                    <a:pt x="314" y="513"/>
                  </a:lnTo>
                  <a:lnTo>
                    <a:pt x="316" y="521"/>
                  </a:lnTo>
                  <a:lnTo>
                    <a:pt x="320" y="529"/>
                  </a:lnTo>
                  <a:lnTo>
                    <a:pt x="322" y="531"/>
                  </a:lnTo>
                  <a:lnTo>
                    <a:pt x="326" y="531"/>
                  </a:lnTo>
                  <a:lnTo>
                    <a:pt x="330" y="529"/>
                  </a:lnTo>
                  <a:lnTo>
                    <a:pt x="331" y="529"/>
                  </a:lnTo>
                  <a:lnTo>
                    <a:pt x="335" y="529"/>
                  </a:lnTo>
                  <a:lnTo>
                    <a:pt x="338" y="533"/>
                  </a:lnTo>
                  <a:lnTo>
                    <a:pt x="338" y="535"/>
                  </a:lnTo>
                  <a:lnTo>
                    <a:pt x="338" y="539"/>
                  </a:lnTo>
                  <a:lnTo>
                    <a:pt x="338" y="543"/>
                  </a:lnTo>
                  <a:lnTo>
                    <a:pt x="338" y="547"/>
                  </a:lnTo>
                  <a:lnTo>
                    <a:pt x="335" y="557"/>
                  </a:lnTo>
                  <a:lnTo>
                    <a:pt x="335" y="560"/>
                  </a:lnTo>
                  <a:lnTo>
                    <a:pt x="339" y="561"/>
                  </a:lnTo>
                  <a:lnTo>
                    <a:pt x="339" y="560"/>
                  </a:lnTo>
                  <a:lnTo>
                    <a:pt x="340" y="560"/>
                  </a:lnTo>
                  <a:lnTo>
                    <a:pt x="344" y="560"/>
                  </a:lnTo>
                  <a:lnTo>
                    <a:pt x="348" y="564"/>
                  </a:lnTo>
                  <a:lnTo>
                    <a:pt x="351" y="566"/>
                  </a:lnTo>
                  <a:lnTo>
                    <a:pt x="352" y="578"/>
                  </a:lnTo>
                  <a:lnTo>
                    <a:pt x="352" y="586"/>
                  </a:lnTo>
                  <a:lnTo>
                    <a:pt x="352" y="588"/>
                  </a:lnTo>
                  <a:lnTo>
                    <a:pt x="352" y="588"/>
                  </a:lnTo>
                  <a:lnTo>
                    <a:pt x="348" y="590"/>
                  </a:lnTo>
                  <a:lnTo>
                    <a:pt x="343" y="594"/>
                  </a:lnTo>
                  <a:lnTo>
                    <a:pt x="339" y="596"/>
                  </a:lnTo>
                  <a:lnTo>
                    <a:pt x="338" y="597"/>
                  </a:lnTo>
                  <a:lnTo>
                    <a:pt x="335" y="600"/>
                  </a:lnTo>
                  <a:lnTo>
                    <a:pt x="331" y="601"/>
                  </a:lnTo>
                  <a:lnTo>
                    <a:pt x="330" y="605"/>
                  </a:lnTo>
                  <a:lnTo>
                    <a:pt x="323" y="609"/>
                  </a:lnTo>
                  <a:lnTo>
                    <a:pt x="326" y="609"/>
                  </a:lnTo>
                  <a:lnTo>
                    <a:pt x="326" y="610"/>
                  </a:lnTo>
                  <a:lnTo>
                    <a:pt x="323" y="610"/>
                  </a:lnTo>
                  <a:lnTo>
                    <a:pt x="320" y="614"/>
                  </a:lnTo>
                  <a:lnTo>
                    <a:pt x="316" y="622"/>
                  </a:lnTo>
                  <a:lnTo>
                    <a:pt x="313" y="630"/>
                  </a:lnTo>
                  <a:lnTo>
                    <a:pt x="310" y="634"/>
                  </a:lnTo>
                  <a:lnTo>
                    <a:pt x="309" y="636"/>
                  </a:lnTo>
                  <a:lnTo>
                    <a:pt x="305" y="638"/>
                  </a:lnTo>
                  <a:lnTo>
                    <a:pt x="305" y="641"/>
                  </a:lnTo>
                  <a:lnTo>
                    <a:pt x="301" y="643"/>
                  </a:lnTo>
                  <a:lnTo>
                    <a:pt x="301" y="645"/>
                  </a:lnTo>
                  <a:lnTo>
                    <a:pt x="301" y="649"/>
                  </a:lnTo>
                  <a:lnTo>
                    <a:pt x="299" y="651"/>
                  </a:lnTo>
                  <a:lnTo>
                    <a:pt x="301" y="654"/>
                  </a:lnTo>
                  <a:lnTo>
                    <a:pt x="301" y="657"/>
                  </a:lnTo>
                  <a:lnTo>
                    <a:pt x="322" y="665"/>
                  </a:lnTo>
                  <a:lnTo>
                    <a:pt x="339" y="659"/>
                  </a:lnTo>
                  <a:lnTo>
                    <a:pt x="340" y="662"/>
                  </a:lnTo>
                  <a:lnTo>
                    <a:pt x="343" y="665"/>
                  </a:lnTo>
                  <a:lnTo>
                    <a:pt x="347" y="665"/>
                  </a:lnTo>
                  <a:lnTo>
                    <a:pt x="348" y="666"/>
                  </a:lnTo>
                  <a:lnTo>
                    <a:pt x="354" y="667"/>
                  </a:lnTo>
                  <a:lnTo>
                    <a:pt x="358" y="671"/>
                  </a:lnTo>
                  <a:lnTo>
                    <a:pt x="364" y="675"/>
                  </a:lnTo>
                  <a:lnTo>
                    <a:pt x="366" y="678"/>
                  </a:lnTo>
                  <a:lnTo>
                    <a:pt x="370" y="681"/>
                  </a:lnTo>
                  <a:lnTo>
                    <a:pt x="371" y="683"/>
                  </a:lnTo>
                  <a:lnTo>
                    <a:pt x="375" y="685"/>
                  </a:lnTo>
                  <a:lnTo>
                    <a:pt x="378" y="687"/>
                  </a:lnTo>
                  <a:lnTo>
                    <a:pt x="379" y="689"/>
                  </a:lnTo>
                  <a:lnTo>
                    <a:pt x="379" y="691"/>
                  </a:lnTo>
                  <a:lnTo>
                    <a:pt x="378" y="695"/>
                  </a:lnTo>
                  <a:lnTo>
                    <a:pt x="375" y="698"/>
                  </a:lnTo>
                  <a:lnTo>
                    <a:pt x="375" y="705"/>
                  </a:lnTo>
                  <a:lnTo>
                    <a:pt x="379" y="709"/>
                  </a:lnTo>
                  <a:lnTo>
                    <a:pt x="380" y="706"/>
                  </a:lnTo>
                  <a:lnTo>
                    <a:pt x="383" y="705"/>
                  </a:lnTo>
                  <a:lnTo>
                    <a:pt x="387" y="698"/>
                  </a:lnTo>
                  <a:lnTo>
                    <a:pt x="391" y="691"/>
                  </a:lnTo>
                  <a:lnTo>
                    <a:pt x="391" y="687"/>
                  </a:lnTo>
                  <a:lnTo>
                    <a:pt x="391" y="683"/>
                  </a:lnTo>
                  <a:lnTo>
                    <a:pt x="392" y="679"/>
                  </a:lnTo>
                  <a:lnTo>
                    <a:pt x="392" y="678"/>
                  </a:lnTo>
                  <a:lnTo>
                    <a:pt x="391" y="678"/>
                  </a:lnTo>
                  <a:lnTo>
                    <a:pt x="392" y="675"/>
                  </a:lnTo>
                  <a:lnTo>
                    <a:pt x="391" y="674"/>
                  </a:lnTo>
                  <a:lnTo>
                    <a:pt x="391" y="671"/>
                  </a:lnTo>
                  <a:lnTo>
                    <a:pt x="392" y="670"/>
                  </a:lnTo>
                  <a:lnTo>
                    <a:pt x="392" y="666"/>
                  </a:lnTo>
                  <a:lnTo>
                    <a:pt x="395" y="665"/>
                  </a:lnTo>
                  <a:lnTo>
                    <a:pt x="398" y="662"/>
                  </a:lnTo>
                  <a:lnTo>
                    <a:pt x="398" y="661"/>
                  </a:lnTo>
                  <a:lnTo>
                    <a:pt x="398" y="657"/>
                  </a:lnTo>
                  <a:lnTo>
                    <a:pt x="400" y="657"/>
                  </a:lnTo>
                  <a:lnTo>
                    <a:pt x="400" y="651"/>
                  </a:lnTo>
                  <a:lnTo>
                    <a:pt x="400" y="649"/>
                  </a:lnTo>
                  <a:lnTo>
                    <a:pt x="401" y="647"/>
                  </a:lnTo>
                  <a:lnTo>
                    <a:pt x="400" y="645"/>
                  </a:lnTo>
                  <a:lnTo>
                    <a:pt x="398" y="641"/>
                  </a:lnTo>
                  <a:lnTo>
                    <a:pt x="400" y="643"/>
                  </a:lnTo>
                  <a:lnTo>
                    <a:pt x="401" y="645"/>
                  </a:lnTo>
                  <a:lnTo>
                    <a:pt x="405" y="647"/>
                  </a:lnTo>
                  <a:lnTo>
                    <a:pt x="409" y="643"/>
                  </a:lnTo>
                  <a:lnTo>
                    <a:pt x="411" y="645"/>
                  </a:lnTo>
                  <a:lnTo>
                    <a:pt x="411" y="649"/>
                  </a:lnTo>
                  <a:lnTo>
                    <a:pt x="409" y="647"/>
                  </a:lnTo>
                  <a:lnTo>
                    <a:pt x="409" y="649"/>
                  </a:lnTo>
                  <a:lnTo>
                    <a:pt x="409" y="651"/>
                  </a:lnTo>
                  <a:lnTo>
                    <a:pt x="409" y="653"/>
                  </a:lnTo>
                  <a:lnTo>
                    <a:pt x="409" y="657"/>
                  </a:lnTo>
                  <a:lnTo>
                    <a:pt x="408" y="658"/>
                  </a:lnTo>
                  <a:lnTo>
                    <a:pt x="408" y="661"/>
                  </a:lnTo>
                  <a:lnTo>
                    <a:pt x="405" y="661"/>
                  </a:lnTo>
                  <a:lnTo>
                    <a:pt x="404" y="662"/>
                  </a:lnTo>
                  <a:lnTo>
                    <a:pt x="404" y="666"/>
                  </a:lnTo>
                  <a:lnTo>
                    <a:pt x="401" y="667"/>
                  </a:lnTo>
                  <a:lnTo>
                    <a:pt x="398" y="671"/>
                  </a:lnTo>
                  <a:lnTo>
                    <a:pt x="396" y="674"/>
                  </a:lnTo>
                  <a:lnTo>
                    <a:pt x="392" y="674"/>
                  </a:lnTo>
                  <a:lnTo>
                    <a:pt x="395" y="675"/>
                  </a:lnTo>
                  <a:lnTo>
                    <a:pt x="395" y="679"/>
                  </a:lnTo>
                  <a:lnTo>
                    <a:pt x="400" y="671"/>
                  </a:lnTo>
                  <a:lnTo>
                    <a:pt x="408" y="665"/>
                  </a:lnTo>
                  <a:lnTo>
                    <a:pt x="411" y="657"/>
                  </a:lnTo>
                  <a:lnTo>
                    <a:pt x="415" y="647"/>
                  </a:lnTo>
                  <a:lnTo>
                    <a:pt x="417" y="636"/>
                  </a:lnTo>
                  <a:lnTo>
                    <a:pt x="421" y="626"/>
                  </a:lnTo>
                  <a:lnTo>
                    <a:pt x="427" y="618"/>
                  </a:lnTo>
                  <a:lnTo>
                    <a:pt x="435" y="613"/>
                  </a:lnTo>
                  <a:lnTo>
                    <a:pt x="435" y="608"/>
                  </a:lnTo>
                  <a:lnTo>
                    <a:pt x="435" y="601"/>
                  </a:lnTo>
                  <a:lnTo>
                    <a:pt x="435" y="596"/>
                  </a:lnTo>
                  <a:lnTo>
                    <a:pt x="435" y="592"/>
                  </a:lnTo>
                  <a:lnTo>
                    <a:pt x="432" y="590"/>
                  </a:lnTo>
                  <a:lnTo>
                    <a:pt x="435" y="588"/>
                  </a:lnTo>
                  <a:lnTo>
                    <a:pt x="432" y="588"/>
                  </a:lnTo>
                  <a:lnTo>
                    <a:pt x="432" y="586"/>
                  </a:lnTo>
                  <a:lnTo>
                    <a:pt x="432" y="584"/>
                  </a:lnTo>
                  <a:lnTo>
                    <a:pt x="431" y="578"/>
                  </a:lnTo>
                  <a:lnTo>
                    <a:pt x="431" y="577"/>
                  </a:lnTo>
                  <a:lnTo>
                    <a:pt x="428" y="573"/>
                  </a:lnTo>
                  <a:lnTo>
                    <a:pt x="427" y="569"/>
                  </a:lnTo>
                  <a:lnTo>
                    <a:pt x="428" y="570"/>
                  </a:lnTo>
                  <a:lnTo>
                    <a:pt x="431" y="569"/>
                  </a:lnTo>
                  <a:lnTo>
                    <a:pt x="431" y="565"/>
                  </a:lnTo>
                  <a:lnTo>
                    <a:pt x="428" y="565"/>
                  </a:lnTo>
                  <a:lnTo>
                    <a:pt x="431" y="564"/>
                  </a:lnTo>
                  <a:lnTo>
                    <a:pt x="432" y="560"/>
                  </a:lnTo>
                  <a:lnTo>
                    <a:pt x="428" y="560"/>
                  </a:lnTo>
                  <a:lnTo>
                    <a:pt x="427" y="557"/>
                  </a:lnTo>
                  <a:lnTo>
                    <a:pt x="428" y="557"/>
                  </a:lnTo>
                  <a:lnTo>
                    <a:pt x="431" y="557"/>
                  </a:lnTo>
                  <a:lnTo>
                    <a:pt x="431" y="553"/>
                  </a:lnTo>
                  <a:lnTo>
                    <a:pt x="432" y="556"/>
                  </a:lnTo>
                  <a:lnTo>
                    <a:pt x="436" y="553"/>
                  </a:lnTo>
                  <a:lnTo>
                    <a:pt x="435" y="557"/>
                  </a:lnTo>
                  <a:lnTo>
                    <a:pt x="437" y="552"/>
                  </a:lnTo>
                  <a:lnTo>
                    <a:pt x="437" y="551"/>
                  </a:lnTo>
                  <a:lnTo>
                    <a:pt x="441" y="544"/>
                  </a:lnTo>
                  <a:lnTo>
                    <a:pt x="449" y="540"/>
                  </a:lnTo>
                  <a:lnTo>
                    <a:pt x="455" y="535"/>
                  </a:lnTo>
                  <a:lnTo>
                    <a:pt x="459" y="533"/>
                  </a:lnTo>
                  <a:lnTo>
                    <a:pt x="461" y="531"/>
                  </a:lnTo>
                  <a:lnTo>
                    <a:pt x="463" y="531"/>
                  </a:lnTo>
                  <a:lnTo>
                    <a:pt x="465" y="531"/>
                  </a:lnTo>
                  <a:lnTo>
                    <a:pt x="465" y="529"/>
                  </a:lnTo>
                  <a:lnTo>
                    <a:pt x="468" y="527"/>
                  </a:lnTo>
                  <a:lnTo>
                    <a:pt x="471" y="527"/>
                  </a:lnTo>
                  <a:lnTo>
                    <a:pt x="472" y="529"/>
                  </a:lnTo>
                  <a:lnTo>
                    <a:pt x="475" y="529"/>
                  </a:lnTo>
                  <a:lnTo>
                    <a:pt x="476" y="525"/>
                  </a:lnTo>
                  <a:lnTo>
                    <a:pt x="476" y="524"/>
                  </a:lnTo>
                  <a:lnTo>
                    <a:pt x="479" y="524"/>
                  </a:lnTo>
                  <a:lnTo>
                    <a:pt x="481" y="521"/>
                  </a:lnTo>
                  <a:lnTo>
                    <a:pt x="484" y="520"/>
                  </a:lnTo>
                  <a:lnTo>
                    <a:pt x="489" y="517"/>
                  </a:lnTo>
                  <a:lnTo>
                    <a:pt x="485" y="517"/>
                  </a:lnTo>
                  <a:lnTo>
                    <a:pt x="485" y="516"/>
                  </a:lnTo>
                  <a:lnTo>
                    <a:pt x="488" y="513"/>
                  </a:lnTo>
                  <a:lnTo>
                    <a:pt x="489" y="512"/>
                  </a:lnTo>
                  <a:lnTo>
                    <a:pt x="493" y="513"/>
                  </a:lnTo>
                  <a:lnTo>
                    <a:pt x="496" y="512"/>
                  </a:lnTo>
                  <a:lnTo>
                    <a:pt x="498" y="512"/>
                  </a:lnTo>
                  <a:lnTo>
                    <a:pt x="502" y="513"/>
                  </a:lnTo>
                  <a:lnTo>
                    <a:pt x="506" y="513"/>
                  </a:lnTo>
                  <a:lnTo>
                    <a:pt x="509" y="512"/>
                  </a:lnTo>
                  <a:lnTo>
                    <a:pt x="509" y="509"/>
                  </a:lnTo>
                  <a:lnTo>
                    <a:pt x="509" y="508"/>
                  </a:lnTo>
                  <a:lnTo>
                    <a:pt x="510" y="508"/>
                  </a:lnTo>
                  <a:lnTo>
                    <a:pt x="510" y="509"/>
                  </a:lnTo>
                  <a:lnTo>
                    <a:pt x="510" y="512"/>
                  </a:lnTo>
                  <a:lnTo>
                    <a:pt x="514" y="513"/>
                  </a:lnTo>
                  <a:lnTo>
                    <a:pt x="516" y="512"/>
                  </a:lnTo>
                  <a:lnTo>
                    <a:pt x="522" y="512"/>
                  </a:lnTo>
                  <a:lnTo>
                    <a:pt x="525" y="512"/>
                  </a:lnTo>
                  <a:lnTo>
                    <a:pt x="528" y="513"/>
                  </a:lnTo>
                  <a:lnTo>
                    <a:pt x="528" y="512"/>
                  </a:lnTo>
                  <a:lnTo>
                    <a:pt x="528" y="509"/>
                  </a:lnTo>
                  <a:lnTo>
                    <a:pt x="528" y="507"/>
                  </a:lnTo>
                  <a:lnTo>
                    <a:pt x="532" y="500"/>
                  </a:lnTo>
                  <a:lnTo>
                    <a:pt x="537" y="499"/>
                  </a:lnTo>
                  <a:lnTo>
                    <a:pt x="541" y="495"/>
                  </a:lnTo>
                  <a:lnTo>
                    <a:pt x="541" y="493"/>
                  </a:lnTo>
                  <a:lnTo>
                    <a:pt x="541" y="490"/>
                  </a:lnTo>
                  <a:lnTo>
                    <a:pt x="541" y="483"/>
                  </a:lnTo>
                  <a:lnTo>
                    <a:pt x="542" y="480"/>
                  </a:lnTo>
                  <a:lnTo>
                    <a:pt x="542" y="476"/>
                  </a:lnTo>
                  <a:lnTo>
                    <a:pt x="545" y="474"/>
                  </a:lnTo>
                  <a:lnTo>
                    <a:pt x="549" y="470"/>
                  </a:lnTo>
                  <a:lnTo>
                    <a:pt x="550" y="466"/>
                  </a:lnTo>
                  <a:lnTo>
                    <a:pt x="549" y="464"/>
                  </a:lnTo>
                  <a:lnTo>
                    <a:pt x="553" y="463"/>
                  </a:lnTo>
                  <a:lnTo>
                    <a:pt x="553" y="459"/>
                  </a:lnTo>
                  <a:lnTo>
                    <a:pt x="553" y="455"/>
                  </a:lnTo>
                  <a:lnTo>
                    <a:pt x="556" y="452"/>
                  </a:lnTo>
                  <a:lnTo>
                    <a:pt x="558" y="451"/>
                  </a:lnTo>
                  <a:lnTo>
                    <a:pt x="558" y="447"/>
                  </a:lnTo>
                  <a:lnTo>
                    <a:pt x="558" y="439"/>
                  </a:lnTo>
                  <a:lnTo>
                    <a:pt x="556" y="432"/>
                  </a:lnTo>
                  <a:lnTo>
                    <a:pt x="560" y="423"/>
                  </a:lnTo>
                  <a:lnTo>
                    <a:pt x="564" y="419"/>
                  </a:lnTo>
                  <a:lnTo>
                    <a:pt x="564" y="417"/>
                  </a:lnTo>
                  <a:lnTo>
                    <a:pt x="564" y="413"/>
                  </a:lnTo>
                  <a:lnTo>
                    <a:pt x="564" y="406"/>
                  </a:lnTo>
                  <a:lnTo>
                    <a:pt x="564" y="398"/>
                  </a:lnTo>
                  <a:lnTo>
                    <a:pt x="566" y="390"/>
                  </a:lnTo>
                  <a:lnTo>
                    <a:pt x="567" y="385"/>
                  </a:lnTo>
                  <a:lnTo>
                    <a:pt x="566" y="375"/>
                  </a:lnTo>
                  <a:lnTo>
                    <a:pt x="564" y="367"/>
                  </a:lnTo>
                  <a:lnTo>
                    <a:pt x="564" y="358"/>
                  </a:lnTo>
                  <a:lnTo>
                    <a:pt x="564" y="351"/>
                  </a:lnTo>
                  <a:lnTo>
                    <a:pt x="564" y="349"/>
                  </a:lnTo>
                  <a:lnTo>
                    <a:pt x="562" y="345"/>
                  </a:lnTo>
                  <a:lnTo>
                    <a:pt x="564" y="346"/>
                  </a:lnTo>
                  <a:lnTo>
                    <a:pt x="562" y="341"/>
                  </a:lnTo>
                  <a:lnTo>
                    <a:pt x="562" y="338"/>
                  </a:lnTo>
                  <a:lnTo>
                    <a:pt x="564" y="338"/>
                  </a:lnTo>
                  <a:lnTo>
                    <a:pt x="564" y="337"/>
                  </a:lnTo>
                  <a:lnTo>
                    <a:pt x="564" y="336"/>
                  </a:lnTo>
                  <a:lnTo>
                    <a:pt x="566" y="332"/>
                  </a:lnTo>
                  <a:lnTo>
                    <a:pt x="566" y="329"/>
                  </a:lnTo>
                  <a:lnTo>
                    <a:pt x="565" y="329"/>
                  </a:lnTo>
                  <a:lnTo>
                    <a:pt x="566" y="328"/>
                  </a:lnTo>
                  <a:lnTo>
                    <a:pt x="567" y="324"/>
                  </a:lnTo>
                  <a:lnTo>
                    <a:pt x="569" y="328"/>
                  </a:lnTo>
                  <a:lnTo>
                    <a:pt x="569" y="329"/>
                  </a:lnTo>
                  <a:lnTo>
                    <a:pt x="569" y="332"/>
                  </a:lnTo>
                  <a:lnTo>
                    <a:pt x="573" y="332"/>
                  </a:lnTo>
                  <a:lnTo>
                    <a:pt x="575" y="329"/>
                  </a:lnTo>
                  <a:lnTo>
                    <a:pt x="581" y="320"/>
                  </a:lnTo>
                  <a:lnTo>
                    <a:pt x="586" y="305"/>
                  </a:lnTo>
                  <a:lnTo>
                    <a:pt x="585" y="305"/>
                  </a:lnTo>
                  <a:lnTo>
                    <a:pt x="586" y="301"/>
                  </a:lnTo>
                  <a:lnTo>
                    <a:pt x="586" y="302"/>
                  </a:lnTo>
                  <a:lnTo>
                    <a:pt x="589" y="301"/>
                  </a:lnTo>
                  <a:lnTo>
                    <a:pt x="590" y="298"/>
                  </a:lnTo>
                  <a:lnTo>
                    <a:pt x="590" y="297"/>
                  </a:lnTo>
                  <a:lnTo>
                    <a:pt x="593" y="294"/>
                  </a:lnTo>
                  <a:lnTo>
                    <a:pt x="590" y="292"/>
                  </a:lnTo>
                  <a:lnTo>
                    <a:pt x="593" y="292"/>
                  </a:lnTo>
                  <a:lnTo>
                    <a:pt x="593" y="293"/>
                  </a:lnTo>
                  <a:lnTo>
                    <a:pt x="595" y="289"/>
                  </a:lnTo>
                  <a:lnTo>
                    <a:pt x="602" y="285"/>
                  </a:lnTo>
                  <a:lnTo>
                    <a:pt x="607" y="280"/>
                  </a:lnTo>
                  <a:lnTo>
                    <a:pt x="611" y="272"/>
                  </a:lnTo>
                  <a:lnTo>
                    <a:pt x="615" y="267"/>
                  </a:lnTo>
                  <a:lnTo>
                    <a:pt x="619" y="263"/>
                  </a:lnTo>
                  <a:lnTo>
                    <a:pt x="623" y="252"/>
                  </a:lnTo>
                  <a:lnTo>
                    <a:pt x="623" y="248"/>
                  </a:lnTo>
                  <a:lnTo>
                    <a:pt x="625" y="241"/>
                  </a:lnTo>
                  <a:lnTo>
                    <a:pt x="625" y="237"/>
                  </a:lnTo>
                  <a:lnTo>
                    <a:pt x="625" y="235"/>
                  </a:lnTo>
                  <a:lnTo>
                    <a:pt x="623" y="232"/>
                  </a:lnTo>
                  <a:lnTo>
                    <a:pt x="625" y="231"/>
                  </a:lnTo>
                  <a:lnTo>
                    <a:pt x="625" y="228"/>
                  </a:lnTo>
                  <a:lnTo>
                    <a:pt x="625" y="223"/>
                  </a:lnTo>
                  <a:lnTo>
                    <a:pt x="625" y="219"/>
                  </a:lnTo>
                  <a:lnTo>
                    <a:pt x="621" y="211"/>
                  </a:lnTo>
                  <a:lnTo>
                    <a:pt x="621" y="211"/>
                  </a:lnTo>
                  <a:lnTo>
                    <a:pt x="621" y="211"/>
                  </a:lnTo>
                  <a:lnTo>
                    <a:pt x="621" y="211"/>
                  </a:lnTo>
                  <a:lnTo>
                    <a:pt x="621" y="211"/>
                  </a:lnTo>
                  <a:lnTo>
                    <a:pt x="621" y="211"/>
                  </a:lnTo>
                  <a:lnTo>
                    <a:pt x="621" y="21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39" name="Freeform 29"/>
            <p:cNvSpPr>
              <a:spLocks noEditPoints="1"/>
            </p:cNvSpPr>
            <p:nvPr/>
          </p:nvSpPr>
          <p:spPr bwMode="auto">
            <a:xfrm>
              <a:off x="2041525" y="4870450"/>
              <a:ext cx="425450" cy="1682750"/>
            </a:xfrm>
            <a:custGeom>
              <a:avLst/>
              <a:gdLst>
                <a:gd name="T0" fmla="*/ 135 w 179"/>
                <a:gd name="T1" fmla="*/ 489 h 515"/>
                <a:gd name="T2" fmla="*/ 52 w 179"/>
                <a:gd name="T3" fmla="*/ 372 h 515"/>
                <a:gd name="T4" fmla="*/ 105 w 179"/>
                <a:gd name="T5" fmla="*/ 488 h 515"/>
                <a:gd name="T6" fmla="*/ 114 w 179"/>
                <a:gd name="T7" fmla="*/ 495 h 515"/>
                <a:gd name="T8" fmla="*/ 60 w 179"/>
                <a:gd name="T9" fmla="*/ 422 h 515"/>
                <a:gd name="T10" fmla="*/ 60 w 179"/>
                <a:gd name="T11" fmla="*/ 432 h 515"/>
                <a:gd name="T12" fmla="*/ 65 w 179"/>
                <a:gd name="T13" fmla="*/ 438 h 515"/>
                <a:gd name="T14" fmla="*/ 63 w 179"/>
                <a:gd name="T15" fmla="*/ 426 h 515"/>
                <a:gd name="T16" fmla="*/ 152 w 179"/>
                <a:gd name="T17" fmla="*/ 511 h 515"/>
                <a:gd name="T18" fmla="*/ 174 w 179"/>
                <a:gd name="T19" fmla="*/ 515 h 515"/>
                <a:gd name="T20" fmla="*/ 178 w 179"/>
                <a:gd name="T21" fmla="*/ 508 h 515"/>
                <a:gd name="T22" fmla="*/ 145 w 179"/>
                <a:gd name="T23" fmla="*/ 476 h 515"/>
                <a:gd name="T24" fmla="*/ 132 w 179"/>
                <a:gd name="T25" fmla="*/ 481 h 515"/>
                <a:gd name="T26" fmla="*/ 144 w 179"/>
                <a:gd name="T27" fmla="*/ 496 h 515"/>
                <a:gd name="T28" fmla="*/ 145 w 179"/>
                <a:gd name="T29" fmla="*/ 498 h 515"/>
                <a:gd name="T30" fmla="*/ 138 w 179"/>
                <a:gd name="T31" fmla="*/ 505 h 515"/>
                <a:gd name="T32" fmla="*/ 118 w 179"/>
                <a:gd name="T33" fmla="*/ 468 h 515"/>
                <a:gd name="T34" fmla="*/ 91 w 179"/>
                <a:gd name="T35" fmla="*/ 452 h 515"/>
                <a:gd name="T36" fmla="*/ 78 w 179"/>
                <a:gd name="T37" fmla="*/ 433 h 515"/>
                <a:gd name="T38" fmla="*/ 81 w 179"/>
                <a:gd name="T39" fmla="*/ 407 h 515"/>
                <a:gd name="T40" fmla="*/ 76 w 179"/>
                <a:gd name="T41" fmla="*/ 382 h 515"/>
                <a:gd name="T42" fmla="*/ 68 w 179"/>
                <a:gd name="T43" fmla="*/ 366 h 515"/>
                <a:gd name="T44" fmla="*/ 55 w 179"/>
                <a:gd name="T45" fmla="*/ 342 h 515"/>
                <a:gd name="T46" fmla="*/ 46 w 179"/>
                <a:gd name="T47" fmla="*/ 309 h 515"/>
                <a:gd name="T48" fmla="*/ 45 w 179"/>
                <a:gd name="T49" fmla="*/ 280 h 515"/>
                <a:gd name="T50" fmla="*/ 42 w 179"/>
                <a:gd name="T51" fmla="*/ 243 h 515"/>
                <a:gd name="T52" fmla="*/ 39 w 179"/>
                <a:gd name="T53" fmla="*/ 211 h 515"/>
                <a:gd name="T54" fmla="*/ 29 w 179"/>
                <a:gd name="T55" fmla="*/ 180 h 515"/>
                <a:gd name="T56" fmla="*/ 36 w 179"/>
                <a:gd name="T57" fmla="*/ 132 h 515"/>
                <a:gd name="T58" fmla="*/ 35 w 179"/>
                <a:gd name="T59" fmla="*/ 102 h 515"/>
                <a:gd name="T60" fmla="*/ 36 w 179"/>
                <a:gd name="T61" fmla="*/ 66 h 515"/>
                <a:gd name="T62" fmla="*/ 5 w 179"/>
                <a:gd name="T63" fmla="*/ 12 h 515"/>
                <a:gd name="T64" fmla="*/ 9 w 179"/>
                <a:gd name="T65" fmla="*/ 75 h 515"/>
                <a:gd name="T66" fmla="*/ 12 w 179"/>
                <a:gd name="T67" fmla="*/ 122 h 515"/>
                <a:gd name="T68" fmla="*/ 13 w 179"/>
                <a:gd name="T69" fmla="*/ 172 h 515"/>
                <a:gd name="T70" fmla="*/ 22 w 179"/>
                <a:gd name="T71" fmla="*/ 221 h 515"/>
                <a:gd name="T72" fmla="*/ 17 w 179"/>
                <a:gd name="T73" fmla="*/ 266 h 515"/>
                <a:gd name="T74" fmla="*/ 27 w 179"/>
                <a:gd name="T75" fmla="*/ 300 h 515"/>
                <a:gd name="T76" fmla="*/ 39 w 179"/>
                <a:gd name="T77" fmla="*/ 330 h 515"/>
                <a:gd name="T78" fmla="*/ 50 w 179"/>
                <a:gd name="T79" fmla="*/ 347 h 515"/>
                <a:gd name="T80" fmla="*/ 50 w 179"/>
                <a:gd name="T81" fmla="*/ 363 h 515"/>
                <a:gd name="T82" fmla="*/ 55 w 179"/>
                <a:gd name="T83" fmla="*/ 382 h 515"/>
                <a:gd name="T84" fmla="*/ 49 w 179"/>
                <a:gd name="T85" fmla="*/ 386 h 515"/>
                <a:gd name="T86" fmla="*/ 39 w 179"/>
                <a:gd name="T87" fmla="*/ 396 h 515"/>
                <a:gd name="T88" fmla="*/ 58 w 179"/>
                <a:gd name="T89" fmla="*/ 405 h 515"/>
                <a:gd name="T90" fmla="*/ 63 w 179"/>
                <a:gd name="T91" fmla="*/ 413 h 515"/>
                <a:gd name="T92" fmla="*/ 58 w 179"/>
                <a:gd name="T93" fmla="*/ 416 h 515"/>
                <a:gd name="T94" fmla="*/ 68 w 179"/>
                <a:gd name="T95" fmla="*/ 425 h 515"/>
                <a:gd name="T96" fmla="*/ 71 w 179"/>
                <a:gd name="T97" fmla="*/ 438 h 515"/>
                <a:gd name="T98" fmla="*/ 79 w 179"/>
                <a:gd name="T99" fmla="*/ 450 h 515"/>
                <a:gd name="T100" fmla="*/ 92 w 179"/>
                <a:gd name="T101" fmla="*/ 465 h 515"/>
                <a:gd name="T102" fmla="*/ 103 w 179"/>
                <a:gd name="T103" fmla="*/ 481 h 515"/>
                <a:gd name="T104" fmla="*/ 93 w 179"/>
                <a:gd name="T105" fmla="*/ 481 h 515"/>
                <a:gd name="T106" fmla="*/ 112 w 179"/>
                <a:gd name="T107" fmla="*/ 483 h 515"/>
                <a:gd name="T108" fmla="*/ 121 w 179"/>
                <a:gd name="T109" fmla="*/ 483 h 515"/>
                <a:gd name="T110" fmla="*/ 128 w 179"/>
                <a:gd name="T111" fmla="*/ 483 h 515"/>
                <a:gd name="T112" fmla="*/ 132 w 179"/>
                <a:gd name="T113" fmla="*/ 499 h 515"/>
                <a:gd name="T114" fmla="*/ 40 w 179"/>
                <a:gd name="T115" fmla="*/ 353 h 515"/>
                <a:gd name="T116" fmla="*/ 33 w 179"/>
                <a:gd name="T117" fmla="*/ 333 h 515"/>
                <a:gd name="T118" fmla="*/ 43 w 179"/>
                <a:gd name="T119" fmla="*/ 370 h 515"/>
                <a:gd name="T120" fmla="*/ 126 w 179"/>
                <a:gd name="T121" fmla="*/ 49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9" h="515">
                  <a:moveTo>
                    <a:pt x="131" y="501"/>
                  </a:moveTo>
                  <a:cubicBezTo>
                    <a:pt x="129" y="501"/>
                    <a:pt x="129" y="501"/>
                    <a:pt x="129" y="501"/>
                  </a:cubicBezTo>
                  <a:cubicBezTo>
                    <a:pt x="129" y="502"/>
                    <a:pt x="129" y="502"/>
                    <a:pt x="129" y="502"/>
                  </a:cubicBezTo>
                  <a:cubicBezTo>
                    <a:pt x="131" y="502"/>
                    <a:pt x="131" y="502"/>
                    <a:pt x="131" y="502"/>
                  </a:cubicBezTo>
                  <a:cubicBezTo>
                    <a:pt x="132" y="502"/>
                    <a:pt x="132" y="502"/>
                    <a:pt x="132" y="502"/>
                  </a:cubicBezTo>
                  <a:cubicBezTo>
                    <a:pt x="134" y="502"/>
                    <a:pt x="134" y="502"/>
                    <a:pt x="134" y="502"/>
                  </a:cubicBezTo>
                  <a:cubicBezTo>
                    <a:pt x="134" y="501"/>
                    <a:pt x="134" y="501"/>
                    <a:pt x="134" y="501"/>
                  </a:cubicBezTo>
                  <a:cubicBezTo>
                    <a:pt x="132" y="501"/>
                    <a:pt x="132" y="501"/>
                    <a:pt x="132" y="501"/>
                  </a:cubicBezTo>
                  <a:lnTo>
                    <a:pt x="131" y="501"/>
                  </a:lnTo>
                  <a:close/>
                  <a:moveTo>
                    <a:pt x="138" y="495"/>
                  </a:moveTo>
                  <a:cubicBezTo>
                    <a:pt x="139" y="493"/>
                    <a:pt x="139" y="493"/>
                    <a:pt x="139" y="493"/>
                  </a:cubicBezTo>
                  <a:cubicBezTo>
                    <a:pt x="138" y="492"/>
                    <a:pt x="138" y="492"/>
                    <a:pt x="138" y="492"/>
                  </a:cubicBezTo>
                  <a:cubicBezTo>
                    <a:pt x="136" y="489"/>
                    <a:pt x="136" y="489"/>
                    <a:pt x="136" y="489"/>
                  </a:cubicBezTo>
                  <a:cubicBezTo>
                    <a:pt x="135" y="489"/>
                    <a:pt x="135" y="489"/>
                    <a:pt x="135" y="489"/>
                  </a:cubicBezTo>
                  <a:cubicBezTo>
                    <a:pt x="134" y="491"/>
                    <a:pt x="134" y="491"/>
                    <a:pt x="134" y="491"/>
                  </a:cubicBezTo>
                  <a:cubicBezTo>
                    <a:pt x="135" y="492"/>
                    <a:pt x="135" y="492"/>
                    <a:pt x="135" y="492"/>
                  </a:cubicBezTo>
                  <a:cubicBezTo>
                    <a:pt x="134" y="492"/>
                    <a:pt x="134" y="492"/>
                    <a:pt x="134" y="492"/>
                  </a:cubicBezTo>
                  <a:cubicBezTo>
                    <a:pt x="135" y="496"/>
                    <a:pt x="135" y="496"/>
                    <a:pt x="135" y="496"/>
                  </a:cubicBezTo>
                  <a:cubicBezTo>
                    <a:pt x="136" y="498"/>
                    <a:pt x="136" y="498"/>
                    <a:pt x="136" y="498"/>
                  </a:cubicBezTo>
                  <a:cubicBezTo>
                    <a:pt x="139" y="498"/>
                    <a:pt x="139" y="498"/>
                    <a:pt x="139" y="498"/>
                  </a:cubicBezTo>
                  <a:cubicBezTo>
                    <a:pt x="136" y="493"/>
                    <a:pt x="136" y="493"/>
                    <a:pt x="136" y="493"/>
                  </a:cubicBezTo>
                  <a:lnTo>
                    <a:pt x="138" y="495"/>
                  </a:lnTo>
                  <a:close/>
                  <a:moveTo>
                    <a:pt x="56" y="367"/>
                  </a:moveTo>
                  <a:cubicBezTo>
                    <a:pt x="55" y="367"/>
                    <a:pt x="55" y="367"/>
                    <a:pt x="55" y="367"/>
                  </a:cubicBezTo>
                  <a:cubicBezTo>
                    <a:pt x="53" y="367"/>
                    <a:pt x="53" y="367"/>
                    <a:pt x="53" y="367"/>
                  </a:cubicBezTo>
                  <a:cubicBezTo>
                    <a:pt x="53" y="369"/>
                    <a:pt x="53" y="369"/>
                    <a:pt x="53" y="369"/>
                  </a:cubicBezTo>
                  <a:cubicBezTo>
                    <a:pt x="52" y="370"/>
                    <a:pt x="52" y="370"/>
                    <a:pt x="52" y="370"/>
                  </a:cubicBezTo>
                  <a:cubicBezTo>
                    <a:pt x="52" y="372"/>
                    <a:pt x="52" y="372"/>
                    <a:pt x="52" y="372"/>
                  </a:cubicBezTo>
                  <a:cubicBezTo>
                    <a:pt x="53" y="373"/>
                    <a:pt x="53" y="373"/>
                    <a:pt x="53" y="373"/>
                  </a:cubicBezTo>
                  <a:cubicBezTo>
                    <a:pt x="55" y="375"/>
                    <a:pt x="55" y="375"/>
                    <a:pt x="55" y="375"/>
                  </a:cubicBezTo>
                  <a:cubicBezTo>
                    <a:pt x="56" y="373"/>
                    <a:pt x="56" y="373"/>
                    <a:pt x="56" y="373"/>
                  </a:cubicBezTo>
                  <a:cubicBezTo>
                    <a:pt x="58" y="372"/>
                    <a:pt x="58" y="372"/>
                    <a:pt x="58" y="372"/>
                  </a:cubicBezTo>
                  <a:cubicBezTo>
                    <a:pt x="58" y="370"/>
                    <a:pt x="58" y="370"/>
                    <a:pt x="58" y="370"/>
                  </a:cubicBezTo>
                  <a:cubicBezTo>
                    <a:pt x="59" y="369"/>
                    <a:pt x="59" y="369"/>
                    <a:pt x="59" y="369"/>
                  </a:cubicBezTo>
                  <a:cubicBezTo>
                    <a:pt x="58" y="369"/>
                    <a:pt x="58" y="369"/>
                    <a:pt x="58" y="369"/>
                  </a:cubicBezTo>
                  <a:lnTo>
                    <a:pt x="56" y="367"/>
                  </a:lnTo>
                  <a:close/>
                  <a:moveTo>
                    <a:pt x="111" y="489"/>
                  </a:moveTo>
                  <a:cubicBezTo>
                    <a:pt x="109" y="488"/>
                    <a:pt x="109" y="488"/>
                    <a:pt x="109" y="488"/>
                  </a:cubicBezTo>
                  <a:cubicBezTo>
                    <a:pt x="108" y="486"/>
                    <a:pt x="108" y="486"/>
                    <a:pt x="108" y="486"/>
                  </a:cubicBezTo>
                  <a:cubicBezTo>
                    <a:pt x="106" y="486"/>
                    <a:pt x="106" y="486"/>
                    <a:pt x="106" y="486"/>
                  </a:cubicBezTo>
                  <a:cubicBezTo>
                    <a:pt x="108" y="488"/>
                    <a:pt x="108" y="488"/>
                    <a:pt x="108" y="488"/>
                  </a:cubicBezTo>
                  <a:cubicBezTo>
                    <a:pt x="105" y="488"/>
                    <a:pt x="105" y="488"/>
                    <a:pt x="105" y="488"/>
                  </a:cubicBezTo>
                  <a:cubicBezTo>
                    <a:pt x="109" y="491"/>
                    <a:pt x="109" y="491"/>
                    <a:pt x="109" y="491"/>
                  </a:cubicBezTo>
                  <a:cubicBezTo>
                    <a:pt x="106" y="489"/>
                    <a:pt x="106" y="489"/>
                    <a:pt x="106" y="489"/>
                  </a:cubicBezTo>
                  <a:cubicBezTo>
                    <a:pt x="105" y="489"/>
                    <a:pt x="105" y="489"/>
                    <a:pt x="105" y="489"/>
                  </a:cubicBezTo>
                  <a:cubicBezTo>
                    <a:pt x="103" y="491"/>
                    <a:pt x="103" y="491"/>
                    <a:pt x="103" y="491"/>
                  </a:cubicBezTo>
                  <a:cubicBezTo>
                    <a:pt x="105" y="491"/>
                    <a:pt x="105" y="491"/>
                    <a:pt x="105" y="491"/>
                  </a:cubicBezTo>
                  <a:cubicBezTo>
                    <a:pt x="108" y="491"/>
                    <a:pt x="108" y="491"/>
                    <a:pt x="108" y="491"/>
                  </a:cubicBezTo>
                  <a:cubicBezTo>
                    <a:pt x="109" y="493"/>
                    <a:pt x="109" y="493"/>
                    <a:pt x="109" y="493"/>
                  </a:cubicBezTo>
                  <a:cubicBezTo>
                    <a:pt x="111" y="495"/>
                    <a:pt x="111" y="495"/>
                    <a:pt x="111" y="495"/>
                  </a:cubicBezTo>
                  <a:cubicBezTo>
                    <a:pt x="111" y="493"/>
                    <a:pt x="111" y="493"/>
                    <a:pt x="111" y="493"/>
                  </a:cubicBezTo>
                  <a:cubicBezTo>
                    <a:pt x="114" y="492"/>
                    <a:pt x="114" y="492"/>
                    <a:pt x="114" y="492"/>
                  </a:cubicBezTo>
                  <a:cubicBezTo>
                    <a:pt x="115" y="492"/>
                    <a:pt x="115" y="492"/>
                    <a:pt x="115" y="492"/>
                  </a:cubicBezTo>
                  <a:cubicBezTo>
                    <a:pt x="114" y="493"/>
                    <a:pt x="114" y="493"/>
                    <a:pt x="114" y="493"/>
                  </a:cubicBezTo>
                  <a:cubicBezTo>
                    <a:pt x="115" y="495"/>
                    <a:pt x="115" y="495"/>
                    <a:pt x="115" y="495"/>
                  </a:cubicBezTo>
                  <a:cubicBezTo>
                    <a:pt x="114" y="495"/>
                    <a:pt x="114" y="495"/>
                    <a:pt x="114" y="495"/>
                  </a:cubicBezTo>
                  <a:cubicBezTo>
                    <a:pt x="115" y="496"/>
                    <a:pt x="115" y="496"/>
                    <a:pt x="115" y="496"/>
                  </a:cubicBezTo>
                  <a:cubicBezTo>
                    <a:pt x="119" y="495"/>
                    <a:pt x="119" y="495"/>
                    <a:pt x="119" y="495"/>
                  </a:cubicBezTo>
                  <a:cubicBezTo>
                    <a:pt x="118" y="493"/>
                    <a:pt x="118" y="493"/>
                    <a:pt x="118" y="493"/>
                  </a:cubicBezTo>
                  <a:cubicBezTo>
                    <a:pt x="119" y="492"/>
                    <a:pt x="119" y="492"/>
                    <a:pt x="119" y="492"/>
                  </a:cubicBezTo>
                  <a:cubicBezTo>
                    <a:pt x="118" y="491"/>
                    <a:pt x="118" y="491"/>
                    <a:pt x="118" y="491"/>
                  </a:cubicBezTo>
                  <a:cubicBezTo>
                    <a:pt x="116" y="491"/>
                    <a:pt x="116" y="491"/>
                    <a:pt x="116" y="491"/>
                  </a:cubicBezTo>
                  <a:cubicBezTo>
                    <a:pt x="115" y="489"/>
                    <a:pt x="115" y="489"/>
                    <a:pt x="115" y="489"/>
                  </a:cubicBezTo>
                  <a:cubicBezTo>
                    <a:pt x="114" y="489"/>
                    <a:pt x="114" y="489"/>
                    <a:pt x="114" y="489"/>
                  </a:cubicBezTo>
                  <a:cubicBezTo>
                    <a:pt x="112" y="488"/>
                    <a:pt x="112" y="488"/>
                    <a:pt x="112" y="488"/>
                  </a:cubicBezTo>
                  <a:cubicBezTo>
                    <a:pt x="111" y="488"/>
                    <a:pt x="111" y="488"/>
                    <a:pt x="111" y="488"/>
                  </a:cubicBezTo>
                  <a:lnTo>
                    <a:pt x="111" y="489"/>
                  </a:lnTo>
                  <a:close/>
                  <a:moveTo>
                    <a:pt x="62" y="425"/>
                  </a:moveTo>
                  <a:cubicBezTo>
                    <a:pt x="62" y="423"/>
                    <a:pt x="62" y="423"/>
                    <a:pt x="62" y="423"/>
                  </a:cubicBezTo>
                  <a:cubicBezTo>
                    <a:pt x="60" y="422"/>
                    <a:pt x="60" y="422"/>
                    <a:pt x="60" y="422"/>
                  </a:cubicBezTo>
                  <a:cubicBezTo>
                    <a:pt x="58" y="418"/>
                    <a:pt x="58" y="418"/>
                    <a:pt x="58" y="418"/>
                  </a:cubicBezTo>
                  <a:cubicBezTo>
                    <a:pt x="58" y="419"/>
                    <a:pt x="58" y="419"/>
                    <a:pt x="58" y="419"/>
                  </a:cubicBezTo>
                  <a:cubicBezTo>
                    <a:pt x="56" y="418"/>
                    <a:pt x="56" y="418"/>
                    <a:pt x="56" y="418"/>
                  </a:cubicBezTo>
                  <a:cubicBezTo>
                    <a:pt x="52" y="418"/>
                    <a:pt x="52" y="418"/>
                    <a:pt x="52" y="418"/>
                  </a:cubicBezTo>
                  <a:cubicBezTo>
                    <a:pt x="56" y="422"/>
                    <a:pt x="56" y="422"/>
                    <a:pt x="56" y="422"/>
                  </a:cubicBezTo>
                  <a:cubicBezTo>
                    <a:pt x="58" y="423"/>
                    <a:pt x="58" y="423"/>
                    <a:pt x="58" y="423"/>
                  </a:cubicBezTo>
                  <a:cubicBezTo>
                    <a:pt x="59" y="425"/>
                    <a:pt x="59" y="425"/>
                    <a:pt x="59" y="425"/>
                  </a:cubicBezTo>
                  <a:cubicBezTo>
                    <a:pt x="59" y="426"/>
                    <a:pt x="59" y="426"/>
                    <a:pt x="59" y="426"/>
                  </a:cubicBezTo>
                  <a:cubicBezTo>
                    <a:pt x="60" y="426"/>
                    <a:pt x="60" y="426"/>
                    <a:pt x="60" y="426"/>
                  </a:cubicBezTo>
                  <a:cubicBezTo>
                    <a:pt x="59" y="428"/>
                    <a:pt x="59" y="428"/>
                    <a:pt x="59" y="428"/>
                  </a:cubicBezTo>
                  <a:cubicBezTo>
                    <a:pt x="60" y="428"/>
                    <a:pt x="60" y="428"/>
                    <a:pt x="60" y="428"/>
                  </a:cubicBezTo>
                  <a:cubicBezTo>
                    <a:pt x="62" y="430"/>
                    <a:pt x="62" y="430"/>
                    <a:pt x="62" y="430"/>
                  </a:cubicBezTo>
                  <a:cubicBezTo>
                    <a:pt x="62" y="433"/>
                    <a:pt x="62" y="433"/>
                    <a:pt x="62" y="433"/>
                  </a:cubicBezTo>
                  <a:cubicBezTo>
                    <a:pt x="60" y="432"/>
                    <a:pt x="60" y="432"/>
                    <a:pt x="60" y="432"/>
                  </a:cubicBezTo>
                  <a:cubicBezTo>
                    <a:pt x="60" y="433"/>
                    <a:pt x="60" y="433"/>
                    <a:pt x="60" y="433"/>
                  </a:cubicBezTo>
                  <a:cubicBezTo>
                    <a:pt x="58" y="433"/>
                    <a:pt x="58" y="433"/>
                    <a:pt x="58" y="433"/>
                  </a:cubicBezTo>
                  <a:cubicBezTo>
                    <a:pt x="56" y="432"/>
                    <a:pt x="56" y="432"/>
                    <a:pt x="56" y="432"/>
                  </a:cubicBezTo>
                  <a:cubicBezTo>
                    <a:pt x="58" y="435"/>
                    <a:pt x="58" y="435"/>
                    <a:pt x="58" y="435"/>
                  </a:cubicBezTo>
                  <a:cubicBezTo>
                    <a:pt x="60" y="436"/>
                    <a:pt x="60" y="436"/>
                    <a:pt x="60" y="436"/>
                  </a:cubicBezTo>
                  <a:cubicBezTo>
                    <a:pt x="62" y="439"/>
                    <a:pt x="62" y="439"/>
                    <a:pt x="62" y="439"/>
                  </a:cubicBezTo>
                  <a:cubicBezTo>
                    <a:pt x="65" y="440"/>
                    <a:pt x="65" y="440"/>
                    <a:pt x="65" y="440"/>
                  </a:cubicBezTo>
                  <a:cubicBezTo>
                    <a:pt x="63" y="439"/>
                    <a:pt x="63" y="439"/>
                    <a:pt x="63" y="439"/>
                  </a:cubicBezTo>
                  <a:cubicBezTo>
                    <a:pt x="63" y="438"/>
                    <a:pt x="63" y="438"/>
                    <a:pt x="63" y="438"/>
                  </a:cubicBezTo>
                  <a:cubicBezTo>
                    <a:pt x="63" y="435"/>
                    <a:pt x="63" y="435"/>
                    <a:pt x="63" y="435"/>
                  </a:cubicBezTo>
                  <a:cubicBezTo>
                    <a:pt x="65" y="435"/>
                    <a:pt x="65" y="435"/>
                    <a:pt x="65" y="435"/>
                  </a:cubicBezTo>
                  <a:cubicBezTo>
                    <a:pt x="65" y="436"/>
                    <a:pt x="65" y="436"/>
                    <a:pt x="65" y="436"/>
                  </a:cubicBezTo>
                  <a:cubicBezTo>
                    <a:pt x="66" y="438"/>
                    <a:pt x="66" y="438"/>
                    <a:pt x="66" y="438"/>
                  </a:cubicBezTo>
                  <a:cubicBezTo>
                    <a:pt x="65" y="438"/>
                    <a:pt x="65" y="438"/>
                    <a:pt x="65" y="438"/>
                  </a:cubicBezTo>
                  <a:cubicBezTo>
                    <a:pt x="66" y="439"/>
                    <a:pt x="66" y="439"/>
                    <a:pt x="66" y="439"/>
                  </a:cubicBezTo>
                  <a:cubicBezTo>
                    <a:pt x="68" y="440"/>
                    <a:pt x="68" y="440"/>
                    <a:pt x="68" y="440"/>
                  </a:cubicBezTo>
                  <a:cubicBezTo>
                    <a:pt x="68" y="442"/>
                    <a:pt x="68" y="442"/>
                    <a:pt x="68" y="442"/>
                  </a:cubicBezTo>
                  <a:cubicBezTo>
                    <a:pt x="71" y="442"/>
                    <a:pt x="71" y="442"/>
                    <a:pt x="71" y="442"/>
                  </a:cubicBezTo>
                  <a:cubicBezTo>
                    <a:pt x="71" y="440"/>
                    <a:pt x="71" y="440"/>
                    <a:pt x="71" y="440"/>
                  </a:cubicBezTo>
                  <a:cubicBezTo>
                    <a:pt x="69" y="439"/>
                    <a:pt x="69" y="439"/>
                    <a:pt x="69" y="439"/>
                  </a:cubicBezTo>
                  <a:cubicBezTo>
                    <a:pt x="71" y="439"/>
                    <a:pt x="71" y="439"/>
                    <a:pt x="71" y="439"/>
                  </a:cubicBezTo>
                  <a:cubicBezTo>
                    <a:pt x="69" y="438"/>
                    <a:pt x="69" y="438"/>
                    <a:pt x="69" y="438"/>
                  </a:cubicBezTo>
                  <a:cubicBezTo>
                    <a:pt x="68" y="439"/>
                    <a:pt x="68" y="439"/>
                    <a:pt x="68" y="439"/>
                  </a:cubicBezTo>
                  <a:cubicBezTo>
                    <a:pt x="68" y="433"/>
                    <a:pt x="68" y="433"/>
                    <a:pt x="68" y="433"/>
                  </a:cubicBezTo>
                  <a:cubicBezTo>
                    <a:pt x="66" y="430"/>
                    <a:pt x="66" y="430"/>
                    <a:pt x="66" y="430"/>
                  </a:cubicBezTo>
                  <a:cubicBezTo>
                    <a:pt x="65" y="429"/>
                    <a:pt x="65" y="429"/>
                    <a:pt x="65" y="429"/>
                  </a:cubicBezTo>
                  <a:cubicBezTo>
                    <a:pt x="65" y="428"/>
                    <a:pt x="65" y="428"/>
                    <a:pt x="65" y="428"/>
                  </a:cubicBezTo>
                  <a:cubicBezTo>
                    <a:pt x="63" y="426"/>
                    <a:pt x="63" y="426"/>
                    <a:pt x="63" y="426"/>
                  </a:cubicBezTo>
                  <a:lnTo>
                    <a:pt x="62" y="425"/>
                  </a:lnTo>
                  <a:close/>
                  <a:moveTo>
                    <a:pt x="178" y="508"/>
                  </a:moveTo>
                  <a:cubicBezTo>
                    <a:pt x="174" y="506"/>
                    <a:pt x="174" y="506"/>
                    <a:pt x="174" y="506"/>
                  </a:cubicBezTo>
                  <a:cubicBezTo>
                    <a:pt x="171" y="506"/>
                    <a:pt x="171" y="506"/>
                    <a:pt x="171" y="506"/>
                  </a:cubicBezTo>
                  <a:cubicBezTo>
                    <a:pt x="169" y="506"/>
                    <a:pt x="169" y="506"/>
                    <a:pt x="169" y="506"/>
                  </a:cubicBezTo>
                  <a:cubicBezTo>
                    <a:pt x="167" y="508"/>
                    <a:pt x="167" y="508"/>
                    <a:pt x="167" y="508"/>
                  </a:cubicBezTo>
                  <a:cubicBezTo>
                    <a:pt x="165" y="506"/>
                    <a:pt x="165" y="506"/>
                    <a:pt x="165" y="506"/>
                  </a:cubicBezTo>
                  <a:cubicBezTo>
                    <a:pt x="159" y="508"/>
                    <a:pt x="159" y="508"/>
                    <a:pt x="159" y="508"/>
                  </a:cubicBezTo>
                  <a:cubicBezTo>
                    <a:pt x="157" y="508"/>
                    <a:pt x="157" y="508"/>
                    <a:pt x="157" y="508"/>
                  </a:cubicBezTo>
                  <a:cubicBezTo>
                    <a:pt x="155" y="508"/>
                    <a:pt x="155" y="508"/>
                    <a:pt x="155" y="508"/>
                  </a:cubicBezTo>
                  <a:cubicBezTo>
                    <a:pt x="155" y="509"/>
                    <a:pt x="155" y="509"/>
                    <a:pt x="155" y="509"/>
                  </a:cubicBezTo>
                  <a:cubicBezTo>
                    <a:pt x="154" y="508"/>
                    <a:pt x="154" y="508"/>
                    <a:pt x="154" y="508"/>
                  </a:cubicBezTo>
                  <a:cubicBezTo>
                    <a:pt x="151" y="509"/>
                    <a:pt x="151" y="509"/>
                    <a:pt x="151" y="509"/>
                  </a:cubicBezTo>
                  <a:cubicBezTo>
                    <a:pt x="152" y="511"/>
                    <a:pt x="152" y="511"/>
                    <a:pt x="152" y="511"/>
                  </a:cubicBezTo>
                  <a:cubicBezTo>
                    <a:pt x="155" y="511"/>
                    <a:pt x="155" y="511"/>
                    <a:pt x="155" y="511"/>
                  </a:cubicBezTo>
                  <a:cubicBezTo>
                    <a:pt x="155" y="512"/>
                    <a:pt x="155" y="512"/>
                    <a:pt x="155" y="512"/>
                  </a:cubicBezTo>
                  <a:cubicBezTo>
                    <a:pt x="157" y="512"/>
                    <a:pt x="157" y="512"/>
                    <a:pt x="157" y="512"/>
                  </a:cubicBezTo>
                  <a:cubicBezTo>
                    <a:pt x="161" y="514"/>
                    <a:pt x="161" y="514"/>
                    <a:pt x="161" y="514"/>
                  </a:cubicBezTo>
                  <a:cubicBezTo>
                    <a:pt x="158" y="511"/>
                    <a:pt x="158" y="511"/>
                    <a:pt x="158" y="511"/>
                  </a:cubicBezTo>
                  <a:cubicBezTo>
                    <a:pt x="158" y="509"/>
                    <a:pt x="158" y="509"/>
                    <a:pt x="158" y="509"/>
                  </a:cubicBezTo>
                  <a:cubicBezTo>
                    <a:pt x="159" y="509"/>
                    <a:pt x="159" y="509"/>
                    <a:pt x="159" y="509"/>
                  </a:cubicBezTo>
                  <a:cubicBezTo>
                    <a:pt x="162" y="511"/>
                    <a:pt x="162" y="511"/>
                    <a:pt x="162" y="511"/>
                  </a:cubicBezTo>
                  <a:cubicBezTo>
                    <a:pt x="164" y="512"/>
                    <a:pt x="164" y="512"/>
                    <a:pt x="164" y="512"/>
                  </a:cubicBezTo>
                  <a:cubicBezTo>
                    <a:pt x="164" y="514"/>
                    <a:pt x="164" y="514"/>
                    <a:pt x="164" y="514"/>
                  </a:cubicBezTo>
                  <a:cubicBezTo>
                    <a:pt x="167" y="514"/>
                    <a:pt x="167" y="514"/>
                    <a:pt x="167" y="514"/>
                  </a:cubicBezTo>
                  <a:cubicBezTo>
                    <a:pt x="169" y="514"/>
                    <a:pt x="169" y="514"/>
                    <a:pt x="169" y="514"/>
                  </a:cubicBezTo>
                  <a:cubicBezTo>
                    <a:pt x="172" y="515"/>
                    <a:pt x="172" y="515"/>
                    <a:pt x="172" y="515"/>
                  </a:cubicBezTo>
                  <a:cubicBezTo>
                    <a:pt x="174" y="515"/>
                    <a:pt x="174" y="515"/>
                    <a:pt x="174" y="515"/>
                  </a:cubicBezTo>
                  <a:cubicBezTo>
                    <a:pt x="172" y="514"/>
                    <a:pt x="172" y="514"/>
                    <a:pt x="172" y="514"/>
                  </a:cubicBezTo>
                  <a:cubicBezTo>
                    <a:pt x="169" y="512"/>
                    <a:pt x="169" y="512"/>
                    <a:pt x="169" y="512"/>
                  </a:cubicBezTo>
                  <a:cubicBezTo>
                    <a:pt x="167" y="512"/>
                    <a:pt x="167" y="512"/>
                    <a:pt x="167" y="512"/>
                  </a:cubicBezTo>
                  <a:cubicBezTo>
                    <a:pt x="165" y="511"/>
                    <a:pt x="165" y="511"/>
                    <a:pt x="165" y="511"/>
                  </a:cubicBezTo>
                  <a:cubicBezTo>
                    <a:pt x="167" y="511"/>
                    <a:pt x="167" y="511"/>
                    <a:pt x="167" y="511"/>
                  </a:cubicBezTo>
                  <a:cubicBezTo>
                    <a:pt x="169" y="511"/>
                    <a:pt x="169" y="511"/>
                    <a:pt x="169" y="511"/>
                  </a:cubicBezTo>
                  <a:cubicBezTo>
                    <a:pt x="172" y="511"/>
                    <a:pt x="172" y="511"/>
                    <a:pt x="172" y="511"/>
                  </a:cubicBezTo>
                  <a:cubicBezTo>
                    <a:pt x="174" y="511"/>
                    <a:pt x="174" y="511"/>
                    <a:pt x="174" y="511"/>
                  </a:cubicBezTo>
                  <a:cubicBezTo>
                    <a:pt x="175" y="511"/>
                    <a:pt x="175" y="511"/>
                    <a:pt x="175" y="511"/>
                  </a:cubicBezTo>
                  <a:cubicBezTo>
                    <a:pt x="177" y="511"/>
                    <a:pt x="177" y="511"/>
                    <a:pt x="177" y="511"/>
                  </a:cubicBezTo>
                  <a:cubicBezTo>
                    <a:pt x="178" y="512"/>
                    <a:pt x="178" y="512"/>
                    <a:pt x="178" y="512"/>
                  </a:cubicBezTo>
                  <a:cubicBezTo>
                    <a:pt x="179" y="511"/>
                    <a:pt x="179" y="511"/>
                    <a:pt x="179" y="511"/>
                  </a:cubicBezTo>
                  <a:cubicBezTo>
                    <a:pt x="179" y="509"/>
                    <a:pt x="179" y="509"/>
                    <a:pt x="179" y="509"/>
                  </a:cubicBezTo>
                  <a:lnTo>
                    <a:pt x="178" y="508"/>
                  </a:lnTo>
                  <a:close/>
                  <a:moveTo>
                    <a:pt x="152" y="505"/>
                  </a:moveTo>
                  <a:cubicBezTo>
                    <a:pt x="154" y="506"/>
                    <a:pt x="154" y="506"/>
                    <a:pt x="154" y="506"/>
                  </a:cubicBezTo>
                  <a:cubicBezTo>
                    <a:pt x="158" y="506"/>
                    <a:pt x="158" y="506"/>
                    <a:pt x="158" y="506"/>
                  </a:cubicBezTo>
                  <a:cubicBezTo>
                    <a:pt x="159" y="506"/>
                    <a:pt x="159" y="506"/>
                    <a:pt x="159" y="506"/>
                  </a:cubicBezTo>
                  <a:cubicBezTo>
                    <a:pt x="161" y="506"/>
                    <a:pt x="161" y="506"/>
                    <a:pt x="161" y="506"/>
                  </a:cubicBezTo>
                  <a:cubicBezTo>
                    <a:pt x="159" y="505"/>
                    <a:pt x="159" y="505"/>
                    <a:pt x="159" y="505"/>
                  </a:cubicBezTo>
                  <a:cubicBezTo>
                    <a:pt x="162" y="506"/>
                    <a:pt x="162" y="506"/>
                    <a:pt x="162" y="506"/>
                  </a:cubicBezTo>
                  <a:cubicBezTo>
                    <a:pt x="162" y="504"/>
                    <a:pt x="162" y="504"/>
                    <a:pt x="162" y="504"/>
                  </a:cubicBezTo>
                  <a:cubicBezTo>
                    <a:pt x="161" y="504"/>
                    <a:pt x="161" y="504"/>
                    <a:pt x="161" y="504"/>
                  </a:cubicBezTo>
                  <a:cubicBezTo>
                    <a:pt x="158" y="496"/>
                    <a:pt x="158" y="496"/>
                    <a:pt x="158" y="496"/>
                  </a:cubicBezTo>
                  <a:cubicBezTo>
                    <a:pt x="151" y="482"/>
                    <a:pt x="151" y="482"/>
                    <a:pt x="151" y="482"/>
                  </a:cubicBezTo>
                  <a:cubicBezTo>
                    <a:pt x="149" y="479"/>
                    <a:pt x="149" y="479"/>
                    <a:pt x="149" y="479"/>
                  </a:cubicBezTo>
                  <a:cubicBezTo>
                    <a:pt x="148" y="476"/>
                    <a:pt x="148" y="476"/>
                    <a:pt x="148" y="476"/>
                  </a:cubicBezTo>
                  <a:cubicBezTo>
                    <a:pt x="145" y="476"/>
                    <a:pt x="145" y="476"/>
                    <a:pt x="145" y="476"/>
                  </a:cubicBezTo>
                  <a:cubicBezTo>
                    <a:pt x="142" y="476"/>
                    <a:pt x="142" y="476"/>
                    <a:pt x="142" y="476"/>
                  </a:cubicBezTo>
                  <a:cubicBezTo>
                    <a:pt x="141" y="475"/>
                    <a:pt x="141" y="475"/>
                    <a:pt x="141" y="475"/>
                  </a:cubicBezTo>
                  <a:cubicBezTo>
                    <a:pt x="139" y="475"/>
                    <a:pt x="139" y="475"/>
                    <a:pt x="139" y="475"/>
                  </a:cubicBezTo>
                  <a:cubicBezTo>
                    <a:pt x="138" y="475"/>
                    <a:pt x="138" y="475"/>
                    <a:pt x="138" y="475"/>
                  </a:cubicBezTo>
                  <a:cubicBezTo>
                    <a:pt x="138" y="478"/>
                    <a:pt x="138" y="478"/>
                    <a:pt x="138" y="478"/>
                  </a:cubicBezTo>
                  <a:cubicBezTo>
                    <a:pt x="138" y="479"/>
                    <a:pt x="138" y="479"/>
                    <a:pt x="138" y="479"/>
                  </a:cubicBezTo>
                  <a:cubicBezTo>
                    <a:pt x="136" y="479"/>
                    <a:pt x="136" y="479"/>
                    <a:pt x="136" y="479"/>
                  </a:cubicBezTo>
                  <a:cubicBezTo>
                    <a:pt x="134" y="478"/>
                    <a:pt x="134" y="478"/>
                    <a:pt x="134" y="478"/>
                  </a:cubicBezTo>
                  <a:cubicBezTo>
                    <a:pt x="131" y="478"/>
                    <a:pt x="131" y="478"/>
                    <a:pt x="131" y="478"/>
                  </a:cubicBezTo>
                  <a:cubicBezTo>
                    <a:pt x="134" y="479"/>
                    <a:pt x="134" y="479"/>
                    <a:pt x="134" y="479"/>
                  </a:cubicBezTo>
                  <a:cubicBezTo>
                    <a:pt x="135" y="481"/>
                    <a:pt x="135" y="481"/>
                    <a:pt x="135" y="481"/>
                  </a:cubicBezTo>
                  <a:cubicBezTo>
                    <a:pt x="135" y="482"/>
                    <a:pt x="135" y="482"/>
                    <a:pt x="135" y="482"/>
                  </a:cubicBezTo>
                  <a:cubicBezTo>
                    <a:pt x="134" y="482"/>
                    <a:pt x="134" y="482"/>
                    <a:pt x="134" y="482"/>
                  </a:cubicBezTo>
                  <a:cubicBezTo>
                    <a:pt x="132" y="481"/>
                    <a:pt x="132" y="481"/>
                    <a:pt x="132" y="481"/>
                  </a:cubicBezTo>
                  <a:cubicBezTo>
                    <a:pt x="132" y="483"/>
                    <a:pt x="132" y="483"/>
                    <a:pt x="132" y="483"/>
                  </a:cubicBezTo>
                  <a:cubicBezTo>
                    <a:pt x="134" y="485"/>
                    <a:pt x="134" y="485"/>
                    <a:pt x="134" y="485"/>
                  </a:cubicBezTo>
                  <a:cubicBezTo>
                    <a:pt x="135" y="486"/>
                    <a:pt x="135" y="486"/>
                    <a:pt x="135" y="486"/>
                  </a:cubicBezTo>
                  <a:cubicBezTo>
                    <a:pt x="136" y="486"/>
                    <a:pt x="136" y="486"/>
                    <a:pt x="136" y="486"/>
                  </a:cubicBezTo>
                  <a:cubicBezTo>
                    <a:pt x="141" y="486"/>
                    <a:pt x="141" y="486"/>
                    <a:pt x="141" y="486"/>
                  </a:cubicBezTo>
                  <a:cubicBezTo>
                    <a:pt x="144" y="485"/>
                    <a:pt x="144" y="485"/>
                    <a:pt x="144" y="485"/>
                  </a:cubicBezTo>
                  <a:cubicBezTo>
                    <a:pt x="145" y="486"/>
                    <a:pt x="145" y="486"/>
                    <a:pt x="145" y="486"/>
                  </a:cubicBezTo>
                  <a:cubicBezTo>
                    <a:pt x="146" y="486"/>
                    <a:pt x="146" y="486"/>
                    <a:pt x="146" y="486"/>
                  </a:cubicBezTo>
                  <a:cubicBezTo>
                    <a:pt x="145" y="489"/>
                    <a:pt x="145" y="489"/>
                    <a:pt x="145" y="489"/>
                  </a:cubicBezTo>
                  <a:cubicBezTo>
                    <a:pt x="142" y="489"/>
                    <a:pt x="142" y="489"/>
                    <a:pt x="142" y="489"/>
                  </a:cubicBezTo>
                  <a:cubicBezTo>
                    <a:pt x="141" y="491"/>
                    <a:pt x="141" y="491"/>
                    <a:pt x="141" y="491"/>
                  </a:cubicBezTo>
                  <a:cubicBezTo>
                    <a:pt x="141" y="492"/>
                    <a:pt x="141" y="492"/>
                    <a:pt x="141" y="492"/>
                  </a:cubicBezTo>
                  <a:cubicBezTo>
                    <a:pt x="141" y="493"/>
                    <a:pt x="141" y="493"/>
                    <a:pt x="141" y="493"/>
                  </a:cubicBezTo>
                  <a:cubicBezTo>
                    <a:pt x="144" y="496"/>
                    <a:pt x="144" y="496"/>
                    <a:pt x="144" y="496"/>
                  </a:cubicBezTo>
                  <a:cubicBezTo>
                    <a:pt x="148" y="498"/>
                    <a:pt x="148" y="498"/>
                    <a:pt x="148" y="498"/>
                  </a:cubicBezTo>
                  <a:cubicBezTo>
                    <a:pt x="152" y="498"/>
                    <a:pt x="152" y="498"/>
                    <a:pt x="152" y="498"/>
                  </a:cubicBezTo>
                  <a:cubicBezTo>
                    <a:pt x="157" y="501"/>
                    <a:pt x="157" y="501"/>
                    <a:pt x="157" y="501"/>
                  </a:cubicBezTo>
                  <a:cubicBezTo>
                    <a:pt x="155" y="501"/>
                    <a:pt x="155" y="501"/>
                    <a:pt x="155" y="501"/>
                  </a:cubicBezTo>
                  <a:cubicBezTo>
                    <a:pt x="155" y="502"/>
                    <a:pt x="155" y="502"/>
                    <a:pt x="155" y="502"/>
                  </a:cubicBezTo>
                  <a:cubicBezTo>
                    <a:pt x="154" y="502"/>
                    <a:pt x="154" y="502"/>
                    <a:pt x="154" y="502"/>
                  </a:cubicBezTo>
                  <a:cubicBezTo>
                    <a:pt x="154" y="501"/>
                    <a:pt x="154" y="501"/>
                    <a:pt x="154" y="501"/>
                  </a:cubicBezTo>
                  <a:cubicBezTo>
                    <a:pt x="152" y="499"/>
                    <a:pt x="152" y="499"/>
                    <a:pt x="152" y="499"/>
                  </a:cubicBezTo>
                  <a:cubicBezTo>
                    <a:pt x="151" y="499"/>
                    <a:pt x="151" y="499"/>
                    <a:pt x="151" y="499"/>
                  </a:cubicBezTo>
                  <a:cubicBezTo>
                    <a:pt x="149" y="499"/>
                    <a:pt x="149" y="499"/>
                    <a:pt x="149" y="499"/>
                  </a:cubicBezTo>
                  <a:cubicBezTo>
                    <a:pt x="146" y="498"/>
                    <a:pt x="146" y="498"/>
                    <a:pt x="146" y="498"/>
                  </a:cubicBezTo>
                  <a:cubicBezTo>
                    <a:pt x="148" y="501"/>
                    <a:pt x="148" y="501"/>
                    <a:pt x="148" y="501"/>
                  </a:cubicBezTo>
                  <a:cubicBezTo>
                    <a:pt x="146" y="499"/>
                    <a:pt x="146" y="499"/>
                    <a:pt x="146" y="499"/>
                  </a:cubicBezTo>
                  <a:cubicBezTo>
                    <a:pt x="145" y="498"/>
                    <a:pt x="145" y="498"/>
                    <a:pt x="145" y="498"/>
                  </a:cubicBezTo>
                  <a:cubicBezTo>
                    <a:pt x="144" y="499"/>
                    <a:pt x="144" y="499"/>
                    <a:pt x="144" y="499"/>
                  </a:cubicBezTo>
                  <a:cubicBezTo>
                    <a:pt x="139" y="498"/>
                    <a:pt x="139" y="498"/>
                    <a:pt x="139" y="498"/>
                  </a:cubicBezTo>
                  <a:cubicBezTo>
                    <a:pt x="145" y="502"/>
                    <a:pt x="145" y="502"/>
                    <a:pt x="145" y="502"/>
                  </a:cubicBezTo>
                  <a:cubicBezTo>
                    <a:pt x="144" y="502"/>
                    <a:pt x="144" y="502"/>
                    <a:pt x="144" y="502"/>
                  </a:cubicBezTo>
                  <a:cubicBezTo>
                    <a:pt x="142" y="501"/>
                    <a:pt x="142" y="501"/>
                    <a:pt x="142" y="501"/>
                  </a:cubicBezTo>
                  <a:cubicBezTo>
                    <a:pt x="139" y="499"/>
                    <a:pt x="139" y="499"/>
                    <a:pt x="139" y="499"/>
                  </a:cubicBezTo>
                  <a:cubicBezTo>
                    <a:pt x="138" y="499"/>
                    <a:pt x="138" y="499"/>
                    <a:pt x="138" y="499"/>
                  </a:cubicBezTo>
                  <a:cubicBezTo>
                    <a:pt x="136" y="499"/>
                    <a:pt x="136" y="499"/>
                    <a:pt x="136" y="499"/>
                  </a:cubicBezTo>
                  <a:cubicBezTo>
                    <a:pt x="136" y="501"/>
                    <a:pt x="136" y="501"/>
                    <a:pt x="136" y="501"/>
                  </a:cubicBezTo>
                  <a:cubicBezTo>
                    <a:pt x="134" y="501"/>
                    <a:pt x="134" y="501"/>
                    <a:pt x="134" y="501"/>
                  </a:cubicBezTo>
                  <a:cubicBezTo>
                    <a:pt x="135" y="504"/>
                    <a:pt x="135" y="504"/>
                    <a:pt x="135" y="504"/>
                  </a:cubicBezTo>
                  <a:cubicBezTo>
                    <a:pt x="136" y="504"/>
                    <a:pt x="136" y="504"/>
                    <a:pt x="136" y="504"/>
                  </a:cubicBezTo>
                  <a:cubicBezTo>
                    <a:pt x="136" y="502"/>
                    <a:pt x="136" y="502"/>
                    <a:pt x="136" y="502"/>
                  </a:cubicBezTo>
                  <a:cubicBezTo>
                    <a:pt x="138" y="505"/>
                    <a:pt x="138" y="505"/>
                    <a:pt x="138" y="505"/>
                  </a:cubicBezTo>
                  <a:cubicBezTo>
                    <a:pt x="141" y="504"/>
                    <a:pt x="141" y="504"/>
                    <a:pt x="141" y="504"/>
                  </a:cubicBezTo>
                  <a:cubicBezTo>
                    <a:pt x="142" y="504"/>
                    <a:pt x="142" y="504"/>
                    <a:pt x="142" y="504"/>
                  </a:cubicBezTo>
                  <a:cubicBezTo>
                    <a:pt x="141" y="505"/>
                    <a:pt x="141" y="505"/>
                    <a:pt x="141" y="505"/>
                  </a:cubicBezTo>
                  <a:cubicBezTo>
                    <a:pt x="144" y="505"/>
                    <a:pt x="144" y="505"/>
                    <a:pt x="144" y="505"/>
                  </a:cubicBezTo>
                  <a:cubicBezTo>
                    <a:pt x="145" y="504"/>
                    <a:pt x="145" y="504"/>
                    <a:pt x="145" y="504"/>
                  </a:cubicBezTo>
                  <a:cubicBezTo>
                    <a:pt x="145" y="505"/>
                    <a:pt x="145" y="505"/>
                    <a:pt x="145" y="505"/>
                  </a:cubicBezTo>
                  <a:cubicBezTo>
                    <a:pt x="146" y="505"/>
                    <a:pt x="146" y="505"/>
                    <a:pt x="146" y="505"/>
                  </a:cubicBezTo>
                  <a:cubicBezTo>
                    <a:pt x="149" y="505"/>
                    <a:pt x="149" y="505"/>
                    <a:pt x="149" y="505"/>
                  </a:cubicBezTo>
                  <a:cubicBezTo>
                    <a:pt x="151" y="504"/>
                    <a:pt x="151" y="504"/>
                    <a:pt x="151" y="504"/>
                  </a:cubicBezTo>
                  <a:lnTo>
                    <a:pt x="152" y="505"/>
                  </a:lnTo>
                  <a:close/>
                  <a:moveTo>
                    <a:pt x="139" y="471"/>
                  </a:moveTo>
                  <a:cubicBezTo>
                    <a:pt x="132" y="469"/>
                    <a:pt x="132" y="469"/>
                    <a:pt x="132" y="469"/>
                  </a:cubicBezTo>
                  <a:cubicBezTo>
                    <a:pt x="125" y="468"/>
                    <a:pt x="125" y="468"/>
                    <a:pt x="125" y="468"/>
                  </a:cubicBezTo>
                  <a:cubicBezTo>
                    <a:pt x="118" y="468"/>
                    <a:pt x="118" y="468"/>
                    <a:pt x="118" y="468"/>
                  </a:cubicBezTo>
                  <a:cubicBezTo>
                    <a:pt x="114" y="469"/>
                    <a:pt x="114" y="469"/>
                    <a:pt x="114" y="469"/>
                  </a:cubicBezTo>
                  <a:cubicBezTo>
                    <a:pt x="111" y="468"/>
                    <a:pt x="111" y="468"/>
                    <a:pt x="111" y="468"/>
                  </a:cubicBezTo>
                  <a:cubicBezTo>
                    <a:pt x="109" y="468"/>
                    <a:pt x="109" y="468"/>
                    <a:pt x="109" y="468"/>
                  </a:cubicBezTo>
                  <a:cubicBezTo>
                    <a:pt x="106" y="465"/>
                    <a:pt x="106" y="465"/>
                    <a:pt x="106" y="465"/>
                  </a:cubicBezTo>
                  <a:cubicBezTo>
                    <a:pt x="102" y="462"/>
                    <a:pt x="102" y="462"/>
                    <a:pt x="102" y="462"/>
                  </a:cubicBezTo>
                  <a:cubicBezTo>
                    <a:pt x="102" y="459"/>
                    <a:pt x="102" y="459"/>
                    <a:pt x="102" y="459"/>
                  </a:cubicBezTo>
                  <a:cubicBezTo>
                    <a:pt x="101" y="458"/>
                    <a:pt x="101" y="458"/>
                    <a:pt x="101" y="458"/>
                  </a:cubicBezTo>
                  <a:cubicBezTo>
                    <a:pt x="101" y="455"/>
                    <a:pt x="101" y="455"/>
                    <a:pt x="101" y="455"/>
                  </a:cubicBezTo>
                  <a:cubicBezTo>
                    <a:pt x="99" y="453"/>
                    <a:pt x="99" y="453"/>
                    <a:pt x="99" y="453"/>
                  </a:cubicBezTo>
                  <a:cubicBezTo>
                    <a:pt x="99" y="453"/>
                    <a:pt x="99" y="453"/>
                    <a:pt x="99" y="453"/>
                  </a:cubicBezTo>
                  <a:cubicBezTo>
                    <a:pt x="98" y="450"/>
                    <a:pt x="98" y="450"/>
                    <a:pt x="98" y="450"/>
                  </a:cubicBezTo>
                  <a:cubicBezTo>
                    <a:pt x="96" y="450"/>
                    <a:pt x="96" y="450"/>
                    <a:pt x="96" y="450"/>
                  </a:cubicBezTo>
                  <a:cubicBezTo>
                    <a:pt x="92" y="450"/>
                    <a:pt x="92" y="450"/>
                    <a:pt x="92" y="450"/>
                  </a:cubicBezTo>
                  <a:cubicBezTo>
                    <a:pt x="91" y="452"/>
                    <a:pt x="91" y="452"/>
                    <a:pt x="91" y="452"/>
                  </a:cubicBezTo>
                  <a:cubicBezTo>
                    <a:pt x="89" y="452"/>
                    <a:pt x="89" y="452"/>
                    <a:pt x="89" y="452"/>
                  </a:cubicBezTo>
                  <a:cubicBezTo>
                    <a:pt x="88" y="450"/>
                    <a:pt x="88" y="450"/>
                    <a:pt x="88" y="450"/>
                  </a:cubicBezTo>
                  <a:cubicBezTo>
                    <a:pt x="86" y="448"/>
                    <a:pt x="86" y="448"/>
                    <a:pt x="86" y="448"/>
                  </a:cubicBezTo>
                  <a:cubicBezTo>
                    <a:pt x="85" y="446"/>
                    <a:pt x="85" y="446"/>
                    <a:pt x="85" y="446"/>
                  </a:cubicBezTo>
                  <a:cubicBezTo>
                    <a:pt x="85" y="446"/>
                    <a:pt x="85" y="446"/>
                    <a:pt x="85" y="446"/>
                  </a:cubicBezTo>
                  <a:cubicBezTo>
                    <a:pt x="83" y="445"/>
                    <a:pt x="83" y="445"/>
                    <a:pt x="83" y="445"/>
                  </a:cubicBezTo>
                  <a:cubicBezTo>
                    <a:pt x="83" y="445"/>
                    <a:pt x="83" y="445"/>
                    <a:pt x="83" y="445"/>
                  </a:cubicBezTo>
                  <a:cubicBezTo>
                    <a:pt x="82" y="443"/>
                    <a:pt x="82" y="443"/>
                    <a:pt x="82" y="443"/>
                  </a:cubicBezTo>
                  <a:cubicBezTo>
                    <a:pt x="81" y="440"/>
                    <a:pt x="81" y="440"/>
                    <a:pt x="81" y="440"/>
                  </a:cubicBezTo>
                  <a:cubicBezTo>
                    <a:pt x="81" y="439"/>
                    <a:pt x="81" y="439"/>
                    <a:pt x="81" y="439"/>
                  </a:cubicBezTo>
                  <a:cubicBezTo>
                    <a:pt x="78" y="436"/>
                    <a:pt x="78" y="436"/>
                    <a:pt x="78" y="436"/>
                  </a:cubicBezTo>
                  <a:cubicBezTo>
                    <a:pt x="78" y="435"/>
                    <a:pt x="78" y="435"/>
                    <a:pt x="78" y="435"/>
                  </a:cubicBezTo>
                  <a:cubicBezTo>
                    <a:pt x="78" y="435"/>
                    <a:pt x="78" y="435"/>
                    <a:pt x="78" y="435"/>
                  </a:cubicBezTo>
                  <a:cubicBezTo>
                    <a:pt x="78" y="433"/>
                    <a:pt x="78" y="433"/>
                    <a:pt x="78" y="433"/>
                  </a:cubicBezTo>
                  <a:cubicBezTo>
                    <a:pt x="78" y="433"/>
                    <a:pt x="78" y="433"/>
                    <a:pt x="78" y="433"/>
                  </a:cubicBezTo>
                  <a:cubicBezTo>
                    <a:pt x="79" y="432"/>
                    <a:pt x="79" y="432"/>
                    <a:pt x="79" y="432"/>
                  </a:cubicBezTo>
                  <a:cubicBezTo>
                    <a:pt x="81" y="430"/>
                    <a:pt x="81" y="430"/>
                    <a:pt x="81" y="430"/>
                  </a:cubicBezTo>
                  <a:cubicBezTo>
                    <a:pt x="81" y="428"/>
                    <a:pt x="81" y="428"/>
                    <a:pt x="81" y="428"/>
                  </a:cubicBezTo>
                  <a:cubicBezTo>
                    <a:pt x="83" y="428"/>
                    <a:pt x="83" y="428"/>
                    <a:pt x="83" y="428"/>
                  </a:cubicBezTo>
                  <a:cubicBezTo>
                    <a:pt x="83" y="425"/>
                    <a:pt x="83" y="425"/>
                    <a:pt x="83" y="425"/>
                  </a:cubicBezTo>
                  <a:cubicBezTo>
                    <a:pt x="82" y="422"/>
                    <a:pt x="82" y="422"/>
                    <a:pt x="82" y="422"/>
                  </a:cubicBezTo>
                  <a:cubicBezTo>
                    <a:pt x="83" y="420"/>
                    <a:pt x="83" y="420"/>
                    <a:pt x="83" y="420"/>
                  </a:cubicBezTo>
                  <a:cubicBezTo>
                    <a:pt x="85" y="419"/>
                    <a:pt x="85" y="419"/>
                    <a:pt x="85" y="419"/>
                  </a:cubicBezTo>
                  <a:cubicBezTo>
                    <a:pt x="83" y="418"/>
                    <a:pt x="83" y="418"/>
                    <a:pt x="83" y="418"/>
                  </a:cubicBezTo>
                  <a:cubicBezTo>
                    <a:pt x="82" y="416"/>
                    <a:pt x="82" y="416"/>
                    <a:pt x="82" y="416"/>
                  </a:cubicBezTo>
                  <a:cubicBezTo>
                    <a:pt x="79" y="415"/>
                    <a:pt x="79" y="415"/>
                    <a:pt x="79" y="415"/>
                  </a:cubicBezTo>
                  <a:cubicBezTo>
                    <a:pt x="79" y="412"/>
                    <a:pt x="79" y="412"/>
                    <a:pt x="79" y="412"/>
                  </a:cubicBezTo>
                  <a:cubicBezTo>
                    <a:pt x="81" y="407"/>
                    <a:pt x="81" y="407"/>
                    <a:pt x="81" y="407"/>
                  </a:cubicBezTo>
                  <a:cubicBezTo>
                    <a:pt x="81" y="406"/>
                    <a:pt x="81" y="406"/>
                    <a:pt x="81" y="406"/>
                  </a:cubicBezTo>
                  <a:cubicBezTo>
                    <a:pt x="82" y="405"/>
                    <a:pt x="82" y="405"/>
                    <a:pt x="82" y="405"/>
                  </a:cubicBezTo>
                  <a:cubicBezTo>
                    <a:pt x="82" y="403"/>
                    <a:pt x="82" y="403"/>
                    <a:pt x="82" y="403"/>
                  </a:cubicBezTo>
                  <a:cubicBezTo>
                    <a:pt x="81" y="402"/>
                    <a:pt x="81" y="402"/>
                    <a:pt x="81" y="402"/>
                  </a:cubicBezTo>
                  <a:cubicBezTo>
                    <a:pt x="81" y="400"/>
                    <a:pt x="81" y="400"/>
                    <a:pt x="81" y="400"/>
                  </a:cubicBezTo>
                  <a:cubicBezTo>
                    <a:pt x="82" y="399"/>
                    <a:pt x="82" y="399"/>
                    <a:pt x="82" y="399"/>
                  </a:cubicBezTo>
                  <a:cubicBezTo>
                    <a:pt x="82" y="396"/>
                    <a:pt x="82" y="396"/>
                    <a:pt x="82" y="396"/>
                  </a:cubicBezTo>
                  <a:cubicBezTo>
                    <a:pt x="81" y="395"/>
                    <a:pt x="81" y="395"/>
                    <a:pt x="81" y="395"/>
                  </a:cubicBezTo>
                  <a:cubicBezTo>
                    <a:pt x="76" y="390"/>
                    <a:pt x="76" y="390"/>
                    <a:pt x="76" y="390"/>
                  </a:cubicBezTo>
                  <a:cubicBezTo>
                    <a:pt x="78" y="389"/>
                    <a:pt x="78" y="389"/>
                    <a:pt x="78" y="389"/>
                  </a:cubicBezTo>
                  <a:cubicBezTo>
                    <a:pt x="78" y="387"/>
                    <a:pt x="78" y="387"/>
                    <a:pt x="78" y="387"/>
                  </a:cubicBezTo>
                  <a:cubicBezTo>
                    <a:pt x="75" y="385"/>
                    <a:pt x="75" y="385"/>
                    <a:pt x="75" y="385"/>
                  </a:cubicBezTo>
                  <a:cubicBezTo>
                    <a:pt x="75" y="383"/>
                    <a:pt x="75" y="383"/>
                    <a:pt x="75" y="383"/>
                  </a:cubicBezTo>
                  <a:cubicBezTo>
                    <a:pt x="76" y="382"/>
                    <a:pt x="76" y="382"/>
                    <a:pt x="76" y="382"/>
                  </a:cubicBezTo>
                  <a:cubicBezTo>
                    <a:pt x="78" y="380"/>
                    <a:pt x="78" y="380"/>
                    <a:pt x="78" y="380"/>
                  </a:cubicBezTo>
                  <a:cubicBezTo>
                    <a:pt x="78" y="379"/>
                    <a:pt x="78" y="379"/>
                    <a:pt x="78" y="379"/>
                  </a:cubicBezTo>
                  <a:cubicBezTo>
                    <a:pt x="78" y="377"/>
                    <a:pt x="78" y="377"/>
                    <a:pt x="78" y="377"/>
                  </a:cubicBezTo>
                  <a:cubicBezTo>
                    <a:pt x="73" y="375"/>
                    <a:pt x="73" y="375"/>
                    <a:pt x="73" y="375"/>
                  </a:cubicBezTo>
                  <a:cubicBezTo>
                    <a:pt x="71" y="375"/>
                    <a:pt x="71" y="375"/>
                    <a:pt x="71" y="375"/>
                  </a:cubicBezTo>
                  <a:cubicBezTo>
                    <a:pt x="68" y="373"/>
                    <a:pt x="68" y="373"/>
                    <a:pt x="68" y="373"/>
                  </a:cubicBezTo>
                  <a:cubicBezTo>
                    <a:pt x="69" y="373"/>
                    <a:pt x="69" y="373"/>
                    <a:pt x="69" y="373"/>
                  </a:cubicBezTo>
                  <a:cubicBezTo>
                    <a:pt x="71" y="373"/>
                    <a:pt x="71" y="373"/>
                    <a:pt x="71" y="373"/>
                  </a:cubicBezTo>
                  <a:cubicBezTo>
                    <a:pt x="76" y="372"/>
                    <a:pt x="76" y="372"/>
                    <a:pt x="76" y="372"/>
                  </a:cubicBezTo>
                  <a:cubicBezTo>
                    <a:pt x="76" y="369"/>
                    <a:pt x="76" y="369"/>
                    <a:pt x="76" y="369"/>
                  </a:cubicBezTo>
                  <a:cubicBezTo>
                    <a:pt x="75" y="367"/>
                    <a:pt x="75" y="367"/>
                    <a:pt x="75" y="367"/>
                  </a:cubicBezTo>
                  <a:cubicBezTo>
                    <a:pt x="72" y="367"/>
                    <a:pt x="72" y="367"/>
                    <a:pt x="72" y="367"/>
                  </a:cubicBezTo>
                  <a:cubicBezTo>
                    <a:pt x="69" y="367"/>
                    <a:pt x="69" y="367"/>
                    <a:pt x="69" y="367"/>
                  </a:cubicBezTo>
                  <a:cubicBezTo>
                    <a:pt x="68" y="366"/>
                    <a:pt x="68" y="366"/>
                    <a:pt x="68" y="366"/>
                  </a:cubicBezTo>
                  <a:cubicBezTo>
                    <a:pt x="66" y="364"/>
                    <a:pt x="66" y="364"/>
                    <a:pt x="66" y="364"/>
                  </a:cubicBezTo>
                  <a:cubicBezTo>
                    <a:pt x="66" y="363"/>
                    <a:pt x="66" y="363"/>
                    <a:pt x="66" y="363"/>
                  </a:cubicBezTo>
                  <a:cubicBezTo>
                    <a:pt x="68" y="362"/>
                    <a:pt x="68" y="362"/>
                    <a:pt x="68" y="362"/>
                  </a:cubicBezTo>
                  <a:cubicBezTo>
                    <a:pt x="65" y="360"/>
                    <a:pt x="65" y="360"/>
                    <a:pt x="65" y="360"/>
                  </a:cubicBezTo>
                  <a:cubicBezTo>
                    <a:pt x="65" y="359"/>
                    <a:pt x="65" y="359"/>
                    <a:pt x="65" y="359"/>
                  </a:cubicBezTo>
                  <a:cubicBezTo>
                    <a:pt x="65" y="357"/>
                    <a:pt x="65" y="357"/>
                    <a:pt x="65" y="357"/>
                  </a:cubicBezTo>
                  <a:cubicBezTo>
                    <a:pt x="63" y="356"/>
                    <a:pt x="63" y="356"/>
                    <a:pt x="63" y="356"/>
                  </a:cubicBezTo>
                  <a:cubicBezTo>
                    <a:pt x="62" y="354"/>
                    <a:pt x="62" y="354"/>
                    <a:pt x="62" y="354"/>
                  </a:cubicBezTo>
                  <a:cubicBezTo>
                    <a:pt x="62" y="353"/>
                    <a:pt x="62" y="353"/>
                    <a:pt x="62" y="353"/>
                  </a:cubicBezTo>
                  <a:cubicBezTo>
                    <a:pt x="62" y="352"/>
                    <a:pt x="62" y="352"/>
                    <a:pt x="62" y="352"/>
                  </a:cubicBezTo>
                  <a:cubicBezTo>
                    <a:pt x="60" y="350"/>
                    <a:pt x="60" y="350"/>
                    <a:pt x="60" y="350"/>
                  </a:cubicBezTo>
                  <a:cubicBezTo>
                    <a:pt x="58" y="349"/>
                    <a:pt x="58" y="349"/>
                    <a:pt x="58" y="349"/>
                  </a:cubicBezTo>
                  <a:cubicBezTo>
                    <a:pt x="56" y="346"/>
                    <a:pt x="56" y="346"/>
                    <a:pt x="56" y="346"/>
                  </a:cubicBezTo>
                  <a:cubicBezTo>
                    <a:pt x="55" y="342"/>
                    <a:pt x="55" y="342"/>
                    <a:pt x="55" y="342"/>
                  </a:cubicBezTo>
                  <a:cubicBezTo>
                    <a:pt x="53" y="339"/>
                    <a:pt x="53" y="339"/>
                    <a:pt x="53" y="339"/>
                  </a:cubicBezTo>
                  <a:cubicBezTo>
                    <a:pt x="55" y="337"/>
                    <a:pt x="55" y="337"/>
                    <a:pt x="55" y="337"/>
                  </a:cubicBezTo>
                  <a:cubicBezTo>
                    <a:pt x="56" y="337"/>
                    <a:pt x="56" y="337"/>
                    <a:pt x="56" y="337"/>
                  </a:cubicBezTo>
                  <a:cubicBezTo>
                    <a:pt x="56" y="336"/>
                    <a:pt x="56" y="336"/>
                    <a:pt x="56" y="336"/>
                  </a:cubicBezTo>
                  <a:cubicBezTo>
                    <a:pt x="56" y="334"/>
                    <a:pt x="56" y="334"/>
                    <a:pt x="56" y="334"/>
                  </a:cubicBezTo>
                  <a:cubicBezTo>
                    <a:pt x="53" y="332"/>
                    <a:pt x="53" y="332"/>
                    <a:pt x="53" y="332"/>
                  </a:cubicBezTo>
                  <a:cubicBezTo>
                    <a:pt x="52" y="329"/>
                    <a:pt x="52" y="329"/>
                    <a:pt x="52" y="329"/>
                  </a:cubicBezTo>
                  <a:cubicBezTo>
                    <a:pt x="52" y="326"/>
                    <a:pt x="52" y="326"/>
                    <a:pt x="52" y="326"/>
                  </a:cubicBezTo>
                  <a:cubicBezTo>
                    <a:pt x="50" y="323"/>
                    <a:pt x="50" y="323"/>
                    <a:pt x="50" y="323"/>
                  </a:cubicBezTo>
                  <a:cubicBezTo>
                    <a:pt x="48" y="317"/>
                    <a:pt x="48" y="317"/>
                    <a:pt x="48" y="317"/>
                  </a:cubicBezTo>
                  <a:cubicBezTo>
                    <a:pt x="49" y="313"/>
                    <a:pt x="49" y="313"/>
                    <a:pt x="49" y="313"/>
                  </a:cubicBezTo>
                  <a:cubicBezTo>
                    <a:pt x="49" y="311"/>
                    <a:pt x="49" y="311"/>
                    <a:pt x="49" y="311"/>
                  </a:cubicBezTo>
                  <a:cubicBezTo>
                    <a:pt x="48" y="311"/>
                    <a:pt x="48" y="311"/>
                    <a:pt x="48" y="311"/>
                  </a:cubicBezTo>
                  <a:cubicBezTo>
                    <a:pt x="46" y="309"/>
                    <a:pt x="46" y="309"/>
                    <a:pt x="46" y="309"/>
                  </a:cubicBezTo>
                  <a:cubicBezTo>
                    <a:pt x="48" y="309"/>
                    <a:pt x="48" y="309"/>
                    <a:pt x="48" y="309"/>
                  </a:cubicBezTo>
                  <a:cubicBezTo>
                    <a:pt x="48" y="307"/>
                    <a:pt x="48" y="307"/>
                    <a:pt x="48" y="307"/>
                  </a:cubicBezTo>
                  <a:cubicBezTo>
                    <a:pt x="46" y="306"/>
                    <a:pt x="46" y="306"/>
                    <a:pt x="46" y="306"/>
                  </a:cubicBezTo>
                  <a:cubicBezTo>
                    <a:pt x="46" y="303"/>
                    <a:pt x="46" y="303"/>
                    <a:pt x="46" y="303"/>
                  </a:cubicBezTo>
                  <a:cubicBezTo>
                    <a:pt x="48" y="303"/>
                    <a:pt x="48" y="303"/>
                    <a:pt x="48" y="303"/>
                  </a:cubicBezTo>
                  <a:cubicBezTo>
                    <a:pt x="46" y="299"/>
                    <a:pt x="46" y="299"/>
                    <a:pt x="46" y="299"/>
                  </a:cubicBezTo>
                  <a:cubicBezTo>
                    <a:pt x="46" y="296"/>
                    <a:pt x="46" y="296"/>
                    <a:pt x="46" y="296"/>
                  </a:cubicBezTo>
                  <a:cubicBezTo>
                    <a:pt x="46" y="293"/>
                    <a:pt x="46" y="293"/>
                    <a:pt x="46" y="293"/>
                  </a:cubicBezTo>
                  <a:cubicBezTo>
                    <a:pt x="48" y="293"/>
                    <a:pt x="48" y="293"/>
                    <a:pt x="48" y="293"/>
                  </a:cubicBezTo>
                  <a:cubicBezTo>
                    <a:pt x="50" y="290"/>
                    <a:pt x="50" y="290"/>
                    <a:pt x="50" y="290"/>
                  </a:cubicBezTo>
                  <a:cubicBezTo>
                    <a:pt x="50" y="288"/>
                    <a:pt x="50" y="288"/>
                    <a:pt x="50" y="288"/>
                  </a:cubicBezTo>
                  <a:cubicBezTo>
                    <a:pt x="49" y="287"/>
                    <a:pt x="49" y="287"/>
                    <a:pt x="49" y="287"/>
                  </a:cubicBezTo>
                  <a:cubicBezTo>
                    <a:pt x="48" y="284"/>
                    <a:pt x="48" y="284"/>
                    <a:pt x="48" y="284"/>
                  </a:cubicBezTo>
                  <a:cubicBezTo>
                    <a:pt x="45" y="280"/>
                    <a:pt x="45" y="280"/>
                    <a:pt x="45" y="280"/>
                  </a:cubicBezTo>
                  <a:cubicBezTo>
                    <a:pt x="43" y="277"/>
                    <a:pt x="43" y="277"/>
                    <a:pt x="43" y="277"/>
                  </a:cubicBezTo>
                  <a:cubicBezTo>
                    <a:pt x="43" y="276"/>
                    <a:pt x="43" y="276"/>
                    <a:pt x="43" y="276"/>
                  </a:cubicBezTo>
                  <a:cubicBezTo>
                    <a:pt x="42" y="271"/>
                    <a:pt x="42" y="271"/>
                    <a:pt x="42" y="271"/>
                  </a:cubicBezTo>
                  <a:cubicBezTo>
                    <a:pt x="40" y="267"/>
                    <a:pt x="40" y="267"/>
                    <a:pt x="40" y="267"/>
                  </a:cubicBezTo>
                  <a:cubicBezTo>
                    <a:pt x="39" y="263"/>
                    <a:pt x="39" y="263"/>
                    <a:pt x="39" y="263"/>
                  </a:cubicBezTo>
                  <a:cubicBezTo>
                    <a:pt x="40" y="260"/>
                    <a:pt x="40" y="260"/>
                    <a:pt x="40" y="260"/>
                  </a:cubicBezTo>
                  <a:cubicBezTo>
                    <a:pt x="42" y="260"/>
                    <a:pt x="42" y="260"/>
                    <a:pt x="42" y="260"/>
                  </a:cubicBezTo>
                  <a:cubicBezTo>
                    <a:pt x="43" y="258"/>
                    <a:pt x="43" y="258"/>
                    <a:pt x="43" y="258"/>
                  </a:cubicBezTo>
                  <a:cubicBezTo>
                    <a:pt x="43" y="256"/>
                    <a:pt x="43" y="256"/>
                    <a:pt x="43" y="256"/>
                  </a:cubicBezTo>
                  <a:cubicBezTo>
                    <a:pt x="45" y="254"/>
                    <a:pt x="45" y="254"/>
                    <a:pt x="45" y="254"/>
                  </a:cubicBezTo>
                  <a:cubicBezTo>
                    <a:pt x="43" y="248"/>
                    <a:pt x="43" y="248"/>
                    <a:pt x="43" y="248"/>
                  </a:cubicBezTo>
                  <a:cubicBezTo>
                    <a:pt x="42" y="245"/>
                    <a:pt x="42" y="245"/>
                    <a:pt x="42" y="245"/>
                  </a:cubicBezTo>
                  <a:cubicBezTo>
                    <a:pt x="40" y="244"/>
                    <a:pt x="40" y="244"/>
                    <a:pt x="40" y="244"/>
                  </a:cubicBezTo>
                  <a:cubicBezTo>
                    <a:pt x="42" y="243"/>
                    <a:pt x="42" y="243"/>
                    <a:pt x="42" y="243"/>
                  </a:cubicBezTo>
                  <a:cubicBezTo>
                    <a:pt x="42" y="241"/>
                    <a:pt x="42" y="241"/>
                    <a:pt x="42" y="241"/>
                  </a:cubicBezTo>
                  <a:cubicBezTo>
                    <a:pt x="42" y="237"/>
                    <a:pt x="42" y="237"/>
                    <a:pt x="42" y="237"/>
                  </a:cubicBezTo>
                  <a:cubicBezTo>
                    <a:pt x="42" y="233"/>
                    <a:pt x="42" y="233"/>
                    <a:pt x="42" y="233"/>
                  </a:cubicBezTo>
                  <a:cubicBezTo>
                    <a:pt x="43" y="231"/>
                    <a:pt x="43" y="231"/>
                    <a:pt x="43" y="231"/>
                  </a:cubicBezTo>
                  <a:cubicBezTo>
                    <a:pt x="45" y="230"/>
                    <a:pt x="45" y="230"/>
                    <a:pt x="45" y="230"/>
                  </a:cubicBezTo>
                  <a:cubicBezTo>
                    <a:pt x="45" y="228"/>
                    <a:pt x="45" y="228"/>
                    <a:pt x="45" y="228"/>
                  </a:cubicBezTo>
                  <a:cubicBezTo>
                    <a:pt x="43" y="225"/>
                    <a:pt x="43" y="225"/>
                    <a:pt x="43" y="225"/>
                  </a:cubicBezTo>
                  <a:cubicBezTo>
                    <a:pt x="43" y="220"/>
                    <a:pt x="43" y="220"/>
                    <a:pt x="43" y="220"/>
                  </a:cubicBezTo>
                  <a:cubicBezTo>
                    <a:pt x="42" y="217"/>
                    <a:pt x="42" y="217"/>
                    <a:pt x="42" y="217"/>
                  </a:cubicBezTo>
                  <a:cubicBezTo>
                    <a:pt x="40" y="215"/>
                    <a:pt x="40" y="215"/>
                    <a:pt x="40" y="215"/>
                  </a:cubicBezTo>
                  <a:cubicBezTo>
                    <a:pt x="40" y="217"/>
                    <a:pt x="40" y="217"/>
                    <a:pt x="40" y="217"/>
                  </a:cubicBezTo>
                  <a:cubicBezTo>
                    <a:pt x="39" y="215"/>
                    <a:pt x="39" y="215"/>
                    <a:pt x="39" y="215"/>
                  </a:cubicBezTo>
                  <a:cubicBezTo>
                    <a:pt x="38" y="214"/>
                    <a:pt x="38" y="214"/>
                    <a:pt x="38" y="214"/>
                  </a:cubicBezTo>
                  <a:cubicBezTo>
                    <a:pt x="39" y="211"/>
                    <a:pt x="39" y="211"/>
                    <a:pt x="39" y="211"/>
                  </a:cubicBezTo>
                  <a:cubicBezTo>
                    <a:pt x="38" y="210"/>
                    <a:pt x="38" y="210"/>
                    <a:pt x="38" y="210"/>
                  </a:cubicBezTo>
                  <a:cubicBezTo>
                    <a:pt x="36" y="210"/>
                    <a:pt x="36" y="210"/>
                    <a:pt x="36" y="210"/>
                  </a:cubicBezTo>
                  <a:cubicBezTo>
                    <a:pt x="36" y="208"/>
                    <a:pt x="36" y="208"/>
                    <a:pt x="36" y="208"/>
                  </a:cubicBezTo>
                  <a:cubicBezTo>
                    <a:pt x="36" y="207"/>
                    <a:pt x="36" y="207"/>
                    <a:pt x="36" y="207"/>
                  </a:cubicBezTo>
                  <a:cubicBezTo>
                    <a:pt x="33" y="202"/>
                    <a:pt x="33" y="202"/>
                    <a:pt x="33" y="202"/>
                  </a:cubicBezTo>
                  <a:cubicBezTo>
                    <a:pt x="32" y="200"/>
                    <a:pt x="32" y="200"/>
                    <a:pt x="32" y="200"/>
                  </a:cubicBezTo>
                  <a:cubicBezTo>
                    <a:pt x="32" y="198"/>
                    <a:pt x="32" y="198"/>
                    <a:pt x="32" y="198"/>
                  </a:cubicBezTo>
                  <a:cubicBezTo>
                    <a:pt x="30" y="197"/>
                    <a:pt x="30" y="197"/>
                    <a:pt x="30" y="197"/>
                  </a:cubicBezTo>
                  <a:cubicBezTo>
                    <a:pt x="27" y="194"/>
                    <a:pt x="27" y="194"/>
                    <a:pt x="27" y="194"/>
                  </a:cubicBezTo>
                  <a:cubicBezTo>
                    <a:pt x="26" y="190"/>
                    <a:pt x="26" y="190"/>
                    <a:pt x="26" y="190"/>
                  </a:cubicBezTo>
                  <a:cubicBezTo>
                    <a:pt x="27" y="187"/>
                    <a:pt x="27" y="187"/>
                    <a:pt x="27" y="187"/>
                  </a:cubicBezTo>
                  <a:cubicBezTo>
                    <a:pt x="27" y="185"/>
                    <a:pt x="27" y="185"/>
                    <a:pt x="27" y="185"/>
                  </a:cubicBezTo>
                  <a:cubicBezTo>
                    <a:pt x="27" y="184"/>
                    <a:pt x="27" y="184"/>
                    <a:pt x="27" y="184"/>
                  </a:cubicBezTo>
                  <a:cubicBezTo>
                    <a:pt x="29" y="180"/>
                    <a:pt x="29" y="180"/>
                    <a:pt x="29" y="180"/>
                  </a:cubicBezTo>
                  <a:cubicBezTo>
                    <a:pt x="29" y="178"/>
                    <a:pt x="29" y="178"/>
                    <a:pt x="29" y="178"/>
                  </a:cubicBezTo>
                  <a:cubicBezTo>
                    <a:pt x="29" y="177"/>
                    <a:pt x="29" y="177"/>
                    <a:pt x="29" y="177"/>
                  </a:cubicBezTo>
                  <a:cubicBezTo>
                    <a:pt x="30" y="177"/>
                    <a:pt x="30" y="177"/>
                    <a:pt x="30" y="177"/>
                  </a:cubicBezTo>
                  <a:cubicBezTo>
                    <a:pt x="30" y="175"/>
                    <a:pt x="30" y="175"/>
                    <a:pt x="30" y="175"/>
                  </a:cubicBezTo>
                  <a:cubicBezTo>
                    <a:pt x="30" y="171"/>
                    <a:pt x="30" y="171"/>
                    <a:pt x="30" y="171"/>
                  </a:cubicBezTo>
                  <a:cubicBezTo>
                    <a:pt x="27" y="167"/>
                    <a:pt x="27" y="167"/>
                    <a:pt x="27" y="167"/>
                  </a:cubicBezTo>
                  <a:cubicBezTo>
                    <a:pt x="27" y="164"/>
                    <a:pt x="27" y="164"/>
                    <a:pt x="27" y="164"/>
                  </a:cubicBezTo>
                  <a:cubicBezTo>
                    <a:pt x="27" y="161"/>
                    <a:pt x="27" y="161"/>
                    <a:pt x="27" y="161"/>
                  </a:cubicBezTo>
                  <a:cubicBezTo>
                    <a:pt x="29" y="159"/>
                    <a:pt x="29" y="159"/>
                    <a:pt x="29" y="159"/>
                  </a:cubicBezTo>
                  <a:cubicBezTo>
                    <a:pt x="29" y="154"/>
                    <a:pt x="29" y="154"/>
                    <a:pt x="29" y="154"/>
                  </a:cubicBezTo>
                  <a:cubicBezTo>
                    <a:pt x="30" y="148"/>
                    <a:pt x="30" y="148"/>
                    <a:pt x="30" y="148"/>
                  </a:cubicBezTo>
                  <a:cubicBezTo>
                    <a:pt x="33" y="144"/>
                    <a:pt x="33" y="144"/>
                    <a:pt x="33" y="144"/>
                  </a:cubicBezTo>
                  <a:cubicBezTo>
                    <a:pt x="35" y="137"/>
                    <a:pt x="35" y="137"/>
                    <a:pt x="35" y="137"/>
                  </a:cubicBezTo>
                  <a:cubicBezTo>
                    <a:pt x="36" y="132"/>
                    <a:pt x="36" y="132"/>
                    <a:pt x="36" y="132"/>
                  </a:cubicBezTo>
                  <a:cubicBezTo>
                    <a:pt x="38" y="132"/>
                    <a:pt x="38" y="132"/>
                    <a:pt x="38" y="132"/>
                  </a:cubicBezTo>
                  <a:cubicBezTo>
                    <a:pt x="39" y="132"/>
                    <a:pt x="39" y="132"/>
                    <a:pt x="39" y="132"/>
                  </a:cubicBezTo>
                  <a:cubicBezTo>
                    <a:pt x="40" y="131"/>
                    <a:pt x="40" y="131"/>
                    <a:pt x="40" y="131"/>
                  </a:cubicBezTo>
                  <a:cubicBezTo>
                    <a:pt x="40" y="128"/>
                    <a:pt x="40" y="128"/>
                    <a:pt x="40" y="128"/>
                  </a:cubicBezTo>
                  <a:cubicBezTo>
                    <a:pt x="38" y="124"/>
                    <a:pt x="38" y="124"/>
                    <a:pt x="38" y="124"/>
                  </a:cubicBezTo>
                  <a:cubicBezTo>
                    <a:pt x="36" y="122"/>
                    <a:pt x="36" y="122"/>
                    <a:pt x="36" y="122"/>
                  </a:cubicBezTo>
                  <a:cubicBezTo>
                    <a:pt x="38" y="121"/>
                    <a:pt x="38" y="121"/>
                    <a:pt x="38" y="121"/>
                  </a:cubicBezTo>
                  <a:cubicBezTo>
                    <a:pt x="38" y="119"/>
                    <a:pt x="38" y="119"/>
                    <a:pt x="38" y="119"/>
                  </a:cubicBezTo>
                  <a:cubicBezTo>
                    <a:pt x="38" y="116"/>
                    <a:pt x="38" y="116"/>
                    <a:pt x="38" y="116"/>
                  </a:cubicBezTo>
                  <a:cubicBezTo>
                    <a:pt x="35" y="111"/>
                    <a:pt x="35" y="111"/>
                    <a:pt x="35" y="111"/>
                  </a:cubicBezTo>
                  <a:cubicBezTo>
                    <a:pt x="33" y="106"/>
                    <a:pt x="33" y="106"/>
                    <a:pt x="33" y="106"/>
                  </a:cubicBezTo>
                  <a:cubicBezTo>
                    <a:pt x="35" y="105"/>
                    <a:pt x="35" y="105"/>
                    <a:pt x="35" y="105"/>
                  </a:cubicBezTo>
                  <a:cubicBezTo>
                    <a:pt x="36" y="105"/>
                    <a:pt x="36" y="105"/>
                    <a:pt x="36" y="105"/>
                  </a:cubicBezTo>
                  <a:cubicBezTo>
                    <a:pt x="35" y="102"/>
                    <a:pt x="35" y="102"/>
                    <a:pt x="35" y="102"/>
                  </a:cubicBezTo>
                  <a:cubicBezTo>
                    <a:pt x="33" y="99"/>
                    <a:pt x="33" y="99"/>
                    <a:pt x="33" y="99"/>
                  </a:cubicBezTo>
                  <a:cubicBezTo>
                    <a:pt x="35" y="96"/>
                    <a:pt x="35" y="96"/>
                    <a:pt x="35" y="96"/>
                  </a:cubicBezTo>
                  <a:cubicBezTo>
                    <a:pt x="39" y="94"/>
                    <a:pt x="39" y="94"/>
                    <a:pt x="39" y="94"/>
                  </a:cubicBezTo>
                  <a:cubicBezTo>
                    <a:pt x="43" y="92"/>
                    <a:pt x="43" y="92"/>
                    <a:pt x="43" y="92"/>
                  </a:cubicBezTo>
                  <a:cubicBezTo>
                    <a:pt x="45" y="91"/>
                    <a:pt x="45" y="91"/>
                    <a:pt x="45" y="91"/>
                  </a:cubicBezTo>
                  <a:cubicBezTo>
                    <a:pt x="46" y="89"/>
                    <a:pt x="46" y="89"/>
                    <a:pt x="46" y="89"/>
                  </a:cubicBezTo>
                  <a:cubicBezTo>
                    <a:pt x="48" y="85"/>
                    <a:pt x="48" y="85"/>
                    <a:pt x="48" y="85"/>
                  </a:cubicBezTo>
                  <a:cubicBezTo>
                    <a:pt x="48" y="79"/>
                    <a:pt x="48" y="79"/>
                    <a:pt x="48" y="79"/>
                  </a:cubicBezTo>
                  <a:cubicBezTo>
                    <a:pt x="46" y="75"/>
                    <a:pt x="46" y="75"/>
                    <a:pt x="46" y="75"/>
                  </a:cubicBezTo>
                  <a:cubicBezTo>
                    <a:pt x="46" y="73"/>
                    <a:pt x="46" y="73"/>
                    <a:pt x="46" y="73"/>
                  </a:cubicBezTo>
                  <a:cubicBezTo>
                    <a:pt x="45" y="73"/>
                    <a:pt x="45" y="73"/>
                    <a:pt x="45" y="73"/>
                  </a:cubicBezTo>
                  <a:cubicBezTo>
                    <a:pt x="42" y="75"/>
                    <a:pt x="42" y="75"/>
                    <a:pt x="42" y="75"/>
                  </a:cubicBezTo>
                  <a:cubicBezTo>
                    <a:pt x="38" y="73"/>
                    <a:pt x="38" y="73"/>
                    <a:pt x="38" y="73"/>
                  </a:cubicBezTo>
                  <a:cubicBezTo>
                    <a:pt x="36" y="66"/>
                    <a:pt x="36" y="66"/>
                    <a:pt x="36" y="66"/>
                  </a:cubicBezTo>
                  <a:cubicBezTo>
                    <a:pt x="35" y="63"/>
                    <a:pt x="35" y="63"/>
                    <a:pt x="35" y="63"/>
                  </a:cubicBezTo>
                  <a:cubicBezTo>
                    <a:pt x="25" y="58"/>
                    <a:pt x="17" y="54"/>
                    <a:pt x="17" y="53"/>
                  </a:cubicBezTo>
                  <a:cubicBezTo>
                    <a:pt x="16" y="51"/>
                    <a:pt x="9" y="7"/>
                    <a:pt x="9" y="7"/>
                  </a:cubicBezTo>
                  <a:cubicBezTo>
                    <a:pt x="11" y="5"/>
                    <a:pt x="11" y="5"/>
                    <a:pt x="11" y="5"/>
                  </a:cubicBezTo>
                  <a:cubicBezTo>
                    <a:pt x="10" y="3"/>
                    <a:pt x="10" y="3"/>
                    <a:pt x="10" y="3"/>
                  </a:cubicBezTo>
                  <a:cubicBezTo>
                    <a:pt x="9" y="0"/>
                    <a:pt x="9" y="0"/>
                    <a:pt x="9" y="0"/>
                  </a:cubicBezTo>
                  <a:cubicBezTo>
                    <a:pt x="9" y="2"/>
                    <a:pt x="9" y="2"/>
                    <a:pt x="9" y="2"/>
                  </a:cubicBezTo>
                  <a:cubicBezTo>
                    <a:pt x="7" y="3"/>
                    <a:pt x="7" y="3"/>
                    <a:pt x="7" y="3"/>
                  </a:cubicBezTo>
                  <a:cubicBezTo>
                    <a:pt x="6" y="3"/>
                    <a:pt x="6" y="3"/>
                    <a:pt x="6" y="3"/>
                  </a:cubicBezTo>
                  <a:cubicBezTo>
                    <a:pt x="6" y="5"/>
                    <a:pt x="6" y="5"/>
                    <a:pt x="6" y="5"/>
                  </a:cubicBezTo>
                  <a:cubicBezTo>
                    <a:pt x="6" y="6"/>
                    <a:pt x="6" y="6"/>
                    <a:pt x="6" y="6"/>
                  </a:cubicBezTo>
                  <a:cubicBezTo>
                    <a:pt x="6" y="9"/>
                    <a:pt x="6" y="9"/>
                    <a:pt x="6" y="9"/>
                  </a:cubicBezTo>
                  <a:cubicBezTo>
                    <a:pt x="6" y="10"/>
                    <a:pt x="6" y="10"/>
                    <a:pt x="6" y="10"/>
                  </a:cubicBezTo>
                  <a:cubicBezTo>
                    <a:pt x="5" y="12"/>
                    <a:pt x="5" y="12"/>
                    <a:pt x="5" y="12"/>
                  </a:cubicBezTo>
                  <a:cubicBezTo>
                    <a:pt x="0" y="12"/>
                    <a:pt x="0" y="12"/>
                    <a:pt x="0" y="12"/>
                  </a:cubicBezTo>
                  <a:cubicBezTo>
                    <a:pt x="2" y="13"/>
                    <a:pt x="2" y="13"/>
                    <a:pt x="2" y="13"/>
                  </a:cubicBezTo>
                  <a:cubicBezTo>
                    <a:pt x="2" y="13"/>
                    <a:pt x="2" y="13"/>
                    <a:pt x="2" y="13"/>
                  </a:cubicBezTo>
                  <a:cubicBezTo>
                    <a:pt x="2" y="15"/>
                    <a:pt x="2" y="15"/>
                    <a:pt x="2" y="15"/>
                  </a:cubicBezTo>
                  <a:cubicBezTo>
                    <a:pt x="2" y="19"/>
                    <a:pt x="2" y="19"/>
                    <a:pt x="2" y="19"/>
                  </a:cubicBezTo>
                  <a:cubicBezTo>
                    <a:pt x="5" y="28"/>
                    <a:pt x="5" y="28"/>
                    <a:pt x="5" y="28"/>
                  </a:cubicBezTo>
                  <a:cubicBezTo>
                    <a:pt x="6" y="33"/>
                    <a:pt x="6" y="33"/>
                    <a:pt x="6" y="33"/>
                  </a:cubicBezTo>
                  <a:cubicBezTo>
                    <a:pt x="6" y="39"/>
                    <a:pt x="6" y="39"/>
                    <a:pt x="6" y="39"/>
                  </a:cubicBezTo>
                  <a:cubicBezTo>
                    <a:pt x="6" y="43"/>
                    <a:pt x="6" y="43"/>
                    <a:pt x="6" y="43"/>
                  </a:cubicBezTo>
                  <a:cubicBezTo>
                    <a:pt x="7" y="49"/>
                    <a:pt x="7" y="49"/>
                    <a:pt x="7" y="49"/>
                  </a:cubicBezTo>
                  <a:cubicBezTo>
                    <a:pt x="9" y="53"/>
                    <a:pt x="9" y="53"/>
                    <a:pt x="9" y="53"/>
                  </a:cubicBezTo>
                  <a:cubicBezTo>
                    <a:pt x="9" y="59"/>
                    <a:pt x="9" y="59"/>
                    <a:pt x="9" y="59"/>
                  </a:cubicBezTo>
                  <a:cubicBezTo>
                    <a:pt x="9" y="69"/>
                    <a:pt x="9" y="69"/>
                    <a:pt x="9" y="69"/>
                  </a:cubicBezTo>
                  <a:cubicBezTo>
                    <a:pt x="9" y="75"/>
                    <a:pt x="9" y="75"/>
                    <a:pt x="9" y="75"/>
                  </a:cubicBezTo>
                  <a:cubicBezTo>
                    <a:pt x="9" y="76"/>
                    <a:pt x="9" y="76"/>
                    <a:pt x="9" y="76"/>
                  </a:cubicBezTo>
                  <a:cubicBezTo>
                    <a:pt x="6" y="76"/>
                    <a:pt x="6" y="76"/>
                    <a:pt x="6" y="76"/>
                  </a:cubicBezTo>
                  <a:cubicBezTo>
                    <a:pt x="6" y="82"/>
                    <a:pt x="6" y="82"/>
                    <a:pt x="6" y="82"/>
                  </a:cubicBezTo>
                  <a:cubicBezTo>
                    <a:pt x="7" y="82"/>
                    <a:pt x="7" y="82"/>
                    <a:pt x="7" y="82"/>
                  </a:cubicBezTo>
                  <a:cubicBezTo>
                    <a:pt x="9" y="84"/>
                    <a:pt x="9" y="84"/>
                    <a:pt x="9" y="84"/>
                  </a:cubicBezTo>
                  <a:cubicBezTo>
                    <a:pt x="9" y="88"/>
                    <a:pt x="9" y="88"/>
                    <a:pt x="9" y="88"/>
                  </a:cubicBezTo>
                  <a:cubicBezTo>
                    <a:pt x="9" y="91"/>
                    <a:pt x="9" y="91"/>
                    <a:pt x="9" y="91"/>
                  </a:cubicBezTo>
                  <a:cubicBezTo>
                    <a:pt x="9" y="99"/>
                    <a:pt x="9" y="99"/>
                    <a:pt x="9" y="99"/>
                  </a:cubicBezTo>
                  <a:cubicBezTo>
                    <a:pt x="10" y="104"/>
                    <a:pt x="10" y="104"/>
                    <a:pt x="10" y="104"/>
                  </a:cubicBezTo>
                  <a:cubicBezTo>
                    <a:pt x="12" y="108"/>
                    <a:pt x="12" y="108"/>
                    <a:pt x="12" y="108"/>
                  </a:cubicBezTo>
                  <a:cubicBezTo>
                    <a:pt x="12" y="109"/>
                    <a:pt x="12" y="109"/>
                    <a:pt x="12" y="109"/>
                  </a:cubicBezTo>
                  <a:cubicBezTo>
                    <a:pt x="10" y="112"/>
                    <a:pt x="10" y="112"/>
                    <a:pt x="10" y="112"/>
                  </a:cubicBezTo>
                  <a:cubicBezTo>
                    <a:pt x="10" y="116"/>
                    <a:pt x="10" y="116"/>
                    <a:pt x="10" y="116"/>
                  </a:cubicBezTo>
                  <a:cubicBezTo>
                    <a:pt x="12" y="122"/>
                    <a:pt x="12" y="122"/>
                    <a:pt x="12" y="122"/>
                  </a:cubicBezTo>
                  <a:cubicBezTo>
                    <a:pt x="12" y="129"/>
                    <a:pt x="12" y="129"/>
                    <a:pt x="12" y="129"/>
                  </a:cubicBezTo>
                  <a:cubicBezTo>
                    <a:pt x="10" y="132"/>
                    <a:pt x="10" y="132"/>
                    <a:pt x="10" y="132"/>
                  </a:cubicBezTo>
                  <a:cubicBezTo>
                    <a:pt x="12" y="137"/>
                    <a:pt x="12" y="137"/>
                    <a:pt x="12" y="137"/>
                  </a:cubicBezTo>
                  <a:cubicBezTo>
                    <a:pt x="12" y="138"/>
                    <a:pt x="12" y="138"/>
                    <a:pt x="12" y="138"/>
                  </a:cubicBezTo>
                  <a:cubicBezTo>
                    <a:pt x="12" y="139"/>
                    <a:pt x="12" y="139"/>
                    <a:pt x="12" y="139"/>
                  </a:cubicBezTo>
                  <a:cubicBezTo>
                    <a:pt x="10" y="144"/>
                    <a:pt x="10" y="144"/>
                    <a:pt x="10" y="144"/>
                  </a:cubicBezTo>
                  <a:cubicBezTo>
                    <a:pt x="10" y="147"/>
                    <a:pt x="10" y="147"/>
                    <a:pt x="10" y="147"/>
                  </a:cubicBezTo>
                  <a:cubicBezTo>
                    <a:pt x="10" y="149"/>
                    <a:pt x="10" y="149"/>
                    <a:pt x="10" y="149"/>
                  </a:cubicBezTo>
                  <a:cubicBezTo>
                    <a:pt x="9" y="157"/>
                    <a:pt x="9" y="157"/>
                    <a:pt x="9" y="157"/>
                  </a:cubicBezTo>
                  <a:cubicBezTo>
                    <a:pt x="9" y="159"/>
                    <a:pt x="9" y="159"/>
                    <a:pt x="9" y="159"/>
                  </a:cubicBezTo>
                  <a:cubicBezTo>
                    <a:pt x="10" y="161"/>
                    <a:pt x="10" y="161"/>
                    <a:pt x="10" y="161"/>
                  </a:cubicBezTo>
                  <a:cubicBezTo>
                    <a:pt x="13" y="165"/>
                    <a:pt x="13" y="165"/>
                    <a:pt x="13" y="165"/>
                  </a:cubicBezTo>
                  <a:cubicBezTo>
                    <a:pt x="13" y="170"/>
                    <a:pt x="13" y="170"/>
                    <a:pt x="13" y="170"/>
                  </a:cubicBezTo>
                  <a:cubicBezTo>
                    <a:pt x="13" y="172"/>
                    <a:pt x="13" y="172"/>
                    <a:pt x="13" y="172"/>
                  </a:cubicBezTo>
                  <a:cubicBezTo>
                    <a:pt x="13" y="175"/>
                    <a:pt x="13" y="175"/>
                    <a:pt x="13" y="175"/>
                  </a:cubicBezTo>
                  <a:cubicBezTo>
                    <a:pt x="10" y="177"/>
                    <a:pt x="10" y="177"/>
                    <a:pt x="10" y="177"/>
                  </a:cubicBezTo>
                  <a:cubicBezTo>
                    <a:pt x="10" y="178"/>
                    <a:pt x="10" y="178"/>
                    <a:pt x="10" y="178"/>
                  </a:cubicBezTo>
                  <a:cubicBezTo>
                    <a:pt x="13" y="185"/>
                    <a:pt x="13" y="185"/>
                    <a:pt x="13" y="185"/>
                  </a:cubicBezTo>
                  <a:cubicBezTo>
                    <a:pt x="16" y="192"/>
                    <a:pt x="16" y="192"/>
                    <a:pt x="16" y="192"/>
                  </a:cubicBezTo>
                  <a:cubicBezTo>
                    <a:pt x="17" y="201"/>
                    <a:pt x="17" y="201"/>
                    <a:pt x="17" y="201"/>
                  </a:cubicBezTo>
                  <a:cubicBezTo>
                    <a:pt x="20" y="204"/>
                    <a:pt x="20" y="204"/>
                    <a:pt x="20" y="204"/>
                  </a:cubicBezTo>
                  <a:cubicBezTo>
                    <a:pt x="20" y="205"/>
                    <a:pt x="20" y="205"/>
                    <a:pt x="20" y="205"/>
                  </a:cubicBezTo>
                  <a:cubicBezTo>
                    <a:pt x="20" y="207"/>
                    <a:pt x="20" y="207"/>
                    <a:pt x="20" y="207"/>
                  </a:cubicBezTo>
                  <a:cubicBezTo>
                    <a:pt x="20" y="208"/>
                    <a:pt x="20" y="208"/>
                    <a:pt x="20" y="208"/>
                  </a:cubicBezTo>
                  <a:cubicBezTo>
                    <a:pt x="20" y="211"/>
                    <a:pt x="20" y="211"/>
                    <a:pt x="20" y="211"/>
                  </a:cubicBezTo>
                  <a:cubicBezTo>
                    <a:pt x="20" y="214"/>
                    <a:pt x="20" y="214"/>
                    <a:pt x="20" y="214"/>
                  </a:cubicBezTo>
                  <a:cubicBezTo>
                    <a:pt x="20" y="215"/>
                    <a:pt x="20" y="215"/>
                    <a:pt x="20" y="215"/>
                  </a:cubicBezTo>
                  <a:cubicBezTo>
                    <a:pt x="22" y="221"/>
                    <a:pt x="22" y="221"/>
                    <a:pt x="22" y="221"/>
                  </a:cubicBezTo>
                  <a:cubicBezTo>
                    <a:pt x="22" y="224"/>
                    <a:pt x="22" y="224"/>
                    <a:pt x="22" y="224"/>
                  </a:cubicBezTo>
                  <a:cubicBezTo>
                    <a:pt x="20" y="227"/>
                    <a:pt x="20" y="227"/>
                    <a:pt x="20" y="227"/>
                  </a:cubicBezTo>
                  <a:cubicBezTo>
                    <a:pt x="20" y="234"/>
                    <a:pt x="20" y="234"/>
                    <a:pt x="20" y="234"/>
                  </a:cubicBezTo>
                  <a:cubicBezTo>
                    <a:pt x="20" y="240"/>
                    <a:pt x="20" y="240"/>
                    <a:pt x="20" y="240"/>
                  </a:cubicBezTo>
                  <a:cubicBezTo>
                    <a:pt x="19" y="247"/>
                    <a:pt x="19" y="247"/>
                    <a:pt x="19" y="247"/>
                  </a:cubicBezTo>
                  <a:cubicBezTo>
                    <a:pt x="19" y="248"/>
                    <a:pt x="19" y="248"/>
                    <a:pt x="19" y="248"/>
                  </a:cubicBezTo>
                  <a:cubicBezTo>
                    <a:pt x="19" y="251"/>
                    <a:pt x="19" y="251"/>
                    <a:pt x="19" y="251"/>
                  </a:cubicBezTo>
                  <a:cubicBezTo>
                    <a:pt x="19" y="254"/>
                    <a:pt x="19" y="254"/>
                    <a:pt x="19" y="254"/>
                  </a:cubicBezTo>
                  <a:cubicBezTo>
                    <a:pt x="19" y="257"/>
                    <a:pt x="19" y="257"/>
                    <a:pt x="19" y="257"/>
                  </a:cubicBezTo>
                  <a:cubicBezTo>
                    <a:pt x="17" y="261"/>
                    <a:pt x="17" y="261"/>
                    <a:pt x="17" y="261"/>
                  </a:cubicBezTo>
                  <a:cubicBezTo>
                    <a:pt x="19" y="263"/>
                    <a:pt x="19" y="263"/>
                    <a:pt x="19" y="263"/>
                  </a:cubicBezTo>
                  <a:cubicBezTo>
                    <a:pt x="17" y="263"/>
                    <a:pt x="17" y="263"/>
                    <a:pt x="17" y="263"/>
                  </a:cubicBezTo>
                  <a:cubicBezTo>
                    <a:pt x="17" y="264"/>
                    <a:pt x="17" y="264"/>
                    <a:pt x="17" y="264"/>
                  </a:cubicBezTo>
                  <a:cubicBezTo>
                    <a:pt x="17" y="266"/>
                    <a:pt x="17" y="266"/>
                    <a:pt x="17" y="266"/>
                  </a:cubicBezTo>
                  <a:cubicBezTo>
                    <a:pt x="17" y="267"/>
                    <a:pt x="17" y="267"/>
                    <a:pt x="17" y="267"/>
                  </a:cubicBezTo>
                  <a:cubicBezTo>
                    <a:pt x="17" y="268"/>
                    <a:pt x="17" y="268"/>
                    <a:pt x="17" y="268"/>
                  </a:cubicBezTo>
                  <a:cubicBezTo>
                    <a:pt x="17" y="270"/>
                    <a:pt x="17" y="270"/>
                    <a:pt x="17" y="270"/>
                  </a:cubicBezTo>
                  <a:cubicBezTo>
                    <a:pt x="16" y="270"/>
                    <a:pt x="16" y="270"/>
                    <a:pt x="16" y="270"/>
                  </a:cubicBezTo>
                  <a:cubicBezTo>
                    <a:pt x="13" y="268"/>
                    <a:pt x="13" y="268"/>
                    <a:pt x="13" y="268"/>
                  </a:cubicBezTo>
                  <a:cubicBezTo>
                    <a:pt x="13" y="271"/>
                    <a:pt x="13" y="271"/>
                    <a:pt x="13" y="271"/>
                  </a:cubicBezTo>
                  <a:cubicBezTo>
                    <a:pt x="15" y="274"/>
                    <a:pt x="15" y="274"/>
                    <a:pt x="15" y="274"/>
                  </a:cubicBezTo>
                  <a:cubicBezTo>
                    <a:pt x="15" y="276"/>
                    <a:pt x="15" y="276"/>
                    <a:pt x="15" y="276"/>
                  </a:cubicBezTo>
                  <a:cubicBezTo>
                    <a:pt x="17" y="280"/>
                    <a:pt x="17" y="280"/>
                    <a:pt x="17" y="280"/>
                  </a:cubicBezTo>
                  <a:cubicBezTo>
                    <a:pt x="19" y="281"/>
                    <a:pt x="19" y="281"/>
                    <a:pt x="19" y="281"/>
                  </a:cubicBezTo>
                  <a:cubicBezTo>
                    <a:pt x="19" y="284"/>
                    <a:pt x="19" y="284"/>
                    <a:pt x="19" y="284"/>
                  </a:cubicBezTo>
                  <a:cubicBezTo>
                    <a:pt x="22" y="288"/>
                    <a:pt x="22" y="288"/>
                    <a:pt x="22" y="288"/>
                  </a:cubicBezTo>
                  <a:cubicBezTo>
                    <a:pt x="25" y="293"/>
                    <a:pt x="25" y="293"/>
                    <a:pt x="25" y="293"/>
                  </a:cubicBezTo>
                  <a:cubicBezTo>
                    <a:pt x="27" y="300"/>
                    <a:pt x="27" y="300"/>
                    <a:pt x="27" y="300"/>
                  </a:cubicBezTo>
                  <a:cubicBezTo>
                    <a:pt x="27" y="304"/>
                    <a:pt x="27" y="304"/>
                    <a:pt x="27" y="304"/>
                  </a:cubicBezTo>
                  <a:cubicBezTo>
                    <a:pt x="27" y="306"/>
                    <a:pt x="27" y="306"/>
                    <a:pt x="27" y="306"/>
                  </a:cubicBezTo>
                  <a:cubicBezTo>
                    <a:pt x="26" y="307"/>
                    <a:pt x="26" y="307"/>
                    <a:pt x="26" y="307"/>
                  </a:cubicBezTo>
                  <a:cubicBezTo>
                    <a:pt x="26" y="311"/>
                    <a:pt x="26" y="311"/>
                    <a:pt x="26" y="311"/>
                  </a:cubicBezTo>
                  <a:cubicBezTo>
                    <a:pt x="26" y="316"/>
                    <a:pt x="26" y="316"/>
                    <a:pt x="26" y="316"/>
                  </a:cubicBezTo>
                  <a:cubicBezTo>
                    <a:pt x="27" y="324"/>
                    <a:pt x="27" y="324"/>
                    <a:pt x="27" y="324"/>
                  </a:cubicBezTo>
                  <a:cubicBezTo>
                    <a:pt x="30" y="327"/>
                    <a:pt x="30" y="327"/>
                    <a:pt x="30" y="327"/>
                  </a:cubicBezTo>
                  <a:cubicBezTo>
                    <a:pt x="32" y="329"/>
                    <a:pt x="32" y="329"/>
                    <a:pt x="32" y="329"/>
                  </a:cubicBezTo>
                  <a:cubicBezTo>
                    <a:pt x="35" y="330"/>
                    <a:pt x="35" y="330"/>
                    <a:pt x="35" y="330"/>
                  </a:cubicBezTo>
                  <a:cubicBezTo>
                    <a:pt x="33" y="330"/>
                    <a:pt x="33" y="330"/>
                    <a:pt x="33" y="330"/>
                  </a:cubicBezTo>
                  <a:cubicBezTo>
                    <a:pt x="35" y="332"/>
                    <a:pt x="35" y="332"/>
                    <a:pt x="35" y="332"/>
                  </a:cubicBezTo>
                  <a:cubicBezTo>
                    <a:pt x="38" y="332"/>
                    <a:pt x="38" y="332"/>
                    <a:pt x="38" y="332"/>
                  </a:cubicBezTo>
                  <a:cubicBezTo>
                    <a:pt x="39" y="332"/>
                    <a:pt x="39" y="332"/>
                    <a:pt x="39" y="332"/>
                  </a:cubicBezTo>
                  <a:cubicBezTo>
                    <a:pt x="39" y="330"/>
                    <a:pt x="39" y="330"/>
                    <a:pt x="39" y="330"/>
                  </a:cubicBezTo>
                  <a:cubicBezTo>
                    <a:pt x="40" y="329"/>
                    <a:pt x="40" y="329"/>
                    <a:pt x="40" y="329"/>
                  </a:cubicBezTo>
                  <a:cubicBezTo>
                    <a:pt x="46" y="330"/>
                    <a:pt x="46" y="330"/>
                    <a:pt x="46" y="330"/>
                  </a:cubicBezTo>
                  <a:cubicBezTo>
                    <a:pt x="48" y="330"/>
                    <a:pt x="48" y="330"/>
                    <a:pt x="48" y="330"/>
                  </a:cubicBezTo>
                  <a:cubicBezTo>
                    <a:pt x="45" y="332"/>
                    <a:pt x="45" y="332"/>
                    <a:pt x="45" y="332"/>
                  </a:cubicBezTo>
                  <a:cubicBezTo>
                    <a:pt x="45" y="333"/>
                    <a:pt x="45" y="333"/>
                    <a:pt x="45" y="333"/>
                  </a:cubicBezTo>
                  <a:cubicBezTo>
                    <a:pt x="45" y="334"/>
                    <a:pt x="45" y="334"/>
                    <a:pt x="45" y="334"/>
                  </a:cubicBezTo>
                  <a:cubicBezTo>
                    <a:pt x="46" y="334"/>
                    <a:pt x="46" y="334"/>
                    <a:pt x="46" y="334"/>
                  </a:cubicBezTo>
                  <a:cubicBezTo>
                    <a:pt x="48" y="334"/>
                    <a:pt x="48" y="334"/>
                    <a:pt x="48" y="334"/>
                  </a:cubicBezTo>
                  <a:cubicBezTo>
                    <a:pt x="50" y="337"/>
                    <a:pt x="50" y="337"/>
                    <a:pt x="50" y="337"/>
                  </a:cubicBezTo>
                  <a:cubicBezTo>
                    <a:pt x="50" y="342"/>
                    <a:pt x="50" y="342"/>
                    <a:pt x="50" y="342"/>
                  </a:cubicBezTo>
                  <a:cubicBezTo>
                    <a:pt x="48" y="342"/>
                    <a:pt x="48" y="342"/>
                    <a:pt x="48" y="342"/>
                  </a:cubicBezTo>
                  <a:cubicBezTo>
                    <a:pt x="48" y="343"/>
                    <a:pt x="48" y="343"/>
                    <a:pt x="48" y="343"/>
                  </a:cubicBezTo>
                  <a:cubicBezTo>
                    <a:pt x="49" y="346"/>
                    <a:pt x="49" y="346"/>
                    <a:pt x="49" y="346"/>
                  </a:cubicBezTo>
                  <a:cubicBezTo>
                    <a:pt x="50" y="347"/>
                    <a:pt x="50" y="347"/>
                    <a:pt x="50" y="347"/>
                  </a:cubicBezTo>
                  <a:cubicBezTo>
                    <a:pt x="50" y="349"/>
                    <a:pt x="50" y="349"/>
                    <a:pt x="50" y="349"/>
                  </a:cubicBezTo>
                  <a:cubicBezTo>
                    <a:pt x="49" y="349"/>
                    <a:pt x="49" y="349"/>
                    <a:pt x="49" y="349"/>
                  </a:cubicBezTo>
                  <a:cubicBezTo>
                    <a:pt x="49" y="352"/>
                    <a:pt x="49" y="352"/>
                    <a:pt x="49" y="352"/>
                  </a:cubicBezTo>
                  <a:cubicBezTo>
                    <a:pt x="49" y="353"/>
                    <a:pt x="49" y="353"/>
                    <a:pt x="49" y="353"/>
                  </a:cubicBezTo>
                  <a:cubicBezTo>
                    <a:pt x="49" y="354"/>
                    <a:pt x="49" y="354"/>
                    <a:pt x="49" y="354"/>
                  </a:cubicBezTo>
                  <a:cubicBezTo>
                    <a:pt x="50" y="356"/>
                    <a:pt x="50" y="356"/>
                    <a:pt x="50" y="356"/>
                  </a:cubicBezTo>
                  <a:cubicBezTo>
                    <a:pt x="50" y="357"/>
                    <a:pt x="50" y="357"/>
                    <a:pt x="50" y="357"/>
                  </a:cubicBezTo>
                  <a:cubicBezTo>
                    <a:pt x="52" y="359"/>
                    <a:pt x="52" y="359"/>
                    <a:pt x="52" y="359"/>
                  </a:cubicBezTo>
                  <a:cubicBezTo>
                    <a:pt x="53" y="357"/>
                    <a:pt x="53" y="357"/>
                    <a:pt x="53" y="357"/>
                  </a:cubicBezTo>
                  <a:cubicBezTo>
                    <a:pt x="53" y="359"/>
                    <a:pt x="53" y="359"/>
                    <a:pt x="53" y="359"/>
                  </a:cubicBezTo>
                  <a:cubicBezTo>
                    <a:pt x="52" y="360"/>
                    <a:pt x="52" y="360"/>
                    <a:pt x="52" y="360"/>
                  </a:cubicBezTo>
                  <a:cubicBezTo>
                    <a:pt x="52" y="362"/>
                    <a:pt x="52" y="362"/>
                    <a:pt x="52" y="362"/>
                  </a:cubicBezTo>
                  <a:cubicBezTo>
                    <a:pt x="52" y="363"/>
                    <a:pt x="52" y="363"/>
                    <a:pt x="52" y="363"/>
                  </a:cubicBezTo>
                  <a:cubicBezTo>
                    <a:pt x="50" y="363"/>
                    <a:pt x="50" y="363"/>
                    <a:pt x="50" y="363"/>
                  </a:cubicBezTo>
                  <a:cubicBezTo>
                    <a:pt x="52" y="364"/>
                    <a:pt x="52" y="364"/>
                    <a:pt x="52" y="364"/>
                  </a:cubicBezTo>
                  <a:cubicBezTo>
                    <a:pt x="55" y="366"/>
                    <a:pt x="55" y="366"/>
                    <a:pt x="55" y="366"/>
                  </a:cubicBezTo>
                  <a:cubicBezTo>
                    <a:pt x="58" y="367"/>
                    <a:pt x="58" y="367"/>
                    <a:pt x="58" y="367"/>
                  </a:cubicBezTo>
                  <a:cubicBezTo>
                    <a:pt x="59" y="367"/>
                    <a:pt x="59" y="367"/>
                    <a:pt x="59" y="367"/>
                  </a:cubicBezTo>
                  <a:cubicBezTo>
                    <a:pt x="59" y="369"/>
                    <a:pt x="59" y="369"/>
                    <a:pt x="59" y="369"/>
                  </a:cubicBezTo>
                  <a:cubicBezTo>
                    <a:pt x="59" y="372"/>
                    <a:pt x="59" y="372"/>
                    <a:pt x="59" y="372"/>
                  </a:cubicBezTo>
                  <a:cubicBezTo>
                    <a:pt x="58" y="373"/>
                    <a:pt x="58" y="373"/>
                    <a:pt x="58" y="373"/>
                  </a:cubicBezTo>
                  <a:cubicBezTo>
                    <a:pt x="56" y="375"/>
                    <a:pt x="56" y="375"/>
                    <a:pt x="56" y="375"/>
                  </a:cubicBezTo>
                  <a:cubicBezTo>
                    <a:pt x="55" y="376"/>
                    <a:pt x="55" y="376"/>
                    <a:pt x="55" y="376"/>
                  </a:cubicBezTo>
                  <a:cubicBezTo>
                    <a:pt x="55" y="377"/>
                    <a:pt x="55" y="377"/>
                    <a:pt x="55" y="377"/>
                  </a:cubicBezTo>
                  <a:cubicBezTo>
                    <a:pt x="55" y="379"/>
                    <a:pt x="55" y="379"/>
                    <a:pt x="55" y="379"/>
                  </a:cubicBezTo>
                  <a:cubicBezTo>
                    <a:pt x="58" y="379"/>
                    <a:pt x="58" y="379"/>
                    <a:pt x="58" y="379"/>
                  </a:cubicBezTo>
                  <a:cubicBezTo>
                    <a:pt x="56" y="380"/>
                    <a:pt x="56" y="380"/>
                    <a:pt x="56" y="380"/>
                  </a:cubicBezTo>
                  <a:cubicBezTo>
                    <a:pt x="55" y="382"/>
                    <a:pt x="55" y="382"/>
                    <a:pt x="55" y="382"/>
                  </a:cubicBezTo>
                  <a:cubicBezTo>
                    <a:pt x="56" y="386"/>
                    <a:pt x="56" y="386"/>
                    <a:pt x="56" y="386"/>
                  </a:cubicBezTo>
                  <a:cubicBezTo>
                    <a:pt x="58" y="385"/>
                    <a:pt x="58" y="385"/>
                    <a:pt x="58" y="385"/>
                  </a:cubicBezTo>
                  <a:cubicBezTo>
                    <a:pt x="58" y="387"/>
                    <a:pt x="58" y="387"/>
                    <a:pt x="58" y="387"/>
                  </a:cubicBezTo>
                  <a:cubicBezTo>
                    <a:pt x="58" y="393"/>
                    <a:pt x="58" y="393"/>
                    <a:pt x="58" y="393"/>
                  </a:cubicBezTo>
                  <a:cubicBezTo>
                    <a:pt x="56" y="392"/>
                    <a:pt x="56" y="392"/>
                    <a:pt x="56" y="392"/>
                  </a:cubicBezTo>
                  <a:cubicBezTo>
                    <a:pt x="55" y="390"/>
                    <a:pt x="55" y="390"/>
                    <a:pt x="55" y="390"/>
                  </a:cubicBezTo>
                  <a:cubicBezTo>
                    <a:pt x="56" y="393"/>
                    <a:pt x="56" y="393"/>
                    <a:pt x="56" y="393"/>
                  </a:cubicBezTo>
                  <a:cubicBezTo>
                    <a:pt x="49" y="392"/>
                    <a:pt x="49" y="392"/>
                    <a:pt x="49" y="392"/>
                  </a:cubicBezTo>
                  <a:cubicBezTo>
                    <a:pt x="50" y="392"/>
                    <a:pt x="50" y="392"/>
                    <a:pt x="50" y="392"/>
                  </a:cubicBezTo>
                  <a:cubicBezTo>
                    <a:pt x="53" y="390"/>
                    <a:pt x="53" y="390"/>
                    <a:pt x="53" y="390"/>
                  </a:cubicBezTo>
                  <a:cubicBezTo>
                    <a:pt x="52" y="389"/>
                    <a:pt x="52" y="389"/>
                    <a:pt x="52" y="389"/>
                  </a:cubicBezTo>
                  <a:cubicBezTo>
                    <a:pt x="52" y="387"/>
                    <a:pt x="52" y="387"/>
                    <a:pt x="52" y="387"/>
                  </a:cubicBezTo>
                  <a:cubicBezTo>
                    <a:pt x="50" y="387"/>
                    <a:pt x="50" y="387"/>
                    <a:pt x="50" y="387"/>
                  </a:cubicBezTo>
                  <a:cubicBezTo>
                    <a:pt x="49" y="386"/>
                    <a:pt x="49" y="386"/>
                    <a:pt x="49" y="386"/>
                  </a:cubicBezTo>
                  <a:cubicBezTo>
                    <a:pt x="48" y="387"/>
                    <a:pt x="48" y="387"/>
                    <a:pt x="48" y="387"/>
                  </a:cubicBezTo>
                  <a:cubicBezTo>
                    <a:pt x="48" y="389"/>
                    <a:pt x="48" y="389"/>
                    <a:pt x="48" y="389"/>
                  </a:cubicBezTo>
                  <a:cubicBezTo>
                    <a:pt x="46" y="387"/>
                    <a:pt x="46" y="387"/>
                    <a:pt x="46" y="387"/>
                  </a:cubicBezTo>
                  <a:cubicBezTo>
                    <a:pt x="45" y="386"/>
                    <a:pt x="45" y="386"/>
                    <a:pt x="45" y="386"/>
                  </a:cubicBezTo>
                  <a:cubicBezTo>
                    <a:pt x="43" y="387"/>
                    <a:pt x="43" y="387"/>
                    <a:pt x="43" y="387"/>
                  </a:cubicBezTo>
                  <a:cubicBezTo>
                    <a:pt x="40" y="387"/>
                    <a:pt x="40" y="387"/>
                    <a:pt x="40" y="387"/>
                  </a:cubicBezTo>
                  <a:cubicBezTo>
                    <a:pt x="42" y="389"/>
                    <a:pt x="42" y="389"/>
                    <a:pt x="42" y="389"/>
                  </a:cubicBezTo>
                  <a:cubicBezTo>
                    <a:pt x="43" y="390"/>
                    <a:pt x="43" y="390"/>
                    <a:pt x="43" y="390"/>
                  </a:cubicBezTo>
                  <a:cubicBezTo>
                    <a:pt x="45" y="390"/>
                    <a:pt x="45" y="390"/>
                    <a:pt x="45" y="390"/>
                  </a:cubicBezTo>
                  <a:cubicBezTo>
                    <a:pt x="45" y="392"/>
                    <a:pt x="45" y="392"/>
                    <a:pt x="45" y="392"/>
                  </a:cubicBezTo>
                  <a:cubicBezTo>
                    <a:pt x="43" y="392"/>
                    <a:pt x="43" y="392"/>
                    <a:pt x="43" y="392"/>
                  </a:cubicBezTo>
                  <a:cubicBezTo>
                    <a:pt x="43" y="393"/>
                    <a:pt x="43" y="393"/>
                    <a:pt x="43" y="393"/>
                  </a:cubicBezTo>
                  <a:cubicBezTo>
                    <a:pt x="42" y="393"/>
                    <a:pt x="42" y="393"/>
                    <a:pt x="42" y="393"/>
                  </a:cubicBezTo>
                  <a:cubicBezTo>
                    <a:pt x="39" y="396"/>
                    <a:pt x="39" y="396"/>
                    <a:pt x="39" y="396"/>
                  </a:cubicBezTo>
                  <a:cubicBezTo>
                    <a:pt x="39" y="397"/>
                    <a:pt x="39" y="397"/>
                    <a:pt x="39" y="397"/>
                  </a:cubicBezTo>
                  <a:cubicBezTo>
                    <a:pt x="39" y="398"/>
                    <a:pt x="39" y="398"/>
                    <a:pt x="39" y="398"/>
                  </a:cubicBezTo>
                  <a:cubicBezTo>
                    <a:pt x="40" y="397"/>
                    <a:pt x="40" y="397"/>
                    <a:pt x="40" y="397"/>
                  </a:cubicBezTo>
                  <a:cubicBezTo>
                    <a:pt x="42" y="397"/>
                    <a:pt x="42" y="397"/>
                    <a:pt x="42" y="397"/>
                  </a:cubicBezTo>
                  <a:cubicBezTo>
                    <a:pt x="45" y="395"/>
                    <a:pt x="45" y="395"/>
                    <a:pt x="45" y="395"/>
                  </a:cubicBezTo>
                  <a:cubicBezTo>
                    <a:pt x="46" y="397"/>
                    <a:pt x="46" y="397"/>
                    <a:pt x="46" y="397"/>
                  </a:cubicBezTo>
                  <a:cubicBezTo>
                    <a:pt x="48" y="399"/>
                    <a:pt x="48" y="399"/>
                    <a:pt x="48" y="399"/>
                  </a:cubicBezTo>
                  <a:cubicBezTo>
                    <a:pt x="51" y="400"/>
                    <a:pt x="51" y="400"/>
                    <a:pt x="51" y="400"/>
                  </a:cubicBezTo>
                  <a:cubicBezTo>
                    <a:pt x="53" y="399"/>
                    <a:pt x="53" y="399"/>
                    <a:pt x="53" y="399"/>
                  </a:cubicBezTo>
                  <a:cubicBezTo>
                    <a:pt x="56" y="400"/>
                    <a:pt x="56" y="400"/>
                    <a:pt x="56" y="400"/>
                  </a:cubicBezTo>
                  <a:cubicBezTo>
                    <a:pt x="59" y="403"/>
                    <a:pt x="59" y="403"/>
                    <a:pt x="59" y="403"/>
                  </a:cubicBezTo>
                  <a:cubicBezTo>
                    <a:pt x="59" y="405"/>
                    <a:pt x="59" y="405"/>
                    <a:pt x="59" y="405"/>
                  </a:cubicBezTo>
                  <a:cubicBezTo>
                    <a:pt x="59" y="406"/>
                    <a:pt x="59" y="406"/>
                    <a:pt x="59" y="406"/>
                  </a:cubicBezTo>
                  <a:cubicBezTo>
                    <a:pt x="58" y="405"/>
                    <a:pt x="58" y="405"/>
                    <a:pt x="58" y="405"/>
                  </a:cubicBezTo>
                  <a:cubicBezTo>
                    <a:pt x="56" y="406"/>
                    <a:pt x="56" y="406"/>
                    <a:pt x="56" y="406"/>
                  </a:cubicBezTo>
                  <a:cubicBezTo>
                    <a:pt x="56" y="407"/>
                    <a:pt x="56" y="407"/>
                    <a:pt x="56" y="407"/>
                  </a:cubicBezTo>
                  <a:cubicBezTo>
                    <a:pt x="58" y="409"/>
                    <a:pt x="58" y="409"/>
                    <a:pt x="58" y="409"/>
                  </a:cubicBezTo>
                  <a:cubicBezTo>
                    <a:pt x="59" y="410"/>
                    <a:pt x="59" y="410"/>
                    <a:pt x="59" y="410"/>
                  </a:cubicBezTo>
                  <a:cubicBezTo>
                    <a:pt x="60" y="409"/>
                    <a:pt x="60" y="409"/>
                    <a:pt x="60" y="409"/>
                  </a:cubicBezTo>
                  <a:cubicBezTo>
                    <a:pt x="62" y="410"/>
                    <a:pt x="62" y="410"/>
                    <a:pt x="62" y="410"/>
                  </a:cubicBezTo>
                  <a:cubicBezTo>
                    <a:pt x="60" y="410"/>
                    <a:pt x="60" y="410"/>
                    <a:pt x="60" y="410"/>
                  </a:cubicBezTo>
                  <a:cubicBezTo>
                    <a:pt x="60" y="412"/>
                    <a:pt x="60" y="412"/>
                    <a:pt x="60" y="412"/>
                  </a:cubicBezTo>
                  <a:cubicBezTo>
                    <a:pt x="58" y="410"/>
                    <a:pt x="58" y="410"/>
                    <a:pt x="58" y="410"/>
                  </a:cubicBezTo>
                  <a:cubicBezTo>
                    <a:pt x="56" y="409"/>
                    <a:pt x="56" y="409"/>
                    <a:pt x="56" y="409"/>
                  </a:cubicBezTo>
                  <a:cubicBezTo>
                    <a:pt x="56" y="410"/>
                    <a:pt x="56" y="410"/>
                    <a:pt x="56" y="410"/>
                  </a:cubicBezTo>
                  <a:cubicBezTo>
                    <a:pt x="55" y="412"/>
                    <a:pt x="55" y="412"/>
                    <a:pt x="55" y="412"/>
                  </a:cubicBezTo>
                  <a:cubicBezTo>
                    <a:pt x="59" y="413"/>
                    <a:pt x="59" y="413"/>
                    <a:pt x="59" y="413"/>
                  </a:cubicBezTo>
                  <a:cubicBezTo>
                    <a:pt x="63" y="413"/>
                    <a:pt x="63" y="413"/>
                    <a:pt x="63" y="413"/>
                  </a:cubicBezTo>
                  <a:cubicBezTo>
                    <a:pt x="65" y="413"/>
                    <a:pt x="65" y="413"/>
                    <a:pt x="65" y="413"/>
                  </a:cubicBezTo>
                  <a:cubicBezTo>
                    <a:pt x="65" y="412"/>
                    <a:pt x="65" y="412"/>
                    <a:pt x="65" y="412"/>
                  </a:cubicBezTo>
                  <a:cubicBezTo>
                    <a:pt x="68" y="413"/>
                    <a:pt x="68" y="413"/>
                    <a:pt x="68" y="413"/>
                  </a:cubicBezTo>
                  <a:cubicBezTo>
                    <a:pt x="69" y="415"/>
                    <a:pt x="69" y="415"/>
                    <a:pt x="69" y="415"/>
                  </a:cubicBezTo>
                  <a:cubicBezTo>
                    <a:pt x="68" y="415"/>
                    <a:pt x="68" y="415"/>
                    <a:pt x="68" y="415"/>
                  </a:cubicBezTo>
                  <a:cubicBezTo>
                    <a:pt x="71" y="416"/>
                    <a:pt x="71" y="416"/>
                    <a:pt x="71" y="416"/>
                  </a:cubicBezTo>
                  <a:cubicBezTo>
                    <a:pt x="72" y="418"/>
                    <a:pt x="72" y="418"/>
                    <a:pt x="72" y="418"/>
                  </a:cubicBezTo>
                  <a:cubicBezTo>
                    <a:pt x="72" y="419"/>
                    <a:pt x="72" y="419"/>
                    <a:pt x="72" y="419"/>
                  </a:cubicBezTo>
                  <a:cubicBezTo>
                    <a:pt x="69" y="418"/>
                    <a:pt x="69" y="418"/>
                    <a:pt x="69" y="418"/>
                  </a:cubicBezTo>
                  <a:cubicBezTo>
                    <a:pt x="66" y="416"/>
                    <a:pt x="66" y="416"/>
                    <a:pt x="66" y="416"/>
                  </a:cubicBezTo>
                  <a:cubicBezTo>
                    <a:pt x="63" y="416"/>
                    <a:pt x="63" y="416"/>
                    <a:pt x="63" y="416"/>
                  </a:cubicBezTo>
                  <a:cubicBezTo>
                    <a:pt x="60" y="416"/>
                    <a:pt x="60" y="416"/>
                    <a:pt x="60" y="416"/>
                  </a:cubicBezTo>
                  <a:cubicBezTo>
                    <a:pt x="59" y="415"/>
                    <a:pt x="59" y="415"/>
                    <a:pt x="59" y="415"/>
                  </a:cubicBezTo>
                  <a:cubicBezTo>
                    <a:pt x="58" y="416"/>
                    <a:pt x="58" y="416"/>
                    <a:pt x="58" y="416"/>
                  </a:cubicBezTo>
                  <a:cubicBezTo>
                    <a:pt x="59" y="416"/>
                    <a:pt x="59" y="416"/>
                    <a:pt x="59" y="416"/>
                  </a:cubicBezTo>
                  <a:cubicBezTo>
                    <a:pt x="62" y="418"/>
                    <a:pt x="62" y="418"/>
                    <a:pt x="62" y="418"/>
                  </a:cubicBezTo>
                  <a:cubicBezTo>
                    <a:pt x="63" y="419"/>
                    <a:pt x="63" y="419"/>
                    <a:pt x="63" y="419"/>
                  </a:cubicBezTo>
                  <a:cubicBezTo>
                    <a:pt x="65" y="419"/>
                    <a:pt x="65" y="419"/>
                    <a:pt x="65" y="419"/>
                  </a:cubicBezTo>
                  <a:cubicBezTo>
                    <a:pt x="63" y="420"/>
                    <a:pt x="63" y="420"/>
                    <a:pt x="63" y="420"/>
                  </a:cubicBezTo>
                  <a:cubicBezTo>
                    <a:pt x="65" y="420"/>
                    <a:pt x="65" y="420"/>
                    <a:pt x="65" y="420"/>
                  </a:cubicBezTo>
                  <a:cubicBezTo>
                    <a:pt x="68" y="420"/>
                    <a:pt x="68" y="420"/>
                    <a:pt x="68" y="420"/>
                  </a:cubicBezTo>
                  <a:cubicBezTo>
                    <a:pt x="68" y="422"/>
                    <a:pt x="68" y="422"/>
                    <a:pt x="68" y="422"/>
                  </a:cubicBezTo>
                  <a:cubicBezTo>
                    <a:pt x="68" y="423"/>
                    <a:pt x="68" y="423"/>
                    <a:pt x="68" y="423"/>
                  </a:cubicBezTo>
                  <a:cubicBezTo>
                    <a:pt x="66" y="422"/>
                    <a:pt x="66" y="422"/>
                    <a:pt x="66" y="422"/>
                  </a:cubicBezTo>
                  <a:cubicBezTo>
                    <a:pt x="63" y="422"/>
                    <a:pt x="63" y="422"/>
                    <a:pt x="63" y="422"/>
                  </a:cubicBezTo>
                  <a:cubicBezTo>
                    <a:pt x="63" y="423"/>
                    <a:pt x="63" y="423"/>
                    <a:pt x="63" y="423"/>
                  </a:cubicBezTo>
                  <a:cubicBezTo>
                    <a:pt x="65" y="425"/>
                    <a:pt x="65" y="425"/>
                    <a:pt x="65" y="425"/>
                  </a:cubicBezTo>
                  <a:cubicBezTo>
                    <a:pt x="68" y="425"/>
                    <a:pt x="68" y="425"/>
                    <a:pt x="68" y="425"/>
                  </a:cubicBezTo>
                  <a:cubicBezTo>
                    <a:pt x="65" y="426"/>
                    <a:pt x="65" y="426"/>
                    <a:pt x="65" y="426"/>
                  </a:cubicBezTo>
                  <a:cubicBezTo>
                    <a:pt x="65" y="428"/>
                    <a:pt x="65" y="428"/>
                    <a:pt x="65" y="428"/>
                  </a:cubicBezTo>
                  <a:cubicBezTo>
                    <a:pt x="66" y="428"/>
                    <a:pt x="66" y="428"/>
                    <a:pt x="66" y="428"/>
                  </a:cubicBezTo>
                  <a:cubicBezTo>
                    <a:pt x="68" y="432"/>
                    <a:pt x="68" y="432"/>
                    <a:pt x="68" y="432"/>
                  </a:cubicBezTo>
                  <a:cubicBezTo>
                    <a:pt x="71" y="435"/>
                    <a:pt x="71" y="435"/>
                    <a:pt x="71" y="435"/>
                  </a:cubicBezTo>
                  <a:cubicBezTo>
                    <a:pt x="71" y="429"/>
                    <a:pt x="71" y="429"/>
                    <a:pt x="71" y="429"/>
                  </a:cubicBezTo>
                  <a:cubicBezTo>
                    <a:pt x="72" y="429"/>
                    <a:pt x="72" y="429"/>
                    <a:pt x="72" y="429"/>
                  </a:cubicBezTo>
                  <a:cubicBezTo>
                    <a:pt x="72" y="430"/>
                    <a:pt x="72" y="430"/>
                    <a:pt x="72" y="430"/>
                  </a:cubicBezTo>
                  <a:cubicBezTo>
                    <a:pt x="73" y="433"/>
                    <a:pt x="73" y="433"/>
                    <a:pt x="73" y="433"/>
                  </a:cubicBezTo>
                  <a:cubicBezTo>
                    <a:pt x="72" y="433"/>
                    <a:pt x="72" y="433"/>
                    <a:pt x="72" y="433"/>
                  </a:cubicBezTo>
                  <a:cubicBezTo>
                    <a:pt x="72" y="435"/>
                    <a:pt x="72" y="435"/>
                    <a:pt x="72" y="435"/>
                  </a:cubicBezTo>
                  <a:cubicBezTo>
                    <a:pt x="73" y="436"/>
                    <a:pt x="73" y="436"/>
                    <a:pt x="73" y="436"/>
                  </a:cubicBezTo>
                  <a:cubicBezTo>
                    <a:pt x="72" y="436"/>
                    <a:pt x="72" y="436"/>
                    <a:pt x="72" y="436"/>
                  </a:cubicBezTo>
                  <a:cubicBezTo>
                    <a:pt x="71" y="438"/>
                    <a:pt x="71" y="438"/>
                    <a:pt x="71" y="438"/>
                  </a:cubicBezTo>
                  <a:cubicBezTo>
                    <a:pt x="72" y="438"/>
                    <a:pt x="72" y="438"/>
                    <a:pt x="72" y="438"/>
                  </a:cubicBezTo>
                  <a:cubicBezTo>
                    <a:pt x="73" y="438"/>
                    <a:pt x="73" y="438"/>
                    <a:pt x="73" y="438"/>
                  </a:cubicBezTo>
                  <a:cubicBezTo>
                    <a:pt x="72" y="439"/>
                    <a:pt x="72" y="439"/>
                    <a:pt x="72" y="439"/>
                  </a:cubicBezTo>
                  <a:cubicBezTo>
                    <a:pt x="73" y="440"/>
                    <a:pt x="73" y="440"/>
                    <a:pt x="73" y="440"/>
                  </a:cubicBezTo>
                  <a:cubicBezTo>
                    <a:pt x="75" y="442"/>
                    <a:pt x="75" y="442"/>
                    <a:pt x="75" y="442"/>
                  </a:cubicBezTo>
                  <a:cubicBezTo>
                    <a:pt x="72" y="440"/>
                    <a:pt x="72" y="440"/>
                    <a:pt x="72" y="440"/>
                  </a:cubicBezTo>
                  <a:cubicBezTo>
                    <a:pt x="73" y="443"/>
                    <a:pt x="73" y="443"/>
                    <a:pt x="73" y="443"/>
                  </a:cubicBezTo>
                  <a:cubicBezTo>
                    <a:pt x="72" y="443"/>
                    <a:pt x="72" y="443"/>
                    <a:pt x="72" y="443"/>
                  </a:cubicBezTo>
                  <a:cubicBezTo>
                    <a:pt x="71" y="445"/>
                    <a:pt x="71" y="445"/>
                    <a:pt x="71" y="445"/>
                  </a:cubicBezTo>
                  <a:cubicBezTo>
                    <a:pt x="73" y="446"/>
                    <a:pt x="73" y="446"/>
                    <a:pt x="73" y="446"/>
                  </a:cubicBezTo>
                  <a:cubicBezTo>
                    <a:pt x="75" y="446"/>
                    <a:pt x="75" y="446"/>
                    <a:pt x="75" y="446"/>
                  </a:cubicBezTo>
                  <a:cubicBezTo>
                    <a:pt x="76" y="448"/>
                    <a:pt x="76" y="448"/>
                    <a:pt x="76" y="448"/>
                  </a:cubicBezTo>
                  <a:cubicBezTo>
                    <a:pt x="78" y="449"/>
                    <a:pt x="78" y="449"/>
                    <a:pt x="78" y="449"/>
                  </a:cubicBezTo>
                  <a:cubicBezTo>
                    <a:pt x="79" y="450"/>
                    <a:pt x="79" y="450"/>
                    <a:pt x="79" y="450"/>
                  </a:cubicBezTo>
                  <a:cubicBezTo>
                    <a:pt x="81" y="453"/>
                    <a:pt x="81" y="453"/>
                    <a:pt x="81" y="453"/>
                  </a:cubicBezTo>
                  <a:cubicBezTo>
                    <a:pt x="81" y="455"/>
                    <a:pt x="81" y="455"/>
                    <a:pt x="81" y="455"/>
                  </a:cubicBezTo>
                  <a:cubicBezTo>
                    <a:pt x="82" y="456"/>
                    <a:pt x="82" y="456"/>
                    <a:pt x="82" y="456"/>
                  </a:cubicBezTo>
                  <a:cubicBezTo>
                    <a:pt x="83" y="458"/>
                    <a:pt x="83" y="458"/>
                    <a:pt x="83" y="458"/>
                  </a:cubicBezTo>
                  <a:cubicBezTo>
                    <a:pt x="83" y="456"/>
                    <a:pt x="83" y="456"/>
                    <a:pt x="83" y="456"/>
                  </a:cubicBezTo>
                  <a:cubicBezTo>
                    <a:pt x="85" y="458"/>
                    <a:pt x="85" y="458"/>
                    <a:pt x="85" y="458"/>
                  </a:cubicBezTo>
                  <a:cubicBezTo>
                    <a:pt x="86" y="458"/>
                    <a:pt x="86" y="458"/>
                    <a:pt x="86" y="458"/>
                  </a:cubicBezTo>
                  <a:cubicBezTo>
                    <a:pt x="91" y="463"/>
                    <a:pt x="91" y="463"/>
                    <a:pt x="91" y="463"/>
                  </a:cubicBezTo>
                  <a:cubicBezTo>
                    <a:pt x="88" y="462"/>
                    <a:pt x="88" y="462"/>
                    <a:pt x="88" y="462"/>
                  </a:cubicBezTo>
                  <a:cubicBezTo>
                    <a:pt x="86" y="461"/>
                    <a:pt x="86" y="461"/>
                    <a:pt x="86" y="461"/>
                  </a:cubicBezTo>
                  <a:cubicBezTo>
                    <a:pt x="86" y="462"/>
                    <a:pt x="86" y="462"/>
                    <a:pt x="86" y="462"/>
                  </a:cubicBezTo>
                  <a:cubicBezTo>
                    <a:pt x="88" y="463"/>
                    <a:pt x="88" y="463"/>
                    <a:pt x="88" y="463"/>
                  </a:cubicBezTo>
                  <a:cubicBezTo>
                    <a:pt x="89" y="465"/>
                    <a:pt x="89" y="465"/>
                    <a:pt x="89" y="465"/>
                  </a:cubicBezTo>
                  <a:cubicBezTo>
                    <a:pt x="92" y="465"/>
                    <a:pt x="92" y="465"/>
                    <a:pt x="92" y="465"/>
                  </a:cubicBezTo>
                  <a:cubicBezTo>
                    <a:pt x="92" y="466"/>
                    <a:pt x="92" y="466"/>
                    <a:pt x="92" y="466"/>
                  </a:cubicBezTo>
                  <a:cubicBezTo>
                    <a:pt x="93" y="469"/>
                    <a:pt x="93" y="469"/>
                    <a:pt x="93" y="469"/>
                  </a:cubicBezTo>
                  <a:cubicBezTo>
                    <a:pt x="96" y="471"/>
                    <a:pt x="96" y="471"/>
                    <a:pt x="96" y="471"/>
                  </a:cubicBezTo>
                  <a:cubicBezTo>
                    <a:pt x="95" y="471"/>
                    <a:pt x="95" y="471"/>
                    <a:pt x="95" y="471"/>
                  </a:cubicBezTo>
                  <a:cubicBezTo>
                    <a:pt x="92" y="469"/>
                    <a:pt x="92" y="469"/>
                    <a:pt x="92" y="469"/>
                  </a:cubicBezTo>
                  <a:cubicBezTo>
                    <a:pt x="95" y="472"/>
                    <a:pt x="95" y="472"/>
                    <a:pt x="95" y="472"/>
                  </a:cubicBezTo>
                  <a:cubicBezTo>
                    <a:pt x="96" y="475"/>
                    <a:pt x="96" y="475"/>
                    <a:pt x="96" y="475"/>
                  </a:cubicBezTo>
                  <a:cubicBezTo>
                    <a:pt x="96" y="476"/>
                    <a:pt x="96" y="476"/>
                    <a:pt x="96" y="476"/>
                  </a:cubicBezTo>
                  <a:cubicBezTo>
                    <a:pt x="98" y="476"/>
                    <a:pt x="98" y="476"/>
                    <a:pt x="98" y="476"/>
                  </a:cubicBezTo>
                  <a:cubicBezTo>
                    <a:pt x="98" y="478"/>
                    <a:pt x="98" y="478"/>
                    <a:pt x="98" y="478"/>
                  </a:cubicBezTo>
                  <a:cubicBezTo>
                    <a:pt x="99" y="476"/>
                    <a:pt x="99" y="476"/>
                    <a:pt x="99" y="476"/>
                  </a:cubicBezTo>
                  <a:cubicBezTo>
                    <a:pt x="101" y="478"/>
                    <a:pt x="101" y="478"/>
                    <a:pt x="101" y="478"/>
                  </a:cubicBezTo>
                  <a:cubicBezTo>
                    <a:pt x="102" y="479"/>
                    <a:pt x="102" y="479"/>
                    <a:pt x="102" y="479"/>
                  </a:cubicBezTo>
                  <a:cubicBezTo>
                    <a:pt x="103" y="481"/>
                    <a:pt x="103" y="481"/>
                    <a:pt x="103" y="481"/>
                  </a:cubicBezTo>
                  <a:cubicBezTo>
                    <a:pt x="102" y="481"/>
                    <a:pt x="102" y="481"/>
                    <a:pt x="102" y="481"/>
                  </a:cubicBezTo>
                  <a:cubicBezTo>
                    <a:pt x="102" y="482"/>
                    <a:pt x="102" y="482"/>
                    <a:pt x="102" y="482"/>
                  </a:cubicBezTo>
                  <a:cubicBezTo>
                    <a:pt x="105" y="482"/>
                    <a:pt x="105" y="482"/>
                    <a:pt x="105" y="482"/>
                  </a:cubicBezTo>
                  <a:cubicBezTo>
                    <a:pt x="106" y="482"/>
                    <a:pt x="106" y="482"/>
                    <a:pt x="106" y="482"/>
                  </a:cubicBezTo>
                  <a:cubicBezTo>
                    <a:pt x="106" y="481"/>
                    <a:pt x="106" y="481"/>
                    <a:pt x="106" y="481"/>
                  </a:cubicBezTo>
                  <a:cubicBezTo>
                    <a:pt x="108" y="482"/>
                    <a:pt x="108" y="482"/>
                    <a:pt x="108" y="482"/>
                  </a:cubicBezTo>
                  <a:cubicBezTo>
                    <a:pt x="109" y="483"/>
                    <a:pt x="109" y="483"/>
                    <a:pt x="109" y="483"/>
                  </a:cubicBezTo>
                  <a:cubicBezTo>
                    <a:pt x="106" y="483"/>
                    <a:pt x="106" y="483"/>
                    <a:pt x="106" y="483"/>
                  </a:cubicBezTo>
                  <a:cubicBezTo>
                    <a:pt x="103" y="483"/>
                    <a:pt x="103" y="483"/>
                    <a:pt x="103" y="483"/>
                  </a:cubicBezTo>
                  <a:cubicBezTo>
                    <a:pt x="106" y="485"/>
                    <a:pt x="106" y="485"/>
                    <a:pt x="106" y="485"/>
                  </a:cubicBezTo>
                  <a:cubicBezTo>
                    <a:pt x="102" y="483"/>
                    <a:pt x="102" y="483"/>
                    <a:pt x="102" y="483"/>
                  </a:cubicBezTo>
                  <a:cubicBezTo>
                    <a:pt x="101" y="483"/>
                    <a:pt x="101" y="483"/>
                    <a:pt x="101" y="483"/>
                  </a:cubicBezTo>
                  <a:cubicBezTo>
                    <a:pt x="96" y="482"/>
                    <a:pt x="96" y="482"/>
                    <a:pt x="96" y="482"/>
                  </a:cubicBezTo>
                  <a:cubicBezTo>
                    <a:pt x="93" y="481"/>
                    <a:pt x="93" y="481"/>
                    <a:pt x="93" y="481"/>
                  </a:cubicBezTo>
                  <a:cubicBezTo>
                    <a:pt x="89" y="479"/>
                    <a:pt x="89" y="479"/>
                    <a:pt x="89" y="479"/>
                  </a:cubicBezTo>
                  <a:cubicBezTo>
                    <a:pt x="86" y="478"/>
                    <a:pt x="86" y="478"/>
                    <a:pt x="86" y="478"/>
                  </a:cubicBezTo>
                  <a:cubicBezTo>
                    <a:pt x="91" y="481"/>
                    <a:pt x="91" y="481"/>
                    <a:pt x="91" y="481"/>
                  </a:cubicBezTo>
                  <a:cubicBezTo>
                    <a:pt x="95" y="482"/>
                    <a:pt x="95" y="482"/>
                    <a:pt x="95" y="482"/>
                  </a:cubicBezTo>
                  <a:cubicBezTo>
                    <a:pt x="99" y="483"/>
                    <a:pt x="99" y="483"/>
                    <a:pt x="99" y="483"/>
                  </a:cubicBezTo>
                  <a:cubicBezTo>
                    <a:pt x="101" y="485"/>
                    <a:pt x="101" y="485"/>
                    <a:pt x="101" y="485"/>
                  </a:cubicBezTo>
                  <a:cubicBezTo>
                    <a:pt x="103" y="485"/>
                    <a:pt x="103" y="485"/>
                    <a:pt x="103" y="485"/>
                  </a:cubicBezTo>
                  <a:cubicBezTo>
                    <a:pt x="106" y="485"/>
                    <a:pt x="106" y="485"/>
                    <a:pt x="106" y="485"/>
                  </a:cubicBezTo>
                  <a:cubicBezTo>
                    <a:pt x="109" y="486"/>
                    <a:pt x="109" y="486"/>
                    <a:pt x="109" y="486"/>
                  </a:cubicBezTo>
                  <a:cubicBezTo>
                    <a:pt x="112" y="488"/>
                    <a:pt x="112" y="488"/>
                    <a:pt x="112" y="488"/>
                  </a:cubicBezTo>
                  <a:cubicBezTo>
                    <a:pt x="115" y="488"/>
                    <a:pt x="115" y="488"/>
                    <a:pt x="115" y="488"/>
                  </a:cubicBezTo>
                  <a:cubicBezTo>
                    <a:pt x="114" y="486"/>
                    <a:pt x="114" y="486"/>
                    <a:pt x="114" y="486"/>
                  </a:cubicBezTo>
                  <a:cubicBezTo>
                    <a:pt x="112" y="486"/>
                    <a:pt x="112" y="486"/>
                    <a:pt x="112" y="486"/>
                  </a:cubicBezTo>
                  <a:cubicBezTo>
                    <a:pt x="112" y="483"/>
                    <a:pt x="112" y="483"/>
                    <a:pt x="112" y="483"/>
                  </a:cubicBezTo>
                  <a:cubicBezTo>
                    <a:pt x="114" y="483"/>
                    <a:pt x="114" y="483"/>
                    <a:pt x="114" y="483"/>
                  </a:cubicBezTo>
                  <a:cubicBezTo>
                    <a:pt x="111" y="482"/>
                    <a:pt x="111" y="482"/>
                    <a:pt x="111" y="482"/>
                  </a:cubicBezTo>
                  <a:cubicBezTo>
                    <a:pt x="112" y="482"/>
                    <a:pt x="112" y="482"/>
                    <a:pt x="112" y="482"/>
                  </a:cubicBezTo>
                  <a:cubicBezTo>
                    <a:pt x="114" y="482"/>
                    <a:pt x="114" y="482"/>
                    <a:pt x="114" y="482"/>
                  </a:cubicBezTo>
                  <a:cubicBezTo>
                    <a:pt x="115" y="482"/>
                    <a:pt x="115" y="482"/>
                    <a:pt x="115" y="482"/>
                  </a:cubicBezTo>
                  <a:cubicBezTo>
                    <a:pt x="116" y="482"/>
                    <a:pt x="116" y="482"/>
                    <a:pt x="116" y="482"/>
                  </a:cubicBezTo>
                  <a:cubicBezTo>
                    <a:pt x="119" y="481"/>
                    <a:pt x="119" y="481"/>
                    <a:pt x="119" y="481"/>
                  </a:cubicBezTo>
                  <a:cubicBezTo>
                    <a:pt x="121" y="478"/>
                    <a:pt x="121" y="478"/>
                    <a:pt x="121" y="478"/>
                  </a:cubicBezTo>
                  <a:cubicBezTo>
                    <a:pt x="122" y="479"/>
                    <a:pt x="122" y="479"/>
                    <a:pt x="122" y="479"/>
                  </a:cubicBezTo>
                  <a:cubicBezTo>
                    <a:pt x="124" y="479"/>
                    <a:pt x="124" y="479"/>
                    <a:pt x="124" y="479"/>
                  </a:cubicBezTo>
                  <a:cubicBezTo>
                    <a:pt x="124" y="481"/>
                    <a:pt x="124" y="481"/>
                    <a:pt x="124" y="481"/>
                  </a:cubicBezTo>
                  <a:cubicBezTo>
                    <a:pt x="124" y="482"/>
                    <a:pt x="124" y="482"/>
                    <a:pt x="124" y="482"/>
                  </a:cubicBezTo>
                  <a:cubicBezTo>
                    <a:pt x="124" y="483"/>
                    <a:pt x="124" y="483"/>
                    <a:pt x="124" y="483"/>
                  </a:cubicBezTo>
                  <a:cubicBezTo>
                    <a:pt x="121" y="483"/>
                    <a:pt x="121" y="483"/>
                    <a:pt x="121" y="483"/>
                  </a:cubicBezTo>
                  <a:cubicBezTo>
                    <a:pt x="121" y="486"/>
                    <a:pt x="121" y="486"/>
                    <a:pt x="121" y="486"/>
                  </a:cubicBezTo>
                  <a:cubicBezTo>
                    <a:pt x="118" y="485"/>
                    <a:pt x="118" y="485"/>
                    <a:pt x="118" y="485"/>
                  </a:cubicBezTo>
                  <a:cubicBezTo>
                    <a:pt x="118" y="486"/>
                    <a:pt x="118" y="486"/>
                    <a:pt x="118" y="486"/>
                  </a:cubicBezTo>
                  <a:cubicBezTo>
                    <a:pt x="116" y="485"/>
                    <a:pt x="116" y="485"/>
                    <a:pt x="116" y="485"/>
                  </a:cubicBezTo>
                  <a:cubicBezTo>
                    <a:pt x="115" y="485"/>
                    <a:pt x="115" y="485"/>
                    <a:pt x="115" y="485"/>
                  </a:cubicBezTo>
                  <a:cubicBezTo>
                    <a:pt x="115" y="486"/>
                    <a:pt x="115" y="486"/>
                    <a:pt x="115" y="486"/>
                  </a:cubicBezTo>
                  <a:cubicBezTo>
                    <a:pt x="116" y="489"/>
                    <a:pt x="116" y="489"/>
                    <a:pt x="116" y="489"/>
                  </a:cubicBezTo>
                  <a:cubicBezTo>
                    <a:pt x="119" y="491"/>
                    <a:pt x="119" y="491"/>
                    <a:pt x="119" y="491"/>
                  </a:cubicBezTo>
                  <a:cubicBezTo>
                    <a:pt x="125" y="492"/>
                    <a:pt x="125" y="492"/>
                    <a:pt x="125" y="492"/>
                  </a:cubicBezTo>
                  <a:cubicBezTo>
                    <a:pt x="129" y="492"/>
                    <a:pt x="129" y="492"/>
                    <a:pt x="129" y="492"/>
                  </a:cubicBezTo>
                  <a:cubicBezTo>
                    <a:pt x="131" y="492"/>
                    <a:pt x="131" y="492"/>
                    <a:pt x="131" y="492"/>
                  </a:cubicBezTo>
                  <a:cubicBezTo>
                    <a:pt x="131" y="489"/>
                    <a:pt x="131" y="489"/>
                    <a:pt x="131" y="489"/>
                  </a:cubicBezTo>
                  <a:cubicBezTo>
                    <a:pt x="129" y="486"/>
                    <a:pt x="129" y="486"/>
                    <a:pt x="129" y="486"/>
                  </a:cubicBezTo>
                  <a:cubicBezTo>
                    <a:pt x="128" y="483"/>
                    <a:pt x="128" y="483"/>
                    <a:pt x="128" y="483"/>
                  </a:cubicBezTo>
                  <a:cubicBezTo>
                    <a:pt x="128" y="481"/>
                    <a:pt x="128" y="481"/>
                    <a:pt x="128" y="481"/>
                  </a:cubicBezTo>
                  <a:cubicBezTo>
                    <a:pt x="126" y="478"/>
                    <a:pt x="126" y="478"/>
                    <a:pt x="126" y="478"/>
                  </a:cubicBezTo>
                  <a:cubicBezTo>
                    <a:pt x="129" y="478"/>
                    <a:pt x="129" y="478"/>
                    <a:pt x="129" y="478"/>
                  </a:cubicBezTo>
                  <a:cubicBezTo>
                    <a:pt x="132" y="476"/>
                    <a:pt x="132" y="476"/>
                    <a:pt x="132" y="476"/>
                  </a:cubicBezTo>
                  <a:cubicBezTo>
                    <a:pt x="135" y="475"/>
                    <a:pt x="135" y="475"/>
                    <a:pt x="135" y="475"/>
                  </a:cubicBezTo>
                  <a:cubicBezTo>
                    <a:pt x="138" y="475"/>
                    <a:pt x="138" y="475"/>
                    <a:pt x="138" y="475"/>
                  </a:cubicBezTo>
                  <a:cubicBezTo>
                    <a:pt x="138" y="472"/>
                    <a:pt x="138" y="472"/>
                    <a:pt x="138" y="472"/>
                  </a:cubicBezTo>
                  <a:lnTo>
                    <a:pt x="139" y="471"/>
                  </a:lnTo>
                  <a:close/>
                  <a:moveTo>
                    <a:pt x="129" y="498"/>
                  </a:moveTo>
                  <a:cubicBezTo>
                    <a:pt x="129" y="496"/>
                    <a:pt x="129" y="496"/>
                    <a:pt x="129" y="496"/>
                  </a:cubicBezTo>
                  <a:cubicBezTo>
                    <a:pt x="131" y="496"/>
                    <a:pt x="131" y="496"/>
                    <a:pt x="131" y="496"/>
                  </a:cubicBezTo>
                  <a:cubicBezTo>
                    <a:pt x="131" y="498"/>
                    <a:pt x="131" y="498"/>
                    <a:pt x="131" y="498"/>
                  </a:cubicBezTo>
                  <a:cubicBezTo>
                    <a:pt x="132" y="498"/>
                    <a:pt x="132" y="498"/>
                    <a:pt x="132" y="498"/>
                  </a:cubicBezTo>
                  <a:cubicBezTo>
                    <a:pt x="132" y="499"/>
                    <a:pt x="132" y="499"/>
                    <a:pt x="132" y="499"/>
                  </a:cubicBezTo>
                  <a:cubicBezTo>
                    <a:pt x="135" y="498"/>
                    <a:pt x="135" y="498"/>
                    <a:pt x="135" y="498"/>
                  </a:cubicBezTo>
                  <a:cubicBezTo>
                    <a:pt x="132" y="496"/>
                    <a:pt x="132" y="496"/>
                    <a:pt x="132" y="496"/>
                  </a:cubicBezTo>
                  <a:cubicBezTo>
                    <a:pt x="131" y="495"/>
                    <a:pt x="131" y="495"/>
                    <a:pt x="131" y="495"/>
                  </a:cubicBezTo>
                  <a:cubicBezTo>
                    <a:pt x="126" y="493"/>
                    <a:pt x="126" y="493"/>
                    <a:pt x="126" y="493"/>
                  </a:cubicBezTo>
                  <a:cubicBezTo>
                    <a:pt x="128" y="496"/>
                    <a:pt x="128" y="496"/>
                    <a:pt x="128" y="496"/>
                  </a:cubicBezTo>
                  <a:lnTo>
                    <a:pt x="129" y="498"/>
                  </a:lnTo>
                  <a:close/>
                  <a:moveTo>
                    <a:pt x="46" y="377"/>
                  </a:moveTo>
                  <a:cubicBezTo>
                    <a:pt x="48" y="379"/>
                    <a:pt x="48" y="379"/>
                    <a:pt x="48" y="379"/>
                  </a:cubicBezTo>
                  <a:cubicBezTo>
                    <a:pt x="52" y="379"/>
                    <a:pt x="52" y="379"/>
                    <a:pt x="52" y="379"/>
                  </a:cubicBezTo>
                  <a:cubicBezTo>
                    <a:pt x="50" y="376"/>
                    <a:pt x="50" y="376"/>
                    <a:pt x="50" y="376"/>
                  </a:cubicBezTo>
                  <a:cubicBezTo>
                    <a:pt x="49" y="376"/>
                    <a:pt x="49" y="376"/>
                    <a:pt x="49" y="376"/>
                  </a:cubicBezTo>
                  <a:cubicBezTo>
                    <a:pt x="45" y="376"/>
                    <a:pt x="45" y="376"/>
                    <a:pt x="45" y="376"/>
                  </a:cubicBezTo>
                  <a:lnTo>
                    <a:pt x="46" y="377"/>
                  </a:lnTo>
                  <a:close/>
                  <a:moveTo>
                    <a:pt x="40" y="353"/>
                  </a:moveTo>
                  <a:cubicBezTo>
                    <a:pt x="40" y="350"/>
                    <a:pt x="40" y="350"/>
                    <a:pt x="40" y="350"/>
                  </a:cubicBezTo>
                  <a:cubicBezTo>
                    <a:pt x="42" y="350"/>
                    <a:pt x="42" y="350"/>
                    <a:pt x="42" y="350"/>
                  </a:cubicBezTo>
                  <a:cubicBezTo>
                    <a:pt x="42" y="349"/>
                    <a:pt x="42" y="349"/>
                    <a:pt x="42" y="349"/>
                  </a:cubicBezTo>
                  <a:cubicBezTo>
                    <a:pt x="39" y="347"/>
                    <a:pt x="39" y="347"/>
                    <a:pt x="39" y="347"/>
                  </a:cubicBezTo>
                  <a:cubicBezTo>
                    <a:pt x="42" y="347"/>
                    <a:pt x="42" y="347"/>
                    <a:pt x="42" y="347"/>
                  </a:cubicBezTo>
                  <a:cubicBezTo>
                    <a:pt x="39" y="344"/>
                    <a:pt x="39" y="344"/>
                    <a:pt x="39" y="344"/>
                  </a:cubicBezTo>
                  <a:cubicBezTo>
                    <a:pt x="38" y="343"/>
                    <a:pt x="38" y="343"/>
                    <a:pt x="38" y="343"/>
                  </a:cubicBezTo>
                  <a:cubicBezTo>
                    <a:pt x="39" y="342"/>
                    <a:pt x="39" y="342"/>
                    <a:pt x="39" y="342"/>
                  </a:cubicBezTo>
                  <a:cubicBezTo>
                    <a:pt x="38" y="340"/>
                    <a:pt x="38" y="340"/>
                    <a:pt x="38" y="340"/>
                  </a:cubicBezTo>
                  <a:cubicBezTo>
                    <a:pt x="40" y="339"/>
                    <a:pt x="40" y="339"/>
                    <a:pt x="40" y="339"/>
                  </a:cubicBezTo>
                  <a:cubicBezTo>
                    <a:pt x="38" y="336"/>
                    <a:pt x="38" y="336"/>
                    <a:pt x="38" y="336"/>
                  </a:cubicBezTo>
                  <a:cubicBezTo>
                    <a:pt x="36" y="333"/>
                    <a:pt x="36" y="333"/>
                    <a:pt x="36" y="333"/>
                  </a:cubicBezTo>
                  <a:cubicBezTo>
                    <a:pt x="35" y="333"/>
                    <a:pt x="35" y="333"/>
                    <a:pt x="35" y="333"/>
                  </a:cubicBezTo>
                  <a:cubicBezTo>
                    <a:pt x="33" y="333"/>
                    <a:pt x="33" y="333"/>
                    <a:pt x="33" y="333"/>
                  </a:cubicBezTo>
                  <a:cubicBezTo>
                    <a:pt x="32" y="333"/>
                    <a:pt x="32" y="333"/>
                    <a:pt x="32" y="333"/>
                  </a:cubicBezTo>
                  <a:cubicBezTo>
                    <a:pt x="30" y="332"/>
                    <a:pt x="30" y="332"/>
                    <a:pt x="30" y="332"/>
                  </a:cubicBezTo>
                  <a:cubicBezTo>
                    <a:pt x="30" y="334"/>
                    <a:pt x="30" y="334"/>
                    <a:pt x="30" y="334"/>
                  </a:cubicBezTo>
                  <a:cubicBezTo>
                    <a:pt x="30" y="336"/>
                    <a:pt x="30" y="336"/>
                    <a:pt x="30" y="336"/>
                  </a:cubicBezTo>
                  <a:cubicBezTo>
                    <a:pt x="32" y="339"/>
                    <a:pt x="32" y="339"/>
                    <a:pt x="32" y="339"/>
                  </a:cubicBezTo>
                  <a:cubicBezTo>
                    <a:pt x="33" y="343"/>
                    <a:pt x="33" y="343"/>
                    <a:pt x="33" y="343"/>
                  </a:cubicBezTo>
                  <a:cubicBezTo>
                    <a:pt x="33" y="347"/>
                    <a:pt x="33" y="347"/>
                    <a:pt x="33" y="347"/>
                  </a:cubicBezTo>
                  <a:cubicBezTo>
                    <a:pt x="33" y="350"/>
                    <a:pt x="33" y="350"/>
                    <a:pt x="33" y="350"/>
                  </a:cubicBezTo>
                  <a:cubicBezTo>
                    <a:pt x="33" y="352"/>
                    <a:pt x="33" y="352"/>
                    <a:pt x="33" y="352"/>
                  </a:cubicBezTo>
                  <a:cubicBezTo>
                    <a:pt x="35" y="353"/>
                    <a:pt x="35" y="353"/>
                    <a:pt x="35" y="353"/>
                  </a:cubicBezTo>
                  <a:cubicBezTo>
                    <a:pt x="38" y="353"/>
                    <a:pt x="38" y="353"/>
                    <a:pt x="38" y="353"/>
                  </a:cubicBezTo>
                  <a:cubicBezTo>
                    <a:pt x="40" y="354"/>
                    <a:pt x="40" y="354"/>
                    <a:pt x="40" y="354"/>
                  </a:cubicBezTo>
                  <a:lnTo>
                    <a:pt x="40" y="353"/>
                  </a:lnTo>
                  <a:close/>
                  <a:moveTo>
                    <a:pt x="43" y="370"/>
                  </a:moveTo>
                  <a:cubicBezTo>
                    <a:pt x="42" y="370"/>
                    <a:pt x="42" y="370"/>
                    <a:pt x="42" y="370"/>
                  </a:cubicBezTo>
                  <a:cubicBezTo>
                    <a:pt x="42" y="372"/>
                    <a:pt x="42" y="372"/>
                    <a:pt x="42" y="372"/>
                  </a:cubicBezTo>
                  <a:cubicBezTo>
                    <a:pt x="43" y="373"/>
                    <a:pt x="43" y="373"/>
                    <a:pt x="43" y="373"/>
                  </a:cubicBezTo>
                  <a:cubicBezTo>
                    <a:pt x="45" y="372"/>
                    <a:pt x="45" y="372"/>
                    <a:pt x="45" y="372"/>
                  </a:cubicBezTo>
                  <a:cubicBezTo>
                    <a:pt x="48" y="372"/>
                    <a:pt x="48" y="372"/>
                    <a:pt x="48" y="372"/>
                  </a:cubicBezTo>
                  <a:cubicBezTo>
                    <a:pt x="45" y="370"/>
                    <a:pt x="45" y="370"/>
                    <a:pt x="45" y="370"/>
                  </a:cubicBezTo>
                  <a:lnTo>
                    <a:pt x="43" y="370"/>
                  </a:lnTo>
                  <a:close/>
                  <a:moveTo>
                    <a:pt x="128" y="502"/>
                  </a:moveTo>
                  <a:cubicBezTo>
                    <a:pt x="129" y="502"/>
                    <a:pt x="129" y="502"/>
                    <a:pt x="129" y="502"/>
                  </a:cubicBezTo>
                  <a:cubicBezTo>
                    <a:pt x="126" y="501"/>
                    <a:pt x="126" y="501"/>
                    <a:pt x="126" y="501"/>
                  </a:cubicBezTo>
                  <a:lnTo>
                    <a:pt x="128" y="502"/>
                  </a:lnTo>
                  <a:close/>
                  <a:moveTo>
                    <a:pt x="126" y="498"/>
                  </a:moveTo>
                  <a:cubicBezTo>
                    <a:pt x="125" y="495"/>
                    <a:pt x="125" y="495"/>
                    <a:pt x="125" y="495"/>
                  </a:cubicBezTo>
                  <a:cubicBezTo>
                    <a:pt x="126" y="496"/>
                    <a:pt x="126" y="496"/>
                    <a:pt x="126" y="496"/>
                  </a:cubicBezTo>
                  <a:cubicBezTo>
                    <a:pt x="126" y="493"/>
                    <a:pt x="126" y="493"/>
                    <a:pt x="126" y="493"/>
                  </a:cubicBezTo>
                  <a:cubicBezTo>
                    <a:pt x="125" y="493"/>
                    <a:pt x="125" y="493"/>
                    <a:pt x="125" y="493"/>
                  </a:cubicBezTo>
                  <a:cubicBezTo>
                    <a:pt x="124" y="493"/>
                    <a:pt x="124" y="493"/>
                    <a:pt x="124" y="493"/>
                  </a:cubicBezTo>
                  <a:cubicBezTo>
                    <a:pt x="122" y="493"/>
                    <a:pt x="122" y="493"/>
                    <a:pt x="122" y="493"/>
                  </a:cubicBezTo>
                  <a:cubicBezTo>
                    <a:pt x="121" y="493"/>
                    <a:pt x="121" y="493"/>
                    <a:pt x="121" y="493"/>
                  </a:cubicBezTo>
                  <a:cubicBezTo>
                    <a:pt x="122" y="495"/>
                    <a:pt x="122" y="495"/>
                    <a:pt x="122" y="495"/>
                  </a:cubicBezTo>
                  <a:cubicBezTo>
                    <a:pt x="124" y="496"/>
                    <a:pt x="124" y="496"/>
                    <a:pt x="124" y="496"/>
                  </a:cubicBezTo>
                  <a:cubicBezTo>
                    <a:pt x="125" y="498"/>
                    <a:pt x="125" y="498"/>
                    <a:pt x="125" y="498"/>
                  </a:cubicBezTo>
                  <a:cubicBezTo>
                    <a:pt x="125" y="499"/>
                    <a:pt x="125" y="499"/>
                    <a:pt x="125" y="499"/>
                  </a:cubicBezTo>
                  <a:lnTo>
                    <a:pt x="126" y="498"/>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40" name="Freeform 30"/>
            <p:cNvSpPr>
              <a:spLocks noEditPoints="1"/>
            </p:cNvSpPr>
            <p:nvPr/>
          </p:nvSpPr>
          <p:spPr bwMode="auto">
            <a:xfrm>
              <a:off x="2281238" y="3328988"/>
              <a:ext cx="23812" cy="130175"/>
            </a:xfrm>
            <a:custGeom>
              <a:avLst/>
              <a:gdLst>
                <a:gd name="T0" fmla="*/ 0 w 14"/>
                <a:gd name="T1" fmla="*/ 0 h 53"/>
                <a:gd name="T2" fmla="*/ 0 w 14"/>
                <a:gd name="T3" fmla="*/ 3 h 53"/>
                <a:gd name="T4" fmla="*/ 2 w 14"/>
                <a:gd name="T5" fmla="*/ 0 h 53"/>
                <a:gd name="T6" fmla="*/ 2 w 14"/>
                <a:gd name="T7" fmla="*/ 0 h 53"/>
                <a:gd name="T8" fmla="*/ 2 w 14"/>
                <a:gd name="T9" fmla="*/ 0 h 53"/>
                <a:gd name="T10" fmla="*/ 2 w 14"/>
                <a:gd name="T11" fmla="*/ 0 h 53"/>
                <a:gd name="T12" fmla="*/ 12 w 14"/>
                <a:gd name="T13" fmla="*/ 36 h 53"/>
                <a:gd name="T14" fmla="*/ 10 w 14"/>
                <a:gd name="T15" fmla="*/ 35 h 53"/>
                <a:gd name="T16" fmla="*/ 14 w 14"/>
                <a:gd name="T17" fmla="*/ 40 h 53"/>
                <a:gd name="T18" fmla="*/ 14 w 14"/>
                <a:gd name="T19" fmla="*/ 40 h 53"/>
                <a:gd name="T20" fmla="*/ 14 w 14"/>
                <a:gd name="T21" fmla="*/ 40 h 53"/>
                <a:gd name="T22" fmla="*/ 14 w 14"/>
                <a:gd name="T23" fmla="*/ 40 h 53"/>
                <a:gd name="T24" fmla="*/ 10 w 14"/>
                <a:gd name="T25" fmla="*/ 24 h 53"/>
                <a:gd name="T26" fmla="*/ 8 w 14"/>
                <a:gd name="T27" fmla="*/ 27 h 53"/>
                <a:gd name="T28" fmla="*/ 10 w 14"/>
                <a:gd name="T29" fmla="*/ 28 h 53"/>
                <a:gd name="T30" fmla="*/ 10 w 14"/>
                <a:gd name="T31" fmla="*/ 27 h 53"/>
                <a:gd name="T32" fmla="*/ 10 w 14"/>
                <a:gd name="T33" fmla="*/ 27 h 53"/>
                <a:gd name="T34" fmla="*/ 10 w 14"/>
                <a:gd name="T35" fmla="*/ 27 h 53"/>
                <a:gd name="T36" fmla="*/ 8 w 14"/>
                <a:gd name="T37" fmla="*/ 11 h 53"/>
                <a:gd name="T38" fmla="*/ 6 w 14"/>
                <a:gd name="T39" fmla="*/ 8 h 53"/>
                <a:gd name="T40" fmla="*/ 2 w 14"/>
                <a:gd name="T41" fmla="*/ 11 h 53"/>
                <a:gd name="T42" fmla="*/ 0 w 14"/>
                <a:gd name="T43" fmla="*/ 16 h 53"/>
                <a:gd name="T44" fmla="*/ 3 w 14"/>
                <a:gd name="T45" fmla="*/ 14 h 53"/>
                <a:gd name="T46" fmla="*/ 8 w 14"/>
                <a:gd name="T47" fmla="*/ 12 h 53"/>
                <a:gd name="T48" fmla="*/ 8 w 14"/>
                <a:gd name="T49" fmla="*/ 11 h 53"/>
                <a:gd name="T50" fmla="*/ 8 w 14"/>
                <a:gd name="T51" fmla="*/ 11 h 53"/>
                <a:gd name="T52" fmla="*/ 8 w 14"/>
                <a:gd name="T53" fmla="*/ 11 h 53"/>
                <a:gd name="T54" fmla="*/ 14 w 14"/>
                <a:gd name="T55" fmla="*/ 53 h 53"/>
                <a:gd name="T56" fmla="*/ 14 w 14"/>
                <a:gd name="T57" fmla="*/ 49 h 53"/>
                <a:gd name="T58" fmla="*/ 12 w 14"/>
                <a:gd name="T59" fmla="*/ 52 h 53"/>
                <a:gd name="T60" fmla="*/ 14 w 14"/>
                <a:gd name="T61" fmla="*/ 53 h 53"/>
                <a:gd name="T62" fmla="*/ 14 w 14"/>
                <a:gd name="T63" fmla="*/ 53 h 53"/>
                <a:gd name="T64" fmla="*/ 14 w 14"/>
                <a:gd name="T6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 h="53">
                  <a:moveTo>
                    <a:pt x="2" y="0"/>
                  </a:moveTo>
                  <a:lnTo>
                    <a:pt x="0" y="0"/>
                  </a:lnTo>
                  <a:lnTo>
                    <a:pt x="0" y="2"/>
                  </a:lnTo>
                  <a:lnTo>
                    <a:pt x="0" y="3"/>
                  </a:lnTo>
                  <a:lnTo>
                    <a:pt x="2" y="2"/>
                  </a:lnTo>
                  <a:lnTo>
                    <a:pt x="2" y="0"/>
                  </a:lnTo>
                  <a:lnTo>
                    <a:pt x="2" y="0"/>
                  </a:lnTo>
                  <a:lnTo>
                    <a:pt x="2" y="0"/>
                  </a:lnTo>
                  <a:lnTo>
                    <a:pt x="2" y="0"/>
                  </a:lnTo>
                  <a:lnTo>
                    <a:pt x="2" y="0"/>
                  </a:lnTo>
                  <a:lnTo>
                    <a:pt x="2" y="0"/>
                  </a:lnTo>
                  <a:lnTo>
                    <a:pt x="2" y="0"/>
                  </a:lnTo>
                  <a:close/>
                  <a:moveTo>
                    <a:pt x="14" y="40"/>
                  </a:moveTo>
                  <a:lnTo>
                    <a:pt x="12" y="36"/>
                  </a:lnTo>
                  <a:lnTo>
                    <a:pt x="11" y="35"/>
                  </a:lnTo>
                  <a:lnTo>
                    <a:pt x="10" y="35"/>
                  </a:lnTo>
                  <a:lnTo>
                    <a:pt x="12" y="40"/>
                  </a:lnTo>
                  <a:lnTo>
                    <a:pt x="14" y="40"/>
                  </a:lnTo>
                  <a:lnTo>
                    <a:pt x="14" y="40"/>
                  </a:lnTo>
                  <a:lnTo>
                    <a:pt x="14" y="40"/>
                  </a:lnTo>
                  <a:lnTo>
                    <a:pt x="14" y="40"/>
                  </a:lnTo>
                  <a:lnTo>
                    <a:pt x="14" y="40"/>
                  </a:lnTo>
                  <a:lnTo>
                    <a:pt x="14" y="40"/>
                  </a:lnTo>
                  <a:lnTo>
                    <a:pt x="14" y="40"/>
                  </a:lnTo>
                  <a:close/>
                  <a:moveTo>
                    <a:pt x="10" y="27"/>
                  </a:moveTo>
                  <a:lnTo>
                    <a:pt x="10" y="24"/>
                  </a:lnTo>
                  <a:lnTo>
                    <a:pt x="8" y="23"/>
                  </a:lnTo>
                  <a:lnTo>
                    <a:pt x="8" y="27"/>
                  </a:lnTo>
                  <a:lnTo>
                    <a:pt x="8" y="28"/>
                  </a:lnTo>
                  <a:lnTo>
                    <a:pt x="10" y="28"/>
                  </a:lnTo>
                  <a:lnTo>
                    <a:pt x="10" y="27"/>
                  </a:lnTo>
                  <a:lnTo>
                    <a:pt x="10" y="27"/>
                  </a:lnTo>
                  <a:lnTo>
                    <a:pt x="10" y="27"/>
                  </a:lnTo>
                  <a:lnTo>
                    <a:pt x="10" y="27"/>
                  </a:lnTo>
                  <a:lnTo>
                    <a:pt x="10" y="27"/>
                  </a:lnTo>
                  <a:lnTo>
                    <a:pt x="10" y="27"/>
                  </a:lnTo>
                  <a:lnTo>
                    <a:pt x="10" y="27"/>
                  </a:lnTo>
                  <a:close/>
                  <a:moveTo>
                    <a:pt x="8" y="11"/>
                  </a:moveTo>
                  <a:lnTo>
                    <a:pt x="7" y="11"/>
                  </a:lnTo>
                  <a:lnTo>
                    <a:pt x="6" y="8"/>
                  </a:lnTo>
                  <a:lnTo>
                    <a:pt x="3" y="11"/>
                  </a:lnTo>
                  <a:lnTo>
                    <a:pt x="2" y="11"/>
                  </a:lnTo>
                  <a:lnTo>
                    <a:pt x="0" y="14"/>
                  </a:lnTo>
                  <a:lnTo>
                    <a:pt x="0" y="16"/>
                  </a:lnTo>
                  <a:lnTo>
                    <a:pt x="3" y="16"/>
                  </a:lnTo>
                  <a:lnTo>
                    <a:pt x="3" y="14"/>
                  </a:lnTo>
                  <a:lnTo>
                    <a:pt x="7" y="14"/>
                  </a:lnTo>
                  <a:lnTo>
                    <a:pt x="8" y="12"/>
                  </a:lnTo>
                  <a:lnTo>
                    <a:pt x="8" y="11"/>
                  </a:lnTo>
                  <a:lnTo>
                    <a:pt x="8" y="11"/>
                  </a:lnTo>
                  <a:lnTo>
                    <a:pt x="8" y="11"/>
                  </a:lnTo>
                  <a:lnTo>
                    <a:pt x="8" y="11"/>
                  </a:lnTo>
                  <a:lnTo>
                    <a:pt x="8" y="11"/>
                  </a:lnTo>
                  <a:lnTo>
                    <a:pt x="8" y="11"/>
                  </a:lnTo>
                  <a:lnTo>
                    <a:pt x="8" y="11"/>
                  </a:lnTo>
                  <a:close/>
                  <a:moveTo>
                    <a:pt x="14" y="53"/>
                  </a:moveTo>
                  <a:lnTo>
                    <a:pt x="14" y="52"/>
                  </a:lnTo>
                  <a:lnTo>
                    <a:pt x="14" y="49"/>
                  </a:lnTo>
                  <a:lnTo>
                    <a:pt x="14" y="48"/>
                  </a:lnTo>
                  <a:lnTo>
                    <a:pt x="12" y="52"/>
                  </a:lnTo>
                  <a:lnTo>
                    <a:pt x="14" y="53"/>
                  </a:lnTo>
                  <a:lnTo>
                    <a:pt x="14" y="53"/>
                  </a:lnTo>
                  <a:lnTo>
                    <a:pt x="14" y="53"/>
                  </a:lnTo>
                  <a:lnTo>
                    <a:pt x="14" y="53"/>
                  </a:lnTo>
                  <a:lnTo>
                    <a:pt x="14" y="53"/>
                  </a:lnTo>
                  <a:lnTo>
                    <a:pt x="14" y="53"/>
                  </a:lnTo>
                  <a:lnTo>
                    <a:pt x="14" y="53"/>
                  </a:lnTo>
                  <a:close/>
                </a:path>
              </a:pathLst>
            </a:custGeom>
            <a:solidFill>
              <a:schemeClr val="accent5">
                <a:lumMod val="20000"/>
                <a:lumOff val="80000"/>
                <a:alpha val="50000"/>
              </a:schemeClr>
            </a:solidFill>
            <a:ln w="9525">
              <a:solidFill>
                <a:schemeClr val="accent5">
                  <a:lumMod val="75000"/>
                  <a:alpha val="20000"/>
                </a:schemeClr>
              </a:solidFill>
              <a:round/>
              <a:headEnd/>
              <a:tailEnd/>
            </a:ln>
          </p:spPr>
          <p:txBody>
            <a:bodyPr/>
            <a:lstStyle/>
            <a:p>
              <a:pPr>
                <a:defRPr/>
              </a:pPr>
              <a:endParaRPr lang="en-GB">
                <a:solidFill>
                  <a:prstClr val="black"/>
                </a:solidFill>
              </a:endParaRPr>
            </a:p>
          </p:txBody>
        </p:sp>
        <p:sp>
          <p:nvSpPr>
            <p:cNvPr id="41" name="Freeform 31"/>
            <p:cNvSpPr>
              <a:spLocks noEditPoints="1"/>
            </p:cNvSpPr>
            <p:nvPr/>
          </p:nvSpPr>
          <p:spPr bwMode="auto">
            <a:xfrm>
              <a:off x="2281238" y="3573463"/>
              <a:ext cx="33337" cy="46037"/>
            </a:xfrm>
            <a:custGeom>
              <a:avLst/>
              <a:gdLst>
                <a:gd name="T0" fmla="*/ 18 w 19"/>
                <a:gd name="T1" fmla="*/ 0 h 19"/>
                <a:gd name="T2" fmla="*/ 15 w 19"/>
                <a:gd name="T3" fmla="*/ 4 h 19"/>
                <a:gd name="T4" fmla="*/ 15 w 19"/>
                <a:gd name="T5" fmla="*/ 5 h 19"/>
                <a:gd name="T6" fmla="*/ 19 w 19"/>
                <a:gd name="T7" fmla="*/ 2 h 19"/>
                <a:gd name="T8" fmla="*/ 19 w 19"/>
                <a:gd name="T9" fmla="*/ 0 h 19"/>
                <a:gd name="T10" fmla="*/ 18 w 19"/>
                <a:gd name="T11" fmla="*/ 0 h 19"/>
                <a:gd name="T12" fmla="*/ 18 w 19"/>
                <a:gd name="T13" fmla="*/ 0 h 19"/>
                <a:gd name="T14" fmla="*/ 18 w 19"/>
                <a:gd name="T15" fmla="*/ 0 h 19"/>
                <a:gd name="T16" fmla="*/ 18 w 19"/>
                <a:gd name="T17" fmla="*/ 0 h 19"/>
                <a:gd name="T18" fmla="*/ 18 w 19"/>
                <a:gd name="T19" fmla="*/ 0 h 19"/>
                <a:gd name="T20" fmla="*/ 18 w 19"/>
                <a:gd name="T21" fmla="*/ 0 h 19"/>
                <a:gd name="T22" fmla="*/ 18 w 19"/>
                <a:gd name="T23" fmla="*/ 0 h 19"/>
                <a:gd name="T24" fmla="*/ 18 w 19"/>
                <a:gd name="T25" fmla="*/ 0 h 19"/>
                <a:gd name="T26" fmla="*/ 3 w 19"/>
                <a:gd name="T27" fmla="*/ 10 h 19"/>
                <a:gd name="T28" fmla="*/ 3 w 19"/>
                <a:gd name="T29" fmla="*/ 10 h 19"/>
                <a:gd name="T30" fmla="*/ 3 w 19"/>
                <a:gd name="T31" fmla="*/ 12 h 19"/>
                <a:gd name="T32" fmla="*/ 6 w 19"/>
                <a:gd name="T33" fmla="*/ 12 h 19"/>
                <a:gd name="T34" fmla="*/ 6 w 19"/>
                <a:gd name="T35" fmla="*/ 12 h 19"/>
                <a:gd name="T36" fmla="*/ 6 w 19"/>
                <a:gd name="T37" fmla="*/ 12 h 19"/>
                <a:gd name="T38" fmla="*/ 6 w 19"/>
                <a:gd name="T39" fmla="*/ 16 h 19"/>
                <a:gd name="T40" fmla="*/ 3 w 19"/>
                <a:gd name="T41" fmla="*/ 17 h 19"/>
                <a:gd name="T42" fmla="*/ 0 w 19"/>
                <a:gd name="T43" fmla="*/ 18 h 19"/>
                <a:gd name="T44" fmla="*/ 0 w 19"/>
                <a:gd name="T45" fmla="*/ 19 h 19"/>
                <a:gd name="T46" fmla="*/ 10 w 19"/>
                <a:gd name="T47" fmla="*/ 18 h 19"/>
                <a:gd name="T48" fmla="*/ 11 w 19"/>
                <a:gd name="T49" fmla="*/ 17 h 19"/>
                <a:gd name="T50" fmla="*/ 12 w 19"/>
                <a:gd name="T51" fmla="*/ 16 h 19"/>
                <a:gd name="T52" fmla="*/ 11 w 19"/>
                <a:gd name="T53" fmla="*/ 16 h 19"/>
                <a:gd name="T54" fmla="*/ 11 w 19"/>
                <a:gd name="T55" fmla="*/ 14 h 19"/>
                <a:gd name="T56" fmla="*/ 11 w 19"/>
                <a:gd name="T57" fmla="*/ 10 h 19"/>
                <a:gd name="T58" fmla="*/ 12 w 19"/>
                <a:gd name="T59" fmla="*/ 10 h 19"/>
                <a:gd name="T60" fmla="*/ 12 w 19"/>
                <a:gd name="T61" fmla="*/ 9 h 19"/>
                <a:gd name="T62" fmla="*/ 6 w 19"/>
                <a:gd name="T63" fmla="*/ 10 h 19"/>
                <a:gd name="T64" fmla="*/ 3 w 19"/>
                <a:gd name="T65" fmla="*/ 10 h 19"/>
                <a:gd name="T66" fmla="*/ 3 w 19"/>
                <a:gd name="T67" fmla="*/ 10 h 19"/>
                <a:gd name="T68" fmla="*/ 3 w 19"/>
                <a:gd name="T69" fmla="*/ 10 h 19"/>
                <a:gd name="T70" fmla="*/ 3 w 19"/>
                <a:gd name="T71" fmla="*/ 10 h 19"/>
                <a:gd name="T72" fmla="*/ 3 w 19"/>
                <a:gd name="T73" fmla="*/ 10 h 19"/>
                <a:gd name="T74" fmla="*/ 3 w 19"/>
                <a:gd name="T75" fmla="*/ 10 h 19"/>
                <a:gd name="T76" fmla="*/ 3 w 19"/>
                <a:gd name="T77" fmla="*/ 10 h 19"/>
                <a:gd name="T78" fmla="*/ 3 w 19"/>
                <a:gd name="T7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19">
                  <a:moveTo>
                    <a:pt x="18" y="0"/>
                  </a:moveTo>
                  <a:lnTo>
                    <a:pt x="15" y="4"/>
                  </a:lnTo>
                  <a:lnTo>
                    <a:pt x="15" y="5"/>
                  </a:lnTo>
                  <a:lnTo>
                    <a:pt x="19" y="2"/>
                  </a:lnTo>
                  <a:lnTo>
                    <a:pt x="19" y="0"/>
                  </a:lnTo>
                  <a:lnTo>
                    <a:pt x="18" y="0"/>
                  </a:lnTo>
                  <a:lnTo>
                    <a:pt x="18" y="0"/>
                  </a:lnTo>
                  <a:lnTo>
                    <a:pt x="18" y="0"/>
                  </a:lnTo>
                  <a:lnTo>
                    <a:pt x="18" y="0"/>
                  </a:lnTo>
                  <a:lnTo>
                    <a:pt x="18" y="0"/>
                  </a:lnTo>
                  <a:lnTo>
                    <a:pt x="18" y="0"/>
                  </a:lnTo>
                  <a:lnTo>
                    <a:pt x="18" y="0"/>
                  </a:lnTo>
                  <a:lnTo>
                    <a:pt x="18" y="0"/>
                  </a:lnTo>
                  <a:close/>
                  <a:moveTo>
                    <a:pt x="3" y="10"/>
                  </a:moveTo>
                  <a:lnTo>
                    <a:pt x="3" y="10"/>
                  </a:lnTo>
                  <a:lnTo>
                    <a:pt x="3" y="12"/>
                  </a:lnTo>
                  <a:lnTo>
                    <a:pt x="6" y="12"/>
                  </a:lnTo>
                  <a:lnTo>
                    <a:pt x="6" y="12"/>
                  </a:lnTo>
                  <a:lnTo>
                    <a:pt x="6" y="12"/>
                  </a:lnTo>
                  <a:lnTo>
                    <a:pt x="6" y="16"/>
                  </a:lnTo>
                  <a:lnTo>
                    <a:pt x="3" y="17"/>
                  </a:lnTo>
                  <a:lnTo>
                    <a:pt x="0" y="18"/>
                  </a:lnTo>
                  <a:lnTo>
                    <a:pt x="0" y="19"/>
                  </a:lnTo>
                  <a:lnTo>
                    <a:pt x="10" y="18"/>
                  </a:lnTo>
                  <a:lnTo>
                    <a:pt x="11" y="17"/>
                  </a:lnTo>
                  <a:lnTo>
                    <a:pt x="12" y="16"/>
                  </a:lnTo>
                  <a:lnTo>
                    <a:pt x="11" y="16"/>
                  </a:lnTo>
                  <a:lnTo>
                    <a:pt x="11" y="14"/>
                  </a:lnTo>
                  <a:lnTo>
                    <a:pt x="11" y="10"/>
                  </a:lnTo>
                  <a:lnTo>
                    <a:pt x="12" y="10"/>
                  </a:lnTo>
                  <a:lnTo>
                    <a:pt x="12" y="9"/>
                  </a:lnTo>
                  <a:lnTo>
                    <a:pt x="6" y="10"/>
                  </a:lnTo>
                  <a:lnTo>
                    <a:pt x="3" y="10"/>
                  </a:lnTo>
                  <a:lnTo>
                    <a:pt x="3" y="10"/>
                  </a:lnTo>
                  <a:lnTo>
                    <a:pt x="3" y="10"/>
                  </a:lnTo>
                  <a:lnTo>
                    <a:pt x="3" y="10"/>
                  </a:lnTo>
                  <a:lnTo>
                    <a:pt x="3" y="10"/>
                  </a:lnTo>
                  <a:lnTo>
                    <a:pt x="3" y="10"/>
                  </a:lnTo>
                  <a:lnTo>
                    <a:pt x="3" y="10"/>
                  </a:lnTo>
                  <a:lnTo>
                    <a:pt x="3" y="1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42" name="Freeform 32"/>
            <p:cNvSpPr>
              <a:spLocks/>
            </p:cNvSpPr>
            <p:nvPr/>
          </p:nvSpPr>
          <p:spPr bwMode="auto">
            <a:xfrm>
              <a:off x="2195513" y="3279775"/>
              <a:ext cx="4762" cy="4763"/>
            </a:xfrm>
            <a:custGeom>
              <a:avLst/>
              <a:gdLst>
                <a:gd name="T0" fmla="*/ 3 w 3"/>
                <a:gd name="T1" fmla="*/ 0 h 2"/>
                <a:gd name="T2" fmla="*/ 0 w 3"/>
                <a:gd name="T3" fmla="*/ 0 h 2"/>
                <a:gd name="T4" fmla="*/ 0 w 3"/>
                <a:gd name="T5" fmla="*/ 2 h 2"/>
                <a:gd name="T6" fmla="*/ 3 w 3"/>
                <a:gd name="T7" fmla="*/ 2 h 2"/>
                <a:gd name="T8" fmla="*/ 3 w 3"/>
                <a:gd name="T9" fmla="*/ 0 h 2"/>
                <a:gd name="T10" fmla="*/ 3 w 3"/>
                <a:gd name="T11" fmla="*/ 0 h 2"/>
                <a:gd name="T12" fmla="*/ 3 w 3"/>
                <a:gd name="T13" fmla="*/ 0 h 2"/>
                <a:gd name="T14" fmla="*/ 3 w 3"/>
                <a:gd name="T15" fmla="*/ 0 h 2"/>
                <a:gd name="T16" fmla="*/ 3 w 3"/>
                <a:gd name="T17" fmla="*/ 0 h 2"/>
                <a:gd name="T18" fmla="*/ 3 w 3"/>
                <a:gd name="T19" fmla="*/ 0 h 2"/>
                <a:gd name="T20" fmla="*/ 3 w 3"/>
                <a:gd name="T21" fmla="*/ 0 h 2"/>
                <a:gd name="T22" fmla="*/ 3 w 3"/>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
                  <a:moveTo>
                    <a:pt x="3" y="0"/>
                  </a:moveTo>
                  <a:lnTo>
                    <a:pt x="0" y="0"/>
                  </a:lnTo>
                  <a:lnTo>
                    <a:pt x="0" y="2"/>
                  </a:lnTo>
                  <a:lnTo>
                    <a:pt x="3" y="2"/>
                  </a:lnTo>
                  <a:lnTo>
                    <a:pt x="3" y="0"/>
                  </a:lnTo>
                  <a:lnTo>
                    <a:pt x="3" y="0"/>
                  </a:lnTo>
                  <a:lnTo>
                    <a:pt x="3" y="0"/>
                  </a:lnTo>
                  <a:lnTo>
                    <a:pt x="3" y="0"/>
                  </a:lnTo>
                  <a:lnTo>
                    <a:pt x="3" y="0"/>
                  </a:lnTo>
                  <a:lnTo>
                    <a:pt x="3" y="0"/>
                  </a:lnTo>
                  <a:lnTo>
                    <a:pt x="3" y="0"/>
                  </a:lnTo>
                  <a:lnTo>
                    <a:pt x="3" y="0"/>
                  </a:lnTo>
                  <a:close/>
                </a:path>
              </a:pathLst>
            </a:custGeom>
            <a:solidFill>
              <a:schemeClr val="accent5">
                <a:lumMod val="20000"/>
                <a:lumOff val="80000"/>
                <a:alpha val="50000"/>
              </a:schemeClr>
            </a:solidFill>
            <a:ln w="9525">
              <a:solidFill>
                <a:schemeClr val="accent5">
                  <a:lumMod val="75000"/>
                  <a:alpha val="20000"/>
                </a:schemeClr>
              </a:solidFill>
              <a:round/>
              <a:headEnd/>
              <a:tailEnd/>
            </a:ln>
          </p:spPr>
          <p:txBody>
            <a:bodyPr/>
            <a:lstStyle/>
            <a:p>
              <a:pPr>
                <a:defRPr/>
              </a:pPr>
              <a:endParaRPr lang="en-GB">
                <a:solidFill>
                  <a:prstClr val="black"/>
                </a:solidFill>
              </a:endParaRPr>
            </a:p>
          </p:txBody>
        </p:sp>
        <p:sp>
          <p:nvSpPr>
            <p:cNvPr id="43" name="Freeform 33"/>
            <p:cNvSpPr>
              <a:spLocks noEditPoints="1"/>
            </p:cNvSpPr>
            <p:nvPr/>
          </p:nvSpPr>
          <p:spPr bwMode="auto">
            <a:xfrm>
              <a:off x="2085975" y="3506788"/>
              <a:ext cx="26988" cy="9525"/>
            </a:xfrm>
            <a:custGeom>
              <a:avLst/>
              <a:gdLst>
                <a:gd name="T0" fmla="*/ 2 w 15"/>
                <a:gd name="T1" fmla="*/ 1 h 4"/>
                <a:gd name="T2" fmla="*/ 0 w 15"/>
                <a:gd name="T3" fmla="*/ 0 h 4"/>
                <a:gd name="T4" fmla="*/ 0 w 15"/>
                <a:gd name="T5" fmla="*/ 1 h 4"/>
                <a:gd name="T6" fmla="*/ 2 w 15"/>
                <a:gd name="T7" fmla="*/ 3 h 4"/>
                <a:gd name="T8" fmla="*/ 6 w 15"/>
                <a:gd name="T9" fmla="*/ 4 h 4"/>
                <a:gd name="T10" fmla="*/ 3 w 15"/>
                <a:gd name="T11" fmla="*/ 3 h 4"/>
                <a:gd name="T12" fmla="*/ 2 w 15"/>
                <a:gd name="T13" fmla="*/ 1 h 4"/>
                <a:gd name="T14" fmla="*/ 2 w 15"/>
                <a:gd name="T15" fmla="*/ 1 h 4"/>
                <a:gd name="T16" fmla="*/ 2 w 15"/>
                <a:gd name="T17" fmla="*/ 1 h 4"/>
                <a:gd name="T18" fmla="*/ 2 w 15"/>
                <a:gd name="T19" fmla="*/ 1 h 4"/>
                <a:gd name="T20" fmla="*/ 2 w 15"/>
                <a:gd name="T21" fmla="*/ 1 h 4"/>
                <a:gd name="T22" fmla="*/ 2 w 15"/>
                <a:gd name="T23" fmla="*/ 1 h 4"/>
                <a:gd name="T24" fmla="*/ 2 w 15"/>
                <a:gd name="T25" fmla="*/ 1 h 4"/>
                <a:gd name="T26" fmla="*/ 14 w 15"/>
                <a:gd name="T27" fmla="*/ 1 h 4"/>
                <a:gd name="T28" fmla="*/ 12 w 15"/>
                <a:gd name="T29" fmla="*/ 1 h 4"/>
                <a:gd name="T30" fmla="*/ 10 w 15"/>
                <a:gd name="T31" fmla="*/ 0 h 4"/>
                <a:gd name="T32" fmla="*/ 10 w 15"/>
                <a:gd name="T33" fmla="*/ 3 h 4"/>
                <a:gd name="T34" fmla="*/ 12 w 15"/>
                <a:gd name="T35" fmla="*/ 3 h 4"/>
                <a:gd name="T36" fmla="*/ 14 w 15"/>
                <a:gd name="T37" fmla="*/ 4 h 4"/>
                <a:gd name="T38" fmla="*/ 15 w 15"/>
                <a:gd name="T39" fmla="*/ 3 h 4"/>
                <a:gd name="T40" fmla="*/ 14 w 15"/>
                <a:gd name="T41" fmla="*/ 1 h 4"/>
                <a:gd name="T42" fmla="*/ 14 w 15"/>
                <a:gd name="T43" fmla="*/ 1 h 4"/>
                <a:gd name="T44" fmla="*/ 14 w 15"/>
                <a:gd name="T45" fmla="*/ 1 h 4"/>
                <a:gd name="T46" fmla="*/ 14 w 15"/>
                <a:gd name="T47" fmla="*/ 1 h 4"/>
                <a:gd name="T48" fmla="*/ 14 w 15"/>
                <a:gd name="T49" fmla="*/ 1 h 4"/>
                <a:gd name="T50" fmla="*/ 14 w 15"/>
                <a:gd name="T51" fmla="*/ 1 h 4"/>
                <a:gd name="T52" fmla="*/ 14 w 15"/>
                <a:gd name="T5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4">
                  <a:moveTo>
                    <a:pt x="2" y="1"/>
                  </a:moveTo>
                  <a:lnTo>
                    <a:pt x="0" y="0"/>
                  </a:lnTo>
                  <a:lnTo>
                    <a:pt x="0" y="1"/>
                  </a:lnTo>
                  <a:lnTo>
                    <a:pt x="2" y="3"/>
                  </a:lnTo>
                  <a:lnTo>
                    <a:pt x="6" y="4"/>
                  </a:lnTo>
                  <a:lnTo>
                    <a:pt x="3" y="3"/>
                  </a:lnTo>
                  <a:lnTo>
                    <a:pt x="2" y="1"/>
                  </a:lnTo>
                  <a:lnTo>
                    <a:pt x="2" y="1"/>
                  </a:lnTo>
                  <a:lnTo>
                    <a:pt x="2" y="1"/>
                  </a:lnTo>
                  <a:lnTo>
                    <a:pt x="2" y="1"/>
                  </a:lnTo>
                  <a:lnTo>
                    <a:pt x="2" y="1"/>
                  </a:lnTo>
                  <a:lnTo>
                    <a:pt x="2" y="1"/>
                  </a:lnTo>
                  <a:lnTo>
                    <a:pt x="2" y="1"/>
                  </a:lnTo>
                  <a:close/>
                  <a:moveTo>
                    <a:pt x="14" y="1"/>
                  </a:moveTo>
                  <a:lnTo>
                    <a:pt x="12" y="1"/>
                  </a:lnTo>
                  <a:lnTo>
                    <a:pt x="10" y="0"/>
                  </a:lnTo>
                  <a:lnTo>
                    <a:pt x="10" y="3"/>
                  </a:lnTo>
                  <a:lnTo>
                    <a:pt x="12" y="3"/>
                  </a:lnTo>
                  <a:lnTo>
                    <a:pt x="14" y="4"/>
                  </a:lnTo>
                  <a:lnTo>
                    <a:pt x="15" y="3"/>
                  </a:lnTo>
                  <a:lnTo>
                    <a:pt x="14" y="1"/>
                  </a:lnTo>
                  <a:lnTo>
                    <a:pt x="14" y="1"/>
                  </a:lnTo>
                  <a:lnTo>
                    <a:pt x="14" y="1"/>
                  </a:lnTo>
                  <a:lnTo>
                    <a:pt x="14" y="1"/>
                  </a:lnTo>
                  <a:lnTo>
                    <a:pt x="14" y="1"/>
                  </a:lnTo>
                  <a:lnTo>
                    <a:pt x="14" y="1"/>
                  </a:lnTo>
                  <a:lnTo>
                    <a:pt x="14" y="1"/>
                  </a:lnTo>
                  <a:close/>
                </a:path>
              </a:pathLst>
            </a:custGeom>
            <a:solidFill>
              <a:schemeClr val="accent5">
                <a:lumMod val="20000"/>
                <a:lumOff val="80000"/>
                <a:alpha val="50000"/>
              </a:schemeClr>
            </a:solidFill>
            <a:ln w="9525">
              <a:solidFill>
                <a:schemeClr val="accent5">
                  <a:lumMod val="75000"/>
                  <a:alpha val="20000"/>
                </a:schemeClr>
              </a:solidFill>
              <a:round/>
              <a:headEnd/>
              <a:tailEnd/>
            </a:ln>
          </p:spPr>
          <p:txBody>
            <a:bodyPr/>
            <a:lstStyle/>
            <a:p>
              <a:pPr>
                <a:defRPr/>
              </a:pPr>
              <a:endParaRPr lang="en-GB">
                <a:solidFill>
                  <a:prstClr val="black"/>
                </a:solidFill>
              </a:endParaRPr>
            </a:p>
          </p:txBody>
        </p:sp>
        <p:sp>
          <p:nvSpPr>
            <p:cNvPr id="44" name="Freeform 34"/>
            <p:cNvSpPr>
              <a:spLocks noEditPoints="1"/>
            </p:cNvSpPr>
            <p:nvPr/>
          </p:nvSpPr>
          <p:spPr bwMode="auto">
            <a:xfrm>
              <a:off x="1500188" y="4114800"/>
              <a:ext cx="28575" cy="17463"/>
            </a:xfrm>
            <a:custGeom>
              <a:avLst/>
              <a:gdLst>
                <a:gd name="T0" fmla="*/ 2 w 16"/>
                <a:gd name="T1" fmla="*/ 0 h 7"/>
                <a:gd name="T2" fmla="*/ 2 w 16"/>
                <a:gd name="T3" fmla="*/ 0 h 7"/>
                <a:gd name="T4" fmla="*/ 0 w 16"/>
                <a:gd name="T5" fmla="*/ 1 h 7"/>
                <a:gd name="T6" fmla="*/ 0 w 16"/>
                <a:gd name="T7" fmla="*/ 3 h 7"/>
                <a:gd name="T8" fmla="*/ 2 w 16"/>
                <a:gd name="T9" fmla="*/ 3 h 7"/>
                <a:gd name="T10" fmla="*/ 3 w 16"/>
                <a:gd name="T11" fmla="*/ 3 h 7"/>
                <a:gd name="T12" fmla="*/ 4 w 16"/>
                <a:gd name="T13" fmla="*/ 3 h 7"/>
                <a:gd name="T14" fmla="*/ 4 w 16"/>
                <a:gd name="T15" fmla="*/ 0 h 7"/>
                <a:gd name="T16" fmla="*/ 3 w 16"/>
                <a:gd name="T17" fmla="*/ 0 h 7"/>
                <a:gd name="T18" fmla="*/ 2 w 16"/>
                <a:gd name="T19" fmla="*/ 0 h 7"/>
                <a:gd name="T20" fmla="*/ 2 w 16"/>
                <a:gd name="T21" fmla="*/ 0 h 7"/>
                <a:gd name="T22" fmla="*/ 2 w 16"/>
                <a:gd name="T23" fmla="*/ 0 h 7"/>
                <a:gd name="T24" fmla="*/ 2 w 16"/>
                <a:gd name="T25" fmla="*/ 0 h 7"/>
                <a:gd name="T26" fmla="*/ 2 w 16"/>
                <a:gd name="T27" fmla="*/ 0 h 7"/>
                <a:gd name="T28" fmla="*/ 2 w 16"/>
                <a:gd name="T29" fmla="*/ 0 h 7"/>
                <a:gd name="T30" fmla="*/ 2 w 16"/>
                <a:gd name="T31" fmla="*/ 0 h 7"/>
                <a:gd name="T32" fmla="*/ 2 w 16"/>
                <a:gd name="T33" fmla="*/ 0 h 7"/>
                <a:gd name="T34" fmla="*/ 15 w 16"/>
                <a:gd name="T35" fmla="*/ 3 h 7"/>
                <a:gd name="T36" fmla="*/ 14 w 16"/>
                <a:gd name="T37" fmla="*/ 3 h 7"/>
                <a:gd name="T38" fmla="*/ 12 w 16"/>
                <a:gd name="T39" fmla="*/ 5 h 7"/>
                <a:gd name="T40" fmla="*/ 12 w 16"/>
                <a:gd name="T41" fmla="*/ 7 h 7"/>
                <a:gd name="T42" fmla="*/ 12 w 16"/>
                <a:gd name="T43" fmla="*/ 7 h 7"/>
                <a:gd name="T44" fmla="*/ 14 w 16"/>
                <a:gd name="T45" fmla="*/ 7 h 7"/>
                <a:gd name="T46" fmla="*/ 15 w 16"/>
                <a:gd name="T47" fmla="*/ 5 h 7"/>
                <a:gd name="T48" fmla="*/ 16 w 16"/>
                <a:gd name="T49" fmla="*/ 4 h 7"/>
                <a:gd name="T50" fmla="*/ 16 w 16"/>
                <a:gd name="T51" fmla="*/ 3 h 7"/>
                <a:gd name="T52" fmla="*/ 15 w 16"/>
                <a:gd name="T53" fmla="*/ 3 h 7"/>
                <a:gd name="T54" fmla="*/ 15 w 16"/>
                <a:gd name="T55" fmla="*/ 3 h 7"/>
                <a:gd name="T56" fmla="*/ 15 w 16"/>
                <a:gd name="T57" fmla="*/ 3 h 7"/>
                <a:gd name="T58" fmla="*/ 15 w 16"/>
                <a:gd name="T59" fmla="*/ 3 h 7"/>
                <a:gd name="T60" fmla="*/ 15 w 16"/>
                <a:gd name="T61" fmla="*/ 3 h 7"/>
                <a:gd name="T62" fmla="*/ 15 w 16"/>
                <a:gd name="T63" fmla="*/ 3 h 7"/>
                <a:gd name="T64" fmla="*/ 15 w 16"/>
                <a:gd name="T65" fmla="*/ 3 h 7"/>
                <a:gd name="T66" fmla="*/ 15 w 16"/>
                <a:gd name="T6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7">
                  <a:moveTo>
                    <a:pt x="2" y="0"/>
                  </a:moveTo>
                  <a:lnTo>
                    <a:pt x="2" y="0"/>
                  </a:lnTo>
                  <a:lnTo>
                    <a:pt x="0" y="1"/>
                  </a:lnTo>
                  <a:lnTo>
                    <a:pt x="0" y="3"/>
                  </a:lnTo>
                  <a:lnTo>
                    <a:pt x="2" y="3"/>
                  </a:lnTo>
                  <a:lnTo>
                    <a:pt x="3" y="3"/>
                  </a:lnTo>
                  <a:lnTo>
                    <a:pt x="4" y="3"/>
                  </a:lnTo>
                  <a:lnTo>
                    <a:pt x="4" y="0"/>
                  </a:lnTo>
                  <a:lnTo>
                    <a:pt x="3" y="0"/>
                  </a:lnTo>
                  <a:lnTo>
                    <a:pt x="2" y="0"/>
                  </a:lnTo>
                  <a:lnTo>
                    <a:pt x="2" y="0"/>
                  </a:lnTo>
                  <a:lnTo>
                    <a:pt x="2" y="0"/>
                  </a:lnTo>
                  <a:lnTo>
                    <a:pt x="2" y="0"/>
                  </a:lnTo>
                  <a:lnTo>
                    <a:pt x="2" y="0"/>
                  </a:lnTo>
                  <a:lnTo>
                    <a:pt x="2" y="0"/>
                  </a:lnTo>
                  <a:lnTo>
                    <a:pt x="2" y="0"/>
                  </a:lnTo>
                  <a:lnTo>
                    <a:pt x="2" y="0"/>
                  </a:lnTo>
                  <a:close/>
                  <a:moveTo>
                    <a:pt x="15" y="3"/>
                  </a:moveTo>
                  <a:lnTo>
                    <a:pt x="14" y="3"/>
                  </a:lnTo>
                  <a:lnTo>
                    <a:pt x="12" y="5"/>
                  </a:lnTo>
                  <a:lnTo>
                    <a:pt x="12" y="7"/>
                  </a:lnTo>
                  <a:lnTo>
                    <a:pt x="12" y="7"/>
                  </a:lnTo>
                  <a:lnTo>
                    <a:pt x="14" y="7"/>
                  </a:lnTo>
                  <a:lnTo>
                    <a:pt x="15" y="5"/>
                  </a:lnTo>
                  <a:lnTo>
                    <a:pt x="16" y="4"/>
                  </a:lnTo>
                  <a:lnTo>
                    <a:pt x="16" y="3"/>
                  </a:lnTo>
                  <a:lnTo>
                    <a:pt x="15" y="3"/>
                  </a:lnTo>
                  <a:lnTo>
                    <a:pt x="15" y="3"/>
                  </a:lnTo>
                  <a:lnTo>
                    <a:pt x="15" y="3"/>
                  </a:lnTo>
                  <a:lnTo>
                    <a:pt x="15" y="3"/>
                  </a:lnTo>
                  <a:lnTo>
                    <a:pt x="15" y="3"/>
                  </a:lnTo>
                  <a:lnTo>
                    <a:pt x="15" y="3"/>
                  </a:lnTo>
                  <a:lnTo>
                    <a:pt x="15" y="3"/>
                  </a:lnTo>
                  <a:lnTo>
                    <a:pt x="15" y="3"/>
                  </a:lnTo>
                  <a:close/>
                </a:path>
              </a:pathLst>
            </a:custGeom>
            <a:solidFill>
              <a:schemeClr val="accent5">
                <a:lumMod val="20000"/>
                <a:lumOff val="80000"/>
                <a:alpha val="50000"/>
              </a:schemeClr>
            </a:solidFill>
            <a:ln w="9525">
              <a:solidFill>
                <a:schemeClr val="accent5">
                  <a:lumMod val="75000"/>
                  <a:alpha val="20000"/>
                </a:schemeClr>
              </a:solidFill>
              <a:round/>
              <a:headEnd/>
              <a:tailEnd/>
            </a:ln>
            <a:extLst/>
          </p:spPr>
          <p:txBody>
            <a:bodyPr/>
            <a:lstStyle/>
            <a:p>
              <a:pPr>
                <a:defRPr/>
              </a:pPr>
              <a:endParaRPr lang="en-GB">
                <a:solidFill>
                  <a:prstClr val="black"/>
                </a:solidFill>
              </a:endParaRPr>
            </a:p>
          </p:txBody>
        </p:sp>
        <p:sp>
          <p:nvSpPr>
            <p:cNvPr id="45" name="Freeform 35"/>
            <p:cNvSpPr>
              <a:spLocks/>
            </p:cNvSpPr>
            <p:nvPr/>
          </p:nvSpPr>
          <p:spPr bwMode="auto">
            <a:xfrm>
              <a:off x="4997450" y="2644775"/>
              <a:ext cx="107950" cy="139700"/>
            </a:xfrm>
            <a:custGeom>
              <a:avLst/>
              <a:gdLst>
                <a:gd name="T0" fmla="*/ 46 w 46"/>
                <a:gd name="T1" fmla="*/ 2 h 43"/>
                <a:gd name="T2" fmla="*/ 46 w 46"/>
                <a:gd name="T3" fmla="*/ 2 h 43"/>
                <a:gd name="T4" fmla="*/ 44 w 46"/>
                <a:gd name="T5" fmla="*/ 3 h 43"/>
                <a:gd name="T6" fmla="*/ 42 w 46"/>
                <a:gd name="T7" fmla="*/ 3 h 43"/>
                <a:gd name="T8" fmla="*/ 16 w 46"/>
                <a:gd name="T9" fmla="*/ 6 h 43"/>
                <a:gd name="T10" fmla="*/ 11 w 46"/>
                <a:gd name="T11" fmla="*/ 4 h 43"/>
                <a:gd name="T12" fmla="*/ 8 w 46"/>
                <a:gd name="T13" fmla="*/ 3 h 43"/>
                <a:gd name="T14" fmla="*/ 8 w 46"/>
                <a:gd name="T15" fmla="*/ 3 h 43"/>
                <a:gd name="T16" fmla="*/ 4 w 46"/>
                <a:gd name="T17" fmla="*/ 0 h 43"/>
                <a:gd name="T18" fmla="*/ 4 w 46"/>
                <a:gd name="T19" fmla="*/ 0 h 43"/>
                <a:gd name="T20" fmla="*/ 4 w 46"/>
                <a:gd name="T21" fmla="*/ 6 h 43"/>
                <a:gd name="T22" fmla="*/ 4 w 46"/>
                <a:gd name="T23" fmla="*/ 9 h 43"/>
                <a:gd name="T24" fmla="*/ 3 w 46"/>
                <a:gd name="T25" fmla="*/ 12 h 43"/>
                <a:gd name="T26" fmla="*/ 3 w 46"/>
                <a:gd name="T27" fmla="*/ 15 h 43"/>
                <a:gd name="T28" fmla="*/ 3 w 46"/>
                <a:gd name="T29" fmla="*/ 17 h 43"/>
                <a:gd name="T30" fmla="*/ 3 w 46"/>
                <a:gd name="T31" fmla="*/ 18 h 43"/>
                <a:gd name="T32" fmla="*/ 3 w 46"/>
                <a:gd name="T33" fmla="*/ 19 h 43"/>
                <a:gd name="T34" fmla="*/ 3 w 46"/>
                <a:gd name="T35" fmla="*/ 19 h 43"/>
                <a:gd name="T36" fmla="*/ 1 w 46"/>
                <a:gd name="T37" fmla="*/ 25 h 43"/>
                <a:gd name="T38" fmla="*/ 1 w 46"/>
                <a:gd name="T39" fmla="*/ 31 h 43"/>
                <a:gd name="T40" fmla="*/ 1 w 46"/>
                <a:gd name="T41" fmla="*/ 32 h 43"/>
                <a:gd name="T42" fmla="*/ 0 w 46"/>
                <a:gd name="T43" fmla="*/ 36 h 43"/>
                <a:gd name="T44" fmla="*/ 0 w 46"/>
                <a:gd name="T45" fmla="*/ 40 h 43"/>
                <a:gd name="T46" fmla="*/ 0 w 46"/>
                <a:gd name="T47" fmla="*/ 42 h 43"/>
                <a:gd name="T48" fmla="*/ 2 w 46"/>
                <a:gd name="T49" fmla="*/ 42 h 43"/>
                <a:gd name="T50" fmla="*/ 2 w 46"/>
                <a:gd name="T51" fmla="*/ 42 h 43"/>
                <a:gd name="T52" fmla="*/ 6 w 46"/>
                <a:gd name="T53" fmla="*/ 43 h 43"/>
                <a:gd name="T54" fmla="*/ 13 w 46"/>
                <a:gd name="T55" fmla="*/ 43 h 43"/>
                <a:gd name="T56" fmla="*/ 16 w 46"/>
                <a:gd name="T57" fmla="*/ 42 h 43"/>
                <a:gd name="T58" fmla="*/ 17 w 46"/>
                <a:gd name="T59" fmla="*/ 39 h 43"/>
                <a:gd name="T60" fmla="*/ 20 w 46"/>
                <a:gd name="T61" fmla="*/ 36 h 43"/>
                <a:gd name="T62" fmla="*/ 23 w 46"/>
                <a:gd name="T63" fmla="*/ 33 h 43"/>
                <a:gd name="T64" fmla="*/ 27 w 46"/>
                <a:gd name="T65" fmla="*/ 33 h 43"/>
                <a:gd name="T66" fmla="*/ 29 w 46"/>
                <a:gd name="T67" fmla="*/ 33 h 43"/>
                <a:gd name="T68" fmla="*/ 29 w 46"/>
                <a:gd name="T69" fmla="*/ 32 h 43"/>
                <a:gd name="T70" fmla="*/ 30 w 46"/>
                <a:gd name="T71" fmla="*/ 29 h 43"/>
                <a:gd name="T72" fmla="*/ 30 w 46"/>
                <a:gd name="T73" fmla="*/ 28 h 43"/>
                <a:gd name="T74" fmla="*/ 34 w 46"/>
                <a:gd name="T75" fmla="*/ 26 h 43"/>
                <a:gd name="T76" fmla="*/ 21 w 46"/>
                <a:gd name="T77" fmla="*/ 12 h 43"/>
                <a:gd name="T78" fmla="*/ 33 w 46"/>
                <a:gd name="T79" fmla="*/ 9 h 43"/>
                <a:gd name="T80" fmla="*/ 44 w 46"/>
                <a:gd name="T81" fmla="*/ 3 h 43"/>
                <a:gd name="T82" fmla="*/ 45 w 46"/>
                <a:gd name="T83" fmla="*/ 3 h 43"/>
                <a:gd name="T84" fmla="*/ 46 w 46"/>
                <a:gd name="T85" fmla="*/ 3 h 43"/>
                <a:gd name="T86" fmla="*/ 46 w 46"/>
                <a:gd name="T87" fmla="*/ 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 h="43">
                  <a:moveTo>
                    <a:pt x="46" y="2"/>
                  </a:moveTo>
                  <a:cubicBezTo>
                    <a:pt x="46" y="2"/>
                    <a:pt x="46" y="2"/>
                    <a:pt x="46" y="2"/>
                  </a:cubicBezTo>
                  <a:cubicBezTo>
                    <a:pt x="45" y="2"/>
                    <a:pt x="44" y="2"/>
                    <a:pt x="44" y="3"/>
                  </a:cubicBezTo>
                  <a:cubicBezTo>
                    <a:pt x="43" y="3"/>
                    <a:pt x="42" y="3"/>
                    <a:pt x="42" y="3"/>
                  </a:cubicBezTo>
                  <a:cubicBezTo>
                    <a:pt x="16" y="6"/>
                    <a:pt x="16" y="6"/>
                    <a:pt x="16" y="6"/>
                  </a:cubicBezTo>
                  <a:cubicBezTo>
                    <a:pt x="11" y="4"/>
                    <a:pt x="11" y="4"/>
                    <a:pt x="11" y="4"/>
                  </a:cubicBezTo>
                  <a:cubicBezTo>
                    <a:pt x="8" y="3"/>
                    <a:pt x="8" y="3"/>
                    <a:pt x="8" y="3"/>
                  </a:cubicBezTo>
                  <a:cubicBezTo>
                    <a:pt x="8" y="3"/>
                    <a:pt x="8" y="3"/>
                    <a:pt x="8" y="3"/>
                  </a:cubicBezTo>
                  <a:cubicBezTo>
                    <a:pt x="4" y="0"/>
                    <a:pt x="4" y="0"/>
                    <a:pt x="4" y="0"/>
                  </a:cubicBezTo>
                  <a:cubicBezTo>
                    <a:pt x="4" y="0"/>
                    <a:pt x="4" y="0"/>
                    <a:pt x="4" y="0"/>
                  </a:cubicBezTo>
                  <a:cubicBezTo>
                    <a:pt x="4" y="6"/>
                    <a:pt x="4" y="6"/>
                    <a:pt x="4" y="6"/>
                  </a:cubicBezTo>
                  <a:cubicBezTo>
                    <a:pt x="4" y="9"/>
                    <a:pt x="4" y="9"/>
                    <a:pt x="4" y="9"/>
                  </a:cubicBezTo>
                  <a:cubicBezTo>
                    <a:pt x="3" y="12"/>
                    <a:pt x="3" y="12"/>
                    <a:pt x="3" y="12"/>
                  </a:cubicBezTo>
                  <a:cubicBezTo>
                    <a:pt x="3" y="15"/>
                    <a:pt x="3" y="15"/>
                    <a:pt x="3" y="15"/>
                  </a:cubicBezTo>
                  <a:cubicBezTo>
                    <a:pt x="3" y="17"/>
                    <a:pt x="3" y="17"/>
                    <a:pt x="3" y="17"/>
                  </a:cubicBezTo>
                  <a:cubicBezTo>
                    <a:pt x="3" y="18"/>
                    <a:pt x="3" y="18"/>
                    <a:pt x="3" y="18"/>
                  </a:cubicBezTo>
                  <a:cubicBezTo>
                    <a:pt x="3" y="19"/>
                    <a:pt x="3" y="19"/>
                    <a:pt x="3" y="19"/>
                  </a:cubicBezTo>
                  <a:cubicBezTo>
                    <a:pt x="3" y="19"/>
                    <a:pt x="3" y="19"/>
                    <a:pt x="3" y="19"/>
                  </a:cubicBezTo>
                  <a:cubicBezTo>
                    <a:pt x="1" y="25"/>
                    <a:pt x="1" y="25"/>
                    <a:pt x="1" y="25"/>
                  </a:cubicBezTo>
                  <a:cubicBezTo>
                    <a:pt x="1" y="31"/>
                    <a:pt x="1" y="31"/>
                    <a:pt x="1" y="31"/>
                  </a:cubicBezTo>
                  <a:cubicBezTo>
                    <a:pt x="1" y="32"/>
                    <a:pt x="1" y="32"/>
                    <a:pt x="1" y="32"/>
                  </a:cubicBezTo>
                  <a:cubicBezTo>
                    <a:pt x="0" y="36"/>
                    <a:pt x="0" y="36"/>
                    <a:pt x="0" y="36"/>
                  </a:cubicBezTo>
                  <a:cubicBezTo>
                    <a:pt x="0" y="40"/>
                    <a:pt x="0" y="40"/>
                    <a:pt x="0" y="40"/>
                  </a:cubicBezTo>
                  <a:cubicBezTo>
                    <a:pt x="0" y="42"/>
                    <a:pt x="0" y="42"/>
                    <a:pt x="0" y="42"/>
                  </a:cubicBezTo>
                  <a:cubicBezTo>
                    <a:pt x="2" y="42"/>
                    <a:pt x="2" y="42"/>
                    <a:pt x="2" y="42"/>
                  </a:cubicBezTo>
                  <a:cubicBezTo>
                    <a:pt x="2" y="42"/>
                    <a:pt x="2" y="42"/>
                    <a:pt x="2" y="42"/>
                  </a:cubicBezTo>
                  <a:cubicBezTo>
                    <a:pt x="6" y="43"/>
                    <a:pt x="6" y="43"/>
                    <a:pt x="6" y="43"/>
                  </a:cubicBezTo>
                  <a:cubicBezTo>
                    <a:pt x="13" y="43"/>
                    <a:pt x="13" y="43"/>
                    <a:pt x="13" y="43"/>
                  </a:cubicBezTo>
                  <a:cubicBezTo>
                    <a:pt x="16" y="42"/>
                    <a:pt x="16" y="42"/>
                    <a:pt x="16" y="42"/>
                  </a:cubicBezTo>
                  <a:cubicBezTo>
                    <a:pt x="17" y="39"/>
                    <a:pt x="17" y="39"/>
                    <a:pt x="17" y="39"/>
                  </a:cubicBezTo>
                  <a:cubicBezTo>
                    <a:pt x="20" y="36"/>
                    <a:pt x="20" y="36"/>
                    <a:pt x="20" y="36"/>
                  </a:cubicBezTo>
                  <a:cubicBezTo>
                    <a:pt x="23" y="33"/>
                    <a:pt x="23" y="33"/>
                    <a:pt x="23" y="33"/>
                  </a:cubicBezTo>
                  <a:cubicBezTo>
                    <a:pt x="27" y="33"/>
                    <a:pt x="27" y="33"/>
                    <a:pt x="27" y="33"/>
                  </a:cubicBezTo>
                  <a:cubicBezTo>
                    <a:pt x="29" y="33"/>
                    <a:pt x="29" y="33"/>
                    <a:pt x="29" y="33"/>
                  </a:cubicBezTo>
                  <a:cubicBezTo>
                    <a:pt x="29" y="32"/>
                    <a:pt x="29" y="32"/>
                    <a:pt x="29" y="32"/>
                  </a:cubicBezTo>
                  <a:cubicBezTo>
                    <a:pt x="30" y="29"/>
                    <a:pt x="30" y="29"/>
                    <a:pt x="30" y="29"/>
                  </a:cubicBezTo>
                  <a:cubicBezTo>
                    <a:pt x="30" y="28"/>
                    <a:pt x="30" y="28"/>
                    <a:pt x="30" y="28"/>
                  </a:cubicBezTo>
                  <a:cubicBezTo>
                    <a:pt x="34" y="26"/>
                    <a:pt x="34" y="26"/>
                    <a:pt x="34" y="26"/>
                  </a:cubicBezTo>
                  <a:cubicBezTo>
                    <a:pt x="21" y="12"/>
                    <a:pt x="21" y="12"/>
                    <a:pt x="21" y="12"/>
                  </a:cubicBezTo>
                  <a:cubicBezTo>
                    <a:pt x="33" y="9"/>
                    <a:pt x="33" y="9"/>
                    <a:pt x="33" y="9"/>
                  </a:cubicBezTo>
                  <a:cubicBezTo>
                    <a:pt x="44" y="3"/>
                    <a:pt x="44" y="3"/>
                    <a:pt x="44" y="3"/>
                  </a:cubicBezTo>
                  <a:cubicBezTo>
                    <a:pt x="45" y="3"/>
                    <a:pt x="45" y="3"/>
                    <a:pt x="45" y="3"/>
                  </a:cubicBezTo>
                  <a:cubicBezTo>
                    <a:pt x="46" y="3"/>
                    <a:pt x="46" y="3"/>
                    <a:pt x="46" y="3"/>
                  </a:cubicBezTo>
                  <a:cubicBezTo>
                    <a:pt x="46" y="2"/>
                    <a:pt x="46" y="2"/>
                    <a:pt x="46" y="2"/>
                  </a:cubicBez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46" name="Freeform 36"/>
            <p:cNvSpPr>
              <a:spLocks/>
            </p:cNvSpPr>
            <p:nvPr/>
          </p:nvSpPr>
          <p:spPr bwMode="auto">
            <a:xfrm>
              <a:off x="4989513" y="2540000"/>
              <a:ext cx="38100" cy="74613"/>
            </a:xfrm>
            <a:custGeom>
              <a:avLst/>
              <a:gdLst>
                <a:gd name="T0" fmla="*/ 16 w 21"/>
                <a:gd name="T1" fmla="*/ 19 h 30"/>
                <a:gd name="T2" fmla="*/ 13 w 21"/>
                <a:gd name="T3" fmla="*/ 18 h 30"/>
                <a:gd name="T4" fmla="*/ 13 w 21"/>
                <a:gd name="T5" fmla="*/ 15 h 30"/>
                <a:gd name="T6" fmla="*/ 19 w 21"/>
                <a:gd name="T7" fmla="*/ 15 h 30"/>
                <a:gd name="T8" fmla="*/ 19 w 21"/>
                <a:gd name="T9" fmla="*/ 14 h 30"/>
                <a:gd name="T10" fmla="*/ 19 w 21"/>
                <a:gd name="T11" fmla="*/ 12 h 30"/>
                <a:gd name="T12" fmla="*/ 21 w 21"/>
                <a:gd name="T13" fmla="*/ 10 h 30"/>
                <a:gd name="T14" fmla="*/ 21 w 21"/>
                <a:gd name="T15" fmla="*/ 8 h 30"/>
                <a:gd name="T16" fmla="*/ 19 w 21"/>
                <a:gd name="T17" fmla="*/ 4 h 30"/>
                <a:gd name="T18" fmla="*/ 17 w 21"/>
                <a:gd name="T19" fmla="*/ 4 h 30"/>
                <a:gd name="T20" fmla="*/ 17 w 21"/>
                <a:gd name="T21" fmla="*/ 0 h 30"/>
                <a:gd name="T22" fmla="*/ 16 w 21"/>
                <a:gd name="T23" fmla="*/ 0 h 30"/>
                <a:gd name="T24" fmla="*/ 13 w 21"/>
                <a:gd name="T25" fmla="*/ 0 h 30"/>
                <a:gd name="T26" fmla="*/ 12 w 21"/>
                <a:gd name="T27" fmla="*/ 0 h 30"/>
                <a:gd name="T28" fmla="*/ 12 w 21"/>
                <a:gd name="T29" fmla="*/ 2 h 30"/>
                <a:gd name="T30" fmla="*/ 12 w 21"/>
                <a:gd name="T31" fmla="*/ 4 h 30"/>
                <a:gd name="T32" fmla="*/ 8 w 21"/>
                <a:gd name="T33" fmla="*/ 6 h 30"/>
                <a:gd name="T34" fmla="*/ 8 w 21"/>
                <a:gd name="T35" fmla="*/ 10 h 30"/>
                <a:gd name="T36" fmla="*/ 5 w 21"/>
                <a:gd name="T37" fmla="*/ 14 h 30"/>
                <a:gd name="T38" fmla="*/ 4 w 21"/>
                <a:gd name="T39" fmla="*/ 22 h 30"/>
                <a:gd name="T40" fmla="*/ 3 w 21"/>
                <a:gd name="T41" fmla="*/ 26 h 30"/>
                <a:gd name="T42" fmla="*/ 0 w 21"/>
                <a:gd name="T43" fmla="*/ 28 h 30"/>
                <a:gd name="T44" fmla="*/ 3 w 21"/>
                <a:gd name="T45" fmla="*/ 28 h 30"/>
                <a:gd name="T46" fmla="*/ 3 w 21"/>
                <a:gd name="T47" fmla="*/ 28 h 30"/>
                <a:gd name="T48" fmla="*/ 9 w 21"/>
                <a:gd name="T49" fmla="*/ 30 h 30"/>
                <a:gd name="T50" fmla="*/ 12 w 21"/>
                <a:gd name="T51" fmla="*/ 23 h 30"/>
                <a:gd name="T52" fmla="*/ 16 w 21"/>
                <a:gd name="T53" fmla="*/ 19 h 30"/>
                <a:gd name="T54" fmla="*/ 16 w 21"/>
                <a:gd name="T55" fmla="*/ 19 h 30"/>
                <a:gd name="T56" fmla="*/ 16 w 21"/>
                <a:gd name="T57" fmla="*/ 19 h 30"/>
                <a:gd name="T58" fmla="*/ 16 w 21"/>
                <a:gd name="T59" fmla="*/ 19 h 30"/>
                <a:gd name="T60" fmla="*/ 16 w 21"/>
                <a:gd name="T61" fmla="*/ 19 h 30"/>
                <a:gd name="T62" fmla="*/ 16 w 21"/>
                <a:gd name="T63" fmla="*/ 19 h 30"/>
                <a:gd name="T64" fmla="*/ 16 w 21"/>
                <a:gd name="T65"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30">
                  <a:moveTo>
                    <a:pt x="16" y="19"/>
                  </a:moveTo>
                  <a:lnTo>
                    <a:pt x="13" y="18"/>
                  </a:lnTo>
                  <a:lnTo>
                    <a:pt x="13" y="15"/>
                  </a:lnTo>
                  <a:lnTo>
                    <a:pt x="19" y="15"/>
                  </a:lnTo>
                  <a:lnTo>
                    <a:pt x="19" y="14"/>
                  </a:lnTo>
                  <a:lnTo>
                    <a:pt x="19" y="12"/>
                  </a:lnTo>
                  <a:lnTo>
                    <a:pt x="21" y="10"/>
                  </a:lnTo>
                  <a:lnTo>
                    <a:pt x="21" y="8"/>
                  </a:lnTo>
                  <a:lnTo>
                    <a:pt x="19" y="4"/>
                  </a:lnTo>
                  <a:lnTo>
                    <a:pt x="17" y="4"/>
                  </a:lnTo>
                  <a:lnTo>
                    <a:pt x="17" y="0"/>
                  </a:lnTo>
                  <a:lnTo>
                    <a:pt x="16" y="0"/>
                  </a:lnTo>
                  <a:lnTo>
                    <a:pt x="13" y="0"/>
                  </a:lnTo>
                  <a:lnTo>
                    <a:pt x="12" y="0"/>
                  </a:lnTo>
                  <a:lnTo>
                    <a:pt x="12" y="2"/>
                  </a:lnTo>
                  <a:lnTo>
                    <a:pt x="12" y="4"/>
                  </a:lnTo>
                  <a:lnTo>
                    <a:pt x="8" y="6"/>
                  </a:lnTo>
                  <a:lnTo>
                    <a:pt x="8" y="10"/>
                  </a:lnTo>
                  <a:lnTo>
                    <a:pt x="5" y="14"/>
                  </a:lnTo>
                  <a:lnTo>
                    <a:pt x="4" y="22"/>
                  </a:lnTo>
                  <a:lnTo>
                    <a:pt x="3" y="26"/>
                  </a:lnTo>
                  <a:lnTo>
                    <a:pt x="0" y="28"/>
                  </a:lnTo>
                  <a:lnTo>
                    <a:pt x="3" y="28"/>
                  </a:lnTo>
                  <a:lnTo>
                    <a:pt x="3" y="28"/>
                  </a:lnTo>
                  <a:lnTo>
                    <a:pt x="9" y="30"/>
                  </a:lnTo>
                  <a:lnTo>
                    <a:pt x="12" y="23"/>
                  </a:lnTo>
                  <a:lnTo>
                    <a:pt x="16" y="19"/>
                  </a:lnTo>
                  <a:lnTo>
                    <a:pt x="16" y="19"/>
                  </a:lnTo>
                  <a:lnTo>
                    <a:pt x="16" y="19"/>
                  </a:lnTo>
                  <a:lnTo>
                    <a:pt x="16" y="19"/>
                  </a:lnTo>
                  <a:lnTo>
                    <a:pt x="16" y="19"/>
                  </a:lnTo>
                  <a:lnTo>
                    <a:pt x="16" y="19"/>
                  </a:lnTo>
                  <a:lnTo>
                    <a:pt x="16" y="1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47" name="Freeform 37"/>
            <p:cNvSpPr>
              <a:spLocks/>
            </p:cNvSpPr>
            <p:nvPr/>
          </p:nvSpPr>
          <p:spPr bwMode="auto">
            <a:xfrm>
              <a:off x="4989513" y="2636838"/>
              <a:ext cx="15875" cy="57150"/>
            </a:xfrm>
            <a:custGeom>
              <a:avLst/>
              <a:gdLst>
                <a:gd name="T0" fmla="*/ 4 w 9"/>
                <a:gd name="T1" fmla="*/ 0 h 23"/>
                <a:gd name="T2" fmla="*/ 3 w 9"/>
                <a:gd name="T3" fmla="*/ 1 h 23"/>
                <a:gd name="T4" fmla="*/ 0 w 9"/>
                <a:gd name="T5" fmla="*/ 5 h 23"/>
                <a:gd name="T6" fmla="*/ 0 w 9"/>
                <a:gd name="T7" fmla="*/ 9 h 23"/>
                <a:gd name="T8" fmla="*/ 0 w 9"/>
                <a:gd name="T9" fmla="*/ 13 h 23"/>
                <a:gd name="T10" fmla="*/ 3 w 9"/>
                <a:gd name="T11" fmla="*/ 13 h 23"/>
                <a:gd name="T12" fmla="*/ 4 w 9"/>
                <a:gd name="T13" fmla="*/ 13 h 23"/>
                <a:gd name="T14" fmla="*/ 3 w 9"/>
                <a:gd name="T15" fmla="*/ 15 h 23"/>
                <a:gd name="T16" fmla="*/ 0 w 9"/>
                <a:gd name="T17" fmla="*/ 19 h 23"/>
                <a:gd name="T18" fmla="*/ 0 w 9"/>
                <a:gd name="T19" fmla="*/ 20 h 23"/>
                <a:gd name="T20" fmla="*/ 3 w 9"/>
                <a:gd name="T21" fmla="*/ 23 h 23"/>
                <a:gd name="T22" fmla="*/ 4 w 9"/>
                <a:gd name="T23" fmla="*/ 20 h 23"/>
                <a:gd name="T24" fmla="*/ 8 w 9"/>
                <a:gd name="T25" fmla="*/ 19 h 23"/>
                <a:gd name="T26" fmla="*/ 8 w 9"/>
                <a:gd name="T27" fmla="*/ 19 h 23"/>
                <a:gd name="T28" fmla="*/ 8 w 9"/>
                <a:gd name="T29" fmla="*/ 19 h 23"/>
                <a:gd name="T30" fmla="*/ 9 w 9"/>
                <a:gd name="T31" fmla="*/ 15 h 23"/>
                <a:gd name="T32" fmla="*/ 9 w 9"/>
                <a:gd name="T33" fmla="*/ 11 h 23"/>
                <a:gd name="T34" fmla="*/ 9 w 9"/>
                <a:gd name="T35" fmla="*/ 11 h 23"/>
                <a:gd name="T36" fmla="*/ 9 w 9"/>
                <a:gd name="T37" fmla="*/ 3 h 23"/>
                <a:gd name="T38" fmla="*/ 9 w 9"/>
                <a:gd name="T39" fmla="*/ 3 h 23"/>
                <a:gd name="T40" fmla="*/ 7 w 9"/>
                <a:gd name="T41" fmla="*/ 1 h 23"/>
                <a:gd name="T42" fmla="*/ 4 w 9"/>
                <a:gd name="T43" fmla="*/ 0 h 23"/>
                <a:gd name="T44" fmla="*/ 4 w 9"/>
                <a:gd name="T45" fmla="*/ 0 h 23"/>
                <a:gd name="T46" fmla="*/ 4 w 9"/>
                <a:gd name="T47" fmla="*/ 0 h 23"/>
                <a:gd name="T48" fmla="*/ 4 w 9"/>
                <a:gd name="T49" fmla="*/ 0 h 23"/>
                <a:gd name="T50" fmla="*/ 4 w 9"/>
                <a:gd name="T51" fmla="*/ 0 h 23"/>
                <a:gd name="T52" fmla="*/ 4 w 9"/>
                <a:gd name="T53" fmla="*/ 0 h 23"/>
                <a:gd name="T54" fmla="*/ 4 w 9"/>
                <a:gd name="T5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 h="23">
                  <a:moveTo>
                    <a:pt x="4" y="0"/>
                  </a:moveTo>
                  <a:lnTo>
                    <a:pt x="3" y="1"/>
                  </a:lnTo>
                  <a:lnTo>
                    <a:pt x="0" y="5"/>
                  </a:lnTo>
                  <a:lnTo>
                    <a:pt x="0" y="9"/>
                  </a:lnTo>
                  <a:lnTo>
                    <a:pt x="0" y="13"/>
                  </a:lnTo>
                  <a:lnTo>
                    <a:pt x="3" y="13"/>
                  </a:lnTo>
                  <a:lnTo>
                    <a:pt x="4" y="13"/>
                  </a:lnTo>
                  <a:lnTo>
                    <a:pt x="3" y="15"/>
                  </a:lnTo>
                  <a:lnTo>
                    <a:pt x="0" y="19"/>
                  </a:lnTo>
                  <a:lnTo>
                    <a:pt x="0" y="20"/>
                  </a:lnTo>
                  <a:lnTo>
                    <a:pt x="3" y="23"/>
                  </a:lnTo>
                  <a:lnTo>
                    <a:pt x="4" y="20"/>
                  </a:lnTo>
                  <a:lnTo>
                    <a:pt x="8" y="19"/>
                  </a:lnTo>
                  <a:lnTo>
                    <a:pt x="8" y="19"/>
                  </a:lnTo>
                  <a:lnTo>
                    <a:pt x="8" y="19"/>
                  </a:lnTo>
                  <a:lnTo>
                    <a:pt x="9" y="15"/>
                  </a:lnTo>
                  <a:lnTo>
                    <a:pt x="9" y="11"/>
                  </a:lnTo>
                  <a:lnTo>
                    <a:pt x="9" y="11"/>
                  </a:lnTo>
                  <a:lnTo>
                    <a:pt x="9" y="3"/>
                  </a:lnTo>
                  <a:lnTo>
                    <a:pt x="9" y="3"/>
                  </a:lnTo>
                  <a:lnTo>
                    <a:pt x="7" y="1"/>
                  </a:lnTo>
                  <a:lnTo>
                    <a:pt x="4" y="0"/>
                  </a:lnTo>
                  <a:lnTo>
                    <a:pt x="4" y="0"/>
                  </a:lnTo>
                  <a:lnTo>
                    <a:pt x="4" y="0"/>
                  </a:lnTo>
                  <a:lnTo>
                    <a:pt x="4" y="0"/>
                  </a:lnTo>
                  <a:lnTo>
                    <a:pt x="4" y="0"/>
                  </a:lnTo>
                  <a:lnTo>
                    <a:pt x="4" y="0"/>
                  </a:lnTo>
                  <a:lnTo>
                    <a:pt x="4" y="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48" name="Freeform 38"/>
            <p:cNvSpPr>
              <a:spLocks/>
            </p:cNvSpPr>
            <p:nvPr/>
          </p:nvSpPr>
          <p:spPr bwMode="auto">
            <a:xfrm>
              <a:off x="4970463" y="2609850"/>
              <a:ext cx="34925" cy="166688"/>
            </a:xfrm>
            <a:custGeom>
              <a:avLst/>
              <a:gdLst>
                <a:gd name="T0" fmla="*/ 10 w 15"/>
                <a:gd name="T1" fmla="*/ 0 h 51"/>
                <a:gd name="T2" fmla="*/ 10 w 15"/>
                <a:gd name="T3" fmla="*/ 0 h 51"/>
                <a:gd name="T4" fmla="*/ 8 w 15"/>
                <a:gd name="T5" fmla="*/ 0 h 51"/>
                <a:gd name="T6" fmla="*/ 8 w 15"/>
                <a:gd name="T7" fmla="*/ 2 h 51"/>
                <a:gd name="T8" fmla="*/ 8 w 15"/>
                <a:gd name="T9" fmla="*/ 3 h 51"/>
                <a:gd name="T10" fmla="*/ 7 w 15"/>
                <a:gd name="T11" fmla="*/ 6 h 51"/>
                <a:gd name="T12" fmla="*/ 7 w 15"/>
                <a:gd name="T13" fmla="*/ 8 h 51"/>
                <a:gd name="T14" fmla="*/ 5 w 15"/>
                <a:gd name="T15" fmla="*/ 15 h 51"/>
                <a:gd name="T16" fmla="*/ 2 w 15"/>
                <a:gd name="T17" fmla="*/ 20 h 51"/>
                <a:gd name="T18" fmla="*/ 4 w 15"/>
                <a:gd name="T19" fmla="*/ 22 h 51"/>
                <a:gd name="T20" fmla="*/ 2 w 15"/>
                <a:gd name="T21" fmla="*/ 23 h 51"/>
                <a:gd name="T22" fmla="*/ 1 w 15"/>
                <a:gd name="T23" fmla="*/ 25 h 51"/>
                <a:gd name="T24" fmla="*/ 0 w 15"/>
                <a:gd name="T25" fmla="*/ 27 h 51"/>
                <a:gd name="T26" fmla="*/ 10 w 15"/>
                <a:gd name="T27" fmla="*/ 51 h 51"/>
                <a:gd name="T28" fmla="*/ 10 w 15"/>
                <a:gd name="T29" fmla="*/ 49 h 51"/>
                <a:gd name="T30" fmla="*/ 11 w 15"/>
                <a:gd name="T31" fmla="*/ 50 h 51"/>
                <a:gd name="T32" fmla="*/ 11 w 15"/>
                <a:gd name="T33" fmla="*/ 46 h 51"/>
                <a:gd name="T34" fmla="*/ 12 w 15"/>
                <a:gd name="T35" fmla="*/ 42 h 51"/>
                <a:gd name="T36" fmla="*/ 12 w 15"/>
                <a:gd name="T37" fmla="*/ 41 h 51"/>
                <a:gd name="T38" fmla="*/ 12 w 15"/>
                <a:gd name="T39" fmla="*/ 35 h 51"/>
                <a:gd name="T40" fmla="*/ 14 w 15"/>
                <a:gd name="T41" fmla="*/ 29 h 51"/>
                <a:gd name="T42" fmla="*/ 14 w 15"/>
                <a:gd name="T43" fmla="*/ 29 h 51"/>
                <a:gd name="T44" fmla="*/ 14 w 15"/>
                <a:gd name="T45" fmla="*/ 28 h 51"/>
                <a:gd name="T46" fmla="*/ 14 w 15"/>
                <a:gd name="T47" fmla="*/ 28 h 51"/>
                <a:gd name="T48" fmla="*/ 14 w 15"/>
                <a:gd name="T49" fmla="*/ 27 h 51"/>
                <a:gd name="T50" fmla="*/ 14 w 15"/>
                <a:gd name="T51" fmla="*/ 25 h 51"/>
                <a:gd name="T52" fmla="*/ 14 w 15"/>
                <a:gd name="T53" fmla="*/ 22 h 51"/>
                <a:gd name="T54" fmla="*/ 14 w 15"/>
                <a:gd name="T55" fmla="*/ 22 h 51"/>
                <a:gd name="T56" fmla="*/ 14 w 15"/>
                <a:gd name="T57" fmla="*/ 22 h 51"/>
                <a:gd name="T58" fmla="*/ 11 w 15"/>
                <a:gd name="T59" fmla="*/ 23 h 51"/>
                <a:gd name="T60" fmla="*/ 10 w 15"/>
                <a:gd name="T61" fmla="*/ 25 h 51"/>
                <a:gd name="T62" fmla="*/ 8 w 15"/>
                <a:gd name="T63" fmla="*/ 23 h 51"/>
                <a:gd name="T64" fmla="*/ 8 w 15"/>
                <a:gd name="T65" fmla="*/ 22 h 51"/>
                <a:gd name="T66" fmla="*/ 10 w 15"/>
                <a:gd name="T67" fmla="*/ 19 h 51"/>
                <a:gd name="T68" fmla="*/ 11 w 15"/>
                <a:gd name="T69" fmla="*/ 18 h 51"/>
                <a:gd name="T70" fmla="*/ 10 w 15"/>
                <a:gd name="T71" fmla="*/ 18 h 51"/>
                <a:gd name="T72" fmla="*/ 8 w 15"/>
                <a:gd name="T73" fmla="*/ 18 h 51"/>
                <a:gd name="T74" fmla="*/ 8 w 15"/>
                <a:gd name="T75" fmla="*/ 15 h 51"/>
                <a:gd name="T76" fmla="*/ 8 w 15"/>
                <a:gd name="T77" fmla="*/ 12 h 51"/>
                <a:gd name="T78" fmla="*/ 10 w 15"/>
                <a:gd name="T79" fmla="*/ 9 h 51"/>
                <a:gd name="T80" fmla="*/ 11 w 15"/>
                <a:gd name="T81" fmla="*/ 8 h 51"/>
                <a:gd name="T82" fmla="*/ 13 w 15"/>
                <a:gd name="T83" fmla="*/ 9 h 51"/>
                <a:gd name="T84" fmla="*/ 15 w 15"/>
                <a:gd name="T85" fmla="*/ 10 h 51"/>
                <a:gd name="T86" fmla="*/ 15 w 15"/>
                <a:gd name="T87" fmla="*/ 7 h 51"/>
                <a:gd name="T88" fmla="*/ 15 w 15"/>
                <a:gd name="T89" fmla="*/ 3 h 51"/>
                <a:gd name="T90" fmla="*/ 15 w 15"/>
                <a:gd name="T91" fmla="*/ 1 h 51"/>
                <a:gd name="T92" fmla="*/ 10 w 15"/>
                <a:gd name="T9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 h="51">
                  <a:moveTo>
                    <a:pt x="10" y="0"/>
                  </a:moveTo>
                  <a:cubicBezTo>
                    <a:pt x="10" y="0"/>
                    <a:pt x="10" y="0"/>
                    <a:pt x="10" y="0"/>
                  </a:cubicBezTo>
                  <a:cubicBezTo>
                    <a:pt x="8" y="0"/>
                    <a:pt x="8" y="0"/>
                    <a:pt x="8" y="0"/>
                  </a:cubicBezTo>
                  <a:cubicBezTo>
                    <a:pt x="8" y="2"/>
                    <a:pt x="8" y="2"/>
                    <a:pt x="8" y="2"/>
                  </a:cubicBezTo>
                  <a:cubicBezTo>
                    <a:pt x="8" y="3"/>
                    <a:pt x="8" y="3"/>
                    <a:pt x="8" y="3"/>
                  </a:cubicBezTo>
                  <a:cubicBezTo>
                    <a:pt x="7" y="6"/>
                    <a:pt x="7" y="6"/>
                    <a:pt x="7" y="6"/>
                  </a:cubicBezTo>
                  <a:cubicBezTo>
                    <a:pt x="7" y="8"/>
                    <a:pt x="7" y="8"/>
                    <a:pt x="7" y="8"/>
                  </a:cubicBezTo>
                  <a:cubicBezTo>
                    <a:pt x="5" y="15"/>
                    <a:pt x="5" y="15"/>
                    <a:pt x="5" y="15"/>
                  </a:cubicBezTo>
                  <a:cubicBezTo>
                    <a:pt x="2" y="20"/>
                    <a:pt x="2" y="20"/>
                    <a:pt x="2" y="20"/>
                  </a:cubicBezTo>
                  <a:cubicBezTo>
                    <a:pt x="4" y="22"/>
                    <a:pt x="4" y="22"/>
                    <a:pt x="4" y="22"/>
                  </a:cubicBezTo>
                  <a:cubicBezTo>
                    <a:pt x="2" y="23"/>
                    <a:pt x="2" y="23"/>
                    <a:pt x="2" y="23"/>
                  </a:cubicBezTo>
                  <a:cubicBezTo>
                    <a:pt x="1" y="25"/>
                    <a:pt x="1" y="25"/>
                    <a:pt x="1" y="25"/>
                  </a:cubicBezTo>
                  <a:cubicBezTo>
                    <a:pt x="0" y="27"/>
                    <a:pt x="0" y="27"/>
                    <a:pt x="0" y="27"/>
                  </a:cubicBezTo>
                  <a:cubicBezTo>
                    <a:pt x="10" y="51"/>
                    <a:pt x="10" y="51"/>
                    <a:pt x="10" y="51"/>
                  </a:cubicBezTo>
                  <a:cubicBezTo>
                    <a:pt x="10" y="49"/>
                    <a:pt x="10" y="49"/>
                    <a:pt x="10" y="49"/>
                  </a:cubicBezTo>
                  <a:cubicBezTo>
                    <a:pt x="11" y="50"/>
                    <a:pt x="11" y="50"/>
                    <a:pt x="11" y="50"/>
                  </a:cubicBezTo>
                  <a:cubicBezTo>
                    <a:pt x="11" y="46"/>
                    <a:pt x="11" y="46"/>
                    <a:pt x="11" y="46"/>
                  </a:cubicBezTo>
                  <a:cubicBezTo>
                    <a:pt x="12" y="42"/>
                    <a:pt x="12" y="42"/>
                    <a:pt x="12" y="42"/>
                  </a:cubicBezTo>
                  <a:cubicBezTo>
                    <a:pt x="12" y="41"/>
                    <a:pt x="12" y="41"/>
                    <a:pt x="12" y="41"/>
                  </a:cubicBezTo>
                  <a:cubicBezTo>
                    <a:pt x="12" y="35"/>
                    <a:pt x="12" y="35"/>
                    <a:pt x="12" y="35"/>
                  </a:cubicBezTo>
                  <a:cubicBezTo>
                    <a:pt x="14" y="29"/>
                    <a:pt x="14" y="29"/>
                    <a:pt x="14" y="29"/>
                  </a:cubicBezTo>
                  <a:cubicBezTo>
                    <a:pt x="14" y="29"/>
                    <a:pt x="14" y="29"/>
                    <a:pt x="14" y="29"/>
                  </a:cubicBezTo>
                  <a:cubicBezTo>
                    <a:pt x="14" y="28"/>
                    <a:pt x="14" y="28"/>
                    <a:pt x="14" y="28"/>
                  </a:cubicBezTo>
                  <a:cubicBezTo>
                    <a:pt x="14" y="28"/>
                    <a:pt x="14" y="28"/>
                    <a:pt x="14" y="28"/>
                  </a:cubicBezTo>
                  <a:cubicBezTo>
                    <a:pt x="14" y="27"/>
                    <a:pt x="14" y="27"/>
                    <a:pt x="14" y="27"/>
                  </a:cubicBezTo>
                  <a:cubicBezTo>
                    <a:pt x="14" y="25"/>
                    <a:pt x="14" y="25"/>
                    <a:pt x="14" y="25"/>
                  </a:cubicBezTo>
                  <a:cubicBezTo>
                    <a:pt x="14" y="22"/>
                    <a:pt x="14" y="22"/>
                    <a:pt x="14" y="22"/>
                  </a:cubicBezTo>
                  <a:cubicBezTo>
                    <a:pt x="14" y="22"/>
                    <a:pt x="14" y="22"/>
                    <a:pt x="14" y="22"/>
                  </a:cubicBezTo>
                  <a:cubicBezTo>
                    <a:pt x="14" y="22"/>
                    <a:pt x="14" y="22"/>
                    <a:pt x="14" y="22"/>
                  </a:cubicBezTo>
                  <a:cubicBezTo>
                    <a:pt x="11" y="23"/>
                    <a:pt x="11" y="23"/>
                    <a:pt x="11" y="23"/>
                  </a:cubicBezTo>
                  <a:cubicBezTo>
                    <a:pt x="10" y="25"/>
                    <a:pt x="10" y="25"/>
                    <a:pt x="10" y="25"/>
                  </a:cubicBezTo>
                  <a:cubicBezTo>
                    <a:pt x="8" y="23"/>
                    <a:pt x="8" y="23"/>
                    <a:pt x="8" y="23"/>
                  </a:cubicBezTo>
                  <a:cubicBezTo>
                    <a:pt x="8" y="22"/>
                    <a:pt x="8" y="22"/>
                    <a:pt x="8" y="22"/>
                  </a:cubicBezTo>
                  <a:cubicBezTo>
                    <a:pt x="10" y="19"/>
                    <a:pt x="10" y="19"/>
                    <a:pt x="10" y="19"/>
                  </a:cubicBezTo>
                  <a:cubicBezTo>
                    <a:pt x="11" y="18"/>
                    <a:pt x="11" y="18"/>
                    <a:pt x="11" y="18"/>
                  </a:cubicBezTo>
                  <a:cubicBezTo>
                    <a:pt x="10" y="18"/>
                    <a:pt x="10" y="18"/>
                    <a:pt x="10" y="18"/>
                  </a:cubicBezTo>
                  <a:cubicBezTo>
                    <a:pt x="8" y="18"/>
                    <a:pt x="8" y="18"/>
                    <a:pt x="8" y="18"/>
                  </a:cubicBezTo>
                  <a:cubicBezTo>
                    <a:pt x="8" y="15"/>
                    <a:pt x="8" y="15"/>
                    <a:pt x="8" y="15"/>
                  </a:cubicBezTo>
                  <a:cubicBezTo>
                    <a:pt x="8" y="12"/>
                    <a:pt x="8" y="12"/>
                    <a:pt x="8" y="12"/>
                  </a:cubicBezTo>
                  <a:cubicBezTo>
                    <a:pt x="10" y="9"/>
                    <a:pt x="10" y="9"/>
                    <a:pt x="10" y="9"/>
                  </a:cubicBezTo>
                  <a:cubicBezTo>
                    <a:pt x="11" y="8"/>
                    <a:pt x="11" y="8"/>
                    <a:pt x="11" y="8"/>
                  </a:cubicBezTo>
                  <a:cubicBezTo>
                    <a:pt x="13" y="9"/>
                    <a:pt x="13" y="9"/>
                    <a:pt x="13" y="9"/>
                  </a:cubicBezTo>
                  <a:cubicBezTo>
                    <a:pt x="15" y="10"/>
                    <a:pt x="15" y="10"/>
                    <a:pt x="15" y="10"/>
                  </a:cubicBezTo>
                  <a:cubicBezTo>
                    <a:pt x="15" y="7"/>
                    <a:pt x="15" y="7"/>
                    <a:pt x="15" y="7"/>
                  </a:cubicBezTo>
                  <a:cubicBezTo>
                    <a:pt x="15" y="3"/>
                    <a:pt x="15" y="3"/>
                    <a:pt x="15" y="3"/>
                  </a:cubicBezTo>
                  <a:cubicBezTo>
                    <a:pt x="15" y="1"/>
                    <a:pt x="15" y="1"/>
                    <a:pt x="15" y="1"/>
                  </a:cubicBezTo>
                  <a:lnTo>
                    <a:pt x="10" y="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49" name="Freeform 39"/>
            <p:cNvSpPr>
              <a:spLocks/>
            </p:cNvSpPr>
            <p:nvPr/>
          </p:nvSpPr>
          <p:spPr bwMode="auto">
            <a:xfrm>
              <a:off x="4735513" y="2284413"/>
              <a:ext cx="11112" cy="19050"/>
            </a:xfrm>
            <a:custGeom>
              <a:avLst/>
              <a:gdLst>
                <a:gd name="T0" fmla="*/ 1 w 6"/>
                <a:gd name="T1" fmla="*/ 4 h 8"/>
                <a:gd name="T2" fmla="*/ 0 w 6"/>
                <a:gd name="T3" fmla="*/ 8 h 8"/>
                <a:gd name="T4" fmla="*/ 2 w 6"/>
                <a:gd name="T5" fmla="*/ 4 h 8"/>
                <a:gd name="T6" fmla="*/ 6 w 6"/>
                <a:gd name="T7" fmla="*/ 0 h 8"/>
                <a:gd name="T8" fmla="*/ 2 w 6"/>
                <a:gd name="T9" fmla="*/ 0 h 8"/>
                <a:gd name="T10" fmla="*/ 1 w 6"/>
                <a:gd name="T11" fmla="*/ 4 h 8"/>
                <a:gd name="T12" fmla="*/ 1 w 6"/>
                <a:gd name="T13" fmla="*/ 4 h 8"/>
                <a:gd name="T14" fmla="*/ 1 w 6"/>
                <a:gd name="T15" fmla="*/ 4 h 8"/>
                <a:gd name="T16" fmla="*/ 1 w 6"/>
                <a:gd name="T17" fmla="*/ 4 h 8"/>
                <a:gd name="T18" fmla="*/ 1 w 6"/>
                <a:gd name="T19" fmla="*/ 4 h 8"/>
                <a:gd name="T20" fmla="*/ 1 w 6"/>
                <a:gd name="T21" fmla="*/ 4 h 8"/>
                <a:gd name="T22" fmla="*/ 1 w 6"/>
                <a:gd name="T2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8">
                  <a:moveTo>
                    <a:pt x="1" y="4"/>
                  </a:moveTo>
                  <a:lnTo>
                    <a:pt x="0" y="8"/>
                  </a:lnTo>
                  <a:lnTo>
                    <a:pt x="2" y="4"/>
                  </a:lnTo>
                  <a:lnTo>
                    <a:pt x="6" y="0"/>
                  </a:lnTo>
                  <a:lnTo>
                    <a:pt x="2" y="0"/>
                  </a:lnTo>
                  <a:lnTo>
                    <a:pt x="1" y="4"/>
                  </a:lnTo>
                  <a:lnTo>
                    <a:pt x="1" y="4"/>
                  </a:lnTo>
                  <a:lnTo>
                    <a:pt x="1" y="4"/>
                  </a:lnTo>
                  <a:lnTo>
                    <a:pt x="1" y="4"/>
                  </a:lnTo>
                  <a:lnTo>
                    <a:pt x="1" y="4"/>
                  </a:lnTo>
                  <a:lnTo>
                    <a:pt x="1" y="4"/>
                  </a:lnTo>
                  <a:lnTo>
                    <a:pt x="1" y="4"/>
                  </a:lnTo>
                  <a:close/>
                </a:path>
              </a:pathLst>
            </a:custGeom>
            <a:solidFill>
              <a:schemeClr val="accent5">
                <a:lumMod val="20000"/>
                <a:lumOff val="80000"/>
                <a:alpha val="50000"/>
              </a:schemeClr>
            </a:solidFill>
            <a:ln w="9525">
              <a:solidFill>
                <a:schemeClr val="accent5">
                  <a:lumMod val="75000"/>
                  <a:alpha val="20000"/>
                </a:schemeClr>
              </a:solidFill>
              <a:round/>
              <a:headEnd/>
              <a:tailEnd/>
            </a:ln>
            <a:extLst/>
          </p:spPr>
          <p:txBody>
            <a:bodyPr/>
            <a:lstStyle/>
            <a:p>
              <a:pPr>
                <a:defRPr/>
              </a:pPr>
              <a:endParaRPr lang="en-GB">
                <a:solidFill>
                  <a:prstClr val="black"/>
                </a:solidFill>
              </a:endParaRPr>
            </a:p>
          </p:txBody>
        </p:sp>
        <p:sp>
          <p:nvSpPr>
            <p:cNvPr id="50" name="Freeform 40"/>
            <p:cNvSpPr>
              <a:spLocks/>
            </p:cNvSpPr>
            <p:nvPr/>
          </p:nvSpPr>
          <p:spPr bwMode="auto">
            <a:xfrm>
              <a:off x="4633913" y="1604963"/>
              <a:ext cx="227012" cy="204787"/>
            </a:xfrm>
            <a:custGeom>
              <a:avLst/>
              <a:gdLst>
                <a:gd name="T0" fmla="*/ 6 w 127"/>
                <a:gd name="T1" fmla="*/ 53 h 83"/>
                <a:gd name="T2" fmla="*/ 5 w 127"/>
                <a:gd name="T3" fmla="*/ 61 h 83"/>
                <a:gd name="T4" fmla="*/ 0 w 127"/>
                <a:gd name="T5" fmla="*/ 69 h 83"/>
                <a:gd name="T6" fmla="*/ 5 w 127"/>
                <a:gd name="T7" fmla="*/ 74 h 83"/>
                <a:gd name="T8" fmla="*/ 5 w 127"/>
                <a:gd name="T9" fmla="*/ 78 h 83"/>
                <a:gd name="T10" fmla="*/ 14 w 127"/>
                <a:gd name="T11" fmla="*/ 74 h 83"/>
                <a:gd name="T12" fmla="*/ 33 w 127"/>
                <a:gd name="T13" fmla="*/ 73 h 83"/>
                <a:gd name="T14" fmla="*/ 49 w 127"/>
                <a:gd name="T15" fmla="*/ 74 h 83"/>
                <a:gd name="T16" fmla="*/ 58 w 127"/>
                <a:gd name="T17" fmla="*/ 78 h 83"/>
                <a:gd name="T18" fmla="*/ 63 w 127"/>
                <a:gd name="T19" fmla="*/ 78 h 83"/>
                <a:gd name="T20" fmla="*/ 74 w 127"/>
                <a:gd name="T21" fmla="*/ 78 h 83"/>
                <a:gd name="T22" fmla="*/ 77 w 127"/>
                <a:gd name="T23" fmla="*/ 78 h 83"/>
                <a:gd name="T24" fmla="*/ 85 w 127"/>
                <a:gd name="T25" fmla="*/ 82 h 83"/>
                <a:gd name="T26" fmla="*/ 93 w 127"/>
                <a:gd name="T27" fmla="*/ 79 h 83"/>
                <a:gd name="T28" fmla="*/ 101 w 127"/>
                <a:gd name="T29" fmla="*/ 83 h 83"/>
                <a:gd name="T30" fmla="*/ 101 w 127"/>
                <a:gd name="T31" fmla="*/ 78 h 83"/>
                <a:gd name="T32" fmla="*/ 106 w 127"/>
                <a:gd name="T33" fmla="*/ 70 h 83"/>
                <a:gd name="T34" fmla="*/ 117 w 127"/>
                <a:gd name="T35" fmla="*/ 70 h 83"/>
                <a:gd name="T36" fmla="*/ 111 w 127"/>
                <a:gd name="T37" fmla="*/ 61 h 83"/>
                <a:gd name="T38" fmla="*/ 107 w 127"/>
                <a:gd name="T39" fmla="*/ 53 h 83"/>
                <a:gd name="T40" fmla="*/ 114 w 127"/>
                <a:gd name="T41" fmla="*/ 51 h 83"/>
                <a:gd name="T42" fmla="*/ 127 w 127"/>
                <a:gd name="T43" fmla="*/ 47 h 83"/>
                <a:gd name="T44" fmla="*/ 121 w 127"/>
                <a:gd name="T45" fmla="*/ 42 h 83"/>
                <a:gd name="T46" fmla="*/ 111 w 127"/>
                <a:gd name="T47" fmla="*/ 39 h 83"/>
                <a:gd name="T48" fmla="*/ 107 w 127"/>
                <a:gd name="T49" fmla="*/ 34 h 83"/>
                <a:gd name="T50" fmla="*/ 98 w 127"/>
                <a:gd name="T51" fmla="*/ 25 h 83"/>
                <a:gd name="T52" fmla="*/ 98 w 127"/>
                <a:gd name="T53" fmla="*/ 17 h 83"/>
                <a:gd name="T54" fmla="*/ 97 w 127"/>
                <a:gd name="T55" fmla="*/ 9 h 83"/>
                <a:gd name="T56" fmla="*/ 81 w 127"/>
                <a:gd name="T57" fmla="*/ 6 h 83"/>
                <a:gd name="T58" fmla="*/ 75 w 127"/>
                <a:gd name="T59" fmla="*/ 4 h 83"/>
                <a:gd name="T60" fmla="*/ 67 w 127"/>
                <a:gd name="T61" fmla="*/ 2 h 83"/>
                <a:gd name="T62" fmla="*/ 62 w 127"/>
                <a:gd name="T63" fmla="*/ 2 h 83"/>
                <a:gd name="T64" fmla="*/ 58 w 127"/>
                <a:gd name="T65" fmla="*/ 0 h 83"/>
                <a:gd name="T66" fmla="*/ 50 w 127"/>
                <a:gd name="T67" fmla="*/ 6 h 83"/>
                <a:gd name="T68" fmla="*/ 40 w 127"/>
                <a:gd name="T69" fmla="*/ 7 h 83"/>
                <a:gd name="T70" fmla="*/ 41 w 127"/>
                <a:gd name="T71" fmla="*/ 15 h 83"/>
                <a:gd name="T72" fmla="*/ 36 w 127"/>
                <a:gd name="T73" fmla="*/ 19 h 83"/>
                <a:gd name="T74" fmla="*/ 30 w 127"/>
                <a:gd name="T75" fmla="*/ 23 h 83"/>
                <a:gd name="T76" fmla="*/ 26 w 127"/>
                <a:gd name="T77" fmla="*/ 30 h 83"/>
                <a:gd name="T78" fmla="*/ 30 w 127"/>
                <a:gd name="T79" fmla="*/ 34 h 83"/>
                <a:gd name="T80" fmla="*/ 26 w 127"/>
                <a:gd name="T81" fmla="*/ 33 h 83"/>
                <a:gd name="T82" fmla="*/ 20 w 127"/>
                <a:gd name="T83" fmla="*/ 34 h 83"/>
                <a:gd name="T84" fmla="*/ 14 w 127"/>
                <a:gd name="T85" fmla="*/ 38 h 83"/>
                <a:gd name="T86" fmla="*/ 9 w 127"/>
                <a:gd name="T87" fmla="*/ 38 h 83"/>
                <a:gd name="T88" fmla="*/ 2 w 127"/>
                <a:gd name="T89" fmla="*/ 38 h 83"/>
                <a:gd name="T90" fmla="*/ 2 w 127"/>
                <a:gd name="T91" fmla="*/ 43 h 83"/>
                <a:gd name="T92" fmla="*/ 2 w 127"/>
                <a:gd name="T93" fmla="*/ 43 h 83"/>
                <a:gd name="T94" fmla="*/ 2 w 127"/>
                <a:gd name="T95" fmla="*/ 4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83">
                  <a:moveTo>
                    <a:pt x="2" y="43"/>
                  </a:moveTo>
                  <a:lnTo>
                    <a:pt x="5" y="49"/>
                  </a:lnTo>
                  <a:lnTo>
                    <a:pt x="6" y="53"/>
                  </a:lnTo>
                  <a:lnTo>
                    <a:pt x="6" y="59"/>
                  </a:lnTo>
                  <a:lnTo>
                    <a:pt x="6" y="61"/>
                  </a:lnTo>
                  <a:lnTo>
                    <a:pt x="5" y="61"/>
                  </a:lnTo>
                  <a:lnTo>
                    <a:pt x="1" y="63"/>
                  </a:lnTo>
                  <a:lnTo>
                    <a:pt x="0" y="66"/>
                  </a:lnTo>
                  <a:lnTo>
                    <a:pt x="0" y="69"/>
                  </a:lnTo>
                  <a:lnTo>
                    <a:pt x="1" y="69"/>
                  </a:lnTo>
                  <a:lnTo>
                    <a:pt x="5" y="70"/>
                  </a:lnTo>
                  <a:lnTo>
                    <a:pt x="5" y="74"/>
                  </a:lnTo>
                  <a:lnTo>
                    <a:pt x="5" y="75"/>
                  </a:lnTo>
                  <a:lnTo>
                    <a:pt x="5" y="77"/>
                  </a:lnTo>
                  <a:lnTo>
                    <a:pt x="5" y="78"/>
                  </a:lnTo>
                  <a:lnTo>
                    <a:pt x="6" y="78"/>
                  </a:lnTo>
                  <a:lnTo>
                    <a:pt x="10" y="78"/>
                  </a:lnTo>
                  <a:lnTo>
                    <a:pt x="14" y="74"/>
                  </a:lnTo>
                  <a:lnTo>
                    <a:pt x="18" y="73"/>
                  </a:lnTo>
                  <a:lnTo>
                    <a:pt x="22" y="73"/>
                  </a:lnTo>
                  <a:lnTo>
                    <a:pt x="33" y="73"/>
                  </a:lnTo>
                  <a:lnTo>
                    <a:pt x="40" y="73"/>
                  </a:lnTo>
                  <a:lnTo>
                    <a:pt x="45" y="74"/>
                  </a:lnTo>
                  <a:lnTo>
                    <a:pt x="49" y="74"/>
                  </a:lnTo>
                  <a:lnTo>
                    <a:pt x="53" y="77"/>
                  </a:lnTo>
                  <a:lnTo>
                    <a:pt x="54" y="78"/>
                  </a:lnTo>
                  <a:lnTo>
                    <a:pt x="58" y="78"/>
                  </a:lnTo>
                  <a:lnTo>
                    <a:pt x="59" y="78"/>
                  </a:lnTo>
                  <a:lnTo>
                    <a:pt x="62" y="79"/>
                  </a:lnTo>
                  <a:lnTo>
                    <a:pt x="63" y="78"/>
                  </a:lnTo>
                  <a:lnTo>
                    <a:pt x="66" y="78"/>
                  </a:lnTo>
                  <a:lnTo>
                    <a:pt x="70" y="79"/>
                  </a:lnTo>
                  <a:lnTo>
                    <a:pt x="74" y="78"/>
                  </a:lnTo>
                  <a:lnTo>
                    <a:pt x="75" y="82"/>
                  </a:lnTo>
                  <a:lnTo>
                    <a:pt x="75" y="79"/>
                  </a:lnTo>
                  <a:lnTo>
                    <a:pt x="77" y="78"/>
                  </a:lnTo>
                  <a:lnTo>
                    <a:pt x="81" y="78"/>
                  </a:lnTo>
                  <a:lnTo>
                    <a:pt x="83" y="82"/>
                  </a:lnTo>
                  <a:lnTo>
                    <a:pt x="85" y="82"/>
                  </a:lnTo>
                  <a:lnTo>
                    <a:pt x="87" y="82"/>
                  </a:lnTo>
                  <a:lnTo>
                    <a:pt x="90" y="79"/>
                  </a:lnTo>
                  <a:lnTo>
                    <a:pt x="93" y="79"/>
                  </a:lnTo>
                  <a:lnTo>
                    <a:pt x="94" y="79"/>
                  </a:lnTo>
                  <a:lnTo>
                    <a:pt x="98" y="83"/>
                  </a:lnTo>
                  <a:lnTo>
                    <a:pt x="101" y="83"/>
                  </a:lnTo>
                  <a:lnTo>
                    <a:pt x="102" y="83"/>
                  </a:lnTo>
                  <a:lnTo>
                    <a:pt x="101" y="79"/>
                  </a:lnTo>
                  <a:lnTo>
                    <a:pt x="101" y="78"/>
                  </a:lnTo>
                  <a:lnTo>
                    <a:pt x="102" y="74"/>
                  </a:lnTo>
                  <a:lnTo>
                    <a:pt x="103" y="70"/>
                  </a:lnTo>
                  <a:lnTo>
                    <a:pt x="106" y="70"/>
                  </a:lnTo>
                  <a:lnTo>
                    <a:pt x="107" y="70"/>
                  </a:lnTo>
                  <a:lnTo>
                    <a:pt x="111" y="70"/>
                  </a:lnTo>
                  <a:lnTo>
                    <a:pt x="117" y="70"/>
                  </a:lnTo>
                  <a:lnTo>
                    <a:pt x="115" y="69"/>
                  </a:lnTo>
                  <a:lnTo>
                    <a:pt x="114" y="66"/>
                  </a:lnTo>
                  <a:lnTo>
                    <a:pt x="111" y="61"/>
                  </a:lnTo>
                  <a:lnTo>
                    <a:pt x="111" y="59"/>
                  </a:lnTo>
                  <a:lnTo>
                    <a:pt x="110" y="57"/>
                  </a:lnTo>
                  <a:lnTo>
                    <a:pt x="107" y="53"/>
                  </a:lnTo>
                  <a:lnTo>
                    <a:pt x="107" y="51"/>
                  </a:lnTo>
                  <a:lnTo>
                    <a:pt x="110" y="51"/>
                  </a:lnTo>
                  <a:lnTo>
                    <a:pt x="114" y="51"/>
                  </a:lnTo>
                  <a:lnTo>
                    <a:pt x="119" y="51"/>
                  </a:lnTo>
                  <a:lnTo>
                    <a:pt x="123" y="49"/>
                  </a:lnTo>
                  <a:lnTo>
                    <a:pt x="127" y="47"/>
                  </a:lnTo>
                  <a:lnTo>
                    <a:pt x="125" y="46"/>
                  </a:lnTo>
                  <a:lnTo>
                    <a:pt x="121" y="43"/>
                  </a:lnTo>
                  <a:lnTo>
                    <a:pt x="121" y="42"/>
                  </a:lnTo>
                  <a:lnTo>
                    <a:pt x="119" y="39"/>
                  </a:lnTo>
                  <a:lnTo>
                    <a:pt x="114" y="39"/>
                  </a:lnTo>
                  <a:lnTo>
                    <a:pt x="111" y="39"/>
                  </a:lnTo>
                  <a:lnTo>
                    <a:pt x="111" y="35"/>
                  </a:lnTo>
                  <a:lnTo>
                    <a:pt x="110" y="34"/>
                  </a:lnTo>
                  <a:lnTo>
                    <a:pt x="107" y="34"/>
                  </a:lnTo>
                  <a:lnTo>
                    <a:pt x="103" y="33"/>
                  </a:lnTo>
                  <a:lnTo>
                    <a:pt x="102" y="29"/>
                  </a:lnTo>
                  <a:lnTo>
                    <a:pt x="98" y="25"/>
                  </a:lnTo>
                  <a:lnTo>
                    <a:pt x="97" y="22"/>
                  </a:lnTo>
                  <a:lnTo>
                    <a:pt x="97" y="21"/>
                  </a:lnTo>
                  <a:lnTo>
                    <a:pt x="98" y="17"/>
                  </a:lnTo>
                  <a:lnTo>
                    <a:pt x="97" y="15"/>
                  </a:lnTo>
                  <a:lnTo>
                    <a:pt x="97" y="13"/>
                  </a:lnTo>
                  <a:lnTo>
                    <a:pt x="97" y="9"/>
                  </a:lnTo>
                  <a:lnTo>
                    <a:pt x="93" y="7"/>
                  </a:lnTo>
                  <a:lnTo>
                    <a:pt x="87" y="6"/>
                  </a:lnTo>
                  <a:lnTo>
                    <a:pt x="81" y="6"/>
                  </a:lnTo>
                  <a:lnTo>
                    <a:pt x="77" y="7"/>
                  </a:lnTo>
                  <a:lnTo>
                    <a:pt x="75" y="6"/>
                  </a:lnTo>
                  <a:lnTo>
                    <a:pt x="75" y="4"/>
                  </a:lnTo>
                  <a:lnTo>
                    <a:pt x="74" y="2"/>
                  </a:lnTo>
                  <a:lnTo>
                    <a:pt x="70" y="2"/>
                  </a:lnTo>
                  <a:lnTo>
                    <a:pt x="67" y="2"/>
                  </a:lnTo>
                  <a:lnTo>
                    <a:pt x="63" y="2"/>
                  </a:lnTo>
                  <a:lnTo>
                    <a:pt x="63" y="2"/>
                  </a:lnTo>
                  <a:lnTo>
                    <a:pt x="62" y="2"/>
                  </a:lnTo>
                  <a:lnTo>
                    <a:pt x="59" y="2"/>
                  </a:lnTo>
                  <a:lnTo>
                    <a:pt x="59" y="1"/>
                  </a:lnTo>
                  <a:lnTo>
                    <a:pt x="58" y="0"/>
                  </a:lnTo>
                  <a:lnTo>
                    <a:pt x="57" y="0"/>
                  </a:lnTo>
                  <a:lnTo>
                    <a:pt x="53" y="4"/>
                  </a:lnTo>
                  <a:lnTo>
                    <a:pt x="50" y="6"/>
                  </a:lnTo>
                  <a:lnTo>
                    <a:pt x="49" y="6"/>
                  </a:lnTo>
                  <a:lnTo>
                    <a:pt x="44" y="6"/>
                  </a:lnTo>
                  <a:lnTo>
                    <a:pt x="40" y="7"/>
                  </a:lnTo>
                  <a:lnTo>
                    <a:pt x="38" y="11"/>
                  </a:lnTo>
                  <a:lnTo>
                    <a:pt x="37" y="13"/>
                  </a:lnTo>
                  <a:lnTo>
                    <a:pt x="41" y="15"/>
                  </a:lnTo>
                  <a:lnTo>
                    <a:pt x="40" y="17"/>
                  </a:lnTo>
                  <a:lnTo>
                    <a:pt x="37" y="17"/>
                  </a:lnTo>
                  <a:lnTo>
                    <a:pt x="36" y="19"/>
                  </a:lnTo>
                  <a:lnTo>
                    <a:pt x="33" y="21"/>
                  </a:lnTo>
                  <a:lnTo>
                    <a:pt x="30" y="22"/>
                  </a:lnTo>
                  <a:lnTo>
                    <a:pt x="30" y="23"/>
                  </a:lnTo>
                  <a:lnTo>
                    <a:pt x="30" y="25"/>
                  </a:lnTo>
                  <a:lnTo>
                    <a:pt x="28" y="29"/>
                  </a:lnTo>
                  <a:lnTo>
                    <a:pt x="26" y="30"/>
                  </a:lnTo>
                  <a:lnTo>
                    <a:pt x="28" y="30"/>
                  </a:lnTo>
                  <a:lnTo>
                    <a:pt x="30" y="33"/>
                  </a:lnTo>
                  <a:lnTo>
                    <a:pt x="30" y="34"/>
                  </a:lnTo>
                  <a:lnTo>
                    <a:pt x="28" y="34"/>
                  </a:lnTo>
                  <a:lnTo>
                    <a:pt x="28" y="33"/>
                  </a:lnTo>
                  <a:lnTo>
                    <a:pt x="26" y="33"/>
                  </a:lnTo>
                  <a:lnTo>
                    <a:pt x="24" y="33"/>
                  </a:lnTo>
                  <a:lnTo>
                    <a:pt x="22" y="34"/>
                  </a:lnTo>
                  <a:lnTo>
                    <a:pt x="20" y="34"/>
                  </a:lnTo>
                  <a:lnTo>
                    <a:pt x="18" y="34"/>
                  </a:lnTo>
                  <a:lnTo>
                    <a:pt x="16" y="35"/>
                  </a:lnTo>
                  <a:lnTo>
                    <a:pt x="14" y="38"/>
                  </a:lnTo>
                  <a:lnTo>
                    <a:pt x="13" y="38"/>
                  </a:lnTo>
                  <a:lnTo>
                    <a:pt x="10" y="38"/>
                  </a:lnTo>
                  <a:lnTo>
                    <a:pt x="9" y="38"/>
                  </a:lnTo>
                  <a:lnTo>
                    <a:pt x="5" y="38"/>
                  </a:lnTo>
                  <a:lnTo>
                    <a:pt x="4" y="38"/>
                  </a:lnTo>
                  <a:lnTo>
                    <a:pt x="2" y="38"/>
                  </a:lnTo>
                  <a:lnTo>
                    <a:pt x="0" y="38"/>
                  </a:lnTo>
                  <a:lnTo>
                    <a:pt x="1" y="39"/>
                  </a:lnTo>
                  <a:lnTo>
                    <a:pt x="2" y="43"/>
                  </a:lnTo>
                  <a:lnTo>
                    <a:pt x="2" y="43"/>
                  </a:lnTo>
                  <a:lnTo>
                    <a:pt x="2" y="43"/>
                  </a:lnTo>
                  <a:lnTo>
                    <a:pt x="2" y="43"/>
                  </a:lnTo>
                  <a:lnTo>
                    <a:pt x="2" y="43"/>
                  </a:lnTo>
                  <a:lnTo>
                    <a:pt x="2" y="43"/>
                  </a:lnTo>
                  <a:lnTo>
                    <a:pt x="2" y="4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1" name="Freeform 41"/>
            <p:cNvSpPr>
              <a:spLocks/>
            </p:cNvSpPr>
            <p:nvPr/>
          </p:nvSpPr>
          <p:spPr bwMode="auto">
            <a:xfrm>
              <a:off x="4730750" y="2216150"/>
              <a:ext cx="79375" cy="68263"/>
            </a:xfrm>
            <a:custGeom>
              <a:avLst/>
              <a:gdLst>
                <a:gd name="T0" fmla="*/ 43 w 44"/>
                <a:gd name="T1" fmla="*/ 14 h 28"/>
                <a:gd name="T2" fmla="*/ 33 w 44"/>
                <a:gd name="T3" fmla="*/ 10 h 28"/>
                <a:gd name="T4" fmla="*/ 27 w 44"/>
                <a:gd name="T5" fmla="*/ 5 h 28"/>
                <a:gd name="T6" fmla="*/ 27 w 44"/>
                <a:gd name="T7" fmla="*/ 2 h 28"/>
                <a:gd name="T8" fmla="*/ 27 w 44"/>
                <a:gd name="T9" fmla="*/ 1 h 28"/>
                <a:gd name="T10" fmla="*/ 25 w 44"/>
                <a:gd name="T11" fmla="*/ 1 h 28"/>
                <a:gd name="T12" fmla="*/ 23 w 44"/>
                <a:gd name="T13" fmla="*/ 1 h 28"/>
                <a:gd name="T14" fmla="*/ 21 w 44"/>
                <a:gd name="T15" fmla="*/ 1 h 28"/>
                <a:gd name="T16" fmla="*/ 20 w 44"/>
                <a:gd name="T17" fmla="*/ 1 h 28"/>
                <a:gd name="T18" fmla="*/ 17 w 44"/>
                <a:gd name="T19" fmla="*/ 0 h 28"/>
                <a:gd name="T20" fmla="*/ 16 w 44"/>
                <a:gd name="T21" fmla="*/ 0 h 28"/>
                <a:gd name="T22" fmla="*/ 13 w 44"/>
                <a:gd name="T23" fmla="*/ 0 h 28"/>
                <a:gd name="T24" fmla="*/ 8 w 44"/>
                <a:gd name="T25" fmla="*/ 1 h 28"/>
                <a:gd name="T26" fmla="*/ 5 w 44"/>
                <a:gd name="T27" fmla="*/ 2 h 28"/>
                <a:gd name="T28" fmla="*/ 4 w 44"/>
                <a:gd name="T29" fmla="*/ 5 h 28"/>
                <a:gd name="T30" fmla="*/ 3 w 44"/>
                <a:gd name="T31" fmla="*/ 5 h 28"/>
                <a:gd name="T32" fmla="*/ 4 w 44"/>
                <a:gd name="T33" fmla="*/ 6 h 28"/>
                <a:gd name="T34" fmla="*/ 5 w 44"/>
                <a:gd name="T35" fmla="*/ 6 h 28"/>
                <a:gd name="T36" fmla="*/ 5 w 44"/>
                <a:gd name="T37" fmla="*/ 9 h 28"/>
                <a:gd name="T38" fmla="*/ 8 w 44"/>
                <a:gd name="T39" fmla="*/ 10 h 28"/>
                <a:gd name="T40" fmla="*/ 5 w 44"/>
                <a:gd name="T41" fmla="*/ 13 h 28"/>
                <a:gd name="T42" fmla="*/ 4 w 44"/>
                <a:gd name="T43" fmla="*/ 13 h 28"/>
                <a:gd name="T44" fmla="*/ 4 w 44"/>
                <a:gd name="T45" fmla="*/ 14 h 28"/>
                <a:gd name="T46" fmla="*/ 4 w 44"/>
                <a:gd name="T47" fmla="*/ 18 h 28"/>
                <a:gd name="T48" fmla="*/ 4 w 44"/>
                <a:gd name="T49" fmla="*/ 18 h 28"/>
                <a:gd name="T50" fmla="*/ 3 w 44"/>
                <a:gd name="T51" fmla="*/ 20 h 28"/>
                <a:gd name="T52" fmla="*/ 0 w 44"/>
                <a:gd name="T53" fmla="*/ 24 h 28"/>
                <a:gd name="T54" fmla="*/ 3 w 44"/>
                <a:gd name="T55" fmla="*/ 26 h 28"/>
                <a:gd name="T56" fmla="*/ 4 w 44"/>
                <a:gd name="T57" fmla="*/ 26 h 28"/>
                <a:gd name="T58" fmla="*/ 8 w 44"/>
                <a:gd name="T59" fmla="*/ 24 h 28"/>
                <a:gd name="T60" fmla="*/ 9 w 44"/>
                <a:gd name="T61" fmla="*/ 24 h 28"/>
                <a:gd name="T62" fmla="*/ 9 w 44"/>
                <a:gd name="T63" fmla="*/ 26 h 28"/>
                <a:gd name="T64" fmla="*/ 9 w 44"/>
                <a:gd name="T65" fmla="*/ 28 h 28"/>
                <a:gd name="T66" fmla="*/ 13 w 44"/>
                <a:gd name="T67" fmla="*/ 26 h 28"/>
                <a:gd name="T68" fmla="*/ 17 w 44"/>
                <a:gd name="T69" fmla="*/ 22 h 28"/>
                <a:gd name="T70" fmla="*/ 20 w 44"/>
                <a:gd name="T71" fmla="*/ 20 h 28"/>
                <a:gd name="T72" fmla="*/ 23 w 44"/>
                <a:gd name="T73" fmla="*/ 18 h 28"/>
                <a:gd name="T74" fmla="*/ 25 w 44"/>
                <a:gd name="T75" fmla="*/ 18 h 28"/>
                <a:gd name="T76" fmla="*/ 27 w 44"/>
                <a:gd name="T77" fmla="*/ 18 h 28"/>
                <a:gd name="T78" fmla="*/ 31 w 44"/>
                <a:gd name="T79" fmla="*/ 16 h 28"/>
                <a:gd name="T80" fmla="*/ 36 w 44"/>
                <a:gd name="T81" fmla="*/ 18 h 28"/>
                <a:gd name="T82" fmla="*/ 40 w 44"/>
                <a:gd name="T83" fmla="*/ 18 h 28"/>
                <a:gd name="T84" fmla="*/ 43 w 44"/>
                <a:gd name="T85" fmla="*/ 16 h 28"/>
                <a:gd name="T86" fmla="*/ 44 w 44"/>
                <a:gd name="T87" fmla="*/ 14 h 28"/>
                <a:gd name="T88" fmla="*/ 43 w 44"/>
                <a:gd name="T89" fmla="*/ 14 h 28"/>
                <a:gd name="T90" fmla="*/ 43 w 44"/>
                <a:gd name="T91" fmla="*/ 14 h 28"/>
                <a:gd name="T92" fmla="*/ 43 w 44"/>
                <a:gd name="T93" fmla="*/ 14 h 28"/>
                <a:gd name="T94" fmla="*/ 43 w 44"/>
                <a:gd name="T95" fmla="*/ 14 h 28"/>
                <a:gd name="T96" fmla="*/ 43 w 44"/>
                <a:gd name="T97" fmla="*/ 14 h 28"/>
                <a:gd name="T98" fmla="*/ 43 w 44"/>
                <a:gd name="T99" fmla="*/ 14 h 28"/>
                <a:gd name="T100" fmla="*/ 43 w 44"/>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 h="28">
                  <a:moveTo>
                    <a:pt x="43" y="14"/>
                  </a:moveTo>
                  <a:lnTo>
                    <a:pt x="33" y="10"/>
                  </a:lnTo>
                  <a:lnTo>
                    <a:pt x="27" y="5"/>
                  </a:lnTo>
                  <a:lnTo>
                    <a:pt x="27" y="2"/>
                  </a:lnTo>
                  <a:lnTo>
                    <a:pt x="27" y="1"/>
                  </a:lnTo>
                  <a:lnTo>
                    <a:pt x="25" y="1"/>
                  </a:lnTo>
                  <a:lnTo>
                    <a:pt x="23" y="1"/>
                  </a:lnTo>
                  <a:lnTo>
                    <a:pt x="21" y="1"/>
                  </a:lnTo>
                  <a:lnTo>
                    <a:pt x="20" y="1"/>
                  </a:lnTo>
                  <a:lnTo>
                    <a:pt x="17" y="0"/>
                  </a:lnTo>
                  <a:lnTo>
                    <a:pt x="16" y="0"/>
                  </a:lnTo>
                  <a:lnTo>
                    <a:pt x="13" y="0"/>
                  </a:lnTo>
                  <a:lnTo>
                    <a:pt x="8" y="1"/>
                  </a:lnTo>
                  <a:lnTo>
                    <a:pt x="5" y="2"/>
                  </a:lnTo>
                  <a:lnTo>
                    <a:pt x="4" y="5"/>
                  </a:lnTo>
                  <a:lnTo>
                    <a:pt x="3" y="5"/>
                  </a:lnTo>
                  <a:lnTo>
                    <a:pt x="4" y="6"/>
                  </a:lnTo>
                  <a:lnTo>
                    <a:pt x="5" y="6"/>
                  </a:lnTo>
                  <a:lnTo>
                    <a:pt x="5" y="9"/>
                  </a:lnTo>
                  <a:lnTo>
                    <a:pt x="8" y="10"/>
                  </a:lnTo>
                  <a:lnTo>
                    <a:pt x="5" y="13"/>
                  </a:lnTo>
                  <a:lnTo>
                    <a:pt x="4" y="13"/>
                  </a:lnTo>
                  <a:lnTo>
                    <a:pt x="4" y="14"/>
                  </a:lnTo>
                  <a:lnTo>
                    <a:pt x="4" y="18"/>
                  </a:lnTo>
                  <a:lnTo>
                    <a:pt x="4" y="18"/>
                  </a:lnTo>
                  <a:lnTo>
                    <a:pt x="3" y="20"/>
                  </a:lnTo>
                  <a:lnTo>
                    <a:pt x="0" y="24"/>
                  </a:lnTo>
                  <a:lnTo>
                    <a:pt x="3" y="26"/>
                  </a:lnTo>
                  <a:lnTo>
                    <a:pt x="4" y="26"/>
                  </a:lnTo>
                  <a:lnTo>
                    <a:pt x="8" y="24"/>
                  </a:lnTo>
                  <a:lnTo>
                    <a:pt x="9" y="24"/>
                  </a:lnTo>
                  <a:lnTo>
                    <a:pt x="9" y="26"/>
                  </a:lnTo>
                  <a:lnTo>
                    <a:pt x="9" y="28"/>
                  </a:lnTo>
                  <a:lnTo>
                    <a:pt x="13" y="26"/>
                  </a:lnTo>
                  <a:lnTo>
                    <a:pt x="17" y="22"/>
                  </a:lnTo>
                  <a:lnTo>
                    <a:pt x="20" y="20"/>
                  </a:lnTo>
                  <a:lnTo>
                    <a:pt x="23" y="18"/>
                  </a:lnTo>
                  <a:lnTo>
                    <a:pt x="25" y="18"/>
                  </a:lnTo>
                  <a:lnTo>
                    <a:pt x="27" y="18"/>
                  </a:lnTo>
                  <a:lnTo>
                    <a:pt x="31" y="16"/>
                  </a:lnTo>
                  <a:lnTo>
                    <a:pt x="36" y="18"/>
                  </a:lnTo>
                  <a:lnTo>
                    <a:pt x="40" y="18"/>
                  </a:lnTo>
                  <a:lnTo>
                    <a:pt x="43" y="16"/>
                  </a:lnTo>
                  <a:lnTo>
                    <a:pt x="44" y="14"/>
                  </a:lnTo>
                  <a:lnTo>
                    <a:pt x="43" y="14"/>
                  </a:lnTo>
                  <a:lnTo>
                    <a:pt x="43" y="14"/>
                  </a:lnTo>
                  <a:lnTo>
                    <a:pt x="43" y="14"/>
                  </a:lnTo>
                  <a:lnTo>
                    <a:pt x="43" y="14"/>
                  </a:lnTo>
                  <a:lnTo>
                    <a:pt x="43" y="14"/>
                  </a:lnTo>
                  <a:lnTo>
                    <a:pt x="43" y="14"/>
                  </a:lnTo>
                  <a:lnTo>
                    <a:pt x="43" y="14"/>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2" name="Freeform 42"/>
            <p:cNvSpPr>
              <a:spLocks/>
            </p:cNvSpPr>
            <p:nvPr/>
          </p:nvSpPr>
          <p:spPr bwMode="auto">
            <a:xfrm>
              <a:off x="4581525" y="2198688"/>
              <a:ext cx="63500" cy="66675"/>
            </a:xfrm>
            <a:custGeom>
              <a:avLst/>
              <a:gdLst>
                <a:gd name="T0" fmla="*/ 3 w 36"/>
                <a:gd name="T1" fmla="*/ 13 h 27"/>
                <a:gd name="T2" fmla="*/ 3 w 36"/>
                <a:gd name="T3" fmla="*/ 13 h 27"/>
                <a:gd name="T4" fmla="*/ 0 w 36"/>
                <a:gd name="T5" fmla="*/ 16 h 27"/>
                <a:gd name="T6" fmla="*/ 3 w 36"/>
                <a:gd name="T7" fmla="*/ 17 h 27"/>
                <a:gd name="T8" fmla="*/ 3 w 36"/>
                <a:gd name="T9" fmla="*/ 20 h 27"/>
                <a:gd name="T10" fmla="*/ 3 w 36"/>
                <a:gd name="T11" fmla="*/ 21 h 27"/>
                <a:gd name="T12" fmla="*/ 4 w 36"/>
                <a:gd name="T13" fmla="*/ 23 h 27"/>
                <a:gd name="T14" fmla="*/ 4 w 36"/>
                <a:gd name="T15" fmla="*/ 25 h 27"/>
                <a:gd name="T16" fmla="*/ 6 w 36"/>
                <a:gd name="T17" fmla="*/ 27 h 27"/>
                <a:gd name="T18" fmla="*/ 8 w 36"/>
                <a:gd name="T19" fmla="*/ 27 h 27"/>
                <a:gd name="T20" fmla="*/ 12 w 36"/>
                <a:gd name="T21" fmla="*/ 27 h 27"/>
                <a:gd name="T22" fmla="*/ 14 w 36"/>
                <a:gd name="T23" fmla="*/ 27 h 27"/>
                <a:gd name="T24" fmla="*/ 19 w 36"/>
                <a:gd name="T25" fmla="*/ 25 h 27"/>
                <a:gd name="T26" fmla="*/ 26 w 36"/>
                <a:gd name="T27" fmla="*/ 23 h 27"/>
                <a:gd name="T28" fmla="*/ 30 w 36"/>
                <a:gd name="T29" fmla="*/ 21 h 27"/>
                <a:gd name="T30" fmla="*/ 32 w 36"/>
                <a:gd name="T31" fmla="*/ 21 h 27"/>
                <a:gd name="T32" fmla="*/ 35 w 36"/>
                <a:gd name="T33" fmla="*/ 20 h 27"/>
                <a:gd name="T34" fmla="*/ 36 w 36"/>
                <a:gd name="T35" fmla="*/ 20 h 27"/>
                <a:gd name="T36" fmla="*/ 36 w 36"/>
                <a:gd name="T37" fmla="*/ 16 h 27"/>
                <a:gd name="T38" fmla="*/ 36 w 36"/>
                <a:gd name="T39" fmla="*/ 13 h 27"/>
                <a:gd name="T40" fmla="*/ 36 w 36"/>
                <a:gd name="T41" fmla="*/ 12 h 27"/>
                <a:gd name="T42" fmla="*/ 35 w 36"/>
                <a:gd name="T43" fmla="*/ 8 h 27"/>
                <a:gd name="T44" fmla="*/ 32 w 36"/>
                <a:gd name="T45" fmla="*/ 7 h 27"/>
                <a:gd name="T46" fmla="*/ 31 w 36"/>
                <a:gd name="T47" fmla="*/ 4 h 27"/>
                <a:gd name="T48" fmla="*/ 30 w 36"/>
                <a:gd name="T49" fmla="*/ 3 h 27"/>
                <a:gd name="T50" fmla="*/ 28 w 36"/>
                <a:gd name="T51" fmla="*/ 1 h 27"/>
                <a:gd name="T52" fmla="*/ 27 w 36"/>
                <a:gd name="T53" fmla="*/ 0 h 27"/>
                <a:gd name="T54" fmla="*/ 26 w 36"/>
                <a:gd name="T55" fmla="*/ 0 h 27"/>
                <a:gd name="T56" fmla="*/ 23 w 36"/>
                <a:gd name="T57" fmla="*/ 3 h 27"/>
                <a:gd name="T58" fmla="*/ 19 w 36"/>
                <a:gd name="T59" fmla="*/ 3 h 27"/>
                <a:gd name="T60" fmla="*/ 18 w 36"/>
                <a:gd name="T61" fmla="*/ 3 h 27"/>
                <a:gd name="T62" fmla="*/ 16 w 36"/>
                <a:gd name="T63" fmla="*/ 3 h 27"/>
                <a:gd name="T64" fmla="*/ 14 w 36"/>
                <a:gd name="T65" fmla="*/ 4 h 27"/>
                <a:gd name="T66" fmla="*/ 14 w 36"/>
                <a:gd name="T67" fmla="*/ 7 h 27"/>
                <a:gd name="T68" fmla="*/ 10 w 36"/>
                <a:gd name="T69" fmla="*/ 4 h 27"/>
                <a:gd name="T70" fmla="*/ 8 w 36"/>
                <a:gd name="T71" fmla="*/ 4 h 27"/>
                <a:gd name="T72" fmla="*/ 6 w 36"/>
                <a:gd name="T73" fmla="*/ 7 h 27"/>
                <a:gd name="T74" fmla="*/ 4 w 36"/>
                <a:gd name="T75" fmla="*/ 8 h 27"/>
                <a:gd name="T76" fmla="*/ 3 w 36"/>
                <a:gd name="T77" fmla="*/ 9 h 27"/>
                <a:gd name="T78" fmla="*/ 3 w 36"/>
                <a:gd name="T79" fmla="*/ 12 h 27"/>
                <a:gd name="T80" fmla="*/ 3 w 36"/>
                <a:gd name="T81" fmla="*/ 13 h 27"/>
                <a:gd name="T82" fmla="*/ 3 w 36"/>
                <a:gd name="T83" fmla="*/ 13 h 27"/>
                <a:gd name="T84" fmla="*/ 3 w 36"/>
                <a:gd name="T85" fmla="*/ 13 h 27"/>
                <a:gd name="T86" fmla="*/ 3 w 36"/>
                <a:gd name="T87" fmla="*/ 13 h 27"/>
                <a:gd name="T88" fmla="*/ 3 w 36"/>
                <a:gd name="T89" fmla="*/ 13 h 27"/>
                <a:gd name="T90" fmla="*/ 3 w 36"/>
                <a:gd name="T91" fmla="*/ 13 h 27"/>
                <a:gd name="T92" fmla="*/ 3 w 36"/>
                <a:gd name="T93"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 h="27">
                  <a:moveTo>
                    <a:pt x="3" y="13"/>
                  </a:moveTo>
                  <a:lnTo>
                    <a:pt x="3" y="13"/>
                  </a:lnTo>
                  <a:lnTo>
                    <a:pt x="0" y="16"/>
                  </a:lnTo>
                  <a:lnTo>
                    <a:pt x="3" y="17"/>
                  </a:lnTo>
                  <a:lnTo>
                    <a:pt x="3" y="20"/>
                  </a:lnTo>
                  <a:lnTo>
                    <a:pt x="3" y="21"/>
                  </a:lnTo>
                  <a:lnTo>
                    <a:pt x="4" y="23"/>
                  </a:lnTo>
                  <a:lnTo>
                    <a:pt x="4" y="25"/>
                  </a:lnTo>
                  <a:lnTo>
                    <a:pt x="6" y="27"/>
                  </a:lnTo>
                  <a:lnTo>
                    <a:pt x="8" y="27"/>
                  </a:lnTo>
                  <a:lnTo>
                    <a:pt x="12" y="27"/>
                  </a:lnTo>
                  <a:lnTo>
                    <a:pt x="14" y="27"/>
                  </a:lnTo>
                  <a:lnTo>
                    <a:pt x="19" y="25"/>
                  </a:lnTo>
                  <a:lnTo>
                    <a:pt x="26" y="23"/>
                  </a:lnTo>
                  <a:lnTo>
                    <a:pt x="30" y="21"/>
                  </a:lnTo>
                  <a:lnTo>
                    <a:pt x="32" y="21"/>
                  </a:lnTo>
                  <a:lnTo>
                    <a:pt x="35" y="20"/>
                  </a:lnTo>
                  <a:lnTo>
                    <a:pt x="36" y="20"/>
                  </a:lnTo>
                  <a:lnTo>
                    <a:pt x="36" y="16"/>
                  </a:lnTo>
                  <a:lnTo>
                    <a:pt x="36" y="13"/>
                  </a:lnTo>
                  <a:lnTo>
                    <a:pt x="36" y="12"/>
                  </a:lnTo>
                  <a:lnTo>
                    <a:pt x="35" y="8"/>
                  </a:lnTo>
                  <a:lnTo>
                    <a:pt x="32" y="7"/>
                  </a:lnTo>
                  <a:lnTo>
                    <a:pt x="31" y="4"/>
                  </a:lnTo>
                  <a:lnTo>
                    <a:pt x="30" y="3"/>
                  </a:lnTo>
                  <a:lnTo>
                    <a:pt x="28" y="1"/>
                  </a:lnTo>
                  <a:lnTo>
                    <a:pt x="27" y="0"/>
                  </a:lnTo>
                  <a:lnTo>
                    <a:pt x="26" y="0"/>
                  </a:lnTo>
                  <a:lnTo>
                    <a:pt x="23" y="3"/>
                  </a:lnTo>
                  <a:lnTo>
                    <a:pt x="19" y="3"/>
                  </a:lnTo>
                  <a:lnTo>
                    <a:pt x="18" y="3"/>
                  </a:lnTo>
                  <a:lnTo>
                    <a:pt x="16" y="3"/>
                  </a:lnTo>
                  <a:lnTo>
                    <a:pt x="14" y="4"/>
                  </a:lnTo>
                  <a:lnTo>
                    <a:pt x="14" y="7"/>
                  </a:lnTo>
                  <a:lnTo>
                    <a:pt x="10" y="4"/>
                  </a:lnTo>
                  <a:lnTo>
                    <a:pt x="8" y="4"/>
                  </a:lnTo>
                  <a:lnTo>
                    <a:pt x="6" y="7"/>
                  </a:lnTo>
                  <a:lnTo>
                    <a:pt x="4" y="8"/>
                  </a:lnTo>
                  <a:lnTo>
                    <a:pt x="3" y="9"/>
                  </a:lnTo>
                  <a:lnTo>
                    <a:pt x="3" y="12"/>
                  </a:lnTo>
                  <a:lnTo>
                    <a:pt x="3" y="13"/>
                  </a:lnTo>
                  <a:lnTo>
                    <a:pt x="3" y="13"/>
                  </a:lnTo>
                  <a:lnTo>
                    <a:pt x="3" y="13"/>
                  </a:lnTo>
                  <a:lnTo>
                    <a:pt x="3" y="13"/>
                  </a:lnTo>
                  <a:lnTo>
                    <a:pt x="3" y="13"/>
                  </a:lnTo>
                  <a:lnTo>
                    <a:pt x="3" y="13"/>
                  </a:lnTo>
                  <a:lnTo>
                    <a:pt x="3" y="1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3" name="Freeform 43"/>
            <p:cNvSpPr>
              <a:spLocks/>
            </p:cNvSpPr>
            <p:nvPr/>
          </p:nvSpPr>
          <p:spPr bwMode="auto">
            <a:xfrm>
              <a:off x="4549775" y="2189163"/>
              <a:ext cx="49213" cy="134937"/>
            </a:xfrm>
            <a:custGeom>
              <a:avLst/>
              <a:gdLst>
                <a:gd name="T0" fmla="*/ 13 w 20"/>
                <a:gd name="T1" fmla="*/ 39 h 41"/>
                <a:gd name="T2" fmla="*/ 13 w 20"/>
                <a:gd name="T3" fmla="*/ 38 h 41"/>
                <a:gd name="T4" fmla="*/ 13 w 20"/>
                <a:gd name="T5" fmla="*/ 37 h 41"/>
                <a:gd name="T6" fmla="*/ 13 w 20"/>
                <a:gd name="T7" fmla="*/ 36 h 41"/>
                <a:gd name="T8" fmla="*/ 15 w 20"/>
                <a:gd name="T9" fmla="*/ 35 h 41"/>
                <a:gd name="T10" fmla="*/ 17 w 20"/>
                <a:gd name="T11" fmla="*/ 30 h 41"/>
                <a:gd name="T12" fmla="*/ 19 w 20"/>
                <a:gd name="T13" fmla="*/ 29 h 41"/>
                <a:gd name="T14" fmla="*/ 20 w 20"/>
                <a:gd name="T15" fmla="*/ 28 h 41"/>
                <a:gd name="T16" fmla="*/ 20 w 20"/>
                <a:gd name="T17" fmla="*/ 26 h 41"/>
                <a:gd name="T18" fmla="*/ 20 w 20"/>
                <a:gd name="T19" fmla="*/ 25 h 41"/>
                <a:gd name="T20" fmla="*/ 19 w 20"/>
                <a:gd name="T21" fmla="*/ 23 h 41"/>
                <a:gd name="T22" fmla="*/ 17 w 20"/>
                <a:gd name="T23" fmla="*/ 23 h 41"/>
                <a:gd name="T24" fmla="*/ 16 w 20"/>
                <a:gd name="T25" fmla="*/ 22 h 41"/>
                <a:gd name="T26" fmla="*/ 16 w 20"/>
                <a:gd name="T27" fmla="*/ 20 h 41"/>
                <a:gd name="T28" fmla="*/ 15 w 20"/>
                <a:gd name="T29" fmla="*/ 19 h 41"/>
                <a:gd name="T30" fmla="*/ 15 w 20"/>
                <a:gd name="T31" fmla="*/ 18 h 41"/>
                <a:gd name="T32" fmla="*/ 15 w 20"/>
                <a:gd name="T33" fmla="*/ 16 h 41"/>
                <a:gd name="T34" fmla="*/ 13 w 20"/>
                <a:gd name="T35" fmla="*/ 15 h 41"/>
                <a:gd name="T36" fmla="*/ 15 w 20"/>
                <a:gd name="T37" fmla="*/ 13 h 41"/>
                <a:gd name="T38" fmla="*/ 15 w 20"/>
                <a:gd name="T39" fmla="*/ 13 h 41"/>
                <a:gd name="T40" fmla="*/ 15 w 20"/>
                <a:gd name="T41" fmla="*/ 12 h 41"/>
                <a:gd name="T42" fmla="*/ 15 w 20"/>
                <a:gd name="T43" fmla="*/ 10 h 41"/>
                <a:gd name="T44" fmla="*/ 15 w 20"/>
                <a:gd name="T45" fmla="*/ 9 h 41"/>
                <a:gd name="T46" fmla="*/ 15 w 20"/>
                <a:gd name="T47" fmla="*/ 8 h 41"/>
                <a:gd name="T48" fmla="*/ 15 w 20"/>
                <a:gd name="T49" fmla="*/ 6 h 41"/>
                <a:gd name="T50" fmla="*/ 13 w 20"/>
                <a:gd name="T51" fmla="*/ 5 h 41"/>
                <a:gd name="T52" fmla="*/ 13 w 20"/>
                <a:gd name="T53" fmla="*/ 5 h 41"/>
                <a:gd name="T54" fmla="*/ 10 w 20"/>
                <a:gd name="T55" fmla="*/ 3 h 41"/>
                <a:gd name="T56" fmla="*/ 10 w 20"/>
                <a:gd name="T57" fmla="*/ 2 h 41"/>
                <a:gd name="T58" fmla="*/ 10 w 20"/>
                <a:gd name="T59" fmla="*/ 1 h 41"/>
                <a:gd name="T60" fmla="*/ 9 w 20"/>
                <a:gd name="T61" fmla="*/ 0 h 41"/>
                <a:gd name="T62" fmla="*/ 7 w 20"/>
                <a:gd name="T63" fmla="*/ 2 h 41"/>
                <a:gd name="T64" fmla="*/ 6 w 20"/>
                <a:gd name="T65" fmla="*/ 2 h 41"/>
                <a:gd name="T66" fmla="*/ 4 w 20"/>
                <a:gd name="T67" fmla="*/ 2 h 41"/>
                <a:gd name="T68" fmla="*/ 4 w 20"/>
                <a:gd name="T69" fmla="*/ 0 h 41"/>
                <a:gd name="T70" fmla="*/ 3 w 20"/>
                <a:gd name="T71" fmla="*/ 0 h 41"/>
                <a:gd name="T72" fmla="*/ 1 w 20"/>
                <a:gd name="T73" fmla="*/ 3 h 41"/>
                <a:gd name="T74" fmla="*/ 0 w 20"/>
                <a:gd name="T75" fmla="*/ 6 h 41"/>
                <a:gd name="T76" fmla="*/ 2 w 20"/>
                <a:gd name="T77" fmla="*/ 10 h 41"/>
                <a:gd name="T78" fmla="*/ 3 w 20"/>
                <a:gd name="T79" fmla="*/ 10 h 41"/>
                <a:gd name="T80" fmla="*/ 3 w 20"/>
                <a:gd name="T81" fmla="*/ 13 h 41"/>
                <a:gd name="T82" fmla="*/ 2 w 20"/>
                <a:gd name="T83" fmla="*/ 16 h 41"/>
                <a:gd name="T84" fmla="*/ 3 w 20"/>
                <a:gd name="T85" fmla="*/ 18 h 41"/>
                <a:gd name="T86" fmla="*/ 3 w 20"/>
                <a:gd name="T87" fmla="*/ 19 h 41"/>
                <a:gd name="T88" fmla="*/ 3 w 20"/>
                <a:gd name="T89" fmla="*/ 22 h 41"/>
                <a:gd name="T90" fmla="*/ 3 w 20"/>
                <a:gd name="T91" fmla="*/ 23 h 41"/>
                <a:gd name="T92" fmla="*/ 2 w 20"/>
                <a:gd name="T93" fmla="*/ 23 h 41"/>
                <a:gd name="T94" fmla="*/ 2 w 20"/>
                <a:gd name="T95" fmla="*/ 25 h 41"/>
                <a:gd name="T96" fmla="*/ 2 w 20"/>
                <a:gd name="T97" fmla="*/ 26 h 41"/>
                <a:gd name="T98" fmla="*/ 3 w 20"/>
                <a:gd name="T99" fmla="*/ 29 h 41"/>
                <a:gd name="T100" fmla="*/ 3 w 20"/>
                <a:gd name="T101" fmla="*/ 30 h 41"/>
                <a:gd name="T102" fmla="*/ 2 w 20"/>
                <a:gd name="T103" fmla="*/ 30 h 41"/>
                <a:gd name="T104" fmla="*/ 6 w 20"/>
                <a:gd name="T105" fmla="*/ 33 h 41"/>
                <a:gd name="T106" fmla="*/ 7 w 20"/>
                <a:gd name="T107" fmla="*/ 35 h 41"/>
                <a:gd name="T108" fmla="*/ 9 w 20"/>
                <a:gd name="T109" fmla="*/ 38 h 41"/>
                <a:gd name="T110" fmla="*/ 9 w 20"/>
                <a:gd name="T111" fmla="*/ 39 h 41"/>
                <a:gd name="T112" fmla="*/ 10 w 20"/>
                <a:gd name="T113" fmla="*/ 40 h 41"/>
                <a:gd name="T114" fmla="*/ 12 w 20"/>
                <a:gd name="T115" fmla="*/ 41 h 41"/>
                <a:gd name="T116" fmla="*/ 13 w 20"/>
                <a:gd name="T11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41">
                  <a:moveTo>
                    <a:pt x="13" y="39"/>
                  </a:moveTo>
                  <a:cubicBezTo>
                    <a:pt x="13" y="38"/>
                    <a:pt x="13" y="38"/>
                    <a:pt x="13" y="38"/>
                  </a:cubicBezTo>
                  <a:cubicBezTo>
                    <a:pt x="13" y="37"/>
                    <a:pt x="13" y="37"/>
                    <a:pt x="13" y="37"/>
                  </a:cubicBezTo>
                  <a:cubicBezTo>
                    <a:pt x="13" y="36"/>
                    <a:pt x="13" y="36"/>
                    <a:pt x="13" y="36"/>
                  </a:cubicBezTo>
                  <a:cubicBezTo>
                    <a:pt x="15" y="35"/>
                    <a:pt x="15" y="35"/>
                    <a:pt x="15" y="35"/>
                  </a:cubicBezTo>
                  <a:cubicBezTo>
                    <a:pt x="17" y="30"/>
                    <a:pt x="17" y="30"/>
                    <a:pt x="17" y="30"/>
                  </a:cubicBezTo>
                  <a:cubicBezTo>
                    <a:pt x="19" y="29"/>
                    <a:pt x="19" y="29"/>
                    <a:pt x="19" y="29"/>
                  </a:cubicBezTo>
                  <a:cubicBezTo>
                    <a:pt x="20" y="28"/>
                    <a:pt x="20" y="28"/>
                    <a:pt x="20" y="28"/>
                  </a:cubicBezTo>
                  <a:cubicBezTo>
                    <a:pt x="20" y="26"/>
                    <a:pt x="20" y="26"/>
                    <a:pt x="20" y="26"/>
                  </a:cubicBezTo>
                  <a:cubicBezTo>
                    <a:pt x="20" y="25"/>
                    <a:pt x="20" y="25"/>
                    <a:pt x="20" y="25"/>
                  </a:cubicBezTo>
                  <a:cubicBezTo>
                    <a:pt x="19" y="23"/>
                    <a:pt x="19" y="23"/>
                    <a:pt x="19" y="23"/>
                  </a:cubicBezTo>
                  <a:cubicBezTo>
                    <a:pt x="17" y="23"/>
                    <a:pt x="17" y="23"/>
                    <a:pt x="17" y="23"/>
                  </a:cubicBezTo>
                  <a:cubicBezTo>
                    <a:pt x="16" y="22"/>
                    <a:pt x="16" y="22"/>
                    <a:pt x="16" y="22"/>
                  </a:cubicBezTo>
                  <a:cubicBezTo>
                    <a:pt x="16" y="20"/>
                    <a:pt x="16" y="20"/>
                    <a:pt x="16" y="20"/>
                  </a:cubicBezTo>
                  <a:cubicBezTo>
                    <a:pt x="15" y="19"/>
                    <a:pt x="15" y="19"/>
                    <a:pt x="15" y="19"/>
                  </a:cubicBezTo>
                  <a:cubicBezTo>
                    <a:pt x="15" y="18"/>
                    <a:pt x="15" y="18"/>
                    <a:pt x="15" y="18"/>
                  </a:cubicBezTo>
                  <a:cubicBezTo>
                    <a:pt x="15" y="16"/>
                    <a:pt x="15" y="16"/>
                    <a:pt x="15" y="16"/>
                  </a:cubicBezTo>
                  <a:cubicBezTo>
                    <a:pt x="13" y="15"/>
                    <a:pt x="13" y="15"/>
                    <a:pt x="13" y="15"/>
                  </a:cubicBezTo>
                  <a:cubicBezTo>
                    <a:pt x="15" y="13"/>
                    <a:pt x="15" y="13"/>
                    <a:pt x="15" y="13"/>
                  </a:cubicBezTo>
                  <a:cubicBezTo>
                    <a:pt x="15" y="13"/>
                    <a:pt x="15" y="13"/>
                    <a:pt x="15" y="13"/>
                  </a:cubicBezTo>
                  <a:cubicBezTo>
                    <a:pt x="15" y="12"/>
                    <a:pt x="15" y="12"/>
                    <a:pt x="15" y="12"/>
                  </a:cubicBezTo>
                  <a:cubicBezTo>
                    <a:pt x="15" y="10"/>
                    <a:pt x="15" y="10"/>
                    <a:pt x="15" y="10"/>
                  </a:cubicBezTo>
                  <a:cubicBezTo>
                    <a:pt x="15" y="9"/>
                    <a:pt x="15" y="9"/>
                    <a:pt x="15" y="9"/>
                  </a:cubicBezTo>
                  <a:cubicBezTo>
                    <a:pt x="15" y="8"/>
                    <a:pt x="15" y="8"/>
                    <a:pt x="15" y="8"/>
                  </a:cubicBezTo>
                  <a:cubicBezTo>
                    <a:pt x="15" y="6"/>
                    <a:pt x="15" y="6"/>
                    <a:pt x="15" y="6"/>
                  </a:cubicBezTo>
                  <a:cubicBezTo>
                    <a:pt x="13" y="5"/>
                    <a:pt x="13" y="5"/>
                    <a:pt x="13" y="5"/>
                  </a:cubicBezTo>
                  <a:cubicBezTo>
                    <a:pt x="13" y="5"/>
                    <a:pt x="13" y="5"/>
                    <a:pt x="13" y="5"/>
                  </a:cubicBezTo>
                  <a:cubicBezTo>
                    <a:pt x="10" y="3"/>
                    <a:pt x="10" y="3"/>
                    <a:pt x="10" y="3"/>
                  </a:cubicBezTo>
                  <a:cubicBezTo>
                    <a:pt x="10" y="2"/>
                    <a:pt x="10" y="2"/>
                    <a:pt x="10" y="2"/>
                  </a:cubicBezTo>
                  <a:cubicBezTo>
                    <a:pt x="10" y="1"/>
                    <a:pt x="10" y="1"/>
                    <a:pt x="10" y="1"/>
                  </a:cubicBezTo>
                  <a:cubicBezTo>
                    <a:pt x="9" y="0"/>
                    <a:pt x="9" y="0"/>
                    <a:pt x="9" y="0"/>
                  </a:cubicBezTo>
                  <a:cubicBezTo>
                    <a:pt x="7" y="2"/>
                    <a:pt x="7" y="2"/>
                    <a:pt x="7" y="2"/>
                  </a:cubicBezTo>
                  <a:cubicBezTo>
                    <a:pt x="6" y="2"/>
                    <a:pt x="6" y="2"/>
                    <a:pt x="6" y="2"/>
                  </a:cubicBezTo>
                  <a:cubicBezTo>
                    <a:pt x="4" y="2"/>
                    <a:pt x="4" y="2"/>
                    <a:pt x="4" y="2"/>
                  </a:cubicBezTo>
                  <a:cubicBezTo>
                    <a:pt x="4" y="0"/>
                    <a:pt x="4" y="0"/>
                    <a:pt x="4" y="0"/>
                  </a:cubicBezTo>
                  <a:cubicBezTo>
                    <a:pt x="3" y="0"/>
                    <a:pt x="3" y="0"/>
                    <a:pt x="3" y="0"/>
                  </a:cubicBezTo>
                  <a:cubicBezTo>
                    <a:pt x="1" y="3"/>
                    <a:pt x="1" y="3"/>
                    <a:pt x="1" y="3"/>
                  </a:cubicBezTo>
                  <a:cubicBezTo>
                    <a:pt x="0" y="6"/>
                    <a:pt x="0" y="6"/>
                    <a:pt x="0" y="6"/>
                  </a:cubicBezTo>
                  <a:cubicBezTo>
                    <a:pt x="2" y="10"/>
                    <a:pt x="2" y="10"/>
                    <a:pt x="2" y="10"/>
                  </a:cubicBezTo>
                  <a:cubicBezTo>
                    <a:pt x="3" y="10"/>
                    <a:pt x="3" y="10"/>
                    <a:pt x="3" y="10"/>
                  </a:cubicBezTo>
                  <a:cubicBezTo>
                    <a:pt x="3" y="13"/>
                    <a:pt x="3" y="13"/>
                    <a:pt x="3" y="13"/>
                  </a:cubicBezTo>
                  <a:cubicBezTo>
                    <a:pt x="2" y="16"/>
                    <a:pt x="2" y="16"/>
                    <a:pt x="2" y="16"/>
                  </a:cubicBezTo>
                  <a:cubicBezTo>
                    <a:pt x="3" y="18"/>
                    <a:pt x="3" y="18"/>
                    <a:pt x="3" y="18"/>
                  </a:cubicBezTo>
                  <a:cubicBezTo>
                    <a:pt x="3" y="19"/>
                    <a:pt x="3" y="19"/>
                    <a:pt x="3" y="19"/>
                  </a:cubicBezTo>
                  <a:cubicBezTo>
                    <a:pt x="3" y="22"/>
                    <a:pt x="3" y="22"/>
                    <a:pt x="3" y="22"/>
                  </a:cubicBezTo>
                  <a:cubicBezTo>
                    <a:pt x="3" y="23"/>
                    <a:pt x="3" y="23"/>
                    <a:pt x="3" y="23"/>
                  </a:cubicBezTo>
                  <a:cubicBezTo>
                    <a:pt x="2" y="23"/>
                    <a:pt x="2" y="23"/>
                    <a:pt x="2" y="23"/>
                  </a:cubicBezTo>
                  <a:cubicBezTo>
                    <a:pt x="2" y="25"/>
                    <a:pt x="2" y="25"/>
                    <a:pt x="2" y="25"/>
                  </a:cubicBezTo>
                  <a:cubicBezTo>
                    <a:pt x="2" y="26"/>
                    <a:pt x="2" y="26"/>
                    <a:pt x="2" y="26"/>
                  </a:cubicBezTo>
                  <a:cubicBezTo>
                    <a:pt x="3" y="29"/>
                    <a:pt x="3" y="29"/>
                    <a:pt x="3" y="29"/>
                  </a:cubicBezTo>
                  <a:cubicBezTo>
                    <a:pt x="3" y="30"/>
                    <a:pt x="3" y="30"/>
                    <a:pt x="3" y="30"/>
                  </a:cubicBezTo>
                  <a:cubicBezTo>
                    <a:pt x="2" y="30"/>
                    <a:pt x="2" y="30"/>
                    <a:pt x="2" y="30"/>
                  </a:cubicBezTo>
                  <a:cubicBezTo>
                    <a:pt x="6" y="33"/>
                    <a:pt x="6" y="33"/>
                    <a:pt x="6" y="33"/>
                  </a:cubicBezTo>
                  <a:cubicBezTo>
                    <a:pt x="7" y="35"/>
                    <a:pt x="7" y="35"/>
                    <a:pt x="7" y="35"/>
                  </a:cubicBezTo>
                  <a:cubicBezTo>
                    <a:pt x="9" y="38"/>
                    <a:pt x="9" y="38"/>
                    <a:pt x="9" y="38"/>
                  </a:cubicBezTo>
                  <a:cubicBezTo>
                    <a:pt x="9" y="39"/>
                    <a:pt x="9" y="39"/>
                    <a:pt x="9" y="39"/>
                  </a:cubicBezTo>
                  <a:cubicBezTo>
                    <a:pt x="10" y="40"/>
                    <a:pt x="10" y="40"/>
                    <a:pt x="10" y="40"/>
                  </a:cubicBezTo>
                  <a:cubicBezTo>
                    <a:pt x="12" y="41"/>
                    <a:pt x="12" y="41"/>
                    <a:pt x="12" y="41"/>
                  </a:cubicBezTo>
                  <a:lnTo>
                    <a:pt x="13" y="3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4" name="Freeform 44"/>
            <p:cNvSpPr>
              <a:spLocks/>
            </p:cNvSpPr>
            <p:nvPr/>
          </p:nvSpPr>
          <p:spPr bwMode="auto">
            <a:xfrm>
              <a:off x="4629150" y="2119313"/>
              <a:ext cx="160338" cy="128587"/>
            </a:xfrm>
            <a:custGeom>
              <a:avLst/>
              <a:gdLst>
                <a:gd name="T0" fmla="*/ 4 w 90"/>
                <a:gd name="T1" fmla="*/ 36 h 52"/>
                <a:gd name="T2" fmla="*/ 8 w 90"/>
                <a:gd name="T3" fmla="*/ 40 h 52"/>
                <a:gd name="T4" fmla="*/ 9 w 90"/>
                <a:gd name="T5" fmla="*/ 45 h 52"/>
                <a:gd name="T6" fmla="*/ 9 w 90"/>
                <a:gd name="T7" fmla="*/ 52 h 52"/>
                <a:gd name="T8" fmla="*/ 13 w 90"/>
                <a:gd name="T9" fmla="*/ 52 h 52"/>
                <a:gd name="T10" fmla="*/ 21 w 90"/>
                <a:gd name="T11" fmla="*/ 52 h 52"/>
                <a:gd name="T12" fmla="*/ 29 w 90"/>
                <a:gd name="T13" fmla="*/ 48 h 52"/>
                <a:gd name="T14" fmla="*/ 33 w 90"/>
                <a:gd name="T15" fmla="*/ 48 h 52"/>
                <a:gd name="T16" fmla="*/ 36 w 90"/>
                <a:gd name="T17" fmla="*/ 52 h 52"/>
                <a:gd name="T18" fmla="*/ 40 w 90"/>
                <a:gd name="T19" fmla="*/ 49 h 52"/>
                <a:gd name="T20" fmla="*/ 44 w 90"/>
                <a:gd name="T21" fmla="*/ 52 h 52"/>
                <a:gd name="T22" fmla="*/ 52 w 90"/>
                <a:gd name="T23" fmla="*/ 52 h 52"/>
                <a:gd name="T24" fmla="*/ 56 w 90"/>
                <a:gd name="T25" fmla="*/ 52 h 52"/>
                <a:gd name="T26" fmla="*/ 57 w 90"/>
                <a:gd name="T27" fmla="*/ 48 h 52"/>
                <a:gd name="T28" fmla="*/ 56 w 90"/>
                <a:gd name="T29" fmla="*/ 45 h 52"/>
                <a:gd name="T30" fmla="*/ 57 w 90"/>
                <a:gd name="T31" fmla="*/ 44 h 52"/>
                <a:gd name="T32" fmla="*/ 61 w 90"/>
                <a:gd name="T33" fmla="*/ 44 h 52"/>
                <a:gd name="T34" fmla="*/ 65 w 90"/>
                <a:gd name="T35" fmla="*/ 40 h 52"/>
                <a:gd name="T36" fmla="*/ 73 w 90"/>
                <a:gd name="T37" fmla="*/ 39 h 52"/>
                <a:gd name="T38" fmla="*/ 77 w 90"/>
                <a:gd name="T39" fmla="*/ 40 h 52"/>
                <a:gd name="T40" fmla="*/ 80 w 90"/>
                <a:gd name="T41" fmla="*/ 40 h 52"/>
                <a:gd name="T42" fmla="*/ 82 w 90"/>
                <a:gd name="T43" fmla="*/ 39 h 52"/>
                <a:gd name="T44" fmla="*/ 74 w 90"/>
                <a:gd name="T45" fmla="*/ 31 h 52"/>
                <a:gd name="T46" fmla="*/ 78 w 90"/>
                <a:gd name="T47" fmla="*/ 28 h 52"/>
                <a:gd name="T48" fmla="*/ 80 w 90"/>
                <a:gd name="T49" fmla="*/ 23 h 52"/>
                <a:gd name="T50" fmla="*/ 82 w 90"/>
                <a:gd name="T51" fmla="*/ 15 h 52"/>
                <a:gd name="T52" fmla="*/ 88 w 90"/>
                <a:gd name="T53" fmla="*/ 14 h 52"/>
                <a:gd name="T54" fmla="*/ 90 w 90"/>
                <a:gd name="T55" fmla="*/ 10 h 52"/>
                <a:gd name="T56" fmla="*/ 88 w 90"/>
                <a:gd name="T57" fmla="*/ 8 h 52"/>
                <a:gd name="T58" fmla="*/ 78 w 90"/>
                <a:gd name="T59" fmla="*/ 4 h 52"/>
                <a:gd name="T60" fmla="*/ 70 w 90"/>
                <a:gd name="T61" fmla="*/ 2 h 52"/>
                <a:gd name="T62" fmla="*/ 65 w 90"/>
                <a:gd name="T63" fmla="*/ 2 h 52"/>
                <a:gd name="T64" fmla="*/ 53 w 90"/>
                <a:gd name="T65" fmla="*/ 4 h 52"/>
                <a:gd name="T66" fmla="*/ 47 w 90"/>
                <a:gd name="T67" fmla="*/ 10 h 52"/>
                <a:gd name="T68" fmla="*/ 39 w 90"/>
                <a:gd name="T69" fmla="*/ 8 h 52"/>
                <a:gd name="T70" fmla="*/ 29 w 90"/>
                <a:gd name="T71" fmla="*/ 8 h 52"/>
                <a:gd name="T72" fmla="*/ 17 w 90"/>
                <a:gd name="T73" fmla="*/ 6 h 52"/>
                <a:gd name="T74" fmla="*/ 8 w 90"/>
                <a:gd name="T75" fmla="*/ 8 h 52"/>
                <a:gd name="T76" fmla="*/ 8 w 90"/>
                <a:gd name="T77" fmla="*/ 4 h 52"/>
                <a:gd name="T78" fmla="*/ 4 w 90"/>
                <a:gd name="T79" fmla="*/ 0 h 52"/>
                <a:gd name="T80" fmla="*/ 0 w 90"/>
                <a:gd name="T81" fmla="*/ 4 h 52"/>
                <a:gd name="T82" fmla="*/ 0 w 90"/>
                <a:gd name="T83" fmla="*/ 8 h 52"/>
                <a:gd name="T84" fmla="*/ 4 w 90"/>
                <a:gd name="T85" fmla="*/ 14 h 52"/>
                <a:gd name="T86" fmla="*/ 5 w 90"/>
                <a:gd name="T87" fmla="*/ 23 h 52"/>
                <a:gd name="T88" fmla="*/ 3 w 90"/>
                <a:gd name="T89" fmla="*/ 25 h 52"/>
                <a:gd name="T90" fmla="*/ 3 w 90"/>
                <a:gd name="T91" fmla="*/ 31 h 52"/>
                <a:gd name="T92" fmla="*/ 0 w 90"/>
                <a:gd name="T93" fmla="*/ 32 h 52"/>
                <a:gd name="T94" fmla="*/ 3 w 90"/>
                <a:gd name="T95" fmla="*/ 35 h 52"/>
                <a:gd name="T96" fmla="*/ 3 w 90"/>
                <a:gd name="T97" fmla="*/ 35 h 52"/>
                <a:gd name="T98" fmla="*/ 3 w 90"/>
                <a:gd name="T99" fmla="*/ 35 h 52"/>
                <a:gd name="T100" fmla="*/ 3 w 90"/>
                <a:gd name="T101"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52">
                  <a:moveTo>
                    <a:pt x="3" y="35"/>
                  </a:moveTo>
                  <a:lnTo>
                    <a:pt x="4" y="36"/>
                  </a:lnTo>
                  <a:lnTo>
                    <a:pt x="5" y="39"/>
                  </a:lnTo>
                  <a:lnTo>
                    <a:pt x="8" y="40"/>
                  </a:lnTo>
                  <a:lnTo>
                    <a:pt x="9" y="44"/>
                  </a:lnTo>
                  <a:lnTo>
                    <a:pt x="9" y="45"/>
                  </a:lnTo>
                  <a:lnTo>
                    <a:pt x="9" y="48"/>
                  </a:lnTo>
                  <a:lnTo>
                    <a:pt x="9" y="52"/>
                  </a:lnTo>
                  <a:lnTo>
                    <a:pt x="12" y="52"/>
                  </a:lnTo>
                  <a:lnTo>
                    <a:pt x="13" y="52"/>
                  </a:lnTo>
                  <a:lnTo>
                    <a:pt x="17" y="52"/>
                  </a:lnTo>
                  <a:lnTo>
                    <a:pt x="21" y="52"/>
                  </a:lnTo>
                  <a:lnTo>
                    <a:pt x="25" y="49"/>
                  </a:lnTo>
                  <a:lnTo>
                    <a:pt x="29" y="48"/>
                  </a:lnTo>
                  <a:lnTo>
                    <a:pt x="31" y="48"/>
                  </a:lnTo>
                  <a:lnTo>
                    <a:pt x="33" y="48"/>
                  </a:lnTo>
                  <a:lnTo>
                    <a:pt x="35" y="48"/>
                  </a:lnTo>
                  <a:lnTo>
                    <a:pt x="36" y="52"/>
                  </a:lnTo>
                  <a:lnTo>
                    <a:pt x="37" y="51"/>
                  </a:lnTo>
                  <a:lnTo>
                    <a:pt x="40" y="49"/>
                  </a:lnTo>
                  <a:lnTo>
                    <a:pt x="43" y="52"/>
                  </a:lnTo>
                  <a:lnTo>
                    <a:pt x="44" y="52"/>
                  </a:lnTo>
                  <a:lnTo>
                    <a:pt x="47" y="52"/>
                  </a:lnTo>
                  <a:lnTo>
                    <a:pt x="52" y="52"/>
                  </a:lnTo>
                  <a:lnTo>
                    <a:pt x="53" y="52"/>
                  </a:lnTo>
                  <a:lnTo>
                    <a:pt x="56" y="52"/>
                  </a:lnTo>
                  <a:lnTo>
                    <a:pt x="57" y="49"/>
                  </a:lnTo>
                  <a:lnTo>
                    <a:pt x="57" y="48"/>
                  </a:lnTo>
                  <a:lnTo>
                    <a:pt x="57" y="45"/>
                  </a:lnTo>
                  <a:lnTo>
                    <a:pt x="56" y="45"/>
                  </a:lnTo>
                  <a:lnTo>
                    <a:pt x="56" y="44"/>
                  </a:lnTo>
                  <a:lnTo>
                    <a:pt x="57" y="44"/>
                  </a:lnTo>
                  <a:lnTo>
                    <a:pt x="60" y="44"/>
                  </a:lnTo>
                  <a:lnTo>
                    <a:pt x="61" y="44"/>
                  </a:lnTo>
                  <a:lnTo>
                    <a:pt x="62" y="41"/>
                  </a:lnTo>
                  <a:lnTo>
                    <a:pt x="65" y="40"/>
                  </a:lnTo>
                  <a:lnTo>
                    <a:pt x="70" y="39"/>
                  </a:lnTo>
                  <a:lnTo>
                    <a:pt x="73" y="39"/>
                  </a:lnTo>
                  <a:lnTo>
                    <a:pt x="74" y="39"/>
                  </a:lnTo>
                  <a:lnTo>
                    <a:pt x="77" y="40"/>
                  </a:lnTo>
                  <a:lnTo>
                    <a:pt x="78" y="40"/>
                  </a:lnTo>
                  <a:lnTo>
                    <a:pt x="80" y="40"/>
                  </a:lnTo>
                  <a:lnTo>
                    <a:pt x="82" y="40"/>
                  </a:lnTo>
                  <a:lnTo>
                    <a:pt x="82" y="39"/>
                  </a:lnTo>
                  <a:lnTo>
                    <a:pt x="78" y="32"/>
                  </a:lnTo>
                  <a:lnTo>
                    <a:pt x="74" y="31"/>
                  </a:lnTo>
                  <a:lnTo>
                    <a:pt x="77" y="31"/>
                  </a:lnTo>
                  <a:lnTo>
                    <a:pt x="78" y="28"/>
                  </a:lnTo>
                  <a:lnTo>
                    <a:pt x="80" y="27"/>
                  </a:lnTo>
                  <a:lnTo>
                    <a:pt x="80" y="23"/>
                  </a:lnTo>
                  <a:lnTo>
                    <a:pt x="80" y="19"/>
                  </a:lnTo>
                  <a:lnTo>
                    <a:pt x="82" y="15"/>
                  </a:lnTo>
                  <a:lnTo>
                    <a:pt x="86" y="14"/>
                  </a:lnTo>
                  <a:lnTo>
                    <a:pt x="88" y="14"/>
                  </a:lnTo>
                  <a:lnTo>
                    <a:pt x="90" y="14"/>
                  </a:lnTo>
                  <a:lnTo>
                    <a:pt x="90" y="10"/>
                  </a:lnTo>
                  <a:lnTo>
                    <a:pt x="90" y="8"/>
                  </a:lnTo>
                  <a:lnTo>
                    <a:pt x="88" y="8"/>
                  </a:lnTo>
                  <a:lnTo>
                    <a:pt x="84" y="8"/>
                  </a:lnTo>
                  <a:lnTo>
                    <a:pt x="78" y="4"/>
                  </a:lnTo>
                  <a:lnTo>
                    <a:pt x="74" y="4"/>
                  </a:lnTo>
                  <a:lnTo>
                    <a:pt x="70" y="2"/>
                  </a:lnTo>
                  <a:lnTo>
                    <a:pt x="66" y="0"/>
                  </a:lnTo>
                  <a:lnTo>
                    <a:pt x="65" y="2"/>
                  </a:lnTo>
                  <a:lnTo>
                    <a:pt x="60" y="2"/>
                  </a:lnTo>
                  <a:lnTo>
                    <a:pt x="53" y="4"/>
                  </a:lnTo>
                  <a:lnTo>
                    <a:pt x="49" y="8"/>
                  </a:lnTo>
                  <a:lnTo>
                    <a:pt x="47" y="10"/>
                  </a:lnTo>
                  <a:lnTo>
                    <a:pt x="44" y="10"/>
                  </a:lnTo>
                  <a:lnTo>
                    <a:pt x="39" y="8"/>
                  </a:lnTo>
                  <a:lnTo>
                    <a:pt x="33" y="8"/>
                  </a:lnTo>
                  <a:lnTo>
                    <a:pt x="29" y="8"/>
                  </a:lnTo>
                  <a:lnTo>
                    <a:pt x="23" y="8"/>
                  </a:lnTo>
                  <a:lnTo>
                    <a:pt x="17" y="6"/>
                  </a:lnTo>
                  <a:lnTo>
                    <a:pt x="12" y="8"/>
                  </a:lnTo>
                  <a:lnTo>
                    <a:pt x="8" y="8"/>
                  </a:lnTo>
                  <a:lnTo>
                    <a:pt x="5" y="6"/>
                  </a:lnTo>
                  <a:lnTo>
                    <a:pt x="8" y="4"/>
                  </a:lnTo>
                  <a:lnTo>
                    <a:pt x="8" y="2"/>
                  </a:lnTo>
                  <a:lnTo>
                    <a:pt x="4" y="0"/>
                  </a:lnTo>
                  <a:lnTo>
                    <a:pt x="0" y="4"/>
                  </a:lnTo>
                  <a:lnTo>
                    <a:pt x="0" y="4"/>
                  </a:lnTo>
                  <a:lnTo>
                    <a:pt x="0" y="6"/>
                  </a:lnTo>
                  <a:lnTo>
                    <a:pt x="0" y="8"/>
                  </a:lnTo>
                  <a:lnTo>
                    <a:pt x="1" y="10"/>
                  </a:lnTo>
                  <a:lnTo>
                    <a:pt x="4" y="14"/>
                  </a:lnTo>
                  <a:lnTo>
                    <a:pt x="9" y="18"/>
                  </a:lnTo>
                  <a:lnTo>
                    <a:pt x="5" y="23"/>
                  </a:lnTo>
                  <a:lnTo>
                    <a:pt x="4" y="23"/>
                  </a:lnTo>
                  <a:lnTo>
                    <a:pt x="3" y="25"/>
                  </a:lnTo>
                  <a:lnTo>
                    <a:pt x="3" y="27"/>
                  </a:lnTo>
                  <a:lnTo>
                    <a:pt x="3" y="31"/>
                  </a:lnTo>
                  <a:lnTo>
                    <a:pt x="4" y="31"/>
                  </a:lnTo>
                  <a:lnTo>
                    <a:pt x="0" y="32"/>
                  </a:lnTo>
                  <a:lnTo>
                    <a:pt x="1" y="33"/>
                  </a:lnTo>
                  <a:lnTo>
                    <a:pt x="3" y="35"/>
                  </a:lnTo>
                  <a:lnTo>
                    <a:pt x="3" y="35"/>
                  </a:lnTo>
                  <a:lnTo>
                    <a:pt x="3" y="35"/>
                  </a:lnTo>
                  <a:lnTo>
                    <a:pt x="3" y="35"/>
                  </a:lnTo>
                  <a:lnTo>
                    <a:pt x="3" y="35"/>
                  </a:lnTo>
                  <a:lnTo>
                    <a:pt x="3" y="35"/>
                  </a:lnTo>
                  <a:lnTo>
                    <a:pt x="3" y="3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5" name="Freeform 45"/>
            <p:cNvSpPr>
              <a:spLocks/>
            </p:cNvSpPr>
            <p:nvPr/>
          </p:nvSpPr>
          <p:spPr bwMode="auto">
            <a:xfrm>
              <a:off x="4570413" y="1939925"/>
              <a:ext cx="244475" cy="204788"/>
            </a:xfrm>
            <a:custGeom>
              <a:avLst/>
              <a:gdLst>
                <a:gd name="T0" fmla="*/ 129 w 137"/>
                <a:gd name="T1" fmla="*/ 51 h 83"/>
                <a:gd name="T2" fmla="*/ 126 w 137"/>
                <a:gd name="T3" fmla="*/ 52 h 83"/>
                <a:gd name="T4" fmla="*/ 121 w 137"/>
                <a:gd name="T5" fmla="*/ 55 h 83"/>
                <a:gd name="T6" fmla="*/ 115 w 137"/>
                <a:gd name="T7" fmla="*/ 51 h 83"/>
                <a:gd name="T8" fmla="*/ 113 w 137"/>
                <a:gd name="T9" fmla="*/ 48 h 83"/>
                <a:gd name="T10" fmla="*/ 111 w 137"/>
                <a:gd name="T11" fmla="*/ 41 h 83"/>
                <a:gd name="T12" fmla="*/ 113 w 137"/>
                <a:gd name="T13" fmla="*/ 31 h 83"/>
                <a:gd name="T14" fmla="*/ 107 w 137"/>
                <a:gd name="T15" fmla="*/ 21 h 83"/>
                <a:gd name="T16" fmla="*/ 98 w 137"/>
                <a:gd name="T17" fmla="*/ 11 h 83"/>
                <a:gd name="T18" fmla="*/ 90 w 137"/>
                <a:gd name="T19" fmla="*/ 3 h 83"/>
                <a:gd name="T20" fmla="*/ 86 w 137"/>
                <a:gd name="T21" fmla="*/ 0 h 83"/>
                <a:gd name="T22" fmla="*/ 82 w 137"/>
                <a:gd name="T23" fmla="*/ 4 h 83"/>
                <a:gd name="T24" fmla="*/ 73 w 137"/>
                <a:gd name="T25" fmla="*/ 7 h 83"/>
                <a:gd name="T26" fmla="*/ 69 w 137"/>
                <a:gd name="T27" fmla="*/ 8 h 83"/>
                <a:gd name="T28" fmla="*/ 64 w 137"/>
                <a:gd name="T29" fmla="*/ 11 h 83"/>
                <a:gd name="T30" fmla="*/ 56 w 137"/>
                <a:gd name="T31" fmla="*/ 7 h 83"/>
                <a:gd name="T32" fmla="*/ 45 w 137"/>
                <a:gd name="T33" fmla="*/ 4 h 83"/>
                <a:gd name="T34" fmla="*/ 37 w 137"/>
                <a:gd name="T35" fmla="*/ 4 h 83"/>
                <a:gd name="T36" fmla="*/ 34 w 137"/>
                <a:gd name="T37" fmla="*/ 7 h 83"/>
                <a:gd name="T38" fmla="*/ 29 w 137"/>
                <a:gd name="T39" fmla="*/ 11 h 83"/>
                <a:gd name="T40" fmla="*/ 24 w 137"/>
                <a:gd name="T41" fmla="*/ 12 h 83"/>
                <a:gd name="T42" fmla="*/ 24 w 137"/>
                <a:gd name="T43" fmla="*/ 16 h 83"/>
                <a:gd name="T44" fmla="*/ 18 w 137"/>
                <a:gd name="T45" fmla="*/ 27 h 83"/>
                <a:gd name="T46" fmla="*/ 14 w 137"/>
                <a:gd name="T47" fmla="*/ 33 h 83"/>
                <a:gd name="T48" fmla="*/ 10 w 137"/>
                <a:gd name="T49" fmla="*/ 35 h 83"/>
                <a:gd name="T50" fmla="*/ 6 w 137"/>
                <a:gd name="T51" fmla="*/ 37 h 83"/>
                <a:gd name="T52" fmla="*/ 3 w 137"/>
                <a:gd name="T53" fmla="*/ 37 h 83"/>
                <a:gd name="T54" fmla="*/ 1 w 137"/>
                <a:gd name="T55" fmla="*/ 39 h 83"/>
                <a:gd name="T56" fmla="*/ 5 w 137"/>
                <a:gd name="T57" fmla="*/ 43 h 83"/>
                <a:gd name="T58" fmla="*/ 9 w 137"/>
                <a:gd name="T59" fmla="*/ 47 h 83"/>
                <a:gd name="T60" fmla="*/ 14 w 137"/>
                <a:gd name="T61" fmla="*/ 55 h 83"/>
                <a:gd name="T62" fmla="*/ 18 w 137"/>
                <a:gd name="T63" fmla="*/ 57 h 83"/>
                <a:gd name="T64" fmla="*/ 18 w 137"/>
                <a:gd name="T65" fmla="*/ 60 h 83"/>
                <a:gd name="T66" fmla="*/ 20 w 137"/>
                <a:gd name="T67" fmla="*/ 64 h 83"/>
                <a:gd name="T68" fmla="*/ 29 w 137"/>
                <a:gd name="T69" fmla="*/ 68 h 83"/>
                <a:gd name="T70" fmla="*/ 36 w 137"/>
                <a:gd name="T71" fmla="*/ 64 h 83"/>
                <a:gd name="T72" fmla="*/ 33 w 137"/>
                <a:gd name="T73" fmla="*/ 68 h 83"/>
                <a:gd name="T74" fmla="*/ 37 w 137"/>
                <a:gd name="T75" fmla="*/ 73 h 83"/>
                <a:gd name="T76" fmla="*/ 41 w 137"/>
                <a:gd name="T77" fmla="*/ 77 h 83"/>
                <a:gd name="T78" fmla="*/ 41 w 137"/>
                <a:gd name="T79" fmla="*/ 81 h 83"/>
                <a:gd name="T80" fmla="*/ 50 w 137"/>
                <a:gd name="T81" fmla="*/ 79 h 83"/>
                <a:gd name="T82" fmla="*/ 62 w 137"/>
                <a:gd name="T83" fmla="*/ 81 h 83"/>
                <a:gd name="T84" fmla="*/ 72 w 137"/>
                <a:gd name="T85" fmla="*/ 81 h 83"/>
                <a:gd name="T86" fmla="*/ 80 w 137"/>
                <a:gd name="T87" fmla="*/ 83 h 83"/>
                <a:gd name="T88" fmla="*/ 86 w 137"/>
                <a:gd name="T89" fmla="*/ 77 h 83"/>
                <a:gd name="T90" fmla="*/ 98 w 137"/>
                <a:gd name="T91" fmla="*/ 75 h 83"/>
                <a:gd name="T92" fmla="*/ 103 w 137"/>
                <a:gd name="T93" fmla="*/ 75 h 83"/>
                <a:gd name="T94" fmla="*/ 111 w 137"/>
                <a:gd name="T95" fmla="*/ 77 h 83"/>
                <a:gd name="T96" fmla="*/ 121 w 137"/>
                <a:gd name="T97" fmla="*/ 81 h 83"/>
                <a:gd name="T98" fmla="*/ 123 w 137"/>
                <a:gd name="T99" fmla="*/ 77 h 83"/>
                <a:gd name="T100" fmla="*/ 123 w 137"/>
                <a:gd name="T101" fmla="*/ 71 h 83"/>
                <a:gd name="T102" fmla="*/ 126 w 137"/>
                <a:gd name="T103" fmla="*/ 65 h 83"/>
                <a:gd name="T104" fmla="*/ 125 w 137"/>
                <a:gd name="T105" fmla="*/ 65 h 83"/>
                <a:gd name="T106" fmla="*/ 125 w 137"/>
                <a:gd name="T107" fmla="*/ 60 h 83"/>
                <a:gd name="T108" fmla="*/ 126 w 137"/>
                <a:gd name="T109" fmla="*/ 60 h 83"/>
                <a:gd name="T110" fmla="*/ 130 w 137"/>
                <a:gd name="T111" fmla="*/ 64 h 83"/>
                <a:gd name="T112" fmla="*/ 137 w 137"/>
                <a:gd name="T113" fmla="*/ 57 h 83"/>
                <a:gd name="T114" fmla="*/ 134 w 137"/>
                <a:gd name="T115" fmla="*/ 52 h 83"/>
                <a:gd name="T116" fmla="*/ 133 w 137"/>
                <a:gd name="T117" fmla="*/ 51 h 83"/>
                <a:gd name="T118" fmla="*/ 133 w 137"/>
                <a:gd name="T119" fmla="*/ 51 h 83"/>
                <a:gd name="T120" fmla="*/ 133 w 137"/>
                <a:gd name="T121" fmla="*/ 5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7" h="83">
                  <a:moveTo>
                    <a:pt x="133" y="51"/>
                  </a:moveTo>
                  <a:lnTo>
                    <a:pt x="129" y="51"/>
                  </a:lnTo>
                  <a:lnTo>
                    <a:pt x="126" y="52"/>
                  </a:lnTo>
                  <a:lnTo>
                    <a:pt x="126" y="52"/>
                  </a:lnTo>
                  <a:lnTo>
                    <a:pt x="123" y="55"/>
                  </a:lnTo>
                  <a:lnTo>
                    <a:pt x="121" y="55"/>
                  </a:lnTo>
                  <a:lnTo>
                    <a:pt x="117" y="52"/>
                  </a:lnTo>
                  <a:lnTo>
                    <a:pt x="115" y="51"/>
                  </a:lnTo>
                  <a:lnTo>
                    <a:pt x="114" y="49"/>
                  </a:lnTo>
                  <a:lnTo>
                    <a:pt x="113" y="48"/>
                  </a:lnTo>
                  <a:lnTo>
                    <a:pt x="113" y="47"/>
                  </a:lnTo>
                  <a:lnTo>
                    <a:pt x="111" y="41"/>
                  </a:lnTo>
                  <a:lnTo>
                    <a:pt x="111" y="37"/>
                  </a:lnTo>
                  <a:lnTo>
                    <a:pt x="113" y="31"/>
                  </a:lnTo>
                  <a:lnTo>
                    <a:pt x="110" y="25"/>
                  </a:lnTo>
                  <a:lnTo>
                    <a:pt x="107" y="21"/>
                  </a:lnTo>
                  <a:lnTo>
                    <a:pt x="102" y="16"/>
                  </a:lnTo>
                  <a:lnTo>
                    <a:pt x="98" y="11"/>
                  </a:lnTo>
                  <a:lnTo>
                    <a:pt x="94" y="4"/>
                  </a:lnTo>
                  <a:lnTo>
                    <a:pt x="90" y="3"/>
                  </a:lnTo>
                  <a:lnTo>
                    <a:pt x="89" y="0"/>
                  </a:lnTo>
                  <a:lnTo>
                    <a:pt x="86" y="0"/>
                  </a:lnTo>
                  <a:lnTo>
                    <a:pt x="82" y="3"/>
                  </a:lnTo>
                  <a:lnTo>
                    <a:pt x="82" y="4"/>
                  </a:lnTo>
                  <a:lnTo>
                    <a:pt x="81" y="7"/>
                  </a:lnTo>
                  <a:lnTo>
                    <a:pt x="73" y="7"/>
                  </a:lnTo>
                  <a:lnTo>
                    <a:pt x="72" y="7"/>
                  </a:lnTo>
                  <a:lnTo>
                    <a:pt x="69" y="8"/>
                  </a:lnTo>
                  <a:lnTo>
                    <a:pt x="66" y="11"/>
                  </a:lnTo>
                  <a:lnTo>
                    <a:pt x="64" y="11"/>
                  </a:lnTo>
                  <a:lnTo>
                    <a:pt x="60" y="7"/>
                  </a:lnTo>
                  <a:lnTo>
                    <a:pt x="56" y="7"/>
                  </a:lnTo>
                  <a:lnTo>
                    <a:pt x="50" y="7"/>
                  </a:lnTo>
                  <a:lnTo>
                    <a:pt x="45" y="4"/>
                  </a:lnTo>
                  <a:lnTo>
                    <a:pt x="41" y="4"/>
                  </a:lnTo>
                  <a:lnTo>
                    <a:pt x="37" y="4"/>
                  </a:lnTo>
                  <a:lnTo>
                    <a:pt x="36" y="7"/>
                  </a:lnTo>
                  <a:lnTo>
                    <a:pt x="34" y="7"/>
                  </a:lnTo>
                  <a:lnTo>
                    <a:pt x="33" y="8"/>
                  </a:lnTo>
                  <a:lnTo>
                    <a:pt x="29" y="11"/>
                  </a:lnTo>
                  <a:lnTo>
                    <a:pt x="28" y="11"/>
                  </a:lnTo>
                  <a:lnTo>
                    <a:pt x="24" y="12"/>
                  </a:lnTo>
                  <a:lnTo>
                    <a:pt x="24" y="14"/>
                  </a:lnTo>
                  <a:lnTo>
                    <a:pt x="24" y="16"/>
                  </a:lnTo>
                  <a:lnTo>
                    <a:pt x="20" y="21"/>
                  </a:lnTo>
                  <a:lnTo>
                    <a:pt x="18" y="27"/>
                  </a:lnTo>
                  <a:lnTo>
                    <a:pt x="14" y="31"/>
                  </a:lnTo>
                  <a:lnTo>
                    <a:pt x="14" y="33"/>
                  </a:lnTo>
                  <a:lnTo>
                    <a:pt x="12" y="35"/>
                  </a:lnTo>
                  <a:lnTo>
                    <a:pt x="10" y="35"/>
                  </a:lnTo>
                  <a:lnTo>
                    <a:pt x="6" y="35"/>
                  </a:lnTo>
                  <a:lnTo>
                    <a:pt x="6" y="37"/>
                  </a:lnTo>
                  <a:lnTo>
                    <a:pt x="5" y="39"/>
                  </a:lnTo>
                  <a:lnTo>
                    <a:pt x="3" y="37"/>
                  </a:lnTo>
                  <a:lnTo>
                    <a:pt x="0" y="39"/>
                  </a:lnTo>
                  <a:lnTo>
                    <a:pt x="1" y="39"/>
                  </a:lnTo>
                  <a:lnTo>
                    <a:pt x="3" y="41"/>
                  </a:lnTo>
                  <a:lnTo>
                    <a:pt x="5" y="43"/>
                  </a:lnTo>
                  <a:lnTo>
                    <a:pt x="6" y="44"/>
                  </a:lnTo>
                  <a:lnTo>
                    <a:pt x="9" y="47"/>
                  </a:lnTo>
                  <a:lnTo>
                    <a:pt x="6" y="51"/>
                  </a:lnTo>
                  <a:lnTo>
                    <a:pt x="14" y="55"/>
                  </a:lnTo>
                  <a:lnTo>
                    <a:pt x="18" y="56"/>
                  </a:lnTo>
                  <a:lnTo>
                    <a:pt x="18" y="57"/>
                  </a:lnTo>
                  <a:lnTo>
                    <a:pt x="16" y="57"/>
                  </a:lnTo>
                  <a:lnTo>
                    <a:pt x="18" y="60"/>
                  </a:lnTo>
                  <a:lnTo>
                    <a:pt x="16" y="61"/>
                  </a:lnTo>
                  <a:lnTo>
                    <a:pt x="20" y="64"/>
                  </a:lnTo>
                  <a:lnTo>
                    <a:pt x="25" y="65"/>
                  </a:lnTo>
                  <a:lnTo>
                    <a:pt x="29" y="68"/>
                  </a:lnTo>
                  <a:lnTo>
                    <a:pt x="32" y="65"/>
                  </a:lnTo>
                  <a:lnTo>
                    <a:pt x="36" y="64"/>
                  </a:lnTo>
                  <a:lnTo>
                    <a:pt x="37" y="68"/>
                  </a:lnTo>
                  <a:lnTo>
                    <a:pt x="33" y="68"/>
                  </a:lnTo>
                  <a:lnTo>
                    <a:pt x="33" y="69"/>
                  </a:lnTo>
                  <a:lnTo>
                    <a:pt x="37" y="73"/>
                  </a:lnTo>
                  <a:lnTo>
                    <a:pt x="41" y="75"/>
                  </a:lnTo>
                  <a:lnTo>
                    <a:pt x="41" y="77"/>
                  </a:lnTo>
                  <a:lnTo>
                    <a:pt x="38" y="79"/>
                  </a:lnTo>
                  <a:lnTo>
                    <a:pt x="41" y="81"/>
                  </a:lnTo>
                  <a:lnTo>
                    <a:pt x="45" y="81"/>
                  </a:lnTo>
                  <a:lnTo>
                    <a:pt x="50" y="79"/>
                  </a:lnTo>
                  <a:lnTo>
                    <a:pt x="56" y="81"/>
                  </a:lnTo>
                  <a:lnTo>
                    <a:pt x="62" y="81"/>
                  </a:lnTo>
                  <a:lnTo>
                    <a:pt x="66" y="81"/>
                  </a:lnTo>
                  <a:lnTo>
                    <a:pt x="72" y="81"/>
                  </a:lnTo>
                  <a:lnTo>
                    <a:pt x="77" y="83"/>
                  </a:lnTo>
                  <a:lnTo>
                    <a:pt x="80" y="83"/>
                  </a:lnTo>
                  <a:lnTo>
                    <a:pt x="82" y="81"/>
                  </a:lnTo>
                  <a:lnTo>
                    <a:pt x="86" y="77"/>
                  </a:lnTo>
                  <a:lnTo>
                    <a:pt x="93" y="75"/>
                  </a:lnTo>
                  <a:lnTo>
                    <a:pt x="98" y="75"/>
                  </a:lnTo>
                  <a:lnTo>
                    <a:pt x="99" y="73"/>
                  </a:lnTo>
                  <a:lnTo>
                    <a:pt x="103" y="75"/>
                  </a:lnTo>
                  <a:lnTo>
                    <a:pt x="107" y="77"/>
                  </a:lnTo>
                  <a:lnTo>
                    <a:pt x="111" y="77"/>
                  </a:lnTo>
                  <a:lnTo>
                    <a:pt x="117" y="81"/>
                  </a:lnTo>
                  <a:lnTo>
                    <a:pt x="121" y="81"/>
                  </a:lnTo>
                  <a:lnTo>
                    <a:pt x="123" y="81"/>
                  </a:lnTo>
                  <a:lnTo>
                    <a:pt x="123" y="77"/>
                  </a:lnTo>
                  <a:lnTo>
                    <a:pt x="123" y="77"/>
                  </a:lnTo>
                  <a:lnTo>
                    <a:pt x="123" y="71"/>
                  </a:lnTo>
                  <a:lnTo>
                    <a:pt x="125" y="69"/>
                  </a:lnTo>
                  <a:lnTo>
                    <a:pt x="126" y="65"/>
                  </a:lnTo>
                  <a:lnTo>
                    <a:pt x="125" y="68"/>
                  </a:lnTo>
                  <a:lnTo>
                    <a:pt x="125" y="65"/>
                  </a:lnTo>
                  <a:lnTo>
                    <a:pt x="125" y="61"/>
                  </a:lnTo>
                  <a:lnTo>
                    <a:pt x="125" y="60"/>
                  </a:lnTo>
                  <a:lnTo>
                    <a:pt x="126" y="57"/>
                  </a:lnTo>
                  <a:lnTo>
                    <a:pt x="126" y="60"/>
                  </a:lnTo>
                  <a:lnTo>
                    <a:pt x="126" y="64"/>
                  </a:lnTo>
                  <a:lnTo>
                    <a:pt x="130" y="64"/>
                  </a:lnTo>
                  <a:lnTo>
                    <a:pt x="134" y="61"/>
                  </a:lnTo>
                  <a:lnTo>
                    <a:pt x="137" y="57"/>
                  </a:lnTo>
                  <a:lnTo>
                    <a:pt x="137" y="55"/>
                  </a:lnTo>
                  <a:lnTo>
                    <a:pt x="134" y="52"/>
                  </a:lnTo>
                  <a:lnTo>
                    <a:pt x="133" y="51"/>
                  </a:lnTo>
                  <a:lnTo>
                    <a:pt x="133" y="51"/>
                  </a:lnTo>
                  <a:lnTo>
                    <a:pt x="133" y="51"/>
                  </a:lnTo>
                  <a:lnTo>
                    <a:pt x="133" y="51"/>
                  </a:lnTo>
                  <a:lnTo>
                    <a:pt x="133" y="51"/>
                  </a:lnTo>
                  <a:lnTo>
                    <a:pt x="133" y="51"/>
                  </a:lnTo>
                  <a:lnTo>
                    <a:pt x="133" y="5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6" name="Freeform 46"/>
            <p:cNvSpPr>
              <a:spLocks/>
            </p:cNvSpPr>
            <p:nvPr/>
          </p:nvSpPr>
          <p:spPr bwMode="auto">
            <a:xfrm>
              <a:off x="4729163" y="1935163"/>
              <a:ext cx="88900" cy="130175"/>
            </a:xfrm>
            <a:custGeom>
              <a:avLst/>
              <a:gdLst>
                <a:gd name="T0" fmla="*/ 5 w 50"/>
                <a:gd name="T1" fmla="*/ 6 h 53"/>
                <a:gd name="T2" fmla="*/ 9 w 50"/>
                <a:gd name="T3" fmla="*/ 13 h 53"/>
                <a:gd name="T4" fmla="*/ 13 w 50"/>
                <a:gd name="T5" fmla="*/ 18 h 53"/>
                <a:gd name="T6" fmla="*/ 18 w 50"/>
                <a:gd name="T7" fmla="*/ 23 h 53"/>
                <a:gd name="T8" fmla="*/ 21 w 50"/>
                <a:gd name="T9" fmla="*/ 27 h 53"/>
                <a:gd name="T10" fmla="*/ 24 w 50"/>
                <a:gd name="T11" fmla="*/ 33 h 53"/>
                <a:gd name="T12" fmla="*/ 22 w 50"/>
                <a:gd name="T13" fmla="*/ 39 h 53"/>
                <a:gd name="T14" fmla="*/ 22 w 50"/>
                <a:gd name="T15" fmla="*/ 43 h 53"/>
                <a:gd name="T16" fmla="*/ 24 w 50"/>
                <a:gd name="T17" fmla="*/ 49 h 53"/>
                <a:gd name="T18" fmla="*/ 24 w 50"/>
                <a:gd name="T19" fmla="*/ 50 h 53"/>
                <a:gd name="T20" fmla="*/ 25 w 50"/>
                <a:gd name="T21" fmla="*/ 51 h 53"/>
                <a:gd name="T22" fmla="*/ 26 w 50"/>
                <a:gd name="T23" fmla="*/ 53 h 53"/>
                <a:gd name="T24" fmla="*/ 28 w 50"/>
                <a:gd name="T25" fmla="*/ 53 h 53"/>
                <a:gd name="T26" fmla="*/ 30 w 50"/>
                <a:gd name="T27" fmla="*/ 50 h 53"/>
                <a:gd name="T28" fmla="*/ 32 w 50"/>
                <a:gd name="T29" fmla="*/ 46 h 53"/>
                <a:gd name="T30" fmla="*/ 34 w 50"/>
                <a:gd name="T31" fmla="*/ 43 h 53"/>
                <a:gd name="T32" fmla="*/ 36 w 50"/>
                <a:gd name="T33" fmla="*/ 41 h 53"/>
                <a:gd name="T34" fmla="*/ 36 w 50"/>
                <a:gd name="T35" fmla="*/ 37 h 53"/>
                <a:gd name="T36" fmla="*/ 36 w 50"/>
                <a:gd name="T37" fmla="*/ 35 h 53"/>
                <a:gd name="T38" fmla="*/ 37 w 50"/>
                <a:gd name="T39" fmla="*/ 33 h 53"/>
                <a:gd name="T40" fmla="*/ 40 w 50"/>
                <a:gd name="T41" fmla="*/ 35 h 53"/>
                <a:gd name="T42" fmla="*/ 41 w 50"/>
                <a:gd name="T43" fmla="*/ 35 h 53"/>
                <a:gd name="T44" fmla="*/ 45 w 50"/>
                <a:gd name="T45" fmla="*/ 35 h 53"/>
                <a:gd name="T46" fmla="*/ 48 w 50"/>
                <a:gd name="T47" fmla="*/ 37 h 53"/>
                <a:gd name="T48" fmla="*/ 50 w 50"/>
                <a:gd name="T49" fmla="*/ 35 h 53"/>
                <a:gd name="T50" fmla="*/ 48 w 50"/>
                <a:gd name="T51" fmla="*/ 33 h 53"/>
                <a:gd name="T52" fmla="*/ 49 w 50"/>
                <a:gd name="T53" fmla="*/ 31 h 53"/>
                <a:gd name="T54" fmla="*/ 45 w 50"/>
                <a:gd name="T55" fmla="*/ 27 h 53"/>
                <a:gd name="T56" fmla="*/ 44 w 50"/>
                <a:gd name="T57" fmla="*/ 23 h 53"/>
                <a:gd name="T58" fmla="*/ 41 w 50"/>
                <a:gd name="T59" fmla="*/ 23 h 53"/>
                <a:gd name="T60" fmla="*/ 41 w 50"/>
                <a:gd name="T61" fmla="*/ 22 h 53"/>
                <a:gd name="T62" fmla="*/ 41 w 50"/>
                <a:gd name="T63" fmla="*/ 20 h 53"/>
                <a:gd name="T64" fmla="*/ 40 w 50"/>
                <a:gd name="T65" fmla="*/ 20 h 53"/>
                <a:gd name="T66" fmla="*/ 37 w 50"/>
                <a:gd name="T67" fmla="*/ 16 h 53"/>
                <a:gd name="T68" fmla="*/ 34 w 50"/>
                <a:gd name="T69" fmla="*/ 10 h 53"/>
                <a:gd name="T70" fmla="*/ 34 w 50"/>
                <a:gd name="T71" fmla="*/ 9 h 53"/>
                <a:gd name="T72" fmla="*/ 32 w 50"/>
                <a:gd name="T73" fmla="*/ 9 h 53"/>
                <a:gd name="T74" fmla="*/ 30 w 50"/>
                <a:gd name="T75" fmla="*/ 9 h 53"/>
                <a:gd name="T76" fmla="*/ 30 w 50"/>
                <a:gd name="T77" fmla="*/ 6 h 53"/>
                <a:gd name="T78" fmla="*/ 26 w 50"/>
                <a:gd name="T79" fmla="*/ 5 h 53"/>
                <a:gd name="T80" fmla="*/ 24 w 50"/>
                <a:gd name="T81" fmla="*/ 6 h 53"/>
                <a:gd name="T82" fmla="*/ 24 w 50"/>
                <a:gd name="T83" fmla="*/ 5 h 53"/>
                <a:gd name="T84" fmla="*/ 22 w 50"/>
                <a:gd name="T85" fmla="*/ 5 h 53"/>
                <a:gd name="T86" fmla="*/ 18 w 50"/>
                <a:gd name="T87" fmla="*/ 5 h 53"/>
                <a:gd name="T88" fmla="*/ 17 w 50"/>
                <a:gd name="T89" fmla="*/ 1 h 53"/>
                <a:gd name="T90" fmla="*/ 13 w 50"/>
                <a:gd name="T91" fmla="*/ 0 h 53"/>
                <a:gd name="T92" fmla="*/ 10 w 50"/>
                <a:gd name="T93" fmla="*/ 0 h 53"/>
                <a:gd name="T94" fmla="*/ 6 w 50"/>
                <a:gd name="T95" fmla="*/ 1 h 53"/>
                <a:gd name="T96" fmla="*/ 4 w 50"/>
                <a:gd name="T97" fmla="*/ 1 h 53"/>
                <a:gd name="T98" fmla="*/ 1 w 50"/>
                <a:gd name="T99" fmla="*/ 1 h 53"/>
                <a:gd name="T100" fmla="*/ 0 w 50"/>
                <a:gd name="T101" fmla="*/ 2 h 53"/>
                <a:gd name="T102" fmla="*/ 1 w 50"/>
                <a:gd name="T103" fmla="*/ 5 h 53"/>
                <a:gd name="T104" fmla="*/ 5 w 50"/>
                <a:gd name="T105" fmla="*/ 6 h 53"/>
                <a:gd name="T106" fmla="*/ 5 w 50"/>
                <a:gd name="T107" fmla="*/ 6 h 53"/>
                <a:gd name="T108" fmla="*/ 5 w 50"/>
                <a:gd name="T109" fmla="*/ 6 h 53"/>
                <a:gd name="T110" fmla="*/ 5 w 50"/>
                <a:gd name="T111" fmla="*/ 6 h 53"/>
                <a:gd name="T112" fmla="*/ 5 w 50"/>
                <a:gd name="T113" fmla="*/ 6 h 53"/>
                <a:gd name="T114" fmla="*/ 5 w 50"/>
                <a:gd name="T115" fmla="*/ 6 h 53"/>
                <a:gd name="T116" fmla="*/ 5 w 50"/>
                <a:gd name="T117"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 h="53">
                  <a:moveTo>
                    <a:pt x="5" y="6"/>
                  </a:moveTo>
                  <a:lnTo>
                    <a:pt x="9" y="13"/>
                  </a:lnTo>
                  <a:lnTo>
                    <a:pt x="13" y="18"/>
                  </a:lnTo>
                  <a:lnTo>
                    <a:pt x="18" y="23"/>
                  </a:lnTo>
                  <a:lnTo>
                    <a:pt x="21" y="27"/>
                  </a:lnTo>
                  <a:lnTo>
                    <a:pt x="24" y="33"/>
                  </a:lnTo>
                  <a:lnTo>
                    <a:pt x="22" y="39"/>
                  </a:lnTo>
                  <a:lnTo>
                    <a:pt x="22" y="43"/>
                  </a:lnTo>
                  <a:lnTo>
                    <a:pt x="24" y="49"/>
                  </a:lnTo>
                  <a:lnTo>
                    <a:pt x="24" y="50"/>
                  </a:lnTo>
                  <a:lnTo>
                    <a:pt x="25" y="51"/>
                  </a:lnTo>
                  <a:lnTo>
                    <a:pt x="26" y="53"/>
                  </a:lnTo>
                  <a:lnTo>
                    <a:pt x="28" y="53"/>
                  </a:lnTo>
                  <a:lnTo>
                    <a:pt x="30" y="50"/>
                  </a:lnTo>
                  <a:lnTo>
                    <a:pt x="32" y="46"/>
                  </a:lnTo>
                  <a:lnTo>
                    <a:pt x="34" y="43"/>
                  </a:lnTo>
                  <a:lnTo>
                    <a:pt x="36" y="41"/>
                  </a:lnTo>
                  <a:lnTo>
                    <a:pt x="36" y="37"/>
                  </a:lnTo>
                  <a:lnTo>
                    <a:pt x="36" y="35"/>
                  </a:lnTo>
                  <a:lnTo>
                    <a:pt x="37" y="33"/>
                  </a:lnTo>
                  <a:lnTo>
                    <a:pt x="40" y="35"/>
                  </a:lnTo>
                  <a:lnTo>
                    <a:pt x="41" y="35"/>
                  </a:lnTo>
                  <a:lnTo>
                    <a:pt x="45" y="35"/>
                  </a:lnTo>
                  <a:lnTo>
                    <a:pt x="48" y="37"/>
                  </a:lnTo>
                  <a:lnTo>
                    <a:pt x="50" y="35"/>
                  </a:lnTo>
                  <a:lnTo>
                    <a:pt x="48" y="33"/>
                  </a:lnTo>
                  <a:lnTo>
                    <a:pt x="49" y="31"/>
                  </a:lnTo>
                  <a:lnTo>
                    <a:pt x="45" y="27"/>
                  </a:lnTo>
                  <a:lnTo>
                    <a:pt x="44" y="23"/>
                  </a:lnTo>
                  <a:lnTo>
                    <a:pt x="41" y="23"/>
                  </a:lnTo>
                  <a:lnTo>
                    <a:pt x="41" y="22"/>
                  </a:lnTo>
                  <a:lnTo>
                    <a:pt x="41" y="20"/>
                  </a:lnTo>
                  <a:lnTo>
                    <a:pt x="40" y="20"/>
                  </a:lnTo>
                  <a:lnTo>
                    <a:pt x="37" y="16"/>
                  </a:lnTo>
                  <a:lnTo>
                    <a:pt x="34" y="10"/>
                  </a:lnTo>
                  <a:lnTo>
                    <a:pt x="34" y="9"/>
                  </a:lnTo>
                  <a:lnTo>
                    <a:pt x="32" y="9"/>
                  </a:lnTo>
                  <a:lnTo>
                    <a:pt x="30" y="9"/>
                  </a:lnTo>
                  <a:lnTo>
                    <a:pt x="30" y="6"/>
                  </a:lnTo>
                  <a:lnTo>
                    <a:pt x="26" y="5"/>
                  </a:lnTo>
                  <a:lnTo>
                    <a:pt x="24" y="6"/>
                  </a:lnTo>
                  <a:lnTo>
                    <a:pt x="24" y="5"/>
                  </a:lnTo>
                  <a:lnTo>
                    <a:pt x="22" y="5"/>
                  </a:lnTo>
                  <a:lnTo>
                    <a:pt x="18" y="5"/>
                  </a:lnTo>
                  <a:lnTo>
                    <a:pt x="17" y="1"/>
                  </a:lnTo>
                  <a:lnTo>
                    <a:pt x="13" y="0"/>
                  </a:lnTo>
                  <a:lnTo>
                    <a:pt x="10" y="0"/>
                  </a:lnTo>
                  <a:lnTo>
                    <a:pt x="6" y="1"/>
                  </a:lnTo>
                  <a:lnTo>
                    <a:pt x="4" y="1"/>
                  </a:lnTo>
                  <a:lnTo>
                    <a:pt x="1" y="1"/>
                  </a:lnTo>
                  <a:lnTo>
                    <a:pt x="0" y="2"/>
                  </a:lnTo>
                  <a:lnTo>
                    <a:pt x="1" y="5"/>
                  </a:lnTo>
                  <a:lnTo>
                    <a:pt x="5" y="6"/>
                  </a:lnTo>
                  <a:lnTo>
                    <a:pt x="5" y="6"/>
                  </a:lnTo>
                  <a:lnTo>
                    <a:pt x="5" y="6"/>
                  </a:lnTo>
                  <a:lnTo>
                    <a:pt x="5" y="6"/>
                  </a:lnTo>
                  <a:lnTo>
                    <a:pt x="5" y="6"/>
                  </a:lnTo>
                  <a:lnTo>
                    <a:pt x="5" y="6"/>
                  </a:lnTo>
                  <a:lnTo>
                    <a:pt x="5" y="6"/>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7" name="Freeform 47"/>
            <p:cNvSpPr>
              <a:spLocks/>
            </p:cNvSpPr>
            <p:nvPr/>
          </p:nvSpPr>
          <p:spPr bwMode="auto">
            <a:xfrm>
              <a:off x="3546475" y="3475038"/>
              <a:ext cx="85725" cy="31750"/>
            </a:xfrm>
            <a:custGeom>
              <a:avLst/>
              <a:gdLst>
                <a:gd name="T0" fmla="*/ 7 w 48"/>
                <a:gd name="T1" fmla="*/ 12 h 13"/>
                <a:gd name="T2" fmla="*/ 8 w 48"/>
                <a:gd name="T3" fmla="*/ 12 h 13"/>
                <a:gd name="T4" fmla="*/ 16 w 48"/>
                <a:gd name="T5" fmla="*/ 12 h 13"/>
                <a:gd name="T6" fmla="*/ 16 w 48"/>
                <a:gd name="T7" fmla="*/ 9 h 13"/>
                <a:gd name="T8" fmla="*/ 18 w 48"/>
                <a:gd name="T9" fmla="*/ 8 h 13"/>
                <a:gd name="T10" fmla="*/ 20 w 48"/>
                <a:gd name="T11" fmla="*/ 8 h 13"/>
                <a:gd name="T12" fmla="*/ 22 w 48"/>
                <a:gd name="T13" fmla="*/ 8 h 13"/>
                <a:gd name="T14" fmla="*/ 24 w 48"/>
                <a:gd name="T15" fmla="*/ 8 h 13"/>
                <a:gd name="T16" fmla="*/ 26 w 48"/>
                <a:gd name="T17" fmla="*/ 8 h 13"/>
                <a:gd name="T18" fmla="*/ 27 w 48"/>
                <a:gd name="T19" fmla="*/ 4 h 13"/>
                <a:gd name="T20" fmla="*/ 30 w 48"/>
                <a:gd name="T21" fmla="*/ 5 h 13"/>
                <a:gd name="T22" fmla="*/ 34 w 48"/>
                <a:gd name="T23" fmla="*/ 8 h 13"/>
                <a:gd name="T24" fmla="*/ 38 w 48"/>
                <a:gd name="T25" fmla="*/ 9 h 13"/>
                <a:gd name="T26" fmla="*/ 40 w 48"/>
                <a:gd name="T27" fmla="*/ 9 h 13"/>
                <a:gd name="T28" fmla="*/ 43 w 48"/>
                <a:gd name="T29" fmla="*/ 9 h 13"/>
                <a:gd name="T30" fmla="*/ 44 w 48"/>
                <a:gd name="T31" fmla="*/ 9 h 13"/>
                <a:gd name="T32" fmla="*/ 47 w 48"/>
                <a:gd name="T33" fmla="*/ 9 h 13"/>
                <a:gd name="T34" fmla="*/ 48 w 48"/>
                <a:gd name="T35" fmla="*/ 8 h 13"/>
                <a:gd name="T36" fmla="*/ 48 w 48"/>
                <a:gd name="T37" fmla="*/ 5 h 13"/>
                <a:gd name="T38" fmla="*/ 47 w 48"/>
                <a:gd name="T39" fmla="*/ 4 h 13"/>
                <a:gd name="T40" fmla="*/ 43 w 48"/>
                <a:gd name="T41" fmla="*/ 4 h 13"/>
                <a:gd name="T42" fmla="*/ 40 w 48"/>
                <a:gd name="T43" fmla="*/ 5 h 13"/>
                <a:gd name="T44" fmla="*/ 39 w 48"/>
                <a:gd name="T45" fmla="*/ 5 h 13"/>
                <a:gd name="T46" fmla="*/ 38 w 48"/>
                <a:gd name="T47" fmla="*/ 2 h 13"/>
                <a:gd name="T48" fmla="*/ 35 w 48"/>
                <a:gd name="T49" fmla="*/ 2 h 13"/>
                <a:gd name="T50" fmla="*/ 34 w 48"/>
                <a:gd name="T51" fmla="*/ 2 h 13"/>
                <a:gd name="T52" fmla="*/ 31 w 48"/>
                <a:gd name="T53" fmla="*/ 0 h 13"/>
                <a:gd name="T54" fmla="*/ 30 w 48"/>
                <a:gd name="T55" fmla="*/ 0 h 13"/>
                <a:gd name="T56" fmla="*/ 27 w 48"/>
                <a:gd name="T57" fmla="*/ 0 h 13"/>
                <a:gd name="T58" fmla="*/ 24 w 48"/>
                <a:gd name="T59" fmla="*/ 0 h 13"/>
                <a:gd name="T60" fmla="*/ 22 w 48"/>
                <a:gd name="T61" fmla="*/ 2 h 13"/>
                <a:gd name="T62" fmla="*/ 22 w 48"/>
                <a:gd name="T63" fmla="*/ 4 h 13"/>
                <a:gd name="T64" fmla="*/ 8 w 48"/>
                <a:gd name="T65" fmla="*/ 4 h 13"/>
                <a:gd name="T66" fmla="*/ 4 w 48"/>
                <a:gd name="T67" fmla="*/ 4 h 13"/>
                <a:gd name="T68" fmla="*/ 4 w 48"/>
                <a:gd name="T69" fmla="*/ 5 h 13"/>
                <a:gd name="T70" fmla="*/ 7 w 48"/>
                <a:gd name="T71" fmla="*/ 8 h 13"/>
                <a:gd name="T72" fmla="*/ 10 w 48"/>
                <a:gd name="T73" fmla="*/ 8 h 13"/>
                <a:gd name="T74" fmla="*/ 14 w 48"/>
                <a:gd name="T75" fmla="*/ 5 h 13"/>
                <a:gd name="T76" fmla="*/ 20 w 48"/>
                <a:gd name="T77" fmla="*/ 5 h 13"/>
                <a:gd name="T78" fmla="*/ 14 w 48"/>
                <a:gd name="T79" fmla="*/ 8 h 13"/>
                <a:gd name="T80" fmla="*/ 10 w 48"/>
                <a:gd name="T81" fmla="*/ 8 h 13"/>
                <a:gd name="T82" fmla="*/ 10 w 48"/>
                <a:gd name="T83" fmla="*/ 9 h 13"/>
                <a:gd name="T84" fmla="*/ 7 w 48"/>
                <a:gd name="T85" fmla="*/ 9 h 13"/>
                <a:gd name="T86" fmla="*/ 4 w 48"/>
                <a:gd name="T87" fmla="*/ 9 h 13"/>
                <a:gd name="T88" fmla="*/ 3 w 48"/>
                <a:gd name="T89" fmla="*/ 5 h 13"/>
                <a:gd name="T90" fmla="*/ 0 w 48"/>
                <a:gd name="T91" fmla="*/ 8 h 13"/>
                <a:gd name="T92" fmla="*/ 0 w 48"/>
                <a:gd name="T93" fmla="*/ 13 h 13"/>
                <a:gd name="T94" fmla="*/ 4 w 48"/>
                <a:gd name="T95" fmla="*/ 12 h 13"/>
                <a:gd name="T96" fmla="*/ 7 w 48"/>
                <a:gd name="T97" fmla="*/ 12 h 13"/>
                <a:gd name="T98" fmla="*/ 7 w 48"/>
                <a:gd name="T99" fmla="*/ 12 h 13"/>
                <a:gd name="T100" fmla="*/ 7 w 48"/>
                <a:gd name="T101" fmla="*/ 12 h 13"/>
                <a:gd name="T102" fmla="*/ 7 w 48"/>
                <a:gd name="T103" fmla="*/ 12 h 13"/>
                <a:gd name="T104" fmla="*/ 7 w 48"/>
                <a:gd name="T105" fmla="*/ 12 h 13"/>
                <a:gd name="T106" fmla="*/ 7 w 48"/>
                <a:gd name="T107" fmla="*/ 12 h 13"/>
                <a:gd name="T108" fmla="*/ 7 w 48"/>
                <a:gd name="T10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 h="13">
                  <a:moveTo>
                    <a:pt x="7" y="12"/>
                  </a:moveTo>
                  <a:lnTo>
                    <a:pt x="8" y="12"/>
                  </a:lnTo>
                  <a:lnTo>
                    <a:pt x="16" y="12"/>
                  </a:lnTo>
                  <a:lnTo>
                    <a:pt x="16" y="9"/>
                  </a:lnTo>
                  <a:lnTo>
                    <a:pt x="18" y="8"/>
                  </a:lnTo>
                  <a:lnTo>
                    <a:pt x="20" y="8"/>
                  </a:lnTo>
                  <a:lnTo>
                    <a:pt x="22" y="8"/>
                  </a:lnTo>
                  <a:lnTo>
                    <a:pt x="24" y="8"/>
                  </a:lnTo>
                  <a:lnTo>
                    <a:pt x="26" y="8"/>
                  </a:lnTo>
                  <a:lnTo>
                    <a:pt x="27" y="4"/>
                  </a:lnTo>
                  <a:lnTo>
                    <a:pt x="30" y="5"/>
                  </a:lnTo>
                  <a:lnTo>
                    <a:pt x="34" y="8"/>
                  </a:lnTo>
                  <a:lnTo>
                    <a:pt x="38" y="9"/>
                  </a:lnTo>
                  <a:lnTo>
                    <a:pt x="40" y="9"/>
                  </a:lnTo>
                  <a:lnTo>
                    <a:pt x="43" y="9"/>
                  </a:lnTo>
                  <a:lnTo>
                    <a:pt x="44" y="9"/>
                  </a:lnTo>
                  <a:lnTo>
                    <a:pt x="47" y="9"/>
                  </a:lnTo>
                  <a:lnTo>
                    <a:pt x="48" y="8"/>
                  </a:lnTo>
                  <a:lnTo>
                    <a:pt x="48" y="5"/>
                  </a:lnTo>
                  <a:lnTo>
                    <a:pt x="47" y="4"/>
                  </a:lnTo>
                  <a:lnTo>
                    <a:pt x="43" y="4"/>
                  </a:lnTo>
                  <a:lnTo>
                    <a:pt x="40" y="5"/>
                  </a:lnTo>
                  <a:lnTo>
                    <a:pt x="39" y="5"/>
                  </a:lnTo>
                  <a:lnTo>
                    <a:pt x="38" y="2"/>
                  </a:lnTo>
                  <a:lnTo>
                    <a:pt x="35" y="2"/>
                  </a:lnTo>
                  <a:lnTo>
                    <a:pt x="34" y="2"/>
                  </a:lnTo>
                  <a:lnTo>
                    <a:pt x="31" y="0"/>
                  </a:lnTo>
                  <a:lnTo>
                    <a:pt x="30" y="0"/>
                  </a:lnTo>
                  <a:lnTo>
                    <a:pt x="27" y="0"/>
                  </a:lnTo>
                  <a:lnTo>
                    <a:pt x="24" y="0"/>
                  </a:lnTo>
                  <a:lnTo>
                    <a:pt x="22" y="2"/>
                  </a:lnTo>
                  <a:lnTo>
                    <a:pt x="22" y="4"/>
                  </a:lnTo>
                  <a:lnTo>
                    <a:pt x="8" y="4"/>
                  </a:lnTo>
                  <a:lnTo>
                    <a:pt x="4" y="4"/>
                  </a:lnTo>
                  <a:lnTo>
                    <a:pt x="4" y="5"/>
                  </a:lnTo>
                  <a:lnTo>
                    <a:pt x="7" y="8"/>
                  </a:lnTo>
                  <a:lnTo>
                    <a:pt x="10" y="8"/>
                  </a:lnTo>
                  <a:lnTo>
                    <a:pt x="14" y="5"/>
                  </a:lnTo>
                  <a:lnTo>
                    <a:pt x="20" y="5"/>
                  </a:lnTo>
                  <a:lnTo>
                    <a:pt x="14" y="8"/>
                  </a:lnTo>
                  <a:lnTo>
                    <a:pt x="10" y="8"/>
                  </a:lnTo>
                  <a:lnTo>
                    <a:pt x="10" y="9"/>
                  </a:lnTo>
                  <a:lnTo>
                    <a:pt x="7" y="9"/>
                  </a:lnTo>
                  <a:lnTo>
                    <a:pt x="4" y="9"/>
                  </a:lnTo>
                  <a:lnTo>
                    <a:pt x="3" y="5"/>
                  </a:lnTo>
                  <a:lnTo>
                    <a:pt x="0" y="8"/>
                  </a:lnTo>
                  <a:lnTo>
                    <a:pt x="0" y="13"/>
                  </a:lnTo>
                  <a:lnTo>
                    <a:pt x="4" y="12"/>
                  </a:lnTo>
                  <a:lnTo>
                    <a:pt x="7" y="12"/>
                  </a:lnTo>
                  <a:lnTo>
                    <a:pt x="7" y="12"/>
                  </a:lnTo>
                  <a:lnTo>
                    <a:pt x="7" y="12"/>
                  </a:lnTo>
                  <a:lnTo>
                    <a:pt x="7" y="12"/>
                  </a:lnTo>
                  <a:lnTo>
                    <a:pt x="7" y="12"/>
                  </a:lnTo>
                  <a:lnTo>
                    <a:pt x="7" y="12"/>
                  </a:lnTo>
                  <a:lnTo>
                    <a:pt x="7" y="12"/>
                  </a:lnTo>
                  <a:close/>
                </a:path>
              </a:pathLst>
            </a:custGeom>
            <a:solidFill>
              <a:schemeClr val="accent5">
                <a:lumMod val="20000"/>
                <a:lumOff val="80000"/>
                <a:alpha val="50000"/>
              </a:schemeClr>
            </a:solidFill>
            <a:ln w="9525">
              <a:solidFill>
                <a:schemeClr val="accent5">
                  <a:lumMod val="75000"/>
                  <a:alpha val="20000"/>
                </a:schemeClr>
              </a:solidFill>
              <a:round/>
              <a:headEnd/>
              <a:tailEnd/>
            </a:ln>
            <a:extLst/>
          </p:spPr>
          <p:txBody>
            <a:bodyPr/>
            <a:lstStyle/>
            <a:p>
              <a:pPr>
                <a:defRPr/>
              </a:pPr>
              <a:endParaRPr lang="en-GB">
                <a:solidFill>
                  <a:prstClr val="black"/>
                </a:solidFill>
              </a:endParaRPr>
            </a:p>
          </p:txBody>
        </p:sp>
        <p:sp>
          <p:nvSpPr>
            <p:cNvPr id="58" name="Freeform 48"/>
            <p:cNvSpPr>
              <a:spLocks/>
            </p:cNvSpPr>
            <p:nvPr/>
          </p:nvSpPr>
          <p:spPr bwMode="auto">
            <a:xfrm>
              <a:off x="4714875" y="2676525"/>
              <a:ext cx="312738" cy="441325"/>
            </a:xfrm>
            <a:custGeom>
              <a:avLst/>
              <a:gdLst>
                <a:gd name="T0" fmla="*/ 1 w 175"/>
                <a:gd name="T1" fmla="*/ 16 h 179"/>
                <a:gd name="T2" fmla="*/ 0 w 175"/>
                <a:gd name="T3" fmla="*/ 28 h 179"/>
                <a:gd name="T4" fmla="*/ 5 w 175"/>
                <a:gd name="T5" fmla="*/ 54 h 179"/>
                <a:gd name="T6" fmla="*/ 91 w 175"/>
                <a:gd name="T7" fmla="*/ 175 h 179"/>
                <a:gd name="T8" fmla="*/ 106 w 175"/>
                <a:gd name="T9" fmla="*/ 174 h 179"/>
                <a:gd name="T10" fmla="*/ 109 w 175"/>
                <a:gd name="T11" fmla="*/ 175 h 179"/>
                <a:gd name="T12" fmla="*/ 139 w 175"/>
                <a:gd name="T13" fmla="*/ 178 h 179"/>
                <a:gd name="T14" fmla="*/ 149 w 175"/>
                <a:gd name="T15" fmla="*/ 179 h 179"/>
                <a:gd name="T16" fmla="*/ 154 w 175"/>
                <a:gd name="T17" fmla="*/ 171 h 179"/>
                <a:gd name="T18" fmla="*/ 162 w 175"/>
                <a:gd name="T19" fmla="*/ 166 h 179"/>
                <a:gd name="T20" fmla="*/ 166 w 175"/>
                <a:gd name="T21" fmla="*/ 161 h 179"/>
                <a:gd name="T22" fmla="*/ 173 w 175"/>
                <a:gd name="T23" fmla="*/ 155 h 179"/>
                <a:gd name="T24" fmla="*/ 171 w 175"/>
                <a:gd name="T25" fmla="*/ 139 h 179"/>
                <a:gd name="T26" fmla="*/ 170 w 175"/>
                <a:gd name="T27" fmla="*/ 134 h 179"/>
                <a:gd name="T28" fmla="*/ 146 w 175"/>
                <a:gd name="T29" fmla="*/ 94 h 179"/>
                <a:gd name="T30" fmla="*/ 145 w 175"/>
                <a:gd name="T31" fmla="*/ 86 h 179"/>
                <a:gd name="T32" fmla="*/ 137 w 175"/>
                <a:gd name="T33" fmla="*/ 73 h 179"/>
                <a:gd name="T34" fmla="*/ 135 w 175"/>
                <a:gd name="T35" fmla="*/ 68 h 179"/>
                <a:gd name="T36" fmla="*/ 122 w 175"/>
                <a:gd name="T37" fmla="*/ 46 h 179"/>
                <a:gd name="T38" fmla="*/ 118 w 175"/>
                <a:gd name="T39" fmla="*/ 34 h 179"/>
                <a:gd name="T40" fmla="*/ 126 w 175"/>
                <a:gd name="T41" fmla="*/ 44 h 179"/>
                <a:gd name="T42" fmla="*/ 131 w 175"/>
                <a:gd name="T43" fmla="*/ 54 h 179"/>
                <a:gd name="T44" fmla="*/ 137 w 175"/>
                <a:gd name="T45" fmla="*/ 61 h 179"/>
                <a:gd name="T46" fmla="*/ 149 w 175"/>
                <a:gd name="T47" fmla="*/ 68 h 179"/>
                <a:gd name="T48" fmla="*/ 153 w 175"/>
                <a:gd name="T49" fmla="*/ 56 h 179"/>
                <a:gd name="T50" fmla="*/ 157 w 175"/>
                <a:gd name="T51" fmla="*/ 41 h 179"/>
                <a:gd name="T52" fmla="*/ 131 w 175"/>
                <a:gd name="T53" fmla="*/ 11 h 179"/>
                <a:gd name="T54" fmla="*/ 126 w 175"/>
                <a:gd name="T55" fmla="*/ 11 h 179"/>
                <a:gd name="T56" fmla="*/ 118 w 175"/>
                <a:gd name="T57" fmla="*/ 11 h 179"/>
                <a:gd name="T58" fmla="*/ 114 w 175"/>
                <a:gd name="T59" fmla="*/ 11 h 179"/>
                <a:gd name="T60" fmla="*/ 109 w 175"/>
                <a:gd name="T61" fmla="*/ 8 h 179"/>
                <a:gd name="T62" fmla="*/ 106 w 175"/>
                <a:gd name="T63" fmla="*/ 3 h 179"/>
                <a:gd name="T64" fmla="*/ 99 w 175"/>
                <a:gd name="T65" fmla="*/ 3 h 179"/>
                <a:gd name="T66" fmla="*/ 95 w 175"/>
                <a:gd name="T67" fmla="*/ 3 h 179"/>
                <a:gd name="T68" fmla="*/ 86 w 175"/>
                <a:gd name="T69" fmla="*/ 3 h 179"/>
                <a:gd name="T70" fmla="*/ 80 w 175"/>
                <a:gd name="T71" fmla="*/ 7 h 179"/>
                <a:gd name="T72" fmla="*/ 65 w 175"/>
                <a:gd name="T73" fmla="*/ 16 h 179"/>
                <a:gd name="T74" fmla="*/ 48 w 175"/>
                <a:gd name="T75" fmla="*/ 11 h 179"/>
                <a:gd name="T76" fmla="*/ 36 w 175"/>
                <a:gd name="T77" fmla="*/ 4 h 179"/>
                <a:gd name="T78" fmla="*/ 12 w 175"/>
                <a:gd name="T79" fmla="*/ 3 h 179"/>
                <a:gd name="T80" fmla="*/ 4 w 175"/>
                <a:gd name="T81" fmla="*/ 0 h 179"/>
                <a:gd name="T82" fmla="*/ 0 w 175"/>
                <a:gd name="T83" fmla="*/ 7 h 179"/>
                <a:gd name="T84" fmla="*/ 0 w 175"/>
                <a:gd name="T85" fmla="*/ 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5" h="179">
                  <a:moveTo>
                    <a:pt x="0" y="7"/>
                  </a:moveTo>
                  <a:lnTo>
                    <a:pt x="1" y="11"/>
                  </a:lnTo>
                  <a:lnTo>
                    <a:pt x="1" y="16"/>
                  </a:lnTo>
                  <a:lnTo>
                    <a:pt x="1" y="20"/>
                  </a:lnTo>
                  <a:lnTo>
                    <a:pt x="0" y="25"/>
                  </a:lnTo>
                  <a:lnTo>
                    <a:pt x="0" y="28"/>
                  </a:lnTo>
                  <a:lnTo>
                    <a:pt x="0" y="30"/>
                  </a:lnTo>
                  <a:lnTo>
                    <a:pt x="1" y="37"/>
                  </a:lnTo>
                  <a:lnTo>
                    <a:pt x="5" y="54"/>
                  </a:lnTo>
                  <a:lnTo>
                    <a:pt x="9" y="175"/>
                  </a:lnTo>
                  <a:lnTo>
                    <a:pt x="48" y="175"/>
                  </a:lnTo>
                  <a:lnTo>
                    <a:pt x="91" y="175"/>
                  </a:lnTo>
                  <a:lnTo>
                    <a:pt x="99" y="175"/>
                  </a:lnTo>
                  <a:lnTo>
                    <a:pt x="105" y="175"/>
                  </a:lnTo>
                  <a:lnTo>
                    <a:pt x="106" y="174"/>
                  </a:lnTo>
                  <a:lnTo>
                    <a:pt x="109" y="171"/>
                  </a:lnTo>
                  <a:lnTo>
                    <a:pt x="110" y="171"/>
                  </a:lnTo>
                  <a:lnTo>
                    <a:pt x="109" y="175"/>
                  </a:lnTo>
                  <a:lnTo>
                    <a:pt x="119" y="175"/>
                  </a:lnTo>
                  <a:lnTo>
                    <a:pt x="133" y="175"/>
                  </a:lnTo>
                  <a:lnTo>
                    <a:pt x="139" y="178"/>
                  </a:lnTo>
                  <a:lnTo>
                    <a:pt x="143" y="179"/>
                  </a:lnTo>
                  <a:lnTo>
                    <a:pt x="146" y="179"/>
                  </a:lnTo>
                  <a:lnTo>
                    <a:pt x="149" y="179"/>
                  </a:lnTo>
                  <a:lnTo>
                    <a:pt x="150" y="178"/>
                  </a:lnTo>
                  <a:lnTo>
                    <a:pt x="153" y="174"/>
                  </a:lnTo>
                  <a:lnTo>
                    <a:pt x="154" y="171"/>
                  </a:lnTo>
                  <a:lnTo>
                    <a:pt x="158" y="170"/>
                  </a:lnTo>
                  <a:lnTo>
                    <a:pt x="159" y="170"/>
                  </a:lnTo>
                  <a:lnTo>
                    <a:pt x="162" y="166"/>
                  </a:lnTo>
                  <a:lnTo>
                    <a:pt x="163" y="162"/>
                  </a:lnTo>
                  <a:lnTo>
                    <a:pt x="166" y="161"/>
                  </a:lnTo>
                  <a:lnTo>
                    <a:pt x="166" y="161"/>
                  </a:lnTo>
                  <a:lnTo>
                    <a:pt x="167" y="161"/>
                  </a:lnTo>
                  <a:lnTo>
                    <a:pt x="171" y="158"/>
                  </a:lnTo>
                  <a:lnTo>
                    <a:pt x="173" y="155"/>
                  </a:lnTo>
                  <a:lnTo>
                    <a:pt x="173" y="153"/>
                  </a:lnTo>
                  <a:lnTo>
                    <a:pt x="171" y="147"/>
                  </a:lnTo>
                  <a:lnTo>
                    <a:pt x="171" y="139"/>
                  </a:lnTo>
                  <a:lnTo>
                    <a:pt x="175" y="142"/>
                  </a:lnTo>
                  <a:lnTo>
                    <a:pt x="173" y="138"/>
                  </a:lnTo>
                  <a:lnTo>
                    <a:pt x="170" y="134"/>
                  </a:lnTo>
                  <a:lnTo>
                    <a:pt x="163" y="126"/>
                  </a:lnTo>
                  <a:lnTo>
                    <a:pt x="150" y="101"/>
                  </a:lnTo>
                  <a:lnTo>
                    <a:pt x="146" y="94"/>
                  </a:lnTo>
                  <a:lnTo>
                    <a:pt x="145" y="90"/>
                  </a:lnTo>
                  <a:lnTo>
                    <a:pt x="145" y="87"/>
                  </a:lnTo>
                  <a:lnTo>
                    <a:pt x="145" y="86"/>
                  </a:lnTo>
                  <a:lnTo>
                    <a:pt x="143" y="82"/>
                  </a:lnTo>
                  <a:lnTo>
                    <a:pt x="139" y="77"/>
                  </a:lnTo>
                  <a:lnTo>
                    <a:pt x="137" y="73"/>
                  </a:lnTo>
                  <a:lnTo>
                    <a:pt x="137" y="72"/>
                  </a:lnTo>
                  <a:lnTo>
                    <a:pt x="137" y="69"/>
                  </a:lnTo>
                  <a:lnTo>
                    <a:pt x="135" y="68"/>
                  </a:lnTo>
                  <a:lnTo>
                    <a:pt x="131" y="64"/>
                  </a:lnTo>
                  <a:lnTo>
                    <a:pt x="123" y="52"/>
                  </a:lnTo>
                  <a:lnTo>
                    <a:pt x="122" y="46"/>
                  </a:lnTo>
                  <a:lnTo>
                    <a:pt x="118" y="38"/>
                  </a:lnTo>
                  <a:lnTo>
                    <a:pt x="118" y="37"/>
                  </a:lnTo>
                  <a:lnTo>
                    <a:pt x="118" y="34"/>
                  </a:lnTo>
                  <a:lnTo>
                    <a:pt x="119" y="30"/>
                  </a:lnTo>
                  <a:lnTo>
                    <a:pt x="122" y="37"/>
                  </a:lnTo>
                  <a:lnTo>
                    <a:pt x="126" y="44"/>
                  </a:lnTo>
                  <a:lnTo>
                    <a:pt x="129" y="48"/>
                  </a:lnTo>
                  <a:lnTo>
                    <a:pt x="131" y="50"/>
                  </a:lnTo>
                  <a:lnTo>
                    <a:pt x="131" y="54"/>
                  </a:lnTo>
                  <a:lnTo>
                    <a:pt x="131" y="56"/>
                  </a:lnTo>
                  <a:lnTo>
                    <a:pt x="133" y="57"/>
                  </a:lnTo>
                  <a:lnTo>
                    <a:pt x="137" y="61"/>
                  </a:lnTo>
                  <a:lnTo>
                    <a:pt x="143" y="68"/>
                  </a:lnTo>
                  <a:lnTo>
                    <a:pt x="149" y="72"/>
                  </a:lnTo>
                  <a:lnTo>
                    <a:pt x="149" y="68"/>
                  </a:lnTo>
                  <a:lnTo>
                    <a:pt x="150" y="64"/>
                  </a:lnTo>
                  <a:lnTo>
                    <a:pt x="150" y="60"/>
                  </a:lnTo>
                  <a:lnTo>
                    <a:pt x="153" y="56"/>
                  </a:lnTo>
                  <a:lnTo>
                    <a:pt x="154" y="48"/>
                  </a:lnTo>
                  <a:lnTo>
                    <a:pt x="154" y="42"/>
                  </a:lnTo>
                  <a:lnTo>
                    <a:pt x="157" y="41"/>
                  </a:lnTo>
                  <a:lnTo>
                    <a:pt x="143" y="7"/>
                  </a:lnTo>
                  <a:lnTo>
                    <a:pt x="137" y="11"/>
                  </a:lnTo>
                  <a:lnTo>
                    <a:pt x="131" y="11"/>
                  </a:lnTo>
                  <a:lnTo>
                    <a:pt x="127" y="12"/>
                  </a:lnTo>
                  <a:lnTo>
                    <a:pt x="127" y="11"/>
                  </a:lnTo>
                  <a:lnTo>
                    <a:pt x="126" y="11"/>
                  </a:lnTo>
                  <a:lnTo>
                    <a:pt x="122" y="11"/>
                  </a:lnTo>
                  <a:lnTo>
                    <a:pt x="119" y="11"/>
                  </a:lnTo>
                  <a:lnTo>
                    <a:pt x="118" y="11"/>
                  </a:lnTo>
                  <a:lnTo>
                    <a:pt x="113" y="7"/>
                  </a:lnTo>
                  <a:lnTo>
                    <a:pt x="114" y="8"/>
                  </a:lnTo>
                  <a:lnTo>
                    <a:pt x="114" y="11"/>
                  </a:lnTo>
                  <a:lnTo>
                    <a:pt x="113" y="12"/>
                  </a:lnTo>
                  <a:lnTo>
                    <a:pt x="110" y="11"/>
                  </a:lnTo>
                  <a:lnTo>
                    <a:pt x="109" y="8"/>
                  </a:lnTo>
                  <a:lnTo>
                    <a:pt x="106" y="8"/>
                  </a:lnTo>
                  <a:lnTo>
                    <a:pt x="106" y="7"/>
                  </a:lnTo>
                  <a:lnTo>
                    <a:pt x="106" y="3"/>
                  </a:lnTo>
                  <a:lnTo>
                    <a:pt x="102" y="4"/>
                  </a:lnTo>
                  <a:lnTo>
                    <a:pt x="101" y="4"/>
                  </a:lnTo>
                  <a:lnTo>
                    <a:pt x="99" y="3"/>
                  </a:lnTo>
                  <a:lnTo>
                    <a:pt x="97" y="0"/>
                  </a:lnTo>
                  <a:lnTo>
                    <a:pt x="93" y="0"/>
                  </a:lnTo>
                  <a:lnTo>
                    <a:pt x="95" y="3"/>
                  </a:lnTo>
                  <a:lnTo>
                    <a:pt x="93" y="4"/>
                  </a:lnTo>
                  <a:lnTo>
                    <a:pt x="88" y="4"/>
                  </a:lnTo>
                  <a:lnTo>
                    <a:pt x="86" y="3"/>
                  </a:lnTo>
                  <a:lnTo>
                    <a:pt x="84" y="7"/>
                  </a:lnTo>
                  <a:lnTo>
                    <a:pt x="82" y="8"/>
                  </a:lnTo>
                  <a:lnTo>
                    <a:pt x="80" y="7"/>
                  </a:lnTo>
                  <a:lnTo>
                    <a:pt x="76" y="11"/>
                  </a:lnTo>
                  <a:lnTo>
                    <a:pt x="70" y="14"/>
                  </a:lnTo>
                  <a:lnTo>
                    <a:pt x="65" y="16"/>
                  </a:lnTo>
                  <a:lnTo>
                    <a:pt x="58" y="12"/>
                  </a:lnTo>
                  <a:lnTo>
                    <a:pt x="53" y="11"/>
                  </a:lnTo>
                  <a:lnTo>
                    <a:pt x="48" y="11"/>
                  </a:lnTo>
                  <a:lnTo>
                    <a:pt x="45" y="8"/>
                  </a:lnTo>
                  <a:lnTo>
                    <a:pt x="40" y="8"/>
                  </a:lnTo>
                  <a:lnTo>
                    <a:pt x="36" y="4"/>
                  </a:lnTo>
                  <a:lnTo>
                    <a:pt x="22" y="3"/>
                  </a:lnTo>
                  <a:lnTo>
                    <a:pt x="17" y="3"/>
                  </a:lnTo>
                  <a:lnTo>
                    <a:pt x="12" y="3"/>
                  </a:lnTo>
                  <a:lnTo>
                    <a:pt x="8" y="3"/>
                  </a:lnTo>
                  <a:lnTo>
                    <a:pt x="5" y="3"/>
                  </a:lnTo>
                  <a:lnTo>
                    <a:pt x="4" y="0"/>
                  </a:lnTo>
                  <a:lnTo>
                    <a:pt x="1" y="3"/>
                  </a:lnTo>
                  <a:lnTo>
                    <a:pt x="0" y="7"/>
                  </a:lnTo>
                  <a:lnTo>
                    <a:pt x="0" y="7"/>
                  </a:lnTo>
                  <a:lnTo>
                    <a:pt x="0" y="7"/>
                  </a:lnTo>
                  <a:lnTo>
                    <a:pt x="0" y="7"/>
                  </a:lnTo>
                  <a:lnTo>
                    <a:pt x="0" y="7"/>
                  </a:lnTo>
                  <a:lnTo>
                    <a:pt x="0" y="7"/>
                  </a:lnTo>
                  <a:lnTo>
                    <a:pt x="0" y="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59" name="Freeform 49"/>
            <p:cNvSpPr>
              <a:spLocks/>
            </p:cNvSpPr>
            <p:nvPr/>
          </p:nvSpPr>
          <p:spPr bwMode="auto">
            <a:xfrm>
              <a:off x="5057775" y="3287713"/>
              <a:ext cx="190500" cy="269875"/>
            </a:xfrm>
            <a:custGeom>
              <a:avLst/>
              <a:gdLst>
                <a:gd name="T0" fmla="*/ 103 w 107"/>
                <a:gd name="T1" fmla="*/ 92 h 110"/>
                <a:gd name="T2" fmla="*/ 97 w 107"/>
                <a:gd name="T3" fmla="*/ 85 h 110"/>
                <a:gd name="T4" fmla="*/ 93 w 107"/>
                <a:gd name="T5" fmla="*/ 82 h 110"/>
                <a:gd name="T6" fmla="*/ 92 w 107"/>
                <a:gd name="T7" fmla="*/ 80 h 110"/>
                <a:gd name="T8" fmla="*/ 89 w 107"/>
                <a:gd name="T9" fmla="*/ 78 h 110"/>
                <a:gd name="T10" fmla="*/ 81 w 107"/>
                <a:gd name="T11" fmla="*/ 70 h 110"/>
                <a:gd name="T12" fmla="*/ 76 w 107"/>
                <a:gd name="T13" fmla="*/ 62 h 110"/>
                <a:gd name="T14" fmla="*/ 72 w 107"/>
                <a:gd name="T15" fmla="*/ 61 h 110"/>
                <a:gd name="T16" fmla="*/ 67 w 107"/>
                <a:gd name="T17" fmla="*/ 55 h 110"/>
                <a:gd name="T18" fmla="*/ 43 w 107"/>
                <a:gd name="T19" fmla="*/ 32 h 110"/>
                <a:gd name="T20" fmla="*/ 38 w 107"/>
                <a:gd name="T21" fmla="*/ 13 h 110"/>
                <a:gd name="T22" fmla="*/ 32 w 107"/>
                <a:gd name="T23" fmla="*/ 0 h 110"/>
                <a:gd name="T24" fmla="*/ 24 w 107"/>
                <a:gd name="T25" fmla="*/ 9 h 110"/>
                <a:gd name="T26" fmla="*/ 15 w 107"/>
                <a:gd name="T27" fmla="*/ 13 h 110"/>
                <a:gd name="T28" fmla="*/ 14 w 107"/>
                <a:gd name="T29" fmla="*/ 17 h 110"/>
                <a:gd name="T30" fmla="*/ 10 w 107"/>
                <a:gd name="T31" fmla="*/ 17 h 110"/>
                <a:gd name="T32" fmla="*/ 8 w 107"/>
                <a:gd name="T33" fmla="*/ 24 h 110"/>
                <a:gd name="T34" fmla="*/ 6 w 107"/>
                <a:gd name="T35" fmla="*/ 36 h 110"/>
                <a:gd name="T36" fmla="*/ 0 w 107"/>
                <a:gd name="T37" fmla="*/ 52 h 110"/>
                <a:gd name="T38" fmla="*/ 0 w 107"/>
                <a:gd name="T39" fmla="*/ 62 h 110"/>
                <a:gd name="T40" fmla="*/ 2 w 107"/>
                <a:gd name="T41" fmla="*/ 68 h 110"/>
                <a:gd name="T42" fmla="*/ 10 w 107"/>
                <a:gd name="T43" fmla="*/ 66 h 110"/>
                <a:gd name="T44" fmla="*/ 14 w 107"/>
                <a:gd name="T45" fmla="*/ 65 h 110"/>
                <a:gd name="T46" fmla="*/ 19 w 107"/>
                <a:gd name="T47" fmla="*/ 70 h 110"/>
                <a:gd name="T48" fmla="*/ 27 w 107"/>
                <a:gd name="T49" fmla="*/ 59 h 110"/>
                <a:gd name="T50" fmla="*/ 31 w 107"/>
                <a:gd name="T51" fmla="*/ 61 h 110"/>
                <a:gd name="T52" fmla="*/ 36 w 107"/>
                <a:gd name="T53" fmla="*/ 65 h 110"/>
                <a:gd name="T54" fmla="*/ 42 w 107"/>
                <a:gd name="T55" fmla="*/ 61 h 110"/>
                <a:gd name="T56" fmla="*/ 44 w 107"/>
                <a:gd name="T57" fmla="*/ 65 h 110"/>
                <a:gd name="T58" fmla="*/ 50 w 107"/>
                <a:gd name="T59" fmla="*/ 62 h 110"/>
                <a:gd name="T60" fmla="*/ 59 w 107"/>
                <a:gd name="T61" fmla="*/ 65 h 110"/>
                <a:gd name="T62" fmla="*/ 68 w 107"/>
                <a:gd name="T63" fmla="*/ 68 h 110"/>
                <a:gd name="T64" fmla="*/ 75 w 107"/>
                <a:gd name="T65" fmla="*/ 74 h 110"/>
                <a:gd name="T66" fmla="*/ 81 w 107"/>
                <a:gd name="T67" fmla="*/ 84 h 110"/>
                <a:gd name="T68" fmla="*/ 88 w 107"/>
                <a:gd name="T69" fmla="*/ 92 h 110"/>
                <a:gd name="T70" fmla="*/ 95 w 107"/>
                <a:gd name="T71" fmla="*/ 98 h 110"/>
                <a:gd name="T72" fmla="*/ 93 w 107"/>
                <a:gd name="T73" fmla="*/ 105 h 110"/>
                <a:gd name="T74" fmla="*/ 100 w 107"/>
                <a:gd name="T75" fmla="*/ 110 h 110"/>
                <a:gd name="T76" fmla="*/ 107 w 107"/>
                <a:gd name="T77" fmla="*/ 97 h 110"/>
                <a:gd name="T78" fmla="*/ 105 w 107"/>
                <a:gd name="T79" fmla="*/ 93 h 110"/>
                <a:gd name="T80" fmla="*/ 105 w 107"/>
                <a:gd name="T81" fmla="*/ 93 h 110"/>
                <a:gd name="T82" fmla="*/ 105 w 107"/>
                <a:gd name="T83" fmla="*/ 93 h 110"/>
                <a:gd name="T84" fmla="*/ 105 w 107"/>
                <a:gd name="T85" fmla="*/ 9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 h="110">
                  <a:moveTo>
                    <a:pt x="105" y="93"/>
                  </a:moveTo>
                  <a:lnTo>
                    <a:pt x="103" y="92"/>
                  </a:lnTo>
                  <a:lnTo>
                    <a:pt x="99" y="88"/>
                  </a:lnTo>
                  <a:lnTo>
                    <a:pt x="97" y="85"/>
                  </a:lnTo>
                  <a:lnTo>
                    <a:pt x="97" y="85"/>
                  </a:lnTo>
                  <a:lnTo>
                    <a:pt x="93" y="82"/>
                  </a:lnTo>
                  <a:lnTo>
                    <a:pt x="93" y="81"/>
                  </a:lnTo>
                  <a:lnTo>
                    <a:pt x="92" y="80"/>
                  </a:lnTo>
                  <a:lnTo>
                    <a:pt x="92" y="80"/>
                  </a:lnTo>
                  <a:lnTo>
                    <a:pt x="89" y="78"/>
                  </a:lnTo>
                  <a:lnTo>
                    <a:pt x="85" y="74"/>
                  </a:lnTo>
                  <a:lnTo>
                    <a:pt x="81" y="70"/>
                  </a:lnTo>
                  <a:lnTo>
                    <a:pt x="80" y="66"/>
                  </a:lnTo>
                  <a:lnTo>
                    <a:pt x="76" y="62"/>
                  </a:lnTo>
                  <a:lnTo>
                    <a:pt x="72" y="61"/>
                  </a:lnTo>
                  <a:lnTo>
                    <a:pt x="72" y="61"/>
                  </a:lnTo>
                  <a:lnTo>
                    <a:pt x="67" y="56"/>
                  </a:lnTo>
                  <a:lnTo>
                    <a:pt x="67" y="55"/>
                  </a:lnTo>
                  <a:lnTo>
                    <a:pt x="67" y="55"/>
                  </a:lnTo>
                  <a:lnTo>
                    <a:pt x="43" y="32"/>
                  </a:lnTo>
                  <a:lnTo>
                    <a:pt x="42" y="28"/>
                  </a:lnTo>
                  <a:lnTo>
                    <a:pt x="38" y="13"/>
                  </a:lnTo>
                  <a:lnTo>
                    <a:pt x="36" y="8"/>
                  </a:lnTo>
                  <a:lnTo>
                    <a:pt x="32" y="0"/>
                  </a:lnTo>
                  <a:lnTo>
                    <a:pt x="28" y="5"/>
                  </a:lnTo>
                  <a:lnTo>
                    <a:pt x="24" y="9"/>
                  </a:lnTo>
                  <a:lnTo>
                    <a:pt x="19" y="11"/>
                  </a:lnTo>
                  <a:lnTo>
                    <a:pt x="15" y="13"/>
                  </a:lnTo>
                  <a:lnTo>
                    <a:pt x="15" y="17"/>
                  </a:lnTo>
                  <a:lnTo>
                    <a:pt x="14" y="17"/>
                  </a:lnTo>
                  <a:lnTo>
                    <a:pt x="11" y="17"/>
                  </a:lnTo>
                  <a:lnTo>
                    <a:pt x="10" y="17"/>
                  </a:lnTo>
                  <a:lnTo>
                    <a:pt x="8" y="21"/>
                  </a:lnTo>
                  <a:lnTo>
                    <a:pt x="8" y="24"/>
                  </a:lnTo>
                  <a:lnTo>
                    <a:pt x="8" y="31"/>
                  </a:lnTo>
                  <a:lnTo>
                    <a:pt x="6" y="36"/>
                  </a:lnTo>
                  <a:lnTo>
                    <a:pt x="4" y="44"/>
                  </a:lnTo>
                  <a:lnTo>
                    <a:pt x="0" y="52"/>
                  </a:lnTo>
                  <a:lnTo>
                    <a:pt x="0" y="57"/>
                  </a:lnTo>
                  <a:lnTo>
                    <a:pt x="0" y="62"/>
                  </a:lnTo>
                  <a:lnTo>
                    <a:pt x="2" y="70"/>
                  </a:lnTo>
                  <a:lnTo>
                    <a:pt x="2" y="68"/>
                  </a:lnTo>
                  <a:lnTo>
                    <a:pt x="4" y="66"/>
                  </a:lnTo>
                  <a:lnTo>
                    <a:pt x="10" y="66"/>
                  </a:lnTo>
                  <a:lnTo>
                    <a:pt x="11" y="66"/>
                  </a:lnTo>
                  <a:lnTo>
                    <a:pt x="14" y="65"/>
                  </a:lnTo>
                  <a:lnTo>
                    <a:pt x="18" y="68"/>
                  </a:lnTo>
                  <a:lnTo>
                    <a:pt x="19" y="70"/>
                  </a:lnTo>
                  <a:lnTo>
                    <a:pt x="23" y="57"/>
                  </a:lnTo>
                  <a:lnTo>
                    <a:pt x="27" y="59"/>
                  </a:lnTo>
                  <a:lnTo>
                    <a:pt x="28" y="61"/>
                  </a:lnTo>
                  <a:lnTo>
                    <a:pt x="31" y="61"/>
                  </a:lnTo>
                  <a:lnTo>
                    <a:pt x="32" y="65"/>
                  </a:lnTo>
                  <a:lnTo>
                    <a:pt x="36" y="65"/>
                  </a:lnTo>
                  <a:lnTo>
                    <a:pt x="40" y="62"/>
                  </a:lnTo>
                  <a:lnTo>
                    <a:pt x="42" y="61"/>
                  </a:lnTo>
                  <a:lnTo>
                    <a:pt x="44" y="62"/>
                  </a:lnTo>
                  <a:lnTo>
                    <a:pt x="44" y="65"/>
                  </a:lnTo>
                  <a:lnTo>
                    <a:pt x="48" y="62"/>
                  </a:lnTo>
                  <a:lnTo>
                    <a:pt x="50" y="62"/>
                  </a:lnTo>
                  <a:lnTo>
                    <a:pt x="55" y="65"/>
                  </a:lnTo>
                  <a:lnTo>
                    <a:pt x="59" y="65"/>
                  </a:lnTo>
                  <a:lnTo>
                    <a:pt x="63" y="66"/>
                  </a:lnTo>
                  <a:lnTo>
                    <a:pt x="68" y="68"/>
                  </a:lnTo>
                  <a:lnTo>
                    <a:pt x="72" y="72"/>
                  </a:lnTo>
                  <a:lnTo>
                    <a:pt x="75" y="74"/>
                  </a:lnTo>
                  <a:lnTo>
                    <a:pt x="79" y="81"/>
                  </a:lnTo>
                  <a:lnTo>
                    <a:pt x="81" y="84"/>
                  </a:lnTo>
                  <a:lnTo>
                    <a:pt x="85" y="88"/>
                  </a:lnTo>
                  <a:lnTo>
                    <a:pt x="88" y="92"/>
                  </a:lnTo>
                  <a:lnTo>
                    <a:pt x="92" y="96"/>
                  </a:lnTo>
                  <a:lnTo>
                    <a:pt x="95" y="98"/>
                  </a:lnTo>
                  <a:lnTo>
                    <a:pt x="95" y="101"/>
                  </a:lnTo>
                  <a:lnTo>
                    <a:pt x="93" y="105"/>
                  </a:lnTo>
                  <a:lnTo>
                    <a:pt x="92" y="106"/>
                  </a:lnTo>
                  <a:lnTo>
                    <a:pt x="100" y="110"/>
                  </a:lnTo>
                  <a:lnTo>
                    <a:pt x="107" y="102"/>
                  </a:lnTo>
                  <a:lnTo>
                    <a:pt x="107" y="97"/>
                  </a:lnTo>
                  <a:lnTo>
                    <a:pt x="107" y="96"/>
                  </a:lnTo>
                  <a:lnTo>
                    <a:pt x="105" y="93"/>
                  </a:lnTo>
                  <a:lnTo>
                    <a:pt x="105" y="93"/>
                  </a:lnTo>
                  <a:lnTo>
                    <a:pt x="105" y="93"/>
                  </a:lnTo>
                  <a:lnTo>
                    <a:pt x="105" y="93"/>
                  </a:lnTo>
                  <a:lnTo>
                    <a:pt x="105" y="93"/>
                  </a:lnTo>
                  <a:lnTo>
                    <a:pt x="105" y="93"/>
                  </a:lnTo>
                  <a:lnTo>
                    <a:pt x="105" y="9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60" name="Freeform 50"/>
            <p:cNvSpPr>
              <a:spLocks/>
            </p:cNvSpPr>
            <p:nvPr/>
          </p:nvSpPr>
          <p:spPr bwMode="auto">
            <a:xfrm>
              <a:off x="5214938" y="3524250"/>
              <a:ext cx="42862" cy="77788"/>
            </a:xfrm>
            <a:custGeom>
              <a:avLst/>
              <a:gdLst>
                <a:gd name="T0" fmla="*/ 5 w 24"/>
                <a:gd name="T1" fmla="*/ 10 h 32"/>
                <a:gd name="T2" fmla="*/ 0 w 24"/>
                <a:gd name="T3" fmla="*/ 16 h 32"/>
                <a:gd name="T4" fmla="*/ 0 w 24"/>
                <a:gd name="T5" fmla="*/ 20 h 32"/>
                <a:gd name="T6" fmla="*/ 0 w 24"/>
                <a:gd name="T7" fmla="*/ 24 h 32"/>
                <a:gd name="T8" fmla="*/ 0 w 24"/>
                <a:gd name="T9" fmla="*/ 29 h 32"/>
                <a:gd name="T10" fmla="*/ 1 w 24"/>
                <a:gd name="T11" fmla="*/ 32 h 32"/>
                <a:gd name="T12" fmla="*/ 5 w 24"/>
                <a:gd name="T13" fmla="*/ 32 h 32"/>
                <a:gd name="T14" fmla="*/ 11 w 24"/>
                <a:gd name="T15" fmla="*/ 29 h 32"/>
                <a:gd name="T16" fmla="*/ 15 w 24"/>
                <a:gd name="T17" fmla="*/ 29 h 32"/>
                <a:gd name="T18" fmla="*/ 17 w 24"/>
                <a:gd name="T19" fmla="*/ 29 h 32"/>
                <a:gd name="T20" fmla="*/ 19 w 24"/>
                <a:gd name="T21" fmla="*/ 29 h 32"/>
                <a:gd name="T22" fmla="*/ 19 w 24"/>
                <a:gd name="T23" fmla="*/ 28 h 32"/>
                <a:gd name="T24" fmla="*/ 20 w 24"/>
                <a:gd name="T25" fmla="*/ 25 h 32"/>
                <a:gd name="T26" fmla="*/ 20 w 24"/>
                <a:gd name="T27" fmla="*/ 24 h 32"/>
                <a:gd name="T28" fmla="*/ 20 w 24"/>
                <a:gd name="T29" fmla="*/ 22 h 32"/>
                <a:gd name="T30" fmla="*/ 20 w 24"/>
                <a:gd name="T31" fmla="*/ 20 h 32"/>
                <a:gd name="T32" fmla="*/ 15 w 24"/>
                <a:gd name="T33" fmla="*/ 22 h 32"/>
                <a:gd name="T34" fmla="*/ 13 w 24"/>
                <a:gd name="T35" fmla="*/ 22 h 32"/>
                <a:gd name="T36" fmla="*/ 11 w 24"/>
                <a:gd name="T37" fmla="*/ 20 h 32"/>
                <a:gd name="T38" fmla="*/ 13 w 24"/>
                <a:gd name="T39" fmla="*/ 20 h 32"/>
                <a:gd name="T40" fmla="*/ 15 w 24"/>
                <a:gd name="T41" fmla="*/ 16 h 32"/>
                <a:gd name="T42" fmla="*/ 20 w 24"/>
                <a:gd name="T43" fmla="*/ 14 h 32"/>
                <a:gd name="T44" fmla="*/ 24 w 24"/>
                <a:gd name="T45" fmla="*/ 13 h 32"/>
                <a:gd name="T46" fmla="*/ 24 w 24"/>
                <a:gd name="T47" fmla="*/ 9 h 32"/>
                <a:gd name="T48" fmla="*/ 23 w 24"/>
                <a:gd name="T49" fmla="*/ 5 h 32"/>
                <a:gd name="T50" fmla="*/ 19 w 24"/>
                <a:gd name="T51" fmla="*/ 0 h 32"/>
                <a:gd name="T52" fmla="*/ 15 w 24"/>
                <a:gd name="T53" fmla="*/ 2 h 32"/>
                <a:gd name="T54" fmla="*/ 15 w 24"/>
                <a:gd name="T55" fmla="*/ 5 h 32"/>
                <a:gd name="T56" fmla="*/ 13 w 24"/>
                <a:gd name="T57" fmla="*/ 5 h 32"/>
                <a:gd name="T58" fmla="*/ 9 w 24"/>
                <a:gd name="T59" fmla="*/ 5 h 32"/>
                <a:gd name="T60" fmla="*/ 7 w 24"/>
                <a:gd name="T61" fmla="*/ 5 h 32"/>
                <a:gd name="T62" fmla="*/ 7 w 24"/>
                <a:gd name="T63" fmla="*/ 6 h 32"/>
                <a:gd name="T64" fmla="*/ 5 w 24"/>
                <a:gd name="T65" fmla="*/ 10 h 32"/>
                <a:gd name="T66" fmla="*/ 5 w 24"/>
                <a:gd name="T67" fmla="*/ 10 h 32"/>
                <a:gd name="T68" fmla="*/ 5 w 24"/>
                <a:gd name="T69" fmla="*/ 10 h 32"/>
                <a:gd name="T70" fmla="*/ 5 w 24"/>
                <a:gd name="T71" fmla="*/ 10 h 32"/>
                <a:gd name="T72" fmla="*/ 5 w 24"/>
                <a:gd name="T73" fmla="*/ 10 h 32"/>
                <a:gd name="T74" fmla="*/ 5 w 24"/>
                <a:gd name="T75" fmla="*/ 10 h 32"/>
                <a:gd name="T76" fmla="*/ 5 w 24"/>
                <a:gd name="T77"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 h="32">
                  <a:moveTo>
                    <a:pt x="5" y="10"/>
                  </a:moveTo>
                  <a:lnTo>
                    <a:pt x="0" y="16"/>
                  </a:lnTo>
                  <a:lnTo>
                    <a:pt x="0" y="20"/>
                  </a:lnTo>
                  <a:lnTo>
                    <a:pt x="0" y="24"/>
                  </a:lnTo>
                  <a:lnTo>
                    <a:pt x="0" y="29"/>
                  </a:lnTo>
                  <a:lnTo>
                    <a:pt x="1" y="32"/>
                  </a:lnTo>
                  <a:lnTo>
                    <a:pt x="5" y="32"/>
                  </a:lnTo>
                  <a:lnTo>
                    <a:pt x="11" y="29"/>
                  </a:lnTo>
                  <a:lnTo>
                    <a:pt x="15" y="29"/>
                  </a:lnTo>
                  <a:lnTo>
                    <a:pt x="17" y="29"/>
                  </a:lnTo>
                  <a:lnTo>
                    <a:pt x="19" y="29"/>
                  </a:lnTo>
                  <a:lnTo>
                    <a:pt x="19" y="28"/>
                  </a:lnTo>
                  <a:lnTo>
                    <a:pt x="20" y="25"/>
                  </a:lnTo>
                  <a:lnTo>
                    <a:pt x="20" y="24"/>
                  </a:lnTo>
                  <a:lnTo>
                    <a:pt x="20" y="22"/>
                  </a:lnTo>
                  <a:lnTo>
                    <a:pt x="20" y="20"/>
                  </a:lnTo>
                  <a:lnTo>
                    <a:pt x="15" y="22"/>
                  </a:lnTo>
                  <a:lnTo>
                    <a:pt x="13" y="22"/>
                  </a:lnTo>
                  <a:lnTo>
                    <a:pt x="11" y="20"/>
                  </a:lnTo>
                  <a:lnTo>
                    <a:pt x="13" y="20"/>
                  </a:lnTo>
                  <a:lnTo>
                    <a:pt x="15" y="16"/>
                  </a:lnTo>
                  <a:lnTo>
                    <a:pt x="20" y="14"/>
                  </a:lnTo>
                  <a:lnTo>
                    <a:pt x="24" y="13"/>
                  </a:lnTo>
                  <a:lnTo>
                    <a:pt x="24" y="9"/>
                  </a:lnTo>
                  <a:lnTo>
                    <a:pt x="23" y="5"/>
                  </a:lnTo>
                  <a:lnTo>
                    <a:pt x="19" y="0"/>
                  </a:lnTo>
                  <a:lnTo>
                    <a:pt x="15" y="2"/>
                  </a:lnTo>
                  <a:lnTo>
                    <a:pt x="15" y="5"/>
                  </a:lnTo>
                  <a:lnTo>
                    <a:pt x="13" y="5"/>
                  </a:lnTo>
                  <a:lnTo>
                    <a:pt x="9" y="5"/>
                  </a:lnTo>
                  <a:lnTo>
                    <a:pt x="7" y="5"/>
                  </a:lnTo>
                  <a:lnTo>
                    <a:pt x="7" y="6"/>
                  </a:lnTo>
                  <a:lnTo>
                    <a:pt x="5" y="10"/>
                  </a:lnTo>
                  <a:lnTo>
                    <a:pt x="5" y="10"/>
                  </a:lnTo>
                  <a:lnTo>
                    <a:pt x="5" y="10"/>
                  </a:lnTo>
                  <a:lnTo>
                    <a:pt x="5" y="10"/>
                  </a:lnTo>
                  <a:lnTo>
                    <a:pt x="5" y="10"/>
                  </a:lnTo>
                  <a:lnTo>
                    <a:pt x="5" y="10"/>
                  </a:lnTo>
                  <a:lnTo>
                    <a:pt x="5" y="1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61" name="Freeform 51"/>
            <p:cNvSpPr>
              <a:spLocks/>
            </p:cNvSpPr>
            <p:nvPr/>
          </p:nvSpPr>
          <p:spPr bwMode="auto">
            <a:xfrm>
              <a:off x="5192713" y="3557588"/>
              <a:ext cx="292100" cy="606425"/>
            </a:xfrm>
            <a:custGeom>
              <a:avLst/>
              <a:gdLst>
                <a:gd name="T0" fmla="*/ 161 w 163"/>
                <a:gd name="T1" fmla="*/ 27 h 246"/>
                <a:gd name="T2" fmla="*/ 161 w 163"/>
                <a:gd name="T3" fmla="*/ 25 h 246"/>
                <a:gd name="T4" fmla="*/ 161 w 163"/>
                <a:gd name="T5" fmla="*/ 15 h 246"/>
                <a:gd name="T6" fmla="*/ 161 w 163"/>
                <a:gd name="T7" fmla="*/ 4 h 246"/>
                <a:gd name="T8" fmla="*/ 158 w 163"/>
                <a:gd name="T9" fmla="*/ 0 h 246"/>
                <a:gd name="T10" fmla="*/ 149 w 163"/>
                <a:gd name="T11" fmla="*/ 2 h 246"/>
                <a:gd name="T12" fmla="*/ 141 w 163"/>
                <a:gd name="T13" fmla="*/ 8 h 246"/>
                <a:gd name="T14" fmla="*/ 130 w 163"/>
                <a:gd name="T15" fmla="*/ 12 h 246"/>
                <a:gd name="T16" fmla="*/ 120 w 163"/>
                <a:gd name="T17" fmla="*/ 12 h 246"/>
                <a:gd name="T18" fmla="*/ 110 w 163"/>
                <a:gd name="T19" fmla="*/ 14 h 246"/>
                <a:gd name="T20" fmla="*/ 104 w 163"/>
                <a:gd name="T21" fmla="*/ 14 h 246"/>
                <a:gd name="T22" fmla="*/ 97 w 163"/>
                <a:gd name="T23" fmla="*/ 15 h 246"/>
                <a:gd name="T24" fmla="*/ 86 w 163"/>
                <a:gd name="T25" fmla="*/ 22 h 246"/>
                <a:gd name="T26" fmla="*/ 74 w 163"/>
                <a:gd name="T27" fmla="*/ 19 h 246"/>
                <a:gd name="T28" fmla="*/ 63 w 163"/>
                <a:gd name="T29" fmla="*/ 27 h 246"/>
                <a:gd name="T30" fmla="*/ 53 w 163"/>
                <a:gd name="T31" fmla="*/ 27 h 246"/>
                <a:gd name="T32" fmla="*/ 44 w 163"/>
                <a:gd name="T33" fmla="*/ 22 h 246"/>
                <a:gd name="T34" fmla="*/ 36 w 163"/>
                <a:gd name="T35" fmla="*/ 10 h 246"/>
                <a:gd name="T36" fmla="*/ 32 w 163"/>
                <a:gd name="T37" fmla="*/ 11 h 246"/>
                <a:gd name="T38" fmla="*/ 31 w 163"/>
                <a:gd name="T39" fmla="*/ 15 h 246"/>
                <a:gd name="T40" fmla="*/ 27 w 163"/>
                <a:gd name="T41" fmla="*/ 22 h 246"/>
                <a:gd name="T42" fmla="*/ 27 w 163"/>
                <a:gd name="T43" fmla="*/ 28 h 246"/>
                <a:gd name="T44" fmla="*/ 36 w 163"/>
                <a:gd name="T45" fmla="*/ 40 h 246"/>
                <a:gd name="T46" fmla="*/ 40 w 163"/>
                <a:gd name="T47" fmla="*/ 45 h 246"/>
                <a:gd name="T48" fmla="*/ 49 w 163"/>
                <a:gd name="T49" fmla="*/ 53 h 246"/>
                <a:gd name="T50" fmla="*/ 76 w 163"/>
                <a:gd name="T51" fmla="*/ 63 h 246"/>
                <a:gd name="T52" fmla="*/ 104 w 163"/>
                <a:gd name="T53" fmla="*/ 71 h 246"/>
                <a:gd name="T54" fmla="*/ 65 w 163"/>
                <a:gd name="T55" fmla="*/ 124 h 246"/>
                <a:gd name="T56" fmla="*/ 57 w 163"/>
                <a:gd name="T57" fmla="*/ 128 h 246"/>
                <a:gd name="T58" fmla="*/ 39 w 163"/>
                <a:gd name="T59" fmla="*/ 129 h 246"/>
                <a:gd name="T60" fmla="*/ 29 w 163"/>
                <a:gd name="T61" fmla="*/ 137 h 246"/>
                <a:gd name="T62" fmla="*/ 17 w 163"/>
                <a:gd name="T63" fmla="*/ 141 h 246"/>
                <a:gd name="T64" fmla="*/ 12 w 163"/>
                <a:gd name="T65" fmla="*/ 149 h 246"/>
                <a:gd name="T66" fmla="*/ 3 w 163"/>
                <a:gd name="T67" fmla="*/ 164 h 246"/>
                <a:gd name="T68" fmla="*/ 0 w 163"/>
                <a:gd name="T69" fmla="*/ 173 h 246"/>
                <a:gd name="T70" fmla="*/ 0 w 163"/>
                <a:gd name="T71" fmla="*/ 223 h 246"/>
                <a:gd name="T72" fmla="*/ 4 w 163"/>
                <a:gd name="T73" fmla="*/ 234 h 246"/>
                <a:gd name="T74" fmla="*/ 9 w 163"/>
                <a:gd name="T75" fmla="*/ 243 h 246"/>
                <a:gd name="T76" fmla="*/ 13 w 163"/>
                <a:gd name="T77" fmla="*/ 241 h 246"/>
                <a:gd name="T78" fmla="*/ 17 w 163"/>
                <a:gd name="T79" fmla="*/ 233 h 246"/>
                <a:gd name="T80" fmla="*/ 21 w 163"/>
                <a:gd name="T81" fmla="*/ 229 h 246"/>
                <a:gd name="T82" fmla="*/ 40 w 163"/>
                <a:gd name="T83" fmla="*/ 206 h 246"/>
                <a:gd name="T84" fmla="*/ 60 w 163"/>
                <a:gd name="T85" fmla="*/ 186 h 246"/>
                <a:gd name="T86" fmla="*/ 82 w 163"/>
                <a:gd name="T87" fmla="*/ 170 h 246"/>
                <a:gd name="T88" fmla="*/ 109 w 163"/>
                <a:gd name="T89" fmla="*/ 140 h 246"/>
                <a:gd name="T90" fmla="*/ 118 w 163"/>
                <a:gd name="T91" fmla="*/ 124 h 246"/>
                <a:gd name="T92" fmla="*/ 128 w 163"/>
                <a:gd name="T93" fmla="*/ 106 h 246"/>
                <a:gd name="T94" fmla="*/ 133 w 163"/>
                <a:gd name="T95" fmla="*/ 89 h 246"/>
                <a:gd name="T96" fmla="*/ 140 w 163"/>
                <a:gd name="T97" fmla="*/ 79 h 246"/>
                <a:gd name="T98" fmla="*/ 145 w 163"/>
                <a:gd name="T99" fmla="*/ 69 h 246"/>
                <a:gd name="T100" fmla="*/ 150 w 163"/>
                <a:gd name="T101" fmla="*/ 56 h 246"/>
                <a:gd name="T102" fmla="*/ 157 w 163"/>
                <a:gd name="T103" fmla="*/ 45 h 246"/>
                <a:gd name="T104" fmla="*/ 157 w 163"/>
                <a:gd name="T105" fmla="*/ 31 h 246"/>
                <a:gd name="T106" fmla="*/ 161 w 163"/>
                <a:gd name="T107" fmla="*/ 28 h 246"/>
                <a:gd name="T108" fmla="*/ 162 w 163"/>
                <a:gd name="T109" fmla="*/ 25 h 246"/>
                <a:gd name="T110" fmla="*/ 162 w 163"/>
                <a:gd name="T111" fmla="*/ 25 h 246"/>
                <a:gd name="T112" fmla="*/ 162 w 163"/>
                <a:gd name="T113" fmla="*/ 25 h 246"/>
                <a:gd name="T114" fmla="*/ 162 w 163"/>
                <a:gd name="T115" fmla="*/ 2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 h="246">
                  <a:moveTo>
                    <a:pt x="162" y="25"/>
                  </a:moveTo>
                  <a:lnTo>
                    <a:pt x="161" y="27"/>
                  </a:lnTo>
                  <a:lnTo>
                    <a:pt x="158" y="27"/>
                  </a:lnTo>
                  <a:lnTo>
                    <a:pt x="161" y="25"/>
                  </a:lnTo>
                  <a:lnTo>
                    <a:pt x="161" y="22"/>
                  </a:lnTo>
                  <a:lnTo>
                    <a:pt x="161" y="15"/>
                  </a:lnTo>
                  <a:lnTo>
                    <a:pt x="161" y="10"/>
                  </a:lnTo>
                  <a:lnTo>
                    <a:pt x="161" y="4"/>
                  </a:lnTo>
                  <a:lnTo>
                    <a:pt x="161" y="2"/>
                  </a:lnTo>
                  <a:lnTo>
                    <a:pt x="158" y="0"/>
                  </a:lnTo>
                  <a:lnTo>
                    <a:pt x="153" y="0"/>
                  </a:lnTo>
                  <a:lnTo>
                    <a:pt x="149" y="2"/>
                  </a:lnTo>
                  <a:lnTo>
                    <a:pt x="145" y="6"/>
                  </a:lnTo>
                  <a:lnTo>
                    <a:pt x="141" y="8"/>
                  </a:lnTo>
                  <a:lnTo>
                    <a:pt x="136" y="8"/>
                  </a:lnTo>
                  <a:lnTo>
                    <a:pt x="130" y="12"/>
                  </a:lnTo>
                  <a:lnTo>
                    <a:pt x="124" y="12"/>
                  </a:lnTo>
                  <a:lnTo>
                    <a:pt x="120" y="12"/>
                  </a:lnTo>
                  <a:lnTo>
                    <a:pt x="118" y="12"/>
                  </a:lnTo>
                  <a:lnTo>
                    <a:pt x="110" y="14"/>
                  </a:lnTo>
                  <a:lnTo>
                    <a:pt x="106" y="14"/>
                  </a:lnTo>
                  <a:lnTo>
                    <a:pt x="104" y="14"/>
                  </a:lnTo>
                  <a:lnTo>
                    <a:pt x="100" y="14"/>
                  </a:lnTo>
                  <a:lnTo>
                    <a:pt x="97" y="15"/>
                  </a:lnTo>
                  <a:lnTo>
                    <a:pt x="92" y="19"/>
                  </a:lnTo>
                  <a:lnTo>
                    <a:pt x="86" y="22"/>
                  </a:lnTo>
                  <a:lnTo>
                    <a:pt x="80" y="22"/>
                  </a:lnTo>
                  <a:lnTo>
                    <a:pt x="74" y="19"/>
                  </a:lnTo>
                  <a:lnTo>
                    <a:pt x="71" y="22"/>
                  </a:lnTo>
                  <a:lnTo>
                    <a:pt x="63" y="27"/>
                  </a:lnTo>
                  <a:lnTo>
                    <a:pt x="57" y="27"/>
                  </a:lnTo>
                  <a:lnTo>
                    <a:pt x="53" y="27"/>
                  </a:lnTo>
                  <a:lnTo>
                    <a:pt x="48" y="25"/>
                  </a:lnTo>
                  <a:lnTo>
                    <a:pt x="44" y="22"/>
                  </a:lnTo>
                  <a:lnTo>
                    <a:pt x="40" y="14"/>
                  </a:lnTo>
                  <a:lnTo>
                    <a:pt x="36" y="10"/>
                  </a:lnTo>
                  <a:lnTo>
                    <a:pt x="35" y="8"/>
                  </a:lnTo>
                  <a:lnTo>
                    <a:pt x="32" y="11"/>
                  </a:lnTo>
                  <a:lnTo>
                    <a:pt x="31" y="14"/>
                  </a:lnTo>
                  <a:lnTo>
                    <a:pt x="31" y="15"/>
                  </a:lnTo>
                  <a:lnTo>
                    <a:pt x="29" y="15"/>
                  </a:lnTo>
                  <a:lnTo>
                    <a:pt x="27" y="22"/>
                  </a:lnTo>
                  <a:lnTo>
                    <a:pt x="27" y="25"/>
                  </a:lnTo>
                  <a:lnTo>
                    <a:pt x="27" y="28"/>
                  </a:lnTo>
                  <a:lnTo>
                    <a:pt x="31" y="32"/>
                  </a:lnTo>
                  <a:lnTo>
                    <a:pt x="36" y="40"/>
                  </a:lnTo>
                  <a:lnTo>
                    <a:pt x="36" y="44"/>
                  </a:lnTo>
                  <a:lnTo>
                    <a:pt x="40" y="45"/>
                  </a:lnTo>
                  <a:lnTo>
                    <a:pt x="44" y="49"/>
                  </a:lnTo>
                  <a:lnTo>
                    <a:pt x="49" y="53"/>
                  </a:lnTo>
                  <a:lnTo>
                    <a:pt x="60" y="57"/>
                  </a:lnTo>
                  <a:lnTo>
                    <a:pt x="76" y="63"/>
                  </a:lnTo>
                  <a:lnTo>
                    <a:pt x="96" y="71"/>
                  </a:lnTo>
                  <a:lnTo>
                    <a:pt x="104" y="71"/>
                  </a:lnTo>
                  <a:lnTo>
                    <a:pt x="110" y="71"/>
                  </a:lnTo>
                  <a:lnTo>
                    <a:pt x="65" y="124"/>
                  </a:lnTo>
                  <a:lnTo>
                    <a:pt x="63" y="128"/>
                  </a:lnTo>
                  <a:lnTo>
                    <a:pt x="57" y="128"/>
                  </a:lnTo>
                  <a:lnTo>
                    <a:pt x="48" y="126"/>
                  </a:lnTo>
                  <a:lnTo>
                    <a:pt x="39" y="129"/>
                  </a:lnTo>
                  <a:lnTo>
                    <a:pt x="32" y="136"/>
                  </a:lnTo>
                  <a:lnTo>
                    <a:pt x="29" y="137"/>
                  </a:lnTo>
                  <a:lnTo>
                    <a:pt x="25" y="140"/>
                  </a:lnTo>
                  <a:lnTo>
                    <a:pt x="17" y="141"/>
                  </a:lnTo>
                  <a:lnTo>
                    <a:pt x="16" y="145"/>
                  </a:lnTo>
                  <a:lnTo>
                    <a:pt x="12" y="149"/>
                  </a:lnTo>
                  <a:lnTo>
                    <a:pt x="5" y="158"/>
                  </a:lnTo>
                  <a:lnTo>
                    <a:pt x="3" y="164"/>
                  </a:lnTo>
                  <a:lnTo>
                    <a:pt x="0" y="170"/>
                  </a:lnTo>
                  <a:lnTo>
                    <a:pt x="0" y="173"/>
                  </a:lnTo>
                  <a:lnTo>
                    <a:pt x="0" y="177"/>
                  </a:lnTo>
                  <a:lnTo>
                    <a:pt x="0" y="223"/>
                  </a:lnTo>
                  <a:lnTo>
                    <a:pt x="0" y="229"/>
                  </a:lnTo>
                  <a:lnTo>
                    <a:pt x="4" y="234"/>
                  </a:lnTo>
                  <a:lnTo>
                    <a:pt x="8" y="241"/>
                  </a:lnTo>
                  <a:lnTo>
                    <a:pt x="9" y="243"/>
                  </a:lnTo>
                  <a:lnTo>
                    <a:pt x="9" y="246"/>
                  </a:lnTo>
                  <a:lnTo>
                    <a:pt x="13" y="241"/>
                  </a:lnTo>
                  <a:lnTo>
                    <a:pt x="13" y="241"/>
                  </a:lnTo>
                  <a:lnTo>
                    <a:pt x="17" y="233"/>
                  </a:lnTo>
                  <a:lnTo>
                    <a:pt x="19" y="233"/>
                  </a:lnTo>
                  <a:lnTo>
                    <a:pt x="21" y="229"/>
                  </a:lnTo>
                  <a:lnTo>
                    <a:pt x="27" y="221"/>
                  </a:lnTo>
                  <a:lnTo>
                    <a:pt x="40" y="206"/>
                  </a:lnTo>
                  <a:lnTo>
                    <a:pt x="53" y="193"/>
                  </a:lnTo>
                  <a:lnTo>
                    <a:pt x="60" y="186"/>
                  </a:lnTo>
                  <a:lnTo>
                    <a:pt x="67" y="181"/>
                  </a:lnTo>
                  <a:lnTo>
                    <a:pt x="82" y="170"/>
                  </a:lnTo>
                  <a:lnTo>
                    <a:pt x="96" y="157"/>
                  </a:lnTo>
                  <a:lnTo>
                    <a:pt x="109" y="140"/>
                  </a:lnTo>
                  <a:lnTo>
                    <a:pt x="113" y="132"/>
                  </a:lnTo>
                  <a:lnTo>
                    <a:pt x="118" y="124"/>
                  </a:lnTo>
                  <a:lnTo>
                    <a:pt x="122" y="116"/>
                  </a:lnTo>
                  <a:lnTo>
                    <a:pt x="128" y="106"/>
                  </a:lnTo>
                  <a:lnTo>
                    <a:pt x="130" y="100"/>
                  </a:lnTo>
                  <a:lnTo>
                    <a:pt x="133" y="89"/>
                  </a:lnTo>
                  <a:lnTo>
                    <a:pt x="137" y="84"/>
                  </a:lnTo>
                  <a:lnTo>
                    <a:pt x="140" y="79"/>
                  </a:lnTo>
                  <a:lnTo>
                    <a:pt x="141" y="72"/>
                  </a:lnTo>
                  <a:lnTo>
                    <a:pt x="145" y="69"/>
                  </a:lnTo>
                  <a:lnTo>
                    <a:pt x="148" y="61"/>
                  </a:lnTo>
                  <a:lnTo>
                    <a:pt x="150" y="56"/>
                  </a:lnTo>
                  <a:lnTo>
                    <a:pt x="153" y="49"/>
                  </a:lnTo>
                  <a:lnTo>
                    <a:pt x="157" y="45"/>
                  </a:lnTo>
                  <a:lnTo>
                    <a:pt x="157" y="39"/>
                  </a:lnTo>
                  <a:lnTo>
                    <a:pt x="157" y="31"/>
                  </a:lnTo>
                  <a:lnTo>
                    <a:pt x="158" y="28"/>
                  </a:lnTo>
                  <a:lnTo>
                    <a:pt x="161" y="28"/>
                  </a:lnTo>
                  <a:lnTo>
                    <a:pt x="163" y="27"/>
                  </a:lnTo>
                  <a:lnTo>
                    <a:pt x="162" y="25"/>
                  </a:lnTo>
                  <a:lnTo>
                    <a:pt x="162" y="25"/>
                  </a:lnTo>
                  <a:lnTo>
                    <a:pt x="162" y="25"/>
                  </a:lnTo>
                  <a:lnTo>
                    <a:pt x="162" y="25"/>
                  </a:lnTo>
                  <a:lnTo>
                    <a:pt x="162" y="25"/>
                  </a:lnTo>
                  <a:lnTo>
                    <a:pt x="162" y="25"/>
                  </a:lnTo>
                  <a:lnTo>
                    <a:pt x="162" y="2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62" name="Freeform 52"/>
            <p:cNvSpPr>
              <a:spLocks/>
            </p:cNvSpPr>
            <p:nvPr/>
          </p:nvSpPr>
          <p:spPr bwMode="auto">
            <a:xfrm>
              <a:off x="4967288" y="3427413"/>
              <a:ext cx="422275" cy="509587"/>
            </a:xfrm>
            <a:custGeom>
              <a:avLst/>
              <a:gdLst>
                <a:gd name="T0" fmla="*/ 49 w 237"/>
                <a:gd name="T1" fmla="*/ 27 h 207"/>
                <a:gd name="T2" fmla="*/ 47 w 237"/>
                <a:gd name="T3" fmla="*/ 39 h 207"/>
                <a:gd name="T4" fmla="*/ 42 w 237"/>
                <a:gd name="T5" fmla="*/ 40 h 207"/>
                <a:gd name="T6" fmla="*/ 34 w 237"/>
                <a:gd name="T7" fmla="*/ 53 h 207"/>
                <a:gd name="T8" fmla="*/ 30 w 237"/>
                <a:gd name="T9" fmla="*/ 61 h 207"/>
                <a:gd name="T10" fmla="*/ 30 w 237"/>
                <a:gd name="T11" fmla="*/ 68 h 207"/>
                <a:gd name="T12" fmla="*/ 25 w 237"/>
                <a:gd name="T13" fmla="*/ 72 h 207"/>
                <a:gd name="T14" fmla="*/ 21 w 237"/>
                <a:gd name="T15" fmla="*/ 78 h 207"/>
                <a:gd name="T16" fmla="*/ 17 w 237"/>
                <a:gd name="T17" fmla="*/ 92 h 207"/>
                <a:gd name="T18" fmla="*/ 17 w 237"/>
                <a:gd name="T19" fmla="*/ 110 h 207"/>
                <a:gd name="T20" fmla="*/ 5 w 237"/>
                <a:gd name="T21" fmla="*/ 116 h 207"/>
                <a:gd name="T22" fmla="*/ 2 w 237"/>
                <a:gd name="T23" fmla="*/ 122 h 207"/>
                <a:gd name="T24" fmla="*/ 0 w 237"/>
                <a:gd name="T25" fmla="*/ 128 h 207"/>
                <a:gd name="T26" fmla="*/ 16 w 237"/>
                <a:gd name="T27" fmla="*/ 136 h 207"/>
                <a:gd name="T28" fmla="*/ 26 w 237"/>
                <a:gd name="T29" fmla="*/ 149 h 207"/>
                <a:gd name="T30" fmla="*/ 32 w 237"/>
                <a:gd name="T31" fmla="*/ 166 h 207"/>
                <a:gd name="T32" fmla="*/ 38 w 237"/>
                <a:gd name="T33" fmla="*/ 171 h 207"/>
                <a:gd name="T34" fmla="*/ 43 w 237"/>
                <a:gd name="T35" fmla="*/ 175 h 207"/>
                <a:gd name="T36" fmla="*/ 45 w 237"/>
                <a:gd name="T37" fmla="*/ 182 h 207"/>
                <a:gd name="T38" fmla="*/ 47 w 237"/>
                <a:gd name="T39" fmla="*/ 186 h 207"/>
                <a:gd name="T40" fmla="*/ 61 w 237"/>
                <a:gd name="T41" fmla="*/ 189 h 207"/>
                <a:gd name="T42" fmla="*/ 70 w 237"/>
                <a:gd name="T43" fmla="*/ 194 h 207"/>
                <a:gd name="T44" fmla="*/ 83 w 237"/>
                <a:gd name="T45" fmla="*/ 203 h 207"/>
                <a:gd name="T46" fmla="*/ 95 w 237"/>
                <a:gd name="T47" fmla="*/ 206 h 207"/>
                <a:gd name="T48" fmla="*/ 105 w 237"/>
                <a:gd name="T49" fmla="*/ 207 h 207"/>
                <a:gd name="T50" fmla="*/ 117 w 237"/>
                <a:gd name="T51" fmla="*/ 195 h 207"/>
                <a:gd name="T52" fmla="*/ 127 w 237"/>
                <a:gd name="T53" fmla="*/ 194 h 207"/>
                <a:gd name="T54" fmla="*/ 136 w 237"/>
                <a:gd name="T55" fmla="*/ 198 h 207"/>
                <a:gd name="T56" fmla="*/ 144 w 237"/>
                <a:gd name="T57" fmla="*/ 194 h 207"/>
                <a:gd name="T58" fmla="*/ 159 w 237"/>
                <a:gd name="T59" fmla="*/ 189 h 207"/>
                <a:gd name="T60" fmla="*/ 184 w 237"/>
                <a:gd name="T61" fmla="*/ 181 h 207"/>
                <a:gd name="T62" fmla="*/ 237 w 237"/>
                <a:gd name="T63" fmla="*/ 124 h 207"/>
                <a:gd name="T64" fmla="*/ 203 w 237"/>
                <a:gd name="T65" fmla="*/ 116 h 207"/>
                <a:gd name="T66" fmla="*/ 171 w 237"/>
                <a:gd name="T67" fmla="*/ 102 h 207"/>
                <a:gd name="T68" fmla="*/ 163 w 237"/>
                <a:gd name="T69" fmla="*/ 93 h 207"/>
                <a:gd name="T70" fmla="*/ 154 w 237"/>
                <a:gd name="T71" fmla="*/ 78 h 207"/>
                <a:gd name="T72" fmla="*/ 154 w 237"/>
                <a:gd name="T73" fmla="*/ 68 h 207"/>
                <a:gd name="T74" fmla="*/ 140 w 237"/>
                <a:gd name="T75" fmla="*/ 71 h 207"/>
                <a:gd name="T76" fmla="*/ 139 w 237"/>
                <a:gd name="T77" fmla="*/ 59 h 207"/>
                <a:gd name="T78" fmla="*/ 144 w 237"/>
                <a:gd name="T79" fmla="*/ 48 h 207"/>
                <a:gd name="T80" fmla="*/ 143 w 237"/>
                <a:gd name="T81" fmla="*/ 39 h 207"/>
                <a:gd name="T82" fmla="*/ 132 w 237"/>
                <a:gd name="T83" fmla="*/ 27 h 207"/>
                <a:gd name="T84" fmla="*/ 123 w 237"/>
                <a:gd name="T85" fmla="*/ 15 h 207"/>
                <a:gd name="T86" fmla="*/ 110 w 237"/>
                <a:gd name="T87" fmla="*/ 8 h 207"/>
                <a:gd name="T88" fmla="*/ 99 w 237"/>
                <a:gd name="T89" fmla="*/ 5 h 207"/>
                <a:gd name="T90" fmla="*/ 93 w 237"/>
                <a:gd name="T91" fmla="*/ 4 h 207"/>
                <a:gd name="T92" fmla="*/ 83 w 237"/>
                <a:gd name="T93" fmla="*/ 8 h 207"/>
                <a:gd name="T94" fmla="*/ 78 w 237"/>
                <a:gd name="T95" fmla="*/ 2 h 207"/>
                <a:gd name="T96" fmla="*/ 69 w 237"/>
                <a:gd name="T97" fmla="*/ 11 h 207"/>
                <a:gd name="T98" fmla="*/ 61 w 237"/>
                <a:gd name="T99" fmla="*/ 9 h 207"/>
                <a:gd name="T100" fmla="*/ 53 w 237"/>
                <a:gd name="T101" fmla="*/ 11 h 207"/>
                <a:gd name="T102" fmla="*/ 51 w 237"/>
                <a:gd name="T103" fmla="*/ 21 h 207"/>
                <a:gd name="T104" fmla="*/ 51 w 237"/>
                <a:gd name="T105" fmla="*/ 2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 h="207">
                  <a:moveTo>
                    <a:pt x="51" y="21"/>
                  </a:moveTo>
                  <a:lnTo>
                    <a:pt x="49" y="27"/>
                  </a:lnTo>
                  <a:lnTo>
                    <a:pt x="49" y="27"/>
                  </a:lnTo>
                  <a:lnTo>
                    <a:pt x="49" y="32"/>
                  </a:lnTo>
                  <a:lnTo>
                    <a:pt x="49" y="36"/>
                  </a:lnTo>
                  <a:lnTo>
                    <a:pt x="47" y="39"/>
                  </a:lnTo>
                  <a:lnTo>
                    <a:pt x="47" y="40"/>
                  </a:lnTo>
                  <a:lnTo>
                    <a:pt x="43" y="40"/>
                  </a:lnTo>
                  <a:lnTo>
                    <a:pt x="42" y="40"/>
                  </a:lnTo>
                  <a:lnTo>
                    <a:pt x="39" y="41"/>
                  </a:lnTo>
                  <a:lnTo>
                    <a:pt x="35" y="48"/>
                  </a:lnTo>
                  <a:lnTo>
                    <a:pt x="34" y="53"/>
                  </a:lnTo>
                  <a:lnTo>
                    <a:pt x="32" y="55"/>
                  </a:lnTo>
                  <a:lnTo>
                    <a:pt x="32" y="59"/>
                  </a:lnTo>
                  <a:lnTo>
                    <a:pt x="30" y="61"/>
                  </a:lnTo>
                  <a:lnTo>
                    <a:pt x="30" y="65"/>
                  </a:lnTo>
                  <a:lnTo>
                    <a:pt x="30" y="67"/>
                  </a:lnTo>
                  <a:lnTo>
                    <a:pt x="30" y="68"/>
                  </a:lnTo>
                  <a:lnTo>
                    <a:pt x="30" y="71"/>
                  </a:lnTo>
                  <a:lnTo>
                    <a:pt x="26" y="76"/>
                  </a:lnTo>
                  <a:lnTo>
                    <a:pt x="25" y="72"/>
                  </a:lnTo>
                  <a:lnTo>
                    <a:pt x="22" y="72"/>
                  </a:lnTo>
                  <a:lnTo>
                    <a:pt x="22" y="75"/>
                  </a:lnTo>
                  <a:lnTo>
                    <a:pt x="21" y="78"/>
                  </a:lnTo>
                  <a:lnTo>
                    <a:pt x="21" y="81"/>
                  </a:lnTo>
                  <a:lnTo>
                    <a:pt x="18" y="88"/>
                  </a:lnTo>
                  <a:lnTo>
                    <a:pt x="17" y="92"/>
                  </a:lnTo>
                  <a:lnTo>
                    <a:pt x="17" y="97"/>
                  </a:lnTo>
                  <a:lnTo>
                    <a:pt x="17" y="102"/>
                  </a:lnTo>
                  <a:lnTo>
                    <a:pt x="17" y="110"/>
                  </a:lnTo>
                  <a:lnTo>
                    <a:pt x="17" y="114"/>
                  </a:lnTo>
                  <a:lnTo>
                    <a:pt x="13" y="116"/>
                  </a:lnTo>
                  <a:lnTo>
                    <a:pt x="5" y="116"/>
                  </a:lnTo>
                  <a:lnTo>
                    <a:pt x="4" y="116"/>
                  </a:lnTo>
                  <a:lnTo>
                    <a:pt x="2" y="118"/>
                  </a:lnTo>
                  <a:lnTo>
                    <a:pt x="2" y="122"/>
                  </a:lnTo>
                  <a:lnTo>
                    <a:pt x="0" y="124"/>
                  </a:lnTo>
                  <a:lnTo>
                    <a:pt x="0" y="125"/>
                  </a:lnTo>
                  <a:lnTo>
                    <a:pt x="0" y="128"/>
                  </a:lnTo>
                  <a:lnTo>
                    <a:pt x="9" y="129"/>
                  </a:lnTo>
                  <a:lnTo>
                    <a:pt x="13" y="133"/>
                  </a:lnTo>
                  <a:lnTo>
                    <a:pt x="16" y="136"/>
                  </a:lnTo>
                  <a:lnTo>
                    <a:pt x="18" y="138"/>
                  </a:lnTo>
                  <a:lnTo>
                    <a:pt x="21" y="142"/>
                  </a:lnTo>
                  <a:lnTo>
                    <a:pt x="26" y="149"/>
                  </a:lnTo>
                  <a:lnTo>
                    <a:pt x="29" y="153"/>
                  </a:lnTo>
                  <a:lnTo>
                    <a:pt x="30" y="155"/>
                  </a:lnTo>
                  <a:lnTo>
                    <a:pt x="32" y="166"/>
                  </a:lnTo>
                  <a:lnTo>
                    <a:pt x="34" y="169"/>
                  </a:lnTo>
                  <a:lnTo>
                    <a:pt x="35" y="169"/>
                  </a:lnTo>
                  <a:lnTo>
                    <a:pt x="38" y="171"/>
                  </a:lnTo>
                  <a:lnTo>
                    <a:pt x="39" y="171"/>
                  </a:lnTo>
                  <a:lnTo>
                    <a:pt x="43" y="171"/>
                  </a:lnTo>
                  <a:lnTo>
                    <a:pt x="43" y="175"/>
                  </a:lnTo>
                  <a:lnTo>
                    <a:pt x="45" y="177"/>
                  </a:lnTo>
                  <a:lnTo>
                    <a:pt x="43" y="181"/>
                  </a:lnTo>
                  <a:lnTo>
                    <a:pt x="45" y="182"/>
                  </a:lnTo>
                  <a:lnTo>
                    <a:pt x="47" y="185"/>
                  </a:lnTo>
                  <a:lnTo>
                    <a:pt x="45" y="185"/>
                  </a:lnTo>
                  <a:lnTo>
                    <a:pt x="47" y="186"/>
                  </a:lnTo>
                  <a:lnTo>
                    <a:pt x="49" y="189"/>
                  </a:lnTo>
                  <a:lnTo>
                    <a:pt x="57" y="189"/>
                  </a:lnTo>
                  <a:lnTo>
                    <a:pt x="61" y="189"/>
                  </a:lnTo>
                  <a:lnTo>
                    <a:pt x="62" y="190"/>
                  </a:lnTo>
                  <a:lnTo>
                    <a:pt x="65" y="190"/>
                  </a:lnTo>
                  <a:lnTo>
                    <a:pt x="70" y="194"/>
                  </a:lnTo>
                  <a:lnTo>
                    <a:pt x="78" y="199"/>
                  </a:lnTo>
                  <a:lnTo>
                    <a:pt x="79" y="202"/>
                  </a:lnTo>
                  <a:lnTo>
                    <a:pt x="83" y="203"/>
                  </a:lnTo>
                  <a:lnTo>
                    <a:pt x="87" y="203"/>
                  </a:lnTo>
                  <a:lnTo>
                    <a:pt x="91" y="203"/>
                  </a:lnTo>
                  <a:lnTo>
                    <a:pt x="95" y="206"/>
                  </a:lnTo>
                  <a:lnTo>
                    <a:pt x="99" y="206"/>
                  </a:lnTo>
                  <a:lnTo>
                    <a:pt x="102" y="206"/>
                  </a:lnTo>
                  <a:lnTo>
                    <a:pt x="105" y="207"/>
                  </a:lnTo>
                  <a:lnTo>
                    <a:pt x="106" y="203"/>
                  </a:lnTo>
                  <a:lnTo>
                    <a:pt x="110" y="199"/>
                  </a:lnTo>
                  <a:lnTo>
                    <a:pt x="117" y="195"/>
                  </a:lnTo>
                  <a:lnTo>
                    <a:pt x="122" y="193"/>
                  </a:lnTo>
                  <a:lnTo>
                    <a:pt x="126" y="193"/>
                  </a:lnTo>
                  <a:lnTo>
                    <a:pt x="127" y="194"/>
                  </a:lnTo>
                  <a:lnTo>
                    <a:pt x="130" y="198"/>
                  </a:lnTo>
                  <a:lnTo>
                    <a:pt x="132" y="198"/>
                  </a:lnTo>
                  <a:lnTo>
                    <a:pt x="136" y="198"/>
                  </a:lnTo>
                  <a:lnTo>
                    <a:pt x="139" y="198"/>
                  </a:lnTo>
                  <a:lnTo>
                    <a:pt x="143" y="198"/>
                  </a:lnTo>
                  <a:lnTo>
                    <a:pt x="144" y="194"/>
                  </a:lnTo>
                  <a:lnTo>
                    <a:pt x="152" y="193"/>
                  </a:lnTo>
                  <a:lnTo>
                    <a:pt x="156" y="190"/>
                  </a:lnTo>
                  <a:lnTo>
                    <a:pt x="159" y="189"/>
                  </a:lnTo>
                  <a:lnTo>
                    <a:pt x="166" y="182"/>
                  </a:lnTo>
                  <a:lnTo>
                    <a:pt x="175" y="179"/>
                  </a:lnTo>
                  <a:lnTo>
                    <a:pt x="184" y="181"/>
                  </a:lnTo>
                  <a:lnTo>
                    <a:pt x="190" y="181"/>
                  </a:lnTo>
                  <a:lnTo>
                    <a:pt x="192" y="177"/>
                  </a:lnTo>
                  <a:lnTo>
                    <a:pt x="237" y="124"/>
                  </a:lnTo>
                  <a:lnTo>
                    <a:pt x="231" y="124"/>
                  </a:lnTo>
                  <a:lnTo>
                    <a:pt x="223" y="124"/>
                  </a:lnTo>
                  <a:lnTo>
                    <a:pt x="203" y="116"/>
                  </a:lnTo>
                  <a:lnTo>
                    <a:pt x="187" y="110"/>
                  </a:lnTo>
                  <a:lnTo>
                    <a:pt x="176" y="106"/>
                  </a:lnTo>
                  <a:lnTo>
                    <a:pt x="171" y="102"/>
                  </a:lnTo>
                  <a:lnTo>
                    <a:pt x="167" y="98"/>
                  </a:lnTo>
                  <a:lnTo>
                    <a:pt x="163" y="97"/>
                  </a:lnTo>
                  <a:lnTo>
                    <a:pt x="163" y="93"/>
                  </a:lnTo>
                  <a:lnTo>
                    <a:pt x="158" y="85"/>
                  </a:lnTo>
                  <a:lnTo>
                    <a:pt x="154" y="81"/>
                  </a:lnTo>
                  <a:lnTo>
                    <a:pt x="154" y="78"/>
                  </a:lnTo>
                  <a:lnTo>
                    <a:pt x="154" y="75"/>
                  </a:lnTo>
                  <a:lnTo>
                    <a:pt x="156" y="68"/>
                  </a:lnTo>
                  <a:lnTo>
                    <a:pt x="154" y="68"/>
                  </a:lnTo>
                  <a:lnTo>
                    <a:pt x="150" y="68"/>
                  </a:lnTo>
                  <a:lnTo>
                    <a:pt x="144" y="71"/>
                  </a:lnTo>
                  <a:lnTo>
                    <a:pt x="140" y="71"/>
                  </a:lnTo>
                  <a:lnTo>
                    <a:pt x="139" y="68"/>
                  </a:lnTo>
                  <a:lnTo>
                    <a:pt x="139" y="63"/>
                  </a:lnTo>
                  <a:lnTo>
                    <a:pt x="139" y="59"/>
                  </a:lnTo>
                  <a:lnTo>
                    <a:pt x="139" y="55"/>
                  </a:lnTo>
                  <a:lnTo>
                    <a:pt x="144" y="49"/>
                  </a:lnTo>
                  <a:lnTo>
                    <a:pt x="144" y="48"/>
                  </a:lnTo>
                  <a:lnTo>
                    <a:pt x="146" y="44"/>
                  </a:lnTo>
                  <a:lnTo>
                    <a:pt x="146" y="41"/>
                  </a:lnTo>
                  <a:lnTo>
                    <a:pt x="143" y="39"/>
                  </a:lnTo>
                  <a:lnTo>
                    <a:pt x="139" y="35"/>
                  </a:lnTo>
                  <a:lnTo>
                    <a:pt x="136" y="31"/>
                  </a:lnTo>
                  <a:lnTo>
                    <a:pt x="132" y="27"/>
                  </a:lnTo>
                  <a:lnTo>
                    <a:pt x="130" y="24"/>
                  </a:lnTo>
                  <a:lnTo>
                    <a:pt x="126" y="17"/>
                  </a:lnTo>
                  <a:lnTo>
                    <a:pt x="123" y="15"/>
                  </a:lnTo>
                  <a:lnTo>
                    <a:pt x="119" y="11"/>
                  </a:lnTo>
                  <a:lnTo>
                    <a:pt x="114" y="9"/>
                  </a:lnTo>
                  <a:lnTo>
                    <a:pt x="110" y="8"/>
                  </a:lnTo>
                  <a:lnTo>
                    <a:pt x="106" y="8"/>
                  </a:lnTo>
                  <a:lnTo>
                    <a:pt x="101" y="5"/>
                  </a:lnTo>
                  <a:lnTo>
                    <a:pt x="99" y="5"/>
                  </a:lnTo>
                  <a:lnTo>
                    <a:pt x="95" y="8"/>
                  </a:lnTo>
                  <a:lnTo>
                    <a:pt x="95" y="5"/>
                  </a:lnTo>
                  <a:lnTo>
                    <a:pt x="93" y="4"/>
                  </a:lnTo>
                  <a:lnTo>
                    <a:pt x="91" y="5"/>
                  </a:lnTo>
                  <a:lnTo>
                    <a:pt x="87" y="8"/>
                  </a:lnTo>
                  <a:lnTo>
                    <a:pt x="83" y="8"/>
                  </a:lnTo>
                  <a:lnTo>
                    <a:pt x="82" y="4"/>
                  </a:lnTo>
                  <a:lnTo>
                    <a:pt x="79" y="4"/>
                  </a:lnTo>
                  <a:lnTo>
                    <a:pt x="78" y="2"/>
                  </a:lnTo>
                  <a:lnTo>
                    <a:pt x="74" y="0"/>
                  </a:lnTo>
                  <a:lnTo>
                    <a:pt x="70" y="13"/>
                  </a:lnTo>
                  <a:lnTo>
                    <a:pt x="69" y="11"/>
                  </a:lnTo>
                  <a:lnTo>
                    <a:pt x="65" y="8"/>
                  </a:lnTo>
                  <a:lnTo>
                    <a:pt x="62" y="9"/>
                  </a:lnTo>
                  <a:lnTo>
                    <a:pt x="61" y="9"/>
                  </a:lnTo>
                  <a:lnTo>
                    <a:pt x="55" y="9"/>
                  </a:lnTo>
                  <a:lnTo>
                    <a:pt x="53" y="11"/>
                  </a:lnTo>
                  <a:lnTo>
                    <a:pt x="53" y="11"/>
                  </a:lnTo>
                  <a:lnTo>
                    <a:pt x="53" y="13"/>
                  </a:lnTo>
                  <a:lnTo>
                    <a:pt x="51" y="21"/>
                  </a:lnTo>
                  <a:lnTo>
                    <a:pt x="51" y="21"/>
                  </a:lnTo>
                  <a:lnTo>
                    <a:pt x="51" y="21"/>
                  </a:lnTo>
                  <a:lnTo>
                    <a:pt x="51" y="21"/>
                  </a:lnTo>
                  <a:lnTo>
                    <a:pt x="51" y="21"/>
                  </a:lnTo>
                  <a:lnTo>
                    <a:pt x="51" y="21"/>
                  </a:lnTo>
                  <a:lnTo>
                    <a:pt x="51" y="2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63" name="Freeform 53"/>
            <p:cNvSpPr>
              <a:spLocks/>
            </p:cNvSpPr>
            <p:nvPr/>
          </p:nvSpPr>
          <p:spPr bwMode="auto">
            <a:xfrm>
              <a:off x="4775200" y="5365750"/>
              <a:ext cx="68263" cy="96838"/>
            </a:xfrm>
            <a:custGeom>
              <a:avLst/>
              <a:gdLst>
                <a:gd name="T0" fmla="*/ 32 w 38"/>
                <a:gd name="T1" fmla="*/ 7 h 39"/>
                <a:gd name="T2" fmla="*/ 27 w 38"/>
                <a:gd name="T3" fmla="*/ 0 h 39"/>
                <a:gd name="T4" fmla="*/ 24 w 38"/>
                <a:gd name="T5" fmla="*/ 0 h 39"/>
                <a:gd name="T6" fmla="*/ 23 w 38"/>
                <a:gd name="T7" fmla="*/ 0 h 39"/>
                <a:gd name="T8" fmla="*/ 22 w 38"/>
                <a:gd name="T9" fmla="*/ 3 h 39"/>
                <a:gd name="T10" fmla="*/ 18 w 38"/>
                <a:gd name="T11" fmla="*/ 4 h 39"/>
                <a:gd name="T12" fmla="*/ 14 w 38"/>
                <a:gd name="T13" fmla="*/ 7 h 39"/>
                <a:gd name="T14" fmla="*/ 11 w 38"/>
                <a:gd name="T15" fmla="*/ 8 h 39"/>
                <a:gd name="T16" fmla="*/ 8 w 38"/>
                <a:gd name="T17" fmla="*/ 16 h 39"/>
                <a:gd name="T18" fmla="*/ 4 w 38"/>
                <a:gd name="T19" fmla="*/ 18 h 39"/>
                <a:gd name="T20" fmla="*/ 0 w 38"/>
                <a:gd name="T21" fmla="*/ 20 h 39"/>
                <a:gd name="T22" fmla="*/ 2 w 38"/>
                <a:gd name="T23" fmla="*/ 24 h 39"/>
                <a:gd name="T24" fmla="*/ 4 w 38"/>
                <a:gd name="T25" fmla="*/ 27 h 39"/>
                <a:gd name="T26" fmla="*/ 6 w 38"/>
                <a:gd name="T27" fmla="*/ 29 h 39"/>
                <a:gd name="T28" fmla="*/ 6 w 38"/>
                <a:gd name="T29" fmla="*/ 31 h 39"/>
                <a:gd name="T30" fmla="*/ 11 w 38"/>
                <a:gd name="T31" fmla="*/ 37 h 39"/>
                <a:gd name="T32" fmla="*/ 14 w 38"/>
                <a:gd name="T33" fmla="*/ 39 h 39"/>
                <a:gd name="T34" fmla="*/ 15 w 38"/>
                <a:gd name="T35" fmla="*/ 37 h 39"/>
                <a:gd name="T36" fmla="*/ 19 w 38"/>
                <a:gd name="T37" fmla="*/ 31 h 39"/>
                <a:gd name="T38" fmla="*/ 23 w 38"/>
                <a:gd name="T39" fmla="*/ 29 h 39"/>
                <a:gd name="T40" fmla="*/ 27 w 38"/>
                <a:gd name="T41" fmla="*/ 27 h 39"/>
                <a:gd name="T42" fmla="*/ 31 w 38"/>
                <a:gd name="T43" fmla="*/ 27 h 39"/>
                <a:gd name="T44" fmla="*/ 32 w 38"/>
                <a:gd name="T45" fmla="*/ 24 h 39"/>
                <a:gd name="T46" fmla="*/ 36 w 38"/>
                <a:gd name="T47" fmla="*/ 18 h 39"/>
                <a:gd name="T48" fmla="*/ 38 w 38"/>
                <a:gd name="T49" fmla="*/ 16 h 39"/>
                <a:gd name="T50" fmla="*/ 38 w 38"/>
                <a:gd name="T51" fmla="*/ 14 h 39"/>
                <a:gd name="T52" fmla="*/ 36 w 38"/>
                <a:gd name="T53" fmla="*/ 10 h 39"/>
                <a:gd name="T54" fmla="*/ 32 w 38"/>
                <a:gd name="T55" fmla="*/ 7 h 39"/>
                <a:gd name="T56" fmla="*/ 32 w 38"/>
                <a:gd name="T57" fmla="*/ 7 h 39"/>
                <a:gd name="T58" fmla="*/ 32 w 38"/>
                <a:gd name="T59" fmla="*/ 7 h 39"/>
                <a:gd name="T60" fmla="*/ 32 w 38"/>
                <a:gd name="T61" fmla="*/ 7 h 39"/>
                <a:gd name="T62" fmla="*/ 32 w 38"/>
                <a:gd name="T63" fmla="*/ 7 h 39"/>
                <a:gd name="T64" fmla="*/ 32 w 38"/>
                <a:gd name="T65" fmla="*/ 7 h 39"/>
                <a:gd name="T66" fmla="*/ 32 w 38"/>
                <a:gd name="T67" fmla="*/ 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 h="39">
                  <a:moveTo>
                    <a:pt x="32" y="7"/>
                  </a:moveTo>
                  <a:lnTo>
                    <a:pt x="27" y="0"/>
                  </a:lnTo>
                  <a:lnTo>
                    <a:pt x="24" y="0"/>
                  </a:lnTo>
                  <a:lnTo>
                    <a:pt x="23" y="0"/>
                  </a:lnTo>
                  <a:lnTo>
                    <a:pt x="22" y="3"/>
                  </a:lnTo>
                  <a:lnTo>
                    <a:pt x="18" y="4"/>
                  </a:lnTo>
                  <a:lnTo>
                    <a:pt x="14" y="7"/>
                  </a:lnTo>
                  <a:lnTo>
                    <a:pt x="11" y="8"/>
                  </a:lnTo>
                  <a:lnTo>
                    <a:pt x="8" y="16"/>
                  </a:lnTo>
                  <a:lnTo>
                    <a:pt x="4" y="18"/>
                  </a:lnTo>
                  <a:lnTo>
                    <a:pt x="0" y="20"/>
                  </a:lnTo>
                  <a:lnTo>
                    <a:pt x="2" y="24"/>
                  </a:lnTo>
                  <a:lnTo>
                    <a:pt x="4" y="27"/>
                  </a:lnTo>
                  <a:lnTo>
                    <a:pt x="6" y="29"/>
                  </a:lnTo>
                  <a:lnTo>
                    <a:pt x="6" y="31"/>
                  </a:lnTo>
                  <a:lnTo>
                    <a:pt x="11" y="37"/>
                  </a:lnTo>
                  <a:lnTo>
                    <a:pt x="14" y="39"/>
                  </a:lnTo>
                  <a:lnTo>
                    <a:pt x="15" y="37"/>
                  </a:lnTo>
                  <a:lnTo>
                    <a:pt x="19" y="31"/>
                  </a:lnTo>
                  <a:lnTo>
                    <a:pt x="23" y="29"/>
                  </a:lnTo>
                  <a:lnTo>
                    <a:pt x="27" y="27"/>
                  </a:lnTo>
                  <a:lnTo>
                    <a:pt x="31" y="27"/>
                  </a:lnTo>
                  <a:lnTo>
                    <a:pt x="32" y="24"/>
                  </a:lnTo>
                  <a:lnTo>
                    <a:pt x="36" y="18"/>
                  </a:lnTo>
                  <a:lnTo>
                    <a:pt x="38" y="16"/>
                  </a:lnTo>
                  <a:lnTo>
                    <a:pt x="38" y="14"/>
                  </a:lnTo>
                  <a:lnTo>
                    <a:pt x="36" y="10"/>
                  </a:lnTo>
                  <a:lnTo>
                    <a:pt x="32" y="7"/>
                  </a:lnTo>
                  <a:lnTo>
                    <a:pt x="32" y="7"/>
                  </a:lnTo>
                  <a:lnTo>
                    <a:pt x="32" y="7"/>
                  </a:lnTo>
                  <a:lnTo>
                    <a:pt x="32" y="7"/>
                  </a:lnTo>
                  <a:lnTo>
                    <a:pt x="32" y="7"/>
                  </a:lnTo>
                  <a:lnTo>
                    <a:pt x="32" y="7"/>
                  </a:lnTo>
                  <a:lnTo>
                    <a:pt x="32" y="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64" name="Freeform 54"/>
            <p:cNvSpPr>
              <a:spLocks/>
            </p:cNvSpPr>
            <p:nvPr/>
          </p:nvSpPr>
          <p:spPr bwMode="auto">
            <a:xfrm>
              <a:off x="4884738" y="5245100"/>
              <a:ext cx="41275" cy="61913"/>
            </a:xfrm>
            <a:custGeom>
              <a:avLst/>
              <a:gdLst>
                <a:gd name="T0" fmla="*/ 10 w 23"/>
                <a:gd name="T1" fmla="*/ 0 h 25"/>
                <a:gd name="T2" fmla="*/ 7 w 23"/>
                <a:gd name="T3" fmla="*/ 1 h 25"/>
                <a:gd name="T4" fmla="*/ 6 w 23"/>
                <a:gd name="T5" fmla="*/ 5 h 25"/>
                <a:gd name="T6" fmla="*/ 0 w 23"/>
                <a:gd name="T7" fmla="*/ 16 h 25"/>
                <a:gd name="T8" fmla="*/ 6 w 23"/>
                <a:gd name="T9" fmla="*/ 21 h 25"/>
                <a:gd name="T10" fmla="*/ 11 w 23"/>
                <a:gd name="T11" fmla="*/ 25 h 25"/>
                <a:gd name="T12" fmla="*/ 15 w 23"/>
                <a:gd name="T13" fmla="*/ 25 h 25"/>
                <a:gd name="T14" fmla="*/ 18 w 23"/>
                <a:gd name="T15" fmla="*/ 25 h 25"/>
                <a:gd name="T16" fmla="*/ 18 w 23"/>
                <a:gd name="T17" fmla="*/ 23 h 25"/>
                <a:gd name="T18" fmla="*/ 19 w 23"/>
                <a:gd name="T19" fmla="*/ 17 h 25"/>
                <a:gd name="T20" fmla="*/ 23 w 23"/>
                <a:gd name="T21" fmla="*/ 17 h 25"/>
                <a:gd name="T22" fmla="*/ 20 w 23"/>
                <a:gd name="T23" fmla="*/ 13 h 25"/>
                <a:gd name="T24" fmla="*/ 20 w 23"/>
                <a:gd name="T25" fmla="*/ 9 h 25"/>
                <a:gd name="T26" fmla="*/ 20 w 23"/>
                <a:gd name="T27" fmla="*/ 5 h 25"/>
                <a:gd name="T28" fmla="*/ 19 w 23"/>
                <a:gd name="T29" fmla="*/ 4 h 25"/>
                <a:gd name="T30" fmla="*/ 15 w 23"/>
                <a:gd name="T31" fmla="*/ 0 h 25"/>
                <a:gd name="T32" fmla="*/ 10 w 23"/>
                <a:gd name="T33" fmla="*/ 0 h 25"/>
                <a:gd name="T34" fmla="*/ 10 w 23"/>
                <a:gd name="T35" fmla="*/ 0 h 25"/>
                <a:gd name="T36" fmla="*/ 10 w 23"/>
                <a:gd name="T37" fmla="*/ 0 h 25"/>
                <a:gd name="T38" fmla="*/ 10 w 23"/>
                <a:gd name="T39" fmla="*/ 0 h 25"/>
                <a:gd name="T40" fmla="*/ 10 w 23"/>
                <a:gd name="T41" fmla="*/ 0 h 25"/>
                <a:gd name="T42" fmla="*/ 10 w 23"/>
                <a:gd name="T43" fmla="*/ 0 h 25"/>
                <a:gd name="T44" fmla="*/ 10 w 23"/>
                <a:gd name="T4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25">
                  <a:moveTo>
                    <a:pt x="10" y="0"/>
                  </a:moveTo>
                  <a:lnTo>
                    <a:pt x="7" y="1"/>
                  </a:lnTo>
                  <a:lnTo>
                    <a:pt x="6" y="5"/>
                  </a:lnTo>
                  <a:lnTo>
                    <a:pt x="0" y="16"/>
                  </a:lnTo>
                  <a:lnTo>
                    <a:pt x="6" y="21"/>
                  </a:lnTo>
                  <a:lnTo>
                    <a:pt x="11" y="25"/>
                  </a:lnTo>
                  <a:lnTo>
                    <a:pt x="15" y="25"/>
                  </a:lnTo>
                  <a:lnTo>
                    <a:pt x="18" y="25"/>
                  </a:lnTo>
                  <a:lnTo>
                    <a:pt x="18" y="23"/>
                  </a:lnTo>
                  <a:lnTo>
                    <a:pt x="19" y="17"/>
                  </a:lnTo>
                  <a:lnTo>
                    <a:pt x="23" y="17"/>
                  </a:lnTo>
                  <a:lnTo>
                    <a:pt x="20" y="13"/>
                  </a:lnTo>
                  <a:lnTo>
                    <a:pt x="20" y="9"/>
                  </a:lnTo>
                  <a:lnTo>
                    <a:pt x="20" y="5"/>
                  </a:lnTo>
                  <a:lnTo>
                    <a:pt x="19" y="4"/>
                  </a:lnTo>
                  <a:lnTo>
                    <a:pt x="15" y="0"/>
                  </a:lnTo>
                  <a:lnTo>
                    <a:pt x="10" y="0"/>
                  </a:lnTo>
                  <a:lnTo>
                    <a:pt x="10" y="0"/>
                  </a:lnTo>
                  <a:lnTo>
                    <a:pt x="10" y="0"/>
                  </a:lnTo>
                  <a:lnTo>
                    <a:pt x="10" y="0"/>
                  </a:lnTo>
                  <a:lnTo>
                    <a:pt x="10" y="0"/>
                  </a:lnTo>
                  <a:lnTo>
                    <a:pt x="10" y="0"/>
                  </a:lnTo>
                  <a:lnTo>
                    <a:pt x="10" y="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65" name="Freeform 55"/>
            <p:cNvSpPr>
              <a:spLocks/>
            </p:cNvSpPr>
            <p:nvPr/>
          </p:nvSpPr>
          <p:spPr bwMode="auto">
            <a:xfrm>
              <a:off x="4995863" y="3883025"/>
              <a:ext cx="225425" cy="414338"/>
            </a:xfrm>
            <a:custGeom>
              <a:avLst/>
              <a:gdLst>
                <a:gd name="T0" fmla="*/ 119 w 127"/>
                <a:gd name="T1" fmla="*/ 109 h 168"/>
                <a:gd name="T2" fmla="*/ 111 w 127"/>
                <a:gd name="T3" fmla="*/ 97 h 168"/>
                <a:gd name="T4" fmla="*/ 111 w 127"/>
                <a:gd name="T5" fmla="*/ 45 h 168"/>
                <a:gd name="T6" fmla="*/ 111 w 127"/>
                <a:gd name="T7" fmla="*/ 38 h 168"/>
                <a:gd name="T8" fmla="*/ 116 w 127"/>
                <a:gd name="T9" fmla="*/ 26 h 168"/>
                <a:gd name="T10" fmla="*/ 127 w 127"/>
                <a:gd name="T11" fmla="*/ 13 h 168"/>
                <a:gd name="T12" fmla="*/ 120 w 127"/>
                <a:gd name="T13" fmla="*/ 13 h 168"/>
                <a:gd name="T14" fmla="*/ 114 w 127"/>
                <a:gd name="T15" fmla="*/ 13 h 168"/>
                <a:gd name="T16" fmla="*/ 110 w 127"/>
                <a:gd name="T17" fmla="*/ 8 h 168"/>
                <a:gd name="T18" fmla="*/ 101 w 127"/>
                <a:gd name="T19" fmla="*/ 10 h 168"/>
                <a:gd name="T20" fmla="*/ 90 w 127"/>
                <a:gd name="T21" fmla="*/ 18 h 168"/>
                <a:gd name="T22" fmla="*/ 86 w 127"/>
                <a:gd name="T23" fmla="*/ 21 h 168"/>
                <a:gd name="T24" fmla="*/ 79 w 127"/>
                <a:gd name="T25" fmla="*/ 21 h 168"/>
                <a:gd name="T26" fmla="*/ 71 w 127"/>
                <a:gd name="T27" fmla="*/ 18 h 168"/>
                <a:gd name="T28" fmla="*/ 63 w 127"/>
                <a:gd name="T29" fmla="*/ 17 h 168"/>
                <a:gd name="T30" fmla="*/ 54 w 127"/>
                <a:gd name="T31" fmla="*/ 9 h 168"/>
                <a:gd name="T32" fmla="*/ 46 w 127"/>
                <a:gd name="T33" fmla="*/ 5 h 168"/>
                <a:gd name="T34" fmla="*/ 41 w 127"/>
                <a:gd name="T35" fmla="*/ 4 h 168"/>
                <a:gd name="T36" fmla="*/ 31 w 127"/>
                <a:gd name="T37" fmla="*/ 1 h 168"/>
                <a:gd name="T38" fmla="*/ 19 w 127"/>
                <a:gd name="T39" fmla="*/ 0 h 168"/>
                <a:gd name="T40" fmla="*/ 5 w 127"/>
                <a:gd name="T41" fmla="*/ 4 h 168"/>
                <a:gd name="T42" fmla="*/ 0 w 127"/>
                <a:gd name="T43" fmla="*/ 8 h 168"/>
                <a:gd name="T44" fmla="*/ 1 w 127"/>
                <a:gd name="T45" fmla="*/ 13 h 168"/>
                <a:gd name="T46" fmla="*/ 5 w 127"/>
                <a:gd name="T47" fmla="*/ 17 h 168"/>
                <a:gd name="T48" fmla="*/ 6 w 127"/>
                <a:gd name="T49" fmla="*/ 21 h 168"/>
                <a:gd name="T50" fmla="*/ 9 w 127"/>
                <a:gd name="T51" fmla="*/ 26 h 168"/>
                <a:gd name="T52" fmla="*/ 14 w 127"/>
                <a:gd name="T53" fmla="*/ 38 h 168"/>
                <a:gd name="T54" fmla="*/ 18 w 127"/>
                <a:gd name="T55" fmla="*/ 49 h 168"/>
                <a:gd name="T56" fmla="*/ 14 w 127"/>
                <a:gd name="T57" fmla="*/ 57 h 168"/>
                <a:gd name="T58" fmla="*/ 13 w 127"/>
                <a:gd name="T59" fmla="*/ 62 h 168"/>
                <a:gd name="T60" fmla="*/ 6 w 127"/>
                <a:gd name="T61" fmla="*/ 66 h 168"/>
                <a:gd name="T62" fmla="*/ 2 w 127"/>
                <a:gd name="T63" fmla="*/ 74 h 168"/>
                <a:gd name="T64" fmla="*/ 1 w 127"/>
                <a:gd name="T65" fmla="*/ 87 h 168"/>
                <a:gd name="T66" fmla="*/ 9 w 127"/>
                <a:gd name="T67" fmla="*/ 87 h 168"/>
                <a:gd name="T68" fmla="*/ 14 w 127"/>
                <a:gd name="T69" fmla="*/ 89 h 168"/>
                <a:gd name="T70" fmla="*/ 6 w 127"/>
                <a:gd name="T71" fmla="*/ 93 h 168"/>
                <a:gd name="T72" fmla="*/ 1 w 127"/>
                <a:gd name="T73" fmla="*/ 97 h 168"/>
                <a:gd name="T74" fmla="*/ 1 w 127"/>
                <a:gd name="T75" fmla="*/ 102 h 168"/>
                <a:gd name="T76" fmla="*/ 58 w 127"/>
                <a:gd name="T77" fmla="*/ 140 h 168"/>
                <a:gd name="T78" fmla="*/ 58 w 127"/>
                <a:gd name="T79" fmla="*/ 144 h 168"/>
                <a:gd name="T80" fmla="*/ 59 w 127"/>
                <a:gd name="T81" fmla="*/ 148 h 168"/>
                <a:gd name="T82" fmla="*/ 77 w 127"/>
                <a:gd name="T83" fmla="*/ 163 h 168"/>
                <a:gd name="T84" fmla="*/ 83 w 127"/>
                <a:gd name="T85" fmla="*/ 168 h 168"/>
                <a:gd name="T86" fmla="*/ 86 w 127"/>
                <a:gd name="T87" fmla="*/ 168 h 168"/>
                <a:gd name="T88" fmla="*/ 89 w 127"/>
                <a:gd name="T89" fmla="*/ 163 h 168"/>
                <a:gd name="T90" fmla="*/ 90 w 127"/>
                <a:gd name="T91" fmla="*/ 158 h 168"/>
                <a:gd name="T92" fmla="*/ 93 w 127"/>
                <a:gd name="T93" fmla="*/ 152 h 168"/>
                <a:gd name="T94" fmla="*/ 98 w 127"/>
                <a:gd name="T95" fmla="*/ 142 h 168"/>
                <a:gd name="T96" fmla="*/ 101 w 127"/>
                <a:gd name="T97" fmla="*/ 132 h 168"/>
                <a:gd name="T98" fmla="*/ 103 w 127"/>
                <a:gd name="T99" fmla="*/ 131 h 168"/>
                <a:gd name="T100" fmla="*/ 107 w 127"/>
                <a:gd name="T101" fmla="*/ 127 h 168"/>
                <a:gd name="T102" fmla="*/ 111 w 127"/>
                <a:gd name="T103" fmla="*/ 127 h 168"/>
                <a:gd name="T104" fmla="*/ 110 w 127"/>
                <a:gd name="T105" fmla="*/ 119 h 168"/>
                <a:gd name="T106" fmla="*/ 111 w 127"/>
                <a:gd name="T107" fmla="*/ 119 h 168"/>
                <a:gd name="T108" fmla="*/ 116 w 127"/>
                <a:gd name="T109" fmla="*/ 119 h 168"/>
                <a:gd name="T110" fmla="*/ 124 w 127"/>
                <a:gd name="T111" fmla="*/ 109 h 168"/>
                <a:gd name="T112" fmla="*/ 120 w 127"/>
                <a:gd name="T113" fmla="*/ 111 h 168"/>
                <a:gd name="T114" fmla="*/ 120 w 127"/>
                <a:gd name="T115" fmla="*/ 111 h 168"/>
                <a:gd name="T116" fmla="*/ 120 w 127"/>
                <a:gd name="T117" fmla="*/ 111 h 168"/>
                <a:gd name="T118" fmla="*/ 120 w 127"/>
                <a:gd name="T119" fmla="*/ 11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7" h="168">
                  <a:moveTo>
                    <a:pt x="120" y="111"/>
                  </a:moveTo>
                  <a:lnTo>
                    <a:pt x="119" y="109"/>
                  </a:lnTo>
                  <a:lnTo>
                    <a:pt x="115" y="102"/>
                  </a:lnTo>
                  <a:lnTo>
                    <a:pt x="111" y="97"/>
                  </a:lnTo>
                  <a:lnTo>
                    <a:pt x="111" y="91"/>
                  </a:lnTo>
                  <a:lnTo>
                    <a:pt x="111" y="45"/>
                  </a:lnTo>
                  <a:lnTo>
                    <a:pt x="111" y="41"/>
                  </a:lnTo>
                  <a:lnTo>
                    <a:pt x="111" y="38"/>
                  </a:lnTo>
                  <a:lnTo>
                    <a:pt x="114" y="32"/>
                  </a:lnTo>
                  <a:lnTo>
                    <a:pt x="116" y="26"/>
                  </a:lnTo>
                  <a:lnTo>
                    <a:pt x="123" y="17"/>
                  </a:lnTo>
                  <a:lnTo>
                    <a:pt x="127" y="13"/>
                  </a:lnTo>
                  <a:lnTo>
                    <a:pt x="123" y="13"/>
                  </a:lnTo>
                  <a:lnTo>
                    <a:pt x="120" y="13"/>
                  </a:lnTo>
                  <a:lnTo>
                    <a:pt x="116" y="13"/>
                  </a:lnTo>
                  <a:lnTo>
                    <a:pt x="114" y="13"/>
                  </a:lnTo>
                  <a:lnTo>
                    <a:pt x="111" y="9"/>
                  </a:lnTo>
                  <a:lnTo>
                    <a:pt x="110" y="8"/>
                  </a:lnTo>
                  <a:lnTo>
                    <a:pt x="106" y="8"/>
                  </a:lnTo>
                  <a:lnTo>
                    <a:pt x="101" y="10"/>
                  </a:lnTo>
                  <a:lnTo>
                    <a:pt x="94" y="14"/>
                  </a:lnTo>
                  <a:lnTo>
                    <a:pt x="90" y="18"/>
                  </a:lnTo>
                  <a:lnTo>
                    <a:pt x="89" y="22"/>
                  </a:lnTo>
                  <a:lnTo>
                    <a:pt x="86" y="21"/>
                  </a:lnTo>
                  <a:lnTo>
                    <a:pt x="83" y="21"/>
                  </a:lnTo>
                  <a:lnTo>
                    <a:pt x="79" y="21"/>
                  </a:lnTo>
                  <a:lnTo>
                    <a:pt x="75" y="18"/>
                  </a:lnTo>
                  <a:lnTo>
                    <a:pt x="71" y="18"/>
                  </a:lnTo>
                  <a:lnTo>
                    <a:pt x="67" y="18"/>
                  </a:lnTo>
                  <a:lnTo>
                    <a:pt x="63" y="17"/>
                  </a:lnTo>
                  <a:lnTo>
                    <a:pt x="62" y="14"/>
                  </a:lnTo>
                  <a:lnTo>
                    <a:pt x="54" y="9"/>
                  </a:lnTo>
                  <a:lnTo>
                    <a:pt x="49" y="5"/>
                  </a:lnTo>
                  <a:lnTo>
                    <a:pt x="46" y="5"/>
                  </a:lnTo>
                  <a:lnTo>
                    <a:pt x="45" y="4"/>
                  </a:lnTo>
                  <a:lnTo>
                    <a:pt x="41" y="4"/>
                  </a:lnTo>
                  <a:lnTo>
                    <a:pt x="33" y="4"/>
                  </a:lnTo>
                  <a:lnTo>
                    <a:pt x="31" y="1"/>
                  </a:lnTo>
                  <a:lnTo>
                    <a:pt x="29" y="0"/>
                  </a:lnTo>
                  <a:lnTo>
                    <a:pt x="19" y="0"/>
                  </a:lnTo>
                  <a:lnTo>
                    <a:pt x="6" y="1"/>
                  </a:lnTo>
                  <a:lnTo>
                    <a:pt x="5" y="4"/>
                  </a:lnTo>
                  <a:lnTo>
                    <a:pt x="1" y="5"/>
                  </a:lnTo>
                  <a:lnTo>
                    <a:pt x="0" y="8"/>
                  </a:lnTo>
                  <a:lnTo>
                    <a:pt x="1" y="10"/>
                  </a:lnTo>
                  <a:lnTo>
                    <a:pt x="1" y="13"/>
                  </a:lnTo>
                  <a:lnTo>
                    <a:pt x="2" y="14"/>
                  </a:lnTo>
                  <a:lnTo>
                    <a:pt x="5" y="17"/>
                  </a:lnTo>
                  <a:lnTo>
                    <a:pt x="6" y="17"/>
                  </a:lnTo>
                  <a:lnTo>
                    <a:pt x="6" y="21"/>
                  </a:lnTo>
                  <a:lnTo>
                    <a:pt x="6" y="25"/>
                  </a:lnTo>
                  <a:lnTo>
                    <a:pt x="9" y="26"/>
                  </a:lnTo>
                  <a:lnTo>
                    <a:pt x="13" y="34"/>
                  </a:lnTo>
                  <a:lnTo>
                    <a:pt x="14" y="38"/>
                  </a:lnTo>
                  <a:lnTo>
                    <a:pt x="16" y="45"/>
                  </a:lnTo>
                  <a:lnTo>
                    <a:pt x="18" y="49"/>
                  </a:lnTo>
                  <a:lnTo>
                    <a:pt x="16" y="54"/>
                  </a:lnTo>
                  <a:lnTo>
                    <a:pt x="14" y="57"/>
                  </a:lnTo>
                  <a:lnTo>
                    <a:pt x="13" y="61"/>
                  </a:lnTo>
                  <a:lnTo>
                    <a:pt x="13" y="62"/>
                  </a:lnTo>
                  <a:lnTo>
                    <a:pt x="10" y="65"/>
                  </a:lnTo>
                  <a:lnTo>
                    <a:pt x="6" y="66"/>
                  </a:lnTo>
                  <a:lnTo>
                    <a:pt x="6" y="70"/>
                  </a:lnTo>
                  <a:lnTo>
                    <a:pt x="2" y="74"/>
                  </a:lnTo>
                  <a:lnTo>
                    <a:pt x="0" y="82"/>
                  </a:lnTo>
                  <a:lnTo>
                    <a:pt x="1" y="87"/>
                  </a:lnTo>
                  <a:lnTo>
                    <a:pt x="5" y="89"/>
                  </a:lnTo>
                  <a:lnTo>
                    <a:pt x="9" y="87"/>
                  </a:lnTo>
                  <a:lnTo>
                    <a:pt x="10" y="87"/>
                  </a:lnTo>
                  <a:lnTo>
                    <a:pt x="14" y="89"/>
                  </a:lnTo>
                  <a:lnTo>
                    <a:pt x="6" y="91"/>
                  </a:lnTo>
                  <a:lnTo>
                    <a:pt x="6" y="93"/>
                  </a:lnTo>
                  <a:lnTo>
                    <a:pt x="2" y="93"/>
                  </a:lnTo>
                  <a:lnTo>
                    <a:pt x="1" y="97"/>
                  </a:lnTo>
                  <a:lnTo>
                    <a:pt x="1" y="101"/>
                  </a:lnTo>
                  <a:lnTo>
                    <a:pt x="1" y="102"/>
                  </a:lnTo>
                  <a:lnTo>
                    <a:pt x="54" y="136"/>
                  </a:lnTo>
                  <a:lnTo>
                    <a:pt x="58" y="140"/>
                  </a:lnTo>
                  <a:lnTo>
                    <a:pt x="59" y="142"/>
                  </a:lnTo>
                  <a:lnTo>
                    <a:pt x="58" y="144"/>
                  </a:lnTo>
                  <a:lnTo>
                    <a:pt x="58" y="148"/>
                  </a:lnTo>
                  <a:lnTo>
                    <a:pt x="59" y="148"/>
                  </a:lnTo>
                  <a:lnTo>
                    <a:pt x="67" y="158"/>
                  </a:lnTo>
                  <a:lnTo>
                    <a:pt x="77" y="163"/>
                  </a:lnTo>
                  <a:lnTo>
                    <a:pt x="81" y="167"/>
                  </a:lnTo>
                  <a:lnTo>
                    <a:pt x="83" y="168"/>
                  </a:lnTo>
                  <a:lnTo>
                    <a:pt x="85" y="168"/>
                  </a:lnTo>
                  <a:lnTo>
                    <a:pt x="86" y="168"/>
                  </a:lnTo>
                  <a:lnTo>
                    <a:pt x="86" y="168"/>
                  </a:lnTo>
                  <a:lnTo>
                    <a:pt x="89" y="163"/>
                  </a:lnTo>
                  <a:lnTo>
                    <a:pt x="90" y="159"/>
                  </a:lnTo>
                  <a:lnTo>
                    <a:pt x="90" y="158"/>
                  </a:lnTo>
                  <a:lnTo>
                    <a:pt x="93" y="155"/>
                  </a:lnTo>
                  <a:lnTo>
                    <a:pt x="93" y="152"/>
                  </a:lnTo>
                  <a:lnTo>
                    <a:pt x="97" y="144"/>
                  </a:lnTo>
                  <a:lnTo>
                    <a:pt x="98" y="142"/>
                  </a:lnTo>
                  <a:lnTo>
                    <a:pt x="101" y="139"/>
                  </a:lnTo>
                  <a:lnTo>
                    <a:pt x="101" y="132"/>
                  </a:lnTo>
                  <a:lnTo>
                    <a:pt x="102" y="131"/>
                  </a:lnTo>
                  <a:lnTo>
                    <a:pt x="103" y="131"/>
                  </a:lnTo>
                  <a:lnTo>
                    <a:pt x="107" y="128"/>
                  </a:lnTo>
                  <a:lnTo>
                    <a:pt x="107" y="127"/>
                  </a:lnTo>
                  <a:lnTo>
                    <a:pt x="110" y="126"/>
                  </a:lnTo>
                  <a:lnTo>
                    <a:pt x="111" y="127"/>
                  </a:lnTo>
                  <a:lnTo>
                    <a:pt x="111" y="123"/>
                  </a:lnTo>
                  <a:lnTo>
                    <a:pt x="110" y="119"/>
                  </a:lnTo>
                  <a:lnTo>
                    <a:pt x="111" y="122"/>
                  </a:lnTo>
                  <a:lnTo>
                    <a:pt x="111" y="119"/>
                  </a:lnTo>
                  <a:lnTo>
                    <a:pt x="114" y="122"/>
                  </a:lnTo>
                  <a:lnTo>
                    <a:pt x="116" y="119"/>
                  </a:lnTo>
                  <a:lnTo>
                    <a:pt x="120" y="115"/>
                  </a:lnTo>
                  <a:lnTo>
                    <a:pt x="124" y="109"/>
                  </a:lnTo>
                  <a:lnTo>
                    <a:pt x="120" y="114"/>
                  </a:lnTo>
                  <a:lnTo>
                    <a:pt x="120" y="111"/>
                  </a:lnTo>
                  <a:lnTo>
                    <a:pt x="120" y="111"/>
                  </a:lnTo>
                  <a:lnTo>
                    <a:pt x="120" y="111"/>
                  </a:lnTo>
                  <a:lnTo>
                    <a:pt x="120" y="111"/>
                  </a:lnTo>
                  <a:lnTo>
                    <a:pt x="120" y="111"/>
                  </a:lnTo>
                  <a:lnTo>
                    <a:pt x="120" y="111"/>
                  </a:lnTo>
                  <a:lnTo>
                    <a:pt x="120" y="11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66" name="Freeform 56"/>
            <p:cNvSpPr>
              <a:spLocks/>
            </p:cNvSpPr>
            <p:nvPr/>
          </p:nvSpPr>
          <p:spPr bwMode="auto">
            <a:xfrm>
              <a:off x="4953000" y="4511675"/>
              <a:ext cx="88900" cy="344488"/>
            </a:xfrm>
            <a:custGeom>
              <a:avLst/>
              <a:gdLst>
                <a:gd name="T0" fmla="*/ 12 w 50"/>
                <a:gd name="T1" fmla="*/ 5 h 140"/>
                <a:gd name="T2" fmla="*/ 12 w 50"/>
                <a:gd name="T3" fmla="*/ 7 h 140"/>
                <a:gd name="T4" fmla="*/ 12 w 50"/>
                <a:gd name="T5" fmla="*/ 11 h 140"/>
                <a:gd name="T6" fmla="*/ 16 w 50"/>
                <a:gd name="T7" fmla="*/ 17 h 140"/>
                <a:gd name="T8" fmla="*/ 16 w 50"/>
                <a:gd name="T9" fmla="*/ 22 h 140"/>
                <a:gd name="T10" fmla="*/ 12 w 50"/>
                <a:gd name="T11" fmla="*/ 26 h 140"/>
                <a:gd name="T12" fmla="*/ 10 w 50"/>
                <a:gd name="T13" fmla="*/ 27 h 140"/>
                <a:gd name="T14" fmla="*/ 12 w 50"/>
                <a:gd name="T15" fmla="*/ 30 h 140"/>
                <a:gd name="T16" fmla="*/ 10 w 50"/>
                <a:gd name="T17" fmla="*/ 38 h 140"/>
                <a:gd name="T18" fmla="*/ 12 w 50"/>
                <a:gd name="T19" fmla="*/ 51 h 140"/>
                <a:gd name="T20" fmla="*/ 8 w 50"/>
                <a:gd name="T21" fmla="*/ 57 h 140"/>
                <a:gd name="T22" fmla="*/ 4 w 50"/>
                <a:gd name="T23" fmla="*/ 61 h 140"/>
                <a:gd name="T24" fmla="*/ 4 w 50"/>
                <a:gd name="T25" fmla="*/ 70 h 140"/>
                <a:gd name="T26" fmla="*/ 2 w 50"/>
                <a:gd name="T27" fmla="*/ 74 h 140"/>
                <a:gd name="T28" fmla="*/ 0 w 50"/>
                <a:gd name="T29" fmla="*/ 79 h 140"/>
                <a:gd name="T30" fmla="*/ 2 w 50"/>
                <a:gd name="T31" fmla="*/ 82 h 140"/>
                <a:gd name="T32" fmla="*/ 5 w 50"/>
                <a:gd name="T33" fmla="*/ 83 h 140"/>
                <a:gd name="T34" fmla="*/ 5 w 50"/>
                <a:gd name="T35" fmla="*/ 83 h 140"/>
                <a:gd name="T36" fmla="*/ 6 w 50"/>
                <a:gd name="T37" fmla="*/ 83 h 140"/>
                <a:gd name="T38" fmla="*/ 17 w 50"/>
                <a:gd name="T39" fmla="*/ 92 h 140"/>
                <a:gd name="T40" fmla="*/ 25 w 50"/>
                <a:gd name="T41" fmla="*/ 91 h 140"/>
                <a:gd name="T42" fmla="*/ 29 w 50"/>
                <a:gd name="T43" fmla="*/ 96 h 140"/>
                <a:gd name="T44" fmla="*/ 29 w 50"/>
                <a:gd name="T45" fmla="*/ 102 h 140"/>
                <a:gd name="T46" fmla="*/ 26 w 50"/>
                <a:gd name="T47" fmla="*/ 108 h 140"/>
                <a:gd name="T48" fmla="*/ 25 w 50"/>
                <a:gd name="T49" fmla="*/ 114 h 140"/>
                <a:gd name="T50" fmla="*/ 25 w 50"/>
                <a:gd name="T51" fmla="*/ 118 h 140"/>
                <a:gd name="T52" fmla="*/ 25 w 50"/>
                <a:gd name="T53" fmla="*/ 122 h 140"/>
                <a:gd name="T54" fmla="*/ 34 w 50"/>
                <a:gd name="T55" fmla="*/ 132 h 140"/>
                <a:gd name="T56" fmla="*/ 37 w 50"/>
                <a:gd name="T57" fmla="*/ 139 h 140"/>
                <a:gd name="T58" fmla="*/ 40 w 50"/>
                <a:gd name="T59" fmla="*/ 140 h 140"/>
                <a:gd name="T60" fmla="*/ 40 w 50"/>
                <a:gd name="T61" fmla="*/ 135 h 140"/>
                <a:gd name="T62" fmla="*/ 38 w 50"/>
                <a:gd name="T63" fmla="*/ 128 h 140"/>
                <a:gd name="T64" fmla="*/ 42 w 50"/>
                <a:gd name="T65" fmla="*/ 123 h 140"/>
                <a:gd name="T66" fmla="*/ 46 w 50"/>
                <a:gd name="T67" fmla="*/ 122 h 140"/>
                <a:gd name="T68" fmla="*/ 50 w 50"/>
                <a:gd name="T69" fmla="*/ 118 h 140"/>
                <a:gd name="T70" fmla="*/ 50 w 50"/>
                <a:gd name="T71" fmla="*/ 112 h 140"/>
                <a:gd name="T72" fmla="*/ 50 w 50"/>
                <a:gd name="T73" fmla="*/ 106 h 140"/>
                <a:gd name="T74" fmla="*/ 50 w 50"/>
                <a:gd name="T75" fmla="*/ 100 h 140"/>
                <a:gd name="T76" fmla="*/ 50 w 50"/>
                <a:gd name="T77" fmla="*/ 95 h 140"/>
                <a:gd name="T78" fmla="*/ 47 w 50"/>
                <a:gd name="T79" fmla="*/ 91 h 140"/>
                <a:gd name="T80" fmla="*/ 43 w 50"/>
                <a:gd name="T81" fmla="*/ 84 h 140"/>
                <a:gd name="T82" fmla="*/ 38 w 50"/>
                <a:gd name="T83" fmla="*/ 75 h 140"/>
                <a:gd name="T84" fmla="*/ 34 w 50"/>
                <a:gd name="T85" fmla="*/ 78 h 140"/>
                <a:gd name="T86" fmla="*/ 38 w 50"/>
                <a:gd name="T87" fmla="*/ 82 h 140"/>
                <a:gd name="T88" fmla="*/ 40 w 50"/>
                <a:gd name="T89" fmla="*/ 91 h 140"/>
                <a:gd name="T90" fmla="*/ 34 w 50"/>
                <a:gd name="T91" fmla="*/ 87 h 140"/>
                <a:gd name="T92" fmla="*/ 30 w 50"/>
                <a:gd name="T93" fmla="*/ 84 h 140"/>
                <a:gd name="T94" fmla="*/ 30 w 50"/>
                <a:gd name="T95" fmla="*/ 75 h 140"/>
                <a:gd name="T96" fmla="*/ 26 w 50"/>
                <a:gd name="T97" fmla="*/ 71 h 140"/>
                <a:gd name="T98" fmla="*/ 26 w 50"/>
                <a:gd name="T99" fmla="*/ 62 h 140"/>
                <a:gd name="T100" fmla="*/ 21 w 50"/>
                <a:gd name="T101" fmla="*/ 49 h 140"/>
                <a:gd name="T102" fmla="*/ 25 w 50"/>
                <a:gd name="T103" fmla="*/ 42 h 140"/>
                <a:gd name="T104" fmla="*/ 25 w 50"/>
                <a:gd name="T105" fmla="*/ 22 h 140"/>
                <a:gd name="T106" fmla="*/ 26 w 50"/>
                <a:gd name="T107" fmla="*/ 17 h 140"/>
                <a:gd name="T108" fmla="*/ 21 w 50"/>
                <a:gd name="T109" fmla="*/ 9 h 140"/>
                <a:gd name="T110" fmla="*/ 21 w 50"/>
                <a:gd name="T111" fmla="*/ 5 h 140"/>
                <a:gd name="T112" fmla="*/ 16 w 50"/>
                <a:gd name="T113" fmla="*/ 4 h 140"/>
                <a:gd name="T114" fmla="*/ 12 w 50"/>
                <a:gd name="T115" fmla="*/ 1 h 140"/>
                <a:gd name="T116" fmla="*/ 6 w 50"/>
                <a:gd name="T117" fmla="*/ 1 h 140"/>
                <a:gd name="T118" fmla="*/ 6 w 50"/>
                <a:gd name="T119" fmla="*/ 4 h 140"/>
                <a:gd name="T120" fmla="*/ 6 w 50"/>
                <a:gd name="T121" fmla="*/ 4 h 140"/>
                <a:gd name="T122" fmla="*/ 6 w 50"/>
                <a:gd name="T123" fmla="*/ 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 h="140">
                  <a:moveTo>
                    <a:pt x="6" y="4"/>
                  </a:moveTo>
                  <a:lnTo>
                    <a:pt x="12" y="5"/>
                  </a:lnTo>
                  <a:lnTo>
                    <a:pt x="12" y="6"/>
                  </a:lnTo>
                  <a:lnTo>
                    <a:pt x="12" y="7"/>
                  </a:lnTo>
                  <a:lnTo>
                    <a:pt x="12" y="9"/>
                  </a:lnTo>
                  <a:lnTo>
                    <a:pt x="12" y="11"/>
                  </a:lnTo>
                  <a:lnTo>
                    <a:pt x="13" y="13"/>
                  </a:lnTo>
                  <a:lnTo>
                    <a:pt x="16" y="17"/>
                  </a:lnTo>
                  <a:lnTo>
                    <a:pt x="16" y="21"/>
                  </a:lnTo>
                  <a:lnTo>
                    <a:pt x="16" y="22"/>
                  </a:lnTo>
                  <a:lnTo>
                    <a:pt x="13" y="25"/>
                  </a:lnTo>
                  <a:lnTo>
                    <a:pt x="12" y="26"/>
                  </a:lnTo>
                  <a:lnTo>
                    <a:pt x="10" y="26"/>
                  </a:lnTo>
                  <a:lnTo>
                    <a:pt x="10" y="27"/>
                  </a:lnTo>
                  <a:lnTo>
                    <a:pt x="10" y="27"/>
                  </a:lnTo>
                  <a:lnTo>
                    <a:pt x="12" y="30"/>
                  </a:lnTo>
                  <a:lnTo>
                    <a:pt x="12" y="34"/>
                  </a:lnTo>
                  <a:lnTo>
                    <a:pt x="10" y="38"/>
                  </a:lnTo>
                  <a:lnTo>
                    <a:pt x="10" y="47"/>
                  </a:lnTo>
                  <a:lnTo>
                    <a:pt x="12" y="51"/>
                  </a:lnTo>
                  <a:lnTo>
                    <a:pt x="13" y="53"/>
                  </a:lnTo>
                  <a:lnTo>
                    <a:pt x="8" y="57"/>
                  </a:lnTo>
                  <a:lnTo>
                    <a:pt x="6" y="58"/>
                  </a:lnTo>
                  <a:lnTo>
                    <a:pt x="4" y="61"/>
                  </a:lnTo>
                  <a:lnTo>
                    <a:pt x="6" y="66"/>
                  </a:lnTo>
                  <a:lnTo>
                    <a:pt x="4" y="70"/>
                  </a:lnTo>
                  <a:lnTo>
                    <a:pt x="2" y="74"/>
                  </a:lnTo>
                  <a:lnTo>
                    <a:pt x="2" y="74"/>
                  </a:lnTo>
                  <a:lnTo>
                    <a:pt x="0" y="78"/>
                  </a:lnTo>
                  <a:lnTo>
                    <a:pt x="0" y="79"/>
                  </a:lnTo>
                  <a:lnTo>
                    <a:pt x="1" y="80"/>
                  </a:lnTo>
                  <a:lnTo>
                    <a:pt x="2" y="82"/>
                  </a:lnTo>
                  <a:lnTo>
                    <a:pt x="4" y="83"/>
                  </a:lnTo>
                  <a:lnTo>
                    <a:pt x="5" y="83"/>
                  </a:lnTo>
                  <a:lnTo>
                    <a:pt x="6" y="83"/>
                  </a:lnTo>
                  <a:lnTo>
                    <a:pt x="5" y="83"/>
                  </a:lnTo>
                  <a:lnTo>
                    <a:pt x="6" y="84"/>
                  </a:lnTo>
                  <a:lnTo>
                    <a:pt x="6" y="83"/>
                  </a:lnTo>
                  <a:lnTo>
                    <a:pt x="16" y="92"/>
                  </a:lnTo>
                  <a:lnTo>
                    <a:pt x="17" y="92"/>
                  </a:lnTo>
                  <a:lnTo>
                    <a:pt x="21" y="92"/>
                  </a:lnTo>
                  <a:lnTo>
                    <a:pt x="25" y="91"/>
                  </a:lnTo>
                  <a:lnTo>
                    <a:pt x="26" y="91"/>
                  </a:lnTo>
                  <a:lnTo>
                    <a:pt x="29" y="96"/>
                  </a:lnTo>
                  <a:lnTo>
                    <a:pt x="29" y="99"/>
                  </a:lnTo>
                  <a:lnTo>
                    <a:pt x="29" y="102"/>
                  </a:lnTo>
                  <a:lnTo>
                    <a:pt x="29" y="106"/>
                  </a:lnTo>
                  <a:lnTo>
                    <a:pt x="26" y="108"/>
                  </a:lnTo>
                  <a:lnTo>
                    <a:pt x="26" y="112"/>
                  </a:lnTo>
                  <a:lnTo>
                    <a:pt x="25" y="114"/>
                  </a:lnTo>
                  <a:lnTo>
                    <a:pt x="25" y="115"/>
                  </a:lnTo>
                  <a:lnTo>
                    <a:pt x="25" y="118"/>
                  </a:lnTo>
                  <a:lnTo>
                    <a:pt x="25" y="119"/>
                  </a:lnTo>
                  <a:lnTo>
                    <a:pt x="25" y="122"/>
                  </a:lnTo>
                  <a:lnTo>
                    <a:pt x="29" y="127"/>
                  </a:lnTo>
                  <a:lnTo>
                    <a:pt x="34" y="132"/>
                  </a:lnTo>
                  <a:lnTo>
                    <a:pt x="37" y="136"/>
                  </a:lnTo>
                  <a:lnTo>
                    <a:pt x="37" y="139"/>
                  </a:lnTo>
                  <a:lnTo>
                    <a:pt x="37" y="140"/>
                  </a:lnTo>
                  <a:lnTo>
                    <a:pt x="40" y="140"/>
                  </a:lnTo>
                  <a:lnTo>
                    <a:pt x="40" y="139"/>
                  </a:lnTo>
                  <a:lnTo>
                    <a:pt x="40" y="135"/>
                  </a:lnTo>
                  <a:lnTo>
                    <a:pt x="40" y="132"/>
                  </a:lnTo>
                  <a:lnTo>
                    <a:pt x="38" y="128"/>
                  </a:lnTo>
                  <a:lnTo>
                    <a:pt x="40" y="126"/>
                  </a:lnTo>
                  <a:lnTo>
                    <a:pt x="42" y="123"/>
                  </a:lnTo>
                  <a:lnTo>
                    <a:pt x="45" y="122"/>
                  </a:lnTo>
                  <a:lnTo>
                    <a:pt x="46" y="122"/>
                  </a:lnTo>
                  <a:lnTo>
                    <a:pt x="47" y="119"/>
                  </a:lnTo>
                  <a:lnTo>
                    <a:pt x="50" y="118"/>
                  </a:lnTo>
                  <a:lnTo>
                    <a:pt x="50" y="115"/>
                  </a:lnTo>
                  <a:lnTo>
                    <a:pt x="50" y="112"/>
                  </a:lnTo>
                  <a:lnTo>
                    <a:pt x="50" y="108"/>
                  </a:lnTo>
                  <a:lnTo>
                    <a:pt x="50" y="106"/>
                  </a:lnTo>
                  <a:lnTo>
                    <a:pt x="50" y="102"/>
                  </a:lnTo>
                  <a:lnTo>
                    <a:pt x="50" y="100"/>
                  </a:lnTo>
                  <a:lnTo>
                    <a:pt x="50" y="96"/>
                  </a:lnTo>
                  <a:lnTo>
                    <a:pt x="50" y="95"/>
                  </a:lnTo>
                  <a:lnTo>
                    <a:pt x="49" y="92"/>
                  </a:lnTo>
                  <a:lnTo>
                    <a:pt x="47" y="91"/>
                  </a:lnTo>
                  <a:lnTo>
                    <a:pt x="46" y="88"/>
                  </a:lnTo>
                  <a:lnTo>
                    <a:pt x="43" y="84"/>
                  </a:lnTo>
                  <a:lnTo>
                    <a:pt x="40" y="79"/>
                  </a:lnTo>
                  <a:lnTo>
                    <a:pt x="38" y="75"/>
                  </a:lnTo>
                  <a:lnTo>
                    <a:pt x="34" y="74"/>
                  </a:lnTo>
                  <a:lnTo>
                    <a:pt x="34" y="78"/>
                  </a:lnTo>
                  <a:lnTo>
                    <a:pt x="37" y="78"/>
                  </a:lnTo>
                  <a:lnTo>
                    <a:pt x="38" y="82"/>
                  </a:lnTo>
                  <a:lnTo>
                    <a:pt x="40" y="84"/>
                  </a:lnTo>
                  <a:lnTo>
                    <a:pt x="40" y="91"/>
                  </a:lnTo>
                  <a:lnTo>
                    <a:pt x="34" y="83"/>
                  </a:lnTo>
                  <a:lnTo>
                    <a:pt x="34" y="87"/>
                  </a:lnTo>
                  <a:lnTo>
                    <a:pt x="33" y="87"/>
                  </a:lnTo>
                  <a:lnTo>
                    <a:pt x="30" y="84"/>
                  </a:lnTo>
                  <a:lnTo>
                    <a:pt x="30" y="79"/>
                  </a:lnTo>
                  <a:lnTo>
                    <a:pt x="30" y="75"/>
                  </a:lnTo>
                  <a:lnTo>
                    <a:pt x="29" y="74"/>
                  </a:lnTo>
                  <a:lnTo>
                    <a:pt x="26" y="71"/>
                  </a:lnTo>
                  <a:lnTo>
                    <a:pt x="26" y="66"/>
                  </a:lnTo>
                  <a:lnTo>
                    <a:pt x="26" y="62"/>
                  </a:lnTo>
                  <a:lnTo>
                    <a:pt x="21" y="51"/>
                  </a:lnTo>
                  <a:lnTo>
                    <a:pt x="21" y="49"/>
                  </a:lnTo>
                  <a:lnTo>
                    <a:pt x="24" y="45"/>
                  </a:lnTo>
                  <a:lnTo>
                    <a:pt x="25" y="42"/>
                  </a:lnTo>
                  <a:lnTo>
                    <a:pt x="26" y="38"/>
                  </a:lnTo>
                  <a:lnTo>
                    <a:pt x="25" y="22"/>
                  </a:lnTo>
                  <a:lnTo>
                    <a:pt x="26" y="18"/>
                  </a:lnTo>
                  <a:lnTo>
                    <a:pt x="26" y="17"/>
                  </a:lnTo>
                  <a:lnTo>
                    <a:pt x="25" y="14"/>
                  </a:lnTo>
                  <a:lnTo>
                    <a:pt x="21" y="9"/>
                  </a:lnTo>
                  <a:lnTo>
                    <a:pt x="21" y="5"/>
                  </a:lnTo>
                  <a:lnTo>
                    <a:pt x="21" y="5"/>
                  </a:lnTo>
                  <a:lnTo>
                    <a:pt x="17" y="4"/>
                  </a:lnTo>
                  <a:lnTo>
                    <a:pt x="16" y="4"/>
                  </a:lnTo>
                  <a:lnTo>
                    <a:pt x="13" y="1"/>
                  </a:lnTo>
                  <a:lnTo>
                    <a:pt x="12" y="1"/>
                  </a:lnTo>
                  <a:lnTo>
                    <a:pt x="6" y="0"/>
                  </a:lnTo>
                  <a:lnTo>
                    <a:pt x="6" y="1"/>
                  </a:lnTo>
                  <a:lnTo>
                    <a:pt x="6" y="4"/>
                  </a:lnTo>
                  <a:lnTo>
                    <a:pt x="6" y="4"/>
                  </a:lnTo>
                  <a:lnTo>
                    <a:pt x="6" y="4"/>
                  </a:lnTo>
                  <a:lnTo>
                    <a:pt x="6" y="4"/>
                  </a:lnTo>
                  <a:lnTo>
                    <a:pt x="6" y="4"/>
                  </a:lnTo>
                  <a:lnTo>
                    <a:pt x="6" y="4"/>
                  </a:lnTo>
                  <a:lnTo>
                    <a:pt x="6" y="4"/>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67" name="Freeform 57"/>
            <p:cNvSpPr>
              <a:spLocks/>
            </p:cNvSpPr>
            <p:nvPr/>
          </p:nvSpPr>
          <p:spPr bwMode="auto">
            <a:xfrm>
              <a:off x="4881563" y="4562475"/>
              <a:ext cx="303212" cy="730250"/>
            </a:xfrm>
            <a:custGeom>
              <a:avLst/>
              <a:gdLst>
                <a:gd name="T0" fmla="*/ 166 w 170"/>
                <a:gd name="T1" fmla="*/ 66 h 296"/>
                <a:gd name="T2" fmla="*/ 166 w 170"/>
                <a:gd name="T3" fmla="*/ 49 h 296"/>
                <a:gd name="T4" fmla="*/ 166 w 170"/>
                <a:gd name="T5" fmla="*/ 34 h 296"/>
                <a:gd name="T6" fmla="*/ 166 w 170"/>
                <a:gd name="T7" fmla="*/ 18 h 296"/>
                <a:gd name="T8" fmla="*/ 167 w 170"/>
                <a:gd name="T9" fmla="*/ 5 h 296"/>
                <a:gd name="T10" fmla="*/ 162 w 170"/>
                <a:gd name="T11" fmla="*/ 0 h 296"/>
                <a:gd name="T12" fmla="*/ 137 w 170"/>
                <a:gd name="T13" fmla="*/ 13 h 296"/>
                <a:gd name="T14" fmla="*/ 118 w 170"/>
                <a:gd name="T15" fmla="*/ 21 h 296"/>
                <a:gd name="T16" fmla="*/ 105 w 170"/>
                <a:gd name="T17" fmla="*/ 21 h 296"/>
                <a:gd name="T18" fmla="*/ 82 w 170"/>
                <a:gd name="T19" fmla="*/ 18 h 296"/>
                <a:gd name="T20" fmla="*/ 73 w 170"/>
                <a:gd name="T21" fmla="*/ 30 h 296"/>
                <a:gd name="T22" fmla="*/ 78 w 170"/>
                <a:gd name="T23" fmla="*/ 54 h 296"/>
                <a:gd name="T24" fmla="*/ 89 w 170"/>
                <a:gd name="T25" fmla="*/ 71 h 296"/>
                <a:gd name="T26" fmla="*/ 90 w 170"/>
                <a:gd name="T27" fmla="*/ 85 h 296"/>
                <a:gd name="T28" fmla="*/ 87 w 170"/>
                <a:gd name="T29" fmla="*/ 98 h 296"/>
                <a:gd name="T30" fmla="*/ 78 w 170"/>
                <a:gd name="T31" fmla="*/ 107 h 296"/>
                <a:gd name="T32" fmla="*/ 77 w 170"/>
                <a:gd name="T33" fmla="*/ 119 h 296"/>
                <a:gd name="T34" fmla="*/ 65 w 170"/>
                <a:gd name="T35" fmla="*/ 101 h 296"/>
                <a:gd name="T36" fmla="*/ 66 w 170"/>
                <a:gd name="T37" fmla="*/ 91 h 296"/>
                <a:gd name="T38" fmla="*/ 69 w 170"/>
                <a:gd name="T39" fmla="*/ 75 h 296"/>
                <a:gd name="T40" fmla="*/ 56 w 170"/>
                <a:gd name="T41" fmla="*/ 71 h 296"/>
                <a:gd name="T42" fmla="*/ 45 w 170"/>
                <a:gd name="T43" fmla="*/ 62 h 296"/>
                <a:gd name="T44" fmla="*/ 2 w 170"/>
                <a:gd name="T45" fmla="*/ 91 h 296"/>
                <a:gd name="T46" fmla="*/ 9 w 170"/>
                <a:gd name="T47" fmla="*/ 98 h 296"/>
                <a:gd name="T48" fmla="*/ 34 w 170"/>
                <a:gd name="T49" fmla="*/ 107 h 296"/>
                <a:gd name="T50" fmla="*/ 42 w 170"/>
                <a:gd name="T51" fmla="*/ 115 h 296"/>
                <a:gd name="T52" fmla="*/ 42 w 170"/>
                <a:gd name="T53" fmla="*/ 135 h 296"/>
                <a:gd name="T54" fmla="*/ 42 w 170"/>
                <a:gd name="T55" fmla="*/ 144 h 296"/>
                <a:gd name="T56" fmla="*/ 38 w 170"/>
                <a:gd name="T57" fmla="*/ 151 h 296"/>
                <a:gd name="T58" fmla="*/ 40 w 170"/>
                <a:gd name="T59" fmla="*/ 164 h 296"/>
                <a:gd name="T60" fmla="*/ 38 w 170"/>
                <a:gd name="T61" fmla="*/ 178 h 296"/>
                <a:gd name="T62" fmla="*/ 33 w 170"/>
                <a:gd name="T63" fmla="*/ 192 h 296"/>
                <a:gd name="T64" fmla="*/ 25 w 170"/>
                <a:gd name="T65" fmla="*/ 202 h 296"/>
                <a:gd name="T66" fmla="*/ 13 w 170"/>
                <a:gd name="T67" fmla="*/ 216 h 296"/>
                <a:gd name="T68" fmla="*/ 20 w 170"/>
                <a:gd name="T69" fmla="*/ 239 h 296"/>
                <a:gd name="T70" fmla="*/ 22 w 170"/>
                <a:gd name="T71" fmla="*/ 269 h 296"/>
                <a:gd name="T72" fmla="*/ 22 w 170"/>
                <a:gd name="T73" fmla="*/ 282 h 296"/>
                <a:gd name="T74" fmla="*/ 34 w 170"/>
                <a:gd name="T75" fmla="*/ 296 h 296"/>
                <a:gd name="T76" fmla="*/ 33 w 170"/>
                <a:gd name="T77" fmla="*/ 282 h 296"/>
                <a:gd name="T78" fmla="*/ 40 w 170"/>
                <a:gd name="T79" fmla="*/ 268 h 296"/>
                <a:gd name="T80" fmla="*/ 78 w 170"/>
                <a:gd name="T81" fmla="*/ 247 h 296"/>
                <a:gd name="T82" fmla="*/ 77 w 170"/>
                <a:gd name="T83" fmla="*/ 233 h 296"/>
                <a:gd name="T84" fmla="*/ 78 w 170"/>
                <a:gd name="T85" fmla="*/ 212 h 296"/>
                <a:gd name="T86" fmla="*/ 74 w 170"/>
                <a:gd name="T87" fmla="*/ 199 h 296"/>
                <a:gd name="T88" fmla="*/ 69 w 170"/>
                <a:gd name="T89" fmla="*/ 180 h 296"/>
                <a:gd name="T90" fmla="*/ 69 w 170"/>
                <a:gd name="T91" fmla="*/ 167 h 296"/>
                <a:gd name="T92" fmla="*/ 77 w 170"/>
                <a:gd name="T93" fmla="*/ 164 h 296"/>
                <a:gd name="T94" fmla="*/ 93 w 170"/>
                <a:gd name="T95" fmla="*/ 148 h 296"/>
                <a:gd name="T96" fmla="*/ 105 w 170"/>
                <a:gd name="T97" fmla="*/ 136 h 296"/>
                <a:gd name="T98" fmla="*/ 114 w 170"/>
                <a:gd name="T99" fmla="*/ 127 h 296"/>
                <a:gd name="T100" fmla="*/ 135 w 170"/>
                <a:gd name="T101" fmla="*/ 118 h 296"/>
                <a:gd name="T102" fmla="*/ 157 w 170"/>
                <a:gd name="T103" fmla="*/ 98 h 296"/>
                <a:gd name="T104" fmla="*/ 165 w 170"/>
                <a:gd name="T105" fmla="*/ 83 h 296"/>
                <a:gd name="T106" fmla="*/ 167 w 170"/>
                <a:gd name="T107" fmla="*/ 70 h 296"/>
                <a:gd name="T108" fmla="*/ 167 w 170"/>
                <a:gd name="T109" fmla="*/ 7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296">
                  <a:moveTo>
                    <a:pt x="167" y="70"/>
                  </a:moveTo>
                  <a:lnTo>
                    <a:pt x="166" y="71"/>
                  </a:lnTo>
                  <a:lnTo>
                    <a:pt x="167" y="67"/>
                  </a:lnTo>
                  <a:lnTo>
                    <a:pt x="167" y="66"/>
                  </a:lnTo>
                  <a:lnTo>
                    <a:pt x="166" y="66"/>
                  </a:lnTo>
                  <a:lnTo>
                    <a:pt x="166" y="58"/>
                  </a:lnTo>
                  <a:lnTo>
                    <a:pt x="166" y="54"/>
                  </a:lnTo>
                  <a:lnTo>
                    <a:pt x="166" y="53"/>
                  </a:lnTo>
                  <a:lnTo>
                    <a:pt x="165" y="50"/>
                  </a:lnTo>
                  <a:lnTo>
                    <a:pt x="166" y="49"/>
                  </a:lnTo>
                  <a:lnTo>
                    <a:pt x="166" y="45"/>
                  </a:lnTo>
                  <a:lnTo>
                    <a:pt x="165" y="44"/>
                  </a:lnTo>
                  <a:lnTo>
                    <a:pt x="166" y="40"/>
                  </a:lnTo>
                  <a:lnTo>
                    <a:pt x="166" y="37"/>
                  </a:lnTo>
                  <a:lnTo>
                    <a:pt x="166" y="34"/>
                  </a:lnTo>
                  <a:lnTo>
                    <a:pt x="166" y="32"/>
                  </a:lnTo>
                  <a:lnTo>
                    <a:pt x="166" y="30"/>
                  </a:lnTo>
                  <a:lnTo>
                    <a:pt x="166" y="28"/>
                  </a:lnTo>
                  <a:lnTo>
                    <a:pt x="166" y="22"/>
                  </a:lnTo>
                  <a:lnTo>
                    <a:pt x="166" y="18"/>
                  </a:lnTo>
                  <a:lnTo>
                    <a:pt x="165" y="14"/>
                  </a:lnTo>
                  <a:lnTo>
                    <a:pt x="165" y="13"/>
                  </a:lnTo>
                  <a:lnTo>
                    <a:pt x="166" y="10"/>
                  </a:lnTo>
                  <a:lnTo>
                    <a:pt x="166" y="6"/>
                  </a:lnTo>
                  <a:lnTo>
                    <a:pt x="167" y="5"/>
                  </a:lnTo>
                  <a:lnTo>
                    <a:pt x="166" y="4"/>
                  </a:lnTo>
                  <a:lnTo>
                    <a:pt x="167" y="1"/>
                  </a:lnTo>
                  <a:lnTo>
                    <a:pt x="166" y="0"/>
                  </a:lnTo>
                  <a:lnTo>
                    <a:pt x="165" y="0"/>
                  </a:lnTo>
                  <a:lnTo>
                    <a:pt x="162" y="0"/>
                  </a:lnTo>
                  <a:lnTo>
                    <a:pt x="153" y="6"/>
                  </a:lnTo>
                  <a:lnTo>
                    <a:pt x="149" y="9"/>
                  </a:lnTo>
                  <a:lnTo>
                    <a:pt x="145" y="10"/>
                  </a:lnTo>
                  <a:lnTo>
                    <a:pt x="141" y="10"/>
                  </a:lnTo>
                  <a:lnTo>
                    <a:pt x="137" y="13"/>
                  </a:lnTo>
                  <a:lnTo>
                    <a:pt x="134" y="14"/>
                  </a:lnTo>
                  <a:lnTo>
                    <a:pt x="130" y="13"/>
                  </a:lnTo>
                  <a:lnTo>
                    <a:pt x="126" y="13"/>
                  </a:lnTo>
                  <a:lnTo>
                    <a:pt x="123" y="14"/>
                  </a:lnTo>
                  <a:lnTo>
                    <a:pt x="118" y="21"/>
                  </a:lnTo>
                  <a:lnTo>
                    <a:pt x="114" y="21"/>
                  </a:lnTo>
                  <a:lnTo>
                    <a:pt x="110" y="18"/>
                  </a:lnTo>
                  <a:lnTo>
                    <a:pt x="109" y="18"/>
                  </a:lnTo>
                  <a:lnTo>
                    <a:pt x="107" y="18"/>
                  </a:lnTo>
                  <a:lnTo>
                    <a:pt x="105" y="21"/>
                  </a:lnTo>
                  <a:lnTo>
                    <a:pt x="97" y="21"/>
                  </a:lnTo>
                  <a:lnTo>
                    <a:pt x="93" y="17"/>
                  </a:lnTo>
                  <a:lnTo>
                    <a:pt x="90" y="17"/>
                  </a:lnTo>
                  <a:lnTo>
                    <a:pt x="86" y="18"/>
                  </a:lnTo>
                  <a:lnTo>
                    <a:pt x="82" y="18"/>
                  </a:lnTo>
                  <a:lnTo>
                    <a:pt x="78" y="18"/>
                  </a:lnTo>
                  <a:lnTo>
                    <a:pt x="77" y="18"/>
                  </a:lnTo>
                  <a:lnTo>
                    <a:pt x="77" y="24"/>
                  </a:lnTo>
                  <a:lnTo>
                    <a:pt x="77" y="26"/>
                  </a:lnTo>
                  <a:lnTo>
                    <a:pt x="73" y="30"/>
                  </a:lnTo>
                  <a:lnTo>
                    <a:pt x="74" y="37"/>
                  </a:lnTo>
                  <a:lnTo>
                    <a:pt x="74" y="41"/>
                  </a:lnTo>
                  <a:lnTo>
                    <a:pt x="74" y="45"/>
                  </a:lnTo>
                  <a:lnTo>
                    <a:pt x="74" y="53"/>
                  </a:lnTo>
                  <a:lnTo>
                    <a:pt x="78" y="54"/>
                  </a:lnTo>
                  <a:lnTo>
                    <a:pt x="80" y="58"/>
                  </a:lnTo>
                  <a:lnTo>
                    <a:pt x="83" y="63"/>
                  </a:lnTo>
                  <a:lnTo>
                    <a:pt x="86" y="67"/>
                  </a:lnTo>
                  <a:lnTo>
                    <a:pt x="87" y="70"/>
                  </a:lnTo>
                  <a:lnTo>
                    <a:pt x="89" y="71"/>
                  </a:lnTo>
                  <a:lnTo>
                    <a:pt x="90" y="74"/>
                  </a:lnTo>
                  <a:lnTo>
                    <a:pt x="90" y="75"/>
                  </a:lnTo>
                  <a:lnTo>
                    <a:pt x="90" y="79"/>
                  </a:lnTo>
                  <a:lnTo>
                    <a:pt x="90" y="81"/>
                  </a:lnTo>
                  <a:lnTo>
                    <a:pt x="90" y="85"/>
                  </a:lnTo>
                  <a:lnTo>
                    <a:pt x="90" y="87"/>
                  </a:lnTo>
                  <a:lnTo>
                    <a:pt x="90" y="91"/>
                  </a:lnTo>
                  <a:lnTo>
                    <a:pt x="90" y="94"/>
                  </a:lnTo>
                  <a:lnTo>
                    <a:pt x="90" y="97"/>
                  </a:lnTo>
                  <a:lnTo>
                    <a:pt x="87" y="98"/>
                  </a:lnTo>
                  <a:lnTo>
                    <a:pt x="86" y="101"/>
                  </a:lnTo>
                  <a:lnTo>
                    <a:pt x="85" y="101"/>
                  </a:lnTo>
                  <a:lnTo>
                    <a:pt x="82" y="102"/>
                  </a:lnTo>
                  <a:lnTo>
                    <a:pt x="80" y="105"/>
                  </a:lnTo>
                  <a:lnTo>
                    <a:pt x="78" y="107"/>
                  </a:lnTo>
                  <a:lnTo>
                    <a:pt x="80" y="111"/>
                  </a:lnTo>
                  <a:lnTo>
                    <a:pt x="80" y="114"/>
                  </a:lnTo>
                  <a:lnTo>
                    <a:pt x="80" y="118"/>
                  </a:lnTo>
                  <a:lnTo>
                    <a:pt x="80" y="119"/>
                  </a:lnTo>
                  <a:lnTo>
                    <a:pt x="77" y="119"/>
                  </a:lnTo>
                  <a:lnTo>
                    <a:pt x="77" y="118"/>
                  </a:lnTo>
                  <a:lnTo>
                    <a:pt x="77" y="115"/>
                  </a:lnTo>
                  <a:lnTo>
                    <a:pt x="74" y="111"/>
                  </a:lnTo>
                  <a:lnTo>
                    <a:pt x="69" y="106"/>
                  </a:lnTo>
                  <a:lnTo>
                    <a:pt x="65" y="101"/>
                  </a:lnTo>
                  <a:lnTo>
                    <a:pt x="65" y="98"/>
                  </a:lnTo>
                  <a:lnTo>
                    <a:pt x="65" y="97"/>
                  </a:lnTo>
                  <a:lnTo>
                    <a:pt x="65" y="94"/>
                  </a:lnTo>
                  <a:lnTo>
                    <a:pt x="65" y="93"/>
                  </a:lnTo>
                  <a:lnTo>
                    <a:pt x="66" y="91"/>
                  </a:lnTo>
                  <a:lnTo>
                    <a:pt x="66" y="87"/>
                  </a:lnTo>
                  <a:lnTo>
                    <a:pt x="69" y="85"/>
                  </a:lnTo>
                  <a:lnTo>
                    <a:pt x="69" y="81"/>
                  </a:lnTo>
                  <a:lnTo>
                    <a:pt x="69" y="78"/>
                  </a:lnTo>
                  <a:lnTo>
                    <a:pt x="69" y="75"/>
                  </a:lnTo>
                  <a:lnTo>
                    <a:pt x="66" y="70"/>
                  </a:lnTo>
                  <a:lnTo>
                    <a:pt x="65" y="70"/>
                  </a:lnTo>
                  <a:lnTo>
                    <a:pt x="61" y="71"/>
                  </a:lnTo>
                  <a:lnTo>
                    <a:pt x="57" y="71"/>
                  </a:lnTo>
                  <a:lnTo>
                    <a:pt x="56" y="71"/>
                  </a:lnTo>
                  <a:lnTo>
                    <a:pt x="46" y="62"/>
                  </a:lnTo>
                  <a:lnTo>
                    <a:pt x="46" y="63"/>
                  </a:lnTo>
                  <a:lnTo>
                    <a:pt x="46" y="63"/>
                  </a:lnTo>
                  <a:lnTo>
                    <a:pt x="45" y="62"/>
                  </a:lnTo>
                  <a:lnTo>
                    <a:pt x="45" y="62"/>
                  </a:lnTo>
                  <a:lnTo>
                    <a:pt x="22" y="71"/>
                  </a:lnTo>
                  <a:lnTo>
                    <a:pt x="0" y="79"/>
                  </a:lnTo>
                  <a:lnTo>
                    <a:pt x="2" y="85"/>
                  </a:lnTo>
                  <a:lnTo>
                    <a:pt x="2" y="89"/>
                  </a:lnTo>
                  <a:lnTo>
                    <a:pt x="2" y="91"/>
                  </a:lnTo>
                  <a:lnTo>
                    <a:pt x="2" y="91"/>
                  </a:lnTo>
                  <a:lnTo>
                    <a:pt x="2" y="94"/>
                  </a:lnTo>
                  <a:lnTo>
                    <a:pt x="4" y="97"/>
                  </a:lnTo>
                  <a:lnTo>
                    <a:pt x="6" y="98"/>
                  </a:lnTo>
                  <a:lnTo>
                    <a:pt x="9" y="98"/>
                  </a:lnTo>
                  <a:lnTo>
                    <a:pt x="13" y="98"/>
                  </a:lnTo>
                  <a:lnTo>
                    <a:pt x="21" y="102"/>
                  </a:lnTo>
                  <a:lnTo>
                    <a:pt x="22" y="102"/>
                  </a:lnTo>
                  <a:lnTo>
                    <a:pt x="29" y="106"/>
                  </a:lnTo>
                  <a:lnTo>
                    <a:pt x="34" y="107"/>
                  </a:lnTo>
                  <a:lnTo>
                    <a:pt x="38" y="110"/>
                  </a:lnTo>
                  <a:lnTo>
                    <a:pt x="40" y="111"/>
                  </a:lnTo>
                  <a:lnTo>
                    <a:pt x="44" y="111"/>
                  </a:lnTo>
                  <a:lnTo>
                    <a:pt x="42" y="114"/>
                  </a:lnTo>
                  <a:lnTo>
                    <a:pt x="42" y="115"/>
                  </a:lnTo>
                  <a:lnTo>
                    <a:pt x="42" y="118"/>
                  </a:lnTo>
                  <a:lnTo>
                    <a:pt x="42" y="119"/>
                  </a:lnTo>
                  <a:lnTo>
                    <a:pt x="44" y="127"/>
                  </a:lnTo>
                  <a:lnTo>
                    <a:pt x="44" y="129"/>
                  </a:lnTo>
                  <a:lnTo>
                    <a:pt x="42" y="135"/>
                  </a:lnTo>
                  <a:lnTo>
                    <a:pt x="42" y="136"/>
                  </a:lnTo>
                  <a:lnTo>
                    <a:pt x="42" y="138"/>
                  </a:lnTo>
                  <a:lnTo>
                    <a:pt x="44" y="140"/>
                  </a:lnTo>
                  <a:lnTo>
                    <a:pt x="42" y="142"/>
                  </a:lnTo>
                  <a:lnTo>
                    <a:pt x="42" y="144"/>
                  </a:lnTo>
                  <a:lnTo>
                    <a:pt x="42" y="146"/>
                  </a:lnTo>
                  <a:lnTo>
                    <a:pt x="40" y="148"/>
                  </a:lnTo>
                  <a:lnTo>
                    <a:pt x="40" y="148"/>
                  </a:lnTo>
                  <a:lnTo>
                    <a:pt x="40" y="150"/>
                  </a:lnTo>
                  <a:lnTo>
                    <a:pt x="38" y="151"/>
                  </a:lnTo>
                  <a:lnTo>
                    <a:pt x="38" y="154"/>
                  </a:lnTo>
                  <a:lnTo>
                    <a:pt x="40" y="155"/>
                  </a:lnTo>
                  <a:lnTo>
                    <a:pt x="40" y="158"/>
                  </a:lnTo>
                  <a:lnTo>
                    <a:pt x="38" y="159"/>
                  </a:lnTo>
                  <a:lnTo>
                    <a:pt x="40" y="164"/>
                  </a:lnTo>
                  <a:lnTo>
                    <a:pt x="42" y="164"/>
                  </a:lnTo>
                  <a:lnTo>
                    <a:pt x="40" y="171"/>
                  </a:lnTo>
                  <a:lnTo>
                    <a:pt x="40" y="172"/>
                  </a:lnTo>
                  <a:lnTo>
                    <a:pt x="40" y="175"/>
                  </a:lnTo>
                  <a:lnTo>
                    <a:pt x="38" y="178"/>
                  </a:lnTo>
                  <a:lnTo>
                    <a:pt x="34" y="182"/>
                  </a:lnTo>
                  <a:lnTo>
                    <a:pt x="33" y="182"/>
                  </a:lnTo>
                  <a:lnTo>
                    <a:pt x="33" y="184"/>
                  </a:lnTo>
                  <a:lnTo>
                    <a:pt x="33" y="188"/>
                  </a:lnTo>
                  <a:lnTo>
                    <a:pt x="33" y="192"/>
                  </a:lnTo>
                  <a:lnTo>
                    <a:pt x="33" y="194"/>
                  </a:lnTo>
                  <a:lnTo>
                    <a:pt x="33" y="195"/>
                  </a:lnTo>
                  <a:lnTo>
                    <a:pt x="30" y="195"/>
                  </a:lnTo>
                  <a:lnTo>
                    <a:pt x="29" y="198"/>
                  </a:lnTo>
                  <a:lnTo>
                    <a:pt x="25" y="202"/>
                  </a:lnTo>
                  <a:lnTo>
                    <a:pt x="21" y="205"/>
                  </a:lnTo>
                  <a:lnTo>
                    <a:pt x="20" y="208"/>
                  </a:lnTo>
                  <a:lnTo>
                    <a:pt x="17" y="211"/>
                  </a:lnTo>
                  <a:lnTo>
                    <a:pt x="13" y="215"/>
                  </a:lnTo>
                  <a:lnTo>
                    <a:pt x="13" y="216"/>
                  </a:lnTo>
                  <a:lnTo>
                    <a:pt x="14" y="223"/>
                  </a:lnTo>
                  <a:lnTo>
                    <a:pt x="16" y="225"/>
                  </a:lnTo>
                  <a:lnTo>
                    <a:pt x="17" y="233"/>
                  </a:lnTo>
                  <a:lnTo>
                    <a:pt x="20" y="239"/>
                  </a:lnTo>
                  <a:lnTo>
                    <a:pt x="20" y="239"/>
                  </a:lnTo>
                  <a:lnTo>
                    <a:pt x="21" y="247"/>
                  </a:lnTo>
                  <a:lnTo>
                    <a:pt x="22" y="255"/>
                  </a:lnTo>
                  <a:lnTo>
                    <a:pt x="22" y="264"/>
                  </a:lnTo>
                  <a:lnTo>
                    <a:pt x="22" y="265"/>
                  </a:lnTo>
                  <a:lnTo>
                    <a:pt x="22" y="269"/>
                  </a:lnTo>
                  <a:lnTo>
                    <a:pt x="21" y="273"/>
                  </a:lnTo>
                  <a:lnTo>
                    <a:pt x="21" y="276"/>
                  </a:lnTo>
                  <a:lnTo>
                    <a:pt x="21" y="277"/>
                  </a:lnTo>
                  <a:lnTo>
                    <a:pt x="21" y="281"/>
                  </a:lnTo>
                  <a:lnTo>
                    <a:pt x="22" y="282"/>
                  </a:lnTo>
                  <a:lnTo>
                    <a:pt x="22" y="286"/>
                  </a:lnTo>
                  <a:lnTo>
                    <a:pt x="22" y="290"/>
                  </a:lnTo>
                  <a:lnTo>
                    <a:pt x="25" y="294"/>
                  </a:lnTo>
                  <a:lnTo>
                    <a:pt x="25" y="294"/>
                  </a:lnTo>
                  <a:lnTo>
                    <a:pt x="34" y="296"/>
                  </a:lnTo>
                  <a:lnTo>
                    <a:pt x="36" y="294"/>
                  </a:lnTo>
                  <a:lnTo>
                    <a:pt x="36" y="290"/>
                  </a:lnTo>
                  <a:lnTo>
                    <a:pt x="36" y="282"/>
                  </a:lnTo>
                  <a:lnTo>
                    <a:pt x="34" y="282"/>
                  </a:lnTo>
                  <a:lnTo>
                    <a:pt x="33" y="282"/>
                  </a:lnTo>
                  <a:lnTo>
                    <a:pt x="29" y="278"/>
                  </a:lnTo>
                  <a:lnTo>
                    <a:pt x="33" y="277"/>
                  </a:lnTo>
                  <a:lnTo>
                    <a:pt x="34" y="273"/>
                  </a:lnTo>
                  <a:lnTo>
                    <a:pt x="36" y="272"/>
                  </a:lnTo>
                  <a:lnTo>
                    <a:pt x="40" y="268"/>
                  </a:lnTo>
                  <a:lnTo>
                    <a:pt x="50" y="264"/>
                  </a:lnTo>
                  <a:lnTo>
                    <a:pt x="60" y="260"/>
                  </a:lnTo>
                  <a:lnTo>
                    <a:pt x="66" y="256"/>
                  </a:lnTo>
                  <a:lnTo>
                    <a:pt x="74" y="252"/>
                  </a:lnTo>
                  <a:lnTo>
                    <a:pt x="78" y="247"/>
                  </a:lnTo>
                  <a:lnTo>
                    <a:pt x="78" y="243"/>
                  </a:lnTo>
                  <a:lnTo>
                    <a:pt x="78" y="241"/>
                  </a:lnTo>
                  <a:lnTo>
                    <a:pt x="77" y="241"/>
                  </a:lnTo>
                  <a:lnTo>
                    <a:pt x="77" y="237"/>
                  </a:lnTo>
                  <a:lnTo>
                    <a:pt x="77" y="233"/>
                  </a:lnTo>
                  <a:lnTo>
                    <a:pt x="80" y="224"/>
                  </a:lnTo>
                  <a:lnTo>
                    <a:pt x="78" y="219"/>
                  </a:lnTo>
                  <a:lnTo>
                    <a:pt x="80" y="211"/>
                  </a:lnTo>
                  <a:lnTo>
                    <a:pt x="80" y="208"/>
                  </a:lnTo>
                  <a:lnTo>
                    <a:pt x="78" y="212"/>
                  </a:lnTo>
                  <a:lnTo>
                    <a:pt x="78" y="216"/>
                  </a:lnTo>
                  <a:lnTo>
                    <a:pt x="77" y="212"/>
                  </a:lnTo>
                  <a:lnTo>
                    <a:pt x="77" y="211"/>
                  </a:lnTo>
                  <a:lnTo>
                    <a:pt x="77" y="203"/>
                  </a:lnTo>
                  <a:lnTo>
                    <a:pt x="74" y="199"/>
                  </a:lnTo>
                  <a:lnTo>
                    <a:pt x="74" y="194"/>
                  </a:lnTo>
                  <a:lnTo>
                    <a:pt x="74" y="190"/>
                  </a:lnTo>
                  <a:lnTo>
                    <a:pt x="73" y="186"/>
                  </a:lnTo>
                  <a:lnTo>
                    <a:pt x="73" y="184"/>
                  </a:lnTo>
                  <a:lnTo>
                    <a:pt x="69" y="180"/>
                  </a:lnTo>
                  <a:lnTo>
                    <a:pt x="69" y="176"/>
                  </a:lnTo>
                  <a:lnTo>
                    <a:pt x="69" y="175"/>
                  </a:lnTo>
                  <a:lnTo>
                    <a:pt x="69" y="172"/>
                  </a:lnTo>
                  <a:lnTo>
                    <a:pt x="69" y="168"/>
                  </a:lnTo>
                  <a:lnTo>
                    <a:pt x="69" y="167"/>
                  </a:lnTo>
                  <a:lnTo>
                    <a:pt x="69" y="164"/>
                  </a:lnTo>
                  <a:lnTo>
                    <a:pt x="70" y="167"/>
                  </a:lnTo>
                  <a:lnTo>
                    <a:pt x="73" y="168"/>
                  </a:lnTo>
                  <a:lnTo>
                    <a:pt x="74" y="167"/>
                  </a:lnTo>
                  <a:lnTo>
                    <a:pt x="77" y="164"/>
                  </a:lnTo>
                  <a:lnTo>
                    <a:pt x="83" y="158"/>
                  </a:lnTo>
                  <a:lnTo>
                    <a:pt x="87" y="154"/>
                  </a:lnTo>
                  <a:lnTo>
                    <a:pt x="91" y="150"/>
                  </a:lnTo>
                  <a:lnTo>
                    <a:pt x="93" y="150"/>
                  </a:lnTo>
                  <a:lnTo>
                    <a:pt x="93" y="148"/>
                  </a:lnTo>
                  <a:lnTo>
                    <a:pt x="95" y="150"/>
                  </a:lnTo>
                  <a:lnTo>
                    <a:pt x="95" y="146"/>
                  </a:lnTo>
                  <a:lnTo>
                    <a:pt x="97" y="144"/>
                  </a:lnTo>
                  <a:lnTo>
                    <a:pt x="101" y="140"/>
                  </a:lnTo>
                  <a:lnTo>
                    <a:pt x="105" y="136"/>
                  </a:lnTo>
                  <a:lnTo>
                    <a:pt x="105" y="135"/>
                  </a:lnTo>
                  <a:lnTo>
                    <a:pt x="103" y="132"/>
                  </a:lnTo>
                  <a:lnTo>
                    <a:pt x="107" y="132"/>
                  </a:lnTo>
                  <a:lnTo>
                    <a:pt x="109" y="131"/>
                  </a:lnTo>
                  <a:lnTo>
                    <a:pt x="114" y="127"/>
                  </a:lnTo>
                  <a:lnTo>
                    <a:pt x="118" y="125"/>
                  </a:lnTo>
                  <a:lnTo>
                    <a:pt x="123" y="121"/>
                  </a:lnTo>
                  <a:lnTo>
                    <a:pt x="126" y="121"/>
                  </a:lnTo>
                  <a:lnTo>
                    <a:pt x="131" y="119"/>
                  </a:lnTo>
                  <a:lnTo>
                    <a:pt x="135" y="118"/>
                  </a:lnTo>
                  <a:lnTo>
                    <a:pt x="139" y="115"/>
                  </a:lnTo>
                  <a:lnTo>
                    <a:pt x="141" y="114"/>
                  </a:lnTo>
                  <a:lnTo>
                    <a:pt x="145" y="111"/>
                  </a:lnTo>
                  <a:lnTo>
                    <a:pt x="150" y="106"/>
                  </a:lnTo>
                  <a:lnTo>
                    <a:pt x="157" y="98"/>
                  </a:lnTo>
                  <a:lnTo>
                    <a:pt x="161" y="93"/>
                  </a:lnTo>
                  <a:lnTo>
                    <a:pt x="165" y="89"/>
                  </a:lnTo>
                  <a:lnTo>
                    <a:pt x="166" y="85"/>
                  </a:lnTo>
                  <a:lnTo>
                    <a:pt x="166" y="83"/>
                  </a:lnTo>
                  <a:lnTo>
                    <a:pt x="165" y="83"/>
                  </a:lnTo>
                  <a:lnTo>
                    <a:pt x="166" y="81"/>
                  </a:lnTo>
                  <a:lnTo>
                    <a:pt x="166" y="79"/>
                  </a:lnTo>
                  <a:lnTo>
                    <a:pt x="167" y="75"/>
                  </a:lnTo>
                  <a:lnTo>
                    <a:pt x="170" y="71"/>
                  </a:lnTo>
                  <a:lnTo>
                    <a:pt x="167" y="70"/>
                  </a:lnTo>
                  <a:lnTo>
                    <a:pt x="167" y="70"/>
                  </a:lnTo>
                  <a:lnTo>
                    <a:pt x="167" y="70"/>
                  </a:lnTo>
                  <a:lnTo>
                    <a:pt x="167" y="70"/>
                  </a:lnTo>
                  <a:lnTo>
                    <a:pt x="167" y="70"/>
                  </a:lnTo>
                  <a:lnTo>
                    <a:pt x="167" y="70"/>
                  </a:lnTo>
                  <a:lnTo>
                    <a:pt x="167" y="7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68" name="Freeform 58"/>
            <p:cNvSpPr>
              <a:spLocks/>
            </p:cNvSpPr>
            <p:nvPr/>
          </p:nvSpPr>
          <p:spPr bwMode="auto">
            <a:xfrm>
              <a:off x="4289425" y="3984625"/>
              <a:ext cx="57150" cy="60325"/>
            </a:xfrm>
            <a:custGeom>
              <a:avLst/>
              <a:gdLst>
                <a:gd name="T0" fmla="*/ 7 w 24"/>
                <a:gd name="T1" fmla="*/ 19 h 19"/>
                <a:gd name="T2" fmla="*/ 10 w 24"/>
                <a:gd name="T3" fmla="*/ 19 h 19"/>
                <a:gd name="T4" fmla="*/ 24 w 24"/>
                <a:gd name="T5" fmla="*/ 19 h 19"/>
                <a:gd name="T6" fmla="*/ 24 w 24"/>
                <a:gd name="T7" fmla="*/ 3 h 19"/>
                <a:gd name="T8" fmla="*/ 18 w 24"/>
                <a:gd name="T9" fmla="*/ 3 h 19"/>
                <a:gd name="T10" fmla="*/ 11 w 24"/>
                <a:gd name="T11" fmla="*/ 3 h 19"/>
                <a:gd name="T12" fmla="*/ 8 w 24"/>
                <a:gd name="T13" fmla="*/ 3 h 19"/>
                <a:gd name="T14" fmla="*/ 7 w 24"/>
                <a:gd name="T15" fmla="*/ 2 h 19"/>
                <a:gd name="T16" fmla="*/ 6 w 24"/>
                <a:gd name="T17" fmla="*/ 0 h 19"/>
                <a:gd name="T18" fmla="*/ 6 w 24"/>
                <a:gd name="T19" fmla="*/ 0 h 19"/>
                <a:gd name="T20" fmla="*/ 6 w 24"/>
                <a:gd name="T21" fmla="*/ 5 h 19"/>
                <a:gd name="T22" fmla="*/ 4 w 24"/>
                <a:gd name="T23" fmla="*/ 8 h 19"/>
                <a:gd name="T24" fmla="*/ 4 w 24"/>
                <a:gd name="T25" fmla="*/ 10 h 19"/>
                <a:gd name="T26" fmla="*/ 3 w 24"/>
                <a:gd name="T27" fmla="*/ 10 h 19"/>
                <a:gd name="T28" fmla="*/ 1 w 24"/>
                <a:gd name="T29" fmla="*/ 13 h 19"/>
                <a:gd name="T30" fmla="*/ 0 w 24"/>
                <a:gd name="T31" fmla="*/ 15 h 19"/>
                <a:gd name="T32" fmla="*/ 0 w 24"/>
                <a:gd name="T33" fmla="*/ 16 h 19"/>
                <a:gd name="T34" fmla="*/ 1 w 24"/>
                <a:gd name="T35" fmla="*/ 18 h 19"/>
                <a:gd name="T36" fmla="*/ 3 w 24"/>
                <a:gd name="T37" fmla="*/ 18 h 19"/>
                <a:gd name="T38" fmla="*/ 6 w 24"/>
                <a:gd name="T39" fmla="*/ 18 h 19"/>
                <a:gd name="T40" fmla="*/ 6 w 24"/>
                <a:gd name="T41" fmla="*/ 19 h 19"/>
                <a:gd name="T42" fmla="*/ 6 w 24"/>
                <a:gd name="T43" fmla="*/ 19 h 19"/>
                <a:gd name="T44" fmla="*/ 7 w 24"/>
                <a:gd name="T4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19">
                  <a:moveTo>
                    <a:pt x="7" y="19"/>
                  </a:moveTo>
                  <a:cubicBezTo>
                    <a:pt x="10" y="19"/>
                    <a:pt x="10" y="19"/>
                    <a:pt x="10" y="19"/>
                  </a:cubicBezTo>
                  <a:cubicBezTo>
                    <a:pt x="24" y="19"/>
                    <a:pt x="24" y="19"/>
                    <a:pt x="24" y="19"/>
                  </a:cubicBezTo>
                  <a:cubicBezTo>
                    <a:pt x="24" y="3"/>
                    <a:pt x="24" y="3"/>
                    <a:pt x="24" y="3"/>
                  </a:cubicBezTo>
                  <a:cubicBezTo>
                    <a:pt x="18" y="3"/>
                    <a:pt x="18" y="3"/>
                    <a:pt x="18" y="3"/>
                  </a:cubicBezTo>
                  <a:cubicBezTo>
                    <a:pt x="11" y="3"/>
                    <a:pt x="11" y="3"/>
                    <a:pt x="11" y="3"/>
                  </a:cubicBezTo>
                  <a:cubicBezTo>
                    <a:pt x="8" y="3"/>
                    <a:pt x="8" y="3"/>
                    <a:pt x="8" y="3"/>
                  </a:cubicBezTo>
                  <a:cubicBezTo>
                    <a:pt x="7" y="2"/>
                    <a:pt x="7" y="2"/>
                    <a:pt x="7" y="2"/>
                  </a:cubicBezTo>
                  <a:cubicBezTo>
                    <a:pt x="6" y="0"/>
                    <a:pt x="6" y="0"/>
                    <a:pt x="6" y="0"/>
                  </a:cubicBezTo>
                  <a:cubicBezTo>
                    <a:pt x="6" y="0"/>
                    <a:pt x="6" y="0"/>
                    <a:pt x="6" y="0"/>
                  </a:cubicBezTo>
                  <a:cubicBezTo>
                    <a:pt x="6" y="5"/>
                    <a:pt x="6" y="5"/>
                    <a:pt x="6" y="5"/>
                  </a:cubicBezTo>
                  <a:cubicBezTo>
                    <a:pt x="4" y="8"/>
                    <a:pt x="4" y="8"/>
                    <a:pt x="4" y="8"/>
                  </a:cubicBezTo>
                  <a:cubicBezTo>
                    <a:pt x="4" y="10"/>
                    <a:pt x="4" y="10"/>
                    <a:pt x="4" y="10"/>
                  </a:cubicBezTo>
                  <a:cubicBezTo>
                    <a:pt x="3" y="10"/>
                    <a:pt x="3" y="10"/>
                    <a:pt x="3" y="10"/>
                  </a:cubicBezTo>
                  <a:cubicBezTo>
                    <a:pt x="1" y="13"/>
                    <a:pt x="1" y="13"/>
                    <a:pt x="1" y="13"/>
                  </a:cubicBezTo>
                  <a:cubicBezTo>
                    <a:pt x="0" y="15"/>
                    <a:pt x="0" y="15"/>
                    <a:pt x="0" y="15"/>
                  </a:cubicBezTo>
                  <a:cubicBezTo>
                    <a:pt x="0" y="16"/>
                    <a:pt x="0" y="16"/>
                    <a:pt x="0" y="16"/>
                  </a:cubicBezTo>
                  <a:cubicBezTo>
                    <a:pt x="1" y="18"/>
                    <a:pt x="1" y="18"/>
                    <a:pt x="1" y="18"/>
                  </a:cubicBezTo>
                  <a:cubicBezTo>
                    <a:pt x="3" y="18"/>
                    <a:pt x="3" y="18"/>
                    <a:pt x="3" y="18"/>
                  </a:cubicBezTo>
                  <a:cubicBezTo>
                    <a:pt x="6" y="18"/>
                    <a:pt x="6" y="18"/>
                    <a:pt x="6" y="18"/>
                  </a:cubicBezTo>
                  <a:cubicBezTo>
                    <a:pt x="6" y="19"/>
                    <a:pt x="6" y="19"/>
                    <a:pt x="6" y="19"/>
                  </a:cubicBezTo>
                  <a:cubicBezTo>
                    <a:pt x="6" y="19"/>
                    <a:pt x="6" y="19"/>
                    <a:pt x="6" y="19"/>
                  </a:cubicBezTo>
                  <a:lnTo>
                    <a:pt x="7" y="1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69" name="Freeform 59"/>
            <p:cNvSpPr>
              <a:spLocks noEditPoints="1"/>
            </p:cNvSpPr>
            <p:nvPr/>
          </p:nvSpPr>
          <p:spPr bwMode="auto">
            <a:xfrm>
              <a:off x="4273550" y="3984625"/>
              <a:ext cx="166688" cy="280988"/>
            </a:xfrm>
            <a:custGeom>
              <a:avLst/>
              <a:gdLst>
                <a:gd name="T0" fmla="*/ 45 w 93"/>
                <a:gd name="T1" fmla="*/ 109 h 114"/>
                <a:gd name="T2" fmla="*/ 50 w 93"/>
                <a:gd name="T3" fmla="*/ 105 h 114"/>
                <a:gd name="T4" fmla="*/ 46 w 93"/>
                <a:gd name="T5" fmla="*/ 98 h 114"/>
                <a:gd name="T6" fmla="*/ 45 w 93"/>
                <a:gd name="T7" fmla="*/ 90 h 114"/>
                <a:gd name="T8" fmla="*/ 53 w 93"/>
                <a:gd name="T9" fmla="*/ 86 h 114"/>
                <a:gd name="T10" fmla="*/ 61 w 93"/>
                <a:gd name="T11" fmla="*/ 82 h 114"/>
                <a:gd name="T12" fmla="*/ 64 w 93"/>
                <a:gd name="T13" fmla="*/ 77 h 114"/>
                <a:gd name="T14" fmla="*/ 68 w 93"/>
                <a:gd name="T15" fmla="*/ 85 h 114"/>
                <a:gd name="T16" fmla="*/ 72 w 93"/>
                <a:gd name="T17" fmla="*/ 86 h 114"/>
                <a:gd name="T18" fmla="*/ 80 w 93"/>
                <a:gd name="T19" fmla="*/ 81 h 114"/>
                <a:gd name="T20" fmla="*/ 85 w 93"/>
                <a:gd name="T21" fmla="*/ 87 h 114"/>
                <a:gd name="T22" fmla="*/ 89 w 93"/>
                <a:gd name="T23" fmla="*/ 78 h 114"/>
                <a:gd name="T24" fmla="*/ 89 w 93"/>
                <a:gd name="T25" fmla="*/ 73 h 114"/>
                <a:gd name="T26" fmla="*/ 90 w 93"/>
                <a:gd name="T27" fmla="*/ 64 h 114"/>
                <a:gd name="T28" fmla="*/ 90 w 93"/>
                <a:gd name="T29" fmla="*/ 54 h 114"/>
                <a:gd name="T30" fmla="*/ 85 w 93"/>
                <a:gd name="T31" fmla="*/ 50 h 114"/>
                <a:gd name="T32" fmla="*/ 81 w 93"/>
                <a:gd name="T33" fmla="*/ 46 h 114"/>
                <a:gd name="T34" fmla="*/ 85 w 93"/>
                <a:gd name="T35" fmla="*/ 33 h 114"/>
                <a:gd name="T36" fmla="*/ 90 w 93"/>
                <a:gd name="T37" fmla="*/ 26 h 114"/>
                <a:gd name="T38" fmla="*/ 85 w 93"/>
                <a:gd name="T39" fmla="*/ 17 h 114"/>
                <a:gd name="T40" fmla="*/ 70 w 93"/>
                <a:gd name="T41" fmla="*/ 21 h 114"/>
                <a:gd name="T42" fmla="*/ 72 w 93"/>
                <a:gd name="T43" fmla="*/ 8 h 114"/>
                <a:gd name="T44" fmla="*/ 70 w 93"/>
                <a:gd name="T45" fmla="*/ 2 h 114"/>
                <a:gd name="T46" fmla="*/ 57 w 93"/>
                <a:gd name="T47" fmla="*/ 2 h 114"/>
                <a:gd name="T48" fmla="*/ 41 w 93"/>
                <a:gd name="T49" fmla="*/ 2 h 114"/>
                <a:gd name="T50" fmla="*/ 22 w 93"/>
                <a:gd name="T51" fmla="*/ 25 h 114"/>
                <a:gd name="T52" fmla="*/ 17 w 93"/>
                <a:gd name="T53" fmla="*/ 25 h 114"/>
                <a:gd name="T54" fmla="*/ 13 w 93"/>
                <a:gd name="T55" fmla="*/ 29 h 114"/>
                <a:gd name="T56" fmla="*/ 9 w 93"/>
                <a:gd name="T57" fmla="*/ 33 h 114"/>
                <a:gd name="T58" fmla="*/ 20 w 93"/>
                <a:gd name="T59" fmla="*/ 41 h 114"/>
                <a:gd name="T60" fmla="*/ 13 w 93"/>
                <a:gd name="T61" fmla="*/ 41 h 114"/>
                <a:gd name="T62" fmla="*/ 9 w 93"/>
                <a:gd name="T63" fmla="*/ 41 h 114"/>
                <a:gd name="T64" fmla="*/ 6 w 93"/>
                <a:gd name="T65" fmla="*/ 54 h 114"/>
                <a:gd name="T66" fmla="*/ 1 w 93"/>
                <a:gd name="T67" fmla="*/ 56 h 114"/>
                <a:gd name="T68" fmla="*/ 0 w 93"/>
                <a:gd name="T69" fmla="*/ 57 h 114"/>
                <a:gd name="T70" fmla="*/ 6 w 93"/>
                <a:gd name="T71" fmla="*/ 69 h 114"/>
                <a:gd name="T72" fmla="*/ 9 w 93"/>
                <a:gd name="T73" fmla="*/ 70 h 114"/>
                <a:gd name="T74" fmla="*/ 6 w 93"/>
                <a:gd name="T75" fmla="*/ 73 h 114"/>
                <a:gd name="T76" fmla="*/ 10 w 93"/>
                <a:gd name="T77" fmla="*/ 82 h 114"/>
                <a:gd name="T78" fmla="*/ 22 w 93"/>
                <a:gd name="T79" fmla="*/ 95 h 114"/>
                <a:gd name="T80" fmla="*/ 37 w 93"/>
                <a:gd name="T81" fmla="*/ 114 h 114"/>
                <a:gd name="T82" fmla="*/ 44 w 93"/>
                <a:gd name="T83" fmla="*/ 107 h 114"/>
                <a:gd name="T84" fmla="*/ 44 w 93"/>
                <a:gd name="T85" fmla="*/ 107 h 114"/>
                <a:gd name="T86" fmla="*/ 18 w 93"/>
                <a:gd name="T87" fmla="*/ 90 h 114"/>
                <a:gd name="T88" fmla="*/ 20 w 93"/>
                <a:gd name="T89" fmla="*/ 90 h 114"/>
                <a:gd name="T90" fmla="*/ 18 w 93"/>
                <a:gd name="T91" fmla="*/ 90 h 114"/>
                <a:gd name="T92" fmla="*/ 18 w 93"/>
                <a:gd name="T93" fmla="*/ 9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 h="114">
                  <a:moveTo>
                    <a:pt x="44" y="107"/>
                  </a:moveTo>
                  <a:lnTo>
                    <a:pt x="45" y="107"/>
                  </a:lnTo>
                  <a:lnTo>
                    <a:pt x="45" y="109"/>
                  </a:lnTo>
                  <a:lnTo>
                    <a:pt x="46" y="111"/>
                  </a:lnTo>
                  <a:lnTo>
                    <a:pt x="50" y="111"/>
                  </a:lnTo>
                  <a:lnTo>
                    <a:pt x="50" y="105"/>
                  </a:lnTo>
                  <a:lnTo>
                    <a:pt x="50" y="103"/>
                  </a:lnTo>
                  <a:lnTo>
                    <a:pt x="46" y="101"/>
                  </a:lnTo>
                  <a:lnTo>
                    <a:pt x="46" y="98"/>
                  </a:lnTo>
                  <a:lnTo>
                    <a:pt x="46" y="94"/>
                  </a:lnTo>
                  <a:lnTo>
                    <a:pt x="45" y="94"/>
                  </a:lnTo>
                  <a:lnTo>
                    <a:pt x="45" y="90"/>
                  </a:lnTo>
                  <a:lnTo>
                    <a:pt x="45" y="86"/>
                  </a:lnTo>
                  <a:lnTo>
                    <a:pt x="50" y="86"/>
                  </a:lnTo>
                  <a:lnTo>
                    <a:pt x="53" y="86"/>
                  </a:lnTo>
                  <a:lnTo>
                    <a:pt x="57" y="86"/>
                  </a:lnTo>
                  <a:lnTo>
                    <a:pt x="58" y="86"/>
                  </a:lnTo>
                  <a:lnTo>
                    <a:pt x="61" y="82"/>
                  </a:lnTo>
                  <a:lnTo>
                    <a:pt x="58" y="78"/>
                  </a:lnTo>
                  <a:lnTo>
                    <a:pt x="61" y="77"/>
                  </a:lnTo>
                  <a:lnTo>
                    <a:pt x="64" y="77"/>
                  </a:lnTo>
                  <a:lnTo>
                    <a:pt x="65" y="77"/>
                  </a:lnTo>
                  <a:lnTo>
                    <a:pt x="66" y="81"/>
                  </a:lnTo>
                  <a:lnTo>
                    <a:pt x="68" y="85"/>
                  </a:lnTo>
                  <a:lnTo>
                    <a:pt x="68" y="86"/>
                  </a:lnTo>
                  <a:lnTo>
                    <a:pt x="70" y="86"/>
                  </a:lnTo>
                  <a:lnTo>
                    <a:pt x="72" y="86"/>
                  </a:lnTo>
                  <a:lnTo>
                    <a:pt x="76" y="87"/>
                  </a:lnTo>
                  <a:lnTo>
                    <a:pt x="77" y="85"/>
                  </a:lnTo>
                  <a:lnTo>
                    <a:pt x="80" y="81"/>
                  </a:lnTo>
                  <a:lnTo>
                    <a:pt x="81" y="86"/>
                  </a:lnTo>
                  <a:lnTo>
                    <a:pt x="84" y="90"/>
                  </a:lnTo>
                  <a:lnTo>
                    <a:pt x="85" y="87"/>
                  </a:lnTo>
                  <a:lnTo>
                    <a:pt x="87" y="85"/>
                  </a:lnTo>
                  <a:lnTo>
                    <a:pt x="87" y="81"/>
                  </a:lnTo>
                  <a:lnTo>
                    <a:pt x="89" y="78"/>
                  </a:lnTo>
                  <a:lnTo>
                    <a:pt x="90" y="74"/>
                  </a:lnTo>
                  <a:lnTo>
                    <a:pt x="90" y="73"/>
                  </a:lnTo>
                  <a:lnTo>
                    <a:pt x="89" y="73"/>
                  </a:lnTo>
                  <a:lnTo>
                    <a:pt x="90" y="70"/>
                  </a:lnTo>
                  <a:lnTo>
                    <a:pt x="90" y="69"/>
                  </a:lnTo>
                  <a:lnTo>
                    <a:pt x="90" y="64"/>
                  </a:lnTo>
                  <a:lnTo>
                    <a:pt x="90" y="57"/>
                  </a:lnTo>
                  <a:lnTo>
                    <a:pt x="93" y="56"/>
                  </a:lnTo>
                  <a:lnTo>
                    <a:pt x="90" y="54"/>
                  </a:lnTo>
                  <a:lnTo>
                    <a:pt x="89" y="52"/>
                  </a:lnTo>
                  <a:lnTo>
                    <a:pt x="87" y="52"/>
                  </a:lnTo>
                  <a:lnTo>
                    <a:pt x="85" y="50"/>
                  </a:lnTo>
                  <a:lnTo>
                    <a:pt x="85" y="48"/>
                  </a:lnTo>
                  <a:lnTo>
                    <a:pt x="81" y="48"/>
                  </a:lnTo>
                  <a:lnTo>
                    <a:pt x="81" y="46"/>
                  </a:lnTo>
                  <a:lnTo>
                    <a:pt x="84" y="42"/>
                  </a:lnTo>
                  <a:lnTo>
                    <a:pt x="84" y="37"/>
                  </a:lnTo>
                  <a:lnTo>
                    <a:pt x="85" y="33"/>
                  </a:lnTo>
                  <a:lnTo>
                    <a:pt x="89" y="33"/>
                  </a:lnTo>
                  <a:lnTo>
                    <a:pt x="90" y="29"/>
                  </a:lnTo>
                  <a:lnTo>
                    <a:pt x="90" y="26"/>
                  </a:lnTo>
                  <a:lnTo>
                    <a:pt x="89" y="24"/>
                  </a:lnTo>
                  <a:lnTo>
                    <a:pt x="87" y="20"/>
                  </a:lnTo>
                  <a:lnTo>
                    <a:pt x="85" y="17"/>
                  </a:lnTo>
                  <a:lnTo>
                    <a:pt x="84" y="17"/>
                  </a:lnTo>
                  <a:lnTo>
                    <a:pt x="82" y="18"/>
                  </a:lnTo>
                  <a:lnTo>
                    <a:pt x="70" y="21"/>
                  </a:lnTo>
                  <a:lnTo>
                    <a:pt x="72" y="16"/>
                  </a:lnTo>
                  <a:lnTo>
                    <a:pt x="70" y="12"/>
                  </a:lnTo>
                  <a:lnTo>
                    <a:pt x="72" y="8"/>
                  </a:lnTo>
                  <a:lnTo>
                    <a:pt x="72" y="4"/>
                  </a:lnTo>
                  <a:lnTo>
                    <a:pt x="72" y="2"/>
                  </a:lnTo>
                  <a:lnTo>
                    <a:pt x="70" y="2"/>
                  </a:lnTo>
                  <a:lnTo>
                    <a:pt x="66" y="2"/>
                  </a:lnTo>
                  <a:lnTo>
                    <a:pt x="62" y="2"/>
                  </a:lnTo>
                  <a:lnTo>
                    <a:pt x="57" y="2"/>
                  </a:lnTo>
                  <a:lnTo>
                    <a:pt x="46" y="0"/>
                  </a:lnTo>
                  <a:lnTo>
                    <a:pt x="44" y="0"/>
                  </a:lnTo>
                  <a:lnTo>
                    <a:pt x="41" y="2"/>
                  </a:lnTo>
                  <a:lnTo>
                    <a:pt x="41" y="4"/>
                  </a:lnTo>
                  <a:lnTo>
                    <a:pt x="41" y="25"/>
                  </a:lnTo>
                  <a:lnTo>
                    <a:pt x="22" y="25"/>
                  </a:lnTo>
                  <a:lnTo>
                    <a:pt x="18" y="25"/>
                  </a:lnTo>
                  <a:lnTo>
                    <a:pt x="17" y="25"/>
                  </a:lnTo>
                  <a:lnTo>
                    <a:pt x="17" y="25"/>
                  </a:lnTo>
                  <a:lnTo>
                    <a:pt x="14" y="25"/>
                  </a:lnTo>
                  <a:lnTo>
                    <a:pt x="13" y="25"/>
                  </a:lnTo>
                  <a:lnTo>
                    <a:pt x="13" y="29"/>
                  </a:lnTo>
                  <a:lnTo>
                    <a:pt x="13" y="33"/>
                  </a:lnTo>
                  <a:lnTo>
                    <a:pt x="10" y="33"/>
                  </a:lnTo>
                  <a:lnTo>
                    <a:pt x="9" y="33"/>
                  </a:lnTo>
                  <a:lnTo>
                    <a:pt x="10" y="34"/>
                  </a:lnTo>
                  <a:lnTo>
                    <a:pt x="14" y="38"/>
                  </a:lnTo>
                  <a:lnTo>
                    <a:pt x="20" y="41"/>
                  </a:lnTo>
                  <a:lnTo>
                    <a:pt x="17" y="41"/>
                  </a:lnTo>
                  <a:lnTo>
                    <a:pt x="17" y="42"/>
                  </a:lnTo>
                  <a:lnTo>
                    <a:pt x="13" y="41"/>
                  </a:lnTo>
                  <a:lnTo>
                    <a:pt x="10" y="42"/>
                  </a:lnTo>
                  <a:lnTo>
                    <a:pt x="9" y="38"/>
                  </a:lnTo>
                  <a:lnTo>
                    <a:pt x="9" y="41"/>
                  </a:lnTo>
                  <a:lnTo>
                    <a:pt x="9" y="42"/>
                  </a:lnTo>
                  <a:lnTo>
                    <a:pt x="9" y="48"/>
                  </a:lnTo>
                  <a:lnTo>
                    <a:pt x="6" y="54"/>
                  </a:lnTo>
                  <a:lnTo>
                    <a:pt x="4" y="60"/>
                  </a:lnTo>
                  <a:lnTo>
                    <a:pt x="4" y="56"/>
                  </a:lnTo>
                  <a:lnTo>
                    <a:pt x="1" y="56"/>
                  </a:lnTo>
                  <a:lnTo>
                    <a:pt x="1" y="57"/>
                  </a:lnTo>
                  <a:lnTo>
                    <a:pt x="0" y="54"/>
                  </a:lnTo>
                  <a:lnTo>
                    <a:pt x="0" y="57"/>
                  </a:lnTo>
                  <a:lnTo>
                    <a:pt x="1" y="60"/>
                  </a:lnTo>
                  <a:lnTo>
                    <a:pt x="5" y="65"/>
                  </a:lnTo>
                  <a:lnTo>
                    <a:pt x="6" y="69"/>
                  </a:lnTo>
                  <a:lnTo>
                    <a:pt x="9" y="68"/>
                  </a:lnTo>
                  <a:lnTo>
                    <a:pt x="9" y="69"/>
                  </a:lnTo>
                  <a:lnTo>
                    <a:pt x="9" y="70"/>
                  </a:lnTo>
                  <a:lnTo>
                    <a:pt x="10" y="70"/>
                  </a:lnTo>
                  <a:lnTo>
                    <a:pt x="13" y="73"/>
                  </a:lnTo>
                  <a:lnTo>
                    <a:pt x="6" y="73"/>
                  </a:lnTo>
                  <a:lnTo>
                    <a:pt x="6" y="74"/>
                  </a:lnTo>
                  <a:lnTo>
                    <a:pt x="9" y="77"/>
                  </a:lnTo>
                  <a:lnTo>
                    <a:pt x="10" y="82"/>
                  </a:lnTo>
                  <a:lnTo>
                    <a:pt x="13" y="86"/>
                  </a:lnTo>
                  <a:lnTo>
                    <a:pt x="14" y="87"/>
                  </a:lnTo>
                  <a:lnTo>
                    <a:pt x="22" y="95"/>
                  </a:lnTo>
                  <a:lnTo>
                    <a:pt x="28" y="103"/>
                  </a:lnTo>
                  <a:lnTo>
                    <a:pt x="33" y="109"/>
                  </a:lnTo>
                  <a:lnTo>
                    <a:pt x="37" y="114"/>
                  </a:lnTo>
                  <a:lnTo>
                    <a:pt x="40" y="111"/>
                  </a:lnTo>
                  <a:lnTo>
                    <a:pt x="44" y="107"/>
                  </a:lnTo>
                  <a:lnTo>
                    <a:pt x="44" y="107"/>
                  </a:lnTo>
                  <a:lnTo>
                    <a:pt x="44" y="107"/>
                  </a:lnTo>
                  <a:lnTo>
                    <a:pt x="44" y="107"/>
                  </a:lnTo>
                  <a:lnTo>
                    <a:pt x="44" y="107"/>
                  </a:lnTo>
                  <a:lnTo>
                    <a:pt x="44" y="107"/>
                  </a:lnTo>
                  <a:lnTo>
                    <a:pt x="44" y="107"/>
                  </a:lnTo>
                  <a:close/>
                  <a:moveTo>
                    <a:pt x="18" y="90"/>
                  </a:moveTo>
                  <a:lnTo>
                    <a:pt x="17" y="87"/>
                  </a:lnTo>
                  <a:lnTo>
                    <a:pt x="18" y="87"/>
                  </a:lnTo>
                  <a:lnTo>
                    <a:pt x="20" y="90"/>
                  </a:lnTo>
                  <a:lnTo>
                    <a:pt x="18" y="90"/>
                  </a:lnTo>
                  <a:lnTo>
                    <a:pt x="18" y="90"/>
                  </a:lnTo>
                  <a:lnTo>
                    <a:pt x="18" y="90"/>
                  </a:lnTo>
                  <a:lnTo>
                    <a:pt x="18" y="90"/>
                  </a:lnTo>
                  <a:lnTo>
                    <a:pt x="18" y="90"/>
                  </a:lnTo>
                  <a:lnTo>
                    <a:pt x="18" y="90"/>
                  </a:lnTo>
                  <a:lnTo>
                    <a:pt x="18" y="9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70" name="Freeform 60"/>
            <p:cNvSpPr>
              <a:spLocks noEditPoints="1"/>
            </p:cNvSpPr>
            <p:nvPr/>
          </p:nvSpPr>
          <p:spPr bwMode="auto">
            <a:xfrm>
              <a:off x="4475163" y="5083175"/>
              <a:ext cx="466725" cy="560388"/>
            </a:xfrm>
            <a:custGeom>
              <a:avLst/>
              <a:gdLst>
                <a:gd name="T0" fmla="*/ 160 w 197"/>
                <a:gd name="T1" fmla="*/ 0 h 172"/>
                <a:gd name="T2" fmla="*/ 151 w 197"/>
                <a:gd name="T3" fmla="*/ 4 h 172"/>
                <a:gd name="T4" fmla="*/ 141 w 197"/>
                <a:gd name="T5" fmla="*/ 10 h 172"/>
                <a:gd name="T6" fmla="*/ 130 w 197"/>
                <a:gd name="T7" fmla="*/ 21 h 172"/>
                <a:gd name="T8" fmla="*/ 121 w 197"/>
                <a:gd name="T9" fmla="*/ 34 h 172"/>
                <a:gd name="T10" fmla="*/ 114 w 197"/>
                <a:gd name="T11" fmla="*/ 44 h 172"/>
                <a:gd name="T12" fmla="*/ 104 w 197"/>
                <a:gd name="T13" fmla="*/ 50 h 172"/>
                <a:gd name="T14" fmla="*/ 90 w 197"/>
                <a:gd name="T15" fmla="*/ 44 h 172"/>
                <a:gd name="T16" fmla="*/ 79 w 197"/>
                <a:gd name="T17" fmla="*/ 49 h 172"/>
                <a:gd name="T18" fmla="*/ 69 w 197"/>
                <a:gd name="T19" fmla="*/ 60 h 172"/>
                <a:gd name="T20" fmla="*/ 64 w 197"/>
                <a:gd name="T21" fmla="*/ 64 h 172"/>
                <a:gd name="T22" fmla="*/ 54 w 197"/>
                <a:gd name="T23" fmla="*/ 60 h 172"/>
                <a:gd name="T24" fmla="*/ 52 w 197"/>
                <a:gd name="T25" fmla="*/ 40 h 172"/>
                <a:gd name="T26" fmla="*/ 48 w 197"/>
                <a:gd name="T27" fmla="*/ 25 h 172"/>
                <a:gd name="T28" fmla="*/ 45 w 197"/>
                <a:gd name="T29" fmla="*/ 86 h 172"/>
                <a:gd name="T30" fmla="*/ 38 w 197"/>
                <a:gd name="T31" fmla="*/ 90 h 172"/>
                <a:gd name="T32" fmla="*/ 28 w 197"/>
                <a:gd name="T33" fmla="*/ 92 h 172"/>
                <a:gd name="T34" fmla="*/ 15 w 197"/>
                <a:gd name="T35" fmla="*/ 84 h 172"/>
                <a:gd name="T36" fmla="*/ 11 w 197"/>
                <a:gd name="T37" fmla="*/ 80 h 172"/>
                <a:gd name="T38" fmla="*/ 6 w 197"/>
                <a:gd name="T39" fmla="*/ 87 h 172"/>
                <a:gd name="T40" fmla="*/ 8 w 197"/>
                <a:gd name="T41" fmla="*/ 114 h 172"/>
                <a:gd name="T42" fmla="*/ 25 w 197"/>
                <a:gd name="T43" fmla="*/ 139 h 172"/>
                <a:gd name="T44" fmla="*/ 21 w 197"/>
                <a:gd name="T45" fmla="*/ 146 h 172"/>
                <a:gd name="T46" fmla="*/ 22 w 197"/>
                <a:gd name="T47" fmla="*/ 150 h 172"/>
                <a:gd name="T48" fmla="*/ 25 w 197"/>
                <a:gd name="T49" fmla="*/ 162 h 172"/>
                <a:gd name="T50" fmla="*/ 28 w 197"/>
                <a:gd name="T51" fmla="*/ 162 h 172"/>
                <a:gd name="T52" fmla="*/ 35 w 197"/>
                <a:gd name="T53" fmla="*/ 166 h 172"/>
                <a:gd name="T54" fmla="*/ 42 w 197"/>
                <a:gd name="T55" fmla="*/ 172 h 172"/>
                <a:gd name="T56" fmla="*/ 54 w 197"/>
                <a:gd name="T57" fmla="*/ 166 h 172"/>
                <a:gd name="T58" fmla="*/ 67 w 197"/>
                <a:gd name="T59" fmla="*/ 163 h 172"/>
                <a:gd name="T60" fmla="*/ 78 w 197"/>
                <a:gd name="T61" fmla="*/ 162 h 172"/>
                <a:gd name="T62" fmla="*/ 94 w 197"/>
                <a:gd name="T63" fmla="*/ 162 h 172"/>
                <a:gd name="T64" fmla="*/ 105 w 197"/>
                <a:gd name="T65" fmla="*/ 160 h 172"/>
                <a:gd name="T66" fmla="*/ 108 w 197"/>
                <a:gd name="T67" fmla="*/ 159 h 172"/>
                <a:gd name="T68" fmla="*/ 125 w 197"/>
                <a:gd name="T69" fmla="*/ 155 h 172"/>
                <a:gd name="T70" fmla="*/ 154 w 197"/>
                <a:gd name="T71" fmla="*/ 129 h 172"/>
                <a:gd name="T72" fmla="*/ 173 w 197"/>
                <a:gd name="T73" fmla="*/ 106 h 172"/>
                <a:gd name="T74" fmla="*/ 183 w 197"/>
                <a:gd name="T75" fmla="*/ 92 h 172"/>
                <a:gd name="T76" fmla="*/ 190 w 197"/>
                <a:gd name="T77" fmla="*/ 87 h 172"/>
                <a:gd name="T78" fmla="*/ 190 w 197"/>
                <a:gd name="T79" fmla="*/ 63 h 172"/>
                <a:gd name="T80" fmla="*/ 184 w 197"/>
                <a:gd name="T81" fmla="*/ 69 h 172"/>
                <a:gd name="T82" fmla="*/ 177 w 197"/>
                <a:gd name="T83" fmla="*/ 54 h 172"/>
                <a:gd name="T84" fmla="*/ 187 w 197"/>
                <a:gd name="T85" fmla="*/ 53 h 172"/>
                <a:gd name="T86" fmla="*/ 188 w 197"/>
                <a:gd name="T87" fmla="*/ 44 h 172"/>
                <a:gd name="T88" fmla="*/ 187 w 197"/>
                <a:gd name="T89" fmla="*/ 27 h 172"/>
                <a:gd name="T90" fmla="*/ 183 w 197"/>
                <a:gd name="T91" fmla="*/ 11 h 172"/>
                <a:gd name="T92" fmla="*/ 180 w 197"/>
                <a:gd name="T93" fmla="*/ 1 h 172"/>
                <a:gd name="T94" fmla="*/ 151 w 197"/>
                <a:gd name="T95" fmla="*/ 105 h 172"/>
                <a:gd name="T96" fmla="*/ 141 w 197"/>
                <a:gd name="T97" fmla="*/ 110 h 172"/>
                <a:gd name="T98" fmla="*/ 131 w 197"/>
                <a:gd name="T99" fmla="*/ 110 h 172"/>
                <a:gd name="T100" fmla="*/ 127 w 197"/>
                <a:gd name="T101" fmla="*/ 102 h 172"/>
                <a:gd name="T102" fmla="*/ 137 w 197"/>
                <a:gd name="T103" fmla="*/ 92 h 172"/>
                <a:gd name="T104" fmla="*/ 145 w 197"/>
                <a:gd name="T105" fmla="*/ 87 h 172"/>
                <a:gd name="T106" fmla="*/ 155 w 197"/>
                <a:gd name="T107" fmla="*/ 9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7" h="172">
                  <a:moveTo>
                    <a:pt x="177" y="1"/>
                  </a:moveTo>
                  <a:cubicBezTo>
                    <a:pt x="171" y="1"/>
                    <a:pt x="171" y="1"/>
                    <a:pt x="171" y="1"/>
                  </a:cubicBezTo>
                  <a:cubicBezTo>
                    <a:pt x="166" y="0"/>
                    <a:pt x="166" y="0"/>
                    <a:pt x="166" y="0"/>
                  </a:cubicBezTo>
                  <a:cubicBezTo>
                    <a:pt x="160" y="0"/>
                    <a:pt x="160" y="0"/>
                    <a:pt x="160" y="0"/>
                  </a:cubicBezTo>
                  <a:cubicBezTo>
                    <a:pt x="158" y="0"/>
                    <a:pt x="158" y="0"/>
                    <a:pt x="158" y="0"/>
                  </a:cubicBezTo>
                  <a:cubicBezTo>
                    <a:pt x="154" y="1"/>
                    <a:pt x="154" y="1"/>
                    <a:pt x="154" y="1"/>
                  </a:cubicBezTo>
                  <a:cubicBezTo>
                    <a:pt x="153" y="3"/>
                    <a:pt x="153" y="3"/>
                    <a:pt x="153" y="3"/>
                  </a:cubicBezTo>
                  <a:cubicBezTo>
                    <a:pt x="151" y="4"/>
                    <a:pt x="151" y="4"/>
                    <a:pt x="151" y="4"/>
                  </a:cubicBezTo>
                  <a:cubicBezTo>
                    <a:pt x="148" y="4"/>
                    <a:pt x="148" y="4"/>
                    <a:pt x="148" y="4"/>
                  </a:cubicBezTo>
                  <a:cubicBezTo>
                    <a:pt x="147" y="6"/>
                    <a:pt x="147" y="6"/>
                    <a:pt x="147" y="6"/>
                  </a:cubicBezTo>
                  <a:cubicBezTo>
                    <a:pt x="144" y="7"/>
                    <a:pt x="144" y="7"/>
                    <a:pt x="144" y="7"/>
                  </a:cubicBezTo>
                  <a:cubicBezTo>
                    <a:pt x="141" y="10"/>
                    <a:pt x="141" y="10"/>
                    <a:pt x="141" y="10"/>
                  </a:cubicBezTo>
                  <a:cubicBezTo>
                    <a:pt x="138" y="14"/>
                    <a:pt x="138" y="14"/>
                    <a:pt x="138" y="14"/>
                  </a:cubicBezTo>
                  <a:cubicBezTo>
                    <a:pt x="137" y="16"/>
                    <a:pt x="137" y="16"/>
                    <a:pt x="137" y="16"/>
                  </a:cubicBezTo>
                  <a:cubicBezTo>
                    <a:pt x="131" y="19"/>
                    <a:pt x="131" y="19"/>
                    <a:pt x="131" y="19"/>
                  </a:cubicBezTo>
                  <a:cubicBezTo>
                    <a:pt x="130" y="21"/>
                    <a:pt x="130" y="21"/>
                    <a:pt x="130" y="21"/>
                  </a:cubicBezTo>
                  <a:cubicBezTo>
                    <a:pt x="130" y="24"/>
                    <a:pt x="130" y="24"/>
                    <a:pt x="130" y="24"/>
                  </a:cubicBezTo>
                  <a:cubicBezTo>
                    <a:pt x="127" y="29"/>
                    <a:pt x="127" y="29"/>
                    <a:pt x="127" y="29"/>
                  </a:cubicBezTo>
                  <a:cubicBezTo>
                    <a:pt x="124" y="31"/>
                    <a:pt x="124" y="31"/>
                    <a:pt x="124" y="31"/>
                  </a:cubicBezTo>
                  <a:cubicBezTo>
                    <a:pt x="121" y="34"/>
                    <a:pt x="121" y="34"/>
                    <a:pt x="121" y="34"/>
                  </a:cubicBezTo>
                  <a:cubicBezTo>
                    <a:pt x="117" y="34"/>
                    <a:pt x="117" y="34"/>
                    <a:pt x="117" y="34"/>
                  </a:cubicBezTo>
                  <a:cubicBezTo>
                    <a:pt x="117" y="36"/>
                    <a:pt x="117" y="36"/>
                    <a:pt x="117" y="36"/>
                  </a:cubicBezTo>
                  <a:cubicBezTo>
                    <a:pt x="117" y="37"/>
                    <a:pt x="117" y="37"/>
                    <a:pt x="117" y="37"/>
                  </a:cubicBezTo>
                  <a:cubicBezTo>
                    <a:pt x="114" y="44"/>
                    <a:pt x="114" y="44"/>
                    <a:pt x="114" y="44"/>
                  </a:cubicBezTo>
                  <a:cubicBezTo>
                    <a:pt x="111" y="47"/>
                    <a:pt x="111" y="47"/>
                    <a:pt x="111" y="47"/>
                  </a:cubicBezTo>
                  <a:cubicBezTo>
                    <a:pt x="108" y="49"/>
                    <a:pt x="108" y="49"/>
                    <a:pt x="108" y="49"/>
                  </a:cubicBezTo>
                  <a:cubicBezTo>
                    <a:pt x="105" y="49"/>
                    <a:pt x="105" y="49"/>
                    <a:pt x="105" y="49"/>
                  </a:cubicBezTo>
                  <a:cubicBezTo>
                    <a:pt x="104" y="50"/>
                    <a:pt x="104" y="50"/>
                    <a:pt x="104" y="50"/>
                  </a:cubicBezTo>
                  <a:cubicBezTo>
                    <a:pt x="101" y="49"/>
                    <a:pt x="101" y="49"/>
                    <a:pt x="101" y="49"/>
                  </a:cubicBezTo>
                  <a:cubicBezTo>
                    <a:pt x="94" y="47"/>
                    <a:pt x="94" y="47"/>
                    <a:pt x="94" y="47"/>
                  </a:cubicBezTo>
                  <a:cubicBezTo>
                    <a:pt x="92" y="46"/>
                    <a:pt x="92" y="46"/>
                    <a:pt x="92" y="46"/>
                  </a:cubicBezTo>
                  <a:cubicBezTo>
                    <a:pt x="90" y="44"/>
                    <a:pt x="90" y="44"/>
                    <a:pt x="90" y="44"/>
                  </a:cubicBezTo>
                  <a:cubicBezTo>
                    <a:pt x="87" y="41"/>
                    <a:pt x="87" y="41"/>
                    <a:pt x="87" y="41"/>
                  </a:cubicBezTo>
                  <a:cubicBezTo>
                    <a:pt x="84" y="43"/>
                    <a:pt x="84" y="43"/>
                    <a:pt x="84" y="43"/>
                  </a:cubicBezTo>
                  <a:cubicBezTo>
                    <a:pt x="81" y="44"/>
                    <a:pt x="81" y="44"/>
                    <a:pt x="81" y="44"/>
                  </a:cubicBezTo>
                  <a:cubicBezTo>
                    <a:pt x="79" y="49"/>
                    <a:pt x="79" y="49"/>
                    <a:pt x="79" y="49"/>
                  </a:cubicBezTo>
                  <a:cubicBezTo>
                    <a:pt x="78" y="53"/>
                    <a:pt x="78" y="53"/>
                    <a:pt x="78" y="53"/>
                  </a:cubicBezTo>
                  <a:cubicBezTo>
                    <a:pt x="75" y="56"/>
                    <a:pt x="75" y="56"/>
                    <a:pt x="75" y="56"/>
                  </a:cubicBezTo>
                  <a:cubicBezTo>
                    <a:pt x="71" y="60"/>
                    <a:pt x="71" y="60"/>
                    <a:pt x="71" y="60"/>
                  </a:cubicBezTo>
                  <a:cubicBezTo>
                    <a:pt x="69" y="60"/>
                    <a:pt x="69" y="60"/>
                    <a:pt x="69" y="60"/>
                  </a:cubicBezTo>
                  <a:cubicBezTo>
                    <a:pt x="68" y="62"/>
                    <a:pt x="68" y="62"/>
                    <a:pt x="68" y="62"/>
                  </a:cubicBezTo>
                  <a:cubicBezTo>
                    <a:pt x="68" y="63"/>
                    <a:pt x="68" y="63"/>
                    <a:pt x="68" y="63"/>
                  </a:cubicBezTo>
                  <a:cubicBezTo>
                    <a:pt x="67" y="63"/>
                    <a:pt x="67" y="63"/>
                    <a:pt x="67" y="63"/>
                  </a:cubicBezTo>
                  <a:cubicBezTo>
                    <a:pt x="64" y="64"/>
                    <a:pt x="64" y="64"/>
                    <a:pt x="64" y="64"/>
                  </a:cubicBezTo>
                  <a:cubicBezTo>
                    <a:pt x="59" y="63"/>
                    <a:pt x="59" y="63"/>
                    <a:pt x="59" y="63"/>
                  </a:cubicBezTo>
                  <a:cubicBezTo>
                    <a:pt x="58" y="63"/>
                    <a:pt x="58" y="63"/>
                    <a:pt x="58" y="63"/>
                  </a:cubicBezTo>
                  <a:cubicBezTo>
                    <a:pt x="55" y="64"/>
                    <a:pt x="55" y="64"/>
                    <a:pt x="55" y="64"/>
                  </a:cubicBezTo>
                  <a:cubicBezTo>
                    <a:pt x="54" y="60"/>
                    <a:pt x="54" y="60"/>
                    <a:pt x="54" y="60"/>
                  </a:cubicBezTo>
                  <a:cubicBezTo>
                    <a:pt x="55" y="57"/>
                    <a:pt x="55" y="57"/>
                    <a:pt x="55" y="57"/>
                  </a:cubicBezTo>
                  <a:cubicBezTo>
                    <a:pt x="57" y="53"/>
                    <a:pt x="57" y="53"/>
                    <a:pt x="57" y="53"/>
                  </a:cubicBezTo>
                  <a:cubicBezTo>
                    <a:pt x="55" y="49"/>
                    <a:pt x="55" y="49"/>
                    <a:pt x="55" y="49"/>
                  </a:cubicBezTo>
                  <a:cubicBezTo>
                    <a:pt x="52" y="40"/>
                    <a:pt x="52" y="40"/>
                    <a:pt x="52" y="40"/>
                  </a:cubicBezTo>
                  <a:cubicBezTo>
                    <a:pt x="49" y="37"/>
                    <a:pt x="49" y="37"/>
                    <a:pt x="49" y="37"/>
                  </a:cubicBezTo>
                  <a:cubicBezTo>
                    <a:pt x="48" y="34"/>
                    <a:pt x="48" y="34"/>
                    <a:pt x="48" y="34"/>
                  </a:cubicBezTo>
                  <a:cubicBezTo>
                    <a:pt x="48" y="33"/>
                    <a:pt x="48" y="33"/>
                    <a:pt x="48" y="33"/>
                  </a:cubicBezTo>
                  <a:cubicBezTo>
                    <a:pt x="48" y="25"/>
                    <a:pt x="48" y="25"/>
                    <a:pt x="48" y="25"/>
                  </a:cubicBezTo>
                  <a:cubicBezTo>
                    <a:pt x="48" y="25"/>
                    <a:pt x="48" y="25"/>
                    <a:pt x="47" y="25"/>
                  </a:cubicBezTo>
                  <a:cubicBezTo>
                    <a:pt x="47" y="83"/>
                    <a:pt x="47" y="83"/>
                    <a:pt x="47" y="83"/>
                  </a:cubicBezTo>
                  <a:cubicBezTo>
                    <a:pt x="47" y="84"/>
                    <a:pt x="47" y="84"/>
                    <a:pt x="47" y="84"/>
                  </a:cubicBezTo>
                  <a:cubicBezTo>
                    <a:pt x="45" y="86"/>
                    <a:pt x="45" y="86"/>
                    <a:pt x="45" y="86"/>
                  </a:cubicBezTo>
                  <a:cubicBezTo>
                    <a:pt x="41" y="87"/>
                    <a:pt x="41" y="87"/>
                    <a:pt x="41" y="87"/>
                  </a:cubicBezTo>
                  <a:cubicBezTo>
                    <a:pt x="41" y="89"/>
                    <a:pt x="41" y="89"/>
                    <a:pt x="41" y="89"/>
                  </a:cubicBezTo>
                  <a:cubicBezTo>
                    <a:pt x="39" y="89"/>
                    <a:pt x="39" y="89"/>
                    <a:pt x="39" y="89"/>
                  </a:cubicBezTo>
                  <a:cubicBezTo>
                    <a:pt x="38" y="90"/>
                    <a:pt x="38" y="90"/>
                    <a:pt x="38" y="90"/>
                  </a:cubicBezTo>
                  <a:cubicBezTo>
                    <a:pt x="38" y="92"/>
                    <a:pt x="38" y="92"/>
                    <a:pt x="38" y="92"/>
                  </a:cubicBezTo>
                  <a:cubicBezTo>
                    <a:pt x="35" y="92"/>
                    <a:pt x="35" y="92"/>
                    <a:pt x="35" y="92"/>
                  </a:cubicBezTo>
                  <a:cubicBezTo>
                    <a:pt x="32" y="90"/>
                    <a:pt x="32" y="90"/>
                    <a:pt x="32" y="90"/>
                  </a:cubicBezTo>
                  <a:cubicBezTo>
                    <a:pt x="28" y="92"/>
                    <a:pt x="28" y="92"/>
                    <a:pt x="28" y="92"/>
                  </a:cubicBezTo>
                  <a:cubicBezTo>
                    <a:pt x="24" y="92"/>
                    <a:pt x="24" y="92"/>
                    <a:pt x="24" y="92"/>
                  </a:cubicBezTo>
                  <a:cubicBezTo>
                    <a:pt x="18" y="89"/>
                    <a:pt x="18" y="89"/>
                    <a:pt x="18" y="89"/>
                  </a:cubicBezTo>
                  <a:cubicBezTo>
                    <a:pt x="15" y="87"/>
                    <a:pt x="15" y="87"/>
                    <a:pt x="15" y="87"/>
                  </a:cubicBezTo>
                  <a:cubicBezTo>
                    <a:pt x="15" y="84"/>
                    <a:pt x="15" y="84"/>
                    <a:pt x="15" y="84"/>
                  </a:cubicBezTo>
                  <a:cubicBezTo>
                    <a:pt x="15" y="83"/>
                    <a:pt x="15" y="83"/>
                    <a:pt x="15" y="83"/>
                  </a:cubicBezTo>
                  <a:cubicBezTo>
                    <a:pt x="14" y="82"/>
                    <a:pt x="14" y="82"/>
                    <a:pt x="14" y="82"/>
                  </a:cubicBezTo>
                  <a:cubicBezTo>
                    <a:pt x="12" y="80"/>
                    <a:pt x="12" y="80"/>
                    <a:pt x="12" y="80"/>
                  </a:cubicBezTo>
                  <a:cubicBezTo>
                    <a:pt x="11" y="80"/>
                    <a:pt x="11" y="80"/>
                    <a:pt x="11" y="80"/>
                  </a:cubicBezTo>
                  <a:cubicBezTo>
                    <a:pt x="9" y="82"/>
                    <a:pt x="9" y="82"/>
                    <a:pt x="9" y="82"/>
                  </a:cubicBezTo>
                  <a:cubicBezTo>
                    <a:pt x="9" y="83"/>
                    <a:pt x="9" y="83"/>
                    <a:pt x="9" y="83"/>
                  </a:cubicBezTo>
                  <a:cubicBezTo>
                    <a:pt x="8" y="86"/>
                    <a:pt x="8" y="86"/>
                    <a:pt x="8" y="86"/>
                  </a:cubicBezTo>
                  <a:cubicBezTo>
                    <a:pt x="6" y="87"/>
                    <a:pt x="6" y="87"/>
                    <a:pt x="6" y="87"/>
                  </a:cubicBezTo>
                  <a:cubicBezTo>
                    <a:pt x="5" y="87"/>
                    <a:pt x="5" y="87"/>
                    <a:pt x="5" y="87"/>
                  </a:cubicBezTo>
                  <a:cubicBezTo>
                    <a:pt x="4" y="86"/>
                    <a:pt x="4" y="86"/>
                    <a:pt x="4" y="86"/>
                  </a:cubicBezTo>
                  <a:cubicBezTo>
                    <a:pt x="0" y="82"/>
                    <a:pt x="0" y="82"/>
                    <a:pt x="0" y="82"/>
                  </a:cubicBezTo>
                  <a:cubicBezTo>
                    <a:pt x="3" y="95"/>
                    <a:pt x="6" y="110"/>
                    <a:pt x="8" y="114"/>
                  </a:cubicBezTo>
                  <a:cubicBezTo>
                    <a:pt x="9" y="116"/>
                    <a:pt x="13" y="118"/>
                    <a:pt x="18" y="119"/>
                  </a:cubicBezTo>
                  <a:cubicBezTo>
                    <a:pt x="22" y="126"/>
                    <a:pt x="22" y="126"/>
                    <a:pt x="22" y="126"/>
                  </a:cubicBezTo>
                  <a:cubicBezTo>
                    <a:pt x="25" y="132"/>
                    <a:pt x="25" y="132"/>
                    <a:pt x="25" y="132"/>
                  </a:cubicBezTo>
                  <a:cubicBezTo>
                    <a:pt x="25" y="139"/>
                    <a:pt x="25" y="139"/>
                    <a:pt x="25" y="139"/>
                  </a:cubicBezTo>
                  <a:cubicBezTo>
                    <a:pt x="25" y="143"/>
                    <a:pt x="25" y="143"/>
                    <a:pt x="25" y="143"/>
                  </a:cubicBezTo>
                  <a:cubicBezTo>
                    <a:pt x="24" y="145"/>
                    <a:pt x="24" y="145"/>
                    <a:pt x="24" y="145"/>
                  </a:cubicBezTo>
                  <a:cubicBezTo>
                    <a:pt x="21" y="143"/>
                    <a:pt x="21" y="143"/>
                    <a:pt x="21" y="143"/>
                  </a:cubicBezTo>
                  <a:cubicBezTo>
                    <a:pt x="21" y="146"/>
                    <a:pt x="21" y="146"/>
                    <a:pt x="21" y="146"/>
                  </a:cubicBezTo>
                  <a:cubicBezTo>
                    <a:pt x="19" y="148"/>
                    <a:pt x="19" y="148"/>
                    <a:pt x="19" y="148"/>
                  </a:cubicBezTo>
                  <a:cubicBezTo>
                    <a:pt x="21" y="148"/>
                    <a:pt x="21" y="148"/>
                    <a:pt x="21" y="148"/>
                  </a:cubicBezTo>
                  <a:cubicBezTo>
                    <a:pt x="22" y="149"/>
                    <a:pt x="22" y="149"/>
                    <a:pt x="22" y="149"/>
                  </a:cubicBezTo>
                  <a:cubicBezTo>
                    <a:pt x="22" y="150"/>
                    <a:pt x="22" y="150"/>
                    <a:pt x="22" y="150"/>
                  </a:cubicBezTo>
                  <a:cubicBezTo>
                    <a:pt x="25" y="153"/>
                    <a:pt x="25" y="153"/>
                    <a:pt x="25" y="153"/>
                  </a:cubicBezTo>
                  <a:cubicBezTo>
                    <a:pt x="26" y="156"/>
                    <a:pt x="26" y="156"/>
                    <a:pt x="26" y="156"/>
                  </a:cubicBezTo>
                  <a:cubicBezTo>
                    <a:pt x="26" y="159"/>
                    <a:pt x="26" y="159"/>
                    <a:pt x="26" y="159"/>
                  </a:cubicBezTo>
                  <a:cubicBezTo>
                    <a:pt x="25" y="162"/>
                    <a:pt x="25" y="162"/>
                    <a:pt x="25" y="162"/>
                  </a:cubicBezTo>
                  <a:cubicBezTo>
                    <a:pt x="25" y="165"/>
                    <a:pt x="25" y="165"/>
                    <a:pt x="25" y="165"/>
                  </a:cubicBezTo>
                  <a:cubicBezTo>
                    <a:pt x="26" y="166"/>
                    <a:pt x="26" y="166"/>
                    <a:pt x="26" y="166"/>
                  </a:cubicBezTo>
                  <a:cubicBezTo>
                    <a:pt x="26" y="163"/>
                    <a:pt x="26" y="163"/>
                    <a:pt x="26" y="163"/>
                  </a:cubicBezTo>
                  <a:cubicBezTo>
                    <a:pt x="28" y="162"/>
                    <a:pt x="28" y="162"/>
                    <a:pt x="28" y="162"/>
                  </a:cubicBezTo>
                  <a:cubicBezTo>
                    <a:pt x="29" y="162"/>
                    <a:pt x="29" y="162"/>
                    <a:pt x="29" y="162"/>
                  </a:cubicBezTo>
                  <a:cubicBezTo>
                    <a:pt x="31" y="163"/>
                    <a:pt x="31" y="163"/>
                    <a:pt x="31" y="163"/>
                  </a:cubicBezTo>
                  <a:cubicBezTo>
                    <a:pt x="31" y="166"/>
                    <a:pt x="31" y="166"/>
                    <a:pt x="31" y="166"/>
                  </a:cubicBezTo>
                  <a:cubicBezTo>
                    <a:pt x="35" y="166"/>
                    <a:pt x="35" y="166"/>
                    <a:pt x="35" y="166"/>
                  </a:cubicBezTo>
                  <a:cubicBezTo>
                    <a:pt x="36" y="168"/>
                    <a:pt x="36" y="168"/>
                    <a:pt x="36" y="168"/>
                  </a:cubicBezTo>
                  <a:cubicBezTo>
                    <a:pt x="36" y="169"/>
                    <a:pt x="36" y="169"/>
                    <a:pt x="36" y="169"/>
                  </a:cubicBezTo>
                  <a:cubicBezTo>
                    <a:pt x="39" y="170"/>
                    <a:pt x="39" y="170"/>
                    <a:pt x="39" y="170"/>
                  </a:cubicBezTo>
                  <a:cubicBezTo>
                    <a:pt x="42" y="172"/>
                    <a:pt x="42" y="172"/>
                    <a:pt x="42" y="172"/>
                  </a:cubicBezTo>
                  <a:cubicBezTo>
                    <a:pt x="44" y="172"/>
                    <a:pt x="44" y="172"/>
                    <a:pt x="44" y="172"/>
                  </a:cubicBezTo>
                  <a:cubicBezTo>
                    <a:pt x="45" y="170"/>
                    <a:pt x="45" y="170"/>
                    <a:pt x="45" y="170"/>
                  </a:cubicBezTo>
                  <a:cubicBezTo>
                    <a:pt x="49" y="168"/>
                    <a:pt x="49" y="168"/>
                    <a:pt x="49" y="168"/>
                  </a:cubicBezTo>
                  <a:cubicBezTo>
                    <a:pt x="54" y="166"/>
                    <a:pt x="54" y="166"/>
                    <a:pt x="54" y="166"/>
                  </a:cubicBezTo>
                  <a:cubicBezTo>
                    <a:pt x="59" y="166"/>
                    <a:pt x="59" y="166"/>
                    <a:pt x="59" y="166"/>
                  </a:cubicBezTo>
                  <a:cubicBezTo>
                    <a:pt x="64" y="166"/>
                    <a:pt x="64" y="166"/>
                    <a:pt x="64" y="166"/>
                  </a:cubicBezTo>
                  <a:cubicBezTo>
                    <a:pt x="65" y="166"/>
                    <a:pt x="65" y="166"/>
                    <a:pt x="65" y="166"/>
                  </a:cubicBezTo>
                  <a:cubicBezTo>
                    <a:pt x="67" y="163"/>
                    <a:pt x="67" y="163"/>
                    <a:pt x="67" y="163"/>
                  </a:cubicBezTo>
                  <a:cubicBezTo>
                    <a:pt x="69" y="162"/>
                    <a:pt x="69" y="162"/>
                    <a:pt x="69" y="162"/>
                  </a:cubicBezTo>
                  <a:cubicBezTo>
                    <a:pt x="75" y="162"/>
                    <a:pt x="75" y="162"/>
                    <a:pt x="75" y="162"/>
                  </a:cubicBezTo>
                  <a:cubicBezTo>
                    <a:pt x="75" y="160"/>
                    <a:pt x="75" y="160"/>
                    <a:pt x="75" y="160"/>
                  </a:cubicBezTo>
                  <a:cubicBezTo>
                    <a:pt x="78" y="162"/>
                    <a:pt x="78" y="162"/>
                    <a:pt x="78" y="162"/>
                  </a:cubicBezTo>
                  <a:cubicBezTo>
                    <a:pt x="79" y="162"/>
                    <a:pt x="79" y="162"/>
                    <a:pt x="79" y="162"/>
                  </a:cubicBezTo>
                  <a:cubicBezTo>
                    <a:pt x="82" y="162"/>
                    <a:pt x="82" y="162"/>
                    <a:pt x="82" y="162"/>
                  </a:cubicBezTo>
                  <a:cubicBezTo>
                    <a:pt x="88" y="160"/>
                    <a:pt x="88" y="160"/>
                    <a:pt x="88" y="160"/>
                  </a:cubicBezTo>
                  <a:cubicBezTo>
                    <a:pt x="94" y="162"/>
                    <a:pt x="94" y="162"/>
                    <a:pt x="94" y="162"/>
                  </a:cubicBezTo>
                  <a:cubicBezTo>
                    <a:pt x="98" y="163"/>
                    <a:pt x="98" y="163"/>
                    <a:pt x="98" y="163"/>
                  </a:cubicBezTo>
                  <a:cubicBezTo>
                    <a:pt x="101" y="160"/>
                    <a:pt x="101" y="160"/>
                    <a:pt x="101" y="160"/>
                  </a:cubicBezTo>
                  <a:cubicBezTo>
                    <a:pt x="102" y="160"/>
                    <a:pt x="102" y="160"/>
                    <a:pt x="102" y="160"/>
                  </a:cubicBezTo>
                  <a:cubicBezTo>
                    <a:pt x="105" y="160"/>
                    <a:pt x="105" y="160"/>
                    <a:pt x="105" y="160"/>
                  </a:cubicBezTo>
                  <a:cubicBezTo>
                    <a:pt x="107" y="162"/>
                    <a:pt x="107" y="162"/>
                    <a:pt x="107" y="162"/>
                  </a:cubicBezTo>
                  <a:cubicBezTo>
                    <a:pt x="110" y="162"/>
                    <a:pt x="110" y="162"/>
                    <a:pt x="110" y="162"/>
                  </a:cubicBezTo>
                  <a:cubicBezTo>
                    <a:pt x="108" y="160"/>
                    <a:pt x="108" y="160"/>
                    <a:pt x="108" y="160"/>
                  </a:cubicBezTo>
                  <a:cubicBezTo>
                    <a:pt x="108" y="159"/>
                    <a:pt x="108" y="159"/>
                    <a:pt x="108" y="159"/>
                  </a:cubicBezTo>
                  <a:cubicBezTo>
                    <a:pt x="111" y="158"/>
                    <a:pt x="111" y="158"/>
                    <a:pt x="111" y="158"/>
                  </a:cubicBezTo>
                  <a:cubicBezTo>
                    <a:pt x="114" y="158"/>
                    <a:pt x="114" y="158"/>
                    <a:pt x="114" y="158"/>
                  </a:cubicBezTo>
                  <a:cubicBezTo>
                    <a:pt x="118" y="158"/>
                    <a:pt x="118" y="158"/>
                    <a:pt x="118" y="158"/>
                  </a:cubicBezTo>
                  <a:cubicBezTo>
                    <a:pt x="125" y="155"/>
                    <a:pt x="125" y="155"/>
                    <a:pt x="125" y="155"/>
                  </a:cubicBezTo>
                  <a:cubicBezTo>
                    <a:pt x="131" y="150"/>
                    <a:pt x="131" y="150"/>
                    <a:pt x="131" y="150"/>
                  </a:cubicBezTo>
                  <a:cubicBezTo>
                    <a:pt x="145" y="139"/>
                    <a:pt x="145" y="139"/>
                    <a:pt x="145" y="139"/>
                  </a:cubicBezTo>
                  <a:cubicBezTo>
                    <a:pt x="150" y="135"/>
                    <a:pt x="150" y="135"/>
                    <a:pt x="150" y="135"/>
                  </a:cubicBezTo>
                  <a:cubicBezTo>
                    <a:pt x="154" y="129"/>
                    <a:pt x="154" y="129"/>
                    <a:pt x="154" y="129"/>
                  </a:cubicBezTo>
                  <a:cubicBezTo>
                    <a:pt x="160" y="123"/>
                    <a:pt x="160" y="123"/>
                    <a:pt x="160" y="123"/>
                  </a:cubicBezTo>
                  <a:cubicBezTo>
                    <a:pt x="166" y="117"/>
                    <a:pt x="166" y="117"/>
                    <a:pt x="166" y="117"/>
                  </a:cubicBezTo>
                  <a:cubicBezTo>
                    <a:pt x="171" y="109"/>
                    <a:pt x="171" y="109"/>
                    <a:pt x="171" y="109"/>
                  </a:cubicBezTo>
                  <a:cubicBezTo>
                    <a:pt x="173" y="106"/>
                    <a:pt x="173" y="106"/>
                    <a:pt x="173" y="106"/>
                  </a:cubicBezTo>
                  <a:cubicBezTo>
                    <a:pt x="174" y="105"/>
                    <a:pt x="174" y="105"/>
                    <a:pt x="174" y="105"/>
                  </a:cubicBezTo>
                  <a:cubicBezTo>
                    <a:pt x="177" y="99"/>
                    <a:pt x="177" y="99"/>
                    <a:pt x="177" y="99"/>
                  </a:cubicBezTo>
                  <a:cubicBezTo>
                    <a:pt x="180" y="94"/>
                    <a:pt x="180" y="94"/>
                    <a:pt x="180" y="94"/>
                  </a:cubicBezTo>
                  <a:cubicBezTo>
                    <a:pt x="183" y="92"/>
                    <a:pt x="183" y="92"/>
                    <a:pt x="183" y="92"/>
                  </a:cubicBezTo>
                  <a:cubicBezTo>
                    <a:pt x="186" y="92"/>
                    <a:pt x="186" y="92"/>
                    <a:pt x="186" y="92"/>
                  </a:cubicBezTo>
                  <a:cubicBezTo>
                    <a:pt x="186" y="90"/>
                    <a:pt x="186" y="90"/>
                    <a:pt x="186" y="90"/>
                  </a:cubicBezTo>
                  <a:cubicBezTo>
                    <a:pt x="188" y="89"/>
                    <a:pt x="188" y="89"/>
                    <a:pt x="188" y="89"/>
                  </a:cubicBezTo>
                  <a:cubicBezTo>
                    <a:pt x="190" y="87"/>
                    <a:pt x="190" y="87"/>
                    <a:pt x="190" y="87"/>
                  </a:cubicBezTo>
                  <a:cubicBezTo>
                    <a:pt x="193" y="82"/>
                    <a:pt x="193" y="82"/>
                    <a:pt x="193" y="82"/>
                  </a:cubicBezTo>
                  <a:cubicBezTo>
                    <a:pt x="197" y="64"/>
                    <a:pt x="197" y="64"/>
                    <a:pt x="197" y="64"/>
                  </a:cubicBezTo>
                  <a:cubicBezTo>
                    <a:pt x="190" y="63"/>
                    <a:pt x="190" y="63"/>
                    <a:pt x="190" y="63"/>
                  </a:cubicBezTo>
                  <a:cubicBezTo>
                    <a:pt x="190" y="63"/>
                    <a:pt x="190" y="63"/>
                    <a:pt x="190" y="63"/>
                  </a:cubicBezTo>
                  <a:cubicBezTo>
                    <a:pt x="187" y="63"/>
                    <a:pt x="187" y="63"/>
                    <a:pt x="187" y="63"/>
                  </a:cubicBezTo>
                  <a:cubicBezTo>
                    <a:pt x="186" y="67"/>
                    <a:pt x="186" y="67"/>
                    <a:pt x="186" y="67"/>
                  </a:cubicBezTo>
                  <a:cubicBezTo>
                    <a:pt x="186" y="69"/>
                    <a:pt x="186" y="69"/>
                    <a:pt x="186" y="69"/>
                  </a:cubicBezTo>
                  <a:cubicBezTo>
                    <a:pt x="184" y="69"/>
                    <a:pt x="184" y="69"/>
                    <a:pt x="184" y="69"/>
                  </a:cubicBezTo>
                  <a:cubicBezTo>
                    <a:pt x="181" y="69"/>
                    <a:pt x="181" y="69"/>
                    <a:pt x="181" y="69"/>
                  </a:cubicBezTo>
                  <a:cubicBezTo>
                    <a:pt x="177" y="66"/>
                    <a:pt x="177" y="66"/>
                    <a:pt x="177" y="66"/>
                  </a:cubicBezTo>
                  <a:cubicBezTo>
                    <a:pt x="173" y="62"/>
                    <a:pt x="173" y="62"/>
                    <a:pt x="173" y="62"/>
                  </a:cubicBezTo>
                  <a:cubicBezTo>
                    <a:pt x="177" y="54"/>
                    <a:pt x="177" y="54"/>
                    <a:pt x="177" y="54"/>
                  </a:cubicBezTo>
                  <a:cubicBezTo>
                    <a:pt x="178" y="51"/>
                    <a:pt x="178" y="51"/>
                    <a:pt x="178" y="51"/>
                  </a:cubicBezTo>
                  <a:cubicBezTo>
                    <a:pt x="180" y="50"/>
                    <a:pt x="180" y="50"/>
                    <a:pt x="180" y="50"/>
                  </a:cubicBezTo>
                  <a:cubicBezTo>
                    <a:pt x="184" y="50"/>
                    <a:pt x="184" y="50"/>
                    <a:pt x="184" y="50"/>
                  </a:cubicBezTo>
                  <a:cubicBezTo>
                    <a:pt x="187" y="53"/>
                    <a:pt x="187" y="53"/>
                    <a:pt x="187" y="53"/>
                  </a:cubicBezTo>
                  <a:cubicBezTo>
                    <a:pt x="187" y="50"/>
                    <a:pt x="187" y="50"/>
                    <a:pt x="187" y="50"/>
                  </a:cubicBezTo>
                  <a:cubicBezTo>
                    <a:pt x="187" y="49"/>
                    <a:pt x="187" y="49"/>
                    <a:pt x="187" y="49"/>
                  </a:cubicBezTo>
                  <a:cubicBezTo>
                    <a:pt x="187" y="47"/>
                    <a:pt x="187" y="47"/>
                    <a:pt x="187" y="47"/>
                  </a:cubicBezTo>
                  <a:cubicBezTo>
                    <a:pt x="188" y="44"/>
                    <a:pt x="188" y="44"/>
                    <a:pt x="188" y="44"/>
                  </a:cubicBezTo>
                  <a:cubicBezTo>
                    <a:pt x="188" y="41"/>
                    <a:pt x="188" y="41"/>
                    <a:pt x="188" y="41"/>
                  </a:cubicBezTo>
                  <a:cubicBezTo>
                    <a:pt x="188" y="40"/>
                    <a:pt x="188" y="40"/>
                    <a:pt x="188" y="40"/>
                  </a:cubicBezTo>
                  <a:cubicBezTo>
                    <a:pt x="188" y="33"/>
                    <a:pt x="188" y="33"/>
                    <a:pt x="188" y="33"/>
                  </a:cubicBezTo>
                  <a:cubicBezTo>
                    <a:pt x="187" y="27"/>
                    <a:pt x="187" y="27"/>
                    <a:pt x="187" y="27"/>
                  </a:cubicBezTo>
                  <a:cubicBezTo>
                    <a:pt x="186" y="21"/>
                    <a:pt x="186" y="21"/>
                    <a:pt x="186" y="21"/>
                  </a:cubicBezTo>
                  <a:cubicBezTo>
                    <a:pt x="186" y="21"/>
                    <a:pt x="186" y="21"/>
                    <a:pt x="186" y="21"/>
                  </a:cubicBezTo>
                  <a:cubicBezTo>
                    <a:pt x="184" y="17"/>
                    <a:pt x="184" y="17"/>
                    <a:pt x="184" y="17"/>
                  </a:cubicBezTo>
                  <a:cubicBezTo>
                    <a:pt x="183" y="11"/>
                    <a:pt x="183" y="11"/>
                    <a:pt x="183" y="11"/>
                  </a:cubicBezTo>
                  <a:cubicBezTo>
                    <a:pt x="182" y="9"/>
                    <a:pt x="182" y="9"/>
                    <a:pt x="182" y="9"/>
                  </a:cubicBezTo>
                  <a:cubicBezTo>
                    <a:pt x="181" y="4"/>
                    <a:pt x="181" y="4"/>
                    <a:pt x="181" y="4"/>
                  </a:cubicBezTo>
                  <a:cubicBezTo>
                    <a:pt x="181" y="3"/>
                    <a:pt x="181" y="3"/>
                    <a:pt x="181" y="3"/>
                  </a:cubicBezTo>
                  <a:cubicBezTo>
                    <a:pt x="180" y="1"/>
                    <a:pt x="180" y="1"/>
                    <a:pt x="180" y="1"/>
                  </a:cubicBezTo>
                  <a:lnTo>
                    <a:pt x="177" y="1"/>
                  </a:lnTo>
                  <a:close/>
                  <a:moveTo>
                    <a:pt x="155" y="99"/>
                  </a:moveTo>
                  <a:cubicBezTo>
                    <a:pt x="154" y="100"/>
                    <a:pt x="154" y="100"/>
                    <a:pt x="154" y="100"/>
                  </a:cubicBezTo>
                  <a:cubicBezTo>
                    <a:pt x="151" y="105"/>
                    <a:pt x="151" y="105"/>
                    <a:pt x="151" y="105"/>
                  </a:cubicBezTo>
                  <a:cubicBezTo>
                    <a:pt x="150" y="107"/>
                    <a:pt x="150" y="107"/>
                    <a:pt x="150" y="107"/>
                  </a:cubicBezTo>
                  <a:cubicBezTo>
                    <a:pt x="147" y="107"/>
                    <a:pt x="147" y="107"/>
                    <a:pt x="147" y="107"/>
                  </a:cubicBezTo>
                  <a:cubicBezTo>
                    <a:pt x="144" y="109"/>
                    <a:pt x="144" y="109"/>
                    <a:pt x="144" y="109"/>
                  </a:cubicBezTo>
                  <a:cubicBezTo>
                    <a:pt x="141" y="110"/>
                    <a:pt x="141" y="110"/>
                    <a:pt x="141" y="110"/>
                  </a:cubicBezTo>
                  <a:cubicBezTo>
                    <a:pt x="138" y="115"/>
                    <a:pt x="138" y="115"/>
                    <a:pt x="138" y="115"/>
                  </a:cubicBezTo>
                  <a:cubicBezTo>
                    <a:pt x="137" y="116"/>
                    <a:pt x="137" y="116"/>
                    <a:pt x="137" y="116"/>
                  </a:cubicBezTo>
                  <a:cubicBezTo>
                    <a:pt x="135" y="115"/>
                    <a:pt x="135" y="115"/>
                    <a:pt x="135" y="115"/>
                  </a:cubicBezTo>
                  <a:cubicBezTo>
                    <a:pt x="131" y="110"/>
                    <a:pt x="131" y="110"/>
                    <a:pt x="131" y="110"/>
                  </a:cubicBezTo>
                  <a:cubicBezTo>
                    <a:pt x="131" y="109"/>
                    <a:pt x="131" y="109"/>
                    <a:pt x="131" y="109"/>
                  </a:cubicBezTo>
                  <a:cubicBezTo>
                    <a:pt x="130" y="107"/>
                    <a:pt x="130" y="107"/>
                    <a:pt x="130" y="107"/>
                  </a:cubicBezTo>
                  <a:cubicBezTo>
                    <a:pt x="128" y="105"/>
                    <a:pt x="128" y="105"/>
                    <a:pt x="128" y="105"/>
                  </a:cubicBezTo>
                  <a:cubicBezTo>
                    <a:pt x="127" y="102"/>
                    <a:pt x="127" y="102"/>
                    <a:pt x="127" y="102"/>
                  </a:cubicBezTo>
                  <a:cubicBezTo>
                    <a:pt x="130" y="100"/>
                    <a:pt x="130" y="100"/>
                    <a:pt x="130" y="100"/>
                  </a:cubicBezTo>
                  <a:cubicBezTo>
                    <a:pt x="133" y="99"/>
                    <a:pt x="133" y="99"/>
                    <a:pt x="133" y="99"/>
                  </a:cubicBezTo>
                  <a:cubicBezTo>
                    <a:pt x="135" y="93"/>
                    <a:pt x="135" y="93"/>
                    <a:pt x="135" y="93"/>
                  </a:cubicBezTo>
                  <a:cubicBezTo>
                    <a:pt x="137" y="92"/>
                    <a:pt x="137" y="92"/>
                    <a:pt x="137" y="92"/>
                  </a:cubicBezTo>
                  <a:cubicBezTo>
                    <a:pt x="140" y="90"/>
                    <a:pt x="140" y="90"/>
                    <a:pt x="140" y="90"/>
                  </a:cubicBezTo>
                  <a:cubicBezTo>
                    <a:pt x="143" y="89"/>
                    <a:pt x="143" y="89"/>
                    <a:pt x="143" y="89"/>
                  </a:cubicBezTo>
                  <a:cubicBezTo>
                    <a:pt x="144" y="87"/>
                    <a:pt x="144" y="87"/>
                    <a:pt x="144" y="87"/>
                  </a:cubicBezTo>
                  <a:cubicBezTo>
                    <a:pt x="145" y="87"/>
                    <a:pt x="145" y="87"/>
                    <a:pt x="145" y="87"/>
                  </a:cubicBezTo>
                  <a:cubicBezTo>
                    <a:pt x="147" y="87"/>
                    <a:pt x="147" y="87"/>
                    <a:pt x="147" y="87"/>
                  </a:cubicBezTo>
                  <a:cubicBezTo>
                    <a:pt x="151" y="92"/>
                    <a:pt x="151" y="92"/>
                    <a:pt x="151" y="92"/>
                  </a:cubicBezTo>
                  <a:cubicBezTo>
                    <a:pt x="154" y="94"/>
                    <a:pt x="154" y="94"/>
                    <a:pt x="154" y="94"/>
                  </a:cubicBezTo>
                  <a:cubicBezTo>
                    <a:pt x="155" y="97"/>
                    <a:pt x="155" y="97"/>
                    <a:pt x="155" y="97"/>
                  </a:cubicBezTo>
                  <a:lnTo>
                    <a:pt x="155" y="9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71" name="Freeform 61"/>
            <p:cNvSpPr>
              <a:spLocks/>
            </p:cNvSpPr>
            <p:nvPr/>
          </p:nvSpPr>
          <p:spPr bwMode="auto">
            <a:xfrm>
              <a:off x="4738688" y="4787900"/>
              <a:ext cx="220662" cy="304800"/>
            </a:xfrm>
            <a:custGeom>
              <a:avLst/>
              <a:gdLst>
                <a:gd name="T0" fmla="*/ 71 w 124"/>
                <a:gd name="T1" fmla="*/ 2 h 124"/>
                <a:gd name="T2" fmla="*/ 67 w 124"/>
                <a:gd name="T3" fmla="*/ 2 h 124"/>
                <a:gd name="T4" fmla="*/ 59 w 124"/>
                <a:gd name="T5" fmla="*/ 7 h 124"/>
                <a:gd name="T6" fmla="*/ 57 w 124"/>
                <a:gd name="T7" fmla="*/ 15 h 124"/>
                <a:gd name="T8" fmla="*/ 52 w 124"/>
                <a:gd name="T9" fmla="*/ 19 h 124"/>
                <a:gd name="T10" fmla="*/ 40 w 124"/>
                <a:gd name="T11" fmla="*/ 28 h 124"/>
                <a:gd name="T12" fmla="*/ 27 w 124"/>
                <a:gd name="T13" fmla="*/ 44 h 124"/>
                <a:gd name="T14" fmla="*/ 21 w 124"/>
                <a:gd name="T15" fmla="*/ 44 h 124"/>
                <a:gd name="T16" fmla="*/ 13 w 124"/>
                <a:gd name="T17" fmla="*/ 44 h 124"/>
                <a:gd name="T18" fmla="*/ 9 w 124"/>
                <a:gd name="T19" fmla="*/ 41 h 124"/>
                <a:gd name="T20" fmla="*/ 4 w 124"/>
                <a:gd name="T21" fmla="*/ 40 h 124"/>
                <a:gd name="T22" fmla="*/ 0 w 124"/>
                <a:gd name="T23" fmla="*/ 44 h 124"/>
                <a:gd name="T24" fmla="*/ 5 w 124"/>
                <a:gd name="T25" fmla="*/ 53 h 124"/>
                <a:gd name="T26" fmla="*/ 12 w 124"/>
                <a:gd name="T27" fmla="*/ 64 h 124"/>
                <a:gd name="T28" fmla="*/ 13 w 124"/>
                <a:gd name="T29" fmla="*/ 71 h 124"/>
                <a:gd name="T30" fmla="*/ 19 w 124"/>
                <a:gd name="T31" fmla="*/ 76 h 124"/>
                <a:gd name="T32" fmla="*/ 31 w 124"/>
                <a:gd name="T33" fmla="*/ 84 h 124"/>
                <a:gd name="T34" fmla="*/ 35 w 124"/>
                <a:gd name="T35" fmla="*/ 89 h 124"/>
                <a:gd name="T36" fmla="*/ 39 w 124"/>
                <a:gd name="T37" fmla="*/ 91 h 124"/>
                <a:gd name="T38" fmla="*/ 39 w 124"/>
                <a:gd name="T39" fmla="*/ 97 h 124"/>
                <a:gd name="T40" fmla="*/ 40 w 124"/>
                <a:gd name="T41" fmla="*/ 104 h 124"/>
                <a:gd name="T42" fmla="*/ 49 w 124"/>
                <a:gd name="T43" fmla="*/ 111 h 124"/>
                <a:gd name="T44" fmla="*/ 57 w 124"/>
                <a:gd name="T45" fmla="*/ 112 h 124"/>
                <a:gd name="T46" fmla="*/ 57 w 124"/>
                <a:gd name="T47" fmla="*/ 116 h 124"/>
                <a:gd name="T48" fmla="*/ 61 w 124"/>
                <a:gd name="T49" fmla="*/ 117 h 124"/>
                <a:gd name="T50" fmla="*/ 65 w 124"/>
                <a:gd name="T51" fmla="*/ 120 h 124"/>
                <a:gd name="T52" fmla="*/ 80 w 124"/>
                <a:gd name="T53" fmla="*/ 121 h 124"/>
                <a:gd name="T54" fmla="*/ 92 w 124"/>
                <a:gd name="T55" fmla="*/ 121 h 124"/>
                <a:gd name="T56" fmla="*/ 97 w 124"/>
                <a:gd name="T57" fmla="*/ 120 h 124"/>
                <a:gd name="T58" fmla="*/ 101 w 124"/>
                <a:gd name="T59" fmla="*/ 114 h 124"/>
                <a:gd name="T60" fmla="*/ 109 w 124"/>
                <a:gd name="T61" fmla="*/ 107 h 124"/>
                <a:gd name="T62" fmla="*/ 113 w 124"/>
                <a:gd name="T63" fmla="*/ 104 h 124"/>
                <a:gd name="T64" fmla="*/ 113 w 124"/>
                <a:gd name="T65" fmla="*/ 101 h 124"/>
                <a:gd name="T66" fmla="*/ 113 w 124"/>
                <a:gd name="T67" fmla="*/ 93 h 124"/>
                <a:gd name="T68" fmla="*/ 114 w 124"/>
                <a:gd name="T69" fmla="*/ 91 h 124"/>
                <a:gd name="T70" fmla="*/ 120 w 124"/>
                <a:gd name="T71" fmla="*/ 84 h 124"/>
                <a:gd name="T72" fmla="*/ 120 w 124"/>
                <a:gd name="T73" fmla="*/ 80 h 124"/>
                <a:gd name="T74" fmla="*/ 120 w 124"/>
                <a:gd name="T75" fmla="*/ 73 h 124"/>
                <a:gd name="T76" fmla="*/ 120 w 124"/>
                <a:gd name="T77" fmla="*/ 67 h 124"/>
                <a:gd name="T78" fmla="*/ 118 w 124"/>
                <a:gd name="T79" fmla="*/ 63 h 124"/>
                <a:gd name="T80" fmla="*/ 120 w 124"/>
                <a:gd name="T81" fmla="*/ 59 h 124"/>
                <a:gd name="T82" fmla="*/ 120 w 124"/>
                <a:gd name="T83" fmla="*/ 57 h 124"/>
                <a:gd name="T84" fmla="*/ 122 w 124"/>
                <a:gd name="T85" fmla="*/ 53 h 124"/>
                <a:gd name="T86" fmla="*/ 124 w 124"/>
                <a:gd name="T87" fmla="*/ 49 h 124"/>
                <a:gd name="T88" fmla="*/ 122 w 124"/>
                <a:gd name="T89" fmla="*/ 45 h 124"/>
                <a:gd name="T90" fmla="*/ 124 w 124"/>
                <a:gd name="T91" fmla="*/ 38 h 124"/>
                <a:gd name="T92" fmla="*/ 122 w 124"/>
                <a:gd name="T93" fmla="*/ 28 h 124"/>
                <a:gd name="T94" fmla="*/ 122 w 124"/>
                <a:gd name="T95" fmla="*/ 24 h 124"/>
                <a:gd name="T96" fmla="*/ 124 w 124"/>
                <a:gd name="T97" fmla="*/ 20 h 124"/>
                <a:gd name="T98" fmla="*/ 118 w 124"/>
                <a:gd name="T99" fmla="*/ 19 h 124"/>
                <a:gd name="T100" fmla="*/ 109 w 124"/>
                <a:gd name="T101" fmla="*/ 15 h 124"/>
                <a:gd name="T102" fmla="*/ 101 w 124"/>
                <a:gd name="T103" fmla="*/ 11 h 124"/>
                <a:gd name="T104" fmla="*/ 89 w 124"/>
                <a:gd name="T105" fmla="*/ 7 h 124"/>
                <a:gd name="T106" fmla="*/ 84 w 124"/>
                <a:gd name="T107" fmla="*/ 6 h 124"/>
                <a:gd name="T108" fmla="*/ 82 w 124"/>
                <a:gd name="T109" fmla="*/ 0 h 124"/>
                <a:gd name="T110" fmla="*/ 76 w 124"/>
                <a:gd name="T111" fmla="*/ 2 h 124"/>
                <a:gd name="T112" fmla="*/ 73 w 124"/>
                <a:gd name="T113" fmla="*/ 2 h 124"/>
                <a:gd name="T114" fmla="*/ 73 w 124"/>
                <a:gd name="T115" fmla="*/ 2 h 124"/>
                <a:gd name="T116" fmla="*/ 73 w 124"/>
                <a:gd name="T117"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4" h="124">
                  <a:moveTo>
                    <a:pt x="73" y="2"/>
                  </a:moveTo>
                  <a:lnTo>
                    <a:pt x="71" y="2"/>
                  </a:lnTo>
                  <a:lnTo>
                    <a:pt x="71" y="2"/>
                  </a:lnTo>
                  <a:lnTo>
                    <a:pt x="67" y="2"/>
                  </a:lnTo>
                  <a:lnTo>
                    <a:pt x="61" y="6"/>
                  </a:lnTo>
                  <a:lnTo>
                    <a:pt x="59" y="7"/>
                  </a:lnTo>
                  <a:lnTo>
                    <a:pt x="57" y="10"/>
                  </a:lnTo>
                  <a:lnTo>
                    <a:pt x="57" y="15"/>
                  </a:lnTo>
                  <a:lnTo>
                    <a:pt x="53" y="19"/>
                  </a:lnTo>
                  <a:lnTo>
                    <a:pt x="52" y="19"/>
                  </a:lnTo>
                  <a:lnTo>
                    <a:pt x="44" y="23"/>
                  </a:lnTo>
                  <a:lnTo>
                    <a:pt x="40" y="28"/>
                  </a:lnTo>
                  <a:lnTo>
                    <a:pt x="32" y="40"/>
                  </a:lnTo>
                  <a:lnTo>
                    <a:pt x="27" y="44"/>
                  </a:lnTo>
                  <a:lnTo>
                    <a:pt x="25" y="45"/>
                  </a:lnTo>
                  <a:lnTo>
                    <a:pt x="21" y="44"/>
                  </a:lnTo>
                  <a:lnTo>
                    <a:pt x="17" y="41"/>
                  </a:lnTo>
                  <a:lnTo>
                    <a:pt x="13" y="44"/>
                  </a:lnTo>
                  <a:lnTo>
                    <a:pt x="12" y="44"/>
                  </a:lnTo>
                  <a:lnTo>
                    <a:pt x="9" y="41"/>
                  </a:lnTo>
                  <a:lnTo>
                    <a:pt x="8" y="40"/>
                  </a:lnTo>
                  <a:lnTo>
                    <a:pt x="4" y="40"/>
                  </a:lnTo>
                  <a:lnTo>
                    <a:pt x="0" y="40"/>
                  </a:lnTo>
                  <a:lnTo>
                    <a:pt x="0" y="44"/>
                  </a:lnTo>
                  <a:lnTo>
                    <a:pt x="1" y="47"/>
                  </a:lnTo>
                  <a:lnTo>
                    <a:pt x="5" y="53"/>
                  </a:lnTo>
                  <a:lnTo>
                    <a:pt x="11" y="60"/>
                  </a:lnTo>
                  <a:lnTo>
                    <a:pt x="12" y="64"/>
                  </a:lnTo>
                  <a:lnTo>
                    <a:pt x="12" y="67"/>
                  </a:lnTo>
                  <a:lnTo>
                    <a:pt x="13" y="71"/>
                  </a:lnTo>
                  <a:lnTo>
                    <a:pt x="15" y="72"/>
                  </a:lnTo>
                  <a:lnTo>
                    <a:pt x="19" y="76"/>
                  </a:lnTo>
                  <a:lnTo>
                    <a:pt x="25" y="80"/>
                  </a:lnTo>
                  <a:lnTo>
                    <a:pt x="31" y="84"/>
                  </a:lnTo>
                  <a:lnTo>
                    <a:pt x="31" y="89"/>
                  </a:lnTo>
                  <a:lnTo>
                    <a:pt x="35" y="89"/>
                  </a:lnTo>
                  <a:lnTo>
                    <a:pt x="36" y="89"/>
                  </a:lnTo>
                  <a:lnTo>
                    <a:pt x="39" y="91"/>
                  </a:lnTo>
                  <a:lnTo>
                    <a:pt x="39" y="95"/>
                  </a:lnTo>
                  <a:lnTo>
                    <a:pt x="39" y="97"/>
                  </a:lnTo>
                  <a:lnTo>
                    <a:pt x="39" y="101"/>
                  </a:lnTo>
                  <a:lnTo>
                    <a:pt x="40" y="104"/>
                  </a:lnTo>
                  <a:lnTo>
                    <a:pt x="44" y="108"/>
                  </a:lnTo>
                  <a:lnTo>
                    <a:pt x="49" y="111"/>
                  </a:lnTo>
                  <a:lnTo>
                    <a:pt x="51" y="111"/>
                  </a:lnTo>
                  <a:lnTo>
                    <a:pt x="57" y="112"/>
                  </a:lnTo>
                  <a:lnTo>
                    <a:pt x="57" y="114"/>
                  </a:lnTo>
                  <a:lnTo>
                    <a:pt x="57" y="116"/>
                  </a:lnTo>
                  <a:lnTo>
                    <a:pt x="59" y="117"/>
                  </a:lnTo>
                  <a:lnTo>
                    <a:pt x="61" y="117"/>
                  </a:lnTo>
                  <a:lnTo>
                    <a:pt x="63" y="120"/>
                  </a:lnTo>
                  <a:lnTo>
                    <a:pt x="65" y="120"/>
                  </a:lnTo>
                  <a:lnTo>
                    <a:pt x="73" y="120"/>
                  </a:lnTo>
                  <a:lnTo>
                    <a:pt x="80" y="121"/>
                  </a:lnTo>
                  <a:lnTo>
                    <a:pt x="88" y="121"/>
                  </a:lnTo>
                  <a:lnTo>
                    <a:pt x="92" y="121"/>
                  </a:lnTo>
                  <a:lnTo>
                    <a:pt x="93" y="124"/>
                  </a:lnTo>
                  <a:lnTo>
                    <a:pt x="97" y="120"/>
                  </a:lnTo>
                  <a:lnTo>
                    <a:pt x="100" y="117"/>
                  </a:lnTo>
                  <a:lnTo>
                    <a:pt x="101" y="114"/>
                  </a:lnTo>
                  <a:lnTo>
                    <a:pt x="105" y="111"/>
                  </a:lnTo>
                  <a:lnTo>
                    <a:pt x="109" y="107"/>
                  </a:lnTo>
                  <a:lnTo>
                    <a:pt x="110" y="104"/>
                  </a:lnTo>
                  <a:lnTo>
                    <a:pt x="113" y="104"/>
                  </a:lnTo>
                  <a:lnTo>
                    <a:pt x="113" y="103"/>
                  </a:lnTo>
                  <a:lnTo>
                    <a:pt x="113" y="101"/>
                  </a:lnTo>
                  <a:lnTo>
                    <a:pt x="113" y="97"/>
                  </a:lnTo>
                  <a:lnTo>
                    <a:pt x="113" y="93"/>
                  </a:lnTo>
                  <a:lnTo>
                    <a:pt x="113" y="91"/>
                  </a:lnTo>
                  <a:lnTo>
                    <a:pt x="114" y="91"/>
                  </a:lnTo>
                  <a:lnTo>
                    <a:pt x="118" y="87"/>
                  </a:lnTo>
                  <a:lnTo>
                    <a:pt x="120" y="84"/>
                  </a:lnTo>
                  <a:lnTo>
                    <a:pt x="120" y="81"/>
                  </a:lnTo>
                  <a:lnTo>
                    <a:pt x="120" y="80"/>
                  </a:lnTo>
                  <a:lnTo>
                    <a:pt x="122" y="73"/>
                  </a:lnTo>
                  <a:lnTo>
                    <a:pt x="120" y="73"/>
                  </a:lnTo>
                  <a:lnTo>
                    <a:pt x="118" y="68"/>
                  </a:lnTo>
                  <a:lnTo>
                    <a:pt x="120" y="67"/>
                  </a:lnTo>
                  <a:lnTo>
                    <a:pt x="120" y="64"/>
                  </a:lnTo>
                  <a:lnTo>
                    <a:pt x="118" y="63"/>
                  </a:lnTo>
                  <a:lnTo>
                    <a:pt x="118" y="60"/>
                  </a:lnTo>
                  <a:lnTo>
                    <a:pt x="120" y="59"/>
                  </a:lnTo>
                  <a:lnTo>
                    <a:pt x="120" y="57"/>
                  </a:lnTo>
                  <a:lnTo>
                    <a:pt x="120" y="57"/>
                  </a:lnTo>
                  <a:lnTo>
                    <a:pt x="122" y="55"/>
                  </a:lnTo>
                  <a:lnTo>
                    <a:pt x="122" y="53"/>
                  </a:lnTo>
                  <a:lnTo>
                    <a:pt x="122" y="51"/>
                  </a:lnTo>
                  <a:lnTo>
                    <a:pt x="124" y="49"/>
                  </a:lnTo>
                  <a:lnTo>
                    <a:pt x="122" y="47"/>
                  </a:lnTo>
                  <a:lnTo>
                    <a:pt x="122" y="45"/>
                  </a:lnTo>
                  <a:lnTo>
                    <a:pt x="122" y="44"/>
                  </a:lnTo>
                  <a:lnTo>
                    <a:pt x="124" y="38"/>
                  </a:lnTo>
                  <a:lnTo>
                    <a:pt x="124" y="36"/>
                  </a:lnTo>
                  <a:lnTo>
                    <a:pt x="122" y="28"/>
                  </a:lnTo>
                  <a:lnTo>
                    <a:pt x="122" y="27"/>
                  </a:lnTo>
                  <a:lnTo>
                    <a:pt x="122" y="24"/>
                  </a:lnTo>
                  <a:lnTo>
                    <a:pt x="122" y="23"/>
                  </a:lnTo>
                  <a:lnTo>
                    <a:pt x="124" y="20"/>
                  </a:lnTo>
                  <a:lnTo>
                    <a:pt x="120" y="20"/>
                  </a:lnTo>
                  <a:lnTo>
                    <a:pt x="118" y="19"/>
                  </a:lnTo>
                  <a:lnTo>
                    <a:pt x="114" y="16"/>
                  </a:lnTo>
                  <a:lnTo>
                    <a:pt x="109" y="15"/>
                  </a:lnTo>
                  <a:lnTo>
                    <a:pt x="102" y="11"/>
                  </a:lnTo>
                  <a:lnTo>
                    <a:pt x="101" y="11"/>
                  </a:lnTo>
                  <a:lnTo>
                    <a:pt x="93" y="7"/>
                  </a:lnTo>
                  <a:lnTo>
                    <a:pt x="89" y="7"/>
                  </a:lnTo>
                  <a:lnTo>
                    <a:pt x="86" y="7"/>
                  </a:lnTo>
                  <a:lnTo>
                    <a:pt x="84" y="6"/>
                  </a:lnTo>
                  <a:lnTo>
                    <a:pt x="82" y="3"/>
                  </a:lnTo>
                  <a:lnTo>
                    <a:pt x="82" y="0"/>
                  </a:lnTo>
                  <a:lnTo>
                    <a:pt x="82" y="0"/>
                  </a:lnTo>
                  <a:lnTo>
                    <a:pt x="76" y="2"/>
                  </a:lnTo>
                  <a:lnTo>
                    <a:pt x="73" y="2"/>
                  </a:lnTo>
                  <a:lnTo>
                    <a:pt x="73" y="2"/>
                  </a:lnTo>
                  <a:lnTo>
                    <a:pt x="73" y="2"/>
                  </a:lnTo>
                  <a:lnTo>
                    <a:pt x="73" y="2"/>
                  </a:lnTo>
                  <a:lnTo>
                    <a:pt x="73" y="2"/>
                  </a:lnTo>
                  <a:lnTo>
                    <a:pt x="73" y="2"/>
                  </a:lnTo>
                  <a:lnTo>
                    <a:pt x="73" y="2"/>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72" name="Freeform 62"/>
            <p:cNvSpPr>
              <a:spLocks/>
            </p:cNvSpPr>
            <p:nvPr/>
          </p:nvSpPr>
          <p:spPr bwMode="auto">
            <a:xfrm>
              <a:off x="4586288" y="4886325"/>
              <a:ext cx="263525" cy="406400"/>
            </a:xfrm>
            <a:custGeom>
              <a:avLst/>
              <a:gdLst>
                <a:gd name="T0" fmla="*/ 144 w 148"/>
                <a:gd name="T1" fmla="*/ 77 h 165"/>
                <a:gd name="T2" fmla="*/ 142 w 148"/>
                <a:gd name="T3" fmla="*/ 74 h 165"/>
                <a:gd name="T4" fmla="*/ 136 w 148"/>
                <a:gd name="T5" fmla="*/ 71 h 165"/>
                <a:gd name="T6" fmla="*/ 129 w 148"/>
                <a:gd name="T7" fmla="*/ 68 h 165"/>
                <a:gd name="T8" fmla="*/ 124 w 148"/>
                <a:gd name="T9" fmla="*/ 61 h 165"/>
                <a:gd name="T10" fmla="*/ 124 w 148"/>
                <a:gd name="T11" fmla="*/ 55 h 165"/>
                <a:gd name="T12" fmla="*/ 121 w 148"/>
                <a:gd name="T13" fmla="*/ 49 h 165"/>
                <a:gd name="T14" fmla="*/ 116 w 148"/>
                <a:gd name="T15" fmla="*/ 49 h 165"/>
                <a:gd name="T16" fmla="*/ 110 w 148"/>
                <a:gd name="T17" fmla="*/ 40 h 165"/>
                <a:gd name="T18" fmla="*/ 98 w 148"/>
                <a:gd name="T19" fmla="*/ 31 h 165"/>
                <a:gd name="T20" fmla="*/ 97 w 148"/>
                <a:gd name="T21" fmla="*/ 24 h 165"/>
                <a:gd name="T22" fmla="*/ 90 w 148"/>
                <a:gd name="T23" fmla="*/ 13 h 165"/>
                <a:gd name="T24" fmla="*/ 85 w 148"/>
                <a:gd name="T25" fmla="*/ 4 h 165"/>
                <a:gd name="T26" fmla="*/ 84 w 148"/>
                <a:gd name="T27" fmla="*/ 0 h 165"/>
                <a:gd name="T28" fmla="*/ 82 w 148"/>
                <a:gd name="T29" fmla="*/ 0 h 165"/>
                <a:gd name="T30" fmla="*/ 80 w 148"/>
                <a:gd name="T31" fmla="*/ 0 h 165"/>
                <a:gd name="T32" fmla="*/ 76 w 148"/>
                <a:gd name="T33" fmla="*/ 4 h 165"/>
                <a:gd name="T34" fmla="*/ 72 w 148"/>
                <a:gd name="T35" fmla="*/ 1 h 165"/>
                <a:gd name="T36" fmla="*/ 67 w 148"/>
                <a:gd name="T37" fmla="*/ 5 h 165"/>
                <a:gd name="T38" fmla="*/ 59 w 148"/>
                <a:gd name="T39" fmla="*/ 13 h 165"/>
                <a:gd name="T40" fmla="*/ 57 w 148"/>
                <a:gd name="T41" fmla="*/ 7 h 165"/>
                <a:gd name="T42" fmla="*/ 53 w 148"/>
                <a:gd name="T43" fmla="*/ 4 h 165"/>
                <a:gd name="T44" fmla="*/ 45 w 148"/>
                <a:gd name="T45" fmla="*/ 5 h 165"/>
                <a:gd name="T46" fmla="*/ 19 w 148"/>
                <a:gd name="T47" fmla="*/ 9 h 165"/>
                <a:gd name="T48" fmla="*/ 1 w 148"/>
                <a:gd name="T49" fmla="*/ 76 h 165"/>
                <a:gd name="T50" fmla="*/ 1 w 148"/>
                <a:gd name="T51" fmla="*/ 88 h 165"/>
                <a:gd name="T52" fmla="*/ 0 w 148"/>
                <a:gd name="T53" fmla="*/ 125 h 165"/>
                <a:gd name="T54" fmla="*/ 3 w 148"/>
                <a:gd name="T55" fmla="*/ 128 h 165"/>
                <a:gd name="T56" fmla="*/ 7 w 148"/>
                <a:gd name="T57" fmla="*/ 133 h 165"/>
                <a:gd name="T58" fmla="*/ 13 w 148"/>
                <a:gd name="T59" fmla="*/ 150 h 165"/>
                <a:gd name="T60" fmla="*/ 9 w 148"/>
                <a:gd name="T61" fmla="*/ 159 h 165"/>
                <a:gd name="T62" fmla="*/ 15 w 148"/>
                <a:gd name="T63" fmla="*/ 163 h 165"/>
                <a:gd name="T64" fmla="*/ 23 w 148"/>
                <a:gd name="T65" fmla="*/ 165 h 165"/>
                <a:gd name="T66" fmla="*/ 28 w 148"/>
                <a:gd name="T67" fmla="*/ 163 h 165"/>
                <a:gd name="T68" fmla="*/ 29 w 148"/>
                <a:gd name="T69" fmla="*/ 159 h 165"/>
                <a:gd name="T70" fmla="*/ 37 w 148"/>
                <a:gd name="T71" fmla="*/ 154 h 165"/>
                <a:gd name="T72" fmla="*/ 43 w 148"/>
                <a:gd name="T73" fmla="*/ 145 h 165"/>
                <a:gd name="T74" fmla="*/ 49 w 148"/>
                <a:gd name="T75" fmla="*/ 137 h 165"/>
                <a:gd name="T76" fmla="*/ 57 w 148"/>
                <a:gd name="T77" fmla="*/ 138 h 165"/>
                <a:gd name="T78" fmla="*/ 63 w 148"/>
                <a:gd name="T79" fmla="*/ 142 h 165"/>
                <a:gd name="T80" fmla="*/ 76 w 148"/>
                <a:gd name="T81" fmla="*/ 146 h 165"/>
                <a:gd name="T82" fmla="*/ 81 w 148"/>
                <a:gd name="T83" fmla="*/ 145 h 165"/>
                <a:gd name="T84" fmla="*/ 89 w 148"/>
                <a:gd name="T85" fmla="*/ 138 h 165"/>
                <a:gd name="T86" fmla="*/ 93 w 148"/>
                <a:gd name="T87" fmla="*/ 128 h 165"/>
                <a:gd name="T88" fmla="*/ 98 w 148"/>
                <a:gd name="T89" fmla="*/ 125 h 165"/>
                <a:gd name="T90" fmla="*/ 106 w 148"/>
                <a:gd name="T91" fmla="*/ 118 h 165"/>
                <a:gd name="T92" fmla="*/ 110 w 148"/>
                <a:gd name="T93" fmla="*/ 108 h 165"/>
                <a:gd name="T94" fmla="*/ 120 w 148"/>
                <a:gd name="T95" fmla="*/ 101 h 165"/>
                <a:gd name="T96" fmla="*/ 125 w 148"/>
                <a:gd name="T97" fmla="*/ 93 h 165"/>
                <a:gd name="T98" fmla="*/ 133 w 148"/>
                <a:gd name="T99" fmla="*/ 88 h 165"/>
                <a:gd name="T100" fmla="*/ 138 w 148"/>
                <a:gd name="T101" fmla="*/ 85 h 165"/>
                <a:gd name="T102" fmla="*/ 142 w 148"/>
                <a:gd name="T103" fmla="*/ 81 h 165"/>
                <a:gd name="T104" fmla="*/ 146 w 148"/>
                <a:gd name="T105" fmla="*/ 77 h 165"/>
                <a:gd name="T106" fmla="*/ 146 w 148"/>
                <a:gd name="T107" fmla="*/ 77 h 165"/>
                <a:gd name="T108" fmla="*/ 146 w 148"/>
                <a:gd name="T109" fmla="*/ 77 h 165"/>
                <a:gd name="T110" fmla="*/ 146 w 148"/>
                <a:gd name="T111" fmla="*/ 7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8" h="165">
                  <a:moveTo>
                    <a:pt x="146" y="77"/>
                  </a:moveTo>
                  <a:lnTo>
                    <a:pt x="144" y="77"/>
                  </a:lnTo>
                  <a:lnTo>
                    <a:pt x="142" y="76"/>
                  </a:lnTo>
                  <a:lnTo>
                    <a:pt x="142" y="74"/>
                  </a:lnTo>
                  <a:lnTo>
                    <a:pt x="142" y="72"/>
                  </a:lnTo>
                  <a:lnTo>
                    <a:pt x="136" y="71"/>
                  </a:lnTo>
                  <a:lnTo>
                    <a:pt x="134" y="71"/>
                  </a:lnTo>
                  <a:lnTo>
                    <a:pt x="129" y="68"/>
                  </a:lnTo>
                  <a:lnTo>
                    <a:pt x="125" y="64"/>
                  </a:lnTo>
                  <a:lnTo>
                    <a:pt x="124" y="61"/>
                  </a:lnTo>
                  <a:lnTo>
                    <a:pt x="124" y="57"/>
                  </a:lnTo>
                  <a:lnTo>
                    <a:pt x="124" y="55"/>
                  </a:lnTo>
                  <a:lnTo>
                    <a:pt x="124" y="51"/>
                  </a:lnTo>
                  <a:lnTo>
                    <a:pt x="121" y="49"/>
                  </a:lnTo>
                  <a:lnTo>
                    <a:pt x="120" y="49"/>
                  </a:lnTo>
                  <a:lnTo>
                    <a:pt x="116" y="49"/>
                  </a:lnTo>
                  <a:lnTo>
                    <a:pt x="116" y="44"/>
                  </a:lnTo>
                  <a:lnTo>
                    <a:pt x="110" y="40"/>
                  </a:lnTo>
                  <a:lnTo>
                    <a:pt x="104" y="36"/>
                  </a:lnTo>
                  <a:lnTo>
                    <a:pt x="98" y="31"/>
                  </a:lnTo>
                  <a:lnTo>
                    <a:pt x="97" y="27"/>
                  </a:lnTo>
                  <a:lnTo>
                    <a:pt x="97" y="24"/>
                  </a:lnTo>
                  <a:lnTo>
                    <a:pt x="96" y="20"/>
                  </a:lnTo>
                  <a:lnTo>
                    <a:pt x="90" y="13"/>
                  </a:lnTo>
                  <a:lnTo>
                    <a:pt x="86" y="7"/>
                  </a:lnTo>
                  <a:lnTo>
                    <a:pt x="85" y="4"/>
                  </a:lnTo>
                  <a:lnTo>
                    <a:pt x="85" y="0"/>
                  </a:lnTo>
                  <a:lnTo>
                    <a:pt x="84" y="0"/>
                  </a:lnTo>
                  <a:lnTo>
                    <a:pt x="82" y="0"/>
                  </a:lnTo>
                  <a:lnTo>
                    <a:pt x="82" y="0"/>
                  </a:lnTo>
                  <a:lnTo>
                    <a:pt x="81" y="0"/>
                  </a:lnTo>
                  <a:lnTo>
                    <a:pt x="80" y="0"/>
                  </a:lnTo>
                  <a:lnTo>
                    <a:pt x="80" y="1"/>
                  </a:lnTo>
                  <a:lnTo>
                    <a:pt x="76" y="4"/>
                  </a:lnTo>
                  <a:lnTo>
                    <a:pt x="73" y="4"/>
                  </a:lnTo>
                  <a:lnTo>
                    <a:pt x="72" y="1"/>
                  </a:lnTo>
                  <a:lnTo>
                    <a:pt x="71" y="4"/>
                  </a:lnTo>
                  <a:lnTo>
                    <a:pt x="67" y="5"/>
                  </a:lnTo>
                  <a:lnTo>
                    <a:pt x="60" y="12"/>
                  </a:lnTo>
                  <a:lnTo>
                    <a:pt x="59" y="13"/>
                  </a:lnTo>
                  <a:lnTo>
                    <a:pt x="57" y="9"/>
                  </a:lnTo>
                  <a:lnTo>
                    <a:pt x="57" y="7"/>
                  </a:lnTo>
                  <a:lnTo>
                    <a:pt x="55" y="5"/>
                  </a:lnTo>
                  <a:lnTo>
                    <a:pt x="53" y="4"/>
                  </a:lnTo>
                  <a:lnTo>
                    <a:pt x="48" y="4"/>
                  </a:lnTo>
                  <a:lnTo>
                    <a:pt x="45" y="5"/>
                  </a:lnTo>
                  <a:lnTo>
                    <a:pt x="37" y="7"/>
                  </a:lnTo>
                  <a:lnTo>
                    <a:pt x="19" y="9"/>
                  </a:lnTo>
                  <a:lnTo>
                    <a:pt x="16" y="76"/>
                  </a:lnTo>
                  <a:lnTo>
                    <a:pt x="1" y="76"/>
                  </a:lnTo>
                  <a:lnTo>
                    <a:pt x="1" y="88"/>
                  </a:lnTo>
                  <a:lnTo>
                    <a:pt x="1" y="88"/>
                  </a:lnTo>
                  <a:lnTo>
                    <a:pt x="0" y="113"/>
                  </a:lnTo>
                  <a:lnTo>
                    <a:pt x="0" y="125"/>
                  </a:lnTo>
                  <a:lnTo>
                    <a:pt x="3" y="128"/>
                  </a:lnTo>
                  <a:lnTo>
                    <a:pt x="3" y="128"/>
                  </a:lnTo>
                  <a:lnTo>
                    <a:pt x="3" y="129"/>
                  </a:lnTo>
                  <a:lnTo>
                    <a:pt x="7" y="133"/>
                  </a:lnTo>
                  <a:lnTo>
                    <a:pt x="11" y="145"/>
                  </a:lnTo>
                  <a:lnTo>
                    <a:pt x="13" y="150"/>
                  </a:lnTo>
                  <a:lnTo>
                    <a:pt x="11" y="155"/>
                  </a:lnTo>
                  <a:lnTo>
                    <a:pt x="9" y="159"/>
                  </a:lnTo>
                  <a:lnTo>
                    <a:pt x="11" y="165"/>
                  </a:lnTo>
                  <a:lnTo>
                    <a:pt x="15" y="163"/>
                  </a:lnTo>
                  <a:lnTo>
                    <a:pt x="16" y="163"/>
                  </a:lnTo>
                  <a:lnTo>
                    <a:pt x="23" y="165"/>
                  </a:lnTo>
                  <a:lnTo>
                    <a:pt x="27" y="163"/>
                  </a:lnTo>
                  <a:lnTo>
                    <a:pt x="28" y="163"/>
                  </a:lnTo>
                  <a:lnTo>
                    <a:pt x="28" y="162"/>
                  </a:lnTo>
                  <a:lnTo>
                    <a:pt x="29" y="159"/>
                  </a:lnTo>
                  <a:lnTo>
                    <a:pt x="32" y="159"/>
                  </a:lnTo>
                  <a:lnTo>
                    <a:pt x="37" y="154"/>
                  </a:lnTo>
                  <a:lnTo>
                    <a:pt x="41" y="150"/>
                  </a:lnTo>
                  <a:lnTo>
                    <a:pt x="43" y="145"/>
                  </a:lnTo>
                  <a:lnTo>
                    <a:pt x="45" y="138"/>
                  </a:lnTo>
                  <a:lnTo>
                    <a:pt x="49" y="137"/>
                  </a:lnTo>
                  <a:lnTo>
                    <a:pt x="53" y="134"/>
                  </a:lnTo>
                  <a:lnTo>
                    <a:pt x="57" y="138"/>
                  </a:lnTo>
                  <a:lnTo>
                    <a:pt x="60" y="141"/>
                  </a:lnTo>
                  <a:lnTo>
                    <a:pt x="63" y="142"/>
                  </a:lnTo>
                  <a:lnTo>
                    <a:pt x="72" y="145"/>
                  </a:lnTo>
                  <a:lnTo>
                    <a:pt x="76" y="146"/>
                  </a:lnTo>
                  <a:lnTo>
                    <a:pt x="77" y="145"/>
                  </a:lnTo>
                  <a:lnTo>
                    <a:pt x="81" y="145"/>
                  </a:lnTo>
                  <a:lnTo>
                    <a:pt x="85" y="142"/>
                  </a:lnTo>
                  <a:lnTo>
                    <a:pt x="89" y="138"/>
                  </a:lnTo>
                  <a:lnTo>
                    <a:pt x="93" y="129"/>
                  </a:lnTo>
                  <a:lnTo>
                    <a:pt x="93" y="128"/>
                  </a:lnTo>
                  <a:lnTo>
                    <a:pt x="93" y="125"/>
                  </a:lnTo>
                  <a:lnTo>
                    <a:pt x="98" y="125"/>
                  </a:lnTo>
                  <a:lnTo>
                    <a:pt x="102" y="121"/>
                  </a:lnTo>
                  <a:lnTo>
                    <a:pt x="106" y="118"/>
                  </a:lnTo>
                  <a:lnTo>
                    <a:pt x="110" y="112"/>
                  </a:lnTo>
                  <a:lnTo>
                    <a:pt x="110" y="108"/>
                  </a:lnTo>
                  <a:lnTo>
                    <a:pt x="112" y="105"/>
                  </a:lnTo>
                  <a:lnTo>
                    <a:pt x="120" y="101"/>
                  </a:lnTo>
                  <a:lnTo>
                    <a:pt x="121" y="98"/>
                  </a:lnTo>
                  <a:lnTo>
                    <a:pt x="125" y="93"/>
                  </a:lnTo>
                  <a:lnTo>
                    <a:pt x="129" y="89"/>
                  </a:lnTo>
                  <a:lnTo>
                    <a:pt x="133" y="88"/>
                  </a:lnTo>
                  <a:lnTo>
                    <a:pt x="134" y="85"/>
                  </a:lnTo>
                  <a:lnTo>
                    <a:pt x="138" y="85"/>
                  </a:lnTo>
                  <a:lnTo>
                    <a:pt x="141" y="84"/>
                  </a:lnTo>
                  <a:lnTo>
                    <a:pt x="142" y="81"/>
                  </a:lnTo>
                  <a:lnTo>
                    <a:pt x="148" y="80"/>
                  </a:lnTo>
                  <a:lnTo>
                    <a:pt x="146" y="77"/>
                  </a:lnTo>
                  <a:lnTo>
                    <a:pt x="146" y="77"/>
                  </a:lnTo>
                  <a:lnTo>
                    <a:pt x="146" y="77"/>
                  </a:lnTo>
                  <a:lnTo>
                    <a:pt x="146" y="77"/>
                  </a:lnTo>
                  <a:lnTo>
                    <a:pt x="146" y="77"/>
                  </a:lnTo>
                  <a:lnTo>
                    <a:pt x="146" y="77"/>
                  </a:lnTo>
                  <a:lnTo>
                    <a:pt x="146" y="7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73" name="Freeform 63"/>
            <p:cNvSpPr>
              <a:spLocks/>
            </p:cNvSpPr>
            <p:nvPr/>
          </p:nvSpPr>
          <p:spPr bwMode="auto">
            <a:xfrm>
              <a:off x="4868863" y="4133850"/>
              <a:ext cx="306387" cy="481013"/>
            </a:xfrm>
            <a:custGeom>
              <a:avLst/>
              <a:gdLst>
                <a:gd name="T0" fmla="*/ 164 w 172"/>
                <a:gd name="T1" fmla="*/ 164 h 195"/>
                <a:gd name="T2" fmla="*/ 161 w 172"/>
                <a:gd name="T3" fmla="*/ 157 h 195"/>
                <a:gd name="T4" fmla="*/ 157 w 172"/>
                <a:gd name="T5" fmla="*/ 147 h 195"/>
                <a:gd name="T6" fmla="*/ 156 w 172"/>
                <a:gd name="T7" fmla="*/ 141 h 195"/>
                <a:gd name="T8" fmla="*/ 157 w 172"/>
                <a:gd name="T9" fmla="*/ 123 h 195"/>
                <a:gd name="T10" fmla="*/ 156 w 172"/>
                <a:gd name="T11" fmla="*/ 117 h 195"/>
                <a:gd name="T12" fmla="*/ 156 w 172"/>
                <a:gd name="T13" fmla="*/ 107 h 195"/>
                <a:gd name="T14" fmla="*/ 148 w 172"/>
                <a:gd name="T15" fmla="*/ 95 h 195"/>
                <a:gd name="T16" fmla="*/ 150 w 172"/>
                <a:gd name="T17" fmla="*/ 80 h 195"/>
                <a:gd name="T18" fmla="*/ 152 w 172"/>
                <a:gd name="T19" fmla="*/ 65 h 195"/>
                <a:gd name="T20" fmla="*/ 129 w 172"/>
                <a:gd name="T21" fmla="*/ 46 h 195"/>
                <a:gd name="T22" fmla="*/ 125 w 172"/>
                <a:gd name="T23" fmla="*/ 34 h 195"/>
                <a:gd name="T24" fmla="*/ 68 w 172"/>
                <a:gd name="T25" fmla="*/ 8 h 195"/>
                <a:gd name="T26" fmla="*/ 67 w 172"/>
                <a:gd name="T27" fmla="*/ 12 h 195"/>
                <a:gd name="T28" fmla="*/ 60 w 172"/>
                <a:gd name="T29" fmla="*/ 17 h 195"/>
                <a:gd name="T30" fmla="*/ 59 w 172"/>
                <a:gd name="T31" fmla="*/ 20 h 195"/>
                <a:gd name="T32" fmla="*/ 67 w 172"/>
                <a:gd name="T33" fmla="*/ 24 h 195"/>
                <a:gd name="T34" fmla="*/ 55 w 172"/>
                <a:gd name="T35" fmla="*/ 25 h 195"/>
                <a:gd name="T36" fmla="*/ 49 w 172"/>
                <a:gd name="T37" fmla="*/ 25 h 195"/>
                <a:gd name="T38" fmla="*/ 41 w 172"/>
                <a:gd name="T39" fmla="*/ 25 h 195"/>
                <a:gd name="T40" fmla="*/ 37 w 172"/>
                <a:gd name="T41" fmla="*/ 30 h 195"/>
                <a:gd name="T42" fmla="*/ 33 w 172"/>
                <a:gd name="T43" fmla="*/ 21 h 195"/>
                <a:gd name="T44" fmla="*/ 36 w 172"/>
                <a:gd name="T45" fmla="*/ 8 h 195"/>
                <a:gd name="T46" fmla="*/ 27 w 172"/>
                <a:gd name="T47" fmla="*/ 0 h 195"/>
                <a:gd name="T48" fmla="*/ 15 w 172"/>
                <a:gd name="T49" fmla="*/ 3 h 195"/>
                <a:gd name="T50" fmla="*/ 20 w 172"/>
                <a:gd name="T51" fmla="*/ 16 h 195"/>
                <a:gd name="T52" fmla="*/ 19 w 172"/>
                <a:gd name="T53" fmla="*/ 25 h 195"/>
                <a:gd name="T54" fmla="*/ 15 w 172"/>
                <a:gd name="T55" fmla="*/ 33 h 195"/>
                <a:gd name="T56" fmla="*/ 20 w 172"/>
                <a:gd name="T57" fmla="*/ 37 h 195"/>
                <a:gd name="T58" fmla="*/ 16 w 172"/>
                <a:gd name="T59" fmla="*/ 44 h 195"/>
                <a:gd name="T60" fmla="*/ 15 w 172"/>
                <a:gd name="T61" fmla="*/ 52 h 195"/>
                <a:gd name="T62" fmla="*/ 5 w 172"/>
                <a:gd name="T63" fmla="*/ 61 h 195"/>
                <a:gd name="T64" fmla="*/ 3 w 172"/>
                <a:gd name="T65" fmla="*/ 74 h 195"/>
                <a:gd name="T66" fmla="*/ 5 w 172"/>
                <a:gd name="T67" fmla="*/ 90 h 195"/>
                <a:gd name="T68" fmla="*/ 5 w 172"/>
                <a:gd name="T69" fmla="*/ 99 h 195"/>
                <a:gd name="T70" fmla="*/ 16 w 172"/>
                <a:gd name="T71" fmla="*/ 118 h 195"/>
                <a:gd name="T72" fmla="*/ 32 w 172"/>
                <a:gd name="T73" fmla="*/ 143 h 195"/>
                <a:gd name="T74" fmla="*/ 43 w 172"/>
                <a:gd name="T75" fmla="*/ 147 h 195"/>
                <a:gd name="T76" fmla="*/ 51 w 172"/>
                <a:gd name="T77" fmla="*/ 151 h 195"/>
                <a:gd name="T78" fmla="*/ 63 w 172"/>
                <a:gd name="T79" fmla="*/ 157 h 195"/>
                <a:gd name="T80" fmla="*/ 68 w 172"/>
                <a:gd name="T81" fmla="*/ 158 h 195"/>
                <a:gd name="T82" fmla="*/ 72 w 172"/>
                <a:gd name="T83" fmla="*/ 154 h 195"/>
                <a:gd name="T84" fmla="*/ 80 w 172"/>
                <a:gd name="T85" fmla="*/ 179 h 195"/>
                <a:gd name="T86" fmla="*/ 85 w 172"/>
                <a:gd name="T87" fmla="*/ 192 h 195"/>
                <a:gd name="T88" fmla="*/ 100 w 172"/>
                <a:gd name="T89" fmla="*/ 191 h 195"/>
                <a:gd name="T90" fmla="*/ 116 w 172"/>
                <a:gd name="T91" fmla="*/ 192 h 195"/>
                <a:gd name="T92" fmla="*/ 130 w 172"/>
                <a:gd name="T93" fmla="*/ 188 h 195"/>
                <a:gd name="T94" fmla="*/ 144 w 172"/>
                <a:gd name="T95" fmla="*/ 187 h 195"/>
                <a:gd name="T96" fmla="*/ 160 w 172"/>
                <a:gd name="T97" fmla="*/ 180 h 195"/>
                <a:gd name="T98" fmla="*/ 169 w 172"/>
                <a:gd name="T99" fmla="*/ 167 h 195"/>
                <a:gd name="T100" fmla="*/ 169 w 172"/>
                <a:gd name="T101" fmla="*/ 16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 h="195">
                  <a:moveTo>
                    <a:pt x="169" y="167"/>
                  </a:moveTo>
                  <a:lnTo>
                    <a:pt x="165" y="166"/>
                  </a:lnTo>
                  <a:lnTo>
                    <a:pt x="165" y="167"/>
                  </a:lnTo>
                  <a:lnTo>
                    <a:pt x="164" y="164"/>
                  </a:lnTo>
                  <a:lnTo>
                    <a:pt x="161" y="164"/>
                  </a:lnTo>
                  <a:lnTo>
                    <a:pt x="161" y="162"/>
                  </a:lnTo>
                  <a:lnTo>
                    <a:pt x="161" y="160"/>
                  </a:lnTo>
                  <a:lnTo>
                    <a:pt x="161" y="157"/>
                  </a:lnTo>
                  <a:lnTo>
                    <a:pt x="160" y="154"/>
                  </a:lnTo>
                  <a:lnTo>
                    <a:pt x="160" y="151"/>
                  </a:lnTo>
                  <a:lnTo>
                    <a:pt x="160" y="149"/>
                  </a:lnTo>
                  <a:lnTo>
                    <a:pt x="157" y="147"/>
                  </a:lnTo>
                  <a:lnTo>
                    <a:pt x="157" y="145"/>
                  </a:lnTo>
                  <a:lnTo>
                    <a:pt x="156" y="143"/>
                  </a:lnTo>
                  <a:lnTo>
                    <a:pt x="157" y="143"/>
                  </a:lnTo>
                  <a:lnTo>
                    <a:pt x="156" y="141"/>
                  </a:lnTo>
                  <a:lnTo>
                    <a:pt x="154" y="138"/>
                  </a:lnTo>
                  <a:lnTo>
                    <a:pt x="156" y="134"/>
                  </a:lnTo>
                  <a:lnTo>
                    <a:pt x="156" y="130"/>
                  </a:lnTo>
                  <a:lnTo>
                    <a:pt x="157" y="123"/>
                  </a:lnTo>
                  <a:lnTo>
                    <a:pt x="156" y="123"/>
                  </a:lnTo>
                  <a:lnTo>
                    <a:pt x="154" y="123"/>
                  </a:lnTo>
                  <a:lnTo>
                    <a:pt x="156" y="118"/>
                  </a:lnTo>
                  <a:lnTo>
                    <a:pt x="156" y="117"/>
                  </a:lnTo>
                  <a:lnTo>
                    <a:pt x="157" y="113"/>
                  </a:lnTo>
                  <a:lnTo>
                    <a:pt x="157" y="109"/>
                  </a:lnTo>
                  <a:lnTo>
                    <a:pt x="157" y="107"/>
                  </a:lnTo>
                  <a:lnTo>
                    <a:pt x="156" y="107"/>
                  </a:lnTo>
                  <a:lnTo>
                    <a:pt x="154" y="103"/>
                  </a:lnTo>
                  <a:lnTo>
                    <a:pt x="152" y="101"/>
                  </a:lnTo>
                  <a:lnTo>
                    <a:pt x="148" y="97"/>
                  </a:lnTo>
                  <a:lnTo>
                    <a:pt x="148" y="95"/>
                  </a:lnTo>
                  <a:lnTo>
                    <a:pt x="146" y="91"/>
                  </a:lnTo>
                  <a:lnTo>
                    <a:pt x="148" y="87"/>
                  </a:lnTo>
                  <a:lnTo>
                    <a:pt x="150" y="82"/>
                  </a:lnTo>
                  <a:lnTo>
                    <a:pt x="150" y="80"/>
                  </a:lnTo>
                  <a:lnTo>
                    <a:pt x="157" y="66"/>
                  </a:lnTo>
                  <a:lnTo>
                    <a:pt x="156" y="66"/>
                  </a:lnTo>
                  <a:lnTo>
                    <a:pt x="154" y="66"/>
                  </a:lnTo>
                  <a:lnTo>
                    <a:pt x="152" y="65"/>
                  </a:lnTo>
                  <a:lnTo>
                    <a:pt x="148" y="61"/>
                  </a:lnTo>
                  <a:lnTo>
                    <a:pt x="138" y="56"/>
                  </a:lnTo>
                  <a:lnTo>
                    <a:pt x="130" y="46"/>
                  </a:lnTo>
                  <a:lnTo>
                    <a:pt x="129" y="46"/>
                  </a:lnTo>
                  <a:lnTo>
                    <a:pt x="129" y="42"/>
                  </a:lnTo>
                  <a:lnTo>
                    <a:pt x="130" y="40"/>
                  </a:lnTo>
                  <a:lnTo>
                    <a:pt x="129" y="38"/>
                  </a:lnTo>
                  <a:lnTo>
                    <a:pt x="125" y="34"/>
                  </a:lnTo>
                  <a:lnTo>
                    <a:pt x="72" y="0"/>
                  </a:lnTo>
                  <a:lnTo>
                    <a:pt x="71" y="4"/>
                  </a:lnTo>
                  <a:lnTo>
                    <a:pt x="71" y="7"/>
                  </a:lnTo>
                  <a:lnTo>
                    <a:pt x="68" y="8"/>
                  </a:lnTo>
                  <a:lnTo>
                    <a:pt x="71" y="9"/>
                  </a:lnTo>
                  <a:lnTo>
                    <a:pt x="67" y="8"/>
                  </a:lnTo>
                  <a:lnTo>
                    <a:pt x="64" y="9"/>
                  </a:lnTo>
                  <a:lnTo>
                    <a:pt x="67" y="12"/>
                  </a:lnTo>
                  <a:lnTo>
                    <a:pt x="64" y="13"/>
                  </a:lnTo>
                  <a:lnTo>
                    <a:pt x="64" y="16"/>
                  </a:lnTo>
                  <a:lnTo>
                    <a:pt x="60" y="16"/>
                  </a:lnTo>
                  <a:lnTo>
                    <a:pt x="60" y="17"/>
                  </a:lnTo>
                  <a:lnTo>
                    <a:pt x="63" y="17"/>
                  </a:lnTo>
                  <a:lnTo>
                    <a:pt x="64" y="17"/>
                  </a:lnTo>
                  <a:lnTo>
                    <a:pt x="60" y="20"/>
                  </a:lnTo>
                  <a:lnTo>
                    <a:pt x="59" y="20"/>
                  </a:lnTo>
                  <a:lnTo>
                    <a:pt x="64" y="21"/>
                  </a:lnTo>
                  <a:lnTo>
                    <a:pt x="67" y="21"/>
                  </a:lnTo>
                  <a:lnTo>
                    <a:pt x="68" y="21"/>
                  </a:lnTo>
                  <a:lnTo>
                    <a:pt x="67" y="24"/>
                  </a:lnTo>
                  <a:lnTo>
                    <a:pt x="63" y="25"/>
                  </a:lnTo>
                  <a:lnTo>
                    <a:pt x="63" y="29"/>
                  </a:lnTo>
                  <a:lnTo>
                    <a:pt x="57" y="26"/>
                  </a:lnTo>
                  <a:lnTo>
                    <a:pt x="55" y="25"/>
                  </a:lnTo>
                  <a:lnTo>
                    <a:pt x="53" y="26"/>
                  </a:lnTo>
                  <a:lnTo>
                    <a:pt x="53" y="29"/>
                  </a:lnTo>
                  <a:lnTo>
                    <a:pt x="51" y="26"/>
                  </a:lnTo>
                  <a:lnTo>
                    <a:pt x="49" y="25"/>
                  </a:lnTo>
                  <a:lnTo>
                    <a:pt x="47" y="26"/>
                  </a:lnTo>
                  <a:lnTo>
                    <a:pt x="45" y="26"/>
                  </a:lnTo>
                  <a:lnTo>
                    <a:pt x="43" y="24"/>
                  </a:lnTo>
                  <a:lnTo>
                    <a:pt x="41" y="25"/>
                  </a:lnTo>
                  <a:lnTo>
                    <a:pt x="41" y="29"/>
                  </a:lnTo>
                  <a:lnTo>
                    <a:pt x="40" y="29"/>
                  </a:lnTo>
                  <a:lnTo>
                    <a:pt x="40" y="33"/>
                  </a:lnTo>
                  <a:lnTo>
                    <a:pt x="37" y="30"/>
                  </a:lnTo>
                  <a:lnTo>
                    <a:pt x="36" y="33"/>
                  </a:lnTo>
                  <a:lnTo>
                    <a:pt x="36" y="25"/>
                  </a:lnTo>
                  <a:lnTo>
                    <a:pt x="33" y="24"/>
                  </a:lnTo>
                  <a:lnTo>
                    <a:pt x="33" y="21"/>
                  </a:lnTo>
                  <a:lnTo>
                    <a:pt x="33" y="17"/>
                  </a:lnTo>
                  <a:lnTo>
                    <a:pt x="33" y="13"/>
                  </a:lnTo>
                  <a:lnTo>
                    <a:pt x="36" y="9"/>
                  </a:lnTo>
                  <a:lnTo>
                    <a:pt x="36" y="8"/>
                  </a:lnTo>
                  <a:lnTo>
                    <a:pt x="37" y="7"/>
                  </a:lnTo>
                  <a:lnTo>
                    <a:pt x="36" y="0"/>
                  </a:lnTo>
                  <a:lnTo>
                    <a:pt x="35" y="0"/>
                  </a:lnTo>
                  <a:lnTo>
                    <a:pt x="27" y="0"/>
                  </a:lnTo>
                  <a:lnTo>
                    <a:pt x="16" y="0"/>
                  </a:lnTo>
                  <a:lnTo>
                    <a:pt x="16" y="1"/>
                  </a:lnTo>
                  <a:lnTo>
                    <a:pt x="15" y="3"/>
                  </a:lnTo>
                  <a:lnTo>
                    <a:pt x="15" y="3"/>
                  </a:lnTo>
                  <a:lnTo>
                    <a:pt x="15" y="4"/>
                  </a:lnTo>
                  <a:lnTo>
                    <a:pt x="16" y="7"/>
                  </a:lnTo>
                  <a:lnTo>
                    <a:pt x="19" y="9"/>
                  </a:lnTo>
                  <a:lnTo>
                    <a:pt x="20" y="16"/>
                  </a:lnTo>
                  <a:lnTo>
                    <a:pt x="20" y="17"/>
                  </a:lnTo>
                  <a:lnTo>
                    <a:pt x="20" y="21"/>
                  </a:lnTo>
                  <a:lnTo>
                    <a:pt x="20" y="24"/>
                  </a:lnTo>
                  <a:lnTo>
                    <a:pt x="19" y="25"/>
                  </a:lnTo>
                  <a:lnTo>
                    <a:pt x="16" y="26"/>
                  </a:lnTo>
                  <a:lnTo>
                    <a:pt x="15" y="29"/>
                  </a:lnTo>
                  <a:lnTo>
                    <a:pt x="15" y="30"/>
                  </a:lnTo>
                  <a:lnTo>
                    <a:pt x="15" y="33"/>
                  </a:lnTo>
                  <a:lnTo>
                    <a:pt x="15" y="34"/>
                  </a:lnTo>
                  <a:lnTo>
                    <a:pt x="16" y="37"/>
                  </a:lnTo>
                  <a:lnTo>
                    <a:pt x="20" y="37"/>
                  </a:lnTo>
                  <a:lnTo>
                    <a:pt x="20" y="37"/>
                  </a:lnTo>
                  <a:lnTo>
                    <a:pt x="20" y="38"/>
                  </a:lnTo>
                  <a:lnTo>
                    <a:pt x="20" y="40"/>
                  </a:lnTo>
                  <a:lnTo>
                    <a:pt x="19" y="42"/>
                  </a:lnTo>
                  <a:lnTo>
                    <a:pt x="16" y="44"/>
                  </a:lnTo>
                  <a:lnTo>
                    <a:pt x="16" y="46"/>
                  </a:lnTo>
                  <a:lnTo>
                    <a:pt x="13" y="48"/>
                  </a:lnTo>
                  <a:lnTo>
                    <a:pt x="13" y="50"/>
                  </a:lnTo>
                  <a:lnTo>
                    <a:pt x="15" y="52"/>
                  </a:lnTo>
                  <a:lnTo>
                    <a:pt x="11" y="56"/>
                  </a:lnTo>
                  <a:lnTo>
                    <a:pt x="9" y="57"/>
                  </a:lnTo>
                  <a:lnTo>
                    <a:pt x="5" y="61"/>
                  </a:lnTo>
                  <a:lnTo>
                    <a:pt x="5" y="61"/>
                  </a:lnTo>
                  <a:lnTo>
                    <a:pt x="2" y="64"/>
                  </a:lnTo>
                  <a:lnTo>
                    <a:pt x="0" y="66"/>
                  </a:lnTo>
                  <a:lnTo>
                    <a:pt x="0" y="69"/>
                  </a:lnTo>
                  <a:lnTo>
                    <a:pt x="3" y="74"/>
                  </a:lnTo>
                  <a:lnTo>
                    <a:pt x="3" y="81"/>
                  </a:lnTo>
                  <a:lnTo>
                    <a:pt x="5" y="86"/>
                  </a:lnTo>
                  <a:lnTo>
                    <a:pt x="5" y="87"/>
                  </a:lnTo>
                  <a:lnTo>
                    <a:pt x="5" y="90"/>
                  </a:lnTo>
                  <a:lnTo>
                    <a:pt x="2" y="94"/>
                  </a:lnTo>
                  <a:lnTo>
                    <a:pt x="2" y="95"/>
                  </a:lnTo>
                  <a:lnTo>
                    <a:pt x="3" y="97"/>
                  </a:lnTo>
                  <a:lnTo>
                    <a:pt x="5" y="99"/>
                  </a:lnTo>
                  <a:lnTo>
                    <a:pt x="7" y="99"/>
                  </a:lnTo>
                  <a:lnTo>
                    <a:pt x="11" y="103"/>
                  </a:lnTo>
                  <a:lnTo>
                    <a:pt x="15" y="109"/>
                  </a:lnTo>
                  <a:lnTo>
                    <a:pt x="16" y="118"/>
                  </a:lnTo>
                  <a:lnTo>
                    <a:pt x="24" y="139"/>
                  </a:lnTo>
                  <a:lnTo>
                    <a:pt x="24" y="138"/>
                  </a:lnTo>
                  <a:lnTo>
                    <a:pt x="29" y="139"/>
                  </a:lnTo>
                  <a:lnTo>
                    <a:pt x="32" y="143"/>
                  </a:lnTo>
                  <a:lnTo>
                    <a:pt x="33" y="143"/>
                  </a:lnTo>
                  <a:lnTo>
                    <a:pt x="36" y="145"/>
                  </a:lnTo>
                  <a:lnTo>
                    <a:pt x="37" y="145"/>
                  </a:lnTo>
                  <a:lnTo>
                    <a:pt x="43" y="147"/>
                  </a:lnTo>
                  <a:lnTo>
                    <a:pt x="45" y="149"/>
                  </a:lnTo>
                  <a:lnTo>
                    <a:pt x="47" y="151"/>
                  </a:lnTo>
                  <a:lnTo>
                    <a:pt x="49" y="151"/>
                  </a:lnTo>
                  <a:lnTo>
                    <a:pt x="51" y="151"/>
                  </a:lnTo>
                  <a:lnTo>
                    <a:pt x="53" y="153"/>
                  </a:lnTo>
                  <a:lnTo>
                    <a:pt x="59" y="154"/>
                  </a:lnTo>
                  <a:lnTo>
                    <a:pt x="60" y="154"/>
                  </a:lnTo>
                  <a:lnTo>
                    <a:pt x="63" y="157"/>
                  </a:lnTo>
                  <a:lnTo>
                    <a:pt x="64" y="157"/>
                  </a:lnTo>
                  <a:lnTo>
                    <a:pt x="68" y="158"/>
                  </a:lnTo>
                  <a:lnTo>
                    <a:pt x="68" y="158"/>
                  </a:lnTo>
                  <a:lnTo>
                    <a:pt x="68" y="158"/>
                  </a:lnTo>
                  <a:lnTo>
                    <a:pt x="68" y="157"/>
                  </a:lnTo>
                  <a:lnTo>
                    <a:pt x="68" y="157"/>
                  </a:lnTo>
                  <a:lnTo>
                    <a:pt x="71" y="154"/>
                  </a:lnTo>
                  <a:lnTo>
                    <a:pt x="72" y="154"/>
                  </a:lnTo>
                  <a:lnTo>
                    <a:pt x="76" y="160"/>
                  </a:lnTo>
                  <a:lnTo>
                    <a:pt x="77" y="166"/>
                  </a:lnTo>
                  <a:lnTo>
                    <a:pt x="80" y="175"/>
                  </a:lnTo>
                  <a:lnTo>
                    <a:pt x="80" y="179"/>
                  </a:lnTo>
                  <a:lnTo>
                    <a:pt x="80" y="184"/>
                  </a:lnTo>
                  <a:lnTo>
                    <a:pt x="84" y="188"/>
                  </a:lnTo>
                  <a:lnTo>
                    <a:pt x="84" y="192"/>
                  </a:lnTo>
                  <a:lnTo>
                    <a:pt x="85" y="192"/>
                  </a:lnTo>
                  <a:lnTo>
                    <a:pt x="89" y="192"/>
                  </a:lnTo>
                  <a:lnTo>
                    <a:pt x="93" y="192"/>
                  </a:lnTo>
                  <a:lnTo>
                    <a:pt x="97" y="191"/>
                  </a:lnTo>
                  <a:lnTo>
                    <a:pt x="100" y="191"/>
                  </a:lnTo>
                  <a:lnTo>
                    <a:pt x="104" y="195"/>
                  </a:lnTo>
                  <a:lnTo>
                    <a:pt x="112" y="195"/>
                  </a:lnTo>
                  <a:lnTo>
                    <a:pt x="114" y="192"/>
                  </a:lnTo>
                  <a:lnTo>
                    <a:pt x="116" y="192"/>
                  </a:lnTo>
                  <a:lnTo>
                    <a:pt x="117" y="192"/>
                  </a:lnTo>
                  <a:lnTo>
                    <a:pt x="121" y="195"/>
                  </a:lnTo>
                  <a:lnTo>
                    <a:pt x="125" y="195"/>
                  </a:lnTo>
                  <a:lnTo>
                    <a:pt x="130" y="188"/>
                  </a:lnTo>
                  <a:lnTo>
                    <a:pt x="133" y="187"/>
                  </a:lnTo>
                  <a:lnTo>
                    <a:pt x="137" y="187"/>
                  </a:lnTo>
                  <a:lnTo>
                    <a:pt x="141" y="188"/>
                  </a:lnTo>
                  <a:lnTo>
                    <a:pt x="144" y="187"/>
                  </a:lnTo>
                  <a:lnTo>
                    <a:pt x="148" y="184"/>
                  </a:lnTo>
                  <a:lnTo>
                    <a:pt x="152" y="184"/>
                  </a:lnTo>
                  <a:lnTo>
                    <a:pt x="156" y="183"/>
                  </a:lnTo>
                  <a:lnTo>
                    <a:pt x="160" y="180"/>
                  </a:lnTo>
                  <a:lnTo>
                    <a:pt x="169" y="174"/>
                  </a:lnTo>
                  <a:lnTo>
                    <a:pt x="172" y="174"/>
                  </a:lnTo>
                  <a:lnTo>
                    <a:pt x="172" y="170"/>
                  </a:lnTo>
                  <a:lnTo>
                    <a:pt x="169" y="167"/>
                  </a:lnTo>
                  <a:lnTo>
                    <a:pt x="169" y="167"/>
                  </a:lnTo>
                  <a:lnTo>
                    <a:pt x="169" y="167"/>
                  </a:lnTo>
                  <a:lnTo>
                    <a:pt x="169" y="167"/>
                  </a:lnTo>
                  <a:lnTo>
                    <a:pt x="169" y="167"/>
                  </a:lnTo>
                  <a:lnTo>
                    <a:pt x="169" y="167"/>
                  </a:lnTo>
                  <a:lnTo>
                    <a:pt x="169" y="16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74" name="Freeform 64"/>
            <p:cNvSpPr>
              <a:spLocks/>
            </p:cNvSpPr>
            <p:nvPr/>
          </p:nvSpPr>
          <p:spPr bwMode="auto">
            <a:xfrm>
              <a:off x="4433888" y="3602038"/>
              <a:ext cx="373062" cy="387350"/>
            </a:xfrm>
            <a:custGeom>
              <a:avLst/>
              <a:gdLst>
                <a:gd name="T0" fmla="*/ 202 w 209"/>
                <a:gd name="T1" fmla="*/ 92 h 157"/>
                <a:gd name="T2" fmla="*/ 193 w 209"/>
                <a:gd name="T3" fmla="*/ 84 h 157"/>
                <a:gd name="T4" fmla="*/ 191 w 209"/>
                <a:gd name="T5" fmla="*/ 82 h 157"/>
                <a:gd name="T6" fmla="*/ 187 w 209"/>
                <a:gd name="T7" fmla="*/ 74 h 157"/>
                <a:gd name="T8" fmla="*/ 174 w 209"/>
                <a:gd name="T9" fmla="*/ 63 h 157"/>
                <a:gd name="T10" fmla="*/ 171 w 209"/>
                <a:gd name="T11" fmla="*/ 57 h 157"/>
                <a:gd name="T12" fmla="*/ 162 w 209"/>
                <a:gd name="T13" fmla="*/ 49 h 157"/>
                <a:gd name="T14" fmla="*/ 157 w 209"/>
                <a:gd name="T15" fmla="*/ 45 h 157"/>
                <a:gd name="T16" fmla="*/ 145 w 209"/>
                <a:gd name="T17" fmla="*/ 39 h 157"/>
                <a:gd name="T18" fmla="*/ 148 w 209"/>
                <a:gd name="T19" fmla="*/ 30 h 157"/>
                <a:gd name="T20" fmla="*/ 142 w 209"/>
                <a:gd name="T21" fmla="*/ 7 h 157"/>
                <a:gd name="T22" fmla="*/ 134 w 209"/>
                <a:gd name="T23" fmla="*/ 1 h 157"/>
                <a:gd name="T24" fmla="*/ 125 w 209"/>
                <a:gd name="T25" fmla="*/ 1 h 157"/>
                <a:gd name="T26" fmla="*/ 117 w 209"/>
                <a:gd name="T27" fmla="*/ 9 h 157"/>
                <a:gd name="T28" fmla="*/ 112 w 209"/>
                <a:gd name="T29" fmla="*/ 17 h 157"/>
                <a:gd name="T30" fmla="*/ 100 w 209"/>
                <a:gd name="T31" fmla="*/ 30 h 157"/>
                <a:gd name="T32" fmla="*/ 77 w 209"/>
                <a:gd name="T33" fmla="*/ 35 h 157"/>
                <a:gd name="T34" fmla="*/ 75 w 209"/>
                <a:gd name="T35" fmla="*/ 41 h 157"/>
                <a:gd name="T36" fmla="*/ 64 w 209"/>
                <a:gd name="T37" fmla="*/ 53 h 157"/>
                <a:gd name="T38" fmla="*/ 44 w 209"/>
                <a:gd name="T39" fmla="*/ 57 h 157"/>
                <a:gd name="T40" fmla="*/ 35 w 209"/>
                <a:gd name="T41" fmla="*/ 54 h 157"/>
                <a:gd name="T42" fmla="*/ 29 w 209"/>
                <a:gd name="T43" fmla="*/ 59 h 157"/>
                <a:gd name="T44" fmla="*/ 17 w 209"/>
                <a:gd name="T45" fmla="*/ 62 h 157"/>
                <a:gd name="T46" fmla="*/ 8 w 209"/>
                <a:gd name="T47" fmla="*/ 78 h 157"/>
                <a:gd name="T48" fmla="*/ 0 w 209"/>
                <a:gd name="T49" fmla="*/ 91 h 157"/>
                <a:gd name="T50" fmla="*/ 4 w 209"/>
                <a:gd name="T51" fmla="*/ 106 h 157"/>
                <a:gd name="T52" fmla="*/ 11 w 209"/>
                <a:gd name="T53" fmla="*/ 122 h 157"/>
                <a:gd name="T54" fmla="*/ 15 w 209"/>
                <a:gd name="T55" fmla="*/ 132 h 157"/>
                <a:gd name="T56" fmla="*/ 28 w 209"/>
                <a:gd name="T57" fmla="*/ 146 h 157"/>
                <a:gd name="T58" fmla="*/ 33 w 209"/>
                <a:gd name="T59" fmla="*/ 148 h 157"/>
                <a:gd name="T60" fmla="*/ 41 w 209"/>
                <a:gd name="T61" fmla="*/ 135 h 157"/>
                <a:gd name="T62" fmla="*/ 56 w 209"/>
                <a:gd name="T63" fmla="*/ 135 h 157"/>
                <a:gd name="T64" fmla="*/ 68 w 209"/>
                <a:gd name="T65" fmla="*/ 124 h 157"/>
                <a:gd name="T66" fmla="*/ 69 w 209"/>
                <a:gd name="T67" fmla="*/ 118 h 157"/>
                <a:gd name="T68" fmla="*/ 85 w 209"/>
                <a:gd name="T69" fmla="*/ 106 h 157"/>
                <a:gd name="T70" fmla="*/ 98 w 209"/>
                <a:gd name="T71" fmla="*/ 118 h 157"/>
                <a:gd name="T72" fmla="*/ 108 w 209"/>
                <a:gd name="T73" fmla="*/ 119 h 157"/>
                <a:gd name="T74" fmla="*/ 122 w 209"/>
                <a:gd name="T75" fmla="*/ 123 h 157"/>
                <a:gd name="T76" fmla="*/ 132 w 209"/>
                <a:gd name="T77" fmla="*/ 118 h 157"/>
                <a:gd name="T78" fmla="*/ 142 w 209"/>
                <a:gd name="T79" fmla="*/ 114 h 157"/>
                <a:gd name="T80" fmla="*/ 156 w 209"/>
                <a:gd name="T81" fmla="*/ 110 h 157"/>
                <a:gd name="T82" fmla="*/ 170 w 209"/>
                <a:gd name="T83" fmla="*/ 108 h 157"/>
                <a:gd name="T84" fmla="*/ 175 w 209"/>
                <a:gd name="T85" fmla="*/ 102 h 157"/>
                <a:gd name="T86" fmla="*/ 186 w 209"/>
                <a:gd name="T87" fmla="*/ 104 h 157"/>
                <a:gd name="T88" fmla="*/ 195 w 209"/>
                <a:gd name="T89" fmla="*/ 106 h 157"/>
                <a:gd name="T90" fmla="*/ 202 w 209"/>
                <a:gd name="T91" fmla="*/ 104 h 157"/>
                <a:gd name="T92" fmla="*/ 207 w 209"/>
                <a:gd name="T93" fmla="*/ 107 h 157"/>
                <a:gd name="T94" fmla="*/ 206 w 209"/>
                <a:gd name="T95" fmla="*/ 98 h 157"/>
                <a:gd name="T96" fmla="*/ 206 w 209"/>
                <a:gd name="T97" fmla="*/ 9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9" h="157">
                  <a:moveTo>
                    <a:pt x="206" y="98"/>
                  </a:moveTo>
                  <a:lnTo>
                    <a:pt x="206" y="96"/>
                  </a:lnTo>
                  <a:lnTo>
                    <a:pt x="205" y="95"/>
                  </a:lnTo>
                  <a:lnTo>
                    <a:pt x="202" y="92"/>
                  </a:lnTo>
                  <a:lnTo>
                    <a:pt x="199" y="91"/>
                  </a:lnTo>
                  <a:lnTo>
                    <a:pt x="195" y="88"/>
                  </a:lnTo>
                  <a:lnTo>
                    <a:pt x="193" y="87"/>
                  </a:lnTo>
                  <a:lnTo>
                    <a:pt x="193" y="84"/>
                  </a:lnTo>
                  <a:lnTo>
                    <a:pt x="193" y="83"/>
                  </a:lnTo>
                  <a:lnTo>
                    <a:pt x="193" y="83"/>
                  </a:lnTo>
                  <a:lnTo>
                    <a:pt x="191" y="83"/>
                  </a:lnTo>
                  <a:lnTo>
                    <a:pt x="191" y="82"/>
                  </a:lnTo>
                  <a:lnTo>
                    <a:pt x="191" y="79"/>
                  </a:lnTo>
                  <a:lnTo>
                    <a:pt x="191" y="78"/>
                  </a:lnTo>
                  <a:lnTo>
                    <a:pt x="189" y="75"/>
                  </a:lnTo>
                  <a:lnTo>
                    <a:pt x="187" y="74"/>
                  </a:lnTo>
                  <a:lnTo>
                    <a:pt x="186" y="71"/>
                  </a:lnTo>
                  <a:lnTo>
                    <a:pt x="183" y="70"/>
                  </a:lnTo>
                  <a:lnTo>
                    <a:pt x="178" y="66"/>
                  </a:lnTo>
                  <a:lnTo>
                    <a:pt x="174" y="63"/>
                  </a:lnTo>
                  <a:lnTo>
                    <a:pt x="171" y="62"/>
                  </a:lnTo>
                  <a:lnTo>
                    <a:pt x="171" y="61"/>
                  </a:lnTo>
                  <a:lnTo>
                    <a:pt x="174" y="58"/>
                  </a:lnTo>
                  <a:lnTo>
                    <a:pt x="171" y="57"/>
                  </a:lnTo>
                  <a:lnTo>
                    <a:pt x="170" y="54"/>
                  </a:lnTo>
                  <a:lnTo>
                    <a:pt x="169" y="53"/>
                  </a:lnTo>
                  <a:lnTo>
                    <a:pt x="169" y="51"/>
                  </a:lnTo>
                  <a:lnTo>
                    <a:pt x="162" y="49"/>
                  </a:lnTo>
                  <a:lnTo>
                    <a:pt x="161" y="49"/>
                  </a:lnTo>
                  <a:lnTo>
                    <a:pt x="158" y="49"/>
                  </a:lnTo>
                  <a:lnTo>
                    <a:pt x="157" y="47"/>
                  </a:lnTo>
                  <a:lnTo>
                    <a:pt x="157" y="45"/>
                  </a:lnTo>
                  <a:lnTo>
                    <a:pt x="157" y="43"/>
                  </a:lnTo>
                  <a:lnTo>
                    <a:pt x="157" y="41"/>
                  </a:lnTo>
                  <a:lnTo>
                    <a:pt x="152" y="39"/>
                  </a:lnTo>
                  <a:lnTo>
                    <a:pt x="145" y="39"/>
                  </a:lnTo>
                  <a:lnTo>
                    <a:pt x="145" y="38"/>
                  </a:lnTo>
                  <a:lnTo>
                    <a:pt x="145" y="35"/>
                  </a:lnTo>
                  <a:lnTo>
                    <a:pt x="145" y="34"/>
                  </a:lnTo>
                  <a:lnTo>
                    <a:pt x="148" y="30"/>
                  </a:lnTo>
                  <a:lnTo>
                    <a:pt x="148" y="27"/>
                  </a:lnTo>
                  <a:lnTo>
                    <a:pt x="148" y="22"/>
                  </a:lnTo>
                  <a:lnTo>
                    <a:pt x="145" y="14"/>
                  </a:lnTo>
                  <a:lnTo>
                    <a:pt x="142" y="7"/>
                  </a:lnTo>
                  <a:lnTo>
                    <a:pt x="140" y="6"/>
                  </a:lnTo>
                  <a:lnTo>
                    <a:pt x="138" y="5"/>
                  </a:lnTo>
                  <a:lnTo>
                    <a:pt x="134" y="1"/>
                  </a:lnTo>
                  <a:lnTo>
                    <a:pt x="134" y="1"/>
                  </a:lnTo>
                  <a:lnTo>
                    <a:pt x="132" y="0"/>
                  </a:lnTo>
                  <a:lnTo>
                    <a:pt x="130" y="0"/>
                  </a:lnTo>
                  <a:lnTo>
                    <a:pt x="128" y="0"/>
                  </a:lnTo>
                  <a:lnTo>
                    <a:pt x="125" y="1"/>
                  </a:lnTo>
                  <a:lnTo>
                    <a:pt x="121" y="4"/>
                  </a:lnTo>
                  <a:lnTo>
                    <a:pt x="117" y="5"/>
                  </a:lnTo>
                  <a:lnTo>
                    <a:pt x="117" y="7"/>
                  </a:lnTo>
                  <a:lnTo>
                    <a:pt x="117" y="9"/>
                  </a:lnTo>
                  <a:lnTo>
                    <a:pt x="114" y="10"/>
                  </a:lnTo>
                  <a:lnTo>
                    <a:pt x="114" y="13"/>
                  </a:lnTo>
                  <a:lnTo>
                    <a:pt x="113" y="14"/>
                  </a:lnTo>
                  <a:lnTo>
                    <a:pt x="112" y="17"/>
                  </a:lnTo>
                  <a:lnTo>
                    <a:pt x="109" y="18"/>
                  </a:lnTo>
                  <a:lnTo>
                    <a:pt x="108" y="21"/>
                  </a:lnTo>
                  <a:lnTo>
                    <a:pt x="104" y="26"/>
                  </a:lnTo>
                  <a:lnTo>
                    <a:pt x="100" y="30"/>
                  </a:lnTo>
                  <a:lnTo>
                    <a:pt x="94" y="31"/>
                  </a:lnTo>
                  <a:lnTo>
                    <a:pt x="88" y="34"/>
                  </a:lnTo>
                  <a:lnTo>
                    <a:pt x="82" y="35"/>
                  </a:lnTo>
                  <a:lnTo>
                    <a:pt x="77" y="35"/>
                  </a:lnTo>
                  <a:lnTo>
                    <a:pt x="73" y="35"/>
                  </a:lnTo>
                  <a:lnTo>
                    <a:pt x="71" y="38"/>
                  </a:lnTo>
                  <a:lnTo>
                    <a:pt x="73" y="39"/>
                  </a:lnTo>
                  <a:lnTo>
                    <a:pt x="75" y="41"/>
                  </a:lnTo>
                  <a:lnTo>
                    <a:pt x="69" y="49"/>
                  </a:lnTo>
                  <a:lnTo>
                    <a:pt x="68" y="51"/>
                  </a:lnTo>
                  <a:lnTo>
                    <a:pt x="65" y="53"/>
                  </a:lnTo>
                  <a:lnTo>
                    <a:pt x="64" y="53"/>
                  </a:lnTo>
                  <a:lnTo>
                    <a:pt x="60" y="53"/>
                  </a:lnTo>
                  <a:lnTo>
                    <a:pt x="56" y="53"/>
                  </a:lnTo>
                  <a:lnTo>
                    <a:pt x="51" y="54"/>
                  </a:lnTo>
                  <a:lnTo>
                    <a:pt x="44" y="57"/>
                  </a:lnTo>
                  <a:lnTo>
                    <a:pt x="41" y="58"/>
                  </a:lnTo>
                  <a:lnTo>
                    <a:pt x="39" y="62"/>
                  </a:lnTo>
                  <a:lnTo>
                    <a:pt x="37" y="58"/>
                  </a:lnTo>
                  <a:lnTo>
                    <a:pt x="35" y="54"/>
                  </a:lnTo>
                  <a:lnTo>
                    <a:pt x="33" y="57"/>
                  </a:lnTo>
                  <a:lnTo>
                    <a:pt x="33" y="57"/>
                  </a:lnTo>
                  <a:lnTo>
                    <a:pt x="31" y="58"/>
                  </a:lnTo>
                  <a:lnTo>
                    <a:pt x="29" y="59"/>
                  </a:lnTo>
                  <a:lnTo>
                    <a:pt x="28" y="61"/>
                  </a:lnTo>
                  <a:lnTo>
                    <a:pt x="24" y="62"/>
                  </a:lnTo>
                  <a:lnTo>
                    <a:pt x="20" y="62"/>
                  </a:lnTo>
                  <a:lnTo>
                    <a:pt x="17" y="62"/>
                  </a:lnTo>
                  <a:lnTo>
                    <a:pt x="17" y="63"/>
                  </a:lnTo>
                  <a:lnTo>
                    <a:pt x="16" y="65"/>
                  </a:lnTo>
                  <a:lnTo>
                    <a:pt x="12" y="71"/>
                  </a:lnTo>
                  <a:lnTo>
                    <a:pt x="8" y="78"/>
                  </a:lnTo>
                  <a:lnTo>
                    <a:pt x="7" y="82"/>
                  </a:lnTo>
                  <a:lnTo>
                    <a:pt x="4" y="84"/>
                  </a:lnTo>
                  <a:lnTo>
                    <a:pt x="0" y="88"/>
                  </a:lnTo>
                  <a:lnTo>
                    <a:pt x="0" y="91"/>
                  </a:lnTo>
                  <a:lnTo>
                    <a:pt x="3" y="91"/>
                  </a:lnTo>
                  <a:lnTo>
                    <a:pt x="3" y="96"/>
                  </a:lnTo>
                  <a:lnTo>
                    <a:pt x="3" y="102"/>
                  </a:lnTo>
                  <a:lnTo>
                    <a:pt x="4" y="106"/>
                  </a:lnTo>
                  <a:lnTo>
                    <a:pt x="4" y="111"/>
                  </a:lnTo>
                  <a:lnTo>
                    <a:pt x="7" y="114"/>
                  </a:lnTo>
                  <a:lnTo>
                    <a:pt x="8" y="118"/>
                  </a:lnTo>
                  <a:lnTo>
                    <a:pt x="11" y="122"/>
                  </a:lnTo>
                  <a:lnTo>
                    <a:pt x="12" y="124"/>
                  </a:lnTo>
                  <a:lnTo>
                    <a:pt x="12" y="127"/>
                  </a:lnTo>
                  <a:lnTo>
                    <a:pt x="13" y="132"/>
                  </a:lnTo>
                  <a:lnTo>
                    <a:pt x="15" y="132"/>
                  </a:lnTo>
                  <a:lnTo>
                    <a:pt x="20" y="140"/>
                  </a:lnTo>
                  <a:lnTo>
                    <a:pt x="24" y="142"/>
                  </a:lnTo>
                  <a:lnTo>
                    <a:pt x="25" y="144"/>
                  </a:lnTo>
                  <a:lnTo>
                    <a:pt x="28" y="146"/>
                  </a:lnTo>
                  <a:lnTo>
                    <a:pt x="29" y="156"/>
                  </a:lnTo>
                  <a:lnTo>
                    <a:pt x="29" y="157"/>
                  </a:lnTo>
                  <a:lnTo>
                    <a:pt x="31" y="153"/>
                  </a:lnTo>
                  <a:lnTo>
                    <a:pt x="33" y="148"/>
                  </a:lnTo>
                  <a:lnTo>
                    <a:pt x="35" y="139"/>
                  </a:lnTo>
                  <a:lnTo>
                    <a:pt x="35" y="136"/>
                  </a:lnTo>
                  <a:lnTo>
                    <a:pt x="37" y="135"/>
                  </a:lnTo>
                  <a:lnTo>
                    <a:pt x="41" y="135"/>
                  </a:lnTo>
                  <a:lnTo>
                    <a:pt x="43" y="135"/>
                  </a:lnTo>
                  <a:lnTo>
                    <a:pt x="47" y="132"/>
                  </a:lnTo>
                  <a:lnTo>
                    <a:pt x="51" y="132"/>
                  </a:lnTo>
                  <a:lnTo>
                    <a:pt x="56" y="135"/>
                  </a:lnTo>
                  <a:lnTo>
                    <a:pt x="60" y="135"/>
                  </a:lnTo>
                  <a:lnTo>
                    <a:pt x="65" y="132"/>
                  </a:lnTo>
                  <a:lnTo>
                    <a:pt x="68" y="135"/>
                  </a:lnTo>
                  <a:lnTo>
                    <a:pt x="68" y="124"/>
                  </a:lnTo>
                  <a:lnTo>
                    <a:pt x="68" y="123"/>
                  </a:lnTo>
                  <a:lnTo>
                    <a:pt x="68" y="119"/>
                  </a:lnTo>
                  <a:lnTo>
                    <a:pt x="69" y="119"/>
                  </a:lnTo>
                  <a:lnTo>
                    <a:pt x="69" y="118"/>
                  </a:lnTo>
                  <a:lnTo>
                    <a:pt x="73" y="111"/>
                  </a:lnTo>
                  <a:lnTo>
                    <a:pt x="79" y="106"/>
                  </a:lnTo>
                  <a:lnTo>
                    <a:pt x="82" y="106"/>
                  </a:lnTo>
                  <a:lnTo>
                    <a:pt x="85" y="106"/>
                  </a:lnTo>
                  <a:lnTo>
                    <a:pt x="90" y="108"/>
                  </a:lnTo>
                  <a:lnTo>
                    <a:pt x="94" y="111"/>
                  </a:lnTo>
                  <a:lnTo>
                    <a:pt x="96" y="115"/>
                  </a:lnTo>
                  <a:lnTo>
                    <a:pt x="98" y="118"/>
                  </a:lnTo>
                  <a:lnTo>
                    <a:pt x="100" y="118"/>
                  </a:lnTo>
                  <a:lnTo>
                    <a:pt x="104" y="118"/>
                  </a:lnTo>
                  <a:lnTo>
                    <a:pt x="105" y="118"/>
                  </a:lnTo>
                  <a:lnTo>
                    <a:pt x="108" y="119"/>
                  </a:lnTo>
                  <a:lnTo>
                    <a:pt x="109" y="119"/>
                  </a:lnTo>
                  <a:lnTo>
                    <a:pt x="112" y="122"/>
                  </a:lnTo>
                  <a:lnTo>
                    <a:pt x="117" y="122"/>
                  </a:lnTo>
                  <a:lnTo>
                    <a:pt x="122" y="123"/>
                  </a:lnTo>
                  <a:lnTo>
                    <a:pt x="126" y="123"/>
                  </a:lnTo>
                  <a:lnTo>
                    <a:pt x="128" y="123"/>
                  </a:lnTo>
                  <a:lnTo>
                    <a:pt x="130" y="119"/>
                  </a:lnTo>
                  <a:lnTo>
                    <a:pt x="132" y="118"/>
                  </a:lnTo>
                  <a:lnTo>
                    <a:pt x="134" y="114"/>
                  </a:lnTo>
                  <a:lnTo>
                    <a:pt x="136" y="111"/>
                  </a:lnTo>
                  <a:lnTo>
                    <a:pt x="138" y="111"/>
                  </a:lnTo>
                  <a:lnTo>
                    <a:pt x="142" y="114"/>
                  </a:lnTo>
                  <a:lnTo>
                    <a:pt x="144" y="115"/>
                  </a:lnTo>
                  <a:lnTo>
                    <a:pt x="145" y="114"/>
                  </a:lnTo>
                  <a:lnTo>
                    <a:pt x="152" y="111"/>
                  </a:lnTo>
                  <a:lnTo>
                    <a:pt x="156" y="110"/>
                  </a:lnTo>
                  <a:lnTo>
                    <a:pt x="161" y="106"/>
                  </a:lnTo>
                  <a:lnTo>
                    <a:pt x="165" y="108"/>
                  </a:lnTo>
                  <a:lnTo>
                    <a:pt x="166" y="110"/>
                  </a:lnTo>
                  <a:lnTo>
                    <a:pt x="170" y="108"/>
                  </a:lnTo>
                  <a:lnTo>
                    <a:pt x="174" y="108"/>
                  </a:lnTo>
                  <a:lnTo>
                    <a:pt x="175" y="106"/>
                  </a:lnTo>
                  <a:lnTo>
                    <a:pt x="175" y="104"/>
                  </a:lnTo>
                  <a:lnTo>
                    <a:pt x="175" y="102"/>
                  </a:lnTo>
                  <a:lnTo>
                    <a:pt x="178" y="102"/>
                  </a:lnTo>
                  <a:lnTo>
                    <a:pt x="182" y="104"/>
                  </a:lnTo>
                  <a:lnTo>
                    <a:pt x="183" y="104"/>
                  </a:lnTo>
                  <a:lnTo>
                    <a:pt x="186" y="104"/>
                  </a:lnTo>
                  <a:lnTo>
                    <a:pt x="189" y="104"/>
                  </a:lnTo>
                  <a:lnTo>
                    <a:pt x="191" y="106"/>
                  </a:lnTo>
                  <a:lnTo>
                    <a:pt x="193" y="106"/>
                  </a:lnTo>
                  <a:lnTo>
                    <a:pt x="195" y="106"/>
                  </a:lnTo>
                  <a:lnTo>
                    <a:pt x="197" y="106"/>
                  </a:lnTo>
                  <a:lnTo>
                    <a:pt x="199" y="106"/>
                  </a:lnTo>
                  <a:lnTo>
                    <a:pt x="201" y="106"/>
                  </a:lnTo>
                  <a:lnTo>
                    <a:pt x="202" y="104"/>
                  </a:lnTo>
                  <a:lnTo>
                    <a:pt x="205" y="104"/>
                  </a:lnTo>
                  <a:lnTo>
                    <a:pt x="207" y="107"/>
                  </a:lnTo>
                  <a:lnTo>
                    <a:pt x="209" y="108"/>
                  </a:lnTo>
                  <a:lnTo>
                    <a:pt x="207" y="107"/>
                  </a:lnTo>
                  <a:lnTo>
                    <a:pt x="206" y="104"/>
                  </a:lnTo>
                  <a:lnTo>
                    <a:pt x="206" y="100"/>
                  </a:lnTo>
                  <a:lnTo>
                    <a:pt x="206" y="98"/>
                  </a:lnTo>
                  <a:lnTo>
                    <a:pt x="206" y="98"/>
                  </a:lnTo>
                  <a:lnTo>
                    <a:pt x="206" y="98"/>
                  </a:lnTo>
                  <a:lnTo>
                    <a:pt x="206" y="98"/>
                  </a:lnTo>
                  <a:lnTo>
                    <a:pt x="206" y="98"/>
                  </a:lnTo>
                  <a:lnTo>
                    <a:pt x="206" y="98"/>
                  </a:lnTo>
                  <a:lnTo>
                    <a:pt x="206" y="98"/>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75" name="Freeform 65"/>
            <p:cNvSpPr>
              <a:spLocks/>
            </p:cNvSpPr>
            <p:nvPr/>
          </p:nvSpPr>
          <p:spPr bwMode="auto">
            <a:xfrm>
              <a:off x="4643438" y="3057525"/>
              <a:ext cx="471487" cy="877888"/>
            </a:xfrm>
            <a:custGeom>
              <a:avLst/>
              <a:gdLst>
                <a:gd name="T0" fmla="*/ 256 w 264"/>
                <a:gd name="T1" fmla="*/ 88 h 356"/>
                <a:gd name="T2" fmla="*/ 243 w 264"/>
                <a:gd name="T3" fmla="*/ 73 h 356"/>
                <a:gd name="T4" fmla="*/ 238 w 264"/>
                <a:gd name="T5" fmla="*/ 40 h 356"/>
                <a:gd name="T6" fmla="*/ 238 w 264"/>
                <a:gd name="T7" fmla="*/ 32 h 356"/>
                <a:gd name="T8" fmla="*/ 226 w 264"/>
                <a:gd name="T9" fmla="*/ 13 h 356"/>
                <a:gd name="T10" fmla="*/ 207 w 264"/>
                <a:gd name="T11" fmla="*/ 6 h 356"/>
                <a:gd name="T12" fmla="*/ 199 w 264"/>
                <a:gd name="T13" fmla="*/ 15 h 356"/>
                <a:gd name="T14" fmla="*/ 189 w 264"/>
                <a:gd name="T15" fmla="*/ 24 h 356"/>
                <a:gd name="T16" fmla="*/ 159 w 264"/>
                <a:gd name="T17" fmla="*/ 20 h 356"/>
                <a:gd name="T18" fmla="*/ 145 w 264"/>
                <a:gd name="T19" fmla="*/ 20 h 356"/>
                <a:gd name="T20" fmla="*/ 49 w 264"/>
                <a:gd name="T21" fmla="*/ 57 h 356"/>
                <a:gd name="T22" fmla="*/ 32 w 264"/>
                <a:gd name="T23" fmla="*/ 69 h 356"/>
                <a:gd name="T24" fmla="*/ 23 w 264"/>
                <a:gd name="T25" fmla="*/ 134 h 356"/>
                <a:gd name="T26" fmla="*/ 19 w 264"/>
                <a:gd name="T27" fmla="*/ 142 h 356"/>
                <a:gd name="T28" fmla="*/ 9 w 264"/>
                <a:gd name="T29" fmla="*/ 155 h 356"/>
                <a:gd name="T30" fmla="*/ 5 w 264"/>
                <a:gd name="T31" fmla="*/ 171 h 356"/>
                <a:gd name="T32" fmla="*/ 0 w 264"/>
                <a:gd name="T33" fmla="*/ 186 h 356"/>
                <a:gd name="T34" fmla="*/ 11 w 264"/>
                <a:gd name="T35" fmla="*/ 190 h 356"/>
                <a:gd name="T36" fmla="*/ 13 w 264"/>
                <a:gd name="T37" fmla="*/ 199 h 356"/>
                <a:gd name="T38" fmla="*/ 13 w 264"/>
                <a:gd name="T39" fmla="*/ 209 h 356"/>
                <a:gd name="T40" fmla="*/ 17 w 264"/>
                <a:gd name="T41" fmla="*/ 221 h 356"/>
                <a:gd name="T42" fmla="*/ 25 w 264"/>
                <a:gd name="T43" fmla="*/ 228 h 356"/>
                <a:gd name="T44" fmla="*/ 28 w 264"/>
                <a:gd name="T45" fmla="*/ 255 h 356"/>
                <a:gd name="T46" fmla="*/ 40 w 264"/>
                <a:gd name="T47" fmla="*/ 262 h 356"/>
                <a:gd name="T48" fmla="*/ 44 w 264"/>
                <a:gd name="T49" fmla="*/ 270 h 356"/>
                <a:gd name="T50" fmla="*/ 54 w 264"/>
                <a:gd name="T51" fmla="*/ 278 h 356"/>
                <a:gd name="T52" fmla="*/ 61 w 264"/>
                <a:gd name="T53" fmla="*/ 287 h 356"/>
                <a:gd name="T54" fmla="*/ 74 w 264"/>
                <a:gd name="T55" fmla="*/ 299 h 356"/>
                <a:gd name="T56" fmla="*/ 76 w 264"/>
                <a:gd name="T57" fmla="*/ 304 h 356"/>
                <a:gd name="T58" fmla="*/ 85 w 264"/>
                <a:gd name="T59" fmla="*/ 313 h 356"/>
                <a:gd name="T60" fmla="*/ 89 w 264"/>
                <a:gd name="T61" fmla="*/ 325 h 356"/>
                <a:gd name="T62" fmla="*/ 101 w 264"/>
                <a:gd name="T63" fmla="*/ 339 h 356"/>
                <a:gd name="T64" fmla="*/ 114 w 264"/>
                <a:gd name="T65" fmla="*/ 336 h 356"/>
                <a:gd name="T66" fmla="*/ 124 w 264"/>
                <a:gd name="T67" fmla="*/ 336 h 356"/>
                <a:gd name="T68" fmla="*/ 133 w 264"/>
                <a:gd name="T69" fmla="*/ 344 h 356"/>
                <a:gd name="T70" fmla="*/ 145 w 264"/>
                <a:gd name="T71" fmla="*/ 353 h 356"/>
                <a:gd name="T72" fmla="*/ 154 w 264"/>
                <a:gd name="T73" fmla="*/ 349 h 356"/>
                <a:gd name="T74" fmla="*/ 162 w 264"/>
                <a:gd name="T75" fmla="*/ 352 h 356"/>
                <a:gd name="T76" fmla="*/ 175 w 264"/>
                <a:gd name="T77" fmla="*/ 351 h 356"/>
                <a:gd name="T78" fmla="*/ 186 w 264"/>
                <a:gd name="T79" fmla="*/ 351 h 356"/>
                <a:gd name="T80" fmla="*/ 197 w 264"/>
                <a:gd name="T81" fmla="*/ 343 h 356"/>
                <a:gd name="T82" fmla="*/ 226 w 264"/>
                <a:gd name="T83" fmla="*/ 335 h 356"/>
                <a:gd name="T84" fmla="*/ 224 w 264"/>
                <a:gd name="T85" fmla="*/ 325 h 356"/>
                <a:gd name="T86" fmla="*/ 215 w 264"/>
                <a:gd name="T87" fmla="*/ 319 h 356"/>
                <a:gd name="T88" fmla="*/ 202 w 264"/>
                <a:gd name="T89" fmla="*/ 292 h 356"/>
                <a:gd name="T90" fmla="*/ 181 w 264"/>
                <a:gd name="T91" fmla="*/ 278 h 356"/>
                <a:gd name="T92" fmla="*/ 185 w 264"/>
                <a:gd name="T93" fmla="*/ 266 h 356"/>
                <a:gd name="T94" fmla="*/ 198 w 264"/>
                <a:gd name="T95" fmla="*/ 252 h 356"/>
                <a:gd name="T96" fmla="*/ 202 w 264"/>
                <a:gd name="T97" fmla="*/ 228 h 356"/>
                <a:gd name="T98" fmla="*/ 211 w 264"/>
                <a:gd name="T99" fmla="*/ 221 h 356"/>
                <a:gd name="T100" fmla="*/ 213 w 264"/>
                <a:gd name="T101" fmla="*/ 209 h 356"/>
                <a:gd name="T102" fmla="*/ 223 w 264"/>
                <a:gd name="T103" fmla="*/ 190 h 356"/>
                <a:gd name="T104" fmla="*/ 230 w 264"/>
                <a:gd name="T105" fmla="*/ 182 h 356"/>
                <a:gd name="T106" fmla="*/ 234 w 264"/>
                <a:gd name="T107" fmla="*/ 161 h 356"/>
                <a:gd name="T108" fmla="*/ 238 w 264"/>
                <a:gd name="T109" fmla="*/ 129 h 356"/>
                <a:gd name="T110" fmla="*/ 243 w 264"/>
                <a:gd name="T111" fmla="*/ 110 h 356"/>
                <a:gd name="T112" fmla="*/ 256 w 264"/>
                <a:gd name="T113" fmla="*/ 102 h 356"/>
                <a:gd name="T114" fmla="*/ 263 w 264"/>
                <a:gd name="T115" fmla="*/ 9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4" h="356">
                  <a:moveTo>
                    <a:pt x="263" y="90"/>
                  </a:moveTo>
                  <a:lnTo>
                    <a:pt x="260" y="90"/>
                  </a:lnTo>
                  <a:lnTo>
                    <a:pt x="260" y="89"/>
                  </a:lnTo>
                  <a:lnTo>
                    <a:pt x="259" y="88"/>
                  </a:lnTo>
                  <a:lnTo>
                    <a:pt x="256" y="88"/>
                  </a:lnTo>
                  <a:lnTo>
                    <a:pt x="255" y="85"/>
                  </a:lnTo>
                  <a:lnTo>
                    <a:pt x="251" y="81"/>
                  </a:lnTo>
                  <a:lnTo>
                    <a:pt x="250" y="80"/>
                  </a:lnTo>
                  <a:lnTo>
                    <a:pt x="246" y="77"/>
                  </a:lnTo>
                  <a:lnTo>
                    <a:pt x="243" y="73"/>
                  </a:lnTo>
                  <a:lnTo>
                    <a:pt x="242" y="64"/>
                  </a:lnTo>
                  <a:lnTo>
                    <a:pt x="240" y="57"/>
                  </a:lnTo>
                  <a:lnTo>
                    <a:pt x="240" y="47"/>
                  </a:lnTo>
                  <a:lnTo>
                    <a:pt x="240" y="44"/>
                  </a:lnTo>
                  <a:lnTo>
                    <a:pt x="238" y="40"/>
                  </a:lnTo>
                  <a:lnTo>
                    <a:pt x="238" y="37"/>
                  </a:lnTo>
                  <a:lnTo>
                    <a:pt x="240" y="36"/>
                  </a:lnTo>
                  <a:lnTo>
                    <a:pt x="242" y="37"/>
                  </a:lnTo>
                  <a:lnTo>
                    <a:pt x="240" y="33"/>
                  </a:lnTo>
                  <a:lnTo>
                    <a:pt x="238" y="32"/>
                  </a:lnTo>
                  <a:lnTo>
                    <a:pt x="234" y="27"/>
                  </a:lnTo>
                  <a:lnTo>
                    <a:pt x="234" y="20"/>
                  </a:lnTo>
                  <a:lnTo>
                    <a:pt x="234" y="19"/>
                  </a:lnTo>
                  <a:lnTo>
                    <a:pt x="230" y="16"/>
                  </a:lnTo>
                  <a:lnTo>
                    <a:pt x="226" y="13"/>
                  </a:lnTo>
                  <a:lnTo>
                    <a:pt x="223" y="7"/>
                  </a:lnTo>
                  <a:lnTo>
                    <a:pt x="216" y="6"/>
                  </a:lnTo>
                  <a:lnTo>
                    <a:pt x="213" y="0"/>
                  </a:lnTo>
                  <a:lnTo>
                    <a:pt x="211" y="3"/>
                  </a:lnTo>
                  <a:lnTo>
                    <a:pt x="207" y="6"/>
                  </a:lnTo>
                  <a:lnTo>
                    <a:pt x="206" y="6"/>
                  </a:lnTo>
                  <a:lnTo>
                    <a:pt x="206" y="6"/>
                  </a:lnTo>
                  <a:lnTo>
                    <a:pt x="203" y="7"/>
                  </a:lnTo>
                  <a:lnTo>
                    <a:pt x="202" y="11"/>
                  </a:lnTo>
                  <a:lnTo>
                    <a:pt x="199" y="15"/>
                  </a:lnTo>
                  <a:lnTo>
                    <a:pt x="198" y="15"/>
                  </a:lnTo>
                  <a:lnTo>
                    <a:pt x="194" y="16"/>
                  </a:lnTo>
                  <a:lnTo>
                    <a:pt x="193" y="19"/>
                  </a:lnTo>
                  <a:lnTo>
                    <a:pt x="190" y="23"/>
                  </a:lnTo>
                  <a:lnTo>
                    <a:pt x="189" y="24"/>
                  </a:lnTo>
                  <a:lnTo>
                    <a:pt x="186" y="24"/>
                  </a:lnTo>
                  <a:lnTo>
                    <a:pt x="183" y="24"/>
                  </a:lnTo>
                  <a:lnTo>
                    <a:pt x="179" y="23"/>
                  </a:lnTo>
                  <a:lnTo>
                    <a:pt x="173" y="20"/>
                  </a:lnTo>
                  <a:lnTo>
                    <a:pt x="159" y="20"/>
                  </a:lnTo>
                  <a:lnTo>
                    <a:pt x="149" y="20"/>
                  </a:lnTo>
                  <a:lnTo>
                    <a:pt x="150" y="16"/>
                  </a:lnTo>
                  <a:lnTo>
                    <a:pt x="149" y="16"/>
                  </a:lnTo>
                  <a:lnTo>
                    <a:pt x="146" y="19"/>
                  </a:lnTo>
                  <a:lnTo>
                    <a:pt x="145" y="20"/>
                  </a:lnTo>
                  <a:lnTo>
                    <a:pt x="139" y="20"/>
                  </a:lnTo>
                  <a:lnTo>
                    <a:pt x="131" y="20"/>
                  </a:lnTo>
                  <a:lnTo>
                    <a:pt x="88" y="20"/>
                  </a:lnTo>
                  <a:lnTo>
                    <a:pt x="49" y="20"/>
                  </a:lnTo>
                  <a:lnTo>
                    <a:pt x="49" y="57"/>
                  </a:lnTo>
                  <a:lnTo>
                    <a:pt x="32" y="57"/>
                  </a:lnTo>
                  <a:lnTo>
                    <a:pt x="32" y="67"/>
                  </a:lnTo>
                  <a:lnTo>
                    <a:pt x="17" y="57"/>
                  </a:lnTo>
                  <a:lnTo>
                    <a:pt x="32" y="69"/>
                  </a:lnTo>
                  <a:lnTo>
                    <a:pt x="32" y="69"/>
                  </a:lnTo>
                  <a:lnTo>
                    <a:pt x="35" y="134"/>
                  </a:lnTo>
                  <a:lnTo>
                    <a:pt x="31" y="133"/>
                  </a:lnTo>
                  <a:lnTo>
                    <a:pt x="27" y="134"/>
                  </a:lnTo>
                  <a:lnTo>
                    <a:pt x="25" y="134"/>
                  </a:lnTo>
                  <a:lnTo>
                    <a:pt x="23" y="134"/>
                  </a:lnTo>
                  <a:lnTo>
                    <a:pt x="21" y="134"/>
                  </a:lnTo>
                  <a:lnTo>
                    <a:pt x="19" y="136"/>
                  </a:lnTo>
                  <a:lnTo>
                    <a:pt x="17" y="137"/>
                  </a:lnTo>
                  <a:lnTo>
                    <a:pt x="17" y="141"/>
                  </a:lnTo>
                  <a:lnTo>
                    <a:pt x="19" y="142"/>
                  </a:lnTo>
                  <a:lnTo>
                    <a:pt x="19" y="142"/>
                  </a:lnTo>
                  <a:lnTo>
                    <a:pt x="17" y="146"/>
                  </a:lnTo>
                  <a:lnTo>
                    <a:pt x="15" y="150"/>
                  </a:lnTo>
                  <a:lnTo>
                    <a:pt x="11" y="154"/>
                  </a:lnTo>
                  <a:lnTo>
                    <a:pt x="9" y="155"/>
                  </a:lnTo>
                  <a:lnTo>
                    <a:pt x="9" y="158"/>
                  </a:lnTo>
                  <a:lnTo>
                    <a:pt x="11" y="163"/>
                  </a:lnTo>
                  <a:lnTo>
                    <a:pt x="5" y="167"/>
                  </a:lnTo>
                  <a:lnTo>
                    <a:pt x="5" y="169"/>
                  </a:lnTo>
                  <a:lnTo>
                    <a:pt x="5" y="171"/>
                  </a:lnTo>
                  <a:lnTo>
                    <a:pt x="8" y="174"/>
                  </a:lnTo>
                  <a:lnTo>
                    <a:pt x="8" y="178"/>
                  </a:lnTo>
                  <a:lnTo>
                    <a:pt x="4" y="181"/>
                  </a:lnTo>
                  <a:lnTo>
                    <a:pt x="1" y="185"/>
                  </a:lnTo>
                  <a:lnTo>
                    <a:pt x="0" y="186"/>
                  </a:lnTo>
                  <a:lnTo>
                    <a:pt x="1" y="190"/>
                  </a:lnTo>
                  <a:lnTo>
                    <a:pt x="5" y="190"/>
                  </a:lnTo>
                  <a:lnTo>
                    <a:pt x="8" y="189"/>
                  </a:lnTo>
                  <a:lnTo>
                    <a:pt x="9" y="190"/>
                  </a:lnTo>
                  <a:lnTo>
                    <a:pt x="11" y="190"/>
                  </a:lnTo>
                  <a:lnTo>
                    <a:pt x="11" y="191"/>
                  </a:lnTo>
                  <a:lnTo>
                    <a:pt x="9" y="194"/>
                  </a:lnTo>
                  <a:lnTo>
                    <a:pt x="11" y="198"/>
                  </a:lnTo>
                  <a:lnTo>
                    <a:pt x="11" y="202"/>
                  </a:lnTo>
                  <a:lnTo>
                    <a:pt x="13" y="199"/>
                  </a:lnTo>
                  <a:lnTo>
                    <a:pt x="13" y="202"/>
                  </a:lnTo>
                  <a:lnTo>
                    <a:pt x="13" y="203"/>
                  </a:lnTo>
                  <a:lnTo>
                    <a:pt x="13" y="205"/>
                  </a:lnTo>
                  <a:lnTo>
                    <a:pt x="13" y="207"/>
                  </a:lnTo>
                  <a:lnTo>
                    <a:pt x="13" y="209"/>
                  </a:lnTo>
                  <a:lnTo>
                    <a:pt x="15" y="211"/>
                  </a:lnTo>
                  <a:lnTo>
                    <a:pt x="19" y="213"/>
                  </a:lnTo>
                  <a:lnTo>
                    <a:pt x="19" y="215"/>
                  </a:lnTo>
                  <a:lnTo>
                    <a:pt x="19" y="217"/>
                  </a:lnTo>
                  <a:lnTo>
                    <a:pt x="17" y="221"/>
                  </a:lnTo>
                  <a:lnTo>
                    <a:pt x="17" y="222"/>
                  </a:lnTo>
                  <a:lnTo>
                    <a:pt x="17" y="222"/>
                  </a:lnTo>
                  <a:lnTo>
                    <a:pt x="21" y="226"/>
                  </a:lnTo>
                  <a:lnTo>
                    <a:pt x="23" y="227"/>
                  </a:lnTo>
                  <a:lnTo>
                    <a:pt x="25" y="228"/>
                  </a:lnTo>
                  <a:lnTo>
                    <a:pt x="28" y="235"/>
                  </a:lnTo>
                  <a:lnTo>
                    <a:pt x="31" y="243"/>
                  </a:lnTo>
                  <a:lnTo>
                    <a:pt x="31" y="248"/>
                  </a:lnTo>
                  <a:lnTo>
                    <a:pt x="31" y="251"/>
                  </a:lnTo>
                  <a:lnTo>
                    <a:pt x="28" y="255"/>
                  </a:lnTo>
                  <a:lnTo>
                    <a:pt x="28" y="256"/>
                  </a:lnTo>
                  <a:lnTo>
                    <a:pt x="28" y="259"/>
                  </a:lnTo>
                  <a:lnTo>
                    <a:pt x="28" y="260"/>
                  </a:lnTo>
                  <a:lnTo>
                    <a:pt x="35" y="260"/>
                  </a:lnTo>
                  <a:lnTo>
                    <a:pt x="40" y="262"/>
                  </a:lnTo>
                  <a:lnTo>
                    <a:pt x="40" y="264"/>
                  </a:lnTo>
                  <a:lnTo>
                    <a:pt x="40" y="266"/>
                  </a:lnTo>
                  <a:lnTo>
                    <a:pt x="40" y="268"/>
                  </a:lnTo>
                  <a:lnTo>
                    <a:pt x="41" y="270"/>
                  </a:lnTo>
                  <a:lnTo>
                    <a:pt x="44" y="270"/>
                  </a:lnTo>
                  <a:lnTo>
                    <a:pt x="45" y="270"/>
                  </a:lnTo>
                  <a:lnTo>
                    <a:pt x="52" y="272"/>
                  </a:lnTo>
                  <a:lnTo>
                    <a:pt x="52" y="274"/>
                  </a:lnTo>
                  <a:lnTo>
                    <a:pt x="53" y="275"/>
                  </a:lnTo>
                  <a:lnTo>
                    <a:pt x="54" y="278"/>
                  </a:lnTo>
                  <a:lnTo>
                    <a:pt x="57" y="279"/>
                  </a:lnTo>
                  <a:lnTo>
                    <a:pt x="54" y="282"/>
                  </a:lnTo>
                  <a:lnTo>
                    <a:pt x="54" y="283"/>
                  </a:lnTo>
                  <a:lnTo>
                    <a:pt x="57" y="284"/>
                  </a:lnTo>
                  <a:lnTo>
                    <a:pt x="61" y="287"/>
                  </a:lnTo>
                  <a:lnTo>
                    <a:pt x="66" y="291"/>
                  </a:lnTo>
                  <a:lnTo>
                    <a:pt x="69" y="292"/>
                  </a:lnTo>
                  <a:lnTo>
                    <a:pt x="70" y="295"/>
                  </a:lnTo>
                  <a:lnTo>
                    <a:pt x="72" y="296"/>
                  </a:lnTo>
                  <a:lnTo>
                    <a:pt x="74" y="299"/>
                  </a:lnTo>
                  <a:lnTo>
                    <a:pt x="74" y="300"/>
                  </a:lnTo>
                  <a:lnTo>
                    <a:pt x="74" y="303"/>
                  </a:lnTo>
                  <a:lnTo>
                    <a:pt x="74" y="304"/>
                  </a:lnTo>
                  <a:lnTo>
                    <a:pt x="76" y="304"/>
                  </a:lnTo>
                  <a:lnTo>
                    <a:pt x="76" y="304"/>
                  </a:lnTo>
                  <a:lnTo>
                    <a:pt x="76" y="305"/>
                  </a:lnTo>
                  <a:lnTo>
                    <a:pt x="76" y="308"/>
                  </a:lnTo>
                  <a:lnTo>
                    <a:pt x="78" y="309"/>
                  </a:lnTo>
                  <a:lnTo>
                    <a:pt x="82" y="312"/>
                  </a:lnTo>
                  <a:lnTo>
                    <a:pt x="85" y="313"/>
                  </a:lnTo>
                  <a:lnTo>
                    <a:pt x="88" y="316"/>
                  </a:lnTo>
                  <a:lnTo>
                    <a:pt x="89" y="317"/>
                  </a:lnTo>
                  <a:lnTo>
                    <a:pt x="89" y="319"/>
                  </a:lnTo>
                  <a:lnTo>
                    <a:pt x="89" y="321"/>
                  </a:lnTo>
                  <a:lnTo>
                    <a:pt x="89" y="325"/>
                  </a:lnTo>
                  <a:lnTo>
                    <a:pt x="93" y="329"/>
                  </a:lnTo>
                  <a:lnTo>
                    <a:pt x="96" y="331"/>
                  </a:lnTo>
                  <a:lnTo>
                    <a:pt x="96" y="332"/>
                  </a:lnTo>
                  <a:lnTo>
                    <a:pt x="98" y="336"/>
                  </a:lnTo>
                  <a:lnTo>
                    <a:pt x="101" y="339"/>
                  </a:lnTo>
                  <a:lnTo>
                    <a:pt x="105" y="340"/>
                  </a:lnTo>
                  <a:lnTo>
                    <a:pt x="106" y="340"/>
                  </a:lnTo>
                  <a:lnTo>
                    <a:pt x="109" y="340"/>
                  </a:lnTo>
                  <a:lnTo>
                    <a:pt x="110" y="339"/>
                  </a:lnTo>
                  <a:lnTo>
                    <a:pt x="114" y="336"/>
                  </a:lnTo>
                  <a:lnTo>
                    <a:pt x="116" y="339"/>
                  </a:lnTo>
                  <a:lnTo>
                    <a:pt x="118" y="339"/>
                  </a:lnTo>
                  <a:lnTo>
                    <a:pt x="120" y="339"/>
                  </a:lnTo>
                  <a:lnTo>
                    <a:pt x="122" y="339"/>
                  </a:lnTo>
                  <a:lnTo>
                    <a:pt x="124" y="336"/>
                  </a:lnTo>
                  <a:lnTo>
                    <a:pt x="126" y="335"/>
                  </a:lnTo>
                  <a:lnTo>
                    <a:pt x="128" y="335"/>
                  </a:lnTo>
                  <a:lnTo>
                    <a:pt x="129" y="336"/>
                  </a:lnTo>
                  <a:lnTo>
                    <a:pt x="131" y="340"/>
                  </a:lnTo>
                  <a:lnTo>
                    <a:pt x="133" y="344"/>
                  </a:lnTo>
                  <a:lnTo>
                    <a:pt x="139" y="348"/>
                  </a:lnTo>
                  <a:lnTo>
                    <a:pt x="142" y="349"/>
                  </a:lnTo>
                  <a:lnTo>
                    <a:pt x="141" y="353"/>
                  </a:lnTo>
                  <a:lnTo>
                    <a:pt x="143" y="353"/>
                  </a:lnTo>
                  <a:lnTo>
                    <a:pt x="145" y="353"/>
                  </a:lnTo>
                  <a:lnTo>
                    <a:pt x="146" y="356"/>
                  </a:lnTo>
                  <a:lnTo>
                    <a:pt x="149" y="352"/>
                  </a:lnTo>
                  <a:lnTo>
                    <a:pt x="150" y="352"/>
                  </a:lnTo>
                  <a:lnTo>
                    <a:pt x="153" y="351"/>
                  </a:lnTo>
                  <a:lnTo>
                    <a:pt x="154" y="349"/>
                  </a:lnTo>
                  <a:lnTo>
                    <a:pt x="155" y="352"/>
                  </a:lnTo>
                  <a:lnTo>
                    <a:pt x="158" y="352"/>
                  </a:lnTo>
                  <a:lnTo>
                    <a:pt x="159" y="352"/>
                  </a:lnTo>
                  <a:lnTo>
                    <a:pt x="162" y="349"/>
                  </a:lnTo>
                  <a:lnTo>
                    <a:pt x="162" y="352"/>
                  </a:lnTo>
                  <a:lnTo>
                    <a:pt x="166" y="353"/>
                  </a:lnTo>
                  <a:lnTo>
                    <a:pt x="167" y="356"/>
                  </a:lnTo>
                  <a:lnTo>
                    <a:pt x="169" y="353"/>
                  </a:lnTo>
                  <a:lnTo>
                    <a:pt x="171" y="352"/>
                  </a:lnTo>
                  <a:lnTo>
                    <a:pt x="175" y="351"/>
                  </a:lnTo>
                  <a:lnTo>
                    <a:pt x="179" y="349"/>
                  </a:lnTo>
                  <a:lnTo>
                    <a:pt x="181" y="349"/>
                  </a:lnTo>
                  <a:lnTo>
                    <a:pt x="183" y="349"/>
                  </a:lnTo>
                  <a:lnTo>
                    <a:pt x="186" y="351"/>
                  </a:lnTo>
                  <a:lnTo>
                    <a:pt x="186" y="351"/>
                  </a:lnTo>
                  <a:lnTo>
                    <a:pt x="187" y="352"/>
                  </a:lnTo>
                  <a:lnTo>
                    <a:pt x="189" y="352"/>
                  </a:lnTo>
                  <a:lnTo>
                    <a:pt x="193" y="348"/>
                  </a:lnTo>
                  <a:lnTo>
                    <a:pt x="194" y="347"/>
                  </a:lnTo>
                  <a:lnTo>
                    <a:pt x="197" y="343"/>
                  </a:lnTo>
                  <a:lnTo>
                    <a:pt x="198" y="340"/>
                  </a:lnTo>
                  <a:lnTo>
                    <a:pt x="202" y="339"/>
                  </a:lnTo>
                  <a:lnTo>
                    <a:pt x="203" y="336"/>
                  </a:lnTo>
                  <a:lnTo>
                    <a:pt x="216" y="335"/>
                  </a:lnTo>
                  <a:lnTo>
                    <a:pt x="226" y="335"/>
                  </a:lnTo>
                  <a:lnTo>
                    <a:pt x="228" y="335"/>
                  </a:lnTo>
                  <a:lnTo>
                    <a:pt x="226" y="332"/>
                  </a:lnTo>
                  <a:lnTo>
                    <a:pt x="224" y="331"/>
                  </a:lnTo>
                  <a:lnTo>
                    <a:pt x="226" y="327"/>
                  </a:lnTo>
                  <a:lnTo>
                    <a:pt x="224" y="325"/>
                  </a:lnTo>
                  <a:lnTo>
                    <a:pt x="224" y="321"/>
                  </a:lnTo>
                  <a:lnTo>
                    <a:pt x="220" y="321"/>
                  </a:lnTo>
                  <a:lnTo>
                    <a:pt x="219" y="321"/>
                  </a:lnTo>
                  <a:lnTo>
                    <a:pt x="216" y="319"/>
                  </a:lnTo>
                  <a:lnTo>
                    <a:pt x="215" y="319"/>
                  </a:lnTo>
                  <a:lnTo>
                    <a:pt x="213" y="316"/>
                  </a:lnTo>
                  <a:lnTo>
                    <a:pt x="211" y="305"/>
                  </a:lnTo>
                  <a:lnTo>
                    <a:pt x="210" y="303"/>
                  </a:lnTo>
                  <a:lnTo>
                    <a:pt x="207" y="299"/>
                  </a:lnTo>
                  <a:lnTo>
                    <a:pt x="202" y="292"/>
                  </a:lnTo>
                  <a:lnTo>
                    <a:pt x="199" y="288"/>
                  </a:lnTo>
                  <a:lnTo>
                    <a:pt x="197" y="286"/>
                  </a:lnTo>
                  <a:lnTo>
                    <a:pt x="194" y="283"/>
                  </a:lnTo>
                  <a:lnTo>
                    <a:pt x="190" y="279"/>
                  </a:lnTo>
                  <a:lnTo>
                    <a:pt x="181" y="278"/>
                  </a:lnTo>
                  <a:lnTo>
                    <a:pt x="181" y="275"/>
                  </a:lnTo>
                  <a:lnTo>
                    <a:pt x="181" y="274"/>
                  </a:lnTo>
                  <a:lnTo>
                    <a:pt x="183" y="272"/>
                  </a:lnTo>
                  <a:lnTo>
                    <a:pt x="183" y="268"/>
                  </a:lnTo>
                  <a:lnTo>
                    <a:pt x="185" y="266"/>
                  </a:lnTo>
                  <a:lnTo>
                    <a:pt x="186" y="266"/>
                  </a:lnTo>
                  <a:lnTo>
                    <a:pt x="194" y="266"/>
                  </a:lnTo>
                  <a:lnTo>
                    <a:pt x="198" y="264"/>
                  </a:lnTo>
                  <a:lnTo>
                    <a:pt x="198" y="260"/>
                  </a:lnTo>
                  <a:lnTo>
                    <a:pt x="198" y="252"/>
                  </a:lnTo>
                  <a:lnTo>
                    <a:pt x="198" y="247"/>
                  </a:lnTo>
                  <a:lnTo>
                    <a:pt x="198" y="242"/>
                  </a:lnTo>
                  <a:lnTo>
                    <a:pt x="199" y="238"/>
                  </a:lnTo>
                  <a:lnTo>
                    <a:pt x="202" y="231"/>
                  </a:lnTo>
                  <a:lnTo>
                    <a:pt x="202" y="228"/>
                  </a:lnTo>
                  <a:lnTo>
                    <a:pt x="203" y="225"/>
                  </a:lnTo>
                  <a:lnTo>
                    <a:pt x="203" y="222"/>
                  </a:lnTo>
                  <a:lnTo>
                    <a:pt x="206" y="222"/>
                  </a:lnTo>
                  <a:lnTo>
                    <a:pt x="207" y="226"/>
                  </a:lnTo>
                  <a:lnTo>
                    <a:pt x="211" y="221"/>
                  </a:lnTo>
                  <a:lnTo>
                    <a:pt x="211" y="218"/>
                  </a:lnTo>
                  <a:lnTo>
                    <a:pt x="211" y="217"/>
                  </a:lnTo>
                  <a:lnTo>
                    <a:pt x="211" y="215"/>
                  </a:lnTo>
                  <a:lnTo>
                    <a:pt x="211" y="211"/>
                  </a:lnTo>
                  <a:lnTo>
                    <a:pt x="213" y="209"/>
                  </a:lnTo>
                  <a:lnTo>
                    <a:pt x="213" y="205"/>
                  </a:lnTo>
                  <a:lnTo>
                    <a:pt x="215" y="203"/>
                  </a:lnTo>
                  <a:lnTo>
                    <a:pt x="216" y="198"/>
                  </a:lnTo>
                  <a:lnTo>
                    <a:pt x="220" y="191"/>
                  </a:lnTo>
                  <a:lnTo>
                    <a:pt x="223" y="190"/>
                  </a:lnTo>
                  <a:lnTo>
                    <a:pt x="224" y="190"/>
                  </a:lnTo>
                  <a:lnTo>
                    <a:pt x="228" y="190"/>
                  </a:lnTo>
                  <a:lnTo>
                    <a:pt x="228" y="189"/>
                  </a:lnTo>
                  <a:lnTo>
                    <a:pt x="230" y="186"/>
                  </a:lnTo>
                  <a:lnTo>
                    <a:pt x="230" y="182"/>
                  </a:lnTo>
                  <a:lnTo>
                    <a:pt x="230" y="177"/>
                  </a:lnTo>
                  <a:lnTo>
                    <a:pt x="230" y="177"/>
                  </a:lnTo>
                  <a:lnTo>
                    <a:pt x="232" y="171"/>
                  </a:lnTo>
                  <a:lnTo>
                    <a:pt x="234" y="163"/>
                  </a:lnTo>
                  <a:lnTo>
                    <a:pt x="234" y="161"/>
                  </a:lnTo>
                  <a:lnTo>
                    <a:pt x="232" y="155"/>
                  </a:lnTo>
                  <a:lnTo>
                    <a:pt x="232" y="150"/>
                  </a:lnTo>
                  <a:lnTo>
                    <a:pt x="232" y="145"/>
                  </a:lnTo>
                  <a:lnTo>
                    <a:pt x="236" y="137"/>
                  </a:lnTo>
                  <a:lnTo>
                    <a:pt x="238" y="129"/>
                  </a:lnTo>
                  <a:lnTo>
                    <a:pt x="240" y="124"/>
                  </a:lnTo>
                  <a:lnTo>
                    <a:pt x="240" y="117"/>
                  </a:lnTo>
                  <a:lnTo>
                    <a:pt x="240" y="114"/>
                  </a:lnTo>
                  <a:lnTo>
                    <a:pt x="242" y="110"/>
                  </a:lnTo>
                  <a:lnTo>
                    <a:pt x="243" y="110"/>
                  </a:lnTo>
                  <a:lnTo>
                    <a:pt x="246" y="110"/>
                  </a:lnTo>
                  <a:lnTo>
                    <a:pt x="247" y="110"/>
                  </a:lnTo>
                  <a:lnTo>
                    <a:pt x="247" y="106"/>
                  </a:lnTo>
                  <a:lnTo>
                    <a:pt x="251" y="104"/>
                  </a:lnTo>
                  <a:lnTo>
                    <a:pt x="256" y="102"/>
                  </a:lnTo>
                  <a:lnTo>
                    <a:pt x="260" y="98"/>
                  </a:lnTo>
                  <a:lnTo>
                    <a:pt x="264" y="93"/>
                  </a:lnTo>
                  <a:lnTo>
                    <a:pt x="263" y="90"/>
                  </a:lnTo>
                  <a:lnTo>
                    <a:pt x="263" y="90"/>
                  </a:lnTo>
                  <a:lnTo>
                    <a:pt x="263" y="90"/>
                  </a:lnTo>
                  <a:lnTo>
                    <a:pt x="263" y="90"/>
                  </a:lnTo>
                  <a:lnTo>
                    <a:pt x="263" y="90"/>
                  </a:lnTo>
                  <a:lnTo>
                    <a:pt x="263" y="90"/>
                  </a:lnTo>
                  <a:lnTo>
                    <a:pt x="263" y="9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76" name="Freeform 66"/>
            <p:cNvSpPr>
              <a:spLocks/>
            </p:cNvSpPr>
            <p:nvPr/>
          </p:nvSpPr>
          <p:spPr bwMode="auto">
            <a:xfrm>
              <a:off x="4370388" y="3852863"/>
              <a:ext cx="547687" cy="841375"/>
            </a:xfrm>
            <a:custGeom>
              <a:avLst/>
              <a:gdLst>
                <a:gd name="T0" fmla="*/ 214 w 231"/>
                <a:gd name="T1" fmla="*/ 13 h 257"/>
                <a:gd name="T2" fmla="*/ 205 w 231"/>
                <a:gd name="T3" fmla="*/ 12 h 257"/>
                <a:gd name="T4" fmla="*/ 195 w 231"/>
                <a:gd name="T5" fmla="*/ 13 h 257"/>
                <a:gd name="T6" fmla="*/ 185 w 231"/>
                <a:gd name="T7" fmla="*/ 5 h 257"/>
                <a:gd name="T8" fmla="*/ 179 w 231"/>
                <a:gd name="T9" fmla="*/ 2 h 257"/>
                <a:gd name="T10" fmla="*/ 171 w 231"/>
                <a:gd name="T11" fmla="*/ 3 h 257"/>
                <a:gd name="T12" fmla="*/ 159 w 231"/>
                <a:gd name="T13" fmla="*/ 0 h 257"/>
                <a:gd name="T14" fmla="*/ 151 w 231"/>
                <a:gd name="T15" fmla="*/ 5 h 257"/>
                <a:gd name="T16" fmla="*/ 134 w 231"/>
                <a:gd name="T17" fmla="*/ 9 h 257"/>
                <a:gd name="T18" fmla="*/ 123 w 231"/>
                <a:gd name="T19" fmla="*/ 16 h 257"/>
                <a:gd name="T20" fmla="*/ 108 w 231"/>
                <a:gd name="T21" fmla="*/ 13 h 257"/>
                <a:gd name="T22" fmla="*/ 98 w 231"/>
                <a:gd name="T23" fmla="*/ 7 h 257"/>
                <a:gd name="T24" fmla="*/ 79 w 231"/>
                <a:gd name="T25" fmla="*/ 12 h 257"/>
                <a:gd name="T26" fmla="*/ 78 w 231"/>
                <a:gd name="T27" fmla="*/ 26 h 257"/>
                <a:gd name="T28" fmla="*/ 69 w 231"/>
                <a:gd name="T29" fmla="*/ 62 h 257"/>
                <a:gd name="T30" fmla="*/ 60 w 231"/>
                <a:gd name="T31" fmla="*/ 88 h 257"/>
                <a:gd name="T32" fmla="*/ 49 w 231"/>
                <a:gd name="T33" fmla="*/ 105 h 257"/>
                <a:gd name="T34" fmla="*/ 40 w 231"/>
                <a:gd name="T35" fmla="*/ 131 h 257"/>
                <a:gd name="T36" fmla="*/ 26 w 231"/>
                <a:gd name="T37" fmla="*/ 136 h 257"/>
                <a:gd name="T38" fmla="*/ 22 w 231"/>
                <a:gd name="T39" fmla="*/ 134 h 257"/>
                <a:gd name="T40" fmla="*/ 12 w 231"/>
                <a:gd name="T41" fmla="*/ 135 h 257"/>
                <a:gd name="T42" fmla="*/ 3 w 231"/>
                <a:gd name="T43" fmla="*/ 136 h 257"/>
                <a:gd name="T44" fmla="*/ 3 w 231"/>
                <a:gd name="T45" fmla="*/ 154 h 257"/>
                <a:gd name="T46" fmla="*/ 29 w 231"/>
                <a:gd name="T47" fmla="*/ 152 h 257"/>
                <a:gd name="T48" fmla="*/ 55 w 231"/>
                <a:gd name="T49" fmla="*/ 158 h 257"/>
                <a:gd name="T50" fmla="*/ 58 w 231"/>
                <a:gd name="T51" fmla="*/ 171 h 257"/>
                <a:gd name="T52" fmla="*/ 66 w 231"/>
                <a:gd name="T53" fmla="*/ 182 h 257"/>
                <a:gd name="T54" fmla="*/ 86 w 231"/>
                <a:gd name="T55" fmla="*/ 177 h 257"/>
                <a:gd name="T56" fmla="*/ 93 w 231"/>
                <a:gd name="T57" fmla="*/ 168 h 257"/>
                <a:gd name="T58" fmla="*/ 103 w 231"/>
                <a:gd name="T59" fmla="*/ 172 h 257"/>
                <a:gd name="T60" fmla="*/ 115 w 231"/>
                <a:gd name="T61" fmla="*/ 181 h 257"/>
                <a:gd name="T62" fmla="*/ 116 w 231"/>
                <a:gd name="T63" fmla="*/ 204 h 257"/>
                <a:gd name="T64" fmla="*/ 121 w 231"/>
                <a:gd name="T65" fmla="*/ 224 h 257"/>
                <a:gd name="T66" fmla="*/ 132 w 231"/>
                <a:gd name="T67" fmla="*/ 224 h 257"/>
                <a:gd name="T68" fmla="*/ 144 w 231"/>
                <a:gd name="T69" fmla="*/ 222 h 257"/>
                <a:gd name="T70" fmla="*/ 151 w 231"/>
                <a:gd name="T71" fmla="*/ 227 h 257"/>
                <a:gd name="T72" fmla="*/ 164 w 231"/>
                <a:gd name="T73" fmla="*/ 234 h 257"/>
                <a:gd name="T74" fmla="*/ 179 w 231"/>
                <a:gd name="T75" fmla="*/ 231 h 257"/>
                <a:gd name="T76" fmla="*/ 191 w 231"/>
                <a:gd name="T77" fmla="*/ 241 h 257"/>
                <a:gd name="T78" fmla="*/ 198 w 231"/>
                <a:gd name="T79" fmla="*/ 250 h 257"/>
                <a:gd name="T80" fmla="*/ 210 w 231"/>
                <a:gd name="T81" fmla="*/ 255 h 257"/>
                <a:gd name="T82" fmla="*/ 207 w 231"/>
                <a:gd name="T83" fmla="*/ 241 h 257"/>
                <a:gd name="T84" fmla="*/ 195 w 231"/>
                <a:gd name="T85" fmla="*/ 225 h 257"/>
                <a:gd name="T86" fmla="*/ 195 w 231"/>
                <a:gd name="T87" fmla="*/ 200 h 257"/>
                <a:gd name="T88" fmla="*/ 221 w 231"/>
                <a:gd name="T89" fmla="*/ 182 h 257"/>
                <a:gd name="T90" fmla="*/ 212 w 231"/>
                <a:gd name="T91" fmla="*/ 168 h 257"/>
                <a:gd name="T92" fmla="*/ 205 w 231"/>
                <a:gd name="T93" fmla="*/ 147 h 257"/>
                <a:gd name="T94" fmla="*/ 205 w 231"/>
                <a:gd name="T95" fmla="*/ 128 h 257"/>
                <a:gd name="T96" fmla="*/ 204 w 231"/>
                <a:gd name="T97" fmla="*/ 111 h 257"/>
                <a:gd name="T98" fmla="*/ 205 w 231"/>
                <a:gd name="T99" fmla="*/ 101 h 257"/>
                <a:gd name="T100" fmla="*/ 211 w 231"/>
                <a:gd name="T101" fmla="*/ 79 h 257"/>
                <a:gd name="T102" fmla="*/ 217 w 231"/>
                <a:gd name="T103" fmla="*/ 60 h 257"/>
                <a:gd name="T104" fmla="*/ 227 w 231"/>
                <a:gd name="T105" fmla="*/ 40 h 257"/>
                <a:gd name="T106" fmla="*/ 225 w 231"/>
                <a:gd name="T107" fmla="*/ 2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1" h="257">
                  <a:moveTo>
                    <a:pt x="223" y="23"/>
                  </a:moveTo>
                  <a:cubicBezTo>
                    <a:pt x="221" y="23"/>
                    <a:pt x="221" y="23"/>
                    <a:pt x="221" y="23"/>
                  </a:cubicBezTo>
                  <a:cubicBezTo>
                    <a:pt x="222" y="20"/>
                    <a:pt x="222" y="20"/>
                    <a:pt x="222" y="20"/>
                  </a:cubicBezTo>
                  <a:cubicBezTo>
                    <a:pt x="220" y="19"/>
                    <a:pt x="220" y="19"/>
                    <a:pt x="220" y="19"/>
                  </a:cubicBezTo>
                  <a:cubicBezTo>
                    <a:pt x="215" y="16"/>
                    <a:pt x="215" y="16"/>
                    <a:pt x="215" y="16"/>
                  </a:cubicBezTo>
                  <a:cubicBezTo>
                    <a:pt x="214" y="13"/>
                    <a:pt x="214" y="13"/>
                    <a:pt x="214" y="13"/>
                  </a:cubicBezTo>
                  <a:cubicBezTo>
                    <a:pt x="212" y="10"/>
                    <a:pt x="212" y="10"/>
                    <a:pt x="212" y="10"/>
                  </a:cubicBezTo>
                  <a:cubicBezTo>
                    <a:pt x="211" y="9"/>
                    <a:pt x="211" y="9"/>
                    <a:pt x="211" y="9"/>
                  </a:cubicBezTo>
                  <a:cubicBezTo>
                    <a:pt x="210" y="9"/>
                    <a:pt x="210" y="9"/>
                    <a:pt x="210" y="9"/>
                  </a:cubicBezTo>
                  <a:cubicBezTo>
                    <a:pt x="208" y="10"/>
                    <a:pt x="208" y="10"/>
                    <a:pt x="208" y="10"/>
                  </a:cubicBezTo>
                  <a:cubicBezTo>
                    <a:pt x="207" y="12"/>
                    <a:pt x="207" y="12"/>
                    <a:pt x="207" y="12"/>
                  </a:cubicBezTo>
                  <a:cubicBezTo>
                    <a:pt x="205" y="12"/>
                    <a:pt x="205" y="12"/>
                    <a:pt x="205" y="12"/>
                  </a:cubicBezTo>
                  <a:cubicBezTo>
                    <a:pt x="204" y="12"/>
                    <a:pt x="204" y="12"/>
                    <a:pt x="204" y="12"/>
                  </a:cubicBezTo>
                  <a:cubicBezTo>
                    <a:pt x="202" y="12"/>
                    <a:pt x="202" y="12"/>
                    <a:pt x="202" y="12"/>
                  </a:cubicBezTo>
                  <a:cubicBezTo>
                    <a:pt x="201" y="10"/>
                    <a:pt x="201" y="10"/>
                    <a:pt x="201" y="10"/>
                  </a:cubicBezTo>
                  <a:cubicBezTo>
                    <a:pt x="198" y="12"/>
                    <a:pt x="198" y="12"/>
                    <a:pt x="198" y="12"/>
                  </a:cubicBezTo>
                  <a:cubicBezTo>
                    <a:pt x="197" y="13"/>
                    <a:pt x="197" y="13"/>
                    <a:pt x="197" y="13"/>
                  </a:cubicBezTo>
                  <a:cubicBezTo>
                    <a:pt x="195" y="13"/>
                    <a:pt x="195" y="13"/>
                    <a:pt x="195" y="13"/>
                  </a:cubicBezTo>
                  <a:cubicBezTo>
                    <a:pt x="194" y="13"/>
                    <a:pt x="194" y="13"/>
                    <a:pt x="194" y="13"/>
                  </a:cubicBezTo>
                  <a:cubicBezTo>
                    <a:pt x="191" y="12"/>
                    <a:pt x="191" y="12"/>
                    <a:pt x="191" y="12"/>
                  </a:cubicBezTo>
                  <a:cubicBezTo>
                    <a:pt x="189" y="10"/>
                    <a:pt x="189" y="10"/>
                    <a:pt x="189" y="10"/>
                  </a:cubicBezTo>
                  <a:cubicBezTo>
                    <a:pt x="187" y="7"/>
                    <a:pt x="187" y="7"/>
                    <a:pt x="187" y="7"/>
                  </a:cubicBezTo>
                  <a:cubicBezTo>
                    <a:pt x="187" y="6"/>
                    <a:pt x="187" y="6"/>
                    <a:pt x="187" y="6"/>
                  </a:cubicBezTo>
                  <a:cubicBezTo>
                    <a:pt x="185" y="5"/>
                    <a:pt x="185" y="5"/>
                    <a:pt x="185" y="5"/>
                  </a:cubicBezTo>
                  <a:cubicBezTo>
                    <a:pt x="182" y="2"/>
                    <a:pt x="182" y="2"/>
                    <a:pt x="182" y="2"/>
                  </a:cubicBezTo>
                  <a:cubicBezTo>
                    <a:pt x="183" y="4"/>
                    <a:pt x="183" y="4"/>
                    <a:pt x="183" y="4"/>
                  </a:cubicBezTo>
                  <a:cubicBezTo>
                    <a:pt x="184" y="5"/>
                    <a:pt x="184" y="5"/>
                    <a:pt x="184" y="5"/>
                  </a:cubicBezTo>
                  <a:cubicBezTo>
                    <a:pt x="183" y="4"/>
                    <a:pt x="183" y="4"/>
                    <a:pt x="183" y="4"/>
                  </a:cubicBezTo>
                  <a:cubicBezTo>
                    <a:pt x="181" y="2"/>
                    <a:pt x="181" y="2"/>
                    <a:pt x="181" y="2"/>
                  </a:cubicBezTo>
                  <a:cubicBezTo>
                    <a:pt x="179" y="2"/>
                    <a:pt x="179" y="2"/>
                    <a:pt x="179" y="2"/>
                  </a:cubicBezTo>
                  <a:cubicBezTo>
                    <a:pt x="178" y="3"/>
                    <a:pt x="178" y="3"/>
                    <a:pt x="178" y="3"/>
                  </a:cubicBezTo>
                  <a:cubicBezTo>
                    <a:pt x="177" y="3"/>
                    <a:pt x="177" y="3"/>
                    <a:pt x="177" y="3"/>
                  </a:cubicBezTo>
                  <a:cubicBezTo>
                    <a:pt x="175" y="3"/>
                    <a:pt x="175" y="3"/>
                    <a:pt x="175" y="3"/>
                  </a:cubicBezTo>
                  <a:cubicBezTo>
                    <a:pt x="174" y="3"/>
                    <a:pt x="174" y="3"/>
                    <a:pt x="174" y="3"/>
                  </a:cubicBezTo>
                  <a:cubicBezTo>
                    <a:pt x="172" y="3"/>
                    <a:pt x="172" y="3"/>
                    <a:pt x="172" y="3"/>
                  </a:cubicBezTo>
                  <a:cubicBezTo>
                    <a:pt x="171" y="3"/>
                    <a:pt x="171" y="3"/>
                    <a:pt x="171" y="3"/>
                  </a:cubicBezTo>
                  <a:cubicBezTo>
                    <a:pt x="169" y="2"/>
                    <a:pt x="169" y="2"/>
                    <a:pt x="169" y="2"/>
                  </a:cubicBezTo>
                  <a:cubicBezTo>
                    <a:pt x="167" y="2"/>
                    <a:pt x="167" y="2"/>
                    <a:pt x="167" y="2"/>
                  </a:cubicBezTo>
                  <a:cubicBezTo>
                    <a:pt x="165" y="2"/>
                    <a:pt x="165" y="2"/>
                    <a:pt x="165" y="2"/>
                  </a:cubicBezTo>
                  <a:cubicBezTo>
                    <a:pt x="164" y="2"/>
                    <a:pt x="164" y="2"/>
                    <a:pt x="164" y="2"/>
                  </a:cubicBezTo>
                  <a:cubicBezTo>
                    <a:pt x="161" y="0"/>
                    <a:pt x="161" y="0"/>
                    <a:pt x="161" y="0"/>
                  </a:cubicBezTo>
                  <a:cubicBezTo>
                    <a:pt x="159" y="0"/>
                    <a:pt x="159" y="0"/>
                    <a:pt x="159" y="0"/>
                  </a:cubicBezTo>
                  <a:cubicBezTo>
                    <a:pt x="159" y="2"/>
                    <a:pt x="159" y="2"/>
                    <a:pt x="159" y="2"/>
                  </a:cubicBezTo>
                  <a:cubicBezTo>
                    <a:pt x="159" y="3"/>
                    <a:pt x="159" y="3"/>
                    <a:pt x="159" y="3"/>
                  </a:cubicBezTo>
                  <a:cubicBezTo>
                    <a:pt x="158" y="5"/>
                    <a:pt x="158" y="5"/>
                    <a:pt x="158" y="5"/>
                  </a:cubicBezTo>
                  <a:cubicBezTo>
                    <a:pt x="155" y="5"/>
                    <a:pt x="155" y="5"/>
                    <a:pt x="155" y="5"/>
                  </a:cubicBezTo>
                  <a:cubicBezTo>
                    <a:pt x="152" y="6"/>
                    <a:pt x="152" y="6"/>
                    <a:pt x="152" y="6"/>
                  </a:cubicBezTo>
                  <a:cubicBezTo>
                    <a:pt x="151" y="5"/>
                    <a:pt x="151" y="5"/>
                    <a:pt x="151" y="5"/>
                  </a:cubicBezTo>
                  <a:cubicBezTo>
                    <a:pt x="148" y="3"/>
                    <a:pt x="148" y="3"/>
                    <a:pt x="148" y="3"/>
                  </a:cubicBezTo>
                  <a:cubicBezTo>
                    <a:pt x="144" y="6"/>
                    <a:pt x="144" y="6"/>
                    <a:pt x="144" y="6"/>
                  </a:cubicBezTo>
                  <a:cubicBezTo>
                    <a:pt x="141" y="7"/>
                    <a:pt x="141" y="7"/>
                    <a:pt x="141" y="7"/>
                  </a:cubicBezTo>
                  <a:cubicBezTo>
                    <a:pt x="136" y="9"/>
                    <a:pt x="136" y="9"/>
                    <a:pt x="136" y="9"/>
                  </a:cubicBezTo>
                  <a:cubicBezTo>
                    <a:pt x="135" y="10"/>
                    <a:pt x="135" y="10"/>
                    <a:pt x="135" y="10"/>
                  </a:cubicBezTo>
                  <a:cubicBezTo>
                    <a:pt x="134" y="9"/>
                    <a:pt x="134" y="9"/>
                    <a:pt x="134" y="9"/>
                  </a:cubicBezTo>
                  <a:cubicBezTo>
                    <a:pt x="131" y="7"/>
                    <a:pt x="131" y="7"/>
                    <a:pt x="131" y="7"/>
                  </a:cubicBezTo>
                  <a:cubicBezTo>
                    <a:pt x="129" y="7"/>
                    <a:pt x="129" y="7"/>
                    <a:pt x="129" y="7"/>
                  </a:cubicBezTo>
                  <a:cubicBezTo>
                    <a:pt x="128" y="9"/>
                    <a:pt x="128" y="9"/>
                    <a:pt x="128" y="9"/>
                  </a:cubicBezTo>
                  <a:cubicBezTo>
                    <a:pt x="126" y="12"/>
                    <a:pt x="126" y="12"/>
                    <a:pt x="126" y="12"/>
                  </a:cubicBezTo>
                  <a:cubicBezTo>
                    <a:pt x="125" y="13"/>
                    <a:pt x="125" y="13"/>
                    <a:pt x="125" y="13"/>
                  </a:cubicBezTo>
                  <a:cubicBezTo>
                    <a:pt x="123" y="16"/>
                    <a:pt x="123" y="16"/>
                    <a:pt x="123" y="16"/>
                  </a:cubicBezTo>
                  <a:cubicBezTo>
                    <a:pt x="122" y="16"/>
                    <a:pt x="122" y="16"/>
                    <a:pt x="122" y="16"/>
                  </a:cubicBezTo>
                  <a:cubicBezTo>
                    <a:pt x="119" y="16"/>
                    <a:pt x="119" y="16"/>
                    <a:pt x="119" y="16"/>
                  </a:cubicBezTo>
                  <a:cubicBezTo>
                    <a:pt x="115" y="15"/>
                    <a:pt x="115" y="15"/>
                    <a:pt x="115" y="15"/>
                  </a:cubicBezTo>
                  <a:cubicBezTo>
                    <a:pt x="111" y="15"/>
                    <a:pt x="111" y="15"/>
                    <a:pt x="111" y="15"/>
                  </a:cubicBezTo>
                  <a:cubicBezTo>
                    <a:pt x="109" y="13"/>
                    <a:pt x="109" y="13"/>
                    <a:pt x="109" y="13"/>
                  </a:cubicBezTo>
                  <a:cubicBezTo>
                    <a:pt x="108" y="13"/>
                    <a:pt x="108" y="13"/>
                    <a:pt x="108" y="13"/>
                  </a:cubicBezTo>
                  <a:cubicBezTo>
                    <a:pt x="106" y="12"/>
                    <a:pt x="106" y="12"/>
                    <a:pt x="106" y="12"/>
                  </a:cubicBezTo>
                  <a:cubicBezTo>
                    <a:pt x="105" y="12"/>
                    <a:pt x="105" y="12"/>
                    <a:pt x="105" y="12"/>
                  </a:cubicBezTo>
                  <a:cubicBezTo>
                    <a:pt x="102" y="12"/>
                    <a:pt x="102" y="12"/>
                    <a:pt x="102" y="12"/>
                  </a:cubicBezTo>
                  <a:cubicBezTo>
                    <a:pt x="101" y="12"/>
                    <a:pt x="101" y="12"/>
                    <a:pt x="101" y="12"/>
                  </a:cubicBezTo>
                  <a:cubicBezTo>
                    <a:pt x="99" y="10"/>
                    <a:pt x="99" y="10"/>
                    <a:pt x="99" y="10"/>
                  </a:cubicBezTo>
                  <a:cubicBezTo>
                    <a:pt x="98" y="7"/>
                    <a:pt x="98" y="7"/>
                    <a:pt x="98" y="7"/>
                  </a:cubicBezTo>
                  <a:cubicBezTo>
                    <a:pt x="95" y="5"/>
                    <a:pt x="95" y="5"/>
                    <a:pt x="95" y="5"/>
                  </a:cubicBezTo>
                  <a:cubicBezTo>
                    <a:pt x="91" y="3"/>
                    <a:pt x="91" y="3"/>
                    <a:pt x="91" y="3"/>
                  </a:cubicBezTo>
                  <a:cubicBezTo>
                    <a:pt x="89" y="3"/>
                    <a:pt x="89" y="3"/>
                    <a:pt x="89" y="3"/>
                  </a:cubicBezTo>
                  <a:cubicBezTo>
                    <a:pt x="86" y="3"/>
                    <a:pt x="86" y="3"/>
                    <a:pt x="86" y="3"/>
                  </a:cubicBezTo>
                  <a:cubicBezTo>
                    <a:pt x="82" y="7"/>
                    <a:pt x="82" y="7"/>
                    <a:pt x="82" y="7"/>
                  </a:cubicBezTo>
                  <a:cubicBezTo>
                    <a:pt x="79" y="12"/>
                    <a:pt x="79" y="12"/>
                    <a:pt x="79" y="12"/>
                  </a:cubicBezTo>
                  <a:cubicBezTo>
                    <a:pt x="79" y="13"/>
                    <a:pt x="79" y="13"/>
                    <a:pt x="79" y="13"/>
                  </a:cubicBezTo>
                  <a:cubicBezTo>
                    <a:pt x="78" y="13"/>
                    <a:pt x="78" y="13"/>
                    <a:pt x="78" y="13"/>
                  </a:cubicBezTo>
                  <a:cubicBezTo>
                    <a:pt x="78" y="16"/>
                    <a:pt x="78" y="16"/>
                    <a:pt x="78" y="16"/>
                  </a:cubicBezTo>
                  <a:cubicBezTo>
                    <a:pt x="78" y="17"/>
                    <a:pt x="78" y="17"/>
                    <a:pt x="78" y="17"/>
                  </a:cubicBezTo>
                  <a:cubicBezTo>
                    <a:pt x="78" y="25"/>
                    <a:pt x="78" y="25"/>
                    <a:pt x="78" y="25"/>
                  </a:cubicBezTo>
                  <a:cubicBezTo>
                    <a:pt x="78" y="26"/>
                    <a:pt x="78" y="26"/>
                    <a:pt x="78" y="26"/>
                  </a:cubicBezTo>
                  <a:cubicBezTo>
                    <a:pt x="76" y="33"/>
                    <a:pt x="76" y="33"/>
                    <a:pt x="76" y="33"/>
                  </a:cubicBezTo>
                  <a:cubicBezTo>
                    <a:pt x="73" y="39"/>
                    <a:pt x="73" y="39"/>
                    <a:pt x="73" y="39"/>
                  </a:cubicBezTo>
                  <a:cubicBezTo>
                    <a:pt x="72" y="43"/>
                    <a:pt x="72" y="43"/>
                    <a:pt x="72" y="43"/>
                  </a:cubicBezTo>
                  <a:cubicBezTo>
                    <a:pt x="72" y="49"/>
                    <a:pt x="72" y="49"/>
                    <a:pt x="72" y="49"/>
                  </a:cubicBezTo>
                  <a:cubicBezTo>
                    <a:pt x="70" y="55"/>
                    <a:pt x="70" y="55"/>
                    <a:pt x="70" y="55"/>
                  </a:cubicBezTo>
                  <a:cubicBezTo>
                    <a:pt x="69" y="62"/>
                    <a:pt x="69" y="62"/>
                    <a:pt x="69" y="62"/>
                  </a:cubicBezTo>
                  <a:cubicBezTo>
                    <a:pt x="69" y="66"/>
                    <a:pt x="69" y="66"/>
                    <a:pt x="69" y="66"/>
                  </a:cubicBezTo>
                  <a:cubicBezTo>
                    <a:pt x="68" y="72"/>
                    <a:pt x="68" y="72"/>
                    <a:pt x="68" y="72"/>
                  </a:cubicBezTo>
                  <a:cubicBezTo>
                    <a:pt x="68" y="78"/>
                    <a:pt x="68" y="78"/>
                    <a:pt x="68" y="78"/>
                  </a:cubicBezTo>
                  <a:cubicBezTo>
                    <a:pt x="66" y="81"/>
                    <a:pt x="66" y="81"/>
                    <a:pt x="66" y="81"/>
                  </a:cubicBezTo>
                  <a:cubicBezTo>
                    <a:pt x="65" y="83"/>
                    <a:pt x="65" y="83"/>
                    <a:pt x="65" y="83"/>
                  </a:cubicBezTo>
                  <a:cubicBezTo>
                    <a:pt x="60" y="88"/>
                    <a:pt x="60" y="88"/>
                    <a:pt x="60" y="88"/>
                  </a:cubicBezTo>
                  <a:cubicBezTo>
                    <a:pt x="56" y="92"/>
                    <a:pt x="56" y="92"/>
                    <a:pt x="56" y="92"/>
                  </a:cubicBezTo>
                  <a:cubicBezTo>
                    <a:pt x="53" y="98"/>
                    <a:pt x="53" y="98"/>
                    <a:pt x="53" y="98"/>
                  </a:cubicBezTo>
                  <a:cubicBezTo>
                    <a:pt x="52" y="101"/>
                    <a:pt x="52" y="101"/>
                    <a:pt x="52" y="101"/>
                  </a:cubicBezTo>
                  <a:cubicBezTo>
                    <a:pt x="50" y="102"/>
                    <a:pt x="50" y="102"/>
                    <a:pt x="50" y="102"/>
                  </a:cubicBezTo>
                  <a:cubicBezTo>
                    <a:pt x="49" y="104"/>
                    <a:pt x="49" y="104"/>
                    <a:pt x="49" y="104"/>
                  </a:cubicBezTo>
                  <a:cubicBezTo>
                    <a:pt x="49" y="105"/>
                    <a:pt x="49" y="105"/>
                    <a:pt x="49" y="105"/>
                  </a:cubicBezTo>
                  <a:cubicBezTo>
                    <a:pt x="49" y="116"/>
                    <a:pt x="49" y="116"/>
                    <a:pt x="49" y="116"/>
                  </a:cubicBezTo>
                  <a:cubicBezTo>
                    <a:pt x="48" y="122"/>
                    <a:pt x="48" y="122"/>
                    <a:pt x="48" y="122"/>
                  </a:cubicBezTo>
                  <a:cubicBezTo>
                    <a:pt x="46" y="125"/>
                    <a:pt x="46" y="125"/>
                    <a:pt x="46" y="125"/>
                  </a:cubicBezTo>
                  <a:cubicBezTo>
                    <a:pt x="43" y="126"/>
                    <a:pt x="43" y="126"/>
                    <a:pt x="43" y="126"/>
                  </a:cubicBezTo>
                  <a:cubicBezTo>
                    <a:pt x="40" y="128"/>
                    <a:pt x="40" y="128"/>
                    <a:pt x="40" y="128"/>
                  </a:cubicBezTo>
                  <a:cubicBezTo>
                    <a:pt x="40" y="131"/>
                    <a:pt x="40" y="131"/>
                    <a:pt x="40" y="131"/>
                  </a:cubicBezTo>
                  <a:cubicBezTo>
                    <a:pt x="36" y="134"/>
                    <a:pt x="36" y="134"/>
                    <a:pt x="36" y="134"/>
                  </a:cubicBezTo>
                  <a:cubicBezTo>
                    <a:pt x="32" y="138"/>
                    <a:pt x="32" y="138"/>
                    <a:pt x="32" y="138"/>
                  </a:cubicBezTo>
                  <a:cubicBezTo>
                    <a:pt x="30" y="139"/>
                    <a:pt x="30" y="139"/>
                    <a:pt x="30" y="139"/>
                  </a:cubicBezTo>
                  <a:cubicBezTo>
                    <a:pt x="29" y="139"/>
                    <a:pt x="29" y="139"/>
                    <a:pt x="29" y="139"/>
                  </a:cubicBezTo>
                  <a:cubicBezTo>
                    <a:pt x="27" y="139"/>
                    <a:pt x="27" y="139"/>
                    <a:pt x="27" y="139"/>
                  </a:cubicBezTo>
                  <a:cubicBezTo>
                    <a:pt x="26" y="136"/>
                    <a:pt x="26" y="136"/>
                    <a:pt x="26" y="136"/>
                  </a:cubicBezTo>
                  <a:cubicBezTo>
                    <a:pt x="27" y="134"/>
                    <a:pt x="27" y="134"/>
                    <a:pt x="27" y="134"/>
                  </a:cubicBezTo>
                  <a:cubicBezTo>
                    <a:pt x="27" y="132"/>
                    <a:pt x="27" y="132"/>
                    <a:pt x="27" y="132"/>
                  </a:cubicBezTo>
                  <a:cubicBezTo>
                    <a:pt x="26" y="132"/>
                    <a:pt x="26" y="132"/>
                    <a:pt x="26" y="132"/>
                  </a:cubicBezTo>
                  <a:cubicBezTo>
                    <a:pt x="25" y="132"/>
                    <a:pt x="25" y="132"/>
                    <a:pt x="25" y="132"/>
                  </a:cubicBezTo>
                  <a:cubicBezTo>
                    <a:pt x="23" y="134"/>
                    <a:pt x="23" y="134"/>
                    <a:pt x="23" y="134"/>
                  </a:cubicBezTo>
                  <a:cubicBezTo>
                    <a:pt x="22" y="134"/>
                    <a:pt x="22" y="134"/>
                    <a:pt x="22" y="134"/>
                  </a:cubicBezTo>
                  <a:cubicBezTo>
                    <a:pt x="20" y="134"/>
                    <a:pt x="20" y="134"/>
                    <a:pt x="20" y="134"/>
                  </a:cubicBezTo>
                  <a:cubicBezTo>
                    <a:pt x="19" y="136"/>
                    <a:pt x="19" y="136"/>
                    <a:pt x="19" y="136"/>
                  </a:cubicBezTo>
                  <a:cubicBezTo>
                    <a:pt x="17" y="138"/>
                    <a:pt x="17" y="138"/>
                    <a:pt x="17" y="138"/>
                  </a:cubicBezTo>
                  <a:cubicBezTo>
                    <a:pt x="15" y="139"/>
                    <a:pt x="15" y="139"/>
                    <a:pt x="15" y="139"/>
                  </a:cubicBezTo>
                  <a:cubicBezTo>
                    <a:pt x="13" y="138"/>
                    <a:pt x="13" y="138"/>
                    <a:pt x="13" y="138"/>
                  </a:cubicBezTo>
                  <a:cubicBezTo>
                    <a:pt x="12" y="135"/>
                    <a:pt x="12" y="135"/>
                    <a:pt x="12" y="135"/>
                  </a:cubicBezTo>
                  <a:cubicBezTo>
                    <a:pt x="10" y="135"/>
                    <a:pt x="10" y="135"/>
                    <a:pt x="10" y="135"/>
                  </a:cubicBezTo>
                  <a:cubicBezTo>
                    <a:pt x="9" y="134"/>
                    <a:pt x="9" y="134"/>
                    <a:pt x="9" y="134"/>
                  </a:cubicBezTo>
                  <a:cubicBezTo>
                    <a:pt x="7" y="134"/>
                    <a:pt x="7" y="134"/>
                    <a:pt x="7" y="134"/>
                  </a:cubicBezTo>
                  <a:cubicBezTo>
                    <a:pt x="6" y="134"/>
                    <a:pt x="6" y="134"/>
                    <a:pt x="6" y="134"/>
                  </a:cubicBezTo>
                  <a:cubicBezTo>
                    <a:pt x="5" y="135"/>
                    <a:pt x="5" y="135"/>
                    <a:pt x="5" y="135"/>
                  </a:cubicBezTo>
                  <a:cubicBezTo>
                    <a:pt x="3" y="136"/>
                    <a:pt x="3" y="136"/>
                    <a:pt x="3" y="136"/>
                  </a:cubicBezTo>
                  <a:cubicBezTo>
                    <a:pt x="2" y="137"/>
                    <a:pt x="2" y="137"/>
                    <a:pt x="2" y="137"/>
                  </a:cubicBezTo>
                  <a:cubicBezTo>
                    <a:pt x="2" y="145"/>
                    <a:pt x="2" y="145"/>
                    <a:pt x="2" y="145"/>
                  </a:cubicBezTo>
                  <a:cubicBezTo>
                    <a:pt x="3" y="149"/>
                    <a:pt x="3" y="149"/>
                    <a:pt x="3" y="149"/>
                  </a:cubicBezTo>
                  <a:cubicBezTo>
                    <a:pt x="2" y="151"/>
                    <a:pt x="2" y="151"/>
                    <a:pt x="2" y="151"/>
                  </a:cubicBezTo>
                  <a:cubicBezTo>
                    <a:pt x="0" y="151"/>
                    <a:pt x="0" y="151"/>
                    <a:pt x="0" y="151"/>
                  </a:cubicBezTo>
                  <a:cubicBezTo>
                    <a:pt x="3" y="154"/>
                    <a:pt x="3" y="154"/>
                    <a:pt x="3" y="154"/>
                  </a:cubicBezTo>
                  <a:cubicBezTo>
                    <a:pt x="5" y="154"/>
                    <a:pt x="5" y="154"/>
                    <a:pt x="5" y="154"/>
                  </a:cubicBezTo>
                  <a:cubicBezTo>
                    <a:pt x="7" y="152"/>
                    <a:pt x="7" y="152"/>
                    <a:pt x="7" y="152"/>
                  </a:cubicBezTo>
                  <a:cubicBezTo>
                    <a:pt x="12" y="152"/>
                    <a:pt x="12" y="152"/>
                    <a:pt x="12" y="152"/>
                  </a:cubicBezTo>
                  <a:cubicBezTo>
                    <a:pt x="20" y="152"/>
                    <a:pt x="20" y="152"/>
                    <a:pt x="20" y="152"/>
                  </a:cubicBezTo>
                  <a:cubicBezTo>
                    <a:pt x="26" y="152"/>
                    <a:pt x="26" y="152"/>
                    <a:pt x="26" y="152"/>
                  </a:cubicBezTo>
                  <a:cubicBezTo>
                    <a:pt x="29" y="152"/>
                    <a:pt x="29" y="152"/>
                    <a:pt x="29" y="152"/>
                  </a:cubicBezTo>
                  <a:cubicBezTo>
                    <a:pt x="40" y="152"/>
                    <a:pt x="40" y="152"/>
                    <a:pt x="40" y="152"/>
                  </a:cubicBezTo>
                  <a:cubicBezTo>
                    <a:pt x="48" y="152"/>
                    <a:pt x="48" y="152"/>
                    <a:pt x="48" y="152"/>
                  </a:cubicBezTo>
                  <a:cubicBezTo>
                    <a:pt x="49" y="152"/>
                    <a:pt x="49" y="152"/>
                    <a:pt x="49" y="152"/>
                  </a:cubicBezTo>
                  <a:cubicBezTo>
                    <a:pt x="52" y="154"/>
                    <a:pt x="52" y="154"/>
                    <a:pt x="52" y="154"/>
                  </a:cubicBezTo>
                  <a:cubicBezTo>
                    <a:pt x="53" y="155"/>
                    <a:pt x="53" y="155"/>
                    <a:pt x="53" y="155"/>
                  </a:cubicBezTo>
                  <a:cubicBezTo>
                    <a:pt x="55" y="158"/>
                    <a:pt x="55" y="158"/>
                    <a:pt x="55" y="158"/>
                  </a:cubicBezTo>
                  <a:cubicBezTo>
                    <a:pt x="55" y="161"/>
                    <a:pt x="55" y="161"/>
                    <a:pt x="55" y="161"/>
                  </a:cubicBezTo>
                  <a:cubicBezTo>
                    <a:pt x="55" y="162"/>
                    <a:pt x="55" y="162"/>
                    <a:pt x="55" y="162"/>
                  </a:cubicBezTo>
                  <a:cubicBezTo>
                    <a:pt x="55" y="164"/>
                    <a:pt x="55" y="164"/>
                    <a:pt x="55" y="164"/>
                  </a:cubicBezTo>
                  <a:cubicBezTo>
                    <a:pt x="56" y="165"/>
                    <a:pt x="56" y="165"/>
                    <a:pt x="56" y="165"/>
                  </a:cubicBezTo>
                  <a:cubicBezTo>
                    <a:pt x="58" y="168"/>
                    <a:pt x="58" y="168"/>
                    <a:pt x="58" y="168"/>
                  </a:cubicBezTo>
                  <a:cubicBezTo>
                    <a:pt x="58" y="171"/>
                    <a:pt x="58" y="171"/>
                    <a:pt x="58" y="171"/>
                  </a:cubicBezTo>
                  <a:cubicBezTo>
                    <a:pt x="58" y="172"/>
                    <a:pt x="58" y="172"/>
                    <a:pt x="58" y="172"/>
                  </a:cubicBezTo>
                  <a:cubicBezTo>
                    <a:pt x="59" y="174"/>
                    <a:pt x="59" y="174"/>
                    <a:pt x="59" y="174"/>
                  </a:cubicBezTo>
                  <a:cubicBezTo>
                    <a:pt x="62" y="179"/>
                    <a:pt x="62" y="179"/>
                    <a:pt x="62" y="179"/>
                  </a:cubicBezTo>
                  <a:cubicBezTo>
                    <a:pt x="63" y="181"/>
                    <a:pt x="63" y="181"/>
                    <a:pt x="63" y="181"/>
                  </a:cubicBezTo>
                  <a:cubicBezTo>
                    <a:pt x="65" y="182"/>
                    <a:pt x="65" y="182"/>
                    <a:pt x="65" y="182"/>
                  </a:cubicBezTo>
                  <a:cubicBezTo>
                    <a:pt x="66" y="182"/>
                    <a:pt x="66" y="182"/>
                    <a:pt x="66" y="182"/>
                  </a:cubicBezTo>
                  <a:cubicBezTo>
                    <a:pt x="72" y="182"/>
                    <a:pt x="72" y="182"/>
                    <a:pt x="72" y="182"/>
                  </a:cubicBezTo>
                  <a:cubicBezTo>
                    <a:pt x="75" y="182"/>
                    <a:pt x="75" y="182"/>
                    <a:pt x="75" y="182"/>
                  </a:cubicBezTo>
                  <a:cubicBezTo>
                    <a:pt x="78" y="181"/>
                    <a:pt x="78" y="181"/>
                    <a:pt x="78" y="181"/>
                  </a:cubicBezTo>
                  <a:cubicBezTo>
                    <a:pt x="86" y="182"/>
                    <a:pt x="86" y="182"/>
                    <a:pt x="86" y="182"/>
                  </a:cubicBezTo>
                  <a:cubicBezTo>
                    <a:pt x="86" y="179"/>
                    <a:pt x="86" y="179"/>
                    <a:pt x="86" y="179"/>
                  </a:cubicBezTo>
                  <a:cubicBezTo>
                    <a:pt x="86" y="177"/>
                    <a:pt x="86" y="177"/>
                    <a:pt x="86" y="177"/>
                  </a:cubicBezTo>
                  <a:cubicBezTo>
                    <a:pt x="88" y="177"/>
                    <a:pt x="88" y="177"/>
                    <a:pt x="88" y="177"/>
                  </a:cubicBezTo>
                  <a:cubicBezTo>
                    <a:pt x="89" y="175"/>
                    <a:pt x="89" y="175"/>
                    <a:pt x="89" y="175"/>
                  </a:cubicBezTo>
                  <a:cubicBezTo>
                    <a:pt x="89" y="174"/>
                    <a:pt x="89" y="174"/>
                    <a:pt x="89" y="174"/>
                  </a:cubicBezTo>
                  <a:cubicBezTo>
                    <a:pt x="89" y="171"/>
                    <a:pt x="89" y="171"/>
                    <a:pt x="89" y="171"/>
                  </a:cubicBezTo>
                  <a:cubicBezTo>
                    <a:pt x="89" y="168"/>
                    <a:pt x="89" y="168"/>
                    <a:pt x="89" y="168"/>
                  </a:cubicBezTo>
                  <a:cubicBezTo>
                    <a:pt x="93" y="168"/>
                    <a:pt x="93" y="168"/>
                    <a:pt x="93" y="168"/>
                  </a:cubicBezTo>
                  <a:cubicBezTo>
                    <a:pt x="98" y="168"/>
                    <a:pt x="98" y="168"/>
                    <a:pt x="98" y="168"/>
                  </a:cubicBezTo>
                  <a:cubicBezTo>
                    <a:pt x="99" y="167"/>
                    <a:pt x="99" y="167"/>
                    <a:pt x="99" y="167"/>
                  </a:cubicBezTo>
                  <a:cubicBezTo>
                    <a:pt x="102" y="167"/>
                    <a:pt x="102" y="167"/>
                    <a:pt x="102" y="167"/>
                  </a:cubicBezTo>
                  <a:cubicBezTo>
                    <a:pt x="101" y="171"/>
                    <a:pt x="101" y="171"/>
                    <a:pt x="101" y="171"/>
                  </a:cubicBezTo>
                  <a:cubicBezTo>
                    <a:pt x="102" y="172"/>
                    <a:pt x="102" y="172"/>
                    <a:pt x="102" y="172"/>
                  </a:cubicBezTo>
                  <a:cubicBezTo>
                    <a:pt x="103" y="172"/>
                    <a:pt x="103" y="172"/>
                    <a:pt x="103" y="172"/>
                  </a:cubicBezTo>
                  <a:cubicBezTo>
                    <a:pt x="105" y="172"/>
                    <a:pt x="105" y="172"/>
                    <a:pt x="105" y="172"/>
                  </a:cubicBezTo>
                  <a:cubicBezTo>
                    <a:pt x="112" y="172"/>
                    <a:pt x="112" y="172"/>
                    <a:pt x="112" y="172"/>
                  </a:cubicBezTo>
                  <a:cubicBezTo>
                    <a:pt x="115" y="172"/>
                    <a:pt x="115" y="172"/>
                    <a:pt x="115" y="172"/>
                  </a:cubicBezTo>
                  <a:cubicBezTo>
                    <a:pt x="116" y="174"/>
                    <a:pt x="116" y="174"/>
                    <a:pt x="116" y="174"/>
                  </a:cubicBezTo>
                  <a:cubicBezTo>
                    <a:pt x="116" y="175"/>
                    <a:pt x="116" y="175"/>
                    <a:pt x="116" y="175"/>
                  </a:cubicBezTo>
                  <a:cubicBezTo>
                    <a:pt x="115" y="181"/>
                    <a:pt x="115" y="181"/>
                    <a:pt x="115" y="181"/>
                  </a:cubicBezTo>
                  <a:cubicBezTo>
                    <a:pt x="116" y="185"/>
                    <a:pt x="116" y="185"/>
                    <a:pt x="116" y="185"/>
                  </a:cubicBezTo>
                  <a:cubicBezTo>
                    <a:pt x="116" y="187"/>
                    <a:pt x="116" y="187"/>
                    <a:pt x="116" y="187"/>
                  </a:cubicBezTo>
                  <a:cubicBezTo>
                    <a:pt x="116" y="192"/>
                    <a:pt x="116" y="192"/>
                    <a:pt x="116" y="192"/>
                  </a:cubicBezTo>
                  <a:cubicBezTo>
                    <a:pt x="116" y="198"/>
                    <a:pt x="116" y="198"/>
                    <a:pt x="116" y="198"/>
                  </a:cubicBezTo>
                  <a:cubicBezTo>
                    <a:pt x="116" y="200"/>
                    <a:pt x="116" y="200"/>
                    <a:pt x="116" y="200"/>
                  </a:cubicBezTo>
                  <a:cubicBezTo>
                    <a:pt x="116" y="204"/>
                    <a:pt x="116" y="204"/>
                    <a:pt x="116" y="204"/>
                  </a:cubicBezTo>
                  <a:cubicBezTo>
                    <a:pt x="119" y="208"/>
                    <a:pt x="119" y="208"/>
                    <a:pt x="119" y="208"/>
                  </a:cubicBezTo>
                  <a:cubicBezTo>
                    <a:pt x="121" y="212"/>
                    <a:pt x="121" y="212"/>
                    <a:pt x="121" y="212"/>
                  </a:cubicBezTo>
                  <a:cubicBezTo>
                    <a:pt x="121" y="218"/>
                    <a:pt x="121" y="218"/>
                    <a:pt x="121" y="218"/>
                  </a:cubicBezTo>
                  <a:cubicBezTo>
                    <a:pt x="121" y="221"/>
                    <a:pt x="121" y="221"/>
                    <a:pt x="121" y="221"/>
                  </a:cubicBezTo>
                  <a:cubicBezTo>
                    <a:pt x="121" y="222"/>
                    <a:pt x="121" y="222"/>
                    <a:pt x="121" y="222"/>
                  </a:cubicBezTo>
                  <a:cubicBezTo>
                    <a:pt x="121" y="224"/>
                    <a:pt x="121" y="224"/>
                    <a:pt x="121" y="224"/>
                  </a:cubicBezTo>
                  <a:cubicBezTo>
                    <a:pt x="121" y="227"/>
                    <a:pt x="121" y="227"/>
                    <a:pt x="121" y="227"/>
                  </a:cubicBezTo>
                  <a:cubicBezTo>
                    <a:pt x="122" y="225"/>
                    <a:pt x="122" y="225"/>
                    <a:pt x="122" y="225"/>
                  </a:cubicBezTo>
                  <a:cubicBezTo>
                    <a:pt x="125" y="224"/>
                    <a:pt x="125" y="224"/>
                    <a:pt x="125" y="224"/>
                  </a:cubicBezTo>
                  <a:cubicBezTo>
                    <a:pt x="128" y="224"/>
                    <a:pt x="128" y="224"/>
                    <a:pt x="128" y="224"/>
                  </a:cubicBezTo>
                  <a:cubicBezTo>
                    <a:pt x="129" y="224"/>
                    <a:pt x="129" y="224"/>
                    <a:pt x="129" y="224"/>
                  </a:cubicBezTo>
                  <a:cubicBezTo>
                    <a:pt x="132" y="224"/>
                    <a:pt x="132" y="224"/>
                    <a:pt x="132" y="224"/>
                  </a:cubicBezTo>
                  <a:cubicBezTo>
                    <a:pt x="134" y="224"/>
                    <a:pt x="134" y="224"/>
                    <a:pt x="134" y="224"/>
                  </a:cubicBezTo>
                  <a:cubicBezTo>
                    <a:pt x="136" y="222"/>
                    <a:pt x="136" y="222"/>
                    <a:pt x="136" y="222"/>
                  </a:cubicBezTo>
                  <a:cubicBezTo>
                    <a:pt x="139" y="222"/>
                    <a:pt x="139" y="222"/>
                    <a:pt x="139" y="222"/>
                  </a:cubicBezTo>
                  <a:cubicBezTo>
                    <a:pt x="141" y="222"/>
                    <a:pt x="141" y="222"/>
                    <a:pt x="141" y="222"/>
                  </a:cubicBezTo>
                  <a:cubicBezTo>
                    <a:pt x="142" y="221"/>
                    <a:pt x="142" y="221"/>
                    <a:pt x="142" y="221"/>
                  </a:cubicBezTo>
                  <a:cubicBezTo>
                    <a:pt x="144" y="222"/>
                    <a:pt x="144" y="222"/>
                    <a:pt x="144" y="222"/>
                  </a:cubicBezTo>
                  <a:cubicBezTo>
                    <a:pt x="145" y="224"/>
                    <a:pt x="145" y="224"/>
                    <a:pt x="145" y="224"/>
                  </a:cubicBezTo>
                  <a:cubicBezTo>
                    <a:pt x="146" y="224"/>
                    <a:pt x="146" y="224"/>
                    <a:pt x="146" y="224"/>
                  </a:cubicBezTo>
                  <a:cubicBezTo>
                    <a:pt x="146" y="225"/>
                    <a:pt x="146" y="225"/>
                    <a:pt x="146" y="225"/>
                  </a:cubicBezTo>
                  <a:cubicBezTo>
                    <a:pt x="145" y="228"/>
                    <a:pt x="145" y="228"/>
                    <a:pt x="145" y="228"/>
                  </a:cubicBezTo>
                  <a:cubicBezTo>
                    <a:pt x="149" y="228"/>
                    <a:pt x="149" y="228"/>
                    <a:pt x="149" y="228"/>
                  </a:cubicBezTo>
                  <a:cubicBezTo>
                    <a:pt x="151" y="227"/>
                    <a:pt x="151" y="227"/>
                    <a:pt x="151" y="227"/>
                  </a:cubicBezTo>
                  <a:cubicBezTo>
                    <a:pt x="158" y="225"/>
                    <a:pt x="158" y="225"/>
                    <a:pt x="158" y="225"/>
                  </a:cubicBezTo>
                  <a:cubicBezTo>
                    <a:pt x="158" y="228"/>
                    <a:pt x="158" y="228"/>
                    <a:pt x="158" y="228"/>
                  </a:cubicBezTo>
                  <a:cubicBezTo>
                    <a:pt x="158" y="231"/>
                    <a:pt x="158" y="231"/>
                    <a:pt x="158" y="231"/>
                  </a:cubicBezTo>
                  <a:cubicBezTo>
                    <a:pt x="159" y="233"/>
                    <a:pt x="159" y="233"/>
                    <a:pt x="159" y="233"/>
                  </a:cubicBezTo>
                  <a:cubicBezTo>
                    <a:pt x="161" y="233"/>
                    <a:pt x="161" y="233"/>
                    <a:pt x="161" y="233"/>
                  </a:cubicBezTo>
                  <a:cubicBezTo>
                    <a:pt x="164" y="234"/>
                    <a:pt x="164" y="234"/>
                    <a:pt x="164" y="234"/>
                  </a:cubicBezTo>
                  <a:cubicBezTo>
                    <a:pt x="167" y="235"/>
                    <a:pt x="167" y="235"/>
                    <a:pt x="167" y="235"/>
                  </a:cubicBezTo>
                  <a:cubicBezTo>
                    <a:pt x="169" y="235"/>
                    <a:pt x="169" y="235"/>
                    <a:pt x="169" y="235"/>
                  </a:cubicBezTo>
                  <a:cubicBezTo>
                    <a:pt x="175" y="237"/>
                    <a:pt x="175" y="237"/>
                    <a:pt x="175" y="237"/>
                  </a:cubicBezTo>
                  <a:cubicBezTo>
                    <a:pt x="177" y="235"/>
                    <a:pt x="177" y="235"/>
                    <a:pt x="177" y="235"/>
                  </a:cubicBezTo>
                  <a:cubicBezTo>
                    <a:pt x="178" y="233"/>
                    <a:pt x="178" y="233"/>
                    <a:pt x="178" y="233"/>
                  </a:cubicBezTo>
                  <a:cubicBezTo>
                    <a:pt x="179" y="231"/>
                    <a:pt x="179" y="231"/>
                    <a:pt x="179" y="231"/>
                  </a:cubicBezTo>
                  <a:cubicBezTo>
                    <a:pt x="182" y="235"/>
                    <a:pt x="182" y="235"/>
                    <a:pt x="182" y="235"/>
                  </a:cubicBezTo>
                  <a:cubicBezTo>
                    <a:pt x="184" y="237"/>
                    <a:pt x="184" y="237"/>
                    <a:pt x="184" y="237"/>
                  </a:cubicBezTo>
                  <a:cubicBezTo>
                    <a:pt x="185" y="240"/>
                    <a:pt x="185" y="240"/>
                    <a:pt x="185" y="240"/>
                  </a:cubicBezTo>
                  <a:cubicBezTo>
                    <a:pt x="187" y="241"/>
                    <a:pt x="187" y="241"/>
                    <a:pt x="187" y="241"/>
                  </a:cubicBezTo>
                  <a:cubicBezTo>
                    <a:pt x="188" y="240"/>
                    <a:pt x="188" y="240"/>
                    <a:pt x="188" y="240"/>
                  </a:cubicBezTo>
                  <a:cubicBezTo>
                    <a:pt x="191" y="241"/>
                    <a:pt x="191" y="241"/>
                    <a:pt x="191" y="241"/>
                  </a:cubicBezTo>
                  <a:cubicBezTo>
                    <a:pt x="192" y="243"/>
                    <a:pt x="192" y="243"/>
                    <a:pt x="192" y="243"/>
                  </a:cubicBezTo>
                  <a:cubicBezTo>
                    <a:pt x="194" y="243"/>
                    <a:pt x="194" y="243"/>
                    <a:pt x="194" y="243"/>
                  </a:cubicBezTo>
                  <a:cubicBezTo>
                    <a:pt x="195" y="244"/>
                    <a:pt x="195" y="244"/>
                    <a:pt x="195" y="244"/>
                  </a:cubicBezTo>
                  <a:cubicBezTo>
                    <a:pt x="195" y="246"/>
                    <a:pt x="195" y="246"/>
                    <a:pt x="195" y="246"/>
                  </a:cubicBezTo>
                  <a:cubicBezTo>
                    <a:pt x="195" y="247"/>
                    <a:pt x="195" y="247"/>
                    <a:pt x="195" y="247"/>
                  </a:cubicBezTo>
                  <a:cubicBezTo>
                    <a:pt x="198" y="250"/>
                    <a:pt x="198" y="250"/>
                    <a:pt x="198" y="250"/>
                  </a:cubicBezTo>
                  <a:cubicBezTo>
                    <a:pt x="201" y="254"/>
                    <a:pt x="201" y="254"/>
                    <a:pt x="201" y="254"/>
                  </a:cubicBezTo>
                  <a:cubicBezTo>
                    <a:pt x="202" y="255"/>
                    <a:pt x="202" y="255"/>
                    <a:pt x="202" y="255"/>
                  </a:cubicBezTo>
                  <a:cubicBezTo>
                    <a:pt x="205" y="255"/>
                    <a:pt x="205" y="255"/>
                    <a:pt x="205" y="255"/>
                  </a:cubicBezTo>
                  <a:cubicBezTo>
                    <a:pt x="208" y="254"/>
                    <a:pt x="208" y="254"/>
                    <a:pt x="208" y="254"/>
                  </a:cubicBezTo>
                  <a:cubicBezTo>
                    <a:pt x="210" y="254"/>
                    <a:pt x="210" y="254"/>
                    <a:pt x="210" y="254"/>
                  </a:cubicBezTo>
                  <a:cubicBezTo>
                    <a:pt x="210" y="255"/>
                    <a:pt x="210" y="255"/>
                    <a:pt x="210" y="255"/>
                  </a:cubicBezTo>
                  <a:cubicBezTo>
                    <a:pt x="211" y="257"/>
                    <a:pt x="211" y="257"/>
                    <a:pt x="211" y="257"/>
                  </a:cubicBezTo>
                  <a:cubicBezTo>
                    <a:pt x="211" y="254"/>
                    <a:pt x="211" y="254"/>
                    <a:pt x="211" y="254"/>
                  </a:cubicBezTo>
                  <a:cubicBezTo>
                    <a:pt x="211" y="253"/>
                    <a:pt x="211" y="253"/>
                    <a:pt x="211" y="253"/>
                  </a:cubicBezTo>
                  <a:cubicBezTo>
                    <a:pt x="211" y="238"/>
                    <a:pt x="211" y="238"/>
                    <a:pt x="211" y="238"/>
                  </a:cubicBezTo>
                  <a:cubicBezTo>
                    <a:pt x="208" y="240"/>
                    <a:pt x="208" y="240"/>
                    <a:pt x="208" y="240"/>
                  </a:cubicBezTo>
                  <a:cubicBezTo>
                    <a:pt x="207" y="241"/>
                    <a:pt x="207" y="241"/>
                    <a:pt x="207" y="241"/>
                  </a:cubicBezTo>
                  <a:cubicBezTo>
                    <a:pt x="207" y="243"/>
                    <a:pt x="207" y="243"/>
                    <a:pt x="207" y="243"/>
                  </a:cubicBezTo>
                  <a:cubicBezTo>
                    <a:pt x="204" y="241"/>
                    <a:pt x="204" y="241"/>
                    <a:pt x="204" y="241"/>
                  </a:cubicBezTo>
                  <a:cubicBezTo>
                    <a:pt x="201" y="240"/>
                    <a:pt x="201" y="240"/>
                    <a:pt x="201" y="240"/>
                  </a:cubicBezTo>
                  <a:cubicBezTo>
                    <a:pt x="195" y="234"/>
                    <a:pt x="195" y="234"/>
                    <a:pt x="195" y="234"/>
                  </a:cubicBezTo>
                  <a:cubicBezTo>
                    <a:pt x="195" y="230"/>
                    <a:pt x="195" y="230"/>
                    <a:pt x="195" y="230"/>
                  </a:cubicBezTo>
                  <a:cubicBezTo>
                    <a:pt x="195" y="225"/>
                    <a:pt x="195" y="225"/>
                    <a:pt x="195" y="225"/>
                  </a:cubicBezTo>
                  <a:cubicBezTo>
                    <a:pt x="197" y="221"/>
                    <a:pt x="197" y="221"/>
                    <a:pt x="197" y="221"/>
                  </a:cubicBezTo>
                  <a:cubicBezTo>
                    <a:pt x="198" y="218"/>
                    <a:pt x="198" y="218"/>
                    <a:pt x="198" y="218"/>
                  </a:cubicBezTo>
                  <a:cubicBezTo>
                    <a:pt x="198" y="211"/>
                    <a:pt x="198" y="211"/>
                    <a:pt x="198" y="211"/>
                  </a:cubicBezTo>
                  <a:cubicBezTo>
                    <a:pt x="198" y="204"/>
                    <a:pt x="198" y="204"/>
                    <a:pt x="198" y="204"/>
                  </a:cubicBezTo>
                  <a:cubicBezTo>
                    <a:pt x="197" y="201"/>
                    <a:pt x="197" y="201"/>
                    <a:pt x="197" y="201"/>
                  </a:cubicBezTo>
                  <a:cubicBezTo>
                    <a:pt x="195" y="200"/>
                    <a:pt x="195" y="200"/>
                    <a:pt x="195" y="200"/>
                  </a:cubicBezTo>
                  <a:cubicBezTo>
                    <a:pt x="197" y="197"/>
                    <a:pt x="197" y="197"/>
                    <a:pt x="197" y="197"/>
                  </a:cubicBezTo>
                  <a:cubicBezTo>
                    <a:pt x="199" y="194"/>
                    <a:pt x="199" y="194"/>
                    <a:pt x="199" y="194"/>
                  </a:cubicBezTo>
                  <a:cubicBezTo>
                    <a:pt x="201" y="192"/>
                    <a:pt x="201" y="192"/>
                    <a:pt x="201" y="192"/>
                  </a:cubicBezTo>
                  <a:cubicBezTo>
                    <a:pt x="201" y="188"/>
                    <a:pt x="201" y="188"/>
                    <a:pt x="201" y="188"/>
                  </a:cubicBezTo>
                  <a:cubicBezTo>
                    <a:pt x="221" y="185"/>
                    <a:pt x="221" y="185"/>
                    <a:pt x="221" y="185"/>
                  </a:cubicBezTo>
                  <a:cubicBezTo>
                    <a:pt x="221" y="182"/>
                    <a:pt x="221" y="182"/>
                    <a:pt x="221" y="182"/>
                  </a:cubicBezTo>
                  <a:cubicBezTo>
                    <a:pt x="220" y="181"/>
                    <a:pt x="220" y="181"/>
                    <a:pt x="220" y="181"/>
                  </a:cubicBezTo>
                  <a:cubicBezTo>
                    <a:pt x="218" y="179"/>
                    <a:pt x="218" y="179"/>
                    <a:pt x="218" y="179"/>
                  </a:cubicBezTo>
                  <a:cubicBezTo>
                    <a:pt x="218" y="178"/>
                    <a:pt x="218" y="178"/>
                    <a:pt x="218" y="178"/>
                  </a:cubicBezTo>
                  <a:cubicBezTo>
                    <a:pt x="217" y="174"/>
                    <a:pt x="217" y="174"/>
                    <a:pt x="217" y="174"/>
                  </a:cubicBezTo>
                  <a:cubicBezTo>
                    <a:pt x="214" y="171"/>
                    <a:pt x="214" y="171"/>
                    <a:pt x="214" y="171"/>
                  </a:cubicBezTo>
                  <a:cubicBezTo>
                    <a:pt x="212" y="168"/>
                    <a:pt x="212" y="168"/>
                    <a:pt x="212" y="168"/>
                  </a:cubicBezTo>
                  <a:cubicBezTo>
                    <a:pt x="210" y="167"/>
                    <a:pt x="210" y="167"/>
                    <a:pt x="210" y="167"/>
                  </a:cubicBezTo>
                  <a:cubicBezTo>
                    <a:pt x="205" y="155"/>
                    <a:pt x="205" y="155"/>
                    <a:pt x="205" y="155"/>
                  </a:cubicBezTo>
                  <a:cubicBezTo>
                    <a:pt x="205" y="154"/>
                    <a:pt x="205" y="154"/>
                    <a:pt x="205" y="154"/>
                  </a:cubicBezTo>
                  <a:cubicBezTo>
                    <a:pt x="207" y="151"/>
                    <a:pt x="207" y="151"/>
                    <a:pt x="207" y="151"/>
                  </a:cubicBezTo>
                  <a:cubicBezTo>
                    <a:pt x="207" y="148"/>
                    <a:pt x="207" y="148"/>
                    <a:pt x="207" y="148"/>
                  </a:cubicBezTo>
                  <a:cubicBezTo>
                    <a:pt x="205" y="147"/>
                    <a:pt x="205" y="147"/>
                    <a:pt x="205" y="147"/>
                  </a:cubicBezTo>
                  <a:cubicBezTo>
                    <a:pt x="205" y="144"/>
                    <a:pt x="205" y="144"/>
                    <a:pt x="205" y="144"/>
                  </a:cubicBezTo>
                  <a:cubicBezTo>
                    <a:pt x="204" y="139"/>
                    <a:pt x="204" y="139"/>
                    <a:pt x="204" y="139"/>
                  </a:cubicBezTo>
                  <a:cubicBezTo>
                    <a:pt x="205" y="134"/>
                    <a:pt x="205" y="134"/>
                    <a:pt x="205" y="134"/>
                  </a:cubicBezTo>
                  <a:cubicBezTo>
                    <a:pt x="205" y="131"/>
                    <a:pt x="205" y="131"/>
                    <a:pt x="205" y="131"/>
                  </a:cubicBezTo>
                  <a:cubicBezTo>
                    <a:pt x="204" y="132"/>
                    <a:pt x="204" y="132"/>
                    <a:pt x="204" y="132"/>
                  </a:cubicBezTo>
                  <a:cubicBezTo>
                    <a:pt x="205" y="128"/>
                    <a:pt x="205" y="128"/>
                    <a:pt x="205" y="128"/>
                  </a:cubicBezTo>
                  <a:cubicBezTo>
                    <a:pt x="205" y="125"/>
                    <a:pt x="205" y="125"/>
                    <a:pt x="205" y="125"/>
                  </a:cubicBezTo>
                  <a:cubicBezTo>
                    <a:pt x="204" y="121"/>
                    <a:pt x="204" y="121"/>
                    <a:pt x="204" y="121"/>
                  </a:cubicBezTo>
                  <a:cubicBezTo>
                    <a:pt x="205" y="118"/>
                    <a:pt x="205" y="118"/>
                    <a:pt x="205" y="118"/>
                  </a:cubicBezTo>
                  <a:cubicBezTo>
                    <a:pt x="205" y="115"/>
                    <a:pt x="205" y="115"/>
                    <a:pt x="205" y="115"/>
                  </a:cubicBezTo>
                  <a:cubicBezTo>
                    <a:pt x="205" y="114"/>
                    <a:pt x="205" y="114"/>
                    <a:pt x="205" y="114"/>
                  </a:cubicBezTo>
                  <a:cubicBezTo>
                    <a:pt x="204" y="111"/>
                    <a:pt x="204" y="111"/>
                    <a:pt x="204" y="111"/>
                  </a:cubicBezTo>
                  <a:cubicBezTo>
                    <a:pt x="204" y="110"/>
                    <a:pt x="204" y="110"/>
                    <a:pt x="204" y="110"/>
                  </a:cubicBezTo>
                  <a:cubicBezTo>
                    <a:pt x="202" y="108"/>
                    <a:pt x="202" y="108"/>
                    <a:pt x="202" y="108"/>
                  </a:cubicBezTo>
                  <a:cubicBezTo>
                    <a:pt x="202" y="106"/>
                    <a:pt x="202" y="106"/>
                    <a:pt x="202" y="106"/>
                  </a:cubicBezTo>
                  <a:cubicBezTo>
                    <a:pt x="202" y="105"/>
                    <a:pt x="202" y="105"/>
                    <a:pt x="202" y="105"/>
                  </a:cubicBezTo>
                  <a:cubicBezTo>
                    <a:pt x="204" y="102"/>
                    <a:pt x="204" y="102"/>
                    <a:pt x="204" y="102"/>
                  </a:cubicBezTo>
                  <a:cubicBezTo>
                    <a:pt x="205" y="101"/>
                    <a:pt x="205" y="101"/>
                    <a:pt x="205" y="101"/>
                  </a:cubicBezTo>
                  <a:cubicBezTo>
                    <a:pt x="204" y="98"/>
                    <a:pt x="205" y="96"/>
                    <a:pt x="207" y="95"/>
                  </a:cubicBezTo>
                  <a:cubicBezTo>
                    <a:pt x="207" y="92"/>
                    <a:pt x="207" y="92"/>
                    <a:pt x="207" y="92"/>
                  </a:cubicBezTo>
                  <a:cubicBezTo>
                    <a:pt x="210" y="91"/>
                    <a:pt x="210" y="91"/>
                    <a:pt x="210" y="91"/>
                  </a:cubicBezTo>
                  <a:cubicBezTo>
                    <a:pt x="211" y="89"/>
                    <a:pt x="211" y="89"/>
                    <a:pt x="211" y="89"/>
                  </a:cubicBezTo>
                  <a:cubicBezTo>
                    <a:pt x="211" y="86"/>
                    <a:pt x="211" y="86"/>
                    <a:pt x="211" y="86"/>
                  </a:cubicBezTo>
                  <a:cubicBezTo>
                    <a:pt x="211" y="79"/>
                    <a:pt x="211" y="79"/>
                    <a:pt x="211" y="79"/>
                  </a:cubicBezTo>
                  <a:cubicBezTo>
                    <a:pt x="212" y="73"/>
                    <a:pt x="212" y="73"/>
                    <a:pt x="212" y="73"/>
                  </a:cubicBezTo>
                  <a:cubicBezTo>
                    <a:pt x="214" y="66"/>
                    <a:pt x="214" y="66"/>
                    <a:pt x="214" y="66"/>
                  </a:cubicBezTo>
                  <a:cubicBezTo>
                    <a:pt x="215" y="65"/>
                    <a:pt x="215" y="65"/>
                    <a:pt x="215" y="65"/>
                  </a:cubicBezTo>
                  <a:cubicBezTo>
                    <a:pt x="215" y="62"/>
                    <a:pt x="215" y="62"/>
                    <a:pt x="215" y="62"/>
                  </a:cubicBezTo>
                  <a:cubicBezTo>
                    <a:pt x="215" y="60"/>
                    <a:pt x="215" y="60"/>
                    <a:pt x="215" y="60"/>
                  </a:cubicBezTo>
                  <a:cubicBezTo>
                    <a:pt x="217" y="60"/>
                    <a:pt x="217" y="60"/>
                    <a:pt x="217" y="60"/>
                  </a:cubicBezTo>
                  <a:cubicBezTo>
                    <a:pt x="221" y="55"/>
                    <a:pt x="221" y="55"/>
                    <a:pt x="221" y="55"/>
                  </a:cubicBezTo>
                  <a:cubicBezTo>
                    <a:pt x="227" y="50"/>
                    <a:pt x="227" y="50"/>
                    <a:pt x="227" y="50"/>
                  </a:cubicBezTo>
                  <a:cubicBezTo>
                    <a:pt x="230" y="48"/>
                    <a:pt x="230" y="48"/>
                    <a:pt x="230" y="48"/>
                  </a:cubicBezTo>
                  <a:cubicBezTo>
                    <a:pt x="231" y="43"/>
                    <a:pt x="231" y="43"/>
                    <a:pt x="231" y="43"/>
                  </a:cubicBezTo>
                  <a:cubicBezTo>
                    <a:pt x="230" y="42"/>
                    <a:pt x="230" y="42"/>
                    <a:pt x="230" y="42"/>
                  </a:cubicBezTo>
                  <a:cubicBezTo>
                    <a:pt x="227" y="40"/>
                    <a:pt x="227" y="40"/>
                    <a:pt x="227" y="40"/>
                  </a:cubicBezTo>
                  <a:cubicBezTo>
                    <a:pt x="225" y="40"/>
                    <a:pt x="225" y="40"/>
                    <a:pt x="225" y="40"/>
                  </a:cubicBezTo>
                  <a:cubicBezTo>
                    <a:pt x="224" y="39"/>
                    <a:pt x="224" y="39"/>
                    <a:pt x="224" y="39"/>
                  </a:cubicBezTo>
                  <a:cubicBezTo>
                    <a:pt x="225" y="35"/>
                    <a:pt x="225" y="35"/>
                    <a:pt x="225" y="35"/>
                  </a:cubicBezTo>
                  <a:cubicBezTo>
                    <a:pt x="225" y="30"/>
                    <a:pt x="225" y="30"/>
                    <a:pt x="225" y="30"/>
                  </a:cubicBezTo>
                  <a:cubicBezTo>
                    <a:pt x="227" y="26"/>
                    <a:pt x="227" y="26"/>
                    <a:pt x="227" y="26"/>
                  </a:cubicBezTo>
                  <a:cubicBezTo>
                    <a:pt x="225" y="25"/>
                    <a:pt x="225" y="25"/>
                    <a:pt x="225" y="25"/>
                  </a:cubicBezTo>
                  <a:cubicBezTo>
                    <a:pt x="224" y="23"/>
                    <a:pt x="224" y="23"/>
                    <a:pt x="224" y="23"/>
                  </a:cubicBezTo>
                  <a:lnTo>
                    <a:pt x="223" y="2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77" name="Freeform 67"/>
            <p:cNvSpPr>
              <a:spLocks/>
            </p:cNvSpPr>
            <p:nvPr/>
          </p:nvSpPr>
          <p:spPr bwMode="auto">
            <a:xfrm>
              <a:off x="4868863" y="3902075"/>
              <a:ext cx="158750" cy="252413"/>
            </a:xfrm>
            <a:custGeom>
              <a:avLst/>
              <a:gdLst>
                <a:gd name="T0" fmla="*/ 20 w 89"/>
                <a:gd name="T1" fmla="*/ 26 h 102"/>
                <a:gd name="T2" fmla="*/ 20 w 89"/>
                <a:gd name="T3" fmla="*/ 33 h 102"/>
                <a:gd name="T4" fmla="*/ 27 w 89"/>
                <a:gd name="T5" fmla="*/ 35 h 102"/>
                <a:gd name="T6" fmla="*/ 27 w 89"/>
                <a:gd name="T7" fmla="*/ 43 h 102"/>
                <a:gd name="T8" fmla="*/ 15 w 89"/>
                <a:gd name="T9" fmla="*/ 53 h 102"/>
                <a:gd name="T10" fmla="*/ 7 w 89"/>
                <a:gd name="T11" fmla="*/ 59 h 102"/>
                <a:gd name="T12" fmla="*/ 7 w 89"/>
                <a:gd name="T13" fmla="*/ 66 h 102"/>
                <a:gd name="T14" fmla="*/ 3 w 89"/>
                <a:gd name="T15" fmla="*/ 77 h 102"/>
                <a:gd name="T16" fmla="*/ 2 w 89"/>
                <a:gd name="T17" fmla="*/ 94 h 102"/>
                <a:gd name="T18" fmla="*/ 0 w 89"/>
                <a:gd name="T19" fmla="*/ 101 h 102"/>
                <a:gd name="T20" fmla="*/ 3 w 89"/>
                <a:gd name="T21" fmla="*/ 101 h 102"/>
                <a:gd name="T22" fmla="*/ 5 w 89"/>
                <a:gd name="T23" fmla="*/ 102 h 102"/>
                <a:gd name="T24" fmla="*/ 11 w 89"/>
                <a:gd name="T25" fmla="*/ 98 h 102"/>
                <a:gd name="T26" fmla="*/ 15 w 89"/>
                <a:gd name="T27" fmla="*/ 97 h 102"/>
                <a:gd name="T28" fmla="*/ 16 w 89"/>
                <a:gd name="T29" fmla="*/ 94 h 102"/>
                <a:gd name="T30" fmla="*/ 35 w 89"/>
                <a:gd name="T31" fmla="*/ 94 h 102"/>
                <a:gd name="T32" fmla="*/ 36 w 89"/>
                <a:gd name="T33" fmla="*/ 93 h 102"/>
                <a:gd name="T34" fmla="*/ 37 w 89"/>
                <a:gd name="T35" fmla="*/ 85 h 102"/>
                <a:gd name="T36" fmla="*/ 37 w 89"/>
                <a:gd name="T37" fmla="*/ 79 h 102"/>
                <a:gd name="T38" fmla="*/ 41 w 89"/>
                <a:gd name="T39" fmla="*/ 77 h 102"/>
                <a:gd name="T40" fmla="*/ 47 w 89"/>
                <a:gd name="T41" fmla="*/ 75 h 102"/>
                <a:gd name="T42" fmla="*/ 49 w 89"/>
                <a:gd name="T43" fmla="*/ 74 h 102"/>
                <a:gd name="T44" fmla="*/ 55 w 89"/>
                <a:gd name="T45" fmla="*/ 74 h 102"/>
                <a:gd name="T46" fmla="*/ 59 w 89"/>
                <a:gd name="T47" fmla="*/ 71 h 102"/>
                <a:gd name="T48" fmla="*/ 59 w 89"/>
                <a:gd name="T49" fmla="*/ 67 h 102"/>
                <a:gd name="T50" fmla="*/ 63 w 89"/>
                <a:gd name="T51" fmla="*/ 70 h 102"/>
                <a:gd name="T52" fmla="*/ 64 w 89"/>
                <a:gd name="T53" fmla="*/ 71 h 102"/>
                <a:gd name="T54" fmla="*/ 67 w 89"/>
                <a:gd name="T55" fmla="*/ 71 h 102"/>
                <a:gd name="T56" fmla="*/ 71 w 89"/>
                <a:gd name="T57" fmla="*/ 74 h 102"/>
                <a:gd name="T58" fmla="*/ 77 w 89"/>
                <a:gd name="T59" fmla="*/ 62 h 102"/>
                <a:gd name="T60" fmla="*/ 81 w 89"/>
                <a:gd name="T61" fmla="*/ 57 h 102"/>
                <a:gd name="T62" fmla="*/ 84 w 89"/>
                <a:gd name="T63" fmla="*/ 53 h 102"/>
                <a:gd name="T64" fmla="*/ 87 w 89"/>
                <a:gd name="T65" fmla="*/ 46 h 102"/>
                <a:gd name="T66" fmla="*/ 87 w 89"/>
                <a:gd name="T67" fmla="*/ 37 h 102"/>
                <a:gd name="T68" fmla="*/ 84 w 89"/>
                <a:gd name="T69" fmla="*/ 26 h 102"/>
                <a:gd name="T70" fmla="*/ 77 w 89"/>
                <a:gd name="T71" fmla="*/ 17 h 102"/>
                <a:gd name="T72" fmla="*/ 77 w 89"/>
                <a:gd name="T73" fmla="*/ 9 h 102"/>
                <a:gd name="T74" fmla="*/ 73 w 89"/>
                <a:gd name="T75" fmla="*/ 6 h 102"/>
                <a:gd name="T76" fmla="*/ 72 w 89"/>
                <a:gd name="T77" fmla="*/ 2 h 102"/>
                <a:gd name="T78" fmla="*/ 68 w 89"/>
                <a:gd name="T79" fmla="*/ 4 h 102"/>
                <a:gd name="T80" fmla="*/ 63 w 89"/>
                <a:gd name="T81" fmla="*/ 9 h 102"/>
                <a:gd name="T82" fmla="*/ 60 w 89"/>
                <a:gd name="T83" fmla="*/ 8 h 102"/>
                <a:gd name="T84" fmla="*/ 57 w 89"/>
                <a:gd name="T85" fmla="*/ 6 h 102"/>
                <a:gd name="T86" fmla="*/ 53 w 89"/>
                <a:gd name="T87" fmla="*/ 6 h 102"/>
                <a:gd name="T88" fmla="*/ 45 w 89"/>
                <a:gd name="T89" fmla="*/ 9 h 102"/>
                <a:gd name="T90" fmla="*/ 41 w 89"/>
                <a:gd name="T91" fmla="*/ 13 h 102"/>
                <a:gd name="T92" fmla="*/ 36 w 89"/>
                <a:gd name="T93" fmla="*/ 9 h 102"/>
                <a:gd name="T94" fmla="*/ 33 w 89"/>
                <a:gd name="T95" fmla="*/ 9 h 102"/>
                <a:gd name="T96" fmla="*/ 29 w 89"/>
                <a:gd name="T97" fmla="*/ 9 h 102"/>
                <a:gd name="T98" fmla="*/ 27 w 89"/>
                <a:gd name="T99" fmla="*/ 8 h 102"/>
                <a:gd name="T100" fmla="*/ 23 w 89"/>
                <a:gd name="T101" fmla="*/ 9 h 102"/>
                <a:gd name="T102" fmla="*/ 23 w 89"/>
                <a:gd name="T103" fmla="*/ 14 h 102"/>
                <a:gd name="T104" fmla="*/ 20 w 89"/>
                <a:gd name="T105" fmla="*/ 20 h 102"/>
                <a:gd name="T106" fmla="*/ 20 w 89"/>
                <a:gd name="T107" fmla="*/ 20 h 102"/>
                <a:gd name="T108" fmla="*/ 20 w 89"/>
                <a:gd name="T109" fmla="*/ 2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 h="102">
                  <a:moveTo>
                    <a:pt x="20" y="20"/>
                  </a:moveTo>
                  <a:lnTo>
                    <a:pt x="20" y="26"/>
                  </a:lnTo>
                  <a:lnTo>
                    <a:pt x="19" y="31"/>
                  </a:lnTo>
                  <a:lnTo>
                    <a:pt x="20" y="33"/>
                  </a:lnTo>
                  <a:lnTo>
                    <a:pt x="23" y="33"/>
                  </a:lnTo>
                  <a:lnTo>
                    <a:pt x="27" y="35"/>
                  </a:lnTo>
                  <a:lnTo>
                    <a:pt x="28" y="37"/>
                  </a:lnTo>
                  <a:lnTo>
                    <a:pt x="27" y="43"/>
                  </a:lnTo>
                  <a:lnTo>
                    <a:pt x="23" y="46"/>
                  </a:lnTo>
                  <a:lnTo>
                    <a:pt x="15" y="53"/>
                  </a:lnTo>
                  <a:lnTo>
                    <a:pt x="9" y="59"/>
                  </a:lnTo>
                  <a:lnTo>
                    <a:pt x="7" y="59"/>
                  </a:lnTo>
                  <a:lnTo>
                    <a:pt x="7" y="62"/>
                  </a:lnTo>
                  <a:lnTo>
                    <a:pt x="7" y="66"/>
                  </a:lnTo>
                  <a:lnTo>
                    <a:pt x="5" y="67"/>
                  </a:lnTo>
                  <a:lnTo>
                    <a:pt x="3" y="77"/>
                  </a:lnTo>
                  <a:lnTo>
                    <a:pt x="2" y="85"/>
                  </a:lnTo>
                  <a:lnTo>
                    <a:pt x="2" y="94"/>
                  </a:lnTo>
                  <a:lnTo>
                    <a:pt x="2" y="98"/>
                  </a:lnTo>
                  <a:lnTo>
                    <a:pt x="0" y="101"/>
                  </a:lnTo>
                  <a:lnTo>
                    <a:pt x="2" y="101"/>
                  </a:lnTo>
                  <a:lnTo>
                    <a:pt x="3" y="101"/>
                  </a:lnTo>
                  <a:lnTo>
                    <a:pt x="5" y="101"/>
                  </a:lnTo>
                  <a:lnTo>
                    <a:pt x="5" y="102"/>
                  </a:lnTo>
                  <a:lnTo>
                    <a:pt x="7" y="102"/>
                  </a:lnTo>
                  <a:lnTo>
                    <a:pt x="11" y="98"/>
                  </a:lnTo>
                  <a:lnTo>
                    <a:pt x="13" y="97"/>
                  </a:lnTo>
                  <a:lnTo>
                    <a:pt x="15" y="97"/>
                  </a:lnTo>
                  <a:lnTo>
                    <a:pt x="16" y="95"/>
                  </a:lnTo>
                  <a:lnTo>
                    <a:pt x="16" y="94"/>
                  </a:lnTo>
                  <a:lnTo>
                    <a:pt x="27" y="94"/>
                  </a:lnTo>
                  <a:lnTo>
                    <a:pt x="35" y="94"/>
                  </a:lnTo>
                  <a:lnTo>
                    <a:pt x="36" y="94"/>
                  </a:lnTo>
                  <a:lnTo>
                    <a:pt x="36" y="93"/>
                  </a:lnTo>
                  <a:lnTo>
                    <a:pt x="36" y="89"/>
                  </a:lnTo>
                  <a:lnTo>
                    <a:pt x="37" y="85"/>
                  </a:lnTo>
                  <a:lnTo>
                    <a:pt x="40" y="81"/>
                  </a:lnTo>
                  <a:lnTo>
                    <a:pt x="37" y="79"/>
                  </a:lnTo>
                  <a:lnTo>
                    <a:pt x="40" y="77"/>
                  </a:lnTo>
                  <a:lnTo>
                    <a:pt x="41" y="77"/>
                  </a:lnTo>
                  <a:lnTo>
                    <a:pt x="45" y="75"/>
                  </a:lnTo>
                  <a:lnTo>
                    <a:pt x="47" y="75"/>
                  </a:lnTo>
                  <a:lnTo>
                    <a:pt x="49" y="71"/>
                  </a:lnTo>
                  <a:lnTo>
                    <a:pt x="49" y="74"/>
                  </a:lnTo>
                  <a:lnTo>
                    <a:pt x="53" y="75"/>
                  </a:lnTo>
                  <a:lnTo>
                    <a:pt x="55" y="74"/>
                  </a:lnTo>
                  <a:lnTo>
                    <a:pt x="57" y="71"/>
                  </a:lnTo>
                  <a:lnTo>
                    <a:pt x="59" y="71"/>
                  </a:lnTo>
                  <a:lnTo>
                    <a:pt x="59" y="70"/>
                  </a:lnTo>
                  <a:lnTo>
                    <a:pt x="59" y="67"/>
                  </a:lnTo>
                  <a:lnTo>
                    <a:pt x="60" y="67"/>
                  </a:lnTo>
                  <a:lnTo>
                    <a:pt x="63" y="70"/>
                  </a:lnTo>
                  <a:lnTo>
                    <a:pt x="63" y="71"/>
                  </a:lnTo>
                  <a:lnTo>
                    <a:pt x="64" y="71"/>
                  </a:lnTo>
                  <a:lnTo>
                    <a:pt x="67" y="70"/>
                  </a:lnTo>
                  <a:lnTo>
                    <a:pt x="67" y="71"/>
                  </a:lnTo>
                  <a:lnTo>
                    <a:pt x="68" y="74"/>
                  </a:lnTo>
                  <a:lnTo>
                    <a:pt x="71" y="74"/>
                  </a:lnTo>
                  <a:lnTo>
                    <a:pt x="73" y="66"/>
                  </a:lnTo>
                  <a:lnTo>
                    <a:pt x="77" y="62"/>
                  </a:lnTo>
                  <a:lnTo>
                    <a:pt x="77" y="58"/>
                  </a:lnTo>
                  <a:lnTo>
                    <a:pt x="81" y="57"/>
                  </a:lnTo>
                  <a:lnTo>
                    <a:pt x="84" y="54"/>
                  </a:lnTo>
                  <a:lnTo>
                    <a:pt x="84" y="53"/>
                  </a:lnTo>
                  <a:lnTo>
                    <a:pt x="85" y="49"/>
                  </a:lnTo>
                  <a:lnTo>
                    <a:pt x="87" y="46"/>
                  </a:lnTo>
                  <a:lnTo>
                    <a:pt x="89" y="41"/>
                  </a:lnTo>
                  <a:lnTo>
                    <a:pt x="87" y="37"/>
                  </a:lnTo>
                  <a:lnTo>
                    <a:pt x="85" y="30"/>
                  </a:lnTo>
                  <a:lnTo>
                    <a:pt x="84" y="26"/>
                  </a:lnTo>
                  <a:lnTo>
                    <a:pt x="80" y="18"/>
                  </a:lnTo>
                  <a:lnTo>
                    <a:pt x="77" y="17"/>
                  </a:lnTo>
                  <a:lnTo>
                    <a:pt x="77" y="13"/>
                  </a:lnTo>
                  <a:lnTo>
                    <a:pt x="77" y="9"/>
                  </a:lnTo>
                  <a:lnTo>
                    <a:pt x="76" y="9"/>
                  </a:lnTo>
                  <a:lnTo>
                    <a:pt x="73" y="6"/>
                  </a:lnTo>
                  <a:lnTo>
                    <a:pt x="72" y="5"/>
                  </a:lnTo>
                  <a:lnTo>
                    <a:pt x="72" y="2"/>
                  </a:lnTo>
                  <a:lnTo>
                    <a:pt x="71" y="0"/>
                  </a:lnTo>
                  <a:lnTo>
                    <a:pt x="68" y="4"/>
                  </a:lnTo>
                  <a:lnTo>
                    <a:pt x="67" y="5"/>
                  </a:lnTo>
                  <a:lnTo>
                    <a:pt x="63" y="9"/>
                  </a:lnTo>
                  <a:lnTo>
                    <a:pt x="61" y="9"/>
                  </a:lnTo>
                  <a:lnTo>
                    <a:pt x="60" y="8"/>
                  </a:lnTo>
                  <a:lnTo>
                    <a:pt x="60" y="8"/>
                  </a:lnTo>
                  <a:lnTo>
                    <a:pt x="57" y="6"/>
                  </a:lnTo>
                  <a:lnTo>
                    <a:pt x="55" y="6"/>
                  </a:lnTo>
                  <a:lnTo>
                    <a:pt x="53" y="6"/>
                  </a:lnTo>
                  <a:lnTo>
                    <a:pt x="49" y="8"/>
                  </a:lnTo>
                  <a:lnTo>
                    <a:pt x="45" y="9"/>
                  </a:lnTo>
                  <a:lnTo>
                    <a:pt x="43" y="10"/>
                  </a:lnTo>
                  <a:lnTo>
                    <a:pt x="41" y="13"/>
                  </a:lnTo>
                  <a:lnTo>
                    <a:pt x="40" y="10"/>
                  </a:lnTo>
                  <a:lnTo>
                    <a:pt x="36" y="9"/>
                  </a:lnTo>
                  <a:lnTo>
                    <a:pt x="36" y="6"/>
                  </a:lnTo>
                  <a:lnTo>
                    <a:pt x="33" y="9"/>
                  </a:lnTo>
                  <a:lnTo>
                    <a:pt x="32" y="9"/>
                  </a:lnTo>
                  <a:lnTo>
                    <a:pt x="29" y="9"/>
                  </a:lnTo>
                  <a:lnTo>
                    <a:pt x="28" y="6"/>
                  </a:lnTo>
                  <a:lnTo>
                    <a:pt x="27" y="8"/>
                  </a:lnTo>
                  <a:lnTo>
                    <a:pt x="24" y="9"/>
                  </a:lnTo>
                  <a:lnTo>
                    <a:pt x="23" y="9"/>
                  </a:lnTo>
                  <a:lnTo>
                    <a:pt x="20" y="13"/>
                  </a:lnTo>
                  <a:lnTo>
                    <a:pt x="23" y="14"/>
                  </a:lnTo>
                  <a:lnTo>
                    <a:pt x="20" y="20"/>
                  </a:lnTo>
                  <a:lnTo>
                    <a:pt x="20" y="20"/>
                  </a:lnTo>
                  <a:lnTo>
                    <a:pt x="20" y="20"/>
                  </a:lnTo>
                  <a:lnTo>
                    <a:pt x="20" y="20"/>
                  </a:lnTo>
                  <a:lnTo>
                    <a:pt x="20" y="20"/>
                  </a:lnTo>
                  <a:lnTo>
                    <a:pt x="20" y="20"/>
                  </a:lnTo>
                  <a:lnTo>
                    <a:pt x="20" y="2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78" name="Freeform 68"/>
            <p:cNvSpPr>
              <a:spLocks/>
            </p:cNvSpPr>
            <p:nvPr/>
          </p:nvSpPr>
          <p:spPr bwMode="auto">
            <a:xfrm>
              <a:off x="4854575" y="4194175"/>
              <a:ext cx="49213" cy="98425"/>
            </a:xfrm>
            <a:custGeom>
              <a:avLst/>
              <a:gdLst>
                <a:gd name="T0" fmla="*/ 13 w 28"/>
                <a:gd name="T1" fmla="*/ 37 h 40"/>
                <a:gd name="T2" fmla="*/ 17 w 28"/>
                <a:gd name="T3" fmla="*/ 33 h 40"/>
                <a:gd name="T4" fmla="*/ 19 w 28"/>
                <a:gd name="T5" fmla="*/ 32 h 40"/>
                <a:gd name="T6" fmla="*/ 23 w 28"/>
                <a:gd name="T7" fmla="*/ 28 h 40"/>
                <a:gd name="T8" fmla="*/ 21 w 28"/>
                <a:gd name="T9" fmla="*/ 26 h 40"/>
                <a:gd name="T10" fmla="*/ 21 w 28"/>
                <a:gd name="T11" fmla="*/ 24 h 40"/>
                <a:gd name="T12" fmla="*/ 24 w 28"/>
                <a:gd name="T13" fmla="*/ 22 h 40"/>
                <a:gd name="T14" fmla="*/ 24 w 28"/>
                <a:gd name="T15" fmla="*/ 20 h 40"/>
                <a:gd name="T16" fmla="*/ 27 w 28"/>
                <a:gd name="T17" fmla="*/ 18 h 40"/>
                <a:gd name="T18" fmla="*/ 28 w 28"/>
                <a:gd name="T19" fmla="*/ 16 h 40"/>
                <a:gd name="T20" fmla="*/ 28 w 28"/>
                <a:gd name="T21" fmla="*/ 14 h 40"/>
                <a:gd name="T22" fmla="*/ 28 w 28"/>
                <a:gd name="T23" fmla="*/ 13 h 40"/>
                <a:gd name="T24" fmla="*/ 28 w 28"/>
                <a:gd name="T25" fmla="*/ 13 h 40"/>
                <a:gd name="T26" fmla="*/ 24 w 28"/>
                <a:gd name="T27" fmla="*/ 13 h 40"/>
                <a:gd name="T28" fmla="*/ 23 w 28"/>
                <a:gd name="T29" fmla="*/ 10 h 40"/>
                <a:gd name="T30" fmla="*/ 23 w 28"/>
                <a:gd name="T31" fmla="*/ 9 h 40"/>
                <a:gd name="T32" fmla="*/ 23 w 28"/>
                <a:gd name="T33" fmla="*/ 6 h 40"/>
                <a:gd name="T34" fmla="*/ 23 w 28"/>
                <a:gd name="T35" fmla="*/ 5 h 40"/>
                <a:gd name="T36" fmla="*/ 24 w 28"/>
                <a:gd name="T37" fmla="*/ 2 h 40"/>
                <a:gd name="T38" fmla="*/ 24 w 28"/>
                <a:gd name="T39" fmla="*/ 1 h 40"/>
                <a:gd name="T40" fmla="*/ 23 w 28"/>
                <a:gd name="T41" fmla="*/ 1 h 40"/>
                <a:gd name="T42" fmla="*/ 21 w 28"/>
                <a:gd name="T43" fmla="*/ 1 h 40"/>
                <a:gd name="T44" fmla="*/ 19 w 28"/>
                <a:gd name="T45" fmla="*/ 1 h 40"/>
                <a:gd name="T46" fmla="*/ 17 w 28"/>
                <a:gd name="T47" fmla="*/ 1 h 40"/>
                <a:gd name="T48" fmla="*/ 13 w 28"/>
                <a:gd name="T49" fmla="*/ 0 h 40"/>
                <a:gd name="T50" fmla="*/ 13 w 28"/>
                <a:gd name="T51" fmla="*/ 5 h 40"/>
                <a:gd name="T52" fmla="*/ 11 w 28"/>
                <a:gd name="T53" fmla="*/ 6 h 40"/>
                <a:gd name="T54" fmla="*/ 10 w 28"/>
                <a:gd name="T55" fmla="*/ 9 h 40"/>
                <a:gd name="T56" fmla="*/ 6 w 28"/>
                <a:gd name="T57" fmla="*/ 9 h 40"/>
                <a:gd name="T58" fmla="*/ 4 w 28"/>
                <a:gd name="T59" fmla="*/ 6 h 40"/>
                <a:gd name="T60" fmla="*/ 2 w 28"/>
                <a:gd name="T61" fmla="*/ 5 h 40"/>
                <a:gd name="T62" fmla="*/ 0 w 28"/>
                <a:gd name="T63" fmla="*/ 8 h 40"/>
                <a:gd name="T64" fmla="*/ 0 w 28"/>
                <a:gd name="T65" fmla="*/ 9 h 40"/>
                <a:gd name="T66" fmla="*/ 2 w 28"/>
                <a:gd name="T67" fmla="*/ 13 h 40"/>
                <a:gd name="T68" fmla="*/ 4 w 28"/>
                <a:gd name="T69" fmla="*/ 16 h 40"/>
                <a:gd name="T70" fmla="*/ 2 w 28"/>
                <a:gd name="T71" fmla="*/ 18 h 40"/>
                <a:gd name="T72" fmla="*/ 4 w 28"/>
                <a:gd name="T73" fmla="*/ 22 h 40"/>
                <a:gd name="T74" fmla="*/ 4 w 28"/>
                <a:gd name="T75" fmla="*/ 28 h 40"/>
                <a:gd name="T76" fmla="*/ 10 w 28"/>
                <a:gd name="T77" fmla="*/ 40 h 40"/>
                <a:gd name="T78" fmla="*/ 13 w 28"/>
                <a:gd name="T79" fmla="*/ 37 h 40"/>
                <a:gd name="T80" fmla="*/ 13 w 28"/>
                <a:gd name="T81" fmla="*/ 37 h 40"/>
                <a:gd name="T82" fmla="*/ 13 w 28"/>
                <a:gd name="T83" fmla="*/ 37 h 40"/>
                <a:gd name="T84" fmla="*/ 13 w 28"/>
                <a:gd name="T85" fmla="*/ 37 h 40"/>
                <a:gd name="T86" fmla="*/ 13 w 28"/>
                <a:gd name="T87" fmla="*/ 37 h 40"/>
                <a:gd name="T88" fmla="*/ 13 w 28"/>
                <a:gd name="T89" fmla="*/ 37 h 40"/>
                <a:gd name="T90" fmla="*/ 13 w 28"/>
                <a:gd name="T91" fmla="*/ 37 h 40"/>
                <a:gd name="T92" fmla="*/ 13 w 28"/>
                <a:gd name="T93"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 h="40">
                  <a:moveTo>
                    <a:pt x="13" y="37"/>
                  </a:moveTo>
                  <a:lnTo>
                    <a:pt x="17" y="33"/>
                  </a:lnTo>
                  <a:lnTo>
                    <a:pt x="19" y="32"/>
                  </a:lnTo>
                  <a:lnTo>
                    <a:pt x="23" y="28"/>
                  </a:lnTo>
                  <a:lnTo>
                    <a:pt x="21" y="26"/>
                  </a:lnTo>
                  <a:lnTo>
                    <a:pt x="21" y="24"/>
                  </a:lnTo>
                  <a:lnTo>
                    <a:pt x="24" y="22"/>
                  </a:lnTo>
                  <a:lnTo>
                    <a:pt x="24" y="20"/>
                  </a:lnTo>
                  <a:lnTo>
                    <a:pt x="27" y="18"/>
                  </a:lnTo>
                  <a:lnTo>
                    <a:pt x="28" y="16"/>
                  </a:lnTo>
                  <a:lnTo>
                    <a:pt x="28" y="14"/>
                  </a:lnTo>
                  <a:lnTo>
                    <a:pt x="28" y="13"/>
                  </a:lnTo>
                  <a:lnTo>
                    <a:pt x="28" y="13"/>
                  </a:lnTo>
                  <a:lnTo>
                    <a:pt x="24" y="13"/>
                  </a:lnTo>
                  <a:lnTo>
                    <a:pt x="23" y="10"/>
                  </a:lnTo>
                  <a:lnTo>
                    <a:pt x="23" y="9"/>
                  </a:lnTo>
                  <a:lnTo>
                    <a:pt x="23" y="6"/>
                  </a:lnTo>
                  <a:lnTo>
                    <a:pt x="23" y="5"/>
                  </a:lnTo>
                  <a:lnTo>
                    <a:pt x="24" y="2"/>
                  </a:lnTo>
                  <a:lnTo>
                    <a:pt x="24" y="1"/>
                  </a:lnTo>
                  <a:lnTo>
                    <a:pt x="23" y="1"/>
                  </a:lnTo>
                  <a:lnTo>
                    <a:pt x="21" y="1"/>
                  </a:lnTo>
                  <a:lnTo>
                    <a:pt x="19" y="1"/>
                  </a:lnTo>
                  <a:lnTo>
                    <a:pt x="17" y="1"/>
                  </a:lnTo>
                  <a:lnTo>
                    <a:pt x="13" y="0"/>
                  </a:lnTo>
                  <a:lnTo>
                    <a:pt x="13" y="5"/>
                  </a:lnTo>
                  <a:lnTo>
                    <a:pt x="11" y="6"/>
                  </a:lnTo>
                  <a:lnTo>
                    <a:pt x="10" y="9"/>
                  </a:lnTo>
                  <a:lnTo>
                    <a:pt x="6" y="9"/>
                  </a:lnTo>
                  <a:lnTo>
                    <a:pt x="4" y="6"/>
                  </a:lnTo>
                  <a:lnTo>
                    <a:pt x="2" y="5"/>
                  </a:lnTo>
                  <a:lnTo>
                    <a:pt x="0" y="8"/>
                  </a:lnTo>
                  <a:lnTo>
                    <a:pt x="0" y="9"/>
                  </a:lnTo>
                  <a:lnTo>
                    <a:pt x="2" y="13"/>
                  </a:lnTo>
                  <a:lnTo>
                    <a:pt x="4" y="16"/>
                  </a:lnTo>
                  <a:lnTo>
                    <a:pt x="2" y="18"/>
                  </a:lnTo>
                  <a:lnTo>
                    <a:pt x="4" y="22"/>
                  </a:lnTo>
                  <a:lnTo>
                    <a:pt x="4" y="28"/>
                  </a:lnTo>
                  <a:lnTo>
                    <a:pt x="10" y="40"/>
                  </a:lnTo>
                  <a:lnTo>
                    <a:pt x="13" y="37"/>
                  </a:lnTo>
                  <a:lnTo>
                    <a:pt x="13" y="37"/>
                  </a:lnTo>
                  <a:lnTo>
                    <a:pt x="13" y="37"/>
                  </a:lnTo>
                  <a:lnTo>
                    <a:pt x="13" y="37"/>
                  </a:lnTo>
                  <a:lnTo>
                    <a:pt x="13" y="37"/>
                  </a:lnTo>
                  <a:lnTo>
                    <a:pt x="13" y="37"/>
                  </a:lnTo>
                  <a:lnTo>
                    <a:pt x="13" y="37"/>
                  </a:lnTo>
                  <a:lnTo>
                    <a:pt x="13" y="3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lumMod val="75000"/>
                    <a:lumOff val="25000"/>
                  </a:prstClr>
                </a:solidFill>
              </a:endParaRPr>
            </a:p>
          </p:txBody>
        </p:sp>
        <p:sp>
          <p:nvSpPr>
            <p:cNvPr id="79" name="Freeform 69"/>
            <p:cNvSpPr>
              <a:spLocks/>
            </p:cNvSpPr>
            <p:nvPr/>
          </p:nvSpPr>
          <p:spPr bwMode="auto">
            <a:xfrm>
              <a:off x="4849813" y="4141788"/>
              <a:ext cx="53975" cy="74612"/>
            </a:xfrm>
            <a:custGeom>
              <a:avLst/>
              <a:gdLst>
                <a:gd name="T0" fmla="*/ 16 w 23"/>
                <a:gd name="T1" fmla="*/ 1 h 23"/>
                <a:gd name="T2" fmla="*/ 13 w 23"/>
                <a:gd name="T3" fmla="*/ 4 h 23"/>
                <a:gd name="T4" fmla="*/ 12 w 23"/>
                <a:gd name="T5" fmla="*/ 4 h 23"/>
                <a:gd name="T6" fmla="*/ 12 w 23"/>
                <a:gd name="T7" fmla="*/ 3 h 23"/>
                <a:gd name="T8" fmla="*/ 10 w 23"/>
                <a:gd name="T9" fmla="*/ 3 h 23"/>
                <a:gd name="T10" fmla="*/ 9 w 23"/>
                <a:gd name="T11" fmla="*/ 3 h 23"/>
                <a:gd name="T12" fmla="*/ 9 w 23"/>
                <a:gd name="T13" fmla="*/ 3 h 23"/>
                <a:gd name="T14" fmla="*/ 8 w 23"/>
                <a:gd name="T15" fmla="*/ 3 h 23"/>
                <a:gd name="T16" fmla="*/ 5 w 23"/>
                <a:gd name="T17" fmla="*/ 4 h 23"/>
                <a:gd name="T18" fmla="*/ 5 w 23"/>
                <a:gd name="T19" fmla="*/ 7 h 23"/>
                <a:gd name="T20" fmla="*/ 3 w 23"/>
                <a:gd name="T21" fmla="*/ 13 h 23"/>
                <a:gd name="T22" fmla="*/ 3 w 23"/>
                <a:gd name="T23" fmla="*/ 13 h 23"/>
                <a:gd name="T24" fmla="*/ 2 w 23"/>
                <a:gd name="T25" fmla="*/ 14 h 23"/>
                <a:gd name="T26" fmla="*/ 0 w 23"/>
                <a:gd name="T27" fmla="*/ 17 h 23"/>
                <a:gd name="T28" fmla="*/ 0 w 23"/>
                <a:gd name="T29" fmla="*/ 18 h 23"/>
                <a:gd name="T30" fmla="*/ 0 w 23"/>
                <a:gd name="T31" fmla="*/ 20 h 23"/>
                <a:gd name="T32" fmla="*/ 2 w 23"/>
                <a:gd name="T33" fmla="*/ 22 h 23"/>
                <a:gd name="T34" fmla="*/ 3 w 23"/>
                <a:gd name="T35" fmla="*/ 20 h 23"/>
                <a:gd name="T36" fmla="*/ 5 w 23"/>
                <a:gd name="T37" fmla="*/ 21 h 23"/>
                <a:gd name="T38" fmla="*/ 6 w 23"/>
                <a:gd name="T39" fmla="*/ 23 h 23"/>
                <a:gd name="T40" fmla="*/ 9 w 23"/>
                <a:gd name="T41" fmla="*/ 23 h 23"/>
                <a:gd name="T42" fmla="*/ 10 w 23"/>
                <a:gd name="T43" fmla="*/ 21 h 23"/>
                <a:gd name="T44" fmla="*/ 12 w 23"/>
                <a:gd name="T45" fmla="*/ 20 h 23"/>
                <a:gd name="T46" fmla="*/ 12 w 23"/>
                <a:gd name="T47" fmla="*/ 16 h 23"/>
                <a:gd name="T48" fmla="*/ 15 w 23"/>
                <a:gd name="T49" fmla="*/ 17 h 23"/>
                <a:gd name="T50" fmla="*/ 16 w 23"/>
                <a:gd name="T51" fmla="*/ 17 h 23"/>
                <a:gd name="T52" fmla="*/ 18 w 23"/>
                <a:gd name="T53" fmla="*/ 17 h 23"/>
                <a:gd name="T54" fmla="*/ 19 w 23"/>
                <a:gd name="T55" fmla="*/ 17 h 23"/>
                <a:gd name="T56" fmla="*/ 20 w 23"/>
                <a:gd name="T57" fmla="*/ 17 h 23"/>
                <a:gd name="T58" fmla="*/ 20 w 23"/>
                <a:gd name="T59" fmla="*/ 18 h 23"/>
                <a:gd name="T60" fmla="*/ 22 w 23"/>
                <a:gd name="T61" fmla="*/ 17 h 23"/>
                <a:gd name="T62" fmla="*/ 23 w 23"/>
                <a:gd name="T63" fmla="*/ 16 h 23"/>
                <a:gd name="T64" fmla="*/ 23 w 23"/>
                <a:gd name="T65" fmla="*/ 14 h 23"/>
                <a:gd name="T66" fmla="*/ 23 w 23"/>
                <a:gd name="T67" fmla="*/ 11 h 23"/>
                <a:gd name="T68" fmla="*/ 23 w 23"/>
                <a:gd name="T69" fmla="*/ 10 h 23"/>
                <a:gd name="T70" fmla="*/ 22 w 23"/>
                <a:gd name="T71" fmla="*/ 5 h 23"/>
                <a:gd name="T72" fmla="*/ 20 w 23"/>
                <a:gd name="T73" fmla="*/ 3 h 23"/>
                <a:gd name="T74" fmla="*/ 19 w 23"/>
                <a:gd name="T75" fmla="*/ 1 h 23"/>
                <a:gd name="T76" fmla="*/ 19 w 23"/>
                <a:gd name="T77" fmla="*/ 0 h 23"/>
                <a:gd name="T78" fmla="*/ 19 w 23"/>
                <a:gd name="T79" fmla="*/ 0 h 23"/>
                <a:gd name="T80" fmla="*/ 18 w 23"/>
                <a:gd name="T81" fmla="*/ 0 h 23"/>
                <a:gd name="T82" fmla="*/ 16 w 23"/>
                <a:gd name="T83"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 h="23">
                  <a:moveTo>
                    <a:pt x="16" y="1"/>
                  </a:moveTo>
                  <a:cubicBezTo>
                    <a:pt x="13" y="4"/>
                    <a:pt x="13" y="4"/>
                    <a:pt x="13" y="4"/>
                  </a:cubicBezTo>
                  <a:cubicBezTo>
                    <a:pt x="12" y="4"/>
                    <a:pt x="12" y="4"/>
                    <a:pt x="12" y="4"/>
                  </a:cubicBezTo>
                  <a:cubicBezTo>
                    <a:pt x="12" y="3"/>
                    <a:pt x="12" y="3"/>
                    <a:pt x="12" y="3"/>
                  </a:cubicBezTo>
                  <a:cubicBezTo>
                    <a:pt x="10" y="3"/>
                    <a:pt x="10" y="3"/>
                    <a:pt x="10" y="3"/>
                  </a:cubicBezTo>
                  <a:cubicBezTo>
                    <a:pt x="9" y="3"/>
                    <a:pt x="9" y="3"/>
                    <a:pt x="9" y="3"/>
                  </a:cubicBezTo>
                  <a:cubicBezTo>
                    <a:pt x="9" y="3"/>
                    <a:pt x="9" y="3"/>
                    <a:pt x="9" y="3"/>
                  </a:cubicBezTo>
                  <a:cubicBezTo>
                    <a:pt x="8" y="3"/>
                    <a:pt x="8" y="3"/>
                    <a:pt x="8" y="3"/>
                  </a:cubicBezTo>
                  <a:cubicBezTo>
                    <a:pt x="5" y="4"/>
                    <a:pt x="5" y="4"/>
                    <a:pt x="5" y="4"/>
                  </a:cubicBezTo>
                  <a:cubicBezTo>
                    <a:pt x="5" y="7"/>
                    <a:pt x="5" y="7"/>
                    <a:pt x="5" y="7"/>
                  </a:cubicBezTo>
                  <a:cubicBezTo>
                    <a:pt x="3" y="8"/>
                    <a:pt x="2" y="10"/>
                    <a:pt x="3" y="13"/>
                  </a:cubicBezTo>
                  <a:cubicBezTo>
                    <a:pt x="3" y="13"/>
                    <a:pt x="3" y="13"/>
                    <a:pt x="3" y="13"/>
                  </a:cubicBezTo>
                  <a:cubicBezTo>
                    <a:pt x="2" y="14"/>
                    <a:pt x="2" y="14"/>
                    <a:pt x="2" y="14"/>
                  </a:cubicBezTo>
                  <a:cubicBezTo>
                    <a:pt x="0" y="17"/>
                    <a:pt x="0" y="17"/>
                    <a:pt x="0" y="17"/>
                  </a:cubicBezTo>
                  <a:cubicBezTo>
                    <a:pt x="0" y="18"/>
                    <a:pt x="0" y="18"/>
                    <a:pt x="0" y="18"/>
                  </a:cubicBezTo>
                  <a:cubicBezTo>
                    <a:pt x="0" y="20"/>
                    <a:pt x="0" y="20"/>
                    <a:pt x="0" y="20"/>
                  </a:cubicBezTo>
                  <a:cubicBezTo>
                    <a:pt x="2" y="22"/>
                    <a:pt x="2" y="22"/>
                    <a:pt x="2" y="22"/>
                  </a:cubicBezTo>
                  <a:cubicBezTo>
                    <a:pt x="3" y="20"/>
                    <a:pt x="3" y="20"/>
                    <a:pt x="3" y="20"/>
                  </a:cubicBezTo>
                  <a:cubicBezTo>
                    <a:pt x="5" y="21"/>
                    <a:pt x="5" y="21"/>
                    <a:pt x="5" y="21"/>
                  </a:cubicBezTo>
                  <a:cubicBezTo>
                    <a:pt x="6" y="23"/>
                    <a:pt x="6" y="23"/>
                    <a:pt x="6" y="23"/>
                  </a:cubicBezTo>
                  <a:cubicBezTo>
                    <a:pt x="9" y="23"/>
                    <a:pt x="9" y="23"/>
                    <a:pt x="9" y="23"/>
                  </a:cubicBezTo>
                  <a:cubicBezTo>
                    <a:pt x="10" y="21"/>
                    <a:pt x="10" y="21"/>
                    <a:pt x="10" y="21"/>
                  </a:cubicBezTo>
                  <a:cubicBezTo>
                    <a:pt x="12" y="20"/>
                    <a:pt x="12" y="20"/>
                    <a:pt x="12" y="20"/>
                  </a:cubicBezTo>
                  <a:cubicBezTo>
                    <a:pt x="12" y="16"/>
                    <a:pt x="12" y="16"/>
                    <a:pt x="12" y="16"/>
                  </a:cubicBezTo>
                  <a:cubicBezTo>
                    <a:pt x="15" y="17"/>
                    <a:pt x="15" y="17"/>
                    <a:pt x="15" y="17"/>
                  </a:cubicBezTo>
                  <a:cubicBezTo>
                    <a:pt x="16" y="17"/>
                    <a:pt x="16" y="17"/>
                    <a:pt x="16" y="17"/>
                  </a:cubicBezTo>
                  <a:cubicBezTo>
                    <a:pt x="18" y="17"/>
                    <a:pt x="18" y="17"/>
                    <a:pt x="18" y="17"/>
                  </a:cubicBezTo>
                  <a:cubicBezTo>
                    <a:pt x="19" y="17"/>
                    <a:pt x="19" y="17"/>
                    <a:pt x="19" y="17"/>
                  </a:cubicBezTo>
                  <a:cubicBezTo>
                    <a:pt x="20" y="17"/>
                    <a:pt x="20" y="17"/>
                    <a:pt x="20" y="17"/>
                  </a:cubicBezTo>
                  <a:cubicBezTo>
                    <a:pt x="20" y="18"/>
                    <a:pt x="20" y="18"/>
                    <a:pt x="20" y="18"/>
                  </a:cubicBezTo>
                  <a:cubicBezTo>
                    <a:pt x="22" y="17"/>
                    <a:pt x="22" y="17"/>
                    <a:pt x="22" y="17"/>
                  </a:cubicBezTo>
                  <a:cubicBezTo>
                    <a:pt x="23" y="16"/>
                    <a:pt x="23" y="16"/>
                    <a:pt x="23" y="16"/>
                  </a:cubicBezTo>
                  <a:cubicBezTo>
                    <a:pt x="23" y="14"/>
                    <a:pt x="23" y="14"/>
                    <a:pt x="23" y="14"/>
                  </a:cubicBezTo>
                  <a:cubicBezTo>
                    <a:pt x="23" y="11"/>
                    <a:pt x="23" y="11"/>
                    <a:pt x="23" y="11"/>
                  </a:cubicBezTo>
                  <a:cubicBezTo>
                    <a:pt x="23" y="10"/>
                    <a:pt x="23" y="10"/>
                    <a:pt x="23" y="10"/>
                  </a:cubicBezTo>
                  <a:cubicBezTo>
                    <a:pt x="22" y="5"/>
                    <a:pt x="22" y="5"/>
                    <a:pt x="22" y="5"/>
                  </a:cubicBezTo>
                  <a:cubicBezTo>
                    <a:pt x="20" y="3"/>
                    <a:pt x="20" y="3"/>
                    <a:pt x="20" y="3"/>
                  </a:cubicBezTo>
                  <a:cubicBezTo>
                    <a:pt x="19" y="1"/>
                    <a:pt x="19" y="1"/>
                    <a:pt x="19" y="1"/>
                  </a:cubicBezTo>
                  <a:cubicBezTo>
                    <a:pt x="19" y="0"/>
                    <a:pt x="19" y="0"/>
                    <a:pt x="19" y="0"/>
                  </a:cubicBezTo>
                  <a:cubicBezTo>
                    <a:pt x="19" y="0"/>
                    <a:pt x="19" y="0"/>
                    <a:pt x="19" y="0"/>
                  </a:cubicBezTo>
                  <a:cubicBezTo>
                    <a:pt x="18" y="0"/>
                    <a:pt x="18" y="0"/>
                    <a:pt x="18" y="0"/>
                  </a:cubicBezTo>
                  <a:lnTo>
                    <a:pt x="16" y="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80" name="Freeform 70"/>
            <p:cNvSpPr>
              <a:spLocks/>
            </p:cNvSpPr>
            <p:nvPr/>
          </p:nvSpPr>
          <p:spPr bwMode="auto">
            <a:xfrm>
              <a:off x="4356100" y="4846638"/>
              <a:ext cx="382588" cy="536575"/>
            </a:xfrm>
            <a:custGeom>
              <a:avLst/>
              <a:gdLst>
                <a:gd name="T0" fmla="*/ 154 w 161"/>
                <a:gd name="T1" fmla="*/ 9 h 164"/>
                <a:gd name="T2" fmla="*/ 145 w 161"/>
                <a:gd name="T3" fmla="*/ 9 h 164"/>
                <a:gd name="T4" fmla="*/ 139 w 161"/>
                <a:gd name="T5" fmla="*/ 9 h 164"/>
                <a:gd name="T6" fmla="*/ 119 w 161"/>
                <a:gd name="T7" fmla="*/ 13 h 164"/>
                <a:gd name="T8" fmla="*/ 112 w 161"/>
                <a:gd name="T9" fmla="*/ 13 h 164"/>
                <a:gd name="T10" fmla="*/ 108 w 161"/>
                <a:gd name="T11" fmla="*/ 15 h 164"/>
                <a:gd name="T12" fmla="*/ 104 w 161"/>
                <a:gd name="T13" fmla="*/ 13 h 164"/>
                <a:gd name="T14" fmla="*/ 91 w 161"/>
                <a:gd name="T15" fmla="*/ 12 h 164"/>
                <a:gd name="T16" fmla="*/ 84 w 161"/>
                <a:gd name="T17" fmla="*/ 10 h 164"/>
                <a:gd name="T18" fmla="*/ 79 w 161"/>
                <a:gd name="T19" fmla="*/ 6 h 164"/>
                <a:gd name="T20" fmla="*/ 76 w 161"/>
                <a:gd name="T21" fmla="*/ 6 h 164"/>
                <a:gd name="T22" fmla="*/ 52 w 161"/>
                <a:gd name="T23" fmla="*/ 6 h 164"/>
                <a:gd name="T24" fmla="*/ 31 w 161"/>
                <a:gd name="T25" fmla="*/ 6 h 164"/>
                <a:gd name="T26" fmla="*/ 23 w 161"/>
                <a:gd name="T27" fmla="*/ 3 h 164"/>
                <a:gd name="T28" fmla="*/ 18 w 161"/>
                <a:gd name="T29" fmla="*/ 0 h 164"/>
                <a:gd name="T30" fmla="*/ 12 w 161"/>
                <a:gd name="T31" fmla="*/ 3 h 164"/>
                <a:gd name="T32" fmla="*/ 8 w 161"/>
                <a:gd name="T33" fmla="*/ 3 h 164"/>
                <a:gd name="T34" fmla="*/ 3 w 161"/>
                <a:gd name="T35" fmla="*/ 3 h 164"/>
                <a:gd name="T36" fmla="*/ 0 w 161"/>
                <a:gd name="T37" fmla="*/ 4 h 164"/>
                <a:gd name="T38" fmla="*/ 2 w 161"/>
                <a:gd name="T39" fmla="*/ 15 h 164"/>
                <a:gd name="T40" fmla="*/ 6 w 161"/>
                <a:gd name="T41" fmla="*/ 23 h 164"/>
                <a:gd name="T42" fmla="*/ 12 w 161"/>
                <a:gd name="T43" fmla="*/ 32 h 164"/>
                <a:gd name="T44" fmla="*/ 19 w 161"/>
                <a:gd name="T45" fmla="*/ 52 h 164"/>
                <a:gd name="T46" fmla="*/ 25 w 161"/>
                <a:gd name="T47" fmla="*/ 62 h 164"/>
                <a:gd name="T48" fmla="*/ 29 w 161"/>
                <a:gd name="T49" fmla="*/ 70 h 164"/>
                <a:gd name="T50" fmla="*/ 33 w 161"/>
                <a:gd name="T51" fmla="*/ 79 h 164"/>
                <a:gd name="T52" fmla="*/ 32 w 161"/>
                <a:gd name="T53" fmla="*/ 85 h 164"/>
                <a:gd name="T54" fmla="*/ 32 w 161"/>
                <a:gd name="T55" fmla="*/ 96 h 164"/>
                <a:gd name="T56" fmla="*/ 36 w 161"/>
                <a:gd name="T57" fmla="*/ 111 h 164"/>
                <a:gd name="T58" fmla="*/ 38 w 161"/>
                <a:gd name="T59" fmla="*/ 121 h 164"/>
                <a:gd name="T60" fmla="*/ 38 w 161"/>
                <a:gd name="T61" fmla="*/ 128 h 164"/>
                <a:gd name="T62" fmla="*/ 39 w 161"/>
                <a:gd name="T63" fmla="*/ 132 h 164"/>
                <a:gd name="T64" fmla="*/ 42 w 161"/>
                <a:gd name="T65" fmla="*/ 139 h 164"/>
                <a:gd name="T66" fmla="*/ 46 w 161"/>
                <a:gd name="T67" fmla="*/ 151 h 164"/>
                <a:gd name="T68" fmla="*/ 54 w 161"/>
                <a:gd name="T69" fmla="*/ 158 h 164"/>
                <a:gd name="T70" fmla="*/ 56 w 161"/>
                <a:gd name="T71" fmla="*/ 159 h 164"/>
                <a:gd name="T72" fmla="*/ 59 w 161"/>
                <a:gd name="T73" fmla="*/ 155 h 164"/>
                <a:gd name="T74" fmla="*/ 61 w 161"/>
                <a:gd name="T75" fmla="*/ 152 h 164"/>
                <a:gd name="T76" fmla="*/ 64 w 161"/>
                <a:gd name="T77" fmla="*/ 154 h 164"/>
                <a:gd name="T78" fmla="*/ 65 w 161"/>
                <a:gd name="T79" fmla="*/ 156 h 164"/>
                <a:gd name="T80" fmla="*/ 68 w 161"/>
                <a:gd name="T81" fmla="*/ 161 h 164"/>
                <a:gd name="T82" fmla="*/ 78 w 161"/>
                <a:gd name="T83" fmla="*/ 164 h 164"/>
                <a:gd name="T84" fmla="*/ 85 w 161"/>
                <a:gd name="T85" fmla="*/ 164 h 164"/>
                <a:gd name="T86" fmla="*/ 88 w 161"/>
                <a:gd name="T87" fmla="*/ 162 h 164"/>
                <a:gd name="T88" fmla="*/ 91 w 161"/>
                <a:gd name="T89" fmla="*/ 161 h 164"/>
                <a:gd name="T90" fmla="*/ 95 w 161"/>
                <a:gd name="T91" fmla="*/ 158 h 164"/>
                <a:gd name="T92" fmla="*/ 97 w 161"/>
                <a:gd name="T93" fmla="*/ 155 h 164"/>
                <a:gd name="T94" fmla="*/ 97 w 161"/>
                <a:gd name="T95" fmla="*/ 97 h 164"/>
                <a:gd name="T96" fmla="*/ 98 w 161"/>
                <a:gd name="T97" fmla="*/ 69 h 164"/>
                <a:gd name="T98" fmla="*/ 111 w 161"/>
                <a:gd name="T99" fmla="*/ 19 h 164"/>
                <a:gd name="T100" fmla="*/ 131 w 161"/>
                <a:gd name="T101" fmla="*/ 16 h 164"/>
                <a:gd name="T102" fmla="*/ 137 w 161"/>
                <a:gd name="T103" fmla="*/ 15 h 164"/>
                <a:gd name="T104" fmla="*/ 140 w 161"/>
                <a:gd name="T105" fmla="*/ 17 h 164"/>
                <a:gd name="T106" fmla="*/ 141 w 161"/>
                <a:gd name="T107" fmla="*/ 22 h 164"/>
                <a:gd name="T108" fmla="*/ 147 w 161"/>
                <a:gd name="T109" fmla="*/ 16 h 164"/>
                <a:gd name="T110" fmla="*/ 151 w 161"/>
                <a:gd name="T111" fmla="*/ 13 h 164"/>
                <a:gd name="T112" fmla="*/ 154 w 161"/>
                <a:gd name="T113" fmla="*/ 15 h 164"/>
                <a:gd name="T114" fmla="*/ 157 w 161"/>
                <a:gd name="T115" fmla="*/ 12 h 164"/>
                <a:gd name="T116" fmla="*/ 159 w 161"/>
                <a:gd name="T117" fmla="*/ 12 h 164"/>
                <a:gd name="T118" fmla="*/ 161 w 161"/>
                <a:gd name="T119" fmla="*/ 12 h 164"/>
                <a:gd name="T120" fmla="*/ 157 w 161"/>
                <a:gd name="T121" fmla="*/ 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1" h="164">
                  <a:moveTo>
                    <a:pt x="157" y="7"/>
                  </a:moveTo>
                  <a:cubicBezTo>
                    <a:pt x="154" y="9"/>
                    <a:pt x="154" y="9"/>
                    <a:pt x="154" y="9"/>
                  </a:cubicBezTo>
                  <a:cubicBezTo>
                    <a:pt x="151" y="7"/>
                    <a:pt x="151" y="7"/>
                    <a:pt x="151" y="7"/>
                  </a:cubicBezTo>
                  <a:cubicBezTo>
                    <a:pt x="145" y="9"/>
                    <a:pt x="145" y="9"/>
                    <a:pt x="145" y="9"/>
                  </a:cubicBezTo>
                  <a:cubicBezTo>
                    <a:pt x="142" y="9"/>
                    <a:pt x="142" y="9"/>
                    <a:pt x="142" y="9"/>
                  </a:cubicBezTo>
                  <a:cubicBezTo>
                    <a:pt x="141" y="10"/>
                    <a:pt x="140" y="9"/>
                    <a:pt x="139" y="9"/>
                  </a:cubicBezTo>
                  <a:cubicBezTo>
                    <a:pt x="132" y="11"/>
                    <a:pt x="132" y="11"/>
                    <a:pt x="132" y="11"/>
                  </a:cubicBezTo>
                  <a:cubicBezTo>
                    <a:pt x="119" y="13"/>
                    <a:pt x="119" y="13"/>
                    <a:pt x="119" y="13"/>
                  </a:cubicBezTo>
                  <a:cubicBezTo>
                    <a:pt x="115" y="13"/>
                    <a:pt x="115" y="13"/>
                    <a:pt x="115" y="13"/>
                  </a:cubicBezTo>
                  <a:cubicBezTo>
                    <a:pt x="112" y="13"/>
                    <a:pt x="112" y="13"/>
                    <a:pt x="112" y="13"/>
                  </a:cubicBezTo>
                  <a:cubicBezTo>
                    <a:pt x="109" y="15"/>
                    <a:pt x="109" y="15"/>
                    <a:pt x="109" y="15"/>
                  </a:cubicBezTo>
                  <a:cubicBezTo>
                    <a:pt x="108" y="15"/>
                    <a:pt x="108" y="15"/>
                    <a:pt x="108" y="15"/>
                  </a:cubicBezTo>
                  <a:cubicBezTo>
                    <a:pt x="107" y="15"/>
                    <a:pt x="107" y="15"/>
                    <a:pt x="107" y="15"/>
                  </a:cubicBezTo>
                  <a:cubicBezTo>
                    <a:pt x="104" y="13"/>
                    <a:pt x="104" y="13"/>
                    <a:pt x="104" y="13"/>
                  </a:cubicBezTo>
                  <a:cubicBezTo>
                    <a:pt x="98" y="13"/>
                    <a:pt x="98" y="13"/>
                    <a:pt x="98" y="13"/>
                  </a:cubicBezTo>
                  <a:cubicBezTo>
                    <a:pt x="91" y="12"/>
                    <a:pt x="91" y="12"/>
                    <a:pt x="91" y="12"/>
                  </a:cubicBezTo>
                  <a:cubicBezTo>
                    <a:pt x="86" y="12"/>
                    <a:pt x="86" y="12"/>
                    <a:pt x="86" y="12"/>
                  </a:cubicBezTo>
                  <a:cubicBezTo>
                    <a:pt x="84" y="10"/>
                    <a:pt x="84" y="10"/>
                    <a:pt x="84" y="10"/>
                  </a:cubicBezTo>
                  <a:cubicBezTo>
                    <a:pt x="81" y="7"/>
                    <a:pt x="81" y="7"/>
                    <a:pt x="81" y="7"/>
                  </a:cubicBezTo>
                  <a:cubicBezTo>
                    <a:pt x="79" y="6"/>
                    <a:pt x="79" y="6"/>
                    <a:pt x="79" y="6"/>
                  </a:cubicBezTo>
                  <a:cubicBezTo>
                    <a:pt x="78" y="6"/>
                    <a:pt x="78" y="6"/>
                    <a:pt x="78" y="6"/>
                  </a:cubicBezTo>
                  <a:cubicBezTo>
                    <a:pt x="76" y="6"/>
                    <a:pt x="76" y="6"/>
                    <a:pt x="76" y="6"/>
                  </a:cubicBezTo>
                  <a:cubicBezTo>
                    <a:pt x="75" y="6"/>
                    <a:pt x="75" y="6"/>
                    <a:pt x="75" y="6"/>
                  </a:cubicBezTo>
                  <a:cubicBezTo>
                    <a:pt x="52" y="6"/>
                    <a:pt x="52" y="6"/>
                    <a:pt x="52" y="6"/>
                  </a:cubicBezTo>
                  <a:cubicBezTo>
                    <a:pt x="38" y="6"/>
                    <a:pt x="38" y="6"/>
                    <a:pt x="38" y="6"/>
                  </a:cubicBezTo>
                  <a:cubicBezTo>
                    <a:pt x="31" y="6"/>
                    <a:pt x="31" y="6"/>
                    <a:pt x="31" y="6"/>
                  </a:cubicBezTo>
                  <a:cubicBezTo>
                    <a:pt x="28" y="6"/>
                    <a:pt x="28" y="6"/>
                    <a:pt x="28" y="6"/>
                  </a:cubicBezTo>
                  <a:cubicBezTo>
                    <a:pt x="23" y="3"/>
                    <a:pt x="23" y="3"/>
                    <a:pt x="23" y="3"/>
                  </a:cubicBezTo>
                  <a:cubicBezTo>
                    <a:pt x="19" y="0"/>
                    <a:pt x="19" y="0"/>
                    <a:pt x="19" y="0"/>
                  </a:cubicBezTo>
                  <a:cubicBezTo>
                    <a:pt x="18" y="0"/>
                    <a:pt x="18" y="0"/>
                    <a:pt x="18" y="0"/>
                  </a:cubicBezTo>
                  <a:cubicBezTo>
                    <a:pt x="16" y="0"/>
                    <a:pt x="16" y="0"/>
                    <a:pt x="16" y="0"/>
                  </a:cubicBezTo>
                  <a:cubicBezTo>
                    <a:pt x="12" y="3"/>
                    <a:pt x="12" y="3"/>
                    <a:pt x="12" y="3"/>
                  </a:cubicBezTo>
                  <a:cubicBezTo>
                    <a:pt x="11" y="4"/>
                    <a:pt x="11" y="4"/>
                    <a:pt x="11" y="4"/>
                  </a:cubicBezTo>
                  <a:cubicBezTo>
                    <a:pt x="8" y="3"/>
                    <a:pt x="8" y="3"/>
                    <a:pt x="8" y="3"/>
                  </a:cubicBezTo>
                  <a:cubicBezTo>
                    <a:pt x="5" y="3"/>
                    <a:pt x="5" y="3"/>
                    <a:pt x="5" y="3"/>
                  </a:cubicBezTo>
                  <a:cubicBezTo>
                    <a:pt x="3" y="3"/>
                    <a:pt x="3" y="3"/>
                    <a:pt x="3" y="3"/>
                  </a:cubicBezTo>
                  <a:cubicBezTo>
                    <a:pt x="1" y="4"/>
                    <a:pt x="1" y="4"/>
                    <a:pt x="1" y="4"/>
                  </a:cubicBezTo>
                  <a:cubicBezTo>
                    <a:pt x="0" y="4"/>
                    <a:pt x="0" y="4"/>
                    <a:pt x="0" y="4"/>
                  </a:cubicBezTo>
                  <a:cubicBezTo>
                    <a:pt x="0" y="10"/>
                    <a:pt x="0" y="10"/>
                    <a:pt x="0" y="10"/>
                  </a:cubicBezTo>
                  <a:cubicBezTo>
                    <a:pt x="2" y="15"/>
                    <a:pt x="2" y="15"/>
                    <a:pt x="2" y="15"/>
                  </a:cubicBezTo>
                  <a:cubicBezTo>
                    <a:pt x="3" y="19"/>
                    <a:pt x="3" y="19"/>
                    <a:pt x="3" y="19"/>
                  </a:cubicBezTo>
                  <a:cubicBezTo>
                    <a:pt x="6" y="23"/>
                    <a:pt x="6" y="23"/>
                    <a:pt x="6" y="23"/>
                  </a:cubicBezTo>
                  <a:cubicBezTo>
                    <a:pt x="9" y="27"/>
                    <a:pt x="9" y="27"/>
                    <a:pt x="9" y="27"/>
                  </a:cubicBezTo>
                  <a:cubicBezTo>
                    <a:pt x="12" y="32"/>
                    <a:pt x="12" y="32"/>
                    <a:pt x="12" y="32"/>
                  </a:cubicBezTo>
                  <a:cubicBezTo>
                    <a:pt x="16" y="42"/>
                    <a:pt x="16" y="42"/>
                    <a:pt x="16" y="42"/>
                  </a:cubicBezTo>
                  <a:cubicBezTo>
                    <a:pt x="19" y="52"/>
                    <a:pt x="19" y="52"/>
                    <a:pt x="19" y="52"/>
                  </a:cubicBezTo>
                  <a:cubicBezTo>
                    <a:pt x="22" y="56"/>
                    <a:pt x="22" y="56"/>
                    <a:pt x="22" y="56"/>
                  </a:cubicBezTo>
                  <a:cubicBezTo>
                    <a:pt x="25" y="62"/>
                    <a:pt x="25" y="62"/>
                    <a:pt x="25" y="62"/>
                  </a:cubicBezTo>
                  <a:cubicBezTo>
                    <a:pt x="26" y="66"/>
                    <a:pt x="26" y="66"/>
                    <a:pt x="26" y="66"/>
                  </a:cubicBezTo>
                  <a:cubicBezTo>
                    <a:pt x="29" y="70"/>
                    <a:pt x="29" y="70"/>
                    <a:pt x="29" y="70"/>
                  </a:cubicBezTo>
                  <a:cubicBezTo>
                    <a:pt x="32" y="73"/>
                    <a:pt x="32" y="73"/>
                    <a:pt x="32" y="73"/>
                  </a:cubicBezTo>
                  <a:cubicBezTo>
                    <a:pt x="33" y="79"/>
                    <a:pt x="33" y="79"/>
                    <a:pt x="33" y="79"/>
                  </a:cubicBezTo>
                  <a:cubicBezTo>
                    <a:pt x="33" y="82"/>
                    <a:pt x="33" y="82"/>
                    <a:pt x="33" y="82"/>
                  </a:cubicBezTo>
                  <a:cubicBezTo>
                    <a:pt x="32" y="85"/>
                    <a:pt x="32" y="85"/>
                    <a:pt x="32" y="85"/>
                  </a:cubicBezTo>
                  <a:cubicBezTo>
                    <a:pt x="32" y="92"/>
                    <a:pt x="32" y="92"/>
                    <a:pt x="32" y="92"/>
                  </a:cubicBezTo>
                  <a:cubicBezTo>
                    <a:pt x="32" y="96"/>
                    <a:pt x="32" y="96"/>
                    <a:pt x="32" y="96"/>
                  </a:cubicBezTo>
                  <a:cubicBezTo>
                    <a:pt x="33" y="102"/>
                    <a:pt x="33" y="102"/>
                    <a:pt x="33" y="102"/>
                  </a:cubicBezTo>
                  <a:cubicBezTo>
                    <a:pt x="36" y="111"/>
                    <a:pt x="36" y="111"/>
                    <a:pt x="36" y="111"/>
                  </a:cubicBezTo>
                  <a:cubicBezTo>
                    <a:pt x="36" y="116"/>
                    <a:pt x="36" y="116"/>
                    <a:pt x="36" y="116"/>
                  </a:cubicBezTo>
                  <a:cubicBezTo>
                    <a:pt x="38" y="121"/>
                    <a:pt x="38" y="121"/>
                    <a:pt x="38" y="121"/>
                  </a:cubicBezTo>
                  <a:cubicBezTo>
                    <a:pt x="38" y="126"/>
                    <a:pt x="38" y="126"/>
                    <a:pt x="38" y="126"/>
                  </a:cubicBezTo>
                  <a:cubicBezTo>
                    <a:pt x="38" y="128"/>
                    <a:pt x="38" y="128"/>
                    <a:pt x="38" y="128"/>
                  </a:cubicBezTo>
                  <a:cubicBezTo>
                    <a:pt x="38" y="129"/>
                    <a:pt x="38" y="129"/>
                    <a:pt x="38" y="129"/>
                  </a:cubicBezTo>
                  <a:cubicBezTo>
                    <a:pt x="39" y="132"/>
                    <a:pt x="39" y="132"/>
                    <a:pt x="39" y="132"/>
                  </a:cubicBezTo>
                  <a:cubicBezTo>
                    <a:pt x="39" y="135"/>
                    <a:pt x="39" y="135"/>
                    <a:pt x="39" y="135"/>
                  </a:cubicBezTo>
                  <a:cubicBezTo>
                    <a:pt x="42" y="139"/>
                    <a:pt x="42" y="139"/>
                    <a:pt x="42" y="139"/>
                  </a:cubicBezTo>
                  <a:cubicBezTo>
                    <a:pt x="42" y="144"/>
                    <a:pt x="42" y="144"/>
                    <a:pt x="42" y="144"/>
                  </a:cubicBezTo>
                  <a:cubicBezTo>
                    <a:pt x="46" y="151"/>
                    <a:pt x="46" y="151"/>
                    <a:pt x="46" y="151"/>
                  </a:cubicBezTo>
                  <a:cubicBezTo>
                    <a:pt x="50" y="154"/>
                    <a:pt x="50" y="154"/>
                    <a:pt x="50" y="154"/>
                  </a:cubicBezTo>
                  <a:cubicBezTo>
                    <a:pt x="54" y="158"/>
                    <a:pt x="54" y="158"/>
                    <a:pt x="54" y="158"/>
                  </a:cubicBezTo>
                  <a:cubicBezTo>
                    <a:pt x="55" y="159"/>
                    <a:pt x="55" y="159"/>
                    <a:pt x="55" y="159"/>
                  </a:cubicBezTo>
                  <a:cubicBezTo>
                    <a:pt x="56" y="159"/>
                    <a:pt x="56" y="159"/>
                    <a:pt x="56" y="159"/>
                  </a:cubicBezTo>
                  <a:cubicBezTo>
                    <a:pt x="58" y="158"/>
                    <a:pt x="58" y="158"/>
                    <a:pt x="58" y="158"/>
                  </a:cubicBezTo>
                  <a:cubicBezTo>
                    <a:pt x="59" y="155"/>
                    <a:pt x="59" y="155"/>
                    <a:pt x="59" y="155"/>
                  </a:cubicBezTo>
                  <a:cubicBezTo>
                    <a:pt x="59" y="154"/>
                    <a:pt x="59" y="154"/>
                    <a:pt x="59" y="154"/>
                  </a:cubicBezTo>
                  <a:cubicBezTo>
                    <a:pt x="61" y="152"/>
                    <a:pt x="61" y="152"/>
                    <a:pt x="61" y="152"/>
                  </a:cubicBezTo>
                  <a:cubicBezTo>
                    <a:pt x="62" y="152"/>
                    <a:pt x="62" y="152"/>
                    <a:pt x="62" y="152"/>
                  </a:cubicBezTo>
                  <a:cubicBezTo>
                    <a:pt x="64" y="154"/>
                    <a:pt x="64" y="154"/>
                    <a:pt x="64" y="154"/>
                  </a:cubicBezTo>
                  <a:cubicBezTo>
                    <a:pt x="65" y="155"/>
                    <a:pt x="65" y="155"/>
                    <a:pt x="65" y="155"/>
                  </a:cubicBezTo>
                  <a:cubicBezTo>
                    <a:pt x="65" y="156"/>
                    <a:pt x="65" y="156"/>
                    <a:pt x="65" y="156"/>
                  </a:cubicBezTo>
                  <a:cubicBezTo>
                    <a:pt x="65" y="159"/>
                    <a:pt x="65" y="159"/>
                    <a:pt x="65" y="159"/>
                  </a:cubicBezTo>
                  <a:cubicBezTo>
                    <a:pt x="68" y="161"/>
                    <a:pt x="68" y="161"/>
                    <a:pt x="68" y="161"/>
                  </a:cubicBezTo>
                  <a:cubicBezTo>
                    <a:pt x="74" y="164"/>
                    <a:pt x="74" y="164"/>
                    <a:pt x="74" y="164"/>
                  </a:cubicBezTo>
                  <a:cubicBezTo>
                    <a:pt x="78" y="164"/>
                    <a:pt x="78" y="164"/>
                    <a:pt x="78" y="164"/>
                  </a:cubicBezTo>
                  <a:cubicBezTo>
                    <a:pt x="82" y="162"/>
                    <a:pt x="82" y="162"/>
                    <a:pt x="82" y="162"/>
                  </a:cubicBezTo>
                  <a:cubicBezTo>
                    <a:pt x="85" y="164"/>
                    <a:pt x="85" y="164"/>
                    <a:pt x="85" y="164"/>
                  </a:cubicBezTo>
                  <a:cubicBezTo>
                    <a:pt x="88" y="164"/>
                    <a:pt x="88" y="164"/>
                    <a:pt x="88" y="164"/>
                  </a:cubicBezTo>
                  <a:cubicBezTo>
                    <a:pt x="88" y="162"/>
                    <a:pt x="88" y="162"/>
                    <a:pt x="88" y="162"/>
                  </a:cubicBezTo>
                  <a:cubicBezTo>
                    <a:pt x="89" y="161"/>
                    <a:pt x="89" y="161"/>
                    <a:pt x="89" y="161"/>
                  </a:cubicBezTo>
                  <a:cubicBezTo>
                    <a:pt x="91" y="161"/>
                    <a:pt x="91" y="161"/>
                    <a:pt x="91" y="161"/>
                  </a:cubicBezTo>
                  <a:cubicBezTo>
                    <a:pt x="91" y="159"/>
                    <a:pt x="91" y="159"/>
                    <a:pt x="91" y="159"/>
                  </a:cubicBezTo>
                  <a:cubicBezTo>
                    <a:pt x="95" y="158"/>
                    <a:pt x="95" y="158"/>
                    <a:pt x="95" y="158"/>
                  </a:cubicBezTo>
                  <a:cubicBezTo>
                    <a:pt x="97" y="156"/>
                    <a:pt x="97" y="156"/>
                    <a:pt x="97" y="156"/>
                  </a:cubicBezTo>
                  <a:cubicBezTo>
                    <a:pt x="97" y="155"/>
                    <a:pt x="97" y="155"/>
                    <a:pt x="97" y="155"/>
                  </a:cubicBezTo>
                  <a:cubicBezTo>
                    <a:pt x="97" y="106"/>
                    <a:pt x="97" y="106"/>
                    <a:pt x="97" y="106"/>
                  </a:cubicBezTo>
                  <a:cubicBezTo>
                    <a:pt x="97" y="97"/>
                    <a:pt x="97" y="97"/>
                    <a:pt x="97" y="97"/>
                  </a:cubicBezTo>
                  <a:cubicBezTo>
                    <a:pt x="98" y="78"/>
                    <a:pt x="98" y="78"/>
                    <a:pt x="98" y="78"/>
                  </a:cubicBezTo>
                  <a:cubicBezTo>
                    <a:pt x="98" y="69"/>
                    <a:pt x="98" y="69"/>
                    <a:pt x="98" y="69"/>
                  </a:cubicBezTo>
                  <a:cubicBezTo>
                    <a:pt x="109" y="69"/>
                    <a:pt x="109" y="69"/>
                    <a:pt x="109" y="69"/>
                  </a:cubicBezTo>
                  <a:cubicBezTo>
                    <a:pt x="111" y="19"/>
                    <a:pt x="111" y="19"/>
                    <a:pt x="111" y="19"/>
                  </a:cubicBezTo>
                  <a:cubicBezTo>
                    <a:pt x="125" y="17"/>
                    <a:pt x="125" y="17"/>
                    <a:pt x="125" y="17"/>
                  </a:cubicBezTo>
                  <a:cubicBezTo>
                    <a:pt x="131" y="16"/>
                    <a:pt x="131" y="16"/>
                    <a:pt x="131" y="16"/>
                  </a:cubicBezTo>
                  <a:cubicBezTo>
                    <a:pt x="133" y="15"/>
                    <a:pt x="133" y="15"/>
                    <a:pt x="133" y="15"/>
                  </a:cubicBezTo>
                  <a:cubicBezTo>
                    <a:pt x="137" y="15"/>
                    <a:pt x="137" y="15"/>
                    <a:pt x="137" y="15"/>
                  </a:cubicBezTo>
                  <a:cubicBezTo>
                    <a:pt x="138" y="16"/>
                    <a:pt x="138" y="16"/>
                    <a:pt x="138" y="16"/>
                  </a:cubicBezTo>
                  <a:cubicBezTo>
                    <a:pt x="140" y="17"/>
                    <a:pt x="140" y="17"/>
                    <a:pt x="140" y="17"/>
                  </a:cubicBezTo>
                  <a:cubicBezTo>
                    <a:pt x="140" y="19"/>
                    <a:pt x="140" y="19"/>
                    <a:pt x="140" y="19"/>
                  </a:cubicBezTo>
                  <a:cubicBezTo>
                    <a:pt x="141" y="22"/>
                    <a:pt x="141" y="22"/>
                    <a:pt x="141" y="22"/>
                  </a:cubicBezTo>
                  <a:cubicBezTo>
                    <a:pt x="142" y="21"/>
                    <a:pt x="142" y="21"/>
                    <a:pt x="142" y="21"/>
                  </a:cubicBezTo>
                  <a:cubicBezTo>
                    <a:pt x="147" y="16"/>
                    <a:pt x="147" y="16"/>
                    <a:pt x="147" y="16"/>
                  </a:cubicBezTo>
                  <a:cubicBezTo>
                    <a:pt x="150" y="15"/>
                    <a:pt x="150" y="15"/>
                    <a:pt x="150" y="15"/>
                  </a:cubicBezTo>
                  <a:cubicBezTo>
                    <a:pt x="151" y="13"/>
                    <a:pt x="151" y="13"/>
                    <a:pt x="151" y="13"/>
                  </a:cubicBezTo>
                  <a:cubicBezTo>
                    <a:pt x="152" y="15"/>
                    <a:pt x="152" y="15"/>
                    <a:pt x="152" y="15"/>
                  </a:cubicBezTo>
                  <a:cubicBezTo>
                    <a:pt x="154" y="15"/>
                    <a:pt x="154" y="15"/>
                    <a:pt x="154" y="15"/>
                  </a:cubicBezTo>
                  <a:cubicBezTo>
                    <a:pt x="157" y="13"/>
                    <a:pt x="157" y="13"/>
                    <a:pt x="157" y="13"/>
                  </a:cubicBezTo>
                  <a:cubicBezTo>
                    <a:pt x="157" y="12"/>
                    <a:pt x="157" y="12"/>
                    <a:pt x="157" y="12"/>
                  </a:cubicBezTo>
                  <a:cubicBezTo>
                    <a:pt x="158" y="12"/>
                    <a:pt x="158" y="12"/>
                    <a:pt x="158" y="12"/>
                  </a:cubicBezTo>
                  <a:cubicBezTo>
                    <a:pt x="159" y="12"/>
                    <a:pt x="159" y="12"/>
                    <a:pt x="159" y="12"/>
                  </a:cubicBezTo>
                  <a:cubicBezTo>
                    <a:pt x="160" y="12"/>
                    <a:pt x="160" y="12"/>
                    <a:pt x="160" y="12"/>
                  </a:cubicBezTo>
                  <a:cubicBezTo>
                    <a:pt x="161" y="12"/>
                    <a:pt x="161" y="12"/>
                    <a:pt x="161" y="12"/>
                  </a:cubicBezTo>
                  <a:cubicBezTo>
                    <a:pt x="158" y="9"/>
                    <a:pt x="158" y="9"/>
                    <a:pt x="158" y="9"/>
                  </a:cubicBezTo>
                  <a:lnTo>
                    <a:pt x="157" y="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81" name="Freeform 71"/>
            <p:cNvSpPr>
              <a:spLocks/>
            </p:cNvSpPr>
            <p:nvPr/>
          </p:nvSpPr>
          <p:spPr bwMode="auto">
            <a:xfrm>
              <a:off x="4356100" y="4348163"/>
              <a:ext cx="350838" cy="547687"/>
            </a:xfrm>
            <a:custGeom>
              <a:avLst/>
              <a:gdLst>
                <a:gd name="T0" fmla="*/ 8 w 148"/>
                <a:gd name="T1" fmla="*/ 155 h 167"/>
                <a:gd name="T2" fmla="*/ 16 w 148"/>
                <a:gd name="T3" fmla="*/ 152 h 167"/>
                <a:gd name="T4" fmla="*/ 23 w 148"/>
                <a:gd name="T5" fmla="*/ 155 h 167"/>
                <a:gd name="T6" fmla="*/ 38 w 148"/>
                <a:gd name="T7" fmla="*/ 158 h 167"/>
                <a:gd name="T8" fmla="*/ 76 w 148"/>
                <a:gd name="T9" fmla="*/ 158 h 167"/>
                <a:gd name="T10" fmla="*/ 81 w 148"/>
                <a:gd name="T11" fmla="*/ 159 h 167"/>
                <a:gd name="T12" fmla="*/ 91 w 148"/>
                <a:gd name="T13" fmla="*/ 164 h 167"/>
                <a:gd name="T14" fmla="*/ 107 w 148"/>
                <a:gd name="T15" fmla="*/ 167 h 167"/>
                <a:gd name="T16" fmla="*/ 112 w 148"/>
                <a:gd name="T17" fmla="*/ 165 h 167"/>
                <a:gd name="T18" fmla="*/ 132 w 148"/>
                <a:gd name="T19" fmla="*/ 163 h 167"/>
                <a:gd name="T20" fmla="*/ 140 w 148"/>
                <a:gd name="T21" fmla="*/ 161 h 167"/>
                <a:gd name="T22" fmla="*/ 131 w 148"/>
                <a:gd name="T23" fmla="*/ 152 h 167"/>
                <a:gd name="T24" fmla="*/ 125 w 148"/>
                <a:gd name="T25" fmla="*/ 146 h 167"/>
                <a:gd name="T26" fmla="*/ 124 w 148"/>
                <a:gd name="T27" fmla="*/ 125 h 167"/>
                <a:gd name="T28" fmla="*/ 124 w 148"/>
                <a:gd name="T29" fmla="*/ 99 h 167"/>
                <a:gd name="T30" fmla="*/ 140 w 148"/>
                <a:gd name="T31" fmla="*/ 99 h 167"/>
                <a:gd name="T32" fmla="*/ 147 w 148"/>
                <a:gd name="T33" fmla="*/ 96 h 167"/>
                <a:gd name="T34" fmla="*/ 148 w 148"/>
                <a:gd name="T35" fmla="*/ 86 h 167"/>
                <a:gd name="T36" fmla="*/ 148 w 148"/>
                <a:gd name="T37" fmla="*/ 73 h 167"/>
                <a:gd name="T38" fmla="*/ 145 w 148"/>
                <a:gd name="T39" fmla="*/ 70 h 167"/>
                <a:gd name="T40" fmla="*/ 138 w 148"/>
                <a:gd name="T41" fmla="*/ 72 h 167"/>
                <a:gd name="T42" fmla="*/ 131 w 148"/>
                <a:gd name="T43" fmla="*/ 72 h 167"/>
                <a:gd name="T44" fmla="*/ 127 w 148"/>
                <a:gd name="T45" fmla="*/ 72 h 167"/>
                <a:gd name="T46" fmla="*/ 127 w 148"/>
                <a:gd name="T47" fmla="*/ 66 h 167"/>
                <a:gd name="T48" fmla="*/ 122 w 148"/>
                <a:gd name="T49" fmla="*/ 52 h 167"/>
                <a:gd name="T50" fmla="*/ 122 w 148"/>
                <a:gd name="T51" fmla="*/ 40 h 167"/>
                <a:gd name="T52" fmla="*/ 121 w 148"/>
                <a:gd name="T53" fmla="*/ 29 h 167"/>
                <a:gd name="T54" fmla="*/ 121 w 148"/>
                <a:gd name="T55" fmla="*/ 20 h 167"/>
                <a:gd name="T56" fmla="*/ 109 w 148"/>
                <a:gd name="T57" fmla="*/ 20 h 167"/>
                <a:gd name="T58" fmla="*/ 108 w 148"/>
                <a:gd name="T59" fmla="*/ 15 h 167"/>
                <a:gd name="T60" fmla="*/ 99 w 148"/>
                <a:gd name="T61" fmla="*/ 16 h 167"/>
                <a:gd name="T62" fmla="*/ 95 w 148"/>
                <a:gd name="T63" fmla="*/ 22 h 167"/>
                <a:gd name="T64" fmla="*/ 92 w 148"/>
                <a:gd name="T65" fmla="*/ 25 h 167"/>
                <a:gd name="T66" fmla="*/ 84 w 148"/>
                <a:gd name="T67" fmla="*/ 29 h 167"/>
                <a:gd name="T68" fmla="*/ 72 w 148"/>
                <a:gd name="T69" fmla="*/ 30 h 167"/>
                <a:gd name="T70" fmla="*/ 68 w 148"/>
                <a:gd name="T71" fmla="*/ 27 h 167"/>
                <a:gd name="T72" fmla="*/ 64 w 148"/>
                <a:gd name="T73" fmla="*/ 19 h 167"/>
                <a:gd name="T74" fmla="*/ 61 w 148"/>
                <a:gd name="T75" fmla="*/ 12 h 167"/>
                <a:gd name="T76" fmla="*/ 61 w 148"/>
                <a:gd name="T77" fmla="*/ 6 h 167"/>
                <a:gd name="T78" fmla="*/ 55 w 148"/>
                <a:gd name="T79" fmla="*/ 0 h 167"/>
                <a:gd name="T80" fmla="*/ 35 w 148"/>
                <a:gd name="T81" fmla="*/ 0 h 167"/>
                <a:gd name="T82" fmla="*/ 18 w 148"/>
                <a:gd name="T83" fmla="*/ 0 h 167"/>
                <a:gd name="T84" fmla="*/ 9 w 148"/>
                <a:gd name="T85" fmla="*/ 3 h 167"/>
                <a:gd name="T86" fmla="*/ 11 w 148"/>
                <a:gd name="T87" fmla="*/ 12 h 167"/>
                <a:gd name="T88" fmla="*/ 15 w 148"/>
                <a:gd name="T89" fmla="*/ 22 h 167"/>
                <a:gd name="T90" fmla="*/ 21 w 148"/>
                <a:gd name="T91" fmla="*/ 39 h 167"/>
                <a:gd name="T92" fmla="*/ 16 w 148"/>
                <a:gd name="T93" fmla="*/ 45 h 167"/>
                <a:gd name="T94" fmla="*/ 19 w 148"/>
                <a:gd name="T95" fmla="*/ 56 h 167"/>
                <a:gd name="T96" fmla="*/ 25 w 148"/>
                <a:gd name="T97" fmla="*/ 69 h 167"/>
                <a:gd name="T98" fmla="*/ 23 w 148"/>
                <a:gd name="T99" fmla="*/ 88 h 167"/>
                <a:gd name="T100" fmla="*/ 16 w 148"/>
                <a:gd name="T101" fmla="*/ 93 h 167"/>
                <a:gd name="T102" fmla="*/ 11 w 148"/>
                <a:gd name="T103" fmla="*/ 103 h 167"/>
                <a:gd name="T104" fmla="*/ 8 w 148"/>
                <a:gd name="T105" fmla="*/ 115 h 167"/>
                <a:gd name="T106" fmla="*/ 5 w 148"/>
                <a:gd name="T107" fmla="*/ 128 h 167"/>
                <a:gd name="T108" fmla="*/ 3 w 148"/>
                <a:gd name="T109" fmla="*/ 134 h 167"/>
                <a:gd name="T110" fmla="*/ 0 w 148"/>
                <a:gd name="T111" fmla="*/ 148 h 167"/>
                <a:gd name="T112" fmla="*/ 3 w 148"/>
                <a:gd name="T113" fmla="*/ 15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8" h="167">
                  <a:moveTo>
                    <a:pt x="3" y="155"/>
                  </a:moveTo>
                  <a:cubicBezTo>
                    <a:pt x="5" y="155"/>
                    <a:pt x="5" y="155"/>
                    <a:pt x="5" y="155"/>
                  </a:cubicBezTo>
                  <a:cubicBezTo>
                    <a:pt x="8" y="155"/>
                    <a:pt x="8" y="155"/>
                    <a:pt x="8" y="155"/>
                  </a:cubicBezTo>
                  <a:cubicBezTo>
                    <a:pt x="11" y="156"/>
                    <a:pt x="11" y="156"/>
                    <a:pt x="11" y="156"/>
                  </a:cubicBezTo>
                  <a:cubicBezTo>
                    <a:pt x="12" y="155"/>
                    <a:pt x="12" y="155"/>
                    <a:pt x="12" y="155"/>
                  </a:cubicBezTo>
                  <a:cubicBezTo>
                    <a:pt x="16" y="152"/>
                    <a:pt x="16" y="152"/>
                    <a:pt x="16" y="152"/>
                  </a:cubicBezTo>
                  <a:cubicBezTo>
                    <a:pt x="18" y="152"/>
                    <a:pt x="18" y="152"/>
                    <a:pt x="18" y="152"/>
                  </a:cubicBezTo>
                  <a:cubicBezTo>
                    <a:pt x="19" y="152"/>
                    <a:pt x="19" y="152"/>
                    <a:pt x="19" y="152"/>
                  </a:cubicBezTo>
                  <a:cubicBezTo>
                    <a:pt x="23" y="155"/>
                    <a:pt x="23" y="155"/>
                    <a:pt x="23" y="155"/>
                  </a:cubicBezTo>
                  <a:cubicBezTo>
                    <a:pt x="28" y="158"/>
                    <a:pt x="28" y="158"/>
                    <a:pt x="28" y="158"/>
                  </a:cubicBezTo>
                  <a:cubicBezTo>
                    <a:pt x="31" y="158"/>
                    <a:pt x="31" y="158"/>
                    <a:pt x="31" y="158"/>
                  </a:cubicBezTo>
                  <a:cubicBezTo>
                    <a:pt x="38" y="158"/>
                    <a:pt x="38" y="158"/>
                    <a:pt x="38" y="158"/>
                  </a:cubicBezTo>
                  <a:cubicBezTo>
                    <a:pt x="52" y="158"/>
                    <a:pt x="52" y="158"/>
                    <a:pt x="52" y="158"/>
                  </a:cubicBezTo>
                  <a:cubicBezTo>
                    <a:pt x="75" y="158"/>
                    <a:pt x="75" y="158"/>
                    <a:pt x="75" y="158"/>
                  </a:cubicBezTo>
                  <a:cubicBezTo>
                    <a:pt x="76" y="158"/>
                    <a:pt x="76" y="158"/>
                    <a:pt x="76" y="158"/>
                  </a:cubicBezTo>
                  <a:cubicBezTo>
                    <a:pt x="78" y="158"/>
                    <a:pt x="78" y="158"/>
                    <a:pt x="78" y="158"/>
                  </a:cubicBezTo>
                  <a:cubicBezTo>
                    <a:pt x="79" y="158"/>
                    <a:pt x="79" y="158"/>
                    <a:pt x="79" y="158"/>
                  </a:cubicBezTo>
                  <a:cubicBezTo>
                    <a:pt x="81" y="159"/>
                    <a:pt x="81" y="159"/>
                    <a:pt x="81" y="159"/>
                  </a:cubicBezTo>
                  <a:cubicBezTo>
                    <a:pt x="84" y="162"/>
                    <a:pt x="84" y="162"/>
                    <a:pt x="84" y="162"/>
                  </a:cubicBezTo>
                  <a:cubicBezTo>
                    <a:pt x="86" y="164"/>
                    <a:pt x="86" y="164"/>
                    <a:pt x="86" y="164"/>
                  </a:cubicBezTo>
                  <a:cubicBezTo>
                    <a:pt x="91" y="164"/>
                    <a:pt x="91" y="164"/>
                    <a:pt x="91" y="164"/>
                  </a:cubicBezTo>
                  <a:cubicBezTo>
                    <a:pt x="98" y="165"/>
                    <a:pt x="98" y="165"/>
                    <a:pt x="98" y="165"/>
                  </a:cubicBezTo>
                  <a:cubicBezTo>
                    <a:pt x="104" y="165"/>
                    <a:pt x="104" y="165"/>
                    <a:pt x="104" y="165"/>
                  </a:cubicBezTo>
                  <a:cubicBezTo>
                    <a:pt x="107" y="167"/>
                    <a:pt x="107" y="167"/>
                    <a:pt x="107" y="167"/>
                  </a:cubicBezTo>
                  <a:cubicBezTo>
                    <a:pt x="108" y="167"/>
                    <a:pt x="108" y="167"/>
                    <a:pt x="108" y="167"/>
                  </a:cubicBezTo>
                  <a:cubicBezTo>
                    <a:pt x="109" y="167"/>
                    <a:pt x="109" y="167"/>
                    <a:pt x="109" y="167"/>
                  </a:cubicBezTo>
                  <a:cubicBezTo>
                    <a:pt x="112" y="165"/>
                    <a:pt x="112" y="165"/>
                    <a:pt x="112" y="165"/>
                  </a:cubicBezTo>
                  <a:cubicBezTo>
                    <a:pt x="115" y="165"/>
                    <a:pt x="115" y="165"/>
                    <a:pt x="115" y="165"/>
                  </a:cubicBezTo>
                  <a:cubicBezTo>
                    <a:pt x="119" y="165"/>
                    <a:pt x="119" y="165"/>
                    <a:pt x="119" y="165"/>
                  </a:cubicBezTo>
                  <a:cubicBezTo>
                    <a:pt x="132" y="163"/>
                    <a:pt x="132" y="163"/>
                    <a:pt x="132" y="163"/>
                  </a:cubicBezTo>
                  <a:cubicBezTo>
                    <a:pt x="139" y="161"/>
                    <a:pt x="139" y="161"/>
                    <a:pt x="139" y="161"/>
                  </a:cubicBezTo>
                  <a:cubicBezTo>
                    <a:pt x="139" y="161"/>
                    <a:pt x="139" y="161"/>
                    <a:pt x="139" y="161"/>
                  </a:cubicBezTo>
                  <a:cubicBezTo>
                    <a:pt x="140" y="161"/>
                    <a:pt x="140" y="161"/>
                    <a:pt x="140" y="161"/>
                  </a:cubicBezTo>
                  <a:cubicBezTo>
                    <a:pt x="134" y="156"/>
                    <a:pt x="134" y="156"/>
                    <a:pt x="134" y="156"/>
                  </a:cubicBezTo>
                  <a:cubicBezTo>
                    <a:pt x="131" y="152"/>
                    <a:pt x="131" y="152"/>
                    <a:pt x="131" y="152"/>
                  </a:cubicBezTo>
                  <a:cubicBezTo>
                    <a:pt x="131" y="152"/>
                    <a:pt x="131" y="152"/>
                    <a:pt x="131" y="152"/>
                  </a:cubicBezTo>
                  <a:cubicBezTo>
                    <a:pt x="131" y="152"/>
                    <a:pt x="131" y="152"/>
                    <a:pt x="131" y="152"/>
                  </a:cubicBezTo>
                  <a:cubicBezTo>
                    <a:pt x="129" y="151"/>
                    <a:pt x="129" y="151"/>
                    <a:pt x="129" y="151"/>
                  </a:cubicBezTo>
                  <a:cubicBezTo>
                    <a:pt x="125" y="146"/>
                    <a:pt x="125" y="146"/>
                    <a:pt x="125" y="146"/>
                  </a:cubicBezTo>
                  <a:cubicBezTo>
                    <a:pt x="124" y="144"/>
                    <a:pt x="124" y="144"/>
                    <a:pt x="124" y="144"/>
                  </a:cubicBezTo>
                  <a:cubicBezTo>
                    <a:pt x="122" y="141"/>
                    <a:pt x="122" y="141"/>
                    <a:pt x="122" y="141"/>
                  </a:cubicBezTo>
                  <a:cubicBezTo>
                    <a:pt x="124" y="125"/>
                    <a:pt x="124" y="125"/>
                    <a:pt x="124" y="125"/>
                  </a:cubicBezTo>
                  <a:cubicBezTo>
                    <a:pt x="124" y="109"/>
                    <a:pt x="124" y="109"/>
                    <a:pt x="124" y="109"/>
                  </a:cubicBezTo>
                  <a:cubicBezTo>
                    <a:pt x="124" y="102"/>
                    <a:pt x="124" y="102"/>
                    <a:pt x="124" y="102"/>
                  </a:cubicBezTo>
                  <a:cubicBezTo>
                    <a:pt x="124" y="99"/>
                    <a:pt x="124" y="99"/>
                    <a:pt x="124" y="99"/>
                  </a:cubicBezTo>
                  <a:cubicBezTo>
                    <a:pt x="124" y="98"/>
                    <a:pt x="124" y="98"/>
                    <a:pt x="124" y="98"/>
                  </a:cubicBezTo>
                  <a:cubicBezTo>
                    <a:pt x="132" y="99"/>
                    <a:pt x="132" y="99"/>
                    <a:pt x="132" y="99"/>
                  </a:cubicBezTo>
                  <a:cubicBezTo>
                    <a:pt x="140" y="99"/>
                    <a:pt x="140" y="99"/>
                    <a:pt x="140" y="99"/>
                  </a:cubicBezTo>
                  <a:cubicBezTo>
                    <a:pt x="144" y="99"/>
                    <a:pt x="144" y="99"/>
                    <a:pt x="144" y="99"/>
                  </a:cubicBezTo>
                  <a:cubicBezTo>
                    <a:pt x="148" y="98"/>
                    <a:pt x="148" y="98"/>
                    <a:pt x="148" y="98"/>
                  </a:cubicBezTo>
                  <a:cubicBezTo>
                    <a:pt x="147" y="96"/>
                    <a:pt x="147" y="96"/>
                    <a:pt x="147" y="96"/>
                  </a:cubicBezTo>
                  <a:cubicBezTo>
                    <a:pt x="147" y="93"/>
                    <a:pt x="147" y="93"/>
                    <a:pt x="147" y="93"/>
                  </a:cubicBezTo>
                  <a:cubicBezTo>
                    <a:pt x="148" y="91"/>
                    <a:pt x="148" y="91"/>
                    <a:pt x="148" y="91"/>
                  </a:cubicBezTo>
                  <a:cubicBezTo>
                    <a:pt x="148" y="86"/>
                    <a:pt x="148" y="86"/>
                    <a:pt x="148" y="86"/>
                  </a:cubicBezTo>
                  <a:cubicBezTo>
                    <a:pt x="148" y="83"/>
                    <a:pt x="148" y="83"/>
                    <a:pt x="148" y="83"/>
                  </a:cubicBezTo>
                  <a:cubicBezTo>
                    <a:pt x="148" y="76"/>
                    <a:pt x="148" y="76"/>
                    <a:pt x="148" y="76"/>
                  </a:cubicBezTo>
                  <a:cubicBezTo>
                    <a:pt x="148" y="73"/>
                    <a:pt x="148" y="73"/>
                    <a:pt x="148" y="73"/>
                  </a:cubicBezTo>
                  <a:cubicBezTo>
                    <a:pt x="148" y="69"/>
                    <a:pt x="148" y="69"/>
                    <a:pt x="148" y="69"/>
                  </a:cubicBezTo>
                  <a:cubicBezTo>
                    <a:pt x="147" y="70"/>
                    <a:pt x="147" y="70"/>
                    <a:pt x="147" y="70"/>
                  </a:cubicBezTo>
                  <a:cubicBezTo>
                    <a:pt x="145" y="70"/>
                    <a:pt x="145" y="70"/>
                    <a:pt x="145" y="70"/>
                  </a:cubicBezTo>
                  <a:cubicBezTo>
                    <a:pt x="142" y="70"/>
                    <a:pt x="142" y="70"/>
                    <a:pt x="142" y="70"/>
                  </a:cubicBezTo>
                  <a:cubicBezTo>
                    <a:pt x="140" y="72"/>
                    <a:pt x="140" y="72"/>
                    <a:pt x="140" y="72"/>
                  </a:cubicBezTo>
                  <a:cubicBezTo>
                    <a:pt x="138" y="72"/>
                    <a:pt x="138" y="72"/>
                    <a:pt x="138" y="72"/>
                  </a:cubicBezTo>
                  <a:cubicBezTo>
                    <a:pt x="135" y="72"/>
                    <a:pt x="135" y="72"/>
                    <a:pt x="135" y="72"/>
                  </a:cubicBezTo>
                  <a:cubicBezTo>
                    <a:pt x="134" y="72"/>
                    <a:pt x="134" y="72"/>
                    <a:pt x="134" y="72"/>
                  </a:cubicBezTo>
                  <a:cubicBezTo>
                    <a:pt x="131" y="72"/>
                    <a:pt x="131" y="72"/>
                    <a:pt x="131" y="72"/>
                  </a:cubicBezTo>
                  <a:cubicBezTo>
                    <a:pt x="128" y="73"/>
                    <a:pt x="128" y="73"/>
                    <a:pt x="128" y="73"/>
                  </a:cubicBezTo>
                  <a:cubicBezTo>
                    <a:pt x="127" y="75"/>
                    <a:pt x="127" y="75"/>
                    <a:pt x="127" y="75"/>
                  </a:cubicBezTo>
                  <a:cubicBezTo>
                    <a:pt x="127" y="72"/>
                    <a:pt x="127" y="72"/>
                    <a:pt x="127" y="72"/>
                  </a:cubicBezTo>
                  <a:cubicBezTo>
                    <a:pt x="127" y="70"/>
                    <a:pt x="127" y="70"/>
                    <a:pt x="127" y="70"/>
                  </a:cubicBezTo>
                  <a:cubicBezTo>
                    <a:pt x="127" y="69"/>
                    <a:pt x="127" y="69"/>
                    <a:pt x="127" y="69"/>
                  </a:cubicBezTo>
                  <a:cubicBezTo>
                    <a:pt x="127" y="66"/>
                    <a:pt x="127" y="66"/>
                    <a:pt x="127" y="66"/>
                  </a:cubicBezTo>
                  <a:cubicBezTo>
                    <a:pt x="127" y="60"/>
                    <a:pt x="127" y="60"/>
                    <a:pt x="127" y="60"/>
                  </a:cubicBezTo>
                  <a:cubicBezTo>
                    <a:pt x="125" y="56"/>
                    <a:pt x="125" y="56"/>
                    <a:pt x="125" y="56"/>
                  </a:cubicBezTo>
                  <a:cubicBezTo>
                    <a:pt x="122" y="52"/>
                    <a:pt x="122" y="52"/>
                    <a:pt x="122" y="52"/>
                  </a:cubicBezTo>
                  <a:cubicBezTo>
                    <a:pt x="122" y="48"/>
                    <a:pt x="122" y="48"/>
                    <a:pt x="122" y="48"/>
                  </a:cubicBezTo>
                  <a:cubicBezTo>
                    <a:pt x="122" y="46"/>
                    <a:pt x="122" y="46"/>
                    <a:pt x="122" y="46"/>
                  </a:cubicBezTo>
                  <a:cubicBezTo>
                    <a:pt x="122" y="40"/>
                    <a:pt x="122" y="40"/>
                    <a:pt x="122" y="40"/>
                  </a:cubicBezTo>
                  <a:cubicBezTo>
                    <a:pt x="122" y="35"/>
                    <a:pt x="122" y="35"/>
                    <a:pt x="122" y="35"/>
                  </a:cubicBezTo>
                  <a:cubicBezTo>
                    <a:pt x="122" y="33"/>
                    <a:pt x="122" y="33"/>
                    <a:pt x="122" y="33"/>
                  </a:cubicBezTo>
                  <a:cubicBezTo>
                    <a:pt x="121" y="29"/>
                    <a:pt x="121" y="29"/>
                    <a:pt x="121" y="29"/>
                  </a:cubicBezTo>
                  <a:cubicBezTo>
                    <a:pt x="122" y="23"/>
                    <a:pt x="122" y="23"/>
                    <a:pt x="122" y="23"/>
                  </a:cubicBezTo>
                  <a:cubicBezTo>
                    <a:pt x="122" y="22"/>
                    <a:pt x="122" y="22"/>
                    <a:pt x="122" y="22"/>
                  </a:cubicBezTo>
                  <a:cubicBezTo>
                    <a:pt x="121" y="20"/>
                    <a:pt x="121" y="20"/>
                    <a:pt x="121" y="20"/>
                  </a:cubicBezTo>
                  <a:cubicBezTo>
                    <a:pt x="118" y="20"/>
                    <a:pt x="118" y="20"/>
                    <a:pt x="118" y="20"/>
                  </a:cubicBezTo>
                  <a:cubicBezTo>
                    <a:pt x="111" y="20"/>
                    <a:pt x="111" y="20"/>
                    <a:pt x="111" y="20"/>
                  </a:cubicBezTo>
                  <a:cubicBezTo>
                    <a:pt x="109" y="20"/>
                    <a:pt x="109" y="20"/>
                    <a:pt x="109" y="20"/>
                  </a:cubicBezTo>
                  <a:cubicBezTo>
                    <a:pt x="108" y="20"/>
                    <a:pt x="108" y="20"/>
                    <a:pt x="108" y="20"/>
                  </a:cubicBezTo>
                  <a:cubicBezTo>
                    <a:pt x="107" y="19"/>
                    <a:pt x="107" y="19"/>
                    <a:pt x="107" y="19"/>
                  </a:cubicBezTo>
                  <a:cubicBezTo>
                    <a:pt x="108" y="15"/>
                    <a:pt x="108" y="15"/>
                    <a:pt x="108" y="15"/>
                  </a:cubicBezTo>
                  <a:cubicBezTo>
                    <a:pt x="105" y="15"/>
                    <a:pt x="105" y="15"/>
                    <a:pt x="105" y="15"/>
                  </a:cubicBezTo>
                  <a:cubicBezTo>
                    <a:pt x="104" y="16"/>
                    <a:pt x="104" y="16"/>
                    <a:pt x="104" y="16"/>
                  </a:cubicBezTo>
                  <a:cubicBezTo>
                    <a:pt x="99" y="16"/>
                    <a:pt x="99" y="16"/>
                    <a:pt x="99" y="16"/>
                  </a:cubicBezTo>
                  <a:cubicBezTo>
                    <a:pt x="95" y="16"/>
                    <a:pt x="95" y="16"/>
                    <a:pt x="95" y="16"/>
                  </a:cubicBezTo>
                  <a:cubicBezTo>
                    <a:pt x="95" y="19"/>
                    <a:pt x="95" y="19"/>
                    <a:pt x="95" y="19"/>
                  </a:cubicBezTo>
                  <a:cubicBezTo>
                    <a:pt x="95" y="22"/>
                    <a:pt x="95" y="22"/>
                    <a:pt x="95" y="22"/>
                  </a:cubicBezTo>
                  <a:cubicBezTo>
                    <a:pt x="95" y="23"/>
                    <a:pt x="95" y="23"/>
                    <a:pt x="95" y="23"/>
                  </a:cubicBezTo>
                  <a:cubicBezTo>
                    <a:pt x="94" y="25"/>
                    <a:pt x="94" y="25"/>
                    <a:pt x="94" y="25"/>
                  </a:cubicBezTo>
                  <a:cubicBezTo>
                    <a:pt x="92" y="25"/>
                    <a:pt x="92" y="25"/>
                    <a:pt x="92" y="25"/>
                  </a:cubicBezTo>
                  <a:cubicBezTo>
                    <a:pt x="92" y="27"/>
                    <a:pt x="92" y="27"/>
                    <a:pt x="92" y="27"/>
                  </a:cubicBezTo>
                  <a:cubicBezTo>
                    <a:pt x="92" y="30"/>
                    <a:pt x="92" y="30"/>
                    <a:pt x="92" y="30"/>
                  </a:cubicBezTo>
                  <a:cubicBezTo>
                    <a:pt x="84" y="29"/>
                    <a:pt x="84" y="29"/>
                    <a:pt x="84" y="29"/>
                  </a:cubicBezTo>
                  <a:cubicBezTo>
                    <a:pt x="81" y="30"/>
                    <a:pt x="81" y="30"/>
                    <a:pt x="81" y="30"/>
                  </a:cubicBezTo>
                  <a:cubicBezTo>
                    <a:pt x="78" y="30"/>
                    <a:pt x="78" y="30"/>
                    <a:pt x="78" y="30"/>
                  </a:cubicBezTo>
                  <a:cubicBezTo>
                    <a:pt x="72" y="30"/>
                    <a:pt x="72" y="30"/>
                    <a:pt x="72" y="30"/>
                  </a:cubicBezTo>
                  <a:cubicBezTo>
                    <a:pt x="71" y="30"/>
                    <a:pt x="71" y="30"/>
                    <a:pt x="71" y="30"/>
                  </a:cubicBezTo>
                  <a:cubicBezTo>
                    <a:pt x="69" y="29"/>
                    <a:pt x="69" y="29"/>
                    <a:pt x="69" y="29"/>
                  </a:cubicBezTo>
                  <a:cubicBezTo>
                    <a:pt x="68" y="27"/>
                    <a:pt x="68" y="27"/>
                    <a:pt x="68" y="27"/>
                  </a:cubicBezTo>
                  <a:cubicBezTo>
                    <a:pt x="65" y="22"/>
                    <a:pt x="65" y="22"/>
                    <a:pt x="65" y="22"/>
                  </a:cubicBezTo>
                  <a:cubicBezTo>
                    <a:pt x="64" y="20"/>
                    <a:pt x="64" y="20"/>
                    <a:pt x="64" y="20"/>
                  </a:cubicBezTo>
                  <a:cubicBezTo>
                    <a:pt x="64" y="19"/>
                    <a:pt x="64" y="19"/>
                    <a:pt x="64" y="19"/>
                  </a:cubicBezTo>
                  <a:cubicBezTo>
                    <a:pt x="64" y="16"/>
                    <a:pt x="64" y="16"/>
                    <a:pt x="64" y="16"/>
                  </a:cubicBezTo>
                  <a:cubicBezTo>
                    <a:pt x="62" y="13"/>
                    <a:pt x="62" y="13"/>
                    <a:pt x="62" y="13"/>
                  </a:cubicBezTo>
                  <a:cubicBezTo>
                    <a:pt x="61" y="12"/>
                    <a:pt x="61" y="12"/>
                    <a:pt x="61" y="12"/>
                  </a:cubicBezTo>
                  <a:cubicBezTo>
                    <a:pt x="61" y="10"/>
                    <a:pt x="61" y="10"/>
                    <a:pt x="61" y="10"/>
                  </a:cubicBezTo>
                  <a:cubicBezTo>
                    <a:pt x="61" y="9"/>
                    <a:pt x="61" y="9"/>
                    <a:pt x="61" y="9"/>
                  </a:cubicBezTo>
                  <a:cubicBezTo>
                    <a:pt x="61" y="6"/>
                    <a:pt x="61" y="6"/>
                    <a:pt x="61" y="6"/>
                  </a:cubicBezTo>
                  <a:cubicBezTo>
                    <a:pt x="59" y="3"/>
                    <a:pt x="59" y="3"/>
                    <a:pt x="59" y="3"/>
                  </a:cubicBezTo>
                  <a:cubicBezTo>
                    <a:pt x="58" y="2"/>
                    <a:pt x="58" y="2"/>
                    <a:pt x="58" y="2"/>
                  </a:cubicBezTo>
                  <a:cubicBezTo>
                    <a:pt x="55" y="0"/>
                    <a:pt x="55" y="0"/>
                    <a:pt x="55" y="0"/>
                  </a:cubicBezTo>
                  <a:cubicBezTo>
                    <a:pt x="54" y="0"/>
                    <a:pt x="54" y="0"/>
                    <a:pt x="54" y="0"/>
                  </a:cubicBezTo>
                  <a:cubicBezTo>
                    <a:pt x="46" y="0"/>
                    <a:pt x="46" y="0"/>
                    <a:pt x="46" y="0"/>
                  </a:cubicBezTo>
                  <a:cubicBezTo>
                    <a:pt x="35" y="0"/>
                    <a:pt x="35" y="0"/>
                    <a:pt x="35" y="0"/>
                  </a:cubicBezTo>
                  <a:cubicBezTo>
                    <a:pt x="32" y="0"/>
                    <a:pt x="32" y="0"/>
                    <a:pt x="32" y="0"/>
                  </a:cubicBezTo>
                  <a:cubicBezTo>
                    <a:pt x="26" y="0"/>
                    <a:pt x="26" y="0"/>
                    <a:pt x="26" y="0"/>
                  </a:cubicBezTo>
                  <a:cubicBezTo>
                    <a:pt x="18" y="0"/>
                    <a:pt x="18" y="0"/>
                    <a:pt x="18" y="0"/>
                  </a:cubicBezTo>
                  <a:cubicBezTo>
                    <a:pt x="15" y="2"/>
                    <a:pt x="15" y="2"/>
                    <a:pt x="15" y="2"/>
                  </a:cubicBezTo>
                  <a:cubicBezTo>
                    <a:pt x="13" y="3"/>
                    <a:pt x="13" y="3"/>
                    <a:pt x="13" y="3"/>
                  </a:cubicBezTo>
                  <a:cubicBezTo>
                    <a:pt x="9" y="3"/>
                    <a:pt x="9" y="3"/>
                    <a:pt x="9" y="3"/>
                  </a:cubicBezTo>
                  <a:cubicBezTo>
                    <a:pt x="8" y="5"/>
                    <a:pt x="8" y="5"/>
                    <a:pt x="8" y="5"/>
                  </a:cubicBezTo>
                  <a:cubicBezTo>
                    <a:pt x="8" y="7"/>
                    <a:pt x="8" y="7"/>
                    <a:pt x="8" y="7"/>
                  </a:cubicBezTo>
                  <a:cubicBezTo>
                    <a:pt x="11" y="12"/>
                    <a:pt x="11" y="12"/>
                    <a:pt x="11" y="12"/>
                  </a:cubicBezTo>
                  <a:cubicBezTo>
                    <a:pt x="12" y="15"/>
                    <a:pt x="12" y="15"/>
                    <a:pt x="12" y="15"/>
                  </a:cubicBezTo>
                  <a:cubicBezTo>
                    <a:pt x="13" y="17"/>
                    <a:pt x="13" y="17"/>
                    <a:pt x="13" y="17"/>
                  </a:cubicBezTo>
                  <a:cubicBezTo>
                    <a:pt x="15" y="22"/>
                    <a:pt x="15" y="22"/>
                    <a:pt x="15" y="22"/>
                  </a:cubicBezTo>
                  <a:cubicBezTo>
                    <a:pt x="19" y="30"/>
                    <a:pt x="19" y="30"/>
                    <a:pt x="19" y="30"/>
                  </a:cubicBezTo>
                  <a:cubicBezTo>
                    <a:pt x="21" y="35"/>
                    <a:pt x="21" y="35"/>
                    <a:pt x="21" y="35"/>
                  </a:cubicBezTo>
                  <a:cubicBezTo>
                    <a:pt x="21" y="39"/>
                    <a:pt x="21" y="39"/>
                    <a:pt x="21" y="39"/>
                  </a:cubicBezTo>
                  <a:cubicBezTo>
                    <a:pt x="19" y="40"/>
                    <a:pt x="19" y="40"/>
                    <a:pt x="19" y="40"/>
                  </a:cubicBezTo>
                  <a:cubicBezTo>
                    <a:pt x="19" y="42"/>
                    <a:pt x="19" y="42"/>
                    <a:pt x="19" y="42"/>
                  </a:cubicBezTo>
                  <a:cubicBezTo>
                    <a:pt x="16" y="45"/>
                    <a:pt x="16" y="45"/>
                    <a:pt x="16" y="45"/>
                  </a:cubicBezTo>
                  <a:cubicBezTo>
                    <a:pt x="18" y="48"/>
                    <a:pt x="18" y="48"/>
                    <a:pt x="18" y="48"/>
                  </a:cubicBezTo>
                  <a:cubicBezTo>
                    <a:pt x="18" y="52"/>
                    <a:pt x="18" y="52"/>
                    <a:pt x="18" y="52"/>
                  </a:cubicBezTo>
                  <a:cubicBezTo>
                    <a:pt x="19" y="56"/>
                    <a:pt x="19" y="56"/>
                    <a:pt x="19" y="56"/>
                  </a:cubicBezTo>
                  <a:cubicBezTo>
                    <a:pt x="21" y="59"/>
                    <a:pt x="21" y="59"/>
                    <a:pt x="21" y="59"/>
                  </a:cubicBezTo>
                  <a:cubicBezTo>
                    <a:pt x="22" y="62"/>
                    <a:pt x="22" y="62"/>
                    <a:pt x="22" y="62"/>
                  </a:cubicBezTo>
                  <a:cubicBezTo>
                    <a:pt x="25" y="69"/>
                    <a:pt x="25" y="69"/>
                    <a:pt x="25" y="69"/>
                  </a:cubicBezTo>
                  <a:cubicBezTo>
                    <a:pt x="26" y="79"/>
                    <a:pt x="26" y="79"/>
                    <a:pt x="26" y="79"/>
                  </a:cubicBezTo>
                  <a:cubicBezTo>
                    <a:pt x="25" y="83"/>
                    <a:pt x="25" y="83"/>
                    <a:pt x="25" y="83"/>
                  </a:cubicBezTo>
                  <a:cubicBezTo>
                    <a:pt x="23" y="88"/>
                    <a:pt x="23" y="88"/>
                    <a:pt x="23" y="88"/>
                  </a:cubicBezTo>
                  <a:cubicBezTo>
                    <a:pt x="22" y="91"/>
                    <a:pt x="22" y="91"/>
                    <a:pt x="22" y="91"/>
                  </a:cubicBezTo>
                  <a:cubicBezTo>
                    <a:pt x="19" y="92"/>
                    <a:pt x="19" y="92"/>
                    <a:pt x="19" y="92"/>
                  </a:cubicBezTo>
                  <a:cubicBezTo>
                    <a:pt x="16" y="93"/>
                    <a:pt x="16" y="93"/>
                    <a:pt x="16" y="93"/>
                  </a:cubicBezTo>
                  <a:cubicBezTo>
                    <a:pt x="16" y="95"/>
                    <a:pt x="16" y="95"/>
                    <a:pt x="16" y="95"/>
                  </a:cubicBezTo>
                  <a:cubicBezTo>
                    <a:pt x="15" y="99"/>
                    <a:pt x="15" y="99"/>
                    <a:pt x="15" y="99"/>
                  </a:cubicBezTo>
                  <a:cubicBezTo>
                    <a:pt x="11" y="103"/>
                    <a:pt x="11" y="103"/>
                    <a:pt x="11" y="103"/>
                  </a:cubicBezTo>
                  <a:cubicBezTo>
                    <a:pt x="9" y="106"/>
                    <a:pt x="9" y="106"/>
                    <a:pt x="9" y="106"/>
                  </a:cubicBezTo>
                  <a:cubicBezTo>
                    <a:pt x="9" y="111"/>
                    <a:pt x="9" y="111"/>
                    <a:pt x="9" y="111"/>
                  </a:cubicBezTo>
                  <a:cubicBezTo>
                    <a:pt x="8" y="115"/>
                    <a:pt x="8" y="115"/>
                    <a:pt x="8" y="115"/>
                  </a:cubicBezTo>
                  <a:cubicBezTo>
                    <a:pt x="8" y="119"/>
                    <a:pt x="8" y="119"/>
                    <a:pt x="8" y="119"/>
                  </a:cubicBezTo>
                  <a:cubicBezTo>
                    <a:pt x="6" y="124"/>
                    <a:pt x="6" y="124"/>
                    <a:pt x="6" y="124"/>
                  </a:cubicBezTo>
                  <a:cubicBezTo>
                    <a:pt x="5" y="128"/>
                    <a:pt x="5" y="128"/>
                    <a:pt x="5" y="128"/>
                  </a:cubicBezTo>
                  <a:cubicBezTo>
                    <a:pt x="5" y="129"/>
                    <a:pt x="5" y="129"/>
                    <a:pt x="5" y="129"/>
                  </a:cubicBezTo>
                  <a:cubicBezTo>
                    <a:pt x="5" y="131"/>
                    <a:pt x="5" y="131"/>
                    <a:pt x="5" y="131"/>
                  </a:cubicBezTo>
                  <a:cubicBezTo>
                    <a:pt x="3" y="134"/>
                    <a:pt x="3" y="134"/>
                    <a:pt x="3" y="134"/>
                  </a:cubicBezTo>
                  <a:cubicBezTo>
                    <a:pt x="0" y="136"/>
                    <a:pt x="0" y="136"/>
                    <a:pt x="0" y="136"/>
                  </a:cubicBezTo>
                  <a:cubicBezTo>
                    <a:pt x="2" y="139"/>
                    <a:pt x="2" y="139"/>
                    <a:pt x="2" y="139"/>
                  </a:cubicBezTo>
                  <a:cubicBezTo>
                    <a:pt x="0" y="148"/>
                    <a:pt x="0" y="148"/>
                    <a:pt x="0" y="148"/>
                  </a:cubicBezTo>
                  <a:cubicBezTo>
                    <a:pt x="0" y="156"/>
                    <a:pt x="0" y="156"/>
                    <a:pt x="0" y="156"/>
                  </a:cubicBezTo>
                  <a:cubicBezTo>
                    <a:pt x="1" y="156"/>
                    <a:pt x="1" y="156"/>
                    <a:pt x="1" y="156"/>
                  </a:cubicBezTo>
                  <a:lnTo>
                    <a:pt x="3" y="15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82" name="Freeform 72"/>
            <p:cNvSpPr>
              <a:spLocks/>
            </p:cNvSpPr>
            <p:nvPr/>
          </p:nvSpPr>
          <p:spPr bwMode="auto">
            <a:xfrm>
              <a:off x="4645025" y="4457700"/>
              <a:ext cx="336550" cy="439738"/>
            </a:xfrm>
            <a:custGeom>
              <a:avLst/>
              <a:gdLst>
                <a:gd name="T0" fmla="*/ 138 w 141"/>
                <a:gd name="T1" fmla="*/ 23 h 135"/>
                <a:gd name="T2" fmla="*/ 138 w 141"/>
                <a:gd name="T3" fmla="*/ 20 h 135"/>
                <a:gd name="T4" fmla="*/ 134 w 141"/>
                <a:gd name="T5" fmla="*/ 16 h 135"/>
                <a:gd name="T6" fmla="*/ 129 w 141"/>
                <a:gd name="T7" fmla="*/ 15 h 135"/>
                <a:gd name="T8" fmla="*/ 122 w 141"/>
                <a:gd name="T9" fmla="*/ 10 h 135"/>
                <a:gd name="T10" fmla="*/ 118 w 141"/>
                <a:gd name="T11" fmla="*/ 9 h 135"/>
                <a:gd name="T12" fmla="*/ 112 w 141"/>
                <a:gd name="T13" fmla="*/ 6 h 135"/>
                <a:gd name="T14" fmla="*/ 109 w 141"/>
                <a:gd name="T15" fmla="*/ 6 h 135"/>
                <a:gd name="T16" fmla="*/ 105 w 141"/>
                <a:gd name="T17" fmla="*/ 3 h 135"/>
                <a:gd name="T18" fmla="*/ 85 w 141"/>
                <a:gd name="T19" fmla="*/ 3 h 135"/>
                <a:gd name="T20" fmla="*/ 81 w 141"/>
                <a:gd name="T21" fmla="*/ 12 h 135"/>
                <a:gd name="T22" fmla="*/ 82 w 141"/>
                <a:gd name="T23" fmla="*/ 19 h 135"/>
                <a:gd name="T24" fmla="*/ 81 w 141"/>
                <a:gd name="T25" fmla="*/ 36 h 135"/>
                <a:gd name="T26" fmla="*/ 79 w 141"/>
                <a:gd name="T27" fmla="*/ 49 h 135"/>
                <a:gd name="T28" fmla="*/ 91 w 141"/>
                <a:gd name="T29" fmla="*/ 58 h 135"/>
                <a:gd name="T30" fmla="*/ 95 w 141"/>
                <a:gd name="T31" fmla="*/ 53 h 135"/>
                <a:gd name="T32" fmla="*/ 95 w 141"/>
                <a:gd name="T33" fmla="*/ 72 h 135"/>
                <a:gd name="T34" fmla="*/ 92 w 141"/>
                <a:gd name="T35" fmla="*/ 69 h 135"/>
                <a:gd name="T36" fmla="*/ 85 w 141"/>
                <a:gd name="T37" fmla="*/ 69 h 135"/>
                <a:gd name="T38" fmla="*/ 79 w 141"/>
                <a:gd name="T39" fmla="*/ 61 h 135"/>
                <a:gd name="T40" fmla="*/ 76 w 141"/>
                <a:gd name="T41" fmla="*/ 58 h 135"/>
                <a:gd name="T42" fmla="*/ 71 w 141"/>
                <a:gd name="T43" fmla="*/ 56 h 135"/>
                <a:gd name="T44" fmla="*/ 66 w 141"/>
                <a:gd name="T45" fmla="*/ 50 h 135"/>
                <a:gd name="T46" fmla="*/ 61 w 141"/>
                <a:gd name="T47" fmla="*/ 50 h 135"/>
                <a:gd name="T48" fmla="*/ 51 w 141"/>
                <a:gd name="T49" fmla="*/ 50 h 135"/>
                <a:gd name="T50" fmla="*/ 43 w 141"/>
                <a:gd name="T51" fmla="*/ 48 h 135"/>
                <a:gd name="T52" fmla="*/ 42 w 141"/>
                <a:gd name="T53" fmla="*/ 40 h 135"/>
                <a:gd name="T54" fmla="*/ 29 w 141"/>
                <a:gd name="T55" fmla="*/ 43 h 135"/>
                <a:gd name="T56" fmla="*/ 29 w 141"/>
                <a:gd name="T57" fmla="*/ 39 h 135"/>
                <a:gd name="T58" fmla="*/ 26 w 141"/>
                <a:gd name="T59" fmla="*/ 40 h 135"/>
                <a:gd name="T60" fmla="*/ 26 w 141"/>
                <a:gd name="T61" fmla="*/ 53 h 135"/>
                <a:gd name="T62" fmla="*/ 25 w 141"/>
                <a:gd name="T63" fmla="*/ 63 h 135"/>
                <a:gd name="T64" fmla="*/ 18 w 141"/>
                <a:gd name="T65" fmla="*/ 66 h 135"/>
                <a:gd name="T66" fmla="*/ 2 w 141"/>
                <a:gd name="T67" fmla="*/ 66 h 135"/>
                <a:gd name="T68" fmla="*/ 2 w 141"/>
                <a:gd name="T69" fmla="*/ 92 h 135"/>
                <a:gd name="T70" fmla="*/ 3 w 141"/>
                <a:gd name="T71" fmla="*/ 113 h 135"/>
                <a:gd name="T72" fmla="*/ 9 w 141"/>
                <a:gd name="T73" fmla="*/ 119 h 135"/>
                <a:gd name="T74" fmla="*/ 18 w 141"/>
                <a:gd name="T75" fmla="*/ 128 h 135"/>
                <a:gd name="T76" fmla="*/ 20 w 141"/>
                <a:gd name="T77" fmla="*/ 128 h 135"/>
                <a:gd name="T78" fmla="*/ 32 w 141"/>
                <a:gd name="T79" fmla="*/ 128 h 135"/>
                <a:gd name="T80" fmla="*/ 39 w 141"/>
                <a:gd name="T81" fmla="*/ 131 h 135"/>
                <a:gd name="T82" fmla="*/ 46 w 141"/>
                <a:gd name="T83" fmla="*/ 132 h 135"/>
                <a:gd name="T84" fmla="*/ 52 w 141"/>
                <a:gd name="T85" fmla="*/ 132 h 135"/>
                <a:gd name="T86" fmla="*/ 59 w 141"/>
                <a:gd name="T87" fmla="*/ 134 h 135"/>
                <a:gd name="T88" fmla="*/ 72 w 141"/>
                <a:gd name="T89" fmla="*/ 118 h 135"/>
                <a:gd name="T90" fmla="*/ 82 w 141"/>
                <a:gd name="T91" fmla="*/ 112 h 135"/>
                <a:gd name="T92" fmla="*/ 85 w 141"/>
                <a:gd name="T93" fmla="*/ 105 h 135"/>
                <a:gd name="T94" fmla="*/ 92 w 141"/>
                <a:gd name="T95" fmla="*/ 102 h 135"/>
                <a:gd name="T96" fmla="*/ 101 w 141"/>
                <a:gd name="T97" fmla="*/ 101 h 135"/>
                <a:gd name="T98" fmla="*/ 99 w 141"/>
                <a:gd name="T99" fmla="*/ 92 h 135"/>
                <a:gd name="T100" fmla="*/ 134 w 141"/>
                <a:gd name="T101" fmla="*/ 79 h 135"/>
                <a:gd name="T102" fmla="*/ 131 w 141"/>
                <a:gd name="T103" fmla="*/ 78 h 135"/>
                <a:gd name="T104" fmla="*/ 129 w 141"/>
                <a:gd name="T105" fmla="*/ 75 h 135"/>
                <a:gd name="T106" fmla="*/ 132 w 141"/>
                <a:gd name="T107" fmla="*/ 69 h 135"/>
                <a:gd name="T108" fmla="*/ 134 w 141"/>
                <a:gd name="T109" fmla="*/ 60 h 135"/>
                <a:gd name="T110" fmla="*/ 138 w 141"/>
                <a:gd name="T111" fmla="*/ 55 h 135"/>
                <a:gd name="T112" fmla="*/ 138 w 141"/>
                <a:gd name="T113" fmla="*/ 42 h 135"/>
                <a:gd name="T114" fmla="*/ 137 w 141"/>
                <a:gd name="T115" fmla="*/ 37 h 135"/>
                <a:gd name="T116" fmla="*/ 139 w 141"/>
                <a:gd name="T117" fmla="*/ 35 h 135"/>
                <a:gd name="T118" fmla="*/ 141 w 141"/>
                <a:gd name="T119" fmla="*/ 2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1" h="135">
                  <a:moveTo>
                    <a:pt x="139" y="26"/>
                  </a:moveTo>
                  <a:cubicBezTo>
                    <a:pt x="138" y="25"/>
                    <a:pt x="138" y="25"/>
                    <a:pt x="138" y="25"/>
                  </a:cubicBezTo>
                  <a:cubicBezTo>
                    <a:pt x="138" y="23"/>
                    <a:pt x="138" y="23"/>
                    <a:pt x="138" y="23"/>
                  </a:cubicBezTo>
                  <a:cubicBezTo>
                    <a:pt x="138" y="22"/>
                    <a:pt x="138" y="22"/>
                    <a:pt x="138" y="22"/>
                  </a:cubicBezTo>
                  <a:cubicBezTo>
                    <a:pt x="138" y="21"/>
                    <a:pt x="138" y="21"/>
                    <a:pt x="138" y="21"/>
                  </a:cubicBezTo>
                  <a:cubicBezTo>
                    <a:pt x="138" y="20"/>
                    <a:pt x="138" y="20"/>
                    <a:pt x="138" y="20"/>
                  </a:cubicBezTo>
                  <a:cubicBezTo>
                    <a:pt x="134" y="19"/>
                    <a:pt x="134" y="19"/>
                    <a:pt x="134" y="19"/>
                  </a:cubicBezTo>
                  <a:cubicBezTo>
                    <a:pt x="134" y="17"/>
                    <a:pt x="134" y="17"/>
                    <a:pt x="134" y="17"/>
                  </a:cubicBezTo>
                  <a:cubicBezTo>
                    <a:pt x="134" y="16"/>
                    <a:pt x="134" y="16"/>
                    <a:pt x="134" y="16"/>
                  </a:cubicBezTo>
                  <a:cubicBezTo>
                    <a:pt x="132" y="15"/>
                    <a:pt x="132" y="15"/>
                    <a:pt x="132" y="15"/>
                  </a:cubicBezTo>
                  <a:cubicBezTo>
                    <a:pt x="131" y="15"/>
                    <a:pt x="131" y="15"/>
                    <a:pt x="131" y="15"/>
                  </a:cubicBezTo>
                  <a:cubicBezTo>
                    <a:pt x="129" y="15"/>
                    <a:pt x="129" y="15"/>
                    <a:pt x="129" y="15"/>
                  </a:cubicBezTo>
                  <a:cubicBezTo>
                    <a:pt x="128" y="13"/>
                    <a:pt x="128" y="13"/>
                    <a:pt x="128" y="13"/>
                  </a:cubicBezTo>
                  <a:cubicBezTo>
                    <a:pt x="126" y="12"/>
                    <a:pt x="126" y="12"/>
                    <a:pt x="126" y="12"/>
                  </a:cubicBezTo>
                  <a:cubicBezTo>
                    <a:pt x="122" y="10"/>
                    <a:pt x="122" y="10"/>
                    <a:pt x="122" y="10"/>
                  </a:cubicBezTo>
                  <a:cubicBezTo>
                    <a:pt x="121" y="10"/>
                    <a:pt x="121" y="10"/>
                    <a:pt x="121" y="10"/>
                  </a:cubicBezTo>
                  <a:cubicBezTo>
                    <a:pt x="119" y="9"/>
                    <a:pt x="119" y="9"/>
                    <a:pt x="119" y="9"/>
                  </a:cubicBezTo>
                  <a:cubicBezTo>
                    <a:pt x="118" y="9"/>
                    <a:pt x="118" y="9"/>
                    <a:pt x="118" y="9"/>
                  </a:cubicBezTo>
                  <a:cubicBezTo>
                    <a:pt x="116" y="6"/>
                    <a:pt x="116" y="6"/>
                    <a:pt x="116" y="6"/>
                  </a:cubicBezTo>
                  <a:cubicBezTo>
                    <a:pt x="112" y="5"/>
                    <a:pt x="112" y="5"/>
                    <a:pt x="112" y="5"/>
                  </a:cubicBezTo>
                  <a:cubicBezTo>
                    <a:pt x="112" y="6"/>
                    <a:pt x="112" y="6"/>
                    <a:pt x="112" y="6"/>
                  </a:cubicBezTo>
                  <a:cubicBezTo>
                    <a:pt x="112" y="7"/>
                    <a:pt x="112" y="7"/>
                    <a:pt x="112" y="7"/>
                  </a:cubicBezTo>
                  <a:cubicBezTo>
                    <a:pt x="111" y="7"/>
                    <a:pt x="111" y="7"/>
                    <a:pt x="111" y="7"/>
                  </a:cubicBezTo>
                  <a:cubicBezTo>
                    <a:pt x="109" y="6"/>
                    <a:pt x="109" y="6"/>
                    <a:pt x="109" y="6"/>
                  </a:cubicBezTo>
                  <a:cubicBezTo>
                    <a:pt x="106" y="5"/>
                    <a:pt x="106" y="5"/>
                    <a:pt x="106" y="5"/>
                  </a:cubicBezTo>
                  <a:cubicBezTo>
                    <a:pt x="105" y="5"/>
                    <a:pt x="105" y="5"/>
                    <a:pt x="105" y="5"/>
                  </a:cubicBezTo>
                  <a:cubicBezTo>
                    <a:pt x="105" y="3"/>
                    <a:pt x="105" y="3"/>
                    <a:pt x="105" y="3"/>
                  </a:cubicBezTo>
                  <a:cubicBezTo>
                    <a:pt x="104" y="3"/>
                    <a:pt x="104" y="3"/>
                    <a:pt x="104" y="3"/>
                  </a:cubicBezTo>
                  <a:cubicBezTo>
                    <a:pt x="105" y="0"/>
                    <a:pt x="105" y="0"/>
                    <a:pt x="105" y="0"/>
                  </a:cubicBezTo>
                  <a:cubicBezTo>
                    <a:pt x="85" y="3"/>
                    <a:pt x="85" y="3"/>
                    <a:pt x="85" y="3"/>
                  </a:cubicBezTo>
                  <a:cubicBezTo>
                    <a:pt x="85" y="7"/>
                    <a:pt x="85" y="7"/>
                    <a:pt x="85" y="7"/>
                  </a:cubicBezTo>
                  <a:cubicBezTo>
                    <a:pt x="83" y="9"/>
                    <a:pt x="83" y="9"/>
                    <a:pt x="83" y="9"/>
                  </a:cubicBezTo>
                  <a:cubicBezTo>
                    <a:pt x="81" y="12"/>
                    <a:pt x="81" y="12"/>
                    <a:pt x="81" y="12"/>
                  </a:cubicBezTo>
                  <a:cubicBezTo>
                    <a:pt x="79" y="15"/>
                    <a:pt x="79" y="15"/>
                    <a:pt x="79" y="15"/>
                  </a:cubicBezTo>
                  <a:cubicBezTo>
                    <a:pt x="81" y="16"/>
                    <a:pt x="81" y="16"/>
                    <a:pt x="81" y="16"/>
                  </a:cubicBezTo>
                  <a:cubicBezTo>
                    <a:pt x="82" y="19"/>
                    <a:pt x="82" y="19"/>
                    <a:pt x="82" y="19"/>
                  </a:cubicBezTo>
                  <a:cubicBezTo>
                    <a:pt x="82" y="26"/>
                    <a:pt x="82" y="26"/>
                    <a:pt x="82" y="26"/>
                  </a:cubicBezTo>
                  <a:cubicBezTo>
                    <a:pt x="82" y="33"/>
                    <a:pt x="82" y="33"/>
                    <a:pt x="82" y="33"/>
                  </a:cubicBezTo>
                  <a:cubicBezTo>
                    <a:pt x="81" y="36"/>
                    <a:pt x="81" y="36"/>
                    <a:pt x="81" y="36"/>
                  </a:cubicBezTo>
                  <a:cubicBezTo>
                    <a:pt x="79" y="40"/>
                    <a:pt x="79" y="40"/>
                    <a:pt x="79" y="40"/>
                  </a:cubicBezTo>
                  <a:cubicBezTo>
                    <a:pt x="79" y="45"/>
                    <a:pt x="79" y="45"/>
                    <a:pt x="79" y="45"/>
                  </a:cubicBezTo>
                  <a:cubicBezTo>
                    <a:pt x="79" y="49"/>
                    <a:pt x="79" y="49"/>
                    <a:pt x="79" y="49"/>
                  </a:cubicBezTo>
                  <a:cubicBezTo>
                    <a:pt x="85" y="55"/>
                    <a:pt x="85" y="55"/>
                    <a:pt x="85" y="55"/>
                  </a:cubicBezTo>
                  <a:cubicBezTo>
                    <a:pt x="88" y="56"/>
                    <a:pt x="88" y="56"/>
                    <a:pt x="88" y="56"/>
                  </a:cubicBezTo>
                  <a:cubicBezTo>
                    <a:pt x="91" y="58"/>
                    <a:pt x="91" y="58"/>
                    <a:pt x="91" y="58"/>
                  </a:cubicBezTo>
                  <a:cubicBezTo>
                    <a:pt x="91" y="56"/>
                    <a:pt x="91" y="56"/>
                    <a:pt x="91" y="56"/>
                  </a:cubicBezTo>
                  <a:cubicBezTo>
                    <a:pt x="92" y="55"/>
                    <a:pt x="92" y="55"/>
                    <a:pt x="92" y="55"/>
                  </a:cubicBezTo>
                  <a:cubicBezTo>
                    <a:pt x="95" y="53"/>
                    <a:pt x="95" y="53"/>
                    <a:pt x="95" y="53"/>
                  </a:cubicBezTo>
                  <a:cubicBezTo>
                    <a:pt x="95" y="68"/>
                    <a:pt x="95" y="68"/>
                    <a:pt x="95" y="68"/>
                  </a:cubicBezTo>
                  <a:cubicBezTo>
                    <a:pt x="95" y="69"/>
                    <a:pt x="95" y="69"/>
                    <a:pt x="95" y="69"/>
                  </a:cubicBezTo>
                  <a:cubicBezTo>
                    <a:pt x="95" y="72"/>
                    <a:pt x="95" y="72"/>
                    <a:pt x="95" y="72"/>
                  </a:cubicBezTo>
                  <a:cubicBezTo>
                    <a:pt x="94" y="70"/>
                    <a:pt x="94" y="70"/>
                    <a:pt x="94" y="70"/>
                  </a:cubicBezTo>
                  <a:cubicBezTo>
                    <a:pt x="94" y="69"/>
                    <a:pt x="94" y="69"/>
                    <a:pt x="94" y="69"/>
                  </a:cubicBezTo>
                  <a:cubicBezTo>
                    <a:pt x="92" y="69"/>
                    <a:pt x="92" y="69"/>
                    <a:pt x="92" y="69"/>
                  </a:cubicBezTo>
                  <a:cubicBezTo>
                    <a:pt x="89" y="70"/>
                    <a:pt x="89" y="70"/>
                    <a:pt x="89" y="70"/>
                  </a:cubicBezTo>
                  <a:cubicBezTo>
                    <a:pt x="86" y="70"/>
                    <a:pt x="86" y="70"/>
                    <a:pt x="86" y="70"/>
                  </a:cubicBezTo>
                  <a:cubicBezTo>
                    <a:pt x="85" y="69"/>
                    <a:pt x="85" y="69"/>
                    <a:pt x="85" y="69"/>
                  </a:cubicBezTo>
                  <a:cubicBezTo>
                    <a:pt x="82" y="65"/>
                    <a:pt x="82" y="65"/>
                    <a:pt x="82" y="65"/>
                  </a:cubicBezTo>
                  <a:cubicBezTo>
                    <a:pt x="79" y="62"/>
                    <a:pt x="79" y="62"/>
                    <a:pt x="79" y="62"/>
                  </a:cubicBezTo>
                  <a:cubicBezTo>
                    <a:pt x="79" y="61"/>
                    <a:pt x="79" y="61"/>
                    <a:pt x="79" y="61"/>
                  </a:cubicBezTo>
                  <a:cubicBezTo>
                    <a:pt x="79" y="59"/>
                    <a:pt x="79" y="59"/>
                    <a:pt x="79" y="59"/>
                  </a:cubicBezTo>
                  <a:cubicBezTo>
                    <a:pt x="78" y="58"/>
                    <a:pt x="78" y="58"/>
                    <a:pt x="78" y="58"/>
                  </a:cubicBezTo>
                  <a:cubicBezTo>
                    <a:pt x="76" y="58"/>
                    <a:pt x="76" y="58"/>
                    <a:pt x="76" y="58"/>
                  </a:cubicBezTo>
                  <a:cubicBezTo>
                    <a:pt x="75" y="56"/>
                    <a:pt x="75" y="56"/>
                    <a:pt x="75" y="56"/>
                  </a:cubicBezTo>
                  <a:cubicBezTo>
                    <a:pt x="72" y="55"/>
                    <a:pt x="72" y="55"/>
                    <a:pt x="72" y="55"/>
                  </a:cubicBezTo>
                  <a:cubicBezTo>
                    <a:pt x="71" y="56"/>
                    <a:pt x="71" y="56"/>
                    <a:pt x="71" y="56"/>
                  </a:cubicBezTo>
                  <a:cubicBezTo>
                    <a:pt x="69" y="55"/>
                    <a:pt x="69" y="55"/>
                    <a:pt x="69" y="55"/>
                  </a:cubicBezTo>
                  <a:cubicBezTo>
                    <a:pt x="68" y="52"/>
                    <a:pt x="68" y="52"/>
                    <a:pt x="68" y="52"/>
                  </a:cubicBezTo>
                  <a:cubicBezTo>
                    <a:pt x="66" y="50"/>
                    <a:pt x="66" y="50"/>
                    <a:pt x="66" y="50"/>
                  </a:cubicBezTo>
                  <a:cubicBezTo>
                    <a:pt x="63" y="46"/>
                    <a:pt x="63" y="46"/>
                    <a:pt x="63" y="46"/>
                  </a:cubicBezTo>
                  <a:cubicBezTo>
                    <a:pt x="62" y="48"/>
                    <a:pt x="62" y="48"/>
                    <a:pt x="62" y="48"/>
                  </a:cubicBezTo>
                  <a:cubicBezTo>
                    <a:pt x="61" y="50"/>
                    <a:pt x="61" y="50"/>
                    <a:pt x="61" y="50"/>
                  </a:cubicBezTo>
                  <a:cubicBezTo>
                    <a:pt x="59" y="52"/>
                    <a:pt x="59" y="52"/>
                    <a:pt x="59" y="52"/>
                  </a:cubicBezTo>
                  <a:cubicBezTo>
                    <a:pt x="53" y="50"/>
                    <a:pt x="53" y="50"/>
                    <a:pt x="53" y="50"/>
                  </a:cubicBezTo>
                  <a:cubicBezTo>
                    <a:pt x="51" y="50"/>
                    <a:pt x="51" y="50"/>
                    <a:pt x="51" y="50"/>
                  </a:cubicBezTo>
                  <a:cubicBezTo>
                    <a:pt x="48" y="49"/>
                    <a:pt x="48" y="49"/>
                    <a:pt x="48" y="49"/>
                  </a:cubicBezTo>
                  <a:cubicBezTo>
                    <a:pt x="45" y="48"/>
                    <a:pt x="45" y="48"/>
                    <a:pt x="45" y="48"/>
                  </a:cubicBezTo>
                  <a:cubicBezTo>
                    <a:pt x="43" y="48"/>
                    <a:pt x="43" y="48"/>
                    <a:pt x="43" y="48"/>
                  </a:cubicBezTo>
                  <a:cubicBezTo>
                    <a:pt x="42" y="46"/>
                    <a:pt x="42" y="46"/>
                    <a:pt x="42" y="46"/>
                  </a:cubicBezTo>
                  <a:cubicBezTo>
                    <a:pt x="42" y="43"/>
                    <a:pt x="42" y="43"/>
                    <a:pt x="42" y="43"/>
                  </a:cubicBezTo>
                  <a:cubicBezTo>
                    <a:pt x="42" y="40"/>
                    <a:pt x="42" y="40"/>
                    <a:pt x="42" y="40"/>
                  </a:cubicBezTo>
                  <a:cubicBezTo>
                    <a:pt x="35" y="42"/>
                    <a:pt x="35" y="42"/>
                    <a:pt x="35" y="42"/>
                  </a:cubicBezTo>
                  <a:cubicBezTo>
                    <a:pt x="33" y="43"/>
                    <a:pt x="33" y="43"/>
                    <a:pt x="33" y="43"/>
                  </a:cubicBezTo>
                  <a:cubicBezTo>
                    <a:pt x="29" y="43"/>
                    <a:pt x="29" y="43"/>
                    <a:pt x="29" y="43"/>
                  </a:cubicBezTo>
                  <a:cubicBezTo>
                    <a:pt x="30" y="40"/>
                    <a:pt x="30" y="40"/>
                    <a:pt x="30" y="40"/>
                  </a:cubicBezTo>
                  <a:cubicBezTo>
                    <a:pt x="30" y="39"/>
                    <a:pt x="30" y="39"/>
                    <a:pt x="30" y="39"/>
                  </a:cubicBezTo>
                  <a:cubicBezTo>
                    <a:pt x="29" y="39"/>
                    <a:pt x="29" y="39"/>
                    <a:pt x="29" y="39"/>
                  </a:cubicBezTo>
                  <a:cubicBezTo>
                    <a:pt x="28" y="37"/>
                    <a:pt x="28" y="37"/>
                    <a:pt x="28" y="37"/>
                  </a:cubicBezTo>
                  <a:cubicBezTo>
                    <a:pt x="26" y="36"/>
                    <a:pt x="26" y="36"/>
                    <a:pt x="26" y="36"/>
                  </a:cubicBezTo>
                  <a:cubicBezTo>
                    <a:pt x="26" y="40"/>
                    <a:pt x="26" y="40"/>
                    <a:pt x="26" y="40"/>
                  </a:cubicBezTo>
                  <a:cubicBezTo>
                    <a:pt x="26" y="43"/>
                    <a:pt x="26" y="43"/>
                    <a:pt x="26" y="43"/>
                  </a:cubicBezTo>
                  <a:cubicBezTo>
                    <a:pt x="26" y="50"/>
                    <a:pt x="26" y="50"/>
                    <a:pt x="26" y="50"/>
                  </a:cubicBezTo>
                  <a:cubicBezTo>
                    <a:pt x="26" y="53"/>
                    <a:pt x="26" y="53"/>
                    <a:pt x="26" y="53"/>
                  </a:cubicBezTo>
                  <a:cubicBezTo>
                    <a:pt x="26" y="58"/>
                    <a:pt x="26" y="58"/>
                    <a:pt x="26" y="58"/>
                  </a:cubicBezTo>
                  <a:cubicBezTo>
                    <a:pt x="25" y="60"/>
                    <a:pt x="25" y="60"/>
                    <a:pt x="25" y="60"/>
                  </a:cubicBezTo>
                  <a:cubicBezTo>
                    <a:pt x="25" y="63"/>
                    <a:pt x="25" y="63"/>
                    <a:pt x="25" y="63"/>
                  </a:cubicBezTo>
                  <a:cubicBezTo>
                    <a:pt x="26" y="65"/>
                    <a:pt x="26" y="65"/>
                    <a:pt x="26" y="65"/>
                  </a:cubicBezTo>
                  <a:cubicBezTo>
                    <a:pt x="22" y="66"/>
                    <a:pt x="22" y="66"/>
                    <a:pt x="22" y="66"/>
                  </a:cubicBezTo>
                  <a:cubicBezTo>
                    <a:pt x="18" y="66"/>
                    <a:pt x="18" y="66"/>
                    <a:pt x="18" y="66"/>
                  </a:cubicBezTo>
                  <a:cubicBezTo>
                    <a:pt x="10" y="66"/>
                    <a:pt x="10" y="66"/>
                    <a:pt x="10" y="66"/>
                  </a:cubicBezTo>
                  <a:cubicBezTo>
                    <a:pt x="2" y="65"/>
                    <a:pt x="2" y="65"/>
                    <a:pt x="2" y="65"/>
                  </a:cubicBezTo>
                  <a:cubicBezTo>
                    <a:pt x="2" y="66"/>
                    <a:pt x="2" y="66"/>
                    <a:pt x="2" y="66"/>
                  </a:cubicBezTo>
                  <a:cubicBezTo>
                    <a:pt x="2" y="69"/>
                    <a:pt x="2" y="69"/>
                    <a:pt x="2" y="69"/>
                  </a:cubicBezTo>
                  <a:cubicBezTo>
                    <a:pt x="2" y="76"/>
                    <a:pt x="2" y="76"/>
                    <a:pt x="2" y="76"/>
                  </a:cubicBezTo>
                  <a:cubicBezTo>
                    <a:pt x="2" y="92"/>
                    <a:pt x="2" y="92"/>
                    <a:pt x="2" y="92"/>
                  </a:cubicBezTo>
                  <a:cubicBezTo>
                    <a:pt x="0" y="108"/>
                    <a:pt x="0" y="108"/>
                    <a:pt x="0" y="108"/>
                  </a:cubicBezTo>
                  <a:cubicBezTo>
                    <a:pt x="2" y="111"/>
                    <a:pt x="2" y="111"/>
                    <a:pt x="2" y="111"/>
                  </a:cubicBezTo>
                  <a:cubicBezTo>
                    <a:pt x="3" y="113"/>
                    <a:pt x="3" y="113"/>
                    <a:pt x="3" y="113"/>
                  </a:cubicBezTo>
                  <a:cubicBezTo>
                    <a:pt x="7" y="118"/>
                    <a:pt x="7" y="118"/>
                    <a:pt x="7" y="118"/>
                  </a:cubicBezTo>
                  <a:cubicBezTo>
                    <a:pt x="9" y="119"/>
                    <a:pt x="9" y="119"/>
                    <a:pt x="9" y="119"/>
                  </a:cubicBezTo>
                  <a:cubicBezTo>
                    <a:pt x="9" y="119"/>
                    <a:pt x="9" y="119"/>
                    <a:pt x="9" y="119"/>
                  </a:cubicBezTo>
                  <a:cubicBezTo>
                    <a:pt x="9" y="119"/>
                    <a:pt x="9" y="119"/>
                    <a:pt x="9" y="119"/>
                  </a:cubicBezTo>
                  <a:cubicBezTo>
                    <a:pt x="9" y="119"/>
                    <a:pt x="11" y="122"/>
                    <a:pt x="13" y="125"/>
                  </a:cubicBezTo>
                  <a:cubicBezTo>
                    <a:pt x="18" y="128"/>
                    <a:pt x="18" y="128"/>
                    <a:pt x="18" y="128"/>
                  </a:cubicBezTo>
                  <a:cubicBezTo>
                    <a:pt x="17" y="128"/>
                    <a:pt x="17" y="128"/>
                    <a:pt x="17" y="128"/>
                  </a:cubicBezTo>
                  <a:cubicBezTo>
                    <a:pt x="17" y="128"/>
                    <a:pt x="17" y="128"/>
                    <a:pt x="17" y="128"/>
                  </a:cubicBezTo>
                  <a:cubicBezTo>
                    <a:pt x="18" y="128"/>
                    <a:pt x="19" y="129"/>
                    <a:pt x="20" y="128"/>
                  </a:cubicBezTo>
                  <a:cubicBezTo>
                    <a:pt x="23" y="128"/>
                    <a:pt x="23" y="128"/>
                    <a:pt x="23" y="128"/>
                  </a:cubicBezTo>
                  <a:cubicBezTo>
                    <a:pt x="29" y="126"/>
                    <a:pt x="29" y="126"/>
                    <a:pt x="29" y="126"/>
                  </a:cubicBezTo>
                  <a:cubicBezTo>
                    <a:pt x="32" y="128"/>
                    <a:pt x="32" y="128"/>
                    <a:pt x="32" y="128"/>
                  </a:cubicBezTo>
                  <a:cubicBezTo>
                    <a:pt x="35" y="126"/>
                    <a:pt x="35" y="126"/>
                    <a:pt x="35" y="126"/>
                  </a:cubicBezTo>
                  <a:cubicBezTo>
                    <a:pt x="36" y="128"/>
                    <a:pt x="36" y="128"/>
                    <a:pt x="36" y="128"/>
                  </a:cubicBezTo>
                  <a:cubicBezTo>
                    <a:pt x="39" y="131"/>
                    <a:pt x="39" y="131"/>
                    <a:pt x="39" y="131"/>
                  </a:cubicBezTo>
                  <a:cubicBezTo>
                    <a:pt x="42" y="131"/>
                    <a:pt x="42" y="131"/>
                    <a:pt x="42" y="131"/>
                  </a:cubicBezTo>
                  <a:cubicBezTo>
                    <a:pt x="45" y="131"/>
                    <a:pt x="45" y="131"/>
                    <a:pt x="45" y="131"/>
                  </a:cubicBezTo>
                  <a:cubicBezTo>
                    <a:pt x="46" y="132"/>
                    <a:pt x="46" y="132"/>
                    <a:pt x="46" y="132"/>
                  </a:cubicBezTo>
                  <a:cubicBezTo>
                    <a:pt x="48" y="134"/>
                    <a:pt x="48" y="134"/>
                    <a:pt x="48" y="134"/>
                  </a:cubicBezTo>
                  <a:cubicBezTo>
                    <a:pt x="49" y="134"/>
                    <a:pt x="49" y="134"/>
                    <a:pt x="49" y="134"/>
                  </a:cubicBezTo>
                  <a:cubicBezTo>
                    <a:pt x="52" y="132"/>
                    <a:pt x="52" y="132"/>
                    <a:pt x="52" y="132"/>
                  </a:cubicBezTo>
                  <a:cubicBezTo>
                    <a:pt x="55" y="134"/>
                    <a:pt x="55" y="134"/>
                    <a:pt x="55" y="134"/>
                  </a:cubicBezTo>
                  <a:cubicBezTo>
                    <a:pt x="58" y="135"/>
                    <a:pt x="58" y="135"/>
                    <a:pt x="58" y="135"/>
                  </a:cubicBezTo>
                  <a:cubicBezTo>
                    <a:pt x="59" y="134"/>
                    <a:pt x="59" y="134"/>
                    <a:pt x="59" y="134"/>
                  </a:cubicBezTo>
                  <a:cubicBezTo>
                    <a:pt x="63" y="131"/>
                    <a:pt x="63" y="131"/>
                    <a:pt x="63" y="131"/>
                  </a:cubicBezTo>
                  <a:cubicBezTo>
                    <a:pt x="69" y="122"/>
                    <a:pt x="69" y="122"/>
                    <a:pt x="69" y="122"/>
                  </a:cubicBezTo>
                  <a:cubicBezTo>
                    <a:pt x="72" y="118"/>
                    <a:pt x="72" y="118"/>
                    <a:pt x="72" y="118"/>
                  </a:cubicBezTo>
                  <a:cubicBezTo>
                    <a:pt x="78" y="115"/>
                    <a:pt x="78" y="115"/>
                    <a:pt x="78" y="115"/>
                  </a:cubicBezTo>
                  <a:cubicBezTo>
                    <a:pt x="79" y="115"/>
                    <a:pt x="79" y="115"/>
                    <a:pt x="79" y="115"/>
                  </a:cubicBezTo>
                  <a:cubicBezTo>
                    <a:pt x="82" y="112"/>
                    <a:pt x="82" y="112"/>
                    <a:pt x="82" y="112"/>
                  </a:cubicBezTo>
                  <a:cubicBezTo>
                    <a:pt x="82" y="108"/>
                    <a:pt x="82" y="108"/>
                    <a:pt x="82" y="108"/>
                  </a:cubicBezTo>
                  <a:cubicBezTo>
                    <a:pt x="83" y="106"/>
                    <a:pt x="83" y="106"/>
                    <a:pt x="83" y="106"/>
                  </a:cubicBezTo>
                  <a:cubicBezTo>
                    <a:pt x="85" y="105"/>
                    <a:pt x="85" y="105"/>
                    <a:pt x="85" y="105"/>
                  </a:cubicBezTo>
                  <a:cubicBezTo>
                    <a:pt x="89" y="102"/>
                    <a:pt x="89" y="102"/>
                    <a:pt x="89" y="102"/>
                  </a:cubicBezTo>
                  <a:cubicBezTo>
                    <a:pt x="92" y="102"/>
                    <a:pt x="92" y="102"/>
                    <a:pt x="92" y="102"/>
                  </a:cubicBezTo>
                  <a:cubicBezTo>
                    <a:pt x="92" y="102"/>
                    <a:pt x="92" y="102"/>
                    <a:pt x="92" y="102"/>
                  </a:cubicBezTo>
                  <a:cubicBezTo>
                    <a:pt x="94" y="102"/>
                    <a:pt x="94" y="102"/>
                    <a:pt x="94" y="102"/>
                  </a:cubicBezTo>
                  <a:cubicBezTo>
                    <a:pt x="96" y="102"/>
                    <a:pt x="96" y="102"/>
                    <a:pt x="96" y="102"/>
                  </a:cubicBezTo>
                  <a:cubicBezTo>
                    <a:pt x="101" y="101"/>
                    <a:pt x="101" y="101"/>
                    <a:pt x="101" y="101"/>
                  </a:cubicBezTo>
                  <a:cubicBezTo>
                    <a:pt x="101" y="99"/>
                    <a:pt x="101" y="99"/>
                    <a:pt x="101" y="99"/>
                  </a:cubicBezTo>
                  <a:cubicBezTo>
                    <a:pt x="101" y="96"/>
                    <a:pt x="101" y="96"/>
                    <a:pt x="101" y="96"/>
                  </a:cubicBezTo>
                  <a:cubicBezTo>
                    <a:pt x="99" y="92"/>
                    <a:pt x="99" y="92"/>
                    <a:pt x="99" y="92"/>
                  </a:cubicBezTo>
                  <a:cubicBezTo>
                    <a:pt x="116" y="86"/>
                    <a:pt x="116" y="86"/>
                    <a:pt x="116" y="86"/>
                  </a:cubicBezTo>
                  <a:cubicBezTo>
                    <a:pt x="133" y="79"/>
                    <a:pt x="133" y="79"/>
                    <a:pt x="133" y="79"/>
                  </a:cubicBezTo>
                  <a:cubicBezTo>
                    <a:pt x="134" y="79"/>
                    <a:pt x="134" y="79"/>
                    <a:pt x="134" y="79"/>
                  </a:cubicBezTo>
                  <a:cubicBezTo>
                    <a:pt x="133" y="79"/>
                    <a:pt x="133" y="79"/>
                    <a:pt x="133" y="79"/>
                  </a:cubicBezTo>
                  <a:cubicBezTo>
                    <a:pt x="132" y="79"/>
                    <a:pt x="132" y="79"/>
                    <a:pt x="132" y="79"/>
                  </a:cubicBezTo>
                  <a:cubicBezTo>
                    <a:pt x="131" y="78"/>
                    <a:pt x="131" y="78"/>
                    <a:pt x="131" y="78"/>
                  </a:cubicBezTo>
                  <a:cubicBezTo>
                    <a:pt x="130" y="77"/>
                    <a:pt x="130" y="77"/>
                    <a:pt x="130" y="77"/>
                  </a:cubicBezTo>
                  <a:cubicBezTo>
                    <a:pt x="129" y="76"/>
                    <a:pt x="129" y="76"/>
                    <a:pt x="129" y="76"/>
                  </a:cubicBezTo>
                  <a:cubicBezTo>
                    <a:pt x="129" y="75"/>
                    <a:pt x="129" y="75"/>
                    <a:pt x="129" y="75"/>
                  </a:cubicBezTo>
                  <a:cubicBezTo>
                    <a:pt x="131" y="72"/>
                    <a:pt x="131" y="72"/>
                    <a:pt x="131" y="72"/>
                  </a:cubicBezTo>
                  <a:cubicBezTo>
                    <a:pt x="131" y="72"/>
                    <a:pt x="131" y="72"/>
                    <a:pt x="131" y="72"/>
                  </a:cubicBezTo>
                  <a:cubicBezTo>
                    <a:pt x="132" y="69"/>
                    <a:pt x="132" y="69"/>
                    <a:pt x="132" y="69"/>
                  </a:cubicBezTo>
                  <a:cubicBezTo>
                    <a:pt x="134" y="66"/>
                    <a:pt x="134" y="66"/>
                    <a:pt x="134" y="66"/>
                  </a:cubicBezTo>
                  <a:cubicBezTo>
                    <a:pt x="132" y="62"/>
                    <a:pt x="132" y="62"/>
                    <a:pt x="132" y="62"/>
                  </a:cubicBezTo>
                  <a:cubicBezTo>
                    <a:pt x="134" y="60"/>
                    <a:pt x="134" y="60"/>
                    <a:pt x="134" y="60"/>
                  </a:cubicBezTo>
                  <a:cubicBezTo>
                    <a:pt x="135" y="59"/>
                    <a:pt x="135" y="59"/>
                    <a:pt x="135" y="59"/>
                  </a:cubicBezTo>
                  <a:cubicBezTo>
                    <a:pt x="139" y="56"/>
                    <a:pt x="139" y="56"/>
                    <a:pt x="139" y="56"/>
                  </a:cubicBezTo>
                  <a:cubicBezTo>
                    <a:pt x="138" y="55"/>
                    <a:pt x="138" y="55"/>
                    <a:pt x="138" y="55"/>
                  </a:cubicBezTo>
                  <a:cubicBezTo>
                    <a:pt x="137" y="52"/>
                    <a:pt x="137" y="52"/>
                    <a:pt x="137" y="52"/>
                  </a:cubicBezTo>
                  <a:cubicBezTo>
                    <a:pt x="137" y="45"/>
                    <a:pt x="137" y="45"/>
                    <a:pt x="137" y="45"/>
                  </a:cubicBezTo>
                  <a:cubicBezTo>
                    <a:pt x="138" y="42"/>
                    <a:pt x="138" y="42"/>
                    <a:pt x="138" y="42"/>
                  </a:cubicBezTo>
                  <a:cubicBezTo>
                    <a:pt x="138" y="39"/>
                    <a:pt x="138" y="39"/>
                    <a:pt x="138" y="39"/>
                  </a:cubicBezTo>
                  <a:cubicBezTo>
                    <a:pt x="137" y="37"/>
                    <a:pt x="137" y="37"/>
                    <a:pt x="137" y="37"/>
                  </a:cubicBezTo>
                  <a:cubicBezTo>
                    <a:pt x="137" y="37"/>
                    <a:pt x="137" y="37"/>
                    <a:pt x="137" y="37"/>
                  </a:cubicBezTo>
                  <a:cubicBezTo>
                    <a:pt x="137" y="36"/>
                    <a:pt x="137" y="36"/>
                    <a:pt x="137" y="36"/>
                  </a:cubicBezTo>
                  <a:cubicBezTo>
                    <a:pt x="138" y="36"/>
                    <a:pt x="138" y="36"/>
                    <a:pt x="138" y="36"/>
                  </a:cubicBezTo>
                  <a:cubicBezTo>
                    <a:pt x="139" y="35"/>
                    <a:pt x="139" y="35"/>
                    <a:pt x="139" y="35"/>
                  </a:cubicBezTo>
                  <a:cubicBezTo>
                    <a:pt x="141" y="33"/>
                    <a:pt x="141" y="33"/>
                    <a:pt x="141" y="33"/>
                  </a:cubicBezTo>
                  <a:cubicBezTo>
                    <a:pt x="141" y="32"/>
                    <a:pt x="141" y="32"/>
                    <a:pt x="141" y="32"/>
                  </a:cubicBezTo>
                  <a:cubicBezTo>
                    <a:pt x="141" y="29"/>
                    <a:pt x="141" y="29"/>
                    <a:pt x="141" y="29"/>
                  </a:cubicBezTo>
                  <a:lnTo>
                    <a:pt x="139" y="26"/>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83" name="Freeform 73"/>
            <p:cNvSpPr>
              <a:spLocks/>
            </p:cNvSpPr>
            <p:nvPr/>
          </p:nvSpPr>
          <p:spPr bwMode="auto">
            <a:xfrm>
              <a:off x="4267200" y="3506788"/>
              <a:ext cx="219075" cy="509587"/>
            </a:xfrm>
            <a:custGeom>
              <a:avLst/>
              <a:gdLst>
                <a:gd name="T0" fmla="*/ 107 w 123"/>
                <a:gd name="T1" fmla="*/ 88 h 207"/>
                <a:gd name="T2" fmla="*/ 91 w 123"/>
                <a:gd name="T3" fmla="*/ 66 h 207"/>
                <a:gd name="T4" fmla="*/ 88 w 123"/>
                <a:gd name="T5" fmla="*/ 60 h 207"/>
                <a:gd name="T6" fmla="*/ 98 w 123"/>
                <a:gd name="T7" fmla="*/ 57 h 207"/>
                <a:gd name="T8" fmla="*/ 110 w 123"/>
                <a:gd name="T9" fmla="*/ 57 h 207"/>
                <a:gd name="T10" fmla="*/ 110 w 123"/>
                <a:gd name="T11" fmla="*/ 52 h 207"/>
                <a:gd name="T12" fmla="*/ 105 w 123"/>
                <a:gd name="T13" fmla="*/ 33 h 207"/>
                <a:gd name="T14" fmla="*/ 105 w 123"/>
                <a:gd name="T15" fmla="*/ 17 h 207"/>
                <a:gd name="T16" fmla="*/ 101 w 123"/>
                <a:gd name="T17" fmla="*/ 9 h 207"/>
                <a:gd name="T18" fmla="*/ 94 w 123"/>
                <a:gd name="T19" fmla="*/ 4 h 207"/>
                <a:gd name="T20" fmla="*/ 91 w 123"/>
                <a:gd name="T21" fmla="*/ 0 h 207"/>
                <a:gd name="T22" fmla="*/ 89 w 123"/>
                <a:gd name="T23" fmla="*/ 3 h 207"/>
                <a:gd name="T24" fmla="*/ 94 w 123"/>
                <a:gd name="T25" fmla="*/ 13 h 207"/>
                <a:gd name="T26" fmla="*/ 97 w 123"/>
                <a:gd name="T27" fmla="*/ 23 h 207"/>
                <a:gd name="T28" fmla="*/ 94 w 123"/>
                <a:gd name="T29" fmla="*/ 31 h 207"/>
                <a:gd name="T30" fmla="*/ 84 w 123"/>
                <a:gd name="T31" fmla="*/ 39 h 207"/>
                <a:gd name="T32" fmla="*/ 78 w 123"/>
                <a:gd name="T33" fmla="*/ 53 h 207"/>
                <a:gd name="T34" fmla="*/ 74 w 123"/>
                <a:gd name="T35" fmla="*/ 64 h 207"/>
                <a:gd name="T36" fmla="*/ 70 w 123"/>
                <a:gd name="T37" fmla="*/ 70 h 207"/>
                <a:gd name="T38" fmla="*/ 62 w 123"/>
                <a:gd name="T39" fmla="*/ 80 h 207"/>
                <a:gd name="T40" fmla="*/ 58 w 123"/>
                <a:gd name="T41" fmla="*/ 88 h 207"/>
                <a:gd name="T42" fmla="*/ 53 w 123"/>
                <a:gd name="T43" fmla="*/ 104 h 207"/>
                <a:gd name="T44" fmla="*/ 53 w 123"/>
                <a:gd name="T45" fmla="*/ 109 h 207"/>
                <a:gd name="T46" fmla="*/ 49 w 123"/>
                <a:gd name="T47" fmla="*/ 117 h 207"/>
                <a:gd name="T48" fmla="*/ 41 w 123"/>
                <a:gd name="T49" fmla="*/ 121 h 207"/>
                <a:gd name="T50" fmla="*/ 37 w 123"/>
                <a:gd name="T51" fmla="*/ 114 h 207"/>
                <a:gd name="T52" fmla="*/ 34 w 123"/>
                <a:gd name="T53" fmla="*/ 106 h 207"/>
                <a:gd name="T54" fmla="*/ 28 w 123"/>
                <a:gd name="T55" fmla="*/ 113 h 207"/>
                <a:gd name="T56" fmla="*/ 21 w 123"/>
                <a:gd name="T57" fmla="*/ 114 h 207"/>
                <a:gd name="T58" fmla="*/ 8 w 123"/>
                <a:gd name="T59" fmla="*/ 131 h 207"/>
                <a:gd name="T60" fmla="*/ 5 w 123"/>
                <a:gd name="T61" fmla="*/ 137 h 207"/>
                <a:gd name="T62" fmla="*/ 1 w 123"/>
                <a:gd name="T63" fmla="*/ 150 h 207"/>
                <a:gd name="T64" fmla="*/ 0 w 123"/>
                <a:gd name="T65" fmla="*/ 154 h 207"/>
                <a:gd name="T66" fmla="*/ 4 w 123"/>
                <a:gd name="T67" fmla="*/ 154 h 207"/>
                <a:gd name="T68" fmla="*/ 8 w 123"/>
                <a:gd name="T69" fmla="*/ 162 h 207"/>
                <a:gd name="T70" fmla="*/ 13 w 123"/>
                <a:gd name="T71" fmla="*/ 163 h 207"/>
                <a:gd name="T72" fmla="*/ 14 w 123"/>
                <a:gd name="T73" fmla="*/ 163 h 207"/>
                <a:gd name="T74" fmla="*/ 17 w 123"/>
                <a:gd name="T75" fmla="*/ 166 h 207"/>
                <a:gd name="T76" fmla="*/ 17 w 123"/>
                <a:gd name="T77" fmla="*/ 170 h 207"/>
                <a:gd name="T78" fmla="*/ 18 w 123"/>
                <a:gd name="T79" fmla="*/ 174 h 207"/>
                <a:gd name="T80" fmla="*/ 21 w 123"/>
                <a:gd name="T81" fmla="*/ 189 h 207"/>
                <a:gd name="T82" fmla="*/ 22 w 123"/>
                <a:gd name="T83" fmla="*/ 196 h 207"/>
                <a:gd name="T84" fmla="*/ 37 w 123"/>
                <a:gd name="T85" fmla="*/ 198 h 207"/>
                <a:gd name="T86" fmla="*/ 48 w 123"/>
                <a:gd name="T87" fmla="*/ 194 h 207"/>
                <a:gd name="T88" fmla="*/ 66 w 123"/>
                <a:gd name="T89" fmla="*/ 196 h 207"/>
                <a:gd name="T90" fmla="*/ 76 w 123"/>
                <a:gd name="T91" fmla="*/ 196 h 207"/>
                <a:gd name="T92" fmla="*/ 80 w 123"/>
                <a:gd name="T93" fmla="*/ 198 h 207"/>
                <a:gd name="T94" fmla="*/ 93 w 123"/>
                <a:gd name="T95" fmla="*/ 198 h 207"/>
                <a:gd name="T96" fmla="*/ 106 w 123"/>
                <a:gd name="T97" fmla="*/ 200 h 207"/>
                <a:gd name="T98" fmla="*/ 122 w 123"/>
                <a:gd name="T99" fmla="*/ 207 h 207"/>
                <a:gd name="T100" fmla="*/ 122 w 123"/>
                <a:gd name="T101" fmla="*/ 196 h 207"/>
                <a:gd name="T102" fmla="*/ 119 w 123"/>
                <a:gd name="T103" fmla="*/ 183 h 207"/>
                <a:gd name="T104" fmla="*/ 109 w 123"/>
                <a:gd name="T105" fmla="*/ 171 h 207"/>
                <a:gd name="T106" fmla="*/ 106 w 123"/>
                <a:gd name="T107" fmla="*/ 163 h 207"/>
                <a:gd name="T108" fmla="*/ 101 w 123"/>
                <a:gd name="T109" fmla="*/ 153 h 207"/>
                <a:gd name="T110" fmla="*/ 97 w 123"/>
                <a:gd name="T111" fmla="*/ 141 h 207"/>
                <a:gd name="T112" fmla="*/ 94 w 123"/>
                <a:gd name="T113" fmla="*/ 130 h 207"/>
                <a:gd name="T114" fmla="*/ 101 w 123"/>
                <a:gd name="T115" fmla="*/ 121 h 207"/>
                <a:gd name="T116" fmla="*/ 110 w 123"/>
                <a:gd name="T117" fmla="*/ 104 h 207"/>
                <a:gd name="T118" fmla="*/ 111 w 123"/>
                <a:gd name="T119" fmla="*/ 100 h 207"/>
                <a:gd name="T120" fmla="*/ 111 w 123"/>
                <a:gd name="T121" fmla="*/ 97 h 207"/>
                <a:gd name="T122" fmla="*/ 111 w 123"/>
                <a:gd name="T123" fmla="*/ 9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 h="207">
                  <a:moveTo>
                    <a:pt x="111" y="97"/>
                  </a:moveTo>
                  <a:lnTo>
                    <a:pt x="110" y="93"/>
                  </a:lnTo>
                  <a:lnTo>
                    <a:pt x="107" y="88"/>
                  </a:lnTo>
                  <a:lnTo>
                    <a:pt x="106" y="82"/>
                  </a:lnTo>
                  <a:lnTo>
                    <a:pt x="97" y="74"/>
                  </a:lnTo>
                  <a:lnTo>
                    <a:pt x="91" y="66"/>
                  </a:lnTo>
                  <a:lnTo>
                    <a:pt x="89" y="65"/>
                  </a:lnTo>
                  <a:lnTo>
                    <a:pt x="88" y="61"/>
                  </a:lnTo>
                  <a:lnTo>
                    <a:pt x="88" y="60"/>
                  </a:lnTo>
                  <a:lnTo>
                    <a:pt x="91" y="57"/>
                  </a:lnTo>
                  <a:lnTo>
                    <a:pt x="94" y="56"/>
                  </a:lnTo>
                  <a:lnTo>
                    <a:pt x="98" y="57"/>
                  </a:lnTo>
                  <a:lnTo>
                    <a:pt x="105" y="56"/>
                  </a:lnTo>
                  <a:lnTo>
                    <a:pt x="107" y="56"/>
                  </a:lnTo>
                  <a:lnTo>
                    <a:pt x="110" y="57"/>
                  </a:lnTo>
                  <a:lnTo>
                    <a:pt x="111" y="57"/>
                  </a:lnTo>
                  <a:lnTo>
                    <a:pt x="114" y="56"/>
                  </a:lnTo>
                  <a:lnTo>
                    <a:pt x="110" y="52"/>
                  </a:lnTo>
                  <a:lnTo>
                    <a:pt x="106" y="46"/>
                  </a:lnTo>
                  <a:lnTo>
                    <a:pt x="105" y="40"/>
                  </a:lnTo>
                  <a:lnTo>
                    <a:pt x="105" y="33"/>
                  </a:lnTo>
                  <a:lnTo>
                    <a:pt x="105" y="29"/>
                  </a:lnTo>
                  <a:lnTo>
                    <a:pt x="105" y="23"/>
                  </a:lnTo>
                  <a:lnTo>
                    <a:pt x="105" y="17"/>
                  </a:lnTo>
                  <a:lnTo>
                    <a:pt x="102" y="17"/>
                  </a:lnTo>
                  <a:lnTo>
                    <a:pt x="102" y="16"/>
                  </a:lnTo>
                  <a:lnTo>
                    <a:pt x="101" y="9"/>
                  </a:lnTo>
                  <a:lnTo>
                    <a:pt x="98" y="8"/>
                  </a:lnTo>
                  <a:lnTo>
                    <a:pt x="97" y="7"/>
                  </a:lnTo>
                  <a:lnTo>
                    <a:pt x="94" y="4"/>
                  </a:lnTo>
                  <a:lnTo>
                    <a:pt x="94" y="3"/>
                  </a:lnTo>
                  <a:lnTo>
                    <a:pt x="94" y="0"/>
                  </a:lnTo>
                  <a:lnTo>
                    <a:pt x="91" y="0"/>
                  </a:lnTo>
                  <a:lnTo>
                    <a:pt x="89" y="0"/>
                  </a:lnTo>
                  <a:lnTo>
                    <a:pt x="88" y="0"/>
                  </a:lnTo>
                  <a:lnTo>
                    <a:pt x="89" y="3"/>
                  </a:lnTo>
                  <a:lnTo>
                    <a:pt x="89" y="8"/>
                  </a:lnTo>
                  <a:lnTo>
                    <a:pt x="91" y="13"/>
                  </a:lnTo>
                  <a:lnTo>
                    <a:pt x="94" y="13"/>
                  </a:lnTo>
                  <a:lnTo>
                    <a:pt x="97" y="16"/>
                  </a:lnTo>
                  <a:lnTo>
                    <a:pt x="98" y="20"/>
                  </a:lnTo>
                  <a:lnTo>
                    <a:pt x="97" y="23"/>
                  </a:lnTo>
                  <a:lnTo>
                    <a:pt x="97" y="25"/>
                  </a:lnTo>
                  <a:lnTo>
                    <a:pt x="97" y="29"/>
                  </a:lnTo>
                  <a:lnTo>
                    <a:pt x="94" y="31"/>
                  </a:lnTo>
                  <a:lnTo>
                    <a:pt x="89" y="33"/>
                  </a:lnTo>
                  <a:lnTo>
                    <a:pt x="85" y="35"/>
                  </a:lnTo>
                  <a:lnTo>
                    <a:pt x="84" y="39"/>
                  </a:lnTo>
                  <a:lnTo>
                    <a:pt x="81" y="46"/>
                  </a:lnTo>
                  <a:lnTo>
                    <a:pt x="80" y="52"/>
                  </a:lnTo>
                  <a:lnTo>
                    <a:pt x="78" y="53"/>
                  </a:lnTo>
                  <a:lnTo>
                    <a:pt x="76" y="57"/>
                  </a:lnTo>
                  <a:lnTo>
                    <a:pt x="76" y="61"/>
                  </a:lnTo>
                  <a:lnTo>
                    <a:pt x="74" y="64"/>
                  </a:lnTo>
                  <a:lnTo>
                    <a:pt x="68" y="66"/>
                  </a:lnTo>
                  <a:lnTo>
                    <a:pt x="70" y="69"/>
                  </a:lnTo>
                  <a:lnTo>
                    <a:pt x="70" y="70"/>
                  </a:lnTo>
                  <a:lnTo>
                    <a:pt x="68" y="74"/>
                  </a:lnTo>
                  <a:lnTo>
                    <a:pt x="66" y="80"/>
                  </a:lnTo>
                  <a:lnTo>
                    <a:pt x="62" y="80"/>
                  </a:lnTo>
                  <a:lnTo>
                    <a:pt x="62" y="84"/>
                  </a:lnTo>
                  <a:lnTo>
                    <a:pt x="61" y="84"/>
                  </a:lnTo>
                  <a:lnTo>
                    <a:pt x="58" y="88"/>
                  </a:lnTo>
                  <a:lnTo>
                    <a:pt x="58" y="90"/>
                  </a:lnTo>
                  <a:lnTo>
                    <a:pt x="57" y="97"/>
                  </a:lnTo>
                  <a:lnTo>
                    <a:pt x="53" y="104"/>
                  </a:lnTo>
                  <a:lnTo>
                    <a:pt x="53" y="105"/>
                  </a:lnTo>
                  <a:lnTo>
                    <a:pt x="53" y="106"/>
                  </a:lnTo>
                  <a:lnTo>
                    <a:pt x="53" y="109"/>
                  </a:lnTo>
                  <a:lnTo>
                    <a:pt x="50" y="110"/>
                  </a:lnTo>
                  <a:lnTo>
                    <a:pt x="49" y="113"/>
                  </a:lnTo>
                  <a:lnTo>
                    <a:pt x="49" y="117"/>
                  </a:lnTo>
                  <a:lnTo>
                    <a:pt x="45" y="121"/>
                  </a:lnTo>
                  <a:lnTo>
                    <a:pt x="44" y="121"/>
                  </a:lnTo>
                  <a:lnTo>
                    <a:pt x="41" y="121"/>
                  </a:lnTo>
                  <a:lnTo>
                    <a:pt x="41" y="118"/>
                  </a:lnTo>
                  <a:lnTo>
                    <a:pt x="41" y="117"/>
                  </a:lnTo>
                  <a:lnTo>
                    <a:pt x="37" y="114"/>
                  </a:lnTo>
                  <a:lnTo>
                    <a:pt x="36" y="113"/>
                  </a:lnTo>
                  <a:lnTo>
                    <a:pt x="34" y="110"/>
                  </a:lnTo>
                  <a:lnTo>
                    <a:pt x="34" y="106"/>
                  </a:lnTo>
                  <a:lnTo>
                    <a:pt x="32" y="110"/>
                  </a:lnTo>
                  <a:lnTo>
                    <a:pt x="30" y="113"/>
                  </a:lnTo>
                  <a:lnTo>
                    <a:pt x="28" y="113"/>
                  </a:lnTo>
                  <a:lnTo>
                    <a:pt x="24" y="110"/>
                  </a:lnTo>
                  <a:lnTo>
                    <a:pt x="22" y="113"/>
                  </a:lnTo>
                  <a:lnTo>
                    <a:pt x="21" y="114"/>
                  </a:lnTo>
                  <a:lnTo>
                    <a:pt x="18" y="121"/>
                  </a:lnTo>
                  <a:lnTo>
                    <a:pt x="10" y="126"/>
                  </a:lnTo>
                  <a:lnTo>
                    <a:pt x="8" y="131"/>
                  </a:lnTo>
                  <a:lnTo>
                    <a:pt x="5" y="134"/>
                  </a:lnTo>
                  <a:lnTo>
                    <a:pt x="8" y="135"/>
                  </a:lnTo>
                  <a:lnTo>
                    <a:pt x="5" y="137"/>
                  </a:lnTo>
                  <a:lnTo>
                    <a:pt x="5" y="143"/>
                  </a:lnTo>
                  <a:lnTo>
                    <a:pt x="4" y="147"/>
                  </a:lnTo>
                  <a:lnTo>
                    <a:pt x="1" y="150"/>
                  </a:lnTo>
                  <a:lnTo>
                    <a:pt x="0" y="151"/>
                  </a:lnTo>
                  <a:lnTo>
                    <a:pt x="1" y="151"/>
                  </a:lnTo>
                  <a:lnTo>
                    <a:pt x="0" y="154"/>
                  </a:lnTo>
                  <a:lnTo>
                    <a:pt x="4" y="157"/>
                  </a:lnTo>
                  <a:lnTo>
                    <a:pt x="1" y="153"/>
                  </a:lnTo>
                  <a:lnTo>
                    <a:pt x="4" y="154"/>
                  </a:lnTo>
                  <a:lnTo>
                    <a:pt x="5" y="153"/>
                  </a:lnTo>
                  <a:lnTo>
                    <a:pt x="8" y="157"/>
                  </a:lnTo>
                  <a:lnTo>
                    <a:pt x="8" y="162"/>
                  </a:lnTo>
                  <a:lnTo>
                    <a:pt x="9" y="163"/>
                  </a:lnTo>
                  <a:lnTo>
                    <a:pt x="10" y="163"/>
                  </a:lnTo>
                  <a:lnTo>
                    <a:pt x="13" y="163"/>
                  </a:lnTo>
                  <a:lnTo>
                    <a:pt x="13" y="166"/>
                  </a:lnTo>
                  <a:lnTo>
                    <a:pt x="14" y="166"/>
                  </a:lnTo>
                  <a:lnTo>
                    <a:pt x="14" y="163"/>
                  </a:lnTo>
                  <a:lnTo>
                    <a:pt x="17" y="163"/>
                  </a:lnTo>
                  <a:lnTo>
                    <a:pt x="18" y="162"/>
                  </a:lnTo>
                  <a:lnTo>
                    <a:pt x="17" y="166"/>
                  </a:lnTo>
                  <a:lnTo>
                    <a:pt x="18" y="166"/>
                  </a:lnTo>
                  <a:lnTo>
                    <a:pt x="17" y="167"/>
                  </a:lnTo>
                  <a:lnTo>
                    <a:pt x="17" y="170"/>
                  </a:lnTo>
                  <a:lnTo>
                    <a:pt x="17" y="171"/>
                  </a:lnTo>
                  <a:lnTo>
                    <a:pt x="18" y="171"/>
                  </a:lnTo>
                  <a:lnTo>
                    <a:pt x="18" y="174"/>
                  </a:lnTo>
                  <a:lnTo>
                    <a:pt x="21" y="178"/>
                  </a:lnTo>
                  <a:lnTo>
                    <a:pt x="22" y="183"/>
                  </a:lnTo>
                  <a:lnTo>
                    <a:pt x="21" y="189"/>
                  </a:lnTo>
                  <a:lnTo>
                    <a:pt x="21" y="192"/>
                  </a:lnTo>
                  <a:lnTo>
                    <a:pt x="21" y="194"/>
                  </a:lnTo>
                  <a:lnTo>
                    <a:pt x="22" y="196"/>
                  </a:lnTo>
                  <a:lnTo>
                    <a:pt x="24" y="198"/>
                  </a:lnTo>
                  <a:lnTo>
                    <a:pt x="28" y="198"/>
                  </a:lnTo>
                  <a:lnTo>
                    <a:pt x="37" y="198"/>
                  </a:lnTo>
                  <a:lnTo>
                    <a:pt x="45" y="198"/>
                  </a:lnTo>
                  <a:lnTo>
                    <a:pt x="45" y="196"/>
                  </a:lnTo>
                  <a:lnTo>
                    <a:pt x="48" y="194"/>
                  </a:lnTo>
                  <a:lnTo>
                    <a:pt x="50" y="194"/>
                  </a:lnTo>
                  <a:lnTo>
                    <a:pt x="61" y="196"/>
                  </a:lnTo>
                  <a:lnTo>
                    <a:pt x="66" y="196"/>
                  </a:lnTo>
                  <a:lnTo>
                    <a:pt x="70" y="196"/>
                  </a:lnTo>
                  <a:lnTo>
                    <a:pt x="74" y="196"/>
                  </a:lnTo>
                  <a:lnTo>
                    <a:pt x="76" y="196"/>
                  </a:lnTo>
                  <a:lnTo>
                    <a:pt x="76" y="198"/>
                  </a:lnTo>
                  <a:lnTo>
                    <a:pt x="78" y="198"/>
                  </a:lnTo>
                  <a:lnTo>
                    <a:pt x="80" y="198"/>
                  </a:lnTo>
                  <a:lnTo>
                    <a:pt x="85" y="198"/>
                  </a:lnTo>
                  <a:lnTo>
                    <a:pt x="90" y="198"/>
                  </a:lnTo>
                  <a:lnTo>
                    <a:pt x="93" y="198"/>
                  </a:lnTo>
                  <a:lnTo>
                    <a:pt x="101" y="198"/>
                  </a:lnTo>
                  <a:lnTo>
                    <a:pt x="102" y="200"/>
                  </a:lnTo>
                  <a:lnTo>
                    <a:pt x="106" y="200"/>
                  </a:lnTo>
                  <a:lnTo>
                    <a:pt x="110" y="200"/>
                  </a:lnTo>
                  <a:lnTo>
                    <a:pt x="114" y="202"/>
                  </a:lnTo>
                  <a:lnTo>
                    <a:pt x="122" y="207"/>
                  </a:lnTo>
                  <a:lnTo>
                    <a:pt x="122" y="204"/>
                  </a:lnTo>
                  <a:lnTo>
                    <a:pt x="122" y="200"/>
                  </a:lnTo>
                  <a:lnTo>
                    <a:pt x="122" y="196"/>
                  </a:lnTo>
                  <a:lnTo>
                    <a:pt x="123" y="195"/>
                  </a:lnTo>
                  <a:lnTo>
                    <a:pt x="122" y="185"/>
                  </a:lnTo>
                  <a:lnTo>
                    <a:pt x="119" y="183"/>
                  </a:lnTo>
                  <a:lnTo>
                    <a:pt x="118" y="181"/>
                  </a:lnTo>
                  <a:lnTo>
                    <a:pt x="114" y="179"/>
                  </a:lnTo>
                  <a:lnTo>
                    <a:pt x="109" y="171"/>
                  </a:lnTo>
                  <a:lnTo>
                    <a:pt x="107" y="171"/>
                  </a:lnTo>
                  <a:lnTo>
                    <a:pt x="106" y="166"/>
                  </a:lnTo>
                  <a:lnTo>
                    <a:pt x="106" y="163"/>
                  </a:lnTo>
                  <a:lnTo>
                    <a:pt x="105" y="161"/>
                  </a:lnTo>
                  <a:lnTo>
                    <a:pt x="102" y="157"/>
                  </a:lnTo>
                  <a:lnTo>
                    <a:pt x="101" y="153"/>
                  </a:lnTo>
                  <a:lnTo>
                    <a:pt x="98" y="150"/>
                  </a:lnTo>
                  <a:lnTo>
                    <a:pt x="98" y="145"/>
                  </a:lnTo>
                  <a:lnTo>
                    <a:pt x="97" y="141"/>
                  </a:lnTo>
                  <a:lnTo>
                    <a:pt x="97" y="135"/>
                  </a:lnTo>
                  <a:lnTo>
                    <a:pt x="97" y="130"/>
                  </a:lnTo>
                  <a:lnTo>
                    <a:pt x="94" y="130"/>
                  </a:lnTo>
                  <a:lnTo>
                    <a:pt x="94" y="127"/>
                  </a:lnTo>
                  <a:lnTo>
                    <a:pt x="98" y="123"/>
                  </a:lnTo>
                  <a:lnTo>
                    <a:pt x="101" y="121"/>
                  </a:lnTo>
                  <a:lnTo>
                    <a:pt x="102" y="117"/>
                  </a:lnTo>
                  <a:lnTo>
                    <a:pt x="106" y="110"/>
                  </a:lnTo>
                  <a:lnTo>
                    <a:pt x="110" y="104"/>
                  </a:lnTo>
                  <a:lnTo>
                    <a:pt x="111" y="102"/>
                  </a:lnTo>
                  <a:lnTo>
                    <a:pt x="111" y="101"/>
                  </a:lnTo>
                  <a:lnTo>
                    <a:pt x="111" y="100"/>
                  </a:lnTo>
                  <a:lnTo>
                    <a:pt x="111" y="97"/>
                  </a:lnTo>
                  <a:lnTo>
                    <a:pt x="111" y="97"/>
                  </a:lnTo>
                  <a:lnTo>
                    <a:pt x="111" y="97"/>
                  </a:lnTo>
                  <a:lnTo>
                    <a:pt x="111" y="97"/>
                  </a:lnTo>
                  <a:lnTo>
                    <a:pt x="111" y="97"/>
                  </a:lnTo>
                  <a:lnTo>
                    <a:pt x="111" y="97"/>
                  </a:lnTo>
                  <a:lnTo>
                    <a:pt x="111" y="9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84" name="Freeform 74"/>
            <p:cNvSpPr>
              <a:spLocks/>
            </p:cNvSpPr>
            <p:nvPr/>
          </p:nvSpPr>
          <p:spPr bwMode="auto">
            <a:xfrm>
              <a:off x="4030663" y="3038475"/>
              <a:ext cx="446087" cy="527050"/>
            </a:xfrm>
            <a:custGeom>
              <a:avLst/>
              <a:gdLst>
                <a:gd name="T0" fmla="*/ 243 w 250"/>
                <a:gd name="T1" fmla="*/ 49 h 214"/>
                <a:gd name="T2" fmla="*/ 238 w 250"/>
                <a:gd name="T3" fmla="*/ 39 h 214"/>
                <a:gd name="T4" fmla="*/ 235 w 250"/>
                <a:gd name="T5" fmla="*/ 24 h 214"/>
                <a:gd name="T6" fmla="*/ 223 w 250"/>
                <a:gd name="T7" fmla="*/ 17 h 214"/>
                <a:gd name="T8" fmla="*/ 220 w 250"/>
                <a:gd name="T9" fmla="*/ 15 h 214"/>
                <a:gd name="T10" fmla="*/ 212 w 250"/>
                <a:gd name="T11" fmla="*/ 8 h 214"/>
                <a:gd name="T12" fmla="*/ 197 w 250"/>
                <a:gd name="T13" fmla="*/ 4 h 214"/>
                <a:gd name="T14" fmla="*/ 185 w 250"/>
                <a:gd name="T15" fmla="*/ 2 h 214"/>
                <a:gd name="T16" fmla="*/ 99 w 250"/>
                <a:gd name="T17" fmla="*/ 65 h 214"/>
                <a:gd name="T18" fmla="*/ 84 w 250"/>
                <a:gd name="T19" fmla="*/ 76 h 214"/>
                <a:gd name="T20" fmla="*/ 65 w 250"/>
                <a:gd name="T21" fmla="*/ 80 h 214"/>
                <a:gd name="T22" fmla="*/ 63 w 250"/>
                <a:gd name="T23" fmla="*/ 129 h 214"/>
                <a:gd name="T24" fmla="*/ 57 w 250"/>
                <a:gd name="T25" fmla="*/ 142 h 214"/>
                <a:gd name="T26" fmla="*/ 52 w 250"/>
                <a:gd name="T27" fmla="*/ 149 h 214"/>
                <a:gd name="T28" fmla="*/ 42 w 250"/>
                <a:gd name="T29" fmla="*/ 149 h 214"/>
                <a:gd name="T30" fmla="*/ 18 w 250"/>
                <a:gd name="T31" fmla="*/ 150 h 214"/>
                <a:gd name="T32" fmla="*/ 8 w 250"/>
                <a:gd name="T33" fmla="*/ 156 h 214"/>
                <a:gd name="T34" fmla="*/ 0 w 250"/>
                <a:gd name="T35" fmla="*/ 158 h 214"/>
                <a:gd name="T36" fmla="*/ 2 w 250"/>
                <a:gd name="T37" fmla="*/ 166 h 214"/>
                <a:gd name="T38" fmla="*/ 4 w 250"/>
                <a:gd name="T39" fmla="*/ 173 h 214"/>
                <a:gd name="T40" fmla="*/ 18 w 250"/>
                <a:gd name="T41" fmla="*/ 185 h 214"/>
                <a:gd name="T42" fmla="*/ 14 w 250"/>
                <a:gd name="T43" fmla="*/ 189 h 214"/>
                <a:gd name="T44" fmla="*/ 26 w 250"/>
                <a:gd name="T45" fmla="*/ 198 h 214"/>
                <a:gd name="T46" fmla="*/ 31 w 250"/>
                <a:gd name="T47" fmla="*/ 198 h 214"/>
                <a:gd name="T48" fmla="*/ 31 w 250"/>
                <a:gd name="T49" fmla="*/ 206 h 214"/>
                <a:gd name="T50" fmla="*/ 35 w 250"/>
                <a:gd name="T51" fmla="*/ 211 h 214"/>
                <a:gd name="T52" fmla="*/ 35 w 250"/>
                <a:gd name="T53" fmla="*/ 206 h 214"/>
                <a:gd name="T54" fmla="*/ 40 w 250"/>
                <a:gd name="T55" fmla="*/ 203 h 214"/>
                <a:gd name="T56" fmla="*/ 42 w 250"/>
                <a:gd name="T57" fmla="*/ 203 h 214"/>
                <a:gd name="T58" fmla="*/ 48 w 250"/>
                <a:gd name="T59" fmla="*/ 207 h 214"/>
                <a:gd name="T60" fmla="*/ 53 w 250"/>
                <a:gd name="T61" fmla="*/ 213 h 214"/>
                <a:gd name="T62" fmla="*/ 55 w 250"/>
                <a:gd name="T63" fmla="*/ 199 h 214"/>
                <a:gd name="T64" fmla="*/ 61 w 250"/>
                <a:gd name="T65" fmla="*/ 190 h 214"/>
                <a:gd name="T66" fmla="*/ 65 w 250"/>
                <a:gd name="T67" fmla="*/ 181 h 214"/>
                <a:gd name="T68" fmla="*/ 75 w 250"/>
                <a:gd name="T69" fmla="*/ 177 h 214"/>
                <a:gd name="T70" fmla="*/ 84 w 250"/>
                <a:gd name="T71" fmla="*/ 175 h 214"/>
                <a:gd name="T72" fmla="*/ 96 w 250"/>
                <a:gd name="T73" fmla="*/ 179 h 214"/>
                <a:gd name="T74" fmla="*/ 105 w 250"/>
                <a:gd name="T75" fmla="*/ 189 h 214"/>
                <a:gd name="T76" fmla="*/ 111 w 250"/>
                <a:gd name="T77" fmla="*/ 190 h 214"/>
                <a:gd name="T78" fmla="*/ 120 w 250"/>
                <a:gd name="T79" fmla="*/ 186 h 214"/>
                <a:gd name="T80" fmla="*/ 132 w 250"/>
                <a:gd name="T81" fmla="*/ 190 h 214"/>
                <a:gd name="T82" fmla="*/ 141 w 250"/>
                <a:gd name="T83" fmla="*/ 194 h 214"/>
                <a:gd name="T84" fmla="*/ 152 w 250"/>
                <a:gd name="T85" fmla="*/ 193 h 214"/>
                <a:gd name="T86" fmla="*/ 166 w 250"/>
                <a:gd name="T87" fmla="*/ 185 h 214"/>
                <a:gd name="T88" fmla="*/ 177 w 250"/>
                <a:gd name="T89" fmla="*/ 185 h 214"/>
                <a:gd name="T90" fmla="*/ 189 w 250"/>
                <a:gd name="T91" fmla="*/ 190 h 214"/>
                <a:gd name="T92" fmla="*/ 197 w 250"/>
                <a:gd name="T93" fmla="*/ 186 h 214"/>
                <a:gd name="T94" fmla="*/ 206 w 250"/>
                <a:gd name="T95" fmla="*/ 181 h 214"/>
                <a:gd name="T96" fmla="*/ 212 w 250"/>
                <a:gd name="T97" fmla="*/ 179 h 214"/>
                <a:gd name="T98" fmla="*/ 212 w 250"/>
                <a:gd name="T99" fmla="*/ 171 h 214"/>
                <a:gd name="T100" fmla="*/ 213 w 250"/>
                <a:gd name="T101" fmla="*/ 163 h 214"/>
                <a:gd name="T102" fmla="*/ 226 w 250"/>
                <a:gd name="T103" fmla="*/ 140 h 214"/>
                <a:gd name="T104" fmla="*/ 242 w 250"/>
                <a:gd name="T105" fmla="*/ 120 h 214"/>
                <a:gd name="T106" fmla="*/ 243 w 250"/>
                <a:gd name="T107" fmla="*/ 97 h 214"/>
                <a:gd name="T108" fmla="*/ 247 w 250"/>
                <a:gd name="T109" fmla="*/ 63 h 214"/>
                <a:gd name="T110" fmla="*/ 246 w 250"/>
                <a:gd name="T111" fmla="*/ 53 h 214"/>
                <a:gd name="T112" fmla="*/ 246 w 250"/>
                <a:gd name="T113" fmla="*/ 53 h 214"/>
                <a:gd name="T114" fmla="*/ 246 w 250"/>
                <a:gd name="T115" fmla="*/ 53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0" h="214">
                  <a:moveTo>
                    <a:pt x="246" y="53"/>
                  </a:moveTo>
                  <a:lnTo>
                    <a:pt x="243" y="52"/>
                  </a:lnTo>
                  <a:lnTo>
                    <a:pt x="243" y="49"/>
                  </a:lnTo>
                  <a:lnTo>
                    <a:pt x="243" y="48"/>
                  </a:lnTo>
                  <a:lnTo>
                    <a:pt x="239" y="41"/>
                  </a:lnTo>
                  <a:lnTo>
                    <a:pt x="238" y="39"/>
                  </a:lnTo>
                  <a:lnTo>
                    <a:pt x="237" y="35"/>
                  </a:lnTo>
                  <a:lnTo>
                    <a:pt x="235" y="25"/>
                  </a:lnTo>
                  <a:lnTo>
                    <a:pt x="235" y="24"/>
                  </a:lnTo>
                  <a:lnTo>
                    <a:pt x="235" y="19"/>
                  </a:lnTo>
                  <a:lnTo>
                    <a:pt x="234" y="11"/>
                  </a:lnTo>
                  <a:lnTo>
                    <a:pt x="223" y="17"/>
                  </a:lnTo>
                  <a:lnTo>
                    <a:pt x="222" y="16"/>
                  </a:lnTo>
                  <a:lnTo>
                    <a:pt x="221" y="15"/>
                  </a:lnTo>
                  <a:lnTo>
                    <a:pt x="220" y="15"/>
                  </a:lnTo>
                  <a:lnTo>
                    <a:pt x="216" y="11"/>
                  </a:lnTo>
                  <a:lnTo>
                    <a:pt x="213" y="10"/>
                  </a:lnTo>
                  <a:lnTo>
                    <a:pt x="212" y="8"/>
                  </a:lnTo>
                  <a:lnTo>
                    <a:pt x="206" y="6"/>
                  </a:lnTo>
                  <a:lnTo>
                    <a:pt x="202" y="6"/>
                  </a:lnTo>
                  <a:lnTo>
                    <a:pt x="197" y="4"/>
                  </a:lnTo>
                  <a:lnTo>
                    <a:pt x="190" y="2"/>
                  </a:lnTo>
                  <a:lnTo>
                    <a:pt x="186" y="0"/>
                  </a:lnTo>
                  <a:lnTo>
                    <a:pt x="185" y="2"/>
                  </a:lnTo>
                  <a:lnTo>
                    <a:pt x="141" y="32"/>
                  </a:lnTo>
                  <a:lnTo>
                    <a:pt x="119" y="48"/>
                  </a:lnTo>
                  <a:lnTo>
                    <a:pt x="99" y="65"/>
                  </a:lnTo>
                  <a:lnTo>
                    <a:pt x="96" y="71"/>
                  </a:lnTo>
                  <a:lnTo>
                    <a:pt x="89" y="75"/>
                  </a:lnTo>
                  <a:lnTo>
                    <a:pt x="84" y="76"/>
                  </a:lnTo>
                  <a:lnTo>
                    <a:pt x="80" y="76"/>
                  </a:lnTo>
                  <a:lnTo>
                    <a:pt x="67" y="80"/>
                  </a:lnTo>
                  <a:lnTo>
                    <a:pt x="65" y="80"/>
                  </a:lnTo>
                  <a:lnTo>
                    <a:pt x="65" y="98"/>
                  </a:lnTo>
                  <a:lnTo>
                    <a:pt x="65" y="120"/>
                  </a:lnTo>
                  <a:lnTo>
                    <a:pt x="63" y="129"/>
                  </a:lnTo>
                  <a:lnTo>
                    <a:pt x="61" y="136"/>
                  </a:lnTo>
                  <a:lnTo>
                    <a:pt x="59" y="141"/>
                  </a:lnTo>
                  <a:lnTo>
                    <a:pt x="57" y="142"/>
                  </a:lnTo>
                  <a:lnTo>
                    <a:pt x="55" y="145"/>
                  </a:lnTo>
                  <a:lnTo>
                    <a:pt x="53" y="149"/>
                  </a:lnTo>
                  <a:lnTo>
                    <a:pt x="52" y="149"/>
                  </a:lnTo>
                  <a:lnTo>
                    <a:pt x="48" y="149"/>
                  </a:lnTo>
                  <a:lnTo>
                    <a:pt x="44" y="149"/>
                  </a:lnTo>
                  <a:lnTo>
                    <a:pt x="42" y="149"/>
                  </a:lnTo>
                  <a:lnTo>
                    <a:pt x="35" y="150"/>
                  </a:lnTo>
                  <a:lnTo>
                    <a:pt x="26" y="150"/>
                  </a:lnTo>
                  <a:lnTo>
                    <a:pt x="18" y="150"/>
                  </a:lnTo>
                  <a:lnTo>
                    <a:pt x="14" y="154"/>
                  </a:lnTo>
                  <a:lnTo>
                    <a:pt x="11" y="156"/>
                  </a:lnTo>
                  <a:lnTo>
                    <a:pt x="8" y="156"/>
                  </a:lnTo>
                  <a:lnTo>
                    <a:pt x="2" y="156"/>
                  </a:lnTo>
                  <a:lnTo>
                    <a:pt x="0" y="156"/>
                  </a:lnTo>
                  <a:lnTo>
                    <a:pt x="0" y="158"/>
                  </a:lnTo>
                  <a:lnTo>
                    <a:pt x="0" y="160"/>
                  </a:lnTo>
                  <a:lnTo>
                    <a:pt x="0" y="163"/>
                  </a:lnTo>
                  <a:lnTo>
                    <a:pt x="2" y="166"/>
                  </a:lnTo>
                  <a:lnTo>
                    <a:pt x="2" y="167"/>
                  </a:lnTo>
                  <a:lnTo>
                    <a:pt x="2" y="169"/>
                  </a:lnTo>
                  <a:lnTo>
                    <a:pt x="4" y="173"/>
                  </a:lnTo>
                  <a:lnTo>
                    <a:pt x="6" y="175"/>
                  </a:lnTo>
                  <a:lnTo>
                    <a:pt x="6" y="179"/>
                  </a:lnTo>
                  <a:lnTo>
                    <a:pt x="18" y="185"/>
                  </a:lnTo>
                  <a:lnTo>
                    <a:pt x="15" y="185"/>
                  </a:lnTo>
                  <a:lnTo>
                    <a:pt x="14" y="185"/>
                  </a:lnTo>
                  <a:lnTo>
                    <a:pt x="14" y="189"/>
                  </a:lnTo>
                  <a:lnTo>
                    <a:pt x="15" y="193"/>
                  </a:lnTo>
                  <a:lnTo>
                    <a:pt x="22" y="198"/>
                  </a:lnTo>
                  <a:lnTo>
                    <a:pt x="26" y="198"/>
                  </a:lnTo>
                  <a:lnTo>
                    <a:pt x="27" y="198"/>
                  </a:lnTo>
                  <a:lnTo>
                    <a:pt x="28" y="197"/>
                  </a:lnTo>
                  <a:lnTo>
                    <a:pt x="31" y="198"/>
                  </a:lnTo>
                  <a:lnTo>
                    <a:pt x="32" y="202"/>
                  </a:lnTo>
                  <a:lnTo>
                    <a:pt x="31" y="203"/>
                  </a:lnTo>
                  <a:lnTo>
                    <a:pt x="31" y="206"/>
                  </a:lnTo>
                  <a:lnTo>
                    <a:pt x="32" y="210"/>
                  </a:lnTo>
                  <a:lnTo>
                    <a:pt x="35" y="213"/>
                  </a:lnTo>
                  <a:lnTo>
                    <a:pt x="35" y="211"/>
                  </a:lnTo>
                  <a:lnTo>
                    <a:pt x="35" y="210"/>
                  </a:lnTo>
                  <a:lnTo>
                    <a:pt x="35" y="207"/>
                  </a:lnTo>
                  <a:lnTo>
                    <a:pt x="35" y="206"/>
                  </a:lnTo>
                  <a:lnTo>
                    <a:pt x="36" y="203"/>
                  </a:lnTo>
                  <a:lnTo>
                    <a:pt x="39" y="203"/>
                  </a:lnTo>
                  <a:lnTo>
                    <a:pt x="40" y="203"/>
                  </a:lnTo>
                  <a:lnTo>
                    <a:pt x="40" y="203"/>
                  </a:lnTo>
                  <a:lnTo>
                    <a:pt x="40" y="202"/>
                  </a:lnTo>
                  <a:lnTo>
                    <a:pt x="42" y="203"/>
                  </a:lnTo>
                  <a:lnTo>
                    <a:pt x="42" y="203"/>
                  </a:lnTo>
                  <a:lnTo>
                    <a:pt x="46" y="206"/>
                  </a:lnTo>
                  <a:lnTo>
                    <a:pt x="48" y="207"/>
                  </a:lnTo>
                  <a:lnTo>
                    <a:pt x="53" y="214"/>
                  </a:lnTo>
                  <a:lnTo>
                    <a:pt x="53" y="214"/>
                  </a:lnTo>
                  <a:lnTo>
                    <a:pt x="53" y="213"/>
                  </a:lnTo>
                  <a:lnTo>
                    <a:pt x="53" y="213"/>
                  </a:lnTo>
                  <a:lnTo>
                    <a:pt x="55" y="203"/>
                  </a:lnTo>
                  <a:lnTo>
                    <a:pt x="55" y="199"/>
                  </a:lnTo>
                  <a:lnTo>
                    <a:pt x="57" y="198"/>
                  </a:lnTo>
                  <a:lnTo>
                    <a:pt x="59" y="194"/>
                  </a:lnTo>
                  <a:lnTo>
                    <a:pt x="61" y="190"/>
                  </a:lnTo>
                  <a:lnTo>
                    <a:pt x="63" y="185"/>
                  </a:lnTo>
                  <a:lnTo>
                    <a:pt x="63" y="182"/>
                  </a:lnTo>
                  <a:lnTo>
                    <a:pt x="65" y="181"/>
                  </a:lnTo>
                  <a:lnTo>
                    <a:pt x="68" y="179"/>
                  </a:lnTo>
                  <a:lnTo>
                    <a:pt x="71" y="179"/>
                  </a:lnTo>
                  <a:lnTo>
                    <a:pt x="75" y="177"/>
                  </a:lnTo>
                  <a:lnTo>
                    <a:pt x="79" y="177"/>
                  </a:lnTo>
                  <a:lnTo>
                    <a:pt x="80" y="177"/>
                  </a:lnTo>
                  <a:lnTo>
                    <a:pt x="84" y="175"/>
                  </a:lnTo>
                  <a:lnTo>
                    <a:pt x="88" y="177"/>
                  </a:lnTo>
                  <a:lnTo>
                    <a:pt x="93" y="179"/>
                  </a:lnTo>
                  <a:lnTo>
                    <a:pt x="96" y="179"/>
                  </a:lnTo>
                  <a:lnTo>
                    <a:pt x="99" y="181"/>
                  </a:lnTo>
                  <a:lnTo>
                    <a:pt x="101" y="183"/>
                  </a:lnTo>
                  <a:lnTo>
                    <a:pt x="105" y="189"/>
                  </a:lnTo>
                  <a:lnTo>
                    <a:pt x="107" y="190"/>
                  </a:lnTo>
                  <a:lnTo>
                    <a:pt x="108" y="191"/>
                  </a:lnTo>
                  <a:lnTo>
                    <a:pt x="111" y="190"/>
                  </a:lnTo>
                  <a:lnTo>
                    <a:pt x="112" y="189"/>
                  </a:lnTo>
                  <a:lnTo>
                    <a:pt x="115" y="189"/>
                  </a:lnTo>
                  <a:lnTo>
                    <a:pt x="120" y="186"/>
                  </a:lnTo>
                  <a:lnTo>
                    <a:pt x="123" y="185"/>
                  </a:lnTo>
                  <a:lnTo>
                    <a:pt x="125" y="186"/>
                  </a:lnTo>
                  <a:lnTo>
                    <a:pt x="132" y="190"/>
                  </a:lnTo>
                  <a:lnTo>
                    <a:pt x="133" y="190"/>
                  </a:lnTo>
                  <a:lnTo>
                    <a:pt x="137" y="193"/>
                  </a:lnTo>
                  <a:lnTo>
                    <a:pt x="141" y="194"/>
                  </a:lnTo>
                  <a:lnTo>
                    <a:pt x="145" y="194"/>
                  </a:lnTo>
                  <a:lnTo>
                    <a:pt x="149" y="194"/>
                  </a:lnTo>
                  <a:lnTo>
                    <a:pt x="152" y="193"/>
                  </a:lnTo>
                  <a:lnTo>
                    <a:pt x="154" y="189"/>
                  </a:lnTo>
                  <a:lnTo>
                    <a:pt x="160" y="186"/>
                  </a:lnTo>
                  <a:lnTo>
                    <a:pt x="166" y="185"/>
                  </a:lnTo>
                  <a:lnTo>
                    <a:pt x="168" y="185"/>
                  </a:lnTo>
                  <a:lnTo>
                    <a:pt x="176" y="185"/>
                  </a:lnTo>
                  <a:lnTo>
                    <a:pt x="177" y="185"/>
                  </a:lnTo>
                  <a:lnTo>
                    <a:pt x="178" y="185"/>
                  </a:lnTo>
                  <a:lnTo>
                    <a:pt x="185" y="186"/>
                  </a:lnTo>
                  <a:lnTo>
                    <a:pt x="189" y="190"/>
                  </a:lnTo>
                  <a:lnTo>
                    <a:pt x="193" y="190"/>
                  </a:lnTo>
                  <a:lnTo>
                    <a:pt x="194" y="189"/>
                  </a:lnTo>
                  <a:lnTo>
                    <a:pt x="197" y="186"/>
                  </a:lnTo>
                  <a:lnTo>
                    <a:pt x="198" y="186"/>
                  </a:lnTo>
                  <a:lnTo>
                    <a:pt x="200" y="182"/>
                  </a:lnTo>
                  <a:lnTo>
                    <a:pt x="206" y="181"/>
                  </a:lnTo>
                  <a:lnTo>
                    <a:pt x="208" y="179"/>
                  </a:lnTo>
                  <a:lnTo>
                    <a:pt x="208" y="179"/>
                  </a:lnTo>
                  <a:lnTo>
                    <a:pt x="212" y="179"/>
                  </a:lnTo>
                  <a:lnTo>
                    <a:pt x="213" y="179"/>
                  </a:lnTo>
                  <a:lnTo>
                    <a:pt x="213" y="179"/>
                  </a:lnTo>
                  <a:lnTo>
                    <a:pt x="212" y="171"/>
                  </a:lnTo>
                  <a:lnTo>
                    <a:pt x="210" y="167"/>
                  </a:lnTo>
                  <a:lnTo>
                    <a:pt x="212" y="166"/>
                  </a:lnTo>
                  <a:lnTo>
                    <a:pt x="213" y="163"/>
                  </a:lnTo>
                  <a:lnTo>
                    <a:pt x="216" y="160"/>
                  </a:lnTo>
                  <a:lnTo>
                    <a:pt x="221" y="149"/>
                  </a:lnTo>
                  <a:lnTo>
                    <a:pt x="226" y="140"/>
                  </a:lnTo>
                  <a:lnTo>
                    <a:pt x="237" y="128"/>
                  </a:lnTo>
                  <a:lnTo>
                    <a:pt x="239" y="124"/>
                  </a:lnTo>
                  <a:lnTo>
                    <a:pt x="242" y="120"/>
                  </a:lnTo>
                  <a:lnTo>
                    <a:pt x="242" y="114"/>
                  </a:lnTo>
                  <a:lnTo>
                    <a:pt x="242" y="110"/>
                  </a:lnTo>
                  <a:lnTo>
                    <a:pt x="243" y="97"/>
                  </a:lnTo>
                  <a:lnTo>
                    <a:pt x="243" y="81"/>
                  </a:lnTo>
                  <a:lnTo>
                    <a:pt x="246" y="67"/>
                  </a:lnTo>
                  <a:lnTo>
                    <a:pt x="247" y="63"/>
                  </a:lnTo>
                  <a:lnTo>
                    <a:pt x="250" y="61"/>
                  </a:lnTo>
                  <a:lnTo>
                    <a:pt x="250" y="57"/>
                  </a:lnTo>
                  <a:lnTo>
                    <a:pt x="246" y="53"/>
                  </a:lnTo>
                  <a:lnTo>
                    <a:pt x="246" y="53"/>
                  </a:lnTo>
                  <a:lnTo>
                    <a:pt x="246" y="53"/>
                  </a:lnTo>
                  <a:lnTo>
                    <a:pt x="246" y="53"/>
                  </a:lnTo>
                  <a:lnTo>
                    <a:pt x="246" y="53"/>
                  </a:lnTo>
                  <a:lnTo>
                    <a:pt x="246" y="53"/>
                  </a:lnTo>
                  <a:lnTo>
                    <a:pt x="246" y="5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85" name="Freeform 75"/>
            <p:cNvSpPr>
              <a:spLocks/>
            </p:cNvSpPr>
            <p:nvPr/>
          </p:nvSpPr>
          <p:spPr bwMode="auto">
            <a:xfrm>
              <a:off x="4044950" y="3535363"/>
              <a:ext cx="87313" cy="274637"/>
            </a:xfrm>
            <a:custGeom>
              <a:avLst/>
              <a:gdLst>
                <a:gd name="T0" fmla="*/ 32 w 49"/>
                <a:gd name="T1" fmla="*/ 97 h 111"/>
                <a:gd name="T2" fmla="*/ 32 w 49"/>
                <a:gd name="T3" fmla="*/ 85 h 111"/>
                <a:gd name="T4" fmla="*/ 32 w 49"/>
                <a:gd name="T5" fmla="*/ 68 h 111"/>
                <a:gd name="T6" fmla="*/ 34 w 49"/>
                <a:gd name="T7" fmla="*/ 61 h 111"/>
                <a:gd name="T8" fmla="*/ 38 w 49"/>
                <a:gd name="T9" fmla="*/ 58 h 111"/>
                <a:gd name="T10" fmla="*/ 38 w 49"/>
                <a:gd name="T11" fmla="*/ 54 h 111"/>
                <a:gd name="T12" fmla="*/ 42 w 49"/>
                <a:gd name="T13" fmla="*/ 48 h 111"/>
                <a:gd name="T14" fmla="*/ 47 w 49"/>
                <a:gd name="T15" fmla="*/ 41 h 111"/>
                <a:gd name="T16" fmla="*/ 45 w 49"/>
                <a:gd name="T17" fmla="*/ 37 h 111"/>
                <a:gd name="T18" fmla="*/ 49 w 49"/>
                <a:gd name="T19" fmla="*/ 36 h 111"/>
                <a:gd name="T20" fmla="*/ 47 w 49"/>
                <a:gd name="T21" fmla="*/ 31 h 111"/>
                <a:gd name="T22" fmla="*/ 47 w 49"/>
                <a:gd name="T23" fmla="*/ 23 h 111"/>
                <a:gd name="T24" fmla="*/ 44 w 49"/>
                <a:gd name="T25" fmla="*/ 17 h 111"/>
                <a:gd name="T26" fmla="*/ 45 w 49"/>
                <a:gd name="T27" fmla="*/ 13 h 111"/>
                <a:gd name="T28" fmla="*/ 45 w 49"/>
                <a:gd name="T29" fmla="*/ 12 h 111"/>
                <a:gd name="T30" fmla="*/ 38 w 49"/>
                <a:gd name="T31" fmla="*/ 4 h 111"/>
                <a:gd name="T32" fmla="*/ 34 w 49"/>
                <a:gd name="T33" fmla="*/ 1 h 111"/>
                <a:gd name="T34" fmla="*/ 32 w 49"/>
                <a:gd name="T35" fmla="*/ 1 h 111"/>
                <a:gd name="T36" fmla="*/ 31 w 49"/>
                <a:gd name="T37" fmla="*/ 1 h 111"/>
                <a:gd name="T38" fmla="*/ 27 w 49"/>
                <a:gd name="T39" fmla="*/ 4 h 111"/>
                <a:gd name="T40" fmla="*/ 27 w 49"/>
                <a:gd name="T41" fmla="*/ 8 h 111"/>
                <a:gd name="T42" fmla="*/ 27 w 49"/>
                <a:gd name="T43" fmla="*/ 11 h 111"/>
                <a:gd name="T44" fmla="*/ 24 w 49"/>
                <a:gd name="T45" fmla="*/ 13 h 111"/>
                <a:gd name="T46" fmla="*/ 20 w 49"/>
                <a:gd name="T47" fmla="*/ 17 h 111"/>
                <a:gd name="T48" fmla="*/ 14 w 49"/>
                <a:gd name="T49" fmla="*/ 19 h 111"/>
                <a:gd name="T50" fmla="*/ 10 w 49"/>
                <a:gd name="T51" fmla="*/ 19 h 111"/>
                <a:gd name="T52" fmla="*/ 3 w 49"/>
                <a:gd name="T53" fmla="*/ 24 h 111"/>
                <a:gd name="T54" fmla="*/ 0 w 49"/>
                <a:gd name="T55" fmla="*/ 36 h 111"/>
                <a:gd name="T56" fmla="*/ 6 w 49"/>
                <a:gd name="T57" fmla="*/ 41 h 111"/>
                <a:gd name="T58" fmla="*/ 10 w 49"/>
                <a:gd name="T59" fmla="*/ 45 h 111"/>
                <a:gd name="T60" fmla="*/ 11 w 49"/>
                <a:gd name="T61" fmla="*/ 57 h 111"/>
                <a:gd name="T62" fmla="*/ 15 w 49"/>
                <a:gd name="T63" fmla="*/ 68 h 111"/>
                <a:gd name="T64" fmla="*/ 15 w 49"/>
                <a:gd name="T65" fmla="*/ 94 h 111"/>
                <a:gd name="T66" fmla="*/ 14 w 49"/>
                <a:gd name="T67" fmla="*/ 98 h 111"/>
                <a:gd name="T68" fmla="*/ 16 w 49"/>
                <a:gd name="T69" fmla="*/ 111 h 111"/>
                <a:gd name="T70" fmla="*/ 23 w 49"/>
                <a:gd name="T71" fmla="*/ 110 h 111"/>
                <a:gd name="T72" fmla="*/ 32 w 49"/>
                <a:gd name="T73" fmla="*/ 105 h 111"/>
                <a:gd name="T74" fmla="*/ 32 w 49"/>
                <a:gd name="T75" fmla="*/ 101 h 111"/>
                <a:gd name="T76" fmla="*/ 32 w 49"/>
                <a:gd name="T77" fmla="*/ 101 h 111"/>
                <a:gd name="T78" fmla="*/ 32 w 49"/>
                <a:gd name="T79" fmla="*/ 10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 h="111">
                  <a:moveTo>
                    <a:pt x="32" y="101"/>
                  </a:moveTo>
                  <a:lnTo>
                    <a:pt x="32" y="97"/>
                  </a:lnTo>
                  <a:lnTo>
                    <a:pt x="32" y="92"/>
                  </a:lnTo>
                  <a:lnTo>
                    <a:pt x="32" y="85"/>
                  </a:lnTo>
                  <a:lnTo>
                    <a:pt x="31" y="81"/>
                  </a:lnTo>
                  <a:lnTo>
                    <a:pt x="32" y="68"/>
                  </a:lnTo>
                  <a:lnTo>
                    <a:pt x="32" y="62"/>
                  </a:lnTo>
                  <a:lnTo>
                    <a:pt x="34" y="61"/>
                  </a:lnTo>
                  <a:lnTo>
                    <a:pt x="36" y="61"/>
                  </a:lnTo>
                  <a:lnTo>
                    <a:pt x="38" y="58"/>
                  </a:lnTo>
                  <a:lnTo>
                    <a:pt x="38" y="57"/>
                  </a:lnTo>
                  <a:lnTo>
                    <a:pt x="38" y="54"/>
                  </a:lnTo>
                  <a:lnTo>
                    <a:pt x="40" y="53"/>
                  </a:lnTo>
                  <a:lnTo>
                    <a:pt x="42" y="48"/>
                  </a:lnTo>
                  <a:lnTo>
                    <a:pt x="45" y="44"/>
                  </a:lnTo>
                  <a:lnTo>
                    <a:pt x="47" y="41"/>
                  </a:lnTo>
                  <a:lnTo>
                    <a:pt x="47" y="40"/>
                  </a:lnTo>
                  <a:lnTo>
                    <a:pt x="45" y="37"/>
                  </a:lnTo>
                  <a:lnTo>
                    <a:pt x="47" y="36"/>
                  </a:lnTo>
                  <a:lnTo>
                    <a:pt x="49" y="36"/>
                  </a:lnTo>
                  <a:lnTo>
                    <a:pt x="49" y="32"/>
                  </a:lnTo>
                  <a:lnTo>
                    <a:pt x="47" y="31"/>
                  </a:lnTo>
                  <a:lnTo>
                    <a:pt x="47" y="27"/>
                  </a:lnTo>
                  <a:lnTo>
                    <a:pt x="47" y="23"/>
                  </a:lnTo>
                  <a:lnTo>
                    <a:pt x="45" y="21"/>
                  </a:lnTo>
                  <a:lnTo>
                    <a:pt x="44" y="17"/>
                  </a:lnTo>
                  <a:lnTo>
                    <a:pt x="45" y="15"/>
                  </a:lnTo>
                  <a:lnTo>
                    <a:pt x="45" y="13"/>
                  </a:lnTo>
                  <a:lnTo>
                    <a:pt x="45" y="12"/>
                  </a:lnTo>
                  <a:lnTo>
                    <a:pt x="45" y="12"/>
                  </a:lnTo>
                  <a:lnTo>
                    <a:pt x="40" y="5"/>
                  </a:lnTo>
                  <a:lnTo>
                    <a:pt x="38" y="4"/>
                  </a:lnTo>
                  <a:lnTo>
                    <a:pt x="34" y="1"/>
                  </a:lnTo>
                  <a:lnTo>
                    <a:pt x="34" y="1"/>
                  </a:lnTo>
                  <a:lnTo>
                    <a:pt x="32" y="0"/>
                  </a:lnTo>
                  <a:lnTo>
                    <a:pt x="32" y="1"/>
                  </a:lnTo>
                  <a:lnTo>
                    <a:pt x="32" y="1"/>
                  </a:lnTo>
                  <a:lnTo>
                    <a:pt x="31" y="1"/>
                  </a:lnTo>
                  <a:lnTo>
                    <a:pt x="28" y="1"/>
                  </a:lnTo>
                  <a:lnTo>
                    <a:pt x="27" y="4"/>
                  </a:lnTo>
                  <a:lnTo>
                    <a:pt x="27" y="5"/>
                  </a:lnTo>
                  <a:lnTo>
                    <a:pt x="27" y="8"/>
                  </a:lnTo>
                  <a:lnTo>
                    <a:pt x="27" y="9"/>
                  </a:lnTo>
                  <a:lnTo>
                    <a:pt x="27" y="11"/>
                  </a:lnTo>
                  <a:lnTo>
                    <a:pt x="24" y="13"/>
                  </a:lnTo>
                  <a:lnTo>
                    <a:pt x="24" y="13"/>
                  </a:lnTo>
                  <a:lnTo>
                    <a:pt x="23" y="16"/>
                  </a:lnTo>
                  <a:lnTo>
                    <a:pt x="20" y="17"/>
                  </a:lnTo>
                  <a:lnTo>
                    <a:pt x="19" y="17"/>
                  </a:lnTo>
                  <a:lnTo>
                    <a:pt x="14" y="19"/>
                  </a:lnTo>
                  <a:lnTo>
                    <a:pt x="11" y="17"/>
                  </a:lnTo>
                  <a:lnTo>
                    <a:pt x="10" y="19"/>
                  </a:lnTo>
                  <a:lnTo>
                    <a:pt x="6" y="23"/>
                  </a:lnTo>
                  <a:lnTo>
                    <a:pt x="3" y="24"/>
                  </a:lnTo>
                  <a:lnTo>
                    <a:pt x="2" y="32"/>
                  </a:lnTo>
                  <a:lnTo>
                    <a:pt x="0" y="36"/>
                  </a:lnTo>
                  <a:lnTo>
                    <a:pt x="2" y="37"/>
                  </a:lnTo>
                  <a:lnTo>
                    <a:pt x="6" y="41"/>
                  </a:lnTo>
                  <a:lnTo>
                    <a:pt x="10" y="44"/>
                  </a:lnTo>
                  <a:lnTo>
                    <a:pt x="10" y="45"/>
                  </a:lnTo>
                  <a:lnTo>
                    <a:pt x="10" y="52"/>
                  </a:lnTo>
                  <a:lnTo>
                    <a:pt x="11" y="57"/>
                  </a:lnTo>
                  <a:lnTo>
                    <a:pt x="14" y="62"/>
                  </a:lnTo>
                  <a:lnTo>
                    <a:pt x="15" y="68"/>
                  </a:lnTo>
                  <a:lnTo>
                    <a:pt x="15" y="93"/>
                  </a:lnTo>
                  <a:lnTo>
                    <a:pt x="15" y="94"/>
                  </a:lnTo>
                  <a:lnTo>
                    <a:pt x="14" y="97"/>
                  </a:lnTo>
                  <a:lnTo>
                    <a:pt x="14" y="98"/>
                  </a:lnTo>
                  <a:lnTo>
                    <a:pt x="14" y="106"/>
                  </a:lnTo>
                  <a:lnTo>
                    <a:pt x="16" y="111"/>
                  </a:lnTo>
                  <a:lnTo>
                    <a:pt x="20" y="110"/>
                  </a:lnTo>
                  <a:lnTo>
                    <a:pt x="23" y="110"/>
                  </a:lnTo>
                  <a:lnTo>
                    <a:pt x="31" y="110"/>
                  </a:lnTo>
                  <a:lnTo>
                    <a:pt x="32" y="105"/>
                  </a:lnTo>
                  <a:lnTo>
                    <a:pt x="32" y="101"/>
                  </a:lnTo>
                  <a:lnTo>
                    <a:pt x="32" y="101"/>
                  </a:lnTo>
                  <a:lnTo>
                    <a:pt x="32" y="101"/>
                  </a:lnTo>
                  <a:lnTo>
                    <a:pt x="32" y="101"/>
                  </a:lnTo>
                  <a:lnTo>
                    <a:pt x="32" y="101"/>
                  </a:lnTo>
                  <a:lnTo>
                    <a:pt x="32" y="101"/>
                  </a:lnTo>
                  <a:lnTo>
                    <a:pt x="32" y="10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86" name="Freeform 76"/>
            <p:cNvSpPr>
              <a:spLocks/>
            </p:cNvSpPr>
            <p:nvPr/>
          </p:nvSpPr>
          <p:spPr bwMode="auto">
            <a:xfrm>
              <a:off x="4021138" y="3595688"/>
              <a:ext cx="55562" cy="220662"/>
            </a:xfrm>
            <a:custGeom>
              <a:avLst/>
              <a:gdLst>
                <a:gd name="T0" fmla="*/ 27 w 31"/>
                <a:gd name="T1" fmla="*/ 82 h 90"/>
                <a:gd name="T2" fmla="*/ 27 w 31"/>
                <a:gd name="T3" fmla="*/ 73 h 90"/>
                <a:gd name="T4" fmla="*/ 28 w 31"/>
                <a:gd name="T5" fmla="*/ 69 h 90"/>
                <a:gd name="T6" fmla="*/ 27 w 31"/>
                <a:gd name="T7" fmla="*/ 38 h 90"/>
                <a:gd name="T8" fmla="*/ 23 w 31"/>
                <a:gd name="T9" fmla="*/ 28 h 90"/>
                <a:gd name="T10" fmla="*/ 23 w 31"/>
                <a:gd name="T11" fmla="*/ 20 h 90"/>
                <a:gd name="T12" fmla="*/ 15 w 31"/>
                <a:gd name="T13" fmla="*/ 13 h 90"/>
                <a:gd name="T14" fmla="*/ 15 w 31"/>
                <a:gd name="T15" fmla="*/ 8 h 90"/>
                <a:gd name="T16" fmla="*/ 15 w 31"/>
                <a:gd name="T17" fmla="*/ 3 h 90"/>
                <a:gd name="T18" fmla="*/ 7 w 31"/>
                <a:gd name="T19" fmla="*/ 3 h 90"/>
                <a:gd name="T20" fmla="*/ 0 w 31"/>
                <a:gd name="T21" fmla="*/ 0 h 90"/>
                <a:gd name="T22" fmla="*/ 1 w 31"/>
                <a:gd name="T23" fmla="*/ 3 h 90"/>
                <a:gd name="T24" fmla="*/ 1 w 31"/>
                <a:gd name="T25" fmla="*/ 8 h 90"/>
                <a:gd name="T26" fmla="*/ 5 w 31"/>
                <a:gd name="T27" fmla="*/ 12 h 90"/>
                <a:gd name="T28" fmla="*/ 7 w 31"/>
                <a:gd name="T29" fmla="*/ 17 h 90"/>
                <a:gd name="T30" fmla="*/ 7 w 31"/>
                <a:gd name="T31" fmla="*/ 21 h 90"/>
                <a:gd name="T32" fmla="*/ 7 w 31"/>
                <a:gd name="T33" fmla="*/ 28 h 90"/>
                <a:gd name="T34" fmla="*/ 5 w 31"/>
                <a:gd name="T35" fmla="*/ 30 h 90"/>
                <a:gd name="T36" fmla="*/ 9 w 31"/>
                <a:gd name="T37" fmla="*/ 30 h 90"/>
                <a:gd name="T38" fmla="*/ 9 w 31"/>
                <a:gd name="T39" fmla="*/ 34 h 90"/>
                <a:gd name="T40" fmla="*/ 9 w 31"/>
                <a:gd name="T41" fmla="*/ 41 h 90"/>
                <a:gd name="T42" fmla="*/ 7 w 31"/>
                <a:gd name="T43" fmla="*/ 42 h 90"/>
                <a:gd name="T44" fmla="*/ 13 w 31"/>
                <a:gd name="T45" fmla="*/ 50 h 90"/>
                <a:gd name="T46" fmla="*/ 11 w 31"/>
                <a:gd name="T47" fmla="*/ 57 h 90"/>
                <a:gd name="T48" fmla="*/ 9 w 31"/>
                <a:gd name="T49" fmla="*/ 65 h 90"/>
                <a:gd name="T50" fmla="*/ 11 w 31"/>
                <a:gd name="T51" fmla="*/ 70 h 90"/>
                <a:gd name="T52" fmla="*/ 9 w 31"/>
                <a:gd name="T53" fmla="*/ 78 h 90"/>
                <a:gd name="T54" fmla="*/ 16 w 31"/>
                <a:gd name="T55" fmla="*/ 86 h 90"/>
                <a:gd name="T56" fmla="*/ 20 w 31"/>
                <a:gd name="T57" fmla="*/ 89 h 90"/>
                <a:gd name="T58" fmla="*/ 31 w 31"/>
                <a:gd name="T59" fmla="*/ 87 h 90"/>
                <a:gd name="T60" fmla="*/ 29 w 31"/>
                <a:gd name="T61" fmla="*/ 87 h 90"/>
                <a:gd name="T62" fmla="*/ 29 w 31"/>
                <a:gd name="T63" fmla="*/ 87 h 90"/>
                <a:gd name="T64" fmla="*/ 29 w 31"/>
                <a:gd name="T65" fmla="*/ 8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 h="90">
                  <a:moveTo>
                    <a:pt x="29" y="87"/>
                  </a:moveTo>
                  <a:lnTo>
                    <a:pt x="27" y="82"/>
                  </a:lnTo>
                  <a:lnTo>
                    <a:pt x="27" y="74"/>
                  </a:lnTo>
                  <a:lnTo>
                    <a:pt x="27" y="73"/>
                  </a:lnTo>
                  <a:lnTo>
                    <a:pt x="28" y="70"/>
                  </a:lnTo>
                  <a:lnTo>
                    <a:pt x="28" y="69"/>
                  </a:lnTo>
                  <a:lnTo>
                    <a:pt x="28" y="44"/>
                  </a:lnTo>
                  <a:lnTo>
                    <a:pt x="27" y="38"/>
                  </a:lnTo>
                  <a:lnTo>
                    <a:pt x="24" y="33"/>
                  </a:lnTo>
                  <a:lnTo>
                    <a:pt x="23" y="28"/>
                  </a:lnTo>
                  <a:lnTo>
                    <a:pt x="23" y="21"/>
                  </a:lnTo>
                  <a:lnTo>
                    <a:pt x="23" y="20"/>
                  </a:lnTo>
                  <a:lnTo>
                    <a:pt x="19" y="17"/>
                  </a:lnTo>
                  <a:lnTo>
                    <a:pt x="15" y="13"/>
                  </a:lnTo>
                  <a:lnTo>
                    <a:pt x="13" y="12"/>
                  </a:lnTo>
                  <a:lnTo>
                    <a:pt x="15" y="8"/>
                  </a:lnTo>
                  <a:lnTo>
                    <a:pt x="16" y="0"/>
                  </a:lnTo>
                  <a:lnTo>
                    <a:pt x="15" y="3"/>
                  </a:lnTo>
                  <a:lnTo>
                    <a:pt x="13" y="3"/>
                  </a:lnTo>
                  <a:lnTo>
                    <a:pt x="7" y="3"/>
                  </a:lnTo>
                  <a:lnTo>
                    <a:pt x="3" y="0"/>
                  </a:lnTo>
                  <a:lnTo>
                    <a:pt x="0" y="0"/>
                  </a:lnTo>
                  <a:lnTo>
                    <a:pt x="1" y="0"/>
                  </a:lnTo>
                  <a:lnTo>
                    <a:pt x="1" y="3"/>
                  </a:lnTo>
                  <a:lnTo>
                    <a:pt x="1" y="3"/>
                  </a:lnTo>
                  <a:lnTo>
                    <a:pt x="1" y="8"/>
                  </a:lnTo>
                  <a:lnTo>
                    <a:pt x="1" y="10"/>
                  </a:lnTo>
                  <a:lnTo>
                    <a:pt x="5" y="12"/>
                  </a:lnTo>
                  <a:lnTo>
                    <a:pt x="7" y="16"/>
                  </a:lnTo>
                  <a:lnTo>
                    <a:pt x="7" y="17"/>
                  </a:lnTo>
                  <a:lnTo>
                    <a:pt x="7" y="20"/>
                  </a:lnTo>
                  <a:lnTo>
                    <a:pt x="7" y="21"/>
                  </a:lnTo>
                  <a:lnTo>
                    <a:pt x="7" y="24"/>
                  </a:lnTo>
                  <a:lnTo>
                    <a:pt x="7" y="28"/>
                  </a:lnTo>
                  <a:lnTo>
                    <a:pt x="5" y="29"/>
                  </a:lnTo>
                  <a:lnTo>
                    <a:pt x="5" y="30"/>
                  </a:lnTo>
                  <a:lnTo>
                    <a:pt x="9" y="29"/>
                  </a:lnTo>
                  <a:lnTo>
                    <a:pt x="9" y="30"/>
                  </a:lnTo>
                  <a:lnTo>
                    <a:pt x="9" y="33"/>
                  </a:lnTo>
                  <a:lnTo>
                    <a:pt x="9" y="34"/>
                  </a:lnTo>
                  <a:lnTo>
                    <a:pt x="9" y="38"/>
                  </a:lnTo>
                  <a:lnTo>
                    <a:pt x="9" y="41"/>
                  </a:lnTo>
                  <a:lnTo>
                    <a:pt x="9" y="42"/>
                  </a:lnTo>
                  <a:lnTo>
                    <a:pt x="7" y="42"/>
                  </a:lnTo>
                  <a:lnTo>
                    <a:pt x="11" y="48"/>
                  </a:lnTo>
                  <a:lnTo>
                    <a:pt x="13" y="50"/>
                  </a:lnTo>
                  <a:lnTo>
                    <a:pt x="11" y="54"/>
                  </a:lnTo>
                  <a:lnTo>
                    <a:pt x="11" y="57"/>
                  </a:lnTo>
                  <a:lnTo>
                    <a:pt x="11" y="61"/>
                  </a:lnTo>
                  <a:lnTo>
                    <a:pt x="9" y="65"/>
                  </a:lnTo>
                  <a:lnTo>
                    <a:pt x="11" y="69"/>
                  </a:lnTo>
                  <a:lnTo>
                    <a:pt x="11" y="70"/>
                  </a:lnTo>
                  <a:lnTo>
                    <a:pt x="11" y="73"/>
                  </a:lnTo>
                  <a:lnTo>
                    <a:pt x="9" y="78"/>
                  </a:lnTo>
                  <a:lnTo>
                    <a:pt x="11" y="82"/>
                  </a:lnTo>
                  <a:lnTo>
                    <a:pt x="16" y="86"/>
                  </a:lnTo>
                  <a:lnTo>
                    <a:pt x="19" y="87"/>
                  </a:lnTo>
                  <a:lnTo>
                    <a:pt x="20" y="89"/>
                  </a:lnTo>
                  <a:lnTo>
                    <a:pt x="20" y="90"/>
                  </a:lnTo>
                  <a:lnTo>
                    <a:pt x="31" y="87"/>
                  </a:lnTo>
                  <a:lnTo>
                    <a:pt x="29" y="87"/>
                  </a:lnTo>
                  <a:lnTo>
                    <a:pt x="29" y="87"/>
                  </a:lnTo>
                  <a:lnTo>
                    <a:pt x="29" y="87"/>
                  </a:lnTo>
                  <a:lnTo>
                    <a:pt x="29" y="87"/>
                  </a:lnTo>
                  <a:lnTo>
                    <a:pt x="29" y="87"/>
                  </a:lnTo>
                  <a:lnTo>
                    <a:pt x="29" y="87"/>
                  </a:lnTo>
                  <a:lnTo>
                    <a:pt x="29" y="8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87" name="Freeform 77"/>
            <p:cNvSpPr>
              <a:spLocks/>
            </p:cNvSpPr>
            <p:nvPr/>
          </p:nvSpPr>
          <p:spPr bwMode="auto">
            <a:xfrm>
              <a:off x="3932238" y="3592513"/>
              <a:ext cx="125412" cy="282575"/>
            </a:xfrm>
            <a:custGeom>
              <a:avLst/>
              <a:gdLst>
                <a:gd name="T0" fmla="*/ 38 w 53"/>
                <a:gd name="T1" fmla="*/ 1 h 87"/>
                <a:gd name="T2" fmla="*/ 33 w 53"/>
                <a:gd name="T3" fmla="*/ 1 h 87"/>
                <a:gd name="T4" fmla="*/ 30 w 53"/>
                <a:gd name="T5" fmla="*/ 3 h 87"/>
                <a:gd name="T6" fmla="*/ 28 w 53"/>
                <a:gd name="T7" fmla="*/ 3 h 87"/>
                <a:gd name="T8" fmla="*/ 17 w 53"/>
                <a:gd name="T9" fmla="*/ 3 h 87"/>
                <a:gd name="T10" fmla="*/ 5 w 53"/>
                <a:gd name="T11" fmla="*/ 3 h 87"/>
                <a:gd name="T12" fmla="*/ 5 w 53"/>
                <a:gd name="T13" fmla="*/ 6 h 87"/>
                <a:gd name="T14" fmla="*/ 6 w 53"/>
                <a:gd name="T15" fmla="*/ 13 h 87"/>
                <a:gd name="T16" fmla="*/ 6 w 53"/>
                <a:gd name="T17" fmla="*/ 19 h 87"/>
                <a:gd name="T18" fmla="*/ 6 w 53"/>
                <a:gd name="T19" fmla="*/ 23 h 87"/>
                <a:gd name="T20" fmla="*/ 6 w 53"/>
                <a:gd name="T21" fmla="*/ 26 h 87"/>
                <a:gd name="T22" fmla="*/ 7 w 53"/>
                <a:gd name="T23" fmla="*/ 33 h 87"/>
                <a:gd name="T24" fmla="*/ 9 w 53"/>
                <a:gd name="T25" fmla="*/ 40 h 87"/>
                <a:gd name="T26" fmla="*/ 3 w 53"/>
                <a:gd name="T27" fmla="*/ 47 h 87"/>
                <a:gd name="T28" fmla="*/ 2 w 53"/>
                <a:gd name="T29" fmla="*/ 56 h 87"/>
                <a:gd name="T30" fmla="*/ 0 w 53"/>
                <a:gd name="T31" fmla="*/ 65 h 87"/>
                <a:gd name="T32" fmla="*/ 3 w 53"/>
                <a:gd name="T33" fmla="*/ 72 h 87"/>
                <a:gd name="T34" fmla="*/ 5 w 53"/>
                <a:gd name="T35" fmla="*/ 76 h 87"/>
                <a:gd name="T36" fmla="*/ 6 w 53"/>
                <a:gd name="T37" fmla="*/ 83 h 87"/>
                <a:gd name="T38" fmla="*/ 5 w 53"/>
                <a:gd name="T39" fmla="*/ 85 h 87"/>
                <a:gd name="T40" fmla="*/ 10 w 53"/>
                <a:gd name="T41" fmla="*/ 86 h 87"/>
                <a:gd name="T42" fmla="*/ 13 w 53"/>
                <a:gd name="T43" fmla="*/ 87 h 87"/>
                <a:gd name="T44" fmla="*/ 19 w 53"/>
                <a:gd name="T45" fmla="*/ 85 h 87"/>
                <a:gd name="T46" fmla="*/ 28 w 53"/>
                <a:gd name="T47" fmla="*/ 82 h 87"/>
                <a:gd name="T48" fmla="*/ 36 w 53"/>
                <a:gd name="T49" fmla="*/ 76 h 87"/>
                <a:gd name="T50" fmla="*/ 46 w 53"/>
                <a:gd name="T51" fmla="*/ 73 h 87"/>
                <a:gd name="T52" fmla="*/ 49 w 53"/>
                <a:gd name="T53" fmla="*/ 73 h 87"/>
                <a:gd name="T54" fmla="*/ 52 w 53"/>
                <a:gd name="T55" fmla="*/ 70 h 87"/>
                <a:gd name="T56" fmla="*/ 53 w 53"/>
                <a:gd name="T57" fmla="*/ 68 h 87"/>
                <a:gd name="T58" fmla="*/ 50 w 53"/>
                <a:gd name="T59" fmla="*/ 66 h 87"/>
                <a:gd name="T60" fmla="*/ 45 w 53"/>
                <a:gd name="T61" fmla="*/ 60 h 87"/>
                <a:gd name="T62" fmla="*/ 46 w 53"/>
                <a:gd name="T63" fmla="*/ 54 h 87"/>
                <a:gd name="T64" fmla="*/ 45 w 53"/>
                <a:gd name="T65" fmla="*/ 50 h 87"/>
                <a:gd name="T66" fmla="*/ 46 w 53"/>
                <a:gd name="T67" fmla="*/ 44 h 87"/>
                <a:gd name="T68" fmla="*/ 48 w 53"/>
                <a:gd name="T69" fmla="*/ 39 h 87"/>
                <a:gd name="T70" fmla="*/ 43 w 53"/>
                <a:gd name="T71" fmla="*/ 33 h 87"/>
                <a:gd name="T72" fmla="*/ 45 w 53"/>
                <a:gd name="T73" fmla="*/ 32 h 87"/>
                <a:gd name="T74" fmla="*/ 45 w 53"/>
                <a:gd name="T75" fmla="*/ 27 h 87"/>
                <a:gd name="T76" fmla="*/ 45 w 53"/>
                <a:gd name="T77" fmla="*/ 24 h 87"/>
                <a:gd name="T78" fmla="*/ 42 w 53"/>
                <a:gd name="T79" fmla="*/ 24 h 87"/>
                <a:gd name="T80" fmla="*/ 43 w 53"/>
                <a:gd name="T81" fmla="*/ 22 h 87"/>
                <a:gd name="T82" fmla="*/ 43 w 53"/>
                <a:gd name="T83" fmla="*/ 17 h 87"/>
                <a:gd name="T84" fmla="*/ 43 w 53"/>
                <a:gd name="T85" fmla="*/ 14 h 87"/>
                <a:gd name="T86" fmla="*/ 42 w 53"/>
                <a:gd name="T87" fmla="*/ 10 h 87"/>
                <a:gd name="T88" fmla="*/ 39 w 53"/>
                <a:gd name="T89" fmla="*/ 7 h 87"/>
                <a:gd name="T90" fmla="*/ 42 w 53"/>
                <a:gd name="T91" fmla="*/ 6 h 87"/>
                <a:gd name="T92" fmla="*/ 43 w 53"/>
                <a:gd name="T93"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87">
                  <a:moveTo>
                    <a:pt x="40" y="1"/>
                  </a:moveTo>
                  <a:cubicBezTo>
                    <a:pt x="38" y="1"/>
                    <a:pt x="38" y="1"/>
                    <a:pt x="38" y="1"/>
                  </a:cubicBezTo>
                  <a:cubicBezTo>
                    <a:pt x="36" y="0"/>
                    <a:pt x="36" y="0"/>
                    <a:pt x="36" y="0"/>
                  </a:cubicBezTo>
                  <a:cubicBezTo>
                    <a:pt x="33" y="1"/>
                    <a:pt x="33" y="1"/>
                    <a:pt x="33" y="1"/>
                  </a:cubicBezTo>
                  <a:cubicBezTo>
                    <a:pt x="32" y="3"/>
                    <a:pt x="32" y="3"/>
                    <a:pt x="32" y="3"/>
                  </a:cubicBezTo>
                  <a:cubicBezTo>
                    <a:pt x="30" y="3"/>
                    <a:pt x="30" y="3"/>
                    <a:pt x="30" y="3"/>
                  </a:cubicBezTo>
                  <a:cubicBezTo>
                    <a:pt x="29" y="3"/>
                    <a:pt x="29" y="3"/>
                    <a:pt x="29" y="3"/>
                  </a:cubicBezTo>
                  <a:cubicBezTo>
                    <a:pt x="28" y="3"/>
                    <a:pt x="28" y="3"/>
                    <a:pt x="28" y="3"/>
                  </a:cubicBezTo>
                  <a:cubicBezTo>
                    <a:pt x="25" y="3"/>
                    <a:pt x="25" y="3"/>
                    <a:pt x="25" y="3"/>
                  </a:cubicBezTo>
                  <a:cubicBezTo>
                    <a:pt x="17" y="3"/>
                    <a:pt x="17" y="3"/>
                    <a:pt x="17" y="3"/>
                  </a:cubicBezTo>
                  <a:cubicBezTo>
                    <a:pt x="15" y="3"/>
                    <a:pt x="15" y="3"/>
                    <a:pt x="15" y="3"/>
                  </a:cubicBezTo>
                  <a:cubicBezTo>
                    <a:pt x="5" y="3"/>
                    <a:pt x="5" y="3"/>
                    <a:pt x="5" y="3"/>
                  </a:cubicBezTo>
                  <a:cubicBezTo>
                    <a:pt x="5" y="4"/>
                    <a:pt x="5" y="4"/>
                    <a:pt x="5" y="4"/>
                  </a:cubicBezTo>
                  <a:cubicBezTo>
                    <a:pt x="5" y="6"/>
                    <a:pt x="5" y="6"/>
                    <a:pt x="5" y="6"/>
                  </a:cubicBezTo>
                  <a:cubicBezTo>
                    <a:pt x="3" y="7"/>
                    <a:pt x="3" y="7"/>
                    <a:pt x="3" y="7"/>
                  </a:cubicBezTo>
                  <a:cubicBezTo>
                    <a:pt x="6" y="13"/>
                    <a:pt x="6" y="13"/>
                    <a:pt x="6" y="13"/>
                  </a:cubicBezTo>
                  <a:cubicBezTo>
                    <a:pt x="6" y="14"/>
                    <a:pt x="6" y="14"/>
                    <a:pt x="6" y="14"/>
                  </a:cubicBezTo>
                  <a:cubicBezTo>
                    <a:pt x="6" y="19"/>
                    <a:pt x="6" y="19"/>
                    <a:pt x="6" y="19"/>
                  </a:cubicBezTo>
                  <a:cubicBezTo>
                    <a:pt x="6" y="22"/>
                    <a:pt x="6" y="22"/>
                    <a:pt x="6" y="22"/>
                  </a:cubicBezTo>
                  <a:cubicBezTo>
                    <a:pt x="6" y="23"/>
                    <a:pt x="6" y="23"/>
                    <a:pt x="6" y="23"/>
                  </a:cubicBezTo>
                  <a:cubicBezTo>
                    <a:pt x="6" y="24"/>
                    <a:pt x="6" y="24"/>
                    <a:pt x="6" y="24"/>
                  </a:cubicBezTo>
                  <a:cubicBezTo>
                    <a:pt x="6" y="26"/>
                    <a:pt x="6" y="26"/>
                    <a:pt x="6" y="26"/>
                  </a:cubicBezTo>
                  <a:cubicBezTo>
                    <a:pt x="6" y="29"/>
                    <a:pt x="6" y="29"/>
                    <a:pt x="6" y="29"/>
                  </a:cubicBezTo>
                  <a:cubicBezTo>
                    <a:pt x="7" y="33"/>
                    <a:pt x="7" y="33"/>
                    <a:pt x="7" y="33"/>
                  </a:cubicBezTo>
                  <a:cubicBezTo>
                    <a:pt x="9" y="37"/>
                    <a:pt x="9" y="37"/>
                    <a:pt x="9" y="37"/>
                  </a:cubicBezTo>
                  <a:cubicBezTo>
                    <a:pt x="9" y="40"/>
                    <a:pt x="9" y="40"/>
                    <a:pt x="9" y="40"/>
                  </a:cubicBezTo>
                  <a:cubicBezTo>
                    <a:pt x="6" y="44"/>
                    <a:pt x="6" y="44"/>
                    <a:pt x="6" y="44"/>
                  </a:cubicBezTo>
                  <a:cubicBezTo>
                    <a:pt x="3" y="47"/>
                    <a:pt x="3" y="47"/>
                    <a:pt x="3" y="47"/>
                  </a:cubicBezTo>
                  <a:cubicBezTo>
                    <a:pt x="2" y="52"/>
                    <a:pt x="2" y="52"/>
                    <a:pt x="2" y="52"/>
                  </a:cubicBezTo>
                  <a:cubicBezTo>
                    <a:pt x="2" y="56"/>
                    <a:pt x="2" y="56"/>
                    <a:pt x="2" y="56"/>
                  </a:cubicBezTo>
                  <a:cubicBezTo>
                    <a:pt x="0" y="59"/>
                    <a:pt x="0" y="59"/>
                    <a:pt x="0" y="59"/>
                  </a:cubicBezTo>
                  <a:cubicBezTo>
                    <a:pt x="0" y="65"/>
                    <a:pt x="0" y="65"/>
                    <a:pt x="0" y="65"/>
                  </a:cubicBezTo>
                  <a:cubicBezTo>
                    <a:pt x="2" y="69"/>
                    <a:pt x="2" y="69"/>
                    <a:pt x="2" y="69"/>
                  </a:cubicBezTo>
                  <a:cubicBezTo>
                    <a:pt x="3" y="72"/>
                    <a:pt x="3" y="72"/>
                    <a:pt x="3" y="72"/>
                  </a:cubicBezTo>
                  <a:cubicBezTo>
                    <a:pt x="3" y="76"/>
                    <a:pt x="3" y="76"/>
                    <a:pt x="3" y="76"/>
                  </a:cubicBezTo>
                  <a:cubicBezTo>
                    <a:pt x="5" y="76"/>
                    <a:pt x="5" y="76"/>
                    <a:pt x="5" y="76"/>
                  </a:cubicBezTo>
                  <a:cubicBezTo>
                    <a:pt x="6" y="77"/>
                    <a:pt x="6" y="77"/>
                    <a:pt x="6" y="77"/>
                  </a:cubicBezTo>
                  <a:cubicBezTo>
                    <a:pt x="6" y="83"/>
                    <a:pt x="6" y="83"/>
                    <a:pt x="6" y="83"/>
                  </a:cubicBezTo>
                  <a:cubicBezTo>
                    <a:pt x="3" y="83"/>
                    <a:pt x="3" y="83"/>
                    <a:pt x="3" y="83"/>
                  </a:cubicBezTo>
                  <a:cubicBezTo>
                    <a:pt x="5" y="85"/>
                    <a:pt x="5" y="85"/>
                    <a:pt x="5" y="85"/>
                  </a:cubicBezTo>
                  <a:cubicBezTo>
                    <a:pt x="7" y="85"/>
                    <a:pt x="7" y="85"/>
                    <a:pt x="7" y="85"/>
                  </a:cubicBezTo>
                  <a:cubicBezTo>
                    <a:pt x="10" y="86"/>
                    <a:pt x="10" y="86"/>
                    <a:pt x="10" y="86"/>
                  </a:cubicBezTo>
                  <a:cubicBezTo>
                    <a:pt x="12" y="87"/>
                    <a:pt x="12" y="87"/>
                    <a:pt x="12" y="87"/>
                  </a:cubicBezTo>
                  <a:cubicBezTo>
                    <a:pt x="13" y="87"/>
                    <a:pt x="13" y="87"/>
                    <a:pt x="13" y="87"/>
                  </a:cubicBezTo>
                  <a:cubicBezTo>
                    <a:pt x="15" y="87"/>
                    <a:pt x="15" y="87"/>
                    <a:pt x="15" y="87"/>
                  </a:cubicBezTo>
                  <a:cubicBezTo>
                    <a:pt x="19" y="85"/>
                    <a:pt x="19" y="85"/>
                    <a:pt x="19" y="85"/>
                  </a:cubicBezTo>
                  <a:cubicBezTo>
                    <a:pt x="23" y="83"/>
                    <a:pt x="23" y="83"/>
                    <a:pt x="23" y="83"/>
                  </a:cubicBezTo>
                  <a:cubicBezTo>
                    <a:pt x="28" y="82"/>
                    <a:pt x="28" y="82"/>
                    <a:pt x="28" y="82"/>
                  </a:cubicBezTo>
                  <a:cubicBezTo>
                    <a:pt x="30" y="80"/>
                    <a:pt x="30" y="80"/>
                    <a:pt x="30" y="80"/>
                  </a:cubicBezTo>
                  <a:cubicBezTo>
                    <a:pt x="36" y="76"/>
                    <a:pt x="36" y="76"/>
                    <a:pt x="36" y="76"/>
                  </a:cubicBezTo>
                  <a:cubicBezTo>
                    <a:pt x="43" y="75"/>
                    <a:pt x="43" y="75"/>
                    <a:pt x="43" y="75"/>
                  </a:cubicBezTo>
                  <a:cubicBezTo>
                    <a:pt x="46" y="73"/>
                    <a:pt x="46" y="73"/>
                    <a:pt x="46" y="73"/>
                  </a:cubicBezTo>
                  <a:cubicBezTo>
                    <a:pt x="48" y="75"/>
                    <a:pt x="48" y="75"/>
                    <a:pt x="48" y="75"/>
                  </a:cubicBezTo>
                  <a:cubicBezTo>
                    <a:pt x="49" y="73"/>
                    <a:pt x="49" y="73"/>
                    <a:pt x="49" y="73"/>
                  </a:cubicBezTo>
                  <a:cubicBezTo>
                    <a:pt x="50" y="72"/>
                    <a:pt x="50" y="72"/>
                    <a:pt x="50" y="72"/>
                  </a:cubicBezTo>
                  <a:cubicBezTo>
                    <a:pt x="52" y="70"/>
                    <a:pt x="52" y="70"/>
                    <a:pt x="52" y="70"/>
                  </a:cubicBezTo>
                  <a:cubicBezTo>
                    <a:pt x="53" y="69"/>
                    <a:pt x="53" y="69"/>
                    <a:pt x="53" y="69"/>
                  </a:cubicBezTo>
                  <a:cubicBezTo>
                    <a:pt x="53" y="68"/>
                    <a:pt x="53" y="68"/>
                    <a:pt x="53" y="68"/>
                  </a:cubicBezTo>
                  <a:cubicBezTo>
                    <a:pt x="52" y="67"/>
                    <a:pt x="52" y="67"/>
                    <a:pt x="52" y="67"/>
                  </a:cubicBezTo>
                  <a:cubicBezTo>
                    <a:pt x="50" y="66"/>
                    <a:pt x="50" y="66"/>
                    <a:pt x="50" y="66"/>
                  </a:cubicBezTo>
                  <a:cubicBezTo>
                    <a:pt x="46" y="63"/>
                    <a:pt x="46" y="63"/>
                    <a:pt x="46" y="63"/>
                  </a:cubicBezTo>
                  <a:cubicBezTo>
                    <a:pt x="45" y="60"/>
                    <a:pt x="45" y="60"/>
                    <a:pt x="45" y="60"/>
                  </a:cubicBezTo>
                  <a:cubicBezTo>
                    <a:pt x="46" y="56"/>
                    <a:pt x="46" y="56"/>
                    <a:pt x="46" y="56"/>
                  </a:cubicBezTo>
                  <a:cubicBezTo>
                    <a:pt x="46" y="54"/>
                    <a:pt x="46" y="54"/>
                    <a:pt x="46" y="54"/>
                  </a:cubicBezTo>
                  <a:cubicBezTo>
                    <a:pt x="46" y="53"/>
                    <a:pt x="46" y="53"/>
                    <a:pt x="46" y="53"/>
                  </a:cubicBezTo>
                  <a:cubicBezTo>
                    <a:pt x="45" y="50"/>
                    <a:pt x="45" y="50"/>
                    <a:pt x="45" y="50"/>
                  </a:cubicBezTo>
                  <a:cubicBezTo>
                    <a:pt x="46" y="47"/>
                    <a:pt x="46" y="47"/>
                    <a:pt x="46" y="47"/>
                  </a:cubicBezTo>
                  <a:cubicBezTo>
                    <a:pt x="46" y="44"/>
                    <a:pt x="46" y="44"/>
                    <a:pt x="46" y="44"/>
                  </a:cubicBezTo>
                  <a:cubicBezTo>
                    <a:pt x="46" y="42"/>
                    <a:pt x="46" y="42"/>
                    <a:pt x="46" y="42"/>
                  </a:cubicBezTo>
                  <a:cubicBezTo>
                    <a:pt x="48" y="39"/>
                    <a:pt x="48" y="39"/>
                    <a:pt x="48" y="39"/>
                  </a:cubicBezTo>
                  <a:cubicBezTo>
                    <a:pt x="46" y="37"/>
                    <a:pt x="46" y="37"/>
                    <a:pt x="46" y="37"/>
                  </a:cubicBezTo>
                  <a:cubicBezTo>
                    <a:pt x="43" y="33"/>
                    <a:pt x="43" y="33"/>
                    <a:pt x="43" y="33"/>
                  </a:cubicBezTo>
                  <a:cubicBezTo>
                    <a:pt x="45" y="33"/>
                    <a:pt x="45" y="33"/>
                    <a:pt x="45" y="33"/>
                  </a:cubicBezTo>
                  <a:cubicBezTo>
                    <a:pt x="45" y="32"/>
                    <a:pt x="45" y="32"/>
                    <a:pt x="45" y="32"/>
                  </a:cubicBezTo>
                  <a:cubicBezTo>
                    <a:pt x="45" y="30"/>
                    <a:pt x="45" y="30"/>
                    <a:pt x="45" y="30"/>
                  </a:cubicBezTo>
                  <a:cubicBezTo>
                    <a:pt x="45" y="27"/>
                    <a:pt x="45" y="27"/>
                    <a:pt x="45" y="27"/>
                  </a:cubicBezTo>
                  <a:cubicBezTo>
                    <a:pt x="45" y="26"/>
                    <a:pt x="45" y="26"/>
                    <a:pt x="45" y="26"/>
                  </a:cubicBezTo>
                  <a:cubicBezTo>
                    <a:pt x="45" y="24"/>
                    <a:pt x="45" y="24"/>
                    <a:pt x="45" y="24"/>
                  </a:cubicBezTo>
                  <a:cubicBezTo>
                    <a:pt x="45" y="23"/>
                    <a:pt x="45" y="23"/>
                    <a:pt x="45" y="23"/>
                  </a:cubicBezTo>
                  <a:cubicBezTo>
                    <a:pt x="42" y="24"/>
                    <a:pt x="42" y="24"/>
                    <a:pt x="42" y="24"/>
                  </a:cubicBezTo>
                  <a:cubicBezTo>
                    <a:pt x="42" y="23"/>
                    <a:pt x="42" y="23"/>
                    <a:pt x="42" y="23"/>
                  </a:cubicBezTo>
                  <a:cubicBezTo>
                    <a:pt x="43" y="22"/>
                    <a:pt x="43" y="22"/>
                    <a:pt x="43" y="22"/>
                  </a:cubicBezTo>
                  <a:cubicBezTo>
                    <a:pt x="43" y="19"/>
                    <a:pt x="43" y="19"/>
                    <a:pt x="43" y="19"/>
                  </a:cubicBezTo>
                  <a:cubicBezTo>
                    <a:pt x="43" y="17"/>
                    <a:pt x="43" y="17"/>
                    <a:pt x="43" y="17"/>
                  </a:cubicBezTo>
                  <a:cubicBezTo>
                    <a:pt x="43" y="16"/>
                    <a:pt x="43" y="16"/>
                    <a:pt x="43" y="16"/>
                  </a:cubicBezTo>
                  <a:cubicBezTo>
                    <a:pt x="43" y="14"/>
                    <a:pt x="43" y="14"/>
                    <a:pt x="43" y="14"/>
                  </a:cubicBezTo>
                  <a:cubicBezTo>
                    <a:pt x="43" y="13"/>
                    <a:pt x="43" y="13"/>
                    <a:pt x="43" y="13"/>
                  </a:cubicBezTo>
                  <a:cubicBezTo>
                    <a:pt x="42" y="10"/>
                    <a:pt x="42" y="10"/>
                    <a:pt x="42" y="10"/>
                  </a:cubicBezTo>
                  <a:cubicBezTo>
                    <a:pt x="39" y="9"/>
                    <a:pt x="39" y="9"/>
                    <a:pt x="39" y="9"/>
                  </a:cubicBezTo>
                  <a:cubicBezTo>
                    <a:pt x="39" y="7"/>
                    <a:pt x="39" y="7"/>
                    <a:pt x="39" y="7"/>
                  </a:cubicBezTo>
                  <a:cubicBezTo>
                    <a:pt x="39" y="7"/>
                    <a:pt x="39" y="7"/>
                    <a:pt x="39" y="7"/>
                  </a:cubicBezTo>
                  <a:cubicBezTo>
                    <a:pt x="42" y="6"/>
                    <a:pt x="42" y="6"/>
                    <a:pt x="42" y="6"/>
                  </a:cubicBezTo>
                  <a:cubicBezTo>
                    <a:pt x="42" y="6"/>
                    <a:pt x="43" y="5"/>
                    <a:pt x="43" y="3"/>
                  </a:cubicBezTo>
                  <a:cubicBezTo>
                    <a:pt x="43" y="3"/>
                    <a:pt x="43" y="3"/>
                    <a:pt x="43" y="3"/>
                  </a:cubicBezTo>
                  <a:lnTo>
                    <a:pt x="40" y="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88" name="Freeform 78"/>
            <p:cNvSpPr>
              <a:spLocks/>
            </p:cNvSpPr>
            <p:nvPr/>
          </p:nvSpPr>
          <p:spPr bwMode="auto">
            <a:xfrm>
              <a:off x="4100513" y="3468688"/>
              <a:ext cx="341312" cy="433387"/>
            </a:xfrm>
            <a:custGeom>
              <a:avLst/>
              <a:gdLst>
                <a:gd name="T0" fmla="*/ 167 w 191"/>
                <a:gd name="T1" fmla="*/ 6 h 176"/>
                <a:gd name="T2" fmla="*/ 155 w 191"/>
                <a:gd name="T3" fmla="*/ 14 h 176"/>
                <a:gd name="T4" fmla="*/ 139 w 191"/>
                <a:gd name="T5" fmla="*/ 10 h 176"/>
                <a:gd name="T6" fmla="*/ 127 w 191"/>
                <a:gd name="T7" fmla="*/ 10 h 176"/>
                <a:gd name="T8" fmla="*/ 110 w 191"/>
                <a:gd name="T9" fmla="*/ 19 h 176"/>
                <a:gd name="T10" fmla="*/ 94 w 191"/>
                <a:gd name="T11" fmla="*/ 15 h 176"/>
                <a:gd name="T12" fmla="*/ 81 w 191"/>
                <a:gd name="T13" fmla="*/ 11 h 176"/>
                <a:gd name="T14" fmla="*/ 69 w 191"/>
                <a:gd name="T15" fmla="*/ 16 h 176"/>
                <a:gd name="T16" fmla="*/ 60 w 191"/>
                <a:gd name="T17" fmla="*/ 6 h 176"/>
                <a:gd name="T18" fmla="*/ 45 w 191"/>
                <a:gd name="T19" fmla="*/ 0 h 176"/>
                <a:gd name="T20" fmla="*/ 32 w 191"/>
                <a:gd name="T21" fmla="*/ 4 h 176"/>
                <a:gd name="T22" fmla="*/ 24 w 191"/>
                <a:gd name="T23" fmla="*/ 10 h 176"/>
                <a:gd name="T24" fmla="*/ 16 w 191"/>
                <a:gd name="T25" fmla="*/ 24 h 176"/>
                <a:gd name="T26" fmla="*/ 14 w 191"/>
                <a:gd name="T27" fmla="*/ 39 h 176"/>
                <a:gd name="T28" fmla="*/ 14 w 191"/>
                <a:gd name="T29" fmla="*/ 48 h 176"/>
                <a:gd name="T30" fmla="*/ 18 w 191"/>
                <a:gd name="T31" fmla="*/ 59 h 176"/>
                <a:gd name="T32" fmla="*/ 16 w 191"/>
                <a:gd name="T33" fmla="*/ 67 h 176"/>
                <a:gd name="T34" fmla="*/ 9 w 191"/>
                <a:gd name="T35" fmla="*/ 80 h 176"/>
                <a:gd name="T36" fmla="*/ 5 w 191"/>
                <a:gd name="T37" fmla="*/ 88 h 176"/>
                <a:gd name="T38" fmla="*/ 0 w 191"/>
                <a:gd name="T39" fmla="*/ 108 h 176"/>
                <a:gd name="T40" fmla="*/ 1 w 191"/>
                <a:gd name="T41" fmla="*/ 128 h 176"/>
                <a:gd name="T42" fmla="*/ 11 w 191"/>
                <a:gd name="T43" fmla="*/ 136 h 176"/>
                <a:gd name="T44" fmla="*/ 18 w 191"/>
                <a:gd name="T45" fmla="*/ 132 h 176"/>
                <a:gd name="T46" fmla="*/ 29 w 191"/>
                <a:gd name="T47" fmla="*/ 138 h 176"/>
                <a:gd name="T48" fmla="*/ 41 w 191"/>
                <a:gd name="T49" fmla="*/ 150 h 176"/>
                <a:gd name="T50" fmla="*/ 40 w 191"/>
                <a:gd name="T51" fmla="*/ 152 h 176"/>
                <a:gd name="T52" fmla="*/ 45 w 191"/>
                <a:gd name="T53" fmla="*/ 154 h 176"/>
                <a:gd name="T54" fmla="*/ 45 w 191"/>
                <a:gd name="T55" fmla="*/ 164 h 176"/>
                <a:gd name="T56" fmla="*/ 53 w 191"/>
                <a:gd name="T57" fmla="*/ 173 h 176"/>
                <a:gd name="T58" fmla="*/ 57 w 191"/>
                <a:gd name="T59" fmla="*/ 173 h 176"/>
                <a:gd name="T60" fmla="*/ 64 w 191"/>
                <a:gd name="T61" fmla="*/ 168 h 176"/>
                <a:gd name="T62" fmla="*/ 68 w 191"/>
                <a:gd name="T63" fmla="*/ 169 h 176"/>
                <a:gd name="T64" fmla="*/ 72 w 191"/>
                <a:gd name="T65" fmla="*/ 168 h 176"/>
                <a:gd name="T66" fmla="*/ 77 w 191"/>
                <a:gd name="T67" fmla="*/ 169 h 176"/>
                <a:gd name="T68" fmla="*/ 89 w 191"/>
                <a:gd name="T69" fmla="*/ 168 h 176"/>
                <a:gd name="T70" fmla="*/ 90 w 191"/>
                <a:gd name="T71" fmla="*/ 165 h 176"/>
                <a:gd name="T72" fmla="*/ 97 w 191"/>
                <a:gd name="T73" fmla="*/ 162 h 176"/>
                <a:gd name="T74" fmla="*/ 98 w 191"/>
                <a:gd name="T75" fmla="*/ 149 h 176"/>
                <a:gd name="T76" fmla="*/ 114 w 191"/>
                <a:gd name="T77" fmla="*/ 129 h 176"/>
                <a:gd name="T78" fmla="*/ 123 w 191"/>
                <a:gd name="T79" fmla="*/ 128 h 176"/>
                <a:gd name="T80" fmla="*/ 129 w 191"/>
                <a:gd name="T81" fmla="*/ 128 h 176"/>
                <a:gd name="T82" fmla="*/ 134 w 191"/>
                <a:gd name="T83" fmla="*/ 136 h 176"/>
                <a:gd name="T84" fmla="*/ 142 w 191"/>
                <a:gd name="T85" fmla="*/ 128 h 176"/>
                <a:gd name="T86" fmla="*/ 146 w 191"/>
                <a:gd name="T87" fmla="*/ 120 h 176"/>
                <a:gd name="T88" fmla="*/ 151 w 191"/>
                <a:gd name="T89" fmla="*/ 103 h 176"/>
                <a:gd name="T90" fmla="*/ 159 w 191"/>
                <a:gd name="T91" fmla="*/ 95 h 176"/>
                <a:gd name="T92" fmla="*/ 161 w 191"/>
                <a:gd name="T93" fmla="*/ 81 h 176"/>
                <a:gd name="T94" fmla="*/ 171 w 191"/>
                <a:gd name="T95" fmla="*/ 68 h 176"/>
                <a:gd name="T96" fmla="*/ 178 w 191"/>
                <a:gd name="T97" fmla="*/ 50 h 176"/>
                <a:gd name="T98" fmla="*/ 190 w 191"/>
                <a:gd name="T99" fmla="*/ 40 h 176"/>
                <a:gd name="T100" fmla="*/ 187 w 191"/>
                <a:gd name="T101" fmla="*/ 28 h 176"/>
                <a:gd name="T102" fmla="*/ 181 w 191"/>
                <a:gd name="T103" fmla="*/ 15 h 176"/>
                <a:gd name="T104" fmla="*/ 174 w 191"/>
                <a:gd name="T105" fmla="*/ 4 h 176"/>
                <a:gd name="T106" fmla="*/ 173 w 191"/>
                <a:gd name="T107" fmla="*/ 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1" h="176">
                  <a:moveTo>
                    <a:pt x="173" y="4"/>
                  </a:moveTo>
                  <a:lnTo>
                    <a:pt x="169" y="4"/>
                  </a:lnTo>
                  <a:lnTo>
                    <a:pt x="169" y="4"/>
                  </a:lnTo>
                  <a:lnTo>
                    <a:pt x="167" y="6"/>
                  </a:lnTo>
                  <a:lnTo>
                    <a:pt x="161" y="7"/>
                  </a:lnTo>
                  <a:lnTo>
                    <a:pt x="159" y="11"/>
                  </a:lnTo>
                  <a:lnTo>
                    <a:pt x="158" y="11"/>
                  </a:lnTo>
                  <a:lnTo>
                    <a:pt x="155" y="14"/>
                  </a:lnTo>
                  <a:lnTo>
                    <a:pt x="154" y="15"/>
                  </a:lnTo>
                  <a:lnTo>
                    <a:pt x="150" y="15"/>
                  </a:lnTo>
                  <a:lnTo>
                    <a:pt x="146" y="11"/>
                  </a:lnTo>
                  <a:lnTo>
                    <a:pt x="139" y="10"/>
                  </a:lnTo>
                  <a:lnTo>
                    <a:pt x="138" y="10"/>
                  </a:lnTo>
                  <a:lnTo>
                    <a:pt x="137" y="10"/>
                  </a:lnTo>
                  <a:lnTo>
                    <a:pt x="129" y="10"/>
                  </a:lnTo>
                  <a:lnTo>
                    <a:pt x="127" y="10"/>
                  </a:lnTo>
                  <a:lnTo>
                    <a:pt x="121" y="11"/>
                  </a:lnTo>
                  <a:lnTo>
                    <a:pt x="115" y="14"/>
                  </a:lnTo>
                  <a:lnTo>
                    <a:pt x="113" y="18"/>
                  </a:lnTo>
                  <a:lnTo>
                    <a:pt x="110" y="19"/>
                  </a:lnTo>
                  <a:lnTo>
                    <a:pt x="106" y="19"/>
                  </a:lnTo>
                  <a:lnTo>
                    <a:pt x="102" y="19"/>
                  </a:lnTo>
                  <a:lnTo>
                    <a:pt x="98" y="18"/>
                  </a:lnTo>
                  <a:lnTo>
                    <a:pt x="94" y="15"/>
                  </a:lnTo>
                  <a:lnTo>
                    <a:pt x="93" y="15"/>
                  </a:lnTo>
                  <a:lnTo>
                    <a:pt x="86" y="11"/>
                  </a:lnTo>
                  <a:lnTo>
                    <a:pt x="84" y="10"/>
                  </a:lnTo>
                  <a:lnTo>
                    <a:pt x="81" y="11"/>
                  </a:lnTo>
                  <a:lnTo>
                    <a:pt x="76" y="14"/>
                  </a:lnTo>
                  <a:lnTo>
                    <a:pt x="73" y="14"/>
                  </a:lnTo>
                  <a:lnTo>
                    <a:pt x="72" y="15"/>
                  </a:lnTo>
                  <a:lnTo>
                    <a:pt x="69" y="16"/>
                  </a:lnTo>
                  <a:lnTo>
                    <a:pt x="68" y="15"/>
                  </a:lnTo>
                  <a:lnTo>
                    <a:pt x="66" y="14"/>
                  </a:lnTo>
                  <a:lnTo>
                    <a:pt x="62" y="8"/>
                  </a:lnTo>
                  <a:lnTo>
                    <a:pt x="60" y="6"/>
                  </a:lnTo>
                  <a:lnTo>
                    <a:pt x="57" y="4"/>
                  </a:lnTo>
                  <a:lnTo>
                    <a:pt x="54" y="4"/>
                  </a:lnTo>
                  <a:lnTo>
                    <a:pt x="49" y="2"/>
                  </a:lnTo>
                  <a:lnTo>
                    <a:pt x="45" y="0"/>
                  </a:lnTo>
                  <a:lnTo>
                    <a:pt x="41" y="2"/>
                  </a:lnTo>
                  <a:lnTo>
                    <a:pt x="40" y="2"/>
                  </a:lnTo>
                  <a:lnTo>
                    <a:pt x="36" y="2"/>
                  </a:lnTo>
                  <a:lnTo>
                    <a:pt x="32" y="4"/>
                  </a:lnTo>
                  <a:lnTo>
                    <a:pt x="29" y="4"/>
                  </a:lnTo>
                  <a:lnTo>
                    <a:pt x="26" y="6"/>
                  </a:lnTo>
                  <a:lnTo>
                    <a:pt x="24" y="7"/>
                  </a:lnTo>
                  <a:lnTo>
                    <a:pt x="24" y="10"/>
                  </a:lnTo>
                  <a:lnTo>
                    <a:pt x="22" y="15"/>
                  </a:lnTo>
                  <a:lnTo>
                    <a:pt x="20" y="19"/>
                  </a:lnTo>
                  <a:lnTo>
                    <a:pt x="18" y="23"/>
                  </a:lnTo>
                  <a:lnTo>
                    <a:pt x="16" y="24"/>
                  </a:lnTo>
                  <a:lnTo>
                    <a:pt x="16" y="28"/>
                  </a:lnTo>
                  <a:lnTo>
                    <a:pt x="14" y="38"/>
                  </a:lnTo>
                  <a:lnTo>
                    <a:pt x="14" y="38"/>
                  </a:lnTo>
                  <a:lnTo>
                    <a:pt x="14" y="39"/>
                  </a:lnTo>
                  <a:lnTo>
                    <a:pt x="14" y="40"/>
                  </a:lnTo>
                  <a:lnTo>
                    <a:pt x="14" y="42"/>
                  </a:lnTo>
                  <a:lnTo>
                    <a:pt x="13" y="44"/>
                  </a:lnTo>
                  <a:lnTo>
                    <a:pt x="14" y="48"/>
                  </a:lnTo>
                  <a:lnTo>
                    <a:pt x="16" y="50"/>
                  </a:lnTo>
                  <a:lnTo>
                    <a:pt x="16" y="54"/>
                  </a:lnTo>
                  <a:lnTo>
                    <a:pt x="16" y="58"/>
                  </a:lnTo>
                  <a:lnTo>
                    <a:pt x="18" y="59"/>
                  </a:lnTo>
                  <a:lnTo>
                    <a:pt x="18" y="63"/>
                  </a:lnTo>
                  <a:lnTo>
                    <a:pt x="16" y="63"/>
                  </a:lnTo>
                  <a:lnTo>
                    <a:pt x="14" y="64"/>
                  </a:lnTo>
                  <a:lnTo>
                    <a:pt x="16" y="67"/>
                  </a:lnTo>
                  <a:lnTo>
                    <a:pt x="16" y="68"/>
                  </a:lnTo>
                  <a:lnTo>
                    <a:pt x="14" y="71"/>
                  </a:lnTo>
                  <a:lnTo>
                    <a:pt x="11" y="75"/>
                  </a:lnTo>
                  <a:lnTo>
                    <a:pt x="9" y="80"/>
                  </a:lnTo>
                  <a:lnTo>
                    <a:pt x="7" y="81"/>
                  </a:lnTo>
                  <a:lnTo>
                    <a:pt x="7" y="84"/>
                  </a:lnTo>
                  <a:lnTo>
                    <a:pt x="7" y="85"/>
                  </a:lnTo>
                  <a:lnTo>
                    <a:pt x="5" y="88"/>
                  </a:lnTo>
                  <a:lnTo>
                    <a:pt x="3" y="88"/>
                  </a:lnTo>
                  <a:lnTo>
                    <a:pt x="1" y="89"/>
                  </a:lnTo>
                  <a:lnTo>
                    <a:pt x="1" y="95"/>
                  </a:lnTo>
                  <a:lnTo>
                    <a:pt x="0" y="108"/>
                  </a:lnTo>
                  <a:lnTo>
                    <a:pt x="1" y="112"/>
                  </a:lnTo>
                  <a:lnTo>
                    <a:pt x="1" y="119"/>
                  </a:lnTo>
                  <a:lnTo>
                    <a:pt x="1" y="124"/>
                  </a:lnTo>
                  <a:lnTo>
                    <a:pt x="1" y="128"/>
                  </a:lnTo>
                  <a:lnTo>
                    <a:pt x="1" y="132"/>
                  </a:lnTo>
                  <a:lnTo>
                    <a:pt x="0" y="137"/>
                  </a:lnTo>
                  <a:lnTo>
                    <a:pt x="11" y="137"/>
                  </a:lnTo>
                  <a:lnTo>
                    <a:pt x="11" y="136"/>
                  </a:lnTo>
                  <a:lnTo>
                    <a:pt x="11" y="133"/>
                  </a:lnTo>
                  <a:lnTo>
                    <a:pt x="13" y="133"/>
                  </a:lnTo>
                  <a:lnTo>
                    <a:pt x="14" y="133"/>
                  </a:lnTo>
                  <a:lnTo>
                    <a:pt x="18" y="132"/>
                  </a:lnTo>
                  <a:lnTo>
                    <a:pt x="14" y="136"/>
                  </a:lnTo>
                  <a:lnTo>
                    <a:pt x="18" y="136"/>
                  </a:lnTo>
                  <a:lnTo>
                    <a:pt x="26" y="137"/>
                  </a:lnTo>
                  <a:lnTo>
                    <a:pt x="29" y="138"/>
                  </a:lnTo>
                  <a:lnTo>
                    <a:pt x="33" y="141"/>
                  </a:lnTo>
                  <a:lnTo>
                    <a:pt x="37" y="149"/>
                  </a:lnTo>
                  <a:lnTo>
                    <a:pt x="40" y="150"/>
                  </a:lnTo>
                  <a:lnTo>
                    <a:pt x="41" y="150"/>
                  </a:lnTo>
                  <a:lnTo>
                    <a:pt x="44" y="150"/>
                  </a:lnTo>
                  <a:lnTo>
                    <a:pt x="45" y="150"/>
                  </a:lnTo>
                  <a:lnTo>
                    <a:pt x="41" y="152"/>
                  </a:lnTo>
                  <a:lnTo>
                    <a:pt x="40" y="152"/>
                  </a:lnTo>
                  <a:lnTo>
                    <a:pt x="41" y="154"/>
                  </a:lnTo>
                  <a:lnTo>
                    <a:pt x="44" y="152"/>
                  </a:lnTo>
                  <a:lnTo>
                    <a:pt x="46" y="152"/>
                  </a:lnTo>
                  <a:lnTo>
                    <a:pt x="45" y="154"/>
                  </a:lnTo>
                  <a:lnTo>
                    <a:pt x="44" y="156"/>
                  </a:lnTo>
                  <a:lnTo>
                    <a:pt x="44" y="158"/>
                  </a:lnTo>
                  <a:lnTo>
                    <a:pt x="44" y="160"/>
                  </a:lnTo>
                  <a:lnTo>
                    <a:pt x="45" y="164"/>
                  </a:lnTo>
                  <a:lnTo>
                    <a:pt x="45" y="168"/>
                  </a:lnTo>
                  <a:lnTo>
                    <a:pt x="46" y="169"/>
                  </a:lnTo>
                  <a:lnTo>
                    <a:pt x="50" y="172"/>
                  </a:lnTo>
                  <a:lnTo>
                    <a:pt x="53" y="173"/>
                  </a:lnTo>
                  <a:lnTo>
                    <a:pt x="53" y="172"/>
                  </a:lnTo>
                  <a:lnTo>
                    <a:pt x="54" y="176"/>
                  </a:lnTo>
                  <a:lnTo>
                    <a:pt x="57" y="172"/>
                  </a:lnTo>
                  <a:lnTo>
                    <a:pt x="57" y="173"/>
                  </a:lnTo>
                  <a:lnTo>
                    <a:pt x="60" y="173"/>
                  </a:lnTo>
                  <a:lnTo>
                    <a:pt x="62" y="173"/>
                  </a:lnTo>
                  <a:lnTo>
                    <a:pt x="64" y="169"/>
                  </a:lnTo>
                  <a:lnTo>
                    <a:pt x="64" y="168"/>
                  </a:lnTo>
                  <a:lnTo>
                    <a:pt x="66" y="165"/>
                  </a:lnTo>
                  <a:lnTo>
                    <a:pt x="66" y="169"/>
                  </a:lnTo>
                  <a:lnTo>
                    <a:pt x="68" y="173"/>
                  </a:lnTo>
                  <a:lnTo>
                    <a:pt x="68" y="169"/>
                  </a:lnTo>
                  <a:lnTo>
                    <a:pt x="70" y="172"/>
                  </a:lnTo>
                  <a:lnTo>
                    <a:pt x="72" y="169"/>
                  </a:lnTo>
                  <a:lnTo>
                    <a:pt x="70" y="168"/>
                  </a:lnTo>
                  <a:lnTo>
                    <a:pt x="72" y="168"/>
                  </a:lnTo>
                  <a:lnTo>
                    <a:pt x="73" y="169"/>
                  </a:lnTo>
                  <a:lnTo>
                    <a:pt x="76" y="169"/>
                  </a:lnTo>
                  <a:lnTo>
                    <a:pt x="77" y="168"/>
                  </a:lnTo>
                  <a:lnTo>
                    <a:pt x="77" y="169"/>
                  </a:lnTo>
                  <a:lnTo>
                    <a:pt x="80" y="169"/>
                  </a:lnTo>
                  <a:lnTo>
                    <a:pt x="85" y="169"/>
                  </a:lnTo>
                  <a:lnTo>
                    <a:pt x="89" y="169"/>
                  </a:lnTo>
                  <a:lnTo>
                    <a:pt x="89" y="168"/>
                  </a:lnTo>
                  <a:lnTo>
                    <a:pt x="89" y="164"/>
                  </a:lnTo>
                  <a:lnTo>
                    <a:pt x="90" y="164"/>
                  </a:lnTo>
                  <a:lnTo>
                    <a:pt x="90" y="164"/>
                  </a:lnTo>
                  <a:lnTo>
                    <a:pt x="90" y="165"/>
                  </a:lnTo>
                  <a:lnTo>
                    <a:pt x="93" y="168"/>
                  </a:lnTo>
                  <a:lnTo>
                    <a:pt x="93" y="166"/>
                  </a:lnTo>
                  <a:lnTo>
                    <a:pt x="94" y="165"/>
                  </a:lnTo>
                  <a:lnTo>
                    <a:pt x="97" y="162"/>
                  </a:lnTo>
                  <a:lnTo>
                    <a:pt x="98" y="158"/>
                  </a:lnTo>
                  <a:lnTo>
                    <a:pt x="98" y="152"/>
                  </a:lnTo>
                  <a:lnTo>
                    <a:pt x="101" y="150"/>
                  </a:lnTo>
                  <a:lnTo>
                    <a:pt x="98" y="149"/>
                  </a:lnTo>
                  <a:lnTo>
                    <a:pt x="101" y="146"/>
                  </a:lnTo>
                  <a:lnTo>
                    <a:pt x="103" y="141"/>
                  </a:lnTo>
                  <a:lnTo>
                    <a:pt x="111" y="136"/>
                  </a:lnTo>
                  <a:lnTo>
                    <a:pt x="114" y="129"/>
                  </a:lnTo>
                  <a:lnTo>
                    <a:pt x="115" y="128"/>
                  </a:lnTo>
                  <a:lnTo>
                    <a:pt x="117" y="125"/>
                  </a:lnTo>
                  <a:lnTo>
                    <a:pt x="121" y="128"/>
                  </a:lnTo>
                  <a:lnTo>
                    <a:pt x="123" y="128"/>
                  </a:lnTo>
                  <a:lnTo>
                    <a:pt x="125" y="125"/>
                  </a:lnTo>
                  <a:lnTo>
                    <a:pt x="127" y="121"/>
                  </a:lnTo>
                  <a:lnTo>
                    <a:pt x="127" y="125"/>
                  </a:lnTo>
                  <a:lnTo>
                    <a:pt x="129" y="128"/>
                  </a:lnTo>
                  <a:lnTo>
                    <a:pt x="130" y="129"/>
                  </a:lnTo>
                  <a:lnTo>
                    <a:pt x="134" y="132"/>
                  </a:lnTo>
                  <a:lnTo>
                    <a:pt x="134" y="133"/>
                  </a:lnTo>
                  <a:lnTo>
                    <a:pt x="134" y="136"/>
                  </a:lnTo>
                  <a:lnTo>
                    <a:pt x="137" y="136"/>
                  </a:lnTo>
                  <a:lnTo>
                    <a:pt x="138" y="136"/>
                  </a:lnTo>
                  <a:lnTo>
                    <a:pt x="142" y="132"/>
                  </a:lnTo>
                  <a:lnTo>
                    <a:pt x="142" y="128"/>
                  </a:lnTo>
                  <a:lnTo>
                    <a:pt x="143" y="125"/>
                  </a:lnTo>
                  <a:lnTo>
                    <a:pt x="146" y="124"/>
                  </a:lnTo>
                  <a:lnTo>
                    <a:pt x="146" y="121"/>
                  </a:lnTo>
                  <a:lnTo>
                    <a:pt x="146" y="120"/>
                  </a:lnTo>
                  <a:lnTo>
                    <a:pt x="146" y="119"/>
                  </a:lnTo>
                  <a:lnTo>
                    <a:pt x="150" y="112"/>
                  </a:lnTo>
                  <a:lnTo>
                    <a:pt x="151" y="105"/>
                  </a:lnTo>
                  <a:lnTo>
                    <a:pt x="151" y="103"/>
                  </a:lnTo>
                  <a:lnTo>
                    <a:pt x="154" y="99"/>
                  </a:lnTo>
                  <a:lnTo>
                    <a:pt x="155" y="99"/>
                  </a:lnTo>
                  <a:lnTo>
                    <a:pt x="155" y="95"/>
                  </a:lnTo>
                  <a:lnTo>
                    <a:pt x="159" y="95"/>
                  </a:lnTo>
                  <a:lnTo>
                    <a:pt x="161" y="89"/>
                  </a:lnTo>
                  <a:lnTo>
                    <a:pt x="163" y="85"/>
                  </a:lnTo>
                  <a:lnTo>
                    <a:pt x="163" y="84"/>
                  </a:lnTo>
                  <a:lnTo>
                    <a:pt x="161" y="81"/>
                  </a:lnTo>
                  <a:lnTo>
                    <a:pt x="167" y="79"/>
                  </a:lnTo>
                  <a:lnTo>
                    <a:pt x="169" y="76"/>
                  </a:lnTo>
                  <a:lnTo>
                    <a:pt x="169" y="72"/>
                  </a:lnTo>
                  <a:lnTo>
                    <a:pt x="171" y="68"/>
                  </a:lnTo>
                  <a:lnTo>
                    <a:pt x="173" y="67"/>
                  </a:lnTo>
                  <a:lnTo>
                    <a:pt x="174" y="61"/>
                  </a:lnTo>
                  <a:lnTo>
                    <a:pt x="177" y="54"/>
                  </a:lnTo>
                  <a:lnTo>
                    <a:pt x="178" y="50"/>
                  </a:lnTo>
                  <a:lnTo>
                    <a:pt x="182" y="48"/>
                  </a:lnTo>
                  <a:lnTo>
                    <a:pt x="187" y="46"/>
                  </a:lnTo>
                  <a:lnTo>
                    <a:pt x="190" y="44"/>
                  </a:lnTo>
                  <a:lnTo>
                    <a:pt x="190" y="40"/>
                  </a:lnTo>
                  <a:lnTo>
                    <a:pt x="190" y="38"/>
                  </a:lnTo>
                  <a:lnTo>
                    <a:pt x="191" y="35"/>
                  </a:lnTo>
                  <a:lnTo>
                    <a:pt x="190" y="31"/>
                  </a:lnTo>
                  <a:lnTo>
                    <a:pt x="187" y="28"/>
                  </a:lnTo>
                  <a:lnTo>
                    <a:pt x="184" y="28"/>
                  </a:lnTo>
                  <a:lnTo>
                    <a:pt x="182" y="23"/>
                  </a:lnTo>
                  <a:lnTo>
                    <a:pt x="182" y="18"/>
                  </a:lnTo>
                  <a:lnTo>
                    <a:pt x="181" y="15"/>
                  </a:lnTo>
                  <a:lnTo>
                    <a:pt x="181" y="15"/>
                  </a:lnTo>
                  <a:lnTo>
                    <a:pt x="175" y="7"/>
                  </a:lnTo>
                  <a:lnTo>
                    <a:pt x="174" y="4"/>
                  </a:lnTo>
                  <a:lnTo>
                    <a:pt x="174" y="4"/>
                  </a:lnTo>
                  <a:lnTo>
                    <a:pt x="173" y="4"/>
                  </a:lnTo>
                  <a:lnTo>
                    <a:pt x="173" y="4"/>
                  </a:lnTo>
                  <a:lnTo>
                    <a:pt x="173" y="4"/>
                  </a:lnTo>
                  <a:lnTo>
                    <a:pt x="173" y="4"/>
                  </a:lnTo>
                  <a:lnTo>
                    <a:pt x="173" y="4"/>
                  </a:lnTo>
                  <a:lnTo>
                    <a:pt x="173" y="4"/>
                  </a:lnTo>
                  <a:lnTo>
                    <a:pt x="173" y="4"/>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89" name="Freeform 79"/>
            <p:cNvSpPr>
              <a:spLocks/>
            </p:cNvSpPr>
            <p:nvPr/>
          </p:nvSpPr>
          <p:spPr bwMode="auto">
            <a:xfrm>
              <a:off x="4405313" y="3043238"/>
              <a:ext cx="300037" cy="711200"/>
            </a:xfrm>
            <a:custGeom>
              <a:avLst/>
              <a:gdLst>
                <a:gd name="T0" fmla="*/ 165 w 168"/>
                <a:gd name="T1" fmla="*/ 73 h 289"/>
                <a:gd name="T2" fmla="*/ 41 w 168"/>
                <a:gd name="T3" fmla="*/ 0 h 289"/>
                <a:gd name="T4" fmla="*/ 25 w 168"/>
                <a:gd name="T5" fmla="*/ 22 h 289"/>
                <a:gd name="T6" fmla="*/ 28 w 168"/>
                <a:gd name="T7" fmla="*/ 37 h 289"/>
                <a:gd name="T8" fmla="*/ 33 w 168"/>
                <a:gd name="T9" fmla="*/ 47 h 289"/>
                <a:gd name="T10" fmla="*/ 40 w 168"/>
                <a:gd name="T11" fmla="*/ 55 h 289"/>
                <a:gd name="T12" fmla="*/ 36 w 168"/>
                <a:gd name="T13" fmla="*/ 65 h 289"/>
                <a:gd name="T14" fmla="*/ 32 w 168"/>
                <a:gd name="T15" fmla="*/ 108 h 289"/>
                <a:gd name="T16" fmla="*/ 29 w 168"/>
                <a:gd name="T17" fmla="*/ 122 h 289"/>
                <a:gd name="T18" fmla="*/ 11 w 168"/>
                <a:gd name="T19" fmla="*/ 147 h 289"/>
                <a:gd name="T20" fmla="*/ 2 w 168"/>
                <a:gd name="T21" fmla="*/ 164 h 289"/>
                <a:gd name="T22" fmla="*/ 3 w 168"/>
                <a:gd name="T23" fmla="*/ 177 h 289"/>
                <a:gd name="T24" fmla="*/ 10 w 168"/>
                <a:gd name="T25" fmla="*/ 188 h 289"/>
                <a:gd name="T26" fmla="*/ 16 w 168"/>
                <a:gd name="T27" fmla="*/ 188 h 289"/>
                <a:gd name="T28" fmla="*/ 19 w 168"/>
                <a:gd name="T29" fmla="*/ 195 h 289"/>
                <a:gd name="T30" fmla="*/ 24 w 168"/>
                <a:gd name="T31" fmla="*/ 204 h 289"/>
                <a:gd name="T32" fmla="*/ 27 w 168"/>
                <a:gd name="T33" fmla="*/ 211 h 289"/>
                <a:gd name="T34" fmla="*/ 27 w 168"/>
                <a:gd name="T35" fmla="*/ 228 h 289"/>
                <a:gd name="T36" fmla="*/ 36 w 168"/>
                <a:gd name="T37" fmla="*/ 244 h 289"/>
                <a:gd name="T38" fmla="*/ 29 w 168"/>
                <a:gd name="T39" fmla="*/ 244 h 289"/>
                <a:gd name="T40" fmla="*/ 16 w 168"/>
                <a:gd name="T41" fmla="*/ 244 h 289"/>
                <a:gd name="T42" fmla="*/ 10 w 168"/>
                <a:gd name="T43" fmla="*/ 249 h 289"/>
                <a:gd name="T44" fmla="*/ 19 w 168"/>
                <a:gd name="T45" fmla="*/ 262 h 289"/>
                <a:gd name="T46" fmla="*/ 32 w 168"/>
                <a:gd name="T47" fmla="*/ 281 h 289"/>
                <a:gd name="T48" fmla="*/ 33 w 168"/>
                <a:gd name="T49" fmla="*/ 289 h 289"/>
                <a:gd name="T50" fmla="*/ 44 w 168"/>
                <a:gd name="T51" fmla="*/ 288 h 289"/>
                <a:gd name="T52" fmla="*/ 49 w 168"/>
                <a:gd name="T53" fmla="*/ 284 h 289"/>
                <a:gd name="T54" fmla="*/ 53 w 168"/>
                <a:gd name="T55" fmla="*/ 285 h 289"/>
                <a:gd name="T56" fmla="*/ 60 w 168"/>
                <a:gd name="T57" fmla="*/ 284 h 289"/>
                <a:gd name="T58" fmla="*/ 76 w 168"/>
                <a:gd name="T59" fmla="*/ 280 h 289"/>
                <a:gd name="T60" fmla="*/ 84 w 168"/>
                <a:gd name="T61" fmla="*/ 278 h 289"/>
                <a:gd name="T62" fmla="*/ 89 w 168"/>
                <a:gd name="T63" fmla="*/ 266 h 289"/>
                <a:gd name="T64" fmla="*/ 93 w 168"/>
                <a:gd name="T65" fmla="*/ 262 h 289"/>
                <a:gd name="T66" fmla="*/ 110 w 168"/>
                <a:gd name="T67" fmla="*/ 258 h 289"/>
                <a:gd name="T68" fmla="*/ 124 w 168"/>
                <a:gd name="T69" fmla="*/ 248 h 289"/>
                <a:gd name="T70" fmla="*/ 129 w 168"/>
                <a:gd name="T71" fmla="*/ 241 h 289"/>
                <a:gd name="T72" fmla="*/ 133 w 168"/>
                <a:gd name="T73" fmla="*/ 236 h 289"/>
                <a:gd name="T74" fmla="*/ 137 w 168"/>
                <a:gd name="T75" fmla="*/ 231 h 289"/>
                <a:gd name="T76" fmla="*/ 146 w 168"/>
                <a:gd name="T77" fmla="*/ 227 h 289"/>
                <a:gd name="T78" fmla="*/ 150 w 168"/>
                <a:gd name="T79" fmla="*/ 227 h 289"/>
                <a:gd name="T80" fmla="*/ 152 w 168"/>
                <a:gd name="T81" fmla="*/ 219 h 289"/>
                <a:gd name="T82" fmla="*/ 146 w 168"/>
                <a:gd name="T83" fmla="*/ 213 h 289"/>
                <a:gd name="T84" fmla="*/ 146 w 168"/>
                <a:gd name="T85" fmla="*/ 208 h 289"/>
                <a:gd name="T86" fmla="*/ 144 w 168"/>
                <a:gd name="T87" fmla="*/ 204 h 289"/>
                <a:gd name="T88" fmla="*/ 144 w 168"/>
                <a:gd name="T89" fmla="*/ 196 h 289"/>
                <a:gd name="T90" fmla="*/ 138 w 168"/>
                <a:gd name="T91" fmla="*/ 196 h 289"/>
                <a:gd name="T92" fmla="*/ 134 w 168"/>
                <a:gd name="T93" fmla="*/ 191 h 289"/>
                <a:gd name="T94" fmla="*/ 141 w 168"/>
                <a:gd name="T95" fmla="*/ 180 h 289"/>
                <a:gd name="T96" fmla="*/ 138 w 168"/>
                <a:gd name="T97" fmla="*/ 173 h 289"/>
                <a:gd name="T98" fmla="*/ 142 w 168"/>
                <a:gd name="T99" fmla="*/ 161 h 289"/>
                <a:gd name="T100" fmla="*/ 150 w 168"/>
                <a:gd name="T101" fmla="*/ 152 h 289"/>
                <a:gd name="T102" fmla="*/ 150 w 168"/>
                <a:gd name="T103" fmla="*/ 147 h 289"/>
                <a:gd name="T104" fmla="*/ 154 w 168"/>
                <a:gd name="T105" fmla="*/ 140 h 289"/>
                <a:gd name="T106" fmla="*/ 160 w 168"/>
                <a:gd name="T107" fmla="*/ 140 h 289"/>
                <a:gd name="T108" fmla="*/ 165 w 168"/>
                <a:gd name="T109" fmla="*/ 75 h 289"/>
                <a:gd name="T110" fmla="*/ 165 w 168"/>
                <a:gd name="T111" fmla="*/ 75 h 289"/>
                <a:gd name="T112" fmla="*/ 165 w 168"/>
                <a:gd name="T113" fmla="*/ 7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289">
                  <a:moveTo>
                    <a:pt x="165" y="75"/>
                  </a:moveTo>
                  <a:lnTo>
                    <a:pt x="165" y="66"/>
                  </a:lnTo>
                  <a:lnTo>
                    <a:pt x="165" y="73"/>
                  </a:lnTo>
                  <a:lnTo>
                    <a:pt x="150" y="63"/>
                  </a:lnTo>
                  <a:lnTo>
                    <a:pt x="130" y="51"/>
                  </a:lnTo>
                  <a:lnTo>
                    <a:pt x="41" y="0"/>
                  </a:lnTo>
                  <a:lnTo>
                    <a:pt x="24" y="9"/>
                  </a:lnTo>
                  <a:lnTo>
                    <a:pt x="25" y="17"/>
                  </a:lnTo>
                  <a:lnTo>
                    <a:pt x="25" y="22"/>
                  </a:lnTo>
                  <a:lnTo>
                    <a:pt x="25" y="23"/>
                  </a:lnTo>
                  <a:lnTo>
                    <a:pt x="27" y="33"/>
                  </a:lnTo>
                  <a:lnTo>
                    <a:pt x="28" y="37"/>
                  </a:lnTo>
                  <a:lnTo>
                    <a:pt x="29" y="39"/>
                  </a:lnTo>
                  <a:lnTo>
                    <a:pt x="33" y="46"/>
                  </a:lnTo>
                  <a:lnTo>
                    <a:pt x="33" y="47"/>
                  </a:lnTo>
                  <a:lnTo>
                    <a:pt x="33" y="50"/>
                  </a:lnTo>
                  <a:lnTo>
                    <a:pt x="36" y="51"/>
                  </a:lnTo>
                  <a:lnTo>
                    <a:pt x="40" y="55"/>
                  </a:lnTo>
                  <a:lnTo>
                    <a:pt x="40" y="59"/>
                  </a:lnTo>
                  <a:lnTo>
                    <a:pt x="37" y="61"/>
                  </a:lnTo>
                  <a:lnTo>
                    <a:pt x="36" y="65"/>
                  </a:lnTo>
                  <a:lnTo>
                    <a:pt x="33" y="79"/>
                  </a:lnTo>
                  <a:lnTo>
                    <a:pt x="33" y="95"/>
                  </a:lnTo>
                  <a:lnTo>
                    <a:pt x="32" y="108"/>
                  </a:lnTo>
                  <a:lnTo>
                    <a:pt x="32" y="112"/>
                  </a:lnTo>
                  <a:lnTo>
                    <a:pt x="32" y="118"/>
                  </a:lnTo>
                  <a:lnTo>
                    <a:pt x="29" y="122"/>
                  </a:lnTo>
                  <a:lnTo>
                    <a:pt x="27" y="126"/>
                  </a:lnTo>
                  <a:lnTo>
                    <a:pt x="16" y="138"/>
                  </a:lnTo>
                  <a:lnTo>
                    <a:pt x="11" y="147"/>
                  </a:lnTo>
                  <a:lnTo>
                    <a:pt x="6" y="158"/>
                  </a:lnTo>
                  <a:lnTo>
                    <a:pt x="3" y="161"/>
                  </a:lnTo>
                  <a:lnTo>
                    <a:pt x="2" y="164"/>
                  </a:lnTo>
                  <a:lnTo>
                    <a:pt x="0" y="165"/>
                  </a:lnTo>
                  <a:lnTo>
                    <a:pt x="2" y="169"/>
                  </a:lnTo>
                  <a:lnTo>
                    <a:pt x="3" y="177"/>
                  </a:lnTo>
                  <a:lnTo>
                    <a:pt x="4" y="180"/>
                  </a:lnTo>
                  <a:lnTo>
                    <a:pt x="10" y="188"/>
                  </a:lnTo>
                  <a:lnTo>
                    <a:pt x="10" y="188"/>
                  </a:lnTo>
                  <a:lnTo>
                    <a:pt x="11" y="188"/>
                  </a:lnTo>
                  <a:lnTo>
                    <a:pt x="13" y="188"/>
                  </a:lnTo>
                  <a:lnTo>
                    <a:pt x="16" y="188"/>
                  </a:lnTo>
                  <a:lnTo>
                    <a:pt x="16" y="191"/>
                  </a:lnTo>
                  <a:lnTo>
                    <a:pt x="16" y="192"/>
                  </a:lnTo>
                  <a:lnTo>
                    <a:pt x="19" y="195"/>
                  </a:lnTo>
                  <a:lnTo>
                    <a:pt x="20" y="196"/>
                  </a:lnTo>
                  <a:lnTo>
                    <a:pt x="23" y="197"/>
                  </a:lnTo>
                  <a:lnTo>
                    <a:pt x="24" y="204"/>
                  </a:lnTo>
                  <a:lnTo>
                    <a:pt x="24" y="205"/>
                  </a:lnTo>
                  <a:lnTo>
                    <a:pt x="27" y="205"/>
                  </a:lnTo>
                  <a:lnTo>
                    <a:pt x="27" y="211"/>
                  </a:lnTo>
                  <a:lnTo>
                    <a:pt x="27" y="217"/>
                  </a:lnTo>
                  <a:lnTo>
                    <a:pt x="27" y="221"/>
                  </a:lnTo>
                  <a:lnTo>
                    <a:pt x="27" y="228"/>
                  </a:lnTo>
                  <a:lnTo>
                    <a:pt x="28" y="234"/>
                  </a:lnTo>
                  <a:lnTo>
                    <a:pt x="32" y="240"/>
                  </a:lnTo>
                  <a:lnTo>
                    <a:pt x="36" y="244"/>
                  </a:lnTo>
                  <a:lnTo>
                    <a:pt x="33" y="245"/>
                  </a:lnTo>
                  <a:lnTo>
                    <a:pt x="32" y="245"/>
                  </a:lnTo>
                  <a:lnTo>
                    <a:pt x="29" y="244"/>
                  </a:lnTo>
                  <a:lnTo>
                    <a:pt x="27" y="244"/>
                  </a:lnTo>
                  <a:lnTo>
                    <a:pt x="20" y="245"/>
                  </a:lnTo>
                  <a:lnTo>
                    <a:pt x="16" y="244"/>
                  </a:lnTo>
                  <a:lnTo>
                    <a:pt x="13" y="245"/>
                  </a:lnTo>
                  <a:lnTo>
                    <a:pt x="10" y="248"/>
                  </a:lnTo>
                  <a:lnTo>
                    <a:pt x="10" y="249"/>
                  </a:lnTo>
                  <a:lnTo>
                    <a:pt x="11" y="253"/>
                  </a:lnTo>
                  <a:lnTo>
                    <a:pt x="13" y="254"/>
                  </a:lnTo>
                  <a:lnTo>
                    <a:pt x="19" y="262"/>
                  </a:lnTo>
                  <a:lnTo>
                    <a:pt x="28" y="270"/>
                  </a:lnTo>
                  <a:lnTo>
                    <a:pt x="29" y="276"/>
                  </a:lnTo>
                  <a:lnTo>
                    <a:pt x="32" y="281"/>
                  </a:lnTo>
                  <a:lnTo>
                    <a:pt x="33" y="285"/>
                  </a:lnTo>
                  <a:lnTo>
                    <a:pt x="33" y="288"/>
                  </a:lnTo>
                  <a:lnTo>
                    <a:pt x="33" y="289"/>
                  </a:lnTo>
                  <a:lnTo>
                    <a:pt x="36" y="289"/>
                  </a:lnTo>
                  <a:lnTo>
                    <a:pt x="40" y="289"/>
                  </a:lnTo>
                  <a:lnTo>
                    <a:pt x="44" y="288"/>
                  </a:lnTo>
                  <a:lnTo>
                    <a:pt x="45" y="286"/>
                  </a:lnTo>
                  <a:lnTo>
                    <a:pt x="47" y="285"/>
                  </a:lnTo>
                  <a:lnTo>
                    <a:pt x="49" y="284"/>
                  </a:lnTo>
                  <a:lnTo>
                    <a:pt x="49" y="284"/>
                  </a:lnTo>
                  <a:lnTo>
                    <a:pt x="51" y="281"/>
                  </a:lnTo>
                  <a:lnTo>
                    <a:pt x="53" y="285"/>
                  </a:lnTo>
                  <a:lnTo>
                    <a:pt x="55" y="289"/>
                  </a:lnTo>
                  <a:lnTo>
                    <a:pt x="57" y="285"/>
                  </a:lnTo>
                  <a:lnTo>
                    <a:pt x="60" y="284"/>
                  </a:lnTo>
                  <a:lnTo>
                    <a:pt x="67" y="281"/>
                  </a:lnTo>
                  <a:lnTo>
                    <a:pt x="72" y="280"/>
                  </a:lnTo>
                  <a:lnTo>
                    <a:pt x="76" y="280"/>
                  </a:lnTo>
                  <a:lnTo>
                    <a:pt x="80" y="280"/>
                  </a:lnTo>
                  <a:lnTo>
                    <a:pt x="81" y="280"/>
                  </a:lnTo>
                  <a:lnTo>
                    <a:pt x="84" y="278"/>
                  </a:lnTo>
                  <a:lnTo>
                    <a:pt x="85" y="276"/>
                  </a:lnTo>
                  <a:lnTo>
                    <a:pt x="91" y="268"/>
                  </a:lnTo>
                  <a:lnTo>
                    <a:pt x="89" y="266"/>
                  </a:lnTo>
                  <a:lnTo>
                    <a:pt x="87" y="265"/>
                  </a:lnTo>
                  <a:lnTo>
                    <a:pt x="89" y="262"/>
                  </a:lnTo>
                  <a:lnTo>
                    <a:pt x="93" y="262"/>
                  </a:lnTo>
                  <a:lnTo>
                    <a:pt x="98" y="262"/>
                  </a:lnTo>
                  <a:lnTo>
                    <a:pt x="104" y="261"/>
                  </a:lnTo>
                  <a:lnTo>
                    <a:pt x="110" y="258"/>
                  </a:lnTo>
                  <a:lnTo>
                    <a:pt x="116" y="257"/>
                  </a:lnTo>
                  <a:lnTo>
                    <a:pt x="120" y="253"/>
                  </a:lnTo>
                  <a:lnTo>
                    <a:pt x="124" y="248"/>
                  </a:lnTo>
                  <a:lnTo>
                    <a:pt x="125" y="245"/>
                  </a:lnTo>
                  <a:lnTo>
                    <a:pt x="128" y="244"/>
                  </a:lnTo>
                  <a:lnTo>
                    <a:pt x="129" y="241"/>
                  </a:lnTo>
                  <a:lnTo>
                    <a:pt x="130" y="240"/>
                  </a:lnTo>
                  <a:lnTo>
                    <a:pt x="130" y="237"/>
                  </a:lnTo>
                  <a:lnTo>
                    <a:pt x="133" y="236"/>
                  </a:lnTo>
                  <a:lnTo>
                    <a:pt x="133" y="234"/>
                  </a:lnTo>
                  <a:lnTo>
                    <a:pt x="133" y="232"/>
                  </a:lnTo>
                  <a:lnTo>
                    <a:pt x="137" y="231"/>
                  </a:lnTo>
                  <a:lnTo>
                    <a:pt x="141" y="228"/>
                  </a:lnTo>
                  <a:lnTo>
                    <a:pt x="144" y="227"/>
                  </a:lnTo>
                  <a:lnTo>
                    <a:pt x="146" y="227"/>
                  </a:lnTo>
                  <a:lnTo>
                    <a:pt x="148" y="227"/>
                  </a:lnTo>
                  <a:lnTo>
                    <a:pt x="150" y="228"/>
                  </a:lnTo>
                  <a:lnTo>
                    <a:pt x="150" y="227"/>
                  </a:lnTo>
                  <a:lnTo>
                    <a:pt x="152" y="223"/>
                  </a:lnTo>
                  <a:lnTo>
                    <a:pt x="152" y="221"/>
                  </a:lnTo>
                  <a:lnTo>
                    <a:pt x="152" y="219"/>
                  </a:lnTo>
                  <a:lnTo>
                    <a:pt x="148" y="217"/>
                  </a:lnTo>
                  <a:lnTo>
                    <a:pt x="146" y="215"/>
                  </a:lnTo>
                  <a:lnTo>
                    <a:pt x="146" y="213"/>
                  </a:lnTo>
                  <a:lnTo>
                    <a:pt x="146" y="211"/>
                  </a:lnTo>
                  <a:lnTo>
                    <a:pt x="146" y="209"/>
                  </a:lnTo>
                  <a:lnTo>
                    <a:pt x="146" y="208"/>
                  </a:lnTo>
                  <a:lnTo>
                    <a:pt x="146" y="205"/>
                  </a:lnTo>
                  <a:lnTo>
                    <a:pt x="144" y="208"/>
                  </a:lnTo>
                  <a:lnTo>
                    <a:pt x="144" y="204"/>
                  </a:lnTo>
                  <a:lnTo>
                    <a:pt x="142" y="200"/>
                  </a:lnTo>
                  <a:lnTo>
                    <a:pt x="144" y="197"/>
                  </a:lnTo>
                  <a:lnTo>
                    <a:pt x="144" y="196"/>
                  </a:lnTo>
                  <a:lnTo>
                    <a:pt x="142" y="196"/>
                  </a:lnTo>
                  <a:lnTo>
                    <a:pt x="141" y="195"/>
                  </a:lnTo>
                  <a:lnTo>
                    <a:pt x="138" y="196"/>
                  </a:lnTo>
                  <a:lnTo>
                    <a:pt x="134" y="196"/>
                  </a:lnTo>
                  <a:lnTo>
                    <a:pt x="133" y="192"/>
                  </a:lnTo>
                  <a:lnTo>
                    <a:pt x="134" y="191"/>
                  </a:lnTo>
                  <a:lnTo>
                    <a:pt x="137" y="187"/>
                  </a:lnTo>
                  <a:lnTo>
                    <a:pt x="141" y="184"/>
                  </a:lnTo>
                  <a:lnTo>
                    <a:pt x="141" y="180"/>
                  </a:lnTo>
                  <a:lnTo>
                    <a:pt x="138" y="177"/>
                  </a:lnTo>
                  <a:lnTo>
                    <a:pt x="138" y="175"/>
                  </a:lnTo>
                  <a:lnTo>
                    <a:pt x="138" y="173"/>
                  </a:lnTo>
                  <a:lnTo>
                    <a:pt x="144" y="169"/>
                  </a:lnTo>
                  <a:lnTo>
                    <a:pt x="142" y="164"/>
                  </a:lnTo>
                  <a:lnTo>
                    <a:pt x="142" y="161"/>
                  </a:lnTo>
                  <a:lnTo>
                    <a:pt x="144" y="160"/>
                  </a:lnTo>
                  <a:lnTo>
                    <a:pt x="148" y="156"/>
                  </a:lnTo>
                  <a:lnTo>
                    <a:pt x="150" y="152"/>
                  </a:lnTo>
                  <a:lnTo>
                    <a:pt x="152" y="148"/>
                  </a:lnTo>
                  <a:lnTo>
                    <a:pt x="152" y="148"/>
                  </a:lnTo>
                  <a:lnTo>
                    <a:pt x="150" y="147"/>
                  </a:lnTo>
                  <a:lnTo>
                    <a:pt x="150" y="143"/>
                  </a:lnTo>
                  <a:lnTo>
                    <a:pt x="152" y="142"/>
                  </a:lnTo>
                  <a:lnTo>
                    <a:pt x="154" y="140"/>
                  </a:lnTo>
                  <a:lnTo>
                    <a:pt x="156" y="140"/>
                  </a:lnTo>
                  <a:lnTo>
                    <a:pt x="158" y="140"/>
                  </a:lnTo>
                  <a:lnTo>
                    <a:pt x="160" y="140"/>
                  </a:lnTo>
                  <a:lnTo>
                    <a:pt x="164" y="139"/>
                  </a:lnTo>
                  <a:lnTo>
                    <a:pt x="168" y="140"/>
                  </a:lnTo>
                  <a:lnTo>
                    <a:pt x="165" y="75"/>
                  </a:lnTo>
                  <a:lnTo>
                    <a:pt x="165" y="75"/>
                  </a:lnTo>
                  <a:lnTo>
                    <a:pt x="165" y="75"/>
                  </a:lnTo>
                  <a:lnTo>
                    <a:pt x="165" y="75"/>
                  </a:lnTo>
                  <a:lnTo>
                    <a:pt x="165" y="75"/>
                  </a:lnTo>
                  <a:lnTo>
                    <a:pt x="165" y="75"/>
                  </a:lnTo>
                  <a:lnTo>
                    <a:pt x="165" y="75"/>
                  </a:lnTo>
                  <a:lnTo>
                    <a:pt x="165" y="7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90" name="Freeform 80"/>
            <p:cNvSpPr>
              <a:spLocks/>
            </p:cNvSpPr>
            <p:nvPr/>
          </p:nvSpPr>
          <p:spPr bwMode="auto">
            <a:xfrm>
              <a:off x="3667125" y="2489200"/>
              <a:ext cx="339725" cy="366713"/>
            </a:xfrm>
            <a:custGeom>
              <a:avLst/>
              <a:gdLst>
                <a:gd name="T0" fmla="*/ 73 w 191"/>
                <a:gd name="T1" fmla="*/ 128 h 149"/>
                <a:gd name="T2" fmla="*/ 82 w 191"/>
                <a:gd name="T3" fmla="*/ 122 h 149"/>
                <a:gd name="T4" fmla="*/ 90 w 191"/>
                <a:gd name="T5" fmla="*/ 117 h 149"/>
                <a:gd name="T6" fmla="*/ 95 w 191"/>
                <a:gd name="T7" fmla="*/ 113 h 149"/>
                <a:gd name="T8" fmla="*/ 103 w 191"/>
                <a:gd name="T9" fmla="*/ 113 h 149"/>
                <a:gd name="T10" fmla="*/ 109 w 191"/>
                <a:gd name="T11" fmla="*/ 109 h 149"/>
                <a:gd name="T12" fmla="*/ 121 w 191"/>
                <a:gd name="T13" fmla="*/ 106 h 149"/>
                <a:gd name="T14" fmla="*/ 126 w 191"/>
                <a:gd name="T15" fmla="*/ 101 h 149"/>
                <a:gd name="T16" fmla="*/ 131 w 191"/>
                <a:gd name="T17" fmla="*/ 96 h 149"/>
                <a:gd name="T18" fmla="*/ 142 w 191"/>
                <a:gd name="T19" fmla="*/ 92 h 149"/>
                <a:gd name="T20" fmla="*/ 149 w 191"/>
                <a:gd name="T21" fmla="*/ 88 h 149"/>
                <a:gd name="T22" fmla="*/ 151 w 191"/>
                <a:gd name="T23" fmla="*/ 87 h 149"/>
                <a:gd name="T24" fmla="*/ 147 w 191"/>
                <a:gd name="T25" fmla="*/ 83 h 149"/>
                <a:gd name="T26" fmla="*/ 147 w 191"/>
                <a:gd name="T27" fmla="*/ 79 h 149"/>
                <a:gd name="T28" fmla="*/ 149 w 191"/>
                <a:gd name="T29" fmla="*/ 76 h 149"/>
                <a:gd name="T30" fmla="*/ 158 w 191"/>
                <a:gd name="T31" fmla="*/ 75 h 149"/>
                <a:gd name="T32" fmla="*/ 162 w 191"/>
                <a:gd name="T33" fmla="*/ 69 h 149"/>
                <a:gd name="T34" fmla="*/ 174 w 191"/>
                <a:gd name="T35" fmla="*/ 67 h 149"/>
                <a:gd name="T36" fmla="*/ 188 w 191"/>
                <a:gd name="T37" fmla="*/ 69 h 149"/>
                <a:gd name="T38" fmla="*/ 188 w 191"/>
                <a:gd name="T39" fmla="*/ 63 h 149"/>
                <a:gd name="T40" fmla="*/ 188 w 191"/>
                <a:gd name="T41" fmla="*/ 60 h 149"/>
                <a:gd name="T42" fmla="*/ 183 w 191"/>
                <a:gd name="T43" fmla="*/ 52 h 149"/>
                <a:gd name="T44" fmla="*/ 182 w 191"/>
                <a:gd name="T45" fmla="*/ 47 h 149"/>
                <a:gd name="T46" fmla="*/ 182 w 191"/>
                <a:gd name="T47" fmla="*/ 40 h 149"/>
                <a:gd name="T48" fmla="*/ 182 w 191"/>
                <a:gd name="T49" fmla="*/ 31 h 149"/>
                <a:gd name="T50" fmla="*/ 183 w 191"/>
                <a:gd name="T51" fmla="*/ 25 h 149"/>
                <a:gd name="T52" fmla="*/ 182 w 191"/>
                <a:gd name="T53" fmla="*/ 19 h 149"/>
                <a:gd name="T54" fmla="*/ 174 w 191"/>
                <a:gd name="T55" fmla="*/ 14 h 149"/>
                <a:gd name="T56" fmla="*/ 169 w 191"/>
                <a:gd name="T57" fmla="*/ 14 h 149"/>
                <a:gd name="T58" fmla="*/ 166 w 191"/>
                <a:gd name="T59" fmla="*/ 14 h 149"/>
                <a:gd name="T60" fmla="*/ 165 w 191"/>
                <a:gd name="T61" fmla="*/ 8 h 149"/>
                <a:gd name="T62" fmla="*/ 158 w 191"/>
                <a:gd name="T63" fmla="*/ 12 h 149"/>
                <a:gd name="T64" fmla="*/ 142 w 191"/>
                <a:gd name="T65" fmla="*/ 12 h 149"/>
                <a:gd name="T66" fmla="*/ 134 w 191"/>
                <a:gd name="T67" fmla="*/ 10 h 149"/>
                <a:gd name="T68" fmla="*/ 130 w 191"/>
                <a:gd name="T69" fmla="*/ 3 h 149"/>
                <a:gd name="T70" fmla="*/ 126 w 191"/>
                <a:gd name="T71" fmla="*/ 0 h 149"/>
                <a:gd name="T72" fmla="*/ 118 w 191"/>
                <a:gd name="T73" fmla="*/ 4 h 149"/>
                <a:gd name="T74" fmla="*/ 111 w 191"/>
                <a:gd name="T75" fmla="*/ 23 h 149"/>
                <a:gd name="T76" fmla="*/ 99 w 191"/>
                <a:gd name="T77" fmla="*/ 36 h 149"/>
                <a:gd name="T78" fmla="*/ 77 w 191"/>
                <a:gd name="T79" fmla="*/ 49 h 149"/>
                <a:gd name="T80" fmla="*/ 68 w 191"/>
                <a:gd name="T81" fmla="*/ 57 h 149"/>
                <a:gd name="T82" fmla="*/ 65 w 191"/>
                <a:gd name="T83" fmla="*/ 65 h 149"/>
                <a:gd name="T84" fmla="*/ 57 w 191"/>
                <a:gd name="T85" fmla="*/ 76 h 149"/>
                <a:gd name="T86" fmla="*/ 54 w 191"/>
                <a:gd name="T87" fmla="*/ 93 h 149"/>
                <a:gd name="T88" fmla="*/ 56 w 191"/>
                <a:gd name="T89" fmla="*/ 96 h 149"/>
                <a:gd name="T90" fmla="*/ 57 w 191"/>
                <a:gd name="T91" fmla="*/ 104 h 149"/>
                <a:gd name="T92" fmla="*/ 48 w 191"/>
                <a:gd name="T93" fmla="*/ 118 h 149"/>
                <a:gd name="T94" fmla="*/ 29 w 191"/>
                <a:gd name="T95" fmla="*/ 136 h 149"/>
                <a:gd name="T96" fmla="*/ 14 w 191"/>
                <a:gd name="T97" fmla="*/ 141 h 149"/>
                <a:gd name="T98" fmla="*/ 0 w 191"/>
                <a:gd name="T99" fmla="*/ 149 h 149"/>
                <a:gd name="T100" fmla="*/ 72 w 191"/>
                <a:gd name="T101" fmla="*/ 132 h 149"/>
                <a:gd name="T102" fmla="*/ 72 w 191"/>
                <a:gd name="T103" fmla="*/ 132 h 149"/>
                <a:gd name="T104" fmla="*/ 72 w 191"/>
                <a:gd name="T105" fmla="*/ 132 h 149"/>
                <a:gd name="T106" fmla="*/ 72 w 191"/>
                <a:gd name="T107" fmla="*/ 13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1" h="149">
                  <a:moveTo>
                    <a:pt x="72" y="132"/>
                  </a:moveTo>
                  <a:lnTo>
                    <a:pt x="73" y="128"/>
                  </a:lnTo>
                  <a:lnTo>
                    <a:pt x="74" y="126"/>
                  </a:lnTo>
                  <a:lnTo>
                    <a:pt x="82" y="122"/>
                  </a:lnTo>
                  <a:lnTo>
                    <a:pt x="86" y="118"/>
                  </a:lnTo>
                  <a:lnTo>
                    <a:pt x="90" y="117"/>
                  </a:lnTo>
                  <a:lnTo>
                    <a:pt x="91" y="114"/>
                  </a:lnTo>
                  <a:lnTo>
                    <a:pt x="95" y="113"/>
                  </a:lnTo>
                  <a:lnTo>
                    <a:pt x="101" y="114"/>
                  </a:lnTo>
                  <a:lnTo>
                    <a:pt x="103" y="113"/>
                  </a:lnTo>
                  <a:lnTo>
                    <a:pt x="105" y="110"/>
                  </a:lnTo>
                  <a:lnTo>
                    <a:pt x="109" y="109"/>
                  </a:lnTo>
                  <a:lnTo>
                    <a:pt x="111" y="109"/>
                  </a:lnTo>
                  <a:lnTo>
                    <a:pt x="121" y="106"/>
                  </a:lnTo>
                  <a:lnTo>
                    <a:pt x="125" y="105"/>
                  </a:lnTo>
                  <a:lnTo>
                    <a:pt x="126" y="101"/>
                  </a:lnTo>
                  <a:lnTo>
                    <a:pt x="129" y="100"/>
                  </a:lnTo>
                  <a:lnTo>
                    <a:pt x="131" y="96"/>
                  </a:lnTo>
                  <a:lnTo>
                    <a:pt x="139" y="93"/>
                  </a:lnTo>
                  <a:lnTo>
                    <a:pt x="142" y="92"/>
                  </a:lnTo>
                  <a:lnTo>
                    <a:pt x="145" y="90"/>
                  </a:lnTo>
                  <a:lnTo>
                    <a:pt x="149" y="88"/>
                  </a:lnTo>
                  <a:lnTo>
                    <a:pt x="151" y="88"/>
                  </a:lnTo>
                  <a:lnTo>
                    <a:pt x="151" y="87"/>
                  </a:lnTo>
                  <a:lnTo>
                    <a:pt x="147" y="84"/>
                  </a:lnTo>
                  <a:lnTo>
                    <a:pt x="147" y="83"/>
                  </a:lnTo>
                  <a:lnTo>
                    <a:pt x="149" y="80"/>
                  </a:lnTo>
                  <a:lnTo>
                    <a:pt x="147" y="79"/>
                  </a:lnTo>
                  <a:lnTo>
                    <a:pt x="147" y="76"/>
                  </a:lnTo>
                  <a:lnTo>
                    <a:pt x="149" y="76"/>
                  </a:lnTo>
                  <a:lnTo>
                    <a:pt x="153" y="75"/>
                  </a:lnTo>
                  <a:lnTo>
                    <a:pt x="158" y="75"/>
                  </a:lnTo>
                  <a:lnTo>
                    <a:pt x="161" y="71"/>
                  </a:lnTo>
                  <a:lnTo>
                    <a:pt x="162" y="69"/>
                  </a:lnTo>
                  <a:lnTo>
                    <a:pt x="166" y="67"/>
                  </a:lnTo>
                  <a:lnTo>
                    <a:pt x="174" y="67"/>
                  </a:lnTo>
                  <a:lnTo>
                    <a:pt x="183" y="69"/>
                  </a:lnTo>
                  <a:lnTo>
                    <a:pt x="188" y="69"/>
                  </a:lnTo>
                  <a:lnTo>
                    <a:pt x="187" y="65"/>
                  </a:lnTo>
                  <a:lnTo>
                    <a:pt x="188" y="63"/>
                  </a:lnTo>
                  <a:lnTo>
                    <a:pt x="191" y="61"/>
                  </a:lnTo>
                  <a:lnTo>
                    <a:pt x="188" y="60"/>
                  </a:lnTo>
                  <a:lnTo>
                    <a:pt x="186" y="56"/>
                  </a:lnTo>
                  <a:lnTo>
                    <a:pt x="183" y="52"/>
                  </a:lnTo>
                  <a:lnTo>
                    <a:pt x="183" y="48"/>
                  </a:lnTo>
                  <a:lnTo>
                    <a:pt x="182" y="47"/>
                  </a:lnTo>
                  <a:lnTo>
                    <a:pt x="183" y="43"/>
                  </a:lnTo>
                  <a:lnTo>
                    <a:pt x="182" y="40"/>
                  </a:lnTo>
                  <a:lnTo>
                    <a:pt x="182" y="39"/>
                  </a:lnTo>
                  <a:lnTo>
                    <a:pt x="182" y="31"/>
                  </a:lnTo>
                  <a:lnTo>
                    <a:pt x="182" y="27"/>
                  </a:lnTo>
                  <a:lnTo>
                    <a:pt x="183" y="25"/>
                  </a:lnTo>
                  <a:lnTo>
                    <a:pt x="182" y="23"/>
                  </a:lnTo>
                  <a:lnTo>
                    <a:pt x="182" y="19"/>
                  </a:lnTo>
                  <a:lnTo>
                    <a:pt x="178" y="17"/>
                  </a:lnTo>
                  <a:lnTo>
                    <a:pt x="174" y="14"/>
                  </a:lnTo>
                  <a:lnTo>
                    <a:pt x="171" y="14"/>
                  </a:lnTo>
                  <a:lnTo>
                    <a:pt x="169" y="14"/>
                  </a:lnTo>
                  <a:lnTo>
                    <a:pt x="166" y="12"/>
                  </a:lnTo>
                  <a:lnTo>
                    <a:pt x="166" y="14"/>
                  </a:lnTo>
                  <a:lnTo>
                    <a:pt x="165" y="12"/>
                  </a:lnTo>
                  <a:lnTo>
                    <a:pt x="165" y="8"/>
                  </a:lnTo>
                  <a:lnTo>
                    <a:pt x="161" y="10"/>
                  </a:lnTo>
                  <a:lnTo>
                    <a:pt x="158" y="12"/>
                  </a:lnTo>
                  <a:lnTo>
                    <a:pt x="149" y="12"/>
                  </a:lnTo>
                  <a:lnTo>
                    <a:pt x="142" y="12"/>
                  </a:lnTo>
                  <a:lnTo>
                    <a:pt x="138" y="12"/>
                  </a:lnTo>
                  <a:lnTo>
                    <a:pt x="134" y="10"/>
                  </a:lnTo>
                  <a:lnTo>
                    <a:pt x="131" y="6"/>
                  </a:lnTo>
                  <a:lnTo>
                    <a:pt x="130" y="3"/>
                  </a:lnTo>
                  <a:lnTo>
                    <a:pt x="129" y="0"/>
                  </a:lnTo>
                  <a:lnTo>
                    <a:pt x="126" y="0"/>
                  </a:lnTo>
                  <a:lnTo>
                    <a:pt x="121" y="0"/>
                  </a:lnTo>
                  <a:lnTo>
                    <a:pt x="118" y="4"/>
                  </a:lnTo>
                  <a:lnTo>
                    <a:pt x="117" y="8"/>
                  </a:lnTo>
                  <a:lnTo>
                    <a:pt x="111" y="23"/>
                  </a:lnTo>
                  <a:lnTo>
                    <a:pt x="105" y="31"/>
                  </a:lnTo>
                  <a:lnTo>
                    <a:pt x="99" y="36"/>
                  </a:lnTo>
                  <a:lnTo>
                    <a:pt x="82" y="44"/>
                  </a:lnTo>
                  <a:lnTo>
                    <a:pt x="77" y="49"/>
                  </a:lnTo>
                  <a:lnTo>
                    <a:pt x="72" y="56"/>
                  </a:lnTo>
                  <a:lnTo>
                    <a:pt x="68" y="57"/>
                  </a:lnTo>
                  <a:lnTo>
                    <a:pt x="65" y="61"/>
                  </a:lnTo>
                  <a:lnTo>
                    <a:pt x="65" y="65"/>
                  </a:lnTo>
                  <a:lnTo>
                    <a:pt x="64" y="71"/>
                  </a:lnTo>
                  <a:lnTo>
                    <a:pt x="57" y="76"/>
                  </a:lnTo>
                  <a:lnTo>
                    <a:pt x="56" y="87"/>
                  </a:lnTo>
                  <a:lnTo>
                    <a:pt x="54" y="93"/>
                  </a:lnTo>
                  <a:lnTo>
                    <a:pt x="54" y="96"/>
                  </a:lnTo>
                  <a:lnTo>
                    <a:pt x="56" y="96"/>
                  </a:lnTo>
                  <a:lnTo>
                    <a:pt x="57" y="100"/>
                  </a:lnTo>
                  <a:lnTo>
                    <a:pt x="57" y="104"/>
                  </a:lnTo>
                  <a:lnTo>
                    <a:pt x="54" y="110"/>
                  </a:lnTo>
                  <a:lnTo>
                    <a:pt x="48" y="118"/>
                  </a:lnTo>
                  <a:lnTo>
                    <a:pt x="42" y="124"/>
                  </a:lnTo>
                  <a:lnTo>
                    <a:pt x="29" y="136"/>
                  </a:lnTo>
                  <a:lnTo>
                    <a:pt x="21" y="140"/>
                  </a:lnTo>
                  <a:lnTo>
                    <a:pt x="14" y="141"/>
                  </a:lnTo>
                  <a:lnTo>
                    <a:pt x="4" y="144"/>
                  </a:lnTo>
                  <a:lnTo>
                    <a:pt x="0" y="149"/>
                  </a:lnTo>
                  <a:lnTo>
                    <a:pt x="72" y="149"/>
                  </a:lnTo>
                  <a:lnTo>
                    <a:pt x="72" y="132"/>
                  </a:lnTo>
                  <a:lnTo>
                    <a:pt x="72" y="132"/>
                  </a:lnTo>
                  <a:lnTo>
                    <a:pt x="72" y="132"/>
                  </a:lnTo>
                  <a:lnTo>
                    <a:pt x="72" y="132"/>
                  </a:lnTo>
                  <a:lnTo>
                    <a:pt x="72" y="132"/>
                  </a:lnTo>
                  <a:lnTo>
                    <a:pt x="72" y="132"/>
                  </a:lnTo>
                  <a:lnTo>
                    <a:pt x="72" y="132"/>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91" name="Freeform 81"/>
            <p:cNvSpPr>
              <a:spLocks/>
            </p:cNvSpPr>
            <p:nvPr/>
          </p:nvSpPr>
          <p:spPr bwMode="auto">
            <a:xfrm>
              <a:off x="3789363" y="2435225"/>
              <a:ext cx="573087" cy="809625"/>
            </a:xfrm>
            <a:custGeom>
              <a:avLst/>
              <a:gdLst>
                <a:gd name="T0" fmla="*/ 237 w 242"/>
                <a:gd name="T1" fmla="*/ 176 h 248"/>
                <a:gd name="T2" fmla="*/ 227 w 242"/>
                <a:gd name="T3" fmla="*/ 171 h 248"/>
                <a:gd name="T4" fmla="*/ 222 w 242"/>
                <a:gd name="T5" fmla="*/ 172 h 248"/>
                <a:gd name="T6" fmla="*/ 217 w 242"/>
                <a:gd name="T7" fmla="*/ 158 h 248"/>
                <a:gd name="T8" fmla="*/ 214 w 242"/>
                <a:gd name="T9" fmla="*/ 146 h 248"/>
                <a:gd name="T10" fmla="*/ 217 w 242"/>
                <a:gd name="T11" fmla="*/ 139 h 248"/>
                <a:gd name="T12" fmla="*/ 217 w 242"/>
                <a:gd name="T13" fmla="*/ 123 h 248"/>
                <a:gd name="T14" fmla="*/ 217 w 242"/>
                <a:gd name="T15" fmla="*/ 109 h 248"/>
                <a:gd name="T16" fmla="*/ 212 w 242"/>
                <a:gd name="T17" fmla="*/ 96 h 248"/>
                <a:gd name="T18" fmla="*/ 212 w 242"/>
                <a:gd name="T19" fmla="*/ 85 h 248"/>
                <a:gd name="T20" fmla="*/ 202 w 242"/>
                <a:gd name="T21" fmla="*/ 64 h 248"/>
                <a:gd name="T22" fmla="*/ 195 w 242"/>
                <a:gd name="T23" fmla="*/ 54 h 248"/>
                <a:gd name="T24" fmla="*/ 191 w 242"/>
                <a:gd name="T25" fmla="*/ 44 h 248"/>
                <a:gd name="T26" fmla="*/ 198 w 242"/>
                <a:gd name="T27" fmla="*/ 33 h 248"/>
                <a:gd name="T28" fmla="*/ 199 w 242"/>
                <a:gd name="T29" fmla="*/ 16 h 248"/>
                <a:gd name="T30" fmla="*/ 201 w 242"/>
                <a:gd name="T31" fmla="*/ 6 h 248"/>
                <a:gd name="T32" fmla="*/ 196 w 242"/>
                <a:gd name="T33" fmla="*/ 3 h 248"/>
                <a:gd name="T34" fmla="*/ 189 w 242"/>
                <a:gd name="T35" fmla="*/ 0 h 248"/>
                <a:gd name="T36" fmla="*/ 181 w 242"/>
                <a:gd name="T37" fmla="*/ 1 h 248"/>
                <a:gd name="T38" fmla="*/ 176 w 242"/>
                <a:gd name="T39" fmla="*/ 3 h 248"/>
                <a:gd name="T40" fmla="*/ 166 w 242"/>
                <a:gd name="T41" fmla="*/ 6 h 248"/>
                <a:gd name="T42" fmla="*/ 152 w 242"/>
                <a:gd name="T43" fmla="*/ 3 h 248"/>
                <a:gd name="T44" fmla="*/ 139 w 242"/>
                <a:gd name="T45" fmla="*/ 4 h 248"/>
                <a:gd name="T46" fmla="*/ 128 w 242"/>
                <a:gd name="T47" fmla="*/ 7 h 248"/>
                <a:gd name="T48" fmla="*/ 106 w 242"/>
                <a:gd name="T49" fmla="*/ 16 h 248"/>
                <a:gd name="T50" fmla="*/ 100 w 242"/>
                <a:gd name="T51" fmla="*/ 17 h 248"/>
                <a:gd name="T52" fmla="*/ 93 w 242"/>
                <a:gd name="T53" fmla="*/ 20 h 248"/>
                <a:gd name="T54" fmla="*/ 85 w 242"/>
                <a:gd name="T55" fmla="*/ 27 h 248"/>
                <a:gd name="T56" fmla="*/ 85 w 242"/>
                <a:gd name="T57" fmla="*/ 34 h 248"/>
                <a:gd name="T58" fmla="*/ 85 w 242"/>
                <a:gd name="T59" fmla="*/ 46 h 248"/>
                <a:gd name="T60" fmla="*/ 86 w 242"/>
                <a:gd name="T61" fmla="*/ 53 h 248"/>
                <a:gd name="T62" fmla="*/ 92 w 242"/>
                <a:gd name="T63" fmla="*/ 63 h 248"/>
                <a:gd name="T64" fmla="*/ 86 w 242"/>
                <a:gd name="T65" fmla="*/ 69 h 248"/>
                <a:gd name="T66" fmla="*/ 69 w 242"/>
                <a:gd name="T67" fmla="*/ 70 h 248"/>
                <a:gd name="T68" fmla="*/ 59 w 242"/>
                <a:gd name="T69" fmla="*/ 74 h 248"/>
                <a:gd name="T70" fmla="*/ 59 w 242"/>
                <a:gd name="T71" fmla="*/ 80 h 248"/>
                <a:gd name="T72" fmla="*/ 57 w 242"/>
                <a:gd name="T73" fmla="*/ 85 h 248"/>
                <a:gd name="T74" fmla="*/ 45 w 242"/>
                <a:gd name="T75" fmla="*/ 92 h 248"/>
                <a:gd name="T76" fmla="*/ 32 w 242"/>
                <a:gd name="T77" fmla="*/ 99 h 248"/>
                <a:gd name="T78" fmla="*/ 24 w 242"/>
                <a:gd name="T79" fmla="*/ 103 h 248"/>
                <a:gd name="T80" fmla="*/ 13 w 242"/>
                <a:gd name="T81" fmla="*/ 106 h 248"/>
                <a:gd name="T82" fmla="*/ 2 w 242"/>
                <a:gd name="T83" fmla="*/ 116 h 248"/>
                <a:gd name="T84" fmla="*/ 1 w 242"/>
                <a:gd name="T85" fmla="*/ 133 h 248"/>
                <a:gd name="T86" fmla="*/ 45 w 242"/>
                <a:gd name="T87" fmla="*/ 165 h 248"/>
                <a:gd name="T88" fmla="*/ 102 w 242"/>
                <a:gd name="T89" fmla="*/ 209 h 248"/>
                <a:gd name="T90" fmla="*/ 113 w 242"/>
                <a:gd name="T91" fmla="*/ 219 h 248"/>
                <a:gd name="T92" fmla="*/ 119 w 242"/>
                <a:gd name="T93" fmla="*/ 225 h 248"/>
                <a:gd name="T94" fmla="*/ 123 w 242"/>
                <a:gd name="T95" fmla="*/ 229 h 248"/>
                <a:gd name="T96" fmla="*/ 131 w 242"/>
                <a:gd name="T97" fmla="*/ 234 h 248"/>
                <a:gd name="T98" fmla="*/ 138 w 242"/>
                <a:gd name="T99" fmla="*/ 245 h 248"/>
                <a:gd name="T100" fmla="*/ 145 w 242"/>
                <a:gd name="T101" fmla="*/ 246 h 248"/>
                <a:gd name="T102" fmla="*/ 151 w 242"/>
                <a:gd name="T103" fmla="*/ 245 h 248"/>
                <a:gd name="T104" fmla="*/ 169 w 242"/>
                <a:gd name="T105" fmla="*/ 241 h 248"/>
                <a:gd name="T106" fmla="*/ 208 w 242"/>
                <a:gd name="T107" fmla="*/ 20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2" h="248">
                  <a:moveTo>
                    <a:pt x="241" y="183"/>
                  </a:moveTo>
                  <a:cubicBezTo>
                    <a:pt x="241" y="183"/>
                    <a:pt x="241" y="183"/>
                    <a:pt x="241" y="183"/>
                  </a:cubicBezTo>
                  <a:cubicBezTo>
                    <a:pt x="239" y="181"/>
                    <a:pt x="239" y="181"/>
                    <a:pt x="239" y="181"/>
                  </a:cubicBezTo>
                  <a:cubicBezTo>
                    <a:pt x="237" y="176"/>
                    <a:pt x="237" y="176"/>
                    <a:pt x="237" y="176"/>
                  </a:cubicBezTo>
                  <a:cubicBezTo>
                    <a:pt x="237" y="175"/>
                    <a:pt x="237" y="175"/>
                    <a:pt x="237" y="175"/>
                  </a:cubicBezTo>
                  <a:cubicBezTo>
                    <a:pt x="231" y="173"/>
                    <a:pt x="231" y="173"/>
                    <a:pt x="231" y="173"/>
                  </a:cubicBezTo>
                  <a:cubicBezTo>
                    <a:pt x="229" y="172"/>
                    <a:pt x="229" y="172"/>
                    <a:pt x="229" y="172"/>
                  </a:cubicBezTo>
                  <a:cubicBezTo>
                    <a:pt x="227" y="171"/>
                    <a:pt x="227" y="171"/>
                    <a:pt x="227" y="171"/>
                  </a:cubicBezTo>
                  <a:cubicBezTo>
                    <a:pt x="227" y="171"/>
                    <a:pt x="227" y="171"/>
                    <a:pt x="227" y="171"/>
                  </a:cubicBezTo>
                  <a:cubicBezTo>
                    <a:pt x="225" y="172"/>
                    <a:pt x="225" y="172"/>
                    <a:pt x="225" y="172"/>
                  </a:cubicBezTo>
                  <a:cubicBezTo>
                    <a:pt x="224" y="172"/>
                    <a:pt x="224" y="172"/>
                    <a:pt x="224" y="172"/>
                  </a:cubicBezTo>
                  <a:cubicBezTo>
                    <a:pt x="222" y="172"/>
                    <a:pt x="222" y="172"/>
                    <a:pt x="222" y="172"/>
                  </a:cubicBezTo>
                  <a:cubicBezTo>
                    <a:pt x="221" y="169"/>
                    <a:pt x="221" y="169"/>
                    <a:pt x="221" y="169"/>
                  </a:cubicBezTo>
                  <a:cubicBezTo>
                    <a:pt x="219" y="165"/>
                    <a:pt x="219" y="165"/>
                    <a:pt x="219" y="165"/>
                  </a:cubicBezTo>
                  <a:cubicBezTo>
                    <a:pt x="219" y="160"/>
                    <a:pt x="219" y="160"/>
                    <a:pt x="219" y="160"/>
                  </a:cubicBezTo>
                  <a:cubicBezTo>
                    <a:pt x="217" y="158"/>
                    <a:pt x="217" y="158"/>
                    <a:pt x="217" y="158"/>
                  </a:cubicBezTo>
                  <a:cubicBezTo>
                    <a:pt x="214" y="152"/>
                    <a:pt x="214" y="152"/>
                    <a:pt x="214" y="152"/>
                  </a:cubicBezTo>
                  <a:cubicBezTo>
                    <a:pt x="212" y="149"/>
                    <a:pt x="212" y="149"/>
                    <a:pt x="212" y="149"/>
                  </a:cubicBezTo>
                  <a:cubicBezTo>
                    <a:pt x="212" y="148"/>
                    <a:pt x="212" y="148"/>
                    <a:pt x="212" y="148"/>
                  </a:cubicBezTo>
                  <a:cubicBezTo>
                    <a:pt x="214" y="146"/>
                    <a:pt x="214" y="146"/>
                    <a:pt x="214" y="146"/>
                  </a:cubicBezTo>
                  <a:cubicBezTo>
                    <a:pt x="215" y="145"/>
                    <a:pt x="215" y="145"/>
                    <a:pt x="215" y="145"/>
                  </a:cubicBezTo>
                  <a:cubicBezTo>
                    <a:pt x="217" y="143"/>
                    <a:pt x="217" y="143"/>
                    <a:pt x="217" y="143"/>
                  </a:cubicBezTo>
                  <a:cubicBezTo>
                    <a:pt x="218" y="142"/>
                    <a:pt x="218" y="142"/>
                    <a:pt x="218" y="142"/>
                  </a:cubicBezTo>
                  <a:cubicBezTo>
                    <a:pt x="217" y="139"/>
                    <a:pt x="217" y="139"/>
                    <a:pt x="217" y="139"/>
                  </a:cubicBezTo>
                  <a:cubicBezTo>
                    <a:pt x="217" y="135"/>
                    <a:pt x="217" y="135"/>
                    <a:pt x="217" y="135"/>
                  </a:cubicBezTo>
                  <a:cubicBezTo>
                    <a:pt x="217" y="130"/>
                    <a:pt x="217" y="130"/>
                    <a:pt x="217" y="130"/>
                  </a:cubicBezTo>
                  <a:cubicBezTo>
                    <a:pt x="218" y="126"/>
                    <a:pt x="218" y="126"/>
                    <a:pt x="218" y="126"/>
                  </a:cubicBezTo>
                  <a:cubicBezTo>
                    <a:pt x="217" y="123"/>
                    <a:pt x="217" y="123"/>
                    <a:pt x="217" y="123"/>
                  </a:cubicBezTo>
                  <a:cubicBezTo>
                    <a:pt x="217" y="119"/>
                    <a:pt x="217" y="119"/>
                    <a:pt x="217" y="119"/>
                  </a:cubicBezTo>
                  <a:cubicBezTo>
                    <a:pt x="217" y="116"/>
                    <a:pt x="217" y="116"/>
                    <a:pt x="217" y="116"/>
                  </a:cubicBezTo>
                  <a:cubicBezTo>
                    <a:pt x="217" y="115"/>
                    <a:pt x="217" y="115"/>
                    <a:pt x="217" y="115"/>
                  </a:cubicBezTo>
                  <a:cubicBezTo>
                    <a:pt x="217" y="109"/>
                    <a:pt x="217" y="109"/>
                    <a:pt x="217" y="109"/>
                  </a:cubicBezTo>
                  <a:cubicBezTo>
                    <a:pt x="217" y="106"/>
                    <a:pt x="217" y="106"/>
                    <a:pt x="217" y="106"/>
                  </a:cubicBezTo>
                  <a:cubicBezTo>
                    <a:pt x="217" y="105"/>
                    <a:pt x="217" y="105"/>
                    <a:pt x="217" y="105"/>
                  </a:cubicBezTo>
                  <a:cubicBezTo>
                    <a:pt x="215" y="102"/>
                    <a:pt x="215" y="102"/>
                    <a:pt x="215" y="102"/>
                  </a:cubicBezTo>
                  <a:cubicBezTo>
                    <a:pt x="212" y="96"/>
                    <a:pt x="212" y="96"/>
                    <a:pt x="212" y="96"/>
                  </a:cubicBezTo>
                  <a:cubicBezTo>
                    <a:pt x="211" y="96"/>
                    <a:pt x="211" y="96"/>
                    <a:pt x="211" y="96"/>
                  </a:cubicBezTo>
                  <a:cubicBezTo>
                    <a:pt x="212" y="95"/>
                    <a:pt x="212" y="95"/>
                    <a:pt x="212" y="95"/>
                  </a:cubicBezTo>
                  <a:cubicBezTo>
                    <a:pt x="214" y="93"/>
                    <a:pt x="214" y="93"/>
                    <a:pt x="214" y="93"/>
                  </a:cubicBezTo>
                  <a:cubicBezTo>
                    <a:pt x="212" y="85"/>
                    <a:pt x="212" y="85"/>
                    <a:pt x="212" y="85"/>
                  </a:cubicBezTo>
                  <a:cubicBezTo>
                    <a:pt x="209" y="76"/>
                    <a:pt x="209" y="76"/>
                    <a:pt x="209" y="76"/>
                  </a:cubicBezTo>
                  <a:cubicBezTo>
                    <a:pt x="209" y="72"/>
                    <a:pt x="209" y="72"/>
                    <a:pt x="209" y="72"/>
                  </a:cubicBezTo>
                  <a:cubicBezTo>
                    <a:pt x="207" y="67"/>
                    <a:pt x="207" y="67"/>
                    <a:pt x="207" y="67"/>
                  </a:cubicBezTo>
                  <a:cubicBezTo>
                    <a:pt x="202" y="64"/>
                    <a:pt x="202" y="64"/>
                    <a:pt x="202" y="64"/>
                  </a:cubicBezTo>
                  <a:cubicBezTo>
                    <a:pt x="201" y="62"/>
                    <a:pt x="201" y="62"/>
                    <a:pt x="201" y="62"/>
                  </a:cubicBezTo>
                  <a:cubicBezTo>
                    <a:pt x="199" y="59"/>
                    <a:pt x="199" y="59"/>
                    <a:pt x="199" y="59"/>
                  </a:cubicBezTo>
                  <a:cubicBezTo>
                    <a:pt x="198" y="56"/>
                    <a:pt x="198" y="56"/>
                    <a:pt x="198" y="56"/>
                  </a:cubicBezTo>
                  <a:cubicBezTo>
                    <a:pt x="195" y="54"/>
                    <a:pt x="195" y="54"/>
                    <a:pt x="195" y="54"/>
                  </a:cubicBezTo>
                  <a:cubicBezTo>
                    <a:pt x="194" y="53"/>
                    <a:pt x="194" y="53"/>
                    <a:pt x="194" y="53"/>
                  </a:cubicBezTo>
                  <a:cubicBezTo>
                    <a:pt x="192" y="52"/>
                    <a:pt x="192" y="52"/>
                    <a:pt x="192" y="52"/>
                  </a:cubicBezTo>
                  <a:cubicBezTo>
                    <a:pt x="191" y="47"/>
                    <a:pt x="191" y="47"/>
                    <a:pt x="191" y="47"/>
                  </a:cubicBezTo>
                  <a:cubicBezTo>
                    <a:pt x="191" y="44"/>
                    <a:pt x="191" y="44"/>
                    <a:pt x="191" y="44"/>
                  </a:cubicBezTo>
                  <a:cubicBezTo>
                    <a:pt x="191" y="42"/>
                    <a:pt x="191" y="42"/>
                    <a:pt x="191" y="42"/>
                  </a:cubicBezTo>
                  <a:cubicBezTo>
                    <a:pt x="191" y="40"/>
                    <a:pt x="191" y="40"/>
                    <a:pt x="191" y="40"/>
                  </a:cubicBezTo>
                  <a:cubicBezTo>
                    <a:pt x="196" y="36"/>
                    <a:pt x="196" y="36"/>
                    <a:pt x="196" y="36"/>
                  </a:cubicBezTo>
                  <a:cubicBezTo>
                    <a:pt x="198" y="33"/>
                    <a:pt x="198" y="33"/>
                    <a:pt x="198" y="33"/>
                  </a:cubicBezTo>
                  <a:cubicBezTo>
                    <a:pt x="199" y="31"/>
                    <a:pt x="199" y="31"/>
                    <a:pt x="199" y="31"/>
                  </a:cubicBezTo>
                  <a:cubicBezTo>
                    <a:pt x="201" y="24"/>
                    <a:pt x="201" y="24"/>
                    <a:pt x="201" y="24"/>
                  </a:cubicBezTo>
                  <a:cubicBezTo>
                    <a:pt x="199" y="17"/>
                    <a:pt x="199" y="17"/>
                    <a:pt x="199" y="17"/>
                  </a:cubicBezTo>
                  <a:cubicBezTo>
                    <a:pt x="199" y="16"/>
                    <a:pt x="199" y="16"/>
                    <a:pt x="199" y="16"/>
                  </a:cubicBezTo>
                  <a:cubicBezTo>
                    <a:pt x="201" y="13"/>
                    <a:pt x="201" y="13"/>
                    <a:pt x="201" y="13"/>
                  </a:cubicBezTo>
                  <a:cubicBezTo>
                    <a:pt x="201" y="10"/>
                    <a:pt x="201" y="10"/>
                    <a:pt x="201" y="10"/>
                  </a:cubicBezTo>
                  <a:cubicBezTo>
                    <a:pt x="198" y="9"/>
                    <a:pt x="198" y="9"/>
                    <a:pt x="198" y="9"/>
                  </a:cubicBezTo>
                  <a:cubicBezTo>
                    <a:pt x="201" y="6"/>
                    <a:pt x="201" y="6"/>
                    <a:pt x="201" y="6"/>
                  </a:cubicBezTo>
                  <a:cubicBezTo>
                    <a:pt x="202" y="5"/>
                    <a:pt x="202" y="5"/>
                    <a:pt x="202" y="5"/>
                  </a:cubicBezTo>
                  <a:cubicBezTo>
                    <a:pt x="202" y="4"/>
                    <a:pt x="202" y="4"/>
                    <a:pt x="202" y="4"/>
                  </a:cubicBezTo>
                  <a:cubicBezTo>
                    <a:pt x="204" y="3"/>
                    <a:pt x="204" y="3"/>
                    <a:pt x="204" y="3"/>
                  </a:cubicBezTo>
                  <a:cubicBezTo>
                    <a:pt x="196" y="3"/>
                    <a:pt x="196" y="3"/>
                    <a:pt x="196" y="3"/>
                  </a:cubicBezTo>
                  <a:cubicBezTo>
                    <a:pt x="195" y="3"/>
                    <a:pt x="195" y="3"/>
                    <a:pt x="195" y="3"/>
                  </a:cubicBezTo>
                  <a:cubicBezTo>
                    <a:pt x="194" y="3"/>
                    <a:pt x="194" y="3"/>
                    <a:pt x="194" y="3"/>
                  </a:cubicBezTo>
                  <a:cubicBezTo>
                    <a:pt x="194" y="1"/>
                    <a:pt x="194" y="1"/>
                    <a:pt x="194" y="1"/>
                  </a:cubicBezTo>
                  <a:cubicBezTo>
                    <a:pt x="189" y="0"/>
                    <a:pt x="189" y="0"/>
                    <a:pt x="189" y="0"/>
                  </a:cubicBezTo>
                  <a:cubicBezTo>
                    <a:pt x="188" y="0"/>
                    <a:pt x="188" y="0"/>
                    <a:pt x="188" y="0"/>
                  </a:cubicBezTo>
                  <a:cubicBezTo>
                    <a:pt x="188" y="1"/>
                    <a:pt x="188" y="1"/>
                    <a:pt x="188" y="1"/>
                  </a:cubicBezTo>
                  <a:cubicBezTo>
                    <a:pt x="184" y="3"/>
                    <a:pt x="184" y="3"/>
                    <a:pt x="184" y="3"/>
                  </a:cubicBezTo>
                  <a:cubicBezTo>
                    <a:pt x="181" y="1"/>
                    <a:pt x="181" y="1"/>
                    <a:pt x="181" y="1"/>
                  </a:cubicBezTo>
                  <a:cubicBezTo>
                    <a:pt x="178" y="0"/>
                    <a:pt x="178" y="0"/>
                    <a:pt x="178" y="0"/>
                  </a:cubicBezTo>
                  <a:cubicBezTo>
                    <a:pt x="176" y="0"/>
                    <a:pt x="176" y="0"/>
                    <a:pt x="176" y="0"/>
                  </a:cubicBezTo>
                  <a:cubicBezTo>
                    <a:pt x="176" y="1"/>
                    <a:pt x="176" y="1"/>
                    <a:pt x="176" y="1"/>
                  </a:cubicBezTo>
                  <a:cubicBezTo>
                    <a:pt x="176" y="3"/>
                    <a:pt x="176" y="3"/>
                    <a:pt x="176" y="3"/>
                  </a:cubicBezTo>
                  <a:cubicBezTo>
                    <a:pt x="174" y="3"/>
                    <a:pt x="174" y="3"/>
                    <a:pt x="174" y="3"/>
                  </a:cubicBezTo>
                  <a:cubicBezTo>
                    <a:pt x="171" y="4"/>
                    <a:pt x="171" y="4"/>
                    <a:pt x="171" y="4"/>
                  </a:cubicBezTo>
                  <a:cubicBezTo>
                    <a:pt x="168" y="6"/>
                    <a:pt x="168" y="6"/>
                    <a:pt x="168" y="6"/>
                  </a:cubicBezTo>
                  <a:cubicBezTo>
                    <a:pt x="166" y="6"/>
                    <a:pt x="166" y="6"/>
                    <a:pt x="166" y="6"/>
                  </a:cubicBezTo>
                  <a:cubicBezTo>
                    <a:pt x="164" y="6"/>
                    <a:pt x="164" y="6"/>
                    <a:pt x="164" y="6"/>
                  </a:cubicBezTo>
                  <a:cubicBezTo>
                    <a:pt x="161" y="3"/>
                    <a:pt x="161" y="3"/>
                    <a:pt x="161" y="3"/>
                  </a:cubicBezTo>
                  <a:cubicBezTo>
                    <a:pt x="158" y="3"/>
                    <a:pt x="158" y="3"/>
                    <a:pt x="158" y="3"/>
                  </a:cubicBezTo>
                  <a:cubicBezTo>
                    <a:pt x="152" y="3"/>
                    <a:pt x="152" y="3"/>
                    <a:pt x="152" y="3"/>
                  </a:cubicBezTo>
                  <a:cubicBezTo>
                    <a:pt x="146" y="4"/>
                    <a:pt x="146" y="4"/>
                    <a:pt x="146" y="4"/>
                  </a:cubicBezTo>
                  <a:cubicBezTo>
                    <a:pt x="142" y="4"/>
                    <a:pt x="142" y="4"/>
                    <a:pt x="142" y="4"/>
                  </a:cubicBezTo>
                  <a:cubicBezTo>
                    <a:pt x="141" y="4"/>
                    <a:pt x="141" y="4"/>
                    <a:pt x="141" y="4"/>
                  </a:cubicBezTo>
                  <a:cubicBezTo>
                    <a:pt x="139" y="4"/>
                    <a:pt x="139" y="4"/>
                    <a:pt x="139" y="4"/>
                  </a:cubicBezTo>
                  <a:cubicBezTo>
                    <a:pt x="138" y="6"/>
                    <a:pt x="138" y="6"/>
                    <a:pt x="138" y="6"/>
                  </a:cubicBezTo>
                  <a:cubicBezTo>
                    <a:pt x="136" y="6"/>
                    <a:pt x="136" y="6"/>
                    <a:pt x="136" y="6"/>
                  </a:cubicBezTo>
                  <a:cubicBezTo>
                    <a:pt x="133" y="7"/>
                    <a:pt x="133" y="7"/>
                    <a:pt x="133" y="7"/>
                  </a:cubicBezTo>
                  <a:cubicBezTo>
                    <a:pt x="128" y="7"/>
                    <a:pt x="128" y="7"/>
                    <a:pt x="128" y="7"/>
                  </a:cubicBezTo>
                  <a:cubicBezTo>
                    <a:pt x="123" y="7"/>
                    <a:pt x="123" y="7"/>
                    <a:pt x="123" y="7"/>
                  </a:cubicBezTo>
                  <a:cubicBezTo>
                    <a:pt x="113" y="10"/>
                    <a:pt x="113" y="10"/>
                    <a:pt x="113" y="10"/>
                  </a:cubicBezTo>
                  <a:cubicBezTo>
                    <a:pt x="109" y="13"/>
                    <a:pt x="109" y="13"/>
                    <a:pt x="109" y="13"/>
                  </a:cubicBezTo>
                  <a:cubicBezTo>
                    <a:pt x="106" y="16"/>
                    <a:pt x="106" y="16"/>
                    <a:pt x="106" y="16"/>
                  </a:cubicBezTo>
                  <a:cubicBezTo>
                    <a:pt x="105" y="17"/>
                    <a:pt x="105" y="17"/>
                    <a:pt x="105" y="17"/>
                  </a:cubicBezTo>
                  <a:cubicBezTo>
                    <a:pt x="103" y="17"/>
                    <a:pt x="103" y="17"/>
                    <a:pt x="103" y="17"/>
                  </a:cubicBezTo>
                  <a:cubicBezTo>
                    <a:pt x="102" y="17"/>
                    <a:pt x="102" y="17"/>
                    <a:pt x="102" y="17"/>
                  </a:cubicBezTo>
                  <a:cubicBezTo>
                    <a:pt x="100" y="17"/>
                    <a:pt x="100" y="17"/>
                    <a:pt x="100" y="17"/>
                  </a:cubicBezTo>
                  <a:cubicBezTo>
                    <a:pt x="99" y="19"/>
                    <a:pt x="99" y="19"/>
                    <a:pt x="99" y="19"/>
                  </a:cubicBezTo>
                  <a:cubicBezTo>
                    <a:pt x="98" y="19"/>
                    <a:pt x="98" y="19"/>
                    <a:pt x="98" y="19"/>
                  </a:cubicBezTo>
                  <a:cubicBezTo>
                    <a:pt x="96" y="19"/>
                    <a:pt x="96" y="19"/>
                    <a:pt x="96" y="19"/>
                  </a:cubicBezTo>
                  <a:cubicBezTo>
                    <a:pt x="93" y="20"/>
                    <a:pt x="93" y="20"/>
                    <a:pt x="93" y="20"/>
                  </a:cubicBezTo>
                  <a:cubicBezTo>
                    <a:pt x="92" y="23"/>
                    <a:pt x="92" y="23"/>
                    <a:pt x="92" y="23"/>
                  </a:cubicBezTo>
                  <a:cubicBezTo>
                    <a:pt x="90" y="24"/>
                    <a:pt x="90" y="24"/>
                    <a:pt x="90" y="24"/>
                  </a:cubicBezTo>
                  <a:cubicBezTo>
                    <a:pt x="88" y="24"/>
                    <a:pt x="88" y="24"/>
                    <a:pt x="88" y="24"/>
                  </a:cubicBezTo>
                  <a:cubicBezTo>
                    <a:pt x="85" y="27"/>
                    <a:pt x="85" y="27"/>
                    <a:pt x="85" y="27"/>
                  </a:cubicBezTo>
                  <a:cubicBezTo>
                    <a:pt x="79" y="27"/>
                    <a:pt x="79" y="27"/>
                    <a:pt x="79" y="27"/>
                  </a:cubicBezTo>
                  <a:cubicBezTo>
                    <a:pt x="82" y="30"/>
                    <a:pt x="82" y="30"/>
                    <a:pt x="82" y="30"/>
                  </a:cubicBezTo>
                  <a:cubicBezTo>
                    <a:pt x="85" y="31"/>
                    <a:pt x="85" y="31"/>
                    <a:pt x="85" y="31"/>
                  </a:cubicBezTo>
                  <a:cubicBezTo>
                    <a:pt x="85" y="34"/>
                    <a:pt x="85" y="34"/>
                    <a:pt x="85" y="34"/>
                  </a:cubicBezTo>
                  <a:cubicBezTo>
                    <a:pt x="86" y="36"/>
                    <a:pt x="86" y="36"/>
                    <a:pt x="86" y="36"/>
                  </a:cubicBezTo>
                  <a:cubicBezTo>
                    <a:pt x="85" y="37"/>
                    <a:pt x="85" y="37"/>
                    <a:pt x="85" y="37"/>
                  </a:cubicBezTo>
                  <a:cubicBezTo>
                    <a:pt x="85" y="40"/>
                    <a:pt x="85" y="40"/>
                    <a:pt x="85" y="40"/>
                  </a:cubicBezTo>
                  <a:cubicBezTo>
                    <a:pt x="85" y="46"/>
                    <a:pt x="85" y="46"/>
                    <a:pt x="85" y="46"/>
                  </a:cubicBezTo>
                  <a:cubicBezTo>
                    <a:pt x="85" y="47"/>
                    <a:pt x="85" y="47"/>
                    <a:pt x="85" y="47"/>
                  </a:cubicBezTo>
                  <a:cubicBezTo>
                    <a:pt x="86" y="49"/>
                    <a:pt x="86" y="49"/>
                    <a:pt x="86" y="49"/>
                  </a:cubicBezTo>
                  <a:cubicBezTo>
                    <a:pt x="85" y="52"/>
                    <a:pt x="85" y="52"/>
                    <a:pt x="85" y="52"/>
                  </a:cubicBezTo>
                  <a:cubicBezTo>
                    <a:pt x="86" y="53"/>
                    <a:pt x="86" y="53"/>
                    <a:pt x="86" y="53"/>
                  </a:cubicBezTo>
                  <a:cubicBezTo>
                    <a:pt x="86" y="56"/>
                    <a:pt x="86" y="56"/>
                    <a:pt x="86" y="56"/>
                  </a:cubicBezTo>
                  <a:cubicBezTo>
                    <a:pt x="88" y="59"/>
                    <a:pt x="88" y="59"/>
                    <a:pt x="88" y="59"/>
                  </a:cubicBezTo>
                  <a:cubicBezTo>
                    <a:pt x="90" y="62"/>
                    <a:pt x="90" y="62"/>
                    <a:pt x="90" y="62"/>
                  </a:cubicBezTo>
                  <a:cubicBezTo>
                    <a:pt x="92" y="63"/>
                    <a:pt x="92" y="63"/>
                    <a:pt x="92" y="63"/>
                  </a:cubicBezTo>
                  <a:cubicBezTo>
                    <a:pt x="90" y="64"/>
                    <a:pt x="90" y="64"/>
                    <a:pt x="90" y="64"/>
                  </a:cubicBezTo>
                  <a:cubicBezTo>
                    <a:pt x="89" y="66"/>
                    <a:pt x="89" y="66"/>
                    <a:pt x="89" y="66"/>
                  </a:cubicBezTo>
                  <a:cubicBezTo>
                    <a:pt x="90" y="69"/>
                    <a:pt x="90" y="69"/>
                    <a:pt x="90" y="69"/>
                  </a:cubicBezTo>
                  <a:cubicBezTo>
                    <a:pt x="86" y="69"/>
                    <a:pt x="86" y="69"/>
                    <a:pt x="86" y="69"/>
                  </a:cubicBezTo>
                  <a:cubicBezTo>
                    <a:pt x="79" y="67"/>
                    <a:pt x="79" y="67"/>
                    <a:pt x="79" y="67"/>
                  </a:cubicBezTo>
                  <a:cubicBezTo>
                    <a:pt x="73" y="67"/>
                    <a:pt x="73" y="67"/>
                    <a:pt x="73" y="67"/>
                  </a:cubicBezTo>
                  <a:cubicBezTo>
                    <a:pt x="70" y="69"/>
                    <a:pt x="70" y="69"/>
                    <a:pt x="70" y="69"/>
                  </a:cubicBezTo>
                  <a:cubicBezTo>
                    <a:pt x="69" y="70"/>
                    <a:pt x="69" y="70"/>
                    <a:pt x="69" y="70"/>
                  </a:cubicBezTo>
                  <a:cubicBezTo>
                    <a:pt x="67" y="73"/>
                    <a:pt x="67" y="73"/>
                    <a:pt x="67" y="73"/>
                  </a:cubicBezTo>
                  <a:cubicBezTo>
                    <a:pt x="63" y="73"/>
                    <a:pt x="63" y="73"/>
                    <a:pt x="63" y="73"/>
                  </a:cubicBezTo>
                  <a:cubicBezTo>
                    <a:pt x="60" y="74"/>
                    <a:pt x="60" y="74"/>
                    <a:pt x="60" y="74"/>
                  </a:cubicBezTo>
                  <a:cubicBezTo>
                    <a:pt x="59" y="74"/>
                    <a:pt x="59" y="74"/>
                    <a:pt x="59" y="74"/>
                  </a:cubicBezTo>
                  <a:cubicBezTo>
                    <a:pt x="59" y="76"/>
                    <a:pt x="59" y="76"/>
                    <a:pt x="59" y="76"/>
                  </a:cubicBezTo>
                  <a:cubicBezTo>
                    <a:pt x="60" y="77"/>
                    <a:pt x="60" y="77"/>
                    <a:pt x="60" y="77"/>
                  </a:cubicBezTo>
                  <a:cubicBezTo>
                    <a:pt x="59" y="79"/>
                    <a:pt x="59" y="79"/>
                    <a:pt x="59" y="79"/>
                  </a:cubicBezTo>
                  <a:cubicBezTo>
                    <a:pt x="59" y="80"/>
                    <a:pt x="59" y="80"/>
                    <a:pt x="59" y="80"/>
                  </a:cubicBezTo>
                  <a:cubicBezTo>
                    <a:pt x="62" y="82"/>
                    <a:pt x="62" y="82"/>
                    <a:pt x="62" y="82"/>
                  </a:cubicBezTo>
                  <a:cubicBezTo>
                    <a:pt x="62" y="83"/>
                    <a:pt x="62" y="83"/>
                    <a:pt x="62" y="83"/>
                  </a:cubicBezTo>
                  <a:cubicBezTo>
                    <a:pt x="60" y="83"/>
                    <a:pt x="60" y="83"/>
                    <a:pt x="60" y="83"/>
                  </a:cubicBezTo>
                  <a:cubicBezTo>
                    <a:pt x="57" y="85"/>
                    <a:pt x="57" y="85"/>
                    <a:pt x="57" y="85"/>
                  </a:cubicBezTo>
                  <a:cubicBezTo>
                    <a:pt x="55" y="86"/>
                    <a:pt x="55" y="86"/>
                    <a:pt x="55" y="86"/>
                  </a:cubicBezTo>
                  <a:cubicBezTo>
                    <a:pt x="53" y="87"/>
                    <a:pt x="53" y="87"/>
                    <a:pt x="53" y="87"/>
                  </a:cubicBezTo>
                  <a:cubicBezTo>
                    <a:pt x="47" y="89"/>
                    <a:pt x="47" y="89"/>
                    <a:pt x="47" y="89"/>
                  </a:cubicBezTo>
                  <a:cubicBezTo>
                    <a:pt x="45" y="92"/>
                    <a:pt x="45" y="92"/>
                    <a:pt x="45" y="92"/>
                  </a:cubicBezTo>
                  <a:cubicBezTo>
                    <a:pt x="43" y="93"/>
                    <a:pt x="43" y="93"/>
                    <a:pt x="43" y="93"/>
                  </a:cubicBezTo>
                  <a:cubicBezTo>
                    <a:pt x="42" y="96"/>
                    <a:pt x="42" y="96"/>
                    <a:pt x="42" y="96"/>
                  </a:cubicBezTo>
                  <a:cubicBezTo>
                    <a:pt x="39" y="97"/>
                    <a:pt x="39" y="97"/>
                    <a:pt x="39" y="97"/>
                  </a:cubicBezTo>
                  <a:cubicBezTo>
                    <a:pt x="32" y="99"/>
                    <a:pt x="32" y="99"/>
                    <a:pt x="32" y="99"/>
                  </a:cubicBezTo>
                  <a:cubicBezTo>
                    <a:pt x="30" y="99"/>
                    <a:pt x="30" y="99"/>
                    <a:pt x="30" y="99"/>
                  </a:cubicBezTo>
                  <a:cubicBezTo>
                    <a:pt x="27" y="100"/>
                    <a:pt x="27" y="100"/>
                    <a:pt x="27" y="100"/>
                  </a:cubicBezTo>
                  <a:cubicBezTo>
                    <a:pt x="26" y="102"/>
                    <a:pt x="26" y="102"/>
                    <a:pt x="26" y="102"/>
                  </a:cubicBezTo>
                  <a:cubicBezTo>
                    <a:pt x="24" y="103"/>
                    <a:pt x="24" y="103"/>
                    <a:pt x="24" y="103"/>
                  </a:cubicBezTo>
                  <a:cubicBezTo>
                    <a:pt x="20" y="102"/>
                    <a:pt x="20" y="102"/>
                    <a:pt x="20" y="102"/>
                  </a:cubicBezTo>
                  <a:cubicBezTo>
                    <a:pt x="17" y="103"/>
                    <a:pt x="17" y="103"/>
                    <a:pt x="17" y="103"/>
                  </a:cubicBezTo>
                  <a:cubicBezTo>
                    <a:pt x="16" y="105"/>
                    <a:pt x="16" y="105"/>
                    <a:pt x="16" y="105"/>
                  </a:cubicBezTo>
                  <a:cubicBezTo>
                    <a:pt x="13" y="106"/>
                    <a:pt x="13" y="106"/>
                    <a:pt x="13" y="106"/>
                  </a:cubicBezTo>
                  <a:cubicBezTo>
                    <a:pt x="10" y="109"/>
                    <a:pt x="10" y="109"/>
                    <a:pt x="10" y="109"/>
                  </a:cubicBezTo>
                  <a:cubicBezTo>
                    <a:pt x="4" y="112"/>
                    <a:pt x="4" y="112"/>
                    <a:pt x="4" y="112"/>
                  </a:cubicBezTo>
                  <a:cubicBezTo>
                    <a:pt x="3" y="113"/>
                    <a:pt x="3" y="113"/>
                    <a:pt x="3" y="113"/>
                  </a:cubicBezTo>
                  <a:cubicBezTo>
                    <a:pt x="2" y="116"/>
                    <a:pt x="2" y="116"/>
                    <a:pt x="2" y="116"/>
                  </a:cubicBezTo>
                  <a:cubicBezTo>
                    <a:pt x="2" y="129"/>
                    <a:pt x="2" y="129"/>
                    <a:pt x="2" y="129"/>
                  </a:cubicBezTo>
                  <a:cubicBezTo>
                    <a:pt x="2" y="131"/>
                    <a:pt x="2" y="131"/>
                    <a:pt x="2" y="131"/>
                  </a:cubicBezTo>
                  <a:cubicBezTo>
                    <a:pt x="1" y="131"/>
                    <a:pt x="1" y="131"/>
                    <a:pt x="1" y="131"/>
                  </a:cubicBezTo>
                  <a:cubicBezTo>
                    <a:pt x="1" y="133"/>
                    <a:pt x="1" y="133"/>
                    <a:pt x="1" y="133"/>
                  </a:cubicBezTo>
                  <a:cubicBezTo>
                    <a:pt x="0" y="151"/>
                    <a:pt x="0" y="151"/>
                    <a:pt x="0" y="151"/>
                  </a:cubicBezTo>
                  <a:cubicBezTo>
                    <a:pt x="0" y="151"/>
                    <a:pt x="0" y="151"/>
                    <a:pt x="0" y="151"/>
                  </a:cubicBezTo>
                  <a:cubicBezTo>
                    <a:pt x="2" y="133"/>
                    <a:pt x="2" y="133"/>
                    <a:pt x="2" y="133"/>
                  </a:cubicBezTo>
                  <a:cubicBezTo>
                    <a:pt x="45" y="165"/>
                    <a:pt x="45" y="165"/>
                    <a:pt x="45" y="165"/>
                  </a:cubicBezTo>
                  <a:cubicBezTo>
                    <a:pt x="44" y="165"/>
                    <a:pt x="44" y="165"/>
                    <a:pt x="44" y="165"/>
                  </a:cubicBezTo>
                  <a:cubicBezTo>
                    <a:pt x="52" y="171"/>
                    <a:pt x="52" y="171"/>
                    <a:pt x="52" y="171"/>
                  </a:cubicBezTo>
                  <a:cubicBezTo>
                    <a:pt x="85" y="196"/>
                    <a:pt x="85" y="196"/>
                    <a:pt x="85" y="196"/>
                  </a:cubicBezTo>
                  <a:cubicBezTo>
                    <a:pt x="102" y="209"/>
                    <a:pt x="102" y="209"/>
                    <a:pt x="102" y="209"/>
                  </a:cubicBezTo>
                  <a:cubicBezTo>
                    <a:pt x="103" y="210"/>
                    <a:pt x="103" y="210"/>
                    <a:pt x="103" y="210"/>
                  </a:cubicBezTo>
                  <a:cubicBezTo>
                    <a:pt x="108" y="214"/>
                    <a:pt x="108" y="214"/>
                    <a:pt x="108" y="214"/>
                  </a:cubicBezTo>
                  <a:cubicBezTo>
                    <a:pt x="111" y="216"/>
                    <a:pt x="111" y="216"/>
                    <a:pt x="111" y="216"/>
                  </a:cubicBezTo>
                  <a:cubicBezTo>
                    <a:pt x="113" y="219"/>
                    <a:pt x="113" y="219"/>
                    <a:pt x="113" y="219"/>
                  </a:cubicBezTo>
                  <a:cubicBezTo>
                    <a:pt x="115" y="221"/>
                    <a:pt x="115" y="221"/>
                    <a:pt x="115" y="221"/>
                  </a:cubicBezTo>
                  <a:cubicBezTo>
                    <a:pt x="115" y="222"/>
                    <a:pt x="115" y="222"/>
                    <a:pt x="115" y="222"/>
                  </a:cubicBezTo>
                  <a:cubicBezTo>
                    <a:pt x="115" y="224"/>
                    <a:pt x="115" y="224"/>
                    <a:pt x="115" y="224"/>
                  </a:cubicBezTo>
                  <a:cubicBezTo>
                    <a:pt x="119" y="225"/>
                    <a:pt x="119" y="225"/>
                    <a:pt x="119" y="225"/>
                  </a:cubicBezTo>
                  <a:cubicBezTo>
                    <a:pt x="121" y="228"/>
                    <a:pt x="121" y="228"/>
                    <a:pt x="121" y="228"/>
                  </a:cubicBezTo>
                  <a:cubicBezTo>
                    <a:pt x="121" y="228"/>
                    <a:pt x="121" y="228"/>
                    <a:pt x="121" y="228"/>
                  </a:cubicBezTo>
                  <a:cubicBezTo>
                    <a:pt x="122" y="229"/>
                    <a:pt x="122" y="229"/>
                    <a:pt x="122" y="229"/>
                  </a:cubicBezTo>
                  <a:cubicBezTo>
                    <a:pt x="123" y="229"/>
                    <a:pt x="123" y="229"/>
                    <a:pt x="123" y="229"/>
                  </a:cubicBezTo>
                  <a:cubicBezTo>
                    <a:pt x="125" y="231"/>
                    <a:pt x="125" y="231"/>
                    <a:pt x="125" y="231"/>
                  </a:cubicBezTo>
                  <a:cubicBezTo>
                    <a:pt x="126" y="231"/>
                    <a:pt x="126" y="231"/>
                    <a:pt x="126" y="231"/>
                  </a:cubicBezTo>
                  <a:cubicBezTo>
                    <a:pt x="128" y="232"/>
                    <a:pt x="128" y="232"/>
                    <a:pt x="128" y="232"/>
                  </a:cubicBezTo>
                  <a:cubicBezTo>
                    <a:pt x="131" y="234"/>
                    <a:pt x="131" y="234"/>
                    <a:pt x="131" y="234"/>
                  </a:cubicBezTo>
                  <a:cubicBezTo>
                    <a:pt x="138" y="235"/>
                    <a:pt x="138" y="235"/>
                    <a:pt x="138" y="235"/>
                  </a:cubicBezTo>
                  <a:cubicBezTo>
                    <a:pt x="139" y="238"/>
                    <a:pt x="139" y="238"/>
                    <a:pt x="139" y="238"/>
                  </a:cubicBezTo>
                  <a:cubicBezTo>
                    <a:pt x="138" y="242"/>
                    <a:pt x="138" y="242"/>
                    <a:pt x="138" y="242"/>
                  </a:cubicBezTo>
                  <a:cubicBezTo>
                    <a:pt x="138" y="245"/>
                    <a:pt x="138" y="245"/>
                    <a:pt x="138" y="245"/>
                  </a:cubicBezTo>
                  <a:cubicBezTo>
                    <a:pt x="138" y="246"/>
                    <a:pt x="138" y="246"/>
                    <a:pt x="138" y="246"/>
                  </a:cubicBezTo>
                  <a:cubicBezTo>
                    <a:pt x="139" y="246"/>
                    <a:pt x="139" y="246"/>
                    <a:pt x="139" y="246"/>
                  </a:cubicBezTo>
                  <a:cubicBezTo>
                    <a:pt x="143" y="246"/>
                    <a:pt x="143" y="246"/>
                    <a:pt x="143" y="246"/>
                  </a:cubicBezTo>
                  <a:cubicBezTo>
                    <a:pt x="145" y="246"/>
                    <a:pt x="145" y="246"/>
                    <a:pt x="145" y="246"/>
                  </a:cubicBezTo>
                  <a:cubicBezTo>
                    <a:pt x="148" y="246"/>
                    <a:pt x="148" y="246"/>
                    <a:pt x="148" y="246"/>
                  </a:cubicBezTo>
                  <a:cubicBezTo>
                    <a:pt x="151" y="245"/>
                    <a:pt x="151" y="245"/>
                    <a:pt x="151" y="245"/>
                  </a:cubicBezTo>
                  <a:cubicBezTo>
                    <a:pt x="151" y="248"/>
                    <a:pt x="151" y="248"/>
                    <a:pt x="151" y="248"/>
                  </a:cubicBezTo>
                  <a:cubicBezTo>
                    <a:pt x="151" y="245"/>
                    <a:pt x="151" y="245"/>
                    <a:pt x="151" y="245"/>
                  </a:cubicBezTo>
                  <a:cubicBezTo>
                    <a:pt x="152" y="245"/>
                    <a:pt x="152" y="245"/>
                    <a:pt x="152" y="245"/>
                  </a:cubicBezTo>
                  <a:cubicBezTo>
                    <a:pt x="162" y="242"/>
                    <a:pt x="162" y="242"/>
                    <a:pt x="162" y="242"/>
                  </a:cubicBezTo>
                  <a:cubicBezTo>
                    <a:pt x="165" y="242"/>
                    <a:pt x="165" y="242"/>
                    <a:pt x="165" y="242"/>
                  </a:cubicBezTo>
                  <a:cubicBezTo>
                    <a:pt x="169" y="241"/>
                    <a:pt x="169" y="241"/>
                    <a:pt x="169" y="241"/>
                  </a:cubicBezTo>
                  <a:cubicBezTo>
                    <a:pt x="174" y="238"/>
                    <a:pt x="174" y="238"/>
                    <a:pt x="174" y="238"/>
                  </a:cubicBezTo>
                  <a:cubicBezTo>
                    <a:pt x="176" y="234"/>
                    <a:pt x="176" y="234"/>
                    <a:pt x="176" y="234"/>
                  </a:cubicBezTo>
                  <a:cubicBezTo>
                    <a:pt x="191" y="221"/>
                    <a:pt x="191" y="221"/>
                    <a:pt x="191" y="221"/>
                  </a:cubicBezTo>
                  <a:cubicBezTo>
                    <a:pt x="208" y="209"/>
                    <a:pt x="208" y="209"/>
                    <a:pt x="208" y="209"/>
                  </a:cubicBezTo>
                  <a:cubicBezTo>
                    <a:pt x="241" y="186"/>
                    <a:pt x="241" y="186"/>
                    <a:pt x="241" y="186"/>
                  </a:cubicBezTo>
                  <a:cubicBezTo>
                    <a:pt x="242" y="185"/>
                    <a:pt x="242" y="185"/>
                    <a:pt x="242" y="185"/>
                  </a:cubicBezTo>
                  <a:lnTo>
                    <a:pt x="241" y="18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92" name="Freeform 82"/>
            <p:cNvSpPr>
              <a:spLocks/>
            </p:cNvSpPr>
            <p:nvPr/>
          </p:nvSpPr>
          <p:spPr bwMode="auto">
            <a:xfrm>
              <a:off x="3863975" y="3417888"/>
              <a:ext cx="228600" cy="250825"/>
            </a:xfrm>
            <a:custGeom>
              <a:avLst/>
              <a:gdLst>
                <a:gd name="T0" fmla="*/ 80 w 128"/>
                <a:gd name="T1" fmla="*/ 0 h 102"/>
                <a:gd name="T2" fmla="*/ 63 w 128"/>
                <a:gd name="T3" fmla="*/ 9 h 102"/>
                <a:gd name="T4" fmla="*/ 58 w 128"/>
                <a:gd name="T5" fmla="*/ 15 h 102"/>
                <a:gd name="T6" fmla="*/ 47 w 128"/>
                <a:gd name="T7" fmla="*/ 15 h 102"/>
                <a:gd name="T8" fmla="*/ 44 w 128"/>
                <a:gd name="T9" fmla="*/ 23 h 102"/>
                <a:gd name="T10" fmla="*/ 38 w 128"/>
                <a:gd name="T11" fmla="*/ 28 h 102"/>
                <a:gd name="T12" fmla="*/ 34 w 128"/>
                <a:gd name="T13" fmla="*/ 35 h 102"/>
                <a:gd name="T14" fmla="*/ 27 w 128"/>
                <a:gd name="T15" fmla="*/ 28 h 102"/>
                <a:gd name="T16" fmla="*/ 20 w 128"/>
                <a:gd name="T17" fmla="*/ 35 h 102"/>
                <a:gd name="T18" fmla="*/ 20 w 128"/>
                <a:gd name="T19" fmla="*/ 43 h 102"/>
                <a:gd name="T20" fmla="*/ 19 w 128"/>
                <a:gd name="T21" fmla="*/ 45 h 102"/>
                <a:gd name="T22" fmla="*/ 14 w 128"/>
                <a:gd name="T23" fmla="*/ 56 h 102"/>
                <a:gd name="T24" fmla="*/ 6 w 128"/>
                <a:gd name="T25" fmla="*/ 57 h 102"/>
                <a:gd name="T26" fmla="*/ 6 w 128"/>
                <a:gd name="T27" fmla="*/ 61 h 102"/>
                <a:gd name="T28" fmla="*/ 6 w 128"/>
                <a:gd name="T29" fmla="*/ 67 h 102"/>
                <a:gd name="T30" fmla="*/ 2 w 128"/>
                <a:gd name="T31" fmla="*/ 75 h 102"/>
                <a:gd name="T32" fmla="*/ 2 w 128"/>
                <a:gd name="T33" fmla="*/ 82 h 102"/>
                <a:gd name="T34" fmla="*/ 2 w 128"/>
                <a:gd name="T35" fmla="*/ 85 h 102"/>
                <a:gd name="T36" fmla="*/ 7 w 128"/>
                <a:gd name="T37" fmla="*/ 89 h 102"/>
                <a:gd name="T38" fmla="*/ 14 w 128"/>
                <a:gd name="T39" fmla="*/ 96 h 102"/>
                <a:gd name="T40" fmla="*/ 20 w 128"/>
                <a:gd name="T41" fmla="*/ 97 h 102"/>
                <a:gd name="T42" fmla="*/ 34 w 128"/>
                <a:gd name="T43" fmla="*/ 93 h 102"/>
                <a:gd name="T44" fmla="*/ 38 w 128"/>
                <a:gd name="T45" fmla="*/ 93 h 102"/>
                <a:gd name="T46" fmla="*/ 46 w 128"/>
                <a:gd name="T47" fmla="*/ 101 h 102"/>
                <a:gd name="T48" fmla="*/ 46 w 128"/>
                <a:gd name="T49" fmla="*/ 89 h 102"/>
                <a:gd name="T50" fmla="*/ 44 w 128"/>
                <a:gd name="T51" fmla="*/ 79 h 102"/>
                <a:gd name="T52" fmla="*/ 58 w 128"/>
                <a:gd name="T53" fmla="*/ 75 h 102"/>
                <a:gd name="T54" fmla="*/ 75 w 128"/>
                <a:gd name="T55" fmla="*/ 75 h 102"/>
                <a:gd name="T56" fmla="*/ 80 w 128"/>
                <a:gd name="T57" fmla="*/ 75 h 102"/>
                <a:gd name="T58" fmla="*/ 88 w 128"/>
                <a:gd name="T59" fmla="*/ 72 h 102"/>
                <a:gd name="T60" fmla="*/ 95 w 128"/>
                <a:gd name="T61" fmla="*/ 75 h 102"/>
                <a:gd name="T62" fmla="*/ 104 w 128"/>
                <a:gd name="T63" fmla="*/ 72 h 102"/>
                <a:gd name="T64" fmla="*/ 112 w 128"/>
                <a:gd name="T65" fmla="*/ 65 h 102"/>
                <a:gd name="T66" fmla="*/ 121 w 128"/>
                <a:gd name="T67" fmla="*/ 65 h 102"/>
                <a:gd name="T68" fmla="*/ 125 w 128"/>
                <a:gd name="T69" fmla="*/ 61 h 102"/>
                <a:gd name="T70" fmla="*/ 124 w 128"/>
                <a:gd name="T71" fmla="*/ 52 h 102"/>
                <a:gd name="T72" fmla="*/ 124 w 128"/>
                <a:gd name="T73" fmla="*/ 44 h 102"/>
                <a:gd name="T74" fmla="*/ 119 w 128"/>
                <a:gd name="T75" fmla="*/ 44 h 102"/>
                <a:gd name="T76" fmla="*/ 107 w 128"/>
                <a:gd name="T77" fmla="*/ 35 h 102"/>
                <a:gd name="T78" fmla="*/ 111 w 128"/>
                <a:gd name="T79" fmla="*/ 31 h 102"/>
                <a:gd name="T80" fmla="*/ 97 w 128"/>
                <a:gd name="T81" fmla="*/ 19 h 102"/>
                <a:gd name="T82" fmla="*/ 95 w 128"/>
                <a:gd name="T83" fmla="*/ 12 h 102"/>
                <a:gd name="T84" fmla="*/ 93 w 128"/>
                <a:gd name="T85" fmla="*/ 4 h 102"/>
                <a:gd name="T86" fmla="*/ 85 w 128"/>
                <a:gd name="T87" fmla="*/ 0 h 102"/>
                <a:gd name="T88" fmla="*/ 85 w 128"/>
                <a:gd name="T89" fmla="*/ 0 h 102"/>
                <a:gd name="T90" fmla="*/ 85 w 128"/>
                <a:gd name="T9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 h="102">
                  <a:moveTo>
                    <a:pt x="85" y="0"/>
                  </a:moveTo>
                  <a:lnTo>
                    <a:pt x="84" y="0"/>
                  </a:lnTo>
                  <a:lnTo>
                    <a:pt x="80" y="0"/>
                  </a:lnTo>
                  <a:lnTo>
                    <a:pt x="76" y="2"/>
                  </a:lnTo>
                  <a:lnTo>
                    <a:pt x="67" y="8"/>
                  </a:lnTo>
                  <a:lnTo>
                    <a:pt x="63" y="9"/>
                  </a:lnTo>
                  <a:lnTo>
                    <a:pt x="59" y="12"/>
                  </a:lnTo>
                  <a:lnTo>
                    <a:pt x="58" y="13"/>
                  </a:lnTo>
                  <a:lnTo>
                    <a:pt x="58" y="15"/>
                  </a:lnTo>
                  <a:lnTo>
                    <a:pt x="55" y="15"/>
                  </a:lnTo>
                  <a:lnTo>
                    <a:pt x="51" y="15"/>
                  </a:lnTo>
                  <a:lnTo>
                    <a:pt x="47" y="15"/>
                  </a:lnTo>
                  <a:lnTo>
                    <a:pt x="46" y="17"/>
                  </a:lnTo>
                  <a:lnTo>
                    <a:pt x="44" y="21"/>
                  </a:lnTo>
                  <a:lnTo>
                    <a:pt x="44" y="23"/>
                  </a:lnTo>
                  <a:lnTo>
                    <a:pt x="42" y="27"/>
                  </a:lnTo>
                  <a:lnTo>
                    <a:pt x="38" y="25"/>
                  </a:lnTo>
                  <a:lnTo>
                    <a:pt x="38" y="28"/>
                  </a:lnTo>
                  <a:lnTo>
                    <a:pt x="38" y="32"/>
                  </a:lnTo>
                  <a:lnTo>
                    <a:pt x="36" y="32"/>
                  </a:lnTo>
                  <a:lnTo>
                    <a:pt x="34" y="35"/>
                  </a:lnTo>
                  <a:lnTo>
                    <a:pt x="31" y="32"/>
                  </a:lnTo>
                  <a:lnTo>
                    <a:pt x="27" y="31"/>
                  </a:lnTo>
                  <a:lnTo>
                    <a:pt x="27" y="28"/>
                  </a:lnTo>
                  <a:lnTo>
                    <a:pt x="24" y="32"/>
                  </a:lnTo>
                  <a:lnTo>
                    <a:pt x="23" y="35"/>
                  </a:lnTo>
                  <a:lnTo>
                    <a:pt x="20" y="35"/>
                  </a:lnTo>
                  <a:lnTo>
                    <a:pt x="20" y="36"/>
                  </a:lnTo>
                  <a:lnTo>
                    <a:pt x="23" y="40"/>
                  </a:lnTo>
                  <a:lnTo>
                    <a:pt x="20" y="43"/>
                  </a:lnTo>
                  <a:lnTo>
                    <a:pt x="19" y="43"/>
                  </a:lnTo>
                  <a:lnTo>
                    <a:pt x="19" y="44"/>
                  </a:lnTo>
                  <a:lnTo>
                    <a:pt x="19" y="45"/>
                  </a:lnTo>
                  <a:lnTo>
                    <a:pt x="19" y="49"/>
                  </a:lnTo>
                  <a:lnTo>
                    <a:pt x="15" y="56"/>
                  </a:lnTo>
                  <a:lnTo>
                    <a:pt x="14" y="56"/>
                  </a:lnTo>
                  <a:lnTo>
                    <a:pt x="11" y="56"/>
                  </a:lnTo>
                  <a:lnTo>
                    <a:pt x="10" y="56"/>
                  </a:lnTo>
                  <a:lnTo>
                    <a:pt x="6" y="57"/>
                  </a:lnTo>
                  <a:lnTo>
                    <a:pt x="3" y="59"/>
                  </a:lnTo>
                  <a:lnTo>
                    <a:pt x="6" y="59"/>
                  </a:lnTo>
                  <a:lnTo>
                    <a:pt x="6" y="61"/>
                  </a:lnTo>
                  <a:lnTo>
                    <a:pt x="6" y="63"/>
                  </a:lnTo>
                  <a:lnTo>
                    <a:pt x="6" y="65"/>
                  </a:lnTo>
                  <a:lnTo>
                    <a:pt x="6" y="67"/>
                  </a:lnTo>
                  <a:lnTo>
                    <a:pt x="6" y="71"/>
                  </a:lnTo>
                  <a:lnTo>
                    <a:pt x="2" y="72"/>
                  </a:lnTo>
                  <a:lnTo>
                    <a:pt x="2" y="75"/>
                  </a:lnTo>
                  <a:lnTo>
                    <a:pt x="2" y="75"/>
                  </a:lnTo>
                  <a:lnTo>
                    <a:pt x="2" y="80"/>
                  </a:lnTo>
                  <a:lnTo>
                    <a:pt x="2" y="82"/>
                  </a:lnTo>
                  <a:lnTo>
                    <a:pt x="0" y="84"/>
                  </a:lnTo>
                  <a:lnTo>
                    <a:pt x="2" y="84"/>
                  </a:lnTo>
                  <a:lnTo>
                    <a:pt x="2" y="85"/>
                  </a:lnTo>
                  <a:lnTo>
                    <a:pt x="3" y="85"/>
                  </a:lnTo>
                  <a:lnTo>
                    <a:pt x="6" y="85"/>
                  </a:lnTo>
                  <a:lnTo>
                    <a:pt x="7" y="89"/>
                  </a:lnTo>
                  <a:lnTo>
                    <a:pt x="10" y="93"/>
                  </a:lnTo>
                  <a:lnTo>
                    <a:pt x="11" y="96"/>
                  </a:lnTo>
                  <a:lnTo>
                    <a:pt x="14" y="96"/>
                  </a:lnTo>
                  <a:lnTo>
                    <a:pt x="15" y="97"/>
                  </a:lnTo>
                  <a:lnTo>
                    <a:pt x="20" y="100"/>
                  </a:lnTo>
                  <a:lnTo>
                    <a:pt x="20" y="97"/>
                  </a:lnTo>
                  <a:lnTo>
                    <a:pt x="23" y="96"/>
                  </a:lnTo>
                  <a:lnTo>
                    <a:pt x="28" y="93"/>
                  </a:lnTo>
                  <a:lnTo>
                    <a:pt x="34" y="93"/>
                  </a:lnTo>
                  <a:lnTo>
                    <a:pt x="36" y="93"/>
                  </a:lnTo>
                  <a:lnTo>
                    <a:pt x="38" y="93"/>
                  </a:lnTo>
                  <a:lnTo>
                    <a:pt x="38" y="93"/>
                  </a:lnTo>
                  <a:lnTo>
                    <a:pt x="42" y="100"/>
                  </a:lnTo>
                  <a:lnTo>
                    <a:pt x="46" y="102"/>
                  </a:lnTo>
                  <a:lnTo>
                    <a:pt x="46" y="101"/>
                  </a:lnTo>
                  <a:lnTo>
                    <a:pt x="46" y="100"/>
                  </a:lnTo>
                  <a:lnTo>
                    <a:pt x="46" y="96"/>
                  </a:lnTo>
                  <a:lnTo>
                    <a:pt x="46" y="89"/>
                  </a:lnTo>
                  <a:lnTo>
                    <a:pt x="46" y="88"/>
                  </a:lnTo>
                  <a:lnTo>
                    <a:pt x="42" y="80"/>
                  </a:lnTo>
                  <a:lnTo>
                    <a:pt x="44" y="79"/>
                  </a:lnTo>
                  <a:lnTo>
                    <a:pt x="44" y="76"/>
                  </a:lnTo>
                  <a:lnTo>
                    <a:pt x="44" y="75"/>
                  </a:lnTo>
                  <a:lnTo>
                    <a:pt x="58" y="75"/>
                  </a:lnTo>
                  <a:lnTo>
                    <a:pt x="60" y="75"/>
                  </a:lnTo>
                  <a:lnTo>
                    <a:pt x="71" y="75"/>
                  </a:lnTo>
                  <a:lnTo>
                    <a:pt x="75" y="75"/>
                  </a:lnTo>
                  <a:lnTo>
                    <a:pt x="76" y="75"/>
                  </a:lnTo>
                  <a:lnTo>
                    <a:pt x="77" y="75"/>
                  </a:lnTo>
                  <a:lnTo>
                    <a:pt x="80" y="75"/>
                  </a:lnTo>
                  <a:lnTo>
                    <a:pt x="81" y="72"/>
                  </a:lnTo>
                  <a:lnTo>
                    <a:pt x="85" y="71"/>
                  </a:lnTo>
                  <a:lnTo>
                    <a:pt x="88" y="72"/>
                  </a:lnTo>
                  <a:lnTo>
                    <a:pt x="91" y="72"/>
                  </a:lnTo>
                  <a:lnTo>
                    <a:pt x="95" y="75"/>
                  </a:lnTo>
                  <a:lnTo>
                    <a:pt x="95" y="75"/>
                  </a:lnTo>
                  <a:lnTo>
                    <a:pt x="101" y="75"/>
                  </a:lnTo>
                  <a:lnTo>
                    <a:pt x="103" y="75"/>
                  </a:lnTo>
                  <a:lnTo>
                    <a:pt x="104" y="72"/>
                  </a:lnTo>
                  <a:lnTo>
                    <a:pt x="107" y="71"/>
                  </a:lnTo>
                  <a:lnTo>
                    <a:pt x="111" y="67"/>
                  </a:lnTo>
                  <a:lnTo>
                    <a:pt x="112" y="65"/>
                  </a:lnTo>
                  <a:lnTo>
                    <a:pt x="115" y="67"/>
                  </a:lnTo>
                  <a:lnTo>
                    <a:pt x="120" y="65"/>
                  </a:lnTo>
                  <a:lnTo>
                    <a:pt x="121" y="65"/>
                  </a:lnTo>
                  <a:lnTo>
                    <a:pt x="124" y="64"/>
                  </a:lnTo>
                  <a:lnTo>
                    <a:pt x="125" y="61"/>
                  </a:lnTo>
                  <a:lnTo>
                    <a:pt x="125" y="61"/>
                  </a:lnTo>
                  <a:lnTo>
                    <a:pt x="128" y="59"/>
                  </a:lnTo>
                  <a:lnTo>
                    <a:pt x="125" y="56"/>
                  </a:lnTo>
                  <a:lnTo>
                    <a:pt x="124" y="52"/>
                  </a:lnTo>
                  <a:lnTo>
                    <a:pt x="124" y="49"/>
                  </a:lnTo>
                  <a:lnTo>
                    <a:pt x="125" y="48"/>
                  </a:lnTo>
                  <a:lnTo>
                    <a:pt x="124" y="44"/>
                  </a:lnTo>
                  <a:lnTo>
                    <a:pt x="121" y="43"/>
                  </a:lnTo>
                  <a:lnTo>
                    <a:pt x="120" y="44"/>
                  </a:lnTo>
                  <a:lnTo>
                    <a:pt x="119" y="44"/>
                  </a:lnTo>
                  <a:lnTo>
                    <a:pt x="115" y="44"/>
                  </a:lnTo>
                  <a:lnTo>
                    <a:pt x="108" y="39"/>
                  </a:lnTo>
                  <a:lnTo>
                    <a:pt x="107" y="35"/>
                  </a:lnTo>
                  <a:lnTo>
                    <a:pt x="107" y="31"/>
                  </a:lnTo>
                  <a:lnTo>
                    <a:pt x="108" y="31"/>
                  </a:lnTo>
                  <a:lnTo>
                    <a:pt x="111" y="31"/>
                  </a:lnTo>
                  <a:lnTo>
                    <a:pt x="99" y="25"/>
                  </a:lnTo>
                  <a:lnTo>
                    <a:pt x="99" y="21"/>
                  </a:lnTo>
                  <a:lnTo>
                    <a:pt x="97" y="19"/>
                  </a:lnTo>
                  <a:lnTo>
                    <a:pt x="95" y="15"/>
                  </a:lnTo>
                  <a:lnTo>
                    <a:pt x="95" y="13"/>
                  </a:lnTo>
                  <a:lnTo>
                    <a:pt x="95" y="12"/>
                  </a:lnTo>
                  <a:lnTo>
                    <a:pt x="93" y="9"/>
                  </a:lnTo>
                  <a:lnTo>
                    <a:pt x="93" y="6"/>
                  </a:lnTo>
                  <a:lnTo>
                    <a:pt x="93" y="4"/>
                  </a:lnTo>
                  <a:lnTo>
                    <a:pt x="93" y="2"/>
                  </a:lnTo>
                  <a:lnTo>
                    <a:pt x="88" y="0"/>
                  </a:lnTo>
                  <a:lnTo>
                    <a:pt x="85" y="0"/>
                  </a:lnTo>
                  <a:lnTo>
                    <a:pt x="85" y="0"/>
                  </a:lnTo>
                  <a:lnTo>
                    <a:pt x="85" y="0"/>
                  </a:lnTo>
                  <a:lnTo>
                    <a:pt x="85" y="0"/>
                  </a:lnTo>
                  <a:lnTo>
                    <a:pt x="85" y="0"/>
                  </a:lnTo>
                  <a:lnTo>
                    <a:pt x="85" y="0"/>
                  </a:lnTo>
                  <a:lnTo>
                    <a:pt x="85" y="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93" name="Freeform 83"/>
            <p:cNvSpPr>
              <a:spLocks/>
            </p:cNvSpPr>
            <p:nvPr/>
          </p:nvSpPr>
          <p:spPr bwMode="auto">
            <a:xfrm>
              <a:off x="3695700" y="3708400"/>
              <a:ext cx="115888" cy="187325"/>
            </a:xfrm>
            <a:custGeom>
              <a:avLst/>
              <a:gdLst>
                <a:gd name="T0" fmla="*/ 65 w 65"/>
                <a:gd name="T1" fmla="*/ 61 h 76"/>
                <a:gd name="T2" fmla="*/ 65 w 65"/>
                <a:gd name="T3" fmla="*/ 52 h 76"/>
                <a:gd name="T4" fmla="*/ 61 w 65"/>
                <a:gd name="T5" fmla="*/ 48 h 76"/>
                <a:gd name="T6" fmla="*/ 58 w 65"/>
                <a:gd name="T7" fmla="*/ 41 h 76"/>
                <a:gd name="T8" fmla="*/ 57 w 65"/>
                <a:gd name="T9" fmla="*/ 40 h 76"/>
                <a:gd name="T10" fmla="*/ 52 w 65"/>
                <a:gd name="T11" fmla="*/ 40 h 76"/>
                <a:gd name="T12" fmla="*/ 48 w 65"/>
                <a:gd name="T13" fmla="*/ 39 h 76"/>
                <a:gd name="T14" fmla="*/ 48 w 65"/>
                <a:gd name="T15" fmla="*/ 35 h 76"/>
                <a:gd name="T16" fmla="*/ 52 w 65"/>
                <a:gd name="T17" fmla="*/ 31 h 76"/>
                <a:gd name="T18" fmla="*/ 49 w 65"/>
                <a:gd name="T19" fmla="*/ 19 h 76"/>
                <a:gd name="T20" fmla="*/ 48 w 65"/>
                <a:gd name="T21" fmla="*/ 15 h 76"/>
                <a:gd name="T22" fmla="*/ 45 w 65"/>
                <a:gd name="T23" fmla="*/ 18 h 76"/>
                <a:gd name="T24" fmla="*/ 41 w 65"/>
                <a:gd name="T25" fmla="*/ 23 h 76"/>
                <a:gd name="T26" fmla="*/ 38 w 65"/>
                <a:gd name="T27" fmla="*/ 23 h 76"/>
                <a:gd name="T28" fmla="*/ 32 w 65"/>
                <a:gd name="T29" fmla="*/ 22 h 76"/>
                <a:gd name="T30" fmla="*/ 32 w 65"/>
                <a:gd name="T31" fmla="*/ 10 h 76"/>
                <a:gd name="T32" fmla="*/ 32 w 65"/>
                <a:gd name="T33" fmla="*/ 6 h 76"/>
                <a:gd name="T34" fmla="*/ 30 w 65"/>
                <a:gd name="T35" fmla="*/ 2 h 76"/>
                <a:gd name="T36" fmla="*/ 26 w 65"/>
                <a:gd name="T37" fmla="*/ 0 h 76"/>
                <a:gd name="T38" fmla="*/ 22 w 65"/>
                <a:gd name="T39" fmla="*/ 0 h 76"/>
                <a:gd name="T40" fmla="*/ 20 w 65"/>
                <a:gd name="T41" fmla="*/ 2 h 76"/>
                <a:gd name="T42" fmla="*/ 18 w 65"/>
                <a:gd name="T43" fmla="*/ 2 h 76"/>
                <a:gd name="T44" fmla="*/ 18 w 65"/>
                <a:gd name="T45" fmla="*/ 6 h 76"/>
                <a:gd name="T46" fmla="*/ 14 w 65"/>
                <a:gd name="T47" fmla="*/ 10 h 76"/>
                <a:gd name="T48" fmla="*/ 13 w 65"/>
                <a:gd name="T49" fmla="*/ 14 h 76"/>
                <a:gd name="T50" fmla="*/ 5 w 65"/>
                <a:gd name="T51" fmla="*/ 22 h 76"/>
                <a:gd name="T52" fmla="*/ 1 w 65"/>
                <a:gd name="T53" fmla="*/ 28 h 76"/>
                <a:gd name="T54" fmla="*/ 1 w 65"/>
                <a:gd name="T55" fmla="*/ 32 h 76"/>
                <a:gd name="T56" fmla="*/ 9 w 65"/>
                <a:gd name="T57" fmla="*/ 39 h 76"/>
                <a:gd name="T58" fmla="*/ 12 w 65"/>
                <a:gd name="T59" fmla="*/ 40 h 76"/>
                <a:gd name="T60" fmla="*/ 21 w 65"/>
                <a:gd name="T61" fmla="*/ 45 h 76"/>
                <a:gd name="T62" fmla="*/ 41 w 65"/>
                <a:gd name="T63" fmla="*/ 65 h 76"/>
                <a:gd name="T64" fmla="*/ 53 w 65"/>
                <a:gd name="T65" fmla="*/ 72 h 76"/>
                <a:gd name="T66" fmla="*/ 58 w 65"/>
                <a:gd name="T67" fmla="*/ 76 h 76"/>
                <a:gd name="T68" fmla="*/ 62 w 65"/>
                <a:gd name="T69" fmla="*/ 76 h 76"/>
                <a:gd name="T70" fmla="*/ 62 w 65"/>
                <a:gd name="T71" fmla="*/ 68 h 76"/>
                <a:gd name="T72" fmla="*/ 62 w 65"/>
                <a:gd name="T73" fmla="*/ 68 h 76"/>
                <a:gd name="T74" fmla="*/ 62 w 65"/>
                <a:gd name="T75" fmla="*/ 68 h 76"/>
                <a:gd name="T76" fmla="*/ 62 w 65"/>
                <a:gd name="T77"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 h="76">
                  <a:moveTo>
                    <a:pt x="62" y="68"/>
                  </a:moveTo>
                  <a:lnTo>
                    <a:pt x="65" y="61"/>
                  </a:lnTo>
                  <a:lnTo>
                    <a:pt x="65" y="57"/>
                  </a:lnTo>
                  <a:lnTo>
                    <a:pt x="65" y="52"/>
                  </a:lnTo>
                  <a:lnTo>
                    <a:pt x="62" y="49"/>
                  </a:lnTo>
                  <a:lnTo>
                    <a:pt x="61" y="48"/>
                  </a:lnTo>
                  <a:lnTo>
                    <a:pt x="58" y="44"/>
                  </a:lnTo>
                  <a:lnTo>
                    <a:pt x="58" y="41"/>
                  </a:lnTo>
                  <a:lnTo>
                    <a:pt x="57" y="40"/>
                  </a:lnTo>
                  <a:lnTo>
                    <a:pt x="57" y="40"/>
                  </a:lnTo>
                  <a:lnTo>
                    <a:pt x="53" y="40"/>
                  </a:lnTo>
                  <a:lnTo>
                    <a:pt x="52" y="40"/>
                  </a:lnTo>
                  <a:lnTo>
                    <a:pt x="49" y="39"/>
                  </a:lnTo>
                  <a:lnTo>
                    <a:pt x="48" y="39"/>
                  </a:lnTo>
                  <a:lnTo>
                    <a:pt x="45" y="36"/>
                  </a:lnTo>
                  <a:lnTo>
                    <a:pt x="48" y="35"/>
                  </a:lnTo>
                  <a:lnTo>
                    <a:pt x="49" y="35"/>
                  </a:lnTo>
                  <a:lnTo>
                    <a:pt x="52" y="31"/>
                  </a:lnTo>
                  <a:lnTo>
                    <a:pt x="52" y="24"/>
                  </a:lnTo>
                  <a:lnTo>
                    <a:pt x="49" y="19"/>
                  </a:lnTo>
                  <a:lnTo>
                    <a:pt x="48" y="18"/>
                  </a:lnTo>
                  <a:lnTo>
                    <a:pt x="48" y="15"/>
                  </a:lnTo>
                  <a:lnTo>
                    <a:pt x="45" y="15"/>
                  </a:lnTo>
                  <a:lnTo>
                    <a:pt x="45" y="18"/>
                  </a:lnTo>
                  <a:lnTo>
                    <a:pt x="44" y="19"/>
                  </a:lnTo>
                  <a:lnTo>
                    <a:pt x="41" y="23"/>
                  </a:lnTo>
                  <a:lnTo>
                    <a:pt x="38" y="24"/>
                  </a:lnTo>
                  <a:lnTo>
                    <a:pt x="38" y="23"/>
                  </a:lnTo>
                  <a:lnTo>
                    <a:pt x="36" y="22"/>
                  </a:lnTo>
                  <a:lnTo>
                    <a:pt x="32" y="22"/>
                  </a:lnTo>
                  <a:lnTo>
                    <a:pt x="34" y="15"/>
                  </a:lnTo>
                  <a:lnTo>
                    <a:pt x="32" y="10"/>
                  </a:lnTo>
                  <a:lnTo>
                    <a:pt x="32" y="8"/>
                  </a:lnTo>
                  <a:lnTo>
                    <a:pt x="32" y="6"/>
                  </a:lnTo>
                  <a:lnTo>
                    <a:pt x="32" y="4"/>
                  </a:lnTo>
                  <a:lnTo>
                    <a:pt x="30" y="2"/>
                  </a:lnTo>
                  <a:lnTo>
                    <a:pt x="28" y="0"/>
                  </a:lnTo>
                  <a:lnTo>
                    <a:pt x="26" y="0"/>
                  </a:lnTo>
                  <a:lnTo>
                    <a:pt x="25" y="2"/>
                  </a:lnTo>
                  <a:lnTo>
                    <a:pt x="22" y="0"/>
                  </a:lnTo>
                  <a:lnTo>
                    <a:pt x="21" y="0"/>
                  </a:lnTo>
                  <a:lnTo>
                    <a:pt x="20" y="2"/>
                  </a:lnTo>
                  <a:lnTo>
                    <a:pt x="17" y="2"/>
                  </a:lnTo>
                  <a:lnTo>
                    <a:pt x="18" y="2"/>
                  </a:lnTo>
                  <a:lnTo>
                    <a:pt x="21" y="2"/>
                  </a:lnTo>
                  <a:lnTo>
                    <a:pt x="18" y="6"/>
                  </a:lnTo>
                  <a:lnTo>
                    <a:pt x="17" y="8"/>
                  </a:lnTo>
                  <a:lnTo>
                    <a:pt x="14" y="10"/>
                  </a:lnTo>
                  <a:lnTo>
                    <a:pt x="14" y="11"/>
                  </a:lnTo>
                  <a:lnTo>
                    <a:pt x="13" y="14"/>
                  </a:lnTo>
                  <a:lnTo>
                    <a:pt x="12" y="18"/>
                  </a:lnTo>
                  <a:lnTo>
                    <a:pt x="5" y="22"/>
                  </a:lnTo>
                  <a:lnTo>
                    <a:pt x="1" y="27"/>
                  </a:lnTo>
                  <a:lnTo>
                    <a:pt x="1" y="28"/>
                  </a:lnTo>
                  <a:lnTo>
                    <a:pt x="0" y="28"/>
                  </a:lnTo>
                  <a:lnTo>
                    <a:pt x="1" y="32"/>
                  </a:lnTo>
                  <a:lnTo>
                    <a:pt x="5" y="36"/>
                  </a:lnTo>
                  <a:lnTo>
                    <a:pt x="9" y="39"/>
                  </a:lnTo>
                  <a:lnTo>
                    <a:pt x="12" y="39"/>
                  </a:lnTo>
                  <a:lnTo>
                    <a:pt x="12" y="40"/>
                  </a:lnTo>
                  <a:lnTo>
                    <a:pt x="14" y="44"/>
                  </a:lnTo>
                  <a:lnTo>
                    <a:pt x="21" y="45"/>
                  </a:lnTo>
                  <a:lnTo>
                    <a:pt x="34" y="61"/>
                  </a:lnTo>
                  <a:lnTo>
                    <a:pt x="41" y="65"/>
                  </a:lnTo>
                  <a:lnTo>
                    <a:pt x="49" y="71"/>
                  </a:lnTo>
                  <a:lnTo>
                    <a:pt x="53" y="72"/>
                  </a:lnTo>
                  <a:lnTo>
                    <a:pt x="57" y="75"/>
                  </a:lnTo>
                  <a:lnTo>
                    <a:pt x="58" y="76"/>
                  </a:lnTo>
                  <a:lnTo>
                    <a:pt x="61" y="76"/>
                  </a:lnTo>
                  <a:lnTo>
                    <a:pt x="62" y="76"/>
                  </a:lnTo>
                  <a:lnTo>
                    <a:pt x="62" y="72"/>
                  </a:lnTo>
                  <a:lnTo>
                    <a:pt x="62" y="68"/>
                  </a:lnTo>
                  <a:lnTo>
                    <a:pt x="62" y="68"/>
                  </a:lnTo>
                  <a:lnTo>
                    <a:pt x="62" y="68"/>
                  </a:lnTo>
                  <a:lnTo>
                    <a:pt x="62" y="68"/>
                  </a:lnTo>
                  <a:lnTo>
                    <a:pt x="62" y="68"/>
                  </a:lnTo>
                  <a:lnTo>
                    <a:pt x="62" y="68"/>
                  </a:lnTo>
                  <a:lnTo>
                    <a:pt x="62" y="68"/>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94" name="Freeform 84"/>
            <p:cNvSpPr>
              <a:spLocks/>
            </p:cNvSpPr>
            <p:nvPr/>
          </p:nvSpPr>
          <p:spPr bwMode="auto">
            <a:xfrm>
              <a:off x="3643313" y="3644900"/>
              <a:ext cx="88900" cy="131763"/>
            </a:xfrm>
            <a:custGeom>
              <a:avLst/>
              <a:gdLst>
                <a:gd name="T0" fmla="*/ 43 w 50"/>
                <a:gd name="T1" fmla="*/ 26 h 54"/>
                <a:gd name="T2" fmla="*/ 43 w 50"/>
                <a:gd name="T3" fmla="*/ 22 h 54"/>
                <a:gd name="T4" fmla="*/ 43 w 50"/>
                <a:gd name="T5" fmla="*/ 18 h 54"/>
                <a:gd name="T6" fmla="*/ 42 w 50"/>
                <a:gd name="T7" fmla="*/ 14 h 54"/>
                <a:gd name="T8" fmla="*/ 37 w 50"/>
                <a:gd name="T9" fmla="*/ 4 h 54"/>
                <a:gd name="T10" fmla="*/ 29 w 50"/>
                <a:gd name="T11" fmla="*/ 0 h 54"/>
                <a:gd name="T12" fmla="*/ 21 w 50"/>
                <a:gd name="T13" fmla="*/ 1 h 54"/>
                <a:gd name="T14" fmla="*/ 17 w 50"/>
                <a:gd name="T15" fmla="*/ 1 h 54"/>
                <a:gd name="T16" fmla="*/ 13 w 50"/>
                <a:gd name="T17" fmla="*/ 5 h 54"/>
                <a:gd name="T18" fmla="*/ 8 w 50"/>
                <a:gd name="T19" fmla="*/ 13 h 54"/>
                <a:gd name="T20" fmla="*/ 6 w 50"/>
                <a:gd name="T21" fmla="*/ 17 h 54"/>
                <a:gd name="T22" fmla="*/ 4 w 50"/>
                <a:gd name="T23" fmla="*/ 17 h 54"/>
                <a:gd name="T24" fmla="*/ 0 w 50"/>
                <a:gd name="T25" fmla="*/ 17 h 54"/>
                <a:gd name="T26" fmla="*/ 4 w 50"/>
                <a:gd name="T27" fmla="*/ 21 h 54"/>
                <a:gd name="T28" fmla="*/ 2 w 50"/>
                <a:gd name="T29" fmla="*/ 24 h 54"/>
                <a:gd name="T30" fmla="*/ 8 w 50"/>
                <a:gd name="T31" fmla="*/ 24 h 54"/>
                <a:gd name="T32" fmla="*/ 6 w 50"/>
                <a:gd name="T33" fmla="*/ 26 h 54"/>
                <a:gd name="T34" fmla="*/ 4 w 50"/>
                <a:gd name="T35" fmla="*/ 28 h 54"/>
                <a:gd name="T36" fmla="*/ 2 w 50"/>
                <a:gd name="T37" fmla="*/ 28 h 54"/>
                <a:gd name="T38" fmla="*/ 2 w 50"/>
                <a:gd name="T39" fmla="*/ 30 h 54"/>
                <a:gd name="T40" fmla="*/ 6 w 50"/>
                <a:gd name="T41" fmla="*/ 36 h 54"/>
                <a:gd name="T42" fmla="*/ 10 w 50"/>
                <a:gd name="T43" fmla="*/ 41 h 54"/>
                <a:gd name="T44" fmla="*/ 13 w 50"/>
                <a:gd name="T45" fmla="*/ 40 h 54"/>
                <a:gd name="T46" fmla="*/ 13 w 50"/>
                <a:gd name="T47" fmla="*/ 44 h 54"/>
                <a:gd name="T48" fmla="*/ 13 w 50"/>
                <a:gd name="T49" fmla="*/ 45 h 54"/>
                <a:gd name="T50" fmla="*/ 13 w 50"/>
                <a:gd name="T51" fmla="*/ 48 h 54"/>
                <a:gd name="T52" fmla="*/ 30 w 50"/>
                <a:gd name="T53" fmla="*/ 54 h 54"/>
                <a:gd name="T54" fmla="*/ 34 w 50"/>
                <a:gd name="T55" fmla="*/ 48 h 54"/>
                <a:gd name="T56" fmla="*/ 42 w 50"/>
                <a:gd name="T57" fmla="*/ 40 h 54"/>
                <a:gd name="T58" fmla="*/ 43 w 50"/>
                <a:gd name="T59" fmla="*/ 36 h 54"/>
                <a:gd name="T60" fmla="*/ 47 w 50"/>
                <a:gd name="T61" fmla="*/ 32 h 54"/>
                <a:gd name="T62" fmla="*/ 47 w 50"/>
                <a:gd name="T63" fmla="*/ 28 h 54"/>
                <a:gd name="T64" fmla="*/ 46 w 50"/>
                <a:gd name="T65" fmla="*/ 28 h 54"/>
                <a:gd name="T66" fmla="*/ 42 w 50"/>
                <a:gd name="T67" fmla="*/ 32 h 54"/>
                <a:gd name="T68" fmla="*/ 42 w 50"/>
                <a:gd name="T69" fmla="*/ 32 h 54"/>
                <a:gd name="T70" fmla="*/ 42 w 50"/>
                <a:gd name="T71"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 h="54">
                  <a:moveTo>
                    <a:pt x="42" y="32"/>
                  </a:moveTo>
                  <a:lnTo>
                    <a:pt x="43" y="26"/>
                  </a:lnTo>
                  <a:lnTo>
                    <a:pt x="43" y="24"/>
                  </a:lnTo>
                  <a:lnTo>
                    <a:pt x="43" y="22"/>
                  </a:lnTo>
                  <a:lnTo>
                    <a:pt x="43" y="21"/>
                  </a:lnTo>
                  <a:lnTo>
                    <a:pt x="43" y="18"/>
                  </a:lnTo>
                  <a:lnTo>
                    <a:pt x="42" y="17"/>
                  </a:lnTo>
                  <a:lnTo>
                    <a:pt x="42" y="14"/>
                  </a:lnTo>
                  <a:lnTo>
                    <a:pt x="42" y="13"/>
                  </a:lnTo>
                  <a:lnTo>
                    <a:pt x="37" y="4"/>
                  </a:lnTo>
                  <a:lnTo>
                    <a:pt x="34" y="1"/>
                  </a:lnTo>
                  <a:lnTo>
                    <a:pt x="29" y="0"/>
                  </a:lnTo>
                  <a:lnTo>
                    <a:pt x="23" y="1"/>
                  </a:lnTo>
                  <a:lnTo>
                    <a:pt x="21" y="1"/>
                  </a:lnTo>
                  <a:lnTo>
                    <a:pt x="19" y="1"/>
                  </a:lnTo>
                  <a:lnTo>
                    <a:pt x="17" y="1"/>
                  </a:lnTo>
                  <a:lnTo>
                    <a:pt x="16" y="1"/>
                  </a:lnTo>
                  <a:lnTo>
                    <a:pt x="13" y="5"/>
                  </a:lnTo>
                  <a:lnTo>
                    <a:pt x="12" y="9"/>
                  </a:lnTo>
                  <a:lnTo>
                    <a:pt x="8" y="13"/>
                  </a:lnTo>
                  <a:lnTo>
                    <a:pt x="6" y="14"/>
                  </a:lnTo>
                  <a:lnTo>
                    <a:pt x="6" y="17"/>
                  </a:lnTo>
                  <a:lnTo>
                    <a:pt x="4" y="17"/>
                  </a:lnTo>
                  <a:lnTo>
                    <a:pt x="4" y="17"/>
                  </a:lnTo>
                  <a:lnTo>
                    <a:pt x="2" y="17"/>
                  </a:lnTo>
                  <a:lnTo>
                    <a:pt x="0" y="17"/>
                  </a:lnTo>
                  <a:lnTo>
                    <a:pt x="2" y="18"/>
                  </a:lnTo>
                  <a:lnTo>
                    <a:pt x="4" y="21"/>
                  </a:lnTo>
                  <a:lnTo>
                    <a:pt x="2" y="22"/>
                  </a:lnTo>
                  <a:lnTo>
                    <a:pt x="2" y="24"/>
                  </a:lnTo>
                  <a:lnTo>
                    <a:pt x="6" y="26"/>
                  </a:lnTo>
                  <a:lnTo>
                    <a:pt x="8" y="24"/>
                  </a:lnTo>
                  <a:lnTo>
                    <a:pt x="8" y="26"/>
                  </a:lnTo>
                  <a:lnTo>
                    <a:pt x="6" y="26"/>
                  </a:lnTo>
                  <a:lnTo>
                    <a:pt x="4" y="26"/>
                  </a:lnTo>
                  <a:lnTo>
                    <a:pt x="4" y="28"/>
                  </a:lnTo>
                  <a:lnTo>
                    <a:pt x="4" y="30"/>
                  </a:lnTo>
                  <a:lnTo>
                    <a:pt x="2" y="28"/>
                  </a:lnTo>
                  <a:lnTo>
                    <a:pt x="0" y="30"/>
                  </a:lnTo>
                  <a:lnTo>
                    <a:pt x="2" y="30"/>
                  </a:lnTo>
                  <a:lnTo>
                    <a:pt x="6" y="32"/>
                  </a:lnTo>
                  <a:lnTo>
                    <a:pt x="6" y="36"/>
                  </a:lnTo>
                  <a:lnTo>
                    <a:pt x="8" y="40"/>
                  </a:lnTo>
                  <a:lnTo>
                    <a:pt x="10" y="41"/>
                  </a:lnTo>
                  <a:lnTo>
                    <a:pt x="12" y="41"/>
                  </a:lnTo>
                  <a:lnTo>
                    <a:pt x="13" y="40"/>
                  </a:lnTo>
                  <a:lnTo>
                    <a:pt x="13" y="41"/>
                  </a:lnTo>
                  <a:lnTo>
                    <a:pt x="13" y="44"/>
                  </a:lnTo>
                  <a:lnTo>
                    <a:pt x="17" y="44"/>
                  </a:lnTo>
                  <a:lnTo>
                    <a:pt x="13" y="45"/>
                  </a:lnTo>
                  <a:lnTo>
                    <a:pt x="16" y="48"/>
                  </a:lnTo>
                  <a:lnTo>
                    <a:pt x="13" y="48"/>
                  </a:lnTo>
                  <a:lnTo>
                    <a:pt x="29" y="54"/>
                  </a:lnTo>
                  <a:lnTo>
                    <a:pt x="30" y="54"/>
                  </a:lnTo>
                  <a:lnTo>
                    <a:pt x="30" y="53"/>
                  </a:lnTo>
                  <a:lnTo>
                    <a:pt x="34" y="48"/>
                  </a:lnTo>
                  <a:lnTo>
                    <a:pt x="41" y="44"/>
                  </a:lnTo>
                  <a:lnTo>
                    <a:pt x="42" y="40"/>
                  </a:lnTo>
                  <a:lnTo>
                    <a:pt x="43" y="37"/>
                  </a:lnTo>
                  <a:lnTo>
                    <a:pt x="43" y="36"/>
                  </a:lnTo>
                  <a:lnTo>
                    <a:pt x="46" y="34"/>
                  </a:lnTo>
                  <a:lnTo>
                    <a:pt x="47" y="32"/>
                  </a:lnTo>
                  <a:lnTo>
                    <a:pt x="50" y="28"/>
                  </a:lnTo>
                  <a:lnTo>
                    <a:pt x="47" y="28"/>
                  </a:lnTo>
                  <a:lnTo>
                    <a:pt x="46" y="28"/>
                  </a:lnTo>
                  <a:lnTo>
                    <a:pt x="46" y="28"/>
                  </a:lnTo>
                  <a:lnTo>
                    <a:pt x="42" y="32"/>
                  </a:lnTo>
                  <a:lnTo>
                    <a:pt x="42" y="32"/>
                  </a:lnTo>
                  <a:lnTo>
                    <a:pt x="42" y="32"/>
                  </a:lnTo>
                  <a:lnTo>
                    <a:pt x="42" y="32"/>
                  </a:lnTo>
                  <a:lnTo>
                    <a:pt x="42" y="32"/>
                  </a:lnTo>
                  <a:lnTo>
                    <a:pt x="42" y="32"/>
                  </a:lnTo>
                  <a:lnTo>
                    <a:pt x="42" y="32"/>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95" name="Freeform 85"/>
            <p:cNvSpPr>
              <a:spLocks noEditPoints="1"/>
            </p:cNvSpPr>
            <p:nvPr/>
          </p:nvSpPr>
          <p:spPr bwMode="auto">
            <a:xfrm>
              <a:off x="3775075" y="3611563"/>
              <a:ext cx="179388" cy="284162"/>
            </a:xfrm>
            <a:custGeom>
              <a:avLst/>
              <a:gdLst>
                <a:gd name="T0" fmla="*/ 96 w 100"/>
                <a:gd name="T1" fmla="*/ 26 h 115"/>
                <a:gd name="T2" fmla="*/ 88 w 100"/>
                <a:gd name="T3" fmla="*/ 14 h 115"/>
                <a:gd name="T4" fmla="*/ 84 w 100"/>
                <a:gd name="T5" fmla="*/ 14 h 115"/>
                <a:gd name="T6" fmla="*/ 70 w 100"/>
                <a:gd name="T7" fmla="*/ 18 h 115"/>
                <a:gd name="T8" fmla="*/ 64 w 100"/>
                <a:gd name="T9" fmla="*/ 17 h 115"/>
                <a:gd name="T10" fmla="*/ 57 w 100"/>
                <a:gd name="T11" fmla="*/ 10 h 115"/>
                <a:gd name="T12" fmla="*/ 52 w 100"/>
                <a:gd name="T13" fmla="*/ 6 h 115"/>
                <a:gd name="T14" fmla="*/ 46 w 100"/>
                <a:gd name="T15" fmla="*/ 5 h 115"/>
                <a:gd name="T16" fmla="*/ 42 w 100"/>
                <a:gd name="T17" fmla="*/ 9 h 115"/>
                <a:gd name="T18" fmla="*/ 40 w 100"/>
                <a:gd name="T19" fmla="*/ 6 h 115"/>
                <a:gd name="T20" fmla="*/ 38 w 100"/>
                <a:gd name="T21" fmla="*/ 1 h 115"/>
                <a:gd name="T22" fmla="*/ 33 w 100"/>
                <a:gd name="T23" fmla="*/ 1 h 115"/>
                <a:gd name="T24" fmla="*/ 30 w 100"/>
                <a:gd name="T25" fmla="*/ 6 h 115"/>
                <a:gd name="T26" fmla="*/ 24 w 100"/>
                <a:gd name="T27" fmla="*/ 9 h 115"/>
                <a:gd name="T28" fmla="*/ 17 w 100"/>
                <a:gd name="T29" fmla="*/ 5 h 115"/>
                <a:gd name="T30" fmla="*/ 12 w 100"/>
                <a:gd name="T31" fmla="*/ 10 h 115"/>
                <a:gd name="T32" fmla="*/ 8 w 100"/>
                <a:gd name="T33" fmla="*/ 17 h 115"/>
                <a:gd name="T34" fmla="*/ 13 w 100"/>
                <a:gd name="T35" fmla="*/ 23 h 115"/>
                <a:gd name="T36" fmla="*/ 13 w 100"/>
                <a:gd name="T37" fmla="*/ 31 h 115"/>
                <a:gd name="T38" fmla="*/ 16 w 100"/>
                <a:gd name="T39" fmla="*/ 37 h 115"/>
                <a:gd name="T40" fmla="*/ 8 w 100"/>
                <a:gd name="T41" fmla="*/ 41 h 115"/>
                <a:gd name="T42" fmla="*/ 12 w 100"/>
                <a:gd name="T43" fmla="*/ 49 h 115"/>
                <a:gd name="T44" fmla="*/ 11 w 100"/>
                <a:gd name="T45" fmla="*/ 53 h 115"/>
                <a:gd name="T46" fmla="*/ 4 w 100"/>
                <a:gd name="T47" fmla="*/ 57 h 115"/>
                <a:gd name="T48" fmla="*/ 7 w 100"/>
                <a:gd name="T49" fmla="*/ 63 h 115"/>
                <a:gd name="T50" fmla="*/ 3 w 100"/>
                <a:gd name="T51" fmla="*/ 74 h 115"/>
                <a:gd name="T52" fmla="*/ 4 w 100"/>
                <a:gd name="T53" fmla="*/ 78 h 115"/>
                <a:gd name="T54" fmla="*/ 12 w 100"/>
                <a:gd name="T55" fmla="*/ 79 h 115"/>
                <a:gd name="T56" fmla="*/ 13 w 100"/>
                <a:gd name="T57" fmla="*/ 83 h 115"/>
                <a:gd name="T58" fmla="*/ 20 w 100"/>
                <a:gd name="T59" fmla="*/ 91 h 115"/>
                <a:gd name="T60" fmla="*/ 17 w 100"/>
                <a:gd name="T61" fmla="*/ 107 h 115"/>
                <a:gd name="T62" fmla="*/ 20 w 100"/>
                <a:gd name="T63" fmla="*/ 115 h 115"/>
                <a:gd name="T64" fmla="*/ 30 w 100"/>
                <a:gd name="T65" fmla="*/ 110 h 115"/>
                <a:gd name="T66" fmla="*/ 50 w 100"/>
                <a:gd name="T67" fmla="*/ 102 h 115"/>
                <a:gd name="T68" fmla="*/ 60 w 100"/>
                <a:gd name="T69" fmla="*/ 100 h 115"/>
                <a:gd name="T70" fmla="*/ 69 w 100"/>
                <a:gd name="T71" fmla="*/ 98 h 115"/>
                <a:gd name="T72" fmla="*/ 70 w 100"/>
                <a:gd name="T73" fmla="*/ 98 h 115"/>
                <a:gd name="T74" fmla="*/ 77 w 100"/>
                <a:gd name="T75" fmla="*/ 100 h 115"/>
                <a:gd name="T76" fmla="*/ 86 w 100"/>
                <a:gd name="T77" fmla="*/ 100 h 115"/>
                <a:gd name="T78" fmla="*/ 92 w 100"/>
                <a:gd name="T79" fmla="*/ 102 h 115"/>
                <a:gd name="T80" fmla="*/ 94 w 100"/>
                <a:gd name="T81" fmla="*/ 92 h 115"/>
                <a:gd name="T82" fmla="*/ 90 w 100"/>
                <a:gd name="T83" fmla="*/ 83 h 115"/>
                <a:gd name="T84" fmla="*/ 90 w 100"/>
                <a:gd name="T85" fmla="*/ 66 h 115"/>
                <a:gd name="T86" fmla="*/ 96 w 100"/>
                <a:gd name="T87" fmla="*/ 50 h 115"/>
                <a:gd name="T88" fmla="*/ 97 w 100"/>
                <a:gd name="T89" fmla="*/ 35 h 115"/>
                <a:gd name="T90" fmla="*/ 97 w 100"/>
                <a:gd name="T91" fmla="*/ 35 h 115"/>
                <a:gd name="T92" fmla="*/ 97 w 100"/>
                <a:gd name="T93" fmla="*/ 35 h 115"/>
                <a:gd name="T94" fmla="*/ 78 w 100"/>
                <a:gd name="T95" fmla="*/ 96 h 115"/>
                <a:gd name="T96" fmla="*/ 78 w 100"/>
                <a:gd name="T97" fmla="*/ 98 h 115"/>
                <a:gd name="T98" fmla="*/ 78 w 100"/>
                <a:gd name="T99" fmla="*/ 9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0" h="115">
                  <a:moveTo>
                    <a:pt x="97" y="35"/>
                  </a:moveTo>
                  <a:lnTo>
                    <a:pt x="96" y="30"/>
                  </a:lnTo>
                  <a:lnTo>
                    <a:pt x="96" y="26"/>
                  </a:lnTo>
                  <a:lnTo>
                    <a:pt x="96" y="23"/>
                  </a:lnTo>
                  <a:lnTo>
                    <a:pt x="92" y="21"/>
                  </a:lnTo>
                  <a:lnTo>
                    <a:pt x="88" y="14"/>
                  </a:lnTo>
                  <a:lnTo>
                    <a:pt x="88" y="14"/>
                  </a:lnTo>
                  <a:lnTo>
                    <a:pt x="86" y="14"/>
                  </a:lnTo>
                  <a:lnTo>
                    <a:pt x="84" y="14"/>
                  </a:lnTo>
                  <a:lnTo>
                    <a:pt x="78" y="14"/>
                  </a:lnTo>
                  <a:lnTo>
                    <a:pt x="73" y="17"/>
                  </a:lnTo>
                  <a:lnTo>
                    <a:pt x="70" y="18"/>
                  </a:lnTo>
                  <a:lnTo>
                    <a:pt x="70" y="21"/>
                  </a:lnTo>
                  <a:lnTo>
                    <a:pt x="65" y="18"/>
                  </a:lnTo>
                  <a:lnTo>
                    <a:pt x="64" y="17"/>
                  </a:lnTo>
                  <a:lnTo>
                    <a:pt x="61" y="17"/>
                  </a:lnTo>
                  <a:lnTo>
                    <a:pt x="60" y="14"/>
                  </a:lnTo>
                  <a:lnTo>
                    <a:pt x="57" y="10"/>
                  </a:lnTo>
                  <a:lnTo>
                    <a:pt x="56" y="6"/>
                  </a:lnTo>
                  <a:lnTo>
                    <a:pt x="53" y="6"/>
                  </a:lnTo>
                  <a:lnTo>
                    <a:pt x="52" y="6"/>
                  </a:lnTo>
                  <a:lnTo>
                    <a:pt x="52" y="5"/>
                  </a:lnTo>
                  <a:lnTo>
                    <a:pt x="50" y="5"/>
                  </a:lnTo>
                  <a:lnTo>
                    <a:pt x="46" y="5"/>
                  </a:lnTo>
                  <a:lnTo>
                    <a:pt x="44" y="6"/>
                  </a:lnTo>
                  <a:lnTo>
                    <a:pt x="44" y="9"/>
                  </a:lnTo>
                  <a:lnTo>
                    <a:pt x="42" y="9"/>
                  </a:lnTo>
                  <a:lnTo>
                    <a:pt x="42" y="9"/>
                  </a:lnTo>
                  <a:lnTo>
                    <a:pt x="40" y="9"/>
                  </a:lnTo>
                  <a:lnTo>
                    <a:pt x="40" y="6"/>
                  </a:lnTo>
                  <a:lnTo>
                    <a:pt x="40" y="5"/>
                  </a:lnTo>
                  <a:lnTo>
                    <a:pt x="40" y="0"/>
                  </a:lnTo>
                  <a:lnTo>
                    <a:pt x="38" y="1"/>
                  </a:lnTo>
                  <a:lnTo>
                    <a:pt x="37" y="3"/>
                  </a:lnTo>
                  <a:lnTo>
                    <a:pt x="34" y="3"/>
                  </a:lnTo>
                  <a:lnTo>
                    <a:pt x="33" y="1"/>
                  </a:lnTo>
                  <a:lnTo>
                    <a:pt x="33" y="5"/>
                  </a:lnTo>
                  <a:lnTo>
                    <a:pt x="33" y="6"/>
                  </a:lnTo>
                  <a:lnTo>
                    <a:pt x="30" y="6"/>
                  </a:lnTo>
                  <a:lnTo>
                    <a:pt x="29" y="6"/>
                  </a:lnTo>
                  <a:lnTo>
                    <a:pt x="27" y="9"/>
                  </a:lnTo>
                  <a:lnTo>
                    <a:pt x="24" y="9"/>
                  </a:lnTo>
                  <a:lnTo>
                    <a:pt x="21" y="6"/>
                  </a:lnTo>
                  <a:lnTo>
                    <a:pt x="20" y="5"/>
                  </a:lnTo>
                  <a:lnTo>
                    <a:pt x="17" y="5"/>
                  </a:lnTo>
                  <a:lnTo>
                    <a:pt x="16" y="5"/>
                  </a:lnTo>
                  <a:lnTo>
                    <a:pt x="13" y="9"/>
                  </a:lnTo>
                  <a:lnTo>
                    <a:pt x="12" y="10"/>
                  </a:lnTo>
                  <a:lnTo>
                    <a:pt x="11" y="13"/>
                  </a:lnTo>
                  <a:lnTo>
                    <a:pt x="8" y="14"/>
                  </a:lnTo>
                  <a:lnTo>
                    <a:pt x="8" y="17"/>
                  </a:lnTo>
                  <a:lnTo>
                    <a:pt x="11" y="22"/>
                  </a:lnTo>
                  <a:lnTo>
                    <a:pt x="12" y="23"/>
                  </a:lnTo>
                  <a:lnTo>
                    <a:pt x="13" y="23"/>
                  </a:lnTo>
                  <a:lnTo>
                    <a:pt x="13" y="27"/>
                  </a:lnTo>
                  <a:lnTo>
                    <a:pt x="16" y="30"/>
                  </a:lnTo>
                  <a:lnTo>
                    <a:pt x="13" y="31"/>
                  </a:lnTo>
                  <a:lnTo>
                    <a:pt x="12" y="35"/>
                  </a:lnTo>
                  <a:lnTo>
                    <a:pt x="13" y="35"/>
                  </a:lnTo>
                  <a:lnTo>
                    <a:pt x="16" y="37"/>
                  </a:lnTo>
                  <a:lnTo>
                    <a:pt x="17" y="43"/>
                  </a:lnTo>
                  <a:lnTo>
                    <a:pt x="12" y="41"/>
                  </a:lnTo>
                  <a:lnTo>
                    <a:pt x="8" y="41"/>
                  </a:lnTo>
                  <a:lnTo>
                    <a:pt x="8" y="43"/>
                  </a:lnTo>
                  <a:lnTo>
                    <a:pt x="8" y="45"/>
                  </a:lnTo>
                  <a:lnTo>
                    <a:pt x="12" y="49"/>
                  </a:lnTo>
                  <a:lnTo>
                    <a:pt x="11" y="49"/>
                  </a:lnTo>
                  <a:lnTo>
                    <a:pt x="11" y="50"/>
                  </a:lnTo>
                  <a:lnTo>
                    <a:pt x="11" y="53"/>
                  </a:lnTo>
                  <a:lnTo>
                    <a:pt x="8" y="57"/>
                  </a:lnTo>
                  <a:lnTo>
                    <a:pt x="7" y="57"/>
                  </a:lnTo>
                  <a:lnTo>
                    <a:pt x="4" y="57"/>
                  </a:lnTo>
                  <a:lnTo>
                    <a:pt x="3" y="57"/>
                  </a:lnTo>
                  <a:lnTo>
                    <a:pt x="4" y="58"/>
                  </a:lnTo>
                  <a:lnTo>
                    <a:pt x="7" y="63"/>
                  </a:lnTo>
                  <a:lnTo>
                    <a:pt x="7" y="70"/>
                  </a:lnTo>
                  <a:lnTo>
                    <a:pt x="4" y="74"/>
                  </a:lnTo>
                  <a:lnTo>
                    <a:pt x="3" y="74"/>
                  </a:lnTo>
                  <a:lnTo>
                    <a:pt x="0" y="75"/>
                  </a:lnTo>
                  <a:lnTo>
                    <a:pt x="3" y="78"/>
                  </a:lnTo>
                  <a:lnTo>
                    <a:pt x="4" y="78"/>
                  </a:lnTo>
                  <a:lnTo>
                    <a:pt x="7" y="79"/>
                  </a:lnTo>
                  <a:lnTo>
                    <a:pt x="8" y="79"/>
                  </a:lnTo>
                  <a:lnTo>
                    <a:pt x="12" y="79"/>
                  </a:lnTo>
                  <a:lnTo>
                    <a:pt x="12" y="79"/>
                  </a:lnTo>
                  <a:lnTo>
                    <a:pt x="13" y="80"/>
                  </a:lnTo>
                  <a:lnTo>
                    <a:pt x="13" y="83"/>
                  </a:lnTo>
                  <a:lnTo>
                    <a:pt x="16" y="87"/>
                  </a:lnTo>
                  <a:lnTo>
                    <a:pt x="17" y="88"/>
                  </a:lnTo>
                  <a:lnTo>
                    <a:pt x="20" y="91"/>
                  </a:lnTo>
                  <a:lnTo>
                    <a:pt x="20" y="96"/>
                  </a:lnTo>
                  <a:lnTo>
                    <a:pt x="20" y="100"/>
                  </a:lnTo>
                  <a:lnTo>
                    <a:pt x="17" y="107"/>
                  </a:lnTo>
                  <a:lnTo>
                    <a:pt x="17" y="111"/>
                  </a:lnTo>
                  <a:lnTo>
                    <a:pt x="17" y="115"/>
                  </a:lnTo>
                  <a:lnTo>
                    <a:pt x="20" y="115"/>
                  </a:lnTo>
                  <a:lnTo>
                    <a:pt x="21" y="114"/>
                  </a:lnTo>
                  <a:lnTo>
                    <a:pt x="25" y="111"/>
                  </a:lnTo>
                  <a:lnTo>
                    <a:pt x="30" y="110"/>
                  </a:lnTo>
                  <a:lnTo>
                    <a:pt x="37" y="107"/>
                  </a:lnTo>
                  <a:lnTo>
                    <a:pt x="42" y="104"/>
                  </a:lnTo>
                  <a:lnTo>
                    <a:pt x="50" y="102"/>
                  </a:lnTo>
                  <a:lnTo>
                    <a:pt x="57" y="102"/>
                  </a:lnTo>
                  <a:lnTo>
                    <a:pt x="56" y="100"/>
                  </a:lnTo>
                  <a:lnTo>
                    <a:pt x="60" y="100"/>
                  </a:lnTo>
                  <a:lnTo>
                    <a:pt x="60" y="102"/>
                  </a:lnTo>
                  <a:lnTo>
                    <a:pt x="61" y="100"/>
                  </a:lnTo>
                  <a:lnTo>
                    <a:pt x="69" y="98"/>
                  </a:lnTo>
                  <a:lnTo>
                    <a:pt x="65" y="100"/>
                  </a:lnTo>
                  <a:lnTo>
                    <a:pt x="74" y="100"/>
                  </a:lnTo>
                  <a:lnTo>
                    <a:pt x="70" y="98"/>
                  </a:lnTo>
                  <a:lnTo>
                    <a:pt x="73" y="98"/>
                  </a:lnTo>
                  <a:lnTo>
                    <a:pt x="74" y="98"/>
                  </a:lnTo>
                  <a:lnTo>
                    <a:pt x="77" y="100"/>
                  </a:lnTo>
                  <a:lnTo>
                    <a:pt x="78" y="100"/>
                  </a:lnTo>
                  <a:lnTo>
                    <a:pt x="84" y="100"/>
                  </a:lnTo>
                  <a:lnTo>
                    <a:pt x="86" y="100"/>
                  </a:lnTo>
                  <a:lnTo>
                    <a:pt x="88" y="98"/>
                  </a:lnTo>
                  <a:lnTo>
                    <a:pt x="90" y="100"/>
                  </a:lnTo>
                  <a:lnTo>
                    <a:pt x="92" y="102"/>
                  </a:lnTo>
                  <a:lnTo>
                    <a:pt x="96" y="102"/>
                  </a:lnTo>
                  <a:lnTo>
                    <a:pt x="96" y="94"/>
                  </a:lnTo>
                  <a:lnTo>
                    <a:pt x="94" y="92"/>
                  </a:lnTo>
                  <a:lnTo>
                    <a:pt x="92" y="92"/>
                  </a:lnTo>
                  <a:lnTo>
                    <a:pt x="92" y="87"/>
                  </a:lnTo>
                  <a:lnTo>
                    <a:pt x="90" y="83"/>
                  </a:lnTo>
                  <a:lnTo>
                    <a:pt x="88" y="78"/>
                  </a:lnTo>
                  <a:lnTo>
                    <a:pt x="88" y="70"/>
                  </a:lnTo>
                  <a:lnTo>
                    <a:pt x="90" y="66"/>
                  </a:lnTo>
                  <a:lnTo>
                    <a:pt x="90" y="61"/>
                  </a:lnTo>
                  <a:lnTo>
                    <a:pt x="92" y="54"/>
                  </a:lnTo>
                  <a:lnTo>
                    <a:pt x="96" y="50"/>
                  </a:lnTo>
                  <a:lnTo>
                    <a:pt x="100" y="45"/>
                  </a:lnTo>
                  <a:lnTo>
                    <a:pt x="100" y="41"/>
                  </a:lnTo>
                  <a:lnTo>
                    <a:pt x="97" y="35"/>
                  </a:lnTo>
                  <a:lnTo>
                    <a:pt x="97" y="35"/>
                  </a:lnTo>
                  <a:lnTo>
                    <a:pt x="97" y="35"/>
                  </a:lnTo>
                  <a:lnTo>
                    <a:pt x="97" y="35"/>
                  </a:lnTo>
                  <a:lnTo>
                    <a:pt x="97" y="35"/>
                  </a:lnTo>
                  <a:lnTo>
                    <a:pt x="97" y="35"/>
                  </a:lnTo>
                  <a:lnTo>
                    <a:pt x="97" y="35"/>
                  </a:lnTo>
                  <a:close/>
                  <a:moveTo>
                    <a:pt x="78" y="98"/>
                  </a:moveTo>
                  <a:lnTo>
                    <a:pt x="77" y="98"/>
                  </a:lnTo>
                  <a:lnTo>
                    <a:pt x="78" y="96"/>
                  </a:lnTo>
                  <a:lnTo>
                    <a:pt x="78" y="98"/>
                  </a:lnTo>
                  <a:lnTo>
                    <a:pt x="78" y="98"/>
                  </a:lnTo>
                  <a:lnTo>
                    <a:pt x="78" y="98"/>
                  </a:lnTo>
                  <a:lnTo>
                    <a:pt x="78" y="98"/>
                  </a:lnTo>
                  <a:lnTo>
                    <a:pt x="78" y="98"/>
                  </a:lnTo>
                  <a:lnTo>
                    <a:pt x="78" y="98"/>
                  </a:lnTo>
                  <a:lnTo>
                    <a:pt x="78" y="98"/>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96" name="Freeform 86"/>
            <p:cNvSpPr>
              <a:spLocks/>
            </p:cNvSpPr>
            <p:nvPr/>
          </p:nvSpPr>
          <p:spPr bwMode="auto">
            <a:xfrm>
              <a:off x="3595688" y="3525838"/>
              <a:ext cx="209550" cy="241300"/>
            </a:xfrm>
            <a:custGeom>
              <a:avLst/>
              <a:gdLst>
                <a:gd name="T0" fmla="*/ 113 w 118"/>
                <a:gd name="T1" fmla="*/ 41 h 98"/>
                <a:gd name="T2" fmla="*/ 108 w 118"/>
                <a:gd name="T3" fmla="*/ 36 h 98"/>
                <a:gd name="T4" fmla="*/ 105 w 118"/>
                <a:gd name="T5" fmla="*/ 28 h 98"/>
                <a:gd name="T6" fmla="*/ 104 w 118"/>
                <a:gd name="T7" fmla="*/ 25 h 98"/>
                <a:gd name="T8" fmla="*/ 108 w 118"/>
                <a:gd name="T9" fmla="*/ 23 h 98"/>
                <a:gd name="T10" fmla="*/ 101 w 118"/>
                <a:gd name="T11" fmla="*/ 17 h 98"/>
                <a:gd name="T12" fmla="*/ 100 w 118"/>
                <a:gd name="T13" fmla="*/ 13 h 98"/>
                <a:gd name="T14" fmla="*/ 97 w 118"/>
                <a:gd name="T15" fmla="*/ 5 h 98"/>
                <a:gd name="T16" fmla="*/ 92 w 118"/>
                <a:gd name="T17" fmla="*/ 1 h 98"/>
                <a:gd name="T18" fmla="*/ 92 w 118"/>
                <a:gd name="T19" fmla="*/ 8 h 98"/>
                <a:gd name="T20" fmla="*/ 81 w 118"/>
                <a:gd name="T21" fmla="*/ 9 h 98"/>
                <a:gd name="T22" fmla="*/ 70 w 118"/>
                <a:gd name="T23" fmla="*/ 13 h 98"/>
                <a:gd name="T24" fmla="*/ 68 w 118"/>
                <a:gd name="T25" fmla="*/ 8 h 98"/>
                <a:gd name="T26" fmla="*/ 61 w 118"/>
                <a:gd name="T27" fmla="*/ 12 h 98"/>
                <a:gd name="T28" fmla="*/ 60 w 118"/>
                <a:gd name="T29" fmla="*/ 5 h 98"/>
                <a:gd name="T30" fmla="*/ 52 w 118"/>
                <a:gd name="T31" fmla="*/ 4 h 98"/>
                <a:gd name="T32" fmla="*/ 39 w 118"/>
                <a:gd name="T33" fmla="*/ 4 h 98"/>
                <a:gd name="T34" fmla="*/ 33 w 118"/>
                <a:gd name="T35" fmla="*/ 4 h 98"/>
                <a:gd name="T36" fmla="*/ 29 w 118"/>
                <a:gd name="T37" fmla="*/ 0 h 98"/>
                <a:gd name="T38" fmla="*/ 24 w 118"/>
                <a:gd name="T39" fmla="*/ 4 h 98"/>
                <a:gd name="T40" fmla="*/ 17 w 118"/>
                <a:gd name="T41" fmla="*/ 8 h 98"/>
                <a:gd name="T42" fmla="*/ 21 w 118"/>
                <a:gd name="T43" fmla="*/ 13 h 98"/>
                <a:gd name="T44" fmla="*/ 13 w 118"/>
                <a:gd name="T45" fmla="*/ 17 h 98"/>
                <a:gd name="T46" fmla="*/ 3 w 118"/>
                <a:gd name="T47" fmla="*/ 27 h 98"/>
                <a:gd name="T48" fmla="*/ 7 w 118"/>
                <a:gd name="T49" fmla="*/ 28 h 98"/>
                <a:gd name="T50" fmla="*/ 7 w 118"/>
                <a:gd name="T51" fmla="*/ 35 h 98"/>
                <a:gd name="T52" fmla="*/ 7 w 118"/>
                <a:gd name="T53" fmla="*/ 40 h 98"/>
                <a:gd name="T54" fmla="*/ 11 w 118"/>
                <a:gd name="T55" fmla="*/ 44 h 98"/>
                <a:gd name="T56" fmla="*/ 16 w 118"/>
                <a:gd name="T57" fmla="*/ 45 h 98"/>
                <a:gd name="T58" fmla="*/ 20 w 118"/>
                <a:gd name="T59" fmla="*/ 49 h 98"/>
                <a:gd name="T60" fmla="*/ 24 w 118"/>
                <a:gd name="T61" fmla="*/ 56 h 98"/>
                <a:gd name="T62" fmla="*/ 25 w 118"/>
                <a:gd name="T63" fmla="*/ 57 h 98"/>
                <a:gd name="T64" fmla="*/ 27 w 118"/>
                <a:gd name="T65" fmla="*/ 62 h 98"/>
                <a:gd name="T66" fmla="*/ 27 w 118"/>
                <a:gd name="T67" fmla="*/ 62 h 98"/>
                <a:gd name="T68" fmla="*/ 31 w 118"/>
                <a:gd name="T69" fmla="*/ 65 h 98"/>
                <a:gd name="T70" fmla="*/ 33 w 118"/>
                <a:gd name="T71" fmla="*/ 62 h 98"/>
                <a:gd name="T72" fmla="*/ 40 w 118"/>
                <a:gd name="T73" fmla="*/ 53 h 98"/>
                <a:gd name="T74" fmla="*/ 46 w 118"/>
                <a:gd name="T75" fmla="*/ 49 h 98"/>
                <a:gd name="T76" fmla="*/ 56 w 118"/>
                <a:gd name="T77" fmla="*/ 48 h 98"/>
                <a:gd name="T78" fmla="*/ 69 w 118"/>
                <a:gd name="T79" fmla="*/ 61 h 98"/>
                <a:gd name="T80" fmla="*/ 70 w 118"/>
                <a:gd name="T81" fmla="*/ 66 h 98"/>
                <a:gd name="T82" fmla="*/ 70 w 118"/>
                <a:gd name="T83" fmla="*/ 72 h 98"/>
                <a:gd name="T84" fmla="*/ 73 w 118"/>
                <a:gd name="T85" fmla="*/ 76 h 98"/>
                <a:gd name="T86" fmla="*/ 76 w 118"/>
                <a:gd name="T87" fmla="*/ 76 h 98"/>
                <a:gd name="T88" fmla="*/ 81 w 118"/>
                <a:gd name="T89" fmla="*/ 76 h 98"/>
                <a:gd name="T90" fmla="*/ 86 w 118"/>
                <a:gd name="T91" fmla="*/ 76 h 98"/>
                <a:gd name="T92" fmla="*/ 88 w 118"/>
                <a:gd name="T93" fmla="*/ 82 h 98"/>
                <a:gd name="T94" fmla="*/ 88 w 118"/>
                <a:gd name="T95" fmla="*/ 96 h 98"/>
                <a:gd name="T96" fmla="*/ 94 w 118"/>
                <a:gd name="T97" fmla="*/ 98 h 98"/>
                <a:gd name="T98" fmla="*/ 101 w 118"/>
                <a:gd name="T99" fmla="*/ 92 h 98"/>
                <a:gd name="T100" fmla="*/ 104 w 118"/>
                <a:gd name="T101" fmla="*/ 92 h 98"/>
                <a:gd name="T102" fmla="*/ 109 w 118"/>
                <a:gd name="T103" fmla="*/ 92 h 98"/>
                <a:gd name="T104" fmla="*/ 112 w 118"/>
                <a:gd name="T105" fmla="*/ 84 h 98"/>
                <a:gd name="T106" fmla="*/ 109 w 118"/>
                <a:gd name="T107" fmla="*/ 78 h 98"/>
                <a:gd name="T108" fmla="*/ 118 w 118"/>
                <a:gd name="T109" fmla="*/ 78 h 98"/>
                <a:gd name="T110" fmla="*/ 113 w 118"/>
                <a:gd name="T111" fmla="*/ 70 h 98"/>
                <a:gd name="T112" fmla="*/ 114 w 118"/>
                <a:gd name="T113" fmla="*/ 62 h 98"/>
                <a:gd name="T114" fmla="*/ 112 w 118"/>
                <a:gd name="T115" fmla="*/ 57 h 98"/>
                <a:gd name="T116" fmla="*/ 112 w 118"/>
                <a:gd name="T117" fmla="*/ 48 h 98"/>
                <a:gd name="T118" fmla="*/ 113 w 118"/>
                <a:gd name="T119" fmla="*/ 45 h 98"/>
                <a:gd name="T120" fmla="*/ 113 w 118"/>
                <a:gd name="T121" fmla="*/ 45 h 98"/>
                <a:gd name="T122" fmla="*/ 113 w 118"/>
                <a:gd name="T123" fmla="*/ 4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 h="98">
                  <a:moveTo>
                    <a:pt x="113" y="45"/>
                  </a:moveTo>
                  <a:lnTo>
                    <a:pt x="113" y="44"/>
                  </a:lnTo>
                  <a:lnTo>
                    <a:pt x="113" y="41"/>
                  </a:lnTo>
                  <a:lnTo>
                    <a:pt x="112" y="40"/>
                  </a:lnTo>
                  <a:lnTo>
                    <a:pt x="109" y="40"/>
                  </a:lnTo>
                  <a:lnTo>
                    <a:pt x="108" y="36"/>
                  </a:lnTo>
                  <a:lnTo>
                    <a:pt x="108" y="31"/>
                  </a:lnTo>
                  <a:lnTo>
                    <a:pt x="108" y="28"/>
                  </a:lnTo>
                  <a:lnTo>
                    <a:pt x="105" y="28"/>
                  </a:lnTo>
                  <a:lnTo>
                    <a:pt x="101" y="31"/>
                  </a:lnTo>
                  <a:lnTo>
                    <a:pt x="104" y="27"/>
                  </a:lnTo>
                  <a:lnTo>
                    <a:pt x="104" y="25"/>
                  </a:lnTo>
                  <a:lnTo>
                    <a:pt x="105" y="25"/>
                  </a:lnTo>
                  <a:lnTo>
                    <a:pt x="108" y="25"/>
                  </a:lnTo>
                  <a:lnTo>
                    <a:pt x="108" y="23"/>
                  </a:lnTo>
                  <a:lnTo>
                    <a:pt x="105" y="21"/>
                  </a:lnTo>
                  <a:lnTo>
                    <a:pt x="104" y="19"/>
                  </a:lnTo>
                  <a:lnTo>
                    <a:pt x="101" y="17"/>
                  </a:lnTo>
                  <a:lnTo>
                    <a:pt x="100" y="17"/>
                  </a:lnTo>
                  <a:lnTo>
                    <a:pt x="100" y="15"/>
                  </a:lnTo>
                  <a:lnTo>
                    <a:pt x="100" y="13"/>
                  </a:lnTo>
                  <a:lnTo>
                    <a:pt x="100" y="12"/>
                  </a:lnTo>
                  <a:lnTo>
                    <a:pt x="97" y="9"/>
                  </a:lnTo>
                  <a:lnTo>
                    <a:pt x="97" y="5"/>
                  </a:lnTo>
                  <a:lnTo>
                    <a:pt x="96" y="4"/>
                  </a:lnTo>
                  <a:lnTo>
                    <a:pt x="94" y="4"/>
                  </a:lnTo>
                  <a:lnTo>
                    <a:pt x="92" y="1"/>
                  </a:lnTo>
                  <a:lnTo>
                    <a:pt x="92" y="4"/>
                  </a:lnTo>
                  <a:lnTo>
                    <a:pt x="92" y="5"/>
                  </a:lnTo>
                  <a:lnTo>
                    <a:pt x="92" y="8"/>
                  </a:lnTo>
                  <a:lnTo>
                    <a:pt x="84" y="12"/>
                  </a:lnTo>
                  <a:lnTo>
                    <a:pt x="82" y="9"/>
                  </a:lnTo>
                  <a:lnTo>
                    <a:pt x="81" y="9"/>
                  </a:lnTo>
                  <a:lnTo>
                    <a:pt x="77" y="8"/>
                  </a:lnTo>
                  <a:lnTo>
                    <a:pt x="73" y="9"/>
                  </a:lnTo>
                  <a:lnTo>
                    <a:pt x="70" y="13"/>
                  </a:lnTo>
                  <a:lnTo>
                    <a:pt x="69" y="12"/>
                  </a:lnTo>
                  <a:lnTo>
                    <a:pt x="69" y="9"/>
                  </a:lnTo>
                  <a:lnTo>
                    <a:pt x="68" y="8"/>
                  </a:lnTo>
                  <a:lnTo>
                    <a:pt x="65" y="8"/>
                  </a:lnTo>
                  <a:lnTo>
                    <a:pt x="64" y="9"/>
                  </a:lnTo>
                  <a:lnTo>
                    <a:pt x="61" y="12"/>
                  </a:lnTo>
                  <a:lnTo>
                    <a:pt x="60" y="12"/>
                  </a:lnTo>
                  <a:lnTo>
                    <a:pt x="57" y="9"/>
                  </a:lnTo>
                  <a:lnTo>
                    <a:pt x="60" y="5"/>
                  </a:lnTo>
                  <a:lnTo>
                    <a:pt x="60" y="4"/>
                  </a:lnTo>
                  <a:lnTo>
                    <a:pt x="56" y="4"/>
                  </a:lnTo>
                  <a:lnTo>
                    <a:pt x="52" y="4"/>
                  </a:lnTo>
                  <a:lnTo>
                    <a:pt x="48" y="5"/>
                  </a:lnTo>
                  <a:lnTo>
                    <a:pt x="44" y="5"/>
                  </a:lnTo>
                  <a:lnTo>
                    <a:pt x="39" y="4"/>
                  </a:lnTo>
                  <a:lnTo>
                    <a:pt x="37" y="1"/>
                  </a:lnTo>
                  <a:lnTo>
                    <a:pt x="35" y="4"/>
                  </a:lnTo>
                  <a:lnTo>
                    <a:pt x="33" y="4"/>
                  </a:lnTo>
                  <a:lnTo>
                    <a:pt x="33" y="1"/>
                  </a:lnTo>
                  <a:lnTo>
                    <a:pt x="33" y="0"/>
                  </a:lnTo>
                  <a:lnTo>
                    <a:pt x="29" y="0"/>
                  </a:lnTo>
                  <a:lnTo>
                    <a:pt x="21" y="0"/>
                  </a:lnTo>
                  <a:lnTo>
                    <a:pt x="24" y="1"/>
                  </a:lnTo>
                  <a:lnTo>
                    <a:pt x="24" y="4"/>
                  </a:lnTo>
                  <a:lnTo>
                    <a:pt x="21" y="5"/>
                  </a:lnTo>
                  <a:lnTo>
                    <a:pt x="20" y="8"/>
                  </a:lnTo>
                  <a:lnTo>
                    <a:pt x="17" y="8"/>
                  </a:lnTo>
                  <a:lnTo>
                    <a:pt x="20" y="9"/>
                  </a:lnTo>
                  <a:lnTo>
                    <a:pt x="21" y="12"/>
                  </a:lnTo>
                  <a:lnTo>
                    <a:pt x="21" y="13"/>
                  </a:lnTo>
                  <a:lnTo>
                    <a:pt x="21" y="17"/>
                  </a:lnTo>
                  <a:lnTo>
                    <a:pt x="17" y="17"/>
                  </a:lnTo>
                  <a:lnTo>
                    <a:pt x="13" y="17"/>
                  </a:lnTo>
                  <a:lnTo>
                    <a:pt x="7" y="21"/>
                  </a:lnTo>
                  <a:lnTo>
                    <a:pt x="4" y="23"/>
                  </a:lnTo>
                  <a:lnTo>
                    <a:pt x="3" y="27"/>
                  </a:lnTo>
                  <a:lnTo>
                    <a:pt x="3" y="28"/>
                  </a:lnTo>
                  <a:lnTo>
                    <a:pt x="0" y="31"/>
                  </a:lnTo>
                  <a:lnTo>
                    <a:pt x="7" y="28"/>
                  </a:lnTo>
                  <a:lnTo>
                    <a:pt x="4" y="32"/>
                  </a:lnTo>
                  <a:lnTo>
                    <a:pt x="4" y="36"/>
                  </a:lnTo>
                  <a:lnTo>
                    <a:pt x="7" y="35"/>
                  </a:lnTo>
                  <a:lnTo>
                    <a:pt x="7" y="36"/>
                  </a:lnTo>
                  <a:lnTo>
                    <a:pt x="8" y="32"/>
                  </a:lnTo>
                  <a:lnTo>
                    <a:pt x="7" y="40"/>
                  </a:lnTo>
                  <a:lnTo>
                    <a:pt x="8" y="38"/>
                  </a:lnTo>
                  <a:lnTo>
                    <a:pt x="8" y="41"/>
                  </a:lnTo>
                  <a:lnTo>
                    <a:pt x="11" y="44"/>
                  </a:lnTo>
                  <a:lnTo>
                    <a:pt x="13" y="45"/>
                  </a:lnTo>
                  <a:lnTo>
                    <a:pt x="13" y="48"/>
                  </a:lnTo>
                  <a:lnTo>
                    <a:pt x="16" y="45"/>
                  </a:lnTo>
                  <a:lnTo>
                    <a:pt x="17" y="48"/>
                  </a:lnTo>
                  <a:lnTo>
                    <a:pt x="17" y="49"/>
                  </a:lnTo>
                  <a:lnTo>
                    <a:pt x="20" y="49"/>
                  </a:lnTo>
                  <a:lnTo>
                    <a:pt x="21" y="49"/>
                  </a:lnTo>
                  <a:lnTo>
                    <a:pt x="21" y="52"/>
                  </a:lnTo>
                  <a:lnTo>
                    <a:pt x="24" y="56"/>
                  </a:lnTo>
                  <a:lnTo>
                    <a:pt x="24" y="57"/>
                  </a:lnTo>
                  <a:lnTo>
                    <a:pt x="25" y="56"/>
                  </a:lnTo>
                  <a:lnTo>
                    <a:pt x="25" y="57"/>
                  </a:lnTo>
                  <a:lnTo>
                    <a:pt x="25" y="61"/>
                  </a:lnTo>
                  <a:lnTo>
                    <a:pt x="27" y="58"/>
                  </a:lnTo>
                  <a:lnTo>
                    <a:pt x="27" y="62"/>
                  </a:lnTo>
                  <a:lnTo>
                    <a:pt x="29" y="61"/>
                  </a:lnTo>
                  <a:lnTo>
                    <a:pt x="29" y="62"/>
                  </a:lnTo>
                  <a:lnTo>
                    <a:pt x="27" y="62"/>
                  </a:lnTo>
                  <a:lnTo>
                    <a:pt x="27" y="65"/>
                  </a:lnTo>
                  <a:lnTo>
                    <a:pt x="29" y="65"/>
                  </a:lnTo>
                  <a:lnTo>
                    <a:pt x="31" y="65"/>
                  </a:lnTo>
                  <a:lnTo>
                    <a:pt x="31" y="65"/>
                  </a:lnTo>
                  <a:lnTo>
                    <a:pt x="33" y="65"/>
                  </a:lnTo>
                  <a:lnTo>
                    <a:pt x="33" y="62"/>
                  </a:lnTo>
                  <a:lnTo>
                    <a:pt x="35" y="61"/>
                  </a:lnTo>
                  <a:lnTo>
                    <a:pt x="39" y="57"/>
                  </a:lnTo>
                  <a:lnTo>
                    <a:pt x="40" y="53"/>
                  </a:lnTo>
                  <a:lnTo>
                    <a:pt x="43" y="49"/>
                  </a:lnTo>
                  <a:lnTo>
                    <a:pt x="44" y="49"/>
                  </a:lnTo>
                  <a:lnTo>
                    <a:pt x="46" y="49"/>
                  </a:lnTo>
                  <a:lnTo>
                    <a:pt x="48" y="49"/>
                  </a:lnTo>
                  <a:lnTo>
                    <a:pt x="50" y="49"/>
                  </a:lnTo>
                  <a:lnTo>
                    <a:pt x="56" y="48"/>
                  </a:lnTo>
                  <a:lnTo>
                    <a:pt x="61" y="49"/>
                  </a:lnTo>
                  <a:lnTo>
                    <a:pt x="64" y="52"/>
                  </a:lnTo>
                  <a:lnTo>
                    <a:pt x="69" y="61"/>
                  </a:lnTo>
                  <a:lnTo>
                    <a:pt x="69" y="62"/>
                  </a:lnTo>
                  <a:lnTo>
                    <a:pt x="69" y="65"/>
                  </a:lnTo>
                  <a:lnTo>
                    <a:pt x="70" y="66"/>
                  </a:lnTo>
                  <a:lnTo>
                    <a:pt x="70" y="69"/>
                  </a:lnTo>
                  <a:lnTo>
                    <a:pt x="70" y="70"/>
                  </a:lnTo>
                  <a:lnTo>
                    <a:pt x="70" y="72"/>
                  </a:lnTo>
                  <a:lnTo>
                    <a:pt x="70" y="74"/>
                  </a:lnTo>
                  <a:lnTo>
                    <a:pt x="69" y="80"/>
                  </a:lnTo>
                  <a:lnTo>
                    <a:pt x="73" y="76"/>
                  </a:lnTo>
                  <a:lnTo>
                    <a:pt x="73" y="76"/>
                  </a:lnTo>
                  <a:lnTo>
                    <a:pt x="73" y="76"/>
                  </a:lnTo>
                  <a:lnTo>
                    <a:pt x="76" y="76"/>
                  </a:lnTo>
                  <a:lnTo>
                    <a:pt x="77" y="74"/>
                  </a:lnTo>
                  <a:lnTo>
                    <a:pt x="78" y="74"/>
                  </a:lnTo>
                  <a:lnTo>
                    <a:pt x="81" y="76"/>
                  </a:lnTo>
                  <a:lnTo>
                    <a:pt x="82" y="74"/>
                  </a:lnTo>
                  <a:lnTo>
                    <a:pt x="84" y="74"/>
                  </a:lnTo>
                  <a:lnTo>
                    <a:pt x="86" y="76"/>
                  </a:lnTo>
                  <a:lnTo>
                    <a:pt x="88" y="78"/>
                  </a:lnTo>
                  <a:lnTo>
                    <a:pt x="88" y="80"/>
                  </a:lnTo>
                  <a:lnTo>
                    <a:pt x="88" y="82"/>
                  </a:lnTo>
                  <a:lnTo>
                    <a:pt x="88" y="84"/>
                  </a:lnTo>
                  <a:lnTo>
                    <a:pt x="90" y="89"/>
                  </a:lnTo>
                  <a:lnTo>
                    <a:pt x="88" y="96"/>
                  </a:lnTo>
                  <a:lnTo>
                    <a:pt x="92" y="96"/>
                  </a:lnTo>
                  <a:lnTo>
                    <a:pt x="94" y="97"/>
                  </a:lnTo>
                  <a:lnTo>
                    <a:pt x="94" y="98"/>
                  </a:lnTo>
                  <a:lnTo>
                    <a:pt x="97" y="97"/>
                  </a:lnTo>
                  <a:lnTo>
                    <a:pt x="100" y="93"/>
                  </a:lnTo>
                  <a:lnTo>
                    <a:pt x="101" y="92"/>
                  </a:lnTo>
                  <a:lnTo>
                    <a:pt x="101" y="89"/>
                  </a:lnTo>
                  <a:lnTo>
                    <a:pt x="104" y="89"/>
                  </a:lnTo>
                  <a:lnTo>
                    <a:pt x="104" y="92"/>
                  </a:lnTo>
                  <a:lnTo>
                    <a:pt x="105" y="92"/>
                  </a:lnTo>
                  <a:lnTo>
                    <a:pt x="108" y="92"/>
                  </a:lnTo>
                  <a:lnTo>
                    <a:pt x="109" y="92"/>
                  </a:lnTo>
                  <a:lnTo>
                    <a:pt x="112" y="88"/>
                  </a:lnTo>
                  <a:lnTo>
                    <a:pt x="112" y="85"/>
                  </a:lnTo>
                  <a:lnTo>
                    <a:pt x="112" y="84"/>
                  </a:lnTo>
                  <a:lnTo>
                    <a:pt x="113" y="84"/>
                  </a:lnTo>
                  <a:lnTo>
                    <a:pt x="109" y="80"/>
                  </a:lnTo>
                  <a:lnTo>
                    <a:pt x="109" y="78"/>
                  </a:lnTo>
                  <a:lnTo>
                    <a:pt x="109" y="76"/>
                  </a:lnTo>
                  <a:lnTo>
                    <a:pt x="113" y="76"/>
                  </a:lnTo>
                  <a:lnTo>
                    <a:pt x="118" y="78"/>
                  </a:lnTo>
                  <a:lnTo>
                    <a:pt x="117" y="72"/>
                  </a:lnTo>
                  <a:lnTo>
                    <a:pt x="114" y="70"/>
                  </a:lnTo>
                  <a:lnTo>
                    <a:pt x="113" y="70"/>
                  </a:lnTo>
                  <a:lnTo>
                    <a:pt x="114" y="66"/>
                  </a:lnTo>
                  <a:lnTo>
                    <a:pt x="117" y="65"/>
                  </a:lnTo>
                  <a:lnTo>
                    <a:pt x="114" y="62"/>
                  </a:lnTo>
                  <a:lnTo>
                    <a:pt x="114" y="58"/>
                  </a:lnTo>
                  <a:lnTo>
                    <a:pt x="113" y="58"/>
                  </a:lnTo>
                  <a:lnTo>
                    <a:pt x="112" y="57"/>
                  </a:lnTo>
                  <a:lnTo>
                    <a:pt x="109" y="52"/>
                  </a:lnTo>
                  <a:lnTo>
                    <a:pt x="109" y="49"/>
                  </a:lnTo>
                  <a:lnTo>
                    <a:pt x="112" y="48"/>
                  </a:lnTo>
                  <a:lnTo>
                    <a:pt x="113" y="45"/>
                  </a:lnTo>
                  <a:lnTo>
                    <a:pt x="113" y="45"/>
                  </a:lnTo>
                  <a:lnTo>
                    <a:pt x="113" y="45"/>
                  </a:lnTo>
                  <a:lnTo>
                    <a:pt x="113" y="45"/>
                  </a:lnTo>
                  <a:lnTo>
                    <a:pt x="113" y="45"/>
                  </a:lnTo>
                  <a:lnTo>
                    <a:pt x="113" y="45"/>
                  </a:lnTo>
                  <a:lnTo>
                    <a:pt x="113" y="45"/>
                  </a:lnTo>
                  <a:lnTo>
                    <a:pt x="113" y="45"/>
                  </a:lnTo>
                  <a:lnTo>
                    <a:pt x="113" y="4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97" name="Freeform 87"/>
            <p:cNvSpPr>
              <a:spLocks/>
            </p:cNvSpPr>
            <p:nvPr/>
          </p:nvSpPr>
          <p:spPr bwMode="auto">
            <a:xfrm>
              <a:off x="3546475" y="3525838"/>
              <a:ext cx="92075" cy="76200"/>
            </a:xfrm>
            <a:custGeom>
              <a:avLst/>
              <a:gdLst>
                <a:gd name="T0" fmla="*/ 30 w 51"/>
                <a:gd name="T1" fmla="*/ 27 h 31"/>
                <a:gd name="T2" fmla="*/ 31 w 51"/>
                <a:gd name="T3" fmla="*/ 23 h 31"/>
                <a:gd name="T4" fmla="*/ 34 w 51"/>
                <a:gd name="T5" fmla="*/ 21 h 31"/>
                <a:gd name="T6" fmla="*/ 40 w 51"/>
                <a:gd name="T7" fmla="*/ 17 h 31"/>
                <a:gd name="T8" fmla="*/ 44 w 51"/>
                <a:gd name="T9" fmla="*/ 17 h 31"/>
                <a:gd name="T10" fmla="*/ 48 w 51"/>
                <a:gd name="T11" fmla="*/ 17 h 31"/>
                <a:gd name="T12" fmla="*/ 48 w 51"/>
                <a:gd name="T13" fmla="*/ 13 h 31"/>
                <a:gd name="T14" fmla="*/ 48 w 51"/>
                <a:gd name="T15" fmla="*/ 12 h 31"/>
                <a:gd name="T16" fmla="*/ 47 w 51"/>
                <a:gd name="T17" fmla="*/ 9 h 31"/>
                <a:gd name="T18" fmla="*/ 44 w 51"/>
                <a:gd name="T19" fmla="*/ 8 h 31"/>
                <a:gd name="T20" fmla="*/ 47 w 51"/>
                <a:gd name="T21" fmla="*/ 8 h 31"/>
                <a:gd name="T22" fmla="*/ 48 w 51"/>
                <a:gd name="T23" fmla="*/ 5 h 31"/>
                <a:gd name="T24" fmla="*/ 51 w 51"/>
                <a:gd name="T25" fmla="*/ 4 h 31"/>
                <a:gd name="T26" fmla="*/ 51 w 51"/>
                <a:gd name="T27" fmla="*/ 1 h 31"/>
                <a:gd name="T28" fmla="*/ 48 w 51"/>
                <a:gd name="T29" fmla="*/ 0 h 31"/>
                <a:gd name="T30" fmla="*/ 34 w 51"/>
                <a:gd name="T31" fmla="*/ 0 h 31"/>
                <a:gd name="T32" fmla="*/ 30 w 51"/>
                <a:gd name="T33" fmla="*/ 0 h 31"/>
                <a:gd name="T34" fmla="*/ 27 w 51"/>
                <a:gd name="T35" fmla="*/ 0 h 31"/>
                <a:gd name="T36" fmla="*/ 22 w 51"/>
                <a:gd name="T37" fmla="*/ 1 h 31"/>
                <a:gd name="T38" fmla="*/ 18 w 51"/>
                <a:gd name="T39" fmla="*/ 4 h 31"/>
                <a:gd name="T40" fmla="*/ 12 w 51"/>
                <a:gd name="T41" fmla="*/ 4 h 31"/>
                <a:gd name="T42" fmla="*/ 7 w 51"/>
                <a:gd name="T43" fmla="*/ 5 h 31"/>
                <a:gd name="T44" fmla="*/ 4 w 51"/>
                <a:gd name="T45" fmla="*/ 5 h 31"/>
                <a:gd name="T46" fmla="*/ 0 w 51"/>
                <a:gd name="T47" fmla="*/ 5 h 31"/>
                <a:gd name="T48" fmla="*/ 3 w 51"/>
                <a:gd name="T49" fmla="*/ 8 h 31"/>
                <a:gd name="T50" fmla="*/ 7 w 51"/>
                <a:gd name="T51" fmla="*/ 8 h 31"/>
                <a:gd name="T52" fmla="*/ 8 w 51"/>
                <a:gd name="T53" fmla="*/ 5 h 31"/>
                <a:gd name="T54" fmla="*/ 10 w 51"/>
                <a:gd name="T55" fmla="*/ 5 h 31"/>
                <a:gd name="T56" fmla="*/ 7 w 51"/>
                <a:gd name="T57" fmla="*/ 9 h 31"/>
                <a:gd name="T58" fmla="*/ 8 w 51"/>
                <a:gd name="T59" fmla="*/ 12 h 31"/>
                <a:gd name="T60" fmla="*/ 10 w 51"/>
                <a:gd name="T61" fmla="*/ 13 h 31"/>
                <a:gd name="T62" fmla="*/ 14 w 51"/>
                <a:gd name="T63" fmla="*/ 13 h 31"/>
                <a:gd name="T64" fmla="*/ 12 w 51"/>
                <a:gd name="T65" fmla="*/ 17 h 31"/>
                <a:gd name="T66" fmla="*/ 18 w 51"/>
                <a:gd name="T67" fmla="*/ 15 h 31"/>
                <a:gd name="T68" fmla="*/ 22 w 51"/>
                <a:gd name="T69" fmla="*/ 13 h 31"/>
                <a:gd name="T70" fmla="*/ 24 w 51"/>
                <a:gd name="T71" fmla="*/ 13 h 31"/>
                <a:gd name="T72" fmla="*/ 26 w 51"/>
                <a:gd name="T73" fmla="*/ 13 h 31"/>
                <a:gd name="T74" fmla="*/ 30 w 51"/>
                <a:gd name="T75" fmla="*/ 13 h 31"/>
                <a:gd name="T76" fmla="*/ 27 w 51"/>
                <a:gd name="T77" fmla="*/ 15 h 31"/>
                <a:gd name="T78" fmla="*/ 26 w 51"/>
                <a:gd name="T79" fmla="*/ 15 h 31"/>
                <a:gd name="T80" fmla="*/ 24 w 51"/>
                <a:gd name="T81" fmla="*/ 13 h 31"/>
                <a:gd name="T82" fmla="*/ 20 w 51"/>
                <a:gd name="T83" fmla="*/ 17 h 31"/>
                <a:gd name="T84" fmla="*/ 22 w 51"/>
                <a:gd name="T85" fmla="*/ 19 h 31"/>
                <a:gd name="T86" fmla="*/ 24 w 51"/>
                <a:gd name="T87" fmla="*/ 17 h 31"/>
                <a:gd name="T88" fmla="*/ 26 w 51"/>
                <a:gd name="T89" fmla="*/ 17 h 31"/>
                <a:gd name="T90" fmla="*/ 27 w 51"/>
                <a:gd name="T91" fmla="*/ 19 h 31"/>
                <a:gd name="T92" fmla="*/ 24 w 51"/>
                <a:gd name="T93" fmla="*/ 19 h 31"/>
                <a:gd name="T94" fmla="*/ 22 w 51"/>
                <a:gd name="T95" fmla="*/ 21 h 31"/>
                <a:gd name="T96" fmla="*/ 22 w 51"/>
                <a:gd name="T97" fmla="*/ 23 h 31"/>
                <a:gd name="T98" fmla="*/ 24 w 51"/>
                <a:gd name="T99" fmla="*/ 23 h 31"/>
                <a:gd name="T100" fmla="*/ 22 w 51"/>
                <a:gd name="T101" fmla="*/ 25 h 31"/>
                <a:gd name="T102" fmla="*/ 26 w 51"/>
                <a:gd name="T103" fmla="*/ 27 h 31"/>
                <a:gd name="T104" fmla="*/ 27 w 51"/>
                <a:gd name="T105" fmla="*/ 31 h 31"/>
                <a:gd name="T106" fmla="*/ 30 w 51"/>
                <a:gd name="T107" fmla="*/ 28 h 31"/>
                <a:gd name="T108" fmla="*/ 30 w 51"/>
                <a:gd name="T109" fmla="*/ 27 h 31"/>
                <a:gd name="T110" fmla="*/ 30 w 51"/>
                <a:gd name="T111" fmla="*/ 27 h 31"/>
                <a:gd name="T112" fmla="*/ 30 w 51"/>
                <a:gd name="T113" fmla="*/ 27 h 31"/>
                <a:gd name="T114" fmla="*/ 30 w 51"/>
                <a:gd name="T115" fmla="*/ 27 h 31"/>
                <a:gd name="T116" fmla="*/ 30 w 51"/>
                <a:gd name="T117" fmla="*/ 27 h 31"/>
                <a:gd name="T118" fmla="*/ 30 w 51"/>
                <a:gd name="T119" fmla="*/ 27 h 31"/>
                <a:gd name="T120" fmla="*/ 30 w 51"/>
                <a:gd name="T121" fmla="*/ 2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 h="31">
                  <a:moveTo>
                    <a:pt x="30" y="27"/>
                  </a:moveTo>
                  <a:lnTo>
                    <a:pt x="31" y="23"/>
                  </a:lnTo>
                  <a:lnTo>
                    <a:pt x="34" y="21"/>
                  </a:lnTo>
                  <a:lnTo>
                    <a:pt x="40" y="17"/>
                  </a:lnTo>
                  <a:lnTo>
                    <a:pt x="44" y="17"/>
                  </a:lnTo>
                  <a:lnTo>
                    <a:pt x="48" y="17"/>
                  </a:lnTo>
                  <a:lnTo>
                    <a:pt x="48" y="13"/>
                  </a:lnTo>
                  <a:lnTo>
                    <a:pt x="48" y="12"/>
                  </a:lnTo>
                  <a:lnTo>
                    <a:pt x="47" y="9"/>
                  </a:lnTo>
                  <a:lnTo>
                    <a:pt x="44" y="8"/>
                  </a:lnTo>
                  <a:lnTo>
                    <a:pt x="47" y="8"/>
                  </a:lnTo>
                  <a:lnTo>
                    <a:pt x="48" y="5"/>
                  </a:lnTo>
                  <a:lnTo>
                    <a:pt x="51" y="4"/>
                  </a:lnTo>
                  <a:lnTo>
                    <a:pt x="51" y="1"/>
                  </a:lnTo>
                  <a:lnTo>
                    <a:pt x="48" y="0"/>
                  </a:lnTo>
                  <a:lnTo>
                    <a:pt x="34" y="0"/>
                  </a:lnTo>
                  <a:lnTo>
                    <a:pt x="30" y="0"/>
                  </a:lnTo>
                  <a:lnTo>
                    <a:pt x="27" y="0"/>
                  </a:lnTo>
                  <a:lnTo>
                    <a:pt x="22" y="1"/>
                  </a:lnTo>
                  <a:lnTo>
                    <a:pt x="18" y="4"/>
                  </a:lnTo>
                  <a:lnTo>
                    <a:pt x="12" y="4"/>
                  </a:lnTo>
                  <a:lnTo>
                    <a:pt x="7" y="5"/>
                  </a:lnTo>
                  <a:lnTo>
                    <a:pt x="4" y="5"/>
                  </a:lnTo>
                  <a:lnTo>
                    <a:pt x="0" y="5"/>
                  </a:lnTo>
                  <a:lnTo>
                    <a:pt x="3" y="8"/>
                  </a:lnTo>
                  <a:lnTo>
                    <a:pt x="7" y="8"/>
                  </a:lnTo>
                  <a:lnTo>
                    <a:pt x="8" y="5"/>
                  </a:lnTo>
                  <a:lnTo>
                    <a:pt x="10" y="5"/>
                  </a:lnTo>
                  <a:lnTo>
                    <a:pt x="7" y="9"/>
                  </a:lnTo>
                  <a:lnTo>
                    <a:pt x="8" y="12"/>
                  </a:lnTo>
                  <a:lnTo>
                    <a:pt x="10" y="13"/>
                  </a:lnTo>
                  <a:lnTo>
                    <a:pt x="14" y="13"/>
                  </a:lnTo>
                  <a:lnTo>
                    <a:pt x="12" y="17"/>
                  </a:lnTo>
                  <a:lnTo>
                    <a:pt x="18" y="15"/>
                  </a:lnTo>
                  <a:lnTo>
                    <a:pt x="22" y="13"/>
                  </a:lnTo>
                  <a:lnTo>
                    <a:pt x="24" y="13"/>
                  </a:lnTo>
                  <a:lnTo>
                    <a:pt x="26" y="13"/>
                  </a:lnTo>
                  <a:lnTo>
                    <a:pt x="30" y="13"/>
                  </a:lnTo>
                  <a:lnTo>
                    <a:pt x="27" y="15"/>
                  </a:lnTo>
                  <a:lnTo>
                    <a:pt x="26" y="15"/>
                  </a:lnTo>
                  <a:lnTo>
                    <a:pt x="24" y="13"/>
                  </a:lnTo>
                  <a:lnTo>
                    <a:pt x="20" y="17"/>
                  </a:lnTo>
                  <a:lnTo>
                    <a:pt x="22" y="19"/>
                  </a:lnTo>
                  <a:lnTo>
                    <a:pt x="24" y="17"/>
                  </a:lnTo>
                  <a:lnTo>
                    <a:pt x="26" y="17"/>
                  </a:lnTo>
                  <a:lnTo>
                    <a:pt x="27" y="19"/>
                  </a:lnTo>
                  <a:lnTo>
                    <a:pt x="24" y="19"/>
                  </a:lnTo>
                  <a:lnTo>
                    <a:pt x="22" y="21"/>
                  </a:lnTo>
                  <a:lnTo>
                    <a:pt x="22" y="23"/>
                  </a:lnTo>
                  <a:lnTo>
                    <a:pt x="24" y="23"/>
                  </a:lnTo>
                  <a:lnTo>
                    <a:pt x="22" y="25"/>
                  </a:lnTo>
                  <a:lnTo>
                    <a:pt x="26" y="27"/>
                  </a:lnTo>
                  <a:lnTo>
                    <a:pt x="27" y="31"/>
                  </a:lnTo>
                  <a:lnTo>
                    <a:pt x="30" y="28"/>
                  </a:lnTo>
                  <a:lnTo>
                    <a:pt x="30" y="27"/>
                  </a:lnTo>
                  <a:lnTo>
                    <a:pt x="30" y="27"/>
                  </a:lnTo>
                  <a:lnTo>
                    <a:pt x="30" y="27"/>
                  </a:lnTo>
                  <a:lnTo>
                    <a:pt x="30" y="27"/>
                  </a:lnTo>
                  <a:lnTo>
                    <a:pt x="30" y="27"/>
                  </a:lnTo>
                  <a:lnTo>
                    <a:pt x="30" y="27"/>
                  </a:lnTo>
                  <a:lnTo>
                    <a:pt x="30" y="2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98" name="Freeform 88"/>
            <p:cNvSpPr>
              <a:spLocks noEditPoints="1"/>
            </p:cNvSpPr>
            <p:nvPr/>
          </p:nvSpPr>
          <p:spPr bwMode="auto">
            <a:xfrm>
              <a:off x="3529013" y="3346450"/>
              <a:ext cx="173037" cy="192088"/>
            </a:xfrm>
            <a:custGeom>
              <a:avLst/>
              <a:gdLst>
                <a:gd name="T0" fmla="*/ 95 w 97"/>
                <a:gd name="T1" fmla="*/ 66 h 78"/>
                <a:gd name="T2" fmla="*/ 89 w 97"/>
                <a:gd name="T3" fmla="*/ 58 h 78"/>
                <a:gd name="T4" fmla="*/ 87 w 97"/>
                <a:gd name="T5" fmla="*/ 52 h 78"/>
                <a:gd name="T6" fmla="*/ 87 w 97"/>
                <a:gd name="T7" fmla="*/ 46 h 78"/>
                <a:gd name="T8" fmla="*/ 83 w 97"/>
                <a:gd name="T9" fmla="*/ 38 h 78"/>
                <a:gd name="T10" fmla="*/ 80 w 97"/>
                <a:gd name="T11" fmla="*/ 31 h 78"/>
                <a:gd name="T12" fmla="*/ 74 w 97"/>
                <a:gd name="T13" fmla="*/ 24 h 78"/>
                <a:gd name="T14" fmla="*/ 68 w 97"/>
                <a:gd name="T15" fmla="*/ 16 h 78"/>
                <a:gd name="T16" fmla="*/ 64 w 97"/>
                <a:gd name="T17" fmla="*/ 11 h 78"/>
                <a:gd name="T18" fmla="*/ 54 w 97"/>
                <a:gd name="T19" fmla="*/ 4 h 78"/>
                <a:gd name="T20" fmla="*/ 41 w 97"/>
                <a:gd name="T21" fmla="*/ 0 h 78"/>
                <a:gd name="T22" fmla="*/ 26 w 97"/>
                <a:gd name="T23" fmla="*/ 4 h 78"/>
                <a:gd name="T24" fmla="*/ 18 w 97"/>
                <a:gd name="T25" fmla="*/ 7 h 78"/>
                <a:gd name="T26" fmla="*/ 14 w 97"/>
                <a:gd name="T27" fmla="*/ 20 h 78"/>
                <a:gd name="T28" fmla="*/ 4 w 97"/>
                <a:gd name="T29" fmla="*/ 33 h 78"/>
                <a:gd name="T30" fmla="*/ 4 w 97"/>
                <a:gd name="T31" fmla="*/ 35 h 78"/>
                <a:gd name="T32" fmla="*/ 10 w 97"/>
                <a:gd name="T33" fmla="*/ 50 h 78"/>
                <a:gd name="T34" fmla="*/ 14 w 97"/>
                <a:gd name="T35" fmla="*/ 48 h 78"/>
                <a:gd name="T36" fmla="*/ 17 w 97"/>
                <a:gd name="T37" fmla="*/ 48 h 78"/>
                <a:gd name="T38" fmla="*/ 14 w 97"/>
                <a:gd name="T39" fmla="*/ 54 h 78"/>
                <a:gd name="T40" fmla="*/ 32 w 97"/>
                <a:gd name="T41" fmla="*/ 56 h 78"/>
                <a:gd name="T42" fmla="*/ 37 w 97"/>
                <a:gd name="T43" fmla="*/ 52 h 78"/>
                <a:gd name="T44" fmla="*/ 44 w 97"/>
                <a:gd name="T45" fmla="*/ 54 h 78"/>
                <a:gd name="T46" fmla="*/ 49 w 97"/>
                <a:gd name="T47" fmla="*/ 57 h 78"/>
                <a:gd name="T48" fmla="*/ 57 w 97"/>
                <a:gd name="T49" fmla="*/ 56 h 78"/>
                <a:gd name="T50" fmla="*/ 57 w 97"/>
                <a:gd name="T51" fmla="*/ 61 h 78"/>
                <a:gd name="T52" fmla="*/ 50 w 97"/>
                <a:gd name="T53" fmla="*/ 61 h 78"/>
                <a:gd name="T54" fmla="*/ 37 w 97"/>
                <a:gd name="T55" fmla="*/ 56 h 78"/>
                <a:gd name="T56" fmla="*/ 32 w 97"/>
                <a:gd name="T57" fmla="*/ 60 h 78"/>
                <a:gd name="T58" fmla="*/ 26 w 97"/>
                <a:gd name="T59" fmla="*/ 64 h 78"/>
                <a:gd name="T60" fmla="*/ 14 w 97"/>
                <a:gd name="T61" fmla="*/ 64 h 78"/>
                <a:gd name="T62" fmla="*/ 10 w 97"/>
                <a:gd name="T63" fmla="*/ 72 h 78"/>
                <a:gd name="T64" fmla="*/ 10 w 97"/>
                <a:gd name="T65" fmla="*/ 78 h 78"/>
                <a:gd name="T66" fmla="*/ 22 w 97"/>
                <a:gd name="T67" fmla="*/ 77 h 78"/>
                <a:gd name="T68" fmla="*/ 37 w 97"/>
                <a:gd name="T69" fmla="*/ 73 h 78"/>
                <a:gd name="T70" fmla="*/ 58 w 97"/>
                <a:gd name="T71" fmla="*/ 73 h 78"/>
                <a:gd name="T72" fmla="*/ 70 w 97"/>
                <a:gd name="T73" fmla="*/ 74 h 78"/>
                <a:gd name="T74" fmla="*/ 74 w 97"/>
                <a:gd name="T75" fmla="*/ 74 h 78"/>
                <a:gd name="T76" fmla="*/ 85 w 97"/>
                <a:gd name="T77" fmla="*/ 78 h 78"/>
                <a:gd name="T78" fmla="*/ 97 w 97"/>
                <a:gd name="T79" fmla="*/ 77 h 78"/>
                <a:gd name="T80" fmla="*/ 94 w 97"/>
                <a:gd name="T81" fmla="*/ 72 h 78"/>
                <a:gd name="T82" fmla="*/ 94 w 97"/>
                <a:gd name="T83" fmla="*/ 72 h 78"/>
                <a:gd name="T84" fmla="*/ 30 w 97"/>
                <a:gd name="T85" fmla="*/ 73 h 78"/>
                <a:gd name="T86" fmla="*/ 26 w 97"/>
                <a:gd name="T87" fmla="*/ 74 h 78"/>
                <a:gd name="T88" fmla="*/ 17 w 97"/>
                <a:gd name="T89" fmla="*/ 74 h 78"/>
                <a:gd name="T90" fmla="*/ 14 w 97"/>
                <a:gd name="T91" fmla="*/ 73 h 78"/>
                <a:gd name="T92" fmla="*/ 22 w 97"/>
                <a:gd name="T93" fmla="*/ 72 h 78"/>
                <a:gd name="T94" fmla="*/ 30 w 97"/>
                <a:gd name="T95" fmla="*/ 72 h 78"/>
                <a:gd name="T96" fmla="*/ 30 w 97"/>
                <a:gd name="T97" fmla="*/ 73 h 78"/>
                <a:gd name="T98" fmla="*/ 30 w 97"/>
                <a:gd name="T99" fmla="*/ 7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78">
                  <a:moveTo>
                    <a:pt x="94" y="72"/>
                  </a:moveTo>
                  <a:lnTo>
                    <a:pt x="97" y="69"/>
                  </a:lnTo>
                  <a:lnTo>
                    <a:pt x="95" y="66"/>
                  </a:lnTo>
                  <a:lnTo>
                    <a:pt x="94" y="61"/>
                  </a:lnTo>
                  <a:lnTo>
                    <a:pt x="91" y="60"/>
                  </a:lnTo>
                  <a:lnTo>
                    <a:pt x="89" y="58"/>
                  </a:lnTo>
                  <a:lnTo>
                    <a:pt x="87" y="57"/>
                  </a:lnTo>
                  <a:lnTo>
                    <a:pt x="87" y="56"/>
                  </a:lnTo>
                  <a:lnTo>
                    <a:pt x="87" y="52"/>
                  </a:lnTo>
                  <a:lnTo>
                    <a:pt x="87" y="50"/>
                  </a:lnTo>
                  <a:lnTo>
                    <a:pt x="87" y="48"/>
                  </a:lnTo>
                  <a:lnTo>
                    <a:pt x="87" y="46"/>
                  </a:lnTo>
                  <a:lnTo>
                    <a:pt x="85" y="42"/>
                  </a:lnTo>
                  <a:lnTo>
                    <a:pt x="83" y="41"/>
                  </a:lnTo>
                  <a:lnTo>
                    <a:pt x="83" y="38"/>
                  </a:lnTo>
                  <a:lnTo>
                    <a:pt x="85" y="37"/>
                  </a:lnTo>
                  <a:lnTo>
                    <a:pt x="83" y="35"/>
                  </a:lnTo>
                  <a:lnTo>
                    <a:pt x="80" y="31"/>
                  </a:lnTo>
                  <a:lnTo>
                    <a:pt x="77" y="29"/>
                  </a:lnTo>
                  <a:lnTo>
                    <a:pt x="76" y="28"/>
                  </a:lnTo>
                  <a:lnTo>
                    <a:pt x="74" y="24"/>
                  </a:lnTo>
                  <a:lnTo>
                    <a:pt x="72" y="21"/>
                  </a:lnTo>
                  <a:lnTo>
                    <a:pt x="68" y="17"/>
                  </a:lnTo>
                  <a:lnTo>
                    <a:pt x="68" y="16"/>
                  </a:lnTo>
                  <a:lnTo>
                    <a:pt x="66" y="12"/>
                  </a:lnTo>
                  <a:lnTo>
                    <a:pt x="65" y="11"/>
                  </a:lnTo>
                  <a:lnTo>
                    <a:pt x="64" y="11"/>
                  </a:lnTo>
                  <a:lnTo>
                    <a:pt x="58" y="8"/>
                  </a:lnTo>
                  <a:lnTo>
                    <a:pt x="57" y="7"/>
                  </a:lnTo>
                  <a:lnTo>
                    <a:pt x="54" y="4"/>
                  </a:lnTo>
                  <a:lnTo>
                    <a:pt x="50" y="3"/>
                  </a:lnTo>
                  <a:lnTo>
                    <a:pt x="44" y="0"/>
                  </a:lnTo>
                  <a:lnTo>
                    <a:pt x="41" y="0"/>
                  </a:lnTo>
                  <a:lnTo>
                    <a:pt x="37" y="3"/>
                  </a:lnTo>
                  <a:lnTo>
                    <a:pt x="32" y="3"/>
                  </a:lnTo>
                  <a:lnTo>
                    <a:pt x="26" y="4"/>
                  </a:lnTo>
                  <a:lnTo>
                    <a:pt x="24" y="3"/>
                  </a:lnTo>
                  <a:lnTo>
                    <a:pt x="22" y="3"/>
                  </a:lnTo>
                  <a:lnTo>
                    <a:pt x="18" y="7"/>
                  </a:lnTo>
                  <a:lnTo>
                    <a:pt x="17" y="9"/>
                  </a:lnTo>
                  <a:lnTo>
                    <a:pt x="16" y="15"/>
                  </a:lnTo>
                  <a:lnTo>
                    <a:pt x="14" y="20"/>
                  </a:lnTo>
                  <a:lnTo>
                    <a:pt x="10" y="25"/>
                  </a:lnTo>
                  <a:lnTo>
                    <a:pt x="6" y="31"/>
                  </a:lnTo>
                  <a:lnTo>
                    <a:pt x="4" y="33"/>
                  </a:lnTo>
                  <a:lnTo>
                    <a:pt x="1" y="35"/>
                  </a:lnTo>
                  <a:lnTo>
                    <a:pt x="0" y="37"/>
                  </a:lnTo>
                  <a:lnTo>
                    <a:pt x="4" y="35"/>
                  </a:lnTo>
                  <a:lnTo>
                    <a:pt x="6" y="37"/>
                  </a:lnTo>
                  <a:lnTo>
                    <a:pt x="9" y="42"/>
                  </a:lnTo>
                  <a:lnTo>
                    <a:pt x="10" y="50"/>
                  </a:lnTo>
                  <a:lnTo>
                    <a:pt x="14" y="46"/>
                  </a:lnTo>
                  <a:lnTo>
                    <a:pt x="18" y="46"/>
                  </a:lnTo>
                  <a:lnTo>
                    <a:pt x="14" y="48"/>
                  </a:lnTo>
                  <a:lnTo>
                    <a:pt x="10" y="52"/>
                  </a:lnTo>
                  <a:lnTo>
                    <a:pt x="14" y="50"/>
                  </a:lnTo>
                  <a:lnTo>
                    <a:pt x="17" y="48"/>
                  </a:lnTo>
                  <a:lnTo>
                    <a:pt x="14" y="52"/>
                  </a:lnTo>
                  <a:lnTo>
                    <a:pt x="13" y="54"/>
                  </a:lnTo>
                  <a:lnTo>
                    <a:pt x="14" y="54"/>
                  </a:lnTo>
                  <a:lnTo>
                    <a:pt x="14" y="56"/>
                  </a:lnTo>
                  <a:lnTo>
                    <a:pt x="18" y="56"/>
                  </a:lnTo>
                  <a:lnTo>
                    <a:pt x="32" y="56"/>
                  </a:lnTo>
                  <a:lnTo>
                    <a:pt x="32" y="54"/>
                  </a:lnTo>
                  <a:lnTo>
                    <a:pt x="34" y="52"/>
                  </a:lnTo>
                  <a:lnTo>
                    <a:pt x="37" y="52"/>
                  </a:lnTo>
                  <a:lnTo>
                    <a:pt x="40" y="52"/>
                  </a:lnTo>
                  <a:lnTo>
                    <a:pt x="41" y="52"/>
                  </a:lnTo>
                  <a:lnTo>
                    <a:pt x="44" y="54"/>
                  </a:lnTo>
                  <a:lnTo>
                    <a:pt x="45" y="54"/>
                  </a:lnTo>
                  <a:lnTo>
                    <a:pt x="48" y="54"/>
                  </a:lnTo>
                  <a:lnTo>
                    <a:pt x="49" y="57"/>
                  </a:lnTo>
                  <a:lnTo>
                    <a:pt x="50" y="57"/>
                  </a:lnTo>
                  <a:lnTo>
                    <a:pt x="53" y="56"/>
                  </a:lnTo>
                  <a:lnTo>
                    <a:pt x="57" y="56"/>
                  </a:lnTo>
                  <a:lnTo>
                    <a:pt x="58" y="57"/>
                  </a:lnTo>
                  <a:lnTo>
                    <a:pt x="58" y="60"/>
                  </a:lnTo>
                  <a:lnTo>
                    <a:pt x="57" y="61"/>
                  </a:lnTo>
                  <a:lnTo>
                    <a:pt x="54" y="61"/>
                  </a:lnTo>
                  <a:lnTo>
                    <a:pt x="53" y="61"/>
                  </a:lnTo>
                  <a:lnTo>
                    <a:pt x="50" y="61"/>
                  </a:lnTo>
                  <a:lnTo>
                    <a:pt x="48" y="61"/>
                  </a:lnTo>
                  <a:lnTo>
                    <a:pt x="40" y="57"/>
                  </a:lnTo>
                  <a:lnTo>
                    <a:pt x="37" y="56"/>
                  </a:lnTo>
                  <a:lnTo>
                    <a:pt x="36" y="60"/>
                  </a:lnTo>
                  <a:lnTo>
                    <a:pt x="34" y="60"/>
                  </a:lnTo>
                  <a:lnTo>
                    <a:pt x="32" y="60"/>
                  </a:lnTo>
                  <a:lnTo>
                    <a:pt x="30" y="60"/>
                  </a:lnTo>
                  <a:lnTo>
                    <a:pt x="26" y="61"/>
                  </a:lnTo>
                  <a:lnTo>
                    <a:pt x="26" y="64"/>
                  </a:lnTo>
                  <a:lnTo>
                    <a:pt x="18" y="64"/>
                  </a:lnTo>
                  <a:lnTo>
                    <a:pt x="17" y="64"/>
                  </a:lnTo>
                  <a:lnTo>
                    <a:pt x="14" y="64"/>
                  </a:lnTo>
                  <a:lnTo>
                    <a:pt x="10" y="65"/>
                  </a:lnTo>
                  <a:lnTo>
                    <a:pt x="10" y="69"/>
                  </a:lnTo>
                  <a:lnTo>
                    <a:pt x="10" y="72"/>
                  </a:lnTo>
                  <a:lnTo>
                    <a:pt x="10" y="74"/>
                  </a:lnTo>
                  <a:lnTo>
                    <a:pt x="10" y="77"/>
                  </a:lnTo>
                  <a:lnTo>
                    <a:pt x="10" y="78"/>
                  </a:lnTo>
                  <a:lnTo>
                    <a:pt x="14" y="78"/>
                  </a:lnTo>
                  <a:lnTo>
                    <a:pt x="18" y="77"/>
                  </a:lnTo>
                  <a:lnTo>
                    <a:pt x="22" y="77"/>
                  </a:lnTo>
                  <a:lnTo>
                    <a:pt x="28" y="77"/>
                  </a:lnTo>
                  <a:lnTo>
                    <a:pt x="32" y="74"/>
                  </a:lnTo>
                  <a:lnTo>
                    <a:pt x="37" y="73"/>
                  </a:lnTo>
                  <a:lnTo>
                    <a:pt x="40" y="73"/>
                  </a:lnTo>
                  <a:lnTo>
                    <a:pt x="44" y="73"/>
                  </a:lnTo>
                  <a:lnTo>
                    <a:pt x="58" y="73"/>
                  </a:lnTo>
                  <a:lnTo>
                    <a:pt x="66" y="73"/>
                  </a:lnTo>
                  <a:lnTo>
                    <a:pt x="70" y="73"/>
                  </a:lnTo>
                  <a:lnTo>
                    <a:pt x="70" y="74"/>
                  </a:lnTo>
                  <a:lnTo>
                    <a:pt x="70" y="77"/>
                  </a:lnTo>
                  <a:lnTo>
                    <a:pt x="72" y="77"/>
                  </a:lnTo>
                  <a:lnTo>
                    <a:pt x="74" y="74"/>
                  </a:lnTo>
                  <a:lnTo>
                    <a:pt x="76" y="77"/>
                  </a:lnTo>
                  <a:lnTo>
                    <a:pt x="81" y="78"/>
                  </a:lnTo>
                  <a:lnTo>
                    <a:pt x="85" y="78"/>
                  </a:lnTo>
                  <a:lnTo>
                    <a:pt x="89" y="77"/>
                  </a:lnTo>
                  <a:lnTo>
                    <a:pt x="93" y="77"/>
                  </a:lnTo>
                  <a:lnTo>
                    <a:pt x="97" y="77"/>
                  </a:lnTo>
                  <a:lnTo>
                    <a:pt x="97" y="74"/>
                  </a:lnTo>
                  <a:lnTo>
                    <a:pt x="94" y="72"/>
                  </a:lnTo>
                  <a:lnTo>
                    <a:pt x="94" y="72"/>
                  </a:lnTo>
                  <a:lnTo>
                    <a:pt x="94" y="72"/>
                  </a:lnTo>
                  <a:lnTo>
                    <a:pt x="94" y="72"/>
                  </a:lnTo>
                  <a:lnTo>
                    <a:pt x="94" y="72"/>
                  </a:lnTo>
                  <a:lnTo>
                    <a:pt x="94" y="72"/>
                  </a:lnTo>
                  <a:lnTo>
                    <a:pt x="94" y="72"/>
                  </a:lnTo>
                  <a:close/>
                  <a:moveTo>
                    <a:pt x="30" y="73"/>
                  </a:moveTo>
                  <a:lnTo>
                    <a:pt x="30" y="74"/>
                  </a:lnTo>
                  <a:lnTo>
                    <a:pt x="28" y="74"/>
                  </a:lnTo>
                  <a:lnTo>
                    <a:pt x="26" y="74"/>
                  </a:lnTo>
                  <a:lnTo>
                    <a:pt x="22" y="73"/>
                  </a:lnTo>
                  <a:lnTo>
                    <a:pt x="18" y="74"/>
                  </a:lnTo>
                  <a:lnTo>
                    <a:pt x="17" y="74"/>
                  </a:lnTo>
                  <a:lnTo>
                    <a:pt x="13" y="73"/>
                  </a:lnTo>
                  <a:lnTo>
                    <a:pt x="13" y="72"/>
                  </a:lnTo>
                  <a:lnTo>
                    <a:pt x="14" y="73"/>
                  </a:lnTo>
                  <a:lnTo>
                    <a:pt x="17" y="73"/>
                  </a:lnTo>
                  <a:lnTo>
                    <a:pt x="20" y="73"/>
                  </a:lnTo>
                  <a:lnTo>
                    <a:pt x="22" y="72"/>
                  </a:lnTo>
                  <a:lnTo>
                    <a:pt x="26" y="73"/>
                  </a:lnTo>
                  <a:lnTo>
                    <a:pt x="30" y="73"/>
                  </a:lnTo>
                  <a:lnTo>
                    <a:pt x="30" y="72"/>
                  </a:lnTo>
                  <a:lnTo>
                    <a:pt x="32" y="69"/>
                  </a:lnTo>
                  <a:lnTo>
                    <a:pt x="30" y="73"/>
                  </a:lnTo>
                  <a:lnTo>
                    <a:pt x="30" y="73"/>
                  </a:lnTo>
                  <a:lnTo>
                    <a:pt x="30" y="73"/>
                  </a:lnTo>
                  <a:lnTo>
                    <a:pt x="30" y="73"/>
                  </a:lnTo>
                  <a:lnTo>
                    <a:pt x="30" y="73"/>
                  </a:lnTo>
                  <a:lnTo>
                    <a:pt x="30" y="73"/>
                  </a:lnTo>
                  <a:lnTo>
                    <a:pt x="30" y="7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99" name="Freeform 89"/>
            <p:cNvSpPr>
              <a:spLocks/>
            </p:cNvSpPr>
            <p:nvPr/>
          </p:nvSpPr>
          <p:spPr bwMode="auto">
            <a:xfrm>
              <a:off x="3676650" y="2974975"/>
              <a:ext cx="469900" cy="661988"/>
            </a:xfrm>
            <a:custGeom>
              <a:avLst/>
              <a:gdLst>
                <a:gd name="T0" fmla="*/ 248 w 263"/>
                <a:gd name="T1" fmla="*/ 107 h 269"/>
                <a:gd name="T2" fmla="*/ 248 w 263"/>
                <a:gd name="T3" fmla="*/ 97 h 269"/>
                <a:gd name="T4" fmla="*/ 230 w 263"/>
                <a:gd name="T5" fmla="*/ 87 h 269"/>
                <a:gd name="T6" fmla="*/ 224 w 263"/>
                <a:gd name="T7" fmla="*/ 83 h 269"/>
                <a:gd name="T8" fmla="*/ 216 w 263"/>
                <a:gd name="T9" fmla="*/ 75 h 269"/>
                <a:gd name="T10" fmla="*/ 206 w 263"/>
                <a:gd name="T11" fmla="*/ 65 h 269"/>
                <a:gd name="T12" fmla="*/ 132 w 263"/>
                <a:gd name="T13" fmla="*/ 8 h 269"/>
                <a:gd name="T14" fmla="*/ 97 w 263"/>
                <a:gd name="T15" fmla="*/ 28 h 269"/>
                <a:gd name="T16" fmla="*/ 108 w 263"/>
                <a:gd name="T17" fmla="*/ 155 h 269"/>
                <a:gd name="T18" fmla="*/ 108 w 263"/>
                <a:gd name="T19" fmla="*/ 168 h 269"/>
                <a:gd name="T20" fmla="*/ 75 w 263"/>
                <a:gd name="T21" fmla="*/ 172 h 269"/>
                <a:gd name="T22" fmla="*/ 46 w 263"/>
                <a:gd name="T23" fmla="*/ 168 h 269"/>
                <a:gd name="T24" fmla="*/ 32 w 263"/>
                <a:gd name="T25" fmla="*/ 175 h 269"/>
                <a:gd name="T26" fmla="*/ 22 w 263"/>
                <a:gd name="T27" fmla="*/ 178 h 269"/>
                <a:gd name="T28" fmla="*/ 11 w 263"/>
                <a:gd name="T29" fmla="*/ 171 h 269"/>
                <a:gd name="T30" fmla="*/ 8 w 263"/>
                <a:gd name="T31" fmla="*/ 180 h 269"/>
                <a:gd name="T32" fmla="*/ 0 w 263"/>
                <a:gd name="T33" fmla="*/ 186 h 269"/>
                <a:gd name="T34" fmla="*/ 2 w 263"/>
                <a:gd name="T35" fmla="*/ 193 h 269"/>
                <a:gd name="T36" fmla="*/ 4 w 263"/>
                <a:gd name="T37" fmla="*/ 203 h 269"/>
                <a:gd name="T38" fmla="*/ 8 w 263"/>
                <a:gd name="T39" fmla="*/ 211 h 269"/>
                <a:gd name="T40" fmla="*/ 11 w 263"/>
                <a:gd name="T41" fmla="*/ 223 h 269"/>
                <a:gd name="T42" fmla="*/ 11 w 263"/>
                <a:gd name="T43" fmla="*/ 233 h 269"/>
                <a:gd name="T44" fmla="*/ 19 w 263"/>
                <a:gd name="T45" fmla="*/ 232 h 269"/>
                <a:gd name="T46" fmla="*/ 24 w 263"/>
                <a:gd name="T47" fmla="*/ 237 h 269"/>
                <a:gd name="T48" fmla="*/ 36 w 263"/>
                <a:gd name="T49" fmla="*/ 233 h 269"/>
                <a:gd name="T50" fmla="*/ 46 w 263"/>
                <a:gd name="T51" fmla="*/ 228 h 269"/>
                <a:gd name="T52" fmla="*/ 51 w 263"/>
                <a:gd name="T53" fmla="*/ 229 h 269"/>
                <a:gd name="T54" fmla="*/ 54 w 263"/>
                <a:gd name="T55" fmla="*/ 239 h 269"/>
                <a:gd name="T56" fmla="*/ 59 w 263"/>
                <a:gd name="T57" fmla="*/ 245 h 269"/>
                <a:gd name="T58" fmla="*/ 58 w 263"/>
                <a:gd name="T59" fmla="*/ 249 h 269"/>
                <a:gd name="T60" fmla="*/ 62 w 263"/>
                <a:gd name="T61" fmla="*/ 252 h 269"/>
                <a:gd name="T62" fmla="*/ 66 w 263"/>
                <a:gd name="T63" fmla="*/ 264 h 269"/>
                <a:gd name="T64" fmla="*/ 67 w 263"/>
                <a:gd name="T65" fmla="*/ 269 h 269"/>
                <a:gd name="T66" fmla="*/ 72 w 263"/>
                <a:gd name="T67" fmla="*/ 264 h 269"/>
                <a:gd name="T68" fmla="*/ 82 w 263"/>
                <a:gd name="T69" fmla="*/ 268 h 269"/>
                <a:gd name="T70" fmla="*/ 88 w 263"/>
                <a:gd name="T71" fmla="*/ 264 h 269"/>
                <a:gd name="T72" fmla="*/ 93 w 263"/>
                <a:gd name="T73" fmla="*/ 260 h 269"/>
                <a:gd name="T74" fmla="*/ 95 w 263"/>
                <a:gd name="T75" fmla="*/ 268 h 269"/>
                <a:gd name="T76" fmla="*/ 99 w 263"/>
                <a:gd name="T77" fmla="*/ 265 h 269"/>
                <a:gd name="T78" fmla="*/ 107 w 263"/>
                <a:gd name="T79" fmla="*/ 260 h 269"/>
                <a:gd name="T80" fmla="*/ 111 w 263"/>
                <a:gd name="T81" fmla="*/ 251 h 269"/>
                <a:gd name="T82" fmla="*/ 111 w 263"/>
                <a:gd name="T83" fmla="*/ 241 h 269"/>
                <a:gd name="T84" fmla="*/ 115 w 263"/>
                <a:gd name="T85" fmla="*/ 236 h 269"/>
                <a:gd name="T86" fmla="*/ 124 w 263"/>
                <a:gd name="T87" fmla="*/ 229 h 269"/>
                <a:gd name="T88" fmla="*/ 125 w 263"/>
                <a:gd name="T89" fmla="*/ 223 h 269"/>
                <a:gd name="T90" fmla="*/ 128 w 263"/>
                <a:gd name="T91" fmla="*/ 215 h 269"/>
                <a:gd name="T92" fmla="*/ 136 w 263"/>
                <a:gd name="T93" fmla="*/ 212 h 269"/>
                <a:gd name="T94" fmla="*/ 143 w 263"/>
                <a:gd name="T95" fmla="*/ 208 h 269"/>
                <a:gd name="T96" fmla="*/ 149 w 263"/>
                <a:gd name="T97" fmla="*/ 201 h 269"/>
                <a:gd name="T98" fmla="*/ 160 w 263"/>
                <a:gd name="T99" fmla="*/ 195 h 269"/>
                <a:gd name="T100" fmla="*/ 168 w 263"/>
                <a:gd name="T101" fmla="*/ 189 h 269"/>
                <a:gd name="T102" fmla="*/ 189 w 263"/>
                <a:gd name="T103" fmla="*/ 180 h 269"/>
                <a:gd name="T104" fmla="*/ 198 w 263"/>
                <a:gd name="T105" fmla="*/ 182 h 269"/>
                <a:gd name="T106" fmla="*/ 212 w 263"/>
                <a:gd name="T107" fmla="*/ 180 h 269"/>
                <a:gd name="T108" fmla="*/ 240 w 263"/>
                <a:gd name="T109" fmla="*/ 175 h 269"/>
                <a:gd name="T110" fmla="*/ 251 w 263"/>
                <a:gd name="T111" fmla="*/ 175 h 269"/>
                <a:gd name="T112" fmla="*/ 259 w 263"/>
                <a:gd name="T113" fmla="*/ 162 h 269"/>
                <a:gd name="T114" fmla="*/ 263 w 263"/>
                <a:gd name="T115" fmla="*/ 110 h 269"/>
                <a:gd name="T116" fmla="*/ 259 w 263"/>
                <a:gd name="T117" fmla="*/ 107 h 269"/>
                <a:gd name="T118" fmla="*/ 259 w 263"/>
                <a:gd name="T119" fmla="*/ 10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3" h="269">
                  <a:moveTo>
                    <a:pt x="259" y="107"/>
                  </a:moveTo>
                  <a:lnTo>
                    <a:pt x="255" y="107"/>
                  </a:lnTo>
                  <a:lnTo>
                    <a:pt x="253" y="107"/>
                  </a:lnTo>
                  <a:lnTo>
                    <a:pt x="248" y="107"/>
                  </a:lnTo>
                  <a:lnTo>
                    <a:pt x="246" y="107"/>
                  </a:lnTo>
                  <a:lnTo>
                    <a:pt x="246" y="106"/>
                  </a:lnTo>
                  <a:lnTo>
                    <a:pt x="246" y="102"/>
                  </a:lnTo>
                  <a:lnTo>
                    <a:pt x="248" y="97"/>
                  </a:lnTo>
                  <a:lnTo>
                    <a:pt x="246" y="93"/>
                  </a:lnTo>
                  <a:lnTo>
                    <a:pt x="237" y="91"/>
                  </a:lnTo>
                  <a:lnTo>
                    <a:pt x="233" y="89"/>
                  </a:lnTo>
                  <a:lnTo>
                    <a:pt x="230" y="87"/>
                  </a:lnTo>
                  <a:lnTo>
                    <a:pt x="229" y="87"/>
                  </a:lnTo>
                  <a:lnTo>
                    <a:pt x="226" y="85"/>
                  </a:lnTo>
                  <a:lnTo>
                    <a:pt x="225" y="85"/>
                  </a:lnTo>
                  <a:lnTo>
                    <a:pt x="224" y="83"/>
                  </a:lnTo>
                  <a:lnTo>
                    <a:pt x="224" y="83"/>
                  </a:lnTo>
                  <a:lnTo>
                    <a:pt x="221" y="79"/>
                  </a:lnTo>
                  <a:lnTo>
                    <a:pt x="216" y="78"/>
                  </a:lnTo>
                  <a:lnTo>
                    <a:pt x="216" y="75"/>
                  </a:lnTo>
                  <a:lnTo>
                    <a:pt x="216" y="74"/>
                  </a:lnTo>
                  <a:lnTo>
                    <a:pt x="213" y="71"/>
                  </a:lnTo>
                  <a:lnTo>
                    <a:pt x="210" y="67"/>
                  </a:lnTo>
                  <a:lnTo>
                    <a:pt x="206" y="65"/>
                  </a:lnTo>
                  <a:lnTo>
                    <a:pt x="200" y="59"/>
                  </a:lnTo>
                  <a:lnTo>
                    <a:pt x="198" y="58"/>
                  </a:lnTo>
                  <a:lnTo>
                    <a:pt x="176" y="41"/>
                  </a:lnTo>
                  <a:lnTo>
                    <a:pt x="132" y="8"/>
                  </a:lnTo>
                  <a:lnTo>
                    <a:pt x="121" y="0"/>
                  </a:lnTo>
                  <a:lnTo>
                    <a:pt x="96" y="0"/>
                  </a:lnTo>
                  <a:lnTo>
                    <a:pt x="95" y="0"/>
                  </a:lnTo>
                  <a:lnTo>
                    <a:pt x="97" y="28"/>
                  </a:lnTo>
                  <a:lnTo>
                    <a:pt x="107" y="146"/>
                  </a:lnTo>
                  <a:lnTo>
                    <a:pt x="107" y="151"/>
                  </a:lnTo>
                  <a:lnTo>
                    <a:pt x="107" y="154"/>
                  </a:lnTo>
                  <a:lnTo>
                    <a:pt x="108" y="155"/>
                  </a:lnTo>
                  <a:lnTo>
                    <a:pt x="111" y="158"/>
                  </a:lnTo>
                  <a:lnTo>
                    <a:pt x="111" y="162"/>
                  </a:lnTo>
                  <a:lnTo>
                    <a:pt x="108" y="166"/>
                  </a:lnTo>
                  <a:lnTo>
                    <a:pt x="108" y="168"/>
                  </a:lnTo>
                  <a:lnTo>
                    <a:pt x="108" y="171"/>
                  </a:lnTo>
                  <a:lnTo>
                    <a:pt x="107" y="172"/>
                  </a:lnTo>
                  <a:lnTo>
                    <a:pt x="95" y="172"/>
                  </a:lnTo>
                  <a:lnTo>
                    <a:pt x="75" y="172"/>
                  </a:lnTo>
                  <a:lnTo>
                    <a:pt x="63" y="172"/>
                  </a:lnTo>
                  <a:lnTo>
                    <a:pt x="54" y="172"/>
                  </a:lnTo>
                  <a:lnTo>
                    <a:pt x="50" y="172"/>
                  </a:lnTo>
                  <a:lnTo>
                    <a:pt x="46" y="168"/>
                  </a:lnTo>
                  <a:lnTo>
                    <a:pt x="44" y="172"/>
                  </a:lnTo>
                  <a:lnTo>
                    <a:pt x="40" y="175"/>
                  </a:lnTo>
                  <a:lnTo>
                    <a:pt x="35" y="175"/>
                  </a:lnTo>
                  <a:lnTo>
                    <a:pt x="32" y="175"/>
                  </a:lnTo>
                  <a:lnTo>
                    <a:pt x="28" y="172"/>
                  </a:lnTo>
                  <a:lnTo>
                    <a:pt x="24" y="175"/>
                  </a:lnTo>
                  <a:lnTo>
                    <a:pt x="23" y="176"/>
                  </a:lnTo>
                  <a:lnTo>
                    <a:pt x="22" y="178"/>
                  </a:lnTo>
                  <a:lnTo>
                    <a:pt x="22" y="179"/>
                  </a:lnTo>
                  <a:lnTo>
                    <a:pt x="19" y="176"/>
                  </a:lnTo>
                  <a:lnTo>
                    <a:pt x="15" y="172"/>
                  </a:lnTo>
                  <a:lnTo>
                    <a:pt x="11" y="171"/>
                  </a:lnTo>
                  <a:lnTo>
                    <a:pt x="10" y="171"/>
                  </a:lnTo>
                  <a:lnTo>
                    <a:pt x="10" y="172"/>
                  </a:lnTo>
                  <a:lnTo>
                    <a:pt x="8" y="179"/>
                  </a:lnTo>
                  <a:lnTo>
                    <a:pt x="8" y="180"/>
                  </a:lnTo>
                  <a:lnTo>
                    <a:pt x="8" y="184"/>
                  </a:lnTo>
                  <a:lnTo>
                    <a:pt x="4" y="186"/>
                  </a:lnTo>
                  <a:lnTo>
                    <a:pt x="0" y="186"/>
                  </a:lnTo>
                  <a:lnTo>
                    <a:pt x="0" y="186"/>
                  </a:lnTo>
                  <a:lnTo>
                    <a:pt x="2" y="188"/>
                  </a:lnTo>
                  <a:lnTo>
                    <a:pt x="0" y="189"/>
                  </a:lnTo>
                  <a:lnTo>
                    <a:pt x="0" y="192"/>
                  </a:lnTo>
                  <a:lnTo>
                    <a:pt x="2" y="193"/>
                  </a:lnTo>
                  <a:lnTo>
                    <a:pt x="4" y="197"/>
                  </a:lnTo>
                  <a:lnTo>
                    <a:pt x="4" y="199"/>
                  </a:lnTo>
                  <a:lnTo>
                    <a:pt x="4" y="201"/>
                  </a:lnTo>
                  <a:lnTo>
                    <a:pt x="4" y="203"/>
                  </a:lnTo>
                  <a:lnTo>
                    <a:pt x="4" y="207"/>
                  </a:lnTo>
                  <a:lnTo>
                    <a:pt x="4" y="208"/>
                  </a:lnTo>
                  <a:lnTo>
                    <a:pt x="6" y="209"/>
                  </a:lnTo>
                  <a:lnTo>
                    <a:pt x="8" y="211"/>
                  </a:lnTo>
                  <a:lnTo>
                    <a:pt x="11" y="212"/>
                  </a:lnTo>
                  <a:lnTo>
                    <a:pt x="12" y="217"/>
                  </a:lnTo>
                  <a:lnTo>
                    <a:pt x="14" y="220"/>
                  </a:lnTo>
                  <a:lnTo>
                    <a:pt x="11" y="223"/>
                  </a:lnTo>
                  <a:lnTo>
                    <a:pt x="14" y="225"/>
                  </a:lnTo>
                  <a:lnTo>
                    <a:pt x="14" y="228"/>
                  </a:lnTo>
                  <a:lnTo>
                    <a:pt x="14" y="229"/>
                  </a:lnTo>
                  <a:lnTo>
                    <a:pt x="11" y="233"/>
                  </a:lnTo>
                  <a:lnTo>
                    <a:pt x="14" y="236"/>
                  </a:lnTo>
                  <a:lnTo>
                    <a:pt x="15" y="236"/>
                  </a:lnTo>
                  <a:lnTo>
                    <a:pt x="18" y="233"/>
                  </a:lnTo>
                  <a:lnTo>
                    <a:pt x="19" y="232"/>
                  </a:lnTo>
                  <a:lnTo>
                    <a:pt x="22" y="232"/>
                  </a:lnTo>
                  <a:lnTo>
                    <a:pt x="23" y="233"/>
                  </a:lnTo>
                  <a:lnTo>
                    <a:pt x="23" y="236"/>
                  </a:lnTo>
                  <a:lnTo>
                    <a:pt x="24" y="237"/>
                  </a:lnTo>
                  <a:lnTo>
                    <a:pt x="27" y="233"/>
                  </a:lnTo>
                  <a:lnTo>
                    <a:pt x="31" y="232"/>
                  </a:lnTo>
                  <a:lnTo>
                    <a:pt x="35" y="233"/>
                  </a:lnTo>
                  <a:lnTo>
                    <a:pt x="36" y="233"/>
                  </a:lnTo>
                  <a:lnTo>
                    <a:pt x="38" y="236"/>
                  </a:lnTo>
                  <a:lnTo>
                    <a:pt x="46" y="232"/>
                  </a:lnTo>
                  <a:lnTo>
                    <a:pt x="46" y="229"/>
                  </a:lnTo>
                  <a:lnTo>
                    <a:pt x="46" y="228"/>
                  </a:lnTo>
                  <a:lnTo>
                    <a:pt x="46" y="225"/>
                  </a:lnTo>
                  <a:lnTo>
                    <a:pt x="48" y="228"/>
                  </a:lnTo>
                  <a:lnTo>
                    <a:pt x="50" y="228"/>
                  </a:lnTo>
                  <a:lnTo>
                    <a:pt x="51" y="229"/>
                  </a:lnTo>
                  <a:lnTo>
                    <a:pt x="51" y="233"/>
                  </a:lnTo>
                  <a:lnTo>
                    <a:pt x="54" y="236"/>
                  </a:lnTo>
                  <a:lnTo>
                    <a:pt x="54" y="237"/>
                  </a:lnTo>
                  <a:lnTo>
                    <a:pt x="54" y="239"/>
                  </a:lnTo>
                  <a:lnTo>
                    <a:pt x="54" y="241"/>
                  </a:lnTo>
                  <a:lnTo>
                    <a:pt x="55" y="241"/>
                  </a:lnTo>
                  <a:lnTo>
                    <a:pt x="58" y="243"/>
                  </a:lnTo>
                  <a:lnTo>
                    <a:pt x="59" y="245"/>
                  </a:lnTo>
                  <a:lnTo>
                    <a:pt x="62" y="247"/>
                  </a:lnTo>
                  <a:lnTo>
                    <a:pt x="62" y="249"/>
                  </a:lnTo>
                  <a:lnTo>
                    <a:pt x="59" y="249"/>
                  </a:lnTo>
                  <a:lnTo>
                    <a:pt x="58" y="249"/>
                  </a:lnTo>
                  <a:lnTo>
                    <a:pt x="58" y="251"/>
                  </a:lnTo>
                  <a:lnTo>
                    <a:pt x="55" y="255"/>
                  </a:lnTo>
                  <a:lnTo>
                    <a:pt x="59" y="252"/>
                  </a:lnTo>
                  <a:lnTo>
                    <a:pt x="62" y="252"/>
                  </a:lnTo>
                  <a:lnTo>
                    <a:pt x="62" y="255"/>
                  </a:lnTo>
                  <a:lnTo>
                    <a:pt x="62" y="260"/>
                  </a:lnTo>
                  <a:lnTo>
                    <a:pt x="63" y="264"/>
                  </a:lnTo>
                  <a:lnTo>
                    <a:pt x="66" y="264"/>
                  </a:lnTo>
                  <a:lnTo>
                    <a:pt x="67" y="265"/>
                  </a:lnTo>
                  <a:lnTo>
                    <a:pt x="67" y="268"/>
                  </a:lnTo>
                  <a:lnTo>
                    <a:pt x="67" y="269"/>
                  </a:lnTo>
                  <a:lnTo>
                    <a:pt x="67" y="269"/>
                  </a:lnTo>
                  <a:lnTo>
                    <a:pt x="67" y="269"/>
                  </a:lnTo>
                  <a:lnTo>
                    <a:pt x="68" y="268"/>
                  </a:lnTo>
                  <a:lnTo>
                    <a:pt x="71" y="264"/>
                  </a:lnTo>
                  <a:lnTo>
                    <a:pt x="72" y="264"/>
                  </a:lnTo>
                  <a:lnTo>
                    <a:pt x="75" y="264"/>
                  </a:lnTo>
                  <a:lnTo>
                    <a:pt x="76" y="265"/>
                  </a:lnTo>
                  <a:lnTo>
                    <a:pt x="79" y="268"/>
                  </a:lnTo>
                  <a:lnTo>
                    <a:pt x="82" y="268"/>
                  </a:lnTo>
                  <a:lnTo>
                    <a:pt x="84" y="265"/>
                  </a:lnTo>
                  <a:lnTo>
                    <a:pt x="85" y="265"/>
                  </a:lnTo>
                  <a:lnTo>
                    <a:pt x="88" y="265"/>
                  </a:lnTo>
                  <a:lnTo>
                    <a:pt x="88" y="264"/>
                  </a:lnTo>
                  <a:lnTo>
                    <a:pt x="88" y="260"/>
                  </a:lnTo>
                  <a:lnTo>
                    <a:pt x="89" y="262"/>
                  </a:lnTo>
                  <a:lnTo>
                    <a:pt x="92" y="262"/>
                  </a:lnTo>
                  <a:lnTo>
                    <a:pt x="93" y="260"/>
                  </a:lnTo>
                  <a:lnTo>
                    <a:pt x="95" y="259"/>
                  </a:lnTo>
                  <a:lnTo>
                    <a:pt x="95" y="264"/>
                  </a:lnTo>
                  <a:lnTo>
                    <a:pt x="95" y="265"/>
                  </a:lnTo>
                  <a:lnTo>
                    <a:pt x="95" y="268"/>
                  </a:lnTo>
                  <a:lnTo>
                    <a:pt x="97" y="268"/>
                  </a:lnTo>
                  <a:lnTo>
                    <a:pt x="97" y="268"/>
                  </a:lnTo>
                  <a:lnTo>
                    <a:pt x="99" y="268"/>
                  </a:lnTo>
                  <a:lnTo>
                    <a:pt x="99" y="265"/>
                  </a:lnTo>
                  <a:lnTo>
                    <a:pt x="101" y="264"/>
                  </a:lnTo>
                  <a:lnTo>
                    <a:pt x="105" y="264"/>
                  </a:lnTo>
                  <a:lnTo>
                    <a:pt x="107" y="262"/>
                  </a:lnTo>
                  <a:lnTo>
                    <a:pt x="107" y="260"/>
                  </a:lnTo>
                  <a:lnTo>
                    <a:pt x="107" y="255"/>
                  </a:lnTo>
                  <a:lnTo>
                    <a:pt x="107" y="255"/>
                  </a:lnTo>
                  <a:lnTo>
                    <a:pt x="107" y="252"/>
                  </a:lnTo>
                  <a:lnTo>
                    <a:pt x="111" y="251"/>
                  </a:lnTo>
                  <a:lnTo>
                    <a:pt x="111" y="247"/>
                  </a:lnTo>
                  <a:lnTo>
                    <a:pt x="111" y="245"/>
                  </a:lnTo>
                  <a:lnTo>
                    <a:pt x="111" y="243"/>
                  </a:lnTo>
                  <a:lnTo>
                    <a:pt x="111" y="241"/>
                  </a:lnTo>
                  <a:lnTo>
                    <a:pt x="111" y="239"/>
                  </a:lnTo>
                  <a:lnTo>
                    <a:pt x="108" y="239"/>
                  </a:lnTo>
                  <a:lnTo>
                    <a:pt x="111" y="237"/>
                  </a:lnTo>
                  <a:lnTo>
                    <a:pt x="115" y="236"/>
                  </a:lnTo>
                  <a:lnTo>
                    <a:pt x="116" y="236"/>
                  </a:lnTo>
                  <a:lnTo>
                    <a:pt x="119" y="236"/>
                  </a:lnTo>
                  <a:lnTo>
                    <a:pt x="120" y="236"/>
                  </a:lnTo>
                  <a:lnTo>
                    <a:pt x="124" y="229"/>
                  </a:lnTo>
                  <a:lnTo>
                    <a:pt x="124" y="225"/>
                  </a:lnTo>
                  <a:lnTo>
                    <a:pt x="124" y="224"/>
                  </a:lnTo>
                  <a:lnTo>
                    <a:pt x="124" y="223"/>
                  </a:lnTo>
                  <a:lnTo>
                    <a:pt x="125" y="223"/>
                  </a:lnTo>
                  <a:lnTo>
                    <a:pt x="128" y="220"/>
                  </a:lnTo>
                  <a:lnTo>
                    <a:pt x="125" y="216"/>
                  </a:lnTo>
                  <a:lnTo>
                    <a:pt x="125" y="215"/>
                  </a:lnTo>
                  <a:lnTo>
                    <a:pt x="128" y="215"/>
                  </a:lnTo>
                  <a:lnTo>
                    <a:pt x="129" y="212"/>
                  </a:lnTo>
                  <a:lnTo>
                    <a:pt x="132" y="208"/>
                  </a:lnTo>
                  <a:lnTo>
                    <a:pt x="132" y="211"/>
                  </a:lnTo>
                  <a:lnTo>
                    <a:pt x="136" y="212"/>
                  </a:lnTo>
                  <a:lnTo>
                    <a:pt x="139" y="215"/>
                  </a:lnTo>
                  <a:lnTo>
                    <a:pt x="141" y="212"/>
                  </a:lnTo>
                  <a:lnTo>
                    <a:pt x="143" y="212"/>
                  </a:lnTo>
                  <a:lnTo>
                    <a:pt x="143" y="208"/>
                  </a:lnTo>
                  <a:lnTo>
                    <a:pt x="143" y="205"/>
                  </a:lnTo>
                  <a:lnTo>
                    <a:pt x="147" y="207"/>
                  </a:lnTo>
                  <a:lnTo>
                    <a:pt x="149" y="203"/>
                  </a:lnTo>
                  <a:lnTo>
                    <a:pt x="149" y="201"/>
                  </a:lnTo>
                  <a:lnTo>
                    <a:pt x="151" y="197"/>
                  </a:lnTo>
                  <a:lnTo>
                    <a:pt x="152" y="195"/>
                  </a:lnTo>
                  <a:lnTo>
                    <a:pt x="156" y="195"/>
                  </a:lnTo>
                  <a:lnTo>
                    <a:pt x="160" y="195"/>
                  </a:lnTo>
                  <a:lnTo>
                    <a:pt x="163" y="195"/>
                  </a:lnTo>
                  <a:lnTo>
                    <a:pt x="163" y="193"/>
                  </a:lnTo>
                  <a:lnTo>
                    <a:pt x="164" y="192"/>
                  </a:lnTo>
                  <a:lnTo>
                    <a:pt x="168" y="189"/>
                  </a:lnTo>
                  <a:lnTo>
                    <a:pt x="172" y="188"/>
                  </a:lnTo>
                  <a:lnTo>
                    <a:pt x="181" y="182"/>
                  </a:lnTo>
                  <a:lnTo>
                    <a:pt x="185" y="180"/>
                  </a:lnTo>
                  <a:lnTo>
                    <a:pt x="189" y="180"/>
                  </a:lnTo>
                  <a:lnTo>
                    <a:pt x="190" y="180"/>
                  </a:lnTo>
                  <a:lnTo>
                    <a:pt x="193" y="180"/>
                  </a:lnTo>
                  <a:lnTo>
                    <a:pt x="194" y="180"/>
                  </a:lnTo>
                  <a:lnTo>
                    <a:pt x="198" y="182"/>
                  </a:lnTo>
                  <a:lnTo>
                    <a:pt x="200" y="182"/>
                  </a:lnTo>
                  <a:lnTo>
                    <a:pt x="206" y="182"/>
                  </a:lnTo>
                  <a:lnTo>
                    <a:pt x="209" y="182"/>
                  </a:lnTo>
                  <a:lnTo>
                    <a:pt x="212" y="180"/>
                  </a:lnTo>
                  <a:lnTo>
                    <a:pt x="216" y="176"/>
                  </a:lnTo>
                  <a:lnTo>
                    <a:pt x="224" y="176"/>
                  </a:lnTo>
                  <a:lnTo>
                    <a:pt x="233" y="176"/>
                  </a:lnTo>
                  <a:lnTo>
                    <a:pt x="240" y="175"/>
                  </a:lnTo>
                  <a:lnTo>
                    <a:pt x="242" y="175"/>
                  </a:lnTo>
                  <a:lnTo>
                    <a:pt x="246" y="175"/>
                  </a:lnTo>
                  <a:lnTo>
                    <a:pt x="250" y="175"/>
                  </a:lnTo>
                  <a:lnTo>
                    <a:pt x="251" y="175"/>
                  </a:lnTo>
                  <a:lnTo>
                    <a:pt x="253" y="171"/>
                  </a:lnTo>
                  <a:lnTo>
                    <a:pt x="255" y="168"/>
                  </a:lnTo>
                  <a:lnTo>
                    <a:pt x="257" y="167"/>
                  </a:lnTo>
                  <a:lnTo>
                    <a:pt x="259" y="162"/>
                  </a:lnTo>
                  <a:lnTo>
                    <a:pt x="261" y="155"/>
                  </a:lnTo>
                  <a:lnTo>
                    <a:pt x="263" y="146"/>
                  </a:lnTo>
                  <a:lnTo>
                    <a:pt x="263" y="124"/>
                  </a:lnTo>
                  <a:lnTo>
                    <a:pt x="263" y="110"/>
                  </a:lnTo>
                  <a:lnTo>
                    <a:pt x="263" y="106"/>
                  </a:lnTo>
                  <a:lnTo>
                    <a:pt x="259" y="107"/>
                  </a:lnTo>
                  <a:lnTo>
                    <a:pt x="259" y="107"/>
                  </a:lnTo>
                  <a:lnTo>
                    <a:pt x="259" y="107"/>
                  </a:lnTo>
                  <a:lnTo>
                    <a:pt x="259" y="107"/>
                  </a:lnTo>
                  <a:lnTo>
                    <a:pt x="259" y="107"/>
                  </a:lnTo>
                  <a:lnTo>
                    <a:pt x="259" y="107"/>
                  </a:lnTo>
                  <a:lnTo>
                    <a:pt x="259" y="10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00" name="Freeform 90"/>
            <p:cNvSpPr>
              <a:spLocks/>
            </p:cNvSpPr>
            <p:nvPr/>
          </p:nvSpPr>
          <p:spPr bwMode="auto">
            <a:xfrm>
              <a:off x="4243388" y="2425700"/>
              <a:ext cx="109537" cy="312738"/>
            </a:xfrm>
            <a:custGeom>
              <a:avLst/>
              <a:gdLst>
                <a:gd name="T0" fmla="*/ 13 w 61"/>
                <a:gd name="T1" fmla="*/ 12 h 127"/>
                <a:gd name="T2" fmla="*/ 13 w 61"/>
                <a:gd name="T3" fmla="*/ 17 h 127"/>
                <a:gd name="T4" fmla="*/ 10 w 61"/>
                <a:gd name="T5" fmla="*/ 25 h 127"/>
                <a:gd name="T6" fmla="*/ 13 w 61"/>
                <a:gd name="T7" fmla="*/ 36 h 127"/>
                <a:gd name="T8" fmla="*/ 9 w 61"/>
                <a:gd name="T9" fmla="*/ 47 h 127"/>
                <a:gd name="T10" fmla="*/ 0 w 61"/>
                <a:gd name="T11" fmla="*/ 57 h 127"/>
                <a:gd name="T12" fmla="*/ 0 w 61"/>
                <a:gd name="T13" fmla="*/ 62 h 127"/>
                <a:gd name="T14" fmla="*/ 1 w 61"/>
                <a:gd name="T15" fmla="*/ 73 h 127"/>
                <a:gd name="T16" fmla="*/ 5 w 61"/>
                <a:gd name="T17" fmla="*/ 75 h 127"/>
                <a:gd name="T18" fmla="*/ 10 w 61"/>
                <a:gd name="T19" fmla="*/ 82 h 127"/>
                <a:gd name="T20" fmla="*/ 14 w 61"/>
                <a:gd name="T21" fmla="*/ 89 h 127"/>
                <a:gd name="T22" fmla="*/ 23 w 61"/>
                <a:gd name="T23" fmla="*/ 99 h 127"/>
                <a:gd name="T24" fmla="*/ 27 w 61"/>
                <a:gd name="T25" fmla="*/ 116 h 127"/>
                <a:gd name="T26" fmla="*/ 35 w 61"/>
                <a:gd name="T27" fmla="*/ 126 h 127"/>
                <a:gd name="T28" fmla="*/ 39 w 61"/>
                <a:gd name="T29" fmla="*/ 118 h 127"/>
                <a:gd name="T30" fmla="*/ 39 w 61"/>
                <a:gd name="T31" fmla="*/ 110 h 127"/>
                <a:gd name="T32" fmla="*/ 39 w 61"/>
                <a:gd name="T33" fmla="*/ 102 h 127"/>
                <a:gd name="T34" fmla="*/ 43 w 61"/>
                <a:gd name="T35" fmla="*/ 101 h 127"/>
                <a:gd name="T36" fmla="*/ 47 w 61"/>
                <a:gd name="T37" fmla="*/ 95 h 127"/>
                <a:gd name="T38" fmla="*/ 57 w 61"/>
                <a:gd name="T39" fmla="*/ 91 h 127"/>
                <a:gd name="T40" fmla="*/ 61 w 61"/>
                <a:gd name="T41" fmla="*/ 87 h 127"/>
                <a:gd name="T42" fmla="*/ 61 w 61"/>
                <a:gd name="T43" fmla="*/ 74 h 127"/>
                <a:gd name="T44" fmla="*/ 54 w 61"/>
                <a:gd name="T45" fmla="*/ 73 h 127"/>
                <a:gd name="T46" fmla="*/ 53 w 61"/>
                <a:gd name="T47" fmla="*/ 69 h 127"/>
                <a:gd name="T48" fmla="*/ 50 w 61"/>
                <a:gd name="T49" fmla="*/ 69 h 127"/>
                <a:gd name="T50" fmla="*/ 47 w 61"/>
                <a:gd name="T51" fmla="*/ 69 h 127"/>
                <a:gd name="T52" fmla="*/ 45 w 61"/>
                <a:gd name="T53" fmla="*/ 66 h 127"/>
                <a:gd name="T54" fmla="*/ 39 w 61"/>
                <a:gd name="T55" fmla="*/ 62 h 127"/>
                <a:gd name="T56" fmla="*/ 39 w 61"/>
                <a:gd name="T57" fmla="*/ 55 h 127"/>
                <a:gd name="T58" fmla="*/ 50 w 61"/>
                <a:gd name="T59" fmla="*/ 43 h 127"/>
                <a:gd name="T60" fmla="*/ 53 w 61"/>
                <a:gd name="T61" fmla="*/ 34 h 127"/>
                <a:gd name="T62" fmla="*/ 47 w 61"/>
                <a:gd name="T63" fmla="*/ 29 h 127"/>
                <a:gd name="T64" fmla="*/ 43 w 61"/>
                <a:gd name="T65" fmla="*/ 21 h 127"/>
                <a:gd name="T66" fmla="*/ 47 w 61"/>
                <a:gd name="T67" fmla="*/ 16 h 127"/>
                <a:gd name="T68" fmla="*/ 53 w 61"/>
                <a:gd name="T69" fmla="*/ 8 h 127"/>
                <a:gd name="T70" fmla="*/ 49 w 61"/>
                <a:gd name="T71" fmla="*/ 5 h 127"/>
                <a:gd name="T72" fmla="*/ 43 w 61"/>
                <a:gd name="T73" fmla="*/ 9 h 127"/>
                <a:gd name="T74" fmla="*/ 41 w 61"/>
                <a:gd name="T75" fmla="*/ 8 h 127"/>
                <a:gd name="T76" fmla="*/ 39 w 61"/>
                <a:gd name="T77" fmla="*/ 4 h 127"/>
                <a:gd name="T78" fmla="*/ 35 w 61"/>
                <a:gd name="T79" fmla="*/ 0 h 127"/>
                <a:gd name="T80" fmla="*/ 34 w 61"/>
                <a:gd name="T81" fmla="*/ 4 h 127"/>
                <a:gd name="T82" fmla="*/ 34 w 61"/>
                <a:gd name="T83" fmla="*/ 0 h 127"/>
                <a:gd name="T84" fmla="*/ 27 w 61"/>
                <a:gd name="T85" fmla="*/ 0 h 127"/>
                <a:gd name="T86" fmla="*/ 21 w 61"/>
                <a:gd name="T87" fmla="*/ 5 h 127"/>
                <a:gd name="T88" fmla="*/ 17 w 61"/>
                <a:gd name="T89" fmla="*/ 8 h 127"/>
                <a:gd name="T90" fmla="*/ 14 w 61"/>
                <a:gd name="T91" fmla="*/ 10 h 127"/>
                <a:gd name="T92" fmla="*/ 14 w 61"/>
                <a:gd name="T93" fmla="*/ 10 h 127"/>
                <a:gd name="T94" fmla="*/ 14 w 61"/>
                <a:gd name="T95" fmla="*/ 10 h 127"/>
                <a:gd name="T96" fmla="*/ 14 w 61"/>
                <a:gd name="T97" fmla="*/ 1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 h="127">
                  <a:moveTo>
                    <a:pt x="14" y="10"/>
                  </a:moveTo>
                  <a:lnTo>
                    <a:pt x="13" y="12"/>
                  </a:lnTo>
                  <a:lnTo>
                    <a:pt x="9" y="16"/>
                  </a:lnTo>
                  <a:lnTo>
                    <a:pt x="13" y="17"/>
                  </a:lnTo>
                  <a:lnTo>
                    <a:pt x="13" y="21"/>
                  </a:lnTo>
                  <a:lnTo>
                    <a:pt x="10" y="25"/>
                  </a:lnTo>
                  <a:lnTo>
                    <a:pt x="10" y="26"/>
                  </a:lnTo>
                  <a:lnTo>
                    <a:pt x="13" y="36"/>
                  </a:lnTo>
                  <a:lnTo>
                    <a:pt x="10" y="45"/>
                  </a:lnTo>
                  <a:lnTo>
                    <a:pt x="9" y="47"/>
                  </a:lnTo>
                  <a:lnTo>
                    <a:pt x="6" y="51"/>
                  </a:lnTo>
                  <a:lnTo>
                    <a:pt x="0" y="57"/>
                  </a:lnTo>
                  <a:lnTo>
                    <a:pt x="0" y="59"/>
                  </a:lnTo>
                  <a:lnTo>
                    <a:pt x="0" y="62"/>
                  </a:lnTo>
                  <a:lnTo>
                    <a:pt x="0" y="66"/>
                  </a:lnTo>
                  <a:lnTo>
                    <a:pt x="1" y="73"/>
                  </a:lnTo>
                  <a:lnTo>
                    <a:pt x="4" y="74"/>
                  </a:lnTo>
                  <a:lnTo>
                    <a:pt x="5" y="75"/>
                  </a:lnTo>
                  <a:lnTo>
                    <a:pt x="9" y="78"/>
                  </a:lnTo>
                  <a:lnTo>
                    <a:pt x="10" y="82"/>
                  </a:lnTo>
                  <a:lnTo>
                    <a:pt x="13" y="86"/>
                  </a:lnTo>
                  <a:lnTo>
                    <a:pt x="14" y="89"/>
                  </a:lnTo>
                  <a:lnTo>
                    <a:pt x="21" y="93"/>
                  </a:lnTo>
                  <a:lnTo>
                    <a:pt x="23" y="99"/>
                  </a:lnTo>
                  <a:lnTo>
                    <a:pt x="23" y="105"/>
                  </a:lnTo>
                  <a:lnTo>
                    <a:pt x="27" y="116"/>
                  </a:lnTo>
                  <a:lnTo>
                    <a:pt x="30" y="127"/>
                  </a:lnTo>
                  <a:lnTo>
                    <a:pt x="35" y="126"/>
                  </a:lnTo>
                  <a:lnTo>
                    <a:pt x="37" y="122"/>
                  </a:lnTo>
                  <a:lnTo>
                    <a:pt x="39" y="118"/>
                  </a:lnTo>
                  <a:lnTo>
                    <a:pt x="41" y="114"/>
                  </a:lnTo>
                  <a:lnTo>
                    <a:pt x="39" y="110"/>
                  </a:lnTo>
                  <a:lnTo>
                    <a:pt x="39" y="105"/>
                  </a:lnTo>
                  <a:lnTo>
                    <a:pt x="39" y="102"/>
                  </a:lnTo>
                  <a:lnTo>
                    <a:pt x="41" y="102"/>
                  </a:lnTo>
                  <a:lnTo>
                    <a:pt x="43" y="101"/>
                  </a:lnTo>
                  <a:lnTo>
                    <a:pt x="45" y="99"/>
                  </a:lnTo>
                  <a:lnTo>
                    <a:pt x="47" y="95"/>
                  </a:lnTo>
                  <a:lnTo>
                    <a:pt x="50" y="93"/>
                  </a:lnTo>
                  <a:lnTo>
                    <a:pt x="57" y="91"/>
                  </a:lnTo>
                  <a:lnTo>
                    <a:pt x="58" y="89"/>
                  </a:lnTo>
                  <a:lnTo>
                    <a:pt x="61" y="87"/>
                  </a:lnTo>
                  <a:lnTo>
                    <a:pt x="58" y="83"/>
                  </a:lnTo>
                  <a:lnTo>
                    <a:pt x="61" y="74"/>
                  </a:lnTo>
                  <a:lnTo>
                    <a:pt x="57" y="74"/>
                  </a:lnTo>
                  <a:lnTo>
                    <a:pt x="54" y="73"/>
                  </a:lnTo>
                  <a:lnTo>
                    <a:pt x="53" y="70"/>
                  </a:lnTo>
                  <a:lnTo>
                    <a:pt x="53" y="69"/>
                  </a:lnTo>
                  <a:lnTo>
                    <a:pt x="53" y="66"/>
                  </a:lnTo>
                  <a:lnTo>
                    <a:pt x="50" y="69"/>
                  </a:lnTo>
                  <a:lnTo>
                    <a:pt x="49" y="69"/>
                  </a:lnTo>
                  <a:lnTo>
                    <a:pt x="47" y="69"/>
                  </a:lnTo>
                  <a:lnTo>
                    <a:pt x="47" y="65"/>
                  </a:lnTo>
                  <a:lnTo>
                    <a:pt x="45" y="66"/>
                  </a:lnTo>
                  <a:lnTo>
                    <a:pt x="43" y="66"/>
                  </a:lnTo>
                  <a:lnTo>
                    <a:pt x="39" y="62"/>
                  </a:lnTo>
                  <a:lnTo>
                    <a:pt x="37" y="57"/>
                  </a:lnTo>
                  <a:lnTo>
                    <a:pt x="39" y="55"/>
                  </a:lnTo>
                  <a:lnTo>
                    <a:pt x="45" y="49"/>
                  </a:lnTo>
                  <a:lnTo>
                    <a:pt x="50" y="43"/>
                  </a:lnTo>
                  <a:lnTo>
                    <a:pt x="53" y="40"/>
                  </a:lnTo>
                  <a:lnTo>
                    <a:pt x="53" y="34"/>
                  </a:lnTo>
                  <a:lnTo>
                    <a:pt x="50" y="30"/>
                  </a:lnTo>
                  <a:lnTo>
                    <a:pt x="47" y="29"/>
                  </a:lnTo>
                  <a:lnTo>
                    <a:pt x="45" y="25"/>
                  </a:lnTo>
                  <a:lnTo>
                    <a:pt x="43" y="21"/>
                  </a:lnTo>
                  <a:lnTo>
                    <a:pt x="45" y="17"/>
                  </a:lnTo>
                  <a:lnTo>
                    <a:pt x="47" y="16"/>
                  </a:lnTo>
                  <a:lnTo>
                    <a:pt x="53" y="9"/>
                  </a:lnTo>
                  <a:lnTo>
                    <a:pt x="53" y="8"/>
                  </a:lnTo>
                  <a:lnTo>
                    <a:pt x="50" y="5"/>
                  </a:lnTo>
                  <a:lnTo>
                    <a:pt x="49" y="5"/>
                  </a:lnTo>
                  <a:lnTo>
                    <a:pt x="47" y="8"/>
                  </a:lnTo>
                  <a:lnTo>
                    <a:pt x="43" y="9"/>
                  </a:lnTo>
                  <a:lnTo>
                    <a:pt x="41" y="9"/>
                  </a:lnTo>
                  <a:lnTo>
                    <a:pt x="41" y="8"/>
                  </a:lnTo>
                  <a:lnTo>
                    <a:pt x="39" y="5"/>
                  </a:lnTo>
                  <a:lnTo>
                    <a:pt x="39" y="4"/>
                  </a:lnTo>
                  <a:lnTo>
                    <a:pt x="37" y="1"/>
                  </a:lnTo>
                  <a:lnTo>
                    <a:pt x="35" y="0"/>
                  </a:lnTo>
                  <a:lnTo>
                    <a:pt x="35" y="1"/>
                  </a:lnTo>
                  <a:lnTo>
                    <a:pt x="34" y="4"/>
                  </a:lnTo>
                  <a:lnTo>
                    <a:pt x="34" y="1"/>
                  </a:lnTo>
                  <a:lnTo>
                    <a:pt x="34" y="0"/>
                  </a:lnTo>
                  <a:lnTo>
                    <a:pt x="31" y="0"/>
                  </a:lnTo>
                  <a:lnTo>
                    <a:pt x="27" y="0"/>
                  </a:lnTo>
                  <a:lnTo>
                    <a:pt x="23" y="1"/>
                  </a:lnTo>
                  <a:lnTo>
                    <a:pt x="21" y="5"/>
                  </a:lnTo>
                  <a:lnTo>
                    <a:pt x="17" y="5"/>
                  </a:lnTo>
                  <a:lnTo>
                    <a:pt x="17" y="8"/>
                  </a:lnTo>
                  <a:lnTo>
                    <a:pt x="14" y="9"/>
                  </a:lnTo>
                  <a:lnTo>
                    <a:pt x="14" y="10"/>
                  </a:lnTo>
                  <a:lnTo>
                    <a:pt x="14" y="10"/>
                  </a:lnTo>
                  <a:lnTo>
                    <a:pt x="14" y="10"/>
                  </a:lnTo>
                  <a:lnTo>
                    <a:pt x="14" y="10"/>
                  </a:lnTo>
                  <a:lnTo>
                    <a:pt x="14" y="10"/>
                  </a:lnTo>
                  <a:lnTo>
                    <a:pt x="14" y="10"/>
                  </a:lnTo>
                  <a:lnTo>
                    <a:pt x="14" y="1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01" name="Freeform 91"/>
            <p:cNvSpPr>
              <a:spLocks/>
            </p:cNvSpPr>
            <p:nvPr/>
          </p:nvSpPr>
          <p:spPr bwMode="auto">
            <a:xfrm>
              <a:off x="4289425" y="2606675"/>
              <a:ext cx="441325" cy="615950"/>
            </a:xfrm>
            <a:custGeom>
              <a:avLst/>
              <a:gdLst>
                <a:gd name="T0" fmla="*/ 239 w 247"/>
                <a:gd name="T1" fmla="*/ 65 h 250"/>
                <a:gd name="T2" fmla="*/ 238 w 247"/>
                <a:gd name="T3" fmla="*/ 53 h 250"/>
                <a:gd name="T4" fmla="*/ 239 w 247"/>
                <a:gd name="T5" fmla="*/ 39 h 250"/>
                <a:gd name="T6" fmla="*/ 242 w 247"/>
                <a:gd name="T7" fmla="*/ 28 h 250"/>
                <a:gd name="T8" fmla="*/ 233 w 247"/>
                <a:gd name="T9" fmla="*/ 23 h 250"/>
                <a:gd name="T10" fmla="*/ 217 w 247"/>
                <a:gd name="T11" fmla="*/ 19 h 250"/>
                <a:gd name="T12" fmla="*/ 211 w 247"/>
                <a:gd name="T13" fmla="*/ 15 h 250"/>
                <a:gd name="T14" fmla="*/ 198 w 247"/>
                <a:gd name="T15" fmla="*/ 5 h 250"/>
                <a:gd name="T16" fmla="*/ 181 w 247"/>
                <a:gd name="T17" fmla="*/ 8 h 250"/>
                <a:gd name="T18" fmla="*/ 166 w 247"/>
                <a:gd name="T19" fmla="*/ 17 h 250"/>
                <a:gd name="T20" fmla="*/ 163 w 247"/>
                <a:gd name="T21" fmla="*/ 32 h 250"/>
                <a:gd name="T22" fmla="*/ 163 w 247"/>
                <a:gd name="T23" fmla="*/ 45 h 250"/>
                <a:gd name="T24" fmla="*/ 150 w 247"/>
                <a:gd name="T25" fmla="*/ 53 h 250"/>
                <a:gd name="T26" fmla="*/ 137 w 247"/>
                <a:gd name="T27" fmla="*/ 45 h 250"/>
                <a:gd name="T28" fmla="*/ 106 w 247"/>
                <a:gd name="T29" fmla="*/ 36 h 250"/>
                <a:gd name="T30" fmla="*/ 94 w 247"/>
                <a:gd name="T31" fmla="*/ 28 h 250"/>
                <a:gd name="T32" fmla="*/ 89 w 247"/>
                <a:gd name="T33" fmla="*/ 15 h 250"/>
                <a:gd name="T34" fmla="*/ 72 w 247"/>
                <a:gd name="T35" fmla="*/ 9 h 250"/>
                <a:gd name="T36" fmla="*/ 53 w 247"/>
                <a:gd name="T37" fmla="*/ 8 h 250"/>
                <a:gd name="T38" fmla="*/ 35 w 247"/>
                <a:gd name="T39" fmla="*/ 0 h 250"/>
                <a:gd name="T40" fmla="*/ 32 w 247"/>
                <a:gd name="T41" fmla="*/ 15 h 250"/>
                <a:gd name="T42" fmla="*/ 21 w 247"/>
                <a:gd name="T43" fmla="*/ 21 h 250"/>
                <a:gd name="T44" fmla="*/ 15 w 247"/>
                <a:gd name="T45" fmla="*/ 28 h 250"/>
                <a:gd name="T46" fmla="*/ 13 w 247"/>
                <a:gd name="T47" fmla="*/ 36 h 250"/>
                <a:gd name="T48" fmla="*/ 11 w 247"/>
                <a:gd name="T49" fmla="*/ 48 h 250"/>
                <a:gd name="T50" fmla="*/ 1 w 247"/>
                <a:gd name="T51" fmla="*/ 56 h 250"/>
                <a:gd name="T52" fmla="*/ 5 w 247"/>
                <a:gd name="T53" fmla="*/ 65 h 250"/>
                <a:gd name="T54" fmla="*/ 8 w 247"/>
                <a:gd name="T55" fmla="*/ 74 h 250"/>
                <a:gd name="T56" fmla="*/ 8 w 247"/>
                <a:gd name="T57" fmla="*/ 88 h 250"/>
                <a:gd name="T58" fmla="*/ 8 w 247"/>
                <a:gd name="T59" fmla="*/ 102 h 250"/>
                <a:gd name="T60" fmla="*/ 9 w 247"/>
                <a:gd name="T61" fmla="*/ 118 h 250"/>
                <a:gd name="T62" fmla="*/ 4 w 247"/>
                <a:gd name="T63" fmla="*/ 123 h 250"/>
                <a:gd name="T64" fmla="*/ 4 w 247"/>
                <a:gd name="T65" fmla="*/ 131 h 250"/>
                <a:gd name="T66" fmla="*/ 11 w 247"/>
                <a:gd name="T67" fmla="*/ 149 h 250"/>
                <a:gd name="T68" fmla="*/ 17 w 247"/>
                <a:gd name="T69" fmla="*/ 158 h 250"/>
                <a:gd name="T70" fmla="*/ 21 w 247"/>
                <a:gd name="T71" fmla="*/ 157 h 250"/>
                <a:gd name="T72" fmla="*/ 35 w 247"/>
                <a:gd name="T73" fmla="*/ 162 h 250"/>
                <a:gd name="T74" fmla="*/ 40 w 247"/>
                <a:gd name="T75" fmla="*/ 173 h 250"/>
                <a:gd name="T76" fmla="*/ 45 w 247"/>
                <a:gd name="T77" fmla="*/ 177 h 250"/>
                <a:gd name="T78" fmla="*/ 61 w 247"/>
                <a:gd name="T79" fmla="*/ 181 h 250"/>
                <a:gd name="T80" fmla="*/ 71 w 247"/>
                <a:gd name="T81" fmla="*/ 186 h 250"/>
                <a:gd name="T82" fmla="*/ 77 w 247"/>
                <a:gd name="T83" fmla="*/ 191 h 250"/>
                <a:gd name="T84" fmla="*/ 106 w 247"/>
                <a:gd name="T85" fmla="*/ 177 h 250"/>
                <a:gd name="T86" fmla="*/ 230 w 247"/>
                <a:gd name="T87" fmla="*/ 250 h 250"/>
                <a:gd name="T88" fmla="*/ 247 w 247"/>
                <a:gd name="T89" fmla="*/ 240 h 250"/>
                <a:gd name="T90" fmla="*/ 247 w 247"/>
                <a:gd name="T91" fmla="*/ 203 h 250"/>
                <a:gd name="T92" fmla="*/ 247 w 247"/>
                <a:gd name="T93" fmla="*/ 20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7" h="250">
                  <a:moveTo>
                    <a:pt x="247" y="203"/>
                  </a:moveTo>
                  <a:lnTo>
                    <a:pt x="243" y="82"/>
                  </a:lnTo>
                  <a:lnTo>
                    <a:pt x="239" y="65"/>
                  </a:lnTo>
                  <a:lnTo>
                    <a:pt x="238" y="58"/>
                  </a:lnTo>
                  <a:lnTo>
                    <a:pt x="238" y="56"/>
                  </a:lnTo>
                  <a:lnTo>
                    <a:pt x="238" y="53"/>
                  </a:lnTo>
                  <a:lnTo>
                    <a:pt x="239" y="48"/>
                  </a:lnTo>
                  <a:lnTo>
                    <a:pt x="239" y="44"/>
                  </a:lnTo>
                  <a:lnTo>
                    <a:pt x="239" y="39"/>
                  </a:lnTo>
                  <a:lnTo>
                    <a:pt x="238" y="35"/>
                  </a:lnTo>
                  <a:lnTo>
                    <a:pt x="239" y="31"/>
                  </a:lnTo>
                  <a:lnTo>
                    <a:pt x="242" y="28"/>
                  </a:lnTo>
                  <a:lnTo>
                    <a:pt x="242" y="25"/>
                  </a:lnTo>
                  <a:lnTo>
                    <a:pt x="238" y="23"/>
                  </a:lnTo>
                  <a:lnTo>
                    <a:pt x="233" y="23"/>
                  </a:lnTo>
                  <a:lnTo>
                    <a:pt x="226" y="21"/>
                  </a:lnTo>
                  <a:lnTo>
                    <a:pt x="223" y="19"/>
                  </a:lnTo>
                  <a:lnTo>
                    <a:pt x="217" y="19"/>
                  </a:lnTo>
                  <a:lnTo>
                    <a:pt x="213" y="17"/>
                  </a:lnTo>
                  <a:lnTo>
                    <a:pt x="211" y="17"/>
                  </a:lnTo>
                  <a:lnTo>
                    <a:pt x="211" y="15"/>
                  </a:lnTo>
                  <a:lnTo>
                    <a:pt x="211" y="12"/>
                  </a:lnTo>
                  <a:lnTo>
                    <a:pt x="207" y="9"/>
                  </a:lnTo>
                  <a:lnTo>
                    <a:pt x="198" y="5"/>
                  </a:lnTo>
                  <a:lnTo>
                    <a:pt x="189" y="5"/>
                  </a:lnTo>
                  <a:lnTo>
                    <a:pt x="185" y="8"/>
                  </a:lnTo>
                  <a:lnTo>
                    <a:pt x="181" y="8"/>
                  </a:lnTo>
                  <a:lnTo>
                    <a:pt x="175" y="9"/>
                  </a:lnTo>
                  <a:lnTo>
                    <a:pt x="169" y="13"/>
                  </a:lnTo>
                  <a:lnTo>
                    <a:pt x="166" y="17"/>
                  </a:lnTo>
                  <a:lnTo>
                    <a:pt x="163" y="21"/>
                  </a:lnTo>
                  <a:lnTo>
                    <a:pt x="162" y="27"/>
                  </a:lnTo>
                  <a:lnTo>
                    <a:pt x="163" y="32"/>
                  </a:lnTo>
                  <a:lnTo>
                    <a:pt x="166" y="36"/>
                  </a:lnTo>
                  <a:lnTo>
                    <a:pt x="166" y="40"/>
                  </a:lnTo>
                  <a:lnTo>
                    <a:pt x="163" y="45"/>
                  </a:lnTo>
                  <a:lnTo>
                    <a:pt x="160" y="49"/>
                  </a:lnTo>
                  <a:lnTo>
                    <a:pt x="156" y="52"/>
                  </a:lnTo>
                  <a:lnTo>
                    <a:pt x="150" y="53"/>
                  </a:lnTo>
                  <a:lnTo>
                    <a:pt x="146" y="53"/>
                  </a:lnTo>
                  <a:lnTo>
                    <a:pt x="142" y="52"/>
                  </a:lnTo>
                  <a:lnTo>
                    <a:pt x="137" y="45"/>
                  </a:lnTo>
                  <a:lnTo>
                    <a:pt x="128" y="40"/>
                  </a:lnTo>
                  <a:lnTo>
                    <a:pt x="116" y="36"/>
                  </a:lnTo>
                  <a:lnTo>
                    <a:pt x="106" y="36"/>
                  </a:lnTo>
                  <a:lnTo>
                    <a:pt x="102" y="35"/>
                  </a:lnTo>
                  <a:lnTo>
                    <a:pt x="97" y="32"/>
                  </a:lnTo>
                  <a:lnTo>
                    <a:pt x="94" y="28"/>
                  </a:lnTo>
                  <a:lnTo>
                    <a:pt x="93" y="23"/>
                  </a:lnTo>
                  <a:lnTo>
                    <a:pt x="92" y="19"/>
                  </a:lnTo>
                  <a:lnTo>
                    <a:pt x="89" y="15"/>
                  </a:lnTo>
                  <a:lnTo>
                    <a:pt x="85" y="13"/>
                  </a:lnTo>
                  <a:lnTo>
                    <a:pt x="81" y="13"/>
                  </a:lnTo>
                  <a:lnTo>
                    <a:pt x="72" y="9"/>
                  </a:lnTo>
                  <a:lnTo>
                    <a:pt x="63" y="5"/>
                  </a:lnTo>
                  <a:lnTo>
                    <a:pt x="59" y="5"/>
                  </a:lnTo>
                  <a:lnTo>
                    <a:pt x="53" y="8"/>
                  </a:lnTo>
                  <a:lnTo>
                    <a:pt x="48" y="8"/>
                  </a:lnTo>
                  <a:lnTo>
                    <a:pt x="44" y="5"/>
                  </a:lnTo>
                  <a:lnTo>
                    <a:pt x="35" y="0"/>
                  </a:lnTo>
                  <a:lnTo>
                    <a:pt x="32" y="9"/>
                  </a:lnTo>
                  <a:lnTo>
                    <a:pt x="35" y="13"/>
                  </a:lnTo>
                  <a:lnTo>
                    <a:pt x="32" y="15"/>
                  </a:lnTo>
                  <a:lnTo>
                    <a:pt x="31" y="17"/>
                  </a:lnTo>
                  <a:lnTo>
                    <a:pt x="24" y="19"/>
                  </a:lnTo>
                  <a:lnTo>
                    <a:pt x="21" y="21"/>
                  </a:lnTo>
                  <a:lnTo>
                    <a:pt x="19" y="25"/>
                  </a:lnTo>
                  <a:lnTo>
                    <a:pt x="17" y="27"/>
                  </a:lnTo>
                  <a:lnTo>
                    <a:pt x="15" y="28"/>
                  </a:lnTo>
                  <a:lnTo>
                    <a:pt x="13" y="28"/>
                  </a:lnTo>
                  <a:lnTo>
                    <a:pt x="13" y="31"/>
                  </a:lnTo>
                  <a:lnTo>
                    <a:pt x="13" y="36"/>
                  </a:lnTo>
                  <a:lnTo>
                    <a:pt x="15" y="40"/>
                  </a:lnTo>
                  <a:lnTo>
                    <a:pt x="13" y="44"/>
                  </a:lnTo>
                  <a:lnTo>
                    <a:pt x="11" y="48"/>
                  </a:lnTo>
                  <a:lnTo>
                    <a:pt x="9" y="52"/>
                  </a:lnTo>
                  <a:lnTo>
                    <a:pt x="4" y="53"/>
                  </a:lnTo>
                  <a:lnTo>
                    <a:pt x="1" y="56"/>
                  </a:lnTo>
                  <a:lnTo>
                    <a:pt x="0" y="57"/>
                  </a:lnTo>
                  <a:lnTo>
                    <a:pt x="1" y="57"/>
                  </a:lnTo>
                  <a:lnTo>
                    <a:pt x="5" y="65"/>
                  </a:lnTo>
                  <a:lnTo>
                    <a:pt x="8" y="69"/>
                  </a:lnTo>
                  <a:lnTo>
                    <a:pt x="8" y="70"/>
                  </a:lnTo>
                  <a:lnTo>
                    <a:pt x="8" y="74"/>
                  </a:lnTo>
                  <a:lnTo>
                    <a:pt x="8" y="82"/>
                  </a:lnTo>
                  <a:lnTo>
                    <a:pt x="8" y="84"/>
                  </a:lnTo>
                  <a:lnTo>
                    <a:pt x="8" y="88"/>
                  </a:lnTo>
                  <a:lnTo>
                    <a:pt x="8" y="93"/>
                  </a:lnTo>
                  <a:lnTo>
                    <a:pt x="9" y="97"/>
                  </a:lnTo>
                  <a:lnTo>
                    <a:pt x="8" y="102"/>
                  </a:lnTo>
                  <a:lnTo>
                    <a:pt x="8" y="109"/>
                  </a:lnTo>
                  <a:lnTo>
                    <a:pt x="8" y="114"/>
                  </a:lnTo>
                  <a:lnTo>
                    <a:pt x="9" y="118"/>
                  </a:lnTo>
                  <a:lnTo>
                    <a:pt x="8" y="119"/>
                  </a:lnTo>
                  <a:lnTo>
                    <a:pt x="5" y="122"/>
                  </a:lnTo>
                  <a:lnTo>
                    <a:pt x="4" y="123"/>
                  </a:lnTo>
                  <a:lnTo>
                    <a:pt x="1" y="126"/>
                  </a:lnTo>
                  <a:lnTo>
                    <a:pt x="1" y="127"/>
                  </a:lnTo>
                  <a:lnTo>
                    <a:pt x="4" y="131"/>
                  </a:lnTo>
                  <a:lnTo>
                    <a:pt x="8" y="139"/>
                  </a:lnTo>
                  <a:lnTo>
                    <a:pt x="11" y="142"/>
                  </a:lnTo>
                  <a:lnTo>
                    <a:pt x="11" y="149"/>
                  </a:lnTo>
                  <a:lnTo>
                    <a:pt x="13" y="154"/>
                  </a:lnTo>
                  <a:lnTo>
                    <a:pt x="15" y="158"/>
                  </a:lnTo>
                  <a:lnTo>
                    <a:pt x="17" y="158"/>
                  </a:lnTo>
                  <a:lnTo>
                    <a:pt x="19" y="158"/>
                  </a:lnTo>
                  <a:lnTo>
                    <a:pt x="21" y="157"/>
                  </a:lnTo>
                  <a:lnTo>
                    <a:pt x="21" y="157"/>
                  </a:lnTo>
                  <a:lnTo>
                    <a:pt x="24" y="158"/>
                  </a:lnTo>
                  <a:lnTo>
                    <a:pt x="27" y="159"/>
                  </a:lnTo>
                  <a:lnTo>
                    <a:pt x="35" y="162"/>
                  </a:lnTo>
                  <a:lnTo>
                    <a:pt x="35" y="163"/>
                  </a:lnTo>
                  <a:lnTo>
                    <a:pt x="37" y="170"/>
                  </a:lnTo>
                  <a:lnTo>
                    <a:pt x="40" y="173"/>
                  </a:lnTo>
                  <a:lnTo>
                    <a:pt x="40" y="173"/>
                  </a:lnTo>
                  <a:lnTo>
                    <a:pt x="41" y="175"/>
                  </a:lnTo>
                  <a:lnTo>
                    <a:pt x="45" y="177"/>
                  </a:lnTo>
                  <a:lnTo>
                    <a:pt x="52" y="179"/>
                  </a:lnTo>
                  <a:lnTo>
                    <a:pt x="57" y="181"/>
                  </a:lnTo>
                  <a:lnTo>
                    <a:pt x="61" y="181"/>
                  </a:lnTo>
                  <a:lnTo>
                    <a:pt x="67" y="183"/>
                  </a:lnTo>
                  <a:lnTo>
                    <a:pt x="68" y="185"/>
                  </a:lnTo>
                  <a:lnTo>
                    <a:pt x="71" y="186"/>
                  </a:lnTo>
                  <a:lnTo>
                    <a:pt x="75" y="190"/>
                  </a:lnTo>
                  <a:lnTo>
                    <a:pt x="76" y="190"/>
                  </a:lnTo>
                  <a:lnTo>
                    <a:pt x="77" y="191"/>
                  </a:lnTo>
                  <a:lnTo>
                    <a:pt x="78" y="192"/>
                  </a:lnTo>
                  <a:lnTo>
                    <a:pt x="89" y="186"/>
                  </a:lnTo>
                  <a:lnTo>
                    <a:pt x="106" y="177"/>
                  </a:lnTo>
                  <a:lnTo>
                    <a:pt x="195" y="228"/>
                  </a:lnTo>
                  <a:lnTo>
                    <a:pt x="215" y="240"/>
                  </a:lnTo>
                  <a:lnTo>
                    <a:pt x="230" y="250"/>
                  </a:lnTo>
                  <a:lnTo>
                    <a:pt x="230" y="243"/>
                  </a:lnTo>
                  <a:lnTo>
                    <a:pt x="230" y="240"/>
                  </a:lnTo>
                  <a:lnTo>
                    <a:pt x="247" y="240"/>
                  </a:lnTo>
                  <a:lnTo>
                    <a:pt x="247" y="203"/>
                  </a:lnTo>
                  <a:lnTo>
                    <a:pt x="247" y="203"/>
                  </a:lnTo>
                  <a:lnTo>
                    <a:pt x="247" y="203"/>
                  </a:lnTo>
                  <a:lnTo>
                    <a:pt x="247" y="203"/>
                  </a:lnTo>
                  <a:lnTo>
                    <a:pt x="247" y="203"/>
                  </a:lnTo>
                  <a:lnTo>
                    <a:pt x="247" y="203"/>
                  </a:lnTo>
                  <a:lnTo>
                    <a:pt x="247" y="20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02" name="Freeform 92"/>
            <p:cNvSpPr>
              <a:spLocks/>
            </p:cNvSpPr>
            <p:nvPr/>
          </p:nvSpPr>
          <p:spPr bwMode="auto">
            <a:xfrm>
              <a:off x="3552825" y="2868613"/>
              <a:ext cx="344488" cy="563562"/>
            </a:xfrm>
            <a:custGeom>
              <a:avLst/>
              <a:gdLst>
                <a:gd name="T0" fmla="*/ 193 w 193"/>
                <a:gd name="T1" fmla="*/ 43 h 229"/>
                <a:gd name="T2" fmla="*/ 134 w 193"/>
                <a:gd name="T3" fmla="*/ 15 h 229"/>
                <a:gd name="T4" fmla="*/ 133 w 193"/>
                <a:gd name="T5" fmla="*/ 25 h 229"/>
                <a:gd name="T6" fmla="*/ 80 w 193"/>
                <a:gd name="T7" fmla="*/ 71 h 229"/>
                <a:gd name="T8" fmla="*/ 64 w 193"/>
                <a:gd name="T9" fmla="*/ 79 h 229"/>
                <a:gd name="T10" fmla="*/ 63 w 193"/>
                <a:gd name="T11" fmla="*/ 83 h 229"/>
                <a:gd name="T12" fmla="*/ 63 w 193"/>
                <a:gd name="T13" fmla="*/ 90 h 229"/>
                <a:gd name="T14" fmla="*/ 63 w 193"/>
                <a:gd name="T15" fmla="*/ 101 h 229"/>
                <a:gd name="T16" fmla="*/ 61 w 193"/>
                <a:gd name="T17" fmla="*/ 109 h 229"/>
                <a:gd name="T18" fmla="*/ 0 w 193"/>
                <a:gd name="T19" fmla="*/ 110 h 229"/>
                <a:gd name="T20" fmla="*/ 1 w 193"/>
                <a:gd name="T21" fmla="*/ 114 h 229"/>
                <a:gd name="T22" fmla="*/ 4 w 193"/>
                <a:gd name="T23" fmla="*/ 121 h 229"/>
                <a:gd name="T24" fmla="*/ 7 w 193"/>
                <a:gd name="T25" fmla="*/ 121 h 229"/>
                <a:gd name="T26" fmla="*/ 11 w 193"/>
                <a:gd name="T27" fmla="*/ 132 h 229"/>
                <a:gd name="T28" fmla="*/ 9 w 193"/>
                <a:gd name="T29" fmla="*/ 140 h 229"/>
                <a:gd name="T30" fmla="*/ 7 w 193"/>
                <a:gd name="T31" fmla="*/ 144 h 229"/>
                <a:gd name="T32" fmla="*/ 7 w 193"/>
                <a:gd name="T33" fmla="*/ 148 h 229"/>
                <a:gd name="T34" fmla="*/ 11 w 193"/>
                <a:gd name="T35" fmla="*/ 153 h 229"/>
                <a:gd name="T36" fmla="*/ 11 w 193"/>
                <a:gd name="T37" fmla="*/ 166 h 229"/>
                <a:gd name="T38" fmla="*/ 11 w 193"/>
                <a:gd name="T39" fmla="*/ 183 h 229"/>
                <a:gd name="T40" fmla="*/ 5 w 193"/>
                <a:gd name="T41" fmla="*/ 197 h 229"/>
                <a:gd name="T42" fmla="*/ 4 w 193"/>
                <a:gd name="T43" fmla="*/ 203 h 229"/>
                <a:gd name="T44" fmla="*/ 9 w 193"/>
                <a:gd name="T45" fmla="*/ 197 h 229"/>
                <a:gd name="T46" fmla="*/ 13 w 193"/>
                <a:gd name="T47" fmla="*/ 198 h 229"/>
                <a:gd name="T48" fmla="*/ 24 w 193"/>
                <a:gd name="T49" fmla="*/ 197 h 229"/>
                <a:gd name="T50" fmla="*/ 31 w 193"/>
                <a:gd name="T51" fmla="*/ 194 h 229"/>
                <a:gd name="T52" fmla="*/ 41 w 193"/>
                <a:gd name="T53" fmla="*/ 198 h 229"/>
                <a:gd name="T54" fmla="*/ 45 w 193"/>
                <a:gd name="T55" fmla="*/ 202 h 229"/>
                <a:gd name="T56" fmla="*/ 52 w 193"/>
                <a:gd name="T57" fmla="*/ 205 h 229"/>
                <a:gd name="T58" fmla="*/ 55 w 193"/>
                <a:gd name="T59" fmla="*/ 210 h 229"/>
                <a:gd name="T60" fmla="*/ 59 w 193"/>
                <a:gd name="T61" fmla="*/ 215 h 229"/>
                <a:gd name="T62" fmla="*/ 63 w 193"/>
                <a:gd name="T63" fmla="*/ 222 h 229"/>
                <a:gd name="T64" fmla="*/ 67 w 193"/>
                <a:gd name="T65" fmla="*/ 225 h 229"/>
                <a:gd name="T66" fmla="*/ 70 w 193"/>
                <a:gd name="T67" fmla="*/ 229 h 229"/>
                <a:gd name="T68" fmla="*/ 78 w 193"/>
                <a:gd name="T69" fmla="*/ 227 h 229"/>
                <a:gd name="T70" fmla="*/ 78 w 193"/>
                <a:gd name="T71" fmla="*/ 222 h 229"/>
                <a:gd name="T72" fmla="*/ 80 w 193"/>
                <a:gd name="T73" fmla="*/ 214 h 229"/>
                <a:gd name="T74" fmla="*/ 85 w 193"/>
                <a:gd name="T75" fmla="*/ 215 h 229"/>
                <a:gd name="T76" fmla="*/ 92 w 193"/>
                <a:gd name="T77" fmla="*/ 222 h 229"/>
                <a:gd name="T78" fmla="*/ 93 w 193"/>
                <a:gd name="T79" fmla="*/ 219 h 229"/>
                <a:gd name="T80" fmla="*/ 98 w 193"/>
                <a:gd name="T81" fmla="*/ 215 h 229"/>
                <a:gd name="T82" fmla="*/ 105 w 193"/>
                <a:gd name="T83" fmla="*/ 218 h 229"/>
                <a:gd name="T84" fmla="*/ 114 w 193"/>
                <a:gd name="T85" fmla="*/ 215 h 229"/>
                <a:gd name="T86" fmla="*/ 120 w 193"/>
                <a:gd name="T87" fmla="*/ 215 h 229"/>
                <a:gd name="T88" fmla="*/ 133 w 193"/>
                <a:gd name="T89" fmla="*/ 215 h 229"/>
                <a:gd name="T90" fmla="*/ 165 w 193"/>
                <a:gd name="T91" fmla="*/ 215 h 229"/>
                <a:gd name="T92" fmla="*/ 178 w 193"/>
                <a:gd name="T93" fmla="*/ 214 h 229"/>
                <a:gd name="T94" fmla="*/ 178 w 193"/>
                <a:gd name="T95" fmla="*/ 209 h 229"/>
                <a:gd name="T96" fmla="*/ 181 w 193"/>
                <a:gd name="T97" fmla="*/ 201 h 229"/>
                <a:gd name="T98" fmla="*/ 177 w 193"/>
                <a:gd name="T99" fmla="*/ 197 h 229"/>
                <a:gd name="T100" fmla="*/ 177 w 193"/>
                <a:gd name="T101" fmla="*/ 189 h 229"/>
                <a:gd name="T102" fmla="*/ 165 w 193"/>
                <a:gd name="T103" fmla="*/ 43 h 229"/>
                <a:gd name="T104" fmla="*/ 191 w 193"/>
                <a:gd name="T105" fmla="*/ 43 h 229"/>
                <a:gd name="T106" fmla="*/ 191 w 193"/>
                <a:gd name="T107" fmla="*/ 43 h 229"/>
                <a:gd name="T108" fmla="*/ 191 w 193"/>
                <a:gd name="T109" fmla="*/ 43 h 229"/>
                <a:gd name="T110" fmla="*/ 191 w 193"/>
                <a:gd name="T111" fmla="*/ 4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3" h="229">
                  <a:moveTo>
                    <a:pt x="191" y="43"/>
                  </a:moveTo>
                  <a:lnTo>
                    <a:pt x="193" y="43"/>
                  </a:lnTo>
                  <a:lnTo>
                    <a:pt x="136" y="0"/>
                  </a:lnTo>
                  <a:lnTo>
                    <a:pt x="134" y="15"/>
                  </a:lnTo>
                  <a:lnTo>
                    <a:pt x="133" y="24"/>
                  </a:lnTo>
                  <a:lnTo>
                    <a:pt x="133" y="25"/>
                  </a:lnTo>
                  <a:lnTo>
                    <a:pt x="81" y="25"/>
                  </a:lnTo>
                  <a:lnTo>
                    <a:pt x="80" y="71"/>
                  </a:lnTo>
                  <a:lnTo>
                    <a:pt x="70" y="75"/>
                  </a:lnTo>
                  <a:lnTo>
                    <a:pt x="64" y="79"/>
                  </a:lnTo>
                  <a:lnTo>
                    <a:pt x="63" y="80"/>
                  </a:lnTo>
                  <a:lnTo>
                    <a:pt x="63" y="83"/>
                  </a:lnTo>
                  <a:lnTo>
                    <a:pt x="63" y="88"/>
                  </a:lnTo>
                  <a:lnTo>
                    <a:pt x="63" y="90"/>
                  </a:lnTo>
                  <a:lnTo>
                    <a:pt x="63" y="100"/>
                  </a:lnTo>
                  <a:lnTo>
                    <a:pt x="63" y="101"/>
                  </a:lnTo>
                  <a:lnTo>
                    <a:pt x="63" y="105"/>
                  </a:lnTo>
                  <a:lnTo>
                    <a:pt x="61" y="109"/>
                  </a:lnTo>
                  <a:lnTo>
                    <a:pt x="4" y="109"/>
                  </a:lnTo>
                  <a:lnTo>
                    <a:pt x="0" y="110"/>
                  </a:lnTo>
                  <a:lnTo>
                    <a:pt x="0" y="110"/>
                  </a:lnTo>
                  <a:lnTo>
                    <a:pt x="1" y="114"/>
                  </a:lnTo>
                  <a:lnTo>
                    <a:pt x="4" y="118"/>
                  </a:lnTo>
                  <a:lnTo>
                    <a:pt x="4" y="121"/>
                  </a:lnTo>
                  <a:lnTo>
                    <a:pt x="5" y="122"/>
                  </a:lnTo>
                  <a:lnTo>
                    <a:pt x="7" y="121"/>
                  </a:lnTo>
                  <a:lnTo>
                    <a:pt x="11" y="128"/>
                  </a:lnTo>
                  <a:lnTo>
                    <a:pt x="11" y="132"/>
                  </a:lnTo>
                  <a:lnTo>
                    <a:pt x="9" y="134"/>
                  </a:lnTo>
                  <a:lnTo>
                    <a:pt x="9" y="140"/>
                  </a:lnTo>
                  <a:lnTo>
                    <a:pt x="8" y="142"/>
                  </a:lnTo>
                  <a:lnTo>
                    <a:pt x="7" y="144"/>
                  </a:lnTo>
                  <a:lnTo>
                    <a:pt x="5" y="145"/>
                  </a:lnTo>
                  <a:lnTo>
                    <a:pt x="7" y="148"/>
                  </a:lnTo>
                  <a:lnTo>
                    <a:pt x="9" y="149"/>
                  </a:lnTo>
                  <a:lnTo>
                    <a:pt x="11" y="153"/>
                  </a:lnTo>
                  <a:lnTo>
                    <a:pt x="11" y="157"/>
                  </a:lnTo>
                  <a:lnTo>
                    <a:pt x="11" y="166"/>
                  </a:lnTo>
                  <a:lnTo>
                    <a:pt x="11" y="174"/>
                  </a:lnTo>
                  <a:lnTo>
                    <a:pt x="11" y="183"/>
                  </a:lnTo>
                  <a:lnTo>
                    <a:pt x="7" y="189"/>
                  </a:lnTo>
                  <a:lnTo>
                    <a:pt x="5" y="197"/>
                  </a:lnTo>
                  <a:lnTo>
                    <a:pt x="4" y="205"/>
                  </a:lnTo>
                  <a:lnTo>
                    <a:pt x="4" y="203"/>
                  </a:lnTo>
                  <a:lnTo>
                    <a:pt x="5" y="201"/>
                  </a:lnTo>
                  <a:lnTo>
                    <a:pt x="9" y="197"/>
                  </a:lnTo>
                  <a:lnTo>
                    <a:pt x="11" y="197"/>
                  </a:lnTo>
                  <a:lnTo>
                    <a:pt x="13" y="198"/>
                  </a:lnTo>
                  <a:lnTo>
                    <a:pt x="19" y="197"/>
                  </a:lnTo>
                  <a:lnTo>
                    <a:pt x="24" y="197"/>
                  </a:lnTo>
                  <a:lnTo>
                    <a:pt x="28" y="194"/>
                  </a:lnTo>
                  <a:lnTo>
                    <a:pt x="31" y="194"/>
                  </a:lnTo>
                  <a:lnTo>
                    <a:pt x="37" y="197"/>
                  </a:lnTo>
                  <a:lnTo>
                    <a:pt x="41" y="198"/>
                  </a:lnTo>
                  <a:lnTo>
                    <a:pt x="44" y="201"/>
                  </a:lnTo>
                  <a:lnTo>
                    <a:pt x="45" y="202"/>
                  </a:lnTo>
                  <a:lnTo>
                    <a:pt x="51" y="205"/>
                  </a:lnTo>
                  <a:lnTo>
                    <a:pt x="52" y="205"/>
                  </a:lnTo>
                  <a:lnTo>
                    <a:pt x="53" y="206"/>
                  </a:lnTo>
                  <a:lnTo>
                    <a:pt x="55" y="210"/>
                  </a:lnTo>
                  <a:lnTo>
                    <a:pt x="55" y="211"/>
                  </a:lnTo>
                  <a:lnTo>
                    <a:pt x="59" y="215"/>
                  </a:lnTo>
                  <a:lnTo>
                    <a:pt x="61" y="218"/>
                  </a:lnTo>
                  <a:lnTo>
                    <a:pt x="63" y="222"/>
                  </a:lnTo>
                  <a:lnTo>
                    <a:pt x="64" y="223"/>
                  </a:lnTo>
                  <a:lnTo>
                    <a:pt x="67" y="225"/>
                  </a:lnTo>
                  <a:lnTo>
                    <a:pt x="70" y="229"/>
                  </a:lnTo>
                  <a:lnTo>
                    <a:pt x="70" y="229"/>
                  </a:lnTo>
                  <a:lnTo>
                    <a:pt x="74" y="229"/>
                  </a:lnTo>
                  <a:lnTo>
                    <a:pt x="78" y="227"/>
                  </a:lnTo>
                  <a:lnTo>
                    <a:pt x="78" y="223"/>
                  </a:lnTo>
                  <a:lnTo>
                    <a:pt x="78" y="222"/>
                  </a:lnTo>
                  <a:lnTo>
                    <a:pt x="80" y="215"/>
                  </a:lnTo>
                  <a:lnTo>
                    <a:pt x="80" y="214"/>
                  </a:lnTo>
                  <a:lnTo>
                    <a:pt x="81" y="214"/>
                  </a:lnTo>
                  <a:lnTo>
                    <a:pt x="85" y="215"/>
                  </a:lnTo>
                  <a:lnTo>
                    <a:pt x="89" y="219"/>
                  </a:lnTo>
                  <a:lnTo>
                    <a:pt x="92" y="222"/>
                  </a:lnTo>
                  <a:lnTo>
                    <a:pt x="92" y="221"/>
                  </a:lnTo>
                  <a:lnTo>
                    <a:pt x="93" y="219"/>
                  </a:lnTo>
                  <a:lnTo>
                    <a:pt x="94" y="218"/>
                  </a:lnTo>
                  <a:lnTo>
                    <a:pt x="98" y="215"/>
                  </a:lnTo>
                  <a:lnTo>
                    <a:pt x="102" y="218"/>
                  </a:lnTo>
                  <a:lnTo>
                    <a:pt x="105" y="218"/>
                  </a:lnTo>
                  <a:lnTo>
                    <a:pt x="110" y="218"/>
                  </a:lnTo>
                  <a:lnTo>
                    <a:pt x="114" y="215"/>
                  </a:lnTo>
                  <a:lnTo>
                    <a:pt x="116" y="211"/>
                  </a:lnTo>
                  <a:lnTo>
                    <a:pt x="120" y="215"/>
                  </a:lnTo>
                  <a:lnTo>
                    <a:pt x="124" y="215"/>
                  </a:lnTo>
                  <a:lnTo>
                    <a:pt x="133" y="215"/>
                  </a:lnTo>
                  <a:lnTo>
                    <a:pt x="145" y="215"/>
                  </a:lnTo>
                  <a:lnTo>
                    <a:pt x="165" y="215"/>
                  </a:lnTo>
                  <a:lnTo>
                    <a:pt x="177" y="215"/>
                  </a:lnTo>
                  <a:lnTo>
                    <a:pt x="178" y="214"/>
                  </a:lnTo>
                  <a:lnTo>
                    <a:pt x="178" y="211"/>
                  </a:lnTo>
                  <a:lnTo>
                    <a:pt x="178" y="209"/>
                  </a:lnTo>
                  <a:lnTo>
                    <a:pt x="181" y="205"/>
                  </a:lnTo>
                  <a:lnTo>
                    <a:pt x="181" y="201"/>
                  </a:lnTo>
                  <a:lnTo>
                    <a:pt x="178" y="198"/>
                  </a:lnTo>
                  <a:lnTo>
                    <a:pt x="177" y="197"/>
                  </a:lnTo>
                  <a:lnTo>
                    <a:pt x="177" y="194"/>
                  </a:lnTo>
                  <a:lnTo>
                    <a:pt x="177" y="189"/>
                  </a:lnTo>
                  <a:lnTo>
                    <a:pt x="167" y="71"/>
                  </a:lnTo>
                  <a:lnTo>
                    <a:pt x="165" y="43"/>
                  </a:lnTo>
                  <a:lnTo>
                    <a:pt x="166" y="43"/>
                  </a:lnTo>
                  <a:lnTo>
                    <a:pt x="191" y="43"/>
                  </a:lnTo>
                  <a:lnTo>
                    <a:pt x="191" y="43"/>
                  </a:lnTo>
                  <a:lnTo>
                    <a:pt x="191" y="43"/>
                  </a:lnTo>
                  <a:lnTo>
                    <a:pt x="191" y="43"/>
                  </a:lnTo>
                  <a:lnTo>
                    <a:pt x="191" y="43"/>
                  </a:lnTo>
                  <a:lnTo>
                    <a:pt x="191" y="43"/>
                  </a:lnTo>
                  <a:lnTo>
                    <a:pt x="191" y="4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03" name="Freeform 93"/>
            <p:cNvSpPr>
              <a:spLocks/>
            </p:cNvSpPr>
            <p:nvPr/>
          </p:nvSpPr>
          <p:spPr bwMode="auto">
            <a:xfrm>
              <a:off x="3549650" y="2855913"/>
              <a:ext cx="246063" cy="282575"/>
            </a:xfrm>
            <a:custGeom>
              <a:avLst/>
              <a:gdLst>
                <a:gd name="T0" fmla="*/ 1 w 103"/>
                <a:gd name="T1" fmla="*/ 87 h 87"/>
                <a:gd name="T2" fmla="*/ 4 w 103"/>
                <a:gd name="T3" fmla="*/ 86 h 87"/>
                <a:gd name="T4" fmla="*/ 47 w 103"/>
                <a:gd name="T5" fmla="*/ 86 h 87"/>
                <a:gd name="T6" fmla="*/ 48 w 103"/>
                <a:gd name="T7" fmla="*/ 83 h 87"/>
                <a:gd name="T8" fmla="*/ 48 w 103"/>
                <a:gd name="T9" fmla="*/ 80 h 87"/>
                <a:gd name="T10" fmla="*/ 48 w 103"/>
                <a:gd name="T11" fmla="*/ 79 h 87"/>
                <a:gd name="T12" fmla="*/ 48 w 103"/>
                <a:gd name="T13" fmla="*/ 72 h 87"/>
                <a:gd name="T14" fmla="*/ 48 w 103"/>
                <a:gd name="T15" fmla="*/ 70 h 87"/>
                <a:gd name="T16" fmla="*/ 48 w 103"/>
                <a:gd name="T17" fmla="*/ 66 h 87"/>
                <a:gd name="T18" fmla="*/ 48 w 103"/>
                <a:gd name="T19" fmla="*/ 64 h 87"/>
                <a:gd name="T20" fmla="*/ 49 w 103"/>
                <a:gd name="T21" fmla="*/ 63 h 87"/>
                <a:gd name="T22" fmla="*/ 54 w 103"/>
                <a:gd name="T23" fmla="*/ 60 h 87"/>
                <a:gd name="T24" fmla="*/ 61 w 103"/>
                <a:gd name="T25" fmla="*/ 57 h 87"/>
                <a:gd name="T26" fmla="*/ 62 w 103"/>
                <a:gd name="T27" fmla="*/ 23 h 87"/>
                <a:gd name="T28" fmla="*/ 101 w 103"/>
                <a:gd name="T29" fmla="*/ 23 h 87"/>
                <a:gd name="T30" fmla="*/ 101 w 103"/>
                <a:gd name="T31" fmla="*/ 22 h 87"/>
                <a:gd name="T32" fmla="*/ 102 w 103"/>
                <a:gd name="T33" fmla="*/ 15 h 87"/>
                <a:gd name="T34" fmla="*/ 102 w 103"/>
                <a:gd name="T35" fmla="*/ 15 h 87"/>
                <a:gd name="T36" fmla="*/ 102 w 103"/>
                <a:gd name="T37" fmla="*/ 4 h 87"/>
                <a:gd name="T38" fmla="*/ 102 w 103"/>
                <a:gd name="T39" fmla="*/ 2 h 87"/>
                <a:gd name="T40" fmla="*/ 103 w 103"/>
                <a:gd name="T41" fmla="*/ 0 h 87"/>
                <a:gd name="T42" fmla="*/ 49 w 103"/>
                <a:gd name="T43" fmla="*/ 0 h 87"/>
                <a:gd name="T44" fmla="*/ 47 w 103"/>
                <a:gd name="T45" fmla="*/ 7 h 87"/>
                <a:gd name="T46" fmla="*/ 42 w 103"/>
                <a:gd name="T47" fmla="*/ 13 h 87"/>
                <a:gd name="T48" fmla="*/ 37 w 103"/>
                <a:gd name="T49" fmla="*/ 17 h 87"/>
                <a:gd name="T50" fmla="*/ 35 w 103"/>
                <a:gd name="T51" fmla="*/ 19 h 87"/>
                <a:gd name="T52" fmla="*/ 32 w 103"/>
                <a:gd name="T53" fmla="*/ 21 h 87"/>
                <a:gd name="T54" fmla="*/ 29 w 103"/>
                <a:gd name="T55" fmla="*/ 29 h 87"/>
                <a:gd name="T56" fmla="*/ 28 w 103"/>
                <a:gd name="T57" fmla="*/ 36 h 87"/>
                <a:gd name="T58" fmla="*/ 27 w 103"/>
                <a:gd name="T59" fmla="*/ 40 h 87"/>
                <a:gd name="T60" fmla="*/ 24 w 103"/>
                <a:gd name="T61" fmla="*/ 43 h 87"/>
                <a:gd name="T62" fmla="*/ 18 w 103"/>
                <a:gd name="T63" fmla="*/ 49 h 87"/>
                <a:gd name="T64" fmla="*/ 17 w 103"/>
                <a:gd name="T65" fmla="*/ 52 h 87"/>
                <a:gd name="T66" fmla="*/ 17 w 103"/>
                <a:gd name="T67" fmla="*/ 54 h 87"/>
                <a:gd name="T68" fmla="*/ 15 w 103"/>
                <a:gd name="T69" fmla="*/ 57 h 87"/>
                <a:gd name="T70" fmla="*/ 12 w 103"/>
                <a:gd name="T71" fmla="*/ 62 h 87"/>
                <a:gd name="T72" fmla="*/ 11 w 103"/>
                <a:gd name="T73" fmla="*/ 63 h 87"/>
                <a:gd name="T74" fmla="*/ 11 w 103"/>
                <a:gd name="T75" fmla="*/ 64 h 87"/>
                <a:gd name="T76" fmla="*/ 9 w 103"/>
                <a:gd name="T77" fmla="*/ 67 h 87"/>
                <a:gd name="T78" fmla="*/ 8 w 103"/>
                <a:gd name="T79" fmla="*/ 70 h 87"/>
                <a:gd name="T80" fmla="*/ 8 w 103"/>
                <a:gd name="T81" fmla="*/ 72 h 87"/>
                <a:gd name="T82" fmla="*/ 6 w 103"/>
                <a:gd name="T83" fmla="*/ 73 h 87"/>
                <a:gd name="T84" fmla="*/ 4 w 103"/>
                <a:gd name="T85" fmla="*/ 74 h 87"/>
                <a:gd name="T86" fmla="*/ 1 w 103"/>
                <a:gd name="T87" fmla="*/ 82 h 87"/>
                <a:gd name="T88" fmla="*/ 0 w 103"/>
                <a:gd name="T89" fmla="*/ 84 h 87"/>
                <a:gd name="T90" fmla="*/ 1 w 103"/>
                <a:gd name="T9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3" h="87">
                  <a:moveTo>
                    <a:pt x="1" y="87"/>
                  </a:moveTo>
                  <a:cubicBezTo>
                    <a:pt x="4" y="86"/>
                    <a:pt x="4" y="86"/>
                    <a:pt x="4" y="86"/>
                  </a:cubicBezTo>
                  <a:cubicBezTo>
                    <a:pt x="47" y="86"/>
                    <a:pt x="47" y="86"/>
                    <a:pt x="47" y="86"/>
                  </a:cubicBezTo>
                  <a:cubicBezTo>
                    <a:pt x="48" y="83"/>
                    <a:pt x="48" y="83"/>
                    <a:pt x="48" y="83"/>
                  </a:cubicBezTo>
                  <a:cubicBezTo>
                    <a:pt x="48" y="80"/>
                    <a:pt x="48" y="80"/>
                    <a:pt x="48" y="80"/>
                  </a:cubicBezTo>
                  <a:cubicBezTo>
                    <a:pt x="48" y="79"/>
                    <a:pt x="48" y="79"/>
                    <a:pt x="48" y="79"/>
                  </a:cubicBezTo>
                  <a:cubicBezTo>
                    <a:pt x="48" y="72"/>
                    <a:pt x="48" y="72"/>
                    <a:pt x="48" y="72"/>
                  </a:cubicBezTo>
                  <a:cubicBezTo>
                    <a:pt x="48" y="70"/>
                    <a:pt x="48" y="70"/>
                    <a:pt x="48" y="70"/>
                  </a:cubicBezTo>
                  <a:cubicBezTo>
                    <a:pt x="48" y="66"/>
                    <a:pt x="48" y="66"/>
                    <a:pt x="48" y="66"/>
                  </a:cubicBezTo>
                  <a:cubicBezTo>
                    <a:pt x="48" y="64"/>
                    <a:pt x="48" y="64"/>
                    <a:pt x="48" y="64"/>
                  </a:cubicBezTo>
                  <a:cubicBezTo>
                    <a:pt x="49" y="63"/>
                    <a:pt x="49" y="63"/>
                    <a:pt x="49" y="63"/>
                  </a:cubicBezTo>
                  <a:cubicBezTo>
                    <a:pt x="54" y="60"/>
                    <a:pt x="54" y="60"/>
                    <a:pt x="54" y="60"/>
                  </a:cubicBezTo>
                  <a:cubicBezTo>
                    <a:pt x="61" y="57"/>
                    <a:pt x="61" y="57"/>
                    <a:pt x="61" y="57"/>
                  </a:cubicBezTo>
                  <a:cubicBezTo>
                    <a:pt x="62" y="23"/>
                    <a:pt x="62" y="23"/>
                    <a:pt x="62" y="23"/>
                  </a:cubicBezTo>
                  <a:cubicBezTo>
                    <a:pt x="101" y="23"/>
                    <a:pt x="101" y="23"/>
                    <a:pt x="101" y="23"/>
                  </a:cubicBezTo>
                  <a:cubicBezTo>
                    <a:pt x="101" y="22"/>
                    <a:pt x="101" y="22"/>
                    <a:pt x="101" y="22"/>
                  </a:cubicBezTo>
                  <a:cubicBezTo>
                    <a:pt x="102" y="15"/>
                    <a:pt x="102" y="15"/>
                    <a:pt x="102" y="15"/>
                  </a:cubicBezTo>
                  <a:cubicBezTo>
                    <a:pt x="102" y="15"/>
                    <a:pt x="102" y="15"/>
                    <a:pt x="102" y="15"/>
                  </a:cubicBezTo>
                  <a:cubicBezTo>
                    <a:pt x="102" y="4"/>
                    <a:pt x="102" y="4"/>
                    <a:pt x="102" y="4"/>
                  </a:cubicBezTo>
                  <a:cubicBezTo>
                    <a:pt x="102" y="2"/>
                    <a:pt x="102" y="2"/>
                    <a:pt x="102" y="2"/>
                  </a:cubicBezTo>
                  <a:cubicBezTo>
                    <a:pt x="103" y="0"/>
                    <a:pt x="103" y="0"/>
                    <a:pt x="103" y="0"/>
                  </a:cubicBezTo>
                  <a:cubicBezTo>
                    <a:pt x="49" y="0"/>
                    <a:pt x="49" y="0"/>
                    <a:pt x="49" y="0"/>
                  </a:cubicBezTo>
                  <a:cubicBezTo>
                    <a:pt x="47" y="7"/>
                    <a:pt x="47" y="7"/>
                    <a:pt x="47" y="7"/>
                  </a:cubicBezTo>
                  <a:cubicBezTo>
                    <a:pt x="42" y="13"/>
                    <a:pt x="42" y="13"/>
                    <a:pt x="42" y="13"/>
                  </a:cubicBezTo>
                  <a:cubicBezTo>
                    <a:pt x="37" y="17"/>
                    <a:pt x="37" y="17"/>
                    <a:pt x="37" y="17"/>
                  </a:cubicBezTo>
                  <a:cubicBezTo>
                    <a:pt x="35" y="19"/>
                    <a:pt x="35" y="19"/>
                    <a:pt x="35" y="19"/>
                  </a:cubicBezTo>
                  <a:cubicBezTo>
                    <a:pt x="32" y="21"/>
                    <a:pt x="32" y="21"/>
                    <a:pt x="32" y="21"/>
                  </a:cubicBezTo>
                  <a:cubicBezTo>
                    <a:pt x="29" y="29"/>
                    <a:pt x="29" y="29"/>
                    <a:pt x="29" y="29"/>
                  </a:cubicBezTo>
                  <a:cubicBezTo>
                    <a:pt x="28" y="36"/>
                    <a:pt x="28" y="36"/>
                    <a:pt x="28" y="36"/>
                  </a:cubicBezTo>
                  <a:cubicBezTo>
                    <a:pt x="27" y="40"/>
                    <a:pt x="27" y="40"/>
                    <a:pt x="27" y="40"/>
                  </a:cubicBezTo>
                  <a:cubicBezTo>
                    <a:pt x="24" y="43"/>
                    <a:pt x="24" y="43"/>
                    <a:pt x="24" y="43"/>
                  </a:cubicBezTo>
                  <a:cubicBezTo>
                    <a:pt x="18" y="49"/>
                    <a:pt x="18" y="49"/>
                    <a:pt x="18" y="49"/>
                  </a:cubicBezTo>
                  <a:cubicBezTo>
                    <a:pt x="17" y="52"/>
                    <a:pt x="17" y="52"/>
                    <a:pt x="17" y="52"/>
                  </a:cubicBezTo>
                  <a:cubicBezTo>
                    <a:pt x="17" y="54"/>
                    <a:pt x="17" y="54"/>
                    <a:pt x="17" y="54"/>
                  </a:cubicBezTo>
                  <a:cubicBezTo>
                    <a:pt x="15" y="57"/>
                    <a:pt x="15" y="57"/>
                    <a:pt x="15" y="57"/>
                  </a:cubicBezTo>
                  <a:cubicBezTo>
                    <a:pt x="12" y="62"/>
                    <a:pt x="12" y="62"/>
                    <a:pt x="12" y="62"/>
                  </a:cubicBezTo>
                  <a:cubicBezTo>
                    <a:pt x="11" y="63"/>
                    <a:pt x="11" y="63"/>
                    <a:pt x="11" y="63"/>
                  </a:cubicBezTo>
                  <a:cubicBezTo>
                    <a:pt x="11" y="64"/>
                    <a:pt x="11" y="64"/>
                    <a:pt x="11" y="64"/>
                  </a:cubicBezTo>
                  <a:cubicBezTo>
                    <a:pt x="9" y="67"/>
                    <a:pt x="9" y="67"/>
                    <a:pt x="9" y="67"/>
                  </a:cubicBezTo>
                  <a:cubicBezTo>
                    <a:pt x="8" y="70"/>
                    <a:pt x="8" y="70"/>
                    <a:pt x="8" y="70"/>
                  </a:cubicBezTo>
                  <a:cubicBezTo>
                    <a:pt x="8" y="72"/>
                    <a:pt x="8" y="72"/>
                    <a:pt x="8" y="72"/>
                  </a:cubicBezTo>
                  <a:cubicBezTo>
                    <a:pt x="6" y="73"/>
                    <a:pt x="6" y="73"/>
                    <a:pt x="6" y="73"/>
                  </a:cubicBezTo>
                  <a:cubicBezTo>
                    <a:pt x="4" y="74"/>
                    <a:pt x="4" y="74"/>
                    <a:pt x="4" y="74"/>
                  </a:cubicBezTo>
                  <a:cubicBezTo>
                    <a:pt x="1" y="82"/>
                    <a:pt x="1" y="82"/>
                    <a:pt x="1" y="82"/>
                  </a:cubicBezTo>
                  <a:cubicBezTo>
                    <a:pt x="0" y="84"/>
                    <a:pt x="0" y="84"/>
                    <a:pt x="0" y="84"/>
                  </a:cubicBezTo>
                  <a:cubicBezTo>
                    <a:pt x="1" y="87"/>
                    <a:pt x="1" y="87"/>
                    <a:pt x="1" y="87"/>
                  </a:cubicBez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04" name="Freeform 94"/>
            <p:cNvSpPr>
              <a:spLocks/>
            </p:cNvSpPr>
            <p:nvPr/>
          </p:nvSpPr>
          <p:spPr bwMode="auto">
            <a:xfrm>
              <a:off x="3789363" y="2208213"/>
              <a:ext cx="95250" cy="228600"/>
            </a:xfrm>
            <a:custGeom>
              <a:avLst/>
              <a:gdLst>
                <a:gd name="T0" fmla="*/ 30 w 53"/>
                <a:gd name="T1" fmla="*/ 80 h 93"/>
                <a:gd name="T2" fmla="*/ 34 w 53"/>
                <a:gd name="T3" fmla="*/ 76 h 93"/>
                <a:gd name="T4" fmla="*/ 38 w 53"/>
                <a:gd name="T5" fmla="*/ 70 h 93"/>
                <a:gd name="T6" fmla="*/ 34 w 53"/>
                <a:gd name="T7" fmla="*/ 70 h 93"/>
                <a:gd name="T8" fmla="*/ 33 w 53"/>
                <a:gd name="T9" fmla="*/ 66 h 93"/>
                <a:gd name="T10" fmla="*/ 34 w 53"/>
                <a:gd name="T11" fmla="*/ 62 h 93"/>
                <a:gd name="T12" fmla="*/ 38 w 53"/>
                <a:gd name="T13" fmla="*/ 57 h 93"/>
                <a:gd name="T14" fmla="*/ 34 w 53"/>
                <a:gd name="T15" fmla="*/ 52 h 93"/>
                <a:gd name="T16" fmla="*/ 34 w 53"/>
                <a:gd name="T17" fmla="*/ 48 h 93"/>
                <a:gd name="T18" fmla="*/ 34 w 53"/>
                <a:gd name="T19" fmla="*/ 47 h 93"/>
                <a:gd name="T20" fmla="*/ 38 w 53"/>
                <a:gd name="T21" fmla="*/ 44 h 93"/>
                <a:gd name="T22" fmla="*/ 40 w 53"/>
                <a:gd name="T23" fmla="*/ 40 h 93"/>
                <a:gd name="T24" fmla="*/ 40 w 53"/>
                <a:gd name="T25" fmla="*/ 36 h 93"/>
                <a:gd name="T26" fmla="*/ 42 w 53"/>
                <a:gd name="T27" fmla="*/ 35 h 93"/>
                <a:gd name="T28" fmla="*/ 42 w 53"/>
                <a:gd name="T29" fmla="*/ 29 h 93"/>
                <a:gd name="T30" fmla="*/ 42 w 53"/>
                <a:gd name="T31" fmla="*/ 21 h 93"/>
                <a:gd name="T32" fmla="*/ 45 w 53"/>
                <a:gd name="T33" fmla="*/ 19 h 93"/>
                <a:gd name="T34" fmla="*/ 52 w 53"/>
                <a:gd name="T35" fmla="*/ 12 h 93"/>
                <a:gd name="T36" fmla="*/ 49 w 53"/>
                <a:gd name="T37" fmla="*/ 9 h 93"/>
                <a:gd name="T38" fmla="*/ 48 w 53"/>
                <a:gd name="T39" fmla="*/ 5 h 93"/>
                <a:gd name="T40" fmla="*/ 44 w 53"/>
                <a:gd name="T41" fmla="*/ 4 h 93"/>
                <a:gd name="T42" fmla="*/ 40 w 53"/>
                <a:gd name="T43" fmla="*/ 4 h 93"/>
                <a:gd name="T44" fmla="*/ 36 w 53"/>
                <a:gd name="T45" fmla="*/ 5 h 93"/>
                <a:gd name="T46" fmla="*/ 30 w 53"/>
                <a:gd name="T47" fmla="*/ 5 h 93"/>
                <a:gd name="T48" fmla="*/ 26 w 53"/>
                <a:gd name="T49" fmla="*/ 5 h 93"/>
                <a:gd name="T50" fmla="*/ 25 w 53"/>
                <a:gd name="T51" fmla="*/ 4 h 93"/>
                <a:gd name="T52" fmla="*/ 25 w 53"/>
                <a:gd name="T53" fmla="*/ 3 h 93"/>
                <a:gd name="T54" fmla="*/ 22 w 53"/>
                <a:gd name="T55" fmla="*/ 3 h 93"/>
                <a:gd name="T56" fmla="*/ 17 w 53"/>
                <a:gd name="T57" fmla="*/ 4 h 93"/>
                <a:gd name="T58" fmla="*/ 16 w 53"/>
                <a:gd name="T59" fmla="*/ 5 h 93"/>
                <a:gd name="T60" fmla="*/ 16 w 53"/>
                <a:gd name="T61" fmla="*/ 9 h 93"/>
                <a:gd name="T62" fmla="*/ 16 w 53"/>
                <a:gd name="T63" fmla="*/ 17 h 93"/>
                <a:gd name="T64" fmla="*/ 16 w 53"/>
                <a:gd name="T65" fmla="*/ 25 h 93"/>
                <a:gd name="T66" fmla="*/ 13 w 53"/>
                <a:gd name="T67" fmla="*/ 29 h 93"/>
                <a:gd name="T68" fmla="*/ 9 w 53"/>
                <a:gd name="T69" fmla="*/ 47 h 93"/>
                <a:gd name="T70" fmla="*/ 4 w 53"/>
                <a:gd name="T71" fmla="*/ 49 h 93"/>
                <a:gd name="T72" fmla="*/ 3 w 53"/>
                <a:gd name="T73" fmla="*/ 57 h 93"/>
                <a:gd name="T74" fmla="*/ 3 w 53"/>
                <a:gd name="T75" fmla="*/ 62 h 93"/>
                <a:gd name="T76" fmla="*/ 5 w 53"/>
                <a:gd name="T77" fmla="*/ 61 h 93"/>
                <a:gd name="T78" fmla="*/ 9 w 53"/>
                <a:gd name="T79" fmla="*/ 60 h 93"/>
                <a:gd name="T80" fmla="*/ 8 w 53"/>
                <a:gd name="T81" fmla="*/ 62 h 93"/>
                <a:gd name="T82" fmla="*/ 4 w 53"/>
                <a:gd name="T83" fmla="*/ 66 h 93"/>
                <a:gd name="T84" fmla="*/ 12 w 53"/>
                <a:gd name="T85" fmla="*/ 65 h 93"/>
                <a:gd name="T86" fmla="*/ 12 w 53"/>
                <a:gd name="T87" fmla="*/ 69 h 93"/>
                <a:gd name="T88" fmla="*/ 12 w 53"/>
                <a:gd name="T89" fmla="*/ 70 h 93"/>
                <a:gd name="T90" fmla="*/ 9 w 53"/>
                <a:gd name="T91" fmla="*/ 78 h 93"/>
                <a:gd name="T92" fmla="*/ 8 w 53"/>
                <a:gd name="T93" fmla="*/ 88 h 93"/>
                <a:gd name="T94" fmla="*/ 8 w 53"/>
                <a:gd name="T95" fmla="*/ 93 h 93"/>
                <a:gd name="T96" fmla="*/ 19 w 53"/>
                <a:gd name="T97" fmla="*/ 92 h 93"/>
                <a:gd name="T98" fmla="*/ 26 w 53"/>
                <a:gd name="T99" fmla="*/ 92 h 93"/>
                <a:gd name="T100" fmla="*/ 29 w 53"/>
                <a:gd name="T101" fmla="*/ 86 h 93"/>
                <a:gd name="T102" fmla="*/ 29 w 53"/>
                <a:gd name="T103" fmla="*/ 82 h 93"/>
                <a:gd name="T104" fmla="*/ 29 w 53"/>
                <a:gd name="T105" fmla="*/ 82 h 93"/>
                <a:gd name="T106" fmla="*/ 29 w 53"/>
                <a:gd name="T107" fmla="*/ 82 h 93"/>
                <a:gd name="T108" fmla="*/ 29 w 53"/>
                <a:gd name="T109" fmla="*/ 8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3" h="93">
                  <a:moveTo>
                    <a:pt x="29" y="82"/>
                  </a:moveTo>
                  <a:lnTo>
                    <a:pt x="30" y="80"/>
                  </a:lnTo>
                  <a:lnTo>
                    <a:pt x="32" y="78"/>
                  </a:lnTo>
                  <a:lnTo>
                    <a:pt x="34" y="76"/>
                  </a:lnTo>
                  <a:lnTo>
                    <a:pt x="36" y="74"/>
                  </a:lnTo>
                  <a:lnTo>
                    <a:pt x="38" y="70"/>
                  </a:lnTo>
                  <a:lnTo>
                    <a:pt x="36" y="70"/>
                  </a:lnTo>
                  <a:lnTo>
                    <a:pt x="34" y="70"/>
                  </a:lnTo>
                  <a:lnTo>
                    <a:pt x="32" y="66"/>
                  </a:lnTo>
                  <a:lnTo>
                    <a:pt x="33" y="66"/>
                  </a:lnTo>
                  <a:lnTo>
                    <a:pt x="32" y="65"/>
                  </a:lnTo>
                  <a:lnTo>
                    <a:pt x="34" y="62"/>
                  </a:lnTo>
                  <a:lnTo>
                    <a:pt x="34" y="61"/>
                  </a:lnTo>
                  <a:lnTo>
                    <a:pt x="38" y="57"/>
                  </a:lnTo>
                  <a:lnTo>
                    <a:pt x="36" y="53"/>
                  </a:lnTo>
                  <a:lnTo>
                    <a:pt x="34" y="52"/>
                  </a:lnTo>
                  <a:lnTo>
                    <a:pt x="34" y="49"/>
                  </a:lnTo>
                  <a:lnTo>
                    <a:pt x="34" y="48"/>
                  </a:lnTo>
                  <a:lnTo>
                    <a:pt x="30" y="47"/>
                  </a:lnTo>
                  <a:lnTo>
                    <a:pt x="34" y="47"/>
                  </a:lnTo>
                  <a:lnTo>
                    <a:pt x="36" y="47"/>
                  </a:lnTo>
                  <a:lnTo>
                    <a:pt x="38" y="44"/>
                  </a:lnTo>
                  <a:lnTo>
                    <a:pt x="40" y="43"/>
                  </a:lnTo>
                  <a:lnTo>
                    <a:pt x="40" y="40"/>
                  </a:lnTo>
                  <a:lnTo>
                    <a:pt x="40" y="39"/>
                  </a:lnTo>
                  <a:lnTo>
                    <a:pt x="40" y="36"/>
                  </a:lnTo>
                  <a:lnTo>
                    <a:pt x="40" y="35"/>
                  </a:lnTo>
                  <a:lnTo>
                    <a:pt x="42" y="35"/>
                  </a:lnTo>
                  <a:lnTo>
                    <a:pt x="42" y="32"/>
                  </a:lnTo>
                  <a:lnTo>
                    <a:pt x="42" y="29"/>
                  </a:lnTo>
                  <a:lnTo>
                    <a:pt x="44" y="25"/>
                  </a:lnTo>
                  <a:lnTo>
                    <a:pt x="42" y="21"/>
                  </a:lnTo>
                  <a:lnTo>
                    <a:pt x="44" y="19"/>
                  </a:lnTo>
                  <a:lnTo>
                    <a:pt x="45" y="19"/>
                  </a:lnTo>
                  <a:lnTo>
                    <a:pt x="49" y="16"/>
                  </a:lnTo>
                  <a:lnTo>
                    <a:pt x="52" y="12"/>
                  </a:lnTo>
                  <a:lnTo>
                    <a:pt x="53" y="9"/>
                  </a:lnTo>
                  <a:lnTo>
                    <a:pt x="49" y="9"/>
                  </a:lnTo>
                  <a:lnTo>
                    <a:pt x="48" y="8"/>
                  </a:lnTo>
                  <a:lnTo>
                    <a:pt x="48" y="5"/>
                  </a:lnTo>
                  <a:lnTo>
                    <a:pt x="48" y="4"/>
                  </a:lnTo>
                  <a:lnTo>
                    <a:pt x="44" y="4"/>
                  </a:lnTo>
                  <a:lnTo>
                    <a:pt x="42" y="4"/>
                  </a:lnTo>
                  <a:lnTo>
                    <a:pt x="40" y="4"/>
                  </a:lnTo>
                  <a:lnTo>
                    <a:pt x="38" y="5"/>
                  </a:lnTo>
                  <a:lnTo>
                    <a:pt x="36" y="5"/>
                  </a:lnTo>
                  <a:lnTo>
                    <a:pt x="32" y="5"/>
                  </a:lnTo>
                  <a:lnTo>
                    <a:pt x="30" y="5"/>
                  </a:lnTo>
                  <a:lnTo>
                    <a:pt x="29" y="5"/>
                  </a:lnTo>
                  <a:lnTo>
                    <a:pt x="26" y="5"/>
                  </a:lnTo>
                  <a:lnTo>
                    <a:pt x="25" y="5"/>
                  </a:lnTo>
                  <a:lnTo>
                    <a:pt x="25" y="4"/>
                  </a:lnTo>
                  <a:lnTo>
                    <a:pt x="26" y="3"/>
                  </a:lnTo>
                  <a:lnTo>
                    <a:pt x="25" y="3"/>
                  </a:lnTo>
                  <a:lnTo>
                    <a:pt x="25" y="0"/>
                  </a:lnTo>
                  <a:lnTo>
                    <a:pt x="22" y="3"/>
                  </a:lnTo>
                  <a:lnTo>
                    <a:pt x="21" y="3"/>
                  </a:lnTo>
                  <a:lnTo>
                    <a:pt x="17" y="4"/>
                  </a:lnTo>
                  <a:lnTo>
                    <a:pt x="17" y="4"/>
                  </a:lnTo>
                  <a:lnTo>
                    <a:pt x="16" y="5"/>
                  </a:lnTo>
                  <a:lnTo>
                    <a:pt x="16" y="8"/>
                  </a:lnTo>
                  <a:lnTo>
                    <a:pt x="16" y="9"/>
                  </a:lnTo>
                  <a:lnTo>
                    <a:pt x="16" y="12"/>
                  </a:lnTo>
                  <a:lnTo>
                    <a:pt x="16" y="17"/>
                  </a:lnTo>
                  <a:lnTo>
                    <a:pt x="16" y="21"/>
                  </a:lnTo>
                  <a:lnTo>
                    <a:pt x="16" y="25"/>
                  </a:lnTo>
                  <a:lnTo>
                    <a:pt x="16" y="27"/>
                  </a:lnTo>
                  <a:lnTo>
                    <a:pt x="13" y="29"/>
                  </a:lnTo>
                  <a:lnTo>
                    <a:pt x="12" y="39"/>
                  </a:lnTo>
                  <a:lnTo>
                    <a:pt x="9" y="47"/>
                  </a:lnTo>
                  <a:lnTo>
                    <a:pt x="5" y="49"/>
                  </a:lnTo>
                  <a:lnTo>
                    <a:pt x="4" y="49"/>
                  </a:lnTo>
                  <a:lnTo>
                    <a:pt x="4" y="52"/>
                  </a:lnTo>
                  <a:lnTo>
                    <a:pt x="3" y="57"/>
                  </a:lnTo>
                  <a:lnTo>
                    <a:pt x="0" y="61"/>
                  </a:lnTo>
                  <a:lnTo>
                    <a:pt x="3" y="62"/>
                  </a:lnTo>
                  <a:lnTo>
                    <a:pt x="4" y="62"/>
                  </a:lnTo>
                  <a:lnTo>
                    <a:pt x="5" y="61"/>
                  </a:lnTo>
                  <a:lnTo>
                    <a:pt x="9" y="57"/>
                  </a:lnTo>
                  <a:lnTo>
                    <a:pt x="9" y="60"/>
                  </a:lnTo>
                  <a:lnTo>
                    <a:pt x="9" y="61"/>
                  </a:lnTo>
                  <a:lnTo>
                    <a:pt x="8" y="62"/>
                  </a:lnTo>
                  <a:lnTo>
                    <a:pt x="5" y="62"/>
                  </a:lnTo>
                  <a:lnTo>
                    <a:pt x="4" y="66"/>
                  </a:lnTo>
                  <a:lnTo>
                    <a:pt x="9" y="66"/>
                  </a:lnTo>
                  <a:lnTo>
                    <a:pt x="12" y="65"/>
                  </a:lnTo>
                  <a:lnTo>
                    <a:pt x="12" y="66"/>
                  </a:lnTo>
                  <a:lnTo>
                    <a:pt x="12" y="69"/>
                  </a:lnTo>
                  <a:lnTo>
                    <a:pt x="9" y="66"/>
                  </a:lnTo>
                  <a:lnTo>
                    <a:pt x="12" y="70"/>
                  </a:lnTo>
                  <a:lnTo>
                    <a:pt x="9" y="76"/>
                  </a:lnTo>
                  <a:lnTo>
                    <a:pt x="9" y="78"/>
                  </a:lnTo>
                  <a:lnTo>
                    <a:pt x="9" y="82"/>
                  </a:lnTo>
                  <a:lnTo>
                    <a:pt x="8" y="88"/>
                  </a:lnTo>
                  <a:lnTo>
                    <a:pt x="8" y="92"/>
                  </a:lnTo>
                  <a:lnTo>
                    <a:pt x="8" y="93"/>
                  </a:lnTo>
                  <a:lnTo>
                    <a:pt x="13" y="92"/>
                  </a:lnTo>
                  <a:lnTo>
                    <a:pt x="19" y="92"/>
                  </a:lnTo>
                  <a:lnTo>
                    <a:pt x="25" y="93"/>
                  </a:lnTo>
                  <a:lnTo>
                    <a:pt x="26" y="92"/>
                  </a:lnTo>
                  <a:lnTo>
                    <a:pt x="29" y="89"/>
                  </a:lnTo>
                  <a:lnTo>
                    <a:pt x="29" y="86"/>
                  </a:lnTo>
                  <a:lnTo>
                    <a:pt x="29" y="82"/>
                  </a:lnTo>
                  <a:lnTo>
                    <a:pt x="29" y="82"/>
                  </a:lnTo>
                  <a:lnTo>
                    <a:pt x="29" y="82"/>
                  </a:lnTo>
                  <a:lnTo>
                    <a:pt x="29" y="82"/>
                  </a:lnTo>
                  <a:lnTo>
                    <a:pt x="29" y="82"/>
                  </a:lnTo>
                  <a:lnTo>
                    <a:pt x="29" y="82"/>
                  </a:lnTo>
                  <a:lnTo>
                    <a:pt x="29" y="82"/>
                  </a:lnTo>
                  <a:lnTo>
                    <a:pt x="29" y="82"/>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05" name="Freeform 95"/>
            <p:cNvSpPr>
              <a:spLocks/>
            </p:cNvSpPr>
            <p:nvPr/>
          </p:nvSpPr>
          <p:spPr bwMode="auto">
            <a:xfrm>
              <a:off x="4203700" y="1966913"/>
              <a:ext cx="127000" cy="79375"/>
            </a:xfrm>
            <a:custGeom>
              <a:avLst/>
              <a:gdLst>
                <a:gd name="T0" fmla="*/ 63 w 71"/>
                <a:gd name="T1" fmla="*/ 13 h 32"/>
                <a:gd name="T2" fmla="*/ 59 w 71"/>
                <a:gd name="T3" fmla="*/ 14 h 32"/>
                <a:gd name="T4" fmla="*/ 52 w 71"/>
                <a:gd name="T5" fmla="*/ 10 h 32"/>
                <a:gd name="T6" fmla="*/ 52 w 71"/>
                <a:gd name="T7" fmla="*/ 7 h 32"/>
                <a:gd name="T8" fmla="*/ 52 w 71"/>
                <a:gd name="T9" fmla="*/ 3 h 32"/>
                <a:gd name="T10" fmla="*/ 49 w 71"/>
                <a:gd name="T11" fmla="*/ 1 h 32"/>
                <a:gd name="T12" fmla="*/ 40 w 71"/>
                <a:gd name="T13" fmla="*/ 0 h 32"/>
                <a:gd name="T14" fmla="*/ 36 w 71"/>
                <a:gd name="T15" fmla="*/ 0 h 32"/>
                <a:gd name="T16" fmla="*/ 36 w 71"/>
                <a:gd name="T17" fmla="*/ 1 h 32"/>
                <a:gd name="T18" fmla="*/ 28 w 71"/>
                <a:gd name="T19" fmla="*/ 3 h 32"/>
                <a:gd name="T20" fmla="*/ 23 w 71"/>
                <a:gd name="T21" fmla="*/ 3 h 32"/>
                <a:gd name="T22" fmla="*/ 19 w 71"/>
                <a:gd name="T23" fmla="*/ 5 h 32"/>
                <a:gd name="T24" fmla="*/ 15 w 71"/>
                <a:gd name="T25" fmla="*/ 3 h 32"/>
                <a:gd name="T26" fmla="*/ 18 w 71"/>
                <a:gd name="T27" fmla="*/ 5 h 32"/>
                <a:gd name="T28" fmla="*/ 8 w 71"/>
                <a:gd name="T29" fmla="*/ 14 h 32"/>
                <a:gd name="T30" fmla="*/ 4 w 71"/>
                <a:gd name="T31" fmla="*/ 18 h 32"/>
                <a:gd name="T32" fmla="*/ 2 w 71"/>
                <a:gd name="T33" fmla="*/ 24 h 32"/>
                <a:gd name="T34" fmla="*/ 4 w 71"/>
                <a:gd name="T35" fmla="*/ 26 h 32"/>
                <a:gd name="T36" fmla="*/ 6 w 71"/>
                <a:gd name="T37" fmla="*/ 22 h 32"/>
                <a:gd name="T38" fmla="*/ 10 w 71"/>
                <a:gd name="T39" fmla="*/ 22 h 32"/>
                <a:gd name="T40" fmla="*/ 14 w 71"/>
                <a:gd name="T41" fmla="*/ 24 h 32"/>
                <a:gd name="T42" fmla="*/ 15 w 71"/>
                <a:gd name="T43" fmla="*/ 30 h 32"/>
                <a:gd name="T44" fmla="*/ 22 w 71"/>
                <a:gd name="T45" fmla="*/ 32 h 32"/>
                <a:gd name="T46" fmla="*/ 28 w 71"/>
                <a:gd name="T47" fmla="*/ 30 h 32"/>
                <a:gd name="T48" fmla="*/ 32 w 71"/>
                <a:gd name="T49" fmla="*/ 26 h 32"/>
                <a:gd name="T50" fmla="*/ 35 w 71"/>
                <a:gd name="T51" fmla="*/ 22 h 32"/>
                <a:gd name="T52" fmla="*/ 39 w 71"/>
                <a:gd name="T53" fmla="*/ 28 h 32"/>
                <a:gd name="T54" fmla="*/ 44 w 71"/>
                <a:gd name="T55" fmla="*/ 32 h 32"/>
                <a:gd name="T56" fmla="*/ 45 w 71"/>
                <a:gd name="T57" fmla="*/ 28 h 32"/>
                <a:gd name="T58" fmla="*/ 48 w 71"/>
                <a:gd name="T59" fmla="*/ 24 h 32"/>
                <a:gd name="T60" fmla="*/ 48 w 71"/>
                <a:gd name="T61" fmla="*/ 20 h 32"/>
                <a:gd name="T62" fmla="*/ 52 w 71"/>
                <a:gd name="T63" fmla="*/ 22 h 32"/>
                <a:gd name="T64" fmla="*/ 53 w 71"/>
                <a:gd name="T65" fmla="*/ 24 h 32"/>
                <a:gd name="T66" fmla="*/ 57 w 71"/>
                <a:gd name="T67" fmla="*/ 24 h 32"/>
                <a:gd name="T68" fmla="*/ 61 w 71"/>
                <a:gd name="T69" fmla="*/ 24 h 32"/>
                <a:gd name="T70" fmla="*/ 59 w 71"/>
                <a:gd name="T71" fmla="*/ 20 h 32"/>
                <a:gd name="T72" fmla="*/ 65 w 71"/>
                <a:gd name="T73" fmla="*/ 20 h 32"/>
                <a:gd name="T74" fmla="*/ 65 w 71"/>
                <a:gd name="T75" fmla="*/ 16 h 32"/>
                <a:gd name="T76" fmla="*/ 71 w 71"/>
                <a:gd name="T77" fmla="*/ 16 h 32"/>
                <a:gd name="T78" fmla="*/ 65 w 71"/>
                <a:gd name="T79" fmla="*/ 13 h 32"/>
                <a:gd name="T80" fmla="*/ 65 w 71"/>
                <a:gd name="T81" fmla="*/ 13 h 32"/>
                <a:gd name="T82" fmla="*/ 65 w 71"/>
                <a:gd name="T83" fmla="*/ 13 h 32"/>
                <a:gd name="T84" fmla="*/ 65 w 71"/>
                <a:gd name="T85"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 h="32">
                  <a:moveTo>
                    <a:pt x="65" y="13"/>
                  </a:moveTo>
                  <a:lnTo>
                    <a:pt x="63" y="13"/>
                  </a:lnTo>
                  <a:lnTo>
                    <a:pt x="61" y="14"/>
                  </a:lnTo>
                  <a:lnTo>
                    <a:pt x="59" y="14"/>
                  </a:lnTo>
                  <a:lnTo>
                    <a:pt x="56" y="13"/>
                  </a:lnTo>
                  <a:lnTo>
                    <a:pt x="52" y="10"/>
                  </a:lnTo>
                  <a:lnTo>
                    <a:pt x="53" y="9"/>
                  </a:lnTo>
                  <a:lnTo>
                    <a:pt x="52" y="7"/>
                  </a:lnTo>
                  <a:lnTo>
                    <a:pt x="53" y="5"/>
                  </a:lnTo>
                  <a:lnTo>
                    <a:pt x="52" y="3"/>
                  </a:lnTo>
                  <a:lnTo>
                    <a:pt x="53" y="3"/>
                  </a:lnTo>
                  <a:lnTo>
                    <a:pt x="49" y="1"/>
                  </a:lnTo>
                  <a:lnTo>
                    <a:pt x="45" y="0"/>
                  </a:lnTo>
                  <a:lnTo>
                    <a:pt x="40" y="0"/>
                  </a:lnTo>
                  <a:lnTo>
                    <a:pt x="39" y="0"/>
                  </a:lnTo>
                  <a:lnTo>
                    <a:pt x="36" y="0"/>
                  </a:lnTo>
                  <a:lnTo>
                    <a:pt x="38" y="0"/>
                  </a:lnTo>
                  <a:lnTo>
                    <a:pt x="36" y="1"/>
                  </a:lnTo>
                  <a:lnTo>
                    <a:pt x="32" y="1"/>
                  </a:lnTo>
                  <a:lnTo>
                    <a:pt x="28" y="3"/>
                  </a:lnTo>
                  <a:lnTo>
                    <a:pt x="26" y="1"/>
                  </a:lnTo>
                  <a:lnTo>
                    <a:pt x="23" y="3"/>
                  </a:lnTo>
                  <a:lnTo>
                    <a:pt x="22" y="3"/>
                  </a:lnTo>
                  <a:lnTo>
                    <a:pt x="19" y="5"/>
                  </a:lnTo>
                  <a:lnTo>
                    <a:pt x="18" y="3"/>
                  </a:lnTo>
                  <a:lnTo>
                    <a:pt x="15" y="3"/>
                  </a:lnTo>
                  <a:lnTo>
                    <a:pt x="15" y="5"/>
                  </a:lnTo>
                  <a:lnTo>
                    <a:pt x="18" y="5"/>
                  </a:lnTo>
                  <a:lnTo>
                    <a:pt x="12" y="10"/>
                  </a:lnTo>
                  <a:lnTo>
                    <a:pt x="8" y="14"/>
                  </a:lnTo>
                  <a:lnTo>
                    <a:pt x="6" y="16"/>
                  </a:lnTo>
                  <a:lnTo>
                    <a:pt x="4" y="18"/>
                  </a:lnTo>
                  <a:lnTo>
                    <a:pt x="2" y="20"/>
                  </a:lnTo>
                  <a:lnTo>
                    <a:pt x="2" y="24"/>
                  </a:lnTo>
                  <a:lnTo>
                    <a:pt x="0" y="28"/>
                  </a:lnTo>
                  <a:lnTo>
                    <a:pt x="4" y="26"/>
                  </a:lnTo>
                  <a:lnTo>
                    <a:pt x="6" y="24"/>
                  </a:lnTo>
                  <a:lnTo>
                    <a:pt x="6" y="22"/>
                  </a:lnTo>
                  <a:lnTo>
                    <a:pt x="8" y="22"/>
                  </a:lnTo>
                  <a:lnTo>
                    <a:pt x="10" y="22"/>
                  </a:lnTo>
                  <a:lnTo>
                    <a:pt x="12" y="22"/>
                  </a:lnTo>
                  <a:lnTo>
                    <a:pt x="14" y="24"/>
                  </a:lnTo>
                  <a:lnTo>
                    <a:pt x="14" y="28"/>
                  </a:lnTo>
                  <a:lnTo>
                    <a:pt x="15" y="30"/>
                  </a:lnTo>
                  <a:lnTo>
                    <a:pt x="18" y="32"/>
                  </a:lnTo>
                  <a:lnTo>
                    <a:pt x="22" y="32"/>
                  </a:lnTo>
                  <a:lnTo>
                    <a:pt x="27" y="30"/>
                  </a:lnTo>
                  <a:lnTo>
                    <a:pt x="28" y="30"/>
                  </a:lnTo>
                  <a:lnTo>
                    <a:pt x="31" y="28"/>
                  </a:lnTo>
                  <a:lnTo>
                    <a:pt x="32" y="26"/>
                  </a:lnTo>
                  <a:lnTo>
                    <a:pt x="31" y="24"/>
                  </a:lnTo>
                  <a:lnTo>
                    <a:pt x="35" y="22"/>
                  </a:lnTo>
                  <a:lnTo>
                    <a:pt x="36" y="24"/>
                  </a:lnTo>
                  <a:lnTo>
                    <a:pt x="39" y="28"/>
                  </a:lnTo>
                  <a:lnTo>
                    <a:pt x="43" y="30"/>
                  </a:lnTo>
                  <a:lnTo>
                    <a:pt x="44" y="32"/>
                  </a:lnTo>
                  <a:lnTo>
                    <a:pt x="44" y="30"/>
                  </a:lnTo>
                  <a:lnTo>
                    <a:pt x="45" y="28"/>
                  </a:lnTo>
                  <a:lnTo>
                    <a:pt x="48" y="26"/>
                  </a:lnTo>
                  <a:lnTo>
                    <a:pt x="48" y="24"/>
                  </a:lnTo>
                  <a:lnTo>
                    <a:pt x="48" y="22"/>
                  </a:lnTo>
                  <a:lnTo>
                    <a:pt x="48" y="20"/>
                  </a:lnTo>
                  <a:lnTo>
                    <a:pt x="49" y="20"/>
                  </a:lnTo>
                  <a:lnTo>
                    <a:pt x="52" y="22"/>
                  </a:lnTo>
                  <a:lnTo>
                    <a:pt x="52" y="24"/>
                  </a:lnTo>
                  <a:lnTo>
                    <a:pt x="53" y="24"/>
                  </a:lnTo>
                  <a:lnTo>
                    <a:pt x="56" y="24"/>
                  </a:lnTo>
                  <a:lnTo>
                    <a:pt x="57" y="24"/>
                  </a:lnTo>
                  <a:lnTo>
                    <a:pt x="59" y="26"/>
                  </a:lnTo>
                  <a:lnTo>
                    <a:pt x="61" y="24"/>
                  </a:lnTo>
                  <a:lnTo>
                    <a:pt x="59" y="22"/>
                  </a:lnTo>
                  <a:lnTo>
                    <a:pt x="59" y="20"/>
                  </a:lnTo>
                  <a:lnTo>
                    <a:pt x="61" y="18"/>
                  </a:lnTo>
                  <a:lnTo>
                    <a:pt x="65" y="20"/>
                  </a:lnTo>
                  <a:lnTo>
                    <a:pt x="65" y="18"/>
                  </a:lnTo>
                  <a:lnTo>
                    <a:pt x="65" y="16"/>
                  </a:lnTo>
                  <a:lnTo>
                    <a:pt x="65" y="14"/>
                  </a:lnTo>
                  <a:lnTo>
                    <a:pt x="71" y="16"/>
                  </a:lnTo>
                  <a:lnTo>
                    <a:pt x="67" y="14"/>
                  </a:lnTo>
                  <a:lnTo>
                    <a:pt x="65" y="13"/>
                  </a:lnTo>
                  <a:lnTo>
                    <a:pt x="65" y="13"/>
                  </a:lnTo>
                  <a:lnTo>
                    <a:pt x="65" y="13"/>
                  </a:lnTo>
                  <a:lnTo>
                    <a:pt x="65" y="13"/>
                  </a:lnTo>
                  <a:lnTo>
                    <a:pt x="65" y="13"/>
                  </a:lnTo>
                  <a:lnTo>
                    <a:pt x="65" y="13"/>
                  </a:lnTo>
                  <a:lnTo>
                    <a:pt x="65" y="1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06" name="Freeform 96"/>
            <p:cNvSpPr>
              <a:spLocks/>
            </p:cNvSpPr>
            <p:nvPr/>
          </p:nvSpPr>
          <p:spPr bwMode="auto">
            <a:xfrm>
              <a:off x="4395788" y="2001838"/>
              <a:ext cx="80962" cy="63500"/>
            </a:xfrm>
            <a:custGeom>
              <a:avLst/>
              <a:gdLst>
                <a:gd name="T0" fmla="*/ 5 w 35"/>
                <a:gd name="T1" fmla="*/ 19 h 19"/>
                <a:gd name="T2" fmla="*/ 6 w 35"/>
                <a:gd name="T3" fmla="*/ 19 h 19"/>
                <a:gd name="T4" fmla="*/ 7 w 35"/>
                <a:gd name="T5" fmla="*/ 19 h 19"/>
                <a:gd name="T6" fmla="*/ 9 w 35"/>
                <a:gd name="T7" fmla="*/ 19 h 19"/>
                <a:gd name="T8" fmla="*/ 10 w 35"/>
                <a:gd name="T9" fmla="*/ 19 h 19"/>
                <a:gd name="T10" fmla="*/ 13 w 35"/>
                <a:gd name="T11" fmla="*/ 16 h 19"/>
                <a:gd name="T12" fmla="*/ 16 w 35"/>
                <a:gd name="T13" fmla="*/ 17 h 19"/>
                <a:gd name="T14" fmla="*/ 17 w 35"/>
                <a:gd name="T15" fmla="*/ 18 h 19"/>
                <a:gd name="T16" fmla="*/ 19 w 35"/>
                <a:gd name="T17" fmla="*/ 19 h 19"/>
                <a:gd name="T18" fmla="*/ 19 w 35"/>
                <a:gd name="T19" fmla="*/ 19 h 19"/>
                <a:gd name="T20" fmla="*/ 20 w 35"/>
                <a:gd name="T21" fmla="*/ 19 h 19"/>
                <a:gd name="T22" fmla="*/ 20 w 35"/>
                <a:gd name="T23" fmla="*/ 19 h 19"/>
                <a:gd name="T24" fmla="*/ 22 w 35"/>
                <a:gd name="T25" fmla="*/ 19 h 19"/>
                <a:gd name="T26" fmla="*/ 22 w 35"/>
                <a:gd name="T27" fmla="*/ 18 h 19"/>
                <a:gd name="T28" fmla="*/ 22 w 35"/>
                <a:gd name="T29" fmla="*/ 16 h 19"/>
                <a:gd name="T30" fmla="*/ 20 w 35"/>
                <a:gd name="T31" fmla="*/ 16 h 19"/>
                <a:gd name="T32" fmla="*/ 23 w 35"/>
                <a:gd name="T33" fmla="*/ 15 h 19"/>
                <a:gd name="T34" fmla="*/ 23 w 35"/>
                <a:gd name="T35" fmla="*/ 14 h 19"/>
                <a:gd name="T36" fmla="*/ 25 w 35"/>
                <a:gd name="T37" fmla="*/ 13 h 19"/>
                <a:gd name="T38" fmla="*/ 25 w 35"/>
                <a:gd name="T39" fmla="*/ 10 h 19"/>
                <a:gd name="T40" fmla="*/ 26 w 35"/>
                <a:gd name="T41" fmla="*/ 9 h 19"/>
                <a:gd name="T42" fmla="*/ 27 w 35"/>
                <a:gd name="T43" fmla="*/ 9 h 19"/>
                <a:gd name="T44" fmla="*/ 29 w 35"/>
                <a:gd name="T45" fmla="*/ 7 h 19"/>
                <a:gd name="T46" fmla="*/ 30 w 35"/>
                <a:gd name="T47" fmla="*/ 6 h 19"/>
                <a:gd name="T48" fmla="*/ 32 w 35"/>
                <a:gd name="T49" fmla="*/ 6 h 19"/>
                <a:gd name="T50" fmla="*/ 31 w 35"/>
                <a:gd name="T51" fmla="*/ 5 h 19"/>
                <a:gd name="T52" fmla="*/ 32 w 35"/>
                <a:gd name="T53" fmla="*/ 4 h 19"/>
                <a:gd name="T54" fmla="*/ 35 w 35"/>
                <a:gd name="T55" fmla="*/ 6 h 19"/>
                <a:gd name="T56" fmla="*/ 30 w 35"/>
                <a:gd name="T57" fmla="*/ 0 h 19"/>
                <a:gd name="T58" fmla="*/ 29 w 35"/>
                <a:gd name="T59" fmla="*/ 0 h 19"/>
                <a:gd name="T60" fmla="*/ 27 w 35"/>
                <a:gd name="T61" fmla="*/ 1 h 19"/>
                <a:gd name="T62" fmla="*/ 27 w 35"/>
                <a:gd name="T63" fmla="*/ 2 h 19"/>
                <a:gd name="T64" fmla="*/ 26 w 35"/>
                <a:gd name="T65" fmla="*/ 1 h 19"/>
                <a:gd name="T66" fmla="*/ 25 w 35"/>
                <a:gd name="T67" fmla="*/ 3 h 19"/>
                <a:gd name="T68" fmla="*/ 23 w 35"/>
                <a:gd name="T69" fmla="*/ 3 h 19"/>
                <a:gd name="T70" fmla="*/ 22 w 35"/>
                <a:gd name="T71" fmla="*/ 3 h 19"/>
                <a:gd name="T72" fmla="*/ 19 w 35"/>
                <a:gd name="T73" fmla="*/ 3 h 19"/>
                <a:gd name="T74" fmla="*/ 17 w 35"/>
                <a:gd name="T75" fmla="*/ 3 h 19"/>
                <a:gd name="T76" fmla="*/ 13 w 35"/>
                <a:gd name="T77" fmla="*/ 6 h 19"/>
                <a:gd name="T78" fmla="*/ 9 w 35"/>
                <a:gd name="T79" fmla="*/ 6 h 19"/>
                <a:gd name="T80" fmla="*/ 5 w 35"/>
                <a:gd name="T81" fmla="*/ 4 h 19"/>
                <a:gd name="T82" fmla="*/ 3 w 35"/>
                <a:gd name="T83" fmla="*/ 4 h 19"/>
                <a:gd name="T84" fmla="*/ 2 w 35"/>
                <a:gd name="T85" fmla="*/ 6 h 19"/>
                <a:gd name="T86" fmla="*/ 0 w 35"/>
                <a:gd name="T87" fmla="*/ 7 h 19"/>
                <a:gd name="T88" fmla="*/ 3 w 35"/>
                <a:gd name="T89" fmla="*/ 9 h 19"/>
                <a:gd name="T90" fmla="*/ 2 w 35"/>
                <a:gd name="T91" fmla="*/ 12 h 19"/>
                <a:gd name="T92" fmla="*/ 3 w 35"/>
                <a:gd name="T93" fmla="*/ 13 h 19"/>
                <a:gd name="T94" fmla="*/ 3 w 35"/>
                <a:gd name="T95" fmla="*/ 14 h 19"/>
                <a:gd name="T96" fmla="*/ 1 w 35"/>
                <a:gd name="T97" fmla="*/ 15 h 19"/>
                <a:gd name="T98" fmla="*/ 4 w 35"/>
                <a:gd name="T99" fmla="*/ 18 h 19"/>
                <a:gd name="T100" fmla="*/ 3 w 35"/>
                <a:gd name="T101" fmla="*/ 19 h 19"/>
                <a:gd name="T102" fmla="*/ 5 w 35"/>
                <a:gd name="T10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 h="19">
                  <a:moveTo>
                    <a:pt x="5" y="19"/>
                  </a:moveTo>
                  <a:cubicBezTo>
                    <a:pt x="6" y="19"/>
                    <a:pt x="6" y="19"/>
                    <a:pt x="6" y="19"/>
                  </a:cubicBezTo>
                  <a:cubicBezTo>
                    <a:pt x="7" y="19"/>
                    <a:pt x="7" y="19"/>
                    <a:pt x="7" y="19"/>
                  </a:cubicBezTo>
                  <a:cubicBezTo>
                    <a:pt x="9" y="19"/>
                    <a:pt x="9" y="19"/>
                    <a:pt x="9" y="19"/>
                  </a:cubicBezTo>
                  <a:cubicBezTo>
                    <a:pt x="10" y="19"/>
                    <a:pt x="10" y="19"/>
                    <a:pt x="10" y="19"/>
                  </a:cubicBezTo>
                  <a:cubicBezTo>
                    <a:pt x="13" y="16"/>
                    <a:pt x="13" y="16"/>
                    <a:pt x="13" y="16"/>
                  </a:cubicBezTo>
                  <a:cubicBezTo>
                    <a:pt x="16" y="17"/>
                    <a:pt x="16" y="17"/>
                    <a:pt x="16" y="17"/>
                  </a:cubicBezTo>
                  <a:cubicBezTo>
                    <a:pt x="17" y="18"/>
                    <a:pt x="17" y="18"/>
                    <a:pt x="17" y="18"/>
                  </a:cubicBezTo>
                  <a:cubicBezTo>
                    <a:pt x="19" y="19"/>
                    <a:pt x="19" y="19"/>
                    <a:pt x="19" y="19"/>
                  </a:cubicBezTo>
                  <a:cubicBezTo>
                    <a:pt x="19" y="19"/>
                    <a:pt x="19" y="19"/>
                    <a:pt x="19" y="19"/>
                  </a:cubicBezTo>
                  <a:cubicBezTo>
                    <a:pt x="20" y="19"/>
                    <a:pt x="20" y="19"/>
                    <a:pt x="20" y="19"/>
                  </a:cubicBezTo>
                  <a:cubicBezTo>
                    <a:pt x="20" y="19"/>
                    <a:pt x="20" y="19"/>
                    <a:pt x="20" y="19"/>
                  </a:cubicBezTo>
                  <a:cubicBezTo>
                    <a:pt x="22" y="19"/>
                    <a:pt x="22" y="19"/>
                    <a:pt x="22" y="19"/>
                  </a:cubicBezTo>
                  <a:cubicBezTo>
                    <a:pt x="22" y="18"/>
                    <a:pt x="22" y="18"/>
                    <a:pt x="22" y="18"/>
                  </a:cubicBezTo>
                  <a:cubicBezTo>
                    <a:pt x="22" y="16"/>
                    <a:pt x="22" y="16"/>
                    <a:pt x="22" y="16"/>
                  </a:cubicBezTo>
                  <a:cubicBezTo>
                    <a:pt x="20" y="16"/>
                    <a:pt x="20" y="16"/>
                    <a:pt x="20" y="16"/>
                  </a:cubicBezTo>
                  <a:cubicBezTo>
                    <a:pt x="23" y="15"/>
                    <a:pt x="23" y="15"/>
                    <a:pt x="23" y="15"/>
                  </a:cubicBezTo>
                  <a:cubicBezTo>
                    <a:pt x="23" y="14"/>
                    <a:pt x="23" y="14"/>
                    <a:pt x="23" y="14"/>
                  </a:cubicBezTo>
                  <a:cubicBezTo>
                    <a:pt x="25" y="13"/>
                    <a:pt x="25" y="13"/>
                    <a:pt x="25" y="13"/>
                  </a:cubicBezTo>
                  <a:cubicBezTo>
                    <a:pt x="25" y="10"/>
                    <a:pt x="25" y="10"/>
                    <a:pt x="25" y="10"/>
                  </a:cubicBezTo>
                  <a:cubicBezTo>
                    <a:pt x="26" y="9"/>
                    <a:pt x="26" y="9"/>
                    <a:pt x="26" y="9"/>
                  </a:cubicBezTo>
                  <a:cubicBezTo>
                    <a:pt x="27" y="9"/>
                    <a:pt x="27" y="9"/>
                    <a:pt x="27" y="9"/>
                  </a:cubicBezTo>
                  <a:cubicBezTo>
                    <a:pt x="29" y="7"/>
                    <a:pt x="29" y="7"/>
                    <a:pt x="29" y="7"/>
                  </a:cubicBezTo>
                  <a:cubicBezTo>
                    <a:pt x="30" y="6"/>
                    <a:pt x="30" y="6"/>
                    <a:pt x="30" y="6"/>
                  </a:cubicBezTo>
                  <a:cubicBezTo>
                    <a:pt x="32" y="6"/>
                    <a:pt x="32" y="6"/>
                    <a:pt x="32" y="6"/>
                  </a:cubicBezTo>
                  <a:cubicBezTo>
                    <a:pt x="31" y="5"/>
                    <a:pt x="31" y="5"/>
                    <a:pt x="31" y="5"/>
                  </a:cubicBezTo>
                  <a:cubicBezTo>
                    <a:pt x="32" y="4"/>
                    <a:pt x="32" y="4"/>
                    <a:pt x="32" y="4"/>
                  </a:cubicBezTo>
                  <a:cubicBezTo>
                    <a:pt x="35" y="6"/>
                    <a:pt x="35" y="6"/>
                    <a:pt x="35" y="6"/>
                  </a:cubicBezTo>
                  <a:cubicBezTo>
                    <a:pt x="30" y="0"/>
                    <a:pt x="30" y="0"/>
                    <a:pt x="30" y="0"/>
                  </a:cubicBezTo>
                  <a:cubicBezTo>
                    <a:pt x="29" y="0"/>
                    <a:pt x="29" y="0"/>
                    <a:pt x="29" y="0"/>
                  </a:cubicBezTo>
                  <a:cubicBezTo>
                    <a:pt x="27" y="1"/>
                    <a:pt x="27" y="1"/>
                    <a:pt x="27" y="1"/>
                  </a:cubicBezTo>
                  <a:cubicBezTo>
                    <a:pt x="27" y="2"/>
                    <a:pt x="27" y="2"/>
                    <a:pt x="27" y="2"/>
                  </a:cubicBezTo>
                  <a:cubicBezTo>
                    <a:pt x="26" y="1"/>
                    <a:pt x="26" y="1"/>
                    <a:pt x="26" y="1"/>
                  </a:cubicBezTo>
                  <a:cubicBezTo>
                    <a:pt x="25" y="3"/>
                    <a:pt x="25" y="3"/>
                    <a:pt x="25" y="3"/>
                  </a:cubicBezTo>
                  <a:cubicBezTo>
                    <a:pt x="23" y="3"/>
                    <a:pt x="23" y="3"/>
                    <a:pt x="23" y="3"/>
                  </a:cubicBezTo>
                  <a:cubicBezTo>
                    <a:pt x="22" y="3"/>
                    <a:pt x="22" y="3"/>
                    <a:pt x="22" y="3"/>
                  </a:cubicBezTo>
                  <a:cubicBezTo>
                    <a:pt x="19" y="3"/>
                    <a:pt x="19" y="3"/>
                    <a:pt x="19" y="3"/>
                  </a:cubicBezTo>
                  <a:cubicBezTo>
                    <a:pt x="17" y="3"/>
                    <a:pt x="17" y="3"/>
                    <a:pt x="17" y="3"/>
                  </a:cubicBezTo>
                  <a:cubicBezTo>
                    <a:pt x="13" y="6"/>
                    <a:pt x="13" y="6"/>
                    <a:pt x="13" y="6"/>
                  </a:cubicBezTo>
                  <a:cubicBezTo>
                    <a:pt x="9" y="6"/>
                    <a:pt x="9" y="6"/>
                    <a:pt x="9" y="6"/>
                  </a:cubicBezTo>
                  <a:cubicBezTo>
                    <a:pt x="5" y="4"/>
                    <a:pt x="5" y="4"/>
                    <a:pt x="5" y="4"/>
                  </a:cubicBezTo>
                  <a:cubicBezTo>
                    <a:pt x="3" y="4"/>
                    <a:pt x="3" y="4"/>
                    <a:pt x="3" y="4"/>
                  </a:cubicBezTo>
                  <a:cubicBezTo>
                    <a:pt x="2" y="6"/>
                    <a:pt x="2" y="6"/>
                    <a:pt x="2" y="6"/>
                  </a:cubicBezTo>
                  <a:cubicBezTo>
                    <a:pt x="0" y="7"/>
                    <a:pt x="0" y="7"/>
                    <a:pt x="0" y="7"/>
                  </a:cubicBezTo>
                  <a:cubicBezTo>
                    <a:pt x="3" y="9"/>
                    <a:pt x="3" y="9"/>
                    <a:pt x="3" y="9"/>
                  </a:cubicBezTo>
                  <a:cubicBezTo>
                    <a:pt x="2" y="12"/>
                    <a:pt x="2" y="12"/>
                    <a:pt x="2" y="12"/>
                  </a:cubicBezTo>
                  <a:cubicBezTo>
                    <a:pt x="3" y="13"/>
                    <a:pt x="3" y="13"/>
                    <a:pt x="3" y="13"/>
                  </a:cubicBezTo>
                  <a:cubicBezTo>
                    <a:pt x="3" y="14"/>
                    <a:pt x="3" y="14"/>
                    <a:pt x="3" y="14"/>
                  </a:cubicBezTo>
                  <a:cubicBezTo>
                    <a:pt x="1" y="15"/>
                    <a:pt x="1" y="15"/>
                    <a:pt x="1" y="15"/>
                  </a:cubicBezTo>
                  <a:cubicBezTo>
                    <a:pt x="4" y="18"/>
                    <a:pt x="4" y="18"/>
                    <a:pt x="4" y="18"/>
                  </a:cubicBezTo>
                  <a:cubicBezTo>
                    <a:pt x="3" y="19"/>
                    <a:pt x="3" y="19"/>
                    <a:pt x="3" y="19"/>
                  </a:cubicBezTo>
                  <a:cubicBezTo>
                    <a:pt x="5" y="19"/>
                    <a:pt x="5" y="19"/>
                    <a:pt x="5" y="19"/>
                  </a:cubicBez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07" name="Freeform 97"/>
            <p:cNvSpPr>
              <a:spLocks/>
            </p:cNvSpPr>
            <p:nvPr/>
          </p:nvSpPr>
          <p:spPr bwMode="auto">
            <a:xfrm>
              <a:off x="4297363" y="1908175"/>
              <a:ext cx="192087" cy="112713"/>
            </a:xfrm>
            <a:custGeom>
              <a:avLst/>
              <a:gdLst>
                <a:gd name="T0" fmla="*/ 27 w 108"/>
                <a:gd name="T1" fmla="*/ 37 h 46"/>
                <a:gd name="T2" fmla="*/ 32 w 108"/>
                <a:gd name="T3" fmla="*/ 37 h 46"/>
                <a:gd name="T4" fmla="*/ 37 w 108"/>
                <a:gd name="T5" fmla="*/ 34 h 46"/>
                <a:gd name="T6" fmla="*/ 40 w 108"/>
                <a:gd name="T7" fmla="*/ 38 h 46"/>
                <a:gd name="T8" fmla="*/ 53 w 108"/>
                <a:gd name="T9" fmla="*/ 44 h 46"/>
                <a:gd name="T10" fmla="*/ 59 w 108"/>
                <a:gd name="T11" fmla="*/ 44 h 46"/>
                <a:gd name="T12" fmla="*/ 67 w 108"/>
                <a:gd name="T13" fmla="*/ 46 h 46"/>
                <a:gd name="T14" fmla="*/ 77 w 108"/>
                <a:gd name="T15" fmla="*/ 42 h 46"/>
                <a:gd name="T16" fmla="*/ 84 w 108"/>
                <a:gd name="T17" fmla="*/ 42 h 46"/>
                <a:gd name="T18" fmla="*/ 88 w 108"/>
                <a:gd name="T19" fmla="*/ 42 h 46"/>
                <a:gd name="T20" fmla="*/ 90 w 108"/>
                <a:gd name="T21" fmla="*/ 41 h 46"/>
                <a:gd name="T22" fmla="*/ 93 w 108"/>
                <a:gd name="T23" fmla="*/ 38 h 46"/>
                <a:gd name="T24" fmla="*/ 98 w 108"/>
                <a:gd name="T25" fmla="*/ 37 h 46"/>
                <a:gd name="T26" fmla="*/ 98 w 108"/>
                <a:gd name="T27" fmla="*/ 29 h 46"/>
                <a:gd name="T28" fmla="*/ 101 w 108"/>
                <a:gd name="T29" fmla="*/ 25 h 46"/>
                <a:gd name="T30" fmla="*/ 101 w 108"/>
                <a:gd name="T31" fmla="*/ 24 h 46"/>
                <a:gd name="T32" fmla="*/ 105 w 108"/>
                <a:gd name="T33" fmla="*/ 25 h 46"/>
                <a:gd name="T34" fmla="*/ 106 w 108"/>
                <a:gd name="T35" fmla="*/ 20 h 46"/>
                <a:gd name="T36" fmla="*/ 105 w 108"/>
                <a:gd name="T37" fmla="*/ 16 h 46"/>
                <a:gd name="T38" fmla="*/ 105 w 108"/>
                <a:gd name="T39" fmla="*/ 11 h 46"/>
                <a:gd name="T40" fmla="*/ 102 w 108"/>
                <a:gd name="T41" fmla="*/ 7 h 46"/>
                <a:gd name="T42" fmla="*/ 101 w 108"/>
                <a:gd name="T43" fmla="*/ 4 h 46"/>
                <a:gd name="T44" fmla="*/ 94 w 108"/>
                <a:gd name="T45" fmla="*/ 4 h 46"/>
                <a:gd name="T46" fmla="*/ 89 w 108"/>
                <a:gd name="T47" fmla="*/ 4 h 46"/>
                <a:gd name="T48" fmla="*/ 81 w 108"/>
                <a:gd name="T49" fmla="*/ 0 h 46"/>
                <a:gd name="T50" fmla="*/ 76 w 108"/>
                <a:gd name="T51" fmla="*/ 3 h 46"/>
                <a:gd name="T52" fmla="*/ 74 w 108"/>
                <a:gd name="T53" fmla="*/ 7 h 46"/>
                <a:gd name="T54" fmla="*/ 71 w 108"/>
                <a:gd name="T55" fmla="*/ 8 h 46"/>
                <a:gd name="T56" fmla="*/ 63 w 108"/>
                <a:gd name="T57" fmla="*/ 7 h 46"/>
                <a:gd name="T58" fmla="*/ 59 w 108"/>
                <a:gd name="T59" fmla="*/ 3 h 46"/>
                <a:gd name="T60" fmla="*/ 59 w 108"/>
                <a:gd name="T61" fmla="*/ 4 h 46"/>
                <a:gd name="T62" fmla="*/ 59 w 108"/>
                <a:gd name="T63" fmla="*/ 8 h 46"/>
                <a:gd name="T64" fmla="*/ 57 w 108"/>
                <a:gd name="T65" fmla="*/ 8 h 46"/>
                <a:gd name="T66" fmla="*/ 55 w 108"/>
                <a:gd name="T67" fmla="*/ 11 h 46"/>
                <a:gd name="T68" fmla="*/ 51 w 108"/>
                <a:gd name="T69" fmla="*/ 13 h 46"/>
                <a:gd name="T70" fmla="*/ 47 w 108"/>
                <a:gd name="T71" fmla="*/ 17 h 46"/>
                <a:gd name="T72" fmla="*/ 48 w 108"/>
                <a:gd name="T73" fmla="*/ 20 h 46"/>
                <a:gd name="T74" fmla="*/ 49 w 108"/>
                <a:gd name="T75" fmla="*/ 24 h 46"/>
                <a:gd name="T76" fmla="*/ 49 w 108"/>
                <a:gd name="T77" fmla="*/ 27 h 46"/>
                <a:gd name="T78" fmla="*/ 45 w 108"/>
                <a:gd name="T79" fmla="*/ 25 h 46"/>
                <a:gd name="T80" fmla="*/ 44 w 108"/>
                <a:gd name="T81" fmla="*/ 25 h 46"/>
                <a:gd name="T82" fmla="*/ 41 w 108"/>
                <a:gd name="T83" fmla="*/ 25 h 46"/>
                <a:gd name="T84" fmla="*/ 37 w 108"/>
                <a:gd name="T85" fmla="*/ 25 h 46"/>
                <a:gd name="T86" fmla="*/ 28 w 108"/>
                <a:gd name="T87" fmla="*/ 27 h 46"/>
                <a:gd name="T88" fmla="*/ 24 w 108"/>
                <a:gd name="T89" fmla="*/ 29 h 46"/>
                <a:gd name="T90" fmla="*/ 20 w 108"/>
                <a:gd name="T91" fmla="*/ 27 h 46"/>
                <a:gd name="T92" fmla="*/ 17 w 108"/>
                <a:gd name="T93" fmla="*/ 27 h 46"/>
                <a:gd name="T94" fmla="*/ 11 w 108"/>
                <a:gd name="T95" fmla="*/ 29 h 46"/>
                <a:gd name="T96" fmla="*/ 9 w 108"/>
                <a:gd name="T97" fmla="*/ 31 h 46"/>
                <a:gd name="T98" fmla="*/ 5 w 108"/>
                <a:gd name="T99" fmla="*/ 27 h 46"/>
                <a:gd name="T100" fmla="*/ 1 w 108"/>
                <a:gd name="T101" fmla="*/ 27 h 46"/>
                <a:gd name="T102" fmla="*/ 1 w 108"/>
                <a:gd name="T103" fmla="*/ 29 h 46"/>
                <a:gd name="T104" fmla="*/ 1 w 108"/>
                <a:gd name="T105" fmla="*/ 33 h 46"/>
                <a:gd name="T106" fmla="*/ 4 w 108"/>
                <a:gd name="T107" fmla="*/ 37 h 46"/>
                <a:gd name="T108" fmla="*/ 9 w 108"/>
                <a:gd name="T109" fmla="*/ 38 h 46"/>
                <a:gd name="T110" fmla="*/ 13 w 108"/>
                <a:gd name="T111" fmla="*/ 37 h 46"/>
                <a:gd name="T112" fmla="*/ 19 w 108"/>
                <a:gd name="T113" fmla="*/ 40 h 46"/>
                <a:gd name="T114" fmla="*/ 24 w 108"/>
                <a:gd name="T115" fmla="*/ 37 h 46"/>
                <a:gd name="T116" fmla="*/ 24 w 108"/>
                <a:gd name="T117" fmla="*/ 37 h 46"/>
                <a:gd name="T118" fmla="*/ 24 w 108"/>
                <a:gd name="T119" fmla="*/ 37 h 46"/>
                <a:gd name="T120" fmla="*/ 24 w 108"/>
                <a:gd name="T121" fmla="*/ 3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 h="46">
                  <a:moveTo>
                    <a:pt x="24" y="37"/>
                  </a:moveTo>
                  <a:lnTo>
                    <a:pt x="27" y="37"/>
                  </a:lnTo>
                  <a:lnTo>
                    <a:pt x="28" y="37"/>
                  </a:lnTo>
                  <a:lnTo>
                    <a:pt x="32" y="37"/>
                  </a:lnTo>
                  <a:lnTo>
                    <a:pt x="36" y="34"/>
                  </a:lnTo>
                  <a:lnTo>
                    <a:pt x="37" y="34"/>
                  </a:lnTo>
                  <a:lnTo>
                    <a:pt x="37" y="37"/>
                  </a:lnTo>
                  <a:lnTo>
                    <a:pt x="40" y="38"/>
                  </a:lnTo>
                  <a:lnTo>
                    <a:pt x="44" y="42"/>
                  </a:lnTo>
                  <a:lnTo>
                    <a:pt x="53" y="44"/>
                  </a:lnTo>
                  <a:lnTo>
                    <a:pt x="57" y="44"/>
                  </a:lnTo>
                  <a:lnTo>
                    <a:pt x="59" y="44"/>
                  </a:lnTo>
                  <a:lnTo>
                    <a:pt x="61" y="44"/>
                  </a:lnTo>
                  <a:lnTo>
                    <a:pt x="67" y="46"/>
                  </a:lnTo>
                  <a:lnTo>
                    <a:pt x="72" y="46"/>
                  </a:lnTo>
                  <a:lnTo>
                    <a:pt x="77" y="42"/>
                  </a:lnTo>
                  <a:lnTo>
                    <a:pt x="80" y="42"/>
                  </a:lnTo>
                  <a:lnTo>
                    <a:pt x="84" y="42"/>
                  </a:lnTo>
                  <a:lnTo>
                    <a:pt x="85" y="42"/>
                  </a:lnTo>
                  <a:lnTo>
                    <a:pt x="88" y="42"/>
                  </a:lnTo>
                  <a:lnTo>
                    <a:pt x="89" y="40"/>
                  </a:lnTo>
                  <a:lnTo>
                    <a:pt x="90" y="41"/>
                  </a:lnTo>
                  <a:lnTo>
                    <a:pt x="90" y="40"/>
                  </a:lnTo>
                  <a:lnTo>
                    <a:pt x="93" y="38"/>
                  </a:lnTo>
                  <a:lnTo>
                    <a:pt x="94" y="38"/>
                  </a:lnTo>
                  <a:lnTo>
                    <a:pt x="98" y="37"/>
                  </a:lnTo>
                  <a:lnTo>
                    <a:pt x="98" y="31"/>
                  </a:lnTo>
                  <a:lnTo>
                    <a:pt x="98" y="29"/>
                  </a:lnTo>
                  <a:lnTo>
                    <a:pt x="101" y="27"/>
                  </a:lnTo>
                  <a:lnTo>
                    <a:pt x="101" y="25"/>
                  </a:lnTo>
                  <a:lnTo>
                    <a:pt x="98" y="24"/>
                  </a:lnTo>
                  <a:lnTo>
                    <a:pt x="101" y="24"/>
                  </a:lnTo>
                  <a:lnTo>
                    <a:pt x="102" y="24"/>
                  </a:lnTo>
                  <a:lnTo>
                    <a:pt x="105" y="25"/>
                  </a:lnTo>
                  <a:lnTo>
                    <a:pt x="105" y="24"/>
                  </a:lnTo>
                  <a:lnTo>
                    <a:pt x="106" y="20"/>
                  </a:lnTo>
                  <a:lnTo>
                    <a:pt x="108" y="17"/>
                  </a:lnTo>
                  <a:lnTo>
                    <a:pt x="105" y="16"/>
                  </a:lnTo>
                  <a:lnTo>
                    <a:pt x="105" y="12"/>
                  </a:lnTo>
                  <a:lnTo>
                    <a:pt x="105" y="11"/>
                  </a:lnTo>
                  <a:lnTo>
                    <a:pt x="105" y="8"/>
                  </a:lnTo>
                  <a:lnTo>
                    <a:pt x="102" y="7"/>
                  </a:lnTo>
                  <a:lnTo>
                    <a:pt x="101" y="5"/>
                  </a:lnTo>
                  <a:lnTo>
                    <a:pt x="101" y="4"/>
                  </a:lnTo>
                  <a:lnTo>
                    <a:pt x="98" y="4"/>
                  </a:lnTo>
                  <a:lnTo>
                    <a:pt x="94" y="4"/>
                  </a:lnTo>
                  <a:lnTo>
                    <a:pt x="93" y="4"/>
                  </a:lnTo>
                  <a:lnTo>
                    <a:pt x="89" y="4"/>
                  </a:lnTo>
                  <a:lnTo>
                    <a:pt x="85" y="3"/>
                  </a:lnTo>
                  <a:lnTo>
                    <a:pt x="81" y="0"/>
                  </a:lnTo>
                  <a:lnTo>
                    <a:pt x="76" y="0"/>
                  </a:lnTo>
                  <a:lnTo>
                    <a:pt x="76" y="3"/>
                  </a:lnTo>
                  <a:lnTo>
                    <a:pt x="74" y="4"/>
                  </a:lnTo>
                  <a:lnTo>
                    <a:pt x="74" y="7"/>
                  </a:lnTo>
                  <a:lnTo>
                    <a:pt x="72" y="8"/>
                  </a:lnTo>
                  <a:lnTo>
                    <a:pt x="71" y="8"/>
                  </a:lnTo>
                  <a:lnTo>
                    <a:pt x="67" y="8"/>
                  </a:lnTo>
                  <a:lnTo>
                    <a:pt x="63" y="7"/>
                  </a:lnTo>
                  <a:lnTo>
                    <a:pt x="61" y="4"/>
                  </a:lnTo>
                  <a:lnTo>
                    <a:pt x="59" y="3"/>
                  </a:lnTo>
                  <a:lnTo>
                    <a:pt x="59" y="3"/>
                  </a:lnTo>
                  <a:lnTo>
                    <a:pt x="59" y="4"/>
                  </a:lnTo>
                  <a:lnTo>
                    <a:pt x="61" y="7"/>
                  </a:lnTo>
                  <a:lnTo>
                    <a:pt x="59" y="8"/>
                  </a:lnTo>
                  <a:lnTo>
                    <a:pt x="57" y="8"/>
                  </a:lnTo>
                  <a:lnTo>
                    <a:pt x="57" y="8"/>
                  </a:lnTo>
                  <a:lnTo>
                    <a:pt x="55" y="8"/>
                  </a:lnTo>
                  <a:lnTo>
                    <a:pt x="55" y="11"/>
                  </a:lnTo>
                  <a:lnTo>
                    <a:pt x="53" y="12"/>
                  </a:lnTo>
                  <a:lnTo>
                    <a:pt x="51" y="13"/>
                  </a:lnTo>
                  <a:lnTo>
                    <a:pt x="48" y="16"/>
                  </a:lnTo>
                  <a:lnTo>
                    <a:pt x="47" y="17"/>
                  </a:lnTo>
                  <a:lnTo>
                    <a:pt x="48" y="17"/>
                  </a:lnTo>
                  <a:lnTo>
                    <a:pt x="48" y="20"/>
                  </a:lnTo>
                  <a:lnTo>
                    <a:pt x="48" y="21"/>
                  </a:lnTo>
                  <a:lnTo>
                    <a:pt x="49" y="24"/>
                  </a:lnTo>
                  <a:lnTo>
                    <a:pt x="49" y="25"/>
                  </a:lnTo>
                  <a:lnTo>
                    <a:pt x="49" y="27"/>
                  </a:lnTo>
                  <a:lnTo>
                    <a:pt x="48" y="27"/>
                  </a:lnTo>
                  <a:lnTo>
                    <a:pt x="45" y="25"/>
                  </a:lnTo>
                  <a:lnTo>
                    <a:pt x="45" y="24"/>
                  </a:lnTo>
                  <a:lnTo>
                    <a:pt x="44" y="25"/>
                  </a:lnTo>
                  <a:lnTo>
                    <a:pt x="43" y="25"/>
                  </a:lnTo>
                  <a:lnTo>
                    <a:pt x="41" y="25"/>
                  </a:lnTo>
                  <a:lnTo>
                    <a:pt x="37" y="24"/>
                  </a:lnTo>
                  <a:lnTo>
                    <a:pt x="37" y="25"/>
                  </a:lnTo>
                  <a:lnTo>
                    <a:pt x="32" y="25"/>
                  </a:lnTo>
                  <a:lnTo>
                    <a:pt x="28" y="27"/>
                  </a:lnTo>
                  <a:lnTo>
                    <a:pt x="25" y="28"/>
                  </a:lnTo>
                  <a:lnTo>
                    <a:pt x="24" y="29"/>
                  </a:lnTo>
                  <a:lnTo>
                    <a:pt x="23" y="29"/>
                  </a:lnTo>
                  <a:lnTo>
                    <a:pt x="20" y="27"/>
                  </a:lnTo>
                  <a:lnTo>
                    <a:pt x="19" y="27"/>
                  </a:lnTo>
                  <a:lnTo>
                    <a:pt x="17" y="27"/>
                  </a:lnTo>
                  <a:lnTo>
                    <a:pt x="13" y="25"/>
                  </a:lnTo>
                  <a:lnTo>
                    <a:pt x="11" y="29"/>
                  </a:lnTo>
                  <a:lnTo>
                    <a:pt x="11" y="31"/>
                  </a:lnTo>
                  <a:lnTo>
                    <a:pt x="9" y="31"/>
                  </a:lnTo>
                  <a:lnTo>
                    <a:pt x="9" y="29"/>
                  </a:lnTo>
                  <a:lnTo>
                    <a:pt x="5" y="27"/>
                  </a:lnTo>
                  <a:lnTo>
                    <a:pt x="4" y="27"/>
                  </a:lnTo>
                  <a:lnTo>
                    <a:pt x="1" y="27"/>
                  </a:lnTo>
                  <a:lnTo>
                    <a:pt x="0" y="27"/>
                  </a:lnTo>
                  <a:lnTo>
                    <a:pt x="1" y="29"/>
                  </a:lnTo>
                  <a:lnTo>
                    <a:pt x="0" y="31"/>
                  </a:lnTo>
                  <a:lnTo>
                    <a:pt x="1" y="33"/>
                  </a:lnTo>
                  <a:lnTo>
                    <a:pt x="0" y="34"/>
                  </a:lnTo>
                  <a:lnTo>
                    <a:pt x="4" y="37"/>
                  </a:lnTo>
                  <a:lnTo>
                    <a:pt x="7" y="38"/>
                  </a:lnTo>
                  <a:lnTo>
                    <a:pt x="9" y="38"/>
                  </a:lnTo>
                  <a:lnTo>
                    <a:pt x="11" y="37"/>
                  </a:lnTo>
                  <a:lnTo>
                    <a:pt x="13" y="37"/>
                  </a:lnTo>
                  <a:lnTo>
                    <a:pt x="15" y="38"/>
                  </a:lnTo>
                  <a:lnTo>
                    <a:pt x="19" y="40"/>
                  </a:lnTo>
                  <a:lnTo>
                    <a:pt x="23" y="38"/>
                  </a:lnTo>
                  <a:lnTo>
                    <a:pt x="24" y="37"/>
                  </a:lnTo>
                  <a:lnTo>
                    <a:pt x="24" y="37"/>
                  </a:lnTo>
                  <a:lnTo>
                    <a:pt x="24" y="37"/>
                  </a:lnTo>
                  <a:lnTo>
                    <a:pt x="24" y="37"/>
                  </a:lnTo>
                  <a:lnTo>
                    <a:pt x="24" y="37"/>
                  </a:lnTo>
                  <a:lnTo>
                    <a:pt x="24" y="37"/>
                  </a:lnTo>
                  <a:lnTo>
                    <a:pt x="24" y="3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08" name="Freeform 98"/>
            <p:cNvSpPr>
              <a:spLocks/>
            </p:cNvSpPr>
            <p:nvPr/>
          </p:nvSpPr>
          <p:spPr bwMode="auto">
            <a:xfrm>
              <a:off x="4362450" y="1819275"/>
              <a:ext cx="169863" cy="107950"/>
            </a:xfrm>
            <a:custGeom>
              <a:avLst/>
              <a:gdLst>
                <a:gd name="T0" fmla="*/ 88 w 95"/>
                <a:gd name="T1" fmla="*/ 21 h 44"/>
                <a:gd name="T2" fmla="*/ 83 w 95"/>
                <a:gd name="T3" fmla="*/ 19 h 44"/>
                <a:gd name="T4" fmla="*/ 77 w 95"/>
                <a:gd name="T5" fmla="*/ 19 h 44"/>
                <a:gd name="T6" fmla="*/ 77 w 95"/>
                <a:gd name="T7" fmla="*/ 13 h 44"/>
                <a:gd name="T8" fmla="*/ 71 w 95"/>
                <a:gd name="T9" fmla="*/ 13 h 44"/>
                <a:gd name="T10" fmla="*/ 68 w 95"/>
                <a:gd name="T11" fmla="*/ 13 h 44"/>
                <a:gd name="T12" fmla="*/ 61 w 95"/>
                <a:gd name="T13" fmla="*/ 17 h 44"/>
                <a:gd name="T14" fmla="*/ 57 w 95"/>
                <a:gd name="T15" fmla="*/ 13 h 44"/>
                <a:gd name="T16" fmla="*/ 57 w 95"/>
                <a:gd name="T17" fmla="*/ 9 h 44"/>
                <a:gd name="T18" fmla="*/ 56 w 95"/>
                <a:gd name="T19" fmla="*/ 8 h 44"/>
                <a:gd name="T20" fmla="*/ 52 w 95"/>
                <a:gd name="T21" fmla="*/ 5 h 44"/>
                <a:gd name="T22" fmla="*/ 44 w 95"/>
                <a:gd name="T23" fmla="*/ 5 h 44"/>
                <a:gd name="T24" fmla="*/ 43 w 95"/>
                <a:gd name="T25" fmla="*/ 3 h 44"/>
                <a:gd name="T26" fmla="*/ 39 w 95"/>
                <a:gd name="T27" fmla="*/ 3 h 44"/>
                <a:gd name="T28" fmla="*/ 35 w 95"/>
                <a:gd name="T29" fmla="*/ 4 h 44"/>
                <a:gd name="T30" fmla="*/ 34 w 95"/>
                <a:gd name="T31" fmla="*/ 3 h 44"/>
                <a:gd name="T32" fmla="*/ 31 w 95"/>
                <a:gd name="T33" fmla="*/ 0 h 44"/>
                <a:gd name="T34" fmla="*/ 28 w 95"/>
                <a:gd name="T35" fmla="*/ 3 h 44"/>
                <a:gd name="T36" fmla="*/ 18 w 95"/>
                <a:gd name="T37" fmla="*/ 8 h 44"/>
                <a:gd name="T38" fmla="*/ 7 w 95"/>
                <a:gd name="T39" fmla="*/ 12 h 44"/>
                <a:gd name="T40" fmla="*/ 2 w 95"/>
                <a:gd name="T41" fmla="*/ 15 h 44"/>
                <a:gd name="T42" fmla="*/ 2 w 95"/>
                <a:gd name="T43" fmla="*/ 16 h 44"/>
                <a:gd name="T44" fmla="*/ 4 w 95"/>
                <a:gd name="T45" fmla="*/ 21 h 44"/>
                <a:gd name="T46" fmla="*/ 7 w 95"/>
                <a:gd name="T47" fmla="*/ 27 h 44"/>
                <a:gd name="T48" fmla="*/ 18 w 95"/>
                <a:gd name="T49" fmla="*/ 36 h 44"/>
                <a:gd name="T50" fmla="*/ 22 w 95"/>
                <a:gd name="T51" fmla="*/ 39 h 44"/>
                <a:gd name="T52" fmla="*/ 24 w 95"/>
                <a:gd name="T53" fmla="*/ 40 h 44"/>
                <a:gd name="T54" fmla="*/ 30 w 95"/>
                <a:gd name="T55" fmla="*/ 44 h 44"/>
                <a:gd name="T56" fmla="*/ 35 w 95"/>
                <a:gd name="T57" fmla="*/ 44 h 44"/>
                <a:gd name="T58" fmla="*/ 37 w 95"/>
                <a:gd name="T59" fmla="*/ 40 h 44"/>
                <a:gd name="T60" fmla="*/ 39 w 95"/>
                <a:gd name="T61" fmla="*/ 36 h 44"/>
                <a:gd name="T62" fmla="*/ 48 w 95"/>
                <a:gd name="T63" fmla="*/ 39 h 44"/>
                <a:gd name="T64" fmla="*/ 56 w 95"/>
                <a:gd name="T65" fmla="*/ 40 h 44"/>
                <a:gd name="T66" fmla="*/ 61 w 95"/>
                <a:gd name="T67" fmla="*/ 40 h 44"/>
                <a:gd name="T68" fmla="*/ 64 w 95"/>
                <a:gd name="T69" fmla="*/ 41 h 44"/>
                <a:gd name="T70" fmla="*/ 68 w 95"/>
                <a:gd name="T71" fmla="*/ 44 h 44"/>
                <a:gd name="T72" fmla="*/ 73 w 95"/>
                <a:gd name="T73" fmla="*/ 40 h 44"/>
                <a:gd name="T74" fmla="*/ 81 w 95"/>
                <a:gd name="T75" fmla="*/ 36 h 44"/>
                <a:gd name="T76" fmla="*/ 84 w 95"/>
                <a:gd name="T77" fmla="*/ 32 h 44"/>
                <a:gd name="T78" fmla="*/ 91 w 95"/>
                <a:gd name="T79" fmla="*/ 29 h 44"/>
                <a:gd name="T80" fmla="*/ 91 w 95"/>
                <a:gd name="T81" fmla="*/ 23 h 44"/>
                <a:gd name="T82" fmla="*/ 91 w 95"/>
                <a:gd name="T83" fmla="*/ 23 h 44"/>
                <a:gd name="T84" fmla="*/ 91 w 95"/>
                <a:gd name="T85" fmla="*/ 23 h 44"/>
                <a:gd name="T86" fmla="*/ 91 w 95"/>
                <a:gd name="T8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44">
                  <a:moveTo>
                    <a:pt x="91" y="23"/>
                  </a:moveTo>
                  <a:lnTo>
                    <a:pt x="88" y="21"/>
                  </a:lnTo>
                  <a:lnTo>
                    <a:pt x="84" y="19"/>
                  </a:lnTo>
                  <a:lnTo>
                    <a:pt x="83" y="19"/>
                  </a:lnTo>
                  <a:lnTo>
                    <a:pt x="79" y="19"/>
                  </a:lnTo>
                  <a:lnTo>
                    <a:pt x="77" y="19"/>
                  </a:lnTo>
                  <a:lnTo>
                    <a:pt x="77" y="17"/>
                  </a:lnTo>
                  <a:lnTo>
                    <a:pt x="77" y="13"/>
                  </a:lnTo>
                  <a:lnTo>
                    <a:pt x="73" y="13"/>
                  </a:lnTo>
                  <a:lnTo>
                    <a:pt x="71" y="13"/>
                  </a:lnTo>
                  <a:lnTo>
                    <a:pt x="65" y="12"/>
                  </a:lnTo>
                  <a:lnTo>
                    <a:pt x="68" y="13"/>
                  </a:lnTo>
                  <a:lnTo>
                    <a:pt x="64" y="17"/>
                  </a:lnTo>
                  <a:lnTo>
                    <a:pt x="61" y="17"/>
                  </a:lnTo>
                  <a:lnTo>
                    <a:pt x="60" y="16"/>
                  </a:lnTo>
                  <a:lnTo>
                    <a:pt x="57" y="13"/>
                  </a:lnTo>
                  <a:lnTo>
                    <a:pt x="56" y="12"/>
                  </a:lnTo>
                  <a:lnTo>
                    <a:pt x="57" y="9"/>
                  </a:lnTo>
                  <a:lnTo>
                    <a:pt x="57" y="8"/>
                  </a:lnTo>
                  <a:lnTo>
                    <a:pt x="56" y="8"/>
                  </a:lnTo>
                  <a:lnTo>
                    <a:pt x="52" y="8"/>
                  </a:lnTo>
                  <a:lnTo>
                    <a:pt x="52" y="5"/>
                  </a:lnTo>
                  <a:lnTo>
                    <a:pt x="48" y="5"/>
                  </a:lnTo>
                  <a:lnTo>
                    <a:pt x="44" y="5"/>
                  </a:lnTo>
                  <a:lnTo>
                    <a:pt x="43" y="4"/>
                  </a:lnTo>
                  <a:lnTo>
                    <a:pt x="43" y="3"/>
                  </a:lnTo>
                  <a:lnTo>
                    <a:pt x="40" y="3"/>
                  </a:lnTo>
                  <a:lnTo>
                    <a:pt x="39" y="3"/>
                  </a:lnTo>
                  <a:lnTo>
                    <a:pt x="37" y="4"/>
                  </a:lnTo>
                  <a:lnTo>
                    <a:pt x="35" y="4"/>
                  </a:lnTo>
                  <a:lnTo>
                    <a:pt x="34" y="4"/>
                  </a:lnTo>
                  <a:lnTo>
                    <a:pt x="34" y="3"/>
                  </a:lnTo>
                  <a:lnTo>
                    <a:pt x="31" y="0"/>
                  </a:lnTo>
                  <a:lnTo>
                    <a:pt x="31" y="0"/>
                  </a:lnTo>
                  <a:lnTo>
                    <a:pt x="30" y="3"/>
                  </a:lnTo>
                  <a:lnTo>
                    <a:pt x="28" y="3"/>
                  </a:lnTo>
                  <a:lnTo>
                    <a:pt x="22" y="5"/>
                  </a:lnTo>
                  <a:lnTo>
                    <a:pt x="18" y="8"/>
                  </a:lnTo>
                  <a:lnTo>
                    <a:pt x="12" y="9"/>
                  </a:lnTo>
                  <a:lnTo>
                    <a:pt x="7" y="12"/>
                  </a:lnTo>
                  <a:lnTo>
                    <a:pt x="3" y="13"/>
                  </a:lnTo>
                  <a:lnTo>
                    <a:pt x="2" y="15"/>
                  </a:lnTo>
                  <a:lnTo>
                    <a:pt x="0" y="16"/>
                  </a:lnTo>
                  <a:lnTo>
                    <a:pt x="2" y="16"/>
                  </a:lnTo>
                  <a:lnTo>
                    <a:pt x="3" y="17"/>
                  </a:lnTo>
                  <a:lnTo>
                    <a:pt x="4" y="21"/>
                  </a:lnTo>
                  <a:lnTo>
                    <a:pt x="3" y="23"/>
                  </a:lnTo>
                  <a:lnTo>
                    <a:pt x="7" y="27"/>
                  </a:lnTo>
                  <a:lnTo>
                    <a:pt x="11" y="31"/>
                  </a:lnTo>
                  <a:lnTo>
                    <a:pt x="18" y="36"/>
                  </a:lnTo>
                  <a:lnTo>
                    <a:pt x="22" y="40"/>
                  </a:lnTo>
                  <a:lnTo>
                    <a:pt x="22" y="39"/>
                  </a:lnTo>
                  <a:lnTo>
                    <a:pt x="22" y="39"/>
                  </a:lnTo>
                  <a:lnTo>
                    <a:pt x="24" y="40"/>
                  </a:lnTo>
                  <a:lnTo>
                    <a:pt x="26" y="43"/>
                  </a:lnTo>
                  <a:lnTo>
                    <a:pt x="30" y="44"/>
                  </a:lnTo>
                  <a:lnTo>
                    <a:pt x="34" y="44"/>
                  </a:lnTo>
                  <a:lnTo>
                    <a:pt x="35" y="44"/>
                  </a:lnTo>
                  <a:lnTo>
                    <a:pt x="37" y="43"/>
                  </a:lnTo>
                  <a:lnTo>
                    <a:pt x="37" y="40"/>
                  </a:lnTo>
                  <a:lnTo>
                    <a:pt x="39" y="39"/>
                  </a:lnTo>
                  <a:lnTo>
                    <a:pt x="39" y="36"/>
                  </a:lnTo>
                  <a:lnTo>
                    <a:pt x="44" y="36"/>
                  </a:lnTo>
                  <a:lnTo>
                    <a:pt x="48" y="39"/>
                  </a:lnTo>
                  <a:lnTo>
                    <a:pt x="52" y="40"/>
                  </a:lnTo>
                  <a:lnTo>
                    <a:pt x="56" y="40"/>
                  </a:lnTo>
                  <a:lnTo>
                    <a:pt x="57" y="40"/>
                  </a:lnTo>
                  <a:lnTo>
                    <a:pt x="61" y="40"/>
                  </a:lnTo>
                  <a:lnTo>
                    <a:pt x="64" y="40"/>
                  </a:lnTo>
                  <a:lnTo>
                    <a:pt x="64" y="41"/>
                  </a:lnTo>
                  <a:lnTo>
                    <a:pt x="65" y="43"/>
                  </a:lnTo>
                  <a:lnTo>
                    <a:pt x="68" y="44"/>
                  </a:lnTo>
                  <a:lnTo>
                    <a:pt x="69" y="40"/>
                  </a:lnTo>
                  <a:lnTo>
                    <a:pt x="73" y="40"/>
                  </a:lnTo>
                  <a:lnTo>
                    <a:pt x="79" y="39"/>
                  </a:lnTo>
                  <a:lnTo>
                    <a:pt x="81" y="36"/>
                  </a:lnTo>
                  <a:lnTo>
                    <a:pt x="83" y="35"/>
                  </a:lnTo>
                  <a:lnTo>
                    <a:pt x="84" y="32"/>
                  </a:lnTo>
                  <a:lnTo>
                    <a:pt x="84" y="31"/>
                  </a:lnTo>
                  <a:lnTo>
                    <a:pt x="91" y="29"/>
                  </a:lnTo>
                  <a:lnTo>
                    <a:pt x="95" y="29"/>
                  </a:lnTo>
                  <a:lnTo>
                    <a:pt x="91" y="23"/>
                  </a:lnTo>
                  <a:lnTo>
                    <a:pt x="91" y="23"/>
                  </a:lnTo>
                  <a:lnTo>
                    <a:pt x="91" y="23"/>
                  </a:lnTo>
                  <a:lnTo>
                    <a:pt x="91" y="23"/>
                  </a:lnTo>
                  <a:lnTo>
                    <a:pt x="91" y="23"/>
                  </a:lnTo>
                  <a:lnTo>
                    <a:pt x="91" y="23"/>
                  </a:lnTo>
                  <a:lnTo>
                    <a:pt x="91" y="2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09" name="Freeform 99"/>
            <p:cNvSpPr>
              <a:spLocks noEditPoints="1"/>
            </p:cNvSpPr>
            <p:nvPr/>
          </p:nvSpPr>
          <p:spPr bwMode="auto">
            <a:xfrm>
              <a:off x="4586288" y="1458913"/>
              <a:ext cx="142875" cy="98425"/>
            </a:xfrm>
            <a:custGeom>
              <a:avLst/>
              <a:gdLst>
                <a:gd name="T0" fmla="*/ 5 w 80"/>
                <a:gd name="T1" fmla="*/ 17 h 40"/>
                <a:gd name="T2" fmla="*/ 1 w 80"/>
                <a:gd name="T3" fmla="*/ 19 h 40"/>
                <a:gd name="T4" fmla="*/ 0 w 80"/>
                <a:gd name="T5" fmla="*/ 21 h 40"/>
                <a:gd name="T6" fmla="*/ 1 w 80"/>
                <a:gd name="T7" fmla="*/ 27 h 40"/>
                <a:gd name="T8" fmla="*/ 3 w 80"/>
                <a:gd name="T9" fmla="*/ 27 h 40"/>
                <a:gd name="T10" fmla="*/ 7 w 80"/>
                <a:gd name="T11" fmla="*/ 24 h 40"/>
                <a:gd name="T12" fmla="*/ 11 w 80"/>
                <a:gd name="T13" fmla="*/ 24 h 40"/>
                <a:gd name="T14" fmla="*/ 15 w 80"/>
                <a:gd name="T15" fmla="*/ 21 h 40"/>
                <a:gd name="T16" fmla="*/ 13 w 80"/>
                <a:gd name="T17" fmla="*/ 19 h 40"/>
                <a:gd name="T18" fmla="*/ 9 w 80"/>
                <a:gd name="T19" fmla="*/ 17 h 40"/>
                <a:gd name="T20" fmla="*/ 9 w 80"/>
                <a:gd name="T21" fmla="*/ 17 h 40"/>
                <a:gd name="T22" fmla="*/ 9 w 80"/>
                <a:gd name="T23" fmla="*/ 17 h 40"/>
                <a:gd name="T24" fmla="*/ 5 w 80"/>
                <a:gd name="T25" fmla="*/ 15 h 40"/>
                <a:gd name="T26" fmla="*/ 9 w 80"/>
                <a:gd name="T27" fmla="*/ 15 h 40"/>
                <a:gd name="T28" fmla="*/ 13 w 80"/>
                <a:gd name="T29" fmla="*/ 11 h 40"/>
                <a:gd name="T30" fmla="*/ 7 w 80"/>
                <a:gd name="T31" fmla="*/ 9 h 40"/>
                <a:gd name="T32" fmla="*/ 0 w 80"/>
                <a:gd name="T33" fmla="*/ 11 h 40"/>
                <a:gd name="T34" fmla="*/ 5 w 80"/>
                <a:gd name="T35" fmla="*/ 15 h 40"/>
                <a:gd name="T36" fmla="*/ 5 w 80"/>
                <a:gd name="T37" fmla="*/ 15 h 40"/>
                <a:gd name="T38" fmla="*/ 5 w 80"/>
                <a:gd name="T39" fmla="*/ 15 h 40"/>
                <a:gd name="T40" fmla="*/ 5 w 80"/>
                <a:gd name="T41" fmla="*/ 15 h 40"/>
                <a:gd name="T42" fmla="*/ 76 w 80"/>
                <a:gd name="T43" fmla="*/ 5 h 40"/>
                <a:gd name="T44" fmla="*/ 80 w 80"/>
                <a:gd name="T45" fmla="*/ 5 h 40"/>
                <a:gd name="T46" fmla="*/ 72 w 80"/>
                <a:gd name="T47" fmla="*/ 4 h 40"/>
                <a:gd name="T48" fmla="*/ 55 w 80"/>
                <a:gd name="T49" fmla="*/ 1 h 40"/>
                <a:gd name="T50" fmla="*/ 43 w 80"/>
                <a:gd name="T51" fmla="*/ 0 h 40"/>
                <a:gd name="T52" fmla="*/ 40 w 80"/>
                <a:gd name="T53" fmla="*/ 1 h 40"/>
                <a:gd name="T54" fmla="*/ 33 w 80"/>
                <a:gd name="T55" fmla="*/ 4 h 40"/>
                <a:gd name="T56" fmla="*/ 28 w 80"/>
                <a:gd name="T57" fmla="*/ 4 h 40"/>
                <a:gd name="T58" fmla="*/ 27 w 80"/>
                <a:gd name="T59" fmla="*/ 5 h 40"/>
                <a:gd name="T60" fmla="*/ 19 w 80"/>
                <a:gd name="T61" fmla="*/ 7 h 40"/>
                <a:gd name="T62" fmla="*/ 20 w 80"/>
                <a:gd name="T63" fmla="*/ 9 h 40"/>
                <a:gd name="T64" fmla="*/ 19 w 80"/>
                <a:gd name="T65" fmla="*/ 15 h 40"/>
                <a:gd name="T66" fmla="*/ 20 w 80"/>
                <a:gd name="T67" fmla="*/ 17 h 40"/>
                <a:gd name="T68" fmla="*/ 24 w 80"/>
                <a:gd name="T69" fmla="*/ 23 h 40"/>
                <a:gd name="T70" fmla="*/ 29 w 80"/>
                <a:gd name="T71" fmla="*/ 23 h 40"/>
                <a:gd name="T72" fmla="*/ 33 w 80"/>
                <a:gd name="T73" fmla="*/ 23 h 40"/>
                <a:gd name="T74" fmla="*/ 33 w 80"/>
                <a:gd name="T75" fmla="*/ 24 h 40"/>
                <a:gd name="T76" fmla="*/ 32 w 80"/>
                <a:gd name="T77" fmla="*/ 31 h 40"/>
                <a:gd name="T78" fmla="*/ 40 w 80"/>
                <a:gd name="T79" fmla="*/ 27 h 40"/>
                <a:gd name="T80" fmla="*/ 49 w 80"/>
                <a:gd name="T81" fmla="*/ 28 h 40"/>
                <a:gd name="T82" fmla="*/ 60 w 80"/>
                <a:gd name="T83" fmla="*/ 35 h 40"/>
                <a:gd name="T84" fmla="*/ 68 w 80"/>
                <a:gd name="T85" fmla="*/ 35 h 40"/>
                <a:gd name="T86" fmla="*/ 76 w 80"/>
                <a:gd name="T87" fmla="*/ 37 h 40"/>
                <a:gd name="T88" fmla="*/ 77 w 80"/>
                <a:gd name="T89" fmla="*/ 37 h 40"/>
                <a:gd name="T90" fmla="*/ 72 w 80"/>
                <a:gd name="T91" fmla="*/ 35 h 40"/>
                <a:gd name="T92" fmla="*/ 73 w 80"/>
                <a:gd name="T93" fmla="*/ 27 h 40"/>
                <a:gd name="T94" fmla="*/ 72 w 80"/>
                <a:gd name="T95" fmla="*/ 23 h 40"/>
                <a:gd name="T96" fmla="*/ 72 w 80"/>
                <a:gd name="T97" fmla="*/ 17 h 40"/>
                <a:gd name="T98" fmla="*/ 72 w 80"/>
                <a:gd name="T99" fmla="*/ 11 h 40"/>
                <a:gd name="T100" fmla="*/ 73 w 80"/>
                <a:gd name="T101" fmla="*/ 9 h 40"/>
                <a:gd name="T102" fmla="*/ 73 w 80"/>
                <a:gd name="T103" fmla="*/ 9 h 40"/>
                <a:gd name="T104" fmla="*/ 73 w 80"/>
                <a:gd name="T105"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40">
                  <a:moveTo>
                    <a:pt x="9" y="17"/>
                  </a:moveTo>
                  <a:lnTo>
                    <a:pt x="5" y="17"/>
                  </a:lnTo>
                  <a:lnTo>
                    <a:pt x="3" y="19"/>
                  </a:lnTo>
                  <a:lnTo>
                    <a:pt x="1" y="19"/>
                  </a:lnTo>
                  <a:lnTo>
                    <a:pt x="0" y="19"/>
                  </a:lnTo>
                  <a:lnTo>
                    <a:pt x="0" y="21"/>
                  </a:lnTo>
                  <a:lnTo>
                    <a:pt x="1" y="24"/>
                  </a:lnTo>
                  <a:lnTo>
                    <a:pt x="1" y="27"/>
                  </a:lnTo>
                  <a:lnTo>
                    <a:pt x="1" y="28"/>
                  </a:lnTo>
                  <a:lnTo>
                    <a:pt x="3" y="27"/>
                  </a:lnTo>
                  <a:lnTo>
                    <a:pt x="5" y="24"/>
                  </a:lnTo>
                  <a:lnTo>
                    <a:pt x="7" y="24"/>
                  </a:lnTo>
                  <a:lnTo>
                    <a:pt x="9" y="23"/>
                  </a:lnTo>
                  <a:lnTo>
                    <a:pt x="11" y="24"/>
                  </a:lnTo>
                  <a:lnTo>
                    <a:pt x="13" y="23"/>
                  </a:lnTo>
                  <a:lnTo>
                    <a:pt x="15" y="21"/>
                  </a:lnTo>
                  <a:lnTo>
                    <a:pt x="16" y="21"/>
                  </a:lnTo>
                  <a:lnTo>
                    <a:pt x="13" y="19"/>
                  </a:lnTo>
                  <a:lnTo>
                    <a:pt x="9" y="17"/>
                  </a:lnTo>
                  <a:lnTo>
                    <a:pt x="9" y="17"/>
                  </a:lnTo>
                  <a:lnTo>
                    <a:pt x="9" y="17"/>
                  </a:lnTo>
                  <a:lnTo>
                    <a:pt x="9" y="17"/>
                  </a:lnTo>
                  <a:lnTo>
                    <a:pt x="9" y="17"/>
                  </a:lnTo>
                  <a:lnTo>
                    <a:pt x="9" y="17"/>
                  </a:lnTo>
                  <a:lnTo>
                    <a:pt x="9" y="17"/>
                  </a:lnTo>
                  <a:close/>
                  <a:moveTo>
                    <a:pt x="5" y="15"/>
                  </a:moveTo>
                  <a:lnTo>
                    <a:pt x="7" y="15"/>
                  </a:lnTo>
                  <a:lnTo>
                    <a:pt x="9" y="15"/>
                  </a:lnTo>
                  <a:lnTo>
                    <a:pt x="11" y="13"/>
                  </a:lnTo>
                  <a:lnTo>
                    <a:pt x="13" y="11"/>
                  </a:lnTo>
                  <a:lnTo>
                    <a:pt x="11" y="11"/>
                  </a:lnTo>
                  <a:lnTo>
                    <a:pt x="7" y="9"/>
                  </a:lnTo>
                  <a:lnTo>
                    <a:pt x="3" y="11"/>
                  </a:lnTo>
                  <a:lnTo>
                    <a:pt x="0" y="11"/>
                  </a:lnTo>
                  <a:lnTo>
                    <a:pt x="3" y="13"/>
                  </a:lnTo>
                  <a:lnTo>
                    <a:pt x="5" y="15"/>
                  </a:lnTo>
                  <a:lnTo>
                    <a:pt x="5" y="15"/>
                  </a:lnTo>
                  <a:lnTo>
                    <a:pt x="5" y="15"/>
                  </a:lnTo>
                  <a:lnTo>
                    <a:pt x="5" y="15"/>
                  </a:lnTo>
                  <a:lnTo>
                    <a:pt x="5" y="15"/>
                  </a:lnTo>
                  <a:lnTo>
                    <a:pt x="5" y="15"/>
                  </a:lnTo>
                  <a:lnTo>
                    <a:pt x="5" y="15"/>
                  </a:lnTo>
                  <a:close/>
                  <a:moveTo>
                    <a:pt x="73" y="9"/>
                  </a:moveTo>
                  <a:lnTo>
                    <a:pt x="76" y="5"/>
                  </a:lnTo>
                  <a:lnTo>
                    <a:pt x="77" y="5"/>
                  </a:lnTo>
                  <a:lnTo>
                    <a:pt x="80" y="5"/>
                  </a:lnTo>
                  <a:lnTo>
                    <a:pt x="76" y="4"/>
                  </a:lnTo>
                  <a:lnTo>
                    <a:pt x="72" y="4"/>
                  </a:lnTo>
                  <a:lnTo>
                    <a:pt x="64" y="4"/>
                  </a:lnTo>
                  <a:lnTo>
                    <a:pt x="55" y="1"/>
                  </a:lnTo>
                  <a:lnTo>
                    <a:pt x="49" y="1"/>
                  </a:lnTo>
                  <a:lnTo>
                    <a:pt x="43" y="0"/>
                  </a:lnTo>
                  <a:lnTo>
                    <a:pt x="43" y="1"/>
                  </a:lnTo>
                  <a:lnTo>
                    <a:pt x="40" y="1"/>
                  </a:lnTo>
                  <a:lnTo>
                    <a:pt x="33" y="1"/>
                  </a:lnTo>
                  <a:lnTo>
                    <a:pt x="33" y="4"/>
                  </a:lnTo>
                  <a:lnTo>
                    <a:pt x="29" y="4"/>
                  </a:lnTo>
                  <a:lnTo>
                    <a:pt x="28" y="4"/>
                  </a:lnTo>
                  <a:lnTo>
                    <a:pt x="24" y="4"/>
                  </a:lnTo>
                  <a:lnTo>
                    <a:pt x="27" y="5"/>
                  </a:lnTo>
                  <a:lnTo>
                    <a:pt x="23" y="5"/>
                  </a:lnTo>
                  <a:lnTo>
                    <a:pt x="19" y="7"/>
                  </a:lnTo>
                  <a:lnTo>
                    <a:pt x="19" y="11"/>
                  </a:lnTo>
                  <a:lnTo>
                    <a:pt x="20" y="9"/>
                  </a:lnTo>
                  <a:lnTo>
                    <a:pt x="19" y="13"/>
                  </a:lnTo>
                  <a:lnTo>
                    <a:pt x="19" y="15"/>
                  </a:lnTo>
                  <a:lnTo>
                    <a:pt x="20" y="15"/>
                  </a:lnTo>
                  <a:lnTo>
                    <a:pt x="20" y="17"/>
                  </a:lnTo>
                  <a:lnTo>
                    <a:pt x="20" y="19"/>
                  </a:lnTo>
                  <a:lnTo>
                    <a:pt x="24" y="23"/>
                  </a:lnTo>
                  <a:lnTo>
                    <a:pt x="28" y="23"/>
                  </a:lnTo>
                  <a:lnTo>
                    <a:pt x="29" y="23"/>
                  </a:lnTo>
                  <a:lnTo>
                    <a:pt x="32" y="21"/>
                  </a:lnTo>
                  <a:lnTo>
                    <a:pt x="33" y="23"/>
                  </a:lnTo>
                  <a:lnTo>
                    <a:pt x="33" y="24"/>
                  </a:lnTo>
                  <a:lnTo>
                    <a:pt x="33" y="24"/>
                  </a:lnTo>
                  <a:lnTo>
                    <a:pt x="33" y="24"/>
                  </a:lnTo>
                  <a:lnTo>
                    <a:pt x="32" y="31"/>
                  </a:lnTo>
                  <a:lnTo>
                    <a:pt x="36" y="28"/>
                  </a:lnTo>
                  <a:lnTo>
                    <a:pt x="40" y="27"/>
                  </a:lnTo>
                  <a:lnTo>
                    <a:pt x="43" y="27"/>
                  </a:lnTo>
                  <a:lnTo>
                    <a:pt x="49" y="28"/>
                  </a:lnTo>
                  <a:lnTo>
                    <a:pt x="57" y="32"/>
                  </a:lnTo>
                  <a:lnTo>
                    <a:pt x="60" y="35"/>
                  </a:lnTo>
                  <a:lnTo>
                    <a:pt x="63" y="35"/>
                  </a:lnTo>
                  <a:lnTo>
                    <a:pt x="68" y="35"/>
                  </a:lnTo>
                  <a:lnTo>
                    <a:pt x="72" y="36"/>
                  </a:lnTo>
                  <a:lnTo>
                    <a:pt x="76" y="37"/>
                  </a:lnTo>
                  <a:lnTo>
                    <a:pt x="77" y="40"/>
                  </a:lnTo>
                  <a:lnTo>
                    <a:pt x="77" y="37"/>
                  </a:lnTo>
                  <a:lnTo>
                    <a:pt x="73" y="36"/>
                  </a:lnTo>
                  <a:lnTo>
                    <a:pt x="72" y="35"/>
                  </a:lnTo>
                  <a:lnTo>
                    <a:pt x="77" y="31"/>
                  </a:lnTo>
                  <a:lnTo>
                    <a:pt x="73" y="27"/>
                  </a:lnTo>
                  <a:lnTo>
                    <a:pt x="72" y="24"/>
                  </a:lnTo>
                  <a:lnTo>
                    <a:pt x="72" y="23"/>
                  </a:lnTo>
                  <a:lnTo>
                    <a:pt x="72" y="21"/>
                  </a:lnTo>
                  <a:lnTo>
                    <a:pt x="72" y="17"/>
                  </a:lnTo>
                  <a:lnTo>
                    <a:pt x="71" y="15"/>
                  </a:lnTo>
                  <a:lnTo>
                    <a:pt x="72" y="11"/>
                  </a:lnTo>
                  <a:lnTo>
                    <a:pt x="73" y="9"/>
                  </a:lnTo>
                  <a:lnTo>
                    <a:pt x="73" y="9"/>
                  </a:lnTo>
                  <a:lnTo>
                    <a:pt x="73" y="9"/>
                  </a:lnTo>
                  <a:lnTo>
                    <a:pt x="73" y="9"/>
                  </a:lnTo>
                  <a:lnTo>
                    <a:pt x="73" y="9"/>
                  </a:lnTo>
                  <a:lnTo>
                    <a:pt x="73" y="9"/>
                  </a:lnTo>
                  <a:lnTo>
                    <a:pt x="73" y="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10" name="Freeform 100"/>
            <p:cNvSpPr>
              <a:spLocks noEditPoints="1"/>
            </p:cNvSpPr>
            <p:nvPr/>
          </p:nvSpPr>
          <p:spPr bwMode="auto">
            <a:xfrm>
              <a:off x="4260850" y="1538288"/>
              <a:ext cx="109538" cy="130175"/>
            </a:xfrm>
            <a:custGeom>
              <a:avLst/>
              <a:gdLst>
                <a:gd name="T0" fmla="*/ 29 w 61"/>
                <a:gd name="T1" fmla="*/ 21 h 53"/>
                <a:gd name="T2" fmla="*/ 29 w 61"/>
                <a:gd name="T3" fmla="*/ 12 h 53"/>
                <a:gd name="T4" fmla="*/ 33 w 61"/>
                <a:gd name="T5" fmla="*/ 3 h 53"/>
                <a:gd name="T6" fmla="*/ 21 w 61"/>
                <a:gd name="T7" fmla="*/ 8 h 53"/>
                <a:gd name="T8" fmla="*/ 4 w 61"/>
                <a:gd name="T9" fmla="*/ 13 h 53"/>
                <a:gd name="T10" fmla="*/ 8 w 61"/>
                <a:gd name="T11" fmla="*/ 13 h 53"/>
                <a:gd name="T12" fmla="*/ 16 w 61"/>
                <a:gd name="T13" fmla="*/ 13 h 53"/>
                <a:gd name="T14" fmla="*/ 17 w 61"/>
                <a:gd name="T15" fmla="*/ 21 h 53"/>
                <a:gd name="T16" fmla="*/ 13 w 61"/>
                <a:gd name="T17" fmla="*/ 17 h 53"/>
                <a:gd name="T18" fmla="*/ 8 w 61"/>
                <a:gd name="T19" fmla="*/ 19 h 53"/>
                <a:gd name="T20" fmla="*/ 0 w 61"/>
                <a:gd name="T21" fmla="*/ 25 h 53"/>
                <a:gd name="T22" fmla="*/ 3 w 61"/>
                <a:gd name="T23" fmla="*/ 33 h 53"/>
                <a:gd name="T24" fmla="*/ 4 w 61"/>
                <a:gd name="T25" fmla="*/ 36 h 53"/>
                <a:gd name="T26" fmla="*/ 8 w 61"/>
                <a:gd name="T27" fmla="*/ 44 h 53"/>
                <a:gd name="T28" fmla="*/ 17 w 61"/>
                <a:gd name="T29" fmla="*/ 49 h 53"/>
                <a:gd name="T30" fmla="*/ 21 w 61"/>
                <a:gd name="T31" fmla="*/ 46 h 53"/>
                <a:gd name="T32" fmla="*/ 21 w 61"/>
                <a:gd name="T33" fmla="*/ 42 h 53"/>
                <a:gd name="T34" fmla="*/ 21 w 61"/>
                <a:gd name="T35" fmla="*/ 34 h 53"/>
                <a:gd name="T36" fmla="*/ 25 w 61"/>
                <a:gd name="T37" fmla="*/ 33 h 53"/>
                <a:gd name="T38" fmla="*/ 33 w 61"/>
                <a:gd name="T39" fmla="*/ 25 h 53"/>
                <a:gd name="T40" fmla="*/ 39 w 61"/>
                <a:gd name="T41" fmla="*/ 25 h 53"/>
                <a:gd name="T42" fmla="*/ 39 w 61"/>
                <a:gd name="T43" fmla="*/ 21 h 53"/>
                <a:gd name="T44" fmla="*/ 35 w 61"/>
                <a:gd name="T45" fmla="*/ 36 h 53"/>
                <a:gd name="T46" fmla="*/ 29 w 61"/>
                <a:gd name="T47" fmla="*/ 36 h 53"/>
                <a:gd name="T48" fmla="*/ 29 w 61"/>
                <a:gd name="T49" fmla="*/ 44 h 53"/>
                <a:gd name="T50" fmla="*/ 37 w 61"/>
                <a:gd name="T51" fmla="*/ 42 h 53"/>
                <a:gd name="T52" fmla="*/ 35 w 61"/>
                <a:gd name="T53" fmla="*/ 36 h 53"/>
                <a:gd name="T54" fmla="*/ 35 w 61"/>
                <a:gd name="T55" fmla="*/ 36 h 53"/>
                <a:gd name="T56" fmla="*/ 61 w 61"/>
                <a:gd name="T57" fmla="*/ 29 h 53"/>
                <a:gd name="T58" fmla="*/ 53 w 61"/>
                <a:gd name="T59" fmla="*/ 33 h 53"/>
                <a:gd name="T60" fmla="*/ 52 w 61"/>
                <a:gd name="T61" fmla="*/ 31 h 53"/>
                <a:gd name="T62" fmla="*/ 51 w 61"/>
                <a:gd name="T63" fmla="*/ 31 h 53"/>
                <a:gd name="T64" fmla="*/ 43 w 61"/>
                <a:gd name="T65" fmla="*/ 33 h 53"/>
                <a:gd name="T66" fmla="*/ 40 w 61"/>
                <a:gd name="T67" fmla="*/ 40 h 53"/>
                <a:gd name="T68" fmla="*/ 51 w 61"/>
                <a:gd name="T69" fmla="*/ 44 h 53"/>
                <a:gd name="T70" fmla="*/ 53 w 61"/>
                <a:gd name="T71" fmla="*/ 44 h 53"/>
                <a:gd name="T72" fmla="*/ 57 w 61"/>
                <a:gd name="T73" fmla="*/ 40 h 53"/>
                <a:gd name="T74" fmla="*/ 61 w 61"/>
                <a:gd name="T75" fmla="*/ 34 h 53"/>
                <a:gd name="T76" fmla="*/ 60 w 61"/>
                <a:gd name="T77" fmla="*/ 31 h 53"/>
                <a:gd name="T78" fmla="*/ 60 w 61"/>
                <a:gd name="T79" fmla="*/ 31 h 53"/>
                <a:gd name="T80" fmla="*/ 44 w 61"/>
                <a:gd name="T81" fmla="*/ 48 h 53"/>
                <a:gd name="T82" fmla="*/ 44 w 61"/>
                <a:gd name="T83" fmla="*/ 52 h 53"/>
                <a:gd name="T84" fmla="*/ 52 w 61"/>
                <a:gd name="T85" fmla="*/ 53 h 53"/>
                <a:gd name="T86" fmla="*/ 51 w 61"/>
                <a:gd name="T87" fmla="*/ 48 h 53"/>
                <a:gd name="T88" fmla="*/ 51 w 61"/>
                <a:gd name="T89" fmla="*/ 49 h 53"/>
                <a:gd name="T90" fmla="*/ 4 w 61"/>
                <a:gd name="T91" fmla="*/ 49 h 53"/>
                <a:gd name="T92" fmla="*/ 4 w 61"/>
                <a:gd name="T93" fmla="*/ 49 h 53"/>
                <a:gd name="T94" fmla="*/ 4 w 61"/>
                <a:gd name="T95"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1" h="53">
                  <a:moveTo>
                    <a:pt x="39" y="21"/>
                  </a:moveTo>
                  <a:lnTo>
                    <a:pt x="33" y="19"/>
                  </a:lnTo>
                  <a:lnTo>
                    <a:pt x="31" y="19"/>
                  </a:lnTo>
                  <a:lnTo>
                    <a:pt x="29" y="21"/>
                  </a:lnTo>
                  <a:lnTo>
                    <a:pt x="29" y="19"/>
                  </a:lnTo>
                  <a:lnTo>
                    <a:pt x="31" y="17"/>
                  </a:lnTo>
                  <a:lnTo>
                    <a:pt x="29" y="13"/>
                  </a:lnTo>
                  <a:lnTo>
                    <a:pt x="29" y="12"/>
                  </a:lnTo>
                  <a:lnTo>
                    <a:pt x="33" y="8"/>
                  </a:lnTo>
                  <a:lnTo>
                    <a:pt x="33" y="5"/>
                  </a:lnTo>
                  <a:lnTo>
                    <a:pt x="33" y="4"/>
                  </a:lnTo>
                  <a:lnTo>
                    <a:pt x="33" y="3"/>
                  </a:lnTo>
                  <a:lnTo>
                    <a:pt x="35" y="0"/>
                  </a:lnTo>
                  <a:lnTo>
                    <a:pt x="29" y="3"/>
                  </a:lnTo>
                  <a:lnTo>
                    <a:pt x="24" y="4"/>
                  </a:lnTo>
                  <a:lnTo>
                    <a:pt x="21" y="8"/>
                  </a:lnTo>
                  <a:lnTo>
                    <a:pt x="17" y="9"/>
                  </a:lnTo>
                  <a:lnTo>
                    <a:pt x="12" y="9"/>
                  </a:lnTo>
                  <a:lnTo>
                    <a:pt x="7" y="12"/>
                  </a:lnTo>
                  <a:lnTo>
                    <a:pt x="4" y="13"/>
                  </a:lnTo>
                  <a:lnTo>
                    <a:pt x="4" y="16"/>
                  </a:lnTo>
                  <a:lnTo>
                    <a:pt x="7" y="17"/>
                  </a:lnTo>
                  <a:lnTo>
                    <a:pt x="8" y="16"/>
                  </a:lnTo>
                  <a:lnTo>
                    <a:pt x="8" y="13"/>
                  </a:lnTo>
                  <a:lnTo>
                    <a:pt x="12" y="12"/>
                  </a:lnTo>
                  <a:lnTo>
                    <a:pt x="13" y="12"/>
                  </a:lnTo>
                  <a:lnTo>
                    <a:pt x="20" y="12"/>
                  </a:lnTo>
                  <a:lnTo>
                    <a:pt x="16" y="13"/>
                  </a:lnTo>
                  <a:lnTo>
                    <a:pt x="16" y="16"/>
                  </a:lnTo>
                  <a:lnTo>
                    <a:pt x="16" y="17"/>
                  </a:lnTo>
                  <a:lnTo>
                    <a:pt x="17" y="19"/>
                  </a:lnTo>
                  <a:lnTo>
                    <a:pt x="17" y="21"/>
                  </a:lnTo>
                  <a:lnTo>
                    <a:pt x="16" y="19"/>
                  </a:lnTo>
                  <a:lnTo>
                    <a:pt x="13" y="19"/>
                  </a:lnTo>
                  <a:lnTo>
                    <a:pt x="16" y="17"/>
                  </a:lnTo>
                  <a:lnTo>
                    <a:pt x="13" y="17"/>
                  </a:lnTo>
                  <a:lnTo>
                    <a:pt x="12" y="17"/>
                  </a:lnTo>
                  <a:lnTo>
                    <a:pt x="11" y="19"/>
                  </a:lnTo>
                  <a:lnTo>
                    <a:pt x="8" y="21"/>
                  </a:lnTo>
                  <a:lnTo>
                    <a:pt x="8" y="19"/>
                  </a:lnTo>
                  <a:lnTo>
                    <a:pt x="4" y="19"/>
                  </a:lnTo>
                  <a:lnTo>
                    <a:pt x="3" y="17"/>
                  </a:lnTo>
                  <a:lnTo>
                    <a:pt x="3" y="19"/>
                  </a:lnTo>
                  <a:lnTo>
                    <a:pt x="0" y="25"/>
                  </a:lnTo>
                  <a:lnTo>
                    <a:pt x="3" y="29"/>
                  </a:lnTo>
                  <a:lnTo>
                    <a:pt x="4" y="31"/>
                  </a:lnTo>
                  <a:lnTo>
                    <a:pt x="4" y="33"/>
                  </a:lnTo>
                  <a:lnTo>
                    <a:pt x="3" y="33"/>
                  </a:lnTo>
                  <a:lnTo>
                    <a:pt x="3" y="34"/>
                  </a:lnTo>
                  <a:lnTo>
                    <a:pt x="3" y="38"/>
                  </a:lnTo>
                  <a:lnTo>
                    <a:pt x="4" y="38"/>
                  </a:lnTo>
                  <a:lnTo>
                    <a:pt x="4" y="36"/>
                  </a:lnTo>
                  <a:lnTo>
                    <a:pt x="8" y="40"/>
                  </a:lnTo>
                  <a:lnTo>
                    <a:pt x="8" y="42"/>
                  </a:lnTo>
                  <a:lnTo>
                    <a:pt x="7" y="44"/>
                  </a:lnTo>
                  <a:lnTo>
                    <a:pt x="8" y="44"/>
                  </a:lnTo>
                  <a:lnTo>
                    <a:pt x="8" y="48"/>
                  </a:lnTo>
                  <a:lnTo>
                    <a:pt x="11" y="48"/>
                  </a:lnTo>
                  <a:lnTo>
                    <a:pt x="16" y="49"/>
                  </a:lnTo>
                  <a:lnTo>
                    <a:pt x="17" y="49"/>
                  </a:lnTo>
                  <a:lnTo>
                    <a:pt x="20" y="48"/>
                  </a:lnTo>
                  <a:lnTo>
                    <a:pt x="21" y="48"/>
                  </a:lnTo>
                  <a:lnTo>
                    <a:pt x="24" y="49"/>
                  </a:lnTo>
                  <a:lnTo>
                    <a:pt x="21" y="46"/>
                  </a:lnTo>
                  <a:lnTo>
                    <a:pt x="20" y="46"/>
                  </a:lnTo>
                  <a:lnTo>
                    <a:pt x="20" y="44"/>
                  </a:lnTo>
                  <a:lnTo>
                    <a:pt x="21" y="44"/>
                  </a:lnTo>
                  <a:lnTo>
                    <a:pt x="21" y="42"/>
                  </a:lnTo>
                  <a:lnTo>
                    <a:pt x="21" y="40"/>
                  </a:lnTo>
                  <a:lnTo>
                    <a:pt x="21" y="38"/>
                  </a:lnTo>
                  <a:lnTo>
                    <a:pt x="24" y="36"/>
                  </a:lnTo>
                  <a:lnTo>
                    <a:pt x="21" y="34"/>
                  </a:lnTo>
                  <a:lnTo>
                    <a:pt x="24" y="34"/>
                  </a:lnTo>
                  <a:lnTo>
                    <a:pt x="27" y="34"/>
                  </a:lnTo>
                  <a:lnTo>
                    <a:pt x="27" y="33"/>
                  </a:lnTo>
                  <a:lnTo>
                    <a:pt x="25" y="33"/>
                  </a:lnTo>
                  <a:lnTo>
                    <a:pt x="29" y="31"/>
                  </a:lnTo>
                  <a:lnTo>
                    <a:pt x="29" y="29"/>
                  </a:lnTo>
                  <a:lnTo>
                    <a:pt x="31" y="25"/>
                  </a:lnTo>
                  <a:lnTo>
                    <a:pt x="33" y="25"/>
                  </a:lnTo>
                  <a:lnTo>
                    <a:pt x="33" y="27"/>
                  </a:lnTo>
                  <a:lnTo>
                    <a:pt x="35" y="27"/>
                  </a:lnTo>
                  <a:lnTo>
                    <a:pt x="37" y="27"/>
                  </a:lnTo>
                  <a:lnTo>
                    <a:pt x="39" y="25"/>
                  </a:lnTo>
                  <a:lnTo>
                    <a:pt x="39" y="21"/>
                  </a:lnTo>
                  <a:lnTo>
                    <a:pt x="39" y="21"/>
                  </a:lnTo>
                  <a:lnTo>
                    <a:pt x="39" y="21"/>
                  </a:lnTo>
                  <a:lnTo>
                    <a:pt x="39" y="21"/>
                  </a:lnTo>
                  <a:lnTo>
                    <a:pt x="39" y="21"/>
                  </a:lnTo>
                  <a:lnTo>
                    <a:pt x="39" y="21"/>
                  </a:lnTo>
                  <a:lnTo>
                    <a:pt x="39" y="21"/>
                  </a:lnTo>
                  <a:close/>
                  <a:moveTo>
                    <a:pt x="35" y="36"/>
                  </a:moveTo>
                  <a:lnTo>
                    <a:pt x="33" y="38"/>
                  </a:lnTo>
                  <a:lnTo>
                    <a:pt x="31" y="38"/>
                  </a:lnTo>
                  <a:lnTo>
                    <a:pt x="31" y="36"/>
                  </a:lnTo>
                  <a:lnTo>
                    <a:pt x="29" y="36"/>
                  </a:lnTo>
                  <a:lnTo>
                    <a:pt x="24" y="38"/>
                  </a:lnTo>
                  <a:lnTo>
                    <a:pt x="25" y="40"/>
                  </a:lnTo>
                  <a:lnTo>
                    <a:pt x="27" y="44"/>
                  </a:lnTo>
                  <a:lnTo>
                    <a:pt x="29" y="44"/>
                  </a:lnTo>
                  <a:lnTo>
                    <a:pt x="31" y="46"/>
                  </a:lnTo>
                  <a:lnTo>
                    <a:pt x="35" y="46"/>
                  </a:lnTo>
                  <a:lnTo>
                    <a:pt x="37" y="44"/>
                  </a:lnTo>
                  <a:lnTo>
                    <a:pt x="37" y="42"/>
                  </a:lnTo>
                  <a:lnTo>
                    <a:pt x="37" y="40"/>
                  </a:lnTo>
                  <a:lnTo>
                    <a:pt x="35" y="38"/>
                  </a:lnTo>
                  <a:lnTo>
                    <a:pt x="37" y="38"/>
                  </a:lnTo>
                  <a:lnTo>
                    <a:pt x="35" y="36"/>
                  </a:lnTo>
                  <a:lnTo>
                    <a:pt x="35" y="36"/>
                  </a:lnTo>
                  <a:lnTo>
                    <a:pt x="35" y="36"/>
                  </a:lnTo>
                  <a:lnTo>
                    <a:pt x="35" y="36"/>
                  </a:lnTo>
                  <a:lnTo>
                    <a:pt x="35" y="36"/>
                  </a:lnTo>
                  <a:lnTo>
                    <a:pt x="35" y="36"/>
                  </a:lnTo>
                  <a:lnTo>
                    <a:pt x="35" y="36"/>
                  </a:lnTo>
                  <a:close/>
                  <a:moveTo>
                    <a:pt x="60" y="31"/>
                  </a:moveTo>
                  <a:lnTo>
                    <a:pt x="61" y="29"/>
                  </a:lnTo>
                  <a:lnTo>
                    <a:pt x="60" y="27"/>
                  </a:lnTo>
                  <a:lnTo>
                    <a:pt x="56" y="27"/>
                  </a:lnTo>
                  <a:lnTo>
                    <a:pt x="52" y="29"/>
                  </a:lnTo>
                  <a:lnTo>
                    <a:pt x="53" y="33"/>
                  </a:lnTo>
                  <a:lnTo>
                    <a:pt x="53" y="34"/>
                  </a:lnTo>
                  <a:lnTo>
                    <a:pt x="52" y="34"/>
                  </a:lnTo>
                  <a:lnTo>
                    <a:pt x="53" y="33"/>
                  </a:lnTo>
                  <a:lnTo>
                    <a:pt x="52" y="31"/>
                  </a:lnTo>
                  <a:lnTo>
                    <a:pt x="52" y="33"/>
                  </a:lnTo>
                  <a:lnTo>
                    <a:pt x="51" y="34"/>
                  </a:lnTo>
                  <a:lnTo>
                    <a:pt x="48" y="33"/>
                  </a:lnTo>
                  <a:lnTo>
                    <a:pt x="51" y="31"/>
                  </a:lnTo>
                  <a:lnTo>
                    <a:pt x="48" y="31"/>
                  </a:lnTo>
                  <a:lnTo>
                    <a:pt x="47" y="31"/>
                  </a:lnTo>
                  <a:lnTo>
                    <a:pt x="44" y="33"/>
                  </a:lnTo>
                  <a:lnTo>
                    <a:pt x="43" y="33"/>
                  </a:lnTo>
                  <a:lnTo>
                    <a:pt x="39" y="34"/>
                  </a:lnTo>
                  <a:lnTo>
                    <a:pt x="43" y="38"/>
                  </a:lnTo>
                  <a:lnTo>
                    <a:pt x="43" y="40"/>
                  </a:lnTo>
                  <a:lnTo>
                    <a:pt x="40" y="40"/>
                  </a:lnTo>
                  <a:lnTo>
                    <a:pt x="44" y="42"/>
                  </a:lnTo>
                  <a:lnTo>
                    <a:pt x="48" y="42"/>
                  </a:lnTo>
                  <a:lnTo>
                    <a:pt x="48" y="44"/>
                  </a:lnTo>
                  <a:lnTo>
                    <a:pt x="51" y="44"/>
                  </a:lnTo>
                  <a:lnTo>
                    <a:pt x="51" y="46"/>
                  </a:lnTo>
                  <a:lnTo>
                    <a:pt x="52" y="46"/>
                  </a:lnTo>
                  <a:lnTo>
                    <a:pt x="56" y="46"/>
                  </a:lnTo>
                  <a:lnTo>
                    <a:pt x="53" y="44"/>
                  </a:lnTo>
                  <a:lnTo>
                    <a:pt x="56" y="44"/>
                  </a:lnTo>
                  <a:lnTo>
                    <a:pt x="57" y="42"/>
                  </a:lnTo>
                  <a:lnTo>
                    <a:pt x="60" y="42"/>
                  </a:lnTo>
                  <a:lnTo>
                    <a:pt x="57" y="40"/>
                  </a:lnTo>
                  <a:lnTo>
                    <a:pt x="56" y="38"/>
                  </a:lnTo>
                  <a:lnTo>
                    <a:pt x="57" y="36"/>
                  </a:lnTo>
                  <a:lnTo>
                    <a:pt x="60" y="34"/>
                  </a:lnTo>
                  <a:lnTo>
                    <a:pt x="61" y="34"/>
                  </a:lnTo>
                  <a:lnTo>
                    <a:pt x="60" y="33"/>
                  </a:lnTo>
                  <a:lnTo>
                    <a:pt x="60" y="31"/>
                  </a:lnTo>
                  <a:lnTo>
                    <a:pt x="60" y="31"/>
                  </a:lnTo>
                  <a:lnTo>
                    <a:pt x="60" y="31"/>
                  </a:lnTo>
                  <a:lnTo>
                    <a:pt x="60" y="31"/>
                  </a:lnTo>
                  <a:lnTo>
                    <a:pt x="60" y="31"/>
                  </a:lnTo>
                  <a:lnTo>
                    <a:pt x="60" y="31"/>
                  </a:lnTo>
                  <a:lnTo>
                    <a:pt x="60" y="31"/>
                  </a:lnTo>
                  <a:close/>
                  <a:moveTo>
                    <a:pt x="51" y="49"/>
                  </a:moveTo>
                  <a:lnTo>
                    <a:pt x="51" y="49"/>
                  </a:lnTo>
                  <a:lnTo>
                    <a:pt x="48" y="49"/>
                  </a:lnTo>
                  <a:lnTo>
                    <a:pt x="44" y="48"/>
                  </a:lnTo>
                  <a:lnTo>
                    <a:pt x="43" y="48"/>
                  </a:lnTo>
                  <a:lnTo>
                    <a:pt x="40" y="48"/>
                  </a:lnTo>
                  <a:lnTo>
                    <a:pt x="40" y="49"/>
                  </a:lnTo>
                  <a:lnTo>
                    <a:pt x="44" y="52"/>
                  </a:lnTo>
                  <a:lnTo>
                    <a:pt x="48" y="53"/>
                  </a:lnTo>
                  <a:lnTo>
                    <a:pt x="51" y="52"/>
                  </a:lnTo>
                  <a:lnTo>
                    <a:pt x="51" y="50"/>
                  </a:lnTo>
                  <a:lnTo>
                    <a:pt x="52" y="53"/>
                  </a:lnTo>
                  <a:lnTo>
                    <a:pt x="53" y="49"/>
                  </a:lnTo>
                  <a:lnTo>
                    <a:pt x="53" y="48"/>
                  </a:lnTo>
                  <a:lnTo>
                    <a:pt x="52" y="46"/>
                  </a:lnTo>
                  <a:lnTo>
                    <a:pt x="51" y="48"/>
                  </a:lnTo>
                  <a:lnTo>
                    <a:pt x="51" y="49"/>
                  </a:lnTo>
                  <a:lnTo>
                    <a:pt x="51" y="49"/>
                  </a:lnTo>
                  <a:lnTo>
                    <a:pt x="51" y="49"/>
                  </a:lnTo>
                  <a:lnTo>
                    <a:pt x="51" y="49"/>
                  </a:lnTo>
                  <a:lnTo>
                    <a:pt x="51" y="49"/>
                  </a:lnTo>
                  <a:lnTo>
                    <a:pt x="51" y="49"/>
                  </a:lnTo>
                  <a:lnTo>
                    <a:pt x="51" y="49"/>
                  </a:lnTo>
                  <a:close/>
                  <a:moveTo>
                    <a:pt x="4" y="49"/>
                  </a:moveTo>
                  <a:lnTo>
                    <a:pt x="7" y="48"/>
                  </a:lnTo>
                  <a:lnTo>
                    <a:pt x="4" y="48"/>
                  </a:lnTo>
                  <a:lnTo>
                    <a:pt x="4" y="49"/>
                  </a:lnTo>
                  <a:lnTo>
                    <a:pt x="4" y="49"/>
                  </a:lnTo>
                  <a:lnTo>
                    <a:pt x="4" y="49"/>
                  </a:lnTo>
                  <a:lnTo>
                    <a:pt x="4" y="49"/>
                  </a:lnTo>
                  <a:lnTo>
                    <a:pt x="4" y="49"/>
                  </a:lnTo>
                  <a:lnTo>
                    <a:pt x="4" y="49"/>
                  </a:lnTo>
                  <a:lnTo>
                    <a:pt x="4" y="4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11" name="Freeform 101"/>
            <p:cNvSpPr>
              <a:spLocks/>
            </p:cNvSpPr>
            <p:nvPr/>
          </p:nvSpPr>
          <p:spPr bwMode="auto">
            <a:xfrm>
              <a:off x="4533900" y="2030413"/>
              <a:ext cx="111125" cy="190500"/>
            </a:xfrm>
            <a:custGeom>
              <a:avLst/>
              <a:gdLst>
                <a:gd name="T0" fmla="*/ 41 w 47"/>
                <a:gd name="T1" fmla="*/ 34 h 58"/>
                <a:gd name="T2" fmla="*/ 40 w 47"/>
                <a:gd name="T3" fmla="*/ 31 h 58"/>
                <a:gd name="T4" fmla="*/ 40 w 47"/>
                <a:gd name="T5" fmla="*/ 30 h 58"/>
                <a:gd name="T6" fmla="*/ 40 w 47"/>
                <a:gd name="T7" fmla="*/ 24 h 58"/>
                <a:gd name="T8" fmla="*/ 43 w 47"/>
                <a:gd name="T9" fmla="*/ 23 h 58"/>
                <a:gd name="T10" fmla="*/ 39 w 47"/>
                <a:gd name="T11" fmla="*/ 21 h 58"/>
                <a:gd name="T12" fmla="*/ 34 w 47"/>
                <a:gd name="T13" fmla="*/ 21 h 58"/>
                <a:gd name="T14" fmla="*/ 27 w 47"/>
                <a:gd name="T15" fmla="*/ 18 h 58"/>
                <a:gd name="T16" fmla="*/ 27 w 47"/>
                <a:gd name="T17" fmla="*/ 15 h 58"/>
                <a:gd name="T18" fmla="*/ 29 w 47"/>
                <a:gd name="T19" fmla="*/ 14 h 58"/>
                <a:gd name="T20" fmla="*/ 20 w 47"/>
                <a:gd name="T21" fmla="*/ 10 h 58"/>
                <a:gd name="T22" fmla="*/ 20 w 47"/>
                <a:gd name="T23" fmla="*/ 5 h 58"/>
                <a:gd name="T24" fmla="*/ 17 w 47"/>
                <a:gd name="T25" fmla="*/ 3 h 58"/>
                <a:gd name="T26" fmla="*/ 15 w 47"/>
                <a:gd name="T27" fmla="*/ 1 h 58"/>
                <a:gd name="T28" fmla="*/ 11 w 47"/>
                <a:gd name="T29" fmla="*/ 1 h 58"/>
                <a:gd name="T30" fmla="*/ 7 w 47"/>
                <a:gd name="T31" fmla="*/ 1 h 58"/>
                <a:gd name="T32" fmla="*/ 4 w 47"/>
                <a:gd name="T33" fmla="*/ 3 h 58"/>
                <a:gd name="T34" fmla="*/ 0 w 47"/>
                <a:gd name="T35" fmla="*/ 4 h 58"/>
                <a:gd name="T36" fmla="*/ 1 w 47"/>
                <a:gd name="T37" fmla="*/ 8 h 58"/>
                <a:gd name="T38" fmla="*/ 1 w 47"/>
                <a:gd name="T39" fmla="*/ 10 h 58"/>
                <a:gd name="T40" fmla="*/ 3 w 47"/>
                <a:gd name="T41" fmla="*/ 11 h 58"/>
                <a:gd name="T42" fmla="*/ 3 w 47"/>
                <a:gd name="T43" fmla="*/ 14 h 58"/>
                <a:gd name="T44" fmla="*/ 3 w 47"/>
                <a:gd name="T45" fmla="*/ 17 h 58"/>
                <a:gd name="T46" fmla="*/ 6 w 47"/>
                <a:gd name="T47" fmla="*/ 17 h 58"/>
                <a:gd name="T48" fmla="*/ 6 w 47"/>
                <a:gd name="T49" fmla="*/ 18 h 58"/>
                <a:gd name="T50" fmla="*/ 4 w 47"/>
                <a:gd name="T51" fmla="*/ 23 h 58"/>
                <a:gd name="T52" fmla="*/ 4 w 47"/>
                <a:gd name="T53" fmla="*/ 25 h 58"/>
                <a:gd name="T54" fmla="*/ 9 w 47"/>
                <a:gd name="T55" fmla="*/ 30 h 58"/>
                <a:gd name="T56" fmla="*/ 7 w 47"/>
                <a:gd name="T57" fmla="*/ 33 h 58"/>
                <a:gd name="T58" fmla="*/ 4 w 47"/>
                <a:gd name="T59" fmla="*/ 35 h 58"/>
                <a:gd name="T60" fmla="*/ 4 w 47"/>
                <a:gd name="T61" fmla="*/ 37 h 58"/>
                <a:gd name="T62" fmla="*/ 9 w 47"/>
                <a:gd name="T63" fmla="*/ 41 h 58"/>
                <a:gd name="T64" fmla="*/ 14 w 47"/>
                <a:gd name="T65" fmla="*/ 44 h 58"/>
                <a:gd name="T66" fmla="*/ 16 w 47"/>
                <a:gd name="T67" fmla="*/ 46 h 58"/>
                <a:gd name="T68" fmla="*/ 16 w 47"/>
                <a:gd name="T69" fmla="*/ 48 h 58"/>
                <a:gd name="T70" fmla="*/ 17 w 47"/>
                <a:gd name="T71" fmla="*/ 49 h 58"/>
                <a:gd name="T72" fmla="*/ 17 w 47"/>
                <a:gd name="T73" fmla="*/ 51 h 58"/>
                <a:gd name="T74" fmla="*/ 20 w 47"/>
                <a:gd name="T75" fmla="*/ 53 h 58"/>
                <a:gd name="T76" fmla="*/ 22 w 47"/>
                <a:gd name="T77" fmla="*/ 56 h 58"/>
                <a:gd name="T78" fmla="*/ 22 w 47"/>
                <a:gd name="T79" fmla="*/ 58 h 58"/>
                <a:gd name="T80" fmla="*/ 24 w 47"/>
                <a:gd name="T81" fmla="*/ 56 h 58"/>
                <a:gd name="T82" fmla="*/ 27 w 47"/>
                <a:gd name="T83" fmla="*/ 54 h 58"/>
                <a:gd name="T84" fmla="*/ 30 w 47"/>
                <a:gd name="T85" fmla="*/ 54 h 58"/>
                <a:gd name="T86" fmla="*/ 33 w 47"/>
                <a:gd name="T87" fmla="*/ 53 h 58"/>
                <a:gd name="T88" fmla="*/ 37 w 47"/>
                <a:gd name="T89" fmla="*/ 53 h 58"/>
                <a:gd name="T90" fmla="*/ 40 w 47"/>
                <a:gd name="T91" fmla="*/ 51 h 58"/>
                <a:gd name="T92" fmla="*/ 42 w 47"/>
                <a:gd name="T93" fmla="*/ 50 h 58"/>
                <a:gd name="T94" fmla="*/ 42 w 47"/>
                <a:gd name="T95" fmla="*/ 46 h 58"/>
                <a:gd name="T96" fmla="*/ 44 w 47"/>
                <a:gd name="T97" fmla="*/ 44 h 58"/>
                <a:gd name="T98" fmla="*/ 43 w 47"/>
                <a:gd name="T99" fmla="*/ 3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 h="58">
                  <a:moveTo>
                    <a:pt x="43" y="37"/>
                  </a:moveTo>
                  <a:cubicBezTo>
                    <a:pt x="41" y="34"/>
                    <a:pt x="41" y="34"/>
                    <a:pt x="41" y="34"/>
                  </a:cubicBezTo>
                  <a:cubicBezTo>
                    <a:pt x="40" y="33"/>
                    <a:pt x="40" y="33"/>
                    <a:pt x="40" y="33"/>
                  </a:cubicBezTo>
                  <a:cubicBezTo>
                    <a:pt x="40" y="31"/>
                    <a:pt x="40" y="31"/>
                    <a:pt x="40" y="31"/>
                  </a:cubicBezTo>
                  <a:cubicBezTo>
                    <a:pt x="40" y="30"/>
                    <a:pt x="40" y="30"/>
                    <a:pt x="40" y="30"/>
                  </a:cubicBezTo>
                  <a:cubicBezTo>
                    <a:pt x="40" y="30"/>
                    <a:pt x="40" y="30"/>
                    <a:pt x="40" y="30"/>
                  </a:cubicBezTo>
                  <a:cubicBezTo>
                    <a:pt x="43" y="27"/>
                    <a:pt x="43" y="27"/>
                    <a:pt x="43" y="27"/>
                  </a:cubicBezTo>
                  <a:cubicBezTo>
                    <a:pt x="40" y="24"/>
                    <a:pt x="40" y="24"/>
                    <a:pt x="40" y="24"/>
                  </a:cubicBezTo>
                  <a:cubicBezTo>
                    <a:pt x="40" y="23"/>
                    <a:pt x="40" y="23"/>
                    <a:pt x="40" y="23"/>
                  </a:cubicBezTo>
                  <a:cubicBezTo>
                    <a:pt x="43" y="23"/>
                    <a:pt x="43" y="23"/>
                    <a:pt x="43" y="23"/>
                  </a:cubicBezTo>
                  <a:cubicBezTo>
                    <a:pt x="42" y="20"/>
                    <a:pt x="42" y="20"/>
                    <a:pt x="42" y="20"/>
                  </a:cubicBezTo>
                  <a:cubicBezTo>
                    <a:pt x="39" y="21"/>
                    <a:pt x="39" y="21"/>
                    <a:pt x="39" y="21"/>
                  </a:cubicBezTo>
                  <a:cubicBezTo>
                    <a:pt x="37" y="23"/>
                    <a:pt x="37" y="23"/>
                    <a:pt x="37" y="23"/>
                  </a:cubicBezTo>
                  <a:cubicBezTo>
                    <a:pt x="34" y="21"/>
                    <a:pt x="34" y="21"/>
                    <a:pt x="34" y="21"/>
                  </a:cubicBezTo>
                  <a:cubicBezTo>
                    <a:pt x="30" y="20"/>
                    <a:pt x="30" y="20"/>
                    <a:pt x="30" y="20"/>
                  </a:cubicBezTo>
                  <a:cubicBezTo>
                    <a:pt x="27" y="18"/>
                    <a:pt x="27" y="18"/>
                    <a:pt x="27" y="18"/>
                  </a:cubicBezTo>
                  <a:cubicBezTo>
                    <a:pt x="29" y="17"/>
                    <a:pt x="29" y="17"/>
                    <a:pt x="29" y="17"/>
                  </a:cubicBezTo>
                  <a:cubicBezTo>
                    <a:pt x="27" y="15"/>
                    <a:pt x="27" y="15"/>
                    <a:pt x="27" y="15"/>
                  </a:cubicBezTo>
                  <a:cubicBezTo>
                    <a:pt x="29" y="15"/>
                    <a:pt x="29" y="15"/>
                    <a:pt x="29" y="15"/>
                  </a:cubicBezTo>
                  <a:cubicBezTo>
                    <a:pt x="29" y="14"/>
                    <a:pt x="29" y="14"/>
                    <a:pt x="29" y="14"/>
                  </a:cubicBezTo>
                  <a:cubicBezTo>
                    <a:pt x="26" y="13"/>
                    <a:pt x="26" y="13"/>
                    <a:pt x="26" y="13"/>
                  </a:cubicBezTo>
                  <a:cubicBezTo>
                    <a:pt x="20" y="10"/>
                    <a:pt x="20" y="10"/>
                    <a:pt x="20" y="10"/>
                  </a:cubicBezTo>
                  <a:cubicBezTo>
                    <a:pt x="22" y="7"/>
                    <a:pt x="22" y="7"/>
                    <a:pt x="22" y="7"/>
                  </a:cubicBezTo>
                  <a:cubicBezTo>
                    <a:pt x="20" y="5"/>
                    <a:pt x="20" y="5"/>
                    <a:pt x="20" y="5"/>
                  </a:cubicBezTo>
                  <a:cubicBezTo>
                    <a:pt x="19" y="4"/>
                    <a:pt x="19" y="4"/>
                    <a:pt x="19" y="4"/>
                  </a:cubicBezTo>
                  <a:cubicBezTo>
                    <a:pt x="17" y="3"/>
                    <a:pt x="17" y="3"/>
                    <a:pt x="17" y="3"/>
                  </a:cubicBezTo>
                  <a:cubicBezTo>
                    <a:pt x="16" y="1"/>
                    <a:pt x="16" y="1"/>
                    <a:pt x="16" y="1"/>
                  </a:cubicBezTo>
                  <a:cubicBezTo>
                    <a:pt x="15" y="1"/>
                    <a:pt x="15" y="1"/>
                    <a:pt x="15" y="1"/>
                  </a:cubicBezTo>
                  <a:cubicBezTo>
                    <a:pt x="14" y="1"/>
                    <a:pt x="14" y="1"/>
                    <a:pt x="14" y="1"/>
                  </a:cubicBezTo>
                  <a:cubicBezTo>
                    <a:pt x="11" y="1"/>
                    <a:pt x="11" y="1"/>
                    <a:pt x="11" y="1"/>
                  </a:cubicBezTo>
                  <a:cubicBezTo>
                    <a:pt x="9" y="0"/>
                    <a:pt x="9" y="0"/>
                    <a:pt x="9" y="0"/>
                  </a:cubicBezTo>
                  <a:cubicBezTo>
                    <a:pt x="7" y="1"/>
                    <a:pt x="7" y="1"/>
                    <a:pt x="7" y="1"/>
                  </a:cubicBezTo>
                  <a:cubicBezTo>
                    <a:pt x="6" y="3"/>
                    <a:pt x="6" y="3"/>
                    <a:pt x="6" y="3"/>
                  </a:cubicBezTo>
                  <a:cubicBezTo>
                    <a:pt x="4" y="3"/>
                    <a:pt x="4" y="3"/>
                    <a:pt x="4" y="3"/>
                  </a:cubicBezTo>
                  <a:cubicBezTo>
                    <a:pt x="2" y="3"/>
                    <a:pt x="2" y="3"/>
                    <a:pt x="2" y="3"/>
                  </a:cubicBezTo>
                  <a:cubicBezTo>
                    <a:pt x="0" y="4"/>
                    <a:pt x="0" y="4"/>
                    <a:pt x="0" y="4"/>
                  </a:cubicBezTo>
                  <a:cubicBezTo>
                    <a:pt x="1" y="7"/>
                    <a:pt x="1" y="7"/>
                    <a:pt x="1" y="7"/>
                  </a:cubicBezTo>
                  <a:cubicBezTo>
                    <a:pt x="1" y="8"/>
                    <a:pt x="1" y="8"/>
                    <a:pt x="1" y="8"/>
                  </a:cubicBezTo>
                  <a:cubicBezTo>
                    <a:pt x="3" y="8"/>
                    <a:pt x="3" y="8"/>
                    <a:pt x="3" y="8"/>
                  </a:cubicBezTo>
                  <a:cubicBezTo>
                    <a:pt x="1" y="10"/>
                    <a:pt x="1" y="10"/>
                    <a:pt x="1" y="10"/>
                  </a:cubicBezTo>
                  <a:cubicBezTo>
                    <a:pt x="2" y="10"/>
                    <a:pt x="2" y="10"/>
                    <a:pt x="2" y="10"/>
                  </a:cubicBezTo>
                  <a:cubicBezTo>
                    <a:pt x="3" y="11"/>
                    <a:pt x="3" y="11"/>
                    <a:pt x="3" y="11"/>
                  </a:cubicBezTo>
                  <a:cubicBezTo>
                    <a:pt x="6" y="14"/>
                    <a:pt x="6" y="14"/>
                    <a:pt x="6" y="14"/>
                  </a:cubicBezTo>
                  <a:cubicBezTo>
                    <a:pt x="3" y="14"/>
                    <a:pt x="3" y="14"/>
                    <a:pt x="3" y="14"/>
                  </a:cubicBezTo>
                  <a:cubicBezTo>
                    <a:pt x="3" y="15"/>
                    <a:pt x="3" y="15"/>
                    <a:pt x="3" y="15"/>
                  </a:cubicBezTo>
                  <a:cubicBezTo>
                    <a:pt x="3" y="17"/>
                    <a:pt x="3" y="17"/>
                    <a:pt x="3" y="17"/>
                  </a:cubicBezTo>
                  <a:cubicBezTo>
                    <a:pt x="4" y="17"/>
                    <a:pt x="4" y="17"/>
                    <a:pt x="4" y="17"/>
                  </a:cubicBezTo>
                  <a:cubicBezTo>
                    <a:pt x="6" y="17"/>
                    <a:pt x="6" y="17"/>
                    <a:pt x="6" y="17"/>
                  </a:cubicBezTo>
                  <a:cubicBezTo>
                    <a:pt x="6" y="17"/>
                    <a:pt x="6" y="17"/>
                    <a:pt x="6" y="17"/>
                  </a:cubicBezTo>
                  <a:cubicBezTo>
                    <a:pt x="6" y="18"/>
                    <a:pt x="6" y="18"/>
                    <a:pt x="6" y="18"/>
                  </a:cubicBezTo>
                  <a:cubicBezTo>
                    <a:pt x="6" y="20"/>
                    <a:pt x="6" y="20"/>
                    <a:pt x="6" y="20"/>
                  </a:cubicBezTo>
                  <a:cubicBezTo>
                    <a:pt x="4" y="23"/>
                    <a:pt x="4" y="23"/>
                    <a:pt x="4" y="23"/>
                  </a:cubicBezTo>
                  <a:cubicBezTo>
                    <a:pt x="4" y="24"/>
                    <a:pt x="4" y="24"/>
                    <a:pt x="4" y="24"/>
                  </a:cubicBezTo>
                  <a:cubicBezTo>
                    <a:pt x="4" y="25"/>
                    <a:pt x="4" y="25"/>
                    <a:pt x="4" y="25"/>
                  </a:cubicBezTo>
                  <a:cubicBezTo>
                    <a:pt x="9" y="28"/>
                    <a:pt x="9" y="28"/>
                    <a:pt x="9" y="28"/>
                  </a:cubicBezTo>
                  <a:cubicBezTo>
                    <a:pt x="9" y="30"/>
                    <a:pt x="9" y="30"/>
                    <a:pt x="9" y="30"/>
                  </a:cubicBezTo>
                  <a:cubicBezTo>
                    <a:pt x="6" y="30"/>
                    <a:pt x="6" y="30"/>
                    <a:pt x="6" y="30"/>
                  </a:cubicBezTo>
                  <a:cubicBezTo>
                    <a:pt x="7" y="33"/>
                    <a:pt x="7" y="33"/>
                    <a:pt x="7" y="33"/>
                  </a:cubicBezTo>
                  <a:cubicBezTo>
                    <a:pt x="9" y="34"/>
                    <a:pt x="9" y="34"/>
                    <a:pt x="9" y="34"/>
                  </a:cubicBezTo>
                  <a:cubicBezTo>
                    <a:pt x="4" y="35"/>
                    <a:pt x="4" y="35"/>
                    <a:pt x="4" y="35"/>
                  </a:cubicBezTo>
                  <a:cubicBezTo>
                    <a:pt x="1" y="35"/>
                    <a:pt x="1" y="35"/>
                    <a:pt x="1" y="35"/>
                  </a:cubicBezTo>
                  <a:cubicBezTo>
                    <a:pt x="4" y="37"/>
                    <a:pt x="4" y="37"/>
                    <a:pt x="4" y="37"/>
                  </a:cubicBezTo>
                  <a:cubicBezTo>
                    <a:pt x="7" y="41"/>
                    <a:pt x="7" y="41"/>
                    <a:pt x="7" y="41"/>
                  </a:cubicBezTo>
                  <a:cubicBezTo>
                    <a:pt x="9" y="41"/>
                    <a:pt x="9" y="41"/>
                    <a:pt x="9" y="41"/>
                  </a:cubicBezTo>
                  <a:cubicBezTo>
                    <a:pt x="11" y="43"/>
                    <a:pt x="11" y="43"/>
                    <a:pt x="11" y="43"/>
                  </a:cubicBezTo>
                  <a:cubicBezTo>
                    <a:pt x="14" y="44"/>
                    <a:pt x="14" y="44"/>
                    <a:pt x="14" y="44"/>
                  </a:cubicBezTo>
                  <a:cubicBezTo>
                    <a:pt x="16" y="44"/>
                    <a:pt x="16" y="44"/>
                    <a:pt x="16" y="44"/>
                  </a:cubicBezTo>
                  <a:cubicBezTo>
                    <a:pt x="16" y="46"/>
                    <a:pt x="16" y="46"/>
                    <a:pt x="16" y="46"/>
                  </a:cubicBezTo>
                  <a:cubicBezTo>
                    <a:pt x="14" y="47"/>
                    <a:pt x="14" y="47"/>
                    <a:pt x="14" y="47"/>
                  </a:cubicBezTo>
                  <a:cubicBezTo>
                    <a:pt x="16" y="48"/>
                    <a:pt x="16" y="48"/>
                    <a:pt x="16" y="48"/>
                  </a:cubicBezTo>
                  <a:cubicBezTo>
                    <a:pt x="16" y="48"/>
                    <a:pt x="16" y="48"/>
                    <a:pt x="16" y="48"/>
                  </a:cubicBezTo>
                  <a:cubicBezTo>
                    <a:pt x="17" y="49"/>
                    <a:pt x="17" y="49"/>
                    <a:pt x="17" y="49"/>
                  </a:cubicBezTo>
                  <a:cubicBezTo>
                    <a:pt x="17" y="50"/>
                    <a:pt x="17" y="50"/>
                    <a:pt x="17" y="50"/>
                  </a:cubicBezTo>
                  <a:cubicBezTo>
                    <a:pt x="17" y="51"/>
                    <a:pt x="17" y="51"/>
                    <a:pt x="17" y="51"/>
                  </a:cubicBezTo>
                  <a:cubicBezTo>
                    <a:pt x="20" y="53"/>
                    <a:pt x="20" y="53"/>
                    <a:pt x="20" y="53"/>
                  </a:cubicBezTo>
                  <a:cubicBezTo>
                    <a:pt x="20" y="53"/>
                    <a:pt x="20" y="53"/>
                    <a:pt x="20" y="53"/>
                  </a:cubicBezTo>
                  <a:cubicBezTo>
                    <a:pt x="22" y="54"/>
                    <a:pt x="22" y="54"/>
                    <a:pt x="22" y="54"/>
                  </a:cubicBezTo>
                  <a:cubicBezTo>
                    <a:pt x="22" y="56"/>
                    <a:pt x="22" y="56"/>
                    <a:pt x="22" y="56"/>
                  </a:cubicBezTo>
                  <a:cubicBezTo>
                    <a:pt x="22" y="57"/>
                    <a:pt x="22" y="57"/>
                    <a:pt x="22" y="57"/>
                  </a:cubicBezTo>
                  <a:cubicBezTo>
                    <a:pt x="22" y="58"/>
                    <a:pt x="22" y="58"/>
                    <a:pt x="22" y="58"/>
                  </a:cubicBezTo>
                  <a:cubicBezTo>
                    <a:pt x="23" y="57"/>
                    <a:pt x="23" y="57"/>
                    <a:pt x="23" y="57"/>
                  </a:cubicBezTo>
                  <a:cubicBezTo>
                    <a:pt x="24" y="56"/>
                    <a:pt x="24" y="56"/>
                    <a:pt x="24" y="56"/>
                  </a:cubicBezTo>
                  <a:cubicBezTo>
                    <a:pt x="26" y="54"/>
                    <a:pt x="26" y="54"/>
                    <a:pt x="26" y="54"/>
                  </a:cubicBezTo>
                  <a:cubicBezTo>
                    <a:pt x="27" y="54"/>
                    <a:pt x="27" y="54"/>
                    <a:pt x="27" y="54"/>
                  </a:cubicBezTo>
                  <a:cubicBezTo>
                    <a:pt x="30" y="56"/>
                    <a:pt x="30" y="56"/>
                    <a:pt x="30" y="56"/>
                  </a:cubicBezTo>
                  <a:cubicBezTo>
                    <a:pt x="30" y="54"/>
                    <a:pt x="30" y="54"/>
                    <a:pt x="30" y="54"/>
                  </a:cubicBezTo>
                  <a:cubicBezTo>
                    <a:pt x="32" y="53"/>
                    <a:pt x="32" y="53"/>
                    <a:pt x="32" y="53"/>
                  </a:cubicBezTo>
                  <a:cubicBezTo>
                    <a:pt x="33" y="53"/>
                    <a:pt x="33" y="53"/>
                    <a:pt x="33" y="53"/>
                  </a:cubicBezTo>
                  <a:cubicBezTo>
                    <a:pt x="34" y="53"/>
                    <a:pt x="34" y="53"/>
                    <a:pt x="34" y="53"/>
                  </a:cubicBezTo>
                  <a:cubicBezTo>
                    <a:pt x="37" y="53"/>
                    <a:pt x="37" y="53"/>
                    <a:pt x="37" y="53"/>
                  </a:cubicBezTo>
                  <a:cubicBezTo>
                    <a:pt x="39" y="51"/>
                    <a:pt x="39" y="51"/>
                    <a:pt x="39" y="51"/>
                  </a:cubicBezTo>
                  <a:cubicBezTo>
                    <a:pt x="40" y="51"/>
                    <a:pt x="40" y="51"/>
                    <a:pt x="40" y="51"/>
                  </a:cubicBezTo>
                  <a:cubicBezTo>
                    <a:pt x="43" y="50"/>
                    <a:pt x="43" y="50"/>
                    <a:pt x="43" y="50"/>
                  </a:cubicBezTo>
                  <a:cubicBezTo>
                    <a:pt x="42" y="50"/>
                    <a:pt x="42" y="50"/>
                    <a:pt x="42" y="50"/>
                  </a:cubicBezTo>
                  <a:cubicBezTo>
                    <a:pt x="42" y="47"/>
                    <a:pt x="42" y="47"/>
                    <a:pt x="42" y="47"/>
                  </a:cubicBezTo>
                  <a:cubicBezTo>
                    <a:pt x="42" y="46"/>
                    <a:pt x="42" y="46"/>
                    <a:pt x="42" y="46"/>
                  </a:cubicBezTo>
                  <a:cubicBezTo>
                    <a:pt x="43" y="44"/>
                    <a:pt x="43" y="44"/>
                    <a:pt x="43" y="44"/>
                  </a:cubicBezTo>
                  <a:cubicBezTo>
                    <a:pt x="44" y="44"/>
                    <a:pt x="44" y="44"/>
                    <a:pt x="44" y="44"/>
                  </a:cubicBezTo>
                  <a:cubicBezTo>
                    <a:pt x="47" y="40"/>
                    <a:pt x="47" y="40"/>
                    <a:pt x="47" y="40"/>
                  </a:cubicBezTo>
                  <a:lnTo>
                    <a:pt x="43" y="3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12" name="Freeform 102"/>
            <p:cNvSpPr>
              <a:spLocks/>
            </p:cNvSpPr>
            <p:nvPr/>
          </p:nvSpPr>
          <p:spPr bwMode="auto">
            <a:xfrm>
              <a:off x="4456113" y="2074863"/>
              <a:ext cx="115887" cy="150812"/>
            </a:xfrm>
            <a:custGeom>
              <a:avLst/>
              <a:gdLst>
                <a:gd name="T0" fmla="*/ 43 w 49"/>
                <a:gd name="T1" fmla="*/ 35 h 46"/>
                <a:gd name="T2" fmla="*/ 44 w 49"/>
                <a:gd name="T3" fmla="*/ 37 h 46"/>
                <a:gd name="T4" fmla="*/ 47 w 49"/>
                <a:gd name="T5" fmla="*/ 37 h 46"/>
                <a:gd name="T6" fmla="*/ 49 w 49"/>
                <a:gd name="T7" fmla="*/ 35 h 46"/>
                <a:gd name="T8" fmla="*/ 49 w 49"/>
                <a:gd name="T9" fmla="*/ 33 h 46"/>
                <a:gd name="T10" fmla="*/ 47 w 49"/>
                <a:gd name="T11" fmla="*/ 31 h 46"/>
                <a:gd name="T12" fmla="*/ 42 w 49"/>
                <a:gd name="T13" fmla="*/ 28 h 46"/>
                <a:gd name="T14" fmla="*/ 37 w 49"/>
                <a:gd name="T15" fmla="*/ 24 h 46"/>
                <a:gd name="T16" fmla="*/ 37 w 49"/>
                <a:gd name="T17" fmla="*/ 22 h 46"/>
                <a:gd name="T18" fmla="*/ 40 w 49"/>
                <a:gd name="T19" fmla="*/ 20 h 46"/>
                <a:gd name="T20" fmla="*/ 42 w 49"/>
                <a:gd name="T21" fmla="*/ 17 h 46"/>
                <a:gd name="T22" fmla="*/ 37 w 49"/>
                <a:gd name="T23" fmla="*/ 12 h 46"/>
                <a:gd name="T24" fmla="*/ 37 w 49"/>
                <a:gd name="T25" fmla="*/ 10 h 46"/>
                <a:gd name="T26" fmla="*/ 39 w 49"/>
                <a:gd name="T27" fmla="*/ 5 h 46"/>
                <a:gd name="T28" fmla="*/ 39 w 49"/>
                <a:gd name="T29" fmla="*/ 4 h 46"/>
                <a:gd name="T30" fmla="*/ 36 w 49"/>
                <a:gd name="T31" fmla="*/ 4 h 46"/>
                <a:gd name="T32" fmla="*/ 33 w 49"/>
                <a:gd name="T33" fmla="*/ 4 h 46"/>
                <a:gd name="T34" fmla="*/ 29 w 49"/>
                <a:gd name="T35" fmla="*/ 1 h 46"/>
                <a:gd name="T36" fmla="*/ 24 w 49"/>
                <a:gd name="T37" fmla="*/ 1 h 46"/>
                <a:gd name="T38" fmla="*/ 22 w 49"/>
                <a:gd name="T39" fmla="*/ 2 h 46"/>
                <a:gd name="T40" fmla="*/ 16 w 49"/>
                <a:gd name="T41" fmla="*/ 1 h 46"/>
                <a:gd name="T42" fmla="*/ 12 w 49"/>
                <a:gd name="T43" fmla="*/ 1 h 46"/>
                <a:gd name="T44" fmla="*/ 9 w 49"/>
                <a:gd name="T45" fmla="*/ 0 h 46"/>
                <a:gd name="T46" fmla="*/ 7 w 49"/>
                <a:gd name="T47" fmla="*/ 2 h 46"/>
                <a:gd name="T48" fmla="*/ 1 w 49"/>
                <a:gd name="T49" fmla="*/ 0 h 46"/>
                <a:gd name="T50" fmla="*/ 0 w 49"/>
                <a:gd name="T51" fmla="*/ 2 h 46"/>
                <a:gd name="T52" fmla="*/ 0 w 49"/>
                <a:gd name="T53" fmla="*/ 7 h 46"/>
                <a:gd name="T54" fmla="*/ 6 w 49"/>
                <a:gd name="T55" fmla="*/ 12 h 46"/>
                <a:gd name="T56" fmla="*/ 10 w 49"/>
                <a:gd name="T57" fmla="*/ 18 h 46"/>
                <a:gd name="T58" fmla="*/ 20 w 49"/>
                <a:gd name="T59" fmla="*/ 28 h 46"/>
                <a:gd name="T60" fmla="*/ 22 w 49"/>
                <a:gd name="T61" fmla="*/ 30 h 46"/>
                <a:gd name="T62" fmla="*/ 22 w 49"/>
                <a:gd name="T63" fmla="*/ 31 h 46"/>
                <a:gd name="T64" fmla="*/ 24 w 49"/>
                <a:gd name="T65" fmla="*/ 33 h 46"/>
                <a:gd name="T66" fmla="*/ 28 w 49"/>
                <a:gd name="T67" fmla="*/ 34 h 46"/>
                <a:gd name="T68" fmla="*/ 33 w 49"/>
                <a:gd name="T69" fmla="*/ 45 h 46"/>
                <a:gd name="T70" fmla="*/ 40 w 49"/>
                <a:gd name="T71"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 h="46">
                  <a:moveTo>
                    <a:pt x="41" y="38"/>
                  </a:moveTo>
                  <a:cubicBezTo>
                    <a:pt x="43" y="35"/>
                    <a:pt x="43" y="35"/>
                    <a:pt x="43" y="35"/>
                  </a:cubicBezTo>
                  <a:cubicBezTo>
                    <a:pt x="44" y="35"/>
                    <a:pt x="44" y="35"/>
                    <a:pt x="44" y="35"/>
                  </a:cubicBezTo>
                  <a:cubicBezTo>
                    <a:pt x="44" y="37"/>
                    <a:pt x="44" y="37"/>
                    <a:pt x="44" y="37"/>
                  </a:cubicBezTo>
                  <a:cubicBezTo>
                    <a:pt x="46" y="37"/>
                    <a:pt x="46" y="37"/>
                    <a:pt x="46" y="37"/>
                  </a:cubicBezTo>
                  <a:cubicBezTo>
                    <a:pt x="47" y="37"/>
                    <a:pt x="47" y="37"/>
                    <a:pt x="47" y="37"/>
                  </a:cubicBezTo>
                  <a:cubicBezTo>
                    <a:pt x="49" y="35"/>
                    <a:pt x="49" y="35"/>
                    <a:pt x="49" y="35"/>
                  </a:cubicBezTo>
                  <a:cubicBezTo>
                    <a:pt x="49" y="35"/>
                    <a:pt x="49" y="35"/>
                    <a:pt x="49" y="35"/>
                  </a:cubicBezTo>
                  <a:cubicBezTo>
                    <a:pt x="47" y="34"/>
                    <a:pt x="47" y="34"/>
                    <a:pt x="47" y="34"/>
                  </a:cubicBezTo>
                  <a:cubicBezTo>
                    <a:pt x="49" y="33"/>
                    <a:pt x="49" y="33"/>
                    <a:pt x="49" y="33"/>
                  </a:cubicBezTo>
                  <a:cubicBezTo>
                    <a:pt x="49" y="31"/>
                    <a:pt x="49" y="31"/>
                    <a:pt x="49" y="31"/>
                  </a:cubicBezTo>
                  <a:cubicBezTo>
                    <a:pt x="47" y="31"/>
                    <a:pt x="47" y="31"/>
                    <a:pt x="47" y="31"/>
                  </a:cubicBezTo>
                  <a:cubicBezTo>
                    <a:pt x="44" y="30"/>
                    <a:pt x="44" y="30"/>
                    <a:pt x="44" y="30"/>
                  </a:cubicBezTo>
                  <a:cubicBezTo>
                    <a:pt x="42" y="28"/>
                    <a:pt x="42" y="28"/>
                    <a:pt x="42" y="28"/>
                  </a:cubicBezTo>
                  <a:cubicBezTo>
                    <a:pt x="40" y="28"/>
                    <a:pt x="40" y="28"/>
                    <a:pt x="40" y="28"/>
                  </a:cubicBezTo>
                  <a:cubicBezTo>
                    <a:pt x="37" y="24"/>
                    <a:pt x="37" y="24"/>
                    <a:pt x="37" y="24"/>
                  </a:cubicBezTo>
                  <a:cubicBezTo>
                    <a:pt x="34" y="22"/>
                    <a:pt x="34" y="22"/>
                    <a:pt x="34" y="22"/>
                  </a:cubicBezTo>
                  <a:cubicBezTo>
                    <a:pt x="37" y="22"/>
                    <a:pt x="37" y="22"/>
                    <a:pt x="37" y="22"/>
                  </a:cubicBezTo>
                  <a:cubicBezTo>
                    <a:pt x="42" y="21"/>
                    <a:pt x="42" y="21"/>
                    <a:pt x="42" y="21"/>
                  </a:cubicBezTo>
                  <a:cubicBezTo>
                    <a:pt x="40" y="20"/>
                    <a:pt x="40" y="20"/>
                    <a:pt x="40" y="20"/>
                  </a:cubicBezTo>
                  <a:cubicBezTo>
                    <a:pt x="39" y="17"/>
                    <a:pt x="39" y="17"/>
                    <a:pt x="39" y="17"/>
                  </a:cubicBezTo>
                  <a:cubicBezTo>
                    <a:pt x="42" y="17"/>
                    <a:pt x="42" y="17"/>
                    <a:pt x="42" y="17"/>
                  </a:cubicBezTo>
                  <a:cubicBezTo>
                    <a:pt x="42" y="15"/>
                    <a:pt x="42" y="15"/>
                    <a:pt x="42" y="15"/>
                  </a:cubicBezTo>
                  <a:cubicBezTo>
                    <a:pt x="37" y="12"/>
                    <a:pt x="37" y="12"/>
                    <a:pt x="37" y="12"/>
                  </a:cubicBezTo>
                  <a:cubicBezTo>
                    <a:pt x="37" y="11"/>
                    <a:pt x="37" y="11"/>
                    <a:pt x="37" y="11"/>
                  </a:cubicBezTo>
                  <a:cubicBezTo>
                    <a:pt x="37" y="10"/>
                    <a:pt x="37" y="10"/>
                    <a:pt x="37" y="10"/>
                  </a:cubicBezTo>
                  <a:cubicBezTo>
                    <a:pt x="39" y="7"/>
                    <a:pt x="39" y="7"/>
                    <a:pt x="39" y="7"/>
                  </a:cubicBezTo>
                  <a:cubicBezTo>
                    <a:pt x="39" y="5"/>
                    <a:pt x="39" y="5"/>
                    <a:pt x="39" y="5"/>
                  </a:cubicBezTo>
                  <a:cubicBezTo>
                    <a:pt x="39" y="4"/>
                    <a:pt x="39" y="4"/>
                    <a:pt x="39" y="4"/>
                  </a:cubicBezTo>
                  <a:cubicBezTo>
                    <a:pt x="39" y="4"/>
                    <a:pt x="39" y="4"/>
                    <a:pt x="39" y="4"/>
                  </a:cubicBezTo>
                  <a:cubicBezTo>
                    <a:pt x="37" y="4"/>
                    <a:pt x="37" y="4"/>
                    <a:pt x="37" y="4"/>
                  </a:cubicBezTo>
                  <a:cubicBezTo>
                    <a:pt x="36" y="4"/>
                    <a:pt x="36" y="4"/>
                    <a:pt x="36" y="4"/>
                  </a:cubicBezTo>
                  <a:cubicBezTo>
                    <a:pt x="34" y="5"/>
                    <a:pt x="34" y="5"/>
                    <a:pt x="34" y="5"/>
                  </a:cubicBezTo>
                  <a:cubicBezTo>
                    <a:pt x="33" y="4"/>
                    <a:pt x="33" y="4"/>
                    <a:pt x="33" y="4"/>
                  </a:cubicBezTo>
                  <a:cubicBezTo>
                    <a:pt x="32" y="2"/>
                    <a:pt x="32" y="2"/>
                    <a:pt x="32" y="2"/>
                  </a:cubicBezTo>
                  <a:cubicBezTo>
                    <a:pt x="29" y="1"/>
                    <a:pt x="29" y="1"/>
                    <a:pt x="29" y="1"/>
                  </a:cubicBezTo>
                  <a:cubicBezTo>
                    <a:pt x="26" y="2"/>
                    <a:pt x="26" y="2"/>
                    <a:pt x="26" y="2"/>
                  </a:cubicBezTo>
                  <a:cubicBezTo>
                    <a:pt x="24" y="1"/>
                    <a:pt x="24" y="1"/>
                    <a:pt x="24" y="1"/>
                  </a:cubicBezTo>
                  <a:cubicBezTo>
                    <a:pt x="23" y="2"/>
                    <a:pt x="23" y="2"/>
                    <a:pt x="23" y="2"/>
                  </a:cubicBezTo>
                  <a:cubicBezTo>
                    <a:pt x="22" y="2"/>
                    <a:pt x="22" y="2"/>
                    <a:pt x="22" y="2"/>
                  </a:cubicBezTo>
                  <a:cubicBezTo>
                    <a:pt x="20" y="1"/>
                    <a:pt x="20" y="1"/>
                    <a:pt x="20" y="1"/>
                  </a:cubicBezTo>
                  <a:cubicBezTo>
                    <a:pt x="16" y="1"/>
                    <a:pt x="16" y="1"/>
                    <a:pt x="16" y="1"/>
                  </a:cubicBezTo>
                  <a:cubicBezTo>
                    <a:pt x="13" y="0"/>
                    <a:pt x="13" y="0"/>
                    <a:pt x="13" y="0"/>
                  </a:cubicBezTo>
                  <a:cubicBezTo>
                    <a:pt x="12" y="1"/>
                    <a:pt x="12" y="1"/>
                    <a:pt x="12" y="1"/>
                  </a:cubicBezTo>
                  <a:cubicBezTo>
                    <a:pt x="10" y="0"/>
                    <a:pt x="10" y="0"/>
                    <a:pt x="10" y="0"/>
                  </a:cubicBezTo>
                  <a:cubicBezTo>
                    <a:pt x="9" y="0"/>
                    <a:pt x="9" y="0"/>
                    <a:pt x="9" y="0"/>
                  </a:cubicBezTo>
                  <a:cubicBezTo>
                    <a:pt x="7" y="1"/>
                    <a:pt x="7" y="1"/>
                    <a:pt x="7" y="1"/>
                  </a:cubicBezTo>
                  <a:cubicBezTo>
                    <a:pt x="7" y="2"/>
                    <a:pt x="7" y="2"/>
                    <a:pt x="7" y="2"/>
                  </a:cubicBezTo>
                  <a:cubicBezTo>
                    <a:pt x="4" y="2"/>
                    <a:pt x="4" y="2"/>
                    <a:pt x="4" y="2"/>
                  </a:cubicBezTo>
                  <a:cubicBezTo>
                    <a:pt x="1" y="0"/>
                    <a:pt x="1" y="0"/>
                    <a:pt x="1" y="0"/>
                  </a:cubicBezTo>
                  <a:cubicBezTo>
                    <a:pt x="0" y="0"/>
                    <a:pt x="0" y="0"/>
                    <a:pt x="0" y="0"/>
                  </a:cubicBezTo>
                  <a:cubicBezTo>
                    <a:pt x="0" y="2"/>
                    <a:pt x="0" y="2"/>
                    <a:pt x="0" y="2"/>
                  </a:cubicBezTo>
                  <a:cubicBezTo>
                    <a:pt x="0" y="4"/>
                    <a:pt x="0" y="4"/>
                    <a:pt x="0" y="4"/>
                  </a:cubicBezTo>
                  <a:cubicBezTo>
                    <a:pt x="0" y="7"/>
                    <a:pt x="0" y="7"/>
                    <a:pt x="0" y="7"/>
                  </a:cubicBezTo>
                  <a:cubicBezTo>
                    <a:pt x="4" y="8"/>
                    <a:pt x="4" y="8"/>
                    <a:pt x="4" y="8"/>
                  </a:cubicBezTo>
                  <a:cubicBezTo>
                    <a:pt x="6" y="12"/>
                    <a:pt x="6" y="12"/>
                    <a:pt x="6" y="12"/>
                  </a:cubicBezTo>
                  <a:cubicBezTo>
                    <a:pt x="6" y="14"/>
                    <a:pt x="6" y="14"/>
                    <a:pt x="6" y="14"/>
                  </a:cubicBezTo>
                  <a:cubicBezTo>
                    <a:pt x="10" y="18"/>
                    <a:pt x="10" y="18"/>
                    <a:pt x="10" y="18"/>
                  </a:cubicBezTo>
                  <a:cubicBezTo>
                    <a:pt x="17" y="25"/>
                    <a:pt x="17" y="25"/>
                    <a:pt x="17" y="25"/>
                  </a:cubicBezTo>
                  <a:cubicBezTo>
                    <a:pt x="20" y="28"/>
                    <a:pt x="20" y="28"/>
                    <a:pt x="20" y="28"/>
                  </a:cubicBezTo>
                  <a:cubicBezTo>
                    <a:pt x="21" y="29"/>
                    <a:pt x="21" y="29"/>
                    <a:pt x="21" y="29"/>
                  </a:cubicBezTo>
                  <a:cubicBezTo>
                    <a:pt x="22" y="30"/>
                    <a:pt x="22" y="30"/>
                    <a:pt x="22" y="30"/>
                  </a:cubicBezTo>
                  <a:cubicBezTo>
                    <a:pt x="20" y="31"/>
                    <a:pt x="20" y="31"/>
                    <a:pt x="20" y="31"/>
                  </a:cubicBezTo>
                  <a:cubicBezTo>
                    <a:pt x="22" y="31"/>
                    <a:pt x="22" y="31"/>
                    <a:pt x="22" y="31"/>
                  </a:cubicBezTo>
                  <a:cubicBezTo>
                    <a:pt x="23" y="31"/>
                    <a:pt x="23" y="31"/>
                    <a:pt x="23" y="31"/>
                  </a:cubicBezTo>
                  <a:cubicBezTo>
                    <a:pt x="24" y="33"/>
                    <a:pt x="24" y="33"/>
                    <a:pt x="24" y="33"/>
                  </a:cubicBezTo>
                  <a:cubicBezTo>
                    <a:pt x="27" y="34"/>
                    <a:pt x="27" y="34"/>
                    <a:pt x="27" y="34"/>
                  </a:cubicBezTo>
                  <a:cubicBezTo>
                    <a:pt x="28" y="34"/>
                    <a:pt x="28" y="34"/>
                    <a:pt x="28" y="34"/>
                  </a:cubicBezTo>
                  <a:cubicBezTo>
                    <a:pt x="29" y="36"/>
                    <a:pt x="30" y="37"/>
                    <a:pt x="30" y="37"/>
                  </a:cubicBezTo>
                  <a:cubicBezTo>
                    <a:pt x="31" y="38"/>
                    <a:pt x="32" y="45"/>
                    <a:pt x="33" y="45"/>
                  </a:cubicBezTo>
                  <a:cubicBezTo>
                    <a:pt x="34" y="46"/>
                    <a:pt x="42" y="45"/>
                    <a:pt x="42" y="45"/>
                  </a:cubicBezTo>
                  <a:cubicBezTo>
                    <a:pt x="40" y="41"/>
                    <a:pt x="40" y="41"/>
                    <a:pt x="40" y="41"/>
                  </a:cubicBezTo>
                  <a:lnTo>
                    <a:pt x="41" y="38"/>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13" name="Freeform 103"/>
            <p:cNvSpPr>
              <a:spLocks/>
            </p:cNvSpPr>
            <p:nvPr/>
          </p:nvSpPr>
          <p:spPr bwMode="auto">
            <a:xfrm>
              <a:off x="4398963" y="2016125"/>
              <a:ext cx="149225" cy="160338"/>
            </a:xfrm>
            <a:custGeom>
              <a:avLst/>
              <a:gdLst>
                <a:gd name="T0" fmla="*/ 44 w 63"/>
                <a:gd name="T1" fmla="*/ 46 h 49"/>
                <a:gd name="T2" fmla="*/ 34 w 63"/>
                <a:gd name="T3" fmla="*/ 36 h 49"/>
                <a:gd name="T4" fmla="*/ 30 w 63"/>
                <a:gd name="T5" fmla="*/ 30 h 49"/>
                <a:gd name="T6" fmla="*/ 24 w 63"/>
                <a:gd name="T7" fmla="*/ 25 h 49"/>
                <a:gd name="T8" fmla="*/ 24 w 63"/>
                <a:gd name="T9" fmla="*/ 20 h 49"/>
                <a:gd name="T10" fmla="*/ 25 w 63"/>
                <a:gd name="T11" fmla="*/ 18 h 49"/>
                <a:gd name="T12" fmla="*/ 31 w 63"/>
                <a:gd name="T13" fmla="*/ 20 h 49"/>
                <a:gd name="T14" fmla="*/ 33 w 63"/>
                <a:gd name="T15" fmla="*/ 18 h 49"/>
                <a:gd name="T16" fmla="*/ 36 w 63"/>
                <a:gd name="T17" fmla="*/ 19 h 49"/>
                <a:gd name="T18" fmla="*/ 40 w 63"/>
                <a:gd name="T19" fmla="*/ 19 h 49"/>
                <a:gd name="T20" fmla="*/ 46 w 63"/>
                <a:gd name="T21" fmla="*/ 20 h 49"/>
                <a:gd name="T22" fmla="*/ 48 w 63"/>
                <a:gd name="T23" fmla="*/ 19 h 49"/>
                <a:gd name="T24" fmla="*/ 53 w 63"/>
                <a:gd name="T25" fmla="*/ 19 h 49"/>
                <a:gd name="T26" fmla="*/ 57 w 63"/>
                <a:gd name="T27" fmla="*/ 22 h 49"/>
                <a:gd name="T28" fmla="*/ 60 w 63"/>
                <a:gd name="T29" fmla="*/ 22 h 49"/>
                <a:gd name="T30" fmla="*/ 60 w 63"/>
                <a:gd name="T31" fmla="*/ 19 h 49"/>
                <a:gd name="T32" fmla="*/ 60 w 63"/>
                <a:gd name="T33" fmla="*/ 16 h 49"/>
                <a:gd name="T34" fmla="*/ 58 w 63"/>
                <a:gd name="T35" fmla="*/ 15 h 49"/>
                <a:gd name="T36" fmla="*/ 58 w 63"/>
                <a:gd name="T37" fmla="*/ 13 h 49"/>
                <a:gd name="T38" fmla="*/ 57 w 63"/>
                <a:gd name="T39" fmla="*/ 9 h 49"/>
                <a:gd name="T40" fmla="*/ 54 w 63"/>
                <a:gd name="T41" fmla="*/ 10 h 49"/>
                <a:gd name="T42" fmla="*/ 48 w 63"/>
                <a:gd name="T43" fmla="*/ 10 h 49"/>
                <a:gd name="T44" fmla="*/ 43 w 63"/>
                <a:gd name="T45" fmla="*/ 9 h 49"/>
                <a:gd name="T46" fmla="*/ 33 w 63"/>
                <a:gd name="T47" fmla="*/ 2 h 49"/>
                <a:gd name="T48" fmla="*/ 29 w 63"/>
                <a:gd name="T49" fmla="*/ 1 h 49"/>
                <a:gd name="T50" fmla="*/ 28 w 63"/>
                <a:gd name="T51" fmla="*/ 2 h 49"/>
                <a:gd name="T52" fmla="*/ 25 w 63"/>
                <a:gd name="T53" fmla="*/ 5 h 49"/>
                <a:gd name="T54" fmla="*/ 23 w 63"/>
                <a:gd name="T55" fmla="*/ 6 h 49"/>
                <a:gd name="T56" fmla="*/ 21 w 63"/>
                <a:gd name="T57" fmla="*/ 10 h 49"/>
                <a:gd name="T58" fmla="*/ 21 w 63"/>
                <a:gd name="T59" fmla="*/ 11 h 49"/>
                <a:gd name="T60" fmla="*/ 20 w 63"/>
                <a:gd name="T61" fmla="*/ 12 h 49"/>
                <a:gd name="T62" fmla="*/ 20 w 63"/>
                <a:gd name="T63" fmla="*/ 15 h 49"/>
                <a:gd name="T64" fmla="*/ 18 w 63"/>
                <a:gd name="T65" fmla="*/ 15 h 49"/>
                <a:gd name="T66" fmla="*/ 17 w 63"/>
                <a:gd name="T67" fmla="*/ 15 h 49"/>
                <a:gd name="T68" fmla="*/ 14 w 63"/>
                <a:gd name="T69" fmla="*/ 13 h 49"/>
                <a:gd name="T70" fmla="*/ 8 w 63"/>
                <a:gd name="T71" fmla="*/ 15 h 49"/>
                <a:gd name="T72" fmla="*/ 5 w 63"/>
                <a:gd name="T73" fmla="*/ 15 h 49"/>
                <a:gd name="T74" fmla="*/ 3 w 63"/>
                <a:gd name="T75" fmla="*/ 15 h 49"/>
                <a:gd name="T76" fmla="*/ 1 w 63"/>
                <a:gd name="T77" fmla="*/ 15 h 49"/>
                <a:gd name="T78" fmla="*/ 0 w 63"/>
                <a:gd name="T79" fmla="*/ 18 h 49"/>
                <a:gd name="T80" fmla="*/ 3 w 63"/>
                <a:gd name="T81" fmla="*/ 19 h 49"/>
                <a:gd name="T82" fmla="*/ 3 w 63"/>
                <a:gd name="T83" fmla="*/ 22 h 49"/>
                <a:gd name="T84" fmla="*/ 5 w 63"/>
                <a:gd name="T85" fmla="*/ 20 h 49"/>
                <a:gd name="T86" fmla="*/ 7 w 63"/>
                <a:gd name="T87" fmla="*/ 18 h 49"/>
                <a:gd name="T88" fmla="*/ 10 w 63"/>
                <a:gd name="T89" fmla="*/ 16 h 49"/>
                <a:gd name="T90" fmla="*/ 14 w 63"/>
                <a:gd name="T91" fmla="*/ 20 h 49"/>
                <a:gd name="T92" fmla="*/ 15 w 63"/>
                <a:gd name="T93" fmla="*/ 26 h 49"/>
                <a:gd name="T94" fmla="*/ 21 w 63"/>
                <a:gd name="T95" fmla="*/ 30 h 49"/>
                <a:gd name="T96" fmla="*/ 20 w 63"/>
                <a:gd name="T97" fmla="*/ 35 h 49"/>
                <a:gd name="T98" fmla="*/ 25 w 63"/>
                <a:gd name="T99" fmla="*/ 39 h 49"/>
                <a:gd name="T100" fmla="*/ 28 w 63"/>
                <a:gd name="T101" fmla="*/ 40 h 49"/>
                <a:gd name="T102" fmla="*/ 37 w 63"/>
                <a:gd name="T103" fmla="*/ 42 h 49"/>
                <a:gd name="T104" fmla="*/ 44 w 63"/>
                <a:gd name="T105" fmla="*/ 49 h 49"/>
                <a:gd name="T106" fmla="*/ 45 w 63"/>
                <a:gd name="T107"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 h="49">
                  <a:moveTo>
                    <a:pt x="45" y="47"/>
                  </a:moveTo>
                  <a:cubicBezTo>
                    <a:pt x="44" y="46"/>
                    <a:pt x="44" y="46"/>
                    <a:pt x="44" y="46"/>
                  </a:cubicBezTo>
                  <a:cubicBezTo>
                    <a:pt x="41" y="43"/>
                    <a:pt x="41" y="43"/>
                    <a:pt x="41" y="43"/>
                  </a:cubicBezTo>
                  <a:cubicBezTo>
                    <a:pt x="34" y="36"/>
                    <a:pt x="34" y="36"/>
                    <a:pt x="34" y="36"/>
                  </a:cubicBezTo>
                  <a:cubicBezTo>
                    <a:pt x="30" y="32"/>
                    <a:pt x="30" y="32"/>
                    <a:pt x="30" y="32"/>
                  </a:cubicBezTo>
                  <a:cubicBezTo>
                    <a:pt x="30" y="30"/>
                    <a:pt x="30" y="30"/>
                    <a:pt x="30" y="30"/>
                  </a:cubicBezTo>
                  <a:cubicBezTo>
                    <a:pt x="28" y="26"/>
                    <a:pt x="28" y="26"/>
                    <a:pt x="28" y="26"/>
                  </a:cubicBezTo>
                  <a:cubicBezTo>
                    <a:pt x="24" y="25"/>
                    <a:pt x="24" y="25"/>
                    <a:pt x="24" y="25"/>
                  </a:cubicBezTo>
                  <a:cubicBezTo>
                    <a:pt x="24" y="22"/>
                    <a:pt x="24" y="22"/>
                    <a:pt x="24" y="22"/>
                  </a:cubicBezTo>
                  <a:cubicBezTo>
                    <a:pt x="24" y="20"/>
                    <a:pt x="24" y="20"/>
                    <a:pt x="24" y="20"/>
                  </a:cubicBezTo>
                  <a:cubicBezTo>
                    <a:pt x="24" y="18"/>
                    <a:pt x="24" y="18"/>
                    <a:pt x="24" y="18"/>
                  </a:cubicBezTo>
                  <a:cubicBezTo>
                    <a:pt x="25" y="18"/>
                    <a:pt x="25" y="18"/>
                    <a:pt x="25" y="18"/>
                  </a:cubicBezTo>
                  <a:cubicBezTo>
                    <a:pt x="28" y="20"/>
                    <a:pt x="28" y="20"/>
                    <a:pt x="28" y="20"/>
                  </a:cubicBezTo>
                  <a:cubicBezTo>
                    <a:pt x="31" y="20"/>
                    <a:pt x="31" y="20"/>
                    <a:pt x="31" y="20"/>
                  </a:cubicBezTo>
                  <a:cubicBezTo>
                    <a:pt x="31" y="19"/>
                    <a:pt x="31" y="19"/>
                    <a:pt x="31" y="19"/>
                  </a:cubicBezTo>
                  <a:cubicBezTo>
                    <a:pt x="33" y="18"/>
                    <a:pt x="33" y="18"/>
                    <a:pt x="33" y="18"/>
                  </a:cubicBezTo>
                  <a:cubicBezTo>
                    <a:pt x="34" y="18"/>
                    <a:pt x="34" y="18"/>
                    <a:pt x="34" y="18"/>
                  </a:cubicBezTo>
                  <a:cubicBezTo>
                    <a:pt x="36" y="19"/>
                    <a:pt x="36" y="19"/>
                    <a:pt x="36" y="19"/>
                  </a:cubicBezTo>
                  <a:cubicBezTo>
                    <a:pt x="37" y="18"/>
                    <a:pt x="37" y="18"/>
                    <a:pt x="37" y="18"/>
                  </a:cubicBezTo>
                  <a:cubicBezTo>
                    <a:pt x="40" y="19"/>
                    <a:pt x="40" y="19"/>
                    <a:pt x="40" y="19"/>
                  </a:cubicBezTo>
                  <a:cubicBezTo>
                    <a:pt x="44" y="19"/>
                    <a:pt x="44" y="19"/>
                    <a:pt x="44" y="19"/>
                  </a:cubicBezTo>
                  <a:cubicBezTo>
                    <a:pt x="46" y="20"/>
                    <a:pt x="46" y="20"/>
                    <a:pt x="46" y="20"/>
                  </a:cubicBezTo>
                  <a:cubicBezTo>
                    <a:pt x="47" y="20"/>
                    <a:pt x="47" y="20"/>
                    <a:pt x="47" y="20"/>
                  </a:cubicBezTo>
                  <a:cubicBezTo>
                    <a:pt x="48" y="19"/>
                    <a:pt x="48" y="19"/>
                    <a:pt x="48" y="19"/>
                  </a:cubicBezTo>
                  <a:cubicBezTo>
                    <a:pt x="50" y="20"/>
                    <a:pt x="50" y="20"/>
                    <a:pt x="50" y="20"/>
                  </a:cubicBezTo>
                  <a:cubicBezTo>
                    <a:pt x="53" y="19"/>
                    <a:pt x="53" y="19"/>
                    <a:pt x="53" y="19"/>
                  </a:cubicBezTo>
                  <a:cubicBezTo>
                    <a:pt x="56" y="20"/>
                    <a:pt x="56" y="20"/>
                    <a:pt x="56" y="20"/>
                  </a:cubicBezTo>
                  <a:cubicBezTo>
                    <a:pt x="57" y="22"/>
                    <a:pt x="57" y="22"/>
                    <a:pt x="57" y="22"/>
                  </a:cubicBezTo>
                  <a:cubicBezTo>
                    <a:pt x="58" y="23"/>
                    <a:pt x="58" y="23"/>
                    <a:pt x="58" y="23"/>
                  </a:cubicBezTo>
                  <a:cubicBezTo>
                    <a:pt x="60" y="22"/>
                    <a:pt x="60" y="22"/>
                    <a:pt x="60" y="22"/>
                  </a:cubicBezTo>
                  <a:cubicBezTo>
                    <a:pt x="60" y="20"/>
                    <a:pt x="60" y="20"/>
                    <a:pt x="60" y="20"/>
                  </a:cubicBezTo>
                  <a:cubicBezTo>
                    <a:pt x="60" y="19"/>
                    <a:pt x="60" y="19"/>
                    <a:pt x="60" y="19"/>
                  </a:cubicBezTo>
                  <a:cubicBezTo>
                    <a:pt x="63" y="19"/>
                    <a:pt x="63" y="19"/>
                    <a:pt x="63" y="19"/>
                  </a:cubicBezTo>
                  <a:cubicBezTo>
                    <a:pt x="60" y="16"/>
                    <a:pt x="60" y="16"/>
                    <a:pt x="60" y="16"/>
                  </a:cubicBezTo>
                  <a:cubicBezTo>
                    <a:pt x="59" y="15"/>
                    <a:pt x="59" y="15"/>
                    <a:pt x="59" y="15"/>
                  </a:cubicBezTo>
                  <a:cubicBezTo>
                    <a:pt x="58" y="15"/>
                    <a:pt x="58" y="15"/>
                    <a:pt x="58" y="15"/>
                  </a:cubicBezTo>
                  <a:cubicBezTo>
                    <a:pt x="60" y="13"/>
                    <a:pt x="60" y="13"/>
                    <a:pt x="60" y="13"/>
                  </a:cubicBezTo>
                  <a:cubicBezTo>
                    <a:pt x="58" y="13"/>
                    <a:pt x="58" y="13"/>
                    <a:pt x="58" y="13"/>
                  </a:cubicBezTo>
                  <a:cubicBezTo>
                    <a:pt x="58" y="12"/>
                    <a:pt x="58" y="12"/>
                    <a:pt x="58" y="12"/>
                  </a:cubicBezTo>
                  <a:cubicBezTo>
                    <a:pt x="57" y="9"/>
                    <a:pt x="57" y="9"/>
                    <a:pt x="57" y="9"/>
                  </a:cubicBezTo>
                  <a:cubicBezTo>
                    <a:pt x="54" y="9"/>
                    <a:pt x="54" y="9"/>
                    <a:pt x="54" y="9"/>
                  </a:cubicBezTo>
                  <a:cubicBezTo>
                    <a:pt x="54" y="10"/>
                    <a:pt x="54" y="10"/>
                    <a:pt x="54" y="10"/>
                  </a:cubicBezTo>
                  <a:cubicBezTo>
                    <a:pt x="53" y="10"/>
                    <a:pt x="53" y="10"/>
                    <a:pt x="53" y="10"/>
                  </a:cubicBezTo>
                  <a:cubicBezTo>
                    <a:pt x="48" y="10"/>
                    <a:pt x="48" y="10"/>
                    <a:pt x="48" y="10"/>
                  </a:cubicBezTo>
                  <a:cubicBezTo>
                    <a:pt x="46" y="10"/>
                    <a:pt x="46" y="10"/>
                    <a:pt x="46" y="10"/>
                  </a:cubicBezTo>
                  <a:cubicBezTo>
                    <a:pt x="43" y="9"/>
                    <a:pt x="43" y="9"/>
                    <a:pt x="43" y="9"/>
                  </a:cubicBezTo>
                  <a:cubicBezTo>
                    <a:pt x="38" y="6"/>
                    <a:pt x="38" y="6"/>
                    <a:pt x="38" y="6"/>
                  </a:cubicBezTo>
                  <a:cubicBezTo>
                    <a:pt x="33" y="2"/>
                    <a:pt x="33" y="2"/>
                    <a:pt x="33" y="2"/>
                  </a:cubicBezTo>
                  <a:cubicBezTo>
                    <a:pt x="30" y="0"/>
                    <a:pt x="30" y="0"/>
                    <a:pt x="30" y="0"/>
                  </a:cubicBezTo>
                  <a:cubicBezTo>
                    <a:pt x="29" y="1"/>
                    <a:pt x="29" y="1"/>
                    <a:pt x="29" y="1"/>
                  </a:cubicBezTo>
                  <a:cubicBezTo>
                    <a:pt x="30" y="2"/>
                    <a:pt x="30" y="2"/>
                    <a:pt x="30" y="2"/>
                  </a:cubicBezTo>
                  <a:cubicBezTo>
                    <a:pt x="28" y="2"/>
                    <a:pt x="28" y="2"/>
                    <a:pt x="28" y="2"/>
                  </a:cubicBezTo>
                  <a:cubicBezTo>
                    <a:pt x="27" y="3"/>
                    <a:pt x="27" y="3"/>
                    <a:pt x="27" y="3"/>
                  </a:cubicBezTo>
                  <a:cubicBezTo>
                    <a:pt x="25" y="5"/>
                    <a:pt x="25" y="5"/>
                    <a:pt x="25" y="5"/>
                  </a:cubicBezTo>
                  <a:cubicBezTo>
                    <a:pt x="24" y="5"/>
                    <a:pt x="24" y="5"/>
                    <a:pt x="24" y="5"/>
                  </a:cubicBezTo>
                  <a:cubicBezTo>
                    <a:pt x="23" y="6"/>
                    <a:pt x="23" y="6"/>
                    <a:pt x="23" y="6"/>
                  </a:cubicBezTo>
                  <a:cubicBezTo>
                    <a:pt x="23" y="9"/>
                    <a:pt x="23" y="9"/>
                    <a:pt x="23" y="9"/>
                  </a:cubicBezTo>
                  <a:cubicBezTo>
                    <a:pt x="21" y="10"/>
                    <a:pt x="21" y="10"/>
                    <a:pt x="21" y="10"/>
                  </a:cubicBezTo>
                  <a:cubicBezTo>
                    <a:pt x="21" y="11"/>
                    <a:pt x="21" y="11"/>
                    <a:pt x="21" y="11"/>
                  </a:cubicBezTo>
                  <a:cubicBezTo>
                    <a:pt x="21" y="11"/>
                    <a:pt x="21" y="11"/>
                    <a:pt x="21" y="11"/>
                  </a:cubicBezTo>
                  <a:cubicBezTo>
                    <a:pt x="18" y="12"/>
                    <a:pt x="18" y="12"/>
                    <a:pt x="18" y="12"/>
                  </a:cubicBezTo>
                  <a:cubicBezTo>
                    <a:pt x="20" y="12"/>
                    <a:pt x="20" y="12"/>
                    <a:pt x="20" y="12"/>
                  </a:cubicBezTo>
                  <a:cubicBezTo>
                    <a:pt x="20" y="14"/>
                    <a:pt x="20" y="14"/>
                    <a:pt x="20" y="14"/>
                  </a:cubicBezTo>
                  <a:cubicBezTo>
                    <a:pt x="20" y="15"/>
                    <a:pt x="20" y="15"/>
                    <a:pt x="20" y="15"/>
                  </a:cubicBezTo>
                  <a:cubicBezTo>
                    <a:pt x="18" y="15"/>
                    <a:pt x="18" y="15"/>
                    <a:pt x="18" y="15"/>
                  </a:cubicBezTo>
                  <a:cubicBezTo>
                    <a:pt x="18" y="15"/>
                    <a:pt x="18" y="15"/>
                    <a:pt x="18" y="15"/>
                  </a:cubicBezTo>
                  <a:cubicBezTo>
                    <a:pt x="18" y="15"/>
                    <a:pt x="18" y="15"/>
                    <a:pt x="17" y="15"/>
                  </a:cubicBezTo>
                  <a:cubicBezTo>
                    <a:pt x="17" y="15"/>
                    <a:pt x="17" y="15"/>
                    <a:pt x="17" y="15"/>
                  </a:cubicBezTo>
                  <a:cubicBezTo>
                    <a:pt x="15" y="14"/>
                    <a:pt x="15" y="14"/>
                    <a:pt x="15" y="14"/>
                  </a:cubicBezTo>
                  <a:cubicBezTo>
                    <a:pt x="14" y="13"/>
                    <a:pt x="14" y="13"/>
                    <a:pt x="14" y="13"/>
                  </a:cubicBezTo>
                  <a:cubicBezTo>
                    <a:pt x="11" y="12"/>
                    <a:pt x="11" y="12"/>
                    <a:pt x="11" y="12"/>
                  </a:cubicBezTo>
                  <a:cubicBezTo>
                    <a:pt x="8" y="15"/>
                    <a:pt x="8" y="15"/>
                    <a:pt x="8" y="15"/>
                  </a:cubicBezTo>
                  <a:cubicBezTo>
                    <a:pt x="7" y="15"/>
                    <a:pt x="7" y="15"/>
                    <a:pt x="7" y="15"/>
                  </a:cubicBezTo>
                  <a:cubicBezTo>
                    <a:pt x="5" y="15"/>
                    <a:pt x="5" y="15"/>
                    <a:pt x="5" y="15"/>
                  </a:cubicBezTo>
                  <a:cubicBezTo>
                    <a:pt x="4" y="15"/>
                    <a:pt x="4" y="15"/>
                    <a:pt x="4" y="15"/>
                  </a:cubicBezTo>
                  <a:cubicBezTo>
                    <a:pt x="3" y="15"/>
                    <a:pt x="3" y="15"/>
                    <a:pt x="3" y="15"/>
                  </a:cubicBezTo>
                  <a:cubicBezTo>
                    <a:pt x="3" y="15"/>
                    <a:pt x="3" y="15"/>
                    <a:pt x="3" y="15"/>
                  </a:cubicBezTo>
                  <a:cubicBezTo>
                    <a:pt x="1" y="15"/>
                    <a:pt x="1" y="15"/>
                    <a:pt x="1" y="15"/>
                  </a:cubicBezTo>
                  <a:cubicBezTo>
                    <a:pt x="0" y="15"/>
                    <a:pt x="0" y="15"/>
                    <a:pt x="0" y="15"/>
                  </a:cubicBezTo>
                  <a:cubicBezTo>
                    <a:pt x="0" y="18"/>
                    <a:pt x="0" y="18"/>
                    <a:pt x="0" y="18"/>
                  </a:cubicBezTo>
                  <a:cubicBezTo>
                    <a:pt x="1" y="19"/>
                    <a:pt x="1" y="19"/>
                    <a:pt x="1" y="19"/>
                  </a:cubicBezTo>
                  <a:cubicBezTo>
                    <a:pt x="3" y="19"/>
                    <a:pt x="3" y="19"/>
                    <a:pt x="3" y="19"/>
                  </a:cubicBezTo>
                  <a:cubicBezTo>
                    <a:pt x="1" y="20"/>
                    <a:pt x="1" y="20"/>
                    <a:pt x="1" y="20"/>
                  </a:cubicBezTo>
                  <a:cubicBezTo>
                    <a:pt x="3" y="22"/>
                    <a:pt x="3" y="22"/>
                    <a:pt x="3" y="22"/>
                  </a:cubicBezTo>
                  <a:cubicBezTo>
                    <a:pt x="4" y="25"/>
                    <a:pt x="4" y="25"/>
                    <a:pt x="4" y="25"/>
                  </a:cubicBezTo>
                  <a:cubicBezTo>
                    <a:pt x="5" y="20"/>
                    <a:pt x="5" y="20"/>
                    <a:pt x="5" y="20"/>
                  </a:cubicBezTo>
                  <a:cubicBezTo>
                    <a:pt x="7" y="20"/>
                    <a:pt x="7" y="20"/>
                    <a:pt x="7" y="20"/>
                  </a:cubicBezTo>
                  <a:cubicBezTo>
                    <a:pt x="7" y="18"/>
                    <a:pt x="7" y="18"/>
                    <a:pt x="7" y="18"/>
                  </a:cubicBezTo>
                  <a:cubicBezTo>
                    <a:pt x="8" y="18"/>
                    <a:pt x="8" y="18"/>
                    <a:pt x="8" y="18"/>
                  </a:cubicBezTo>
                  <a:cubicBezTo>
                    <a:pt x="10" y="16"/>
                    <a:pt x="10" y="16"/>
                    <a:pt x="10" y="16"/>
                  </a:cubicBezTo>
                  <a:cubicBezTo>
                    <a:pt x="13" y="18"/>
                    <a:pt x="13" y="18"/>
                    <a:pt x="13" y="18"/>
                  </a:cubicBezTo>
                  <a:cubicBezTo>
                    <a:pt x="14" y="20"/>
                    <a:pt x="14" y="20"/>
                    <a:pt x="14" y="20"/>
                  </a:cubicBezTo>
                  <a:cubicBezTo>
                    <a:pt x="15" y="23"/>
                    <a:pt x="15" y="23"/>
                    <a:pt x="15" y="23"/>
                  </a:cubicBezTo>
                  <a:cubicBezTo>
                    <a:pt x="15" y="26"/>
                    <a:pt x="15" y="26"/>
                    <a:pt x="15" y="26"/>
                  </a:cubicBezTo>
                  <a:cubicBezTo>
                    <a:pt x="18" y="29"/>
                    <a:pt x="18" y="29"/>
                    <a:pt x="18" y="29"/>
                  </a:cubicBezTo>
                  <a:cubicBezTo>
                    <a:pt x="21" y="30"/>
                    <a:pt x="21" y="30"/>
                    <a:pt x="21" y="30"/>
                  </a:cubicBezTo>
                  <a:cubicBezTo>
                    <a:pt x="17" y="30"/>
                    <a:pt x="17" y="30"/>
                    <a:pt x="17" y="30"/>
                  </a:cubicBezTo>
                  <a:cubicBezTo>
                    <a:pt x="20" y="35"/>
                    <a:pt x="20" y="35"/>
                    <a:pt x="20" y="35"/>
                  </a:cubicBezTo>
                  <a:cubicBezTo>
                    <a:pt x="24" y="38"/>
                    <a:pt x="24" y="38"/>
                    <a:pt x="24" y="38"/>
                  </a:cubicBezTo>
                  <a:cubicBezTo>
                    <a:pt x="25" y="39"/>
                    <a:pt x="25" y="39"/>
                    <a:pt x="25" y="39"/>
                  </a:cubicBezTo>
                  <a:cubicBezTo>
                    <a:pt x="27" y="40"/>
                    <a:pt x="27" y="40"/>
                    <a:pt x="27" y="40"/>
                  </a:cubicBezTo>
                  <a:cubicBezTo>
                    <a:pt x="28" y="40"/>
                    <a:pt x="28" y="40"/>
                    <a:pt x="28" y="40"/>
                  </a:cubicBezTo>
                  <a:cubicBezTo>
                    <a:pt x="33" y="40"/>
                    <a:pt x="33" y="40"/>
                    <a:pt x="33" y="40"/>
                  </a:cubicBezTo>
                  <a:cubicBezTo>
                    <a:pt x="37" y="42"/>
                    <a:pt x="37" y="42"/>
                    <a:pt x="37" y="42"/>
                  </a:cubicBezTo>
                  <a:cubicBezTo>
                    <a:pt x="43" y="48"/>
                    <a:pt x="43" y="48"/>
                    <a:pt x="43" y="48"/>
                  </a:cubicBezTo>
                  <a:cubicBezTo>
                    <a:pt x="44" y="49"/>
                    <a:pt x="44" y="49"/>
                    <a:pt x="44" y="49"/>
                  </a:cubicBezTo>
                  <a:cubicBezTo>
                    <a:pt x="46" y="48"/>
                    <a:pt x="46" y="48"/>
                    <a:pt x="46" y="48"/>
                  </a:cubicBezTo>
                  <a:lnTo>
                    <a:pt x="45" y="4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14" name="Freeform 104"/>
            <p:cNvSpPr>
              <a:spLocks/>
            </p:cNvSpPr>
            <p:nvPr/>
          </p:nvSpPr>
          <p:spPr bwMode="auto">
            <a:xfrm>
              <a:off x="4572000" y="1595438"/>
              <a:ext cx="134938" cy="103187"/>
            </a:xfrm>
            <a:custGeom>
              <a:avLst/>
              <a:gdLst>
                <a:gd name="T0" fmla="*/ 73 w 76"/>
                <a:gd name="T1" fmla="*/ 15 h 42"/>
                <a:gd name="T2" fmla="*/ 68 w 76"/>
                <a:gd name="T3" fmla="*/ 10 h 42"/>
                <a:gd name="T4" fmla="*/ 61 w 76"/>
                <a:gd name="T5" fmla="*/ 6 h 42"/>
                <a:gd name="T6" fmla="*/ 55 w 76"/>
                <a:gd name="T7" fmla="*/ 4 h 42"/>
                <a:gd name="T8" fmla="*/ 49 w 76"/>
                <a:gd name="T9" fmla="*/ 0 h 42"/>
                <a:gd name="T10" fmla="*/ 45 w 76"/>
                <a:gd name="T11" fmla="*/ 0 h 42"/>
                <a:gd name="T12" fmla="*/ 32 w 76"/>
                <a:gd name="T13" fmla="*/ 0 h 42"/>
                <a:gd name="T14" fmla="*/ 24 w 76"/>
                <a:gd name="T15" fmla="*/ 0 h 42"/>
                <a:gd name="T16" fmla="*/ 9 w 76"/>
                <a:gd name="T17" fmla="*/ 0 h 42"/>
                <a:gd name="T18" fmla="*/ 2 w 76"/>
                <a:gd name="T19" fmla="*/ 4 h 42"/>
                <a:gd name="T20" fmla="*/ 0 w 76"/>
                <a:gd name="T21" fmla="*/ 6 h 42"/>
                <a:gd name="T22" fmla="*/ 4 w 76"/>
                <a:gd name="T23" fmla="*/ 15 h 42"/>
                <a:gd name="T24" fmla="*/ 8 w 76"/>
                <a:gd name="T25" fmla="*/ 19 h 42"/>
                <a:gd name="T26" fmla="*/ 13 w 76"/>
                <a:gd name="T27" fmla="*/ 21 h 42"/>
                <a:gd name="T28" fmla="*/ 27 w 76"/>
                <a:gd name="T29" fmla="*/ 23 h 42"/>
                <a:gd name="T30" fmla="*/ 28 w 76"/>
                <a:gd name="T31" fmla="*/ 29 h 42"/>
                <a:gd name="T32" fmla="*/ 32 w 76"/>
                <a:gd name="T33" fmla="*/ 38 h 42"/>
                <a:gd name="T34" fmla="*/ 35 w 76"/>
                <a:gd name="T35" fmla="*/ 42 h 42"/>
                <a:gd name="T36" fmla="*/ 37 w 76"/>
                <a:gd name="T37" fmla="*/ 42 h 42"/>
                <a:gd name="T38" fmla="*/ 40 w 76"/>
                <a:gd name="T39" fmla="*/ 42 h 42"/>
                <a:gd name="T40" fmla="*/ 45 w 76"/>
                <a:gd name="T41" fmla="*/ 42 h 42"/>
                <a:gd name="T42" fmla="*/ 49 w 76"/>
                <a:gd name="T43" fmla="*/ 42 h 42"/>
                <a:gd name="T44" fmla="*/ 53 w 76"/>
                <a:gd name="T45" fmla="*/ 38 h 42"/>
                <a:gd name="T46" fmla="*/ 57 w 76"/>
                <a:gd name="T47" fmla="*/ 38 h 42"/>
                <a:gd name="T48" fmla="*/ 61 w 76"/>
                <a:gd name="T49" fmla="*/ 37 h 42"/>
                <a:gd name="T50" fmla="*/ 63 w 76"/>
                <a:gd name="T51" fmla="*/ 38 h 42"/>
                <a:gd name="T52" fmla="*/ 65 w 76"/>
                <a:gd name="T53" fmla="*/ 37 h 42"/>
                <a:gd name="T54" fmla="*/ 61 w 76"/>
                <a:gd name="T55" fmla="*/ 34 h 42"/>
                <a:gd name="T56" fmla="*/ 65 w 76"/>
                <a:gd name="T57" fmla="*/ 29 h 42"/>
                <a:gd name="T58" fmla="*/ 65 w 76"/>
                <a:gd name="T59" fmla="*/ 26 h 42"/>
                <a:gd name="T60" fmla="*/ 71 w 76"/>
                <a:gd name="T61" fmla="*/ 23 h 42"/>
                <a:gd name="T62" fmla="*/ 75 w 76"/>
                <a:gd name="T63" fmla="*/ 21 h 42"/>
                <a:gd name="T64" fmla="*/ 72 w 76"/>
                <a:gd name="T65" fmla="*/ 17 h 42"/>
                <a:gd name="T66" fmla="*/ 72 w 76"/>
                <a:gd name="T67" fmla="*/ 17 h 42"/>
                <a:gd name="T68" fmla="*/ 72 w 76"/>
                <a:gd name="T69" fmla="*/ 17 h 42"/>
                <a:gd name="T70" fmla="*/ 72 w 76"/>
                <a:gd name="T71" fmla="*/ 1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42">
                  <a:moveTo>
                    <a:pt x="72" y="17"/>
                  </a:moveTo>
                  <a:lnTo>
                    <a:pt x="73" y="15"/>
                  </a:lnTo>
                  <a:lnTo>
                    <a:pt x="75" y="11"/>
                  </a:lnTo>
                  <a:lnTo>
                    <a:pt x="68" y="10"/>
                  </a:lnTo>
                  <a:lnTo>
                    <a:pt x="65" y="8"/>
                  </a:lnTo>
                  <a:lnTo>
                    <a:pt x="61" y="6"/>
                  </a:lnTo>
                  <a:lnTo>
                    <a:pt x="59" y="4"/>
                  </a:lnTo>
                  <a:lnTo>
                    <a:pt x="55" y="4"/>
                  </a:lnTo>
                  <a:lnTo>
                    <a:pt x="53" y="2"/>
                  </a:lnTo>
                  <a:lnTo>
                    <a:pt x="49" y="0"/>
                  </a:lnTo>
                  <a:lnTo>
                    <a:pt x="48" y="0"/>
                  </a:lnTo>
                  <a:lnTo>
                    <a:pt x="45" y="0"/>
                  </a:lnTo>
                  <a:lnTo>
                    <a:pt x="40" y="2"/>
                  </a:lnTo>
                  <a:lnTo>
                    <a:pt x="32" y="0"/>
                  </a:lnTo>
                  <a:lnTo>
                    <a:pt x="28" y="0"/>
                  </a:lnTo>
                  <a:lnTo>
                    <a:pt x="24" y="0"/>
                  </a:lnTo>
                  <a:lnTo>
                    <a:pt x="17" y="0"/>
                  </a:lnTo>
                  <a:lnTo>
                    <a:pt x="9" y="0"/>
                  </a:lnTo>
                  <a:lnTo>
                    <a:pt x="4" y="2"/>
                  </a:lnTo>
                  <a:lnTo>
                    <a:pt x="2" y="4"/>
                  </a:lnTo>
                  <a:lnTo>
                    <a:pt x="0" y="5"/>
                  </a:lnTo>
                  <a:lnTo>
                    <a:pt x="0" y="6"/>
                  </a:lnTo>
                  <a:lnTo>
                    <a:pt x="2" y="13"/>
                  </a:lnTo>
                  <a:lnTo>
                    <a:pt x="4" y="15"/>
                  </a:lnTo>
                  <a:lnTo>
                    <a:pt x="5" y="19"/>
                  </a:lnTo>
                  <a:lnTo>
                    <a:pt x="8" y="19"/>
                  </a:lnTo>
                  <a:lnTo>
                    <a:pt x="9" y="19"/>
                  </a:lnTo>
                  <a:lnTo>
                    <a:pt x="13" y="21"/>
                  </a:lnTo>
                  <a:lnTo>
                    <a:pt x="21" y="23"/>
                  </a:lnTo>
                  <a:lnTo>
                    <a:pt x="27" y="23"/>
                  </a:lnTo>
                  <a:lnTo>
                    <a:pt x="31" y="26"/>
                  </a:lnTo>
                  <a:lnTo>
                    <a:pt x="28" y="29"/>
                  </a:lnTo>
                  <a:lnTo>
                    <a:pt x="31" y="37"/>
                  </a:lnTo>
                  <a:lnTo>
                    <a:pt x="32" y="38"/>
                  </a:lnTo>
                  <a:lnTo>
                    <a:pt x="35" y="42"/>
                  </a:lnTo>
                  <a:lnTo>
                    <a:pt x="35" y="42"/>
                  </a:lnTo>
                  <a:lnTo>
                    <a:pt x="36" y="42"/>
                  </a:lnTo>
                  <a:lnTo>
                    <a:pt x="37" y="42"/>
                  </a:lnTo>
                  <a:lnTo>
                    <a:pt x="39" y="42"/>
                  </a:lnTo>
                  <a:lnTo>
                    <a:pt x="40" y="42"/>
                  </a:lnTo>
                  <a:lnTo>
                    <a:pt x="44" y="42"/>
                  </a:lnTo>
                  <a:lnTo>
                    <a:pt x="45" y="42"/>
                  </a:lnTo>
                  <a:lnTo>
                    <a:pt x="48" y="42"/>
                  </a:lnTo>
                  <a:lnTo>
                    <a:pt x="49" y="42"/>
                  </a:lnTo>
                  <a:lnTo>
                    <a:pt x="51" y="39"/>
                  </a:lnTo>
                  <a:lnTo>
                    <a:pt x="53" y="38"/>
                  </a:lnTo>
                  <a:lnTo>
                    <a:pt x="55" y="38"/>
                  </a:lnTo>
                  <a:lnTo>
                    <a:pt x="57" y="38"/>
                  </a:lnTo>
                  <a:lnTo>
                    <a:pt x="59" y="37"/>
                  </a:lnTo>
                  <a:lnTo>
                    <a:pt x="61" y="37"/>
                  </a:lnTo>
                  <a:lnTo>
                    <a:pt x="63" y="37"/>
                  </a:lnTo>
                  <a:lnTo>
                    <a:pt x="63" y="38"/>
                  </a:lnTo>
                  <a:lnTo>
                    <a:pt x="65" y="38"/>
                  </a:lnTo>
                  <a:lnTo>
                    <a:pt x="65" y="37"/>
                  </a:lnTo>
                  <a:lnTo>
                    <a:pt x="63" y="34"/>
                  </a:lnTo>
                  <a:lnTo>
                    <a:pt x="61" y="34"/>
                  </a:lnTo>
                  <a:lnTo>
                    <a:pt x="63" y="33"/>
                  </a:lnTo>
                  <a:lnTo>
                    <a:pt x="65" y="29"/>
                  </a:lnTo>
                  <a:lnTo>
                    <a:pt x="65" y="27"/>
                  </a:lnTo>
                  <a:lnTo>
                    <a:pt x="65" y="26"/>
                  </a:lnTo>
                  <a:lnTo>
                    <a:pt x="68" y="25"/>
                  </a:lnTo>
                  <a:lnTo>
                    <a:pt x="71" y="23"/>
                  </a:lnTo>
                  <a:lnTo>
                    <a:pt x="72" y="21"/>
                  </a:lnTo>
                  <a:lnTo>
                    <a:pt x="75" y="21"/>
                  </a:lnTo>
                  <a:lnTo>
                    <a:pt x="76" y="19"/>
                  </a:lnTo>
                  <a:lnTo>
                    <a:pt x="72" y="17"/>
                  </a:lnTo>
                  <a:lnTo>
                    <a:pt x="72" y="17"/>
                  </a:lnTo>
                  <a:lnTo>
                    <a:pt x="72" y="17"/>
                  </a:lnTo>
                  <a:lnTo>
                    <a:pt x="72" y="17"/>
                  </a:lnTo>
                  <a:lnTo>
                    <a:pt x="72" y="17"/>
                  </a:lnTo>
                  <a:lnTo>
                    <a:pt x="72" y="17"/>
                  </a:lnTo>
                  <a:lnTo>
                    <a:pt x="72" y="1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15" name="Freeform 105"/>
            <p:cNvSpPr>
              <a:spLocks/>
            </p:cNvSpPr>
            <p:nvPr/>
          </p:nvSpPr>
          <p:spPr bwMode="auto">
            <a:xfrm>
              <a:off x="4568825" y="1525588"/>
              <a:ext cx="171450" cy="96837"/>
            </a:xfrm>
            <a:custGeom>
              <a:avLst/>
              <a:gdLst>
                <a:gd name="T0" fmla="*/ 6 w 96"/>
                <a:gd name="T1" fmla="*/ 30 h 39"/>
                <a:gd name="T2" fmla="*/ 19 w 96"/>
                <a:gd name="T3" fmla="*/ 28 h 39"/>
                <a:gd name="T4" fmla="*/ 30 w 96"/>
                <a:gd name="T5" fmla="*/ 28 h 39"/>
                <a:gd name="T6" fmla="*/ 42 w 96"/>
                <a:gd name="T7" fmla="*/ 30 h 39"/>
                <a:gd name="T8" fmla="*/ 50 w 96"/>
                <a:gd name="T9" fmla="*/ 28 h 39"/>
                <a:gd name="T10" fmla="*/ 55 w 96"/>
                <a:gd name="T11" fmla="*/ 30 h 39"/>
                <a:gd name="T12" fmla="*/ 61 w 96"/>
                <a:gd name="T13" fmla="*/ 32 h 39"/>
                <a:gd name="T14" fmla="*/ 67 w 96"/>
                <a:gd name="T15" fmla="*/ 36 h 39"/>
                <a:gd name="T16" fmla="*/ 77 w 96"/>
                <a:gd name="T17" fmla="*/ 39 h 39"/>
                <a:gd name="T18" fmla="*/ 86 w 96"/>
                <a:gd name="T19" fmla="*/ 38 h 39"/>
                <a:gd name="T20" fmla="*/ 90 w 96"/>
                <a:gd name="T21" fmla="*/ 36 h 39"/>
                <a:gd name="T22" fmla="*/ 95 w 96"/>
                <a:gd name="T23" fmla="*/ 32 h 39"/>
                <a:gd name="T24" fmla="*/ 96 w 96"/>
                <a:gd name="T25" fmla="*/ 32 h 39"/>
                <a:gd name="T26" fmla="*/ 95 w 96"/>
                <a:gd name="T27" fmla="*/ 26 h 39"/>
                <a:gd name="T28" fmla="*/ 90 w 96"/>
                <a:gd name="T29" fmla="*/ 21 h 39"/>
                <a:gd name="T30" fmla="*/ 87 w 96"/>
                <a:gd name="T31" fmla="*/ 18 h 39"/>
                <a:gd name="T32" fmla="*/ 87 w 96"/>
                <a:gd name="T33" fmla="*/ 13 h 39"/>
                <a:gd name="T34" fmla="*/ 82 w 96"/>
                <a:gd name="T35" fmla="*/ 9 h 39"/>
                <a:gd name="T36" fmla="*/ 73 w 96"/>
                <a:gd name="T37" fmla="*/ 8 h 39"/>
                <a:gd name="T38" fmla="*/ 67 w 96"/>
                <a:gd name="T39" fmla="*/ 5 h 39"/>
                <a:gd name="T40" fmla="*/ 53 w 96"/>
                <a:gd name="T41" fmla="*/ 0 h 39"/>
                <a:gd name="T42" fmla="*/ 46 w 96"/>
                <a:gd name="T43" fmla="*/ 1 h 39"/>
                <a:gd name="T44" fmla="*/ 42 w 96"/>
                <a:gd name="T45" fmla="*/ 8 h 39"/>
                <a:gd name="T46" fmla="*/ 42 w 96"/>
                <a:gd name="T47" fmla="*/ 13 h 39"/>
                <a:gd name="T48" fmla="*/ 37 w 96"/>
                <a:gd name="T49" fmla="*/ 17 h 39"/>
                <a:gd name="T50" fmla="*/ 29 w 96"/>
                <a:gd name="T51" fmla="*/ 14 h 39"/>
                <a:gd name="T52" fmla="*/ 19 w 96"/>
                <a:gd name="T53" fmla="*/ 5 h 39"/>
                <a:gd name="T54" fmla="*/ 15 w 96"/>
                <a:gd name="T55" fmla="*/ 5 h 39"/>
                <a:gd name="T56" fmla="*/ 7 w 96"/>
                <a:gd name="T57" fmla="*/ 9 h 39"/>
                <a:gd name="T58" fmla="*/ 4 w 96"/>
                <a:gd name="T59" fmla="*/ 17 h 39"/>
                <a:gd name="T60" fmla="*/ 0 w 96"/>
                <a:gd name="T61" fmla="*/ 22 h 39"/>
                <a:gd name="T62" fmla="*/ 0 w 96"/>
                <a:gd name="T63" fmla="*/ 28 h 39"/>
                <a:gd name="T64" fmla="*/ 0 w 96"/>
                <a:gd name="T65" fmla="*/ 32 h 39"/>
                <a:gd name="T66" fmla="*/ 2 w 96"/>
                <a:gd name="T67" fmla="*/ 33 h 39"/>
                <a:gd name="T68" fmla="*/ 4 w 96"/>
                <a:gd name="T69" fmla="*/ 32 h 39"/>
                <a:gd name="T70" fmla="*/ 4 w 96"/>
                <a:gd name="T71" fmla="*/ 32 h 39"/>
                <a:gd name="T72" fmla="*/ 4 w 96"/>
                <a:gd name="T73" fmla="*/ 3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39">
                  <a:moveTo>
                    <a:pt x="4" y="32"/>
                  </a:moveTo>
                  <a:lnTo>
                    <a:pt x="6" y="30"/>
                  </a:lnTo>
                  <a:lnTo>
                    <a:pt x="11" y="28"/>
                  </a:lnTo>
                  <a:lnTo>
                    <a:pt x="19" y="28"/>
                  </a:lnTo>
                  <a:lnTo>
                    <a:pt x="26" y="28"/>
                  </a:lnTo>
                  <a:lnTo>
                    <a:pt x="30" y="28"/>
                  </a:lnTo>
                  <a:lnTo>
                    <a:pt x="34" y="28"/>
                  </a:lnTo>
                  <a:lnTo>
                    <a:pt x="42" y="30"/>
                  </a:lnTo>
                  <a:lnTo>
                    <a:pt x="47" y="28"/>
                  </a:lnTo>
                  <a:lnTo>
                    <a:pt x="50" y="28"/>
                  </a:lnTo>
                  <a:lnTo>
                    <a:pt x="51" y="28"/>
                  </a:lnTo>
                  <a:lnTo>
                    <a:pt x="55" y="30"/>
                  </a:lnTo>
                  <a:lnTo>
                    <a:pt x="57" y="32"/>
                  </a:lnTo>
                  <a:lnTo>
                    <a:pt x="61" y="32"/>
                  </a:lnTo>
                  <a:lnTo>
                    <a:pt x="63" y="34"/>
                  </a:lnTo>
                  <a:lnTo>
                    <a:pt x="67" y="36"/>
                  </a:lnTo>
                  <a:lnTo>
                    <a:pt x="70" y="38"/>
                  </a:lnTo>
                  <a:lnTo>
                    <a:pt x="77" y="39"/>
                  </a:lnTo>
                  <a:lnTo>
                    <a:pt x="81" y="38"/>
                  </a:lnTo>
                  <a:lnTo>
                    <a:pt x="86" y="38"/>
                  </a:lnTo>
                  <a:lnTo>
                    <a:pt x="87" y="38"/>
                  </a:lnTo>
                  <a:lnTo>
                    <a:pt x="90" y="36"/>
                  </a:lnTo>
                  <a:lnTo>
                    <a:pt x="94" y="32"/>
                  </a:lnTo>
                  <a:lnTo>
                    <a:pt x="95" y="32"/>
                  </a:lnTo>
                  <a:lnTo>
                    <a:pt x="96" y="33"/>
                  </a:lnTo>
                  <a:lnTo>
                    <a:pt x="96" y="32"/>
                  </a:lnTo>
                  <a:lnTo>
                    <a:pt x="95" y="30"/>
                  </a:lnTo>
                  <a:lnTo>
                    <a:pt x="95" y="26"/>
                  </a:lnTo>
                  <a:lnTo>
                    <a:pt x="91" y="22"/>
                  </a:lnTo>
                  <a:lnTo>
                    <a:pt x="90" y="21"/>
                  </a:lnTo>
                  <a:lnTo>
                    <a:pt x="87" y="21"/>
                  </a:lnTo>
                  <a:lnTo>
                    <a:pt x="87" y="18"/>
                  </a:lnTo>
                  <a:lnTo>
                    <a:pt x="87" y="14"/>
                  </a:lnTo>
                  <a:lnTo>
                    <a:pt x="87" y="13"/>
                  </a:lnTo>
                  <a:lnTo>
                    <a:pt x="86" y="10"/>
                  </a:lnTo>
                  <a:lnTo>
                    <a:pt x="82" y="9"/>
                  </a:lnTo>
                  <a:lnTo>
                    <a:pt x="78" y="8"/>
                  </a:lnTo>
                  <a:lnTo>
                    <a:pt x="73" y="8"/>
                  </a:lnTo>
                  <a:lnTo>
                    <a:pt x="70" y="8"/>
                  </a:lnTo>
                  <a:lnTo>
                    <a:pt x="67" y="5"/>
                  </a:lnTo>
                  <a:lnTo>
                    <a:pt x="59" y="1"/>
                  </a:lnTo>
                  <a:lnTo>
                    <a:pt x="53" y="0"/>
                  </a:lnTo>
                  <a:lnTo>
                    <a:pt x="50" y="0"/>
                  </a:lnTo>
                  <a:lnTo>
                    <a:pt x="46" y="1"/>
                  </a:lnTo>
                  <a:lnTo>
                    <a:pt x="42" y="4"/>
                  </a:lnTo>
                  <a:lnTo>
                    <a:pt x="42" y="8"/>
                  </a:lnTo>
                  <a:lnTo>
                    <a:pt x="43" y="10"/>
                  </a:lnTo>
                  <a:lnTo>
                    <a:pt x="42" y="13"/>
                  </a:lnTo>
                  <a:lnTo>
                    <a:pt x="39" y="14"/>
                  </a:lnTo>
                  <a:lnTo>
                    <a:pt x="37" y="17"/>
                  </a:lnTo>
                  <a:lnTo>
                    <a:pt x="33" y="17"/>
                  </a:lnTo>
                  <a:lnTo>
                    <a:pt x="29" y="14"/>
                  </a:lnTo>
                  <a:lnTo>
                    <a:pt x="25" y="10"/>
                  </a:lnTo>
                  <a:lnTo>
                    <a:pt x="19" y="5"/>
                  </a:lnTo>
                  <a:lnTo>
                    <a:pt x="17" y="5"/>
                  </a:lnTo>
                  <a:lnTo>
                    <a:pt x="15" y="5"/>
                  </a:lnTo>
                  <a:lnTo>
                    <a:pt x="11" y="8"/>
                  </a:lnTo>
                  <a:lnTo>
                    <a:pt x="7" y="9"/>
                  </a:lnTo>
                  <a:lnTo>
                    <a:pt x="6" y="13"/>
                  </a:lnTo>
                  <a:lnTo>
                    <a:pt x="4" y="17"/>
                  </a:lnTo>
                  <a:lnTo>
                    <a:pt x="2" y="21"/>
                  </a:lnTo>
                  <a:lnTo>
                    <a:pt x="0" y="22"/>
                  </a:lnTo>
                  <a:lnTo>
                    <a:pt x="0" y="26"/>
                  </a:lnTo>
                  <a:lnTo>
                    <a:pt x="0" y="28"/>
                  </a:lnTo>
                  <a:lnTo>
                    <a:pt x="0" y="30"/>
                  </a:lnTo>
                  <a:lnTo>
                    <a:pt x="0" y="32"/>
                  </a:lnTo>
                  <a:lnTo>
                    <a:pt x="2" y="34"/>
                  </a:lnTo>
                  <a:lnTo>
                    <a:pt x="2" y="33"/>
                  </a:lnTo>
                  <a:lnTo>
                    <a:pt x="4" y="32"/>
                  </a:lnTo>
                  <a:lnTo>
                    <a:pt x="4" y="32"/>
                  </a:lnTo>
                  <a:lnTo>
                    <a:pt x="4" y="32"/>
                  </a:lnTo>
                  <a:lnTo>
                    <a:pt x="4" y="32"/>
                  </a:lnTo>
                  <a:lnTo>
                    <a:pt x="4" y="32"/>
                  </a:lnTo>
                  <a:lnTo>
                    <a:pt x="4" y="32"/>
                  </a:lnTo>
                  <a:lnTo>
                    <a:pt x="4" y="32"/>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16" name="Freeform 106"/>
            <p:cNvSpPr>
              <a:spLocks noEditPoints="1"/>
            </p:cNvSpPr>
            <p:nvPr/>
          </p:nvSpPr>
          <p:spPr bwMode="auto">
            <a:xfrm>
              <a:off x="4548188" y="1636713"/>
              <a:ext cx="79375" cy="49212"/>
            </a:xfrm>
            <a:custGeom>
              <a:avLst/>
              <a:gdLst>
                <a:gd name="T0" fmla="*/ 13 w 44"/>
                <a:gd name="T1" fmla="*/ 2 h 20"/>
                <a:gd name="T2" fmla="*/ 11 w 44"/>
                <a:gd name="T3" fmla="*/ 6 h 20"/>
                <a:gd name="T4" fmla="*/ 17 w 44"/>
                <a:gd name="T5" fmla="*/ 0 h 20"/>
                <a:gd name="T6" fmla="*/ 13 w 44"/>
                <a:gd name="T7" fmla="*/ 2 h 20"/>
                <a:gd name="T8" fmla="*/ 13 w 44"/>
                <a:gd name="T9" fmla="*/ 2 h 20"/>
                <a:gd name="T10" fmla="*/ 13 w 44"/>
                <a:gd name="T11" fmla="*/ 2 h 20"/>
                <a:gd name="T12" fmla="*/ 13 w 44"/>
                <a:gd name="T13" fmla="*/ 2 h 20"/>
                <a:gd name="T14" fmla="*/ 13 w 44"/>
                <a:gd name="T15" fmla="*/ 2 h 20"/>
                <a:gd name="T16" fmla="*/ 13 w 44"/>
                <a:gd name="T17" fmla="*/ 2 h 20"/>
                <a:gd name="T18" fmla="*/ 13 w 44"/>
                <a:gd name="T19" fmla="*/ 2 h 20"/>
                <a:gd name="T20" fmla="*/ 44 w 44"/>
                <a:gd name="T21" fmla="*/ 9 h 20"/>
                <a:gd name="T22" fmla="*/ 40 w 44"/>
                <a:gd name="T23" fmla="*/ 6 h 20"/>
                <a:gd name="T24" fmla="*/ 34 w 44"/>
                <a:gd name="T25" fmla="*/ 6 h 20"/>
                <a:gd name="T26" fmla="*/ 26 w 44"/>
                <a:gd name="T27" fmla="*/ 4 h 20"/>
                <a:gd name="T28" fmla="*/ 22 w 44"/>
                <a:gd name="T29" fmla="*/ 2 h 20"/>
                <a:gd name="T30" fmla="*/ 21 w 44"/>
                <a:gd name="T31" fmla="*/ 2 h 20"/>
                <a:gd name="T32" fmla="*/ 18 w 44"/>
                <a:gd name="T33" fmla="*/ 4 h 20"/>
                <a:gd name="T34" fmla="*/ 18 w 44"/>
                <a:gd name="T35" fmla="*/ 8 h 20"/>
                <a:gd name="T36" fmla="*/ 17 w 44"/>
                <a:gd name="T37" fmla="*/ 8 h 20"/>
                <a:gd name="T38" fmla="*/ 9 w 44"/>
                <a:gd name="T39" fmla="*/ 8 h 20"/>
                <a:gd name="T40" fmla="*/ 11 w 44"/>
                <a:gd name="T41" fmla="*/ 6 h 20"/>
                <a:gd name="T42" fmla="*/ 7 w 44"/>
                <a:gd name="T43" fmla="*/ 8 h 20"/>
                <a:gd name="T44" fmla="*/ 4 w 44"/>
                <a:gd name="T45" fmla="*/ 8 h 20"/>
                <a:gd name="T46" fmla="*/ 1 w 44"/>
                <a:gd name="T47" fmla="*/ 8 h 20"/>
                <a:gd name="T48" fmla="*/ 1 w 44"/>
                <a:gd name="T49" fmla="*/ 9 h 20"/>
                <a:gd name="T50" fmla="*/ 0 w 44"/>
                <a:gd name="T51" fmla="*/ 13 h 20"/>
                <a:gd name="T52" fmla="*/ 1 w 44"/>
                <a:gd name="T53" fmla="*/ 12 h 20"/>
                <a:gd name="T54" fmla="*/ 7 w 44"/>
                <a:gd name="T55" fmla="*/ 12 h 20"/>
                <a:gd name="T56" fmla="*/ 5 w 44"/>
                <a:gd name="T57" fmla="*/ 13 h 20"/>
                <a:gd name="T58" fmla="*/ 4 w 44"/>
                <a:gd name="T59" fmla="*/ 13 h 20"/>
                <a:gd name="T60" fmla="*/ 0 w 44"/>
                <a:gd name="T61" fmla="*/ 17 h 20"/>
                <a:gd name="T62" fmla="*/ 1 w 44"/>
                <a:gd name="T63" fmla="*/ 17 h 20"/>
                <a:gd name="T64" fmla="*/ 11 w 44"/>
                <a:gd name="T65" fmla="*/ 17 h 20"/>
                <a:gd name="T66" fmla="*/ 24 w 44"/>
                <a:gd name="T67" fmla="*/ 20 h 20"/>
                <a:gd name="T68" fmla="*/ 40 w 44"/>
                <a:gd name="T69" fmla="*/ 20 h 20"/>
                <a:gd name="T70" fmla="*/ 44 w 44"/>
                <a:gd name="T71" fmla="*/ 20 h 20"/>
                <a:gd name="T72" fmla="*/ 41 w 44"/>
                <a:gd name="T73" fmla="*/ 12 h 20"/>
                <a:gd name="T74" fmla="*/ 44 w 44"/>
                <a:gd name="T75" fmla="*/ 9 h 20"/>
                <a:gd name="T76" fmla="*/ 44 w 44"/>
                <a:gd name="T77" fmla="*/ 9 h 20"/>
                <a:gd name="T78" fmla="*/ 44 w 44"/>
                <a:gd name="T79" fmla="*/ 9 h 20"/>
                <a:gd name="T80" fmla="*/ 44 w 44"/>
                <a:gd name="T81" fmla="*/ 9 h 20"/>
                <a:gd name="T82" fmla="*/ 44 w 44"/>
                <a:gd name="T83" fmla="*/ 9 h 20"/>
                <a:gd name="T84" fmla="*/ 44 w 44"/>
                <a:gd name="T85" fmla="*/ 9 h 20"/>
                <a:gd name="T86" fmla="*/ 44 w 44"/>
                <a:gd name="T87"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20">
                  <a:moveTo>
                    <a:pt x="13" y="2"/>
                  </a:moveTo>
                  <a:lnTo>
                    <a:pt x="11" y="6"/>
                  </a:lnTo>
                  <a:lnTo>
                    <a:pt x="17" y="0"/>
                  </a:lnTo>
                  <a:lnTo>
                    <a:pt x="13" y="2"/>
                  </a:lnTo>
                  <a:lnTo>
                    <a:pt x="13" y="2"/>
                  </a:lnTo>
                  <a:lnTo>
                    <a:pt x="13" y="2"/>
                  </a:lnTo>
                  <a:lnTo>
                    <a:pt x="13" y="2"/>
                  </a:lnTo>
                  <a:lnTo>
                    <a:pt x="13" y="2"/>
                  </a:lnTo>
                  <a:lnTo>
                    <a:pt x="13" y="2"/>
                  </a:lnTo>
                  <a:lnTo>
                    <a:pt x="13" y="2"/>
                  </a:lnTo>
                  <a:close/>
                  <a:moveTo>
                    <a:pt x="44" y="9"/>
                  </a:moveTo>
                  <a:lnTo>
                    <a:pt x="40" y="6"/>
                  </a:lnTo>
                  <a:lnTo>
                    <a:pt x="34" y="6"/>
                  </a:lnTo>
                  <a:lnTo>
                    <a:pt x="26" y="4"/>
                  </a:lnTo>
                  <a:lnTo>
                    <a:pt x="22" y="2"/>
                  </a:lnTo>
                  <a:lnTo>
                    <a:pt x="21" y="2"/>
                  </a:lnTo>
                  <a:lnTo>
                    <a:pt x="18" y="4"/>
                  </a:lnTo>
                  <a:lnTo>
                    <a:pt x="18" y="8"/>
                  </a:lnTo>
                  <a:lnTo>
                    <a:pt x="17" y="8"/>
                  </a:lnTo>
                  <a:lnTo>
                    <a:pt x="9" y="8"/>
                  </a:lnTo>
                  <a:lnTo>
                    <a:pt x="11" y="6"/>
                  </a:lnTo>
                  <a:lnTo>
                    <a:pt x="7" y="8"/>
                  </a:lnTo>
                  <a:lnTo>
                    <a:pt x="4" y="8"/>
                  </a:lnTo>
                  <a:lnTo>
                    <a:pt x="1" y="8"/>
                  </a:lnTo>
                  <a:lnTo>
                    <a:pt x="1" y="9"/>
                  </a:lnTo>
                  <a:lnTo>
                    <a:pt x="0" y="13"/>
                  </a:lnTo>
                  <a:lnTo>
                    <a:pt x="1" y="12"/>
                  </a:lnTo>
                  <a:lnTo>
                    <a:pt x="7" y="12"/>
                  </a:lnTo>
                  <a:lnTo>
                    <a:pt x="5" y="13"/>
                  </a:lnTo>
                  <a:lnTo>
                    <a:pt x="4" y="13"/>
                  </a:lnTo>
                  <a:lnTo>
                    <a:pt x="0" y="17"/>
                  </a:lnTo>
                  <a:lnTo>
                    <a:pt x="1" y="17"/>
                  </a:lnTo>
                  <a:lnTo>
                    <a:pt x="11" y="17"/>
                  </a:lnTo>
                  <a:lnTo>
                    <a:pt x="24" y="20"/>
                  </a:lnTo>
                  <a:lnTo>
                    <a:pt x="40" y="20"/>
                  </a:lnTo>
                  <a:lnTo>
                    <a:pt x="44" y="20"/>
                  </a:lnTo>
                  <a:lnTo>
                    <a:pt x="41" y="12"/>
                  </a:lnTo>
                  <a:lnTo>
                    <a:pt x="44" y="9"/>
                  </a:lnTo>
                  <a:lnTo>
                    <a:pt x="44" y="9"/>
                  </a:lnTo>
                  <a:lnTo>
                    <a:pt x="44" y="9"/>
                  </a:lnTo>
                  <a:lnTo>
                    <a:pt x="44" y="9"/>
                  </a:lnTo>
                  <a:lnTo>
                    <a:pt x="44" y="9"/>
                  </a:lnTo>
                  <a:lnTo>
                    <a:pt x="44" y="9"/>
                  </a:lnTo>
                  <a:lnTo>
                    <a:pt x="44" y="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17" name="Freeform 107"/>
            <p:cNvSpPr>
              <a:spLocks/>
            </p:cNvSpPr>
            <p:nvPr/>
          </p:nvSpPr>
          <p:spPr bwMode="auto">
            <a:xfrm>
              <a:off x="4410075" y="1658938"/>
              <a:ext cx="247650" cy="249237"/>
            </a:xfrm>
            <a:custGeom>
              <a:avLst/>
              <a:gdLst>
                <a:gd name="T0" fmla="*/ 136 w 139"/>
                <a:gd name="T1" fmla="*/ 66 h 101"/>
                <a:gd name="T2" fmla="*/ 131 w 139"/>
                <a:gd name="T3" fmla="*/ 57 h 101"/>
                <a:gd name="T4" fmla="*/ 131 w 139"/>
                <a:gd name="T5" fmla="*/ 53 h 101"/>
                <a:gd name="T6" fmla="*/ 127 w 139"/>
                <a:gd name="T7" fmla="*/ 47 h 101"/>
                <a:gd name="T8" fmla="*/ 127 w 139"/>
                <a:gd name="T9" fmla="*/ 41 h 101"/>
                <a:gd name="T10" fmla="*/ 132 w 139"/>
                <a:gd name="T11" fmla="*/ 37 h 101"/>
                <a:gd name="T12" fmla="*/ 128 w 139"/>
                <a:gd name="T13" fmla="*/ 21 h 101"/>
                <a:gd name="T14" fmla="*/ 126 w 139"/>
                <a:gd name="T15" fmla="*/ 16 h 101"/>
                <a:gd name="T16" fmla="*/ 122 w 139"/>
                <a:gd name="T17" fmla="*/ 11 h 101"/>
                <a:gd name="T18" fmla="*/ 89 w 139"/>
                <a:gd name="T19" fmla="*/ 8 h 101"/>
                <a:gd name="T20" fmla="*/ 75 w 139"/>
                <a:gd name="T21" fmla="*/ 8 h 101"/>
                <a:gd name="T22" fmla="*/ 69 w 139"/>
                <a:gd name="T23" fmla="*/ 11 h 101"/>
                <a:gd name="T24" fmla="*/ 58 w 139"/>
                <a:gd name="T25" fmla="*/ 7 h 101"/>
                <a:gd name="T26" fmla="*/ 61 w 139"/>
                <a:gd name="T27" fmla="*/ 3 h 101"/>
                <a:gd name="T28" fmla="*/ 43 w 139"/>
                <a:gd name="T29" fmla="*/ 3 h 101"/>
                <a:gd name="T30" fmla="*/ 27 w 139"/>
                <a:gd name="T31" fmla="*/ 8 h 101"/>
                <a:gd name="T32" fmla="*/ 13 w 139"/>
                <a:gd name="T33" fmla="*/ 12 h 101"/>
                <a:gd name="T34" fmla="*/ 5 w 139"/>
                <a:gd name="T35" fmla="*/ 17 h 101"/>
                <a:gd name="T36" fmla="*/ 1 w 139"/>
                <a:gd name="T37" fmla="*/ 20 h 101"/>
                <a:gd name="T38" fmla="*/ 4 w 139"/>
                <a:gd name="T39" fmla="*/ 27 h 101"/>
                <a:gd name="T40" fmla="*/ 1 w 139"/>
                <a:gd name="T41" fmla="*/ 35 h 101"/>
                <a:gd name="T42" fmla="*/ 8 w 139"/>
                <a:gd name="T43" fmla="*/ 41 h 101"/>
                <a:gd name="T44" fmla="*/ 9 w 139"/>
                <a:gd name="T45" fmla="*/ 47 h 101"/>
                <a:gd name="T46" fmla="*/ 8 w 139"/>
                <a:gd name="T47" fmla="*/ 55 h 101"/>
                <a:gd name="T48" fmla="*/ 11 w 139"/>
                <a:gd name="T49" fmla="*/ 57 h 101"/>
                <a:gd name="T50" fmla="*/ 13 w 139"/>
                <a:gd name="T51" fmla="*/ 68 h 101"/>
                <a:gd name="T52" fmla="*/ 17 w 139"/>
                <a:gd name="T53" fmla="*/ 69 h 101"/>
                <a:gd name="T54" fmla="*/ 26 w 139"/>
                <a:gd name="T55" fmla="*/ 70 h 101"/>
                <a:gd name="T56" fmla="*/ 31 w 139"/>
                <a:gd name="T57" fmla="*/ 73 h 101"/>
                <a:gd name="T58" fmla="*/ 31 w 139"/>
                <a:gd name="T59" fmla="*/ 78 h 101"/>
                <a:gd name="T60" fmla="*/ 38 w 139"/>
                <a:gd name="T61" fmla="*/ 82 h 101"/>
                <a:gd name="T62" fmla="*/ 45 w 139"/>
                <a:gd name="T63" fmla="*/ 78 h 101"/>
                <a:gd name="T64" fmla="*/ 51 w 139"/>
                <a:gd name="T65" fmla="*/ 82 h 101"/>
                <a:gd name="T66" fmla="*/ 57 w 139"/>
                <a:gd name="T67" fmla="*/ 84 h 101"/>
                <a:gd name="T68" fmla="*/ 65 w 139"/>
                <a:gd name="T69" fmla="*/ 88 h 101"/>
                <a:gd name="T70" fmla="*/ 75 w 139"/>
                <a:gd name="T71" fmla="*/ 92 h 101"/>
                <a:gd name="T72" fmla="*/ 83 w 139"/>
                <a:gd name="T73" fmla="*/ 98 h 101"/>
                <a:gd name="T74" fmla="*/ 91 w 139"/>
                <a:gd name="T75" fmla="*/ 94 h 101"/>
                <a:gd name="T76" fmla="*/ 108 w 139"/>
                <a:gd name="T77" fmla="*/ 94 h 101"/>
                <a:gd name="T78" fmla="*/ 115 w 139"/>
                <a:gd name="T79" fmla="*/ 100 h 101"/>
                <a:gd name="T80" fmla="*/ 123 w 139"/>
                <a:gd name="T81" fmla="*/ 101 h 101"/>
                <a:gd name="T82" fmla="*/ 122 w 139"/>
                <a:gd name="T83" fmla="*/ 98 h 101"/>
                <a:gd name="T84" fmla="*/ 122 w 139"/>
                <a:gd name="T85" fmla="*/ 93 h 101"/>
                <a:gd name="T86" fmla="*/ 126 w 139"/>
                <a:gd name="T87" fmla="*/ 84 h 101"/>
                <a:gd name="T88" fmla="*/ 139 w 139"/>
                <a:gd name="T89" fmla="*/ 73 h 101"/>
                <a:gd name="T90" fmla="*/ 139 w 139"/>
                <a:gd name="T91" fmla="*/ 69 h 101"/>
                <a:gd name="T92" fmla="*/ 139 w 139"/>
                <a:gd name="T93" fmla="*/ 6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9" h="101">
                  <a:moveTo>
                    <a:pt x="139" y="69"/>
                  </a:moveTo>
                  <a:lnTo>
                    <a:pt x="136" y="68"/>
                  </a:lnTo>
                  <a:lnTo>
                    <a:pt x="136" y="66"/>
                  </a:lnTo>
                  <a:lnTo>
                    <a:pt x="132" y="64"/>
                  </a:lnTo>
                  <a:lnTo>
                    <a:pt x="131" y="60"/>
                  </a:lnTo>
                  <a:lnTo>
                    <a:pt x="131" y="57"/>
                  </a:lnTo>
                  <a:lnTo>
                    <a:pt x="131" y="56"/>
                  </a:lnTo>
                  <a:lnTo>
                    <a:pt x="131" y="55"/>
                  </a:lnTo>
                  <a:lnTo>
                    <a:pt x="131" y="53"/>
                  </a:lnTo>
                  <a:lnTo>
                    <a:pt x="131" y="52"/>
                  </a:lnTo>
                  <a:lnTo>
                    <a:pt x="131" y="48"/>
                  </a:lnTo>
                  <a:lnTo>
                    <a:pt x="127" y="47"/>
                  </a:lnTo>
                  <a:lnTo>
                    <a:pt x="126" y="47"/>
                  </a:lnTo>
                  <a:lnTo>
                    <a:pt x="126" y="44"/>
                  </a:lnTo>
                  <a:lnTo>
                    <a:pt x="127" y="41"/>
                  </a:lnTo>
                  <a:lnTo>
                    <a:pt x="131" y="39"/>
                  </a:lnTo>
                  <a:lnTo>
                    <a:pt x="132" y="39"/>
                  </a:lnTo>
                  <a:lnTo>
                    <a:pt x="132" y="37"/>
                  </a:lnTo>
                  <a:lnTo>
                    <a:pt x="132" y="31"/>
                  </a:lnTo>
                  <a:lnTo>
                    <a:pt x="131" y="27"/>
                  </a:lnTo>
                  <a:lnTo>
                    <a:pt x="128" y="21"/>
                  </a:lnTo>
                  <a:lnTo>
                    <a:pt x="128" y="21"/>
                  </a:lnTo>
                  <a:lnTo>
                    <a:pt x="127" y="17"/>
                  </a:lnTo>
                  <a:lnTo>
                    <a:pt x="126" y="16"/>
                  </a:lnTo>
                  <a:lnTo>
                    <a:pt x="126" y="16"/>
                  </a:lnTo>
                  <a:lnTo>
                    <a:pt x="123" y="12"/>
                  </a:lnTo>
                  <a:lnTo>
                    <a:pt x="122" y="11"/>
                  </a:lnTo>
                  <a:lnTo>
                    <a:pt x="118" y="11"/>
                  </a:lnTo>
                  <a:lnTo>
                    <a:pt x="102" y="11"/>
                  </a:lnTo>
                  <a:lnTo>
                    <a:pt x="89" y="8"/>
                  </a:lnTo>
                  <a:lnTo>
                    <a:pt x="79" y="8"/>
                  </a:lnTo>
                  <a:lnTo>
                    <a:pt x="78" y="8"/>
                  </a:lnTo>
                  <a:lnTo>
                    <a:pt x="75" y="8"/>
                  </a:lnTo>
                  <a:lnTo>
                    <a:pt x="71" y="8"/>
                  </a:lnTo>
                  <a:lnTo>
                    <a:pt x="70" y="11"/>
                  </a:lnTo>
                  <a:lnTo>
                    <a:pt x="69" y="11"/>
                  </a:lnTo>
                  <a:lnTo>
                    <a:pt x="69" y="8"/>
                  </a:lnTo>
                  <a:lnTo>
                    <a:pt x="62" y="8"/>
                  </a:lnTo>
                  <a:lnTo>
                    <a:pt x="58" y="7"/>
                  </a:lnTo>
                  <a:lnTo>
                    <a:pt x="57" y="3"/>
                  </a:lnTo>
                  <a:lnTo>
                    <a:pt x="58" y="3"/>
                  </a:lnTo>
                  <a:lnTo>
                    <a:pt x="61" y="3"/>
                  </a:lnTo>
                  <a:lnTo>
                    <a:pt x="57" y="0"/>
                  </a:lnTo>
                  <a:lnTo>
                    <a:pt x="53" y="0"/>
                  </a:lnTo>
                  <a:lnTo>
                    <a:pt x="43" y="3"/>
                  </a:lnTo>
                  <a:lnTo>
                    <a:pt x="34" y="4"/>
                  </a:lnTo>
                  <a:lnTo>
                    <a:pt x="30" y="7"/>
                  </a:lnTo>
                  <a:lnTo>
                    <a:pt x="27" y="8"/>
                  </a:lnTo>
                  <a:lnTo>
                    <a:pt x="25" y="11"/>
                  </a:lnTo>
                  <a:lnTo>
                    <a:pt x="21" y="12"/>
                  </a:lnTo>
                  <a:lnTo>
                    <a:pt x="13" y="12"/>
                  </a:lnTo>
                  <a:lnTo>
                    <a:pt x="8" y="16"/>
                  </a:lnTo>
                  <a:lnTo>
                    <a:pt x="4" y="16"/>
                  </a:lnTo>
                  <a:lnTo>
                    <a:pt x="5" y="17"/>
                  </a:lnTo>
                  <a:lnTo>
                    <a:pt x="5" y="20"/>
                  </a:lnTo>
                  <a:lnTo>
                    <a:pt x="4" y="20"/>
                  </a:lnTo>
                  <a:lnTo>
                    <a:pt x="1" y="20"/>
                  </a:lnTo>
                  <a:lnTo>
                    <a:pt x="1" y="21"/>
                  </a:lnTo>
                  <a:lnTo>
                    <a:pt x="4" y="25"/>
                  </a:lnTo>
                  <a:lnTo>
                    <a:pt x="4" y="27"/>
                  </a:lnTo>
                  <a:lnTo>
                    <a:pt x="4" y="29"/>
                  </a:lnTo>
                  <a:lnTo>
                    <a:pt x="0" y="33"/>
                  </a:lnTo>
                  <a:lnTo>
                    <a:pt x="1" y="35"/>
                  </a:lnTo>
                  <a:lnTo>
                    <a:pt x="5" y="37"/>
                  </a:lnTo>
                  <a:lnTo>
                    <a:pt x="8" y="39"/>
                  </a:lnTo>
                  <a:lnTo>
                    <a:pt x="8" y="41"/>
                  </a:lnTo>
                  <a:lnTo>
                    <a:pt x="8" y="43"/>
                  </a:lnTo>
                  <a:lnTo>
                    <a:pt x="8" y="44"/>
                  </a:lnTo>
                  <a:lnTo>
                    <a:pt x="9" y="47"/>
                  </a:lnTo>
                  <a:lnTo>
                    <a:pt x="9" y="51"/>
                  </a:lnTo>
                  <a:lnTo>
                    <a:pt x="8" y="52"/>
                  </a:lnTo>
                  <a:lnTo>
                    <a:pt x="8" y="55"/>
                  </a:lnTo>
                  <a:lnTo>
                    <a:pt x="9" y="55"/>
                  </a:lnTo>
                  <a:lnTo>
                    <a:pt x="9" y="57"/>
                  </a:lnTo>
                  <a:lnTo>
                    <a:pt x="11" y="57"/>
                  </a:lnTo>
                  <a:lnTo>
                    <a:pt x="13" y="60"/>
                  </a:lnTo>
                  <a:lnTo>
                    <a:pt x="13" y="64"/>
                  </a:lnTo>
                  <a:lnTo>
                    <a:pt x="13" y="68"/>
                  </a:lnTo>
                  <a:lnTo>
                    <a:pt x="14" y="68"/>
                  </a:lnTo>
                  <a:lnTo>
                    <a:pt x="17" y="68"/>
                  </a:lnTo>
                  <a:lnTo>
                    <a:pt x="17" y="69"/>
                  </a:lnTo>
                  <a:lnTo>
                    <a:pt x="18" y="70"/>
                  </a:lnTo>
                  <a:lnTo>
                    <a:pt x="22" y="70"/>
                  </a:lnTo>
                  <a:lnTo>
                    <a:pt x="26" y="70"/>
                  </a:lnTo>
                  <a:lnTo>
                    <a:pt x="26" y="73"/>
                  </a:lnTo>
                  <a:lnTo>
                    <a:pt x="30" y="73"/>
                  </a:lnTo>
                  <a:lnTo>
                    <a:pt x="31" y="73"/>
                  </a:lnTo>
                  <a:lnTo>
                    <a:pt x="31" y="74"/>
                  </a:lnTo>
                  <a:lnTo>
                    <a:pt x="30" y="77"/>
                  </a:lnTo>
                  <a:lnTo>
                    <a:pt x="31" y="78"/>
                  </a:lnTo>
                  <a:lnTo>
                    <a:pt x="34" y="81"/>
                  </a:lnTo>
                  <a:lnTo>
                    <a:pt x="35" y="82"/>
                  </a:lnTo>
                  <a:lnTo>
                    <a:pt x="38" y="82"/>
                  </a:lnTo>
                  <a:lnTo>
                    <a:pt x="42" y="78"/>
                  </a:lnTo>
                  <a:lnTo>
                    <a:pt x="39" y="77"/>
                  </a:lnTo>
                  <a:lnTo>
                    <a:pt x="45" y="78"/>
                  </a:lnTo>
                  <a:lnTo>
                    <a:pt x="47" y="78"/>
                  </a:lnTo>
                  <a:lnTo>
                    <a:pt x="51" y="78"/>
                  </a:lnTo>
                  <a:lnTo>
                    <a:pt x="51" y="82"/>
                  </a:lnTo>
                  <a:lnTo>
                    <a:pt x="51" y="84"/>
                  </a:lnTo>
                  <a:lnTo>
                    <a:pt x="53" y="84"/>
                  </a:lnTo>
                  <a:lnTo>
                    <a:pt x="57" y="84"/>
                  </a:lnTo>
                  <a:lnTo>
                    <a:pt x="58" y="84"/>
                  </a:lnTo>
                  <a:lnTo>
                    <a:pt x="62" y="86"/>
                  </a:lnTo>
                  <a:lnTo>
                    <a:pt x="65" y="88"/>
                  </a:lnTo>
                  <a:lnTo>
                    <a:pt x="69" y="94"/>
                  </a:lnTo>
                  <a:lnTo>
                    <a:pt x="71" y="92"/>
                  </a:lnTo>
                  <a:lnTo>
                    <a:pt x="75" y="92"/>
                  </a:lnTo>
                  <a:lnTo>
                    <a:pt x="79" y="94"/>
                  </a:lnTo>
                  <a:lnTo>
                    <a:pt x="82" y="98"/>
                  </a:lnTo>
                  <a:lnTo>
                    <a:pt x="83" y="98"/>
                  </a:lnTo>
                  <a:lnTo>
                    <a:pt x="87" y="96"/>
                  </a:lnTo>
                  <a:lnTo>
                    <a:pt x="89" y="94"/>
                  </a:lnTo>
                  <a:lnTo>
                    <a:pt x="91" y="94"/>
                  </a:lnTo>
                  <a:lnTo>
                    <a:pt x="96" y="96"/>
                  </a:lnTo>
                  <a:lnTo>
                    <a:pt x="102" y="94"/>
                  </a:lnTo>
                  <a:lnTo>
                    <a:pt x="108" y="94"/>
                  </a:lnTo>
                  <a:lnTo>
                    <a:pt x="111" y="97"/>
                  </a:lnTo>
                  <a:lnTo>
                    <a:pt x="112" y="98"/>
                  </a:lnTo>
                  <a:lnTo>
                    <a:pt x="115" y="100"/>
                  </a:lnTo>
                  <a:lnTo>
                    <a:pt x="119" y="100"/>
                  </a:lnTo>
                  <a:lnTo>
                    <a:pt x="122" y="100"/>
                  </a:lnTo>
                  <a:lnTo>
                    <a:pt x="123" y="101"/>
                  </a:lnTo>
                  <a:lnTo>
                    <a:pt x="123" y="101"/>
                  </a:lnTo>
                  <a:lnTo>
                    <a:pt x="123" y="100"/>
                  </a:lnTo>
                  <a:lnTo>
                    <a:pt x="122" y="98"/>
                  </a:lnTo>
                  <a:lnTo>
                    <a:pt x="122" y="96"/>
                  </a:lnTo>
                  <a:lnTo>
                    <a:pt x="122" y="94"/>
                  </a:lnTo>
                  <a:lnTo>
                    <a:pt x="122" y="93"/>
                  </a:lnTo>
                  <a:lnTo>
                    <a:pt x="122" y="92"/>
                  </a:lnTo>
                  <a:lnTo>
                    <a:pt x="122" y="90"/>
                  </a:lnTo>
                  <a:lnTo>
                    <a:pt x="126" y="84"/>
                  </a:lnTo>
                  <a:lnTo>
                    <a:pt x="132" y="77"/>
                  </a:lnTo>
                  <a:lnTo>
                    <a:pt x="139" y="74"/>
                  </a:lnTo>
                  <a:lnTo>
                    <a:pt x="139" y="73"/>
                  </a:lnTo>
                  <a:lnTo>
                    <a:pt x="136" y="70"/>
                  </a:lnTo>
                  <a:lnTo>
                    <a:pt x="139" y="69"/>
                  </a:lnTo>
                  <a:lnTo>
                    <a:pt x="139" y="69"/>
                  </a:lnTo>
                  <a:lnTo>
                    <a:pt x="139" y="69"/>
                  </a:lnTo>
                  <a:lnTo>
                    <a:pt x="139" y="69"/>
                  </a:lnTo>
                  <a:lnTo>
                    <a:pt x="139" y="69"/>
                  </a:lnTo>
                  <a:lnTo>
                    <a:pt x="139" y="69"/>
                  </a:lnTo>
                  <a:lnTo>
                    <a:pt x="139" y="6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18" name="Freeform 108"/>
            <p:cNvSpPr>
              <a:spLocks/>
            </p:cNvSpPr>
            <p:nvPr/>
          </p:nvSpPr>
          <p:spPr bwMode="auto">
            <a:xfrm>
              <a:off x="4484688" y="1885950"/>
              <a:ext cx="136525" cy="80963"/>
            </a:xfrm>
            <a:custGeom>
              <a:avLst/>
              <a:gdLst>
                <a:gd name="T0" fmla="*/ 69 w 77"/>
                <a:gd name="T1" fmla="*/ 5 h 33"/>
                <a:gd name="T2" fmla="*/ 60 w 77"/>
                <a:gd name="T3" fmla="*/ 2 h 33"/>
                <a:gd name="T4" fmla="*/ 49 w 77"/>
                <a:gd name="T5" fmla="*/ 2 h 33"/>
                <a:gd name="T6" fmla="*/ 45 w 77"/>
                <a:gd name="T7" fmla="*/ 4 h 33"/>
                <a:gd name="T8" fmla="*/ 40 w 77"/>
                <a:gd name="T9" fmla="*/ 6 h 33"/>
                <a:gd name="T10" fmla="*/ 33 w 77"/>
                <a:gd name="T11" fmla="*/ 0 h 33"/>
                <a:gd name="T12" fmla="*/ 27 w 77"/>
                <a:gd name="T13" fmla="*/ 2 h 33"/>
                <a:gd name="T14" fmla="*/ 16 w 77"/>
                <a:gd name="T15" fmla="*/ 4 h 33"/>
                <a:gd name="T16" fmla="*/ 15 w 77"/>
                <a:gd name="T17" fmla="*/ 8 h 33"/>
                <a:gd name="T18" fmla="*/ 11 w 77"/>
                <a:gd name="T19" fmla="*/ 12 h 33"/>
                <a:gd name="T20" fmla="*/ 1 w 77"/>
                <a:gd name="T21" fmla="*/ 13 h 33"/>
                <a:gd name="T22" fmla="*/ 0 w 77"/>
                <a:gd name="T23" fmla="*/ 20 h 33"/>
                <a:gd name="T24" fmla="*/ 0 w 77"/>
                <a:gd name="T25" fmla="*/ 25 h 33"/>
                <a:gd name="T26" fmla="*/ 7 w 77"/>
                <a:gd name="T27" fmla="*/ 29 h 33"/>
                <a:gd name="T28" fmla="*/ 11 w 77"/>
                <a:gd name="T29" fmla="*/ 33 h 33"/>
                <a:gd name="T30" fmla="*/ 27 w 77"/>
                <a:gd name="T31" fmla="*/ 30 h 33"/>
                <a:gd name="T32" fmla="*/ 28 w 77"/>
                <a:gd name="T33" fmla="*/ 26 h 33"/>
                <a:gd name="T34" fmla="*/ 33 w 77"/>
                <a:gd name="T35" fmla="*/ 26 h 33"/>
                <a:gd name="T36" fmla="*/ 40 w 77"/>
                <a:gd name="T37" fmla="*/ 25 h 33"/>
                <a:gd name="T38" fmla="*/ 45 w 77"/>
                <a:gd name="T39" fmla="*/ 25 h 33"/>
                <a:gd name="T40" fmla="*/ 49 w 77"/>
                <a:gd name="T41" fmla="*/ 21 h 33"/>
                <a:gd name="T42" fmla="*/ 54 w 77"/>
                <a:gd name="T43" fmla="*/ 17 h 33"/>
                <a:gd name="T44" fmla="*/ 60 w 77"/>
                <a:gd name="T45" fmla="*/ 18 h 33"/>
                <a:gd name="T46" fmla="*/ 64 w 77"/>
                <a:gd name="T47" fmla="*/ 20 h 33"/>
                <a:gd name="T48" fmla="*/ 68 w 77"/>
                <a:gd name="T49" fmla="*/ 21 h 33"/>
                <a:gd name="T50" fmla="*/ 72 w 77"/>
                <a:gd name="T51" fmla="*/ 21 h 33"/>
                <a:gd name="T52" fmla="*/ 72 w 77"/>
                <a:gd name="T53" fmla="*/ 20 h 33"/>
                <a:gd name="T54" fmla="*/ 76 w 77"/>
                <a:gd name="T55" fmla="*/ 12 h 33"/>
                <a:gd name="T56" fmla="*/ 73 w 77"/>
                <a:gd name="T57" fmla="*/ 8 h 33"/>
                <a:gd name="T58" fmla="*/ 70 w 77"/>
                <a:gd name="T59" fmla="*/ 6 h 33"/>
                <a:gd name="T60" fmla="*/ 70 w 77"/>
                <a:gd name="T61" fmla="*/ 6 h 33"/>
                <a:gd name="T62" fmla="*/ 70 w 77"/>
                <a:gd name="T63"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 h="33">
                  <a:moveTo>
                    <a:pt x="70" y="6"/>
                  </a:moveTo>
                  <a:lnTo>
                    <a:pt x="69" y="5"/>
                  </a:lnTo>
                  <a:lnTo>
                    <a:pt x="66" y="2"/>
                  </a:lnTo>
                  <a:lnTo>
                    <a:pt x="60" y="2"/>
                  </a:lnTo>
                  <a:lnTo>
                    <a:pt x="54" y="4"/>
                  </a:lnTo>
                  <a:lnTo>
                    <a:pt x="49" y="2"/>
                  </a:lnTo>
                  <a:lnTo>
                    <a:pt x="47" y="2"/>
                  </a:lnTo>
                  <a:lnTo>
                    <a:pt x="45" y="4"/>
                  </a:lnTo>
                  <a:lnTo>
                    <a:pt x="41" y="6"/>
                  </a:lnTo>
                  <a:lnTo>
                    <a:pt x="40" y="6"/>
                  </a:lnTo>
                  <a:lnTo>
                    <a:pt x="37" y="2"/>
                  </a:lnTo>
                  <a:lnTo>
                    <a:pt x="33" y="0"/>
                  </a:lnTo>
                  <a:lnTo>
                    <a:pt x="29" y="0"/>
                  </a:lnTo>
                  <a:lnTo>
                    <a:pt x="27" y="2"/>
                  </a:lnTo>
                  <a:lnTo>
                    <a:pt x="23" y="2"/>
                  </a:lnTo>
                  <a:lnTo>
                    <a:pt x="16" y="4"/>
                  </a:lnTo>
                  <a:lnTo>
                    <a:pt x="16" y="5"/>
                  </a:lnTo>
                  <a:lnTo>
                    <a:pt x="15" y="8"/>
                  </a:lnTo>
                  <a:lnTo>
                    <a:pt x="13" y="9"/>
                  </a:lnTo>
                  <a:lnTo>
                    <a:pt x="11" y="12"/>
                  </a:lnTo>
                  <a:lnTo>
                    <a:pt x="5" y="13"/>
                  </a:lnTo>
                  <a:lnTo>
                    <a:pt x="1" y="13"/>
                  </a:lnTo>
                  <a:lnTo>
                    <a:pt x="0" y="17"/>
                  </a:lnTo>
                  <a:lnTo>
                    <a:pt x="0" y="20"/>
                  </a:lnTo>
                  <a:lnTo>
                    <a:pt x="0" y="21"/>
                  </a:lnTo>
                  <a:lnTo>
                    <a:pt x="0" y="25"/>
                  </a:lnTo>
                  <a:lnTo>
                    <a:pt x="3" y="26"/>
                  </a:lnTo>
                  <a:lnTo>
                    <a:pt x="7" y="29"/>
                  </a:lnTo>
                  <a:lnTo>
                    <a:pt x="8" y="29"/>
                  </a:lnTo>
                  <a:lnTo>
                    <a:pt x="11" y="33"/>
                  </a:lnTo>
                  <a:lnTo>
                    <a:pt x="16" y="33"/>
                  </a:lnTo>
                  <a:lnTo>
                    <a:pt x="27" y="30"/>
                  </a:lnTo>
                  <a:lnTo>
                    <a:pt x="27" y="29"/>
                  </a:lnTo>
                  <a:lnTo>
                    <a:pt x="28" y="26"/>
                  </a:lnTo>
                  <a:lnTo>
                    <a:pt x="29" y="26"/>
                  </a:lnTo>
                  <a:lnTo>
                    <a:pt x="33" y="26"/>
                  </a:lnTo>
                  <a:lnTo>
                    <a:pt x="36" y="22"/>
                  </a:lnTo>
                  <a:lnTo>
                    <a:pt x="40" y="25"/>
                  </a:lnTo>
                  <a:lnTo>
                    <a:pt x="43" y="25"/>
                  </a:lnTo>
                  <a:lnTo>
                    <a:pt x="45" y="25"/>
                  </a:lnTo>
                  <a:lnTo>
                    <a:pt x="47" y="22"/>
                  </a:lnTo>
                  <a:lnTo>
                    <a:pt x="49" y="21"/>
                  </a:lnTo>
                  <a:lnTo>
                    <a:pt x="49" y="17"/>
                  </a:lnTo>
                  <a:lnTo>
                    <a:pt x="54" y="17"/>
                  </a:lnTo>
                  <a:lnTo>
                    <a:pt x="58" y="20"/>
                  </a:lnTo>
                  <a:lnTo>
                    <a:pt x="60" y="18"/>
                  </a:lnTo>
                  <a:lnTo>
                    <a:pt x="62" y="17"/>
                  </a:lnTo>
                  <a:lnTo>
                    <a:pt x="64" y="20"/>
                  </a:lnTo>
                  <a:lnTo>
                    <a:pt x="66" y="21"/>
                  </a:lnTo>
                  <a:lnTo>
                    <a:pt x="68" y="21"/>
                  </a:lnTo>
                  <a:lnTo>
                    <a:pt x="70" y="21"/>
                  </a:lnTo>
                  <a:lnTo>
                    <a:pt x="72" y="21"/>
                  </a:lnTo>
                  <a:lnTo>
                    <a:pt x="72" y="21"/>
                  </a:lnTo>
                  <a:lnTo>
                    <a:pt x="72" y="20"/>
                  </a:lnTo>
                  <a:lnTo>
                    <a:pt x="73" y="16"/>
                  </a:lnTo>
                  <a:lnTo>
                    <a:pt x="76" y="12"/>
                  </a:lnTo>
                  <a:lnTo>
                    <a:pt x="77" y="8"/>
                  </a:lnTo>
                  <a:lnTo>
                    <a:pt x="73" y="8"/>
                  </a:lnTo>
                  <a:lnTo>
                    <a:pt x="70" y="6"/>
                  </a:lnTo>
                  <a:lnTo>
                    <a:pt x="70" y="6"/>
                  </a:lnTo>
                  <a:lnTo>
                    <a:pt x="70" y="6"/>
                  </a:lnTo>
                  <a:lnTo>
                    <a:pt x="70" y="6"/>
                  </a:lnTo>
                  <a:lnTo>
                    <a:pt x="70" y="6"/>
                  </a:lnTo>
                  <a:lnTo>
                    <a:pt x="70" y="6"/>
                  </a:lnTo>
                  <a:lnTo>
                    <a:pt x="70" y="6"/>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19" name="Freeform 109"/>
            <p:cNvSpPr>
              <a:spLocks/>
            </p:cNvSpPr>
            <p:nvPr/>
          </p:nvSpPr>
          <p:spPr bwMode="auto">
            <a:xfrm>
              <a:off x="4464050" y="1927225"/>
              <a:ext cx="169863" cy="120650"/>
            </a:xfrm>
            <a:custGeom>
              <a:avLst/>
              <a:gdLst>
                <a:gd name="T0" fmla="*/ 87 w 95"/>
                <a:gd name="T1" fmla="*/ 4 h 49"/>
                <a:gd name="T2" fmla="*/ 83 w 95"/>
                <a:gd name="T3" fmla="*/ 4 h 49"/>
                <a:gd name="T4" fmla="*/ 81 w 95"/>
                <a:gd name="T5" fmla="*/ 4 h 49"/>
                <a:gd name="T6" fmla="*/ 77 w 95"/>
                <a:gd name="T7" fmla="*/ 4 h 49"/>
                <a:gd name="T8" fmla="*/ 73 w 95"/>
                <a:gd name="T9" fmla="*/ 0 h 49"/>
                <a:gd name="T10" fmla="*/ 69 w 95"/>
                <a:gd name="T11" fmla="*/ 3 h 49"/>
                <a:gd name="T12" fmla="*/ 60 w 95"/>
                <a:gd name="T13" fmla="*/ 0 h 49"/>
                <a:gd name="T14" fmla="*/ 58 w 95"/>
                <a:gd name="T15" fmla="*/ 5 h 49"/>
                <a:gd name="T16" fmla="*/ 54 w 95"/>
                <a:gd name="T17" fmla="*/ 8 h 49"/>
                <a:gd name="T18" fmla="*/ 47 w 95"/>
                <a:gd name="T19" fmla="*/ 5 h 49"/>
                <a:gd name="T20" fmla="*/ 40 w 95"/>
                <a:gd name="T21" fmla="*/ 9 h 49"/>
                <a:gd name="T22" fmla="*/ 38 w 95"/>
                <a:gd name="T23" fmla="*/ 12 h 49"/>
                <a:gd name="T24" fmla="*/ 27 w 95"/>
                <a:gd name="T25" fmla="*/ 16 h 49"/>
                <a:gd name="T26" fmla="*/ 19 w 95"/>
                <a:gd name="T27" fmla="*/ 12 h 49"/>
                <a:gd name="T28" fmla="*/ 14 w 95"/>
                <a:gd name="T29" fmla="*/ 9 h 49"/>
                <a:gd name="T30" fmla="*/ 11 w 95"/>
                <a:gd name="T31" fmla="*/ 16 h 49"/>
                <a:gd name="T32" fmla="*/ 8 w 95"/>
                <a:gd name="T33" fmla="*/ 16 h 49"/>
                <a:gd name="T34" fmla="*/ 4 w 95"/>
                <a:gd name="T35" fmla="*/ 16 h 49"/>
                <a:gd name="T36" fmla="*/ 7 w 95"/>
                <a:gd name="T37" fmla="*/ 19 h 49"/>
                <a:gd name="T38" fmla="*/ 4 w 95"/>
                <a:gd name="T39" fmla="*/ 23 h 49"/>
                <a:gd name="T40" fmla="*/ 0 w 95"/>
                <a:gd name="T41" fmla="*/ 30 h 49"/>
                <a:gd name="T42" fmla="*/ 14 w 95"/>
                <a:gd name="T43" fmla="*/ 44 h 49"/>
                <a:gd name="T44" fmla="*/ 24 w 95"/>
                <a:gd name="T45" fmla="*/ 49 h 49"/>
                <a:gd name="T46" fmla="*/ 34 w 95"/>
                <a:gd name="T47" fmla="*/ 49 h 49"/>
                <a:gd name="T48" fmla="*/ 35 w 95"/>
                <a:gd name="T49" fmla="*/ 48 h 49"/>
                <a:gd name="T50" fmla="*/ 42 w 95"/>
                <a:gd name="T51" fmla="*/ 46 h 49"/>
                <a:gd name="T52" fmla="*/ 47 w 95"/>
                <a:gd name="T53" fmla="*/ 46 h 49"/>
                <a:gd name="T54" fmla="*/ 51 w 95"/>
                <a:gd name="T55" fmla="*/ 42 h 49"/>
                <a:gd name="T56" fmla="*/ 58 w 95"/>
                <a:gd name="T57" fmla="*/ 44 h 49"/>
                <a:gd name="T58" fmla="*/ 62 w 95"/>
                <a:gd name="T59" fmla="*/ 42 h 49"/>
                <a:gd name="T60" fmla="*/ 65 w 95"/>
                <a:gd name="T61" fmla="*/ 42 h 49"/>
                <a:gd name="T62" fmla="*/ 69 w 95"/>
                <a:gd name="T63" fmla="*/ 40 h 49"/>
                <a:gd name="T64" fmla="*/ 73 w 95"/>
                <a:gd name="T65" fmla="*/ 38 h 49"/>
                <a:gd name="T66" fmla="*/ 77 w 95"/>
                <a:gd name="T67" fmla="*/ 32 h 49"/>
                <a:gd name="T68" fmla="*/ 83 w 95"/>
                <a:gd name="T69" fmla="*/ 21 h 49"/>
                <a:gd name="T70" fmla="*/ 83 w 95"/>
                <a:gd name="T71" fmla="*/ 17 h 49"/>
                <a:gd name="T72" fmla="*/ 88 w 95"/>
                <a:gd name="T73" fmla="*/ 16 h 49"/>
                <a:gd name="T74" fmla="*/ 93 w 95"/>
                <a:gd name="T75" fmla="*/ 12 h 49"/>
                <a:gd name="T76" fmla="*/ 95 w 95"/>
                <a:gd name="T77" fmla="*/ 9 h 49"/>
                <a:gd name="T78" fmla="*/ 92 w 95"/>
                <a:gd name="T79" fmla="*/ 8 h 49"/>
                <a:gd name="T80" fmla="*/ 92 w 95"/>
                <a:gd name="T81" fmla="*/ 8 h 49"/>
                <a:gd name="T82" fmla="*/ 92 w 95"/>
                <a:gd name="T8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49">
                  <a:moveTo>
                    <a:pt x="92" y="8"/>
                  </a:moveTo>
                  <a:lnTo>
                    <a:pt x="87" y="4"/>
                  </a:lnTo>
                  <a:lnTo>
                    <a:pt x="84" y="4"/>
                  </a:lnTo>
                  <a:lnTo>
                    <a:pt x="83" y="4"/>
                  </a:lnTo>
                  <a:lnTo>
                    <a:pt x="83" y="4"/>
                  </a:lnTo>
                  <a:lnTo>
                    <a:pt x="81" y="4"/>
                  </a:lnTo>
                  <a:lnTo>
                    <a:pt x="79" y="4"/>
                  </a:lnTo>
                  <a:lnTo>
                    <a:pt x="77" y="4"/>
                  </a:lnTo>
                  <a:lnTo>
                    <a:pt x="75" y="3"/>
                  </a:lnTo>
                  <a:lnTo>
                    <a:pt x="73" y="0"/>
                  </a:lnTo>
                  <a:lnTo>
                    <a:pt x="71" y="1"/>
                  </a:lnTo>
                  <a:lnTo>
                    <a:pt x="69" y="3"/>
                  </a:lnTo>
                  <a:lnTo>
                    <a:pt x="65" y="0"/>
                  </a:lnTo>
                  <a:lnTo>
                    <a:pt x="60" y="0"/>
                  </a:lnTo>
                  <a:lnTo>
                    <a:pt x="60" y="4"/>
                  </a:lnTo>
                  <a:lnTo>
                    <a:pt x="58" y="5"/>
                  </a:lnTo>
                  <a:lnTo>
                    <a:pt x="56" y="8"/>
                  </a:lnTo>
                  <a:lnTo>
                    <a:pt x="54" y="8"/>
                  </a:lnTo>
                  <a:lnTo>
                    <a:pt x="51" y="8"/>
                  </a:lnTo>
                  <a:lnTo>
                    <a:pt x="47" y="5"/>
                  </a:lnTo>
                  <a:lnTo>
                    <a:pt x="44" y="9"/>
                  </a:lnTo>
                  <a:lnTo>
                    <a:pt x="40" y="9"/>
                  </a:lnTo>
                  <a:lnTo>
                    <a:pt x="39" y="9"/>
                  </a:lnTo>
                  <a:lnTo>
                    <a:pt x="38" y="12"/>
                  </a:lnTo>
                  <a:lnTo>
                    <a:pt x="38" y="13"/>
                  </a:lnTo>
                  <a:lnTo>
                    <a:pt x="27" y="16"/>
                  </a:lnTo>
                  <a:lnTo>
                    <a:pt x="22" y="16"/>
                  </a:lnTo>
                  <a:lnTo>
                    <a:pt x="19" y="12"/>
                  </a:lnTo>
                  <a:lnTo>
                    <a:pt x="18" y="12"/>
                  </a:lnTo>
                  <a:lnTo>
                    <a:pt x="14" y="9"/>
                  </a:lnTo>
                  <a:lnTo>
                    <a:pt x="12" y="12"/>
                  </a:lnTo>
                  <a:lnTo>
                    <a:pt x="11" y="16"/>
                  </a:lnTo>
                  <a:lnTo>
                    <a:pt x="11" y="17"/>
                  </a:lnTo>
                  <a:lnTo>
                    <a:pt x="8" y="16"/>
                  </a:lnTo>
                  <a:lnTo>
                    <a:pt x="7" y="16"/>
                  </a:lnTo>
                  <a:lnTo>
                    <a:pt x="4" y="16"/>
                  </a:lnTo>
                  <a:lnTo>
                    <a:pt x="7" y="17"/>
                  </a:lnTo>
                  <a:lnTo>
                    <a:pt x="7" y="19"/>
                  </a:lnTo>
                  <a:lnTo>
                    <a:pt x="4" y="21"/>
                  </a:lnTo>
                  <a:lnTo>
                    <a:pt x="4" y="23"/>
                  </a:lnTo>
                  <a:lnTo>
                    <a:pt x="4" y="29"/>
                  </a:lnTo>
                  <a:lnTo>
                    <a:pt x="0" y="30"/>
                  </a:lnTo>
                  <a:lnTo>
                    <a:pt x="7" y="38"/>
                  </a:lnTo>
                  <a:lnTo>
                    <a:pt x="14" y="44"/>
                  </a:lnTo>
                  <a:lnTo>
                    <a:pt x="20" y="48"/>
                  </a:lnTo>
                  <a:lnTo>
                    <a:pt x="24" y="49"/>
                  </a:lnTo>
                  <a:lnTo>
                    <a:pt x="27" y="49"/>
                  </a:lnTo>
                  <a:lnTo>
                    <a:pt x="34" y="49"/>
                  </a:lnTo>
                  <a:lnTo>
                    <a:pt x="35" y="49"/>
                  </a:lnTo>
                  <a:lnTo>
                    <a:pt x="35" y="48"/>
                  </a:lnTo>
                  <a:lnTo>
                    <a:pt x="39" y="48"/>
                  </a:lnTo>
                  <a:lnTo>
                    <a:pt x="42" y="46"/>
                  </a:lnTo>
                  <a:lnTo>
                    <a:pt x="44" y="46"/>
                  </a:lnTo>
                  <a:lnTo>
                    <a:pt x="47" y="46"/>
                  </a:lnTo>
                  <a:lnTo>
                    <a:pt x="48" y="44"/>
                  </a:lnTo>
                  <a:lnTo>
                    <a:pt x="51" y="42"/>
                  </a:lnTo>
                  <a:lnTo>
                    <a:pt x="54" y="44"/>
                  </a:lnTo>
                  <a:lnTo>
                    <a:pt x="58" y="44"/>
                  </a:lnTo>
                  <a:lnTo>
                    <a:pt x="59" y="44"/>
                  </a:lnTo>
                  <a:lnTo>
                    <a:pt x="62" y="42"/>
                  </a:lnTo>
                  <a:lnTo>
                    <a:pt x="64" y="44"/>
                  </a:lnTo>
                  <a:lnTo>
                    <a:pt x="65" y="42"/>
                  </a:lnTo>
                  <a:lnTo>
                    <a:pt x="65" y="40"/>
                  </a:lnTo>
                  <a:lnTo>
                    <a:pt x="69" y="40"/>
                  </a:lnTo>
                  <a:lnTo>
                    <a:pt x="71" y="40"/>
                  </a:lnTo>
                  <a:lnTo>
                    <a:pt x="73" y="38"/>
                  </a:lnTo>
                  <a:lnTo>
                    <a:pt x="73" y="36"/>
                  </a:lnTo>
                  <a:lnTo>
                    <a:pt x="77" y="32"/>
                  </a:lnTo>
                  <a:lnTo>
                    <a:pt x="79" y="26"/>
                  </a:lnTo>
                  <a:lnTo>
                    <a:pt x="83" y="21"/>
                  </a:lnTo>
                  <a:lnTo>
                    <a:pt x="83" y="19"/>
                  </a:lnTo>
                  <a:lnTo>
                    <a:pt x="83" y="17"/>
                  </a:lnTo>
                  <a:lnTo>
                    <a:pt x="87" y="16"/>
                  </a:lnTo>
                  <a:lnTo>
                    <a:pt x="88" y="16"/>
                  </a:lnTo>
                  <a:lnTo>
                    <a:pt x="92" y="13"/>
                  </a:lnTo>
                  <a:lnTo>
                    <a:pt x="93" y="12"/>
                  </a:lnTo>
                  <a:lnTo>
                    <a:pt x="95" y="12"/>
                  </a:lnTo>
                  <a:lnTo>
                    <a:pt x="95" y="9"/>
                  </a:lnTo>
                  <a:lnTo>
                    <a:pt x="92" y="8"/>
                  </a:lnTo>
                  <a:lnTo>
                    <a:pt x="92" y="8"/>
                  </a:lnTo>
                  <a:lnTo>
                    <a:pt x="92" y="8"/>
                  </a:lnTo>
                  <a:lnTo>
                    <a:pt x="92" y="8"/>
                  </a:lnTo>
                  <a:lnTo>
                    <a:pt x="92" y="8"/>
                  </a:lnTo>
                  <a:lnTo>
                    <a:pt x="92" y="8"/>
                  </a:lnTo>
                  <a:lnTo>
                    <a:pt x="92" y="8"/>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20" name="Freeform 110"/>
            <p:cNvSpPr>
              <a:spLocks noEditPoints="1"/>
            </p:cNvSpPr>
            <p:nvPr/>
          </p:nvSpPr>
          <p:spPr bwMode="auto">
            <a:xfrm>
              <a:off x="4221163" y="1990725"/>
              <a:ext cx="311150" cy="463550"/>
            </a:xfrm>
            <a:custGeom>
              <a:avLst/>
              <a:gdLst>
                <a:gd name="T0" fmla="*/ 114 w 174"/>
                <a:gd name="T1" fmla="*/ 162 h 188"/>
                <a:gd name="T2" fmla="*/ 95 w 174"/>
                <a:gd name="T3" fmla="*/ 161 h 188"/>
                <a:gd name="T4" fmla="*/ 86 w 174"/>
                <a:gd name="T5" fmla="*/ 168 h 188"/>
                <a:gd name="T6" fmla="*/ 113 w 174"/>
                <a:gd name="T7" fmla="*/ 180 h 188"/>
                <a:gd name="T8" fmla="*/ 127 w 174"/>
                <a:gd name="T9" fmla="*/ 181 h 188"/>
                <a:gd name="T10" fmla="*/ 132 w 174"/>
                <a:gd name="T11" fmla="*/ 158 h 188"/>
                <a:gd name="T12" fmla="*/ 126 w 174"/>
                <a:gd name="T13" fmla="*/ 161 h 188"/>
                <a:gd name="T14" fmla="*/ 170 w 174"/>
                <a:gd name="T15" fmla="*/ 119 h 188"/>
                <a:gd name="T16" fmla="*/ 140 w 174"/>
                <a:gd name="T17" fmla="*/ 104 h 188"/>
                <a:gd name="T18" fmla="*/ 135 w 174"/>
                <a:gd name="T19" fmla="*/ 92 h 188"/>
                <a:gd name="T20" fmla="*/ 109 w 174"/>
                <a:gd name="T21" fmla="*/ 80 h 188"/>
                <a:gd name="T22" fmla="*/ 93 w 174"/>
                <a:gd name="T23" fmla="*/ 60 h 188"/>
                <a:gd name="T24" fmla="*/ 82 w 174"/>
                <a:gd name="T25" fmla="*/ 40 h 188"/>
                <a:gd name="T26" fmla="*/ 79 w 174"/>
                <a:gd name="T27" fmla="*/ 31 h 188"/>
                <a:gd name="T28" fmla="*/ 87 w 174"/>
                <a:gd name="T29" fmla="*/ 27 h 188"/>
                <a:gd name="T30" fmla="*/ 98 w 174"/>
                <a:gd name="T31" fmla="*/ 24 h 188"/>
                <a:gd name="T32" fmla="*/ 97 w 174"/>
                <a:gd name="T33" fmla="*/ 14 h 188"/>
                <a:gd name="T34" fmla="*/ 86 w 174"/>
                <a:gd name="T35" fmla="*/ 8 h 188"/>
                <a:gd name="T36" fmla="*/ 74 w 174"/>
                <a:gd name="T37" fmla="*/ 3 h 188"/>
                <a:gd name="T38" fmla="*/ 61 w 174"/>
                <a:gd name="T39" fmla="*/ 6 h 188"/>
                <a:gd name="T40" fmla="*/ 51 w 174"/>
                <a:gd name="T41" fmla="*/ 8 h 188"/>
                <a:gd name="T42" fmla="*/ 47 w 174"/>
                <a:gd name="T43" fmla="*/ 14 h 188"/>
                <a:gd name="T44" fmla="*/ 39 w 174"/>
                <a:gd name="T45" fmla="*/ 10 h 188"/>
                <a:gd name="T46" fmla="*/ 35 w 174"/>
                <a:gd name="T47" fmla="*/ 18 h 188"/>
                <a:gd name="T48" fmla="*/ 26 w 174"/>
                <a:gd name="T49" fmla="*/ 14 h 188"/>
                <a:gd name="T50" fmla="*/ 18 w 174"/>
                <a:gd name="T51" fmla="*/ 20 h 188"/>
                <a:gd name="T52" fmla="*/ 5 w 174"/>
                <a:gd name="T53" fmla="*/ 22 h 188"/>
                <a:gd name="T54" fmla="*/ 4 w 174"/>
                <a:gd name="T55" fmla="*/ 35 h 188"/>
                <a:gd name="T56" fmla="*/ 5 w 174"/>
                <a:gd name="T57" fmla="*/ 44 h 188"/>
                <a:gd name="T58" fmla="*/ 13 w 174"/>
                <a:gd name="T59" fmla="*/ 52 h 188"/>
                <a:gd name="T60" fmla="*/ 12 w 174"/>
                <a:gd name="T61" fmla="*/ 59 h 188"/>
                <a:gd name="T62" fmla="*/ 25 w 174"/>
                <a:gd name="T63" fmla="*/ 52 h 188"/>
                <a:gd name="T64" fmla="*/ 49 w 174"/>
                <a:gd name="T65" fmla="*/ 56 h 188"/>
                <a:gd name="T66" fmla="*/ 62 w 174"/>
                <a:gd name="T67" fmla="*/ 79 h 188"/>
                <a:gd name="T68" fmla="*/ 74 w 174"/>
                <a:gd name="T69" fmla="*/ 88 h 188"/>
                <a:gd name="T70" fmla="*/ 93 w 174"/>
                <a:gd name="T71" fmla="*/ 105 h 188"/>
                <a:gd name="T72" fmla="*/ 105 w 174"/>
                <a:gd name="T73" fmla="*/ 107 h 188"/>
                <a:gd name="T74" fmla="*/ 113 w 174"/>
                <a:gd name="T75" fmla="*/ 117 h 188"/>
                <a:gd name="T76" fmla="*/ 123 w 174"/>
                <a:gd name="T77" fmla="*/ 124 h 188"/>
                <a:gd name="T78" fmla="*/ 132 w 174"/>
                <a:gd name="T79" fmla="*/ 127 h 188"/>
                <a:gd name="T80" fmla="*/ 140 w 174"/>
                <a:gd name="T81" fmla="*/ 149 h 188"/>
                <a:gd name="T82" fmla="*/ 132 w 174"/>
                <a:gd name="T83" fmla="*/ 161 h 188"/>
                <a:gd name="T84" fmla="*/ 147 w 174"/>
                <a:gd name="T85" fmla="*/ 154 h 188"/>
                <a:gd name="T86" fmla="*/ 154 w 174"/>
                <a:gd name="T87" fmla="*/ 144 h 188"/>
                <a:gd name="T88" fmla="*/ 144 w 174"/>
                <a:gd name="T89" fmla="*/ 131 h 188"/>
                <a:gd name="T90" fmla="*/ 160 w 174"/>
                <a:gd name="T91" fmla="*/ 123 h 188"/>
                <a:gd name="T92" fmla="*/ 171 w 174"/>
                <a:gd name="T93" fmla="*/ 131 h 188"/>
                <a:gd name="T94" fmla="*/ 171 w 174"/>
                <a:gd name="T95" fmla="*/ 120 h 188"/>
                <a:gd name="T96" fmla="*/ 171 w 174"/>
                <a:gd name="T97" fmla="*/ 120 h 188"/>
                <a:gd name="T98" fmla="*/ 25 w 174"/>
                <a:gd name="T99" fmla="*/ 145 h 188"/>
                <a:gd name="T100" fmla="*/ 25 w 174"/>
                <a:gd name="T101" fmla="*/ 145 h 188"/>
                <a:gd name="T102" fmla="*/ 39 w 174"/>
                <a:gd name="T103" fmla="*/ 107 h 188"/>
                <a:gd name="T104" fmla="*/ 25 w 174"/>
                <a:gd name="T105" fmla="*/ 113 h 188"/>
                <a:gd name="T106" fmla="*/ 25 w 174"/>
                <a:gd name="T107" fmla="*/ 123 h 188"/>
                <a:gd name="T108" fmla="*/ 26 w 174"/>
                <a:gd name="T109" fmla="*/ 132 h 188"/>
                <a:gd name="T110" fmla="*/ 30 w 174"/>
                <a:gd name="T111" fmla="*/ 148 h 188"/>
                <a:gd name="T112" fmla="*/ 42 w 174"/>
                <a:gd name="T113" fmla="*/ 141 h 188"/>
                <a:gd name="T114" fmla="*/ 43 w 174"/>
                <a:gd name="T115" fmla="*/ 123 h 188"/>
                <a:gd name="T116" fmla="*/ 42 w 174"/>
                <a:gd name="T117" fmla="*/ 111 h 188"/>
                <a:gd name="T118" fmla="*/ 42 w 174"/>
                <a:gd name="T119" fmla="*/ 11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 h="188">
                  <a:moveTo>
                    <a:pt x="126" y="161"/>
                  </a:moveTo>
                  <a:lnTo>
                    <a:pt x="123" y="161"/>
                  </a:lnTo>
                  <a:lnTo>
                    <a:pt x="122" y="161"/>
                  </a:lnTo>
                  <a:lnTo>
                    <a:pt x="118" y="161"/>
                  </a:lnTo>
                  <a:lnTo>
                    <a:pt x="114" y="162"/>
                  </a:lnTo>
                  <a:lnTo>
                    <a:pt x="106" y="162"/>
                  </a:lnTo>
                  <a:lnTo>
                    <a:pt x="105" y="162"/>
                  </a:lnTo>
                  <a:lnTo>
                    <a:pt x="101" y="161"/>
                  </a:lnTo>
                  <a:lnTo>
                    <a:pt x="99" y="161"/>
                  </a:lnTo>
                  <a:lnTo>
                    <a:pt x="95" y="161"/>
                  </a:lnTo>
                  <a:lnTo>
                    <a:pt x="91" y="162"/>
                  </a:lnTo>
                  <a:lnTo>
                    <a:pt x="90" y="161"/>
                  </a:lnTo>
                  <a:lnTo>
                    <a:pt x="86" y="164"/>
                  </a:lnTo>
                  <a:lnTo>
                    <a:pt x="86" y="166"/>
                  </a:lnTo>
                  <a:lnTo>
                    <a:pt x="86" y="168"/>
                  </a:lnTo>
                  <a:lnTo>
                    <a:pt x="87" y="170"/>
                  </a:lnTo>
                  <a:lnTo>
                    <a:pt x="91" y="170"/>
                  </a:lnTo>
                  <a:lnTo>
                    <a:pt x="97" y="174"/>
                  </a:lnTo>
                  <a:lnTo>
                    <a:pt x="101" y="177"/>
                  </a:lnTo>
                  <a:lnTo>
                    <a:pt x="113" y="180"/>
                  </a:lnTo>
                  <a:lnTo>
                    <a:pt x="114" y="184"/>
                  </a:lnTo>
                  <a:lnTo>
                    <a:pt x="118" y="188"/>
                  </a:lnTo>
                  <a:lnTo>
                    <a:pt x="126" y="188"/>
                  </a:lnTo>
                  <a:lnTo>
                    <a:pt x="126" y="184"/>
                  </a:lnTo>
                  <a:lnTo>
                    <a:pt x="127" y="181"/>
                  </a:lnTo>
                  <a:lnTo>
                    <a:pt x="127" y="177"/>
                  </a:lnTo>
                  <a:lnTo>
                    <a:pt x="126" y="174"/>
                  </a:lnTo>
                  <a:lnTo>
                    <a:pt x="126" y="170"/>
                  </a:lnTo>
                  <a:lnTo>
                    <a:pt x="127" y="166"/>
                  </a:lnTo>
                  <a:lnTo>
                    <a:pt x="132" y="158"/>
                  </a:lnTo>
                  <a:lnTo>
                    <a:pt x="130" y="158"/>
                  </a:lnTo>
                  <a:lnTo>
                    <a:pt x="126" y="161"/>
                  </a:lnTo>
                  <a:lnTo>
                    <a:pt x="126" y="161"/>
                  </a:lnTo>
                  <a:lnTo>
                    <a:pt x="126" y="161"/>
                  </a:lnTo>
                  <a:lnTo>
                    <a:pt x="126" y="161"/>
                  </a:lnTo>
                  <a:lnTo>
                    <a:pt x="126" y="161"/>
                  </a:lnTo>
                  <a:lnTo>
                    <a:pt x="126" y="161"/>
                  </a:lnTo>
                  <a:lnTo>
                    <a:pt x="126" y="161"/>
                  </a:lnTo>
                  <a:close/>
                  <a:moveTo>
                    <a:pt x="171" y="120"/>
                  </a:moveTo>
                  <a:lnTo>
                    <a:pt x="170" y="119"/>
                  </a:lnTo>
                  <a:lnTo>
                    <a:pt x="162" y="115"/>
                  </a:lnTo>
                  <a:lnTo>
                    <a:pt x="156" y="111"/>
                  </a:lnTo>
                  <a:lnTo>
                    <a:pt x="150" y="107"/>
                  </a:lnTo>
                  <a:lnTo>
                    <a:pt x="144" y="105"/>
                  </a:lnTo>
                  <a:lnTo>
                    <a:pt x="140" y="104"/>
                  </a:lnTo>
                  <a:lnTo>
                    <a:pt x="135" y="100"/>
                  </a:lnTo>
                  <a:lnTo>
                    <a:pt x="136" y="97"/>
                  </a:lnTo>
                  <a:lnTo>
                    <a:pt x="139" y="93"/>
                  </a:lnTo>
                  <a:lnTo>
                    <a:pt x="139" y="92"/>
                  </a:lnTo>
                  <a:lnTo>
                    <a:pt x="135" y="92"/>
                  </a:lnTo>
                  <a:lnTo>
                    <a:pt x="131" y="92"/>
                  </a:lnTo>
                  <a:lnTo>
                    <a:pt x="126" y="92"/>
                  </a:lnTo>
                  <a:lnTo>
                    <a:pt x="122" y="91"/>
                  </a:lnTo>
                  <a:lnTo>
                    <a:pt x="113" y="84"/>
                  </a:lnTo>
                  <a:lnTo>
                    <a:pt x="109" y="80"/>
                  </a:lnTo>
                  <a:lnTo>
                    <a:pt x="106" y="77"/>
                  </a:lnTo>
                  <a:lnTo>
                    <a:pt x="105" y="71"/>
                  </a:lnTo>
                  <a:lnTo>
                    <a:pt x="101" y="63"/>
                  </a:lnTo>
                  <a:lnTo>
                    <a:pt x="97" y="62"/>
                  </a:lnTo>
                  <a:lnTo>
                    <a:pt x="93" y="60"/>
                  </a:lnTo>
                  <a:lnTo>
                    <a:pt x="87" y="56"/>
                  </a:lnTo>
                  <a:lnTo>
                    <a:pt x="83" y="52"/>
                  </a:lnTo>
                  <a:lnTo>
                    <a:pt x="79" y="47"/>
                  </a:lnTo>
                  <a:lnTo>
                    <a:pt x="79" y="43"/>
                  </a:lnTo>
                  <a:lnTo>
                    <a:pt x="82" y="40"/>
                  </a:lnTo>
                  <a:lnTo>
                    <a:pt x="83" y="40"/>
                  </a:lnTo>
                  <a:lnTo>
                    <a:pt x="83" y="39"/>
                  </a:lnTo>
                  <a:lnTo>
                    <a:pt x="83" y="36"/>
                  </a:lnTo>
                  <a:lnTo>
                    <a:pt x="82" y="36"/>
                  </a:lnTo>
                  <a:lnTo>
                    <a:pt x="79" y="31"/>
                  </a:lnTo>
                  <a:lnTo>
                    <a:pt x="82" y="30"/>
                  </a:lnTo>
                  <a:lnTo>
                    <a:pt x="86" y="27"/>
                  </a:lnTo>
                  <a:lnTo>
                    <a:pt x="83" y="30"/>
                  </a:lnTo>
                  <a:lnTo>
                    <a:pt x="86" y="30"/>
                  </a:lnTo>
                  <a:lnTo>
                    <a:pt x="87" y="27"/>
                  </a:lnTo>
                  <a:lnTo>
                    <a:pt x="91" y="26"/>
                  </a:lnTo>
                  <a:lnTo>
                    <a:pt x="95" y="23"/>
                  </a:lnTo>
                  <a:lnTo>
                    <a:pt x="97" y="23"/>
                  </a:lnTo>
                  <a:lnTo>
                    <a:pt x="97" y="26"/>
                  </a:lnTo>
                  <a:lnTo>
                    <a:pt x="98" y="24"/>
                  </a:lnTo>
                  <a:lnTo>
                    <a:pt x="101" y="23"/>
                  </a:lnTo>
                  <a:lnTo>
                    <a:pt x="101" y="22"/>
                  </a:lnTo>
                  <a:lnTo>
                    <a:pt x="99" y="20"/>
                  </a:lnTo>
                  <a:lnTo>
                    <a:pt x="101" y="16"/>
                  </a:lnTo>
                  <a:lnTo>
                    <a:pt x="97" y="14"/>
                  </a:lnTo>
                  <a:lnTo>
                    <a:pt x="99" y="12"/>
                  </a:lnTo>
                  <a:lnTo>
                    <a:pt x="101" y="10"/>
                  </a:lnTo>
                  <a:lnTo>
                    <a:pt x="99" y="10"/>
                  </a:lnTo>
                  <a:lnTo>
                    <a:pt x="95" y="10"/>
                  </a:lnTo>
                  <a:lnTo>
                    <a:pt x="86" y="8"/>
                  </a:lnTo>
                  <a:lnTo>
                    <a:pt x="82" y="4"/>
                  </a:lnTo>
                  <a:lnTo>
                    <a:pt x="79" y="3"/>
                  </a:lnTo>
                  <a:lnTo>
                    <a:pt x="79" y="0"/>
                  </a:lnTo>
                  <a:lnTo>
                    <a:pt x="78" y="0"/>
                  </a:lnTo>
                  <a:lnTo>
                    <a:pt x="74" y="3"/>
                  </a:lnTo>
                  <a:lnTo>
                    <a:pt x="70" y="3"/>
                  </a:lnTo>
                  <a:lnTo>
                    <a:pt x="69" y="3"/>
                  </a:lnTo>
                  <a:lnTo>
                    <a:pt x="66" y="3"/>
                  </a:lnTo>
                  <a:lnTo>
                    <a:pt x="65" y="4"/>
                  </a:lnTo>
                  <a:lnTo>
                    <a:pt x="61" y="6"/>
                  </a:lnTo>
                  <a:lnTo>
                    <a:pt x="55" y="4"/>
                  </a:lnTo>
                  <a:lnTo>
                    <a:pt x="55" y="6"/>
                  </a:lnTo>
                  <a:lnTo>
                    <a:pt x="55" y="8"/>
                  </a:lnTo>
                  <a:lnTo>
                    <a:pt x="55" y="10"/>
                  </a:lnTo>
                  <a:lnTo>
                    <a:pt x="51" y="8"/>
                  </a:lnTo>
                  <a:lnTo>
                    <a:pt x="49" y="10"/>
                  </a:lnTo>
                  <a:lnTo>
                    <a:pt x="49" y="12"/>
                  </a:lnTo>
                  <a:lnTo>
                    <a:pt x="51" y="14"/>
                  </a:lnTo>
                  <a:lnTo>
                    <a:pt x="49" y="16"/>
                  </a:lnTo>
                  <a:lnTo>
                    <a:pt x="47" y="14"/>
                  </a:lnTo>
                  <a:lnTo>
                    <a:pt x="46" y="14"/>
                  </a:lnTo>
                  <a:lnTo>
                    <a:pt x="43" y="14"/>
                  </a:lnTo>
                  <a:lnTo>
                    <a:pt x="42" y="14"/>
                  </a:lnTo>
                  <a:lnTo>
                    <a:pt x="42" y="12"/>
                  </a:lnTo>
                  <a:lnTo>
                    <a:pt x="39" y="10"/>
                  </a:lnTo>
                  <a:lnTo>
                    <a:pt x="38" y="10"/>
                  </a:lnTo>
                  <a:lnTo>
                    <a:pt x="38" y="12"/>
                  </a:lnTo>
                  <a:lnTo>
                    <a:pt x="38" y="14"/>
                  </a:lnTo>
                  <a:lnTo>
                    <a:pt x="38" y="16"/>
                  </a:lnTo>
                  <a:lnTo>
                    <a:pt x="35" y="18"/>
                  </a:lnTo>
                  <a:lnTo>
                    <a:pt x="34" y="20"/>
                  </a:lnTo>
                  <a:lnTo>
                    <a:pt x="34" y="22"/>
                  </a:lnTo>
                  <a:lnTo>
                    <a:pt x="33" y="20"/>
                  </a:lnTo>
                  <a:lnTo>
                    <a:pt x="29" y="18"/>
                  </a:lnTo>
                  <a:lnTo>
                    <a:pt x="26" y="14"/>
                  </a:lnTo>
                  <a:lnTo>
                    <a:pt x="25" y="12"/>
                  </a:lnTo>
                  <a:lnTo>
                    <a:pt x="21" y="14"/>
                  </a:lnTo>
                  <a:lnTo>
                    <a:pt x="22" y="16"/>
                  </a:lnTo>
                  <a:lnTo>
                    <a:pt x="21" y="18"/>
                  </a:lnTo>
                  <a:lnTo>
                    <a:pt x="18" y="20"/>
                  </a:lnTo>
                  <a:lnTo>
                    <a:pt x="17" y="20"/>
                  </a:lnTo>
                  <a:lnTo>
                    <a:pt x="12" y="22"/>
                  </a:lnTo>
                  <a:lnTo>
                    <a:pt x="8" y="22"/>
                  </a:lnTo>
                  <a:lnTo>
                    <a:pt x="5" y="20"/>
                  </a:lnTo>
                  <a:lnTo>
                    <a:pt x="5" y="22"/>
                  </a:lnTo>
                  <a:lnTo>
                    <a:pt x="4" y="23"/>
                  </a:lnTo>
                  <a:lnTo>
                    <a:pt x="5" y="27"/>
                  </a:lnTo>
                  <a:lnTo>
                    <a:pt x="8" y="30"/>
                  </a:lnTo>
                  <a:lnTo>
                    <a:pt x="8" y="31"/>
                  </a:lnTo>
                  <a:lnTo>
                    <a:pt x="4" y="35"/>
                  </a:lnTo>
                  <a:lnTo>
                    <a:pt x="0" y="36"/>
                  </a:lnTo>
                  <a:lnTo>
                    <a:pt x="2" y="39"/>
                  </a:lnTo>
                  <a:lnTo>
                    <a:pt x="5" y="40"/>
                  </a:lnTo>
                  <a:lnTo>
                    <a:pt x="5" y="43"/>
                  </a:lnTo>
                  <a:lnTo>
                    <a:pt x="5" y="44"/>
                  </a:lnTo>
                  <a:lnTo>
                    <a:pt x="4" y="48"/>
                  </a:lnTo>
                  <a:lnTo>
                    <a:pt x="5" y="50"/>
                  </a:lnTo>
                  <a:lnTo>
                    <a:pt x="8" y="52"/>
                  </a:lnTo>
                  <a:lnTo>
                    <a:pt x="9" y="52"/>
                  </a:lnTo>
                  <a:lnTo>
                    <a:pt x="13" y="52"/>
                  </a:lnTo>
                  <a:lnTo>
                    <a:pt x="16" y="52"/>
                  </a:lnTo>
                  <a:lnTo>
                    <a:pt x="16" y="54"/>
                  </a:lnTo>
                  <a:lnTo>
                    <a:pt x="13" y="56"/>
                  </a:lnTo>
                  <a:lnTo>
                    <a:pt x="13" y="58"/>
                  </a:lnTo>
                  <a:lnTo>
                    <a:pt x="12" y="59"/>
                  </a:lnTo>
                  <a:lnTo>
                    <a:pt x="13" y="60"/>
                  </a:lnTo>
                  <a:lnTo>
                    <a:pt x="16" y="60"/>
                  </a:lnTo>
                  <a:lnTo>
                    <a:pt x="21" y="58"/>
                  </a:lnTo>
                  <a:lnTo>
                    <a:pt x="22" y="56"/>
                  </a:lnTo>
                  <a:lnTo>
                    <a:pt x="25" y="52"/>
                  </a:lnTo>
                  <a:lnTo>
                    <a:pt x="29" y="48"/>
                  </a:lnTo>
                  <a:lnTo>
                    <a:pt x="33" y="48"/>
                  </a:lnTo>
                  <a:lnTo>
                    <a:pt x="38" y="50"/>
                  </a:lnTo>
                  <a:lnTo>
                    <a:pt x="42" y="52"/>
                  </a:lnTo>
                  <a:lnTo>
                    <a:pt x="49" y="56"/>
                  </a:lnTo>
                  <a:lnTo>
                    <a:pt x="51" y="58"/>
                  </a:lnTo>
                  <a:lnTo>
                    <a:pt x="53" y="62"/>
                  </a:lnTo>
                  <a:lnTo>
                    <a:pt x="57" y="75"/>
                  </a:lnTo>
                  <a:lnTo>
                    <a:pt x="59" y="75"/>
                  </a:lnTo>
                  <a:lnTo>
                    <a:pt x="62" y="79"/>
                  </a:lnTo>
                  <a:lnTo>
                    <a:pt x="65" y="80"/>
                  </a:lnTo>
                  <a:lnTo>
                    <a:pt x="65" y="84"/>
                  </a:lnTo>
                  <a:lnTo>
                    <a:pt x="69" y="84"/>
                  </a:lnTo>
                  <a:lnTo>
                    <a:pt x="70" y="84"/>
                  </a:lnTo>
                  <a:lnTo>
                    <a:pt x="74" y="88"/>
                  </a:lnTo>
                  <a:lnTo>
                    <a:pt x="75" y="91"/>
                  </a:lnTo>
                  <a:lnTo>
                    <a:pt x="78" y="92"/>
                  </a:lnTo>
                  <a:lnTo>
                    <a:pt x="86" y="100"/>
                  </a:lnTo>
                  <a:lnTo>
                    <a:pt x="91" y="104"/>
                  </a:lnTo>
                  <a:lnTo>
                    <a:pt x="93" y="105"/>
                  </a:lnTo>
                  <a:lnTo>
                    <a:pt x="95" y="105"/>
                  </a:lnTo>
                  <a:lnTo>
                    <a:pt x="99" y="105"/>
                  </a:lnTo>
                  <a:lnTo>
                    <a:pt x="103" y="105"/>
                  </a:lnTo>
                  <a:lnTo>
                    <a:pt x="105" y="105"/>
                  </a:lnTo>
                  <a:lnTo>
                    <a:pt x="105" y="107"/>
                  </a:lnTo>
                  <a:lnTo>
                    <a:pt x="106" y="111"/>
                  </a:lnTo>
                  <a:lnTo>
                    <a:pt x="110" y="113"/>
                  </a:lnTo>
                  <a:lnTo>
                    <a:pt x="113" y="113"/>
                  </a:lnTo>
                  <a:lnTo>
                    <a:pt x="114" y="113"/>
                  </a:lnTo>
                  <a:lnTo>
                    <a:pt x="113" y="117"/>
                  </a:lnTo>
                  <a:lnTo>
                    <a:pt x="118" y="115"/>
                  </a:lnTo>
                  <a:lnTo>
                    <a:pt x="119" y="117"/>
                  </a:lnTo>
                  <a:lnTo>
                    <a:pt x="122" y="119"/>
                  </a:lnTo>
                  <a:lnTo>
                    <a:pt x="122" y="123"/>
                  </a:lnTo>
                  <a:lnTo>
                    <a:pt x="123" y="124"/>
                  </a:lnTo>
                  <a:lnTo>
                    <a:pt x="126" y="124"/>
                  </a:lnTo>
                  <a:lnTo>
                    <a:pt x="127" y="127"/>
                  </a:lnTo>
                  <a:lnTo>
                    <a:pt x="130" y="127"/>
                  </a:lnTo>
                  <a:lnTo>
                    <a:pt x="131" y="127"/>
                  </a:lnTo>
                  <a:lnTo>
                    <a:pt x="132" y="127"/>
                  </a:lnTo>
                  <a:lnTo>
                    <a:pt x="135" y="132"/>
                  </a:lnTo>
                  <a:lnTo>
                    <a:pt x="136" y="136"/>
                  </a:lnTo>
                  <a:lnTo>
                    <a:pt x="139" y="144"/>
                  </a:lnTo>
                  <a:lnTo>
                    <a:pt x="140" y="145"/>
                  </a:lnTo>
                  <a:lnTo>
                    <a:pt x="140" y="149"/>
                  </a:lnTo>
                  <a:lnTo>
                    <a:pt x="139" y="150"/>
                  </a:lnTo>
                  <a:lnTo>
                    <a:pt x="136" y="150"/>
                  </a:lnTo>
                  <a:lnTo>
                    <a:pt x="136" y="154"/>
                  </a:lnTo>
                  <a:lnTo>
                    <a:pt x="132" y="158"/>
                  </a:lnTo>
                  <a:lnTo>
                    <a:pt x="132" y="161"/>
                  </a:lnTo>
                  <a:lnTo>
                    <a:pt x="132" y="162"/>
                  </a:lnTo>
                  <a:lnTo>
                    <a:pt x="135" y="164"/>
                  </a:lnTo>
                  <a:lnTo>
                    <a:pt x="136" y="164"/>
                  </a:lnTo>
                  <a:lnTo>
                    <a:pt x="143" y="158"/>
                  </a:lnTo>
                  <a:lnTo>
                    <a:pt x="147" y="154"/>
                  </a:lnTo>
                  <a:lnTo>
                    <a:pt x="147" y="153"/>
                  </a:lnTo>
                  <a:lnTo>
                    <a:pt x="147" y="149"/>
                  </a:lnTo>
                  <a:lnTo>
                    <a:pt x="150" y="148"/>
                  </a:lnTo>
                  <a:lnTo>
                    <a:pt x="154" y="145"/>
                  </a:lnTo>
                  <a:lnTo>
                    <a:pt x="154" y="144"/>
                  </a:lnTo>
                  <a:lnTo>
                    <a:pt x="154" y="137"/>
                  </a:lnTo>
                  <a:lnTo>
                    <a:pt x="150" y="136"/>
                  </a:lnTo>
                  <a:lnTo>
                    <a:pt x="147" y="135"/>
                  </a:lnTo>
                  <a:lnTo>
                    <a:pt x="144" y="132"/>
                  </a:lnTo>
                  <a:lnTo>
                    <a:pt x="144" y="131"/>
                  </a:lnTo>
                  <a:lnTo>
                    <a:pt x="148" y="123"/>
                  </a:lnTo>
                  <a:lnTo>
                    <a:pt x="150" y="119"/>
                  </a:lnTo>
                  <a:lnTo>
                    <a:pt x="156" y="119"/>
                  </a:lnTo>
                  <a:lnTo>
                    <a:pt x="156" y="120"/>
                  </a:lnTo>
                  <a:lnTo>
                    <a:pt x="160" y="123"/>
                  </a:lnTo>
                  <a:lnTo>
                    <a:pt x="163" y="123"/>
                  </a:lnTo>
                  <a:lnTo>
                    <a:pt x="166" y="124"/>
                  </a:lnTo>
                  <a:lnTo>
                    <a:pt x="167" y="128"/>
                  </a:lnTo>
                  <a:lnTo>
                    <a:pt x="170" y="131"/>
                  </a:lnTo>
                  <a:lnTo>
                    <a:pt x="171" y="131"/>
                  </a:lnTo>
                  <a:lnTo>
                    <a:pt x="174" y="128"/>
                  </a:lnTo>
                  <a:lnTo>
                    <a:pt x="174" y="127"/>
                  </a:lnTo>
                  <a:lnTo>
                    <a:pt x="174" y="123"/>
                  </a:lnTo>
                  <a:lnTo>
                    <a:pt x="171" y="120"/>
                  </a:lnTo>
                  <a:lnTo>
                    <a:pt x="171" y="120"/>
                  </a:lnTo>
                  <a:lnTo>
                    <a:pt x="171" y="120"/>
                  </a:lnTo>
                  <a:lnTo>
                    <a:pt x="171" y="120"/>
                  </a:lnTo>
                  <a:lnTo>
                    <a:pt x="171" y="120"/>
                  </a:lnTo>
                  <a:lnTo>
                    <a:pt x="171" y="120"/>
                  </a:lnTo>
                  <a:lnTo>
                    <a:pt x="171" y="120"/>
                  </a:lnTo>
                  <a:close/>
                  <a:moveTo>
                    <a:pt x="25" y="145"/>
                  </a:moveTo>
                  <a:lnTo>
                    <a:pt x="26" y="144"/>
                  </a:lnTo>
                  <a:lnTo>
                    <a:pt x="25" y="144"/>
                  </a:lnTo>
                  <a:lnTo>
                    <a:pt x="25" y="145"/>
                  </a:lnTo>
                  <a:lnTo>
                    <a:pt x="25" y="145"/>
                  </a:lnTo>
                  <a:lnTo>
                    <a:pt x="25" y="145"/>
                  </a:lnTo>
                  <a:lnTo>
                    <a:pt x="25" y="145"/>
                  </a:lnTo>
                  <a:lnTo>
                    <a:pt x="25" y="145"/>
                  </a:lnTo>
                  <a:lnTo>
                    <a:pt x="25" y="145"/>
                  </a:lnTo>
                  <a:lnTo>
                    <a:pt x="25" y="145"/>
                  </a:lnTo>
                  <a:close/>
                  <a:moveTo>
                    <a:pt x="42" y="111"/>
                  </a:moveTo>
                  <a:lnTo>
                    <a:pt x="43" y="109"/>
                  </a:lnTo>
                  <a:lnTo>
                    <a:pt x="42" y="109"/>
                  </a:lnTo>
                  <a:lnTo>
                    <a:pt x="42" y="107"/>
                  </a:lnTo>
                  <a:lnTo>
                    <a:pt x="39" y="107"/>
                  </a:lnTo>
                  <a:lnTo>
                    <a:pt x="38" y="105"/>
                  </a:lnTo>
                  <a:lnTo>
                    <a:pt x="35" y="105"/>
                  </a:lnTo>
                  <a:lnTo>
                    <a:pt x="34" y="107"/>
                  </a:lnTo>
                  <a:lnTo>
                    <a:pt x="29" y="111"/>
                  </a:lnTo>
                  <a:lnTo>
                    <a:pt x="25" y="113"/>
                  </a:lnTo>
                  <a:lnTo>
                    <a:pt x="22" y="111"/>
                  </a:lnTo>
                  <a:lnTo>
                    <a:pt x="22" y="113"/>
                  </a:lnTo>
                  <a:lnTo>
                    <a:pt x="22" y="117"/>
                  </a:lnTo>
                  <a:lnTo>
                    <a:pt x="25" y="119"/>
                  </a:lnTo>
                  <a:lnTo>
                    <a:pt x="25" y="123"/>
                  </a:lnTo>
                  <a:lnTo>
                    <a:pt x="26" y="124"/>
                  </a:lnTo>
                  <a:lnTo>
                    <a:pt x="25" y="128"/>
                  </a:lnTo>
                  <a:lnTo>
                    <a:pt x="26" y="128"/>
                  </a:lnTo>
                  <a:lnTo>
                    <a:pt x="26" y="131"/>
                  </a:lnTo>
                  <a:lnTo>
                    <a:pt x="26" y="132"/>
                  </a:lnTo>
                  <a:lnTo>
                    <a:pt x="25" y="132"/>
                  </a:lnTo>
                  <a:lnTo>
                    <a:pt x="25" y="140"/>
                  </a:lnTo>
                  <a:lnTo>
                    <a:pt x="26" y="144"/>
                  </a:lnTo>
                  <a:lnTo>
                    <a:pt x="29" y="148"/>
                  </a:lnTo>
                  <a:lnTo>
                    <a:pt x="30" y="148"/>
                  </a:lnTo>
                  <a:lnTo>
                    <a:pt x="33" y="148"/>
                  </a:lnTo>
                  <a:lnTo>
                    <a:pt x="34" y="145"/>
                  </a:lnTo>
                  <a:lnTo>
                    <a:pt x="34" y="141"/>
                  </a:lnTo>
                  <a:lnTo>
                    <a:pt x="38" y="141"/>
                  </a:lnTo>
                  <a:lnTo>
                    <a:pt x="42" y="141"/>
                  </a:lnTo>
                  <a:lnTo>
                    <a:pt x="43" y="140"/>
                  </a:lnTo>
                  <a:lnTo>
                    <a:pt x="43" y="136"/>
                  </a:lnTo>
                  <a:lnTo>
                    <a:pt x="43" y="131"/>
                  </a:lnTo>
                  <a:lnTo>
                    <a:pt x="43" y="124"/>
                  </a:lnTo>
                  <a:lnTo>
                    <a:pt x="43" y="123"/>
                  </a:lnTo>
                  <a:lnTo>
                    <a:pt x="46" y="119"/>
                  </a:lnTo>
                  <a:lnTo>
                    <a:pt x="46" y="115"/>
                  </a:lnTo>
                  <a:lnTo>
                    <a:pt x="43" y="111"/>
                  </a:lnTo>
                  <a:lnTo>
                    <a:pt x="42" y="111"/>
                  </a:lnTo>
                  <a:lnTo>
                    <a:pt x="42" y="111"/>
                  </a:lnTo>
                  <a:lnTo>
                    <a:pt x="42" y="111"/>
                  </a:lnTo>
                  <a:lnTo>
                    <a:pt x="42" y="111"/>
                  </a:lnTo>
                  <a:lnTo>
                    <a:pt x="42" y="111"/>
                  </a:lnTo>
                  <a:lnTo>
                    <a:pt x="42" y="111"/>
                  </a:lnTo>
                  <a:lnTo>
                    <a:pt x="42" y="11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21" name="Freeform 111"/>
            <p:cNvSpPr>
              <a:spLocks noEditPoints="1"/>
            </p:cNvSpPr>
            <p:nvPr/>
          </p:nvSpPr>
          <p:spPr bwMode="auto">
            <a:xfrm>
              <a:off x="8142288" y="3516313"/>
              <a:ext cx="28575" cy="231775"/>
            </a:xfrm>
            <a:custGeom>
              <a:avLst/>
              <a:gdLst>
                <a:gd name="T0" fmla="*/ 8 w 16"/>
                <a:gd name="T1" fmla="*/ 0 h 94"/>
                <a:gd name="T2" fmla="*/ 8 w 16"/>
                <a:gd name="T3" fmla="*/ 0 h 94"/>
                <a:gd name="T4" fmla="*/ 9 w 16"/>
                <a:gd name="T5" fmla="*/ 0 h 94"/>
                <a:gd name="T6" fmla="*/ 9 w 16"/>
                <a:gd name="T7" fmla="*/ 0 h 94"/>
                <a:gd name="T8" fmla="*/ 8 w 16"/>
                <a:gd name="T9" fmla="*/ 0 h 94"/>
                <a:gd name="T10" fmla="*/ 8 w 16"/>
                <a:gd name="T11" fmla="*/ 0 h 94"/>
                <a:gd name="T12" fmla="*/ 8 w 16"/>
                <a:gd name="T13" fmla="*/ 0 h 94"/>
                <a:gd name="T14" fmla="*/ 8 w 16"/>
                <a:gd name="T15" fmla="*/ 0 h 94"/>
                <a:gd name="T16" fmla="*/ 8 w 16"/>
                <a:gd name="T17" fmla="*/ 0 h 94"/>
                <a:gd name="T18" fmla="*/ 8 w 16"/>
                <a:gd name="T19" fmla="*/ 0 h 94"/>
                <a:gd name="T20" fmla="*/ 8 w 16"/>
                <a:gd name="T21" fmla="*/ 0 h 94"/>
                <a:gd name="T22" fmla="*/ 8 w 16"/>
                <a:gd name="T23" fmla="*/ 0 h 94"/>
                <a:gd name="T24" fmla="*/ 8 w 16"/>
                <a:gd name="T25" fmla="*/ 0 h 94"/>
                <a:gd name="T26" fmla="*/ 16 w 16"/>
                <a:gd name="T27" fmla="*/ 25 h 94"/>
                <a:gd name="T28" fmla="*/ 16 w 16"/>
                <a:gd name="T29" fmla="*/ 27 h 94"/>
                <a:gd name="T30" fmla="*/ 16 w 16"/>
                <a:gd name="T31" fmla="*/ 27 h 94"/>
                <a:gd name="T32" fmla="*/ 16 w 16"/>
                <a:gd name="T33" fmla="*/ 27 h 94"/>
                <a:gd name="T34" fmla="*/ 16 w 16"/>
                <a:gd name="T35" fmla="*/ 27 h 94"/>
                <a:gd name="T36" fmla="*/ 16 w 16"/>
                <a:gd name="T37" fmla="*/ 25 h 94"/>
                <a:gd name="T38" fmla="*/ 16 w 16"/>
                <a:gd name="T39" fmla="*/ 25 h 94"/>
                <a:gd name="T40" fmla="*/ 16 w 16"/>
                <a:gd name="T41" fmla="*/ 25 h 94"/>
                <a:gd name="T42" fmla="*/ 16 w 16"/>
                <a:gd name="T43" fmla="*/ 25 h 94"/>
                <a:gd name="T44" fmla="*/ 16 w 16"/>
                <a:gd name="T45" fmla="*/ 25 h 94"/>
                <a:gd name="T46" fmla="*/ 16 w 16"/>
                <a:gd name="T47" fmla="*/ 25 h 94"/>
                <a:gd name="T48" fmla="*/ 16 w 16"/>
                <a:gd name="T49" fmla="*/ 25 h 94"/>
                <a:gd name="T50" fmla="*/ 16 w 16"/>
                <a:gd name="T51" fmla="*/ 25 h 94"/>
                <a:gd name="T52" fmla="*/ 16 w 16"/>
                <a:gd name="T53" fmla="*/ 25 h 94"/>
                <a:gd name="T54" fmla="*/ 15 w 16"/>
                <a:gd name="T55" fmla="*/ 69 h 94"/>
                <a:gd name="T56" fmla="*/ 15 w 16"/>
                <a:gd name="T57" fmla="*/ 69 h 94"/>
                <a:gd name="T58" fmla="*/ 15 w 16"/>
                <a:gd name="T59" fmla="*/ 69 h 94"/>
                <a:gd name="T60" fmla="*/ 15 w 16"/>
                <a:gd name="T61" fmla="*/ 70 h 94"/>
                <a:gd name="T62" fmla="*/ 15 w 16"/>
                <a:gd name="T63" fmla="*/ 70 h 94"/>
                <a:gd name="T64" fmla="*/ 15 w 16"/>
                <a:gd name="T65" fmla="*/ 69 h 94"/>
                <a:gd name="T66" fmla="*/ 15 w 16"/>
                <a:gd name="T67" fmla="*/ 69 h 94"/>
                <a:gd name="T68" fmla="*/ 15 w 16"/>
                <a:gd name="T69" fmla="*/ 69 h 94"/>
                <a:gd name="T70" fmla="*/ 15 w 16"/>
                <a:gd name="T71" fmla="*/ 69 h 94"/>
                <a:gd name="T72" fmla="*/ 15 w 16"/>
                <a:gd name="T73" fmla="*/ 69 h 94"/>
                <a:gd name="T74" fmla="*/ 15 w 16"/>
                <a:gd name="T75" fmla="*/ 69 h 94"/>
                <a:gd name="T76" fmla="*/ 15 w 16"/>
                <a:gd name="T77" fmla="*/ 69 h 94"/>
                <a:gd name="T78" fmla="*/ 15 w 16"/>
                <a:gd name="T79" fmla="*/ 69 h 94"/>
                <a:gd name="T80" fmla="*/ 15 w 16"/>
                <a:gd name="T81" fmla="*/ 69 h 94"/>
                <a:gd name="T82" fmla="*/ 15 w 16"/>
                <a:gd name="T83" fmla="*/ 69 h 94"/>
                <a:gd name="T84" fmla="*/ 1 w 16"/>
                <a:gd name="T85" fmla="*/ 92 h 94"/>
                <a:gd name="T86" fmla="*/ 1 w 16"/>
                <a:gd name="T87" fmla="*/ 93 h 94"/>
                <a:gd name="T88" fmla="*/ 0 w 16"/>
                <a:gd name="T89" fmla="*/ 93 h 94"/>
                <a:gd name="T90" fmla="*/ 1 w 16"/>
                <a:gd name="T91" fmla="*/ 94 h 94"/>
                <a:gd name="T92" fmla="*/ 3 w 16"/>
                <a:gd name="T93" fmla="*/ 94 h 94"/>
                <a:gd name="T94" fmla="*/ 3 w 16"/>
                <a:gd name="T95" fmla="*/ 92 h 94"/>
                <a:gd name="T96" fmla="*/ 4 w 16"/>
                <a:gd name="T97" fmla="*/ 92 h 94"/>
                <a:gd name="T98" fmla="*/ 4 w 16"/>
                <a:gd name="T99" fmla="*/ 90 h 94"/>
                <a:gd name="T100" fmla="*/ 4 w 16"/>
                <a:gd name="T101" fmla="*/ 90 h 94"/>
                <a:gd name="T102" fmla="*/ 1 w 16"/>
                <a:gd name="T103" fmla="*/ 92 h 94"/>
                <a:gd name="T104" fmla="*/ 1 w 16"/>
                <a:gd name="T105" fmla="*/ 92 h 94"/>
                <a:gd name="T106" fmla="*/ 1 w 16"/>
                <a:gd name="T107" fmla="*/ 92 h 94"/>
                <a:gd name="T108" fmla="*/ 1 w 16"/>
                <a:gd name="T109" fmla="*/ 92 h 94"/>
                <a:gd name="T110" fmla="*/ 1 w 16"/>
                <a:gd name="T111" fmla="*/ 92 h 94"/>
                <a:gd name="T112" fmla="*/ 1 w 16"/>
                <a:gd name="T113" fmla="*/ 92 h 94"/>
                <a:gd name="T114" fmla="*/ 1 w 16"/>
                <a:gd name="T115" fmla="*/ 92 h 94"/>
                <a:gd name="T116" fmla="*/ 1 w 16"/>
                <a:gd name="T117" fmla="*/ 9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 h="94">
                  <a:moveTo>
                    <a:pt x="8" y="0"/>
                  </a:moveTo>
                  <a:lnTo>
                    <a:pt x="8" y="0"/>
                  </a:lnTo>
                  <a:lnTo>
                    <a:pt x="9" y="0"/>
                  </a:lnTo>
                  <a:lnTo>
                    <a:pt x="9" y="0"/>
                  </a:lnTo>
                  <a:lnTo>
                    <a:pt x="8" y="0"/>
                  </a:lnTo>
                  <a:lnTo>
                    <a:pt x="8" y="0"/>
                  </a:lnTo>
                  <a:lnTo>
                    <a:pt x="8" y="0"/>
                  </a:lnTo>
                  <a:lnTo>
                    <a:pt x="8" y="0"/>
                  </a:lnTo>
                  <a:lnTo>
                    <a:pt x="8" y="0"/>
                  </a:lnTo>
                  <a:lnTo>
                    <a:pt x="8" y="0"/>
                  </a:lnTo>
                  <a:lnTo>
                    <a:pt x="8" y="0"/>
                  </a:lnTo>
                  <a:lnTo>
                    <a:pt x="8" y="0"/>
                  </a:lnTo>
                  <a:lnTo>
                    <a:pt x="8" y="0"/>
                  </a:lnTo>
                  <a:close/>
                  <a:moveTo>
                    <a:pt x="16" y="25"/>
                  </a:moveTo>
                  <a:lnTo>
                    <a:pt x="16" y="27"/>
                  </a:lnTo>
                  <a:lnTo>
                    <a:pt x="16" y="27"/>
                  </a:lnTo>
                  <a:lnTo>
                    <a:pt x="16" y="27"/>
                  </a:lnTo>
                  <a:lnTo>
                    <a:pt x="16" y="27"/>
                  </a:lnTo>
                  <a:lnTo>
                    <a:pt x="16" y="25"/>
                  </a:lnTo>
                  <a:lnTo>
                    <a:pt x="16" y="25"/>
                  </a:lnTo>
                  <a:lnTo>
                    <a:pt x="16" y="25"/>
                  </a:lnTo>
                  <a:lnTo>
                    <a:pt x="16" y="25"/>
                  </a:lnTo>
                  <a:lnTo>
                    <a:pt x="16" y="25"/>
                  </a:lnTo>
                  <a:lnTo>
                    <a:pt x="16" y="25"/>
                  </a:lnTo>
                  <a:lnTo>
                    <a:pt x="16" y="25"/>
                  </a:lnTo>
                  <a:lnTo>
                    <a:pt x="16" y="25"/>
                  </a:lnTo>
                  <a:lnTo>
                    <a:pt x="16" y="25"/>
                  </a:lnTo>
                  <a:close/>
                  <a:moveTo>
                    <a:pt x="15" y="69"/>
                  </a:moveTo>
                  <a:lnTo>
                    <a:pt x="15" y="69"/>
                  </a:lnTo>
                  <a:lnTo>
                    <a:pt x="15" y="69"/>
                  </a:lnTo>
                  <a:lnTo>
                    <a:pt x="15" y="70"/>
                  </a:lnTo>
                  <a:lnTo>
                    <a:pt x="15" y="70"/>
                  </a:lnTo>
                  <a:lnTo>
                    <a:pt x="15" y="69"/>
                  </a:lnTo>
                  <a:lnTo>
                    <a:pt x="15" y="69"/>
                  </a:lnTo>
                  <a:lnTo>
                    <a:pt x="15" y="69"/>
                  </a:lnTo>
                  <a:lnTo>
                    <a:pt x="15" y="69"/>
                  </a:lnTo>
                  <a:lnTo>
                    <a:pt x="15" y="69"/>
                  </a:lnTo>
                  <a:lnTo>
                    <a:pt x="15" y="69"/>
                  </a:lnTo>
                  <a:lnTo>
                    <a:pt x="15" y="69"/>
                  </a:lnTo>
                  <a:lnTo>
                    <a:pt x="15" y="69"/>
                  </a:lnTo>
                  <a:lnTo>
                    <a:pt x="15" y="69"/>
                  </a:lnTo>
                  <a:lnTo>
                    <a:pt x="15" y="69"/>
                  </a:lnTo>
                  <a:close/>
                  <a:moveTo>
                    <a:pt x="1" y="92"/>
                  </a:moveTo>
                  <a:lnTo>
                    <a:pt x="1" y="93"/>
                  </a:lnTo>
                  <a:lnTo>
                    <a:pt x="0" y="93"/>
                  </a:lnTo>
                  <a:lnTo>
                    <a:pt x="1" y="94"/>
                  </a:lnTo>
                  <a:lnTo>
                    <a:pt x="3" y="94"/>
                  </a:lnTo>
                  <a:lnTo>
                    <a:pt x="3" y="92"/>
                  </a:lnTo>
                  <a:lnTo>
                    <a:pt x="4" y="92"/>
                  </a:lnTo>
                  <a:lnTo>
                    <a:pt x="4" y="90"/>
                  </a:lnTo>
                  <a:lnTo>
                    <a:pt x="4" y="90"/>
                  </a:lnTo>
                  <a:lnTo>
                    <a:pt x="1" y="92"/>
                  </a:lnTo>
                  <a:lnTo>
                    <a:pt x="1" y="92"/>
                  </a:lnTo>
                  <a:lnTo>
                    <a:pt x="1" y="92"/>
                  </a:lnTo>
                  <a:lnTo>
                    <a:pt x="1" y="92"/>
                  </a:lnTo>
                  <a:lnTo>
                    <a:pt x="1" y="92"/>
                  </a:lnTo>
                  <a:lnTo>
                    <a:pt x="1" y="92"/>
                  </a:lnTo>
                  <a:lnTo>
                    <a:pt x="1" y="92"/>
                  </a:lnTo>
                  <a:lnTo>
                    <a:pt x="1" y="92"/>
                  </a:lnTo>
                  <a:close/>
                </a:path>
              </a:pathLst>
            </a:custGeom>
            <a:solidFill>
              <a:schemeClr val="accent5">
                <a:lumMod val="20000"/>
                <a:lumOff val="80000"/>
                <a:alpha val="50000"/>
              </a:schemeClr>
            </a:solidFill>
            <a:ln w="9525">
              <a:solidFill>
                <a:schemeClr val="accent5">
                  <a:lumMod val="75000"/>
                  <a:alpha val="20000"/>
                </a:schemeClr>
              </a:solidFill>
              <a:round/>
              <a:headEnd/>
              <a:tailEnd/>
            </a:ln>
            <a:extLst/>
          </p:spPr>
          <p:txBody>
            <a:bodyPr/>
            <a:lstStyle/>
            <a:p>
              <a:pPr>
                <a:defRPr/>
              </a:pPr>
              <a:endParaRPr lang="en-GB">
                <a:solidFill>
                  <a:prstClr val="black"/>
                </a:solidFill>
              </a:endParaRPr>
            </a:p>
          </p:txBody>
        </p:sp>
        <p:sp>
          <p:nvSpPr>
            <p:cNvPr id="122" name="Freeform 112"/>
            <p:cNvSpPr>
              <a:spLocks/>
            </p:cNvSpPr>
            <p:nvPr/>
          </p:nvSpPr>
          <p:spPr bwMode="auto">
            <a:xfrm>
              <a:off x="5238750" y="4627563"/>
              <a:ext cx="219075" cy="604837"/>
            </a:xfrm>
            <a:custGeom>
              <a:avLst/>
              <a:gdLst>
                <a:gd name="T0" fmla="*/ 2 w 123"/>
                <a:gd name="T1" fmla="*/ 194 h 246"/>
                <a:gd name="T2" fmla="*/ 6 w 123"/>
                <a:gd name="T3" fmla="*/ 206 h 246"/>
                <a:gd name="T4" fmla="*/ 6 w 123"/>
                <a:gd name="T5" fmla="*/ 210 h 246"/>
                <a:gd name="T6" fmla="*/ 6 w 123"/>
                <a:gd name="T7" fmla="*/ 225 h 246"/>
                <a:gd name="T8" fmla="*/ 15 w 123"/>
                <a:gd name="T9" fmla="*/ 239 h 246"/>
                <a:gd name="T10" fmla="*/ 15 w 123"/>
                <a:gd name="T11" fmla="*/ 239 h 246"/>
                <a:gd name="T12" fmla="*/ 28 w 123"/>
                <a:gd name="T13" fmla="*/ 246 h 246"/>
                <a:gd name="T14" fmla="*/ 46 w 123"/>
                <a:gd name="T15" fmla="*/ 238 h 246"/>
                <a:gd name="T16" fmla="*/ 55 w 123"/>
                <a:gd name="T17" fmla="*/ 237 h 246"/>
                <a:gd name="T18" fmla="*/ 59 w 123"/>
                <a:gd name="T19" fmla="*/ 233 h 246"/>
                <a:gd name="T20" fmla="*/ 67 w 123"/>
                <a:gd name="T21" fmla="*/ 215 h 246"/>
                <a:gd name="T22" fmla="*/ 80 w 123"/>
                <a:gd name="T23" fmla="*/ 172 h 246"/>
                <a:gd name="T24" fmla="*/ 89 w 123"/>
                <a:gd name="T25" fmla="*/ 149 h 246"/>
                <a:gd name="T26" fmla="*/ 92 w 123"/>
                <a:gd name="T27" fmla="*/ 138 h 246"/>
                <a:gd name="T28" fmla="*/ 101 w 123"/>
                <a:gd name="T29" fmla="*/ 114 h 246"/>
                <a:gd name="T30" fmla="*/ 105 w 123"/>
                <a:gd name="T31" fmla="*/ 92 h 246"/>
                <a:gd name="T32" fmla="*/ 111 w 123"/>
                <a:gd name="T33" fmla="*/ 81 h 246"/>
                <a:gd name="T34" fmla="*/ 108 w 123"/>
                <a:gd name="T35" fmla="*/ 76 h 246"/>
                <a:gd name="T36" fmla="*/ 108 w 123"/>
                <a:gd name="T37" fmla="*/ 63 h 246"/>
                <a:gd name="T38" fmla="*/ 112 w 123"/>
                <a:gd name="T39" fmla="*/ 67 h 246"/>
                <a:gd name="T40" fmla="*/ 119 w 123"/>
                <a:gd name="T41" fmla="*/ 71 h 246"/>
                <a:gd name="T42" fmla="*/ 123 w 123"/>
                <a:gd name="T43" fmla="*/ 57 h 246"/>
                <a:gd name="T44" fmla="*/ 119 w 123"/>
                <a:gd name="T45" fmla="*/ 40 h 246"/>
                <a:gd name="T46" fmla="*/ 111 w 123"/>
                <a:gd name="T47" fmla="*/ 14 h 246"/>
                <a:gd name="T48" fmla="*/ 108 w 123"/>
                <a:gd name="T49" fmla="*/ 11 h 246"/>
                <a:gd name="T50" fmla="*/ 107 w 123"/>
                <a:gd name="T51" fmla="*/ 6 h 246"/>
                <a:gd name="T52" fmla="*/ 105 w 123"/>
                <a:gd name="T53" fmla="*/ 2 h 246"/>
                <a:gd name="T54" fmla="*/ 103 w 123"/>
                <a:gd name="T55" fmla="*/ 2 h 246"/>
                <a:gd name="T56" fmla="*/ 97 w 123"/>
                <a:gd name="T57" fmla="*/ 8 h 246"/>
                <a:gd name="T58" fmla="*/ 97 w 123"/>
                <a:gd name="T59" fmla="*/ 19 h 246"/>
                <a:gd name="T60" fmla="*/ 92 w 123"/>
                <a:gd name="T61" fmla="*/ 24 h 246"/>
                <a:gd name="T62" fmla="*/ 88 w 123"/>
                <a:gd name="T63" fmla="*/ 32 h 246"/>
                <a:gd name="T64" fmla="*/ 81 w 123"/>
                <a:gd name="T65" fmla="*/ 31 h 246"/>
                <a:gd name="T66" fmla="*/ 84 w 123"/>
                <a:gd name="T67" fmla="*/ 36 h 246"/>
                <a:gd name="T68" fmla="*/ 81 w 123"/>
                <a:gd name="T69" fmla="*/ 37 h 246"/>
                <a:gd name="T70" fmla="*/ 79 w 123"/>
                <a:gd name="T71" fmla="*/ 45 h 246"/>
                <a:gd name="T72" fmla="*/ 81 w 123"/>
                <a:gd name="T73" fmla="*/ 49 h 246"/>
                <a:gd name="T74" fmla="*/ 79 w 123"/>
                <a:gd name="T75" fmla="*/ 48 h 246"/>
                <a:gd name="T76" fmla="*/ 72 w 123"/>
                <a:gd name="T77" fmla="*/ 55 h 246"/>
                <a:gd name="T78" fmla="*/ 72 w 123"/>
                <a:gd name="T79" fmla="*/ 49 h 246"/>
                <a:gd name="T80" fmla="*/ 68 w 123"/>
                <a:gd name="T81" fmla="*/ 57 h 246"/>
                <a:gd name="T82" fmla="*/ 68 w 123"/>
                <a:gd name="T83" fmla="*/ 61 h 246"/>
                <a:gd name="T84" fmla="*/ 64 w 123"/>
                <a:gd name="T85" fmla="*/ 65 h 246"/>
                <a:gd name="T86" fmla="*/ 64 w 123"/>
                <a:gd name="T87" fmla="*/ 59 h 246"/>
                <a:gd name="T88" fmla="*/ 57 w 123"/>
                <a:gd name="T89" fmla="*/ 65 h 246"/>
                <a:gd name="T90" fmla="*/ 55 w 123"/>
                <a:gd name="T91" fmla="*/ 68 h 246"/>
                <a:gd name="T92" fmla="*/ 53 w 123"/>
                <a:gd name="T93" fmla="*/ 68 h 246"/>
                <a:gd name="T94" fmla="*/ 51 w 123"/>
                <a:gd name="T95" fmla="*/ 68 h 246"/>
                <a:gd name="T96" fmla="*/ 46 w 123"/>
                <a:gd name="T97" fmla="*/ 68 h 246"/>
                <a:gd name="T98" fmla="*/ 44 w 123"/>
                <a:gd name="T99" fmla="*/ 72 h 246"/>
                <a:gd name="T100" fmla="*/ 40 w 123"/>
                <a:gd name="T101" fmla="*/ 75 h 246"/>
                <a:gd name="T102" fmla="*/ 32 w 123"/>
                <a:gd name="T103" fmla="*/ 76 h 246"/>
                <a:gd name="T104" fmla="*/ 24 w 123"/>
                <a:gd name="T105" fmla="*/ 81 h 246"/>
                <a:gd name="T106" fmla="*/ 23 w 123"/>
                <a:gd name="T107" fmla="*/ 89 h 246"/>
                <a:gd name="T108" fmla="*/ 18 w 123"/>
                <a:gd name="T109" fmla="*/ 103 h 246"/>
                <a:gd name="T110" fmla="*/ 19 w 123"/>
                <a:gd name="T111" fmla="*/ 118 h 246"/>
                <a:gd name="T112" fmla="*/ 22 w 123"/>
                <a:gd name="T113" fmla="*/ 132 h 246"/>
                <a:gd name="T114" fmla="*/ 22 w 123"/>
                <a:gd name="T115" fmla="*/ 138 h 246"/>
                <a:gd name="T116" fmla="*/ 18 w 123"/>
                <a:gd name="T117" fmla="*/ 152 h 246"/>
                <a:gd name="T118" fmla="*/ 11 w 123"/>
                <a:gd name="T119" fmla="*/ 164 h 246"/>
                <a:gd name="T120" fmla="*/ 6 w 123"/>
                <a:gd name="T121" fmla="*/ 169 h 246"/>
                <a:gd name="T122" fmla="*/ 0 w 123"/>
                <a:gd name="T123" fmla="*/ 182 h 246"/>
                <a:gd name="T124" fmla="*/ 0 w 123"/>
                <a:gd name="T125" fmla="*/ 18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 h="246">
                  <a:moveTo>
                    <a:pt x="0" y="182"/>
                  </a:moveTo>
                  <a:lnTo>
                    <a:pt x="0" y="182"/>
                  </a:lnTo>
                  <a:lnTo>
                    <a:pt x="0" y="190"/>
                  </a:lnTo>
                  <a:lnTo>
                    <a:pt x="2" y="194"/>
                  </a:lnTo>
                  <a:lnTo>
                    <a:pt x="4" y="198"/>
                  </a:lnTo>
                  <a:lnTo>
                    <a:pt x="4" y="198"/>
                  </a:lnTo>
                  <a:lnTo>
                    <a:pt x="4" y="202"/>
                  </a:lnTo>
                  <a:lnTo>
                    <a:pt x="6" y="206"/>
                  </a:lnTo>
                  <a:lnTo>
                    <a:pt x="6" y="206"/>
                  </a:lnTo>
                  <a:lnTo>
                    <a:pt x="7" y="207"/>
                  </a:lnTo>
                  <a:lnTo>
                    <a:pt x="6" y="210"/>
                  </a:lnTo>
                  <a:lnTo>
                    <a:pt x="6" y="210"/>
                  </a:lnTo>
                  <a:lnTo>
                    <a:pt x="6" y="213"/>
                  </a:lnTo>
                  <a:lnTo>
                    <a:pt x="4" y="217"/>
                  </a:lnTo>
                  <a:lnTo>
                    <a:pt x="6" y="225"/>
                  </a:lnTo>
                  <a:lnTo>
                    <a:pt x="6" y="225"/>
                  </a:lnTo>
                  <a:lnTo>
                    <a:pt x="10" y="233"/>
                  </a:lnTo>
                  <a:lnTo>
                    <a:pt x="10" y="233"/>
                  </a:lnTo>
                  <a:lnTo>
                    <a:pt x="11" y="237"/>
                  </a:lnTo>
                  <a:lnTo>
                    <a:pt x="15" y="239"/>
                  </a:lnTo>
                  <a:lnTo>
                    <a:pt x="15" y="239"/>
                  </a:lnTo>
                  <a:lnTo>
                    <a:pt x="14" y="239"/>
                  </a:lnTo>
                  <a:lnTo>
                    <a:pt x="15" y="239"/>
                  </a:lnTo>
                  <a:lnTo>
                    <a:pt x="15" y="239"/>
                  </a:lnTo>
                  <a:lnTo>
                    <a:pt x="22" y="242"/>
                  </a:lnTo>
                  <a:lnTo>
                    <a:pt x="22" y="242"/>
                  </a:lnTo>
                  <a:lnTo>
                    <a:pt x="24" y="243"/>
                  </a:lnTo>
                  <a:lnTo>
                    <a:pt x="28" y="246"/>
                  </a:lnTo>
                  <a:lnTo>
                    <a:pt x="28" y="246"/>
                  </a:lnTo>
                  <a:lnTo>
                    <a:pt x="32" y="246"/>
                  </a:lnTo>
                  <a:lnTo>
                    <a:pt x="38" y="243"/>
                  </a:lnTo>
                  <a:lnTo>
                    <a:pt x="46" y="238"/>
                  </a:lnTo>
                  <a:lnTo>
                    <a:pt x="46" y="238"/>
                  </a:lnTo>
                  <a:lnTo>
                    <a:pt x="51" y="238"/>
                  </a:lnTo>
                  <a:lnTo>
                    <a:pt x="51" y="238"/>
                  </a:lnTo>
                  <a:lnTo>
                    <a:pt x="55" y="237"/>
                  </a:lnTo>
                  <a:lnTo>
                    <a:pt x="55" y="237"/>
                  </a:lnTo>
                  <a:lnTo>
                    <a:pt x="57" y="234"/>
                  </a:lnTo>
                  <a:lnTo>
                    <a:pt x="59" y="233"/>
                  </a:lnTo>
                  <a:lnTo>
                    <a:pt x="59" y="233"/>
                  </a:lnTo>
                  <a:lnTo>
                    <a:pt x="63" y="225"/>
                  </a:lnTo>
                  <a:lnTo>
                    <a:pt x="63" y="225"/>
                  </a:lnTo>
                  <a:lnTo>
                    <a:pt x="67" y="215"/>
                  </a:lnTo>
                  <a:lnTo>
                    <a:pt x="67" y="215"/>
                  </a:lnTo>
                  <a:lnTo>
                    <a:pt x="72" y="198"/>
                  </a:lnTo>
                  <a:lnTo>
                    <a:pt x="72" y="198"/>
                  </a:lnTo>
                  <a:lnTo>
                    <a:pt x="80" y="172"/>
                  </a:lnTo>
                  <a:lnTo>
                    <a:pt x="80" y="172"/>
                  </a:lnTo>
                  <a:lnTo>
                    <a:pt x="84" y="162"/>
                  </a:lnTo>
                  <a:lnTo>
                    <a:pt x="88" y="150"/>
                  </a:lnTo>
                  <a:lnTo>
                    <a:pt x="88" y="150"/>
                  </a:lnTo>
                  <a:lnTo>
                    <a:pt x="89" y="149"/>
                  </a:lnTo>
                  <a:lnTo>
                    <a:pt x="89" y="145"/>
                  </a:lnTo>
                  <a:lnTo>
                    <a:pt x="89" y="145"/>
                  </a:lnTo>
                  <a:lnTo>
                    <a:pt x="92" y="141"/>
                  </a:lnTo>
                  <a:lnTo>
                    <a:pt x="92" y="138"/>
                  </a:lnTo>
                  <a:lnTo>
                    <a:pt x="92" y="138"/>
                  </a:lnTo>
                  <a:lnTo>
                    <a:pt x="97" y="125"/>
                  </a:lnTo>
                  <a:lnTo>
                    <a:pt x="97" y="125"/>
                  </a:lnTo>
                  <a:lnTo>
                    <a:pt x="101" y="114"/>
                  </a:lnTo>
                  <a:lnTo>
                    <a:pt x="103" y="105"/>
                  </a:lnTo>
                  <a:lnTo>
                    <a:pt x="103" y="105"/>
                  </a:lnTo>
                  <a:lnTo>
                    <a:pt x="103" y="95"/>
                  </a:lnTo>
                  <a:lnTo>
                    <a:pt x="105" y="92"/>
                  </a:lnTo>
                  <a:lnTo>
                    <a:pt x="107" y="88"/>
                  </a:lnTo>
                  <a:lnTo>
                    <a:pt x="107" y="88"/>
                  </a:lnTo>
                  <a:lnTo>
                    <a:pt x="108" y="85"/>
                  </a:lnTo>
                  <a:lnTo>
                    <a:pt x="111" y="81"/>
                  </a:lnTo>
                  <a:lnTo>
                    <a:pt x="111" y="81"/>
                  </a:lnTo>
                  <a:lnTo>
                    <a:pt x="111" y="79"/>
                  </a:lnTo>
                  <a:lnTo>
                    <a:pt x="111" y="79"/>
                  </a:lnTo>
                  <a:lnTo>
                    <a:pt x="108" y="76"/>
                  </a:lnTo>
                  <a:lnTo>
                    <a:pt x="108" y="75"/>
                  </a:lnTo>
                  <a:lnTo>
                    <a:pt x="108" y="75"/>
                  </a:lnTo>
                  <a:lnTo>
                    <a:pt x="108" y="67"/>
                  </a:lnTo>
                  <a:lnTo>
                    <a:pt x="108" y="63"/>
                  </a:lnTo>
                  <a:lnTo>
                    <a:pt x="111" y="63"/>
                  </a:lnTo>
                  <a:lnTo>
                    <a:pt x="111" y="63"/>
                  </a:lnTo>
                  <a:lnTo>
                    <a:pt x="112" y="65"/>
                  </a:lnTo>
                  <a:lnTo>
                    <a:pt x="112" y="67"/>
                  </a:lnTo>
                  <a:lnTo>
                    <a:pt x="115" y="68"/>
                  </a:lnTo>
                  <a:lnTo>
                    <a:pt x="116" y="71"/>
                  </a:lnTo>
                  <a:lnTo>
                    <a:pt x="116" y="71"/>
                  </a:lnTo>
                  <a:lnTo>
                    <a:pt x="119" y="71"/>
                  </a:lnTo>
                  <a:lnTo>
                    <a:pt x="120" y="67"/>
                  </a:lnTo>
                  <a:lnTo>
                    <a:pt x="123" y="61"/>
                  </a:lnTo>
                  <a:lnTo>
                    <a:pt x="123" y="61"/>
                  </a:lnTo>
                  <a:lnTo>
                    <a:pt x="123" y="57"/>
                  </a:lnTo>
                  <a:lnTo>
                    <a:pt x="120" y="53"/>
                  </a:lnTo>
                  <a:lnTo>
                    <a:pt x="120" y="53"/>
                  </a:lnTo>
                  <a:lnTo>
                    <a:pt x="119" y="48"/>
                  </a:lnTo>
                  <a:lnTo>
                    <a:pt x="119" y="40"/>
                  </a:lnTo>
                  <a:lnTo>
                    <a:pt x="119" y="40"/>
                  </a:lnTo>
                  <a:lnTo>
                    <a:pt x="116" y="27"/>
                  </a:lnTo>
                  <a:lnTo>
                    <a:pt x="112" y="14"/>
                  </a:lnTo>
                  <a:lnTo>
                    <a:pt x="111" y="14"/>
                  </a:lnTo>
                  <a:lnTo>
                    <a:pt x="111" y="14"/>
                  </a:lnTo>
                  <a:lnTo>
                    <a:pt x="111" y="14"/>
                  </a:lnTo>
                  <a:lnTo>
                    <a:pt x="108" y="11"/>
                  </a:lnTo>
                  <a:lnTo>
                    <a:pt x="108" y="11"/>
                  </a:lnTo>
                  <a:lnTo>
                    <a:pt x="108" y="10"/>
                  </a:lnTo>
                  <a:lnTo>
                    <a:pt x="108" y="10"/>
                  </a:lnTo>
                  <a:lnTo>
                    <a:pt x="108" y="10"/>
                  </a:lnTo>
                  <a:lnTo>
                    <a:pt x="107" y="6"/>
                  </a:lnTo>
                  <a:lnTo>
                    <a:pt x="107" y="4"/>
                  </a:lnTo>
                  <a:lnTo>
                    <a:pt x="105" y="4"/>
                  </a:lnTo>
                  <a:lnTo>
                    <a:pt x="105" y="2"/>
                  </a:lnTo>
                  <a:lnTo>
                    <a:pt x="105" y="2"/>
                  </a:lnTo>
                  <a:lnTo>
                    <a:pt x="107" y="2"/>
                  </a:lnTo>
                  <a:lnTo>
                    <a:pt x="105" y="0"/>
                  </a:lnTo>
                  <a:lnTo>
                    <a:pt x="103" y="0"/>
                  </a:lnTo>
                  <a:lnTo>
                    <a:pt x="103" y="2"/>
                  </a:lnTo>
                  <a:lnTo>
                    <a:pt x="103" y="2"/>
                  </a:lnTo>
                  <a:lnTo>
                    <a:pt x="101" y="6"/>
                  </a:lnTo>
                  <a:lnTo>
                    <a:pt x="97" y="8"/>
                  </a:lnTo>
                  <a:lnTo>
                    <a:pt x="97" y="8"/>
                  </a:lnTo>
                  <a:lnTo>
                    <a:pt x="99" y="10"/>
                  </a:lnTo>
                  <a:lnTo>
                    <a:pt x="99" y="14"/>
                  </a:lnTo>
                  <a:lnTo>
                    <a:pt x="97" y="19"/>
                  </a:lnTo>
                  <a:lnTo>
                    <a:pt x="97" y="19"/>
                  </a:lnTo>
                  <a:lnTo>
                    <a:pt x="95" y="23"/>
                  </a:lnTo>
                  <a:lnTo>
                    <a:pt x="93" y="24"/>
                  </a:lnTo>
                  <a:lnTo>
                    <a:pt x="92" y="24"/>
                  </a:lnTo>
                  <a:lnTo>
                    <a:pt x="92" y="24"/>
                  </a:lnTo>
                  <a:lnTo>
                    <a:pt x="92" y="27"/>
                  </a:lnTo>
                  <a:lnTo>
                    <a:pt x="89" y="28"/>
                  </a:lnTo>
                  <a:lnTo>
                    <a:pt x="89" y="28"/>
                  </a:lnTo>
                  <a:lnTo>
                    <a:pt x="88" y="32"/>
                  </a:lnTo>
                  <a:lnTo>
                    <a:pt x="88" y="32"/>
                  </a:lnTo>
                  <a:lnTo>
                    <a:pt x="84" y="28"/>
                  </a:lnTo>
                  <a:lnTo>
                    <a:pt x="81" y="27"/>
                  </a:lnTo>
                  <a:lnTo>
                    <a:pt x="81" y="31"/>
                  </a:lnTo>
                  <a:lnTo>
                    <a:pt x="81" y="31"/>
                  </a:lnTo>
                  <a:lnTo>
                    <a:pt x="81" y="32"/>
                  </a:lnTo>
                  <a:lnTo>
                    <a:pt x="84" y="36"/>
                  </a:lnTo>
                  <a:lnTo>
                    <a:pt x="84" y="36"/>
                  </a:lnTo>
                  <a:lnTo>
                    <a:pt x="84" y="40"/>
                  </a:lnTo>
                  <a:lnTo>
                    <a:pt x="81" y="40"/>
                  </a:lnTo>
                  <a:lnTo>
                    <a:pt x="81" y="37"/>
                  </a:lnTo>
                  <a:lnTo>
                    <a:pt x="81" y="37"/>
                  </a:lnTo>
                  <a:lnTo>
                    <a:pt x="80" y="41"/>
                  </a:lnTo>
                  <a:lnTo>
                    <a:pt x="79" y="41"/>
                  </a:lnTo>
                  <a:lnTo>
                    <a:pt x="79" y="45"/>
                  </a:lnTo>
                  <a:lnTo>
                    <a:pt x="79" y="45"/>
                  </a:lnTo>
                  <a:lnTo>
                    <a:pt x="81" y="48"/>
                  </a:lnTo>
                  <a:lnTo>
                    <a:pt x="81" y="48"/>
                  </a:lnTo>
                  <a:lnTo>
                    <a:pt x="81" y="49"/>
                  </a:lnTo>
                  <a:lnTo>
                    <a:pt x="81" y="49"/>
                  </a:lnTo>
                  <a:lnTo>
                    <a:pt x="81" y="48"/>
                  </a:lnTo>
                  <a:lnTo>
                    <a:pt x="81" y="48"/>
                  </a:lnTo>
                  <a:lnTo>
                    <a:pt x="79" y="48"/>
                  </a:lnTo>
                  <a:lnTo>
                    <a:pt x="79" y="48"/>
                  </a:lnTo>
                  <a:lnTo>
                    <a:pt x="76" y="52"/>
                  </a:lnTo>
                  <a:lnTo>
                    <a:pt x="75" y="53"/>
                  </a:lnTo>
                  <a:lnTo>
                    <a:pt x="72" y="55"/>
                  </a:lnTo>
                  <a:lnTo>
                    <a:pt x="72" y="55"/>
                  </a:lnTo>
                  <a:lnTo>
                    <a:pt x="75" y="52"/>
                  </a:lnTo>
                  <a:lnTo>
                    <a:pt x="75" y="49"/>
                  </a:lnTo>
                  <a:lnTo>
                    <a:pt x="75" y="49"/>
                  </a:lnTo>
                  <a:lnTo>
                    <a:pt x="72" y="49"/>
                  </a:lnTo>
                  <a:lnTo>
                    <a:pt x="72" y="53"/>
                  </a:lnTo>
                  <a:lnTo>
                    <a:pt x="72" y="53"/>
                  </a:lnTo>
                  <a:lnTo>
                    <a:pt x="68" y="55"/>
                  </a:lnTo>
                  <a:lnTo>
                    <a:pt x="68" y="57"/>
                  </a:lnTo>
                  <a:lnTo>
                    <a:pt x="68" y="57"/>
                  </a:lnTo>
                  <a:lnTo>
                    <a:pt x="68" y="59"/>
                  </a:lnTo>
                  <a:lnTo>
                    <a:pt x="68" y="61"/>
                  </a:lnTo>
                  <a:lnTo>
                    <a:pt x="68" y="61"/>
                  </a:lnTo>
                  <a:lnTo>
                    <a:pt x="68" y="63"/>
                  </a:lnTo>
                  <a:lnTo>
                    <a:pt x="68" y="63"/>
                  </a:lnTo>
                  <a:lnTo>
                    <a:pt x="64" y="65"/>
                  </a:lnTo>
                  <a:lnTo>
                    <a:pt x="64" y="65"/>
                  </a:lnTo>
                  <a:lnTo>
                    <a:pt x="67" y="61"/>
                  </a:lnTo>
                  <a:lnTo>
                    <a:pt x="67" y="59"/>
                  </a:lnTo>
                  <a:lnTo>
                    <a:pt x="64" y="59"/>
                  </a:lnTo>
                  <a:lnTo>
                    <a:pt x="64" y="59"/>
                  </a:lnTo>
                  <a:lnTo>
                    <a:pt x="61" y="61"/>
                  </a:lnTo>
                  <a:lnTo>
                    <a:pt x="59" y="63"/>
                  </a:lnTo>
                  <a:lnTo>
                    <a:pt x="59" y="63"/>
                  </a:lnTo>
                  <a:lnTo>
                    <a:pt x="57" y="65"/>
                  </a:lnTo>
                  <a:lnTo>
                    <a:pt x="55" y="67"/>
                  </a:lnTo>
                  <a:lnTo>
                    <a:pt x="55" y="67"/>
                  </a:lnTo>
                  <a:lnTo>
                    <a:pt x="55" y="68"/>
                  </a:lnTo>
                  <a:lnTo>
                    <a:pt x="55" y="68"/>
                  </a:lnTo>
                  <a:lnTo>
                    <a:pt x="57" y="71"/>
                  </a:lnTo>
                  <a:lnTo>
                    <a:pt x="57" y="71"/>
                  </a:lnTo>
                  <a:lnTo>
                    <a:pt x="55" y="71"/>
                  </a:lnTo>
                  <a:lnTo>
                    <a:pt x="53" y="68"/>
                  </a:lnTo>
                  <a:lnTo>
                    <a:pt x="53" y="68"/>
                  </a:lnTo>
                  <a:lnTo>
                    <a:pt x="53" y="68"/>
                  </a:lnTo>
                  <a:lnTo>
                    <a:pt x="51" y="67"/>
                  </a:lnTo>
                  <a:lnTo>
                    <a:pt x="51" y="68"/>
                  </a:lnTo>
                  <a:lnTo>
                    <a:pt x="49" y="68"/>
                  </a:lnTo>
                  <a:lnTo>
                    <a:pt x="49" y="68"/>
                  </a:lnTo>
                  <a:lnTo>
                    <a:pt x="48" y="68"/>
                  </a:lnTo>
                  <a:lnTo>
                    <a:pt x="46" y="68"/>
                  </a:lnTo>
                  <a:lnTo>
                    <a:pt x="46" y="68"/>
                  </a:lnTo>
                  <a:lnTo>
                    <a:pt x="44" y="71"/>
                  </a:lnTo>
                  <a:lnTo>
                    <a:pt x="44" y="72"/>
                  </a:lnTo>
                  <a:lnTo>
                    <a:pt x="44" y="72"/>
                  </a:lnTo>
                  <a:lnTo>
                    <a:pt x="42" y="71"/>
                  </a:lnTo>
                  <a:lnTo>
                    <a:pt x="42" y="72"/>
                  </a:lnTo>
                  <a:lnTo>
                    <a:pt x="40" y="75"/>
                  </a:lnTo>
                  <a:lnTo>
                    <a:pt x="40" y="75"/>
                  </a:lnTo>
                  <a:lnTo>
                    <a:pt x="38" y="71"/>
                  </a:lnTo>
                  <a:lnTo>
                    <a:pt x="38" y="71"/>
                  </a:lnTo>
                  <a:lnTo>
                    <a:pt x="32" y="76"/>
                  </a:lnTo>
                  <a:lnTo>
                    <a:pt x="32" y="76"/>
                  </a:lnTo>
                  <a:lnTo>
                    <a:pt x="28" y="76"/>
                  </a:lnTo>
                  <a:lnTo>
                    <a:pt x="24" y="76"/>
                  </a:lnTo>
                  <a:lnTo>
                    <a:pt x="24" y="76"/>
                  </a:lnTo>
                  <a:lnTo>
                    <a:pt x="24" y="81"/>
                  </a:lnTo>
                  <a:lnTo>
                    <a:pt x="24" y="81"/>
                  </a:lnTo>
                  <a:lnTo>
                    <a:pt x="24" y="85"/>
                  </a:lnTo>
                  <a:lnTo>
                    <a:pt x="23" y="89"/>
                  </a:lnTo>
                  <a:lnTo>
                    <a:pt x="23" y="89"/>
                  </a:lnTo>
                  <a:lnTo>
                    <a:pt x="18" y="95"/>
                  </a:lnTo>
                  <a:lnTo>
                    <a:pt x="15" y="99"/>
                  </a:lnTo>
                  <a:lnTo>
                    <a:pt x="18" y="103"/>
                  </a:lnTo>
                  <a:lnTo>
                    <a:pt x="18" y="103"/>
                  </a:lnTo>
                  <a:lnTo>
                    <a:pt x="18" y="109"/>
                  </a:lnTo>
                  <a:lnTo>
                    <a:pt x="18" y="114"/>
                  </a:lnTo>
                  <a:lnTo>
                    <a:pt x="18" y="114"/>
                  </a:lnTo>
                  <a:lnTo>
                    <a:pt x="19" y="118"/>
                  </a:lnTo>
                  <a:lnTo>
                    <a:pt x="19" y="124"/>
                  </a:lnTo>
                  <a:lnTo>
                    <a:pt x="19" y="124"/>
                  </a:lnTo>
                  <a:lnTo>
                    <a:pt x="19" y="128"/>
                  </a:lnTo>
                  <a:lnTo>
                    <a:pt x="22" y="132"/>
                  </a:lnTo>
                  <a:lnTo>
                    <a:pt x="22" y="132"/>
                  </a:lnTo>
                  <a:lnTo>
                    <a:pt x="23" y="136"/>
                  </a:lnTo>
                  <a:lnTo>
                    <a:pt x="22" y="138"/>
                  </a:lnTo>
                  <a:lnTo>
                    <a:pt x="22" y="138"/>
                  </a:lnTo>
                  <a:lnTo>
                    <a:pt x="22" y="142"/>
                  </a:lnTo>
                  <a:lnTo>
                    <a:pt x="22" y="145"/>
                  </a:lnTo>
                  <a:lnTo>
                    <a:pt x="22" y="145"/>
                  </a:lnTo>
                  <a:lnTo>
                    <a:pt x="18" y="152"/>
                  </a:lnTo>
                  <a:lnTo>
                    <a:pt x="18" y="152"/>
                  </a:lnTo>
                  <a:lnTo>
                    <a:pt x="11" y="160"/>
                  </a:lnTo>
                  <a:lnTo>
                    <a:pt x="11" y="160"/>
                  </a:lnTo>
                  <a:lnTo>
                    <a:pt x="11" y="164"/>
                  </a:lnTo>
                  <a:lnTo>
                    <a:pt x="11" y="166"/>
                  </a:lnTo>
                  <a:lnTo>
                    <a:pt x="10" y="168"/>
                  </a:lnTo>
                  <a:lnTo>
                    <a:pt x="10" y="168"/>
                  </a:lnTo>
                  <a:lnTo>
                    <a:pt x="6" y="169"/>
                  </a:lnTo>
                  <a:lnTo>
                    <a:pt x="4" y="173"/>
                  </a:lnTo>
                  <a:lnTo>
                    <a:pt x="4" y="173"/>
                  </a:lnTo>
                  <a:lnTo>
                    <a:pt x="4" y="177"/>
                  </a:lnTo>
                  <a:lnTo>
                    <a:pt x="0" y="182"/>
                  </a:lnTo>
                  <a:lnTo>
                    <a:pt x="0" y="182"/>
                  </a:lnTo>
                  <a:lnTo>
                    <a:pt x="0" y="182"/>
                  </a:lnTo>
                  <a:lnTo>
                    <a:pt x="0" y="182"/>
                  </a:lnTo>
                  <a:lnTo>
                    <a:pt x="0" y="182"/>
                  </a:lnTo>
                  <a:lnTo>
                    <a:pt x="0" y="182"/>
                  </a:lnTo>
                  <a:lnTo>
                    <a:pt x="0" y="182"/>
                  </a:lnTo>
                  <a:lnTo>
                    <a:pt x="0" y="182"/>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23" name="Freeform 113"/>
            <p:cNvSpPr>
              <a:spLocks/>
            </p:cNvSpPr>
            <p:nvPr/>
          </p:nvSpPr>
          <p:spPr bwMode="auto">
            <a:xfrm>
              <a:off x="6884988" y="3794125"/>
              <a:ext cx="120650" cy="239713"/>
            </a:xfrm>
            <a:custGeom>
              <a:avLst/>
              <a:gdLst>
                <a:gd name="T0" fmla="*/ 28 w 68"/>
                <a:gd name="T1" fmla="*/ 14 h 97"/>
                <a:gd name="T2" fmla="*/ 24 w 68"/>
                <a:gd name="T3" fmla="*/ 14 h 97"/>
                <a:gd name="T4" fmla="*/ 20 w 68"/>
                <a:gd name="T5" fmla="*/ 13 h 97"/>
                <a:gd name="T6" fmla="*/ 16 w 68"/>
                <a:gd name="T7" fmla="*/ 17 h 97"/>
                <a:gd name="T8" fmla="*/ 13 w 68"/>
                <a:gd name="T9" fmla="*/ 14 h 97"/>
                <a:gd name="T10" fmla="*/ 15 w 68"/>
                <a:gd name="T11" fmla="*/ 9 h 97"/>
                <a:gd name="T12" fmla="*/ 9 w 68"/>
                <a:gd name="T13" fmla="*/ 5 h 97"/>
                <a:gd name="T14" fmla="*/ 7 w 68"/>
                <a:gd name="T15" fmla="*/ 4 h 97"/>
                <a:gd name="T16" fmla="*/ 1 w 68"/>
                <a:gd name="T17" fmla="*/ 0 h 97"/>
                <a:gd name="T18" fmla="*/ 0 w 68"/>
                <a:gd name="T19" fmla="*/ 4 h 97"/>
                <a:gd name="T20" fmla="*/ 3 w 68"/>
                <a:gd name="T21" fmla="*/ 17 h 97"/>
                <a:gd name="T22" fmla="*/ 5 w 68"/>
                <a:gd name="T23" fmla="*/ 30 h 97"/>
                <a:gd name="T24" fmla="*/ 7 w 68"/>
                <a:gd name="T25" fmla="*/ 40 h 97"/>
                <a:gd name="T26" fmla="*/ 11 w 68"/>
                <a:gd name="T27" fmla="*/ 46 h 97"/>
                <a:gd name="T28" fmla="*/ 11 w 68"/>
                <a:gd name="T29" fmla="*/ 49 h 97"/>
                <a:gd name="T30" fmla="*/ 16 w 68"/>
                <a:gd name="T31" fmla="*/ 57 h 97"/>
                <a:gd name="T32" fmla="*/ 20 w 68"/>
                <a:gd name="T33" fmla="*/ 64 h 97"/>
                <a:gd name="T34" fmla="*/ 20 w 68"/>
                <a:gd name="T35" fmla="*/ 68 h 97"/>
                <a:gd name="T36" fmla="*/ 23 w 68"/>
                <a:gd name="T37" fmla="*/ 72 h 97"/>
                <a:gd name="T38" fmla="*/ 28 w 68"/>
                <a:gd name="T39" fmla="*/ 74 h 97"/>
                <a:gd name="T40" fmla="*/ 40 w 68"/>
                <a:gd name="T41" fmla="*/ 83 h 97"/>
                <a:gd name="T42" fmla="*/ 49 w 68"/>
                <a:gd name="T43" fmla="*/ 90 h 97"/>
                <a:gd name="T44" fmla="*/ 54 w 68"/>
                <a:gd name="T45" fmla="*/ 97 h 97"/>
                <a:gd name="T46" fmla="*/ 62 w 68"/>
                <a:gd name="T47" fmla="*/ 94 h 97"/>
                <a:gd name="T48" fmla="*/ 66 w 68"/>
                <a:gd name="T49" fmla="*/ 94 h 97"/>
                <a:gd name="T50" fmla="*/ 68 w 68"/>
                <a:gd name="T51" fmla="*/ 90 h 97"/>
                <a:gd name="T52" fmla="*/ 58 w 68"/>
                <a:gd name="T53" fmla="*/ 74 h 97"/>
                <a:gd name="T54" fmla="*/ 54 w 68"/>
                <a:gd name="T55" fmla="*/ 66 h 97"/>
                <a:gd name="T56" fmla="*/ 54 w 68"/>
                <a:gd name="T57" fmla="*/ 57 h 97"/>
                <a:gd name="T58" fmla="*/ 53 w 68"/>
                <a:gd name="T59" fmla="*/ 49 h 97"/>
                <a:gd name="T60" fmla="*/ 53 w 68"/>
                <a:gd name="T61" fmla="*/ 33 h 97"/>
                <a:gd name="T62" fmla="*/ 45 w 68"/>
                <a:gd name="T63" fmla="*/ 20 h 97"/>
                <a:gd name="T64" fmla="*/ 36 w 68"/>
                <a:gd name="T65" fmla="*/ 9 h 97"/>
                <a:gd name="T66" fmla="*/ 31 w 68"/>
                <a:gd name="T67" fmla="*/ 6 h 97"/>
                <a:gd name="T68" fmla="*/ 31 w 68"/>
                <a:gd name="T69" fmla="*/ 10 h 97"/>
                <a:gd name="T70" fmla="*/ 31 w 68"/>
                <a:gd name="T71" fmla="*/ 10 h 97"/>
                <a:gd name="T72" fmla="*/ 31 w 68"/>
                <a:gd name="T73" fmla="*/ 10 h 97"/>
                <a:gd name="T74" fmla="*/ 31 w 68"/>
                <a:gd name="T75" fmla="*/ 1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 h="97">
                  <a:moveTo>
                    <a:pt x="31" y="10"/>
                  </a:moveTo>
                  <a:lnTo>
                    <a:pt x="28" y="14"/>
                  </a:lnTo>
                  <a:lnTo>
                    <a:pt x="27" y="17"/>
                  </a:lnTo>
                  <a:lnTo>
                    <a:pt x="24" y="14"/>
                  </a:lnTo>
                  <a:lnTo>
                    <a:pt x="23" y="13"/>
                  </a:lnTo>
                  <a:lnTo>
                    <a:pt x="20" y="13"/>
                  </a:lnTo>
                  <a:lnTo>
                    <a:pt x="19" y="14"/>
                  </a:lnTo>
                  <a:lnTo>
                    <a:pt x="16" y="17"/>
                  </a:lnTo>
                  <a:lnTo>
                    <a:pt x="15" y="17"/>
                  </a:lnTo>
                  <a:lnTo>
                    <a:pt x="13" y="14"/>
                  </a:lnTo>
                  <a:lnTo>
                    <a:pt x="15" y="10"/>
                  </a:lnTo>
                  <a:lnTo>
                    <a:pt x="15" y="9"/>
                  </a:lnTo>
                  <a:lnTo>
                    <a:pt x="11" y="6"/>
                  </a:lnTo>
                  <a:lnTo>
                    <a:pt x="9" y="5"/>
                  </a:lnTo>
                  <a:lnTo>
                    <a:pt x="9" y="4"/>
                  </a:lnTo>
                  <a:lnTo>
                    <a:pt x="7" y="4"/>
                  </a:lnTo>
                  <a:lnTo>
                    <a:pt x="3" y="1"/>
                  </a:lnTo>
                  <a:lnTo>
                    <a:pt x="1" y="0"/>
                  </a:lnTo>
                  <a:lnTo>
                    <a:pt x="0" y="0"/>
                  </a:lnTo>
                  <a:lnTo>
                    <a:pt x="0" y="4"/>
                  </a:lnTo>
                  <a:lnTo>
                    <a:pt x="1" y="9"/>
                  </a:lnTo>
                  <a:lnTo>
                    <a:pt x="3" y="17"/>
                  </a:lnTo>
                  <a:lnTo>
                    <a:pt x="3" y="22"/>
                  </a:lnTo>
                  <a:lnTo>
                    <a:pt x="5" y="30"/>
                  </a:lnTo>
                  <a:lnTo>
                    <a:pt x="7" y="33"/>
                  </a:lnTo>
                  <a:lnTo>
                    <a:pt x="7" y="40"/>
                  </a:lnTo>
                  <a:lnTo>
                    <a:pt x="9" y="45"/>
                  </a:lnTo>
                  <a:lnTo>
                    <a:pt x="11" y="46"/>
                  </a:lnTo>
                  <a:lnTo>
                    <a:pt x="13" y="46"/>
                  </a:lnTo>
                  <a:lnTo>
                    <a:pt x="11" y="49"/>
                  </a:lnTo>
                  <a:lnTo>
                    <a:pt x="13" y="50"/>
                  </a:lnTo>
                  <a:lnTo>
                    <a:pt x="16" y="57"/>
                  </a:lnTo>
                  <a:lnTo>
                    <a:pt x="20" y="62"/>
                  </a:lnTo>
                  <a:lnTo>
                    <a:pt x="20" y="64"/>
                  </a:lnTo>
                  <a:lnTo>
                    <a:pt x="20" y="66"/>
                  </a:lnTo>
                  <a:lnTo>
                    <a:pt x="20" y="68"/>
                  </a:lnTo>
                  <a:lnTo>
                    <a:pt x="20" y="70"/>
                  </a:lnTo>
                  <a:lnTo>
                    <a:pt x="23" y="72"/>
                  </a:lnTo>
                  <a:lnTo>
                    <a:pt x="27" y="72"/>
                  </a:lnTo>
                  <a:lnTo>
                    <a:pt x="28" y="74"/>
                  </a:lnTo>
                  <a:lnTo>
                    <a:pt x="33" y="79"/>
                  </a:lnTo>
                  <a:lnTo>
                    <a:pt x="40" y="83"/>
                  </a:lnTo>
                  <a:lnTo>
                    <a:pt x="44" y="85"/>
                  </a:lnTo>
                  <a:lnTo>
                    <a:pt x="49" y="90"/>
                  </a:lnTo>
                  <a:lnTo>
                    <a:pt x="53" y="93"/>
                  </a:lnTo>
                  <a:lnTo>
                    <a:pt x="54" y="97"/>
                  </a:lnTo>
                  <a:lnTo>
                    <a:pt x="58" y="94"/>
                  </a:lnTo>
                  <a:lnTo>
                    <a:pt x="62" y="94"/>
                  </a:lnTo>
                  <a:lnTo>
                    <a:pt x="64" y="94"/>
                  </a:lnTo>
                  <a:lnTo>
                    <a:pt x="66" y="94"/>
                  </a:lnTo>
                  <a:lnTo>
                    <a:pt x="68" y="94"/>
                  </a:lnTo>
                  <a:lnTo>
                    <a:pt x="68" y="90"/>
                  </a:lnTo>
                  <a:lnTo>
                    <a:pt x="62" y="77"/>
                  </a:lnTo>
                  <a:lnTo>
                    <a:pt x="58" y="74"/>
                  </a:lnTo>
                  <a:lnTo>
                    <a:pt x="54" y="70"/>
                  </a:lnTo>
                  <a:lnTo>
                    <a:pt x="54" y="66"/>
                  </a:lnTo>
                  <a:lnTo>
                    <a:pt x="54" y="62"/>
                  </a:lnTo>
                  <a:lnTo>
                    <a:pt x="54" y="57"/>
                  </a:lnTo>
                  <a:lnTo>
                    <a:pt x="53" y="53"/>
                  </a:lnTo>
                  <a:lnTo>
                    <a:pt x="53" y="49"/>
                  </a:lnTo>
                  <a:lnTo>
                    <a:pt x="54" y="44"/>
                  </a:lnTo>
                  <a:lnTo>
                    <a:pt x="53" y="33"/>
                  </a:lnTo>
                  <a:lnTo>
                    <a:pt x="49" y="26"/>
                  </a:lnTo>
                  <a:lnTo>
                    <a:pt x="45" y="20"/>
                  </a:lnTo>
                  <a:lnTo>
                    <a:pt x="40" y="14"/>
                  </a:lnTo>
                  <a:lnTo>
                    <a:pt x="36" y="9"/>
                  </a:lnTo>
                  <a:lnTo>
                    <a:pt x="32" y="6"/>
                  </a:lnTo>
                  <a:lnTo>
                    <a:pt x="31" y="6"/>
                  </a:lnTo>
                  <a:lnTo>
                    <a:pt x="31" y="9"/>
                  </a:lnTo>
                  <a:lnTo>
                    <a:pt x="31" y="10"/>
                  </a:lnTo>
                  <a:lnTo>
                    <a:pt x="31" y="10"/>
                  </a:lnTo>
                  <a:lnTo>
                    <a:pt x="31" y="10"/>
                  </a:lnTo>
                  <a:lnTo>
                    <a:pt x="31" y="10"/>
                  </a:lnTo>
                  <a:lnTo>
                    <a:pt x="31" y="10"/>
                  </a:lnTo>
                  <a:lnTo>
                    <a:pt x="31" y="10"/>
                  </a:lnTo>
                  <a:lnTo>
                    <a:pt x="31" y="1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24" name="Freeform 114"/>
            <p:cNvSpPr>
              <a:spLocks/>
            </p:cNvSpPr>
            <p:nvPr/>
          </p:nvSpPr>
          <p:spPr bwMode="auto">
            <a:xfrm>
              <a:off x="7005638" y="4035425"/>
              <a:ext cx="9525" cy="12700"/>
            </a:xfrm>
            <a:custGeom>
              <a:avLst/>
              <a:gdLst>
                <a:gd name="T0" fmla="*/ 5 w 5"/>
                <a:gd name="T1" fmla="*/ 4 h 5"/>
                <a:gd name="T2" fmla="*/ 5 w 5"/>
                <a:gd name="T3" fmla="*/ 4 h 5"/>
                <a:gd name="T4" fmla="*/ 4 w 5"/>
                <a:gd name="T5" fmla="*/ 0 h 5"/>
                <a:gd name="T6" fmla="*/ 2 w 5"/>
                <a:gd name="T7" fmla="*/ 3 h 5"/>
                <a:gd name="T8" fmla="*/ 0 w 5"/>
                <a:gd name="T9" fmla="*/ 3 h 5"/>
                <a:gd name="T10" fmla="*/ 0 w 5"/>
                <a:gd name="T11" fmla="*/ 4 h 5"/>
                <a:gd name="T12" fmla="*/ 0 w 5"/>
                <a:gd name="T13" fmla="*/ 4 h 5"/>
                <a:gd name="T14" fmla="*/ 2 w 5"/>
                <a:gd name="T15" fmla="*/ 4 h 5"/>
                <a:gd name="T16" fmla="*/ 4 w 5"/>
                <a:gd name="T17" fmla="*/ 5 h 5"/>
                <a:gd name="T18" fmla="*/ 4 w 5"/>
                <a:gd name="T19" fmla="*/ 5 h 5"/>
                <a:gd name="T20" fmla="*/ 4 w 5"/>
                <a:gd name="T21" fmla="*/ 5 h 5"/>
                <a:gd name="T22" fmla="*/ 5 w 5"/>
                <a:gd name="T23" fmla="*/ 5 h 5"/>
                <a:gd name="T24" fmla="*/ 5 w 5"/>
                <a:gd name="T25" fmla="*/ 4 h 5"/>
                <a:gd name="T26" fmla="*/ 5 w 5"/>
                <a:gd name="T27" fmla="*/ 4 h 5"/>
                <a:gd name="T28" fmla="*/ 5 w 5"/>
                <a:gd name="T29" fmla="*/ 4 h 5"/>
                <a:gd name="T30" fmla="*/ 5 w 5"/>
                <a:gd name="T31" fmla="*/ 4 h 5"/>
                <a:gd name="T32" fmla="*/ 5 w 5"/>
                <a:gd name="T33" fmla="*/ 4 h 5"/>
                <a:gd name="T34" fmla="*/ 5 w 5"/>
                <a:gd name="T35" fmla="*/ 4 h 5"/>
                <a:gd name="T36" fmla="*/ 5 w 5"/>
                <a:gd name="T37" fmla="*/ 4 h 5"/>
                <a:gd name="T38" fmla="*/ 5 w 5"/>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5">
                  <a:moveTo>
                    <a:pt x="5" y="4"/>
                  </a:moveTo>
                  <a:lnTo>
                    <a:pt x="5" y="4"/>
                  </a:lnTo>
                  <a:lnTo>
                    <a:pt x="4" y="0"/>
                  </a:lnTo>
                  <a:lnTo>
                    <a:pt x="2" y="3"/>
                  </a:lnTo>
                  <a:lnTo>
                    <a:pt x="0" y="3"/>
                  </a:lnTo>
                  <a:lnTo>
                    <a:pt x="0" y="4"/>
                  </a:lnTo>
                  <a:lnTo>
                    <a:pt x="0" y="4"/>
                  </a:lnTo>
                  <a:lnTo>
                    <a:pt x="2" y="4"/>
                  </a:lnTo>
                  <a:lnTo>
                    <a:pt x="4" y="5"/>
                  </a:lnTo>
                  <a:lnTo>
                    <a:pt x="4" y="5"/>
                  </a:lnTo>
                  <a:lnTo>
                    <a:pt x="4" y="5"/>
                  </a:lnTo>
                  <a:lnTo>
                    <a:pt x="5" y="5"/>
                  </a:lnTo>
                  <a:lnTo>
                    <a:pt x="5" y="4"/>
                  </a:lnTo>
                  <a:lnTo>
                    <a:pt x="5" y="4"/>
                  </a:lnTo>
                  <a:lnTo>
                    <a:pt x="5" y="4"/>
                  </a:lnTo>
                  <a:lnTo>
                    <a:pt x="5" y="4"/>
                  </a:lnTo>
                  <a:lnTo>
                    <a:pt x="5" y="4"/>
                  </a:lnTo>
                  <a:lnTo>
                    <a:pt x="5" y="4"/>
                  </a:lnTo>
                  <a:lnTo>
                    <a:pt x="5" y="4"/>
                  </a:lnTo>
                  <a:lnTo>
                    <a:pt x="5" y="4"/>
                  </a:lnTo>
                  <a:close/>
                </a:path>
              </a:pathLst>
            </a:custGeom>
            <a:solidFill>
              <a:schemeClr val="accent5">
                <a:lumMod val="20000"/>
                <a:lumOff val="80000"/>
                <a:alpha val="50000"/>
              </a:schemeClr>
            </a:solidFill>
            <a:ln w="9525">
              <a:solidFill>
                <a:schemeClr val="accent5">
                  <a:lumMod val="75000"/>
                  <a:alpha val="20000"/>
                </a:schemeClr>
              </a:solidFill>
              <a:round/>
              <a:headEnd/>
              <a:tailEnd/>
            </a:ln>
            <a:extLst/>
          </p:spPr>
          <p:txBody>
            <a:bodyPr/>
            <a:lstStyle/>
            <a:p>
              <a:pPr>
                <a:defRPr/>
              </a:pPr>
              <a:endParaRPr lang="en-GB">
                <a:solidFill>
                  <a:prstClr val="black"/>
                </a:solidFill>
              </a:endParaRPr>
            </a:p>
          </p:txBody>
        </p:sp>
        <p:sp>
          <p:nvSpPr>
            <p:cNvPr id="125" name="Freeform 115"/>
            <p:cNvSpPr>
              <a:spLocks noEditPoints="1"/>
            </p:cNvSpPr>
            <p:nvPr/>
          </p:nvSpPr>
          <p:spPr bwMode="auto">
            <a:xfrm>
              <a:off x="3875088" y="1409700"/>
              <a:ext cx="230187" cy="455613"/>
            </a:xfrm>
            <a:custGeom>
              <a:avLst/>
              <a:gdLst>
                <a:gd name="T0" fmla="*/ 32 w 129"/>
                <a:gd name="T1" fmla="*/ 105 h 185"/>
                <a:gd name="T2" fmla="*/ 25 w 129"/>
                <a:gd name="T3" fmla="*/ 94 h 185"/>
                <a:gd name="T4" fmla="*/ 8 w 129"/>
                <a:gd name="T5" fmla="*/ 104 h 185"/>
                <a:gd name="T6" fmla="*/ 12 w 129"/>
                <a:gd name="T7" fmla="*/ 112 h 185"/>
                <a:gd name="T8" fmla="*/ 21 w 129"/>
                <a:gd name="T9" fmla="*/ 114 h 185"/>
                <a:gd name="T10" fmla="*/ 26 w 129"/>
                <a:gd name="T11" fmla="*/ 114 h 185"/>
                <a:gd name="T12" fmla="*/ 30 w 129"/>
                <a:gd name="T13" fmla="*/ 44 h 185"/>
                <a:gd name="T14" fmla="*/ 22 w 129"/>
                <a:gd name="T15" fmla="*/ 44 h 185"/>
                <a:gd name="T16" fmla="*/ 21 w 129"/>
                <a:gd name="T17" fmla="*/ 52 h 185"/>
                <a:gd name="T18" fmla="*/ 101 w 129"/>
                <a:gd name="T19" fmla="*/ 0 h 185"/>
                <a:gd name="T20" fmla="*/ 75 w 129"/>
                <a:gd name="T21" fmla="*/ 33 h 185"/>
                <a:gd name="T22" fmla="*/ 69 w 129"/>
                <a:gd name="T23" fmla="*/ 29 h 185"/>
                <a:gd name="T24" fmla="*/ 75 w 129"/>
                <a:gd name="T25" fmla="*/ 33 h 185"/>
                <a:gd name="T26" fmla="*/ 105 w 129"/>
                <a:gd name="T27" fmla="*/ 7 h 185"/>
                <a:gd name="T28" fmla="*/ 95 w 129"/>
                <a:gd name="T29" fmla="*/ 8 h 185"/>
                <a:gd name="T30" fmla="*/ 114 w 129"/>
                <a:gd name="T31" fmla="*/ 134 h 185"/>
                <a:gd name="T32" fmla="*/ 105 w 129"/>
                <a:gd name="T33" fmla="*/ 122 h 185"/>
                <a:gd name="T34" fmla="*/ 101 w 129"/>
                <a:gd name="T35" fmla="*/ 108 h 185"/>
                <a:gd name="T36" fmla="*/ 75 w 129"/>
                <a:gd name="T37" fmla="*/ 81 h 185"/>
                <a:gd name="T38" fmla="*/ 74 w 129"/>
                <a:gd name="T39" fmla="*/ 77 h 185"/>
                <a:gd name="T40" fmla="*/ 85 w 129"/>
                <a:gd name="T41" fmla="*/ 52 h 185"/>
                <a:gd name="T42" fmla="*/ 61 w 129"/>
                <a:gd name="T43" fmla="*/ 51 h 185"/>
                <a:gd name="T44" fmla="*/ 66 w 129"/>
                <a:gd name="T45" fmla="*/ 37 h 185"/>
                <a:gd name="T46" fmla="*/ 45 w 129"/>
                <a:gd name="T47" fmla="*/ 43 h 185"/>
                <a:gd name="T48" fmla="*/ 36 w 129"/>
                <a:gd name="T49" fmla="*/ 52 h 185"/>
                <a:gd name="T50" fmla="*/ 38 w 129"/>
                <a:gd name="T51" fmla="*/ 61 h 185"/>
                <a:gd name="T52" fmla="*/ 28 w 129"/>
                <a:gd name="T53" fmla="*/ 69 h 185"/>
                <a:gd name="T54" fmla="*/ 40 w 129"/>
                <a:gd name="T55" fmla="*/ 73 h 185"/>
                <a:gd name="T56" fmla="*/ 38 w 129"/>
                <a:gd name="T57" fmla="*/ 85 h 185"/>
                <a:gd name="T58" fmla="*/ 45 w 129"/>
                <a:gd name="T59" fmla="*/ 81 h 185"/>
                <a:gd name="T60" fmla="*/ 45 w 129"/>
                <a:gd name="T61" fmla="*/ 86 h 185"/>
                <a:gd name="T62" fmla="*/ 44 w 129"/>
                <a:gd name="T63" fmla="*/ 105 h 185"/>
                <a:gd name="T64" fmla="*/ 61 w 129"/>
                <a:gd name="T65" fmla="*/ 98 h 185"/>
                <a:gd name="T66" fmla="*/ 66 w 129"/>
                <a:gd name="T67" fmla="*/ 112 h 185"/>
                <a:gd name="T68" fmla="*/ 66 w 129"/>
                <a:gd name="T69" fmla="*/ 125 h 185"/>
                <a:gd name="T70" fmla="*/ 49 w 129"/>
                <a:gd name="T71" fmla="*/ 126 h 185"/>
                <a:gd name="T72" fmla="*/ 48 w 129"/>
                <a:gd name="T73" fmla="*/ 134 h 185"/>
                <a:gd name="T74" fmla="*/ 48 w 129"/>
                <a:gd name="T75" fmla="*/ 145 h 185"/>
                <a:gd name="T76" fmla="*/ 40 w 129"/>
                <a:gd name="T77" fmla="*/ 157 h 185"/>
                <a:gd name="T78" fmla="*/ 57 w 129"/>
                <a:gd name="T79" fmla="*/ 161 h 185"/>
                <a:gd name="T80" fmla="*/ 57 w 129"/>
                <a:gd name="T81" fmla="*/ 165 h 185"/>
                <a:gd name="T82" fmla="*/ 34 w 129"/>
                <a:gd name="T83" fmla="*/ 175 h 185"/>
                <a:gd name="T84" fmla="*/ 34 w 129"/>
                <a:gd name="T85" fmla="*/ 183 h 185"/>
                <a:gd name="T86" fmla="*/ 54 w 129"/>
                <a:gd name="T87" fmla="*/ 178 h 185"/>
                <a:gd name="T88" fmla="*/ 75 w 129"/>
                <a:gd name="T89" fmla="*/ 174 h 185"/>
                <a:gd name="T90" fmla="*/ 93 w 129"/>
                <a:gd name="T91" fmla="*/ 171 h 185"/>
                <a:gd name="T92" fmla="*/ 122 w 129"/>
                <a:gd name="T93" fmla="*/ 166 h 185"/>
                <a:gd name="T94" fmla="*/ 118 w 129"/>
                <a:gd name="T95" fmla="*/ 156 h 185"/>
                <a:gd name="T96" fmla="*/ 129 w 129"/>
                <a:gd name="T97" fmla="*/ 145 h 185"/>
                <a:gd name="T98" fmla="*/ 126 w 129"/>
                <a:gd name="T99" fmla="*/ 134 h 185"/>
                <a:gd name="T100" fmla="*/ 71 w 129"/>
                <a:gd name="T101" fmla="*/ 73 h 185"/>
                <a:gd name="T102" fmla="*/ 28 w 129"/>
                <a:gd name="T103" fmla="*/ 56 h 185"/>
                <a:gd name="T104" fmla="*/ 32 w 129"/>
                <a:gd name="T105" fmla="*/ 64 h 185"/>
                <a:gd name="T106" fmla="*/ 32 w 129"/>
                <a:gd name="T107" fmla="*/ 57 h 185"/>
                <a:gd name="T108" fmla="*/ 34 w 129"/>
                <a:gd name="T109" fmla="*/ 88 h 185"/>
                <a:gd name="T110" fmla="*/ 44 w 129"/>
                <a:gd name="T111" fmla="*/ 86 h 185"/>
                <a:gd name="T112" fmla="*/ 44 w 129"/>
                <a:gd name="T113" fmla="*/ 86 h 185"/>
                <a:gd name="T114" fmla="*/ 36 w 129"/>
                <a:gd name="T115" fmla="*/ 75 h 185"/>
                <a:gd name="T116" fmla="*/ 28 w 129"/>
                <a:gd name="T117" fmla="*/ 7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9" h="185">
                  <a:moveTo>
                    <a:pt x="26" y="114"/>
                  </a:moveTo>
                  <a:lnTo>
                    <a:pt x="28" y="113"/>
                  </a:lnTo>
                  <a:lnTo>
                    <a:pt x="30" y="112"/>
                  </a:lnTo>
                  <a:lnTo>
                    <a:pt x="32" y="112"/>
                  </a:lnTo>
                  <a:lnTo>
                    <a:pt x="34" y="109"/>
                  </a:lnTo>
                  <a:lnTo>
                    <a:pt x="32" y="109"/>
                  </a:lnTo>
                  <a:lnTo>
                    <a:pt x="32" y="108"/>
                  </a:lnTo>
                  <a:lnTo>
                    <a:pt x="32" y="105"/>
                  </a:lnTo>
                  <a:lnTo>
                    <a:pt x="34" y="108"/>
                  </a:lnTo>
                  <a:lnTo>
                    <a:pt x="34" y="104"/>
                  </a:lnTo>
                  <a:lnTo>
                    <a:pt x="32" y="104"/>
                  </a:lnTo>
                  <a:lnTo>
                    <a:pt x="28" y="104"/>
                  </a:lnTo>
                  <a:lnTo>
                    <a:pt x="32" y="101"/>
                  </a:lnTo>
                  <a:lnTo>
                    <a:pt x="30" y="100"/>
                  </a:lnTo>
                  <a:lnTo>
                    <a:pt x="26" y="96"/>
                  </a:lnTo>
                  <a:lnTo>
                    <a:pt x="25" y="94"/>
                  </a:lnTo>
                  <a:lnTo>
                    <a:pt x="21" y="94"/>
                  </a:lnTo>
                  <a:lnTo>
                    <a:pt x="18" y="96"/>
                  </a:lnTo>
                  <a:lnTo>
                    <a:pt x="17" y="96"/>
                  </a:lnTo>
                  <a:lnTo>
                    <a:pt x="14" y="98"/>
                  </a:lnTo>
                  <a:lnTo>
                    <a:pt x="13" y="98"/>
                  </a:lnTo>
                  <a:lnTo>
                    <a:pt x="12" y="98"/>
                  </a:lnTo>
                  <a:lnTo>
                    <a:pt x="9" y="100"/>
                  </a:lnTo>
                  <a:lnTo>
                    <a:pt x="8" y="104"/>
                  </a:lnTo>
                  <a:lnTo>
                    <a:pt x="5" y="104"/>
                  </a:lnTo>
                  <a:lnTo>
                    <a:pt x="4" y="104"/>
                  </a:lnTo>
                  <a:lnTo>
                    <a:pt x="5" y="105"/>
                  </a:lnTo>
                  <a:lnTo>
                    <a:pt x="0" y="108"/>
                  </a:lnTo>
                  <a:lnTo>
                    <a:pt x="1" y="109"/>
                  </a:lnTo>
                  <a:lnTo>
                    <a:pt x="8" y="113"/>
                  </a:lnTo>
                  <a:lnTo>
                    <a:pt x="9" y="113"/>
                  </a:lnTo>
                  <a:lnTo>
                    <a:pt x="12" y="112"/>
                  </a:lnTo>
                  <a:lnTo>
                    <a:pt x="12" y="109"/>
                  </a:lnTo>
                  <a:lnTo>
                    <a:pt x="13" y="109"/>
                  </a:lnTo>
                  <a:lnTo>
                    <a:pt x="14" y="109"/>
                  </a:lnTo>
                  <a:lnTo>
                    <a:pt x="17" y="112"/>
                  </a:lnTo>
                  <a:lnTo>
                    <a:pt x="17" y="112"/>
                  </a:lnTo>
                  <a:lnTo>
                    <a:pt x="18" y="113"/>
                  </a:lnTo>
                  <a:lnTo>
                    <a:pt x="18" y="114"/>
                  </a:lnTo>
                  <a:lnTo>
                    <a:pt x="21" y="114"/>
                  </a:lnTo>
                  <a:lnTo>
                    <a:pt x="25" y="113"/>
                  </a:lnTo>
                  <a:lnTo>
                    <a:pt x="26" y="114"/>
                  </a:lnTo>
                  <a:lnTo>
                    <a:pt x="26" y="114"/>
                  </a:lnTo>
                  <a:lnTo>
                    <a:pt x="26" y="114"/>
                  </a:lnTo>
                  <a:lnTo>
                    <a:pt x="26" y="114"/>
                  </a:lnTo>
                  <a:lnTo>
                    <a:pt x="26" y="114"/>
                  </a:lnTo>
                  <a:lnTo>
                    <a:pt x="26" y="114"/>
                  </a:lnTo>
                  <a:lnTo>
                    <a:pt x="26" y="114"/>
                  </a:lnTo>
                  <a:close/>
                  <a:moveTo>
                    <a:pt x="21" y="52"/>
                  </a:moveTo>
                  <a:lnTo>
                    <a:pt x="22" y="51"/>
                  </a:lnTo>
                  <a:lnTo>
                    <a:pt x="25" y="48"/>
                  </a:lnTo>
                  <a:lnTo>
                    <a:pt x="26" y="48"/>
                  </a:lnTo>
                  <a:lnTo>
                    <a:pt x="28" y="48"/>
                  </a:lnTo>
                  <a:lnTo>
                    <a:pt x="28" y="47"/>
                  </a:lnTo>
                  <a:lnTo>
                    <a:pt x="26" y="47"/>
                  </a:lnTo>
                  <a:lnTo>
                    <a:pt x="30" y="44"/>
                  </a:lnTo>
                  <a:lnTo>
                    <a:pt x="32" y="44"/>
                  </a:lnTo>
                  <a:lnTo>
                    <a:pt x="30" y="43"/>
                  </a:lnTo>
                  <a:lnTo>
                    <a:pt x="32" y="41"/>
                  </a:lnTo>
                  <a:lnTo>
                    <a:pt x="32" y="39"/>
                  </a:lnTo>
                  <a:lnTo>
                    <a:pt x="30" y="41"/>
                  </a:lnTo>
                  <a:lnTo>
                    <a:pt x="25" y="43"/>
                  </a:lnTo>
                  <a:lnTo>
                    <a:pt x="25" y="44"/>
                  </a:lnTo>
                  <a:lnTo>
                    <a:pt x="22" y="44"/>
                  </a:lnTo>
                  <a:lnTo>
                    <a:pt x="18" y="44"/>
                  </a:lnTo>
                  <a:lnTo>
                    <a:pt x="21" y="47"/>
                  </a:lnTo>
                  <a:lnTo>
                    <a:pt x="18" y="48"/>
                  </a:lnTo>
                  <a:lnTo>
                    <a:pt x="22" y="48"/>
                  </a:lnTo>
                  <a:lnTo>
                    <a:pt x="18" y="51"/>
                  </a:lnTo>
                  <a:lnTo>
                    <a:pt x="21" y="52"/>
                  </a:lnTo>
                  <a:lnTo>
                    <a:pt x="21" y="52"/>
                  </a:lnTo>
                  <a:lnTo>
                    <a:pt x="21" y="52"/>
                  </a:lnTo>
                  <a:lnTo>
                    <a:pt x="21" y="52"/>
                  </a:lnTo>
                  <a:lnTo>
                    <a:pt x="21" y="52"/>
                  </a:lnTo>
                  <a:lnTo>
                    <a:pt x="21" y="52"/>
                  </a:lnTo>
                  <a:lnTo>
                    <a:pt x="21" y="52"/>
                  </a:lnTo>
                  <a:close/>
                  <a:moveTo>
                    <a:pt x="98" y="0"/>
                  </a:moveTo>
                  <a:lnTo>
                    <a:pt x="97" y="3"/>
                  </a:lnTo>
                  <a:lnTo>
                    <a:pt x="98" y="4"/>
                  </a:lnTo>
                  <a:lnTo>
                    <a:pt x="101" y="0"/>
                  </a:lnTo>
                  <a:lnTo>
                    <a:pt x="98" y="0"/>
                  </a:lnTo>
                  <a:lnTo>
                    <a:pt x="98" y="0"/>
                  </a:lnTo>
                  <a:lnTo>
                    <a:pt x="98" y="0"/>
                  </a:lnTo>
                  <a:lnTo>
                    <a:pt x="98" y="0"/>
                  </a:lnTo>
                  <a:lnTo>
                    <a:pt x="98" y="0"/>
                  </a:lnTo>
                  <a:lnTo>
                    <a:pt x="98" y="0"/>
                  </a:lnTo>
                  <a:lnTo>
                    <a:pt x="98" y="0"/>
                  </a:lnTo>
                  <a:close/>
                  <a:moveTo>
                    <a:pt x="75" y="33"/>
                  </a:moveTo>
                  <a:lnTo>
                    <a:pt x="78" y="33"/>
                  </a:lnTo>
                  <a:lnTo>
                    <a:pt x="79" y="31"/>
                  </a:lnTo>
                  <a:lnTo>
                    <a:pt x="75" y="31"/>
                  </a:lnTo>
                  <a:lnTo>
                    <a:pt x="74" y="29"/>
                  </a:lnTo>
                  <a:lnTo>
                    <a:pt x="71" y="29"/>
                  </a:lnTo>
                  <a:lnTo>
                    <a:pt x="71" y="27"/>
                  </a:lnTo>
                  <a:lnTo>
                    <a:pt x="70" y="27"/>
                  </a:lnTo>
                  <a:lnTo>
                    <a:pt x="69" y="29"/>
                  </a:lnTo>
                  <a:lnTo>
                    <a:pt x="70" y="31"/>
                  </a:lnTo>
                  <a:lnTo>
                    <a:pt x="75" y="33"/>
                  </a:lnTo>
                  <a:lnTo>
                    <a:pt x="75" y="33"/>
                  </a:lnTo>
                  <a:lnTo>
                    <a:pt x="75" y="33"/>
                  </a:lnTo>
                  <a:lnTo>
                    <a:pt x="75" y="33"/>
                  </a:lnTo>
                  <a:lnTo>
                    <a:pt x="75" y="33"/>
                  </a:lnTo>
                  <a:lnTo>
                    <a:pt x="75" y="33"/>
                  </a:lnTo>
                  <a:lnTo>
                    <a:pt x="75" y="33"/>
                  </a:lnTo>
                  <a:close/>
                  <a:moveTo>
                    <a:pt x="95" y="8"/>
                  </a:moveTo>
                  <a:lnTo>
                    <a:pt x="97" y="8"/>
                  </a:lnTo>
                  <a:lnTo>
                    <a:pt x="98" y="11"/>
                  </a:lnTo>
                  <a:lnTo>
                    <a:pt x="98" y="13"/>
                  </a:lnTo>
                  <a:lnTo>
                    <a:pt x="97" y="16"/>
                  </a:lnTo>
                  <a:lnTo>
                    <a:pt x="101" y="13"/>
                  </a:lnTo>
                  <a:lnTo>
                    <a:pt x="102" y="12"/>
                  </a:lnTo>
                  <a:lnTo>
                    <a:pt x="105" y="7"/>
                  </a:lnTo>
                  <a:lnTo>
                    <a:pt x="102" y="4"/>
                  </a:lnTo>
                  <a:lnTo>
                    <a:pt x="102" y="3"/>
                  </a:lnTo>
                  <a:lnTo>
                    <a:pt x="98" y="4"/>
                  </a:lnTo>
                  <a:lnTo>
                    <a:pt x="101" y="7"/>
                  </a:lnTo>
                  <a:lnTo>
                    <a:pt x="93" y="7"/>
                  </a:lnTo>
                  <a:lnTo>
                    <a:pt x="95" y="8"/>
                  </a:lnTo>
                  <a:lnTo>
                    <a:pt x="95" y="8"/>
                  </a:lnTo>
                  <a:lnTo>
                    <a:pt x="95" y="8"/>
                  </a:lnTo>
                  <a:lnTo>
                    <a:pt x="95" y="8"/>
                  </a:lnTo>
                  <a:lnTo>
                    <a:pt x="95" y="8"/>
                  </a:lnTo>
                  <a:lnTo>
                    <a:pt x="95" y="8"/>
                  </a:lnTo>
                  <a:lnTo>
                    <a:pt x="95" y="8"/>
                  </a:lnTo>
                  <a:close/>
                  <a:moveTo>
                    <a:pt x="126" y="134"/>
                  </a:moveTo>
                  <a:lnTo>
                    <a:pt x="119" y="134"/>
                  </a:lnTo>
                  <a:lnTo>
                    <a:pt x="115" y="132"/>
                  </a:lnTo>
                  <a:lnTo>
                    <a:pt x="114" y="134"/>
                  </a:lnTo>
                  <a:lnTo>
                    <a:pt x="113" y="138"/>
                  </a:lnTo>
                  <a:lnTo>
                    <a:pt x="109" y="136"/>
                  </a:lnTo>
                  <a:lnTo>
                    <a:pt x="106" y="136"/>
                  </a:lnTo>
                  <a:lnTo>
                    <a:pt x="110" y="130"/>
                  </a:lnTo>
                  <a:lnTo>
                    <a:pt x="113" y="128"/>
                  </a:lnTo>
                  <a:lnTo>
                    <a:pt x="110" y="126"/>
                  </a:lnTo>
                  <a:lnTo>
                    <a:pt x="106" y="122"/>
                  </a:lnTo>
                  <a:lnTo>
                    <a:pt x="105" y="122"/>
                  </a:lnTo>
                  <a:lnTo>
                    <a:pt x="97" y="121"/>
                  </a:lnTo>
                  <a:lnTo>
                    <a:pt x="105" y="121"/>
                  </a:lnTo>
                  <a:lnTo>
                    <a:pt x="110" y="122"/>
                  </a:lnTo>
                  <a:lnTo>
                    <a:pt x="106" y="118"/>
                  </a:lnTo>
                  <a:lnTo>
                    <a:pt x="105" y="114"/>
                  </a:lnTo>
                  <a:lnTo>
                    <a:pt x="106" y="113"/>
                  </a:lnTo>
                  <a:lnTo>
                    <a:pt x="102" y="112"/>
                  </a:lnTo>
                  <a:lnTo>
                    <a:pt x="101" y="108"/>
                  </a:lnTo>
                  <a:lnTo>
                    <a:pt x="97" y="105"/>
                  </a:lnTo>
                  <a:lnTo>
                    <a:pt x="93" y="105"/>
                  </a:lnTo>
                  <a:lnTo>
                    <a:pt x="91" y="104"/>
                  </a:lnTo>
                  <a:lnTo>
                    <a:pt x="89" y="100"/>
                  </a:lnTo>
                  <a:lnTo>
                    <a:pt x="87" y="92"/>
                  </a:lnTo>
                  <a:lnTo>
                    <a:pt x="87" y="88"/>
                  </a:lnTo>
                  <a:lnTo>
                    <a:pt x="83" y="85"/>
                  </a:lnTo>
                  <a:lnTo>
                    <a:pt x="75" y="81"/>
                  </a:lnTo>
                  <a:lnTo>
                    <a:pt x="74" y="81"/>
                  </a:lnTo>
                  <a:lnTo>
                    <a:pt x="71" y="81"/>
                  </a:lnTo>
                  <a:lnTo>
                    <a:pt x="70" y="83"/>
                  </a:lnTo>
                  <a:lnTo>
                    <a:pt x="65" y="81"/>
                  </a:lnTo>
                  <a:lnTo>
                    <a:pt x="66" y="81"/>
                  </a:lnTo>
                  <a:lnTo>
                    <a:pt x="70" y="79"/>
                  </a:lnTo>
                  <a:lnTo>
                    <a:pt x="71" y="79"/>
                  </a:lnTo>
                  <a:lnTo>
                    <a:pt x="74" y="77"/>
                  </a:lnTo>
                  <a:lnTo>
                    <a:pt x="74" y="75"/>
                  </a:lnTo>
                  <a:lnTo>
                    <a:pt x="73" y="73"/>
                  </a:lnTo>
                  <a:lnTo>
                    <a:pt x="74" y="73"/>
                  </a:lnTo>
                  <a:lnTo>
                    <a:pt x="82" y="68"/>
                  </a:lnTo>
                  <a:lnTo>
                    <a:pt x="85" y="60"/>
                  </a:lnTo>
                  <a:lnTo>
                    <a:pt x="87" y="57"/>
                  </a:lnTo>
                  <a:lnTo>
                    <a:pt x="87" y="56"/>
                  </a:lnTo>
                  <a:lnTo>
                    <a:pt x="85" y="52"/>
                  </a:lnTo>
                  <a:lnTo>
                    <a:pt x="82" y="52"/>
                  </a:lnTo>
                  <a:lnTo>
                    <a:pt x="75" y="52"/>
                  </a:lnTo>
                  <a:lnTo>
                    <a:pt x="70" y="52"/>
                  </a:lnTo>
                  <a:lnTo>
                    <a:pt x="65" y="52"/>
                  </a:lnTo>
                  <a:lnTo>
                    <a:pt x="57" y="56"/>
                  </a:lnTo>
                  <a:lnTo>
                    <a:pt x="58" y="52"/>
                  </a:lnTo>
                  <a:lnTo>
                    <a:pt x="61" y="52"/>
                  </a:lnTo>
                  <a:lnTo>
                    <a:pt x="61" y="51"/>
                  </a:lnTo>
                  <a:lnTo>
                    <a:pt x="58" y="51"/>
                  </a:lnTo>
                  <a:lnTo>
                    <a:pt x="61" y="48"/>
                  </a:lnTo>
                  <a:lnTo>
                    <a:pt x="66" y="44"/>
                  </a:lnTo>
                  <a:lnTo>
                    <a:pt x="71" y="41"/>
                  </a:lnTo>
                  <a:lnTo>
                    <a:pt x="74" y="39"/>
                  </a:lnTo>
                  <a:lnTo>
                    <a:pt x="74" y="37"/>
                  </a:lnTo>
                  <a:lnTo>
                    <a:pt x="71" y="37"/>
                  </a:lnTo>
                  <a:lnTo>
                    <a:pt x="66" y="37"/>
                  </a:lnTo>
                  <a:lnTo>
                    <a:pt x="61" y="39"/>
                  </a:lnTo>
                  <a:lnTo>
                    <a:pt x="57" y="39"/>
                  </a:lnTo>
                  <a:lnTo>
                    <a:pt x="54" y="39"/>
                  </a:lnTo>
                  <a:lnTo>
                    <a:pt x="53" y="39"/>
                  </a:lnTo>
                  <a:lnTo>
                    <a:pt x="52" y="39"/>
                  </a:lnTo>
                  <a:lnTo>
                    <a:pt x="49" y="37"/>
                  </a:lnTo>
                  <a:lnTo>
                    <a:pt x="48" y="39"/>
                  </a:lnTo>
                  <a:lnTo>
                    <a:pt x="45" y="43"/>
                  </a:lnTo>
                  <a:lnTo>
                    <a:pt x="44" y="44"/>
                  </a:lnTo>
                  <a:lnTo>
                    <a:pt x="41" y="47"/>
                  </a:lnTo>
                  <a:lnTo>
                    <a:pt x="45" y="51"/>
                  </a:lnTo>
                  <a:lnTo>
                    <a:pt x="41" y="51"/>
                  </a:lnTo>
                  <a:lnTo>
                    <a:pt x="40" y="51"/>
                  </a:lnTo>
                  <a:lnTo>
                    <a:pt x="38" y="52"/>
                  </a:lnTo>
                  <a:lnTo>
                    <a:pt x="38" y="51"/>
                  </a:lnTo>
                  <a:lnTo>
                    <a:pt x="36" y="52"/>
                  </a:lnTo>
                  <a:lnTo>
                    <a:pt x="36" y="55"/>
                  </a:lnTo>
                  <a:lnTo>
                    <a:pt x="38" y="56"/>
                  </a:lnTo>
                  <a:lnTo>
                    <a:pt x="36" y="56"/>
                  </a:lnTo>
                  <a:lnTo>
                    <a:pt x="36" y="57"/>
                  </a:lnTo>
                  <a:lnTo>
                    <a:pt x="40" y="57"/>
                  </a:lnTo>
                  <a:lnTo>
                    <a:pt x="36" y="60"/>
                  </a:lnTo>
                  <a:lnTo>
                    <a:pt x="38" y="60"/>
                  </a:lnTo>
                  <a:lnTo>
                    <a:pt x="38" y="61"/>
                  </a:lnTo>
                  <a:lnTo>
                    <a:pt x="40" y="61"/>
                  </a:lnTo>
                  <a:lnTo>
                    <a:pt x="36" y="64"/>
                  </a:lnTo>
                  <a:lnTo>
                    <a:pt x="34" y="65"/>
                  </a:lnTo>
                  <a:lnTo>
                    <a:pt x="36" y="68"/>
                  </a:lnTo>
                  <a:lnTo>
                    <a:pt x="34" y="68"/>
                  </a:lnTo>
                  <a:lnTo>
                    <a:pt x="34" y="69"/>
                  </a:lnTo>
                  <a:lnTo>
                    <a:pt x="30" y="68"/>
                  </a:lnTo>
                  <a:lnTo>
                    <a:pt x="28" y="69"/>
                  </a:lnTo>
                  <a:lnTo>
                    <a:pt x="32" y="69"/>
                  </a:lnTo>
                  <a:lnTo>
                    <a:pt x="34" y="73"/>
                  </a:lnTo>
                  <a:lnTo>
                    <a:pt x="38" y="71"/>
                  </a:lnTo>
                  <a:lnTo>
                    <a:pt x="44" y="68"/>
                  </a:lnTo>
                  <a:lnTo>
                    <a:pt x="44" y="69"/>
                  </a:lnTo>
                  <a:lnTo>
                    <a:pt x="40" y="71"/>
                  </a:lnTo>
                  <a:lnTo>
                    <a:pt x="41" y="71"/>
                  </a:lnTo>
                  <a:lnTo>
                    <a:pt x="40" y="73"/>
                  </a:lnTo>
                  <a:lnTo>
                    <a:pt x="38" y="75"/>
                  </a:lnTo>
                  <a:lnTo>
                    <a:pt x="36" y="79"/>
                  </a:lnTo>
                  <a:lnTo>
                    <a:pt x="34" y="81"/>
                  </a:lnTo>
                  <a:lnTo>
                    <a:pt x="34" y="83"/>
                  </a:lnTo>
                  <a:lnTo>
                    <a:pt x="36" y="81"/>
                  </a:lnTo>
                  <a:lnTo>
                    <a:pt x="34" y="85"/>
                  </a:lnTo>
                  <a:lnTo>
                    <a:pt x="36" y="85"/>
                  </a:lnTo>
                  <a:lnTo>
                    <a:pt x="38" y="85"/>
                  </a:lnTo>
                  <a:lnTo>
                    <a:pt x="38" y="83"/>
                  </a:lnTo>
                  <a:lnTo>
                    <a:pt x="40" y="81"/>
                  </a:lnTo>
                  <a:lnTo>
                    <a:pt x="40" y="83"/>
                  </a:lnTo>
                  <a:lnTo>
                    <a:pt x="40" y="85"/>
                  </a:lnTo>
                  <a:lnTo>
                    <a:pt x="41" y="83"/>
                  </a:lnTo>
                  <a:lnTo>
                    <a:pt x="44" y="83"/>
                  </a:lnTo>
                  <a:lnTo>
                    <a:pt x="44" y="85"/>
                  </a:lnTo>
                  <a:lnTo>
                    <a:pt x="45" y="81"/>
                  </a:lnTo>
                  <a:lnTo>
                    <a:pt x="45" y="79"/>
                  </a:lnTo>
                  <a:lnTo>
                    <a:pt x="48" y="79"/>
                  </a:lnTo>
                  <a:lnTo>
                    <a:pt x="45" y="81"/>
                  </a:lnTo>
                  <a:lnTo>
                    <a:pt x="48" y="81"/>
                  </a:lnTo>
                  <a:lnTo>
                    <a:pt x="49" y="83"/>
                  </a:lnTo>
                  <a:lnTo>
                    <a:pt x="48" y="83"/>
                  </a:lnTo>
                  <a:lnTo>
                    <a:pt x="45" y="83"/>
                  </a:lnTo>
                  <a:lnTo>
                    <a:pt x="45" y="86"/>
                  </a:lnTo>
                  <a:lnTo>
                    <a:pt x="48" y="88"/>
                  </a:lnTo>
                  <a:lnTo>
                    <a:pt x="48" y="92"/>
                  </a:lnTo>
                  <a:lnTo>
                    <a:pt x="45" y="94"/>
                  </a:lnTo>
                  <a:lnTo>
                    <a:pt x="41" y="96"/>
                  </a:lnTo>
                  <a:lnTo>
                    <a:pt x="41" y="100"/>
                  </a:lnTo>
                  <a:lnTo>
                    <a:pt x="40" y="100"/>
                  </a:lnTo>
                  <a:lnTo>
                    <a:pt x="40" y="101"/>
                  </a:lnTo>
                  <a:lnTo>
                    <a:pt x="44" y="105"/>
                  </a:lnTo>
                  <a:lnTo>
                    <a:pt x="44" y="101"/>
                  </a:lnTo>
                  <a:lnTo>
                    <a:pt x="48" y="101"/>
                  </a:lnTo>
                  <a:lnTo>
                    <a:pt x="49" y="104"/>
                  </a:lnTo>
                  <a:lnTo>
                    <a:pt x="49" y="100"/>
                  </a:lnTo>
                  <a:lnTo>
                    <a:pt x="54" y="101"/>
                  </a:lnTo>
                  <a:lnTo>
                    <a:pt x="58" y="101"/>
                  </a:lnTo>
                  <a:lnTo>
                    <a:pt x="61" y="100"/>
                  </a:lnTo>
                  <a:lnTo>
                    <a:pt x="61" y="98"/>
                  </a:lnTo>
                  <a:lnTo>
                    <a:pt x="69" y="100"/>
                  </a:lnTo>
                  <a:lnTo>
                    <a:pt x="65" y="101"/>
                  </a:lnTo>
                  <a:lnTo>
                    <a:pt x="61" y="104"/>
                  </a:lnTo>
                  <a:lnTo>
                    <a:pt x="61" y="109"/>
                  </a:lnTo>
                  <a:lnTo>
                    <a:pt x="62" y="112"/>
                  </a:lnTo>
                  <a:lnTo>
                    <a:pt x="65" y="112"/>
                  </a:lnTo>
                  <a:lnTo>
                    <a:pt x="65" y="114"/>
                  </a:lnTo>
                  <a:lnTo>
                    <a:pt x="66" y="112"/>
                  </a:lnTo>
                  <a:lnTo>
                    <a:pt x="69" y="113"/>
                  </a:lnTo>
                  <a:lnTo>
                    <a:pt x="70" y="112"/>
                  </a:lnTo>
                  <a:lnTo>
                    <a:pt x="69" y="117"/>
                  </a:lnTo>
                  <a:lnTo>
                    <a:pt x="66" y="118"/>
                  </a:lnTo>
                  <a:lnTo>
                    <a:pt x="66" y="121"/>
                  </a:lnTo>
                  <a:lnTo>
                    <a:pt x="69" y="121"/>
                  </a:lnTo>
                  <a:lnTo>
                    <a:pt x="66" y="122"/>
                  </a:lnTo>
                  <a:lnTo>
                    <a:pt x="66" y="125"/>
                  </a:lnTo>
                  <a:lnTo>
                    <a:pt x="69" y="126"/>
                  </a:lnTo>
                  <a:lnTo>
                    <a:pt x="66" y="126"/>
                  </a:lnTo>
                  <a:lnTo>
                    <a:pt x="65" y="126"/>
                  </a:lnTo>
                  <a:lnTo>
                    <a:pt x="65" y="128"/>
                  </a:lnTo>
                  <a:lnTo>
                    <a:pt x="62" y="128"/>
                  </a:lnTo>
                  <a:lnTo>
                    <a:pt x="58" y="128"/>
                  </a:lnTo>
                  <a:lnTo>
                    <a:pt x="52" y="128"/>
                  </a:lnTo>
                  <a:lnTo>
                    <a:pt x="49" y="126"/>
                  </a:lnTo>
                  <a:lnTo>
                    <a:pt x="45" y="126"/>
                  </a:lnTo>
                  <a:lnTo>
                    <a:pt x="45" y="128"/>
                  </a:lnTo>
                  <a:lnTo>
                    <a:pt x="45" y="130"/>
                  </a:lnTo>
                  <a:lnTo>
                    <a:pt x="48" y="130"/>
                  </a:lnTo>
                  <a:lnTo>
                    <a:pt x="49" y="130"/>
                  </a:lnTo>
                  <a:lnTo>
                    <a:pt x="41" y="136"/>
                  </a:lnTo>
                  <a:lnTo>
                    <a:pt x="45" y="136"/>
                  </a:lnTo>
                  <a:lnTo>
                    <a:pt x="48" y="134"/>
                  </a:lnTo>
                  <a:lnTo>
                    <a:pt x="52" y="134"/>
                  </a:lnTo>
                  <a:lnTo>
                    <a:pt x="52" y="136"/>
                  </a:lnTo>
                  <a:lnTo>
                    <a:pt x="52" y="138"/>
                  </a:lnTo>
                  <a:lnTo>
                    <a:pt x="52" y="140"/>
                  </a:lnTo>
                  <a:lnTo>
                    <a:pt x="53" y="142"/>
                  </a:lnTo>
                  <a:lnTo>
                    <a:pt x="52" y="142"/>
                  </a:lnTo>
                  <a:lnTo>
                    <a:pt x="49" y="144"/>
                  </a:lnTo>
                  <a:lnTo>
                    <a:pt x="48" y="145"/>
                  </a:lnTo>
                  <a:lnTo>
                    <a:pt x="45" y="148"/>
                  </a:lnTo>
                  <a:lnTo>
                    <a:pt x="40" y="149"/>
                  </a:lnTo>
                  <a:lnTo>
                    <a:pt x="34" y="153"/>
                  </a:lnTo>
                  <a:lnTo>
                    <a:pt x="36" y="153"/>
                  </a:lnTo>
                  <a:lnTo>
                    <a:pt x="34" y="156"/>
                  </a:lnTo>
                  <a:lnTo>
                    <a:pt x="36" y="156"/>
                  </a:lnTo>
                  <a:lnTo>
                    <a:pt x="38" y="157"/>
                  </a:lnTo>
                  <a:lnTo>
                    <a:pt x="40" y="157"/>
                  </a:lnTo>
                  <a:lnTo>
                    <a:pt x="45" y="156"/>
                  </a:lnTo>
                  <a:lnTo>
                    <a:pt x="48" y="157"/>
                  </a:lnTo>
                  <a:lnTo>
                    <a:pt x="48" y="158"/>
                  </a:lnTo>
                  <a:lnTo>
                    <a:pt x="49" y="158"/>
                  </a:lnTo>
                  <a:lnTo>
                    <a:pt x="52" y="157"/>
                  </a:lnTo>
                  <a:lnTo>
                    <a:pt x="53" y="157"/>
                  </a:lnTo>
                  <a:lnTo>
                    <a:pt x="53" y="158"/>
                  </a:lnTo>
                  <a:lnTo>
                    <a:pt x="57" y="161"/>
                  </a:lnTo>
                  <a:lnTo>
                    <a:pt x="58" y="161"/>
                  </a:lnTo>
                  <a:lnTo>
                    <a:pt x="61" y="161"/>
                  </a:lnTo>
                  <a:lnTo>
                    <a:pt x="65" y="158"/>
                  </a:lnTo>
                  <a:lnTo>
                    <a:pt x="69" y="157"/>
                  </a:lnTo>
                  <a:lnTo>
                    <a:pt x="71" y="156"/>
                  </a:lnTo>
                  <a:lnTo>
                    <a:pt x="62" y="162"/>
                  </a:lnTo>
                  <a:lnTo>
                    <a:pt x="62" y="165"/>
                  </a:lnTo>
                  <a:lnTo>
                    <a:pt x="57" y="165"/>
                  </a:lnTo>
                  <a:lnTo>
                    <a:pt x="53" y="162"/>
                  </a:lnTo>
                  <a:lnTo>
                    <a:pt x="48" y="165"/>
                  </a:lnTo>
                  <a:lnTo>
                    <a:pt x="45" y="169"/>
                  </a:lnTo>
                  <a:lnTo>
                    <a:pt x="44" y="169"/>
                  </a:lnTo>
                  <a:lnTo>
                    <a:pt x="41" y="170"/>
                  </a:lnTo>
                  <a:lnTo>
                    <a:pt x="40" y="174"/>
                  </a:lnTo>
                  <a:lnTo>
                    <a:pt x="36" y="175"/>
                  </a:lnTo>
                  <a:lnTo>
                    <a:pt x="34" y="175"/>
                  </a:lnTo>
                  <a:lnTo>
                    <a:pt x="34" y="178"/>
                  </a:lnTo>
                  <a:lnTo>
                    <a:pt x="32" y="179"/>
                  </a:lnTo>
                  <a:lnTo>
                    <a:pt x="28" y="179"/>
                  </a:lnTo>
                  <a:lnTo>
                    <a:pt x="25" y="183"/>
                  </a:lnTo>
                  <a:lnTo>
                    <a:pt x="28" y="183"/>
                  </a:lnTo>
                  <a:lnTo>
                    <a:pt x="30" y="183"/>
                  </a:lnTo>
                  <a:lnTo>
                    <a:pt x="30" y="185"/>
                  </a:lnTo>
                  <a:lnTo>
                    <a:pt x="34" y="183"/>
                  </a:lnTo>
                  <a:lnTo>
                    <a:pt x="36" y="182"/>
                  </a:lnTo>
                  <a:lnTo>
                    <a:pt x="41" y="179"/>
                  </a:lnTo>
                  <a:lnTo>
                    <a:pt x="44" y="179"/>
                  </a:lnTo>
                  <a:lnTo>
                    <a:pt x="45" y="178"/>
                  </a:lnTo>
                  <a:lnTo>
                    <a:pt x="48" y="179"/>
                  </a:lnTo>
                  <a:lnTo>
                    <a:pt x="52" y="182"/>
                  </a:lnTo>
                  <a:lnTo>
                    <a:pt x="53" y="179"/>
                  </a:lnTo>
                  <a:lnTo>
                    <a:pt x="54" y="178"/>
                  </a:lnTo>
                  <a:lnTo>
                    <a:pt x="57" y="174"/>
                  </a:lnTo>
                  <a:lnTo>
                    <a:pt x="58" y="174"/>
                  </a:lnTo>
                  <a:lnTo>
                    <a:pt x="62" y="171"/>
                  </a:lnTo>
                  <a:lnTo>
                    <a:pt x="66" y="171"/>
                  </a:lnTo>
                  <a:lnTo>
                    <a:pt x="70" y="175"/>
                  </a:lnTo>
                  <a:lnTo>
                    <a:pt x="71" y="174"/>
                  </a:lnTo>
                  <a:lnTo>
                    <a:pt x="74" y="174"/>
                  </a:lnTo>
                  <a:lnTo>
                    <a:pt x="75" y="174"/>
                  </a:lnTo>
                  <a:lnTo>
                    <a:pt x="78" y="174"/>
                  </a:lnTo>
                  <a:lnTo>
                    <a:pt x="75" y="171"/>
                  </a:lnTo>
                  <a:lnTo>
                    <a:pt x="82" y="171"/>
                  </a:lnTo>
                  <a:lnTo>
                    <a:pt x="85" y="171"/>
                  </a:lnTo>
                  <a:lnTo>
                    <a:pt x="85" y="170"/>
                  </a:lnTo>
                  <a:lnTo>
                    <a:pt x="89" y="170"/>
                  </a:lnTo>
                  <a:lnTo>
                    <a:pt x="91" y="170"/>
                  </a:lnTo>
                  <a:lnTo>
                    <a:pt x="93" y="171"/>
                  </a:lnTo>
                  <a:lnTo>
                    <a:pt x="95" y="171"/>
                  </a:lnTo>
                  <a:lnTo>
                    <a:pt x="97" y="171"/>
                  </a:lnTo>
                  <a:lnTo>
                    <a:pt x="101" y="170"/>
                  </a:lnTo>
                  <a:lnTo>
                    <a:pt x="105" y="171"/>
                  </a:lnTo>
                  <a:lnTo>
                    <a:pt x="110" y="171"/>
                  </a:lnTo>
                  <a:lnTo>
                    <a:pt x="114" y="170"/>
                  </a:lnTo>
                  <a:lnTo>
                    <a:pt x="118" y="166"/>
                  </a:lnTo>
                  <a:lnTo>
                    <a:pt x="122" y="166"/>
                  </a:lnTo>
                  <a:lnTo>
                    <a:pt x="126" y="165"/>
                  </a:lnTo>
                  <a:lnTo>
                    <a:pt x="123" y="162"/>
                  </a:lnTo>
                  <a:lnTo>
                    <a:pt x="119" y="161"/>
                  </a:lnTo>
                  <a:lnTo>
                    <a:pt x="113" y="161"/>
                  </a:lnTo>
                  <a:lnTo>
                    <a:pt x="115" y="158"/>
                  </a:lnTo>
                  <a:lnTo>
                    <a:pt x="118" y="158"/>
                  </a:lnTo>
                  <a:lnTo>
                    <a:pt x="118" y="157"/>
                  </a:lnTo>
                  <a:lnTo>
                    <a:pt x="118" y="156"/>
                  </a:lnTo>
                  <a:lnTo>
                    <a:pt x="115" y="156"/>
                  </a:lnTo>
                  <a:lnTo>
                    <a:pt x="118" y="153"/>
                  </a:lnTo>
                  <a:lnTo>
                    <a:pt x="119" y="153"/>
                  </a:lnTo>
                  <a:lnTo>
                    <a:pt x="123" y="153"/>
                  </a:lnTo>
                  <a:lnTo>
                    <a:pt x="119" y="152"/>
                  </a:lnTo>
                  <a:lnTo>
                    <a:pt x="123" y="152"/>
                  </a:lnTo>
                  <a:lnTo>
                    <a:pt x="126" y="149"/>
                  </a:lnTo>
                  <a:lnTo>
                    <a:pt x="129" y="145"/>
                  </a:lnTo>
                  <a:lnTo>
                    <a:pt x="129" y="142"/>
                  </a:lnTo>
                  <a:lnTo>
                    <a:pt x="129" y="140"/>
                  </a:lnTo>
                  <a:lnTo>
                    <a:pt x="129" y="138"/>
                  </a:lnTo>
                  <a:lnTo>
                    <a:pt x="126" y="134"/>
                  </a:lnTo>
                  <a:lnTo>
                    <a:pt x="126" y="134"/>
                  </a:lnTo>
                  <a:lnTo>
                    <a:pt x="126" y="134"/>
                  </a:lnTo>
                  <a:lnTo>
                    <a:pt x="126" y="134"/>
                  </a:lnTo>
                  <a:lnTo>
                    <a:pt x="126" y="134"/>
                  </a:lnTo>
                  <a:lnTo>
                    <a:pt x="126" y="134"/>
                  </a:lnTo>
                  <a:lnTo>
                    <a:pt x="126" y="134"/>
                  </a:lnTo>
                  <a:close/>
                  <a:moveTo>
                    <a:pt x="71" y="73"/>
                  </a:moveTo>
                  <a:lnTo>
                    <a:pt x="70" y="75"/>
                  </a:lnTo>
                  <a:lnTo>
                    <a:pt x="66" y="75"/>
                  </a:lnTo>
                  <a:lnTo>
                    <a:pt x="71" y="73"/>
                  </a:lnTo>
                  <a:lnTo>
                    <a:pt x="71" y="73"/>
                  </a:lnTo>
                  <a:lnTo>
                    <a:pt x="71" y="73"/>
                  </a:lnTo>
                  <a:lnTo>
                    <a:pt x="71" y="73"/>
                  </a:lnTo>
                  <a:lnTo>
                    <a:pt x="71" y="73"/>
                  </a:lnTo>
                  <a:lnTo>
                    <a:pt x="71" y="73"/>
                  </a:lnTo>
                  <a:lnTo>
                    <a:pt x="71" y="73"/>
                  </a:lnTo>
                  <a:close/>
                  <a:moveTo>
                    <a:pt x="32" y="57"/>
                  </a:moveTo>
                  <a:lnTo>
                    <a:pt x="30" y="55"/>
                  </a:lnTo>
                  <a:lnTo>
                    <a:pt x="28" y="52"/>
                  </a:lnTo>
                  <a:lnTo>
                    <a:pt x="28" y="56"/>
                  </a:lnTo>
                  <a:lnTo>
                    <a:pt x="26" y="56"/>
                  </a:lnTo>
                  <a:lnTo>
                    <a:pt x="22" y="56"/>
                  </a:lnTo>
                  <a:lnTo>
                    <a:pt x="25" y="57"/>
                  </a:lnTo>
                  <a:lnTo>
                    <a:pt x="28" y="60"/>
                  </a:lnTo>
                  <a:lnTo>
                    <a:pt x="26" y="60"/>
                  </a:lnTo>
                  <a:lnTo>
                    <a:pt x="30" y="61"/>
                  </a:lnTo>
                  <a:lnTo>
                    <a:pt x="32" y="61"/>
                  </a:lnTo>
                  <a:lnTo>
                    <a:pt x="32" y="64"/>
                  </a:lnTo>
                  <a:lnTo>
                    <a:pt x="36" y="61"/>
                  </a:lnTo>
                  <a:lnTo>
                    <a:pt x="36" y="60"/>
                  </a:lnTo>
                  <a:lnTo>
                    <a:pt x="32" y="60"/>
                  </a:lnTo>
                  <a:lnTo>
                    <a:pt x="32" y="57"/>
                  </a:lnTo>
                  <a:lnTo>
                    <a:pt x="32" y="57"/>
                  </a:lnTo>
                  <a:lnTo>
                    <a:pt x="32" y="57"/>
                  </a:lnTo>
                  <a:lnTo>
                    <a:pt x="32" y="57"/>
                  </a:lnTo>
                  <a:lnTo>
                    <a:pt x="32" y="57"/>
                  </a:lnTo>
                  <a:lnTo>
                    <a:pt x="32" y="57"/>
                  </a:lnTo>
                  <a:lnTo>
                    <a:pt x="32" y="57"/>
                  </a:lnTo>
                  <a:close/>
                  <a:moveTo>
                    <a:pt x="32" y="92"/>
                  </a:moveTo>
                  <a:lnTo>
                    <a:pt x="34" y="92"/>
                  </a:lnTo>
                  <a:lnTo>
                    <a:pt x="36" y="90"/>
                  </a:lnTo>
                  <a:lnTo>
                    <a:pt x="38" y="88"/>
                  </a:lnTo>
                  <a:lnTo>
                    <a:pt x="38" y="85"/>
                  </a:lnTo>
                  <a:lnTo>
                    <a:pt x="34" y="88"/>
                  </a:lnTo>
                  <a:lnTo>
                    <a:pt x="32" y="92"/>
                  </a:lnTo>
                  <a:lnTo>
                    <a:pt x="32" y="92"/>
                  </a:lnTo>
                  <a:lnTo>
                    <a:pt x="32" y="92"/>
                  </a:lnTo>
                  <a:lnTo>
                    <a:pt x="32" y="92"/>
                  </a:lnTo>
                  <a:lnTo>
                    <a:pt x="32" y="92"/>
                  </a:lnTo>
                  <a:lnTo>
                    <a:pt x="32" y="92"/>
                  </a:lnTo>
                  <a:lnTo>
                    <a:pt x="32" y="92"/>
                  </a:lnTo>
                  <a:close/>
                  <a:moveTo>
                    <a:pt x="44" y="86"/>
                  </a:moveTo>
                  <a:lnTo>
                    <a:pt x="44" y="85"/>
                  </a:lnTo>
                  <a:lnTo>
                    <a:pt x="41" y="83"/>
                  </a:lnTo>
                  <a:lnTo>
                    <a:pt x="44" y="86"/>
                  </a:lnTo>
                  <a:lnTo>
                    <a:pt x="44" y="86"/>
                  </a:lnTo>
                  <a:lnTo>
                    <a:pt x="44" y="86"/>
                  </a:lnTo>
                  <a:lnTo>
                    <a:pt x="44" y="86"/>
                  </a:lnTo>
                  <a:lnTo>
                    <a:pt x="44" y="86"/>
                  </a:lnTo>
                  <a:lnTo>
                    <a:pt x="44" y="86"/>
                  </a:lnTo>
                  <a:lnTo>
                    <a:pt x="44" y="86"/>
                  </a:lnTo>
                  <a:close/>
                  <a:moveTo>
                    <a:pt x="28" y="71"/>
                  </a:moveTo>
                  <a:lnTo>
                    <a:pt x="26" y="73"/>
                  </a:lnTo>
                  <a:lnTo>
                    <a:pt x="30" y="73"/>
                  </a:lnTo>
                  <a:lnTo>
                    <a:pt x="28" y="75"/>
                  </a:lnTo>
                  <a:lnTo>
                    <a:pt x="30" y="75"/>
                  </a:lnTo>
                  <a:lnTo>
                    <a:pt x="28" y="77"/>
                  </a:lnTo>
                  <a:lnTo>
                    <a:pt x="36" y="75"/>
                  </a:lnTo>
                  <a:lnTo>
                    <a:pt x="34" y="73"/>
                  </a:lnTo>
                  <a:lnTo>
                    <a:pt x="32" y="71"/>
                  </a:lnTo>
                  <a:lnTo>
                    <a:pt x="28" y="71"/>
                  </a:lnTo>
                  <a:lnTo>
                    <a:pt x="28" y="71"/>
                  </a:lnTo>
                  <a:lnTo>
                    <a:pt x="28" y="71"/>
                  </a:lnTo>
                  <a:lnTo>
                    <a:pt x="28" y="71"/>
                  </a:lnTo>
                  <a:lnTo>
                    <a:pt x="28" y="71"/>
                  </a:lnTo>
                  <a:lnTo>
                    <a:pt x="28" y="71"/>
                  </a:lnTo>
                  <a:lnTo>
                    <a:pt x="28" y="7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26" name="Freeform 116"/>
            <p:cNvSpPr>
              <a:spLocks/>
            </p:cNvSpPr>
            <p:nvPr/>
          </p:nvSpPr>
          <p:spPr bwMode="auto">
            <a:xfrm>
              <a:off x="3563938" y="1189038"/>
              <a:ext cx="233362" cy="120650"/>
            </a:xfrm>
            <a:custGeom>
              <a:avLst/>
              <a:gdLst>
                <a:gd name="T0" fmla="*/ 16 w 130"/>
                <a:gd name="T1" fmla="*/ 15 h 49"/>
                <a:gd name="T2" fmla="*/ 20 w 130"/>
                <a:gd name="T3" fmla="*/ 15 h 49"/>
                <a:gd name="T4" fmla="*/ 28 w 130"/>
                <a:gd name="T5" fmla="*/ 13 h 49"/>
                <a:gd name="T6" fmla="*/ 33 w 130"/>
                <a:gd name="T7" fmla="*/ 15 h 49"/>
                <a:gd name="T8" fmla="*/ 25 w 130"/>
                <a:gd name="T9" fmla="*/ 20 h 49"/>
                <a:gd name="T10" fmla="*/ 14 w 130"/>
                <a:gd name="T11" fmla="*/ 24 h 49"/>
                <a:gd name="T12" fmla="*/ 4 w 130"/>
                <a:gd name="T13" fmla="*/ 24 h 49"/>
                <a:gd name="T14" fmla="*/ 14 w 130"/>
                <a:gd name="T15" fmla="*/ 27 h 49"/>
                <a:gd name="T16" fmla="*/ 24 w 130"/>
                <a:gd name="T17" fmla="*/ 27 h 49"/>
                <a:gd name="T18" fmla="*/ 30 w 130"/>
                <a:gd name="T19" fmla="*/ 28 h 49"/>
                <a:gd name="T20" fmla="*/ 25 w 130"/>
                <a:gd name="T21" fmla="*/ 32 h 49"/>
                <a:gd name="T22" fmla="*/ 30 w 130"/>
                <a:gd name="T23" fmla="*/ 32 h 49"/>
                <a:gd name="T24" fmla="*/ 24 w 130"/>
                <a:gd name="T25" fmla="*/ 36 h 49"/>
                <a:gd name="T26" fmla="*/ 16 w 130"/>
                <a:gd name="T27" fmla="*/ 37 h 49"/>
                <a:gd name="T28" fmla="*/ 25 w 130"/>
                <a:gd name="T29" fmla="*/ 41 h 49"/>
                <a:gd name="T30" fmla="*/ 33 w 130"/>
                <a:gd name="T31" fmla="*/ 41 h 49"/>
                <a:gd name="T32" fmla="*/ 37 w 130"/>
                <a:gd name="T33" fmla="*/ 44 h 49"/>
                <a:gd name="T34" fmla="*/ 41 w 130"/>
                <a:gd name="T35" fmla="*/ 44 h 49"/>
                <a:gd name="T36" fmla="*/ 60 w 130"/>
                <a:gd name="T37" fmla="*/ 49 h 49"/>
                <a:gd name="T38" fmla="*/ 73 w 130"/>
                <a:gd name="T39" fmla="*/ 44 h 49"/>
                <a:gd name="T40" fmla="*/ 82 w 130"/>
                <a:gd name="T41" fmla="*/ 41 h 49"/>
                <a:gd name="T42" fmla="*/ 94 w 130"/>
                <a:gd name="T43" fmla="*/ 40 h 49"/>
                <a:gd name="T44" fmla="*/ 114 w 130"/>
                <a:gd name="T45" fmla="*/ 32 h 49"/>
                <a:gd name="T46" fmla="*/ 118 w 130"/>
                <a:gd name="T47" fmla="*/ 27 h 49"/>
                <a:gd name="T48" fmla="*/ 125 w 130"/>
                <a:gd name="T49" fmla="*/ 24 h 49"/>
                <a:gd name="T50" fmla="*/ 122 w 130"/>
                <a:gd name="T51" fmla="*/ 23 h 49"/>
                <a:gd name="T52" fmla="*/ 130 w 130"/>
                <a:gd name="T53" fmla="*/ 23 h 49"/>
                <a:gd name="T54" fmla="*/ 130 w 130"/>
                <a:gd name="T55" fmla="*/ 19 h 49"/>
                <a:gd name="T56" fmla="*/ 130 w 130"/>
                <a:gd name="T57" fmla="*/ 15 h 49"/>
                <a:gd name="T58" fmla="*/ 118 w 130"/>
                <a:gd name="T59" fmla="*/ 15 h 49"/>
                <a:gd name="T60" fmla="*/ 118 w 130"/>
                <a:gd name="T61" fmla="*/ 9 h 49"/>
                <a:gd name="T62" fmla="*/ 117 w 130"/>
                <a:gd name="T63" fmla="*/ 3 h 49"/>
                <a:gd name="T64" fmla="*/ 114 w 130"/>
                <a:gd name="T65" fmla="*/ 1 h 49"/>
                <a:gd name="T66" fmla="*/ 107 w 130"/>
                <a:gd name="T67" fmla="*/ 1 h 49"/>
                <a:gd name="T68" fmla="*/ 99 w 130"/>
                <a:gd name="T69" fmla="*/ 0 h 49"/>
                <a:gd name="T70" fmla="*/ 90 w 130"/>
                <a:gd name="T71" fmla="*/ 3 h 49"/>
                <a:gd name="T72" fmla="*/ 78 w 130"/>
                <a:gd name="T73" fmla="*/ 3 h 49"/>
                <a:gd name="T74" fmla="*/ 77 w 130"/>
                <a:gd name="T75" fmla="*/ 13 h 49"/>
                <a:gd name="T76" fmla="*/ 67 w 130"/>
                <a:gd name="T77" fmla="*/ 5 h 49"/>
                <a:gd name="T78" fmla="*/ 61 w 130"/>
                <a:gd name="T79" fmla="*/ 11 h 49"/>
                <a:gd name="T80" fmla="*/ 52 w 130"/>
                <a:gd name="T81" fmla="*/ 5 h 49"/>
                <a:gd name="T82" fmla="*/ 48 w 130"/>
                <a:gd name="T83" fmla="*/ 13 h 49"/>
                <a:gd name="T84" fmla="*/ 42 w 130"/>
                <a:gd name="T85" fmla="*/ 15 h 49"/>
                <a:gd name="T86" fmla="*/ 38 w 130"/>
                <a:gd name="T87" fmla="*/ 17 h 49"/>
                <a:gd name="T88" fmla="*/ 33 w 130"/>
                <a:gd name="T89" fmla="*/ 11 h 49"/>
                <a:gd name="T90" fmla="*/ 37 w 130"/>
                <a:gd name="T91" fmla="*/ 7 h 49"/>
                <a:gd name="T92" fmla="*/ 33 w 130"/>
                <a:gd name="T93" fmla="*/ 3 h 49"/>
                <a:gd name="T94" fmla="*/ 21 w 130"/>
                <a:gd name="T95" fmla="*/ 0 h 49"/>
                <a:gd name="T96" fmla="*/ 24 w 130"/>
                <a:gd name="T97" fmla="*/ 3 h 49"/>
                <a:gd name="T98" fmla="*/ 25 w 130"/>
                <a:gd name="T99" fmla="*/ 9 h 49"/>
                <a:gd name="T100" fmla="*/ 20 w 130"/>
                <a:gd name="T101" fmla="*/ 7 h 49"/>
                <a:gd name="T102" fmla="*/ 16 w 130"/>
                <a:gd name="T103" fmla="*/ 3 h 49"/>
                <a:gd name="T104" fmla="*/ 14 w 130"/>
                <a:gd name="T105" fmla="*/ 7 h 49"/>
                <a:gd name="T106" fmla="*/ 14 w 130"/>
                <a:gd name="T107" fmla="*/ 9 h 49"/>
                <a:gd name="T108" fmla="*/ 14 w 130"/>
                <a:gd name="T109" fmla="*/ 11 h 49"/>
                <a:gd name="T110" fmla="*/ 10 w 130"/>
                <a:gd name="T111" fmla="*/ 11 h 49"/>
                <a:gd name="T112" fmla="*/ 6 w 130"/>
                <a:gd name="T113" fmla="*/ 13 h 49"/>
                <a:gd name="T114" fmla="*/ 0 w 130"/>
                <a:gd name="T115" fmla="*/ 15 h 49"/>
                <a:gd name="T116" fmla="*/ 6 w 130"/>
                <a:gd name="T117" fmla="*/ 1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 h="49">
                  <a:moveTo>
                    <a:pt x="6" y="17"/>
                  </a:moveTo>
                  <a:lnTo>
                    <a:pt x="6" y="17"/>
                  </a:lnTo>
                  <a:lnTo>
                    <a:pt x="14" y="15"/>
                  </a:lnTo>
                  <a:lnTo>
                    <a:pt x="14" y="15"/>
                  </a:lnTo>
                  <a:lnTo>
                    <a:pt x="14" y="15"/>
                  </a:lnTo>
                  <a:lnTo>
                    <a:pt x="16" y="15"/>
                  </a:lnTo>
                  <a:lnTo>
                    <a:pt x="16" y="15"/>
                  </a:lnTo>
                  <a:lnTo>
                    <a:pt x="17" y="15"/>
                  </a:lnTo>
                  <a:lnTo>
                    <a:pt x="17" y="13"/>
                  </a:lnTo>
                  <a:lnTo>
                    <a:pt x="20" y="13"/>
                  </a:lnTo>
                  <a:lnTo>
                    <a:pt x="20" y="15"/>
                  </a:lnTo>
                  <a:lnTo>
                    <a:pt x="20" y="15"/>
                  </a:lnTo>
                  <a:lnTo>
                    <a:pt x="24" y="13"/>
                  </a:lnTo>
                  <a:lnTo>
                    <a:pt x="24" y="13"/>
                  </a:lnTo>
                  <a:lnTo>
                    <a:pt x="24" y="15"/>
                  </a:lnTo>
                  <a:lnTo>
                    <a:pt x="25" y="15"/>
                  </a:lnTo>
                  <a:lnTo>
                    <a:pt x="28" y="13"/>
                  </a:lnTo>
                  <a:lnTo>
                    <a:pt x="28" y="13"/>
                  </a:lnTo>
                  <a:lnTo>
                    <a:pt x="25" y="15"/>
                  </a:lnTo>
                  <a:lnTo>
                    <a:pt x="25" y="15"/>
                  </a:lnTo>
                  <a:lnTo>
                    <a:pt x="28" y="15"/>
                  </a:lnTo>
                  <a:lnTo>
                    <a:pt x="28" y="15"/>
                  </a:lnTo>
                  <a:lnTo>
                    <a:pt x="28" y="15"/>
                  </a:lnTo>
                  <a:lnTo>
                    <a:pt x="33" y="15"/>
                  </a:lnTo>
                  <a:lnTo>
                    <a:pt x="33" y="15"/>
                  </a:lnTo>
                  <a:lnTo>
                    <a:pt x="28" y="17"/>
                  </a:lnTo>
                  <a:lnTo>
                    <a:pt x="21" y="20"/>
                  </a:lnTo>
                  <a:lnTo>
                    <a:pt x="21" y="20"/>
                  </a:lnTo>
                  <a:lnTo>
                    <a:pt x="25" y="20"/>
                  </a:lnTo>
                  <a:lnTo>
                    <a:pt x="25" y="20"/>
                  </a:lnTo>
                  <a:lnTo>
                    <a:pt x="30" y="20"/>
                  </a:lnTo>
                  <a:lnTo>
                    <a:pt x="30" y="20"/>
                  </a:lnTo>
                  <a:lnTo>
                    <a:pt x="28" y="23"/>
                  </a:lnTo>
                  <a:lnTo>
                    <a:pt x="21" y="23"/>
                  </a:lnTo>
                  <a:lnTo>
                    <a:pt x="17" y="23"/>
                  </a:lnTo>
                  <a:lnTo>
                    <a:pt x="14" y="24"/>
                  </a:lnTo>
                  <a:lnTo>
                    <a:pt x="14" y="24"/>
                  </a:lnTo>
                  <a:lnTo>
                    <a:pt x="12" y="23"/>
                  </a:lnTo>
                  <a:lnTo>
                    <a:pt x="10" y="24"/>
                  </a:lnTo>
                  <a:lnTo>
                    <a:pt x="10" y="24"/>
                  </a:lnTo>
                  <a:lnTo>
                    <a:pt x="4" y="24"/>
                  </a:lnTo>
                  <a:lnTo>
                    <a:pt x="4" y="24"/>
                  </a:lnTo>
                  <a:lnTo>
                    <a:pt x="2" y="24"/>
                  </a:lnTo>
                  <a:lnTo>
                    <a:pt x="2" y="27"/>
                  </a:lnTo>
                  <a:lnTo>
                    <a:pt x="4" y="27"/>
                  </a:lnTo>
                  <a:lnTo>
                    <a:pt x="6" y="27"/>
                  </a:lnTo>
                  <a:lnTo>
                    <a:pt x="6" y="27"/>
                  </a:lnTo>
                  <a:lnTo>
                    <a:pt x="14" y="27"/>
                  </a:lnTo>
                  <a:lnTo>
                    <a:pt x="14" y="27"/>
                  </a:lnTo>
                  <a:lnTo>
                    <a:pt x="17" y="27"/>
                  </a:lnTo>
                  <a:lnTo>
                    <a:pt x="17" y="27"/>
                  </a:lnTo>
                  <a:lnTo>
                    <a:pt x="21" y="27"/>
                  </a:lnTo>
                  <a:lnTo>
                    <a:pt x="24" y="27"/>
                  </a:lnTo>
                  <a:lnTo>
                    <a:pt x="24" y="27"/>
                  </a:lnTo>
                  <a:lnTo>
                    <a:pt x="21" y="30"/>
                  </a:lnTo>
                  <a:lnTo>
                    <a:pt x="21" y="30"/>
                  </a:lnTo>
                  <a:lnTo>
                    <a:pt x="24" y="32"/>
                  </a:lnTo>
                  <a:lnTo>
                    <a:pt x="24" y="32"/>
                  </a:lnTo>
                  <a:lnTo>
                    <a:pt x="28" y="30"/>
                  </a:lnTo>
                  <a:lnTo>
                    <a:pt x="30" y="28"/>
                  </a:lnTo>
                  <a:lnTo>
                    <a:pt x="30" y="28"/>
                  </a:lnTo>
                  <a:lnTo>
                    <a:pt x="29" y="30"/>
                  </a:lnTo>
                  <a:lnTo>
                    <a:pt x="28" y="30"/>
                  </a:lnTo>
                  <a:lnTo>
                    <a:pt x="28" y="30"/>
                  </a:lnTo>
                  <a:lnTo>
                    <a:pt x="25" y="32"/>
                  </a:lnTo>
                  <a:lnTo>
                    <a:pt x="25" y="32"/>
                  </a:lnTo>
                  <a:lnTo>
                    <a:pt x="28" y="32"/>
                  </a:lnTo>
                  <a:lnTo>
                    <a:pt x="28" y="32"/>
                  </a:lnTo>
                  <a:lnTo>
                    <a:pt x="24" y="33"/>
                  </a:lnTo>
                  <a:lnTo>
                    <a:pt x="24" y="33"/>
                  </a:lnTo>
                  <a:lnTo>
                    <a:pt x="28" y="33"/>
                  </a:lnTo>
                  <a:lnTo>
                    <a:pt x="30" y="32"/>
                  </a:lnTo>
                  <a:lnTo>
                    <a:pt x="30" y="32"/>
                  </a:lnTo>
                  <a:lnTo>
                    <a:pt x="28" y="33"/>
                  </a:lnTo>
                  <a:lnTo>
                    <a:pt x="25" y="36"/>
                  </a:lnTo>
                  <a:lnTo>
                    <a:pt x="28" y="36"/>
                  </a:lnTo>
                  <a:lnTo>
                    <a:pt x="28" y="36"/>
                  </a:lnTo>
                  <a:lnTo>
                    <a:pt x="24" y="36"/>
                  </a:lnTo>
                  <a:lnTo>
                    <a:pt x="24" y="36"/>
                  </a:lnTo>
                  <a:lnTo>
                    <a:pt x="21" y="37"/>
                  </a:lnTo>
                  <a:lnTo>
                    <a:pt x="20" y="37"/>
                  </a:lnTo>
                  <a:lnTo>
                    <a:pt x="20" y="37"/>
                  </a:lnTo>
                  <a:lnTo>
                    <a:pt x="16" y="40"/>
                  </a:lnTo>
                  <a:lnTo>
                    <a:pt x="16" y="37"/>
                  </a:lnTo>
                  <a:lnTo>
                    <a:pt x="16" y="37"/>
                  </a:lnTo>
                  <a:lnTo>
                    <a:pt x="14" y="40"/>
                  </a:lnTo>
                  <a:lnTo>
                    <a:pt x="14" y="41"/>
                  </a:lnTo>
                  <a:lnTo>
                    <a:pt x="14" y="41"/>
                  </a:lnTo>
                  <a:lnTo>
                    <a:pt x="25" y="41"/>
                  </a:lnTo>
                  <a:lnTo>
                    <a:pt x="25" y="41"/>
                  </a:lnTo>
                  <a:lnTo>
                    <a:pt x="29" y="41"/>
                  </a:lnTo>
                  <a:lnTo>
                    <a:pt x="29" y="41"/>
                  </a:lnTo>
                  <a:lnTo>
                    <a:pt x="33" y="40"/>
                  </a:lnTo>
                  <a:lnTo>
                    <a:pt x="34" y="40"/>
                  </a:lnTo>
                  <a:lnTo>
                    <a:pt x="33" y="41"/>
                  </a:lnTo>
                  <a:lnTo>
                    <a:pt x="33" y="41"/>
                  </a:lnTo>
                  <a:lnTo>
                    <a:pt x="34" y="41"/>
                  </a:lnTo>
                  <a:lnTo>
                    <a:pt x="37" y="41"/>
                  </a:lnTo>
                  <a:lnTo>
                    <a:pt x="37" y="41"/>
                  </a:lnTo>
                  <a:lnTo>
                    <a:pt x="38" y="41"/>
                  </a:lnTo>
                  <a:lnTo>
                    <a:pt x="37" y="44"/>
                  </a:lnTo>
                  <a:lnTo>
                    <a:pt x="37" y="44"/>
                  </a:lnTo>
                  <a:lnTo>
                    <a:pt x="41" y="44"/>
                  </a:lnTo>
                  <a:lnTo>
                    <a:pt x="42" y="41"/>
                  </a:lnTo>
                  <a:lnTo>
                    <a:pt x="42" y="44"/>
                  </a:lnTo>
                  <a:lnTo>
                    <a:pt x="42" y="44"/>
                  </a:lnTo>
                  <a:lnTo>
                    <a:pt x="41" y="44"/>
                  </a:lnTo>
                  <a:lnTo>
                    <a:pt x="41" y="44"/>
                  </a:lnTo>
                  <a:lnTo>
                    <a:pt x="42" y="45"/>
                  </a:lnTo>
                  <a:lnTo>
                    <a:pt x="44" y="45"/>
                  </a:lnTo>
                  <a:lnTo>
                    <a:pt x="48" y="46"/>
                  </a:lnTo>
                  <a:lnTo>
                    <a:pt x="48" y="46"/>
                  </a:lnTo>
                  <a:lnTo>
                    <a:pt x="60" y="49"/>
                  </a:lnTo>
                  <a:lnTo>
                    <a:pt x="60" y="49"/>
                  </a:lnTo>
                  <a:lnTo>
                    <a:pt x="67" y="46"/>
                  </a:lnTo>
                  <a:lnTo>
                    <a:pt x="67" y="46"/>
                  </a:lnTo>
                  <a:lnTo>
                    <a:pt x="71" y="46"/>
                  </a:lnTo>
                  <a:lnTo>
                    <a:pt x="71" y="46"/>
                  </a:lnTo>
                  <a:lnTo>
                    <a:pt x="73" y="45"/>
                  </a:lnTo>
                  <a:lnTo>
                    <a:pt x="73" y="44"/>
                  </a:lnTo>
                  <a:lnTo>
                    <a:pt x="73" y="44"/>
                  </a:lnTo>
                  <a:lnTo>
                    <a:pt x="73" y="44"/>
                  </a:lnTo>
                  <a:lnTo>
                    <a:pt x="73" y="44"/>
                  </a:lnTo>
                  <a:lnTo>
                    <a:pt x="78" y="44"/>
                  </a:lnTo>
                  <a:lnTo>
                    <a:pt x="78" y="44"/>
                  </a:lnTo>
                  <a:lnTo>
                    <a:pt x="82" y="41"/>
                  </a:lnTo>
                  <a:lnTo>
                    <a:pt x="85" y="40"/>
                  </a:lnTo>
                  <a:lnTo>
                    <a:pt x="85" y="40"/>
                  </a:lnTo>
                  <a:lnTo>
                    <a:pt x="86" y="41"/>
                  </a:lnTo>
                  <a:lnTo>
                    <a:pt x="87" y="41"/>
                  </a:lnTo>
                  <a:lnTo>
                    <a:pt x="94" y="40"/>
                  </a:lnTo>
                  <a:lnTo>
                    <a:pt x="94" y="40"/>
                  </a:lnTo>
                  <a:lnTo>
                    <a:pt x="105" y="33"/>
                  </a:lnTo>
                  <a:lnTo>
                    <a:pt x="105" y="33"/>
                  </a:lnTo>
                  <a:lnTo>
                    <a:pt x="107" y="33"/>
                  </a:lnTo>
                  <a:lnTo>
                    <a:pt x="111" y="33"/>
                  </a:lnTo>
                  <a:lnTo>
                    <a:pt x="111" y="33"/>
                  </a:lnTo>
                  <a:lnTo>
                    <a:pt x="114" y="32"/>
                  </a:lnTo>
                  <a:lnTo>
                    <a:pt x="117" y="30"/>
                  </a:lnTo>
                  <a:lnTo>
                    <a:pt x="117" y="30"/>
                  </a:lnTo>
                  <a:lnTo>
                    <a:pt x="117" y="30"/>
                  </a:lnTo>
                  <a:lnTo>
                    <a:pt x="118" y="28"/>
                  </a:lnTo>
                  <a:lnTo>
                    <a:pt x="118" y="28"/>
                  </a:lnTo>
                  <a:lnTo>
                    <a:pt x="118" y="27"/>
                  </a:lnTo>
                  <a:lnTo>
                    <a:pt x="118" y="27"/>
                  </a:lnTo>
                  <a:lnTo>
                    <a:pt x="121" y="28"/>
                  </a:lnTo>
                  <a:lnTo>
                    <a:pt x="122" y="27"/>
                  </a:lnTo>
                  <a:lnTo>
                    <a:pt x="126" y="27"/>
                  </a:lnTo>
                  <a:lnTo>
                    <a:pt x="126" y="27"/>
                  </a:lnTo>
                  <a:lnTo>
                    <a:pt x="125" y="24"/>
                  </a:lnTo>
                  <a:lnTo>
                    <a:pt x="126" y="24"/>
                  </a:lnTo>
                  <a:lnTo>
                    <a:pt x="125" y="24"/>
                  </a:lnTo>
                  <a:lnTo>
                    <a:pt x="125" y="24"/>
                  </a:lnTo>
                  <a:lnTo>
                    <a:pt x="129" y="24"/>
                  </a:lnTo>
                  <a:lnTo>
                    <a:pt x="129" y="24"/>
                  </a:lnTo>
                  <a:lnTo>
                    <a:pt x="122" y="23"/>
                  </a:lnTo>
                  <a:lnTo>
                    <a:pt x="122" y="23"/>
                  </a:lnTo>
                  <a:lnTo>
                    <a:pt x="125" y="23"/>
                  </a:lnTo>
                  <a:lnTo>
                    <a:pt x="126" y="23"/>
                  </a:lnTo>
                  <a:lnTo>
                    <a:pt x="129" y="23"/>
                  </a:lnTo>
                  <a:lnTo>
                    <a:pt x="130" y="23"/>
                  </a:lnTo>
                  <a:lnTo>
                    <a:pt x="130" y="23"/>
                  </a:lnTo>
                  <a:lnTo>
                    <a:pt x="130" y="20"/>
                  </a:lnTo>
                  <a:lnTo>
                    <a:pt x="130" y="20"/>
                  </a:lnTo>
                  <a:lnTo>
                    <a:pt x="126" y="20"/>
                  </a:lnTo>
                  <a:lnTo>
                    <a:pt x="126" y="20"/>
                  </a:lnTo>
                  <a:lnTo>
                    <a:pt x="130" y="19"/>
                  </a:lnTo>
                  <a:lnTo>
                    <a:pt x="130" y="19"/>
                  </a:lnTo>
                  <a:lnTo>
                    <a:pt x="126" y="19"/>
                  </a:lnTo>
                  <a:lnTo>
                    <a:pt x="126" y="19"/>
                  </a:lnTo>
                  <a:lnTo>
                    <a:pt x="129" y="17"/>
                  </a:lnTo>
                  <a:lnTo>
                    <a:pt x="130" y="17"/>
                  </a:lnTo>
                  <a:lnTo>
                    <a:pt x="130" y="15"/>
                  </a:lnTo>
                  <a:lnTo>
                    <a:pt x="130" y="15"/>
                  </a:lnTo>
                  <a:lnTo>
                    <a:pt x="129" y="15"/>
                  </a:lnTo>
                  <a:lnTo>
                    <a:pt x="125" y="13"/>
                  </a:lnTo>
                  <a:lnTo>
                    <a:pt x="125" y="13"/>
                  </a:lnTo>
                  <a:lnTo>
                    <a:pt x="122" y="13"/>
                  </a:lnTo>
                  <a:lnTo>
                    <a:pt x="118" y="15"/>
                  </a:lnTo>
                  <a:lnTo>
                    <a:pt x="118" y="15"/>
                  </a:lnTo>
                  <a:lnTo>
                    <a:pt x="122" y="13"/>
                  </a:lnTo>
                  <a:lnTo>
                    <a:pt x="122" y="11"/>
                  </a:lnTo>
                  <a:lnTo>
                    <a:pt x="122" y="11"/>
                  </a:lnTo>
                  <a:lnTo>
                    <a:pt x="117" y="11"/>
                  </a:lnTo>
                  <a:lnTo>
                    <a:pt x="117" y="11"/>
                  </a:lnTo>
                  <a:lnTo>
                    <a:pt x="118" y="9"/>
                  </a:lnTo>
                  <a:lnTo>
                    <a:pt x="121" y="7"/>
                  </a:lnTo>
                  <a:lnTo>
                    <a:pt x="121" y="7"/>
                  </a:lnTo>
                  <a:lnTo>
                    <a:pt x="117" y="5"/>
                  </a:lnTo>
                  <a:lnTo>
                    <a:pt x="114" y="5"/>
                  </a:lnTo>
                  <a:lnTo>
                    <a:pt x="114" y="5"/>
                  </a:lnTo>
                  <a:lnTo>
                    <a:pt x="117" y="3"/>
                  </a:lnTo>
                  <a:lnTo>
                    <a:pt x="117" y="3"/>
                  </a:lnTo>
                  <a:lnTo>
                    <a:pt x="117" y="3"/>
                  </a:lnTo>
                  <a:lnTo>
                    <a:pt x="118" y="1"/>
                  </a:lnTo>
                  <a:lnTo>
                    <a:pt x="122" y="1"/>
                  </a:lnTo>
                  <a:lnTo>
                    <a:pt x="122" y="1"/>
                  </a:lnTo>
                  <a:lnTo>
                    <a:pt x="114" y="1"/>
                  </a:lnTo>
                  <a:lnTo>
                    <a:pt x="113" y="3"/>
                  </a:lnTo>
                  <a:lnTo>
                    <a:pt x="111" y="5"/>
                  </a:lnTo>
                  <a:lnTo>
                    <a:pt x="111" y="5"/>
                  </a:lnTo>
                  <a:lnTo>
                    <a:pt x="109" y="3"/>
                  </a:lnTo>
                  <a:lnTo>
                    <a:pt x="107" y="1"/>
                  </a:lnTo>
                  <a:lnTo>
                    <a:pt x="107" y="1"/>
                  </a:lnTo>
                  <a:lnTo>
                    <a:pt x="107" y="0"/>
                  </a:lnTo>
                  <a:lnTo>
                    <a:pt x="105" y="0"/>
                  </a:lnTo>
                  <a:lnTo>
                    <a:pt x="101" y="0"/>
                  </a:lnTo>
                  <a:lnTo>
                    <a:pt x="101" y="0"/>
                  </a:lnTo>
                  <a:lnTo>
                    <a:pt x="99" y="0"/>
                  </a:lnTo>
                  <a:lnTo>
                    <a:pt x="99" y="0"/>
                  </a:lnTo>
                  <a:lnTo>
                    <a:pt x="99" y="0"/>
                  </a:lnTo>
                  <a:lnTo>
                    <a:pt x="99" y="0"/>
                  </a:lnTo>
                  <a:lnTo>
                    <a:pt x="98" y="3"/>
                  </a:lnTo>
                  <a:lnTo>
                    <a:pt x="98" y="5"/>
                  </a:lnTo>
                  <a:lnTo>
                    <a:pt x="98" y="5"/>
                  </a:lnTo>
                  <a:lnTo>
                    <a:pt x="90" y="3"/>
                  </a:lnTo>
                  <a:lnTo>
                    <a:pt x="90" y="3"/>
                  </a:lnTo>
                  <a:lnTo>
                    <a:pt x="87" y="5"/>
                  </a:lnTo>
                  <a:lnTo>
                    <a:pt x="85" y="9"/>
                  </a:lnTo>
                  <a:lnTo>
                    <a:pt x="85" y="9"/>
                  </a:lnTo>
                  <a:lnTo>
                    <a:pt x="81" y="5"/>
                  </a:lnTo>
                  <a:lnTo>
                    <a:pt x="78" y="3"/>
                  </a:lnTo>
                  <a:lnTo>
                    <a:pt x="77" y="5"/>
                  </a:lnTo>
                  <a:lnTo>
                    <a:pt x="77" y="5"/>
                  </a:lnTo>
                  <a:lnTo>
                    <a:pt x="77" y="7"/>
                  </a:lnTo>
                  <a:lnTo>
                    <a:pt x="77" y="7"/>
                  </a:lnTo>
                  <a:lnTo>
                    <a:pt x="78" y="9"/>
                  </a:lnTo>
                  <a:lnTo>
                    <a:pt x="77" y="13"/>
                  </a:lnTo>
                  <a:lnTo>
                    <a:pt x="77" y="13"/>
                  </a:lnTo>
                  <a:lnTo>
                    <a:pt x="74" y="7"/>
                  </a:lnTo>
                  <a:lnTo>
                    <a:pt x="73" y="5"/>
                  </a:lnTo>
                  <a:lnTo>
                    <a:pt x="69" y="3"/>
                  </a:lnTo>
                  <a:lnTo>
                    <a:pt x="69" y="3"/>
                  </a:lnTo>
                  <a:lnTo>
                    <a:pt x="67" y="5"/>
                  </a:lnTo>
                  <a:lnTo>
                    <a:pt x="67" y="5"/>
                  </a:lnTo>
                  <a:lnTo>
                    <a:pt x="63" y="5"/>
                  </a:lnTo>
                  <a:lnTo>
                    <a:pt x="63" y="5"/>
                  </a:lnTo>
                  <a:lnTo>
                    <a:pt x="61" y="7"/>
                  </a:lnTo>
                  <a:lnTo>
                    <a:pt x="61" y="11"/>
                  </a:lnTo>
                  <a:lnTo>
                    <a:pt x="61" y="11"/>
                  </a:lnTo>
                  <a:lnTo>
                    <a:pt x="60" y="11"/>
                  </a:lnTo>
                  <a:lnTo>
                    <a:pt x="57" y="9"/>
                  </a:lnTo>
                  <a:lnTo>
                    <a:pt x="54" y="5"/>
                  </a:lnTo>
                  <a:lnTo>
                    <a:pt x="54" y="5"/>
                  </a:lnTo>
                  <a:lnTo>
                    <a:pt x="52" y="5"/>
                  </a:lnTo>
                  <a:lnTo>
                    <a:pt x="52" y="5"/>
                  </a:lnTo>
                  <a:lnTo>
                    <a:pt x="50" y="9"/>
                  </a:lnTo>
                  <a:lnTo>
                    <a:pt x="50" y="9"/>
                  </a:lnTo>
                  <a:lnTo>
                    <a:pt x="50" y="13"/>
                  </a:lnTo>
                  <a:lnTo>
                    <a:pt x="50" y="13"/>
                  </a:lnTo>
                  <a:lnTo>
                    <a:pt x="48" y="13"/>
                  </a:lnTo>
                  <a:lnTo>
                    <a:pt x="48" y="13"/>
                  </a:lnTo>
                  <a:lnTo>
                    <a:pt x="48" y="15"/>
                  </a:lnTo>
                  <a:lnTo>
                    <a:pt x="46" y="15"/>
                  </a:lnTo>
                  <a:lnTo>
                    <a:pt x="44" y="13"/>
                  </a:lnTo>
                  <a:lnTo>
                    <a:pt x="44" y="13"/>
                  </a:lnTo>
                  <a:lnTo>
                    <a:pt x="42" y="13"/>
                  </a:lnTo>
                  <a:lnTo>
                    <a:pt x="42" y="15"/>
                  </a:lnTo>
                  <a:lnTo>
                    <a:pt x="41" y="17"/>
                  </a:lnTo>
                  <a:lnTo>
                    <a:pt x="41" y="15"/>
                  </a:lnTo>
                  <a:lnTo>
                    <a:pt x="41" y="15"/>
                  </a:lnTo>
                  <a:lnTo>
                    <a:pt x="38" y="20"/>
                  </a:lnTo>
                  <a:lnTo>
                    <a:pt x="38" y="20"/>
                  </a:lnTo>
                  <a:lnTo>
                    <a:pt x="38" y="17"/>
                  </a:lnTo>
                  <a:lnTo>
                    <a:pt x="37" y="15"/>
                  </a:lnTo>
                  <a:lnTo>
                    <a:pt x="34" y="15"/>
                  </a:lnTo>
                  <a:lnTo>
                    <a:pt x="34" y="15"/>
                  </a:lnTo>
                  <a:lnTo>
                    <a:pt x="37" y="15"/>
                  </a:lnTo>
                  <a:lnTo>
                    <a:pt x="37" y="13"/>
                  </a:lnTo>
                  <a:lnTo>
                    <a:pt x="33" y="11"/>
                  </a:lnTo>
                  <a:lnTo>
                    <a:pt x="33" y="11"/>
                  </a:lnTo>
                  <a:lnTo>
                    <a:pt x="37" y="11"/>
                  </a:lnTo>
                  <a:lnTo>
                    <a:pt x="38" y="11"/>
                  </a:lnTo>
                  <a:lnTo>
                    <a:pt x="38" y="7"/>
                  </a:lnTo>
                  <a:lnTo>
                    <a:pt x="37" y="7"/>
                  </a:lnTo>
                  <a:lnTo>
                    <a:pt x="37" y="7"/>
                  </a:lnTo>
                  <a:lnTo>
                    <a:pt x="38" y="7"/>
                  </a:lnTo>
                  <a:lnTo>
                    <a:pt x="37" y="5"/>
                  </a:lnTo>
                  <a:lnTo>
                    <a:pt x="37" y="5"/>
                  </a:lnTo>
                  <a:lnTo>
                    <a:pt x="34" y="5"/>
                  </a:lnTo>
                  <a:lnTo>
                    <a:pt x="33" y="3"/>
                  </a:lnTo>
                  <a:lnTo>
                    <a:pt x="33" y="3"/>
                  </a:lnTo>
                  <a:lnTo>
                    <a:pt x="30" y="1"/>
                  </a:lnTo>
                  <a:lnTo>
                    <a:pt x="29" y="1"/>
                  </a:lnTo>
                  <a:lnTo>
                    <a:pt x="29" y="1"/>
                  </a:lnTo>
                  <a:lnTo>
                    <a:pt x="25" y="0"/>
                  </a:lnTo>
                  <a:lnTo>
                    <a:pt x="25" y="0"/>
                  </a:lnTo>
                  <a:lnTo>
                    <a:pt x="21" y="0"/>
                  </a:lnTo>
                  <a:lnTo>
                    <a:pt x="20" y="1"/>
                  </a:lnTo>
                  <a:lnTo>
                    <a:pt x="20" y="1"/>
                  </a:lnTo>
                  <a:lnTo>
                    <a:pt x="24" y="3"/>
                  </a:lnTo>
                  <a:lnTo>
                    <a:pt x="28" y="3"/>
                  </a:lnTo>
                  <a:lnTo>
                    <a:pt x="28" y="3"/>
                  </a:lnTo>
                  <a:lnTo>
                    <a:pt x="24" y="3"/>
                  </a:lnTo>
                  <a:lnTo>
                    <a:pt x="21" y="3"/>
                  </a:lnTo>
                  <a:lnTo>
                    <a:pt x="21" y="3"/>
                  </a:lnTo>
                  <a:lnTo>
                    <a:pt x="24" y="5"/>
                  </a:lnTo>
                  <a:lnTo>
                    <a:pt x="25" y="7"/>
                  </a:lnTo>
                  <a:lnTo>
                    <a:pt x="25" y="7"/>
                  </a:lnTo>
                  <a:lnTo>
                    <a:pt x="25" y="9"/>
                  </a:lnTo>
                  <a:lnTo>
                    <a:pt x="24" y="9"/>
                  </a:lnTo>
                  <a:lnTo>
                    <a:pt x="24" y="9"/>
                  </a:lnTo>
                  <a:lnTo>
                    <a:pt x="24" y="7"/>
                  </a:lnTo>
                  <a:lnTo>
                    <a:pt x="24" y="7"/>
                  </a:lnTo>
                  <a:lnTo>
                    <a:pt x="20" y="7"/>
                  </a:lnTo>
                  <a:lnTo>
                    <a:pt x="20" y="7"/>
                  </a:lnTo>
                  <a:lnTo>
                    <a:pt x="20" y="5"/>
                  </a:lnTo>
                  <a:lnTo>
                    <a:pt x="20" y="7"/>
                  </a:lnTo>
                  <a:lnTo>
                    <a:pt x="20" y="5"/>
                  </a:lnTo>
                  <a:lnTo>
                    <a:pt x="20" y="5"/>
                  </a:lnTo>
                  <a:lnTo>
                    <a:pt x="16" y="3"/>
                  </a:lnTo>
                  <a:lnTo>
                    <a:pt x="16" y="3"/>
                  </a:lnTo>
                  <a:lnTo>
                    <a:pt x="14" y="3"/>
                  </a:lnTo>
                  <a:lnTo>
                    <a:pt x="14" y="5"/>
                  </a:lnTo>
                  <a:lnTo>
                    <a:pt x="14" y="5"/>
                  </a:lnTo>
                  <a:lnTo>
                    <a:pt x="14" y="5"/>
                  </a:lnTo>
                  <a:lnTo>
                    <a:pt x="14" y="5"/>
                  </a:lnTo>
                  <a:lnTo>
                    <a:pt x="14" y="7"/>
                  </a:lnTo>
                  <a:lnTo>
                    <a:pt x="14" y="7"/>
                  </a:lnTo>
                  <a:lnTo>
                    <a:pt x="10" y="5"/>
                  </a:lnTo>
                  <a:lnTo>
                    <a:pt x="10" y="5"/>
                  </a:lnTo>
                  <a:lnTo>
                    <a:pt x="10" y="7"/>
                  </a:lnTo>
                  <a:lnTo>
                    <a:pt x="12" y="9"/>
                  </a:lnTo>
                  <a:lnTo>
                    <a:pt x="14" y="9"/>
                  </a:lnTo>
                  <a:lnTo>
                    <a:pt x="14" y="9"/>
                  </a:lnTo>
                  <a:lnTo>
                    <a:pt x="12" y="9"/>
                  </a:lnTo>
                  <a:lnTo>
                    <a:pt x="8" y="9"/>
                  </a:lnTo>
                  <a:lnTo>
                    <a:pt x="8" y="9"/>
                  </a:lnTo>
                  <a:lnTo>
                    <a:pt x="14" y="11"/>
                  </a:lnTo>
                  <a:lnTo>
                    <a:pt x="14" y="11"/>
                  </a:lnTo>
                  <a:lnTo>
                    <a:pt x="12" y="11"/>
                  </a:lnTo>
                  <a:lnTo>
                    <a:pt x="12" y="11"/>
                  </a:lnTo>
                  <a:lnTo>
                    <a:pt x="14" y="13"/>
                  </a:lnTo>
                  <a:lnTo>
                    <a:pt x="14" y="13"/>
                  </a:lnTo>
                  <a:lnTo>
                    <a:pt x="12" y="13"/>
                  </a:lnTo>
                  <a:lnTo>
                    <a:pt x="10" y="11"/>
                  </a:lnTo>
                  <a:lnTo>
                    <a:pt x="6" y="11"/>
                  </a:lnTo>
                  <a:lnTo>
                    <a:pt x="4" y="11"/>
                  </a:lnTo>
                  <a:lnTo>
                    <a:pt x="4" y="11"/>
                  </a:lnTo>
                  <a:lnTo>
                    <a:pt x="6" y="13"/>
                  </a:lnTo>
                  <a:lnTo>
                    <a:pt x="6" y="13"/>
                  </a:lnTo>
                  <a:lnTo>
                    <a:pt x="6" y="13"/>
                  </a:lnTo>
                  <a:lnTo>
                    <a:pt x="6" y="15"/>
                  </a:lnTo>
                  <a:lnTo>
                    <a:pt x="6" y="15"/>
                  </a:lnTo>
                  <a:lnTo>
                    <a:pt x="2" y="13"/>
                  </a:lnTo>
                  <a:lnTo>
                    <a:pt x="0" y="13"/>
                  </a:lnTo>
                  <a:lnTo>
                    <a:pt x="0" y="15"/>
                  </a:lnTo>
                  <a:lnTo>
                    <a:pt x="0" y="15"/>
                  </a:lnTo>
                  <a:lnTo>
                    <a:pt x="2" y="15"/>
                  </a:lnTo>
                  <a:lnTo>
                    <a:pt x="6" y="17"/>
                  </a:lnTo>
                  <a:lnTo>
                    <a:pt x="6" y="17"/>
                  </a:lnTo>
                  <a:lnTo>
                    <a:pt x="6" y="17"/>
                  </a:lnTo>
                  <a:lnTo>
                    <a:pt x="6" y="17"/>
                  </a:lnTo>
                  <a:lnTo>
                    <a:pt x="6" y="17"/>
                  </a:lnTo>
                  <a:lnTo>
                    <a:pt x="6" y="17"/>
                  </a:lnTo>
                  <a:lnTo>
                    <a:pt x="6" y="17"/>
                  </a:lnTo>
                  <a:lnTo>
                    <a:pt x="6" y="1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27" name="Freeform 117"/>
            <p:cNvSpPr>
              <a:spLocks noEditPoints="1"/>
            </p:cNvSpPr>
            <p:nvPr/>
          </p:nvSpPr>
          <p:spPr bwMode="auto">
            <a:xfrm>
              <a:off x="4324350" y="690563"/>
              <a:ext cx="290513" cy="125412"/>
            </a:xfrm>
            <a:custGeom>
              <a:avLst/>
              <a:gdLst>
                <a:gd name="T0" fmla="*/ 86 w 163"/>
                <a:gd name="T1" fmla="*/ 17 h 51"/>
                <a:gd name="T2" fmla="*/ 75 w 163"/>
                <a:gd name="T3" fmla="*/ 11 h 51"/>
                <a:gd name="T4" fmla="*/ 70 w 163"/>
                <a:gd name="T5" fmla="*/ 10 h 51"/>
                <a:gd name="T6" fmla="*/ 52 w 163"/>
                <a:gd name="T7" fmla="*/ 7 h 51"/>
                <a:gd name="T8" fmla="*/ 53 w 163"/>
                <a:gd name="T9" fmla="*/ 17 h 51"/>
                <a:gd name="T10" fmla="*/ 40 w 163"/>
                <a:gd name="T11" fmla="*/ 10 h 51"/>
                <a:gd name="T12" fmla="*/ 29 w 163"/>
                <a:gd name="T13" fmla="*/ 13 h 51"/>
                <a:gd name="T14" fmla="*/ 30 w 163"/>
                <a:gd name="T15" fmla="*/ 10 h 51"/>
                <a:gd name="T16" fmla="*/ 13 w 163"/>
                <a:gd name="T17" fmla="*/ 10 h 51"/>
                <a:gd name="T18" fmla="*/ 4 w 163"/>
                <a:gd name="T19" fmla="*/ 11 h 51"/>
                <a:gd name="T20" fmla="*/ 0 w 163"/>
                <a:gd name="T21" fmla="*/ 15 h 51"/>
                <a:gd name="T22" fmla="*/ 9 w 163"/>
                <a:gd name="T23" fmla="*/ 17 h 51"/>
                <a:gd name="T24" fmla="*/ 13 w 163"/>
                <a:gd name="T25" fmla="*/ 20 h 51"/>
                <a:gd name="T26" fmla="*/ 8 w 163"/>
                <a:gd name="T27" fmla="*/ 23 h 51"/>
                <a:gd name="T28" fmla="*/ 18 w 163"/>
                <a:gd name="T29" fmla="*/ 28 h 51"/>
                <a:gd name="T30" fmla="*/ 34 w 163"/>
                <a:gd name="T31" fmla="*/ 27 h 51"/>
                <a:gd name="T32" fmla="*/ 46 w 163"/>
                <a:gd name="T33" fmla="*/ 24 h 51"/>
                <a:gd name="T34" fmla="*/ 57 w 163"/>
                <a:gd name="T35" fmla="*/ 24 h 51"/>
                <a:gd name="T36" fmla="*/ 53 w 163"/>
                <a:gd name="T37" fmla="*/ 28 h 51"/>
                <a:gd name="T38" fmla="*/ 34 w 163"/>
                <a:gd name="T39" fmla="*/ 33 h 51"/>
                <a:gd name="T40" fmla="*/ 33 w 163"/>
                <a:gd name="T41" fmla="*/ 36 h 51"/>
                <a:gd name="T42" fmla="*/ 57 w 163"/>
                <a:gd name="T43" fmla="*/ 36 h 51"/>
                <a:gd name="T44" fmla="*/ 56 w 163"/>
                <a:gd name="T45" fmla="*/ 40 h 51"/>
                <a:gd name="T46" fmla="*/ 34 w 163"/>
                <a:gd name="T47" fmla="*/ 37 h 51"/>
                <a:gd name="T48" fmla="*/ 49 w 163"/>
                <a:gd name="T49" fmla="*/ 45 h 51"/>
                <a:gd name="T50" fmla="*/ 57 w 163"/>
                <a:gd name="T51" fmla="*/ 51 h 51"/>
                <a:gd name="T52" fmla="*/ 66 w 163"/>
                <a:gd name="T53" fmla="*/ 48 h 51"/>
                <a:gd name="T54" fmla="*/ 78 w 163"/>
                <a:gd name="T55" fmla="*/ 37 h 51"/>
                <a:gd name="T56" fmla="*/ 83 w 163"/>
                <a:gd name="T57" fmla="*/ 31 h 51"/>
                <a:gd name="T58" fmla="*/ 105 w 163"/>
                <a:gd name="T59" fmla="*/ 24 h 51"/>
                <a:gd name="T60" fmla="*/ 106 w 163"/>
                <a:gd name="T61" fmla="*/ 23 h 51"/>
                <a:gd name="T62" fmla="*/ 158 w 163"/>
                <a:gd name="T63" fmla="*/ 4 h 51"/>
                <a:gd name="T64" fmla="*/ 131 w 163"/>
                <a:gd name="T65" fmla="*/ 4 h 51"/>
                <a:gd name="T66" fmla="*/ 122 w 163"/>
                <a:gd name="T67" fmla="*/ 2 h 51"/>
                <a:gd name="T68" fmla="*/ 117 w 163"/>
                <a:gd name="T69" fmla="*/ 4 h 51"/>
                <a:gd name="T70" fmla="*/ 106 w 163"/>
                <a:gd name="T71" fmla="*/ 6 h 51"/>
                <a:gd name="T72" fmla="*/ 97 w 163"/>
                <a:gd name="T73" fmla="*/ 4 h 51"/>
                <a:gd name="T74" fmla="*/ 82 w 163"/>
                <a:gd name="T75" fmla="*/ 6 h 51"/>
                <a:gd name="T76" fmla="*/ 74 w 163"/>
                <a:gd name="T77" fmla="*/ 6 h 51"/>
                <a:gd name="T78" fmla="*/ 91 w 163"/>
                <a:gd name="T79" fmla="*/ 10 h 51"/>
                <a:gd name="T80" fmla="*/ 97 w 163"/>
                <a:gd name="T81" fmla="*/ 11 h 51"/>
                <a:gd name="T82" fmla="*/ 118 w 163"/>
                <a:gd name="T83" fmla="*/ 15 h 51"/>
                <a:gd name="T84" fmla="*/ 148 w 163"/>
                <a:gd name="T85" fmla="*/ 15 h 51"/>
                <a:gd name="T86" fmla="*/ 163 w 163"/>
                <a:gd name="T87" fmla="*/ 7 h 51"/>
                <a:gd name="T88" fmla="*/ 83 w 163"/>
                <a:gd name="T89" fmla="*/ 4 h 51"/>
                <a:gd name="T90" fmla="*/ 83 w 163"/>
                <a:gd name="T91" fmla="*/ 4 h 51"/>
                <a:gd name="T92" fmla="*/ 137 w 163"/>
                <a:gd name="T93" fmla="*/ 33 h 51"/>
                <a:gd name="T94" fmla="*/ 118 w 163"/>
                <a:gd name="T95" fmla="*/ 31 h 51"/>
                <a:gd name="T96" fmla="*/ 106 w 163"/>
                <a:gd name="T97" fmla="*/ 37 h 51"/>
                <a:gd name="T98" fmla="*/ 123 w 163"/>
                <a:gd name="T99" fmla="*/ 37 h 51"/>
                <a:gd name="T100" fmla="*/ 131 w 163"/>
                <a:gd name="T101" fmla="*/ 40 h 51"/>
                <a:gd name="T102" fmla="*/ 137 w 163"/>
                <a:gd name="T103" fmla="*/ 33 h 51"/>
                <a:gd name="T104" fmla="*/ 137 w 163"/>
                <a:gd name="T105" fmla="*/ 3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3" h="51">
                  <a:moveTo>
                    <a:pt x="106" y="23"/>
                  </a:moveTo>
                  <a:lnTo>
                    <a:pt x="109" y="20"/>
                  </a:lnTo>
                  <a:lnTo>
                    <a:pt x="99" y="20"/>
                  </a:lnTo>
                  <a:lnTo>
                    <a:pt x="91" y="19"/>
                  </a:lnTo>
                  <a:lnTo>
                    <a:pt x="86" y="17"/>
                  </a:lnTo>
                  <a:lnTo>
                    <a:pt x="82" y="17"/>
                  </a:lnTo>
                  <a:lnTo>
                    <a:pt x="78" y="17"/>
                  </a:lnTo>
                  <a:lnTo>
                    <a:pt x="79" y="15"/>
                  </a:lnTo>
                  <a:lnTo>
                    <a:pt x="79" y="13"/>
                  </a:lnTo>
                  <a:lnTo>
                    <a:pt x="75" y="11"/>
                  </a:lnTo>
                  <a:lnTo>
                    <a:pt x="73" y="11"/>
                  </a:lnTo>
                  <a:lnTo>
                    <a:pt x="70" y="13"/>
                  </a:lnTo>
                  <a:lnTo>
                    <a:pt x="69" y="13"/>
                  </a:lnTo>
                  <a:lnTo>
                    <a:pt x="69" y="11"/>
                  </a:lnTo>
                  <a:lnTo>
                    <a:pt x="70" y="10"/>
                  </a:lnTo>
                  <a:lnTo>
                    <a:pt x="65" y="7"/>
                  </a:lnTo>
                  <a:lnTo>
                    <a:pt x="59" y="7"/>
                  </a:lnTo>
                  <a:lnTo>
                    <a:pt x="56" y="6"/>
                  </a:lnTo>
                  <a:lnTo>
                    <a:pt x="53" y="7"/>
                  </a:lnTo>
                  <a:lnTo>
                    <a:pt x="52" y="7"/>
                  </a:lnTo>
                  <a:lnTo>
                    <a:pt x="52" y="10"/>
                  </a:lnTo>
                  <a:lnTo>
                    <a:pt x="53" y="13"/>
                  </a:lnTo>
                  <a:lnTo>
                    <a:pt x="59" y="20"/>
                  </a:lnTo>
                  <a:lnTo>
                    <a:pt x="56" y="19"/>
                  </a:lnTo>
                  <a:lnTo>
                    <a:pt x="53" y="17"/>
                  </a:lnTo>
                  <a:lnTo>
                    <a:pt x="49" y="17"/>
                  </a:lnTo>
                  <a:lnTo>
                    <a:pt x="49" y="15"/>
                  </a:lnTo>
                  <a:lnTo>
                    <a:pt x="48" y="13"/>
                  </a:lnTo>
                  <a:lnTo>
                    <a:pt x="42" y="10"/>
                  </a:lnTo>
                  <a:lnTo>
                    <a:pt x="40" y="10"/>
                  </a:lnTo>
                  <a:lnTo>
                    <a:pt x="36" y="11"/>
                  </a:lnTo>
                  <a:lnTo>
                    <a:pt x="33" y="13"/>
                  </a:lnTo>
                  <a:lnTo>
                    <a:pt x="33" y="15"/>
                  </a:lnTo>
                  <a:lnTo>
                    <a:pt x="30" y="15"/>
                  </a:lnTo>
                  <a:lnTo>
                    <a:pt x="29" y="13"/>
                  </a:lnTo>
                  <a:lnTo>
                    <a:pt x="25" y="13"/>
                  </a:lnTo>
                  <a:lnTo>
                    <a:pt x="26" y="11"/>
                  </a:lnTo>
                  <a:lnTo>
                    <a:pt x="25" y="11"/>
                  </a:lnTo>
                  <a:lnTo>
                    <a:pt x="33" y="10"/>
                  </a:lnTo>
                  <a:lnTo>
                    <a:pt x="30" y="10"/>
                  </a:lnTo>
                  <a:lnTo>
                    <a:pt x="29" y="7"/>
                  </a:lnTo>
                  <a:lnTo>
                    <a:pt x="25" y="10"/>
                  </a:lnTo>
                  <a:lnTo>
                    <a:pt x="18" y="10"/>
                  </a:lnTo>
                  <a:lnTo>
                    <a:pt x="16" y="10"/>
                  </a:lnTo>
                  <a:lnTo>
                    <a:pt x="13" y="10"/>
                  </a:lnTo>
                  <a:lnTo>
                    <a:pt x="13" y="11"/>
                  </a:lnTo>
                  <a:lnTo>
                    <a:pt x="12" y="10"/>
                  </a:lnTo>
                  <a:lnTo>
                    <a:pt x="9" y="10"/>
                  </a:lnTo>
                  <a:lnTo>
                    <a:pt x="5" y="10"/>
                  </a:lnTo>
                  <a:lnTo>
                    <a:pt x="4" y="11"/>
                  </a:lnTo>
                  <a:lnTo>
                    <a:pt x="2" y="11"/>
                  </a:lnTo>
                  <a:lnTo>
                    <a:pt x="0" y="11"/>
                  </a:lnTo>
                  <a:lnTo>
                    <a:pt x="2" y="13"/>
                  </a:lnTo>
                  <a:lnTo>
                    <a:pt x="0" y="13"/>
                  </a:lnTo>
                  <a:lnTo>
                    <a:pt x="0" y="15"/>
                  </a:lnTo>
                  <a:lnTo>
                    <a:pt x="2" y="15"/>
                  </a:lnTo>
                  <a:lnTo>
                    <a:pt x="4" y="17"/>
                  </a:lnTo>
                  <a:lnTo>
                    <a:pt x="4" y="19"/>
                  </a:lnTo>
                  <a:lnTo>
                    <a:pt x="5" y="19"/>
                  </a:lnTo>
                  <a:lnTo>
                    <a:pt x="9" y="17"/>
                  </a:lnTo>
                  <a:lnTo>
                    <a:pt x="8" y="15"/>
                  </a:lnTo>
                  <a:lnTo>
                    <a:pt x="9" y="15"/>
                  </a:lnTo>
                  <a:lnTo>
                    <a:pt x="13" y="17"/>
                  </a:lnTo>
                  <a:lnTo>
                    <a:pt x="9" y="19"/>
                  </a:lnTo>
                  <a:lnTo>
                    <a:pt x="13" y="20"/>
                  </a:lnTo>
                  <a:lnTo>
                    <a:pt x="12" y="20"/>
                  </a:lnTo>
                  <a:lnTo>
                    <a:pt x="8" y="20"/>
                  </a:lnTo>
                  <a:lnTo>
                    <a:pt x="5" y="19"/>
                  </a:lnTo>
                  <a:lnTo>
                    <a:pt x="4" y="20"/>
                  </a:lnTo>
                  <a:lnTo>
                    <a:pt x="8" y="23"/>
                  </a:lnTo>
                  <a:lnTo>
                    <a:pt x="12" y="24"/>
                  </a:lnTo>
                  <a:lnTo>
                    <a:pt x="21" y="27"/>
                  </a:lnTo>
                  <a:lnTo>
                    <a:pt x="17" y="27"/>
                  </a:lnTo>
                  <a:lnTo>
                    <a:pt x="13" y="27"/>
                  </a:lnTo>
                  <a:lnTo>
                    <a:pt x="18" y="28"/>
                  </a:lnTo>
                  <a:lnTo>
                    <a:pt x="25" y="31"/>
                  </a:lnTo>
                  <a:lnTo>
                    <a:pt x="33" y="28"/>
                  </a:lnTo>
                  <a:lnTo>
                    <a:pt x="34" y="28"/>
                  </a:lnTo>
                  <a:lnTo>
                    <a:pt x="38" y="27"/>
                  </a:lnTo>
                  <a:lnTo>
                    <a:pt x="34" y="27"/>
                  </a:lnTo>
                  <a:lnTo>
                    <a:pt x="36" y="24"/>
                  </a:lnTo>
                  <a:lnTo>
                    <a:pt x="40" y="24"/>
                  </a:lnTo>
                  <a:lnTo>
                    <a:pt x="44" y="24"/>
                  </a:lnTo>
                  <a:lnTo>
                    <a:pt x="44" y="23"/>
                  </a:lnTo>
                  <a:lnTo>
                    <a:pt x="46" y="24"/>
                  </a:lnTo>
                  <a:lnTo>
                    <a:pt x="44" y="24"/>
                  </a:lnTo>
                  <a:lnTo>
                    <a:pt x="48" y="27"/>
                  </a:lnTo>
                  <a:lnTo>
                    <a:pt x="52" y="27"/>
                  </a:lnTo>
                  <a:lnTo>
                    <a:pt x="56" y="24"/>
                  </a:lnTo>
                  <a:lnTo>
                    <a:pt x="57" y="24"/>
                  </a:lnTo>
                  <a:lnTo>
                    <a:pt x="61" y="24"/>
                  </a:lnTo>
                  <a:lnTo>
                    <a:pt x="56" y="27"/>
                  </a:lnTo>
                  <a:lnTo>
                    <a:pt x="65" y="27"/>
                  </a:lnTo>
                  <a:lnTo>
                    <a:pt x="57" y="28"/>
                  </a:lnTo>
                  <a:lnTo>
                    <a:pt x="53" y="28"/>
                  </a:lnTo>
                  <a:lnTo>
                    <a:pt x="49" y="28"/>
                  </a:lnTo>
                  <a:lnTo>
                    <a:pt x="44" y="31"/>
                  </a:lnTo>
                  <a:lnTo>
                    <a:pt x="38" y="31"/>
                  </a:lnTo>
                  <a:lnTo>
                    <a:pt x="34" y="32"/>
                  </a:lnTo>
                  <a:lnTo>
                    <a:pt x="34" y="33"/>
                  </a:lnTo>
                  <a:lnTo>
                    <a:pt x="30" y="32"/>
                  </a:lnTo>
                  <a:lnTo>
                    <a:pt x="26" y="32"/>
                  </a:lnTo>
                  <a:lnTo>
                    <a:pt x="26" y="33"/>
                  </a:lnTo>
                  <a:lnTo>
                    <a:pt x="29" y="36"/>
                  </a:lnTo>
                  <a:lnTo>
                    <a:pt x="33" y="36"/>
                  </a:lnTo>
                  <a:lnTo>
                    <a:pt x="48" y="33"/>
                  </a:lnTo>
                  <a:lnTo>
                    <a:pt x="56" y="33"/>
                  </a:lnTo>
                  <a:lnTo>
                    <a:pt x="62" y="33"/>
                  </a:lnTo>
                  <a:lnTo>
                    <a:pt x="62" y="36"/>
                  </a:lnTo>
                  <a:lnTo>
                    <a:pt x="57" y="36"/>
                  </a:lnTo>
                  <a:lnTo>
                    <a:pt x="52" y="36"/>
                  </a:lnTo>
                  <a:lnTo>
                    <a:pt x="40" y="37"/>
                  </a:lnTo>
                  <a:lnTo>
                    <a:pt x="44" y="37"/>
                  </a:lnTo>
                  <a:lnTo>
                    <a:pt x="48" y="37"/>
                  </a:lnTo>
                  <a:lnTo>
                    <a:pt x="56" y="40"/>
                  </a:lnTo>
                  <a:lnTo>
                    <a:pt x="48" y="40"/>
                  </a:lnTo>
                  <a:lnTo>
                    <a:pt x="44" y="37"/>
                  </a:lnTo>
                  <a:lnTo>
                    <a:pt x="40" y="40"/>
                  </a:lnTo>
                  <a:lnTo>
                    <a:pt x="36" y="37"/>
                  </a:lnTo>
                  <a:lnTo>
                    <a:pt x="34" y="37"/>
                  </a:lnTo>
                  <a:lnTo>
                    <a:pt x="33" y="40"/>
                  </a:lnTo>
                  <a:lnTo>
                    <a:pt x="34" y="41"/>
                  </a:lnTo>
                  <a:lnTo>
                    <a:pt x="40" y="45"/>
                  </a:lnTo>
                  <a:lnTo>
                    <a:pt x="46" y="45"/>
                  </a:lnTo>
                  <a:lnTo>
                    <a:pt x="49" y="45"/>
                  </a:lnTo>
                  <a:lnTo>
                    <a:pt x="53" y="45"/>
                  </a:lnTo>
                  <a:lnTo>
                    <a:pt x="59" y="45"/>
                  </a:lnTo>
                  <a:lnTo>
                    <a:pt x="53" y="48"/>
                  </a:lnTo>
                  <a:lnTo>
                    <a:pt x="49" y="48"/>
                  </a:lnTo>
                  <a:lnTo>
                    <a:pt x="57" y="51"/>
                  </a:lnTo>
                  <a:lnTo>
                    <a:pt x="61" y="51"/>
                  </a:lnTo>
                  <a:lnTo>
                    <a:pt x="62" y="51"/>
                  </a:lnTo>
                  <a:lnTo>
                    <a:pt x="65" y="49"/>
                  </a:lnTo>
                  <a:lnTo>
                    <a:pt x="62" y="49"/>
                  </a:lnTo>
                  <a:lnTo>
                    <a:pt x="66" y="48"/>
                  </a:lnTo>
                  <a:lnTo>
                    <a:pt x="66" y="45"/>
                  </a:lnTo>
                  <a:lnTo>
                    <a:pt x="69" y="44"/>
                  </a:lnTo>
                  <a:lnTo>
                    <a:pt x="70" y="40"/>
                  </a:lnTo>
                  <a:lnTo>
                    <a:pt x="74" y="40"/>
                  </a:lnTo>
                  <a:lnTo>
                    <a:pt x="78" y="37"/>
                  </a:lnTo>
                  <a:lnTo>
                    <a:pt x="78" y="36"/>
                  </a:lnTo>
                  <a:lnTo>
                    <a:pt x="78" y="33"/>
                  </a:lnTo>
                  <a:lnTo>
                    <a:pt x="78" y="32"/>
                  </a:lnTo>
                  <a:lnTo>
                    <a:pt x="79" y="32"/>
                  </a:lnTo>
                  <a:lnTo>
                    <a:pt x="83" y="31"/>
                  </a:lnTo>
                  <a:lnTo>
                    <a:pt x="83" y="28"/>
                  </a:lnTo>
                  <a:lnTo>
                    <a:pt x="83" y="27"/>
                  </a:lnTo>
                  <a:lnTo>
                    <a:pt x="91" y="24"/>
                  </a:lnTo>
                  <a:lnTo>
                    <a:pt x="99" y="24"/>
                  </a:lnTo>
                  <a:lnTo>
                    <a:pt x="105" y="24"/>
                  </a:lnTo>
                  <a:lnTo>
                    <a:pt x="106" y="23"/>
                  </a:lnTo>
                  <a:lnTo>
                    <a:pt x="106" y="23"/>
                  </a:lnTo>
                  <a:lnTo>
                    <a:pt x="106" y="23"/>
                  </a:lnTo>
                  <a:lnTo>
                    <a:pt x="106" y="23"/>
                  </a:lnTo>
                  <a:lnTo>
                    <a:pt x="106" y="23"/>
                  </a:lnTo>
                  <a:lnTo>
                    <a:pt x="106" y="23"/>
                  </a:lnTo>
                  <a:lnTo>
                    <a:pt x="106" y="23"/>
                  </a:lnTo>
                  <a:close/>
                  <a:moveTo>
                    <a:pt x="163" y="7"/>
                  </a:moveTo>
                  <a:lnTo>
                    <a:pt x="162" y="6"/>
                  </a:lnTo>
                  <a:lnTo>
                    <a:pt x="158" y="4"/>
                  </a:lnTo>
                  <a:lnTo>
                    <a:pt x="150" y="6"/>
                  </a:lnTo>
                  <a:lnTo>
                    <a:pt x="141" y="4"/>
                  </a:lnTo>
                  <a:lnTo>
                    <a:pt x="135" y="4"/>
                  </a:lnTo>
                  <a:lnTo>
                    <a:pt x="133" y="4"/>
                  </a:lnTo>
                  <a:lnTo>
                    <a:pt x="131" y="4"/>
                  </a:lnTo>
                  <a:lnTo>
                    <a:pt x="127" y="4"/>
                  </a:lnTo>
                  <a:lnTo>
                    <a:pt x="123" y="6"/>
                  </a:lnTo>
                  <a:lnTo>
                    <a:pt x="119" y="6"/>
                  </a:lnTo>
                  <a:lnTo>
                    <a:pt x="122" y="4"/>
                  </a:lnTo>
                  <a:lnTo>
                    <a:pt x="122" y="2"/>
                  </a:lnTo>
                  <a:lnTo>
                    <a:pt x="123" y="2"/>
                  </a:lnTo>
                  <a:lnTo>
                    <a:pt x="118" y="0"/>
                  </a:lnTo>
                  <a:lnTo>
                    <a:pt x="118" y="2"/>
                  </a:lnTo>
                  <a:lnTo>
                    <a:pt x="117" y="2"/>
                  </a:lnTo>
                  <a:lnTo>
                    <a:pt x="117" y="4"/>
                  </a:lnTo>
                  <a:lnTo>
                    <a:pt x="114" y="7"/>
                  </a:lnTo>
                  <a:lnTo>
                    <a:pt x="113" y="7"/>
                  </a:lnTo>
                  <a:lnTo>
                    <a:pt x="110" y="6"/>
                  </a:lnTo>
                  <a:lnTo>
                    <a:pt x="109" y="6"/>
                  </a:lnTo>
                  <a:lnTo>
                    <a:pt x="106" y="6"/>
                  </a:lnTo>
                  <a:lnTo>
                    <a:pt x="109" y="4"/>
                  </a:lnTo>
                  <a:lnTo>
                    <a:pt x="106" y="4"/>
                  </a:lnTo>
                  <a:lnTo>
                    <a:pt x="103" y="4"/>
                  </a:lnTo>
                  <a:lnTo>
                    <a:pt x="101" y="4"/>
                  </a:lnTo>
                  <a:lnTo>
                    <a:pt x="97" y="4"/>
                  </a:lnTo>
                  <a:lnTo>
                    <a:pt x="91" y="2"/>
                  </a:lnTo>
                  <a:lnTo>
                    <a:pt x="90" y="2"/>
                  </a:lnTo>
                  <a:lnTo>
                    <a:pt x="87" y="4"/>
                  </a:lnTo>
                  <a:lnTo>
                    <a:pt x="86" y="4"/>
                  </a:lnTo>
                  <a:lnTo>
                    <a:pt x="82" y="6"/>
                  </a:lnTo>
                  <a:lnTo>
                    <a:pt x="78" y="4"/>
                  </a:lnTo>
                  <a:lnTo>
                    <a:pt x="74" y="4"/>
                  </a:lnTo>
                  <a:lnTo>
                    <a:pt x="69" y="6"/>
                  </a:lnTo>
                  <a:lnTo>
                    <a:pt x="73" y="6"/>
                  </a:lnTo>
                  <a:lnTo>
                    <a:pt x="74" y="6"/>
                  </a:lnTo>
                  <a:lnTo>
                    <a:pt x="79" y="6"/>
                  </a:lnTo>
                  <a:lnTo>
                    <a:pt x="78" y="7"/>
                  </a:lnTo>
                  <a:lnTo>
                    <a:pt x="73" y="7"/>
                  </a:lnTo>
                  <a:lnTo>
                    <a:pt x="82" y="10"/>
                  </a:lnTo>
                  <a:lnTo>
                    <a:pt x="91" y="10"/>
                  </a:lnTo>
                  <a:lnTo>
                    <a:pt x="103" y="10"/>
                  </a:lnTo>
                  <a:lnTo>
                    <a:pt x="114" y="10"/>
                  </a:lnTo>
                  <a:lnTo>
                    <a:pt x="105" y="11"/>
                  </a:lnTo>
                  <a:lnTo>
                    <a:pt x="103" y="11"/>
                  </a:lnTo>
                  <a:lnTo>
                    <a:pt x="97" y="11"/>
                  </a:lnTo>
                  <a:lnTo>
                    <a:pt x="87" y="11"/>
                  </a:lnTo>
                  <a:lnTo>
                    <a:pt x="91" y="13"/>
                  </a:lnTo>
                  <a:lnTo>
                    <a:pt x="95" y="13"/>
                  </a:lnTo>
                  <a:lnTo>
                    <a:pt x="103" y="15"/>
                  </a:lnTo>
                  <a:lnTo>
                    <a:pt x="118" y="15"/>
                  </a:lnTo>
                  <a:lnTo>
                    <a:pt x="127" y="17"/>
                  </a:lnTo>
                  <a:lnTo>
                    <a:pt x="135" y="17"/>
                  </a:lnTo>
                  <a:lnTo>
                    <a:pt x="139" y="15"/>
                  </a:lnTo>
                  <a:lnTo>
                    <a:pt x="144" y="15"/>
                  </a:lnTo>
                  <a:lnTo>
                    <a:pt x="148" y="15"/>
                  </a:lnTo>
                  <a:lnTo>
                    <a:pt x="152" y="13"/>
                  </a:lnTo>
                  <a:lnTo>
                    <a:pt x="150" y="11"/>
                  </a:lnTo>
                  <a:lnTo>
                    <a:pt x="163" y="7"/>
                  </a:lnTo>
                  <a:lnTo>
                    <a:pt x="163" y="7"/>
                  </a:lnTo>
                  <a:lnTo>
                    <a:pt x="163" y="7"/>
                  </a:lnTo>
                  <a:lnTo>
                    <a:pt x="163" y="7"/>
                  </a:lnTo>
                  <a:lnTo>
                    <a:pt x="163" y="7"/>
                  </a:lnTo>
                  <a:lnTo>
                    <a:pt x="163" y="7"/>
                  </a:lnTo>
                  <a:lnTo>
                    <a:pt x="163" y="7"/>
                  </a:lnTo>
                  <a:close/>
                  <a:moveTo>
                    <a:pt x="83" y="4"/>
                  </a:moveTo>
                  <a:lnTo>
                    <a:pt x="86" y="4"/>
                  </a:lnTo>
                  <a:lnTo>
                    <a:pt x="82" y="2"/>
                  </a:lnTo>
                  <a:lnTo>
                    <a:pt x="83" y="4"/>
                  </a:lnTo>
                  <a:lnTo>
                    <a:pt x="83" y="4"/>
                  </a:lnTo>
                  <a:lnTo>
                    <a:pt x="83" y="4"/>
                  </a:lnTo>
                  <a:lnTo>
                    <a:pt x="83" y="4"/>
                  </a:lnTo>
                  <a:lnTo>
                    <a:pt x="83" y="4"/>
                  </a:lnTo>
                  <a:lnTo>
                    <a:pt x="83" y="4"/>
                  </a:lnTo>
                  <a:lnTo>
                    <a:pt x="83" y="4"/>
                  </a:lnTo>
                  <a:close/>
                  <a:moveTo>
                    <a:pt x="137" y="33"/>
                  </a:moveTo>
                  <a:lnTo>
                    <a:pt x="131" y="33"/>
                  </a:lnTo>
                  <a:lnTo>
                    <a:pt x="127" y="32"/>
                  </a:lnTo>
                  <a:lnTo>
                    <a:pt x="130" y="31"/>
                  </a:lnTo>
                  <a:lnTo>
                    <a:pt x="123" y="31"/>
                  </a:lnTo>
                  <a:lnTo>
                    <a:pt x="118" y="31"/>
                  </a:lnTo>
                  <a:lnTo>
                    <a:pt x="105" y="31"/>
                  </a:lnTo>
                  <a:lnTo>
                    <a:pt x="106" y="32"/>
                  </a:lnTo>
                  <a:lnTo>
                    <a:pt x="110" y="33"/>
                  </a:lnTo>
                  <a:lnTo>
                    <a:pt x="109" y="37"/>
                  </a:lnTo>
                  <a:lnTo>
                    <a:pt x="106" y="37"/>
                  </a:lnTo>
                  <a:lnTo>
                    <a:pt x="105" y="37"/>
                  </a:lnTo>
                  <a:lnTo>
                    <a:pt x="105" y="40"/>
                  </a:lnTo>
                  <a:lnTo>
                    <a:pt x="109" y="40"/>
                  </a:lnTo>
                  <a:lnTo>
                    <a:pt x="114" y="40"/>
                  </a:lnTo>
                  <a:lnTo>
                    <a:pt x="123" y="37"/>
                  </a:lnTo>
                  <a:lnTo>
                    <a:pt x="122" y="40"/>
                  </a:lnTo>
                  <a:lnTo>
                    <a:pt x="119" y="41"/>
                  </a:lnTo>
                  <a:lnTo>
                    <a:pt x="123" y="41"/>
                  </a:lnTo>
                  <a:lnTo>
                    <a:pt x="127" y="41"/>
                  </a:lnTo>
                  <a:lnTo>
                    <a:pt x="131" y="40"/>
                  </a:lnTo>
                  <a:lnTo>
                    <a:pt x="135" y="40"/>
                  </a:lnTo>
                  <a:lnTo>
                    <a:pt x="139" y="37"/>
                  </a:lnTo>
                  <a:lnTo>
                    <a:pt x="144" y="36"/>
                  </a:lnTo>
                  <a:lnTo>
                    <a:pt x="141" y="33"/>
                  </a:lnTo>
                  <a:lnTo>
                    <a:pt x="137" y="33"/>
                  </a:lnTo>
                  <a:lnTo>
                    <a:pt x="137" y="33"/>
                  </a:lnTo>
                  <a:lnTo>
                    <a:pt x="137" y="33"/>
                  </a:lnTo>
                  <a:lnTo>
                    <a:pt x="137" y="33"/>
                  </a:lnTo>
                  <a:lnTo>
                    <a:pt x="137" y="33"/>
                  </a:lnTo>
                  <a:lnTo>
                    <a:pt x="137" y="33"/>
                  </a:lnTo>
                  <a:lnTo>
                    <a:pt x="137" y="3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28" name="Freeform 118"/>
            <p:cNvSpPr>
              <a:spLocks noEditPoints="1"/>
            </p:cNvSpPr>
            <p:nvPr/>
          </p:nvSpPr>
          <p:spPr bwMode="auto">
            <a:xfrm>
              <a:off x="0" y="998538"/>
              <a:ext cx="1187450" cy="727075"/>
            </a:xfrm>
            <a:custGeom>
              <a:avLst/>
              <a:gdLst>
                <a:gd name="T0" fmla="*/ 94 w 665"/>
                <a:gd name="T1" fmla="*/ 267 h 295"/>
                <a:gd name="T2" fmla="*/ 548 w 665"/>
                <a:gd name="T3" fmla="*/ 196 h 295"/>
                <a:gd name="T4" fmla="*/ 510 w 665"/>
                <a:gd name="T5" fmla="*/ 196 h 295"/>
                <a:gd name="T6" fmla="*/ 656 w 665"/>
                <a:gd name="T7" fmla="*/ 23 h 295"/>
                <a:gd name="T8" fmla="*/ 581 w 665"/>
                <a:gd name="T9" fmla="*/ 13 h 295"/>
                <a:gd name="T10" fmla="*/ 538 w 665"/>
                <a:gd name="T11" fmla="*/ 7 h 295"/>
                <a:gd name="T12" fmla="*/ 483 w 665"/>
                <a:gd name="T13" fmla="*/ 8 h 295"/>
                <a:gd name="T14" fmla="*/ 346 w 665"/>
                <a:gd name="T15" fmla="*/ 46 h 295"/>
                <a:gd name="T16" fmla="*/ 353 w 665"/>
                <a:gd name="T17" fmla="*/ 70 h 295"/>
                <a:gd name="T18" fmla="*/ 330 w 665"/>
                <a:gd name="T19" fmla="*/ 82 h 295"/>
                <a:gd name="T20" fmla="*/ 276 w 665"/>
                <a:gd name="T21" fmla="*/ 86 h 295"/>
                <a:gd name="T22" fmla="*/ 265 w 665"/>
                <a:gd name="T23" fmla="*/ 107 h 295"/>
                <a:gd name="T24" fmla="*/ 326 w 665"/>
                <a:gd name="T25" fmla="*/ 105 h 295"/>
                <a:gd name="T26" fmla="*/ 243 w 665"/>
                <a:gd name="T27" fmla="*/ 131 h 295"/>
                <a:gd name="T28" fmla="*/ 195 w 665"/>
                <a:gd name="T29" fmla="*/ 157 h 295"/>
                <a:gd name="T30" fmla="*/ 184 w 665"/>
                <a:gd name="T31" fmla="*/ 175 h 295"/>
                <a:gd name="T32" fmla="*/ 207 w 665"/>
                <a:gd name="T33" fmla="*/ 183 h 295"/>
                <a:gd name="T34" fmla="*/ 211 w 665"/>
                <a:gd name="T35" fmla="*/ 198 h 295"/>
                <a:gd name="T36" fmla="*/ 233 w 665"/>
                <a:gd name="T37" fmla="*/ 204 h 295"/>
                <a:gd name="T38" fmla="*/ 194 w 665"/>
                <a:gd name="T39" fmla="*/ 232 h 295"/>
                <a:gd name="T40" fmla="*/ 128 w 665"/>
                <a:gd name="T41" fmla="*/ 252 h 295"/>
                <a:gd name="T42" fmla="*/ 111 w 665"/>
                <a:gd name="T43" fmla="*/ 265 h 295"/>
                <a:gd name="T44" fmla="*/ 158 w 665"/>
                <a:gd name="T45" fmla="*/ 252 h 295"/>
                <a:gd name="T46" fmla="*/ 194 w 665"/>
                <a:gd name="T47" fmla="*/ 238 h 295"/>
                <a:gd name="T48" fmla="*/ 256 w 665"/>
                <a:gd name="T49" fmla="*/ 218 h 295"/>
                <a:gd name="T50" fmla="*/ 298 w 665"/>
                <a:gd name="T51" fmla="*/ 192 h 295"/>
                <a:gd name="T52" fmla="*/ 344 w 665"/>
                <a:gd name="T53" fmla="*/ 174 h 295"/>
                <a:gd name="T54" fmla="*/ 382 w 665"/>
                <a:gd name="T55" fmla="*/ 166 h 295"/>
                <a:gd name="T56" fmla="*/ 334 w 665"/>
                <a:gd name="T57" fmla="*/ 194 h 295"/>
                <a:gd name="T58" fmla="*/ 374 w 665"/>
                <a:gd name="T59" fmla="*/ 180 h 295"/>
                <a:gd name="T60" fmla="*/ 403 w 665"/>
                <a:gd name="T61" fmla="*/ 166 h 295"/>
                <a:gd name="T62" fmla="*/ 426 w 665"/>
                <a:gd name="T63" fmla="*/ 166 h 295"/>
                <a:gd name="T64" fmla="*/ 454 w 665"/>
                <a:gd name="T65" fmla="*/ 179 h 295"/>
                <a:gd name="T66" fmla="*/ 498 w 665"/>
                <a:gd name="T67" fmla="*/ 194 h 295"/>
                <a:gd name="T68" fmla="*/ 518 w 665"/>
                <a:gd name="T69" fmla="*/ 206 h 295"/>
                <a:gd name="T70" fmla="*/ 523 w 665"/>
                <a:gd name="T71" fmla="*/ 210 h 295"/>
                <a:gd name="T72" fmla="*/ 538 w 665"/>
                <a:gd name="T73" fmla="*/ 214 h 295"/>
                <a:gd name="T74" fmla="*/ 532 w 665"/>
                <a:gd name="T75" fmla="*/ 231 h 295"/>
                <a:gd name="T76" fmla="*/ 527 w 665"/>
                <a:gd name="T77" fmla="*/ 253 h 295"/>
                <a:gd name="T78" fmla="*/ 524 w 665"/>
                <a:gd name="T79" fmla="*/ 259 h 295"/>
                <a:gd name="T80" fmla="*/ 536 w 665"/>
                <a:gd name="T81" fmla="*/ 265 h 295"/>
                <a:gd name="T82" fmla="*/ 515 w 665"/>
                <a:gd name="T83" fmla="*/ 227 h 295"/>
                <a:gd name="T84" fmla="*/ 523 w 665"/>
                <a:gd name="T85" fmla="*/ 218 h 295"/>
                <a:gd name="T86" fmla="*/ 1 w 665"/>
                <a:gd name="T87" fmla="*/ 295 h 295"/>
                <a:gd name="T88" fmla="*/ 24 w 665"/>
                <a:gd name="T89" fmla="*/ 288 h 295"/>
                <a:gd name="T90" fmla="*/ 43 w 665"/>
                <a:gd name="T91" fmla="*/ 279 h 295"/>
                <a:gd name="T92" fmla="*/ 85 w 665"/>
                <a:gd name="T93" fmla="*/ 271 h 295"/>
                <a:gd name="T94" fmla="*/ 168 w 665"/>
                <a:gd name="T95" fmla="*/ 175 h 295"/>
                <a:gd name="T96" fmla="*/ 252 w 665"/>
                <a:gd name="T97" fmla="*/ 235 h 295"/>
                <a:gd name="T98" fmla="*/ 276 w 665"/>
                <a:gd name="T99" fmla="*/ 219 h 295"/>
                <a:gd name="T100" fmla="*/ 255 w 665"/>
                <a:gd name="T101" fmla="*/ 228 h 295"/>
                <a:gd name="T102" fmla="*/ 291 w 665"/>
                <a:gd name="T103" fmla="*/ 215 h 295"/>
                <a:gd name="T104" fmla="*/ 178 w 665"/>
                <a:gd name="T105" fmla="*/ 131 h 295"/>
                <a:gd name="T106" fmla="*/ 249 w 665"/>
                <a:gd name="T107" fmla="*/ 82 h 295"/>
                <a:gd name="T108" fmla="*/ 498 w 665"/>
                <a:gd name="T109" fmla="*/ 236 h 295"/>
                <a:gd name="T110" fmla="*/ 518 w 665"/>
                <a:gd name="T111" fmla="*/ 219 h 295"/>
                <a:gd name="T112" fmla="*/ 510 w 665"/>
                <a:gd name="T113" fmla="*/ 214 h 295"/>
                <a:gd name="T114" fmla="*/ 507 w 665"/>
                <a:gd name="T115" fmla="*/ 222 h 295"/>
                <a:gd name="T116" fmla="*/ 519 w 665"/>
                <a:gd name="T117" fmla="*/ 232 h 295"/>
                <a:gd name="T118" fmla="*/ 511 w 665"/>
                <a:gd name="T119" fmla="*/ 246 h 295"/>
                <a:gd name="T120" fmla="*/ 502 w 665"/>
                <a:gd name="T121" fmla="*/ 261 h 295"/>
                <a:gd name="T122" fmla="*/ 515 w 665"/>
                <a:gd name="T123" fmla="*/ 257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5" h="295">
                  <a:moveTo>
                    <a:pt x="263" y="88"/>
                  </a:moveTo>
                  <a:lnTo>
                    <a:pt x="260" y="90"/>
                  </a:lnTo>
                  <a:lnTo>
                    <a:pt x="264" y="88"/>
                  </a:lnTo>
                  <a:lnTo>
                    <a:pt x="263" y="88"/>
                  </a:lnTo>
                  <a:lnTo>
                    <a:pt x="263" y="88"/>
                  </a:lnTo>
                  <a:lnTo>
                    <a:pt x="263" y="88"/>
                  </a:lnTo>
                  <a:lnTo>
                    <a:pt x="263" y="88"/>
                  </a:lnTo>
                  <a:lnTo>
                    <a:pt x="263" y="88"/>
                  </a:lnTo>
                  <a:lnTo>
                    <a:pt x="263" y="88"/>
                  </a:lnTo>
                  <a:lnTo>
                    <a:pt x="263" y="88"/>
                  </a:lnTo>
                  <a:close/>
                  <a:moveTo>
                    <a:pt x="94" y="267"/>
                  </a:moveTo>
                  <a:lnTo>
                    <a:pt x="97" y="265"/>
                  </a:lnTo>
                  <a:lnTo>
                    <a:pt x="91" y="268"/>
                  </a:lnTo>
                  <a:lnTo>
                    <a:pt x="94" y="267"/>
                  </a:lnTo>
                  <a:lnTo>
                    <a:pt x="94" y="267"/>
                  </a:lnTo>
                  <a:lnTo>
                    <a:pt x="94" y="267"/>
                  </a:lnTo>
                  <a:lnTo>
                    <a:pt x="94" y="267"/>
                  </a:lnTo>
                  <a:lnTo>
                    <a:pt x="94" y="267"/>
                  </a:lnTo>
                  <a:lnTo>
                    <a:pt x="94" y="267"/>
                  </a:lnTo>
                  <a:lnTo>
                    <a:pt x="94" y="267"/>
                  </a:lnTo>
                  <a:close/>
                  <a:moveTo>
                    <a:pt x="549" y="242"/>
                  </a:moveTo>
                  <a:lnTo>
                    <a:pt x="546" y="240"/>
                  </a:lnTo>
                  <a:lnTo>
                    <a:pt x="544" y="239"/>
                  </a:lnTo>
                  <a:lnTo>
                    <a:pt x="542" y="238"/>
                  </a:lnTo>
                  <a:lnTo>
                    <a:pt x="542" y="235"/>
                  </a:lnTo>
                  <a:lnTo>
                    <a:pt x="544" y="231"/>
                  </a:lnTo>
                  <a:lnTo>
                    <a:pt x="544" y="228"/>
                  </a:lnTo>
                  <a:lnTo>
                    <a:pt x="546" y="227"/>
                  </a:lnTo>
                  <a:lnTo>
                    <a:pt x="546" y="224"/>
                  </a:lnTo>
                  <a:lnTo>
                    <a:pt x="546" y="222"/>
                  </a:lnTo>
                  <a:lnTo>
                    <a:pt x="548" y="210"/>
                  </a:lnTo>
                  <a:lnTo>
                    <a:pt x="549" y="206"/>
                  </a:lnTo>
                  <a:lnTo>
                    <a:pt x="549" y="204"/>
                  </a:lnTo>
                  <a:lnTo>
                    <a:pt x="548" y="200"/>
                  </a:lnTo>
                  <a:lnTo>
                    <a:pt x="548" y="198"/>
                  </a:lnTo>
                  <a:lnTo>
                    <a:pt x="548" y="196"/>
                  </a:lnTo>
                  <a:lnTo>
                    <a:pt x="548" y="194"/>
                  </a:lnTo>
                  <a:lnTo>
                    <a:pt x="546" y="192"/>
                  </a:lnTo>
                  <a:lnTo>
                    <a:pt x="546" y="191"/>
                  </a:lnTo>
                  <a:lnTo>
                    <a:pt x="548" y="188"/>
                  </a:lnTo>
                  <a:lnTo>
                    <a:pt x="549" y="187"/>
                  </a:lnTo>
                  <a:lnTo>
                    <a:pt x="548" y="184"/>
                  </a:lnTo>
                  <a:lnTo>
                    <a:pt x="542" y="184"/>
                  </a:lnTo>
                  <a:lnTo>
                    <a:pt x="539" y="187"/>
                  </a:lnTo>
                  <a:lnTo>
                    <a:pt x="538" y="187"/>
                  </a:lnTo>
                  <a:lnTo>
                    <a:pt x="535" y="187"/>
                  </a:lnTo>
                  <a:lnTo>
                    <a:pt x="532" y="187"/>
                  </a:lnTo>
                  <a:lnTo>
                    <a:pt x="531" y="191"/>
                  </a:lnTo>
                  <a:lnTo>
                    <a:pt x="528" y="191"/>
                  </a:lnTo>
                  <a:lnTo>
                    <a:pt x="527" y="191"/>
                  </a:lnTo>
                  <a:lnTo>
                    <a:pt x="526" y="192"/>
                  </a:lnTo>
                  <a:lnTo>
                    <a:pt x="523" y="194"/>
                  </a:lnTo>
                  <a:lnTo>
                    <a:pt x="506" y="198"/>
                  </a:lnTo>
                  <a:lnTo>
                    <a:pt x="510" y="196"/>
                  </a:lnTo>
                  <a:lnTo>
                    <a:pt x="510" y="192"/>
                  </a:lnTo>
                  <a:lnTo>
                    <a:pt x="507" y="188"/>
                  </a:lnTo>
                  <a:lnTo>
                    <a:pt x="507" y="184"/>
                  </a:lnTo>
                  <a:lnTo>
                    <a:pt x="506" y="180"/>
                  </a:lnTo>
                  <a:lnTo>
                    <a:pt x="506" y="179"/>
                  </a:lnTo>
                  <a:lnTo>
                    <a:pt x="507" y="178"/>
                  </a:lnTo>
                  <a:lnTo>
                    <a:pt x="511" y="175"/>
                  </a:lnTo>
                  <a:lnTo>
                    <a:pt x="504" y="175"/>
                  </a:lnTo>
                  <a:lnTo>
                    <a:pt x="500" y="178"/>
                  </a:lnTo>
                  <a:lnTo>
                    <a:pt x="496" y="178"/>
                  </a:lnTo>
                  <a:lnTo>
                    <a:pt x="494" y="178"/>
                  </a:lnTo>
                  <a:lnTo>
                    <a:pt x="492" y="178"/>
                  </a:lnTo>
                  <a:lnTo>
                    <a:pt x="487" y="175"/>
                  </a:lnTo>
                  <a:lnTo>
                    <a:pt x="665" y="27"/>
                  </a:lnTo>
                  <a:lnTo>
                    <a:pt x="664" y="27"/>
                  </a:lnTo>
                  <a:lnTo>
                    <a:pt x="662" y="27"/>
                  </a:lnTo>
                  <a:lnTo>
                    <a:pt x="658" y="25"/>
                  </a:lnTo>
                  <a:lnTo>
                    <a:pt x="656" y="23"/>
                  </a:lnTo>
                  <a:lnTo>
                    <a:pt x="652" y="21"/>
                  </a:lnTo>
                  <a:lnTo>
                    <a:pt x="645" y="20"/>
                  </a:lnTo>
                  <a:lnTo>
                    <a:pt x="641" y="20"/>
                  </a:lnTo>
                  <a:lnTo>
                    <a:pt x="638" y="21"/>
                  </a:lnTo>
                  <a:lnTo>
                    <a:pt x="637" y="21"/>
                  </a:lnTo>
                  <a:lnTo>
                    <a:pt x="633" y="21"/>
                  </a:lnTo>
                  <a:lnTo>
                    <a:pt x="625" y="21"/>
                  </a:lnTo>
                  <a:lnTo>
                    <a:pt x="624" y="21"/>
                  </a:lnTo>
                  <a:lnTo>
                    <a:pt x="621" y="21"/>
                  </a:lnTo>
                  <a:lnTo>
                    <a:pt x="620" y="20"/>
                  </a:lnTo>
                  <a:lnTo>
                    <a:pt x="616" y="20"/>
                  </a:lnTo>
                  <a:lnTo>
                    <a:pt x="608" y="20"/>
                  </a:lnTo>
                  <a:lnTo>
                    <a:pt x="605" y="20"/>
                  </a:lnTo>
                  <a:lnTo>
                    <a:pt x="601" y="17"/>
                  </a:lnTo>
                  <a:lnTo>
                    <a:pt x="597" y="17"/>
                  </a:lnTo>
                  <a:lnTo>
                    <a:pt x="595" y="16"/>
                  </a:lnTo>
                  <a:lnTo>
                    <a:pt x="589" y="13"/>
                  </a:lnTo>
                  <a:lnTo>
                    <a:pt x="581" y="13"/>
                  </a:lnTo>
                  <a:lnTo>
                    <a:pt x="576" y="16"/>
                  </a:lnTo>
                  <a:lnTo>
                    <a:pt x="576" y="13"/>
                  </a:lnTo>
                  <a:lnTo>
                    <a:pt x="572" y="13"/>
                  </a:lnTo>
                  <a:lnTo>
                    <a:pt x="567" y="16"/>
                  </a:lnTo>
                  <a:lnTo>
                    <a:pt x="563" y="16"/>
                  </a:lnTo>
                  <a:lnTo>
                    <a:pt x="559" y="13"/>
                  </a:lnTo>
                  <a:lnTo>
                    <a:pt x="555" y="12"/>
                  </a:lnTo>
                  <a:lnTo>
                    <a:pt x="559" y="9"/>
                  </a:lnTo>
                  <a:lnTo>
                    <a:pt x="563" y="8"/>
                  </a:lnTo>
                  <a:lnTo>
                    <a:pt x="555" y="8"/>
                  </a:lnTo>
                  <a:lnTo>
                    <a:pt x="546" y="8"/>
                  </a:lnTo>
                  <a:lnTo>
                    <a:pt x="540" y="9"/>
                  </a:lnTo>
                  <a:lnTo>
                    <a:pt x="538" y="9"/>
                  </a:lnTo>
                  <a:lnTo>
                    <a:pt x="535" y="8"/>
                  </a:lnTo>
                  <a:lnTo>
                    <a:pt x="538" y="8"/>
                  </a:lnTo>
                  <a:lnTo>
                    <a:pt x="540" y="8"/>
                  </a:lnTo>
                  <a:lnTo>
                    <a:pt x="540" y="7"/>
                  </a:lnTo>
                  <a:lnTo>
                    <a:pt x="538" y="7"/>
                  </a:lnTo>
                  <a:lnTo>
                    <a:pt x="536" y="7"/>
                  </a:lnTo>
                  <a:lnTo>
                    <a:pt x="538" y="4"/>
                  </a:lnTo>
                  <a:lnTo>
                    <a:pt x="536" y="4"/>
                  </a:lnTo>
                  <a:lnTo>
                    <a:pt x="535" y="7"/>
                  </a:lnTo>
                  <a:lnTo>
                    <a:pt x="528" y="8"/>
                  </a:lnTo>
                  <a:lnTo>
                    <a:pt x="522" y="9"/>
                  </a:lnTo>
                  <a:lnTo>
                    <a:pt x="522" y="8"/>
                  </a:lnTo>
                  <a:lnTo>
                    <a:pt x="527" y="8"/>
                  </a:lnTo>
                  <a:lnTo>
                    <a:pt x="531" y="7"/>
                  </a:lnTo>
                  <a:lnTo>
                    <a:pt x="531" y="4"/>
                  </a:lnTo>
                  <a:lnTo>
                    <a:pt x="528" y="3"/>
                  </a:lnTo>
                  <a:lnTo>
                    <a:pt x="524" y="3"/>
                  </a:lnTo>
                  <a:lnTo>
                    <a:pt x="528" y="0"/>
                  </a:lnTo>
                  <a:lnTo>
                    <a:pt x="504" y="8"/>
                  </a:lnTo>
                  <a:lnTo>
                    <a:pt x="492" y="9"/>
                  </a:lnTo>
                  <a:lnTo>
                    <a:pt x="487" y="9"/>
                  </a:lnTo>
                  <a:lnTo>
                    <a:pt x="480" y="9"/>
                  </a:lnTo>
                  <a:lnTo>
                    <a:pt x="483" y="8"/>
                  </a:lnTo>
                  <a:lnTo>
                    <a:pt x="475" y="9"/>
                  </a:lnTo>
                  <a:lnTo>
                    <a:pt x="467" y="12"/>
                  </a:lnTo>
                  <a:lnTo>
                    <a:pt x="470" y="12"/>
                  </a:lnTo>
                  <a:lnTo>
                    <a:pt x="470" y="13"/>
                  </a:lnTo>
                  <a:lnTo>
                    <a:pt x="462" y="13"/>
                  </a:lnTo>
                  <a:lnTo>
                    <a:pt x="454" y="16"/>
                  </a:lnTo>
                  <a:lnTo>
                    <a:pt x="437" y="20"/>
                  </a:lnTo>
                  <a:lnTo>
                    <a:pt x="441" y="17"/>
                  </a:lnTo>
                  <a:lnTo>
                    <a:pt x="430" y="20"/>
                  </a:lnTo>
                  <a:lnTo>
                    <a:pt x="421" y="25"/>
                  </a:lnTo>
                  <a:lnTo>
                    <a:pt x="410" y="29"/>
                  </a:lnTo>
                  <a:lnTo>
                    <a:pt x="401" y="33"/>
                  </a:lnTo>
                  <a:lnTo>
                    <a:pt x="405" y="31"/>
                  </a:lnTo>
                  <a:lnTo>
                    <a:pt x="387" y="37"/>
                  </a:lnTo>
                  <a:lnTo>
                    <a:pt x="369" y="38"/>
                  </a:lnTo>
                  <a:lnTo>
                    <a:pt x="361" y="38"/>
                  </a:lnTo>
                  <a:lnTo>
                    <a:pt x="353" y="42"/>
                  </a:lnTo>
                  <a:lnTo>
                    <a:pt x="346" y="46"/>
                  </a:lnTo>
                  <a:lnTo>
                    <a:pt x="338" y="48"/>
                  </a:lnTo>
                  <a:lnTo>
                    <a:pt x="342" y="48"/>
                  </a:lnTo>
                  <a:lnTo>
                    <a:pt x="342" y="50"/>
                  </a:lnTo>
                  <a:lnTo>
                    <a:pt x="344" y="52"/>
                  </a:lnTo>
                  <a:lnTo>
                    <a:pt x="346" y="52"/>
                  </a:lnTo>
                  <a:lnTo>
                    <a:pt x="349" y="53"/>
                  </a:lnTo>
                  <a:lnTo>
                    <a:pt x="349" y="56"/>
                  </a:lnTo>
                  <a:lnTo>
                    <a:pt x="352" y="60"/>
                  </a:lnTo>
                  <a:lnTo>
                    <a:pt x="349" y="61"/>
                  </a:lnTo>
                  <a:lnTo>
                    <a:pt x="348" y="65"/>
                  </a:lnTo>
                  <a:lnTo>
                    <a:pt x="346" y="66"/>
                  </a:lnTo>
                  <a:lnTo>
                    <a:pt x="349" y="66"/>
                  </a:lnTo>
                  <a:lnTo>
                    <a:pt x="353" y="66"/>
                  </a:lnTo>
                  <a:lnTo>
                    <a:pt x="357" y="66"/>
                  </a:lnTo>
                  <a:lnTo>
                    <a:pt x="360" y="66"/>
                  </a:lnTo>
                  <a:lnTo>
                    <a:pt x="357" y="69"/>
                  </a:lnTo>
                  <a:lnTo>
                    <a:pt x="356" y="69"/>
                  </a:lnTo>
                  <a:lnTo>
                    <a:pt x="353" y="70"/>
                  </a:lnTo>
                  <a:lnTo>
                    <a:pt x="353" y="73"/>
                  </a:lnTo>
                  <a:lnTo>
                    <a:pt x="353" y="74"/>
                  </a:lnTo>
                  <a:lnTo>
                    <a:pt x="352" y="77"/>
                  </a:lnTo>
                  <a:lnTo>
                    <a:pt x="349" y="78"/>
                  </a:lnTo>
                  <a:lnTo>
                    <a:pt x="353" y="77"/>
                  </a:lnTo>
                  <a:lnTo>
                    <a:pt x="360" y="78"/>
                  </a:lnTo>
                  <a:lnTo>
                    <a:pt x="357" y="80"/>
                  </a:lnTo>
                  <a:lnTo>
                    <a:pt x="353" y="82"/>
                  </a:lnTo>
                  <a:lnTo>
                    <a:pt x="356" y="80"/>
                  </a:lnTo>
                  <a:lnTo>
                    <a:pt x="353" y="80"/>
                  </a:lnTo>
                  <a:lnTo>
                    <a:pt x="349" y="80"/>
                  </a:lnTo>
                  <a:lnTo>
                    <a:pt x="346" y="82"/>
                  </a:lnTo>
                  <a:lnTo>
                    <a:pt x="338" y="82"/>
                  </a:lnTo>
                  <a:lnTo>
                    <a:pt x="336" y="82"/>
                  </a:lnTo>
                  <a:lnTo>
                    <a:pt x="333" y="84"/>
                  </a:lnTo>
                  <a:lnTo>
                    <a:pt x="334" y="82"/>
                  </a:lnTo>
                  <a:lnTo>
                    <a:pt x="333" y="82"/>
                  </a:lnTo>
                  <a:lnTo>
                    <a:pt x="330" y="82"/>
                  </a:lnTo>
                  <a:lnTo>
                    <a:pt x="325" y="82"/>
                  </a:lnTo>
                  <a:lnTo>
                    <a:pt x="322" y="82"/>
                  </a:lnTo>
                  <a:lnTo>
                    <a:pt x="321" y="82"/>
                  </a:lnTo>
                  <a:lnTo>
                    <a:pt x="321" y="80"/>
                  </a:lnTo>
                  <a:lnTo>
                    <a:pt x="320" y="80"/>
                  </a:lnTo>
                  <a:lnTo>
                    <a:pt x="326" y="77"/>
                  </a:lnTo>
                  <a:lnTo>
                    <a:pt x="330" y="74"/>
                  </a:lnTo>
                  <a:lnTo>
                    <a:pt x="329" y="74"/>
                  </a:lnTo>
                  <a:lnTo>
                    <a:pt x="322" y="74"/>
                  </a:lnTo>
                  <a:lnTo>
                    <a:pt x="313" y="77"/>
                  </a:lnTo>
                  <a:lnTo>
                    <a:pt x="306" y="78"/>
                  </a:lnTo>
                  <a:lnTo>
                    <a:pt x="302" y="78"/>
                  </a:lnTo>
                  <a:lnTo>
                    <a:pt x="300" y="80"/>
                  </a:lnTo>
                  <a:lnTo>
                    <a:pt x="302" y="82"/>
                  </a:lnTo>
                  <a:lnTo>
                    <a:pt x="291" y="82"/>
                  </a:lnTo>
                  <a:lnTo>
                    <a:pt x="285" y="82"/>
                  </a:lnTo>
                  <a:lnTo>
                    <a:pt x="281" y="84"/>
                  </a:lnTo>
                  <a:lnTo>
                    <a:pt x="276" y="86"/>
                  </a:lnTo>
                  <a:lnTo>
                    <a:pt x="272" y="86"/>
                  </a:lnTo>
                  <a:lnTo>
                    <a:pt x="265" y="88"/>
                  </a:lnTo>
                  <a:lnTo>
                    <a:pt x="260" y="90"/>
                  </a:lnTo>
                  <a:lnTo>
                    <a:pt x="263" y="94"/>
                  </a:lnTo>
                  <a:lnTo>
                    <a:pt x="269" y="94"/>
                  </a:lnTo>
                  <a:lnTo>
                    <a:pt x="272" y="94"/>
                  </a:lnTo>
                  <a:lnTo>
                    <a:pt x="276" y="96"/>
                  </a:lnTo>
                  <a:lnTo>
                    <a:pt x="272" y="96"/>
                  </a:lnTo>
                  <a:lnTo>
                    <a:pt x="268" y="96"/>
                  </a:lnTo>
                  <a:lnTo>
                    <a:pt x="265" y="97"/>
                  </a:lnTo>
                  <a:lnTo>
                    <a:pt x="263" y="97"/>
                  </a:lnTo>
                  <a:lnTo>
                    <a:pt x="263" y="100"/>
                  </a:lnTo>
                  <a:lnTo>
                    <a:pt x="263" y="101"/>
                  </a:lnTo>
                  <a:lnTo>
                    <a:pt x="260" y="104"/>
                  </a:lnTo>
                  <a:lnTo>
                    <a:pt x="259" y="104"/>
                  </a:lnTo>
                  <a:lnTo>
                    <a:pt x="259" y="105"/>
                  </a:lnTo>
                  <a:lnTo>
                    <a:pt x="260" y="107"/>
                  </a:lnTo>
                  <a:lnTo>
                    <a:pt x="265" y="107"/>
                  </a:lnTo>
                  <a:lnTo>
                    <a:pt x="273" y="107"/>
                  </a:lnTo>
                  <a:lnTo>
                    <a:pt x="281" y="107"/>
                  </a:lnTo>
                  <a:lnTo>
                    <a:pt x="289" y="107"/>
                  </a:lnTo>
                  <a:lnTo>
                    <a:pt x="291" y="109"/>
                  </a:lnTo>
                  <a:lnTo>
                    <a:pt x="292" y="109"/>
                  </a:lnTo>
                  <a:lnTo>
                    <a:pt x="294" y="107"/>
                  </a:lnTo>
                  <a:lnTo>
                    <a:pt x="292" y="107"/>
                  </a:lnTo>
                  <a:lnTo>
                    <a:pt x="296" y="105"/>
                  </a:lnTo>
                  <a:lnTo>
                    <a:pt x="296" y="107"/>
                  </a:lnTo>
                  <a:lnTo>
                    <a:pt x="294" y="110"/>
                  </a:lnTo>
                  <a:lnTo>
                    <a:pt x="306" y="105"/>
                  </a:lnTo>
                  <a:lnTo>
                    <a:pt x="312" y="105"/>
                  </a:lnTo>
                  <a:lnTo>
                    <a:pt x="316" y="104"/>
                  </a:lnTo>
                  <a:lnTo>
                    <a:pt x="317" y="104"/>
                  </a:lnTo>
                  <a:lnTo>
                    <a:pt x="321" y="104"/>
                  </a:lnTo>
                  <a:lnTo>
                    <a:pt x="328" y="102"/>
                  </a:lnTo>
                  <a:lnTo>
                    <a:pt x="329" y="104"/>
                  </a:lnTo>
                  <a:lnTo>
                    <a:pt x="326" y="105"/>
                  </a:lnTo>
                  <a:lnTo>
                    <a:pt x="321" y="107"/>
                  </a:lnTo>
                  <a:lnTo>
                    <a:pt x="312" y="109"/>
                  </a:lnTo>
                  <a:lnTo>
                    <a:pt x="313" y="109"/>
                  </a:lnTo>
                  <a:lnTo>
                    <a:pt x="313" y="110"/>
                  </a:lnTo>
                  <a:lnTo>
                    <a:pt x="312" y="114"/>
                  </a:lnTo>
                  <a:lnTo>
                    <a:pt x="304" y="121"/>
                  </a:lnTo>
                  <a:lnTo>
                    <a:pt x="294" y="123"/>
                  </a:lnTo>
                  <a:lnTo>
                    <a:pt x="283" y="123"/>
                  </a:lnTo>
                  <a:lnTo>
                    <a:pt x="268" y="130"/>
                  </a:lnTo>
                  <a:lnTo>
                    <a:pt x="260" y="130"/>
                  </a:lnTo>
                  <a:lnTo>
                    <a:pt x="257" y="130"/>
                  </a:lnTo>
                  <a:lnTo>
                    <a:pt x="259" y="130"/>
                  </a:lnTo>
                  <a:lnTo>
                    <a:pt x="259" y="127"/>
                  </a:lnTo>
                  <a:lnTo>
                    <a:pt x="255" y="127"/>
                  </a:lnTo>
                  <a:lnTo>
                    <a:pt x="249" y="127"/>
                  </a:lnTo>
                  <a:lnTo>
                    <a:pt x="247" y="130"/>
                  </a:lnTo>
                  <a:lnTo>
                    <a:pt x="247" y="131"/>
                  </a:lnTo>
                  <a:lnTo>
                    <a:pt x="243" y="131"/>
                  </a:lnTo>
                  <a:lnTo>
                    <a:pt x="239" y="134"/>
                  </a:lnTo>
                  <a:lnTo>
                    <a:pt x="232" y="137"/>
                  </a:lnTo>
                  <a:lnTo>
                    <a:pt x="239" y="135"/>
                  </a:lnTo>
                  <a:lnTo>
                    <a:pt x="233" y="137"/>
                  </a:lnTo>
                  <a:lnTo>
                    <a:pt x="229" y="139"/>
                  </a:lnTo>
                  <a:lnTo>
                    <a:pt x="232" y="141"/>
                  </a:lnTo>
                  <a:lnTo>
                    <a:pt x="229" y="141"/>
                  </a:lnTo>
                  <a:lnTo>
                    <a:pt x="228" y="139"/>
                  </a:lnTo>
                  <a:lnTo>
                    <a:pt x="224" y="141"/>
                  </a:lnTo>
                  <a:lnTo>
                    <a:pt x="212" y="145"/>
                  </a:lnTo>
                  <a:lnTo>
                    <a:pt x="207" y="149"/>
                  </a:lnTo>
                  <a:lnTo>
                    <a:pt x="202" y="151"/>
                  </a:lnTo>
                  <a:lnTo>
                    <a:pt x="199" y="153"/>
                  </a:lnTo>
                  <a:lnTo>
                    <a:pt x="198" y="153"/>
                  </a:lnTo>
                  <a:lnTo>
                    <a:pt x="195" y="153"/>
                  </a:lnTo>
                  <a:lnTo>
                    <a:pt x="194" y="154"/>
                  </a:lnTo>
                  <a:lnTo>
                    <a:pt x="192" y="157"/>
                  </a:lnTo>
                  <a:lnTo>
                    <a:pt x="195" y="157"/>
                  </a:lnTo>
                  <a:lnTo>
                    <a:pt x="192" y="158"/>
                  </a:lnTo>
                  <a:lnTo>
                    <a:pt x="190" y="161"/>
                  </a:lnTo>
                  <a:lnTo>
                    <a:pt x="190" y="162"/>
                  </a:lnTo>
                  <a:lnTo>
                    <a:pt x="190" y="165"/>
                  </a:lnTo>
                  <a:lnTo>
                    <a:pt x="192" y="162"/>
                  </a:lnTo>
                  <a:lnTo>
                    <a:pt x="195" y="162"/>
                  </a:lnTo>
                  <a:lnTo>
                    <a:pt x="198" y="161"/>
                  </a:lnTo>
                  <a:lnTo>
                    <a:pt x="195" y="165"/>
                  </a:lnTo>
                  <a:lnTo>
                    <a:pt x="192" y="166"/>
                  </a:lnTo>
                  <a:lnTo>
                    <a:pt x="194" y="166"/>
                  </a:lnTo>
                  <a:lnTo>
                    <a:pt x="192" y="167"/>
                  </a:lnTo>
                  <a:lnTo>
                    <a:pt x="190" y="170"/>
                  </a:lnTo>
                  <a:lnTo>
                    <a:pt x="184" y="170"/>
                  </a:lnTo>
                  <a:lnTo>
                    <a:pt x="180" y="174"/>
                  </a:lnTo>
                  <a:lnTo>
                    <a:pt x="182" y="174"/>
                  </a:lnTo>
                  <a:lnTo>
                    <a:pt x="180" y="175"/>
                  </a:lnTo>
                  <a:lnTo>
                    <a:pt x="182" y="175"/>
                  </a:lnTo>
                  <a:lnTo>
                    <a:pt x="184" y="175"/>
                  </a:lnTo>
                  <a:lnTo>
                    <a:pt x="182" y="179"/>
                  </a:lnTo>
                  <a:lnTo>
                    <a:pt x="184" y="179"/>
                  </a:lnTo>
                  <a:lnTo>
                    <a:pt x="184" y="180"/>
                  </a:lnTo>
                  <a:lnTo>
                    <a:pt x="182" y="180"/>
                  </a:lnTo>
                  <a:lnTo>
                    <a:pt x="180" y="183"/>
                  </a:lnTo>
                  <a:lnTo>
                    <a:pt x="198" y="183"/>
                  </a:lnTo>
                  <a:lnTo>
                    <a:pt x="206" y="180"/>
                  </a:lnTo>
                  <a:lnTo>
                    <a:pt x="208" y="179"/>
                  </a:lnTo>
                  <a:lnTo>
                    <a:pt x="208" y="178"/>
                  </a:lnTo>
                  <a:lnTo>
                    <a:pt x="216" y="174"/>
                  </a:lnTo>
                  <a:lnTo>
                    <a:pt x="224" y="170"/>
                  </a:lnTo>
                  <a:lnTo>
                    <a:pt x="225" y="170"/>
                  </a:lnTo>
                  <a:lnTo>
                    <a:pt x="228" y="170"/>
                  </a:lnTo>
                  <a:lnTo>
                    <a:pt x="219" y="174"/>
                  </a:lnTo>
                  <a:lnTo>
                    <a:pt x="215" y="175"/>
                  </a:lnTo>
                  <a:lnTo>
                    <a:pt x="212" y="178"/>
                  </a:lnTo>
                  <a:lnTo>
                    <a:pt x="211" y="179"/>
                  </a:lnTo>
                  <a:lnTo>
                    <a:pt x="207" y="183"/>
                  </a:lnTo>
                  <a:lnTo>
                    <a:pt x="207" y="187"/>
                  </a:lnTo>
                  <a:lnTo>
                    <a:pt x="206" y="188"/>
                  </a:lnTo>
                  <a:lnTo>
                    <a:pt x="199" y="192"/>
                  </a:lnTo>
                  <a:lnTo>
                    <a:pt x="195" y="192"/>
                  </a:lnTo>
                  <a:lnTo>
                    <a:pt x="194" y="196"/>
                  </a:lnTo>
                  <a:lnTo>
                    <a:pt x="199" y="196"/>
                  </a:lnTo>
                  <a:lnTo>
                    <a:pt x="194" y="198"/>
                  </a:lnTo>
                  <a:lnTo>
                    <a:pt x="192" y="200"/>
                  </a:lnTo>
                  <a:lnTo>
                    <a:pt x="190" y="202"/>
                  </a:lnTo>
                  <a:lnTo>
                    <a:pt x="186" y="202"/>
                  </a:lnTo>
                  <a:lnTo>
                    <a:pt x="182" y="204"/>
                  </a:lnTo>
                  <a:lnTo>
                    <a:pt x="186" y="204"/>
                  </a:lnTo>
                  <a:lnTo>
                    <a:pt x="190" y="204"/>
                  </a:lnTo>
                  <a:lnTo>
                    <a:pt x="198" y="202"/>
                  </a:lnTo>
                  <a:lnTo>
                    <a:pt x="206" y="198"/>
                  </a:lnTo>
                  <a:lnTo>
                    <a:pt x="208" y="196"/>
                  </a:lnTo>
                  <a:lnTo>
                    <a:pt x="212" y="198"/>
                  </a:lnTo>
                  <a:lnTo>
                    <a:pt x="211" y="198"/>
                  </a:lnTo>
                  <a:lnTo>
                    <a:pt x="212" y="200"/>
                  </a:lnTo>
                  <a:lnTo>
                    <a:pt x="215" y="200"/>
                  </a:lnTo>
                  <a:lnTo>
                    <a:pt x="212" y="202"/>
                  </a:lnTo>
                  <a:lnTo>
                    <a:pt x="216" y="200"/>
                  </a:lnTo>
                  <a:lnTo>
                    <a:pt x="219" y="200"/>
                  </a:lnTo>
                  <a:lnTo>
                    <a:pt x="219" y="202"/>
                  </a:lnTo>
                  <a:lnTo>
                    <a:pt x="219" y="204"/>
                  </a:lnTo>
                  <a:lnTo>
                    <a:pt x="219" y="206"/>
                  </a:lnTo>
                  <a:lnTo>
                    <a:pt x="219" y="208"/>
                  </a:lnTo>
                  <a:lnTo>
                    <a:pt x="221" y="208"/>
                  </a:lnTo>
                  <a:lnTo>
                    <a:pt x="224" y="204"/>
                  </a:lnTo>
                  <a:lnTo>
                    <a:pt x="228" y="200"/>
                  </a:lnTo>
                  <a:lnTo>
                    <a:pt x="232" y="198"/>
                  </a:lnTo>
                  <a:lnTo>
                    <a:pt x="229" y="200"/>
                  </a:lnTo>
                  <a:lnTo>
                    <a:pt x="232" y="200"/>
                  </a:lnTo>
                  <a:lnTo>
                    <a:pt x="232" y="202"/>
                  </a:lnTo>
                  <a:lnTo>
                    <a:pt x="232" y="204"/>
                  </a:lnTo>
                  <a:lnTo>
                    <a:pt x="233" y="204"/>
                  </a:lnTo>
                  <a:lnTo>
                    <a:pt x="237" y="204"/>
                  </a:lnTo>
                  <a:lnTo>
                    <a:pt x="243" y="202"/>
                  </a:lnTo>
                  <a:lnTo>
                    <a:pt x="252" y="200"/>
                  </a:lnTo>
                  <a:lnTo>
                    <a:pt x="245" y="204"/>
                  </a:lnTo>
                  <a:lnTo>
                    <a:pt x="237" y="206"/>
                  </a:lnTo>
                  <a:lnTo>
                    <a:pt x="235" y="208"/>
                  </a:lnTo>
                  <a:lnTo>
                    <a:pt x="233" y="211"/>
                  </a:lnTo>
                  <a:lnTo>
                    <a:pt x="232" y="211"/>
                  </a:lnTo>
                  <a:lnTo>
                    <a:pt x="225" y="215"/>
                  </a:lnTo>
                  <a:lnTo>
                    <a:pt x="220" y="219"/>
                  </a:lnTo>
                  <a:lnTo>
                    <a:pt x="220" y="222"/>
                  </a:lnTo>
                  <a:lnTo>
                    <a:pt x="219" y="223"/>
                  </a:lnTo>
                  <a:lnTo>
                    <a:pt x="216" y="223"/>
                  </a:lnTo>
                  <a:lnTo>
                    <a:pt x="216" y="222"/>
                  </a:lnTo>
                  <a:lnTo>
                    <a:pt x="211" y="223"/>
                  </a:lnTo>
                  <a:lnTo>
                    <a:pt x="203" y="227"/>
                  </a:lnTo>
                  <a:lnTo>
                    <a:pt x="199" y="228"/>
                  </a:lnTo>
                  <a:lnTo>
                    <a:pt x="194" y="232"/>
                  </a:lnTo>
                  <a:lnTo>
                    <a:pt x="192" y="235"/>
                  </a:lnTo>
                  <a:lnTo>
                    <a:pt x="190" y="235"/>
                  </a:lnTo>
                  <a:lnTo>
                    <a:pt x="184" y="235"/>
                  </a:lnTo>
                  <a:lnTo>
                    <a:pt x="172" y="238"/>
                  </a:lnTo>
                  <a:lnTo>
                    <a:pt x="159" y="244"/>
                  </a:lnTo>
                  <a:lnTo>
                    <a:pt x="151" y="248"/>
                  </a:lnTo>
                  <a:lnTo>
                    <a:pt x="150" y="250"/>
                  </a:lnTo>
                  <a:lnTo>
                    <a:pt x="150" y="252"/>
                  </a:lnTo>
                  <a:lnTo>
                    <a:pt x="148" y="252"/>
                  </a:lnTo>
                  <a:lnTo>
                    <a:pt x="148" y="250"/>
                  </a:lnTo>
                  <a:lnTo>
                    <a:pt x="146" y="252"/>
                  </a:lnTo>
                  <a:lnTo>
                    <a:pt x="140" y="253"/>
                  </a:lnTo>
                  <a:lnTo>
                    <a:pt x="142" y="250"/>
                  </a:lnTo>
                  <a:lnTo>
                    <a:pt x="144" y="248"/>
                  </a:lnTo>
                  <a:lnTo>
                    <a:pt x="140" y="250"/>
                  </a:lnTo>
                  <a:lnTo>
                    <a:pt x="138" y="250"/>
                  </a:lnTo>
                  <a:lnTo>
                    <a:pt x="140" y="248"/>
                  </a:lnTo>
                  <a:lnTo>
                    <a:pt x="128" y="252"/>
                  </a:lnTo>
                  <a:lnTo>
                    <a:pt x="118" y="255"/>
                  </a:lnTo>
                  <a:lnTo>
                    <a:pt x="111" y="257"/>
                  </a:lnTo>
                  <a:lnTo>
                    <a:pt x="107" y="259"/>
                  </a:lnTo>
                  <a:lnTo>
                    <a:pt x="102" y="261"/>
                  </a:lnTo>
                  <a:lnTo>
                    <a:pt x="97" y="265"/>
                  </a:lnTo>
                  <a:lnTo>
                    <a:pt x="98" y="265"/>
                  </a:lnTo>
                  <a:lnTo>
                    <a:pt x="98" y="267"/>
                  </a:lnTo>
                  <a:lnTo>
                    <a:pt x="102" y="265"/>
                  </a:lnTo>
                  <a:lnTo>
                    <a:pt x="105" y="265"/>
                  </a:lnTo>
                  <a:lnTo>
                    <a:pt x="106" y="263"/>
                  </a:lnTo>
                  <a:lnTo>
                    <a:pt x="106" y="261"/>
                  </a:lnTo>
                  <a:lnTo>
                    <a:pt x="107" y="261"/>
                  </a:lnTo>
                  <a:lnTo>
                    <a:pt x="107" y="263"/>
                  </a:lnTo>
                  <a:lnTo>
                    <a:pt x="106" y="265"/>
                  </a:lnTo>
                  <a:lnTo>
                    <a:pt x="107" y="265"/>
                  </a:lnTo>
                  <a:lnTo>
                    <a:pt x="110" y="265"/>
                  </a:lnTo>
                  <a:lnTo>
                    <a:pt x="111" y="263"/>
                  </a:lnTo>
                  <a:lnTo>
                    <a:pt x="111" y="265"/>
                  </a:lnTo>
                  <a:lnTo>
                    <a:pt x="115" y="261"/>
                  </a:lnTo>
                  <a:lnTo>
                    <a:pt x="119" y="259"/>
                  </a:lnTo>
                  <a:lnTo>
                    <a:pt x="127" y="255"/>
                  </a:lnTo>
                  <a:lnTo>
                    <a:pt x="128" y="255"/>
                  </a:lnTo>
                  <a:lnTo>
                    <a:pt x="132" y="257"/>
                  </a:lnTo>
                  <a:lnTo>
                    <a:pt x="128" y="257"/>
                  </a:lnTo>
                  <a:lnTo>
                    <a:pt x="125" y="259"/>
                  </a:lnTo>
                  <a:lnTo>
                    <a:pt x="131" y="259"/>
                  </a:lnTo>
                  <a:lnTo>
                    <a:pt x="134" y="257"/>
                  </a:lnTo>
                  <a:lnTo>
                    <a:pt x="136" y="257"/>
                  </a:lnTo>
                  <a:lnTo>
                    <a:pt x="138" y="257"/>
                  </a:lnTo>
                  <a:lnTo>
                    <a:pt x="140" y="255"/>
                  </a:lnTo>
                  <a:lnTo>
                    <a:pt x="140" y="257"/>
                  </a:lnTo>
                  <a:lnTo>
                    <a:pt x="146" y="253"/>
                  </a:lnTo>
                  <a:lnTo>
                    <a:pt x="150" y="253"/>
                  </a:lnTo>
                  <a:lnTo>
                    <a:pt x="154" y="252"/>
                  </a:lnTo>
                  <a:lnTo>
                    <a:pt x="155" y="252"/>
                  </a:lnTo>
                  <a:lnTo>
                    <a:pt x="158" y="252"/>
                  </a:lnTo>
                  <a:lnTo>
                    <a:pt x="151" y="255"/>
                  </a:lnTo>
                  <a:lnTo>
                    <a:pt x="155" y="253"/>
                  </a:lnTo>
                  <a:lnTo>
                    <a:pt x="159" y="252"/>
                  </a:lnTo>
                  <a:lnTo>
                    <a:pt x="163" y="250"/>
                  </a:lnTo>
                  <a:lnTo>
                    <a:pt x="167" y="250"/>
                  </a:lnTo>
                  <a:lnTo>
                    <a:pt x="171" y="250"/>
                  </a:lnTo>
                  <a:lnTo>
                    <a:pt x="175" y="248"/>
                  </a:lnTo>
                  <a:lnTo>
                    <a:pt x="176" y="246"/>
                  </a:lnTo>
                  <a:lnTo>
                    <a:pt x="178" y="246"/>
                  </a:lnTo>
                  <a:lnTo>
                    <a:pt x="176" y="248"/>
                  </a:lnTo>
                  <a:lnTo>
                    <a:pt x="180" y="246"/>
                  </a:lnTo>
                  <a:lnTo>
                    <a:pt x="184" y="244"/>
                  </a:lnTo>
                  <a:lnTo>
                    <a:pt x="182" y="244"/>
                  </a:lnTo>
                  <a:lnTo>
                    <a:pt x="180" y="244"/>
                  </a:lnTo>
                  <a:lnTo>
                    <a:pt x="184" y="242"/>
                  </a:lnTo>
                  <a:lnTo>
                    <a:pt x="190" y="240"/>
                  </a:lnTo>
                  <a:lnTo>
                    <a:pt x="194" y="240"/>
                  </a:lnTo>
                  <a:lnTo>
                    <a:pt x="194" y="238"/>
                  </a:lnTo>
                  <a:lnTo>
                    <a:pt x="195" y="238"/>
                  </a:lnTo>
                  <a:lnTo>
                    <a:pt x="199" y="238"/>
                  </a:lnTo>
                  <a:lnTo>
                    <a:pt x="202" y="238"/>
                  </a:lnTo>
                  <a:lnTo>
                    <a:pt x="203" y="236"/>
                  </a:lnTo>
                  <a:lnTo>
                    <a:pt x="206" y="235"/>
                  </a:lnTo>
                  <a:lnTo>
                    <a:pt x="207" y="235"/>
                  </a:lnTo>
                  <a:lnTo>
                    <a:pt x="208" y="235"/>
                  </a:lnTo>
                  <a:lnTo>
                    <a:pt x="216" y="232"/>
                  </a:lnTo>
                  <a:lnTo>
                    <a:pt x="220" y="231"/>
                  </a:lnTo>
                  <a:lnTo>
                    <a:pt x="225" y="228"/>
                  </a:lnTo>
                  <a:lnTo>
                    <a:pt x="228" y="227"/>
                  </a:lnTo>
                  <a:lnTo>
                    <a:pt x="232" y="224"/>
                  </a:lnTo>
                  <a:lnTo>
                    <a:pt x="235" y="223"/>
                  </a:lnTo>
                  <a:lnTo>
                    <a:pt x="237" y="223"/>
                  </a:lnTo>
                  <a:lnTo>
                    <a:pt x="239" y="223"/>
                  </a:lnTo>
                  <a:lnTo>
                    <a:pt x="245" y="222"/>
                  </a:lnTo>
                  <a:lnTo>
                    <a:pt x="249" y="219"/>
                  </a:lnTo>
                  <a:lnTo>
                    <a:pt x="256" y="218"/>
                  </a:lnTo>
                  <a:lnTo>
                    <a:pt x="264" y="214"/>
                  </a:lnTo>
                  <a:lnTo>
                    <a:pt x="268" y="214"/>
                  </a:lnTo>
                  <a:lnTo>
                    <a:pt x="272" y="211"/>
                  </a:lnTo>
                  <a:lnTo>
                    <a:pt x="273" y="214"/>
                  </a:lnTo>
                  <a:lnTo>
                    <a:pt x="273" y="211"/>
                  </a:lnTo>
                  <a:lnTo>
                    <a:pt x="277" y="210"/>
                  </a:lnTo>
                  <a:lnTo>
                    <a:pt x="279" y="210"/>
                  </a:lnTo>
                  <a:lnTo>
                    <a:pt x="281" y="208"/>
                  </a:lnTo>
                  <a:lnTo>
                    <a:pt x="285" y="206"/>
                  </a:lnTo>
                  <a:lnTo>
                    <a:pt x="291" y="204"/>
                  </a:lnTo>
                  <a:lnTo>
                    <a:pt x="294" y="202"/>
                  </a:lnTo>
                  <a:lnTo>
                    <a:pt x="300" y="200"/>
                  </a:lnTo>
                  <a:lnTo>
                    <a:pt x="300" y="198"/>
                  </a:lnTo>
                  <a:lnTo>
                    <a:pt x="300" y="196"/>
                  </a:lnTo>
                  <a:lnTo>
                    <a:pt x="296" y="196"/>
                  </a:lnTo>
                  <a:lnTo>
                    <a:pt x="292" y="196"/>
                  </a:lnTo>
                  <a:lnTo>
                    <a:pt x="294" y="194"/>
                  </a:lnTo>
                  <a:lnTo>
                    <a:pt x="298" y="192"/>
                  </a:lnTo>
                  <a:lnTo>
                    <a:pt x="300" y="192"/>
                  </a:lnTo>
                  <a:lnTo>
                    <a:pt x="302" y="192"/>
                  </a:lnTo>
                  <a:lnTo>
                    <a:pt x="300" y="191"/>
                  </a:lnTo>
                  <a:lnTo>
                    <a:pt x="306" y="191"/>
                  </a:lnTo>
                  <a:lnTo>
                    <a:pt x="308" y="188"/>
                  </a:lnTo>
                  <a:lnTo>
                    <a:pt x="313" y="187"/>
                  </a:lnTo>
                  <a:lnTo>
                    <a:pt x="316" y="184"/>
                  </a:lnTo>
                  <a:lnTo>
                    <a:pt x="316" y="187"/>
                  </a:lnTo>
                  <a:lnTo>
                    <a:pt x="320" y="187"/>
                  </a:lnTo>
                  <a:lnTo>
                    <a:pt x="321" y="184"/>
                  </a:lnTo>
                  <a:lnTo>
                    <a:pt x="321" y="183"/>
                  </a:lnTo>
                  <a:lnTo>
                    <a:pt x="326" y="183"/>
                  </a:lnTo>
                  <a:lnTo>
                    <a:pt x="333" y="180"/>
                  </a:lnTo>
                  <a:lnTo>
                    <a:pt x="333" y="178"/>
                  </a:lnTo>
                  <a:lnTo>
                    <a:pt x="330" y="175"/>
                  </a:lnTo>
                  <a:lnTo>
                    <a:pt x="334" y="178"/>
                  </a:lnTo>
                  <a:lnTo>
                    <a:pt x="336" y="178"/>
                  </a:lnTo>
                  <a:lnTo>
                    <a:pt x="344" y="174"/>
                  </a:lnTo>
                  <a:lnTo>
                    <a:pt x="349" y="171"/>
                  </a:lnTo>
                  <a:lnTo>
                    <a:pt x="356" y="170"/>
                  </a:lnTo>
                  <a:lnTo>
                    <a:pt x="361" y="166"/>
                  </a:lnTo>
                  <a:lnTo>
                    <a:pt x="365" y="165"/>
                  </a:lnTo>
                  <a:lnTo>
                    <a:pt x="369" y="165"/>
                  </a:lnTo>
                  <a:lnTo>
                    <a:pt x="373" y="162"/>
                  </a:lnTo>
                  <a:lnTo>
                    <a:pt x="377" y="161"/>
                  </a:lnTo>
                  <a:lnTo>
                    <a:pt x="379" y="161"/>
                  </a:lnTo>
                  <a:lnTo>
                    <a:pt x="383" y="158"/>
                  </a:lnTo>
                  <a:lnTo>
                    <a:pt x="383" y="161"/>
                  </a:lnTo>
                  <a:lnTo>
                    <a:pt x="386" y="161"/>
                  </a:lnTo>
                  <a:lnTo>
                    <a:pt x="390" y="161"/>
                  </a:lnTo>
                  <a:lnTo>
                    <a:pt x="387" y="162"/>
                  </a:lnTo>
                  <a:lnTo>
                    <a:pt x="390" y="165"/>
                  </a:lnTo>
                  <a:lnTo>
                    <a:pt x="393" y="166"/>
                  </a:lnTo>
                  <a:lnTo>
                    <a:pt x="390" y="166"/>
                  </a:lnTo>
                  <a:lnTo>
                    <a:pt x="383" y="166"/>
                  </a:lnTo>
                  <a:lnTo>
                    <a:pt x="382" y="166"/>
                  </a:lnTo>
                  <a:lnTo>
                    <a:pt x="379" y="166"/>
                  </a:lnTo>
                  <a:lnTo>
                    <a:pt x="379" y="165"/>
                  </a:lnTo>
                  <a:lnTo>
                    <a:pt x="361" y="170"/>
                  </a:lnTo>
                  <a:lnTo>
                    <a:pt x="360" y="171"/>
                  </a:lnTo>
                  <a:lnTo>
                    <a:pt x="357" y="174"/>
                  </a:lnTo>
                  <a:lnTo>
                    <a:pt x="349" y="178"/>
                  </a:lnTo>
                  <a:lnTo>
                    <a:pt x="342" y="180"/>
                  </a:lnTo>
                  <a:lnTo>
                    <a:pt x="338" y="184"/>
                  </a:lnTo>
                  <a:lnTo>
                    <a:pt x="336" y="187"/>
                  </a:lnTo>
                  <a:lnTo>
                    <a:pt x="338" y="187"/>
                  </a:lnTo>
                  <a:lnTo>
                    <a:pt x="340" y="187"/>
                  </a:lnTo>
                  <a:lnTo>
                    <a:pt x="329" y="191"/>
                  </a:lnTo>
                  <a:lnTo>
                    <a:pt x="326" y="192"/>
                  </a:lnTo>
                  <a:lnTo>
                    <a:pt x="326" y="194"/>
                  </a:lnTo>
                  <a:lnTo>
                    <a:pt x="329" y="194"/>
                  </a:lnTo>
                  <a:lnTo>
                    <a:pt x="330" y="194"/>
                  </a:lnTo>
                  <a:lnTo>
                    <a:pt x="333" y="194"/>
                  </a:lnTo>
                  <a:lnTo>
                    <a:pt x="334" y="194"/>
                  </a:lnTo>
                  <a:lnTo>
                    <a:pt x="334" y="192"/>
                  </a:lnTo>
                  <a:lnTo>
                    <a:pt x="338" y="192"/>
                  </a:lnTo>
                  <a:lnTo>
                    <a:pt x="342" y="191"/>
                  </a:lnTo>
                  <a:lnTo>
                    <a:pt x="346" y="188"/>
                  </a:lnTo>
                  <a:lnTo>
                    <a:pt x="349" y="188"/>
                  </a:lnTo>
                  <a:lnTo>
                    <a:pt x="348" y="191"/>
                  </a:lnTo>
                  <a:lnTo>
                    <a:pt x="356" y="187"/>
                  </a:lnTo>
                  <a:lnTo>
                    <a:pt x="349" y="191"/>
                  </a:lnTo>
                  <a:lnTo>
                    <a:pt x="360" y="187"/>
                  </a:lnTo>
                  <a:lnTo>
                    <a:pt x="361" y="184"/>
                  </a:lnTo>
                  <a:lnTo>
                    <a:pt x="361" y="187"/>
                  </a:lnTo>
                  <a:lnTo>
                    <a:pt x="365" y="183"/>
                  </a:lnTo>
                  <a:lnTo>
                    <a:pt x="366" y="183"/>
                  </a:lnTo>
                  <a:lnTo>
                    <a:pt x="366" y="184"/>
                  </a:lnTo>
                  <a:lnTo>
                    <a:pt x="370" y="180"/>
                  </a:lnTo>
                  <a:lnTo>
                    <a:pt x="374" y="179"/>
                  </a:lnTo>
                  <a:lnTo>
                    <a:pt x="373" y="183"/>
                  </a:lnTo>
                  <a:lnTo>
                    <a:pt x="374" y="180"/>
                  </a:lnTo>
                  <a:lnTo>
                    <a:pt x="377" y="180"/>
                  </a:lnTo>
                  <a:lnTo>
                    <a:pt x="378" y="183"/>
                  </a:lnTo>
                  <a:lnTo>
                    <a:pt x="382" y="180"/>
                  </a:lnTo>
                  <a:lnTo>
                    <a:pt x="386" y="180"/>
                  </a:lnTo>
                  <a:lnTo>
                    <a:pt x="393" y="178"/>
                  </a:lnTo>
                  <a:lnTo>
                    <a:pt x="391" y="178"/>
                  </a:lnTo>
                  <a:lnTo>
                    <a:pt x="390" y="178"/>
                  </a:lnTo>
                  <a:lnTo>
                    <a:pt x="395" y="175"/>
                  </a:lnTo>
                  <a:lnTo>
                    <a:pt x="399" y="174"/>
                  </a:lnTo>
                  <a:lnTo>
                    <a:pt x="401" y="171"/>
                  </a:lnTo>
                  <a:lnTo>
                    <a:pt x="391" y="174"/>
                  </a:lnTo>
                  <a:lnTo>
                    <a:pt x="397" y="171"/>
                  </a:lnTo>
                  <a:lnTo>
                    <a:pt x="399" y="171"/>
                  </a:lnTo>
                  <a:lnTo>
                    <a:pt x="401" y="167"/>
                  </a:lnTo>
                  <a:lnTo>
                    <a:pt x="399" y="170"/>
                  </a:lnTo>
                  <a:lnTo>
                    <a:pt x="399" y="167"/>
                  </a:lnTo>
                  <a:lnTo>
                    <a:pt x="397" y="167"/>
                  </a:lnTo>
                  <a:lnTo>
                    <a:pt x="403" y="166"/>
                  </a:lnTo>
                  <a:lnTo>
                    <a:pt x="409" y="165"/>
                  </a:lnTo>
                  <a:lnTo>
                    <a:pt x="410" y="165"/>
                  </a:lnTo>
                  <a:lnTo>
                    <a:pt x="418" y="161"/>
                  </a:lnTo>
                  <a:lnTo>
                    <a:pt x="413" y="165"/>
                  </a:lnTo>
                  <a:lnTo>
                    <a:pt x="409" y="166"/>
                  </a:lnTo>
                  <a:lnTo>
                    <a:pt x="409" y="167"/>
                  </a:lnTo>
                  <a:lnTo>
                    <a:pt x="413" y="166"/>
                  </a:lnTo>
                  <a:lnTo>
                    <a:pt x="414" y="165"/>
                  </a:lnTo>
                  <a:lnTo>
                    <a:pt x="418" y="162"/>
                  </a:lnTo>
                  <a:lnTo>
                    <a:pt x="414" y="166"/>
                  </a:lnTo>
                  <a:lnTo>
                    <a:pt x="418" y="165"/>
                  </a:lnTo>
                  <a:lnTo>
                    <a:pt x="417" y="166"/>
                  </a:lnTo>
                  <a:lnTo>
                    <a:pt x="426" y="165"/>
                  </a:lnTo>
                  <a:lnTo>
                    <a:pt x="430" y="162"/>
                  </a:lnTo>
                  <a:lnTo>
                    <a:pt x="431" y="162"/>
                  </a:lnTo>
                  <a:lnTo>
                    <a:pt x="434" y="165"/>
                  </a:lnTo>
                  <a:lnTo>
                    <a:pt x="427" y="165"/>
                  </a:lnTo>
                  <a:lnTo>
                    <a:pt x="426" y="166"/>
                  </a:lnTo>
                  <a:lnTo>
                    <a:pt x="423" y="167"/>
                  </a:lnTo>
                  <a:lnTo>
                    <a:pt x="426" y="167"/>
                  </a:lnTo>
                  <a:lnTo>
                    <a:pt x="422" y="170"/>
                  </a:lnTo>
                  <a:lnTo>
                    <a:pt x="426" y="170"/>
                  </a:lnTo>
                  <a:lnTo>
                    <a:pt x="430" y="170"/>
                  </a:lnTo>
                  <a:lnTo>
                    <a:pt x="434" y="170"/>
                  </a:lnTo>
                  <a:lnTo>
                    <a:pt x="427" y="174"/>
                  </a:lnTo>
                  <a:lnTo>
                    <a:pt x="430" y="174"/>
                  </a:lnTo>
                  <a:lnTo>
                    <a:pt x="431" y="175"/>
                  </a:lnTo>
                  <a:lnTo>
                    <a:pt x="435" y="174"/>
                  </a:lnTo>
                  <a:lnTo>
                    <a:pt x="441" y="171"/>
                  </a:lnTo>
                  <a:lnTo>
                    <a:pt x="435" y="175"/>
                  </a:lnTo>
                  <a:lnTo>
                    <a:pt x="441" y="178"/>
                  </a:lnTo>
                  <a:lnTo>
                    <a:pt x="443" y="179"/>
                  </a:lnTo>
                  <a:lnTo>
                    <a:pt x="441" y="180"/>
                  </a:lnTo>
                  <a:lnTo>
                    <a:pt x="445" y="180"/>
                  </a:lnTo>
                  <a:lnTo>
                    <a:pt x="450" y="180"/>
                  </a:lnTo>
                  <a:lnTo>
                    <a:pt x="454" y="179"/>
                  </a:lnTo>
                  <a:lnTo>
                    <a:pt x="461" y="179"/>
                  </a:lnTo>
                  <a:lnTo>
                    <a:pt x="471" y="180"/>
                  </a:lnTo>
                  <a:lnTo>
                    <a:pt x="474" y="180"/>
                  </a:lnTo>
                  <a:lnTo>
                    <a:pt x="478" y="179"/>
                  </a:lnTo>
                  <a:lnTo>
                    <a:pt x="475" y="180"/>
                  </a:lnTo>
                  <a:lnTo>
                    <a:pt x="474" y="183"/>
                  </a:lnTo>
                  <a:lnTo>
                    <a:pt x="478" y="184"/>
                  </a:lnTo>
                  <a:lnTo>
                    <a:pt x="480" y="184"/>
                  </a:lnTo>
                  <a:lnTo>
                    <a:pt x="491" y="184"/>
                  </a:lnTo>
                  <a:lnTo>
                    <a:pt x="494" y="183"/>
                  </a:lnTo>
                  <a:lnTo>
                    <a:pt x="492" y="187"/>
                  </a:lnTo>
                  <a:lnTo>
                    <a:pt x="487" y="188"/>
                  </a:lnTo>
                  <a:lnTo>
                    <a:pt x="488" y="191"/>
                  </a:lnTo>
                  <a:lnTo>
                    <a:pt x="491" y="192"/>
                  </a:lnTo>
                  <a:lnTo>
                    <a:pt x="492" y="191"/>
                  </a:lnTo>
                  <a:lnTo>
                    <a:pt x="492" y="192"/>
                  </a:lnTo>
                  <a:lnTo>
                    <a:pt x="494" y="194"/>
                  </a:lnTo>
                  <a:lnTo>
                    <a:pt x="498" y="194"/>
                  </a:lnTo>
                  <a:lnTo>
                    <a:pt x="496" y="196"/>
                  </a:lnTo>
                  <a:lnTo>
                    <a:pt x="498" y="198"/>
                  </a:lnTo>
                  <a:lnTo>
                    <a:pt x="498" y="200"/>
                  </a:lnTo>
                  <a:lnTo>
                    <a:pt x="498" y="202"/>
                  </a:lnTo>
                  <a:lnTo>
                    <a:pt x="500" y="204"/>
                  </a:lnTo>
                  <a:lnTo>
                    <a:pt x="500" y="206"/>
                  </a:lnTo>
                  <a:lnTo>
                    <a:pt x="502" y="208"/>
                  </a:lnTo>
                  <a:lnTo>
                    <a:pt x="504" y="210"/>
                  </a:lnTo>
                  <a:lnTo>
                    <a:pt x="504" y="211"/>
                  </a:lnTo>
                  <a:lnTo>
                    <a:pt x="506" y="210"/>
                  </a:lnTo>
                  <a:lnTo>
                    <a:pt x="507" y="210"/>
                  </a:lnTo>
                  <a:lnTo>
                    <a:pt x="510" y="208"/>
                  </a:lnTo>
                  <a:lnTo>
                    <a:pt x="511" y="208"/>
                  </a:lnTo>
                  <a:lnTo>
                    <a:pt x="511" y="210"/>
                  </a:lnTo>
                  <a:lnTo>
                    <a:pt x="514" y="208"/>
                  </a:lnTo>
                  <a:lnTo>
                    <a:pt x="515" y="208"/>
                  </a:lnTo>
                  <a:lnTo>
                    <a:pt x="515" y="206"/>
                  </a:lnTo>
                  <a:lnTo>
                    <a:pt x="518" y="206"/>
                  </a:lnTo>
                  <a:lnTo>
                    <a:pt x="515" y="204"/>
                  </a:lnTo>
                  <a:lnTo>
                    <a:pt x="518" y="202"/>
                  </a:lnTo>
                  <a:lnTo>
                    <a:pt x="515" y="203"/>
                  </a:lnTo>
                  <a:lnTo>
                    <a:pt x="515" y="202"/>
                  </a:lnTo>
                  <a:lnTo>
                    <a:pt x="515" y="200"/>
                  </a:lnTo>
                  <a:lnTo>
                    <a:pt x="511" y="200"/>
                  </a:lnTo>
                  <a:lnTo>
                    <a:pt x="515" y="196"/>
                  </a:lnTo>
                  <a:lnTo>
                    <a:pt x="515" y="198"/>
                  </a:lnTo>
                  <a:lnTo>
                    <a:pt x="518" y="198"/>
                  </a:lnTo>
                  <a:lnTo>
                    <a:pt x="518" y="200"/>
                  </a:lnTo>
                  <a:lnTo>
                    <a:pt x="519" y="202"/>
                  </a:lnTo>
                  <a:lnTo>
                    <a:pt x="523" y="200"/>
                  </a:lnTo>
                  <a:lnTo>
                    <a:pt x="524" y="200"/>
                  </a:lnTo>
                  <a:lnTo>
                    <a:pt x="522" y="202"/>
                  </a:lnTo>
                  <a:lnTo>
                    <a:pt x="518" y="208"/>
                  </a:lnTo>
                  <a:lnTo>
                    <a:pt x="522" y="208"/>
                  </a:lnTo>
                  <a:lnTo>
                    <a:pt x="523" y="208"/>
                  </a:lnTo>
                  <a:lnTo>
                    <a:pt x="523" y="210"/>
                  </a:lnTo>
                  <a:lnTo>
                    <a:pt x="524" y="210"/>
                  </a:lnTo>
                  <a:lnTo>
                    <a:pt x="527" y="208"/>
                  </a:lnTo>
                  <a:lnTo>
                    <a:pt x="528" y="204"/>
                  </a:lnTo>
                  <a:lnTo>
                    <a:pt x="535" y="198"/>
                  </a:lnTo>
                  <a:lnTo>
                    <a:pt x="536" y="194"/>
                  </a:lnTo>
                  <a:lnTo>
                    <a:pt x="538" y="196"/>
                  </a:lnTo>
                  <a:lnTo>
                    <a:pt x="536" y="200"/>
                  </a:lnTo>
                  <a:lnTo>
                    <a:pt x="535" y="204"/>
                  </a:lnTo>
                  <a:lnTo>
                    <a:pt x="532" y="206"/>
                  </a:lnTo>
                  <a:lnTo>
                    <a:pt x="532" y="208"/>
                  </a:lnTo>
                  <a:lnTo>
                    <a:pt x="535" y="210"/>
                  </a:lnTo>
                  <a:lnTo>
                    <a:pt x="536" y="210"/>
                  </a:lnTo>
                  <a:lnTo>
                    <a:pt x="538" y="210"/>
                  </a:lnTo>
                  <a:lnTo>
                    <a:pt x="542" y="208"/>
                  </a:lnTo>
                  <a:lnTo>
                    <a:pt x="538" y="211"/>
                  </a:lnTo>
                  <a:lnTo>
                    <a:pt x="536" y="211"/>
                  </a:lnTo>
                  <a:lnTo>
                    <a:pt x="536" y="214"/>
                  </a:lnTo>
                  <a:lnTo>
                    <a:pt x="538" y="214"/>
                  </a:lnTo>
                  <a:lnTo>
                    <a:pt x="542" y="211"/>
                  </a:lnTo>
                  <a:lnTo>
                    <a:pt x="538" y="215"/>
                  </a:lnTo>
                  <a:lnTo>
                    <a:pt x="536" y="218"/>
                  </a:lnTo>
                  <a:lnTo>
                    <a:pt x="540" y="215"/>
                  </a:lnTo>
                  <a:lnTo>
                    <a:pt x="538" y="218"/>
                  </a:lnTo>
                  <a:lnTo>
                    <a:pt x="538" y="219"/>
                  </a:lnTo>
                  <a:lnTo>
                    <a:pt x="538" y="222"/>
                  </a:lnTo>
                  <a:lnTo>
                    <a:pt x="536" y="219"/>
                  </a:lnTo>
                  <a:lnTo>
                    <a:pt x="535" y="222"/>
                  </a:lnTo>
                  <a:lnTo>
                    <a:pt x="536" y="222"/>
                  </a:lnTo>
                  <a:lnTo>
                    <a:pt x="535" y="223"/>
                  </a:lnTo>
                  <a:lnTo>
                    <a:pt x="532" y="224"/>
                  </a:lnTo>
                  <a:lnTo>
                    <a:pt x="536" y="224"/>
                  </a:lnTo>
                  <a:lnTo>
                    <a:pt x="531" y="227"/>
                  </a:lnTo>
                  <a:lnTo>
                    <a:pt x="528" y="228"/>
                  </a:lnTo>
                  <a:lnTo>
                    <a:pt x="531" y="228"/>
                  </a:lnTo>
                  <a:lnTo>
                    <a:pt x="532" y="228"/>
                  </a:lnTo>
                  <a:lnTo>
                    <a:pt x="532" y="231"/>
                  </a:lnTo>
                  <a:lnTo>
                    <a:pt x="535" y="231"/>
                  </a:lnTo>
                  <a:lnTo>
                    <a:pt x="532" y="232"/>
                  </a:lnTo>
                  <a:lnTo>
                    <a:pt x="532" y="235"/>
                  </a:lnTo>
                  <a:lnTo>
                    <a:pt x="535" y="235"/>
                  </a:lnTo>
                  <a:lnTo>
                    <a:pt x="536" y="235"/>
                  </a:lnTo>
                  <a:lnTo>
                    <a:pt x="532" y="238"/>
                  </a:lnTo>
                  <a:lnTo>
                    <a:pt x="532" y="240"/>
                  </a:lnTo>
                  <a:lnTo>
                    <a:pt x="528" y="242"/>
                  </a:lnTo>
                  <a:lnTo>
                    <a:pt x="528" y="244"/>
                  </a:lnTo>
                  <a:lnTo>
                    <a:pt x="528" y="246"/>
                  </a:lnTo>
                  <a:lnTo>
                    <a:pt x="531" y="246"/>
                  </a:lnTo>
                  <a:lnTo>
                    <a:pt x="524" y="252"/>
                  </a:lnTo>
                  <a:lnTo>
                    <a:pt x="523" y="253"/>
                  </a:lnTo>
                  <a:lnTo>
                    <a:pt x="519" y="255"/>
                  </a:lnTo>
                  <a:lnTo>
                    <a:pt x="522" y="255"/>
                  </a:lnTo>
                  <a:lnTo>
                    <a:pt x="523" y="255"/>
                  </a:lnTo>
                  <a:lnTo>
                    <a:pt x="524" y="253"/>
                  </a:lnTo>
                  <a:lnTo>
                    <a:pt x="527" y="253"/>
                  </a:lnTo>
                  <a:lnTo>
                    <a:pt x="527" y="252"/>
                  </a:lnTo>
                  <a:lnTo>
                    <a:pt x="531" y="250"/>
                  </a:lnTo>
                  <a:lnTo>
                    <a:pt x="536" y="248"/>
                  </a:lnTo>
                  <a:lnTo>
                    <a:pt x="532" y="250"/>
                  </a:lnTo>
                  <a:lnTo>
                    <a:pt x="538" y="248"/>
                  </a:lnTo>
                  <a:lnTo>
                    <a:pt x="544" y="246"/>
                  </a:lnTo>
                  <a:lnTo>
                    <a:pt x="540" y="248"/>
                  </a:lnTo>
                  <a:lnTo>
                    <a:pt x="538" y="252"/>
                  </a:lnTo>
                  <a:lnTo>
                    <a:pt x="538" y="250"/>
                  </a:lnTo>
                  <a:lnTo>
                    <a:pt x="536" y="250"/>
                  </a:lnTo>
                  <a:lnTo>
                    <a:pt x="535" y="250"/>
                  </a:lnTo>
                  <a:lnTo>
                    <a:pt x="531" y="252"/>
                  </a:lnTo>
                  <a:lnTo>
                    <a:pt x="528" y="253"/>
                  </a:lnTo>
                  <a:lnTo>
                    <a:pt x="527" y="253"/>
                  </a:lnTo>
                  <a:lnTo>
                    <a:pt x="527" y="255"/>
                  </a:lnTo>
                  <a:lnTo>
                    <a:pt x="523" y="257"/>
                  </a:lnTo>
                  <a:lnTo>
                    <a:pt x="523" y="259"/>
                  </a:lnTo>
                  <a:lnTo>
                    <a:pt x="524" y="259"/>
                  </a:lnTo>
                  <a:lnTo>
                    <a:pt x="528" y="257"/>
                  </a:lnTo>
                  <a:lnTo>
                    <a:pt x="531" y="255"/>
                  </a:lnTo>
                  <a:lnTo>
                    <a:pt x="528" y="259"/>
                  </a:lnTo>
                  <a:lnTo>
                    <a:pt x="524" y="261"/>
                  </a:lnTo>
                  <a:lnTo>
                    <a:pt x="527" y="261"/>
                  </a:lnTo>
                  <a:lnTo>
                    <a:pt x="528" y="261"/>
                  </a:lnTo>
                  <a:lnTo>
                    <a:pt x="532" y="259"/>
                  </a:lnTo>
                  <a:lnTo>
                    <a:pt x="536" y="255"/>
                  </a:lnTo>
                  <a:lnTo>
                    <a:pt x="532" y="261"/>
                  </a:lnTo>
                  <a:lnTo>
                    <a:pt x="531" y="261"/>
                  </a:lnTo>
                  <a:lnTo>
                    <a:pt x="528" y="261"/>
                  </a:lnTo>
                  <a:lnTo>
                    <a:pt x="528" y="263"/>
                  </a:lnTo>
                  <a:lnTo>
                    <a:pt x="531" y="263"/>
                  </a:lnTo>
                  <a:lnTo>
                    <a:pt x="527" y="267"/>
                  </a:lnTo>
                  <a:lnTo>
                    <a:pt x="524" y="268"/>
                  </a:lnTo>
                  <a:lnTo>
                    <a:pt x="528" y="267"/>
                  </a:lnTo>
                  <a:lnTo>
                    <a:pt x="527" y="268"/>
                  </a:lnTo>
                  <a:lnTo>
                    <a:pt x="536" y="265"/>
                  </a:lnTo>
                  <a:lnTo>
                    <a:pt x="544" y="259"/>
                  </a:lnTo>
                  <a:lnTo>
                    <a:pt x="548" y="255"/>
                  </a:lnTo>
                  <a:lnTo>
                    <a:pt x="549" y="252"/>
                  </a:lnTo>
                  <a:lnTo>
                    <a:pt x="553" y="250"/>
                  </a:lnTo>
                  <a:lnTo>
                    <a:pt x="555" y="246"/>
                  </a:lnTo>
                  <a:lnTo>
                    <a:pt x="553" y="246"/>
                  </a:lnTo>
                  <a:lnTo>
                    <a:pt x="549" y="242"/>
                  </a:lnTo>
                  <a:lnTo>
                    <a:pt x="549" y="242"/>
                  </a:lnTo>
                  <a:lnTo>
                    <a:pt x="549" y="242"/>
                  </a:lnTo>
                  <a:lnTo>
                    <a:pt x="549" y="242"/>
                  </a:lnTo>
                  <a:lnTo>
                    <a:pt x="549" y="242"/>
                  </a:lnTo>
                  <a:lnTo>
                    <a:pt x="549" y="242"/>
                  </a:lnTo>
                  <a:lnTo>
                    <a:pt x="549" y="242"/>
                  </a:lnTo>
                  <a:close/>
                  <a:moveTo>
                    <a:pt x="523" y="218"/>
                  </a:moveTo>
                  <a:lnTo>
                    <a:pt x="519" y="223"/>
                  </a:lnTo>
                  <a:lnTo>
                    <a:pt x="519" y="224"/>
                  </a:lnTo>
                  <a:lnTo>
                    <a:pt x="522" y="224"/>
                  </a:lnTo>
                  <a:lnTo>
                    <a:pt x="515" y="227"/>
                  </a:lnTo>
                  <a:lnTo>
                    <a:pt x="511" y="231"/>
                  </a:lnTo>
                  <a:lnTo>
                    <a:pt x="515" y="231"/>
                  </a:lnTo>
                  <a:lnTo>
                    <a:pt x="519" y="228"/>
                  </a:lnTo>
                  <a:lnTo>
                    <a:pt x="523" y="224"/>
                  </a:lnTo>
                  <a:lnTo>
                    <a:pt x="524" y="224"/>
                  </a:lnTo>
                  <a:lnTo>
                    <a:pt x="527" y="224"/>
                  </a:lnTo>
                  <a:lnTo>
                    <a:pt x="524" y="223"/>
                  </a:lnTo>
                  <a:lnTo>
                    <a:pt x="528" y="223"/>
                  </a:lnTo>
                  <a:lnTo>
                    <a:pt x="528" y="222"/>
                  </a:lnTo>
                  <a:lnTo>
                    <a:pt x="531" y="215"/>
                  </a:lnTo>
                  <a:lnTo>
                    <a:pt x="532" y="214"/>
                  </a:lnTo>
                  <a:lnTo>
                    <a:pt x="532" y="218"/>
                  </a:lnTo>
                  <a:lnTo>
                    <a:pt x="536" y="211"/>
                  </a:lnTo>
                  <a:lnTo>
                    <a:pt x="528" y="211"/>
                  </a:lnTo>
                  <a:lnTo>
                    <a:pt x="523" y="218"/>
                  </a:lnTo>
                  <a:lnTo>
                    <a:pt x="523" y="218"/>
                  </a:lnTo>
                  <a:lnTo>
                    <a:pt x="523" y="218"/>
                  </a:lnTo>
                  <a:lnTo>
                    <a:pt x="523" y="218"/>
                  </a:lnTo>
                  <a:lnTo>
                    <a:pt x="523" y="218"/>
                  </a:lnTo>
                  <a:lnTo>
                    <a:pt x="523" y="218"/>
                  </a:lnTo>
                  <a:lnTo>
                    <a:pt x="523" y="218"/>
                  </a:lnTo>
                  <a:close/>
                  <a:moveTo>
                    <a:pt x="527" y="211"/>
                  </a:moveTo>
                  <a:lnTo>
                    <a:pt x="528" y="211"/>
                  </a:lnTo>
                  <a:lnTo>
                    <a:pt x="531" y="210"/>
                  </a:lnTo>
                  <a:lnTo>
                    <a:pt x="527" y="211"/>
                  </a:lnTo>
                  <a:lnTo>
                    <a:pt x="527" y="211"/>
                  </a:lnTo>
                  <a:lnTo>
                    <a:pt x="527" y="211"/>
                  </a:lnTo>
                  <a:lnTo>
                    <a:pt x="527" y="211"/>
                  </a:lnTo>
                  <a:lnTo>
                    <a:pt x="527" y="211"/>
                  </a:lnTo>
                  <a:lnTo>
                    <a:pt x="527" y="211"/>
                  </a:lnTo>
                  <a:lnTo>
                    <a:pt x="527" y="211"/>
                  </a:lnTo>
                  <a:close/>
                  <a:moveTo>
                    <a:pt x="1" y="295"/>
                  </a:moveTo>
                  <a:lnTo>
                    <a:pt x="9" y="293"/>
                  </a:lnTo>
                  <a:lnTo>
                    <a:pt x="0" y="295"/>
                  </a:lnTo>
                  <a:lnTo>
                    <a:pt x="1" y="295"/>
                  </a:lnTo>
                  <a:lnTo>
                    <a:pt x="1" y="295"/>
                  </a:lnTo>
                  <a:lnTo>
                    <a:pt x="1" y="295"/>
                  </a:lnTo>
                  <a:lnTo>
                    <a:pt x="1" y="295"/>
                  </a:lnTo>
                  <a:lnTo>
                    <a:pt x="1" y="295"/>
                  </a:lnTo>
                  <a:lnTo>
                    <a:pt x="1" y="295"/>
                  </a:lnTo>
                  <a:lnTo>
                    <a:pt x="1" y="295"/>
                  </a:lnTo>
                  <a:close/>
                  <a:moveTo>
                    <a:pt x="30" y="281"/>
                  </a:moveTo>
                  <a:lnTo>
                    <a:pt x="22" y="284"/>
                  </a:lnTo>
                  <a:lnTo>
                    <a:pt x="20" y="285"/>
                  </a:lnTo>
                  <a:lnTo>
                    <a:pt x="22" y="288"/>
                  </a:lnTo>
                  <a:lnTo>
                    <a:pt x="18" y="288"/>
                  </a:lnTo>
                  <a:lnTo>
                    <a:pt x="14" y="289"/>
                  </a:lnTo>
                  <a:lnTo>
                    <a:pt x="13" y="292"/>
                  </a:lnTo>
                  <a:lnTo>
                    <a:pt x="9" y="293"/>
                  </a:lnTo>
                  <a:lnTo>
                    <a:pt x="17" y="292"/>
                  </a:lnTo>
                  <a:lnTo>
                    <a:pt x="22" y="289"/>
                  </a:lnTo>
                  <a:lnTo>
                    <a:pt x="26" y="289"/>
                  </a:lnTo>
                  <a:lnTo>
                    <a:pt x="28" y="288"/>
                  </a:lnTo>
                  <a:lnTo>
                    <a:pt x="24" y="288"/>
                  </a:lnTo>
                  <a:lnTo>
                    <a:pt x="30" y="285"/>
                  </a:lnTo>
                  <a:lnTo>
                    <a:pt x="32" y="284"/>
                  </a:lnTo>
                  <a:lnTo>
                    <a:pt x="34" y="281"/>
                  </a:lnTo>
                  <a:lnTo>
                    <a:pt x="26" y="285"/>
                  </a:lnTo>
                  <a:lnTo>
                    <a:pt x="30" y="281"/>
                  </a:lnTo>
                  <a:lnTo>
                    <a:pt x="30" y="281"/>
                  </a:lnTo>
                  <a:lnTo>
                    <a:pt x="30" y="281"/>
                  </a:lnTo>
                  <a:lnTo>
                    <a:pt x="30" y="281"/>
                  </a:lnTo>
                  <a:lnTo>
                    <a:pt x="30" y="281"/>
                  </a:lnTo>
                  <a:lnTo>
                    <a:pt x="30" y="281"/>
                  </a:lnTo>
                  <a:lnTo>
                    <a:pt x="30" y="281"/>
                  </a:lnTo>
                  <a:close/>
                  <a:moveTo>
                    <a:pt x="43" y="279"/>
                  </a:moveTo>
                  <a:lnTo>
                    <a:pt x="40" y="280"/>
                  </a:lnTo>
                  <a:lnTo>
                    <a:pt x="37" y="281"/>
                  </a:lnTo>
                  <a:lnTo>
                    <a:pt x="40" y="281"/>
                  </a:lnTo>
                  <a:lnTo>
                    <a:pt x="45" y="280"/>
                  </a:lnTo>
                  <a:lnTo>
                    <a:pt x="43" y="280"/>
                  </a:lnTo>
                  <a:lnTo>
                    <a:pt x="43" y="279"/>
                  </a:lnTo>
                  <a:lnTo>
                    <a:pt x="43" y="279"/>
                  </a:lnTo>
                  <a:lnTo>
                    <a:pt x="43" y="279"/>
                  </a:lnTo>
                  <a:lnTo>
                    <a:pt x="43" y="279"/>
                  </a:lnTo>
                  <a:lnTo>
                    <a:pt x="43" y="279"/>
                  </a:lnTo>
                  <a:lnTo>
                    <a:pt x="43" y="279"/>
                  </a:lnTo>
                  <a:lnTo>
                    <a:pt x="43" y="279"/>
                  </a:lnTo>
                  <a:close/>
                  <a:moveTo>
                    <a:pt x="91" y="265"/>
                  </a:moveTo>
                  <a:lnTo>
                    <a:pt x="85" y="265"/>
                  </a:lnTo>
                  <a:lnTo>
                    <a:pt x="77" y="267"/>
                  </a:lnTo>
                  <a:lnTo>
                    <a:pt x="75" y="267"/>
                  </a:lnTo>
                  <a:lnTo>
                    <a:pt x="71" y="268"/>
                  </a:lnTo>
                  <a:lnTo>
                    <a:pt x="63" y="272"/>
                  </a:lnTo>
                  <a:lnTo>
                    <a:pt x="62" y="275"/>
                  </a:lnTo>
                  <a:lnTo>
                    <a:pt x="66" y="276"/>
                  </a:lnTo>
                  <a:lnTo>
                    <a:pt x="70" y="275"/>
                  </a:lnTo>
                  <a:lnTo>
                    <a:pt x="75" y="272"/>
                  </a:lnTo>
                  <a:lnTo>
                    <a:pt x="79" y="272"/>
                  </a:lnTo>
                  <a:lnTo>
                    <a:pt x="85" y="271"/>
                  </a:lnTo>
                  <a:lnTo>
                    <a:pt x="87" y="271"/>
                  </a:lnTo>
                  <a:lnTo>
                    <a:pt x="89" y="271"/>
                  </a:lnTo>
                  <a:lnTo>
                    <a:pt x="91" y="271"/>
                  </a:lnTo>
                  <a:lnTo>
                    <a:pt x="89" y="268"/>
                  </a:lnTo>
                  <a:lnTo>
                    <a:pt x="91" y="265"/>
                  </a:lnTo>
                  <a:lnTo>
                    <a:pt x="91" y="265"/>
                  </a:lnTo>
                  <a:lnTo>
                    <a:pt x="91" y="265"/>
                  </a:lnTo>
                  <a:lnTo>
                    <a:pt x="91" y="265"/>
                  </a:lnTo>
                  <a:lnTo>
                    <a:pt x="91" y="265"/>
                  </a:lnTo>
                  <a:lnTo>
                    <a:pt x="91" y="265"/>
                  </a:lnTo>
                  <a:lnTo>
                    <a:pt x="91" y="265"/>
                  </a:lnTo>
                  <a:close/>
                  <a:moveTo>
                    <a:pt x="154" y="184"/>
                  </a:moveTo>
                  <a:lnTo>
                    <a:pt x="154" y="183"/>
                  </a:lnTo>
                  <a:lnTo>
                    <a:pt x="158" y="183"/>
                  </a:lnTo>
                  <a:lnTo>
                    <a:pt x="163" y="183"/>
                  </a:lnTo>
                  <a:lnTo>
                    <a:pt x="167" y="179"/>
                  </a:lnTo>
                  <a:lnTo>
                    <a:pt x="171" y="175"/>
                  </a:lnTo>
                  <a:lnTo>
                    <a:pt x="168" y="175"/>
                  </a:lnTo>
                  <a:lnTo>
                    <a:pt x="164" y="175"/>
                  </a:lnTo>
                  <a:lnTo>
                    <a:pt x="163" y="175"/>
                  </a:lnTo>
                  <a:lnTo>
                    <a:pt x="159" y="175"/>
                  </a:lnTo>
                  <a:lnTo>
                    <a:pt x="155" y="178"/>
                  </a:lnTo>
                  <a:lnTo>
                    <a:pt x="150" y="178"/>
                  </a:lnTo>
                  <a:lnTo>
                    <a:pt x="146" y="178"/>
                  </a:lnTo>
                  <a:lnTo>
                    <a:pt x="146" y="180"/>
                  </a:lnTo>
                  <a:lnTo>
                    <a:pt x="150" y="183"/>
                  </a:lnTo>
                  <a:lnTo>
                    <a:pt x="154" y="184"/>
                  </a:lnTo>
                  <a:lnTo>
                    <a:pt x="154" y="184"/>
                  </a:lnTo>
                  <a:lnTo>
                    <a:pt x="154" y="184"/>
                  </a:lnTo>
                  <a:lnTo>
                    <a:pt x="154" y="184"/>
                  </a:lnTo>
                  <a:lnTo>
                    <a:pt x="154" y="184"/>
                  </a:lnTo>
                  <a:lnTo>
                    <a:pt x="154" y="184"/>
                  </a:lnTo>
                  <a:lnTo>
                    <a:pt x="154" y="184"/>
                  </a:lnTo>
                  <a:close/>
                  <a:moveTo>
                    <a:pt x="255" y="232"/>
                  </a:moveTo>
                  <a:lnTo>
                    <a:pt x="251" y="235"/>
                  </a:lnTo>
                  <a:lnTo>
                    <a:pt x="252" y="235"/>
                  </a:lnTo>
                  <a:lnTo>
                    <a:pt x="256" y="235"/>
                  </a:lnTo>
                  <a:lnTo>
                    <a:pt x="260" y="232"/>
                  </a:lnTo>
                  <a:lnTo>
                    <a:pt x="259" y="231"/>
                  </a:lnTo>
                  <a:lnTo>
                    <a:pt x="256" y="232"/>
                  </a:lnTo>
                  <a:lnTo>
                    <a:pt x="255" y="232"/>
                  </a:lnTo>
                  <a:lnTo>
                    <a:pt x="255" y="232"/>
                  </a:lnTo>
                  <a:lnTo>
                    <a:pt x="255" y="232"/>
                  </a:lnTo>
                  <a:lnTo>
                    <a:pt x="255" y="232"/>
                  </a:lnTo>
                  <a:lnTo>
                    <a:pt x="255" y="232"/>
                  </a:lnTo>
                  <a:lnTo>
                    <a:pt x="255" y="232"/>
                  </a:lnTo>
                  <a:lnTo>
                    <a:pt x="255" y="232"/>
                  </a:lnTo>
                  <a:close/>
                  <a:moveTo>
                    <a:pt x="287" y="218"/>
                  </a:moveTo>
                  <a:lnTo>
                    <a:pt x="283" y="215"/>
                  </a:lnTo>
                  <a:lnTo>
                    <a:pt x="283" y="218"/>
                  </a:lnTo>
                  <a:lnTo>
                    <a:pt x="281" y="218"/>
                  </a:lnTo>
                  <a:lnTo>
                    <a:pt x="279" y="218"/>
                  </a:lnTo>
                  <a:lnTo>
                    <a:pt x="277" y="219"/>
                  </a:lnTo>
                  <a:lnTo>
                    <a:pt x="276" y="219"/>
                  </a:lnTo>
                  <a:lnTo>
                    <a:pt x="277" y="218"/>
                  </a:lnTo>
                  <a:lnTo>
                    <a:pt x="273" y="218"/>
                  </a:lnTo>
                  <a:lnTo>
                    <a:pt x="272" y="219"/>
                  </a:lnTo>
                  <a:lnTo>
                    <a:pt x="269" y="222"/>
                  </a:lnTo>
                  <a:lnTo>
                    <a:pt x="269" y="223"/>
                  </a:lnTo>
                  <a:lnTo>
                    <a:pt x="268" y="223"/>
                  </a:lnTo>
                  <a:lnTo>
                    <a:pt x="265" y="223"/>
                  </a:lnTo>
                  <a:lnTo>
                    <a:pt x="265" y="222"/>
                  </a:lnTo>
                  <a:lnTo>
                    <a:pt x="264" y="222"/>
                  </a:lnTo>
                  <a:lnTo>
                    <a:pt x="260" y="222"/>
                  </a:lnTo>
                  <a:lnTo>
                    <a:pt x="256" y="223"/>
                  </a:lnTo>
                  <a:lnTo>
                    <a:pt x="252" y="224"/>
                  </a:lnTo>
                  <a:lnTo>
                    <a:pt x="251" y="228"/>
                  </a:lnTo>
                  <a:lnTo>
                    <a:pt x="249" y="232"/>
                  </a:lnTo>
                  <a:lnTo>
                    <a:pt x="251" y="232"/>
                  </a:lnTo>
                  <a:lnTo>
                    <a:pt x="256" y="228"/>
                  </a:lnTo>
                  <a:lnTo>
                    <a:pt x="251" y="231"/>
                  </a:lnTo>
                  <a:lnTo>
                    <a:pt x="255" y="228"/>
                  </a:lnTo>
                  <a:lnTo>
                    <a:pt x="256" y="228"/>
                  </a:lnTo>
                  <a:lnTo>
                    <a:pt x="259" y="228"/>
                  </a:lnTo>
                  <a:lnTo>
                    <a:pt x="255" y="231"/>
                  </a:lnTo>
                  <a:lnTo>
                    <a:pt x="260" y="228"/>
                  </a:lnTo>
                  <a:lnTo>
                    <a:pt x="256" y="231"/>
                  </a:lnTo>
                  <a:lnTo>
                    <a:pt x="259" y="231"/>
                  </a:lnTo>
                  <a:lnTo>
                    <a:pt x="273" y="227"/>
                  </a:lnTo>
                  <a:lnTo>
                    <a:pt x="272" y="224"/>
                  </a:lnTo>
                  <a:lnTo>
                    <a:pt x="277" y="227"/>
                  </a:lnTo>
                  <a:lnTo>
                    <a:pt x="279" y="224"/>
                  </a:lnTo>
                  <a:lnTo>
                    <a:pt x="279" y="223"/>
                  </a:lnTo>
                  <a:lnTo>
                    <a:pt x="281" y="223"/>
                  </a:lnTo>
                  <a:lnTo>
                    <a:pt x="285" y="224"/>
                  </a:lnTo>
                  <a:lnTo>
                    <a:pt x="291" y="222"/>
                  </a:lnTo>
                  <a:lnTo>
                    <a:pt x="289" y="222"/>
                  </a:lnTo>
                  <a:lnTo>
                    <a:pt x="291" y="219"/>
                  </a:lnTo>
                  <a:lnTo>
                    <a:pt x="292" y="218"/>
                  </a:lnTo>
                  <a:lnTo>
                    <a:pt x="291" y="215"/>
                  </a:lnTo>
                  <a:lnTo>
                    <a:pt x="287" y="218"/>
                  </a:lnTo>
                  <a:lnTo>
                    <a:pt x="287" y="218"/>
                  </a:lnTo>
                  <a:lnTo>
                    <a:pt x="287" y="218"/>
                  </a:lnTo>
                  <a:lnTo>
                    <a:pt x="287" y="218"/>
                  </a:lnTo>
                  <a:lnTo>
                    <a:pt x="287" y="218"/>
                  </a:lnTo>
                  <a:lnTo>
                    <a:pt x="287" y="218"/>
                  </a:lnTo>
                  <a:lnTo>
                    <a:pt x="287" y="218"/>
                  </a:lnTo>
                  <a:close/>
                  <a:moveTo>
                    <a:pt x="186" y="130"/>
                  </a:moveTo>
                  <a:lnTo>
                    <a:pt x="188" y="130"/>
                  </a:lnTo>
                  <a:lnTo>
                    <a:pt x="194" y="130"/>
                  </a:lnTo>
                  <a:lnTo>
                    <a:pt x="195" y="127"/>
                  </a:lnTo>
                  <a:lnTo>
                    <a:pt x="198" y="126"/>
                  </a:lnTo>
                  <a:lnTo>
                    <a:pt x="194" y="126"/>
                  </a:lnTo>
                  <a:lnTo>
                    <a:pt x="190" y="123"/>
                  </a:lnTo>
                  <a:lnTo>
                    <a:pt x="186" y="123"/>
                  </a:lnTo>
                  <a:lnTo>
                    <a:pt x="184" y="126"/>
                  </a:lnTo>
                  <a:lnTo>
                    <a:pt x="178" y="130"/>
                  </a:lnTo>
                  <a:lnTo>
                    <a:pt x="178" y="131"/>
                  </a:lnTo>
                  <a:lnTo>
                    <a:pt x="180" y="130"/>
                  </a:lnTo>
                  <a:lnTo>
                    <a:pt x="178" y="134"/>
                  </a:lnTo>
                  <a:lnTo>
                    <a:pt x="186" y="130"/>
                  </a:lnTo>
                  <a:lnTo>
                    <a:pt x="186" y="130"/>
                  </a:lnTo>
                  <a:lnTo>
                    <a:pt x="186" y="130"/>
                  </a:lnTo>
                  <a:lnTo>
                    <a:pt x="186" y="130"/>
                  </a:lnTo>
                  <a:lnTo>
                    <a:pt x="186" y="130"/>
                  </a:lnTo>
                  <a:lnTo>
                    <a:pt x="186" y="130"/>
                  </a:lnTo>
                  <a:lnTo>
                    <a:pt x="186" y="130"/>
                  </a:lnTo>
                  <a:close/>
                  <a:moveTo>
                    <a:pt x="249" y="82"/>
                  </a:moveTo>
                  <a:lnTo>
                    <a:pt x="245" y="84"/>
                  </a:lnTo>
                  <a:lnTo>
                    <a:pt x="247" y="84"/>
                  </a:lnTo>
                  <a:lnTo>
                    <a:pt x="249" y="82"/>
                  </a:lnTo>
                  <a:lnTo>
                    <a:pt x="249" y="82"/>
                  </a:lnTo>
                  <a:lnTo>
                    <a:pt x="249" y="82"/>
                  </a:lnTo>
                  <a:lnTo>
                    <a:pt x="249" y="82"/>
                  </a:lnTo>
                  <a:lnTo>
                    <a:pt x="249" y="82"/>
                  </a:lnTo>
                  <a:lnTo>
                    <a:pt x="249" y="82"/>
                  </a:lnTo>
                  <a:lnTo>
                    <a:pt x="249" y="82"/>
                  </a:lnTo>
                  <a:close/>
                  <a:moveTo>
                    <a:pt x="496" y="246"/>
                  </a:moveTo>
                  <a:lnTo>
                    <a:pt x="500" y="242"/>
                  </a:lnTo>
                  <a:lnTo>
                    <a:pt x="504" y="236"/>
                  </a:lnTo>
                  <a:lnTo>
                    <a:pt x="507" y="232"/>
                  </a:lnTo>
                  <a:lnTo>
                    <a:pt x="511" y="224"/>
                  </a:lnTo>
                  <a:lnTo>
                    <a:pt x="510" y="223"/>
                  </a:lnTo>
                  <a:lnTo>
                    <a:pt x="507" y="223"/>
                  </a:lnTo>
                  <a:lnTo>
                    <a:pt x="506" y="224"/>
                  </a:lnTo>
                  <a:lnTo>
                    <a:pt x="504" y="224"/>
                  </a:lnTo>
                  <a:lnTo>
                    <a:pt x="502" y="227"/>
                  </a:lnTo>
                  <a:lnTo>
                    <a:pt x="504" y="227"/>
                  </a:lnTo>
                  <a:lnTo>
                    <a:pt x="502" y="228"/>
                  </a:lnTo>
                  <a:lnTo>
                    <a:pt x="502" y="231"/>
                  </a:lnTo>
                  <a:lnTo>
                    <a:pt x="500" y="232"/>
                  </a:lnTo>
                  <a:lnTo>
                    <a:pt x="498" y="235"/>
                  </a:lnTo>
                  <a:lnTo>
                    <a:pt x="500" y="235"/>
                  </a:lnTo>
                  <a:lnTo>
                    <a:pt x="498" y="236"/>
                  </a:lnTo>
                  <a:lnTo>
                    <a:pt x="500" y="236"/>
                  </a:lnTo>
                  <a:lnTo>
                    <a:pt x="502" y="236"/>
                  </a:lnTo>
                  <a:lnTo>
                    <a:pt x="498" y="240"/>
                  </a:lnTo>
                  <a:lnTo>
                    <a:pt x="496" y="246"/>
                  </a:lnTo>
                  <a:lnTo>
                    <a:pt x="496" y="246"/>
                  </a:lnTo>
                  <a:lnTo>
                    <a:pt x="496" y="246"/>
                  </a:lnTo>
                  <a:lnTo>
                    <a:pt x="496" y="246"/>
                  </a:lnTo>
                  <a:lnTo>
                    <a:pt x="496" y="246"/>
                  </a:lnTo>
                  <a:lnTo>
                    <a:pt x="496" y="246"/>
                  </a:lnTo>
                  <a:lnTo>
                    <a:pt x="496" y="246"/>
                  </a:lnTo>
                  <a:close/>
                  <a:moveTo>
                    <a:pt x="507" y="222"/>
                  </a:moveTo>
                  <a:lnTo>
                    <a:pt x="506" y="222"/>
                  </a:lnTo>
                  <a:lnTo>
                    <a:pt x="507" y="219"/>
                  </a:lnTo>
                  <a:lnTo>
                    <a:pt x="510" y="222"/>
                  </a:lnTo>
                  <a:lnTo>
                    <a:pt x="514" y="223"/>
                  </a:lnTo>
                  <a:lnTo>
                    <a:pt x="518" y="223"/>
                  </a:lnTo>
                  <a:lnTo>
                    <a:pt x="519" y="219"/>
                  </a:lnTo>
                  <a:lnTo>
                    <a:pt x="518" y="219"/>
                  </a:lnTo>
                  <a:lnTo>
                    <a:pt x="515" y="219"/>
                  </a:lnTo>
                  <a:lnTo>
                    <a:pt x="514" y="218"/>
                  </a:lnTo>
                  <a:lnTo>
                    <a:pt x="511" y="215"/>
                  </a:lnTo>
                  <a:lnTo>
                    <a:pt x="515" y="218"/>
                  </a:lnTo>
                  <a:lnTo>
                    <a:pt x="518" y="218"/>
                  </a:lnTo>
                  <a:lnTo>
                    <a:pt x="519" y="218"/>
                  </a:lnTo>
                  <a:lnTo>
                    <a:pt x="519" y="215"/>
                  </a:lnTo>
                  <a:lnTo>
                    <a:pt x="522" y="215"/>
                  </a:lnTo>
                  <a:lnTo>
                    <a:pt x="523" y="215"/>
                  </a:lnTo>
                  <a:lnTo>
                    <a:pt x="523" y="214"/>
                  </a:lnTo>
                  <a:lnTo>
                    <a:pt x="519" y="214"/>
                  </a:lnTo>
                  <a:lnTo>
                    <a:pt x="518" y="214"/>
                  </a:lnTo>
                  <a:lnTo>
                    <a:pt x="514" y="215"/>
                  </a:lnTo>
                  <a:lnTo>
                    <a:pt x="515" y="214"/>
                  </a:lnTo>
                  <a:lnTo>
                    <a:pt x="519" y="211"/>
                  </a:lnTo>
                  <a:lnTo>
                    <a:pt x="514" y="211"/>
                  </a:lnTo>
                  <a:lnTo>
                    <a:pt x="511" y="211"/>
                  </a:lnTo>
                  <a:lnTo>
                    <a:pt x="510" y="214"/>
                  </a:lnTo>
                  <a:lnTo>
                    <a:pt x="510" y="211"/>
                  </a:lnTo>
                  <a:lnTo>
                    <a:pt x="507" y="211"/>
                  </a:lnTo>
                  <a:lnTo>
                    <a:pt x="506" y="214"/>
                  </a:lnTo>
                  <a:lnTo>
                    <a:pt x="506" y="215"/>
                  </a:lnTo>
                  <a:lnTo>
                    <a:pt x="504" y="215"/>
                  </a:lnTo>
                  <a:lnTo>
                    <a:pt x="504" y="214"/>
                  </a:lnTo>
                  <a:lnTo>
                    <a:pt x="502" y="215"/>
                  </a:lnTo>
                  <a:lnTo>
                    <a:pt x="500" y="218"/>
                  </a:lnTo>
                  <a:lnTo>
                    <a:pt x="502" y="218"/>
                  </a:lnTo>
                  <a:lnTo>
                    <a:pt x="502" y="219"/>
                  </a:lnTo>
                  <a:lnTo>
                    <a:pt x="504" y="222"/>
                  </a:lnTo>
                  <a:lnTo>
                    <a:pt x="502" y="222"/>
                  </a:lnTo>
                  <a:lnTo>
                    <a:pt x="502" y="223"/>
                  </a:lnTo>
                  <a:lnTo>
                    <a:pt x="502" y="224"/>
                  </a:lnTo>
                  <a:lnTo>
                    <a:pt x="504" y="224"/>
                  </a:lnTo>
                  <a:lnTo>
                    <a:pt x="506" y="223"/>
                  </a:lnTo>
                  <a:lnTo>
                    <a:pt x="507" y="222"/>
                  </a:lnTo>
                  <a:lnTo>
                    <a:pt x="507" y="222"/>
                  </a:lnTo>
                  <a:lnTo>
                    <a:pt x="507" y="222"/>
                  </a:lnTo>
                  <a:lnTo>
                    <a:pt x="507" y="222"/>
                  </a:lnTo>
                  <a:lnTo>
                    <a:pt x="507" y="222"/>
                  </a:lnTo>
                  <a:lnTo>
                    <a:pt x="507" y="222"/>
                  </a:lnTo>
                  <a:lnTo>
                    <a:pt x="507" y="222"/>
                  </a:lnTo>
                  <a:close/>
                  <a:moveTo>
                    <a:pt x="515" y="238"/>
                  </a:moveTo>
                  <a:lnTo>
                    <a:pt x="515" y="240"/>
                  </a:lnTo>
                  <a:lnTo>
                    <a:pt x="519" y="240"/>
                  </a:lnTo>
                  <a:lnTo>
                    <a:pt x="523" y="238"/>
                  </a:lnTo>
                  <a:lnTo>
                    <a:pt x="523" y="236"/>
                  </a:lnTo>
                  <a:lnTo>
                    <a:pt x="524" y="235"/>
                  </a:lnTo>
                  <a:lnTo>
                    <a:pt x="527" y="236"/>
                  </a:lnTo>
                  <a:lnTo>
                    <a:pt x="528" y="236"/>
                  </a:lnTo>
                  <a:lnTo>
                    <a:pt x="528" y="232"/>
                  </a:lnTo>
                  <a:lnTo>
                    <a:pt x="528" y="231"/>
                  </a:lnTo>
                  <a:lnTo>
                    <a:pt x="523" y="231"/>
                  </a:lnTo>
                  <a:lnTo>
                    <a:pt x="519" y="231"/>
                  </a:lnTo>
                  <a:lnTo>
                    <a:pt x="519" y="232"/>
                  </a:lnTo>
                  <a:lnTo>
                    <a:pt x="518" y="235"/>
                  </a:lnTo>
                  <a:lnTo>
                    <a:pt x="519" y="235"/>
                  </a:lnTo>
                  <a:lnTo>
                    <a:pt x="518" y="236"/>
                  </a:lnTo>
                  <a:lnTo>
                    <a:pt x="515" y="238"/>
                  </a:lnTo>
                  <a:lnTo>
                    <a:pt x="515" y="238"/>
                  </a:lnTo>
                  <a:lnTo>
                    <a:pt x="515" y="238"/>
                  </a:lnTo>
                  <a:lnTo>
                    <a:pt x="515" y="238"/>
                  </a:lnTo>
                  <a:lnTo>
                    <a:pt x="515" y="238"/>
                  </a:lnTo>
                  <a:lnTo>
                    <a:pt x="515" y="238"/>
                  </a:lnTo>
                  <a:lnTo>
                    <a:pt x="515" y="238"/>
                  </a:lnTo>
                  <a:close/>
                  <a:moveTo>
                    <a:pt x="518" y="248"/>
                  </a:moveTo>
                  <a:lnTo>
                    <a:pt x="515" y="248"/>
                  </a:lnTo>
                  <a:lnTo>
                    <a:pt x="518" y="246"/>
                  </a:lnTo>
                  <a:lnTo>
                    <a:pt x="518" y="242"/>
                  </a:lnTo>
                  <a:lnTo>
                    <a:pt x="514" y="244"/>
                  </a:lnTo>
                  <a:lnTo>
                    <a:pt x="510" y="244"/>
                  </a:lnTo>
                  <a:lnTo>
                    <a:pt x="514" y="246"/>
                  </a:lnTo>
                  <a:lnTo>
                    <a:pt x="511" y="246"/>
                  </a:lnTo>
                  <a:lnTo>
                    <a:pt x="510" y="248"/>
                  </a:lnTo>
                  <a:lnTo>
                    <a:pt x="506" y="248"/>
                  </a:lnTo>
                  <a:lnTo>
                    <a:pt x="504" y="250"/>
                  </a:lnTo>
                  <a:lnTo>
                    <a:pt x="507" y="250"/>
                  </a:lnTo>
                  <a:lnTo>
                    <a:pt x="510" y="250"/>
                  </a:lnTo>
                  <a:lnTo>
                    <a:pt x="507" y="252"/>
                  </a:lnTo>
                  <a:lnTo>
                    <a:pt x="510" y="252"/>
                  </a:lnTo>
                  <a:lnTo>
                    <a:pt x="507" y="253"/>
                  </a:lnTo>
                  <a:lnTo>
                    <a:pt x="506" y="253"/>
                  </a:lnTo>
                  <a:lnTo>
                    <a:pt x="504" y="255"/>
                  </a:lnTo>
                  <a:lnTo>
                    <a:pt x="510" y="255"/>
                  </a:lnTo>
                  <a:lnTo>
                    <a:pt x="507" y="257"/>
                  </a:lnTo>
                  <a:lnTo>
                    <a:pt x="506" y="257"/>
                  </a:lnTo>
                  <a:lnTo>
                    <a:pt x="507" y="259"/>
                  </a:lnTo>
                  <a:lnTo>
                    <a:pt x="504" y="259"/>
                  </a:lnTo>
                  <a:lnTo>
                    <a:pt x="502" y="259"/>
                  </a:lnTo>
                  <a:lnTo>
                    <a:pt x="500" y="261"/>
                  </a:lnTo>
                  <a:lnTo>
                    <a:pt x="502" y="261"/>
                  </a:lnTo>
                  <a:lnTo>
                    <a:pt x="504" y="261"/>
                  </a:lnTo>
                  <a:lnTo>
                    <a:pt x="506" y="261"/>
                  </a:lnTo>
                  <a:lnTo>
                    <a:pt x="506" y="263"/>
                  </a:lnTo>
                  <a:lnTo>
                    <a:pt x="507" y="261"/>
                  </a:lnTo>
                  <a:lnTo>
                    <a:pt x="506" y="265"/>
                  </a:lnTo>
                  <a:lnTo>
                    <a:pt x="506" y="267"/>
                  </a:lnTo>
                  <a:lnTo>
                    <a:pt x="504" y="268"/>
                  </a:lnTo>
                  <a:lnTo>
                    <a:pt x="506" y="268"/>
                  </a:lnTo>
                  <a:lnTo>
                    <a:pt x="504" y="271"/>
                  </a:lnTo>
                  <a:lnTo>
                    <a:pt x="507" y="271"/>
                  </a:lnTo>
                  <a:lnTo>
                    <a:pt x="510" y="268"/>
                  </a:lnTo>
                  <a:lnTo>
                    <a:pt x="514" y="265"/>
                  </a:lnTo>
                  <a:lnTo>
                    <a:pt x="510" y="265"/>
                  </a:lnTo>
                  <a:lnTo>
                    <a:pt x="515" y="261"/>
                  </a:lnTo>
                  <a:lnTo>
                    <a:pt x="514" y="261"/>
                  </a:lnTo>
                  <a:lnTo>
                    <a:pt x="515" y="259"/>
                  </a:lnTo>
                  <a:lnTo>
                    <a:pt x="514" y="259"/>
                  </a:lnTo>
                  <a:lnTo>
                    <a:pt x="515" y="257"/>
                  </a:lnTo>
                  <a:lnTo>
                    <a:pt x="518" y="257"/>
                  </a:lnTo>
                  <a:lnTo>
                    <a:pt x="519" y="250"/>
                  </a:lnTo>
                  <a:lnTo>
                    <a:pt x="518" y="248"/>
                  </a:lnTo>
                  <a:lnTo>
                    <a:pt x="518" y="248"/>
                  </a:lnTo>
                  <a:lnTo>
                    <a:pt x="518" y="248"/>
                  </a:lnTo>
                  <a:lnTo>
                    <a:pt x="518" y="248"/>
                  </a:lnTo>
                  <a:lnTo>
                    <a:pt x="518" y="248"/>
                  </a:lnTo>
                  <a:lnTo>
                    <a:pt x="518" y="248"/>
                  </a:lnTo>
                  <a:lnTo>
                    <a:pt x="518" y="248"/>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29" name="Freeform 119"/>
            <p:cNvSpPr>
              <a:spLocks noEditPoints="1"/>
            </p:cNvSpPr>
            <p:nvPr/>
          </p:nvSpPr>
          <p:spPr bwMode="auto">
            <a:xfrm>
              <a:off x="846138" y="2628900"/>
              <a:ext cx="746125" cy="811213"/>
            </a:xfrm>
            <a:custGeom>
              <a:avLst/>
              <a:gdLst>
                <a:gd name="T0" fmla="*/ 378 w 418"/>
                <a:gd name="T1" fmla="*/ 206 h 329"/>
                <a:gd name="T2" fmla="*/ 357 w 418"/>
                <a:gd name="T3" fmla="*/ 233 h 329"/>
                <a:gd name="T4" fmla="*/ 336 w 418"/>
                <a:gd name="T5" fmla="*/ 259 h 329"/>
                <a:gd name="T6" fmla="*/ 317 w 418"/>
                <a:gd name="T7" fmla="*/ 259 h 329"/>
                <a:gd name="T8" fmla="*/ 281 w 418"/>
                <a:gd name="T9" fmla="*/ 255 h 329"/>
                <a:gd name="T10" fmla="*/ 264 w 418"/>
                <a:gd name="T11" fmla="*/ 241 h 329"/>
                <a:gd name="T12" fmla="*/ 248 w 418"/>
                <a:gd name="T13" fmla="*/ 193 h 329"/>
                <a:gd name="T14" fmla="*/ 256 w 418"/>
                <a:gd name="T15" fmla="*/ 153 h 329"/>
                <a:gd name="T16" fmla="*/ 264 w 418"/>
                <a:gd name="T17" fmla="*/ 132 h 329"/>
                <a:gd name="T18" fmla="*/ 261 w 418"/>
                <a:gd name="T19" fmla="*/ 120 h 329"/>
                <a:gd name="T20" fmla="*/ 241 w 418"/>
                <a:gd name="T21" fmla="*/ 104 h 329"/>
                <a:gd name="T22" fmla="*/ 228 w 418"/>
                <a:gd name="T23" fmla="*/ 60 h 329"/>
                <a:gd name="T24" fmla="*/ 194 w 418"/>
                <a:gd name="T25" fmla="*/ 67 h 329"/>
                <a:gd name="T26" fmla="*/ 172 w 418"/>
                <a:gd name="T27" fmla="*/ 36 h 329"/>
                <a:gd name="T28" fmla="*/ 127 w 418"/>
                <a:gd name="T29" fmla="*/ 18 h 329"/>
                <a:gd name="T30" fmla="*/ 1 w 418"/>
                <a:gd name="T31" fmla="*/ 14 h 329"/>
                <a:gd name="T32" fmla="*/ 4 w 418"/>
                <a:gd name="T33" fmla="*/ 33 h 329"/>
                <a:gd name="T34" fmla="*/ 6 w 418"/>
                <a:gd name="T35" fmla="*/ 56 h 329"/>
                <a:gd name="T36" fmla="*/ 17 w 418"/>
                <a:gd name="T37" fmla="*/ 91 h 329"/>
                <a:gd name="T38" fmla="*/ 14 w 418"/>
                <a:gd name="T39" fmla="*/ 91 h 329"/>
                <a:gd name="T40" fmla="*/ 9 w 418"/>
                <a:gd name="T41" fmla="*/ 97 h 329"/>
                <a:gd name="T42" fmla="*/ 20 w 418"/>
                <a:gd name="T43" fmla="*/ 109 h 329"/>
                <a:gd name="T44" fmla="*/ 37 w 418"/>
                <a:gd name="T45" fmla="*/ 132 h 329"/>
                <a:gd name="T46" fmla="*/ 54 w 418"/>
                <a:gd name="T47" fmla="*/ 164 h 329"/>
                <a:gd name="T48" fmla="*/ 70 w 418"/>
                <a:gd name="T49" fmla="*/ 168 h 329"/>
                <a:gd name="T50" fmla="*/ 54 w 418"/>
                <a:gd name="T51" fmla="*/ 148 h 329"/>
                <a:gd name="T52" fmla="*/ 50 w 418"/>
                <a:gd name="T53" fmla="*/ 110 h 329"/>
                <a:gd name="T54" fmla="*/ 45 w 418"/>
                <a:gd name="T55" fmla="*/ 100 h 329"/>
                <a:gd name="T56" fmla="*/ 36 w 418"/>
                <a:gd name="T57" fmla="*/ 73 h 329"/>
                <a:gd name="T58" fmla="*/ 24 w 418"/>
                <a:gd name="T59" fmla="*/ 43 h 329"/>
                <a:gd name="T60" fmla="*/ 37 w 418"/>
                <a:gd name="T61" fmla="*/ 22 h 329"/>
                <a:gd name="T62" fmla="*/ 53 w 418"/>
                <a:gd name="T63" fmla="*/ 30 h 329"/>
                <a:gd name="T64" fmla="*/ 53 w 418"/>
                <a:gd name="T65" fmla="*/ 61 h 329"/>
                <a:gd name="T66" fmla="*/ 62 w 418"/>
                <a:gd name="T67" fmla="*/ 84 h 329"/>
                <a:gd name="T68" fmla="*/ 70 w 418"/>
                <a:gd name="T69" fmla="*/ 97 h 329"/>
                <a:gd name="T70" fmla="*/ 83 w 418"/>
                <a:gd name="T71" fmla="*/ 109 h 329"/>
                <a:gd name="T72" fmla="*/ 81 w 418"/>
                <a:gd name="T73" fmla="*/ 120 h 329"/>
                <a:gd name="T74" fmla="*/ 87 w 418"/>
                <a:gd name="T75" fmla="*/ 130 h 329"/>
                <a:gd name="T76" fmla="*/ 98 w 418"/>
                <a:gd name="T77" fmla="*/ 148 h 329"/>
                <a:gd name="T78" fmla="*/ 125 w 418"/>
                <a:gd name="T79" fmla="*/ 197 h 329"/>
                <a:gd name="T80" fmla="*/ 123 w 418"/>
                <a:gd name="T81" fmla="*/ 221 h 329"/>
                <a:gd name="T82" fmla="*/ 134 w 418"/>
                <a:gd name="T83" fmla="*/ 246 h 329"/>
                <a:gd name="T84" fmla="*/ 167 w 418"/>
                <a:gd name="T85" fmla="*/ 267 h 329"/>
                <a:gd name="T86" fmla="*/ 208 w 418"/>
                <a:gd name="T87" fmla="*/ 291 h 329"/>
                <a:gd name="T88" fmla="*/ 234 w 418"/>
                <a:gd name="T89" fmla="*/ 306 h 329"/>
                <a:gd name="T90" fmla="*/ 276 w 418"/>
                <a:gd name="T91" fmla="*/ 299 h 329"/>
                <a:gd name="T92" fmla="*/ 285 w 418"/>
                <a:gd name="T93" fmla="*/ 298 h 329"/>
                <a:gd name="T94" fmla="*/ 316 w 418"/>
                <a:gd name="T95" fmla="*/ 328 h 329"/>
                <a:gd name="T96" fmla="*/ 326 w 418"/>
                <a:gd name="T97" fmla="*/ 302 h 329"/>
                <a:gd name="T98" fmla="*/ 342 w 418"/>
                <a:gd name="T99" fmla="*/ 288 h 329"/>
                <a:gd name="T100" fmla="*/ 346 w 418"/>
                <a:gd name="T101" fmla="*/ 268 h 329"/>
                <a:gd name="T102" fmla="*/ 376 w 418"/>
                <a:gd name="T103" fmla="*/ 268 h 329"/>
                <a:gd name="T104" fmla="*/ 393 w 418"/>
                <a:gd name="T105" fmla="*/ 263 h 329"/>
                <a:gd name="T106" fmla="*/ 400 w 418"/>
                <a:gd name="T107" fmla="*/ 238 h 329"/>
                <a:gd name="T108" fmla="*/ 418 w 418"/>
                <a:gd name="T109" fmla="*/ 207 h 329"/>
                <a:gd name="T110" fmla="*/ 417 w 418"/>
                <a:gd name="T111" fmla="*/ 202 h 329"/>
                <a:gd name="T112" fmla="*/ 252 w 418"/>
                <a:gd name="T113" fmla="*/ 19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8" h="329">
                  <a:moveTo>
                    <a:pt x="417" y="202"/>
                  </a:moveTo>
                  <a:lnTo>
                    <a:pt x="410" y="202"/>
                  </a:lnTo>
                  <a:lnTo>
                    <a:pt x="409" y="205"/>
                  </a:lnTo>
                  <a:lnTo>
                    <a:pt x="406" y="205"/>
                  </a:lnTo>
                  <a:lnTo>
                    <a:pt x="400" y="202"/>
                  </a:lnTo>
                  <a:lnTo>
                    <a:pt x="396" y="202"/>
                  </a:lnTo>
                  <a:lnTo>
                    <a:pt x="392" y="202"/>
                  </a:lnTo>
                  <a:lnTo>
                    <a:pt x="378" y="206"/>
                  </a:lnTo>
                  <a:lnTo>
                    <a:pt x="369" y="207"/>
                  </a:lnTo>
                  <a:lnTo>
                    <a:pt x="362" y="210"/>
                  </a:lnTo>
                  <a:lnTo>
                    <a:pt x="361" y="215"/>
                  </a:lnTo>
                  <a:lnTo>
                    <a:pt x="361" y="214"/>
                  </a:lnTo>
                  <a:lnTo>
                    <a:pt x="360" y="219"/>
                  </a:lnTo>
                  <a:lnTo>
                    <a:pt x="357" y="225"/>
                  </a:lnTo>
                  <a:lnTo>
                    <a:pt x="357" y="229"/>
                  </a:lnTo>
                  <a:lnTo>
                    <a:pt x="357" y="233"/>
                  </a:lnTo>
                  <a:lnTo>
                    <a:pt x="352" y="237"/>
                  </a:lnTo>
                  <a:lnTo>
                    <a:pt x="349" y="242"/>
                  </a:lnTo>
                  <a:lnTo>
                    <a:pt x="346" y="246"/>
                  </a:lnTo>
                  <a:lnTo>
                    <a:pt x="342" y="247"/>
                  </a:lnTo>
                  <a:lnTo>
                    <a:pt x="338" y="251"/>
                  </a:lnTo>
                  <a:lnTo>
                    <a:pt x="340" y="254"/>
                  </a:lnTo>
                  <a:lnTo>
                    <a:pt x="338" y="258"/>
                  </a:lnTo>
                  <a:lnTo>
                    <a:pt x="336" y="259"/>
                  </a:lnTo>
                  <a:lnTo>
                    <a:pt x="334" y="259"/>
                  </a:lnTo>
                  <a:lnTo>
                    <a:pt x="330" y="259"/>
                  </a:lnTo>
                  <a:lnTo>
                    <a:pt x="330" y="258"/>
                  </a:lnTo>
                  <a:lnTo>
                    <a:pt x="330" y="255"/>
                  </a:lnTo>
                  <a:lnTo>
                    <a:pt x="329" y="254"/>
                  </a:lnTo>
                  <a:lnTo>
                    <a:pt x="323" y="254"/>
                  </a:lnTo>
                  <a:lnTo>
                    <a:pt x="319" y="255"/>
                  </a:lnTo>
                  <a:lnTo>
                    <a:pt x="317" y="259"/>
                  </a:lnTo>
                  <a:lnTo>
                    <a:pt x="316" y="258"/>
                  </a:lnTo>
                  <a:lnTo>
                    <a:pt x="309" y="259"/>
                  </a:lnTo>
                  <a:lnTo>
                    <a:pt x="301" y="260"/>
                  </a:lnTo>
                  <a:lnTo>
                    <a:pt x="300" y="262"/>
                  </a:lnTo>
                  <a:lnTo>
                    <a:pt x="295" y="263"/>
                  </a:lnTo>
                  <a:lnTo>
                    <a:pt x="291" y="263"/>
                  </a:lnTo>
                  <a:lnTo>
                    <a:pt x="287" y="262"/>
                  </a:lnTo>
                  <a:lnTo>
                    <a:pt x="281" y="255"/>
                  </a:lnTo>
                  <a:lnTo>
                    <a:pt x="276" y="254"/>
                  </a:lnTo>
                  <a:lnTo>
                    <a:pt x="269" y="254"/>
                  </a:lnTo>
                  <a:lnTo>
                    <a:pt x="268" y="254"/>
                  </a:lnTo>
                  <a:lnTo>
                    <a:pt x="268" y="251"/>
                  </a:lnTo>
                  <a:lnTo>
                    <a:pt x="269" y="251"/>
                  </a:lnTo>
                  <a:lnTo>
                    <a:pt x="268" y="250"/>
                  </a:lnTo>
                  <a:lnTo>
                    <a:pt x="265" y="247"/>
                  </a:lnTo>
                  <a:lnTo>
                    <a:pt x="264" y="241"/>
                  </a:lnTo>
                  <a:lnTo>
                    <a:pt x="260" y="231"/>
                  </a:lnTo>
                  <a:lnTo>
                    <a:pt x="256" y="223"/>
                  </a:lnTo>
                  <a:lnTo>
                    <a:pt x="252" y="215"/>
                  </a:lnTo>
                  <a:lnTo>
                    <a:pt x="251" y="206"/>
                  </a:lnTo>
                  <a:lnTo>
                    <a:pt x="251" y="205"/>
                  </a:lnTo>
                  <a:lnTo>
                    <a:pt x="248" y="202"/>
                  </a:lnTo>
                  <a:lnTo>
                    <a:pt x="248" y="197"/>
                  </a:lnTo>
                  <a:lnTo>
                    <a:pt x="248" y="193"/>
                  </a:lnTo>
                  <a:lnTo>
                    <a:pt x="248" y="187"/>
                  </a:lnTo>
                  <a:lnTo>
                    <a:pt x="251" y="180"/>
                  </a:lnTo>
                  <a:lnTo>
                    <a:pt x="252" y="174"/>
                  </a:lnTo>
                  <a:lnTo>
                    <a:pt x="255" y="168"/>
                  </a:lnTo>
                  <a:lnTo>
                    <a:pt x="255" y="164"/>
                  </a:lnTo>
                  <a:lnTo>
                    <a:pt x="252" y="162"/>
                  </a:lnTo>
                  <a:lnTo>
                    <a:pt x="255" y="161"/>
                  </a:lnTo>
                  <a:lnTo>
                    <a:pt x="256" y="153"/>
                  </a:lnTo>
                  <a:lnTo>
                    <a:pt x="255" y="149"/>
                  </a:lnTo>
                  <a:lnTo>
                    <a:pt x="256" y="149"/>
                  </a:lnTo>
                  <a:lnTo>
                    <a:pt x="259" y="144"/>
                  </a:lnTo>
                  <a:lnTo>
                    <a:pt x="260" y="141"/>
                  </a:lnTo>
                  <a:lnTo>
                    <a:pt x="259" y="136"/>
                  </a:lnTo>
                  <a:lnTo>
                    <a:pt x="260" y="133"/>
                  </a:lnTo>
                  <a:lnTo>
                    <a:pt x="261" y="133"/>
                  </a:lnTo>
                  <a:lnTo>
                    <a:pt x="264" y="132"/>
                  </a:lnTo>
                  <a:lnTo>
                    <a:pt x="264" y="133"/>
                  </a:lnTo>
                  <a:lnTo>
                    <a:pt x="264" y="137"/>
                  </a:lnTo>
                  <a:lnTo>
                    <a:pt x="272" y="122"/>
                  </a:lnTo>
                  <a:lnTo>
                    <a:pt x="268" y="124"/>
                  </a:lnTo>
                  <a:lnTo>
                    <a:pt x="268" y="124"/>
                  </a:lnTo>
                  <a:lnTo>
                    <a:pt x="268" y="124"/>
                  </a:lnTo>
                  <a:lnTo>
                    <a:pt x="264" y="122"/>
                  </a:lnTo>
                  <a:lnTo>
                    <a:pt x="261" y="120"/>
                  </a:lnTo>
                  <a:lnTo>
                    <a:pt x="259" y="120"/>
                  </a:lnTo>
                  <a:lnTo>
                    <a:pt x="255" y="120"/>
                  </a:lnTo>
                  <a:lnTo>
                    <a:pt x="251" y="117"/>
                  </a:lnTo>
                  <a:lnTo>
                    <a:pt x="247" y="114"/>
                  </a:lnTo>
                  <a:lnTo>
                    <a:pt x="245" y="114"/>
                  </a:lnTo>
                  <a:lnTo>
                    <a:pt x="243" y="113"/>
                  </a:lnTo>
                  <a:lnTo>
                    <a:pt x="241" y="106"/>
                  </a:lnTo>
                  <a:lnTo>
                    <a:pt x="241" y="104"/>
                  </a:lnTo>
                  <a:lnTo>
                    <a:pt x="241" y="97"/>
                  </a:lnTo>
                  <a:lnTo>
                    <a:pt x="241" y="93"/>
                  </a:lnTo>
                  <a:lnTo>
                    <a:pt x="239" y="91"/>
                  </a:lnTo>
                  <a:lnTo>
                    <a:pt x="235" y="83"/>
                  </a:lnTo>
                  <a:lnTo>
                    <a:pt x="232" y="75"/>
                  </a:lnTo>
                  <a:lnTo>
                    <a:pt x="232" y="67"/>
                  </a:lnTo>
                  <a:lnTo>
                    <a:pt x="230" y="63"/>
                  </a:lnTo>
                  <a:lnTo>
                    <a:pt x="228" y="60"/>
                  </a:lnTo>
                  <a:lnTo>
                    <a:pt x="222" y="53"/>
                  </a:lnTo>
                  <a:lnTo>
                    <a:pt x="219" y="53"/>
                  </a:lnTo>
                  <a:lnTo>
                    <a:pt x="211" y="52"/>
                  </a:lnTo>
                  <a:lnTo>
                    <a:pt x="203" y="53"/>
                  </a:lnTo>
                  <a:lnTo>
                    <a:pt x="202" y="57"/>
                  </a:lnTo>
                  <a:lnTo>
                    <a:pt x="199" y="61"/>
                  </a:lnTo>
                  <a:lnTo>
                    <a:pt x="195" y="65"/>
                  </a:lnTo>
                  <a:lnTo>
                    <a:pt x="194" y="67"/>
                  </a:lnTo>
                  <a:lnTo>
                    <a:pt x="190" y="67"/>
                  </a:lnTo>
                  <a:lnTo>
                    <a:pt x="186" y="65"/>
                  </a:lnTo>
                  <a:lnTo>
                    <a:pt x="180" y="61"/>
                  </a:lnTo>
                  <a:lnTo>
                    <a:pt x="176" y="56"/>
                  </a:lnTo>
                  <a:lnTo>
                    <a:pt x="175" y="49"/>
                  </a:lnTo>
                  <a:lnTo>
                    <a:pt x="175" y="47"/>
                  </a:lnTo>
                  <a:lnTo>
                    <a:pt x="175" y="40"/>
                  </a:lnTo>
                  <a:lnTo>
                    <a:pt x="172" y="36"/>
                  </a:lnTo>
                  <a:lnTo>
                    <a:pt x="168" y="35"/>
                  </a:lnTo>
                  <a:lnTo>
                    <a:pt x="167" y="31"/>
                  </a:lnTo>
                  <a:lnTo>
                    <a:pt x="163" y="26"/>
                  </a:lnTo>
                  <a:lnTo>
                    <a:pt x="159" y="23"/>
                  </a:lnTo>
                  <a:lnTo>
                    <a:pt x="158" y="19"/>
                  </a:lnTo>
                  <a:lnTo>
                    <a:pt x="158" y="18"/>
                  </a:lnTo>
                  <a:lnTo>
                    <a:pt x="155" y="18"/>
                  </a:lnTo>
                  <a:lnTo>
                    <a:pt x="127" y="18"/>
                  </a:lnTo>
                  <a:lnTo>
                    <a:pt x="127" y="26"/>
                  </a:lnTo>
                  <a:lnTo>
                    <a:pt x="85" y="26"/>
                  </a:lnTo>
                  <a:lnTo>
                    <a:pt x="36" y="4"/>
                  </a:lnTo>
                  <a:lnTo>
                    <a:pt x="37" y="0"/>
                  </a:lnTo>
                  <a:lnTo>
                    <a:pt x="0" y="4"/>
                  </a:lnTo>
                  <a:lnTo>
                    <a:pt x="1" y="8"/>
                  </a:lnTo>
                  <a:lnTo>
                    <a:pt x="0" y="12"/>
                  </a:lnTo>
                  <a:lnTo>
                    <a:pt x="1" y="14"/>
                  </a:lnTo>
                  <a:lnTo>
                    <a:pt x="4" y="16"/>
                  </a:lnTo>
                  <a:lnTo>
                    <a:pt x="1" y="18"/>
                  </a:lnTo>
                  <a:lnTo>
                    <a:pt x="1" y="19"/>
                  </a:lnTo>
                  <a:lnTo>
                    <a:pt x="1" y="22"/>
                  </a:lnTo>
                  <a:lnTo>
                    <a:pt x="1" y="26"/>
                  </a:lnTo>
                  <a:lnTo>
                    <a:pt x="4" y="27"/>
                  </a:lnTo>
                  <a:lnTo>
                    <a:pt x="1" y="31"/>
                  </a:lnTo>
                  <a:lnTo>
                    <a:pt x="4" y="33"/>
                  </a:lnTo>
                  <a:lnTo>
                    <a:pt x="4" y="35"/>
                  </a:lnTo>
                  <a:lnTo>
                    <a:pt x="4" y="36"/>
                  </a:lnTo>
                  <a:lnTo>
                    <a:pt x="4" y="40"/>
                  </a:lnTo>
                  <a:lnTo>
                    <a:pt x="5" y="43"/>
                  </a:lnTo>
                  <a:lnTo>
                    <a:pt x="5" y="47"/>
                  </a:lnTo>
                  <a:lnTo>
                    <a:pt x="4" y="48"/>
                  </a:lnTo>
                  <a:lnTo>
                    <a:pt x="4" y="49"/>
                  </a:lnTo>
                  <a:lnTo>
                    <a:pt x="6" y="56"/>
                  </a:lnTo>
                  <a:lnTo>
                    <a:pt x="10" y="60"/>
                  </a:lnTo>
                  <a:lnTo>
                    <a:pt x="17" y="67"/>
                  </a:lnTo>
                  <a:lnTo>
                    <a:pt x="20" y="75"/>
                  </a:lnTo>
                  <a:lnTo>
                    <a:pt x="20" y="79"/>
                  </a:lnTo>
                  <a:lnTo>
                    <a:pt x="20" y="83"/>
                  </a:lnTo>
                  <a:lnTo>
                    <a:pt x="17" y="87"/>
                  </a:lnTo>
                  <a:lnTo>
                    <a:pt x="17" y="88"/>
                  </a:lnTo>
                  <a:lnTo>
                    <a:pt x="17" y="91"/>
                  </a:lnTo>
                  <a:lnTo>
                    <a:pt x="18" y="91"/>
                  </a:lnTo>
                  <a:lnTo>
                    <a:pt x="18" y="87"/>
                  </a:lnTo>
                  <a:lnTo>
                    <a:pt x="20" y="88"/>
                  </a:lnTo>
                  <a:lnTo>
                    <a:pt x="20" y="92"/>
                  </a:lnTo>
                  <a:lnTo>
                    <a:pt x="18" y="96"/>
                  </a:lnTo>
                  <a:lnTo>
                    <a:pt x="18" y="92"/>
                  </a:lnTo>
                  <a:lnTo>
                    <a:pt x="17" y="92"/>
                  </a:lnTo>
                  <a:lnTo>
                    <a:pt x="14" y="91"/>
                  </a:lnTo>
                  <a:lnTo>
                    <a:pt x="13" y="88"/>
                  </a:lnTo>
                  <a:lnTo>
                    <a:pt x="10" y="91"/>
                  </a:lnTo>
                  <a:lnTo>
                    <a:pt x="9" y="91"/>
                  </a:lnTo>
                  <a:lnTo>
                    <a:pt x="4" y="88"/>
                  </a:lnTo>
                  <a:lnTo>
                    <a:pt x="4" y="92"/>
                  </a:lnTo>
                  <a:lnTo>
                    <a:pt x="5" y="93"/>
                  </a:lnTo>
                  <a:lnTo>
                    <a:pt x="6" y="96"/>
                  </a:lnTo>
                  <a:lnTo>
                    <a:pt x="9" y="97"/>
                  </a:lnTo>
                  <a:lnTo>
                    <a:pt x="9" y="100"/>
                  </a:lnTo>
                  <a:lnTo>
                    <a:pt x="10" y="101"/>
                  </a:lnTo>
                  <a:lnTo>
                    <a:pt x="13" y="101"/>
                  </a:lnTo>
                  <a:lnTo>
                    <a:pt x="14" y="104"/>
                  </a:lnTo>
                  <a:lnTo>
                    <a:pt x="17" y="105"/>
                  </a:lnTo>
                  <a:lnTo>
                    <a:pt x="18" y="106"/>
                  </a:lnTo>
                  <a:lnTo>
                    <a:pt x="18" y="109"/>
                  </a:lnTo>
                  <a:lnTo>
                    <a:pt x="20" y="109"/>
                  </a:lnTo>
                  <a:lnTo>
                    <a:pt x="22" y="109"/>
                  </a:lnTo>
                  <a:lnTo>
                    <a:pt x="24" y="106"/>
                  </a:lnTo>
                  <a:lnTo>
                    <a:pt x="26" y="106"/>
                  </a:lnTo>
                  <a:lnTo>
                    <a:pt x="30" y="113"/>
                  </a:lnTo>
                  <a:lnTo>
                    <a:pt x="33" y="117"/>
                  </a:lnTo>
                  <a:lnTo>
                    <a:pt x="37" y="120"/>
                  </a:lnTo>
                  <a:lnTo>
                    <a:pt x="37" y="126"/>
                  </a:lnTo>
                  <a:lnTo>
                    <a:pt x="37" y="132"/>
                  </a:lnTo>
                  <a:lnTo>
                    <a:pt x="33" y="137"/>
                  </a:lnTo>
                  <a:lnTo>
                    <a:pt x="33" y="140"/>
                  </a:lnTo>
                  <a:lnTo>
                    <a:pt x="33" y="144"/>
                  </a:lnTo>
                  <a:lnTo>
                    <a:pt x="36" y="145"/>
                  </a:lnTo>
                  <a:lnTo>
                    <a:pt x="40" y="149"/>
                  </a:lnTo>
                  <a:lnTo>
                    <a:pt x="45" y="153"/>
                  </a:lnTo>
                  <a:lnTo>
                    <a:pt x="49" y="157"/>
                  </a:lnTo>
                  <a:lnTo>
                    <a:pt x="54" y="164"/>
                  </a:lnTo>
                  <a:lnTo>
                    <a:pt x="58" y="168"/>
                  </a:lnTo>
                  <a:lnTo>
                    <a:pt x="58" y="174"/>
                  </a:lnTo>
                  <a:lnTo>
                    <a:pt x="58" y="176"/>
                  </a:lnTo>
                  <a:lnTo>
                    <a:pt x="61" y="177"/>
                  </a:lnTo>
                  <a:lnTo>
                    <a:pt x="64" y="176"/>
                  </a:lnTo>
                  <a:lnTo>
                    <a:pt x="70" y="172"/>
                  </a:lnTo>
                  <a:lnTo>
                    <a:pt x="70" y="170"/>
                  </a:lnTo>
                  <a:lnTo>
                    <a:pt x="70" y="168"/>
                  </a:lnTo>
                  <a:lnTo>
                    <a:pt x="68" y="164"/>
                  </a:lnTo>
                  <a:lnTo>
                    <a:pt x="66" y="158"/>
                  </a:lnTo>
                  <a:lnTo>
                    <a:pt x="61" y="150"/>
                  </a:lnTo>
                  <a:lnTo>
                    <a:pt x="61" y="154"/>
                  </a:lnTo>
                  <a:lnTo>
                    <a:pt x="58" y="154"/>
                  </a:lnTo>
                  <a:lnTo>
                    <a:pt x="57" y="153"/>
                  </a:lnTo>
                  <a:lnTo>
                    <a:pt x="54" y="150"/>
                  </a:lnTo>
                  <a:lnTo>
                    <a:pt x="54" y="148"/>
                  </a:lnTo>
                  <a:lnTo>
                    <a:pt x="54" y="145"/>
                  </a:lnTo>
                  <a:lnTo>
                    <a:pt x="57" y="141"/>
                  </a:lnTo>
                  <a:lnTo>
                    <a:pt x="54" y="137"/>
                  </a:lnTo>
                  <a:lnTo>
                    <a:pt x="54" y="130"/>
                  </a:lnTo>
                  <a:lnTo>
                    <a:pt x="53" y="130"/>
                  </a:lnTo>
                  <a:lnTo>
                    <a:pt x="53" y="126"/>
                  </a:lnTo>
                  <a:lnTo>
                    <a:pt x="50" y="118"/>
                  </a:lnTo>
                  <a:lnTo>
                    <a:pt x="50" y="110"/>
                  </a:lnTo>
                  <a:lnTo>
                    <a:pt x="49" y="106"/>
                  </a:lnTo>
                  <a:lnTo>
                    <a:pt x="48" y="105"/>
                  </a:lnTo>
                  <a:lnTo>
                    <a:pt x="48" y="109"/>
                  </a:lnTo>
                  <a:lnTo>
                    <a:pt x="48" y="110"/>
                  </a:lnTo>
                  <a:lnTo>
                    <a:pt x="45" y="106"/>
                  </a:lnTo>
                  <a:lnTo>
                    <a:pt x="45" y="104"/>
                  </a:lnTo>
                  <a:lnTo>
                    <a:pt x="48" y="101"/>
                  </a:lnTo>
                  <a:lnTo>
                    <a:pt x="45" y="100"/>
                  </a:lnTo>
                  <a:lnTo>
                    <a:pt x="44" y="97"/>
                  </a:lnTo>
                  <a:lnTo>
                    <a:pt x="40" y="92"/>
                  </a:lnTo>
                  <a:lnTo>
                    <a:pt x="40" y="88"/>
                  </a:lnTo>
                  <a:lnTo>
                    <a:pt x="37" y="84"/>
                  </a:lnTo>
                  <a:lnTo>
                    <a:pt x="40" y="79"/>
                  </a:lnTo>
                  <a:lnTo>
                    <a:pt x="40" y="76"/>
                  </a:lnTo>
                  <a:lnTo>
                    <a:pt x="37" y="76"/>
                  </a:lnTo>
                  <a:lnTo>
                    <a:pt x="36" y="73"/>
                  </a:lnTo>
                  <a:lnTo>
                    <a:pt x="36" y="69"/>
                  </a:lnTo>
                  <a:lnTo>
                    <a:pt x="33" y="69"/>
                  </a:lnTo>
                  <a:lnTo>
                    <a:pt x="32" y="69"/>
                  </a:lnTo>
                  <a:lnTo>
                    <a:pt x="32" y="61"/>
                  </a:lnTo>
                  <a:lnTo>
                    <a:pt x="28" y="56"/>
                  </a:lnTo>
                  <a:lnTo>
                    <a:pt x="24" y="49"/>
                  </a:lnTo>
                  <a:lnTo>
                    <a:pt x="22" y="47"/>
                  </a:lnTo>
                  <a:lnTo>
                    <a:pt x="24" y="43"/>
                  </a:lnTo>
                  <a:lnTo>
                    <a:pt x="26" y="35"/>
                  </a:lnTo>
                  <a:lnTo>
                    <a:pt x="24" y="31"/>
                  </a:lnTo>
                  <a:lnTo>
                    <a:pt x="26" y="27"/>
                  </a:lnTo>
                  <a:lnTo>
                    <a:pt x="30" y="19"/>
                  </a:lnTo>
                  <a:lnTo>
                    <a:pt x="28" y="16"/>
                  </a:lnTo>
                  <a:lnTo>
                    <a:pt x="28" y="14"/>
                  </a:lnTo>
                  <a:lnTo>
                    <a:pt x="36" y="19"/>
                  </a:lnTo>
                  <a:lnTo>
                    <a:pt x="37" y="22"/>
                  </a:lnTo>
                  <a:lnTo>
                    <a:pt x="40" y="22"/>
                  </a:lnTo>
                  <a:lnTo>
                    <a:pt x="44" y="19"/>
                  </a:lnTo>
                  <a:lnTo>
                    <a:pt x="45" y="22"/>
                  </a:lnTo>
                  <a:lnTo>
                    <a:pt x="45" y="23"/>
                  </a:lnTo>
                  <a:lnTo>
                    <a:pt x="45" y="26"/>
                  </a:lnTo>
                  <a:lnTo>
                    <a:pt x="48" y="26"/>
                  </a:lnTo>
                  <a:lnTo>
                    <a:pt x="49" y="27"/>
                  </a:lnTo>
                  <a:lnTo>
                    <a:pt x="53" y="30"/>
                  </a:lnTo>
                  <a:lnTo>
                    <a:pt x="50" y="31"/>
                  </a:lnTo>
                  <a:lnTo>
                    <a:pt x="49" y="35"/>
                  </a:lnTo>
                  <a:lnTo>
                    <a:pt x="50" y="40"/>
                  </a:lnTo>
                  <a:lnTo>
                    <a:pt x="50" y="47"/>
                  </a:lnTo>
                  <a:lnTo>
                    <a:pt x="50" y="49"/>
                  </a:lnTo>
                  <a:lnTo>
                    <a:pt x="53" y="56"/>
                  </a:lnTo>
                  <a:lnTo>
                    <a:pt x="53" y="60"/>
                  </a:lnTo>
                  <a:lnTo>
                    <a:pt x="53" y="61"/>
                  </a:lnTo>
                  <a:lnTo>
                    <a:pt x="54" y="61"/>
                  </a:lnTo>
                  <a:lnTo>
                    <a:pt x="54" y="65"/>
                  </a:lnTo>
                  <a:lnTo>
                    <a:pt x="54" y="67"/>
                  </a:lnTo>
                  <a:lnTo>
                    <a:pt x="54" y="69"/>
                  </a:lnTo>
                  <a:lnTo>
                    <a:pt x="57" y="73"/>
                  </a:lnTo>
                  <a:lnTo>
                    <a:pt x="58" y="76"/>
                  </a:lnTo>
                  <a:lnTo>
                    <a:pt x="61" y="80"/>
                  </a:lnTo>
                  <a:lnTo>
                    <a:pt x="62" y="84"/>
                  </a:lnTo>
                  <a:lnTo>
                    <a:pt x="66" y="87"/>
                  </a:lnTo>
                  <a:lnTo>
                    <a:pt x="68" y="88"/>
                  </a:lnTo>
                  <a:lnTo>
                    <a:pt x="68" y="87"/>
                  </a:lnTo>
                  <a:lnTo>
                    <a:pt x="70" y="88"/>
                  </a:lnTo>
                  <a:lnTo>
                    <a:pt x="74" y="88"/>
                  </a:lnTo>
                  <a:lnTo>
                    <a:pt x="72" y="91"/>
                  </a:lnTo>
                  <a:lnTo>
                    <a:pt x="70" y="92"/>
                  </a:lnTo>
                  <a:lnTo>
                    <a:pt x="70" y="97"/>
                  </a:lnTo>
                  <a:lnTo>
                    <a:pt x="72" y="100"/>
                  </a:lnTo>
                  <a:lnTo>
                    <a:pt x="74" y="101"/>
                  </a:lnTo>
                  <a:lnTo>
                    <a:pt x="77" y="101"/>
                  </a:lnTo>
                  <a:lnTo>
                    <a:pt x="77" y="104"/>
                  </a:lnTo>
                  <a:lnTo>
                    <a:pt x="77" y="105"/>
                  </a:lnTo>
                  <a:lnTo>
                    <a:pt x="79" y="109"/>
                  </a:lnTo>
                  <a:lnTo>
                    <a:pt x="81" y="109"/>
                  </a:lnTo>
                  <a:lnTo>
                    <a:pt x="83" y="109"/>
                  </a:lnTo>
                  <a:lnTo>
                    <a:pt x="85" y="113"/>
                  </a:lnTo>
                  <a:lnTo>
                    <a:pt x="85" y="114"/>
                  </a:lnTo>
                  <a:lnTo>
                    <a:pt x="87" y="114"/>
                  </a:lnTo>
                  <a:lnTo>
                    <a:pt x="87" y="117"/>
                  </a:lnTo>
                  <a:lnTo>
                    <a:pt x="85" y="117"/>
                  </a:lnTo>
                  <a:lnTo>
                    <a:pt x="85" y="118"/>
                  </a:lnTo>
                  <a:lnTo>
                    <a:pt x="83" y="118"/>
                  </a:lnTo>
                  <a:lnTo>
                    <a:pt x="81" y="120"/>
                  </a:lnTo>
                  <a:lnTo>
                    <a:pt x="79" y="128"/>
                  </a:lnTo>
                  <a:lnTo>
                    <a:pt x="81" y="126"/>
                  </a:lnTo>
                  <a:lnTo>
                    <a:pt x="81" y="128"/>
                  </a:lnTo>
                  <a:lnTo>
                    <a:pt x="83" y="128"/>
                  </a:lnTo>
                  <a:lnTo>
                    <a:pt x="87" y="128"/>
                  </a:lnTo>
                  <a:lnTo>
                    <a:pt x="85" y="130"/>
                  </a:lnTo>
                  <a:lnTo>
                    <a:pt x="85" y="132"/>
                  </a:lnTo>
                  <a:lnTo>
                    <a:pt x="87" y="130"/>
                  </a:lnTo>
                  <a:lnTo>
                    <a:pt x="89" y="133"/>
                  </a:lnTo>
                  <a:lnTo>
                    <a:pt x="93" y="136"/>
                  </a:lnTo>
                  <a:lnTo>
                    <a:pt x="94" y="136"/>
                  </a:lnTo>
                  <a:lnTo>
                    <a:pt x="94" y="137"/>
                  </a:lnTo>
                  <a:lnTo>
                    <a:pt x="97" y="137"/>
                  </a:lnTo>
                  <a:lnTo>
                    <a:pt x="98" y="140"/>
                  </a:lnTo>
                  <a:lnTo>
                    <a:pt x="98" y="144"/>
                  </a:lnTo>
                  <a:lnTo>
                    <a:pt x="98" y="148"/>
                  </a:lnTo>
                  <a:lnTo>
                    <a:pt x="101" y="149"/>
                  </a:lnTo>
                  <a:lnTo>
                    <a:pt x="107" y="158"/>
                  </a:lnTo>
                  <a:lnTo>
                    <a:pt x="115" y="168"/>
                  </a:lnTo>
                  <a:lnTo>
                    <a:pt x="121" y="177"/>
                  </a:lnTo>
                  <a:lnTo>
                    <a:pt x="125" y="181"/>
                  </a:lnTo>
                  <a:lnTo>
                    <a:pt x="125" y="187"/>
                  </a:lnTo>
                  <a:lnTo>
                    <a:pt x="125" y="193"/>
                  </a:lnTo>
                  <a:lnTo>
                    <a:pt x="125" y="197"/>
                  </a:lnTo>
                  <a:lnTo>
                    <a:pt x="131" y="205"/>
                  </a:lnTo>
                  <a:lnTo>
                    <a:pt x="131" y="206"/>
                  </a:lnTo>
                  <a:lnTo>
                    <a:pt x="127" y="210"/>
                  </a:lnTo>
                  <a:lnTo>
                    <a:pt x="123" y="218"/>
                  </a:lnTo>
                  <a:lnTo>
                    <a:pt x="125" y="218"/>
                  </a:lnTo>
                  <a:lnTo>
                    <a:pt x="127" y="218"/>
                  </a:lnTo>
                  <a:lnTo>
                    <a:pt x="127" y="219"/>
                  </a:lnTo>
                  <a:lnTo>
                    <a:pt x="123" y="221"/>
                  </a:lnTo>
                  <a:lnTo>
                    <a:pt x="121" y="221"/>
                  </a:lnTo>
                  <a:lnTo>
                    <a:pt x="119" y="223"/>
                  </a:lnTo>
                  <a:lnTo>
                    <a:pt x="119" y="227"/>
                  </a:lnTo>
                  <a:lnTo>
                    <a:pt x="121" y="231"/>
                  </a:lnTo>
                  <a:lnTo>
                    <a:pt x="125" y="238"/>
                  </a:lnTo>
                  <a:lnTo>
                    <a:pt x="127" y="242"/>
                  </a:lnTo>
                  <a:lnTo>
                    <a:pt x="133" y="246"/>
                  </a:lnTo>
                  <a:lnTo>
                    <a:pt x="134" y="246"/>
                  </a:lnTo>
                  <a:lnTo>
                    <a:pt x="137" y="247"/>
                  </a:lnTo>
                  <a:lnTo>
                    <a:pt x="141" y="251"/>
                  </a:lnTo>
                  <a:lnTo>
                    <a:pt x="145" y="254"/>
                  </a:lnTo>
                  <a:lnTo>
                    <a:pt x="146" y="259"/>
                  </a:lnTo>
                  <a:lnTo>
                    <a:pt x="151" y="263"/>
                  </a:lnTo>
                  <a:lnTo>
                    <a:pt x="158" y="264"/>
                  </a:lnTo>
                  <a:lnTo>
                    <a:pt x="163" y="267"/>
                  </a:lnTo>
                  <a:lnTo>
                    <a:pt x="167" y="267"/>
                  </a:lnTo>
                  <a:lnTo>
                    <a:pt x="168" y="267"/>
                  </a:lnTo>
                  <a:lnTo>
                    <a:pt x="171" y="268"/>
                  </a:lnTo>
                  <a:lnTo>
                    <a:pt x="176" y="272"/>
                  </a:lnTo>
                  <a:lnTo>
                    <a:pt x="180" y="278"/>
                  </a:lnTo>
                  <a:lnTo>
                    <a:pt x="188" y="282"/>
                  </a:lnTo>
                  <a:lnTo>
                    <a:pt x="198" y="286"/>
                  </a:lnTo>
                  <a:lnTo>
                    <a:pt x="203" y="290"/>
                  </a:lnTo>
                  <a:lnTo>
                    <a:pt x="208" y="291"/>
                  </a:lnTo>
                  <a:lnTo>
                    <a:pt x="215" y="291"/>
                  </a:lnTo>
                  <a:lnTo>
                    <a:pt x="216" y="294"/>
                  </a:lnTo>
                  <a:lnTo>
                    <a:pt x="219" y="295"/>
                  </a:lnTo>
                  <a:lnTo>
                    <a:pt x="222" y="298"/>
                  </a:lnTo>
                  <a:lnTo>
                    <a:pt x="224" y="299"/>
                  </a:lnTo>
                  <a:lnTo>
                    <a:pt x="228" y="302"/>
                  </a:lnTo>
                  <a:lnTo>
                    <a:pt x="230" y="303"/>
                  </a:lnTo>
                  <a:lnTo>
                    <a:pt x="234" y="306"/>
                  </a:lnTo>
                  <a:lnTo>
                    <a:pt x="239" y="306"/>
                  </a:lnTo>
                  <a:lnTo>
                    <a:pt x="243" y="307"/>
                  </a:lnTo>
                  <a:lnTo>
                    <a:pt x="248" y="308"/>
                  </a:lnTo>
                  <a:lnTo>
                    <a:pt x="252" y="308"/>
                  </a:lnTo>
                  <a:lnTo>
                    <a:pt x="265" y="306"/>
                  </a:lnTo>
                  <a:lnTo>
                    <a:pt x="272" y="302"/>
                  </a:lnTo>
                  <a:lnTo>
                    <a:pt x="279" y="299"/>
                  </a:lnTo>
                  <a:lnTo>
                    <a:pt x="276" y="299"/>
                  </a:lnTo>
                  <a:lnTo>
                    <a:pt x="277" y="295"/>
                  </a:lnTo>
                  <a:lnTo>
                    <a:pt x="279" y="295"/>
                  </a:lnTo>
                  <a:lnTo>
                    <a:pt x="279" y="298"/>
                  </a:lnTo>
                  <a:lnTo>
                    <a:pt x="283" y="298"/>
                  </a:lnTo>
                  <a:lnTo>
                    <a:pt x="279" y="299"/>
                  </a:lnTo>
                  <a:lnTo>
                    <a:pt x="287" y="302"/>
                  </a:lnTo>
                  <a:lnTo>
                    <a:pt x="285" y="299"/>
                  </a:lnTo>
                  <a:lnTo>
                    <a:pt x="285" y="298"/>
                  </a:lnTo>
                  <a:lnTo>
                    <a:pt x="292" y="303"/>
                  </a:lnTo>
                  <a:lnTo>
                    <a:pt x="299" y="308"/>
                  </a:lnTo>
                  <a:lnTo>
                    <a:pt x="304" y="315"/>
                  </a:lnTo>
                  <a:lnTo>
                    <a:pt x="308" y="316"/>
                  </a:lnTo>
                  <a:lnTo>
                    <a:pt x="309" y="320"/>
                  </a:lnTo>
                  <a:lnTo>
                    <a:pt x="312" y="324"/>
                  </a:lnTo>
                  <a:lnTo>
                    <a:pt x="316" y="329"/>
                  </a:lnTo>
                  <a:lnTo>
                    <a:pt x="316" y="328"/>
                  </a:lnTo>
                  <a:lnTo>
                    <a:pt x="316" y="328"/>
                  </a:lnTo>
                  <a:lnTo>
                    <a:pt x="317" y="326"/>
                  </a:lnTo>
                  <a:lnTo>
                    <a:pt x="317" y="322"/>
                  </a:lnTo>
                  <a:lnTo>
                    <a:pt x="319" y="320"/>
                  </a:lnTo>
                  <a:lnTo>
                    <a:pt x="319" y="316"/>
                  </a:lnTo>
                  <a:lnTo>
                    <a:pt x="319" y="315"/>
                  </a:lnTo>
                  <a:lnTo>
                    <a:pt x="325" y="303"/>
                  </a:lnTo>
                  <a:lnTo>
                    <a:pt x="326" y="302"/>
                  </a:lnTo>
                  <a:lnTo>
                    <a:pt x="330" y="302"/>
                  </a:lnTo>
                  <a:lnTo>
                    <a:pt x="336" y="302"/>
                  </a:lnTo>
                  <a:lnTo>
                    <a:pt x="342" y="302"/>
                  </a:lnTo>
                  <a:lnTo>
                    <a:pt x="348" y="302"/>
                  </a:lnTo>
                  <a:lnTo>
                    <a:pt x="348" y="295"/>
                  </a:lnTo>
                  <a:lnTo>
                    <a:pt x="346" y="294"/>
                  </a:lnTo>
                  <a:lnTo>
                    <a:pt x="344" y="290"/>
                  </a:lnTo>
                  <a:lnTo>
                    <a:pt x="342" y="288"/>
                  </a:lnTo>
                  <a:lnTo>
                    <a:pt x="338" y="284"/>
                  </a:lnTo>
                  <a:lnTo>
                    <a:pt x="334" y="280"/>
                  </a:lnTo>
                  <a:lnTo>
                    <a:pt x="338" y="280"/>
                  </a:lnTo>
                  <a:lnTo>
                    <a:pt x="340" y="280"/>
                  </a:lnTo>
                  <a:lnTo>
                    <a:pt x="342" y="278"/>
                  </a:lnTo>
                  <a:lnTo>
                    <a:pt x="342" y="275"/>
                  </a:lnTo>
                  <a:lnTo>
                    <a:pt x="344" y="271"/>
                  </a:lnTo>
                  <a:lnTo>
                    <a:pt x="346" y="268"/>
                  </a:lnTo>
                  <a:lnTo>
                    <a:pt x="349" y="268"/>
                  </a:lnTo>
                  <a:lnTo>
                    <a:pt x="357" y="271"/>
                  </a:lnTo>
                  <a:lnTo>
                    <a:pt x="373" y="271"/>
                  </a:lnTo>
                  <a:lnTo>
                    <a:pt x="372" y="275"/>
                  </a:lnTo>
                  <a:lnTo>
                    <a:pt x="373" y="272"/>
                  </a:lnTo>
                  <a:lnTo>
                    <a:pt x="374" y="268"/>
                  </a:lnTo>
                  <a:lnTo>
                    <a:pt x="374" y="267"/>
                  </a:lnTo>
                  <a:lnTo>
                    <a:pt x="376" y="268"/>
                  </a:lnTo>
                  <a:lnTo>
                    <a:pt x="380" y="262"/>
                  </a:lnTo>
                  <a:lnTo>
                    <a:pt x="384" y="259"/>
                  </a:lnTo>
                  <a:lnTo>
                    <a:pt x="388" y="258"/>
                  </a:lnTo>
                  <a:lnTo>
                    <a:pt x="388" y="255"/>
                  </a:lnTo>
                  <a:lnTo>
                    <a:pt x="392" y="251"/>
                  </a:lnTo>
                  <a:lnTo>
                    <a:pt x="392" y="258"/>
                  </a:lnTo>
                  <a:lnTo>
                    <a:pt x="392" y="262"/>
                  </a:lnTo>
                  <a:lnTo>
                    <a:pt x="393" y="263"/>
                  </a:lnTo>
                  <a:lnTo>
                    <a:pt x="396" y="258"/>
                  </a:lnTo>
                  <a:lnTo>
                    <a:pt x="397" y="251"/>
                  </a:lnTo>
                  <a:lnTo>
                    <a:pt x="404" y="242"/>
                  </a:lnTo>
                  <a:lnTo>
                    <a:pt x="400" y="245"/>
                  </a:lnTo>
                  <a:lnTo>
                    <a:pt x="400" y="242"/>
                  </a:lnTo>
                  <a:lnTo>
                    <a:pt x="401" y="241"/>
                  </a:lnTo>
                  <a:lnTo>
                    <a:pt x="404" y="238"/>
                  </a:lnTo>
                  <a:lnTo>
                    <a:pt x="400" y="238"/>
                  </a:lnTo>
                  <a:lnTo>
                    <a:pt x="404" y="234"/>
                  </a:lnTo>
                  <a:lnTo>
                    <a:pt x="404" y="233"/>
                  </a:lnTo>
                  <a:lnTo>
                    <a:pt x="405" y="231"/>
                  </a:lnTo>
                  <a:lnTo>
                    <a:pt x="405" y="229"/>
                  </a:lnTo>
                  <a:lnTo>
                    <a:pt x="409" y="223"/>
                  </a:lnTo>
                  <a:lnTo>
                    <a:pt x="414" y="218"/>
                  </a:lnTo>
                  <a:lnTo>
                    <a:pt x="418" y="211"/>
                  </a:lnTo>
                  <a:lnTo>
                    <a:pt x="418" y="207"/>
                  </a:lnTo>
                  <a:lnTo>
                    <a:pt x="418" y="205"/>
                  </a:lnTo>
                  <a:lnTo>
                    <a:pt x="417" y="202"/>
                  </a:lnTo>
                  <a:lnTo>
                    <a:pt x="417" y="202"/>
                  </a:lnTo>
                  <a:lnTo>
                    <a:pt x="417" y="202"/>
                  </a:lnTo>
                  <a:lnTo>
                    <a:pt x="417" y="202"/>
                  </a:lnTo>
                  <a:lnTo>
                    <a:pt x="417" y="202"/>
                  </a:lnTo>
                  <a:lnTo>
                    <a:pt x="417" y="202"/>
                  </a:lnTo>
                  <a:lnTo>
                    <a:pt x="417" y="202"/>
                  </a:lnTo>
                  <a:close/>
                  <a:moveTo>
                    <a:pt x="252" y="198"/>
                  </a:moveTo>
                  <a:lnTo>
                    <a:pt x="248" y="193"/>
                  </a:lnTo>
                  <a:lnTo>
                    <a:pt x="252" y="202"/>
                  </a:lnTo>
                  <a:lnTo>
                    <a:pt x="252" y="198"/>
                  </a:lnTo>
                  <a:lnTo>
                    <a:pt x="252" y="198"/>
                  </a:lnTo>
                  <a:lnTo>
                    <a:pt x="252" y="198"/>
                  </a:lnTo>
                  <a:lnTo>
                    <a:pt x="252" y="198"/>
                  </a:lnTo>
                  <a:lnTo>
                    <a:pt x="252" y="198"/>
                  </a:lnTo>
                  <a:lnTo>
                    <a:pt x="252" y="198"/>
                  </a:lnTo>
                  <a:lnTo>
                    <a:pt x="252" y="198"/>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30" name="Freeform 120"/>
            <p:cNvSpPr>
              <a:spLocks noEditPoints="1"/>
            </p:cNvSpPr>
            <p:nvPr/>
          </p:nvSpPr>
          <p:spPr bwMode="auto">
            <a:xfrm>
              <a:off x="2103438" y="5062538"/>
              <a:ext cx="455612" cy="1468437"/>
            </a:xfrm>
            <a:custGeom>
              <a:avLst/>
              <a:gdLst>
                <a:gd name="T0" fmla="*/ 220 w 255"/>
                <a:gd name="T1" fmla="*/ 525 h 596"/>
                <a:gd name="T2" fmla="*/ 216 w 255"/>
                <a:gd name="T3" fmla="*/ 536 h 596"/>
                <a:gd name="T4" fmla="*/ 223 w 255"/>
                <a:gd name="T5" fmla="*/ 537 h 596"/>
                <a:gd name="T6" fmla="*/ 235 w 255"/>
                <a:gd name="T7" fmla="*/ 528 h 596"/>
                <a:gd name="T8" fmla="*/ 239 w 255"/>
                <a:gd name="T9" fmla="*/ 524 h 596"/>
                <a:gd name="T10" fmla="*/ 233 w 255"/>
                <a:gd name="T11" fmla="*/ 544 h 596"/>
                <a:gd name="T12" fmla="*/ 240 w 255"/>
                <a:gd name="T13" fmla="*/ 533 h 596"/>
                <a:gd name="T14" fmla="*/ 253 w 255"/>
                <a:gd name="T15" fmla="*/ 527 h 596"/>
                <a:gd name="T16" fmla="*/ 217 w 255"/>
                <a:gd name="T17" fmla="*/ 524 h 596"/>
                <a:gd name="T18" fmla="*/ 174 w 255"/>
                <a:gd name="T19" fmla="*/ 565 h 596"/>
                <a:gd name="T20" fmla="*/ 180 w 255"/>
                <a:gd name="T21" fmla="*/ 590 h 596"/>
                <a:gd name="T22" fmla="*/ 227 w 255"/>
                <a:gd name="T23" fmla="*/ 593 h 596"/>
                <a:gd name="T24" fmla="*/ 208 w 255"/>
                <a:gd name="T25" fmla="*/ 529 h 596"/>
                <a:gd name="T26" fmla="*/ 209 w 255"/>
                <a:gd name="T27" fmla="*/ 529 h 596"/>
                <a:gd name="T28" fmla="*/ 146 w 255"/>
                <a:gd name="T29" fmla="*/ 536 h 596"/>
                <a:gd name="T30" fmla="*/ 144 w 255"/>
                <a:gd name="T31" fmla="*/ 512 h 596"/>
                <a:gd name="T32" fmla="*/ 148 w 255"/>
                <a:gd name="T33" fmla="*/ 495 h 596"/>
                <a:gd name="T34" fmla="*/ 162 w 255"/>
                <a:gd name="T35" fmla="*/ 470 h 596"/>
                <a:gd name="T36" fmla="*/ 130 w 255"/>
                <a:gd name="T37" fmla="*/ 426 h 596"/>
                <a:gd name="T38" fmla="*/ 148 w 255"/>
                <a:gd name="T39" fmla="*/ 411 h 596"/>
                <a:gd name="T40" fmla="*/ 154 w 255"/>
                <a:gd name="T41" fmla="*/ 382 h 596"/>
                <a:gd name="T42" fmla="*/ 163 w 255"/>
                <a:gd name="T43" fmla="*/ 377 h 596"/>
                <a:gd name="T44" fmla="*/ 144 w 255"/>
                <a:gd name="T45" fmla="*/ 371 h 596"/>
                <a:gd name="T46" fmla="*/ 132 w 255"/>
                <a:gd name="T47" fmla="*/ 345 h 596"/>
                <a:gd name="T48" fmla="*/ 167 w 255"/>
                <a:gd name="T49" fmla="*/ 333 h 596"/>
                <a:gd name="T50" fmla="*/ 170 w 255"/>
                <a:gd name="T51" fmla="*/ 312 h 596"/>
                <a:gd name="T52" fmla="*/ 236 w 255"/>
                <a:gd name="T53" fmla="*/ 275 h 596"/>
                <a:gd name="T54" fmla="*/ 211 w 255"/>
                <a:gd name="T55" fmla="*/ 237 h 596"/>
                <a:gd name="T56" fmla="*/ 196 w 255"/>
                <a:gd name="T57" fmla="*/ 206 h 596"/>
                <a:gd name="T58" fmla="*/ 194 w 255"/>
                <a:gd name="T59" fmla="*/ 171 h 596"/>
                <a:gd name="T60" fmla="*/ 203 w 255"/>
                <a:gd name="T61" fmla="*/ 143 h 596"/>
                <a:gd name="T62" fmla="*/ 231 w 255"/>
                <a:gd name="T63" fmla="*/ 106 h 596"/>
                <a:gd name="T64" fmla="*/ 233 w 255"/>
                <a:gd name="T65" fmla="*/ 69 h 596"/>
                <a:gd name="T66" fmla="*/ 223 w 255"/>
                <a:gd name="T67" fmla="*/ 93 h 596"/>
                <a:gd name="T68" fmla="*/ 200 w 255"/>
                <a:gd name="T69" fmla="*/ 103 h 596"/>
                <a:gd name="T70" fmla="*/ 175 w 255"/>
                <a:gd name="T71" fmla="*/ 86 h 596"/>
                <a:gd name="T72" fmla="*/ 167 w 255"/>
                <a:gd name="T73" fmla="*/ 56 h 596"/>
                <a:gd name="T74" fmla="*/ 113 w 255"/>
                <a:gd name="T75" fmla="*/ 26 h 596"/>
                <a:gd name="T76" fmla="*/ 79 w 255"/>
                <a:gd name="T77" fmla="*/ 4 h 596"/>
                <a:gd name="T78" fmla="*/ 38 w 255"/>
                <a:gd name="T79" fmla="*/ 0 h 596"/>
                <a:gd name="T80" fmla="*/ 25 w 255"/>
                <a:gd name="T81" fmla="*/ 42 h 596"/>
                <a:gd name="T82" fmla="*/ 16 w 255"/>
                <a:gd name="T83" fmla="*/ 79 h 596"/>
                <a:gd name="T84" fmla="*/ 5 w 255"/>
                <a:gd name="T85" fmla="*/ 118 h 596"/>
                <a:gd name="T86" fmla="*/ 4 w 255"/>
                <a:gd name="T87" fmla="*/ 160 h 596"/>
                <a:gd name="T88" fmla="*/ 13 w 255"/>
                <a:gd name="T89" fmla="*/ 198 h 596"/>
                <a:gd name="T90" fmla="*/ 25 w 255"/>
                <a:gd name="T91" fmla="*/ 224 h 596"/>
                <a:gd name="T92" fmla="*/ 22 w 255"/>
                <a:gd name="T93" fmla="*/ 261 h 596"/>
                <a:gd name="T94" fmla="*/ 30 w 255"/>
                <a:gd name="T95" fmla="*/ 302 h 596"/>
                <a:gd name="T96" fmla="*/ 29 w 255"/>
                <a:gd name="T97" fmla="*/ 332 h 596"/>
                <a:gd name="T98" fmla="*/ 40 w 255"/>
                <a:gd name="T99" fmla="*/ 368 h 596"/>
                <a:gd name="T100" fmla="*/ 49 w 255"/>
                <a:gd name="T101" fmla="*/ 394 h 596"/>
                <a:gd name="T102" fmla="*/ 66 w 255"/>
                <a:gd name="T103" fmla="*/ 411 h 596"/>
                <a:gd name="T104" fmla="*/ 65 w 255"/>
                <a:gd name="T105" fmla="*/ 430 h 596"/>
                <a:gd name="T106" fmla="*/ 74 w 255"/>
                <a:gd name="T107" fmla="*/ 459 h 596"/>
                <a:gd name="T108" fmla="*/ 75 w 255"/>
                <a:gd name="T109" fmla="*/ 490 h 596"/>
                <a:gd name="T110" fmla="*/ 74 w 255"/>
                <a:gd name="T111" fmla="*/ 510 h 596"/>
                <a:gd name="T112" fmla="*/ 95 w 255"/>
                <a:gd name="T113" fmla="*/ 519 h 596"/>
                <a:gd name="T114" fmla="*/ 122 w 255"/>
                <a:gd name="T115" fmla="*/ 543 h 596"/>
                <a:gd name="T116" fmla="*/ 163 w 255"/>
                <a:gd name="T117" fmla="*/ 549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596">
                  <a:moveTo>
                    <a:pt x="235" y="528"/>
                  </a:moveTo>
                  <a:lnTo>
                    <a:pt x="236" y="525"/>
                  </a:lnTo>
                  <a:lnTo>
                    <a:pt x="236" y="524"/>
                  </a:lnTo>
                  <a:lnTo>
                    <a:pt x="235" y="524"/>
                  </a:lnTo>
                  <a:lnTo>
                    <a:pt x="235" y="523"/>
                  </a:lnTo>
                  <a:lnTo>
                    <a:pt x="233" y="524"/>
                  </a:lnTo>
                  <a:lnTo>
                    <a:pt x="233" y="525"/>
                  </a:lnTo>
                  <a:lnTo>
                    <a:pt x="225" y="524"/>
                  </a:lnTo>
                  <a:lnTo>
                    <a:pt x="224" y="525"/>
                  </a:lnTo>
                  <a:lnTo>
                    <a:pt x="220" y="524"/>
                  </a:lnTo>
                  <a:lnTo>
                    <a:pt x="220" y="525"/>
                  </a:lnTo>
                  <a:lnTo>
                    <a:pt x="219" y="527"/>
                  </a:lnTo>
                  <a:lnTo>
                    <a:pt x="220" y="527"/>
                  </a:lnTo>
                  <a:lnTo>
                    <a:pt x="221" y="527"/>
                  </a:lnTo>
                  <a:lnTo>
                    <a:pt x="225" y="531"/>
                  </a:lnTo>
                  <a:lnTo>
                    <a:pt x="223" y="531"/>
                  </a:lnTo>
                  <a:lnTo>
                    <a:pt x="221" y="533"/>
                  </a:lnTo>
                  <a:lnTo>
                    <a:pt x="220" y="533"/>
                  </a:lnTo>
                  <a:lnTo>
                    <a:pt x="217" y="535"/>
                  </a:lnTo>
                  <a:lnTo>
                    <a:pt x="220" y="536"/>
                  </a:lnTo>
                  <a:lnTo>
                    <a:pt x="219" y="536"/>
                  </a:lnTo>
                  <a:lnTo>
                    <a:pt x="216" y="536"/>
                  </a:lnTo>
                  <a:lnTo>
                    <a:pt x="215" y="536"/>
                  </a:lnTo>
                  <a:lnTo>
                    <a:pt x="215" y="537"/>
                  </a:lnTo>
                  <a:lnTo>
                    <a:pt x="212" y="537"/>
                  </a:lnTo>
                  <a:lnTo>
                    <a:pt x="212" y="539"/>
                  </a:lnTo>
                  <a:lnTo>
                    <a:pt x="215" y="541"/>
                  </a:lnTo>
                  <a:lnTo>
                    <a:pt x="215" y="540"/>
                  </a:lnTo>
                  <a:lnTo>
                    <a:pt x="216" y="540"/>
                  </a:lnTo>
                  <a:lnTo>
                    <a:pt x="217" y="543"/>
                  </a:lnTo>
                  <a:lnTo>
                    <a:pt x="220" y="540"/>
                  </a:lnTo>
                  <a:lnTo>
                    <a:pt x="223" y="539"/>
                  </a:lnTo>
                  <a:lnTo>
                    <a:pt x="223" y="537"/>
                  </a:lnTo>
                  <a:lnTo>
                    <a:pt x="225" y="536"/>
                  </a:lnTo>
                  <a:lnTo>
                    <a:pt x="227" y="537"/>
                  </a:lnTo>
                  <a:lnTo>
                    <a:pt x="228" y="536"/>
                  </a:lnTo>
                  <a:lnTo>
                    <a:pt x="229" y="533"/>
                  </a:lnTo>
                  <a:lnTo>
                    <a:pt x="231" y="533"/>
                  </a:lnTo>
                  <a:lnTo>
                    <a:pt x="233" y="528"/>
                  </a:lnTo>
                  <a:lnTo>
                    <a:pt x="235" y="528"/>
                  </a:lnTo>
                  <a:lnTo>
                    <a:pt x="235" y="528"/>
                  </a:lnTo>
                  <a:lnTo>
                    <a:pt x="235" y="528"/>
                  </a:lnTo>
                  <a:lnTo>
                    <a:pt x="235" y="528"/>
                  </a:lnTo>
                  <a:lnTo>
                    <a:pt x="235" y="528"/>
                  </a:lnTo>
                  <a:lnTo>
                    <a:pt x="235" y="528"/>
                  </a:lnTo>
                  <a:lnTo>
                    <a:pt x="235" y="528"/>
                  </a:lnTo>
                  <a:close/>
                  <a:moveTo>
                    <a:pt x="253" y="527"/>
                  </a:moveTo>
                  <a:lnTo>
                    <a:pt x="255" y="527"/>
                  </a:lnTo>
                  <a:lnTo>
                    <a:pt x="252" y="524"/>
                  </a:lnTo>
                  <a:lnTo>
                    <a:pt x="251" y="524"/>
                  </a:lnTo>
                  <a:lnTo>
                    <a:pt x="248" y="524"/>
                  </a:lnTo>
                  <a:lnTo>
                    <a:pt x="245" y="521"/>
                  </a:lnTo>
                  <a:lnTo>
                    <a:pt x="243" y="521"/>
                  </a:lnTo>
                  <a:lnTo>
                    <a:pt x="240" y="521"/>
                  </a:lnTo>
                  <a:lnTo>
                    <a:pt x="239" y="524"/>
                  </a:lnTo>
                  <a:lnTo>
                    <a:pt x="237" y="524"/>
                  </a:lnTo>
                  <a:lnTo>
                    <a:pt x="239" y="532"/>
                  </a:lnTo>
                  <a:lnTo>
                    <a:pt x="237" y="531"/>
                  </a:lnTo>
                  <a:lnTo>
                    <a:pt x="235" y="531"/>
                  </a:lnTo>
                  <a:lnTo>
                    <a:pt x="233" y="532"/>
                  </a:lnTo>
                  <a:lnTo>
                    <a:pt x="232" y="533"/>
                  </a:lnTo>
                  <a:lnTo>
                    <a:pt x="231" y="533"/>
                  </a:lnTo>
                  <a:lnTo>
                    <a:pt x="231" y="539"/>
                  </a:lnTo>
                  <a:lnTo>
                    <a:pt x="231" y="540"/>
                  </a:lnTo>
                  <a:lnTo>
                    <a:pt x="232" y="543"/>
                  </a:lnTo>
                  <a:lnTo>
                    <a:pt x="233" y="544"/>
                  </a:lnTo>
                  <a:lnTo>
                    <a:pt x="235" y="540"/>
                  </a:lnTo>
                  <a:lnTo>
                    <a:pt x="236" y="541"/>
                  </a:lnTo>
                  <a:lnTo>
                    <a:pt x="239" y="541"/>
                  </a:lnTo>
                  <a:lnTo>
                    <a:pt x="237" y="540"/>
                  </a:lnTo>
                  <a:lnTo>
                    <a:pt x="237" y="537"/>
                  </a:lnTo>
                  <a:lnTo>
                    <a:pt x="239" y="537"/>
                  </a:lnTo>
                  <a:lnTo>
                    <a:pt x="241" y="537"/>
                  </a:lnTo>
                  <a:lnTo>
                    <a:pt x="243" y="539"/>
                  </a:lnTo>
                  <a:lnTo>
                    <a:pt x="243" y="537"/>
                  </a:lnTo>
                  <a:lnTo>
                    <a:pt x="240" y="535"/>
                  </a:lnTo>
                  <a:lnTo>
                    <a:pt x="240" y="533"/>
                  </a:lnTo>
                  <a:lnTo>
                    <a:pt x="241" y="533"/>
                  </a:lnTo>
                  <a:lnTo>
                    <a:pt x="248" y="533"/>
                  </a:lnTo>
                  <a:lnTo>
                    <a:pt x="249" y="533"/>
                  </a:lnTo>
                  <a:lnTo>
                    <a:pt x="252" y="531"/>
                  </a:lnTo>
                  <a:lnTo>
                    <a:pt x="253" y="531"/>
                  </a:lnTo>
                  <a:lnTo>
                    <a:pt x="255" y="531"/>
                  </a:lnTo>
                  <a:lnTo>
                    <a:pt x="255" y="529"/>
                  </a:lnTo>
                  <a:lnTo>
                    <a:pt x="253" y="528"/>
                  </a:lnTo>
                  <a:lnTo>
                    <a:pt x="253" y="527"/>
                  </a:lnTo>
                  <a:lnTo>
                    <a:pt x="253" y="527"/>
                  </a:lnTo>
                  <a:lnTo>
                    <a:pt x="253" y="527"/>
                  </a:lnTo>
                  <a:lnTo>
                    <a:pt x="253" y="527"/>
                  </a:lnTo>
                  <a:lnTo>
                    <a:pt x="253" y="527"/>
                  </a:lnTo>
                  <a:lnTo>
                    <a:pt x="253" y="527"/>
                  </a:lnTo>
                  <a:lnTo>
                    <a:pt x="253" y="527"/>
                  </a:lnTo>
                  <a:close/>
                  <a:moveTo>
                    <a:pt x="217" y="524"/>
                  </a:moveTo>
                  <a:lnTo>
                    <a:pt x="220" y="524"/>
                  </a:lnTo>
                  <a:lnTo>
                    <a:pt x="217" y="523"/>
                  </a:lnTo>
                  <a:lnTo>
                    <a:pt x="217" y="524"/>
                  </a:lnTo>
                  <a:lnTo>
                    <a:pt x="217" y="524"/>
                  </a:lnTo>
                  <a:lnTo>
                    <a:pt x="217" y="524"/>
                  </a:lnTo>
                  <a:lnTo>
                    <a:pt x="217" y="524"/>
                  </a:lnTo>
                  <a:lnTo>
                    <a:pt x="217" y="524"/>
                  </a:lnTo>
                  <a:lnTo>
                    <a:pt x="217" y="524"/>
                  </a:lnTo>
                  <a:lnTo>
                    <a:pt x="217" y="524"/>
                  </a:lnTo>
                  <a:close/>
                  <a:moveTo>
                    <a:pt x="219" y="590"/>
                  </a:moveTo>
                  <a:lnTo>
                    <a:pt x="213" y="588"/>
                  </a:lnTo>
                  <a:lnTo>
                    <a:pt x="207" y="587"/>
                  </a:lnTo>
                  <a:lnTo>
                    <a:pt x="196" y="580"/>
                  </a:lnTo>
                  <a:lnTo>
                    <a:pt x="187" y="575"/>
                  </a:lnTo>
                  <a:lnTo>
                    <a:pt x="179" y="571"/>
                  </a:lnTo>
                  <a:lnTo>
                    <a:pt x="176" y="567"/>
                  </a:lnTo>
                  <a:lnTo>
                    <a:pt x="174" y="565"/>
                  </a:lnTo>
                  <a:lnTo>
                    <a:pt x="170" y="565"/>
                  </a:lnTo>
                  <a:lnTo>
                    <a:pt x="170" y="563"/>
                  </a:lnTo>
                  <a:lnTo>
                    <a:pt x="170" y="561"/>
                  </a:lnTo>
                  <a:lnTo>
                    <a:pt x="171" y="563"/>
                  </a:lnTo>
                  <a:lnTo>
                    <a:pt x="167" y="557"/>
                  </a:lnTo>
                  <a:lnTo>
                    <a:pt x="162" y="553"/>
                  </a:lnTo>
                  <a:lnTo>
                    <a:pt x="163" y="557"/>
                  </a:lnTo>
                  <a:lnTo>
                    <a:pt x="166" y="561"/>
                  </a:lnTo>
                  <a:lnTo>
                    <a:pt x="175" y="580"/>
                  </a:lnTo>
                  <a:lnTo>
                    <a:pt x="179" y="590"/>
                  </a:lnTo>
                  <a:lnTo>
                    <a:pt x="180" y="590"/>
                  </a:lnTo>
                  <a:lnTo>
                    <a:pt x="180" y="592"/>
                  </a:lnTo>
                  <a:lnTo>
                    <a:pt x="183" y="592"/>
                  </a:lnTo>
                  <a:lnTo>
                    <a:pt x="187" y="592"/>
                  </a:lnTo>
                  <a:lnTo>
                    <a:pt x="192" y="593"/>
                  </a:lnTo>
                  <a:lnTo>
                    <a:pt x="196" y="593"/>
                  </a:lnTo>
                  <a:lnTo>
                    <a:pt x="200" y="593"/>
                  </a:lnTo>
                  <a:lnTo>
                    <a:pt x="209" y="596"/>
                  </a:lnTo>
                  <a:lnTo>
                    <a:pt x="215" y="593"/>
                  </a:lnTo>
                  <a:lnTo>
                    <a:pt x="219" y="593"/>
                  </a:lnTo>
                  <a:lnTo>
                    <a:pt x="223" y="593"/>
                  </a:lnTo>
                  <a:lnTo>
                    <a:pt x="227" y="593"/>
                  </a:lnTo>
                  <a:lnTo>
                    <a:pt x="227" y="590"/>
                  </a:lnTo>
                  <a:lnTo>
                    <a:pt x="224" y="588"/>
                  </a:lnTo>
                  <a:lnTo>
                    <a:pt x="219" y="590"/>
                  </a:lnTo>
                  <a:lnTo>
                    <a:pt x="219" y="590"/>
                  </a:lnTo>
                  <a:lnTo>
                    <a:pt x="219" y="590"/>
                  </a:lnTo>
                  <a:lnTo>
                    <a:pt x="219" y="590"/>
                  </a:lnTo>
                  <a:lnTo>
                    <a:pt x="219" y="590"/>
                  </a:lnTo>
                  <a:lnTo>
                    <a:pt x="219" y="590"/>
                  </a:lnTo>
                  <a:lnTo>
                    <a:pt x="219" y="590"/>
                  </a:lnTo>
                  <a:close/>
                  <a:moveTo>
                    <a:pt x="209" y="529"/>
                  </a:moveTo>
                  <a:lnTo>
                    <a:pt x="208" y="529"/>
                  </a:lnTo>
                  <a:lnTo>
                    <a:pt x="208" y="532"/>
                  </a:lnTo>
                  <a:lnTo>
                    <a:pt x="211" y="535"/>
                  </a:lnTo>
                  <a:lnTo>
                    <a:pt x="212" y="536"/>
                  </a:lnTo>
                  <a:lnTo>
                    <a:pt x="213" y="535"/>
                  </a:lnTo>
                  <a:lnTo>
                    <a:pt x="213" y="532"/>
                  </a:lnTo>
                  <a:lnTo>
                    <a:pt x="212" y="532"/>
                  </a:lnTo>
                  <a:lnTo>
                    <a:pt x="211" y="532"/>
                  </a:lnTo>
                  <a:lnTo>
                    <a:pt x="209" y="532"/>
                  </a:lnTo>
                  <a:lnTo>
                    <a:pt x="209" y="531"/>
                  </a:lnTo>
                  <a:lnTo>
                    <a:pt x="209" y="529"/>
                  </a:lnTo>
                  <a:lnTo>
                    <a:pt x="209" y="529"/>
                  </a:lnTo>
                  <a:lnTo>
                    <a:pt x="209" y="529"/>
                  </a:lnTo>
                  <a:lnTo>
                    <a:pt x="209" y="529"/>
                  </a:lnTo>
                  <a:lnTo>
                    <a:pt x="209" y="529"/>
                  </a:lnTo>
                  <a:lnTo>
                    <a:pt x="209" y="529"/>
                  </a:lnTo>
                  <a:lnTo>
                    <a:pt x="209" y="529"/>
                  </a:lnTo>
                  <a:close/>
                  <a:moveTo>
                    <a:pt x="163" y="549"/>
                  </a:moveTo>
                  <a:lnTo>
                    <a:pt x="159" y="544"/>
                  </a:lnTo>
                  <a:lnTo>
                    <a:pt x="154" y="540"/>
                  </a:lnTo>
                  <a:lnTo>
                    <a:pt x="150" y="539"/>
                  </a:lnTo>
                  <a:lnTo>
                    <a:pt x="148" y="536"/>
                  </a:lnTo>
                  <a:lnTo>
                    <a:pt x="146" y="536"/>
                  </a:lnTo>
                  <a:lnTo>
                    <a:pt x="144" y="536"/>
                  </a:lnTo>
                  <a:lnTo>
                    <a:pt x="146" y="535"/>
                  </a:lnTo>
                  <a:lnTo>
                    <a:pt x="144" y="529"/>
                  </a:lnTo>
                  <a:lnTo>
                    <a:pt x="140" y="527"/>
                  </a:lnTo>
                  <a:lnTo>
                    <a:pt x="139" y="527"/>
                  </a:lnTo>
                  <a:lnTo>
                    <a:pt x="139" y="523"/>
                  </a:lnTo>
                  <a:lnTo>
                    <a:pt x="139" y="521"/>
                  </a:lnTo>
                  <a:lnTo>
                    <a:pt x="139" y="516"/>
                  </a:lnTo>
                  <a:lnTo>
                    <a:pt x="140" y="514"/>
                  </a:lnTo>
                  <a:lnTo>
                    <a:pt x="143" y="514"/>
                  </a:lnTo>
                  <a:lnTo>
                    <a:pt x="144" y="512"/>
                  </a:lnTo>
                  <a:lnTo>
                    <a:pt x="144" y="510"/>
                  </a:lnTo>
                  <a:lnTo>
                    <a:pt x="140" y="508"/>
                  </a:lnTo>
                  <a:lnTo>
                    <a:pt x="140" y="504"/>
                  </a:lnTo>
                  <a:lnTo>
                    <a:pt x="143" y="508"/>
                  </a:lnTo>
                  <a:lnTo>
                    <a:pt x="144" y="510"/>
                  </a:lnTo>
                  <a:lnTo>
                    <a:pt x="148" y="510"/>
                  </a:lnTo>
                  <a:lnTo>
                    <a:pt x="152" y="508"/>
                  </a:lnTo>
                  <a:lnTo>
                    <a:pt x="152" y="504"/>
                  </a:lnTo>
                  <a:lnTo>
                    <a:pt x="150" y="495"/>
                  </a:lnTo>
                  <a:lnTo>
                    <a:pt x="148" y="496"/>
                  </a:lnTo>
                  <a:lnTo>
                    <a:pt x="148" y="495"/>
                  </a:lnTo>
                  <a:lnTo>
                    <a:pt x="148" y="492"/>
                  </a:lnTo>
                  <a:lnTo>
                    <a:pt x="148" y="491"/>
                  </a:lnTo>
                  <a:lnTo>
                    <a:pt x="150" y="490"/>
                  </a:lnTo>
                  <a:lnTo>
                    <a:pt x="156" y="482"/>
                  </a:lnTo>
                  <a:lnTo>
                    <a:pt x="159" y="478"/>
                  </a:lnTo>
                  <a:lnTo>
                    <a:pt x="162" y="476"/>
                  </a:lnTo>
                  <a:lnTo>
                    <a:pt x="166" y="474"/>
                  </a:lnTo>
                  <a:lnTo>
                    <a:pt x="163" y="474"/>
                  </a:lnTo>
                  <a:lnTo>
                    <a:pt x="166" y="472"/>
                  </a:lnTo>
                  <a:lnTo>
                    <a:pt x="163" y="470"/>
                  </a:lnTo>
                  <a:lnTo>
                    <a:pt x="162" y="470"/>
                  </a:lnTo>
                  <a:lnTo>
                    <a:pt x="163" y="466"/>
                  </a:lnTo>
                  <a:lnTo>
                    <a:pt x="162" y="460"/>
                  </a:lnTo>
                  <a:lnTo>
                    <a:pt x="159" y="456"/>
                  </a:lnTo>
                  <a:lnTo>
                    <a:pt x="156" y="456"/>
                  </a:lnTo>
                  <a:lnTo>
                    <a:pt x="152" y="456"/>
                  </a:lnTo>
                  <a:lnTo>
                    <a:pt x="146" y="455"/>
                  </a:lnTo>
                  <a:lnTo>
                    <a:pt x="136" y="448"/>
                  </a:lnTo>
                  <a:lnTo>
                    <a:pt x="130" y="443"/>
                  </a:lnTo>
                  <a:lnTo>
                    <a:pt x="127" y="439"/>
                  </a:lnTo>
                  <a:lnTo>
                    <a:pt x="127" y="434"/>
                  </a:lnTo>
                  <a:lnTo>
                    <a:pt x="130" y="426"/>
                  </a:lnTo>
                  <a:lnTo>
                    <a:pt x="132" y="425"/>
                  </a:lnTo>
                  <a:lnTo>
                    <a:pt x="136" y="425"/>
                  </a:lnTo>
                  <a:lnTo>
                    <a:pt x="136" y="422"/>
                  </a:lnTo>
                  <a:lnTo>
                    <a:pt x="136" y="421"/>
                  </a:lnTo>
                  <a:lnTo>
                    <a:pt x="140" y="421"/>
                  </a:lnTo>
                  <a:lnTo>
                    <a:pt x="146" y="421"/>
                  </a:lnTo>
                  <a:lnTo>
                    <a:pt x="148" y="419"/>
                  </a:lnTo>
                  <a:lnTo>
                    <a:pt x="148" y="417"/>
                  </a:lnTo>
                  <a:lnTo>
                    <a:pt x="146" y="415"/>
                  </a:lnTo>
                  <a:lnTo>
                    <a:pt x="146" y="413"/>
                  </a:lnTo>
                  <a:lnTo>
                    <a:pt x="148" y="411"/>
                  </a:lnTo>
                  <a:lnTo>
                    <a:pt x="150" y="411"/>
                  </a:lnTo>
                  <a:lnTo>
                    <a:pt x="150" y="409"/>
                  </a:lnTo>
                  <a:lnTo>
                    <a:pt x="148" y="405"/>
                  </a:lnTo>
                  <a:lnTo>
                    <a:pt x="148" y="403"/>
                  </a:lnTo>
                  <a:lnTo>
                    <a:pt x="146" y="399"/>
                  </a:lnTo>
                  <a:lnTo>
                    <a:pt x="144" y="395"/>
                  </a:lnTo>
                  <a:lnTo>
                    <a:pt x="146" y="391"/>
                  </a:lnTo>
                  <a:lnTo>
                    <a:pt x="146" y="389"/>
                  </a:lnTo>
                  <a:lnTo>
                    <a:pt x="150" y="386"/>
                  </a:lnTo>
                  <a:lnTo>
                    <a:pt x="152" y="386"/>
                  </a:lnTo>
                  <a:lnTo>
                    <a:pt x="154" y="382"/>
                  </a:lnTo>
                  <a:lnTo>
                    <a:pt x="150" y="382"/>
                  </a:lnTo>
                  <a:lnTo>
                    <a:pt x="146" y="382"/>
                  </a:lnTo>
                  <a:lnTo>
                    <a:pt x="144" y="378"/>
                  </a:lnTo>
                  <a:lnTo>
                    <a:pt x="146" y="377"/>
                  </a:lnTo>
                  <a:lnTo>
                    <a:pt x="150" y="375"/>
                  </a:lnTo>
                  <a:lnTo>
                    <a:pt x="154" y="377"/>
                  </a:lnTo>
                  <a:lnTo>
                    <a:pt x="154" y="381"/>
                  </a:lnTo>
                  <a:lnTo>
                    <a:pt x="158" y="382"/>
                  </a:lnTo>
                  <a:lnTo>
                    <a:pt x="159" y="382"/>
                  </a:lnTo>
                  <a:lnTo>
                    <a:pt x="163" y="381"/>
                  </a:lnTo>
                  <a:lnTo>
                    <a:pt x="163" y="377"/>
                  </a:lnTo>
                  <a:lnTo>
                    <a:pt x="162" y="373"/>
                  </a:lnTo>
                  <a:lnTo>
                    <a:pt x="159" y="369"/>
                  </a:lnTo>
                  <a:lnTo>
                    <a:pt x="156" y="368"/>
                  </a:lnTo>
                  <a:lnTo>
                    <a:pt x="152" y="369"/>
                  </a:lnTo>
                  <a:lnTo>
                    <a:pt x="150" y="371"/>
                  </a:lnTo>
                  <a:lnTo>
                    <a:pt x="152" y="371"/>
                  </a:lnTo>
                  <a:lnTo>
                    <a:pt x="154" y="373"/>
                  </a:lnTo>
                  <a:lnTo>
                    <a:pt x="152" y="373"/>
                  </a:lnTo>
                  <a:lnTo>
                    <a:pt x="146" y="373"/>
                  </a:lnTo>
                  <a:lnTo>
                    <a:pt x="146" y="371"/>
                  </a:lnTo>
                  <a:lnTo>
                    <a:pt x="144" y="371"/>
                  </a:lnTo>
                  <a:lnTo>
                    <a:pt x="140" y="369"/>
                  </a:lnTo>
                  <a:lnTo>
                    <a:pt x="139" y="368"/>
                  </a:lnTo>
                  <a:lnTo>
                    <a:pt x="136" y="365"/>
                  </a:lnTo>
                  <a:lnTo>
                    <a:pt x="136" y="360"/>
                  </a:lnTo>
                  <a:lnTo>
                    <a:pt x="132" y="354"/>
                  </a:lnTo>
                  <a:lnTo>
                    <a:pt x="131" y="350"/>
                  </a:lnTo>
                  <a:lnTo>
                    <a:pt x="130" y="348"/>
                  </a:lnTo>
                  <a:lnTo>
                    <a:pt x="131" y="345"/>
                  </a:lnTo>
                  <a:lnTo>
                    <a:pt x="132" y="342"/>
                  </a:lnTo>
                  <a:lnTo>
                    <a:pt x="135" y="345"/>
                  </a:lnTo>
                  <a:lnTo>
                    <a:pt x="132" y="345"/>
                  </a:lnTo>
                  <a:lnTo>
                    <a:pt x="144" y="348"/>
                  </a:lnTo>
                  <a:lnTo>
                    <a:pt x="150" y="350"/>
                  </a:lnTo>
                  <a:lnTo>
                    <a:pt x="158" y="350"/>
                  </a:lnTo>
                  <a:lnTo>
                    <a:pt x="166" y="348"/>
                  </a:lnTo>
                  <a:lnTo>
                    <a:pt x="170" y="346"/>
                  </a:lnTo>
                  <a:lnTo>
                    <a:pt x="171" y="342"/>
                  </a:lnTo>
                  <a:lnTo>
                    <a:pt x="171" y="341"/>
                  </a:lnTo>
                  <a:lnTo>
                    <a:pt x="170" y="338"/>
                  </a:lnTo>
                  <a:lnTo>
                    <a:pt x="166" y="337"/>
                  </a:lnTo>
                  <a:lnTo>
                    <a:pt x="166" y="334"/>
                  </a:lnTo>
                  <a:lnTo>
                    <a:pt x="167" y="333"/>
                  </a:lnTo>
                  <a:lnTo>
                    <a:pt x="166" y="328"/>
                  </a:lnTo>
                  <a:lnTo>
                    <a:pt x="167" y="328"/>
                  </a:lnTo>
                  <a:lnTo>
                    <a:pt x="167" y="324"/>
                  </a:lnTo>
                  <a:lnTo>
                    <a:pt x="167" y="321"/>
                  </a:lnTo>
                  <a:lnTo>
                    <a:pt x="166" y="318"/>
                  </a:lnTo>
                  <a:lnTo>
                    <a:pt x="162" y="314"/>
                  </a:lnTo>
                  <a:lnTo>
                    <a:pt x="162" y="312"/>
                  </a:lnTo>
                  <a:lnTo>
                    <a:pt x="162" y="310"/>
                  </a:lnTo>
                  <a:lnTo>
                    <a:pt x="159" y="308"/>
                  </a:lnTo>
                  <a:lnTo>
                    <a:pt x="163" y="310"/>
                  </a:lnTo>
                  <a:lnTo>
                    <a:pt x="170" y="312"/>
                  </a:lnTo>
                  <a:lnTo>
                    <a:pt x="179" y="312"/>
                  </a:lnTo>
                  <a:lnTo>
                    <a:pt x="192" y="310"/>
                  </a:lnTo>
                  <a:lnTo>
                    <a:pt x="203" y="306"/>
                  </a:lnTo>
                  <a:lnTo>
                    <a:pt x="215" y="304"/>
                  </a:lnTo>
                  <a:lnTo>
                    <a:pt x="224" y="298"/>
                  </a:lnTo>
                  <a:lnTo>
                    <a:pt x="227" y="297"/>
                  </a:lnTo>
                  <a:lnTo>
                    <a:pt x="227" y="293"/>
                  </a:lnTo>
                  <a:lnTo>
                    <a:pt x="228" y="288"/>
                  </a:lnTo>
                  <a:lnTo>
                    <a:pt x="232" y="281"/>
                  </a:lnTo>
                  <a:lnTo>
                    <a:pt x="233" y="276"/>
                  </a:lnTo>
                  <a:lnTo>
                    <a:pt x="236" y="275"/>
                  </a:lnTo>
                  <a:lnTo>
                    <a:pt x="233" y="271"/>
                  </a:lnTo>
                  <a:lnTo>
                    <a:pt x="233" y="267"/>
                  </a:lnTo>
                  <a:lnTo>
                    <a:pt x="232" y="264"/>
                  </a:lnTo>
                  <a:lnTo>
                    <a:pt x="231" y="264"/>
                  </a:lnTo>
                  <a:lnTo>
                    <a:pt x="227" y="263"/>
                  </a:lnTo>
                  <a:lnTo>
                    <a:pt x="223" y="261"/>
                  </a:lnTo>
                  <a:lnTo>
                    <a:pt x="220" y="255"/>
                  </a:lnTo>
                  <a:lnTo>
                    <a:pt x="220" y="251"/>
                  </a:lnTo>
                  <a:lnTo>
                    <a:pt x="220" y="247"/>
                  </a:lnTo>
                  <a:lnTo>
                    <a:pt x="219" y="244"/>
                  </a:lnTo>
                  <a:lnTo>
                    <a:pt x="211" y="237"/>
                  </a:lnTo>
                  <a:lnTo>
                    <a:pt x="202" y="232"/>
                  </a:lnTo>
                  <a:lnTo>
                    <a:pt x="198" y="231"/>
                  </a:lnTo>
                  <a:lnTo>
                    <a:pt x="196" y="227"/>
                  </a:lnTo>
                  <a:lnTo>
                    <a:pt x="198" y="227"/>
                  </a:lnTo>
                  <a:lnTo>
                    <a:pt x="198" y="224"/>
                  </a:lnTo>
                  <a:lnTo>
                    <a:pt x="198" y="223"/>
                  </a:lnTo>
                  <a:lnTo>
                    <a:pt x="194" y="215"/>
                  </a:lnTo>
                  <a:lnTo>
                    <a:pt x="194" y="211"/>
                  </a:lnTo>
                  <a:lnTo>
                    <a:pt x="194" y="207"/>
                  </a:lnTo>
                  <a:lnTo>
                    <a:pt x="194" y="206"/>
                  </a:lnTo>
                  <a:lnTo>
                    <a:pt x="196" y="206"/>
                  </a:lnTo>
                  <a:lnTo>
                    <a:pt x="198" y="204"/>
                  </a:lnTo>
                  <a:lnTo>
                    <a:pt x="196" y="202"/>
                  </a:lnTo>
                  <a:lnTo>
                    <a:pt x="194" y="198"/>
                  </a:lnTo>
                  <a:lnTo>
                    <a:pt x="194" y="192"/>
                  </a:lnTo>
                  <a:lnTo>
                    <a:pt x="194" y="190"/>
                  </a:lnTo>
                  <a:lnTo>
                    <a:pt x="192" y="187"/>
                  </a:lnTo>
                  <a:lnTo>
                    <a:pt x="194" y="183"/>
                  </a:lnTo>
                  <a:lnTo>
                    <a:pt x="194" y="179"/>
                  </a:lnTo>
                  <a:lnTo>
                    <a:pt x="194" y="176"/>
                  </a:lnTo>
                  <a:lnTo>
                    <a:pt x="194" y="175"/>
                  </a:lnTo>
                  <a:lnTo>
                    <a:pt x="194" y="171"/>
                  </a:lnTo>
                  <a:lnTo>
                    <a:pt x="194" y="167"/>
                  </a:lnTo>
                  <a:lnTo>
                    <a:pt x="194" y="166"/>
                  </a:lnTo>
                  <a:lnTo>
                    <a:pt x="194" y="163"/>
                  </a:lnTo>
                  <a:lnTo>
                    <a:pt x="192" y="160"/>
                  </a:lnTo>
                  <a:lnTo>
                    <a:pt x="194" y="158"/>
                  </a:lnTo>
                  <a:lnTo>
                    <a:pt x="194" y="154"/>
                  </a:lnTo>
                  <a:lnTo>
                    <a:pt x="194" y="152"/>
                  </a:lnTo>
                  <a:lnTo>
                    <a:pt x="198" y="150"/>
                  </a:lnTo>
                  <a:lnTo>
                    <a:pt x="198" y="147"/>
                  </a:lnTo>
                  <a:lnTo>
                    <a:pt x="202" y="145"/>
                  </a:lnTo>
                  <a:lnTo>
                    <a:pt x="203" y="143"/>
                  </a:lnTo>
                  <a:lnTo>
                    <a:pt x="206" y="139"/>
                  </a:lnTo>
                  <a:lnTo>
                    <a:pt x="209" y="131"/>
                  </a:lnTo>
                  <a:lnTo>
                    <a:pt x="213" y="123"/>
                  </a:lnTo>
                  <a:lnTo>
                    <a:pt x="216" y="119"/>
                  </a:lnTo>
                  <a:lnTo>
                    <a:pt x="219" y="119"/>
                  </a:lnTo>
                  <a:lnTo>
                    <a:pt x="219" y="118"/>
                  </a:lnTo>
                  <a:lnTo>
                    <a:pt x="216" y="118"/>
                  </a:lnTo>
                  <a:lnTo>
                    <a:pt x="223" y="114"/>
                  </a:lnTo>
                  <a:lnTo>
                    <a:pt x="224" y="110"/>
                  </a:lnTo>
                  <a:lnTo>
                    <a:pt x="228" y="109"/>
                  </a:lnTo>
                  <a:lnTo>
                    <a:pt x="231" y="106"/>
                  </a:lnTo>
                  <a:lnTo>
                    <a:pt x="232" y="105"/>
                  </a:lnTo>
                  <a:lnTo>
                    <a:pt x="236" y="103"/>
                  </a:lnTo>
                  <a:lnTo>
                    <a:pt x="241" y="99"/>
                  </a:lnTo>
                  <a:lnTo>
                    <a:pt x="245" y="97"/>
                  </a:lnTo>
                  <a:lnTo>
                    <a:pt x="245" y="97"/>
                  </a:lnTo>
                  <a:lnTo>
                    <a:pt x="245" y="95"/>
                  </a:lnTo>
                  <a:lnTo>
                    <a:pt x="245" y="87"/>
                  </a:lnTo>
                  <a:lnTo>
                    <a:pt x="244" y="75"/>
                  </a:lnTo>
                  <a:lnTo>
                    <a:pt x="241" y="73"/>
                  </a:lnTo>
                  <a:lnTo>
                    <a:pt x="237" y="69"/>
                  </a:lnTo>
                  <a:lnTo>
                    <a:pt x="233" y="69"/>
                  </a:lnTo>
                  <a:lnTo>
                    <a:pt x="232" y="69"/>
                  </a:lnTo>
                  <a:lnTo>
                    <a:pt x="232" y="70"/>
                  </a:lnTo>
                  <a:lnTo>
                    <a:pt x="228" y="69"/>
                  </a:lnTo>
                  <a:lnTo>
                    <a:pt x="228" y="70"/>
                  </a:lnTo>
                  <a:lnTo>
                    <a:pt x="228" y="73"/>
                  </a:lnTo>
                  <a:lnTo>
                    <a:pt x="228" y="82"/>
                  </a:lnTo>
                  <a:lnTo>
                    <a:pt x="228" y="86"/>
                  </a:lnTo>
                  <a:lnTo>
                    <a:pt x="228" y="87"/>
                  </a:lnTo>
                  <a:lnTo>
                    <a:pt x="227" y="87"/>
                  </a:lnTo>
                  <a:lnTo>
                    <a:pt x="224" y="93"/>
                  </a:lnTo>
                  <a:lnTo>
                    <a:pt x="223" y="93"/>
                  </a:lnTo>
                  <a:lnTo>
                    <a:pt x="219" y="95"/>
                  </a:lnTo>
                  <a:lnTo>
                    <a:pt x="219" y="99"/>
                  </a:lnTo>
                  <a:lnTo>
                    <a:pt x="216" y="101"/>
                  </a:lnTo>
                  <a:lnTo>
                    <a:pt x="215" y="103"/>
                  </a:lnTo>
                  <a:lnTo>
                    <a:pt x="213" y="101"/>
                  </a:lnTo>
                  <a:lnTo>
                    <a:pt x="211" y="101"/>
                  </a:lnTo>
                  <a:lnTo>
                    <a:pt x="207" y="103"/>
                  </a:lnTo>
                  <a:lnTo>
                    <a:pt x="207" y="105"/>
                  </a:lnTo>
                  <a:lnTo>
                    <a:pt x="203" y="103"/>
                  </a:lnTo>
                  <a:lnTo>
                    <a:pt x="202" y="103"/>
                  </a:lnTo>
                  <a:lnTo>
                    <a:pt x="200" y="103"/>
                  </a:lnTo>
                  <a:lnTo>
                    <a:pt x="198" y="103"/>
                  </a:lnTo>
                  <a:lnTo>
                    <a:pt x="192" y="103"/>
                  </a:lnTo>
                  <a:lnTo>
                    <a:pt x="188" y="103"/>
                  </a:lnTo>
                  <a:lnTo>
                    <a:pt x="180" y="99"/>
                  </a:lnTo>
                  <a:lnTo>
                    <a:pt x="175" y="99"/>
                  </a:lnTo>
                  <a:lnTo>
                    <a:pt x="171" y="101"/>
                  </a:lnTo>
                  <a:lnTo>
                    <a:pt x="171" y="99"/>
                  </a:lnTo>
                  <a:lnTo>
                    <a:pt x="171" y="97"/>
                  </a:lnTo>
                  <a:lnTo>
                    <a:pt x="174" y="91"/>
                  </a:lnTo>
                  <a:lnTo>
                    <a:pt x="175" y="90"/>
                  </a:lnTo>
                  <a:lnTo>
                    <a:pt x="175" y="86"/>
                  </a:lnTo>
                  <a:lnTo>
                    <a:pt x="175" y="82"/>
                  </a:lnTo>
                  <a:lnTo>
                    <a:pt x="176" y="79"/>
                  </a:lnTo>
                  <a:lnTo>
                    <a:pt x="179" y="74"/>
                  </a:lnTo>
                  <a:lnTo>
                    <a:pt x="180" y="70"/>
                  </a:lnTo>
                  <a:lnTo>
                    <a:pt x="183" y="66"/>
                  </a:lnTo>
                  <a:lnTo>
                    <a:pt x="180" y="65"/>
                  </a:lnTo>
                  <a:lnTo>
                    <a:pt x="179" y="61"/>
                  </a:lnTo>
                  <a:lnTo>
                    <a:pt x="175" y="60"/>
                  </a:lnTo>
                  <a:lnTo>
                    <a:pt x="171" y="60"/>
                  </a:lnTo>
                  <a:lnTo>
                    <a:pt x="170" y="57"/>
                  </a:lnTo>
                  <a:lnTo>
                    <a:pt x="167" y="56"/>
                  </a:lnTo>
                  <a:lnTo>
                    <a:pt x="162" y="53"/>
                  </a:lnTo>
                  <a:lnTo>
                    <a:pt x="154" y="49"/>
                  </a:lnTo>
                  <a:lnTo>
                    <a:pt x="146" y="44"/>
                  </a:lnTo>
                  <a:lnTo>
                    <a:pt x="143" y="42"/>
                  </a:lnTo>
                  <a:lnTo>
                    <a:pt x="139" y="40"/>
                  </a:lnTo>
                  <a:lnTo>
                    <a:pt x="135" y="40"/>
                  </a:lnTo>
                  <a:lnTo>
                    <a:pt x="131" y="38"/>
                  </a:lnTo>
                  <a:lnTo>
                    <a:pt x="127" y="38"/>
                  </a:lnTo>
                  <a:lnTo>
                    <a:pt x="123" y="36"/>
                  </a:lnTo>
                  <a:lnTo>
                    <a:pt x="119" y="30"/>
                  </a:lnTo>
                  <a:lnTo>
                    <a:pt x="113" y="26"/>
                  </a:lnTo>
                  <a:lnTo>
                    <a:pt x="113" y="26"/>
                  </a:lnTo>
                  <a:lnTo>
                    <a:pt x="106" y="21"/>
                  </a:lnTo>
                  <a:lnTo>
                    <a:pt x="105" y="16"/>
                  </a:lnTo>
                  <a:lnTo>
                    <a:pt x="102" y="13"/>
                  </a:lnTo>
                  <a:lnTo>
                    <a:pt x="101" y="13"/>
                  </a:lnTo>
                  <a:lnTo>
                    <a:pt x="99" y="12"/>
                  </a:lnTo>
                  <a:lnTo>
                    <a:pt x="95" y="8"/>
                  </a:lnTo>
                  <a:lnTo>
                    <a:pt x="93" y="5"/>
                  </a:lnTo>
                  <a:lnTo>
                    <a:pt x="91" y="4"/>
                  </a:lnTo>
                  <a:lnTo>
                    <a:pt x="87" y="4"/>
                  </a:lnTo>
                  <a:lnTo>
                    <a:pt x="79" y="4"/>
                  </a:lnTo>
                  <a:lnTo>
                    <a:pt x="75" y="4"/>
                  </a:lnTo>
                  <a:lnTo>
                    <a:pt x="74" y="8"/>
                  </a:lnTo>
                  <a:lnTo>
                    <a:pt x="73" y="12"/>
                  </a:lnTo>
                  <a:lnTo>
                    <a:pt x="70" y="18"/>
                  </a:lnTo>
                  <a:lnTo>
                    <a:pt x="66" y="12"/>
                  </a:lnTo>
                  <a:lnTo>
                    <a:pt x="62" y="8"/>
                  </a:lnTo>
                  <a:lnTo>
                    <a:pt x="59" y="5"/>
                  </a:lnTo>
                  <a:lnTo>
                    <a:pt x="53" y="5"/>
                  </a:lnTo>
                  <a:lnTo>
                    <a:pt x="47" y="5"/>
                  </a:lnTo>
                  <a:lnTo>
                    <a:pt x="43" y="2"/>
                  </a:lnTo>
                  <a:lnTo>
                    <a:pt x="38" y="0"/>
                  </a:lnTo>
                  <a:lnTo>
                    <a:pt x="38" y="5"/>
                  </a:lnTo>
                  <a:lnTo>
                    <a:pt x="34" y="8"/>
                  </a:lnTo>
                  <a:lnTo>
                    <a:pt x="30" y="9"/>
                  </a:lnTo>
                  <a:lnTo>
                    <a:pt x="29" y="13"/>
                  </a:lnTo>
                  <a:lnTo>
                    <a:pt x="25" y="18"/>
                  </a:lnTo>
                  <a:lnTo>
                    <a:pt x="26" y="18"/>
                  </a:lnTo>
                  <a:lnTo>
                    <a:pt x="26" y="21"/>
                  </a:lnTo>
                  <a:lnTo>
                    <a:pt x="29" y="26"/>
                  </a:lnTo>
                  <a:lnTo>
                    <a:pt x="29" y="34"/>
                  </a:lnTo>
                  <a:lnTo>
                    <a:pt x="26" y="40"/>
                  </a:lnTo>
                  <a:lnTo>
                    <a:pt x="25" y="42"/>
                  </a:lnTo>
                  <a:lnTo>
                    <a:pt x="22" y="44"/>
                  </a:lnTo>
                  <a:lnTo>
                    <a:pt x="17" y="46"/>
                  </a:lnTo>
                  <a:lnTo>
                    <a:pt x="12" y="49"/>
                  </a:lnTo>
                  <a:lnTo>
                    <a:pt x="9" y="53"/>
                  </a:lnTo>
                  <a:lnTo>
                    <a:pt x="12" y="57"/>
                  </a:lnTo>
                  <a:lnTo>
                    <a:pt x="13" y="61"/>
                  </a:lnTo>
                  <a:lnTo>
                    <a:pt x="12" y="61"/>
                  </a:lnTo>
                  <a:lnTo>
                    <a:pt x="9" y="62"/>
                  </a:lnTo>
                  <a:lnTo>
                    <a:pt x="12" y="69"/>
                  </a:lnTo>
                  <a:lnTo>
                    <a:pt x="16" y="75"/>
                  </a:lnTo>
                  <a:lnTo>
                    <a:pt x="16" y="79"/>
                  </a:lnTo>
                  <a:lnTo>
                    <a:pt x="16" y="82"/>
                  </a:lnTo>
                  <a:lnTo>
                    <a:pt x="13" y="83"/>
                  </a:lnTo>
                  <a:lnTo>
                    <a:pt x="16" y="86"/>
                  </a:lnTo>
                  <a:lnTo>
                    <a:pt x="18" y="91"/>
                  </a:lnTo>
                  <a:lnTo>
                    <a:pt x="18" y="95"/>
                  </a:lnTo>
                  <a:lnTo>
                    <a:pt x="17" y="97"/>
                  </a:lnTo>
                  <a:lnTo>
                    <a:pt x="16" y="97"/>
                  </a:lnTo>
                  <a:lnTo>
                    <a:pt x="13" y="97"/>
                  </a:lnTo>
                  <a:lnTo>
                    <a:pt x="12" y="103"/>
                  </a:lnTo>
                  <a:lnTo>
                    <a:pt x="9" y="113"/>
                  </a:lnTo>
                  <a:lnTo>
                    <a:pt x="5" y="118"/>
                  </a:lnTo>
                  <a:lnTo>
                    <a:pt x="4" y="126"/>
                  </a:lnTo>
                  <a:lnTo>
                    <a:pt x="4" y="133"/>
                  </a:lnTo>
                  <a:lnTo>
                    <a:pt x="1" y="135"/>
                  </a:lnTo>
                  <a:lnTo>
                    <a:pt x="1" y="139"/>
                  </a:lnTo>
                  <a:lnTo>
                    <a:pt x="1" y="143"/>
                  </a:lnTo>
                  <a:lnTo>
                    <a:pt x="5" y="148"/>
                  </a:lnTo>
                  <a:lnTo>
                    <a:pt x="5" y="154"/>
                  </a:lnTo>
                  <a:lnTo>
                    <a:pt x="5" y="156"/>
                  </a:lnTo>
                  <a:lnTo>
                    <a:pt x="4" y="156"/>
                  </a:lnTo>
                  <a:lnTo>
                    <a:pt x="4" y="158"/>
                  </a:lnTo>
                  <a:lnTo>
                    <a:pt x="4" y="160"/>
                  </a:lnTo>
                  <a:lnTo>
                    <a:pt x="1" y="166"/>
                  </a:lnTo>
                  <a:lnTo>
                    <a:pt x="1" y="167"/>
                  </a:lnTo>
                  <a:lnTo>
                    <a:pt x="1" y="170"/>
                  </a:lnTo>
                  <a:lnTo>
                    <a:pt x="0" y="174"/>
                  </a:lnTo>
                  <a:lnTo>
                    <a:pt x="1" y="179"/>
                  </a:lnTo>
                  <a:lnTo>
                    <a:pt x="5" y="183"/>
                  </a:lnTo>
                  <a:lnTo>
                    <a:pt x="8" y="184"/>
                  </a:lnTo>
                  <a:lnTo>
                    <a:pt x="8" y="187"/>
                  </a:lnTo>
                  <a:lnTo>
                    <a:pt x="9" y="190"/>
                  </a:lnTo>
                  <a:lnTo>
                    <a:pt x="13" y="196"/>
                  </a:lnTo>
                  <a:lnTo>
                    <a:pt x="13" y="198"/>
                  </a:lnTo>
                  <a:lnTo>
                    <a:pt x="13" y="200"/>
                  </a:lnTo>
                  <a:lnTo>
                    <a:pt x="16" y="200"/>
                  </a:lnTo>
                  <a:lnTo>
                    <a:pt x="17" y="202"/>
                  </a:lnTo>
                  <a:lnTo>
                    <a:pt x="16" y="206"/>
                  </a:lnTo>
                  <a:lnTo>
                    <a:pt x="17" y="207"/>
                  </a:lnTo>
                  <a:lnTo>
                    <a:pt x="18" y="210"/>
                  </a:lnTo>
                  <a:lnTo>
                    <a:pt x="18" y="207"/>
                  </a:lnTo>
                  <a:lnTo>
                    <a:pt x="21" y="210"/>
                  </a:lnTo>
                  <a:lnTo>
                    <a:pt x="22" y="214"/>
                  </a:lnTo>
                  <a:lnTo>
                    <a:pt x="22" y="220"/>
                  </a:lnTo>
                  <a:lnTo>
                    <a:pt x="25" y="224"/>
                  </a:lnTo>
                  <a:lnTo>
                    <a:pt x="25" y="227"/>
                  </a:lnTo>
                  <a:lnTo>
                    <a:pt x="22" y="228"/>
                  </a:lnTo>
                  <a:lnTo>
                    <a:pt x="21" y="231"/>
                  </a:lnTo>
                  <a:lnTo>
                    <a:pt x="21" y="236"/>
                  </a:lnTo>
                  <a:lnTo>
                    <a:pt x="21" y="241"/>
                  </a:lnTo>
                  <a:lnTo>
                    <a:pt x="21" y="244"/>
                  </a:lnTo>
                  <a:lnTo>
                    <a:pt x="18" y="245"/>
                  </a:lnTo>
                  <a:lnTo>
                    <a:pt x="21" y="247"/>
                  </a:lnTo>
                  <a:lnTo>
                    <a:pt x="22" y="251"/>
                  </a:lnTo>
                  <a:lnTo>
                    <a:pt x="25" y="259"/>
                  </a:lnTo>
                  <a:lnTo>
                    <a:pt x="22" y="261"/>
                  </a:lnTo>
                  <a:lnTo>
                    <a:pt x="22" y="264"/>
                  </a:lnTo>
                  <a:lnTo>
                    <a:pt x="21" y="267"/>
                  </a:lnTo>
                  <a:lnTo>
                    <a:pt x="18" y="267"/>
                  </a:lnTo>
                  <a:lnTo>
                    <a:pt x="17" y="271"/>
                  </a:lnTo>
                  <a:lnTo>
                    <a:pt x="18" y="276"/>
                  </a:lnTo>
                  <a:lnTo>
                    <a:pt x="21" y="281"/>
                  </a:lnTo>
                  <a:lnTo>
                    <a:pt x="22" y="288"/>
                  </a:lnTo>
                  <a:lnTo>
                    <a:pt x="22" y="289"/>
                  </a:lnTo>
                  <a:lnTo>
                    <a:pt x="25" y="293"/>
                  </a:lnTo>
                  <a:lnTo>
                    <a:pt x="29" y="298"/>
                  </a:lnTo>
                  <a:lnTo>
                    <a:pt x="30" y="302"/>
                  </a:lnTo>
                  <a:lnTo>
                    <a:pt x="32" y="304"/>
                  </a:lnTo>
                  <a:lnTo>
                    <a:pt x="32" y="306"/>
                  </a:lnTo>
                  <a:lnTo>
                    <a:pt x="29" y="310"/>
                  </a:lnTo>
                  <a:lnTo>
                    <a:pt x="26" y="310"/>
                  </a:lnTo>
                  <a:lnTo>
                    <a:pt x="26" y="314"/>
                  </a:lnTo>
                  <a:lnTo>
                    <a:pt x="26" y="318"/>
                  </a:lnTo>
                  <a:lnTo>
                    <a:pt x="29" y="324"/>
                  </a:lnTo>
                  <a:lnTo>
                    <a:pt x="26" y="324"/>
                  </a:lnTo>
                  <a:lnTo>
                    <a:pt x="26" y="328"/>
                  </a:lnTo>
                  <a:lnTo>
                    <a:pt x="29" y="329"/>
                  </a:lnTo>
                  <a:lnTo>
                    <a:pt x="29" y="332"/>
                  </a:lnTo>
                  <a:lnTo>
                    <a:pt x="26" y="332"/>
                  </a:lnTo>
                  <a:lnTo>
                    <a:pt x="29" y="334"/>
                  </a:lnTo>
                  <a:lnTo>
                    <a:pt x="30" y="334"/>
                  </a:lnTo>
                  <a:lnTo>
                    <a:pt x="30" y="337"/>
                  </a:lnTo>
                  <a:lnTo>
                    <a:pt x="29" y="342"/>
                  </a:lnTo>
                  <a:lnTo>
                    <a:pt x="32" y="350"/>
                  </a:lnTo>
                  <a:lnTo>
                    <a:pt x="34" y="354"/>
                  </a:lnTo>
                  <a:lnTo>
                    <a:pt x="34" y="358"/>
                  </a:lnTo>
                  <a:lnTo>
                    <a:pt x="36" y="362"/>
                  </a:lnTo>
                  <a:lnTo>
                    <a:pt x="40" y="365"/>
                  </a:lnTo>
                  <a:lnTo>
                    <a:pt x="40" y="368"/>
                  </a:lnTo>
                  <a:lnTo>
                    <a:pt x="40" y="369"/>
                  </a:lnTo>
                  <a:lnTo>
                    <a:pt x="38" y="369"/>
                  </a:lnTo>
                  <a:lnTo>
                    <a:pt x="36" y="371"/>
                  </a:lnTo>
                  <a:lnTo>
                    <a:pt x="38" y="375"/>
                  </a:lnTo>
                  <a:lnTo>
                    <a:pt x="40" y="381"/>
                  </a:lnTo>
                  <a:lnTo>
                    <a:pt x="42" y="385"/>
                  </a:lnTo>
                  <a:lnTo>
                    <a:pt x="45" y="386"/>
                  </a:lnTo>
                  <a:lnTo>
                    <a:pt x="47" y="389"/>
                  </a:lnTo>
                  <a:lnTo>
                    <a:pt x="47" y="390"/>
                  </a:lnTo>
                  <a:lnTo>
                    <a:pt x="47" y="391"/>
                  </a:lnTo>
                  <a:lnTo>
                    <a:pt x="49" y="394"/>
                  </a:lnTo>
                  <a:lnTo>
                    <a:pt x="51" y="395"/>
                  </a:lnTo>
                  <a:lnTo>
                    <a:pt x="51" y="398"/>
                  </a:lnTo>
                  <a:lnTo>
                    <a:pt x="51" y="399"/>
                  </a:lnTo>
                  <a:lnTo>
                    <a:pt x="55" y="402"/>
                  </a:lnTo>
                  <a:lnTo>
                    <a:pt x="53" y="403"/>
                  </a:lnTo>
                  <a:lnTo>
                    <a:pt x="53" y="405"/>
                  </a:lnTo>
                  <a:lnTo>
                    <a:pt x="55" y="407"/>
                  </a:lnTo>
                  <a:lnTo>
                    <a:pt x="57" y="409"/>
                  </a:lnTo>
                  <a:lnTo>
                    <a:pt x="61" y="409"/>
                  </a:lnTo>
                  <a:lnTo>
                    <a:pt x="65" y="409"/>
                  </a:lnTo>
                  <a:lnTo>
                    <a:pt x="66" y="411"/>
                  </a:lnTo>
                  <a:lnTo>
                    <a:pt x="66" y="415"/>
                  </a:lnTo>
                  <a:lnTo>
                    <a:pt x="59" y="417"/>
                  </a:lnTo>
                  <a:lnTo>
                    <a:pt x="57" y="417"/>
                  </a:lnTo>
                  <a:lnTo>
                    <a:pt x="55" y="417"/>
                  </a:lnTo>
                  <a:lnTo>
                    <a:pt x="59" y="419"/>
                  </a:lnTo>
                  <a:lnTo>
                    <a:pt x="62" y="419"/>
                  </a:lnTo>
                  <a:lnTo>
                    <a:pt x="69" y="422"/>
                  </a:lnTo>
                  <a:lnTo>
                    <a:pt x="69" y="425"/>
                  </a:lnTo>
                  <a:lnTo>
                    <a:pt x="69" y="426"/>
                  </a:lnTo>
                  <a:lnTo>
                    <a:pt x="66" y="429"/>
                  </a:lnTo>
                  <a:lnTo>
                    <a:pt x="65" y="430"/>
                  </a:lnTo>
                  <a:lnTo>
                    <a:pt x="65" y="433"/>
                  </a:lnTo>
                  <a:lnTo>
                    <a:pt x="69" y="435"/>
                  </a:lnTo>
                  <a:lnTo>
                    <a:pt x="69" y="438"/>
                  </a:lnTo>
                  <a:lnTo>
                    <a:pt x="66" y="439"/>
                  </a:lnTo>
                  <a:lnTo>
                    <a:pt x="73" y="446"/>
                  </a:lnTo>
                  <a:lnTo>
                    <a:pt x="74" y="447"/>
                  </a:lnTo>
                  <a:lnTo>
                    <a:pt x="74" y="451"/>
                  </a:lnTo>
                  <a:lnTo>
                    <a:pt x="73" y="452"/>
                  </a:lnTo>
                  <a:lnTo>
                    <a:pt x="73" y="455"/>
                  </a:lnTo>
                  <a:lnTo>
                    <a:pt x="74" y="456"/>
                  </a:lnTo>
                  <a:lnTo>
                    <a:pt x="74" y="459"/>
                  </a:lnTo>
                  <a:lnTo>
                    <a:pt x="73" y="460"/>
                  </a:lnTo>
                  <a:lnTo>
                    <a:pt x="73" y="462"/>
                  </a:lnTo>
                  <a:lnTo>
                    <a:pt x="70" y="468"/>
                  </a:lnTo>
                  <a:lnTo>
                    <a:pt x="70" y="472"/>
                  </a:lnTo>
                  <a:lnTo>
                    <a:pt x="74" y="474"/>
                  </a:lnTo>
                  <a:lnTo>
                    <a:pt x="75" y="476"/>
                  </a:lnTo>
                  <a:lnTo>
                    <a:pt x="78" y="478"/>
                  </a:lnTo>
                  <a:lnTo>
                    <a:pt x="75" y="479"/>
                  </a:lnTo>
                  <a:lnTo>
                    <a:pt x="74" y="482"/>
                  </a:lnTo>
                  <a:lnTo>
                    <a:pt x="75" y="486"/>
                  </a:lnTo>
                  <a:lnTo>
                    <a:pt x="75" y="490"/>
                  </a:lnTo>
                  <a:lnTo>
                    <a:pt x="73" y="490"/>
                  </a:lnTo>
                  <a:lnTo>
                    <a:pt x="73" y="492"/>
                  </a:lnTo>
                  <a:lnTo>
                    <a:pt x="70" y="495"/>
                  </a:lnTo>
                  <a:lnTo>
                    <a:pt x="69" y="496"/>
                  </a:lnTo>
                  <a:lnTo>
                    <a:pt x="69" y="496"/>
                  </a:lnTo>
                  <a:lnTo>
                    <a:pt x="69" y="499"/>
                  </a:lnTo>
                  <a:lnTo>
                    <a:pt x="69" y="499"/>
                  </a:lnTo>
                  <a:lnTo>
                    <a:pt x="69" y="500"/>
                  </a:lnTo>
                  <a:lnTo>
                    <a:pt x="73" y="504"/>
                  </a:lnTo>
                  <a:lnTo>
                    <a:pt x="73" y="506"/>
                  </a:lnTo>
                  <a:lnTo>
                    <a:pt x="74" y="510"/>
                  </a:lnTo>
                  <a:lnTo>
                    <a:pt x="75" y="512"/>
                  </a:lnTo>
                  <a:lnTo>
                    <a:pt x="75" y="512"/>
                  </a:lnTo>
                  <a:lnTo>
                    <a:pt x="78" y="514"/>
                  </a:lnTo>
                  <a:lnTo>
                    <a:pt x="78" y="514"/>
                  </a:lnTo>
                  <a:lnTo>
                    <a:pt x="79" y="516"/>
                  </a:lnTo>
                  <a:lnTo>
                    <a:pt x="82" y="519"/>
                  </a:lnTo>
                  <a:lnTo>
                    <a:pt x="83" y="521"/>
                  </a:lnTo>
                  <a:lnTo>
                    <a:pt x="86" y="521"/>
                  </a:lnTo>
                  <a:lnTo>
                    <a:pt x="87" y="519"/>
                  </a:lnTo>
                  <a:lnTo>
                    <a:pt x="93" y="519"/>
                  </a:lnTo>
                  <a:lnTo>
                    <a:pt x="95" y="519"/>
                  </a:lnTo>
                  <a:lnTo>
                    <a:pt x="97" y="523"/>
                  </a:lnTo>
                  <a:lnTo>
                    <a:pt x="97" y="523"/>
                  </a:lnTo>
                  <a:lnTo>
                    <a:pt x="99" y="525"/>
                  </a:lnTo>
                  <a:lnTo>
                    <a:pt x="99" y="529"/>
                  </a:lnTo>
                  <a:lnTo>
                    <a:pt x="101" y="531"/>
                  </a:lnTo>
                  <a:lnTo>
                    <a:pt x="101" y="535"/>
                  </a:lnTo>
                  <a:lnTo>
                    <a:pt x="106" y="539"/>
                  </a:lnTo>
                  <a:lnTo>
                    <a:pt x="110" y="543"/>
                  </a:lnTo>
                  <a:lnTo>
                    <a:pt x="113" y="543"/>
                  </a:lnTo>
                  <a:lnTo>
                    <a:pt x="117" y="544"/>
                  </a:lnTo>
                  <a:lnTo>
                    <a:pt x="122" y="543"/>
                  </a:lnTo>
                  <a:lnTo>
                    <a:pt x="131" y="543"/>
                  </a:lnTo>
                  <a:lnTo>
                    <a:pt x="140" y="544"/>
                  </a:lnTo>
                  <a:lnTo>
                    <a:pt x="150" y="547"/>
                  </a:lnTo>
                  <a:lnTo>
                    <a:pt x="158" y="548"/>
                  </a:lnTo>
                  <a:lnTo>
                    <a:pt x="162" y="548"/>
                  </a:lnTo>
                  <a:lnTo>
                    <a:pt x="163" y="549"/>
                  </a:lnTo>
                  <a:lnTo>
                    <a:pt x="163" y="549"/>
                  </a:lnTo>
                  <a:lnTo>
                    <a:pt x="163" y="549"/>
                  </a:lnTo>
                  <a:lnTo>
                    <a:pt x="163" y="549"/>
                  </a:lnTo>
                  <a:lnTo>
                    <a:pt x="163" y="549"/>
                  </a:lnTo>
                  <a:lnTo>
                    <a:pt x="163" y="549"/>
                  </a:lnTo>
                  <a:lnTo>
                    <a:pt x="163" y="54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31" name="Freeform 121"/>
            <p:cNvSpPr>
              <a:spLocks/>
            </p:cNvSpPr>
            <p:nvPr/>
          </p:nvSpPr>
          <p:spPr bwMode="auto">
            <a:xfrm>
              <a:off x="3811588" y="1641475"/>
              <a:ext cx="107950" cy="157163"/>
            </a:xfrm>
            <a:custGeom>
              <a:avLst/>
              <a:gdLst>
                <a:gd name="T0" fmla="*/ 57 w 61"/>
                <a:gd name="T1" fmla="*/ 20 h 64"/>
                <a:gd name="T2" fmla="*/ 54 w 61"/>
                <a:gd name="T3" fmla="*/ 19 h 64"/>
                <a:gd name="T4" fmla="*/ 53 w 61"/>
                <a:gd name="T5" fmla="*/ 18 h 64"/>
                <a:gd name="T6" fmla="*/ 49 w 61"/>
                <a:gd name="T7" fmla="*/ 15 h 64"/>
                <a:gd name="T8" fmla="*/ 48 w 61"/>
                <a:gd name="T9" fmla="*/ 18 h 64"/>
                <a:gd name="T10" fmla="*/ 44 w 61"/>
                <a:gd name="T11" fmla="*/ 19 h 64"/>
                <a:gd name="T12" fmla="*/ 36 w 61"/>
                <a:gd name="T13" fmla="*/ 14 h 64"/>
                <a:gd name="T14" fmla="*/ 40 w 61"/>
                <a:gd name="T15" fmla="*/ 10 h 64"/>
                <a:gd name="T16" fmla="*/ 44 w 61"/>
                <a:gd name="T17" fmla="*/ 10 h 64"/>
                <a:gd name="T18" fmla="*/ 48 w 61"/>
                <a:gd name="T19" fmla="*/ 4 h 64"/>
                <a:gd name="T20" fmla="*/ 53 w 61"/>
                <a:gd name="T21" fmla="*/ 0 h 64"/>
                <a:gd name="T22" fmla="*/ 44 w 61"/>
                <a:gd name="T23" fmla="*/ 0 h 64"/>
                <a:gd name="T24" fmla="*/ 41 w 61"/>
                <a:gd name="T25" fmla="*/ 2 h 64"/>
                <a:gd name="T26" fmla="*/ 33 w 61"/>
                <a:gd name="T27" fmla="*/ 2 h 64"/>
                <a:gd name="T28" fmla="*/ 32 w 61"/>
                <a:gd name="T29" fmla="*/ 7 h 64"/>
                <a:gd name="T30" fmla="*/ 30 w 61"/>
                <a:gd name="T31" fmla="*/ 10 h 64"/>
                <a:gd name="T32" fmla="*/ 26 w 61"/>
                <a:gd name="T33" fmla="*/ 10 h 64"/>
                <a:gd name="T34" fmla="*/ 33 w 61"/>
                <a:gd name="T35" fmla="*/ 11 h 64"/>
                <a:gd name="T36" fmla="*/ 32 w 61"/>
                <a:gd name="T37" fmla="*/ 14 h 64"/>
                <a:gd name="T38" fmla="*/ 30 w 61"/>
                <a:gd name="T39" fmla="*/ 18 h 64"/>
                <a:gd name="T40" fmla="*/ 24 w 61"/>
                <a:gd name="T41" fmla="*/ 18 h 64"/>
                <a:gd name="T42" fmla="*/ 20 w 61"/>
                <a:gd name="T43" fmla="*/ 19 h 64"/>
                <a:gd name="T44" fmla="*/ 14 w 61"/>
                <a:gd name="T45" fmla="*/ 15 h 64"/>
                <a:gd name="T46" fmla="*/ 9 w 61"/>
                <a:gd name="T47" fmla="*/ 18 h 64"/>
                <a:gd name="T48" fmla="*/ 9 w 61"/>
                <a:gd name="T49" fmla="*/ 20 h 64"/>
                <a:gd name="T50" fmla="*/ 10 w 61"/>
                <a:gd name="T51" fmla="*/ 23 h 64"/>
                <a:gd name="T52" fmla="*/ 14 w 61"/>
                <a:gd name="T53" fmla="*/ 24 h 64"/>
                <a:gd name="T54" fmla="*/ 10 w 61"/>
                <a:gd name="T55" fmla="*/ 27 h 64"/>
                <a:gd name="T56" fmla="*/ 5 w 61"/>
                <a:gd name="T57" fmla="*/ 31 h 64"/>
                <a:gd name="T58" fmla="*/ 5 w 61"/>
                <a:gd name="T59" fmla="*/ 32 h 64"/>
                <a:gd name="T60" fmla="*/ 9 w 61"/>
                <a:gd name="T61" fmla="*/ 32 h 64"/>
                <a:gd name="T62" fmla="*/ 22 w 61"/>
                <a:gd name="T63" fmla="*/ 34 h 64"/>
                <a:gd name="T64" fmla="*/ 14 w 61"/>
                <a:gd name="T65" fmla="*/ 38 h 64"/>
                <a:gd name="T66" fmla="*/ 14 w 61"/>
                <a:gd name="T67" fmla="*/ 42 h 64"/>
                <a:gd name="T68" fmla="*/ 7 w 61"/>
                <a:gd name="T69" fmla="*/ 46 h 64"/>
                <a:gd name="T70" fmla="*/ 9 w 61"/>
                <a:gd name="T71" fmla="*/ 48 h 64"/>
                <a:gd name="T72" fmla="*/ 7 w 61"/>
                <a:gd name="T73" fmla="*/ 51 h 64"/>
                <a:gd name="T74" fmla="*/ 1 w 61"/>
                <a:gd name="T75" fmla="*/ 51 h 64"/>
                <a:gd name="T76" fmla="*/ 0 w 61"/>
                <a:gd name="T77" fmla="*/ 55 h 64"/>
                <a:gd name="T78" fmla="*/ 7 w 61"/>
                <a:gd name="T79" fmla="*/ 54 h 64"/>
                <a:gd name="T80" fmla="*/ 0 w 61"/>
                <a:gd name="T81" fmla="*/ 59 h 64"/>
                <a:gd name="T82" fmla="*/ 1 w 61"/>
                <a:gd name="T83" fmla="*/ 62 h 64"/>
                <a:gd name="T84" fmla="*/ 9 w 61"/>
                <a:gd name="T85" fmla="*/ 59 h 64"/>
                <a:gd name="T86" fmla="*/ 1 w 61"/>
                <a:gd name="T87" fmla="*/ 63 h 64"/>
                <a:gd name="T88" fmla="*/ 7 w 61"/>
                <a:gd name="T89" fmla="*/ 62 h 64"/>
                <a:gd name="T90" fmla="*/ 7 w 61"/>
                <a:gd name="T91" fmla="*/ 64 h 64"/>
                <a:gd name="T92" fmla="*/ 14 w 61"/>
                <a:gd name="T93" fmla="*/ 64 h 64"/>
                <a:gd name="T94" fmla="*/ 24 w 61"/>
                <a:gd name="T95" fmla="*/ 63 h 64"/>
                <a:gd name="T96" fmla="*/ 28 w 61"/>
                <a:gd name="T97" fmla="*/ 59 h 64"/>
                <a:gd name="T98" fmla="*/ 36 w 61"/>
                <a:gd name="T99" fmla="*/ 58 h 64"/>
                <a:gd name="T100" fmla="*/ 44 w 61"/>
                <a:gd name="T101" fmla="*/ 54 h 64"/>
                <a:gd name="T102" fmla="*/ 48 w 61"/>
                <a:gd name="T103" fmla="*/ 51 h 64"/>
                <a:gd name="T104" fmla="*/ 49 w 61"/>
                <a:gd name="T105" fmla="*/ 54 h 64"/>
                <a:gd name="T106" fmla="*/ 54 w 61"/>
                <a:gd name="T107" fmla="*/ 51 h 64"/>
                <a:gd name="T108" fmla="*/ 54 w 61"/>
                <a:gd name="T109" fmla="*/ 50 h 64"/>
                <a:gd name="T110" fmla="*/ 58 w 61"/>
                <a:gd name="T111" fmla="*/ 44 h 64"/>
                <a:gd name="T112" fmla="*/ 58 w 61"/>
                <a:gd name="T113" fmla="*/ 32 h 64"/>
                <a:gd name="T114" fmla="*/ 61 w 61"/>
                <a:gd name="T115" fmla="*/ 31 h 64"/>
                <a:gd name="T116" fmla="*/ 57 w 61"/>
                <a:gd name="T117" fmla="*/ 23 h 64"/>
                <a:gd name="T118" fmla="*/ 58 w 61"/>
                <a:gd name="T119" fmla="*/ 20 h 64"/>
                <a:gd name="T120" fmla="*/ 58 w 61"/>
                <a:gd name="T121" fmla="*/ 20 h 64"/>
                <a:gd name="T122" fmla="*/ 58 w 61"/>
                <a:gd name="T123" fmla="*/ 20 h 64"/>
                <a:gd name="T124" fmla="*/ 58 w 61"/>
                <a:gd name="T125"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 h="64">
                  <a:moveTo>
                    <a:pt x="58" y="20"/>
                  </a:moveTo>
                  <a:lnTo>
                    <a:pt x="57" y="20"/>
                  </a:lnTo>
                  <a:lnTo>
                    <a:pt x="54" y="20"/>
                  </a:lnTo>
                  <a:lnTo>
                    <a:pt x="54" y="19"/>
                  </a:lnTo>
                  <a:lnTo>
                    <a:pt x="53" y="18"/>
                  </a:lnTo>
                  <a:lnTo>
                    <a:pt x="53" y="18"/>
                  </a:lnTo>
                  <a:lnTo>
                    <a:pt x="50" y="15"/>
                  </a:lnTo>
                  <a:lnTo>
                    <a:pt x="49" y="15"/>
                  </a:lnTo>
                  <a:lnTo>
                    <a:pt x="48" y="15"/>
                  </a:lnTo>
                  <a:lnTo>
                    <a:pt x="48" y="18"/>
                  </a:lnTo>
                  <a:lnTo>
                    <a:pt x="45" y="19"/>
                  </a:lnTo>
                  <a:lnTo>
                    <a:pt x="44" y="19"/>
                  </a:lnTo>
                  <a:lnTo>
                    <a:pt x="37" y="15"/>
                  </a:lnTo>
                  <a:lnTo>
                    <a:pt x="36" y="14"/>
                  </a:lnTo>
                  <a:lnTo>
                    <a:pt x="41" y="11"/>
                  </a:lnTo>
                  <a:lnTo>
                    <a:pt x="40" y="10"/>
                  </a:lnTo>
                  <a:lnTo>
                    <a:pt x="41" y="10"/>
                  </a:lnTo>
                  <a:lnTo>
                    <a:pt x="44" y="10"/>
                  </a:lnTo>
                  <a:lnTo>
                    <a:pt x="45" y="6"/>
                  </a:lnTo>
                  <a:lnTo>
                    <a:pt x="48" y="4"/>
                  </a:lnTo>
                  <a:lnTo>
                    <a:pt x="49" y="2"/>
                  </a:lnTo>
                  <a:lnTo>
                    <a:pt x="53" y="0"/>
                  </a:lnTo>
                  <a:lnTo>
                    <a:pt x="49" y="0"/>
                  </a:lnTo>
                  <a:lnTo>
                    <a:pt x="44" y="0"/>
                  </a:lnTo>
                  <a:lnTo>
                    <a:pt x="41" y="0"/>
                  </a:lnTo>
                  <a:lnTo>
                    <a:pt x="41" y="2"/>
                  </a:lnTo>
                  <a:lnTo>
                    <a:pt x="37" y="2"/>
                  </a:lnTo>
                  <a:lnTo>
                    <a:pt x="33" y="2"/>
                  </a:lnTo>
                  <a:lnTo>
                    <a:pt x="32" y="4"/>
                  </a:lnTo>
                  <a:lnTo>
                    <a:pt x="32" y="7"/>
                  </a:lnTo>
                  <a:lnTo>
                    <a:pt x="30" y="7"/>
                  </a:lnTo>
                  <a:lnTo>
                    <a:pt x="30" y="10"/>
                  </a:lnTo>
                  <a:lnTo>
                    <a:pt x="28" y="10"/>
                  </a:lnTo>
                  <a:lnTo>
                    <a:pt x="26" y="10"/>
                  </a:lnTo>
                  <a:lnTo>
                    <a:pt x="30" y="11"/>
                  </a:lnTo>
                  <a:lnTo>
                    <a:pt x="33" y="11"/>
                  </a:lnTo>
                  <a:lnTo>
                    <a:pt x="33" y="14"/>
                  </a:lnTo>
                  <a:lnTo>
                    <a:pt x="32" y="14"/>
                  </a:lnTo>
                  <a:lnTo>
                    <a:pt x="28" y="15"/>
                  </a:lnTo>
                  <a:lnTo>
                    <a:pt x="30" y="18"/>
                  </a:lnTo>
                  <a:lnTo>
                    <a:pt x="28" y="18"/>
                  </a:lnTo>
                  <a:lnTo>
                    <a:pt x="24" y="18"/>
                  </a:lnTo>
                  <a:lnTo>
                    <a:pt x="22" y="18"/>
                  </a:lnTo>
                  <a:lnTo>
                    <a:pt x="20" y="19"/>
                  </a:lnTo>
                  <a:lnTo>
                    <a:pt x="18" y="18"/>
                  </a:lnTo>
                  <a:lnTo>
                    <a:pt x="14" y="15"/>
                  </a:lnTo>
                  <a:lnTo>
                    <a:pt x="10" y="18"/>
                  </a:lnTo>
                  <a:lnTo>
                    <a:pt x="9" y="18"/>
                  </a:lnTo>
                  <a:lnTo>
                    <a:pt x="9" y="19"/>
                  </a:lnTo>
                  <a:lnTo>
                    <a:pt x="9" y="20"/>
                  </a:lnTo>
                  <a:lnTo>
                    <a:pt x="10" y="20"/>
                  </a:lnTo>
                  <a:lnTo>
                    <a:pt x="10" y="23"/>
                  </a:lnTo>
                  <a:lnTo>
                    <a:pt x="13" y="23"/>
                  </a:lnTo>
                  <a:lnTo>
                    <a:pt x="14" y="24"/>
                  </a:lnTo>
                  <a:lnTo>
                    <a:pt x="13" y="24"/>
                  </a:lnTo>
                  <a:lnTo>
                    <a:pt x="10" y="27"/>
                  </a:lnTo>
                  <a:lnTo>
                    <a:pt x="9" y="28"/>
                  </a:lnTo>
                  <a:lnTo>
                    <a:pt x="5" y="31"/>
                  </a:lnTo>
                  <a:lnTo>
                    <a:pt x="7" y="31"/>
                  </a:lnTo>
                  <a:lnTo>
                    <a:pt x="5" y="32"/>
                  </a:lnTo>
                  <a:lnTo>
                    <a:pt x="7" y="32"/>
                  </a:lnTo>
                  <a:lnTo>
                    <a:pt x="9" y="32"/>
                  </a:lnTo>
                  <a:lnTo>
                    <a:pt x="14" y="34"/>
                  </a:lnTo>
                  <a:lnTo>
                    <a:pt x="22" y="34"/>
                  </a:lnTo>
                  <a:lnTo>
                    <a:pt x="17" y="36"/>
                  </a:lnTo>
                  <a:lnTo>
                    <a:pt x="14" y="38"/>
                  </a:lnTo>
                  <a:lnTo>
                    <a:pt x="14" y="40"/>
                  </a:lnTo>
                  <a:lnTo>
                    <a:pt x="14" y="42"/>
                  </a:lnTo>
                  <a:lnTo>
                    <a:pt x="13" y="44"/>
                  </a:lnTo>
                  <a:lnTo>
                    <a:pt x="7" y="46"/>
                  </a:lnTo>
                  <a:lnTo>
                    <a:pt x="13" y="46"/>
                  </a:lnTo>
                  <a:lnTo>
                    <a:pt x="9" y="48"/>
                  </a:lnTo>
                  <a:lnTo>
                    <a:pt x="7" y="50"/>
                  </a:lnTo>
                  <a:lnTo>
                    <a:pt x="7" y="51"/>
                  </a:lnTo>
                  <a:lnTo>
                    <a:pt x="4" y="51"/>
                  </a:lnTo>
                  <a:lnTo>
                    <a:pt x="1" y="51"/>
                  </a:lnTo>
                  <a:lnTo>
                    <a:pt x="0" y="54"/>
                  </a:lnTo>
                  <a:lnTo>
                    <a:pt x="0" y="55"/>
                  </a:lnTo>
                  <a:lnTo>
                    <a:pt x="4" y="54"/>
                  </a:lnTo>
                  <a:lnTo>
                    <a:pt x="7" y="54"/>
                  </a:lnTo>
                  <a:lnTo>
                    <a:pt x="1" y="55"/>
                  </a:lnTo>
                  <a:lnTo>
                    <a:pt x="0" y="59"/>
                  </a:lnTo>
                  <a:lnTo>
                    <a:pt x="0" y="62"/>
                  </a:lnTo>
                  <a:lnTo>
                    <a:pt x="1" y="62"/>
                  </a:lnTo>
                  <a:lnTo>
                    <a:pt x="4" y="62"/>
                  </a:lnTo>
                  <a:lnTo>
                    <a:pt x="9" y="59"/>
                  </a:lnTo>
                  <a:lnTo>
                    <a:pt x="5" y="62"/>
                  </a:lnTo>
                  <a:lnTo>
                    <a:pt x="1" y="63"/>
                  </a:lnTo>
                  <a:lnTo>
                    <a:pt x="4" y="63"/>
                  </a:lnTo>
                  <a:lnTo>
                    <a:pt x="7" y="62"/>
                  </a:lnTo>
                  <a:lnTo>
                    <a:pt x="10" y="62"/>
                  </a:lnTo>
                  <a:lnTo>
                    <a:pt x="7" y="64"/>
                  </a:lnTo>
                  <a:lnTo>
                    <a:pt x="10" y="64"/>
                  </a:lnTo>
                  <a:lnTo>
                    <a:pt x="14" y="64"/>
                  </a:lnTo>
                  <a:lnTo>
                    <a:pt x="22" y="63"/>
                  </a:lnTo>
                  <a:lnTo>
                    <a:pt x="24" y="63"/>
                  </a:lnTo>
                  <a:lnTo>
                    <a:pt x="26" y="62"/>
                  </a:lnTo>
                  <a:lnTo>
                    <a:pt x="28" y="59"/>
                  </a:lnTo>
                  <a:lnTo>
                    <a:pt x="32" y="59"/>
                  </a:lnTo>
                  <a:lnTo>
                    <a:pt x="36" y="58"/>
                  </a:lnTo>
                  <a:lnTo>
                    <a:pt x="37" y="55"/>
                  </a:lnTo>
                  <a:lnTo>
                    <a:pt x="44" y="54"/>
                  </a:lnTo>
                  <a:lnTo>
                    <a:pt x="45" y="54"/>
                  </a:lnTo>
                  <a:lnTo>
                    <a:pt x="48" y="51"/>
                  </a:lnTo>
                  <a:lnTo>
                    <a:pt x="48" y="54"/>
                  </a:lnTo>
                  <a:lnTo>
                    <a:pt x="49" y="54"/>
                  </a:lnTo>
                  <a:lnTo>
                    <a:pt x="50" y="54"/>
                  </a:lnTo>
                  <a:lnTo>
                    <a:pt x="54" y="51"/>
                  </a:lnTo>
                  <a:lnTo>
                    <a:pt x="53" y="50"/>
                  </a:lnTo>
                  <a:lnTo>
                    <a:pt x="54" y="50"/>
                  </a:lnTo>
                  <a:lnTo>
                    <a:pt x="57" y="48"/>
                  </a:lnTo>
                  <a:lnTo>
                    <a:pt x="58" y="44"/>
                  </a:lnTo>
                  <a:lnTo>
                    <a:pt x="61" y="38"/>
                  </a:lnTo>
                  <a:lnTo>
                    <a:pt x="58" y="32"/>
                  </a:lnTo>
                  <a:lnTo>
                    <a:pt x="61" y="32"/>
                  </a:lnTo>
                  <a:lnTo>
                    <a:pt x="61" y="31"/>
                  </a:lnTo>
                  <a:lnTo>
                    <a:pt x="58" y="27"/>
                  </a:lnTo>
                  <a:lnTo>
                    <a:pt x="57" y="23"/>
                  </a:lnTo>
                  <a:lnTo>
                    <a:pt x="61" y="20"/>
                  </a:lnTo>
                  <a:lnTo>
                    <a:pt x="58" y="20"/>
                  </a:lnTo>
                  <a:lnTo>
                    <a:pt x="58" y="20"/>
                  </a:lnTo>
                  <a:lnTo>
                    <a:pt x="58" y="20"/>
                  </a:lnTo>
                  <a:lnTo>
                    <a:pt x="58" y="20"/>
                  </a:lnTo>
                  <a:lnTo>
                    <a:pt x="58" y="20"/>
                  </a:lnTo>
                  <a:lnTo>
                    <a:pt x="58" y="20"/>
                  </a:lnTo>
                  <a:lnTo>
                    <a:pt x="58" y="2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32" name="Freeform 122"/>
            <p:cNvSpPr>
              <a:spLocks/>
            </p:cNvSpPr>
            <p:nvPr/>
          </p:nvSpPr>
          <p:spPr bwMode="auto">
            <a:xfrm>
              <a:off x="6249988" y="1774825"/>
              <a:ext cx="849312" cy="455613"/>
            </a:xfrm>
            <a:custGeom>
              <a:avLst/>
              <a:gdLst>
                <a:gd name="T0" fmla="*/ 8 w 475"/>
                <a:gd name="T1" fmla="*/ 62 h 185"/>
                <a:gd name="T2" fmla="*/ 28 w 475"/>
                <a:gd name="T3" fmla="*/ 71 h 185"/>
                <a:gd name="T4" fmla="*/ 42 w 475"/>
                <a:gd name="T5" fmla="*/ 75 h 185"/>
                <a:gd name="T6" fmla="*/ 66 w 475"/>
                <a:gd name="T7" fmla="*/ 96 h 185"/>
                <a:gd name="T8" fmla="*/ 67 w 475"/>
                <a:gd name="T9" fmla="*/ 114 h 185"/>
                <a:gd name="T10" fmla="*/ 107 w 475"/>
                <a:gd name="T11" fmla="*/ 124 h 185"/>
                <a:gd name="T12" fmla="*/ 136 w 475"/>
                <a:gd name="T13" fmla="*/ 138 h 185"/>
                <a:gd name="T14" fmla="*/ 149 w 475"/>
                <a:gd name="T15" fmla="*/ 146 h 185"/>
                <a:gd name="T16" fmla="*/ 170 w 475"/>
                <a:gd name="T17" fmla="*/ 165 h 185"/>
                <a:gd name="T18" fmla="*/ 208 w 475"/>
                <a:gd name="T19" fmla="*/ 168 h 185"/>
                <a:gd name="T20" fmla="*/ 246 w 475"/>
                <a:gd name="T21" fmla="*/ 168 h 185"/>
                <a:gd name="T22" fmla="*/ 282 w 475"/>
                <a:gd name="T23" fmla="*/ 181 h 185"/>
                <a:gd name="T24" fmla="*/ 301 w 475"/>
                <a:gd name="T25" fmla="*/ 185 h 185"/>
                <a:gd name="T26" fmla="*/ 339 w 475"/>
                <a:gd name="T27" fmla="*/ 172 h 185"/>
                <a:gd name="T28" fmla="*/ 375 w 475"/>
                <a:gd name="T29" fmla="*/ 163 h 185"/>
                <a:gd name="T30" fmla="*/ 387 w 475"/>
                <a:gd name="T31" fmla="*/ 148 h 185"/>
                <a:gd name="T32" fmla="*/ 374 w 475"/>
                <a:gd name="T33" fmla="*/ 132 h 185"/>
                <a:gd name="T34" fmla="*/ 392 w 475"/>
                <a:gd name="T35" fmla="*/ 128 h 185"/>
                <a:gd name="T36" fmla="*/ 412 w 475"/>
                <a:gd name="T37" fmla="*/ 119 h 185"/>
                <a:gd name="T38" fmla="*/ 425 w 475"/>
                <a:gd name="T39" fmla="*/ 118 h 185"/>
                <a:gd name="T40" fmla="*/ 435 w 475"/>
                <a:gd name="T41" fmla="*/ 102 h 185"/>
                <a:gd name="T42" fmla="*/ 444 w 475"/>
                <a:gd name="T43" fmla="*/ 98 h 185"/>
                <a:gd name="T44" fmla="*/ 459 w 475"/>
                <a:gd name="T45" fmla="*/ 94 h 185"/>
                <a:gd name="T46" fmla="*/ 472 w 475"/>
                <a:gd name="T47" fmla="*/ 91 h 185"/>
                <a:gd name="T48" fmla="*/ 436 w 475"/>
                <a:gd name="T49" fmla="*/ 71 h 185"/>
                <a:gd name="T50" fmla="*/ 423 w 475"/>
                <a:gd name="T51" fmla="*/ 75 h 185"/>
                <a:gd name="T52" fmla="*/ 406 w 475"/>
                <a:gd name="T53" fmla="*/ 78 h 185"/>
                <a:gd name="T54" fmla="*/ 399 w 475"/>
                <a:gd name="T55" fmla="*/ 39 h 185"/>
                <a:gd name="T56" fmla="*/ 386 w 475"/>
                <a:gd name="T57" fmla="*/ 39 h 185"/>
                <a:gd name="T58" fmla="*/ 362 w 475"/>
                <a:gd name="T59" fmla="*/ 31 h 185"/>
                <a:gd name="T60" fmla="*/ 347 w 475"/>
                <a:gd name="T61" fmla="*/ 45 h 185"/>
                <a:gd name="T62" fmla="*/ 328 w 475"/>
                <a:gd name="T63" fmla="*/ 49 h 185"/>
                <a:gd name="T64" fmla="*/ 303 w 475"/>
                <a:gd name="T65" fmla="*/ 49 h 185"/>
                <a:gd name="T66" fmla="*/ 281 w 475"/>
                <a:gd name="T67" fmla="*/ 43 h 185"/>
                <a:gd name="T68" fmla="*/ 267 w 475"/>
                <a:gd name="T69" fmla="*/ 37 h 185"/>
                <a:gd name="T70" fmla="*/ 242 w 475"/>
                <a:gd name="T71" fmla="*/ 30 h 185"/>
                <a:gd name="T72" fmla="*/ 217 w 475"/>
                <a:gd name="T73" fmla="*/ 34 h 185"/>
                <a:gd name="T74" fmla="*/ 202 w 475"/>
                <a:gd name="T75" fmla="*/ 31 h 185"/>
                <a:gd name="T76" fmla="*/ 185 w 475"/>
                <a:gd name="T77" fmla="*/ 18 h 185"/>
                <a:gd name="T78" fmla="*/ 164 w 475"/>
                <a:gd name="T79" fmla="*/ 9 h 185"/>
                <a:gd name="T80" fmla="*/ 129 w 475"/>
                <a:gd name="T81" fmla="*/ 5 h 185"/>
                <a:gd name="T82" fmla="*/ 124 w 475"/>
                <a:gd name="T83" fmla="*/ 14 h 185"/>
                <a:gd name="T84" fmla="*/ 137 w 475"/>
                <a:gd name="T85" fmla="*/ 31 h 185"/>
                <a:gd name="T86" fmla="*/ 128 w 475"/>
                <a:gd name="T87" fmla="*/ 41 h 185"/>
                <a:gd name="T88" fmla="*/ 101 w 475"/>
                <a:gd name="T89" fmla="*/ 37 h 185"/>
                <a:gd name="T90" fmla="*/ 83 w 475"/>
                <a:gd name="T91" fmla="*/ 30 h 185"/>
                <a:gd name="T92" fmla="*/ 66 w 475"/>
                <a:gd name="T93" fmla="*/ 26 h 185"/>
                <a:gd name="T94" fmla="*/ 58 w 475"/>
                <a:gd name="T95" fmla="*/ 23 h 185"/>
                <a:gd name="T96" fmla="*/ 48 w 475"/>
                <a:gd name="T97" fmla="*/ 23 h 185"/>
                <a:gd name="T98" fmla="*/ 35 w 475"/>
                <a:gd name="T99" fmla="*/ 31 h 185"/>
                <a:gd name="T100" fmla="*/ 26 w 475"/>
                <a:gd name="T101" fmla="*/ 37 h 185"/>
                <a:gd name="T102" fmla="*/ 18 w 475"/>
                <a:gd name="T103" fmla="*/ 45 h 185"/>
                <a:gd name="T104" fmla="*/ 6 w 475"/>
                <a:gd name="T105" fmla="*/ 45 h 185"/>
                <a:gd name="T106" fmla="*/ 2 w 475"/>
                <a:gd name="T107" fmla="*/ 51 h 185"/>
                <a:gd name="T108" fmla="*/ 2 w 475"/>
                <a:gd name="T109" fmla="*/ 5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5" h="185">
                  <a:moveTo>
                    <a:pt x="2" y="54"/>
                  </a:moveTo>
                  <a:lnTo>
                    <a:pt x="2" y="57"/>
                  </a:lnTo>
                  <a:lnTo>
                    <a:pt x="4" y="58"/>
                  </a:lnTo>
                  <a:lnTo>
                    <a:pt x="8" y="61"/>
                  </a:lnTo>
                  <a:lnTo>
                    <a:pt x="8" y="62"/>
                  </a:lnTo>
                  <a:lnTo>
                    <a:pt x="12" y="65"/>
                  </a:lnTo>
                  <a:lnTo>
                    <a:pt x="15" y="66"/>
                  </a:lnTo>
                  <a:lnTo>
                    <a:pt x="19" y="67"/>
                  </a:lnTo>
                  <a:lnTo>
                    <a:pt x="23" y="71"/>
                  </a:lnTo>
                  <a:lnTo>
                    <a:pt x="28" y="71"/>
                  </a:lnTo>
                  <a:lnTo>
                    <a:pt x="32" y="71"/>
                  </a:lnTo>
                  <a:lnTo>
                    <a:pt x="35" y="74"/>
                  </a:lnTo>
                  <a:lnTo>
                    <a:pt x="39" y="75"/>
                  </a:lnTo>
                  <a:lnTo>
                    <a:pt x="40" y="74"/>
                  </a:lnTo>
                  <a:lnTo>
                    <a:pt x="42" y="75"/>
                  </a:lnTo>
                  <a:lnTo>
                    <a:pt x="48" y="79"/>
                  </a:lnTo>
                  <a:lnTo>
                    <a:pt x="52" y="83"/>
                  </a:lnTo>
                  <a:lnTo>
                    <a:pt x="56" y="87"/>
                  </a:lnTo>
                  <a:lnTo>
                    <a:pt x="62" y="91"/>
                  </a:lnTo>
                  <a:lnTo>
                    <a:pt x="66" y="96"/>
                  </a:lnTo>
                  <a:lnTo>
                    <a:pt x="66" y="100"/>
                  </a:lnTo>
                  <a:lnTo>
                    <a:pt x="67" y="106"/>
                  </a:lnTo>
                  <a:lnTo>
                    <a:pt x="70" y="108"/>
                  </a:lnTo>
                  <a:lnTo>
                    <a:pt x="67" y="110"/>
                  </a:lnTo>
                  <a:lnTo>
                    <a:pt x="67" y="114"/>
                  </a:lnTo>
                  <a:lnTo>
                    <a:pt x="70" y="118"/>
                  </a:lnTo>
                  <a:lnTo>
                    <a:pt x="71" y="119"/>
                  </a:lnTo>
                  <a:lnTo>
                    <a:pt x="79" y="123"/>
                  </a:lnTo>
                  <a:lnTo>
                    <a:pt x="96" y="124"/>
                  </a:lnTo>
                  <a:lnTo>
                    <a:pt x="107" y="124"/>
                  </a:lnTo>
                  <a:lnTo>
                    <a:pt x="113" y="127"/>
                  </a:lnTo>
                  <a:lnTo>
                    <a:pt x="116" y="128"/>
                  </a:lnTo>
                  <a:lnTo>
                    <a:pt x="120" y="131"/>
                  </a:lnTo>
                  <a:lnTo>
                    <a:pt x="127" y="132"/>
                  </a:lnTo>
                  <a:lnTo>
                    <a:pt x="136" y="138"/>
                  </a:lnTo>
                  <a:lnTo>
                    <a:pt x="141" y="138"/>
                  </a:lnTo>
                  <a:lnTo>
                    <a:pt x="143" y="138"/>
                  </a:lnTo>
                  <a:lnTo>
                    <a:pt x="145" y="140"/>
                  </a:lnTo>
                  <a:lnTo>
                    <a:pt x="147" y="144"/>
                  </a:lnTo>
                  <a:lnTo>
                    <a:pt x="149" y="146"/>
                  </a:lnTo>
                  <a:lnTo>
                    <a:pt x="156" y="154"/>
                  </a:lnTo>
                  <a:lnTo>
                    <a:pt x="160" y="158"/>
                  </a:lnTo>
                  <a:lnTo>
                    <a:pt x="164" y="159"/>
                  </a:lnTo>
                  <a:lnTo>
                    <a:pt x="168" y="163"/>
                  </a:lnTo>
                  <a:lnTo>
                    <a:pt x="170" y="165"/>
                  </a:lnTo>
                  <a:lnTo>
                    <a:pt x="173" y="167"/>
                  </a:lnTo>
                  <a:lnTo>
                    <a:pt x="177" y="165"/>
                  </a:lnTo>
                  <a:lnTo>
                    <a:pt x="190" y="167"/>
                  </a:lnTo>
                  <a:lnTo>
                    <a:pt x="202" y="168"/>
                  </a:lnTo>
                  <a:lnTo>
                    <a:pt x="208" y="168"/>
                  </a:lnTo>
                  <a:lnTo>
                    <a:pt x="216" y="168"/>
                  </a:lnTo>
                  <a:lnTo>
                    <a:pt x="221" y="167"/>
                  </a:lnTo>
                  <a:lnTo>
                    <a:pt x="225" y="167"/>
                  </a:lnTo>
                  <a:lnTo>
                    <a:pt x="234" y="168"/>
                  </a:lnTo>
                  <a:lnTo>
                    <a:pt x="246" y="168"/>
                  </a:lnTo>
                  <a:lnTo>
                    <a:pt x="251" y="172"/>
                  </a:lnTo>
                  <a:lnTo>
                    <a:pt x="255" y="175"/>
                  </a:lnTo>
                  <a:lnTo>
                    <a:pt x="265" y="179"/>
                  </a:lnTo>
                  <a:lnTo>
                    <a:pt x="277" y="181"/>
                  </a:lnTo>
                  <a:lnTo>
                    <a:pt x="282" y="181"/>
                  </a:lnTo>
                  <a:lnTo>
                    <a:pt x="287" y="181"/>
                  </a:lnTo>
                  <a:lnTo>
                    <a:pt x="294" y="181"/>
                  </a:lnTo>
                  <a:lnTo>
                    <a:pt x="295" y="184"/>
                  </a:lnTo>
                  <a:lnTo>
                    <a:pt x="299" y="185"/>
                  </a:lnTo>
                  <a:lnTo>
                    <a:pt x="301" y="185"/>
                  </a:lnTo>
                  <a:lnTo>
                    <a:pt x="305" y="185"/>
                  </a:lnTo>
                  <a:lnTo>
                    <a:pt x="307" y="184"/>
                  </a:lnTo>
                  <a:lnTo>
                    <a:pt x="317" y="179"/>
                  </a:lnTo>
                  <a:lnTo>
                    <a:pt x="328" y="175"/>
                  </a:lnTo>
                  <a:lnTo>
                    <a:pt x="339" y="172"/>
                  </a:lnTo>
                  <a:lnTo>
                    <a:pt x="352" y="172"/>
                  </a:lnTo>
                  <a:lnTo>
                    <a:pt x="358" y="172"/>
                  </a:lnTo>
                  <a:lnTo>
                    <a:pt x="364" y="171"/>
                  </a:lnTo>
                  <a:lnTo>
                    <a:pt x="371" y="167"/>
                  </a:lnTo>
                  <a:lnTo>
                    <a:pt x="375" y="163"/>
                  </a:lnTo>
                  <a:lnTo>
                    <a:pt x="378" y="158"/>
                  </a:lnTo>
                  <a:lnTo>
                    <a:pt x="379" y="155"/>
                  </a:lnTo>
                  <a:lnTo>
                    <a:pt x="382" y="154"/>
                  </a:lnTo>
                  <a:lnTo>
                    <a:pt x="386" y="150"/>
                  </a:lnTo>
                  <a:lnTo>
                    <a:pt x="387" y="148"/>
                  </a:lnTo>
                  <a:lnTo>
                    <a:pt x="383" y="144"/>
                  </a:lnTo>
                  <a:lnTo>
                    <a:pt x="378" y="138"/>
                  </a:lnTo>
                  <a:lnTo>
                    <a:pt x="375" y="138"/>
                  </a:lnTo>
                  <a:lnTo>
                    <a:pt x="374" y="136"/>
                  </a:lnTo>
                  <a:lnTo>
                    <a:pt x="374" y="132"/>
                  </a:lnTo>
                  <a:lnTo>
                    <a:pt x="374" y="128"/>
                  </a:lnTo>
                  <a:lnTo>
                    <a:pt x="375" y="124"/>
                  </a:lnTo>
                  <a:lnTo>
                    <a:pt x="379" y="123"/>
                  </a:lnTo>
                  <a:lnTo>
                    <a:pt x="383" y="124"/>
                  </a:lnTo>
                  <a:lnTo>
                    <a:pt x="392" y="128"/>
                  </a:lnTo>
                  <a:lnTo>
                    <a:pt x="402" y="131"/>
                  </a:lnTo>
                  <a:lnTo>
                    <a:pt x="404" y="128"/>
                  </a:lnTo>
                  <a:lnTo>
                    <a:pt x="408" y="124"/>
                  </a:lnTo>
                  <a:lnTo>
                    <a:pt x="409" y="123"/>
                  </a:lnTo>
                  <a:lnTo>
                    <a:pt x="412" y="119"/>
                  </a:lnTo>
                  <a:lnTo>
                    <a:pt x="412" y="118"/>
                  </a:lnTo>
                  <a:lnTo>
                    <a:pt x="413" y="118"/>
                  </a:lnTo>
                  <a:lnTo>
                    <a:pt x="417" y="119"/>
                  </a:lnTo>
                  <a:lnTo>
                    <a:pt x="421" y="119"/>
                  </a:lnTo>
                  <a:lnTo>
                    <a:pt x="425" y="118"/>
                  </a:lnTo>
                  <a:lnTo>
                    <a:pt x="431" y="111"/>
                  </a:lnTo>
                  <a:lnTo>
                    <a:pt x="428" y="108"/>
                  </a:lnTo>
                  <a:lnTo>
                    <a:pt x="431" y="104"/>
                  </a:lnTo>
                  <a:lnTo>
                    <a:pt x="432" y="102"/>
                  </a:lnTo>
                  <a:lnTo>
                    <a:pt x="435" y="102"/>
                  </a:lnTo>
                  <a:lnTo>
                    <a:pt x="439" y="102"/>
                  </a:lnTo>
                  <a:lnTo>
                    <a:pt x="440" y="100"/>
                  </a:lnTo>
                  <a:lnTo>
                    <a:pt x="440" y="98"/>
                  </a:lnTo>
                  <a:lnTo>
                    <a:pt x="443" y="98"/>
                  </a:lnTo>
                  <a:lnTo>
                    <a:pt x="444" y="98"/>
                  </a:lnTo>
                  <a:lnTo>
                    <a:pt x="445" y="98"/>
                  </a:lnTo>
                  <a:lnTo>
                    <a:pt x="449" y="96"/>
                  </a:lnTo>
                  <a:lnTo>
                    <a:pt x="453" y="94"/>
                  </a:lnTo>
                  <a:lnTo>
                    <a:pt x="457" y="94"/>
                  </a:lnTo>
                  <a:lnTo>
                    <a:pt x="459" y="94"/>
                  </a:lnTo>
                  <a:lnTo>
                    <a:pt x="461" y="94"/>
                  </a:lnTo>
                  <a:lnTo>
                    <a:pt x="465" y="96"/>
                  </a:lnTo>
                  <a:lnTo>
                    <a:pt x="472" y="96"/>
                  </a:lnTo>
                  <a:lnTo>
                    <a:pt x="475" y="94"/>
                  </a:lnTo>
                  <a:lnTo>
                    <a:pt x="472" y="91"/>
                  </a:lnTo>
                  <a:lnTo>
                    <a:pt x="465" y="85"/>
                  </a:lnTo>
                  <a:lnTo>
                    <a:pt x="456" y="79"/>
                  </a:lnTo>
                  <a:lnTo>
                    <a:pt x="445" y="74"/>
                  </a:lnTo>
                  <a:lnTo>
                    <a:pt x="445" y="74"/>
                  </a:lnTo>
                  <a:lnTo>
                    <a:pt x="436" y="71"/>
                  </a:lnTo>
                  <a:lnTo>
                    <a:pt x="432" y="71"/>
                  </a:lnTo>
                  <a:lnTo>
                    <a:pt x="431" y="75"/>
                  </a:lnTo>
                  <a:lnTo>
                    <a:pt x="428" y="78"/>
                  </a:lnTo>
                  <a:lnTo>
                    <a:pt x="427" y="78"/>
                  </a:lnTo>
                  <a:lnTo>
                    <a:pt x="423" y="75"/>
                  </a:lnTo>
                  <a:lnTo>
                    <a:pt x="417" y="75"/>
                  </a:lnTo>
                  <a:lnTo>
                    <a:pt x="413" y="75"/>
                  </a:lnTo>
                  <a:lnTo>
                    <a:pt x="409" y="75"/>
                  </a:lnTo>
                  <a:lnTo>
                    <a:pt x="408" y="78"/>
                  </a:lnTo>
                  <a:lnTo>
                    <a:pt x="406" y="78"/>
                  </a:lnTo>
                  <a:lnTo>
                    <a:pt x="400" y="71"/>
                  </a:lnTo>
                  <a:lnTo>
                    <a:pt x="400" y="70"/>
                  </a:lnTo>
                  <a:lnTo>
                    <a:pt x="402" y="67"/>
                  </a:lnTo>
                  <a:lnTo>
                    <a:pt x="400" y="66"/>
                  </a:lnTo>
                  <a:lnTo>
                    <a:pt x="399" y="39"/>
                  </a:lnTo>
                  <a:lnTo>
                    <a:pt x="399" y="39"/>
                  </a:lnTo>
                  <a:lnTo>
                    <a:pt x="395" y="37"/>
                  </a:lnTo>
                  <a:lnTo>
                    <a:pt x="391" y="37"/>
                  </a:lnTo>
                  <a:lnTo>
                    <a:pt x="388" y="37"/>
                  </a:lnTo>
                  <a:lnTo>
                    <a:pt x="386" y="39"/>
                  </a:lnTo>
                  <a:lnTo>
                    <a:pt x="382" y="39"/>
                  </a:lnTo>
                  <a:lnTo>
                    <a:pt x="378" y="37"/>
                  </a:lnTo>
                  <a:lnTo>
                    <a:pt x="371" y="34"/>
                  </a:lnTo>
                  <a:lnTo>
                    <a:pt x="366" y="31"/>
                  </a:lnTo>
                  <a:lnTo>
                    <a:pt x="362" y="31"/>
                  </a:lnTo>
                  <a:lnTo>
                    <a:pt x="358" y="34"/>
                  </a:lnTo>
                  <a:lnTo>
                    <a:pt x="355" y="35"/>
                  </a:lnTo>
                  <a:lnTo>
                    <a:pt x="351" y="37"/>
                  </a:lnTo>
                  <a:lnTo>
                    <a:pt x="348" y="41"/>
                  </a:lnTo>
                  <a:lnTo>
                    <a:pt x="347" y="45"/>
                  </a:lnTo>
                  <a:lnTo>
                    <a:pt x="344" y="45"/>
                  </a:lnTo>
                  <a:lnTo>
                    <a:pt x="343" y="45"/>
                  </a:lnTo>
                  <a:lnTo>
                    <a:pt x="342" y="45"/>
                  </a:lnTo>
                  <a:lnTo>
                    <a:pt x="331" y="47"/>
                  </a:lnTo>
                  <a:lnTo>
                    <a:pt x="328" y="49"/>
                  </a:lnTo>
                  <a:lnTo>
                    <a:pt x="324" y="51"/>
                  </a:lnTo>
                  <a:lnTo>
                    <a:pt x="321" y="51"/>
                  </a:lnTo>
                  <a:lnTo>
                    <a:pt x="317" y="51"/>
                  </a:lnTo>
                  <a:lnTo>
                    <a:pt x="309" y="51"/>
                  </a:lnTo>
                  <a:lnTo>
                    <a:pt x="303" y="49"/>
                  </a:lnTo>
                  <a:lnTo>
                    <a:pt x="301" y="49"/>
                  </a:lnTo>
                  <a:lnTo>
                    <a:pt x="294" y="49"/>
                  </a:lnTo>
                  <a:lnTo>
                    <a:pt x="290" y="49"/>
                  </a:lnTo>
                  <a:lnTo>
                    <a:pt x="285" y="45"/>
                  </a:lnTo>
                  <a:lnTo>
                    <a:pt x="281" y="43"/>
                  </a:lnTo>
                  <a:lnTo>
                    <a:pt x="278" y="41"/>
                  </a:lnTo>
                  <a:lnTo>
                    <a:pt x="277" y="39"/>
                  </a:lnTo>
                  <a:lnTo>
                    <a:pt x="273" y="37"/>
                  </a:lnTo>
                  <a:lnTo>
                    <a:pt x="271" y="37"/>
                  </a:lnTo>
                  <a:lnTo>
                    <a:pt x="267" y="37"/>
                  </a:lnTo>
                  <a:lnTo>
                    <a:pt x="261" y="35"/>
                  </a:lnTo>
                  <a:lnTo>
                    <a:pt x="257" y="31"/>
                  </a:lnTo>
                  <a:lnTo>
                    <a:pt x="254" y="30"/>
                  </a:lnTo>
                  <a:lnTo>
                    <a:pt x="243" y="30"/>
                  </a:lnTo>
                  <a:lnTo>
                    <a:pt x="242" y="30"/>
                  </a:lnTo>
                  <a:lnTo>
                    <a:pt x="238" y="30"/>
                  </a:lnTo>
                  <a:lnTo>
                    <a:pt x="233" y="30"/>
                  </a:lnTo>
                  <a:lnTo>
                    <a:pt x="230" y="30"/>
                  </a:lnTo>
                  <a:lnTo>
                    <a:pt x="221" y="31"/>
                  </a:lnTo>
                  <a:lnTo>
                    <a:pt x="217" y="34"/>
                  </a:lnTo>
                  <a:lnTo>
                    <a:pt x="216" y="34"/>
                  </a:lnTo>
                  <a:lnTo>
                    <a:pt x="213" y="34"/>
                  </a:lnTo>
                  <a:lnTo>
                    <a:pt x="210" y="34"/>
                  </a:lnTo>
                  <a:lnTo>
                    <a:pt x="208" y="34"/>
                  </a:lnTo>
                  <a:lnTo>
                    <a:pt x="202" y="31"/>
                  </a:lnTo>
                  <a:lnTo>
                    <a:pt x="198" y="30"/>
                  </a:lnTo>
                  <a:lnTo>
                    <a:pt x="194" y="27"/>
                  </a:lnTo>
                  <a:lnTo>
                    <a:pt x="190" y="23"/>
                  </a:lnTo>
                  <a:lnTo>
                    <a:pt x="186" y="22"/>
                  </a:lnTo>
                  <a:lnTo>
                    <a:pt x="185" y="18"/>
                  </a:lnTo>
                  <a:lnTo>
                    <a:pt x="184" y="14"/>
                  </a:lnTo>
                  <a:lnTo>
                    <a:pt x="181" y="13"/>
                  </a:lnTo>
                  <a:lnTo>
                    <a:pt x="176" y="10"/>
                  </a:lnTo>
                  <a:lnTo>
                    <a:pt x="172" y="10"/>
                  </a:lnTo>
                  <a:lnTo>
                    <a:pt x="164" y="9"/>
                  </a:lnTo>
                  <a:lnTo>
                    <a:pt x="156" y="8"/>
                  </a:lnTo>
                  <a:lnTo>
                    <a:pt x="147" y="5"/>
                  </a:lnTo>
                  <a:lnTo>
                    <a:pt x="129" y="0"/>
                  </a:lnTo>
                  <a:lnTo>
                    <a:pt x="129" y="4"/>
                  </a:lnTo>
                  <a:lnTo>
                    <a:pt x="129" y="5"/>
                  </a:lnTo>
                  <a:lnTo>
                    <a:pt x="128" y="8"/>
                  </a:lnTo>
                  <a:lnTo>
                    <a:pt x="127" y="9"/>
                  </a:lnTo>
                  <a:lnTo>
                    <a:pt x="127" y="10"/>
                  </a:lnTo>
                  <a:lnTo>
                    <a:pt x="124" y="13"/>
                  </a:lnTo>
                  <a:lnTo>
                    <a:pt x="124" y="14"/>
                  </a:lnTo>
                  <a:lnTo>
                    <a:pt x="127" y="21"/>
                  </a:lnTo>
                  <a:lnTo>
                    <a:pt x="129" y="23"/>
                  </a:lnTo>
                  <a:lnTo>
                    <a:pt x="133" y="27"/>
                  </a:lnTo>
                  <a:lnTo>
                    <a:pt x="136" y="27"/>
                  </a:lnTo>
                  <a:lnTo>
                    <a:pt x="137" y="31"/>
                  </a:lnTo>
                  <a:lnTo>
                    <a:pt x="137" y="35"/>
                  </a:lnTo>
                  <a:lnTo>
                    <a:pt x="136" y="37"/>
                  </a:lnTo>
                  <a:lnTo>
                    <a:pt x="132" y="37"/>
                  </a:lnTo>
                  <a:lnTo>
                    <a:pt x="129" y="41"/>
                  </a:lnTo>
                  <a:lnTo>
                    <a:pt x="128" y="41"/>
                  </a:lnTo>
                  <a:lnTo>
                    <a:pt x="123" y="39"/>
                  </a:lnTo>
                  <a:lnTo>
                    <a:pt x="111" y="37"/>
                  </a:lnTo>
                  <a:lnTo>
                    <a:pt x="109" y="37"/>
                  </a:lnTo>
                  <a:lnTo>
                    <a:pt x="107" y="37"/>
                  </a:lnTo>
                  <a:lnTo>
                    <a:pt x="101" y="37"/>
                  </a:lnTo>
                  <a:lnTo>
                    <a:pt x="99" y="37"/>
                  </a:lnTo>
                  <a:lnTo>
                    <a:pt x="97" y="37"/>
                  </a:lnTo>
                  <a:lnTo>
                    <a:pt x="89" y="35"/>
                  </a:lnTo>
                  <a:lnTo>
                    <a:pt x="85" y="34"/>
                  </a:lnTo>
                  <a:lnTo>
                    <a:pt x="83" y="30"/>
                  </a:lnTo>
                  <a:lnTo>
                    <a:pt x="79" y="26"/>
                  </a:lnTo>
                  <a:lnTo>
                    <a:pt x="75" y="26"/>
                  </a:lnTo>
                  <a:lnTo>
                    <a:pt x="72" y="26"/>
                  </a:lnTo>
                  <a:lnTo>
                    <a:pt x="71" y="26"/>
                  </a:lnTo>
                  <a:lnTo>
                    <a:pt x="66" y="26"/>
                  </a:lnTo>
                  <a:lnTo>
                    <a:pt x="63" y="26"/>
                  </a:lnTo>
                  <a:lnTo>
                    <a:pt x="62" y="26"/>
                  </a:lnTo>
                  <a:lnTo>
                    <a:pt x="62" y="23"/>
                  </a:lnTo>
                  <a:lnTo>
                    <a:pt x="59" y="23"/>
                  </a:lnTo>
                  <a:lnTo>
                    <a:pt x="58" y="23"/>
                  </a:lnTo>
                  <a:lnTo>
                    <a:pt x="56" y="23"/>
                  </a:lnTo>
                  <a:lnTo>
                    <a:pt x="54" y="23"/>
                  </a:lnTo>
                  <a:lnTo>
                    <a:pt x="50" y="22"/>
                  </a:lnTo>
                  <a:lnTo>
                    <a:pt x="50" y="23"/>
                  </a:lnTo>
                  <a:lnTo>
                    <a:pt x="48" y="23"/>
                  </a:lnTo>
                  <a:lnTo>
                    <a:pt x="44" y="26"/>
                  </a:lnTo>
                  <a:lnTo>
                    <a:pt x="42" y="26"/>
                  </a:lnTo>
                  <a:lnTo>
                    <a:pt x="40" y="27"/>
                  </a:lnTo>
                  <a:lnTo>
                    <a:pt x="39" y="30"/>
                  </a:lnTo>
                  <a:lnTo>
                    <a:pt x="35" y="31"/>
                  </a:lnTo>
                  <a:lnTo>
                    <a:pt x="32" y="34"/>
                  </a:lnTo>
                  <a:lnTo>
                    <a:pt x="28" y="34"/>
                  </a:lnTo>
                  <a:lnTo>
                    <a:pt x="27" y="34"/>
                  </a:lnTo>
                  <a:lnTo>
                    <a:pt x="26" y="35"/>
                  </a:lnTo>
                  <a:lnTo>
                    <a:pt x="26" y="37"/>
                  </a:lnTo>
                  <a:lnTo>
                    <a:pt x="23" y="37"/>
                  </a:lnTo>
                  <a:lnTo>
                    <a:pt x="22" y="39"/>
                  </a:lnTo>
                  <a:lnTo>
                    <a:pt x="23" y="41"/>
                  </a:lnTo>
                  <a:lnTo>
                    <a:pt x="15" y="43"/>
                  </a:lnTo>
                  <a:lnTo>
                    <a:pt x="18" y="45"/>
                  </a:lnTo>
                  <a:lnTo>
                    <a:pt x="15" y="45"/>
                  </a:lnTo>
                  <a:lnTo>
                    <a:pt x="12" y="45"/>
                  </a:lnTo>
                  <a:lnTo>
                    <a:pt x="12" y="47"/>
                  </a:lnTo>
                  <a:lnTo>
                    <a:pt x="10" y="45"/>
                  </a:lnTo>
                  <a:lnTo>
                    <a:pt x="6" y="45"/>
                  </a:lnTo>
                  <a:lnTo>
                    <a:pt x="4" y="47"/>
                  </a:lnTo>
                  <a:lnTo>
                    <a:pt x="4" y="49"/>
                  </a:lnTo>
                  <a:lnTo>
                    <a:pt x="2" y="51"/>
                  </a:lnTo>
                  <a:lnTo>
                    <a:pt x="0" y="51"/>
                  </a:lnTo>
                  <a:lnTo>
                    <a:pt x="2" y="51"/>
                  </a:lnTo>
                  <a:lnTo>
                    <a:pt x="2" y="53"/>
                  </a:lnTo>
                  <a:lnTo>
                    <a:pt x="2" y="54"/>
                  </a:lnTo>
                  <a:lnTo>
                    <a:pt x="2" y="54"/>
                  </a:lnTo>
                  <a:lnTo>
                    <a:pt x="2" y="54"/>
                  </a:lnTo>
                  <a:lnTo>
                    <a:pt x="2" y="54"/>
                  </a:lnTo>
                  <a:lnTo>
                    <a:pt x="2" y="54"/>
                  </a:lnTo>
                  <a:lnTo>
                    <a:pt x="2" y="54"/>
                  </a:lnTo>
                  <a:lnTo>
                    <a:pt x="2" y="54"/>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33" name="Freeform 123"/>
            <p:cNvSpPr>
              <a:spLocks/>
            </p:cNvSpPr>
            <p:nvPr/>
          </p:nvSpPr>
          <p:spPr bwMode="auto">
            <a:xfrm>
              <a:off x="6297613" y="3654425"/>
              <a:ext cx="63500" cy="171450"/>
            </a:xfrm>
            <a:custGeom>
              <a:avLst/>
              <a:gdLst>
                <a:gd name="T0" fmla="*/ 1 w 36"/>
                <a:gd name="T1" fmla="*/ 40 h 70"/>
                <a:gd name="T2" fmla="*/ 5 w 36"/>
                <a:gd name="T3" fmla="*/ 58 h 70"/>
                <a:gd name="T4" fmla="*/ 9 w 36"/>
                <a:gd name="T5" fmla="*/ 67 h 70"/>
                <a:gd name="T6" fmla="*/ 16 w 36"/>
                <a:gd name="T7" fmla="*/ 70 h 70"/>
                <a:gd name="T8" fmla="*/ 26 w 36"/>
                <a:gd name="T9" fmla="*/ 66 h 70"/>
                <a:gd name="T10" fmla="*/ 33 w 36"/>
                <a:gd name="T11" fmla="*/ 58 h 70"/>
                <a:gd name="T12" fmla="*/ 36 w 36"/>
                <a:gd name="T13" fmla="*/ 50 h 70"/>
                <a:gd name="T14" fmla="*/ 33 w 36"/>
                <a:gd name="T15" fmla="*/ 41 h 70"/>
                <a:gd name="T16" fmla="*/ 32 w 36"/>
                <a:gd name="T17" fmla="*/ 37 h 70"/>
                <a:gd name="T18" fmla="*/ 32 w 36"/>
                <a:gd name="T19" fmla="*/ 37 h 70"/>
                <a:gd name="T20" fmla="*/ 30 w 36"/>
                <a:gd name="T21" fmla="*/ 32 h 70"/>
                <a:gd name="T22" fmla="*/ 26 w 36"/>
                <a:gd name="T23" fmla="*/ 22 h 70"/>
                <a:gd name="T24" fmla="*/ 24 w 36"/>
                <a:gd name="T25" fmla="*/ 24 h 70"/>
                <a:gd name="T26" fmla="*/ 22 w 36"/>
                <a:gd name="T27" fmla="*/ 22 h 70"/>
                <a:gd name="T28" fmla="*/ 24 w 36"/>
                <a:gd name="T29" fmla="*/ 20 h 70"/>
                <a:gd name="T30" fmla="*/ 18 w 36"/>
                <a:gd name="T31" fmla="*/ 10 h 70"/>
                <a:gd name="T32" fmla="*/ 13 w 36"/>
                <a:gd name="T33" fmla="*/ 4 h 70"/>
                <a:gd name="T34" fmla="*/ 6 w 36"/>
                <a:gd name="T35" fmla="*/ 0 h 70"/>
                <a:gd name="T36" fmla="*/ 9 w 36"/>
                <a:gd name="T37" fmla="*/ 1 h 70"/>
                <a:gd name="T38" fmla="*/ 10 w 36"/>
                <a:gd name="T39" fmla="*/ 4 h 70"/>
                <a:gd name="T40" fmla="*/ 5 w 36"/>
                <a:gd name="T41" fmla="*/ 0 h 70"/>
                <a:gd name="T42" fmla="*/ 1 w 36"/>
                <a:gd name="T43" fmla="*/ 0 h 70"/>
                <a:gd name="T44" fmla="*/ 6 w 36"/>
                <a:gd name="T45" fmla="*/ 4 h 70"/>
                <a:gd name="T46" fmla="*/ 6 w 36"/>
                <a:gd name="T47" fmla="*/ 4 h 70"/>
                <a:gd name="T48" fmla="*/ 13 w 36"/>
                <a:gd name="T49" fmla="*/ 5 h 70"/>
                <a:gd name="T50" fmla="*/ 5 w 36"/>
                <a:gd name="T51" fmla="*/ 5 h 70"/>
                <a:gd name="T52" fmla="*/ 6 w 36"/>
                <a:gd name="T53" fmla="*/ 5 h 70"/>
                <a:gd name="T54" fmla="*/ 5 w 36"/>
                <a:gd name="T55" fmla="*/ 6 h 70"/>
                <a:gd name="T56" fmla="*/ 5 w 36"/>
                <a:gd name="T57" fmla="*/ 13 h 70"/>
                <a:gd name="T58" fmla="*/ 2 w 36"/>
                <a:gd name="T59" fmla="*/ 17 h 70"/>
                <a:gd name="T60" fmla="*/ 1 w 36"/>
                <a:gd name="T61" fmla="*/ 32 h 70"/>
                <a:gd name="T62" fmla="*/ 1 w 36"/>
                <a:gd name="T63" fmla="*/ 32 h 70"/>
                <a:gd name="T64" fmla="*/ 1 w 36"/>
                <a:gd name="T65" fmla="*/ 26 h 70"/>
                <a:gd name="T66" fmla="*/ 0 w 36"/>
                <a:gd name="T67" fmla="*/ 30 h 70"/>
                <a:gd name="T68" fmla="*/ 1 w 36"/>
                <a:gd name="T69" fmla="*/ 40 h 70"/>
                <a:gd name="T70" fmla="*/ 1 w 36"/>
                <a:gd name="T71" fmla="*/ 40 h 70"/>
                <a:gd name="T72" fmla="*/ 1 w 36"/>
                <a:gd name="T73" fmla="*/ 40 h 70"/>
                <a:gd name="T74" fmla="*/ 1 w 36"/>
                <a:gd name="T75"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 h="70">
                  <a:moveTo>
                    <a:pt x="1" y="40"/>
                  </a:moveTo>
                  <a:lnTo>
                    <a:pt x="1" y="40"/>
                  </a:lnTo>
                  <a:lnTo>
                    <a:pt x="2" y="46"/>
                  </a:lnTo>
                  <a:lnTo>
                    <a:pt x="5" y="58"/>
                  </a:lnTo>
                  <a:lnTo>
                    <a:pt x="6" y="63"/>
                  </a:lnTo>
                  <a:lnTo>
                    <a:pt x="9" y="67"/>
                  </a:lnTo>
                  <a:lnTo>
                    <a:pt x="13" y="70"/>
                  </a:lnTo>
                  <a:lnTo>
                    <a:pt x="16" y="70"/>
                  </a:lnTo>
                  <a:lnTo>
                    <a:pt x="16" y="70"/>
                  </a:lnTo>
                  <a:lnTo>
                    <a:pt x="26" y="66"/>
                  </a:lnTo>
                  <a:lnTo>
                    <a:pt x="32" y="62"/>
                  </a:lnTo>
                  <a:lnTo>
                    <a:pt x="33" y="58"/>
                  </a:lnTo>
                  <a:lnTo>
                    <a:pt x="33" y="58"/>
                  </a:lnTo>
                  <a:lnTo>
                    <a:pt x="36" y="50"/>
                  </a:lnTo>
                  <a:lnTo>
                    <a:pt x="36" y="45"/>
                  </a:lnTo>
                  <a:lnTo>
                    <a:pt x="33" y="41"/>
                  </a:lnTo>
                  <a:lnTo>
                    <a:pt x="33" y="41"/>
                  </a:lnTo>
                  <a:lnTo>
                    <a:pt x="32" y="37"/>
                  </a:lnTo>
                  <a:lnTo>
                    <a:pt x="32" y="37"/>
                  </a:lnTo>
                  <a:lnTo>
                    <a:pt x="32" y="37"/>
                  </a:lnTo>
                  <a:lnTo>
                    <a:pt x="32" y="36"/>
                  </a:lnTo>
                  <a:lnTo>
                    <a:pt x="30" y="32"/>
                  </a:lnTo>
                  <a:lnTo>
                    <a:pt x="30" y="32"/>
                  </a:lnTo>
                  <a:lnTo>
                    <a:pt x="26" y="22"/>
                  </a:lnTo>
                  <a:lnTo>
                    <a:pt x="26" y="22"/>
                  </a:lnTo>
                  <a:lnTo>
                    <a:pt x="24" y="24"/>
                  </a:lnTo>
                  <a:lnTo>
                    <a:pt x="22" y="22"/>
                  </a:lnTo>
                  <a:lnTo>
                    <a:pt x="22" y="22"/>
                  </a:lnTo>
                  <a:lnTo>
                    <a:pt x="24" y="22"/>
                  </a:lnTo>
                  <a:lnTo>
                    <a:pt x="24" y="20"/>
                  </a:lnTo>
                  <a:lnTo>
                    <a:pt x="22" y="17"/>
                  </a:lnTo>
                  <a:lnTo>
                    <a:pt x="18" y="10"/>
                  </a:lnTo>
                  <a:lnTo>
                    <a:pt x="18" y="10"/>
                  </a:lnTo>
                  <a:lnTo>
                    <a:pt x="13" y="4"/>
                  </a:lnTo>
                  <a:lnTo>
                    <a:pt x="9" y="1"/>
                  </a:lnTo>
                  <a:lnTo>
                    <a:pt x="6" y="0"/>
                  </a:lnTo>
                  <a:lnTo>
                    <a:pt x="6" y="0"/>
                  </a:lnTo>
                  <a:lnTo>
                    <a:pt x="9" y="1"/>
                  </a:lnTo>
                  <a:lnTo>
                    <a:pt x="10" y="4"/>
                  </a:lnTo>
                  <a:lnTo>
                    <a:pt x="10" y="4"/>
                  </a:lnTo>
                  <a:lnTo>
                    <a:pt x="6" y="0"/>
                  </a:lnTo>
                  <a:lnTo>
                    <a:pt x="5" y="0"/>
                  </a:lnTo>
                  <a:lnTo>
                    <a:pt x="1" y="0"/>
                  </a:lnTo>
                  <a:lnTo>
                    <a:pt x="1" y="0"/>
                  </a:lnTo>
                  <a:lnTo>
                    <a:pt x="5" y="1"/>
                  </a:lnTo>
                  <a:lnTo>
                    <a:pt x="6" y="4"/>
                  </a:lnTo>
                  <a:lnTo>
                    <a:pt x="6" y="4"/>
                  </a:lnTo>
                  <a:lnTo>
                    <a:pt x="6" y="4"/>
                  </a:lnTo>
                  <a:lnTo>
                    <a:pt x="9" y="4"/>
                  </a:lnTo>
                  <a:lnTo>
                    <a:pt x="13" y="5"/>
                  </a:lnTo>
                  <a:lnTo>
                    <a:pt x="13" y="5"/>
                  </a:lnTo>
                  <a:lnTo>
                    <a:pt x="5" y="5"/>
                  </a:lnTo>
                  <a:lnTo>
                    <a:pt x="5" y="5"/>
                  </a:lnTo>
                  <a:lnTo>
                    <a:pt x="6" y="5"/>
                  </a:lnTo>
                  <a:lnTo>
                    <a:pt x="5" y="6"/>
                  </a:lnTo>
                  <a:lnTo>
                    <a:pt x="5" y="6"/>
                  </a:lnTo>
                  <a:lnTo>
                    <a:pt x="5" y="9"/>
                  </a:lnTo>
                  <a:lnTo>
                    <a:pt x="5" y="13"/>
                  </a:lnTo>
                  <a:lnTo>
                    <a:pt x="5" y="13"/>
                  </a:lnTo>
                  <a:lnTo>
                    <a:pt x="2" y="17"/>
                  </a:lnTo>
                  <a:lnTo>
                    <a:pt x="2" y="22"/>
                  </a:lnTo>
                  <a:lnTo>
                    <a:pt x="1" y="32"/>
                  </a:lnTo>
                  <a:lnTo>
                    <a:pt x="1" y="32"/>
                  </a:lnTo>
                  <a:lnTo>
                    <a:pt x="1" y="32"/>
                  </a:lnTo>
                  <a:lnTo>
                    <a:pt x="1" y="30"/>
                  </a:lnTo>
                  <a:lnTo>
                    <a:pt x="1" y="26"/>
                  </a:lnTo>
                  <a:lnTo>
                    <a:pt x="1" y="26"/>
                  </a:lnTo>
                  <a:lnTo>
                    <a:pt x="0" y="30"/>
                  </a:lnTo>
                  <a:lnTo>
                    <a:pt x="1" y="33"/>
                  </a:lnTo>
                  <a:lnTo>
                    <a:pt x="1" y="40"/>
                  </a:lnTo>
                  <a:lnTo>
                    <a:pt x="1" y="40"/>
                  </a:lnTo>
                  <a:lnTo>
                    <a:pt x="1" y="40"/>
                  </a:lnTo>
                  <a:lnTo>
                    <a:pt x="1" y="40"/>
                  </a:lnTo>
                  <a:lnTo>
                    <a:pt x="1" y="40"/>
                  </a:lnTo>
                  <a:lnTo>
                    <a:pt x="1" y="40"/>
                  </a:lnTo>
                  <a:lnTo>
                    <a:pt x="1" y="40"/>
                  </a:lnTo>
                  <a:lnTo>
                    <a:pt x="1" y="4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34" name="Freeform 124"/>
            <p:cNvSpPr>
              <a:spLocks/>
            </p:cNvSpPr>
            <p:nvPr/>
          </p:nvSpPr>
          <p:spPr bwMode="auto">
            <a:xfrm>
              <a:off x="7383463" y="2963863"/>
              <a:ext cx="42862" cy="142875"/>
            </a:xfrm>
            <a:custGeom>
              <a:avLst/>
              <a:gdLst>
                <a:gd name="T0" fmla="*/ 0 w 24"/>
                <a:gd name="T1" fmla="*/ 30 h 58"/>
                <a:gd name="T2" fmla="*/ 0 w 24"/>
                <a:gd name="T3" fmla="*/ 30 h 58"/>
                <a:gd name="T4" fmla="*/ 3 w 24"/>
                <a:gd name="T5" fmla="*/ 36 h 58"/>
                <a:gd name="T6" fmla="*/ 3 w 24"/>
                <a:gd name="T7" fmla="*/ 36 h 58"/>
                <a:gd name="T8" fmla="*/ 0 w 24"/>
                <a:gd name="T9" fmla="*/ 38 h 58"/>
                <a:gd name="T10" fmla="*/ 3 w 24"/>
                <a:gd name="T11" fmla="*/ 38 h 58"/>
                <a:gd name="T12" fmla="*/ 3 w 24"/>
                <a:gd name="T13" fmla="*/ 38 h 58"/>
                <a:gd name="T14" fmla="*/ 4 w 24"/>
                <a:gd name="T15" fmla="*/ 41 h 58"/>
                <a:gd name="T16" fmla="*/ 7 w 24"/>
                <a:gd name="T17" fmla="*/ 47 h 58"/>
                <a:gd name="T18" fmla="*/ 7 w 24"/>
                <a:gd name="T19" fmla="*/ 47 h 58"/>
                <a:gd name="T20" fmla="*/ 9 w 24"/>
                <a:gd name="T21" fmla="*/ 51 h 58"/>
                <a:gd name="T22" fmla="*/ 12 w 24"/>
                <a:gd name="T23" fmla="*/ 53 h 58"/>
                <a:gd name="T24" fmla="*/ 12 w 24"/>
                <a:gd name="T25" fmla="*/ 53 h 58"/>
                <a:gd name="T26" fmla="*/ 13 w 24"/>
                <a:gd name="T27" fmla="*/ 57 h 58"/>
                <a:gd name="T28" fmla="*/ 16 w 24"/>
                <a:gd name="T29" fmla="*/ 58 h 58"/>
                <a:gd name="T30" fmla="*/ 16 w 24"/>
                <a:gd name="T31" fmla="*/ 58 h 58"/>
                <a:gd name="T32" fmla="*/ 16 w 24"/>
                <a:gd name="T33" fmla="*/ 58 h 58"/>
                <a:gd name="T34" fmla="*/ 17 w 24"/>
                <a:gd name="T35" fmla="*/ 57 h 58"/>
                <a:gd name="T36" fmla="*/ 17 w 24"/>
                <a:gd name="T37" fmla="*/ 53 h 58"/>
                <a:gd name="T38" fmla="*/ 17 w 24"/>
                <a:gd name="T39" fmla="*/ 53 h 58"/>
                <a:gd name="T40" fmla="*/ 17 w 24"/>
                <a:gd name="T41" fmla="*/ 49 h 58"/>
                <a:gd name="T42" fmla="*/ 20 w 24"/>
                <a:gd name="T43" fmla="*/ 45 h 58"/>
                <a:gd name="T44" fmla="*/ 20 w 24"/>
                <a:gd name="T45" fmla="*/ 45 h 58"/>
                <a:gd name="T46" fmla="*/ 21 w 24"/>
                <a:gd name="T47" fmla="*/ 41 h 58"/>
                <a:gd name="T48" fmla="*/ 24 w 24"/>
                <a:gd name="T49" fmla="*/ 36 h 58"/>
                <a:gd name="T50" fmla="*/ 24 w 24"/>
                <a:gd name="T51" fmla="*/ 25 h 58"/>
                <a:gd name="T52" fmla="*/ 24 w 24"/>
                <a:gd name="T53" fmla="*/ 25 h 58"/>
                <a:gd name="T54" fmla="*/ 21 w 24"/>
                <a:gd name="T55" fmla="*/ 18 h 58"/>
                <a:gd name="T56" fmla="*/ 21 w 24"/>
                <a:gd name="T57" fmla="*/ 18 h 58"/>
                <a:gd name="T58" fmla="*/ 24 w 24"/>
                <a:gd name="T59" fmla="*/ 17 h 58"/>
                <a:gd name="T60" fmla="*/ 24 w 24"/>
                <a:gd name="T61" fmla="*/ 17 h 58"/>
                <a:gd name="T62" fmla="*/ 24 w 24"/>
                <a:gd name="T63" fmla="*/ 8 h 58"/>
                <a:gd name="T64" fmla="*/ 24 w 24"/>
                <a:gd name="T65" fmla="*/ 8 h 58"/>
                <a:gd name="T66" fmla="*/ 24 w 24"/>
                <a:gd name="T67" fmla="*/ 5 h 58"/>
                <a:gd name="T68" fmla="*/ 24 w 24"/>
                <a:gd name="T69" fmla="*/ 4 h 58"/>
                <a:gd name="T70" fmla="*/ 24 w 24"/>
                <a:gd name="T71" fmla="*/ 4 h 58"/>
                <a:gd name="T72" fmla="*/ 20 w 24"/>
                <a:gd name="T73" fmla="*/ 0 h 58"/>
                <a:gd name="T74" fmla="*/ 16 w 24"/>
                <a:gd name="T75" fmla="*/ 0 h 58"/>
                <a:gd name="T76" fmla="*/ 16 w 24"/>
                <a:gd name="T77" fmla="*/ 0 h 58"/>
                <a:gd name="T78" fmla="*/ 12 w 24"/>
                <a:gd name="T79" fmla="*/ 1 h 58"/>
                <a:gd name="T80" fmla="*/ 9 w 24"/>
                <a:gd name="T81" fmla="*/ 4 h 58"/>
                <a:gd name="T82" fmla="*/ 9 w 24"/>
                <a:gd name="T83" fmla="*/ 4 h 58"/>
                <a:gd name="T84" fmla="*/ 8 w 24"/>
                <a:gd name="T85" fmla="*/ 8 h 58"/>
                <a:gd name="T86" fmla="*/ 7 w 24"/>
                <a:gd name="T87" fmla="*/ 12 h 58"/>
                <a:gd name="T88" fmla="*/ 7 w 24"/>
                <a:gd name="T89" fmla="*/ 12 h 58"/>
                <a:gd name="T90" fmla="*/ 4 w 24"/>
                <a:gd name="T91" fmla="*/ 14 h 58"/>
                <a:gd name="T92" fmla="*/ 4 w 24"/>
                <a:gd name="T93" fmla="*/ 18 h 58"/>
                <a:gd name="T94" fmla="*/ 4 w 24"/>
                <a:gd name="T95" fmla="*/ 18 h 58"/>
                <a:gd name="T96" fmla="*/ 3 w 24"/>
                <a:gd name="T97" fmla="*/ 25 h 58"/>
                <a:gd name="T98" fmla="*/ 0 w 24"/>
                <a:gd name="T99" fmla="*/ 30 h 58"/>
                <a:gd name="T100" fmla="*/ 0 w 24"/>
                <a:gd name="T101" fmla="*/ 30 h 58"/>
                <a:gd name="T102" fmla="*/ 0 w 24"/>
                <a:gd name="T103" fmla="*/ 30 h 58"/>
                <a:gd name="T104" fmla="*/ 0 w 24"/>
                <a:gd name="T105" fmla="*/ 30 h 58"/>
                <a:gd name="T106" fmla="*/ 0 w 24"/>
                <a:gd name="T107" fmla="*/ 30 h 58"/>
                <a:gd name="T108" fmla="*/ 0 w 24"/>
                <a:gd name="T109" fmla="*/ 30 h 58"/>
                <a:gd name="T110" fmla="*/ 0 w 24"/>
                <a:gd name="T111" fmla="*/ 30 h 58"/>
                <a:gd name="T112" fmla="*/ 0 w 24"/>
                <a:gd name="T11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 h="58">
                  <a:moveTo>
                    <a:pt x="0" y="30"/>
                  </a:moveTo>
                  <a:lnTo>
                    <a:pt x="0" y="30"/>
                  </a:lnTo>
                  <a:lnTo>
                    <a:pt x="3" y="36"/>
                  </a:lnTo>
                  <a:lnTo>
                    <a:pt x="3" y="36"/>
                  </a:lnTo>
                  <a:lnTo>
                    <a:pt x="0" y="38"/>
                  </a:lnTo>
                  <a:lnTo>
                    <a:pt x="3" y="38"/>
                  </a:lnTo>
                  <a:lnTo>
                    <a:pt x="3" y="38"/>
                  </a:lnTo>
                  <a:lnTo>
                    <a:pt x="4" y="41"/>
                  </a:lnTo>
                  <a:lnTo>
                    <a:pt x="7" y="47"/>
                  </a:lnTo>
                  <a:lnTo>
                    <a:pt x="7" y="47"/>
                  </a:lnTo>
                  <a:lnTo>
                    <a:pt x="9" y="51"/>
                  </a:lnTo>
                  <a:lnTo>
                    <a:pt x="12" y="53"/>
                  </a:lnTo>
                  <a:lnTo>
                    <a:pt x="12" y="53"/>
                  </a:lnTo>
                  <a:lnTo>
                    <a:pt x="13" y="57"/>
                  </a:lnTo>
                  <a:lnTo>
                    <a:pt x="16" y="58"/>
                  </a:lnTo>
                  <a:lnTo>
                    <a:pt x="16" y="58"/>
                  </a:lnTo>
                  <a:lnTo>
                    <a:pt x="16" y="58"/>
                  </a:lnTo>
                  <a:lnTo>
                    <a:pt x="17" y="57"/>
                  </a:lnTo>
                  <a:lnTo>
                    <a:pt x="17" y="53"/>
                  </a:lnTo>
                  <a:lnTo>
                    <a:pt x="17" y="53"/>
                  </a:lnTo>
                  <a:lnTo>
                    <a:pt x="17" y="49"/>
                  </a:lnTo>
                  <a:lnTo>
                    <a:pt x="20" y="45"/>
                  </a:lnTo>
                  <a:lnTo>
                    <a:pt x="20" y="45"/>
                  </a:lnTo>
                  <a:lnTo>
                    <a:pt x="21" y="41"/>
                  </a:lnTo>
                  <a:lnTo>
                    <a:pt x="24" y="36"/>
                  </a:lnTo>
                  <a:lnTo>
                    <a:pt x="24" y="25"/>
                  </a:lnTo>
                  <a:lnTo>
                    <a:pt x="24" y="25"/>
                  </a:lnTo>
                  <a:lnTo>
                    <a:pt x="21" y="18"/>
                  </a:lnTo>
                  <a:lnTo>
                    <a:pt x="21" y="18"/>
                  </a:lnTo>
                  <a:lnTo>
                    <a:pt x="24" y="17"/>
                  </a:lnTo>
                  <a:lnTo>
                    <a:pt x="24" y="17"/>
                  </a:lnTo>
                  <a:lnTo>
                    <a:pt x="24" y="8"/>
                  </a:lnTo>
                  <a:lnTo>
                    <a:pt x="24" y="8"/>
                  </a:lnTo>
                  <a:lnTo>
                    <a:pt x="24" y="5"/>
                  </a:lnTo>
                  <a:lnTo>
                    <a:pt x="24" y="4"/>
                  </a:lnTo>
                  <a:lnTo>
                    <a:pt x="24" y="4"/>
                  </a:lnTo>
                  <a:lnTo>
                    <a:pt x="20" y="0"/>
                  </a:lnTo>
                  <a:lnTo>
                    <a:pt x="16" y="0"/>
                  </a:lnTo>
                  <a:lnTo>
                    <a:pt x="16" y="0"/>
                  </a:lnTo>
                  <a:lnTo>
                    <a:pt x="12" y="1"/>
                  </a:lnTo>
                  <a:lnTo>
                    <a:pt x="9" y="4"/>
                  </a:lnTo>
                  <a:lnTo>
                    <a:pt x="9" y="4"/>
                  </a:lnTo>
                  <a:lnTo>
                    <a:pt x="8" y="8"/>
                  </a:lnTo>
                  <a:lnTo>
                    <a:pt x="7" y="12"/>
                  </a:lnTo>
                  <a:lnTo>
                    <a:pt x="7" y="12"/>
                  </a:lnTo>
                  <a:lnTo>
                    <a:pt x="4" y="14"/>
                  </a:lnTo>
                  <a:lnTo>
                    <a:pt x="4" y="18"/>
                  </a:lnTo>
                  <a:lnTo>
                    <a:pt x="4" y="18"/>
                  </a:lnTo>
                  <a:lnTo>
                    <a:pt x="3" y="25"/>
                  </a:lnTo>
                  <a:lnTo>
                    <a:pt x="0" y="30"/>
                  </a:lnTo>
                  <a:lnTo>
                    <a:pt x="0" y="30"/>
                  </a:lnTo>
                  <a:lnTo>
                    <a:pt x="0" y="30"/>
                  </a:lnTo>
                  <a:lnTo>
                    <a:pt x="0" y="30"/>
                  </a:lnTo>
                  <a:lnTo>
                    <a:pt x="0" y="30"/>
                  </a:lnTo>
                  <a:lnTo>
                    <a:pt x="0" y="30"/>
                  </a:lnTo>
                  <a:lnTo>
                    <a:pt x="0" y="30"/>
                  </a:lnTo>
                  <a:lnTo>
                    <a:pt x="0" y="3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35" name="Freeform 125"/>
            <p:cNvSpPr>
              <a:spLocks noEditPoints="1"/>
            </p:cNvSpPr>
            <p:nvPr/>
          </p:nvSpPr>
          <p:spPr bwMode="auto">
            <a:xfrm>
              <a:off x="8299450" y="5624513"/>
              <a:ext cx="501650" cy="541337"/>
            </a:xfrm>
            <a:custGeom>
              <a:avLst/>
              <a:gdLst>
                <a:gd name="T0" fmla="*/ 179 w 281"/>
                <a:gd name="T1" fmla="*/ 122 h 220"/>
                <a:gd name="T2" fmla="*/ 175 w 281"/>
                <a:gd name="T3" fmla="*/ 122 h 220"/>
                <a:gd name="T4" fmla="*/ 170 w 281"/>
                <a:gd name="T5" fmla="*/ 124 h 220"/>
                <a:gd name="T6" fmla="*/ 163 w 281"/>
                <a:gd name="T7" fmla="*/ 124 h 220"/>
                <a:gd name="T8" fmla="*/ 163 w 281"/>
                <a:gd name="T9" fmla="*/ 117 h 220"/>
                <a:gd name="T10" fmla="*/ 167 w 281"/>
                <a:gd name="T11" fmla="*/ 110 h 220"/>
                <a:gd name="T12" fmla="*/ 139 w 281"/>
                <a:gd name="T13" fmla="*/ 130 h 220"/>
                <a:gd name="T14" fmla="*/ 115 w 281"/>
                <a:gd name="T15" fmla="*/ 147 h 220"/>
                <a:gd name="T16" fmla="*/ 58 w 281"/>
                <a:gd name="T17" fmla="*/ 174 h 220"/>
                <a:gd name="T18" fmla="*/ 38 w 281"/>
                <a:gd name="T19" fmla="*/ 185 h 220"/>
                <a:gd name="T20" fmla="*/ 25 w 281"/>
                <a:gd name="T21" fmla="*/ 193 h 220"/>
                <a:gd name="T22" fmla="*/ 18 w 281"/>
                <a:gd name="T23" fmla="*/ 197 h 220"/>
                <a:gd name="T24" fmla="*/ 9 w 281"/>
                <a:gd name="T25" fmla="*/ 202 h 220"/>
                <a:gd name="T26" fmla="*/ 0 w 281"/>
                <a:gd name="T27" fmla="*/ 210 h 220"/>
                <a:gd name="T28" fmla="*/ 4 w 281"/>
                <a:gd name="T29" fmla="*/ 214 h 220"/>
                <a:gd name="T30" fmla="*/ 18 w 281"/>
                <a:gd name="T31" fmla="*/ 218 h 220"/>
                <a:gd name="T32" fmla="*/ 39 w 281"/>
                <a:gd name="T33" fmla="*/ 218 h 220"/>
                <a:gd name="T34" fmla="*/ 58 w 281"/>
                <a:gd name="T35" fmla="*/ 207 h 220"/>
                <a:gd name="T36" fmla="*/ 95 w 281"/>
                <a:gd name="T37" fmla="*/ 177 h 220"/>
                <a:gd name="T38" fmla="*/ 119 w 281"/>
                <a:gd name="T39" fmla="*/ 170 h 220"/>
                <a:gd name="T40" fmla="*/ 122 w 281"/>
                <a:gd name="T41" fmla="*/ 166 h 220"/>
                <a:gd name="T42" fmla="*/ 148 w 281"/>
                <a:gd name="T43" fmla="*/ 149 h 220"/>
                <a:gd name="T44" fmla="*/ 170 w 281"/>
                <a:gd name="T45" fmla="*/ 132 h 220"/>
                <a:gd name="T46" fmla="*/ 171 w 281"/>
                <a:gd name="T47" fmla="*/ 124 h 220"/>
                <a:gd name="T48" fmla="*/ 170 w 281"/>
                <a:gd name="T49" fmla="*/ 124 h 220"/>
                <a:gd name="T50" fmla="*/ 240 w 281"/>
                <a:gd name="T51" fmla="*/ 39 h 220"/>
                <a:gd name="T52" fmla="*/ 240 w 281"/>
                <a:gd name="T53" fmla="*/ 27 h 220"/>
                <a:gd name="T54" fmla="*/ 243 w 281"/>
                <a:gd name="T55" fmla="*/ 17 h 220"/>
                <a:gd name="T56" fmla="*/ 240 w 281"/>
                <a:gd name="T57" fmla="*/ 12 h 220"/>
                <a:gd name="T58" fmla="*/ 232 w 281"/>
                <a:gd name="T59" fmla="*/ 12 h 220"/>
                <a:gd name="T60" fmla="*/ 232 w 281"/>
                <a:gd name="T61" fmla="*/ 0 h 220"/>
                <a:gd name="T62" fmla="*/ 228 w 281"/>
                <a:gd name="T63" fmla="*/ 16 h 220"/>
                <a:gd name="T64" fmla="*/ 232 w 281"/>
                <a:gd name="T65" fmla="*/ 19 h 220"/>
                <a:gd name="T66" fmla="*/ 229 w 281"/>
                <a:gd name="T67" fmla="*/ 36 h 220"/>
                <a:gd name="T68" fmla="*/ 233 w 281"/>
                <a:gd name="T69" fmla="*/ 33 h 220"/>
                <a:gd name="T70" fmla="*/ 236 w 281"/>
                <a:gd name="T71" fmla="*/ 36 h 220"/>
                <a:gd name="T72" fmla="*/ 229 w 281"/>
                <a:gd name="T73" fmla="*/ 48 h 220"/>
                <a:gd name="T74" fmla="*/ 233 w 281"/>
                <a:gd name="T75" fmla="*/ 47 h 220"/>
                <a:gd name="T76" fmla="*/ 276 w 281"/>
                <a:gd name="T77" fmla="*/ 57 h 220"/>
                <a:gd name="T78" fmla="*/ 251 w 281"/>
                <a:gd name="T79" fmla="*/ 61 h 220"/>
                <a:gd name="T80" fmla="*/ 249 w 281"/>
                <a:gd name="T81" fmla="*/ 40 h 220"/>
                <a:gd name="T82" fmla="*/ 245 w 281"/>
                <a:gd name="T83" fmla="*/ 44 h 220"/>
                <a:gd name="T84" fmla="*/ 241 w 281"/>
                <a:gd name="T85" fmla="*/ 49 h 220"/>
                <a:gd name="T86" fmla="*/ 233 w 281"/>
                <a:gd name="T87" fmla="*/ 48 h 220"/>
                <a:gd name="T88" fmla="*/ 228 w 281"/>
                <a:gd name="T89" fmla="*/ 53 h 220"/>
                <a:gd name="T90" fmla="*/ 224 w 281"/>
                <a:gd name="T91" fmla="*/ 63 h 220"/>
                <a:gd name="T92" fmla="*/ 209 w 281"/>
                <a:gd name="T93" fmla="*/ 82 h 220"/>
                <a:gd name="T94" fmla="*/ 193 w 281"/>
                <a:gd name="T95" fmla="*/ 93 h 220"/>
                <a:gd name="T96" fmla="*/ 203 w 281"/>
                <a:gd name="T97" fmla="*/ 105 h 220"/>
                <a:gd name="T98" fmla="*/ 183 w 281"/>
                <a:gd name="T99" fmla="*/ 124 h 220"/>
                <a:gd name="T100" fmla="*/ 188 w 281"/>
                <a:gd name="T101" fmla="*/ 126 h 220"/>
                <a:gd name="T102" fmla="*/ 211 w 281"/>
                <a:gd name="T103" fmla="*/ 117 h 220"/>
                <a:gd name="T104" fmla="*/ 229 w 281"/>
                <a:gd name="T105" fmla="*/ 104 h 220"/>
                <a:gd name="T106" fmla="*/ 251 w 281"/>
                <a:gd name="T107" fmla="*/ 84 h 220"/>
                <a:gd name="T108" fmla="*/ 259 w 281"/>
                <a:gd name="T109" fmla="*/ 84 h 220"/>
                <a:gd name="T110" fmla="*/ 272 w 281"/>
                <a:gd name="T111" fmla="*/ 70 h 220"/>
                <a:gd name="T112" fmla="*/ 280 w 281"/>
                <a:gd name="T113" fmla="*/ 57 h 220"/>
                <a:gd name="T114" fmla="*/ 280 w 281"/>
                <a:gd name="T115" fmla="*/ 5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 h="220">
                  <a:moveTo>
                    <a:pt x="175" y="122"/>
                  </a:moveTo>
                  <a:lnTo>
                    <a:pt x="172" y="122"/>
                  </a:lnTo>
                  <a:lnTo>
                    <a:pt x="174" y="124"/>
                  </a:lnTo>
                  <a:lnTo>
                    <a:pt x="176" y="122"/>
                  </a:lnTo>
                  <a:lnTo>
                    <a:pt x="179" y="122"/>
                  </a:lnTo>
                  <a:lnTo>
                    <a:pt x="179" y="120"/>
                  </a:lnTo>
                  <a:lnTo>
                    <a:pt x="176" y="120"/>
                  </a:lnTo>
                  <a:lnTo>
                    <a:pt x="175" y="122"/>
                  </a:lnTo>
                  <a:lnTo>
                    <a:pt x="175" y="122"/>
                  </a:lnTo>
                  <a:lnTo>
                    <a:pt x="175" y="122"/>
                  </a:lnTo>
                  <a:lnTo>
                    <a:pt x="175" y="122"/>
                  </a:lnTo>
                  <a:lnTo>
                    <a:pt x="175" y="122"/>
                  </a:lnTo>
                  <a:lnTo>
                    <a:pt x="175" y="122"/>
                  </a:lnTo>
                  <a:lnTo>
                    <a:pt x="175" y="122"/>
                  </a:lnTo>
                  <a:close/>
                  <a:moveTo>
                    <a:pt x="170" y="124"/>
                  </a:moveTo>
                  <a:lnTo>
                    <a:pt x="172" y="122"/>
                  </a:lnTo>
                  <a:lnTo>
                    <a:pt x="172" y="120"/>
                  </a:lnTo>
                  <a:lnTo>
                    <a:pt x="175" y="118"/>
                  </a:lnTo>
                  <a:lnTo>
                    <a:pt x="167" y="122"/>
                  </a:lnTo>
                  <a:lnTo>
                    <a:pt x="163" y="124"/>
                  </a:lnTo>
                  <a:lnTo>
                    <a:pt x="162" y="124"/>
                  </a:lnTo>
                  <a:lnTo>
                    <a:pt x="159" y="124"/>
                  </a:lnTo>
                  <a:lnTo>
                    <a:pt x="162" y="120"/>
                  </a:lnTo>
                  <a:lnTo>
                    <a:pt x="163" y="118"/>
                  </a:lnTo>
                  <a:lnTo>
                    <a:pt x="163" y="117"/>
                  </a:lnTo>
                  <a:lnTo>
                    <a:pt x="162" y="117"/>
                  </a:lnTo>
                  <a:lnTo>
                    <a:pt x="159" y="117"/>
                  </a:lnTo>
                  <a:lnTo>
                    <a:pt x="159" y="114"/>
                  </a:lnTo>
                  <a:lnTo>
                    <a:pt x="163" y="113"/>
                  </a:lnTo>
                  <a:lnTo>
                    <a:pt x="167" y="110"/>
                  </a:lnTo>
                  <a:lnTo>
                    <a:pt x="163" y="110"/>
                  </a:lnTo>
                  <a:lnTo>
                    <a:pt x="158" y="113"/>
                  </a:lnTo>
                  <a:lnTo>
                    <a:pt x="150" y="117"/>
                  </a:lnTo>
                  <a:lnTo>
                    <a:pt x="146" y="122"/>
                  </a:lnTo>
                  <a:lnTo>
                    <a:pt x="139" y="130"/>
                  </a:lnTo>
                  <a:lnTo>
                    <a:pt x="135" y="132"/>
                  </a:lnTo>
                  <a:lnTo>
                    <a:pt x="128" y="134"/>
                  </a:lnTo>
                  <a:lnTo>
                    <a:pt x="126" y="136"/>
                  </a:lnTo>
                  <a:lnTo>
                    <a:pt x="123" y="140"/>
                  </a:lnTo>
                  <a:lnTo>
                    <a:pt x="115" y="147"/>
                  </a:lnTo>
                  <a:lnTo>
                    <a:pt x="106" y="153"/>
                  </a:lnTo>
                  <a:lnTo>
                    <a:pt x="98" y="157"/>
                  </a:lnTo>
                  <a:lnTo>
                    <a:pt x="89" y="161"/>
                  </a:lnTo>
                  <a:lnTo>
                    <a:pt x="69" y="170"/>
                  </a:lnTo>
                  <a:lnTo>
                    <a:pt x="58" y="174"/>
                  </a:lnTo>
                  <a:lnTo>
                    <a:pt x="49" y="177"/>
                  </a:lnTo>
                  <a:lnTo>
                    <a:pt x="41" y="181"/>
                  </a:lnTo>
                  <a:lnTo>
                    <a:pt x="39" y="183"/>
                  </a:lnTo>
                  <a:lnTo>
                    <a:pt x="38" y="187"/>
                  </a:lnTo>
                  <a:lnTo>
                    <a:pt x="38" y="185"/>
                  </a:lnTo>
                  <a:lnTo>
                    <a:pt x="34" y="185"/>
                  </a:lnTo>
                  <a:lnTo>
                    <a:pt x="30" y="189"/>
                  </a:lnTo>
                  <a:lnTo>
                    <a:pt x="26" y="191"/>
                  </a:lnTo>
                  <a:lnTo>
                    <a:pt x="25" y="191"/>
                  </a:lnTo>
                  <a:lnTo>
                    <a:pt x="25" y="193"/>
                  </a:lnTo>
                  <a:lnTo>
                    <a:pt x="22" y="193"/>
                  </a:lnTo>
                  <a:lnTo>
                    <a:pt x="18" y="194"/>
                  </a:lnTo>
                  <a:lnTo>
                    <a:pt x="17" y="194"/>
                  </a:lnTo>
                  <a:lnTo>
                    <a:pt x="17" y="197"/>
                  </a:lnTo>
                  <a:lnTo>
                    <a:pt x="18" y="197"/>
                  </a:lnTo>
                  <a:lnTo>
                    <a:pt x="17" y="198"/>
                  </a:lnTo>
                  <a:lnTo>
                    <a:pt x="14" y="198"/>
                  </a:lnTo>
                  <a:lnTo>
                    <a:pt x="13" y="198"/>
                  </a:lnTo>
                  <a:lnTo>
                    <a:pt x="12" y="201"/>
                  </a:lnTo>
                  <a:lnTo>
                    <a:pt x="9" y="202"/>
                  </a:lnTo>
                  <a:lnTo>
                    <a:pt x="12" y="202"/>
                  </a:lnTo>
                  <a:lnTo>
                    <a:pt x="9" y="205"/>
                  </a:lnTo>
                  <a:lnTo>
                    <a:pt x="4" y="206"/>
                  </a:lnTo>
                  <a:lnTo>
                    <a:pt x="1" y="206"/>
                  </a:lnTo>
                  <a:lnTo>
                    <a:pt x="0" y="210"/>
                  </a:lnTo>
                  <a:lnTo>
                    <a:pt x="4" y="207"/>
                  </a:lnTo>
                  <a:lnTo>
                    <a:pt x="4" y="210"/>
                  </a:lnTo>
                  <a:lnTo>
                    <a:pt x="1" y="210"/>
                  </a:lnTo>
                  <a:lnTo>
                    <a:pt x="0" y="214"/>
                  </a:lnTo>
                  <a:lnTo>
                    <a:pt x="4" y="214"/>
                  </a:lnTo>
                  <a:lnTo>
                    <a:pt x="9" y="214"/>
                  </a:lnTo>
                  <a:lnTo>
                    <a:pt x="13" y="214"/>
                  </a:lnTo>
                  <a:lnTo>
                    <a:pt x="13" y="218"/>
                  </a:lnTo>
                  <a:lnTo>
                    <a:pt x="17" y="215"/>
                  </a:lnTo>
                  <a:lnTo>
                    <a:pt x="18" y="218"/>
                  </a:lnTo>
                  <a:lnTo>
                    <a:pt x="17" y="220"/>
                  </a:lnTo>
                  <a:lnTo>
                    <a:pt x="22" y="219"/>
                  </a:lnTo>
                  <a:lnTo>
                    <a:pt x="25" y="220"/>
                  </a:lnTo>
                  <a:lnTo>
                    <a:pt x="31" y="219"/>
                  </a:lnTo>
                  <a:lnTo>
                    <a:pt x="39" y="218"/>
                  </a:lnTo>
                  <a:lnTo>
                    <a:pt x="43" y="215"/>
                  </a:lnTo>
                  <a:lnTo>
                    <a:pt x="51" y="211"/>
                  </a:lnTo>
                  <a:lnTo>
                    <a:pt x="53" y="210"/>
                  </a:lnTo>
                  <a:lnTo>
                    <a:pt x="57" y="207"/>
                  </a:lnTo>
                  <a:lnTo>
                    <a:pt x="58" y="207"/>
                  </a:lnTo>
                  <a:lnTo>
                    <a:pt x="66" y="202"/>
                  </a:lnTo>
                  <a:lnTo>
                    <a:pt x="74" y="194"/>
                  </a:lnTo>
                  <a:lnTo>
                    <a:pt x="82" y="191"/>
                  </a:lnTo>
                  <a:lnTo>
                    <a:pt x="87" y="183"/>
                  </a:lnTo>
                  <a:lnTo>
                    <a:pt x="95" y="177"/>
                  </a:lnTo>
                  <a:lnTo>
                    <a:pt x="104" y="175"/>
                  </a:lnTo>
                  <a:lnTo>
                    <a:pt x="111" y="171"/>
                  </a:lnTo>
                  <a:lnTo>
                    <a:pt x="115" y="170"/>
                  </a:lnTo>
                  <a:lnTo>
                    <a:pt x="118" y="170"/>
                  </a:lnTo>
                  <a:lnTo>
                    <a:pt x="119" y="170"/>
                  </a:lnTo>
                  <a:lnTo>
                    <a:pt x="115" y="171"/>
                  </a:lnTo>
                  <a:lnTo>
                    <a:pt x="119" y="171"/>
                  </a:lnTo>
                  <a:lnTo>
                    <a:pt x="123" y="171"/>
                  </a:lnTo>
                  <a:lnTo>
                    <a:pt x="126" y="170"/>
                  </a:lnTo>
                  <a:lnTo>
                    <a:pt x="122" y="166"/>
                  </a:lnTo>
                  <a:lnTo>
                    <a:pt x="126" y="163"/>
                  </a:lnTo>
                  <a:lnTo>
                    <a:pt x="127" y="161"/>
                  </a:lnTo>
                  <a:lnTo>
                    <a:pt x="132" y="158"/>
                  </a:lnTo>
                  <a:lnTo>
                    <a:pt x="139" y="154"/>
                  </a:lnTo>
                  <a:lnTo>
                    <a:pt x="148" y="149"/>
                  </a:lnTo>
                  <a:lnTo>
                    <a:pt x="155" y="143"/>
                  </a:lnTo>
                  <a:lnTo>
                    <a:pt x="159" y="140"/>
                  </a:lnTo>
                  <a:lnTo>
                    <a:pt x="163" y="137"/>
                  </a:lnTo>
                  <a:lnTo>
                    <a:pt x="167" y="136"/>
                  </a:lnTo>
                  <a:lnTo>
                    <a:pt x="170" y="132"/>
                  </a:lnTo>
                  <a:lnTo>
                    <a:pt x="171" y="126"/>
                  </a:lnTo>
                  <a:lnTo>
                    <a:pt x="176" y="124"/>
                  </a:lnTo>
                  <a:lnTo>
                    <a:pt x="175" y="124"/>
                  </a:lnTo>
                  <a:lnTo>
                    <a:pt x="174" y="124"/>
                  </a:lnTo>
                  <a:lnTo>
                    <a:pt x="171" y="124"/>
                  </a:lnTo>
                  <a:lnTo>
                    <a:pt x="170" y="124"/>
                  </a:lnTo>
                  <a:lnTo>
                    <a:pt x="170" y="124"/>
                  </a:lnTo>
                  <a:lnTo>
                    <a:pt x="170" y="124"/>
                  </a:lnTo>
                  <a:lnTo>
                    <a:pt x="170" y="124"/>
                  </a:lnTo>
                  <a:lnTo>
                    <a:pt x="170" y="124"/>
                  </a:lnTo>
                  <a:lnTo>
                    <a:pt x="170" y="124"/>
                  </a:lnTo>
                  <a:lnTo>
                    <a:pt x="170" y="124"/>
                  </a:lnTo>
                  <a:close/>
                  <a:moveTo>
                    <a:pt x="233" y="47"/>
                  </a:moveTo>
                  <a:lnTo>
                    <a:pt x="237" y="43"/>
                  </a:lnTo>
                  <a:lnTo>
                    <a:pt x="240" y="39"/>
                  </a:lnTo>
                  <a:lnTo>
                    <a:pt x="241" y="36"/>
                  </a:lnTo>
                  <a:lnTo>
                    <a:pt x="241" y="35"/>
                  </a:lnTo>
                  <a:lnTo>
                    <a:pt x="241" y="31"/>
                  </a:lnTo>
                  <a:lnTo>
                    <a:pt x="241" y="27"/>
                  </a:lnTo>
                  <a:lnTo>
                    <a:pt x="240" y="27"/>
                  </a:lnTo>
                  <a:lnTo>
                    <a:pt x="241" y="25"/>
                  </a:lnTo>
                  <a:lnTo>
                    <a:pt x="243" y="27"/>
                  </a:lnTo>
                  <a:lnTo>
                    <a:pt x="245" y="16"/>
                  </a:lnTo>
                  <a:lnTo>
                    <a:pt x="243" y="16"/>
                  </a:lnTo>
                  <a:lnTo>
                    <a:pt x="243" y="17"/>
                  </a:lnTo>
                  <a:lnTo>
                    <a:pt x="241" y="17"/>
                  </a:lnTo>
                  <a:lnTo>
                    <a:pt x="241" y="16"/>
                  </a:lnTo>
                  <a:lnTo>
                    <a:pt x="243" y="16"/>
                  </a:lnTo>
                  <a:lnTo>
                    <a:pt x="241" y="12"/>
                  </a:lnTo>
                  <a:lnTo>
                    <a:pt x="240" y="12"/>
                  </a:lnTo>
                  <a:lnTo>
                    <a:pt x="240" y="13"/>
                  </a:lnTo>
                  <a:lnTo>
                    <a:pt x="237" y="12"/>
                  </a:lnTo>
                  <a:lnTo>
                    <a:pt x="236" y="9"/>
                  </a:lnTo>
                  <a:lnTo>
                    <a:pt x="233" y="9"/>
                  </a:lnTo>
                  <a:lnTo>
                    <a:pt x="232" y="12"/>
                  </a:lnTo>
                  <a:lnTo>
                    <a:pt x="233" y="8"/>
                  </a:lnTo>
                  <a:lnTo>
                    <a:pt x="232" y="3"/>
                  </a:lnTo>
                  <a:lnTo>
                    <a:pt x="233" y="3"/>
                  </a:lnTo>
                  <a:lnTo>
                    <a:pt x="233" y="0"/>
                  </a:lnTo>
                  <a:lnTo>
                    <a:pt x="232" y="0"/>
                  </a:lnTo>
                  <a:lnTo>
                    <a:pt x="228" y="3"/>
                  </a:lnTo>
                  <a:lnTo>
                    <a:pt x="229" y="5"/>
                  </a:lnTo>
                  <a:lnTo>
                    <a:pt x="229" y="12"/>
                  </a:lnTo>
                  <a:lnTo>
                    <a:pt x="229" y="13"/>
                  </a:lnTo>
                  <a:lnTo>
                    <a:pt x="228" y="16"/>
                  </a:lnTo>
                  <a:lnTo>
                    <a:pt x="228" y="21"/>
                  </a:lnTo>
                  <a:lnTo>
                    <a:pt x="229" y="19"/>
                  </a:lnTo>
                  <a:lnTo>
                    <a:pt x="232" y="17"/>
                  </a:lnTo>
                  <a:lnTo>
                    <a:pt x="233" y="17"/>
                  </a:lnTo>
                  <a:lnTo>
                    <a:pt x="232" y="19"/>
                  </a:lnTo>
                  <a:lnTo>
                    <a:pt x="229" y="19"/>
                  </a:lnTo>
                  <a:lnTo>
                    <a:pt x="229" y="21"/>
                  </a:lnTo>
                  <a:lnTo>
                    <a:pt x="228" y="23"/>
                  </a:lnTo>
                  <a:lnTo>
                    <a:pt x="229" y="29"/>
                  </a:lnTo>
                  <a:lnTo>
                    <a:pt x="229" y="36"/>
                  </a:lnTo>
                  <a:lnTo>
                    <a:pt x="232" y="36"/>
                  </a:lnTo>
                  <a:lnTo>
                    <a:pt x="232" y="35"/>
                  </a:lnTo>
                  <a:lnTo>
                    <a:pt x="232" y="33"/>
                  </a:lnTo>
                  <a:lnTo>
                    <a:pt x="233" y="35"/>
                  </a:lnTo>
                  <a:lnTo>
                    <a:pt x="233" y="33"/>
                  </a:lnTo>
                  <a:lnTo>
                    <a:pt x="236" y="33"/>
                  </a:lnTo>
                  <a:lnTo>
                    <a:pt x="237" y="35"/>
                  </a:lnTo>
                  <a:lnTo>
                    <a:pt x="233" y="35"/>
                  </a:lnTo>
                  <a:lnTo>
                    <a:pt x="233" y="36"/>
                  </a:lnTo>
                  <a:lnTo>
                    <a:pt x="236" y="36"/>
                  </a:lnTo>
                  <a:lnTo>
                    <a:pt x="232" y="40"/>
                  </a:lnTo>
                  <a:lnTo>
                    <a:pt x="232" y="39"/>
                  </a:lnTo>
                  <a:lnTo>
                    <a:pt x="229" y="40"/>
                  </a:lnTo>
                  <a:lnTo>
                    <a:pt x="229" y="43"/>
                  </a:lnTo>
                  <a:lnTo>
                    <a:pt x="229" y="48"/>
                  </a:lnTo>
                  <a:lnTo>
                    <a:pt x="232" y="48"/>
                  </a:lnTo>
                  <a:lnTo>
                    <a:pt x="233" y="47"/>
                  </a:lnTo>
                  <a:lnTo>
                    <a:pt x="233" y="47"/>
                  </a:lnTo>
                  <a:lnTo>
                    <a:pt x="233" y="47"/>
                  </a:lnTo>
                  <a:lnTo>
                    <a:pt x="233" y="47"/>
                  </a:lnTo>
                  <a:lnTo>
                    <a:pt x="233" y="47"/>
                  </a:lnTo>
                  <a:lnTo>
                    <a:pt x="233" y="47"/>
                  </a:lnTo>
                  <a:lnTo>
                    <a:pt x="233" y="47"/>
                  </a:lnTo>
                  <a:close/>
                  <a:moveTo>
                    <a:pt x="280" y="57"/>
                  </a:moveTo>
                  <a:lnTo>
                    <a:pt x="276" y="57"/>
                  </a:lnTo>
                  <a:lnTo>
                    <a:pt x="272" y="60"/>
                  </a:lnTo>
                  <a:lnTo>
                    <a:pt x="264" y="65"/>
                  </a:lnTo>
                  <a:lnTo>
                    <a:pt x="260" y="65"/>
                  </a:lnTo>
                  <a:lnTo>
                    <a:pt x="256" y="65"/>
                  </a:lnTo>
                  <a:lnTo>
                    <a:pt x="251" y="61"/>
                  </a:lnTo>
                  <a:lnTo>
                    <a:pt x="245" y="60"/>
                  </a:lnTo>
                  <a:lnTo>
                    <a:pt x="249" y="52"/>
                  </a:lnTo>
                  <a:lnTo>
                    <a:pt x="251" y="47"/>
                  </a:lnTo>
                  <a:lnTo>
                    <a:pt x="249" y="44"/>
                  </a:lnTo>
                  <a:lnTo>
                    <a:pt x="249" y="40"/>
                  </a:lnTo>
                  <a:lnTo>
                    <a:pt x="249" y="39"/>
                  </a:lnTo>
                  <a:lnTo>
                    <a:pt x="247" y="39"/>
                  </a:lnTo>
                  <a:lnTo>
                    <a:pt x="247" y="40"/>
                  </a:lnTo>
                  <a:lnTo>
                    <a:pt x="247" y="43"/>
                  </a:lnTo>
                  <a:lnTo>
                    <a:pt x="245" y="44"/>
                  </a:lnTo>
                  <a:lnTo>
                    <a:pt x="245" y="48"/>
                  </a:lnTo>
                  <a:lnTo>
                    <a:pt x="243" y="49"/>
                  </a:lnTo>
                  <a:lnTo>
                    <a:pt x="241" y="52"/>
                  </a:lnTo>
                  <a:lnTo>
                    <a:pt x="240" y="52"/>
                  </a:lnTo>
                  <a:lnTo>
                    <a:pt x="241" y="49"/>
                  </a:lnTo>
                  <a:lnTo>
                    <a:pt x="241" y="48"/>
                  </a:lnTo>
                  <a:lnTo>
                    <a:pt x="240" y="47"/>
                  </a:lnTo>
                  <a:lnTo>
                    <a:pt x="237" y="47"/>
                  </a:lnTo>
                  <a:lnTo>
                    <a:pt x="233" y="47"/>
                  </a:lnTo>
                  <a:lnTo>
                    <a:pt x="233" y="48"/>
                  </a:lnTo>
                  <a:lnTo>
                    <a:pt x="233" y="49"/>
                  </a:lnTo>
                  <a:lnTo>
                    <a:pt x="232" y="49"/>
                  </a:lnTo>
                  <a:lnTo>
                    <a:pt x="229" y="48"/>
                  </a:lnTo>
                  <a:lnTo>
                    <a:pt x="228" y="52"/>
                  </a:lnTo>
                  <a:lnTo>
                    <a:pt x="228" y="53"/>
                  </a:lnTo>
                  <a:lnTo>
                    <a:pt x="229" y="53"/>
                  </a:lnTo>
                  <a:lnTo>
                    <a:pt x="228" y="56"/>
                  </a:lnTo>
                  <a:lnTo>
                    <a:pt x="228" y="57"/>
                  </a:lnTo>
                  <a:lnTo>
                    <a:pt x="227" y="61"/>
                  </a:lnTo>
                  <a:lnTo>
                    <a:pt x="224" y="63"/>
                  </a:lnTo>
                  <a:lnTo>
                    <a:pt x="223" y="69"/>
                  </a:lnTo>
                  <a:lnTo>
                    <a:pt x="220" y="69"/>
                  </a:lnTo>
                  <a:lnTo>
                    <a:pt x="216" y="70"/>
                  </a:lnTo>
                  <a:lnTo>
                    <a:pt x="212" y="76"/>
                  </a:lnTo>
                  <a:lnTo>
                    <a:pt x="209" y="82"/>
                  </a:lnTo>
                  <a:lnTo>
                    <a:pt x="201" y="84"/>
                  </a:lnTo>
                  <a:lnTo>
                    <a:pt x="196" y="86"/>
                  </a:lnTo>
                  <a:lnTo>
                    <a:pt x="193" y="88"/>
                  </a:lnTo>
                  <a:lnTo>
                    <a:pt x="192" y="92"/>
                  </a:lnTo>
                  <a:lnTo>
                    <a:pt x="193" y="93"/>
                  </a:lnTo>
                  <a:lnTo>
                    <a:pt x="196" y="96"/>
                  </a:lnTo>
                  <a:lnTo>
                    <a:pt x="197" y="97"/>
                  </a:lnTo>
                  <a:lnTo>
                    <a:pt x="201" y="100"/>
                  </a:lnTo>
                  <a:lnTo>
                    <a:pt x="203" y="101"/>
                  </a:lnTo>
                  <a:lnTo>
                    <a:pt x="203" y="105"/>
                  </a:lnTo>
                  <a:lnTo>
                    <a:pt x="197" y="113"/>
                  </a:lnTo>
                  <a:lnTo>
                    <a:pt x="192" y="118"/>
                  </a:lnTo>
                  <a:lnTo>
                    <a:pt x="189" y="120"/>
                  </a:lnTo>
                  <a:lnTo>
                    <a:pt x="185" y="122"/>
                  </a:lnTo>
                  <a:lnTo>
                    <a:pt x="183" y="124"/>
                  </a:lnTo>
                  <a:lnTo>
                    <a:pt x="180" y="126"/>
                  </a:lnTo>
                  <a:lnTo>
                    <a:pt x="183" y="126"/>
                  </a:lnTo>
                  <a:lnTo>
                    <a:pt x="184" y="124"/>
                  </a:lnTo>
                  <a:lnTo>
                    <a:pt x="183" y="128"/>
                  </a:lnTo>
                  <a:lnTo>
                    <a:pt x="188" y="126"/>
                  </a:lnTo>
                  <a:lnTo>
                    <a:pt x="185" y="130"/>
                  </a:lnTo>
                  <a:lnTo>
                    <a:pt x="188" y="130"/>
                  </a:lnTo>
                  <a:lnTo>
                    <a:pt x="192" y="130"/>
                  </a:lnTo>
                  <a:lnTo>
                    <a:pt x="197" y="126"/>
                  </a:lnTo>
                  <a:lnTo>
                    <a:pt x="211" y="117"/>
                  </a:lnTo>
                  <a:lnTo>
                    <a:pt x="215" y="113"/>
                  </a:lnTo>
                  <a:lnTo>
                    <a:pt x="219" y="110"/>
                  </a:lnTo>
                  <a:lnTo>
                    <a:pt x="223" y="109"/>
                  </a:lnTo>
                  <a:lnTo>
                    <a:pt x="224" y="106"/>
                  </a:lnTo>
                  <a:lnTo>
                    <a:pt x="229" y="104"/>
                  </a:lnTo>
                  <a:lnTo>
                    <a:pt x="237" y="96"/>
                  </a:lnTo>
                  <a:lnTo>
                    <a:pt x="236" y="93"/>
                  </a:lnTo>
                  <a:lnTo>
                    <a:pt x="237" y="92"/>
                  </a:lnTo>
                  <a:lnTo>
                    <a:pt x="243" y="88"/>
                  </a:lnTo>
                  <a:lnTo>
                    <a:pt x="251" y="84"/>
                  </a:lnTo>
                  <a:lnTo>
                    <a:pt x="253" y="86"/>
                  </a:lnTo>
                  <a:lnTo>
                    <a:pt x="255" y="86"/>
                  </a:lnTo>
                  <a:lnTo>
                    <a:pt x="255" y="88"/>
                  </a:lnTo>
                  <a:lnTo>
                    <a:pt x="256" y="86"/>
                  </a:lnTo>
                  <a:lnTo>
                    <a:pt x="259" y="84"/>
                  </a:lnTo>
                  <a:lnTo>
                    <a:pt x="260" y="80"/>
                  </a:lnTo>
                  <a:lnTo>
                    <a:pt x="263" y="78"/>
                  </a:lnTo>
                  <a:lnTo>
                    <a:pt x="267" y="76"/>
                  </a:lnTo>
                  <a:lnTo>
                    <a:pt x="269" y="74"/>
                  </a:lnTo>
                  <a:lnTo>
                    <a:pt x="272" y="70"/>
                  </a:lnTo>
                  <a:lnTo>
                    <a:pt x="276" y="67"/>
                  </a:lnTo>
                  <a:lnTo>
                    <a:pt x="281" y="61"/>
                  </a:lnTo>
                  <a:lnTo>
                    <a:pt x="281" y="60"/>
                  </a:lnTo>
                  <a:lnTo>
                    <a:pt x="280" y="57"/>
                  </a:lnTo>
                  <a:lnTo>
                    <a:pt x="280" y="57"/>
                  </a:lnTo>
                  <a:lnTo>
                    <a:pt x="280" y="57"/>
                  </a:lnTo>
                  <a:lnTo>
                    <a:pt x="280" y="57"/>
                  </a:lnTo>
                  <a:lnTo>
                    <a:pt x="280" y="57"/>
                  </a:lnTo>
                  <a:lnTo>
                    <a:pt x="280" y="57"/>
                  </a:lnTo>
                  <a:lnTo>
                    <a:pt x="280" y="5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36" name="Freeform 126"/>
            <p:cNvSpPr>
              <a:spLocks noEditPoints="1"/>
            </p:cNvSpPr>
            <p:nvPr/>
          </p:nvSpPr>
          <p:spPr bwMode="auto">
            <a:xfrm>
              <a:off x="7146925" y="4573588"/>
              <a:ext cx="1141413" cy="1462087"/>
            </a:xfrm>
            <a:custGeom>
              <a:avLst/>
              <a:gdLst>
                <a:gd name="T0" fmla="*/ 346 w 639"/>
                <a:gd name="T1" fmla="*/ 9 h 594"/>
                <a:gd name="T2" fmla="*/ 334 w 639"/>
                <a:gd name="T3" fmla="*/ 18 h 594"/>
                <a:gd name="T4" fmla="*/ 431 w 639"/>
                <a:gd name="T5" fmla="*/ 547 h 594"/>
                <a:gd name="T6" fmla="*/ 386 w 639"/>
                <a:gd name="T7" fmla="*/ 567 h 594"/>
                <a:gd name="T8" fmla="*/ 390 w 639"/>
                <a:gd name="T9" fmla="*/ 594 h 594"/>
                <a:gd name="T10" fmla="*/ 412 w 639"/>
                <a:gd name="T11" fmla="*/ 584 h 594"/>
                <a:gd name="T12" fmla="*/ 431 w 639"/>
                <a:gd name="T13" fmla="*/ 568 h 594"/>
                <a:gd name="T14" fmla="*/ 408 w 639"/>
                <a:gd name="T15" fmla="*/ 581 h 594"/>
                <a:gd name="T16" fmla="*/ 254 w 639"/>
                <a:gd name="T17" fmla="*/ 57 h 594"/>
                <a:gd name="T18" fmla="*/ 623 w 639"/>
                <a:gd name="T19" fmla="*/ 241 h 594"/>
                <a:gd name="T20" fmla="*/ 613 w 639"/>
                <a:gd name="T21" fmla="*/ 212 h 594"/>
                <a:gd name="T22" fmla="*/ 595 w 639"/>
                <a:gd name="T23" fmla="*/ 182 h 594"/>
                <a:gd name="T24" fmla="*/ 582 w 639"/>
                <a:gd name="T25" fmla="*/ 160 h 594"/>
                <a:gd name="T26" fmla="*/ 562 w 639"/>
                <a:gd name="T27" fmla="*/ 138 h 594"/>
                <a:gd name="T28" fmla="*/ 557 w 639"/>
                <a:gd name="T29" fmla="*/ 93 h 594"/>
                <a:gd name="T30" fmla="*/ 534 w 639"/>
                <a:gd name="T31" fmla="*/ 63 h 594"/>
                <a:gd name="T32" fmla="*/ 526 w 639"/>
                <a:gd name="T33" fmla="*/ 10 h 594"/>
                <a:gd name="T34" fmla="*/ 509 w 639"/>
                <a:gd name="T35" fmla="*/ 26 h 594"/>
                <a:gd name="T36" fmla="*/ 500 w 639"/>
                <a:gd name="T37" fmla="*/ 67 h 594"/>
                <a:gd name="T38" fmla="*/ 452 w 639"/>
                <a:gd name="T39" fmla="*/ 111 h 594"/>
                <a:gd name="T40" fmla="*/ 400 w 639"/>
                <a:gd name="T41" fmla="*/ 71 h 594"/>
                <a:gd name="T42" fmla="*/ 424 w 639"/>
                <a:gd name="T43" fmla="*/ 40 h 594"/>
                <a:gd name="T44" fmla="*/ 416 w 639"/>
                <a:gd name="T45" fmla="*/ 28 h 594"/>
                <a:gd name="T46" fmla="*/ 399 w 639"/>
                <a:gd name="T47" fmla="*/ 24 h 594"/>
                <a:gd name="T48" fmla="*/ 368 w 639"/>
                <a:gd name="T49" fmla="*/ 10 h 594"/>
                <a:gd name="T50" fmla="*/ 363 w 639"/>
                <a:gd name="T51" fmla="*/ 14 h 594"/>
                <a:gd name="T52" fmla="*/ 334 w 639"/>
                <a:gd name="T53" fmla="*/ 28 h 594"/>
                <a:gd name="T54" fmla="*/ 319 w 639"/>
                <a:gd name="T55" fmla="*/ 49 h 594"/>
                <a:gd name="T56" fmla="*/ 310 w 639"/>
                <a:gd name="T57" fmla="*/ 79 h 594"/>
                <a:gd name="T58" fmla="*/ 286 w 639"/>
                <a:gd name="T59" fmla="*/ 81 h 594"/>
                <a:gd name="T60" fmla="*/ 267 w 639"/>
                <a:gd name="T61" fmla="*/ 53 h 594"/>
                <a:gd name="T62" fmla="*/ 250 w 639"/>
                <a:gd name="T63" fmla="*/ 67 h 594"/>
                <a:gd name="T64" fmla="*/ 237 w 639"/>
                <a:gd name="T65" fmla="*/ 77 h 594"/>
                <a:gd name="T66" fmla="*/ 226 w 639"/>
                <a:gd name="T67" fmla="*/ 90 h 594"/>
                <a:gd name="T68" fmla="*/ 213 w 639"/>
                <a:gd name="T69" fmla="*/ 102 h 594"/>
                <a:gd name="T70" fmla="*/ 205 w 639"/>
                <a:gd name="T71" fmla="*/ 119 h 594"/>
                <a:gd name="T72" fmla="*/ 184 w 639"/>
                <a:gd name="T73" fmla="*/ 131 h 594"/>
                <a:gd name="T74" fmla="*/ 125 w 639"/>
                <a:gd name="T75" fmla="*/ 168 h 594"/>
                <a:gd name="T76" fmla="*/ 55 w 639"/>
                <a:gd name="T77" fmla="*/ 199 h 594"/>
                <a:gd name="T78" fmla="*/ 26 w 639"/>
                <a:gd name="T79" fmla="*/ 241 h 594"/>
                <a:gd name="T80" fmla="*/ 20 w 639"/>
                <a:gd name="T81" fmla="*/ 269 h 594"/>
                <a:gd name="T82" fmla="*/ 24 w 639"/>
                <a:gd name="T83" fmla="*/ 316 h 594"/>
                <a:gd name="T84" fmla="*/ 18 w 639"/>
                <a:gd name="T85" fmla="*/ 406 h 594"/>
                <a:gd name="T86" fmla="*/ 34 w 639"/>
                <a:gd name="T87" fmla="*/ 440 h 594"/>
                <a:gd name="T88" fmla="*/ 96 w 639"/>
                <a:gd name="T89" fmla="*/ 418 h 594"/>
                <a:gd name="T90" fmla="*/ 165 w 639"/>
                <a:gd name="T91" fmla="*/ 397 h 594"/>
                <a:gd name="T92" fmla="*/ 273 w 639"/>
                <a:gd name="T93" fmla="*/ 379 h 594"/>
                <a:gd name="T94" fmla="*/ 302 w 639"/>
                <a:gd name="T95" fmla="*/ 397 h 594"/>
                <a:gd name="T96" fmla="*/ 303 w 639"/>
                <a:gd name="T97" fmla="*/ 431 h 594"/>
                <a:gd name="T98" fmla="*/ 342 w 639"/>
                <a:gd name="T99" fmla="*/ 417 h 594"/>
                <a:gd name="T100" fmla="*/ 342 w 639"/>
                <a:gd name="T101" fmla="*/ 430 h 594"/>
                <a:gd name="T102" fmla="*/ 351 w 639"/>
                <a:gd name="T103" fmla="*/ 439 h 594"/>
                <a:gd name="T104" fmla="*/ 359 w 639"/>
                <a:gd name="T105" fmla="*/ 456 h 594"/>
                <a:gd name="T106" fmla="*/ 368 w 639"/>
                <a:gd name="T107" fmla="*/ 500 h 594"/>
                <a:gd name="T108" fmla="*/ 424 w 639"/>
                <a:gd name="T109" fmla="*/ 490 h 594"/>
                <a:gd name="T110" fmla="*/ 433 w 639"/>
                <a:gd name="T111" fmla="*/ 509 h 594"/>
                <a:gd name="T112" fmla="*/ 500 w 639"/>
                <a:gd name="T113" fmla="*/ 484 h 594"/>
                <a:gd name="T114" fmla="*/ 542 w 639"/>
                <a:gd name="T115" fmla="*/ 430 h 594"/>
                <a:gd name="T116" fmla="*/ 582 w 639"/>
                <a:gd name="T117" fmla="*/ 393 h 594"/>
                <a:gd name="T118" fmla="*/ 629 w 639"/>
                <a:gd name="T119" fmla="*/ 298 h 594"/>
                <a:gd name="T120" fmla="*/ 355 w 639"/>
                <a:gd name="T121" fmla="*/ 448 h 594"/>
                <a:gd name="T122" fmla="*/ 413 w 639"/>
                <a:gd name="T123" fmla="*/ 1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9" h="594">
                  <a:moveTo>
                    <a:pt x="354" y="448"/>
                  </a:moveTo>
                  <a:lnTo>
                    <a:pt x="358" y="455"/>
                  </a:lnTo>
                  <a:lnTo>
                    <a:pt x="356" y="454"/>
                  </a:lnTo>
                  <a:lnTo>
                    <a:pt x="354" y="448"/>
                  </a:lnTo>
                  <a:lnTo>
                    <a:pt x="354" y="448"/>
                  </a:lnTo>
                  <a:lnTo>
                    <a:pt x="354" y="448"/>
                  </a:lnTo>
                  <a:lnTo>
                    <a:pt x="354" y="448"/>
                  </a:lnTo>
                  <a:lnTo>
                    <a:pt x="354" y="448"/>
                  </a:lnTo>
                  <a:lnTo>
                    <a:pt x="354" y="448"/>
                  </a:lnTo>
                  <a:lnTo>
                    <a:pt x="354" y="448"/>
                  </a:lnTo>
                  <a:close/>
                  <a:moveTo>
                    <a:pt x="334" y="18"/>
                  </a:moveTo>
                  <a:lnTo>
                    <a:pt x="336" y="20"/>
                  </a:lnTo>
                  <a:lnTo>
                    <a:pt x="342" y="18"/>
                  </a:lnTo>
                  <a:lnTo>
                    <a:pt x="346" y="13"/>
                  </a:lnTo>
                  <a:lnTo>
                    <a:pt x="346" y="10"/>
                  </a:lnTo>
                  <a:lnTo>
                    <a:pt x="346" y="9"/>
                  </a:lnTo>
                  <a:lnTo>
                    <a:pt x="343" y="9"/>
                  </a:lnTo>
                  <a:lnTo>
                    <a:pt x="342" y="9"/>
                  </a:lnTo>
                  <a:lnTo>
                    <a:pt x="342" y="10"/>
                  </a:lnTo>
                  <a:lnTo>
                    <a:pt x="340" y="9"/>
                  </a:lnTo>
                  <a:lnTo>
                    <a:pt x="338" y="10"/>
                  </a:lnTo>
                  <a:lnTo>
                    <a:pt x="336" y="10"/>
                  </a:lnTo>
                  <a:lnTo>
                    <a:pt x="332" y="10"/>
                  </a:lnTo>
                  <a:lnTo>
                    <a:pt x="330" y="9"/>
                  </a:lnTo>
                  <a:lnTo>
                    <a:pt x="328" y="9"/>
                  </a:lnTo>
                  <a:lnTo>
                    <a:pt x="328" y="13"/>
                  </a:lnTo>
                  <a:lnTo>
                    <a:pt x="330" y="17"/>
                  </a:lnTo>
                  <a:lnTo>
                    <a:pt x="334" y="18"/>
                  </a:lnTo>
                  <a:lnTo>
                    <a:pt x="334" y="18"/>
                  </a:lnTo>
                  <a:lnTo>
                    <a:pt x="334" y="18"/>
                  </a:lnTo>
                  <a:lnTo>
                    <a:pt x="334" y="18"/>
                  </a:lnTo>
                  <a:lnTo>
                    <a:pt x="334" y="18"/>
                  </a:lnTo>
                  <a:lnTo>
                    <a:pt x="334" y="18"/>
                  </a:lnTo>
                  <a:lnTo>
                    <a:pt x="334" y="18"/>
                  </a:lnTo>
                  <a:close/>
                  <a:moveTo>
                    <a:pt x="206" y="103"/>
                  </a:moveTo>
                  <a:lnTo>
                    <a:pt x="209" y="103"/>
                  </a:lnTo>
                  <a:lnTo>
                    <a:pt x="206" y="102"/>
                  </a:lnTo>
                  <a:lnTo>
                    <a:pt x="206" y="103"/>
                  </a:lnTo>
                  <a:lnTo>
                    <a:pt x="206" y="103"/>
                  </a:lnTo>
                  <a:lnTo>
                    <a:pt x="206" y="103"/>
                  </a:lnTo>
                  <a:lnTo>
                    <a:pt x="206" y="103"/>
                  </a:lnTo>
                  <a:lnTo>
                    <a:pt x="206" y="103"/>
                  </a:lnTo>
                  <a:lnTo>
                    <a:pt x="206" y="103"/>
                  </a:lnTo>
                  <a:lnTo>
                    <a:pt x="206" y="103"/>
                  </a:lnTo>
                  <a:close/>
                  <a:moveTo>
                    <a:pt x="439" y="544"/>
                  </a:moveTo>
                  <a:lnTo>
                    <a:pt x="437" y="545"/>
                  </a:lnTo>
                  <a:lnTo>
                    <a:pt x="433" y="545"/>
                  </a:lnTo>
                  <a:lnTo>
                    <a:pt x="431" y="547"/>
                  </a:lnTo>
                  <a:lnTo>
                    <a:pt x="424" y="547"/>
                  </a:lnTo>
                  <a:lnTo>
                    <a:pt x="421" y="547"/>
                  </a:lnTo>
                  <a:lnTo>
                    <a:pt x="420" y="549"/>
                  </a:lnTo>
                  <a:lnTo>
                    <a:pt x="413" y="549"/>
                  </a:lnTo>
                  <a:lnTo>
                    <a:pt x="411" y="549"/>
                  </a:lnTo>
                  <a:lnTo>
                    <a:pt x="408" y="549"/>
                  </a:lnTo>
                  <a:lnTo>
                    <a:pt x="404" y="545"/>
                  </a:lnTo>
                  <a:lnTo>
                    <a:pt x="400" y="544"/>
                  </a:lnTo>
                  <a:lnTo>
                    <a:pt x="398" y="544"/>
                  </a:lnTo>
                  <a:lnTo>
                    <a:pt x="395" y="544"/>
                  </a:lnTo>
                  <a:lnTo>
                    <a:pt x="394" y="541"/>
                  </a:lnTo>
                  <a:lnTo>
                    <a:pt x="390" y="547"/>
                  </a:lnTo>
                  <a:lnTo>
                    <a:pt x="386" y="555"/>
                  </a:lnTo>
                  <a:lnTo>
                    <a:pt x="386" y="559"/>
                  </a:lnTo>
                  <a:lnTo>
                    <a:pt x="387" y="563"/>
                  </a:lnTo>
                  <a:lnTo>
                    <a:pt x="386" y="567"/>
                  </a:lnTo>
                  <a:lnTo>
                    <a:pt x="384" y="568"/>
                  </a:lnTo>
                  <a:lnTo>
                    <a:pt x="386" y="568"/>
                  </a:lnTo>
                  <a:lnTo>
                    <a:pt x="386" y="572"/>
                  </a:lnTo>
                  <a:lnTo>
                    <a:pt x="384" y="570"/>
                  </a:lnTo>
                  <a:lnTo>
                    <a:pt x="382" y="574"/>
                  </a:lnTo>
                  <a:lnTo>
                    <a:pt x="382" y="577"/>
                  </a:lnTo>
                  <a:lnTo>
                    <a:pt x="382" y="588"/>
                  </a:lnTo>
                  <a:lnTo>
                    <a:pt x="384" y="588"/>
                  </a:lnTo>
                  <a:lnTo>
                    <a:pt x="386" y="588"/>
                  </a:lnTo>
                  <a:lnTo>
                    <a:pt x="386" y="589"/>
                  </a:lnTo>
                  <a:lnTo>
                    <a:pt x="386" y="590"/>
                  </a:lnTo>
                  <a:lnTo>
                    <a:pt x="384" y="589"/>
                  </a:lnTo>
                  <a:lnTo>
                    <a:pt x="382" y="593"/>
                  </a:lnTo>
                  <a:lnTo>
                    <a:pt x="386" y="593"/>
                  </a:lnTo>
                  <a:lnTo>
                    <a:pt x="390" y="590"/>
                  </a:lnTo>
                  <a:lnTo>
                    <a:pt x="390" y="594"/>
                  </a:lnTo>
                  <a:lnTo>
                    <a:pt x="394" y="593"/>
                  </a:lnTo>
                  <a:lnTo>
                    <a:pt x="398" y="590"/>
                  </a:lnTo>
                  <a:lnTo>
                    <a:pt x="399" y="589"/>
                  </a:lnTo>
                  <a:lnTo>
                    <a:pt x="399" y="588"/>
                  </a:lnTo>
                  <a:lnTo>
                    <a:pt x="400" y="585"/>
                  </a:lnTo>
                  <a:lnTo>
                    <a:pt x="400" y="588"/>
                  </a:lnTo>
                  <a:lnTo>
                    <a:pt x="403" y="588"/>
                  </a:lnTo>
                  <a:lnTo>
                    <a:pt x="407" y="585"/>
                  </a:lnTo>
                  <a:lnTo>
                    <a:pt x="407" y="584"/>
                  </a:lnTo>
                  <a:lnTo>
                    <a:pt x="408" y="584"/>
                  </a:lnTo>
                  <a:lnTo>
                    <a:pt x="411" y="581"/>
                  </a:lnTo>
                  <a:lnTo>
                    <a:pt x="411" y="580"/>
                  </a:lnTo>
                  <a:lnTo>
                    <a:pt x="412" y="580"/>
                  </a:lnTo>
                  <a:lnTo>
                    <a:pt x="413" y="581"/>
                  </a:lnTo>
                  <a:lnTo>
                    <a:pt x="413" y="584"/>
                  </a:lnTo>
                  <a:lnTo>
                    <a:pt x="412" y="584"/>
                  </a:lnTo>
                  <a:lnTo>
                    <a:pt x="411" y="585"/>
                  </a:lnTo>
                  <a:lnTo>
                    <a:pt x="411" y="588"/>
                  </a:lnTo>
                  <a:lnTo>
                    <a:pt x="412" y="585"/>
                  </a:lnTo>
                  <a:lnTo>
                    <a:pt x="412" y="588"/>
                  </a:lnTo>
                  <a:lnTo>
                    <a:pt x="413" y="585"/>
                  </a:lnTo>
                  <a:lnTo>
                    <a:pt x="417" y="581"/>
                  </a:lnTo>
                  <a:lnTo>
                    <a:pt x="416" y="581"/>
                  </a:lnTo>
                  <a:lnTo>
                    <a:pt x="416" y="580"/>
                  </a:lnTo>
                  <a:lnTo>
                    <a:pt x="417" y="577"/>
                  </a:lnTo>
                  <a:lnTo>
                    <a:pt x="421" y="574"/>
                  </a:lnTo>
                  <a:lnTo>
                    <a:pt x="425" y="568"/>
                  </a:lnTo>
                  <a:lnTo>
                    <a:pt x="427" y="568"/>
                  </a:lnTo>
                  <a:lnTo>
                    <a:pt x="429" y="564"/>
                  </a:lnTo>
                  <a:lnTo>
                    <a:pt x="429" y="568"/>
                  </a:lnTo>
                  <a:lnTo>
                    <a:pt x="429" y="570"/>
                  </a:lnTo>
                  <a:lnTo>
                    <a:pt x="431" y="568"/>
                  </a:lnTo>
                  <a:lnTo>
                    <a:pt x="433" y="564"/>
                  </a:lnTo>
                  <a:lnTo>
                    <a:pt x="437" y="557"/>
                  </a:lnTo>
                  <a:lnTo>
                    <a:pt x="441" y="549"/>
                  </a:lnTo>
                  <a:lnTo>
                    <a:pt x="443" y="547"/>
                  </a:lnTo>
                  <a:lnTo>
                    <a:pt x="441" y="544"/>
                  </a:lnTo>
                  <a:lnTo>
                    <a:pt x="439" y="544"/>
                  </a:lnTo>
                  <a:lnTo>
                    <a:pt x="439" y="544"/>
                  </a:lnTo>
                  <a:lnTo>
                    <a:pt x="439" y="544"/>
                  </a:lnTo>
                  <a:lnTo>
                    <a:pt x="439" y="544"/>
                  </a:lnTo>
                  <a:lnTo>
                    <a:pt x="439" y="544"/>
                  </a:lnTo>
                  <a:lnTo>
                    <a:pt x="439" y="544"/>
                  </a:lnTo>
                  <a:lnTo>
                    <a:pt x="439" y="544"/>
                  </a:lnTo>
                  <a:close/>
                  <a:moveTo>
                    <a:pt x="408" y="581"/>
                  </a:moveTo>
                  <a:lnTo>
                    <a:pt x="407" y="582"/>
                  </a:lnTo>
                  <a:lnTo>
                    <a:pt x="408" y="580"/>
                  </a:lnTo>
                  <a:lnTo>
                    <a:pt x="408" y="581"/>
                  </a:lnTo>
                  <a:lnTo>
                    <a:pt x="408" y="581"/>
                  </a:lnTo>
                  <a:lnTo>
                    <a:pt x="408" y="581"/>
                  </a:lnTo>
                  <a:lnTo>
                    <a:pt x="408" y="581"/>
                  </a:lnTo>
                  <a:lnTo>
                    <a:pt x="408" y="581"/>
                  </a:lnTo>
                  <a:lnTo>
                    <a:pt x="408" y="581"/>
                  </a:lnTo>
                  <a:lnTo>
                    <a:pt x="408" y="581"/>
                  </a:lnTo>
                  <a:close/>
                  <a:moveTo>
                    <a:pt x="254" y="57"/>
                  </a:moveTo>
                  <a:lnTo>
                    <a:pt x="254" y="58"/>
                  </a:lnTo>
                  <a:lnTo>
                    <a:pt x="255" y="57"/>
                  </a:lnTo>
                  <a:lnTo>
                    <a:pt x="254" y="57"/>
                  </a:lnTo>
                  <a:lnTo>
                    <a:pt x="254" y="57"/>
                  </a:lnTo>
                  <a:lnTo>
                    <a:pt x="254" y="57"/>
                  </a:lnTo>
                  <a:lnTo>
                    <a:pt x="254" y="57"/>
                  </a:lnTo>
                  <a:lnTo>
                    <a:pt x="254" y="57"/>
                  </a:lnTo>
                  <a:lnTo>
                    <a:pt x="254" y="57"/>
                  </a:lnTo>
                  <a:lnTo>
                    <a:pt x="254" y="57"/>
                  </a:lnTo>
                  <a:close/>
                  <a:moveTo>
                    <a:pt x="637" y="273"/>
                  </a:moveTo>
                  <a:lnTo>
                    <a:pt x="635" y="274"/>
                  </a:lnTo>
                  <a:lnTo>
                    <a:pt x="635" y="272"/>
                  </a:lnTo>
                  <a:lnTo>
                    <a:pt x="635" y="269"/>
                  </a:lnTo>
                  <a:lnTo>
                    <a:pt x="637" y="265"/>
                  </a:lnTo>
                  <a:lnTo>
                    <a:pt x="637" y="264"/>
                  </a:lnTo>
                  <a:lnTo>
                    <a:pt x="635" y="261"/>
                  </a:lnTo>
                  <a:lnTo>
                    <a:pt x="633" y="260"/>
                  </a:lnTo>
                  <a:lnTo>
                    <a:pt x="633" y="259"/>
                  </a:lnTo>
                  <a:lnTo>
                    <a:pt x="633" y="256"/>
                  </a:lnTo>
                  <a:lnTo>
                    <a:pt x="631" y="252"/>
                  </a:lnTo>
                  <a:lnTo>
                    <a:pt x="627" y="248"/>
                  </a:lnTo>
                  <a:lnTo>
                    <a:pt x="627" y="245"/>
                  </a:lnTo>
                  <a:lnTo>
                    <a:pt x="626" y="241"/>
                  </a:lnTo>
                  <a:lnTo>
                    <a:pt x="623" y="239"/>
                  </a:lnTo>
                  <a:lnTo>
                    <a:pt x="623" y="241"/>
                  </a:lnTo>
                  <a:lnTo>
                    <a:pt x="619" y="239"/>
                  </a:lnTo>
                  <a:lnTo>
                    <a:pt x="615" y="233"/>
                  </a:lnTo>
                  <a:lnTo>
                    <a:pt x="618" y="235"/>
                  </a:lnTo>
                  <a:lnTo>
                    <a:pt x="619" y="233"/>
                  </a:lnTo>
                  <a:lnTo>
                    <a:pt x="618" y="232"/>
                  </a:lnTo>
                  <a:lnTo>
                    <a:pt x="615" y="229"/>
                  </a:lnTo>
                  <a:lnTo>
                    <a:pt x="615" y="232"/>
                  </a:lnTo>
                  <a:lnTo>
                    <a:pt x="614" y="232"/>
                  </a:lnTo>
                  <a:lnTo>
                    <a:pt x="613" y="229"/>
                  </a:lnTo>
                  <a:lnTo>
                    <a:pt x="614" y="228"/>
                  </a:lnTo>
                  <a:lnTo>
                    <a:pt x="614" y="221"/>
                  </a:lnTo>
                  <a:lnTo>
                    <a:pt x="615" y="216"/>
                  </a:lnTo>
                  <a:lnTo>
                    <a:pt x="615" y="211"/>
                  </a:lnTo>
                  <a:lnTo>
                    <a:pt x="614" y="211"/>
                  </a:lnTo>
                  <a:lnTo>
                    <a:pt x="613" y="211"/>
                  </a:lnTo>
                  <a:lnTo>
                    <a:pt x="613" y="212"/>
                  </a:lnTo>
                  <a:lnTo>
                    <a:pt x="609" y="211"/>
                  </a:lnTo>
                  <a:lnTo>
                    <a:pt x="606" y="207"/>
                  </a:lnTo>
                  <a:lnTo>
                    <a:pt x="605" y="211"/>
                  </a:lnTo>
                  <a:lnTo>
                    <a:pt x="605" y="215"/>
                  </a:lnTo>
                  <a:lnTo>
                    <a:pt x="602" y="212"/>
                  </a:lnTo>
                  <a:lnTo>
                    <a:pt x="599" y="212"/>
                  </a:lnTo>
                  <a:lnTo>
                    <a:pt x="601" y="211"/>
                  </a:lnTo>
                  <a:lnTo>
                    <a:pt x="599" y="207"/>
                  </a:lnTo>
                  <a:lnTo>
                    <a:pt x="599" y="203"/>
                  </a:lnTo>
                  <a:lnTo>
                    <a:pt x="599" y="199"/>
                  </a:lnTo>
                  <a:lnTo>
                    <a:pt x="601" y="195"/>
                  </a:lnTo>
                  <a:lnTo>
                    <a:pt x="599" y="194"/>
                  </a:lnTo>
                  <a:lnTo>
                    <a:pt x="597" y="194"/>
                  </a:lnTo>
                  <a:lnTo>
                    <a:pt x="597" y="188"/>
                  </a:lnTo>
                  <a:lnTo>
                    <a:pt x="597" y="184"/>
                  </a:lnTo>
                  <a:lnTo>
                    <a:pt x="595" y="182"/>
                  </a:lnTo>
                  <a:lnTo>
                    <a:pt x="593" y="184"/>
                  </a:lnTo>
                  <a:lnTo>
                    <a:pt x="591" y="180"/>
                  </a:lnTo>
                  <a:lnTo>
                    <a:pt x="591" y="176"/>
                  </a:lnTo>
                  <a:lnTo>
                    <a:pt x="593" y="174"/>
                  </a:lnTo>
                  <a:lnTo>
                    <a:pt x="595" y="176"/>
                  </a:lnTo>
                  <a:lnTo>
                    <a:pt x="593" y="172"/>
                  </a:lnTo>
                  <a:lnTo>
                    <a:pt x="593" y="171"/>
                  </a:lnTo>
                  <a:lnTo>
                    <a:pt x="591" y="171"/>
                  </a:lnTo>
                  <a:lnTo>
                    <a:pt x="591" y="168"/>
                  </a:lnTo>
                  <a:lnTo>
                    <a:pt x="589" y="167"/>
                  </a:lnTo>
                  <a:lnTo>
                    <a:pt x="589" y="168"/>
                  </a:lnTo>
                  <a:lnTo>
                    <a:pt x="587" y="168"/>
                  </a:lnTo>
                  <a:lnTo>
                    <a:pt x="585" y="167"/>
                  </a:lnTo>
                  <a:lnTo>
                    <a:pt x="582" y="164"/>
                  </a:lnTo>
                  <a:lnTo>
                    <a:pt x="582" y="163"/>
                  </a:lnTo>
                  <a:lnTo>
                    <a:pt x="582" y="160"/>
                  </a:lnTo>
                  <a:lnTo>
                    <a:pt x="579" y="163"/>
                  </a:lnTo>
                  <a:lnTo>
                    <a:pt x="578" y="163"/>
                  </a:lnTo>
                  <a:lnTo>
                    <a:pt x="576" y="159"/>
                  </a:lnTo>
                  <a:lnTo>
                    <a:pt x="576" y="155"/>
                  </a:lnTo>
                  <a:lnTo>
                    <a:pt x="574" y="155"/>
                  </a:lnTo>
                  <a:lnTo>
                    <a:pt x="570" y="155"/>
                  </a:lnTo>
                  <a:lnTo>
                    <a:pt x="570" y="154"/>
                  </a:lnTo>
                  <a:lnTo>
                    <a:pt x="569" y="154"/>
                  </a:lnTo>
                  <a:lnTo>
                    <a:pt x="565" y="151"/>
                  </a:lnTo>
                  <a:lnTo>
                    <a:pt x="562" y="150"/>
                  </a:lnTo>
                  <a:lnTo>
                    <a:pt x="561" y="147"/>
                  </a:lnTo>
                  <a:lnTo>
                    <a:pt x="561" y="144"/>
                  </a:lnTo>
                  <a:lnTo>
                    <a:pt x="562" y="142"/>
                  </a:lnTo>
                  <a:lnTo>
                    <a:pt x="562" y="140"/>
                  </a:lnTo>
                  <a:lnTo>
                    <a:pt x="561" y="140"/>
                  </a:lnTo>
                  <a:lnTo>
                    <a:pt x="562" y="138"/>
                  </a:lnTo>
                  <a:lnTo>
                    <a:pt x="561" y="134"/>
                  </a:lnTo>
                  <a:lnTo>
                    <a:pt x="561" y="136"/>
                  </a:lnTo>
                  <a:lnTo>
                    <a:pt x="561" y="138"/>
                  </a:lnTo>
                  <a:lnTo>
                    <a:pt x="558" y="136"/>
                  </a:lnTo>
                  <a:lnTo>
                    <a:pt x="558" y="134"/>
                  </a:lnTo>
                  <a:lnTo>
                    <a:pt x="558" y="132"/>
                  </a:lnTo>
                  <a:lnTo>
                    <a:pt x="561" y="125"/>
                  </a:lnTo>
                  <a:lnTo>
                    <a:pt x="561" y="117"/>
                  </a:lnTo>
                  <a:lnTo>
                    <a:pt x="561" y="114"/>
                  </a:lnTo>
                  <a:lnTo>
                    <a:pt x="561" y="110"/>
                  </a:lnTo>
                  <a:lnTo>
                    <a:pt x="558" y="111"/>
                  </a:lnTo>
                  <a:lnTo>
                    <a:pt x="558" y="107"/>
                  </a:lnTo>
                  <a:lnTo>
                    <a:pt x="556" y="106"/>
                  </a:lnTo>
                  <a:lnTo>
                    <a:pt x="556" y="101"/>
                  </a:lnTo>
                  <a:lnTo>
                    <a:pt x="557" y="97"/>
                  </a:lnTo>
                  <a:lnTo>
                    <a:pt x="557" y="93"/>
                  </a:lnTo>
                  <a:lnTo>
                    <a:pt x="556" y="89"/>
                  </a:lnTo>
                  <a:lnTo>
                    <a:pt x="556" y="85"/>
                  </a:lnTo>
                  <a:lnTo>
                    <a:pt x="557" y="81"/>
                  </a:lnTo>
                  <a:lnTo>
                    <a:pt x="556" y="79"/>
                  </a:lnTo>
                  <a:lnTo>
                    <a:pt x="557" y="77"/>
                  </a:lnTo>
                  <a:lnTo>
                    <a:pt x="558" y="75"/>
                  </a:lnTo>
                  <a:lnTo>
                    <a:pt x="553" y="71"/>
                  </a:lnTo>
                  <a:lnTo>
                    <a:pt x="549" y="70"/>
                  </a:lnTo>
                  <a:lnTo>
                    <a:pt x="548" y="66"/>
                  </a:lnTo>
                  <a:lnTo>
                    <a:pt x="545" y="62"/>
                  </a:lnTo>
                  <a:lnTo>
                    <a:pt x="544" y="63"/>
                  </a:lnTo>
                  <a:lnTo>
                    <a:pt x="542" y="62"/>
                  </a:lnTo>
                  <a:lnTo>
                    <a:pt x="540" y="66"/>
                  </a:lnTo>
                  <a:lnTo>
                    <a:pt x="538" y="66"/>
                  </a:lnTo>
                  <a:lnTo>
                    <a:pt x="536" y="66"/>
                  </a:lnTo>
                  <a:lnTo>
                    <a:pt x="534" y="63"/>
                  </a:lnTo>
                  <a:lnTo>
                    <a:pt x="534" y="62"/>
                  </a:lnTo>
                  <a:lnTo>
                    <a:pt x="534" y="58"/>
                  </a:lnTo>
                  <a:lnTo>
                    <a:pt x="532" y="54"/>
                  </a:lnTo>
                  <a:lnTo>
                    <a:pt x="532" y="53"/>
                  </a:lnTo>
                  <a:lnTo>
                    <a:pt x="534" y="44"/>
                  </a:lnTo>
                  <a:lnTo>
                    <a:pt x="534" y="40"/>
                  </a:lnTo>
                  <a:lnTo>
                    <a:pt x="532" y="37"/>
                  </a:lnTo>
                  <a:lnTo>
                    <a:pt x="532" y="32"/>
                  </a:lnTo>
                  <a:lnTo>
                    <a:pt x="530" y="28"/>
                  </a:lnTo>
                  <a:lnTo>
                    <a:pt x="528" y="24"/>
                  </a:lnTo>
                  <a:lnTo>
                    <a:pt x="532" y="22"/>
                  </a:lnTo>
                  <a:lnTo>
                    <a:pt x="528" y="20"/>
                  </a:lnTo>
                  <a:lnTo>
                    <a:pt x="526" y="20"/>
                  </a:lnTo>
                  <a:lnTo>
                    <a:pt x="526" y="18"/>
                  </a:lnTo>
                  <a:lnTo>
                    <a:pt x="526" y="13"/>
                  </a:lnTo>
                  <a:lnTo>
                    <a:pt x="526" y="10"/>
                  </a:lnTo>
                  <a:lnTo>
                    <a:pt x="526" y="9"/>
                  </a:lnTo>
                  <a:lnTo>
                    <a:pt x="526" y="6"/>
                  </a:lnTo>
                  <a:lnTo>
                    <a:pt x="526" y="2"/>
                  </a:lnTo>
                  <a:lnTo>
                    <a:pt x="525" y="1"/>
                  </a:lnTo>
                  <a:lnTo>
                    <a:pt x="522" y="2"/>
                  </a:lnTo>
                  <a:lnTo>
                    <a:pt x="525" y="0"/>
                  </a:lnTo>
                  <a:lnTo>
                    <a:pt x="522" y="0"/>
                  </a:lnTo>
                  <a:lnTo>
                    <a:pt x="521" y="0"/>
                  </a:lnTo>
                  <a:lnTo>
                    <a:pt x="518" y="1"/>
                  </a:lnTo>
                  <a:lnTo>
                    <a:pt x="517" y="2"/>
                  </a:lnTo>
                  <a:lnTo>
                    <a:pt x="517" y="5"/>
                  </a:lnTo>
                  <a:lnTo>
                    <a:pt x="513" y="14"/>
                  </a:lnTo>
                  <a:lnTo>
                    <a:pt x="512" y="22"/>
                  </a:lnTo>
                  <a:lnTo>
                    <a:pt x="509" y="22"/>
                  </a:lnTo>
                  <a:lnTo>
                    <a:pt x="509" y="24"/>
                  </a:lnTo>
                  <a:lnTo>
                    <a:pt x="509" y="26"/>
                  </a:lnTo>
                  <a:lnTo>
                    <a:pt x="508" y="26"/>
                  </a:lnTo>
                  <a:lnTo>
                    <a:pt x="505" y="30"/>
                  </a:lnTo>
                  <a:lnTo>
                    <a:pt x="505" y="32"/>
                  </a:lnTo>
                  <a:lnTo>
                    <a:pt x="512" y="36"/>
                  </a:lnTo>
                  <a:lnTo>
                    <a:pt x="509" y="37"/>
                  </a:lnTo>
                  <a:lnTo>
                    <a:pt x="508" y="33"/>
                  </a:lnTo>
                  <a:lnTo>
                    <a:pt x="505" y="37"/>
                  </a:lnTo>
                  <a:lnTo>
                    <a:pt x="504" y="40"/>
                  </a:lnTo>
                  <a:lnTo>
                    <a:pt x="504" y="44"/>
                  </a:lnTo>
                  <a:lnTo>
                    <a:pt x="504" y="45"/>
                  </a:lnTo>
                  <a:lnTo>
                    <a:pt x="504" y="46"/>
                  </a:lnTo>
                  <a:lnTo>
                    <a:pt x="500" y="53"/>
                  </a:lnTo>
                  <a:lnTo>
                    <a:pt x="500" y="54"/>
                  </a:lnTo>
                  <a:lnTo>
                    <a:pt x="500" y="58"/>
                  </a:lnTo>
                  <a:lnTo>
                    <a:pt x="500" y="62"/>
                  </a:lnTo>
                  <a:lnTo>
                    <a:pt x="500" y="67"/>
                  </a:lnTo>
                  <a:lnTo>
                    <a:pt x="498" y="71"/>
                  </a:lnTo>
                  <a:lnTo>
                    <a:pt x="498" y="79"/>
                  </a:lnTo>
                  <a:lnTo>
                    <a:pt x="496" y="85"/>
                  </a:lnTo>
                  <a:lnTo>
                    <a:pt x="491" y="98"/>
                  </a:lnTo>
                  <a:lnTo>
                    <a:pt x="487" y="110"/>
                  </a:lnTo>
                  <a:lnTo>
                    <a:pt x="479" y="119"/>
                  </a:lnTo>
                  <a:lnTo>
                    <a:pt x="477" y="123"/>
                  </a:lnTo>
                  <a:lnTo>
                    <a:pt x="471" y="125"/>
                  </a:lnTo>
                  <a:lnTo>
                    <a:pt x="468" y="125"/>
                  </a:lnTo>
                  <a:lnTo>
                    <a:pt x="464" y="123"/>
                  </a:lnTo>
                  <a:lnTo>
                    <a:pt x="457" y="121"/>
                  </a:lnTo>
                  <a:lnTo>
                    <a:pt x="455" y="119"/>
                  </a:lnTo>
                  <a:lnTo>
                    <a:pt x="455" y="117"/>
                  </a:lnTo>
                  <a:lnTo>
                    <a:pt x="452" y="115"/>
                  </a:lnTo>
                  <a:lnTo>
                    <a:pt x="452" y="114"/>
                  </a:lnTo>
                  <a:lnTo>
                    <a:pt x="452" y="111"/>
                  </a:lnTo>
                  <a:lnTo>
                    <a:pt x="448" y="110"/>
                  </a:lnTo>
                  <a:lnTo>
                    <a:pt x="444" y="107"/>
                  </a:lnTo>
                  <a:lnTo>
                    <a:pt x="441" y="107"/>
                  </a:lnTo>
                  <a:lnTo>
                    <a:pt x="437" y="103"/>
                  </a:lnTo>
                  <a:lnTo>
                    <a:pt x="433" y="101"/>
                  </a:lnTo>
                  <a:lnTo>
                    <a:pt x="429" y="97"/>
                  </a:lnTo>
                  <a:lnTo>
                    <a:pt x="425" y="94"/>
                  </a:lnTo>
                  <a:lnTo>
                    <a:pt x="424" y="93"/>
                  </a:lnTo>
                  <a:lnTo>
                    <a:pt x="420" y="93"/>
                  </a:lnTo>
                  <a:lnTo>
                    <a:pt x="417" y="93"/>
                  </a:lnTo>
                  <a:lnTo>
                    <a:pt x="417" y="90"/>
                  </a:lnTo>
                  <a:lnTo>
                    <a:pt x="416" y="89"/>
                  </a:lnTo>
                  <a:lnTo>
                    <a:pt x="411" y="83"/>
                  </a:lnTo>
                  <a:lnTo>
                    <a:pt x="407" y="79"/>
                  </a:lnTo>
                  <a:lnTo>
                    <a:pt x="400" y="74"/>
                  </a:lnTo>
                  <a:lnTo>
                    <a:pt x="400" y="71"/>
                  </a:lnTo>
                  <a:lnTo>
                    <a:pt x="403" y="70"/>
                  </a:lnTo>
                  <a:lnTo>
                    <a:pt x="407" y="63"/>
                  </a:lnTo>
                  <a:lnTo>
                    <a:pt x="413" y="53"/>
                  </a:lnTo>
                  <a:lnTo>
                    <a:pt x="412" y="53"/>
                  </a:lnTo>
                  <a:lnTo>
                    <a:pt x="411" y="50"/>
                  </a:lnTo>
                  <a:lnTo>
                    <a:pt x="411" y="49"/>
                  </a:lnTo>
                  <a:lnTo>
                    <a:pt x="412" y="49"/>
                  </a:lnTo>
                  <a:lnTo>
                    <a:pt x="412" y="46"/>
                  </a:lnTo>
                  <a:lnTo>
                    <a:pt x="412" y="45"/>
                  </a:lnTo>
                  <a:lnTo>
                    <a:pt x="413" y="45"/>
                  </a:lnTo>
                  <a:lnTo>
                    <a:pt x="416" y="44"/>
                  </a:lnTo>
                  <a:lnTo>
                    <a:pt x="417" y="45"/>
                  </a:lnTo>
                  <a:lnTo>
                    <a:pt x="420" y="41"/>
                  </a:lnTo>
                  <a:lnTo>
                    <a:pt x="420" y="45"/>
                  </a:lnTo>
                  <a:lnTo>
                    <a:pt x="421" y="44"/>
                  </a:lnTo>
                  <a:lnTo>
                    <a:pt x="424" y="40"/>
                  </a:lnTo>
                  <a:lnTo>
                    <a:pt x="425" y="41"/>
                  </a:lnTo>
                  <a:lnTo>
                    <a:pt x="421" y="37"/>
                  </a:lnTo>
                  <a:lnTo>
                    <a:pt x="427" y="33"/>
                  </a:lnTo>
                  <a:lnTo>
                    <a:pt x="429" y="28"/>
                  </a:lnTo>
                  <a:lnTo>
                    <a:pt x="429" y="26"/>
                  </a:lnTo>
                  <a:lnTo>
                    <a:pt x="427" y="24"/>
                  </a:lnTo>
                  <a:lnTo>
                    <a:pt x="427" y="26"/>
                  </a:lnTo>
                  <a:lnTo>
                    <a:pt x="425" y="24"/>
                  </a:lnTo>
                  <a:lnTo>
                    <a:pt x="425" y="22"/>
                  </a:lnTo>
                  <a:lnTo>
                    <a:pt x="425" y="20"/>
                  </a:lnTo>
                  <a:lnTo>
                    <a:pt x="421" y="24"/>
                  </a:lnTo>
                  <a:lnTo>
                    <a:pt x="420" y="26"/>
                  </a:lnTo>
                  <a:lnTo>
                    <a:pt x="421" y="26"/>
                  </a:lnTo>
                  <a:lnTo>
                    <a:pt x="420" y="28"/>
                  </a:lnTo>
                  <a:lnTo>
                    <a:pt x="417" y="30"/>
                  </a:lnTo>
                  <a:lnTo>
                    <a:pt x="416" y="28"/>
                  </a:lnTo>
                  <a:lnTo>
                    <a:pt x="416" y="26"/>
                  </a:lnTo>
                  <a:lnTo>
                    <a:pt x="416" y="24"/>
                  </a:lnTo>
                  <a:lnTo>
                    <a:pt x="413" y="26"/>
                  </a:lnTo>
                  <a:lnTo>
                    <a:pt x="412" y="28"/>
                  </a:lnTo>
                  <a:lnTo>
                    <a:pt x="411" y="26"/>
                  </a:lnTo>
                  <a:lnTo>
                    <a:pt x="412" y="24"/>
                  </a:lnTo>
                  <a:lnTo>
                    <a:pt x="413" y="22"/>
                  </a:lnTo>
                  <a:lnTo>
                    <a:pt x="412" y="22"/>
                  </a:lnTo>
                  <a:lnTo>
                    <a:pt x="413" y="20"/>
                  </a:lnTo>
                  <a:lnTo>
                    <a:pt x="411" y="20"/>
                  </a:lnTo>
                  <a:lnTo>
                    <a:pt x="411" y="22"/>
                  </a:lnTo>
                  <a:lnTo>
                    <a:pt x="408" y="24"/>
                  </a:lnTo>
                  <a:lnTo>
                    <a:pt x="407" y="24"/>
                  </a:lnTo>
                  <a:lnTo>
                    <a:pt x="404" y="26"/>
                  </a:lnTo>
                  <a:lnTo>
                    <a:pt x="400" y="26"/>
                  </a:lnTo>
                  <a:lnTo>
                    <a:pt x="399" y="24"/>
                  </a:lnTo>
                  <a:lnTo>
                    <a:pt x="398" y="20"/>
                  </a:lnTo>
                  <a:lnTo>
                    <a:pt x="395" y="22"/>
                  </a:lnTo>
                  <a:lnTo>
                    <a:pt x="391" y="22"/>
                  </a:lnTo>
                  <a:lnTo>
                    <a:pt x="390" y="22"/>
                  </a:lnTo>
                  <a:lnTo>
                    <a:pt x="387" y="24"/>
                  </a:lnTo>
                  <a:lnTo>
                    <a:pt x="387" y="20"/>
                  </a:lnTo>
                  <a:lnTo>
                    <a:pt x="386" y="20"/>
                  </a:lnTo>
                  <a:lnTo>
                    <a:pt x="384" y="18"/>
                  </a:lnTo>
                  <a:lnTo>
                    <a:pt x="384" y="17"/>
                  </a:lnTo>
                  <a:lnTo>
                    <a:pt x="380" y="18"/>
                  </a:lnTo>
                  <a:lnTo>
                    <a:pt x="378" y="18"/>
                  </a:lnTo>
                  <a:lnTo>
                    <a:pt x="376" y="17"/>
                  </a:lnTo>
                  <a:lnTo>
                    <a:pt x="372" y="17"/>
                  </a:lnTo>
                  <a:lnTo>
                    <a:pt x="370" y="14"/>
                  </a:lnTo>
                  <a:lnTo>
                    <a:pt x="368" y="9"/>
                  </a:lnTo>
                  <a:lnTo>
                    <a:pt x="368" y="10"/>
                  </a:lnTo>
                  <a:lnTo>
                    <a:pt x="367" y="13"/>
                  </a:lnTo>
                  <a:lnTo>
                    <a:pt x="364" y="13"/>
                  </a:lnTo>
                  <a:lnTo>
                    <a:pt x="363" y="9"/>
                  </a:lnTo>
                  <a:lnTo>
                    <a:pt x="359" y="6"/>
                  </a:lnTo>
                  <a:lnTo>
                    <a:pt x="356" y="6"/>
                  </a:lnTo>
                  <a:lnTo>
                    <a:pt x="356" y="9"/>
                  </a:lnTo>
                  <a:lnTo>
                    <a:pt x="356" y="10"/>
                  </a:lnTo>
                  <a:lnTo>
                    <a:pt x="355" y="9"/>
                  </a:lnTo>
                  <a:lnTo>
                    <a:pt x="355" y="6"/>
                  </a:lnTo>
                  <a:lnTo>
                    <a:pt x="354" y="6"/>
                  </a:lnTo>
                  <a:lnTo>
                    <a:pt x="351" y="9"/>
                  </a:lnTo>
                  <a:lnTo>
                    <a:pt x="354" y="10"/>
                  </a:lnTo>
                  <a:lnTo>
                    <a:pt x="355" y="13"/>
                  </a:lnTo>
                  <a:lnTo>
                    <a:pt x="360" y="13"/>
                  </a:lnTo>
                  <a:lnTo>
                    <a:pt x="363" y="13"/>
                  </a:lnTo>
                  <a:lnTo>
                    <a:pt x="363" y="14"/>
                  </a:lnTo>
                  <a:lnTo>
                    <a:pt x="363" y="20"/>
                  </a:lnTo>
                  <a:lnTo>
                    <a:pt x="363" y="22"/>
                  </a:lnTo>
                  <a:lnTo>
                    <a:pt x="364" y="24"/>
                  </a:lnTo>
                  <a:lnTo>
                    <a:pt x="360" y="24"/>
                  </a:lnTo>
                  <a:lnTo>
                    <a:pt x="359" y="28"/>
                  </a:lnTo>
                  <a:lnTo>
                    <a:pt x="359" y="26"/>
                  </a:lnTo>
                  <a:lnTo>
                    <a:pt x="356" y="26"/>
                  </a:lnTo>
                  <a:lnTo>
                    <a:pt x="351" y="26"/>
                  </a:lnTo>
                  <a:lnTo>
                    <a:pt x="346" y="26"/>
                  </a:lnTo>
                  <a:lnTo>
                    <a:pt x="342" y="26"/>
                  </a:lnTo>
                  <a:lnTo>
                    <a:pt x="342" y="24"/>
                  </a:lnTo>
                  <a:lnTo>
                    <a:pt x="340" y="26"/>
                  </a:lnTo>
                  <a:lnTo>
                    <a:pt x="338" y="24"/>
                  </a:lnTo>
                  <a:lnTo>
                    <a:pt x="336" y="26"/>
                  </a:lnTo>
                  <a:lnTo>
                    <a:pt x="336" y="28"/>
                  </a:lnTo>
                  <a:lnTo>
                    <a:pt x="334" y="28"/>
                  </a:lnTo>
                  <a:lnTo>
                    <a:pt x="334" y="30"/>
                  </a:lnTo>
                  <a:lnTo>
                    <a:pt x="336" y="33"/>
                  </a:lnTo>
                  <a:lnTo>
                    <a:pt x="332" y="30"/>
                  </a:lnTo>
                  <a:lnTo>
                    <a:pt x="330" y="28"/>
                  </a:lnTo>
                  <a:lnTo>
                    <a:pt x="328" y="32"/>
                  </a:lnTo>
                  <a:lnTo>
                    <a:pt x="330" y="36"/>
                  </a:lnTo>
                  <a:lnTo>
                    <a:pt x="328" y="33"/>
                  </a:lnTo>
                  <a:lnTo>
                    <a:pt x="327" y="33"/>
                  </a:lnTo>
                  <a:lnTo>
                    <a:pt x="324" y="36"/>
                  </a:lnTo>
                  <a:lnTo>
                    <a:pt x="324" y="37"/>
                  </a:lnTo>
                  <a:lnTo>
                    <a:pt x="323" y="40"/>
                  </a:lnTo>
                  <a:lnTo>
                    <a:pt x="321" y="41"/>
                  </a:lnTo>
                  <a:lnTo>
                    <a:pt x="321" y="44"/>
                  </a:lnTo>
                  <a:lnTo>
                    <a:pt x="323" y="46"/>
                  </a:lnTo>
                  <a:lnTo>
                    <a:pt x="321" y="46"/>
                  </a:lnTo>
                  <a:lnTo>
                    <a:pt x="319" y="49"/>
                  </a:lnTo>
                  <a:lnTo>
                    <a:pt x="317" y="49"/>
                  </a:lnTo>
                  <a:lnTo>
                    <a:pt x="315" y="50"/>
                  </a:lnTo>
                  <a:lnTo>
                    <a:pt x="313" y="58"/>
                  </a:lnTo>
                  <a:lnTo>
                    <a:pt x="311" y="58"/>
                  </a:lnTo>
                  <a:lnTo>
                    <a:pt x="310" y="59"/>
                  </a:lnTo>
                  <a:lnTo>
                    <a:pt x="306" y="63"/>
                  </a:lnTo>
                  <a:lnTo>
                    <a:pt x="306" y="66"/>
                  </a:lnTo>
                  <a:lnTo>
                    <a:pt x="307" y="67"/>
                  </a:lnTo>
                  <a:lnTo>
                    <a:pt x="311" y="67"/>
                  </a:lnTo>
                  <a:lnTo>
                    <a:pt x="310" y="70"/>
                  </a:lnTo>
                  <a:lnTo>
                    <a:pt x="311" y="71"/>
                  </a:lnTo>
                  <a:lnTo>
                    <a:pt x="313" y="71"/>
                  </a:lnTo>
                  <a:lnTo>
                    <a:pt x="311" y="74"/>
                  </a:lnTo>
                  <a:lnTo>
                    <a:pt x="310" y="74"/>
                  </a:lnTo>
                  <a:lnTo>
                    <a:pt x="307" y="77"/>
                  </a:lnTo>
                  <a:lnTo>
                    <a:pt x="310" y="79"/>
                  </a:lnTo>
                  <a:lnTo>
                    <a:pt x="307" y="79"/>
                  </a:lnTo>
                  <a:lnTo>
                    <a:pt x="306" y="77"/>
                  </a:lnTo>
                  <a:lnTo>
                    <a:pt x="303" y="75"/>
                  </a:lnTo>
                  <a:lnTo>
                    <a:pt x="302" y="74"/>
                  </a:lnTo>
                  <a:lnTo>
                    <a:pt x="302" y="77"/>
                  </a:lnTo>
                  <a:lnTo>
                    <a:pt x="299" y="79"/>
                  </a:lnTo>
                  <a:lnTo>
                    <a:pt x="299" y="77"/>
                  </a:lnTo>
                  <a:lnTo>
                    <a:pt x="299" y="75"/>
                  </a:lnTo>
                  <a:lnTo>
                    <a:pt x="297" y="74"/>
                  </a:lnTo>
                  <a:lnTo>
                    <a:pt x="290" y="74"/>
                  </a:lnTo>
                  <a:lnTo>
                    <a:pt x="290" y="75"/>
                  </a:lnTo>
                  <a:lnTo>
                    <a:pt x="290" y="77"/>
                  </a:lnTo>
                  <a:lnTo>
                    <a:pt x="286" y="77"/>
                  </a:lnTo>
                  <a:lnTo>
                    <a:pt x="286" y="75"/>
                  </a:lnTo>
                  <a:lnTo>
                    <a:pt x="285" y="77"/>
                  </a:lnTo>
                  <a:lnTo>
                    <a:pt x="286" y="81"/>
                  </a:lnTo>
                  <a:lnTo>
                    <a:pt x="286" y="83"/>
                  </a:lnTo>
                  <a:lnTo>
                    <a:pt x="285" y="81"/>
                  </a:lnTo>
                  <a:lnTo>
                    <a:pt x="283" y="81"/>
                  </a:lnTo>
                  <a:lnTo>
                    <a:pt x="283" y="83"/>
                  </a:lnTo>
                  <a:lnTo>
                    <a:pt x="281" y="85"/>
                  </a:lnTo>
                  <a:lnTo>
                    <a:pt x="283" y="81"/>
                  </a:lnTo>
                  <a:lnTo>
                    <a:pt x="283" y="79"/>
                  </a:lnTo>
                  <a:lnTo>
                    <a:pt x="285" y="71"/>
                  </a:lnTo>
                  <a:lnTo>
                    <a:pt x="285" y="70"/>
                  </a:lnTo>
                  <a:lnTo>
                    <a:pt x="283" y="67"/>
                  </a:lnTo>
                  <a:lnTo>
                    <a:pt x="277" y="59"/>
                  </a:lnTo>
                  <a:lnTo>
                    <a:pt x="275" y="58"/>
                  </a:lnTo>
                  <a:lnTo>
                    <a:pt x="273" y="57"/>
                  </a:lnTo>
                  <a:lnTo>
                    <a:pt x="271" y="57"/>
                  </a:lnTo>
                  <a:lnTo>
                    <a:pt x="270" y="54"/>
                  </a:lnTo>
                  <a:lnTo>
                    <a:pt x="267" y="53"/>
                  </a:lnTo>
                  <a:lnTo>
                    <a:pt x="267" y="54"/>
                  </a:lnTo>
                  <a:lnTo>
                    <a:pt x="267" y="57"/>
                  </a:lnTo>
                  <a:lnTo>
                    <a:pt x="263" y="59"/>
                  </a:lnTo>
                  <a:lnTo>
                    <a:pt x="262" y="62"/>
                  </a:lnTo>
                  <a:lnTo>
                    <a:pt x="259" y="59"/>
                  </a:lnTo>
                  <a:lnTo>
                    <a:pt x="259" y="58"/>
                  </a:lnTo>
                  <a:lnTo>
                    <a:pt x="258" y="58"/>
                  </a:lnTo>
                  <a:lnTo>
                    <a:pt x="258" y="62"/>
                  </a:lnTo>
                  <a:lnTo>
                    <a:pt x="255" y="59"/>
                  </a:lnTo>
                  <a:lnTo>
                    <a:pt x="255" y="58"/>
                  </a:lnTo>
                  <a:lnTo>
                    <a:pt x="254" y="58"/>
                  </a:lnTo>
                  <a:lnTo>
                    <a:pt x="253" y="58"/>
                  </a:lnTo>
                  <a:lnTo>
                    <a:pt x="254" y="59"/>
                  </a:lnTo>
                  <a:lnTo>
                    <a:pt x="254" y="62"/>
                  </a:lnTo>
                  <a:lnTo>
                    <a:pt x="253" y="66"/>
                  </a:lnTo>
                  <a:lnTo>
                    <a:pt x="250" y="67"/>
                  </a:lnTo>
                  <a:lnTo>
                    <a:pt x="250" y="70"/>
                  </a:lnTo>
                  <a:lnTo>
                    <a:pt x="249" y="66"/>
                  </a:lnTo>
                  <a:lnTo>
                    <a:pt x="246" y="70"/>
                  </a:lnTo>
                  <a:lnTo>
                    <a:pt x="246" y="66"/>
                  </a:lnTo>
                  <a:lnTo>
                    <a:pt x="246" y="63"/>
                  </a:lnTo>
                  <a:lnTo>
                    <a:pt x="246" y="62"/>
                  </a:lnTo>
                  <a:lnTo>
                    <a:pt x="245" y="67"/>
                  </a:lnTo>
                  <a:lnTo>
                    <a:pt x="242" y="67"/>
                  </a:lnTo>
                  <a:lnTo>
                    <a:pt x="241" y="67"/>
                  </a:lnTo>
                  <a:lnTo>
                    <a:pt x="240" y="71"/>
                  </a:lnTo>
                  <a:lnTo>
                    <a:pt x="240" y="74"/>
                  </a:lnTo>
                  <a:lnTo>
                    <a:pt x="241" y="74"/>
                  </a:lnTo>
                  <a:lnTo>
                    <a:pt x="241" y="77"/>
                  </a:lnTo>
                  <a:lnTo>
                    <a:pt x="241" y="79"/>
                  </a:lnTo>
                  <a:lnTo>
                    <a:pt x="240" y="77"/>
                  </a:lnTo>
                  <a:lnTo>
                    <a:pt x="237" y="77"/>
                  </a:lnTo>
                  <a:lnTo>
                    <a:pt x="236" y="77"/>
                  </a:lnTo>
                  <a:lnTo>
                    <a:pt x="232" y="81"/>
                  </a:lnTo>
                  <a:lnTo>
                    <a:pt x="236" y="79"/>
                  </a:lnTo>
                  <a:lnTo>
                    <a:pt x="233" y="81"/>
                  </a:lnTo>
                  <a:lnTo>
                    <a:pt x="236" y="81"/>
                  </a:lnTo>
                  <a:lnTo>
                    <a:pt x="236" y="83"/>
                  </a:lnTo>
                  <a:lnTo>
                    <a:pt x="237" y="85"/>
                  </a:lnTo>
                  <a:lnTo>
                    <a:pt x="233" y="85"/>
                  </a:lnTo>
                  <a:lnTo>
                    <a:pt x="233" y="83"/>
                  </a:lnTo>
                  <a:lnTo>
                    <a:pt x="229" y="81"/>
                  </a:lnTo>
                  <a:lnTo>
                    <a:pt x="229" y="83"/>
                  </a:lnTo>
                  <a:lnTo>
                    <a:pt x="226" y="85"/>
                  </a:lnTo>
                  <a:lnTo>
                    <a:pt x="224" y="87"/>
                  </a:lnTo>
                  <a:lnTo>
                    <a:pt x="224" y="89"/>
                  </a:lnTo>
                  <a:lnTo>
                    <a:pt x="226" y="93"/>
                  </a:lnTo>
                  <a:lnTo>
                    <a:pt x="226" y="90"/>
                  </a:lnTo>
                  <a:lnTo>
                    <a:pt x="228" y="90"/>
                  </a:lnTo>
                  <a:lnTo>
                    <a:pt x="226" y="94"/>
                  </a:lnTo>
                  <a:lnTo>
                    <a:pt x="224" y="97"/>
                  </a:lnTo>
                  <a:lnTo>
                    <a:pt x="222" y="98"/>
                  </a:lnTo>
                  <a:lnTo>
                    <a:pt x="222" y="101"/>
                  </a:lnTo>
                  <a:lnTo>
                    <a:pt x="224" y="101"/>
                  </a:lnTo>
                  <a:lnTo>
                    <a:pt x="226" y="101"/>
                  </a:lnTo>
                  <a:lnTo>
                    <a:pt x="228" y="102"/>
                  </a:lnTo>
                  <a:lnTo>
                    <a:pt x="226" y="102"/>
                  </a:lnTo>
                  <a:lnTo>
                    <a:pt x="224" y="102"/>
                  </a:lnTo>
                  <a:lnTo>
                    <a:pt x="222" y="102"/>
                  </a:lnTo>
                  <a:lnTo>
                    <a:pt x="220" y="102"/>
                  </a:lnTo>
                  <a:lnTo>
                    <a:pt x="218" y="101"/>
                  </a:lnTo>
                  <a:lnTo>
                    <a:pt x="216" y="98"/>
                  </a:lnTo>
                  <a:lnTo>
                    <a:pt x="214" y="101"/>
                  </a:lnTo>
                  <a:lnTo>
                    <a:pt x="213" y="102"/>
                  </a:lnTo>
                  <a:lnTo>
                    <a:pt x="213" y="101"/>
                  </a:lnTo>
                  <a:lnTo>
                    <a:pt x="213" y="98"/>
                  </a:lnTo>
                  <a:lnTo>
                    <a:pt x="209" y="98"/>
                  </a:lnTo>
                  <a:lnTo>
                    <a:pt x="210" y="101"/>
                  </a:lnTo>
                  <a:lnTo>
                    <a:pt x="210" y="102"/>
                  </a:lnTo>
                  <a:lnTo>
                    <a:pt x="209" y="103"/>
                  </a:lnTo>
                  <a:lnTo>
                    <a:pt x="209" y="106"/>
                  </a:lnTo>
                  <a:lnTo>
                    <a:pt x="210" y="107"/>
                  </a:lnTo>
                  <a:lnTo>
                    <a:pt x="213" y="110"/>
                  </a:lnTo>
                  <a:lnTo>
                    <a:pt x="210" y="114"/>
                  </a:lnTo>
                  <a:lnTo>
                    <a:pt x="210" y="115"/>
                  </a:lnTo>
                  <a:lnTo>
                    <a:pt x="209" y="111"/>
                  </a:lnTo>
                  <a:lnTo>
                    <a:pt x="206" y="117"/>
                  </a:lnTo>
                  <a:lnTo>
                    <a:pt x="206" y="121"/>
                  </a:lnTo>
                  <a:lnTo>
                    <a:pt x="205" y="123"/>
                  </a:lnTo>
                  <a:lnTo>
                    <a:pt x="205" y="119"/>
                  </a:lnTo>
                  <a:lnTo>
                    <a:pt x="202" y="115"/>
                  </a:lnTo>
                  <a:lnTo>
                    <a:pt x="201" y="110"/>
                  </a:lnTo>
                  <a:lnTo>
                    <a:pt x="201" y="107"/>
                  </a:lnTo>
                  <a:lnTo>
                    <a:pt x="198" y="106"/>
                  </a:lnTo>
                  <a:lnTo>
                    <a:pt x="198" y="103"/>
                  </a:lnTo>
                  <a:lnTo>
                    <a:pt x="198" y="102"/>
                  </a:lnTo>
                  <a:lnTo>
                    <a:pt x="197" y="106"/>
                  </a:lnTo>
                  <a:lnTo>
                    <a:pt x="193" y="107"/>
                  </a:lnTo>
                  <a:lnTo>
                    <a:pt x="192" y="110"/>
                  </a:lnTo>
                  <a:lnTo>
                    <a:pt x="192" y="111"/>
                  </a:lnTo>
                  <a:lnTo>
                    <a:pt x="189" y="111"/>
                  </a:lnTo>
                  <a:lnTo>
                    <a:pt x="188" y="114"/>
                  </a:lnTo>
                  <a:lnTo>
                    <a:pt x="184" y="117"/>
                  </a:lnTo>
                  <a:lnTo>
                    <a:pt x="182" y="123"/>
                  </a:lnTo>
                  <a:lnTo>
                    <a:pt x="182" y="127"/>
                  </a:lnTo>
                  <a:lnTo>
                    <a:pt x="184" y="131"/>
                  </a:lnTo>
                  <a:lnTo>
                    <a:pt x="184" y="132"/>
                  </a:lnTo>
                  <a:lnTo>
                    <a:pt x="184" y="134"/>
                  </a:lnTo>
                  <a:lnTo>
                    <a:pt x="178" y="138"/>
                  </a:lnTo>
                  <a:lnTo>
                    <a:pt x="176" y="138"/>
                  </a:lnTo>
                  <a:lnTo>
                    <a:pt x="174" y="142"/>
                  </a:lnTo>
                  <a:lnTo>
                    <a:pt x="172" y="144"/>
                  </a:lnTo>
                  <a:lnTo>
                    <a:pt x="170" y="144"/>
                  </a:lnTo>
                  <a:lnTo>
                    <a:pt x="172" y="146"/>
                  </a:lnTo>
                  <a:lnTo>
                    <a:pt x="170" y="147"/>
                  </a:lnTo>
                  <a:lnTo>
                    <a:pt x="166" y="154"/>
                  </a:lnTo>
                  <a:lnTo>
                    <a:pt x="156" y="160"/>
                  </a:lnTo>
                  <a:lnTo>
                    <a:pt x="148" y="164"/>
                  </a:lnTo>
                  <a:lnTo>
                    <a:pt x="140" y="167"/>
                  </a:lnTo>
                  <a:lnTo>
                    <a:pt x="135" y="167"/>
                  </a:lnTo>
                  <a:lnTo>
                    <a:pt x="128" y="167"/>
                  </a:lnTo>
                  <a:lnTo>
                    <a:pt x="125" y="168"/>
                  </a:lnTo>
                  <a:lnTo>
                    <a:pt x="123" y="171"/>
                  </a:lnTo>
                  <a:lnTo>
                    <a:pt x="121" y="172"/>
                  </a:lnTo>
                  <a:lnTo>
                    <a:pt x="117" y="172"/>
                  </a:lnTo>
                  <a:lnTo>
                    <a:pt x="112" y="174"/>
                  </a:lnTo>
                  <a:lnTo>
                    <a:pt x="105" y="178"/>
                  </a:lnTo>
                  <a:lnTo>
                    <a:pt x="99" y="180"/>
                  </a:lnTo>
                  <a:lnTo>
                    <a:pt x="95" y="178"/>
                  </a:lnTo>
                  <a:lnTo>
                    <a:pt x="91" y="180"/>
                  </a:lnTo>
                  <a:lnTo>
                    <a:pt x="88" y="178"/>
                  </a:lnTo>
                  <a:lnTo>
                    <a:pt x="84" y="180"/>
                  </a:lnTo>
                  <a:lnTo>
                    <a:pt x="81" y="182"/>
                  </a:lnTo>
                  <a:lnTo>
                    <a:pt x="77" y="184"/>
                  </a:lnTo>
                  <a:lnTo>
                    <a:pt x="75" y="186"/>
                  </a:lnTo>
                  <a:lnTo>
                    <a:pt x="68" y="191"/>
                  </a:lnTo>
                  <a:lnTo>
                    <a:pt x="60" y="198"/>
                  </a:lnTo>
                  <a:lnTo>
                    <a:pt x="55" y="199"/>
                  </a:lnTo>
                  <a:lnTo>
                    <a:pt x="48" y="203"/>
                  </a:lnTo>
                  <a:lnTo>
                    <a:pt x="47" y="208"/>
                  </a:lnTo>
                  <a:lnTo>
                    <a:pt x="40" y="212"/>
                  </a:lnTo>
                  <a:lnTo>
                    <a:pt x="43" y="204"/>
                  </a:lnTo>
                  <a:lnTo>
                    <a:pt x="43" y="203"/>
                  </a:lnTo>
                  <a:lnTo>
                    <a:pt x="44" y="199"/>
                  </a:lnTo>
                  <a:lnTo>
                    <a:pt x="40" y="201"/>
                  </a:lnTo>
                  <a:lnTo>
                    <a:pt x="39" y="203"/>
                  </a:lnTo>
                  <a:lnTo>
                    <a:pt x="38" y="208"/>
                  </a:lnTo>
                  <a:lnTo>
                    <a:pt x="35" y="212"/>
                  </a:lnTo>
                  <a:lnTo>
                    <a:pt x="35" y="216"/>
                  </a:lnTo>
                  <a:lnTo>
                    <a:pt x="35" y="217"/>
                  </a:lnTo>
                  <a:lnTo>
                    <a:pt x="35" y="221"/>
                  </a:lnTo>
                  <a:lnTo>
                    <a:pt x="34" y="228"/>
                  </a:lnTo>
                  <a:lnTo>
                    <a:pt x="30" y="233"/>
                  </a:lnTo>
                  <a:lnTo>
                    <a:pt x="26" y="241"/>
                  </a:lnTo>
                  <a:lnTo>
                    <a:pt x="26" y="247"/>
                  </a:lnTo>
                  <a:lnTo>
                    <a:pt x="27" y="256"/>
                  </a:lnTo>
                  <a:lnTo>
                    <a:pt x="27" y="260"/>
                  </a:lnTo>
                  <a:lnTo>
                    <a:pt x="30" y="264"/>
                  </a:lnTo>
                  <a:lnTo>
                    <a:pt x="31" y="269"/>
                  </a:lnTo>
                  <a:lnTo>
                    <a:pt x="31" y="274"/>
                  </a:lnTo>
                  <a:lnTo>
                    <a:pt x="30" y="281"/>
                  </a:lnTo>
                  <a:lnTo>
                    <a:pt x="30" y="282"/>
                  </a:lnTo>
                  <a:lnTo>
                    <a:pt x="27" y="282"/>
                  </a:lnTo>
                  <a:lnTo>
                    <a:pt x="26" y="278"/>
                  </a:lnTo>
                  <a:lnTo>
                    <a:pt x="26" y="277"/>
                  </a:lnTo>
                  <a:lnTo>
                    <a:pt x="24" y="278"/>
                  </a:lnTo>
                  <a:lnTo>
                    <a:pt x="24" y="274"/>
                  </a:lnTo>
                  <a:lnTo>
                    <a:pt x="24" y="273"/>
                  </a:lnTo>
                  <a:lnTo>
                    <a:pt x="22" y="268"/>
                  </a:lnTo>
                  <a:lnTo>
                    <a:pt x="20" y="269"/>
                  </a:lnTo>
                  <a:lnTo>
                    <a:pt x="20" y="273"/>
                  </a:lnTo>
                  <a:lnTo>
                    <a:pt x="22" y="278"/>
                  </a:lnTo>
                  <a:lnTo>
                    <a:pt x="24" y="281"/>
                  </a:lnTo>
                  <a:lnTo>
                    <a:pt x="24" y="285"/>
                  </a:lnTo>
                  <a:lnTo>
                    <a:pt x="20" y="286"/>
                  </a:lnTo>
                  <a:lnTo>
                    <a:pt x="20" y="285"/>
                  </a:lnTo>
                  <a:lnTo>
                    <a:pt x="18" y="286"/>
                  </a:lnTo>
                  <a:lnTo>
                    <a:pt x="20" y="282"/>
                  </a:lnTo>
                  <a:lnTo>
                    <a:pt x="18" y="281"/>
                  </a:lnTo>
                  <a:lnTo>
                    <a:pt x="18" y="277"/>
                  </a:lnTo>
                  <a:lnTo>
                    <a:pt x="16" y="281"/>
                  </a:lnTo>
                  <a:lnTo>
                    <a:pt x="18" y="289"/>
                  </a:lnTo>
                  <a:lnTo>
                    <a:pt x="22" y="296"/>
                  </a:lnTo>
                  <a:lnTo>
                    <a:pt x="24" y="304"/>
                  </a:lnTo>
                  <a:lnTo>
                    <a:pt x="22" y="313"/>
                  </a:lnTo>
                  <a:lnTo>
                    <a:pt x="24" y="316"/>
                  </a:lnTo>
                  <a:lnTo>
                    <a:pt x="26" y="318"/>
                  </a:lnTo>
                  <a:lnTo>
                    <a:pt x="26" y="326"/>
                  </a:lnTo>
                  <a:lnTo>
                    <a:pt x="27" y="332"/>
                  </a:lnTo>
                  <a:lnTo>
                    <a:pt x="27" y="342"/>
                  </a:lnTo>
                  <a:lnTo>
                    <a:pt x="24" y="351"/>
                  </a:lnTo>
                  <a:lnTo>
                    <a:pt x="24" y="361"/>
                  </a:lnTo>
                  <a:lnTo>
                    <a:pt x="26" y="370"/>
                  </a:lnTo>
                  <a:lnTo>
                    <a:pt x="27" y="378"/>
                  </a:lnTo>
                  <a:lnTo>
                    <a:pt x="26" y="387"/>
                  </a:lnTo>
                  <a:lnTo>
                    <a:pt x="24" y="391"/>
                  </a:lnTo>
                  <a:lnTo>
                    <a:pt x="24" y="395"/>
                  </a:lnTo>
                  <a:lnTo>
                    <a:pt x="22" y="397"/>
                  </a:lnTo>
                  <a:lnTo>
                    <a:pt x="22" y="395"/>
                  </a:lnTo>
                  <a:lnTo>
                    <a:pt x="20" y="397"/>
                  </a:lnTo>
                  <a:lnTo>
                    <a:pt x="20" y="401"/>
                  </a:lnTo>
                  <a:lnTo>
                    <a:pt x="18" y="406"/>
                  </a:lnTo>
                  <a:lnTo>
                    <a:pt x="14" y="413"/>
                  </a:lnTo>
                  <a:lnTo>
                    <a:pt x="12" y="414"/>
                  </a:lnTo>
                  <a:lnTo>
                    <a:pt x="8" y="414"/>
                  </a:lnTo>
                  <a:lnTo>
                    <a:pt x="7" y="414"/>
                  </a:lnTo>
                  <a:lnTo>
                    <a:pt x="4" y="414"/>
                  </a:lnTo>
                  <a:lnTo>
                    <a:pt x="3" y="418"/>
                  </a:lnTo>
                  <a:lnTo>
                    <a:pt x="0" y="423"/>
                  </a:lnTo>
                  <a:lnTo>
                    <a:pt x="3" y="427"/>
                  </a:lnTo>
                  <a:lnTo>
                    <a:pt x="4" y="426"/>
                  </a:lnTo>
                  <a:lnTo>
                    <a:pt x="7" y="427"/>
                  </a:lnTo>
                  <a:lnTo>
                    <a:pt x="11" y="431"/>
                  </a:lnTo>
                  <a:lnTo>
                    <a:pt x="14" y="435"/>
                  </a:lnTo>
                  <a:lnTo>
                    <a:pt x="16" y="436"/>
                  </a:lnTo>
                  <a:lnTo>
                    <a:pt x="20" y="436"/>
                  </a:lnTo>
                  <a:lnTo>
                    <a:pt x="18" y="439"/>
                  </a:lnTo>
                  <a:lnTo>
                    <a:pt x="34" y="440"/>
                  </a:lnTo>
                  <a:lnTo>
                    <a:pt x="39" y="440"/>
                  </a:lnTo>
                  <a:lnTo>
                    <a:pt x="40" y="440"/>
                  </a:lnTo>
                  <a:lnTo>
                    <a:pt x="39" y="439"/>
                  </a:lnTo>
                  <a:lnTo>
                    <a:pt x="44" y="439"/>
                  </a:lnTo>
                  <a:lnTo>
                    <a:pt x="48" y="436"/>
                  </a:lnTo>
                  <a:lnTo>
                    <a:pt x="52" y="432"/>
                  </a:lnTo>
                  <a:lnTo>
                    <a:pt x="56" y="431"/>
                  </a:lnTo>
                  <a:lnTo>
                    <a:pt x="60" y="430"/>
                  </a:lnTo>
                  <a:lnTo>
                    <a:pt x="62" y="430"/>
                  </a:lnTo>
                  <a:lnTo>
                    <a:pt x="64" y="430"/>
                  </a:lnTo>
                  <a:lnTo>
                    <a:pt x="70" y="427"/>
                  </a:lnTo>
                  <a:lnTo>
                    <a:pt x="70" y="423"/>
                  </a:lnTo>
                  <a:lnTo>
                    <a:pt x="73" y="422"/>
                  </a:lnTo>
                  <a:lnTo>
                    <a:pt x="81" y="419"/>
                  </a:lnTo>
                  <a:lnTo>
                    <a:pt x="88" y="419"/>
                  </a:lnTo>
                  <a:lnTo>
                    <a:pt x="96" y="418"/>
                  </a:lnTo>
                  <a:lnTo>
                    <a:pt x="101" y="418"/>
                  </a:lnTo>
                  <a:lnTo>
                    <a:pt x="112" y="418"/>
                  </a:lnTo>
                  <a:lnTo>
                    <a:pt x="113" y="419"/>
                  </a:lnTo>
                  <a:lnTo>
                    <a:pt x="115" y="419"/>
                  </a:lnTo>
                  <a:lnTo>
                    <a:pt x="123" y="418"/>
                  </a:lnTo>
                  <a:lnTo>
                    <a:pt x="127" y="419"/>
                  </a:lnTo>
                  <a:lnTo>
                    <a:pt x="127" y="422"/>
                  </a:lnTo>
                  <a:lnTo>
                    <a:pt x="131" y="419"/>
                  </a:lnTo>
                  <a:lnTo>
                    <a:pt x="132" y="419"/>
                  </a:lnTo>
                  <a:lnTo>
                    <a:pt x="135" y="418"/>
                  </a:lnTo>
                  <a:lnTo>
                    <a:pt x="136" y="417"/>
                  </a:lnTo>
                  <a:lnTo>
                    <a:pt x="141" y="413"/>
                  </a:lnTo>
                  <a:lnTo>
                    <a:pt x="145" y="406"/>
                  </a:lnTo>
                  <a:lnTo>
                    <a:pt x="152" y="403"/>
                  </a:lnTo>
                  <a:lnTo>
                    <a:pt x="157" y="401"/>
                  </a:lnTo>
                  <a:lnTo>
                    <a:pt x="165" y="397"/>
                  </a:lnTo>
                  <a:lnTo>
                    <a:pt x="172" y="395"/>
                  </a:lnTo>
                  <a:lnTo>
                    <a:pt x="180" y="391"/>
                  </a:lnTo>
                  <a:lnTo>
                    <a:pt x="184" y="389"/>
                  </a:lnTo>
                  <a:lnTo>
                    <a:pt x="188" y="389"/>
                  </a:lnTo>
                  <a:lnTo>
                    <a:pt x="196" y="389"/>
                  </a:lnTo>
                  <a:lnTo>
                    <a:pt x="202" y="389"/>
                  </a:lnTo>
                  <a:lnTo>
                    <a:pt x="218" y="383"/>
                  </a:lnTo>
                  <a:lnTo>
                    <a:pt x="233" y="378"/>
                  </a:lnTo>
                  <a:lnTo>
                    <a:pt x="242" y="375"/>
                  </a:lnTo>
                  <a:lnTo>
                    <a:pt x="253" y="375"/>
                  </a:lnTo>
                  <a:lnTo>
                    <a:pt x="255" y="378"/>
                  </a:lnTo>
                  <a:lnTo>
                    <a:pt x="259" y="375"/>
                  </a:lnTo>
                  <a:lnTo>
                    <a:pt x="262" y="375"/>
                  </a:lnTo>
                  <a:lnTo>
                    <a:pt x="266" y="375"/>
                  </a:lnTo>
                  <a:lnTo>
                    <a:pt x="270" y="375"/>
                  </a:lnTo>
                  <a:lnTo>
                    <a:pt x="273" y="379"/>
                  </a:lnTo>
                  <a:lnTo>
                    <a:pt x="277" y="383"/>
                  </a:lnTo>
                  <a:lnTo>
                    <a:pt x="281" y="386"/>
                  </a:lnTo>
                  <a:lnTo>
                    <a:pt x="283" y="383"/>
                  </a:lnTo>
                  <a:lnTo>
                    <a:pt x="285" y="383"/>
                  </a:lnTo>
                  <a:lnTo>
                    <a:pt x="286" y="383"/>
                  </a:lnTo>
                  <a:lnTo>
                    <a:pt x="290" y="386"/>
                  </a:lnTo>
                  <a:lnTo>
                    <a:pt x="294" y="387"/>
                  </a:lnTo>
                  <a:lnTo>
                    <a:pt x="299" y="387"/>
                  </a:lnTo>
                  <a:lnTo>
                    <a:pt x="302" y="391"/>
                  </a:lnTo>
                  <a:lnTo>
                    <a:pt x="299" y="393"/>
                  </a:lnTo>
                  <a:lnTo>
                    <a:pt x="302" y="393"/>
                  </a:lnTo>
                  <a:lnTo>
                    <a:pt x="306" y="393"/>
                  </a:lnTo>
                  <a:lnTo>
                    <a:pt x="306" y="397"/>
                  </a:lnTo>
                  <a:lnTo>
                    <a:pt x="303" y="399"/>
                  </a:lnTo>
                  <a:lnTo>
                    <a:pt x="303" y="397"/>
                  </a:lnTo>
                  <a:lnTo>
                    <a:pt x="302" y="397"/>
                  </a:lnTo>
                  <a:lnTo>
                    <a:pt x="299" y="401"/>
                  </a:lnTo>
                  <a:lnTo>
                    <a:pt x="302" y="405"/>
                  </a:lnTo>
                  <a:lnTo>
                    <a:pt x="303" y="406"/>
                  </a:lnTo>
                  <a:lnTo>
                    <a:pt x="306" y="406"/>
                  </a:lnTo>
                  <a:lnTo>
                    <a:pt x="307" y="405"/>
                  </a:lnTo>
                  <a:lnTo>
                    <a:pt x="307" y="406"/>
                  </a:lnTo>
                  <a:lnTo>
                    <a:pt x="307" y="409"/>
                  </a:lnTo>
                  <a:lnTo>
                    <a:pt x="307" y="410"/>
                  </a:lnTo>
                  <a:lnTo>
                    <a:pt x="307" y="413"/>
                  </a:lnTo>
                  <a:lnTo>
                    <a:pt x="307" y="414"/>
                  </a:lnTo>
                  <a:lnTo>
                    <a:pt x="307" y="417"/>
                  </a:lnTo>
                  <a:lnTo>
                    <a:pt x="310" y="419"/>
                  </a:lnTo>
                  <a:lnTo>
                    <a:pt x="310" y="430"/>
                  </a:lnTo>
                  <a:lnTo>
                    <a:pt x="307" y="431"/>
                  </a:lnTo>
                  <a:lnTo>
                    <a:pt x="306" y="430"/>
                  </a:lnTo>
                  <a:lnTo>
                    <a:pt x="303" y="431"/>
                  </a:lnTo>
                  <a:lnTo>
                    <a:pt x="306" y="431"/>
                  </a:lnTo>
                  <a:lnTo>
                    <a:pt x="307" y="432"/>
                  </a:lnTo>
                  <a:lnTo>
                    <a:pt x="307" y="435"/>
                  </a:lnTo>
                  <a:lnTo>
                    <a:pt x="311" y="436"/>
                  </a:lnTo>
                  <a:lnTo>
                    <a:pt x="313" y="439"/>
                  </a:lnTo>
                  <a:lnTo>
                    <a:pt x="317" y="435"/>
                  </a:lnTo>
                  <a:lnTo>
                    <a:pt x="313" y="435"/>
                  </a:lnTo>
                  <a:lnTo>
                    <a:pt x="315" y="431"/>
                  </a:lnTo>
                  <a:lnTo>
                    <a:pt x="317" y="431"/>
                  </a:lnTo>
                  <a:lnTo>
                    <a:pt x="319" y="430"/>
                  </a:lnTo>
                  <a:lnTo>
                    <a:pt x="321" y="427"/>
                  </a:lnTo>
                  <a:lnTo>
                    <a:pt x="324" y="426"/>
                  </a:lnTo>
                  <a:lnTo>
                    <a:pt x="327" y="422"/>
                  </a:lnTo>
                  <a:lnTo>
                    <a:pt x="332" y="419"/>
                  </a:lnTo>
                  <a:lnTo>
                    <a:pt x="338" y="414"/>
                  </a:lnTo>
                  <a:lnTo>
                    <a:pt x="342" y="417"/>
                  </a:lnTo>
                  <a:lnTo>
                    <a:pt x="343" y="413"/>
                  </a:lnTo>
                  <a:lnTo>
                    <a:pt x="350" y="406"/>
                  </a:lnTo>
                  <a:lnTo>
                    <a:pt x="354" y="403"/>
                  </a:lnTo>
                  <a:lnTo>
                    <a:pt x="356" y="399"/>
                  </a:lnTo>
                  <a:lnTo>
                    <a:pt x="359" y="395"/>
                  </a:lnTo>
                  <a:lnTo>
                    <a:pt x="359" y="397"/>
                  </a:lnTo>
                  <a:lnTo>
                    <a:pt x="359" y="401"/>
                  </a:lnTo>
                  <a:lnTo>
                    <a:pt x="359" y="405"/>
                  </a:lnTo>
                  <a:lnTo>
                    <a:pt x="356" y="406"/>
                  </a:lnTo>
                  <a:lnTo>
                    <a:pt x="355" y="406"/>
                  </a:lnTo>
                  <a:lnTo>
                    <a:pt x="355" y="413"/>
                  </a:lnTo>
                  <a:lnTo>
                    <a:pt x="354" y="414"/>
                  </a:lnTo>
                  <a:lnTo>
                    <a:pt x="351" y="414"/>
                  </a:lnTo>
                  <a:lnTo>
                    <a:pt x="346" y="422"/>
                  </a:lnTo>
                  <a:lnTo>
                    <a:pt x="343" y="426"/>
                  </a:lnTo>
                  <a:lnTo>
                    <a:pt x="342" y="430"/>
                  </a:lnTo>
                  <a:lnTo>
                    <a:pt x="340" y="432"/>
                  </a:lnTo>
                  <a:lnTo>
                    <a:pt x="338" y="436"/>
                  </a:lnTo>
                  <a:lnTo>
                    <a:pt x="336" y="436"/>
                  </a:lnTo>
                  <a:lnTo>
                    <a:pt x="332" y="436"/>
                  </a:lnTo>
                  <a:lnTo>
                    <a:pt x="330" y="436"/>
                  </a:lnTo>
                  <a:lnTo>
                    <a:pt x="328" y="439"/>
                  </a:lnTo>
                  <a:lnTo>
                    <a:pt x="324" y="444"/>
                  </a:lnTo>
                  <a:lnTo>
                    <a:pt x="330" y="443"/>
                  </a:lnTo>
                  <a:lnTo>
                    <a:pt x="334" y="440"/>
                  </a:lnTo>
                  <a:lnTo>
                    <a:pt x="338" y="440"/>
                  </a:lnTo>
                  <a:lnTo>
                    <a:pt x="340" y="439"/>
                  </a:lnTo>
                  <a:lnTo>
                    <a:pt x="346" y="430"/>
                  </a:lnTo>
                  <a:lnTo>
                    <a:pt x="350" y="426"/>
                  </a:lnTo>
                  <a:lnTo>
                    <a:pt x="354" y="423"/>
                  </a:lnTo>
                  <a:lnTo>
                    <a:pt x="354" y="431"/>
                  </a:lnTo>
                  <a:lnTo>
                    <a:pt x="351" y="439"/>
                  </a:lnTo>
                  <a:lnTo>
                    <a:pt x="350" y="443"/>
                  </a:lnTo>
                  <a:lnTo>
                    <a:pt x="347" y="444"/>
                  </a:lnTo>
                  <a:lnTo>
                    <a:pt x="343" y="448"/>
                  </a:lnTo>
                  <a:lnTo>
                    <a:pt x="340" y="450"/>
                  </a:lnTo>
                  <a:lnTo>
                    <a:pt x="343" y="450"/>
                  </a:lnTo>
                  <a:lnTo>
                    <a:pt x="347" y="450"/>
                  </a:lnTo>
                  <a:lnTo>
                    <a:pt x="354" y="448"/>
                  </a:lnTo>
                  <a:lnTo>
                    <a:pt x="355" y="448"/>
                  </a:lnTo>
                  <a:lnTo>
                    <a:pt x="355" y="446"/>
                  </a:lnTo>
                  <a:lnTo>
                    <a:pt x="356" y="444"/>
                  </a:lnTo>
                  <a:lnTo>
                    <a:pt x="360" y="444"/>
                  </a:lnTo>
                  <a:lnTo>
                    <a:pt x="360" y="446"/>
                  </a:lnTo>
                  <a:lnTo>
                    <a:pt x="359" y="448"/>
                  </a:lnTo>
                  <a:lnTo>
                    <a:pt x="359" y="450"/>
                  </a:lnTo>
                  <a:lnTo>
                    <a:pt x="356" y="452"/>
                  </a:lnTo>
                  <a:lnTo>
                    <a:pt x="359" y="456"/>
                  </a:lnTo>
                  <a:lnTo>
                    <a:pt x="359" y="458"/>
                  </a:lnTo>
                  <a:lnTo>
                    <a:pt x="358" y="455"/>
                  </a:lnTo>
                  <a:lnTo>
                    <a:pt x="359" y="462"/>
                  </a:lnTo>
                  <a:lnTo>
                    <a:pt x="359" y="463"/>
                  </a:lnTo>
                  <a:lnTo>
                    <a:pt x="359" y="467"/>
                  </a:lnTo>
                  <a:lnTo>
                    <a:pt x="355" y="474"/>
                  </a:lnTo>
                  <a:lnTo>
                    <a:pt x="354" y="476"/>
                  </a:lnTo>
                  <a:lnTo>
                    <a:pt x="354" y="479"/>
                  </a:lnTo>
                  <a:lnTo>
                    <a:pt x="354" y="483"/>
                  </a:lnTo>
                  <a:lnTo>
                    <a:pt x="355" y="484"/>
                  </a:lnTo>
                  <a:lnTo>
                    <a:pt x="355" y="488"/>
                  </a:lnTo>
                  <a:lnTo>
                    <a:pt x="356" y="492"/>
                  </a:lnTo>
                  <a:lnTo>
                    <a:pt x="363" y="496"/>
                  </a:lnTo>
                  <a:lnTo>
                    <a:pt x="367" y="497"/>
                  </a:lnTo>
                  <a:lnTo>
                    <a:pt x="367" y="500"/>
                  </a:lnTo>
                  <a:lnTo>
                    <a:pt x="368" y="500"/>
                  </a:lnTo>
                  <a:lnTo>
                    <a:pt x="372" y="497"/>
                  </a:lnTo>
                  <a:lnTo>
                    <a:pt x="376" y="500"/>
                  </a:lnTo>
                  <a:lnTo>
                    <a:pt x="378" y="500"/>
                  </a:lnTo>
                  <a:lnTo>
                    <a:pt x="382" y="500"/>
                  </a:lnTo>
                  <a:lnTo>
                    <a:pt x="386" y="501"/>
                  </a:lnTo>
                  <a:lnTo>
                    <a:pt x="390" y="505"/>
                  </a:lnTo>
                  <a:lnTo>
                    <a:pt x="394" y="507"/>
                  </a:lnTo>
                  <a:lnTo>
                    <a:pt x="395" y="507"/>
                  </a:lnTo>
                  <a:lnTo>
                    <a:pt x="403" y="503"/>
                  </a:lnTo>
                  <a:lnTo>
                    <a:pt x="411" y="500"/>
                  </a:lnTo>
                  <a:lnTo>
                    <a:pt x="413" y="497"/>
                  </a:lnTo>
                  <a:lnTo>
                    <a:pt x="417" y="496"/>
                  </a:lnTo>
                  <a:lnTo>
                    <a:pt x="416" y="496"/>
                  </a:lnTo>
                  <a:lnTo>
                    <a:pt x="412" y="496"/>
                  </a:lnTo>
                  <a:lnTo>
                    <a:pt x="417" y="492"/>
                  </a:lnTo>
                  <a:lnTo>
                    <a:pt x="424" y="490"/>
                  </a:lnTo>
                  <a:lnTo>
                    <a:pt x="424" y="494"/>
                  </a:lnTo>
                  <a:lnTo>
                    <a:pt x="421" y="497"/>
                  </a:lnTo>
                  <a:lnTo>
                    <a:pt x="420" y="500"/>
                  </a:lnTo>
                  <a:lnTo>
                    <a:pt x="417" y="500"/>
                  </a:lnTo>
                  <a:lnTo>
                    <a:pt x="416" y="500"/>
                  </a:lnTo>
                  <a:lnTo>
                    <a:pt x="417" y="501"/>
                  </a:lnTo>
                  <a:lnTo>
                    <a:pt x="421" y="500"/>
                  </a:lnTo>
                  <a:lnTo>
                    <a:pt x="425" y="497"/>
                  </a:lnTo>
                  <a:lnTo>
                    <a:pt x="427" y="497"/>
                  </a:lnTo>
                  <a:lnTo>
                    <a:pt x="425" y="501"/>
                  </a:lnTo>
                  <a:lnTo>
                    <a:pt x="425" y="503"/>
                  </a:lnTo>
                  <a:lnTo>
                    <a:pt x="427" y="505"/>
                  </a:lnTo>
                  <a:lnTo>
                    <a:pt x="429" y="505"/>
                  </a:lnTo>
                  <a:lnTo>
                    <a:pt x="429" y="509"/>
                  </a:lnTo>
                  <a:lnTo>
                    <a:pt x="431" y="509"/>
                  </a:lnTo>
                  <a:lnTo>
                    <a:pt x="433" y="509"/>
                  </a:lnTo>
                  <a:lnTo>
                    <a:pt x="433" y="511"/>
                  </a:lnTo>
                  <a:lnTo>
                    <a:pt x="433" y="513"/>
                  </a:lnTo>
                  <a:lnTo>
                    <a:pt x="435" y="511"/>
                  </a:lnTo>
                  <a:lnTo>
                    <a:pt x="437" y="507"/>
                  </a:lnTo>
                  <a:lnTo>
                    <a:pt x="435" y="509"/>
                  </a:lnTo>
                  <a:lnTo>
                    <a:pt x="435" y="507"/>
                  </a:lnTo>
                  <a:lnTo>
                    <a:pt x="439" y="505"/>
                  </a:lnTo>
                  <a:lnTo>
                    <a:pt x="444" y="505"/>
                  </a:lnTo>
                  <a:lnTo>
                    <a:pt x="451" y="501"/>
                  </a:lnTo>
                  <a:lnTo>
                    <a:pt x="461" y="494"/>
                  </a:lnTo>
                  <a:lnTo>
                    <a:pt x="468" y="492"/>
                  </a:lnTo>
                  <a:lnTo>
                    <a:pt x="475" y="490"/>
                  </a:lnTo>
                  <a:lnTo>
                    <a:pt x="488" y="490"/>
                  </a:lnTo>
                  <a:lnTo>
                    <a:pt x="494" y="488"/>
                  </a:lnTo>
                  <a:lnTo>
                    <a:pt x="498" y="484"/>
                  </a:lnTo>
                  <a:lnTo>
                    <a:pt x="500" y="484"/>
                  </a:lnTo>
                  <a:lnTo>
                    <a:pt x="501" y="484"/>
                  </a:lnTo>
                  <a:lnTo>
                    <a:pt x="504" y="483"/>
                  </a:lnTo>
                  <a:lnTo>
                    <a:pt x="505" y="479"/>
                  </a:lnTo>
                  <a:lnTo>
                    <a:pt x="505" y="476"/>
                  </a:lnTo>
                  <a:lnTo>
                    <a:pt x="509" y="474"/>
                  </a:lnTo>
                  <a:lnTo>
                    <a:pt x="512" y="470"/>
                  </a:lnTo>
                  <a:lnTo>
                    <a:pt x="518" y="456"/>
                  </a:lnTo>
                  <a:lnTo>
                    <a:pt x="530" y="444"/>
                  </a:lnTo>
                  <a:lnTo>
                    <a:pt x="534" y="443"/>
                  </a:lnTo>
                  <a:lnTo>
                    <a:pt x="536" y="440"/>
                  </a:lnTo>
                  <a:lnTo>
                    <a:pt x="536" y="439"/>
                  </a:lnTo>
                  <a:lnTo>
                    <a:pt x="538" y="440"/>
                  </a:lnTo>
                  <a:lnTo>
                    <a:pt x="538" y="439"/>
                  </a:lnTo>
                  <a:lnTo>
                    <a:pt x="538" y="436"/>
                  </a:lnTo>
                  <a:lnTo>
                    <a:pt x="542" y="432"/>
                  </a:lnTo>
                  <a:lnTo>
                    <a:pt x="542" y="430"/>
                  </a:lnTo>
                  <a:lnTo>
                    <a:pt x="544" y="430"/>
                  </a:lnTo>
                  <a:lnTo>
                    <a:pt x="548" y="426"/>
                  </a:lnTo>
                  <a:lnTo>
                    <a:pt x="552" y="422"/>
                  </a:lnTo>
                  <a:lnTo>
                    <a:pt x="556" y="419"/>
                  </a:lnTo>
                  <a:lnTo>
                    <a:pt x="557" y="414"/>
                  </a:lnTo>
                  <a:lnTo>
                    <a:pt x="557" y="413"/>
                  </a:lnTo>
                  <a:lnTo>
                    <a:pt x="558" y="413"/>
                  </a:lnTo>
                  <a:lnTo>
                    <a:pt x="561" y="409"/>
                  </a:lnTo>
                  <a:lnTo>
                    <a:pt x="566" y="405"/>
                  </a:lnTo>
                  <a:lnTo>
                    <a:pt x="569" y="403"/>
                  </a:lnTo>
                  <a:lnTo>
                    <a:pt x="572" y="399"/>
                  </a:lnTo>
                  <a:lnTo>
                    <a:pt x="576" y="399"/>
                  </a:lnTo>
                  <a:lnTo>
                    <a:pt x="578" y="397"/>
                  </a:lnTo>
                  <a:lnTo>
                    <a:pt x="576" y="397"/>
                  </a:lnTo>
                  <a:lnTo>
                    <a:pt x="579" y="395"/>
                  </a:lnTo>
                  <a:lnTo>
                    <a:pt x="582" y="393"/>
                  </a:lnTo>
                  <a:lnTo>
                    <a:pt x="585" y="393"/>
                  </a:lnTo>
                  <a:lnTo>
                    <a:pt x="587" y="386"/>
                  </a:lnTo>
                  <a:lnTo>
                    <a:pt x="591" y="382"/>
                  </a:lnTo>
                  <a:lnTo>
                    <a:pt x="595" y="379"/>
                  </a:lnTo>
                  <a:lnTo>
                    <a:pt x="601" y="373"/>
                  </a:lnTo>
                  <a:lnTo>
                    <a:pt x="605" y="362"/>
                  </a:lnTo>
                  <a:lnTo>
                    <a:pt x="610" y="355"/>
                  </a:lnTo>
                  <a:lnTo>
                    <a:pt x="615" y="346"/>
                  </a:lnTo>
                  <a:lnTo>
                    <a:pt x="622" y="334"/>
                  </a:lnTo>
                  <a:lnTo>
                    <a:pt x="627" y="326"/>
                  </a:lnTo>
                  <a:lnTo>
                    <a:pt x="631" y="317"/>
                  </a:lnTo>
                  <a:lnTo>
                    <a:pt x="629" y="313"/>
                  </a:lnTo>
                  <a:lnTo>
                    <a:pt x="631" y="309"/>
                  </a:lnTo>
                  <a:lnTo>
                    <a:pt x="631" y="305"/>
                  </a:lnTo>
                  <a:lnTo>
                    <a:pt x="629" y="302"/>
                  </a:lnTo>
                  <a:lnTo>
                    <a:pt x="629" y="298"/>
                  </a:lnTo>
                  <a:lnTo>
                    <a:pt x="631" y="296"/>
                  </a:lnTo>
                  <a:lnTo>
                    <a:pt x="633" y="292"/>
                  </a:lnTo>
                  <a:lnTo>
                    <a:pt x="633" y="290"/>
                  </a:lnTo>
                  <a:lnTo>
                    <a:pt x="635" y="278"/>
                  </a:lnTo>
                  <a:lnTo>
                    <a:pt x="637" y="277"/>
                  </a:lnTo>
                  <a:lnTo>
                    <a:pt x="639" y="274"/>
                  </a:lnTo>
                  <a:lnTo>
                    <a:pt x="637" y="273"/>
                  </a:lnTo>
                  <a:lnTo>
                    <a:pt x="637" y="273"/>
                  </a:lnTo>
                  <a:lnTo>
                    <a:pt x="637" y="273"/>
                  </a:lnTo>
                  <a:lnTo>
                    <a:pt x="637" y="273"/>
                  </a:lnTo>
                  <a:lnTo>
                    <a:pt x="637" y="273"/>
                  </a:lnTo>
                  <a:lnTo>
                    <a:pt x="637" y="273"/>
                  </a:lnTo>
                  <a:lnTo>
                    <a:pt x="637" y="273"/>
                  </a:lnTo>
                  <a:close/>
                  <a:moveTo>
                    <a:pt x="356" y="452"/>
                  </a:moveTo>
                  <a:lnTo>
                    <a:pt x="356" y="448"/>
                  </a:lnTo>
                  <a:lnTo>
                    <a:pt x="355" y="448"/>
                  </a:lnTo>
                  <a:lnTo>
                    <a:pt x="355" y="450"/>
                  </a:lnTo>
                  <a:lnTo>
                    <a:pt x="356" y="452"/>
                  </a:lnTo>
                  <a:lnTo>
                    <a:pt x="356" y="452"/>
                  </a:lnTo>
                  <a:lnTo>
                    <a:pt x="356" y="452"/>
                  </a:lnTo>
                  <a:lnTo>
                    <a:pt x="356" y="452"/>
                  </a:lnTo>
                  <a:lnTo>
                    <a:pt x="356" y="452"/>
                  </a:lnTo>
                  <a:lnTo>
                    <a:pt x="356" y="452"/>
                  </a:lnTo>
                  <a:lnTo>
                    <a:pt x="356" y="452"/>
                  </a:lnTo>
                  <a:close/>
                  <a:moveTo>
                    <a:pt x="413" y="18"/>
                  </a:moveTo>
                  <a:lnTo>
                    <a:pt x="413" y="20"/>
                  </a:lnTo>
                  <a:lnTo>
                    <a:pt x="416" y="18"/>
                  </a:lnTo>
                  <a:lnTo>
                    <a:pt x="413" y="18"/>
                  </a:lnTo>
                  <a:lnTo>
                    <a:pt x="413" y="18"/>
                  </a:lnTo>
                  <a:lnTo>
                    <a:pt x="413" y="18"/>
                  </a:lnTo>
                  <a:lnTo>
                    <a:pt x="413" y="18"/>
                  </a:lnTo>
                  <a:lnTo>
                    <a:pt x="413" y="18"/>
                  </a:lnTo>
                  <a:lnTo>
                    <a:pt x="413" y="18"/>
                  </a:lnTo>
                  <a:lnTo>
                    <a:pt x="413" y="18"/>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37" name="Freeform 127"/>
            <p:cNvSpPr>
              <a:spLocks noEditPoints="1"/>
            </p:cNvSpPr>
            <p:nvPr/>
          </p:nvSpPr>
          <p:spPr bwMode="auto">
            <a:xfrm>
              <a:off x="8042275" y="4176713"/>
              <a:ext cx="431800" cy="430212"/>
            </a:xfrm>
            <a:custGeom>
              <a:avLst/>
              <a:gdLst>
                <a:gd name="T0" fmla="*/ 138 w 242"/>
                <a:gd name="T1" fmla="*/ 140 h 175"/>
                <a:gd name="T2" fmla="*/ 128 w 242"/>
                <a:gd name="T3" fmla="*/ 130 h 175"/>
                <a:gd name="T4" fmla="*/ 117 w 242"/>
                <a:gd name="T5" fmla="*/ 110 h 175"/>
                <a:gd name="T6" fmla="*/ 108 w 242"/>
                <a:gd name="T7" fmla="*/ 88 h 175"/>
                <a:gd name="T8" fmla="*/ 104 w 242"/>
                <a:gd name="T9" fmla="*/ 73 h 175"/>
                <a:gd name="T10" fmla="*/ 82 w 242"/>
                <a:gd name="T11" fmla="*/ 56 h 175"/>
                <a:gd name="T12" fmla="*/ 64 w 242"/>
                <a:gd name="T13" fmla="*/ 36 h 175"/>
                <a:gd name="T14" fmla="*/ 37 w 242"/>
                <a:gd name="T15" fmla="*/ 25 h 175"/>
                <a:gd name="T16" fmla="*/ 3 w 242"/>
                <a:gd name="T17" fmla="*/ 90 h 175"/>
                <a:gd name="T18" fmla="*/ 12 w 242"/>
                <a:gd name="T19" fmla="*/ 132 h 175"/>
                <a:gd name="T20" fmla="*/ 39 w 242"/>
                <a:gd name="T21" fmla="*/ 124 h 175"/>
                <a:gd name="T22" fmla="*/ 24 w 242"/>
                <a:gd name="T23" fmla="*/ 114 h 175"/>
                <a:gd name="T24" fmla="*/ 44 w 242"/>
                <a:gd name="T25" fmla="*/ 113 h 175"/>
                <a:gd name="T26" fmla="*/ 51 w 242"/>
                <a:gd name="T27" fmla="*/ 110 h 175"/>
                <a:gd name="T28" fmla="*/ 57 w 242"/>
                <a:gd name="T29" fmla="*/ 105 h 175"/>
                <a:gd name="T30" fmla="*/ 68 w 242"/>
                <a:gd name="T31" fmla="*/ 106 h 175"/>
                <a:gd name="T32" fmla="*/ 90 w 242"/>
                <a:gd name="T33" fmla="*/ 124 h 175"/>
                <a:gd name="T34" fmla="*/ 101 w 242"/>
                <a:gd name="T35" fmla="*/ 137 h 175"/>
                <a:gd name="T36" fmla="*/ 113 w 242"/>
                <a:gd name="T37" fmla="*/ 149 h 175"/>
                <a:gd name="T38" fmla="*/ 138 w 242"/>
                <a:gd name="T39" fmla="*/ 153 h 175"/>
                <a:gd name="T40" fmla="*/ 149 w 242"/>
                <a:gd name="T41" fmla="*/ 158 h 175"/>
                <a:gd name="T42" fmla="*/ 157 w 242"/>
                <a:gd name="T43" fmla="*/ 150 h 175"/>
                <a:gd name="T44" fmla="*/ 148 w 242"/>
                <a:gd name="T45" fmla="*/ 149 h 175"/>
                <a:gd name="T46" fmla="*/ 113 w 242"/>
                <a:gd name="T47" fmla="*/ 65 h 175"/>
                <a:gd name="T48" fmla="*/ 117 w 242"/>
                <a:gd name="T49" fmla="*/ 70 h 175"/>
                <a:gd name="T50" fmla="*/ 187 w 242"/>
                <a:gd name="T51" fmla="*/ 44 h 175"/>
                <a:gd name="T52" fmla="*/ 175 w 242"/>
                <a:gd name="T53" fmla="*/ 43 h 175"/>
                <a:gd name="T54" fmla="*/ 166 w 242"/>
                <a:gd name="T55" fmla="*/ 60 h 175"/>
                <a:gd name="T56" fmla="*/ 152 w 242"/>
                <a:gd name="T57" fmla="*/ 65 h 175"/>
                <a:gd name="T58" fmla="*/ 148 w 242"/>
                <a:gd name="T59" fmla="*/ 65 h 175"/>
                <a:gd name="T60" fmla="*/ 125 w 242"/>
                <a:gd name="T61" fmla="*/ 65 h 175"/>
                <a:gd name="T62" fmla="*/ 134 w 242"/>
                <a:gd name="T63" fmla="*/ 77 h 175"/>
                <a:gd name="T64" fmla="*/ 165 w 242"/>
                <a:gd name="T65" fmla="*/ 74 h 175"/>
                <a:gd name="T66" fmla="*/ 183 w 242"/>
                <a:gd name="T67" fmla="*/ 61 h 175"/>
                <a:gd name="T68" fmla="*/ 183 w 242"/>
                <a:gd name="T69" fmla="*/ 56 h 175"/>
                <a:gd name="T70" fmla="*/ 145 w 242"/>
                <a:gd name="T71" fmla="*/ 136 h 175"/>
                <a:gd name="T72" fmla="*/ 149 w 242"/>
                <a:gd name="T73" fmla="*/ 134 h 175"/>
                <a:gd name="T74" fmla="*/ 157 w 242"/>
                <a:gd name="T75" fmla="*/ 141 h 175"/>
                <a:gd name="T76" fmla="*/ 153 w 242"/>
                <a:gd name="T77" fmla="*/ 136 h 175"/>
                <a:gd name="T78" fmla="*/ 156 w 242"/>
                <a:gd name="T79" fmla="*/ 8 h 175"/>
                <a:gd name="T80" fmla="*/ 157 w 242"/>
                <a:gd name="T81" fmla="*/ 13 h 175"/>
                <a:gd name="T82" fmla="*/ 189 w 242"/>
                <a:gd name="T83" fmla="*/ 29 h 175"/>
                <a:gd name="T84" fmla="*/ 169 w 242"/>
                <a:gd name="T85" fmla="*/ 13 h 175"/>
                <a:gd name="T86" fmla="*/ 187 w 242"/>
                <a:gd name="T87" fmla="*/ 29 h 175"/>
                <a:gd name="T88" fmla="*/ 198 w 242"/>
                <a:gd name="T89" fmla="*/ 48 h 175"/>
                <a:gd name="T90" fmla="*/ 197 w 242"/>
                <a:gd name="T91" fmla="*/ 35 h 175"/>
                <a:gd name="T92" fmla="*/ 191 w 242"/>
                <a:gd name="T93" fmla="*/ 132 h 175"/>
                <a:gd name="T94" fmla="*/ 191 w 242"/>
                <a:gd name="T95" fmla="*/ 130 h 175"/>
                <a:gd name="T96" fmla="*/ 191 w 242"/>
                <a:gd name="T97" fmla="*/ 171 h 175"/>
                <a:gd name="T98" fmla="*/ 241 w 242"/>
                <a:gd name="T99" fmla="*/ 80 h 175"/>
                <a:gd name="T100" fmla="*/ 226 w 242"/>
                <a:gd name="T101" fmla="*/ 70 h 175"/>
                <a:gd name="T102" fmla="*/ 237 w 242"/>
                <a:gd name="T103" fmla="*/ 88 h 175"/>
                <a:gd name="T104" fmla="*/ 241 w 242"/>
                <a:gd name="T105" fmla="*/ 80 h 175"/>
                <a:gd name="T106" fmla="*/ 105 w 242"/>
                <a:gd name="T107" fmla="*/ 0 h 175"/>
                <a:gd name="T108" fmla="*/ 104 w 242"/>
                <a:gd name="T109" fmla="*/ 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2" h="175">
                  <a:moveTo>
                    <a:pt x="148" y="149"/>
                  </a:moveTo>
                  <a:lnTo>
                    <a:pt x="141" y="147"/>
                  </a:lnTo>
                  <a:lnTo>
                    <a:pt x="138" y="143"/>
                  </a:lnTo>
                  <a:lnTo>
                    <a:pt x="141" y="143"/>
                  </a:lnTo>
                  <a:lnTo>
                    <a:pt x="144" y="141"/>
                  </a:lnTo>
                  <a:lnTo>
                    <a:pt x="141" y="140"/>
                  </a:lnTo>
                  <a:lnTo>
                    <a:pt x="138" y="140"/>
                  </a:lnTo>
                  <a:lnTo>
                    <a:pt x="134" y="140"/>
                  </a:lnTo>
                  <a:lnTo>
                    <a:pt x="132" y="137"/>
                  </a:lnTo>
                  <a:lnTo>
                    <a:pt x="132" y="136"/>
                  </a:lnTo>
                  <a:lnTo>
                    <a:pt x="132" y="132"/>
                  </a:lnTo>
                  <a:lnTo>
                    <a:pt x="134" y="130"/>
                  </a:lnTo>
                  <a:lnTo>
                    <a:pt x="132" y="128"/>
                  </a:lnTo>
                  <a:lnTo>
                    <a:pt x="128" y="130"/>
                  </a:lnTo>
                  <a:lnTo>
                    <a:pt x="125" y="130"/>
                  </a:lnTo>
                  <a:lnTo>
                    <a:pt x="122" y="130"/>
                  </a:lnTo>
                  <a:lnTo>
                    <a:pt x="121" y="126"/>
                  </a:lnTo>
                  <a:lnTo>
                    <a:pt x="121" y="124"/>
                  </a:lnTo>
                  <a:lnTo>
                    <a:pt x="118" y="122"/>
                  </a:lnTo>
                  <a:lnTo>
                    <a:pt x="117" y="121"/>
                  </a:lnTo>
                  <a:lnTo>
                    <a:pt x="117" y="110"/>
                  </a:lnTo>
                  <a:lnTo>
                    <a:pt x="113" y="110"/>
                  </a:lnTo>
                  <a:lnTo>
                    <a:pt x="109" y="106"/>
                  </a:lnTo>
                  <a:lnTo>
                    <a:pt x="104" y="100"/>
                  </a:lnTo>
                  <a:lnTo>
                    <a:pt x="100" y="92"/>
                  </a:lnTo>
                  <a:lnTo>
                    <a:pt x="100" y="88"/>
                  </a:lnTo>
                  <a:lnTo>
                    <a:pt x="101" y="86"/>
                  </a:lnTo>
                  <a:lnTo>
                    <a:pt x="108" y="88"/>
                  </a:lnTo>
                  <a:lnTo>
                    <a:pt x="112" y="88"/>
                  </a:lnTo>
                  <a:lnTo>
                    <a:pt x="113" y="86"/>
                  </a:lnTo>
                  <a:lnTo>
                    <a:pt x="114" y="82"/>
                  </a:lnTo>
                  <a:lnTo>
                    <a:pt x="113" y="78"/>
                  </a:lnTo>
                  <a:lnTo>
                    <a:pt x="109" y="74"/>
                  </a:lnTo>
                  <a:lnTo>
                    <a:pt x="108" y="73"/>
                  </a:lnTo>
                  <a:lnTo>
                    <a:pt x="104" y="73"/>
                  </a:lnTo>
                  <a:lnTo>
                    <a:pt x="100" y="70"/>
                  </a:lnTo>
                  <a:lnTo>
                    <a:pt x="92" y="66"/>
                  </a:lnTo>
                  <a:lnTo>
                    <a:pt x="86" y="65"/>
                  </a:lnTo>
                  <a:lnTo>
                    <a:pt x="82" y="65"/>
                  </a:lnTo>
                  <a:lnTo>
                    <a:pt x="81" y="61"/>
                  </a:lnTo>
                  <a:lnTo>
                    <a:pt x="82" y="60"/>
                  </a:lnTo>
                  <a:lnTo>
                    <a:pt x="82" y="56"/>
                  </a:lnTo>
                  <a:lnTo>
                    <a:pt x="81" y="49"/>
                  </a:lnTo>
                  <a:lnTo>
                    <a:pt x="78" y="47"/>
                  </a:lnTo>
                  <a:lnTo>
                    <a:pt x="75" y="47"/>
                  </a:lnTo>
                  <a:lnTo>
                    <a:pt x="71" y="44"/>
                  </a:lnTo>
                  <a:lnTo>
                    <a:pt x="69" y="40"/>
                  </a:lnTo>
                  <a:lnTo>
                    <a:pt x="65" y="39"/>
                  </a:lnTo>
                  <a:lnTo>
                    <a:pt x="64" y="36"/>
                  </a:lnTo>
                  <a:lnTo>
                    <a:pt x="61" y="35"/>
                  </a:lnTo>
                  <a:lnTo>
                    <a:pt x="57" y="35"/>
                  </a:lnTo>
                  <a:lnTo>
                    <a:pt x="56" y="35"/>
                  </a:lnTo>
                  <a:lnTo>
                    <a:pt x="51" y="31"/>
                  </a:lnTo>
                  <a:lnTo>
                    <a:pt x="47" y="27"/>
                  </a:lnTo>
                  <a:lnTo>
                    <a:pt x="41" y="25"/>
                  </a:lnTo>
                  <a:lnTo>
                    <a:pt x="37" y="25"/>
                  </a:lnTo>
                  <a:lnTo>
                    <a:pt x="27" y="21"/>
                  </a:lnTo>
                  <a:lnTo>
                    <a:pt x="17" y="16"/>
                  </a:lnTo>
                  <a:lnTo>
                    <a:pt x="8" y="12"/>
                  </a:lnTo>
                  <a:lnTo>
                    <a:pt x="8" y="12"/>
                  </a:lnTo>
                  <a:lnTo>
                    <a:pt x="4" y="78"/>
                  </a:lnTo>
                  <a:lnTo>
                    <a:pt x="3" y="86"/>
                  </a:lnTo>
                  <a:lnTo>
                    <a:pt x="3" y="90"/>
                  </a:lnTo>
                  <a:lnTo>
                    <a:pt x="4" y="92"/>
                  </a:lnTo>
                  <a:lnTo>
                    <a:pt x="0" y="130"/>
                  </a:lnTo>
                  <a:lnTo>
                    <a:pt x="3" y="132"/>
                  </a:lnTo>
                  <a:lnTo>
                    <a:pt x="4" y="132"/>
                  </a:lnTo>
                  <a:lnTo>
                    <a:pt x="7" y="132"/>
                  </a:lnTo>
                  <a:lnTo>
                    <a:pt x="8" y="132"/>
                  </a:lnTo>
                  <a:lnTo>
                    <a:pt x="12" y="132"/>
                  </a:lnTo>
                  <a:lnTo>
                    <a:pt x="17" y="132"/>
                  </a:lnTo>
                  <a:lnTo>
                    <a:pt x="21" y="134"/>
                  </a:lnTo>
                  <a:lnTo>
                    <a:pt x="27" y="134"/>
                  </a:lnTo>
                  <a:lnTo>
                    <a:pt x="31" y="132"/>
                  </a:lnTo>
                  <a:lnTo>
                    <a:pt x="35" y="130"/>
                  </a:lnTo>
                  <a:lnTo>
                    <a:pt x="39" y="126"/>
                  </a:lnTo>
                  <a:lnTo>
                    <a:pt x="39" y="124"/>
                  </a:lnTo>
                  <a:lnTo>
                    <a:pt x="37" y="121"/>
                  </a:lnTo>
                  <a:lnTo>
                    <a:pt x="33" y="118"/>
                  </a:lnTo>
                  <a:lnTo>
                    <a:pt x="31" y="117"/>
                  </a:lnTo>
                  <a:lnTo>
                    <a:pt x="27" y="117"/>
                  </a:lnTo>
                  <a:lnTo>
                    <a:pt x="25" y="117"/>
                  </a:lnTo>
                  <a:lnTo>
                    <a:pt x="24" y="117"/>
                  </a:lnTo>
                  <a:lnTo>
                    <a:pt x="24" y="114"/>
                  </a:lnTo>
                  <a:lnTo>
                    <a:pt x="25" y="117"/>
                  </a:lnTo>
                  <a:lnTo>
                    <a:pt x="27" y="114"/>
                  </a:lnTo>
                  <a:lnTo>
                    <a:pt x="31" y="117"/>
                  </a:lnTo>
                  <a:lnTo>
                    <a:pt x="35" y="117"/>
                  </a:lnTo>
                  <a:lnTo>
                    <a:pt x="37" y="114"/>
                  </a:lnTo>
                  <a:lnTo>
                    <a:pt x="43" y="114"/>
                  </a:lnTo>
                  <a:lnTo>
                    <a:pt x="44" y="113"/>
                  </a:lnTo>
                  <a:lnTo>
                    <a:pt x="43" y="110"/>
                  </a:lnTo>
                  <a:lnTo>
                    <a:pt x="41" y="109"/>
                  </a:lnTo>
                  <a:lnTo>
                    <a:pt x="44" y="110"/>
                  </a:lnTo>
                  <a:lnTo>
                    <a:pt x="47" y="113"/>
                  </a:lnTo>
                  <a:lnTo>
                    <a:pt x="47" y="110"/>
                  </a:lnTo>
                  <a:lnTo>
                    <a:pt x="48" y="109"/>
                  </a:lnTo>
                  <a:lnTo>
                    <a:pt x="51" y="110"/>
                  </a:lnTo>
                  <a:lnTo>
                    <a:pt x="48" y="105"/>
                  </a:lnTo>
                  <a:lnTo>
                    <a:pt x="44" y="100"/>
                  </a:lnTo>
                  <a:lnTo>
                    <a:pt x="51" y="105"/>
                  </a:lnTo>
                  <a:lnTo>
                    <a:pt x="55" y="106"/>
                  </a:lnTo>
                  <a:lnTo>
                    <a:pt x="55" y="105"/>
                  </a:lnTo>
                  <a:lnTo>
                    <a:pt x="55" y="104"/>
                  </a:lnTo>
                  <a:lnTo>
                    <a:pt x="57" y="105"/>
                  </a:lnTo>
                  <a:lnTo>
                    <a:pt x="57" y="104"/>
                  </a:lnTo>
                  <a:lnTo>
                    <a:pt x="60" y="101"/>
                  </a:lnTo>
                  <a:lnTo>
                    <a:pt x="60" y="104"/>
                  </a:lnTo>
                  <a:lnTo>
                    <a:pt x="61" y="104"/>
                  </a:lnTo>
                  <a:lnTo>
                    <a:pt x="64" y="104"/>
                  </a:lnTo>
                  <a:lnTo>
                    <a:pt x="65" y="105"/>
                  </a:lnTo>
                  <a:lnTo>
                    <a:pt x="68" y="106"/>
                  </a:lnTo>
                  <a:lnTo>
                    <a:pt x="75" y="109"/>
                  </a:lnTo>
                  <a:lnTo>
                    <a:pt x="77" y="109"/>
                  </a:lnTo>
                  <a:lnTo>
                    <a:pt x="78" y="109"/>
                  </a:lnTo>
                  <a:lnTo>
                    <a:pt x="82" y="110"/>
                  </a:lnTo>
                  <a:lnTo>
                    <a:pt x="84" y="113"/>
                  </a:lnTo>
                  <a:lnTo>
                    <a:pt x="86" y="117"/>
                  </a:lnTo>
                  <a:lnTo>
                    <a:pt x="90" y="124"/>
                  </a:lnTo>
                  <a:lnTo>
                    <a:pt x="90" y="128"/>
                  </a:lnTo>
                  <a:lnTo>
                    <a:pt x="92" y="130"/>
                  </a:lnTo>
                  <a:lnTo>
                    <a:pt x="96" y="130"/>
                  </a:lnTo>
                  <a:lnTo>
                    <a:pt x="96" y="134"/>
                  </a:lnTo>
                  <a:lnTo>
                    <a:pt x="96" y="136"/>
                  </a:lnTo>
                  <a:lnTo>
                    <a:pt x="100" y="137"/>
                  </a:lnTo>
                  <a:lnTo>
                    <a:pt x="101" y="137"/>
                  </a:lnTo>
                  <a:lnTo>
                    <a:pt x="104" y="143"/>
                  </a:lnTo>
                  <a:lnTo>
                    <a:pt x="104" y="145"/>
                  </a:lnTo>
                  <a:lnTo>
                    <a:pt x="105" y="149"/>
                  </a:lnTo>
                  <a:lnTo>
                    <a:pt x="108" y="147"/>
                  </a:lnTo>
                  <a:lnTo>
                    <a:pt x="109" y="149"/>
                  </a:lnTo>
                  <a:lnTo>
                    <a:pt x="112" y="149"/>
                  </a:lnTo>
                  <a:lnTo>
                    <a:pt x="113" y="149"/>
                  </a:lnTo>
                  <a:lnTo>
                    <a:pt x="114" y="149"/>
                  </a:lnTo>
                  <a:lnTo>
                    <a:pt x="117" y="150"/>
                  </a:lnTo>
                  <a:lnTo>
                    <a:pt x="122" y="149"/>
                  </a:lnTo>
                  <a:lnTo>
                    <a:pt x="122" y="150"/>
                  </a:lnTo>
                  <a:lnTo>
                    <a:pt x="128" y="150"/>
                  </a:lnTo>
                  <a:lnTo>
                    <a:pt x="134" y="153"/>
                  </a:lnTo>
                  <a:lnTo>
                    <a:pt x="138" y="153"/>
                  </a:lnTo>
                  <a:lnTo>
                    <a:pt x="140" y="153"/>
                  </a:lnTo>
                  <a:lnTo>
                    <a:pt x="140" y="154"/>
                  </a:lnTo>
                  <a:lnTo>
                    <a:pt x="144" y="154"/>
                  </a:lnTo>
                  <a:lnTo>
                    <a:pt x="140" y="157"/>
                  </a:lnTo>
                  <a:lnTo>
                    <a:pt x="141" y="158"/>
                  </a:lnTo>
                  <a:lnTo>
                    <a:pt x="145" y="158"/>
                  </a:lnTo>
                  <a:lnTo>
                    <a:pt x="149" y="158"/>
                  </a:lnTo>
                  <a:lnTo>
                    <a:pt x="153" y="157"/>
                  </a:lnTo>
                  <a:lnTo>
                    <a:pt x="152" y="154"/>
                  </a:lnTo>
                  <a:lnTo>
                    <a:pt x="148" y="154"/>
                  </a:lnTo>
                  <a:lnTo>
                    <a:pt x="149" y="153"/>
                  </a:lnTo>
                  <a:lnTo>
                    <a:pt x="152" y="153"/>
                  </a:lnTo>
                  <a:lnTo>
                    <a:pt x="153" y="153"/>
                  </a:lnTo>
                  <a:lnTo>
                    <a:pt x="157" y="150"/>
                  </a:lnTo>
                  <a:lnTo>
                    <a:pt x="152" y="150"/>
                  </a:lnTo>
                  <a:lnTo>
                    <a:pt x="148" y="149"/>
                  </a:lnTo>
                  <a:lnTo>
                    <a:pt x="148" y="149"/>
                  </a:lnTo>
                  <a:lnTo>
                    <a:pt x="148" y="149"/>
                  </a:lnTo>
                  <a:lnTo>
                    <a:pt x="148" y="149"/>
                  </a:lnTo>
                  <a:lnTo>
                    <a:pt x="148" y="149"/>
                  </a:lnTo>
                  <a:lnTo>
                    <a:pt x="148" y="149"/>
                  </a:lnTo>
                  <a:lnTo>
                    <a:pt x="148" y="149"/>
                  </a:lnTo>
                  <a:close/>
                  <a:moveTo>
                    <a:pt x="117" y="70"/>
                  </a:moveTo>
                  <a:lnTo>
                    <a:pt x="118" y="69"/>
                  </a:lnTo>
                  <a:lnTo>
                    <a:pt x="118" y="66"/>
                  </a:lnTo>
                  <a:lnTo>
                    <a:pt x="117" y="65"/>
                  </a:lnTo>
                  <a:lnTo>
                    <a:pt x="114" y="65"/>
                  </a:lnTo>
                  <a:lnTo>
                    <a:pt x="113" y="65"/>
                  </a:lnTo>
                  <a:lnTo>
                    <a:pt x="114" y="66"/>
                  </a:lnTo>
                  <a:lnTo>
                    <a:pt x="117" y="70"/>
                  </a:lnTo>
                  <a:lnTo>
                    <a:pt x="117" y="70"/>
                  </a:lnTo>
                  <a:lnTo>
                    <a:pt x="117" y="70"/>
                  </a:lnTo>
                  <a:lnTo>
                    <a:pt x="117" y="70"/>
                  </a:lnTo>
                  <a:lnTo>
                    <a:pt x="117" y="70"/>
                  </a:lnTo>
                  <a:lnTo>
                    <a:pt x="117" y="70"/>
                  </a:lnTo>
                  <a:lnTo>
                    <a:pt x="117" y="70"/>
                  </a:lnTo>
                  <a:close/>
                  <a:moveTo>
                    <a:pt x="183" y="56"/>
                  </a:moveTo>
                  <a:lnTo>
                    <a:pt x="185" y="56"/>
                  </a:lnTo>
                  <a:lnTo>
                    <a:pt x="187" y="53"/>
                  </a:lnTo>
                  <a:lnTo>
                    <a:pt x="189" y="48"/>
                  </a:lnTo>
                  <a:lnTo>
                    <a:pt x="189" y="47"/>
                  </a:lnTo>
                  <a:lnTo>
                    <a:pt x="187" y="44"/>
                  </a:lnTo>
                  <a:lnTo>
                    <a:pt x="185" y="43"/>
                  </a:lnTo>
                  <a:lnTo>
                    <a:pt x="187" y="40"/>
                  </a:lnTo>
                  <a:lnTo>
                    <a:pt x="183" y="43"/>
                  </a:lnTo>
                  <a:lnTo>
                    <a:pt x="182" y="44"/>
                  </a:lnTo>
                  <a:lnTo>
                    <a:pt x="179" y="43"/>
                  </a:lnTo>
                  <a:lnTo>
                    <a:pt x="178" y="40"/>
                  </a:lnTo>
                  <a:lnTo>
                    <a:pt x="175" y="43"/>
                  </a:lnTo>
                  <a:lnTo>
                    <a:pt x="175" y="44"/>
                  </a:lnTo>
                  <a:lnTo>
                    <a:pt x="175" y="48"/>
                  </a:lnTo>
                  <a:lnTo>
                    <a:pt x="178" y="53"/>
                  </a:lnTo>
                  <a:lnTo>
                    <a:pt x="175" y="53"/>
                  </a:lnTo>
                  <a:lnTo>
                    <a:pt x="174" y="56"/>
                  </a:lnTo>
                  <a:lnTo>
                    <a:pt x="170" y="56"/>
                  </a:lnTo>
                  <a:lnTo>
                    <a:pt x="166" y="60"/>
                  </a:lnTo>
                  <a:lnTo>
                    <a:pt x="165" y="64"/>
                  </a:lnTo>
                  <a:lnTo>
                    <a:pt x="161" y="65"/>
                  </a:lnTo>
                  <a:lnTo>
                    <a:pt x="158" y="65"/>
                  </a:lnTo>
                  <a:lnTo>
                    <a:pt x="157" y="64"/>
                  </a:lnTo>
                  <a:lnTo>
                    <a:pt x="156" y="65"/>
                  </a:lnTo>
                  <a:lnTo>
                    <a:pt x="153" y="65"/>
                  </a:lnTo>
                  <a:lnTo>
                    <a:pt x="152" y="65"/>
                  </a:lnTo>
                  <a:lnTo>
                    <a:pt x="152" y="61"/>
                  </a:lnTo>
                  <a:lnTo>
                    <a:pt x="152" y="60"/>
                  </a:lnTo>
                  <a:lnTo>
                    <a:pt x="153" y="57"/>
                  </a:lnTo>
                  <a:lnTo>
                    <a:pt x="152" y="57"/>
                  </a:lnTo>
                  <a:lnTo>
                    <a:pt x="149" y="60"/>
                  </a:lnTo>
                  <a:lnTo>
                    <a:pt x="149" y="64"/>
                  </a:lnTo>
                  <a:lnTo>
                    <a:pt x="148" y="65"/>
                  </a:lnTo>
                  <a:lnTo>
                    <a:pt x="145" y="65"/>
                  </a:lnTo>
                  <a:lnTo>
                    <a:pt x="138" y="66"/>
                  </a:lnTo>
                  <a:lnTo>
                    <a:pt x="134" y="65"/>
                  </a:lnTo>
                  <a:lnTo>
                    <a:pt x="132" y="65"/>
                  </a:lnTo>
                  <a:lnTo>
                    <a:pt x="130" y="65"/>
                  </a:lnTo>
                  <a:lnTo>
                    <a:pt x="128" y="65"/>
                  </a:lnTo>
                  <a:lnTo>
                    <a:pt x="125" y="65"/>
                  </a:lnTo>
                  <a:lnTo>
                    <a:pt x="122" y="65"/>
                  </a:lnTo>
                  <a:lnTo>
                    <a:pt x="122" y="66"/>
                  </a:lnTo>
                  <a:lnTo>
                    <a:pt x="122" y="69"/>
                  </a:lnTo>
                  <a:lnTo>
                    <a:pt x="126" y="70"/>
                  </a:lnTo>
                  <a:lnTo>
                    <a:pt x="128" y="70"/>
                  </a:lnTo>
                  <a:lnTo>
                    <a:pt x="130" y="73"/>
                  </a:lnTo>
                  <a:lnTo>
                    <a:pt x="134" y="77"/>
                  </a:lnTo>
                  <a:lnTo>
                    <a:pt x="138" y="74"/>
                  </a:lnTo>
                  <a:lnTo>
                    <a:pt x="141" y="77"/>
                  </a:lnTo>
                  <a:lnTo>
                    <a:pt x="141" y="78"/>
                  </a:lnTo>
                  <a:lnTo>
                    <a:pt x="145" y="78"/>
                  </a:lnTo>
                  <a:lnTo>
                    <a:pt x="156" y="78"/>
                  </a:lnTo>
                  <a:lnTo>
                    <a:pt x="158" y="77"/>
                  </a:lnTo>
                  <a:lnTo>
                    <a:pt x="165" y="74"/>
                  </a:lnTo>
                  <a:lnTo>
                    <a:pt x="169" y="73"/>
                  </a:lnTo>
                  <a:lnTo>
                    <a:pt x="170" y="70"/>
                  </a:lnTo>
                  <a:lnTo>
                    <a:pt x="171" y="69"/>
                  </a:lnTo>
                  <a:lnTo>
                    <a:pt x="171" y="65"/>
                  </a:lnTo>
                  <a:lnTo>
                    <a:pt x="179" y="65"/>
                  </a:lnTo>
                  <a:lnTo>
                    <a:pt x="183" y="65"/>
                  </a:lnTo>
                  <a:lnTo>
                    <a:pt x="183" y="61"/>
                  </a:lnTo>
                  <a:lnTo>
                    <a:pt x="182" y="57"/>
                  </a:lnTo>
                  <a:lnTo>
                    <a:pt x="182" y="56"/>
                  </a:lnTo>
                  <a:lnTo>
                    <a:pt x="183" y="56"/>
                  </a:lnTo>
                  <a:lnTo>
                    <a:pt x="183" y="56"/>
                  </a:lnTo>
                  <a:lnTo>
                    <a:pt x="183" y="56"/>
                  </a:lnTo>
                  <a:lnTo>
                    <a:pt x="183" y="56"/>
                  </a:lnTo>
                  <a:lnTo>
                    <a:pt x="183" y="56"/>
                  </a:lnTo>
                  <a:lnTo>
                    <a:pt x="183" y="56"/>
                  </a:lnTo>
                  <a:lnTo>
                    <a:pt x="183" y="56"/>
                  </a:lnTo>
                  <a:close/>
                  <a:moveTo>
                    <a:pt x="149" y="134"/>
                  </a:moveTo>
                  <a:lnTo>
                    <a:pt x="149" y="132"/>
                  </a:lnTo>
                  <a:lnTo>
                    <a:pt x="148" y="132"/>
                  </a:lnTo>
                  <a:lnTo>
                    <a:pt x="145" y="134"/>
                  </a:lnTo>
                  <a:lnTo>
                    <a:pt x="145" y="136"/>
                  </a:lnTo>
                  <a:lnTo>
                    <a:pt x="149" y="137"/>
                  </a:lnTo>
                  <a:lnTo>
                    <a:pt x="149" y="134"/>
                  </a:lnTo>
                  <a:lnTo>
                    <a:pt x="149" y="134"/>
                  </a:lnTo>
                  <a:lnTo>
                    <a:pt x="149" y="134"/>
                  </a:lnTo>
                  <a:lnTo>
                    <a:pt x="149" y="134"/>
                  </a:lnTo>
                  <a:lnTo>
                    <a:pt x="149" y="134"/>
                  </a:lnTo>
                  <a:lnTo>
                    <a:pt x="149" y="134"/>
                  </a:lnTo>
                  <a:lnTo>
                    <a:pt x="149" y="134"/>
                  </a:lnTo>
                  <a:close/>
                  <a:moveTo>
                    <a:pt x="153" y="136"/>
                  </a:moveTo>
                  <a:lnTo>
                    <a:pt x="152" y="136"/>
                  </a:lnTo>
                  <a:lnTo>
                    <a:pt x="152" y="137"/>
                  </a:lnTo>
                  <a:lnTo>
                    <a:pt x="152" y="140"/>
                  </a:lnTo>
                  <a:lnTo>
                    <a:pt x="153" y="140"/>
                  </a:lnTo>
                  <a:lnTo>
                    <a:pt x="157" y="141"/>
                  </a:lnTo>
                  <a:lnTo>
                    <a:pt x="158" y="140"/>
                  </a:lnTo>
                  <a:lnTo>
                    <a:pt x="157" y="137"/>
                  </a:lnTo>
                  <a:lnTo>
                    <a:pt x="153" y="136"/>
                  </a:lnTo>
                  <a:lnTo>
                    <a:pt x="153" y="136"/>
                  </a:lnTo>
                  <a:lnTo>
                    <a:pt x="153" y="136"/>
                  </a:lnTo>
                  <a:lnTo>
                    <a:pt x="153" y="136"/>
                  </a:lnTo>
                  <a:lnTo>
                    <a:pt x="153" y="136"/>
                  </a:lnTo>
                  <a:lnTo>
                    <a:pt x="153" y="136"/>
                  </a:lnTo>
                  <a:lnTo>
                    <a:pt x="153" y="136"/>
                  </a:lnTo>
                  <a:close/>
                  <a:moveTo>
                    <a:pt x="157" y="13"/>
                  </a:moveTo>
                  <a:lnTo>
                    <a:pt x="158" y="13"/>
                  </a:lnTo>
                  <a:lnTo>
                    <a:pt x="158" y="12"/>
                  </a:lnTo>
                  <a:lnTo>
                    <a:pt x="158" y="9"/>
                  </a:lnTo>
                  <a:lnTo>
                    <a:pt x="156" y="8"/>
                  </a:lnTo>
                  <a:lnTo>
                    <a:pt x="153" y="8"/>
                  </a:lnTo>
                  <a:lnTo>
                    <a:pt x="153" y="9"/>
                  </a:lnTo>
                  <a:lnTo>
                    <a:pt x="156" y="12"/>
                  </a:lnTo>
                  <a:lnTo>
                    <a:pt x="157" y="13"/>
                  </a:lnTo>
                  <a:lnTo>
                    <a:pt x="157" y="13"/>
                  </a:lnTo>
                  <a:lnTo>
                    <a:pt x="157" y="13"/>
                  </a:lnTo>
                  <a:lnTo>
                    <a:pt x="157" y="13"/>
                  </a:lnTo>
                  <a:lnTo>
                    <a:pt x="157" y="13"/>
                  </a:lnTo>
                  <a:lnTo>
                    <a:pt x="157" y="13"/>
                  </a:lnTo>
                  <a:lnTo>
                    <a:pt x="157" y="13"/>
                  </a:lnTo>
                  <a:close/>
                  <a:moveTo>
                    <a:pt x="197" y="35"/>
                  </a:moveTo>
                  <a:lnTo>
                    <a:pt x="193" y="35"/>
                  </a:lnTo>
                  <a:lnTo>
                    <a:pt x="191" y="33"/>
                  </a:lnTo>
                  <a:lnTo>
                    <a:pt x="189" y="29"/>
                  </a:lnTo>
                  <a:lnTo>
                    <a:pt x="185" y="25"/>
                  </a:lnTo>
                  <a:lnTo>
                    <a:pt x="182" y="23"/>
                  </a:lnTo>
                  <a:lnTo>
                    <a:pt x="178" y="20"/>
                  </a:lnTo>
                  <a:lnTo>
                    <a:pt x="174" y="17"/>
                  </a:lnTo>
                  <a:lnTo>
                    <a:pt x="171" y="17"/>
                  </a:lnTo>
                  <a:lnTo>
                    <a:pt x="170" y="16"/>
                  </a:lnTo>
                  <a:lnTo>
                    <a:pt x="169" y="13"/>
                  </a:lnTo>
                  <a:lnTo>
                    <a:pt x="166" y="12"/>
                  </a:lnTo>
                  <a:lnTo>
                    <a:pt x="166" y="13"/>
                  </a:lnTo>
                  <a:lnTo>
                    <a:pt x="165" y="13"/>
                  </a:lnTo>
                  <a:lnTo>
                    <a:pt x="170" y="17"/>
                  </a:lnTo>
                  <a:lnTo>
                    <a:pt x="175" y="21"/>
                  </a:lnTo>
                  <a:lnTo>
                    <a:pt x="182" y="27"/>
                  </a:lnTo>
                  <a:lnTo>
                    <a:pt x="187" y="29"/>
                  </a:lnTo>
                  <a:lnTo>
                    <a:pt x="191" y="35"/>
                  </a:lnTo>
                  <a:lnTo>
                    <a:pt x="193" y="40"/>
                  </a:lnTo>
                  <a:lnTo>
                    <a:pt x="193" y="43"/>
                  </a:lnTo>
                  <a:lnTo>
                    <a:pt x="193" y="47"/>
                  </a:lnTo>
                  <a:lnTo>
                    <a:pt x="195" y="49"/>
                  </a:lnTo>
                  <a:lnTo>
                    <a:pt x="197" y="53"/>
                  </a:lnTo>
                  <a:lnTo>
                    <a:pt x="198" y="48"/>
                  </a:lnTo>
                  <a:lnTo>
                    <a:pt x="201" y="43"/>
                  </a:lnTo>
                  <a:lnTo>
                    <a:pt x="197" y="36"/>
                  </a:lnTo>
                  <a:lnTo>
                    <a:pt x="197" y="35"/>
                  </a:lnTo>
                  <a:lnTo>
                    <a:pt x="197" y="35"/>
                  </a:lnTo>
                  <a:lnTo>
                    <a:pt x="197" y="35"/>
                  </a:lnTo>
                  <a:lnTo>
                    <a:pt x="197" y="35"/>
                  </a:lnTo>
                  <a:lnTo>
                    <a:pt x="197" y="35"/>
                  </a:lnTo>
                  <a:lnTo>
                    <a:pt x="197" y="35"/>
                  </a:lnTo>
                  <a:lnTo>
                    <a:pt x="197" y="35"/>
                  </a:lnTo>
                  <a:close/>
                  <a:moveTo>
                    <a:pt x="191" y="130"/>
                  </a:moveTo>
                  <a:lnTo>
                    <a:pt x="187" y="128"/>
                  </a:lnTo>
                  <a:lnTo>
                    <a:pt x="185" y="128"/>
                  </a:lnTo>
                  <a:lnTo>
                    <a:pt x="189" y="132"/>
                  </a:lnTo>
                  <a:lnTo>
                    <a:pt x="191" y="132"/>
                  </a:lnTo>
                  <a:lnTo>
                    <a:pt x="191" y="130"/>
                  </a:lnTo>
                  <a:lnTo>
                    <a:pt x="191" y="130"/>
                  </a:lnTo>
                  <a:lnTo>
                    <a:pt x="191" y="130"/>
                  </a:lnTo>
                  <a:lnTo>
                    <a:pt x="191" y="130"/>
                  </a:lnTo>
                  <a:lnTo>
                    <a:pt x="191" y="130"/>
                  </a:lnTo>
                  <a:lnTo>
                    <a:pt x="191" y="130"/>
                  </a:lnTo>
                  <a:lnTo>
                    <a:pt x="191" y="130"/>
                  </a:lnTo>
                  <a:close/>
                  <a:moveTo>
                    <a:pt x="191" y="171"/>
                  </a:moveTo>
                  <a:lnTo>
                    <a:pt x="193" y="175"/>
                  </a:lnTo>
                  <a:lnTo>
                    <a:pt x="195" y="175"/>
                  </a:lnTo>
                  <a:lnTo>
                    <a:pt x="197" y="175"/>
                  </a:lnTo>
                  <a:lnTo>
                    <a:pt x="198" y="175"/>
                  </a:lnTo>
                  <a:lnTo>
                    <a:pt x="195" y="171"/>
                  </a:lnTo>
                  <a:lnTo>
                    <a:pt x="191" y="171"/>
                  </a:lnTo>
                  <a:lnTo>
                    <a:pt x="191" y="171"/>
                  </a:lnTo>
                  <a:lnTo>
                    <a:pt x="191" y="171"/>
                  </a:lnTo>
                  <a:lnTo>
                    <a:pt x="191" y="171"/>
                  </a:lnTo>
                  <a:lnTo>
                    <a:pt x="191" y="171"/>
                  </a:lnTo>
                  <a:lnTo>
                    <a:pt x="191" y="171"/>
                  </a:lnTo>
                  <a:lnTo>
                    <a:pt x="191" y="171"/>
                  </a:lnTo>
                  <a:close/>
                  <a:moveTo>
                    <a:pt x="241" y="80"/>
                  </a:moveTo>
                  <a:lnTo>
                    <a:pt x="239" y="77"/>
                  </a:lnTo>
                  <a:lnTo>
                    <a:pt x="235" y="74"/>
                  </a:lnTo>
                  <a:lnTo>
                    <a:pt x="231" y="69"/>
                  </a:lnTo>
                  <a:lnTo>
                    <a:pt x="227" y="65"/>
                  </a:lnTo>
                  <a:lnTo>
                    <a:pt x="226" y="64"/>
                  </a:lnTo>
                  <a:lnTo>
                    <a:pt x="226" y="66"/>
                  </a:lnTo>
                  <a:lnTo>
                    <a:pt x="226" y="70"/>
                  </a:lnTo>
                  <a:lnTo>
                    <a:pt x="226" y="74"/>
                  </a:lnTo>
                  <a:lnTo>
                    <a:pt x="229" y="78"/>
                  </a:lnTo>
                  <a:lnTo>
                    <a:pt x="231" y="78"/>
                  </a:lnTo>
                  <a:lnTo>
                    <a:pt x="231" y="80"/>
                  </a:lnTo>
                  <a:lnTo>
                    <a:pt x="231" y="84"/>
                  </a:lnTo>
                  <a:lnTo>
                    <a:pt x="233" y="88"/>
                  </a:lnTo>
                  <a:lnTo>
                    <a:pt x="237" y="88"/>
                  </a:lnTo>
                  <a:lnTo>
                    <a:pt x="239" y="90"/>
                  </a:lnTo>
                  <a:lnTo>
                    <a:pt x="242" y="88"/>
                  </a:lnTo>
                  <a:lnTo>
                    <a:pt x="242" y="86"/>
                  </a:lnTo>
                  <a:lnTo>
                    <a:pt x="241" y="80"/>
                  </a:lnTo>
                  <a:lnTo>
                    <a:pt x="241" y="80"/>
                  </a:lnTo>
                  <a:lnTo>
                    <a:pt x="241" y="80"/>
                  </a:lnTo>
                  <a:lnTo>
                    <a:pt x="241" y="80"/>
                  </a:lnTo>
                  <a:lnTo>
                    <a:pt x="241" y="80"/>
                  </a:lnTo>
                  <a:lnTo>
                    <a:pt x="241" y="80"/>
                  </a:lnTo>
                  <a:lnTo>
                    <a:pt x="241" y="80"/>
                  </a:lnTo>
                  <a:close/>
                  <a:moveTo>
                    <a:pt x="104" y="4"/>
                  </a:moveTo>
                  <a:lnTo>
                    <a:pt x="108" y="4"/>
                  </a:lnTo>
                  <a:lnTo>
                    <a:pt x="112" y="3"/>
                  </a:lnTo>
                  <a:lnTo>
                    <a:pt x="105" y="0"/>
                  </a:lnTo>
                  <a:lnTo>
                    <a:pt x="101" y="0"/>
                  </a:lnTo>
                  <a:lnTo>
                    <a:pt x="98" y="3"/>
                  </a:lnTo>
                  <a:lnTo>
                    <a:pt x="98" y="4"/>
                  </a:lnTo>
                  <a:lnTo>
                    <a:pt x="98" y="7"/>
                  </a:lnTo>
                  <a:lnTo>
                    <a:pt x="100" y="4"/>
                  </a:lnTo>
                  <a:lnTo>
                    <a:pt x="104" y="4"/>
                  </a:lnTo>
                  <a:lnTo>
                    <a:pt x="104" y="4"/>
                  </a:lnTo>
                  <a:lnTo>
                    <a:pt x="104" y="4"/>
                  </a:lnTo>
                  <a:lnTo>
                    <a:pt x="104" y="4"/>
                  </a:lnTo>
                  <a:lnTo>
                    <a:pt x="104" y="4"/>
                  </a:lnTo>
                  <a:lnTo>
                    <a:pt x="104" y="4"/>
                  </a:lnTo>
                  <a:lnTo>
                    <a:pt x="104" y="4"/>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38" name="Freeform 128"/>
            <p:cNvSpPr>
              <a:spLocks noEditPoints="1"/>
            </p:cNvSpPr>
            <p:nvPr/>
          </p:nvSpPr>
          <p:spPr bwMode="auto">
            <a:xfrm>
              <a:off x="7535863" y="1989138"/>
              <a:ext cx="374650" cy="935037"/>
            </a:xfrm>
            <a:custGeom>
              <a:avLst/>
              <a:gdLst>
                <a:gd name="T0" fmla="*/ 36 w 209"/>
                <a:gd name="T1" fmla="*/ 340 h 380"/>
                <a:gd name="T2" fmla="*/ 28 w 209"/>
                <a:gd name="T3" fmla="*/ 369 h 380"/>
                <a:gd name="T4" fmla="*/ 36 w 209"/>
                <a:gd name="T5" fmla="*/ 351 h 380"/>
                <a:gd name="T6" fmla="*/ 2 w 209"/>
                <a:gd name="T7" fmla="*/ 263 h 380"/>
                <a:gd name="T8" fmla="*/ 45 w 209"/>
                <a:gd name="T9" fmla="*/ 251 h 380"/>
                <a:gd name="T10" fmla="*/ 24 w 209"/>
                <a:gd name="T11" fmla="*/ 238 h 380"/>
                <a:gd name="T12" fmla="*/ 19 w 209"/>
                <a:gd name="T13" fmla="*/ 255 h 380"/>
                <a:gd name="T14" fmla="*/ 28 w 209"/>
                <a:gd name="T15" fmla="*/ 270 h 380"/>
                <a:gd name="T16" fmla="*/ 37 w 209"/>
                <a:gd name="T17" fmla="*/ 283 h 380"/>
                <a:gd name="T18" fmla="*/ 49 w 209"/>
                <a:gd name="T19" fmla="*/ 283 h 380"/>
                <a:gd name="T20" fmla="*/ 48 w 209"/>
                <a:gd name="T21" fmla="*/ 252 h 380"/>
                <a:gd name="T22" fmla="*/ 15 w 209"/>
                <a:gd name="T23" fmla="*/ 255 h 380"/>
                <a:gd name="T24" fmla="*/ 23 w 209"/>
                <a:gd name="T25" fmla="*/ 259 h 380"/>
                <a:gd name="T26" fmla="*/ 24 w 209"/>
                <a:gd name="T27" fmla="*/ 264 h 380"/>
                <a:gd name="T28" fmla="*/ 152 w 209"/>
                <a:gd name="T29" fmla="*/ 186 h 380"/>
                <a:gd name="T30" fmla="*/ 146 w 209"/>
                <a:gd name="T31" fmla="*/ 151 h 380"/>
                <a:gd name="T32" fmla="*/ 120 w 209"/>
                <a:gd name="T33" fmla="*/ 102 h 380"/>
                <a:gd name="T34" fmla="*/ 120 w 209"/>
                <a:gd name="T35" fmla="*/ 112 h 380"/>
                <a:gd name="T36" fmla="*/ 105 w 209"/>
                <a:gd name="T37" fmla="*/ 118 h 380"/>
                <a:gd name="T38" fmla="*/ 120 w 209"/>
                <a:gd name="T39" fmla="*/ 162 h 380"/>
                <a:gd name="T40" fmla="*/ 95 w 209"/>
                <a:gd name="T41" fmla="*/ 182 h 380"/>
                <a:gd name="T42" fmla="*/ 93 w 209"/>
                <a:gd name="T43" fmla="*/ 189 h 380"/>
                <a:gd name="T44" fmla="*/ 81 w 209"/>
                <a:gd name="T45" fmla="*/ 209 h 380"/>
                <a:gd name="T46" fmla="*/ 49 w 209"/>
                <a:gd name="T47" fmla="*/ 209 h 380"/>
                <a:gd name="T48" fmla="*/ 28 w 209"/>
                <a:gd name="T49" fmla="*/ 238 h 380"/>
                <a:gd name="T50" fmla="*/ 59 w 209"/>
                <a:gd name="T51" fmla="*/ 232 h 380"/>
                <a:gd name="T52" fmla="*/ 88 w 209"/>
                <a:gd name="T53" fmla="*/ 224 h 380"/>
                <a:gd name="T54" fmla="*/ 105 w 209"/>
                <a:gd name="T55" fmla="*/ 247 h 380"/>
                <a:gd name="T56" fmla="*/ 106 w 209"/>
                <a:gd name="T57" fmla="*/ 220 h 380"/>
                <a:gd name="T58" fmla="*/ 120 w 209"/>
                <a:gd name="T59" fmla="*/ 224 h 380"/>
                <a:gd name="T60" fmla="*/ 145 w 209"/>
                <a:gd name="T61" fmla="*/ 224 h 380"/>
                <a:gd name="T62" fmla="*/ 152 w 209"/>
                <a:gd name="T63" fmla="*/ 207 h 380"/>
                <a:gd name="T64" fmla="*/ 154 w 209"/>
                <a:gd name="T65" fmla="*/ 193 h 380"/>
                <a:gd name="T66" fmla="*/ 109 w 209"/>
                <a:gd name="T67" fmla="*/ 129 h 380"/>
                <a:gd name="T68" fmla="*/ 41 w 209"/>
                <a:gd name="T69" fmla="*/ 303 h 380"/>
                <a:gd name="T70" fmla="*/ 45 w 209"/>
                <a:gd name="T71" fmla="*/ 195 h 380"/>
                <a:gd name="T72" fmla="*/ 48 w 209"/>
                <a:gd name="T73" fmla="*/ 250 h 380"/>
                <a:gd name="T74" fmla="*/ 67 w 209"/>
                <a:gd name="T75" fmla="*/ 234 h 380"/>
                <a:gd name="T76" fmla="*/ 53 w 209"/>
                <a:gd name="T77" fmla="*/ 250 h 380"/>
                <a:gd name="T78" fmla="*/ 67 w 209"/>
                <a:gd name="T79" fmla="*/ 255 h 380"/>
                <a:gd name="T80" fmla="*/ 81 w 209"/>
                <a:gd name="T81" fmla="*/ 232 h 380"/>
                <a:gd name="T82" fmla="*/ 49 w 209"/>
                <a:gd name="T83" fmla="*/ 299 h 380"/>
                <a:gd name="T84" fmla="*/ 95 w 209"/>
                <a:gd name="T85" fmla="*/ 63 h 380"/>
                <a:gd name="T86" fmla="*/ 85 w 209"/>
                <a:gd name="T87" fmla="*/ 80 h 380"/>
                <a:gd name="T88" fmla="*/ 103 w 209"/>
                <a:gd name="T89" fmla="*/ 98 h 380"/>
                <a:gd name="T90" fmla="*/ 95 w 209"/>
                <a:gd name="T91" fmla="*/ 81 h 380"/>
                <a:gd name="T92" fmla="*/ 138 w 209"/>
                <a:gd name="T93" fmla="*/ 89 h 380"/>
                <a:gd name="T94" fmla="*/ 160 w 209"/>
                <a:gd name="T95" fmla="*/ 72 h 380"/>
                <a:gd name="T96" fmla="*/ 146 w 209"/>
                <a:gd name="T97" fmla="*/ 53 h 380"/>
                <a:gd name="T98" fmla="*/ 122 w 209"/>
                <a:gd name="T99" fmla="*/ 53 h 380"/>
                <a:gd name="T100" fmla="*/ 81 w 209"/>
                <a:gd name="T101" fmla="*/ 37 h 380"/>
                <a:gd name="T102" fmla="*/ 105 w 209"/>
                <a:gd name="T103" fmla="*/ 162 h 380"/>
                <a:gd name="T104" fmla="*/ 158 w 209"/>
                <a:gd name="T105" fmla="*/ 49 h 380"/>
                <a:gd name="T106" fmla="*/ 154 w 209"/>
                <a:gd name="T107" fmla="*/ 59 h 380"/>
                <a:gd name="T108" fmla="*/ 166 w 209"/>
                <a:gd name="T109" fmla="*/ 41 h 380"/>
                <a:gd name="T110" fmla="*/ 181 w 209"/>
                <a:gd name="T111" fmla="*/ 32 h 380"/>
                <a:gd name="T112" fmla="*/ 172 w 209"/>
                <a:gd name="T113" fmla="*/ 59 h 380"/>
                <a:gd name="T114" fmla="*/ 189 w 209"/>
                <a:gd name="T115" fmla="*/ 24 h 380"/>
                <a:gd name="T116" fmla="*/ 193 w 209"/>
                <a:gd name="T117" fmla="*/ 17 h 380"/>
                <a:gd name="T118" fmla="*/ 207 w 209"/>
                <a:gd name="T119" fmla="*/ 0 h 380"/>
                <a:gd name="T120" fmla="*/ 206 w 209"/>
                <a:gd name="T121" fmla="*/ 7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 h="380">
                  <a:moveTo>
                    <a:pt x="36" y="340"/>
                  </a:moveTo>
                  <a:lnTo>
                    <a:pt x="37" y="343"/>
                  </a:lnTo>
                  <a:lnTo>
                    <a:pt x="40" y="343"/>
                  </a:lnTo>
                  <a:lnTo>
                    <a:pt x="40" y="340"/>
                  </a:lnTo>
                  <a:lnTo>
                    <a:pt x="41" y="339"/>
                  </a:lnTo>
                  <a:lnTo>
                    <a:pt x="41" y="336"/>
                  </a:lnTo>
                  <a:lnTo>
                    <a:pt x="37" y="339"/>
                  </a:lnTo>
                  <a:lnTo>
                    <a:pt x="36" y="340"/>
                  </a:lnTo>
                  <a:lnTo>
                    <a:pt x="36" y="340"/>
                  </a:lnTo>
                  <a:lnTo>
                    <a:pt x="36" y="340"/>
                  </a:lnTo>
                  <a:lnTo>
                    <a:pt x="36" y="340"/>
                  </a:lnTo>
                  <a:lnTo>
                    <a:pt x="36" y="340"/>
                  </a:lnTo>
                  <a:lnTo>
                    <a:pt x="36" y="340"/>
                  </a:lnTo>
                  <a:lnTo>
                    <a:pt x="36" y="340"/>
                  </a:lnTo>
                  <a:close/>
                  <a:moveTo>
                    <a:pt x="24" y="370"/>
                  </a:moveTo>
                  <a:lnTo>
                    <a:pt x="23" y="374"/>
                  </a:lnTo>
                  <a:lnTo>
                    <a:pt x="22" y="377"/>
                  </a:lnTo>
                  <a:lnTo>
                    <a:pt x="23" y="380"/>
                  </a:lnTo>
                  <a:lnTo>
                    <a:pt x="24" y="377"/>
                  </a:lnTo>
                  <a:lnTo>
                    <a:pt x="24" y="373"/>
                  </a:lnTo>
                  <a:lnTo>
                    <a:pt x="28" y="370"/>
                  </a:lnTo>
                  <a:lnTo>
                    <a:pt x="28" y="369"/>
                  </a:lnTo>
                  <a:lnTo>
                    <a:pt x="28" y="366"/>
                  </a:lnTo>
                  <a:lnTo>
                    <a:pt x="27" y="369"/>
                  </a:lnTo>
                  <a:lnTo>
                    <a:pt x="24" y="370"/>
                  </a:lnTo>
                  <a:lnTo>
                    <a:pt x="24" y="370"/>
                  </a:lnTo>
                  <a:lnTo>
                    <a:pt x="24" y="370"/>
                  </a:lnTo>
                  <a:lnTo>
                    <a:pt x="24" y="370"/>
                  </a:lnTo>
                  <a:lnTo>
                    <a:pt x="24" y="370"/>
                  </a:lnTo>
                  <a:lnTo>
                    <a:pt x="24" y="370"/>
                  </a:lnTo>
                  <a:lnTo>
                    <a:pt x="24" y="370"/>
                  </a:lnTo>
                  <a:close/>
                  <a:moveTo>
                    <a:pt x="35" y="351"/>
                  </a:moveTo>
                  <a:lnTo>
                    <a:pt x="36" y="351"/>
                  </a:lnTo>
                  <a:lnTo>
                    <a:pt x="35" y="348"/>
                  </a:lnTo>
                  <a:lnTo>
                    <a:pt x="35" y="351"/>
                  </a:lnTo>
                  <a:lnTo>
                    <a:pt x="35" y="351"/>
                  </a:lnTo>
                  <a:lnTo>
                    <a:pt x="35" y="351"/>
                  </a:lnTo>
                  <a:lnTo>
                    <a:pt x="35" y="351"/>
                  </a:lnTo>
                  <a:lnTo>
                    <a:pt x="35" y="351"/>
                  </a:lnTo>
                  <a:lnTo>
                    <a:pt x="35" y="351"/>
                  </a:lnTo>
                  <a:lnTo>
                    <a:pt x="35" y="351"/>
                  </a:lnTo>
                  <a:close/>
                  <a:moveTo>
                    <a:pt x="0" y="259"/>
                  </a:moveTo>
                  <a:lnTo>
                    <a:pt x="2" y="260"/>
                  </a:lnTo>
                  <a:lnTo>
                    <a:pt x="2" y="263"/>
                  </a:lnTo>
                  <a:lnTo>
                    <a:pt x="6" y="260"/>
                  </a:lnTo>
                  <a:lnTo>
                    <a:pt x="4" y="259"/>
                  </a:lnTo>
                  <a:lnTo>
                    <a:pt x="0" y="259"/>
                  </a:lnTo>
                  <a:lnTo>
                    <a:pt x="0" y="259"/>
                  </a:lnTo>
                  <a:lnTo>
                    <a:pt x="0" y="259"/>
                  </a:lnTo>
                  <a:lnTo>
                    <a:pt x="0" y="259"/>
                  </a:lnTo>
                  <a:lnTo>
                    <a:pt x="0" y="259"/>
                  </a:lnTo>
                  <a:lnTo>
                    <a:pt x="0" y="259"/>
                  </a:lnTo>
                  <a:lnTo>
                    <a:pt x="0" y="259"/>
                  </a:lnTo>
                  <a:close/>
                  <a:moveTo>
                    <a:pt x="48" y="252"/>
                  </a:moveTo>
                  <a:lnTo>
                    <a:pt x="45" y="251"/>
                  </a:lnTo>
                  <a:lnTo>
                    <a:pt x="44" y="251"/>
                  </a:lnTo>
                  <a:lnTo>
                    <a:pt x="40" y="250"/>
                  </a:lnTo>
                  <a:lnTo>
                    <a:pt x="41" y="246"/>
                  </a:lnTo>
                  <a:lnTo>
                    <a:pt x="41" y="243"/>
                  </a:lnTo>
                  <a:lnTo>
                    <a:pt x="40" y="243"/>
                  </a:lnTo>
                  <a:lnTo>
                    <a:pt x="37" y="243"/>
                  </a:lnTo>
                  <a:lnTo>
                    <a:pt x="36" y="243"/>
                  </a:lnTo>
                  <a:lnTo>
                    <a:pt x="32" y="243"/>
                  </a:lnTo>
                  <a:lnTo>
                    <a:pt x="31" y="242"/>
                  </a:lnTo>
                  <a:lnTo>
                    <a:pt x="28" y="239"/>
                  </a:lnTo>
                  <a:lnTo>
                    <a:pt x="24" y="238"/>
                  </a:lnTo>
                  <a:lnTo>
                    <a:pt x="22" y="239"/>
                  </a:lnTo>
                  <a:lnTo>
                    <a:pt x="22" y="242"/>
                  </a:lnTo>
                  <a:lnTo>
                    <a:pt x="22" y="243"/>
                  </a:lnTo>
                  <a:lnTo>
                    <a:pt x="19" y="246"/>
                  </a:lnTo>
                  <a:lnTo>
                    <a:pt x="18" y="247"/>
                  </a:lnTo>
                  <a:lnTo>
                    <a:pt x="15" y="246"/>
                  </a:lnTo>
                  <a:lnTo>
                    <a:pt x="15" y="250"/>
                  </a:lnTo>
                  <a:lnTo>
                    <a:pt x="11" y="250"/>
                  </a:lnTo>
                  <a:lnTo>
                    <a:pt x="11" y="251"/>
                  </a:lnTo>
                  <a:lnTo>
                    <a:pt x="14" y="252"/>
                  </a:lnTo>
                  <a:lnTo>
                    <a:pt x="19" y="255"/>
                  </a:lnTo>
                  <a:lnTo>
                    <a:pt x="22" y="259"/>
                  </a:lnTo>
                  <a:lnTo>
                    <a:pt x="23" y="259"/>
                  </a:lnTo>
                  <a:lnTo>
                    <a:pt x="23" y="255"/>
                  </a:lnTo>
                  <a:lnTo>
                    <a:pt x="22" y="252"/>
                  </a:lnTo>
                  <a:lnTo>
                    <a:pt x="23" y="251"/>
                  </a:lnTo>
                  <a:lnTo>
                    <a:pt x="24" y="252"/>
                  </a:lnTo>
                  <a:lnTo>
                    <a:pt x="28" y="259"/>
                  </a:lnTo>
                  <a:lnTo>
                    <a:pt x="32" y="263"/>
                  </a:lnTo>
                  <a:lnTo>
                    <a:pt x="32" y="266"/>
                  </a:lnTo>
                  <a:lnTo>
                    <a:pt x="31" y="268"/>
                  </a:lnTo>
                  <a:lnTo>
                    <a:pt x="28" y="270"/>
                  </a:lnTo>
                  <a:lnTo>
                    <a:pt x="28" y="274"/>
                  </a:lnTo>
                  <a:lnTo>
                    <a:pt x="32" y="278"/>
                  </a:lnTo>
                  <a:lnTo>
                    <a:pt x="35" y="282"/>
                  </a:lnTo>
                  <a:lnTo>
                    <a:pt x="35" y="283"/>
                  </a:lnTo>
                  <a:lnTo>
                    <a:pt x="32" y="283"/>
                  </a:lnTo>
                  <a:lnTo>
                    <a:pt x="35" y="286"/>
                  </a:lnTo>
                  <a:lnTo>
                    <a:pt x="37" y="287"/>
                  </a:lnTo>
                  <a:lnTo>
                    <a:pt x="40" y="287"/>
                  </a:lnTo>
                  <a:lnTo>
                    <a:pt x="41" y="287"/>
                  </a:lnTo>
                  <a:lnTo>
                    <a:pt x="40" y="286"/>
                  </a:lnTo>
                  <a:lnTo>
                    <a:pt x="37" y="283"/>
                  </a:lnTo>
                  <a:lnTo>
                    <a:pt x="37" y="279"/>
                  </a:lnTo>
                  <a:lnTo>
                    <a:pt x="40" y="278"/>
                  </a:lnTo>
                  <a:lnTo>
                    <a:pt x="40" y="279"/>
                  </a:lnTo>
                  <a:lnTo>
                    <a:pt x="41" y="286"/>
                  </a:lnTo>
                  <a:lnTo>
                    <a:pt x="44" y="287"/>
                  </a:lnTo>
                  <a:lnTo>
                    <a:pt x="41" y="291"/>
                  </a:lnTo>
                  <a:lnTo>
                    <a:pt x="45" y="290"/>
                  </a:lnTo>
                  <a:lnTo>
                    <a:pt x="48" y="287"/>
                  </a:lnTo>
                  <a:lnTo>
                    <a:pt x="45" y="286"/>
                  </a:lnTo>
                  <a:lnTo>
                    <a:pt x="45" y="283"/>
                  </a:lnTo>
                  <a:lnTo>
                    <a:pt x="49" y="283"/>
                  </a:lnTo>
                  <a:lnTo>
                    <a:pt x="52" y="279"/>
                  </a:lnTo>
                  <a:lnTo>
                    <a:pt x="49" y="276"/>
                  </a:lnTo>
                  <a:lnTo>
                    <a:pt x="49" y="268"/>
                  </a:lnTo>
                  <a:lnTo>
                    <a:pt x="49" y="263"/>
                  </a:lnTo>
                  <a:lnTo>
                    <a:pt x="52" y="259"/>
                  </a:lnTo>
                  <a:lnTo>
                    <a:pt x="52" y="256"/>
                  </a:lnTo>
                  <a:lnTo>
                    <a:pt x="49" y="255"/>
                  </a:lnTo>
                  <a:lnTo>
                    <a:pt x="48" y="252"/>
                  </a:lnTo>
                  <a:lnTo>
                    <a:pt x="48" y="252"/>
                  </a:lnTo>
                  <a:lnTo>
                    <a:pt x="48" y="252"/>
                  </a:lnTo>
                  <a:lnTo>
                    <a:pt x="48" y="252"/>
                  </a:lnTo>
                  <a:lnTo>
                    <a:pt x="48" y="252"/>
                  </a:lnTo>
                  <a:lnTo>
                    <a:pt x="48" y="252"/>
                  </a:lnTo>
                  <a:lnTo>
                    <a:pt x="48" y="252"/>
                  </a:lnTo>
                  <a:close/>
                  <a:moveTo>
                    <a:pt x="15" y="255"/>
                  </a:moveTo>
                  <a:lnTo>
                    <a:pt x="15" y="256"/>
                  </a:lnTo>
                  <a:lnTo>
                    <a:pt x="18" y="259"/>
                  </a:lnTo>
                  <a:lnTo>
                    <a:pt x="19" y="260"/>
                  </a:lnTo>
                  <a:lnTo>
                    <a:pt x="22" y="259"/>
                  </a:lnTo>
                  <a:lnTo>
                    <a:pt x="18" y="256"/>
                  </a:lnTo>
                  <a:lnTo>
                    <a:pt x="15" y="255"/>
                  </a:lnTo>
                  <a:lnTo>
                    <a:pt x="15" y="255"/>
                  </a:lnTo>
                  <a:lnTo>
                    <a:pt x="15" y="255"/>
                  </a:lnTo>
                  <a:lnTo>
                    <a:pt x="15" y="255"/>
                  </a:lnTo>
                  <a:lnTo>
                    <a:pt x="15" y="255"/>
                  </a:lnTo>
                  <a:lnTo>
                    <a:pt x="15" y="255"/>
                  </a:lnTo>
                  <a:lnTo>
                    <a:pt x="15" y="255"/>
                  </a:lnTo>
                  <a:close/>
                  <a:moveTo>
                    <a:pt x="24" y="260"/>
                  </a:moveTo>
                  <a:lnTo>
                    <a:pt x="27" y="263"/>
                  </a:lnTo>
                  <a:lnTo>
                    <a:pt x="27" y="260"/>
                  </a:lnTo>
                  <a:lnTo>
                    <a:pt x="27" y="259"/>
                  </a:lnTo>
                  <a:lnTo>
                    <a:pt x="24" y="256"/>
                  </a:lnTo>
                  <a:lnTo>
                    <a:pt x="23" y="259"/>
                  </a:lnTo>
                  <a:lnTo>
                    <a:pt x="24" y="259"/>
                  </a:lnTo>
                  <a:lnTo>
                    <a:pt x="24" y="260"/>
                  </a:lnTo>
                  <a:lnTo>
                    <a:pt x="24" y="260"/>
                  </a:lnTo>
                  <a:lnTo>
                    <a:pt x="24" y="260"/>
                  </a:lnTo>
                  <a:lnTo>
                    <a:pt x="24" y="260"/>
                  </a:lnTo>
                  <a:lnTo>
                    <a:pt x="24" y="260"/>
                  </a:lnTo>
                  <a:lnTo>
                    <a:pt x="24" y="260"/>
                  </a:lnTo>
                  <a:lnTo>
                    <a:pt x="24" y="260"/>
                  </a:lnTo>
                  <a:close/>
                  <a:moveTo>
                    <a:pt x="27" y="266"/>
                  </a:moveTo>
                  <a:lnTo>
                    <a:pt x="27" y="264"/>
                  </a:lnTo>
                  <a:lnTo>
                    <a:pt x="24" y="264"/>
                  </a:lnTo>
                  <a:lnTo>
                    <a:pt x="23" y="264"/>
                  </a:lnTo>
                  <a:lnTo>
                    <a:pt x="24" y="270"/>
                  </a:lnTo>
                  <a:lnTo>
                    <a:pt x="27" y="266"/>
                  </a:lnTo>
                  <a:lnTo>
                    <a:pt x="27" y="266"/>
                  </a:lnTo>
                  <a:lnTo>
                    <a:pt x="27" y="266"/>
                  </a:lnTo>
                  <a:lnTo>
                    <a:pt x="27" y="266"/>
                  </a:lnTo>
                  <a:lnTo>
                    <a:pt x="27" y="266"/>
                  </a:lnTo>
                  <a:lnTo>
                    <a:pt x="27" y="266"/>
                  </a:lnTo>
                  <a:lnTo>
                    <a:pt x="27" y="266"/>
                  </a:lnTo>
                  <a:close/>
                  <a:moveTo>
                    <a:pt x="154" y="193"/>
                  </a:moveTo>
                  <a:lnTo>
                    <a:pt x="152" y="186"/>
                  </a:lnTo>
                  <a:lnTo>
                    <a:pt x="152" y="185"/>
                  </a:lnTo>
                  <a:lnTo>
                    <a:pt x="154" y="185"/>
                  </a:lnTo>
                  <a:lnTo>
                    <a:pt x="154" y="182"/>
                  </a:lnTo>
                  <a:lnTo>
                    <a:pt x="152" y="177"/>
                  </a:lnTo>
                  <a:lnTo>
                    <a:pt x="150" y="173"/>
                  </a:lnTo>
                  <a:lnTo>
                    <a:pt x="145" y="165"/>
                  </a:lnTo>
                  <a:lnTo>
                    <a:pt x="145" y="162"/>
                  </a:lnTo>
                  <a:lnTo>
                    <a:pt x="145" y="159"/>
                  </a:lnTo>
                  <a:lnTo>
                    <a:pt x="146" y="158"/>
                  </a:lnTo>
                  <a:lnTo>
                    <a:pt x="150" y="159"/>
                  </a:lnTo>
                  <a:lnTo>
                    <a:pt x="146" y="151"/>
                  </a:lnTo>
                  <a:lnTo>
                    <a:pt x="146" y="149"/>
                  </a:lnTo>
                  <a:lnTo>
                    <a:pt x="149" y="145"/>
                  </a:lnTo>
                  <a:lnTo>
                    <a:pt x="149" y="142"/>
                  </a:lnTo>
                  <a:lnTo>
                    <a:pt x="146" y="138"/>
                  </a:lnTo>
                  <a:lnTo>
                    <a:pt x="145" y="136"/>
                  </a:lnTo>
                  <a:lnTo>
                    <a:pt x="142" y="129"/>
                  </a:lnTo>
                  <a:lnTo>
                    <a:pt x="138" y="125"/>
                  </a:lnTo>
                  <a:lnTo>
                    <a:pt x="133" y="121"/>
                  </a:lnTo>
                  <a:lnTo>
                    <a:pt x="129" y="118"/>
                  </a:lnTo>
                  <a:lnTo>
                    <a:pt x="124" y="110"/>
                  </a:lnTo>
                  <a:lnTo>
                    <a:pt x="120" y="102"/>
                  </a:lnTo>
                  <a:lnTo>
                    <a:pt x="118" y="105"/>
                  </a:lnTo>
                  <a:lnTo>
                    <a:pt x="116" y="102"/>
                  </a:lnTo>
                  <a:lnTo>
                    <a:pt x="112" y="102"/>
                  </a:lnTo>
                  <a:lnTo>
                    <a:pt x="110" y="102"/>
                  </a:lnTo>
                  <a:lnTo>
                    <a:pt x="110" y="105"/>
                  </a:lnTo>
                  <a:lnTo>
                    <a:pt x="112" y="106"/>
                  </a:lnTo>
                  <a:lnTo>
                    <a:pt x="116" y="108"/>
                  </a:lnTo>
                  <a:lnTo>
                    <a:pt x="118" y="106"/>
                  </a:lnTo>
                  <a:lnTo>
                    <a:pt x="120" y="108"/>
                  </a:lnTo>
                  <a:lnTo>
                    <a:pt x="120" y="110"/>
                  </a:lnTo>
                  <a:lnTo>
                    <a:pt x="120" y="112"/>
                  </a:lnTo>
                  <a:lnTo>
                    <a:pt x="116" y="110"/>
                  </a:lnTo>
                  <a:lnTo>
                    <a:pt x="116" y="114"/>
                  </a:lnTo>
                  <a:lnTo>
                    <a:pt x="112" y="112"/>
                  </a:lnTo>
                  <a:lnTo>
                    <a:pt x="110" y="108"/>
                  </a:lnTo>
                  <a:lnTo>
                    <a:pt x="109" y="106"/>
                  </a:lnTo>
                  <a:lnTo>
                    <a:pt x="105" y="106"/>
                  </a:lnTo>
                  <a:lnTo>
                    <a:pt x="106" y="110"/>
                  </a:lnTo>
                  <a:lnTo>
                    <a:pt x="109" y="112"/>
                  </a:lnTo>
                  <a:lnTo>
                    <a:pt x="109" y="114"/>
                  </a:lnTo>
                  <a:lnTo>
                    <a:pt x="105" y="116"/>
                  </a:lnTo>
                  <a:lnTo>
                    <a:pt x="105" y="118"/>
                  </a:lnTo>
                  <a:lnTo>
                    <a:pt x="109" y="121"/>
                  </a:lnTo>
                  <a:lnTo>
                    <a:pt x="110" y="124"/>
                  </a:lnTo>
                  <a:lnTo>
                    <a:pt x="110" y="128"/>
                  </a:lnTo>
                  <a:lnTo>
                    <a:pt x="110" y="129"/>
                  </a:lnTo>
                  <a:lnTo>
                    <a:pt x="112" y="129"/>
                  </a:lnTo>
                  <a:lnTo>
                    <a:pt x="114" y="132"/>
                  </a:lnTo>
                  <a:lnTo>
                    <a:pt x="116" y="136"/>
                  </a:lnTo>
                  <a:lnTo>
                    <a:pt x="120" y="142"/>
                  </a:lnTo>
                  <a:lnTo>
                    <a:pt x="120" y="151"/>
                  </a:lnTo>
                  <a:lnTo>
                    <a:pt x="120" y="159"/>
                  </a:lnTo>
                  <a:lnTo>
                    <a:pt x="120" y="162"/>
                  </a:lnTo>
                  <a:lnTo>
                    <a:pt x="118" y="165"/>
                  </a:lnTo>
                  <a:lnTo>
                    <a:pt x="116" y="167"/>
                  </a:lnTo>
                  <a:lnTo>
                    <a:pt x="116" y="171"/>
                  </a:lnTo>
                  <a:lnTo>
                    <a:pt x="114" y="177"/>
                  </a:lnTo>
                  <a:lnTo>
                    <a:pt x="112" y="178"/>
                  </a:lnTo>
                  <a:lnTo>
                    <a:pt x="109" y="181"/>
                  </a:lnTo>
                  <a:lnTo>
                    <a:pt x="105" y="182"/>
                  </a:lnTo>
                  <a:lnTo>
                    <a:pt x="101" y="186"/>
                  </a:lnTo>
                  <a:lnTo>
                    <a:pt x="99" y="186"/>
                  </a:lnTo>
                  <a:lnTo>
                    <a:pt x="97" y="185"/>
                  </a:lnTo>
                  <a:lnTo>
                    <a:pt x="95" y="182"/>
                  </a:lnTo>
                  <a:lnTo>
                    <a:pt x="93" y="181"/>
                  </a:lnTo>
                  <a:lnTo>
                    <a:pt x="93" y="178"/>
                  </a:lnTo>
                  <a:lnTo>
                    <a:pt x="95" y="178"/>
                  </a:lnTo>
                  <a:lnTo>
                    <a:pt x="95" y="177"/>
                  </a:lnTo>
                  <a:lnTo>
                    <a:pt x="95" y="173"/>
                  </a:lnTo>
                  <a:lnTo>
                    <a:pt x="92" y="175"/>
                  </a:lnTo>
                  <a:lnTo>
                    <a:pt x="89" y="177"/>
                  </a:lnTo>
                  <a:lnTo>
                    <a:pt x="89" y="178"/>
                  </a:lnTo>
                  <a:lnTo>
                    <a:pt x="89" y="182"/>
                  </a:lnTo>
                  <a:lnTo>
                    <a:pt x="92" y="185"/>
                  </a:lnTo>
                  <a:lnTo>
                    <a:pt x="93" y="189"/>
                  </a:lnTo>
                  <a:lnTo>
                    <a:pt x="92" y="193"/>
                  </a:lnTo>
                  <a:lnTo>
                    <a:pt x="88" y="195"/>
                  </a:lnTo>
                  <a:lnTo>
                    <a:pt x="88" y="199"/>
                  </a:lnTo>
                  <a:lnTo>
                    <a:pt x="89" y="202"/>
                  </a:lnTo>
                  <a:lnTo>
                    <a:pt x="92" y="203"/>
                  </a:lnTo>
                  <a:lnTo>
                    <a:pt x="92" y="206"/>
                  </a:lnTo>
                  <a:lnTo>
                    <a:pt x="89" y="207"/>
                  </a:lnTo>
                  <a:lnTo>
                    <a:pt x="88" y="207"/>
                  </a:lnTo>
                  <a:lnTo>
                    <a:pt x="88" y="209"/>
                  </a:lnTo>
                  <a:lnTo>
                    <a:pt x="85" y="209"/>
                  </a:lnTo>
                  <a:lnTo>
                    <a:pt x="81" y="209"/>
                  </a:lnTo>
                  <a:lnTo>
                    <a:pt x="80" y="209"/>
                  </a:lnTo>
                  <a:lnTo>
                    <a:pt x="80" y="206"/>
                  </a:lnTo>
                  <a:lnTo>
                    <a:pt x="79" y="206"/>
                  </a:lnTo>
                  <a:lnTo>
                    <a:pt x="75" y="207"/>
                  </a:lnTo>
                  <a:lnTo>
                    <a:pt x="71" y="207"/>
                  </a:lnTo>
                  <a:lnTo>
                    <a:pt x="67" y="207"/>
                  </a:lnTo>
                  <a:lnTo>
                    <a:pt x="61" y="209"/>
                  </a:lnTo>
                  <a:lnTo>
                    <a:pt x="57" y="209"/>
                  </a:lnTo>
                  <a:lnTo>
                    <a:pt x="55" y="209"/>
                  </a:lnTo>
                  <a:lnTo>
                    <a:pt x="52" y="211"/>
                  </a:lnTo>
                  <a:lnTo>
                    <a:pt x="49" y="209"/>
                  </a:lnTo>
                  <a:lnTo>
                    <a:pt x="45" y="209"/>
                  </a:lnTo>
                  <a:lnTo>
                    <a:pt x="41" y="211"/>
                  </a:lnTo>
                  <a:lnTo>
                    <a:pt x="41" y="213"/>
                  </a:lnTo>
                  <a:lnTo>
                    <a:pt x="41" y="215"/>
                  </a:lnTo>
                  <a:lnTo>
                    <a:pt x="37" y="219"/>
                  </a:lnTo>
                  <a:lnTo>
                    <a:pt x="31" y="228"/>
                  </a:lnTo>
                  <a:lnTo>
                    <a:pt x="27" y="230"/>
                  </a:lnTo>
                  <a:lnTo>
                    <a:pt x="24" y="230"/>
                  </a:lnTo>
                  <a:lnTo>
                    <a:pt x="24" y="234"/>
                  </a:lnTo>
                  <a:lnTo>
                    <a:pt x="27" y="238"/>
                  </a:lnTo>
                  <a:lnTo>
                    <a:pt x="28" y="238"/>
                  </a:lnTo>
                  <a:lnTo>
                    <a:pt x="31" y="238"/>
                  </a:lnTo>
                  <a:lnTo>
                    <a:pt x="35" y="238"/>
                  </a:lnTo>
                  <a:lnTo>
                    <a:pt x="40" y="238"/>
                  </a:lnTo>
                  <a:lnTo>
                    <a:pt x="45" y="239"/>
                  </a:lnTo>
                  <a:lnTo>
                    <a:pt x="45" y="234"/>
                  </a:lnTo>
                  <a:lnTo>
                    <a:pt x="45" y="232"/>
                  </a:lnTo>
                  <a:lnTo>
                    <a:pt x="48" y="230"/>
                  </a:lnTo>
                  <a:lnTo>
                    <a:pt x="49" y="232"/>
                  </a:lnTo>
                  <a:lnTo>
                    <a:pt x="52" y="232"/>
                  </a:lnTo>
                  <a:lnTo>
                    <a:pt x="57" y="230"/>
                  </a:lnTo>
                  <a:lnTo>
                    <a:pt x="59" y="232"/>
                  </a:lnTo>
                  <a:lnTo>
                    <a:pt x="59" y="230"/>
                  </a:lnTo>
                  <a:lnTo>
                    <a:pt x="61" y="230"/>
                  </a:lnTo>
                  <a:lnTo>
                    <a:pt x="61" y="228"/>
                  </a:lnTo>
                  <a:lnTo>
                    <a:pt x="63" y="228"/>
                  </a:lnTo>
                  <a:lnTo>
                    <a:pt x="67" y="228"/>
                  </a:lnTo>
                  <a:lnTo>
                    <a:pt x="68" y="228"/>
                  </a:lnTo>
                  <a:lnTo>
                    <a:pt x="68" y="226"/>
                  </a:lnTo>
                  <a:lnTo>
                    <a:pt x="76" y="222"/>
                  </a:lnTo>
                  <a:lnTo>
                    <a:pt x="80" y="224"/>
                  </a:lnTo>
                  <a:lnTo>
                    <a:pt x="84" y="224"/>
                  </a:lnTo>
                  <a:lnTo>
                    <a:pt x="88" y="224"/>
                  </a:lnTo>
                  <a:lnTo>
                    <a:pt x="89" y="224"/>
                  </a:lnTo>
                  <a:lnTo>
                    <a:pt x="92" y="226"/>
                  </a:lnTo>
                  <a:lnTo>
                    <a:pt x="89" y="228"/>
                  </a:lnTo>
                  <a:lnTo>
                    <a:pt x="88" y="232"/>
                  </a:lnTo>
                  <a:lnTo>
                    <a:pt x="89" y="234"/>
                  </a:lnTo>
                  <a:lnTo>
                    <a:pt x="89" y="236"/>
                  </a:lnTo>
                  <a:lnTo>
                    <a:pt x="92" y="239"/>
                  </a:lnTo>
                  <a:lnTo>
                    <a:pt x="95" y="242"/>
                  </a:lnTo>
                  <a:lnTo>
                    <a:pt x="97" y="243"/>
                  </a:lnTo>
                  <a:lnTo>
                    <a:pt x="99" y="246"/>
                  </a:lnTo>
                  <a:lnTo>
                    <a:pt x="105" y="247"/>
                  </a:lnTo>
                  <a:lnTo>
                    <a:pt x="105" y="246"/>
                  </a:lnTo>
                  <a:lnTo>
                    <a:pt x="106" y="243"/>
                  </a:lnTo>
                  <a:lnTo>
                    <a:pt x="106" y="238"/>
                  </a:lnTo>
                  <a:lnTo>
                    <a:pt x="106" y="236"/>
                  </a:lnTo>
                  <a:lnTo>
                    <a:pt x="109" y="234"/>
                  </a:lnTo>
                  <a:lnTo>
                    <a:pt x="112" y="232"/>
                  </a:lnTo>
                  <a:lnTo>
                    <a:pt x="116" y="232"/>
                  </a:lnTo>
                  <a:lnTo>
                    <a:pt x="112" y="228"/>
                  </a:lnTo>
                  <a:lnTo>
                    <a:pt x="109" y="226"/>
                  </a:lnTo>
                  <a:lnTo>
                    <a:pt x="106" y="224"/>
                  </a:lnTo>
                  <a:lnTo>
                    <a:pt x="106" y="220"/>
                  </a:lnTo>
                  <a:lnTo>
                    <a:pt x="106" y="219"/>
                  </a:lnTo>
                  <a:lnTo>
                    <a:pt x="109" y="217"/>
                  </a:lnTo>
                  <a:lnTo>
                    <a:pt x="109" y="219"/>
                  </a:lnTo>
                  <a:lnTo>
                    <a:pt x="110" y="222"/>
                  </a:lnTo>
                  <a:lnTo>
                    <a:pt x="112" y="222"/>
                  </a:lnTo>
                  <a:lnTo>
                    <a:pt x="114" y="222"/>
                  </a:lnTo>
                  <a:lnTo>
                    <a:pt x="116" y="222"/>
                  </a:lnTo>
                  <a:lnTo>
                    <a:pt x="118" y="224"/>
                  </a:lnTo>
                  <a:lnTo>
                    <a:pt x="116" y="224"/>
                  </a:lnTo>
                  <a:lnTo>
                    <a:pt x="116" y="226"/>
                  </a:lnTo>
                  <a:lnTo>
                    <a:pt x="120" y="224"/>
                  </a:lnTo>
                  <a:lnTo>
                    <a:pt x="124" y="224"/>
                  </a:lnTo>
                  <a:lnTo>
                    <a:pt x="133" y="226"/>
                  </a:lnTo>
                  <a:lnTo>
                    <a:pt x="132" y="222"/>
                  </a:lnTo>
                  <a:lnTo>
                    <a:pt x="133" y="219"/>
                  </a:lnTo>
                  <a:lnTo>
                    <a:pt x="137" y="217"/>
                  </a:lnTo>
                  <a:lnTo>
                    <a:pt x="138" y="219"/>
                  </a:lnTo>
                  <a:lnTo>
                    <a:pt x="137" y="219"/>
                  </a:lnTo>
                  <a:lnTo>
                    <a:pt x="138" y="222"/>
                  </a:lnTo>
                  <a:lnTo>
                    <a:pt x="141" y="226"/>
                  </a:lnTo>
                  <a:lnTo>
                    <a:pt x="142" y="226"/>
                  </a:lnTo>
                  <a:lnTo>
                    <a:pt x="145" y="224"/>
                  </a:lnTo>
                  <a:lnTo>
                    <a:pt x="145" y="220"/>
                  </a:lnTo>
                  <a:lnTo>
                    <a:pt x="141" y="215"/>
                  </a:lnTo>
                  <a:lnTo>
                    <a:pt x="142" y="213"/>
                  </a:lnTo>
                  <a:lnTo>
                    <a:pt x="145" y="213"/>
                  </a:lnTo>
                  <a:lnTo>
                    <a:pt x="150" y="215"/>
                  </a:lnTo>
                  <a:lnTo>
                    <a:pt x="149" y="213"/>
                  </a:lnTo>
                  <a:lnTo>
                    <a:pt x="149" y="211"/>
                  </a:lnTo>
                  <a:lnTo>
                    <a:pt x="149" y="209"/>
                  </a:lnTo>
                  <a:lnTo>
                    <a:pt x="149" y="207"/>
                  </a:lnTo>
                  <a:lnTo>
                    <a:pt x="150" y="207"/>
                  </a:lnTo>
                  <a:lnTo>
                    <a:pt x="152" y="207"/>
                  </a:lnTo>
                  <a:lnTo>
                    <a:pt x="152" y="211"/>
                  </a:lnTo>
                  <a:lnTo>
                    <a:pt x="152" y="215"/>
                  </a:lnTo>
                  <a:lnTo>
                    <a:pt x="152" y="219"/>
                  </a:lnTo>
                  <a:lnTo>
                    <a:pt x="154" y="220"/>
                  </a:lnTo>
                  <a:lnTo>
                    <a:pt x="158" y="219"/>
                  </a:lnTo>
                  <a:lnTo>
                    <a:pt x="160" y="215"/>
                  </a:lnTo>
                  <a:lnTo>
                    <a:pt x="160" y="209"/>
                  </a:lnTo>
                  <a:lnTo>
                    <a:pt x="160" y="207"/>
                  </a:lnTo>
                  <a:lnTo>
                    <a:pt x="164" y="206"/>
                  </a:lnTo>
                  <a:lnTo>
                    <a:pt x="158" y="199"/>
                  </a:lnTo>
                  <a:lnTo>
                    <a:pt x="154" y="193"/>
                  </a:lnTo>
                  <a:lnTo>
                    <a:pt x="154" y="193"/>
                  </a:lnTo>
                  <a:lnTo>
                    <a:pt x="154" y="193"/>
                  </a:lnTo>
                  <a:lnTo>
                    <a:pt x="154" y="193"/>
                  </a:lnTo>
                  <a:lnTo>
                    <a:pt x="154" y="193"/>
                  </a:lnTo>
                  <a:lnTo>
                    <a:pt x="154" y="193"/>
                  </a:lnTo>
                  <a:lnTo>
                    <a:pt x="154" y="193"/>
                  </a:lnTo>
                  <a:close/>
                  <a:moveTo>
                    <a:pt x="109" y="129"/>
                  </a:moveTo>
                  <a:lnTo>
                    <a:pt x="110" y="129"/>
                  </a:lnTo>
                  <a:lnTo>
                    <a:pt x="109" y="128"/>
                  </a:lnTo>
                  <a:lnTo>
                    <a:pt x="109" y="129"/>
                  </a:lnTo>
                  <a:lnTo>
                    <a:pt x="109" y="129"/>
                  </a:lnTo>
                  <a:lnTo>
                    <a:pt x="109" y="129"/>
                  </a:lnTo>
                  <a:lnTo>
                    <a:pt x="109" y="129"/>
                  </a:lnTo>
                  <a:lnTo>
                    <a:pt x="109" y="129"/>
                  </a:lnTo>
                  <a:lnTo>
                    <a:pt x="109" y="129"/>
                  </a:lnTo>
                  <a:lnTo>
                    <a:pt x="109" y="129"/>
                  </a:lnTo>
                  <a:close/>
                  <a:moveTo>
                    <a:pt x="41" y="303"/>
                  </a:moveTo>
                  <a:lnTo>
                    <a:pt x="44" y="303"/>
                  </a:lnTo>
                  <a:lnTo>
                    <a:pt x="45" y="304"/>
                  </a:lnTo>
                  <a:lnTo>
                    <a:pt x="44" y="300"/>
                  </a:lnTo>
                  <a:lnTo>
                    <a:pt x="41" y="303"/>
                  </a:lnTo>
                  <a:lnTo>
                    <a:pt x="41" y="303"/>
                  </a:lnTo>
                  <a:lnTo>
                    <a:pt x="41" y="303"/>
                  </a:lnTo>
                  <a:lnTo>
                    <a:pt x="41" y="303"/>
                  </a:lnTo>
                  <a:lnTo>
                    <a:pt x="41" y="303"/>
                  </a:lnTo>
                  <a:lnTo>
                    <a:pt x="41" y="303"/>
                  </a:lnTo>
                  <a:lnTo>
                    <a:pt x="41" y="303"/>
                  </a:lnTo>
                  <a:close/>
                  <a:moveTo>
                    <a:pt x="45" y="195"/>
                  </a:moveTo>
                  <a:lnTo>
                    <a:pt x="45" y="194"/>
                  </a:lnTo>
                  <a:lnTo>
                    <a:pt x="44" y="195"/>
                  </a:lnTo>
                  <a:lnTo>
                    <a:pt x="45" y="198"/>
                  </a:lnTo>
                  <a:lnTo>
                    <a:pt x="45" y="195"/>
                  </a:lnTo>
                  <a:lnTo>
                    <a:pt x="45" y="195"/>
                  </a:lnTo>
                  <a:lnTo>
                    <a:pt x="45" y="195"/>
                  </a:lnTo>
                  <a:lnTo>
                    <a:pt x="45" y="195"/>
                  </a:lnTo>
                  <a:lnTo>
                    <a:pt x="45" y="195"/>
                  </a:lnTo>
                  <a:lnTo>
                    <a:pt x="45" y="195"/>
                  </a:lnTo>
                  <a:lnTo>
                    <a:pt x="45" y="195"/>
                  </a:lnTo>
                  <a:close/>
                  <a:moveTo>
                    <a:pt x="48" y="250"/>
                  </a:moveTo>
                  <a:lnTo>
                    <a:pt x="52" y="247"/>
                  </a:lnTo>
                  <a:lnTo>
                    <a:pt x="49" y="247"/>
                  </a:lnTo>
                  <a:lnTo>
                    <a:pt x="48" y="250"/>
                  </a:lnTo>
                  <a:lnTo>
                    <a:pt x="48" y="250"/>
                  </a:lnTo>
                  <a:lnTo>
                    <a:pt x="48" y="250"/>
                  </a:lnTo>
                  <a:lnTo>
                    <a:pt x="48" y="250"/>
                  </a:lnTo>
                  <a:lnTo>
                    <a:pt x="48" y="250"/>
                  </a:lnTo>
                  <a:lnTo>
                    <a:pt x="48" y="250"/>
                  </a:lnTo>
                  <a:lnTo>
                    <a:pt x="48" y="250"/>
                  </a:lnTo>
                  <a:close/>
                  <a:moveTo>
                    <a:pt x="81" y="232"/>
                  </a:moveTo>
                  <a:lnTo>
                    <a:pt x="76" y="232"/>
                  </a:lnTo>
                  <a:lnTo>
                    <a:pt x="72" y="230"/>
                  </a:lnTo>
                  <a:lnTo>
                    <a:pt x="68" y="232"/>
                  </a:lnTo>
                  <a:lnTo>
                    <a:pt x="67" y="232"/>
                  </a:lnTo>
                  <a:lnTo>
                    <a:pt x="65" y="232"/>
                  </a:lnTo>
                  <a:lnTo>
                    <a:pt x="67" y="234"/>
                  </a:lnTo>
                  <a:lnTo>
                    <a:pt x="67" y="236"/>
                  </a:lnTo>
                  <a:lnTo>
                    <a:pt x="63" y="238"/>
                  </a:lnTo>
                  <a:lnTo>
                    <a:pt x="61" y="238"/>
                  </a:lnTo>
                  <a:lnTo>
                    <a:pt x="59" y="236"/>
                  </a:lnTo>
                  <a:lnTo>
                    <a:pt x="55" y="234"/>
                  </a:lnTo>
                  <a:lnTo>
                    <a:pt x="55" y="239"/>
                  </a:lnTo>
                  <a:lnTo>
                    <a:pt x="55" y="242"/>
                  </a:lnTo>
                  <a:lnTo>
                    <a:pt x="53" y="243"/>
                  </a:lnTo>
                  <a:lnTo>
                    <a:pt x="52" y="247"/>
                  </a:lnTo>
                  <a:lnTo>
                    <a:pt x="53" y="247"/>
                  </a:lnTo>
                  <a:lnTo>
                    <a:pt x="53" y="250"/>
                  </a:lnTo>
                  <a:lnTo>
                    <a:pt x="55" y="250"/>
                  </a:lnTo>
                  <a:lnTo>
                    <a:pt x="57" y="251"/>
                  </a:lnTo>
                  <a:lnTo>
                    <a:pt x="55" y="251"/>
                  </a:lnTo>
                  <a:lnTo>
                    <a:pt x="57" y="255"/>
                  </a:lnTo>
                  <a:lnTo>
                    <a:pt x="59" y="256"/>
                  </a:lnTo>
                  <a:lnTo>
                    <a:pt x="61" y="256"/>
                  </a:lnTo>
                  <a:lnTo>
                    <a:pt x="63" y="259"/>
                  </a:lnTo>
                  <a:lnTo>
                    <a:pt x="65" y="259"/>
                  </a:lnTo>
                  <a:lnTo>
                    <a:pt x="68" y="260"/>
                  </a:lnTo>
                  <a:lnTo>
                    <a:pt x="67" y="259"/>
                  </a:lnTo>
                  <a:lnTo>
                    <a:pt x="67" y="255"/>
                  </a:lnTo>
                  <a:lnTo>
                    <a:pt x="68" y="250"/>
                  </a:lnTo>
                  <a:lnTo>
                    <a:pt x="71" y="246"/>
                  </a:lnTo>
                  <a:lnTo>
                    <a:pt x="75" y="246"/>
                  </a:lnTo>
                  <a:lnTo>
                    <a:pt x="81" y="250"/>
                  </a:lnTo>
                  <a:lnTo>
                    <a:pt x="81" y="246"/>
                  </a:lnTo>
                  <a:lnTo>
                    <a:pt x="85" y="239"/>
                  </a:lnTo>
                  <a:lnTo>
                    <a:pt x="84" y="236"/>
                  </a:lnTo>
                  <a:lnTo>
                    <a:pt x="81" y="232"/>
                  </a:lnTo>
                  <a:lnTo>
                    <a:pt x="81" y="232"/>
                  </a:lnTo>
                  <a:lnTo>
                    <a:pt x="81" y="232"/>
                  </a:lnTo>
                  <a:lnTo>
                    <a:pt x="81" y="232"/>
                  </a:lnTo>
                  <a:lnTo>
                    <a:pt x="81" y="232"/>
                  </a:lnTo>
                  <a:lnTo>
                    <a:pt x="81" y="232"/>
                  </a:lnTo>
                  <a:lnTo>
                    <a:pt x="81" y="232"/>
                  </a:lnTo>
                  <a:close/>
                  <a:moveTo>
                    <a:pt x="49" y="299"/>
                  </a:moveTo>
                  <a:lnTo>
                    <a:pt x="49" y="300"/>
                  </a:lnTo>
                  <a:lnTo>
                    <a:pt x="52" y="303"/>
                  </a:lnTo>
                  <a:lnTo>
                    <a:pt x="52" y="299"/>
                  </a:lnTo>
                  <a:lnTo>
                    <a:pt x="49" y="295"/>
                  </a:lnTo>
                  <a:lnTo>
                    <a:pt x="49" y="299"/>
                  </a:lnTo>
                  <a:lnTo>
                    <a:pt x="49" y="299"/>
                  </a:lnTo>
                  <a:lnTo>
                    <a:pt x="49" y="299"/>
                  </a:lnTo>
                  <a:lnTo>
                    <a:pt x="49" y="299"/>
                  </a:lnTo>
                  <a:lnTo>
                    <a:pt x="49" y="299"/>
                  </a:lnTo>
                  <a:lnTo>
                    <a:pt x="49" y="299"/>
                  </a:lnTo>
                  <a:lnTo>
                    <a:pt x="49" y="299"/>
                  </a:lnTo>
                  <a:close/>
                  <a:moveTo>
                    <a:pt x="81" y="37"/>
                  </a:moveTo>
                  <a:lnTo>
                    <a:pt x="85" y="41"/>
                  </a:lnTo>
                  <a:lnTo>
                    <a:pt x="89" y="45"/>
                  </a:lnTo>
                  <a:lnTo>
                    <a:pt x="95" y="55"/>
                  </a:lnTo>
                  <a:lnTo>
                    <a:pt x="93" y="59"/>
                  </a:lnTo>
                  <a:lnTo>
                    <a:pt x="93" y="61"/>
                  </a:lnTo>
                  <a:lnTo>
                    <a:pt x="95" y="63"/>
                  </a:lnTo>
                  <a:lnTo>
                    <a:pt x="99" y="68"/>
                  </a:lnTo>
                  <a:lnTo>
                    <a:pt x="99" y="71"/>
                  </a:lnTo>
                  <a:lnTo>
                    <a:pt x="95" y="72"/>
                  </a:lnTo>
                  <a:lnTo>
                    <a:pt x="89" y="71"/>
                  </a:lnTo>
                  <a:lnTo>
                    <a:pt x="84" y="68"/>
                  </a:lnTo>
                  <a:lnTo>
                    <a:pt x="84" y="71"/>
                  </a:lnTo>
                  <a:lnTo>
                    <a:pt x="85" y="72"/>
                  </a:lnTo>
                  <a:lnTo>
                    <a:pt x="88" y="74"/>
                  </a:lnTo>
                  <a:lnTo>
                    <a:pt x="89" y="76"/>
                  </a:lnTo>
                  <a:lnTo>
                    <a:pt x="88" y="78"/>
                  </a:lnTo>
                  <a:lnTo>
                    <a:pt x="85" y="80"/>
                  </a:lnTo>
                  <a:lnTo>
                    <a:pt x="84" y="81"/>
                  </a:lnTo>
                  <a:lnTo>
                    <a:pt x="85" y="85"/>
                  </a:lnTo>
                  <a:lnTo>
                    <a:pt x="88" y="88"/>
                  </a:lnTo>
                  <a:lnTo>
                    <a:pt x="89" y="89"/>
                  </a:lnTo>
                  <a:lnTo>
                    <a:pt x="95" y="93"/>
                  </a:lnTo>
                  <a:lnTo>
                    <a:pt x="95" y="97"/>
                  </a:lnTo>
                  <a:lnTo>
                    <a:pt x="97" y="101"/>
                  </a:lnTo>
                  <a:lnTo>
                    <a:pt x="99" y="102"/>
                  </a:lnTo>
                  <a:lnTo>
                    <a:pt x="101" y="102"/>
                  </a:lnTo>
                  <a:lnTo>
                    <a:pt x="103" y="101"/>
                  </a:lnTo>
                  <a:lnTo>
                    <a:pt x="103" y="98"/>
                  </a:lnTo>
                  <a:lnTo>
                    <a:pt x="105" y="97"/>
                  </a:lnTo>
                  <a:lnTo>
                    <a:pt x="109" y="97"/>
                  </a:lnTo>
                  <a:lnTo>
                    <a:pt x="110" y="97"/>
                  </a:lnTo>
                  <a:lnTo>
                    <a:pt x="110" y="94"/>
                  </a:lnTo>
                  <a:lnTo>
                    <a:pt x="106" y="93"/>
                  </a:lnTo>
                  <a:lnTo>
                    <a:pt x="103" y="92"/>
                  </a:lnTo>
                  <a:lnTo>
                    <a:pt x="99" y="89"/>
                  </a:lnTo>
                  <a:lnTo>
                    <a:pt x="95" y="88"/>
                  </a:lnTo>
                  <a:lnTo>
                    <a:pt x="93" y="85"/>
                  </a:lnTo>
                  <a:lnTo>
                    <a:pt x="93" y="81"/>
                  </a:lnTo>
                  <a:lnTo>
                    <a:pt x="95" y="81"/>
                  </a:lnTo>
                  <a:lnTo>
                    <a:pt x="99" y="84"/>
                  </a:lnTo>
                  <a:lnTo>
                    <a:pt x="103" y="85"/>
                  </a:lnTo>
                  <a:lnTo>
                    <a:pt x="105" y="85"/>
                  </a:lnTo>
                  <a:lnTo>
                    <a:pt x="109" y="81"/>
                  </a:lnTo>
                  <a:lnTo>
                    <a:pt x="112" y="81"/>
                  </a:lnTo>
                  <a:lnTo>
                    <a:pt x="116" y="84"/>
                  </a:lnTo>
                  <a:lnTo>
                    <a:pt x="125" y="88"/>
                  </a:lnTo>
                  <a:lnTo>
                    <a:pt x="132" y="92"/>
                  </a:lnTo>
                  <a:lnTo>
                    <a:pt x="138" y="93"/>
                  </a:lnTo>
                  <a:lnTo>
                    <a:pt x="141" y="92"/>
                  </a:lnTo>
                  <a:lnTo>
                    <a:pt x="138" y="89"/>
                  </a:lnTo>
                  <a:lnTo>
                    <a:pt x="137" y="85"/>
                  </a:lnTo>
                  <a:lnTo>
                    <a:pt x="138" y="81"/>
                  </a:lnTo>
                  <a:lnTo>
                    <a:pt x="141" y="78"/>
                  </a:lnTo>
                  <a:lnTo>
                    <a:pt x="142" y="76"/>
                  </a:lnTo>
                  <a:lnTo>
                    <a:pt x="146" y="74"/>
                  </a:lnTo>
                  <a:lnTo>
                    <a:pt x="152" y="76"/>
                  </a:lnTo>
                  <a:lnTo>
                    <a:pt x="150" y="74"/>
                  </a:lnTo>
                  <a:lnTo>
                    <a:pt x="154" y="74"/>
                  </a:lnTo>
                  <a:lnTo>
                    <a:pt x="156" y="74"/>
                  </a:lnTo>
                  <a:lnTo>
                    <a:pt x="154" y="72"/>
                  </a:lnTo>
                  <a:lnTo>
                    <a:pt x="160" y="72"/>
                  </a:lnTo>
                  <a:lnTo>
                    <a:pt x="160" y="71"/>
                  </a:lnTo>
                  <a:lnTo>
                    <a:pt x="162" y="68"/>
                  </a:lnTo>
                  <a:lnTo>
                    <a:pt x="160" y="68"/>
                  </a:lnTo>
                  <a:lnTo>
                    <a:pt x="158" y="71"/>
                  </a:lnTo>
                  <a:lnTo>
                    <a:pt x="156" y="71"/>
                  </a:lnTo>
                  <a:lnTo>
                    <a:pt x="156" y="68"/>
                  </a:lnTo>
                  <a:lnTo>
                    <a:pt x="152" y="64"/>
                  </a:lnTo>
                  <a:lnTo>
                    <a:pt x="149" y="63"/>
                  </a:lnTo>
                  <a:lnTo>
                    <a:pt x="146" y="61"/>
                  </a:lnTo>
                  <a:lnTo>
                    <a:pt x="146" y="59"/>
                  </a:lnTo>
                  <a:lnTo>
                    <a:pt x="146" y="53"/>
                  </a:lnTo>
                  <a:lnTo>
                    <a:pt x="145" y="51"/>
                  </a:lnTo>
                  <a:lnTo>
                    <a:pt x="142" y="55"/>
                  </a:lnTo>
                  <a:lnTo>
                    <a:pt x="141" y="57"/>
                  </a:lnTo>
                  <a:lnTo>
                    <a:pt x="137" y="57"/>
                  </a:lnTo>
                  <a:lnTo>
                    <a:pt x="136" y="57"/>
                  </a:lnTo>
                  <a:lnTo>
                    <a:pt x="132" y="55"/>
                  </a:lnTo>
                  <a:lnTo>
                    <a:pt x="129" y="55"/>
                  </a:lnTo>
                  <a:lnTo>
                    <a:pt x="128" y="55"/>
                  </a:lnTo>
                  <a:lnTo>
                    <a:pt x="125" y="55"/>
                  </a:lnTo>
                  <a:lnTo>
                    <a:pt x="124" y="53"/>
                  </a:lnTo>
                  <a:lnTo>
                    <a:pt x="122" y="53"/>
                  </a:lnTo>
                  <a:lnTo>
                    <a:pt x="106" y="45"/>
                  </a:lnTo>
                  <a:lnTo>
                    <a:pt x="88" y="35"/>
                  </a:lnTo>
                  <a:lnTo>
                    <a:pt x="81" y="31"/>
                  </a:lnTo>
                  <a:lnTo>
                    <a:pt x="80" y="31"/>
                  </a:lnTo>
                  <a:lnTo>
                    <a:pt x="79" y="31"/>
                  </a:lnTo>
                  <a:lnTo>
                    <a:pt x="80" y="35"/>
                  </a:lnTo>
                  <a:lnTo>
                    <a:pt x="81" y="37"/>
                  </a:lnTo>
                  <a:lnTo>
                    <a:pt x="81" y="37"/>
                  </a:lnTo>
                  <a:lnTo>
                    <a:pt x="81" y="37"/>
                  </a:lnTo>
                  <a:lnTo>
                    <a:pt x="81" y="37"/>
                  </a:lnTo>
                  <a:lnTo>
                    <a:pt x="81" y="37"/>
                  </a:lnTo>
                  <a:lnTo>
                    <a:pt x="81" y="37"/>
                  </a:lnTo>
                  <a:lnTo>
                    <a:pt x="81" y="37"/>
                  </a:lnTo>
                  <a:close/>
                  <a:moveTo>
                    <a:pt x="105" y="162"/>
                  </a:moveTo>
                  <a:lnTo>
                    <a:pt x="105" y="163"/>
                  </a:lnTo>
                  <a:lnTo>
                    <a:pt x="106" y="165"/>
                  </a:lnTo>
                  <a:lnTo>
                    <a:pt x="106" y="167"/>
                  </a:lnTo>
                  <a:lnTo>
                    <a:pt x="109" y="167"/>
                  </a:lnTo>
                  <a:lnTo>
                    <a:pt x="109" y="163"/>
                  </a:lnTo>
                  <a:lnTo>
                    <a:pt x="106" y="163"/>
                  </a:lnTo>
                  <a:lnTo>
                    <a:pt x="106" y="159"/>
                  </a:lnTo>
                  <a:lnTo>
                    <a:pt x="105" y="162"/>
                  </a:lnTo>
                  <a:lnTo>
                    <a:pt x="105" y="162"/>
                  </a:lnTo>
                  <a:lnTo>
                    <a:pt x="105" y="162"/>
                  </a:lnTo>
                  <a:lnTo>
                    <a:pt x="105" y="162"/>
                  </a:lnTo>
                  <a:lnTo>
                    <a:pt x="105" y="162"/>
                  </a:lnTo>
                  <a:lnTo>
                    <a:pt x="105" y="162"/>
                  </a:lnTo>
                  <a:lnTo>
                    <a:pt x="105" y="162"/>
                  </a:lnTo>
                  <a:close/>
                  <a:moveTo>
                    <a:pt x="154" y="59"/>
                  </a:moveTo>
                  <a:lnTo>
                    <a:pt x="154" y="53"/>
                  </a:lnTo>
                  <a:lnTo>
                    <a:pt x="158" y="51"/>
                  </a:lnTo>
                  <a:lnTo>
                    <a:pt x="160" y="49"/>
                  </a:lnTo>
                  <a:lnTo>
                    <a:pt x="158" y="49"/>
                  </a:lnTo>
                  <a:lnTo>
                    <a:pt x="154" y="48"/>
                  </a:lnTo>
                  <a:lnTo>
                    <a:pt x="152" y="51"/>
                  </a:lnTo>
                  <a:lnTo>
                    <a:pt x="152" y="57"/>
                  </a:lnTo>
                  <a:lnTo>
                    <a:pt x="152" y="61"/>
                  </a:lnTo>
                  <a:lnTo>
                    <a:pt x="154" y="61"/>
                  </a:lnTo>
                  <a:lnTo>
                    <a:pt x="154" y="59"/>
                  </a:lnTo>
                  <a:lnTo>
                    <a:pt x="154" y="59"/>
                  </a:lnTo>
                  <a:lnTo>
                    <a:pt x="154" y="59"/>
                  </a:lnTo>
                  <a:lnTo>
                    <a:pt x="154" y="59"/>
                  </a:lnTo>
                  <a:lnTo>
                    <a:pt x="154" y="59"/>
                  </a:lnTo>
                  <a:lnTo>
                    <a:pt x="154" y="59"/>
                  </a:lnTo>
                  <a:lnTo>
                    <a:pt x="154" y="59"/>
                  </a:lnTo>
                  <a:close/>
                  <a:moveTo>
                    <a:pt x="177" y="31"/>
                  </a:moveTo>
                  <a:lnTo>
                    <a:pt x="176" y="35"/>
                  </a:lnTo>
                  <a:lnTo>
                    <a:pt x="173" y="35"/>
                  </a:lnTo>
                  <a:lnTo>
                    <a:pt x="172" y="35"/>
                  </a:lnTo>
                  <a:lnTo>
                    <a:pt x="168" y="31"/>
                  </a:lnTo>
                  <a:lnTo>
                    <a:pt x="169" y="35"/>
                  </a:lnTo>
                  <a:lnTo>
                    <a:pt x="169" y="36"/>
                  </a:lnTo>
                  <a:lnTo>
                    <a:pt x="169" y="37"/>
                  </a:lnTo>
                  <a:lnTo>
                    <a:pt x="168" y="37"/>
                  </a:lnTo>
                  <a:lnTo>
                    <a:pt x="166" y="41"/>
                  </a:lnTo>
                  <a:lnTo>
                    <a:pt x="166" y="44"/>
                  </a:lnTo>
                  <a:lnTo>
                    <a:pt x="166" y="45"/>
                  </a:lnTo>
                  <a:lnTo>
                    <a:pt x="164" y="48"/>
                  </a:lnTo>
                  <a:lnTo>
                    <a:pt x="166" y="49"/>
                  </a:lnTo>
                  <a:lnTo>
                    <a:pt x="169" y="44"/>
                  </a:lnTo>
                  <a:lnTo>
                    <a:pt x="169" y="41"/>
                  </a:lnTo>
                  <a:lnTo>
                    <a:pt x="169" y="40"/>
                  </a:lnTo>
                  <a:lnTo>
                    <a:pt x="172" y="40"/>
                  </a:lnTo>
                  <a:lnTo>
                    <a:pt x="173" y="37"/>
                  </a:lnTo>
                  <a:lnTo>
                    <a:pt x="177" y="35"/>
                  </a:lnTo>
                  <a:lnTo>
                    <a:pt x="181" y="32"/>
                  </a:lnTo>
                  <a:lnTo>
                    <a:pt x="181" y="31"/>
                  </a:lnTo>
                  <a:lnTo>
                    <a:pt x="180" y="31"/>
                  </a:lnTo>
                  <a:lnTo>
                    <a:pt x="177" y="31"/>
                  </a:lnTo>
                  <a:lnTo>
                    <a:pt x="177" y="31"/>
                  </a:lnTo>
                  <a:lnTo>
                    <a:pt x="177" y="31"/>
                  </a:lnTo>
                  <a:lnTo>
                    <a:pt x="177" y="31"/>
                  </a:lnTo>
                  <a:lnTo>
                    <a:pt x="177" y="31"/>
                  </a:lnTo>
                  <a:lnTo>
                    <a:pt x="177" y="31"/>
                  </a:lnTo>
                  <a:lnTo>
                    <a:pt x="177" y="31"/>
                  </a:lnTo>
                  <a:close/>
                  <a:moveTo>
                    <a:pt x="172" y="61"/>
                  </a:moveTo>
                  <a:lnTo>
                    <a:pt x="172" y="59"/>
                  </a:lnTo>
                  <a:lnTo>
                    <a:pt x="169" y="61"/>
                  </a:lnTo>
                  <a:lnTo>
                    <a:pt x="172" y="61"/>
                  </a:lnTo>
                  <a:lnTo>
                    <a:pt x="172" y="61"/>
                  </a:lnTo>
                  <a:lnTo>
                    <a:pt x="172" y="61"/>
                  </a:lnTo>
                  <a:lnTo>
                    <a:pt x="172" y="61"/>
                  </a:lnTo>
                  <a:lnTo>
                    <a:pt x="172" y="61"/>
                  </a:lnTo>
                  <a:lnTo>
                    <a:pt x="172" y="61"/>
                  </a:lnTo>
                  <a:lnTo>
                    <a:pt x="172" y="61"/>
                  </a:lnTo>
                  <a:close/>
                  <a:moveTo>
                    <a:pt x="193" y="17"/>
                  </a:moveTo>
                  <a:lnTo>
                    <a:pt x="190" y="21"/>
                  </a:lnTo>
                  <a:lnTo>
                    <a:pt x="189" y="24"/>
                  </a:lnTo>
                  <a:lnTo>
                    <a:pt x="189" y="27"/>
                  </a:lnTo>
                  <a:lnTo>
                    <a:pt x="189" y="28"/>
                  </a:lnTo>
                  <a:lnTo>
                    <a:pt x="190" y="28"/>
                  </a:lnTo>
                  <a:lnTo>
                    <a:pt x="193" y="24"/>
                  </a:lnTo>
                  <a:lnTo>
                    <a:pt x="195" y="17"/>
                  </a:lnTo>
                  <a:lnTo>
                    <a:pt x="194" y="17"/>
                  </a:lnTo>
                  <a:lnTo>
                    <a:pt x="193" y="17"/>
                  </a:lnTo>
                  <a:lnTo>
                    <a:pt x="193" y="17"/>
                  </a:lnTo>
                  <a:lnTo>
                    <a:pt x="193" y="17"/>
                  </a:lnTo>
                  <a:lnTo>
                    <a:pt x="193" y="17"/>
                  </a:lnTo>
                  <a:lnTo>
                    <a:pt x="193" y="17"/>
                  </a:lnTo>
                  <a:lnTo>
                    <a:pt x="193" y="17"/>
                  </a:lnTo>
                  <a:lnTo>
                    <a:pt x="193" y="17"/>
                  </a:lnTo>
                  <a:close/>
                  <a:moveTo>
                    <a:pt x="207" y="0"/>
                  </a:moveTo>
                  <a:lnTo>
                    <a:pt x="207" y="4"/>
                  </a:lnTo>
                  <a:lnTo>
                    <a:pt x="209" y="0"/>
                  </a:lnTo>
                  <a:lnTo>
                    <a:pt x="207" y="0"/>
                  </a:lnTo>
                  <a:lnTo>
                    <a:pt x="207" y="0"/>
                  </a:lnTo>
                  <a:lnTo>
                    <a:pt x="207" y="0"/>
                  </a:lnTo>
                  <a:lnTo>
                    <a:pt x="207" y="0"/>
                  </a:lnTo>
                  <a:lnTo>
                    <a:pt x="207" y="0"/>
                  </a:lnTo>
                  <a:lnTo>
                    <a:pt x="207" y="0"/>
                  </a:lnTo>
                  <a:lnTo>
                    <a:pt x="207" y="0"/>
                  </a:lnTo>
                  <a:close/>
                  <a:moveTo>
                    <a:pt x="206" y="7"/>
                  </a:moveTo>
                  <a:lnTo>
                    <a:pt x="207" y="4"/>
                  </a:lnTo>
                  <a:lnTo>
                    <a:pt x="206" y="5"/>
                  </a:lnTo>
                  <a:lnTo>
                    <a:pt x="206" y="7"/>
                  </a:lnTo>
                  <a:lnTo>
                    <a:pt x="206" y="7"/>
                  </a:lnTo>
                  <a:lnTo>
                    <a:pt x="206" y="7"/>
                  </a:lnTo>
                  <a:lnTo>
                    <a:pt x="206" y="7"/>
                  </a:lnTo>
                  <a:lnTo>
                    <a:pt x="206" y="7"/>
                  </a:lnTo>
                  <a:lnTo>
                    <a:pt x="206" y="7"/>
                  </a:lnTo>
                  <a:lnTo>
                    <a:pt x="206" y="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39" name="Freeform 129"/>
            <p:cNvSpPr>
              <a:spLocks noEditPoints="1"/>
            </p:cNvSpPr>
            <p:nvPr/>
          </p:nvSpPr>
          <p:spPr bwMode="auto">
            <a:xfrm>
              <a:off x="7367588" y="3257550"/>
              <a:ext cx="266700" cy="581025"/>
            </a:xfrm>
            <a:custGeom>
              <a:avLst/>
              <a:gdLst>
                <a:gd name="T0" fmla="*/ 62 w 150"/>
                <a:gd name="T1" fmla="*/ 231 h 236"/>
                <a:gd name="T2" fmla="*/ 83 w 150"/>
                <a:gd name="T3" fmla="*/ 218 h 236"/>
                <a:gd name="T4" fmla="*/ 33 w 150"/>
                <a:gd name="T5" fmla="*/ 137 h 236"/>
                <a:gd name="T6" fmla="*/ 26 w 150"/>
                <a:gd name="T7" fmla="*/ 149 h 236"/>
                <a:gd name="T8" fmla="*/ 8 w 150"/>
                <a:gd name="T9" fmla="*/ 174 h 236"/>
                <a:gd name="T10" fmla="*/ 21 w 150"/>
                <a:gd name="T11" fmla="*/ 162 h 236"/>
                <a:gd name="T12" fmla="*/ 35 w 150"/>
                <a:gd name="T13" fmla="*/ 147 h 236"/>
                <a:gd name="T14" fmla="*/ 35 w 150"/>
                <a:gd name="T15" fmla="*/ 118 h 236"/>
                <a:gd name="T16" fmla="*/ 35 w 150"/>
                <a:gd name="T17" fmla="*/ 114 h 236"/>
                <a:gd name="T18" fmla="*/ 51 w 150"/>
                <a:gd name="T19" fmla="*/ 108 h 236"/>
                <a:gd name="T20" fmla="*/ 61 w 150"/>
                <a:gd name="T21" fmla="*/ 105 h 236"/>
                <a:gd name="T22" fmla="*/ 43 w 150"/>
                <a:gd name="T23" fmla="*/ 77 h 236"/>
                <a:gd name="T24" fmla="*/ 47 w 150"/>
                <a:gd name="T25" fmla="*/ 88 h 236"/>
                <a:gd name="T26" fmla="*/ 69 w 150"/>
                <a:gd name="T27" fmla="*/ 90 h 236"/>
                <a:gd name="T28" fmla="*/ 75 w 150"/>
                <a:gd name="T29" fmla="*/ 86 h 236"/>
                <a:gd name="T30" fmla="*/ 101 w 150"/>
                <a:gd name="T31" fmla="*/ 104 h 236"/>
                <a:gd name="T32" fmla="*/ 93 w 150"/>
                <a:gd name="T33" fmla="*/ 92 h 236"/>
                <a:gd name="T34" fmla="*/ 87 w 150"/>
                <a:gd name="T35" fmla="*/ 90 h 236"/>
                <a:gd name="T36" fmla="*/ 70 w 150"/>
                <a:gd name="T37" fmla="*/ 84 h 236"/>
                <a:gd name="T38" fmla="*/ 55 w 150"/>
                <a:gd name="T39" fmla="*/ 53 h 236"/>
                <a:gd name="T40" fmla="*/ 62 w 150"/>
                <a:gd name="T41" fmla="*/ 21 h 236"/>
                <a:gd name="T42" fmla="*/ 51 w 150"/>
                <a:gd name="T43" fmla="*/ 7 h 236"/>
                <a:gd name="T44" fmla="*/ 33 w 150"/>
                <a:gd name="T45" fmla="*/ 20 h 236"/>
                <a:gd name="T46" fmla="*/ 26 w 150"/>
                <a:gd name="T47" fmla="*/ 47 h 236"/>
                <a:gd name="T48" fmla="*/ 62 w 150"/>
                <a:gd name="T49" fmla="*/ 69 h 236"/>
                <a:gd name="T50" fmla="*/ 62 w 150"/>
                <a:gd name="T51" fmla="*/ 69 h 236"/>
                <a:gd name="T52" fmla="*/ 66 w 150"/>
                <a:gd name="T53" fmla="*/ 93 h 236"/>
                <a:gd name="T54" fmla="*/ 74 w 150"/>
                <a:gd name="T55" fmla="*/ 149 h 236"/>
                <a:gd name="T56" fmla="*/ 86 w 150"/>
                <a:gd name="T57" fmla="*/ 128 h 236"/>
                <a:gd name="T58" fmla="*/ 73 w 150"/>
                <a:gd name="T59" fmla="*/ 134 h 236"/>
                <a:gd name="T60" fmla="*/ 147 w 150"/>
                <a:gd name="T61" fmla="*/ 189 h 236"/>
                <a:gd name="T62" fmla="*/ 143 w 150"/>
                <a:gd name="T63" fmla="*/ 171 h 236"/>
                <a:gd name="T64" fmla="*/ 130 w 150"/>
                <a:gd name="T65" fmla="*/ 166 h 236"/>
                <a:gd name="T66" fmla="*/ 119 w 150"/>
                <a:gd name="T67" fmla="*/ 181 h 236"/>
                <a:gd name="T68" fmla="*/ 106 w 150"/>
                <a:gd name="T69" fmla="*/ 191 h 236"/>
                <a:gd name="T70" fmla="*/ 91 w 150"/>
                <a:gd name="T71" fmla="*/ 189 h 236"/>
                <a:gd name="T72" fmla="*/ 79 w 150"/>
                <a:gd name="T73" fmla="*/ 211 h 236"/>
                <a:gd name="T74" fmla="*/ 93 w 150"/>
                <a:gd name="T75" fmla="*/ 201 h 236"/>
                <a:gd name="T76" fmla="*/ 103 w 150"/>
                <a:gd name="T77" fmla="*/ 197 h 236"/>
                <a:gd name="T78" fmla="*/ 126 w 150"/>
                <a:gd name="T79" fmla="*/ 232 h 236"/>
                <a:gd name="T80" fmla="*/ 132 w 150"/>
                <a:gd name="T81" fmla="*/ 218 h 236"/>
                <a:gd name="T82" fmla="*/ 144 w 150"/>
                <a:gd name="T83" fmla="*/ 214 h 236"/>
                <a:gd name="T84" fmla="*/ 148 w 150"/>
                <a:gd name="T85" fmla="*/ 197 h 236"/>
                <a:gd name="T86" fmla="*/ 87 w 150"/>
                <a:gd name="T87" fmla="*/ 145 h 236"/>
                <a:gd name="T88" fmla="*/ 83 w 150"/>
                <a:gd name="T89" fmla="*/ 167 h 236"/>
                <a:gd name="T90" fmla="*/ 95 w 150"/>
                <a:gd name="T91" fmla="*/ 149 h 236"/>
                <a:gd name="T92" fmla="*/ 99 w 150"/>
                <a:gd name="T93" fmla="*/ 122 h 236"/>
                <a:gd name="T94" fmla="*/ 90 w 150"/>
                <a:gd name="T95" fmla="*/ 122 h 236"/>
                <a:gd name="T96" fmla="*/ 105 w 150"/>
                <a:gd name="T97" fmla="*/ 147 h 236"/>
                <a:gd name="T98" fmla="*/ 99 w 150"/>
                <a:gd name="T99" fmla="*/ 162 h 236"/>
                <a:gd name="T100" fmla="*/ 103 w 150"/>
                <a:gd name="T101" fmla="*/ 93 h 236"/>
                <a:gd name="T102" fmla="*/ 117 w 150"/>
                <a:gd name="T103" fmla="*/ 162 h 236"/>
                <a:gd name="T104" fmla="*/ 106 w 150"/>
                <a:gd name="T105" fmla="*/ 165 h 236"/>
                <a:gd name="T106" fmla="*/ 118 w 150"/>
                <a:gd name="T107" fmla="*/ 130 h 236"/>
                <a:gd name="T108" fmla="*/ 114 w 150"/>
                <a:gd name="T109" fmla="*/ 140 h 236"/>
                <a:gd name="T110" fmla="*/ 122 w 150"/>
                <a:gd name="T111" fmla="*/ 144 h 236"/>
                <a:gd name="T112" fmla="*/ 130 w 150"/>
                <a:gd name="T113" fmla="*/ 134 h 236"/>
                <a:gd name="T114" fmla="*/ 118 w 150"/>
                <a:gd name="T115" fmla="*/ 110 h 236"/>
                <a:gd name="T116" fmla="*/ 113 w 150"/>
                <a:gd name="T117" fmla="*/ 12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 h="236">
                  <a:moveTo>
                    <a:pt x="62" y="231"/>
                  </a:moveTo>
                  <a:lnTo>
                    <a:pt x="65" y="231"/>
                  </a:lnTo>
                  <a:lnTo>
                    <a:pt x="69" y="232"/>
                  </a:lnTo>
                  <a:lnTo>
                    <a:pt x="69" y="231"/>
                  </a:lnTo>
                  <a:lnTo>
                    <a:pt x="69" y="228"/>
                  </a:lnTo>
                  <a:lnTo>
                    <a:pt x="62" y="228"/>
                  </a:lnTo>
                  <a:lnTo>
                    <a:pt x="62" y="231"/>
                  </a:lnTo>
                  <a:lnTo>
                    <a:pt x="62" y="231"/>
                  </a:lnTo>
                  <a:lnTo>
                    <a:pt x="62" y="231"/>
                  </a:lnTo>
                  <a:lnTo>
                    <a:pt x="62" y="231"/>
                  </a:lnTo>
                  <a:lnTo>
                    <a:pt x="62" y="231"/>
                  </a:lnTo>
                  <a:lnTo>
                    <a:pt x="62" y="231"/>
                  </a:lnTo>
                  <a:lnTo>
                    <a:pt x="62" y="231"/>
                  </a:lnTo>
                  <a:close/>
                  <a:moveTo>
                    <a:pt x="75" y="218"/>
                  </a:moveTo>
                  <a:lnTo>
                    <a:pt x="74" y="218"/>
                  </a:lnTo>
                  <a:lnTo>
                    <a:pt x="75" y="219"/>
                  </a:lnTo>
                  <a:lnTo>
                    <a:pt x="78" y="222"/>
                  </a:lnTo>
                  <a:lnTo>
                    <a:pt x="79" y="222"/>
                  </a:lnTo>
                  <a:lnTo>
                    <a:pt x="82" y="219"/>
                  </a:lnTo>
                  <a:lnTo>
                    <a:pt x="83" y="218"/>
                  </a:lnTo>
                  <a:lnTo>
                    <a:pt x="79" y="215"/>
                  </a:lnTo>
                  <a:lnTo>
                    <a:pt x="75" y="218"/>
                  </a:lnTo>
                  <a:lnTo>
                    <a:pt x="75" y="218"/>
                  </a:lnTo>
                  <a:lnTo>
                    <a:pt x="75" y="218"/>
                  </a:lnTo>
                  <a:lnTo>
                    <a:pt x="75" y="218"/>
                  </a:lnTo>
                  <a:lnTo>
                    <a:pt x="75" y="218"/>
                  </a:lnTo>
                  <a:lnTo>
                    <a:pt x="75" y="218"/>
                  </a:lnTo>
                  <a:lnTo>
                    <a:pt x="75" y="218"/>
                  </a:lnTo>
                  <a:close/>
                  <a:moveTo>
                    <a:pt x="33" y="140"/>
                  </a:moveTo>
                  <a:lnTo>
                    <a:pt x="33" y="137"/>
                  </a:lnTo>
                  <a:lnTo>
                    <a:pt x="33" y="134"/>
                  </a:lnTo>
                  <a:lnTo>
                    <a:pt x="33" y="132"/>
                  </a:lnTo>
                  <a:lnTo>
                    <a:pt x="30" y="136"/>
                  </a:lnTo>
                  <a:lnTo>
                    <a:pt x="30" y="137"/>
                  </a:lnTo>
                  <a:lnTo>
                    <a:pt x="33" y="144"/>
                  </a:lnTo>
                  <a:lnTo>
                    <a:pt x="30" y="141"/>
                  </a:lnTo>
                  <a:lnTo>
                    <a:pt x="29" y="140"/>
                  </a:lnTo>
                  <a:lnTo>
                    <a:pt x="30" y="145"/>
                  </a:lnTo>
                  <a:lnTo>
                    <a:pt x="29" y="149"/>
                  </a:lnTo>
                  <a:lnTo>
                    <a:pt x="26" y="149"/>
                  </a:lnTo>
                  <a:lnTo>
                    <a:pt x="25" y="150"/>
                  </a:lnTo>
                  <a:lnTo>
                    <a:pt x="25" y="153"/>
                  </a:lnTo>
                  <a:lnTo>
                    <a:pt x="22" y="153"/>
                  </a:lnTo>
                  <a:lnTo>
                    <a:pt x="22" y="154"/>
                  </a:lnTo>
                  <a:lnTo>
                    <a:pt x="21" y="157"/>
                  </a:lnTo>
                  <a:lnTo>
                    <a:pt x="21" y="158"/>
                  </a:lnTo>
                  <a:lnTo>
                    <a:pt x="17" y="162"/>
                  </a:lnTo>
                  <a:lnTo>
                    <a:pt x="12" y="170"/>
                  </a:lnTo>
                  <a:lnTo>
                    <a:pt x="9" y="170"/>
                  </a:lnTo>
                  <a:lnTo>
                    <a:pt x="8" y="174"/>
                  </a:lnTo>
                  <a:lnTo>
                    <a:pt x="4" y="178"/>
                  </a:lnTo>
                  <a:lnTo>
                    <a:pt x="0" y="183"/>
                  </a:lnTo>
                  <a:lnTo>
                    <a:pt x="0" y="187"/>
                  </a:lnTo>
                  <a:lnTo>
                    <a:pt x="5" y="181"/>
                  </a:lnTo>
                  <a:lnTo>
                    <a:pt x="9" y="178"/>
                  </a:lnTo>
                  <a:lnTo>
                    <a:pt x="13" y="175"/>
                  </a:lnTo>
                  <a:lnTo>
                    <a:pt x="18" y="167"/>
                  </a:lnTo>
                  <a:lnTo>
                    <a:pt x="22" y="165"/>
                  </a:lnTo>
                  <a:lnTo>
                    <a:pt x="22" y="162"/>
                  </a:lnTo>
                  <a:lnTo>
                    <a:pt x="21" y="162"/>
                  </a:lnTo>
                  <a:lnTo>
                    <a:pt x="22" y="161"/>
                  </a:lnTo>
                  <a:lnTo>
                    <a:pt x="22" y="158"/>
                  </a:lnTo>
                  <a:lnTo>
                    <a:pt x="25" y="157"/>
                  </a:lnTo>
                  <a:lnTo>
                    <a:pt x="26" y="157"/>
                  </a:lnTo>
                  <a:lnTo>
                    <a:pt x="29" y="157"/>
                  </a:lnTo>
                  <a:lnTo>
                    <a:pt x="30" y="153"/>
                  </a:lnTo>
                  <a:lnTo>
                    <a:pt x="33" y="150"/>
                  </a:lnTo>
                  <a:lnTo>
                    <a:pt x="34" y="150"/>
                  </a:lnTo>
                  <a:lnTo>
                    <a:pt x="35" y="149"/>
                  </a:lnTo>
                  <a:lnTo>
                    <a:pt x="35" y="147"/>
                  </a:lnTo>
                  <a:lnTo>
                    <a:pt x="34" y="144"/>
                  </a:lnTo>
                  <a:lnTo>
                    <a:pt x="33" y="140"/>
                  </a:lnTo>
                  <a:lnTo>
                    <a:pt x="33" y="140"/>
                  </a:lnTo>
                  <a:lnTo>
                    <a:pt x="33" y="140"/>
                  </a:lnTo>
                  <a:lnTo>
                    <a:pt x="33" y="140"/>
                  </a:lnTo>
                  <a:lnTo>
                    <a:pt x="33" y="140"/>
                  </a:lnTo>
                  <a:lnTo>
                    <a:pt x="33" y="140"/>
                  </a:lnTo>
                  <a:lnTo>
                    <a:pt x="33" y="140"/>
                  </a:lnTo>
                  <a:close/>
                  <a:moveTo>
                    <a:pt x="35" y="114"/>
                  </a:moveTo>
                  <a:lnTo>
                    <a:pt x="35" y="118"/>
                  </a:lnTo>
                  <a:lnTo>
                    <a:pt x="38" y="121"/>
                  </a:lnTo>
                  <a:lnTo>
                    <a:pt x="43" y="121"/>
                  </a:lnTo>
                  <a:lnTo>
                    <a:pt x="43" y="118"/>
                  </a:lnTo>
                  <a:lnTo>
                    <a:pt x="38" y="117"/>
                  </a:lnTo>
                  <a:lnTo>
                    <a:pt x="35" y="114"/>
                  </a:lnTo>
                  <a:lnTo>
                    <a:pt x="35" y="114"/>
                  </a:lnTo>
                  <a:lnTo>
                    <a:pt x="35" y="114"/>
                  </a:lnTo>
                  <a:lnTo>
                    <a:pt x="35" y="114"/>
                  </a:lnTo>
                  <a:lnTo>
                    <a:pt x="35" y="114"/>
                  </a:lnTo>
                  <a:lnTo>
                    <a:pt x="35" y="114"/>
                  </a:lnTo>
                  <a:lnTo>
                    <a:pt x="35" y="114"/>
                  </a:lnTo>
                  <a:close/>
                  <a:moveTo>
                    <a:pt x="61" y="105"/>
                  </a:moveTo>
                  <a:lnTo>
                    <a:pt x="59" y="100"/>
                  </a:lnTo>
                  <a:lnTo>
                    <a:pt x="57" y="96"/>
                  </a:lnTo>
                  <a:lnTo>
                    <a:pt x="49" y="93"/>
                  </a:lnTo>
                  <a:lnTo>
                    <a:pt x="43" y="93"/>
                  </a:lnTo>
                  <a:lnTo>
                    <a:pt x="42" y="93"/>
                  </a:lnTo>
                  <a:lnTo>
                    <a:pt x="46" y="97"/>
                  </a:lnTo>
                  <a:lnTo>
                    <a:pt x="47" y="104"/>
                  </a:lnTo>
                  <a:lnTo>
                    <a:pt x="51" y="108"/>
                  </a:lnTo>
                  <a:lnTo>
                    <a:pt x="55" y="114"/>
                  </a:lnTo>
                  <a:lnTo>
                    <a:pt x="59" y="117"/>
                  </a:lnTo>
                  <a:lnTo>
                    <a:pt x="61" y="114"/>
                  </a:lnTo>
                  <a:lnTo>
                    <a:pt x="62" y="109"/>
                  </a:lnTo>
                  <a:lnTo>
                    <a:pt x="61" y="105"/>
                  </a:lnTo>
                  <a:lnTo>
                    <a:pt x="61" y="105"/>
                  </a:lnTo>
                  <a:lnTo>
                    <a:pt x="61" y="105"/>
                  </a:lnTo>
                  <a:lnTo>
                    <a:pt x="61" y="105"/>
                  </a:lnTo>
                  <a:lnTo>
                    <a:pt x="61" y="105"/>
                  </a:lnTo>
                  <a:lnTo>
                    <a:pt x="61" y="105"/>
                  </a:lnTo>
                  <a:lnTo>
                    <a:pt x="61" y="105"/>
                  </a:lnTo>
                  <a:close/>
                  <a:moveTo>
                    <a:pt x="30" y="56"/>
                  </a:moveTo>
                  <a:lnTo>
                    <a:pt x="30" y="60"/>
                  </a:lnTo>
                  <a:lnTo>
                    <a:pt x="34" y="67"/>
                  </a:lnTo>
                  <a:lnTo>
                    <a:pt x="35" y="69"/>
                  </a:lnTo>
                  <a:lnTo>
                    <a:pt x="38" y="71"/>
                  </a:lnTo>
                  <a:lnTo>
                    <a:pt x="38" y="73"/>
                  </a:lnTo>
                  <a:lnTo>
                    <a:pt x="39" y="74"/>
                  </a:lnTo>
                  <a:lnTo>
                    <a:pt x="39" y="77"/>
                  </a:lnTo>
                  <a:lnTo>
                    <a:pt x="43" y="77"/>
                  </a:lnTo>
                  <a:lnTo>
                    <a:pt x="43" y="74"/>
                  </a:lnTo>
                  <a:lnTo>
                    <a:pt x="42" y="69"/>
                  </a:lnTo>
                  <a:lnTo>
                    <a:pt x="47" y="71"/>
                  </a:lnTo>
                  <a:lnTo>
                    <a:pt x="49" y="73"/>
                  </a:lnTo>
                  <a:lnTo>
                    <a:pt x="49" y="77"/>
                  </a:lnTo>
                  <a:lnTo>
                    <a:pt x="46" y="78"/>
                  </a:lnTo>
                  <a:lnTo>
                    <a:pt x="43" y="80"/>
                  </a:lnTo>
                  <a:lnTo>
                    <a:pt x="43" y="84"/>
                  </a:lnTo>
                  <a:lnTo>
                    <a:pt x="46" y="88"/>
                  </a:lnTo>
                  <a:lnTo>
                    <a:pt x="47" y="88"/>
                  </a:lnTo>
                  <a:lnTo>
                    <a:pt x="46" y="86"/>
                  </a:lnTo>
                  <a:lnTo>
                    <a:pt x="49" y="86"/>
                  </a:lnTo>
                  <a:lnTo>
                    <a:pt x="49" y="90"/>
                  </a:lnTo>
                  <a:lnTo>
                    <a:pt x="51" y="88"/>
                  </a:lnTo>
                  <a:lnTo>
                    <a:pt x="51" y="92"/>
                  </a:lnTo>
                  <a:lnTo>
                    <a:pt x="55" y="92"/>
                  </a:lnTo>
                  <a:lnTo>
                    <a:pt x="57" y="90"/>
                  </a:lnTo>
                  <a:lnTo>
                    <a:pt x="61" y="86"/>
                  </a:lnTo>
                  <a:lnTo>
                    <a:pt x="62" y="86"/>
                  </a:lnTo>
                  <a:lnTo>
                    <a:pt x="69" y="90"/>
                  </a:lnTo>
                  <a:lnTo>
                    <a:pt x="74" y="93"/>
                  </a:lnTo>
                  <a:lnTo>
                    <a:pt x="75" y="97"/>
                  </a:lnTo>
                  <a:lnTo>
                    <a:pt x="78" y="100"/>
                  </a:lnTo>
                  <a:lnTo>
                    <a:pt x="79" y="97"/>
                  </a:lnTo>
                  <a:lnTo>
                    <a:pt x="78" y="96"/>
                  </a:lnTo>
                  <a:lnTo>
                    <a:pt x="78" y="93"/>
                  </a:lnTo>
                  <a:lnTo>
                    <a:pt x="78" y="92"/>
                  </a:lnTo>
                  <a:lnTo>
                    <a:pt x="75" y="90"/>
                  </a:lnTo>
                  <a:lnTo>
                    <a:pt x="74" y="86"/>
                  </a:lnTo>
                  <a:lnTo>
                    <a:pt x="75" y="86"/>
                  </a:lnTo>
                  <a:lnTo>
                    <a:pt x="78" y="88"/>
                  </a:lnTo>
                  <a:lnTo>
                    <a:pt x="82" y="92"/>
                  </a:lnTo>
                  <a:lnTo>
                    <a:pt x="86" y="93"/>
                  </a:lnTo>
                  <a:lnTo>
                    <a:pt x="90" y="97"/>
                  </a:lnTo>
                  <a:lnTo>
                    <a:pt x="90" y="100"/>
                  </a:lnTo>
                  <a:lnTo>
                    <a:pt x="90" y="101"/>
                  </a:lnTo>
                  <a:lnTo>
                    <a:pt x="95" y="104"/>
                  </a:lnTo>
                  <a:lnTo>
                    <a:pt x="95" y="105"/>
                  </a:lnTo>
                  <a:lnTo>
                    <a:pt x="97" y="105"/>
                  </a:lnTo>
                  <a:lnTo>
                    <a:pt x="101" y="104"/>
                  </a:lnTo>
                  <a:lnTo>
                    <a:pt x="99" y="105"/>
                  </a:lnTo>
                  <a:lnTo>
                    <a:pt x="99" y="108"/>
                  </a:lnTo>
                  <a:lnTo>
                    <a:pt x="101" y="110"/>
                  </a:lnTo>
                  <a:lnTo>
                    <a:pt x="103" y="110"/>
                  </a:lnTo>
                  <a:lnTo>
                    <a:pt x="103" y="108"/>
                  </a:lnTo>
                  <a:lnTo>
                    <a:pt x="103" y="104"/>
                  </a:lnTo>
                  <a:lnTo>
                    <a:pt x="101" y="100"/>
                  </a:lnTo>
                  <a:lnTo>
                    <a:pt x="97" y="101"/>
                  </a:lnTo>
                  <a:lnTo>
                    <a:pt x="97" y="97"/>
                  </a:lnTo>
                  <a:lnTo>
                    <a:pt x="93" y="92"/>
                  </a:lnTo>
                  <a:lnTo>
                    <a:pt x="91" y="92"/>
                  </a:lnTo>
                  <a:lnTo>
                    <a:pt x="93" y="90"/>
                  </a:lnTo>
                  <a:lnTo>
                    <a:pt x="99" y="90"/>
                  </a:lnTo>
                  <a:lnTo>
                    <a:pt x="97" y="88"/>
                  </a:lnTo>
                  <a:lnTo>
                    <a:pt x="93" y="86"/>
                  </a:lnTo>
                  <a:lnTo>
                    <a:pt x="90" y="84"/>
                  </a:lnTo>
                  <a:lnTo>
                    <a:pt x="87" y="82"/>
                  </a:lnTo>
                  <a:lnTo>
                    <a:pt x="87" y="86"/>
                  </a:lnTo>
                  <a:lnTo>
                    <a:pt x="87" y="88"/>
                  </a:lnTo>
                  <a:lnTo>
                    <a:pt x="87" y="90"/>
                  </a:lnTo>
                  <a:lnTo>
                    <a:pt x="86" y="88"/>
                  </a:lnTo>
                  <a:lnTo>
                    <a:pt x="83" y="86"/>
                  </a:lnTo>
                  <a:lnTo>
                    <a:pt x="82" y="82"/>
                  </a:lnTo>
                  <a:lnTo>
                    <a:pt x="79" y="80"/>
                  </a:lnTo>
                  <a:lnTo>
                    <a:pt x="75" y="78"/>
                  </a:lnTo>
                  <a:lnTo>
                    <a:pt x="73" y="78"/>
                  </a:lnTo>
                  <a:lnTo>
                    <a:pt x="73" y="82"/>
                  </a:lnTo>
                  <a:lnTo>
                    <a:pt x="70" y="80"/>
                  </a:lnTo>
                  <a:lnTo>
                    <a:pt x="70" y="82"/>
                  </a:lnTo>
                  <a:lnTo>
                    <a:pt x="70" y="84"/>
                  </a:lnTo>
                  <a:lnTo>
                    <a:pt x="69" y="86"/>
                  </a:lnTo>
                  <a:lnTo>
                    <a:pt x="66" y="86"/>
                  </a:lnTo>
                  <a:lnTo>
                    <a:pt x="65" y="82"/>
                  </a:lnTo>
                  <a:lnTo>
                    <a:pt x="61" y="77"/>
                  </a:lnTo>
                  <a:lnTo>
                    <a:pt x="59" y="73"/>
                  </a:lnTo>
                  <a:lnTo>
                    <a:pt x="61" y="71"/>
                  </a:lnTo>
                  <a:lnTo>
                    <a:pt x="55" y="65"/>
                  </a:lnTo>
                  <a:lnTo>
                    <a:pt x="55" y="61"/>
                  </a:lnTo>
                  <a:lnTo>
                    <a:pt x="55" y="57"/>
                  </a:lnTo>
                  <a:lnTo>
                    <a:pt x="55" y="53"/>
                  </a:lnTo>
                  <a:lnTo>
                    <a:pt x="55" y="51"/>
                  </a:lnTo>
                  <a:lnTo>
                    <a:pt x="59" y="47"/>
                  </a:lnTo>
                  <a:lnTo>
                    <a:pt x="62" y="44"/>
                  </a:lnTo>
                  <a:lnTo>
                    <a:pt x="62" y="47"/>
                  </a:lnTo>
                  <a:lnTo>
                    <a:pt x="65" y="43"/>
                  </a:lnTo>
                  <a:lnTo>
                    <a:pt x="65" y="39"/>
                  </a:lnTo>
                  <a:lnTo>
                    <a:pt x="66" y="33"/>
                  </a:lnTo>
                  <a:lnTo>
                    <a:pt x="66" y="27"/>
                  </a:lnTo>
                  <a:lnTo>
                    <a:pt x="65" y="25"/>
                  </a:lnTo>
                  <a:lnTo>
                    <a:pt x="62" y="21"/>
                  </a:lnTo>
                  <a:lnTo>
                    <a:pt x="61" y="17"/>
                  </a:lnTo>
                  <a:lnTo>
                    <a:pt x="59" y="13"/>
                  </a:lnTo>
                  <a:lnTo>
                    <a:pt x="61" y="8"/>
                  </a:lnTo>
                  <a:lnTo>
                    <a:pt x="61" y="4"/>
                  </a:lnTo>
                  <a:lnTo>
                    <a:pt x="59" y="3"/>
                  </a:lnTo>
                  <a:lnTo>
                    <a:pt x="57" y="4"/>
                  </a:lnTo>
                  <a:lnTo>
                    <a:pt x="57" y="7"/>
                  </a:lnTo>
                  <a:lnTo>
                    <a:pt x="55" y="7"/>
                  </a:lnTo>
                  <a:lnTo>
                    <a:pt x="53" y="7"/>
                  </a:lnTo>
                  <a:lnTo>
                    <a:pt x="51" y="7"/>
                  </a:lnTo>
                  <a:lnTo>
                    <a:pt x="47" y="4"/>
                  </a:lnTo>
                  <a:lnTo>
                    <a:pt x="43" y="3"/>
                  </a:lnTo>
                  <a:lnTo>
                    <a:pt x="39" y="0"/>
                  </a:lnTo>
                  <a:lnTo>
                    <a:pt x="35" y="0"/>
                  </a:lnTo>
                  <a:lnTo>
                    <a:pt x="35" y="3"/>
                  </a:lnTo>
                  <a:lnTo>
                    <a:pt x="34" y="3"/>
                  </a:lnTo>
                  <a:lnTo>
                    <a:pt x="33" y="3"/>
                  </a:lnTo>
                  <a:lnTo>
                    <a:pt x="34" y="7"/>
                  </a:lnTo>
                  <a:lnTo>
                    <a:pt x="33" y="16"/>
                  </a:lnTo>
                  <a:lnTo>
                    <a:pt x="33" y="20"/>
                  </a:lnTo>
                  <a:lnTo>
                    <a:pt x="34" y="23"/>
                  </a:lnTo>
                  <a:lnTo>
                    <a:pt x="34" y="27"/>
                  </a:lnTo>
                  <a:lnTo>
                    <a:pt x="34" y="33"/>
                  </a:lnTo>
                  <a:lnTo>
                    <a:pt x="34" y="39"/>
                  </a:lnTo>
                  <a:lnTo>
                    <a:pt x="35" y="47"/>
                  </a:lnTo>
                  <a:lnTo>
                    <a:pt x="35" y="48"/>
                  </a:lnTo>
                  <a:lnTo>
                    <a:pt x="33" y="47"/>
                  </a:lnTo>
                  <a:lnTo>
                    <a:pt x="29" y="40"/>
                  </a:lnTo>
                  <a:lnTo>
                    <a:pt x="26" y="43"/>
                  </a:lnTo>
                  <a:lnTo>
                    <a:pt x="26" y="47"/>
                  </a:lnTo>
                  <a:lnTo>
                    <a:pt x="26" y="48"/>
                  </a:lnTo>
                  <a:lnTo>
                    <a:pt x="29" y="51"/>
                  </a:lnTo>
                  <a:lnTo>
                    <a:pt x="30" y="56"/>
                  </a:lnTo>
                  <a:lnTo>
                    <a:pt x="30" y="56"/>
                  </a:lnTo>
                  <a:lnTo>
                    <a:pt x="30" y="56"/>
                  </a:lnTo>
                  <a:lnTo>
                    <a:pt x="30" y="56"/>
                  </a:lnTo>
                  <a:lnTo>
                    <a:pt x="30" y="56"/>
                  </a:lnTo>
                  <a:lnTo>
                    <a:pt x="30" y="56"/>
                  </a:lnTo>
                  <a:lnTo>
                    <a:pt x="30" y="56"/>
                  </a:lnTo>
                  <a:close/>
                  <a:moveTo>
                    <a:pt x="62" y="69"/>
                  </a:moveTo>
                  <a:lnTo>
                    <a:pt x="65" y="73"/>
                  </a:lnTo>
                  <a:lnTo>
                    <a:pt x="65" y="67"/>
                  </a:lnTo>
                  <a:lnTo>
                    <a:pt x="65" y="65"/>
                  </a:lnTo>
                  <a:lnTo>
                    <a:pt x="61" y="67"/>
                  </a:lnTo>
                  <a:lnTo>
                    <a:pt x="62" y="69"/>
                  </a:lnTo>
                  <a:lnTo>
                    <a:pt x="62" y="69"/>
                  </a:lnTo>
                  <a:lnTo>
                    <a:pt x="62" y="69"/>
                  </a:lnTo>
                  <a:lnTo>
                    <a:pt x="62" y="69"/>
                  </a:lnTo>
                  <a:lnTo>
                    <a:pt x="62" y="69"/>
                  </a:lnTo>
                  <a:lnTo>
                    <a:pt x="62" y="69"/>
                  </a:lnTo>
                  <a:lnTo>
                    <a:pt x="62" y="69"/>
                  </a:lnTo>
                  <a:close/>
                  <a:moveTo>
                    <a:pt x="66" y="93"/>
                  </a:moveTo>
                  <a:lnTo>
                    <a:pt x="65" y="93"/>
                  </a:lnTo>
                  <a:lnTo>
                    <a:pt x="66" y="97"/>
                  </a:lnTo>
                  <a:lnTo>
                    <a:pt x="69" y="97"/>
                  </a:lnTo>
                  <a:lnTo>
                    <a:pt x="70" y="96"/>
                  </a:lnTo>
                  <a:lnTo>
                    <a:pt x="70" y="93"/>
                  </a:lnTo>
                  <a:lnTo>
                    <a:pt x="69" y="93"/>
                  </a:lnTo>
                  <a:lnTo>
                    <a:pt x="66" y="93"/>
                  </a:lnTo>
                  <a:lnTo>
                    <a:pt x="66" y="93"/>
                  </a:lnTo>
                  <a:lnTo>
                    <a:pt x="66" y="93"/>
                  </a:lnTo>
                  <a:lnTo>
                    <a:pt x="66" y="93"/>
                  </a:lnTo>
                  <a:lnTo>
                    <a:pt x="66" y="93"/>
                  </a:lnTo>
                  <a:lnTo>
                    <a:pt x="66" y="93"/>
                  </a:lnTo>
                  <a:lnTo>
                    <a:pt x="66" y="93"/>
                  </a:lnTo>
                  <a:close/>
                  <a:moveTo>
                    <a:pt x="73" y="134"/>
                  </a:moveTo>
                  <a:lnTo>
                    <a:pt x="73" y="141"/>
                  </a:lnTo>
                  <a:lnTo>
                    <a:pt x="73" y="145"/>
                  </a:lnTo>
                  <a:lnTo>
                    <a:pt x="73" y="149"/>
                  </a:lnTo>
                  <a:lnTo>
                    <a:pt x="74" y="149"/>
                  </a:lnTo>
                  <a:lnTo>
                    <a:pt x="75" y="147"/>
                  </a:lnTo>
                  <a:lnTo>
                    <a:pt x="78" y="145"/>
                  </a:lnTo>
                  <a:lnTo>
                    <a:pt x="79" y="145"/>
                  </a:lnTo>
                  <a:lnTo>
                    <a:pt x="83" y="144"/>
                  </a:lnTo>
                  <a:lnTo>
                    <a:pt x="86" y="140"/>
                  </a:lnTo>
                  <a:lnTo>
                    <a:pt x="87" y="137"/>
                  </a:lnTo>
                  <a:lnTo>
                    <a:pt x="90" y="136"/>
                  </a:lnTo>
                  <a:lnTo>
                    <a:pt x="90" y="130"/>
                  </a:lnTo>
                  <a:lnTo>
                    <a:pt x="86" y="132"/>
                  </a:lnTo>
                  <a:lnTo>
                    <a:pt x="86" y="128"/>
                  </a:lnTo>
                  <a:lnTo>
                    <a:pt x="83" y="128"/>
                  </a:lnTo>
                  <a:lnTo>
                    <a:pt x="82" y="130"/>
                  </a:lnTo>
                  <a:lnTo>
                    <a:pt x="79" y="128"/>
                  </a:lnTo>
                  <a:lnTo>
                    <a:pt x="75" y="124"/>
                  </a:lnTo>
                  <a:lnTo>
                    <a:pt x="73" y="124"/>
                  </a:lnTo>
                  <a:lnTo>
                    <a:pt x="70" y="122"/>
                  </a:lnTo>
                  <a:lnTo>
                    <a:pt x="69" y="124"/>
                  </a:lnTo>
                  <a:lnTo>
                    <a:pt x="73" y="126"/>
                  </a:lnTo>
                  <a:lnTo>
                    <a:pt x="73" y="128"/>
                  </a:lnTo>
                  <a:lnTo>
                    <a:pt x="73" y="134"/>
                  </a:lnTo>
                  <a:lnTo>
                    <a:pt x="73" y="134"/>
                  </a:lnTo>
                  <a:lnTo>
                    <a:pt x="73" y="134"/>
                  </a:lnTo>
                  <a:lnTo>
                    <a:pt x="73" y="134"/>
                  </a:lnTo>
                  <a:lnTo>
                    <a:pt x="73" y="134"/>
                  </a:lnTo>
                  <a:lnTo>
                    <a:pt x="73" y="134"/>
                  </a:lnTo>
                  <a:lnTo>
                    <a:pt x="73" y="134"/>
                  </a:lnTo>
                  <a:close/>
                  <a:moveTo>
                    <a:pt x="148" y="197"/>
                  </a:moveTo>
                  <a:lnTo>
                    <a:pt x="147" y="194"/>
                  </a:lnTo>
                  <a:lnTo>
                    <a:pt x="148" y="191"/>
                  </a:lnTo>
                  <a:lnTo>
                    <a:pt x="147" y="189"/>
                  </a:lnTo>
                  <a:lnTo>
                    <a:pt x="144" y="189"/>
                  </a:lnTo>
                  <a:lnTo>
                    <a:pt x="147" y="187"/>
                  </a:lnTo>
                  <a:lnTo>
                    <a:pt x="144" y="185"/>
                  </a:lnTo>
                  <a:lnTo>
                    <a:pt x="143" y="183"/>
                  </a:lnTo>
                  <a:lnTo>
                    <a:pt x="140" y="181"/>
                  </a:lnTo>
                  <a:lnTo>
                    <a:pt x="143" y="179"/>
                  </a:lnTo>
                  <a:lnTo>
                    <a:pt x="144" y="179"/>
                  </a:lnTo>
                  <a:lnTo>
                    <a:pt x="144" y="175"/>
                  </a:lnTo>
                  <a:lnTo>
                    <a:pt x="143" y="174"/>
                  </a:lnTo>
                  <a:lnTo>
                    <a:pt x="143" y="171"/>
                  </a:lnTo>
                  <a:lnTo>
                    <a:pt x="143" y="170"/>
                  </a:lnTo>
                  <a:lnTo>
                    <a:pt x="140" y="170"/>
                  </a:lnTo>
                  <a:lnTo>
                    <a:pt x="139" y="170"/>
                  </a:lnTo>
                  <a:lnTo>
                    <a:pt x="139" y="167"/>
                  </a:lnTo>
                  <a:lnTo>
                    <a:pt x="136" y="166"/>
                  </a:lnTo>
                  <a:lnTo>
                    <a:pt x="135" y="165"/>
                  </a:lnTo>
                  <a:lnTo>
                    <a:pt x="131" y="162"/>
                  </a:lnTo>
                  <a:lnTo>
                    <a:pt x="130" y="161"/>
                  </a:lnTo>
                  <a:lnTo>
                    <a:pt x="130" y="162"/>
                  </a:lnTo>
                  <a:lnTo>
                    <a:pt x="130" y="166"/>
                  </a:lnTo>
                  <a:lnTo>
                    <a:pt x="131" y="171"/>
                  </a:lnTo>
                  <a:lnTo>
                    <a:pt x="131" y="174"/>
                  </a:lnTo>
                  <a:lnTo>
                    <a:pt x="131" y="175"/>
                  </a:lnTo>
                  <a:lnTo>
                    <a:pt x="130" y="175"/>
                  </a:lnTo>
                  <a:lnTo>
                    <a:pt x="127" y="174"/>
                  </a:lnTo>
                  <a:lnTo>
                    <a:pt x="126" y="178"/>
                  </a:lnTo>
                  <a:lnTo>
                    <a:pt x="122" y="175"/>
                  </a:lnTo>
                  <a:lnTo>
                    <a:pt x="119" y="175"/>
                  </a:lnTo>
                  <a:lnTo>
                    <a:pt x="119" y="178"/>
                  </a:lnTo>
                  <a:lnTo>
                    <a:pt x="119" y="181"/>
                  </a:lnTo>
                  <a:lnTo>
                    <a:pt x="118" y="183"/>
                  </a:lnTo>
                  <a:lnTo>
                    <a:pt x="117" y="183"/>
                  </a:lnTo>
                  <a:lnTo>
                    <a:pt x="114" y="183"/>
                  </a:lnTo>
                  <a:lnTo>
                    <a:pt x="113" y="185"/>
                  </a:lnTo>
                  <a:lnTo>
                    <a:pt x="113" y="189"/>
                  </a:lnTo>
                  <a:lnTo>
                    <a:pt x="110" y="191"/>
                  </a:lnTo>
                  <a:lnTo>
                    <a:pt x="106" y="191"/>
                  </a:lnTo>
                  <a:lnTo>
                    <a:pt x="103" y="193"/>
                  </a:lnTo>
                  <a:lnTo>
                    <a:pt x="105" y="191"/>
                  </a:lnTo>
                  <a:lnTo>
                    <a:pt x="106" y="191"/>
                  </a:lnTo>
                  <a:lnTo>
                    <a:pt x="106" y="189"/>
                  </a:lnTo>
                  <a:lnTo>
                    <a:pt x="105" y="183"/>
                  </a:lnTo>
                  <a:lnTo>
                    <a:pt x="103" y="181"/>
                  </a:lnTo>
                  <a:lnTo>
                    <a:pt x="101" y="183"/>
                  </a:lnTo>
                  <a:lnTo>
                    <a:pt x="101" y="181"/>
                  </a:lnTo>
                  <a:lnTo>
                    <a:pt x="99" y="179"/>
                  </a:lnTo>
                  <a:lnTo>
                    <a:pt x="99" y="181"/>
                  </a:lnTo>
                  <a:lnTo>
                    <a:pt x="97" y="183"/>
                  </a:lnTo>
                  <a:lnTo>
                    <a:pt x="93" y="185"/>
                  </a:lnTo>
                  <a:lnTo>
                    <a:pt x="91" y="189"/>
                  </a:lnTo>
                  <a:lnTo>
                    <a:pt x="91" y="191"/>
                  </a:lnTo>
                  <a:lnTo>
                    <a:pt x="90" y="191"/>
                  </a:lnTo>
                  <a:lnTo>
                    <a:pt x="83" y="193"/>
                  </a:lnTo>
                  <a:lnTo>
                    <a:pt x="82" y="193"/>
                  </a:lnTo>
                  <a:lnTo>
                    <a:pt x="79" y="194"/>
                  </a:lnTo>
                  <a:lnTo>
                    <a:pt x="79" y="201"/>
                  </a:lnTo>
                  <a:lnTo>
                    <a:pt x="75" y="207"/>
                  </a:lnTo>
                  <a:lnTo>
                    <a:pt x="75" y="211"/>
                  </a:lnTo>
                  <a:lnTo>
                    <a:pt x="78" y="211"/>
                  </a:lnTo>
                  <a:lnTo>
                    <a:pt x="79" y="211"/>
                  </a:lnTo>
                  <a:lnTo>
                    <a:pt x="82" y="210"/>
                  </a:lnTo>
                  <a:lnTo>
                    <a:pt x="82" y="206"/>
                  </a:lnTo>
                  <a:lnTo>
                    <a:pt x="83" y="202"/>
                  </a:lnTo>
                  <a:lnTo>
                    <a:pt x="86" y="198"/>
                  </a:lnTo>
                  <a:lnTo>
                    <a:pt x="87" y="197"/>
                  </a:lnTo>
                  <a:lnTo>
                    <a:pt x="90" y="197"/>
                  </a:lnTo>
                  <a:lnTo>
                    <a:pt x="90" y="201"/>
                  </a:lnTo>
                  <a:lnTo>
                    <a:pt x="91" y="202"/>
                  </a:lnTo>
                  <a:lnTo>
                    <a:pt x="93" y="202"/>
                  </a:lnTo>
                  <a:lnTo>
                    <a:pt x="93" y="201"/>
                  </a:lnTo>
                  <a:lnTo>
                    <a:pt x="95" y="198"/>
                  </a:lnTo>
                  <a:lnTo>
                    <a:pt x="95" y="201"/>
                  </a:lnTo>
                  <a:lnTo>
                    <a:pt x="95" y="202"/>
                  </a:lnTo>
                  <a:lnTo>
                    <a:pt x="97" y="202"/>
                  </a:lnTo>
                  <a:lnTo>
                    <a:pt x="101" y="205"/>
                  </a:lnTo>
                  <a:lnTo>
                    <a:pt x="99" y="201"/>
                  </a:lnTo>
                  <a:lnTo>
                    <a:pt x="101" y="201"/>
                  </a:lnTo>
                  <a:lnTo>
                    <a:pt x="101" y="198"/>
                  </a:lnTo>
                  <a:lnTo>
                    <a:pt x="101" y="197"/>
                  </a:lnTo>
                  <a:lnTo>
                    <a:pt x="103" y="197"/>
                  </a:lnTo>
                  <a:lnTo>
                    <a:pt x="105" y="198"/>
                  </a:lnTo>
                  <a:lnTo>
                    <a:pt x="110" y="201"/>
                  </a:lnTo>
                  <a:lnTo>
                    <a:pt x="113" y="205"/>
                  </a:lnTo>
                  <a:lnTo>
                    <a:pt x="113" y="207"/>
                  </a:lnTo>
                  <a:lnTo>
                    <a:pt x="110" y="211"/>
                  </a:lnTo>
                  <a:lnTo>
                    <a:pt x="113" y="222"/>
                  </a:lnTo>
                  <a:lnTo>
                    <a:pt x="114" y="224"/>
                  </a:lnTo>
                  <a:lnTo>
                    <a:pt x="119" y="228"/>
                  </a:lnTo>
                  <a:lnTo>
                    <a:pt x="123" y="231"/>
                  </a:lnTo>
                  <a:lnTo>
                    <a:pt x="126" y="232"/>
                  </a:lnTo>
                  <a:lnTo>
                    <a:pt x="127" y="231"/>
                  </a:lnTo>
                  <a:lnTo>
                    <a:pt x="130" y="228"/>
                  </a:lnTo>
                  <a:lnTo>
                    <a:pt x="131" y="227"/>
                  </a:lnTo>
                  <a:lnTo>
                    <a:pt x="131" y="232"/>
                  </a:lnTo>
                  <a:lnTo>
                    <a:pt x="131" y="236"/>
                  </a:lnTo>
                  <a:lnTo>
                    <a:pt x="132" y="236"/>
                  </a:lnTo>
                  <a:lnTo>
                    <a:pt x="136" y="232"/>
                  </a:lnTo>
                  <a:lnTo>
                    <a:pt x="139" y="227"/>
                  </a:lnTo>
                  <a:lnTo>
                    <a:pt x="135" y="222"/>
                  </a:lnTo>
                  <a:lnTo>
                    <a:pt x="132" y="218"/>
                  </a:lnTo>
                  <a:lnTo>
                    <a:pt x="135" y="210"/>
                  </a:lnTo>
                  <a:lnTo>
                    <a:pt x="136" y="206"/>
                  </a:lnTo>
                  <a:lnTo>
                    <a:pt x="139" y="206"/>
                  </a:lnTo>
                  <a:lnTo>
                    <a:pt x="140" y="210"/>
                  </a:lnTo>
                  <a:lnTo>
                    <a:pt x="143" y="214"/>
                  </a:lnTo>
                  <a:lnTo>
                    <a:pt x="143" y="219"/>
                  </a:lnTo>
                  <a:lnTo>
                    <a:pt x="147" y="224"/>
                  </a:lnTo>
                  <a:lnTo>
                    <a:pt x="147" y="219"/>
                  </a:lnTo>
                  <a:lnTo>
                    <a:pt x="147" y="215"/>
                  </a:lnTo>
                  <a:lnTo>
                    <a:pt x="144" y="214"/>
                  </a:lnTo>
                  <a:lnTo>
                    <a:pt x="147" y="214"/>
                  </a:lnTo>
                  <a:lnTo>
                    <a:pt x="148" y="211"/>
                  </a:lnTo>
                  <a:lnTo>
                    <a:pt x="150" y="210"/>
                  </a:lnTo>
                  <a:lnTo>
                    <a:pt x="150" y="205"/>
                  </a:lnTo>
                  <a:lnTo>
                    <a:pt x="150" y="198"/>
                  </a:lnTo>
                  <a:lnTo>
                    <a:pt x="148" y="197"/>
                  </a:lnTo>
                  <a:lnTo>
                    <a:pt x="148" y="197"/>
                  </a:lnTo>
                  <a:lnTo>
                    <a:pt x="148" y="197"/>
                  </a:lnTo>
                  <a:lnTo>
                    <a:pt x="148" y="197"/>
                  </a:lnTo>
                  <a:lnTo>
                    <a:pt x="148" y="197"/>
                  </a:lnTo>
                  <a:lnTo>
                    <a:pt x="148" y="197"/>
                  </a:lnTo>
                  <a:lnTo>
                    <a:pt x="148" y="197"/>
                  </a:lnTo>
                  <a:close/>
                  <a:moveTo>
                    <a:pt x="95" y="149"/>
                  </a:moveTo>
                  <a:lnTo>
                    <a:pt x="97" y="145"/>
                  </a:lnTo>
                  <a:lnTo>
                    <a:pt x="97" y="141"/>
                  </a:lnTo>
                  <a:lnTo>
                    <a:pt x="95" y="140"/>
                  </a:lnTo>
                  <a:lnTo>
                    <a:pt x="93" y="140"/>
                  </a:lnTo>
                  <a:lnTo>
                    <a:pt x="90" y="140"/>
                  </a:lnTo>
                  <a:lnTo>
                    <a:pt x="87" y="141"/>
                  </a:lnTo>
                  <a:lnTo>
                    <a:pt x="87" y="145"/>
                  </a:lnTo>
                  <a:lnTo>
                    <a:pt x="87" y="147"/>
                  </a:lnTo>
                  <a:lnTo>
                    <a:pt x="87" y="149"/>
                  </a:lnTo>
                  <a:lnTo>
                    <a:pt x="87" y="153"/>
                  </a:lnTo>
                  <a:lnTo>
                    <a:pt x="87" y="154"/>
                  </a:lnTo>
                  <a:lnTo>
                    <a:pt x="86" y="157"/>
                  </a:lnTo>
                  <a:lnTo>
                    <a:pt x="83" y="157"/>
                  </a:lnTo>
                  <a:lnTo>
                    <a:pt x="82" y="158"/>
                  </a:lnTo>
                  <a:lnTo>
                    <a:pt x="79" y="158"/>
                  </a:lnTo>
                  <a:lnTo>
                    <a:pt x="82" y="165"/>
                  </a:lnTo>
                  <a:lnTo>
                    <a:pt x="83" y="167"/>
                  </a:lnTo>
                  <a:lnTo>
                    <a:pt x="90" y="170"/>
                  </a:lnTo>
                  <a:lnTo>
                    <a:pt x="91" y="174"/>
                  </a:lnTo>
                  <a:lnTo>
                    <a:pt x="93" y="174"/>
                  </a:lnTo>
                  <a:lnTo>
                    <a:pt x="95" y="171"/>
                  </a:lnTo>
                  <a:lnTo>
                    <a:pt x="95" y="170"/>
                  </a:lnTo>
                  <a:lnTo>
                    <a:pt x="95" y="167"/>
                  </a:lnTo>
                  <a:lnTo>
                    <a:pt x="93" y="165"/>
                  </a:lnTo>
                  <a:lnTo>
                    <a:pt x="93" y="157"/>
                  </a:lnTo>
                  <a:lnTo>
                    <a:pt x="95" y="149"/>
                  </a:lnTo>
                  <a:lnTo>
                    <a:pt x="95" y="149"/>
                  </a:lnTo>
                  <a:lnTo>
                    <a:pt x="95" y="149"/>
                  </a:lnTo>
                  <a:lnTo>
                    <a:pt x="95" y="149"/>
                  </a:lnTo>
                  <a:lnTo>
                    <a:pt x="95" y="149"/>
                  </a:lnTo>
                  <a:lnTo>
                    <a:pt x="95" y="149"/>
                  </a:lnTo>
                  <a:lnTo>
                    <a:pt x="95" y="149"/>
                  </a:lnTo>
                  <a:close/>
                  <a:moveTo>
                    <a:pt x="90" y="122"/>
                  </a:moveTo>
                  <a:lnTo>
                    <a:pt x="93" y="118"/>
                  </a:lnTo>
                  <a:lnTo>
                    <a:pt x="93" y="117"/>
                  </a:lnTo>
                  <a:lnTo>
                    <a:pt x="95" y="118"/>
                  </a:lnTo>
                  <a:lnTo>
                    <a:pt x="99" y="122"/>
                  </a:lnTo>
                  <a:lnTo>
                    <a:pt x="103" y="124"/>
                  </a:lnTo>
                  <a:lnTo>
                    <a:pt x="105" y="122"/>
                  </a:lnTo>
                  <a:lnTo>
                    <a:pt x="103" y="121"/>
                  </a:lnTo>
                  <a:lnTo>
                    <a:pt x="97" y="114"/>
                  </a:lnTo>
                  <a:lnTo>
                    <a:pt x="95" y="113"/>
                  </a:lnTo>
                  <a:lnTo>
                    <a:pt x="90" y="110"/>
                  </a:lnTo>
                  <a:lnTo>
                    <a:pt x="90" y="117"/>
                  </a:lnTo>
                  <a:lnTo>
                    <a:pt x="91" y="118"/>
                  </a:lnTo>
                  <a:lnTo>
                    <a:pt x="90" y="121"/>
                  </a:lnTo>
                  <a:lnTo>
                    <a:pt x="90" y="122"/>
                  </a:lnTo>
                  <a:lnTo>
                    <a:pt x="90" y="122"/>
                  </a:lnTo>
                  <a:lnTo>
                    <a:pt x="90" y="122"/>
                  </a:lnTo>
                  <a:lnTo>
                    <a:pt x="90" y="122"/>
                  </a:lnTo>
                  <a:lnTo>
                    <a:pt x="90" y="122"/>
                  </a:lnTo>
                  <a:lnTo>
                    <a:pt x="90" y="122"/>
                  </a:lnTo>
                  <a:lnTo>
                    <a:pt x="90" y="122"/>
                  </a:lnTo>
                  <a:close/>
                  <a:moveTo>
                    <a:pt x="99" y="162"/>
                  </a:moveTo>
                  <a:lnTo>
                    <a:pt x="101" y="154"/>
                  </a:lnTo>
                  <a:lnTo>
                    <a:pt x="105" y="150"/>
                  </a:lnTo>
                  <a:lnTo>
                    <a:pt x="105" y="147"/>
                  </a:lnTo>
                  <a:lnTo>
                    <a:pt x="105" y="134"/>
                  </a:lnTo>
                  <a:lnTo>
                    <a:pt x="103" y="136"/>
                  </a:lnTo>
                  <a:lnTo>
                    <a:pt x="103" y="137"/>
                  </a:lnTo>
                  <a:lnTo>
                    <a:pt x="101" y="144"/>
                  </a:lnTo>
                  <a:lnTo>
                    <a:pt x="97" y="157"/>
                  </a:lnTo>
                  <a:lnTo>
                    <a:pt x="95" y="166"/>
                  </a:lnTo>
                  <a:lnTo>
                    <a:pt x="97" y="166"/>
                  </a:lnTo>
                  <a:lnTo>
                    <a:pt x="99" y="162"/>
                  </a:lnTo>
                  <a:lnTo>
                    <a:pt x="99" y="162"/>
                  </a:lnTo>
                  <a:lnTo>
                    <a:pt x="99" y="162"/>
                  </a:lnTo>
                  <a:lnTo>
                    <a:pt x="99" y="162"/>
                  </a:lnTo>
                  <a:lnTo>
                    <a:pt x="99" y="162"/>
                  </a:lnTo>
                  <a:lnTo>
                    <a:pt x="99" y="162"/>
                  </a:lnTo>
                  <a:lnTo>
                    <a:pt x="99" y="162"/>
                  </a:lnTo>
                  <a:close/>
                  <a:moveTo>
                    <a:pt x="105" y="90"/>
                  </a:moveTo>
                  <a:lnTo>
                    <a:pt x="105" y="88"/>
                  </a:lnTo>
                  <a:lnTo>
                    <a:pt x="105" y="84"/>
                  </a:lnTo>
                  <a:lnTo>
                    <a:pt x="101" y="84"/>
                  </a:lnTo>
                  <a:lnTo>
                    <a:pt x="101" y="88"/>
                  </a:lnTo>
                  <a:lnTo>
                    <a:pt x="103" y="93"/>
                  </a:lnTo>
                  <a:lnTo>
                    <a:pt x="105" y="90"/>
                  </a:lnTo>
                  <a:lnTo>
                    <a:pt x="105" y="90"/>
                  </a:lnTo>
                  <a:lnTo>
                    <a:pt x="105" y="90"/>
                  </a:lnTo>
                  <a:lnTo>
                    <a:pt x="105" y="90"/>
                  </a:lnTo>
                  <a:lnTo>
                    <a:pt x="105" y="90"/>
                  </a:lnTo>
                  <a:lnTo>
                    <a:pt x="105" y="90"/>
                  </a:lnTo>
                  <a:lnTo>
                    <a:pt x="105" y="90"/>
                  </a:lnTo>
                  <a:close/>
                  <a:moveTo>
                    <a:pt x="106" y="165"/>
                  </a:moveTo>
                  <a:lnTo>
                    <a:pt x="109" y="165"/>
                  </a:lnTo>
                  <a:lnTo>
                    <a:pt x="117" y="162"/>
                  </a:lnTo>
                  <a:lnTo>
                    <a:pt x="114" y="157"/>
                  </a:lnTo>
                  <a:lnTo>
                    <a:pt x="113" y="154"/>
                  </a:lnTo>
                  <a:lnTo>
                    <a:pt x="109" y="154"/>
                  </a:lnTo>
                  <a:lnTo>
                    <a:pt x="105" y="158"/>
                  </a:lnTo>
                  <a:lnTo>
                    <a:pt x="103" y="161"/>
                  </a:lnTo>
                  <a:lnTo>
                    <a:pt x="105" y="162"/>
                  </a:lnTo>
                  <a:lnTo>
                    <a:pt x="105" y="165"/>
                  </a:lnTo>
                  <a:lnTo>
                    <a:pt x="106" y="165"/>
                  </a:lnTo>
                  <a:lnTo>
                    <a:pt x="106" y="165"/>
                  </a:lnTo>
                  <a:lnTo>
                    <a:pt x="106" y="165"/>
                  </a:lnTo>
                  <a:lnTo>
                    <a:pt x="106" y="165"/>
                  </a:lnTo>
                  <a:lnTo>
                    <a:pt x="106" y="165"/>
                  </a:lnTo>
                  <a:lnTo>
                    <a:pt x="106" y="165"/>
                  </a:lnTo>
                  <a:lnTo>
                    <a:pt x="106" y="165"/>
                  </a:lnTo>
                  <a:close/>
                  <a:moveTo>
                    <a:pt x="113" y="121"/>
                  </a:moveTo>
                  <a:lnTo>
                    <a:pt x="117" y="122"/>
                  </a:lnTo>
                  <a:lnTo>
                    <a:pt x="118" y="124"/>
                  </a:lnTo>
                  <a:lnTo>
                    <a:pt x="119" y="124"/>
                  </a:lnTo>
                  <a:lnTo>
                    <a:pt x="118" y="128"/>
                  </a:lnTo>
                  <a:lnTo>
                    <a:pt x="118" y="130"/>
                  </a:lnTo>
                  <a:lnTo>
                    <a:pt x="119" y="132"/>
                  </a:lnTo>
                  <a:lnTo>
                    <a:pt x="118" y="132"/>
                  </a:lnTo>
                  <a:lnTo>
                    <a:pt x="117" y="134"/>
                  </a:lnTo>
                  <a:lnTo>
                    <a:pt x="114" y="134"/>
                  </a:lnTo>
                  <a:lnTo>
                    <a:pt x="113" y="132"/>
                  </a:lnTo>
                  <a:lnTo>
                    <a:pt x="109" y="130"/>
                  </a:lnTo>
                  <a:lnTo>
                    <a:pt x="109" y="132"/>
                  </a:lnTo>
                  <a:lnTo>
                    <a:pt x="110" y="136"/>
                  </a:lnTo>
                  <a:lnTo>
                    <a:pt x="113" y="141"/>
                  </a:lnTo>
                  <a:lnTo>
                    <a:pt x="114" y="140"/>
                  </a:lnTo>
                  <a:lnTo>
                    <a:pt x="114" y="141"/>
                  </a:lnTo>
                  <a:lnTo>
                    <a:pt x="118" y="145"/>
                  </a:lnTo>
                  <a:lnTo>
                    <a:pt x="118" y="150"/>
                  </a:lnTo>
                  <a:lnTo>
                    <a:pt x="119" y="154"/>
                  </a:lnTo>
                  <a:lnTo>
                    <a:pt x="122" y="157"/>
                  </a:lnTo>
                  <a:lnTo>
                    <a:pt x="122" y="150"/>
                  </a:lnTo>
                  <a:lnTo>
                    <a:pt x="123" y="153"/>
                  </a:lnTo>
                  <a:lnTo>
                    <a:pt x="126" y="150"/>
                  </a:lnTo>
                  <a:lnTo>
                    <a:pt x="123" y="145"/>
                  </a:lnTo>
                  <a:lnTo>
                    <a:pt x="122" y="144"/>
                  </a:lnTo>
                  <a:lnTo>
                    <a:pt x="122" y="140"/>
                  </a:lnTo>
                  <a:lnTo>
                    <a:pt x="122" y="137"/>
                  </a:lnTo>
                  <a:lnTo>
                    <a:pt x="119" y="134"/>
                  </a:lnTo>
                  <a:lnTo>
                    <a:pt x="122" y="136"/>
                  </a:lnTo>
                  <a:lnTo>
                    <a:pt x="123" y="137"/>
                  </a:lnTo>
                  <a:lnTo>
                    <a:pt x="126" y="136"/>
                  </a:lnTo>
                  <a:lnTo>
                    <a:pt x="127" y="136"/>
                  </a:lnTo>
                  <a:lnTo>
                    <a:pt x="132" y="137"/>
                  </a:lnTo>
                  <a:lnTo>
                    <a:pt x="131" y="136"/>
                  </a:lnTo>
                  <a:lnTo>
                    <a:pt x="130" y="134"/>
                  </a:lnTo>
                  <a:lnTo>
                    <a:pt x="130" y="132"/>
                  </a:lnTo>
                  <a:lnTo>
                    <a:pt x="127" y="130"/>
                  </a:lnTo>
                  <a:lnTo>
                    <a:pt x="126" y="124"/>
                  </a:lnTo>
                  <a:lnTo>
                    <a:pt x="126" y="122"/>
                  </a:lnTo>
                  <a:lnTo>
                    <a:pt x="126" y="118"/>
                  </a:lnTo>
                  <a:lnTo>
                    <a:pt x="126" y="117"/>
                  </a:lnTo>
                  <a:lnTo>
                    <a:pt x="123" y="117"/>
                  </a:lnTo>
                  <a:lnTo>
                    <a:pt x="122" y="114"/>
                  </a:lnTo>
                  <a:lnTo>
                    <a:pt x="122" y="110"/>
                  </a:lnTo>
                  <a:lnTo>
                    <a:pt x="118" y="110"/>
                  </a:lnTo>
                  <a:lnTo>
                    <a:pt x="114" y="110"/>
                  </a:lnTo>
                  <a:lnTo>
                    <a:pt x="110" y="110"/>
                  </a:lnTo>
                  <a:lnTo>
                    <a:pt x="106" y="110"/>
                  </a:lnTo>
                  <a:lnTo>
                    <a:pt x="109" y="117"/>
                  </a:lnTo>
                  <a:lnTo>
                    <a:pt x="113" y="121"/>
                  </a:lnTo>
                  <a:lnTo>
                    <a:pt x="113" y="121"/>
                  </a:lnTo>
                  <a:lnTo>
                    <a:pt x="113" y="121"/>
                  </a:lnTo>
                  <a:lnTo>
                    <a:pt x="113" y="121"/>
                  </a:lnTo>
                  <a:lnTo>
                    <a:pt x="113" y="121"/>
                  </a:lnTo>
                  <a:lnTo>
                    <a:pt x="113" y="121"/>
                  </a:lnTo>
                  <a:lnTo>
                    <a:pt x="113" y="12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40" name="Freeform 130"/>
            <p:cNvSpPr>
              <a:spLocks/>
            </p:cNvSpPr>
            <p:nvPr/>
          </p:nvSpPr>
          <p:spPr bwMode="auto">
            <a:xfrm>
              <a:off x="7586663" y="4464050"/>
              <a:ext cx="66675" cy="47625"/>
            </a:xfrm>
            <a:custGeom>
              <a:avLst/>
              <a:gdLst>
                <a:gd name="T0" fmla="*/ 35 w 37"/>
                <a:gd name="T1" fmla="*/ 0 h 19"/>
                <a:gd name="T2" fmla="*/ 31 w 37"/>
                <a:gd name="T3" fmla="*/ 0 h 19"/>
                <a:gd name="T4" fmla="*/ 21 w 37"/>
                <a:gd name="T5" fmla="*/ 1 h 19"/>
                <a:gd name="T6" fmla="*/ 8 w 37"/>
                <a:gd name="T7" fmla="*/ 4 h 19"/>
                <a:gd name="T8" fmla="*/ 4 w 37"/>
                <a:gd name="T9" fmla="*/ 5 h 19"/>
                <a:gd name="T10" fmla="*/ 0 w 37"/>
                <a:gd name="T11" fmla="*/ 9 h 19"/>
                <a:gd name="T12" fmla="*/ 3 w 37"/>
                <a:gd name="T13" fmla="*/ 13 h 19"/>
                <a:gd name="T14" fmla="*/ 0 w 37"/>
                <a:gd name="T15" fmla="*/ 15 h 19"/>
                <a:gd name="T16" fmla="*/ 3 w 37"/>
                <a:gd name="T17" fmla="*/ 19 h 19"/>
                <a:gd name="T18" fmla="*/ 7 w 37"/>
                <a:gd name="T19" fmla="*/ 17 h 19"/>
                <a:gd name="T20" fmla="*/ 17 w 37"/>
                <a:gd name="T21" fmla="*/ 11 h 19"/>
                <a:gd name="T22" fmla="*/ 29 w 37"/>
                <a:gd name="T23" fmla="*/ 7 h 19"/>
                <a:gd name="T24" fmla="*/ 33 w 37"/>
                <a:gd name="T25" fmla="*/ 5 h 19"/>
                <a:gd name="T26" fmla="*/ 37 w 37"/>
                <a:gd name="T27" fmla="*/ 1 h 19"/>
                <a:gd name="T28" fmla="*/ 37 w 37"/>
                <a:gd name="T29" fmla="*/ 0 h 19"/>
                <a:gd name="T30" fmla="*/ 35 w 37"/>
                <a:gd name="T31" fmla="*/ 0 h 19"/>
                <a:gd name="T32" fmla="*/ 35 w 37"/>
                <a:gd name="T33" fmla="*/ 0 h 19"/>
                <a:gd name="T34" fmla="*/ 35 w 37"/>
                <a:gd name="T35" fmla="*/ 0 h 19"/>
                <a:gd name="T36" fmla="*/ 35 w 37"/>
                <a:gd name="T37" fmla="*/ 0 h 19"/>
                <a:gd name="T38" fmla="*/ 35 w 37"/>
                <a:gd name="T39" fmla="*/ 0 h 19"/>
                <a:gd name="T40" fmla="*/ 35 w 37"/>
                <a:gd name="T41" fmla="*/ 0 h 19"/>
                <a:gd name="T42" fmla="*/ 35 w 37"/>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9">
                  <a:moveTo>
                    <a:pt x="35" y="0"/>
                  </a:moveTo>
                  <a:lnTo>
                    <a:pt x="31" y="0"/>
                  </a:lnTo>
                  <a:lnTo>
                    <a:pt x="21" y="1"/>
                  </a:lnTo>
                  <a:lnTo>
                    <a:pt x="8" y="4"/>
                  </a:lnTo>
                  <a:lnTo>
                    <a:pt x="4" y="5"/>
                  </a:lnTo>
                  <a:lnTo>
                    <a:pt x="0" y="9"/>
                  </a:lnTo>
                  <a:lnTo>
                    <a:pt x="3" y="13"/>
                  </a:lnTo>
                  <a:lnTo>
                    <a:pt x="0" y="15"/>
                  </a:lnTo>
                  <a:lnTo>
                    <a:pt x="3" y="19"/>
                  </a:lnTo>
                  <a:lnTo>
                    <a:pt x="7" y="17"/>
                  </a:lnTo>
                  <a:lnTo>
                    <a:pt x="17" y="11"/>
                  </a:lnTo>
                  <a:lnTo>
                    <a:pt x="29" y="7"/>
                  </a:lnTo>
                  <a:lnTo>
                    <a:pt x="33" y="5"/>
                  </a:lnTo>
                  <a:lnTo>
                    <a:pt x="37" y="1"/>
                  </a:lnTo>
                  <a:lnTo>
                    <a:pt x="37" y="0"/>
                  </a:lnTo>
                  <a:lnTo>
                    <a:pt x="35" y="0"/>
                  </a:lnTo>
                  <a:lnTo>
                    <a:pt x="35" y="0"/>
                  </a:lnTo>
                  <a:lnTo>
                    <a:pt x="35" y="0"/>
                  </a:lnTo>
                  <a:lnTo>
                    <a:pt x="35" y="0"/>
                  </a:lnTo>
                  <a:lnTo>
                    <a:pt x="35" y="0"/>
                  </a:lnTo>
                  <a:lnTo>
                    <a:pt x="35" y="0"/>
                  </a:lnTo>
                  <a:lnTo>
                    <a:pt x="35" y="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41" name="Freeform 131"/>
            <p:cNvSpPr>
              <a:spLocks noEditPoints="1"/>
            </p:cNvSpPr>
            <p:nvPr/>
          </p:nvSpPr>
          <p:spPr bwMode="auto">
            <a:xfrm>
              <a:off x="6697663" y="3767138"/>
              <a:ext cx="1358900" cy="785812"/>
            </a:xfrm>
            <a:custGeom>
              <a:avLst/>
              <a:gdLst>
                <a:gd name="T0" fmla="*/ 64 w 761"/>
                <a:gd name="T1" fmla="*/ 104 h 319"/>
                <a:gd name="T2" fmla="*/ 105 w 761"/>
                <a:gd name="T3" fmla="*/ 182 h 319"/>
                <a:gd name="T4" fmla="*/ 177 w 761"/>
                <a:gd name="T5" fmla="*/ 142 h 319"/>
                <a:gd name="T6" fmla="*/ 344 w 761"/>
                <a:gd name="T7" fmla="*/ 279 h 319"/>
                <a:gd name="T8" fmla="*/ 177 w 761"/>
                <a:gd name="T9" fmla="*/ 179 h 319"/>
                <a:gd name="T10" fmla="*/ 145 w 761"/>
                <a:gd name="T11" fmla="*/ 126 h 319"/>
                <a:gd name="T12" fmla="*/ 89 w 761"/>
                <a:gd name="T13" fmla="*/ 65 h 319"/>
                <a:gd name="T14" fmla="*/ 64 w 761"/>
                <a:gd name="T15" fmla="*/ 79 h 319"/>
                <a:gd name="T16" fmla="*/ 125 w 761"/>
                <a:gd name="T17" fmla="*/ 183 h 319"/>
                <a:gd name="T18" fmla="*/ 397 w 761"/>
                <a:gd name="T19" fmla="*/ 290 h 319"/>
                <a:gd name="T20" fmla="*/ 375 w 761"/>
                <a:gd name="T21" fmla="*/ 296 h 319"/>
                <a:gd name="T22" fmla="*/ 367 w 761"/>
                <a:gd name="T23" fmla="*/ 284 h 319"/>
                <a:gd name="T24" fmla="*/ 282 w 761"/>
                <a:gd name="T25" fmla="*/ 252 h 319"/>
                <a:gd name="T26" fmla="*/ 199 w 761"/>
                <a:gd name="T27" fmla="*/ 239 h 319"/>
                <a:gd name="T28" fmla="*/ 299 w 761"/>
                <a:gd name="T29" fmla="*/ 284 h 319"/>
                <a:gd name="T30" fmla="*/ 209 w 761"/>
                <a:gd name="T31" fmla="*/ 178 h 319"/>
                <a:gd name="T32" fmla="*/ 252 w 761"/>
                <a:gd name="T33" fmla="*/ 144 h 319"/>
                <a:gd name="T34" fmla="*/ 296 w 761"/>
                <a:gd name="T35" fmla="*/ 195 h 319"/>
                <a:gd name="T36" fmla="*/ 361 w 761"/>
                <a:gd name="T37" fmla="*/ 195 h 319"/>
                <a:gd name="T38" fmla="*/ 383 w 761"/>
                <a:gd name="T39" fmla="*/ 145 h 319"/>
                <a:gd name="T40" fmla="*/ 388 w 761"/>
                <a:gd name="T41" fmla="*/ 81 h 319"/>
                <a:gd name="T42" fmla="*/ 357 w 761"/>
                <a:gd name="T43" fmla="*/ 52 h 319"/>
                <a:gd name="T44" fmla="*/ 295 w 761"/>
                <a:gd name="T45" fmla="*/ 113 h 319"/>
                <a:gd name="T46" fmla="*/ 252 w 761"/>
                <a:gd name="T47" fmla="*/ 130 h 319"/>
                <a:gd name="T48" fmla="*/ 562 w 761"/>
                <a:gd name="T49" fmla="*/ 92 h 319"/>
                <a:gd name="T50" fmla="*/ 563 w 761"/>
                <a:gd name="T51" fmla="*/ 112 h 319"/>
                <a:gd name="T52" fmla="*/ 549 w 761"/>
                <a:gd name="T53" fmla="*/ 117 h 319"/>
                <a:gd name="T54" fmla="*/ 599 w 761"/>
                <a:gd name="T55" fmla="*/ 140 h 319"/>
                <a:gd name="T56" fmla="*/ 676 w 761"/>
                <a:gd name="T57" fmla="*/ 148 h 319"/>
                <a:gd name="T58" fmla="*/ 414 w 761"/>
                <a:gd name="T59" fmla="*/ 311 h 319"/>
                <a:gd name="T60" fmla="*/ 320 w 761"/>
                <a:gd name="T61" fmla="*/ 256 h 319"/>
                <a:gd name="T62" fmla="*/ 519 w 761"/>
                <a:gd name="T63" fmla="*/ 166 h 319"/>
                <a:gd name="T64" fmla="*/ 470 w 761"/>
                <a:gd name="T65" fmla="*/ 284 h 319"/>
                <a:gd name="T66" fmla="*/ 554 w 761"/>
                <a:gd name="T67" fmla="*/ 162 h 319"/>
                <a:gd name="T68" fmla="*/ 432 w 761"/>
                <a:gd name="T69" fmla="*/ 114 h 319"/>
                <a:gd name="T70" fmla="*/ 413 w 761"/>
                <a:gd name="T71" fmla="*/ 193 h 319"/>
                <a:gd name="T72" fmla="*/ 441 w 761"/>
                <a:gd name="T73" fmla="*/ 183 h 319"/>
                <a:gd name="T74" fmla="*/ 461 w 761"/>
                <a:gd name="T75" fmla="*/ 193 h 319"/>
                <a:gd name="T76" fmla="*/ 462 w 761"/>
                <a:gd name="T77" fmla="*/ 145 h 319"/>
                <a:gd name="T78" fmla="*/ 481 w 761"/>
                <a:gd name="T79" fmla="*/ 126 h 319"/>
                <a:gd name="T80" fmla="*/ 563 w 761"/>
                <a:gd name="T81" fmla="*/ 183 h 319"/>
                <a:gd name="T82" fmla="*/ 515 w 761"/>
                <a:gd name="T83" fmla="*/ 271 h 319"/>
                <a:gd name="T84" fmla="*/ 538 w 761"/>
                <a:gd name="T85" fmla="*/ 189 h 319"/>
                <a:gd name="T86" fmla="*/ 599 w 761"/>
                <a:gd name="T87" fmla="*/ 276 h 319"/>
                <a:gd name="T88" fmla="*/ 708 w 761"/>
                <a:gd name="T89" fmla="*/ 270 h 319"/>
                <a:gd name="T90" fmla="*/ 703 w 761"/>
                <a:gd name="T91" fmla="*/ 162 h 319"/>
                <a:gd name="T92" fmla="*/ 646 w 761"/>
                <a:gd name="T93" fmla="*/ 145 h 319"/>
                <a:gd name="T94" fmla="*/ 650 w 761"/>
                <a:gd name="T95" fmla="*/ 170 h 319"/>
                <a:gd name="T96" fmla="*/ 636 w 761"/>
                <a:gd name="T97" fmla="*/ 205 h 319"/>
                <a:gd name="T98" fmla="*/ 693 w 761"/>
                <a:gd name="T99" fmla="*/ 219 h 319"/>
                <a:gd name="T100" fmla="*/ 721 w 761"/>
                <a:gd name="T101" fmla="*/ 280 h 319"/>
                <a:gd name="T102" fmla="*/ 651 w 761"/>
                <a:gd name="T103" fmla="*/ 235 h 319"/>
                <a:gd name="T104" fmla="*/ 647 w 761"/>
                <a:gd name="T105" fmla="*/ 240 h 319"/>
                <a:gd name="T106" fmla="*/ 484 w 761"/>
                <a:gd name="T107" fmla="*/ 284 h 319"/>
                <a:gd name="T108" fmla="*/ 481 w 761"/>
                <a:gd name="T109" fmla="*/ 156 h 319"/>
                <a:gd name="T110" fmla="*/ 474 w 761"/>
                <a:gd name="T111" fmla="*/ 214 h 319"/>
                <a:gd name="T112" fmla="*/ 454 w 761"/>
                <a:gd name="T113" fmla="*/ 227 h 319"/>
                <a:gd name="T114" fmla="*/ 497 w 761"/>
                <a:gd name="T115" fmla="*/ 161 h 319"/>
                <a:gd name="T116" fmla="*/ 497 w 761"/>
                <a:gd name="T117" fmla="*/ 279 h 319"/>
                <a:gd name="T118" fmla="*/ 498 w 761"/>
                <a:gd name="T119" fmla="*/ 292 h 319"/>
                <a:gd name="T120" fmla="*/ 445 w 761"/>
                <a:gd name="T121" fmla="*/ 287 h 319"/>
                <a:gd name="T122" fmla="*/ 465 w 761"/>
                <a:gd name="T123" fmla="*/ 27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1" h="319">
                  <a:moveTo>
                    <a:pt x="41" y="83"/>
                  </a:moveTo>
                  <a:lnTo>
                    <a:pt x="41" y="81"/>
                  </a:lnTo>
                  <a:lnTo>
                    <a:pt x="37" y="79"/>
                  </a:lnTo>
                  <a:lnTo>
                    <a:pt x="36" y="79"/>
                  </a:lnTo>
                  <a:lnTo>
                    <a:pt x="36" y="81"/>
                  </a:lnTo>
                  <a:lnTo>
                    <a:pt x="36" y="83"/>
                  </a:lnTo>
                  <a:lnTo>
                    <a:pt x="41" y="85"/>
                  </a:lnTo>
                  <a:lnTo>
                    <a:pt x="44" y="86"/>
                  </a:lnTo>
                  <a:lnTo>
                    <a:pt x="45" y="88"/>
                  </a:lnTo>
                  <a:lnTo>
                    <a:pt x="48" y="88"/>
                  </a:lnTo>
                  <a:lnTo>
                    <a:pt x="48" y="86"/>
                  </a:lnTo>
                  <a:lnTo>
                    <a:pt x="44" y="85"/>
                  </a:lnTo>
                  <a:lnTo>
                    <a:pt x="41" y="83"/>
                  </a:lnTo>
                  <a:lnTo>
                    <a:pt x="41" y="83"/>
                  </a:lnTo>
                  <a:lnTo>
                    <a:pt x="41" y="83"/>
                  </a:lnTo>
                  <a:lnTo>
                    <a:pt x="41" y="83"/>
                  </a:lnTo>
                  <a:lnTo>
                    <a:pt x="41" y="83"/>
                  </a:lnTo>
                  <a:lnTo>
                    <a:pt x="41" y="83"/>
                  </a:lnTo>
                  <a:lnTo>
                    <a:pt x="41" y="83"/>
                  </a:lnTo>
                  <a:close/>
                  <a:moveTo>
                    <a:pt x="64" y="104"/>
                  </a:moveTo>
                  <a:lnTo>
                    <a:pt x="61" y="105"/>
                  </a:lnTo>
                  <a:lnTo>
                    <a:pt x="59" y="105"/>
                  </a:lnTo>
                  <a:lnTo>
                    <a:pt x="61" y="109"/>
                  </a:lnTo>
                  <a:lnTo>
                    <a:pt x="63" y="113"/>
                  </a:lnTo>
                  <a:lnTo>
                    <a:pt x="67" y="114"/>
                  </a:lnTo>
                  <a:lnTo>
                    <a:pt x="68" y="121"/>
                  </a:lnTo>
                  <a:lnTo>
                    <a:pt x="71" y="121"/>
                  </a:lnTo>
                  <a:lnTo>
                    <a:pt x="71" y="118"/>
                  </a:lnTo>
                  <a:lnTo>
                    <a:pt x="71" y="112"/>
                  </a:lnTo>
                  <a:lnTo>
                    <a:pt x="68" y="108"/>
                  </a:lnTo>
                  <a:lnTo>
                    <a:pt x="64" y="104"/>
                  </a:lnTo>
                  <a:lnTo>
                    <a:pt x="64" y="104"/>
                  </a:lnTo>
                  <a:lnTo>
                    <a:pt x="64" y="104"/>
                  </a:lnTo>
                  <a:lnTo>
                    <a:pt x="64" y="104"/>
                  </a:lnTo>
                  <a:lnTo>
                    <a:pt x="64" y="104"/>
                  </a:lnTo>
                  <a:lnTo>
                    <a:pt x="64" y="104"/>
                  </a:lnTo>
                  <a:lnTo>
                    <a:pt x="64" y="104"/>
                  </a:lnTo>
                  <a:close/>
                  <a:moveTo>
                    <a:pt x="88" y="148"/>
                  </a:moveTo>
                  <a:lnTo>
                    <a:pt x="84" y="149"/>
                  </a:lnTo>
                  <a:lnTo>
                    <a:pt x="81" y="152"/>
                  </a:lnTo>
                  <a:lnTo>
                    <a:pt x="84" y="156"/>
                  </a:lnTo>
                  <a:lnTo>
                    <a:pt x="85" y="161"/>
                  </a:lnTo>
                  <a:lnTo>
                    <a:pt x="88" y="162"/>
                  </a:lnTo>
                  <a:lnTo>
                    <a:pt x="92" y="165"/>
                  </a:lnTo>
                  <a:lnTo>
                    <a:pt x="92" y="162"/>
                  </a:lnTo>
                  <a:lnTo>
                    <a:pt x="93" y="161"/>
                  </a:lnTo>
                  <a:lnTo>
                    <a:pt x="92" y="157"/>
                  </a:lnTo>
                  <a:lnTo>
                    <a:pt x="88" y="148"/>
                  </a:lnTo>
                  <a:lnTo>
                    <a:pt x="88" y="148"/>
                  </a:lnTo>
                  <a:lnTo>
                    <a:pt x="88" y="148"/>
                  </a:lnTo>
                  <a:lnTo>
                    <a:pt x="88" y="148"/>
                  </a:lnTo>
                  <a:lnTo>
                    <a:pt x="88" y="148"/>
                  </a:lnTo>
                  <a:lnTo>
                    <a:pt x="88" y="148"/>
                  </a:lnTo>
                  <a:lnTo>
                    <a:pt x="88" y="148"/>
                  </a:lnTo>
                  <a:close/>
                  <a:moveTo>
                    <a:pt x="105" y="182"/>
                  </a:moveTo>
                  <a:lnTo>
                    <a:pt x="106" y="182"/>
                  </a:lnTo>
                  <a:lnTo>
                    <a:pt x="106" y="178"/>
                  </a:lnTo>
                  <a:lnTo>
                    <a:pt x="105" y="175"/>
                  </a:lnTo>
                  <a:lnTo>
                    <a:pt x="105" y="182"/>
                  </a:lnTo>
                  <a:lnTo>
                    <a:pt x="105" y="182"/>
                  </a:lnTo>
                  <a:lnTo>
                    <a:pt x="105" y="182"/>
                  </a:lnTo>
                  <a:lnTo>
                    <a:pt x="105" y="182"/>
                  </a:lnTo>
                  <a:lnTo>
                    <a:pt x="105" y="182"/>
                  </a:lnTo>
                  <a:lnTo>
                    <a:pt x="105" y="182"/>
                  </a:lnTo>
                  <a:lnTo>
                    <a:pt x="105" y="182"/>
                  </a:lnTo>
                  <a:close/>
                  <a:moveTo>
                    <a:pt x="0" y="3"/>
                  </a:moveTo>
                  <a:lnTo>
                    <a:pt x="4" y="8"/>
                  </a:lnTo>
                  <a:lnTo>
                    <a:pt x="4" y="4"/>
                  </a:lnTo>
                  <a:lnTo>
                    <a:pt x="4" y="0"/>
                  </a:lnTo>
                  <a:lnTo>
                    <a:pt x="0" y="0"/>
                  </a:lnTo>
                  <a:lnTo>
                    <a:pt x="0" y="3"/>
                  </a:lnTo>
                  <a:lnTo>
                    <a:pt x="0" y="3"/>
                  </a:lnTo>
                  <a:lnTo>
                    <a:pt x="0" y="3"/>
                  </a:lnTo>
                  <a:lnTo>
                    <a:pt x="0" y="3"/>
                  </a:lnTo>
                  <a:lnTo>
                    <a:pt x="0" y="3"/>
                  </a:lnTo>
                  <a:lnTo>
                    <a:pt x="0" y="3"/>
                  </a:lnTo>
                  <a:lnTo>
                    <a:pt x="0" y="3"/>
                  </a:lnTo>
                  <a:close/>
                  <a:moveTo>
                    <a:pt x="182" y="136"/>
                  </a:moveTo>
                  <a:lnTo>
                    <a:pt x="185" y="136"/>
                  </a:lnTo>
                  <a:lnTo>
                    <a:pt x="181" y="134"/>
                  </a:lnTo>
                  <a:lnTo>
                    <a:pt x="177" y="130"/>
                  </a:lnTo>
                  <a:lnTo>
                    <a:pt x="177" y="134"/>
                  </a:lnTo>
                  <a:lnTo>
                    <a:pt x="177" y="136"/>
                  </a:lnTo>
                  <a:lnTo>
                    <a:pt x="181" y="136"/>
                  </a:lnTo>
                  <a:lnTo>
                    <a:pt x="182" y="136"/>
                  </a:lnTo>
                  <a:lnTo>
                    <a:pt x="182" y="136"/>
                  </a:lnTo>
                  <a:lnTo>
                    <a:pt x="182" y="136"/>
                  </a:lnTo>
                  <a:lnTo>
                    <a:pt x="182" y="136"/>
                  </a:lnTo>
                  <a:lnTo>
                    <a:pt x="182" y="136"/>
                  </a:lnTo>
                  <a:lnTo>
                    <a:pt x="182" y="136"/>
                  </a:lnTo>
                  <a:lnTo>
                    <a:pt x="182" y="136"/>
                  </a:lnTo>
                  <a:close/>
                  <a:moveTo>
                    <a:pt x="175" y="142"/>
                  </a:moveTo>
                  <a:lnTo>
                    <a:pt x="177" y="142"/>
                  </a:lnTo>
                  <a:lnTo>
                    <a:pt x="177" y="140"/>
                  </a:lnTo>
                  <a:lnTo>
                    <a:pt x="177" y="138"/>
                  </a:lnTo>
                  <a:lnTo>
                    <a:pt x="173" y="138"/>
                  </a:lnTo>
                  <a:lnTo>
                    <a:pt x="173" y="140"/>
                  </a:lnTo>
                  <a:lnTo>
                    <a:pt x="173" y="142"/>
                  </a:lnTo>
                  <a:lnTo>
                    <a:pt x="175" y="144"/>
                  </a:lnTo>
                  <a:lnTo>
                    <a:pt x="175" y="142"/>
                  </a:lnTo>
                  <a:lnTo>
                    <a:pt x="175" y="142"/>
                  </a:lnTo>
                  <a:lnTo>
                    <a:pt x="175" y="142"/>
                  </a:lnTo>
                  <a:lnTo>
                    <a:pt x="175" y="142"/>
                  </a:lnTo>
                  <a:lnTo>
                    <a:pt x="175" y="142"/>
                  </a:lnTo>
                  <a:lnTo>
                    <a:pt x="175" y="142"/>
                  </a:lnTo>
                  <a:lnTo>
                    <a:pt x="175" y="142"/>
                  </a:lnTo>
                  <a:close/>
                  <a:moveTo>
                    <a:pt x="344" y="279"/>
                  </a:moveTo>
                  <a:lnTo>
                    <a:pt x="343" y="279"/>
                  </a:lnTo>
                  <a:lnTo>
                    <a:pt x="336" y="279"/>
                  </a:lnTo>
                  <a:lnTo>
                    <a:pt x="331" y="279"/>
                  </a:lnTo>
                  <a:lnTo>
                    <a:pt x="331" y="280"/>
                  </a:lnTo>
                  <a:lnTo>
                    <a:pt x="333" y="283"/>
                  </a:lnTo>
                  <a:lnTo>
                    <a:pt x="336" y="284"/>
                  </a:lnTo>
                  <a:lnTo>
                    <a:pt x="340" y="288"/>
                  </a:lnTo>
                  <a:lnTo>
                    <a:pt x="340" y="290"/>
                  </a:lnTo>
                  <a:lnTo>
                    <a:pt x="340" y="292"/>
                  </a:lnTo>
                  <a:lnTo>
                    <a:pt x="343" y="290"/>
                  </a:lnTo>
                  <a:lnTo>
                    <a:pt x="347" y="287"/>
                  </a:lnTo>
                  <a:lnTo>
                    <a:pt x="351" y="284"/>
                  </a:lnTo>
                  <a:lnTo>
                    <a:pt x="351" y="283"/>
                  </a:lnTo>
                  <a:lnTo>
                    <a:pt x="351" y="280"/>
                  </a:lnTo>
                  <a:lnTo>
                    <a:pt x="347" y="279"/>
                  </a:lnTo>
                  <a:lnTo>
                    <a:pt x="344" y="279"/>
                  </a:lnTo>
                  <a:lnTo>
                    <a:pt x="344" y="279"/>
                  </a:lnTo>
                  <a:lnTo>
                    <a:pt x="344" y="279"/>
                  </a:lnTo>
                  <a:lnTo>
                    <a:pt x="344" y="279"/>
                  </a:lnTo>
                  <a:lnTo>
                    <a:pt x="344" y="279"/>
                  </a:lnTo>
                  <a:lnTo>
                    <a:pt x="344" y="279"/>
                  </a:lnTo>
                  <a:lnTo>
                    <a:pt x="344" y="279"/>
                  </a:lnTo>
                  <a:close/>
                  <a:moveTo>
                    <a:pt x="194" y="236"/>
                  </a:moveTo>
                  <a:lnTo>
                    <a:pt x="195" y="236"/>
                  </a:lnTo>
                  <a:lnTo>
                    <a:pt x="195" y="235"/>
                  </a:lnTo>
                  <a:lnTo>
                    <a:pt x="195" y="231"/>
                  </a:lnTo>
                  <a:lnTo>
                    <a:pt x="195" y="218"/>
                  </a:lnTo>
                  <a:lnTo>
                    <a:pt x="198" y="214"/>
                  </a:lnTo>
                  <a:lnTo>
                    <a:pt x="198" y="213"/>
                  </a:lnTo>
                  <a:lnTo>
                    <a:pt x="195" y="210"/>
                  </a:lnTo>
                  <a:lnTo>
                    <a:pt x="195" y="206"/>
                  </a:lnTo>
                  <a:lnTo>
                    <a:pt x="198" y="205"/>
                  </a:lnTo>
                  <a:lnTo>
                    <a:pt x="198" y="201"/>
                  </a:lnTo>
                  <a:lnTo>
                    <a:pt x="198" y="199"/>
                  </a:lnTo>
                  <a:lnTo>
                    <a:pt x="198" y="197"/>
                  </a:lnTo>
                  <a:lnTo>
                    <a:pt x="199" y="191"/>
                  </a:lnTo>
                  <a:lnTo>
                    <a:pt x="202" y="189"/>
                  </a:lnTo>
                  <a:lnTo>
                    <a:pt x="202" y="187"/>
                  </a:lnTo>
                  <a:lnTo>
                    <a:pt x="199" y="186"/>
                  </a:lnTo>
                  <a:lnTo>
                    <a:pt x="198" y="183"/>
                  </a:lnTo>
                  <a:lnTo>
                    <a:pt x="195" y="179"/>
                  </a:lnTo>
                  <a:lnTo>
                    <a:pt x="194" y="174"/>
                  </a:lnTo>
                  <a:lnTo>
                    <a:pt x="189" y="174"/>
                  </a:lnTo>
                  <a:lnTo>
                    <a:pt x="185" y="174"/>
                  </a:lnTo>
                  <a:lnTo>
                    <a:pt x="182" y="174"/>
                  </a:lnTo>
                  <a:lnTo>
                    <a:pt x="182" y="173"/>
                  </a:lnTo>
                  <a:lnTo>
                    <a:pt x="181" y="175"/>
                  </a:lnTo>
                  <a:lnTo>
                    <a:pt x="177" y="179"/>
                  </a:lnTo>
                  <a:lnTo>
                    <a:pt x="178" y="175"/>
                  </a:lnTo>
                  <a:lnTo>
                    <a:pt x="181" y="175"/>
                  </a:lnTo>
                  <a:lnTo>
                    <a:pt x="178" y="174"/>
                  </a:lnTo>
                  <a:lnTo>
                    <a:pt x="181" y="173"/>
                  </a:lnTo>
                  <a:lnTo>
                    <a:pt x="182" y="170"/>
                  </a:lnTo>
                  <a:lnTo>
                    <a:pt x="181" y="169"/>
                  </a:lnTo>
                  <a:lnTo>
                    <a:pt x="178" y="169"/>
                  </a:lnTo>
                  <a:lnTo>
                    <a:pt x="177" y="165"/>
                  </a:lnTo>
                  <a:lnTo>
                    <a:pt x="177" y="162"/>
                  </a:lnTo>
                  <a:lnTo>
                    <a:pt x="175" y="152"/>
                  </a:lnTo>
                  <a:lnTo>
                    <a:pt x="173" y="152"/>
                  </a:lnTo>
                  <a:lnTo>
                    <a:pt x="171" y="149"/>
                  </a:lnTo>
                  <a:lnTo>
                    <a:pt x="165" y="149"/>
                  </a:lnTo>
                  <a:lnTo>
                    <a:pt x="163" y="149"/>
                  </a:lnTo>
                  <a:lnTo>
                    <a:pt x="162" y="145"/>
                  </a:lnTo>
                  <a:lnTo>
                    <a:pt x="159" y="144"/>
                  </a:lnTo>
                  <a:lnTo>
                    <a:pt x="159" y="140"/>
                  </a:lnTo>
                  <a:lnTo>
                    <a:pt x="162" y="140"/>
                  </a:lnTo>
                  <a:lnTo>
                    <a:pt x="159" y="138"/>
                  </a:lnTo>
                  <a:lnTo>
                    <a:pt x="158" y="138"/>
                  </a:lnTo>
                  <a:lnTo>
                    <a:pt x="162" y="136"/>
                  </a:lnTo>
                  <a:lnTo>
                    <a:pt x="158" y="136"/>
                  </a:lnTo>
                  <a:lnTo>
                    <a:pt x="162" y="132"/>
                  </a:lnTo>
                  <a:lnTo>
                    <a:pt x="165" y="130"/>
                  </a:lnTo>
                  <a:lnTo>
                    <a:pt x="165" y="129"/>
                  </a:lnTo>
                  <a:lnTo>
                    <a:pt x="162" y="125"/>
                  </a:lnTo>
                  <a:lnTo>
                    <a:pt x="158" y="122"/>
                  </a:lnTo>
                  <a:lnTo>
                    <a:pt x="154" y="125"/>
                  </a:lnTo>
                  <a:lnTo>
                    <a:pt x="150" y="126"/>
                  </a:lnTo>
                  <a:lnTo>
                    <a:pt x="146" y="129"/>
                  </a:lnTo>
                  <a:lnTo>
                    <a:pt x="145" y="126"/>
                  </a:lnTo>
                  <a:lnTo>
                    <a:pt x="149" y="126"/>
                  </a:lnTo>
                  <a:lnTo>
                    <a:pt x="152" y="125"/>
                  </a:lnTo>
                  <a:lnTo>
                    <a:pt x="154" y="121"/>
                  </a:lnTo>
                  <a:lnTo>
                    <a:pt x="152" y="118"/>
                  </a:lnTo>
                  <a:lnTo>
                    <a:pt x="150" y="118"/>
                  </a:lnTo>
                  <a:lnTo>
                    <a:pt x="145" y="117"/>
                  </a:lnTo>
                  <a:lnTo>
                    <a:pt x="141" y="113"/>
                  </a:lnTo>
                  <a:lnTo>
                    <a:pt x="138" y="112"/>
                  </a:lnTo>
                  <a:lnTo>
                    <a:pt x="138" y="109"/>
                  </a:lnTo>
                  <a:lnTo>
                    <a:pt x="138" y="108"/>
                  </a:lnTo>
                  <a:lnTo>
                    <a:pt x="137" y="104"/>
                  </a:lnTo>
                  <a:lnTo>
                    <a:pt x="133" y="101"/>
                  </a:lnTo>
                  <a:lnTo>
                    <a:pt x="129" y="100"/>
                  </a:lnTo>
                  <a:lnTo>
                    <a:pt x="125" y="98"/>
                  </a:lnTo>
                  <a:lnTo>
                    <a:pt x="125" y="94"/>
                  </a:lnTo>
                  <a:lnTo>
                    <a:pt x="121" y="90"/>
                  </a:lnTo>
                  <a:lnTo>
                    <a:pt x="120" y="90"/>
                  </a:lnTo>
                  <a:lnTo>
                    <a:pt x="118" y="90"/>
                  </a:lnTo>
                  <a:lnTo>
                    <a:pt x="118" y="94"/>
                  </a:lnTo>
                  <a:lnTo>
                    <a:pt x="116" y="92"/>
                  </a:lnTo>
                  <a:lnTo>
                    <a:pt x="112" y="90"/>
                  </a:lnTo>
                  <a:lnTo>
                    <a:pt x="110" y="86"/>
                  </a:lnTo>
                  <a:lnTo>
                    <a:pt x="106" y="83"/>
                  </a:lnTo>
                  <a:lnTo>
                    <a:pt x="106" y="85"/>
                  </a:lnTo>
                  <a:lnTo>
                    <a:pt x="105" y="83"/>
                  </a:lnTo>
                  <a:lnTo>
                    <a:pt x="105" y="81"/>
                  </a:lnTo>
                  <a:lnTo>
                    <a:pt x="105" y="79"/>
                  </a:lnTo>
                  <a:lnTo>
                    <a:pt x="102" y="77"/>
                  </a:lnTo>
                  <a:lnTo>
                    <a:pt x="97" y="72"/>
                  </a:lnTo>
                  <a:lnTo>
                    <a:pt x="93" y="68"/>
                  </a:lnTo>
                  <a:lnTo>
                    <a:pt x="89" y="65"/>
                  </a:lnTo>
                  <a:lnTo>
                    <a:pt x="85" y="64"/>
                  </a:lnTo>
                  <a:lnTo>
                    <a:pt x="84" y="61"/>
                  </a:lnTo>
                  <a:lnTo>
                    <a:pt x="81" y="60"/>
                  </a:lnTo>
                  <a:lnTo>
                    <a:pt x="76" y="56"/>
                  </a:lnTo>
                  <a:lnTo>
                    <a:pt x="76" y="55"/>
                  </a:lnTo>
                  <a:lnTo>
                    <a:pt x="76" y="52"/>
                  </a:lnTo>
                  <a:lnTo>
                    <a:pt x="74" y="51"/>
                  </a:lnTo>
                  <a:lnTo>
                    <a:pt x="72" y="48"/>
                  </a:lnTo>
                  <a:lnTo>
                    <a:pt x="71" y="44"/>
                  </a:lnTo>
                  <a:lnTo>
                    <a:pt x="67" y="39"/>
                  </a:lnTo>
                  <a:lnTo>
                    <a:pt x="63" y="35"/>
                  </a:lnTo>
                  <a:lnTo>
                    <a:pt x="61" y="37"/>
                  </a:lnTo>
                  <a:lnTo>
                    <a:pt x="57" y="37"/>
                  </a:lnTo>
                  <a:lnTo>
                    <a:pt x="53" y="35"/>
                  </a:lnTo>
                  <a:lnTo>
                    <a:pt x="45" y="37"/>
                  </a:lnTo>
                  <a:lnTo>
                    <a:pt x="40" y="35"/>
                  </a:lnTo>
                  <a:lnTo>
                    <a:pt x="37" y="33"/>
                  </a:lnTo>
                  <a:lnTo>
                    <a:pt x="32" y="29"/>
                  </a:lnTo>
                  <a:lnTo>
                    <a:pt x="31" y="29"/>
                  </a:lnTo>
                  <a:lnTo>
                    <a:pt x="28" y="29"/>
                  </a:lnTo>
                  <a:lnTo>
                    <a:pt x="24" y="33"/>
                  </a:lnTo>
                  <a:lnTo>
                    <a:pt x="27" y="37"/>
                  </a:lnTo>
                  <a:lnTo>
                    <a:pt x="32" y="47"/>
                  </a:lnTo>
                  <a:lnTo>
                    <a:pt x="45" y="60"/>
                  </a:lnTo>
                  <a:lnTo>
                    <a:pt x="48" y="61"/>
                  </a:lnTo>
                  <a:lnTo>
                    <a:pt x="51" y="64"/>
                  </a:lnTo>
                  <a:lnTo>
                    <a:pt x="53" y="64"/>
                  </a:lnTo>
                  <a:lnTo>
                    <a:pt x="55" y="65"/>
                  </a:lnTo>
                  <a:lnTo>
                    <a:pt x="57" y="72"/>
                  </a:lnTo>
                  <a:lnTo>
                    <a:pt x="61" y="75"/>
                  </a:lnTo>
                  <a:lnTo>
                    <a:pt x="64" y="79"/>
                  </a:lnTo>
                  <a:lnTo>
                    <a:pt x="67" y="81"/>
                  </a:lnTo>
                  <a:lnTo>
                    <a:pt x="67" y="83"/>
                  </a:lnTo>
                  <a:lnTo>
                    <a:pt x="67" y="86"/>
                  </a:lnTo>
                  <a:lnTo>
                    <a:pt x="68" y="88"/>
                  </a:lnTo>
                  <a:lnTo>
                    <a:pt x="71" y="90"/>
                  </a:lnTo>
                  <a:lnTo>
                    <a:pt x="74" y="92"/>
                  </a:lnTo>
                  <a:lnTo>
                    <a:pt x="78" y="94"/>
                  </a:lnTo>
                  <a:lnTo>
                    <a:pt x="84" y="100"/>
                  </a:lnTo>
                  <a:lnTo>
                    <a:pt x="85" y="101"/>
                  </a:lnTo>
                  <a:lnTo>
                    <a:pt x="85" y="105"/>
                  </a:lnTo>
                  <a:lnTo>
                    <a:pt x="88" y="113"/>
                  </a:lnTo>
                  <a:lnTo>
                    <a:pt x="89" y="118"/>
                  </a:lnTo>
                  <a:lnTo>
                    <a:pt x="92" y="125"/>
                  </a:lnTo>
                  <a:lnTo>
                    <a:pt x="92" y="126"/>
                  </a:lnTo>
                  <a:lnTo>
                    <a:pt x="93" y="126"/>
                  </a:lnTo>
                  <a:lnTo>
                    <a:pt x="94" y="129"/>
                  </a:lnTo>
                  <a:lnTo>
                    <a:pt x="98" y="130"/>
                  </a:lnTo>
                  <a:lnTo>
                    <a:pt x="101" y="132"/>
                  </a:lnTo>
                  <a:lnTo>
                    <a:pt x="101" y="134"/>
                  </a:lnTo>
                  <a:lnTo>
                    <a:pt x="102" y="138"/>
                  </a:lnTo>
                  <a:lnTo>
                    <a:pt x="106" y="142"/>
                  </a:lnTo>
                  <a:lnTo>
                    <a:pt x="110" y="145"/>
                  </a:lnTo>
                  <a:lnTo>
                    <a:pt x="112" y="149"/>
                  </a:lnTo>
                  <a:lnTo>
                    <a:pt x="110" y="152"/>
                  </a:lnTo>
                  <a:lnTo>
                    <a:pt x="110" y="153"/>
                  </a:lnTo>
                  <a:lnTo>
                    <a:pt x="114" y="157"/>
                  </a:lnTo>
                  <a:lnTo>
                    <a:pt x="116" y="162"/>
                  </a:lnTo>
                  <a:lnTo>
                    <a:pt x="118" y="169"/>
                  </a:lnTo>
                  <a:lnTo>
                    <a:pt x="118" y="173"/>
                  </a:lnTo>
                  <a:lnTo>
                    <a:pt x="120" y="175"/>
                  </a:lnTo>
                  <a:lnTo>
                    <a:pt x="125" y="183"/>
                  </a:lnTo>
                  <a:lnTo>
                    <a:pt x="129" y="187"/>
                  </a:lnTo>
                  <a:lnTo>
                    <a:pt x="132" y="191"/>
                  </a:lnTo>
                  <a:lnTo>
                    <a:pt x="136" y="195"/>
                  </a:lnTo>
                  <a:lnTo>
                    <a:pt x="138" y="199"/>
                  </a:lnTo>
                  <a:lnTo>
                    <a:pt x="141" y="202"/>
                  </a:lnTo>
                  <a:lnTo>
                    <a:pt x="145" y="206"/>
                  </a:lnTo>
                  <a:lnTo>
                    <a:pt x="152" y="214"/>
                  </a:lnTo>
                  <a:lnTo>
                    <a:pt x="159" y="219"/>
                  </a:lnTo>
                  <a:lnTo>
                    <a:pt x="163" y="222"/>
                  </a:lnTo>
                  <a:lnTo>
                    <a:pt x="165" y="226"/>
                  </a:lnTo>
                  <a:lnTo>
                    <a:pt x="167" y="230"/>
                  </a:lnTo>
                  <a:lnTo>
                    <a:pt x="171" y="232"/>
                  </a:lnTo>
                  <a:lnTo>
                    <a:pt x="175" y="236"/>
                  </a:lnTo>
                  <a:lnTo>
                    <a:pt x="177" y="239"/>
                  </a:lnTo>
                  <a:lnTo>
                    <a:pt x="177" y="236"/>
                  </a:lnTo>
                  <a:lnTo>
                    <a:pt x="175" y="231"/>
                  </a:lnTo>
                  <a:lnTo>
                    <a:pt x="177" y="231"/>
                  </a:lnTo>
                  <a:lnTo>
                    <a:pt x="178" y="232"/>
                  </a:lnTo>
                  <a:lnTo>
                    <a:pt x="182" y="235"/>
                  </a:lnTo>
                  <a:lnTo>
                    <a:pt x="185" y="235"/>
                  </a:lnTo>
                  <a:lnTo>
                    <a:pt x="186" y="232"/>
                  </a:lnTo>
                  <a:lnTo>
                    <a:pt x="186" y="230"/>
                  </a:lnTo>
                  <a:lnTo>
                    <a:pt x="190" y="232"/>
                  </a:lnTo>
                  <a:lnTo>
                    <a:pt x="194" y="236"/>
                  </a:lnTo>
                  <a:lnTo>
                    <a:pt x="194" y="236"/>
                  </a:lnTo>
                  <a:lnTo>
                    <a:pt x="194" y="236"/>
                  </a:lnTo>
                  <a:lnTo>
                    <a:pt x="194" y="236"/>
                  </a:lnTo>
                  <a:lnTo>
                    <a:pt x="194" y="236"/>
                  </a:lnTo>
                  <a:lnTo>
                    <a:pt x="194" y="236"/>
                  </a:lnTo>
                  <a:lnTo>
                    <a:pt x="194" y="236"/>
                  </a:lnTo>
                  <a:close/>
                  <a:moveTo>
                    <a:pt x="397" y="290"/>
                  </a:moveTo>
                  <a:lnTo>
                    <a:pt x="404" y="290"/>
                  </a:lnTo>
                  <a:lnTo>
                    <a:pt x="405" y="288"/>
                  </a:lnTo>
                  <a:lnTo>
                    <a:pt x="404" y="287"/>
                  </a:lnTo>
                  <a:lnTo>
                    <a:pt x="404" y="283"/>
                  </a:lnTo>
                  <a:lnTo>
                    <a:pt x="401" y="280"/>
                  </a:lnTo>
                  <a:lnTo>
                    <a:pt x="400" y="283"/>
                  </a:lnTo>
                  <a:lnTo>
                    <a:pt x="400" y="284"/>
                  </a:lnTo>
                  <a:lnTo>
                    <a:pt x="397" y="283"/>
                  </a:lnTo>
                  <a:lnTo>
                    <a:pt x="396" y="280"/>
                  </a:lnTo>
                  <a:lnTo>
                    <a:pt x="393" y="283"/>
                  </a:lnTo>
                  <a:lnTo>
                    <a:pt x="392" y="283"/>
                  </a:lnTo>
                  <a:lnTo>
                    <a:pt x="392" y="280"/>
                  </a:lnTo>
                  <a:lnTo>
                    <a:pt x="391" y="279"/>
                  </a:lnTo>
                  <a:lnTo>
                    <a:pt x="384" y="279"/>
                  </a:lnTo>
                  <a:lnTo>
                    <a:pt x="384" y="280"/>
                  </a:lnTo>
                  <a:lnTo>
                    <a:pt x="387" y="284"/>
                  </a:lnTo>
                  <a:lnTo>
                    <a:pt x="392" y="287"/>
                  </a:lnTo>
                  <a:lnTo>
                    <a:pt x="391" y="288"/>
                  </a:lnTo>
                  <a:lnTo>
                    <a:pt x="387" y="290"/>
                  </a:lnTo>
                  <a:lnTo>
                    <a:pt x="384" y="288"/>
                  </a:lnTo>
                  <a:lnTo>
                    <a:pt x="383" y="287"/>
                  </a:lnTo>
                  <a:lnTo>
                    <a:pt x="379" y="284"/>
                  </a:lnTo>
                  <a:lnTo>
                    <a:pt x="375" y="283"/>
                  </a:lnTo>
                  <a:lnTo>
                    <a:pt x="371" y="284"/>
                  </a:lnTo>
                  <a:lnTo>
                    <a:pt x="369" y="287"/>
                  </a:lnTo>
                  <a:lnTo>
                    <a:pt x="367" y="288"/>
                  </a:lnTo>
                  <a:lnTo>
                    <a:pt x="367" y="292"/>
                  </a:lnTo>
                  <a:lnTo>
                    <a:pt x="367" y="294"/>
                  </a:lnTo>
                  <a:lnTo>
                    <a:pt x="371" y="296"/>
                  </a:lnTo>
                  <a:lnTo>
                    <a:pt x="373" y="296"/>
                  </a:lnTo>
                  <a:lnTo>
                    <a:pt x="375" y="296"/>
                  </a:lnTo>
                  <a:lnTo>
                    <a:pt x="377" y="296"/>
                  </a:lnTo>
                  <a:lnTo>
                    <a:pt x="380" y="294"/>
                  </a:lnTo>
                  <a:lnTo>
                    <a:pt x="384" y="292"/>
                  </a:lnTo>
                  <a:lnTo>
                    <a:pt x="391" y="290"/>
                  </a:lnTo>
                  <a:lnTo>
                    <a:pt x="393" y="287"/>
                  </a:lnTo>
                  <a:lnTo>
                    <a:pt x="393" y="290"/>
                  </a:lnTo>
                  <a:lnTo>
                    <a:pt x="393" y="292"/>
                  </a:lnTo>
                  <a:lnTo>
                    <a:pt x="396" y="292"/>
                  </a:lnTo>
                  <a:lnTo>
                    <a:pt x="397" y="292"/>
                  </a:lnTo>
                  <a:lnTo>
                    <a:pt x="400" y="292"/>
                  </a:lnTo>
                  <a:lnTo>
                    <a:pt x="401" y="292"/>
                  </a:lnTo>
                  <a:lnTo>
                    <a:pt x="397" y="290"/>
                  </a:lnTo>
                  <a:lnTo>
                    <a:pt x="397" y="290"/>
                  </a:lnTo>
                  <a:lnTo>
                    <a:pt x="397" y="290"/>
                  </a:lnTo>
                  <a:lnTo>
                    <a:pt x="397" y="290"/>
                  </a:lnTo>
                  <a:lnTo>
                    <a:pt x="397" y="290"/>
                  </a:lnTo>
                  <a:lnTo>
                    <a:pt x="397" y="290"/>
                  </a:lnTo>
                  <a:lnTo>
                    <a:pt x="397" y="290"/>
                  </a:lnTo>
                  <a:close/>
                  <a:moveTo>
                    <a:pt x="367" y="283"/>
                  </a:moveTo>
                  <a:lnTo>
                    <a:pt x="365" y="280"/>
                  </a:lnTo>
                  <a:lnTo>
                    <a:pt x="361" y="280"/>
                  </a:lnTo>
                  <a:lnTo>
                    <a:pt x="357" y="283"/>
                  </a:lnTo>
                  <a:lnTo>
                    <a:pt x="356" y="287"/>
                  </a:lnTo>
                  <a:lnTo>
                    <a:pt x="356" y="290"/>
                  </a:lnTo>
                  <a:lnTo>
                    <a:pt x="353" y="290"/>
                  </a:lnTo>
                  <a:lnTo>
                    <a:pt x="352" y="290"/>
                  </a:lnTo>
                  <a:lnTo>
                    <a:pt x="353" y="292"/>
                  </a:lnTo>
                  <a:lnTo>
                    <a:pt x="357" y="292"/>
                  </a:lnTo>
                  <a:lnTo>
                    <a:pt x="364" y="292"/>
                  </a:lnTo>
                  <a:lnTo>
                    <a:pt x="364" y="288"/>
                  </a:lnTo>
                  <a:lnTo>
                    <a:pt x="367" y="284"/>
                  </a:lnTo>
                  <a:lnTo>
                    <a:pt x="367" y="283"/>
                  </a:lnTo>
                  <a:lnTo>
                    <a:pt x="367" y="283"/>
                  </a:lnTo>
                  <a:lnTo>
                    <a:pt x="367" y="283"/>
                  </a:lnTo>
                  <a:lnTo>
                    <a:pt x="367" y="283"/>
                  </a:lnTo>
                  <a:lnTo>
                    <a:pt x="367" y="283"/>
                  </a:lnTo>
                  <a:lnTo>
                    <a:pt x="367" y="283"/>
                  </a:lnTo>
                  <a:lnTo>
                    <a:pt x="367" y="283"/>
                  </a:lnTo>
                  <a:close/>
                  <a:moveTo>
                    <a:pt x="331" y="287"/>
                  </a:moveTo>
                  <a:lnTo>
                    <a:pt x="329" y="283"/>
                  </a:lnTo>
                  <a:lnTo>
                    <a:pt x="329" y="280"/>
                  </a:lnTo>
                  <a:lnTo>
                    <a:pt x="331" y="275"/>
                  </a:lnTo>
                  <a:lnTo>
                    <a:pt x="331" y="271"/>
                  </a:lnTo>
                  <a:lnTo>
                    <a:pt x="327" y="271"/>
                  </a:lnTo>
                  <a:lnTo>
                    <a:pt x="323" y="271"/>
                  </a:lnTo>
                  <a:lnTo>
                    <a:pt x="320" y="271"/>
                  </a:lnTo>
                  <a:lnTo>
                    <a:pt x="316" y="271"/>
                  </a:lnTo>
                  <a:lnTo>
                    <a:pt x="312" y="271"/>
                  </a:lnTo>
                  <a:lnTo>
                    <a:pt x="308" y="270"/>
                  </a:lnTo>
                  <a:lnTo>
                    <a:pt x="304" y="267"/>
                  </a:lnTo>
                  <a:lnTo>
                    <a:pt x="307" y="263"/>
                  </a:lnTo>
                  <a:lnTo>
                    <a:pt x="304" y="262"/>
                  </a:lnTo>
                  <a:lnTo>
                    <a:pt x="303" y="259"/>
                  </a:lnTo>
                  <a:lnTo>
                    <a:pt x="303" y="256"/>
                  </a:lnTo>
                  <a:lnTo>
                    <a:pt x="299" y="256"/>
                  </a:lnTo>
                  <a:lnTo>
                    <a:pt x="295" y="256"/>
                  </a:lnTo>
                  <a:lnTo>
                    <a:pt x="292" y="256"/>
                  </a:lnTo>
                  <a:lnTo>
                    <a:pt x="291" y="254"/>
                  </a:lnTo>
                  <a:lnTo>
                    <a:pt x="290" y="254"/>
                  </a:lnTo>
                  <a:lnTo>
                    <a:pt x="287" y="252"/>
                  </a:lnTo>
                  <a:lnTo>
                    <a:pt x="286" y="252"/>
                  </a:lnTo>
                  <a:lnTo>
                    <a:pt x="282" y="252"/>
                  </a:lnTo>
                  <a:lnTo>
                    <a:pt x="279" y="252"/>
                  </a:lnTo>
                  <a:lnTo>
                    <a:pt x="278" y="248"/>
                  </a:lnTo>
                  <a:lnTo>
                    <a:pt x="276" y="248"/>
                  </a:lnTo>
                  <a:lnTo>
                    <a:pt x="274" y="248"/>
                  </a:lnTo>
                  <a:lnTo>
                    <a:pt x="272" y="252"/>
                  </a:lnTo>
                  <a:lnTo>
                    <a:pt x="270" y="256"/>
                  </a:lnTo>
                  <a:lnTo>
                    <a:pt x="268" y="258"/>
                  </a:lnTo>
                  <a:lnTo>
                    <a:pt x="266" y="258"/>
                  </a:lnTo>
                  <a:lnTo>
                    <a:pt x="263" y="256"/>
                  </a:lnTo>
                  <a:lnTo>
                    <a:pt x="259" y="256"/>
                  </a:lnTo>
                  <a:lnTo>
                    <a:pt x="251" y="256"/>
                  </a:lnTo>
                  <a:lnTo>
                    <a:pt x="247" y="256"/>
                  </a:lnTo>
                  <a:lnTo>
                    <a:pt x="246" y="254"/>
                  </a:lnTo>
                  <a:lnTo>
                    <a:pt x="242" y="256"/>
                  </a:lnTo>
                  <a:lnTo>
                    <a:pt x="239" y="252"/>
                  </a:lnTo>
                  <a:lnTo>
                    <a:pt x="235" y="246"/>
                  </a:lnTo>
                  <a:lnTo>
                    <a:pt x="234" y="244"/>
                  </a:lnTo>
                  <a:lnTo>
                    <a:pt x="233" y="246"/>
                  </a:lnTo>
                  <a:lnTo>
                    <a:pt x="229" y="244"/>
                  </a:lnTo>
                  <a:lnTo>
                    <a:pt x="226" y="244"/>
                  </a:lnTo>
                  <a:lnTo>
                    <a:pt x="225" y="244"/>
                  </a:lnTo>
                  <a:lnTo>
                    <a:pt x="222" y="243"/>
                  </a:lnTo>
                  <a:lnTo>
                    <a:pt x="221" y="240"/>
                  </a:lnTo>
                  <a:lnTo>
                    <a:pt x="217" y="239"/>
                  </a:lnTo>
                  <a:lnTo>
                    <a:pt x="215" y="239"/>
                  </a:lnTo>
                  <a:lnTo>
                    <a:pt x="213" y="240"/>
                  </a:lnTo>
                  <a:lnTo>
                    <a:pt x="211" y="243"/>
                  </a:lnTo>
                  <a:lnTo>
                    <a:pt x="209" y="240"/>
                  </a:lnTo>
                  <a:lnTo>
                    <a:pt x="206" y="239"/>
                  </a:lnTo>
                  <a:lnTo>
                    <a:pt x="199" y="240"/>
                  </a:lnTo>
                  <a:lnTo>
                    <a:pt x="199" y="239"/>
                  </a:lnTo>
                  <a:lnTo>
                    <a:pt x="198" y="239"/>
                  </a:lnTo>
                  <a:lnTo>
                    <a:pt x="195" y="243"/>
                  </a:lnTo>
                  <a:lnTo>
                    <a:pt x="194" y="246"/>
                  </a:lnTo>
                  <a:lnTo>
                    <a:pt x="194" y="248"/>
                  </a:lnTo>
                  <a:lnTo>
                    <a:pt x="193" y="248"/>
                  </a:lnTo>
                  <a:lnTo>
                    <a:pt x="190" y="254"/>
                  </a:lnTo>
                  <a:lnTo>
                    <a:pt x="189" y="254"/>
                  </a:lnTo>
                  <a:lnTo>
                    <a:pt x="193" y="256"/>
                  </a:lnTo>
                  <a:lnTo>
                    <a:pt x="195" y="256"/>
                  </a:lnTo>
                  <a:lnTo>
                    <a:pt x="199" y="256"/>
                  </a:lnTo>
                  <a:lnTo>
                    <a:pt x="206" y="258"/>
                  </a:lnTo>
                  <a:lnTo>
                    <a:pt x="206" y="259"/>
                  </a:lnTo>
                  <a:lnTo>
                    <a:pt x="203" y="263"/>
                  </a:lnTo>
                  <a:lnTo>
                    <a:pt x="206" y="266"/>
                  </a:lnTo>
                  <a:lnTo>
                    <a:pt x="209" y="267"/>
                  </a:lnTo>
                  <a:lnTo>
                    <a:pt x="217" y="267"/>
                  </a:lnTo>
                  <a:lnTo>
                    <a:pt x="225" y="270"/>
                  </a:lnTo>
                  <a:lnTo>
                    <a:pt x="230" y="272"/>
                  </a:lnTo>
                  <a:lnTo>
                    <a:pt x="234" y="272"/>
                  </a:lnTo>
                  <a:lnTo>
                    <a:pt x="235" y="272"/>
                  </a:lnTo>
                  <a:lnTo>
                    <a:pt x="238" y="271"/>
                  </a:lnTo>
                  <a:lnTo>
                    <a:pt x="239" y="271"/>
                  </a:lnTo>
                  <a:lnTo>
                    <a:pt x="247" y="271"/>
                  </a:lnTo>
                  <a:lnTo>
                    <a:pt x="255" y="272"/>
                  </a:lnTo>
                  <a:lnTo>
                    <a:pt x="264" y="276"/>
                  </a:lnTo>
                  <a:lnTo>
                    <a:pt x="274" y="280"/>
                  </a:lnTo>
                  <a:lnTo>
                    <a:pt x="279" y="280"/>
                  </a:lnTo>
                  <a:lnTo>
                    <a:pt x="283" y="280"/>
                  </a:lnTo>
                  <a:lnTo>
                    <a:pt x="287" y="283"/>
                  </a:lnTo>
                  <a:lnTo>
                    <a:pt x="291" y="283"/>
                  </a:lnTo>
                  <a:lnTo>
                    <a:pt x="299" y="284"/>
                  </a:lnTo>
                  <a:lnTo>
                    <a:pt x="304" y="284"/>
                  </a:lnTo>
                  <a:lnTo>
                    <a:pt x="308" y="283"/>
                  </a:lnTo>
                  <a:lnTo>
                    <a:pt x="312" y="280"/>
                  </a:lnTo>
                  <a:lnTo>
                    <a:pt x="314" y="283"/>
                  </a:lnTo>
                  <a:lnTo>
                    <a:pt x="322" y="287"/>
                  </a:lnTo>
                  <a:lnTo>
                    <a:pt x="325" y="288"/>
                  </a:lnTo>
                  <a:lnTo>
                    <a:pt x="329" y="288"/>
                  </a:lnTo>
                  <a:lnTo>
                    <a:pt x="331" y="290"/>
                  </a:lnTo>
                  <a:lnTo>
                    <a:pt x="333" y="290"/>
                  </a:lnTo>
                  <a:lnTo>
                    <a:pt x="331" y="288"/>
                  </a:lnTo>
                  <a:lnTo>
                    <a:pt x="331" y="287"/>
                  </a:lnTo>
                  <a:lnTo>
                    <a:pt x="331" y="287"/>
                  </a:lnTo>
                  <a:lnTo>
                    <a:pt x="331" y="287"/>
                  </a:lnTo>
                  <a:lnTo>
                    <a:pt x="331" y="287"/>
                  </a:lnTo>
                  <a:lnTo>
                    <a:pt x="331" y="287"/>
                  </a:lnTo>
                  <a:lnTo>
                    <a:pt x="331" y="287"/>
                  </a:lnTo>
                  <a:lnTo>
                    <a:pt x="331" y="287"/>
                  </a:lnTo>
                  <a:close/>
                  <a:moveTo>
                    <a:pt x="193" y="169"/>
                  </a:moveTo>
                  <a:lnTo>
                    <a:pt x="195" y="170"/>
                  </a:lnTo>
                  <a:lnTo>
                    <a:pt x="198" y="173"/>
                  </a:lnTo>
                  <a:lnTo>
                    <a:pt x="199" y="175"/>
                  </a:lnTo>
                  <a:lnTo>
                    <a:pt x="199" y="179"/>
                  </a:lnTo>
                  <a:lnTo>
                    <a:pt x="202" y="183"/>
                  </a:lnTo>
                  <a:lnTo>
                    <a:pt x="207" y="186"/>
                  </a:lnTo>
                  <a:lnTo>
                    <a:pt x="209" y="187"/>
                  </a:lnTo>
                  <a:lnTo>
                    <a:pt x="211" y="187"/>
                  </a:lnTo>
                  <a:lnTo>
                    <a:pt x="211" y="186"/>
                  </a:lnTo>
                  <a:lnTo>
                    <a:pt x="209" y="183"/>
                  </a:lnTo>
                  <a:lnTo>
                    <a:pt x="211" y="179"/>
                  </a:lnTo>
                  <a:lnTo>
                    <a:pt x="213" y="178"/>
                  </a:lnTo>
                  <a:lnTo>
                    <a:pt x="209" y="178"/>
                  </a:lnTo>
                  <a:lnTo>
                    <a:pt x="206" y="175"/>
                  </a:lnTo>
                  <a:lnTo>
                    <a:pt x="203" y="173"/>
                  </a:lnTo>
                  <a:lnTo>
                    <a:pt x="203" y="166"/>
                  </a:lnTo>
                  <a:lnTo>
                    <a:pt x="202" y="161"/>
                  </a:lnTo>
                  <a:lnTo>
                    <a:pt x="199" y="158"/>
                  </a:lnTo>
                  <a:lnTo>
                    <a:pt x="198" y="158"/>
                  </a:lnTo>
                  <a:lnTo>
                    <a:pt x="195" y="161"/>
                  </a:lnTo>
                  <a:lnTo>
                    <a:pt x="198" y="162"/>
                  </a:lnTo>
                  <a:lnTo>
                    <a:pt x="194" y="161"/>
                  </a:lnTo>
                  <a:lnTo>
                    <a:pt x="193" y="158"/>
                  </a:lnTo>
                  <a:lnTo>
                    <a:pt x="190" y="162"/>
                  </a:lnTo>
                  <a:lnTo>
                    <a:pt x="190" y="165"/>
                  </a:lnTo>
                  <a:lnTo>
                    <a:pt x="186" y="169"/>
                  </a:lnTo>
                  <a:lnTo>
                    <a:pt x="190" y="169"/>
                  </a:lnTo>
                  <a:lnTo>
                    <a:pt x="193" y="169"/>
                  </a:lnTo>
                  <a:lnTo>
                    <a:pt x="193" y="169"/>
                  </a:lnTo>
                  <a:lnTo>
                    <a:pt x="193" y="169"/>
                  </a:lnTo>
                  <a:lnTo>
                    <a:pt x="193" y="169"/>
                  </a:lnTo>
                  <a:lnTo>
                    <a:pt x="193" y="169"/>
                  </a:lnTo>
                  <a:lnTo>
                    <a:pt x="193" y="169"/>
                  </a:lnTo>
                  <a:lnTo>
                    <a:pt x="193" y="169"/>
                  </a:lnTo>
                  <a:close/>
                  <a:moveTo>
                    <a:pt x="252" y="130"/>
                  </a:moveTo>
                  <a:lnTo>
                    <a:pt x="251" y="132"/>
                  </a:lnTo>
                  <a:lnTo>
                    <a:pt x="252" y="136"/>
                  </a:lnTo>
                  <a:lnTo>
                    <a:pt x="251" y="136"/>
                  </a:lnTo>
                  <a:lnTo>
                    <a:pt x="251" y="138"/>
                  </a:lnTo>
                  <a:lnTo>
                    <a:pt x="251" y="140"/>
                  </a:lnTo>
                  <a:lnTo>
                    <a:pt x="255" y="142"/>
                  </a:lnTo>
                  <a:lnTo>
                    <a:pt x="256" y="144"/>
                  </a:lnTo>
                  <a:lnTo>
                    <a:pt x="255" y="144"/>
                  </a:lnTo>
                  <a:lnTo>
                    <a:pt x="252" y="144"/>
                  </a:lnTo>
                  <a:lnTo>
                    <a:pt x="252" y="145"/>
                  </a:lnTo>
                  <a:lnTo>
                    <a:pt x="252" y="148"/>
                  </a:lnTo>
                  <a:lnTo>
                    <a:pt x="256" y="148"/>
                  </a:lnTo>
                  <a:lnTo>
                    <a:pt x="259" y="148"/>
                  </a:lnTo>
                  <a:lnTo>
                    <a:pt x="259" y="149"/>
                  </a:lnTo>
                  <a:lnTo>
                    <a:pt x="260" y="148"/>
                  </a:lnTo>
                  <a:lnTo>
                    <a:pt x="263" y="149"/>
                  </a:lnTo>
                  <a:lnTo>
                    <a:pt x="263" y="152"/>
                  </a:lnTo>
                  <a:lnTo>
                    <a:pt x="264" y="156"/>
                  </a:lnTo>
                  <a:lnTo>
                    <a:pt x="266" y="158"/>
                  </a:lnTo>
                  <a:lnTo>
                    <a:pt x="264" y="161"/>
                  </a:lnTo>
                  <a:lnTo>
                    <a:pt x="263" y="165"/>
                  </a:lnTo>
                  <a:lnTo>
                    <a:pt x="264" y="166"/>
                  </a:lnTo>
                  <a:lnTo>
                    <a:pt x="266" y="169"/>
                  </a:lnTo>
                  <a:lnTo>
                    <a:pt x="266" y="175"/>
                  </a:lnTo>
                  <a:lnTo>
                    <a:pt x="268" y="179"/>
                  </a:lnTo>
                  <a:lnTo>
                    <a:pt x="268" y="183"/>
                  </a:lnTo>
                  <a:lnTo>
                    <a:pt x="268" y="186"/>
                  </a:lnTo>
                  <a:lnTo>
                    <a:pt x="272" y="183"/>
                  </a:lnTo>
                  <a:lnTo>
                    <a:pt x="274" y="183"/>
                  </a:lnTo>
                  <a:lnTo>
                    <a:pt x="274" y="186"/>
                  </a:lnTo>
                  <a:lnTo>
                    <a:pt x="276" y="186"/>
                  </a:lnTo>
                  <a:lnTo>
                    <a:pt x="279" y="187"/>
                  </a:lnTo>
                  <a:lnTo>
                    <a:pt x="282" y="186"/>
                  </a:lnTo>
                  <a:lnTo>
                    <a:pt x="286" y="183"/>
                  </a:lnTo>
                  <a:lnTo>
                    <a:pt x="290" y="186"/>
                  </a:lnTo>
                  <a:lnTo>
                    <a:pt x="291" y="182"/>
                  </a:lnTo>
                  <a:lnTo>
                    <a:pt x="292" y="187"/>
                  </a:lnTo>
                  <a:lnTo>
                    <a:pt x="292" y="195"/>
                  </a:lnTo>
                  <a:lnTo>
                    <a:pt x="295" y="195"/>
                  </a:lnTo>
                  <a:lnTo>
                    <a:pt x="296" y="195"/>
                  </a:lnTo>
                  <a:lnTo>
                    <a:pt x="299" y="191"/>
                  </a:lnTo>
                  <a:lnTo>
                    <a:pt x="300" y="191"/>
                  </a:lnTo>
                  <a:lnTo>
                    <a:pt x="303" y="191"/>
                  </a:lnTo>
                  <a:lnTo>
                    <a:pt x="304" y="193"/>
                  </a:lnTo>
                  <a:lnTo>
                    <a:pt x="307" y="193"/>
                  </a:lnTo>
                  <a:lnTo>
                    <a:pt x="310" y="189"/>
                  </a:lnTo>
                  <a:lnTo>
                    <a:pt x="312" y="183"/>
                  </a:lnTo>
                  <a:lnTo>
                    <a:pt x="316" y="189"/>
                  </a:lnTo>
                  <a:lnTo>
                    <a:pt x="318" y="189"/>
                  </a:lnTo>
                  <a:lnTo>
                    <a:pt x="320" y="189"/>
                  </a:lnTo>
                  <a:lnTo>
                    <a:pt x="322" y="189"/>
                  </a:lnTo>
                  <a:lnTo>
                    <a:pt x="322" y="191"/>
                  </a:lnTo>
                  <a:lnTo>
                    <a:pt x="322" y="193"/>
                  </a:lnTo>
                  <a:lnTo>
                    <a:pt x="323" y="195"/>
                  </a:lnTo>
                  <a:lnTo>
                    <a:pt x="327" y="193"/>
                  </a:lnTo>
                  <a:lnTo>
                    <a:pt x="329" y="189"/>
                  </a:lnTo>
                  <a:lnTo>
                    <a:pt x="329" y="191"/>
                  </a:lnTo>
                  <a:lnTo>
                    <a:pt x="331" y="191"/>
                  </a:lnTo>
                  <a:lnTo>
                    <a:pt x="333" y="189"/>
                  </a:lnTo>
                  <a:lnTo>
                    <a:pt x="333" y="193"/>
                  </a:lnTo>
                  <a:lnTo>
                    <a:pt x="336" y="191"/>
                  </a:lnTo>
                  <a:lnTo>
                    <a:pt x="336" y="195"/>
                  </a:lnTo>
                  <a:lnTo>
                    <a:pt x="339" y="199"/>
                  </a:lnTo>
                  <a:lnTo>
                    <a:pt x="336" y="205"/>
                  </a:lnTo>
                  <a:lnTo>
                    <a:pt x="339" y="206"/>
                  </a:lnTo>
                  <a:lnTo>
                    <a:pt x="340" y="205"/>
                  </a:lnTo>
                  <a:lnTo>
                    <a:pt x="347" y="202"/>
                  </a:lnTo>
                  <a:lnTo>
                    <a:pt x="357" y="197"/>
                  </a:lnTo>
                  <a:lnTo>
                    <a:pt x="360" y="195"/>
                  </a:lnTo>
                  <a:lnTo>
                    <a:pt x="361" y="193"/>
                  </a:lnTo>
                  <a:lnTo>
                    <a:pt x="361" y="195"/>
                  </a:lnTo>
                  <a:lnTo>
                    <a:pt x="361" y="205"/>
                  </a:lnTo>
                  <a:lnTo>
                    <a:pt x="364" y="202"/>
                  </a:lnTo>
                  <a:lnTo>
                    <a:pt x="365" y="199"/>
                  </a:lnTo>
                  <a:lnTo>
                    <a:pt x="364" y="195"/>
                  </a:lnTo>
                  <a:lnTo>
                    <a:pt x="365" y="191"/>
                  </a:lnTo>
                  <a:lnTo>
                    <a:pt x="364" y="191"/>
                  </a:lnTo>
                  <a:lnTo>
                    <a:pt x="361" y="191"/>
                  </a:lnTo>
                  <a:lnTo>
                    <a:pt x="361" y="189"/>
                  </a:lnTo>
                  <a:lnTo>
                    <a:pt x="365" y="187"/>
                  </a:lnTo>
                  <a:lnTo>
                    <a:pt x="364" y="186"/>
                  </a:lnTo>
                  <a:lnTo>
                    <a:pt x="365" y="183"/>
                  </a:lnTo>
                  <a:lnTo>
                    <a:pt x="367" y="179"/>
                  </a:lnTo>
                  <a:lnTo>
                    <a:pt x="365" y="178"/>
                  </a:lnTo>
                  <a:lnTo>
                    <a:pt x="369" y="178"/>
                  </a:lnTo>
                  <a:lnTo>
                    <a:pt x="369" y="174"/>
                  </a:lnTo>
                  <a:lnTo>
                    <a:pt x="371" y="170"/>
                  </a:lnTo>
                  <a:lnTo>
                    <a:pt x="367" y="170"/>
                  </a:lnTo>
                  <a:lnTo>
                    <a:pt x="365" y="170"/>
                  </a:lnTo>
                  <a:lnTo>
                    <a:pt x="367" y="166"/>
                  </a:lnTo>
                  <a:lnTo>
                    <a:pt x="367" y="165"/>
                  </a:lnTo>
                  <a:lnTo>
                    <a:pt x="365" y="165"/>
                  </a:lnTo>
                  <a:lnTo>
                    <a:pt x="369" y="161"/>
                  </a:lnTo>
                  <a:lnTo>
                    <a:pt x="369" y="158"/>
                  </a:lnTo>
                  <a:lnTo>
                    <a:pt x="371" y="157"/>
                  </a:lnTo>
                  <a:lnTo>
                    <a:pt x="373" y="156"/>
                  </a:lnTo>
                  <a:lnTo>
                    <a:pt x="373" y="153"/>
                  </a:lnTo>
                  <a:lnTo>
                    <a:pt x="373" y="149"/>
                  </a:lnTo>
                  <a:lnTo>
                    <a:pt x="375" y="153"/>
                  </a:lnTo>
                  <a:lnTo>
                    <a:pt x="377" y="153"/>
                  </a:lnTo>
                  <a:lnTo>
                    <a:pt x="380" y="149"/>
                  </a:lnTo>
                  <a:lnTo>
                    <a:pt x="383" y="145"/>
                  </a:lnTo>
                  <a:lnTo>
                    <a:pt x="383" y="148"/>
                  </a:lnTo>
                  <a:lnTo>
                    <a:pt x="384" y="148"/>
                  </a:lnTo>
                  <a:lnTo>
                    <a:pt x="387" y="145"/>
                  </a:lnTo>
                  <a:lnTo>
                    <a:pt x="387" y="144"/>
                  </a:lnTo>
                  <a:lnTo>
                    <a:pt x="387" y="142"/>
                  </a:lnTo>
                  <a:lnTo>
                    <a:pt x="388" y="140"/>
                  </a:lnTo>
                  <a:lnTo>
                    <a:pt x="384" y="140"/>
                  </a:lnTo>
                  <a:lnTo>
                    <a:pt x="384" y="132"/>
                  </a:lnTo>
                  <a:lnTo>
                    <a:pt x="387" y="122"/>
                  </a:lnTo>
                  <a:lnTo>
                    <a:pt x="388" y="118"/>
                  </a:lnTo>
                  <a:lnTo>
                    <a:pt x="391" y="117"/>
                  </a:lnTo>
                  <a:lnTo>
                    <a:pt x="392" y="117"/>
                  </a:lnTo>
                  <a:lnTo>
                    <a:pt x="393" y="114"/>
                  </a:lnTo>
                  <a:lnTo>
                    <a:pt x="392" y="112"/>
                  </a:lnTo>
                  <a:lnTo>
                    <a:pt x="397" y="114"/>
                  </a:lnTo>
                  <a:lnTo>
                    <a:pt x="400" y="117"/>
                  </a:lnTo>
                  <a:lnTo>
                    <a:pt x="404" y="117"/>
                  </a:lnTo>
                  <a:lnTo>
                    <a:pt x="405" y="114"/>
                  </a:lnTo>
                  <a:lnTo>
                    <a:pt x="409" y="113"/>
                  </a:lnTo>
                  <a:lnTo>
                    <a:pt x="408" y="112"/>
                  </a:lnTo>
                  <a:lnTo>
                    <a:pt x="405" y="109"/>
                  </a:lnTo>
                  <a:lnTo>
                    <a:pt x="401" y="108"/>
                  </a:lnTo>
                  <a:lnTo>
                    <a:pt x="397" y="101"/>
                  </a:lnTo>
                  <a:lnTo>
                    <a:pt x="392" y="98"/>
                  </a:lnTo>
                  <a:lnTo>
                    <a:pt x="391" y="96"/>
                  </a:lnTo>
                  <a:lnTo>
                    <a:pt x="391" y="94"/>
                  </a:lnTo>
                  <a:lnTo>
                    <a:pt x="392" y="92"/>
                  </a:lnTo>
                  <a:lnTo>
                    <a:pt x="393" y="90"/>
                  </a:lnTo>
                  <a:lnTo>
                    <a:pt x="393" y="88"/>
                  </a:lnTo>
                  <a:lnTo>
                    <a:pt x="391" y="83"/>
                  </a:lnTo>
                  <a:lnTo>
                    <a:pt x="388" y="81"/>
                  </a:lnTo>
                  <a:lnTo>
                    <a:pt x="387" y="79"/>
                  </a:lnTo>
                  <a:lnTo>
                    <a:pt x="384" y="79"/>
                  </a:lnTo>
                  <a:lnTo>
                    <a:pt x="387" y="77"/>
                  </a:lnTo>
                  <a:lnTo>
                    <a:pt x="387" y="75"/>
                  </a:lnTo>
                  <a:lnTo>
                    <a:pt x="383" y="75"/>
                  </a:lnTo>
                  <a:lnTo>
                    <a:pt x="380" y="72"/>
                  </a:lnTo>
                  <a:lnTo>
                    <a:pt x="383" y="72"/>
                  </a:lnTo>
                  <a:lnTo>
                    <a:pt x="383" y="69"/>
                  </a:lnTo>
                  <a:lnTo>
                    <a:pt x="380" y="68"/>
                  </a:lnTo>
                  <a:lnTo>
                    <a:pt x="377" y="65"/>
                  </a:lnTo>
                  <a:lnTo>
                    <a:pt x="380" y="65"/>
                  </a:lnTo>
                  <a:lnTo>
                    <a:pt x="384" y="65"/>
                  </a:lnTo>
                  <a:lnTo>
                    <a:pt x="383" y="61"/>
                  </a:lnTo>
                  <a:lnTo>
                    <a:pt x="387" y="65"/>
                  </a:lnTo>
                  <a:lnTo>
                    <a:pt x="388" y="65"/>
                  </a:lnTo>
                  <a:lnTo>
                    <a:pt x="388" y="64"/>
                  </a:lnTo>
                  <a:lnTo>
                    <a:pt x="388" y="61"/>
                  </a:lnTo>
                  <a:lnTo>
                    <a:pt x="384" y="60"/>
                  </a:lnTo>
                  <a:lnTo>
                    <a:pt x="383" y="56"/>
                  </a:lnTo>
                  <a:lnTo>
                    <a:pt x="384" y="56"/>
                  </a:lnTo>
                  <a:lnTo>
                    <a:pt x="380" y="55"/>
                  </a:lnTo>
                  <a:lnTo>
                    <a:pt x="379" y="55"/>
                  </a:lnTo>
                  <a:lnTo>
                    <a:pt x="377" y="52"/>
                  </a:lnTo>
                  <a:lnTo>
                    <a:pt x="376" y="52"/>
                  </a:lnTo>
                  <a:lnTo>
                    <a:pt x="375" y="52"/>
                  </a:lnTo>
                  <a:lnTo>
                    <a:pt x="371" y="52"/>
                  </a:lnTo>
                  <a:lnTo>
                    <a:pt x="367" y="51"/>
                  </a:lnTo>
                  <a:lnTo>
                    <a:pt x="367" y="52"/>
                  </a:lnTo>
                  <a:lnTo>
                    <a:pt x="364" y="52"/>
                  </a:lnTo>
                  <a:lnTo>
                    <a:pt x="360" y="52"/>
                  </a:lnTo>
                  <a:lnTo>
                    <a:pt x="357" y="52"/>
                  </a:lnTo>
                  <a:lnTo>
                    <a:pt x="356" y="55"/>
                  </a:lnTo>
                  <a:lnTo>
                    <a:pt x="353" y="61"/>
                  </a:lnTo>
                  <a:lnTo>
                    <a:pt x="353" y="68"/>
                  </a:lnTo>
                  <a:lnTo>
                    <a:pt x="353" y="69"/>
                  </a:lnTo>
                  <a:lnTo>
                    <a:pt x="352" y="72"/>
                  </a:lnTo>
                  <a:lnTo>
                    <a:pt x="352" y="75"/>
                  </a:lnTo>
                  <a:lnTo>
                    <a:pt x="348" y="77"/>
                  </a:lnTo>
                  <a:lnTo>
                    <a:pt x="347" y="79"/>
                  </a:lnTo>
                  <a:lnTo>
                    <a:pt x="347" y="81"/>
                  </a:lnTo>
                  <a:lnTo>
                    <a:pt x="348" y="85"/>
                  </a:lnTo>
                  <a:lnTo>
                    <a:pt x="343" y="88"/>
                  </a:lnTo>
                  <a:lnTo>
                    <a:pt x="343" y="90"/>
                  </a:lnTo>
                  <a:lnTo>
                    <a:pt x="343" y="94"/>
                  </a:lnTo>
                  <a:lnTo>
                    <a:pt x="343" y="96"/>
                  </a:lnTo>
                  <a:lnTo>
                    <a:pt x="340" y="100"/>
                  </a:lnTo>
                  <a:lnTo>
                    <a:pt x="339" y="101"/>
                  </a:lnTo>
                  <a:lnTo>
                    <a:pt x="339" y="105"/>
                  </a:lnTo>
                  <a:lnTo>
                    <a:pt x="336" y="104"/>
                  </a:lnTo>
                  <a:lnTo>
                    <a:pt x="333" y="105"/>
                  </a:lnTo>
                  <a:lnTo>
                    <a:pt x="331" y="105"/>
                  </a:lnTo>
                  <a:lnTo>
                    <a:pt x="329" y="105"/>
                  </a:lnTo>
                  <a:lnTo>
                    <a:pt x="325" y="108"/>
                  </a:lnTo>
                  <a:lnTo>
                    <a:pt x="322" y="108"/>
                  </a:lnTo>
                  <a:lnTo>
                    <a:pt x="316" y="105"/>
                  </a:lnTo>
                  <a:lnTo>
                    <a:pt x="312" y="104"/>
                  </a:lnTo>
                  <a:lnTo>
                    <a:pt x="310" y="101"/>
                  </a:lnTo>
                  <a:lnTo>
                    <a:pt x="307" y="101"/>
                  </a:lnTo>
                  <a:lnTo>
                    <a:pt x="303" y="104"/>
                  </a:lnTo>
                  <a:lnTo>
                    <a:pt x="300" y="105"/>
                  </a:lnTo>
                  <a:lnTo>
                    <a:pt x="299" y="109"/>
                  </a:lnTo>
                  <a:lnTo>
                    <a:pt x="295" y="113"/>
                  </a:lnTo>
                  <a:lnTo>
                    <a:pt x="290" y="113"/>
                  </a:lnTo>
                  <a:lnTo>
                    <a:pt x="286" y="112"/>
                  </a:lnTo>
                  <a:lnTo>
                    <a:pt x="282" y="113"/>
                  </a:lnTo>
                  <a:lnTo>
                    <a:pt x="278" y="114"/>
                  </a:lnTo>
                  <a:lnTo>
                    <a:pt x="276" y="114"/>
                  </a:lnTo>
                  <a:lnTo>
                    <a:pt x="274" y="114"/>
                  </a:lnTo>
                  <a:lnTo>
                    <a:pt x="270" y="113"/>
                  </a:lnTo>
                  <a:lnTo>
                    <a:pt x="266" y="109"/>
                  </a:lnTo>
                  <a:lnTo>
                    <a:pt x="260" y="104"/>
                  </a:lnTo>
                  <a:lnTo>
                    <a:pt x="259" y="98"/>
                  </a:lnTo>
                  <a:lnTo>
                    <a:pt x="259" y="96"/>
                  </a:lnTo>
                  <a:lnTo>
                    <a:pt x="259" y="94"/>
                  </a:lnTo>
                  <a:lnTo>
                    <a:pt x="256" y="96"/>
                  </a:lnTo>
                  <a:lnTo>
                    <a:pt x="255" y="98"/>
                  </a:lnTo>
                  <a:lnTo>
                    <a:pt x="252" y="101"/>
                  </a:lnTo>
                  <a:lnTo>
                    <a:pt x="250" y="105"/>
                  </a:lnTo>
                  <a:lnTo>
                    <a:pt x="250" y="108"/>
                  </a:lnTo>
                  <a:lnTo>
                    <a:pt x="250" y="109"/>
                  </a:lnTo>
                  <a:lnTo>
                    <a:pt x="252" y="105"/>
                  </a:lnTo>
                  <a:lnTo>
                    <a:pt x="251" y="109"/>
                  </a:lnTo>
                  <a:lnTo>
                    <a:pt x="250" y="112"/>
                  </a:lnTo>
                  <a:lnTo>
                    <a:pt x="250" y="113"/>
                  </a:lnTo>
                  <a:lnTo>
                    <a:pt x="247" y="114"/>
                  </a:lnTo>
                  <a:lnTo>
                    <a:pt x="247" y="118"/>
                  </a:lnTo>
                  <a:lnTo>
                    <a:pt x="247" y="122"/>
                  </a:lnTo>
                  <a:lnTo>
                    <a:pt x="250" y="126"/>
                  </a:lnTo>
                  <a:lnTo>
                    <a:pt x="252" y="130"/>
                  </a:lnTo>
                  <a:lnTo>
                    <a:pt x="252" y="130"/>
                  </a:lnTo>
                  <a:lnTo>
                    <a:pt x="252" y="130"/>
                  </a:lnTo>
                  <a:lnTo>
                    <a:pt x="252" y="130"/>
                  </a:lnTo>
                  <a:lnTo>
                    <a:pt x="252" y="130"/>
                  </a:lnTo>
                  <a:lnTo>
                    <a:pt x="252" y="130"/>
                  </a:lnTo>
                  <a:lnTo>
                    <a:pt x="252" y="130"/>
                  </a:lnTo>
                  <a:close/>
                  <a:moveTo>
                    <a:pt x="230" y="187"/>
                  </a:moveTo>
                  <a:lnTo>
                    <a:pt x="233" y="189"/>
                  </a:lnTo>
                  <a:lnTo>
                    <a:pt x="234" y="189"/>
                  </a:lnTo>
                  <a:lnTo>
                    <a:pt x="235" y="186"/>
                  </a:lnTo>
                  <a:lnTo>
                    <a:pt x="235" y="182"/>
                  </a:lnTo>
                  <a:lnTo>
                    <a:pt x="235" y="179"/>
                  </a:lnTo>
                  <a:lnTo>
                    <a:pt x="234" y="178"/>
                  </a:lnTo>
                  <a:lnTo>
                    <a:pt x="229" y="178"/>
                  </a:lnTo>
                  <a:lnTo>
                    <a:pt x="226" y="182"/>
                  </a:lnTo>
                  <a:lnTo>
                    <a:pt x="226" y="186"/>
                  </a:lnTo>
                  <a:lnTo>
                    <a:pt x="226" y="187"/>
                  </a:lnTo>
                  <a:lnTo>
                    <a:pt x="229" y="189"/>
                  </a:lnTo>
                  <a:lnTo>
                    <a:pt x="230" y="187"/>
                  </a:lnTo>
                  <a:lnTo>
                    <a:pt x="230" y="187"/>
                  </a:lnTo>
                  <a:lnTo>
                    <a:pt x="230" y="187"/>
                  </a:lnTo>
                  <a:lnTo>
                    <a:pt x="230" y="187"/>
                  </a:lnTo>
                  <a:lnTo>
                    <a:pt x="230" y="187"/>
                  </a:lnTo>
                  <a:lnTo>
                    <a:pt x="230" y="187"/>
                  </a:lnTo>
                  <a:lnTo>
                    <a:pt x="230" y="187"/>
                  </a:lnTo>
                  <a:close/>
                  <a:moveTo>
                    <a:pt x="562" y="92"/>
                  </a:moveTo>
                  <a:lnTo>
                    <a:pt x="563" y="90"/>
                  </a:lnTo>
                  <a:lnTo>
                    <a:pt x="563" y="86"/>
                  </a:lnTo>
                  <a:lnTo>
                    <a:pt x="562" y="83"/>
                  </a:lnTo>
                  <a:lnTo>
                    <a:pt x="559" y="85"/>
                  </a:lnTo>
                  <a:lnTo>
                    <a:pt x="558" y="86"/>
                  </a:lnTo>
                  <a:lnTo>
                    <a:pt x="555" y="90"/>
                  </a:lnTo>
                  <a:lnTo>
                    <a:pt x="558" y="94"/>
                  </a:lnTo>
                  <a:lnTo>
                    <a:pt x="562" y="92"/>
                  </a:lnTo>
                  <a:lnTo>
                    <a:pt x="562" y="92"/>
                  </a:lnTo>
                  <a:lnTo>
                    <a:pt x="562" y="92"/>
                  </a:lnTo>
                  <a:lnTo>
                    <a:pt x="562" y="92"/>
                  </a:lnTo>
                  <a:lnTo>
                    <a:pt x="562" y="92"/>
                  </a:lnTo>
                  <a:lnTo>
                    <a:pt x="562" y="92"/>
                  </a:lnTo>
                  <a:lnTo>
                    <a:pt x="562" y="92"/>
                  </a:lnTo>
                  <a:close/>
                  <a:moveTo>
                    <a:pt x="549" y="117"/>
                  </a:moveTo>
                  <a:lnTo>
                    <a:pt x="546" y="121"/>
                  </a:lnTo>
                  <a:lnTo>
                    <a:pt x="549" y="125"/>
                  </a:lnTo>
                  <a:lnTo>
                    <a:pt x="549" y="129"/>
                  </a:lnTo>
                  <a:lnTo>
                    <a:pt x="549" y="130"/>
                  </a:lnTo>
                  <a:lnTo>
                    <a:pt x="549" y="134"/>
                  </a:lnTo>
                  <a:lnTo>
                    <a:pt x="550" y="136"/>
                  </a:lnTo>
                  <a:lnTo>
                    <a:pt x="551" y="142"/>
                  </a:lnTo>
                  <a:lnTo>
                    <a:pt x="555" y="145"/>
                  </a:lnTo>
                  <a:lnTo>
                    <a:pt x="558" y="148"/>
                  </a:lnTo>
                  <a:lnTo>
                    <a:pt x="559" y="148"/>
                  </a:lnTo>
                  <a:lnTo>
                    <a:pt x="555" y="142"/>
                  </a:lnTo>
                  <a:lnTo>
                    <a:pt x="554" y="138"/>
                  </a:lnTo>
                  <a:lnTo>
                    <a:pt x="551" y="126"/>
                  </a:lnTo>
                  <a:lnTo>
                    <a:pt x="551" y="122"/>
                  </a:lnTo>
                  <a:lnTo>
                    <a:pt x="554" y="122"/>
                  </a:lnTo>
                  <a:lnTo>
                    <a:pt x="555" y="122"/>
                  </a:lnTo>
                  <a:lnTo>
                    <a:pt x="562" y="125"/>
                  </a:lnTo>
                  <a:lnTo>
                    <a:pt x="567" y="126"/>
                  </a:lnTo>
                  <a:lnTo>
                    <a:pt x="565" y="125"/>
                  </a:lnTo>
                  <a:lnTo>
                    <a:pt x="563" y="121"/>
                  </a:lnTo>
                  <a:lnTo>
                    <a:pt x="559" y="118"/>
                  </a:lnTo>
                  <a:lnTo>
                    <a:pt x="558" y="118"/>
                  </a:lnTo>
                  <a:lnTo>
                    <a:pt x="558" y="114"/>
                  </a:lnTo>
                  <a:lnTo>
                    <a:pt x="562" y="113"/>
                  </a:lnTo>
                  <a:lnTo>
                    <a:pt x="563" y="112"/>
                  </a:lnTo>
                  <a:lnTo>
                    <a:pt x="565" y="109"/>
                  </a:lnTo>
                  <a:lnTo>
                    <a:pt x="565" y="105"/>
                  </a:lnTo>
                  <a:lnTo>
                    <a:pt x="565" y="104"/>
                  </a:lnTo>
                  <a:lnTo>
                    <a:pt x="562" y="104"/>
                  </a:lnTo>
                  <a:lnTo>
                    <a:pt x="559" y="104"/>
                  </a:lnTo>
                  <a:lnTo>
                    <a:pt x="555" y="109"/>
                  </a:lnTo>
                  <a:lnTo>
                    <a:pt x="554" y="112"/>
                  </a:lnTo>
                  <a:lnTo>
                    <a:pt x="551" y="113"/>
                  </a:lnTo>
                  <a:lnTo>
                    <a:pt x="551" y="114"/>
                  </a:lnTo>
                  <a:lnTo>
                    <a:pt x="550" y="117"/>
                  </a:lnTo>
                  <a:lnTo>
                    <a:pt x="549" y="114"/>
                  </a:lnTo>
                  <a:lnTo>
                    <a:pt x="549" y="113"/>
                  </a:lnTo>
                  <a:lnTo>
                    <a:pt x="550" y="112"/>
                  </a:lnTo>
                  <a:lnTo>
                    <a:pt x="554" y="105"/>
                  </a:lnTo>
                  <a:lnTo>
                    <a:pt x="554" y="100"/>
                  </a:lnTo>
                  <a:lnTo>
                    <a:pt x="551" y="98"/>
                  </a:lnTo>
                  <a:lnTo>
                    <a:pt x="551" y="96"/>
                  </a:lnTo>
                  <a:lnTo>
                    <a:pt x="551" y="94"/>
                  </a:lnTo>
                  <a:lnTo>
                    <a:pt x="554" y="92"/>
                  </a:lnTo>
                  <a:lnTo>
                    <a:pt x="550" y="92"/>
                  </a:lnTo>
                  <a:lnTo>
                    <a:pt x="550" y="94"/>
                  </a:lnTo>
                  <a:lnTo>
                    <a:pt x="546" y="100"/>
                  </a:lnTo>
                  <a:lnTo>
                    <a:pt x="545" y="105"/>
                  </a:lnTo>
                  <a:lnTo>
                    <a:pt x="545" y="112"/>
                  </a:lnTo>
                  <a:lnTo>
                    <a:pt x="546" y="114"/>
                  </a:lnTo>
                  <a:lnTo>
                    <a:pt x="549" y="117"/>
                  </a:lnTo>
                  <a:lnTo>
                    <a:pt x="549" y="117"/>
                  </a:lnTo>
                  <a:lnTo>
                    <a:pt x="549" y="117"/>
                  </a:lnTo>
                  <a:lnTo>
                    <a:pt x="549" y="117"/>
                  </a:lnTo>
                  <a:lnTo>
                    <a:pt x="549" y="117"/>
                  </a:lnTo>
                  <a:lnTo>
                    <a:pt x="549" y="117"/>
                  </a:lnTo>
                  <a:lnTo>
                    <a:pt x="549" y="117"/>
                  </a:lnTo>
                  <a:close/>
                  <a:moveTo>
                    <a:pt x="673" y="162"/>
                  </a:moveTo>
                  <a:lnTo>
                    <a:pt x="679" y="162"/>
                  </a:lnTo>
                  <a:lnTo>
                    <a:pt x="683" y="165"/>
                  </a:lnTo>
                  <a:lnTo>
                    <a:pt x="689" y="166"/>
                  </a:lnTo>
                  <a:lnTo>
                    <a:pt x="695" y="165"/>
                  </a:lnTo>
                  <a:lnTo>
                    <a:pt x="691" y="162"/>
                  </a:lnTo>
                  <a:lnTo>
                    <a:pt x="687" y="162"/>
                  </a:lnTo>
                  <a:lnTo>
                    <a:pt x="673" y="161"/>
                  </a:lnTo>
                  <a:lnTo>
                    <a:pt x="673" y="162"/>
                  </a:lnTo>
                  <a:lnTo>
                    <a:pt x="673" y="162"/>
                  </a:lnTo>
                  <a:lnTo>
                    <a:pt x="673" y="162"/>
                  </a:lnTo>
                  <a:lnTo>
                    <a:pt x="673" y="162"/>
                  </a:lnTo>
                  <a:lnTo>
                    <a:pt x="673" y="162"/>
                  </a:lnTo>
                  <a:lnTo>
                    <a:pt x="673" y="162"/>
                  </a:lnTo>
                  <a:lnTo>
                    <a:pt x="673" y="162"/>
                  </a:lnTo>
                  <a:close/>
                  <a:moveTo>
                    <a:pt x="531" y="57"/>
                  </a:moveTo>
                  <a:lnTo>
                    <a:pt x="531" y="60"/>
                  </a:lnTo>
                  <a:lnTo>
                    <a:pt x="533" y="56"/>
                  </a:lnTo>
                  <a:lnTo>
                    <a:pt x="531" y="57"/>
                  </a:lnTo>
                  <a:lnTo>
                    <a:pt x="531" y="57"/>
                  </a:lnTo>
                  <a:lnTo>
                    <a:pt x="531" y="57"/>
                  </a:lnTo>
                  <a:lnTo>
                    <a:pt x="531" y="57"/>
                  </a:lnTo>
                  <a:lnTo>
                    <a:pt x="531" y="57"/>
                  </a:lnTo>
                  <a:lnTo>
                    <a:pt x="531" y="57"/>
                  </a:lnTo>
                  <a:lnTo>
                    <a:pt x="531" y="57"/>
                  </a:lnTo>
                  <a:close/>
                  <a:moveTo>
                    <a:pt x="594" y="138"/>
                  </a:moveTo>
                  <a:lnTo>
                    <a:pt x="594" y="140"/>
                  </a:lnTo>
                  <a:lnTo>
                    <a:pt x="595" y="136"/>
                  </a:lnTo>
                  <a:lnTo>
                    <a:pt x="598" y="140"/>
                  </a:lnTo>
                  <a:lnTo>
                    <a:pt x="599" y="140"/>
                  </a:lnTo>
                  <a:lnTo>
                    <a:pt x="599" y="138"/>
                  </a:lnTo>
                  <a:lnTo>
                    <a:pt x="595" y="134"/>
                  </a:lnTo>
                  <a:lnTo>
                    <a:pt x="598" y="134"/>
                  </a:lnTo>
                  <a:lnTo>
                    <a:pt x="599" y="136"/>
                  </a:lnTo>
                  <a:lnTo>
                    <a:pt x="602" y="138"/>
                  </a:lnTo>
                  <a:lnTo>
                    <a:pt x="603" y="138"/>
                  </a:lnTo>
                  <a:lnTo>
                    <a:pt x="606" y="138"/>
                  </a:lnTo>
                  <a:lnTo>
                    <a:pt x="607" y="136"/>
                  </a:lnTo>
                  <a:lnTo>
                    <a:pt x="606" y="134"/>
                  </a:lnTo>
                  <a:lnTo>
                    <a:pt x="606" y="132"/>
                  </a:lnTo>
                  <a:lnTo>
                    <a:pt x="598" y="132"/>
                  </a:lnTo>
                  <a:lnTo>
                    <a:pt x="592" y="132"/>
                  </a:lnTo>
                  <a:lnTo>
                    <a:pt x="590" y="134"/>
                  </a:lnTo>
                  <a:lnTo>
                    <a:pt x="594" y="136"/>
                  </a:lnTo>
                  <a:lnTo>
                    <a:pt x="594" y="138"/>
                  </a:lnTo>
                  <a:lnTo>
                    <a:pt x="594" y="138"/>
                  </a:lnTo>
                  <a:lnTo>
                    <a:pt x="594" y="138"/>
                  </a:lnTo>
                  <a:lnTo>
                    <a:pt x="594" y="138"/>
                  </a:lnTo>
                  <a:lnTo>
                    <a:pt x="594" y="138"/>
                  </a:lnTo>
                  <a:lnTo>
                    <a:pt x="594" y="138"/>
                  </a:lnTo>
                  <a:lnTo>
                    <a:pt x="594" y="138"/>
                  </a:lnTo>
                  <a:close/>
                  <a:moveTo>
                    <a:pt x="676" y="148"/>
                  </a:moveTo>
                  <a:lnTo>
                    <a:pt x="677" y="145"/>
                  </a:lnTo>
                  <a:lnTo>
                    <a:pt x="677" y="144"/>
                  </a:lnTo>
                  <a:lnTo>
                    <a:pt x="676" y="144"/>
                  </a:lnTo>
                  <a:lnTo>
                    <a:pt x="672" y="144"/>
                  </a:lnTo>
                  <a:lnTo>
                    <a:pt x="673" y="145"/>
                  </a:lnTo>
                  <a:lnTo>
                    <a:pt x="676" y="148"/>
                  </a:lnTo>
                  <a:lnTo>
                    <a:pt x="676" y="148"/>
                  </a:lnTo>
                  <a:lnTo>
                    <a:pt x="676" y="148"/>
                  </a:lnTo>
                  <a:lnTo>
                    <a:pt x="676" y="148"/>
                  </a:lnTo>
                  <a:lnTo>
                    <a:pt x="676" y="148"/>
                  </a:lnTo>
                  <a:lnTo>
                    <a:pt x="676" y="148"/>
                  </a:lnTo>
                  <a:lnTo>
                    <a:pt x="676" y="148"/>
                  </a:lnTo>
                  <a:close/>
                  <a:moveTo>
                    <a:pt x="588" y="169"/>
                  </a:moveTo>
                  <a:lnTo>
                    <a:pt x="592" y="169"/>
                  </a:lnTo>
                  <a:lnTo>
                    <a:pt x="592" y="165"/>
                  </a:lnTo>
                  <a:lnTo>
                    <a:pt x="592" y="162"/>
                  </a:lnTo>
                  <a:lnTo>
                    <a:pt x="590" y="162"/>
                  </a:lnTo>
                  <a:lnTo>
                    <a:pt x="586" y="162"/>
                  </a:lnTo>
                  <a:lnTo>
                    <a:pt x="582" y="165"/>
                  </a:lnTo>
                  <a:lnTo>
                    <a:pt x="582" y="166"/>
                  </a:lnTo>
                  <a:lnTo>
                    <a:pt x="584" y="169"/>
                  </a:lnTo>
                  <a:lnTo>
                    <a:pt x="588" y="169"/>
                  </a:lnTo>
                  <a:lnTo>
                    <a:pt x="588" y="169"/>
                  </a:lnTo>
                  <a:lnTo>
                    <a:pt x="588" y="169"/>
                  </a:lnTo>
                  <a:lnTo>
                    <a:pt x="588" y="169"/>
                  </a:lnTo>
                  <a:lnTo>
                    <a:pt x="588" y="169"/>
                  </a:lnTo>
                  <a:lnTo>
                    <a:pt x="588" y="169"/>
                  </a:lnTo>
                  <a:lnTo>
                    <a:pt x="588" y="169"/>
                  </a:lnTo>
                  <a:close/>
                  <a:moveTo>
                    <a:pt x="426" y="307"/>
                  </a:moveTo>
                  <a:lnTo>
                    <a:pt x="422" y="306"/>
                  </a:lnTo>
                  <a:lnTo>
                    <a:pt x="418" y="302"/>
                  </a:lnTo>
                  <a:lnTo>
                    <a:pt x="410" y="302"/>
                  </a:lnTo>
                  <a:lnTo>
                    <a:pt x="409" y="302"/>
                  </a:lnTo>
                  <a:lnTo>
                    <a:pt x="405" y="302"/>
                  </a:lnTo>
                  <a:lnTo>
                    <a:pt x="404" y="302"/>
                  </a:lnTo>
                  <a:lnTo>
                    <a:pt x="401" y="303"/>
                  </a:lnTo>
                  <a:lnTo>
                    <a:pt x="401" y="307"/>
                  </a:lnTo>
                  <a:lnTo>
                    <a:pt x="404" y="307"/>
                  </a:lnTo>
                  <a:lnTo>
                    <a:pt x="409" y="307"/>
                  </a:lnTo>
                  <a:lnTo>
                    <a:pt x="414" y="311"/>
                  </a:lnTo>
                  <a:lnTo>
                    <a:pt x="418" y="315"/>
                  </a:lnTo>
                  <a:lnTo>
                    <a:pt x="422" y="316"/>
                  </a:lnTo>
                  <a:lnTo>
                    <a:pt x="428" y="316"/>
                  </a:lnTo>
                  <a:lnTo>
                    <a:pt x="430" y="313"/>
                  </a:lnTo>
                  <a:lnTo>
                    <a:pt x="430" y="311"/>
                  </a:lnTo>
                  <a:lnTo>
                    <a:pt x="428" y="309"/>
                  </a:lnTo>
                  <a:lnTo>
                    <a:pt x="426" y="307"/>
                  </a:lnTo>
                  <a:lnTo>
                    <a:pt x="426" y="307"/>
                  </a:lnTo>
                  <a:lnTo>
                    <a:pt x="426" y="307"/>
                  </a:lnTo>
                  <a:lnTo>
                    <a:pt x="426" y="307"/>
                  </a:lnTo>
                  <a:lnTo>
                    <a:pt x="426" y="307"/>
                  </a:lnTo>
                  <a:lnTo>
                    <a:pt x="426" y="307"/>
                  </a:lnTo>
                  <a:lnTo>
                    <a:pt x="426" y="307"/>
                  </a:lnTo>
                  <a:close/>
                  <a:moveTo>
                    <a:pt x="320" y="256"/>
                  </a:moveTo>
                  <a:lnTo>
                    <a:pt x="314" y="256"/>
                  </a:lnTo>
                  <a:lnTo>
                    <a:pt x="308" y="256"/>
                  </a:lnTo>
                  <a:lnTo>
                    <a:pt x="304" y="258"/>
                  </a:lnTo>
                  <a:lnTo>
                    <a:pt x="304" y="259"/>
                  </a:lnTo>
                  <a:lnTo>
                    <a:pt x="308" y="262"/>
                  </a:lnTo>
                  <a:lnTo>
                    <a:pt x="310" y="262"/>
                  </a:lnTo>
                  <a:lnTo>
                    <a:pt x="312" y="262"/>
                  </a:lnTo>
                  <a:lnTo>
                    <a:pt x="314" y="262"/>
                  </a:lnTo>
                  <a:lnTo>
                    <a:pt x="320" y="262"/>
                  </a:lnTo>
                  <a:lnTo>
                    <a:pt x="323" y="259"/>
                  </a:lnTo>
                  <a:lnTo>
                    <a:pt x="323" y="258"/>
                  </a:lnTo>
                  <a:lnTo>
                    <a:pt x="327" y="258"/>
                  </a:lnTo>
                  <a:lnTo>
                    <a:pt x="325" y="256"/>
                  </a:lnTo>
                  <a:lnTo>
                    <a:pt x="323" y="256"/>
                  </a:lnTo>
                  <a:lnTo>
                    <a:pt x="320" y="256"/>
                  </a:lnTo>
                  <a:lnTo>
                    <a:pt x="320" y="256"/>
                  </a:lnTo>
                  <a:lnTo>
                    <a:pt x="320" y="256"/>
                  </a:lnTo>
                  <a:lnTo>
                    <a:pt x="320" y="256"/>
                  </a:lnTo>
                  <a:lnTo>
                    <a:pt x="320" y="256"/>
                  </a:lnTo>
                  <a:lnTo>
                    <a:pt x="320" y="256"/>
                  </a:lnTo>
                  <a:lnTo>
                    <a:pt x="320" y="256"/>
                  </a:lnTo>
                  <a:close/>
                  <a:moveTo>
                    <a:pt x="255" y="153"/>
                  </a:moveTo>
                  <a:lnTo>
                    <a:pt x="256" y="156"/>
                  </a:lnTo>
                  <a:lnTo>
                    <a:pt x="260" y="153"/>
                  </a:lnTo>
                  <a:lnTo>
                    <a:pt x="260" y="152"/>
                  </a:lnTo>
                  <a:lnTo>
                    <a:pt x="260" y="149"/>
                  </a:lnTo>
                  <a:lnTo>
                    <a:pt x="259" y="149"/>
                  </a:lnTo>
                  <a:lnTo>
                    <a:pt x="256" y="149"/>
                  </a:lnTo>
                  <a:lnTo>
                    <a:pt x="255" y="153"/>
                  </a:lnTo>
                  <a:lnTo>
                    <a:pt x="255" y="153"/>
                  </a:lnTo>
                  <a:lnTo>
                    <a:pt x="255" y="153"/>
                  </a:lnTo>
                  <a:lnTo>
                    <a:pt x="255" y="153"/>
                  </a:lnTo>
                  <a:lnTo>
                    <a:pt x="255" y="153"/>
                  </a:lnTo>
                  <a:lnTo>
                    <a:pt x="255" y="153"/>
                  </a:lnTo>
                  <a:lnTo>
                    <a:pt x="255" y="153"/>
                  </a:lnTo>
                  <a:close/>
                  <a:moveTo>
                    <a:pt x="519" y="166"/>
                  </a:moveTo>
                  <a:lnTo>
                    <a:pt x="522" y="166"/>
                  </a:lnTo>
                  <a:lnTo>
                    <a:pt x="525" y="165"/>
                  </a:lnTo>
                  <a:lnTo>
                    <a:pt x="519" y="165"/>
                  </a:lnTo>
                  <a:lnTo>
                    <a:pt x="511" y="162"/>
                  </a:lnTo>
                  <a:lnTo>
                    <a:pt x="511" y="165"/>
                  </a:lnTo>
                  <a:lnTo>
                    <a:pt x="511" y="166"/>
                  </a:lnTo>
                  <a:lnTo>
                    <a:pt x="515" y="166"/>
                  </a:lnTo>
                  <a:lnTo>
                    <a:pt x="519" y="166"/>
                  </a:lnTo>
                  <a:lnTo>
                    <a:pt x="519" y="166"/>
                  </a:lnTo>
                  <a:lnTo>
                    <a:pt x="519" y="166"/>
                  </a:lnTo>
                  <a:lnTo>
                    <a:pt x="519" y="166"/>
                  </a:lnTo>
                  <a:lnTo>
                    <a:pt x="519" y="166"/>
                  </a:lnTo>
                  <a:lnTo>
                    <a:pt x="519" y="166"/>
                  </a:lnTo>
                  <a:lnTo>
                    <a:pt x="519" y="166"/>
                  </a:lnTo>
                  <a:close/>
                  <a:moveTo>
                    <a:pt x="533" y="51"/>
                  </a:moveTo>
                  <a:lnTo>
                    <a:pt x="531" y="51"/>
                  </a:lnTo>
                  <a:lnTo>
                    <a:pt x="531" y="52"/>
                  </a:lnTo>
                  <a:lnTo>
                    <a:pt x="533" y="56"/>
                  </a:lnTo>
                  <a:lnTo>
                    <a:pt x="533" y="52"/>
                  </a:lnTo>
                  <a:lnTo>
                    <a:pt x="533" y="51"/>
                  </a:lnTo>
                  <a:lnTo>
                    <a:pt x="533" y="51"/>
                  </a:lnTo>
                  <a:lnTo>
                    <a:pt x="533" y="51"/>
                  </a:lnTo>
                  <a:lnTo>
                    <a:pt x="533" y="51"/>
                  </a:lnTo>
                  <a:lnTo>
                    <a:pt x="533" y="51"/>
                  </a:lnTo>
                  <a:lnTo>
                    <a:pt x="533" y="51"/>
                  </a:lnTo>
                  <a:lnTo>
                    <a:pt x="533" y="51"/>
                  </a:lnTo>
                  <a:close/>
                  <a:moveTo>
                    <a:pt x="519" y="173"/>
                  </a:moveTo>
                  <a:lnTo>
                    <a:pt x="522" y="175"/>
                  </a:lnTo>
                  <a:lnTo>
                    <a:pt x="522" y="173"/>
                  </a:lnTo>
                  <a:lnTo>
                    <a:pt x="519" y="166"/>
                  </a:lnTo>
                  <a:lnTo>
                    <a:pt x="519" y="169"/>
                  </a:lnTo>
                  <a:lnTo>
                    <a:pt x="519" y="173"/>
                  </a:lnTo>
                  <a:lnTo>
                    <a:pt x="519" y="173"/>
                  </a:lnTo>
                  <a:lnTo>
                    <a:pt x="519" y="173"/>
                  </a:lnTo>
                  <a:lnTo>
                    <a:pt x="519" y="173"/>
                  </a:lnTo>
                  <a:lnTo>
                    <a:pt x="519" y="173"/>
                  </a:lnTo>
                  <a:lnTo>
                    <a:pt x="519" y="173"/>
                  </a:lnTo>
                  <a:lnTo>
                    <a:pt x="519" y="173"/>
                  </a:lnTo>
                  <a:close/>
                  <a:moveTo>
                    <a:pt x="472" y="280"/>
                  </a:moveTo>
                  <a:lnTo>
                    <a:pt x="468" y="280"/>
                  </a:lnTo>
                  <a:lnTo>
                    <a:pt x="468" y="283"/>
                  </a:lnTo>
                  <a:lnTo>
                    <a:pt x="468" y="284"/>
                  </a:lnTo>
                  <a:lnTo>
                    <a:pt x="470" y="284"/>
                  </a:lnTo>
                  <a:lnTo>
                    <a:pt x="472" y="283"/>
                  </a:lnTo>
                  <a:lnTo>
                    <a:pt x="472" y="280"/>
                  </a:lnTo>
                  <a:lnTo>
                    <a:pt x="472" y="280"/>
                  </a:lnTo>
                  <a:lnTo>
                    <a:pt x="472" y="280"/>
                  </a:lnTo>
                  <a:lnTo>
                    <a:pt x="472" y="280"/>
                  </a:lnTo>
                  <a:lnTo>
                    <a:pt x="472" y="280"/>
                  </a:lnTo>
                  <a:lnTo>
                    <a:pt x="472" y="280"/>
                  </a:lnTo>
                  <a:lnTo>
                    <a:pt x="472" y="280"/>
                  </a:lnTo>
                  <a:close/>
                  <a:moveTo>
                    <a:pt x="624" y="236"/>
                  </a:moveTo>
                  <a:lnTo>
                    <a:pt x="626" y="239"/>
                  </a:lnTo>
                  <a:lnTo>
                    <a:pt x="626" y="236"/>
                  </a:lnTo>
                  <a:lnTo>
                    <a:pt x="626" y="235"/>
                  </a:lnTo>
                  <a:lnTo>
                    <a:pt x="624" y="232"/>
                  </a:lnTo>
                  <a:lnTo>
                    <a:pt x="624" y="236"/>
                  </a:lnTo>
                  <a:lnTo>
                    <a:pt x="624" y="236"/>
                  </a:lnTo>
                  <a:lnTo>
                    <a:pt x="624" y="236"/>
                  </a:lnTo>
                  <a:lnTo>
                    <a:pt x="624" y="236"/>
                  </a:lnTo>
                  <a:lnTo>
                    <a:pt x="624" y="236"/>
                  </a:lnTo>
                  <a:lnTo>
                    <a:pt x="624" y="236"/>
                  </a:lnTo>
                  <a:lnTo>
                    <a:pt x="624" y="236"/>
                  </a:lnTo>
                  <a:close/>
                  <a:moveTo>
                    <a:pt x="554" y="162"/>
                  </a:moveTo>
                  <a:lnTo>
                    <a:pt x="555" y="162"/>
                  </a:lnTo>
                  <a:lnTo>
                    <a:pt x="555" y="161"/>
                  </a:lnTo>
                  <a:lnTo>
                    <a:pt x="551" y="157"/>
                  </a:lnTo>
                  <a:lnTo>
                    <a:pt x="549" y="157"/>
                  </a:lnTo>
                  <a:lnTo>
                    <a:pt x="545" y="157"/>
                  </a:lnTo>
                  <a:lnTo>
                    <a:pt x="545" y="158"/>
                  </a:lnTo>
                  <a:lnTo>
                    <a:pt x="545" y="161"/>
                  </a:lnTo>
                  <a:lnTo>
                    <a:pt x="546" y="162"/>
                  </a:lnTo>
                  <a:lnTo>
                    <a:pt x="550" y="162"/>
                  </a:lnTo>
                  <a:lnTo>
                    <a:pt x="554" y="162"/>
                  </a:lnTo>
                  <a:lnTo>
                    <a:pt x="554" y="162"/>
                  </a:lnTo>
                  <a:lnTo>
                    <a:pt x="554" y="162"/>
                  </a:lnTo>
                  <a:lnTo>
                    <a:pt x="554" y="162"/>
                  </a:lnTo>
                  <a:lnTo>
                    <a:pt x="554" y="162"/>
                  </a:lnTo>
                  <a:lnTo>
                    <a:pt x="554" y="162"/>
                  </a:lnTo>
                  <a:lnTo>
                    <a:pt x="554" y="162"/>
                  </a:lnTo>
                  <a:close/>
                  <a:moveTo>
                    <a:pt x="507" y="100"/>
                  </a:moveTo>
                  <a:lnTo>
                    <a:pt x="505" y="101"/>
                  </a:lnTo>
                  <a:lnTo>
                    <a:pt x="502" y="104"/>
                  </a:lnTo>
                  <a:lnTo>
                    <a:pt x="501" y="105"/>
                  </a:lnTo>
                  <a:lnTo>
                    <a:pt x="498" y="108"/>
                  </a:lnTo>
                  <a:lnTo>
                    <a:pt x="498" y="109"/>
                  </a:lnTo>
                  <a:lnTo>
                    <a:pt x="497" y="109"/>
                  </a:lnTo>
                  <a:lnTo>
                    <a:pt x="494" y="112"/>
                  </a:lnTo>
                  <a:lnTo>
                    <a:pt x="493" y="113"/>
                  </a:lnTo>
                  <a:lnTo>
                    <a:pt x="489" y="114"/>
                  </a:lnTo>
                  <a:lnTo>
                    <a:pt x="484" y="114"/>
                  </a:lnTo>
                  <a:lnTo>
                    <a:pt x="474" y="114"/>
                  </a:lnTo>
                  <a:lnTo>
                    <a:pt x="472" y="114"/>
                  </a:lnTo>
                  <a:lnTo>
                    <a:pt x="470" y="114"/>
                  </a:lnTo>
                  <a:lnTo>
                    <a:pt x="458" y="113"/>
                  </a:lnTo>
                  <a:lnTo>
                    <a:pt x="453" y="112"/>
                  </a:lnTo>
                  <a:lnTo>
                    <a:pt x="450" y="112"/>
                  </a:lnTo>
                  <a:lnTo>
                    <a:pt x="449" y="109"/>
                  </a:lnTo>
                  <a:lnTo>
                    <a:pt x="448" y="109"/>
                  </a:lnTo>
                  <a:lnTo>
                    <a:pt x="441" y="108"/>
                  </a:lnTo>
                  <a:lnTo>
                    <a:pt x="440" y="108"/>
                  </a:lnTo>
                  <a:lnTo>
                    <a:pt x="437" y="109"/>
                  </a:lnTo>
                  <a:lnTo>
                    <a:pt x="437" y="113"/>
                  </a:lnTo>
                  <a:lnTo>
                    <a:pt x="436" y="114"/>
                  </a:lnTo>
                  <a:lnTo>
                    <a:pt x="432" y="114"/>
                  </a:lnTo>
                  <a:lnTo>
                    <a:pt x="430" y="113"/>
                  </a:lnTo>
                  <a:lnTo>
                    <a:pt x="426" y="117"/>
                  </a:lnTo>
                  <a:lnTo>
                    <a:pt x="426" y="121"/>
                  </a:lnTo>
                  <a:lnTo>
                    <a:pt x="424" y="122"/>
                  </a:lnTo>
                  <a:lnTo>
                    <a:pt x="422" y="125"/>
                  </a:lnTo>
                  <a:lnTo>
                    <a:pt x="422" y="129"/>
                  </a:lnTo>
                  <a:lnTo>
                    <a:pt x="422" y="130"/>
                  </a:lnTo>
                  <a:lnTo>
                    <a:pt x="422" y="132"/>
                  </a:lnTo>
                  <a:lnTo>
                    <a:pt x="421" y="132"/>
                  </a:lnTo>
                  <a:lnTo>
                    <a:pt x="418" y="130"/>
                  </a:lnTo>
                  <a:lnTo>
                    <a:pt x="421" y="134"/>
                  </a:lnTo>
                  <a:lnTo>
                    <a:pt x="422" y="138"/>
                  </a:lnTo>
                  <a:lnTo>
                    <a:pt x="422" y="142"/>
                  </a:lnTo>
                  <a:lnTo>
                    <a:pt x="422" y="148"/>
                  </a:lnTo>
                  <a:lnTo>
                    <a:pt x="421" y="144"/>
                  </a:lnTo>
                  <a:lnTo>
                    <a:pt x="417" y="149"/>
                  </a:lnTo>
                  <a:lnTo>
                    <a:pt x="414" y="153"/>
                  </a:lnTo>
                  <a:lnTo>
                    <a:pt x="414" y="157"/>
                  </a:lnTo>
                  <a:lnTo>
                    <a:pt x="414" y="165"/>
                  </a:lnTo>
                  <a:lnTo>
                    <a:pt x="413" y="169"/>
                  </a:lnTo>
                  <a:lnTo>
                    <a:pt x="410" y="173"/>
                  </a:lnTo>
                  <a:lnTo>
                    <a:pt x="409" y="175"/>
                  </a:lnTo>
                  <a:lnTo>
                    <a:pt x="408" y="178"/>
                  </a:lnTo>
                  <a:lnTo>
                    <a:pt x="405" y="179"/>
                  </a:lnTo>
                  <a:lnTo>
                    <a:pt x="405" y="182"/>
                  </a:lnTo>
                  <a:lnTo>
                    <a:pt x="405" y="183"/>
                  </a:lnTo>
                  <a:lnTo>
                    <a:pt x="405" y="186"/>
                  </a:lnTo>
                  <a:lnTo>
                    <a:pt x="405" y="191"/>
                  </a:lnTo>
                  <a:lnTo>
                    <a:pt x="408" y="197"/>
                  </a:lnTo>
                  <a:lnTo>
                    <a:pt x="410" y="195"/>
                  </a:lnTo>
                  <a:lnTo>
                    <a:pt x="413" y="193"/>
                  </a:lnTo>
                  <a:lnTo>
                    <a:pt x="414" y="195"/>
                  </a:lnTo>
                  <a:lnTo>
                    <a:pt x="417" y="197"/>
                  </a:lnTo>
                  <a:lnTo>
                    <a:pt x="417" y="201"/>
                  </a:lnTo>
                  <a:lnTo>
                    <a:pt x="417" y="206"/>
                  </a:lnTo>
                  <a:lnTo>
                    <a:pt x="417" y="213"/>
                  </a:lnTo>
                  <a:lnTo>
                    <a:pt x="414" y="219"/>
                  </a:lnTo>
                  <a:lnTo>
                    <a:pt x="413" y="226"/>
                  </a:lnTo>
                  <a:lnTo>
                    <a:pt x="413" y="230"/>
                  </a:lnTo>
                  <a:lnTo>
                    <a:pt x="413" y="232"/>
                  </a:lnTo>
                  <a:lnTo>
                    <a:pt x="414" y="232"/>
                  </a:lnTo>
                  <a:lnTo>
                    <a:pt x="417" y="232"/>
                  </a:lnTo>
                  <a:lnTo>
                    <a:pt x="418" y="235"/>
                  </a:lnTo>
                  <a:lnTo>
                    <a:pt x="418" y="232"/>
                  </a:lnTo>
                  <a:lnTo>
                    <a:pt x="421" y="232"/>
                  </a:lnTo>
                  <a:lnTo>
                    <a:pt x="424" y="232"/>
                  </a:lnTo>
                  <a:lnTo>
                    <a:pt x="426" y="231"/>
                  </a:lnTo>
                  <a:lnTo>
                    <a:pt x="430" y="231"/>
                  </a:lnTo>
                  <a:lnTo>
                    <a:pt x="428" y="227"/>
                  </a:lnTo>
                  <a:lnTo>
                    <a:pt x="428" y="222"/>
                  </a:lnTo>
                  <a:lnTo>
                    <a:pt x="430" y="215"/>
                  </a:lnTo>
                  <a:lnTo>
                    <a:pt x="430" y="210"/>
                  </a:lnTo>
                  <a:lnTo>
                    <a:pt x="430" y="199"/>
                  </a:lnTo>
                  <a:lnTo>
                    <a:pt x="430" y="193"/>
                  </a:lnTo>
                  <a:lnTo>
                    <a:pt x="430" y="189"/>
                  </a:lnTo>
                  <a:lnTo>
                    <a:pt x="428" y="187"/>
                  </a:lnTo>
                  <a:lnTo>
                    <a:pt x="430" y="183"/>
                  </a:lnTo>
                  <a:lnTo>
                    <a:pt x="432" y="182"/>
                  </a:lnTo>
                  <a:lnTo>
                    <a:pt x="436" y="179"/>
                  </a:lnTo>
                  <a:lnTo>
                    <a:pt x="440" y="179"/>
                  </a:lnTo>
                  <a:lnTo>
                    <a:pt x="441" y="182"/>
                  </a:lnTo>
                  <a:lnTo>
                    <a:pt x="441" y="183"/>
                  </a:lnTo>
                  <a:lnTo>
                    <a:pt x="440" y="189"/>
                  </a:lnTo>
                  <a:lnTo>
                    <a:pt x="440" y="195"/>
                  </a:lnTo>
                  <a:lnTo>
                    <a:pt x="441" y="199"/>
                  </a:lnTo>
                  <a:lnTo>
                    <a:pt x="445" y="202"/>
                  </a:lnTo>
                  <a:lnTo>
                    <a:pt x="449" y="205"/>
                  </a:lnTo>
                  <a:lnTo>
                    <a:pt x="449" y="206"/>
                  </a:lnTo>
                  <a:lnTo>
                    <a:pt x="448" y="210"/>
                  </a:lnTo>
                  <a:lnTo>
                    <a:pt x="448" y="214"/>
                  </a:lnTo>
                  <a:lnTo>
                    <a:pt x="448" y="215"/>
                  </a:lnTo>
                  <a:lnTo>
                    <a:pt x="450" y="218"/>
                  </a:lnTo>
                  <a:lnTo>
                    <a:pt x="454" y="219"/>
                  </a:lnTo>
                  <a:lnTo>
                    <a:pt x="457" y="218"/>
                  </a:lnTo>
                  <a:lnTo>
                    <a:pt x="457" y="214"/>
                  </a:lnTo>
                  <a:lnTo>
                    <a:pt x="457" y="213"/>
                  </a:lnTo>
                  <a:lnTo>
                    <a:pt x="458" y="213"/>
                  </a:lnTo>
                  <a:lnTo>
                    <a:pt x="462" y="213"/>
                  </a:lnTo>
                  <a:lnTo>
                    <a:pt x="466" y="213"/>
                  </a:lnTo>
                  <a:lnTo>
                    <a:pt x="468" y="213"/>
                  </a:lnTo>
                  <a:lnTo>
                    <a:pt x="466" y="210"/>
                  </a:lnTo>
                  <a:lnTo>
                    <a:pt x="468" y="210"/>
                  </a:lnTo>
                  <a:lnTo>
                    <a:pt x="470" y="209"/>
                  </a:lnTo>
                  <a:lnTo>
                    <a:pt x="470" y="206"/>
                  </a:lnTo>
                  <a:lnTo>
                    <a:pt x="468" y="205"/>
                  </a:lnTo>
                  <a:lnTo>
                    <a:pt x="468" y="206"/>
                  </a:lnTo>
                  <a:lnTo>
                    <a:pt x="466" y="205"/>
                  </a:lnTo>
                  <a:lnTo>
                    <a:pt x="465" y="202"/>
                  </a:lnTo>
                  <a:lnTo>
                    <a:pt x="466" y="201"/>
                  </a:lnTo>
                  <a:lnTo>
                    <a:pt x="462" y="201"/>
                  </a:lnTo>
                  <a:lnTo>
                    <a:pt x="461" y="199"/>
                  </a:lnTo>
                  <a:lnTo>
                    <a:pt x="461" y="195"/>
                  </a:lnTo>
                  <a:lnTo>
                    <a:pt x="461" y="193"/>
                  </a:lnTo>
                  <a:lnTo>
                    <a:pt x="462" y="193"/>
                  </a:lnTo>
                  <a:lnTo>
                    <a:pt x="461" y="191"/>
                  </a:lnTo>
                  <a:lnTo>
                    <a:pt x="462" y="189"/>
                  </a:lnTo>
                  <a:lnTo>
                    <a:pt x="462" y="187"/>
                  </a:lnTo>
                  <a:lnTo>
                    <a:pt x="461" y="186"/>
                  </a:lnTo>
                  <a:lnTo>
                    <a:pt x="461" y="183"/>
                  </a:lnTo>
                  <a:lnTo>
                    <a:pt x="457" y="182"/>
                  </a:lnTo>
                  <a:lnTo>
                    <a:pt x="454" y="175"/>
                  </a:lnTo>
                  <a:lnTo>
                    <a:pt x="454" y="174"/>
                  </a:lnTo>
                  <a:lnTo>
                    <a:pt x="450" y="170"/>
                  </a:lnTo>
                  <a:lnTo>
                    <a:pt x="449" y="169"/>
                  </a:lnTo>
                  <a:lnTo>
                    <a:pt x="448" y="166"/>
                  </a:lnTo>
                  <a:lnTo>
                    <a:pt x="448" y="162"/>
                  </a:lnTo>
                  <a:lnTo>
                    <a:pt x="450" y="166"/>
                  </a:lnTo>
                  <a:lnTo>
                    <a:pt x="453" y="165"/>
                  </a:lnTo>
                  <a:lnTo>
                    <a:pt x="457" y="161"/>
                  </a:lnTo>
                  <a:lnTo>
                    <a:pt x="461" y="158"/>
                  </a:lnTo>
                  <a:lnTo>
                    <a:pt x="465" y="157"/>
                  </a:lnTo>
                  <a:lnTo>
                    <a:pt x="468" y="152"/>
                  </a:lnTo>
                  <a:lnTo>
                    <a:pt x="470" y="148"/>
                  </a:lnTo>
                  <a:lnTo>
                    <a:pt x="474" y="148"/>
                  </a:lnTo>
                  <a:lnTo>
                    <a:pt x="476" y="149"/>
                  </a:lnTo>
                  <a:lnTo>
                    <a:pt x="478" y="149"/>
                  </a:lnTo>
                  <a:lnTo>
                    <a:pt x="480" y="148"/>
                  </a:lnTo>
                  <a:lnTo>
                    <a:pt x="481" y="144"/>
                  </a:lnTo>
                  <a:lnTo>
                    <a:pt x="478" y="142"/>
                  </a:lnTo>
                  <a:lnTo>
                    <a:pt x="476" y="142"/>
                  </a:lnTo>
                  <a:lnTo>
                    <a:pt x="468" y="144"/>
                  </a:lnTo>
                  <a:lnTo>
                    <a:pt x="472" y="145"/>
                  </a:lnTo>
                  <a:lnTo>
                    <a:pt x="465" y="144"/>
                  </a:lnTo>
                  <a:lnTo>
                    <a:pt x="462" y="145"/>
                  </a:lnTo>
                  <a:lnTo>
                    <a:pt x="461" y="148"/>
                  </a:lnTo>
                  <a:lnTo>
                    <a:pt x="458" y="148"/>
                  </a:lnTo>
                  <a:lnTo>
                    <a:pt x="454" y="149"/>
                  </a:lnTo>
                  <a:lnTo>
                    <a:pt x="453" y="148"/>
                  </a:lnTo>
                  <a:lnTo>
                    <a:pt x="450" y="145"/>
                  </a:lnTo>
                  <a:lnTo>
                    <a:pt x="448" y="149"/>
                  </a:lnTo>
                  <a:lnTo>
                    <a:pt x="445" y="153"/>
                  </a:lnTo>
                  <a:lnTo>
                    <a:pt x="444" y="157"/>
                  </a:lnTo>
                  <a:lnTo>
                    <a:pt x="440" y="157"/>
                  </a:lnTo>
                  <a:lnTo>
                    <a:pt x="436" y="156"/>
                  </a:lnTo>
                  <a:lnTo>
                    <a:pt x="434" y="153"/>
                  </a:lnTo>
                  <a:lnTo>
                    <a:pt x="434" y="149"/>
                  </a:lnTo>
                  <a:lnTo>
                    <a:pt x="432" y="148"/>
                  </a:lnTo>
                  <a:lnTo>
                    <a:pt x="430" y="148"/>
                  </a:lnTo>
                  <a:lnTo>
                    <a:pt x="426" y="144"/>
                  </a:lnTo>
                  <a:lnTo>
                    <a:pt x="426" y="140"/>
                  </a:lnTo>
                  <a:lnTo>
                    <a:pt x="426" y="134"/>
                  </a:lnTo>
                  <a:lnTo>
                    <a:pt x="426" y="129"/>
                  </a:lnTo>
                  <a:lnTo>
                    <a:pt x="428" y="125"/>
                  </a:lnTo>
                  <a:lnTo>
                    <a:pt x="432" y="122"/>
                  </a:lnTo>
                  <a:lnTo>
                    <a:pt x="437" y="122"/>
                  </a:lnTo>
                  <a:lnTo>
                    <a:pt x="444" y="122"/>
                  </a:lnTo>
                  <a:lnTo>
                    <a:pt x="445" y="122"/>
                  </a:lnTo>
                  <a:lnTo>
                    <a:pt x="449" y="122"/>
                  </a:lnTo>
                  <a:lnTo>
                    <a:pt x="453" y="122"/>
                  </a:lnTo>
                  <a:lnTo>
                    <a:pt x="454" y="122"/>
                  </a:lnTo>
                  <a:lnTo>
                    <a:pt x="461" y="122"/>
                  </a:lnTo>
                  <a:lnTo>
                    <a:pt x="466" y="122"/>
                  </a:lnTo>
                  <a:lnTo>
                    <a:pt x="472" y="122"/>
                  </a:lnTo>
                  <a:lnTo>
                    <a:pt x="478" y="125"/>
                  </a:lnTo>
                  <a:lnTo>
                    <a:pt x="481" y="126"/>
                  </a:lnTo>
                  <a:lnTo>
                    <a:pt x="488" y="126"/>
                  </a:lnTo>
                  <a:lnTo>
                    <a:pt x="493" y="125"/>
                  </a:lnTo>
                  <a:lnTo>
                    <a:pt x="497" y="122"/>
                  </a:lnTo>
                  <a:lnTo>
                    <a:pt x="501" y="117"/>
                  </a:lnTo>
                  <a:lnTo>
                    <a:pt x="502" y="113"/>
                  </a:lnTo>
                  <a:lnTo>
                    <a:pt x="506" y="109"/>
                  </a:lnTo>
                  <a:lnTo>
                    <a:pt x="510" y="104"/>
                  </a:lnTo>
                  <a:lnTo>
                    <a:pt x="507" y="101"/>
                  </a:lnTo>
                  <a:lnTo>
                    <a:pt x="507" y="100"/>
                  </a:lnTo>
                  <a:lnTo>
                    <a:pt x="507" y="100"/>
                  </a:lnTo>
                  <a:lnTo>
                    <a:pt x="507" y="100"/>
                  </a:lnTo>
                  <a:lnTo>
                    <a:pt x="507" y="100"/>
                  </a:lnTo>
                  <a:lnTo>
                    <a:pt x="507" y="100"/>
                  </a:lnTo>
                  <a:lnTo>
                    <a:pt x="507" y="100"/>
                  </a:lnTo>
                  <a:lnTo>
                    <a:pt x="507" y="100"/>
                  </a:lnTo>
                  <a:close/>
                  <a:moveTo>
                    <a:pt x="598" y="195"/>
                  </a:moveTo>
                  <a:lnTo>
                    <a:pt x="595" y="193"/>
                  </a:lnTo>
                  <a:lnTo>
                    <a:pt x="594" y="191"/>
                  </a:lnTo>
                  <a:lnTo>
                    <a:pt x="594" y="189"/>
                  </a:lnTo>
                  <a:lnTo>
                    <a:pt x="592" y="187"/>
                  </a:lnTo>
                  <a:lnTo>
                    <a:pt x="590" y="186"/>
                  </a:lnTo>
                  <a:lnTo>
                    <a:pt x="588" y="186"/>
                  </a:lnTo>
                  <a:lnTo>
                    <a:pt x="586" y="186"/>
                  </a:lnTo>
                  <a:lnTo>
                    <a:pt x="582" y="183"/>
                  </a:lnTo>
                  <a:lnTo>
                    <a:pt x="580" y="183"/>
                  </a:lnTo>
                  <a:lnTo>
                    <a:pt x="576" y="182"/>
                  </a:lnTo>
                  <a:lnTo>
                    <a:pt x="575" y="183"/>
                  </a:lnTo>
                  <a:lnTo>
                    <a:pt x="573" y="183"/>
                  </a:lnTo>
                  <a:lnTo>
                    <a:pt x="571" y="183"/>
                  </a:lnTo>
                  <a:lnTo>
                    <a:pt x="569" y="183"/>
                  </a:lnTo>
                  <a:lnTo>
                    <a:pt x="563" y="183"/>
                  </a:lnTo>
                  <a:lnTo>
                    <a:pt x="558" y="183"/>
                  </a:lnTo>
                  <a:lnTo>
                    <a:pt x="554" y="186"/>
                  </a:lnTo>
                  <a:lnTo>
                    <a:pt x="550" y="189"/>
                  </a:lnTo>
                  <a:lnTo>
                    <a:pt x="551" y="195"/>
                  </a:lnTo>
                  <a:lnTo>
                    <a:pt x="551" y="191"/>
                  </a:lnTo>
                  <a:lnTo>
                    <a:pt x="554" y="189"/>
                  </a:lnTo>
                  <a:lnTo>
                    <a:pt x="555" y="187"/>
                  </a:lnTo>
                  <a:lnTo>
                    <a:pt x="558" y="191"/>
                  </a:lnTo>
                  <a:lnTo>
                    <a:pt x="562" y="193"/>
                  </a:lnTo>
                  <a:lnTo>
                    <a:pt x="565" y="191"/>
                  </a:lnTo>
                  <a:lnTo>
                    <a:pt x="567" y="189"/>
                  </a:lnTo>
                  <a:lnTo>
                    <a:pt x="567" y="191"/>
                  </a:lnTo>
                  <a:lnTo>
                    <a:pt x="573" y="193"/>
                  </a:lnTo>
                  <a:lnTo>
                    <a:pt x="576" y="193"/>
                  </a:lnTo>
                  <a:lnTo>
                    <a:pt x="579" y="191"/>
                  </a:lnTo>
                  <a:lnTo>
                    <a:pt x="580" y="191"/>
                  </a:lnTo>
                  <a:lnTo>
                    <a:pt x="582" y="193"/>
                  </a:lnTo>
                  <a:lnTo>
                    <a:pt x="584" y="195"/>
                  </a:lnTo>
                  <a:lnTo>
                    <a:pt x="594" y="201"/>
                  </a:lnTo>
                  <a:lnTo>
                    <a:pt x="595" y="201"/>
                  </a:lnTo>
                  <a:lnTo>
                    <a:pt x="598" y="201"/>
                  </a:lnTo>
                  <a:lnTo>
                    <a:pt x="598" y="195"/>
                  </a:lnTo>
                  <a:lnTo>
                    <a:pt x="598" y="195"/>
                  </a:lnTo>
                  <a:lnTo>
                    <a:pt x="598" y="195"/>
                  </a:lnTo>
                  <a:lnTo>
                    <a:pt x="598" y="195"/>
                  </a:lnTo>
                  <a:lnTo>
                    <a:pt x="598" y="195"/>
                  </a:lnTo>
                  <a:lnTo>
                    <a:pt x="598" y="195"/>
                  </a:lnTo>
                  <a:lnTo>
                    <a:pt x="598" y="195"/>
                  </a:lnTo>
                  <a:close/>
                  <a:moveTo>
                    <a:pt x="525" y="270"/>
                  </a:moveTo>
                  <a:lnTo>
                    <a:pt x="519" y="271"/>
                  </a:lnTo>
                  <a:lnTo>
                    <a:pt x="515" y="271"/>
                  </a:lnTo>
                  <a:lnTo>
                    <a:pt x="514" y="272"/>
                  </a:lnTo>
                  <a:lnTo>
                    <a:pt x="511" y="276"/>
                  </a:lnTo>
                  <a:lnTo>
                    <a:pt x="518" y="275"/>
                  </a:lnTo>
                  <a:lnTo>
                    <a:pt x="522" y="275"/>
                  </a:lnTo>
                  <a:lnTo>
                    <a:pt x="525" y="272"/>
                  </a:lnTo>
                  <a:lnTo>
                    <a:pt x="529" y="271"/>
                  </a:lnTo>
                  <a:lnTo>
                    <a:pt x="527" y="270"/>
                  </a:lnTo>
                  <a:lnTo>
                    <a:pt x="525" y="270"/>
                  </a:lnTo>
                  <a:lnTo>
                    <a:pt x="525" y="270"/>
                  </a:lnTo>
                  <a:lnTo>
                    <a:pt x="525" y="270"/>
                  </a:lnTo>
                  <a:lnTo>
                    <a:pt x="525" y="270"/>
                  </a:lnTo>
                  <a:lnTo>
                    <a:pt x="525" y="270"/>
                  </a:lnTo>
                  <a:lnTo>
                    <a:pt x="525" y="270"/>
                  </a:lnTo>
                  <a:lnTo>
                    <a:pt x="525" y="270"/>
                  </a:lnTo>
                  <a:close/>
                  <a:moveTo>
                    <a:pt x="538" y="189"/>
                  </a:moveTo>
                  <a:lnTo>
                    <a:pt x="537" y="189"/>
                  </a:lnTo>
                  <a:lnTo>
                    <a:pt x="533" y="187"/>
                  </a:lnTo>
                  <a:lnTo>
                    <a:pt x="529" y="187"/>
                  </a:lnTo>
                  <a:lnTo>
                    <a:pt x="523" y="187"/>
                  </a:lnTo>
                  <a:lnTo>
                    <a:pt x="522" y="189"/>
                  </a:lnTo>
                  <a:lnTo>
                    <a:pt x="522" y="193"/>
                  </a:lnTo>
                  <a:lnTo>
                    <a:pt x="525" y="197"/>
                  </a:lnTo>
                  <a:lnTo>
                    <a:pt x="531" y="201"/>
                  </a:lnTo>
                  <a:lnTo>
                    <a:pt x="535" y="199"/>
                  </a:lnTo>
                  <a:lnTo>
                    <a:pt x="538" y="197"/>
                  </a:lnTo>
                  <a:lnTo>
                    <a:pt x="541" y="193"/>
                  </a:lnTo>
                  <a:lnTo>
                    <a:pt x="537" y="191"/>
                  </a:lnTo>
                  <a:lnTo>
                    <a:pt x="538" y="189"/>
                  </a:lnTo>
                  <a:lnTo>
                    <a:pt x="538" y="189"/>
                  </a:lnTo>
                  <a:lnTo>
                    <a:pt x="538" y="189"/>
                  </a:lnTo>
                  <a:lnTo>
                    <a:pt x="538" y="189"/>
                  </a:lnTo>
                  <a:lnTo>
                    <a:pt x="538" y="189"/>
                  </a:lnTo>
                  <a:lnTo>
                    <a:pt x="538" y="189"/>
                  </a:lnTo>
                  <a:lnTo>
                    <a:pt x="538" y="189"/>
                  </a:lnTo>
                  <a:close/>
                  <a:moveTo>
                    <a:pt x="545" y="145"/>
                  </a:moveTo>
                  <a:lnTo>
                    <a:pt x="546" y="145"/>
                  </a:lnTo>
                  <a:lnTo>
                    <a:pt x="549" y="145"/>
                  </a:lnTo>
                  <a:lnTo>
                    <a:pt x="550" y="148"/>
                  </a:lnTo>
                  <a:lnTo>
                    <a:pt x="550" y="145"/>
                  </a:lnTo>
                  <a:lnTo>
                    <a:pt x="551" y="145"/>
                  </a:lnTo>
                  <a:lnTo>
                    <a:pt x="550" y="144"/>
                  </a:lnTo>
                  <a:lnTo>
                    <a:pt x="549" y="142"/>
                  </a:lnTo>
                  <a:lnTo>
                    <a:pt x="549" y="140"/>
                  </a:lnTo>
                  <a:lnTo>
                    <a:pt x="549" y="138"/>
                  </a:lnTo>
                  <a:lnTo>
                    <a:pt x="546" y="136"/>
                  </a:lnTo>
                  <a:lnTo>
                    <a:pt x="545" y="138"/>
                  </a:lnTo>
                  <a:lnTo>
                    <a:pt x="542" y="138"/>
                  </a:lnTo>
                  <a:lnTo>
                    <a:pt x="542" y="140"/>
                  </a:lnTo>
                  <a:lnTo>
                    <a:pt x="545" y="144"/>
                  </a:lnTo>
                  <a:lnTo>
                    <a:pt x="545" y="145"/>
                  </a:lnTo>
                  <a:lnTo>
                    <a:pt x="545" y="145"/>
                  </a:lnTo>
                  <a:lnTo>
                    <a:pt x="545" y="145"/>
                  </a:lnTo>
                  <a:lnTo>
                    <a:pt x="545" y="145"/>
                  </a:lnTo>
                  <a:lnTo>
                    <a:pt x="545" y="145"/>
                  </a:lnTo>
                  <a:lnTo>
                    <a:pt x="545" y="145"/>
                  </a:lnTo>
                  <a:lnTo>
                    <a:pt x="545" y="145"/>
                  </a:lnTo>
                  <a:close/>
                  <a:moveTo>
                    <a:pt x="602" y="266"/>
                  </a:moveTo>
                  <a:lnTo>
                    <a:pt x="599" y="270"/>
                  </a:lnTo>
                  <a:lnTo>
                    <a:pt x="599" y="271"/>
                  </a:lnTo>
                  <a:lnTo>
                    <a:pt x="598" y="271"/>
                  </a:lnTo>
                  <a:lnTo>
                    <a:pt x="598" y="275"/>
                  </a:lnTo>
                  <a:lnTo>
                    <a:pt x="599" y="276"/>
                  </a:lnTo>
                  <a:lnTo>
                    <a:pt x="602" y="275"/>
                  </a:lnTo>
                  <a:lnTo>
                    <a:pt x="603" y="272"/>
                  </a:lnTo>
                  <a:lnTo>
                    <a:pt x="606" y="270"/>
                  </a:lnTo>
                  <a:lnTo>
                    <a:pt x="607" y="266"/>
                  </a:lnTo>
                  <a:lnTo>
                    <a:pt x="607" y="263"/>
                  </a:lnTo>
                  <a:lnTo>
                    <a:pt x="608" y="262"/>
                  </a:lnTo>
                  <a:lnTo>
                    <a:pt x="607" y="259"/>
                  </a:lnTo>
                  <a:lnTo>
                    <a:pt x="602" y="266"/>
                  </a:lnTo>
                  <a:lnTo>
                    <a:pt x="602" y="266"/>
                  </a:lnTo>
                  <a:lnTo>
                    <a:pt x="602" y="266"/>
                  </a:lnTo>
                  <a:lnTo>
                    <a:pt x="602" y="266"/>
                  </a:lnTo>
                  <a:lnTo>
                    <a:pt x="602" y="266"/>
                  </a:lnTo>
                  <a:lnTo>
                    <a:pt x="602" y="266"/>
                  </a:lnTo>
                  <a:lnTo>
                    <a:pt x="602" y="266"/>
                  </a:lnTo>
                  <a:close/>
                  <a:moveTo>
                    <a:pt x="602" y="149"/>
                  </a:moveTo>
                  <a:lnTo>
                    <a:pt x="599" y="148"/>
                  </a:lnTo>
                  <a:lnTo>
                    <a:pt x="598" y="149"/>
                  </a:lnTo>
                  <a:lnTo>
                    <a:pt x="595" y="152"/>
                  </a:lnTo>
                  <a:lnTo>
                    <a:pt x="599" y="156"/>
                  </a:lnTo>
                  <a:lnTo>
                    <a:pt x="602" y="156"/>
                  </a:lnTo>
                  <a:lnTo>
                    <a:pt x="602" y="153"/>
                  </a:lnTo>
                  <a:lnTo>
                    <a:pt x="602" y="149"/>
                  </a:lnTo>
                  <a:lnTo>
                    <a:pt x="602" y="149"/>
                  </a:lnTo>
                  <a:lnTo>
                    <a:pt x="602" y="149"/>
                  </a:lnTo>
                  <a:lnTo>
                    <a:pt x="602" y="149"/>
                  </a:lnTo>
                  <a:lnTo>
                    <a:pt x="602" y="149"/>
                  </a:lnTo>
                  <a:lnTo>
                    <a:pt x="602" y="149"/>
                  </a:lnTo>
                  <a:lnTo>
                    <a:pt x="602" y="149"/>
                  </a:lnTo>
                  <a:close/>
                  <a:moveTo>
                    <a:pt x="720" y="266"/>
                  </a:moveTo>
                  <a:lnTo>
                    <a:pt x="712" y="267"/>
                  </a:lnTo>
                  <a:lnTo>
                    <a:pt x="708" y="270"/>
                  </a:lnTo>
                  <a:lnTo>
                    <a:pt x="707" y="272"/>
                  </a:lnTo>
                  <a:lnTo>
                    <a:pt x="700" y="283"/>
                  </a:lnTo>
                  <a:lnTo>
                    <a:pt x="700" y="284"/>
                  </a:lnTo>
                  <a:lnTo>
                    <a:pt x="707" y="283"/>
                  </a:lnTo>
                  <a:lnTo>
                    <a:pt x="709" y="283"/>
                  </a:lnTo>
                  <a:lnTo>
                    <a:pt x="713" y="283"/>
                  </a:lnTo>
                  <a:lnTo>
                    <a:pt x="717" y="280"/>
                  </a:lnTo>
                  <a:lnTo>
                    <a:pt x="721" y="275"/>
                  </a:lnTo>
                  <a:lnTo>
                    <a:pt x="723" y="271"/>
                  </a:lnTo>
                  <a:lnTo>
                    <a:pt x="725" y="270"/>
                  </a:lnTo>
                  <a:lnTo>
                    <a:pt x="721" y="267"/>
                  </a:lnTo>
                  <a:lnTo>
                    <a:pt x="720" y="266"/>
                  </a:lnTo>
                  <a:lnTo>
                    <a:pt x="720" y="266"/>
                  </a:lnTo>
                  <a:lnTo>
                    <a:pt x="720" y="266"/>
                  </a:lnTo>
                  <a:lnTo>
                    <a:pt x="720" y="266"/>
                  </a:lnTo>
                  <a:lnTo>
                    <a:pt x="720" y="266"/>
                  </a:lnTo>
                  <a:lnTo>
                    <a:pt x="720" y="266"/>
                  </a:lnTo>
                  <a:lnTo>
                    <a:pt x="720" y="266"/>
                  </a:lnTo>
                  <a:close/>
                  <a:moveTo>
                    <a:pt x="760" y="178"/>
                  </a:moveTo>
                  <a:lnTo>
                    <a:pt x="757" y="178"/>
                  </a:lnTo>
                  <a:lnTo>
                    <a:pt x="752" y="175"/>
                  </a:lnTo>
                  <a:lnTo>
                    <a:pt x="748" y="174"/>
                  </a:lnTo>
                  <a:lnTo>
                    <a:pt x="744" y="174"/>
                  </a:lnTo>
                  <a:lnTo>
                    <a:pt x="740" y="173"/>
                  </a:lnTo>
                  <a:lnTo>
                    <a:pt x="735" y="170"/>
                  </a:lnTo>
                  <a:lnTo>
                    <a:pt x="725" y="165"/>
                  </a:lnTo>
                  <a:lnTo>
                    <a:pt x="720" y="162"/>
                  </a:lnTo>
                  <a:lnTo>
                    <a:pt x="713" y="158"/>
                  </a:lnTo>
                  <a:lnTo>
                    <a:pt x="709" y="158"/>
                  </a:lnTo>
                  <a:lnTo>
                    <a:pt x="707" y="161"/>
                  </a:lnTo>
                  <a:lnTo>
                    <a:pt x="703" y="162"/>
                  </a:lnTo>
                  <a:lnTo>
                    <a:pt x="700" y="165"/>
                  </a:lnTo>
                  <a:lnTo>
                    <a:pt x="699" y="165"/>
                  </a:lnTo>
                  <a:lnTo>
                    <a:pt x="700" y="169"/>
                  </a:lnTo>
                  <a:lnTo>
                    <a:pt x="699" y="170"/>
                  </a:lnTo>
                  <a:lnTo>
                    <a:pt x="693" y="173"/>
                  </a:lnTo>
                  <a:lnTo>
                    <a:pt x="689" y="173"/>
                  </a:lnTo>
                  <a:lnTo>
                    <a:pt x="687" y="173"/>
                  </a:lnTo>
                  <a:lnTo>
                    <a:pt x="685" y="174"/>
                  </a:lnTo>
                  <a:lnTo>
                    <a:pt x="683" y="178"/>
                  </a:lnTo>
                  <a:lnTo>
                    <a:pt x="681" y="182"/>
                  </a:lnTo>
                  <a:lnTo>
                    <a:pt x="679" y="186"/>
                  </a:lnTo>
                  <a:lnTo>
                    <a:pt x="672" y="191"/>
                  </a:lnTo>
                  <a:lnTo>
                    <a:pt x="669" y="193"/>
                  </a:lnTo>
                  <a:lnTo>
                    <a:pt x="668" y="193"/>
                  </a:lnTo>
                  <a:lnTo>
                    <a:pt x="663" y="189"/>
                  </a:lnTo>
                  <a:lnTo>
                    <a:pt x="660" y="186"/>
                  </a:lnTo>
                  <a:lnTo>
                    <a:pt x="660" y="183"/>
                  </a:lnTo>
                  <a:lnTo>
                    <a:pt x="659" y="179"/>
                  </a:lnTo>
                  <a:lnTo>
                    <a:pt x="659" y="175"/>
                  </a:lnTo>
                  <a:lnTo>
                    <a:pt x="656" y="175"/>
                  </a:lnTo>
                  <a:lnTo>
                    <a:pt x="656" y="179"/>
                  </a:lnTo>
                  <a:lnTo>
                    <a:pt x="656" y="183"/>
                  </a:lnTo>
                  <a:lnTo>
                    <a:pt x="651" y="173"/>
                  </a:lnTo>
                  <a:lnTo>
                    <a:pt x="651" y="166"/>
                  </a:lnTo>
                  <a:lnTo>
                    <a:pt x="651" y="162"/>
                  </a:lnTo>
                  <a:lnTo>
                    <a:pt x="652" y="157"/>
                  </a:lnTo>
                  <a:lnTo>
                    <a:pt x="652" y="153"/>
                  </a:lnTo>
                  <a:lnTo>
                    <a:pt x="651" y="149"/>
                  </a:lnTo>
                  <a:lnTo>
                    <a:pt x="651" y="148"/>
                  </a:lnTo>
                  <a:lnTo>
                    <a:pt x="650" y="145"/>
                  </a:lnTo>
                  <a:lnTo>
                    <a:pt x="646" y="145"/>
                  </a:lnTo>
                  <a:lnTo>
                    <a:pt x="639" y="144"/>
                  </a:lnTo>
                  <a:lnTo>
                    <a:pt x="634" y="142"/>
                  </a:lnTo>
                  <a:lnTo>
                    <a:pt x="628" y="138"/>
                  </a:lnTo>
                  <a:lnTo>
                    <a:pt x="622" y="138"/>
                  </a:lnTo>
                  <a:lnTo>
                    <a:pt x="616" y="142"/>
                  </a:lnTo>
                  <a:lnTo>
                    <a:pt x="611" y="145"/>
                  </a:lnTo>
                  <a:lnTo>
                    <a:pt x="606" y="145"/>
                  </a:lnTo>
                  <a:lnTo>
                    <a:pt x="606" y="149"/>
                  </a:lnTo>
                  <a:lnTo>
                    <a:pt x="603" y="153"/>
                  </a:lnTo>
                  <a:lnTo>
                    <a:pt x="602" y="156"/>
                  </a:lnTo>
                  <a:lnTo>
                    <a:pt x="602" y="157"/>
                  </a:lnTo>
                  <a:lnTo>
                    <a:pt x="606" y="158"/>
                  </a:lnTo>
                  <a:lnTo>
                    <a:pt x="607" y="157"/>
                  </a:lnTo>
                  <a:lnTo>
                    <a:pt x="611" y="158"/>
                  </a:lnTo>
                  <a:lnTo>
                    <a:pt x="612" y="158"/>
                  </a:lnTo>
                  <a:lnTo>
                    <a:pt x="615" y="158"/>
                  </a:lnTo>
                  <a:lnTo>
                    <a:pt x="615" y="161"/>
                  </a:lnTo>
                  <a:lnTo>
                    <a:pt x="616" y="161"/>
                  </a:lnTo>
                  <a:lnTo>
                    <a:pt x="616" y="162"/>
                  </a:lnTo>
                  <a:lnTo>
                    <a:pt x="616" y="165"/>
                  </a:lnTo>
                  <a:lnTo>
                    <a:pt x="616" y="166"/>
                  </a:lnTo>
                  <a:lnTo>
                    <a:pt x="619" y="169"/>
                  </a:lnTo>
                  <a:lnTo>
                    <a:pt x="620" y="170"/>
                  </a:lnTo>
                  <a:lnTo>
                    <a:pt x="622" y="173"/>
                  </a:lnTo>
                  <a:lnTo>
                    <a:pt x="626" y="173"/>
                  </a:lnTo>
                  <a:lnTo>
                    <a:pt x="628" y="173"/>
                  </a:lnTo>
                  <a:lnTo>
                    <a:pt x="632" y="173"/>
                  </a:lnTo>
                  <a:lnTo>
                    <a:pt x="636" y="173"/>
                  </a:lnTo>
                  <a:lnTo>
                    <a:pt x="639" y="173"/>
                  </a:lnTo>
                  <a:lnTo>
                    <a:pt x="643" y="170"/>
                  </a:lnTo>
                  <a:lnTo>
                    <a:pt x="650" y="170"/>
                  </a:lnTo>
                  <a:lnTo>
                    <a:pt x="647" y="173"/>
                  </a:lnTo>
                  <a:lnTo>
                    <a:pt x="650" y="173"/>
                  </a:lnTo>
                  <a:lnTo>
                    <a:pt x="647" y="174"/>
                  </a:lnTo>
                  <a:lnTo>
                    <a:pt x="650" y="174"/>
                  </a:lnTo>
                  <a:lnTo>
                    <a:pt x="646" y="175"/>
                  </a:lnTo>
                  <a:lnTo>
                    <a:pt x="646" y="178"/>
                  </a:lnTo>
                  <a:lnTo>
                    <a:pt x="643" y="179"/>
                  </a:lnTo>
                  <a:lnTo>
                    <a:pt x="643" y="178"/>
                  </a:lnTo>
                  <a:lnTo>
                    <a:pt x="642" y="178"/>
                  </a:lnTo>
                  <a:lnTo>
                    <a:pt x="639" y="175"/>
                  </a:lnTo>
                  <a:lnTo>
                    <a:pt x="638" y="175"/>
                  </a:lnTo>
                  <a:lnTo>
                    <a:pt x="634" y="175"/>
                  </a:lnTo>
                  <a:lnTo>
                    <a:pt x="632" y="178"/>
                  </a:lnTo>
                  <a:lnTo>
                    <a:pt x="630" y="182"/>
                  </a:lnTo>
                  <a:lnTo>
                    <a:pt x="626" y="182"/>
                  </a:lnTo>
                  <a:lnTo>
                    <a:pt x="622" y="179"/>
                  </a:lnTo>
                  <a:lnTo>
                    <a:pt x="619" y="179"/>
                  </a:lnTo>
                  <a:lnTo>
                    <a:pt x="616" y="182"/>
                  </a:lnTo>
                  <a:lnTo>
                    <a:pt x="616" y="183"/>
                  </a:lnTo>
                  <a:lnTo>
                    <a:pt x="620" y="183"/>
                  </a:lnTo>
                  <a:lnTo>
                    <a:pt x="622" y="186"/>
                  </a:lnTo>
                  <a:lnTo>
                    <a:pt x="624" y="189"/>
                  </a:lnTo>
                  <a:lnTo>
                    <a:pt x="628" y="191"/>
                  </a:lnTo>
                  <a:lnTo>
                    <a:pt x="630" y="191"/>
                  </a:lnTo>
                  <a:lnTo>
                    <a:pt x="630" y="195"/>
                  </a:lnTo>
                  <a:lnTo>
                    <a:pt x="630" y="197"/>
                  </a:lnTo>
                  <a:lnTo>
                    <a:pt x="628" y="197"/>
                  </a:lnTo>
                  <a:lnTo>
                    <a:pt x="628" y="199"/>
                  </a:lnTo>
                  <a:lnTo>
                    <a:pt x="628" y="202"/>
                  </a:lnTo>
                  <a:lnTo>
                    <a:pt x="632" y="206"/>
                  </a:lnTo>
                  <a:lnTo>
                    <a:pt x="636" y="205"/>
                  </a:lnTo>
                  <a:lnTo>
                    <a:pt x="638" y="202"/>
                  </a:lnTo>
                  <a:lnTo>
                    <a:pt x="639" y="199"/>
                  </a:lnTo>
                  <a:lnTo>
                    <a:pt x="639" y="197"/>
                  </a:lnTo>
                  <a:lnTo>
                    <a:pt x="642" y="195"/>
                  </a:lnTo>
                  <a:lnTo>
                    <a:pt x="639" y="193"/>
                  </a:lnTo>
                  <a:lnTo>
                    <a:pt x="642" y="193"/>
                  </a:lnTo>
                  <a:lnTo>
                    <a:pt x="643" y="191"/>
                  </a:lnTo>
                  <a:lnTo>
                    <a:pt x="643" y="189"/>
                  </a:lnTo>
                  <a:lnTo>
                    <a:pt x="646" y="187"/>
                  </a:lnTo>
                  <a:lnTo>
                    <a:pt x="647" y="183"/>
                  </a:lnTo>
                  <a:lnTo>
                    <a:pt x="646" y="189"/>
                  </a:lnTo>
                  <a:lnTo>
                    <a:pt x="643" y="193"/>
                  </a:lnTo>
                  <a:lnTo>
                    <a:pt x="643" y="195"/>
                  </a:lnTo>
                  <a:lnTo>
                    <a:pt x="643" y="197"/>
                  </a:lnTo>
                  <a:lnTo>
                    <a:pt x="646" y="197"/>
                  </a:lnTo>
                  <a:lnTo>
                    <a:pt x="647" y="201"/>
                  </a:lnTo>
                  <a:lnTo>
                    <a:pt x="651" y="201"/>
                  </a:lnTo>
                  <a:lnTo>
                    <a:pt x="651" y="202"/>
                  </a:lnTo>
                  <a:lnTo>
                    <a:pt x="652" y="202"/>
                  </a:lnTo>
                  <a:lnTo>
                    <a:pt x="656" y="202"/>
                  </a:lnTo>
                  <a:lnTo>
                    <a:pt x="656" y="205"/>
                  </a:lnTo>
                  <a:lnTo>
                    <a:pt x="659" y="202"/>
                  </a:lnTo>
                  <a:lnTo>
                    <a:pt x="660" y="202"/>
                  </a:lnTo>
                  <a:lnTo>
                    <a:pt x="659" y="205"/>
                  </a:lnTo>
                  <a:lnTo>
                    <a:pt x="659" y="206"/>
                  </a:lnTo>
                  <a:lnTo>
                    <a:pt x="663" y="209"/>
                  </a:lnTo>
                  <a:lnTo>
                    <a:pt x="665" y="213"/>
                  </a:lnTo>
                  <a:lnTo>
                    <a:pt x="672" y="213"/>
                  </a:lnTo>
                  <a:lnTo>
                    <a:pt x="677" y="214"/>
                  </a:lnTo>
                  <a:lnTo>
                    <a:pt x="687" y="218"/>
                  </a:lnTo>
                  <a:lnTo>
                    <a:pt x="693" y="219"/>
                  </a:lnTo>
                  <a:lnTo>
                    <a:pt x="696" y="222"/>
                  </a:lnTo>
                  <a:lnTo>
                    <a:pt x="700" y="223"/>
                  </a:lnTo>
                  <a:lnTo>
                    <a:pt x="703" y="223"/>
                  </a:lnTo>
                  <a:lnTo>
                    <a:pt x="707" y="226"/>
                  </a:lnTo>
                  <a:lnTo>
                    <a:pt x="709" y="230"/>
                  </a:lnTo>
                  <a:lnTo>
                    <a:pt x="709" y="231"/>
                  </a:lnTo>
                  <a:lnTo>
                    <a:pt x="712" y="230"/>
                  </a:lnTo>
                  <a:lnTo>
                    <a:pt x="712" y="231"/>
                  </a:lnTo>
                  <a:lnTo>
                    <a:pt x="712" y="235"/>
                  </a:lnTo>
                  <a:lnTo>
                    <a:pt x="713" y="235"/>
                  </a:lnTo>
                  <a:lnTo>
                    <a:pt x="713" y="236"/>
                  </a:lnTo>
                  <a:lnTo>
                    <a:pt x="716" y="236"/>
                  </a:lnTo>
                  <a:lnTo>
                    <a:pt x="716" y="239"/>
                  </a:lnTo>
                  <a:lnTo>
                    <a:pt x="716" y="240"/>
                  </a:lnTo>
                  <a:lnTo>
                    <a:pt x="716" y="246"/>
                  </a:lnTo>
                  <a:lnTo>
                    <a:pt x="720" y="250"/>
                  </a:lnTo>
                  <a:lnTo>
                    <a:pt x="721" y="252"/>
                  </a:lnTo>
                  <a:lnTo>
                    <a:pt x="720" y="254"/>
                  </a:lnTo>
                  <a:lnTo>
                    <a:pt x="727" y="258"/>
                  </a:lnTo>
                  <a:lnTo>
                    <a:pt x="723" y="256"/>
                  </a:lnTo>
                  <a:lnTo>
                    <a:pt x="720" y="256"/>
                  </a:lnTo>
                  <a:lnTo>
                    <a:pt x="717" y="258"/>
                  </a:lnTo>
                  <a:lnTo>
                    <a:pt x="723" y="262"/>
                  </a:lnTo>
                  <a:lnTo>
                    <a:pt x="720" y="263"/>
                  </a:lnTo>
                  <a:lnTo>
                    <a:pt x="721" y="266"/>
                  </a:lnTo>
                  <a:lnTo>
                    <a:pt x="725" y="267"/>
                  </a:lnTo>
                  <a:lnTo>
                    <a:pt x="725" y="270"/>
                  </a:lnTo>
                  <a:lnTo>
                    <a:pt x="725" y="271"/>
                  </a:lnTo>
                  <a:lnTo>
                    <a:pt x="723" y="275"/>
                  </a:lnTo>
                  <a:lnTo>
                    <a:pt x="721" y="279"/>
                  </a:lnTo>
                  <a:lnTo>
                    <a:pt x="721" y="280"/>
                  </a:lnTo>
                  <a:lnTo>
                    <a:pt x="725" y="279"/>
                  </a:lnTo>
                  <a:lnTo>
                    <a:pt x="727" y="276"/>
                  </a:lnTo>
                  <a:lnTo>
                    <a:pt x="727" y="279"/>
                  </a:lnTo>
                  <a:lnTo>
                    <a:pt x="729" y="279"/>
                  </a:lnTo>
                  <a:lnTo>
                    <a:pt x="733" y="279"/>
                  </a:lnTo>
                  <a:lnTo>
                    <a:pt x="737" y="279"/>
                  </a:lnTo>
                  <a:lnTo>
                    <a:pt x="740" y="276"/>
                  </a:lnTo>
                  <a:lnTo>
                    <a:pt x="739" y="279"/>
                  </a:lnTo>
                  <a:lnTo>
                    <a:pt x="740" y="283"/>
                  </a:lnTo>
                  <a:lnTo>
                    <a:pt x="744" y="287"/>
                  </a:lnTo>
                  <a:lnTo>
                    <a:pt x="748" y="292"/>
                  </a:lnTo>
                  <a:lnTo>
                    <a:pt x="752" y="294"/>
                  </a:lnTo>
                  <a:lnTo>
                    <a:pt x="756" y="298"/>
                  </a:lnTo>
                  <a:lnTo>
                    <a:pt x="753" y="296"/>
                  </a:lnTo>
                  <a:lnTo>
                    <a:pt x="757" y="258"/>
                  </a:lnTo>
                  <a:lnTo>
                    <a:pt x="756" y="256"/>
                  </a:lnTo>
                  <a:lnTo>
                    <a:pt x="756" y="252"/>
                  </a:lnTo>
                  <a:lnTo>
                    <a:pt x="757" y="244"/>
                  </a:lnTo>
                  <a:lnTo>
                    <a:pt x="761" y="178"/>
                  </a:lnTo>
                  <a:lnTo>
                    <a:pt x="761" y="178"/>
                  </a:lnTo>
                  <a:lnTo>
                    <a:pt x="760" y="178"/>
                  </a:lnTo>
                  <a:lnTo>
                    <a:pt x="760" y="178"/>
                  </a:lnTo>
                  <a:lnTo>
                    <a:pt x="760" y="178"/>
                  </a:lnTo>
                  <a:lnTo>
                    <a:pt x="760" y="178"/>
                  </a:lnTo>
                  <a:lnTo>
                    <a:pt x="760" y="178"/>
                  </a:lnTo>
                  <a:lnTo>
                    <a:pt x="760" y="178"/>
                  </a:lnTo>
                  <a:lnTo>
                    <a:pt x="760" y="178"/>
                  </a:lnTo>
                  <a:close/>
                  <a:moveTo>
                    <a:pt x="656" y="230"/>
                  </a:moveTo>
                  <a:lnTo>
                    <a:pt x="655" y="231"/>
                  </a:lnTo>
                  <a:lnTo>
                    <a:pt x="652" y="232"/>
                  </a:lnTo>
                  <a:lnTo>
                    <a:pt x="651" y="235"/>
                  </a:lnTo>
                  <a:lnTo>
                    <a:pt x="651" y="236"/>
                  </a:lnTo>
                  <a:lnTo>
                    <a:pt x="651" y="244"/>
                  </a:lnTo>
                  <a:lnTo>
                    <a:pt x="655" y="246"/>
                  </a:lnTo>
                  <a:lnTo>
                    <a:pt x="656" y="246"/>
                  </a:lnTo>
                  <a:lnTo>
                    <a:pt x="656" y="243"/>
                  </a:lnTo>
                  <a:lnTo>
                    <a:pt x="659" y="235"/>
                  </a:lnTo>
                  <a:lnTo>
                    <a:pt x="656" y="231"/>
                  </a:lnTo>
                  <a:lnTo>
                    <a:pt x="656" y="230"/>
                  </a:lnTo>
                  <a:lnTo>
                    <a:pt x="656" y="230"/>
                  </a:lnTo>
                  <a:lnTo>
                    <a:pt x="656" y="230"/>
                  </a:lnTo>
                  <a:lnTo>
                    <a:pt x="656" y="230"/>
                  </a:lnTo>
                  <a:lnTo>
                    <a:pt x="656" y="230"/>
                  </a:lnTo>
                  <a:lnTo>
                    <a:pt x="656" y="230"/>
                  </a:lnTo>
                  <a:lnTo>
                    <a:pt x="656" y="230"/>
                  </a:lnTo>
                  <a:close/>
                  <a:moveTo>
                    <a:pt x="647" y="240"/>
                  </a:moveTo>
                  <a:lnTo>
                    <a:pt x="650" y="244"/>
                  </a:lnTo>
                  <a:lnTo>
                    <a:pt x="647" y="243"/>
                  </a:lnTo>
                  <a:lnTo>
                    <a:pt x="647" y="246"/>
                  </a:lnTo>
                  <a:lnTo>
                    <a:pt x="650" y="248"/>
                  </a:lnTo>
                  <a:lnTo>
                    <a:pt x="647" y="250"/>
                  </a:lnTo>
                  <a:lnTo>
                    <a:pt x="646" y="254"/>
                  </a:lnTo>
                  <a:lnTo>
                    <a:pt x="647" y="256"/>
                  </a:lnTo>
                  <a:lnTo>
                    <a:pt x="650" y="256"/>
                  </a:lnTo>
                  <a:lnTo>
                    <a:pt x="652" y="252"/>
                  </a:lnTo>
                  <a:lnTo>
                    <a:pt x="652" y="248"/>
                  </a:lnTo>
                  <a:lnTo>
                    <a:pt x="651" y="246"/>
                  </a:lnTo>
                  <a:lnTo>
                    <a:pt x="650" y="244"/>
                  </a:lnTo>
                  <a:lnTo>
                    <a:pt x="651" y="244"/>
                  </a:lnTo>
                  <a:lnTo>
                    <a:pt x="650" y="240"/>
                  </a:lnTo>
                  <a:lnTo>
                    <a:pt x="647" y="240"/>
                  </a:lnTo>
                  <a:lnTo>
                    <a:pt x="647" y="240"/>
                  </a:lnTo>
                  <a:lnTo>
                    <a:pt x="647" y="240"/>
                  </a:lnTo>
                  <a:lnTo>
                    <a:pt x="647" y="240"/>
                  </a:lnTo>
                  <a:lnTo>
                    <a:pt x="647" y="240"/>
                  </a:lnTo>
                  <a:lnTo>
                    <a:pt x="647" y="240"/>
                  </a:lnTo>
                  <a:lnTo>
                    <a:pt x="647" y="240"/>
                  </a:lnTo>
                  <a:close/>
                  <a:moveTo>
                    <a:pt x="630" y="232"/>
                  </a:moveTo>
                  <a:lnTo>
                    <a:pt x="628" y="240"/>
                  </a:lnTo>
                  <a:lnTo>
                    <a:pt x="632" y="235"/>
                  </a:lnTo>
                  <a:lnTo>
                    <a:pt x="634" y="227"/>
                  </a:lnTo>
                  <a:lnTo>
                    <a:pt x="632" y="230"/>
                  </a:lnTo>
                  <a:lnTo>
                    <a:pt x="630" y="232"/>
                  </a:lnTo>
                  <a:lnTo>
                    <a:pt x="630" y="232"/>
                  </a:lnTo>
                  <a:lnTo>
                    <a:pt x="630" y="232"/>
                  </a:lnTo>
                  <a:lnTo>
                    <a:pt x="630" y="232"/>
                  </a:lnTo>
                  <a:lnTo>
                    <a:pt x="630" y="232"/>
                  </a:lnTo>
                  <a:lnTo>
                    <a:pt x="630" y="232"/>
                  </a:lnTo>
                  <a:lnTo>
                    <a:pt x="630" y="232"/>
                  </a:lnTo>
                  <a:close/>
                  <a:moveTo>
                    <a:pt x="484" y="284"/>
                  </a:moveTo>
                  <a:lnTo>
                    <a:pt x="485" y="287"/>
                  </a:lnTo>
                  <a:lnTo>
                    <a:pt x="488" y="283"/>
                  </a:lnTo>
                  <a:lnTo>
                    <a:pt x="488" y="280"/>
                  </a:lnTo>
                  <a:lnTo>
                    <a:pt x="485" y="283"/>
                  </a:lnTo>
                  <a:lnTo>
                    <a:pt x="484" y="283"/>
                  </a:lnTo>
                  <a:lnTo>
                    <a:pt x="481" y="284"/>
                  </a:lnTo>
                  <a:lnTo>
                    <a:pt x="484" y="284"/>
                  </a:lnTo>
                  <a:lnTo>
                    <a:pt x="484" y="284"/>
                  </a:lnTo>
                  <a:lnTo>
                    <a:pt x="484" y="284"/>
                  </a:lnTo>
                  <a:lnTo>
                    <a:pt x="484" y="284"/>
                  </a:lnTo>
                  <a:lnTo>
                    <a:pt x="484" y="284"/>
                  </a:lnTo>
                  <a:lnTo>
                    <a:pt x="484" y="284"/>
                  </a:lnTo>
                  <a:lnTo>
                    <a:pt x="484" y="284"/>
                  </a:lnTo>
                  <a:close/>
                  <a:moveTo>
                    <a:pt x="466" y="215"/>
                  </a:moveTo>
                  <a:lnTo>
                    <a:pt x="461" y="218"/>
                  </a:lnTo>
                  <a:lnTo>
                    <a:pt x="461" y="219"/>
                  </a:lnTo>
                  <a:lnTo>
                    <a:pt x="461" y="222"/>
                  </a:lnTo>
                  <a:lnTo>
                    <a:pt x="461" y="223"/>
                  </a:lnTo>
                  <a:lnTo>
                    <a:pt x="458" y="226"/>
                  </a:lnTo>
                  <a:lnTo>
                    <a:pt x="458" y="227"/>
                  </a:lnTo>
                  <a:lnTo>
                    <a:pt x="461" y="230"/>
                  </a:lnTo>
                  <a:lnTo>
                    <a:pt x="462" y="227"/>
                  </a:lnTo>
                  <a:lnTo>
                    <a:pt x="462" y="230"/>
                  </a:lnTo>
                  <a:lnTo>
                    <a:pt x="465" y="227"/>
                  </a:lnTo>
                  <a:lnTo>
                    <a:pt x="465" y="226"/>
                  </a:lnTo>
                  <a:lnTo>
                    <a:pt x="465" y="223"/>
                  </a:lnTo>
                  <a:lnTo>
                    <a:pt x="466" y="222"/>
                  </a:lnTo>
                  <a:lnTo>
                    <a:pt x="466" y="218"/>
                  </a:lnTo>
                  <a:lnTo>
                    <a:pt x="466" y="215"/>
                  </a:lnTo>
                  <a:lnTo>
                    <a:pt x="466" y="215"/>
                  </a:lnTo>
                  <a:lnTo>
                    <a:pt x="466" y="215"/>
                  </a:lnTo>
                  <a:lnTo>
                    <a:pt x="466" y="215"/>
                  </a:lnTo>
                  <a:lnTo>
                    <a:pt x="466" y="215"/>
                  </a:lnTo>
                  <a:lnTo>
                    <a:pt x="466" y="215"/>
                  </a:lnTo>
                  <a:lnTo>
                    <a:pt x="466" y="215"/>
                  </a:lnTo>
                  <a:close/>
                  <a:moveTo>
                    <a:pt x="481" y="156"/>
                  </a:moveTo>
                  <a:lnTo>
                    <a:pt x="480" y="156"/>
                  </a:lnTo>
                  <a:lnTo>
                    <a:pt x="478" y="157"/>
                  </a:lnTo>
                  <a:lnTo>
                    <a:pt x="480" y="157"/>
                  </a:lnTo>
                  <a:lnTo>
                    <a:pt x="481" y="156"/>
                  </a:lnTo>
                  <a:lnTo>
                    <a:pt x="481" y="156"/>
                  </a:lnTo>
                  <a:lnTo>
                    <a:pt x="481" y="156"/>
                  </a:lnTo>
                  <a:lnTo>
                    <a:pt x="481" y="156"/>
                  </a:lnTo>
                  <a:lnTo>
                    <a:pt x="481" y="156"/>
                  </a:lnTo>
                  <a:lnTo>
                    <a:pt x="481" y="156"/>
                  </a:lnTo>
                  <a:lnTo>
                    <a:pt x="481" y="156"/>
                  </a:lnTo>
                  <a:close/>
                  <a:moveTo>
                    <a:pt x="476" y="153"/>
                  </a:moveTo>
                  <a:lnTo>
                    <a:pt x="472" y="153"/>
                  </a:lnTo>
                  <a:lnTo>
                    <a:pt x="470" y="157"/>
                  </a:lnTo>
                  <a:lnTo>
                    <a:pt x="472" y="161"/>
                  </a:lnTo>
                  <a:lnTo>
                    <a:pt x="474" y="156"/>
                  </a:lnTo>
                  <a:lnTo>
                    <a:pt x="476" y="158"/>
                  </a:lnTo>
                  <a:lnTo>
                    <a:pt x="476" y="161"/>
                  </a:lnTo>
                  <a:lnTo>
                    <a:pt x="478" y="161"/>
                  </a:lnTo>
                  <a:lnTo>
                    <a:pt x="478" y="157"/>
                  </a:lnTo>
                  <a:lnTo>
                    <a:pt x="478" y="153"/>
                  </a:lnTo>
                  <a:lnTo>
                    <a:pt x="476" y="153"/>
                  </a:lnTo>
                  <a:lnTo>
                    <a:pt x="476" y="153"/>
                  </a:lnTo>
                  <a:lnTo>
                    <a:pt x="476" y="153"/>
                  </a:lnTo>
                  <a:lnTo>
                    <a:pt x="476" y="153"/>
                  </a:lnTo>
                  <a:lnTo>
                    <a:pt x="476" y="153"/>
                  </a:lnTo>
                  <a:lnTo>
                    <a:pt x="476" y="153"/>
                  </a:lnTo>
                  <a:lnTo>
                    <a:pt x="476" y="153"/>
                  </a:lnTo>
                  <a:close/>
                  <a:moveTo>
                    <a:pt x="465" y="230"/>
                  </a:moveTo>
                  <a:lnTo>
                    <a:pt x="465" y="232"/>
                  </a:lnTo>
                  <a:lnTo>
                    <a:pt x="468" y="235"/>
                  </a:lnTo>
                  <a:lnTo>
                    <a:pt x="470" y="230"/>
                  </a:lnTo>
                  <a:lnTo>
                    <a:pt x="474" y="230"/>
                  </a:lnTo>
                  <a:lnTo>
                    <a:pt x="474" y="227"/>
                  </a:lnTo>
                  <a:lnTo>
                    <a:pt x="472" y="226"/>
                  </a:lnTo>
                  <a:lnTo>
                    <a:pt x="470" y="226"/>
                  </a:lnTo>
                  <a:lnTo>
                    <a:pt x="470" y="219"/>
                  </a:lnTo>
                  <a:lnTo>
                    <a:pt x="472" y="218"/>
                  </a:lnTo>
                  <a:lnTo>
                    <a:pt x="474" y="215"/>
                  </a:lnTo>
                  <a:lnTo>
                    <a:pt x="474" y="214"/>
                  </a:lnTo>
                  <a:lnTo>
                    <a:pt x="472" y="210"/>
                  </a:lnTo>
                  <a:lnTo>
                    <a:pt x="470" y="213"/>
                  </a:lnTo>
                  <a:lnTo>
                    <a:pt x="468" y="215"/>
                  </a:lnTo>
                  <a:lnTo>
                    <a:pt x="466" y="222"/>
                  </a:lnTo>
                  <a:lnTo>
                    <a:pt x="466" y="226"/>
                  </a:lnTo>
                  <a:lnTo>
                    <a:pt x="465" y="230"/>
                  </a:lnTo>
                  <a:lnTo>
                    <a:pt x="465" y="230"/>
                  </a:lnTo>
                  <a:lnTo>
                    <a:pt x="465" y="230"/>
                  </a:lnTo>
                  <a:lnTo>
                    <a:pt x="465" y="230"/>
                  </a:lnTo>
                  <a:lnTo>
                    <a:pt x="465" y="230"/>
                  </a:lnTo>
                  <a:lnTo>
                    <a:pt x="465" y="230"/>
                  </a:lnTo>
                  <a:lnTo>
                    <a:pt x="465" y="230"/>
                  </a:lnTo>
                  <a:close/>
                  <a:moveTo>
                    <a:pt x="430" y="243"/>
                  </a:moveTo>
                  <a:lnTo>
                    <a:pt x="430" y="236"/>
                  </a:lnTo>
                  <a:lnTo>
                    <a:pt x="428" y="239"/>
                  </a:lnTo>
                  <a:lnTo>
                    <a:pt x="428" y="243"/>
                  </a:lnTo>
                  <a:lnTo>
                    <a:pt x="430" y="248"/>
                  </a:lnTo>
                  <a:lnTo>
                    <a:pt x="430" y="243"/>
                  </a:lnTo>
                  <a:lnTo>
                    <a:pt x="430" y="243"/>
                  </a:lnTo>
                  <a:lnTo>
                    <a:pt x="430" y="243"/>
                  </a:lnTo>
                  <a:lnTo>
                    <a:pt x="430" y="243"/>
                  </a:lnTo>
                  <a:lnTo>
                    <a:pt x="430" y="243"/>
                  </a:lnTo>
                  <a:lnTo>
                    <a:pt x="430" y="243"/>
                  </a:lnTo>
                  <a:lnTo>
                    <a:pt x="430" y="243"/>
                  </a:lnTo>
                  <a:close/>
                  <a:moveTo>
                    <a:pt x="454" y="227"/>
                  </a:moveTo>
                  <a:lnTo>
                    <a:pt x="454" y="223"/>
                  </a:lnTo>
                  <a:lnTo>
                    <a:pt x="453" y="226"/>
                  </a:lnTo>
                  <a:lnTo>
                    <a:pt x="453" y="227"/>
                  </a:lnTo>
                  <a:lnTo>
                    <a:pt x="454" y="230"/>
                  </a:lnTo>
                  <a:lnTo>
                    <a:pt x="454" y="227"/>
                  </a:lnTo>
                  <a:lnTo>
                    <a:pt x="454" y="227"/>
                  </a:lnTo>
                  <a:lnTo>
                    <a:pt x="454" y="227"/>
                  </a:lnTo>
                  <a:lnTo>
                    <a:pt x="454" y="227"/>
                  </a:lnTo>
                  <a:lnTo>
                    <a:pt x="454" y="227"/>
                  </a:lnTo>
                  <a:lnTo>
                    <a:pt x="454" y="227"/>
                  </a:lnTo>
                  <a:lnTo>
                    <a:pt x="454" y="227"/>
                  </a:lnTo>
                  <a:close/>
                  <a:moveTo>
                    <a:pt x="474" y="280"/>
                  </a:moveTo>
                  <a:lnTo>
                    <a:pt x="476" y="283"/>
                  </a:lnTo>
                  <a:lnTo>
                    <a:pt x="476" y="280"/>
                  </a:lnTo>
                  <a:lnTo>
                    <a:pt x="474" y="280"/>
                  </a:lnTo>
                  <a:lnTo>
                    <a:pt x="474" y="280"/>
                  </a:lnTo>
                  <a:lnTo>
                    <a:pt x="474" y="280"/>
                  </a:lnTo>
                  <a:lnTo>
                    <a:pt x="474" y="280"/>
                  </a:lnTo>
                  <a:lnTo>
                    <a:pt x="474" y="280"/>
                  </a:lnTo>
                  <a:lnTo>
                    <a:pt x="474" y="280"/>
                  </a:lnTo>
                  <a:lnTo>
                    <a:pt x="474" y="280"/>
                  </a:lnTo>
                  <a:close/>
                  <a:moveTo>
                    <a:pt x="474" y="205"/>
                  </a:moveTo>
                  <a:lnTo>
                    <a:pt x="472" y="202"/>
                  </a:lnTo>
                  <a:lnTo>
                    <a:pt x="472" y="206"/>
                  </a:lnTo>
                  <a:lnTo>
                    <a:pt x="472" y="209"/>
                  </a:lnTo>
                  <a:lnTo>
                    <a:pt x="474" y="209"/>
                  </a:lnTo>
                  <a:lnTo>
                    <a:pt x="476" y="206"/>
                  </a:lnTo>
                  <a:lnTo>
                    <a:pt x="474" y="205"/>
                  </a:lnTo>
                  <a:lnTo>
                    <a:pt x="474" y="205"/>
                  </a:lnTo>
                  <a:lnTo>
                    <a:pt x="474" y="205"/>
                  </a:lnTo>
                  <a:lnTo>
                    <a:pt x="474" y="205"/>
                  </a:lnTo>
                  <a:lnTo>
                    <a:pt x="474" y="205"/>
                  </a:lnTo>
                  <a:lnTo>
                    <a:pt x="474" y="205"/>
                  </a:lnTo>
                  <a:lnTo>
                    <a:pt x="474" y="205"/>
                  </a:lnTo>
                  <a:close/>
                  <a:moveTo>
                    <a:pt x="506" y="162"/>
                  </a:moveTo>
                  <a:lnTo>
                    <a:pt x="502" y="162"/>
                  </a:lnTo>
                  <a:lnTo>
                    <a:pt x="497" y="161"/>
                  </a:lnTo>
                  <a:lnTo>
                    <a:pt x="494" y="165"/>
                  </a:lnTo>
                  <a:lnTo>
                    <a:pt x="494" y="166"/>
                  </a:lnTo>
                  <a:lnTo>
                    <a:pt x="497" y="166"/>
                  </a:lnTo>
                  <a:lnTo>
                    <a:pt x="501" y="166"/>
                  </a:lnTo>
                  <a:lnTo>
                    <a:pt x="502" y="166"/>
                  </a:lnTo>
                  <a:lnTo>
                    <a:pt x="505" y="166"/>
                  </a:lnTo>
                  <a:lnTo>
                    <a:pt x="507" y="165"/>
                  </a:lnTo>
                  <a:lnTo>
                    <a:pt x="510" y="165"/>
                  </a:lnTo>
                  <a:lnTo>
                    <a:pt x="507" y="162"/>
                  </a:lnTo>
                  <a:lnTo>
                    <a:pt x="506" y="162"/>
                  </a:lnTo>
                  <a:lnTo>
                    <a:pt x="506" y="162"/>
                  </a:lnTo>
                  <a:lnTo>
                    <a:pt x="506" y="162"/>
                  </a:lnTo>
                  <a:lnTo>
                    <a:pt x="506" y="162"/>
                  </a:lnTo>
                  <a:lnTo>
                    <a:pt x="506" y="162"/>
                  </a:lnTo>
                  <a:lnTo>
                    <a:pt x="506" y="162"/>
                  </a:lnTo>
                  <a:lnTo>
                    <a:pt x="506" y="162"/>
                  </a:lnTo>
                  <a:close/>
                  <a:moveTo>
                    <a:pt x="497" y="279"/>
                  </a:moveTo>
                  <a:lnTo>
                    <a:pt x="492" y="279"/>
                  </a:lnTo>
                  <a:lnTo>
                    <a:pt x="492" y="280"/>
                  </a:lnTo>
                  <a:lnTo>
                    <a:pt x="493" y="280"/>
                  </a:lnTo>
                  <a:lnTo>
                    <a:pt x="489" y="283"/>
                  </a:lnTo>
                  <a:lnTo>
                    <a:pt x="489" y="284"/>
                  </a:lnTo>
                  <a:lnTo>
                    <a:pt x="494" y="284"/>
                  </a:lnTo>
                  <a:lnTo>
                    <a:pt x="501" y="283"/>
                  </a:lnTo>
                  <a:lnTo>
                    <a:pt x="502" y="280"/>
                  </a:lnTo>
                  <a:lnTo>
                    <a:pt x="501" y="279"/>
                  </a:lnTo>
                  <a:lnTo>
                    <a:pt x="497" y="279"/>
                  </a:lnTo>
                  <a:lnTo>
                    <a:pt x="497" y="279"/>
                  </a:lnTo>
                  <a:lnTo>
                    <a:pt x="497" y="279"/>
                  </a:lnTo>
                  <a:lnTo>
                    <a:pt x="497" y="279"/>
                  </a:lnTo>
                  <a:lnTo>
                    <a:pt x="497" y="279"/>
                  </a:lnTo>
                  <a:lnTo>
                    <a:pt x="497" y="279"/>
                  </a:lnTo>
                  <a:lnTo>
                    <a:pt x="497" y="279"/>
                  </a:lnTo>
                  <a:close/>
                  <a:moveTo>
                    <a:pt x="498" y="292"/>
                  </a:moveTo>
                  <a:lnTo>
                    <a:pt x="494" y="294"/>
                  </a:lnTo>
                  <a:lnTo>
                    <a:pt x="494" y="296"/>
                  </a:lnTo>
                  <a:lnTo>
                    <a:pt x="493" y="298"/>
                  </a:lnTo>
                  <a:lnTo>
                    <a:pt x="489" y="298"/>
                  </a:lnTo>
                  <a:lnTo>
                    <a:pt x="485" y="300"/>
                  </a:lnTo>
                  <a:lnTo>
                    <a:pt x="481" y="302"/>
                  </a:lnTo>
                  <a:lnTo>
                    <a:pt x="480" y="302"/>
                  </a:lnTo>
                  <a:lnTo>
                    <a:pt x="474" y="313"/>
                  </a:lnTo>
                  <a:lnTo>
                    <a:pt x="476" y="313"/>
                  </a:lnTo>
                  <a:lnTo>
                    <a:pt x="476" y="315"/>
                  </a:lnTo>
                  <a:lnTo>
                    <a:pt x="474" y="316"/>
                  </a:lnTo>
                  <a:lnTo>
                    <a:pt x="472" y="319"/>
                  </a:lnTo>
                  <a:lnTo>
                    <a:pt x="478" y="319"/>
                  </a:lnTo>
                  <a:lnTo>
                    <a:pt x="481" y="316"/>
                  </a:lnTo>
                  <a:lnTo>
                    <a:pt x="484" y="315"/>
                  </a:lnTo>
                  <a:lnTo>
                    <a:pt x="489" y="315"/>
                  </a:lnTo>
                  <a:lnTo>
                    <a:pt x="493" y="311"/>
                  </a:lnTo>
                  <a:lnTo>
                    <a:pt x="494" y="309"/>
                  </a:lnTo>
                  <a:lnTo>
                    <a:pt x="497" y="306"/>
                  </a:lnTo>
                  <a:lnTo>
                    <a:pt x="497" y="303"/>
                  </a:lnTo>
                  <a:lnTo>
                    <a:pt x="498" y="303"/>
                  </a:lnTo>
                  <a:lnTo>
                    <a:pt x="501" y="302"/>
                  </a:lnTo>
                  <a:lnTo>
                    <a:pt x="498" y="298"/>
                  </a:lnTo>
                  <a:lnTo>
                    <a:pt x="501" y="296"/>
                  </a:lnTo>
                  <a:lnTo>
                    <a:pt x="498" y="292"/>
                  </a:lnTo>
                  <a:lnTo>
                    <a:pt x="498" y="292"/>
                  </a:lnTo>
                  <a:lnTo>
                    <a:pt x="498" y="292"/>
                  </a:lnTo>
                  <a:lnTo>
                    <a:pt x="498" y="292"/>
                  </a:lnTo>
                  <a:lnTo>
                    <a:pt x="498" y="292"/>
                  </a:lnTo>
                  <a:lnTo>
                    <a:pt x="498" y="292"/>
                  </a:lnTo>
                  <a:lnTo>
                    <a:pt x="498" y="292"/>
                  </a:lnTo>
                  <a:close/>
                  <a:moveTo>
                    <a:pt x="476" y="283"/>
                  </a:moveTo>
                  <a:lnTo>
                    <a:pt x="472" y="284"/>
                  </a:lnTo>
                  <a:lnTo>
                    <a:pt x="472" y="287"/>
                  </a:lnTo>
                  <a:lnTo>
                    <a:pt x="474" y="287"/>
                  </a:lnTo>
                  <a:lnTo>
                    <a:pt x="476" y="287"/>
                  </a:lnTo>
                  <a:lnTo>
                    <a:pt x="476" y="284"/>
                  </a:lnTo>
                  <a:lnTo>
                    <a:pt x="478" y="283"/>
                  </a:lnTo>
                  <a:lnTo>
                    <a:pt x="484" y="280"/>
                  </a:lnTo>
                  <a:lnTo>
                    <a:pt x="480" y="280"/>
                  </a:lnTo>
                  <a:lnTo>
                    <a:pt x="476" y="283"/>
                  </a:lnTo>
                  <a:lnTo>
                    <a:pt x="476" y="283"/>
                  </a:lnTo>
                  <a:lnTo>
                    <a:pt x="476" y="283"/>
                  </a:lnTo>
                  <a:lnTo>
                    <a:pt x="476" y="283"/>
                  </a:lnTo>
                  <a:lnTo>
                    <a:pt x="476" y="283"/>
                  </a:lnTo>
                  <a:lnTo>
                    <a:pt x="476" y="283"/>
                  </a:lnTo>
                  <a:lnTo>
                    <a:pt x="476" y="283"/>
                  </a:lnTo>
                  <a:close/>
                  <a:moveTo>
                    <a:pt x="465" y="279"/>
                  </a:moveTo>
                  <a:lnTo>
                    <a:pt x="465" y="280"/>
                  </a:lnTo>
                  <a:lnTo>
                    <a:pt x="466" y="280"/>
                  </a:lnTo>
                  <a:lnTo>
                    <a:pt x="462" y="283"/>
                  </a:lnTo>
                  <a:lnTo>
                    <a:pt x="458" y="287"/>
                  </a:lnTo>
                  <a:lnTo>
                    <a:pt x="457" y="288"/>
                  </a:lnTo>
                  <a:lnTo>
                    <a:pt x="454" y="288"/>
                  </a:lnTo>
                  <a:lnTo>
                    <a:pt x="453" y="284"/>
                  </a:lnTo>
                  <a:lnTo>
                    <a:pt x="450" y="284"/>
                  </a:lnTo>
                  <a:lnTo>
                    <a:pt x="449" y="284"/>
                  </a:lnTo>
                  <a:lnTo>
                    <a:pt x="445" y="284"/>
                  </a:lnTo>
                  <a:lnTo>
                    <a:pt x="445" y="287"/>
                  </a:lnTo>
                  <a:lnTo>
                    <a:pt x="444" y="287"/>
                  </a:lnTo>
                  <a:lnTo>
                    <a:pt x="441" y="287"/>
                  </a:lnTo>
                  <a:lnTo>
                    <a:pt x="440" y="284"/>
                  </a:lnTo>
                  <a:lnTo>
                    <a:pt x="436" y="283"/>
                  </a:lnTo>
                  <a:lnTo>
                    <a:pt x="430" y="280"/>
                  </a:lnTo>
                  <a:lnTo>
                    <a:pt x="424" y="280"/>
                  </a:lnTo>
                  <a:lnTo>
                    <a:pt x="421" y="284"/>
                  </a:lnTo>
                  <a:lnTo>
                    <a:pt x="417" y="284"/>
                  </a:lnTo>
                  <a:lnTo>
                    <a:pt x="417" y="288"/>
                  </a:lnTo>
                  <a:lnTo>
                    <a:pt x="417" y="290"/>
                  </a:lnTo>
                  <a:lnTo>
                    <a:pt x="417" y="292"/>
                  </a:lnTo>
                  <a:lnTo>
                    <a:pt x="418" y="290"/>
                  </a:lnTo>
                  <a:lnTo>
                    <a:pt x="422" y="290"/>
                  </a:lnTo>
                  <a:lnTo>
                    <a:pt x="426" y="290"/>
                  </a:lnTo>
                  <a:lnTo>
                    <a:pt x="432" y="292"/>
                  </a:lnTo>
                  <a:lnTo>
                    <a:pt x="434" y="292"/>
                  </a:lnTo>
                  <a:lnTo>
                    <a:pt x="436" y="292"/>
                  </a:lnTo>
                  <a:lnTo>
                    <a:pt x="440" y="292"/>
                  </a:lnTo>
                  <a:lnTo>
                    <a:pt x="441" y="292"/>
                  </a:lnTo>
                  <a:lnTo>
                    <a:pt x="441" y="290"/>
                  </a:lnTo>
                  <a:lnTo>
                    <a:pt x="448" y="292"/>
                  </a:lnTo>
                  <a:lnTo>
                    <a:pt x="453" y="290"/>
                  </a:lnTo>
                  <a:lnTo>
                    <a:pt x="461" y="288"/>
                  </a:lnTo>
                  <a:lnTo>
                    <a:pt x="462" y="288"/>
                  </a:lnTo>
                  <a:lnTo>
                    <a:pt x="465" y="284"/>
                  </a:lnTo>
                  <a:lnTo>
                    <a:pt x="466" y="283"/>
                  </a:lnTo>
                  <a:lnTo>
                    <a:pt x="468" y="283"/>
                  </a:lnTo>
                  <a:lnTo>
                    <a:pt x="466" y="279"/>
                  </a:lnTo>
                  <a:lnTo>
                    <a:pt x="465" y="279"/>
                  </a:lnTo>
                  <a:lnTo>
                    <a:pt x="465" y="279"/>
                  </a:lnTo>
                  <a:lnTo>
                    <a:pt x="465" y="279"/>
                  </a:lnTo>
                  <a:lnTo>
                    <a:pt x="465" y="279"/>
                  </a:lnTo>
                  <a:lnTo>
                    <a:pt x="465" y="279"/>
                  </a:lnTo>
                  <a:lnTo>
                    <a:pt x="465" y="279"/>
                  </a:lnTo>
                  <a:lnTo>
                    <a:pt x="465" y="27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42" name="Freeform 132"/>
            <p:cNvSpPr>
              <a:spLocks/>
            </p:cNvSpPr>
            <p:nvPr/>
          </p:nvSpPr>
          <p:spPr bwMode="auto">
            <a:xfrm>
              <a:off x="5443538" y="2924175"/>
              <a:ext cx="23812" cy="69850"/>
            </a:xfrm>
            <a:custGeom>
              <a:avLst/>
              <a:gdLst>
                <a:gd name="T0" fmla="*/ 0 w 13"/>
                <a:gd name="T1" fmla="*/ 16 h 28"/>
                <a:gd name="T2" fmla="*/ 0 w 13"/>
                <a:gd name="T3" fmla="*/ 16 h 28"/>
                <a:gd name="T4" fmla="*/ 0 w 13"/>
                <a:gd name="T5" fmla="*/ 12 h 28"/>
                <a:gd name="T6" fmla="*/ 0 w 13"/>
                <a:gd name="T7" fmla="*/ 10 h 28"/>
                <a:gd name="T8" fmla="*/ 1 w 13"/>
                <a:gd name="T9" fmla="*/ 12 h 28"/>
                <a:gd name="T10" fmla="*/ 1 w 13"/>
                <a:gd name="T11" fmla="*/ 12 h 28"/>
                <a:gd name="T12" fmla="*/ 1 w 13"/>
                <a:gd name="T13" fmla="*/ 8 h 28"/>
                <a:gd name="T14" fmla="*/ 1 w 13"/>
                <a:gd name="T15" fmla="*/ 8 h 28"/>
                <a:gd name="T16" fmla="*/ 1 w 13"/>
                <a:gd name="T17" fmla="*/ 10 h 28"/>
                <a:gd name="T18" fmla="*/ 1 w 13"/>
                <a:gd name="T19" fmla="*/ 10 h 28"/>
                <a:gd name="T20" fmla="*/ 4 w 13"/>
                <a:gd name="T21" fmla="*/ 2 h 28"/>
                <a:gd name="T22" fmla="*/ 5 w 13"/>
                <a:gd name="T23" fmla="*/ 0 h 28"/>
                <a:gd name="T24" fmla="*/ 9 w 13"/>
                <a:gd name="T25" fmla="*/ 2 h 28"/>
                <a:gd name="T26" fmla="*/ 9 w 13"/>
                <a:gd name="T27" fmla="*/ 2 h 28"/>
                <a:gd name="T28" fmla="*/ 10 w 13"/>
                <a:gd name="T29" fmla="*/ 4 h 28"/>
                <a:gd name="T30" fmla="*/ 13 w 13"/>
                <a:gd name="T31" fmla="*/ 6 h 28"/>
                <a:gd name="T32" fmla="*/ 13 w 13"/>
                <a:gd name="T33" fmla="*/ 6 h 28"/>
                <a:gd name="T34" fmla="*/ 10 w 13"/>
                <a:gd name="T35" fmla="*/ 10 h 28"/>
                <a:gd name="T36" fmla="*/ 10 w 13"/>
                <a:gd name="T37" fmla="*/ 10 h 28"/>
                <a:gd name="T38" fmla="*/ 10 w 13"/>
                <a:gd name="T39" fmla="*/ 13 h 28"/>
                <a:gd name="T40" fmla="*/ 10 w 13"/>
                <a:gd name="T41" fmla="*/ 13 h 28"/>
                <a:gd name="T42" fmla="*/ 13 w 13"/>
                <a:gd name="T43" fmla="*/ 16 h 28"/>
                <a:gd name="T44" fmla="*/ 13 w 13"/>
                <a:gd name="T45" fmla="*/ 16 h 28"/>
                <a:gd name="T46" fmla="*/ 13 w 13"/>
                <a:gd name="T47" fmla="*/ 21 h 28"/>
                <a:gd name="T48" fmla="*/ 13 w 13"/>
                <a:gd name="T49" fmla="*/ 21 h 28"/>
                <a:gd name="T50" fmla="*/ 10 w 13"/>
                <a:gd name="T51" fmla="*/ 25 h 28"/>
                <a:gd name="T52" fmla="*/ 9 w 13"/>
                <a:gd name="T53" fmla="*/ 28 h 28"/>
                <a:gd name="T54" fmla="*/ 9 w 13"/>
                <a:gd name="T55" fmla="*/ 28 h 28"/>
                <a:gd name="T56" fmla="*/ 5 w 13"/>
                <a:gd name="T57" fmla="*/ 28 h 28"/>
                <a:gd name="T58" fmla="*/ 4 w 13"/>
                <a:gd name="T59" fmla="*/ 28 h 28"/>
                <a:gd name="T60" fmla="*/ 4 w 13"/>
                <a:gd name="T61" fmla="*/ 25 h 28"/>
                <a:gd name="T62" fmla="*/ 4 w 13"/>
                <a:gd name="T63" fmla="*/ 25 h 28"/>
                <a:gd name="T64" fmla="*/ 0 w 13"/>
                <a:gd name="T65" fmla="*/ 16 h 28"/>
                <a:gd name="T66" fmla="*/ 0 w 13"/>
                <a:gd name="T67" fmla="*/ 16 h 28"/>
                <a:gd name="T68" fmla="*/ 0 w 13"/>
                <a:gd name="T69" fmla="*/ 16 h 28"/>
                <a:gd name="T70" fmla="*/ 0 w 13"/>
                <a:gd name="T71" fmla="*/ 16 h 28"/>
                <a:gd name="T72" fmla="*/ 0 w 13"/>
                <a:gd name="T73" fmla="*/ 16 h 28"/>
                <a:gd name="T74" fmla="*/ 0 w 13"/>
                <a:gd name="T75" fmla="*/ 16 h 28"/>
                <a:gd name="T76" fmla="*/ 0 w 13"/>
                <a:gd name="T77" fmla="*/ 16 h 28"/>
                <a:gd name="T78" fmla="*/ 0 w 13"/>
                <a:gd name="T7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 h="28">
                  <a:moveTo>
                    <a:pt x="0" y="16"/>
                  </a:moveTo>
                  <a:lnTo>
                    <a:pt x="0" y="16"/>
                  </a:lnTo>
                  <a:lnTo>
                    <a:pt x="0" y="12"/>
                  </a:lnTo>
                  <a:lnTo>
                    <a:pt x="0" y="10"/>
                  </a:lnTo>
                  <a:lnTo>
                    <a:pt x="1" y="12"/>
                  </a:lnTo>
                  <a:lnTo>
                    <a:pt x="1" y="12"/>
                  </a:lnTo>
                  <a:lnTo>
                    <a:pt x="1" y="8"/>
                  </a:lnTo>
                  <a:lnTo>
                    <a:pt x="1" y="8"/>
                  </a:lnTo>
                  <a:lnTo>
                    <a:pt x="1" y="10"/>
                  </a:lnTo>
                  <a:lnTo>
                    <a:pt x="1" y="10"/>
                  </a:lnTo>
                  <a:lnTo>
                    <a:pt x="4" y="2"/>
                  </a:lnTo>
                  <a:lnTo>
                    <a:pt x="5" y="0"/>
                  </a:lnTo>
                  <a:lnTo>
                    <a:pt x="9" y="2"/>
                  </a:lnTo>
                  <a:lnTo>
                    <a:pt x="9" y="2"/>
                  </a:lnTo>
                  <a:lnTo>
                    <a:pt x="10" y="4"/>
                  </a:lnTo>
                  <a:lnTo>
                    <a:pt x="13" y="6"/>
                  </a:lnTo>
                  <a:lnTo>
                    <a:pt x="13" y="6"/>
                  </a:lnTo>
                  <a:lnTo>
                    <a:pt x="10" y="10"/>
                  </a:lnTo>
                  <a:lnTo>
                    <a:pt x="10" y="10"/>
                  </a:lnTo>
                  <a:lnTo>
                    <a:pt x="10" y="13"/>
                  </a:lnTo>
                  <a:lnTo>
                    <a:pt x="10" y="13"/>
                  </a:lnTo>
                  <a:lnTo>
                    <a:pt x="13" y="16"/>
                  </a:lnTo>
                  <a:lnTo>
                    <a:pt x="13" y="16"/>
                  </a:lnTo>
                  <a:lnTo>
                    <a:pt x="13" y="21"/>
                  </a:lnTo>
                  <a:lnTo>
                    <a:pt x="13" y="21"/>
                  </a:lnTo>
                  <a:lnTo>
                    <a:pt x="10" y="25"/>
                  </a:lnTo>
                  <a:lnTo>
                    <a:pt x="9" y="28"/>
                  </a:lnTo>
                  <a:lnTo>
                    <a:pt x="9" y="28"/>
                  </a:lnTo>
                  <a:lnTo>
                    <a:pt x="5" y="28"/>
                  </a:lnTo>
                  <a:lnTo>
                    <a:pt x="4" y="28"/>
                  </a:lnTo>
                  <a:lnTo>
                    <a:pt x="4" y="25"/>
                  </a:lnTo>
                  <a:lnTo>
                    <a:pt x="4" y="25"/>
                  </a:lnTo>
                  <a:lnTo>
                    <a:pt x="0" y="16"/>
                  </a:lnTo>
                  <a:lnTo>
                    <a:pt x="0" y="16"/>
                  </a:lnTo>
                  <a:lnTo>
                    <a:pt x="0" y="16"/>
                  </a:lnTo>
                  <a:lnTo>
                    <a:pt x="0" y="16"/>
                  </a:lnTo>
                  <a:lnTo>
                    <a:pt x="0" y="16"/>
                  </a:lnTo>
                  <a:lnTo>
                    <a:pt x="0" y="16"/>
                  </a:lnTo>
                  <a:lnTo>
                    <a:pt x="0" y="16"/>
                  </a:lnTo>
                  <a:lnTo>
                    <a:pt x="0" y="16"/>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43" name="Freeform 133"/>
            <p:cNvSpPr>
              <a:spLocks/>
            </p:cNvSpPr>
            <p:nvPr/>
          </p:nvSpPr>
          <p:spPr bwMode="auto">
            <a:xfrm>
              <a:off x="4910138" y="2498725"/>
              <a:ext cx="60325" cy="47625"/>
            </a:xfrm>
            <a:custGeom>
              <a:avLst/>
              <a:gdLst>
                <a:gd name="T0" fmla="*/ 1 w 34"/>
                <a:gd name="T1" fmla="*/ 12 h 19"/>
                <a:gd name="T2" fmla="*/ 0 w 34"/>
                <a:gd name="T3" fmla="*/ 10 h 19"/>
                <a:gd name="T4" fmla="*/ 0 w 34"/>
                <a:gd name="T5" fmla="*/ 10 h 19"/>
                <a:gd name="T6" fmla="*/ 1 w 34"/>
                <a:gd name="T7" fmla="*/ 10 h 19"/>
                <a:gd name="T8" fmla="*/ 4 w 34"/>
                <a:gd name="T9" fmla="*/ 10 h 19"/>
                <a:gd name="T10" fmla="*/ 6 w 34"/>
                <a:gd name="T11" fmla="*/ 8 h 19"/>
                <a:gd name="T12" fmla="*/ 6 w 34"/>
                <a:gd name="T13" fmla="*/ 8 h 19"/>
                <a:gd name="T14" fmla="*/ 9 w 34"/>
                <a:gd name="T15" fmla="*/ 8 h 19"/>
                <a:gd name="T16" fmla="*/ 9 w 34"/>
                <a:gd name="T17" fmla="*/ 6 h 19"/>
                <a:gd name="T18" fmla="*/ 10 w 34"/>
                <a:gd name="T19" fmla="*/ 6 h 19"/>
                <a:gd name="T20" fmla="*/ 10 w 34"/>
                <a:gd name="T21" fmla="*/ 4 h 19"/>
                <a:gd name="T22" fmla="*/ 10 w 34"/>
                <a:gd name="T23" fmla="*/ 4 h 19"/>
                <a:gd name="T24" fmla="*/ 17 w 34"/>
                <a:gd name="T25" fmla="*/ 6 h 19"/>
                <a:gd name="T26" fmla="*/ 22 w 34"/>
                <a:gd name="T27" fmla="*/ 4 h 19"/>
                <a:gd name="T28" fmla="*/ 22 w 34"/>
                <a:gd name="T29" fmla="*/ 4 h 19"/>
                <a:gd name="T30" fmla="*/ 28 w 34"/>
                <a:gd name="T31" fmla="*/ 2 h 19"/>
                <a:gd name="T32" fmla="*/ 34 w 34"/>
                <a:gd name="T33" fmla="*/ 0 h 19"/>
                <a:gd name="T34" fmla="*/ 34 w 34"/>
                <a:gd name="T35" fmla="*/ 0 h 19"/>
                <a:gd name="T36" fmla="*/ 30 w 34"/>
                <a:gd name="T37" fmla="*/ 2 h 19"/>
                <a:gd name="T38" fmla="*/ 26 w 34"/>
                <a:gd name="T39" fmla="*/ 6 h 19"/>
                <a:gd name="T40" fmla="*/ 26 w 34"/>
                <a:gd name="T41" fmla="*/ 6 h 19"/>
                <a:gd name="T42" fmla="*/ 24 w 34"/>
                <a:gd name="T43" fmla="*/ 8 h 19"/>
                <a:gd name="T44" fmla="*/ 24 w 34"/>
                <a:gd name="T45" fmla="*/ 8 h 19"/>
                <a:gd name="T46" fmla="*/ 28 w 34"/>
                <a:gd name="T47" fmla="*/ 12 h 19"/>
                <a:gd name="T48" fmla="*/ 28 w 34"/>
                <a:gd name="T49" fmla="*/ 12 h 19"/>
                <a:gd name="T50" fmla="*/ 24 w 34"/>
                <a:gd name="T51" fmla="*/ 12 h 19"/>
                <a:gd name="T52" fmla="*/ 22 w 34"/>
                <a:gd name="T53" fmla="*/ 12 h 19"/>
                <a:gd name="T54" fmla="*/ 22 w 34"/>
                <a:gd name="T55" fmla="*/ 12 h 19"/>
                <a:gd name="T56" fmla="*/ 18 w 34"/>
                <a:gd name="T57" fmla="*/ 15 h 19"/>
                <a:gd name="T58" fmla="*/ 18 w 34"/>
                <a:gd name="T59" fmla="*/ 15 h 19"/>
                <a:gd name="T60" fmla="*/ 14 w 34"/>
                <a:gd name="T61" fmla="*/ 17 h 19"/>
                <a:gd name="T62" fmla="*/ 13 w 34"/>
                <a:gd name="T63" fmla="*/ 17 h 19"/>
                <a:gd name="T64" fmla="*/ 13 w 34"/>
                <a:gd name="T65" fmla="*/ 19 h 19"/>
                <a:gd name="T66" fmla="*/ 13 w 34"/>
                <a:gd name="T67" fmla="*/ 19 h 19"/>
                <a:gd name="T68" fmla="*/ 5 w 34"/>
                <a:gd name="T69" fmla="*/ 17 h 19"/>
                <a:gd name="T70" fmla="*/ 4 w 34"/>
                <a:gd name="T71" fmla="*/ 15 h 19"/>
                <a:gd name="T72" fmla="*/ 1 w 34"/>
                <a:gd name="T73" fmla="*/ 12 h 19"/>
                <a:gd name="T74" fmla="*/ 1 w 34"/>
                <a:gd name="T75" fmla="*/ 12 h 19"/>
                <a:gd name="T76" fmla="*/ 1 w 34"/>
                <a:gd name="T77" fmla="*/ 12 h 19"/>
                <a:gd name="T78" fmla="*/ 1 w 34"/>
                <a:gd name="T79" fmla="*/ 12 h 19"/>
                <a:gd name="T80" fmla="*/ 1 w 34"/>
                <a:gd name="T81" fmla="*/ 12 h 19"/>
                <a:gd name="T82" fmla="*/ 1 w 34"/>
                <a:gd name="T83" fmla="*/ 12 h 19"/>
                <a:gd name="T84" fmla="*/ 1 w 34"/>
                <a:gd name="T85" fmla="*/ 12 h 19"/>
                <a:gd name="T86" fmla="*/ 1 w 34"/>
                <a:gd name="T87"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 h="19">
                  <a:moveTo>
                    <a:pt x="1" y="12"/>
                  </a:moveTo>
                  <a:lnTo>
                    <a:pt x="0" y="10"/>
                  </a:lnTo>
                  <a:lnTo>
                    <a:pt x="0" y="10"/>
                  </a:lnTo>
                  <a:lnTo>
                    <a:pt x="1" y="10"/>
                  </a:lnTo>
                  <a:lnTo>
                    <a:pt x="4" y="10"/>
                  </a:lnTo>
                  <a:lnTo>
                    <a:pt x="6" y="8"/>
                  </a:lnTo>
                  <a:lnTo>
                    <a:pt x="6" y="8"/>
                  </a:lnTo>
                  <a:lnTo>
                    <a:pt x="9" y="8"/>
                  </a:lnTo>
                  <a:lnTo>
                    <a:pt x="9" y="6"/>
                  </a:lnTo>
                  <a:lnTo>
                    <a:pt x="10" y="6"/>
                  </a:lnTo>
                  <a:lnTo>
                    <a:pt x="10" y="4"/>
                  </a:lnTo>
                  <a:lnTo>
                    <a:pt x="10" y="4"/>
                  </a:lnTo>
                  <a:lnTo>
                    <a:pt x="17" y="6"/>
                  </a:lnTo>
                  <a:lnTo>
                    <a:pt x="22" y="4"/>
                  </a:lnTo>
                  <a:lnTo>
                    <a:pt x="22" y="4"/>
                  </a:lnTo>
                  <a:lnTo>
                    <a:pt x="28" y="2"/>
                  </a:lnTo>
                  <a:lnTo>
                    <a:pt x="34" y="0"/>
                  </a:lnTo>
                  <a:lnTo>
                    <a:pt x="34" y="0"/>
                  </a:lnTo>
                  <a:lnTo>
                    <a:pt x="30" y="2"/>
                  </a:lnTo>
                  <a:lnTo>
                    <a:pt x="26" y="6"/>
                  </a:lnTo>
                  <a:lnTo>
                    <a:pt x="26" y="6"/>
                  </a:lnTo>
                  <a:lnTo>
                    <a:pt x="24" y="8"/>
                  </a:lnTo>
                  <a:lnTo>
                    <a:pt x="24" y="8"/>
                  </a:lnTo>
                  <a:lnTo>
                    <a:pt x="28" y="12"/>
                  </a:lnTo>
                  <a:lnTo>
                    <a:pt x="28" y="12"/>
                  </a:lnTo>
                  <a:lnTo>
                    <a:pt x="24" y="12"/>
                  </a:lnTo>
                  <a:lnTo>
                    <a:pt x="22" y="12"/>
                  </a:lnTo>
                  <a:lnTo>
                    <a:pt x="22" y="12"/>
                  </a:lnTo>
                  <a:lnTo>
                    <a:pt x="18" y="15"/>
                  </a:lnTo>
                  <a:lnTo>
                    <a:pt x="18" y="15"/>
                  </a:lnTo>
                  <a:lnTo>
                    <a:pt x="14" y="17"/>
                  </a:lnTo>
                  <a:lnTo>
                    <a:pt x="13" y="17"/>
                  </a:lnTo>
                  <a:lnTo>
                    <a:pt x="13" y="19"/>
                  </a:lnTo>
                  <a:lnTo>
                    <a:pt x="13" y="19"/>
                  </a:lnTo>
                  <a:lnTo>
                    <a:pt x="5" y="17"/>
                  </a:lnTo>
                  <a:lnTo>
                    <a:pt x="4" y="15"/>
                  </a:lnTo>
                  <a:lnTo>
                    <a:pt x="1" y="12"/>
                  </a:lnTo>
                  <a:lnTo>
                    <a:pt x="1" y="12"/>
                  </a:lnTo>
                  <a:lnTo>
                    <a:pt x="1" y="12"/>
                  </a:lnTo>
                  <a:lnTo>
                    <a:pt x="1" y="12"/>
                  </a:lnTo>
                  <a:lnTo>
                    <a:pt x="1" y="12"/>
                  </a:lnTo>
                  <a:lnTo>
                    <a:pt x="1" y="12"/>
                  </a:lnTo>
                  <a:lnTo>
                    <a:pt x="1" y="12"/>
                  </a:lnTo>
                  <a:lnTo>
                    <a:pt x="1" y="12"/>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44" name="Freeform 134"/>
            <p:cNvSpPr>
              <a:spLocks noEditPoints="1"/>
            </p:cNvSpPr>
            <p:nvPr/>
          </p:nvSpPr>
          <p:spPr bwMode="auto">
            <a:xfrm>
              <a:off x="8485188" y="4424363"/>
              <a:ext cx="222250" cy="177800"/>
            </a:xfrm>
            <a:custGeom>
              <a:avLst/>
              <a:gdLst>
                <a:gd name="T0" fmla="*/ 47 w 125"/>
                <a:gd name="T1" fmla="*/ 70 h 72"/>
                <a:gd name="T2" fmla="*/ 48 w 125"/>
                <a:gd name="T3" fmla="*/ 69 h 72"/>
                <a:gd name="T4" fmla="*/ 44 w 125"/>
                <a:gd name="T5" fmla="*/ 69 h 72"/>
                <a:gd name="T6" fmla="*/ 44 w 125"/>
                <a:gd name="T7" fmla="*/ 69 h 72"/>
                <a:gd name="T8" fmla="*/ 10 w 125"/>
                <a:gd name="T9" fmla="*/ 7 h 72"/>
                <a:gd name="T10" fmla="*/ 4 w 125"/>
                <a:gd name="T11" fmla="*/ 3 h 72"/>
                <a:gd name="T12" fmla="*/ 11 w 125"/>
                <a:gd name="T13" fmla="*/ 11 h 72"/>
                <a:gd name="T14" fmla="*/ 14 w 125"/>
                <a:gd name="T15" fmla="*/ 11 h 72"/>
                <a:gd name="T16" fmla="*/ 14 w 125"/>
                <a:gd name="T17" fmla="*/ 11 h 72"/>
                <a:gd name="T18" fmla="*/ 0 w 125"/>
                <a:gd name="T19" fmla="*/ 15 h 72"/>
                <a:gd name="T20" fmla="*/ 2 w 125"/>
                <a:gd name="T21" fmla="*/ 12 h 72"/>
                <a:gd name="T22" fmla="*/ 2 w 125"/>
                <a:gd name="T23" fmla="*/ 12 h 72"/>
                <a:gd name="T24" fmla="*/ 8 w 125"/>
                <a:gd name="T25" fmla="*/ 16 h 72"/>
                <a:gd name="T26" fmla="*/ 10 w 125"/>
                <a:gd name="T27" fmla="*/ 20 h 72"/>
                <a:gd name="T28" fmla="*/ 8 w 125"/>
                <a:gd name="T29" fmla="*/ 16 h 72"/>
                <a:gd name="T30" fmla="*/ 8 w 125"/>
                <a:gd name="T31" fmla="*/ 16 h 72"/>
                <a:gd name="T32" fmla="*/ 14 w 125"/>
                <a:gd name="T33" fmla="*/ 17 h 72"/>
                <a:gd name="T34" fmla="*/ 11 w 125"/>
                <a:gd name="T35" fmla="*/ 21 h 72"/>
                <a:gd name="T36" fmla="*/ 18 w 125"/>
                <a:gd name="T37" fmla="*/ 25 h 72"/>
                <a:gd name="T38" fmla="*/ 15 w 125"/>
                <a:gd name="T39" fmla="*/ 20 h 72"/>
                <a:gd name="T40" fmla="*/ 15 w 125"/>
                <a:gd name="T41" fmla="*/ 20 h 72"/>
                <a:gd name="T42" fmla="*/ 11 w 125"/>
                <a:gd name="T43" fmla="*/ 27 h 72"/>
                <a:gd name="T44" fmla="*/ 11 w 125"/>
                <a:gd name="T45" fmla="*/ 24 h 72"/>
                <a:gd name="T46" fmla="*/ 11 w 125"/>
                <a:gd name="T47" fmla="*/ 24 h 72"/>
                <a:gd name="T48" fmla="*/ 20 w 125"/>
                <a:gd name="T49" fmla="*/ 25 h 72"/>
                <a:gd name="T50" fmla="*/ 20 w 125"/>
                <a:gd name="T51" fmla="*/ 28 h 72"/>
                <a:gd name="T52" fmla="*/ 20 w 125"/>
                <a:gd name="T53" fmla="*/ 25 h 72"/>
                <a:gd name="T54" fmla="*/ 20 w 125"/>
                <a:gd name="T55" fmla="*/ 25 h 72"/>
                <a:gd name="T56" fmla="*/ 46 w 125"/>
                <a:gd name="T57" fmla="*/ 25 h 72"/>
                <a:gd name="T58" fmla="*/ 28 w 125"/>
                <a:gd name="T59" fmla="*/ 16 h 72"/>
                <a:gd name="T60" fmla="*/ 46 w 125"/>
                <a:gd name="T61" fmla="*/ 25 h 72"/>
                <a:gd name="T62" fmla="*/ 46 w 125"/>
                <a:gd name="T63" fmla="*/ 25 h 72"/>
                <a:gd name="T64" fmla="*/ 67 w 125"/>
                <a:gd name="T65" fmla="*/ 37 h 72"/>
                <a:gd name="T66" fmla="*/ 63 w 125"/>
                <a:gd name="T67" fmla="*/ 35 h 72"/>
                <a:gd name="T68" fmla="*/ 58 w 125"/>
                <a:gd name="T69" fmla="*/ 24 h 72"/>
                <a:gd name="T70" fmla="*/ 56 w 125"/>
                <a:gd name="T71" fmla="*/ 24 h 72"/>
                <a:gd name="T72" fmla="*/ 67 w 125"/>
                <a:gd name="T73" fmla="*/ 40 h 72"/>
                <a:gd name="T74" fmla="*/ 67 w 125"/>
                <a:gd name="T75" fmla="*/ 40 h 72"/>
                <a:gd name="T76" fmla="*/ 67 w 125"/>
                <a:gd name="T77" fmla="*/ 40 h 72"/>
                <a:gd name="T78" fmla="*/ 50 w 125"/>
                <a:gd name="T79" fmla="*/ 31 h 72"/>
                <a:gd name="T80" fmla="*/ 52 w 125"/>
                <a:gd name="T81" fmla="*/ 35 h 72"/>
                <a:gd name="T82" fmla="*/ 52 w 125"/>
                <a:gd name="T83" fmla="*/ 35 h 72"/>
                <a:gd name="T84" fmla="*/ 50 w 125"/>
                <a:gd name="T85" fmla="*/ 37 h 72"/>
                <a:gd name="T86" fmla="*/ 40 w 125"/>
                <a:gd name="T87" fmla="*/ 39 h 72"/>
                <a:gd name="T88" fmla="*/ 56 w 125"/>
                <a:gd name="T89" fmla="*/ 45 h 72"/>
                <a:gd name="T90" fmla="*/ 50 w 125"/>
                <a:gd name="T91" fmla="*/ 37 h 72"/>
                <a:gd name="T92" fmla="*/ 50 w 125"/>
                <a:gd name="T93" fmla="*/ 37 h 72"/>
                <a:gd name="T94" fmla="*/ 76 w 125"/>
                <a:gd name="T95" fmla="*/ 54 h 72"/>
                <a:gd name="T96" fmla="*/ 66 w 125"/>
                <a:gd name="T97" fmla="*/ 48 h 72"/>
                <a:gd name="T98" fmla="*/ 76 w 125"/>
                <a:gd name="T99" fmla="*/ 56 h 72"/>
                <a:gd name="T100" fmla="*/ 76 w 125"/>
                <a:gd name="T101" fmla="*/ 54 h 72"/>
                <a:gd name="T102" fmla="*/ 76 w 125"/>
                <a:gd name="T103" fmla="*/ 54 h 72"/>
                <a:gd name="T104" fmla="*/ 124 w 125"/>
                <a:gd name="T105" fmla="*/ 54 h 72"/>
                <a:gd name="T106" fmla="*/ 121 w 125"/>
                <a:gd name="T107" fmla="*/ 56 h 72"/>
                <a:gd name="T108" fmla="*/ 125 w 125"/>
                <a:gd name="T109" fmla="*/ 56 h 72"/>
                <a:gd name="T110" fmla="*/ 125 w 125"/>
                <a:gd name="T111" fmla="*/ 56 h 72"/>
                <a:gd name="T112" fmla="*/ 125 w 125"/>
                <a:gd name="T113" fmla="*/ 56 h 72"/>
                <a:gd name="T114" fmla="*/ 121 w 125"/>
                <a:gd name="T115" fmla="*/ 56 h 72"/>
                <a:gd name="T116" fmla="*/ 121 w 125"/>
                <a:gd name="T117"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 h="72">
                  <a:moveTo>
                    <a:pt x="44" y="69"/>
                  </a:moveTo>
                  <a:lnTo>
                    <a:pt x="43" y="70"/>
                  </a:lnTo>
                  <a:lnTo>
                    <a:pt x="44" y="70"/>
                  </a:lnTo>
                  <a:lnTo>
                    <a:pt x="47" y="70"/>
                  </a:lnTo>
                  <a:lnTo>
                    <a:pt x="48" y="70"/>
                  </a:lnTo>
                  <a:lnTo>
                    <a:pt x="50" y="72"/>
                  </a:lnTo>
                  <a:lnTo>
                    <a:pt x="50" y="70"/>
                  </a:lnTo>
                  <a:lnTo>
                    <a:pt x="48" y="69"/>
                  </a:lnTo>
                  <a:lnTo>
                    <a:pt x="44" y="69"/>
                  </a:lnTo>
                  <a:lnTo>
                    <a:pt x="44" y="69"/>
                  </a:lnTo>
                  <a:lnTo>
                    <a:pt x="44" y="69"/>
                  </a:lnTo>
                  <a:lnTo>
                    <a:pt x="44" y="69"/>
                  </a:lnTo>
                  <a:lnTo>
                    <a:pt x="44" y="69"/>
                  </a:lnTo>
                  <a:lnTo>
                    <a:pt x="44" y="69"/>
                  </a:lnTo>
                  <a:lnTo>
                    <a:pt x="44" y="69"/>
                  </a:lnTo>
                  <a:lnTo>
                    <a:pt x="44" y="69"/>
                  </a:lnTo>
                  <a:close/>
                  <a:moveTo>
                    <a:pt x="14" y="11"/>
                  </a:moveTo>
                  <a:lnTo>
                    <a:pt x="12" y="8"/>
                  </a:lnTo>
                  <a:lnTo>
                    <a:pt x="11" y="8"/>
                  </a:lnTo>
                  <a:lnTo>
                    <a:pt x="10" y="7"/>
                  </a:lnTo>
                  <a:lnTo>
                    <a:pt x="8" y="5"/>
                  </a:lnTo>
                  <a:lnTo>
                    <a:pt x="7" y="4"/>
                  </a:lnTo>
                  <a:lnTo>
                    <a:pt x="6" y="3"/>
                  </a:lnTo>
                  <a:lnTo>
                    <a:pt x="4" y="3"/>
                  </a:lnTo>
                  <a:lnTo>
                    <a:pt x="2" y="0"/>
                  </a:lnTo>
                  <a:lnTo>
                    <a:pt x="0" y="0"/>
                  </a:lnTo>
                  <a:lnTo>
                    <a:pt x="6" y="8"/>
                  </a:lnTo>
                  <a:lnTo>
                    <a:pt x="11" y="11"/>
                  </a:lnTo>
                  <a:lnTo>
                    <a:pt x="14" y="11"/>
                  </a:lnTo>
                  <a:lnTo>
                    <a:pt x="14" y="11"/>
                  </a:lnTo>
                  <a:lnTo>
                    <a:pt x="14" y="11"/>
                  </a:lnTo>
                  <a:lnTo>
                    <a:pt x="14" y="11"/>
                  </a:lnTo>
                  <a:lnTo>
                    <a:pt x="14" y="11"/>
                  </a:lnTo>
                  <a:lnTo>
                    <a:pt x="14" y="11"/>
                  </a:lnTo>
                  <a:lnTo>
                    <a:pt x="14" y="11"/>
                  </a:lnTo>
                  <a:lnTo>
                    <a:pt x="14" y="11"/>
                  </a:lnTo>
                  <a:close/>
                  <a:moveTo>
                    <a:pt x="2" y="12"/>
                  </a:moveTo>
                  <a:lnTo>
                    <a:pt x="0" y="12"/>
                  </a:lnTo>
                  <a:lnTo>
                    <a:pt x="0" y="12"/>
                  </a:lnTo>
                  <a:lnTo>
                    <a:pt x="0" y="15"/>
                  </a:lnTo>
                  <a:lnTo>
                    <a:pt x="3" y="16"/>
                  </a:lnTo>
                  <a:lnTo>
                    <a:pt x="3" y="15"/>
                  </a:lnTo>
                  <a:lnTo>
                    <a:pt x="3" y="13"/>
                  </a:lnTo>
                  <a:lnTo>
                    <a:pt x="2" y="12"/>
                  </a:lnTo>
                  <a:lnTo>
                    <a:pt x="2" y="12"/>
                  </a:lnTo>
                  <a:lnTo>
                    <a:pt x="2" y="12"/>
                  </a:lnTo>
                  <a:lnTo>
                    <a:pt x="2" y="12"/>
                  </a:lnTo>
                  <a:lnTo>
                    <a:pt x="2" y="12"/>
                  </a:lnTo>
                  <a:lnTo>
                    <a:pt x="2" y="12"/>
                  </a:lnTo>
                  <a:lnTo>
                    <a:pt x="2" y="12"/>
                  </a:lnTo>
                  <a:lnTo>
                    <a:pt x="2" y="12"/>
                  </a:lnTo>
                  <a:close/>
                  <a:moveTo>
                    <a:pt x="8" y="16"/>
                  </a:moveTo>
                  <a:lnTo>
                    <a:pt x="7" y="16"/>
                  </a:lnTo>
                  <a:lnTo>
                    <a:pt x="7" y="19"/>
                  </a:lnTo>
                  <a:lnTo>
                    <a:pt x="8" y="20"/>
                  </a:lnTo>
                  <a:lnTo>
                    <a:pt x="10" y="20"/>
                  </a:lnTo>
                  <a:lnTo>
                    <a:pt x="10" y="17"/>
                  </a:lnTo>
                  <a:lnTo>
                    <a:pt x="8" y="16"/>
                  </a:lnTo>
                  <a:lnTo>
                    <a:pt x="8" y="16"/>
                  </a:lnTo>
                  <a:lnTo>
                    <a:pt x="8" y="16"/>
                  </a:lnTo>
                  <a:lnTo>
                    <a:pt x="8" y="16"/>
                  </a:lnTo>
                  <a:lnTo>
                    <a:pt x="8" y="16"/>
                  </a:lnTo>
                  <a:lnTo>
                    <a:pt x="8" y="16"/>
                  </a:lnTo>
                  <a:lnTo>
                    <a:pt x="8" y="16"/>
                  </a:lnTo>
                  <a:lnTo>
                    <a:pt x="8" y="16"/>
                  </a:lnTo>
                  <a:lnTo>
                    <a:pt x="8" y="16"/>
                  </a:lnTo>
                  <a:close/>
                  <a:moveTo>
                    <a:pt x="15" y="20"/>
                  </a:moveTo>
                  <a:lnTo>
                    <a:pt x="14" y="17"/>
                  </a:lnTo>
                  <a:lnTo>
                    <a:pt x="12" y="17"/>
                  </a:lnTo>
                  <a:lnTo>
                    <a:pt x="11" y="19"/>
                  </a:lnTo>
                  <a:lnTo>
                    <a:pt x="11" y="20"/>
                  </a:lnTo>
                  <a:lnTo>
                    <a:pt x="11" y="21"/>
                  </a:lnTo>
                  <a:lnTo>
                    <a:pt x="12" y="21"/>
                  </a:lnTo>
                  <a:lnTo>
                    <a:pt x="14" y="21"/>
                  </a:lnTo>
                  <a:lnTo>
                    <a:pt x="16" y="25"/>
                  </a:lnTo>
                  <a:lnTo>
                    <a:pt x="18" y="25"/>
                  </a:lnTo>
                  <a:lnTo>
                    <a:pt x="16" y="21"/>
                  </a:lnTo>
                  <a:lnTo>
                    <a:pt x="15" y="20"/>
                  </a:lnTo>
                  <a:lnTo>
                    <a:pt x="15" y="20"/>
                  </a:lnTo>
                  <a:lnTo>
                    <a:pt x="15" y="20"/>
                  </a:lnTo>
                  <a:lnTo>
                    <a:pt x="15" y="20"/>
                  </a:lnTo>
                  <a:lnTo>
                    <a:pt x="15" y="20"/>
                  </a:lnTo>
                  <a:lnTo>
                    <a:pt x="15" y="20"/>
                  </a:lnTo>
                  <a:lnTo>
                    <a:pt x="15" y="20"/>
                  </a:lnTo>
                  <a:lnTo>
                    <a:pt x="15" y="20"/>
                  </a:lnTo>
                  <a:close/>
                  <a:moveTo>
                    <a:pt x="11" y="24"/>
                  </a:moveTo>
                  <a:lnTo>
                    <a:pt x="11" y="25"/>
                  </a:lnTo>
                  <a:lnTo>
                    <a:pt x="11" y="27"/>
                  </a:lnTo>
                  <a:lnTo>
                    <a:pt x="11" y="28"/>
                  </a:lnTo>
                  <a:lnTo>
                    <a:pt x="12" y="27"/>
                  </a:lnTo>
                  <a:lnTo>
                    <a:pt x="11" y="24"/>
                  </a:lnTo>
                  <a:lnTo>
                    <a:pt x="11" y="24"/>
                  </a:lnTo>
                  <a:lnTo>
                    <a:pt x="11" y="24"/>
                  </a:lnTo>
                  <a:lnTo>
                    <a:pt x="11" y="24"/>
                  </a:lnTo>
                  <a:lnTo>
                    <a:pt x="11" y="24"/>
                  </a:lnTo>
                  <a:lnTo>
                    <a:pt x="11" y="24"/>
                  </a:lnTo>
                  <a:lnTo>
                    <a:pt x="11" y="24"/>
                  </a:lnTo>
                  <a:lnTo>
                    <a:pt x="11" y="24"/>
                  </a:lnTo>
                  <a:lnTo>
                    <a:pt x="11" y="24"/>
                  </a:lnTo>
                  <a:close/>
                  <a:moveTo>
                    <a:pt x="20" y="25"/>
                  </a:moveTo>
                  <a:lnTo>
                    <a:pt x="19" y="25"/>
                  </a:lnTo>
                  <a:lnTo>
                    <a:pt x="18" y="27"/>
                  </a:lnTo>
                  <a:lnTo>
                    <a:pt x="19" y="27"/>
                  </a:lnTo>
                  <a:lnTo>
                    <a:pt x="20" y="28"/>
                  </a:lnTo>
                  <a:lnTo>
                    <a:pt x="20" y="27"/>
                  </a:lnTo>
                  <a:lnTo>
                    <a:pt x="22" y="27"/>
                  </a:lnTo>
                  <a:lnTo>
                    <a:pt x="20" y="25"/>
                  </a:lnTo>
                  <a:lnTo>
                    <a:pt x="20" y="25"/>
                  </a:lnTo>
                  <a:lnTo>
                    <a:pt x="20" y="25"/>
                  </a:lnTo>
                  <a:lnTo>
                    <a:pt x="20" y="25"/>
                  </a:lnTo>
                  <a:lnTo>
                    <a:pt x="20" y="25"/>
                  </a:lnTo>
                  <a:lnTo>
                    <a:pt x="20" y="25"/>
                  </a:lnTo>
                  <a:lnTo>
                    <a:pt x="20" y="25"/>
                  </a:lnTo>
                  <a:lnTo>
                    <a:pt x="20" y="25"/>
                  </a:lnTo>
                  <a:lnTo>
                    <a:pt x="20" y="25"/>
                  </a:lnTo>
                  <a:close/>
                  <a:moveTo>
                    <a:pt x="46" y="25"/>
                  </a:moveTo>
                  <a:lnTo>
                    <a:pt x="44" y="23"/>
                  </a:lnTo>
                  <a:lnTo>
                    <a:pt x="27" y="12"/>
                  </a:lnTo>
                  <a:lnTo>
                    <a:pt x="27" y="12"/>
                  </a:lnTo>
                  <a:lnTo>
                    <a:pt x="28" y="16"/>
                  </a:lnTo>
                  <a:lnTo>
                    <a:pt x="44" y="25"/>
                  </a:lnTo>
                  <a:lnTo>
                    <a:pt x="46" y="25"/>
                  </a:lnTo>
                  <a:lnTo>
                    <a:pt x="46" y="25"/>
                  </a:lnTo>
                  <a:lnTo>
                    <a:pt x="46" y="25"/>
                  </a:lnTo>
                  <a:lnTo>
                    <a:pt x="46" y="25"/>
                  </a:lnTo>
                  <a:lnTo>
                    <a:pt x="46" y="25"/>
                  </a:lnTo>
                  <a:lnTo>
                    <a:pt x="46" y="25"/>
                  </a:lnTo>
                  <a:lnTo>
                    <a:pt x="46" y="25"/>
                  </a:lnTo>
                  <a:lnTo>
                    <a:pt x="46" y="25"/>
                  </a:lnTo>
                  <a:close/>
                  <a:moveTo>
                    <a:pt x="67" y="40"/>
                  </a:moveTo>
                  <a:lnTo>
                    <a:pt x="67" y="40"/>
                  </a:lnTo>
                  <a:lnTo>
                    <a:pt x="67" y="37"/>
                  </a:lnTo>
                  <a:lnTo>
                    <a:pt x="66" y="36"/>
                  </a:lnTo>
                  <a:lnTo>
                    <a:pt x="63" y="36"/>
                  </a:lnTo>
                  <a:lnTo>
                    <a:pt x="63" y="36"/>
                  </a:lnTo>
                  <a:lnTo>
                    <a:pt x="63" y="35"/>
                  </a:lnTo>
                  <a:lnTo>
                    <a:pt x="60" y="31"/>
                  </a:lnTo>
                  <a:lnTo>
                    <a:pt x="59" y="29"/>
                  </a:lnTo>
                  <a:lnTo>
                    <a:pt x="59" y="28"/>
                  </a:lnTo>
                  <a:lnTo>
                    <a:pt x="58" y="24"/>
                  </a:lnTo>
                  <a:lnTo>
                    <a:pt x="56" y="23"/>
                  </a:lnTo>
                  <a:lnTo>
                    <a:pt x="56" y="23"/>
                  </a:lnTo>
                  <a:lnTo>
                    <a:pt x="56" y="24"/>
                  </a:lnTo>
                  <a:lnTo>
                    <a:pt x="56" y="24"/>
                  </a:lnTo>
                  <a:lnTo>
                    <a:pt x="56" y="25"/>
                  </a:lnTo>
                  <a:lnTo>
                    <a:pt x="60" y="35"/>
                  </a:lnTo>
                  <a:lnTo>
                    <a:pt x="64" y="39"/>
                  </a:lnTo>
                  <a:lnTo>
                    <a:pt x="67" y="40"/>
                  </a:lnTo>
                  <a:lnTo>
                    <a:pt x="67" y="40"/>
                  </a:lnTo>
                  <a:lnTo>
                    <a:pt x="67" y="40"/>
                  </a:lnTo>
                  <a:lnTo>
                    <a:pt x="67" y="40"/>
                  </a:lnTo>
                  <a:lnTo>
                    <a:pt x="67" y="40"/>
                  </a:lnTo>
                  <a:lnTo>
                    <a:pt x="67" y="40"/>
                  </a:lnTo>
                  <a:lnTo>
                    <a:pt x="67" y="40"/>
                  </a:lnTo>
                  <a:lnTo>
                    <a:pt x="67" y="40"/>
                  </a:lnTo>
                  <a:lnTo>
                    <a:pt x="67" y="40"/>
                  </a:lnTo>
                  <a:close/>
                  <a:moveTo>
                    <a:pt x="52" y="35"/>
                  </a:moveTo>
                  <a:lnTo>
                    <a:pt x="52" y="33"/>
                  </a:lnTo>
                  <a:lnTo>
                    <a:pt x="51" y="32"/>
                  </a:lnTo>
                  <a:lnTo>
                    <a:pt x="50" y="31"/>
                  </a:lnTo>
                  <a:lnTo>
                    <a:pt x="48" y="31"/>
                  </a:lnTo>
                  <a:lnTo>
                    <a:pt x="48" y="32"/>
                  </a:lnTo>
                  <a:lnTo>
                    <a:pt x="51" y="35"/>
                  </a:lnTo>
                  <a:lnTo>
                    <a:pt x="52" y="35"/>
                  </a:lnTo>
                  <a:lnTo>
                    <a:pt x="52" y="35"/>
                  </a:lnTo>
                  <a:lnTo>
                    <a:pt x="52" y="35"/>
                  </a:lnTo>
                  <a:lnTo>
                    <a:pt x="52" y="35"/>
                  </a:lnTo>
                  <a:lnTo>
                    <a:pt x="52" y="35"/>
                  </a:lnTo>
                  <a:lnTo>
                    <a:pt x="52" y="35"/>
                  </a:lnTo>
                  <a:lnTo>
                    <a:pt x="52" y="35"/>
                  </a:lnTo>
                  <a:lnTo>
                    <a:pt x="52" y="35"/>
                  </a:lnTo>
                  <a:close/>
                  <a:moveTo>
                    <a:pt x="50" y="37"/>
                  </a:moveTo>
                  <a:lnTo>
                    <a:pt x="44" y="37"/>
                  </a:lnTo>
                  <a:lnTo>
                    <a:pt x="42" y="36"/>
                  </a:lnTo>
                  <a:lnTo>
                    <a:pt x="40" y="37"/>
                  </a:lnTo>
                  <a:lnTo>
                    <a:pt x="40" y="39"/>
                  </a:lnTo>
                  <a:lnTo>
                    <a:pt x="40" y="40"/>
                  </a:lnTo>
                  <a:lnTo>
                    <a:pt x="42" y="41"/>
                  </a:lnTo>
                  <a:lnTo>
                    <a:pt x="46" y="44"/>
                  </a:lnTo>
                  <a:lnTo>
                    <a:pt x="56" y="45"/>
                  </a:lnTo>
                  <a:lnTo>
                    <a:pt x="58" y="44"/>
                  </a:lnTo>
                  <a:lnTo>
                    <a:pt x="58" y="42"/>
                  </a:lnTo>
                  <a:lnTo>
                    <a:pt x="56" y="42"/>
                  </a:lnTo>
                  <a:lnTo>
                    <a:pt x="50" y="37"/>
                  </a:lnTo>
                  <a:lnTo>
                    <a:pt x="50" y="37"/>
                  </a:lnTo>
                  <a:lnTo>
                    <a:pt x="50" y="37"/>
                  </a:lnTo>
                  <a:lnTo>
                    <a:pt x="50" y="37"/>
                  </a:lnTo>
                  <a:lnTo>
                    <a:pt x="50" y="37"/>
                  </a:lnTo>
                  <a:lnTo>
                    <a:pt x="50" y="37"/>
                  </a:lnTo>
                  <a:lnTo>
                    <a:pt x="50" y="37"/>
                  </a:lnTo>
                  <a:lnTo>
                    <a:pt x="50" y="37"/>
                  </a:lnTo>
                  <a:close/>
                  <a:moveTo>
                    <a:pt x="76" y="54"/>
                  </a:moveTo>
                  <a:lnTo>
                    <a:pt x="75" y="53"/>
                  </a:lnTo>
                  <a:lnTo>
                    <a:pt x="74" y="52"/>
                  </a:lnTo>
                  <a:lnTo>
                    <a:pt x="67" y="48"/>
                  </a:lnTo>
                  <a:lnTo>
                    <a:pt x="66" y="48"/>
                  </a:lnTo>
                  <a:lnTo>
                    <a:pt x="67" y="52"/>
                  </a:lnTo>
                  <a:lnTo>
                    <a:pt x="70" y="52"/>
                  </a:lnTo>
                  <a:lnTo>
                    <a:pt x="71" y="54"/>
                  </a:lnTo>
                  <a:lnTo>
                    <a:pt x="76" y="56"/>
                  </a:lnTo>
                  <a:lnTo>
                    <a:pt x="78" y="56"/>
                  </a:lnTo>
                  <a:lnTo>
                    <a:pt x="76" y="54"/>
                  </a:lnTo>
                  <a:lnTo>
                    <a:pt x="76" y="54"/>
                  </a:lnTo>
                  <a:lnTo>
                    <a:pt x="76" y="54"/>
                  </a:lnTo>
                  <a:lnTo>
                    <a:pt x="76" y="54"/>
                  </a:lnTo>
                  <a:lnTo>
                    <a:pt x="76" y="54"/>
                  </a:lnTo>
                  <a:lnTo>
                    <a:pt x="76" y="54"/>
                  </a:lnTo>
                  <a:lnTo>
                    <a:pt x="76" y="54"/>
                  </a:lnTo>
                  <a:lnTo>
                    <a:pt x="76" y="54"/>
                  </a:lnTo>
                  <a:lnTo>
                    <a:pt x="76" y="54"/>
                  </a:lnTo>
                  <a:close/>
                  <a:moveTo>
                    <a:pt x="125" y="56"/>
                  </a:moveTo>
                  <a:lnTo>
                    <a:pt x="124" y="54"/>
                  </a:lnTo>
                  <a:lnTo>
                    <a:pt x="123" y="54"/>
                  </a:lnTo>
                  <a:lnTo>
                    <a:pt x="121" y="56"/>
                  </a:lnTo>
                  <a:lnTo>
                    <a:pt x="121" y="56"/>
                  </a:lnTo>
                  <a:lnTo>
                    <a:pt x="121" y="56"/>
                  </a:lnTo>
                  <a:lnTo>
                    <a:pt x="123" y="56"/>
                  </a:lnTo>
                  <a:lnTo>
                    <a:pt x="123" y="56"/>
                  </a:lnTo>
                  <a:lnTo>
                    <a:pt x="124" y="56"/>
                  </a:lnTo>
                  <a:lnTo>
                    <a:pt x="125" y="56"/>
                  </a:lnTo>
                  <a:lnTo>
                    <a:pt x="125" y="56"/>
                  </a:lnTo>
                  <a:lnTo>
                    <a:pt x="125" y="56"/>
                  </a:lnTo>
                  <a:lnTo>
                    <a:pt x="125" y="56"/>
                  </a:lnTo>
                  <a:lnTo>
                    <a:pt x="125" y="56"/>
                  </a:lnTo>
                  <a:lnTo>
                    <a:pt x="125" y="56"/>
                  </a:lnTo>
                  <a:lnTo>
                    <a:pt x="125" y="56"/>
                  </a:lnTo>
                  <a:lnTo>
                    <a:pt x="125" y="56"/>
                  </a:lnTo>
                  <a:lnTo>
                    <a:pt x="125" y="56"/>
                  </a:lnTo>
                  <a:close/>
                  <a:moveTo>
                    <a:pt x="121" y="56"/>
                  </a:moveTo>
                  <a:lnTo>
                    <a:pt x="121" y="56"/>
                  </a:lnTo>
                  <a:lnTo>
                    <a:pt x="121" y="56"/>
                  </a:lnTo>
                  <a:lnTo>
                    <a:pt x="121" y="56"/>
                  </a:lnTo>
                  <a:lnTo>
                    <a:pt x="121" y="56"/>
                  </a:lnTo>
                  <a:lnTo>
                    <a:pt x="121" y="56"/>
                  </a:lnTo>
                  <a:lnTo>
                    <a:pt x="121" y="56"/>
                  </a:lnTo>
                  <a:lnTo>
                    <a:pt x="121" y="56"/>
                  </a:lnTo>
                  <a:lnTo>
                    <a:pt x="121" y="56"/>
                  </a:lnTo>
                  <a:lnTo>
                    <a:pt x="121" y="56"/>
                  </a:lnTo>
                  <a:lnTo>
                    <a:pt x="121" y="56"/>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45" name="Freeform 135"/>
            <p:cNvSpPr>
              <a:spLocks noEditPoints="1"/>
            </p:cNvSpPr>
            <p:nvPr/>
          </p:nvSpPr>
          <p:spPr bwMode="auto">
            <a:xfrm>
              <a:off x="8699500" y="3819525"/>
              <a:ext cx="153988" cy="339725"/>
            </a:xfrm>
            <a:custGeom>
              <a:avLst/>
              <a:gdLst>
                <a:gd name="T0" fmla="*/ 9 w 86"/>
                <a:gd name="T1" fmla="*/ 28 h 138"/>
                <a:gd name="T2" fmla="*/ 8 w 86"/>
                <a:gd name="T3" fmla="*/ 30 h 138"/>
                <a:gd name="T4" fmla="*/ 4 w 86"/>
                <a:gd name="T5" fmla="*/ 30 h 138"/>
                <a:gd name="T6" fmla="*/ 3 w 86"/>
                <a:gd name="T7" fmla="*/ 30 h 138"/>
                <a:gd name="T8" fmla="*/ 4 w 86"/>
                <a:gd name="T9" fmla="*/ 31 h 138"/>
                <a:gd name="T10" fmla="*/ 12 w 86"/>
                <a:gd name="T11" fmla="*/ 35 h 138"/>
                <a:gd name="T12" fmla="*/ 15 w 86"/>
                <a:gd name="T13" fmla="*/ 38 h 138"/>
                <a:gd name="T14" fmla="*/ 15 w 86"/>
                <a:gd name="T15" fmla="*/ 34 h 138"/>
                <a:gd name="T16" fmla="*/ 12 w 86"/>
                <a:gd name="T17" fmla="*/ 30 h 138"/>
                <a:gd name="T18" fmla="*/ 12 w 86"/>
                <a:gd name="T19" fmla="*/ 30 h 138"/>
                <a:gd name="T20" fmla="*/ 12 w 86"/>
                <a:gd name="T21" fmla="*/ 30 h 138"/>
                <a:gd name="T22" fmla="*/ 12 w 86"/>
                <a:gd name="T23" fmla="*/ 30 h 138"/>
                <a:gd name="T24" fmla="*/ 4 w 86"/>
                <a:gd name="T25" fmla="*/ 3 h 138"/>
                <a:gd name="T26" fmla="*/ 5 w 86"/>
                <a:gd name="T27" fmla="*/ 0 h 138"/>
                <a:gd name="T28" fmla="*/ 3 w 86"/>
                <a:gd name="T29" fmla="*/ 2 h 138"/>
                <a:gd name="T30" fmla="*/ 1 w 86"/>
                <a:gd name="T31" fmla="*/ 3 h 138"/>
                <a:gd name="T32" fmla="*/ 0 w 86"/>
                <a:gd name="T33" fmla="*/ 6 h 138"/>
                <a:gd name="T34" fmla="*/ 3 w 86"/>
                <a:gd name="T35" fmla="*/ 7 h 138"/>
                <a:gd name="T36" fmla="*/ 4 w 86"/>
                <a:gd name="T37" fmla="*/ 4 h 138"/>
                <a:gd name="T38" fmla="*/ 4 w 86"/>
                <a:gd name="T39" fmla="*/ 4 h 138"/>
                <a:gd name="T40" fmla="*/ 4 w 86"/>
                <a:gd name="T41" fmla="*/ 4 h 138"/>
                <a:gd name="T42" fmla="*/ 4 w 86"/>
                <a:gd name="T43" fmla="*/ 4 h 138"/>
                <a:gd name="T44" fmla="*/ 57 w 86"/>
                <a:gd name="T45" fmla="*/ 38 h 138"/>
                <a:gd name="T46" fmla="*/ 56 w 86"/>
                <a:gd name="T47" fmla="*/ 38 h 138"/>
                <a:gd name="T48" fmla="*/ 57 w 86"/>
                <a:gd name="T49" fmla="*/ 40 h 138"/>
                <a:gd name="T50" fmla="*/ 60 w 86"/>
                <a:gd name="T51" fmla="*/ 42 h 138"/>
                <a:gd name="T52" fmla="*/ 61 w 86"/>
                <a:gd name="T53" fmla="*/ 40 h 138"/>
                <a:gd name="T54" fmla="*/ 57 w 86"/>
                <a:gd name="T55" fmla="*/ 38 h 138"/>
                <a:gd name="T56" fmla="*/ 57 w 86"/>
                <a:gd name="T57" fmla="*/ 38 h 138"/>
                <a:gd name="T58" fmla="*/ 57 w 86"/>
                <a:gd name="T59" fmla="*/ 38 h 138"/>
                <a:gd name="T60" fmla="*/ 57 w 86"/>
                <a:gd name="T61" fmla="*/ 38 h 138"/>
                <a:gd name="T62" fmla="*/ 85 w 86"/>
                <a:gd name="T63" fmla="*/ 136 h 138"/>
                <a:gd name="T64" fmla="*/ 85 w 86"/>
                <a:gd name="T65" fmla="*/ 131 h 138"/>
                <a:gd name="T66" fmla="*/ 85 w 86"/>
                <a:gd name="T67" fmla="*/ 138 h 138"/>
                <a:gd name="T68" fmla="*/ 86 w 86"/>
                <a:gd name="T69" fmla="*/ 138 h 138"/>
                <a:gd name="T70" fmla="*/ 85 w 86"/>
                <a:gd name="T71" fmla="*/ 136 h 138"/>
                <a:gd name="T72" fmla="*/ 85 w 86"/>
                <a:gd name="T73" fmla="*/ 136 h 138"/>
                <a:gd name="T74" fmla="*/ 85 w 86"/>
                <a:gd name="T75" fmla="*/ 136 h 138"/>
                <a:gd name="T76" fmla="*/ 85 w 86"/>
                <a:gd name="T77" fmla="*/ 13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 h="138">
                  <a:moveTo>
                    <a:pt x="12" y="30"/>
                  </a:moveTo>
                  <a:lnTo>
                    <a:pt x="9" y="28"/>
                  </a:lnTo>
                  <a:lnTo>
                    <a:pt x="8" y="30"/>
                  </a:lnTo>
                  <a:lnTo>
                    <a:pt x="8" y="30"/>
                  </a:lnTo>
                  <a:lnTo>
                    <a:pt x="4" y="30"/>
                  </a:lnTo>
                  <a:lnTo>
                    <a:pt x="4" y="30"/>
                  </a:lnTo>
                  <a:lnTo>
                    <a:pt x="3" y="30"/>
                  </a:lnTo>
                  <a:lnTo>
                    <a:pt x="3" y="30"/>
                  </a:lnTo>
                  <a:lnTo>
                    <a:pt x="3" y="30"/>
                  </a:lnTo>
                  <a:lnTo>
                    <a:pt x="4" y="31"/>
                  </a:lnTo>
                  <a:lnTo>
                    <a:pt x="8" y="31"/>
                  </a:lnTo>
                  <a:lnTo>
                    <a:pt x="12" y="35"/>
                  </a:lnTo>
                  <a:lnTo>
                    <a:pt x="13" y="38"/>
                  </a:lnTo>
                  <a:lnTo>
                    <a:pt x="15" y="38"/>
                  </a:lnTo>
                  <a:lnTo>
                    <a:pt x="15" y="36"/>
                  </a:lnTo>
                  <a:lnTo>
                    <a:pt x="15" y="34"/>
                  </a:lnTo>
                  <a:lnTo>
                    <a:pt x="12" y="30"/>
                  </a:lnTo>
                  <a:lnTo>
                    <a:pt x="12" y="30"/>
                  </a:lnTo>
                  <a:lnTo>
                    <a:pt x="12" y="30"/>
                  </a:lnTo>
                  <a:lnTo>
                    <a:pt x="12" y="30"/>
                  </a:lnTo>
                  <a:lnTo>
                    <a:pt x="12" y="30"/>
                  </a:lnTo>
                  <a:lnTo>
                    <a:pt x="12" y="30"/>
                  </a:lnTo>
                  <a:lnTo>
                    <a:pt x="12" y="30"/>
                  </a:lnTo>
                  <a:lnTo>
                    <a:pt x="12" y="30"/>
                  </a:lnTo>
                  <a:close/>
                  <a:moveTo>
                    <a:pt x="4" y="4"/>
                  </a:moveTo>
                  <a:lnTo>
                    <a:pt x="4" y="3"/>
                  </a:lnTo>
                  <a:lnTo>
                    <a:pt x="5" y="2"/>
                  </a:lnTo>
                  <a:lnTo>
                    <a:pt x="5" y="0"/>
                  </a:lnTo>
                  <a:lnTo>
                    <a:pt x="4" y="2"/>
                  </a:lnTo>
                  <a:lnTo>
                    <a:pt x="3" y="2"/>
                  </a:lnTo>
                  <a:lnTo>
                    <a:pt x="1" y="2"/>
                  </a:lnTo>
                  <a:lnTo>
                    <a:pt x="1" y="3"/>
                  </a:lnTo>
                  <a:lnTo>
                    <a:pt x="0" y="4"/>
                  </a:lnTo>
                  <a:lnTo>
                    <a:pt x="0" y="6"/>
                  </a:lnTo>
                  <a:lnTo>
                    <a:pt x="1" y="6"/>
                  </a:lnTo>
                  <a:lnTo>
                    <a:pt x="3" y="7"/>
                  </a:lnTo>
                  <a:lnTo>
                    <a:pt x="4" y="4"/>
                  </a:lnTo>
                  <a:lnTo>
                    <a:pt x="4" y="4"/>
                  </a:lnTo>
                  <a:lnTo>
                    <a:pt x="4" y="4"/>
                  </a:lnTo>
                  <a:lnTo>
                    <a:pt x="4" y="4"/>
                  </a:lnTo>
                  <a:lnTo>
                    <a:pt x="4" y="4"/>
                  </a:lnTo>
                  <a:lnTo>
                    <a:pt x="4" y="4"/>
                  </a:lnTo>
                  <a:lnTo>
                    <a:pt x="4" y="4"/>
                  </a:lnTo>
                  <a:lnTo>
                    <a:pt x="4" y="4"/>
                  </a:lnTo>
                  <a:close/>
                  <a:moveTo>
                    <a:pt x="57" y="38"/>
                  </a:moveTo>
                  <a:lnTo>
                    <a:pt x="57" y="38"/>
                  </a:lnTo>
                  <a:lnTo>
                    <a:pt x="56" y="36"/>
                  </a:lnTo>
                  <a:lnTo>
                    <a:pt x="56" y="38"/>
                  </a:lnTo>
                  <a:lnTo>
                    <a:pt x="56" y="38"/>
                  </a:lnTo>
                  <a:lnTo>
                    <a:pt x="57" y="40"/>
                  </a:lnTo>
                  <a:lnTo>
                    <a:pt x="60" y="42"/>
                  </a:lnTo>
                  <a:lnTo>
                    <a:pt x="60" y="42"/>
                  </a:lnTo>
                  <a:lnTo>
                    <a:pt x="61" y="40"/>
                  </a:lnTo>
                  <a:lnTo>
                    <a:pt x="61" y="40"/>
                  </a:lnTo>
                  <a:lnTo>
                    <a:pt x="58" y="38"/>
                  </a:lnTo>
                  <a:lnTo>
                    <a:pt x="57" y="38"/>
                  </a:lnTo>
                  <a:lnTo>
                    <a:pt x="57" y="38"/>
                  </a:lnTo>
                  <a:lnTo>
                    <a:pt x="57" y="38"/>
                  </a:lnTo>
                  <a:lnTo>
                    <a:pt x="57" y="38"/>
                  </a:lnTo>
                  <a:lnTo>
                    <a:pt x="57" y="38"/>
                  </a:lnTo>
                  <a:lnTo>
                    <a:pt x="57" y="38"/>
                  </a:lnTo>
                  <a:lnTo>
                    <a:pt x="57" y="38"/>
                  </a:lnTo>
                  <a:lnTo>
                    <a:pt x="57" y="38"/>
                  </a:lnTo>
                  <a:close/>
                  <a:moveTo>
                    <a:pt x="85" y="136"/>
                  </a:moveTo>
                  <a:lnTo>
                    <a:pt x="85" y="132"/>
                  </a:lnTo>
                  <a:lnTo>
                    <a:pt x="85" y="131"/>
                  </a:lnTo>
                  <a:lnTo>
                    <a:pt x="85" y="131"/>
                  </a:lnTo>
                  <a:lnTo>
                    <a:pt x="85" y="138"/>
                  </a:lnTo>
                  <a:lnTo>
                    <a:pt x="85" y="138"/>
                  </a:lnTo>
                  <a:lnTo>
                    <a:pt x="86" y="138"/>
                  </a:lnTo>
                  <a:lnTo>
                    <a:pt x="86" y="138"/>
                  </a:lnTo>
                  <a:lnTo>
                    <a:pt x="85" y="136"/>
                  </a:lnTo>
                  <a:lnTo>
                    <a:pt x="85" y="136"/>
                  </a:lnTo>
                  <a:lnTo>
                    <a:pt x="85" y="136"/>
                  </a:lnTo>
                  <a:lnTo>
                    <a:pt x="85" y="136"/>
                  </a:lnTo>
                  <a:lnTo>
                    <a:pt x="85" y="136"/>
                  </a:lnTo>
                  <a:lnTo>
                    <a:pt x="85" y="136"/>
                  </a:lnTo>
                  <a:lnTo>
                    <a:pt x="85" y="136"/>
                  </a:lnTo>
                  <a:lnTo>
                    <a:pt x="85" y="136"/>
                  </a:lnTo>
                  <a:close/>
                </a:path>
              </a:pathLst>
            </a:custGeom>
            <a:solidFill>
              <a:schemeClr val="accent5">
                <a:lumMod val="20000"/>
                <a:lumOff val="80000"/>
                <a:alpha val="50000"/>
              </a:schemeClr>
            </a:solidFill>
            <a:ln w="9525">
              <a:solidFill>
                <a:schemeClr val="accent5">
                  <a:lumMod val="75000"/>
                  <a:alpha val="20000"/>
                </a:schemeClr>
              </a:solidFill>
              <a:round/>
              <a:headEnd/>
              <a:tailEnd/>
            </a:ln>
            <a:extLst/>
          </p:spPr>
          <p:txBody>
            <a:bodyPr/>
            <a:lstStyle/>
            <a:p>
              <a:pPr>
                <a:defRPr/>
              </a:pPr>
              <a:endParaRPr lang="en-GB">
                <a:solidFill>
                  <a:prstClr val="black"/>
                </a:solidFill>
              </a:endParaRPr>
            </a:p>
          </p:txBody>
        </p:sp>
        <p:sp>
          <p:nvSpPr>
            <p:cNvPr id="146" name="Freeform 136"/>
            <p:cNvSpPr>
              <a:spLocks noEditPoints="1"/>
            </p:cNvSpPr>
            <p:nvPr/>
          </p:nvSpPr>
          <p:spPr bwMode="auto">
            <a:xfrm>
              <a:off x="8950325" y="4743450"/>
              <a:ext cx="66675" cy="71438"/>
            </a:xfrm>
            <a:custGeom>
              <a:avLst/>
              <a:gdLst>
                <a:gd name="T0" fmla="*/ 17 w 37"/>
                <a:gd name="T1" fmla="*/ 20 h 29"/>
                <a:gd name="T2" fmla="*/ 16 w 37"/>
                <a:gd name="T3" fmla="*/ 20 h 29"/>
                <a:gd name="T4" fmla="*/ 14 w 37"/>
                <a:gd name="T5" fmla="*/ 18 h 29"/>
                <a:gd name="T6" fmla="*/ 13 w 37"/>
                <a:gd name="T7" fmla="*/ 18 h 29"/>
                <a:gd name="T8" fmla="*/ 12 w 37"/>
                <a:gd name="T9" fmla="*/ 18 h 29"/>
                <a:gd name="T10" fmla="*/ 10 w 37"/>
                <a:gd name="T11" fmla="*/ 18 h 29"/>
                <a:gd name="T12" fmla="*/ 9 w 37"/>
                <a:gd name="T13" fmla="*/ 18 h 29"/>
                <a:gd name="T14" fmla="*/ 8 w 37"/>
                <a:gd name="T15" fmla="*/ 18 h 29"/>
                <a:gd name="T16" fmla="*/ 5 w 37"/>
                <a:gd name="T17" fmla="*/ 20 h 29"/>
                <a:gd name="T18" fmla="*/ 2 w 37"/>
                <a:gd name="T19" fmla="*/ 21 h 29"/>
                <a:gd name="T20" fmla="*/ 0 w 37"/>
                <a:gd name="T21" fmla="*/ 25 h 29"/>
                <a:gd name="T22" fmla="*/ 0 w 37"/>
                <a:gd name="T23" fmla="*/ 26 h 29"/>
                <a:gd name="T24" fmla="*/ 2 w 37"/>
                <a:gd name="T25" fmla="*/ 28 h 29"/>
                <a:gd name="T26" fmla="*/ 6 w 37"/>
                <a:gd name="T27" fmla="*/ 28 h 29"/>
                <a:gd name="T28" fmla="*/ 8 w 37"/>
                <a:gd name="T29" fmla="*/ 29 h 29"/>
                <a:gd name="T30" fmla="*/ 14 w 37"/>
                <a:gd name="T31" fmla="*/ 29 h 29"/>
                <a:gd name="T32" fmla="*/ 16 w 37"/>
                <a:gd name="T33" fmla="*/ 28 h 29"/>
                <a:gd name="T34" fmla="*/ 18 w 37"/>
                <a:gd name="T35" fmla="*/ 28 h 29"/>
                <a:gd name="T36" fmla="*/ 18 w 37"/>
                <a:gd name="T37" fmla="*/ 26 h 29"/>
                <a:gd name="T38" fmla="*/ 18 w 37"/>
                <a:gd name="T39" fmla="*/ 21 h 29"/>
                <a:gd name="T40" fmla="*/ 17 w 37"/>
                <a:gd name="T41" fmla="*/ 20 h 29"/>
                <a:gd name="T42" fmla="*/ 17 w 37"/>
                <a:gd name="T43" fmla="*/ 20 h 29"/>
                <a:gd name="T44" fmla="*/ 17 w 37"/>
                <a:gd name="T45" fmla="*/ 20 h 29"/>
                <a:gd name="T46" fmla="*/ 17 w 37"/>
                <a:gd name="T47" fmla="*/ 20 h 29"/>
                <a:gd name="T48" fmla="*/ 17 w 37"/>
                <a:gd name="T49" fmla="*/ 20 h 29"/>
                <a:gd name="T50" fmla="*/ 17 w 37"/>
                <a:gd name="T51" fmla="*/ 20 h 29"/>
                <a:gd name="T52" fmla="*/ 17 w 37"/>
                <a:gd name="T53" fmla="*/ 20 h 29"/>
                <a:gd name="T54" fmla="*/ 17 w 37"/>
                <a:gd name="T55" fmla="*/ 20 h 29"/>
                <a:gd name="T56" fmla="*/ 37 w 37"/>
                <a:gd name="T57" fmla="*/ 1 h 29"/>
                <a:gd name="T58" fmla="*/ 37 w 37"/>
                <a:gd name="T59" fmla="*/ 0 h 29"/>
                <a:gd name="T60" fmla="*/ 25 w 37"/>
                <a:gd name="T61" fmla="*/ 4 h 29"/>
                <a:gd name="T62" fmla="*/ 24 w 37"/>
                <a:gd name="T63" fmla="*/ 4 h 29"/>
                <a:gd name="T64" fmla="*/ 24 w 37"/>
                <a:gd name="T65" fmla="*/ 4 h 29"/>
                <a:gd name="T66" fmla="*/ 20 w 37"/>
                <a:gd name="T67" fmla="*/ 8 h 29"/>
                <a:gd name="T68" fmla="*/ 18 w 37"/>
                <a:gd name="T69" fmla="*/ 8 h 29"/>
                <a:gd name="T70" fmla="*/ 18 w 37"/>
                <a:gd name="T71" fmla="*/ 9 h 29"/>
                <a:gd name="T72" fmla="*/ 20 w 37"/>
                <a:gd name="T73" fmla="*/ 9 h 29"/>
                <a:gd name="T74" fmla="*/ 22 w 37"/>
                <a:gd name="T75" fmla="*/ 12 h 29"/>
                <a:gd name="T76" fmla="*/ 24 w 37"/>
                <a:gd name="T77" fmla="*/ 10 h 29"/>
                <a:gd name="T78" fmla="*/ 24 w 37"/>
                <a:gd name="T79" fmla="*/ 10 h 29"/>
                <a:gd name="T80" fmla="*/ 26 w 37"/>
                <a:gd name="T81" fmla="*/ 10 h 29"/>
                <a:gd name="T82" fmla="*/ 26 w 37"/>
                <a:gd name="T83" fmla="*/ 9 h 29"/>
                <a:gd name="T84" fmla="*/ 28 w 37"/>
                <a:gd name="T85" fmla="*/ 8 h 29"/>
                <a:gd name="T86" fmla="*/ 29 w 37"/>
                <a:gd name="T87" fmla="*/ 8 h 29"/>
                <a:gd name="T88" fmla="*/ 29 w 37"/>
                <a:gd name="T89" fmla="*/ 9 h 29"/>
                <a:gd name="T90" fmla="*/ 36 w 37"/>
                <a:gd name="T91" fmla="*/ 9 h 29"/>
                <a:gd name="T92" fmla="*/ 36 w 37"/>
                <a:gd name="T93" fmla="*/ 4 h 29"/>
                <a:gd name="T94" fmla="*/ 32 w 37"/>
                <a:gd name="T95" fmla="*/ 8 h 29"/>
                <a:gd name="T96" fmla="*/ 33 w 37"/>
                <a:gd name="T97" fmla="*/ 4 h 29"/>
                <a:gd name="T98" fmla="*/ 37 w 37"/>
                <a:gd name="T99" fmla="*/ 1 h 29"/>
                <a:gd name="T100" fmla="*/ 37 w 37"/>
                <a:gd name="T101" fmla="*/ 1 h 29"/>
                <a:gd name="T102" fmla="*/ 37 w 37"/>
                <a:gd name="T103" fmla="*/ 1 h 29"/>
                <a:gd name="T104" fmla="*/ 37 w 37"/>
                <a:gd name="T105" fmla="*/ 1 h 29"/>
                <a:gd name="T106" fmla="*/ 37 w 37"/>
                <a:gd name="T107" fmla="*/ 1 h 29"/>
                <a:gd name="T108" fmla="*/ 37 w 37"/>
                <a:gd name="T109" fmla="*/ 1 h 29"/>
                <a:gd name="T110" fmla="*/ 37 w 37"/>
                <a:gd name="T111" fmla="*/ 1 h 29"/>
                <a:gd name="T112" fmla="*/ 37 w 37"/>
                <a:gd name="T113"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 h="29">
                  <a:moveTo>
                    <a:pt x="17" y="20"/>
                  </a:moveTo>
                  <a:lnTo>
                    <a:pt x="16" y="20"/>
                  </a:lnTo>
                  <a:lnTo>
                    <a:pt x="14" y="18"/>
                  </a:lnTo>
                  <a:lnTo>
                    <a:pt x="13" y="18"/>
                  </a:lnTo>
                  <a:lnTo>
                    <a:pt x="12" y="18"/>
                  </a:lnTo>
                  <a:lnTo>
                    <a:pt x="10" y="18"/>
                  </a:lnTo>
                  <a:lnTo>
                    <a:pt x="9" y="18"/>
                  </a:lnTo>
                  <a:lnTo>
                    <a:pt x="8" y="18"/>
                  </a:lnTo>
                  <a:lnTo>
                    <a:pt x="5" y="20"/>
                  </a:lnTo>
                  <a:lnTo>
                    <a:pt x="2" y="21"/>
                  </a:lnTo>
                  <a:lnTo>
                    <a:pt x="0" y="25"/>
                  </a:lnTo>
                  <a:lnTo>
                    <a:pt x="0" y="26"/>
                  </a:lnTo>
                  <a:lnTo>
                    <a:pt x="2" y="28"/>
                  </a:lnTo>
                  <a:lnTo>
                    <a:pt x="6" y="28"/>
                  </a:lnTo>
                  <a:lnTo>
                    <a:pt x="8" y="29"/>
                  </a:lnTo>
                  <a:lnTo>
                    <a:pt x="14" y="29"/>
                  </a:lnTo>
                  <a:lnTo>
                    <a:pt x="16" y="28"/>
                  </a:lnTo>
                  <a:lnTo>
                    <a:pt x="18" y="28"/>
                  </a:lnTo>
                  <a:lnTo>
                    <a:pt x="18" y="26"/>
                  </a:lnTo>
                  <a:lnTo>
                    <a:pt x="18" y="21"/>
                  </a:lnTo>
                  <a:lnTo>
                    <a:pt x="17" y="20"/>
                  </a:lnTo>
                  <a:lnTo>
                    <a:pt x="17" y="20"/>
                  </a:lnTo>
                  <a:lnTo>
                    <a:pt x="17" y="20"/>
                  </a:lnTo>
                  <a:lnTo>
                    <a:pt x="17" y="20"/>
                  </a:lnTo>
                  <a:lnTo>
                    <a:pt x="17" y="20"/>
                  </a:lnTo>
                  <a:lnTo>
                    <a:pt x="17" y="20"/>
                  </a:lnTo>
                  <a:lnTo>
                    <a:pt x="17" y="20"/>
                  </a:lnTo>
                  <a:lnTo>
                    <a:pt x="17" y="20"/>
                  </a:lnTo>
                  <a:close/>
                  <a:moveTo>
                    <a:pt x="37" y="1"/>
                  </a:moveTo>
                  <a:lnTo>
                    <a:pt x="37" y="0"/>
                  </a:lnTo>
                  <a:lnTo>
                    <a:pt x="25" y="4"/>
                  </a:lnTo>
                  <a:lnTo>
                    <a:pt x="24" y="4"/>
                  </a:lnTo>
                  <a:lnTo>
                    <a:pt x="24" y="4"/>
                  </a:lnTo>
                  <a:lnTo>
                    <a:pt x="20" y="8"/>
                  </a:lnTo>
                  <a:lnTo>
                    <a:pt x="18" y="8"/>
                  </a:lnTo>
                  <a:lnTo>
                    <a:pt x="18" y="9"/>
                  </a:lnTo>
                  <a:lnTo>
                    <a:pt x="20" y="9"/>
                  </a:lnTo>
                  <a:lnTo>
                    <a:pt x="22" y="12"/>
                  </a:lnTo>
                  <a:lnTo>
                    <a:pt x="24" y="10"/>
                  </a:lnTo>
                  <a:lnTo>
                    <a:pt x="24" y="10"/>
                  </a:lnTo>
                  <a:lnTo>
                    <a:pt x="26" y="10"/>
                  </a:lnTo>
                  <a:lnTo>
                    <a:pt x="26" y="9"/>
                  </a:lnTo>
                  <a:lnTo>
                    <a:pt x="28" y="8"/>
                  </a:lnTo>
                  <a:lnTo>
                    <a:pt x="29" y="8"/>
                  </a:lnTo>
                  <a:lnTo>
                    <a:pt x="29" y="9"/>
                  </a:lnTo>
                  <a:lnTo>
                    <a:pt x="36" y="9"/>
                  </a:lnTo>
                  <a:lnTo>
                    <a:pt x="36" y="4"/>
                  </a:lnTo>
                  <a:lnTo>
                    <a:pt x="32" y="8"/>
                  </a:lnTo>
                  <a:lnTo>
                    <a:pt x="33" y="4"/>
                  </a:lnTo>
                  <a:lnTo>
                    <a:pt x="37" y="1"/>
                  </a:lnTo>
                  <a:lnTo>
                    <a:pt x="37" y="1"/>
                  </a:lnTo>
                  <a:lnTo>
                    <a:pt x="37" y="1"/>
                  </a:lnTo>
                  <a:lnTo>
                    <a:pt x="37" y="1"/>
                  </a:lnTo>
                  <a:lnTo>
                    <a:pt x="37" y="1"/>
                  </a:lnTo>
                  <a:lnTo>
                    <a:pt x="37" y="1"/>
                  </a:lnTo>
                  <a:lnTo>
                    <a:pt x="37" y="1"/>
                  </a:lnTo>
                  <a:lnTo>
                    <a:pt x="37" y="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47" name="Freeform 137"/>
            <p:cNvSpPr>
              <a:spLocks noEditPoints="1"/>
            </p:cNvSpPr>
            <p:nvPr/>
          </p:nvSpPr>
          <p:spPr bwMode="auto">
            <a:xfrm>
              <a:off x="8691563" y="4694238"/>
              <a:ext cx="71437" cy="166687"/>
            </a:xfrm>
            <a:custGeom>
              <a:avLst/>
              <a:gdLst>
                <a:gd name="T0" fmla="*/ 24 w 40"/>
                <a:gd name="T1" fmla="*/ 13 h 68"/>
                <a:gd name="T2" fmla="*/ 24 w 40"/>
                <a:gd name="T3" fmla="*/ 13 h 68"/>
                <a:gd name="T4" fmla="*/ 24 w 40"/>
                <a:gd name="T5" fmla="*/ 16 h 68"/>
                <a:gd name="T6" fmla="*/ 24 w 40"/>
                <a:gd name="T7" fmla="*/ 16 h 68"/>
                <a:gd name="T8" fmla="*/ 24 w 40"/>
                <a:gd name="T9" fmla="*/ 16 h 68"/>
                <a:gd name="T10" fmla="*/ 8 w 40"/>
                <a:gd name="T11" fmla="*/ 4 h 68"/>
                <a:gd name="T12" fmla="*/ 5 w 40"/>
                <a:gd name="T13" fmla="*/ 5 h 68"/>
                <a:gd name="T14" fmla="*/ 3 w 40"/>
                <a:gd name="T15" fmla="*/ 3 h 68"/>
                <a:gd name="T16" fmla="*/ 1 w 40"/>
                <a:gd name="T17" fmla="*/ 0 h 68"/>
                <a:gd name="T18" fmla="*/ 5 w 40"/>
                <a:gd name="T19" fmla="*/ 10 h 68"/>
                <a:gd name="T20" fmla="*/ 9 w 40"/>
                <a:gd name="T21" fmla="*/ 9 h 68"/>
                <a:gd name="T22" fmla="*/ 8 w 40"/>
                <a:gd name="T23" fmla="*/ 5 h 68"/>
                <a:gd name="T24" fmla="*/ 8 w 40"/>
                <a:gd name="T25" fmla="*/ 5 h 68"/>
                <a:gd name="T26" fmla="*/ 16 w 40"/>
                <a:gd name="T27" fmla="*/ 20 h 68"/>
                <a:gd name="T28" fmla="*/ 12 w 40"/>
                <a:gd name="T29" fmla="*/ 16 h 68"/>
                <a:gd name="T30" fmla="*/ 9 w 40"/>
                <a:gd name="T31" fmla="*/ 17 h 68"/>
                <a:gd name="T32" fmla="*/ 12 w 40"/>
                <a:gd name="T33" fmla="*/ 26 h 68"/>
                <a:gd name="T34" fmla="*/ 17 w 40"/>
                <a:gd name="T35" fmla="*/ 22 h 68"/>
                <a:gd name="T36" fmla="*/ 16 w 40"/>
                <a:gd name="T37" fmla="*/ 20 h 68"/>
                <a:gd name="T38" fmla="*/ 16 w 40"/>
                <a:gd name="T39" fmla="*/ 20 h 68"/>
                <a:gd name="T40" fmla="*/ 23 w 40"/>
                <a:gd name="T41" fmla="*/ 20 h 68"/>
                <a:gd name="T42" fmla="*/ 23 w 40"/>
                <a:gd name="T43" fmla="*/ 18 h 68"/>
                <a:gd name="T44" fmla="*/ 21 w 40"/>
                <a:gd name="T45" fmla="*/ 20 h 68"/>
                <a:gd name="T46" fmla="*/ 24 w 40"/>
                <a:gd name="T47" fmla="*/ 21 h 68"/>
                <a:gd name="T48" fmla="*/ 23 w 40"/>
                <a:gd name="T49" fmla="*/ 20 h 68"/>
                <a:gd name="T50" fmla="*/ 23 w 40"/>
                <a:gd name="T51" fmla="*/ 20 h 68"/>
                <a:gd name="T52" fmla="*/ 27 w 40"/>
                <a:gd name="T53" fmla="*/ 40 h 68"/>
                <a:gd name="T54" fmla="*/ 24 w 40"/>
                <a:gd name="T55" fmla="*/ 42 h 68"/>
                <a:gd name="T56" fmla="*/ 27 w 40"/>
                <a:gd name="T57" fmla="*/ 44 h 68"/>
                <a:gd name="T58" fmla="*/ 27 w 40"/>
                <a:gd name="T59" fmla="*/ 40 h 68"/>
                <a:gd name="T60" fmla="*/ 27 w 40"/>
                <a:gd name="T61" fmla="*/ 40 h 68"/>
                <a:gd name="T62" fmla="*/ 27 w 40"/>
                <a:gd name="T63" fmla="*/ 40 h 68"/>
                <a:gd name="T64" fmla="*/ 36 w 40"/>
                <a:gd name="T65" fmla="*/ 54 h 68"/>
                <a:gd name="T66" fmla="*/ 35 w 40"/>
                <a:gd name="T67" fmla="*/ 54 h 68"/>
                <a:gd name="T68" fmla="*/ 37 w 40"/>
                <a:gd name="T69" fmla="*/ 58 h 68"/>
                <a:gd name="T70" fmla="*/ 36 w 40"/>
                <a:gd name="T71" fmla="*/ 56 h 68"/>
                <a:gd name="T72" fmla="*/ 36 w 40"/>
                <a:gd name="T73" fmla="*/ 56 h 68"/>
                <a:gd name="T74" fmla="*/ 36 w 40"/>
                <a:gd name="T75" fmla="*/ 56 h 68"/>
                <a:gd name="T76" fmla="*/ 37 w 40"/>
                <a:gd name="T77" fmla="*/ 66 h 68"/>
                <a:gd name="T78" fmla="*/ 39 w 40"/>
                <a:gd name="T79" fmla="*/ 68 h 68"/>
                <a:gd name="T80" fmla="*/ 39 w 40"/>
                <a:gd name="T81" fmla="*/ 65 h 68"/>
                <a:gd name="T82" fmla="*/ 39 w 40"/>
                <a:gd name="T83" fmla="*/ 65 h 68"/>
                <a:gd name="T84" fmla="*/ 39 w 40"/>
                <a:gd name="T85"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 h="68">
                  <a:moveTo>
                    <a:pt x="24" y="16"/>
                  </a:moveTo>
                  <a:lnTo>
                    <a:pt x="24" y="14"/>
                  </a:lnTo>
                  <a:lnTo>
                    <a:pt x="24" y="13"/>
                  </a:lnTo>
                  <a:lnTo>
                    <a:pt x="24" y="10"/>
                  </a:lnTo>
                  <a:lnTo>
                    <a:pt x="24" y="10"/>
                  </a:lnTo>
                  <a:lnTo>
                    <a:pt x="24" y="13"/>
                  </a:lnTo>
                  <a:lnTo>
                    <a:pt x="24" y="17"/>
                  </a:lnTo>
                  <a:lnTo>
                    <a:pt x="24" y="16"/>
                  </a:lnTo>
                  <a:lnTo>
                    <a:pt x="24" y="16"/>
                  </a:lnTo>
                  <a:lnTo>
                    <a:pt x="24" y="16"/>
                  </a:lnTo>
                  <a:lnTo>
                    <a:pt x="24" y="16"/>
                  </a:lnTo>
                  <a:lnTo>
                    <a:pt x="24" y="16"/>
                  </a:lnTo>
                  <a:lnTo>
                    <a:pt x="24" y="16"/>
                  </a:lnTo>
                  <a:lnTo>
                    <a:pt x="24" y="16"/>
                  </a:lnTo>
                  <a:lnTo>
                    <a:pt x="24" y="16"/>
                  </a:lnTo>
                  <a:close/>
                  <a:moveTo>
                    <a:pt x="8" y="5"/>
                  </a:moveTo>
                  <a:lnTo>
                    <a:pt x="8" y="5"/>
                  </a:lnTo>
                  <a:lnTo>
                    <a:pt x="8" y="4"/>
                  </a:lnTo>
                  <a:lnTo>
                    <a:pt x="7" y="3"/>
                  </a:lnTo>
                  <a:lnTo>
                    <a:pt x="7" y="4"/>
                  </a:lnTo>
                  <a:lnTo>
                    <a:pt x="5" y="5"/>
                  </a:lnTo>
                  <a:lnTo>
                    <a:pt x="4" y="6"/>
                  </a:lnTo>
                  <a:lnTo>
                    <a:pt x="4" y="5"/>
                  </a:lnTo>
                  <a:lnTo>
                    <a:pt x="3" y="3"/>
                  </a:lnTo>
                  <a:lnTo>
                    <a:pt x="1" y="1"/>
                  </a:lnTo>
                  <a:lnTo>
                    <a:pt x="1" y="0"/>
                  </a:lnTo>
                  <a:lnTo>
                    <a:pt x="1" y="0"/>
                  </a:lnTo>
                  <a:lnTo>
                    <a:pt x="0" y="0"/>
                  </a:lnTo>
                  <a:lnTo>
                    <a:pt x="4" y="10"/>
                  </a:lnTo>
                  <a:lnTo>
                    <a:pt x="5" y="10"/>
                  </a:lnTo>
                  <a:lnTo>
                    <a:pt x="7" y="10"/>
                  </a:lnTo>
                  <a:lnTo>
                    <a:pt x="9" y="10"/>
                  </a:lnTo>
                  <a:lnTo>
                    <a:pt x="9" y="9"/>
                  </a:lnTo>
                  <a:lnTo>
                    <a:pt x="8" y="5"/>
                  </a:lnTo>
                  <a:lnTo>
                    <a:pt x="8" y="5"/>
                  </a:lnTo>
                  <a:lnTo>
                    <a:pt x="8" y="5"/>
                  </a:lnTo>
                  <a:lnTo>
                    <a:pt x="8" y="5"/>
                  </a:lnTo>
                  <a:lnTo>
                    <a:pt x="8" y="5"/>
                  </a:lnTo>
                  <a:lnTo>
                    <a:pt x="8" y="5"/>
                  </a:lnTo>
                  <a:lnTo>
                    <a:pt x="8" y="5"/>
                  </a:lnTo>
                  <a:lnTo>
                    <a:pt x="8" y="5"/>
                  </a:lnTo>
                  <a:close/>
                  <a:moveTo>
                    <a:pt x="16" y="20"/>
                  </a:moveTo>
                  <a:lnTo>
                    <a:pt x="13" y="18"/>
                  </a:lnTo>
                  <a:lnTo>
                    <a:pt x="12" y="17"/>
                  </a:lnTo>
                  <a:lnTo>
                    <a:pt x="12" y="16"/>
                  </a:lnTo>
                  <a:lnTo>
                    <a:pt x="11" y="14"/>
                  </a:lnTo>
                  <a:lnTo>
                    <a:pt x="9" y="14"/>
                  </a:lnTo>
                  <a:lnTo>
                    <a:pt x="9" y="17"/>
                  </a:lnTo>
                  <a:lnTo>
                    <a:pt x="11" y="18"/>
                  </a:lnTo>
                  <a:lnTo>
                    <a:pt x="12" y="18"/>
                  </a:lnTo>
                  <a:lnTo>
                    <a:pt x="12" y="26"/>
                  </a:lnTo>
                  <a:lnTo>
                    <a:pt x="19" y="26"/>
                  </a:lnTo>
                  <a:lnTo>
                    <a:pt x="19" y="24"/>
                  </a:lnTo>
                  <a:lnTo>
                    <a:pt x="17" y="22"/>
                  </a:lnTo>
                  <a:lnTo>
                    <a:pt x="16" y="20"/>
                  </a:lnTo>
                  <a:lnTo>
                    <a:pt x="16" y="20"/>
                  </a:lnTo>
                  <a:lnTo>
                    <a:pt x="16" y="20"/>
                  </a:lnTo>
                  <a:lnTo>
                    <a:pt x="16" y="20"/>
                  </a:lnTo>
                  <a:lnTo>
                    <a:pt x="16" y="20"/>
                  </a:lnTo>
                  <a:lnTo>
                    <a:pt x="16" y="20"/>
                  </a:lnTo>
                  <a:lnTo>
                    <a:pt x="16" y="20"/>
                  </a:lnTo>
                  <a:lnTo>
                    <a:pt x="16" y="20"/>
                  </a:lnTo>
                  <a:close/>
                  <a:moveTo>
                    <a:pt x="23" y="20"/>
                  </a:moveTo>
                  <a:lnTo>
                    <a:pt x="23" y="17"/>
                  </a:lnTo>
                  <a:lnTo>
                    <a:pt x="23" y="18"/>
                  </a:lnTo>
                  <a:lnTo>
                    <a:pt x="23" y="18"/>
                  </a:lnTo>
                  <a:lnTo>
                    <a:pt x="21" y="18"/>
                  </a:lnTo>
                  <a:lnTo>
                    <a:pt x="21" y="20"/>
                  </a:lnTo>
                  <a:lnTo>
                    <a:pt x="21" y="20"/>
                  </a:lnTo>
                  <a:lnTo>
                    <a:pt x="21" y="21"/>
                  </a:lnTo>
                  <a:lnTo>
                    <a:pt x="23" y="22"/>
                  </a:lnTo>
                  <a:lnTo>
                    <a:pt x="24" y="21"/>
                  </a:lnTo>
                  <a:lnTo>
                    <a:pt x="23" y="20"/>
                  </a:lnTo>
                  <a:lnTo>
                    <a:pt x="23" y="20"/>
                  </a:lnTo>
                  <a:lnTo>
                    <a:pt x="23" y="20"/>
                  </a:lnTo>
                  <a:lnTo>
                    <a:pt x="23" y="20"/>
                  </a:lnTo>
                  <a:lnTo>
                    <a:pt x="23" y="20"/>
                  </a:lnTo>
                  <a:lnTo>
                    <a:pt x="23" y="20"/>
                  </a:lnTo>
                  <a:lnTo>
                    <a:pt x="23" y="20"/>
                  </a:lnTo>
                  <a:lnTo>
                    <a:pt x="23" y="20"/>
                  </a:lnTo>
                  <a:close/>
                  <a:moveTo>
                    <a:pt x="27" y="40"/>
                  </a:moveTo>
                  <a:lnTo>
                    <a:pt x="25" y="40"/>
                  </a:lnTo>
                  <a:lnTo>
                    <a:pt x="25" y="41"/>
                  </a:lnTo>
                  <a:lnTo>
                    <a:pt x="24" y="42"/>
                  </a:lnTo>
                  <a:lnTo>
                    <a:pt x="24" y="42"/>
                  </a:lnTo>
                  <a:lnTo>
                    <a:pt x="25" y="42"/>
                  </a:lnTo>
                  <a:lnTo>
                    <a:pt x="27" y="44"/>
                  </a:lnTo>
                  <a:lnTo>
                    <a:pt x="28" y="42"/>
                  </a:lnTo>
                  <a:lnTo>
                    <a:pt x="28" y="41"/>
                  </a:lnTo>
                  <a:lnTo>
                    <a:pt x="27" y="40"/>
                  </a:lnTo>
                  <a:lnTo>
                    <a:pt x="27" y="40"/>
                  </a:lnTo>
                  <a:lnTo>
                    <a:pt x="27" y="40"/>
                  </a:lnTo>
                  <a:lnTo>
                    <a:pt x="27" y="40"/>
                  </a:lnTo>
                  <a:lnTo>
                    <a:pt x="27" y="40"/>
                  </a:lnTo>
                  <a:lnTo>
                    <a:pt x="27" y="40"/>
                  </a:lnTo>
                  <a:lnTo>
                    <a:pt x="27" y="40"/>
                  </a:lnTo>
                  <a:lnTo>
                    <a:pt x="27" y="40"/>
                  </a:lnTo>
                  <a:close/>
                  <a:moveTo>
                    <a:pt x="36" y="56"/>
                  </a:moveTo>
                  <a:lnTo>
                    <a:pt x="36" y="54"/>
                  </a:lnTo>
                  <a:lnTo>
                    <a:pt x="35" y="54"/>
                  </a:lnTo>
                  <a:lnTo>
                    <a:pt x="35" y="54"/>
                  </a:lnTo>
                  <a:lnTo>
                    <a:pt x="35" y="54"/>
                  </a:lnTo>
                  <a:lnTo>
                    <a:pt x="35" y="57"/>
                  </a:lnTo>
                  <a:lnTo>
                    <a:pt x="36" y="58"/>
                  </a:lnTo>
                  <a:lnTo>
                    <a:pt x="37" y="58"/>
                  </a:lnTo>
                  <a:lnTo>
                    <a:pt x="36" y="56"/>
                  </a:lnTo>
                  <a:lnTo>
                    <a:pt x="36" y="56"/>
                  </a:lnTo>
                  <a:lnTo>
                    <a:pt x="36" y="56"/>
                  </a:lnTo>
                  <a:lnTo>
                    <a:pt x="36" y="56"/>
                  </a:lnTo>
                  <a:lnTo>
                    <a:pt x="36" y="56"/>
                  </a:lnTo>
                  <a:lnTo>
                    <a:pt x="36" y="56"/>
                  </a:lnTo>
                  <a:lnTo>
                    <a:pt x="36" y="56"/>
                  </a:lnTo>
                  <a:lnTo>
                    <a:pt x="36" y="56"/>
                  </a:lnTo>
                  <a:lnTo>
                    <a:pt x="36" y="56"/>
                  </a:lnTo>
                  <a:close/>
                  <a:moveTo>
                    <a:pt x="39" y="65"/>
                  </a:moveTo>
                  <a:lnTo>
                    <a:pt x="37" y="65"/>
                  </a:lnTo>
                  <a:lnTo>
                    <a:pt x="37" y="66"/>
                  </a:lnTo>
                  <a:lnTo>
                    <a:pt x="37" y="68"/>
                  </a:lnTo>
                  <a:lnTo>
                    <a:pt x="37" y="68"/>
                  </a:lnTo>
                  <a:lnTo>
                    <a:pt x="39" y="68"/>
                  </a:lnTo>
                  <a:lnTo>
                    <a:pt x="40" y="66"/>
                  </a:lnTo>
                  <a:lnTo>
                    <a:pt x="39" y="65"/>
                  </a:lnTo>
                  <a:lnTo>
                    <a:pt x="39" y="65"/>
                  </a:lnTo>
                  <a:lnTo>
                    <a:pt x="39" y="65"/>
                  </a:lnTo>
                  <a:lnTo>
                    <a:pt x="39" y="65"/>
                  </a:lnTo>
                  <a:lnTo>
                    <a:pt x="39" y="65"/>
                  </a:lnTo>
                  <a:lnTo>
                    <a:pt x="39" y="65"/>
                  </a:lnTo>
                  <a:lnTo>
                    <a:pt x="39" y="65"/>
                  </a:lnTo>
                  <a:lnTo>
                    <a:pt x="39" y="6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48" name="Freeform 138"/>
            <p:cNvSpPr>
              <a:spLocks noEditPoints="1"/>
            </p:cNvSpPr>
            <p:nvPr/>
          </p:nvSpPr>
          <p:spPr bwMode="auto">
            <a:xfrm>
              <a:off x="8634413" y="4883150"/>
              <a:ext cx="95250" cy="79375"/>
            </a:xfrm>
            <a:custGeom>
              <a:avLst/>
              <a:gdLst>
                <a:gd name="T0" fmla="*/ 35 w 53"/>
                <a:gd name="T1" fmla="*/ 26 h 32"/>
                <a:gd name="T2" fmla="*/ 29 w 53"/>
                <a:gd name="T3" fmla="*/ 21 h 32"/>
                <a:gd name="T4" fmla="*/ 24 w 53"/>
                <a:gd name="T5" fmla="*/ 20 h 32"/>
                <a:gd name="T6" fmla="*/ 23 w 53"/>
                <a:gd name="T7" fmla="*/ 18 h 32"/>
                <a:gd name="T8" fmla="*/ 20 w 53"/>
                <a:gd name="T9" fmla="*/ 16 h 32"/>
                <a:gd name="T10" fmla="*/ 17 w 53"/>
                <a:gd name="T11" fmla="*/ 13 h 32"/>
                <a:gd name="T12" fmla="*/ 16 w 53"/>
                <a:gd name="T13" fmla="*/ 10 h 32"/>
                <a:gd name="T14" fmla="*/ 11 w 53"/>
                <a:gd name="T15" fmla="*/ 6 h 32"/>
                <a:gd name="T16" fmla="*/ 9 w 53"/>
                <a:gd name="T17" fmla="*/ 4 h 32"/>
                <a:gd name="T18" fmla="*/ 4 w 53"/>
                <a:gd name="T19" fmla="*/ 1 h 32"/>
                <a:gd name="T20" fmla="*/ 0 w 53"/>
                <a:gd name="T21" fmla="*/ 0 h 32"/>
                <a:gd name="T22" fmla="*/ 0 w 53"/>
                <a:gd name="T23" fmla="*/ 2 h 32"/>
                <a:gd name="T24" fmla="*/ 3 w 53"/>
                <a:gd name="T25" fmla="*/ 6 h 32"/>
                <a:gd name="T26" fmla="*/ 5 w 53"/>
                <a:gd name="T27" fmla="*/ 10 h 32"/>
                <a:gd name="T28" fmla="*/ 13 w 53"/>
                <a:gd name="T29" fmla="*/ 18 h 32"/>
                <a:gd name="T30" fmla="*/ 16 w 53"/>
                <a:gd name="T31" fmla="*/ 21 h 32"/>
                <a:gd name="T32" fmla="*/ 19 w 53"/>
                <a:gd name="T33" fmla="*/ 21 h 32"/>
                <a:gd name="T34" fmla="*/ 21 w 53"/>
                <a:gd name="T35" fmla="*/ 24 h 32"/>
                <a:gd name="T36" fmla="*/ 23 w 53"/>
                <a:gd name="T37" fmla="*/ 24 h 32"/>
                <a:gd name="T38" fmla="*/ 25 w 53"/>
                <a:gd name="T39" fmla="*/ 25 h 32"/>
                <a:gd name="T40" fmla="*/ 27 w 53"/>
                <a:gd name="T41" fmla="*/ 26 h 32"/>
                <a:gd name="T42" fmla="*/ 28 w 53"/>
                <a:gd name="T43" fmla="*/ 28 h 32"/>
                <a:gd name="T44" fmla="*/ 31 w 53"/>
                <a:gd name="T45" fmla="*/ 29 h 32"/>
                <a:gd name="T46" fmla="*/ 33 w 53"/>
                <a:gd name="T47" fmla="*/ 30 h 32"/>
                <a:gd name="T48" fmla="*/ 36 w 53"/>
                <a:gd name="T49" fmla="*/ 32 h 32"/>
                <a:gd name="T50" fmla="*/ 37 w 53"/>
                <a:gd name="T51" fmla="*/ 30 h 32"/>
                <a:gd name="T52" fmla="*/ 39 w 53"/>
                <a:gd name="T53" fmla="*/ 30 h 32"/>
                <a:gd name="T54" fmla="*/ 36 w 53"/>
                <a:gd name="T55" fmla="*/ 26 h 32"/>
                <a:gd name="T56" fmla="*/ 36 w 53"/>
                <a:gd name="T57" fmla="*/ 26 h 32"/>
                <a:gd name="T58" fmla="*/ 36 w 53"/>
                <a:gd name="T59" fmla="*/ 26 h 32"/>
                <a:gd name="T60" fmla="*/ 36 w 53"/>
                <a:gd name="T61" fmla="*/ 26 h 32"/>
                <a:gd name="T62" fmla="*/ 43 w 53"/>
                <a:gd name="T63" fmla="*/ 10 h 32"/>
                <a:gd name="T64" fmla="*/ 41 w 53"/>
                <a:gd name="T65" fmla="*/ 9 h 32"/>
                <a:gd name="T66" fmla="*/ 40 w 53"/>
                <a:gd name="T67" fmla="*/ 9 h 32"/>
                <a:gd name="T68" fmla="*/ 40 w 53"/>
                <a:gd name="T69" fmla="*/ 10 h 32"/>
                <a:gd name="T70" fmla="*/ 43 w 53"/>
                <a:gd name="T71" fmla="*/ 16 h 32"/>
                <a:gd name="T72" fmla="*/ 44 w 53"/>
                <a:gd name="T73" fmla="*/ 13 h 32"/>
                <a:gd name="T74" fmla="*/ 43 w 53"/>
                <a:gd name="T75" fmla="*/ 10 h 32"/>
                <a:gd name="T76" fmla="*/ 43 w 53"/>
                <a:gd name="T77" fmla="*/ 10 h 32"/>
                <a:gd name="T78" fmla="*/ 43 w 53"/>
                <a:gd name="T79" fmla="*/ 10 h 32"/>
                <a:gd name="T80" fmla="*/ 43 w 53"/>
                <a:gd name="T81" fmla="*/ 10 h 32"/>
                <a:gd name="T82" fmla="*/ 43 w 53"/>
                <a:gd name="T83" fmla="*/ 10 h 32"/>
                <a:gd name="T84" fmla="*/ 53 w 53"/>
                <a:gd name="T85" fmla="*/ 18 h 32"/>
                <a:gd name="T86" fmla="*/ 51 w 53"/>
                <a:gd name="T87" fmla="*/ 17 h 32"/>
                <a:gd name="T88" fmla="*/ 52 w 53"/>
                <a:gd name="T89" fmla="*/ 20 h 32"/>
                <a:gd name="T90" fmla="*/ 53 w 53"/>
                <a:gd name="T91" fmla="*/ 21 h 32"/>
                <a:gd name="T92" fmla="*/ 53 w 53"/>
                <a:gd name="T93" fmla="*/ 18 h 32"/>
                <a:gd name="T94" fmla="*/ 53 w 53"/>
                <a:gd name="T95" fmla="*/ 18 h 32"/>
                <a:gd name="T96" fmla="*/ 53 w 53"/>
                <a:gd name="T97" fmla="*/ 18 h 32"/>
                <a:gd name="T98" fmla="*/ 53 w 53"/>
                <a:gd name="T99"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 h="32">
                  <a:moveTo>
                    <a:pt x="36" y="26"/>
                  </a:moveTo>
                  <a:lnTo>
                    <a:pt x="35" y="26"/>
                  </a:lnTo>
                  <a:lnTo>
                    <a:pt x="33" y="25"/>
                  </a:lnTo>
                  <a:lnTo>
                    <a:pt x="29" y="21"/>
                  </a:lnTo>
                  <a:lnTo>
                    <a:pt x="27" y="21"/>
                  </a:lnTo>
                  <a:lnTo>
                    <a:pt x="24" y="20"/>
                  </a:lnTo>
                  <a:lnTo>
                    <a:pt x="24" y="18"/>
                  </a:lnTo>
                  <a:lnTo>
                    <a:pt x="23" y="18"/>
                  </a:lnTo>
                  <a:lnTo>
                    <a:pt x="21" y="17"/>
                  </a:lnTo>
                  <a:lnTo>
                    <a:pt x="20" y="16"/>
                  </a:lnTo>
                  <a:lnTo>
                    <a:pt x="19" y="16"/>
                  </a:lnTo>
                  <a:lnTo>
                    <a:pt x="17" y="13"/>
                  </a:lnTo>
                  <a:lnTo>
                    <a:pt x="17" y="10"/>
                  </a:lnTo>
                  <a:lnTo>
                    <a:pt x="16" y="10"/>
                  </a:lnTo>
                  <a:lnTo>
                    <a:pt x="13" y="6"/>
                  </a:lnTo>
                  <a:lnTo>
                    <a:pt x="11" y="6"/>
                  </a:lnTo>
                  <a:lnTo>
                    <a:pt x="9" y="5"/>
                  </a:lnTo>
                  <a:lnTo>
                    <a:pt x="9" y="4"/>
                  </a:lnTo>
                  <a:lnTo>
                    <a:pt x="7" y="4"/>
                  </a:lnTo>
                  <a:lnTo>
                    <a:pt x="4" y="1"/>
                  </a:lnTo>
                  <a:lnTo>
                    <a:pt x="3" y="1"/>
                  </a:lnTo>
                  <a:lnTo>
                    <a:pt x="0" y="0"/>
                  </a:lnTo>
                  <a:lnTo>
                    <a:pt x="0" y="0"/>
                  </a:lnTo>
                  <a:lnTo>
                    <a:pt x="0" y="2"/>
                  </a:lnTo>
                  <a:lnTo>
                    <a:pt x="0" y="4"/>
                  </a:lnTo>
                  <a:lnTo>
                    <a:pt x="3" y="6"/>
                  </a:lnTo>
                  <a:lnTo>
                    <a:pt x="4" y="9"/>
                  </a:lnTo>
                  <a:lnTo>
                    <a:pt x="5" y="10"/>
                  </a:lnTo>
                  <a:lnTo>
                    <a:pt x="9" y="16"/>
                  </a:lnTo>
                  <a:lnTo>
                    <a:pt x="13" y="18"/>
                  </a:lnTo>
                  <a:lnTo>
                    <a:pt x="15" y="20"/>
                  </a:lnTo>
                  <a:lnTo>
                    <a:pt x="16" y="21"/>
                  </a:lnTo>
                  <a:lnTo>
                    <a:pt x="16" y="21"/>
                  </a:lnTo>
                  <a:lnTo>
                    <a:pt x="19" y="21"/>
                  </a:lnTo>
                  <a:lnTo>
                    <a:pt x="20" y="24"/>
                  </a:lnTo>
                  <a:lnTo>
                    <a:pt x="21" y="24"/>
                  </a:lnTo>
                  <a:lnTo>
                    <a:pt x="23" y="24"/>
                  </a:lnTo>
                  <a:lnTo>
                    <a:pt x="23" y="24"/>
                  </a:lnTo>
                  <a:lnTo>
                    <a:pt x="24" y="25"/>
                  </a:lnTo>
                  <a:lnTo>
                    <a:pt x="25" y="25"/>
                  </a:lnTo>
                  <a:lnTo>
                    <a:pt x="25" y="26"/>
                  </a:lnTo>
                  <a:lnTo>
                    <a:pt x="27" y="26"/>
                  </a:lnTo>
                  <a:lnTo>
                    <a:pt x="27" y="28"/>
                  </a:lnTo>
                  <a:lnTo>
                    <a:pt x="28" y="28"/>
                  </a:lnTo>
                  <a:lnTo>
                    <a:pt x="29" y="28"/>
                  </a:lnTo>
                  <a:lnTo>
                    <a:pt x="31" y="29"/>
                  </a:lnTo>
                  <a:lnTo>
                    <a:pt x="33" y="29"/>
                  </a:lnTo>
                  <a:lnTo>
                    <a:pt x="33" y="30"/>
                  </a:lnTo>
                  <a:lnTo>
                    <a:pt x="36" y="30"/>
                  </a:lnTo>
                  <a:lnTo>
                    <a:pt x="36" y="32"/>
                  </a:lnTo>
                  <a:lnTo>
                    <a:pt x="37" y="32"/>
                  </a:lnTo>
                  <a:lnTo>
                    <a:pt x="37" y="30"/>
                  </a:lnTo>
                  <a:lnTo>
                    <a:pt x="39" y="30"/>
                  </a:lnTo>
                  <a:lnTo>
                    <a:pt x="39" y="30"/>
                  </a:lnTo>
                  <a:lnTo>
                    <a:pt x="39" y="28"/>
                  </a:lnTo>
                  <a:lnTo>
                    <a:pt x="36" y="26"/>
                  </a:lnTo>
                  <a:lnTo>
                    <a:pt x="36" y="26"/>
                  </a:lnTo>
                  <a:lnTo>
                    <a:pt x="36" y="26"/>
                  </a:lnTo>
                  <a:lnTo>
                    <a:pt x="36" y="26"/>
                  </a:lnTo>
                  <a:lnTo>
                    <a:pt x="36" y="26"/>
                  </a:lnTo>
                  <a:lnTo>
                    <a:pt x="36" y="26"/>
                  </a:lnTo>
                  <a:lnTo>
                    <a:pt x="36" y="26"/>
                  </a:lnTo>
                  <a:lnTo>
                    <a:pt x="36" y="26"/>
                  </a:lnTo>
                  <a:close/>
                  <a:moveTo>
                    <a:pt x="43" y="10"/>
                  </a:moveTo>
                  <a:lnTo>
                    <a:pt x="43" y="9"/>
                  </a:lnTo>
                  <a:lnTo>
                    <a:pt x="41" y="9"/>
                  </a:lnTo>
                  <a:lnTo>
                    <a:pt x="40" y="9"/>
                  </a:lnTo>
                  <a:lnTo>
                    <a:pt x="40" y="9"/>
                  </a:lnTo>
                  <a:lnTo>
                    <a:pt x="40" y="10"/>
                  </a:lnTo>
                  <a:lnTo>
                    <a:pt x="40" y="10"/>
                  </a:lnTo>
                  <a:lnTo>
                    <a:pt x="40" y="12"/>
                  </a:lnTo>
                  <a:lnTo>
                    <a:pt x="43" y="16"/>
                  </a:lnTo>
                  <a:lnTo>
                    <a:pt x="44" y="13"/>
                  </a:lnTo>
                  <a:lnTo>
                    <a:pt x="44" y="13"/>
                  </a:lnTo>
                  <a:lnTo>
                    <a:pt x="44" y="12"/>
                  </a:lnTo>
                  <a:lnTo>
                    <a:pt x="43" y="10"/>
                  </a:lnTo>
                  <a:lnTo>
                    <a:pt x="43" y="10"/>
                  </a:lnTo>
                  <a:lnTo>
                    <a:pt x="43" y="10"/>
                  </a:lnTo>
                  <a:lnTo>
                    <a:pt x="43" y="10"/>
                  </a:lnTo>
                  <a:lnTo>
                    <a:pt x="43" y="10"/>
                  </a:lnTo>
                  <a:lnTo>
                    <a:pt x="43" y="10"/>
                  </a:lnTo>
                  <a:lnTo>
                    <a:pt x="43" y="10"/>
                  </a:lnTo>
                  <a:lnTo>
                    <a:pt x="43" y="10"/>
                  </a:lnTo>
                  <a:lnTo>
                    <a:pt x="43" y="10"/>
                  </a:lnTo>
                  <a:close/>
                  <a:moveTo>
                    <a:pt x="53" y="18"/>
                  </a:moveTo>
                  <a:lnTo>
                    <a:pt x="53" y="18"/>
                  </a:lnTo>
                  <a:lnTo>
                    <a:pt x="52" y="17"/>
                  </a:lnTo>
                  <a:lnTo>
                    <a:pt x="51" y="17"/>
                  </a:lnTo>
                  <a:lnTo>
                    <a:pt x="51" y="18"/>
                  </a:lnTo>
                  <a:lnTo>
                    <a:pt x="52" y="20"/>
                  </a:lnTo>
                  <a:lnTo>
                    <a:pt x="52" y="21"/>
                  </a:lnTo>
                  <a:lnTo>
                    <a:pt x="53" y="21"/>
                  </a:lnTo>
                  <a:lnTo>
                    <a:pt x="53" y="20"/>
                  </a:lnTo>
                  <a:lnTo>
                    <a:pt x="53" y="18"/>
                  </a:lnTo>
                  <a:lnTo>
                    <a:pt x="53" y="18"/>
                  </a:lnTo>
                  <a:lnTo>
                    <a:pt x="53" y="18"/>
                  </a:lnTo>
                  <a:lnTo>
                    <a:pt x="53" y="18"/>
                  </a:lnTo>
                  <a:lnTo>
                    <a:pt x="53" y="18"/>
                  </a:lnTo>
                  <a:lnTo>
                    <a:pt x="53" y="18"/>
                  </a:lnTo>
                  <a:lnTo>
                    <a:pt x="53" y="18"/>
                  </a:lnTo>
                  <a:lnTo>
                    <a:pt x="53" y="18"/>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49" name="Freeform 139"/>
            <p:cNvSpPr>
              <a:spLocks/>
            </p:cNvSpPr>
            <p:nvPr/>
          </p:nvSpPr>
          <p:spPr bwMode="auto">
            <a:xfrm>
              <a:off x="7159625" y="3776663"/>
              <a:ext cx="269875" cy="271462"/>
            </a:xfrm>
            <a:custGeom>
              <a:avLst/>
              <a:gdLst>
                <a:gd name="T0" fmla="*/ 146 w 151"/>
                <a:gd name="T1" fmla="*/ 29 h 110"/>
                <a:gd name="T2" fmla="*/ 141 w 151"/>
                <a:gd name="T3" fmla="*/ 27 h 110"/>
                <a:gd name="T4" fmla="*/ 134 w 151"/>
                <a:gd name="T5" fmla="*/ 21 h 110"/>
                <a:gd name="T6" fmla="*/ 133 w 151"/>
                <a:gd name="T7" fmla="*/ 20 h 110"/>
                <a:gd name="T8" fmla="*/ 128 w 151"/>
                <a:gd name="T9" fmla="*/ 20 h 110"/>
                <a:gd name="T10" fmla="*/ 125 w 151"/>
                <a:gd name="T11" fmla="*/ 16 h 110"/>
                <a:gd name="T12" fmla="*/ 125 w 151"/>
                <a:gd name="T13" fmla="*/ 11 h 110"/>
                <a:gd name="T14" fmla="*/ 120 w 151"/>
                <a:gd name="T15" fmla="*/ 7 h 110"/>
                <a:gd name="T16" fmla="*/ 112 w 151"/>
                <a:gd name="T17" fmla="*/ 8 h 110"/>
                <a:gd name="T18" fmla="*/ 110 w 151"/>
                <a:gd name="T19" fmla="*/ 0 h 110"/>
                <a:gd name="T20" fmla="*/ 102 w 151"/>
                <a:gd name="T21" fmla="*/ 13 h 110"/>
                <a:gd name="T22" fmla="*/ 94 w 151"/>
                <a:gd name="T23" fmla="*/ 27 h 110"/>
                <a:gd name="T24" fmla="*/ 92 w 151"/>
                <a:gd name="T25" fmla="*/ 29 h 110"/>
                <a:gd name="T26" fmla="*/ 93 w 151"/>
                <a:gd name="T27" fmla="*/ 33 h 110"/>
                <a:gd name="T28" fmla="*/ 88 w 151"/>
                <a:gd name="T29" fmla="*/ 37 h 110"/>
                <a:gd name="T30" fmla="*/ 86 w 151"/>
                <a:gd name="T31" fmla="*/ 40 h 110"/>
                <a:gd name="T32" fmla="*/ 89 w 151"/>
                <a:gd name="T33" fmla="*/ 44 h 110"/>
                <a:gd name="T34" fmla="*/ 84 w 151"/>
                <a:gd name="T35" fmla="*/ 41 h 110"/>
                <a:gd name="T36" fmla="*/ 81 w 151"/>
                <a:gd name="T37" fmla="*/ 40 h 110"/>
                <a:gd name="T38" fmla="*/ 81 w 151"/>
                <a:gd name="T39" fmla="*/ 51 h 110"/>
                <a:gd name="T40" fmla="*/ 76 w 151"/>
                <a:gd name="T41" fmla="*/ 52 h 110"/>
                <a:gd name="T42" fmla="*/ 72 w 151"/>
                <a:gd name="T43" fmla="*/ 47 h 110"/>
                <a:gd name="T44" fmla="*/ 68 w 151"/>
                <a:gd name="T45" fmla="*/ 44 h 110"/>
                <a:gd name="T46" fmla="*/ 57 w 151"/>
                <a:gd name="T47" fmla="*/ 64 h 110"/>
                <a:gd name="T48" fmla="*/ 45 w 151"/>
                <a:gd name="T49" fmla="*/ 73 h 110"/>
                <a:gd name="T50" fmla="*/ 28 w 151"/>
                <a:gd name="T51" fmla="*/ 81 h 110"/>
                <a:gd name="T52" fmla="*/ 24 w 151"/>
                <a:gd name="T53" fmla="*/ 86 h 110"/>
                <a:gd name="T54" fmla="*/ 24 w 151"/>
                <a:gd name="T55" fmla="*/ 90 h 110"/>
                <a:gd name="T56" fmla="*/ 24 w 151"/>
                <a:gd name="T57" fmla="*/ 97 h 110"/>
                <a:gd name="T58" fmla="*/ 23 w 151"/>
                <a:gd name="T59" fmla="*/ 101 h 110"/>
                <a:gd name="T60" fmla="*/ 15 w 151"/>
                <a:gd name="T61" fmla="*/ 97 h 110"/>
                <a:gd name="T62" fmla="*/ 11 w 151"/>
                <a:gd name="T63" fmla="*/ 96 h 110"/>
                <a:gd name="T64" fmla="*/ 1 w 151"/>
                <a:gd name="T65" fmla="*/ 94 h 110"/>
                <a:gd name="T66" fmla="*/ 0 w 151"/>
                <a:gd name="T67" fmla="*/ 94 h 110"/>
                <a:gd name="T68" fmla="*/ 11 w 151"/>
                <a:gd name="T69" fmla="*/ 109 h 110"/>
                <a:gd name="T70" fmla="*/ 19 w 151"/>
                <a:gd name="T71" fmla="*/ 110 h 110"/>
                <a:gd name="T72" fmla="*/ 31 w 151"/>
                <a:gd name="T73" fmla="*/ 109 h 110"/>
                <a:gd name="T74" fmla="*/ 41 w 151"/>
                <a:gd name="T75" fmla="*/ 101 h 110"/>
                <a:gd name="T76" fmla="*/ 51 w 151"/>
                <a:gd name="T77" fmla="*/ 97 h 110"/>
                <a:gd name="T78" fmla="*/ 63 w 151"/>
                <a:gd name="T79" fmla="*/ 104 h 110"/>
                <a:gd name="T80" fmla="*/ 72 w 151"/>
                <a:gd name="T81" fmla="*/ 101 h 110"/>
                <a:gd name="T82" fmla="*/ 80 w 151"/>
                <a:gd name="T83" fmla="*/ 101 h 110"/>
                <a:gd name="T84" fmla="*/ 84 w 151"/>
                <a:gd name="T85" fmla="*/ 92 h 110"/>
                <a:gd name="T86" fmla="*/ 84 w 151"/>
                <a:gd name="T87" fmla="*/ 84 h 110"/>
                <a:gd name="T88" fmla="*/ 88 w 151"/>
                <a:gd name="T89" fmla="*/ 75 h 110"/>
                <a:gd name="T90" fmla="*/ 93 w 151"/>
                <a:gd name="T91" fmla="*/ 68 h 110"/>
                <a:gd name="T92" fmla="*/ 94 w 151"/>
                <a:gd name="T93" fmla="*/ 57 h 110"/>
                <a:gd name="T94" fmla="*/ 101 w 151"/>
                <a:gd name="T95" fmla="*/ 48 h 110"/>
                <a:gd name="T96" fmla="*/ 108 w 151"/>
                <a:gd name="T97" fmla="*/ 47 h 110"/>
                <a:gd name="T98" fmla="*/ 117 w 151"/>
                <a:gd name="T99" fmla="*/ 48 h 110"/>
                <a:gd name="T100" fmla="*/ 121 w 151"/>
                <a:gd name="T101" fmla="*/ 51 h 110"/>
                <a:gd name="T102" fmla="*/ 128 w 151"/>
                <a:gd name="T103" fmla="*/ 51 h 110"/>
                <a:gd name="T104" fmla="*/ 137 w 151"/>
                <a:gd name="T105" fmla="*/ 48 h 110"/>
                <a:gd name="T106" fmla="*/ 142 w 151"/>
                <a:gd name="T107" fmla="*/ 47 h 110"/>
                <a:gd name="T108" fmla="*/ 138 w 151"/>
                <a:gd name="T109" fmla="*/ 43 h 110"/>
                <a:gd name="T110" fmla="*/ 137 w 151"/>
                <a:gd name="T111" fmla="*/ 37 h 110"/>
                <a:gd name="T112" fmla="*/ 150 w 151"/>
                <a:gd name="T113" fmla="*/ 33 h 110"/>
                <a:gd name="T114" fmla="*/ 150 w 151"/>
                <a:gd name="T115" fmla="*/ 29 h 110"/>
                <a:gd name="T116" fmla="*/ 150 w 151"/>
                <a:gd name="T117" fmla="*/ 29 h 110"/>
                <a:gd name="T118" fmla="*/ 150 w 151"/>
                <a:gd name="T119" fmla="*/ 2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 h="110">
                  <a:moveTo>
                    <a:pt x="150" y="29"/>
                  </a:moveTo>
                  <a:lnTo>
                    <a:pt x="149" y="29"/>
                  </a:lnTo>
                  <a:lnTo>
                    <a:pt x="146" y="29"/>
                  </a:lnTo>
                  <a:lnTo>
                    <a:pt x="145" y="27"/>
                  </a:lnTo>
                  <a:lnTo>
                    <a:pt x="142" y="25"/>
                  </a:lnTo>
                  <a:lnTo>
                    <a:pt x="141" y="27"/>
                  </a:lnTo>
                  <a:lnTo>
                    <a:pt x="138" y="24"/>
                  </a:lnTo>
                  <a:lnTo>
                    <a:pt x="137" y="21"/>
                  </a:lnTo>
                  <a:lnTo>
                    <a:pt x="134" y="21"/>
                  </a:lnTo>
                  <a:lnTo>
                    <a:pt x="132" y="24"/>
                  </a:lnTo>
                  <a:lnTo>
                    <a:pt x="129" y="21"/>
                  </a:lnTo>
                  <a:lnTo>
                    <a:pt x="133" y="20"/>
                  </a:lnTo>
                  <a:lnTo>
                    <a:pt x="132" y="17"/>
                  </a:lnTo>
                  <a:lnTo>
                    <a:pt x="129" y="17"/>
                  </a:lnTo>
                  <a:lnTo>
                    <a:pt x="128" y="20"/>
                  </a:lnTo>
                  <a:lnTo>
                    <a:pt x="121" y="21"/>
                  </a:lnTo>
                  <a:lnTo>
                    <a:pt x="125" y="20"/>
                  </a:lnTo>
                  <a:lnTo>
                    <a:pt x="125" y="16"/>
                  </a:lnTo>
                  <a:lnTo>
                    <a:pt x="125" y="13"/>
                  </a:lnTo>
                  <a:lnTo>
                    <a:pt x="128" y="12"/>
                  </a:lnTo>
                  <a:lnTo>
                    <a:pt x="125" y="11"/>
                  </a:lnTo>
                  <a:lnTo>
                    <a:pt x="124" y="7"/>
                  </a:lnTo>
                  <a:lnTo>
                    <a:pt x="121" y="8"/>
                  </a:lnTo>
                  <a:lnTo>
                    <a:pt x="120" y="7"/>
                  </a:lnTo>
                  <a:lnTo>
                    <a:pt x="116" y="0"/>
                  </a:lnTo>
                  <a:lnTo>
                    <a:pt x="114" y="4"/>
                  </a:lnTo>
                  <a:lnTo>
                    <a:pt x="112" y="8"/>
                  </a:lnTo>
                  <a:lnTo>
                    <a:pt x="112" y="4"/>
                  </a:lnTo>
                  <a:lnTo>
                    <a:pt x="112" y="3"/>
                  </a:lnTo>
                  <a:lnTo>
                    <a:pt x="110" y="0"/>
                  </a:lnTo>
                  <a:lnTo>
                    <a:pt x="108" y="4"/>
                  </a:lnTo>
                  <a:lnTo>
                    <a:pt x="106" y="11"/>
                  </a:lnTo>
                  <a:lnTo>
                    <a:pt x="102" y="13"/>
                  </a:lnTo>
                  <a:lnTo>
                    <a:pt x="101" y="16"/>
                  </a:lnTo>
                  <a:lnTo>
                    <a:pt x="98" y="24"/>
                  </a:lnTo>
                  <a:lnTo>
                    <a:pt x="94" y="27"/>
                  </a:lnTo>
                  <a:lnTo>
                    <a:pt x="93" y="27"/>
                  </a:lnTo>
                  <a:lnTo>
                    <a:pt x="93" y="25"/>
                  </a:lnTo>
                  <a:lnTo>
                    <a:pt x="92" y="29"/>
                  </a:lnTo>
                  <a:lnTo>
                    <a:pt x="89" y="31"/>
                  </a:lnTo>
                  <a:lnTo>
                    <a:pt x="92" y="33"/>
                  </a:lnTo>
                  <a:lnTo>
                    <a:pt x="93" y="33"/>
                  </a:lnTo>
                  <a:lnTo>
                    <a:pt x="93" y="35"/>
                  </a:lnTo>
                  <a:lnTo>
                    <a:pt x="89" y="37"/>
                  </a:lnTo>
                  <a:lnTo>
                    <a:pt x="88" y="37"/>
                  </a:lnTo>
                  <a:lnTo>
                    <a:pt x="85" y="39"/>
                  </a:lnTo>
                  <a:lnTo>
                    <a:pt x="86" y="40"/>
                  </a:lnTo>
                  <a:lnTo>
                    <a:pt x="86" y="40"/>
                  </a:lnTo>
                  <a:lnTo>
                    <a:pt x="88" y="40"/>
                  </a:lnTo>
                  <a:lnTo>
                    <a:pt x="89" y="43"/>
                  </a:lnTo>
                  <a:lnTo>
                    <a:pt x="89" y="44"/>
                  </a:lnTo>
                  <a:lnTo>
                    <a:pt x="89" y="48"/>
                  </a:lnTo>
                  <a:lnTo>
                    <a:pt x="85" y="47"/>
                  </a:lnTo>
                  <a:lnTo>
                    <a:pt x="84" y="41"/>
                  </a:lnTo>
                  <a:lnTo>
                    <a:pt x="84" y="41"/>
                  </a:lnTo>
                  <a:lnTo>
                    <a:pt x="82" y="40"/>
                  </a:lnTo>
                  <a:lnTo>
                    <a:pt x="81" y="40"/>
                  </a:lnTo>
                  <a:lnTo>
                    <a:pt x="81" y="44"/>
                  </a:lnTo>
                  <a:lnTo>
                    <a:pt x="81" y="44"/>
                  </a:lnTo>
                  <a:lnTo>
                    <a:pt x="81" y="51"/>
                  </a:lnTo>
                  <a:lnTo>
                    <a:pt x="81" y="53"/>
                  </a:lnTo>
                  <a:lnTo>
                    <a:pt x="80" y="53"/>
                  </a:lnTo>
                  <a:lnTo>
                    <a:pt x="76" y="52"/>
                  </a:lnTo>
                  <a:lnTo>
                    <a:pt x="74" y="51"/>
                  </a:lnTo>
                  <a:lnTo>
                    <a:pt x="72" y="48"/>
                  </a:lnTo>
                  <a:lnTo>
                    <a:pt x="72" y="47"/>
                  </a:lnTo>
                  <a:lnTo>
                    <a:pt x="70" y="45"/>
                  </a:lnTo>
                  <a:lnTo>
                    <a:pt x="70" y="44"/>
                  </a:lnTo>
                  <a:lnTo>
                    <a:pt x="68" y="44"/>
                  </a:lnTo>
                  <a:lnTo>
                    <a:pt x="66" y="52"/>
                  </a:lnTo>
                  <a:lnTo>
                    <a:pt x="61" y="57"/>
                  </a:lnTo>
                  <a:lnTo>
                    <a:pt x="57" y="64"/>
                  </a:lnTo>
                  <a:lnTo>
                    <a:pt x="55" y="68"/>
                  </a:lnTo>
                  <a:lnTo>
                    <a:pt x="53" y="69"/>
                  </a:lnTo>
                  <a:lnTo>
                    <a:pt x="45" y="73"/>
                  </a:lnTo>
                  <a:lnTo>
                    <a:pt x="36" y="75"/>
                  </a:lnTo>
                  <a:lnTo>
                    <a:pt x="28" y="79"/>
                  </a:lnTo>
                  <a:lnTo>
                    <a:pt x="28" y="81"/>
                  </a:lnTo>
                  <a:lnTo>
                    <a:pt x="31" y="84"/>
                  </a:lnTo>
                  <a:lnTo>
                    <a:pt x="24" y="84"/>
                  </a:lnTo>
                  <a:lnTo>
                    <a:pt x="24" y="86"/>
                  </a:lnTo>
                  <a:lnTo>
                    <a:pt x="24" y="88"/>
                  </a:lnTo>
                  <a:lnTo>
                    <a:pt x="27" y="88"/>
                  </a:lnTo>
                  <a:lnTo>
                    <a:pt x="24" y="90"/>
                  </a:lnTo>
                  <a:lnTo>
                    <a:pt x="24" y="94"/>
                  </a:lnTo>
                  <a:lnTo>
                    <a:pt x="24" y="96"/>
                  </a:lnTo>
                  <a:lnTo>
                    <a:pt x="24" y="97"/>
                  </a:lnTo>
                  <a:lnTo>
                    <a:pt x="23" y="97"/>
                  </a:lnTo>
                  <a:lnTo>
                    <a:pt x="23" y="100"/>
                  </a:lnTo>
                  <a:lnTo>
                    <a:pt x="23" y="101"/>
                  </a:lnTo>
                  <a:lnTo>
                    <a:pt x="20" y="100"/>
                  </a:lnTo>
                  <a:lnTo>
                    <a:pt x="17" y="100"/>
                  </a:lnTo>
                  <a:lnTo>
                    <a:pt x="15" y="97"/>
                  </a:lnTo>
                  <a:lnTo>
                    <a:pt x="13" y="96"/>
                  </a:lnTo>
                  <a:lnTo>
                    <a:pt x="11" y="94"/>
                  </a:lnTo>
                  <a:lnTo>
                    <a:pt x="11" y="96"/>
                  </a:lnTo>
                  <a:lnTo>
                    <a:pt x="9" y="96"/>
                  </a:lnTo>
                  <a:lnTo>
                    <a:pt x="5" y="96"/>
                  </a:lnTo>
                  <a:lnTo>
                    <a:pt x="1" y="94"/>
                  </a:lnTo>
                  <a:lnTo>
                    <a:pt x="0" y="90"/>
                  </a:lnTo>
                  <a:lnTo>
                    <a:pt x="0" y="92"/>
                  </a:lnTo>
                  <a:lnTo>
                    <a:pt x="0" y="94"/>
                  </a:lnTo>
                  <a:lnTo>
                    <a:pt x="1" y="100"/>
                  </a:lnTo>
                  <a:lnTo>
                    <a:pt x="7" y="105"/>
                  </a:lnTo>
                  <a:lnTo>
                    <a:pt x="11" y="109"/>
                  </a:lnTo>
                  <a:lnTo>
                    <a:pt x="15" y="110"/>
                  </a:lnTo>
                  <a:lnTo>
                    <a:pt x="17" y="110"/>
                  </a:lnTo>
                  <a:lnTo>
                    <a:pt x="19" y="110"/>
                  </a:lnTo>
                  <a:lnTo>
                    <a:pt x="23" y="109"/>
                  </a:lnTo>
                  <a:lnTo>
                    <a:pt x="27" y="108"/>
                  </a:lnTo>
                  <a:lnTo>
                    <a:pt x="31" y="109"/>
                  </a:lnTo>
                  <a:lnTo>
                    <a:pt x="36" y="109"/>
                  </a:lnTo>
                  <a:lnTo>
                    <a:pt x="40" y="105"/>
                  </a:lnTo>
                  <a:lnTo>
                    <a:pt x="41" y="101"/>
                  </a:lnTo>
                  <a:lnTo>
                    <a:pt x="44" y="100"/>
                  </a:lnTo>
                  <a:lnTo>
                    <a:pt x="48" y="97"/>
                  </a:lnTo>
                  <a:lnTo>
                    <a:pt x="51" y="97"/>
                  </a:lnTo>
                  <a:lnTo>
                    <a:pt x="53" y="100"/>
                  </a:lnTo>
                  <a:lnTo>
                    <a:pt x="57" y="101"/>
                  </a:lnTo>
                  <a:lnTo>
                    <a:pt x="63" y="104"/>
                  </a:lnTo>
                  <a:lnTo>
                    <a:pt x="66" y="104"/>
                  </a:lnTo>
                  <a:lnTo>
                    <a:pt x="70" y="101"/>
                  </a:lnTo>
                  <a:lnTo>
                    <a:pt x="72" y="101"/>
                  </a:lnTo>
                  <a:lnTo>
                    <a:pt x="74" y="101"/>
                  </a:lnTo>
                  <a:lnTo>
                    <a:pt x="77" y="100"/>
                  </a:lnTo>
                  <a:lnTo>
                    <a:pt x="80" y="101"/>
                  </a:lnTo>
                  <a:lnTo>
                    <a:pt x="80" y="97"/>
                  </a:lnTo>
                  <a:lnTo>
                    <a:pt x="81" y="96"/>
                  </a:lnTo>
                  <a:lnTo>
                    <a:pt x="84" y="92"/>
                  </a:lnTo>
                  <a:lnTo>
                    <a:pt x="84" y="90"/>
                  </a:lnTo>
                  <a:lnTo>
                    <a:pt x="84" y="86"/>
                  </a:lnTo>
                  <a:lnTo>
                    <a:pt x="84" y="84"/>
                  </a:lnTo>
                  <a:lnTo>
                    <a:pt x="89" y="81"/>
                  </a:lnTo>
                  <a:lnTo>
                    <a:pt x="88" y="77"/>
                  </a:lnTo>
                  <a:lnTo>
                    <a:pt x="88" y="75"/>
                  </a:lnTo>
                  <a:lnTo>
                    <a:pt x="89" y="73"/>
                  </a:lnTo>
                  <a:lnTo>
                    <a:pt x="93" y="71"/>
                  </a:lnTo>
                  <a:lnTo>
                    <a:pt x="93" y="68"/>
                  </a:lnTo>
                  <a:lnTo>
                    <a:pt x="94" y="65"/>
                  </a:lnTo>
                  <a:lnTo>
                    <a:pt x="94" y="64"/>
                  </a:lnTo>
                  <a:lnTo>
                    <a:pt x="94" y="57"/>
                  </a:lnTo>
                  <a:lnTo>
                    <a:pt x="97" y="51"/>
                  </a:lnTo>
                  <a:lnTo>
                    <a:pt x="98" y="48"/>
                  </a:lnTo>
                  <a:lnTo>
                    <a:pt x="101" y="48"/>
                  </a:lnTo>
                  <a:lnTo>
                    <a:pt x="105" y="48"/>
                  </a:lnTo>
                  <a:lnTo>
                    <a:pt x="108" y="48"/>
                  </a:lnTo>
                  <a:lnTo>
                    <a:pt x="108" y="47"/>
                  </a:lnTo>
                  <a:lnTo>
                    <a:pt x="112" y="48"/>
                  </a:lnTo>
                  <a:lnTo>
                    <a:pt x="116" y="48"/>
                  </a:lnTo>
                  <a:lnTo>
                    <a:pt x="117" y="48"/>
                  </a:lnTo>
                  <a:lnTo>
                    <a:pt x="118" y="48"/>
                  </a:lnTo>
                  <a:lnTo>
                    <a:pt x="120" y="51"/>
                  </a:lnTo>
                  <a:lnTo>
                    <a:pt x="121" y="51"/>
                  </a:lnTo>
                  <a:lnTo>
                    <a:pt x="124" y="51"/>
                  </a:lnTo>
                  <a:lnTo>
                    <a:pt x="128" y="52"/>
                  </a:lnTo>
                  <a:lnTo>
                    <a:pt x="128" y="51"/>
                  </a:lnTo>
                  <a:lnTo>
                    <a:pt x="128" y="47"/>
                  </a:lnTo>
                  <a:lnTo>
                    <a:pt x="132" y="51"/>
                  </a:lnTo>
                  <a:lnTo>
                    <a:pt x="137" y="48"/>
                  </a:lnTo>
                  <a:lnTo>
                    <a:pt x="141" y="48"/>
                  </a:lnTo>
                  <a:lnTo>
                    <a:pt x="142" y="48"/>
                  </a:lnTo>
                  <a:lnTo>
                    <a:pt x="142" y="47"/>
                  </a:lnTo>
                  <a:lnTo>
                    <a:pt x="141" y="47"/>
                  </a:lnTo>
                  <a:lnTo>
                    <a:pt x="141" y="44"/>
                  </a:lnTo>
                  <a:lnTo>
                    <a:pt x="138" y="43"/>
                  </a:lnTo>
                  <a:lnTo>
                    <a:pt x="134" y="40"/>
                  </a:lnTo>
                  <a:lnTo>
                    <a:pt x="134" y="37"/>
                  </a:lnTo>
                  <a:lnTo>
                    <a:pt x="137" y="37"/>
                  </a:lnTo>
                  <a:lnTo>
                    <a:pt x="142" y="37"/>
                  </a:lnTo>
                  <a:lnTo>
                    <a:pt x="149" y="35"/>
                  </a:lnTo>
                  <a:lnTo>
                    <a:pt x="150" y="33"/>
                  </a:lnTo>
                  <a:lnTo>
                    <a:pt x="151" y="31"/>
                  </a:lnTo>
                  <a:lnTo>
                    <a:pt x="151" y="29"/>
                  </a:lnTo>
                  <a:lnTo>
                    <a:pt x="150" y="29"/>
                  </a:lnTo>
                  <a:lnTo>
                    <a:pt x="150" y="29"/>
                  </a:lnTo>
                  <a:lnTo>
                    <a:pt x="150" y="29"/>
                  </a:lnTo>
                  <a:lnTo>
                    <a:pt x="150" y="29"/>
                  </a:lnTo>
                  <a:lnTo>
                    <a:pt x="150" y="29"/>
                  </a:lnTo>
                  <a:lnTo>
                    <a:pt x="150" y="29"/>
                  </a:lnTo>
                  <a:lnTo>
                    <a:pt x="150" y="2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50" name="Freeform 140"/>
            <p:cNvSpPr>
              <a:spLocks/>
            </p:cNvSpPr>
            <p:nvPr/>
          </p:nvSpPr>
          <p:spPr bwMode="auto">
            <a:xfrm>
              <a:off x="7285038" y="3868738"/>
              <a:ext cx="33337" cy="39687"/>
            </a:xfrm>
            <a:custGeom>
              <a:avLst/>
              <a:gdLst>
                <a:gd name="T0" fmla="*/ 2 w 19"/>
                <a:gd name="T1" fmla="*/ 10 h 16"/>
                <a:gd name="T2" fmla="*/ 2 w 19"/>
                <a:gd name="T3" fmla="*/ 11 h 16"/>
                <a:gd name="T4" fmla="*/ 4 w 19"/>
                <a:gd name="T5" fmla="*/ 14 h 16"/>
                <a:gd name="T6" fmla="*/ 6 w 19"/>
                <a:gd name="T7" fmla="*/ 15 h 16"/>
                <a:gd name="T8" fmla="*/ 10 w 19"/>
                <a:gd name="T9" fmla="*/ 16 h 16"/>
                <a:gd name="T10" fmla="*/ 11 w 19"/>
                <a:gd name="T11" fmla="*/ 16 h 16"/>
                <a:gd name="T12" fmla="*/ 11 w 19"/>
                <a:gd name="T13" fmla="*/ 14 h 16"/>
                <a:gd name="T14" fmla="*/ 11 w 19"/>
                <a:gd name="T15" fmla="*/ 7 h 16"/>
                <a:gd name="T16" fmla="*/ 11 w 19"/>
                <a:gd name="T17" fmla="*/ 7 h 16"/>
                <a:gd name="T18" fmla="*/ 11 w 19"/>
                <a:gd name="T19" fmla="*/ 3 h 16"/>
                <a:gd name="T20" fmla="*/ 12 w 19"/>
                <a:gd name="T21" fmla="*/ 3 h 16"/>
                <a:gd name="T22" fmla="*/ 14 w 19"/>
                <a:gd name="T23" fmla="*/ 4 h 16"/>
                <a:gd name="T24" fmla="*/ 14 w 19"/>
                <a:gd name="T25" fmla="*/ 4 h 16"/>
                <a:gd name="T26" fmla="*/ 14 w 19"/>
                <a:gd name="T27" fmla="*/ 4 h 16"/>
                <a:gd name="T28" fmla="*/ 15 w 19"/>
                <a:gd name="T29" fmla="*/ 10 h 16"/>
                <a:gd name="T30" fmla="*/ 19 w 19"/>
                <a:gd name="T31" fmla="*/ 11 h 16"/>
                <a:gd name="T32" fmla="*/ 19 w 19"/>
                <a:gd name="T33" fmla="*/ 7 h 16"/>
                <a:gd name="T34" fmla="*/ 19 w 19"/>
                <a:gd name="T35" fmla="*/ 6 h 16"/>
                <a:gd name="T36" fmla="*/ 18 w 19"/>
                <a:gd name="T37" fmla="*/ 3 h 16"/>
                <a:gd name="T38" fmla="*/ 16 w 19"/>
                <a:gd name="T39" fmla="*/ 3 h 16"/>
                <a:gd name="T40" fmla="*/ 16 w 19"/>
                <a:gd name="T41" fmla="*/ 3 h 16"/>
                <a:gd name="T42" fmla="*/ 15 w 19"/>
                <a:gd name="T43" fmla="*/ 2 h 16"/>
                <a:gd name="T44" fmla="*/ 14 w 19"/>
                <a:gd name="T45" fmla="*/ 2 h 16"/>
                <a:gd name="T46" fmla="*/ 14 w 19"/>
                <a:gd name="T47" fmla="*/ 0 h 16"/>
                <a:gd name="T48" fmla="*/ 6 w 19"/>
                <a:gd name="T49" fmla="*/ 3 h 16"/>
                <a:gd name="T50" fmla="*/ 4 w 19"/>
                <a:gd name="T51" fmla="*/ 6 h 16"/>
                <a:gd name="T52" fmla="*/ 0 w 19"/>
                <a:gd name="T53" fmla="*/ 7 h 16"/>
                <a:gd name="T54" fmla="*/ 0 w 19"/>
                <a:gd name="T55" fmla="*/ 8 h 16"/>
                <a:gd name="T56" fmla="*/ 2 w 19"/>
                <a:gd name="T57" fmla="*/ 10 h 16"/>
                <a:gd name="T58" fmla="*/ 2 w 19"/>
                <a:gd name="T59" fmla="*/ 10 h 16"/>
                <a:gd name="T60" fmla="*/ 2 w 19"/>
                <a:gd name="T61" fmla="*/ 10 h 16"/>
                <a:gd name="T62" fmla="*/ 2 w 19"/>
                <a:gd name="T63" fmla="*/ 10 h 16"/>
                <a:gd name="T64" fmla="*/ 2 w 19"/>
                <a:gd name="T65" fmla="*/ 10 h 16"/>
                <a:gd name="T66" fmla="*/ 2 w 19"/>
                <a:gd name="T67" fmla="*/ 10 h 16"/>
                <a:gd name="T68" fmla="*/ 2 w 19"/>
                <a:gd name="T69"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 h="16">
                  <a:moveTo>
                    <a:pt x="2" y="10"/>
                  </a:moveTo>
                  <a:lnTo>
                    <a:pt x="2" y="11"/>
                  </a:lnTo>
                  <a:lnTo>
                    <a:pt x="4" y="14"/>
                  </a:lnTo>
                  <a:lnTo>
                    <a:pt x="6" y="15"/>
                  </a:lnTo>
                  <a:lnTo>
                    <a:pt x="10" y="16"/>
                  </a:lnTo>
                  <a:lnTo>
                    <a:pt x="11" y="16"/>
                  </a:lnTo>
                  <a:lnTo>
                    <a:pt x="11" y="14"/>
                  </a:lnTo>
                  <a:lnTo>
                    <a:pt x="11" y="7"/>
                  </a:lnTo>
                  <a:lnTo>
                    <a:pt x="11" y="7"/>
                  </a:lnTo>
                  <a:lnTo>
                    <a:pt x="11" y="3"/>
                  </a:lnTo>
                  <a:lnTo>
                    <a:pt x="12" y="3"/>
                  </a:lnTo>
                  <a:lnTo>
                    <a:pt x="14" y="4"/>
                  </a:lnTo>
                  <a:lnTo>
                    <a:pt x="14" y="4"/>
                  </a:lnTo>
                  <a:lnTo>
                    <a:pt x="14" y="4"/>
                  </a:lnTo>
                  <a:lnTo>
                    <a:pt x="15" y="10"/>
                  </a:lnTo>
                  <a:lnTo>
                    <a:pt x="19" y="11"/>
                  </a:lnTo>
                  <a:lnTo>
                    <a:pt x="19" y="7"/>
                  </a:lnTo>
                  <a:lnTo>
                    <a:pt x="19" y="6"/>
                  </a:lnTo>
                  <a:lnTo>
                    <a:pt x="18" y="3"/>
                  </a:lnTo>
                  <a:lnTo>
                    <a:pt x="16" y="3"/>
                  </a:lnTo>
                  <a:lnTo>
                    <a:pt x="16" y="3"/>
                  </a:lnTo>
                  <a:lnTo>
                    <a:pt x="15" y="2"/>
                  </a:lnTo>
                  <a:lnTo>
                    <a:pt x="14" y="2"/>
                  </a:lnTo>
                  <a:lnTo>
                    <a:pt x="14" y="0"/>
                  </a:lnTo>
                  <a:lnTo>
                    <a:pt x="6" y="3"/>
                  </a:lnTo>
                  <a:lnTo>
                    <a:pt x="4" y="6"/>
                  </a:lnTo>
                  <a:lnTo>
                    <a:pt x="0" y="7"/>
                  </a:lnTo>
                  <a:lnTo>
                    <a:pt x="0" y="8"/>
                  </a:lnTo>
                  <a:lnTo>
                    <a:pt x="2" y="10"/>
                  </a:lnTo>
                  <a:lnTo>
                    <a:pt x="2" y="10"/>
                  </a:lnTo>
                  <a:lnTo>
                    <a:pt x="2" y="10"/>
                  </a:lnTo>
                  <a:lnTo>
                    <a:pt x="2" y="10"/>
                  </a:lnTo>
                  <a:lnTo>
                    <a:pt x="2" y="10"/>
                  </a:lnTo>
                  <a:lnTo>
                    <a:pt x="2" y="10"/>
                  </a:lnTo>
                  <a:lnTo>
                    <a:pt x="2" y="10"/>
                  </a:lnTo>
                  <a:close/>
                </a:path>
              </a:pathLst>
            </a:custGeom>
            <a:solidFill>
              <a:schemeClr val="accent5">
                <a:lumMod val="20000"/>
                <a:lumOff val="80000"/>
                <a:alpha val="50000"/>
              </a:schemeClr>
            </a:solidFill>
            <a:ln w="9525">
              <a:solidFill>
                <a:schemeClr val="accent5">
                  <a:lumMod val="75000"/>
                  <a:alpha val="20000"/>
                </a:schemeClr>
              </a:solidFill>
              <a:round/>
              <a:headEnd/>
              <a:tailEnd/>
            </a:ln>
            <a:extLst/>
          </p:spPr>
          <p:txBody>
            <a:bodyPr/>
            <a:lstStyle/>
            <a:p>
              <a:pPr>
                <a:defRPr/>
              </a:pPr>
              <a:endParaRPr lang="en-GB">
                <a:solidFill>
                  <a:prstClr val="black"/>
                </a:solidFill>
              </a:endParaRPr>
            </a:p>
          </p:txBody>
        </p:sp>
        <p:sp>
          <p:nvSpPr>
            <p:cNvPr id="151" name="Freeform 141"/>
            <p:cNvSpPr>
              <a:spLocks/>
            </p:cNvSpPr>
            <p:nvPr/>
          </p:nvSpPr>
          <p:spPr bwMode="auto">
            <a:xfrm>
              <a:off x="6927850" y="3432175"/>
              <a:ext cx="153988" cy="192088"/>
            </a:xfrm>
            <a:custGeom>
              <a:avLst/>
              <a:gdLst>
                <a:gd name="T0" fmla="*/ 48 w 86"/>
                <a:gd name="T1" fmla="*/ 73 h 78"/>
                <a:gd name="T2" fmla="*/ 49 w 86"/>
                <a:gd name="T3" fmla="*/ 69 h 78"/>
                <a:gd name="T4" fmla="*/ 53 w 86"/>
                <a:gd name="T5" fmla="*/ 70 h 78"/>
                <a:gd name="T6" fmla="*/ 61 w 86"/>
                <a:gd name="T7" fmla="*/ 69 h 78"/>
                <a:gd name="T8" fmla="*/ 66 w 86"/>
                <a:gd name="T9" fmla="*/ 73 h 78"/>
                <a:gd name="T10" fmla="*/ 66 w 86"/>
                <a:gd name="T11" fmla="*/ 69 h 78"/>
                <a:gd name="T12" fmla="*/ 61 w 86"/>
                <a:gd name="T13" fmla="*/ 63 h 78"/>
                <a:gd name="T14" fmla="*/ 61 w 86"/>
                <a:gd name="T15" fmla="*/ 55 h 78"/>
                <a:gd name="T16" fmla="*/ 64 w 86"/>
                <a:gd name="T17" fmla="*/ 53 h 78"/>
                <a:gd name="T18" fmla="*/ 70 w 86"/>
                <a:gd name="T19" fmla="*/ 55 h 78"/>
                <a:gd name="T20" fmla="*/ 69 w 86"/>
                <a:gd name="T21" fmla="*/ 50 h 78"/>
                <a:gd name="T22" fmla="*/ 78 w 86"/>
                <a:gd name="T23" fmla="*/ 47 h 78"/>
                <a:gd name="T24" fmla="*/ 86 w 86"/>
                <a:gd name="T25" fmla="*/ 43 h 78"/>
                <a:gd name="T26" fmla="*/ 86 w 86"/>
                <a:gd name="T27" fmla="*/ 37 h 78"/>
                <a:gd name="T28" fmla="*/ 86 w 86"/>
                <a:gd name="T29" fmla="*/ 25 h 78"/>
                <a:gd name="T30" fmla="*/ 82 w 86"/>
                <a:gd name="T31" fmla="*/ 19 h 78"/>
                <a:gd name="T32" fmla="*/ 80 w 86"/>
                <a:gd name="T33" fmla="*/ 13 h 78"/>
                <a:gd name="T34" fmla="*/ 80 w 86"/>
                <a:gd name="T35" fmla="*/ 6 h 78"/>
                <a:gd name="T36" fmla="*/ 82 w 86"/>
                <a:gd name="T37" fmla="*/ 0 h 78"/>
                <a:gd name="T38" fmla="*/ 74 w 86"/>
                <a:gd name="T39" fmla="*/ 6 h 78"/>
                <a:gd name="T40" fmla="*/ 70 w 86"/>
                <a:gd name="T41" fmla="*/ 6 h 78"/>
                <a:gd name="T42" fmla="*/ 66 w 86"/>
                <a:gd name="T43" fmla="*/ 3 h 78"/>
                <a:gd name="T44" fmla="*/ 64 w 86"/>
                <a:gd name="T45" fmla="*/ 6 h 78"/>
                <a:gd name="T46" fmla="*/ 60 w 86"/>
                <a:gd name="T47" fmla="*/ 6 h 78"/>
                <a:gd name="T48" fmla="*/ 57 w 86"/>
                <a:gd name="T49" fmla="*/ 7 h 78"/>
                <a:gd name="T50" fmla="*/ 61 w 86"/>
                <a:gd name="T51" fmla="*/ 11 h 78"/>
                <a:gd name="T52" fmla="*/ 60 w 86"/>
                <a:gd name="T53" fmla="*/ 13 h 78"/>
                <a:gd name="T54" fmla="*/ 56 w 86"/>
                <a:gd name="T55" fmla="*/ 13 h 78"/>
                <a:gd name="T56" fmla="*/ 49 w 86"/>
                <a:gd name="T57" fmla="*/ 11 h 78"/>
                <a:gd name="T58" fmla="*/ 46 w 86"/>
                <a:gd name="T59" fmla="*/ 7 h 78"/>
                <a:gd name="T60" fmla="*/ 42 w 86"/>
                <a:gd name="T61" fmla="*/ 7 h 78"/>
                <a:gd name="T62" fmla="*/ 36 w 86"/>
                <a:gd name="T63" fmla="*/ 6 h 78"/>
                <a:gd name="T64" fmla="*/ 29 w 86"/>
                <a:gd name="T65" fmla="*/ 6 h 78"/>
                <a:gd name="T66" fmla="*/ 23 w 86"/>
                <a:gd name="T67" fmla="*/ 6 h 78"/>
                <a:gd name="T68" fmla="*/ 16 w 86"/>
                <a:gd name="T69" fmla="*/ 6 h 78"/>
                <a:gd name="T70" fmla="*/ 9 w 86"/>
                <a:gd name="T71" fmla="*/ 11 h 78"/>
                <a:gd name="T72" fmla="*/ 4 w 86"/>
                <a:gd name="T73" fmla="*/ 21 h 78"/>
                <a:gd name="T74" fmla="*/ 3 w 86"/>
                <a:gd name="T75" fmla="*/ 26 h 78"/>
                <a:gd name="T76" fmla="*/ 9 w 86"/>
                <a:gd name="T77" fmla="*/ 42 h 78"/>
                <a:gd name="T78" fmla="*/ 9 w 86"/>
                <a:gd name="T79" fmla="*/ 49 h 78"/>
                <a:gd name="T80" fmla="*/ 12 w 86"/>
                <a:gd name="T81" fmla="*/ 53 h 78"/>
                <a:gd name="T82" fmla="*/ 16 w 86"/>
                <a:gd name="T83" fmla="*/ 59 h 78"/>
                <a:gd name="T84" fmla="*/ 17 w 86"/>
                <a:gd name="T85" fmla="*/ 65 h 78"/>
                <a:gd name="T86" fmla="*/ 17 w 86"/>
                <a:gd name="T87" fmla="*/ 70 h 78"/>
                <a:gd name="T88" fmla="*/ 21 w 86"/>
                <a:gd name="T89" fmla="*/ 70 h 78"/>
                <a:gd name="T90" fmla="*/ 23 w 86"/>
                <a:gd name="T91" fmla="*/ 65 h 78"/>
                <a:gd name="T92" fmla="*/ 27 w 86"/>
                <a:gd name="T93" fmla="*/ 69 h 78"/>
                <a:gd name="T94" fmla="*/ 25 w 86"/>
                <a:gd name="T95" fmla="*/ 74 h 78"/>
                <a:gd name="T96" fmla="*/ 29 w 86"/>
                <a:gd name="T97" fmla="*/ 76 h 78"/>
                <a:gd name="T98" fmla="*/ 33 w 86"/>
                <a:gd name="T99" fmla="*/ 76 h 78"/>
                <a:gd name="T100" fmla="*/ 38 w 86"/>
                <a:gd name="T101" fmla="*/ 78 h 78"/>
                <a:gd name="T102" fmla="*/ 46 w 86"/>
                <a:gd name="T103" fmla="*/ 74 h 78"/>
                <a:gd name="T104" fmla="*/ 46 w 86"/>
                <a:gd name="T105" fmla="*/ 74 h 78"/>
                <a:gd name="T106" fmla="*/ 46 w 86"/>
                <a:gd name="T107" fmla="*/ 74 h 78"/>
                <a:gd name="T108" fmla="*/ 46 w 86"/>
                <a:gd name="T109"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 h="78">
                  <a:moveTo>
                    <a:pt x="46" y="74"/>
                  </a:moveTo>
                  <a:lnTo>
                    <a:pt x="48" y="73"/>
                  </a:lnTo>
                  <a:lnTo>
                    <a:pt x="48" y="70"/>
                  </a:lnTo>
                  <a:lnTo>
                    <a:pt x="49" y="69"/>
                  </a:lnTo>
                  <a:lnTo>
                    <a:pt x="52" y="70"/>
                  </a:lnTo>
                  <a:lnTo>
                    <a:pt x="53" y="70"/>
                  </a:lnTo>
                  <a:lnTo>
                    <a:pt x="60" y="69"/>
                  </a:lnTo>
                  <a:lnTo>
                    <a:pt x="61" y="69"/>
                  </a:lnTo>
                  <a:lnTo>
                    <a:pt x="64" y="70"/>
                  </a:lnTo>
                  <a:lnTo>
                    <a:pt x="66" y="73"/>
                  </a:lnTo>
                  <a:lnTo>
                    <a:pt x="66" y="70"/>
                  </a:lnTo>
                  <a:lnTo>
                    <a:pt x="66" y="69"/>
                  </a:lnTo>
                  <a:lnTo>
                    <a:pt x="65" y="65"/>
                  </a:lnTo>
                  <a:lnTo>
                    <a:pt x="61" y="63"/>
                  </a:lnTo>
                  <a:lnTo>
                    <a:pt x="60" y="57"/>
                  </a:lnTo>
                  <a:lnTo>
                    <a:pt x="61" y="55"/>
                  </a:lnTo>
                  <a:lnTo>
                    <a:pt x="64" y="55"/>
                  </a:lnTo>
                  <a:lnTo>
                    <a:pt x="64" y="53"/>
                  </a:lnTo>
                  <a:lnTo>
                    <a:pt x="65" y="55"/>
                  </a:lnTo>
                  <a:lnTo>
                    <a:pt x="70" y="55"/>
                  </a:lnTo>
                  <a:lnTo>
                    <a:pt x="69" y="53"/>
                  </a:lnTo>
                  <a:lnTo>
                    <a:pt x="69" y="50"/>
                  </a:lnTo>
                  <a:lnTo>
                    <a:pt x="73" y="50"/>
                  </a:lnTo>
                  <a:lnTo>
                    <a:pt x="78" y="47"/>
                  </a:lnTo>
                  <a:lnTo>
                    <a:pt x="82" y="43"/>
                  </a:lnTo>
                  <a:lnTo>
                    <a:pt x="86" y="43"/>
                  </a:lnTo>
                  <a:lnTo>
                    <a:pt x="86" y="39"/>
                  </a:lnTo>
                  <a:lnTo>
                    <a:pt x="86" y="37"/>
                  </a:lnTo>
                  <a:lnTo>
                    <a:pt x="84" y="29"/>
                  </a:lnTo>
                  <a:lnTo>
                    <a:pt x="86" y="25"/>
                  </a:lnTo>
                  <a:lnTo>
                    <a:pt x="84" y="21"/>
                  </a:lnTo>
                  <a:lnTo>
                    <a:pt x="82" y="19"/>
                  </a:lnTo>
                  <a:lnTo>
                    <a:pt x="82" y="15"/>
                  </a:lnTo>
                  <a:lnTo>
                    <a:pt x="80" y="13"/>
                  </a:lnTo>
                  <a:lnTo>
                    <a:pt x="80" y="9"/>
                  </a:lnTo>
                  <a:lnTo>
                    <a:pt x="80" y="6"/>
                  </a:lnTo>
                  <a:lnTo>
                    <a:pt x="82" y="2"/>
                  </a:lnTo>
                  <a:lnTo>
                    <a:pt x="82" y="0"/>
                  </a:lnTo>
                  <a:lnTo>
                    <a:pt x="77" y="5"/>
                  </a:lnTo>
                  <a:lnTo>
                    <a:pt x="74" y="6"/>
                  </a:lnTo>
                  <a:lnTo>
                    <a:pt x="73" y="6"/>
                  </a:lnTo>
                  <a:lnTo>
                    <a:pt x="70" y="6"/>
                  </a:lnTo>
                  <a:lnTo>
                    <a:pt x="69" y="6"/>
                  </a:lnTo>
                  <a:lnTo>
                    <a:pt x="66" y="3"/>
                  </a:lnTo>
                  <a:lnTo>
                    <a:pt x="65" y="3"/>
                  </a:lnTo>
                  <a:lnTo>
                    <a:pt x="64" y="6"/>
                  </a:lnTo>
                  <a:lnTo>
                    <a:pt x="61" y="6"/>
                  </a:lnTo>
                  <a:lnTo>
                    <a:pt x="60" y="6"/>
                  </a:lnTo>
                  <a:lnTo>
                    <a:pt x="60" y="7"/>
                  </a:lnTo>
                  <a:lnTo>
                    <a:pt x="57" y="7"/>
                  </a:lnTo>
                  <a:lnTo>
                    <a:pt x="60" y="9"/>
                  </a:lnTo>
                  <a:lnTo>
                    <a:pt x="61" y="11"/>
                  </a:lnTo>
                  <a:lnTo>
                    <a:pt x="61" y="13"/>
                  </a:lnTo>
                  <a:lnTo>
                    <a:pt x="60" y="13"/>
                  </a:lnTo>
                  <a:lnTo>
                    <a:pt x="58" y="14"/>
                  </a:lnTo>
                  <a:lnTo>
                    <a:pt x="56" y="13"/>
                  </a:lnTo>
                  <a:lnTo>
                    <a:pt x="53" y="11"/>
                  </a:lnTo>
                  <a:lnTo>
                    <a:pt x="49" y="11"/>
                  </a:lnTo>
                  <a:lnTo>
                    <a:pt x="48" y="9"/>
                  </a:lnTo>
                  <a:lnTo>
                    <a:pt x="46" y="7"/>
                  </a:lnTo>
                  <a:lnTo>
                    <a:pt x="44" y="9"/>
                  </a:lnTo>
                  <a:lnTo>
                    <a:pt x="42" y="7"/>
                  </a:lnTo>
                  <a:lnTo>
                    <a:pt x="40" y="6"/>
                  </a:lnTo>
                  <a:lnTo>
                    <a:pt x="36" y="6"/>
                  </a:lnTo>
                  <a:lnTo>
                    <a:pt x="30" y="6"/>
                  </a:lnTo>
                  <a:lnTo>
                    <a:pt x="29" y="6"/>
                  </a:lnTo>
                  <a:lnTo>
                    <a:pt x="25" y="7"/>
                  </a:lnTo>
                  <a:lnTo>
                    <a:pt x="23" y="6"/>
                  </a:lnTo>
                  <a:lnTo>
                    <a:pt x="20" y="6"/>
                  </a:lnTo>
                  <a:lnTo>
                    <a:pt x="16" y="6"/>
                  </a:lnTo>
                  <a:lnTo>
                    <a:pt x="12" y="7"/>
                  </a:lnTo>
                  <a:lnTo>
                    <a:pt x="9" y="11"/>
                  </a:lnTo>
                  <a:lnTo>
                    <a:pt x="7" y="17"/>
                  </a:lnTo>
                  <a:lnTo>
                    <a:pt x="4" y="21"/>
                  </a:lnTo>
                  <a:lnTo>
                    <a:pt x="0" y="21"/>
                  </a:lnTo>
                  <a:lnTo>
                    <a:pt x="3" y="26"/>
                  </a:lnTo>
                  <a:lnTo>
                    <a:pt x="4" y="34"/>
                  </a:lnTo>
                  <a:lnTo>
                    <a:pt x="9" y="42"/>
                  </a:lnTo>
                  <a:lnTo>
                    <a:pt x="9" y="46"/>
                  </a:lnTo>
                  <a:lnTo>
                    <a:pt x="9" y="49"/>
                  </a:lnTo>
                  <a:lnTo>
                    <a:pt x="9" y="50"/>
                  </a:lnTo>
                  <a:lnTo>
                    <a:pt x="12" y="53"/>
                  </a:lnTo>
                  <a:lnTo>
                    <a:pt x="13" y="57"/>
                  </a:lnTo>
                  <a:lnTo>
                    <a:pt x="16" y="59"/>
                  </a:lnTo>
                  <a:lnTo>
                    <a:pt x="17" y="61"/>
                  </a:lnTo>
                  <a:lnTo>
                    <a:pt x="17" y="65"/>
                  </a:lnTo>
                  <a:lnTo>
                    <a:pt x="17" y="66"/>
                  </a:lnTo>
                  <a:lnTo>
                    <a:pt x="17" y="70"/>
                  </a:lnTo>
                  <a:lnTo>
                    <a:pt x="20" y="70"/>
                  </a:lnTo>
                  <a:lnTo>
                    <a:pt x="21" y="70"/>
                  </a:lnTo>
                  <a:lnTo>
                    <a:pt x="23" y="66"/>
                  </a:lnTo>
                  <a:lnTo>
                    <a:pt x="23" y="65"/>
                  </a:lnTo>
                  <a:lnTo>
                    <a:pt x="25" y="65"/>
                  </a:lnTo>
                  <a:lnTo>
                    <a:pt x="27" y="69"/>
                  </a:lnTo>
                  <a:lnTo>
                    <a:pt x="27" y="73"/>
                  </a:lnTo>
                  <a:lnTo>
                    <a:pt x="25" y="74"/>
                  </a:lnTo>
                  <a:lnTo>
                    <a:pt x="25" y="76"/>
                  </a:lnTo>
                  <a:lnTo>
                    <a:pt x="29" y="76"/>
                  </a:lnTo>
                  <a:lnTo>
                    <a:pt x="30" y="74"/>
                  </a:lnTo>
                  <a:lnTo>
                    <a:pt x="33" y="76"/>
                  </a:lnTo>
                  <a:lnTo>
                    <a:pt x="36" y="78"/>
                  </a:lnTo>
                  <a:lnTo>
                    <a:pt x="38" y="78"/>
                  </a:lnTo>
                  <a:lnTo>
                    <a:pt x="42" y="76"/>
                  </a:lnTo>
                  <a:lnTo>
                    <a:pt x="46" y="74"/>
                  </a:lnTo>
                  <a:lnTo>
                    <a:pt x="46" y="74"/>
                  </a:lnTo>
                  <a:lnTo>
                    <a:pt x="46" y="74"/>
                  </a:lnTo>
                  <a:lnTo>
                    <a:pt x="46" y="74"/>
                  </a:lnTo>
                  <a:lnTo>
                    <a:pt x="46" y="74"/>
                  </a:lnTo>
                  <a:lnTo>
                    <a:pt x="46" y="74"/>
                  </a:lnTo>
                  <a:lnTo>
                    <a:pt x="46" y="74"/>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52" name="Freeform 142"/>
            <p:cNvSpPr>
              <a:spLocks/>
            </p:cNvSpPr>
            <p:nvPr/>
          </p:nvSpPr>
          <p:spPr bwMode="auto">
            <a:xfrm>
              <a:off x="6886575" y="3048000"/>
              <a:ext cx="244475" cy="660400"/>
            </a:xfrm>
            <a:custGeom>
              <a:avLst/>
              <a:gdLst>
                <a:gd name="T0" fmla="*/ 87 w 137"/>
                <a:gd name="T1" fmla="*/ 31 h 268"/>
                <a:gd name="T2" fmla="*/ 76 w 137"/>
                <a:gd name="T3" fmla="*/ 24 h 268"/>
                <a:gd name="T4" fmla="*/ 71 w 137"/>
                <a:gd name="T5" fmla="*/ 11 h 268"/>
                <a:gd name="T6" fmla="*/ 59 w 137"/>
                <a:gd name="T7" fmla="*/ 7 h 268"/>
                <a:gd name="T8" fmla="*/ 43 w 137"/>
                <a:gd name="T9" fmla="*/ 4 h 268"/>
                <a:gd name="T10" fmla="*/ 32 w 137"/>
                <a:gd name="T11" fmla="*/ 10 h 268"/>
                <a:gd name="T12" fmla="*/ 23 w 137"/>
                <a:gd name="T13" fmla="*/ 11 h 268"/>
                <a:gd name="T14" fmla="*/ 14 w 137"/>
                <a:gd name="T15" fmla="*/ 15 h 268"/>
                <a:gd name="T16" fmla="*/ 4 w 137"/>
                <a:gd name="T17" fmla="*/ 11 h 268"/>
                <a:gd name="T18" fmla="*/ 8 w 137"/>
                <a:gd name="T19" fmla="*/ 24 h 268"/>
                <a:gd name="T20" fmla="*/ 14 w 137"/>
                <a:gd name="T21" fmla="*/ 28 h 268"/>
                <a:gd name="T22" fmla="*/ 23 w 137"/>
                <a:gd name="T23" fmla="*/ 45 h 268"/>
                <a:gd name="T24" fmla="*/ 35 w 137"/>
                <a:gd name="T25" fmla="*/ 44 h 268"/>
                <a:gd name="T26" fmla="*/ 44 w 137"/>
                <a:gd name="T27" fmla="*/ 49 h 268"/>
                <a:gd name="T28" fmla="*/ 46 w 137"/>
                <a:gd name="T29" fmla="*/ 57 h 268"/>
                <a:gd name="T30" fmla="*/ 50 w 137"/>
                <a:gd name="T31" fmla="*/ 61 h 268"/>
                <a:gd name="T32" fmla="*/ 40 w 137"/>
                <a:gd name="T33" fmla="*/ 67 h 268"/>
                <a:gd name="T34" fmla="*/ 36 w 137"/>
                <a:gd name="T35" fmla="*/ 72 h 268"/>
                <a:gd name="T36" fmla="*/ 50 w 137"/>
                <a:gd name="T37" fmla="*/ 81 h 268"/>
                <a:gd name="T38" fmla="*/ 57 w 137"/>
                <a:gd name="T39" fmla="*/ 88 h 268"/>
                <a:gd name="T40" fmla="*/ 69 w 137"/>
                <a:gd name="T41" fmla="*/ 101 h 268"/>
                <a:gd name="T42" fmla="*/ 83 w 137"/>
                <a:gd name="T43" fmla="*/ 112 h 268"/>
                <a:gd name="T44" fmla="*/ 92 w 137"/>
                <a:gd name="T45" fmla="*/ 125 h 268"/>
                <a:gd name="T46" fmla="*/ 97 w 137"/>
                <a:gd name="T47" fmla="*/ 138 h 268"/>
                <a:gd name="T48" fmla="*/ 105 w 137"/>
                <a:gd name="T49" fmla="*/ 149 h 268"/>
                <a:gd name="T50" fmla="*/ 103 w 137"/>
                <a:gd name="T51" fmla="*/ 162 h 268"/>
                <a:gd name="T52" fmla="*/ 105 w 137"/>
                <a:gd name="T53" fmla="*/ 175 h 268"/>
                <a:gd name="T54" fmla="*/ 109 w 137"/>
                <a:gd name="T55" fmla="*/ 195 h 268"/>
                <a:gd name="T56" fmla="*/ 92 w 137"/>
                <a:gd name="T57" fmla="*/ 206 h 268"/>
                <a:gd name="T58" fmla="*/ 87 w 137"/>
                <a:gd name="T59" fmla="*/ 211 h 268"/>
                <a:gd name="T60" fmla="*/ 89 w 137"/>
                <a:gd name="T61" fmla="*/ 225 h 268"/>
                <a:gd name="T62" fmla="*/ 83 w 137"/>
                <a:gd name="T63" fmla="*/ 225 h 268"/>
                <a:gd name="T64" fmla="*/ 71 w 137"/>
                <a:gd name="T65" fmla="*/ 229 h 268"/>
                <a:gd name="T66" fmla="*/ 64 w 137"/>
                <a:gd name="T67" fmla="*/ 236 h 268"/>
                <a:gd name="T68" fmla="*/ 72 w 137"/>
                <a:gd name="T69" fmla="*/ 242 h 268"/>
                <a:gd name="T70" fmla="*/ 71 w 137"/>
                <a:gd name="T71" fmla="*/ 264 h 268"/>
                <a:gd name="T72" fmla="*/ 75 w 137"/>
                <a:gd name="T73" fmla="*/ 268 h 268"/>
                <a:gd name="T74" fmla="*/ 89 w 137"/>
                <a:gd name="T75" fmla="*/ 252 h 268"/>
                <a:gd name="T76" fmla="*/ 96 w 137"/>
                <a:gd name="T77" fmla="*/ 250 h 268"/>
                <a:gd name="T78" fmla="*/ 97 w 137"/>
                <a:gd name="T79" fmla="*/ 243 h 268"/>
                <a:gd name="T80" fmla="*/ 93 w 137"/>
                <a:gd name="T81" fmla="*/ 235 h 268"/>
                <a:gd name="T82" fmla="*/ 96 w 137"/>
                <a:gd name="T83" fmla="*/ 234 h 268"/>
                <a:gd name="T84" fmla="*/ 103 w 137"/>
                <a:gd name="T85" fmla="*/ 230 h 268"/>
                <a:gd name="T86" fmla="*/ 119 w 137"/>
                <a:gd name="T87" fmla="*/ 229 h 268"/>
                <a:gd name="T88" fmla="*/ 133 w 137"/>
                <a:gd name="T89" fmla="*/ 217 h 268"/>
                <a:gd name="T90" fmla="*/ 136 w 137"/>
                <a:gd name="T91" fmla="*/ 203 h 268"/>
                <a:gd name="T92" fmla="*/ 136 w 137"/>
                <a:gd name="T93" fmla="*/ 194 h 268"/>
                <a:gd name="T94" fmla="*/ 136 w 137"/>
                <a:gd name="T95" fmla="*/ 178 h 268"/>
                <a:gd name="T96" fmla="*/ 128 w 137"/>
                <a:gd name="T97" fmla="*/ 156 h 268"/>
                <a:gd name="T98" fmla="*/ 123 w 137"/>
                <a:gd name="T99" fmla="*/ 145 h 268"/>
                <a:gd name="T100" fmla="*/ 115 w 137"/>
                <a:gd name="T101" fmla="*/ 132 h 268"/>
                <a:gd name="T102" fmla="*/ 103 w 137"/>
                <a:gd name="T103" fmla="*/ 124 h 268"/>
                <a:gd name="T104" fmla="*/ 93 w 137"/>
                <a:gd name="T105" fmla="*/ 118 h 268"/>
                <a:gd name="T106" fmla="*/ 80 w 137"/>
                <a:gd name="T107" fmla="*/ 102 h 268"/>
                <a:gd name="T108" fmla="*/ 69 w 137"/>
                <a:gd name="T109" fmla="*/ 85 h 268"/>
                <a:gd name="T110" fmla="*/ 65 w 137"/>
                <a:gd name="T111" fmla="*/ 76 h 268"/>
                <a:gd name="T112" fmla="*/ 71 w 137"/>
                <a:gd name="T113" fmla="*/ 61 h 268"/>
                <a:gd name="T114" fmla="*/ 76 w 137"/>
                <a:gd name="T115" fmla="*/ 49 h 268"/>
                <a:gd name="T116" fmla="*/ 80 w 137"/>
                <a:gd name="T117" fmla="*/ 44 h 268"/>
                <a:gd name="T118" fmla="*/ 87 w 137"/>
                <a:gd name="T119" fmla="*/ 37 h 268"/>
                <a:gd name="T120" fmla="*/ 96 w 137"/>
                <a:gd name="T121" fmla="*/ 35 h 268"/>
                <a:gd name="T122" fmla="*/ 93 w 137"/>
                <a:gd name="T123" fmla="*/ 3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268">
                  <a:moveTo>
                    <a:pt x="93" y="31"/>
                  </a:moveTo>
                  <a:lnTo>
                    <a:pt x="89" y="31"/>
                  </a:lnTo>
                  <a:lnTo>
                    <a:pt x="88" y="32"/>
                  </a:lnTo>
                  <a:lnTo>
                    <a:pt x="87" y="32"/>
                  </a:lnTo>
                  <a:lnTo>
                    <a:pt x="87" y="31"/>
                  </a:lnTo>
                  <a:lnTo>
                    <a:pt x="84" y="32"/>
                  </a:lnTo>
                  <a:lnTo>
                    <a:pt x="83" y="31"/>
                  </a:lnTo>
                  <a:lnTo>
                    <a:pt x="79" y="28"/>
                  </a:lnTo>
                  <a:lnTo>
                    <a:pt x="79" y="27"/>
                  </a:lnTo>
                  <a:lnTo>
                    <a:pt x="76" y="24"/>
                  </a:lnTo>
                  <a:lnTo>
                    <a:pt x="72" y="24"/>
                  </a:lnTo>
                  <a:lnTo>
                    <a:pt x="71" y="19"/>
                  </a:lnTo>
                  <a:lnTo>
                    <a:pt x="69" y="13"/>
                  </a:lnTo>
                  <a:lnTo>
                    <a:pt x="71" y="13"/>
                  </a:lnTo>
                  <a:lnTo>
                    <a:pt x="71" y="11"/>
                  </a:lnTo>
                  <a:lnTo>
                    <a:pt x="69" y="7"/>
                  </a:lnTo>
                  <a:lnTo>
                    <a:pt x="67" y="7"/>
                  </a:lnTo>
                  <a:lnTo>
                    <a:pt x="63" y="7"/>
                  </a:lnTo>
                  <a:lnTo>
                    <a:pt x="61" y="7"/>
                  </a:lnTo>
                  <a:lnTo>
                    <a:pt x="59" y="7"/>
                  </a:lnTo>
                  <a:lnTo>
                    <a:pt x="56" y="7"/>
                  </a:lnTo>
                  <a:lnTo>
                    <a:pt x="52" y="4"/>
                  </a:lnTo>
                  <a:lnTo>
                    <a:pt x="48" y="0"/>
                  </a:lnTo>
                  <a:lnTo>
                    <a:pt x="44" y="2"/>
                  </a:lnTo>
                  <a:lnTo>
                    <a:pt x="43" y="4"/>
                  </a:lnTo>
                  <a:lnTo>
                    <a:pt x="43" y="6"/>
                  </a:lnTo>
                  <a:lnTo>
                    <a:pt x="40" y="7"/>
                  </a:lnTo>
                  <a:lnTo>
                    <a:pt x="36" y="11"/>
                  </a:lnTo>
                  <a:lnTo>
                    <a:pt x="32" y="11"/>
                  </a:lnTo>
                  <a:lnTo>
                    <a:pt x="32" y="10"/>
                  </a:lnTo>
                  <a:lnTo>
                    <a:pt x="31" y="10"/>
                  </a:lnTo>
                  <a:lnTo>
                    <a:pt x="30" y="13"/>
                  </a:lnTo>
                  <a:lnTo>
                    <a:pt x="30" y="15"/>
                  </a:lnTo>
                  <a:lnTo>
                    <a:pt x="26" y="11"/>
                  </a:lnTo>
                  <a:lnTo>
                    <a:pt x="23" y="11"/>
                  </a:lnTo>
                  <a:lnTo>
                    <a:pt x="22" y="13"/>
                  </a:lnTo>
                  <a:lnTo>
                    <a:pt x="19" y="11"/>
                  </a:lnTo>
                  <a:lnTo>
                    <a:pt x="18" y="12"/>
                  </a:lnTo>
                  <a:lnTo>
                    <a:pt x="15" y="13"/>
                  </a:lnTo>
                  <a:lnTo>
                    <a:pt x="14" y="15"/>
                  </a:lnTo>
                  <a:lnTo>
                    <a:pt x="12" y="15"/>
                  </a:lnTo>
                  <a:lnTo>
                    <a:pt x="10" y="11"/>
                  </a:lnTo>
                  <a:lnTo>
                    <a:pt x="8" y="11"/>
                  </a:lnTo>
                  <a:lnTo>
                    <a:pt x="6" y="11"/>
                  </a:lnTo>
                  <a:lnTo>
                    <a:pt x="4" y="11"/>
                  </a:lnTo>
                  <a:lnTo>
                    <a:pt x="2" y="17"/>
                  </a:lnTo>
                  <a:lnTo>
                    <a:pt x="0" y="17"/>
                  </a:lnTo>
                  <a:lnTo>
                    <a:pt x="2" y="19"/>
                  </a:lnTo>
                  <a:lnTo>
                    <a:pt x="4" y="20"/>
                  </a:lnTo>
                  <a:lnTo>
                    <a:pt x="8" y="24"/>
                  </a:lnTo>
                  <a:lnTo>
                    <a:pt x="10" y="28"/>
                  </a:lnTo>
                  <a:lnTo>
                    <a:pt x="12" y="31"/>
                  </a:lnTo>
                  <a:lnTo>
                    <a:pt x="12" y="27"/>
                  </a:lnTo>
                  <a:lnTo>
                    <a:pt x="14" y="29"/>
                  </a:lnTo>
                  <a:lnTo>
                    <a:pt x="14" y="28"/>
                  </a:lnTo>
                  <a:lnTo>
                    <a:pt x="15" y="31"/>
                  </a:lnTo>
                  <a:lnTo>
                    <a:pt x="15" y="32"/>
                  </a:lnTo>
                  <a:lnTo>
                    <a:pt x="15" y="37"/>
                  </a:lnTo>
                  <a:lnTo>
                    <a:pt x="19" y="44"/>
                  </a:lnTo>
                  <a:lnTo>
                    <a:pt x="23" y="45"/>
                  </a:lnTo>
                  <a:lnTo>
                    <a:pt x="27" y="45"/>
                  </a:lnTo>
                  <a:lnTo>
                    <a:pt x="31" y="49"/>
                  </a:lnTo>
                  <a:lnTo>
                    <a:pt x="31" y="45"/>
                  </a:lnTo>
                  <a:lnTo>
                    <a:pt x="32" y="44"/>
                  </a:lnTo>
                  <a:lnTo>
                    <a:pt x="35" y="44"/>
                  </a:lnTo>
                  <a:lnTo>
                    <a:pt x="36" y="44"/>
                  </a:lnTo>
                  <a:lnTo>
                    <a:pt x="39" y="44"/>
                  </a:lnTo>
                  <a:lnTo>
                    <a:pt x="40" y="45"/>
                  </a:lnTo>
                  <a:lnTo>
                    <a:pt x="43" y="48"/>
                  </a:lnTo>
                  <a:lnTo>
                    <a:pt x="44" y="49"/>
                  </a:lnTo>
                  <a:lnTo>
                    <a:pt x="43" y="51"/>
                  </a:lnTo>
                  <a:lnTo>
                    <a:pt x="40" y="53"/>
                  </a:lnTo>
                  <a:lnTo>
                    <a:pt x="44" y="53"/>
                  </a:lnTo>
                  <a:lnTo>
                    <a:pt x="46" y="55"/>
                  </a:lnTo>
                  <a:lnTo>
                    <a:pt x="46" y="57"/>
                  </a:lnTo>
                  <a:lnTo>
                    <a:pt x="48" y="57"/>
                  </a:lnTo>
                  <a:lnTo>
                    <a:pt x="50" y="57"/>
                  </a:lnTo>
                  <a:lnTo>
                    <a:pt x="52" y="57"/>
                  </a:lnTo>
                  <a:lnTo>
                    <a:pt x="52" y="59"/>
                  </a:lnTo>
                  <a:lnTo>
                    <a:pt x="50" y="61"/>
                  </a:lnTo>
                  <a:lnTo>
                    <a:pt x="48" y="63"/>
                  </a:lnTo>
                  <a:lnTo>
                    <a:pt x="50" y="64"/>
                  </a:lnTo>
                  <a:lnTo>
                    <a:pt x="48" y="64"/>
                  </a:lnTo>
                  <a:lnTo>
                    <a:pt x="44" y="67"/>
                  </a:lnTo>
                  <a:lnTo>
                    <a:pt x="40" y="67"/>
                  </a:lnTo>
                  <a:lnTo>
                    <a:pt x="36" y="67"/>
                  </a:lnTo>
                  <a:lnTo>
                    <a:pt x="39" y="68"/>
                  </a:lnTo>
                  <a:lnTo>
                    <a:pt x="39" y="71"/>
                  </a:lnTo>
                  <a:lnTo>
                    <a:pt x="39" y="72"/>
                  </a:lnTo>
                  <a:lnTo>
                    <a:pt x="36" y="72"/>
                  </a:lnTo>
                  <a:lnTo>
                    <a:pt x="39" y="75"/>
                  </a:lnTo>
                  <a:lnTo>
                    <a:pt x="40" y="75"/>
                  </a:lnTo>
                  <a:lnTo>
                    <a:pt x="46" y="77"/>
                  </a:lnTo>
                  <a:lnTo>
                    <a:pt x="47" y="80"/>
                  </a:lnTo>
                  <a:lnTo>
                    <a:pt x="50" y="81"/>
                  </a:lnTo>
                  <a:lnTo>
                    <a:pt x="52" y="81"/>
                  </a:lnTo>
                  <a:lnTo>
                    <a:pt x="56" y="84"/>
                  </a:lnTo>
                  <a:lnTo>
                    <a:pt x="57" y="84"/>
                  </a:lnTo>
                  <a:lnTo>
                    <a:pt x="57" y="85"/>
                  </a:lnTo>
                  <a:lnTo>
                    <a:pt x="57" y="88"/>
                  </a:lnTo>
                  <a:lnTo>
                    <a:pt x="59" y="89"/>
                  </a:lnTo>
                  <a:lnTo>
                    <a:pt x="63" y="93"/>
                  </a:lnTo>
                  <a:lnTo>
                    <a:pt x="65" y="94"/>
                  </a:lnTo>
                  <a:lnTo>
                    <a:pt x="67" y="97"/>
                  </a:lnTo>
                  <a:lnTo>
                    <a:pt x="69" y="101"/>
                  </a:lnTo>
                  <a:lnTo>
                    <a:pt x="73" y="106"/>
                  </a:lnTo>
                  <a:lnTo>
                    <a:pt x="77" y="109"/>
                  </a:lnTo>
                  <a:lnTo>
                    <a:pt x="80" y="110"/>
                  </a:lnTo>
                  <a:lnTo>
                    <a:pt x="81" y="112"/>
                  </a:lnTo>
                  <a:lnTo>
                    <a:pt x="83" y="112"/>
                  </a:lnTo>
                  <a:lnTo>
                    <a:pt x="84" y="116"/>
                  </a:lnTo>
                  <a:lnTo>
                    <a:pt x="87" y="121"/>
                  </a:lnTo>
                  <a:lnTo>
                    <a:pt x="88" y="125"/>
                  </a:lnTo>
                  <a:lnTo>
                    <a:pt x="89" y="125"/>
                  </a:lnTo>
                  <a:lnTo>
                    <a:pt x="92" y="125"/>
                  </a:lnTo>
                  <a:lnTo>
                    <a:pt x="93" y="128"/>
                  </a:lnTo>
                  <a:lnTo>
                    <a:pt x="101" y="133"/>
                  </a:lnTo>
                  <a:lnTo>
                    <a:pt x="100" y="136"/>
                  </a:lnTo>
                  <a:lnTo>
                    <a:pt x="97" y="137"/>
                  </a:lnTo>
                  <a:lnTo>
                    <a:pt x="97" y="138"/>
                  </a:lnTo>
                  <a:lnTo>
                    <a:pt x="101" y="141"/>
                  </a:lnTo>
                  <a:lnTo>
                    <a:pt x="103" y="142"/>
                  </a:lnTo>
                  <a:lnTo>
                    <a:pt x="105" y="145"/>
                  </a:lnTo>
                  <a:lnTo>
                    <a:pt x="105" y="146"/>
                  </a:lnTo>
                  <a:lnTo>
                    <a:pt x="105" y="149"/>
                  </a:lnTo>
                  <a:lnTo>
                    <a:pt x="103" y="152"/>
                  </a:lnTo>
                  <a:lnTo>
                    <a:pt x="105" y="154"/>
                  </a:lnTo>
                  <a:lnTo>
                    <a:pt x="105" y="156"/>
                  </a:lnTo>
                  <a:lnTo>
                    <a:pt x="105" y="158"/>
                  </a:lnTo>
                  <a:lnTo>
                    <a:pt x="103" y="162"/>
                  </a:lnTo>
                  <a:lnTo>
                    <a:pt x="103" y="162"/>
                  </a:lnTo>
                  <a:lnTo>
                    <a:pt x="103" y="165"/>
                  </a:lnTo>
                  <a:lnTo>
                    <a:pt x="103" y="169"/>
                  </a:lnTo>
                  <a:lnTo>
                    <a:pt x="105" y="171"/>
                  </a:lnTo>
                  <a:lnTo>
                    <a:pt x="105" y="175"/>
                  </a:lnTo>
                  <a:lnTo>
                    <a:pt x="107" y="177"/>
                  </a:lnTo>
                  <a:lnTo>
                    <a:pt x="109" y="181"/>
                  </a:lnTo>
                  <a:lnTo>
                    <a:pt x="107" y="185"/>
                  </a:lnTo>
                  <a:lnTo>
                    <a:pt x="109" y="193"/>
                  </a:lnTo>
                  <a:lnTo>
                    <a:pt x="109" y="195"/>
                  </a:lnTo>
                  <a:lnTo>
                    <a:pt x="109" y="199"/>
                  </a:lnTo>
                  <a:lnTo>
                    <a:pt x="105" y="199"/>
                  </a:lnTo>
                  <a:lnTo>
                    <a:pt x="101" y="203"/>
                  </a:lnTo>
                  <a:lnTo>
                    <a:pt x="96" y="206"/>
                  </a:lnTo>
                  <a:lnTo>
                    <a:pt x="92" y="206"/>
                  </a:lnTo>
                  <a:lnTo>
                    <a:pt x="92" y="209"/>
                  </a:lnTo>
                  <a:lnTo>
                    <a:pt x="93" y="211"/>
                  </a:lnTo>
                  <a:lnTo>
                    <a:pt x="88" y="211"/>
                  </a:lnTo>
                  <a:lnTo>
                    <a:pt x="87" y="209"/>
                  </a:lnTo>
                  <a:lnTo>
                    <a:pt x="87" y="211"/>
                  </a:lnTo>
                  <a:lnTo>
                    <a:pt x="84" y="211"/>
                  </a:lnTo>
                  <a:lnTo>
                    <a:pt x="83" y="213"/>
                  </a:lnTo>
                  <a:lnTo>
                    <a:pt x="84" y="219"/>
                  </a:lnTo>
                  <a:lnTo>
                    <a:pt x="88" y="221"/>
                  </a:lnTo>
                  <a:lnTo>
                    <a:pt x="89" y="225"/>
                  </a:lnTo>
                  <a:lnTo>
                    <a:pt x="89" y="226"/>
                  </a:lnTo>
                  <a:lnTo>
                    <a:pt x="89" y="229"/>
                  </a:lnTo>
                  <a:lnTo>
                    <a:pt x="87" y="226"/>
                  </a:lnTo>
                  <a:lnTo>
                    <a:pt x="84" y="225"/>
                  </a:lnTo>
                  <a:lnTo>
                    <a:pt x="83" y="225"/>
                  </a:lnTo>
                  <a:lnTo>
                    <a:pt x="76" y="226"/>
                  </a:lnTo>
                  <a:lnTo>
                    <a:pt x="75" y="226"/>
                  </a:lnTo>
                  <a:lnTo>
                    <a:pt x="72" y="225"/>
                  </a:lnTo>
                  <a:lnTo>
                    <a:pt x="71" y="226"/>
                  </a:lnTo>
                  <a:lnTo>
                    <a:pt x="71" y="229"/>
                  </a:lnTo>
                  <a:lnTo>
                    <a:pt x="69" y="230"/>
                  </a:lnTo>
                  <a:lnTo>
                    <a:pt x="65" y="232"/>
                  </a:lnTo>
                  <a:lnTo>
                    <a:pt x="61" y="234"/>
                  </a:lnTo>
                  <a:lnTo>
                    <a:pt x="63" y="234"/>
                  </a:lnTo>
                  <a:lnTo>
                    <a:pt x="64" y="236"/>
                  </a:lnTo>
                  <a:lnTo>
                    <a:pt x="65" y="238"/>
                  </a:lnTo>
                  <a:lnTo>
                    <a:pt x="67" y="239"/>
                  </a:lnTo>
                  <a:lnTo>
                    <a:pt x="67" y="239"/>
                  </a:lnTo>
                  <a:lnTo>
                    <a:pt x="69" y="239"/>
                  </a:lnTo>
                  <a:lnTo>
                    <a:pt x="72" y="242"/>
                  </a:lnTo>
                  <a:lnTo>
                    <a:pt x="75" y="246"/>
                  </a:lnTo>
                  <a:lnTo>
                    <a:pt x="72" y="243"/>
                  </a:lnTo>
                  <a:lnTo>
                    <a:pt x="71" y="247"/>
                  </a:lnTo>
                  <a:lnTo>
                    <a:pt x="69" y="252"/>
                  </a:lnTo>
                  <a:lnTo>
                    <a:pt x="71" y="264"/>
                  </a:lnTo>
                  <a:lnTo>
                    <a:pt x="72" y="263"/>
                  </a:lnTo>
                  <a:lnTo>
                    <a:pt x="72" y="264"/>
                  </a:lnTo>
                  <a:lnTo>
                    <a:pt x="69" y="266"/>
                  </a:lnTo>
                  <a:lnTo>
                    <a:pt x="72" y="268"/>
                  </a:lnTo>
                  <a:lnTo>
                    <a:pt x="75" y="268"/>
                  </a:lnTo>
                  <a:lnTo>
                    <a:pt x="79" y="264"/>
                  </a:lnTo>
                  <a:lnTo>
                    <a:pt x="80" y="260"/>
                  </a:lnTo>
                  <a:lnTo>
                    <a:pt x="84" y="256"/>
                  </a:lnTo>
                  <a:lnTo>
                    <a:pt x="88" y="255"/>
                  </a:lnTo>
                  <a:lnTo>
                    <a:pt x="89" y="252"/>
                  </a:lnTo>
                  <a:lnTo>
                    <a:pt x="92" y="251"/>
                  </a:lnTo>
                  <a:lnTo>
                    <a:pt x="92" y="250"/>
                  </a:lnTo>
                  <a:lnTo>
                    <a:pt x="89" y="247"/>
                  </a:lnTo>
                  <a:lnTo>
                    <a:pt x="93" y="250"/>
                  </a:lnTo>
                  <a:lnTo>
                    <a:pt x="96" y="250"/>
                  </a:lnTo>
                  <a:lnTo>
                    <a:pt x="97" y="250"/>
                  </a:lnTo>
                  <a:lnTo>
                    <a:pt x="97" y="247"/>
                  </a:lnTo>
                  <a:lnTo>
                    <a:pt x="96" y="243"/>
                  </a:lnTo>
                  <a:lnTo>
                    <a:pt x="97" y="246"/>
                  </a:lnTo>
                  <a:lnTo>
                    <a:pt x="97" y="243"/>
                  </a:lnTo>
                  <a:lnTo>
                    <a:pt x="96" y="242"/>
                  </a:lnTo>
                  <a:lnTo>
                    <a:pt x="97" y="242"/>
                  </a:lnTo>
                  <a:lnTo>
                    <a:pt x="100" y="239"/>
                  </a:lnTo>
                  <a:lnTo>
                    <a:pt x="97" y="238"/>
                  </a:lnTo>
                  <a:lnTo>
                    <a:pt x="93" y="235"/>
                  </a:lnTo>
                  <a:lnTo>
                    <a:pt x="97" y="235"/>
                  </a:lnTo>
                  <a:lnTo>
                    <a:pt x="100" y="235"/>
                  </a:lnTo>
                  <a:lnTo>
                    <a:pt x="100" y="234"/>
                  </a:lnTo>
                  <a:lnTo>
                    <a:pt x="97" y="234"/>
                  </a:lnTo>
                  <a:lnTo>
                    <a:pt x="96" y="234"/>
                  </a:lnTo>
                  <a:lnTo>
                    <a:pt x="100" y="232"/>
                  </a:lnTo>
                  <a:lnTo>
                    <a:pt x="100" y="230"/>
                  </a:lnTo>
                  <a:lnTo>
                    <a:pt x="101" y="230"/>
                  </a:lnTo>
                  <a:lnTo>
                    <a:pt x="103" y="234"/>
                  </a:lnTo>
                  <a:lnTo>
                    <a:pt x="103" y="230"/>
                  </a:lnTo>
                  <a:lnTo>
                    <a:pt x="105" y="232"/>
                  </a:lnTo>
                  <a:lnTo>
                    <a:pt x="107" y="234"/>
                  </a:lnTo>
                  <a:lnTo>
                    <a:pt x="113" y="232"/>
                  </a:lnTo>
                  <a:lnTo>
                    <a:pt x="115" y="230"/>
                  </a:lnTo>
                  <a:lnTo>
                    <a:pt x="119" y="229"/>
                  </a:lnTo>
                  <a:lnTo>
                    <a:pt x="120" y="225"/>
                  </a:lnTo>
                  <a:lnTo>
                    <a:pt x="127" y="222"/>
                  </a:lnTo>
                  <a:lnTo>
                    <a:pt x="128" y="221"/>
                  </a:lnTo>
                  <a:lnTo>
                    <a:pt x="132" y="219"/>
                  </a:lnTo>
                  <a:lnTo>
                    <a:pt x="133" y="217"/>
                  </a:lnTo>
                  <a:lnTo>
                    <a:pt x="133" y="213"/>
                  </a:lnTo>
                  <a:lnTo>
                    <a:pt x="136" y="211"/>
                  </a:lnTo>
                  <a:lnTo>
                    <a:pt x="136" y="209"/>
                  </a:lnTo>
                  <a:lnTo>
                    <a:pt x="136" y="207"/>
                  </a:lnTo>
                  <a:lnTo>
                    <a:pt x="136" y="203"/>
                  </a:lnTo>
                  <a:lnTo>
                    <a:pt x="136" y="202"/>
                  </a:lnTo>
                  <a:lnTo>
                    <a:pt x="133" y="198"/>
                  </a:lnTo>
                  <a:lnTo>
                    <a:pt x="137" y="199"/>
                  </a:lnTo>
                  <a:lnTo>
                    <a:pt x="136" y="195"/>
                  </a:lnTo>
                  <a:lnTo>
                    <a:pt x="136" y="194"/>
                  </a:lnTo>
                  <a:lnTo>
                    <a:pt x="137" y="193"/>
                  </a:lnTo>
                  <a:lnTo>
                    <a:pt x="137" y="189"/>
                  </a:lnTo>
                  <a:lnTo>
                    <a:pt x="136" y="182"/>
                  </a:lnTo>
                  <a:lnTo>
                    <a:pt x="133" y="181"/>
                  </a:lnTo>
                  <a:lnTo>
                    <a:pt x="136" y="178"/>
                  </a:lnTo>
                  <a:lnTo>
                    <a:pt x="133" y="177"/>
                  </a:lnTo>
                  <a:lnTo>
                    <a:pt x="133" y="173"/>
                  </a:lnTo>
                  <a:lnTo>
                    <a:pt x="133" y="171"/>
                  </a:lnTo>
                  <a:lnTo>
                    <a:pt x="132" y="167"/>
                  </a:lnTo>
                  <a:lnTo>
                    <a:pt x="128" y="156"/>
                  </a:lnTo>
                  <a:lnTo>
                    <a:pt x="124" y="149"/>
                  </a:lnTo>
                  <a:lnTo>
                    <a:pt x="127" y="149"/>
                  </a:lnTo>
                  <a:lnTo>
                    <a:pt x="127" y="146"/>
                  </a:lnTo>
                  <a:lnTo>
                    <a:pt x="124" y="145"/>
                  </a:lnTo>
                  <a:lnTo>
                    <a:pt x="123" y="145"/>
                  </a:lnTo>
                  <a:lnTo>
                    <a:pt x="120" y="142"/>
                  </a:lnTo>
                  <a:lnTo>
                    <a:pt x="116" y="138"/>
                  </a:lnTo>
                  <a:lnTo>
                    <a:pt x="115" y="133"/>
                  </a:lnTo>
                  <a:lnTo>
                    <a:pt x="113" y="133"/>
                  </a:lnTo>
                  <a:lnTo>
                    <a:pt x="115" y="132"/>
                  </a:lnTo>
                  <a:lnTo>
                    <a:pt x="113" y="132"/>
                  </a:lnTo>
                  <a:lnTo>
                    <a:pt x="111" y="129"/>
                  </a:lnTo>
                  <a:lnTo>
                    <a:pt x="109" y="128"/>
                  </a:lnTo>
                  <a:lnTo>
                    <a:pt x="107" y="128"/>
                  </a:lnTo>
                  <a:lnTo>
                    <a:pt x="103" y="124"/>
                  </a:lnTo>
                  <a:lnTo>
                    <a:pt x="100" y="121"/>
                  </a:lnTo>
                  <a:lnTo>
                    <a:pt x="101" y="121"/>
                  </a:lnTo>
                  <a:lnTo>
                    <a:pt x="97" y="118"/>
                  </a:lnTo>
                  <a:lnTo>
                    <a:pt x="96" y="118"/>
                  </a:lnTo>
                  <a:lnTo>
                    <a:pt x="93" y="118"/>
                  </a:lnTo>
                  <a:lnTo>
                    <a:pt x="93" y="114"/>
                  </a:lnTo>
                  <a:lnTo>
                    <a:pt x="92" y="112"/>
                  </a:lnTo>
                  <a:lnTo>
                    <a:pt x="87" y="108"/>
                  </a:lnTo>
                  <a:lnTo>
                    <a:pt x="83" y="105"/>
                  </a:lnTo>
                  <a:lnTo>
                    <a:pt x="80" y="102"/>
                  </a:lnTo>
                  <a:lnTo>
                    <a:pt x="80" y="98"/>
                  </a:lnTo>
                  <a:lnTo>
                    <a:pt x="79" y="94"/>
                  </a:lnTo>
                  <a:lnTo>
                    <a:pt x="75" y="92"/>
                  </a:lnTo>
                  <a:lnTo>
                    <a:pt x="69" y="88"/>
                  </a:lnTo>
                  <a:lnTo>
                    <a:pt x="69" y="85"/>
                  </a:lnTo>
                  <a:lnTo>
                    <a:pt x="67" y="84"/>
                  </a:lnTo>
                  <a:lnTo>
                    <a:pt x="67" y="85"/>
                  </a:lnTo>
                  <a:lnTo>
                    <a:pt x="65" y="81"/>
                  </a:lnTo>
                  <a:lnTo>
                    <a:pt x="65" y="80"/>
                  </a:lnTo>
                  <a:lnTo>
                    <a:pt x="65" y="76"/>
                  </a:lnTo>
                  <a:lnTo>
                    <a:pt x="65" y="72"/>
                  </a:lnTo>
                  <a:lnTo>
                    <a:pt x="65" y="68"/>
                  </a:lnTo>
                  <a:lnTo>
                    <a:pt x="67" y="63"/>
                  </a:lnTo>
                  <a:lnTo>
                    <a:pt x="69" y="61"/>
                  </a:lnTo>
                  <a:lnTo>
                    <a:pt x="71" y="61"/>
                  </a:lnTo>
                  <a:lnTo>
                    <a:pt x="72" y="59"/>
                  </a:lnTo>
                  <a:lnTo>
                    <a:pt x="75" y="55"/>
                  </a:lnTo>
                  <a:lnTo>
                    <a:pt x="75" y="51"/>
                  </a:lnTo>
                  <a:lnTo>
                    <a:pt x="75" y="49"/>
                  </a:lnTo>
                  <a:lnTo>
                    <a:pt x="76" y="49"/>
                  </a:lnTo>
                  <a:lnTo>
                    <a:pt x="79" y="48"/>
                  </a:lnTo>
                  <a:lnTo>
                    <a:pt x="76" y="45"/>
                  </a:lnTo>
                  <a:lnTo>
                    <a:pt x="76" y="44"/>
                  </a:lnTo>
                  <a:lnTo>
                    <a:pt x="79" y="45"/>
                  </a:lnTo>
                  <a:lnTo>
                    <a:pt x="80" y="44"/>
                  </a:lnTo>
                  <a:lnTo>
                    <a:pt x="83" y="41"/>
                  </a:lnTo>
                  <a:lnTo>
                    <a:pt x="83" y="44"/>
                  </a:lnTo>
                  <a:lnTo>
                    <a:pt x="87" y="41"/>
                  </a:lnTo>
                  <a:lnTo>
                    <a:pt x="87" y="40"/>
                  </a:lnTo>
                  <a:lnTo>
                    <a:pt x="87" y="37"/>
                  </a:lnTo>
                  <a:lnTo>
                    <a:pt x="88" y="37"/>
                  </a:lnTo>
                  <a:lnTo>
                    <a:pt x="89" y="36"/>
                  </a:lnTo>
                  <a:lnTo>
                    <a:pt x="92" y="35"/>
                  </a:lnTo>
                  <a:lnTo>
                    <a:pt x="93" y="35"/>
                  </a:lnTo>
                  <a:lnTo>
                    <a:pt x="96" y="35"/>
                  </a:lnTo>
                  <a:lnTo>
                    <a:pt x="97" y="35"/>
                  </a:lnTo>
                  <a:lnTo>
                    <a:pt x="96" y="32"/>
                  </a:lnTo>
                  <a:lnTo>
                    <a:pt x="93" y="31"/>
                  </a:lnTo>
                  <a:lnTo>
                    <a:pt x="93" y="31"/>
                  </a:lnTo>
                  <a:lnTo>
                    <a:pt x="93" y="31"/>
                  </a:lnTo>
                  <a:lnTo>
                    <a:pt x="93" y="31"/>
                  </a:lnTo>
                  <a:lnTo>
                    <a:pt x="93" y="31"/>
                  </a:lnTo>
                  <a:lnTo>
                    <a:pt x="93" y="31"/>
                  </a:lnTo>
                  <a:lnTo>
                    <a:pt x="93" y="3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53" name="Freeform 143"/>
            <p:cNvSpPr>
              <a:spLocks/>
            </p:cNvSpPr>
            <p:nvPr/>
          </p:nvSpPr>
          <p:spPr bwMode="auto">
            <a:xfrm>
              <a:off x="6242050" y="2735263"/>
              <a:ext cx="234950" cy="174625"/>
            </a:xfrm>
            <a:custGeom>
              <a:avLst/>
              <a:gdLst>
                <a:gd name="T0" fmla="*/ 112 w 132"/>
                <a:gd name="T1" fmla="*/ 45 h 71"/>
                <a:gd name="T2" fmla="*/ 104 w 132"/>
                <a:gd name="T3" fmla="*/ 41 h 71"/>
                <a:gd name="T4" fmla="*/ 102 w 132"/>
                <a:gd name="T5" fmla="*/ 44 h 71"/>
                <a:gd name="T6" fmla="*/ 98 w 132"/>
                <a:gd name="T7" fmla="*/ 44 h 71"/>
                <a:gd name="T8" fmla="*/ 94 w 132"/>
                <a:gd name="T9" fmla="*/ 44 h 71"/>
                <a:gd name="T10" fmla="*/ 90 w 132"/>
                <a:gd name="T11" fmla="*/ 40 h 71"/>
                <a:gd name="T12" fmla="*/ 85 w 132"/>
                <a:gd name="T13" fmla="*/ 37 h 71"/>
                <a:gd name="T14" fmla="*/ 80 w 132"/>
                <a:gd name="T15" fmla="*/ 37 h 71"/>
                <a:gd name="T16" fmla="*/ 80 w 132"/>
                <a:gd name="T17" fmla="*/ 33 h 71"/>
                <a:gd name="T18" fmla="*/ 76 w 132"/>
                <a:gd name="T19" fmla="*/ 32 h 71"/>
                <a:gd name="T20" fmla="*/ 68 w 132"/>
                <a:gd name="T21" fmla="*/ 30 h 71"/>
                <a:gd name="T22" fmla="*/ 63 w 132"/>
                <a:gd name="T23" fmla="*/ 24 h 71"/>
                <a:gd name="T24" fmla="*/ 57 w 132"/>
                <a:gd name="T25" fmla="*/ 20 h 71"/>
                <a:gd name="T26" fmla="*/ 53 w 132"/>
                <a:gd name="T27" fmla="*/ 20 h 71"/>
                <a:gd name="T28" fmla="*/ 47 w 132"/>
                <a:gd name="T29" fmla="*/ 14 h 71"/>
                <a:gd name="T30" fmla="*/ 37 w 132"/>
                <a:gd name="T31" fmla="*/ 10 h 71"/>
                <a:gd name="T32" fmla="*/ 23 w 132"/>
                <a:gd name="T33" fmla="*/ 0 h 71"/>
                <a:gd name="T34" fmla="*/ 17 w 132"/>
                <a:gd name="T35" fmla="*/ 0 h 71"/>
                <a:gd name="T36" fmla="*/ 15 w 132"/>
                <a:gd name="T37" fmla="*/ 4 h 71"/>
                <a:gd name="T38" fmla="*/ 11 w 132"/>
                <a:gd name="T39" fmla="*/ 5 h 71"/>
                <a:gd name="T40" fmla="*/ 7 w 132"/>
                <a:gd name="T41" fmla="*/ 4 h 71"/>
                <a:gd name="T42" fmla="*/ 1 w 132"/>
                <a:gd name="T43" fmla="*/ 13 h 71"/>
                <a:gd name="T44" fmla="*/ 1 w 132"/>
                <a:gd name="T45" fmla="*/ 18 h 71"/>
                <a:gd name="T46" fmla="*/ 0 w 132"/>
                <a:gd name="T47" fmla="*/ 24 h 71"/>
                <a:gd name="T48" fmla="*/ 0 w 132"/>
                <a:gd name="T49" fmla="*/ 28 h 71"/>
                <a:gd name="T50" fmla="*/ 5 w 132"/>
                <a:gd name="T51" fmla="*/ 32 h 71"/>
                <a:gd name="T52" fmla="*/ 15 w 132"/>
                <a:gd name="T53" fmla="*/ 33 h 71"/>
                <a:gd name="T54" fmla="*/ 27 w 132"/>
                <a:gd name="T55" fmla="*/ 44 h 71"/>
                <a:gd name="T56" fmla="*/ 32 w 132"/>
                <a:gd name="T57" fmla="*/ 44 h 71"/>
                <a:gd name="T58" fmla="*/ 37 w 132"/>
                <a:gd name="T59" fmla="*/ 48 h 71"/>
                <a:gd name="T60" fmla="*/ 45 w 132"/>
                <a:gd name="T61" fmla="*/ 50 h 71"/>
                <a:gd name="T62" fmla="*/ 53 w 132"/>
                <a:gd name="T63" fmla="*/ 53 h 71"/>
                <a:gd name="T64" fmla="*/ 59 w 132"/>
                <a:gd name="T65" fmla="*/ 53 h 71"/>
                <a:gd name="T66" fmla="*/ 63 w 132"/>
                <a:gd name="T67" fmla="*/ 53 h 71"/>
                <a:gd name="T68" fmla="*/ 75 w 132"/>
                <a:gd name="T69" fmla="*/ 54 h 71"/>
                <a:gd name="T70" fmla="*/ 76 w 132"/>
                <a:gd name="T71" fmla="*/ 58 h 71"/>
                <a:gd name="T72" fmla="*/ 81 w 132"/>
                <a:gd name="T73" fmla="*/ 62 h 71"/>
                <a:gd name="T74" fmla="*/ 88 w 132"/>
                <a:gd name="T75" fmla="*/ 66 h 71"/>
                <a:gd name="T76" fmla="*/ 90 w 132"/>
                <a:gd name="T77" fmla="*/ 63 h 71"/>
                <a:gd name="T78" fmla="*/ 94 w 132"/>
                <a:gd name="T79" fmla="*/ 66 h 71"/>
                <a:gd name="T80" fmla="*/ 98 w 132"/>
                <a:gd name="T81" fmla="*/ 67 h 71"/>
                <a:gd name="T82" fmla="*/ 106 w 132"/>
                <a:gd name="T83" fmla="*/ 70 h 71"/>
                <a:gd name="T84" fmla="*/ 114 w 132"/>
                <a:gd name="T85" fmla="*/ 67 h 71"/>
                <a:gd name="T86" fmla="*/ 121 w 132"/>
                <a:gd name="T87" fmla="*/ 71 h 71"/>
                <a:gd name="T88" fmla="*/ 129 w 132"/>
                <a:gd name="T89" fmla="*/ 70 h 71"/>
                <a:gd name="T90" fmla="*/ 132 w 132"/>
                <a:gd name="T91" fmla="*/ 62 h 71"/>
                <a:gd name="T92" fmla="*/ 128 w 132"/>
                <a:gd name="T93" fmla="*/ 54 h 71"/>
                <a:gd name="T94" fmla="*/ 128 w 132"/>
                <a:gd name="T95" fmla="*/ 45 h 71"/>
                <a:gd name="T96" fmla="*/ 116 w 132"/>
                <a:gd name="T97" fmla="*/ 45 h 71"/>
                <a:gd name="T98" fmla="*/ 116 w 132"/>
                <a:gd name="T99" fmla="*/ 45 h 71"/>
                <a:gd name="T100" fmla="*/ 116 w 132"/>
                <a:gd name="T101" fmla="*/ 45 h 71"/>
                <a:gd name="T102" fmla="*/ 116 w 132"/>
                <a:gd name="T103"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 h="71">
                  <a:moveTo>
                    <a:pt x="116" y="45"/>
                  </a:moveTo>
                  <a:lnTo>
                    <a:pt x="112" y="45"/>
                  </a:lnTo>
                  <a:lnTo>
                    <a:pt x="106" y="44"/>
                  </a:lnTo>
                  <a:lnTo>
                    <a:pt x="104" y="41"/>
                  </a:lnTo>
                  <a:lnTo>
                    <a:pt x="102" y="41"/>
                  </a:lnTo>
                  <a:lnTo>
                    <a:pt x="102" y="44"/>
                  </a:lnTo>
                  <a:lnTo>
                    <a:pt x="101" y="44"/>
                  </a:lnTo>
                  <a:lnTo>
                    <a:pt x="98" y="44"/>
                  </a:lnTo>
                  <a:lnTo>
                    <a:pt x="97" y="40"/>
                  </a:lnTo>
                  <a:lnTo>
                    <a:pt x="94" y="44"/>
                  </a:lnTo>
                  <a:lnTo>
                    <a:pt x="93" y="44"/>
                  </a:lnTo>
                  <a:lnTo>
                    <a:pt x="90" y="40"/>
                  </a:lnTo>
                  <a:lnTo>
                    <a:pt x="88" y="36"/>
                  </a:lnTo>
                  <a:lnTo>
                    <a:pt x="85" y="37"/>
                  </a:lnTo>
                  <a:lnTo>
                    <a:pt x="84" y="37"/>
                  </a:lnTo>
                  <a:lnTo>
                    <a:pt x="80" y="37"/>
                  </a:lnTo>
                  <a:lnTo>
                    <a:pt x="77" y="36"/>
                  </a:lnTo>
                  <a:lnTo>
                    <a:pt x="80" y="33"/>
                  </a:lnTo>
                  <a:lnTo>
                    <a:pt x="77" y="32"/>
                  </a:lnTo>
                  <a:lnTo>
                    <a:pt x="76" y="32"/>
                  </a:lnTo>
                  <a:lnTo>
                    <a:pt x="72" y="32"/>
                  </a:lnTo>
                  <a:lnTo>
                    <a:pt x="68" y="30"/>
                  </a:lnTo>
                  <a:lnTo>
                    <a:pt x="64" y="28"/>
                  </a:lnTo>
                  <a:lnTo>
                    <a:pt x="63" y="24"/>
                  </a:lnTo>
                  <a:lnTo>
                    <a:pt x="61" y="20"/>
                  </a:lnTo>
                  <a:lnTo>
                    <a:pt x="57" y="20"/>
                  </a:lnTo>
                  <a:lnTo>
                    <a:pt x="55" y="20"/>
                  </a:lnTo>
                  <a:lnTo>
                    <a:pt x="53" y="20"/>
                  </a:lnTo>
                  <a:lnTo>
                    <a:pt x="51" y="18"/>
                  </a:lnTo>
                  <a:lnTo>
                    <a:pt x="47" y="14"/>
                  </a:lnTo>
                  <a:lnTo>
                    <a:pt x="44" y="13"/>
                  </a:lnTo>
                  <a:lnTo>
                    <a:pt x="37" y="10"/>
                  </a:lnTo>
                  <a:lnTo>
                    <a:pt x="24" y="1"/>
                  </a:lnTo>
                  <a:lnTo>
                    <a:pt x="23" y="0"/>
                  </a:lnTo>
                  <a:lnTo>
                    <a:pt x="19" y="0"/>
                  </a:lnTo>
                  <a:lnTo>
                    <a:pt x="17" y="0"/>
                  </a:lnTo>
                  <a:lnTo>
                    <a:pt x="15" y="0"/>
                  </a:lnTo>
                  <a:lnTo>
                    <a:pt x="15" y="4"/>
                  </a:lnTo>
                  <a:lnTo>
                    <a:pt x="13" y="5"/>
                  </a:lnTo>
                  <a:lnTo>
                    <a:pt x="11" y="5"/>
                  </a:lnTo>
                  <a:lnTo>
                    <a:pt x="9" y="4"/>
                  </a:lnTo>
                  <a:lnTo>
                    <a:pt x="7" y="4"/>
                  </a:lnTo>
                  <a:lnTo>
                    <a:pt x="5" y="6"/>
                  </a:lnTo>
                  <a:lnTo>
                    <a:pt x="1" y="13"/>
                  </a:lnTo>
                  <a:lnTo>
                    <a:pt x="1" y="17"/>
                  </a:lnTo>
                  <a:lnTo>
                    <a:pt x="1" y="18"/>
                  </a:lnTo>
                  <a:lnTo>
                    <a:pt x="1" y="20"/>
                  </a:lnTo>
                  <a:lnTo>
                    <a:pt x="0" y="24"/>
                  </a:lnTo>
                  <a:lnTo>
                    <a:pt x="0" y="26"/>
                  </a:lnTo>
                  <a:lnTo>
                    <a:pt x="0" y="28"/>
                  </a:lnTo>
                  <a:lnTo>
                    <a:pt x="4" y="30"/>
                  </a:lnTo>
                  <a:lnTo>
                    <a:pt x="5" y="32"/>
                  </a:lnTo>
                  <a:lnTo>
                    <a:pt x="7" y="30"/>
                  </a:lnTo>
                  <a:lnTo>
                    <a:pt x="15" y="33"/>
                  </a:lnTo>
                  <a:lnTo>
                    <a:pt x="23" y="41"/>
                  </a:lnTo>
                  <a:lnTo>
                    <a:pt x="27" y="44"/>
                  </a:lnTo>
                  <a:lnTo>
                    <a:pt x="31" y="45"/>
                  </a:lnTo>
                  <a:lnTo>
                    <a:pt x="32" y="44"/>
                  </a:lnTo>
                  <a:lnTo>
                    <a:pt x="33" y="45"/>
                  </a:lnTo>
                  <a:lnTo>
                    <a:pt x="37" y="48"/>
                  </a:lnTo>
                  <a:lnTo>
                    <a:pt x="44" y="49"/>
                  </a:lnTo>
                  <a:lnTo>
                    <a:pt x="45" y="50"/>
                  </a:lnTo>
                  <a:lnTo>
                    <a:pt x="49" y="53"/>
                  </a:lnTo>
                  <a:lnTo>
                    <a:pt x="53" y="53"/>
                  </a:lnTo>
                  <a:lnTo>
                    <a:pt x="55" y="53"/>
                  </a:lnTo>
                  <a:lnTo>
                    <a:pt x="59" y="53"/>
                  </a:lnTo>
                  <a:lnTo>
                    <a:pt x="63" y="54"/>
                  </a:lnTo>
                  <a:lnTo>
                    <a:pt x="63" y="53"/>
                  </a:lnTo>
                  <a:lnTo>
                    <a:pt x="67" y="53"/>
                  </a:lnTo>
                  <a:lnTo>
                    <a:pt x="75" y="54"/>
                  </a:lnTo>
                  <a:lnTo>
                    <a:pt x="76" y="57"/>
                  </a:lnTo>
                  <a:lnTo>
                    <a:pt x="76" y="58"/>
                  </a:lnTo>
                  <a:lnTo>
                    <a:pt x="77" y="61"/>
                  </a:lnTo>
                  <a:lnTo>
                    <a:pt x="81" y="62"/>
                  </a:lnTo>
                  <a:lnTo>
                    <a:pt x="85" y="63"/>
                  </a:lnTo>
                  <a:lnTo>
                    <a:pt x="88" y="66"/>
                  </a:lnTo>
                  <a:lnTo>
                    <a:pt x="88" y="63"/>
                  </a:lnTo>
                  <a:lnTo>
                    <a:pt x="90" y="63"/>
                  </a:lnTo>
                  <a:lnTo>
                    <a:pt x="93" y="63"/>
                  </a:lnTo>
                  <a:lnTo>
                    <a:pt x="94" y="66"/>
                  </a:lnTo>
                  <a:lnTo>
                    <a:pt x="94" y="67"/>
                  </a:lnTo>
                  <a:lnTo>
                    <a:pt x="98" y="67"/>
                  </a:lnTo>
                  <a:lnTo>
                    <a:pt x="102" y="67"/>
                  </a:lnTo>
                  <a:lnTo>
                    <a:pt x="106" y="70"/>
                  </a:lnTo>
                  <a:lnTo>
                    <a:pt x="110" y="70"/>
                  </a:lnTo>
                  <a:lnTo>
                    <a:pt x="114" y="67"/>
                  </a:lnTo>
                  <a:lnTo>
                    <a:pt x="116" y="71"/>
                  </a:lnTo>
                  <a:lnTo>
                    <a:pt x="121" y="71"/>
                  </a:lnTo>
                  <a:lnTo>
                    <a:pt x="128" y="71"/>
                  </a:lnTo>
                  <a:lnTo>
                    <a:pt x="129" y="70"/>
                  </a:lnTo>
                  <a:lnTo>
                    <a:pt x="132" y="67"/>
                  </a:lnTo>
                  <a:lnTo>
                    <a:pt x="132" y="62"/>
                  </a:lnTo>
                  <a:lnTo>
                    <a:pt x="128" y="58"/>
                  </a:lnTo>
                  <a:lnTo>
                    <a:pt x="128" y="54"/>
                  </a:lnTo>
                  <a:lnTo>
                    <a:pt x="128" y="50"/>
                  </a:lnTo>
                  <a:lnTo>
                    <a:pt x="128" y="45"/>
                  </a:lnTo>
                  <a:lnTo>
                    <a:pt x="121" y="45"/>
                  </a:lnTo>
                  <a:lnTo>
                    <a:pt x="116" y="45"/>
                  </a:lnTo>
                  <a:lnTo>
                    <a:pt x="116" y="45"/>
                  </a:lnTo>
                  <a:lnTo>
                    <a:pt x="116" y="45"/>
                  </a:lnTo>
                  <a:lnTo>
                    <a:pt x="116" y="45"/>
                  </a:lnTo>
                  <a:lnTo>
                    <a:pt x="116" y="45"/>
                  </a:lnTo>
                  <a:lnTo>
                    <a:pt x="116" y="45"/>
                  </a:lnTo>
                  <a:lnTo>
                    <a:pt x="116" y="4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54" name="Freeform 144"/>
            <p:cNvSpPr>
              <a:spLocks noEditPoints="1"/>
            </p:cNvSpPr>
            <p:nvPr/>
          </p:nvSpPr>
          <p:spPr bwMode="auto">
            <a:xfrm>
              <a:off x="6615113" y="2814638"/>
              <a:ext cx="247650" cy="830262"/>
            </a:xfrm>
            <a:custGeom>
              <a:avLst/>
              <a:gdLst>
                <a:gd name="T0" fmla="*/ 33 w 139"/>
                <a:gd name="T1" fmla="*/ 171 h 337"/>
                <a:gd name="T2" fmla="*/ 26 w 139"/>
                <a:gd name="T3" fmla="*/ 167 h 337"/>
                <a:gd name="T4" fmla="*/ 51 w 139"/>
                <a:gd name="T5" fmla="*/ 232 h 337"/>
                <a:gd name="T6" fmla="*/ 21 w 139"/>
                <a:gd name="T7" fmla="*/ 325 h 337"/>
                <a:gd name="T8" fmla="*/ 21 w 139"/>
                <a:gd name="T9" fmla="*/ 324 h 337"/>
                <a:gd name="T10" fmla="*/ 25 w 139"/>
                <a:gd name="T11" fmla="*/ 285 h 337"/>
                <a:gd name="T12" fmla="*/ 29 w 139"/>
                <a:gd name="T13" fmla="*/ 288 h 337"/>
                <a:gd name="T14" fmla="*/ 26 w 139"/>
                <a:gd name="T15" fmla="*/ 276 h 337"/>
                <a:gd name="T16" fmla="*/ 25 w 139"/>
                <a:gd name="T17" fmla="*/ 277 h 337"/>
                <a:gd name="T18" fmla="*/ 26 w 139"/>
                <a:gd name="T19" fmla="*/ 298 h 337"/>
                <a:gd name="T20" fmla="*/ 24 w 139"/>
                <a:gd name="T21" fmla="*/ 302 h 337"/>
                <a:gd name="T22" fmla="*/ 124 w 139"/>
                <a:gd name="T23" fmla="*/ 130 h 337"/>
                <a:gd name="T24" fmla="*/ 120 w 139"/>
                <a:gd name="T25" fmla="*/ 118 h 337"/>
                <a:gd name="T26" fmla="*/ 109 w 139"/>
                <a:gd name="T27" fmla="*/ 105 h 337"/>
                <a:gd name="T28" fmla="*/ 97 w 139"/>
                <a:gd name="T29" fmla="*/ 91 h 337"/>
                <a:gd name="T30" fmla="*/ 87 w 139"/>
                <a:gd name="T31" fmla="*/ 82 h 337"/>
                <a:gd name="T32" fmla="*/ 78 w 139"/>
                <a:gd name="T33" fmla="*/ 75 h 337"/>
                <a:gd name="T34" fmla="*/ 81 w 139"/>
                <a:gd name="T35" fmla="*/ 61 h 337"/>
                <a:gd name="T36" fmla="*/ 87 w 139"/>
                <a:gd name="T37" fmla="*/ 49 h 337"/>
                <a:gd name="T38" fmla="*/ 86 w 139"/>
                <a:gd name="T39" fmla="*/ 29 h 337"/>
                <a:gd name="T40" fmla="*/ 70 w 139"/>
                <a:gd name="T41" fmla="*/ 8 h 337"/>
                <a:gd name="T42" fmla="*/ 57 w 139"/>
                <a:gd name="T43" fmla="*/ 16 h 337"/>
                <a:gd name="T44" fmla="*/ 55 w 139"/>
                <a:gd name="T45" fmla="*/ 22 h 337"/>
                <a:gd name="T46" fmla="*/ 37 w 139"/>
                <a:gd name="T47" fmla="*/ 34 h 337"/>
                <a:gd name="T48" fmla="*/ 33 w 139"/>
                <a:gd name="T49" fmla="*/ 49 h 337"/>
                <a:gd name="T50" fmla="*/ 24 w 139"/>
                <a:gd name="T51" fmla="*/ 86 h 337"/>
                <a:gd name="T52" fmla="*/ 12 w 139"/>
                <a:gd name="T53" fmla="*/ 101 h 337"/>
                <a:gd name="T54" fmla="*/ 9 w 139"/>
                <a:gd name="T55" fmla="*/ 119 h 337"/>
                <a:gd name="T56" fmla="*/ 0 w 139"/>
                <a:gd name="T57" fmla="*/ 136 h 337"/>
                <a:gd name="T58" fmla="*/ 9 w 139"/>
                <a:gd name="T59" fmla="*/ 144 h 337"/>
                <a:gd name="T60" fmla="*/ 16 w 139"/>
                <a:gd name="T61" fmla="*/ 156 h 337"/>
                <a:gd name="T62" fmla="*/ 24 w 139"/>
                <a:gd name="T63" fmla="*/ 158 h 337"/>
                <a:gd name="T64" fmla="*/ 34 w 139"/>
                <a:gd name="T65" fmla="*/ 171 h 337"/>
                <a:gd name="T66" fmla="*/ 42 w 139"/>
                <a:gd name="T67" fmla="*/ 189 h 337"/>
                <a:gd name="T68" fmla="*/ 42 w 139"/>
                <a:gd name="T69" fmla="*/ 223 h 337"/>
                <a:gd name="T70" fmla="*/ 50 w 139"/>
                <a:gd name="T71" fmla="*/ 228 h 337"/>
                <a:gd name="T72" fmla="*/ 55 w 139"/>
                <a:gd name="T73" fmla="*/ 231 h 337"/>
                <a:gd name="T74" fmla="*/ 61 w 139"/>
                <a:gd name="T75" fmla="*/ 231 h 337"/>
                <a:gd name="T76" fmla="*/ 70 w 139"/>
                <a:gd name="T77" fmla="*/ 224 h 337"/>
                <a:gd name="T78" fmla="*/ 73 w 139"/>
                <a:gd name="T79" fmla="*/ 215 h 337"/>
                <a:gd name="T80" fmla="*/ 82 w 139"/>
                <a:gd name="T81" fmla="*/ 201 h 337"/>
                <a:gd name="T82" fmla="*/ 95 w 139"/>
                <a:gd name="T83" fmla="*/ 220 h 337"/>
                <a:gd name="T84" fmla="*/ 105 w 139"/>
                <a:gd name="T85" fmla="*/ 253 h 337"/>
                <a:gd name="T86" fmla="*/ 113 w 139"/>
                <a:gd name="T87" fmla="*/ 272 h 337"/>
                <a:gd name="T88" fmla="*/ 118 w 139"/>
                <a:gd name="T89" fmla="*/ 294 h 337"/>
                <a:gd name="T90" fmla="*/ 120 w 139"/>
                <a:gd name="T91" fmla="*/ 306 h 337"/>
                <a:gd name="T92" fmla="*/ 120 w 139"/>
                <a:gd name="T93" fmla="*/ 321 h 337"/>
                <a:gd name="T94" fmla="*/ 126 w 139"/>
                <a:gd name="T95" fmla="*/ 327 h 337"/>
                <a:gd name="T96" fmla="*/ 130 w 139"/>
                <a:gd name="T97" fmla="*/ 289 h 337"/>
                <a:gd name="T98" fmla="*/ 110 w 139"/>
                <a:gd name="T99" fmla="*/ 251 h 337"/>
                <a:gd name="T100" fmla="*/ 113 w 139"/>
                <a:gd name="T101" fmla="*/ 237 h 337"/>
                <a:gd name="T102" fmla="*/ 114 w 139"/>
                <a:gd name="T103" fmla="*/ 223 h 337"/>
                <a:gd name="T104" fmla="*/ 95 w 139"/>
                <a:gd name="T105" fmla="*/ 192 h 337"/>
                <a:gd name="T106" fmla="*/ 90 w 139"/>
                <a:gd name="T107" fmla="*/ 183 h 337"/>
                <a:gd name="T108" fmla="*/ 95 w 139"/>
                <a:gd name="T109" fmla="*/ 159 h 337"/>
                <a:gd name="T110" fmla="*/ 113 w 139"/>
                <a:gd name="T111" fmla="*/ 154 h 337"/>
                <a:gd name="T112" fmla="*/ 126 w 139"/>
                <a:gd name="T113" fmla="*/ 150 h 337"/>
                <a:gd name="T114" fmla="*/ 131 w 139"/>
                <a:gd name="T115" fmla="*/ 136 h 337"/>
                <a:gd name="T116" fmla="*/ 134 w 139"/>
                <a:gd name="T117" fmla="*/ 127 h 337"/>
                <a:gd name="T118" fmla="*/ 16 w 139"/>
                <a:gd name="T119" fmla="*/ 146 h 337"/>
                <a:gd name="T120" fmla="*/ 16 w 139"/>
                <a:gd name="T121" fmla="*/ 1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 h="337">
                  <a:moveTo>
                    <a:pt x="26" y="167"/>
                  </a:moveTo>
                  <a:lnTo>
                    <a:pt x="25" y="167"/>
                  </a:lnTo>
                  <a:lnTo>
                    <a:pt x="29" y="172"/>
                  </a:lnTo>
                  <a:lnTo>
                    <a:pt x="33" y="176"/>
                  </a:lnTo>
                  <a:lnTo>
                    <a:pt x="33" y="172"/>
                  </a:lnTo>
                  <a:lnTo>
                    <a:pt x="30" y="171"/>
                  </a:lnTo>
                  <a:lnTo>
                    <a:pt x="33" y="171"/>
                  </a:lnTo>
                  <a:lnTo>
                    <a:pt x="33" y="170"/>
                  </a:lnTo>
                  <a:lnTo>
                    <a:pt x="29" y="170"/>
                  </a:lnTo>
                  <a:lnTo>
                    <a:pt x="26" y="167"/>
                  </a:lnTo>
                  <a:lnTo>
                    <a:pt x="26" y="167"/>
                  </a:lnTo>
                  <a:lnTo>
                    <a:pt x="26" y="167"/>
                  </a:lnTo>
                  <a:lnTo>
                    <a:pt x="26" y="167"/>
                  </a:lnTo>
                  <a:lnTo>
                    <a:pt x="26" y="167"/>
                  </a:lnTo>
                  <a:lnTo>
                    <a:pt x="26" y="167"/>
                  </a:lnTo>
                  <a:lnTo>
                    <a:pt x="26" y="167"/>
                  </a:lnTo>
                  <a:close/>
                  <a:moveTo>
                    <a:pt x="51" y="232"/>
                  </a:moveTo>
                  <a:lnTo>
                    <a:pt x="51" y="228"/>
                  </a:lnTo>
                  <a:lnTo>
                    <a:pt x="50" y="231"/>
                  </a:lnTo>
                  <a:lnTo>
                    <a:pt x="51" y="232"/>
                  </a:lnTo>
                  <a:lnTo>
                    <a:pt x="51" y="232"/>
                  </a:lnTo>
                  <a:lnTo>
                    <a:pt x="51" y="232"/>
                  </a:lnTo>
                  <a:lnTo>
                    <a:pt x="51" y="232"/>
                  </a:lnTo>
                  <a:lnTo>
                    <a:pt x="51" y="232"/>
                  </a:lnTo>
                  <a:lnTo>
                    <a:pt x="51" y="232"/>
                  </a:lnTo>
                  <a:lnTo>
                    <a:pt x="51" y="232"/>
                  </a:lnTo>
                  <a:close/>
                  <a:moveTo>
                    <a:pt x="21" y="324"/>
                  </a:moveTo>
                  <a:lnTo>
                    <a:pt x="21" y="325"/>
                  </a:lnTo>
                  <a:lnTo>
                    <a:pt x="24" y="327"/>
                  </a:lnTo>
                  <a:lnTo>
                    <a:pt x="25" y="327"/>
                  </a:lnTo>
                  <a:lnTo>
                    <a:pt x="25" y="325"/>
                  </a:lnTo>
                  <a:lnTo>
                    <a:pt x="25" y="324"/>
                  </a:lnTo>
                  <a:lnTo>
                    <a:pt x="24" y="321"/>
                  </a:lnTo>
                  <a:lnTo>
                    <a:pt x="21" y="324"/>
                  </a:lnTo>
                  <a:lnTo>
                    <a:pt x="21" y="324"/>
                  </a:lnTo>
                  <a:lnTo>
                    <a:pt x="21" y="324"/>
                  </a:lnTo>
                  <a:lnTo>
                    <a:pt x="21" y="324"/>
                  </a:lnTo>
                  <a:lnTo>
                    <a:pt x="21" y="324"/>
                  </a:lnTo>
                  <a:lnTo>
                    <a:pt x="21" y="324"/>
                  </a:lnTo>
                  <a:lnTo>
                    <a:pt x="21" y="324"/>
                  </a:lnTo>
                  <a:close/>
                  <a:moveTo>
                    <a:pt x="25" y="277"/>
                  </a:moveTo>
                  <a:lnTo>
                    <a:pt x="25" y="285"/>
                  </a:lnTo>
                  <a:lnTo>
                    <a:pt x="25" y="288"/>
                  </a:lnTo>
                  <a:lnTo>
                    <a:pt x="25" y="290"/>
                  </a:lnTo>
                  <a:lnTo>
                    <a:pt x="26" y="297"/>
                  </a:lnTo>
                  <a:lnTo>
                    <a:pt x="26" y="294"/>
                  </a:lnTo>
                  <a:lnTo>
                    <a:pt x="29" y="293"/>
                  </a:lnTo>
                  <a:lnTo>
                    <a:pt x="29" y="290"/>
                  </a:lnTo>
                  <a:lnTo>
                    <a:pt x="29" y="288"/>
                  </a:lnTo>
                  <a:lnTo>
                    <a:pt x="26" y="284"/>
                  </a:lnTo>
                  <a:lnTo>
                    <a:pt x="29" y="280"/>
                  </a:lnTo>
                  <a:lnTo>
                    <a:pt x="29" y="277"/>
                  </a:lnTo>
                  <a:lnTo>
                    <a:pt x="26" y="277"/>
                  </a:lnTo>
                  <a:lnTo>
                    <a:pt x="29" y="273"/>
                  </a:lnTo>
                  <a:lnTo>
                    <a:pt x="29" y="272"/>
                  </a:lnTo>
                  <a:lnTo>
                    <a:pt x="26" y="276"/>
                  </a:lnTo>
                  <a:lnTo>
                    <a:pt x="25" y="277"/>
                  </a:lnTo>
                  <a:lnTo>
                    <a:pt x="25" y="277"/>
                  </a:lnTo>
                  <a:lnTo>
                    <a:pt x="25" y="277"/>
                  </a:lnTo>
                  <a:lnTo>
                    <a:pt x="25" y="277"/>
                  </a:lnTo>
                  <a:lnTo>
                    <a:pt x="25" y="277"/>
                  </a:lnTo>
                  <a:lnTo>
                    <a:pt x="25" y="277"/>
                  </a:lnTo>
                  <a:lnTo>
                    <a:pt x="25" y="277"/>
                  </a:lnTo>
                  <a:close/>
                  <a:moveTo>
                    <a:pt x="24" y="302"/>
                  </a:moveTo>
                  <a:lnTo>
                    <a:pt x="24" y="306"/>
                  </a:lnTo>
                  <a:lnTo>
                    <a:pt x="26" y="308"/>
                  </a:lnTo>
                  <a:lnTo>
                    <a:pt x="25" y="306"/>
                  </a:lnTo>
                  <a:lnTo>
                    <a:pt x="26" y="306"/>
                  </a:lnTo>
                  <a:lnTo>
                    <a:pt x="26" y="302"/>
                  </a:lnTo>
                  <a:lnTo>
                    <a:pt x="26" y="298"/>
                  </a:lnTo>
                  <a:lnTo>
                    <a:pt x="26" y="297"/>
                  </a:lnTo>
                  <a:lnTo>
                    <a:pt x="24" y="298"/>
                  </a:lnTo>
                  <a:lnTo>
                    <a:pt x="24" y="302"/>
                  </a:lnTo>
                  <a:lnTo>
                    <a:pt x="24" y="302"/>
                  </a:lnTo>
                  <a:lnTo>
                    <a:pt x="24" y="302"/>
                  </a:lnTo>
                  <a:lnTo>
                    <a:pt x="24" y="302"/>
                  </a:lnTo>
                  <a:lnTo>
                    <a:pt x="24" y="302"/>
                  </a:lnTo>
                  <a:lnTo>
                    <a:pt x="24" y="302"/>
                  </a:lnTo>
                  <a:lnTo>
                    <a:pt x="24" y="302"/>
                  </a:lnTo>
                  <a:close/>
                  <a:moveTo>
                    <a:pt x="134" y="127"/>
                  </a:moveTo>
                  <a:lnTo>
                    <a:pt x="131" y="130"/>
                  </a:lnTo>
                  <a:lnTo>
                    <a:pt x="127" y="130"/>
                  </a:lnTo>
                  <a:lnTo>
                    <a:pt x="126" y="130"/>
                  </a:lnTo>
                  <a:lnTo>
                    <a:pt x="124" y="130"/>
                  </a:lnTo>
                  <a:lnTo>
                    <a:pt x="124" y="127"/>
                  </a:lnTo>
                  <a:lnTo>
                    <a:pt x="124" y="126"/>
                  </a:lnTo>
                  <a:lnTo>
                    <a:pt x="122" y="124"/>
                  </a:lnTo>
                  <a:lnTo>
                    <a:pt x="120" y="123"/>
                  </a:lnTo>
                  <a:lnTo>
                    <a:pt x="120" y="122"/>
                  </a:lnTo>
                  <a:lnTo>
                    <a:pt x="120" y="119"/>
                  </a:lnTo>
                  <a:lnTo>
                    <a:pt x="120" y="118"/>
                  </a:lnTo>
                  <a:lnTo>
                    <a:pt x="114" y="118"/>
                  </a:lnTo>
                  <a:lnTo>
                    <a:pt x="109" y="118"/>
                  </a:lnTo>
                  <a:lnTo>
                    <a:pt x="107" y="118"/>
                  </a:lnTo>
                  <a:lnTo>
                    <a:pt x="107" y="115"/>
                  </a:lnTo>
                  <a:lnTo>
                    <a:pt x="109" y="110"/>
                  </a:lnTo>
                  <a:lnTo>
                    <a:pt x="109" y="106"/>
                  </a:lnTo>
                  <a:lnTo>
                    <a:pt x="109" y="105"/>
                  </a:lnTo>
                  <a:lnTo>
                    <a:pt x="110" y="102"/>
                  </a:lnTo>
                  <a:lnTo>
                    <a:pt x="109" y="101"/>
                  </a:lnTo>
                  <a:lnTo>
                    <a:pt x="105" y="99"/>
                  </a:lnTo>
                  <a:lnTo>
                    <a:pt x="101" y="99"/>
                  </a:lnTo>
                  <a:lnTo>
                    <a:pt x="101" y="97"/>
                  </a:lnTo>
                  <a:lnTo>
                    <a:pt x="99" y="93"/>
                  </a:lnTo>
                  <a:lnTo>
                    <a:pt x="97" y="91"/>
                  </a:lnTo>
                  <a:lnTo>
                    <a:pt x="97" y="89"/>
                  </a:lnTo>
                  <a:lnTo>
                    <a:pt x="95" y="86"/>
                  </a:lnTo>
                  <a:lnTo>
                    <a:pt x="95" y="83"/>
                  </a:lnTo>
                  <a:lnTo>
                    <a:pt x="97" y="79"/>
                  </a:lnTo>
                  <a:lnTo>
                    <a:pt x="94" y="82"/>
                  </a:lnTo>
                  <a:lnTo>
                    <a:pt x="91" y="82"/>
                  </a:lnTo>
                  <a:lnTo>
                    <a:pt x="87" y="82"/>
                  </a:lnTo>
                  <a:lnTo>
                    <a:pt x="86" y="82"/>
                  </a:lnTo>
                  <a:lnTo>
                    <a:pt x="82" y="83"/>
                  </a:lnTo>
                  <a:lnTo>
                    <a:pt x="78" y="86"/>
                  </a:lnTo>
                  <a:lnTo>
                    <a:pt x="78" y="83"/>
                  </a:lnTo>
                  <a:lnTo>
                    <a:pt x="78" y="82"/>
                  </a:lnTo>
                  <a:lnTo>
                    <a:pt x="78" y="78"/>
                  </a:lnTo>
                  <a:lnTo>
                    <a:pt x="78" y="75"/>
                  </a:lnTo>
                  <a:lnTo>
                    <a:pt x="77" y="74"/>
                  </a:lnTo>
                  <a:lnTo>
                    <a:pt x="74" y="73"/>
                  </a:lnTo>
                  <a:lnTo>
                    <a:pt x="74" y="69"/>
                  </a:lnTo>
                  <a:lnTo>
                    <a:pt x="78" y="69"/>
                  </a:lnTo>
                  <a:lnTo>
                    <a:pt x="77" y="65"/>
                  </a:lnTo>
                  <a:lnTo>
                    <a:pt x="78" y="61"/>
                  </a:lnTo>
                  <a:lnTo>
                    <a:pt x="81" y="61"/>
                  </a:lnTo>
                  <a:lnTo>
                    <a:pt x="81" y="58"/>
                  </a:lnTo>
                  <a:lnTo>
                    <a:pt x="82" y="55"/>
                  </a:lnTo>
                  <a:lnTo>
                    <a:pt x="83" y="55"/>
                  </a:lnTo>
                  <a:lnTo>
                    <a:pt x="83" y="53"/>
                  </a:lnTo>
                  <a:lnTo>
                    <a:pt x="83" y="51"/>
                  </a:lnTo>
                  <a:lnTo>
                    <a:pt x="86" y="49"/>
                  </a:lnTo>
                  <a:lnTo>
                    <a:pt x="87" y="49"/>
                  </a:lnTo>
                  <a:lnTo>
                    <a:pt x="90" y="49"/>
                  </a:lnTo>
                  <a:lnTo>
                    <a:pt x="87" y="47"/>
                  </a:lnTo>
                  <a:lnTo>
                    <a:pt x="86" y="45"/>
                  </a:lnTo>
                  <a:lnTo>
                    <a:pt x="87" y="45"/>
                  </a:lnTo>
                  <a:lnTo>
                    <a:pt x="87" y="43"/>
                  </a:lnTo>
                  <a:lnTo>
                    <a:pt x="87" y="39"/>
                  </a:lnTo>
                  <a:lnTo>
                    <a:pt x="86" y="29"/>
                  </a:lnTo>
                  <a:lnTo>
                    <a:pt x="83" y="21"/>
                  </a:lnTo>
                  <a:lnTo>
                    <a:pt x="82" y="18"/>
                  </a:lnTo>
                  <a:lnTo>
                    <a:pt x="78" y="17"/>
                  </a:lnTo>
                  <a:lnTo>
                    <a:pt x="77" y="18"/>
                  </a:lnTo>
                  <a:lnTo>
                    <a:pt x="73" y="12"/>
                  </a:lnTo>
                  <a:lnTo>
                    <a:pt x="73" y="9"/>
                  </a:lnTo>
                  <a:lnTo>
                    <a:pt x="70" y="8"/>
                  </a:lnTo>
                  <a:lnTo>
                    <a:pt x="67" y="4"/>
                  </a:lnTo>
                  <a:lnTo>
                    <a:pt x="61" y="0"/>
                  </a:lnTo>
                  <a:lnTo>
                    <a:pt x="61" y="5"/>
                  </a:lnTo>
                  <a:lnTo>
                    <a:pt x="59" y="8"/>
                  </a:lnTo>
                  <a:lnTo>
                    <a:pt x="59" y="9"/>
                  </a:lnTo>
                  <a:lnTo>
                    <a:pt x="61" y="12"/>
                  </a:lnTo>
                  <a:lnTo>
                    <a:pt x="57" y="16"/>
                  </a:lnTo>
                  <a:lnTo>
                    <a:pt x="55" y="18"/>
                  </a:lnTo>
                  <a:lnTo>
                    <a:pt x="57" y="21"/>
                  </a:lnTo>
                  <a:lnTo>
                    <a:pt x="59" y="25"/>
                  </a:lnTo>
                  <a:lnTo>
                    <a:pt x="61" y="26"/>
                  </a:lnTo>
                  <a:lnTo>
                    <a:pt x="57" y="26"/>
                  </a:lnTo>
                  <a:lnTo>
                    <a:pt x="55" y="25"/>
                  </a:lnTo>
                  <a:lnTo>
                    <a:pt x="55" y="22"/>
                  </a:lnTo>
                  <a:lnTo>
                    <a:pt x="53" y="22"/>
                  </a:lnTo>
                  <a:lnTo>
                    <a:pt x="46" y="25"/>
                  </a:lnTo>
                  <a:lnTo>
                    <a:pt x="42" y="26"/>
                  </a:lnTo>
                  <a:lnTo>
                    <a:pt x="39" y="29"/>
                  </a:lnTo>
                  <a:lnTo>
                    <a:pt x="38" y="30"/>
                  </a:lnTo>
                  <a:lnTo>
                    <a:pt x="37" y="31"/>
                  </a:lnTo>
                  <a:lnTo>
                    <a:pt x="37" y="34"/>
                  </a:lnTo>
                  <a:lnTo>
                    <a:pt x="34" y="34"/>
                  </a:lnTo>
                  <a:lnTo>
                    <a:pt x="33" y="34"/>
                  </a:lnTo>
                  <a:lnTo>
                    <a:pt x="30" y="35"/>
                  </a:lnTo>
                  <a:lnTo>
                    <a:pt x="30" y="39"/>
                  </a:lnTo>
                  <a:lnTo>
                    <a:pt x="30" y="42"/>
                  </a:lnTo>
                  <a:lnTo>
                    <a:pt x="33" y="45"/>
                  </a:lnTo>
                  <a:lnTo>
                    <a:pt x="33" y="49"/>
                  </a:lnTo>
                  <a:lnTo>
                    <a:pt x="30" y="53"/>
                  </a:lnTo>
                  <a:lnTo>
                    <a:pt x="29" y="55"/>
                  </a:lnTo>
                  <a:lnTo>
                    <a:pt x="26" y="58"/>
                  </a:lnTo>
                  <a:lnTo>
                    <a:pt x="26" y="61"/>
                  </a:lnTo>
                  <a:lnTo>
                    <a:pt x="29" y="65"/>
                  </a:lnTo>
                  <a:lnTo>
                    <a:pt x="26" y="75"/>
                  </a:lnTo>
                  <a:lnTo>
                    <a:pt x="24" y="86"/>
                  </a:lnTo>
                  <a:lnTo>
                    <a:pt x="16" y="83"/>
                  </a:lnTo>
                  <a:lnTo>
                    <a:pt x="13" y="83"/>
                  </a:lnTo>
                  <a:lnTo>
                    <a:pt x="12" y="83"/>
                  </a:lnTo>
                  <a:lnTo>
                    <a:pt x="9" y="83"/>
                  </a:lnTo>
                  <a:lnTo>
                    <a:pt x="13" y="95"/>
                  </a:lnTo>
                  <a:lnTo>
                    <a:pt x="13" y="99"/>
                  </a:lnTo>
                  <a:lnTo>
                    <a:pt x="12" y="101"/>
                  </a:lnTo>
                  <a:lnTo>
                    <a:pt x="9" y="101"/>
                  </a:lnTo>
                  <a:lnTo>
                    <a:pt x="9" y="106"/>
                  </a:lnTo>
                  <a:lnTo>
                    <a:pt x="12" y="112"/>
                  </a:lnTo>
                  <a:lnTo>
                    <a:pt x="13" y="114"/>
                  </a:lnTo>
                  <a:lnTo>
                    <a:pt x="12" y="115"/>
                  </a:lnTo>
                  <a:lnTo>
                    <a:pt x="9" y="115"/>
                  </a:lnTo>
                  <a:lnTo>
                    <a:pt x="9" y="119"/>
                  </a:lnTo>
                  <a:lnTo>
                    <a:pt x="6" y="115"/>
                  </a:lnTo>
                  <a:lnTo>
                    <a:pt x="4" y="119"/>
                  </a:lnTo>
                  <a:lnTo>
                    <a:pt x="2" y="114"/>
                  </a:lnTo>
                  <a:lnTo>
                    <a:pt x="0" y="130"/>
                  </a:lnTo>
                  <a:lnTo>
                    <a:pt x="0" y="130"/>
                  </a:lnTo>
                  <a:lnTo>
                    <a:pt x="0" y="130"/>
                  </a:lnTo>
                  <a:lnTo>
                    <a:pt x="0" y="136"/>
                  </a:lnTo>
                  <a:lnTo>
                    <a:pt x="1" y="139"/>
                  </a:lnTo>
                  <a:lnTo>
                    <a:pt x="2" y="140"/>
                  </a:lnTo>
                  <a:lnTo>
                    <a:pt x="4" y="144"/>
                  </a:lnTo>
                  <a:lnTo>
                    <a:pt x="8" y="146"/>
                  </a:lnTo>
                  <a:lnTo>
                    <a:pt x="9" y="150"/>
                  </a:lnTo>
                  <a:lnTo>
                    <a:pt x="9" y="148"/>
                  </a:lnTo>
                  <a:lnTo>
                    <a:pt x="9" y="144"/>
                  </a:lnTo>
                  <a:lnTo>
                    <a:pt x="12" y="148"/>
                  </a:lnTo>
                  <a:lnTo>
                    <a:pt x="12" y="150"/>
                  </a:lnTo>
                  <a:lnTo>
                    <a:pt x="12" y="152"/>
                  </a:lnTo>
                  <a:lnTo>
                    <a:pt x="13" y="154"/>
                  </a:lnTo>
                  <a:lnTo>
                    <a:pt x="14" y="152"/>
                  </a:lnTo>
                  <a:lnTo>
                    <a:pt x="17" y="152"/>
                  </a:lnTo>
                  <a:lnTo>
                    <a:pt x="16" y="156"/>
                  </a:lnTo>
                  <a:lnTo>
                    <a:pt x="17" y="158"/>
                  </a:lnTo>
                  <a:lnTo>
                    <a:pt x="17" y="156"/>
                  </a:lnTo>
                  <a:lnTo>
                    <a:pt x="20" y="159"/>
                  </a:lnTo>
                  <a:lnTo>
                    <a:pt x="17" y="154"/>
                  </a:lnTo>
                  <a:lnTo>
                    <a:pt x="20" y="154"/>
                  </a:lnTo>
                  <a:lnTo>
                    <a:pt x="21" y="156"/>
                  </a:lnTo>
                  <a:lnTo>
                    <a:pt x="24" y="158"/>
                  </a:lnTo>
                  <a:lnTo>
                    <a:pt x="25" y="158"/>
                  </a:lnTo>
                  <a:lnTo>
                    <a:pt x="25" y="159"/>
                  </a:lnTo>
                  <a:lnTo>
                    <a:pt x="29" y="162"/>
                  </a:lnTo>
                  <a:lnTo>
                    <a:pt x="29" y="163"/>
                  </a:lnTo>
                  <a:lnTo>
                    <a:pt x="30" y="166"/>
                  </a:lnTo>
                  <a:lnTo>
                    <a:pt x="33" y="167"/>
                  </a:lnTo>
                  <a:lnTo>
                    <a:pt x="34" y="171"/>
                  </a:lnTo>
                  <a:lnTo>
                    <a:pt x="34" y="175"/>
                  </a:lnTo>
                  <a:lnTo>
                    <a:pt x="34" y="176"/>
                  </a:lnTo>
                  <a:lnTo>
                    <a:pt x="38" y="179"/>
                  </a:lnTo>
                  <a:lnTo>
                    <a:pt x="37" y="179"/>
                  </a:lnTo>
                  <a:lnTo>
                    <a:pt x="38" y="183"/>
                  </a:lnTo>
                  <a:lnTo>
                    <a:pt x="39" y="187"/>
                  </a:lnTo>
                  <a:lnTo>
                    <a:pt x="42" y="189"/>
                  </a:lnTo>
                  <a:lnTo>
                    <a:pt x="43" y="196"/>
                  </a:lnTo>
                  <a:lnTo>
                    <a:pt x="46" y="201"/>
                  </a:lnTo>
                  <a:lnTo>
                    <a:pt x="46" y="203"/>
                  </a:lnTo>
                  <a:lnTo>
                    <a:pt x="46" y="205"/>
                  </a:lnTo>
                  <a:lnTo>
                    <a:pt x="43" y="209"/>
                  </a:lnTo>
                  <a:lnTo>
                    <a:pt x="43" y="213"/>
                  </a:lnTo>
                  <a:lnTo>
                    <a:pt x="42" y="223"/>
                  </a:lnTo>
                  <a:lnTo>
                    <a:pt x="42" y="227"/>
                  </a:lnTo>
                  <a:lnTo>
                    <a:pt x="43" y="228"/>
                  </a:lnTo>
                  <a:lnTo>
                    <a:pt x="47" y="224"/>
                  </a:lnTo>
                  <a:lnTo>
                    <a:pt x="50" y="220"/>
                  </a:lnTo>
                  <a:lnTo>
                    <a:pt x="50" y="224"/>
                  </a:lnTo>
                  <a:lnTo>
                    <a:pt x="47" y="228"/>
                  </a:lnTo>
                  <a:lnTo>
                    <a:pt x="50" y="228"/>
                  </a:lnTo>
                  <a:lnTo>
                    <a:pt x="51" y="224"/>
                  </a:lnTo>
                  <a:lnTo>
                    <a:pt x="51" y="227"/>
                  </a:lnTo>
                  <a:lnTo>
                    <a:pt x="55" y="224"/>
                  </a:lnTo>
                  <a:lnTo>
                    <a:pt x="53" y="228"/>
                  </a:lnTo>
                  <a:lnTo>
                    <a:pt x="53" y="232"/>
                  </a:lnTo>
                  <a:lnTo>
                    <a:pt x="55" y="232"/>
                  </a:lnTo>
                  <a:lnTo>
                    <a:pt x="55" y="231"/>
                  </a:lnTo>
                  <a:lnTo>
                    <a:pt x="57" y="227"/>
                  </a:lnTo>
                  <a:lnTo>
                    <a:pt x="57" y="228"/>
                  </a:lnTo>
                  <a:lnTo>
                    <a:pt x="59" y="232"/>
                  </a:lnTo>
                  <a:lnTo>
                    <a:pt x="59" y="231"/>
                  </a:lnTo>
                  <a:lnTo>
                    <a:pt x="59" y="228"/>
                  </a:lnTo>
                  <a:lnTo>
                    <a:pt x="61" y="227"/>
                  </a:lnTo>
                  <a:lnTo>
                    <a:pt x="61" y="231"/>
                  </a:lnTo>
                  <a:lnTo>
                    <a:pt x="61" y="232"/>
                  </a:lnTo>
                  <a:lnTo>
                    <a:pt x="61" y="233"/>
                  </a:lnTo>
                  <a:lnTo>
                    <a:pt x="63" y="232"/>
                  </a:lnTo>
                  <a:lnTo>
                    <a:pt x="65" y="231"/>
                  </a:lnTo>
                  <a:lnTo>
                    <a:pt x="67" y="224"/>
                  </a:lnTo>
                  <a:lnTo>
                    <a:pt x="69" y="224"/>
                  </a:lnTo>
                  <a:lnTo>
                    <a:pt x="70" y="224"/>
                  </a:lnTo>
                  <a:lnTo>
                    <a:pt x="70" y="223"/>
                  </a:lnTo>
                  <a:lnTo>
                    <a:pt x="70" y="220"/>
                  </a:lnTo>
                  <a:lnTo>
                    <a:pt x="73" y="223"/>
                  </a:lnTo>
                  <a:lnTo>
                    <a:pt x="74" y="223"/>
                  </a:lnTo>
                  <a:lnTo>
                    <a:pt x="74" y="220"/>
                  </a:lnTo>
                  <a:lnTo>
                    <a:pt x="74" y="219"/>
                  </a:lnTo>
                  <a:lnTo>
                    <a:pt x="73" y="215"/>
                  </a:lnTo>
                  <a:lnTo>
                    <a:pt x="74" y="216"/>
                  </a:lnTo>
                  <a:lnTo>
                    <a:pt x="78" y="219"/>
                  </a:lnTo>
                  <a:lnTo>
                    <a:pt x="81" y="216"/>
                  </a:lnTo>
                  <a:lnTo>
                    <a:pt x="82" y="215"/>
                  </a:lnTo>
                  <a:lnTo>
                    <a:pt x="82" y="211"/>
                  </a:lnTo>
                  <a:lnTo>
                    <a:pt x="82" y="207"/>
                  </a:lnTo>
                  <a:lnTo>
                    <a:pt x="82" y="201"/>
                  </a:lnTo>
                  <a:lnTo>
                    <a:pt x="86" y="205"/>
                  </a:lnTo>
                  <a:lnTo>
                    <a:pt x="86" y="207"/>
                  </a:lnTo>
                  <a:lnTo>
                    <a:pt x="87" y="207"/>
                  </a:lnTo>
                  <a:lnTo>
                    <a:pt x="90" y="213"/>
                  </a:lnTo>
                  <a:lnTo>
                    <a:pt x="91" y="219"/>
                  </a:lnTo>
                  <a:lnTo>
                    <a:pt x="95" y="219"/>
                  </a:lnTo>
                  <a:lnTo>
                    <a:pt x="95" y="220"/>
                  </a:lnTo>
                  <a:lnTo>
                    <a:pt x="97" y="224"/>
                  </a:lnTo>
                  <a:lnTo>
                    <a:pt x="97" y="228"/>
                  </a:lnTo>
                  <a:lnTo>
                    <a:pt x="99" y="232"/>
                  </a:lnTo>
                  <a:lnTo>
                    <a:pt x="101" y="241"/>
                  </a:lnTo>
                  <a:lnTo>
                    <a:pt x="103" y="251"/>
                  </a:lnTo>
                  <a:lnTo>
                    <a:pt x="105" y="251"/>
                  </a:lnTo>
                  <a:lnTo>
                    <a:pt x="105" y="253"/>
                  </a:lnTo>
                  <a:lnTo>
                    <a:pt x="105" y="254"/>
                  </a:lnTo>
                  <a:lnTo>
                    <a:pt x="109" y="262"/>
                  </a:lnTo>
                  <a:lnTo>
                    <a:pt x="109" y="268"/>
                  </a:lnTo>
                  <a:lnTo>
                    <a:pt x="109" y="270"/>
                  </a:lnTo>
                  <a:lnTo>
                    <a:pt x="109" y="272"/>
                  </a:lnTo>
                  <a:lnTo>
                    <a:pt x="110" y="268"/>
                  </a:lnTo>
                  <a:lnTo>
                    <a:pt x="113" y="272"/>
                  </a:lnTo>
                  <a:lnTo>
                    <a:pt x="117" y="280"/>
                  </a:lnTo>
                  <a:lnTo>
                    <a:pt x="118" y="288"/>
                  </a:lnTo>
                  <a:lnTo>
                    <a:pt x="118" y="290"/>
                  </a:lnTo>
                  <a:lnTo>
                    <a:pt x="120" y="290"/>
                  </a:lnTo>
                  <a:lnTo>
                    <a:pt x="118" y="293"/>
                  </a:lnTo>
                  <a:lnTo>
                    <a:pt x="120" y="294"/>
                  </a:lnTo>
                  <a:lnTo>
                    <a:pt x="118" y="294"/>
                  </a:lnTo>
                  <a:lnTo>
                    <a:pt x="118" y="297"/>
                  </a:lnTo>
                  <a:lnTo>
                    <a:pt x="120" y="297"/>
                  </a:lnTo>
                  <a:lnTo>
                    <a:pt x="120" y="298"/>
                  </a:lnTo>
                  <a:lnTo>
                    <a:pt x="120" y="301"/>
                  </a:lnTo>
                  <a:lnTo>
                    <a:pt x="120" y="302"/>
                  </a:lnTo>
                  <a:lnTo>
                    <a:pt x="120" y="304"/>
                  </a:lnTo>
                  <a:lnTo>
                    <a:pt x="120" y="306"/>
                  </a:lnTo>
                  <a:lnTo>
                    <a:pt x="124" y="304"/>
                  </a:lnTo>
                  <a:lnTo>
                    <a:pt x="124" y="306"/>
                  </a:lnTo>
                  <a:lnTo>
                    <a:pt x="122" y="306"/>
                  </a:lnTo>
                  <a:lnTo>
                    <a:pt x="122" y="308"/>
                  </a:lnTo>
                  <a:lnTo>
                    <a:pt x="122" y="312"/>
                  </a:lnTo>
                  <a:lnTo>
                    <a:pt x="122" y="317"/>
                  </a:lnTo>
                  <a:lnTo>
                    <a:pt x="120" y="321"/>
                  </a:lnTo>
                  <a:lnTo>
                    <a:pt x="120" y="324"/>
                  </a:lnTo>
                  <a:lnTo>
                    <a:pt x="118" y="325"/>
                  </a:lnTo>
                  <a:lnTo>
                    <a:pt x="120" y="327"/>
                  </a:lnTo>
                  <a:lnTo>
                    <a:pt x="120" y="333"/>
                  </a:lnTo>
                  <a:lnTo>
                    <a:pt x="122" y="337"/>
                  </a:lnTo>
                  <a:lnTo>
                    <a:pt x="124" y="329"/>
                  </a:lnTo>
                  <a:lnTo>
                    <a:pt x="126" y="327"/>
                  </a:lnTo>
                  <a:lnTo>
                    <a:pt x="126" y="324"/>
                  </a:lnTo>
                  <a:lnTo>
                    <a:pt x="131" y="314"/>
                  </a:lnTo>
                  <a:lnTo>
                    <a:pt x="135" y="308"/>
                  </a:lnTo>
                  <a:lnTo>
                    <a:pt x="135" y="306"/>
                  </a:lnTo>
                  <a:lnTo>
                    <a:pt x="135" y="304"/>
                  </a:lnTo>
                  <a:lnTo>
                    <a:pt x="134" y="294"/>
                  </a:lnTo>
                  <a:lnTo>
                    <a:pt x="130" y="289"/>
                  </a:lnTo>
                  <a:lnTo>
                    <a:pt x="126" y="284"/>
                  </a:lnTo>
                  <a:lnTo>
                    <a:pt x="126" y="280"/>
                  </a:lnTo>
                  <a:lnTo>
                    <a:pt x="126" y="277"/>
                  </a:lnTo>
                  <a:lnTo>
                    <a:pt x="126" y="270"/>
                  </a:lnTo>
                  <a:lnTo>
                    <a:pt x="122" y="264"/>
                  </a:lnTo>
                  <a:lnTo>
                    <a:pt x="117" y="257"/>
                  </a:lnTo>
                  <a:lnTo>
                    <a:pt x="110" y="251"/>
                  </a:lnTo>
                  <a:lnTo>
                    <a:pt x="109" y="247"/>
                  </a:lnTo>
                  <a:lnTo>
                    <a:pt x="109" y="244"/>
                  </a:lnTo>
                  <a:lnTo>
                    <a:pt x="109" y="241"/>
                  </a:lnTo>
                  <a:lnTo>
                    <a:pt x="110" y="241"/>
                  </a:lnTo>
                  <a:lnTo>
                    <a:pt x="110" y="240"/>
                  </a:lnTo>
                  <a:lnTo>
                    <a:pt x="113" y="240"/>
                  </a:lnTo>
                  <a:lnTo>
                    <a:pt x="113" y="237"/>
                  </a:lnTo>
                  <a:lnTo>
                    <a:pt x="113" y="231"/>
                  </a:lnTo>
                  <a:lnTo>
                    <a:pt x="113" y="228"/>
                  </a:lnTo>
                  <a:lnTo>
                    <a:pt x="113" y="227"/>
                  </a:lnTo>
                  <a:lnTo>
                    <a:pt x="114" y="227"/>
                  </a:lnTo>
                  <a:lnTo>
                    <a:pt x="117" y="223"/>
                  </a:lnTo>
                  <a:lnTo>
                    <a:pt x="117" y="220"/>
                  </a:lnTo>
                  <a:lnTo>
                    <a:pt x="114" y="223"/>
                  </a:lnTo>
                  <a:lnTo>
                    <a:pt x="110" y="219"/>
                  </a:lnTo>
                  <a:lnTo>
                    <a:pt x="109" y="213"/>
                  </a:lnTo>
                  <a:lnTo>
                    <a:pt x="107" y="207"/>
                  </a:lnTo>
                  <a:lnTo>
                    <a:pt x="103" y="203"/>
                  </a:lnTo>
                  <a:lnTo>
                    <a:pt x="97" y="200"/>
                  </a:lnTo>
                  <a:lnTo>
                    <a:pt x="95" y="196"/>
                  </a:lnTo>
                  <a:lnTo>
                    <a:pt x="95" y="192"/>
                  </a:lnTo>
                  <a:lnTo>
                    <a:pt x="94" y="189"/>
                  </a:lnTo>
                  <a:lnTo>
                    <a:pt x="94" y="188"/>
                  </a:lnTo>
                  <a:lnTo>
                    <a:pt x="91" y="187"/>
                  </a:lnTo>
                  <a:lnTo>
                    <a:pt x="90" y="187"/>
                  </a:lnTo>
                  <a:lnTo>
                    <a:pt x="90" y="184"/>
                  </a:lnTo>
                  <a:lnTo>
                    <a:pt x="87" y="180"/>
                  </a:lnTo>
                  <a:lnTo>
                    <a:pt x="90" y="183"/>
                  </a:lnTo>
                  <a:lnTo>
                    <a:pt x="94" y="180"/>
                  </a:lnTo>
                  <a:lnTo>
                    <a:pt x="94" y="179"/>
                  </a:lnTo>
                  <a:lnTo>
                    <a:pt x="91" y="175"/>
                  </a:lnTo>
                  <a:lnTo>
                    <a:pt x="94" y="170"/>
                  </a:lnTo>
                  <a:lnTo>
                    <a:pt x="91" y="167"/>
                  </a:lnTo>
                  <a:lnTo>
                    <a:pt x="94" y="162"/>
                  </a:lnTo>
                  <a:lnTo>
                    <a:pt x="95" y="159"/>
                  </a:lnTo>
                  <a:lnTo>
                    <a:pt x="103" y="162"/>
                  </a:lnTo>
                  <a:lnTo>
                    <a:pt x="105" y="159"/>
                  </a:lnTo>
                  <a:lnTo>
                    <a:pt x="109" y="159"/>
                  </a:lnTo>
                  <a:lnTo>
                    <a:pt x="110" y="158"/>
                  </a:lnTo>
                  <a:lnTo>
                    <a:pt x="110" y="156"/>
                  </a:lnTo>
                  <a:lnTo>
                    <a:pt x="110" y="154"/>
                  </a:lnTo>
                  <a:lnTo>
                    <a:pt x="113" y="154"/>
                  </a:lnTo>
                  <a:lnTo>
                    <a:pt x="117" y="154"/>
                  </a:lnTo>
                  <a:lnTo>
                    <a:pt x="118" y="152"/>
                  </a:lnTo>
                  <a:lnTo>
                    <a:pt x="117" y="150"/>
                  </a:lnTo>
                  <a:lnTo>
                    <a:pt x="122" y="148"/>
                  </a:lnTo>
                  <a:lnTo>
                    <a:pt x="123" y="148"/>
                  </a:lnTo>
                  <a:lnTo>
                    <a:pt x="124" y="148"/>
                  </a:lnTo>
                  <a:lnTo>
                    <a:pt x="126" y="150"/>
                  </a:lnTo>
                  <a:lnTo>
                    <a:pt x="126" y="146"/>
                  </a:lnTo>
                  <a:lnTo>
                    <a:pt x="126" y="144"/>
                  </a:lnTo>
                  <a:lnTo>
                    <a:pt x="127" y="143"/>
                  </a:lnTo>
                  <a:lnTo>
                    <a:pt x="131" y="140"/>
                  </a:lnTo>
                  <a:lnTo>
                    <a:pt x="134" y="139"/>
                  </a:lnTo>
                  <a:lnTo>
                    <a:pt x="131" y="139"/>
                  </a:lnTo>
                  <a:lnTo>
                    <a:pt x="131" y="136"/>
                  </a:lnTo>
                  <a:lnTo>
                    <a:pt x="134" y="132"/>
                  </a:lnTo>
                  <a:lnTo>
                    <a:pt x="138" y="130"/>
                  </a:lnTo>
                  <a:lnTo>
                    <a:pt x="139" y="127"/>
                  </a:lnTo>
                  <a:lnTo>
                    <a:pt x="139" y="123"/>
                  </a:lnTo>
                  <a:lnTo>
                    <a:pt x="134" y="127"/>
                  </a:lnTo>
                  <a:lnTo>
                    <a:pt x="134" y="127"/>
                  </a:lnTo>
                  <a:lnTo>
                    <a:pt x="134" y="127"/>
                  </a:lnTo>
                  <a:lnTo>
                    <a:pt x="134" y="127"/>
                  </a:lnTo>
                  <a:lnTo>
                    <a:pt x="134" y="127"/>
                  </a:lnTo>
                  <a:lnTo>
                    <a:pt x="134" y="127"/>
                  </a:lnTo>
                  <a:lnTo>
                    <a:pt x="134" y="127"/>
                  </a:lnTo>
                  <a:close/>
                  <a:moveTo>
                    <a:pt x="16" y="148"/>
                  </a:moveTo>
                  <a:lnTo>
                    <a:pt x="14" y="150"/>
                  </a:lnTo>
                  <a:lnTo>
                    <a:pt x="16" y="146"/>
                  </a:lnTo>
                  <a:lnTo>
                    <a:pt x="16" y="148"/>
                  </a:lnTo>
                  <a:lnTo>
                    <a:pt x="16" y="148"/>
                  </a:lnTo>
                  <a:lnTo>
                    <a:pt x="16" y="148"/>
                  </a:lnTo>
                  <a:lnTo>
                    <a:pt x="16" y="148"/>
                  </a:lnTo>
                  <a:lnTo>
                    <a:pt x="16" y="148"/>
                  </a:lnTo>
                  <a:lnTo>
                    <a:pt x="16" y="148"/>
                  </a:lnTo>
                  <a:lnTo>
                    <a:pt x="16" y="148"/>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55" name="Freeform 145"/>
            <p:cNvSpPr>
              <a:spLocks noEditPoints="1"/>
            </p:cNvSpPr>
            <p:nvPr/>
          </p:nvSpPr>
          <p:spPr bwMode="auto">
            <a:xfrm>
              <a:off x="7413625" y="2368550"/>
              <a:ext cx="122238" cy="238125"/>
            </a:xfrm>
            <a:custGeom>
              <a:avLst/>
              <a:gdLst>
                <a:gd name="T0" fmla="*/ 29 w 69"/>
                <a:gd name="T1" fmla="*/ 97 h 97"/>
                <a:gd name="T2" fmla="*/ 39 w 69"/>
                <a:gd name="T3" fmla="*/ 93 h 97"/>
                <a:gd name="T4" fmla="*/ 31 w 69"/>
                <a:gd name="T5" fmla="*/ 93 h 97"/>
                <a:gd name="T6" fmla="*/ 31 w 69"/>
                <a:gd name="T7" fmla="*/ 93 h 97"/>
                <a:gd name="T8" fmla="*/ 31 w 69"/>
                <a:gd name="T9" fmla="*/ 93 h 97"/>
                <a:gd name="T10" fmla="*/ 36 w 69"/>
                <a:gd name="T11" fmla="*/ 72 h 97"/>
                <a:gd name="T12" fmla="*/ 36 w 69"/>
                <a:gd name="T13" fmla="*/ 74 h 97"/>
                <a:gd name="T14" fmla="*/ 36 w 69"/>
                <a:gd name="T15" fmla="*/ 74 h 97"/>
                <a:gd name="T16" fmla="*/ 57 w 69"/>
                <a:gd name="T17" fmla="*/ 45 h 97"/>
                <a:gd name="T18" fmla="*/ 52 w 69"/>
                <a:gd name="T19" fmla="*/ 32 h 97"/>
                <a:gd name="T20" fmla="*/ 36 w 69"/>
                <a:gd name="T21" fmla="*/ 13 h 97"/>
                <a:gd name="T22" fmla="*/ 21 w 69"/>
                <a:gd name="T23" fmla="*/ 1 h 97"/>
                <a:gd name="T24" fmla="*/ 13 w 69"/>
                <a:gd name="T25" fmla="*/ 5 h 97"/>
                <a:gd name="T26" fmla="*/ 4 w 69"/>
                <a:gd name="T27" fmla="*/ 8 h 97"/>
                <a:gd name="T28" fmla="*/ 3 w 69"/>
                <a:gd name="T29" fmla="*/ 15 h 97"/>
                <a:gd name="T30" fmla="*/ 4 w 69"/>
                <a:gd name="T31" fmla="*/ 21 h 97"/>
                <a:gd name="T32" fmla="*/ 8 w 69"/>
                <a:gd name="T33" fmla="*/ 27 h 97"/>
                <a:gd name="T34" fmla="*/ 12 w 69"/>
                <a:gd name="T35" fmla="*/ 28 h 97"/>
                <a:gd name="T36" fmla="*/ 9 w 69"/>
                <a:gd name="T37" fmla="*/ 31 h 97"/>
                <a:gd name="T38" fmla="*/ 4 w 69"/>
                <a:gd name="T39" fmla="*/ 28 h 97"/>
                <a:gd name="T40" fmla="*/ 4 w 69"/>
                <a:gd name="T41" fmla="*/ 35 h 97"/>
                <a:gd name="T42" fmla="*/ 9 w 69"/>
                <a:gd name="T43" fmla="*/ 36 h 97"/>
                <a:gd name="T44" fmla="*/ 12 w 69"/>
                <a:gd name="T45" fmla="*/ 40 h 97"/>
                <a:gd name="T46" fmla="*/ 20 w 69"/>
                <a:gd name="T47" fmla="*/ 45 h 97"/>
                <a:gd name="T48" fmla="*/ 17 w 69"/>
                <a:gd name="T49" fmla="*/ 52 h 97"/>
                <a:gd name="T50" fmla="*/ 17 w 69"/>
                <a:gd name="T51" fmla="*/ 55 h 97"/>
                <a:gd name="T52" fmla="*/ 20 w 69"/>
                <a:gd name="T53" fmla="*/ 63 h 97"/>
                <a:gd name="T54" fmla="*/ 21 w 69"/>
                <a:gd name="T55" fmla="*/ 68 h 97"/>
                <a:gd name="T56" fmla="*/ 23 w 69"/>
                <a:gd name="T57" fmla="*/ 72 h 97"/>
                <a:gd name="T58" fmla="*/ 25 w 69"/>
                <a:gd name="T59" fmla="*/ 74 h 97"/>
                <a:gd name="T60" fmla="*/ 29 w 69"/>
                <a:gd name="T61" fmla="*/ 72 h 97"/>
                <a:gd name="T62" fmla="*/ 35 w 69"/>
                <a:gd name="T63" fmla="*/ 68 h 97"/>
                <a:gd name="T64" fmla="*/ 40 w 69"/>
                <a:gd name="T65" fmla="*/ 72 h 97"/>
                <a:gd name="T66" fmla="*/ 39 w 69"/>
                <a:gd name="T67" fmla="*/ 66 h 97"/>
                <a:gd name="T68" fmla="*/ 44 w 69"/>
                <a:gd name="T69" fmla="*/ 65 h 97"/>
                <a:gd name="T70" fmla="*/ 48 w 69"/>
                <a:gd name="T71" fmla="*/ 66 h 97"/>
                <a:gd name="T72" fmla="*/ 52 w 69"/>
                <a:gd name="T73" fmla="*/ 65 h 97"/>
                <a:gd name="T74" fmla="*/ 52 w 69"/>
                <a:gd name="T75" fmla="*/ 61 h 97"/>
                <a:gd name="T76" fmla="*/ 57 w 69"/>
                <a:gd name="T77" fmla="*/ 65 h 97"/>
                <a:gd name="T78" fmla="*/ 61 w 69"/>
                <a:gd name="T79" fmla="*/ 55 h 97"/>
                <a:gd name="T80" fmla="*/ 57 w 69"/>
                <a:gd name="T81" fmla="*/ 45 h 97"/>
                <a:gd name="T82" fmla="*/ 57 w 69"/>
                <a:gd name="T83" fmla="*/ 45 h 97"/>
                <a:gd name="T84" fmla="*/ 57 w 69"/>
                <a:gd name="T85" fmla="*/ 45 h 97"/>
                <a:gd name="T86" fmla="*/ 69 w 69"/>
                <a:gd name="T87" fmla="*/ 76 h 97"/>
                <a:gd name="T88" fmla="*/ 67 w 69"/>
                <a:gd name="T89" fmla="*/ 72 h 97"/>
                <a:gd name="T90" fmla="*/ 67 w 69"/>
                <a:gd name="T91" fmla="*/ 72 h 97"/>
                <a:gd name="T92" fmla="*/ 67 w 69"/>
                <a:gd name="T93" fmla="*/ 72 h 97"/>
                <a:gd name="T94" fmla="*/ 8 w 69"/>
                <a:gd name="T95" fmla="*/ 28 h 97"/>
                <a:gd name="T96" fmla="*/ 7 w 69"/>
                <a:gd name="T97" fmla="*/ 28 h 97"/>
                <a:gd name="T98" fmla="*/ 7 w 69"/>
                <a:gd name="T99" fmla="*/ 2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 h="97">
                  <a:moveTo>
                    <a:pt x="31" y="93"/>
                  </a:moveTo>
                  <a:lnTo>
                    <a:pt x="29" y="96"/>
                  </a:lnTo>
                  <a:lnTo>
                    <a:pt x="29" y="97"/>
                  </a:lnTo>
                  <a:lnTo>
                    <a:pt x="33" y="97"/>
                  </a:lnTo>
                  <a:lnTo>
                    <a:pt x="36" y="96"/>
                  </a:lnTo>
                  <a:lnTo>
                    <a:pt x="39" y="93"/>
                  </a:lnTo>
                  <a:lnTo>
                    <a:pt x="39" y="92"/>
                  </a:lnTo>
                  <a:lnTo>
                    <a:pt x="36" y="92"/>
                  </a:lnTo>
                  <a:lnTo>
                    <a:pt x="31" y="93"/>
                  </a:lnTo>
                  <a:lnTo>
                    <a:pt x="31" y="93"/>
                  </a:lnTo>
                  <a:lnTo>
                    <a:pt x="31" y="93"/>
                  </a:lnTo>
                  <a:lnTo>
                    <a:pt x="31" y="93"/>
                  </a:lnTo>
                  <a:lnTo>
                    <a:pt x="31" y="93"/>
                  </a:lnTo>
                  <a:lnTo>
                    <a:pt x="31" y="93"/>
                  </a:lnTo>
                  <a:lnTo>
                    <a:pt x="31" y="93"/>
                  </a:lnTo>
                  <a:close/>
                  <a:moveTo>
                    <a:pt x="36" y="74"/>
                  </a:moveTo>
                  <a:lnTo>
                    <a:pt x="39" y="74"/>
                  </a:lnTo>
                  <a:lnTo>
                    <a:pt x="36" y="72"/>
                  </a:lnTo>
                  <a:lnTo>
                    <a:pt x="35" y="72"/>
                  </a:lnTo>
                  <a:lnTo>
                    <a:pt x="36" y="74"/>
                  </a:lnTo>
                  <a:lnTo>
                    <a:pt x="36" y="74"/>
                  </a:lnTo>
                  <a:lnTo>
                    <a:pt x="36" y="74"/>
                  </a:lnTo>
                  <a:lnTo>
                    <a:pt x="36" y="74"/>
                  </a:lnTo>
                  <a:lnTo>
                    <a:pt x="36" y="74"/>
                  </a:lnTo>
                  <a:lnTo>
                    <a:pt x="36" y="74"/>
                  </a:lnTo>
                  <a:lnTo>
                    <a:pt x="36" y="74"/>
                  </a:lnTo>
                  <a:close/>
                  <a:moveTo>
                    <a:pt x="57" y="45"/>
                  </a:moveTo>
                  <a:lnTo>
                    <a:pt x="57" y="44"/>
                  </a:lnTo>
                  <a:lnTo>
                    <a:pt x="53" y="40"/>
                  </a:lnTo>
                  <a:lnTo>
                    <a:pt x="52" y="32"/>
                  </a:lnTo>
                  <a:lnTo>
                    <a:pt x="49" y="27"/>
                  </a:lnTo>
                  <a:lnTo>
                    <a:pt x="44" y="21"/>
                  </a:lnTo>
                  <a:lnTo>
                    <a:pt x="36" y="13"/>
                  </a:lnTo>
                  <a:lnTo>
                    <a:pt x="29" y="5"/>
                  </a:lnTo>
                  <a:lnTo>
                    <a:pt x="21" y="0"/>
                  </a:lnTo>
                  <a:lnTo>
                    <a:pt x="21" y="1"/>
                  </a:lnTo>
                  <a:lnTo>
                    <a:pt x="21" y="4"/>
                  </a:lnTo>
                  <a:lnTo>
                    <a:pt x="20" y="5"/>
                  </a:lnTo>
                  <a:lnTo>
                    <a:pt x="13" y="5"/>
                  </a:lnTo>
                  <a:lnTo>
                    <a:pt x="8" y="5"/>
                  </a:lnTo>
                  <a:lnTo>
                    <a:pt x="7" y="5"/>
                  </a:lnTo>
                  <a:lnTo>
                    <a:pt x="4" y="8"/>
                  </a:lnTo>
                  <a:lnTo>
                    <a:pt x="3" y="11"/>
                  </a:lnTo>
                  <a:lnTo>
                    <a:pt x="3" y="13"/>
                  </a:lnTo>
                  <a:lnTo>
                    <a:pt x="3" y="15"/>
                  </a:lnTo>
                  <a:lnTo>
                    <a:pt x="0" y="15"/>
                  </a:lnTo>
                  <a:lnTo>
                    <a:pt x="4" y="17"/>
                  </a:lnTo>
                  <a:lnTo>
                    <a:pt x="4" y="21"/>
                  </a:lnTo>
                  <a:lnTo>
                    <a:pt x="9" y="23"/>
                  </a:lnTo>
                  <a:lnTo>
                    <a:pt x="8" y="24"/>
                  </a:lnTo>
                  <a:lnTo>
                    <a:pt x="8" y="27"/>
                  </a:lnTo>
                  <a:lnTo>
                    <a:pt x="9" y="27"/>
                  </a:lnTo>
                  <a:lnTo>
                    <a:pt x="12" y="27"/>
                  </a:lnTo>
                  <a:lnTo>
                    <a:pt x="12" y="28"/>
                  </a:lnTo>
                  <a:lnTo>
                    <a:pt x="13" y="31"/>
                  </a:lnTo>
                  <a:lnTo>
                    <a:pt x="13" y="32"/>
                  </a:lnTo>
                  <a:lnTo>
                    <a:pt x="9" y="31"/>
                  </a:lnTo>
                  <a:lnTo>
                    <a:pt x="7" y="29"/>
                  </a:lnTo>
                  <a:lnTo>
                    <a:pt x="7" y="31"/>
                  </a:lnTo>
                  <a:lnTo>
                    <a:pt x="4" y="28"/>
                  </a:lnTo>
                  <a:lnTo>
                    <a:pt x="4" y="31"/>
                  </a:lnTo>
                  <a:lnTo>
                    <a:pt x="3" y="31"/>
                  </a:lnTo>
                  <a:lnTo>
                    <a:pt x="4" y="35"/>
                  </a:lnTo>
                  <a:lnTo>
                    <a:pt x="7" y="35"/>
                  </a:lnTo>
                  <a:lnTo>
                    <a:pt x="8" y="35"/>
                  </a:lnTo>
                  <a:lnTo>
                    <a:pt x="9" y="36"/>
                  </a:lnTo>
                  <a:lnTo>
                    <a:pt x="9" y="39"/>
                  </a:lnTo>
                  <a:lnTo>
                    <a:pt x="12" y="39"/>
                  </a:lnTo>
                  <a:lnTo>
                    <a:pt x="12" y="40"/>
                  </a:lnTo>
                  <a:lnTo>
                    <a:pt x="13" y="44"/>
                  </a:lnTo>
                  <a:lnTo>
                    <a:pt x="16" y="45"/>
                  </a:lnTo>
                  <a:lnTo>
                    <a:pt x="20" y="45"/>
                  </a:lnTo>
                  <a:lnTo>
                    <a:pt x="16" y="48"/>
                  </a:lnTo>
                  <a:lnTo>
                    <a:pt x="20" y="48"/>
                  </a:lnTo>
                  <a:lnTo>
                    <a:pt x="17" y="52"/>
                  </a:lnTo>
                  <a:lnTo>
                    <a:pt x="16" y="53"/>
                  </a:lnTo>
                  <a:lnTo>
                    <a:pt x="20" y="53"/>
                  </a:lnTo>
                  <a:lnTo>
                    <a:pt x="17" y="55"/>
                  </a:lnTo>
                  <a:lnTo>
                    <a:pt x="17" y="59"/>
                  </a:lnTo>
                  <a:lnTo>
                    <a:pt x="17" y="61"/>
                  </a:lnTo>
                  <a:lnTo>
                    <a:pt x="20" y="63"/>
                  </a:lnTo>
                  <a:lnTo>
                    <a:pt x="17" y="63"/>
                  </a:lnTo>
                  <a:lnTo>
                    <a:pt x="20" y="66"/>
                  </a:lnTo>
                  <a:lnTo>
                    <a:pt x="21" y="68"/>
                  </a:lnTo>
                  <a:lnTo>
                    <a:pt x="25" y="70"/>
                  </a:lnTo>
                  <a:lnTo>
                    <a:pt x="23" y="70"/>
                  </a:lnTo>
                  <a:lnTo>
                    <a:pt x="23" y="72"/>
                  </a:lnTo>
                  <a:lnTo>
                    <a:pt x="21" y="70"/>
                  </a:lnTo>
                  <a:lnTo>
                    <a:pt x="21" y="72"/>
                  </a:lnTo>
                  <a:lnTo>
                    <a:pt x="25" y="74"/>
                  </a:lnTo>
                  <a:lnTo>
                    <a:pt x="25" y="76"/>
                  </a:lnTo>
                  <a:lnTo>
                    <a:pt x="27" y="78"/>
                  </a:lnTo>
                  <a:lnTo>
                    <a:pt x="29" y="72"/>
                  </a:lnTo>
                  <a:lnTo>
                    <a:pt x="31" y="76"/>
                  </a:lnTo>
                  <a:lnTo>
                    <a:pt x="33" y="72"/>
                  </a:lnTo>
                  <a:lnTo>
                    <a:pt x="35" y="68"/>
                  </a:lnTo>
                  <a:lnTo>
                    <a:pt x="36" y="70"/>
                  </a:lnTo>
                  <a:lnTo>
                    <a:pt x="36" y="72"/>
                  </a:lnTo>
                  <a:lnTo>
                    <a:pt x="40" y="72"/>
                  </a:lnTo>
                  <a:lnTo>
                    <a:pt x="43" y="70"/>
                  </a:lnTo>
                  <a:lnTo>
                    <a:pt x="43" y="68"/>
                  </a:lnTo>
                  <a:lnTo>
                    <a:pt x="39" y="66"/>
                  </a:lnTo>
                  <a:lnTo>
                    <a:pt x="40" y="66"/>
                  </a:lnTo>
                  <a:lnTo>
                    <a:pt x="43" y="65"/>
                  </a:lnTo>
                  <a:lnTo>
                    <a:pt x="44" y="65"/>
                  </a:lnTo>
                  <a:lnTo>
                    <a:pt x="44" y="63"/>
                  </a:lnTo>
                  <a:lnTo>
                    <a:pt x="47" y="65"/>
                  </a:lnTo>
                  <a:lnTo>
                    <a:pt x="48" y="66"/>
                  </a:lnTo>
                  <a:lnTo>
                    <a:pt x="49" y="66"/>
                  </a:lnTo>
                  <a:lnTo>
                    <a:pt x="52" y="68"/>
                  </a:lnTo>
                  <a:lnTo>
                    <a:pt x="52" y="65"/>
                  </a:lnTo>
                  <a:lnTo>
                    <a:pt x="49" y="65"/>
                  </a:lnTo>
                  <a:lnTo>
                    <a:pt x="52" y="63"/>
                  </a:lnTo>
                  <a:lnTo>
                    <a:pt x="52" y="61"/>
                  </a:lnTo>
                  <a:lnTo>
                    <a:pt x="56" y="63"/>
                  </a:lnTo>
                  <a:lnTo>
                    <a:pt x="57" y="63"/>
                  </a:lnTo>
                  <a:lnTo>
                    <a:pt x="57" y="65"/>
                  </a:lnTo>
                  <a:lnTo>
                    <a:pt x="61" y="63"/>
                  </a:lnTo>
                  <a:lnTo>
                    <a:pt x="61" y="59"/>
                  </a:lnTo>
                  <a:lnTo>
                    <a:pt x="61" y="55"/>
                  </a:lnTo>
                  <a:lnTo>
                    <a:pt x="61" y="52"/>
                  </a:lnTo>
                  <a:lnTo>
                    <a:pt x="60" y="45"/>
                  </a:lnTo>
                  <a:lnTo>
                    <a:pt x="57" y="45"/>
                  </a:lnTo>
                  <a:lnTo>
                    <a:pt x="57" y="45"/>
                  </a:lnTo>
                  <a:lnTo>
                    <a:pt x="57" y="45"/>
                  </a:lnTo>
                  <a:lnTo>
                    <a:pt x="57" y="45"/>
                  </a:lnTo>
                  <a:lnTo>
                    <a:pt x="57" y="45"/>
                  </a:lnTo>
                  <a:lnTo>
                    <a:pt x="57" y="45"/>
                  </a:lnTo>
                  <a:lnTo>
                    <a:pt x="57" y="45"/>
                  </a:lnTo>
                  <a:close/>
                  <a:moveTo>
                    <a:pt x="67" y="72"/>
                  </a:moveTo>
                  <a:lnTo>
                    <a:pt x="67" y="74"/>
                  </a:lnTo>
                  <a:lnTo>
                    <a:pt x="69" y="76"/>
                  </a:lnTo>
                  <a:lnTo>
                    <a:pt x="69" y="74"/>
                  </a:lnTo>
                  <a:lnTo>
                    <a:pt x="69" y="70"/>
                  </a:lnTo>
                  <a:lnTo>
                    <a:pt x="67" y="72"/>
                  </a:lnTo>
                  <a:lnTo>
                    <a:pt x="67" y="72"/>
                  </a:lnTo>
                  <a:lnTo>
                    <a:pt x="67" y="72"/>
                  </a:lnTo>
                  <a:lnTo>
                    <a:pt x="67" y="72"/>
                  </a:lnTo>
                  <a:lnTo>
                    <a:pt x="67" y="72"/>
                  </a:lnTo>
                  <a:lnTo>
                    <a:pt x="67" y="72"/>
                  </a:lnTo>
                  <a:lnTo>
                    <a:pt x="67" y="72"/>
                  </a:lnTo>
                  <a:close/>
                  <a:moveTo>
                    <a:pt x="7" y="28"/>
                  </a:moveTo>
                  <a:lnTo>
                    <a:pt x="7" y="29"/>
                  </a:lnTo>
                  <a:lnTo>
                    <a:pt x="8" y="28"/>
                  </a:lnTo>
                  <a:lnTo>
                    <a:pt x="7" y="28"/>
                  </a:lnTo>
                  <a:lnTo>
                    <a:pt x="7" y="28"/>
                  </a:lnTo>
                  <a:lnTo>
                    <a:pt x="7" y="28"/>
                  </a:lnTo>
                  <a:lnTo>
                    <a:pt x="7" y="28"/>
                  </a:lnTo>
                  <a:lnTo>
                    <a:pt x="7" y="28"/>
                  </a:lnTo>
                  <a:lnTo>
                    <a:pt x="7" y="28"/>
                  </a:lnTo>
                  <a:lnTo>
                    <a:pt x="7" y="28"/>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56" name="Freeform 146"/>
            <p:cNvSpPr>
              <a:spLocks/>
            </p:cNvSpPr>
            <p:nvPr/>
          </p:nvSpPr>
          <p:spPr bwMode="auto">
            <a:xfrm>
              <a:off x="7324725" y="2171700"/>
              <a:ext cx="130175" cy="233363"/>
            </a:xfrm>
            <a:custGeom>
              <a:avLst/>
              <a:gdLst>
                <a:gd name="T0" fmla="*/ 57 w 73"/>
                <a:gd name="T1" fmla="*/ 85 h 95"/>
                <a:gd name="T2" fmla="*/ 63 w 73"/>
                <a:gd name="T3" fmla="*/ 85 h 95"/>
                <a:gd name="T4" fmla="*/ 71 w 73"/>
                <a:gd name="T5" fmla="*/ 84 h 95"/>
                <a:gd name="T6" fmla="*/ 70 w 73"/>
                <a:gd name="T7" fmla="*/ 77 h 95"/>
                <a:gd name="T8" fmla="*/ 58 w 73"/>
                <a:gd name="T9" fmla="*/ 71 h 95"/>
                <a:gd name="T10" fmla="*/ 53 w 73"/>
                <a:gd name="T11" fmla="*/ 68 h 95"/>
                <a:gd name="T12" fmla="*/ 53 w 73"/>
                <a:gd name="T13" fmla="*/ 64 h 95"/>
                <a:gd name="T14" fmla="*/ 50 w 73"/>
                <a:gd name="T15" fmla="*/ 62 h 95"/>
                <a:gd name="T16" fmla="*/ 53 w 73"/>
                <a:gd name="T17" fmla="*/ 58 h 95"/>
                <a:gd name="T18" fmla="*/ 59 w 73"/>
                <a:gd name="T19" fmla="*/ 54 h 95"/>
                <a:gd name="T20" fmla="*/ 66 w 73"/>
                <a:gd name="T21" fmla="*/ 46 h 95"/>
                <a:gd name="T22" fmla="*/ 67 w 73"/>
                <a:gd name="T23" fmla="*/ 40 h 95"/>
                <a:gd name="T24" fmla="*/ 71 w 73"/>
                <a:gd name="T25" fmla="*/ 38 h 95"/>
                <a:gd name="T26" fmla="*/ 70 w 73"/>
                <a:gd name="T27" fmla="*/ 32 h 95"/>
                <a:gd name="T28" fmla="*/ 66 w 73"/>
                <a:gd name="T29" fmla="*/ 20 h 95"/>
                <a:gd name="T30" fmla="*/ 70 w 73"/>
                <a:gd name="T31" fmla="*/ 14 h 95"/>
                <a:gd name="T32" fmla="*/ 73 w 73"/>
                <a:gd name="T33" fmla="*/ 14 h 95"/>
                <a:gd name="T34" fmla="*/ 63 w 73"/>
                <a:gd name="T35" fmla="*/ 7 h 95"/>
                <a:gd name="T36" fmla="*/ 58 w 73"/>
                <a:gd name="T37" fmla="*/ 2 h 95"/>
                <a:gd name="T38" fmla="*/ 57 w 73"/>
                <a:gd name="T39" fmla="*/ 6 h 95"/>
                <a:gd name="T40" fmla="*/ 57 w 73"/>
                <a:gd name="T41" fmla="*/ 11 h 95"/>
                <a:gd name="T42" fmla="*/ 50 w 73"/>
                <a:gd name="T43" fmla="*/ 11 h 95"/>
                <a:gd name="T44" fmla="*/ 50 w 73"/>
                <a:gd name="T45" fmla="*/ 18 h 95"/>
                <a:gd name="T46" fmla="*/ 37 w 73"/>
                <a:gd name="T47" fmla="*/ 19 h 95"/>
                <a:gd name="T48" fmla="*/ 42 w 73"/>
                <a:gd name="T49" fmla="*/ 24 h 95"/>
                <a:gd name="T50" fmla="*/ 45 w 73"/>
                <a:gd name="T51" fmla="*/ 28 h 95"/>
                <a:gd name="T52" fmla="*/ 40 w 73"/>
                <a:gd name="T53" fmla="*/ 28 h 95"/>
                <a:gd name="T54" fmla="*/ 29 w 73"/>
                <a:gd name="T55" fmla="*/ 27 h 95"/>
                <a:gd name="T56" fmla="*/ 22 w 73"/>
                <a:gd name="T57" fmla="*/ 23 h 95"/>
                <a:gd name="T58" fmla="*/ 18 w 73"/>
                <a:gd name="T59" fmla="*/ 24 h 95"/>
                <a:gd name="T60" fmla="*/ 18 w 73"/>
                <a:gd name="T61" fmla="*/ 34 h 95"/>
                <a:gd name="T62" fmla="*/ 16 w 73"/>
                <a:gd name="T63" fmla="*/ 38 h 95"/>
                <a:gd name="T64" fmla="*/ 13 w 73"/>
                <a:gd name="T65" fmla="*/ 40 h 95"/>
                <a:gd name="T66" fmla="*/ 10 w 73"/>
                <a:gd name="T67" fmla="*/ 42 h 95"/>
                <a:gd name="T68" fmla="*/ 6 w 73"/>
                <a:gd name="T69" fmla="*/ 46 h 95"/>
                <a:gd name="T70" fmla="*/ 2 w 73"/>
                <a:gd name="T71" fmla="*/ 47 h 95"/>
                <a:gd name="T72" fmla="*/ 1 w 73"/>
                <a:gd name="T73" fmla="*/ 54 h 95"/>
                <a:gd name="T74" fmla="*/ 2 w 73"/>
                <a:gd name="T75" fmla="*/ 56 h 95"/>
                <a:gd name="T76" fmla="*/ 6 w 73"/>
                <a:gd name="T77" fmla="*/ 59 h 95"/>
                <a:gd name="T78" fmla="*/ 9 w 73"/>
                <a:gd name="T79" fmla="*/ 59 h 95"/>
                <a:gd name="T80" fmla="*/ 18 w 73"/>
                <a:gd name="T81" fmla="*/ 63 h 95"/>
                <a:gd name="T82" fmla="*/ 20 w 73"/>
                <a:gd name="T83" fmla="*/ 64 h 95"/>
                <a:gd name="T84" fmla="*/ 22 w 73"/>
                <a:gd name="T85" fmla="*/ 75 h 95"/>
                <a:gd name="T86" fmla="*/ 26 w 73"/>
                <a:gd name="T87" fmla="*/ 76 h 95"/>
                <a:gd name="T88" fmla="*/ 32 w 73"/>
                <a:gd name="T89" fmla="*/ 80 h 95"/>
                <a:gd name="T90" fmla="*/ 24 w 73"/>
                <a:gd name="T91" fmla="*/ 80 h 95"/>
                <a:gd name="T92" fmla="*/ 22 w 73"/>
                <a:gd name="T93" fmla="*/ 81 h 95"/>
                <a:gd name="T94" fmla="*/ 22 w 73"/>
                <a:gd name="T95" fmla="*/ 85 h 95"/>
                <a:gd name="T96" fmla="*/ 26 w 73"/>
                <a:gd name="T97" fmla="*/ 88 h 95"/>
                <a:gd name="T98" fmla="*/ 28 w 73"/>
                <a:gd name="T99" fmla="*/ 89 h 95"/>
                <a:gd name="T100" fmla="*/ 29 w 73"/>
                <a:gd name="T101" fmla="*/ 93 h 95"/>
                <a:gd name="T102" fmla="*/ 33 w 73"/>
                <a:gd name="T103" fmla="*/ 93 h 95"/>
                <a:gd name="T104" fmla="*/ 36 w 73"/>
                <a:gd name="T105" fmla="*/ 93 h 95"/>
                <a:gd name="T106" fmla="*/ 41 w 73"/>
                <a:gd name="T107" fmla="*/ 93 h 95"/>
                <a:gd name="T108" fmla="*/ 45 w 73"/>
                <a:gd name="T109" fmla="*/ 93 h 95"/>
                <a:gd name="T110" fmla="*/ 50 w 73"/>
                <a:gd name="T111" fmla="*/ 93 h 95"/>
                <a:gd name="T112" fmla="*/ 53 w 73"/>
                <a:gd name="T113" fmla="*/ 91 h 95"/>
                <a:gd name="T114" fmla="*/ 54 w 73"/>
                <a:gd name="T115" fmla="*/ 88 h 95"/>
                <a:gd name="T116" fmla="*/ 54 w 73"/>
                <a:gd name="T117" fmla="*/ 88 h 95"/>
                <a:gd name="T118" fmla="*/ 54 w 73"/>
                <a:gd name="T119" fmla="*/ 8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 h="95">
                  <a:moveTo>
                    <a:pt x="54" y="88"/>
                  </a:moveTo>
                  <a:lnTo>
                    <a:pt x="57" y="85"/>
                  </a:lnTo>
                  <a:lnTo>
                    <a:pt x="58" y="85"/>
                  </a:lnTo>
                  <a:lnTo>
                    <a:pt x="63" y="85"/>
                  </a:lnTo>
                  <a:lnTo>
                    <a:pt x="70" y="85"/>
                  </a:lnTo>
                  <a:lnTo>
                    <a:pt x="71" y="84"/>
                  </a:lnTo>
                  <a:lnTo>
                    <a:pt x="71" y="81"/>
                  </a:lnTo>
                  <a:lnTo>
                    <a:pt x="70" y="77"/>
                  </a:lnTo>
                  <a:lnTo>
                    <a:pt x="66" y="75"/>
                  </a:lnTo>
                  <a:lnTo>
                    <a:pt x="58" y="71"/>
                  </a:lnTo>
                  <a:lnTo>
                    <a:pt x="54" y="68"/>
                  </a:lnTo>
                  <a:lnTo>
                    <a:pt x="53" y="68"/>
                  </a:lnTo>
                  <a:lnTo>
                    <a:pt x="50" y="67"/>
                  </a:lnTo>
                  <a:lnTo>
                    <a:pt x="53" y="64"/>
                  </a:lnTo>
                  <a:lnTo>
                    <a:pt x="53" y="63"/>
                  </a:lnTo>
                  <a:lnTo>
                    <a:pt x="50" y="62"/>
                  </a:lnTo>
                  <a:lnTo>
                    <a:pt x="50" y="59"/>
                  </a:lnTo>
                  <a:lnTo>
                    <a:pt x="53" y="58"/>
                  </a:lnTo>
                  <a:lnTo>
                    <a:pt x="54" y="55"/>
                  </a:lnTo>
                  <a:lnTo>
                    <a:pt x="59" y="54"/>
                  </a:lnTo>
                  <a:lnTo>
                    <a:pt x="62" y="50"/>
                  </a:lnTo>
                  <a:lnTo>
                    <a:pt x="66" y="46"/>
                  </a:lnTo>
                  <a:lnTo>
                    <a:pt x="66" y="42"/>
                  </a:lnTo>
                  <a:lnTo>
                    <a:pt x="67" y="40"/>
                  </a:lnTo>
                  <a:lnTo>
                    <a:pt x="70" y="40"/>
                  </a:lnTo>
                  <a:lnTo>
                    <a:pt x="71" y="38"/>
                  </a:lnTo>
                  <a:lnTo>
                    <a:pt x="71" y="36"/>
                  </a:lnTo>
                  <a:lnTo>
                    <a:pt x="70" y="32"/>
                  </a:lnTo>
                  <a:lnTo>
                    <a:pt x="63" y="24"/>
                  </a:lnTo>
                  <a:lnTo>
                    <a:pt x="66" y="20"/>
                  </a:lnTo>
                  <a:lnTo>
                    <a:pt x="67" y="15"/>
                  </a:lnTo>
                  <a:lnTo>
                    <a:pt x="70" y="14"/>
                  </a:lnTo>
                  <a:lnTo>
                    <a:pt x="71" y="14"/>
                  </a:lnTo>
                  <a:lnTo>
                    <a:pt x="73" y="14"/>
                  </a:lnTo>
                  <a:lnTo>
                    <a:pt x="66" y="10"/>
                  </a:lnTo>
                  <a:lnTo>
                    <a:pt x="63" y="7"/>
                  </a:lnTo>
                  <a:lnTo>
                    <a:pt x="62" y="4"/>
                  </a:lnTo>
                  <a:lnTo>
                    <a:pt x="58" y="2"/>
                  </a:lnTo>
                  <a:lnTo>
                    <a:pt x="54" y="0"/>
                  </a:lnTo>
                  <a:lnTo>
                    <a:pt x="57" y="6"/>
                  </a:lnTo>
                  <a:lnTo>
                    <a:pt x="57" y="10"/>
                  </a:lnTo>
                  <a:lnTo>
                    <a:pt x="57" y="11"/>
                  </a:lnTo>
                  <a:lnTo>
                    <a:pt x="53" y="11"/>
                  </a:lnTo>
                  <a:lnTo>
                    <a:pt x="50" y="11"/>
                  </a:lnTo>
                  <a:lnTo>
                    <a:pt x="50" y="15"/>
                  </a:lnTo>
                  <a:lnTo>
                    <a:pt x="50" y="18"/>
                  </a:lnTo>
                  <a:lnTo>
                    <a:pt x="46" y="18"/>
                  </a:lnTo>
                  <a:lnTo>
                    <a:pt x="37" y="19"/>
                  </a:lnTo>
                  <a:lnTo>
                    <a:pt x="41" y="23"/>
                  </a:lnTo>
                  <a:lnTo>
                    <a:pt x="42" y="24"/>
                  </a:lnTo>
                  <a:lnTo>
                    <a:pt x="45" y="27"/>
                  </a:lnTo>
                  <a:lnTo>
                    <a:pt x="45" y="28"/>
                  </a:lnTo>
                  <a:lnTo>
                    <a:pt x="42" y="28"/>
                  </a:lnTo>
                  <a:lnTo>
                    <a:pt x="40" y="28"/>
                  </a:lnTo>
                  <a:lnTo>
                    <a:pt x="33" y="28"/>
                  </a:lnTo>
                  <a:lnTo>
                    <a:pt x="29" y="27"/>
                  </a:lnTo>
                  <a:lnTo>
                    <a:pt x="24" y="23"/>
                  </a:lnTo>
                  <a:lnTo>
                    <a:pt x="22" y="23"/>
                  </a:lnTo>
                  <a:lnTo>
                    <a:pt x="20" y="23"/>
                  </a:lnTo>
                  <a:lnTo>
                    <a:pt x="18" y="24"/>
                  </a:lnTo>
                  <a:lnTo>
                    <a:pt x="18" y="28"/>
                  </a:lnTo>
                  <a:lnTo>
                    <a:pt x="18" y="34"/>
                  </a:lnTo>
                  <a:lnTo>
                    <a:pt x="18" y="36"/>
                  </a:lnTo>
                  <a:lnTo>
                    <a:pt x="16" y="38"/>
                  </a:lnTo>
                  <a:lnTo>
                    <a:pt x="14" y="38"/>
                  </a:lnTo>
                  <a:lnTo>
                    <a:pt x="13" y="40"/>
                  </a:lnTo>
                  <a:lnTo>
                    <a:pt x="13" y="42"/>
                  </a:lnTo>
                  <a:lnTo>
                    <a:pt x="10" y="42"/>
                  </a:lnTo>
                  <a:lnTo>
                    <a:pt x="6" y="44"/>
                  </a:lnTo>
                  <a:lnTo>
                    <a:pt x="6" y="46"/>
                  </a:lnTo>
                  <a:lnTo>
                    <a:pt x="5" y="46"/>
                  </a:lnTo>
                  <a:lnTo>
                    <a:pt x="2" y="47"/>
                  </a:lnTo>
                  <a:lnTo>
                    <a:pt x="0" y="54"/>
                  </a:lnTo>
                  <a:lnTo>
                    <a:pt x="1" y="54"/>
                  </a:lnTo>
                  <a:lnTo>
                    <a:pt x="1" y="55"/>
                  </a:lnTo>
                  <a:lnTo>
                    <a:pt x="2" y="56"/>
                  </a:lnTo>
                  <a:lnTo>
                    <a:pt x="5" y="58"/>
                  </a:lnTo>
                  <a:lnTo>
                    <a:pt x="6" y="59"/>
                  </a:lnTo>
                  <a:lnTo>
                    <a:pt x="9" y="62"/>
                  </a:lnTo>
                  <a:lnTo>
                    <a:pt x="9" y="59"/>
                  </a:lnTo>
                  <a:lnTo>
                    <a:pt x="14" y="62"/>
                  </a:lnTo>
                  <a:lnTo>
                    <a:pt x="18" y="63"/>
                  </a:lnTo>
                  <a:lnTo>
                    <a:pt x="20" y="63"/>
                  </a:lnTo>
                  <a:lnTo>
                    <a:pt x="20" y="64"/>
                  </a:lnTo>
                  <a:lnTo>
                    <a:pt x="22" y="67"/>
                  </a:lnTo>
                  <a:lnTo>
                    <a:pt x="22" y="75"/>
                  </a:lnTo>
                  <a:lnTo>
                    <a:pt x="22" y="76"/>
                  </a:lnTo>
                  <a:lnTo>
                    <a:pt x="26" y="76"/>
                  </a:lnTo>
                  <a:lnTo>
                    <a:pt x="29" y="77"/>
                  </a:lnTo>
                  <a:lnTo>
                    <a:pt x="32" y="80"/>
                  </a:lnTo>
                  <a:lnTo>
                    <a:pt x="26" y="77"/>
                  </a:lnTo>
                  <a:lnTo>
                    <a:pt x="24" y="80"/>
                  </a:lnTo>
                  <a:lnTo>
                    <a:pt x="22" y="80"/>
                  </a:lnTo>
                  <a:lnTo>
                    <a:pt x="22" y="81"/>
                  </a:lnTo>
                  <a:lnTo>
                    <a:pt x="22" y="84"/>
                  </a:lnTo>
                  <a:lnTo>
                    <a:pt x="22" y="85"/>
                  </a:lnTo>
                  <a:lnTo>
                    <a:pt x="24" y="88"/>
                  </a:lnTo>
                  <a:lnTo>
                    <a:pt x="26" y="88"/>
                  </a:lnTo>
                  <a:lnTo>
                    <a:pt x="29" y="89"/>
                  </a:lnTo>
                  <a:lnTo>
                    <a:pt x="28" y="89"/>
                  </a:lnTo>
                  <a:lnTo>
                    <a:pt x="28" y="91"/>
                  </a:lnTo>
                  <a:lnTo>
                    <a:pt x="29" y="93"/>
                  </a:lnTo>
                  <a:lnTo>
                    <a:pt x="32" y="93"/>
                  </a:lnTo>
                  <a:lnTo>
                    <a:pt x="33" y="93"/>
                  </a:lnTo>
                  <a:lnTo>
                    <a:pt x="33" y="91"/>
                  </a:lnTo>
                  <a:lnTo>
                    <a:pt x="36" y="93"/>
                  </a:lnTo>
                  <a:lnTo>
                    <a:pt x="37" y="91"/>
                  </a:lnTo>
                  <a:lnTo>
                    <a:pt x="41" y="93"/>
                  </a:lnTo>
                  <a:lnTo>
                    <a:pt x="45" y="95"/>
                  </a:lnTo>
                  <a:lnTo>
                    <a:pt x="45" y="93"/>
                  </a:lnTo>
                  <a:lnTo>
                    <a:pt x="46" y="93"/>
                  </a:lnTo>
                  <a:lnTo>
                    <a:pt x="50" y="93"/>
                  </a:lnTo>
                  <a:lnTo>
                    <a:pt x="53" y="93"/>
                  </a:lnTo>
                  <a:lnTo>
                    <a:pt x="53" y="91"/>
                  </a:lnTo>
                  <a:lnTo>
                    <a:pt x="54" y="88"/>
                  </a:lnTo>
                  <a:lnTo>
                    <a:pt x="54" y="88"/>
                  </a:lnTo>
                  <a:lnTo>
                    <a:pt x="54" y="88"/>
                  </a:lnTo>
                  <a:lnTo>
                    <a:pt x="54" y="88"/>
                  </a:lnTo>
                  <a:lnTo>
                    <a:pt x="54" y="88"/>
                  </a:lnTo>
                  <a:lnTo>
                    <a:pt x="54" y="88"/>
                  </a:lnTo>
                  <a:lnTo>
                    <a:pt x="54" y="88"/>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57" name="Freeform 147"/>
            <p:cNvSpPr>
              <a:spLocks/>
            </p:cNvSpPr>
            <p:nvPr/>
          </p:nvSpPr>
          <p:spPr bwMode="auto">
            <a:xfrm>
              <a:off x="5827713" y="2260600"/>
              <a:ext cx="219075" cy="193675"/>
            </a:xfrm>
            <a:custGeom>
              <a:avLst/>
              <a:gdLst>
                <a:gd name="T0" fmla="*/ 119 w 123"/>
                <a:gd name="T1" fmla="*/ 61 h 79"/>
                <a:gd name="T2" fmla="*/ 119 w 123"/>
                <a:gd name="T3" fmla="*/ 55 h 79"/>
                <a:gd name="T4" fmla="*/ 115 w 123"/>
                <a:gd name="T5" fmla="*/ 51 h 79"/>
                <a:gd name="T6" fmla="*/ 114 w 123"/>
                <a:gd name="T7" fmla="*/ 44 h 79"/>
                <a:gd name="T8" fmla="*/ 102 w 123"/>
                <a:gd name="T9" fmla="*/ 44 h 79"/>
                <a:gd name="T10" fmla="*/ 97 w 123"/>
                <a:gd name="T11" fmla="*/ 40 h 79"/>
                <a:gd name="T12" fmla="*/ 93 w 123"/>
                <a:gd name="T13" fmla="*/ 32 h 79"/>
                <a:gd name="T14" fmla="*/ 89 w 123"/>
                <a:gd name="T15" fmla="*/ 28 h 79"/>
                <a:gd name="T16" fmla="*/ 78 w 123"/>
                <a:gd name="T17" fmla="*/ 28 h 79"/>
                <a:gd name="T18" fmla="*/ 70 w 123"/>
                <a:gd name="T19" fmla="*/ 31 h 79"/>
                <a:gd name="T20" fmla="*/ 63 w 123"/>
                <a:gd name="T21" fmla="*/ 28 h 79"/>
                <a:gd name="T22" fmla="*/ 57 w 123"/>
                <a:gd name="T23" fmla="*/ 27 h 79"/>
                <a:gd name="T24" fmla="*/ 49 w 123"/>
                <a:gd name="T25" fmla="*/ 28 h 79"/>
                <a:gd name="T26" fmla="*/ 41 w 123"/>
                <a:gd name="T27" fmla="*/ 27 h 79"/>
                <a:gd name="T28" fmla="*/ 37 w 123"/>
                <a:gd name="T29" fmla="*/ 27 h 79"/>
                <a:gd name="T30" fmla="*/ 30 w 123"/>
                <a:gd name="T31" fmla="*/ 27 h 79"/>
                <a:gd name="T32" fmla="*/ 26 w 123"/>
                <a:gd name="T33" fmla="*/ 22 h 79"/>
                <a:gd name="T34" fmla="*/ 28 w 123"/>
                <a:gd name="T35" fmla="*/ 18 h 79"/>
                <a:gd name="T36" fmla="*/ 33 w 123"/>
                <a:gd name="T37" fmla="*/ 15 h 79"/>
                <a:gd name="T38" fmla="*/ 36 w 123"/>
                <a:gd name="T39" fmla="*/ 14 h 79"/>
                <a:gd name="T40" fmla="*/ 44 w 123"/>
                <a:gd name="T41" fmla="*/ 19 h 79"/>
                <a:gd name="T42" fmla="*/ 45 w 123"/>
                <a:gd name="T43" fmla="*/ 15 h 79"/>
                <a:gd name="T44" fmla="*/ 40 w 123"/>
                <a:gd name="T45" fmla="*/ 10 h 79"/>
                <a:gd name="T46" fmla="*/ 41 w 123"/>
                <a:gd name="T47" fmla="*/ 4 h 79"/>
                <a:gd name="T48" fmla="*/ 30 w 123"/>
                <a:gd name="T49" fmla="*/ 6 h 79"/>
                <a:gd name="T50" fmla="*/ 22 w 123"/>
                <a:gd name="T51" fmla="*/ 6 h 79"/>
                <a:gd name="T52" fmla="*/ 24 w 123"/>
                <a:gd name="T53" fmla="*/ 14 h 79"/>
                <a:gd name="T54" fmla="*/ 17 w 123"/>
                <a:gd name="T55" fmla="*/ 14 h 79"/>
                <a:gd name="T56" fmla="*/ 18 w 123"/>
                <a:gd name="T57" fmla="*/ 15 h 79"/>
                <a:gd name="T58" fmla="*/ 21 w 123"/>
                <a:gd name="T59" fmla="*/ 19 h 79"/>
                <a:gd name="T60" fmla="*/ 17 w 123"/>
                <a:gd name="T61" fmla="*/ 23 h 79"/>
                <a:gd name="T62" fmla="*/ 4 w 123"/>
                <a:gd name="T63" fmla="*/ 26 h 79"/>
                <a:gd name="T64" fmla="*/ 0 w 123"/>
                <a:gd name="T65" fmla="*/ 31 h 79"/>
                <a:gd name="T66" fmla="*/ 6 w 123"/>
                <a:gd name="T67" fmla="*/ 36 h 79"/>
                <a:gd name="T68" fmla="*/ 14 w 123"/>
                <a:gd name="T69" fmla="*/ 41 h 79"/>
                <a:gd name="T70" fmla="*/ 18 w 123"/>
                <a:gd name="T71" fmla="*/ 52 h 79"/>
                <a:gd name="T72" fmla="*/ 14 w 123"/>
                <a:gd name="T73" fmla="*/ 61 h 79"/>
                <a:gd name="T74" fmla="*/ 14 w 123"/>
                <a:gd name="T75" fmla="*/ 67 h 79"/>
                <a:gd name="T76" fmla="*/ 22 w 123"/>
                <a:gd name="T77" fmla="*/ 72 h 79"/>
                <a:gd name="T78" fmla="*/ 28 w 123"/>
                <a:gd name="T79" fmla="*/ 68 h 79"/>
                <a:gd name="T80" fmla="*/ 32 w 123"/>
                <a:gd name="T81" fmla="*/ 68 h 79"/>
                <a:gd name="T82" fmla="*/ 36 w 123"/>
                <a:gd name="T83" fmla="*/ 71 h 79"/>
                <a:gd name="T84" fmla="*/ 37 w 123"/>
                <a:gd name="T85" fmla="*/ 67 h 79"/>
                <a:gd name="T86" fmla="*/ 41 w 123"/>
                <a:gd name="T87" fmla="*/ 61 h 79"/>
                <a:gd name="T88" fmla="*/ 48 w 123"/>
                <a:gd name="T89" fmla="*/ 63 h 79"/>
                <a:gd name="T90" fmla="*/ 49 w 123"/>
                <a:gd name="T91" fmla="*/ 61 h 79"/>
                <a:gd name="T92" fmla="*/ 48 w 123"/>
                <a:gd name="T93" fmla="*/ 56 h 79"/>
                <a:gd name="T94" fmla="*/ 53 w 123"/>
                <a:gd name="T95" fmla="*/ 48 h 79"/>
                <a:gd name="T96" fmla="*/ 62 w 123"/>
                <a:gd name="T97" fmla="*/ 49 h 79"/>
                <a:gd name="T98" fmla="*/ 66 w 123"/>
                <a:gd name="T99" fmla="*/ 55 h 79"/>
                <a:gd name="T100" fmla="*/ 67 w 123"/>
                <a:gd name="T101" fmla="*/ 61 h 79"/>
                <a:gd name="T102" fmla="*/ 70 w 123"/>
                <a:gd name="T103" fmla="*/ 72 h 79"/>
                <a:gd name="T104" fmla="*/ 75 w 123"/>
                <a:gd name="T105" fmla="*/ 77 h 79"/>
                <a:gd name="T106" fmla="*/ 81 w 123"/>
                <a:gd name="T107" fmla="*/ 72 h 79"/>
                <a:gd name="T108" fmla="*/ 89 w 123"/>
                <a:gd name="T109" fmla="*/ 71 h 79"/>
                <a:gd name="T110" fmla="*/ 101 w 123"/>
                <a:gd name="T111" fmla="*/ 65 h 79"/>
                <a:gd name="T112" fmla="*/ 106 w 123"/>
                <a:gd name="T113" fmla="*/ 67 h 79"/>
                <a:gd name="T114" fmla="*/ 122 w 123"/>
                <a:gd name="T115" fmla="*/ 68 h 79"/>
                <a:gd name="T116" fmla="*/ 123 w 123"/>
                <a:gd name="T117" fmla="*/ 65 h 79"/>
                <a:gd name="T118" fmla="*/ 123 w 123"/>
                <a:gd name="T119" fmla="*/ 6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 h="79">
                  <a:moveTo>
                    <a:pt x="123" y="65"/>
                  </a:moveTo>
                  <a:lnTo>
                    <a:pt x="122" y="63"/>
                  </a:lnTo>
                  <a:lnTo>
                    <a:pt x="119" y="61"/>
                  </a:lnTo>
                  <a:lnTo>
                    <a:pt x="119" y="60"/>
                  </a:lnTo>
                  <a:lnTo>
                    <a:pt x="119" y="57"/>
                  </a:lnTo>
                  <a:lnTo>
                    <a:pt x="119" y="55"/>
                  </a:lnTo>
                  <a:lnTo>
                    <a:pt x="118" y="53"/>
                  </a:lnTo>
                  <a:lnTo>
                    <a:pt x="115" y="52"/>
                  </a:lnTo>
                  <a:lnTo>
                    <a:pt x="115" y="51"/>
                  </a:lnTo>
                  <a:lnTo>
                    <a:pt x="115" y="49"/>
                  </a:lnTo>
                  <a:lnTo>
                    <a:pt x="115" y="45"/>
                  </a:lnTo>
                  <a:lnTo>
                    <a:pt x="114" y="44"/>
                  </a:lnTo>
                  <a:lnTo>
                    <a:pt x="107" y="41"/>
                  </a:lnTo>
                  <a:lnTo>
                    <a:pt x="106" y="41"/>
                  </a:lnTo>
                  <a:lnTo>
                    <a:pt x="102" y="44"/>
                  </a:lnTo>
                  <a:lnTo>
                    <a:pt x="101" y="44"/>
                  </a:lnTo>
                  <a:lnTo>
                    <a:pt x="98" y="41"/>
                  </a:lnTo>
                  <a:lnTo>
                    <a:pt x="97" y="40"/>
                  </a:lnTo>
                  <a:lnTo>
                    <a:pt x="97" y="39"/>
                  </a:lnTo>
                  <a:lnTo>
                    <a:pt x="97" y="36"/>
                  </a:lnTo>
                  <a:lnTo>
                    <a:pt x="93" y="32"/>
                  </a:lnTo>
                  <a:lnTo>
                    <a:pt x="93" y="28"/>
                  </a:lnTo>
                  <a:lnTo>
                    <a:pt x="91" y="28"/>
                  </a:lnTo>
                  <a:lnTo>
                    <a:pt x="89" y="28"/>
                  </a:lnTo>
                  <a:lnTo>
                    <a:pt x="85" y="28"/>
                  </a:lnTo>
                  <a:lnTo>
                    <a:pt x="81" y="28"/>
                  </a:lnTo>
                  <a:lnTo>
                    <a:pt x="78" y="28"/>
                  </a:lnTo>
                  <a:lnTo>
                    <a:pt x="74" y="31"/>
                  </a:lnTo>
                  <a:lnTo>
                    <a:pt x="71" y="32"/>
                  </a:lnTo>
                  <a:lnTo>
                    <a:pt x="70" y="31"/>
                  </a:lnTo>
                  <a:lnTo>
                    <a:pt x="67" y="31"/>
                  </a:lnTo>
                  <a:lnTo>
                    <a:pt x="63" y="31"/>
                  </a:lnTo>
                  <a:lnTo>
                    <a:pt x="63" y="28"/>
                  </a:lnTo>
                  <a:lnTo>
                    <a:pt x="61" y="27"/>
                  </a:lnTo>
                  <a:lnTo>
                    <a:pt x="58" y="26"/>
                  </a:lnTo>
                  <a:lnTo>
                    <a:pt x="57" y="27"/>
                  </a:lnTo>
                  <a:lnTo>
                    <a:pt x="54" y="28"/>
                  </a:lnTo>
                  <a:lnTo>
                    <a:pt x="50" y="28"/>
                  </a:lnTo>
                  <a:lnTo>
                    <a:pt x="49" y="28"/>
                  </a:lnTo>
                  <a:lnTo>
                    <a:pt x="48" y="27"/>
                  </a:lnTo>
                  <a:lnTo>
                    <a:pt x="45" y="26"/>
                  </a:lnTo>
                  <a:lnTo>
                    <a:pt x="41" y="27"/>
                  </a:lnTo>
                  <a:lnTo>
                    <a:pt x="41" y="26"/>
                  </a:lnTo>
                  <a:lnTo>
                    <a:pt x="37" y="27"/>
                  </a:lnTo>
                  <a:lnTo>
                    <a:pt x="37" y="27"/>
                  </a:lnTo>
                  <a:lnTo>
                    <a:pt x="36" y="27"/>
                  </a:lnTo>
                  <a:lnTo>
                    <a:pt x="32" y="27"/>
                  </a:lnTo>
                  <a:lnTo>
                    <a:pt x="30" y="27"/>
                  </a:lnTo>
                  <a:lnTo>
                    <a:pt x="28" y="27"/>
                  </a:lnTo>
                  <a:lnTo>
                    <a:pt x="26" y="26"/>
                  </a:lnTo>
                  <a:lnTo>
                    <a:pt x="26" y="22"/>
                  </a:lnTo>
                  <a:lnTo>
                    <a:pt x="26" y="19"/>
                  </a:lnTo>
                  <a:lnTo>
                    <a:pt x="28" y="19"/>
                  </a:lnTo>
                  <a:lnTo>
                    <a:pt x="28" y="18"/>
                  </a:lnTo>
                  <a:lnTo>
                    <a:pt x="29" y="16"/>
                  </a:lnTo>
                  <a:lnTo>
                    <a:pt x="30" y="15"/>
                  </a:lnTo>
                  <a:lnTo>
                    <a:pt x="33" y="15"/>
                  </a:lnTo>
                  <a:lnTo>
                    <a:pt x="34" y="14"/>
                  </a:lnTo>
                  <a:lnTo>
                    <a:pt x="34" y="14"/>
                  </a:lnTo>
                  <a:lnTo>
                    <a:pt x="36" y="14"/>
                  </a:lnTo>
                  <a:lnTo>
                    <a:pt x="41" y="15"/>
                  </a:lnTo>
                  <a:lnTo>
                    <a:pt x="44" y="18"/>
                  </a:lnTo>
                  <a:lnTo>
                    <a:pt x="44" y="19"/>
                  </a:lnTo>
                  <a:lnTo>
                    <a:pt x="48" y="18"/>
                  </a:lnTo>
                  <a:lnTo>
                    <a:pt x="49" y="14"/>
                  </a:lnTo>
                  <a:lnTo>
                    <a:pt x="45" y="15"/>
                  </a:lnTo>
                  <a:lnTo>
                    <a:pt x="44" y="14"/>
                  </a:lnTo>
                  <a:lnTo>
                    <a:pt x="41" y="11"/>
                  </a:lnTo>
                  <a:lnTo>
                    <a:pt x="40" y="10"/>
                  </a:lnTo>
                  <a:lnTo>
                    <a:pt x="41" y="8"/>
                  </a:lnTo>
                  <a:lnTo>
                    <a:pt x="44" y="6"/>
                  </a:lnTo>
                  <a:lnTo>
                    <a:pt x="41" y="4"/>
                  </a:lnTo>
                  <a:lnTo>
                    <a:pt x="37" y="0"/>
                  </a:lnTo>
                  <a:lnTo>
                    <a:pt x="34" y="4"/>
                  </a:lnTo>
                  <a:lnTo>
                    <a:pt x="30" y="6"/>
                  </a:lnTo>
                  <a:lnTo>
                    <a:pt x="26" y="4"/>
                  </a:lnTo>
                  <a:lnTo>
                    <a:pt x="24" y="4"/>
                  </a:lnTo>
                  <a:lnTo>
                    <a:pt x="22" y="6"/>
                  </a:lnTo>
                  <a:lnTo>
                    <a:pt x="22" y="8"/>
                  </a:lnTo>
                  <a:lnTo>
                    <a:pt x="24" y="11"/>
                  </a:lnTo>
                  <a:lnTo>
                    <a:pt x="24" y="14"/>
                  </a:lnTo>
                  <a:lnTo>
                    <a:pt x="21" y="14"/>
                  </a:lnTo>
                  <a:lnTo>
                    <a:pt x="18" y="14"/>
                  </a:lnTo>
                  <a:lnTo>
                    <a:pt x="17" y="14"/>
                  </a:lnTo>
                  <a:lnTo>
                    <a:pt x="14" y="15"/>
                  </a:lnTo>
                  <a:lnTo>
                    <a:pt x="17" y="15"/>
                  </a:lnTo>
                  <a:lnTo>
                    <a:pt x="18" y="15"/>
                  </a:lnTo>
                  <a:lnTo>
                    <a:pt x="21" y="18"/>
                  </a:lnTo>
                  <a:lnTo>
                    <a:pt x="18" y="18"/>
                  </a:lnTo>
                  <a:lnTo>
                    <a:pt x="21" y="19"/>
                  </a:lnTo>
                  <a:lnTo>
                    <a:pt x="18" y="19"/>
                  </a:lnTo>
                  <a:lnTo>
                    <a:pt x="17" y="22"/>
                  </a:lnTo>
                  <a:lnTo>
                    <a:pt x="17" y="23"/>
                  </a:lnTo>
                  <a:lnTo>
                    <a:pt x="17" y="26"/>
                  </a:lnTo>
                  <a:lnTo>
                    <a:pt x="14" y="27"/>
                  </a:lnTo>
                  <a:lnTo>
                    <a:pt x="4" y="26"/>
                  </a:lnTo>
                  <a:lnTo>
                    <a:pt x="1" y="26"/>
                  </a:lnTo>
                  <a:lnTo>
                    <a:pt x="1" y="27"/>
                  </a:lnTo>
                  <a:lnTo>
                    <a:pt x="0" y="31"/>
                  </a:lnTo>
                  <a:lnTo>
                    <a:pt x="4" y="32"/>
                  </a:lnTo>
                  <a:lnTo>
                    <a:pt x="5" y="35"/>
                  </a:lnTo>
                  <a:lnTo>
                    <a:pt x="6" y="36"/>
                  </a:lnTo>
                  <a:lnTo>
                    <a:pt x="10" y="36"/>
                  </a:lnTo>
                  <a:lnTo>
                    <a:pt x="13" y="39"/>
                  </a:lnTo>
                  <a:lnTo>
                    <a:pt x="14" y="41"/>
                  </a:lnTo>
                  <a:lnTo>
                    <a:pt x="14" y="45"/>
                  </a:lnTo>
                  <a:lnTo>
                    <a:pt x="17" y="48"/>
                  </a:lnTo>
                  <a:lnTo>
                    <a:pt x="18" y="52"/>
                  </a:lnTo>
                  <a:lnTo>
                    <a:pt x="18" y="53"/>
                  </a:lnTo>
                  <a:lnTo>
                    <a:pt x="18" y="55"/>
                  </a:lnTo>
                  <a:lnTo>
                    <a:pt x="14" y="61"/>
                  </a:lnTo>
                  <a:lnTo>
                    <a:pt x="14" y="63"/>
                  </a:lnTo>
                  <a:lnTo>
                    <a:pt x="14" y="65"/>
                  </a:lnTo>
                  <a:lnTo>
                    <a:pt x="14" y="67"/>
                  </a:lnTo>
                  <a:lnTo>
                    <a:pt x="18" y="72"/>
                  </a:lnTo>
                  <a:lnTo>
                    <a:pt x="21" y="72"/>
                  </a:lnTo>
                  <a:lnTo>
                    <a:pt x="22" y="72"/>
                  </a:lnTo>
                  <a:lnTo>
                    <a:pt x="22" y="71"/>
                  </a:lnTo>
                  <a:lnTo>
                    <a:pt x="24" y="71"/>
                  </a:lnTo>
                  <a:lnTo>
                    <a:pt x="28" y="68"/>
                  </a:lnTo>
                  <a:lnTo>
                    <a:pt x="28" y="67"/>
                  </a:lnTo>
                  <a:lnTo>
                    <a:pt x="30" y="68"/>
                  </a:lnTo>
                  <a:lnTo>
                    <a:pt x="32" y="68"/>
                  </a:lnTo>
                  <a:lnTo>
                    <a:pt x="32" y="67"/>
                  </a:lnTo>
                  <a:lnTo>
                    <a:pt x="34" y="68"/>
                  </a:lnTo>
                  <a:lnTo>
                    <a:pt x="36" y="71"/>
                  </a:lnTo>
                  <a:lnTo>
                    <a:pt x="37" y="71"/>
                  </a:lnTo>
                  <a:lnTo>
                    <a:pt x="37" y="68"/>
                  </a:lnTo>
                  <a:lnTo>
                    <a:pt x="37" y="67"/>
                  </a:lnTo>
                  <a:lnTo>
                    <a:pt x="37" y="63"/>
                  </a:lnTo>
                  <a:lnTo>
                    <a:pt x="40" y="63"/>
                  </a:lnTo>
                  <a:lnTo>
                    <a:pt x="41" y="61"/>
                  </a:lnTo>
                  <a:lnTo>
                    <a:pt x="44" y="61"/>
                  </a:lnTo>
                  <a:lnTo>
                    <a:pt x="46" y="63"/>
                  </a:lnTo>
                  <a:lnTo>
                    <a:pt x="48" y="63"/>
                  </a:lnTo>
                  <a:lnTo>
                    <a:pt x="49" y="63"/>
                  </a:lnTo>
                  <a:lnTo>
                    <a:pt x="49" y="63"/>
                  </a:lnTo>
                  <a:lnTo>
                    <a:pt x="49" y="61"/>
                  </a:lnTo>
                  <a:lnTo>
                    <a:pt x="49" y="59"/>
                  </a:lnTo>
                  <a:lnTo>
                    <a:pt x="48" y="57"/>
                  </a:lnTo>
                  <a:lnTo>
                    <a:pt x="48" y="56"/>
                  </a:lnTo>
                  <a:lnTo>
                    <a:pt x="49" y="53"/>
                  </a:lnTo>
                  <a:lnTo>
                    <a:pt x="50" y="52"/>
                  </a:lnTo>
                  <a:lnTo>
                    <a:pt x="53" y="48"/>
                  </a:lnTo>
                  <a:lnTo>
                    <a:pt x="57" y="45"/>
                  </a:lnTo>
                  <a:lnTo>
                    <a:pt x="61" y="48"/>
                  </a:lnTo>
                  <a:lnTo>
                    <a:pt x="62" y="49"/>
                  </a:lnTo>
                  <a:lnTo>
                    <a:pt x="63" y="53"/>
                  </a:lnTo>
                  <a:lnTo>
                    <a:pt x="63" y="55"/>
                  </a:lnTo>
                  <a:lnTo>
                    <a:pt x="66" y="55"/>
                  </a:lnTo>
                  <a:lnTo>
                    <a:pt x="67" y="57"/>
                  </a:lnTo>
                  <a:lnTo>
                    <a:pt x="67" y="59"/>
                  </a:lnTo>
                  <a:lnTo>
                    <a:pt x="67" y="61"/>
                  </a:lnTo>
                  <a:lnTo>
                    <a:pt x="67" y="63"/>
                  </a:lnTo>
                  <a:lnTo>
                    <a:pt x="67" y="65"/>
                  </a:lnTo>
                  <a:lnTo>
                    <a:pt x="70" y="72"/>
                  </a:lnTo>
                  <a:lnTo>
                    <a:pt x="70" y="72"/>
                  </a:lnTo>
                  <a:lnTo>
                    <a:pt x="74" y="76"/>
                  </a:lnTo>
                  <a:lnTo>
                    <a:pt x="75" y="77"/>
                  </a:lnTo>
                  <a:lnTo>
                    <a:pt x="75" y="79"/>
                  </a:lnTo>
                  <a:lnTo>
                    <a:pt x="78" y="76"/>
                  </a:lnTo>
                  <a:lnTo>
                    <a:pt x="81" y="72"/>
                  </a:lnTo>
                  <a:lnTo>
                    <a:pt x="85" y="72"/>
                  </a:lnTo>
                  <a:lnTo>
                    <a:pt x="87" y="72"/>
                  </a:lnTo>
                  <a:lnTo>
                    <a:pt x="89" y="71"/>
                  </a:lnTo>
                  <a:lnTo>
                    <a:pt x="91" y="67"/>
                  </a:lnTo>
                  <a:lnTo>
                    <a:pt x="94" y="65"/>
                  </a:lnTo>
                  <a:lnTo>
                    <a:pt x="101" y="65"/>
                  </a:lnTo>
                  <a:lnTo>
                    <a:pt x="102" y="65"/>
                  </a:lnTo>
                  <a:lnTo>
                    <a:pt x="102" y="68"/>
                  </a:lnTo>
                  <a:lnTo>
                    <a:pt x="106" y="67"/>
                  </a:lnTo>
                  <a:lnTo>
                    <a:pt x="111" y="65"/>
                  </a:lnTo>
                  <a:lnTo>
                    <a:pt x="115" y="65"/>
                  </a:lnTo>
                  <a:lnTo>
                    <a:pt x="122" y="68"/>
                  </a:lnTo>
                  <a:lnTo>
                    <a:pt x="123" y="67"/>
                  </a:lnTo>
                  <a:lnTo>
                    <a:pt x="123" y="65"/>
                  </a:lnTo>
                  <a:lnTo>
                    <a:pt x="123" y="65"/>
                  </a:lnTo>
                  <a:lnTo>
                    <a:pt x="123" y="65"/>
                  </a:lnTo>
                  <a:lnTo>
                    <a:pt x="123" y="65"/>
                  </a:lnTo>
                  <a:lnTo>
                    <a:pt x="123" y="65"/>
                  </a:lnTo>
                  <a:lnTo>
                    <a:pt x="123" y="65"/>
                  </a:lnTo>
                  <a:lnTo>
                    <a:pt x="123" y="6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58" name="Freeform 148"/>
            <p:cNvSpPr>
              <a:spLocks noEditPoints="1"/>
            </p:cNvSpPr>
            <p:nvPr/>
          </p:nvSpPr>
          <p:spPr bwMode="auto">
            <a:xfrm>
              <a:off x="5989638" y="1717675"/>
              <a:ext cx="1471612" cy="1558925"/>
            </a:xfrm>
            <a:custGeom>
              <a:avLst/>
              <a:gdLst>
                <a:gd name="T0" fmla="*/ 463 w 620"/>
                <a:gd name="T1" fmla="*/ 467 h 477"/>
                <a:gd name="T2" fmla="*/ 487 w 620"/>
                <a:gd name="T3" fmla="*/ 453 h 477"/>
                <a:gd name="T4" fmla="*/ 612 w 620"/>
                <a:gd name="T5" fmla="*/ 68 h 477"/>
                <a:gd name="T6" fmla="*/ 566 w 620"/>
                <a:gd name="T7" fmla="*/ 64 h 477"/>
                <a:gd name="T8" fmla="*/ 517 w 620"/>
                <a:gd name="T9" fmla="*/ 41 h 477"/>
                <a:gd name="T10" fmla="*/ 467 w 620"/>
                <a:gd name="T11" fmla="*/ 5 h 477"/>
                <a:gd name="T12" fmla="*/ 432 w 620"/>
                <a:gd name="T13" fmla="*/ 21 h 477"/>
                <a:gd name="T14" fmla="*/ 410 w 620"/>
                <a:gd name="T15" fmla="*/ 47 h 477"/>
                <a:gd name="T16" fmla="*/ 465 w 620"/>
                <a:gd name="T17" fmla="*/ 86 h 477"/>
                <a:gd name="T18" fmla="*/ 430 w 620"/>
                <a:gd name="T19" fmla="*/ 106 h 477"/>
                <a:gd name="T20" fmla="*/ 401 w 620"/>
                <a:gd name="T21" fmla="*/ 129 h 477"/>
                <a:gd name="T22" fmla="*/ 322 w 620"/>
                <a:gd name="T23" fmla="*/ 154 h 477"/>
                <a:gd name="T24" fmla="*/ 222 w 620"/>
                <a:gd name="T25" fmla="*/ 127 h 477"/>
                <a:gd name="T26" fmla="*/ 159 w 620"/>
                <a:gd name="T27" fmla="*/ 90 h 477"/>
                <a:gd name="T28" fmla="*/ 111 w 620"/>
                <a:gd name="T29" fmla="*/ 57 h 477"/>
                <a:gd name="T30" fmla="*/ 87 w 620"/>
                <a:gd name="T31" fmla="*/ 86 h 477"/>
                <a:gd name="T32" fmla="*/ 57 w 620"/>
                <a:gd name="T33" fmla="*/ 110 h 477"/>
                <a:gd name="T34" fmla="*/ 60 w 620"/>
                <a:gd name="T35" fmla="*/ 143 h 477"/>
                <a:gd name="T36" fmla="*/ 21 w 620"/>
                <a:gd name="T37" fmla="*/ 174 h 477"/>
                <a:gd name="T38" fmla="*/ 4 w 620"/>
                <a:gd name="T39" fmla="*/ 195 h 477"/>
                <a:gd name="T40" fmla="*/ 23 w 620"/>
                <a:gd name="T41" fmla="*/ 217 h 477"/>
                <a:gd name="T42" fmla="*/ 51 w 620"/>
                <a:gd name="T43" fmla="*/ 240 h 477"/>
                <a:gd name="T44" fmla="*/ 86 w 620"/>
                <a:gd name="T45" fmla="*/ 272 h 477"/>
                <a:gd name="T46" fmla="*/ 84 w 620"/>
                <a:gd name="T47" fmla="*/ 298 h 477"/>
                <a:gd name="T48" fmla="*/ 117 w 620"/>
                <a:gd name="T49" fmla="*/ 311 h 477"/>
                <a:gd name="T50" fmla="*/ 164 w 620"/>
                <a:gd name="T51" fmla="*/ 338 h 477"/>
                <a:gd name="T52" fmla="*/ 206 w 620"/>
                <a:gd name="T53" fmla="*/ 342 h 477"/>
                <a:gd name="T54" fmla="*/ 233 w 620"/>
                <a:gd name="T55" fmla="*/ 344 h 477"/>
                <a:gd name="T56" fmla="*/ 262 w 620"/>
                <a:gd name="T57" fmla="*/ 334 h 477"/>
                <a:gd name="T58" fmla="*/ 291 w 620"/>
                <a:gd name="T59" fmla="*/ 324 h 477"/>
                <a:gd name="T60" fmla="*/ 305 w 620"/>
                <a:gd name="T61" fmla="*/ 338 h 477"/>
                <a:gd name="T62" fmla="*/ 329 w 620"/>
                <a:gd name="T63" fmla="*/ 372 h 477"/>
                <a:gd name="T64" fmla="*/ 328 w 620"/>
                <a:gd name="T65" fmla="*/ 397 h 477"/>
                <a:gd name="T66" fmla="*/ 345 w 620"/>
                <a:gd name="T67" fmla="*/ 424 h 477"/>
                <a:gd name="T68" fmla="*/ 377 w 620"/>
                <a:gd name="T69" fmla="*/ 434 h 477"/>
                <a:gd name="T70" fmla="*/ 391 w 620"/>
                <a:gd name="T71" fmla="*/ 416 h 477"/>
                <a:gd name="T72" fmla="*/ 425 w 620"/>
                <a:gd name="T73" fmla="*/ 412 h 477"/>
                <a:gd name="T74" fmla="*/ 453 w 620"/>
                <a:gd name="T75" fmla="*/ 431 h 477"/>
                <a:gd name="T76" fmla="*/ 465 w 620"/>
                <a:gd name="T77" fmla="*/ 433 h 477"/>
                <a:gd name="T78" fmla="*/ 474 w 620"/>
                <a:gd name="T79" fmla="*/ 447 h 477"/>
                <a:gd name="T80" fmla="*/ 491 w 620"/>
                <a:gd name="T81" fmla="*/ 431 h 477"/>
                <a:gd name="T82" fmla="*/ 510 w 620"/>
                <a:gd name="T83" fmla="*/ 424 h 477"/>
                <a:gd name="T84" fmla="*/ 518 w 620"/>
                <a:gd name="T85" fmla="*/ 418 h 477"/>
                <a:gd name="T86" fmla="*/ 534 w 620"/>
                <a:gd name="T87" fmla="*/ 412 h 477"/>
                <a:gd name="T88" fmla="*/ 557 w 620"/>
                <a:gd name="T89" fmla="*/ 400 h 477"/>
                <a:gd name="T90" fmla="*/ 570 w 620"/>
                <a:gd name="T91" fmla="*/ 382 h 477"/>
                <a:gd name="T92" fmla="*/ 570 w 620"/>
                <a:gd name="T93" fmla="*/ 371 h 477"/>
                <a:gd name="T94" fmla="*/ 579 w 620"/>
                <a:gd name="T95" fmla="*/ 358 h 477"/>
                <a:gd name="T96" fmla="*/ 589 w 620"/>
                <a:gd name="T97" fmla="*/ 336 h 477"/>
                <a:gd name="T98" fmla="*/ 590 w 620"/>
                <a:gd name="T99" fmla="*/ 318 h 477"/>
                <a:gd name="T100" fmla="*/ 580 w 620"/>
                <a:gd name="T101" fmla="*/ 304 h 477"/>
                <a:gd name="T102" fmla="*/ 573 w 620"/>
                <a:gd name="T103" fmla="*/ 286 h 477"/>
                <a:gd name="T104" fmla="*/ 536 w 620"/>
                <a:gd name="T105" fmla="*/ 239 h 477"/>
                <a:gd name="T106" fmla="*/ 553 w 620"/>
                <a:gd name="T107" fmla="*/ 222 h 477"/>
                <a:gd name="T108" fmla="*/ 544 w 620"/>
                <a:gd name="T109" fmla="*/ 213 h 477"/>
                <a:gd name="T110" fmla="*/ 510 w 620"/>
                <a:gd name="T111" fmla="*/ 205 h 477"/>
                <a:gd name="T112" fmla="*/ 516 w 620"/>
                <a:gd name="T113" fmla="*/ 179 h 477"/>
                <a:gd name="T114" fmla="*/ 530 w 620"/>
                <a:gd name="T115" fmla="*/ 186 h 477"/>
                <a:gd name="T116" fmla="*/ 550 w 620"/>
                <a:gd name="T117" fmla="*/ 185 h 477"/>
                <a:gd name="T118" fmla="*/ 576 w 620"/>
                <a:gd name="T119" fmla="*/ 166 h 477"/>
                <a:gd name="T120" fmla="*/ 602 w 620"/>
                <a:gd name="T121" fmla="*/ 147 h 477"/>
                <a:gd name="T122" fmla="*/ 607 w 620"/>
                <a:gd name="T123" fmla="*/ 123 h 477"/>
                <a:gd name="T124" fmla="*/ 620 w 620"/>
                <a:gd name="T125" fmla="*/ 9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0" h="477">
                  <a:moveTo>
                    <a:pt x="484" y="451"/>
                  </a:moveTo>
                  <a:cubicBezTo>
                    <a:pt x="483" y="451"/>
                    <a:pt x="483" y="451"/>
                    <a:pt x="483" y="451"/>
                  </a:cubicBezTo>
                  <a:cubicBezTo>
                    <a:pt x="484" y="454"/>
                    <a:pt x="484" y="454"/>
                    <a:pt x="484" y="454"/>
                  </a:cubicBezTo>
                  <a:cubicBezTo>
                    <a:pt x="481" y="453"/>
                    <a:pt x="481" y="453"/>
                    <a:pt x="481" y="453"/>
                  </a:cubicBezTo>
                  <a:cubicBezTo>
                    <a:pt x="481" y="454"/>
                    <a:pt x="481" y="454"/>
                    <a:pt x="481" y="454"/>
                  </a:cubicBezTo>
                  <a:cubicBezTo>
                    <a:pt x="480" y="453"/>
                    <a:pt x="480" y="453"/>
                    <a:pt x="480" y="453"/>
                  </a:cubicBezTo>
                  <a:cubicBezTo>
                    <a:pt x="478" y="453"/>
                    <a:pt x="478" y="453"/>
                    <a:pt x="478" y="453"/>
                  </a:cubicBezTo>
                  <a:cubicBezTo>
                    <a:pt x="475" y="454"/>
                    <a:pt x="475" y="454"/>
                    <a:pt x="475" y="454"/>
                  </a:cubicBezTo>
                  <a:cubicBezTo>
                    <a:pt x="475" y="453"/>
                    <a:pt x="475" y="453"/>
                    <a:pt x="475" y="453"/>
                  </a:cubicBezTo>
                  <a:cubicBezTo>
                    <a:pt x="474" y="453"/>
                    <a:pt x="474" y="453"/>
                    <a:pt x="474" y="453"/>
                  </a:cubicBezTo>
                  <a:cubicBezTo>
                    <a:pt x="470" y="453"/>
                    <a:pt x="470" y="453"/>
                    <a:pt x="470" y="453"/>
                  </a:cubicBezTo>
                  <a:cubicBezTo>
                    <a:pt x="471" y="454"/>
                    <a:pt x="471" y="454"/>
                    <a:pt x="471" y="454"/>
                  </a:cubicBezTo>
                  <a:cubicBezTo>
                    <a:pt x="470" y="454"/>
                    <a:pt x="470" y="454"/>
                    <a:pt x="470" y="454"/>
                  </a:cubicBezTo>
                  <a:cubicBezTo>
                    <a:pt x="468" y="454"/>
                    <a:pt x="468" y="454"/>
                    <a:pt x="468" y="454"/>
                  </a:cubicBezTo>
                  <a:cubicBezTo>
                    <a:pt x="467" y="455"/>
                    <a:pt x="467" y="455"/>
                    <a:pt x="467" y="455"/>
                  </a:cubicBezTo>
                  <a:cubicBezTo>
                    <a:pt x="468" y="457"/>
                    <a:pt x="468" y="457"/>
                    <a:pt x="468" y="457"/>
                  </a:cubicBezTo>
                  <a:cubicBezTo>
                    <a:pt x="464" y="458"/>
                    <a:pt x="464" y="458"/>
                    <a:pt x="464" y="458"/>
                  </a:cubicBezTo>
                  <a:cubicBezTo>
                    <a:pt x="461" y="461"/>
                    <a:pt x="461" y="461"/>
                    <a:pt x="461" y="461"/>
                  </a:cubicBezTo>
                  <a:cubicBezTo>
                    <a:pt x="461" y="464"/>
                    <a:pt x="461" y="464"/>
                    <a:pt x="461" y="464"/>
                  </a:cubicBezTo>
                  <a:cubicBezTo>
                    <a:pt x="463" y="467"/>
                    <a:pt x="463" y="467"/>
                    <a:pt x="463" y="467"/>
                  </a:cubicBezTo>
                  <a:cubicBezTo>
                    <a:pt x="463" y="470"/>
                    <a:pt x="463" y="470"/>
                    <a:pt x="463" y="470"/>
                  </a:cubicBezTo>
                  <a:cubicBezTo>
                    <a:pt x="464" y="473"/>
                    <a:pt x="464" y="473"/>
                    <a:pt x="464" y="473"/>
                  </a:cubicBezTo>
                  <a:cubicBezTo>
                    <a:pt x="467" y="474"/>
                    <a:pt x="467" y="474"/>
                    <a:pt x="467" y="474"/>
                  </a:cubicBezTo>
                  <a:cubicBezTo>
                    <a:pt x="470" y="476"/>
                    <a:pt x="470" y="476"/>
                    <a:pt x="470" y="476"/>
                  </a:cubicBezTo>
                  <a:cubicBezTo>
                    <a:pt x="473" y="477"/>
                    <a:pt x="473" y="477"/>
                    <a:pt x="473" y="477"/>
                  </a:cubicBezTo>
                  <a:cubicBezTo>
                    <a:pt x="477" y="477"/>
                    <a:pt x="477" y="477"/>
                    <a:pt x="477" y="477"/>
                  </a:cubicBezTo>
                  <a:cubicBezTo>
                    <a:pt x="477" y="476"/>
                    <a:pt x="477" y="476"/>
                    <a:pt x="477" y="476"/>
                  </a:cubicBezTo>
                  <a:cubicBezTo>
                    <a:pt x="477" y="474"/>
                    <a:pt x="477" y="474"/>
                    <a:pt x="477" y="474"/>
                  </a:cubicBezTo>
                  <a:cubicBezTo>
                    <a:pt x="478" y="474"/>
                    <a:pt x="478" y="474"/>
                    <a:pt x="478" y="474"/>
                  </a:cubicBezTo>
                  <a:cubicBezTo>
                    <a:pt x="480" y="474"/>
                    <a:pt x="480" y="474"/>
                    <a:pt x="480" y="474"/>
                  </a:cubicBezTo>
                  <a:cubicBezTo>
                    <a:pt x="481" y="473"/>
                    <a:pt x="481" y="473"/>
                    <a:pt x="481" y="473"/>
                  </a:cubicBezTo>
                  <a:cubicBezTo>
                    <a:pt x="483" y="470"/>
                    <a:pt x="483" y="470"/>
                    <a:pt x="483" y="470"/>
                  </a:cubicBezTo>
                  <a:cubicBezTo>
                    <a:pt x="484" y="467"/>
                    <a:pt x="484" y="467"/>
                    <a:pt x="484" y="467"/>
                  </a:cubicBezTo>
                  <a:cubicBezTo>
                    <a:pt x="484" y="465"/>
                    <a:pt x="484" y="465"/>
                    <a:pt x="484" y="465"/>
                  </a:cubicBezTo>
                  <a:cubicBezTo>
                    <a:pt x="484" y="464"/>
                    <a:pt x="484" y="464"/>
                    <a:pt x="484" y="464"/>
                  </a:cubicBezTo>
                  <a:cubicBezTo>
                    <a:pt x="486" y="461"/>
                    <a:pt x="486" y="461"/>
                    <a:pt x="486" y="461"/>
                  </a:cubicBezTo>
                  <a:cubicBezTo>
                    <a:pt x="487" y="458"/>
                    <a:pt x="487" y="458"/>
                    <a:pt x="487" y="458"/>
                  </a:cubicBezTo>
                  <a:cubicBezTo>
                    <a:pt x="488" y="458"/>
                    <a:pt x="488" y="458"/>
                    <a:pt x="488" y="458"/>
                  </a:cubicBezTo>
                  <a:cubicBezTo>
                    <a:pt x="488" y="457"/>
                    <a:pt x="488" y="457"/>
                    <a:pt x="488" y="457"/>
                  </a:cubicBezTo>
                  <a:cubicBezTo>
                    <a:pt x="487" y="453"/>
                    <a:pt x="487" y="453"/>
                    <a:pt x="487" y="453"/>
                  </a:cubicBezTo>
                  <a:lnTo>
                    <a:pt x="484" y="451"/>
                  </a:lnTo>
                  <a:close/>
                  <a:moveTo>
                    <a:pt x="587" y="315"/>
                  </a:moveTo>
                  <a:cubicBezTo>
                    <a:pt x="589" y="316"/>
                    <a:pt x="589" y="316"/>
                    <a:pt x="589" y="316"/>
                  </a:cubicBezTo>
                  <a:cubicBezTo>
                    <a:pt x="590" y="316"/>
                    <a:pt x="590" y="316"/>
                    <a:pt x="590" y="316"/>
                  </a:cubicBezTo>
                  <a:cubicBezTo>
                    <a:pt x="592" y="316"/>
                    <a:pt x="592" y="316"/>
                    <a:pt x="592" y="316"/>
                  </a:cubicBezTo>
                  <a:cubicBezTo>
                    <a:pt x="590" y="315"/>
                    <a:pt x="590" y="315"/>
                    <a:pt x="590" y="315"/>
                  </a:cubicBezTo>
                  <a:lnTo>
                    <a:pt x="587" y="315"/>
                  </a:lnTo>
                  <a:close/>
                  <a:moveTo>
                    <a:pt x="620" y="94"/>
                  </a:moveTo>
                  <a:cubicBezTo>
                    <a:pt x="619" y="93"/>
                    <a:pt x="619" y="93"/>
                    <a:pt x="619" y="93"/>
                  </a:cubicBezTo>
                  <a:cubicBezTo>
                    <a:pt x="619" y="90"/>
                    <a:pt x="619" y="90"/>
                    <a:pt x="619" y="90"/>
                  </a:cubicBezTo>
                  <a:cubicBezTo>
                    <a:pt x="616" y="86"/>
                    <a:pt x="616" y="86"/>
                    <a:pt x="616" y="86"/>
                  </a:cubicBezTo>
                  <a:cubicBezTo>
                    <a:pt x="616" y="83"/>
                    <a:pt x="616" y="83"/>
                    <a:pt x="616" y="83"/>
                  </a:cubicBezTo>
                  <a:cubicBezTo>
                    <a:pt x="616" y="81"/>
                    <a:pt x="616" y="81"/>
                    <a:pt x="616" y="81"/>
                  </a:cubicBezTo>
                  <a:cubicBezTo>
                    <a:pt x="615" y="80"/>
                    <a:pt x="615" y="80"/>
                    <a:pt x="615" y="80"/>
                  </a:cubicBezTo>
                  <a:cubicBezTo>
                    <a:pt x="617" y="78"/>
                    <a:pt x="617" y="78"/>
                    <a:pt x="617" y="78"/>
                  </a:cubicBezTo>
                  <a:cubicBezTo>
                    <a:pt x="617" y="77"/>
                    <a:pt x="617" y="77"/>
                    <a:pt x="617" y="77"/>
                  </a:cubicBezTo>
                  <a:cubicBezTo>
                    <a:pt x="616" y="74"/>
                    <a:pt x="616" y="74"/>
                    <a:pt x="616" y="74"/>
                  </a:cubicBezTo>
                  <a:cubicBezTo>
                    <a:pt x="613" y="73"/>
                    <a:pt x="613" y="73"/>
                    <a:pt x="613" y="73"/>
                  </a:cubicBezTo>
                  <a:cubicBezTo>
                    <a:pt x="613" y="70"/>
                    <a:pt x="613" y="70"/>
                    <a:pt x="613" y="70"/>
                  </a:cubicBezTo>
                  <a:cubicBezTo>
                    <a:pt x="612" y="68"/>
                    <a:pt x="612" y="68"/>
                    <a:pt x="612" y="68"/>
                  </a:cubicBezTo>
                  <a:cubicBezTo>
                    <a:pt x="610" y="67"/>
                    <a:pt x="610" y="67"/>
                    <a:pt x="610" y="67"/>
                  </a:cubicBezTo>
                  <a:cubicBezTo>
                    <a:pt x="607" y="67"/>
                    <a:pt x="607" y="67"/>
                    <a:pt x="607" y="67"/>
                  </a:cubicBezTo>
                  <a:cubicBezTo>
                    <a:pt x="603" y="68"/>
                    <a:pt x="603" y="68"/>
                    <a:pt x="603" y="68"/>
                  </a:cubicBezTo>
                  <a:cubicBezTo>
                    <a:pt x="600" y="71"/>
                    <a:pt x="600" y="71"/>
                    <a:pt x="600" y="71"/>
                  </a:cubicBezTo>
                  <a:cubicBezTo>
                    <a:pt x="596" y="71"/>
                    <a:pt x="596" y="71"/>
                    <a:pt x="596" y="71"/>
                  </a:cubicBezTo>
                  <a:cubicBezTo>
                    <a:pt x="594" y="73"/>
                    <a:pt x="594" y="73"/>
                    <a:pt x="594" y="73"/>
                  </a:cubicBezTo>
                  <a:cubicBezTo>
                    <a:pt x="593" y="74"/>
                    <a:pt x="593" y="74"/>
                    <a:pt x="593" y="74"/>
                  </a:cubicBezTo>
                  <a:cubicBezTo>
                    <a:pt x="593" y="76"/>
                    <a:pt x="593" y="76"/>
                    <a:pt x="593" y="76"/>
                  </a:cubicBezTo>
                  <a:cubicBezTo>
                    <a:pt x="590" y="76"/>
                    <a:pt x="590" y="76"/>
                    <a:pt x="590" y="76"/>
                  </a:cubicBezTo>
                  <a:cubicBezTo>
                    <a:pt x="586" y="76"/>
                    <a:pt x="586" y="76"/>
                    <a:pt x="586" y="76"/>
                  </a:cubicBezTo>
                  <a:cubicBezTo>
                    <a:pt x="584" y="76"/>
                    <a:pt x="584" y="76"/>
                    <a:pt x="584" y="76"/>
                  </a:cubicBezTo>
                  <a:cubicBezTo>
                    <a:pt x="583" y="76"/>
                    <a:pt x="583" y="76"/>
                    <a:pt x="583" y="76"/>
                  </a:cubicBezTo>
                  <a:cubicBezTo>
                    <a:pt x="582" y="76"/>
                    <a:pt x="582" y="76"/>
                    <a:pt x="582" y="76"/>
                  </a:cubicBezTo>
                  <a:cubicBezTo>
                    <a:pt x="579" y="76"/>
                    <a:pt x="579" y="76"/>
                    <a:pt x="579" y="76"/>
                  </a:cubicBezTo>
                  <a:cubicBezTo>
                    <a:pt x="574" y="74"/>
                    <a:pt x="574" y="74"/>
                    <a:pt x="574" y="74"/>
                  </a:cubicBezTo>
                  <a:cubicBezTo>
                    <a:pt x="572" y="71"/>
                    <a:pt x="572" y="71"/>
                    <a:pt x="572" y="71"/>
                  </a:cubicBezTo>
                  <a:cubicBezTo>
                    <a:pt x="570" y="70"/>
                    <a:pt x="570" y="70"/>
                    <a:pt x="570" y="70"/>
                  </a:cubicBezTo>
                  <a:cubicBezTo>
                    <a:pt x="570" y="68"/>
                    <a:pt x="570" y="68"/>
                    <a:pt x="570" y="68"/>
                  </a:cubicBezTo>
                  <a:cubicBezTo>
                    <a:pt x="569" y="67"/>
                    <a:pt x="569" y="67"/>
                    <a:pt x="569" y="67"/>
                  </a:cubicBezTo>
                  <a:cubicBezTo>
                    <a:pt x="566" y="64"/>
                    <a:pt x="566" y="64"/>
                    <a:pt x="566" y="64"/>
                  </a:cubicBezTo>
                  <a:cubicBezTo>
                    <a:pt x="564" y="63"/>
                    <a:pt x="564" y="63"/>
                    <a:pt x="564" y="63"/>
                  </a:cubicBezTo>
                  <a:cubicBezTo>
                    <a:pt x="564" y="61"/>
                    <a:pt x="564" y="61"/>
                    <a:pt x="564" y="61"/>
                  </a:cubicBezTo>
                  <a:cubicBezTo>
                    <a:pt x="564" y="60"/>
                    <a:pt x="564" y="60"/>
                    <a:pt x="564" y="60"/>
                  </a:cubicBezTo>
                  <a:cubicBezTo>
                    <a:pt x="562" y="60"/>
                    <a:pt x="562" y="60"/>
                    <a:pt x="562" y="60"/>
                  </a:cubicBezTo>
                  <a:cubicBezTo>
                    <a:pt x="557" y="60"/>
                    <a:pt x="557" y="60"/>
                    <a:pt x="557" y="60"/>
                  </a:cubicBezTo>
                  <a:cubicBezTo>
                    <a:pt x="553" y="57"/>
                    <a:pt x="553" y="57"/>
                    <a:pt x="553" y="57"/>
                  </a:cubicBezTo>
                  <a:cubicBezTo>
                    <a:pt x="549" y="54"/>
                    <a:pt x="549" y="54"/>
                    <a:pt x="549" y="54"/>
                  </a:cubicBezTo>
                  <a:cubicBezTo>
                    <a:pt x="547" y="53"/>
                    <a:pt x="547" y="53"/>
                    <a:pt x="547" y="53"/>
                  </a:cubicBezTo>
                  <a:cubicBezTo>
                    <a:pt x="546" y="53"/>
                    <a:pt x="546" y="53"/>
                    <a:pt x="546" y="53"/>
                  </a:cubicBezTo>
                  <a:cubicBezTo>
                    <a:pt x="546" y="54"/>
                    <a:pt x="546" y="54"/>
                    <a:pt x="546" y="54"/>
                  </a:cubicBezTo>
                  <a:cubicBezTo>
                    <a:pt x="543" y="53"/>
                    <a:pt x="543" y="53"/>
                    <a:pt x="543" y="53"/>
                  </a:cubicBezTo>
                  <a:cubicBezTo>
                    <a:pt x="540" y="53"/>
                    <a:pt x="540" y="53"/>
                    <a:pt x="540" y="53"/>
                  </a:cubicBezTo>
                  <a:cubicBezTo>
                    <a:pt x="539" y="51"/>
                    <a:pt x="539" y="51"/>
                    <a:pt x="539" y="51"/>
                  </a:cubicBezTo>
                  <a:cubicBezTo>
                    <a:pt x="536" y="51"/>
                    <a:pt x="536" y="51"/>
                    <a:pt x="536" y="51"/>
                  </a:cubicBezTo>
                  <a:cubicBezTo>
                    <a:pt x="529" y="51"/>
                    <a:pt x="529" y="51"/>
                    <a:pt x="529" y="51"/>
                  </a:cubicBezTo>
                  <a:cubicBezTo>
                    <a:pt x="526" y="50"/>
                    <a:pt x="526" y="50"/>
                    <a:pt x="526" y="50"/>
                  </a:cubicBezTo>
                  <a:cubicBezTo>
                    <a:pt x="523" y="47"/>
                    <a:pt x="523" y="47"/>
                    <a:pt x="523" y="47"/>
                  </a:cubicBezTo>
                  <a:cubicBezTo>
                    <a:pt x="521" y="44"/>
                    <a:pt x="521" y="44"/>
                    <a:pt x="521" y="44"/>
                  </a:cubicBezTo>
                  <a:cubicBezTo>
                    <a:pt x="520" y="43"/>
                    <a:pt x="520" y="43"/>
                    <a:pt x="520" y="43"/>
                  </a:cubicBezTo>
                  <a:cubicBezTo>
                    <a:pt x="517" y="41"/>
                    <a:pt x="517" y="41"/>
                    <a:pt x="517" y="41"/>
                  </a:cubicBezTo>
                  <a:cubicBezTo>
                    <a:pt x="514" y="38"/>
                    <a:pt x="514" y="38"/>
                    <a:pt x="514" y="38"/>
                  </a:cubicBezTo>
                  <a:cubicBezTo>
                    <a:pt x="513" y="35"/>
                    <a:pt x="513" y="35"/>
                    <a:pt x="513" y="35"/>
                  </a:cubicBezTo>
                  <a:cubicBezTo>
                    <a:pt x="510" y="33"/>
                    <a:pt x="510" y="33"/>
                    <a:pt x="510" y="33"/>
                  </a:cubicBezTo>
                  <a:cubicBezTo>
                    <a:pt x="507" y="31"/>
                    <a:pt x="507" y="31"/>
                    <a:pt x="507" y="31"/>
                  </a:cubicBezTo>
                  <a:cubicBezTo>
                    <a:pt x="504" y="28"/>
                    <a:pt x="504" y="28"/>
                    <a:pt x="504" y="28"/>
                  </a:cubicBezTo>
                  <a:cubicBezTo>
                    <a:pt x="500" y="25"/>
                    <a:pt x="500" y="25"/>
                    <a:pt x="500" y="25"/>
                  </a:cubicBezTo>
                  <a:cubicBezTo>
                    <a:pt x="496" y="21"/>
                    <a:pt x="496" y="21"/>
                    <a:pt x="496" y="21"/>
                  </a:cubicBezTo>
                  <a:cubicBezTo>
                    <a:pt x="493" y="18"/>
                    <a:pt x="493" y="18"/>
                    <a:pt x="493" y="18"/>
                  </a:cubicBezTo>
                  <a:cubicBezTo>
                    <a:pt x="491" y="17"/>
                    <a:pt x="491" y="17"/>
                    <a:pt x="491" y="17"/>
                  </a:cubicBezTo>
                  <a:cubicBezTo>
                    <a:pt x="486" y="13"/>
                    <a:pt x="486" y="13"/>
                    <a:pt x="486" y="13"/>
                  </a:cubicBezTo>
                  <a:cubicBezTo>
                    <a:pt x="484" y="11"/>
                    <a:pt x="484" y="11"/>
                    <a:pt x="484" y="11"/>
                  </a:cubicBezTo>
                  <a:cubicBezTo>
                    <a:pt x="483" y="11"/>
                    <a:pt x="483" y="11"/>
                    <a:pt x="483" y="11"/>
                  </a:cubicBezTo>
                  <a:cubicBezTo>
                    <a:pt x="480" y="8"/>
                    <a:pt x="480" y="8"/>
                    <a:pt x="480" y="8"/>
                  </a:cubicBezTo>
                  <a:cubicBezTo>
                    <a:pt x="477" y="8"/>
                    <a:pt x="477" y="8"/>
                    <a:pt x="477" y="8"/>
                  </a:cubicBezTo>
                  <a:cubicBezTo>
                    <a:pt x="475" y="5"/>
                    <a:pt x="475" y="5"/>
                    <a:pt x="475" y="5"/>
                  </a:cubicBezTo>
                  <a:cubicBezTo>
                    <a:pt x="473" y="5"/>
                    <a:pt x="473" y="5"/>
                    <a:pt x="473" y="5"/>
                  </a:cubicBezTo>
                  <a:cubicBezTo>
                    <a:pt x="470" y="4"/>
                    <a:pt x="470" y="4"/>
                    <a:pt x="470" y="4"/>
                  </a:cubicBezTo>
                  <a:cubicBezTo>
                    <a:pt x="468" y="4"/>
                    <a:pt x="468" y="4"/>
                    <a:pt x="468" y="4"/>
                  </a:cubicBezTo>
                  <a:cubicBezTo>
                    <a:pt x="467" y="4"/>
                    <a:pt x="467" y="4"/>
                    <a:pt x="467" y="4"/>
                  </a:cubicBezTo>
                  <a:cubicBezTo>
                    <a:pt x="467" y="5"/>
                    <a:pt x="467" y="5"/>
                    <a:pt x="467" y="5"/>
                  </a:cubicBezTo>
                  <a:cubicBezTo>
                    <a:pt x="460" y="2"/>
                    <a:pt x="460" y="2"/>
                    <a:pt x="460" y="2"/>
                  </a:cubicBezTo>
                  <a:cubicBezTo>
                    <a:pt x="457" y="1"/>
                    <a:pt x="457" y="1"/>
                    <a:pt x="457" y="1"/>
                  </a:cubicBezTo>
                  <a:cubicBezTo>
                    <a:pt x="454" y="0"/>
                    <a:pt x="454" y="0"/>
                    <a:pt x="454" y="0"/>
                  </a:cubicBezTo>
                  <a:cubicBezTo>
                    <a:pt x="450" y="0"/>
                    <a:pt x="450" y="0"/>
                    <a:pt x="450" y="0"/>
                  </a:cubicBezTo>
                  <a:cubicBezTo>
                    <a:pt x="447" y="0"/>
                    <a:pt x="447" y="0"/>
                    <a:pt x="447" y="0"/>
                  </a:cubicBezTo>
                  <a:cubicBezTo>
                    <a:pt x="440" y="0"/>
                    <a:pt x="440" y="0"/>
                    <a:pt x="440" y="0"/>
                  </a:cubicBezTo>
                  <a:cubicBezTo>
                    <a:pt x="432" y="1"/>
                    <a:pt x="432" y="1"/>
                    <a:pt x="432" y="1"/>
                  </a:cubicBezTo>
                  <a:cubicBezTo>
                    <a:pt x="427" y="2"/>
                    <a:pt x="427" y="2"/>
                    <a:pt x="427" y="2"/>
                  </a:cubicBezTo>
                  <a:cubicBezTo>
                    <a:pt x="424" y="2"/>
                    <a:pt x="424" y="2"/>
                    <a:pt x="424" y="2"/>
                  </a:cubicBezTo>
                  <a:cubicBezTo>
                    <a:pt x="422" y="5"/>
                    <a:pt x="422" y="5"/>
                    <a:pt x="422" y="5"/>
                  </a:cubicBezTo>
                  <a:cubicBezTo>
                    <a:pt x="421" y="7"/>
                    <a:pt x="421" y="7"/>
                    <a:pt x="421" y="7"/>
                  </a:cubicBezTo>
                  <a:cubicBezTo>
                    <a:pt x="420" y="10"/>
                    <a:pt x="420" y="10"/>
                    <a:pt x="420" y="10"/>
                  </a:cubicBezTo>
                  <a:cubicBezTo>
                    <a:pt x="421" y="11"/>
                    <a:pt x="421" y="11"/>
                    <a:pt x="421" y="11"/>
                  </a:cubicBezTo>
                  <a:cubicBezTo>
                    <a:pt x="424" y="11"/>
                    <a:pt x="424" y="11"/>
                    <a:pt x="424" y="11"/>
                  </a:cubicBezTo>
                  <a:cubicBezTo>
                    <a:pt x="427" y="11"/>
                    <a:pt x="427" y="11"/>
                    <a:pt x="427" y="11"/>
                  </a:cubicBezTo>
                  <a:cubicBezTo>
                    <a:pt x="430" y="13"/>
                    <a:pt x="430" y="13"/>
                    <a:pt x="430" y="13"/>
                  </a:cubicBezTo>
                  <a:cubicBezTo>
                    <a:pt x="431" y="15"/>
                    <a:pt x="431" y="15"/>
                    <a:pt x="431" y="15"/>
                  </a:cubicBezTo>
                  <a:cubicBezTo>
                    <a:pt x="432" y="18"/>
                    <a:pt x="432" y="18"/>
                    <a:pt x="432" y="18"/>
                  </a:cubicBezTo>
                  <a:cubicBezTo>
                    <a:pt x="432" y="20"/>
                    <a:pt x="432" y="20"/>
                    <a:pt x="432" y="20"/>
                  </a:cubicBezTo>
                  <a:cubicBezTo>
                    <a:pt x="432" y="21"/>
                    <a:pt x="432" y="21"/>
                    <a:pt x="432" y="21"/>
                  </a:cubicBezTo>
                  <a:cubicBezTo>
                    <a:pt x="431" y="23"/>
                    <a:pt x="431" y="23"/>
                    <a:pt x="431" y="23"/>
                  </a:cubicBezTo>
                  <a:cubicBezTo>
                    <a:pt x="431" y="27"/>
                    <a:pt x="431" y="27"/>
                    <a:pt x="431" y="27"/>
                  </a:cubicBezTo>
                  <a:cubicBezTo>
                    <a:pt x="431" y="30"/>
                    <a:pt x="431" y="30"/>
                    <a:pt x="431" y="30"/>
                  </a:cubicBezTo>
                  <a:cubicBezTo>
                    <a:pt x="431" y="33"/>
                    <a:pt x="431" y="33"/>
                    <a:pt x="431" y="33"/>
                  </a:cubicBezTo>
                  <a:cubicBezTo>
                    <a:pt x="431" y="34"/>
                    <a:pt x="431" y="34"/>
                    <a:pt x="431" y="34"/>
                  </a:cubicBezTo>
                  <a:cubicBezTo>
                    <a:pt x="431" y="35"/>
                    <a:pt x="431" y="35"/>
                    <a:pt x="431" y="35"/>
                  </a:cubicBezTo>
                  <a:cubicBezTo>
                    <a:pt x="431" y="40"/>
                    <a:pt x="431" y="40"/>
                    <a:pt x="431" y="40"/>
                  </a:cubicBezTo>
                  <a:cubicBezTo>
                    <a:pt x="432" y="41"/>
                    <a:pt x="432" y="41"/>
                    <a:pt x="432" y="41"/>
                  </a:cubicBezTo>
                  <a:cubicBezTo>
                    <a:pt x="434" y="43"/>
                    <a:pt x="434" y="43"/>
                    <a:pt x="434" y="43"/>
                  </a:cubicBezTo>
                  <a:cubicBezTo>
                    <a:pt x="434" y="44"/>
                    <a:pt x="434" y="44"/>
                    <a:pt x="434" y="44"/>
                  </a:cubicBezTo>
                  <a:cubicBezTo>
                    <a:pt x="432" y="45"/>
                    <a:pt x="432" y="45"/>
                    <a:pt x="432" y="45"/>
                  </a:cubicBezTo>
                  <a:cubicBezTo>
                    <a:pt x="430" y="47"/>
                    <a:pt x="430" y="47"/>
                    <a:pt x="430" y="47"/>
                  </a:cubicBezTo>
                  <a:cubicBezTo>
                    <a:pt x="427" y="48"/>
                    <a:pt x="427" y="48"/>
                    <a:pt x="427" y="48"/>
                  </a:cubicBezTo>
                  <a:cubicBezTo>
                    <a:pt x="425" y="51"/>
                    <a:pt x="425" y="51"/>
                    <a:pt x="425" y="51"/>
                  </a:cubicBezTo>
                  <a:cubicBezTo>
                    <a:pt x="424" y="51"/>
                    <a:pt x="424" y="51"/>
                    <a:pt x="424" y="51"/>
                  </a:cubicBezTo>
                  <a:cubicBezTo>
                    <a:pt x="421" y="51"/>
                    <a:pt x="421" y="51"/>
                    <a:pt x="421" y="51"/>
                  </a:cubicBezTo>
                  <a:cubicBezTo>
                    <a:pt x="418" y="50"/>
                    <a:pt x="418" y="50"/>
                    <a:pt x="418" y="50"/>
                  </a:cubicBezTo>
                  <a:cubicBezTo>
                    <a:pt x="414" y="50"/>
                    <a:pt x="414" y="50"/>
                    <a:pt x="414" y="50"/>
                  </a:cubicBezTo>
                  <a:cubicBezTo>
                    <a:pt x="411" y="48"/>
                    <a:pt x="411" y="48"/>
                    <a:pt x="411" y="48"/>
                  </a:cubicBezTo>
                  <a:cubicBezTo>
                    <a:pt x="410" y="47"/>
                    <a:pt x="410" y="47"/>
                    <a:pt x="410" y="47"/>
                  </a:cubicBezTo>
                  <a:cubicBezTo>
                    <a:pt x="411" y="67"/>
                    <a:pt x="411" y="67"/>
                    <a:pt x="411" y="67"/>
                  </a:cubicBezTo>
                  <a:cubicBezTo>
                    <a:pt x="412" y="68"/>
                    <a:pt x="412" y="68"/>
                    <a:pt x="412" y="68"/>
                  </a:cubicBezTo>
                  <a:cubicBezTo>
                    <a:pt x="411" y="70"/>
                    <a:pt x="411" y="70"/>
                    <a:pt x="411" y="70"/>
                  </a:cubicBezTo>
                  <a:cubicBezTo>
                    <a:pt x="411" y="71"/>
                    <a:pt x="411" y="71"/>
                    <a:pt x="411" y="71"/>
                  </a:cubicBezTo>
                  <a:cubicBezTo>
                    <a:pt x="415" y="76"/>
                    <a:pt x="415" y="76"/>
                    <a:pt x="415" y="76"/>
                  </a:cubicBezTo>
                  <a:cubicBezTo>
                    <a:pt x="417" y="76"/>
                    <a:pt x="417" y="76"/>
                    <a:pt x="417" y="76"/>
                  </a:cubicBezTo>
                  <a:cubicBezTo>
                    <a:pt x="418" y="74"/>
                    <a:pt x="418" y="74"/>
                    <a:pt x="418" y="74"/>
                  </a:cubicBezTo>
                  <a:cubicBezTo>
                    <a:pt x="421" y="74"/>
                    <a:pt x="421" y="74"/>
                    <a:pt x="421" y="74"/>
                  </a:cubicBezTo>
                  <a:cubicBezTo>
                    <a:pt x="424" y="74"/>
                    <a:pt x="424" y="74"/>
                    <a:pt x="424" y="74"/>
                  </a:cubicBezTo>
                  <a:cubicBezTo>
                    <a:pt x="428" y="74"/>
                    <a:pt x="428" y="74"/>
                    <a:pt x="428" y="74"/>
                  </a:cubicBezTo>
                  <a:cubicBezTo>
                    <a:pt x="431" y="76"/>
                    <a:pt x="431" y="76"/>
                    <a:pt x="431" y="76"/>
                  </a:cubicBezTo>
                  <a:cubicBezTo>
                    <a:pt x="432" y="76"/>
                    <a:pt x="432" y="76"/>
                    <a:pt x="432" y="76"/>
                  </a:cubicBezTo>
                  <a:cubicBezTo>
                    <a:pt x="434" y="74"/>
                    <a:pt x="434" y="74"/>
                    <a:pt x="434" y="74"/>
                  </a:cubicBezTo>
                  <a:cubicBezTo>
                    <a:pt x="435" y="71"/>
                    <a:pt x="435" y="71"/>
                    <a:pt x="435" y="71"/>
                  </a:cubicBezTo>
                  <a:cubicBezTo>
                    <a:pt x="438" y="71"/>
                    <a:pt x="438" y="71"/>
                    <a:pt x="438" y="71"/>
                  </a:cubicBezTo>
                  <a:cubicBezTo>
                    <a:pt x="445" y="73"/>
                    <a:pt x="445" y="73"/>
                    <a:pt x="445" y="73"/>
                  </a:cubicBezTo>
                  <a:cubicBezTo>
                    <a:pt x="445" y="73"/>
                    <a:pt x="445" y="73"/>
                    <a:pt x="445" y="73"/>
                  </a:cubicBezTo>
                  <a:cubicBezTo>
                    <a:pt x="453" y="77"/>
                    <a:pt x="453" y="77"/>
                    <a:pt x="453" y="77"/>
                  </a:cubicBezTo>
                  <a:cubicBezTo>
                    <a:pt x="460" y="81"/>
                    <a:pt x="460" y="81"/>
                    <a:pt x="460" y="81"/>
                  </a:cubicBezTo>
                  <a:cubicBezTo>
                    <a:pt x="465" y="86"/>
                    <a:pt x="465" y="86"/>
                    <a:pt x="465" y="86"/>
                  </a:cubicBezTo>
                  <a:cubicBezTo>
                    <a:pt x="467" y="88"/>
                    <a:pt x="467" y="88"/>
                    <a:pt x="467" y="88"/>
                  </a:cubicBezTo>
                  <a:cubicBezTo>
                    <a:pt x="465" y="90"/>
                    <a:pt x="465" y="90"/>
                    <a:pt x="465" y="90"/>
                  </a:cubicBezTo>
                  <a:cubicBezTo>
                    <a:pt x="460" y="90"/>
                    <a:pt x="460" y="90"/>
                    <a:pt x="460" y="90"/>
                  </a:cubicBezTo>
                  <a:cubicBezTo>
                    <a:pt x="457" y="88"/>
                    <a:pt x="457" y="88"/>
                    <a:pt x="457" y="88"/>
                  </a:cubicBezTo>
                  <a:cubicBezTo>
                    <a:pt x="455" y="88"/>
                    <a:pt x="455" y="88"/>
                    <a:pt x="455" y="88"/>
                  </a:cubicBezTo>
                  <a:cubicBezTo>
                    <a:pt x="454" y="88"/>
                    <a:pt x="454" y="88"/>
                    <a:pt x="454" y="88"/>
                  </a:cubicBezTo>
                  <a:cubicBezTo>
                    <a:pt x="451" y="88"/>
                    <a:pt x="451" y="88"/>
                    <a:pt x="451" y="88"/>
                  </a:cubicBezTo>
                  <a:cubicBezTo>
                    <a:pt x="448" y="90"/>
                    <a:pt x="448" y="90"/>
                    <a:pt x="448" y="90"/>
                  </a:cubicBezTo>
                  <a:cubicBezTo>
                    <a:pt x="445" y="91"/>
                    <a:pt x="445" y="91"/>
                    <a:pt x="445" y="91"/>
                  </a:cubicBezTo>
                  <a:cubicBezTo>
                    <a:pt x="444" y="91"/>
                    <a:pt x="444" y="91"/>
                    <a:pt x="444" y="91"/>
                  </a:cubicBezTo>
                  <a:cubicBezTo>
                    <a:pt x="443" y="91"/>
                    <a:pt x="443" y="91"/>
                    <a:pt x="443" y="91"/>
                  </a:cubicBezTo>
                  <a:cubicBezTo>
                    <a:pt x="441" y="91"/>
                    <a:pt x="441" y="91"/>
                    <a:pt x="441" y="91"/>
                  </a:cubicBezTo>
                  <a:cubicBezTo>
                    <a:pt x="441" y="93"/>
                    <a:pt x="441" y="93"/>
                    <a:pt x="441" y="93"/>
                  </a:cubicBezTo>
                  <a:cubicBezTo>
                    <a:pt x="440" y="94"/>
                    <a:pt x="440" y="94"/>
                    <a:pt x="440" y="94"/>
                  </a:cubicBezTo>
                  <a:cubicBezTo>
                    <a:pt x="437" y="94"/>
                    <a:pt x="437" y="94"/>
                    <a:pt x="437" y="94"/>
                  </a:cubicBezTo>
                  <a:cubicBezTo>
                    <a:pt x="435" y="94"/>
                    <a:pt x="435" y="94"/>
                    <a:pt x="435" y="94"/>
                  </a:cubicBezTo>
                  <a:cubicBezTo>
                    <a:pt x="434" y="96"/>
                    <a:pt x="434" y="96"/>
                    <a:pt x="434" y="96"/>
                  </a:cubicBezTo>
                  <a:cubicBezTo>
                    <a:pt x="432" y="99"/>
                    <a:pt x="432" y="99"/>
                    <a:pt x="432" y="99"/>
                  </a:cubicBezTo>
                  <a:cubicBezTo>
                    <a:pt x="434" y="101"/>
                    <a:pt x="434" y="101"/>
                    <a:pt x="434" y="101"/>
                  </a:cubicBezTo>
                  <a:cubicBezTo>
                    <a:pt x="430" y="106"/>
                    <a:pt x="430" y="106"/>
                    <a:pt x="430" y="106"/>
                  </a:cubicBezTo>
                  <a:cubicBezTo>
                    <a:pt x="427" y="107"/>
                    <a:pt x="427" y="107"/>
                    <a:pt x="427" y="107"/>
                  </a:cubicBezTo>
                  <a:cubicBezTo>
                    <a:pt x="424" y="107"/>
                    <a:pt x="424" y="107"/>
                    <a:pt x="424" y="107"/>
                  </a:cubicBezTo>
                  <a:cubicBezTo>
                    <a:pt x="421" y="106"/>
                    <a:pt x="421" y="106"/>
                    <a:pt x="421" y="106"/>
                  </a:cubicBezTo>
                  <a:cubicBezTo>
                    <a:pt x="420" y="106"/>
                    <a:pt x="420" y="106"/>
                    <a:pt x="420" y="106"/>
                  </a:cubicBezTo>
                  <a:cubicBezTo>
                    <a:pt x="420" y="107"/>
                    <a:pt x="420" y="107"/>
                    <a:pt x="420" y="107"/>
                  </a:cubicBezTo>
                  <a:cubicBezTo>
                    <a:pt x="418" y="110"/>
                    <a:pt x="418" y="110"/>
                    <a:pt x="418" y="110"/>
                  </a:cubicBezTo>
                  <a:cubicBezTo>
                    <a:pt x="417" y="111"/>
                    <a:pt x="417" y="111"/>
                    <a:pt x="417" y="111"/>
                  </a:cubicBezTo>
                  <a:cubicBezTo>
                    <a:pt x="414" y="114"/>
                    <a:pt x="414" y="114"/>
                    <a:pt x="414" y="114"/>
                  </a:cubicBezTo>
                  <a:cubicBezTo>
                    <a:pt x="412" y="116"/>
                    <a:pt x="412" y="116"/>
                    <a:pt x="412" y="116"/>
                  </a:cubicBezTo>
                  <a:cubicBezTo>
                    <a:pt x="405" y="114"/>
                    <a:pt x="405" y="114"/>
                    <a:pt x="405" y="114"/>
                  </a:cubicBezTo>
                  <a:cubicBezTo>
                    <a:pt x="398" y="111"/>
                    <a:pt x="398" y="111"/>
                    <a:pt x="398" y="111"/>
                  </a:cubicBezTo>
                  <a:cubicBezTo>
                    <a:pt x="395" y="110"/>
                    <a:pt x="395" y="110"/>
                    <a:pt x="395" y="110"/>
                  </a:cubicBezTo>
                  <a:cubicBezTo>
                    <a:pt x="392" y="111"/>
                    <a:pt x="392" y="111"/>
                    <a:pt x="392" y="111"/>
                  </a:cubicBezTo>
                  <a:cubicBezTo>
                    <a:pt x="391" y="114"/>
                    <a:pt x="391" y="114"/>
                    <a:pt x="391" y="114"/>
                  </a:cubicBezTo>
                  <a:cubicBezTo>
                    <a:pt x="391" y="117"/>
                    <a:pt x="391" y="117"/>
                    <a:pt x="391" y="117"/>
                  </a:cubicBezTo>
                  <a:cubicBezTo>
                    <a:pt x="391" y="120"/>
                    <a:pt x="391" y="120"/>
                    <a:pt x="391" y="120"/>
                  </a:cubicBezTo>
                  <a:cubicBezTo>
                    <a:pt x="392" y="121"/>
                    <a:pt x="392" y="121"/>
                    <a:pt x="392" y="121"/>
                  </a:cubicBezTo>
                  <a:cubicBezTo>
                    <a:pt x="394" y="121"/>
                    <a:pt x="394" y="121"/>
                    <a:pt x="394" y="121"/>
                  </a:cubicBezTo>
                  <a:cubicBezTo>
                    <a:pt x="398" y="126"/>
                    <a:pt x="398" y="126"/>
                    <a:pt x="398" y="126"/>
                  </a:cubicBezTo>
                  <a:cubicBezTo>
                    <a:pt x="401" y="129"/>
                    <a:pt x="401" y="129"/>
                    <a:pt x="401" y="129"/>
                  </a:cubicBezTo>
                  <a:cubicBezTo>
                    <a:pt x="400" y="130"/>
                    <a:pt x="400" y="130"/>
                    <a:pt x="400" y="130"/>
                  </a:cubicBezTo>
                  <a:cubicBezTo>
                    <a:pt x="397" y="133"/>
                    <a:pt x="397" y="133"/>
                    <a:pt x="397" y="133"/>
                  </a:cubicBezTo>
                  <a:cubicBezTo>
                    <a:pt x="395" y="134"/>
                    <a:pt x="395" y="134"/>
                    <a:pt x="395" y="134"/>
                  </a:cubicBezTo>
                  <a:cubicBezTo>
                    <a:pt x="394" y="136"/>
                    <a:pt x="394" y="136"/>
                    <a:pt x="394" y="136"/>
                  </a:cubicBezTo>
                  <a:cubicBezTo>
                    <a:pt x="392" y="140"/>
                    <a:pt x="392" y="140"/>
                    <a:pt x="392" y="140"/>
                  </a:cubicBezTo>
                  <a:cubicBezTo>
                    <a:pt x="389" y="143"/>
                    <a:pt x="389" y="143"/>
                    <a:pt x="389" y="143"/>
                  </a:cubicBezTo>
                  <a:cubicBezTo>
                    <a:pt x="384" y="146"/>
                    <a:pt x="384" y="146"/>
                    <a:pt x="384" y="146"/>
                  </a:cubicBezTo>
                  <a:cubicBezTo>
                    <a:pt x="379" y="147"/>
                    <a:pt x="379" y="147"/>
                    <a:pt x="379" y="147"/>
                  </a:cubicBezTo>
                  <a:cubicBezTo>
                    <a:pt x="375" y="147"/>
                    <a:pt x="375" y="147"/>
                    <a:pt x="375" y="147"/>
                  </a:cubicBezTo>
                  <a:cubicBezTo>
                    <a:pt x="365" y="147"/>
                    <a:pt x="365" y="147"/>
                    <a:pt x="365" y="147"/>
                  </a:cubicBezTo>
                  <a:cubicBezTo>
                    <a:pt x="357" y="149"/>
                    <a:pt x="357" y="149"/>
                    <a:pt x="357" y="149"/>
                  </a:cubicBezTo>
                  <a:cubicBezTo>
                    <a:pt x="348" y="152"/>
                    <a:pt x="348" y="152"/>
                    <a:pt x="348" y="152"/>
                  </a:cubicBezTo>
                  <a:cubicBezTo>
                    <a:pt x="341" y="156"/>
                    <a:pt x="341" y="156"/>
                    <a:pt x="341" y="156"/>
                  </a:cubicBezTo>
                  <a:cubicBezTo>
                    <a:pt x="339" y="157"/>
                    <a:pt x="339" y="157"/>
                    <a:pt x="339" y="157"/>
                  </a:cubicBezTo>
                  <a:cubicBezTo>
                    <a:pt x="336" y="157"/>
                    <a:pt x="336" y="157"/>
                    <a:pt x="336" y="157"/>
                  </a:cubicBezTo>
                  <a:cubicBezTo>
                    <a:pt x="335" y="157"/>
                    <a:pt x="335" y="157"/>
                    <a:pt x="335" y="157"/>
                  </a:cubicBezTo>
                  <a:cubicBezTo>
                    <a:pt x="332" y="156"/>
                    <a:pt x="332" y="156"/>
                    <a:pt x="332" y="156"/>
                  </a:cubicBezTo>
                  <a:cubicBezTo>
                    <a:pt x="331" y="154"/>
                    <a:pt x="331" y="154"/>
                    <a:pt x="331" y="154"/>
                  </a:cubicBezTo>
                  <a:cubicBezTo>
                    <a:pt x="326" y="154"/>
                    <a:pt x="326" y="154"/>
                    <a:pt x="326" y="154"/>
                  </a:cubicBezTo>
                  <a:cubicBezTo>
                    <a:pt x="322" y="154"/>
                    <a:pt x="322" y="154"/>
                    <a:pt x="322" y="154"/>
                  </a:cubicBezTo>
                  <a:cubicBezTo>
                    <a:pt x="318" y="154"/>
                    <a:pt x="318" y="154"/>
                    <a:pt x="318" y="154"/>
                  </a:cubicBezTo>
                  <a:cubicBezTo>
                    <a:pt x="309" y="152"/>
                    <a:pt x="309" y="152"/>
                    <a:pt x="309" y="152"/>
                  </a:cubicBezTo>
                  <a:cubicBezTo>
                    <a:pt x="302" y="149"/>
                    <a:pt x="302" y="149"/>
                    <a:pt x="302" y="149"/>
                  </a:cubicBezTo>
                  <a:cubicBezTo>
                    <a:pt x="299" y="147"/>
                    <a:pt x="299" y="147"/>
                    <a:pt x="299" y="147"/>
                  </a:cubicBezTo>
                  <a:cubicBezTo>
                    <a:pt x="295" y="144"/>
                    <a:pt x="295" y="144"/>
                    <a:pt x="295" y="144"/>
                  </a:cubicBezTo>
                  <a:cubicBezTo>
                    <a:pt x="286" y="144"/>
                    <a:pt x="286" y="144"/>
                    <a:pt x="286" y="144"/>
                  </a:cubicBezTo>
                  <a:cubicBezTo>
                    <a:pt x="279" y="143"/>
                    <a:pt x="279" y="143"/>
                    <a:pt x="279" y="143"/>
                  </a:cubicBezTo>
                  <a:cubicBezTo>
                    <a:pt x="276" y="143"/>
                    <a:pt x="276" y="143"/>
                    <a:pt x="276" y="143"/>
                  </a:cubicBezTo>
                  <a:cubicBezTo>
                    <a:pt x="272" y="144"/>
                    <a:pt x="272" y="144"/>
                    <a:pt x="272" y="144"/>
                  </a:cubicBezTo>
                  <a:cubicBezTo>
                    <a:pt x="266" y="144"/>
                    <a:pt x="266" y="144"/>
                    <a:pt x="266" y="144"/>
                  </a:cubicBezTo>
                  <a:cubicBezTo>
                    <a:pt x="262" y="144"/>
                    <a:pt x="262" y="144"/>
                    <a:pt x="262" y="144"/>
                  </a:cubicBezTo>
                  <a:cubicBezTo>
                    <a:pt x="253" y="143"/>
                    <a:pt x="253" y="143"/>
                    <a:pt x="253" y="143"/>
                  </a:cubicBezTo>
                  <a:cubicBezTo>
                    <a:pt x="243" y="142"/>
                    <a:pt x="243" y="142"/>
                    <a:pt x="243" y="142"/>
                  </a:cubicBezTo>
                  <a:cubicBezTo>
                    <a:pt x="240" y="143"/>
                    <a:pt x="240" y="143"/>
                    <a:pt x="240" y="143"/>
                  </a:cubicBezTo>
                  <a:cubicBezTo>
                    <a:pt x="238" y="142"/>
                    <a:pt x="238" y="142"/>
                    <a:pt x="238" y="142"/>
                  </a:cubicBezTo>
                  <a:cubicBezTo>
                    <a:pt x="236" y="140"/>
                    <a:pt x="236" y="140"/>
                    <a:pt x="236" y="140"/>
                  </a:cubicBezTo>
                  <a:cubicBezTo>
                    <a:pt x="233" y="137"/>
                    <a:pt x="233" y="137"/>
                    <a:pt x="233" y="137"/>
                  </a:cubicBezTo>
                  <a:cubicBezTo>
                    <a:pt x="230" y="136"/>
                    <a:pt x="230" y="136"/>
                    <a:pt x="230" y="136"/>
                  </a:cubicBezTo>
                  <a:cubicBezTo>
                    <a:pt x="227" y="133"/>
                    <a:pt x="227" y="133"/>
                    <a:pt x="227" y="133"/>
                  </a:cubicBezTo>
                  <a:cubicBezTo>
                    <a:pt x="222" y="127"/>
                    <a:pt x="222" y="127"/>
                    <a:pt x="222" y="127"/>
                  </a:cubicBezTo>
                  <a:cubicBezTo>
                    <a:pt x="220" y="126"/>
                    <a:pt x="220" y="126"/>
                    <a:pt x="220" y="126"/>
                  </a:cubicBezTo>
                  <a:cubicBezTo>
                    <a:pt x="219" y="123"/>
                    <a:pt x="219" y="123"/>
                    <a:pt x="219" y="123"/>
                  </a:cubicBezTo>
                  <a:cubicBezTo>
                    <a:pt x="217" y="121"/>
                    <a:pt x="217" y="121"/>
                    <a:pt x="217" y="121"/>
                  </a:cubicBezTo>
                  <a:cubicBezTo>
                    <a:pt x="216" y="121"/>
                    <a:pt x="216" y="121"/>
                    <a:pt x="216" y="121"/>
                  </a:cubicBezTo>
                  <a:cubicBezTo>
                    <a:pt x="212" y="121"/>
                    <a:pt x="212" y="121"/>
                    <a:pt x="212" y="121"/>
                  </a:cubicBezTo>
                  <a:cubicBezTo>
                    <a:pt x="205" y="117"/>
                    <a:pt x="205" y="117"/>
                    <a:pt x="205" y="117"/>
                  </a:cubicBezTo>
                  <a:cubicBezTo>
                    <a:pt x="200" y="116"/>
                    <a:pt x="200" y="116"/>
                    <a:pt x="200" y="116"/>
                  </a:cubicBezTo>
                  <a:cubicBezTo>
                    <a:pt x="197" y="114"/>
                    <a:pt x="197" y="114"/>
                    <a:pt x="197" y="114"/>
                  </a:cubicBezTo>
                  <a:cubicBezTo>
                    <a:pt x="195" y="113"/>
                    <a:pt x="195" y="113"/>
                    <a:pt x="195" y="113"/>
                  </a:cubicBezTo>
                  <a:cubicBezTo>
                    <a:pt x="190" y="111"/>
                    <a:pt x="190" y="111"/>
                    <a:pt x="190" y="111"/>
                  </a:cubicBezTo>
                  <a:cubicBezTo>
                    <a:pt x="182" y="111"/>
                    <a:pt x="182" y="111"/>
                    <a:pt x="182" y="111"/>
                  </a:cubicBezTo>
                  <a:cubicBezTo>
                    <a:pt x="169" y="110"/>
                    <a:pt x="169" y="110"/>
                    <a:pt x="169" y="110"/>
                  </a:cubicBezTo>
                  <a:cubicBezTo>
                    <a:pt x="163" y="107"/>
                    <a:pt x="163" y="107"/>
                    <a:pt x="163" y="107"/>
                  </a:cubicBezTo>
                  <a:cubicBezTo>
                    <a:pt x="162" y="106"/>
                    <a:pt x="162" y="106"/>
                    <a:pt x="162" y="106"/>
                  </a:cubicBezTo>
                  <a:cubicBezTo>
                    <a:pt x="160" y="103"/>
                    <a:pt x="160" y="103"/>
                    <a:pt x="160" y="103"/>
                  </a:cubicBezTo>
                  <a:cubicBezTo>
                    <a:pt x="160" y="100"/>
                    <a:pt x="160" y="100"/>
                    <a:pt x="160" y="100"/>
                  </a:cubicBezTo>
                  <a:cubicBezTo>
                    <a:pt x="162" y="99"/>
                    <a:pt x="162" y="99"/>
                    <a:pt x="162" y="99"/>
                  </a:cubicBezTo>
                  <a:cubicBezTo>
                    <a:pt x="160" y="97"/>
                    <a:pt x="160" y="97"/>
                    <a:pt x="160" y="97"/>
                  </a:cubicBezTo>
                  <a:cubicBezTo>
                    <a:pt x="159" y="93"/>
                    <a:pt x="159" y="93"/>
                    <a:pt x="159" y="93"/>
                  </a:cubicBezTo>
                  <a:cubicBezTo>
                    <a:pt x="159" y="90"/>
                    <a:pt x="159" y="90"/>
                    <a:pt x="159" y="90"/>
                  </a:cubicBezTo>
                  <a:cubicBezTo>
                    <a:pt x="156" y="86"/>
                    <a:pt x="156" y="86"/>
                    <a:pt x="156" y="86"/>
                  </a:cubicBezTo>
                  <a:cubicBezTo>
                    <a:pt x="152" y="83"/>
                    <a:pt x="152" y="83"/>
                    <a:pt x="152" y="83"/>
                  </a:cubicBezTo>
                  <a:cubicBezTo>
                    <a:pt x="149" y="80"/>
                    <a:pt x="149" y="80"/>
                    <a:pt x="149" y="80"/>
                  </a:cubicBezTo>
                  <a:cubicBezTo>
                    <a:pt x="146" y="77"/>
                    <a:pt x="146" y="77"/>
                    <a:pt x="146" y="77"/>
                  </a:cubicBezTo>
                  <a:cubicBezTo>
                    <a:pt x="141" y="74"/>
                    <a:pt x="141" y="74"/>
                    <a:pt x="141" y="74"/>
                  </a:cubicBezTo>
                  <a:cubicBezTo>
                    <a:pt x="140" y="73"/>
                    <a:pt x="140" y="73"/>
                    <a:pt x="140" y="73"/>
                  </a:cubicBezTo>
                  <a:cubicBezTo>
                    <a:pt x="139" y="74"/>
                    <a:pt x="139" y="74"/>
                    <a:pt x="139" y="74"/>
                  </a:cubicBezTo>
                  <a:cubicBezTo>
                    <a:pt x="136" y="73"/>
                    <a:pt x="136" y="73"/>
                    <a:pt x="136" y="73"/>
                  </a:cubicBezTo>
                  <a:cubicBezTo>
                    <a:pt x="134" y="71"/>
                    <a:pt x="134" y="71"/>
                    <a:pt x="134" y="71"/>
                  </a:cubicBezTo>
                  <a:cubicBezTo>
                    <a:pt x="131" y="71"/>
                    <a:pt x="131" y="71"/>
                    <a:pt x="131" y="71"/>
                  </a:cubicBezTo>
                  <a:cubicBezTo>
                    <a:pt x="127" y="71"/>
                    <a:pt x="127" y="71"/>
                    <a:pt x="127" y="71"/>
                  </a:cubicBezTo>
                  <a:cubicBezTo>
                    <a:pt x="124" y="68"/>
                    <a:pt x="124" y="68"/>
                    <a:pt x="124" y="68"/>
                  </a:cubicBezTo>
                  <a:cubicBezTo>
                    <a:pt x="121" y="67"/>
                    <a:pt x="121" y="67"/>
                    <a:pt x="121" y="67"/>
                  </a:cubicBezTo>
                  <a:cubicBezTo>
                    <a:pt x="119" y="66"/>
                    <a:pt x="119" y="66"/>
                    <a:pt x="119" y="66"/>
                  </a:cubicBezTo>
                  <a:cubicBezTo>
                    <a:pt x="116" y="64"/>
                    <a:pt x="116" y="64"/>
                    <a:pt x="116" y="64"/>
                  </a:cubicBezTo>
                  <a:cubicBezTo>
                    <a:pt x="116" y="63"/>
                    <a:pt x="116" y="63"/>
                    <a:pt x="116" y="63"/>
                  </a:cubicBezTo>
                  <a:cubicBezTo>
                    <a:pt x="113" y="61"/>
                    <a:pt x="113" y="61"/>
                    <a:pt x="113" y="61"/>
                  </a:cubicBezTo>
                  <a:cubicBezTo>
                    <a:pt x="111" y="60"/>
                    <a:pt x="111" y="60"/>
                    <a:pt x="111" y="60"/>
                  </a:cubicBezTo>
                  <a:cubicBezTo>
                    <a:pt x="111" y="58"/>
                    <a:pt x="111" y="58"/>
                    <a:pt x="111" y="58"/>
                  </a:cubicBezTo>
                  <a:cubicBezTo>
                    <a:pt x="111" y="57"/>
                    <a:pt x="111" y="57"/>
                    <a:pt x="111" y="57"/>
                  </a:cubicBezTo>
                  <a:cubicBezTo>
                    <a:pt x="111" y="56"/>
                    <a:pt x="111" y="56"/>
                    <a:pt x="111" y="56"/>
                  </a:cubicBezTo>
                  <a:cubicBezTo>
                    <a:pt x="110" y="57"/>
                    <a:pt x="110" y="57"/>
                    <a:pt x="110" y="57"/>
                  </a:cubicBezTo>
                  <a:cubicBezTo>
                    <a:pt x="106" y="57"/>
                    <a:pt x="106" y="57"/>
                    <a:pt x="106" y="57"/>
                  </a:cubicBezTo>
                  <a:cubicBezTo>
                    <a:pt x="101" y="57"/>
                    <a:pt x="101" y="57"/>
                    <a:pt x="101" y="57"/>
                  </a:cubicBezTo>
                  <a:cubicBezTo>
                    <a:pt x="100" y="58"/>
                    <a:pt x="100" y="58"/>
                    <a:pt x="100" y="58"/>
                  </a:cubicBezTo>
                  <a:cubicBezTo>
                    <a:pt x="101" y="60"/>
                    <a:pt x="101" y="60"/>
                    <a:pt x="101" y="60"/>
                  </a:cubicBezTo>
                  <a:cubicBezTo>
                    <a:pt x="101" y="63"/>
                    <a:pt x="101" y="63"/>
                    <a:pt x="101" y="63"/>
                  </a:cubicBezTo>
                  <a:cubicBezTo>
                    <a:pt x="98" y="66"/>
                    <a:pt x="98" y="66"/>
                    <a:pt x="98" y="66"/>
                  </a:cubicBezTo>
                  <a:cubicBezTo>
                    <a:pt x="96" y="66"/>
                    <a:pt x="96" y="66"/>
                    <a:pt x="96" y="66"/>
                  </a:cubicBezTo>
                  <a:cubicBezTo>
                    <a:pt x="94" y="67"/>
                    <a:pt x="94" y="67"/>
                    <a:pt x="94" y="67"/>
                  </a:cubicBezTo>
                  <a:cubicBezTo>
                    <a:pt x="93" y="68"/>
                    <a:pt x="93" y="68"/>
                    <a:pt x="93" y="68"/>
                  </a:cubicBezTo>
                  <a:cubicBezTo>
                    <a:pt x="93" y="71"/>
                    <a:pt x="93" y="71"/>
                    <a:pt x="93" y="71"/>
                  </a:cubicBezTo>
                  <a:cubicBezTo>
                    <a:pt x="94" y="74"/>
                    <a:pt x="94" y="74"/>
                    <a:pt x="94" y="74"/>
                  </a:cubicBezTo>
                  <a:cubicBezTo>
                    <a:pt x="97" y="80"/>
                    <a:pt x="97" y="80"/>
                    <a:pt x="97" y="80"/>
                  </a:cubicBezTo>
                  <a:cubicBezTo>
                    <a:pt x="98" y="83"/>
                    <a:pt x="98" y="83"/>
                    <a:pt x="98" y="83"/>
                  </a:cubicBezTo>
                  <a:cubicBezTo>
                    <a:pt x="97" y="84"/>
                    <a:pt x="97" y="84"/>
                    <a:pt x="97" y="84"/>
                  </a:cubicBezTo>
                  <a:cubicBezTo>
                    <a:pt x="94" y="86"/>
                    <a:pt x="94" y="86"/>
                    <a:pt x="94" y="86"/>
                  </a:cubicBezTo>
                  <a:cubicBezTo>
                    <a:pt x="91" y="87"/>
                    <a:pt x="91" y="87"/>
                    <a:pt x="91" y="87"/>
                  </a:cubicBezTo>
                  <a:cubicBezTo>
                    <a:pt x="90" y="86"/>
                    <a:pt x="90" y="86"/>
                    <a:pt x="90" y="86"/>
                  </a:cubicBezTo>
                  <a:cubicBezTo>
                    <a:pt x="87" y="86"/>
                    <a:pt x="87" y="86"/>
                    <a:pt x="87" y="86"/>
                  </a:cubicBezTo>
                  <a:cubicBezTo>
                    <a:pt x="83" y="86"/>
                    <a:pt x="83" y="86"/>
                    <a:pt x="83" y="86"/>
                  </a:cubicBezTo>
                  <a:cubicBezTo>
                    <a:pt x="77" y="84"/>
                    <a:pt x="77" y="84"/>
                    <a:pt x="77" y="84"/>
                  </a:cubicBezTo>
                  <a:cubicBezTo>
                    <a:pt x="73" y="83"/>
                    <a:pt x="73" y="83"/>
                    <a:pt x="73" y="83"/>
                  </a:cubicBezTo>
                  <a:cubicBezTo>
                    <a:pt x="71" y="83"/>
                    <a:pt x="71" y="83"/>
                    <a:pt x="71" y="83"/>
                  </a:cubicBezTo>
                  <a:cubicBezTo>
                    <a:pt x="71" y="86"/>
                    <a:pt x="71" y="86"/>
                    <a:pt x="71" y="86"/>
                  </a:cubicBezTo>
                  <a:cubicBezTo>
                    <a:pt x="71" y="88"/>
                    <a:pt x="71" y="88"/>
                    <a:pt x="71" y="88"/>
                  </a:cubicBezTo>
                  <a:cubicBezTo>
                    <a:pt x="70" y="91"/>
                    <a:pt x="70" y="91"/>
                    <a:pt x="70" y="91"/>
                  </a:cubicBezTo>
                  <a:cubicBezTo>
                    <a:pt x="70" y="97"/>
                    <a:pt x="70" y="97"/>
                    <a:pt x="70" y="97"/>
                  </a:cubicBezTo>
                  <a:cubicBezTo>
                    <a:pt x="70" y="103"/>
                    <a:pt x="70" y="103"/>
                    <a:pt x="70" y="103"/>
                  </a:cubicBezTo>
                  <a:cubicBezTo>
                    <a:pt x="71" y="104"/>
                    <a:pt x="71" y="104"/>
                    <a:pt x="71" y="104"/>
                  </a:cubicBezTo>
                  <a:cubicBezTo>
                    <a:pt x="73" y="106"/>
                    <a:pt x="73" y="106"/>
                    <a:pt x="73" y="106"/>
                  </a:cubicBezTo>
                  <a:cubicBezTo>
                    <a:pt x="74" y="107"/>
                    <a:pt x="74" y="107"/>
                    <a:pt x="74" y="107"/>
                  </a:cubicBezTo>
                  <a:cubicBezTo>
                    <a:pt x="76" y="109"/>
                    <a:pt x="76" y="109"/>
                    <a:pt x="76" y="109"/>
                  </a:cubicBezTo>
                  <a:cubicBezTo>
                    <a:pt x="74" y="110"/>
                    <a:pt x="74" y="110"/>
                    <a:pt x="74" y="110"/>
                  </a:cubicBezTo>
                  <a:cubicBezTo>
                    <a:pt x="73" y="110"/>
                    <a:pt x="73" y="110"/>
                    <a:pt x="73" y="110"/>
                  </a:cubicBezTo>
                  <a:cubicBezTo>
                    <a:pt x="70" y="110"/>
                    <a:pt x="70" y="110"/>
                    <a:pt x="70" y="110"/>
                  </a:cubicBezTo>
                  <a:cubicBezTo>
                    <a:pt x="68" y="110"/>
                    <a:pt x="68" y="110"/>
                    <a:pt x="68" y="110"/>
                  </a:cubicBezTo>
                  <a:cubicBezTo>
                    <a:pt x="66" y="109"/>
                    <a:pt x="66" y="109"/>
                    <a:pt x="66" y="109"/>
                  </a:cubicBezTo>
                  <a:cubicBezTo>
                    <a:pt x="63" y="109"/>
                    <a:pt x="63" y="109"/>
                    <a:pt x="63" y="109"/>
                  </a:cubicBezTo>
                  <a:cubicBezTo>
                    <a:pt x="57" y="110"/>
                    <a:pt x="57" y="110"/>
                    <a:pt x="57" y="110"/>
                  </a:cubicBezTo>
                  <a:cubicBezTo>
                    <a:pt x="51" y="111"/>
                    <a:pt x="51" y="111"/>
                    <a:pt x="51" y="111"/>
                  </a:cubicBezTo>
                  <a:cubicBezTo>
                    <a:pt x="50" y="111"/>
                    <a:pt x="50" y="111"/>
                    <a:pt x="50" y="111"/>
                  </a:cubicBezTo>
                  <a:cubicBezTo>
                    <a:pt x="48" y="113"/>
                    <a:pt x="48" y="113"/>
                    <a:pt x="48" y="113"/>
                  </a:cubicBezTo>
                  <a:cubicBezTo>
                    <a:pt x="48" y="114"/>
                    <a:pt x="48" y="114"/>
                    <a:pt x="48" y="114"/>
                  </a:cubicBezTo>
                  <a:cubicBezTo>
                    <a:pt x="51" y="114"/>
                    <a:pt x="51" y="114"/>
                    <a:pt x="51" y="114"/>
                  </a:cubicBezTo>
                  <a:cubicBezTo>
                    <a:pt x="54" y="114"/>
                    <a:pt x="54" y="114"/>
                    <a:pt x="54" y="114"/>
                  </a:cubicBezTo>
                  <a:cubicBezTo>
                    <a:pt x="54" y="116"/>
                    <a:pt x="54" y="116"/>
                    <a:pt x="54" y="116"/>
                  </a:cubicBezTo>
                  <a:cubicBezTo>
                    <a:pt x="55" y="120"/>
                    <a:pt x="55" y="120"/>
                    <a:pt x="55" y="120"/>
                  </a:cubicBezTo>
                  <a:cubicBezTo>
                    <a:pt x="57" y="123"/>
                    <a:pt x="57" y="123"/>
                    <a:pt x="57" y="123"/>
                  </a:cubicBezTo>
                  <a:cubicBezTo>
                    <a:pt x="60" y="127"/>
                    <a:pt x="60" y="127"/>
                    <a:pt x="60" y="127"/>
                  </a:cubicBezTo>
                  <a:cubicBezTo>
                    <a:pt x="61" y="130"/>
                    <a:pt x="61" y="130"/>
                    <a:pt x="61" y="130"/>
                  </a:cubicBezTo>
                  <a:cubicBezTo>
                    <a:pt x="63" y="133"/>
                    <a:pt x="63" y="133"/>
                    <a:pt x="63" y="133"/>
                  </a:cubicBezTo>
                  <a:cubicBezTo>
                    <a:pt x="64" y="136"/>
                    <a:pt x="64" y="136"/>
                    <a:pt x="64" y="136"/>
                  </a:cubicBezTo>
                  <a:cubicBezTo>
                    <a:pt x="66" y="136"/>
                    <a:pt x="66" y="136"/>
                    <a:pt x="66" y="136"/>
                  </a:cubicBezTo>
                  <a:cubicBezTo>
                    <a:pt x="64" y="137"/>
                    <a:pt x="64" y="137"/>
                    <a:pt x="64" y="137"/>
                  </a:cubicBezTo>
                  <a:cubicBezTo>
                    <a:pt x="63" y="137"/>
                    <a:pt x="63" y="137"/>
                    <a:pt x="63" y="137"/>
                  </a:cubicBezTo>
                  <a:cubicBezTo>
                    <a:pt x="61" y="139"/>
                    <a:pt x="61" y="139"/>
                    <a:pt x="61" y="139"/>
                  </a:cubicBezTo>
                  <a:cubicBezTo>
                    <a:pt x="64" y="140"/>
                    <a:pt x="64" y="140"/>
                    <a:pt x="64" y="140"/>
                  </a:cubicBezTo>
                  <a:cubicBezTo>
                    <a:pt x="61" y="142"/>
                    <a:pt x="61" y="142"/>
                    <a:pt x="61" y="142"/>
                  </a:cubicBezTo>
                  <a:cubicBezTo>
                    <a:pt x="60" y="143"/>
                    <a:pt x="60" y="143"/>
                    <a:pt x="60" y="143"/>
                  </a:cubicBezTo>
                  <a:cubicBezTo>
                    <a:pt x="61" y="144"/>
                    <a:pt x="61" y="144"/>
                    <a:pt x="61" y="144"/>
                  </a:cubicBezTo>
                  <a:cubicBezTo>
                    <a:pt x="63" y="147"/>
                    <a:pt x="63" y="147"/>
                    <a:pt x="63" y="147"/>
                  </a:cubicBezTo>
                  <a:cubicBezTo>
                    <a:pt x="63" y="152"/>
                    <a:pt x="63" y="152"/>
                    <a:pt x="63" y="152"/>
                  </a:cubicBezTo>
                  <a:cubicBezTo>
                    <a:pt x="58" y="154"/>
                    <a:pt x="58" y="154"/>
                    <a:pt x="58" y="154"/>
                  </a:cubicBezTo>
                  <a:cubicBezTo>
                    <a:pt x="53" y="157"/>
                    <a:pt x="53" y="157"/>
                    <a:pt x="53" y="157"/>
                  </a:cubicBezTo>
                  <a:cubicBezTo>
                    <a:pt x="49" y="159"/>
                    <a:pt x="49" y="159"/>
                    <a:pt x="49" y="159"/>
                  </a:cubicBezTo>
                  <a:cubicBezTo>
                    <a:pt x="48" y="159"/>
                    <a:pt x="48" y="159"/>
                    <a:pt x="48" y="159"/>
                  </a:cubicBezTo>
                  <a:cubicBezTo>
                    <a:pt x="47" y="160"/>
                    <a:pt x="47" y="160"/>
                    <a:pt x="47" y="160"/>
                  </a:cubicBezTo>
                  <a:cubicBezTo>
                    <a:pt x="45" y="163"/>
                    <a:pt x="45" y="163"/>
                    <a:pt x="45" y="163"/>
                  </a:cubicBezTo>
                  <a:cubicBezTo>
                    <a:pt x="45" y="164"/>
                    <a:pt x="45" y="164"/>
                    <a:pt x="45" y="164"/>
                  </a:cubicBezTo>
                  <a:cubicBezTo>
                    <a:pt x="43" y="166"/>
                    <a:pt x="43" y="166"/>
                    <a:pt x="43" y="166"/>
                  </a:cubicBezTo>
                  <a:cubicBezTo>
                    <a:pt x="38" y="166"/>
                    <a:pt x="38" y="166"/>
                    <a:pt x="38" y="166"/>
                  </a:cubicBezTo>
                  <a:cubicBezTo>
                    <a:pt x="33" y="166"/>
                    <a:pt x="33" y="166"/>
                    <a:pt x="33" y="166"/>
                  </a:cubicBezTo>
                  <a:cubicBezTo>
                    <a:pt x="31" y="166"/>
                    <a:pt x="31" y="166"/>
                    <a:pt x="31" y="166"/>
                  </a:cubicBezTo>
                  <a:cubicBezTo>
                    <a:pt x="30" y="167"/>
                    <a:pt x="30" y="167"/>
                    <a:pt x="30" y="167"/>
                  </a:cubicBezTo>
                  <a:cubicBezTo>
                    <a:pt x="30" y="170"/>
                    <a:pt x="30" y="170"/>
                    <a:pt x="30" y="170"/>
                  </a:cubicBezTo>
                  <a:cubicBezTo>
                    <a:pt x="28" y="173"/>
                    <a:pt x="28" y="173"/>
                    <a:pt x="28" y="173"/>
                  </a:cubicBezTo>
                  <a:cubicBezTo>
                    <a:pt x="27" y="174"/>
                    <a:pt x="27" y="174"/>
                    <a:pt x="27" y="174"/>
                  </a:cubicBezTo>
                  <a:cubicBezTo>
                    <a:pt x="23" y="174"/>
                    <a:pt x="23" y="174"/>
                    <a:pt x="23" y="174"/>
                  </a:cubicBezTo>
                  <a:cubicBezTo>
                    <a:pt x="21" y="174"/>
                    <a:pt x="21" y="174"/>
                    <a:pt x="21" y="174"/>
                  </a:cubicBezTo>
                  <a:cubicBezTo>
                    <a:pt x="20" y="174"/>
                    <a:pt x="20" y="174"/>
                    <a:pt x="20" y="174"/>
                  </a:cubicBezTo>
                  <a:cubicBezTo>
                    <a:pt x="18" y="172"/>
                    <a:pt x="18" y="172"/>
                    <a:pt x="18" y="172"/>
                  </a:cubicBezTo>
                  <a:cubicBezTo>
                    <a:pt x="17" y="172"/>
                    <a:pt x="17" y="172"/>
                    <a:pt x="17" y="172"/>
                  </a:cubicBezTo>
                  <a:cubicBezTo>
                    <a:pt x="15" y="173"/>
                    <a:pt x="15" y="173"/>
                    <a:pt x="15" y="173"/>
                  </a:cubicBezTo>
                  <a:cubicBezTo>
                    <a:pt x="12" y="173"/>
                    <a:pt x="12" y="173"/>
                    <a:pt x="12" y="173"/>
                  </a:cubicBezTo>
                  <a:cubicBezTo>
                    <a:pt x="10" y="173"/>
                    <a:pt x="10" y="173"/>
                    <a:pt x="10" y="173"/>
                  </a:cubicBezTo>
                  <a:cubicBezTo>
                    <a:pt x="10" y="174"/>
                    <a:pt x="10" y="174"/>
                    <a:pt x="10" y="174"/>
                  </a:cubicBezTo>
                  <a:cubicBezTo>
                    <a:pt x="8" y="176"/>
                    <a:pt x="8" y="176"/>
                    <a:pt x="8" y="176"/>
                  </a:cubicBezTo>
                  <a:cubicBezTo>
                    <a:pt x="7" y="177"/>
                    <a:pt x="7" y="177"/>
                    <a:pt x="7" y="177"/>
                  </a:cubicBezTo>
                  <a:cubicBezTo>
                    <a:pt x="5" y="179"/>
                    <a:pt x="5" y="179"/>
                    <a:pt x="5" y="179"/>
                  </a:cubicBezTo>
                  <a:cubicBezTo>
                    <a:pt x="2" y="180"/>
                    <a:pt x="2" y="180"/>
                    <a:pt x="2" y="180"/>
                  </a:cubicBezTo>
                  <a:cubicBezTo>
                    <a:pt x="2" y="182"/>
                    <a:pt x="2" y="182"/>
                    <a:pt x="2" y="182"/>
                  </a:cubicBezTo>
                  <a:cubicBezTo>
                    <a:pt x="2" y="183"/>
                    <a:pt x="2" y="183"/>
                    <a:pt x="2" y="183"/>
                  </a:cubicBezTo>
                  <a:cubicBezTo>
                    <a:pt x="4" y="185"/>
                    <a:pt x="4" y="185"/>
                    <a:pt x="4" y="185"/>
                  </a:cubicBezTo>
                  <a:cubicBezTo>
                    <a:pt x="2" y="186"/>
                    <a:pt x="2" y="186"/>
                    <a:pt x="2" y="186"/>
                  </a:cubicBezTo>
                  <a:cubicBezTo>
                    <a:pt x="0" y="187"/>
                    <a:pt x="0" y="187"/>
                    <a:pt x="0" y="187"/>
                  </a:cubicBezTo>
                  <a:cubicBezTo>
                    <a:pt x="1" y="187"/>
                    <a:pt x="1" y="187"/>
                    <a:pt x="1" y="187"/>
                  </a:cubicBezTo>
                  <a:cubicBezTo>
                    <a:pt x="1" y="190"/>
                    <a:pt x="1" y="190"/>
                    <a:pt x="1" y="190"/>
                  </a:cubicBezTo>
                  <a:cubicBezTo>
                    <a:pt x="4" y="193"/>
                    <a:pt x="4" y="193"/>
                    <a:pt x="4" y="193"/>
                  </a:cubicBezTo>
                  <a:cubicBezTo>
                    <a:pt x="4" y="195"/>
                    <a:pt x="4" y="195"/>
                    <a:pt x="4" y="195"/>
                  </a:cubicBezTo>
                  <a:cubicBezTo>
                    <a:pt x="4" y="196"/>
                    <a:pt x="4" y="196"/>
                    <a:pt x="4" y="196"/>
                  </a:cubicBezTo>
                  <a:cubicBezTo>
                    <a:pt x="5" y="197"/>
                    <a:pt x="5" y="197"/>
                    <a:pt x="5" y="197"/>
                  </a:cubicBezTo>
                  <a:cubicBezTo>
                    <a:pt x="7" y="199"/>
                    <a:pt x="7" y="199"/>
                    <a:pt x="7" y="199"/>
                  </a:cubicBezTo>
                  <a:cubicBezTo>
                    <a:pt x="8" y="199"/>
                    <a:pt x="8" y="199"/>
                    <a:pt x="8" y="199"/>
                  </a:cubicBezTo>
                  <a:cubicBezTo>
                    <a:pt x="11" y="197"/>
                    <a:pt x="11" y="197"/>
                    <a:pt x="11" y="197"/>
                  </a:cubicBezTo>
                  <a:cubicBezTo>
                    <a:pt x="12" y="197"/>
                    <a:pt x="12" y="197"/>
                    <a:pt x="12" y="197"/>
                  </a:cubicBezTo>
                  <a:cubicBezTo>
                    <a:pt x="17" y="199"/>
                    <a:pt x="17" y="199"/>
                    <a:pt x="17" y="199"/>
                  </a:cubicBezTo>
                  <a:cubicBezTo>
                    <a:pt x="18" y="200"/>
                    <a:pt x="18" y="200"/>
                    <a:pt x="18" y="200"/>
                  </a:cubicBezTo>
                  <a:cubicBezTo>
                    <a:pt x="18" y="203"/>
                    <a:pt x="18" y="203"/>
                    <a:pt x="18" y="203"/>
                  </a:cubicBezTo>
                  <a:cubicBezTo>
                    <a:pt x="18" y="204"/>
                    <a:pt x="18" y="204"/>
                    <a:pt x="18" y="204"/>
                  </a:cubicBezTo>
                  <a:cubicBezTo>
                    <a:pt x="18" y="205"/>
                    <a:pt x="18" y="205"/>
                    <a:pt x="18" y="205"/>
                  </a:cubicBezTo>
                  <a:cubicBezTo>
                    <a:pt x="20" y="206"/>
                    <a:pt x="20" y="206"/>
                    <a:pt x="20" y="206"/>
                  </a:cubicBezTo>
                  <a:cubicBezTo>
                    <a:pt x="21" y="207"/>
                    <a:pt x="21" y="207"/>
                    <a:pt x="21" y="207"/>
                  </a:cubicBezTo>
                  <a:cubicBezTo>
                    <a:pt x="21" y="209"/>
                    <a:pt x="21" y="209"/>
                    <a:pt x="21" y="209"/>
                  </a:cubicBezTo>
                  <a:cubicBezTo>
                    <a:pt x="21" y="211"/>
                    <a:pt x="21" y="211"/>
                    <a:pt x="21" y="211"/>
                  </a:cubicBezTo>
                  <a:cubicBezTo>
                    <a:pt x="21" y="212"/>
                    <a:pt x="21" y="212"/>
                    <a:pt x="21" y="212"/>
                  </a:cubicBezTo>
                  <a:cubicBezTo>
                    <a:pt x="23" y="213"/>
                    <a:pt x="23" y="213"/>
                    <a:pt x="23" y="213"/>
                  </a:cubicBezTo>
                  <a:cubicBezTo>
                    <a:pt x="24" y="215"/>
                    <a:pt x="24" y="215"/>
                    <a:pt x="24" y="215"/>
                  </a:cubicBezTo>
                  <a:cubicBezTo>
                    <a:pt x="24" y="216"/>
                    <a:pt x="24" y="216"/>
                    <a:pt x="24" y="216"/>
                  </a:cubicBezTo>
                  <a:cubicBezTo>
                    <a:pt x="23" y="217"/>
                    <a:pt x="23" y="217"/>
                    <a:pt x="23" y="217"/>
                  </a:cubicBezTo>
                  <a:cubicBezTo>
                    <a:pt x="20" y="217"/>
                    <a:pt x="20" y="217"/>
                    <a:pt x="20" y="217"/>
                  </a:cubicBezTo>
                  <a:cubicBezTo>
                    <a:pt x="18" y="217"/>
                    <a:pt x="18" y="217"/>
                    <a:pt x="18" y="217"/>
                  </a:cubicBezTo>
                  <a:cubicBezTo>
                    <a:pt x="18" y="219"/>
                    <a:pt x="18" y="219"/>
                    <a:pt x="18" y="219"/>
                  </a:cubicBezTo>
                  <a:cubicBezTo>
                    <a:pt x="18" y="219"/>
                    <a:pt x="18" y="219"/>
                    <a:pt x="18" y="219"/>
                  </a:cubicBezTo>
                  <a:cubicBezTo>
                    <a:pt x="20" y="220"/>
                    <a:pt x="20" y="220"/>
                    <a:pt x="20" y="220"/>
                  </a:cubicBezTo>
                  <a:cubicBezTo>
                    <a:pt x="23" y="220"/>
                    <a:pt x="23" y="220"/>
                    <a:pt x="23" y="220"/>
                  </a:cubicBezTo>
                  <a:cubicBezTo>
                    <a:pt x="23" y="222"/>
                    <a:pt x="23" y="222"/>
                    <a:pt x="23" y="222"/>
                  </a:cubicBezTo>
                  <a:cubicBezTo>
                    <a:pt x="24" y="220"/>
                    <a:pt x="24" y="220"/>
                    <a:pt x="24" y="220"/>
                  </a:cubicBezTo>
                  <a:cubicBezTo>
                    <a:pt x="27" y="220"/>
                    <a:pt x="27" y="220"/>
                    <a:pt x="27" y="220"/>
                  </a:cubicBezTo>
                  <a:cubicBezTo>
                    <a:pt x="30" y="223"/>
                    <a:pt x="30" y="223"/>
                    <a:pt x="30" y="223"/>
                  </a:cubicBezTo>
                  <a:cubicBezTo>
                    <a:pt x="31" y="223"/>
                    <a:pt x="31" y="223"/>
                    <a:pt x="31" y="223"/>
                  </a:cubicBezTo>
                  <a:cubicBezTo>
                    <a:pt x="35" y="225"/>
                    <a:pt x="35" y="225"/>
                    <a:pt x="35" y="225"/>
                  </a:cubicBezTo>
                  <a:cubicBezTo>
                    <a:pt x="37" y="229"/>
                    <a:pt x="37" y="229"/>
                    <a:pt x="37" y="229"/>
                  </a:cubicBezTo>
                  <a:cubicBezTo>
                    <a:pt x="38" y="233"/>
                    <a:pt x="38" y="233"/>
                    <a:pt x="38" y="233"/>
                  </a:cubicBezTo>
                  <a:cubicBezTo>
                    <a:pt x="41" y="236"/>
                    <a:pt x="41" y="236"/>
                    <a:pt x="41" y="236"/>
                  </a:cubicBezTo>
                  <a:cubicBezTo>
                    <a:pt x="44" y="236"/>
                    <a:pt x="44" y="236"/>
                    <a:pt x="44" y="236"/>
                  </a:cubicBezTo>
                  <a:cubicBezTo>
                    <a:pt x="45" y="235"/>
                    <a:pt x="45" y="235"/>
                    <a:pt x="45" y="235"/>
                  </a:cubicBezTo>
                  <a:cubicBezTo>
                    <a:pt x="45" y="238"/>
                    <a:pt x="45" y="238"/>
                    <a:pt x="45" y="238"/>
                  </a:cubicBezTo>
                  <a:cubicBezTo>
                    <a:pt x="47" y="239"/>
                    <a:pt x="47" y="239"/>
                    <a:pt x="47" y="239"/>
                  </a:cubicBezTo>
                  <a:cubicBezTo>
                    <a:pt x="51" y="240"/>
                    <a:pt x="51" y="240"/>
                    <a:pt x="51" y="240"/>
                  </a:cubicBezTo>
                  <a:cubicBezTo>
                    <a:pt x="57" y="240"/>
                    <a:pt x="57" y="240"/>
                    <a:pt x="57" y="240"/>
                  </a:cubicBezTo>
                  <a:cubicBezTo>
                    <a:pt x="60" y="240"/>
                    <a:pt x="60" y="240"/>
                    <a:pt x="60" y="240"/>
                  </a:cubicBezTo>
                  <a:cubicBezTo>
                    <a:pt x="60" y="241"/>
                    <a:pt x="60" y="241"/>
                    <a:pt x="60" y="241"/>
                  </a:cubicBezTo>
                  <a:cubicBezTo>
                    <a:pt x="61" y="242"/>
                    <a:pt x="61" y="242"/>
                    <a:pt x="61" y="242"/>
                  </a:cubicBezTo>
                  <a:cubicBezTo>
                    <a:pt x="64" y="245"/>
                    <a:pt x="64" y="245"/>
                    <a:pt x="64" y="245"/>
                  </a:cubicBezTo>
                  <a:cubicBezTo>
                    <a:pt x="66" y="248"/>
                    <a:pt x="66" y="248"/>
                    <a:pt x="66" y="248"/>
                  </a:cubicBezTo>
                  <a:cubicBezTo>
                    <a:pt x="67" y="250"/>
                    <a:pt x="67" y="250"/>
                    <a:pt x="67" y="250"/>
                  </a:cubicBezTo>
                  <a:cubicBezTo>
                    <a:pt x="68" y="252"/>
                    <a:pt x="68" y="252"/>
                    <a:pt x="68" y="252"/>
                  </a:cubicBezTo>
                  <a:cubicBezTo>
                    <a:pt x="73" y="255"/>
                    <a:pt x="73" y="255"/>
                    <a:pt x="73" y="255"/>
                  </a:cubicBezTo>
                  <a:cubicBezTo>
                    <a:pt x="77" y="258"/>
                    <a:pt x="77" y="258"/>
                    <a:pt x="77" y="258"/>
                  </a:cubicBezTo>
                  <a:cubicBezTo>
                    <a:pt x="78" y="258"/>
                    <a:pt x="78" y="258"/>
                    <a:pt x="78" y="258"/>
                  </a:cubicBezTo>
                  <a:cubicBezTo>
                    <a:pt x="78" y="259"/>
                    <a:pt x="78" y="259"/>
                    <a:pt x="78" y="259"/>
                  </a:cubicBezTo>
                  <a:cubicBezTo>
                    <a:pt x="77" y="259"/>
                    <a:pt x="77" y="259"/>
                    <a:pt x="77" y="259"/>
                  </a:cubicBezTo>
                  <a:cubicBezTo>
                    <a:pt x="76" y="259"/>
                    <a:pt x="76" y="259"/>
                    <a:pt x="76" y="259"/>
                  </a:cubicBezTo>
                  <a:cubicBezTo>
                    <a:pt x="77" y="263"/>
                    <a:pt x="77" y="263"/>
                    <a:pt x="77" y="263"/>
                  </a:cubicBezTo>
                  <a:cubicBezTo>
                    <a:pt x="77" y="266"/>
                    <a:pt x="77" y="266"/>
                    <a:pt x="77" y="266"/>
                  </a:cubicBezTo>
                  <a:cubicBezTo>
                    <a:pt x="79" y="268"/>
                    <a:pt x="79" y="268"/>
                    <a:pt x="79" y="268"/>
                  </a:cubicBezTo>
                  <a:cubicBezTo>
                    <a:pt x="80" y="269"/>
                    <a:pt x="80" y="269"/>
                    <a:pt x="80" y="269"/>
                  </a:cubicBezTo>
                  <a:cubicBezTo>
                    <a:pt x="83" y="271"/>
                    <a:pt x="83" y="271"/>
                    <a:pt x="83" y="271"/>
                  </a:cubicBezTo>
                  <a:cubicBezTo>
                    <a:pt x="86" y="272"/>
                    <a:pt x="86" y="272"/>
                    <a:pt x="86" y="272"/>
                  </a:cubicBezTo>
                  <a:cubicBezTo>
                    <a:pt x="86" y="273"/>
                    <a:pt x="86" y="273"/>
                    <a:pt x="86" y="273"/>
                  </a:cubicBezTo>
                  <a:cubicBezTo>
                    <a:pt x="87" y="276"/>
                    <a:pt x="87" y="276"/>
                    <a:pt x="87" y="276"/>
                  </a:cubicBezTo>
                  <a:cubicBezTo>
                    <a:pt x="88" y="278"/>
                    <a:pt x="88" y="278"/>
                    <a:pt x="88" y="278"/>
                  </a:cubicBezTo>
                  <a:cubicBezTo>
                    <a:pt x="88" y="279"/>
                    <a:pt x="88" y="279"/>
                    <a:pt x="88" y="279"/>
                  </a:cubicBezTo>
                  <a:cubicBezTo>
                    <a:pt x="88" y="281"/>
                    <a:pt x="88" y="281"/>
                    <a:pt x="88" y="281"/>
                  </a:cubicBezTo>
                  <a:cubicBezTo>
                    <a:pt x="87" y="282"/>
                    <a:pt x="87" y="282"/>
                    <a:pt x="87" y="282"/>
                  </a:cubicBezTo>
                  <a:cubicBezTo>
                    <a:pt x="86" y="282"/>
                    <a:pt x="86" y="282"/>
                    <a:pt x="86" y="282"/>
                  </a:cubicBezTo>
                  <a:cubicBezTo>
                    <a:pt x="84" y="282"/>
                    <a:pt x="84" y="282"/>
                    <a:pt x="84" y="282"/>
                  </a:cubicBezTo>
                  <a:cubicBezTo>
                    <a:pt x="83" y="283"/>
                    <a:pt x="83" y="283"/>
                    <a:pt x="83" y="283"/>
                  </a:cubicBezTo>
                  <a:cubicBezTo>
                    <a:pt x="81" y="282"/>
                    <a:pt x="81" y="282"/>
                    <a:pt x="81" y="282"/>
                  </a:cubicBezTo>
                  <a:cubicBezTo>
                    <a:pt x="80" y="281"/>
                    <a:pt x="80" y="281"/>
                    <a:pt x="80" y="281"/>
                  </a:cubicBezTo>
                  <a:cubicBezTo>
                    <a:pt x="78" y="281"/>
                    <a:pt x="78" y="281"/>
                    <a:pt x="78" y="281"/>
                  </a:cubicBezTo>
                  <a:cubicBezTo>
                    <a:pt x="77" y="281"/>
                    <a:pt x="77" y="281"/>
                    <a:pt x="77" y="281"/>
                  </a:cubicBezTo>
                  <a:cubicBezTo>
                    <a:pt x="77" y="283"/>
                    <a:pt x="77" y="283"/>
                    <a:pt x="77" y="283"/>
                  </a:cubicBezTo>
                  <a:cubicBezTo>
                    <a:pt x="78" y="286"/>
                    <a:pt x="78" y="286"/>
                    <a:pt x="78" y="286"/>
                  </a:cubicBezTo>
                  <a:cubicBezTo>
                    <a:pt x="80" y="288"/>
                    <a:pt x="80" y="288"/>
                    <a:pt x="80" y="288"/>
                  </a:cubicBezTo>
                  <a:cubicBezTo>
                    <a:pt x="81" y="289"/>
                    <a:pt x="81" y="289"/>
                    <a:pt x="81" y="289"/>
                  </a:cubicBezTo>
                  <a:cubicBezTo>
                    <a:pt x="83" y="293"/>
                    <a:pt x="83" y="293"/>
                    <a:pt x="83" y="293"/>
                  </a:cubicBezTo>
                  <a:cubicBezTo>
                    <a:pt x="84" y="296"/>
                    <a:pt x="84" y="296"/>
                    <a:pt x="84" y="296"/>
                  </a:cubicBezTo>
                  <a:cubicBezTo>
                    <a:pt x="84" y="298"/>
                    <a:pt x="84" y="298"/>
                    <a:pt x="84" y="298"/>
                  </a:cubicBezTo>
                  <a:cubicBezTo>
                    <a:pt x="86" y="298"/>
                    <a:pt x="86" y="298"/>
                    <a:pt x="86" y="298"/>
                  </a:cubicBezTo>
                  <a:cubicBezTo>
                    <a:pt x="87" y="296"/>
                    <a:pt x="87" y="296"/>
                    <a:pt x="87" y="296"/>
                  </a:cubicBezTo>
                  <a:cubicBezTo>
                    <a:pt x="88" y="298"/>
                    <a:pt x="88" y="298"/>
                    <a:pt x="88" y="298"/>
                  </a:cubicBezTo>
                  <a:cubicBezTo>
                    <a:pt x="90" y="299"/>
                    <a:pt x="90" y="299"/>
                    <a:pt x="90" y="299"/>
                  </a:cubicBezTo>
                  <a:cubicBezTo>
                    <a:pt x="91" y="301"/>
                    <a:pt x="91" y="301"/>
                    <a:pt x="91" y="301"/>
                  </a:cubicBezTo>
                  <a:cubicBezTo>
                    <a:pt x="94" y="302"/>
                    <a:pt x="94" y="302"/>
                    <a:pt x="94" y="302"/>
                  </a:cubicBezTo>
                  <a:cubicBezTo>
                    <a:pt x="97" y="302"/>
                    <a:pt x="97" y="302"/>
                    <a:pt x="97" y="302"/>
                  </a:cubicBezTo>
                  <a:cubicBezTo>
                    <a:pt x="98" y="304"/>
                    <a:pt x="98" y="304"/>
                    <a:pt x="98" y="304"/>
                  </a:cubicBezTo>
                  <a:cubicBezTo>
                    <a:pt x="101" y="305"/>
                    <a:pt x="101" y="305"/>
                    <a:pt x="101" y="305"/>
                  </a:cubicBezTo>
                  <a:cubicBezTo>
                    <a:pt x="103" y="306"/>
                    <a:pt x="103" y="306"/>
                    <a:pt x="103" y="306"/>
                  </a:cubicBezTo>
                  <a:cubicBezTo>
                    <a:pt x="103" y="308"/>
                    <a:pt x="103" y="308"/>
                    <a:pt x="103" y="308"/>
                  </a:cubicBezTo>
                  <a:cubicBezTo>
                    <a:pt x="106" y="309"/>
                    <a:pt x="106" y="309"/>
                    <a:pt x="106" y="309"/>
                  </a:cubicBezTo>
                  <a:cubicBezTo>
                    <a:pt x="109" y="310"/>
                    <a:pt x="109" y="310"/>
                    <a:pt x="109" y="310"/>
                  </a:cubicBezTo>
                  <a:cubicBezTo>
                    <a:pt x="110" y="311"/>
                    <a:pt x="110" y="311"/>
                    <a:pt x="110" y="311"/>
                  </a:cubicBezTo>
                  <a:cubicBezTo>
                    <a:pt x="111" y="312"/>
                    <a:pt x="111" y="312"/>
                    <a:pt x="111" y="312"/>
                  </a:cubicBezTo>
                  <a:cubicBezTo>
                    <a:pt x="113" y="314"/>
                    <a:pt x="113" y="314"/>
                    <a:pt x="113" y="314"/>
                  </a:cubicBezTo>
                  <a:cubicBezTo>
                    <a:pt x="114" y="315"/>
                    <a:pt x="114" y="315"/>
                    <a:pt x="114" y="315"/>
                  </a:cubicBezTo>
                  <a:cubicBezTo>
                    <a:pt x="116" y="315"/>
                    <a:pt x="116" y="315"/>
                    <a:pt x="116" y="315"/>
                  </a:cubicBezTo>
                  <a:cubicBezTo>
                    <a:pt x="117" y="314"/>
                    <a:pt x="117" y="314"/>
                    <a:pt x="117" y="314"/>
                  </a:cubicBezTo>
                  <a:cubicBezTo>
                    <a:pt x="117" y="311"/>
                    <a:pt x="117" y="311"/>
                    <a:pt x="117" y="311"/>
                  </a:cubicBezTo>
                  <a:cubicBezTo>
                    <a:pt x="119" y="311"/>
                    <a:pt x="119" y="311"/>
                    <a:pt x="119" y="311"/>
                  </a:cubicBezTo>
                  <a:cubicBezTo>
                    <a:pt x="120" y="311"/>
                    <a:pt x="120" y="311"/>
                    <a:pt x="120" y="311"/>
                  </a:cubicBezTo>
                  <a:cubicBezTo>
                    <a:pt x="123" y="311"/>
                    <a:pt x="123" y="311"/>
                    <a:pt x="123" y="311"/>
                  </a:cubicBezTo>
                  <a:cubicBezTo>
                    <a:pt x="124" y="312"/>
                    <a:pt x="124" y="312"/>
                    <a:pt x="124" y="312"/>
                  </a:cubicBezTo>
                  <a:cubicBezTo>
                    <a:pt x="134" y="319"/>
                    <a:pt x="134" y="319"/>
                    <a:pt x="134" y="319"/>
                  </a:cubicBezTo>
                  <a:cubicBezTo>
                    <a:pt x="139" y="321"/>
                    <a:pt x="139" y="321"/>
                    <a:pt x="139" y="321"/>
                  </a:cubicBezTo>
                  <a:cubicBezTo>
                    <a:pt x="141" y="322"/>
                    <a:pt x="141" y="322"/>
                    <a:pt x="141" y="322"/>
                  </a:cubicBezTo>
                  <a:cubicBezTo>
                    <a:pt x="144" y="325"/>
                    <a:pt x="144" y="325"/>
                    <a:pt x="144" y="325"/>
                  </a:cubicBezTo>
                  <a:cubicBezTo>
                    <a:pt x="146" y="326"/>
                    <a:pt x="146" y="326"/>
                    <a:pt x="146" y="326"/>
                  </a:cubicBezTo>
                  <a:cubicBezTo>
                    <a:pt x="147" y="326"/>
                    <a:pt x="147" y="326"/>
                    <a:pt x="147" y="326"/>
                  </a:cubicBezTo>
                  <a:cubicBezTo>
                    <a:pt x="149" y="326"/>
                    <a:pt x="149" y="326"/>
                    <a:pt x="149" y="326"/>
                  </a:cubicBezTo>
                  <a:cubicBezTo>
                    <a:pt x="152" y="326"/>
                    <a:pt x="152" y="326"/>
                    <a:pt x="152" y="326"/>
                  </a:cubicBezTo>
                  <a:cubicBezTo>
                    <a:pt x="153" y="329"/>
                    <a:pt x="153" y="329"/>
                    <a:pt x="153" y="329"/>
                  </a:cubicBezTo>
                  <a:cubicBezTo>
                    <a:pt x="154" y="332"/>
                    <a:pt x="154" y="332"/>
                    <a:pt x="154" y="332"/>
                  </a:cubicBezTo>
                  <a:cubicBezTo>
                    <a:pt x="157" y="334"/>
                    <a:pt x="157" y="334"/>
                    <a:pt x="157" y="334"/>
                  </a:cubicBezTo>
                  <a:cubicBezTo>
                    <a:pt x="160" y="335"/>
                    <a:pt x="160" y="335"/>
                    <a:pt x="160" y="335"/>
                  </a:cubicBezTo>
                  <a:cubicBezTo>
                    <a:pt x="163" y="335"/>
                    <a:pt x="163" y="335"/>
                    <a:pt x="163" y="335"/>
                  </a:cubicBezTo>
                  <a:cubicBezTo>
                    <a:pt x="164" y="335"/>
                    <a:pt x="164" y="335"/>
                    <a:pt x="164" y="335"/>
                  </a:cubicBezTo>
                  <a:cubicBezTo>
                    <a:pt x="166" y="336"/>
                    <a:pt x="166" y="336"/>
                    <a:pt x="166" y="336"/>
                  </a:cubicBezTo>
                  <a:cubicBezTo>
                    <a:pt x="164" y="338"/>
                    <a:pt x="164" y="338"/>
                    <a:pt x="164" y="338"/>
                  </a:cubicBezTo>
                  <a:cubicBezTo>
                    <a:pt x="166" y="339"/>
                    <a:pt x="166" y="339"/>
                    <a:pt x="166" y="339"/>
                  </a:cubicBezTo>
                  <a:cubicBezTo>
                    <a:pt x="169" y="339"/>
                    <a:pt x="169" y="339"/>
                    <a:pt x="169" y="339"/>
                  </a:cubicBezTo>
                  <a:cubicBezTo>
                    <a:pt x="170" y="339"/>
                    <a:pt x="170" y="339"/>
                    <a:pt x="170" y="339"/>
                  </a:cubicBezTo>
                  <a:cubicBezTo>
                    <a:pt x="172" y="338"/>
                    <a:pt x="172" y="338"/>
                    <a:pt x="172" y="338"/>
                  </a:cubicBezTo>
                  <a:cubicBezTo>
                    <a:pt x="174" y="341"/>
                    <a:pt x="174" y="341"/>
                    <a:pt x="174" y="341"/>
                  </a:cubicBezTo>
                  <a:cubicBezTo>
                    <a:pt x="176" y="344"/>
                    <a:pt x="176" y="344"/>
                    <a:pt x="176" y="344"/>
                  </a:cubicBezTo>
                  <a:cubicBezTo>
                    <a:pt x="177" y="344"/>
                    <a:pt x="177" y="344"/>
                    <a:pt x="177" y="344"/>
                  </a:cubicBezTo>
                  <a:cubicBezTo>
                    <a:pt x="179" y="341"/>
                    <a:pt x="179" y="341"/>
                    <a:pt x="179" y="341"/>
                  </a:cubicBezTo>
                  <a:cubicBezTo>
                    <a:pt x="180" y="344"/>
                    <a:pt x="180" y="344"/>
                    <a:pt x="180" y="344"/>
                  </a:cubicBezTo>
                  <a:cubicBezTo>
                    <a:pt x="182" y="344"/>
                    <a:pt x="182" y="344"/>
                    <a:pt x="182" y="344"/>
                  </a:cubicBezTo>
                  <a:cubicBezTo>
                    <a:pt x="183" y="344"/>
                    <a:pt x="183" y="344"/>
                    <a:pt x="183" y="344"/>
                  </a:cubicBezTo>
                  <a:cubicBezTo>
                    <a:pt x="183" y="342"/>
                    <a:pt x="183" y="342"/>
                    <a:pt x="183" y="342"/>
                  </a:cubicBezTo>
                  <a:cubicBezTo>
                    <a:pt x="184" y="342"/>
                    <a:pt x="184" y="342"/>
                    <a:pt x="184" y="342"/>
                  </a:cubicBezTo>
                  <a:cubicBezTo>
                    <a:pt x="186" y="344"/>
                    <a:pt x="186" y="344"/>
                    <a:pt x="186" y="344"/>
                  </a:cubicBezTo>
                  <a:cubicBezTo>
                    <a:pt x="190" y="345"/>
                    <a:pt x="190" y="345"/>
                    <a:pt x="190" y="345"/>
                  </a:cubicBezTo>
                  <a:cubicBezTo>
                    <a:pt x="193" y="345"/>
                    <a:pt x="193" y="345"/>
                    <a:pt x="193" y="345"/>
                  </a:cubicBezTo>
                  <a:cubicBezTo>
                    <a:pt x="197" y="345"/>
                    <a:pt x="197" y="345"/>
                    <a:pt x="197" y="345"/>
                  </a:cubicBezTo>
                  <a:cubicBezTo>
                    <a:pt x="202" y="345"/>
                    <a:pt x="202" y="345"/>
                    <a:pt x="202" y="345"/>
                  </a:cubicBezTo>
                  <a:cubicBezTo>
                    <a:pt x="202" y="344"/>
                    <a:pt x="202" y="344"/>
                    <a:pt x="202" y="344"/>
                  </a:cubicBezTo>
                  <a:cubicBezTo>
                    <a:pt x="206" y="342"/>
                    <a:pt x="206" y="342"/>
                    <a:pt x="206" y="342"/>
                  </a:cubicBezTo>
                  <a:cubicBezTo>
                    <a:pt x="207" y="342"/>
                    <a:pt x="207" y="342"/>
                    <a:pt x="207" y="342"/>
                  </a:cubicBezTo>
                  <a:cubicBezTo>
                    <a:pt x="209" y="342"/>
                    <a:pt x="209" y="342"/>
                    <a:pt x="209" y="342"/>
                  </a:cubicBezTo>
                  <a:cubicBezTo>
                    <a:pt x="209" y="343"/>
                    <a:pt x="209" y="343"/>
                    <a:pt x="209" y="343"/>
                  </a:cubicBezTo>
                  <a:cubicBezTo>
                    <a:pt x="210" y="345"/>
                    <a:pt x="210" y="345"/>
                    <a:pt x="210" y="345"/>
                  </a:cubicBezTo>
                  <a:cubicBezTo>
                    <a:pt x="210" y="347"/>
                    <a:pt x="210" y="347"/>
                    <a:pt x="210" y="347"/>
                  </a:cubicBezTo>
                  <a:cubicBezTo>
                    <a:pt x="210" y="348"/>
                    <a:pt x="210" y="348"/>
                    <a:pt x="210" y="348"/>
                  </a:cubicBezTo>
                  <a:cubicBezTo>
                    <a:pt x="210" y="348"/>
                    <a:pt x="210" y="348"/>
                    <a:pt x="210" y="348"/>
                  </a:cubicBezTo>
                  <a:cubicBezTo>
                    <a:pt x="210" y="349"/>
                    <a:pt x="210" y="349"/>
                    <a:pt x="210" y="349"/>
                  </a:cubicBezTo>
                  <a:cubicBezTo>
                    <a:pt x="210" y="349"/>
                    <a:pt x="210" y="349"/>
                    <a:pt x="210" y="349"/>
                  </a:cubicBezTo>
                  <a:cubicBezTo>
                    <a:pt x="210" y="351"/>
                    <a:pt x="210" y="351"/>
                    <a:pt x="210" y="351"/>
                  </a:cubicBezTo>
                  <a:cubicBezTo>
                    <a:pt x="212" y="352"/>
                    <a:pt x="212" y="352"/>
                    <a:pt x="212" y="352"/>
                  </a:cubicBezTo>
                  <a:cubicBezTo>
                    <a:pt x="213" y="349"/>
                    <a:pt x="213" y="349"/>
                    <a:pt x="213" y="349"/>
                  </a:cubicBezTo>
                  <a:cubicBezTo>
                    <a:pt x="215" y="348"/>
                    <a:pt x="215" y="348"/>
                    <a:pt x="215" y="348"/>
                  </a:cubicBezTo>
                  <a:cubicBezTo>
                    <a:pt x="217" y="344"/>
                    <a:pt x="217" y="344"/>
                    <a:pt x="217" y="344"/>
                  </a:cubicBezTo>
                  <a:cubicBezTo>
                    <a:pt x="219" y="341"/>
                    <a:pt x="219" y="341"/>
                    <a:pt x="219" y="341"/>
                  </a:cubicBezTo>
                  <a:cubicBezTo>
                    <a:pt x="223" y="339"/>
                    <a:pt x="223" y="339"/>
                    <a:pt x="223" y="339"/>
                  </a:cubicBezTo>
                  <a:cubicBezTo>
                    <a:pt x="226" y="339"/>
                    <a:pt x="226" y="339"/>
                    <a:pt x="226" y="339"/>
                  </a:cubicBezTo>
                  <a:cubicBezTo>
                    <a:pt x="226" y="341"/>
                    <a:pt x="226" y="341"/>
                    <a:pt x="226" y="341"/>
                  </a:cubicBezTo>
                  <a:cubicBezTo>
                    <a:pt x="227" y="342"/>
                    <a:pt x="227" y="342"/>
                    <a:pt x="227" y="342"/>
                  </a:cubicBezTo>
                  <a:cubicBezTo>
                    <a:pt x="233" y="344"/>
                    <a:pt x="233" y="344"/>
                    <a:pt x="233" y="344"/>
                  </a:cubicBezTo>
                  <a:cubicBezTo>
                    <a:pt x="235" y="344"/>
                    <a:pt x="235" y="344"/>
                    <a:pt x="235" y="344"/>
                  </a:cubicBezTo>
                  <a:cubicBezTo>
                    <a:pt x="236" y="344"/>
                    <a:pt x="236" y="344"/>
                    <a:pt x="236" y="344"/>
                  </a:cubicBezTo>
                  <a:cubicBezTo>
                    <a:pt x="238" y="342"/>
                    <a:pt x="238" y="342"/>
                    <a:pt x="238" y="342"/>
                  </a:cubicBezTo>
                  <a:cubicBezTo>
                    <a:pt x="240" y="344"/>
                    <a:pt x="240" y="344"/>
                    <a:pt x="240" y="344"/>
                  </a:cubicBezTo>
                  <a:cubicBezTo>
                    <a:pt x="243" y="345"/>
                    <a:pt x="243" y="345"/>
                    <a:pt x="243" y="345"/>
                  </a:cubicBezTo>
                  <a:cubicBezTo>
                    <a:pt x="243" y="347"/>
                    <a:pt x="243" y="347"/>
                    <a:pt x="243" y="347"/>
                  </a:cubicBezTo>
                  <a:cubicBezTo>
                    <a:pt x="245" y="347"/>
                    <a:pt x="245" y="347"/>
                    <a:pt x="245" y="347"/>
                  </a:cubicBezTo>
                  <a:cubicBezTo>
                    <a:pt x="248" y="347"/>
                    <a:pt x="248" y="347"/>
                    <a:pt x="248" y="347"/>
                  </a:cubicBezTo>
                  <a:cubicBezTo>
                    <a:pt x="248" y="346"/>
                    <a:pt x="248" y="346"/>
                    <a:pt x="248" y="346"/>
                  </a:cubicBezTo>
                  <a:cubicBezTo>
                    <a:pt x="250" y="345"/>
                    <a:pt x="250" y="345"/>
                    <a:pt x="250" y="345"/>
                  </a:cubicBezTo>
                  <a:cubicBezTo>
                    <a:pt x="252" y="345"/>
                    <a:pt x="252" y="345"/>
                    <a:pt x="252" y="345"/>
                  </a:cubicBezTo>
                  <a:cubicBezTo>
                    <a:pt x="253" y="345"/>
                    <a:pt x="253" y="345"/>
                    <a:pt x="253" y="345"/>
                  </a:cubicBezTo>
                  <a:cubicBezTo>
                    <a:pt x="255" y="342"/>
                    <a:pt x="255" y="342"/>
                    <a:pt x="255" y="342"/>
                  </a:cubicBezTo>
                  <a:cubicBezTo>
                    <a:pt x="256" y="339"/>
                    <a:pt x="256" y="339"/>
                    <a:pt x="256" y="339"/>
                  </a:cubicBezTo>
                  <a:cubicBezTo>
                    <a:pt x="256" y="339"/>
                    <a:pt x="256" y="339"/>
                    <a:pt x="256" y="339"/>
                  </a:cubicBezTo>
                  <a:cubicBezTo>
                    <a:pt x="259" y="338"/>
                    <a:pt x="259" y="338"/>
                    <a:pt x="259" y="338"/>
                  </a:cubicBezTo>
                  <a:cubicBezTo>
                    <a:pt x="259" y="336"/>
                    <a:pt x="259" y="336"/>
                    <a:pt x="259" y="336"/>
                  </a:cubicBezTo>
                  <a:cubicBezTo>
                    <a:pt x="259" y="335"/>
                    <a:pt x="259" y="335"/>
                    <a:pt x="259" y="335"/>
                  </a:cubicBezTo>
                  <a:cubicBezTo>
                    <a:pt x="260" y="334"/>
                    <a:pt x="260" y="334"/>
                    <a:pt x="260" y="334"/>
                  </a:cubicBezTo>
                  <a:cubicBezTo>
                    <a:pt x="262" y="334"/>
                    <a:pt x="262" y="334"/>
                    <a:pt x="262" y="334"/>
                  </a:cubicBezTo>
                  <a:cubicBezTo>
                    <a:pt x="263" y="334"/>
                    <a:pt x="263" y="334"/>
                    <a:pt x="263" y="334"/>
                  </a:cubicBezTo>
                  <a:cubicBezTo>
                    <a:pt x="265" y="334"/>
                    <a:pt x="265" y="334"/>
                    <a:pt x="265" y="334"/>
                  </a:cubicBezTo>
                  <a:cubicBezTo>
                    <a:pt x="266" y="332"/>
                    <a:pt x="266" y="332"/>
                    <a:pt x="266" y="332"/>
                  </a:cubicBezTo>
                  <a:cubicBezTo>
                    <a:pt x="269" y="329"/>
                    <a:pt x="269" y="329"/>
                    <a:pt x="269" y="329"/>
                  </a:cubicBezTo>
                  <a:cubicBezTo>
                    <a:pt x="270" y="326"/>
                    <a:pt x="270" y="326"/>
                    <a:pt x="270" y="326"/>
                  </a:cubicBezTo>
                  <a:cubicBezTo>
                    <a:pt x="272" y="326"/>
                    <a:pt x="272" y="326"/>
                    <a:pt x="272" y="326"/>
                  </a:cubicBezTo>
                  <a:cubicBezTo>
                    <a:pt x="274" y="325"/>
                    <a:pt x="274" y="325"/>
                    <a:pt x="274" y="325"/>
                  </a:cubicBezTo>
                  <a:cubicBezTo>
                    <a:pt x="275" y="325"/>
                    <a:pt x="275" y="325"/>
                    <a:pt x="275" y="325"/>
                  </a:cubicBezTo>
                  <a:cubicBezTo>
                    <a:pt x="276" y="326"/>
                    <a:pt x="276" y="326"/>
                    <a:pt x="276" y="326"/>
                  </a:cubicBezTo>
                  <a:cubicBezTo>
                    <a:pt x="278" y="328"/>
                    <a:pt x="278" y="328"/>
                    <a:pt x="278" y="328"/>
                  </a:cubicBezTo>
                  <a:cubicBezTo>
                    <a:pt x="278" y="326"/>
                    <a:pt x="278" y="326"/>
                    <a:pt x="278" y="326"/>
                  </a:cubicBezTo>
                  <a:cubicBezTo>
                    <a:pt x="279" y="328"/>
                    <a:pt x="279" y="328"/>
                    <a:pt x="279" y="328"/>
                  </a:cubicBezTo>
                  <a:cubicBezTo>
                    <a:pt x="281" y="328"/>
                    <a:pt x="281" y="328"/>
                    <a:pt x="281" y="328"/>
                  </a:cubicBezTo>
                  <a:cubicBezTo>
                    <a:pt x="281" y="329"/>
                    <a:pt x="281" y="329"/>
                    <a:pt x="281" y="329"/>
                  </a:cubicBezTo>
                  <a:cubicBezTo>
                    <a:pt x="282" y="329"/>
                    <a:pt x="282" y="329"/>
                    <a:pt x="282" y="329"/>
                  </a:cubicBezTo>
                  <a:cubicBezTo>
                    <a:pt x="283" y="329"/>
                    <a:pt x="283" y="329"/>
                    <a:pt x="283" y="329"/>
                  </a:cubicBezTo>
                  <a:cubicBezTo>
                    <a:pt x="285" y="326"/>
                    <a:pt x="285" y="326"/>
                    <a:pt x="285" y="326"/>
                  </a:cubicBezTo>
                  <a:cubicBezTo>
                    <a:pt x="288" y="324"/>
                    <a:pt x="288" y="324"/>
                    <a:pt x="288" y="324"/>
                  </a:cubicBezTo>
                  <a:cubicBezTo>
                    <a:pt x="289" y="324"/>
                    <a:pt x="289" y="324"/>
                    <a:pt x="289" y="324"/>
                  </a:cubicBezTo>
                  <a:cubicBezTo>
                    <a:pt x="291" y="324"/>
                    <a:pt x="291" y="324"/>
                    <a:pt x="291" y="324"/>
                  </a:cubicBezTo>
                  <a:cubicBezTo>
                    <a:pt x="293" y="326"/>
                    <a:pt x="293" y="326"/>
                    <a:pt x="293" y="326"/>
                  </a:cubicBezTo>
                  <a:cubicBezTo>
                    <a:pt x="292" y="328"/>
                    <a:pt x="292" y="328"/>
                    <a:pt x="292" y="328"/>
                  </a:cubicBezTo>
                  <a:cubicBezTo>
                    <a:pt x="292" y="329"/>
                    <a:pt x="292" y="329"/>
                    <a:pt x="292" y="329"/>
                  </a:cubicBezTo>
                  <a:cubicBezTo>
                    <a:pt x="293" y="329"/>
                    <a:pt x="293" y="329"/>
                    <a:pt x="293" y="329"/>
                  </a:cubicBezTo>
                  <a:cubicBezTo>
                    <a:pt x="295" y="329"/>
                    <a:pt x="295" y="329"/>
                    <a:pt x="295" y="329"/>
                  </a:cubicBezTo>
                  <a:cubicBezTo>
                    <a:pt x="296" y="328"/>
                    <a:pt x="296" y="328"/>
                    <a:pt x="296" y="328"/>
                  </a:cubicBezTo>
                  <a:cubicBezTo>
                    <a:pt x="296" y="329"/>
                    <a:pt x="296" y="329"/>
                    <a:pt x="296" y="329"/>
                  </a:cubicBezTo>
                  <a:cubicBezTo>
                    <a:pt x="296" y="331"/>
                    <a:pt x="296" y="331"/>
                    <a:pt x="296" y="331"/>
                  </a:cubicBezTo>
                  <a:cubicBezTo>
                    <a:pt x="298" y="332"/>
                    <a:pt x="298" y="332"/>
                    <a:pt x="298" y="332"/>
                  </a:cubicBezTo>
                  <a:cubicBezTo>
                    <a:pt x="296" y="335"/>
                    <a:pt x="296" y="335"/>
                    <a:pt x="296" y="335"/>
                  </a:cubicBezTo>
                  <a:cubicBezTo>
                    <a:pt x="295" y="336"/>
                    <a:pt x="295" y="336"/>
                    <a:pt x="295" y="336"/>
                  </a:cubicBezTo>
                  <a:cubicBezTo>
                    <a:pt x="295" y="337"/>
                    <a:pt x="295" y="337"/>
                    <a:pt x="295" y="337"/>
                  </a:cubicBezTo>
                  <a:cubicBezTo>
                    <a:pt x="296" y="338"/>
                    <a:pt x="296" y="338"/>
                    <a:pt x="296" y="338"/>
                  </a:cubicBezTo>
                  <a:cubicBezTo>
                    <a:pt x="298" y="338"/>
                    <a:pt x="298" y="338"/>
                    <a:pt x="298" y="338"/>
                  </a:cubicBezTo>
                  <a:cubicBezTo>
                    <a:pt x="299" y="337"/>
                    <a:pt x="299" y="337"/>
                    <a:pt x="299" y="337"/>
                  </a:cubicBezTo>
                  <a:cubicBezTo>
                    <a:pt x="299" y="336"/>
                    <a:pt x="299" y="336"/>
                    <a:pt x="299" y="336"/>
                  </a:cubicBezTo>
                  <a:cubicBezTo>
                    <a:pt x="300" y="337"/>
                    <a:pt x="300" y="337"/>
                    <a:pt x="300" y="337"/>
                  </a:cubicBezTo>
                  <a:cubicBezTo>
                    <a:pt x="303" y="338"/>
                    <a:pt x="303" y="338"/>
                    <a:pt x="303" y="338"/>
                  </a:cubicBezTo>
                  <a:cubicBezTo>
                    <a:pt x="305" y="338"/>
                    <a:pt x="305" y="338"/>
                    <a:pt x="305" y="338"/>
                  </a:cubicBezTo>
                  <a:cubicBezTo>
                    <a:pt x="305" y="338"/>
                    <a:pt x="305" y="338"/>
                    <a:pt x="305" y="338"/>
                  </a:cubicBezTo>
                  <a:cubicBezTo>
                    <a:pt x="306" y="339"/>
                    <a:pt x="306" y="339"/>
                    <a:pt x="306" y="339"/>
                  </a:cubicBezTo>
                  <a:cubicBezTo>
                    <a:pt x="308" y="341"/>
                    <a:pt x="308" y="341"/>
                    <a:pt x="308" y="341"/>
                  </a:cubicBezTo>
                  <a:cubicBezTo>
                    <a:pt x="309" y="339"/>
                    <a:pt x="309" y="339"/>
                    <a:pt x="309" y="339"/>
                  </a:cubicBezTo>
                  <a:cubicBezTo>
                    <a:pt x="309" y="335"/>
                    <a:pt x="309" y="335"/>
                    <a:pt x="309" y="335"/>
                  </a:cubicBezTo>
                  <a:cubicBezTo>
                    <a:pt x="314" y="338"/>
                    <a:pt x="314" y="338"/>
                    <a:pt x="314" y="338"/>
                  </a:cubicBezTo>
                  <a:cubicBezTo>
                    <a:pt x="316" y="341"/>
                    <a:pt x="316" y="341"/>
                    <a:pt x="316" y="341"/>
                  </a:cubicBezTo>
                  <a:cubicBezTo>
                    <a:pt x="318" y="342"/>
                    <a:pt x="318" y="342"/>
                    <a:pt x="318" y="342"/>
                  </a:cubicBezTo>
                  <a:cubicBezTo>
                    <a:pt x="318" y="344"/>
                    <a:pt x="318" y="344"/>
                    <a:pt x="318" y="344"/>
                  </a:cubicBezTo>
                  <a:cubicBezTo>
                    <a:pt x="321" y="349"/>
                    <a:pt x="321" y="349"/>
                    <a:pt x="321" y="349"/>
                  </a:cubicBezTo>
                  <a:cubicBezTo>
                    <a:pt x="322" y="348"/>
                    <a:pt x="322" y="348"/>
                    <a:pt x="322" y="348"/>
                  </a:cubicBezTo>
                  <a:cubicBezTo>
                    <a:pt x="325" y="349"/>
                    <a:pt x="325" y="349"/>
                    <a:pt x="325" y="349"/>
                  </a:cubicBezTo>
                  <a:cubicBezTo>
                    <a:pt x="326" y="351"/>
                    <a:pt x="326" y="351"/>
                    <a:pt x="326" y="351"/>
                  </a:cubicBezTo>
                  <a:cubicBezTo>
                    <a:pt x="328" y="357"/>
                    <a:pt x="328" y="357"/>
                    <a:pt x="328" y="357"/>
                  </a:cubicBezTo>
                  <a:cubicBezTo>
                    <a:pt x="329" y="365"/>
                    <a:pt x="329" y="365"/>
                    <a:pt x="329" y="365"/>
                  </a:cubicBezTo>
                  <a:cubicBezTo>
                    <a:pt x="329" y="368"/>
                    <a:pt x="329" y="368"/>
                    <a:pt x="329" y="368"/>
                  </a:cubicBezTo>
                  <a:cubicBezTo>
                    <a:pt x="329" y="369"/>
                    <a:pt x="329" y="369"/>
                    <a:pt x="329" y="369"/>
                  </a:cubicBezTo>
                  <a:cubicBezTo>
                    <a:pt x="328" y="369"/>
                    <a:pt x="328" y="369"/>
                    <a:pt x="328" y="369"/>
                  </a:cubicBezTo>
                  <a:cubicBezTo>
                    <a:pt x="329" y="371"/>
                    <a:pt x="329" y="371"/>
                    <a:pt x="329" y="371"/>
                  </a:cubicBezTo>
                  <a:cubicBezTo>
                    <a:pt x="331" y="372"/>
                    <a:pt x="331" y="372"/>
                    <a:pt x="331" y="372"/>
                  </a:cubicBezTo>
                  <a:cubicBezTo>
                    <a:pt x="329" y="372"/>
                    <a:pt x="329" y="372"/>
                    <a:pt x="329" y="372"/>
                  </a:cubicBezTo>
                  <a:cubicBezTo>
                    <a:pt x="328" y="372"/>
                    <a:pt x="328" y="372"/>
                    <a:pt x="328" y="372"/>
                  </a:cubicBezTo>
                  <a:cubicBezTo>
                    <a:pt x="326" y="374"/>
                    <a:pt x="326" y="374"/>
                    <a:pt x="326" y="374"/>
                  </a:cubicBezTo>
                  <a:cubicBezTo>
                    <a:pt x="326" y="375"/>
                    <a:pt x="326" y="375"/>
                    <a:pt x="326" y="375"/>
                  </a:cubicBezTo>
                  <a:cubicBezTo>
                    <a:pt x="326" y="377"/>
                    <a:pt x="326" y="377"/>
                    <a:pt x="326" y="377"/>
                  </a:cubicBezTo>
                  <a:cubicBezTo>
                    <a:pt x="325" y="377"/>
                    <a:pt x="325" y="377"/>
                    <a:pt x="325" y="377"/>
                  </a:cubicBezTo>
                  <a:cubicBezTo>
                    <a:pt x="324" y="379"/>
                    <a:pt x="324" y="379"/>
                    <a:pt x="324" y="379"/>
                  </a:cubicBezTo>
                  <a:cubicBezTo>
                    <a:pt x="324" y="381"/>
                    <a:pt x="324" y="381"/>
                    <a:pt x="324" y="381"/>
                  </a:cubicBezTo>
                  <a:cubicBezTo>
                    <a:pt x="322" y="381"/>
                    <a:pt x="322" y="381"/>
                    <a:pt x="322" y="381"/>
                  </a:cubicBezTo>
                  <a:cubicBezTo>
                    <a:pt x="321" y="384"/>
                    <a:pt x="321" y="384"/>
                    <a:pt x="321" y="384"/>
                  </a:cubicBezTo>
                  <a:cubicBezTo>
                    <a:pt x="322" y="387"/>
                    <a:pt x="322" y="387"/>
                    <a:pt x="322" y="387"/>
                  </a:cubicBezTo>
                  <a:cubicBezTo>
                    <a:pt x="319" y="387"/>
                    <a:pt x="319" y="387"/>
                    <a:pt x="319" y="387"/>
                  </a:cubicBezTo>
                  <a:cubicBezTo>
                    <a:pt x="319" y="390"/>
                    <a:pt x="319" y="390"/>
                    <a:pt x="319" y="390"/>
                  </a:cubicBezTo>
                  <a:cubicBezTo>
                    <a:pt x="321" y="391"/>
                    <a:pt x="321" y="391"/>
                    <a:pt x="321" y="391"/>
                  </a:cubicBezTo>
                  <a:cubicBezTo>
                    <a:pt x="322" y="392"/>
                    <a:pt x="322" y="392"/>
                    <a:pt x="322" y="392"/>
                  </a:cubicBezTo>
                  <a:cubicBezTo>
                    <a:pt x="322" y="394"/>
                    <a:pt x="322" y="394"/>
                    <a:pt x="322" y="394"/>
                  </a:cubicBezTo>
                  <a:cubicBezTo>
                    <a:pt x="322" y="397"/>
                    <a:pt x="322" y="397"/>
                    <a:pt x="322" y="397"/>
                  </a:cubicBezTo>
                  <a:cubicBezTo>
                    <a:pt x="322" y="398"/>
                    <a:pt x="322" y="398"/>
                    <a:pt x="322" y="398"/>
                  </a:cubicBezTo>
                  <a:cubicBezTo>
                    <a:pt x="322" y="400"/>
                    <a:pt x="322" y="400"/>
                    <a:pt x="322" y="400"/>
                  </a:cubicBezTo>
                  <a:cubicBezTo>
                    <a:pt x="325" y="398"/>
                    <a:pt x="325" y="398"/>
                    <a:pt x="325" y="398"/>
                  </a:cubicBezTo>
                  <a:cubicBezTo>
                    <a:pt x="328" y="397"/>
                    <a:pt x="328" y="397"/>
                    <a:pt x="328" y="397"/>
                  </a:cubicBezTo>
                  <a:cubicBezTo>
                    <a:pt x="329" y="397"/>
                    <a:pt x="329" y="397"/>
                    <a:pt x="329" y="397"/>
                  </a:cubicBezTo>
                  <a:cubicBezTo>
                    <a:pt x="332" y="397"/>
                    <a:pt x="332" y="397"/>
                    <a:pt x="332" y="397"/>
                  </a:cubicBezTo>
                  <a:cubicBezTo>
                    <a:pt x="334" y="397"/>
                    <a:pt x="334" y="397"/>
                    <a:pt x="334" y="397"/>
                  </a:cubicBezTo>
                  <a:cubicBezTo>
                    <a:pt x="336" y="395"/>
                    <a:pt x="336" y="395"/>
                    <a:pt x="336" y="395"/>
                  </a:cubicBezTo>
                  <a:cubicBezTo>
                    <a:pt x="335" y="398"/>
                    <a:pt x="335" y="398"/>
                    <a:pt x="335" y="398"/>
                  </a:cubicBezTo>
                  <a:cubicBezTo>
                    <a:pt x="335" y="400"/>
                    <a:pt x="335" y="400"/>
                    <a:pt x="335" y="400"/>
                  </a:cubicBezTo>
                  <a:cubicBezTo>
                    <a:pt x="336" y="402"/>
                    <a:pt x="336" y="402"/>
                    <a:pt x="336" y="402"/>
                  </a:cubicBezTo>
                  <a:cubicBezTo>
                    <a:pt x="336" y="404"/>
                    <a:pt x="336" y="404"/>
                    <a:pt x="336" y="404"/>
                  </a:cubicBezTo>
                  <a:cubicBezTo>
                    <a:pt x="338" y="405"/>
                    <a:pt x="338" y="405"/>
                    <a:pt x="338" y="405"/>
                  </a:cubicBezTo>
                  <a:cubicBezTo>
                    <a:pt x="339" y="408"/>
                    <a:pt x="339" y="408"/>
                    <a:pt x="339" y="408"/>
                  </a:cubicBezTo>
                  <a:cubicBezTo>
                    <a:pt x="339" y="410"/>
                    <a:pt x="339" y="410"/>
                    <a:pt x="339" y="410"/>
                  </a:cubicBezTo>
                  <a:cubicBezTo>
                    <a:pt x="342" y="410"/>
                    <a:pt x="342" y="410"/>
                    <a:pt x="342" y="410"/>
                  </a:cubicBezTo>
                  <a:cubicBezTo>
                    <a:pt x="345" y="411"/>
                    <a:pt x="345" y="411"/>
                    <a:pt x="345" y="411"/>
                  </a:cubicBezTo>
                  <a:cubicBezTo>
                    <a:pt x="346" y="412"/>
                    <a:pt x="346" y="412"/>
                    <a:pt x="346" y="412"/>
                  </a:cubicBezTo>
                  <a:cubicBezTo>
                    <a:pt x="345" y="414"/>
                    <a:pt x="345" y="414"/>
                    <a:pt x="345" y="414"/>
                  </a:cubicBezTo>
                  <a:cubicBezTo>
                    <a:pt x="345" y="415"/>
                    <a:pt x="345" y="415"/>
                    <a:pt x="345" y="415"/>
                  </a:cubicBezTo>
                  <a:cubicBezTo>
                    <a:pt x="345" y="418"/>
                    <a:pt x="345" y="418"/>
                    <a:pt x="345" y="418"/>
                  </a:cubicBezTo>
                  <a:cubicBezTo>
                    <a:pt x="344" y="422"/>
                    <a:pt x="344" y="422"/>
                    <a:pt x="344" y="422"/>
                  </a:cubicBezTo>
                  <a:cubicBezTo>
                    <a:pt x="344" y="424"/>
                    <a:pt x="344" y="424"/>
                    <a:pt x="344" y="424"/>
                  </a:cubicBezTo>
                  <a:cubicBezTo>
                    <a:pt x="345" y="424"/>
                    <a:pt x="345" y="424"/>
                    <a:pt x="345" y="424"/>
                  </a:cubicBezTo>
                  <a:cubicBezTo>
                    <a:pt x="349" y="424"/>
                    <a:pt x="349" y="424"/>
                    <a:pt x="349" y="424"/>
                  </a:cubicBezTo>
                  <a:cubicBezTo>
                    <a:pt x="354" y="424"/>
                    <a:pt x="354" y="424"/>
                    <a:pt x="354" y="424"/>
                  </a:cubicBezTo>
                  <a:cubicBezTo>
                    <a:pt x="354" y="425"/>
                    <a:pt x="354" y="425"/>
                    <a:pt x="354" y="425"/>
                  </a:cubicBezTo>
                  <a:cubicBezTo>
                    <a:pt x="354" y="427"/>
                    <a:pt x="354" y="427"/>
                    <a:pt x="354" y="427"/>
                  </a:cubicBezTo>
                  <a:cubicBezTo>
                    <a:pt x="354" y="428"/>
                    <a:pt x="354" y="428"/>
                    <a:pt x="354" y="428"/>
                  </a:cubicBezTo>
                  <a:cubicBezTo>
                    <a:pt x="355" y="429"/>
                    <a:pt x="355" y="429"/>
                    <a:pt x="355" y="429"/>
                  </a:cubicBezTo>
                  <a:cubicBezTo>
                    <a:pt x="357" y="430"/>
                    <a:pt x="357" y="430"/>
                    <a:pt x="357" y="430"/>
                  </a:cubicBezTo>
                  <a:cubicBezTo>
                    <a:pt x="357" y="431"/>
                    <a:pt x="357" y="431"/>
                    <a:pt x="357" y="431"/>
                  </a:cubicBezTo>
                  <a:cubicBezTo>
                    <a:pt x="357" y="433"/>
                    <a:pt x="357" y="433"/>
                    <a:pt x="357" y="433"/>
                  </a:cubicBezTo>
                  <a:cubicBezTo>
                    <a:pt x="358" y="433"/>
                    <a:pt x="358" y="433"/>
                    <a:pt x="358" y="433"/>
                  </a:cubicBezTo>
                  <a:cubicBezTo>
                    <a:pt x="359" y="433"/>
                    <a:pt x="359" y="433"/>
                    <a:pt x="359" y="433"/>
                  </a:cubicBezTo>
                  <a:cubicBezTo>
                    <a:pt x="362" y="433"/>
                    <a:pt x="362" y="433"/>
                    <a:pt x="362" y="433"/>
                  </a:cubicBezTo>
                  <a:cubicBezTo>
                    <a:pt x="364" y="431"/>
                    <a:pt x="364" y="431"/>
                    <a:pt x="364" y="431"/>
                  </a:cubicBezTo>
                  <a:cubicBezTo>
                    <a:pt x="368" y="428"/>
                    <a:pt x="368" y="428"/>
                    <a:pt x="368" y="428"/>
                  </a:cubicBezTo>
                  <a:cubicBezTo>
                    <a:pt x="369" y="434"/>
                    <a:pt x="369" y="434"/>
                    <a:pt x="369" y="434"/>
                  </a:cubicBezTo>
                  <a:cubicBezTo>
                    <a:pt x="371" y="435"/>
                    <a:pt x="371" y="435"/>
                    <a:pt x="371" y="435"/>
                  </a:cubicBezTo>
                  <a:cubicBezTo>
                    <a:pt x="372" y="435"/>
                    <a:pt x="372" y="435"/>
                    <a:pt x="372" y="435"/>
                  </a:cubicBezTo>
                  <a:cubicBezTo>
                    <a:pt x="375" y="437"/>
                    <a:pt x="375" y="437"/>
                    <a:pt x="375" y="437"/>
                  </a:cubicBezTo>
                  <a:cubicBezTo>
                    <a:pt x="377" y="437"/>
                    <a:pt x="377" y="437"/>
                    <a:pt x="377" y="437"/>
                  </a:cubicBezTo>
                  <a:cubicBezTo>
                    <a:pt x="377" y="434"/>
                    <a:pt x="377" y="434"/>
                    <a:pt x="377" y="434"/>
                  </a:cubicBezTo>
                  <a:cubicBezTo>
                    <a:pt x="375" y="433"/>
                    <a:pt x="375" y="433"/>
                    <a:pt x="375" y="433"/>
                  </a:cubicBezTo>
                  <a:cubicBezTo>
                    <a:pt x="377" y="431"/>
                    <a:pt x="377" y="431"/>
                    <a:pt x="377" y="431"/>
                  </a:cubicBezTo>
                  <a:cubicBezTo>
                    <a:pt x="375" y="430"/>
                    <a:pt x="375" y="430"/>
                    <a:pt x="375" y="430"/>
                  </a:cubicBezTo>
                  <a:cubicBezTo>
                    <a:pt x="372" y="425"/>
                    <a:pt x="372" y="425"/>
                    <a:pt x="372" y="425"/>
                  </a:cubicBezTo>
                  <a:cubicBezTo>
                    <a:pt x="372" y="421"/>
                    <a:pt x="372" y="421"/>
                    <a:pt x="372" y="421"/>
                  </a:cubicBezTo>
                  <a:cubicBezTo>
                    <a:pt x="372" y="420"/>
                    <a:pt x="372" y="420"/>
                    <a:pt x="372" y="420"/>
                  </a:cubicBezTo>
                  <a:cubicBezTo>
                    <a:pt x="374" y="418"/>
                    <a:pt x="374" y="418"/>
                    <a:pt x="374" y="418"/>
                  </a:cubicBezTo>
                  <a:cubicBezTo>
                    <a:pt x="374" y="420"/>
                    <a:pt x="374" y="420"/>
                    <a:pt x="374" y="420"/>
                  </a:cubicBezTo>
                  <a:cubicBezTo>
                    <a:pt x="375" y="420"/>
                    <a:pt x="375" y="420"/>
                    <a:pt x="375" y="420"/>
                  </a:cubicBezTo>
                  <a:cubicBezTo>
                    <a:pt x="377" y="420"/>
                    <a:pt x="377" y="420"/>
                    <a:pt x="377" y="420"/>
                  </a:cubicBezTo>
                  <a:cubicBezTo>
                    <a:pt x="378" y="420"/>
                    <a:pt x="378" y="420"/>
                    <a:pt x="378" y="420"/>
                  </a:cubicBezTo>
                  <a:cubicBezTo>
                    <a:pt x="379" y="420"/>
                    <a:pt x="379" y="420"/>
                    <a:pt x="379" y="420"/>
                  </a:cubicBezTo>
                  <a:cubicBezTo>
                    <a:pt x="381" y="415"/>
                    <a:pt x="381" y="415"/>
                    <a:pt x="381" y="415"/>
                  </a:cubicBezTo>
                  <a:cubicBezTo>
                    <a:pt x="382" y="415"/>
                    <a:pt x="382" y="415"/>
                    <a:pt x="382" y="415"/>
                  </a:cubicBezTo>
                  <a:cubicBezTo>
                    <a:pt x="384" y="415"/>
                    <a:pt x="384" y="415"/>
                    <a:pt x="384" y="415"/>
                  </a:cubicBezTo>
                  <a:cubicBezTo>
                    <a:pt x="385" y="415"/>
                    <a:pt x="385" y="415"/>
                    <a:pt x="385" y="415"/>
                  </a:cubicBezTo>
                  <a:cubicBezTo>
                    <a:pt x="387" y="418"/>
                    <a:pt x="387" y="418"/>
                    <a:pt x="387" y="418"/>
                  </a:cubicBezTo>
                  <a:cubicBezTo>
                    <a:pt x="388" y="418"/>
                    <a:pt x="388" y="418"/>
                    <a:pt x="388" y="418"/>
                  </a:cubicBezTo>
                  <a:cubicBezTo>
                    <a:pt x="389" y="417"/>
                    <a:pt x="389" y="417"/>
                    <a:pt x="389" y="417"/>
                  </a:cubicBezTo>
                  <a:cubicBezTo>
                    <a:pt x="391" y="416"/>
                    <a:pt x="391" y="416"/>
                    <a:pt x="391" y="416"/>
                  </a:cubicBezTo>
                  <a:cubicBezTo>
                    <a:pt x="392" y="415"/>
                    <a:pt x="392" y="415"/>
                    <a:pt x="392" y="415"/>
                  </a:cubicBezTo>
                  <a:cubicBezTo>
                    <a:pt x="394" y="417"/>
                    <a:pt x="394" y="417"/>
                    <a:pt x="394" y="417"/>
                  </a:cubicBezTo>
                  <a:cubicBezTo>
                    <a:pt x="395" y="415"/>
                    <a:pt x="395" y="415"/>
                    <a:pt x="395" y="415"/>
                  </a:cubicBezTo>
                  <a:cubicBezTo>
                    <a:pt x="397" y="415"/>
                    <a:pt x="397" y="415"/>
                    <a:pt x="397" y="415"/>
                  </a:cubicBezTo>
                  <a:cubicBezTo>
                    <a:pt x="400" y="418"/>
                    <a:pt x="400" y="418"/>
                    <a:pt x="400" y="418"/>
                  </a:cubicBezTo>
                  <a:cubicBezTo>
                    <a:pt x="400" y="417"/>
                    <a:pt x="400" y="417"/>
                    <a:pt x="400" y="417"/>
                  </a:cubicBezTo>
                  <a:cubicBezTo>
                    <a:pt x="401" y="414"/>
                    <a:pt x="401" y="414"/>
                    <a:pt x="401" y="414"/>
                  </a:cubicBezTo>
                  <a:cubicBezTo>
                    <a:pt x="402" y="414"/>
                    <a:pt x="402" y="414"/>
                    <a:pt x="402" y="414"/>
                  </a:cubicBezTo>
                  <a:cubicBezTo>
                    <a:pt x="402" y="415"/>
                    <a:pt x="402" y="415"/>
                    <a:pt x="402" y="415"/>
                  </a:cubicBezTo>
                  <a:cubicBezTo>
                    <a:pt x="405" y="415"/>
                    <a:pt x="405" y="415"/>
                    <a:pt x="405" y="415"/>
                  </a:cubicBezTo>
                  <a:cubicBezTo>
                    <a:pt x="408" y="412"/>
                    <a:pt x="408" y="412"/>
                    <a:pt x="408" y="412"/>
                  </a:cubicBezTo>
                  <a:cubicBezTo>
                    <a:pt x="410" y="411"/>
                    <a:pt x="410" y="411"/>
                    <a:pt x="410" y="411"/>
                  </a:cubicBezTo>
                  <a:cubicBezTo>
                    <a:pt x="410" y="410"/>
                    <a:pt x="410" y="410"/>
                    <a:pt x="410" y="410"/>
                  </a:cubicBezTo>
                  <a:cubicBezTo>
                    <a:pt x="411" y="408"/>
                    <a:pt x="411" y="408"/>
                    <a:pt x="411" y="408"/>
                  </a:cubicBezTo>
                  <a:cubicBezTo>
                    <a:pt x="414" y="407"/>
                    <a:pt x="414" y="407"/>
                    <a:pt x="414" y="407"/>
                  </a:cubicBezTo>
                  <a:cubicBezTo>
                    <a:pt x="417" y="410"/>
                    <a:pt x="417" y="410"/>
                    <a:pt x="417" y="410"/>
                  </a:cubicBezTo>
                  <a:cubicBezTo>
                    <a:pt x="420" y="412"/>
                    <a:pt x="420" y="412"/>
                    <a:pt x="420" y="412"/>
                  </a:cubicBezTo>
                  <a:cubicBezTo>
                    <a:pt x="422" y="412"/>
                    <a:pt x="422" y="412"/>
                    <a:pt x="422" y="412"/>
                  </a:cubicBezTo>
                  <a:cubicBezTo>
                    <a:pt x="424" y="412"/>
                    <a:pt x="424" y="412"/>
                    <a:pt x="424" y="412"/>
                  </a:cubicBezTo>
                  <a:cubicBezTo>
                    <a:pt x="425" y="412"/>
                    <a:pt x="425" y="412"/>
                    <a:pt x="425" y="412"/>
                  </a:cubicBezTo>
                  <a:cubicBezTo>
                    <a:pt x="428" y="412"/>
                    <a:pt x="428" y="412"/>
                    <a:pt x="428" y="412"/>
                  </a:cubicBezTo>
                  <a:cubicBezTo>
                    <a:pt x="430" y="412"/>
                    <a:pt x="430" y="412"/>
                    <a:pt x="430" y="412"/>
                  </a:cubicBezTo>
                  <a:cubicBezTo>
                    <a:pt x="431" y="415"/>
                    <a:pt x="431" y="415"/>
                    <a:pt x="431" y="415"/>
                  </a:cubicBezTo>
                  <a:cubicBezTo>
                    <a:pt x="431" y="417"/>
                    <a:pt x="431" y="417"/>
                    <a:pt x="431" y="417"/>
                  </a:cubicBezTo>
                  <a:cubicBezTo>
                    <a:pt x="430" y="417"/>
                    <a:pt x="430" y="417"/>
                    <a:pt x="430" y="417"/>
                  </a:cubicBezTo>
                  <a:cubicBezTo>
                    <a:pt x="431" y="421"/>
                    <a:pt x="431" y="421"/>
                    <a:pt x="431" y="421"/>
                  </a:cubicBezTo>
                  <a:cubicBezTo>
                    <a:pt x="432" y="425"/>
                    <a:pt x="432" y="425"/>
                    <a:pt x="432" y="425"/>
                  </a:cubicBezTo>
                  <a:cubicBezTo>
                    <a:pt x="435" y="425"/>
                    <a:pt x="435" y="425"/>
                    <a:pt x="435" y="425"/>
                  </a:cubicBezTo>
                  <a:cubicBezTo>
                    <a:pt x="437" y="427"/>
                    <a:pt x="437" y="427"/>
                    <a:pt x="437" y="427"/>
                  </a:cubicBezTo>
                  <a:cubicBezTo>
                    <a:pt x="437" y="428"/>
                    <a:pt x="437" y="428"/>
                    <a:pt x="437" y="428"/>
                  </a:cubicBezTo>
                  <a:cubicBezTo>
                    <a:pt x="440" y="430"/>
                    <a:pt x="440" y="430"/>
                    <a:pt x="440" y="430"/>
                  </a:cubicBezTo>
                  <a:cubicBezTo>
                    <a:pt x="441" y="431"/>
                    <a:pt x="441" y="431"/>
                    <a:pt x="441" y="431"/>
                  </a:cubicBezTo>
                  <a:cubicBezTo>
                    <a:pt x="443" y="430"/>
                    <a:pt x="443" y="430"/>
                    <a:pt x="443" y="430"/>
                  </a:cubicBezTo>
                  <a:cubicBezTo>
                    <a:pt x="443" y="431"/>
                    <a:pt x="443" y="431"/>
                    <a:pt x="443" y="431"/>
                  </a:cubicBezTo>
                  <a:cubicBezTo>
                    <a:pt x="444" y="431"/>
                    <a:pt x="444" y="431"/>
                    <a:pt x="444" y="431"/>
                  </a:cubicBezTo>
                  <a:cubicBezTo>
                    <a:pt x="445" y="430"/>
                    <a:pt x="445" y="430"/>
                    <a:pt x="445" y="430"/>
                  </a:cubicBezTo>
                  <a:cubicBezTo>
                    <a:pt x="448" y="430"/>
                    <a:pt x="448" y="430"/>
                    <a:pt x="448" y="430"/>
                  </a:cubicBezTo>
                  <a:cubicBezTo>
                    <a:pt x="450" y="431"/>
                    <a:pt x="450" y="431"/>
                    <a:pt x="450" y="431"/>
                  </a:cubicBezTo>
                  <a:cubicBezTo>
                    <a:pt x="451" y="433"/>
                    <a:pt x="451" y="433"/>
                    <a:pt x="451" y="433"/>
                  </a:cubicBezTo>
                  <a:cubicBezTo>
                    <a:pt x="453" y="431"/>
                    <a:pt x="453" y="431"/>
                    <a:pt x="453" y="431"/>
                  </a:cubicBezTo>
                  <a:cubicBezTo>
                    <a:pt x="453" y="430"/>
                    <a:pt x="453" y="430"/>
                    <a:pt x="453" y="430"/>
                  </a:cubicBezTo>
                  <a:cubicBezTo>
                    <a:pt x="454" y="430"/>
                    <a:pt x="454" y="430"/>
                    <a:pt x="454" y="430"/>
                  </a:cubicBezTo>
                  <a:cubicBezTo>
                    <a:pt x="455" y="431"/>
                    <a:pt x="455" y="431"/>
                    <a:pt x="455" y="431"/>
                  </a:cubicBezTo>
                  <a:cubicBezTo>
                    <a:pt x="455" y="430"/>
                    <a:pt x="455" y="430"/>
                    <a:pt x="455" y="430"/>
                  </a:cubicBezTo>
                  <a:cubicBezTo>
                    <a:pt x="455" y="428"/>
                    <a:pt x="455" y="428"/>
                    <a:pt x="455" y="428"/>
                  </a:cubicBezTo>
                  <a:cubicBezTo>
                    <a:pt x="454" y="427"/>
                    <a:pt x="454" y="427"/>
                    <a:pt x="454" y="427"/>
                  </a:cubicBezTo>
                  <a:cubicBezTo>
                    <a:pt x="455" y="425"/>
                    <a:pt x="455" y="425"/>
                    <a:pt x="455" y="425"/>
                  </a:cubicBezTo>
                  <a:cubicBezTo>
                    <a:pt x="455" y="427"/>
                    <a:pt x="455" y="427"/>
                    <a:pt x="455" y="427"/>
                  </a:cubicBezTo>
                  <a:cubicBezTo>
                    <a:pt x="455" y="428"/>
                    <a:pt x="455" y="428"/>
                    <a:pt x="455" y="428"/>
                  </a:cubicBezTo>
                  <a:cubicBezTo>
                    <a:pt x="457" y="428"/>
                    <a:pt x="457" y="428"/>
                    <a:pt x="457" y="428"/>
                  </a:cubicBezTo>
                  <a:cubicBezTo>
                    <a:pt x="458" y="430"/>
                    <a:pt x="458" y="430"/>
                    <a:pt x="458" y="430"/>
                  </a:cubicBezTo>
                  <a:cubicBezTo>
                    <a:pt x="458" y="428"/>
                    <a:pt x="458" y="428"/>
                    <a:pt x="458" y="428"/>
                  </a:cubicBezTo>
                  <a:cubicBezTo>
                    <a:pt x="460" y="428"/>
                    <a:pt x="460" y="428"/>
                    <a:pt x="460" y="428"/>
                  </a:cubicBezTo>
                  <a:cubicBezTo>
                    <a:pt x="458" y="430"/>
                    <a:pt x="458" y="430"/>
                    <a:pt x="458" y="430"/>
                  </a:cubicBezTo>
                  <a:cubicBezTo>
                    <a:pt x="460" y="430"/>
                    <a:pt x="460" y="430"/>
                    <a:pt x="460" y="430"/>
                  </a:cubicBezTo>
                  <a:cubicBezTo>
                    <a:pt x="461" y="430"/>
                    <a:pt x="461" y="430"/>
                    <a:pt x="461" y="430"/>
                  </a:cubicBezTo>
                  <a:cubicBezTo>
                    <a:pt x="463" y="433"/>
                    <a:pt x="463" y="433"/>
                    <a:pt x="463" y="433"/>
                  </a:cubicBezTo>
                  <a:cubicBezTo>
                    <a:pt x="463" y="434"/>
                    <a:pt x="463" y="434"/>
                    <a:pt x="463" y="434"/>
                  </a:cubicBezTo>
                  <a:cubicBezTo>
                    <a:pt x="464" y="433"/>
                    <a:pt x="464" y="433"/>
                    <a:pt x="464" y="433"/>
                  </a:cubicBezTo>
                  <a:cubicBezTo>
                    <a:pt x="465" y="433"/>
                    <a:pt x="465" y="433"/>
                    <a:pt x="465" y="433"/>
                  </a:cubicBezTo>
                  <a:cubicBezTo>
                    <a:pt x="467" y="431"/>
                    <a:pt x="467" y="431"/>
                    <a:pt x="467" y="431"/>
                  </a:cubicBezTo>
                  <a:cubicBezTo>
                    <a:pt x="467" y="430"/>
                    <a:pt x="467" y="430"/>
                    <a:pt x="467" y="430"/>
                  </a:cubicBezTo>
                  <a:cubicBezTo>
                    <a:pt x="467" y="428"/>
                    <a:pt x="467" y="428"/>
                    <a:pt x="467" y="428"/>
                  </a:cubicBezTo>
                  <a:cubicBezTo>
                    <a:pt x="468" y="431"/>
                    <a:pt x="468" y="431"/>
                    <a:pt x="468" y="431"/>
                  </a:cubicBezTo>
                  <a:cubicBezTo>
                    <a:pt x="468" y="433"/>
                    <a:pt x="468" y="433"/>
                    <a:pt x="468" y="433"/>
                  </a:cubicBezTo>
                  <a:cubicBezTo>
                    <a:pt x="470" y="433"/>
                    <a:pt x="470" y="433"/>
                    <a:pt x="470" y="433"/>
                  </a:cubicBezTo>
                  <a:cubicBezTo>
                    <a:pt x="470" y="431"/>
                    <a:pt x="470" y="431"/>
                    <a:pt x="470" y="431"/>
                  </a:cubicBezTo>
                  <a:cubicBezTo>
                    <a:pt x="471" y="433"/>
                    <a:pt x="471" y="433"/>
                    <a:pt x="471" y="433"/>
                  </a:cubicBezTo>
                  <a:cubicBezTo>
                    <a:pt x="473" y="433"/>
                    <a:pt x="473" y="433"/>
                    <a:pt x="473" y="433"/>
                  </a:cubicBezTo>
                  <a:cubicBezTo>
                    <a:pt x="471" y="434"/>
                    <a:pt x="471" y="434"/>
                    <a:pt x="471" y="434"/>
                  </a:cubicBezTo>
                  <a:cubicBezTo>
                    <a:pt x="471" y="435"/>
                    <a:pt x="471" y="435"/>
                    <a:pt x="471" y="435"/>
                  </a:cubicBezTo>
                  <a:cubicBezTo>
                    <a:pt x="470" y="437"/>
                    <a:pt x="470" y="437"/>
                    <a:pt x="470" y="437"/>
                  </a:cubicBezTo>
                  <a:cubicBezTo>
                    <a:pt x="470" y="438"/>
                    <a:pt x="470" y="438"/>
                    <a:pt x="470" y="438"/>
                  </a:cubicBezTo>
                  <a:cubicBezTo>
                    <a:pt x="471" y="441"/>
                    <a:pt x="471" y="441"/>
                    <a:pt x="471" y="441"/>
                  </a:cubicBezTo>
                  <a:cubicBezTo>
                    <a:pt x="471" y="443"/>
                    <a:pt x="471" y="443"/>
                    <a:pt x="471" y="443"/>
                  </a:cubicBezTo>
                  <a:cubicBezTo>
                    <a:pt x="473" y="443"/>
                    <a:pt x="473" y="443"/>
                    <a:pt x="473" y="443"/>
                  </a:cubicBezTo>
                  <a:cubicBezTo>
                    <a:pt x="473" y="444"/>
                    <a:pt x="473" y="444"/>
                    <a:pt x="473" y="444"/>
                  </a:cubicBezTo>
                  <a:cubicBezTo>
                    <a:pt x="473" y="445"/>
                    <a:pt x="473" y="445"/>
                    <a:pt x="473" y="445"/>
                  </a:cubicBezTo>
                  <a:cubicBezTo>
                    <a:pt x="475" y="447"/>
                    <a:pt x="475" y="447"/>
                    <a:pt x="475" y="447"/>
                  </a:cubicBezTo>
                  <a:cubicBezTo>
                    <a:pt x="474" y="447"/>
                    <a:pt x="474" y="447"/>
                    <a:pt x="474" y="447"/>
                  </a:cubicBezTo>
                  <a:cubicBezTo>
                    <a:pt x="474" y="448"/>
                    <a:pt x="474" y="448"/>
                    <a:pt x="474" y="448"/>
                  </a:cubicBezTo>
                  <a:cubicBezTo>
                    <a:pt x="478" y="448"/>
                    <a:pt x="478" y="448"/>
                    <a:pt x="478" y="448"/>
                  </a:cubicBezTo>
                  <a:cubicBezTo>
                    <a:pt x="480" y="448"/>
                    <a:pt x="480" y="448"/>
                    <a:pt x="480" y="448"/>
                  </a:cubicBezTo>
                  <a:cubicBezTo>
                    <a:pt x="481" y="447"/>
                    <a:pt x="481" y="447"/>
                    <a:pt x="481" y="447"/>
                  </a:cubicBezTo>
                  <a:cubicBezTo>
                    <a:pt x="480" y="444"/>
                    <a:pt x="480" y="444"/>
                    <a:pt x="480" y="444"/>
                  </a:cubicBezTo>
                  <a:cubicBezTo>
                    <a:pt x="478" y="441"/>
                    <a:pt x="478" y="441"/>
                    <a:pt x="478" y="441"/>
                  </a:cubicBezTo>
                  <a:cubicBezTo>
                    <a:pt x="477" y="441"/>
                    <a:pt x="477" y="441"/>
                    <a:pt x="477" y="441"/>
                  </a:cubicBezTo>
                  <a:cubicBezTo>
                    <a:pt x="475" y="440"/>
                    <a:pt x="475" y="440"/>
                    <a:pt x="475" y="440"/>
                  </a:cubicBezTo>
                  <a:cubicBezTo>
                    <a:pt x="477" y="438"/>
                    <a:pt x="477" y="438"/>
                    <a:pt x="477" y="438"/>
                  </a:cubicBezTo>
                  <a:cubicBezTo>
                    <a:pt x="478" y="437"/>
                    <a:pt x="478" y="437"/>
                    <a:pt x="478" y="437"/>
                  </a:cubicBezTo>
                  <a:cubicBezTo>
                    <a:pt x="478" y="435"/>
                    <a:pt x="478" y="435"/>
                    <a:pt x="478" y="435"/>
                  </a:cubicBezTo>
                  <a:cubicBezTo>
                    <a:pt x="480" y="435"/>
                    <a:pt x="480" y="435"/>
                    <a:pt x="480" y="435"/>
                  </a:cubicBezTo>
                  <a:cubicBezTo>
                    <a:pt x="481" y="435"/>
                    <a:pt x="481" y="435"/>
                    <a:pt x="481" y="435"/>
                  </a:cubicBezTo>
                  <a:cubicBezTo>
                    <a:pt x="481" y="434"/>
                    <a:pt x="481" y="434"/>
                    <a:pt x="481" y="434"/>
                  </a:cubicBezTo>
                  <a:cubicBezTo>
                    <a:pt x="483" y="433"/>
                    <a:pt x="483" y="433"/>
                    <a:pt x="483" y="433"/>
                  </a:cubicBezTo>
                  <a:cubicBezTo>
                    <a:pt x="486" y="433"/>
                    <a:pt x="486" y="433"/>
                    <a:pt x="486" y="433"/>
                  </a:cubicBezTo>
                  <a:cubicBezTo>
                    <a:pt x="487" y="433"/>
                    <a:pt x="487" y="433"/>
                    <a:pt x="487" y="433"/>
                  </a:cubicBezTo>
                  <a:cubicBezTo>
                    <a:pt x="488" y="433"/>
                    <a:pt x="488" y="433"/>
                    <a:pt x="488" y="433"/>
                  </a:cubicBezTo>
                  <a:cubicBezTo>
                    <a:pt x="490" y="431"/>
                    <a:pt x="490" y="431"/>
                    <a:pt x="490" y="431"/>
                  </a:cubicBezTo>
                  <a:cubicBezTo>
                    <a:pt x="491" y="431"/>
                    <a:pt x="491" y="431"/>
                    <a:pt x="491" y="431"/>
                  </a:cubicBezTo>
                  <a:cubicBezTo>
                    <a:pt x="493" y="431"/>
                    <a:pt x="493" y="431"/>
                    <a:pt x="493" y="431"/>
                  </a:cubicBezTo>
                  <a:cubicBezTo>
                    <a:pt x="493" y="430"/>
                    <a:pt x="493" y="430"/>
                    <a:pt x="493" y="430"/>
                  </a:cubicBezTo>
                  <a:cubicBezTo>
                    <a:pt x="493" y="428"/>
                    <a:pt x="493" y="428"/>
                    <a:pt x="493" y="428"/>
                  </a:cubicBezTo>
                  <a:cubicBezTo>
                    <a:pt x="494" y="428"/>
                    <a:pt x="494" y="428"/>
                    <a:pt x="494" y="428"/>
                  </a:cubicBezTo>
                  <a:cubicBezTo>
                    <a:pt x="496" y="428"/>
                    <a:pt x="496" y="428"/>
                    <a:pt x="496" y="428"/>
                  </a:cubicBezTo>
                  <a:cubicBezTo>
                    <a:pt x="494" y="427"/>
                    <a:pt x="494" y="427"/>
                    <a:pt x="494" y="427"/>
                  </a:cubicBezTo>
                  <a:cubicBezTo>
                    <a:pt x="497" y="428"/>
                    <a:pt x="497" y="428"/>
                    <a:pt x="497" y="428"/>
                  </a:cubicBezTo>
                  <a:cubicBezTo>
                    <a:pt x="498" y="430"/>
                    <a:pt x="498" y="430"/>
                    <a:pt x="498" y="430"/>
                  </a:cubicBezTo>
                  <a:cubicBezTo>
                    <a:pt x="500" y="428"/>
                    <a:pt x="500" y="428"/>
                    <a:pt x="500" y="428"/>
                  </a:cubicBezTo>
                  <a:cubicBezTo>
                    <a:pt x="500" y="425"/>
                    <a:pt x="500" y="425"/>
                    <a:pt x="500" y="425"/>
                  </a:cubicBezTo>
                  <a:cubicBezTo>
                    <a:pt x="501" y="425"/>
                    <a:pt x="501" y="425"/>
                    <a:pt x="501" y="425"/>
                  </a:cubicBezTo>
                  <a:cubicBezTo>
                    <a:pt x="501" y="427"/>
                    <a:pt x="501" y="427"/>
                    <a:pt x="501" y="427"/>
                  </a:cubicBezTo>
                  <a:cubicBezTo>
                    <a:pt x="501" y="428"/>
                    <a:pt x="501" y="428"/>
                    <a:pt x="501" y="428"/>
                  </a:cubicBezTo>
                  <a:cubicBezTo>
                    <a:pt x="503" y="428"/>
                    <a:pt x="503" y="428"/>
                    <a:pt x="503" y="428"/>
                  </a:cubicBezTo>
                  <a:cubicBezTo>
                    <a:pt x="504" y="427"/>
                    <a:pt x="504" y="427"/>
                    <a:pt x="504" y="427"/>
                  </a:cubicBezTo>
                  <a:cubicBezTo>
                    <a:pt x="506" y="425"/>
                    <a:pt x="506" y="425"/>
                    <a:pt x="506" y="425"/>
                  </a:cubicBezTo>
                  <a:cubicBezTo>
                    <a:pt x="507" y="427"/>
                    <a:pt x="507" y="427"/>
                    <a:pt x="507" y="427"/>
                  </a:cubicBezTo>
                  <a:cubicBezTo>
                    <a:pt x="507" y="424"/>
                    <a:pt x="507" y="424"/>
                    <a:pt x="507" y="424"/>
                  </a:cubicBezTo>
                  <a:cubicBezTo>
                    <a:pt x="508" y="422"/>
                    <a:pt x="508" y="422"/>
                    <a:pt x="508" y="422"/>
                  </a:cubicBezTo>
                  <a:cubicBezTo>
                    <a:pt x="510" y="424"/>
                    <a:pt x="510" y="424"/>
                    <a:pt x="510" y="424"/>
                  </a:cubicBezTo>
                  <a:cubicBezTo>
                    <a:pt x="511" y="422"/>
                    <a:pt x="511" y="422"/>
                    <a:pt x="511" y="422"/>
                  </a:cubicBezTo>
                  <a:cubicBezTo>
                    <a:pt x="513" y="422"/>
                    <a:pt x="513" y="422"/>
                    <a:pt x="513" y="422"/>
                  </a:cubicBezTo>
                  <a:cubicBezTo>
                    <a:pt x="514" y="420"/>
                    <a:pt x="514" y="420"/>
                    <a:pt x="514" y="420"/>
                  </a:cubicBezTo>
                  <a:cubicBezTo>
                    <a:pt x="513" y="418"/>
                    <a:pt x="513" y="418"/>
                    <a:pt x="513" y="418"/>
                  </a:cubicBezTo>
                  <a:cubicBezTo>
                    <a:pt x="510" y="415"/>
                    <a:pt x="510" y="415"/>
                    <a:pt x="510" y="415"/>
                  </a:cubicBezTo>
                  <a:cubicBezTo>
                    <a:pt x="511" y="415"/>
                    <a:pt x="511" y="415"/>
                    <a:pt x="511" y="415"/>
                  </a:cubicBezTo>
                  <a:cubicBezTo>
                    <a:pt x="510" y="414"/>
                    <a:pt x="510" y="414"/>
                    <a:pt x="510" y="414"/>
                  </a:cubicBezTo>
                  <a:cubicBezTo>
                    <a:pt x="507" y="412"/>
                    <a:pt x="507" y="412"/>
                    <a:pt x="507" y="412"/>
                  </a:cubicBezTo>
                  <a:cubicBezTo>
                    <a:pt x="510" y="412"/>
                    <a:pt x="510" y="412"/>
                    <a:pt x="510" y="412"/>
                  </a:cubicBezTo>
                  <a:cubicBezTo>
                    <a:pt x="510" y="411"/>
                    <a:pt x="510" y="411"/>
                    <a:pt x="510" y="411"/>
                  </a:cubicBezTo>
                  <a:cubicBezTo>
                    <a:pt x="511" y="410"/>
                    <a:pt x="511" y="410"/>
                    <a:pt x="511" y="410"/>
                  </a:cubicBezTo>
                  <a:cubicBezTo>
                    <a:pt x="513" y="410"/>
                    <a:pt x="513" y="410"/>
                    <a:pt x="513" y="410"/>
                  </a:cubicBezTo>
                  <a:cubicBezTo>
                    <a:pt x="511" y="411"/>
                    <a:pt x="511" y="411"/>
                    <a:pt x="511" y="411"/>
                  </a:cubicBezTo>
                  <a:cubicBezTo>
                    <a:pt x="511" y="412"/>
                    <a:pt x="511" y="412"/>
                    <a:pt x="511" y="412"/>
                  </a:cubicBezTo>
                  <a:cubicBezTo>
                    <a:pt x="513" y="411"/>
                    <a:pt x="513" y="411"/>
                    <a:pt x="513" y="411"/>
                  </a:cubicBezTo>
                  <a:cubicBezTo>
                    <a:pt x="513" y="414"/>
                    <a:pt x="513" y="414"/>
                    <a:pt x="513" y="414"/>
                  </a:cubicBezTo>
                  <a:cubicBezTo>
                    <a:pt x="514" y="415"/>
                    <a:pt x="514" y="415"/>
                    <a:pt x="514" y="415"/>
                  </a:cubicBezTo>
                  <a:cubicBezTo>
                    <a:pt x="516" y="417"/>
                    <a:pt x="516" y="417"/>
                    <a:pt x="516" y="417"/>
                  </a:cubicBezTo>
                  <a:cubicBezTo>
                    <a:pt x="516" y="418"/>
                    <a:pt x="516" y="418"/>
                    <a:pt x="516" y="418"/>
                  </a:cubicBezTo>
                  <a:cubicBezTo>
                    <a:pt x="518" y="418"/>
                    <a:pt x="518" y="418"/>
                    <a:pt x="518" y="418"/>
                  </a:cubicBezTo>
                  <a:cubicBezTo>
                    <a:pt x="520" y="417"/>
                    <a:pt x="520" y="417"/>
                    <a:pt x="520" y="417"/>
                  </a:cubicBezTo>
                  <a:cubicBezTo>
                    <a:pt x="523" y="418"/>
                    <a:pt x="523" y="418"/>
                    <a:pt x="523" y="418"/>
                  </a:cubicBezTo>
                  <a:cubicBezTo>
                    <a:pt x="524" y="420"/>
                    <a:pt x="524" y="420"/>
                    <a:pt x="524" y="420"/>
                  </a:cubicBezTo>
                  <a:cubicBezTo>
                    <a:pt x="526" y="418"/>
                    <a:pt x="526" y="418"/>
                    <a:pt x="526" y="418"/>
                  </a:cubicBezTo>
                  <a:cubicBezTo>
                    <a:pt x="524" y="417"/>
                    <a:pt x="524" y="417"/>
                    <a:pt x="524" y="417"/>
                  </a:cubicBezTo>
                  <a:cubicBezTo>
                    <a:pt x="523" y="417"/>
                    <a:pt x="523" y="417"/>
                    <a:pt x="523" y="417"/>
                  </a:cubicBezTo>
                  <a:cubicBezTo>
                    <a:pt x="524" y="415"/>
                    <a:pt x="524" y="415"/>
                    <a:pt x="524" y="415"/>
                  </a:cubicBezTo>
                  <a:cubicBezTo>
                    <a:pt x="527" y="414"/>
                    <a:pt x="527" y="414"/>
                    <a:pt x="527" y="414"/>
                  </a:cubicBezTo>
                  <a:cubicBezTo>
                    <a:pt x="526" y="415"/>
                    <a:pt x="526" y="415"/>
                    <a:pt x="526" y="415"/>
                  </a:cubicBezTo>
                  <a:cubicBezTo>
                    <a:pt x="527" y="417"/>
                    <a:pt x="527" y="417"/>
                    <a:pt x="527" y="417"/>
                  </a:cubicBezTo>
                  <a:cubicBezTo>
                    <a:pt x="529" y="417"/>
                    <a:pt x="529" y="417"/>
                    <a:pt x="529" y="417"/>
                  </a:cubicBezTo>
                  <a:cubicBezTo>
                    <a:pt x="529" y="415"/>
                    <a:pt x="529" y="415"/>
                    <a:pt x="529" y="415"/>
                  </a:cubicBezTo>
                  <a:cubicBezTo>
                    <a:pt x="530" y="415"/>
                    <a:pt x="530" y="415"/>
                    <a:pt x="530" y="415"/>
                  </a:cubicBezTo>
                  <a:cubicBezTo>
                    <a:pt x="531" y="414"/>
                    <a:pt x="531" y="414"/>
                    <a:pt x="531" y="414"/>
                  </a:cubicBezTo>
                  <a:cubicBezTo>
                    <a:pt x="533" y="415"/>
                    <a:pt x="533" y="415"/>
                    <a:pt x="533" y="415"/>
                  </a:cubicBezTo>
                  <a:cubicBezTo>
                    <a:pt x="534" y="415"/>
                    <a:pt x="534" y="415"/>
                    <a:pt x="534" y="415"/>
                  </a:cubicBezTo>
                  <a:cubicBezTo>
                    <a:pt x="536" y="417"/>
                    <a:pt x="536" y="417"/>
                    <a:pt x="536" y="417"/>
                  </a:cubicBezTo>
                  <a:cubicBezTo>
                    <a:pt x="536" y="415"/>
                    <a:pt x="536" y="415"/>
                    <a:pt x="536" y="415"/>
                  </a:cubicBezTo>
                  <a:cubicBezTo>
                    <a:pt x="536" y="414"/>
                    <a:pt x="536" y="414"/>
                    <a:pt x="536" y="414"/>
                  </a:cubicBezTo>
                  <a:cubicBezTo>
                    <a:pt x="534" y="412"/>
                    <a:pt x="534" y="412"/>
                    <a:pt x="534" y="412"/>
                  </a:cubicBezTo>
                  <a:cubicBezTo>
                    <a:pt x="536" y="412"/>
                    <a:pt x="536" y="412"/>
                    <a:pt x="536" y="412"/>
                  </a:cubicBezTo>
                  <a:cubicBezTo>
                    <a:pt x="537" y="412"/>
                    <a:pt x="537" y="412"/>
                    <a:pt x="537" y="412"/>
                  </a:cubicBezTo>
                  <a:cubicBezTo>
                    <a:pt x="537" y="414"/>
                    <a:pt x="537" y="414"/>
                    <a:pt x="537" y="414"/>
                  </a:cubicBezTo>
                  <a:cubicBezTo>
                    <a:pt x="539" y="414"/>
                    <a:pt x="539" y="414"/>
                    <a:pt x="539" y="414"/>
                  </a:cubicBezTo>
                  <a:cubicBezTo>
                    <a:pt x="540" y="414"/>
                    <a:pt x="540" y="414"/>
                    <a:pt x="540" y="414"/>
                  </a:cubicBezTo>
                  <a:cubicBezTo>
                    <a:pt x="540" y="412"/>
                    <a:pt x="540" y="412"/>
                    <a:pt x="540" y="412"/>
                  </a:cubicBezTo>
                  <a:cubicBezTo>
                    <a:pt x="543" y="412"/>
                    <a:pt x="543" y="412"/>
                    <a:pt x="543" y="412"/>
                  </a:cubicBezTo>
                  <a:cubicBezTo>
                    <a:pt x="546" y="412"/>
                    <a:pt x="546" y="412"/>
                    <a:pt x="546" y="412"/>
                  </a:cubicBezTo>
                  <a:cubicBezTo>
                    <a:pt x="546" y="411"/>
                    <a:pt x="546" y="411"/>
                    <a:pt x="546" y="411"/>
                  </a:cubicBezTo>
                  <a:cubicBezTo>
                    <a:pt x="547" y="408"/>
                    <a:pt x="547" y="408"/>
                    <a:pt x="547" y="408"/>
                  </a:cubicBezTo>
                  <a:cubicBezTo>
                    <a:pt x="549" y="408"/>
                    <a:pt x="549" y="408"/>
                    <a:pt x="549" y="408"/>
                  </a:cubicBezTo>
                  <a:cubicBezTo>
                    <a:pt x="547" y="407"/>
                    <a:pt x="547" y="407"/>
                    <a:pt x="547" y="407"/>
                  </a:cubicBezTo>
                  <a:cubicBezTo>
                    <a:pt x="549" y="407"/>
                    <a:pt x="549" y="407"/>
                    <a:pt x="549" y="407"/>
                  </a:cubicBezTo>
                  <a:cubicBezTo>
                    <a:pt x="549" y="404"/>
                    <a:pt x="549" y="404"/>
                    <a:pt x="549" y="404"/>
                  </a:cubicBezTo>
                  <a:cubicBezTo>
                    <a:pt x="550" y="402"/>
                    <a:pt x="550" y="402"/>
                    <a:pt x="550" y="402"/>
                  </a:cubicBezTo>
                  <a:cubicBezTo>
                    <a:pt x="551" y="404"/>
                    <a:pt x="551" y="404"/>
                    <a:pt x="551" y="404"/>
                  </a:cubicBezTo>
                  <a:cubicBezTo>
                    <a:pt x="553" y="402"/>
                    <a:pt x="553" y="402"/>
                    <a:pt x="553" y="402"/>
                  </a:cubicBezTo>
                  <a:cubicBezTo>
                    <a:pt x="553" y="401"/>
                    <a:pt x="553" y="401"/>
                    <a:pt x="553" y="401"/>
                  </a:cubicBezTo>
                  <a:cubicBezTo>
                    <a:pt x="556" y="400"/>
                    <a:pt x="556" y="400"/>
                    <a:pt x="556" y="400"/>
                  </a:cubicBezTo>
                  <a:cubicBezTo>
                    <a:pt x="557" y="400"/>
                    <a:pt x="557" y="400"/>
                    <a:pt x="557" y="400"/>
                  </a:cubicBezTo>
                  <a:cubicBezTo>
                    <a:pt x="557" y="397"/>
                    <a:pt x="557" y="397"/>
                    <a:pt x="557" y="397"/>
                  </a:cubicBezTo>
                  <a:cubicBezTo>
                    <a:pt x="559" y="397"/>
                    <a:pt x="559" y="397"/>
                    <a:pt x="559" y="397"/>
                  </a:cubicBezTo>
                  <a:cubicBezTo>
                    <a:pt x="559" y="398"/>
                    <a:pt x="559" y="398"/>
                    <a:pt x="559" y="398"/>
                  </a:cubicBezTo>
                  <a:cubicBezTo>
                    <a:pt x="560" y="397"/>
                    <a:pt x="560" y="397"/>
                    <a:pt x="560" y="397"/>
                  </a:cubicBezTo>
                  <a:cubicBezTo>
                    <a:pt x="560" y="395"/>
                    <a:pt x="560" y="395"/>
                    <a:pt x="560" y="395"/>
                  </a:cubicBezTo>
                  <a:cubicBezTo>
                    <a:pt x="562" y="394"/>
                    <a:pt x="562" y="394"/>
                    <a:pt x="562" y="394"/>
                  </a:cubicBezTo>
                  <a:cubicBezTo>
                    <a:pt x="562" y="392"/>
                    <a:pt x="562" y="392"/>
                    <a:pt x="562" y="392"/>
                  </a:cubicBezTo>
                  <a:cubicBezTo>
                    <a:pt x="559" y="392"/>
                    <a:pt x="559" y="392"/>
                    <a:pt x="559" y="392"/>
                  </a:cubicBezTo>
                  <a:cubicBezTo>
                    <a:pt x="557" y="391"/>
                    <a:pt x="557" y="391"/>
                    <a:pt x="557" y="391"/>
                  </a:cubicBezTo>
                  <a:cubicBezTo>
                    <a:pt x="560" y="391"/>
                    <a:pt x="560" y="391"/>
                    <a:pt x="560" y="391"/>
                  </a:cubicBezTo>
                  <a:cubicBezTo>
                    <a:pt x="562" y="390"/>
                    <a:pt x="562" y="390"/>
                    <a:pt x="562" y="390"/>
                  </a:cubicBezTo>
                  <a:cubicBezTo>
                    <a:pt x="563" y="390"/>
                    <a:pt x="563" y="390"/>
                    <a:pt x="563" y="390"/>
                  </a:cubicBezTo>
                  <a:cubicBezTo>
                    <a:pt x="564" y="390"/>
                    <a:pt x="564" y="390"/>
                    <a:pt x="564" y="390"/>
                  </a:cubicBezTo>
                  <a:cubicBezTo>
                    <a:pt x="566" y="388"/>
                    <a:pt x="566" y="388"/>
                    <a:pt x="566" y="388"/>
                  </a:cubicBezTo>
                  <a:cubicBezTo>
                    <a:pt x="567" y="391"/>
                    <a:pt x="567" y="391"/>
                    <a:pt x="567" y="391"/>
                  </a:cubicBezTo>
                  <a:cubicBezTo>
                    <a:pt x="569" y="390"/>
                    <a:pt x="569" y="390"/>
                    <a:pt x="569" y="390"/>
                  </a:cubicBezTo>
                  <a:cubicBezTo>
                    <a:pt x="567" y="387"/>
                    <a:pt x="567" y="387"/>
                    <a:pt x="567" y="387"/>
                  </a:cubicBezTo>
                  <a:cubicBezTo>
                    <a:pt x="569" y="385"/>
                    <a:pt x="569" y="385"/>
                    <a:pt x="569" y="385"/>
                  </a:cubicBezTo>
                  <a:cubicBezTo>
                    <a:pt x="570" y="384"/>
                    <a:pt x="570" y="384"/>
                    <a:pt x="570" y="384"/>
                  </a:cubicBezTo>
                  <a:cubicBezTo>
                    <a:pt x="570" y="382"/>
                    <a:pt x="570" y="382"/>
                    <a:pt x="570" y="382"/>
                  </a:cubicBezTo>
                  <a:cubicBezTo>
                    <a:pt x="569" y="381"/>
                    <a:pt x="569" y="381"/>
                    <a:pt x="569" y="381"/>
                  </a:cubicBezTo>
                  <a:cubicBezTo>
                    <a:pt x="570" y="381"/>
                    <a:pt x="570" y="381"/>
                    <a:pt x="570" y="381"/>
                  </a:cubicBezTo>
                  <a:cubicBezTo>
                    <a:pt x="572" y="382"/>
                    <a:pt x="572" y="382"/>
                    <a:pt x="572" y="382"/>
                  </a:cubicBezTo>
                  <a:cubicBezTo>
                    <a:pt x="572" y="381"/>
                    <a:pt x="572" y="381"/>
                    <a:pt x="572" y="381"/>
                  </a:cubicBezTo>
                  <a:cubicBezTo>
                    <a:pt x="573" y="382"/>
                    <a:pt x="573" y="382"/>
                    <a:pt x="573" y="382"/>
                  </a:cubicBezTo>
                  <a:cubicBezTo>
                    <a:pt x="573" y="381"/>
                    <a:pt x="573" y="381"/>
                    <a:pt x="573" y="381"/>
                  </a:cubicBezTo>
                  <a:cubicBezTo>
                    <a:pt x="573" y="379"/>
                    <a:pt x="573" y="379"/>
                    <a:pt x="573" y="379"/>
                  </a:cubicBezTo>
                  <a:cubicBezTo>
                    <a:pt x="570" y="378"/>
                    <a:pt x="570" y="378"/>
                    <a:pt x="570" y="378"/>
                  </a:cubicBezTo>
                  <a:cubicBezTo>
                    <a:pt x="572" y="377"/>
                    <a:pt x="572" y="377"/>
                    <a:pt x="572" y="377"/>
                  </a:cubicBezTo>
                  <a:cubicBezTo>
                    <a:pt x="574" y="379"/>
                    <a:pt x="574" y="379"/>
                    <a:pt x="574" y="379"/>
                  </a:cubicBezTo>
                  <a:cubicBezTo>
                    <a:pt x="576" y="378"/>
                    <a:pt x="576" y="378"/>
                    <a:pt x="576" y="378"/>
                  </a:cubicBezTo>
                  <a:cubicBezTo>
                    <a:pt x="576" y="377"/>
                    <a:pt x="576" y="377"/>
                    <a:pt x="576" y="377"/>
                  </a:cubicBezTo>
                  <a:cubicBezTo>
                    <a:pt x="574" y="377"/>
                    <a:pt x="574" y="377"/>
                    <a:pt x="574" y="377"/>
                  </a:cubicBezTo>
                  <a:cubicBezTo>
                    <a:pt x="574" y="375"/>
                    <a:pt x="574" y="375"/>
                    <a:pt x="574" y="375"/>
                  </a:cubicBezTo>
                  <a:cubicBezTo>
                    <a:pt x="574" y="372"/>
                    <a:pt x="574" y="372"/>
                    <a:pt x="574" y="372"/>
                  </a:cubicBezTo>
                  <a:cubicBezTo>
                    <a:pt x="576" y="371"/>
                    <a:pt x="576" y="371"/>
                    <a:pt x="576" y="371"/>
                  </a:cubicBezTo>
                  <a:cubicBezTo>
                    <a:pt x="574" y="371"/>
                    <a:pt x="574" y="371"/>
                    <a:pt x="574" y="371"/>
                  </a:cubicBezTo>
                  <a:cubicBezTo>
                    <a:pt x="573" y="371"/>
                    <a:pt x="573" y="371"/>
                    <a:pt x="573" y="371"/>
                  </a:cubicBezTo>
                  <a:cubicBezTo>
                    <a:pt x="572" y="371"/>
                    <a:pt x="572" y="371"/>
                    <a:pt x="572" y="371"/>
                  </a:cubicBezTo>
                  <a:cubicBezTo>
                    <a:pt x="570" y="371"/>
                    <a:pt x="570" y="371"/>
                    <a:pt x="570" y="371"/>
                  </a:cubicBezTo>
                  <a:cubicBezTo>
                    <a:pt x="569" y="368"/>
                    <a:pt x="569" y="368"/>
                    <a:pt x="569" y="368"/>
                  </a:cubicBezTo>
                  <a:cubicBezTo>
                    <a:pt x="573" y="371"/>
                    <a:pt x="573" y="371"/>
                    <a:pt x="573" y="371"/>
                  </a:cubicBezTo>
                  <a:cubicBezTo>
                    <a:pt x="574" y="367"/>
                    <a:pt x="574" y="367"/>
                    <a:pt x="574" y="367"/>
                  </a:cubicBezTo>
                  <a:cubicBezTo>
                    <a:pt x="576" y="367"/>
                    <a:pt x="576" y="367"/>
                    <a:pt x="576" y="367"/>
                  </a:cubicBezTo>
                  <a:cubicBezTo>
                    <a:pt x="576" y="365"/>
                    <a:pt x="576" y="365"/>
                    <a:pt x="576" y="365"/>
                  </a:cubicBezTo>
                  <a:cubicBezTo>
                    <a:pt x="574" y="365"/>
                    <a:pt x="574" y="365"/>
                    <a:pt x="574" y="365"/>
                  </a:cubicBezTo>
                  <a:cubicBezTo>
                    <a:pt x="573" y="365"/>
                    <a:pt x="573" y="365"/>
                    <a:pt x="573" y="365"/>
                  </a:cubicBezTo>
                  <a:cubicBezTo>
                    <a:pt x="574" y="364"/>
                    <a:pt x="574" y="364"/>
                    <a:pt x="574" y="364"/>
                  </a:cubicBezTo>
                  <a:cubicBezTo>
                    <a:pt x="573" y="362"/>
                    <a:pt x="573" y="362"/>
                    <a:pt x="573" y="362"/>
                  </a:cubicBezTo>
                  <a:cubicBezTo>
                    <a:pt x="572" y="359"/>
                    <a:pt x="572" y="359"/>
                    <a:pt x="572" y="359"/>
                  </a:cubicBezTo>
                  <a:cubicBezTo>
                    <a:pt x="573" y="359"/>
                    <a:pt x="573" y="359"/>
                    <a:pt x="573" y="359"/>
                  </a:cubicBezTo>
                  <a:cubicBezTo>
                    <a:pt x="574" y="359"/>
                    <a:pt x="574" y="359"/>
                    <a:pt x="574" y="359"/>
                  </a:cubicBezTo>
                  <a:cubicBezTo>
                    <a:pt x="576" y="361"/>
                    <a:pt x="576" y="361"/>
                    <a:pt x="576" y="361"/>
                  </a:cubicBezTo>
                  <a:cubicBezTo>
                    <a:pt x="577" y="359"/>
                    <a:pt x="577" y="359"/>
                    <a:pt x="577" y="359"/>
                  </a:cubicBezTo>
                  <a:cubicBezTo>
                    <a:pt x="577" y="361"/>
                    <a:pt x="577" y="361"/>
                    <a:pt x="577" y="361"/>
                  </a:cubicBezTo>
                  <a:cubicBezTo>
                    <a:pt x="576" y="362"/>
                    <a:pt x="576" y="362"/>
                    <a:pt x="576" y="362"/>
                  </a:cubicBezTo>
                  <a:cubicBezTo>
                    <a:pt x="577" y="362"/>
                    <a:pt x="577" y="362"/>
                    <a:pt x="577" y="362"/>
                  </a:cubicBezTo>
                  <a:cubicBezTo>
                    <a:pt x="579" y="362"/>
                    <a:pt x="579" y="362"/>
                    <a:pt x="579" y="362"/>
                  </a:cubicBezTo>
                  <a:cubicBezTo>
                    <a:pt x="577" y="358"/>
                    <a:pt x="577" y="358"/>
                    <a:pt x="577" y="358"/>
                  </a:cubicBezTo>
                  <a:cubicBezTo>
                    <a:pt x="579" y="358"/>
                    <a:pt x="579" y="358"/>
                    <a:pt x="579" y="358"/>
                  </a:cubicBezTo>
                  <a:cubicBezTo>
                    <a:pt x="579" y="355"/>
                    <a:pt x="579" y="355"/>
                    <a:pt x="579" y="355"/>
                  </a:cubicBezTo>
                  <a:cubicBezTo>
                    <a:pt x="580" y="355"/>
                    <a:pt x="580" y="355"/>
                    <a:pt x="580" y="355"/>
                  </a:cubicBezTo>
                  <a:cubicBezTo>
                    <a:pt x="580" y="354"/>
                    <a:pt x="580" y="354"/>
                    <a:pt x="580" y="354"/>
                  </a:cubicBezTo>
                  <a:cubicBezTo>
                    <a:pt x="582" y="354"/>
                    <a:pt x="582" y="354"/>
                    <a:pt x="582" y="354"/>
                  </a:cubicBezTo>
                  <a:cubicBezTo>
                    <a:pt x="582" y="352"/>
                    <a:pt x="582" y="352"/>
                    <a:pt x="582" y="352"/>
                  </a:cubicBezTo>
                  <a:cubicBezTo>
                    <a:pt x="582" y="351"/>
                    <a:pt x="582" y="351"/>
                    <a:pt x="582" y="351"/>
                  </a:cubicBezTo>
                  <a:cubicBezTo>
                    <a:pt x="582" y="349"/>
                    <a:pt x="582" y="349"/>
                    <a:pt x="582" y="349"/>
                  </a:cubicBezTo>
                  <a:cubicBezTo>
                    <a:pt x="582" y="348"/>
                    <a:pt x="582" y="348"/>
                    <a:pt x="582" y="348"/>
                  </a:cubicBezTo>
                  <a:cubicBezTo>
                    <a:pt x="583" y="345"/>
                    <a:pt x="583" y="345"/>
                    <a:pt x="583" y="345"/>
                  </a:cubicBezTo>
                  <a:cubicBezTo>
                    <a:pt x="582" y="344"/>
                    <a:pt x="582" y="344"/>
                    <a:pt x="582" y="344"/>
                  </a:cubicBezTo>
                  <a:cubicBezTo>
                    <a:pt x="583" y="342"/>
                    <a:pt x="583" y="342"/>
                    <a:pt x="583" y="342"/>
                  </a:cubicBezTo>
                  <a:cubicBezTo>
                    <a:pt x="584" y="341"/>
                    <a:pt x="584" y="341"/>
                    <a:pt x="584" y="341"/>
                  </a:cubicBezTo>
                  <a:cubicBezTo>
                    <a:pt x="583" y="339"/>
                    <a:pt x="583" y="339"/>
                    <a:pt x="583" y="339"/>
                  </a:cubicBezTo>
                  <a:cubicBezTo>
                    <a:pt x="584" y="338"/>
                    <a:pt x="584" y="338"/>
                    <a:pt x="584" y="338"/>
                  </a:cubicBezTo>
                  <a:cubicBezTo>
                    <a:pt x="586" y="339"/>
                    <a:pt x="586" y="339"/>
                    <a:pt x="586" y="339"/>
                  </a:cubicBezTo>
                  <a:cubicBezTo>
                    <a:pt x="587" y="341"/>
                    <a:pt x="587" y="341"/>
                    <a:pt x="587" y="341"/>
                  </a:cubicBezTo>
                  <a:cubicBezTo>
                    <a:pt x="587" y="339"/>
                    <a:pt x="587" y="339"/>
                    <a:pt x="587" y="339"/>
                  </a:cubicBezTo>
                  <a:cubicBezTo>
                    <a:pt x="589" y="339"/>
                    <a:pt x="589" y="339"/>
                    <a:pt x="589" y="339"/>
                  </a:cubicBezTo>
                  <a:cubicBezTo>
                    <a:pt x="590" y="338"/>
                    <a:pt x="590" y="338"/>
                    <a:pt x="590" y="338"/>
                  </a:cubicBezTo>
                  <a:cubicBezTo>
                    <a:pt x="589" y="336"/>
                    <a:pt x="589" y="336"/>
                    <a:pt x="589" y="336"/>
                  </a:cubicBezTo>
                  <a:cubicBezTo>
                    <a:pt x="587" y="335"/>
                    <a:pt x="587" y="335"/>
                    <a:pt x="587" y="335"/>
                  </a:cubicBezTo>
                  <a:cubicBezTo>
                    <a:pt x="587" y="334"/>
                    <a:pt x="587" y="334"/>
                    <a:pt x="587" y="334"/>
                  </a:cubicBezTo>
                  <a:cubicBezTo>
                    <a:pt x="589" y="334"/>
                    <a:pt x="589" y="334"/>
                    <a:pt x="589" y="334"/>
                  </a:cubicBezTo>
                  <a:cubicBezTo>
                    <a:pt x="589" y="332"/>
                    <a:pt x="589" y="332"/>
                    <a:pt x="589" y="332"/>
                  </a:cubicBezTo>
                  <a:cubicBezTo>
                    <a:pt x="587" y="331"/>
                    <a:pt x="587" y="331"/>
                    <a:pt x="587" y="331"/>
                  </a:cubicBezTo>
                  <a:cubicBezTo>
                    <a:pt x="589" y="331"/>
                    <a:pt x="589" y="331"/>
                    <a:pt x="589" y="331"/>
                  </a:cubicBezTo>
                  <a:cubicBezTo>
                    <a:pt x="587" y="329"/>
                    <a:pt x="587" y="329"/>
                    <a:pt x="587" y="329"/>
                  </a:cubicBezTo>
                  <a:cubicBezTo>
                    <a:pt x="584" y="328"/>
                    <a:pt x="584" y="328"/>
                    <a:pt x="584" y="328"/>
                  </a:cubicBezTo>
                  <a:cubicBezTo>
                    <a:pt x="586" y="325"/>
                    <a:pt x="586" y="325"/>
                    <a:pt x="586" y="325"/>
                  </a:cubicBezTo>
                  <a:cubicBezTo>
                    <a:pt x="586" y="326"/>
                    <a:pt x="586" y="326"/>
                    <a:pt x="586" y="326"/>
                  </a:cubicBezTo>
                  <a:cubicBezTo>
                    <a:pt x="587" y="325"/>
                    <a:pt x="587" y="325"/>
                    <a:pt x="587" y="325"/>
                  </a:cubicBezTo>
                  <a:cubicBezTo>
                    <a:pt x="587" y="326"/>
                    <a:pt x="587" y="326"/>
                    <a:pt x="587" y="326"/>
                  </a:cubicBezTo>
                  <a:cubicBezTo>
                    <a:pt x="589" y="326"/>
                    <a:pt x="589" y="326"/>
                    <a:pt x="589" y="326"/>
                  </a:cubicBezTo>
                  <a:cubicBezTo>
                    <a:pt x="589" y="325"/>
                    <a:pt x="589" y="325"/>
                    <a:pt x="589" y="325"/>
                  </a:cubicBezTo>
                  <a:cubicBezTo>
                    <a:pt x="590" y="326"/>
                    <a:pt x="590" y="326"/>
                    <a:pt x="590" y="326"/>
                  </a:cubicBezTo>
                  <a:cubicBezTo>
                    <a:pt x="590" y="324"/>
                    <a:pt x="590" y="324"/>
                    <a:pt x="590" y="324"/>
                  </a:cubicBezTo>
                  <a:cubicBezTo>
                    <a:pt x="589" y="322"/>
                    <a:pt x="589" y="322"/>
                    <a:pt x="589" y="322"/>
                  </a:cubicBezTo>
                  <a:cubicBezTo>
                    <a:pt x="589" y="321"/>
                    <a:pt x="589" y="321"/>
                    <a:pt x="589" y="321"/>
                  </a:cubicBezTo>
                  <a:cubicBezTo>
                    <a:pt x="587" y="321"/>
                    <a:pt x="587" y="321"/>
                    <a:pt x="587" y="321"/>
                  </a:cubicBezTo>
                  <a:cubicBezTo>
                    <a:pt x="590" y="318"/>
                    <a:pt x="590" y="318"/>
                    <a:pt x="590" y="318"/>
                  </a:cubicBezTo>
                  <a:cubicBezTo>
                    <a:pt x="586" y="316"/>
                    <a:pt x="586" y="316"/>
                    <a:pt x="586" y="316"/>
                  </a:cubicBezTo>
                  <a:cubicBezTo>
                    <a:pt x="583" y="315"/>
                    <a:pt x="583" y="315"/>
                    <a:pt x="583" y="315"/>
                  </a:cubicBezTo>
                  <a:cubicBezTo>
                    <a:pt x="582" y="314"/>
                    <a:pt x="582" y="314"/>
                    <a:pt x="582" y="314"/>
                  </a:cubicBezTo>
                  <a:cubicBezTo>
                    <a:pt x="580" y="312"/>
                    <a:pt x="580" y="312"/>
                    <a:pt x="580" y="312"/>
                  </a:cubicBezTo>
                  <a:cubicBezTo>
                    <a:pt x="577" y="312"/>
                    <a:pt x="577" y="312"/>
                    <a:pt x="577" y="312"/>
                  </a:cubicBezTo>
                  <a:cubicBezTo>
                    <a:pt x="576" y="314"/>
                    <a:pt x="576" y="314"/>
                    <a:pt x="576" y="314"/>
                  </a:cubicBezTo>
                  <a:cubicBezTo>
                    <a:pt x="574" y="314"/>
                    <a:pt x="574" y="314"/>
                    <a:pt x="574" y="314"/>
                  </a:cubicBezTo>
                  <a:cubicBezTo>
                    <a:pt x="573" y="314"/>
                    <a:pt x="573" y="314"/>
                    <a:pt x="573" y="314"/>
                  </a:cubicBezTo>
                  <a:cubicBezTo>
                    <a:pt x="574" y="315"/>
                    <a:pt x="574" y="315"/>
                    <a:pt x="574" y="315"/>
                  </a:cubicBezTo>
                  <a:cubicBezTo>
                    <a:pt x="573" y="315"/>
                    <a:pt x="573" y="315"/>
                    <a:pt x="573" y="315"/>
                  </a:cubicBezTo>
                  <a:cubicBezTo>
                    <a:pt x="572" y="314"/>
                    <a:pt x="572" y="314"/>
                    <a:pt x="572" y="314"/>
                  </a:cubicBezTo>
                  <a:cubicBezTo>
                    <a:pt x="570" y="311"/>
                    <a:pt x="570" y="311"/>
                    <a:pt x="570" y="311"/>
                  </a:cubicBezTo>
                  <a:cubicBezTo>
                    <a:pt x="572" y="311"/>
                    <a:pt x="572" y="311"/>
                    <a:pt x="572" y="311"/>
                  </a:cubicBezTo>
                  <a:cubicBezTo>
                    <a:pt x="573" y="311"/>
                    <a:pt x="573" y="311"/>
                    <a:pt x="573" y="311"/>
                  </a:cubicBezTo>
                  <a:cubicBezTo>
                    <a:pt x="574" y="311"/>
                    <a:pt x="574" y="311"/>
                    <a:pt x="574" y="311"/>
                  </a:cubicBezTo>
                  <a:cubicBezTo>
                    <a:pt x="574" y="309"/>
                    <a:pt x="574" y="309"/>
                    <a:pt x="574" y="309"/>
                  </a:cubicBezTo>
                  <a:cubicBezTo>
                    <a:pt x="574" y="308"/>
                    <a:pt x="574" y="308"/>
                    <a:pt x="574" y="308"/>
                  </a:cubicBezTo>
                  <a:cubicBezTo>
                    <a:pt x="576" y="306"/>
                    <a:pt x="576" y="306"/>
                    <a:pt x="576" y="306"/>
                  </a:cubicBezTo>
                  <a:cubicBezTo>
                    <a:pt x="579" y="305"/>
                    <a:pt x="579" y="305"/>
                    <a:pt x="579" y="305"/>
                  </a:cubicBezTo>
                  <a:cubicBezTo>
                    <a:pt x="580" y="304"/>
                    <a:pt x="580" y="304"/>
                    <a:pt x="580" y="304"/>
                  </a:cubicBezTo>
                  <a:cubicBezTo>
                    <a:pt x="582" y="304"/>
                    <a:pt x="582" y="304"/>
                    <a:pt x="582" y="304"/>
                  </a:cubicBezTo>
                  <a:cubicBezTo>
                    <a:pt x="583" y="304"/>
                    <a:pt x="583" y="304"/>
                    <a:pt x="583" y="304"/>
                  </a:cubicBezTo>
                  <a:cubicBezTo>
                    <a:pt x="582" y="301"/>
                    <a:pt x="582" y="301"/>
                    <a:pt x="582" y="301"/>
                  </a:cubicBezTo>
                  <a:cubicBezTo>
                    <a:pt x="579" y="298"/>
                    <a:pt x="579" y="298"/>
                    <a:pt x="579" y="298"/>
                  </a:cubicBezTo>
                  <a:cubicBezTo>
                    <a:pt x="574" y="295"/>
                    <a:pt x="574" y="295"/>
                    <a:pt x="574" y="295"/>
                  </a:cubicBezTo>
                  <a:cubicBezTo>
                    <a:pt x="570" y="292"/>
                    <a:pt x="570" y="292"/>
                    <a:pt x="570" y="292"/>
                  </a:cubicBezTo>
                  <a:cubicBezTo>
                    <a:pt x="566" y="292"/>
                    <a:pt x="566" y="292"/>
                    <a:pt x="566" y="292"/>
                  </a:cubicBezTo>
                  <a:cubicBezTo>
                    <a:pt x="566" y="289"/>
                    <a:pt x="566" y="289"/>
                    <a:pt x="566" y="289"/>
                  </a:cubicBezTo>
                  <a:cubicBezTo>
                    <a:pt x="563" y="288"/>
                    <a:pt x="563" y="288"/>
                    <a:pt x="563" y="288"/>
                  </a:cubicBezTo>
                  <a:cubicBezTo>
                    <a:pt x="564" y="288"/>
                    <a:pt x="564" y="288"/>
                    <a:pt x="564" y="288"/>
                  </a:cubicBezTo>
                  <a:cubicBezTo>
                    <a:pt x="567" y="289"/>
                    <a:pt x="567" y="289"/>
                    <a:pt x="567" y="289"/>
                  </a:cubicBezTo>
                  <a:cubicBezTo>
                    <a:pt x="569" y="291"/>
                    <a:pt x="569" y="291"/>
                    <a:pt x="569" y="291"/>
                  </a:cubicBezTo>
                  <a:cubicBezTo>
                    <a:pt x="572" y="291"/>
                    <a:pt x="572" y="291"/>
                    <a:pt x="572" y="291"/>
                  </a:cubicBezTo>
                  <a:cubicBezTo>
                    <a:pt x="573" y="291"/>
                    <a:pt x="573" y="291"/>
                    <a:pt x="573" y="291"/>
                  </a:cubicBezTo>
                  <a:cubicBezTo>
                    <a:pt x="574" y="291"/>
                    <a:pt x="574" y="291"/>
                    <a:pt x="574" y="291"/>
                  </a:cubicBezTo>
                  <a:cubicBezTo>
                    <a:pt x="579" y="292"/>
                    <a:pt x="579" y="292"/>
                    <a:pt x="579" y="292"/>
                  </a:cubicBezTo>
                  <a:cubicBezTo>
                    <a:pt x="579" y="291"/>
                    <a:pt x="579" y="291"/>
                    <a:pt x="579" y="291"/>
                  </a:cubicBezTo>
                  <a:cubicBezTo>
                    <a:pt x="577" y="289"/>
                    <a:pt x="577" y="289"/>
                    <a:pt x="577" y="289"/>
                  </a:cubicBezTo>
                  <a:cubicBezTo>
                    <a:pt x="574" y="288"/>
                    <a:pt x="574" y="288"/>
                    <a:pt x="574" y="288"/>
                  </a:cubicBezTo>
                  <a:cubicBezTo>
                    <a:pt x="573" y="286"/>
                    <a:pt x="573" y="286"/>
                    <a:pt x="573" y="286"/>
                  </a:cubicBezTo>
                  <a:cubicBezTo>
                    <a:pt x="572" y="286"/>
                    <a:pt x="572" y="286"/>
                    <a:pt x="572" y="286"/>
                  </a:cubicBezTo>
                  <a:cubicBezTo>
                    <a:pt x="572" y="283"/>
                    <a:pt x="572" y="283"/>
                    <a:pt x="572" y="283"/>
                  </a:cubicBezTo>
                  <a:cubicBezTo>
                    <a:pt x="570" y="282"/>
                    <a:pt x="570" y="282"/>
                    <a:pt x="570" y="282"/>
                  </a:cubicBezTo>
                  <a:cubicBezTo>
                    <a:pt x="566" y="281"/>
                    <a:pt x="566" y="281"/>
                    <a:pt x="566" y="281"/>
                  </a:cubicBezTo>
                  <a:cubicBezTo>
                    <a:pt x="564" y="281"/>
                    <a:pt x="564" y="281"/>
                    <a:pt x="564" y="281"/>
                  </a:cubicBezTo>
                  <a:cubicBezTo>
                    <a:pt x="563" y="278"/>
                    <a:pt x="563" y="278"/>
                    <a:pt x="563" y="278"/>
                  </a:cubicBezTo>
                  <a:cubicBezTo>
                    <a:pt x="562" y="275"/>
                    <a:pt x="562" y="275"/>
                    <a:pt x="562" y="275"/>
                  </a:cubicBezTo>
                  <a:cubicBezTo>
                    <a:pt x="560" y="272"/>
                    <a:pt x="560" y="272"/>
                    <a:pt x="560" y="272"/>
                  </a:cubicBezTo>
                  <a:cubicBezTo>
                    <a:pt x="556" y="268"/>
                    <a:pt x="556" y="268"/>
                    <a:pt x="556" y="268"/>
                  </a:cubicBezTo>
                  <a:cubicBezTo>
                    <a:pt x="553" y="263"/>
                    <a:pt x="553" y="263"/>
                    <a:pt x="553" y="263"/>
                  </a:cubicBezTo>
                  <a:cubicBezTo>
                    <a:pt x="551" y="261"/>
                    <a:pt x="551" y="261"/>
                    <a:pt x="551" y="261"/>
                  </a:cubicBezTo>
                  <a:cubicBezTo>
                    <a:pt x="549" y="258"/>
                    <a:pt x="549" y="258"/>
                    <a:pt x="549" y="258"/>
                  </a:cubicBezTo>
                  <a:cubicBezTo>
                    <a:pt x="544" y="255"/>
                    <a:pt x="544" y="255"/>
                    <a:pt x="544" y="255"/>
                  </a:cubicBezTo>
                  <a:cubicBezTo>
                    <a:pt x="540" y="253"/>
                    <a:pt x="540" y="253"/>
                    <a:pt x="540" y="253"/>
                  </a:cubicBezTo>
                  <a:cubicBezTo>
                    <a:pt x="537" y="252"/>
                    <a:pt x="537" y="252"/>
                    <a:pt x="537" y="252"/>
                  </a:cubicBezTo>
                  <a:cubicBezTo>
                    <a:pt x="536" y="250"/>
                    <a:pt x="536" y="250"/>
                    <a:pt x="536" y="250"/>
                  </a:cubicBezTo>
                  <a:cubicBezTo>
                    <a:pt x="534" y="252"/>
                    <a:pt x="534" y="252"/>
                    <a:pt x="534" y="252"/>
                  </a:cubicBezTo>
                  <a:cubicBezTo>
                    <a:pt x="533" y="249"/>
                    <a:pt x="533" y="249"/>
                    <a:pt x="533" y="249"/>
                  </a:cubicBezTo>
                  <a:cubicBezTo>
                    <a:pt x="534" y="246"/>
                    <a:pt x="534" y="246"/>
                    <a:pt x="534" y="246"/>
                  </a:cubicBezTo>
                  <a:cubicBezTo>
                    <a:pt x="536" y="239"/>
                    <a:pt x="536" y="239"/>
                    <a:pt x="536" y="239"/>
                  </a:cubicBezTo>
                  <a:cubicBezTo>
                    <a:pt x="537" y="239"/>
                    <a:pt x="537" y="239"/>
                    <a:pt x="537" y="239"/>
                  </a:cubicBezTo>
                  <a:cubicBezTo>
                    <a:pt x="539" y="238"/>
                    <a:pt x="539" y="238"/>
                    <a:pt x="539" y="238"/>
                  </a:cubicBezTo>
                  <a:cubicBezTo>
                    <a:pt x="539" y="236"/>
                    <a:pt x="539" y="236"/>
                    <a:pt x="539" y="236"/>
                  </a:cubicBezTo>
                  <a:cubicBezTo>
                    <a:pt x="540" y="235"/>
                    <a:pt x="540" y="235"/>
                    <a:pt x="540" y="235"/>
                  </a:cubicBezTo>
                  <a:cubicBezTo>
                    <a:pt x="539" y="233"/>
                    <a:pt x="539" y="233"/>
                    <a:pt x="539" y="233"/>
                  </a:cubicBezTo>
                  <a:cubicBezTo>
                    <a:pt x="537" y="230"/>
                    <a:pt x="537" y="230"/>
                    <a:pt x="537" y="230"/>
                  </a:cubicBezTo>
                  <a:cubicBezTo>
                    <a:pt x="539" y="232"/>
                    <a:pt x="539" y="232"/>
                    <a:pt x="539" y="232"/>
                  </a:cubicBezTo>
                  <a:cubicBezTo>
                    <a:pt x="539" y="230"/>
                    <a:pt x="539" y="230"/>
                    <a:pt x="539" y="230"/>
                  </a:cubicBezTo>
                  <a:cubicBezTo>
                    <a:pt x="540" y="232"/>
                    <a:pt x="540" y="232"/>
                    <a:pt x="540" y="232"/>
                  </a:cubicBezTo>
                  <a:cubicBezTo>
                    <a:pt x="541" y="233"/>
                    <a:pt x="541" y="233"/>
                    <a:pt x="541" y="233"/>
                  </a:cubicBezTo>
                  <a:cubicBezTo>
                    <a:pt x="543" y="232"/>
                    <a:pt x="543" y="232"/>
                    <a:pt x="543" y="232"/>
                  </a:cubicBezTo>
                  <a:cubicBezTo>
                    <a:pt x="543" y="229"/>
                    <a:pt x="543" y="229"/>
                    <a:pt x="543" y="229"/>
                  </a:cubicBezTo>
                  <a:cubicBezTo>
                    <a:pt x="543" y="228"/>
                    <a:pt x="543" y="228"/>
                    <a:pt x="543" y="228"/>
                  </a:cubicBezTo>
                  <a:cubicBezTo>
                    <a:pt x="544" y="229"/>
                    <a:pt x="544" y="229"/>
                    <a:pt x="544" y="229"/>
                  </a:cubicBezTo>
                  <a:cubicBezTo>
                    <a:pt x="544" y="226"/>
                    <a:pt x="544" y="226"/>
                    <a:pt x="544" y="226"/>
                  </a:cubicBezTo>
                  <a:cubicBezTo>
                    <a:pt x="546" y="226"/>
                    <a:pt x="546" y="226"/>
                    <a:pt x="546" y="226"/>
                  </a:cubicBezTo>
                  <a:cubicBezTo>
                    <a:pt x="549" y="225"/>
                    <a:pt x="549" y="225"/>
                    <a:pt x="549" y="225"/>
                  </a:cubicBezTo>
                  <a:cubicBezTo>
                    <a:pt x="550" y="222"/>
                    <a:pt x="550" y="222"/>
                    <a:pt x="550" y="222"/>
                  </a:cubicBezTo>
                  <a:cubicBezTo>
                    <a:pt x="550" y="223"/>
                    <a:pt x="550" y="223"/>
                    <a:pt x="550" y="223"/>
                  </a:cubicBezTo>
                  <a:cubicBezTo>
                    <a:pt x="553" y="222"/>
                    <a:pt x="553" y="222"/>
                    <a:pt x="553" y="222"/>
                  </a:cubicBezTo>
                  <a:cubicBezTo>
                    <a:pt x="554" y="220"/>
                    <a:pt x="554" y="220"/>
                    <a:pt x="554" y="220"/>
                  </a:cubicBezTo>
                  <a:cubicBezTo>
                    <a:pt x="554" y="222"/>
                    <a:pt x="554" y="222"/>
                    <a:pt x="554" y="222"/>
                  </a:cubicBezTo>
                  <a:cubicBezTo>
                    <a:pt x="556" y="220"/>
                    <a:pt x="556" y="220"/>
                    <a:pt x="556" y="220"/>
                  </a:cubicBezTo>
                  <a:cubicBezTo>
                    <a:pt x="557" y="222"/>
                    <a:pt x="557" y="222"/>
                    <a:pt x="557" y="222"/>
                  </a:cubicBezTo>
                  <a:cubicBezTo>
                    <a:pt x="557" y="223"/>
                    <a:pt x="557" y="223"/>
                    <a:pt x="557" y="223"/>
                  </a:cubicBezTo>
                  <a:cubicBezTo>
                    <a:pt x="559" y="222"/>
                    <a:pt x="559" y="222"/>
                    <a:pt x="559" y="222"/>
                  </a:cubicBezTo>
                  <a:cubicBezTo>
                    <a:pt x="560" y="222"/>
                    <a:pt x="560" y="222"/>
                    <a:pt x="560" y="222"/>
                  </a:cubicBezTo>
                  <a:cubicBezTo>
                    <a:pt x="560" y="220"/>
                    <a:pt x="560" y="220"/>
                    <a:pt x="560" y="220"/>
                  </a:cubicBezTo>
                  <a:cubicBezTo>
                    <a:pt x="559" y="219"/>
                    <a:pt x="559" y="219"/>
                    <a:pt x="559" y="219"/>
                  </a:cubicBezTo>
                  <a:cubicBezTo>
                    <a:pt x="559" y="217"/>
                    <a:pt x="559" y="217"/>
                    <a:pt x="559" y="217"/>
                  </a:cubicBezTo>
                  <a:cubicBezTo>
                    <a:pt x="559" y="216"/>
                    <a:pt x="559" y="216"/>
                    <a:pt x="559" y="216"/>
                  </a:cubicBezTo>
                  <a:cubicBezTo>
                    <a:pt x="560" y="215"/>
                    <a:pt x="560" y="215"/>
                    <a:pt x="560" y="215"/>
                  </a:cubicBezTo>
                  <a:cubicBezTo>
                    <a:pt x="556" y="215"/>
                    <a:pt x="556" y="215"/>
                    <a:pt x="556" y="215"/>
                  </a:cubicBezTo>
                  <a:cubicBezTo>
                    <a:pt x="551" y="213"/>
                    <a:pt x="551" y="213"/>
                    <a:pt x="551" y="213"/>
                  </a:cubicBezTo>
                  <a:cubicBezTo>
                    <a:pt x="551" y="215"/>
                    <a:pt x="551" y="215"/>
                    <a:pt x="551" y="215"/>
                  </a:cubicBezTo>
                  <a:cubicBezTo>
                    <a:pt x="550" y="213"/>
                    <a:pt x="550" y="213"/>
                    <a:pt x="550" y="213"/>
                  </a:cubicBezTo>
                  <a:cubicBezTo>
                    <a:pt x="549" y="215"/>
                    <a:pt x="549" y="215"/>
                    <a:pt x="549" y="215"/>
                  </a:cubicBezTo>
                  <a:cubicBezTo>
                    <a:pt x="547" y="215"/>
                    <a:pt x="547" y="215"/>
                    <a:pt x="547" y="215"/>
                  </a:cubicBezTo>
                  <a:cubicBezTo>
                    <a:pt x="546" y="213"/>
                    <a:pt x="546" y="213"/>
                    <a:pt x="546" y="213"/>
                  </a:cubicBezTo>
                  <a:cubicBezTo>
                    <a:pt x="544" y="213"/>
                    <a:pt x="544" y="213"/>
                    <a:pt x="544" y="213"/>
                  </a:cubicBezTo>
                  <a:cubicBezTo>
                    <a:pt x="543" y="212"/>
                    <a:pt x="543" y="212"/>
                    <a:pt x="543" y="212"/>
                  </a:cubicBezTo>
                  <a:cubicBezTo>
                    <a:pt x="541" y="212"/>
                    <a:pt x="541" y="212"/>
                    <a:pt x="541" y="212"/>
                  </a:cubicBezTo>
                  <a:cubicBezTo>
                    <a:pt x="540" y="212"/>
                    <a:pt x="540" y="212"/>
                    <a:pt x="540" y="212"/>
                  </a:cubicBezTo>
                  <a:cubicBezTo>
                    <a:pt x="539" y="210"/>
                    <a:pt x="539" y="210"/>
                    <a:pt x="539" y="210"/>
                  </a:cubicBezTo>
                  <a:cubicBezTo>
                    <a:pt x="536" y="209"/>
                    <a:pt x="536" y="209"/>
                    <a:pt x="536" y="209"/>
                  </a:cubicBezTo>
                  <a:cubicBezTo>
                    <a:pt x="533" y="210"/>
                    <a:pt x="533" y="210"/>
                    <a:pt x="533" y="210"/>
                  </a:cubicBezTo>
                  <a:cubicBezTo>
                    <a:pt x="530" y="210"/>
                    <a:pt x="530" y="210"/>
                    <a:pt x="530" y="210"/>
                  </a:cubicBezTo>
                  <a:cubicBezTo>
                    <a:pt x="531" y="212"/>
                    <a:pt x="531" y="212"/>
                    <a:pt x="531" y="212"/>
                  </a:cubicBezTo>
                  <a:cubicBezTo>
                    <a:pt x="530" y="213"/>
                    <a:pt x="530" y="213"/>
                    <a:pt x="530" y="213"/>
                  </a:cubicBezTo>
                  <a:cubicBezTo>
                    <a:pt x="529" y="215"/>
                    <a:pt x="529" y="215"/>
                    <a:pt x="529" y="215"/>
                  </a:cubicBezTo>
                  <a:cubicBezTo>
                    <a:pt x="529" y="216"/>
                    <a:pt x="529" y="216"/>
                    <a:pt x="529" y="216"/>
                  </a:cubicBezTo>
                  <a:cubicBezTo>
                    <a:pt x="529" y="217"/>
                    <a:pt x="529" y="217"/>
                    <a:pt x="529" y="217"/>
                  </a:cubicBezTo>
                  <a:cubicBezTo>
                    <a:pt x="526" y="219"/>
                    <a:pt x="526" y="219"/>
                    <a:pt x="526" y="219"/>
                  </a:cubicBezTo>
                  <a:cubicBezTo>
                    <a:pt x="523" y="219"/>
                    <a:pt x="523" y="219"/>
                    <a:pt x="523" y="219"/>
                  </a:cubicBezTo>
                  <a:cubicBezTo>
                    <a:pt x="518" y="216"/>
                    <a:pt x="518" y="216"/>
                    <a:pt x="518" y="216"/>
                  </a:cubicBezTo>
                  <a:cubicBezTo>
                    <a:pt x="517" y="215"/>
                    <a:pt x="517" y="215"/>
                    <a:pt x="517" y="215"/>
                  </a:cubicBezTo>
                  <a:cubicBezTo>
                    <a:pt x="517" y="213"/>
                    <a:pt x="517" y="213"/>
                    <a:pt x="517" y="213"/>
                  </a:cubicBezTo>
                  <a:cubicBezTo>
                    <a:pt x="517" y="209"/>
                    <a:pt x="517" y="209"/>
                    <a:pt x="517" y="209"/>
                  </a:cubicBezTo>
                  <a:cubicBezTo>
                    <a:pt x="514" y="206"/>
                    <a:pt x="514" y="206"/>
                    <a:pt x="514" y="206"/>
                  </a:cubicBezTo>
                  <a:cubicBezTo>
                    <a:pt x="510" y="205"/>
                    <a:pt x="510" y="205"/>
                    <a:pt x="510" y="205"/>
                  </a:cubicBezTo>
                  <a:cubicBezTo>
                    <a:pt x="510" y="207"/>
                    <a:pt x="510" y="207"/>
                    <a:pt x="510" y="207"/>
                  </a:cubicBezTo>
                  <a:cubicBezTo>
                    <a:pt x="508" y="206"/>
                    <a:pt x="508" y="206"/>
                    <a:pt x="508" y="206"/>
                  </a:cubicBezTo>
                  <a:cubicBezTo>
                    <a:pt x="507" y="205"/>
                    <a:pt x="507" y="205"/>
                    <a:pt x="507" y="205"/>
                  </a:cubicBezTo>
                  <a:cubicBezTo>
                    <a:pt x="503" y="205"/>
                    <a:pt x="503" y="205"/>
                    <a:pt x="503" y="205"/>
                  </a:cubicBezTo>
                  <a:cubicBezTo>
                    <a:pt x="498" y="202"/>
                    <a:pt x="498" y="202"/>
                    <a:pt x="498" y="202"/>
                  </a:cubicBezTo>
                  <a:cubicBezTo>
                    <a:pt x="497" y="200"/>
                    <a:pt x="497" y="200"/>
                    <a:pt x="497" y="200"/>
                  </a:cubicBezTo>
                  <a:cubicBezTo>
                    <a:pt x="496" y="197"/>
                    <a:pt x="496" y="197"/>
                    <a:pt x="496" y="197"/>
                  </a:cubicBezTo>
                  <a:cubicBezTo>
                    <a:pt x="494" y="193"/>
                    <a:pt x="494" y="193"/>
                    <a:pt x="494" y="193"/>
                  </a:cubicBezTo>
                  <a:cubicBezTo>
                    <a:pt x="494" y="192"/>
                    <a:pt x="494" y="192"/>
                    <a:pt x="494" y="192"/>
                  </a:cubicBezTo>
                  <a:cubicBezTo>
                    <a:pt x="496" y="190"/>
                    <a:pt x="496" y="190"/>
                    <a:pt x="496" y="190"/>
                  </a:cubicBezTo>
                  <a:cubicBezTo>
                    <a:pt x="498" y="192"/>
                    <a:pt x="498" y="192"/>
                    <a:pt x="498" y="192"/>
                  </a:cubicBezTo>
                  <a:cubicBezTo>
                    <a:pt x="500" y="192"/>
                    <a:pt x="500" y="192"/>
                    <a:pt x="500" y="192"/>
                  </a:cubicBezTo>
                  <a:cubicBezTo>
                    <a:pt x="501" y="192"/>
                    <a:pt x="501" y="192"/>
                    <a:pt x="501" y="192"/>
                  </a:cubicBezTo>
                  <a:cubicBezTo>
                    <a:pt x="506" y="190"/>
                    <a:pt x="506" y="190"/>
                    <a:pt x="506" y="190"/>
                  </a:cubicBezTo>
                  <a:cubicBezTo>
                    <a:pt x="508" y="190"/>
                    <a:pt x="508" y="190"/>
                    <a:pt x="508" y="190"/>
                  </a:cubicBezTo>
                  <a:cubicBezTo>
                    <a:pt x="510" y="187"/>
                    <a:pt x="510" y="187"/>
                    <a:pt x="510" y="187"/>
                  </a:cubicBezTo>
                  <a:cubicBezTo>
                    <a:pt x="508" y="186"/>
                    <a:pt x="508" y="186"/>
                    <a:pt x="508" y="186"/>
                  </a:cubicBezTo>
                  <a:cubicBezTo>
                    <a:pt x="508" y="183"/>
                    <a:pt x="508" y="183"/>
                    <a:pt x="508" y="183"/>
                  </a:cubicBezTo>
                  <a:cubicBezTo>
                    <a:pt x="511" y="180"/>
                    <a:pt x="511" y="180"/>
                    <a:pt x="511" y="180"/>
                  </a:cubicBezTo>
                  <a:cubicBezTo>
                    <a:pt x="516" y="179"/>
                    <a:pt x="516" y="179"/>
                    <a:pt x="516" y="179"/>
                  </a:cubicBezTo>
                  <a:cubicBezTo>
                    <a:pt x="517" y="177"/>
                    <a:pt x="517" y="177"/>
                    <a:pt x="517" y="177"/>
                  </a:cubicBezTo>
                  <a:cubicBezTo>
                    <a:pt x="517" y="176"/>
                    <a:pt x="517" y="176"/>
                    <a:pt x="517" y="176"/>
                  </a:cubicBezTo>
                  <a:cubicBezTo>
                    <a:pt x="518" y="172"/>
                    <a:pt x="518" y="172"/>
                    <a:pt x="518" y="172"/>
                  </a:cubicBezTo>
                  <a:cubicBezTo>
                    <a:pt x="520" y="170"/>
                    <a:pt x="520" y="170"/>
                    <a:pt x="520" y="170"/>
                  </a:cubicBezTo>
                  <a:cubicBezTo>
                    <a:pt x="521" y="170"/>
                    <a:pt x="521" y="170"/>
                    <a:pt x="521" y="170"/>
                  </a:cubicBezTo>
                  <a:cubicBezTo>
                    <a:pt x="520" y="169"/>
                    <a:pt x="520" y="169"/>
                    <a:pt x="520" y="169"/>
                  </a:cubicBezTo>
                  <a:cubicBezTo>
                    <a:pt x="521" y="167"/>
                    <a:pt x="521" y="167"/>
                    <a:pt x="521" y="167"/>
                  </a:cubicBezTo>
                  <a:cubicBezTo>
                    <a:pt x="524" y="167"/>
                    <a:pt x="524" y="167"/>
                    <a:pt x="524" y="167"/>
                  </a:cubicBezTo>
                  <a:cubicBezTo>
                    <a:pt x="527" y="167"/>
                    <a:pt x="527" y="167"/>
                    <a:pt x="527" y="167"/>
                  </a:cubicBezTo>
                  <a:cubicBezTo>
                    <a:pt x="529" y="167"/>
                    <a:pt x="529" y="167"/>
                    <a:pt x="529" y="167"/>
                  </a:cubicBezTo>
                  <a:cubicBezTo>
                    <a:pt x="529" y="166"/>
                    <a:pt x="529" y="166"/>
                    <a:pt x="529" y="166"/>
                  </a:cubicBezTo>
                  <a:cubicBezTo>
                    <a:pt x="530" y="169"/>
                    <a:pt x="530" y="169"/>
                    <a:pt x="530" y="169"/>
                  </a:cubicBezTo>
                  <a:cubicBezTo>
                    <a:pt x="533" y="170"/>
                    <a:pt x="533" y="170"/>
                    <a:pt x="533" y="170"/>
                  </a:cubicBezTo>
                  <a:cubicBezTo>
                    <a:pt x="536" y="172"/>
                    <a:pt x="536" y="172"/>
                    <a:pt x="536" y="172"/>
                  </a:cubicBezTo>
                  <a:cubicBezTo>
                    <a:pt x="536" y="174"/>
                    <a:pt x="536" y="174"/>
                    <a:pt x="536" y="174"/>
                  </a:cubicBezTo>
                  <a:cubicBezTo>
                    <a:pt x="536" y="177"/>
                    <a:pt x="536" y="177"/>
                    <a:pt x="536" y="177"/>
                  </a:cubicBezTo>
                  <a:cubicBezTo>
                    <a:pt x="534" y="180"/>
                    <a:pt x="534" y="180"/>
                    <a:pt x="534" y="180"/>
                  </a:cubicBezTo>
                  <a:cubicBezTo>
                    <a:pt x="533" y="182"/>
                    <a:pt x="533" y="182"/>
                    <a:pt x="533" y="182"/>
                  </a:cubicBezTo>
                  <a:cubicBezTo>
                    <a:pt x="533" y="185"/>
                    <a:pt x="533" y="185"/>
                    <a:pt x="533" y="185"/>
                  </a:cubicBezTo>
                  <a:cubicBezTo>
                    <a:pt x="530" y="186"/>
                    <a:pt x="530" y="186"/>
                    <a:pt x="530" y="186"/>
                  </a:cubicBezTo>
                  <a:cubicBezTo>
                    <a:pt x="534" y="187"/>
                    <a:pt x="534" y="187"/>
                    <a:pt x="534" y="187"/>
                  </a:cubicBezTo>
                  <a:cubicBezTo>
                    <a:pt x="537" y="187"/>
                    <a:pt x="537" y="187"/>
                    <a:pt x="537" y="187"/>
                  </a:cubicBezTo>
                  <a:cubicBezTo>
                    <a:pt x="539" y="187"/>
                    <a:pt x="539" y="187"/>
                    <a:pt x="539" y="187"/>
                  </a:cubicBezTo>
                  <a:cubicBezTo>
                    <a:pt x="539" y="189"/>
                    <a:pt x="539" y="189"/>
                    <a:pt x="539" y="189"/>
                  </a:cubicBezTo>
                  <a:cubicBezTo>
                    <a:pt x="537" y="190"/>
                    <a:pt x="537" y="190"/>
                    <a:pt x="537" y="190"/>
                  </a:cubicBezTo>
                  <a:cubicBezTo>
                    <a:pt x="537" y="192"/>
                    <a:pt x="537" y="192"/>
                    <a:pt x="537" y="192"/>
                  </a:cubicBezTo>
                  <a:cubicBezTo>
                    <a:pt x="536" y="193"/>
                    <a:pt x="536" y="193"/>
                    <a:pt x="536" y="193"/>
                  </a:cubicBezTo>
                  <a:cubicBezTo>
                    <a:pt x="534" y="193"/>
                    <a:pt x="534" y="193"/>
                    <a:pt x="534" y="193"/>
                  </a:cubicBezTo>
                  <a:cubicBezTo>
                    <a:pt x="534" y="195"/>
                    <a:pt x="534" y="195"/>
                    <a:pt x="534" y="195"/>
                  </a:cubicBezTo>
                  <a:cubicBezTo>
                    <a:pt x="536" y="196"/>
                    <a:pt x="536" y="196"/>
                    <a:pt x="536" y="196"/>
                  </a:cubicBezTo>
                  <a:cubicBezTo>
                    <a:pt x="537" y="196"/>
                    <a:pt x="537" y="196"/>
                    <a:pt x="537" y="196"/>
                  </a:cubicBezTo>
                  <a:cubicBezTo>
                    <a:pt x="539" y="195"/>
                    <a:pt x="539" y="195"/>
                    <a:pt x="539" y="195"/>
                  </a:cubicBezTo>
                  <a:cubicBezTo>
                    <a:pt x="539" y="193"/>
                    <a:pt x="539" y="193"/>
                    <a:pt x="539" y="193"/>
                  </a:cubicBezTo>
                  <a:cubicBezTo>
                    <a:pt x="541" y="193"/>
                    <a:pt x="541" y="193"/>
                    <a:pt x="541" y="193"/>
                  </a:cubicBezTo>
                  <a:cubicBezTo>
                    <a:pt x="541" y="192"/>
                    <a:pt x="541" y="192"/>
                    <a:pt x="541" y="192"/>
                  </a:cubicBezTo>
                  <a:cubicBezTo>
                    <a:pt x="543" y="190"/>
                    <a:pt x="543" y="190"/>
                    <a:pt x="543" y="190"/>
                  </a:cubicBezTo>
                  <a:cubicBezTo>
                    <a:pt x="544" y="189"/>
                    <a:pt x="544" y="189"/>
                    <a:pt x="544" y="189"/>
                  </a:cubicBezTo>
                  <a:cubicBezTo>
                    <a:pt x="546" y="187"/>
                    <a:pt x="546" y="187"/>
                    <a:pt x="546" y="187"/>
                  </a:cubicBezTo>
                  <a:cubicBezTo>
                    <a:pt x="547" y="186"/>
                    <a:pt x="547" y="186"/>
                    <a:pt x="547" y="186"/>
                  </a:cubicBezTo>
                  <a:cubicBezTo>
                    <a:pt x="550" y="185"/>
                    <a:pt x="550" y="185"/>
                    <a:pt x="550" y="185"/>
                  </a:cubicBezTo>
                  <a:cubicBezTo>
                    <a:pt x="551" y="183"/>
                    <a:pt x="551" y="183"/>
                    <a:pt x="551" y="183"/>
                  </a:cubicBezTo>
                  <a:cubicBezTo>
                    <a:pt x="554" y="183"/>
                    <a:pt x="554" y="183"/>
                    <a:pt x="554" y="183"/>
                  </a:cubicBezTo>
                  <a:cubicBezTo>
                    <a:pt x="556" y="182"/>
                    <a:pt x="556" y="182"/>
                    <a:pt x="556" y="182"/>
                  </a:cubicBezTo>
                  <a:cubicBezTo>
                    <a:pt x="557" y="182"/>
                    <a:pt x="557" y="182"/>
                    <a:pt x="557" y="182"/>
                  </a:cubicBezTo>
                  <a:cubicBezTo>
                    <a:pt x="560" y="182"/>
                    <a:pt x="560" y="182"/>
                    <a:pt x="560" y="182"/>
                  </a:cubicBezTo>
                  <a:cubicBezTo>
                    <a:pt x="562" y="182"/>
                    <a:pt x="562" y="182"/>
                    <a:pt x="562" y="182"/>
                  </a:cubicBezTo>
                  <a:cubicBezTo>
                    <a:pt x="564" y="181"/>
                    <a:pt x="564" y="181"/>
                    <a:pt x="564" y="181"/>
                  </a:cubicBezTo>
                  <a:cubicBezTo>
                    <a:pt x="563" y="180"/>
                    <a:pt x="563" y="180"/>
                    <a:pt x="563" y="180"/>
                  </a:cubicBezTo>
                  <a:cubicBezTo>
                    <a:pt x="563" y="179"/>
                    <a:pt x="563" y="179"/>
                    <a:pt x="563" y="179"/>
                  </a:cubicBezTo>
                  <a:cubicBezTo>
                    <a:pt x="562" y="179"/>
                    <a:pt x="562" y="179"/>
                    <a:pt x="562" y="179"/>
                  </a:cubicBezTo>
                  <a:cubicBezTo>
                    <a:pt x="564" y="174"/>
                    <a:pt x="564" y="174"/>
                    <a:pt x="564" y="174"/>
                  </a:cubicBezTo>
                  <a:cubicBezTo>
                    <a:pt x="566" y="173"/>
                    <a:pt x="566" y="173"/>
                    <a:pt x="566" y="173"/>
                  </a:cubicBezTo>
                  <a:cubicBezTo>
                    <a:pt x="567" y="173"/>
                    <a:pt x="567" y="173"/>
                    <a:pt x="567" y="173"/>
                  </a:cubicBezTo>
                  <a:cubicBezTo>
                    <a:pt x="567" y="172"/>
                    <a:pt x="567" y="172"/>
                    <a:pt x="567" y="172"/>
                  </a:cubicBezTo>
                  <a:cubicBezTo>
                    <a:pt x="570" y="170"/>
                    <a:pt x="570" y="170"/>
                    <a:pt x="570" y="170"/>
                  </a:cubicBezTo>
                  <a:cubicBezTo>
                    <a:pt x="572" y="170"/>
                    <a:pt x="572" y="170"/>
                    <a:pt x="572" y="170"/>
                  </a:cubicBezTo>
                  <a:cubicBezTo>
                    <a:pt x="572" y="169"/>
                    <a:pt x="572" y="169"/>
                    <a:pt x="572" y="169"/>
                  </a:cubicBezTo>
                  <a:cubicBezTo>
                    <a:pt x="573" y="167"/>
                    <a:pt x="573" y="167"/>
                    <a:pt x="573" y="167"/>
                  </a:cubicBezTo>
                  <a:cubicBezTo>
                    <a:pt x="574" y="167"/>
                    <a:pt x="574" y="167"/>
                    <a:pt x="574" y="167"/>
                  </a:cubicBezTo>
                  <a:cubicBezTo>
                    <a:pt x="576" y="166"/>
                    <a:pt x="576" y="166"/>
                    <a:pt x="576" y="166"/>
                  </a:cubicBezTo>
                  <a:cubicBezTo>
                    <a:pt x="576" y="164"/>
                    <a:pt x="576" y="164"/>
                    <a:pt x="576" y="164"/>
                  </a:cubicBezTo>
                  <a:cubicBezTo>
                    <a:pt x="576" y="160"/>
                    <a:pt x="576" y="160"/>
                    <a:pt x="576" y="160"/>
                  </a:cubicBezTo>
                  <a:cubicBezTo>
                    <a:pt x="576" y="157"/>
                    <a:pt x="576" y="157"/>
                    <a:pt x="576" y="157"/>
                  </a:cubicBezTo>
                  <a:cubicBezTo>
                    <a:pt x="577" y="156"/>
                    <a:pt x="577" y="156"/>
                    <a:pt x="577" y="156"/>
                  </a:cubicBezTo>
                  <a:cubicBezTo>
                    <a:pt x="579" y="156"/>
                    <a:pt x="579" y="156"/>
                    <a:pt x="579" y="156"/>
                  </a:cubicBezTo>
                  <a:cubicBezTo>
                    <a:pt x="580" y="156"/>
                    <a:pt x="580" y="156"/>
                    <a:pt x="580" y="156"/>
                  </a:cubicBezTo>
                  <a:cubicBezTo>
                    <a:pt x="584" y="159"/>
                    <a:pt x="584" y="159"/>
                    <a:pt x="584" y="159"/>
                  </a:cubicBezTo>
                  <a:cubicBezTo>
                    <a:pt x="587" y="160"/>
                    <a:pt x="587" y="160"/>
                    <a:pt x="587" y="160"/>
                  </a:cubicBezTo>
                  <a:cubicBezTo>
                    <a:pt x="592" y="160"/>
                    <a:pt x="592" y="160"/>
                    <a:pt x="592" y="160"/>
                  </a:cubicBezTo>
                  <a:cubicBezTo>
                    <a:pt x="594" y="160"/>
                    <a:pt x="594" y="160"/>
                    <a:pt x="594" y="160"/>
                  </a:cubicBezTo>
                  <a:cubicBezTo>
                    <a:pt x="596" y="160"/>
                    <a:pt x="596" y="160"/>
                    <a:pt x="596" y="160"/>
                  </a:cubicBezTo>
                  <a:cubicBezTo>
                    <a:pt x="596" y="159"/>
                    <a:pt x="596" y="159"/>
                    <a:pt x="596" y="159"/>
                  </a:cubicBezTo>
                  <a:cubicBezTo>
                    <a:pt x="594" y="157"/>
                    <a:pt x="594" y="157"/>
                    <a:pt x="594" y="157"/>
                  </a:cubicBezTo>
                  <a:cubicBezTo>
                    <a:pt x="593" y="156"/>
                    <a:pt x="593" y="156"/>
                    <a:pt x="593" y="156"/>
                  </a:cubicBezTo>
                  <a:cubicBezTo>
                    <a:pt x="590" y="153"/>
                    <a:pt x="590" y="153"/>
                    <a:pt x="590" y="153"/>
                  </a:cubicBezTo>
                  <a:cubicBezTo>
                    <a:pt x="597" y="152"/>
                    <a:pt x="597" y="152"/>
                    <a:pt x="597" y="152"/>
                  </a:cubicBezTo>
                  <a:cubicBezTo>
                    <a:pt x="600" y="152"/>
                    <a:pt x="600" y="152"/>
                    <a:pt x="600" y="152"/>
                  </a:cubicBezTo>
                  <a:cubicBezTo>
                    <a:pt x="600" y="150"/>
                    <a:pt x="600" y="150"/>
                    <a:pt x="600" y="150"/>
                  </a:cubicBezTo>
                  <a:cubicBezTo>
                    <a:pt x="600" y="147"/>
                    <a:pt x="600" y="147"/>
                    <a:pt x="600" y="147"/>
                  </a:cubicBezTo>
                  <a:cubicBezTo>
                    <a:pt x="602" y="147"/>
                    <a:pt x="602" y="147"/>
                    <a:pt x="602" y="147"/>
                  </a:cubicBezTo>
                  <a:cubicBezTo>
                    <a:pt x="605" y="147"/>
                    <a:pt x="605" y="147"/>
                    <a:pt x="605" y="147"/>
                  </a:cubicBezTo>
                  <a:cubicBezTo>
                    <a:pt x="605" y="146"/>
                    <a:pt x="605" y="146"/>
                    <a:pt x="605" y="146"/>
                  </a:cubicBezTo>
                  <a:cubicBezTo>
                    <a:pt x="605" y="143"/>
                    <a:pt x="605" y="143"/>
                    <a:pt x="605" y="143"/>
                  </a:cubicBezTo>
                  <a:cubicBezTo>
                    <a:pt x="603" y="139"/>
                    <a:pt x="603" y="139"/>
                    <a:pt x="603" y="139"/>
                  </a:cubicBezTo>
                  <a:cubicBezTo>
                    <a:pt x="606" y="140"/>
                    <a:pt x="606" y="140"/>
                    <a:pt x="606" y="140"/>
                  </a:cubicBezTo>
                  <a:cubicBezTo>
                    <a:pt x="609" y="142"/>
                    <a:pt x="609" y="142"/>
                    <a:pt x="609" y="142"/>
                  </a:cubicBezTo>
                  <a:cubicBezTo>
                    <a:pt x="610" y="144"/>
                    <a:pt x="610" y="144"/>
                    <a:pt x="610" y="144"/>
                  </a:cubicBezTo>
                  <a:cubicBezTo>
                    <a:pt x="612" y="146"/>
                    <a:pt x="612" y="146"/>
                    <a:pt x="612" y="146"/>
                  </a:cubicBezTo>
                  <a:cubicBezTo>
                    <a:pt x="617" y="149"/>
                    <a:pt x="617" y="149"/>
                    <a:pt x="617" y="149"/>
                  </a:cubicBezTo>
                  <a:cubicBezTo>
                    <a:pt x="615" y="146"/>
                    <a:pt x="615" y="146"/>
                    <a:pt x="615" y="146"/>
                  </a:cubicBezTo>
                  <a:cubicBezTo>
                    <a:pt x="611" y="143"/>
                    <a:pt x="611" y="143"/>
                    <a:pt x="611" y="143"/>
                  </a:cubicBezTo>
                  <a:cubicBezTo>
                    <a:pt x="611" y="143"/>
                    <a:pt x="611" y="143"/>
                    <a:pt x="611" y="143"/>
                  </a:cubicBezTo>
                  <a:cubicBezTo>
                    <a:pt x="610" y="143"/>
                    <a:pt x="610" y="143"/>
                    <a:pt x="610" y="143"/>
                  </a:cubicBezTo>
                  <a:cubicBezTo>
                    <a:pt x="613" y="142"/>
                    <a:pt x="613" y="142"/>
                    <a:pt x="613" y="142"/>
                  </a:cubicBezTo>
                  <a:cubicBezTo>
                    <a:pt x="616" y="140"/>
                    <a:pt x="616" y="140"/>
                    <a:pt x="616" y="140"/>
                  </a:cubicBezTo>
                  <a:cubicBezTo>
                    <a:pt x="616" y="139"/>
                    <a:pt x="616" y="139"/>
                    <a:pt x="616" y="139"/>
                  </a:cubicBezTo>
                  <a:cubicBezTo>
                    <a:pt x="616" y="136"/>
                    <a:pt x="616" y="136"/>
                    <a:pt x="616" y="136"/>
                  </a:cubicBezTo>
                  <a:cubicBezTo>
                    <a:pt x="615" y="133"/>
                    <a:pt x="615" y="133"/>
                    <a:pt x="615" y="133"/>
                  </a:cubicBezTo>
                  <a:cubicBezTo>
                    <a:pt x="612" y="129"/>
                    <a:pt x="612" y="129"/>
                    <a:pt x="612" y="129"/>
                  </a:cubicBezTo>
                  <a:cubicBezTo>
                    <a:pt x="607" y="123"/>
                    <a:pt x="607" y="123"/>
                    <a:pt x="607" y="123"/>
                  </a:cubicBezTo>
                  <a:cubicBezTo>
                    <a:pt x="603" y="117"/>
                    <a:pt x="603" y="117"/>
                    <a:pt x="603" y="117"/>
                  </a:cubicBezTo>
                  <a:cubicBezTo>
                    <a:pt x="602" y="116"/>
                    <a:pt x="602" y="116"/>
                    <a:pt x="602" y="116"/>
                  </a:cubicBezTo>
                  <a:cubicBezTo>
                    <a:pt x="600" y="114"/>
                    <a:pt x="600" y="114"/>
                    <a:pt x="600" y="114"/>
                  </a:cubicBezTo>
                  <a:cubicBezTo>
                    <a:pt x="600" y="113"/>
                    <a:pt x="600" y="113"/>
                    <a:pt x="600" y="113"/>
                  </a:cubicBezTo>
                  <a:cubicBezTo>
                    <a:pt x="603" y="113"/>
                    <a:pt x="603" y="113"/>
                    <a:pt x="603" y="113"/>
                  </a:cubicBezTo>
                  <a:cubicBezTo>
                    <a:pt x="605" y="111"/>
                    <a:pt x="605" y="111"/>
                    <a:pt x="605" y="111"/>
                  </a:cubicBezTo>
                  <a:cubicBezTo>
                    <a:pt x="606" y="110"/>
                    <a:pt x="606" y="110"/>
                    <a:pt x="606" y="110"/>
                  </a:cubicBezTo>
                  <a:cubicBezTo>
                    <a:pt x="606" y="109"/>
                    <a:pt x="606" y="109"/>
                    <a:pt x="606" y="109"/>
                  </a:cubicBezTo>
                  <a:cubicBezTo>
                    <a:pt x="610" y="109"/>
                    <a:pt x="610" y="109"/>
                    <a:pt x="610" y="109"/>
                  </a:cubicBezTo>
                  <a:cubicBezTo>
                    <a:pt x="613" y="110"/>
                    <a:pt x="613" y="110"/>
                    <a:pt x="613" y="110"/>
                  </a:cubicBezTo>
                  <a:cubicBezTo>
                    <a:pt x="617" y="111"/>
                    <a:pt x="617" y="111"/>
                    <a:pt x="617" y="111"/>
                  </a:cubicBezTo>
                  <a:cubicBezTo>
                    <a:pt x="620" y="111"/>
                    <a:pt x="620" y="111"/>
                    <a:pt x="620" y="111"/>
                  </a:cubicBezTo>
                  <a:cubicBezTo>
                    <a:pt x="620" y="110"/>
                    <a:pt x="620" y="110"/>
                    <a:pt x="620" y="110"/>
                  </a:cubicBezTo>
                  <a:cubicBezTo>
                    <a:pt x="619" y="107"/>
                    <a:pt x="619" y="107"/>
                    <a:pt x="619" y="107"/>
                  </a:cubicBezTo>
                  <a:cubicBezTo>
                    <a:pt x="619" y="106"/>
                    <a:pt x="619" y="106"/>
                    <a:pt x="619" y="106"/>
                  </a:cubicBezTo>
                  <a:cubicBezTo>
                    <a:pt x="620" y="104"/>
                    <a:pt x="620" y="104"/>
                    <a:pt x="620" y="104"/>
                  </a:cubicBezTo>
                  <a:cubicBezTo>
                    <a:pt x="620" y="103"/>
                    <a:pt x="620" y="103"/>
                    <a:pt x="620" y="103"/>
                  </a:cubicBezTo>
                  <a:cubicBezTo>
                    <a:pt x="620" y="101"/>
                    <a:pt x="620" y="101"/>
                    <a:pt x="620" y="101"/>
                  </a:cubicBezTo>
                  <a:cubicBezTo>
                    <a:pt x="620" y="99"/>
                    <a:pt x="620" y="99"/>
                    <a:pt x="620" y="99"/>
                  </a:cubicBezTo>
                  <a:cubicBezTo>
                    <a:pt x="620" y="97"/>
                    <a:pt x="620" y="97"/>
                    <a:pt x="620" y="97"/>
                  </a:cubicBezTo>
                  <a:cubicBezTo>
                    <a:pt x="619" y="97"/>
                    <a:pt x="619" y="97"/>
                    <a:pt x="619" y="97"/>
                  </a:cubicBezTo>
                  <a:cubicBezTo>
                    <a:pt x="620" y="96"/>
                    <a:pt x="620" y="96"/>
                    <a:pt x="620" y="96"/>
                  </a:cubicBezTo>
                  <a:lnTo>
                    <a:pt x="620" y="94"/>
                  </a:lnTo>
                  <a:close/>
                  <a:moveTo>
                    <a:pt x="508" y="417"/>
                  </a:moveTo>
                  <a:cubicBezTo>
                    <a:pt x="510" y="421"/>
                    <a:pt x="510" y="421"/>
                    <a:pt x="510" y="421"/>
                  </a:cubicBezTo>
                  <a:cubicBezTo>
                    <a:pt x="508" y="420"/>
                    <a:pt x="508" y="420"/>
                    <a:pt x="508" y="420"/>
                  </a:cubicBezTo>
                  <a:lnTo>
                    <a:pt x="508" y="417"/>
                  </a:lnTo>
                  <a:close/>
                  <a:moveTo>
                    <a:pt x="576" y="295"/>
                  </a:moveTo>
                  <a:cubicBezTo>
                    <a:pt x="579" y="296"/>
                    <a:pt x="579" y="296"/>
                    <a:pt x="579" y="296"/>
                  </a:cubicBezTo>
                  <a:cubicBezTo>
                    <a:pt x="580" y="295"/>
                    <a:pt x="580" y="295"/>
                    <a:pt x="580" y="295"/>
                  </a:cubicBezTo>
                  <a:cubicBezTo>
                    <a:pt x="576" y="292"/>
                    <a:pt x="576" y="292"/>
                    <a:pt x="576" y="292"/>
                  </a:cubicBezTo>
                  <a:cubicBezTo>
                    <a:pt x="573" y="291"/>
                    <a:pt x="573" y="291"/>
                    <a:pt x="573" y="291"/>
                  </a:cubicBezTo>
                  <a:cubicBezTo>
                    <a:pt x="572" y="292"/>
                    <a:pt x="572" y="292"/>
                    <a:pt x="572" y="292"/>
                  </a:cubicBezTo>
                  <a:lnTo>
                    <a:pt x="576" y="29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59" name="Freeform 149"/>
            <p:cNvSpPr>
              <a:spLocks/>
            </p:cNvSpPr>
            <p:nvPr/>
          </p:nvSpPr>
          <p:spPr bwMode="auto">
            <a:xfrm>
              <a:off x="5873750" y="2163763"/>
              <a:ext cx="266700" cy="174625"/>
            </a:xfrm>
            <a:custGeom>
              <a:avLst/>
              <a:gdLst>
                <a:gd name="T0" fmla="*/ 137 w 149"/>
                <a:gd name="T1" fmla="*/ 13 h 71"/>
                <a:gd name="T2" fmla="*/ 132 w 149"/>
                <a:gd name="T3" fmla="*/ 9 h 71"/>
                <a:gd name="T4" fmla="*/ 111 w 149"/>
                <a:gd name="T5" fmla="*/ 5 h 71"/>
                <a:gd name="T6" fmla="*/ 103 w 149"/>
                <a:gd name="T7" fmla="*/ 5 h 71"/>
                <a:gd name="T8" fmla="*/ 92 w 149"/>
                <a:gd name="T9" fmla="*/ 5 h 71"/>
                <a:gd name="T10" fmla="*/ 81 w 149"/>
                <a:gd name="T11" fmla="*/ 5 h 71"/>
                <a:gd name="T12" fmla="*/ 79 w 149"/>
                <a:gd name="T13" fmla="*/ 7 h 71"/>
                <a:gd name="T14" fmla="*/ 55 w 149"/>
                <a:gd name="T15" fmla="*/ 0 h 71"/>
                <a:gd name="T16" fmla="*/ 48 w 149"/>
                <a:gd name="T17" fmla="*/ 5 h 71"/>
                <a:gd name="T18" fmla="*/ 48 w 149"/>
                <a:gd name="T19" fmla="*/ 13 h 71"/>
                <a:gd name="T20" fmla="*/ 40 w 149"/>
                <a:gd name="T21" fmla="*/ 10 h 71"/>
                <a:gd name="T22" fmla="*/ 28 w 149"/>
                <a:gd name="T23" fmla="*/ 7 h 71"/>
                <a:gd name="T24" fmla="*/ 15 w 149"/>
                <a:gd name="T25" fmla="*/ 9 h 71"/>
                <a:gd name="T26" fmla="*/ 15 w 149"/>
                <a:gd name="T27" fmla="*/ 17 h 71"/>
                <a:gd name="T28" fmla="*/ 11 w 149"/>
                <a:gd name="T29" fmla="*/ 22 h 71"/>
                <a:gd name="T30" fmla="*/ 10 w 149"/>
                <a:gd name="T31" fmla="*/ 31 h 71"/>
                <a:gd name="T32" fmla="*/ 18 w 149"/>
                <a:gd name="T33" fmla="*/ 35 h 71"/>
                <a:gd name="T34" fmla="*/ 24 w 149"/>
                <a:gd name="T35" fmla="*/ 37 h 71"/>
                <a:gd name="T36" fmla="*/ 27 w 149"/>
                <a:gd name="T37" fmla="*/ 30 h 71"/>
                <a:gd name="T38" fmla="*/ 36 w 149"/>
                <a:gd name="T39" fmla="*/ 35 h 71"/>
                <a:gd name="T40" fmla="*/ 40 w 149"/>
                <a:gd name="T41" fmla="*/ 39 h 71"/>
                <a:gd name="T42" fmla="*/ 52 w 149"/>
                <a:gd name="T43" fmla="*/ 43 h 71"/>
                <a:gd name="T44" fmla="*/ 41 w 149"/>
                <a:gd name="T45" fmla="*/ 47 h 71"/>
                <a:gd name="T46" fmla="*/ 37 w 149"/>
                <a:gd name="T47" fmla="*/ 50 h 71"/>
                <a:gd name="T48" fmla="*/ 35 w 149"/>
                <a:gd name="T49" fmla="*/ 53 h 71"/>
                <a:gd name="T50" fmla="*/ 28 w 149"/>
                <a:gd name="T51" fmla="*/ 53 h 71"/>
                <a:gd name="T52" fmla="*/ 22 w 149"/>
                <a:gd name="T53" fmla="*/ 57 h 71"/>
                <a:gd name="T54" fmla="*/ 15 w 149"/>
                <a:gd name="T55" fmla="*/ 54 h 71"/>
                <a:gd name="T56" fmla="*/ 8 w 149"/>
                <a:gd name="T57" fmla="*/ 53 h 71"/>
                <a:gd name="T58" fmla="*/ 3 w 149"/>
                <a:gd name="T59" fmla="*/ 55 h 71"/>
                <a:gd name="T60" fmla="*/ 0 w 149"/>
                <a:gd name="T61" fmla="*/ 58 h 71"/>
                <a:gd name="T62" fmla="*/ 2 w 149"/>
                <a:gd name="T63" fmla="*/ 66 h 71"/>
                <a:gd name="T64" fmla="*/ 10 w 149"/>
                <a:gd name="T65" fmla="*/ 66 h 71"/>
                <a:gd name="T66" fmla="*/ 15 w 149"/>
                <a:gd name="T67" fmla="*/ 65 h 71"/>
                <a:gd name="T68" fmla="*/ 22 w 149"/>
                <a:gd name="T69" fmla="*/ 66 h 71"/>
                <a:gd name="T70" fmla="*/ 28 w 149"/>
                <a:gd name="T71" fmla="*/ 67 h 71"/>
                <a:gd name="T72" fmla="*/ 35 w 149"/>
                <a:gd name="T73" fmla="*/ 66 h 71"/>
                <a:gd name="T74" fmla="*/ 41 w 149"/>
                <a:gd name="T75" fmla="*/ 70 h 71"/>
                <a:gd name="T76" fmla="*/ 48 w 149"/>
                <a:gd name="T77" fmla="*/ 70 h 71"/>
                <a:gd name="T78" fmla="*/ 59 w 149"/>
                <a:gd name="T79" fmla="*/ 67 h 71"/>
                <a:gd name="T80" fmla="*/ 68 w 149"/>
                <a:gd name="T81" fmla="*/ 66 h 71"/>
                <a:gd name="T82" fmla="*/ 68 w 149"/>
                <a:gd name="T83" fmla="*/ 61 h 71"/>
                <a:gd name="T84" fmla="*/ 75 w 149"/>
                <a:gd name="T85" fmla="*/ 54 h 71"/>
                <a:gd name="T86" fmla="*/ 79 w 149"/>
                <a:gd name="T87" fmla="*/ 49 h 71"/>
                <a:gd name="T88" fmla="*/ 88 w 149"/>
                <a:gd name="T89" fmla="*/ 47 h 71"/>
                <a:gd name="T90" fmla="*/ 93 w 149"/>
                <a:gd name="T91" fmla="*/ 50 h 71"/>
                <a:gd name="T92" fmla="*/ 103 w 149"/>
                <a:gd name="T93" fmla="*/ 49 h 71"/>
                <a:gd name="T94" fmla="*/ 107 w 149"/>
                <a:gd name="T95" fmla="*/ 39 h 71"/>
                <a:gd name="T96" fmla="*/ 122 w 149"/>
                <a:gd name="T97" fmla="*/ 39 h 71"/>
                <a:gd name="T98" fmla="*/ 128 w 149"/>
                <a:gd name="T99" fmla="*/ 31 h 71"/>
                <a:gd name="T100" fmla="*/ 136 w 149"/>
                <a:gd name="T101" fmla="*/ 27 h 71"/>
                <a:gd name="T102" fmla="*/ 145 w 149"/>
                <a:gd name="T103" fmla="*/ 15 h 71"/>
                <a:gd name="T104" fmla="*/ 145 w 149"/>
                <a:gd name="T105" fmla="*/ 14 h 71"/>
                <a:gd name="T106" fmla="*/ 145 w 149"/>
                <a:gd name="T107" fmla="*/ 1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9" h="71">
                  <a:moveTo>
                    <a:pt x="145" y="14"/>
                  </a:moveTo>
                  <a:lnTo>
                    <a:pt x="138" y="13"/>
                  </a:lnTo>
                  <a:lnTo>
                    <a:pt x="137" y="13"/>
                  </a:lnTo>
                  <a:lnTo>
                    <a:pt x="136" y="13"/>
                  </a:lnTo>
                  <a:lnTo>
                    <a:pt x="133" y="10"/>
                  </a:lnTo>
                  <a:lnTo>
                    <a:pt x="132" y="9"/>
                  </a:lnTo>
                  <a:lnTo>
                    <a:pt x="125" y="7"/>
                  </a:lnTo>
                  <a:lnTo>
                    <a:pt x="118" y="5"/>
                  </a:lnTo>
                  <a:lnTo>
                    <a:pt x="111" y="5"/>
                  </a:lnTo>
                  <a:lnTo>
                    <a:pt x="109" y="5"/>
                  </a:lnTo>
                  <a:lnTo>
                    <a:pt x="107" y="5"/>
                  </a:lnTo>
                  <a:lnTo>
                    <a:pt x="103" y="5"/>
                  </a:lnTo>
                  <a:lnTo>
                    <a:pt x="101" y="5"/>
                  </a:lnTo>
                  <a:lnTo>
                    <a:pt x="99" y="5"/>
                  </a:lnTo>
                  <a:lnTo>
                    <a:pt x="92" y="5"/>
                  </a:lnTo>
                  <a:lnTo>
                    <a:pt x="89" y="5"/>
                  </a:lnTo>
                  <a:lnTo>
                    <a:pt x="85" y="5"/>
                  </a:lnTo>
                  <a:lnTo>
                    <a:pt x="81" y="5"/>
                  </a:lnTo>
                  <a:lnTo>
                    <a:pt x="80" y="5"/>
                  </a:lnTo>
                  <a:lnTo>
                    <a:pt x="80" y="7"/>
                  </a:lnTo>
                  <a:lnTo>
                    <a:pt x="79" y="7"/>
                  </a:lnTo>
                  <a:lnTo>
                    <a:pt x="76" y="7"/>
                  </a:lnTo>
                  <a:lnTo>
                    <a:pt x="68" y="5"/>
                  </a:lnTo>
                  <a:lnTo>
                    <a:pt x="55" y="0"/>
                  </a:lnTo>
                  <a:lnTo>
                    <a:pt x="53" y="1"/>
                  </a:lnTo>
                  <a:lnTo>
                    <a:pt x="49" y="1"/>
                  </a:lnTo>
                  <a:lnTo>
                    <a:pt x="48" y="5"/>
                  </a:lnTo>
                  <a:lnTo>
                    <a:pt x="48" y="7"/>
                  </a:lnTo>
                  <a:lnTo>
                    <a:pt x="49" y="13"/>
                  </a:lnTo>
                  <a:lnTo>
                    <a:pt x="48" y="13"/>
                  </a:lnTo>
                  <a:lnTo>
                    <a:pt x="45" y="13"/>
                  </a:lnTo>
                  <a:lnTo>
                    <a:pt x="44" y="13"/>
                  </a:lnTo>
                  <a:lnTo>
                    <a:pt x="40" y="10"/>
                  </a:lnTo>
                  <a:lnTo>
                    <a:pt x="36" y="9"/>
                  </a:lnTo>
                  <a:lnTo>
                    <a:pt x="31" y="7"/>
                  </a:lnTo>
                  <a:lnTo>
                    <a:pt x="28" y="7"/>
                  </a:lnTo>
                  <a:lnTo>
                    <a:pt x="24" y="7"/>
                  </a:lnTo>
                  <a:lnTo>
                    <a:pt x="23" y="7"/>
                  </a:lnTo>
                  <a:lnTo>
                    <a:pt x="15" y="9"/>
                  </a:lnTo>
                  <a:lnTo>
                    <a:pt x="14" y="13"/>
                  </a:lnTo>
                  <a:lnTo>
                    <a:pt x="11" y="14"/>
                  </a:lnTo>
                  <a:lnTo>
                    <a:pt x="15" y="17"/>
                  </a:lnTo>
                  <a:lnTo>
                    <a:pt x="15" y="17"/>
                  </a:lnTo>
                  <a:lnTo>
                    <a:pt x="18" y="18"/>
                  </a:lnTo>
                  <a:lnTo>
                    <a:pt x="11" y="22"/>
                  </a:lnTo>
                  <a:lnTo>
                    <a:pt x="8" y="26"/>
                  </a:lnTo>
                  <a:lnTo>
                    <a:pt x="6" y="30"/>
                  </a:lnTo>
                  <a:lnTo>
                    <a:pt x="10" y="31"/>
                  </a:lnTo>
                  <a:lnTo>
                    <a:pt x="14" y="31"/>
                  </a:lnTo>
                  <a:lnTo>
                    <a:pt x="15" y="34"/>
                  </a:lnTo>
                  <a:lnTo>
                    <a:pt x="18" y="35"/>
                  </a:lnTo>
                  <a:lnTo>
                    <a:pt x="19" y="35"/>
                  </a:lnTo>
                  <a:lnTo>
                    <a:pt x="23" y="35"/>
                  </a:lnTo>
                  <a:lnTo>
                    <a:pt x="24" y="37"/>
                  </a:lnTo>
                  <a:lnTo>
                    <a:pt x="24" y="34"/>
                  </a:lnTo>
                  <a:lnTo>
                    <a:pt x="27" y="34"/>
                  </a:lnTo>
                  <a:lnTo>
                    <a:pt x="27" y="30"/>
                  </a:lnTo>
                  <a:lnTo>
                    <a:pt x="28" y="31"/>
                  </a:lnTo>
                  <a:lnTo>
                    <a:pt x="32" y="34"/>
                  </a:lnTo>
                  <a:lnTo>
                    <a:pt x="36" y="35"/>
                  </a:lnTo>
                  <a:lnTo>
                    <a:pt x="36" y="37"/>
                  </a:lnTo>
                  <a:lnTo>
                    <a:pt x="37" y="39"/>
                  </a:lnTo>
                  <a:lnTo>
                    <a:pt x="40" y="39"/>
                  </a:lnTo>
                  <a:lnTo>
                    <a:pt x="41" y="39"/>
                  </a:lnTo>
                  <a:lnTo>
                    <a:pt x="45" y="41"/>
                  </a:lnTo>
                  <a:lnTo>
                    <a:pt x="52" y="43"/>
                  </a:lnTo>
                  <a:lnTo>
                    <a:pt x="49" y="45"/>
                  </a:lnTo>
                  <a:lnTo>
                    <a:pt x="45" y="47"/>
                  </a:lnTo>
                  <a:lnTo>
                    <a:pt x="41" y="47"/>
                  </a:lnTo>
                  <a:lnTo>
                    <a:pt x="44" y="50"/>
                  </a:lnTo>
                  <a:lnTo>
                    <a:pt x="40" y="50"/>
                  </a:lnTo>
                  <a:lnTo>
                    <a:pt x="37" y="50"/>
                  </a:lnTo>
                  <a:lnTo>
                    <a:pt x="37" y="53"/>
                  </a:lnTo>
                  <a:lnTo>
                    <a:pt x="35" y="54"/>
                  </a:lnTo>
                  <a:lnTo>
                    <a:pt x="35" y="53"/>
                  </a:lnTo>
                  <a:lnTo>
                    <a:pt x="32" y="54"/>
                  </a:lnTo>
                  <a:lnTo>
                    <a:pt x="31" y="53"/>
                  </a:lnTo>
                  <a:lnTo>
                    <a:pt x="28" y="53"/>
                  </a:lnTo>
                  <a:lnTo>
                    <a:pt x="27" y="53"/>
                  </a:lnTo>
                  <a:lnTo>
                    <a:pt x="23" y="53"/>
                  </a:lnTo>
                  <a:lnTo>
                    <a:pt x="22" y="57"/>
                  </a:lnTo>
                  <a:lnTo>
                    <a:pt x="18" y="58"/>
                  </a:lnTo>
                  <a:lnTo>
                    <a:pt x="18" y="57"/>
                  </a:lnTo>
                  <a:lnTo>
                    <a:pt x="15" y="54"/>
                  </a:lnTo>
                  <a:lnTo>
                    <a:pt x="10" y="53"/>
                  </a:lnTo>
                  <a:lnTo>
                    <a:pt x="8" y="53"/>
                  </a:lnTo>
                  <a:lnTo>
                    <a:pt x="8" y="53"/>
                  </a:lnTo>
                  <a:lnTo>
                    <a:pt x="7" y="54"/>
                  </a:lnTo>
                  <a:lnTo>
                    <a:pt x="4" y="54"/>
                  </a:lnTo>
                  <a:lnTo>
                    <a:pt x="3" y="55"/>
                  </a:lnTo>
                  <a:lnTo>
                    <a:pt x="2" y="57"/>
                  </a:lnTo>
                  <a:lnTo>
                    <a:pt x="2" y="58"/>
                  </a:lnTo>
                  <a:lnTo>
                    <a:pt x="0" y="58"/>
                  </a:lnTo>
                  <a:lnTo>
                    <a:pt x="0" y="61"/>
                  </a:lnTo>
                  <a:lnTo>
                    <a:pt x="0" y="65"/>
                  </a:lnTo>
                  <a:lnTo>
                    <a:pt x="2" y="66"/>
                  </a:lnTo>
                  <a:lnTo>
                    <a:pt x="4" y="66"/>
                  </a:lnTo>
                  <a:lnTo>
                    <a:pt x="6" y="66"/>
                  </a:lnTo>
                  <a:lnTo>
                    <a:pt x="10" y="66"/>
                  </a:lnTo>
                  <a:lnTo>
                    <a:pt x="11" y="66"/>
                  </a:lnTo>
                  <a:lnTo>
                    <a:pt x="11" y="66"/>
                  </a:lnTo>
                  <a:lnTo>
                    <a:pt x="15" y="65"/>
                  </a:lnTo>
                  <a:lnTo>
                    <a:pt x="15" y="66"/>
                  </a:lnTo>
                  <a:lnTo>
                    <a:pt x="19" y="65"/>
                  </a:lnTo>
                  <a:lnTo>
                    <a:pt x="22" y="66"/>
                  </a:lnTo>
                  <a:lnTo>
                    <a:pt x="23" y="67"/>
                  </a:lnTo>
                  <a:lnTo>
                    <a:pt x="24" y="67"/>
                  </a:lnTo>
                  <a:lnTo>
                    <a:pt x="28" y="67"/>
                  </a:lnTo>
                  <a:lnTo>
                    <a:pt x="31" y="66"/>
                  </a:lnTo>
                  <a:lnTo>
                    <a:pt x="32" y="65"/>
                  </a:lnTo>
                  <a:lnTo>
                    <a:pt x="35" y="66"/>
                  </a:lnTo>
                  <a:lnTo>
                    <a:pt x="37" y="67"/>
                  </a:lnTo>
                  <a:lnTo>
                    <a:pt x="37" y="70"/>
                  </a:lnTo>
                  <a:lnTo>
                    <a:pt x="41" y="70"/>
                  </a:lnTo>
                  <a:lnTo>
                    <a:pt x="44" y="70"/>
                  </a:lnTo>
                  <a:lnTo>
                    <a:pt x="45" y="71"/>
                  </a:lnTo>
                  <a:lnTo>
                    <a:pt x="48" y="70"/>
                  </a:lnTo>
                  <a:lnTo>
                    <a:pt x="52" y="67"/>
                  </a:lnTo>
                  <a:lnTo>
                    <a:pt x="55" y="67"/>
                  </a:lnTo>
                  <a:lnTo>
                    <a:pt x="59" y="67"/>
                  </a:lnTo>
                  <a:lnTo>
                    <a:pt x="63" y="67"/>
                  </a:lnTo>
                  <a:lnTo>
                    <a:pt x="65" y="67"/>
                  </a:lnTo>
                  <a:lnTo>
                    <a:pt x="68" y="66"/>
                  </a:lnTo>
                  <a:lnTo>
                    <a:pt x="71" y="65"/>
                  </a:lnTo>
                  <a:lnTo>
                    <a:pt x="68" y="62"/>
                  </a:lnTo>
                  <a:lnTo>
                    <a:pt x="68" y="61"/>
                  </a:lnTo>
                  <a:lnTo>
                    <a:pt x="68" y="58"/>
                  </a:lnTo>
                  <a:lnTo>
                    <a:pt x="72" y="57"/>
                  </a:lnTo>
                  <a:lnTo>
                    <a:pt x="75" y="54"/>
                  </a:lnTo>
                  <a:lnTo>
                    <a:pt x="76" y="53"/>
                  </a:lnTo>
                  <a:lnTo>
                    <a:pt x="79" y="50"/>
                  </a:lnTo>
                  <a:lnTo>
                    <a:pt x="79" y="49"/>
                  </a:lnTo>
                  <a:lnTo>
                    <a:pt x="81" y="49"/>
                  </a:lnTo>
                  <a:lnTo>
                    <a:pt x="85" y="49"/>
                  </a:lnTo>
                  <a:lnTo>
                    <a:pt x="88" y="47"/>
                  </a:lnTo>
                  <a:lnTo>
                    <a:pt x="89" y="47"/>
                  </a:lnTo>
                  <a:lnTo>
                    <a:pt x="92" y="50"/>
                  </a:lnTo>
                  <a:lnTo>
                    <a:pt x="93" y="50"/>
                  </a:lnTo>
                  <a:lnTo>
                    <a:pt x="96" y="50"/>
                  </a:lnTo>
                  <a:lnTo>
                    <a:pt x="101" y="50"/>
                  </a:lnTo>
                  <a:lnTo>
                    <a:pt x="103" y="49"/>
                  </a:lnTo>
                  <a:lnTo>
                    <a:pt x="105" y="45"/>
                  </a:lnTo>
                  <a:lnTo>
                    <a:pt x="105" y="41"/>
                  </a:lnTo>
                  <a:lnTo>
                    <a:pt x="107" y="39"/>
                  </a:lnTo>
                  <a:lnTo>
                    <a:pt x="109" y="39"/>
                  </a:lnTo>
                  <a:lnTo>
                    <a:pt x="116" y="39"/>
                  </a:lnTo>
                  <a:lnTo>
                    <a:pt x="122" y="39"/>
                  </a:lnTo>
                  <a:lnTo>
                    <a:pt x="125" y="37"/>
                  </a:lnTo>
                  <a:lnTo>
                    <a:pt x="125" y="35"/>
                  </a:lnTo>
                  <a:lnTo>
                    <a:pt x="128" y="31"/>
                  </a:lnTo>
                  <a:lnTo>
                    <a:pt x="129" y="30"/>
                  </a:lnTo>
                  <a:lnTo>
                    <a:pt x="130" y="30"/>
                  </a:lnTo>
                  <a:lnTo>
                    <a:pt x="136" y="27"/>
                  </a:lnTo>
                  <a:lnTo>
                    <a:pt x="142" y="23"/>
                  </a:lnTo>
                  <a:lnTo>
                    <a:pt x="149" y="21"/>
                  </a:lnTo>
                  <a:lnTo>
                    <a:pt x="145" y="15"/>
                  </a:lnTo>
                  <a:lnTo>
                    <a:pt x="145" y="14"/>
                  </a:lnTo>
                  <a:lnTo>
                    <a:pt x="145" y="14"/>
                  </a:lnTo>
                  <a:lnTo>
                    <a:pt x="145" y="14"/>
                  </a:lnTo>
                  <a:lnTo>
                    <a:pt x="145" y="14"/>
                  </a:lnTo>
                  <a:lnTo>
                    <a:pt x="145" y="14"/>
                  </a:lnTo>
                  <a:lnTo>
                    <a:pt x="145" y="14"/>
                  </a:lnTo>
                  <a:lnTo>
                    <a:pt x="145" y="14"/>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60" name="Freeform 150"/>
            <p:cNvSpPr>
              <a:spLocks/>
            </p:cNvSpPr>
            <p:nvPr/>
          </p:nvSpPr>
          <p:spPr bwMode="auto">
            <a:xfrm>
              <a:off x="5676900" y="2370138"/>
              <a:ext cx="368300" cy="406400"/>
            </a:xfrm>
            <a:custGeom>
              <a:avLst/>
              <a:gdLst>
                <a:gd name="T0" fmla="*/ 147 w 155"/>
                <a:gd name="T1" fmla="*/ 15 h 124"/>
                <a:gd name="T2" fmla="*/ 139 w 155"/>
                <a:gd name="T3" fmla="*/ 15 h 124"/>
                <a:gd name="T4" fmla="*/ 129 w 155"/>
                <a:gd name="T5" fmla="*/ 20 h 124"/>
                <a:gd name="T6" fmla="*/ 120 w 155"/>
                <a:gd name="T7" fmla="*/ 25 h 124"/>
                <a:gd name="T8" fmla="*/ 116 w 155"/>
                <a:gd name="T9" fmla="*/ 20 h 124"/>
                <a:gd name="T10" fmla="*/ 114 w 155"/>
                <a:gd name="T11" fmla="*/ 10 h 124"/>
                <a:gd name="T12" fmla="*/ 111 w 155"/>
                <a:gd name="T13" fmla="*/ 6 h 124"/>
                <a:gd name="T14" fmla="*/ 103 w 155"/>
                <a:gd name="T15" fmla="*/ 2 h 124"/>
                <a:gd name="T16" fmla="*/ 99 w 155"/>
                <a:gd name="T17" fmla="*/ 9 h 124"/>
                <a:gd name="T18" fmla="*/ 100 w 155"/>
                <a:gd name="T19" fmla="*/ 13 h 124"/>
                <a:gd name="T20" fmla="*/ 94 w 155"/>
                <a:gd name="T21" fmla="*/ 12 h 124"/>
                <a:gd name="T22" fmla="*/ 91 w 155"/>
                <a:gd name="T23" fmla="*/ 17 h 124"/>
                <a:gd name="T24" fmla="*/ 87 w 155"/>
                <a:gd name="T25" fmla="*/ 16 h 124"/>
                <a:gd name="T26" fmla="*/ 84 w 155"/>
                <a:gd name="T27" fmla="*/ 17 h 124"/>
                <a:gd name="T28" fmla="*/ 79 w 155"/>
                <a:gd name="T29" fmla="*/ 20 h 124"/>
                <a:gd name="T30" fmla="*/ 70 w 155"/>
                <a:gd name="T31" fmla="*/ 17 h 124"/>
                <a:gd name="T32" fmla="*/ 60 w 155"/>
                <a:gd name="T33" fmla="*/ 15 h 124"/>
                <a:gd name="T34" fmla="*/ 53 w 155"/>
                <a:gd name="T35" fmla="*/ 13 h 124"/>
                <a:gd name="T36" fmla="*/ 48 w 155"/>
                <a:gd name="T37" fmla="*/ 17 h 124"/>
                <a:gd name="T38" fmla="*/ 43 w 155"/>
                <a:gd name="T39" fmla="*/ 17 h 124"/>
                <a:gd name="T40" fmla="*/ 40 w 155"/>
                <a:gd name="T41" fmla="*/ 23 h 124"/>
                <a:gd name="T42" fmla="*/ 31 w 155"/>
                <a:gd name="T43" fmla="*/ 35 h 124"/>
                <a:gd name="T44" fmla="*/ 25 w 155"/>
                <a:gd name="T45" fmla="*/ 39 h 124"/>
                <a:gd name="T46" fmla="*/ 21 w 155"/>
                <a:gd name="T47" fmla="*/ 43 h 124"/>
                <a:gd name="T48" fmla="*/ 15 w 155"/>
                <a:gd name="T49" fmla="*/ 43 h 124"/>
                <a:gd name="T50" fmla="*/ 7 w 155"/>
                <a:gd name="T51" fmla="*/ 39 h 124"/>
                <a:gd name="T52" fmla="*/ 5 w 155"/>
                <a:gd name="T53" fmla="*/ 39 h 124"/>
                <a:gd name="T54" fmla="*/ 4 w 155"/>
                <a:gd name="T55" fmla="*/ 45 h 124"/>
                <a:gd name="T56" fmla="*/ 1 w 155"/>
                <a:gd name="T57" fmla="*/ 53 h 124"/>
                <a:gd name="T58" fmla="*/ 0 w 155"/>
                <a:gd name="T59" fmla="*/ 59 h 124"/>
                <a:gd name="T60" fmla="*/ 3 w 155"/>
                <a:gd name="T61" fmla="*/ 68 h 124"/>
                <a:gd name="T62" fmla="*/ 3 w 155"/>
                <a:gd name="T63" fmla="*/ 72 h 124"/>
                <a:gd name="T64" fmla="*/ 6 w 155"/>
                <a:gd name="T65" fmla="*/ 83 h 124"/>
                <a:gd name="T66" fmla="*/ 10 w 155"/>
                <a:gd name="T67" fmla="*/ 95 h 124"/>
                <a:gd name="T68" fmla="*/ 21 w 155"/>
                <a:gd name="T69" fmla="*/ 99 h 124"/>
                <a:gd name="T70" fmla="*/ 21 w 155"/>
                <a:gd name="T71" fmla="*/ 105 h 124"/>
                <a:gd name="T72" fmla="*/ 14 w 155"/>
                <a:gd name="T73" fmla="*/ 116 h 124"/>
                <a:gd name="T74" fmla="*/ 34 w 155"/>
                <a:gd name="T75" fmla="*/ 124 h 124"/>
                <a:gd name="T76" fmla="*/ 51 w 155"/>
                <a:gd name="T77" fmla="*/ 124 h 124"/>
                <a:gd name="T78" fmla="*/ 66 w 155"/>
                <a:gd name="T79" fmla="*/ 121 h 124"/>
                <a:gd name="T80" fmla="*/ 74 w 155"/>
                <a:gd name="T81" fmla="*/ 115 h 124"/>
                <a:gd name="T82" fmla="*/ 76 w 155"/>
                <a:gd name="T83" fmla="*/ 102 h 124"/>
                <a:gd name="T84" fmla="*/ 81 w 155"/>
                <a:gd name="T85" fmla="*/ 99 h 124"/>
                <a:gd name="T86" fmla="*/ 87 w 155"/>
                <a:gd name="T87" fmla="*/ 95 h 124"/>
                <a:gd name="T88" fmla="*/ 96 w 155"/>
                <a:gd name="T89" fmla="*/ 92 h 124"/>
                <a:gd name="T90" fmla="*/ 103 w 155"/>
                <a:gd name="T91" fmla="*/ 93 h 124"/>
                <a:gd name="T92" fmla="*/ 104 w 155"/>
                <a:gd name="T93" fmla="*/ 83 h 124"/>
                <a:gd name="T94" fmla="*/ 106 w 155"/>
                <a:gd name="T95" fmla="*/ 75 h 124"/>
                <a:gd name="T96" fmla="*/ 113 w 155"/>
                <a:gd name="T97" fmla="*/ 71 h 124"/>
                <a:gd name="T98" fmla="*/ 109 w 155"/>
                <a:gd name="T99" fmla="*/ 63 h 124"/>
                <a:gd name="T100" fmla="*/ 117 w 155"/>
                <a:gd name="T101" fmla="*/ 62 h 124"/>
                <a:gd name="T102" fmla="*/ 117 w 155"/>
                <a:gd name="T103" fmla="*/ 55 h 124"/>
                <a:gd name="T104" fmla="*/ 123 w 155"/>
                <a:gd name="T105" fmla="*/ 48 h 124"/>
                <a:gd name="T106" fmla="*/ 122 w 155"/>
                <a:gd name="T107" fmla="*/ 39 h 124"/>
                <a:gd name="T108" fmla="*/ 119 w 155"/>
                <a:gd name="T109" fmla="*/ 29 h 124"/>
                <a:gd name="T110" fmla="*/ 126 w 155"/>
                <a:gd name="T111" fmla="*/ 25 h 124"/>
                <a:gd name="T112" fmla="*/ 146 w 155"/>
                <a:gd name="T113" fmla="*/ 23 h 124"/>
                <a:gd name="T114" fmla="*/ 150 w 155"/>
                <a:gd name="T115" fmla="*/ 1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 h="124">
                  <a:moveTo>
                    <a:pt x="152" y="17"/>
                  </a:moveTo>
                  <a:cubicBezTo>
                    <a:pt x="155" y="17"/>
                    <a:pt x="155" y="17"/>
                    <a:pt x="155" y="17"/>
                  </a:cubicBezTo>
                  <a:cubicBezTo>
                    <a:pt x="150" y="15"/>
                    <a:pt x="150" y="15"/>
                    <a:pt x="150" y="15"/>
                  </a:cubicBezTo>
                  <a:cubicBezTo>
                    <a:pt x="147" y="15"/>
                    <a:pt x="147" y="15"/>
                    <a:pt x="147" y="15"/>
                  </a:cubicBezTo>
                  <a:cubicBezTo>
                    <a:pt x="143" y="16"/>
                    <a:pt x="143" y="16"/>
                    <a:pt x="143" y="16"/>
                  </a:cubicBezTo>
                  <a:cubicBezTo>
                    <a:pt x="140" y="17"/>
                    <a:pt x="140" y="17"/>
                    <a:pt x="140" y="17"/>
                  </a:cubicBezTo>
                  <a:cubicBezTo>
                    <a:pt x="140" y="15"/>
                    <a:pt x="140" y="15"/>
                    <a:pt x="140" y="15"/>
                  </a:cubicBezTo>
                  <a:cubicBezTo>
                    <a:pt x="139" y="15"/>
                    <a:pt x="139" y="15"/>
                    <a:pt x="139" y="15"/>
                  </a:cubicBezTo>
                  <a:cubicBezTo>
                    <a:pt x="134" y="15"/>
                    <a:pt x="134" y="15"/>
                    <a:pt x="134" y="15"/>
                  </a:cubicBezTo>
                  <a:cubicBezTo>
                    <a:pt x="132" y="16"/>
                    <a:pt x="132" y="16"/>
                    <a:pt x="132" y="16"/>
                  </a:cubicBezTo>
                  <a:cubicBezTo>
                    <a:pt x="130" y="19"/>
                    <a:pt x="130" y="19"/>
                    <a:pt x="130" y="19"/>
                  </a:cubicBezTo>
                  <a:cubicBezTo>
                    <a:pt x="129" y="20"/>
                    <a:pt x="129" y="20"/>
                    <a:pt x="129" y="20"/>
                  </a:cubicBezTo>
                  <a:cubicBezTo>
                    <a:pt x="127" y="20"/>
                    <a:pt x="127" y="20"/>
                    <a:pt x="127" y="20"/>
                  </a:cubicBezTo>
                  <a:cubicBezTo>
                    <a:pt x="124" y="20"/>
                    <a:pt x="124" y="20"/>
                    <a:pt x="124" y="20"/>
                  </a:cubicBezTo>
                  <a:cubicBezTo>
                    <a:pt x="122" y="23"/>
                    <a:pt x="122" y="23"/>
                    <a:pt x="122" y="23"/>
                  </a:cubicBezTo>
                  <a:cubicBezTo>
                    <a:pt x="120" y="25"/>
                    <a:pt x="120" y="25"/>
                    <a:pt x="120" y="25"/>
                  </a:cubicBezTo>
                  <a:cubicBezTo>
                    <a:pt x="120" y="24"/>
                    <a:pt x="120" y="24"/>
                    <a:pt x="120" y="24"/>
                  </a:cubicBezTo>
                  <a:cubicBezTo>
                    <a:pt x="119" y="23"/>
                    <a:pt x="119" y="23"/>
                    <a:pt x="119" y="23"/>
                  </a:cubicBezTo>
                  <a:cubicBezTo>
                    <a:pt x="116" y="20"/>
                    <a:pt x="116" y="20"/>
                    <a:pt x="116" y="20"/>
                  </a:cubicBezTo>
                  <a:cubicBezTo>
                    <a:pt x="116" y="20"/>
                    <a:pt x="116" y="20"/>
                    <a:pt x="116" y="20"/>
                  </a:cubicBezTo>
                  <a:cubicBezTo>
                    <a:pt x="114" y="15"/>
                    <a:pt x="114" y="15"/>
                    <a:pt x="114" y="15"/>
                  </a:cubicBezTo>
                  <a:cubicBezTo>
                    <a:pt x="114" y="13"/>
                    <a:pt x="114" y="13"/>
                    <a:pt x="114" y="13"/>
                  </a:cubicBezTo>
                  <a:cubicBezTo>
                    <a:pt x="114" y="12"/>
                    <a:pt x="114" y="12"/>
                    <a:pt x="114" y="12"/>
                  </a:cubicBezTo>
                  <a:cubicBezTo>
                    <a:pt x="114" y="10"/>
                    <a:pt x="114" y="10"/>
                    <a:pt x="114" y="10"/>
                  </a:cubicBezTo>
                  <a:cubicBezTo>
                    <a:pt x="114" y="9"/>
                    <a:pt x="114" y="9"/>
                    <a:pt x="114" y="9"/>
                  </a:cubicBezTo>
                  <a:cubicBezTo>
                    <a:pt x="113" y="7"/>
                    <a:pt x="113" y="7"/>
                    <a:pt x="113" y="7"/>
                  </a:cubicBezTo>
                  <a:cubicBezTo>
                    <a:pt x="111" y="7"/>
                    <a:pt x="111" y="7"/>
                    <a:pt x="111" y="7"/>
                  </a:cubicBezTo>
                  <a:cubicBezTo>
                    <a:pt x="111" y="6"/>
                    <a:pt x="111" y="6"/>
                    <a:pt x="111" y="6"/>
                  </a:cubicBezTo>
                  <a:cubicBezTo>
                    <a:pt x="110" y="3"/>
                    <a:pt x="110" y="3"/>
                    <a:pt x="110" y="3"/>
                  </a:cubicBezTo>
                  <a:cubicBezTo>
                    <a:pt x="109" y="2"/>
                    <a:pt x="109" y="2"/>
                    <a:pt x="109" y="2"/>
                  </a:cubicBezTo>
                  <a:cubicBezTo>
                    <a:pt x="106" y="0"/>
                    <a:pt x="106" y="0"/>
                    <a:pt x="106" y="0"/>
                  </a:cubicBezTo>
                  <a:cubicBezTo>
                    <a:pt x="103" y="2"/>
                    <a:pt x="103" y="2"/>
                    <a:pt x="103" y="2"/>
                  </a:cubicBezTo>
                  <a:cubicBezTo>
                    <a:pt x="101" y="5"/>
                    <a:pt x="101" y="5"/>
                    <a:pt x="101" y="5"/>
                  </a:cubicBezTo>
                  <a:cubicBezTo>
                    <a:pt x="100" y="6"/>
                    <a:pt x="100" y="6"/>
                    <a:pt x="100" y="6"/>
                  </a:cubicBezTo>
                  <a:cubicBezTo>
                    <a:pt x="99" y="8"/>
                    <a:pt x="99" y="8"/>
                    <a:pt x="99" y="8"/>
                  </a:cubicBezTo>
                  <a:cubicBezTo>
                    <a:pt x="99" y="9"/>
                    <a:pt x="99" y="9"/>
                    <a:pt x="99" y="9"/>
                  </a:cubicBezTo>
                  <a:cubicBezTo>
                    <a:pt x="100" y="10"/>
                    <a:pt x="100" y="10"/>
                    <a:pt x="100" y="10"/>
                  </a:cubicBezTo>
                  <a:cubicBezTo>
                    <a:pt x="100" y="12"/>
                    <a:pt x="100" y="12"/>
                    <a:pt x="100" y="12"/>
                  </a:cubicBezTo>
                  <a:cubicBezTo>
                    <a:pt x="100" y="13"/>
                    <a:pt x="100" y="13"/>
                    <a:pt x="100" y="13"/>
                  </a:cubicBezTo>
                  <a:cubicBezTo>
                    <a:pt x="100" y="13"/>
                    <a:pt x="100" y="13"/>
                    <a:pt x="100" y="13"/>
                  </a:cubicBezTo>
                  <a:cubicBezTo>
                    <a:pt x="99" y="13"/>
                    <a:pt x="99" y="13"/>
                    <a:pt x="99" y="13"/>
                  </a:cubicBezTo>
                  <a:cubicBezTo>
                    <a:pt x="98" y="13"/>
                    <a:pt x="98" y="13"/>
                    <a:pt x="98" y="13"/>
                  </a:cubicBezTo>
                  <a:cubicBezTo>
                    <a:pt x="96" y="12"/>
                    <a:pt x="96" y="12"/>
                    <a:pt x="96" y="12"/>
                  </a:cubicBezTo>
                  <a:cubicBezTo>
                    <a:pt x="94" y="12"/>
                    <a:pt x="94" y="12"/>
                    <a:pt x="94" y="12"/>
                  </a:cubicBezTo>
                  <a:cubicBezTo>
                    <a:pt x="93" y="13"/>
                    <a:pt x="93" y="13"/>
                    <a:pt x="93" y="13"/>
                  </a:cubicBezTo>
                  <a:cubicBezTo>
                    <a:pt x="91" y="13"/>
                    <a:pt x="91" y="13"/>
                    <a:pt x="91" y="13"/>
                  </a:cubicBezTo>
                  <a:cubicBezTo>
                    <a:pt x="91" y="16"/>
                    <a:pt x="91" y="16"/>
                    <a:pt x="91" y="16"/>
                  </a:cubicBezTo>
                  <a:cubicBezTo>
                    <a:pt x="91" y="17"/>
                    <a:pt x="91" y="17"/>
                    <a:pt x="91" y="17"/>
                  </a:cubicBezTo>
                  <a:cubicBezTo>
                    <a:pt x="91" y="19"/>
                    <a:pt x="91" y="19"/>
                    <a:pt x="91" y="19"/>
                  </a:cubicBezTo>
                  <a:cubicBezTo>
                    <a:pt x="90" y="19"/>
                    <a:pt x="90" y="19"/>
                    <a:pt x="90" y="19"/>
                  </a:cubicBezTo>
                  <a:cubicBezTo>
                    <a:pt x="89" y="17"/>
                    <a:pt x="89" y="17"/>
                    <a:pt x="89" y="17"/>
                  </a:cubicBezTo>
                  <a:cubicBezTo>
                    <a:pt x="87" y="16"/>
                    <a:pt x="87" y="16"/>
                    <a:pt x="87" y="16"/>
                  </a:cubicBezTo>
                  <a:cubicBezTo>
                    <a:pt x="87" y="17"/>
                    <a:pt x="87" y="17"/>
                    <a:pt x="87" y="17"/>
                  </a:cubicBezTo>
                  <a:cubicBezTo>
                    <a:pt x="86" y="17"/>
                    <a:pt x="86" y="17"/>
                    <a:pt x="86" y="17"/>
                  </a:cubicBezTo>
                  <a:cubicBezTo>
                    <a:pt x="84" y="16"/>
                    <a:pt x="84" y="16"/>
                    <a:pt x="84" y="16"/>
                  </a:cubicBezTo>
                  <a:cubicBezTo>
                    <a:pt x="84" y="17"/>
                    <a:pt x="84" y="17"/>
                    <a:pt x="84" y="17"/>
                  </a:cubicBezTo>
                  <a:cubicBezTo>
                    <a:pt x="81" y="19"/>
                    <a:pt x="81" y="19"/>
                    <a:pt x="81" y="19"/>
                  </a:cubicBezTo>
                  <a:cubicBezTo>
                    <a:pt x="80" y="19"/>
                    <a:pt x="80" y="19"/>
                    <a:pt x="80" y="19"/>
                  </a:cubicBezTo>
                  <a:cubicBezTo>
                    <a:pt x="80" y="20"/>
                    <a:pt x="80" y="20"/>
                    <a:pt x="80" y="20"/>
                  </a:cubicBezTo>
                  <a:cubicBezTo>
                    <a:pt x="79" y="20"/>
                    <a:pt x="79" y="20"/>
                    <a:pt x="79" y="20"/>
                  </a:cubicBezTo>
                  <a:cubicBezTo>
                    <a:pt x="77" y="20"/>
                    <a:pt x="77" y="20"/>
                    <a:pt x="77" y="20"/>
                  </a:cubicBezTo>
                  <a:cubicBezTo>
                    <a:pt x="76" y="20"/>
                    <a:pt x="76" y="20"/>
                    <a:pt x="76" y="20"/>
                  </a:cubicBezTo>
                  <a:cubicBezTo>
                    <a:pt x="73" y="17"/>
                    <a:pt x="73" y="17"/>
                    <a:pt x="73" y="17"/>
                  </a:cubicBezTo>
                  <a:cubicBezTo>
                    <a:pt x="70" y="17"/>
                    <a:pt x="70" y="17"/>
                    <a:pt x="70" y="17"/>
                  </a:cubicBezTo>
                  <a:cubicBezTo>
                    <a:pt x="68" y="17"/>
                    <a:pt x="68" y="17"/>
                    <a:pt x="68" y="17"/>
                  </a:cubicBezTo>
                  <a:cubicBezTo>
                    <a:pt x="67" y="16"/>
                    <a:pt x="67" y="16"/>
                    <a:pt x="67" y="16"/>
                  </a:cubicBezTo>
                  <a:cubicBezTo>
                    <a:pt x="64" y="15"/>
                    <a:pt x="64" y="15"/>
                    <a:pt x="64" y="15"/>
                  </a:cubicBezTo>
                  <a:cubicBezTo>
                    <a:pt x="60" y="15"/>
                    <a:pt x="60" y="15"/>
                    <a:pt x="60" y="15"/>
                  </a:cubicBezTo>
                  <a:cubicBezTo>
                    <a:pt x="57" y="16"/>
                    <a:pt x="57" y="16"/>
                    <a:pt x="57" y="16"/>
                  </a:cubicBezTo>
                  <a:cubicBezTo>
                    <a:pt x="56" y="15"/>
                    <a:pt x="56" y="15"/>
                    <a:pt x="56" y="15"/>
                  </a:cubicBezTo>
                  <a:cubicBezTo>
                    <a:pt x="54" y="14"/>
                    <a:pt x="54" y="14"/>
                    <a:pt x="54" y="14"/>
                  </a:cubicBezTo>
                  <a:cubicBezTo>
                    <a:pt x="53" y="13"/>
                    <a:pt x="53" y="13"/>
                    <a:pt x="53" y="13"/>
                  </a:cubicBezTo>
                  <a:cubicBezTo>
                    <a:pt x="51" y="13"/>
                    <a:pt x="51" y="13"/>
                    <a:pt x="51" y="13"/>
                  </a:cubicBezTo>
                  <a:cubicBezTo>
                    <a:pt x="50" y="13"/>
                    <a:pt x="50" y="13"/>
                    <a:pt x="50" y="13"/>
                  </a:cubicBezTo>
                  <a:cubicBezTo>
                    <a:pt x="48" y="15"/>
                    <a:pt x="48" y="15"/>
                    <a:pt x="48" y="15"/>
                  </a:cubicBezTo>
                  <a:cubicBezTo>
                    <a:pt x="48" y="17"/>
                    <a:pt x="48" y="17"/>
                    <a:pt x="48" y="17"/>
                  </a:cubicBezTo>
                  <a:cubicBezTo>
                    <a:pt x="47" y="17"/>
                    <a:pt x="47" y="17"/>
                    <a:pt x="47" y="17"/>
                  </a:cubicBezTo>
                  <a:cubicBezTo>
                    <a:pt x="46" y="17"/>
                    <a:pt x="46" y="17"/>
                    <a:pt x="46" y="17"/>
                  </a:cubicBezTo>
                  <a:cubicBezTo>
                    <a:pt x="44" y="17"/>
                    <a:pt x="44" y="17"/>
                    <a:pt x="44" y="17"/>
                  </a:cubicBezTo>
                  <a:cubicBezTo>
                    <a:pt x="43" y="17"/>
                    <a:pt x="43" y="17"/>
                    <a:pt x="43" y="17"/>
                  </a:cubicBezTo>
                  <a:cubicBezTo>
                    <a:pt x="41" y="19"/>
                    <a:pt x="41" y="19"/>
                    <a:pt x="41" y="19"/>
                  </a:cubicBezTo>
                  <a:cubicBezTo>
                    <a:pt x="40" y="20"/>
                    <a:pt x="40" y="20"/>
                    <a:pt x="40" y="20"/>
                  </a:cubicBezTo>
                  <a:cubicBezTo>
                    <a:pt x="40" y="22"/>
                    <a:pt x="40" y="22"/>
                    <a:pt x="40" y="22"/>
                  </a:cubicBezTo>
                  <a:cubicBezTo>
                    <a:pt x="40" y="23"/>
                    <a:pt x="40" y="23"/>
                    <a:pt x="40" y="23"/>
                  </a:cubicBezTo>
                  <a:cubicBezTo>
                    <a:pt x="40" y="28"/>
                    <a:pt x="40" y="28"/>
                    <a:pt x="40" y="28"/>
                  </a:cubicBezTo>
                  <a:cubicBezTo>
                    <a:pt x="38" y="30"/>
                    <a:pt x="38" y="30"/>
                    <a:pt x="38" y="30"/>
                  </a:cubicBezTo>
                  <a:cubicBezTo>
                    <a:pt x="34" y="33"/>
                    <a:pt x="34" y="33"/>
                    <a:pt x="34" y="33"/>
                  </a:cubicBezTo>
                  <a:cubicBezTo>
                    <a:pt x="31" y="35"/>
                    <a:pt x="31" y="35"/>
                    <a:pt x="31" y="35"/>
                  </a:cubicBezTo>
                  <a:cubicBezTo>
                    <a:pt x="28" y="36"/>
                    <a:pt x="28" y="36"/>
                    <a:pt x="28" y="36"/>
                  </a:cubicBezTo>
                  <a:cubicBezTo>
                    <a:pt x="25" y="36"/>
                    <a:pt x="25" y="36"/>
                    <a:pt x="25" y="36"/>
                  </a:cubicBezTo>
                  <a:cubicBezTo>
                    <a:pt x="27" y="38"/>
                    <a:pt x="27" y="38"/>
                    <a:pt x="27" y="38"/>
                  </a:cubicBezTo>
                  <a:cubicBezTo>
                    <a:pt x="25" y="39"/>
                    <a:pt x="25" y="39"/>
                    <a:pt x="25" y="39"/>
                  </a:cubicBezTo>
                  <a:cubicBezTo>
                    <a:pt x="25" y="40"/>
                    <a:pt x="25" y="40"/>
                    <a:pt x="25" y="40"/>
                  </a:cubicBezTo>
                  <a:cubicBezTo>
                    <a:pt x="24" y="42"/>
                    <a:pt x="24" y="42"/>
                    <a:pt x="24" y="42"/>
                  </a:cubicBezTo>
                  <a:cubicBezTo>
                    <a:pt x="23" y="43"/>
                    <a:pt x="23" y="43"/>
                    <a:pt x="23" y="43"/>
                  </a:cubicBezTo>
                  <a:cubicBezTo>
                    <a:pt x="21" y="43"/>
                    <a:pt x="21" y="43"/>
                    <a:pt x="21" y="43"/>
                  </a:cubicBezTo>
                  <a:cubicBezTo>
                    <a:pt x="20" y="43"/>
                    <a:pt x="20" y="43"/>
                    <a:pt x="20" y="43"/>
                  </a:cubicBezTo>
                  <a:cubicBezTo>
                    <a:pt x="18" y="45"/>
                    <a:pt x="18" y="45"/>
                    <a:pt x="18" y="45"/>
                  </a:cubicBezTo>
                  <a:cubicBezTo>
                    <a:pt x="17" y="46"/>
                    <a:pt x="17" y="46"/>
                    <a:pt x="17" y="46"/>
                  </a:cubicBezTo>
                  <a:cubicBezTo>
                    <a:pt x="15" y="43"/>
                    <a:pt x="15" y="43"/>
                    <a:pt x="15" y="43"/>
                  </a:cubicBezTo>
                  <a:cubicBezTo>
                    <a:pt x="14" y="42"/>
                    <a:pt x="14" y="42"/>
                    <a:pt x="14" y="42"/>
                  </a:cubicBezTo>
                  <a:cubicBezTo>
                    <a:pt x="11" y="42"/>
                    <a:pt x="11" y="42"/>
                    <a:pt x="11" y="42"/>
                  </a:cubicBezTo>
                  <a:cubicBezTo>
                    <a:pt x="10" y="42"/>
                    <a:pt x="10" y="42"/>
                    <a:pt x="10" y="42"/>
                  </a:cubicBezTo>
                  <a:cubicBezTo>
                    <a:pt x="7" y="39"/>
                    <a:pt x="7" y="39"/>
                    <a:pt x="7" y="39"/>
                  </a:cubicBezTo>
                  <a:cubicBezTo>
                    <a:pt x="5" y="39"/>
                    <a:pt x="5" y="39"/>
                    <a:pt x="5" y="39"/>
                  </a:cubicBezTo>
                  <a:cubicBezTo>
                    <a:pt x="3" y="35"/>
                    <a:pt x="3" y="35"/>
                    <a:pt x="3" y="35"/>
                  </a:cubicBezTo>
                  <a:cubicBezTo>
                    <a:pt x="4" y="38"/>
                    <a:pt x="4" y="38"/>
                    <a:pt x="4" y="38"/>
                  </a:cubicBezTo>
                  <a:cubicBezTo>
                    <a:pt x="5" y="39"/>
                    <a:pt x="5" y="39"/>
                    <a:pt x="5" y="39"/>
                  </a:cubicBezTo>
                  <a:cubicBezTo>
                    <a:pt x="5" y="40"/>
                    <a:pt x="5" y="40"/>
                    <a:pt x="5" y="40"/>
                  </a:cubicBezTo>
                  <a:cubicBezTo>
                    <a:pt x="4" y="42"/>
                    <a:pt x="4" y="42"/>
                    <a:pt x="4" y="42"/>
                  </a:cubicBezTo>
                  <a:cubicBezTo>
                    <a:pt x="4" y="43"/>
                    <a:pt x="4" y="43"/>
                    <a:pt x="4" y="43"/>
                  </a:cubicBezTo>
                  <a:cubicBezTo>
                    <a:pt x="4" y="45"/>
                    <a:pt x="4" y="45"/>
                    <a:pt x="4" y="45"/>
                  </a:cubicBezTo>
                  <a:cubicBezTo>
                    <a:pt x="4" y="48"/>
                    <a:pt x="4" y="48"/>
                    <a:pt x="4" y="48"/>
                  </a:cubicBezTo>
                  <a:cubicBezTo>
                    <a:pt x="4" y="50"/>
                    <a:pt x="4" y="50"/>
                    <a:pt x="4" y="50"/>
                  </a:cubicBezTo>
                  <a:cubicBezTo>
                    <a:pt x="3" y="52"/>
                    <a:pt x="3" y="52"/>
                    <a:pt x="3" y="52"/>
                  </a:cubicBezTo>
                  <a:cubicBezTo>
                    <a:pt x="1" y="53"/>
                    <a:pt x="1" y="53"/>
                    <a:pt x="1" y="53"/>
                  </a:cubicBezTo>
                  <a:cubicBezTo>
                    <a:pt x="2" y="55"/>
                    <a:pt x="2" y="55"/>
                    <a:pt x="2" y="55"/>
                  </a:cubicBezTo>
                  <a:cubicBezTo>
                    <a:pt x="3" y="56"/>
                    <a:pt x="3" y="56"/>
                    <a:pt x="3" y="56"/>
                  </a:cubicBezTo>
                  <a:cubicBezTo>
                    <a:pt x="1" y="58"/>
                    <a:pt x="1" y="58"/>
                    <a:pt x="1" y="58"/>
                  </a:cubicBezTo>
                  <a:cubicBezTo>
                    <a:pt x="0" y="59"/>
                    <a:pt x="0" y="59"/>
                    <a:pt x="0" y="59"/>
                  </a:cubicBezTo>
                  <a:cubicBezTo>
                    <a:pt x="0" y="61"/>
                    <a:pt x="0" y="61"/>
                    <a:pt x="0" y="61"/>
                  </a:cubicBezTo>
                  <a:cubicBezTo>
                    <a:pt x="0" y="63"/>
                    <a:pt x="0" y="63"/>
                    <a:pt x="0" y="63"/>
                  </a:cubicBezTo>
                  <a:cubicBezTo>
                    <a:pt x="1" y="66"/>
                    <a:pt x="1" y="66"/>
                    <a:pt x="1" y="66"/>
                  </a:cubicBezTo>
                  <a:cubicBezTo>
                    <a:pt x="3" y="68"/>
                    <a:pt x="3" y="68"/>
                    <a:pt x="3" y="68"/>
                  </a:cubicBezTo>
                  <a:cubicBezTo>
                    <a:pt x="5" y="68"/>
                    <a:pt x="5" y="68"/>
                    <a:pt x="5" y="68"/>
                  </a:cubicBezTo>
                  <a:cubicBezTo>
                    <a:pt x="5" y="69"/>
                    <a:pt x="5" y="69"/>
                    <a:pt x="5" y="69"/>
                  </a:cubicBezTo>
                  <a:cubicBezTo>
                    <a:pt x="4" y="71"/>
                    <a:pt x="4" y="71"/>
                    <a:pt x="4" y="71"/>
                  </a:cubicBezTo>
                  <a:cubicBezTo>
                    <a:pt x="3" y="72"/>
                    <a:pt x="3" y="72"/>
                    <a:pt x="3" y="72"/>
                  </a:cubicBezTo>
                  <a:cubicBezTo>
                    <a:pt x="3" y="73"/>
                    <a:pt x="3" y="73"/>
                    <a:pt x="3" y="73"/>
                  </a:cubicBezTo>
                  <a:cubicBezTo>
                    <a:pt x="3" y="75"/>
                    <a:pt x="3" y="75"/>
                    <a:pt x="3" y="75"/>
                  </a:cubicBezTo>
                  <a:cubicBezTo>
                    <a:pt x="4" y="79"/>
                    <a:pt x="4" y="79"/>
                    <a:pt x="4" y="79"/>
                  </a:cubicBezTo>
                  <a:cubicBezTo>
                    <a:pt x="6" y="83"/>
                    <a:pt x="6" y="83"/>
                    <a:pt x="6" y="83"/>
                  </a:cubicBezTo>
                  <a:cubicBezTo>
                    <a:pt x="7" y="85"/>
                    <a:pt x="7" y="85"/>
                    <a:pt x="7" y="85"/>
                  </a:cubicBezTo>
                  <a:cubicBezTo>
                    <a:pt x="8" y="91"/>
                    <a:pt x="8" y="91"/>
                    <a:pt x="8" y="91"/>
                  </a:cubicBezTo>
                  <a:cubicBezTo>
                    <a:pt x="9" y="93"/>
                    <a:pt x="9" y="93"/>
                    <a:pt x="9" y="93"/>
                  </a:cubicBezTo>
                  <a:cubicBezTo>
                    <a:pt x="10" y="95"/>
                    <a:pt x="10" y="95"/>
                    <a:pt x="10" y="95"/>
                  </a:cubicBezTo>
                  <a:cubicBezTo>
                    <a:pt x="13" y="96"/>
                    <a:pt x="13" y="96"/>
                    <a:pt x="13" y="96"/>
                  </a:cubicBezTo>
                  <a:cubicBezTo>
                    <a:pt x="14" y="96"/>
                    <a:pt x="14" y="96"/>
                    <a:pt x="14" y="96"/>
                  </a:cubicBezTo>
                  <a:cubicBezTo>
                    <a:pt x="18" y="96"/>
                    <a:pt x="18" y="96"/>
                    <a:pt x="18" y="96"/>
                  </a:cubicBezTo>
                  <a:cubicBezTo>
                    <a:pt x="21" y="99"/>
                    <a:pt x="21" y="99"/>
                    <a:pt x="21" y="99"/>
                  </a:cubicBezTo>
                  <a:cubicBezTo>
                    <a:pt x="21" y="101"/>
                    <a:pt x="21" y="101"/>
                    <a:pt x="21" y="101"/>
                  </a:cubicBezTo>
                  <a:cubicBezTo>
                    <a:pt x="21" y="102"/>
                    <a:pt x="21" y="102"/>
                    <a:pt x="21" y="102"/>
                  </a:cubicBezTo>
                  <a:cubicBezTo>
                    <a:pt x="21" y="105"/>
                    <a:pt x="21" y="105"/>
                    <a:pt x="21" y="105"/>
                  </a:cubicBezTo>
                  <a:cubicBezTo>
                    <a:pt x="21" y="105"/>
                    <a:pt x="21" y="105"/>
                    <a:pt x="21" y="105"/>
                  </a:cubicBezTo>
                  <a:cubicBezTo>
                    <a:pt x="18" y="108"/>
                    <a:pt x="18" y="108"/>
                    <a:pt x="18" y="108"/>
                  </a:cubicBezTo>
                  <a:cubicBezTo>
                    <a:pt x="17" y="111"/>
                    <a:pt x="17" y="111"/>
                    <a:pt x="17" y="111"/>
                  </a:cubicBezTo>
                  <a:cubicBezTo>
                    <a:pt x="14" y="116"/>
                    <a:pt x="14" y="116"/>
                    <a:pt x="14" y="116"/>
                  </a:cubicBezTo>
                  <a:cubicBezTo>
                    <a:pt x="14" y="116"/>
                    <a:pt x="14" y="116"/>
                    <a:pt x="14" y="116"/>
                  </a:cubicBezTo>
                  <a:cubicBezTo>
                    <a:pt x="13" y="118"/>
                    <a:pt x="13" y="118"/>
                    <a:pt x="13" y="118"/>
                  </a:cubicBezTo>
                  <a:cubicBezTo>
                    <a:pt x="20" y="121"/>
                    <a:pt x="20" y="121"/>
                    <a:pt x="20" y="121"/>
                  </a:cubicBezTo>
                  <a:cubicBezTo>
                    <a:pt x="27" y="124"/>
                    <a:pt x="27" y="124"/>
                    <a:pt x="27" y="124"/>
                  </a:cubicBezTo>
                  <a:cubicBezTo>
                    <a:pt x="34" y="124"/>
                    <a:pt x="34" y="124"/>
                    <a:pt x="34" y="124"/>
                  </a:cubicBezTo>
                  <a:cubicBezTo>
                    <a:pt x="41" y="122"/>
                    <a:pt x="41" y="122"/>
                    <a:pt x="41" y="122"/>
                  </a:cubicBezTo>
                  <a:cubicBezTo>
                    <a:pt x="46" y="122"/>
                    <a:pt x="46" y="122"/>
                    <a:pt x="46" y="122"/>
                  </a:cubicBezTo>
                  <a:cubicBezTo>
                    <a:pt x="48" y="124"/>
                    <a:pt x="48" y="124"/>
                    <a:pt x="48" y="124"/>
                  </a:cubicBezTo>
                  <a:cubicBezTo>
                    <a:pt x="51" y="124"/>
                    <a:pt x="51" y="124"/>
                    <a:pt x="51" y="124"/>
                  </a:cubicBezTo>
                  <a:cubicBezTo>
                    <a:pt x="54" y="122"/>
                    <a:pt x="54" y="122"/>
                    <a:pt x="54" y="122"/>
                  </a:cubicBezTo>
                  <a:cubicBezTo>
                    <a:pt x="57" y="122"/>
                    <a:pt x="57" y="122"/>
                    <a:pt x="57" y="122"/>
                  </a:cubicBezTo>
                  <a:cubicBezTo>
                    <a:pt x="60" y="122"/>
                    <a:pt x="60" y="122"/>
                    <a:pt x="60" y="122"/>
                  </a:cubicBezTo>
                  <a:cubicBezTo>
                    <a:pt x="66" y="121"/>
                    <a:pt x="66" y="121"/>
                    <a:pt x="66" y="121"/>
                  </a:cubicBezTo>
                  <a:cubicBezTo>
                    <a:pt x="71" y="119"/>
                    <a:pt x="71" y="119"/>
                    <a:pt x="71" y="119"/>
                  </a:cubicBezTo>
                  <a:cubicBezTo>
                    <a:pt x="74" y="118"/>
                    <a:pt x="74" y="118"/>
                    <a:pt x="74" y="118"/>
                  </a:cubicBezTo>
                  <a:cubicBezTo>
                    <a:pt x="76" y="116"/>
                    <a:pt x="76" y="116"/>
                    <a:pt x="76" y="116"/>
                  </a:cubicBezTo>
                  <a:cubicBezTo>
                    <a:pt x="74" y="115"/>
                    <a:pt x="74" y="115"/>
                    <a:pt x="74" y="115"/>
                  </a:cubicBezTo>
                  <a:cubicBezTo>
                    <a:pt x="74" y="112"/>
                    <a:pt x="74" y="112"/>
                    <a:pt x="74" y="112"/>
                  </a:cubicBezTo>
                  <a:cubicBezTo>
                    <a:pt x="74" y="106"/>
                    <a:pt x="74" y="106"/>
                    <a:pt x="74" y="106"/>
                  </a:cubicBezTo>
                  <a:cubicBezTo>
                    <a:pt x="74" y="104"/>
                    <a:pt x="74" y="104"/>
                    <a:pt x="74" y="104"/>
                  </a:cubicBezTo>
                  <a:cubicBezTo>
                    <a:pt x="76" y="102"/>
                    <a:pt x="76" y="102"/>
                    <a:pt x="76" y="102"/>
                  </a:cubicBezTo>
                  <a:cubicBezTo>
                    <a:pt x="77" y="99"/>
                    <a:pt x="77" y="99"/>
                    <a:pt x="77" y="99"/>
                  </a:cubicBezTo>
                  <a:cubicBezTo>
                    <a:pt x="79" y="98"/>
                    <a:pt x="79" y="98"/>
                    <a:pt x="79" y="98"/>
                  </a:cubicBezTo>
                  <a:cubicBezTo>
                    <a:pt x="80" y="98"/>
                    <a:pt x="80" y="98"/>
                    <a:pt x="80" y="98"/>
                  </a:cubicBezTo>
                  <a:cubicBezTo>
                    <a:pt x="81" y="99"/>
                    <a:pt x="81" y="99"/>
                    <a:pt x="81" y="99"/>
                  </a:cubicBezTo>
                  <a:cubicBezTo>
                    <a:pt x="84" y="99"/>
                    <a:pt x="84" y="99"/>
                    <a:pt x="84" y="99"/>
                  </a:cubicBezTo>
                  <a:cubicBezTo>
                    <a:pt x="90" y="98"/>
                    <a:pt x="90" y="98"/>
                    <a:pt x="90" y="98"/>
                  </a:cubicBezTo>
                  <a:cubicBezTo>
                    <a:pt x="87" y="96"/>
                    <a:pt x="87" y="96"/>
                    <a:pt x="87" y="96"/>
                  </a:cubicBezTo>
                  <a:cubicBezTo>
                    <a:pt x="87" y="95"/>
                    <a:pt x="87" y="95"/>
                    <a:pt x="87" y="95"/>
                  </a:cubicBezTo>
                  <a:cubicBezTo>
                    <a:pt x="90" y="93"/>
                    <a:pt x="90" y="93"/>
                    <a:pt x="90" y="93"/>
                  </a:cubicBezTo>
                  <a:cubicBezTo>
                    <a:pt x="91" y="92"/>
                    <a:pt x="91" y="92"/>
                    <a:pt x="91" y="92"/>
                  </a:cubicBezTo>
                  <a:cubicBezTo>
                    <a:pt x="93" y="92"/>
                    <a:pt x="93" y="92"/>
                    <a:pt x="93" y="92"/>
                  </a:cubicBezTo>
                  <a:cubicBezTo>
                    <a:pt x="96" y="92"/>
                    <a:pt x="96" y="92"/>
                    <a:pt x="96" y="92"/>
                  </a:cubicBezTo>
                  <a:cubicBezTo>
                    <a:pt x="97" y="91"/>
                    <a:pt x="97" y="91"/>
                    <a:pt x="97" y="91"/>
                  </a:cubicBezTo>
                  <a:cubicBezTo>
                    <a:pt x="99" y="92"/>
                    <a:pt x="99" y="92"/>
                    <a:pt x="99" y="92"/>
                  </a:cubicBezTo>
                  <a:cubicBezTo>
                    <a:pt x="100" y="93"/>
                    <a:pt x="100" y="93"/>
                    <a:pt x="100" y="93"/>
                  </a:cubicBezTo>
                  <a:cubicBezTo>
                    <a:pt x="103" y="93"/>
                    <a:pt x="103" y="93"/>
                    <a:pt x="103" y="93"/>
                  </a:cubicBezTo>
                  <a:cubicBezTo>
                    <a:pt x="104" y="92"/>
                    <a:pt x="104" y="92"/>
                    <a:pt x="104" y="92"/>
                  </a:cubicBezTo>
                  <a:cubicBezTo>
                    <a:pt x="104" y="91"/>
                    <a:pt x="104" y="91"/>
                    <a:pt x="104" y="91"/>
                  </a:cubicBezTo>
                  <a:cubicBezTo>
                    <a:pt x="104" y="86"/>
                    <a:pt x="104" y="86"/>
                    <a:pt x="104" y="86"/>
                  </a:cubicBezTo>
                  <a:cubicBezTo>
                    <a:pt x="104" y="83"/>
                    <a:pt x="104" y="83"/>
                    <a:pt x="104" y="83"/>
                  </a:cubicBezTo>
                  <a:cubicBezTo>
                    <a:pt x="104" y="82"/>
                    <a:pt x="104" y="82"/>
                    <a:pt x="104" y="82"/>
                  </a:cubicBezTo>
                  <a:cubicBezTo>
                    <a:pt x="106" y="79"/>
                    <a:pt x="106" y="79"/>
                    <a:pt x="106" y="79"/>
                  </a:cubicBezTo>
                  <a:cubicBezTo>
                    <a:pt x="106" y="76"/>
                    <a:pt x="106" y="76"/>
                    <a:pt x="106" y="76"/>
                  </a:cubicBezTo>
                  <a:cubicBezTo>
                    <a:pt x="106" y="75"/>
                    <a:pt x="106" y="75"/>
                    <a:pt x="106" y="75"/>
                  </a:cubicBezTo>
                  <a:cubicBezTo>
                    <a:pt x="106" y="73"/>
                    <a:pt x="106" y="73"/>
                    <a:pt x="106" y="73"/>
                  </a:cubicBezTo>
                  <a:cubicBezTo>
                    <a:pt x="109" y="73"/>
                    <a:pt x="109" y="73"/>
                    <a:pt x="109" y="73"/>
                  </a:cubicBezTo>
                  <a:cubicBezTo>
                    <a:pt x="111" y="72"/>
                    <a:pt x="111" y="72"/>
                    <a:pt x="111" y="72"/>
                  </a:cubicBezTo>
                  <a:cubicBezTo>
                    <a:pt x="113" y="71"/>
                    <a:pt x="113" y="71"/>
                    <a:pt x="113" y="71"/>
                  </a:cubicBezTo>
                  <a:cubicBezTo>
                    <a:pt x="113" y="69"/>
                    <a:pt x="113" y="69"/>
                    <a:pt x="113" y="69"/>
                  </a:cubicBezTo>
                  <a:cubicBezTo>
                    <a:pt x="111" y="66"/>
                    <a:pt x="111" y="66"/>
                    <a:pt x="111" y="66"/>
                  </a:cubicBezTo>
                  <a:cubicBezTo>
                    <a:pt x="110" y="65"/>
                    <a:pt x="110" y="65"/>
                    <a:pt x="110" y="65"/>
                  </a:cubicBezTo>
                  <a:cubicBezTo>
                    <a:pt x="109" y="63"/>
                    <a:pt x="109" y="63"/>
                    <a:pt x="109" y="63"/>
                  </a:cubicBezTo>
                  <a:cubicBezTo>
                    <a:pt x="107" y="62"/>
                    <a:pt x="107" y="62"/>
                    <a:pt x="107" y="62"/>
                  </a:cubicBezTo>
                  <a:cubicBezTo>
                    <a:pt x="110" y="61"/>
                    <a:pt x="110" y="61"/>
                    <a:pt x="110" y="61"/>
                  </a:cubicBezTo>
                  <a:cubicBezTo>
                    <a:pt x="111" y="62"/>
                    <a:pt x="111" y="62"/>
                    <a:pt x="111" y="62"/>
                  </a:cubicBezTo>
                  <a:cubicBezTo>
                    <a:pt x="117" y="62"/>
                    <a:pt x="117" y="62"/>
                    <a:pt x="117" y="62"/>
                  </a:cubicBezTo>
                  <a:cubicBezTo>
                    <a:pt x="120" y="61"/>
                    <a:pt x="120" y="61"/>
                    <a:pt x="120" y="61"/>
                  </a:cubicBezTo>
                  <a:cubicBezTo>
                    <a:pt x="122" y="58"/>
                    <a:pt x="122" y="58"/>
                    <a:pt x="122" y="58"/>
                  </a:cubicBezTo>
                  <a:cubicBezTo>
                    <a:pt x="120" y="56"/>
                    <a:pt x="120" y="56"/>
                    <a:pt x="120" y="56"/>
                  </a:cubicBezTo>
                  <a:cubicBezTo>
                    <a:pt x="117" y="55"/>
                    <a:pt x="117" y="55"/>
                    <a:pt x="117" y="55"/>
                  </a:cubicBezTo>
                  <a:cubicBezTo>
                    <a:pt x="119" y="53"/>
                    <a:pt x="119" y="53"/>
                    <a:pt x="119" y="53"/>
                  </a:cubicBezTo>
                  <a:cubicBezTo>
                    <a:pt x="119" y="52"/>
                    <a:pt x="119" y="52"/>
                    <a:pt x="119" y="52"/>
                  </a:cubicBezTo>
                  <a:cubicBezTo>
                    <a:pt x="120" y="50"/>
                    <a:pt x="120" y="50"/>
                    <a:pt x="120" y="50"/>
                  </a:cubicBezTo>
                  <a:cubicBezTo>
                    <a:pt x="123" y="48"/>
                    <a:pt x="123" y="48"/>
                    <a:pt x="123" y="48"/>
                  </a:cubicBezTo>
                  <a:cubicBezTo>
                    <a:pt x="124" y="45"/>
                    <a:pt x="124" y="45"/>
                    <a:pt x="124" y="45"/>
                  </a:cubicBezTo>
                  <a:cubicBezTo>
                    <a:pt x="123" y="43"/>
                    <a:pt x="123" y="43"/>
                    <a:pt x="123" y="43"/>
                  </a:cubicBezTo>
                  <a:cubicBezTo>
                    <a:pt x="123" y="42"/>
                    <a:pt x="123" y="42"/>
                    <a:pt x="123" y="42"/>
                  </a:cubicBezTo>
                  <a:cubicBezTo>
                    <a:pt x="122" y="39"/>
                    <a:pt x="122" y="39"/>
                    <a:pt x="122" y="39"/>
                  </a:cubicBezTo>
                  <a:cubicBezTo>
                    <a:pt x="119" y="35"/>
                    <a:pt x="119" y="35"/>
                    <a:pt x="119" y="35"/>
                  </a:cubicBezTo>
                  <a:cubicBezTo>
                    <a:pt x="117" y="35"/>
                    <a:pt x="117" y="35"/>
                    <a:pt x="117" y="35"/>
                  </a:cubicBezTo>
                  <a:cubicBezTo>
                    <a:pt x="116" y="33"/>
                    <a:pt x="116" y="33"/>
                    <a:pt x="116" y="33"/>
                  </a:cubicBezTo>
                  <a:cubicBezTo>
                    <a:pt x="119" y="29"/>
                    <a:pt x="119" y="29"/>
                    <a:pt x="119" y="29"/>
                  </a:cubicBezTo>
                  <a:cubicBezTo>
                    <a:pt x="120" y="28"/>
                    <a:pt x="120" y="28"/>
                    <a:pt x="120" y="28"/>
                  </a:cubicBezTo>
                  <a:cubicBezTo>
                    <a:pt x="122" y="28"/>
                    <a:pt x="122" y="28"/>
                    <a:pt x="122" y="28"/>
                  </a:cubicBezTo>
                  <a:cubicBezTo>
                    <a:pt x="123" y="26"/>
                    <a:pt x="123" y="26"/>
                    <a:pt x="123" y="26"/>
                  </a:cubicBezTo>
                  <a:cubicBezTo>
                    <a:pt x="126" y="25"/>
                    <a:pt x="126" y="25"/>
                    <a:pt x="126" y="25"/>
                  </a:cubicBezTo>
                  <a:cubicBezTo>
                    <a:pt x="130" y="23"/>
                    <a:pt x="130" y="23"/>
                    <a:pt x="130" y="23"/>
                  </a:cubicBezTo>
                  <a:cubicBezTo>
                    <a:pt x="142" y="22"/>
                    <a:pt x="142" y="22"/>
                    <a:pt x="142" y="22"/>
                  </a:cubicBezTo>
                  <a:cubicBezTo>
                    <a:pt x="144" y="22"/>
                    <a:pt x="144" y="22"/>
                    <a:pt x="144" y="22"/>
                  </a:cubicBezTo>
                  <a:cubicBezTo>
                    <a:pt x="146" y="23"/>
                    <a:pt x="146" y="23"/>
                    <a:pt x="146" y="23"/>
                  </a:cubicBezTo>
                  <a:cubicBezTo>
                    <a:pt x="147" y="22"/>
                    <a:pt x="147" y="22"/>
                    <a:pt x="147" y="22"/>
                  </a:cubicBezTo>
                  <a:cubicBezTo>
                    <a:pt x="152" y="20"/>
                    <a:pt x="152" y="20"/>
                    <a:pt x="152" y="20"/>
                  </a:cubicBezTo>
                  <a:cubicBezTo>
                    <a:pt x="150" y="19"/>
                    <a:pt x="150" y="19"/>
                    <a:pt x="150" y="19"/>
                  </a:cubicBezTo>
                  <a:cubicBezTo>
                    <a:pt x="150" y="19"/>
                    <a:pt x="150" y="19"/>
                    <a:pt x="150" y="19"/>
                  </a:cubicBezTo>
                  <a:cubicBezTo>
                    <a:pt x="150" y="17"/>
                    <a:pt x="150" y="17"/>
                    <a:pt x="150" y="17"/>
                  </a:cubicBezTo>
                  <a:lnTo>
                    <a:pt x="152" y="1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61" name="Freeform 151"/>
            <p:cNvSpPr>
              <a:spLocks/>
            </p:cNvSpPr>
            <p:nvPr/>
          </p:nvSpPr>
          <p:spPr bwMode="auto">
            <a:xfrm>
              <a:off x="5430838" y="2185988"/>
              <a:ext cx="388937" cy="338137"/>
            </a:xfrm>
            <a:custGeom>
              <a:avLst/>
              <a:gdLst>
                <a:gd name="T0" fmla="*/ 158 w 164"/>
                <a:gd name="T1" fmla="*/ 62 h 103"/>
                <a:gd name="T2" fmla="*/ 148 w 164"/>
                <a:gd name="T3" fmla="*/ 59 h 103"/>
                <a:gd name="T4" fmla="*/ 128 w 164"/>
                <a:gd name="T5" fmla="*/ 47 h 103"/>
                <a:gd name="T6" fmla="*/ 109 w 164"/>
                <a:gd name="T7" fmla="*/ 36 h 103"/>
                <a:gd name="T8" fmla="*/ 95 w 164"/>
                <a:gd name="T9" fmla="*/ 19 h 103"/>
                <a:gd name="T10" fmla="*/ 82 w 164"/>
                <a:gd name="T11" fmla="*/ 19 h 103"/>
                <a:gd name="T12" fmla="*/ 78 w 164"/>
                <a:gd name="T13" fmla="*/ 10 h 103"/>
                <a:gd name="T14" fmla="*/ 74 w 164"/>
                <a:gd name="T15" fmla="*/ 6 h 103"/>
                <a:gd name="T16" fmla="*/ 64 w 164"/>
                <a:gd name="T17" fmla="*/ 1 h 103"/>
                <a:gd name="T18" fmla="*/ 58 w 164"/>
                <a:gd name="T19" fmla="*/ 0 h 103"/>
                <a:gd name="T20" fmla="*/ 54 w 164"/>
                <a:gd name="T21" fmla="*/ 3 h 103"/>
                <a:gd name="T22" fmla="*/ 49 w 164"/>
                <a:gd name="T23" fmla="*/ 7 h 103"/>
                <a:gd name="T24" fmla="*/ 46 w 164"/>
                <a:gd name="T25" fmla="*/ 17 h 103"/>
                <a:gd name="T26" fmla="*/ 39 w 164"/>
                <a:gd name="T27" fmla="*/ 19 h 103"/>
                <a:gd name="T28" fmla="*/ 31 w 164"/>
                <a:gd name="T29" fmla="*/ 19 h 103"/>
                <a:gd name="T30" fmla="*/ 26 w 164"/>
                <a:gd name="T31" fmla="*/ 16 h 103"/>
                <a:gd name="T32" fmla="*/ 8 w 164"/>
                <a:gd name="T33" fmla="*/ 6 h 103"/>
                <a:gd name="T34" fmla="*/ 16 w 164"/>
                <a:gd name="T35" fmla="*/ 17 h 103"/>
                <a:gd name="T36" fmla="*/ 19 w 164"/>
                <a:gd name="T37" fmla="*/ 24 h 103"/>
                <a:gd name="T38" fmla="*/ 16 w 164"/>
                <a:gd name="T39" fmla="*/ 24 h 103"/>
                <a:gd name="T40" fmla="*/ 11 w 164"/>
                <a:gd name="T41" fmla="*/ 27 h 103"/>
                <a:gd name="T42" fmla="*/ 8 w 164"/>
                <a:gd name="T43" fmla="*/ 26 h 103"/>
                <a:gd name="T44" fmla="*/ 3 w 164"/>
                <a:gd name="T45" fmla="*/ 23 h 103"/>
                <a:gd name="T46" fmla="*/ 2 w 164"/>
                <a:gd name="T47" fmla="*/ 23 h 103"/>
                <a:gd name="T48" fmla="*/ 3 w 164"/>
                <a:gd name="T49" fmla="*/ 37 h 103"/>
                <a:gd name="T50" fmla="*/ 11 w 164"/>
                <a:gd name="T51" fmla="*/ 37 h 103"/>
                <a:gd name="T52" fmla="*/ 12 w 164"/>
                <a:gd name="T53" fmla="*/ 42 h 103"/>
                <a:gd name="T54" fmla="*/ 9 w 164"/>
                <a:gd name="T55" fmla="*/ 40 h 103"/>
                <a:gd name="T56" fmla="*/ 11 w 164"/>
                <a:gd name="T57" fmla="*/ 44 h 103"/>
                <a:gd name="T58" fmla="*/ 15 w 164"/>
                <a:gd name="T59" fmla="*/ 47 h 103"/>
                <a:gd name="T60" fmla="*/ 18 w 164"/>
                <a:gd name="T61" fmla="*/ 54 h 103"/>
                <a:gd name="T62" fmla="*/ 21 w 164"/>
                <a:gd name="T63" fmla="*/ 72 h 103"/>
                <a:gd name="T64" fmla="*/ 29 w 164"/>
                <a:gd name="T65" fmla="*/ 70 h 103"/>
                <a:gd name="T66" fmla="*/ 33 w 164"/>
                <a:gd name="T67" fmla="*/ 64 h 103"/>
                <a:gd name="T68" fmla="*/ 42 w 164"/>
                <a:gd name="T69" fmla="*/ 62 h 103"/>
                <a:gd name="T70" fmla="*/ 49 w 164"/>
                <a:gd name="T71" fmla="*/ 60 h 103"/>
                <a:gd name="T72" fmla="*/ 62 w 164"/>
                <a:gd name="T73" fmla="*/ 64 h 103"/>
                <a:gd name="T74" fmla="*/ 75 w 164"/>
                <a:gd name="T75" fmla="*/ 69 h 103"/>
                <a:gd name="T76" fmla="*/ 85 w 164"/>
                <a:gd name="T77" fmla="*/ 74 h 103"/>
                <a:gd name="T78" fmla="*/ 95 w 164"/>
                <a:gd name="T79" fmla="*/ 81 h 103"/>
                <a:gd name="T80" fmla="*/ 101 w 164"/>
                <a:gd name="T81" fmla="*/ 82 h 103"/>
                <a:gd name="T82" fmla="*/ 107 w 164"/>
                <a:gd name="T83" fmla="*/ 86 h 103"/>
                <a:gd name="T84" fmla="*/ 107 w 164"/>
                <a:gd name="T85" fmla="*/ 92 h 103"/>
                <a:gd name="T86" fmla="*/ 109 w 164"/>
                <a:gd name="T87" fmla="*/ 96 h 103"/>
                <a:gd name="T88" fmla="*/ 118 w 164"/>
                <a:gd name="T89" fmla="*/ 99 h 103"/>
                <a:gd name="T90" fmla="*/ 124 w 164"/>
                <a:gd name="T91" fmla="*/ 100 h 103"/>
                <a:gd name="T92" fmla="*/ 129 w 164"/>
                <a:gd name="T93" fmla="*/ 97 h 103"/>
                <a:gd name="T94" fmla="*/ 132 w 164"/>
                <a:gd name="T95" fmla="*/ 93 h 103"/>
                <a:gd name="T96" fmla="*/ 144 w 164"/>
                <a:gd name="T97" fmla="*/ 85 h 103"/>
                <a:gd name="T98" fmla="*/ 145 w 164"/>
                <a:gd name="T99" fmla="*/ 76 h 103"/>
                <a:gd name="T100" fmla="*/ 151 w 164"/>
                <a:gd name="T101" fmla="*/ 74 h 103"/>
                <a:gd name="T102" fmla="*/ 155 w 164"/>
                <a:gd name="T103" fmla="*/ 70 h 103"/>
                <a:gd name="T104" fmla="*/ 161 w 164"/>
                <a:gd name="T105" fmla="*/ 7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4" h="103">
                  <a:moveTo>
                    <a:pt x="162" y="67"/>
                  </a:moveTo>
                  <a:cubicBezTo>
                    <a:pt x="162" y="64"/>
                    <a:pt x="162" y="64"/>
                    <a:pt x="162" y="64"/>
                  </a:cubicBezTo>
                  <a:cubicBezTo>
                    <a:pt x="162" y="63"/>
                    <a:pt x="162" y="63"/>
                    <a:pt x="162" y="63"/>
                  </a:cubicBezTo>
                  <a:cubicBezTo>
                    <a:pt x="158" y="62"/>
                    <a:pt x="158" y="62"/>
                    <a:pt x="158" y="62"/>
                  </a:cubicBezTo>
                  <a:cubicBezTo>
                    <a:pt x="155" y="60"/>
                    <a:pt x="155" y="60"/>
                    <a:pt x="155" y="60"/>
                  </a:cubicBezTo>
                  <a:cubicBezTo>
                    <a:pt x="154" y="60"/>
                    <a:pt x="154" y="60"/>
                    <a:pt x="154" y="60"/>
                  </a:cubicBezTo>
                  <a:cubicBezTo>
                    <a:pt x="151" y="60"/>
                    <a:pt x="151" y="60"/>
                    <a:pt x="151" y="60"/>
                  </a:cubicBezTo>
                  <a:cubicBezTo>
                    <a:pt x="148" y="59"/>
                    <a:pt x="148" y="59"/>
                    <a:pt x="148" y="59"/>
                  </a:cubicBezTo>
                  <a:cubicBezTo>
                    <a:pt x="144" y="56"/>
                    <a:pt x="144" y="56"/>
                    <a:pt x="144" y="56"/>
                  </a:cubicBezTo>
                  <a:cubicBezTo>
                    <a:pt x="138" y="53"/>
                    <a:pt x="138" y="53"/>
                    <a:pt x="138" y="53"/>
                  </a:cubicBezTo>
                  <a:cubicBezTo>
                    <a:pt x="132" y="50"/>
                    <a:pt x="132" y="50"/>
                    <a:pt x="132" y="50"/>
                  </a:cubicBezTo>
                  <a:cubicBezTo>
                    <a:pt x="128" y="47"/>
                    <a:pt x="128" y="47"/>
                    <a:pt x="128" y="47"/>
                  </a:cubicBezTo>
                  <a:cubicBezTo>
                    <a:pt x="121" y="43"/>
                    <a:pt x="121" y="43"/>
                    <a:pt x="121" y="43"/>
                  </a:cubicBezTo>
                  <a:cubicBezTo>
                    <a:pt x="115" y="40"/>
                    <a:pt x="115" y="40"/>
                    <a:pt x="115" y="40"/>
                  </a:cubicBezTo>
                  <a:cubicBezTo>
                    <a:pt x="112" y="37"/>
                    <a:pt x="112" y="37"/>
                    <a:pt x="112" y="37"/>
                  </a:cubicBezTo>
                  <a:cubicBezTo>
                    <a:pt x="109" y="36"/>
                    <a:pt x="109" y="36"/>
                    <a:pt x="109" y="36"/>
                  </a:cubicBezTo>
                  <a:cubicBezTo>
                    <a:pt x="104" y="26"/>
                    <a:pt x="104" y="26"/>
                    <a:pt x="104" y="26"/>
                  </a:cubicBezTo>
                  <a:cubicBezTo>
                    <a:pt x="101" y="21"/>
                    <a:pt x="101" y="21"/>
                    <a:pt x="101" y="21"/>
                  </a:cubicBezTo>
                  <a:cubicBezTo>
                    <a:pt x="98" y="20"/>
                    <a:pt x="98" y="20"/>
                    <a:pt x="98" y="20"/>
                  </a:cubicBezTo>
                  <a:cubicBezTo>
                    <a:pt x="95" y="19"/>
                    <a:pt x="95" y="19"/>
                    <a:pt x="95" y="19"/>
                  </a:cubicBezTo>
                  <a:cubicBezTo>
                    <a:pt x="94" y="20"/>
                    <a:pt x="94" y="20"/>
                    <a:pt x="94" y="20"/>
                  </a:cubicBezTo>
                  <a:cubicBezTo>
                    <a:pt x="92" y="20"/>
                    <a:pt x="92" y="20"/>
                    <a:pt x="92" y="20"/>
                  </a:cubicBezTo>
                  <a:cubicBezTo>
                    <a:pt x="88" y="20"/>
                    <a:pt x="88" y="20"/>
                    <a:pt x="88" y="20"/>
                  </a:cubicBezTo>
                  <a:cubicBezTo>
                    <a:pt x="82" y="19"/>
                    <a:pt x="82" y="19"/>
                    <a:pt x="82" y="19"/>
                  </a:cubicBezTo>
                  <a:cubicBezTo>
                    <a:pt x="81" y="19"/>
                    <a:pt x="81" y="19"/>
                    <a:pt x="81" y="19"/>
                  </a:cubicBezTo>
                  <a:cubicBezTo>
                    <a:pt x="79" y="16"/>
                    <a:pt x="79" y="16"/>
                    <a:pt x="79" y="16"/>
                  </a:cubicBezTo>
                  <a:cubicBezTo>
                    <a:pt x="79" y="13"/>
                    <a:pt x="79" y="13"/>
                    <a:pt x="79" y="13"/>
                  </a:cubicBezTo>
                  <a:cubicBezTo>
                    <a:pt x="78" y="10"/>
                    <a:pt x="78" y="10"/>
                    <a:pt x="78" y="10"/>
                  </a:cubicBezTo>
                  <a:cubicBezTo>
                    <a:pt x="76" y="10"/>
                    <a:pt x="76" y="10"/>
                    <a:pt x="76" y="10"/>
                  </a:cubicBezTo>
                  <a:cubicBezTo>
                    <a:pt x="76" y="9"/>
                    <a:pt x="76" y="9"/>
                    <a:pt x="76" y="9"/>
                  </a:cubicBezTo>
                  <a:cubicBezTo>
                    <a:pt x="76" y="6"/>
                    <a:pt x="76" y="6"/>
                    <a:pt x="76" y="6"/>
                  </a:cubicBezTo>
                  <a:cubicBezTo>
                    <a:pt x="74" y="6"/>
                    <a:pt x="74" y="6"/>
                    <a:pt x="74" y="6"/>
                  </a:cubicBezTo>
                  <a:cubicBezTo>
                    <a:pt x="69" y="6"/>
                    <a:pt x="69" y="6"/>
                    <a:pt x="69" y="6"/>
                  </a:cubicBezTo>
                  <a:cubicBezTo>
                    <a:pt x="68" y="4"/>
                    <a:pt x="68" y="4"/>
                    <a:pt x="68" y="4"/>
                  </a:cubicBezTo>
                  <a:cubicBezTo>
                    <a:pt x="66" y="3"/>
                    <a:pt x="66" y="3"/>
                    <a:pt x="66" y="3"/>
                  </a:cubicBezTo>
                  <a:cubicBezTo>
                    <a:pt x="64" y="1"/>
                    <a:pt x="64" y="1"/>
                    <a:pt x="64" y="1"/>
                  </a:cubicBezTo>
                  <a:cubicBezTo>
                    <a:pt x="62" y="1"/>
                    <a:pt x="62" y="1"/>
                    <a:pt x="62" y="1"/>
                  </a:cubicBezTo>
                  <a:cubicBezTo>
                    <a:pt x="61" y="0"/>
                    <a:pt x="61" y="0"/>
                    <a:pt x="61" y="0"/>
                  </a:cubicBezTo>
                  <a:cubicBezTo>
                    <a:pt x="59" y="0"/>
                    <a:pt x="59" y="0"/>
                    <a:pt x="59" y="0"/>
                  </a:cubicBezTo>
                  <a:cubicBezTo>
                    <a:pt x="58" y="0"/>
                    <a:pt x="58" y="0"/>
                    <a:pt x="58" y="0"/>
                  </a:cubicBezTo>
                  <a:cubicBezTo>
                    <a:pt x="56" y="1"/>
                    <a:pt x="56" y="1"/>
                    <a:pt x="56" y="1"/>
                  </a:cubicBezTo>
                  <a:cubicBezTo>
                    <a:pt x="55" y="1"/>
                    <a:pt x="55" y="1"/>
                    <a:pt x="55" y="1"/>
                  </a:cubicBezTo>
                  <a:cubicBezTo>
                    <a:pt x="56" y="3"/>
                    <a:pt x="56" y="3"/>
                    <a:pt x="56" y="3"/>
                  </a:cubicBezTo>
                  <a:cubicBezTo>
                    <a:pt x="54" y="3"/>
                    <a:pt x="54" y="3"/>
                    <a:pt x="54" y="3"/>
                  </a:cubicBezTo>
                  <a:cubicBezTo>
                    <a:pt x="54" y="4"/>
                    <a:pt x="54" y="4"/>
                    <a:pt x="54" y="4"/>
                  </a:cubicBezTo>
                  <a:cubicBezTo>
                    <a:pt x="52" y="6"/>
                    <a:pt x="52" y="6"/>
                    <a:pt x="52" y="6"/>
                  </a:cubicBezTo>
                  <a:cubicBezTo>
                    <a:pt x="51" y="7"/>
                    <a:pt x="51" y="7"/>
                    <a:pt x="51" y="7"/>
                  </a:cubicBezTo>
                  <a:cubicBezTo>
                    <a:pt x="49" y="7"/>
                    <a:pt x="49" y="7"/>
                    <a:pt x="49" y="7"/>
                  </a:cubicBezTo>
                  <a:cubicBezTo>
                    <a:pt x="48" y="7"/>
                    <a:pt x="48" y="7"/>
                    <a:pt x="48" y="7"/>
                  </a:cubicBezTo>
                  <a:cubicBezTo>
                    <a:pt x="45" y="11"/>
                    <a:pt x="45" y="11"/>
                    <a:pt x="45" y="11"/>
                  </a:cubicBezTo>
                  <a:cubicBezTo>
                    <a:pt x="45" y="13"/>
                    <a:pt x="45" y="13"/>
                    <a:pt x="45" y="13"/>
                  </a:cubicBezTo>
                  <a:cubicBezTo>
                    <a:pt x="46" y="17"/>
                    <a:pt x="46" y="17"/>
                    <a:pt x="46" y="17"/>
                  </a:cubicBezTo>
                  <a:cubicBezTo>
                    <a:pt x="48" y="19"/>
                    <a:pt x="48" y="19"/>
                    <a:pt x="48" y="19"/>
                  </a:cubicBezTo>
                  <a:cubicBezTo>
                    <a:pt x="46" y="19"/>
                    <a:pt x="46" y="19"/>
                    <a:pt x="46" y="19"/>
                  </a:cubicBezTo>
                  <a:cubicBezTo>
                    <a:pt x="43" y="19"/>
                    <a:pt x="43" y="19"/>
                    <a:pt x="43" y="19"/>
                  </a:cubicBezTo>
                  <a:cubicBezTo>
                    <a:pt x="39" y="19"/>
                    <a:pt x="39" y="19"/>
                    <a:pt x="39" y="19"/>
                  </a:cubicBezTo>
                  <a:cubicBezTo>
                    <a:pt x="36" y="19"/>
                    <a:pt x="36" y="19"/>
                    <a:pt x="36" y="19"/>
                  </a:cubicBezTo>
                  <a:cubicBezTo>
                    <a:pt x="35" y="19"/>
                    <a:pt x="35" y="19"/>
                    <a:pt x="35" y="19"/>
                  </a:cubicBezTo>
                  <a:cubicBezTo>
                    <a:pt x="32" y="19"/>
                    <a:pt x="32" y="19"/>
                    <a:pt x="32" y="19"/>
                  </a:cubicBezTo>
                  <a:cubicBezTo>
                    <a:pt x="31" y="19"/>
                    <a:pt x="31" y="19"/>
                    <a:pt x="31" y="19"/>
                  </a:cubicBezTo>
                  <a:cubicBezTo>
                    <a:pt x="28" y="17"/>
                    <a:pt x="28" y="17"/>
                    <a:pt x="28" y="17"/>
                  </a:cubicBezTo>
                  <a:cubicBezTo>
                    <a:pt x="27" y="16"/>
                    <a:pt x="27" y="16"/>
                    <a:pt x="27" y="16"/>
                  </a:cubicBezTo>
                  <a:cubicBezTo>
                    <a:pt x="27" y="16"/>
                    <a:pt x="27" y="16"/>
                    <a:pt x="27" y="16"/>
                  </a:cubicBezTo>
                  <a:cubicBezTo>
                    <a:pt x="26" y="16"/>
                    <a:pt x="26" y="16"/>
                    <a:pt x="26" y="16"/>
                  </a:cubicBezTo>
                  <a:cubicBezTo>
                    <a:pt x="22" y="11"/>
                    <a:pt x="22" y="11"/>
                    <a:pt x="22" y="11"/>
                  </a:cubicBezTo>
                  <a:cubicBezTo>
                    <a:pt x="16" y="7"/>
                    <a:pt x="16" y="7"/>
                    <a:pt x="16" y="7"/>
                  </a:cubicBezTo>
                  <a:cubicBezTo>
                    <a:pt x="11" y="6"/>
                    <a:pt x="11" y="6"/>
                    <a:pt x="11" y="6"/>
                  </a:cubicBezTo>
                  <a:cubicBezTo>
                    <a:pt x="8" y="6"/>
                    <a:pt x="8" y="6"/>
                    <a:pt x="8" y="6"/>
                  </a:cubicBezTo>
                  <a:cubicBezTo>
                    <a:pt x="11" y="10"/>
                    <a:pt x="11" y="10"/>
                    <a:pt x="11" y="10"/>
                  </a:cubicBezTo>
                  <a:cubicBezTo>
                    <a:pt x="12" y="14"/>
                    <a:pt x="12" y="14"/>
                    <a:pt x="12" y="14"/>
                  </a:cubicBezTo>
                  <a:cubicBezTo>
                    <a:pt x="13" y="16"/>
                    <a:pt x="13" y="16"/>
                    <a:pt x="13" y="16"/>
                  </a:cubicBezTo>
                  <a:cubicBezTo>
                    <a:pt x="16" y="17"/>
                    <a:pt x="16" y="17"/>
                    <a:pt x="16" y="17"/>
                  </a:cubicBezTo>
                  <a:cubicBezTo>
                    <a:pt x="19" y="19"/>
                    <a:pt x="19" y="19"/>
                    <a:pt x="19" y="19"/>
                  </a:cubicBezTo>
                  <a:cubicBezTo>
                    <a:pt x="21" y="21"/>
                    <a:pt x="21" y="21"/>
                    <a:pt x="21" y="21"/>
                  </a:cubicBezTo>
                  <a:cubicBezTo>
                    <a:pt x="21" y="23"/>
                    <a:pt x="21" y="23"/>
                    <a:pt x="21" y="23"/>
                  </a:cubicBezTo>
                  <a:cubicBezTo>
                    <a:pt x="19" y="24"/>
                    <a:pt x="19" y="24"/>
                    <a:pt x="19" y="24"/>
                  </a:cubicBezTo>
                  <a:cubicBezTo>
                    <a:pt x="18" y="24"/>
                    <a:pt x="18" y="24"/>
                    <a:pt x="18" y="24"/>
                  </a:cubicBezTo>
                  <a:cubicBezTo>
                    <a:pt x="18" y="23"/>
                    <a:pt x="18" y="23"/>
                    <a:pt x="18" y="23"/>
                  </a:cubicBezTo>
                  <a:cubicBezTo>
                    <a:pt x="16" y="23"/>
                    <a:pt x="16" y="23"/>
                    <a:pt x="16" y="23"/>
                  </a:cubicBezTo>
                  <a:cubicBezTo>
                    <a:pt x="16" y="24"/>
                    <a:pt x="16" y="24"/>
                    <a:pt x="16" y="24"/>
                  </a:cubicBezTo>
                  <a:cubicBezTo>
                    <a:pt x="18" y="26"/>
                    <a:pt x="18" y="26"/>
                    <a:pt x="18" y="26"/>
                  </a:cubicBezTo>
                  <a:cubicBezTo>
                    <a:pt x="16" y="26"/>
                    <a:pt x="16" y="26"/>
                    <a:pt x="16" y="26"/>
                  </a:cubicBezTo>
                  <a:cubicBezTo>
                    <a:pt x="13" y="26"/>
                    <a:pt x="13" y="26"/>
                    <a:pt x="13" y="26"/>
                  </a:cubicBezTo>
                  <a:cubicBezTo>
                    <a:pt x="11" y="27"/>
                    <a:pt x="11" y="27"/>
                    <a:pt x="11" y="27"/>
                  </a:cubicBezTo>
                  <a:cubicBezTo>
                    <a:pt x="9" y="24"/>
                    <a:pt x="9" y="24"/>
                    <a:pt x="9" y="24"/>
                  </a:cubicBezTo>
                  <a:cubicBezTo>
                    <a:pt x="9" y="23"/>
                    <a:pt x="9" y="23"/>
                    <a:pt x="9" y="23"/>
                  </a:cubicBezTo>
                  <a:cubicBezTo>
                    <a:pt x="8" y="24"/>
                    <a:pt x="8" y="24"/>
                    <a:pt x="8" y="24"/>
                  </a:cubicBezTo>
                  <a:cubicBezTo>
                    <a:pt x="8" y="26"/>
                    <a:pt x="8" y="26"/>
                    <a:pt x="8" y="26"/>
                  </a:cubicBezTo>
                  <a:cubicBezTo>
                    <a:pt x="6" y="24"/>
                    <a:pt x="6" y="24"/>
                    <a:pt x="6" y="24"/>
                  </a:cubicBezTo>
                  <a:cubicBezTo>
                    <a:pt x="5" y="24"/>
                    <a:pt x="5" y="24"/>
                    <a:pt x="5" y="24"/>
                  </a:cubicBezTo>
                  <a:cubicBezTo>
                    <a:pt x="3" y="24"/>
                    <a:pt x="3" y="24"/>
                    <a:pt x="3" y="24"/>
                  </a:cubicBezTo>
                  <a:cubicBezTo>
                    <a:pt x="3" y="23"/>
                    <a:pt x="3" y="23"/>
                    <a:pt x="3" y="23"/>
                  </a:cubicBezTo>
                  <a:cubicBezTo>
                    <a:pt x="2" y="21"/>
                    <a:pt x="2" y="21"/>
                    <a:pt x="2" y="21"/>
                  </a:cubicBezTo>
                  <a:cubicBezTo>
                    <a:pt x="0" y="20"/>
                    <a:pt x="0" y="20"/>
                    <a:pt x="0" y="20"/>
                  </a:cubicBezTo>
                  <a:cubicBezTo>
                    <a:pt x="0" y="21"/>
                    <a:pt x="0" y="21"/>
                    <a:pt x="0" y="21"/>
                  </a:cubicBezTo>
                  <a:cubicBezTo>
                    <a:pt x="2" y="23"/>
                    <a:pt x="2" y="23"/>
                    <a:pt x="2" y="23"/>
                  </a:cubicBezTo>
                  <a:cubicBezTo>
                    <a:pt x="2" y="26"/>
                    <a:pt x="2" y="26"/>
                    <a:pt x="2" y="26"/>
                  </a:cubicBezTo>
                  <a:cubicBezTo>
                    <a:pt x="0" y="33"/>
                    <a:pt x="0" y="33"/>
                    <a:pt x="0" y="33"/>
                  </a:cubicBezTo>
                  <a:cubicBezTo>
                    <a:pt x="2" y="36"/>
                    <a:pt x="2" y="36"/>
                    <a:pt x="2" y="36"/>
                  </a:cubicBezTo>
                  <a:cubicBezTo>
                    <a:pt x="3" y="37"/>
                    <a:pt x="3" y="37"/>
                    <a:pt x="3" y="37"/>
                  </a:cubicBezTo>
                  <a:cubicBezTo>
                    <a:pt x="5" y="37"/>
                    <a:pt x="5" y="37"/>
                    <a:pt x="5" y="37"/>
                  </a:cubicBezTo>
                  <a:cubicBezTo>
                    <a:pt x="3" y="36"/>
                    <a:pt x="3" y="36"/>
                    <a:pt x="3" y="36"/>
                  </a:cubicBezTo>
                  <a:cubicBezTo>
                    <a:pt x="8" y="36"/>
                    <a:pt x="8" y="36"/>
                    <a:pt x="8" y="36"/>
                  </a:cubicBezTo>
                  <a:cubicBezTo>
                    <a:pt x="11" y="37"/>
                    <a:pt x="11" y="37"/>
                    <a:pt x="11" y="37"/>
                  </a:cubicBezTo>
                  <a:cubicBezTo>
                    <a:pt x="11" y="39"/>
                    <a:pt x="11" y="39"/>
                    <a:pt x="11" y="39"/>
                  </a:cubicBezTo>
                  <a:cubicBezTo>
                    <a:pt x="11" y="40"/>
                    <a:pt x="11" y="40"/>
                    <a:pt x="11" y="40"/>
                  </a:cubicBezTo>
                  <a:cubicBezTo>
                    <a:pt x="11" y="42"/>
                    <a:pt x="11" y="42"/>
                    <a:pt x="11" y="42"/>
                  </a:cubicBezTo>
                  <a:cubicBezTo>
                    <a:pt x="12" y="42"/>
                    <a:pt x="12" y="42"/>
                    <a:pt x="12" y="42"/>
                  </a:cubicBezTo>
                  <a:cubicBezTo>
                    <a:pt x="13" y="43"/>
                    <a:pt x="13" y="43"/>
                    <a:pt x="13" y="43"/>
                  </a:cubicBezTo>
                  <a:cubicBezTo>
                    <a:pt x="11" y="43"/>
                    <a:pt x="11" y="43"/>
                    <a:pt x="11" y="43"/>
                  </a:cubicBezTo>
                  <a:cubicBezTo>
                    <a:pt x="9" y="42"/>
                    <a:pt x="9" y="42"/>
                    <a:pt x="9" y="42"/>
                  </a:cubicBezTo>
                  <a:cubicBezTo>
                    <a:pt x="9" y="40"/>
                    <a:pt x="9" y="40"/>
                    <a:pt x="9" y="40"/>
                  </a:cubicBezTo>
                  <a:cubicBezTo>
                    <a:pt x="8" y="43"/>
                    <a:pt x="8" y="43"/>
                    <a:pt x="8" y="43"/>
                  </a:cubicBezTo>
                  <a:cubicBezTo>
                    <a:pt x="9" y="46"/>
                    <a:pt x="9" y="46"/>
                    <a:pt x="9" y="46"/>
                  </a:cubicBezTo>
                  <a:cubicBezTo>
                    <a:pt x="9" y="44"/>
                    <a:pt x="9" y="44"/>
                    <a:pt x="9" y="44"/>
                  </a:cubicBezTo>
                  <a:cubicBezTo>
                    <a:pt x="11" y="44"/>
                    <a:pt x="11" y="44"/>
                    <a:pt x="11" y="44"/>
                  </a:cubicBezTo>
                  <a:cubicBezTo>
                    <a:pt x="12" y="46"/>
                    <a:pt x="12" y="46"/>
                    <a:pt x="12" y="46"/>
                  </a:cubicBezTo>
                  <a:cubicBezTo>
                    <a:pt x="13" y="49"/>
                    <a:pt x="13" y="49"/>
                    <a:pt x="13" y="49"/>
                  </a:cubicBezTo>
                  <a:cubicBezTo>
                    <a:pt x="15" y="49"/>
                    <a:pt x="15" y="49"/>
                    <a:pt x="15" y="49"/>
                  </a:cubicBezTo>
                  <a:cubicBezTo>
                    <a:pt x="15" y="47"/>
                    <a:pt x="15" y="47"/>
                    <a:pt x="15" y="47"/>
                  </a:cubicBezTo>
                  <a:cubicBezTo>
                    <a:pt x="16" y="50"/>
                    <a:pt x="16" y="50"/>
                    <a:pt x="16" y="50"/>
                  </a:cubicBezTo>
                  <a:cubicBezTo>
                    <a:pt x="18" y="50"/>
                    <a:pt x="18" y="50"/>
                    <a:pt x="18" y="50"/>
                  </a:cubicBezTo>
                  <a:cubicBezTo>
                    <a:pt x="18" y="52"/>
                    <a:pt x="18" y="52"/>
                    <a:pt x="18" y="52"/>
                  </a:cubicBezTo>
                  <a:cubicBezTo>
                    <a:pt x="18" y="54"/>
                    <a:pt x="18" y="54"/>
                    <a:pt x="18" y="54"/>
                  </a:cubicBezTo>
                  <a:cubicBezTo>
                    <a:pt x="18" y="57"/>
                    <a:pt x="18" y="57"/>
                    <a:pt x="18" y="57"/>
                  </a:cubicBezTo>
                  <a:cubicBezTo>
                    <a:pt x="19" y="67"/>
                    <a:pt x="19" y="67"/>
                    <a:pt x="19" y="67"/>
                  </a:cubicBezTo>
                  <a:cubicBezTo>
                    <a:pt x="20" y="68"/>
                    <a:pt x="20" y="68"/>
                    <a:pt x="20" y="68"/>
                  </a:cubicBezTo>
                  <a:cubicBezTo>
                    <a:pt x="21" y="72"/>
                    <a:pt x="21" y="72"/>
                    <a:pt x="21" y="72"/>
                  </a:cubicBezTo>
                  <a:cubicBezTo>
                    <a:pt x="25" y="73"/>
                    <a:pt x="25" y="73"/>
                    <a:pt x="25" y="73"/>
                  </a:cubicBezTo>
                  <a:cubicBezTo>
                    <a:pt x="29" y="72"/>
                    <a:pt x="29" y="72"/>
                    <a:pt x="29" y="72"/>
                  </a:cubicBezTo>
                  <a:cubicBezTo>
                    <a:pt x="29" y="71"/>
                    <a:pt x="29" y="71"/>
                    <a:pt x="29" y="71"/>
                  </a:cubicBezTo>
                  <a:cubicBezTo>
                    <a:pt x="29" y="70"/>
                    <a:pt x="29" y="70"/>
                    <a:pt x="29" y="70"/>
                  </a:cubicBezTo>
                  <a:cubicBezTo>
                    <a:pt x="31" y="70"/>
                    <a:pt x="31" y="70"/>
                    <a:pt x="31" y="70"/>
                  </a:cubicBezTo>
                  <a:cubicBezTo>
                    <a:pt x="31" y="69"/>
                    <a:pt x="31" y="69"/>
                    <a:pt x="31" y="69"/>
                  </a:cubicBezTo>
                  <a:cubicBezTo>
                    <a:pt x="31" y="67"/>
                    <a:pt x="31" y="67"/>
                    <a:pt x="31" y="67"/>
                  </a:cubicBezTo>
                  <a:cubicBezTo>
                    <a:pt x="33" y="64"/>
                    <a:pt x="33" y="64"/>
                    <a:pt x="33" y="64"/>
                  </a:cubicBezTo>
                  <a:cubicBezTo>
                    <a:pt x="36" y="64"/>
                    <a:pt x="36" y="64"/>
                    <a:pt x="36" y="64"/>
                  </a:cubicBezTo>
                  <a:cubicBezTo>
                    <a:pt x="38" y="63"/>
                    <a:pt x="38" y="63"/>
                    <a:pt x="38" y="63"/>
                  </a:cubicBezTo>
                  <a:cubicBezTo>
                    <a:pt x="40" y="62"/>
                    <a:pt x="40" y="62"/>
                    <a:pt x="40" y="62"/>
                  </a:cubicBezTo>
                  <a:cubicBezTo>
                    <a:pt x="42" y="62"/>
                    <a:pt x="42" y="62"/>
                    <a:pt x="42" y="62"/>
                  </a:cubicBezTo>
                  <a:cubicBezTo>
                    <a:pt x="46" y="63"/>
                    <a:pt x="46" y="63"/>
                    <a:pt x="46" y="63"/>
                  </a:cubicBezTo>
                  <a:cubicBezTo>
                    <a:pt x="46" y="62"/>
                    <a:pt x="46" y="62"/>
                    <a:pt x="46" y="62"/>
                  </a:cubicBezTo>
                  <a:cubicBezTo>
                    <a:pt x="48" y="60"/>
                    <a:pt x="48" y="60"/>
                    <a:pt x="48" y="60"/>
                  </a:cubicBezTo>
                  <a:cubicBezTo>
                    <a:pt x="49" y="60"/>
                    <a:pt x="49" y="60"/>
                    <a:pt x="49" y="60"/>
                  </a:cubicBezTo>
                  <a:cubicBezTo>
                    <a:pt x="55" y="60"/>
                    <a:pt x="55" y="60"/>
                    <a:pt x="55" y="60"/>
                  </a:cubicBezTo>
                  <a:cubicBezTo>
                    <a:pt x="58" y="60"/>
                    <a:pt x="58" y="60"/>
                    <a:pt x="58" y="60"/>
                  </a:cubicBezTo>
                  <a:cubicBezTo>
                    <a:pt x="59" y="63"/>
                    <a:pt x="59" y="63"/>
                    <a:pt x="59" y="63"/>
                  </a:cubicBezTo>
                  <a:cubicBezTo>
                    <a:pt x="62" y="64"/>
                    <a:pt x="62" y="64"/>
                    <a:pt x="62" y="64"/>
                  </a:cubicBezTo>
                  <a:cubicBezTo>
                    <a:pt x="65" y="66"/>
                    <a:pt x="65" y="66"/>
                    <a:pt x="65" y="66"/>
                  </a:cubicBezTo>
                  <a:cubicBezTo>
                    <a:pt x="68" y="67"/>
                    <a:pt x="68" y="67"/>
                    <a:pt x="68" y="67"/>
                  </a:cubicBezTo>
                  <a:cubicBezTo>
                    <a:pt x="72" y="69"/>
                    <a:pt x="72" y="69"/>
                    <a:pt x="72" y="69"/>
                  </a:cubicBezTo>
                  <a:cubicBezTo>
                    <a:pt x="75" y="69"/>
                    <a:pt x="75" y="69"/>
                    <a:pt x="75" y="69"/>
                  </a:cubicBezTo>
                  <a:cubicBezTo>
                    <a:pt x="79" y="69"/>
                    <a:pt x="79" y="69"/>
                    <a:pt x="79" y="69"/>
                  </a:cubicBezTo>
                  <a:cubicBezTo>
                    <a:pt x="82" y="70"/>
                    <a:pt x="82" y="70"/>
                    <a:pt x="82" y="70"/>
                  </a:cubicBezTo>
                  <a:cubicBezTo>
                    <a:pt x="84" y="73"/>
                    <a:pt x="84" y="73"/>
                    <a:pt x="84" y="73"/>
                  </a:cubicBezTo>
                  <a:cubicBezTo>
                    <a:pt x="85" y="74"/>
                    <a:pt x="85" y="74"/>
                    <a:pt x="85" y="74"/>
                  </a:cubicBezTo>
                  <a:cubicBezTo>
                    <a:pt x="88" y="76"/>
                    <a:pt x="88" y="76"/>
                    <a:pt x="88" y="76"/>
                  </a:cubicBezTo>
                  <a:cubicBezTo>
                    <a:pt x="91" y="77"/>
                    <a:pt x="91" y="77"/>
                    <a:pt x="91" y="77"/>
                  </a:cubicBezTo>
                  <a:cubicBezTo>
                    <a:pt x="94" y="79"/>
                    <a:pt x="94" y="79"/>
                    <a:pt x="94" y="79"/>
                  </a:cubicBezTo>
                  <a:cubicBezTo>
                    <a:pt x="95" y="81"/>
                    <a:pt x="95" y="81"/>
                    <a:pt x="95" y="81"/>
                  </a:cubicBezTo>
                  <a:cubicBezTo>
                    <a:pt x="95" y="82"/>
                    <a:pt x="95" y="82"/>
                    <a:pt x="95" y="82"/>
                  </a:cubicBezTo>
                  <a:cubicBezTo>
                    <a:pt x="97" y="82"/>
                    <a:pt x="97" y="82"/>
                    <a:pt x="97" y="82"/>
                  </a:cubicBezTo>
                  <a:cubicBezTo>
                    <a:pt x="98" y="82"/>
                    <a:pt x="98" y="82"/>
                    <a:pt x="98" y="82"/>
                  </a:cubicBezTo>
                  <a:cubicBezTo>
                    <a:pt x="101" y="82"/>
                    <a:pt x="101" y="82"/>
                    <a:pt x="101" y="82"/>
                  </a:cubicBezTo>
                  <a:cubicBezTo>
                    <a:pt x="102" y="82"/>
                    <a:pt x="102" y="82"/>
                    <a:pt x="102" y="82"/>
                  </a:cubicBezTo>
                  <a:cubicBezTo>
                    <a:pt x="104" y="82"/>
                    <a:pt x="104" y="82"/>
                    <a:pt x="104" y="82"/>
                  </a:cubicBezTo>
                  <a:cubicBezTo>
                    <a:pt x="105" y="82"/>
                    <a:pt x="105" y="82"/>
                    <a:pt x="105" y="82"/>
                  </a:cubicBezTo>
                  <a:cubicBezTo>
                    <a:pt x="107" y="86"/>
                    <a:pt x="107" y="86"/>
                    <a:pt x="107" y="86"/>
                  </a:cubicBezTo>
                  <a:cubicBezTo>
                    <a:pt x="107" y="87"/>
                    <a:pt x="107" y="87"/>
                    <a:pt x="107" y="87"/>
                  </a:cubicBezTo>
                  <a:cubicBezTo>
                    <a:pt x="107" y="89"/>
                    <a:pt x="107" y="89"/>
                    <a:pt x="107" y="89"/>
                  </a:cubicBezTo>
                  <a:cubicBezTo>
                    <a:pt x="107" y="90"/>
                    <a:pt x="107" y="90"/>
                    <a:pt x="107" y="90"/>
                  </a:cubicBezTo>
                  <a:cubicBezTo>
                    <a:pt x="107" y="92"/>
                    <a:pt x="107" y="92"/>
                    <a:pt x="107" y="92"/>
                  </a:cubicBezTo>
                  <a:cubicBezTo>
                    <a:pt x="108" y="95"/>
                    <a:pt x="108" y="95"/>
                    <a:pt x="108" y="95"/>
                  </a:cubicBezTo>
                  <a:cubicBezTo>
                    <a:pt x="108" y="96"/>
                    <a:pt x="108" y="96"/>
                    <a:pt x="108" y="96"/>
                  </a:cubicBezTo>
                  <a:cubicBezTo>
                    <a:pt x="109" y="95"/>
                    <a:pt x="109" y="95"/>
                    <a:pt x="109" y="95"/>
                  </a:cubicBezTo>
                  <a:cubicBezTo>
                    <a:pt x="109" y="96"/>
                    <a:pt x="109" y="96"/>
                    <a:pt x="109" y="96"/>
                  </a:cubicBezTo>
                  <a:cubicBezTo>
                    <a:pt x="111" y="96"/>
                    <a:pt x="111" y="96"/>
                    <a:pt x="111" y="96"/>
                  </a:cubicBezTo>
                  <a:cubicBezTo>
                    <a:pt x="114" y="99"/>
                    <a:pt x="114" y="99"/>
                    <a:pt x="114" y="99"/>
                  </a:cubicBezTo>
                  <a:cubicBezTo>
                    <a:pt x="115" y="99"/>
                    <a:pt x="115" y="99"/>
                    <a:pt x="115" y="99"/>
                  </a:cubicBezTo>
                  <a:cubicBezTo>
                    <a:pt x="118" y="99"/>
                    <a:pt x="118" y="99"/>
                    <a:pt x="118" y="99"/>
                  </a:cubicBezTo>
                  <a:cubicBezTo>
                    <a:pt x="119" y="100"/>
                    <a:pt x="119" y="100"/>
                    <a:pt x="119" y="100"/>
                  </a:cubicBezTo>
                  <a:cubicBezTo>
                    <a:pt x="121" y="103"/>
                    <a:pt x="121" y="103"/>
                    <a:pt x="121" y="103"/>
                  </a:cubicBezTo>
                  <a:cubicBezTo>
                    <a:pt x="122" y="102"/>
                    <a:pt x="122" y="102"/>
                    <a:pt x="122" y="102"/>
                  </a:cubicBezTo>
                  <a:cubicBezTo>
                    <a:pt x="124" y="100"/>
                    <a:pt x="124" y="100"/>
                    <a:pt x="124" y="100"/>
                  </a:cubicBezTo>
                  <a:cubicBezTo>
                    <a:pt x="125" y="100"/>
                    <a:pt x="125" y="100"/>
                    <a:pt x="125" y="100"/>
                  </a:cubicBezTo>
                  <a:cubicBezTo>
                    <a:pt x="127" y="100"/>
                    <a:pt x="127" y="100"/>
                    <a:pt x="127" y="100"/>
                  </a:cubicBezTo>
                  <a:cubicBezTo>
                    <a:pt x="128" y="99"/>
                    <a:pt x="128" y="99"/>
                    <a:pt x="128" y="99"/>
                  </a:cubicBezTo>
                  <a:cubicBezTo>
                    <a:pt x="129" y="97"/>
                    <a:pt x="129" y="97"/>
                    <a:pt x="129" y="97"/>
                  </a:cubicBezTo>
                  <a:cubicBezTo>
                    <a:pt x="129" y="96"/>
                    <a:pt x="129" y="96"/>
                    <a:pt x="129" y="96"/>
                  </a:cubicBezTo>
                  <a:cubicBezTo>
                    <a:pt x="131" y="95"/>
                    <a:pt x="131" y="95"/>
                    <a:pt x="131" y="95"/>
                  </a:cubicBezTo>
                  <a:cubicBezTo>
                    <a:pt x="129" y="93"/>
                    <a:pt x="129" y="93"/>
                    <a:pt x="129" y="93"/>
                  </a:cubicBezTo>
                  <a:cubicBezTo>
                    <a:pt x="132" y="93"/>
                    <a:pt x="132" y="93"/>
                    <a:pt x="132" y="93"/>
                  </a:cubicBezTo>
                  <a:cubicBezTo>
                    <a:pt x="135" y="92"/>
                    <a:pt x="135" y="92"/>
                    <a:pt x="135" y="92"/>
                  </a:cubicBezTo>
                  <a:cubicBezTo>
                    <a:pt x="138" y="90"/>
                    <a:pt x="138" y="90"/>
                    <a:pt x="138" y="90"/>
                  </a:cubicBezTo>
                  <a:cubicBezTo>
                    <a:pt x="142" y="87"/>
                    <a:pt x="142" y="87"/>
                    <a:pt x="142" y="87"/>
                  </a:cubicBezTo>
                  <a:cubicBezTo>
                    <a:pt x="144" y="85"/>
                    <a:pt x="144" y="85"/>
                    <a:pt x="144" y="85"/>
                  </a:cubicBezTo>
                  <a:cubicBezTo>
                    <a:pt x="144" y="80"/>
                    <a:pt x="144" y="80"/>
                    <a:pt x="144" y="80"/>
                  </a:cubicBezTo>
                  <a:cubicBezTo>
                    <a:pt x="144" y="79"/>
                    <a:pt x="144" y="79"/>
                    <a:pt x="144" y="79"/>
                  </a:cubicBezTo>
                  <a:cubicBezTo>
                    <a:pt x="144" y="77"/>
                    <a:pt x="144" y="77"/>
                    <a:pt x="144" y="77"/>
                  </a:cubicBezTo>
                  <a:cubicBezTo>
                    <a:pt x="145" y="76"/>
                    <a:pt x="145" y="76"/>
                    <a:pt x="145" y="76"/>
                  </a:cubicBezTo>
                  <a:cubicBezTo>
                    <a:pt x="147" y="74"/>
                    <a:pt x="147" y="74"/>
                    <a:pt x="147" y="74"/>
                  </a:cubicBezTo>
                  <a:cubicBezTo>
                    <a:pt x="148" y="74"/>
                    <a:pt x="148" y="74"/>
                    <a:pt x="148" y="74"/>
                  </a:cubicBezTo>
                  <a:cubicBezTo>
                    <a:pt x="150" y="74"/>
                    <a:pt x="150" y="74"/>
                    <a:pt x="150" y="74"/>
                  </a:cubicBezTo>
                  <a:cubicBezTo>
                    <a:pt x="151" y="74"/>
                    <a:pt x="151" y="74"/>
                    <a:pt x="151" y="74"/>
                  </a:cubicBezTo>
                  <a:cubicBezTo>
                    <a:pt x="152" y="74"/>
                    <a:pt x="152" y="74"/>
                    <a:pt x="152" y="74"/>
                  </a:cubicBezTo>
                  <a:cubicBezTo>
                    <a:pt x="152" y="72"/>
                    <a:pt x="152" y="72"/>
                    <a:pt x="152" y="72"/>
                  </a:cubicBezTo>
                  <a:cubicBezTo>
                    <a:pt x="154" y="70"/>
                    <a:pt x="154" y="70"/>
                    <a:pt x="154" y="70"/>
                  </a:cubicBezTo>
                  <a:cubicBezTo>
                    <a:pt x="155" y="70"/>
                    <a:pt x="155" y="70"/>
                    <a:pt x="155" y="70"/>
                  </a:cubicBezTo>
                  <a:cubicBezTo>
                    <a:pt x="157" y="70"/>
                    <a:pt x="157" y="70"/>
                    <a:pt x="157" y="70"/>
                  </a:cubicBezTo>
                  <a:cubicBezTo>
                    <a:pt x="158" y="71"/>
                    <a:pt x="158" y="71"/>
                    <a:pt x="158" y="71"/>
                  </a:cubicBezTo>
                  <a:cubicBezTo>
                    <a:pt x="160" y="72"/>
                    <a:pt x="160" y="72"/>
                    <a:pt x="160" y="72"/>
                  </a:cubicBezTo>
                  <a:cubicBezTo>
                    <a:pt x="161" y="73"/>
                    <a:pt x="161" y="73"/>
                    <a:pt x="161" y="73"/>
                  </a:cubicBezTo>
                  <a:cubicBezTo>
                    <a:pt x="164" y="72"/>
                    <a:pt x="164" y="72"/>
                    <a:pt x="164" y="72"/>
                  </a:cubicBezTo>
                  <a:cubicBezTo>
                    <a:pt x="162" y="70"/>
                    <a:pt x="162" y="70"/>
                    <a:pt x="162" y="70"/>
                  </a:cubicBezTo>
                  <a:lnTo>
                    <a:pt x="162" y="6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62" name="Freeform 152"/>
            <p:cNvSpPr>
              <a:spLocks/>
            </p:cNvSpPr>
            <p:nvPr/>
          </p:nvSpPr>
          <p:spPr bwMode="auto">
            <a:xfrm>
              <a:off x="5930900" y="2506663"/>
              <a:ext cx="793750" cy="1220787"/>
            </a:xfrm>
            <a:custGeom>
              <a:avLst/>
              <a:gdLst>
                <a:gd name="T0" fmla="*/ 320 w 334"/>
                <a:gd name="T1" fmla="*/ 95 h 374"/>
                <a:gd name="T2" fmla="*/ 316 w 334"/>
                <a:gd name="T3" fmla="*/ 83 h 374"/>
                <a:gd name="T4" fmla="*/ 301 w 334"/>
                <a:gd name="T5" fmla="*/ 85 h 374"/>
                <a:gd name="T6" fmla="*/ 284 w 334"/>
                <a:gd name="T7" fmla="*/ 94 h 374"/>
                <a:gd name="T8" fmla="*/ 273 w 334"/>
                <a:gd name="T9" fmla="*/ 106 h 374"/>
                <a:gd name="T10" fmla="*/ 271 w 334"/>
                <a:gd name="T11" fmla="*/ 118 h 374"/>
                <a:gd name="T12" fmla="*/ 240 w 334"/>
                <a:gd name="T13" fmla="*/ 117 h 374"/>
                <a:gd name="T14" fmla="*/ 235 w 334"/>
                <a:gd name="T15" fmla="*/ 104 h 374"/>
                <a:gd name="T16" fmla="*/ 230 w 334"/>
                <a:gd name="T17" fmla="*/ 121 h 374"/>
                <a:gd name="T18" fmla="*/ 202 w 334"/>
                <a:gd name="T19" fmla="*/ 120 h 374"/>
                <a:gd name="T20" fmla="*/ 181 w 334"/>
                <a:gd name="T21" fmla="*/ 110 h 374"/>
                <a:gd name="T22" fmla="*/ 155 w 334"/>
                <a:gd name="T23" fmla="*/ 103 h 374"/>
                <a:gd name="T24" fmla="*/ 132 w 334"/>
                <a:gd name="T25" fmla="*/ 85 h 374"/>
                <a:gd name="T26" fmla="*/ 128 w 334"/>
                <a:gd name="T27" fmla="*/ 67 h 374"/>
                <a:gd name="T28" fmla="*/ 109 w 334"/>
                <a:gd name="T29" fmla="*/ 57 h 374"/>
                <a:gd name="T30" fmla="*/ 108 w 334"/>
                <a:gd name="T31" fmla="*/ 42 h 374"/>
                <a:gd name="T32" fmla="*/ 105 w 334"/>
                <a:gd name="T33" fmla="*/ 28 h 374"/>
                <a:gd name="T34" fmla="*/ 92 w 334"/>
                <a:gd name="T35" fmla="*/ 9 h 374"/>
                <a:gd name="T36" fmla="*/ 68 w 334"/>
                <a:gd name="T37" fmla="*/ 12 h 374"/>
                <a:gd name="T38" fmla="*/ 46 w 334"/>
                <a:gd name="T39" fmla="*/ 18 h 374"/>
                <a:gd name="T40" fmla="*/ 53 w 334"/>
                <a:gd name="T41" fmla="*/ 34 h 374"/>
                <a:gd name="T42" fmla="*/ 63 w 334"/>
                <a:gd name="T43" fmla="*/ 47 h 374"/>
                <a:gd name="T44" fmla="*/ 55 w 334"/>
                <a:gd name="T45" fmla="*/ 70 h 374"/>
                <a:gd name="T46" fmla="*/ 39 w 334"/>
                <a:gd name="T47" fmla="*/ 98 h 374"/>
                <a:gd name="T48" fmla="*/ 16 w 334"/>
                <a:gd name="T49" fmla="*/ 106 h 374"/>
                <a:gd name="T50" fmla="*/ 26 w 334"/>
                <a:gd name="T51" fmla="*/ 133 h 374"/>
                <a:gd name="T52" fmla="*/ 29 w 334"/>
                <a:gd name="T53" fmla="*/ 153 h 374"/>
                <a:gd name="T54" fmla="*/ 6 w 334"/>
                <a:gd name="T55" fmla="*/ 153 h 374"/>
                <a:gd name="T56" fmla="*/ 7 w 334"/>
                <a:gd name="T57" fmla="*/ 167 h 374"/>
                <a:gd name="T58" fmla="*/ 26 w 334"/>
                <a:gd name="T59" fmla="*/ 176 h 374"/>
                <a:gd name="T60" fmla="*/ 25 w 334"/>
                <a:gd name="T61" fmla="*/ 194 h 374"/>
                <a:gd name="T62" fmla="*/ 48 w 334"/>
                <a:gd name="T63" fmla="*/ 187 h 374"/>
                <a:gd name="T64" fmla="*/ 56 w 334"/>
                <a:gd name="T65" fmla="*/ 181 h 374"/>
                <a:gd name="T66" fmla="*/ 58 w 334"/>
                <a:gd name="T67" fmla="*/ 196 h 374"/>
                <a:gd name="T68" fmla="*/ 60 w 334"/>
                <a:gd name="T69" fmla="*/ 220 h 374"/>
                <a:gd name="T70" fmla="*/ 65 w 334"/>
                <a:gd name="T71" fmla="*/ 233 h 374"/>
                <a:gd name="T72" fmla="*/ 76 w 334"/>
                <a:gd name="T73" fmla="*/ 270 h 374"/>
                <a:gd name="T74" fmla="*/ 85 w 334"/>
                <a:gd name="T75" fmla="*/ 288 h 374"/>
                <a:gd name="T76" fmla="*/ 111 w 334"/>
                <a:gd name="T77" fmla="*/ 345 h 374"/>
                <a:gd name="T78" fmla="*/ 112 w 334"/>
                <a:gd name="T79" fmla="*/ 354 h 374"/>
                <a:gd name="T80" fmla="*/ 135 w 334"/>
                <a:gd name="T81" fmla="*/ 369 h 374"/>
                <a:gd name="T82" fmla="*/ 148 w 334"/>
                <a:gd name="T83" fmla="*/ 346 h 374"/>
                <a:gd name="T84" fmla="*/ 155 w 334"/>
                <a:gd name="T85" fmla="*/ 316 h 374"/>
                <a:gd name="T86" fmla="*/ 154 w 334"/>
                <a:gd name="T87" fmla="*/ 283 h 374"/>
                <a:gd name="T88" fmla="*/ 165 w 334"/>
                <a:gd name="T89" fmla="*/ 262 h 374"/>
                <a:gd name="T90" fmla="*/ 188 w 334"/>
                <a:gd name="T91" fmla="*/ 243 h 374"/>
                <a:gd name="T92" fmla="*/ 208 w 334"/>
                <a:gd name="T93" fmla="*/ 217 h 374"/>
                <a:gd name="T94" fmla="*/ 224 w 334"/>
                <a:gd name="T95" fmla="*/ 207 h 374"/>
                <a:gd name="T96" fmla="*/ 240 w 334"/>
                <a:gd name="T97" fmla="*/ 184 h 374"/>
                <a:gd name="T98" fmla="*/ 245 w 334"/>
                <a:gd name="T99" fmla="*/ 181 h 374"/>
                <a:gd name="T100" fmla="*/ 250 w 334"/>
                <a:gd name="T101" fmla="*/ 186 h 374"/>
                <a:gd name="T102" fmla="*/ 241 w 334"/>
                <a:gd name="T103" fmla="*/ 160 h 374"/>
                <a:gd name="T104" fmla="*/ 237 w 334"/>
                <a:gd name="T105" fmla="*/ 143 h 374"/>
                <a:gd name="T106" fmla="*/ 235 w 334"/>
                <a:gd name="T107" fmla="*/ 134 h 374"/>
                <a:gd name="T108" fmla="*/ 238 w 334"/>
                <a:gd name="T109" fmla="*/ 126 h 374"/>
                <a:gd name="T110" fmla="*/ 252 w 334"/>
                <a:gd name="T111" fmla="*/ 138 h 374"/>
                <a:gd name="T112" fmla="*/ 277 w 334"/>
                <a:gd name="T113" fmla="*/ 154 h 374"/>
                <a:gd name="T114" fmla="*/ 280 w 334"/>
                <a:gd name="T115" fmla="*/ 167 h 374"/>
                <a:gd name="T116" fmla="*/ 295 w 334"/>
                <a:gd name="T117" fmla="*/ 184 h 374"/>
                <a:gd name="T118" fmla="*/ 297 w 334"/>
                <a:gd name="T119" fmla="*/ 157 h 374"/>
                <a:gd name="T120" fmla="*/ 313 w 334"/>
                <a:gd name="T121" fmla="*/ 128 h 374"/>
                <a:gd name="T122" fmla="*/ 323 w 334"/>
                <a:gd name="T123" fmla="*/ 113 h 374"/>
                <a:gd name="T124" fmla="*/ 333 w 334"/>
                <a:gd name="T125" fmla="*/ 101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4" h="374">
                  <a:moveTo>
                    <a:pt x="330" y="97"/>
                  </a:moveTo>
                  <a:cubicBezTo>
                    <a:pt x="330" y="97"/>
                    <a:pt x="330" y="97"/>
                    <a:pt x="330" y="97"/>
                  </a:cubicBezTo>
                  <a:cubicBezTo>
                    <a:pt x="330" y="97"/>
                    <a:pt x="330" y="97"/>
                    <a:pt x="330" y="97"/>
                  </a:cubicBezTo>
                  <a:cubicBezTo>
                    <a:pt x="328" y="97"/>
                    <a:pt x="328" y="97"/>
                    <a:pt x="328" y="97"/>
                  </a:cubicBezTo>
                  <a:cubicBezTo>
                    <a:pt x="325" y="96"/>
                    <a:pt x="325" y="96"/>
                    <a:pt x="325" y="96"/>
                  </a:cubicBezTo>
                  <a:cubicBezTo>
                    <a:pt x="324" y="95"/>
                    <a:pt x="324" y="95"/>
                    <a:pt x="324" y="95"/>
                  </a:cubicBezTo>
                  <a:cubicBezTo>
                    <a:pt x="324" y="96"/>
                    <a:pt x="324" y="96"/>
                    <a:pt x="324" y="96"/>
                  </a:cubicBezTo>
                  <a:cubicBezTo>
                    <a:pt x="323" y="97"/>
                    <a:pt x="323" y="97"/>
                    <a:pt x="323" y="97"/>
                  </a:cubicBezTo>
                  <a:cubicBezTo>
                    <a:pt x="321" y="97"/>
                    <a:pt x="321" y="97"/>
                    <a:pt x="321" y="97"/>
                  </a:cubicBezTo>
                  <a:cubicBezTo>
                    <a:pt x="320" y="96"/>
                    <a:pt x="320" y="96"/>
                    <a:pt x="320" y="96"/>
                  </a:cubicBezTo>
                  <a:cubicBezTo>
                    <a:pt x="320" y="95"/>
                    <a:pt x="320" y="95"/>
                    <a:pt x="320" y="95"/>
                  </a:cubicBezTo>
                  <a:cubicBezTo>
                    <a:pt x="321" y="94"/>
                    <a:pt x="321" y="94"/>
                    <a:pt x="321" y="94"/>
                  </a:cubicBezTo>
                  <a:cubicBezTo>
                    <a:pt x="323" y="91"/>
                    <a:pt x="323" y="91"/>
                    <a:pt x="323" y="91"/>
                  </a:cubicBezTo>
                  <a:cubicBezTo>
                    <a:pt x="321" y="90"/>
                    <a:pt x="321" y="90"/>
                    <a:pt x="321" y="90"/>
                  </a:cubicBezTo>
                  <a:cubicBezTo>
                    <a:pt x="321" y="88"/>
                    <a:pt x="321" y="88"/>
                    <a:pt x="321" y="88"/>
                  </a:cubicBezTo>
                  <a:cubicBezTo>
                    <a:pt x="321" y="87"/>
                    <a:pt x="321" y="87"/>
                    <a:pt x="321" y="87"/>
                  </a:cubicBezTo>
                  <a:cubicBezTo>
                    <a:pt x="320" y="88"/>
                    <a:pt x="320" y="88"/>
                    <a:pt x="320" y="88"/>
                  </a:cubicBezTo>
                  <a:cubicBezTo>
                    <a:pt x="318" y="88"/>
                    <a:pt x="318" y="88"/>
                    <a:pt x="318" y="88"/>
                  </a:cubicBezTo>
                  <a:cubicBezTo>
                    <a:pt x="317" y="88"/>
                    <a:pt x="317" y="88"/>
                    <a:pt x="317" y="88"/>
                  </a:cubicBezTo>
                  <a:cubicBezTo>
                    <a:pt x="317" y="87"/>
                    <a:pt x="317" y="87"/>
                    <a:pt x="317" y="87"/>
                  </a:cubicBezTo>
                  <a:cubicBezTo>
                    <a:pt x="318" y="85"/>
                    <a:pt x="318" y="85"/>
                    <a:pt x="318" y="85"/>
                  </a:cubicBezTo>
                  <a:cubicBezTo>
                    <a:pt x="316" y="83"/>
                    <a:pt x="316" y="83"/>
                    <a:pt x="316" y="83"/>
                  </a:cubicBezTo>
                  <a:cubicBezTo>
                    <a:pt x="314" y="83"/>
                    <a:pt x="314" y="83"/>
                    <a:pt x="314" y="83"/>
                  </a:cubicBezTo>
                  <a:cubicBezTo>
                    <a:pt x="313" y="83"/>
                    <a:pt x="313" y="83"/>
                    <a:pt x="313" y="83"/>
                  </a:cubicBezTo>
                  <a:cubicBezTo>
                    <a:pt x="310" y="85"/>
                    <a:pt x="310" y="85"/>
                    <a:pt x="310" y="85"/>
                  </a:cubicBezTo>
                  <a:cubicBezTo>
                    <a:pt x="308" y="88"/>
                    <a:pt x="308" y="88"/>
                    <a:pt x="308" y="88"/>
                  </a:cubicBezTo>
                  <a:cubicBezTo>
                    <a:pt x="307" y="88"/>
                    <a:pt x="307" y="88"/>
                    <a:pt x="307" y="88"/>
                  </a:cubicBezTo>
                  <a:cubicBezTo>
                    <a:pt x="306" y="88"/>
                    <a:pt x="306" y="88"/>
                    <a:pt x="306" y="88"/>
                  </a:cubicBezTo>
                  <a:cubicBezTo>
                    <a:pt x="306" y="87"/>
                    <a:pt x="306" y="87"/>
                    <a:pt x="306" y="87"/>
                  </a:cubicBezTo>
                  <a:cubicBezTo>
                    <a:pt x="304" y="87"/>
                    <a:pt x="304" y="87"/>
                    <a:pt x="304" y="87"/>
                  </a:cubicBezTo>
                  <a:cubicBezTo>
                    <a:pt x="303" y="85"/>
                    <a:pt x="303" y="85"/>
                    <a:pt x="303" y="85"/>
                  </a:cubicBezTo>
                  <a:cubicBezTo>
                    <a:pt x="303" y="87"/>
                    <a:pt x="303" y="87"/>
                    <a:pt x="303" y="87"/>
                  </a:cubicBezTo>
                  <a:cubicBezTo>
                    <a:pt x="301" y="85"/>
                    <a:pt x="301" y="85"/>
                    <a:pt x="301" y="85"/>
                  </a:cubicBezTo>
                  <a:cubicBezTo>
                    <a:pt x="300" y="84"/>
                    <a:pt x="300" y="84"/>
                    <a:pt x="300" y="84"/>
                  </a:cubicBezTo>
                  <a:cubicBezTo>
                    <a:pt x="299" y="84"/>
                    <a:pt x="299" y="84"/>
                    <a:pt x="299" y="84"/>
                  </a:cubicBezTo>
                  <a:cubicBezTo>
                    <a:pt x="297" y="85"/>
                    <a:pt x="297" y="85"/>
                    <a:pt x="297" y="85"/>
                  </a:cubicBezTo>
                  <a:cubicBezTo>
                    <a:pt x="295" y="85"/>
                    <a:pt x="295" y="85"/>
                    <a:pt x="295" y="85"/>
                  </a:cubicBezTo>
                  <a:cubicBezTo>
                    <a:pt x="294" y="88"/>
                    <a:pt x="294" y="88"/>
                    <a:pt x="294" y="88"/>
                  </a:cubicBezTo>
                  <a:cubicBezTo>
                    <a:pt x="291" y="91"/>
                    <a:pt x="291" y="91"/>
                    <a:pt x="291" y="91"/>
                  </a:cubicBezTo>
                  <a:cubicBezTo>
                    <a:pt x="290" y="93"/>
                    <a:pt x="290" y="93"/>
                    <a:pt x="290" y="93"/>
                  </a:cubicBezTo>
                  <a:cubicBezTo>
                    <a:pt x="288" y="93"/>
                    <a:pt x="288" y="93"/>
                    <a:pt x="288" y="93"/>
                  </a:cubicBezTo>
                  <a:cubicBezTo>
                    <a:pt x="287" y="93"/>
                    <a:pt x="287" y="93"/>
                    <a:pt x="287" y="93"/>
                  </a:cubicBezTo>
                  <a:cubicBezTo>
                    <a:pt x="285" y="93"/>
                    <a:pt x="285" y="93"/>
                    <a:pt x="285" y="93"/>
                  </a:cubicBezTo>
                  <a:cubicBezTo>
                    <a:pt x="284" y="94"/>
                    <a:pt x="284" y="94"/>
                    <a:pt x="284" y="94"/>
                  </a:cubicBezTo>
                  <a:cubicBezTo>
                    <a:pt x="284" y="95"/>
                    <a:pt x="284" y="95"/>
                    <a:pt x="284" y="95"/>
                  </a:cubicBezTo>
                  <a:cubicBezTo>
                    <a:pt x="284" y="97"/>
                    <a:pt x="284" y="97"/>
                    <a:pt x="284" y="97"/>
                  </a:cubicBezTo>
                  <a:cubicBezTo>
                    <a:pt x="281" y="98"/>
                    <a:pt x="281" y="98"/>
                    <a:pt x="281" y="98"/>
                  </a:cubicBezTo>
                  <a:cubicBezTo>
                    <a:pt x="281" y="98"/>
                    <a:pt x="281" y="98"/>
                    <a:pt x="281" y="98"/>
                  </a:cubicBezTo>
                  <a:cubicBezTo>
                    <a:pt x="280" y="101"/>
                    <a:pt x="280" y="101"/>
                    <a:pt x="280" y="101"/>
                  </a:cubicBezTo>
                  <a:cubicBezTo>
                    <a:pt x="278" y="104"/>
                    <a:pt x="278" y="104"/>
                    <a:pt x="278" y="104"/>
                  </a:cubicBezTo>
                  <a:cubicBezTo>
                    <a:pt x="277" y="104"/>
                    <a:pt x="277" y="104"/>
                    <a:pt x="277" y="104"/>
                  </a:cubicBezTo>
                  <a:cubicBezTo>
                    <a:pt x="275" y="104"/>
                    <a:pt x="275" y="104"/>
                    <a:pt x="275" y="104"/>
                  </a:cubicBezTo>
                  <a:cubicBezTo>
                    <a:pt x="273" y="105"/>
                    <a:pt x="273" y="105"/>
                    <a:pt x="273" y="105"/>
                  </a:cubicBezTo>
                  <a:cubicBezTo>
                    <a:pt x="273" y="105"/>
                    <a:pt x="273" y="105"/>
                    <a:pt x="274" y="106"/>
                  </a:cubicBezTo>
                  <a:cubicBezTo>
                    <a:pt x="273" y="106"/>
                    <a:pt x="273" y="106"/>
                    <a:pt x="273" y="106"/>
                  </a:cubicBezTo>
                  <a:cubicBezTo>
                    <a:pt x="270" y="106"/>
                    <a:pt x="270" y="106"/>
                    <a:pt x="270" y="106"/>
                  </a:cubicBezTo>
                  <a:cubicBezTo>
                    <a:pt x="268" y="106"/>
                    <a:pt x="268" y="106"/>
                    <a:pt x="268" y="106"/>
                  </a:cubicBezTo>
                  <a:cubicBezTo>
                    <a:pt x="268" y="108"/>
                    <a:pt x="268" y="108"/>
                    <a:pt x="268" y="108"/>
                  </a:cubicBezTo>
                  <a:cubicBezTo>
                    <a:pt x="270" y="110"/>
                    <a:pt x="270" y="110"/>
                    <a:pt x="270" y="110"/>
                  </a:cubicBezTo>
                  <a:cubicBezTo>
                    <a:pt x="271" y="110"/>
                    <a:pt x="271" y="110"/>
                    <a:pt x="271" y="110"/>
                  </a:cubicBezTo>
                  <a:cubicBezTo>
                    <a:pt x="274" y="111"/>
                    <a:pt x="274" y="111"/>
                    <a:pt x="274" y="111"/>
                  </a:cubicBezTo>
                  <a:cubicBezTo>
                    <a:pt x="274" y="113"/>
                    <a:pt x="274" y="113"/>
                    <a:pt x="274" y="113"/>
                  </a:cubicBezTo>
                  <a:cubicBezTo>
                    <a:pt x="274" y="116"/>
                    <a:pt x="274" y="116"/>
                    <a:pt x="274" y="116"/>
                  </a:cubicBezTo>
                  <a:cubicBezTo>
                    <a:pt x="275" y="117"/>
                    <a:pt x="275" y="117"/>
                    <a:pt x="275" y="117"/>
                  </a:cubicBezTo>
                  <a:cubicBezTo>
                    <a:pt x="274" y="118"/>
                    <a:pt x="274" y="118"/>
                    <a:pt x="274" y="118"/>
                  </a:cubicBezTo>
                  <a:cubicBezTo>
                    <a:pt x="271" y="118"/>
                    <a:pt x="271" y="118"/>
                    <a:pt x="271" y="118"/>
                  </a:cubicBezTo>
                  <a:cubicBezTo>
                    <a:pt x="268" y="118"/>
                    <a:pt x="268" y="118"/>
                    <a:pt x="268" y="118"/>
                  </a:cubicBezTo>
                  <a:cubicBezTo>
                    <a:pt x="267" y="118"/>
                    <a:pt x="267" y="118"/>
                    <a:pt x="267" y="118"/>
                  </a:cubicBezTo>
                  <a:cubicBezTo>
                    <a:pt x="265" y="118"/>
                    <a:pt x="265" y="118"/>
                    <a:pt x="265" y="118"/>
                  </a:cubicBezTo>
                  <a:cubicBezTo>
                    <a:pt x="261" y="118"/>
                    <a:pt x="261" y="118"/>
                    <a:pt x="261" y="118"/>
                  </a:cubicBezTo>
                  <a:cubicBezTo>
                    <a:pt x="255" y="117"/>
                    <a:pt x="255" y="117"/>
                    <a:pt x="255" y="117"/>
                  </a:cubicBezTo>
                  <a:cubicBezTo>
                    <a:pt x="254" y="118"/>
                    <a:pt x="254" y="118"/>
                    <a:pt x="254" y="118"/>
                  </a:cubicBezTo>
                  <a:cubicBezTo>
                    <a:pt x="252" y="118"/>
                    <a:pt x="252" y="118"/>
                    <a:pt x="252" y="118"/>
                  </a:cubicBezTo>
                  <a:cubicBezTo>
                    <a:pt x="250" y="120"/>
                    <a:pt x="250" y="120"/>
                    <a:pt x="250" y="120"/>
                  </a:cubicBezTo>
                  <a:cubicBezTo>
                    <a:pt x="247" y="118"/>
                    <a:pt x="247" y="118"/>
                    <a:pt x="247" y="118"/>
                  </a:cubicBezTo>
                  <a:cubicBezTo>
                    <a:pt x="244" y="118"/>
                    <a:pt x="244" y="118"/>
                    <a:pt x="244" y="118"/>
                  </a:cubicBezTo>
                  <a:cubicBezTo>
                    <a:pt x="240" y="117"/>
                    <a:pt x="240" y="117"/>
                    <a:pt x="240" y="117"/>
                  </a:cubicBezTo>
                  <a:cubicBezTo>
                    <a:pt x="238" y="116"/>
                    <a:pt x="238" y="116"/>
                    <a:pt x="238" y="116"/>
                  </a:cubicBezTo>
                  <a:cubicBezTo>
                    <a:pt x="237" y="114"/>
                    <a:pt x="237" y="114"/>
                    <a:pt x="237" y="114"/>
                  </a:cubicBezTo>
                  <a:cubicBezTo>
                    <a:pt x="235" y="113"/>
                    <a:pt x="235" y="113"/>
                    <a:pt x="235" y="113"/>
                  </a:cubicBezTo>
                  <a:cubicBezTo>
                    <a:pt x="237" y="111"/>
                    <a:pt x="237" y="111"/>
                    <a:pt x="237" y="111"/>
                  </a:cubicBezTo>
                  <a:cubicBezTo>
                    <a:pt x="235" y="110"/>
                    <a:pt x="235" y="110"/>
                    <a:pt x="235" y="110"/>
                  </a:cubicBezTo>
                  <a:cubicBezTo>
                    <a:pt x="235" y="108"/>
                    <a:pt x="235" y="108"/>
                    <a:pt x="235" y="108"/>
                  </a:cubicBezTo>
                  <a:cubicBezTo>
                    <a:pt x="235" y="108"/>
                    <a:pt x="235" y="108"/>
                    <a:pt x="235" y="108"/>
                  </a:cubicBezTo>
                  <a:cubicBezTo>
                    <a:pt x="235" y="107"/>
                    <a:pt x="235" y="107"/>
                    <a:pt x="235" y="107"/>
                  </a:cubicBezTo>
                  <a:cubicBezTo>
                    <a:pt x="235" y="107"/>
                    <a:pt x="235" y="107"/>
                    <a:pt x="235" y="107"/>
                  </a:cubicBezTo>
                  <a:cubicBezTo>
                    <a:pt x="235" y="106"/>
                    <a:pt x="235" y="106"/>
                    <a:pt x="235" y="106"/>
                  </a:cubicBezTo>
                  <a:cubicBezTo>
                    <a:pt x="235" y="104"/>
                    <a:pt x="235" y="104"/>
                    <a:pt x="235" y="104"/>
                  </a:cubicBezTo>
                  <a:cubicBezTo>
                    <a:pt x="234" y="102"/>
                    <a:pt x="234" y="102"/>
                    <a:pt x="234" y="102"/>
                  </a:cubicBezTo>
                  <a:cubicBezTo>
                    <a:pt x="234" y="101"/>
                    <a:pt x="234" y="101"/>
                    <a:pt x="234" y="101"/>
                  </a:cubicBezTo>
                  <a:cubicBezTo>
                    <a:pt x="232" y="101"/>
                    <a:pt x="232" y="101"/>
                    <a:pt x="232" y="101"/>
                  </a:cubicBezTo>
                  <a:cubicBezTo>
                    <a:pt x="231" y="101"/>
                    <a:pt x="231" y="101"/>
                    <a:pt x="231" y="101"/>
                  </a:cubicBezTo>
                  <a:cubicBezTo>
                    <a:pt x="227" y="103"/>
                    <a:pt x="227" y="103"/>
                    <a:pt x="227" y="103"/>
                  </a:cubicBezTo>
                  <a:cubicBezTo>
                    <a:pt x="227" y="104"/>
                    <a:pt x="227" y="104"/>
                    <a:pt x="227" y="104"/>
                  </a:cubicBezTo>
                  <a:cubicBezTo>
                    <a:pt x="227" y="108"/>
                    <a:pt x="227" y="108"/>
                    <a:pt x="227" y="108"/>
                  </a:cubicBezTo>
                  <a:cubicBezTo>
                    <a:pt x="227" y="111"/>
                    <a:pt x="227" y="111"/>
                    <a:pt x="227" y="111"/>
                  </a:cubicBezTo>
                  <a:cubicBezTo>
                    <a:pt x="227" y="114"/>
                    <a:pt x="227" y="114"/>
                    <a:pt x="227" y="114"/>
                  </a:cubicBezTo>
                  <a:cubicBezTo>
                    <a:pt x="230" y="117"/>
                    <a:pt x="230" y="117"/>
                    <a:pt x="230" y="117"/>
                  </a:cubicBezTo>
                  <a:cubicBezTo>
                    <a:pt x="230" y="121"/>
                    <a:pt x="230" y="121"/>
                    <a:pt x="230" y="121"/>
                  </a:cubicBezTo>
                  <a:cubicBezTo>
                    <a:pt x="228" y="123"/>
                    <a:pt x="228" y="123"/>
                    <a:pt x="228" y="123"/>
                  </a:cubicBezTo>
                  <a:cubicBezTo>
                    <a:pt x="227" y="124"/>
                    <a:pt x="227" y="124"/>
                    <a:pt x="227" y="124"/>
                  </a:cubicBezTo>
                  <a:cubicBezTo>
                    <a:pt x="222" y="124"/>
                    <a:pt x="222" y="124"/>
                    <a:pt x="222" y="124"/>
                  </a:cubicBezTo>
                  <a:cubicBezTo>
                    <a:pt x="218" y="124"/>
                    <a:pt x="218" y="124"/>
                    <a:pt x="218" y="124"/>
                  </a:cubicBezTo>
                  <a:cubicBezTo>
                    <a:pt x="217" y="121"/>
                    <a:pt x="217" y="121"/>
                    <a:pt x="217" y="121"/>
                  </a:cubicBezTo>
                  <a:cubicBezTo>
                    <a:pt x="214" y="123"/>
                    <a:pt x="214" y="123"/>
                    <a:pt x="214" y="123"/>
                  </a:cubicBezTo>
                  <a:cubicBezTo>
                    <a:pt x="211" y="123"/>
                    <a:pt x="211" y="123"/>
                    <a:pt x="211" y="123"/>
                  </a:cubicBezTo>
                  <a:cubicBezTo>
                    <a:pt x="208" y="121"/>
                    <a:pt x="208" y="121"/>
                    <a:pt x="208" y="121"/>
                  </a:cubicBezTo>
                  <a:cubicBezTo>
                    <a:pt x="205" y="121"/>
                    <a:pt x="205" y="121"/>
                    <a:pt x="205" y="121"/>
                  </a:cubicBezTo>
                  <a:cubicBezTo>
                    <a:pt x="202" y="121"/>
                    <a:pt x="202" y="121"/>
                    <a:pt x="202" y="121"/>
                  </a:cubicBezTo>
                  <a:cubicBezTo>
                    <a:pt x="202" y="120"/>
                    <a:pt x="202" y="120"/>
                    <a:pt x="202" y="120"/>
                  </a:cubicBezTo>
                  <a:cubicBezTo>
                    <a:pt x="201" y="118"/>
                    <a:pt x="201" y="118"/>
                    <a:pt x="201" y="118"/>
                  </a:cubicBezTo>
                  <a:cubicBezTo>
                    <a:pt x="199" y="118"/>
                    <a:pt x="199" y="118"/>
                    <a:pt x="199" y="118"/>
                  </a:cubicBezTo>
                  <a:cubicBezTo>
                    <a:pt x="197" y="118"/>
                    <a:pt x="197" y="118"/>
                    <a:pt x="197" y="118"/>
                  </a:cubicBezTo>
                  <a:cubicBezTo>
                    <a:pt x="197" y="120"/>
                    <a:pt x="197" y="120"/>
                    <a:pt x="197" y="120"/>
                  </a:cubicBezTo>
                  <a:cubicBezTo>
                    <a:pt x="195" y="118"/>
                    <a:pt x="195" y="118"/>
                    <a:pt x="195" y="118"/>
                  </a:cubicBezTo>
                  <a:cubicBezTo>
                    <a:pt x="192" y="117"/>
                    <a:pt x="192" y="117"/>
                    <a:pt x="192" y="117"/>
                  </a:cubicBezTo>
                  <a:cubicBezTo>
                    <a:pt x="189" y="116"/>
                    <a:pt x="189" y="116"/>
                    <a:pt x="189" y="116"/>
                  </a:cubicBezTo>
                  <a:cubicBezTo>
                    <a:pt x="188" y="114"/>
                    <a:pt x="188" y="114"/>
                    <a:pt x="188" y="114"/>
                  </a:cubicBezTo>
                  <a:cubicBezTo>
                    <a:pt x="188" y="113"/>
                    <a:pt x="188" y="113"/>
                    <a:pt x="188" y="113"/>
                  </a:cubicBezTo>
                  <a:cubicBezTo>
                    <a:pt x="187" y="111"/>
                    <a:pt x="187" y="111"/>
                    <a:pt x="187" y="111"/>
                  </a:cubicBezTo>
                  <a:cubicBezTo>
                    <a:pt x="181" y="110"/>
                    <a:pt x="181" y="110"/>
                    <a:pt x="181" y="110"/>
                  </a:cubicBezTo>
                  <a:cubicBezTo>
                    <a:pt x="178" y="110"/>
                    <a:pt x="178" y="110"/>
                    <a:pt x="178" y="110"/>
                  </a:cubicBezTo>
                  <a:cubicBezTo>
                    <a:pt x="178" y="111"/>
                    <a:pt x="178" y="111"/>
                    <a:pt x="178" y="111"/>
                  </a:cubicBezTo>
                  <a:cubicBezTo>
                    <a:pt x="175" y="110"/>
                    <a:pt x="175" y="110"/>
                    <a:pt x="175" y="110"/>
                  </a:cubicBezTo>
                  <a:cubicBezTo>
                    <a:pt x="172" y="110"/>
                    <a:pt x="172" y="110"/>
                    <a:pt x="172" y="110"/>
                  </a:cubicBezTo>
                  <a:cubicBezTo>
                    <a:pt x="171" y="110"/>
                    <a:pt x="171" y="110"/>
                    <a:pt x="171" y="110"/>
                  </a:cubicBezTo>
                  <a:cubicBezTo>
                    <a:pt x="168" y="110"/>
                    <a:pt x="168" y="110"/>
                    <a:pt x="168" y="110"/>
                  </a:cubicBezTo>
                  <a:cubicBezTo>
                    <a:pt x="165" y="108"/>
                    <a:pt x="165" y="108"/>
                    <a:pt x="165" y="108"/>
                  </a:cubicBezTo>
                  <a:cubicBezTo>
                    <a:pt x="164" y="107"/>
                    <a:pt x="164" y="107"/>
                    <a:pt x="164" y="107"/>
                  </a:cubicBezTo>
                  <a:cubicBezTo>
                    <a:pt x="159" y="106"/>
                    <a:pt x="159" y="106"/>
                    <a:pt x="159" y="106"/>
                  </a:cubicBezTo>
                  <a:cubicBezTo>
                    <a:pt x="156" y="104"/>
                    <a:pt x="156" y="104"/>
                    <a:pt x="156" y="104"/>
                  </a:cubicBezTo>
                  <a:cubicBezTo>
                    <a:pt x="155" y="103"/>
                    <a:pt x="155" y="103"/>
                    <a:pt x="155" y="103"/>
                  </a:cubicBezTo>
                  <a:cubicBezTo>
                    <a:pt x="154" y="104"/>
                    <a:pt x="154" y="104"/>
                    <a:pt x="154" y="104"/>
                  </a:cubicBezTo>
                  <a:cubicBezTo>
                    <a:pt x="151" y="103"/>
                    <a:pt x="151" y="103"/>
                    <a:pt x="151" y="103"/>
                  </a:cubicBezTo>
                  <a:cubicBezTo>
                    <a:pt x="148" y="101"/>
                    <a:pt x="148" y="101"/>
                    <a:pt x="148" y="101"/>
                  </a:cubicBezTo>
                  <a:cubicBezTo>
                    <a:pt x="142" y="95"/>
                    <a:pt x="142" y="95"/>
                    <a:pt x="142" y="95"/>
                  </a:cubicBezTo>
                  <a:cubicBezTo>
                    <a:pt x="136" y="93"/>
                    <a:pt x="136" y="93"/>
                    <a:pt x="136" y="93"/>
                  </a:cubicBezTo>
                  <a:cubicBezTo>
                    <a:pt x="135" y="94"/>
                    <a:pt x="135" y="94"/>
                    <a:pt x="135" y="94"/>
                  </a:cubicBezTo>
                  <a:cubicBezTo>
                    <a:pt x="134" y="93"/>
                    <a:pt x="134" y="93"/>
                    <a:pt x="134" y="93"/>
                  </a:cubicBezTo>
                  <a:cubicBezTo>
                    <a:pt x="131" y="91"/>
                    <a:pt x="131" y="91"/>
                    <a:pt x="131" y="91"/>
                  </a:cubicBezTo>
                  <a:cubicBezTo>
                    <a:pt x="131" y="90"/>
                    <a:pt x="131" y="90"/>
                    <a:pt x="131" y="90"/>
                  </a:cubicBezTo>
                  <a:cubicBezTo>
                    <a:pt x="131" y="88"/>
                    <a:pt x="131" y="88"/>
                    <a:pt x="131" y="88"/>
                  </a:cubicBezTo>
                  <a:cubicBezTo>
                    <a:pt x="132" y="85"/>
                    <a:pt x="132" y="85"/>
                    <a:pt x="132" y="85"/>
                  </a:cubicBezTo>
                  <a:cubicBezTo>
                    <a:pt x="132" y="84"/>
                    <a:pt x="132" y="84"/>
                    <a:pt x="132" y="84"/>
                  </a:cubicBezTo>
                  <a:cubicBezTo>
                    <a:pt x="132" y="83"/>
                    <a:pt x="132" y="83"/>
                    <a:pt x="132" y="83"/>
                  </a:cubicBezTo>
                  <a:cubicBezTo>
                    <a:pt x="132" y="80"/>
                    <a:pt x="132" y="80"/>
                    <a:pt x="132" y="80"/>
                  </a:cubicBezTo>
                  <a:cubicBezTo>
                    <a:pt x="135" y="75"/>
                    <a:pt x="135" y="75"/>
                    <a:pt x="135" y="75"/>
                  </a:cubicBezTo>
                  <a:cubicBezTo>
                    <a:pt x="136" y="73"/>
                    <a:pt x="136" y="73"/>
                    <a:pt x="136" y="73"/>
                  </a:cubicBezTo>
                  <a:cubicBezTo>
                    <a:pt x="138" y="73"/>
                    <a:pt x="138" y="73"/>
                    <a:pt x="138" y="73"/>
                  </a:cubicBezTo>
                  <a:cubicBezTo>
                    <a:pt x="136" y="71"/>
                    <a:pt x="136" y="71"/>
                    <a:pt x="136" y="71"/>
                  </a:cubicBezTo>
                  <a:cubicBezTo>
                    <a:pt x="135" y="70"/>
                    <a:pt x="135" y="70"/>
                    <a:pt x="135" y="70"/>
                  </a:cubicBezTo>
                  <a:cubicBezTo>
                    <a:pt x="134" y="69"/>
                    <a:pt x="134" y="69"/>
                    <a:pt x="134" y="69"/>
                  </a:cubicBezTo>
                  <a:cubicBezTo>
                    <a:pt x="131" y="68"/>
                    <a:pt x="131" y="68"/>
                    <a:pt x="131" y="68"/>
                  </a:cubicBezTo>
                  <a:cubicBezTo>
                    <a:pt x="128" y="67"/>
                    <a:pt x="128" y="67"/>
                    <a:pt x="128" y="67"/>
                  </a:cubicBezTo>
                  <a:cubicBezTo>
                    <a:pt x="128" y="65"/>
                    <a:pt x="128" y="65"/>
                    <a:pt x="128" y="65"/>
                  </a:cubicBezTo>
                  <a:cubicBezTo>
                    <a:pt x="126" y="64"/>
                    <a:pt x="126" y="64"/>
                    <a:pt x="126" y="64"/>
                  </a:cubicBezTo>
                  <a:cubicBezTo>
                    <a:pt x="123" y="63"/>
                    <a:pt x="123" y="63"/>
                    <a:pt x="123" y="63"/>
                  </a:cubicBezTo>
                  <a:cubicBezTo>
                    <a:pt x="122" y="61"/>
                    <a:pt x="122" y="61"/>
                    <a:pt x="122" y="61"/>
                  </a:cubicBezTo>
                  <a:cubicBezTo>
                    <a:pt x="119" y="61"/>
                    <a:pt x="119" y="61"/>
                    <a:pt x="119" y="61"/>
                  </a:cubicBezTo>
                  <a:cubicBezTo>
                    <a:pt x="116" y="60"/>
                    <a:pt x="116" y="60"/>
                    <a:pt x="116" y="60"/>
                  </a:cubicBezTo>
                  <a:cubicBezTo>
                    <a:pt x="115" y="58"/>
                    <a:pt x="115" y="58"/>
                    <a:pt x="115" y="58"/>
                  </a:cubicBezTo>
                  <a:cubicBezTo>
                    <a:pt x="113" y="57"/>
                    <a:pt x="113" y="57"/>
                    <a:pt x="113" y="57"/>
                  </a:cubicBezTo>
                  <a:cubicBezTo>
                    <a:pt x="112" y="55"/>
                    <a:pt x="112" y="55"/>
                    <a:pt x="112" y="55"/>
                  </a:cubicBezTo>
                  <a:cubicBezTo>
                    <a:pt x="111" y="57"/>
                    <a:pt x="111" y="57"/>
                    <a:pt x="111" y="57"/>
                  </a:cubicBezTo>
                  <a:cubicBezTo>
                    <a:pt x="109" y="57"/>
                    <a:pt x="109" y="57"/>
                    <a:pt x="109" y="57"/>
                  </a:cubicBezTo>
                  <a:cubicBezTo>
                    <a:pt x="109" y="55"/>
                    <a:pt x="109" y="55"/>
                    <a:pt x="109" y="55"/>
                  </a:cubicBezTo>
                  <a:cubicBezTo>
                    <a:pt x="108" y="52"/>
                    <a:pt x="108" y="52"/>
                    <a:pt x="108" y="52"/>
                  </a:cubicBezTo>
                  <a:cubicBezTo>
                    <a:pt x="106" y="48"/>
                    <a:pt x="106" y="48"/>
                    <a:pt x="106" y="48"/>
                  </a:cubicBezTo>
                  <a:cubicBezTo>
                    <a:pt x="105" y="47"/>
                    <a:pt x="105" y="47"/>
                    <a:pt x="105" y="47"/>
                  </a:cubicBezTo>
                  <a:cubicBezTo>
                    <a:pt x="103" y="45"/>
                    <a:pt x="103" y="45"/>
                    <a:pt x="103" y="45"/>
                  </a:cubicBezTo>
                  <a:cubicBezTo>
                    <a:pt x="102" y="42"/>
                    <a:pt x="102" y="42"/>
                    <a:pt x="102" y="42"/>
                  </a:cubicBezTo>
                  <a:cubicBezTo>
                    <a:pt x="102" y="40"/>
                    <a:pt x="102" y="40"/>
                    <a:pt x="102" y="40"/>
                  </a:cubicBezTo>
                  <a:cubicBezTo>
                    <a:pt x="103" y="40"/>
                    <a:pt x="103" y="40"/>
                    <a:pt x="103" y="40"/>
                  </a:cubicBezTo>
                  <a:cubicBezTo>
                    <a:pt x="105" y="40"/>
                    <a:pt x="105" y="40"/>
                    <a:pt x="105" y="40"/>
                  </a:cubicBezTo>
                  <a:cubicBezTo>
                    <a:pt x="106" y="41"/>
                    <a:pt x="106" y="41"/>
                    <a:pt x="106" y="41"/>
                  </a:cubicBezTo>
                  <a:cubicBezTo>
                    <a:pt x="108" y="42"/>
                    <a:pt x="108" y="42"/>
                    <a:pt x="108" y="42"/>
                  </a:cubicBezTo>
                  <a:cubicBezTo>
                    <a:pt x="109" y="41"/>
                    <a:pt x="109" y="41"/>
                    <a:pt x="109" y="41"/>
                  </a:cubicBezTo>
                  <a:cubicBezTo>
                    <a:pt x="111" y="41"/>
                    <a:pt x="111" y="41"/>
                    <a:pt x="111" y="41"/>
                  </a:cubicBezTo>
                  <a:cubicBezTo>
                    <a:pt x="112" y="41"/>
                    <a:pt x="112" y="41"/>
                    <a:pt x="112" y="41"/>
                  </a:cubicBezTo>
                  <a:cubicBezTo>
                    <a:pt x="113" y="40"/>
                    <a:pt x="113" y="40"/>
                    <a:pt x="113" y="40"/>
                  </a:cubicBezTo>
                  <a:cubicBezTo>
                    <a:pt x="113" y="38"/>
                    <a:pt x="113" y="38"/>
                    <a:pt x="113" y="38"/>
                  </a:cubicBezTo>
                  <a:cubicBezTo>
                    <a:pt x="113" y="37"/>
                    <a:pt x="113" y="37"/>
                    <a:pt x="113" y="37"/>
                  </a:cubicBezTo>
                  <a:cubicBezTo>
                    <a:pt x="112" y="35"/>
                    <a:pt x="112" y="35"/>
                    <a:pt x="112" y="35"/>
                  </a:cubicBezTo>
                  <a:cubicBezTo>
                    <a:pt x="111" y="32"/>
                    <a:pt x="111" y="32"/>
                    <a:pt x="111" y="32"/>
                  </a:cubicBezTo>
                  <a:cubicBezTo>
                    <a:pt x="111" y="31"/>
                    <a:pt x="111" y="31"/>
                    <a:pt x="111" y="31"/>
                  </a:cubicBezTo>
                  <a:cubicBezTo>
                    <a:pt x="108" y="30"/>
                    <a:pt x="108" y="30"/>
                    <a:pt x="108" y="30"/>
                  </a:cubicBezTo>
                  <a:cubicBezTo>
                    <a:pt x="105" y="28"/>
                    <a:pt x="105" y="28"/>
                    <a:pt x="105" y="28"/>
                  </a:cubicBezTo>
                  <a:cubicBezTo>
                    <a:pt x="104" y="27"/>
                    <a:pt x="104" y="27"/>
                    <a:pt x="104" y="27"/>
                  </a:cubicBezTo>
                  <a:cubicBezTo>
                    <a:pt x="102" y="25"/>
                    <a:pt x="102" y="25"/>
                    <a:pt x="102" y="25"/>
                  </a:cubicBezTo>
                  <a:cubicBezTo>
                    <a:pt x="102" y="22"/>
                    <a:pt x="102" y="22"/>
                    <a:pt x="102" y="22"/>
                  </a:cubicBezTo>
                  <a:cubicBezTo>
                    <a:pt x="101" y="18"/>
                    <a:pt x="101" y="18"/>
                    <a:pt x="101" y="18"/>
                  </a:cubicBezTo>
                  <a:cubicBezTo>
                    <a:pt x="102" y="18"/>
                    <a:pt x="102" y="18"/>
                    <a:pt x="102" y="18"/>
                  </a:cubicBezTo>
                  <a:cubicBezTo>
                    <a:pt x="103" y="18"/>
                    <a:pt x="103" y="18"/>
                    <a:pt x="103" y="18"/>
                  </a:cubicBezTo>
                  <a:cubicBezTo>
                    <a:pt x="103" y="17"/>
                    <a:pt x="103" y="17"/>
                    <a:pt x="103" y="17"/>
                  </a:cubicBezTo>
                  <a:cubicBezTo>
                    <a:pt x="102" y="17"/>
                    <a:pt x="102" y="17"/>
                    <a:pt x="102" y="17"/>
                  </a:cubicBezTo>
                  <a:cubicBezTo>
                    <a:pt x="98" y="14"/>
                    <a:pt x="98" y="14"/>
                    <a:pt x="98" y="14"/>
                  </a:cubicBezTo>
                  <a:cubicBezTo>
                    <a:pt x="93" y="11"/>
                    <a:pt x="93" y="11"/>
                    <a:pt x="93" y="11"/>
                  </a:cubicBezTo>
                  <a:cubicBezTo>
                    <a:pt x="92" y="9"/>
                    <a:pt x="92" y="9"/>
                    <a:pt x="92" y="9"/>
                  </a:cubicBezTo>
                  <a:cubicBezTo>
                    <a:pt x="91" y="7"/>
                    <a:pt x="91" y="7"/>
                    <a:pt x="91" y="7"/>
                  </a:cubicBezTo>
                  <a:cubicBezTo>
                    <a:pt x="89" y="4"/>
                    <a:pt x="89" y="4"/>
                    <a:pt x="89" y="4"/>
                  </a:cubicBezTo>
                  <a:cubicBezTo>
                    <a:pt x="86" y="1"/>
                    <a:pt x="86" y="1"/>
                    <a:pt x="86" y="1"/>
                  </a:cubicBezTo>
                  <a:cubicBezTo>
                    <a:pt x="85" y="0"/>
                    <a:pt x="85" y="0"/>
                    <a:pt x="85" y="0"/>
                  </a:cubicBezTo>
                  <a:cubicBezTo>
                    <a:pt x="82" y="2"/>
                    <a:pt x="82" y="2"/>
                    <a:pt x="82" y="2"/>
                  </a:cubicBezTo>
                  <a:cubicBezTo>
                    <a:pt x="79" y="4"/>
                    <a:pt x="79" y="4"/>
                    <a:pt x="79" y="4"/>
                  </a:cubicBezTo>
                  <a:cubicBezTo>
                    <a:pt x="79" y="5"/>
                    <a:pt x="79" y="5"/>
                    <a:pt x="79" y="5"/>
                  </a:cubicBezTo>
                  <a:cubicBezTo>
                    <a:pt x="78" y="8"/>
                    <a:pt x="78" y="8"/>
                    <a:pt x="78" y="8"/>
                  </a:cubicBezTo>
                  <a:cubicBezTo>
                    <a:pt x="76" y="9"/>
                    <a:pt x="76" y="9"/>
                    <a:pt x="76" y="9"/>
                  </a:cubicBezTo>
                  <a:cubicBezTo>
                    <a:pt x="72" y="11"/>
                    <a:pt x="72" y="11"/>
                    <a:pt x="72" y="11"/>
                  </a:cubicBezTo>
                  <a:cubicBezTo>
                    <a:pt x="68" y="12"/>
                    <a:pt x="68" y="12"/>
                    <a:pt x="68" y="12"/>
                  </a:cubicBezTo>
                  <a:cubicBezTo>
                    <a:pt x="65" y="14"/>
                    <a:pt x="65" y="14"/>
                    <a:pt x="65" y="14"/>
                  </a:cubicBezTo>
                  <a:cubicBezTo>
                    <a:pt x="62" y="14"/>
                    <a:pt x="62" y="14"/>
                    <a:pt x="62" y="14"/>
                  </a:cubicBezTo>
                  <a:cubicBezTo>
                    <a:pt x="56" y="12"/>
                    <a:pt x="56" y="12"/>
                    <a:pt x="56" y="12"/>
                  </a:cubicBezTo>
                  <a:cubicBezTo>
                    <a:pt x="52" y="11"/>
                    <a:pt x="52" y="11"/>
                    <a:pt x="52" y="11"/>
                  </a:cubicBezTo>
                  <a:cubicBezTo>
                    <a:pt x="49" y="9"/>
                    <a:pt x="49" y="9"/>
                    <a:pt x="49" y="9"/>
                  </a:cubicBezTo>
                  <a:cubicBezTo>
                    <a:pt x="46" y="11"/>
                    <a:pt x="46" y="11"/>
                    <a:pt x="46" y="11"/>
                  </a:cubicBezTo>
                  <a:cubicBezTo>
                    <a:pt x="43" y="14"/>
                    <a:pt x="43" y="14"/>
                    <a:pt x="43" y="14"/>
                  </a:cubicBezTo>
                  <a:cubicBezTo>
                    <a:pt x="43" y="15"/>
                    <a:pt x="43" y="15"/>
                    <a:pt x="43" y="15"/>
                  </a:cubicBezTo>
                  <a:cubicBezTo>
                    <a:pt x="45" y="17"/>
                    <a:pt x="45" y="17"/>
                    <a:pt x="45" y="17"/>
                  </a:cubicBezTo>
                  <a:cubicBezTo>
                    <a:pt x="46" y="17"/>
                    <a:pt x="46" y="17"/>
                    <a:pt x="46" y="17"/>
                  </a:cubicBezTo>
                  <a:cubicBezTo>
                    <a:pt x="46" y="18"/>
                    <a:pt x="46" y="18"/>
                    <a:pt x="46" y="18"/>
                  </a:cubicBezTo>
                  <a:cubicBezTo>
                    <a:pt x="46" y="20"/>
                    <a:pt x="46" y="20"/>
                    <a:pt x="46" y="20"/>
                  </a:cubicBezTo>
                  <a:cubicBezTo>
                    <a:pt x="49" y="20"/>
                    <a:pt x="49" y="20"/>
                    <a:pt x="49" y="20"/>
                  </a:cubicBezTo>
                  <a:cubicBezTo>
                    <a:pt x="50" y="21"/>
                    <a:pt x="50" y="21"/>
                    <a:pt x="50" y="21"/>
                  </a:cubicBezTo>
                  <a:cubicBezTo>
                    <a:pt x="48" y="24"/>
                    <a:pt x="48" y="24"/>
                    <a:pt x="48" y="24"/>
                  </a:cubicBezTo>
                  <a:cubicBezTo>
                    <a:pt x="48" y="25"/>
                    <a:pt x="48" y="25"/>
                    <a:pt x="48" y="25"/>
                  </a:cubicBezTo>
                  <a:cubicBezTo>
                    <a:pt x="49" y="25"/>
                    <a:pt x="49" y="25"/>
                    <a:pt x="49" y="25"/>
                  </a:cubicBezTo>
                  <a:cubicBezTo>
                    <a:pt x="50" y="27"/>
                    <a:pt x="50" y="27"/>
                    <a:pt x="50" y="27"/>
                  </a:cubicBezTo>
                  <a:cubicBezTo>
                    <a:pt x="50" y="28"/>
                    <a:pt x="50" y="28"/>
                    <a:pt x="50" y="28"/>
                  </a:cubicBezTo>
                  <a:cubicBezTo>
                    <a:pt x="49" y="31"/>
                    <a:pt x="49" y="31"/>
                    <a:pt x="49" y="31"/>
                  </a:cubicBezTo>
                  <a:cubicBezTo>
                    <a:pt x="50" y="31"/>
                    <a:pt x="50" y="31"/>
                    <a:pt x="50" y="31"/>
                  </a:cubicBezTo>
                  <a:cubicBezTo>
                    <a:pt x="53" y="34"/>
                    <a:pt x="53" y="34"/>
                    <a:pt x="53" y="34"/>
                  </a:cubicBezTo>
                  <a:cubicBezTo>
                    <a:pt x="55" y="35"/>
                    <a:pt x="55" y="35"/>
                    <a:pt x="55" y="35"/>
                  </a:cubicBezTo>
                  <a:cubicBezTo>
                    <a:pt x="55" y="37"/>
                    <a:pt x="55" y="37"/>
                    <a:pt x="55" y="37"/>
                  </a:cubicBezTo>
                  <a:cubicBezTo>
                    <a:pt x="56" y="37"/>
                    <a:pt x="56" y="37"/>
                    <a:pt x="56" y="37"/>
                  </a:cubicBezTo>
                  <a:cubicBezTo>
                    <a:pt x="58" y="38"/>
                    <a:pt x="58" y="38"/>
                    <a:pt x="58" y="38"/>
                  </a:cubicBezTo>
                  <a:cubicBezTo>
                    <a:pt x="59" y="40"/>
                    <a:pt x="59" y="40"/>
                    <a:pt x="59" y="40"/>
                  </a:cubicBezTo>
                  <a:cubicBezTo>
                    <a:pt x="60" y="41"/>
                    <a:pt x="60" y="41"/>
                    <a:pt x="60" y="41"/>
                  </a:cubicBezTo>
                  <a:cubicBezTo>
                    <a:pt x="65" y="42"/>
                    <a:pt x="65" y="42"/>
                    <a:pt x="65" y="42"/>
                  </a:cubicBezTo>
                  <a:cubicBezTo>
                    <a:pt x="68" y="44"/>
                    <a:pt x="68" y="44"/>
                    <a:pt x="68" y="44"/>
                  </a:cubicBezTo>
                  <a:cubicBezTo>
                    <a:pt x="68" y="45"/>
                    <a:pt x="68" y="45"/>
                    <a:pt x="68" y="45"/>
                  </a:cubicBezTo>
                  <a:cubicBezTo>
                    <a:pt x="66" y="45"/>
                    <a:pt x="66" y="45"/>
                    <a:pt x="66" y="45"/>
                  </a:cubicBezTo>
                  <a:cubicBezTo>
                    <a:pt x="63" y="47"/>
                    <a:pt x="63" y="47"/>
                    <a:pt x="63" y="47"/>
                  </a:cubicBezTo>
                  <a:cubicBezTo>
                    <a:pt x="59" y="50"/>
                    <a:pt x="59" y="50"/>
                    <a:pt x="59" y="50"/>
                  </a:cubicBezTo>
                  <a:cubicBezTo>
                    <a:pt x="59" y="51"/>
                    <a:pt x="59" y="51"/>
                    <a:pt x="59" y="51"/>
                  </a:cubicBezTo>
                  <a:cubicBezTo>
                    <a:pt x="60" y="52"/>
                    <a:pt x="60" y="52"/>
                    <a:pt x="60" y="52"/>
                  </a:cubicBezTo>
                  <a:cubicBezTo>
                    <a:pt x="60" y="55"/>
                    <a:pt x="60" y="55"/>
                    <a:pt x="60" y="55"/>
                  </a:cubicBezTo>
                  <a:cubicBezTo>
                    <a:pt x="60" y="57"/>
                    <a:pt x="60" y="57"/>
                    <a:pt x="60" y="57"/>
                  </a:cubicBezTo>
                  <a:cubicBezTo>
                    <a:pt x="60" y="60"/>
                    <a:pt x="60" y="60"/>
                    <a:pt x="60" y="60"/>
                  </a:cubicBezTo>
                  <a:cubicBezTo>
                    <a:pt x="62" y="60"/>
                    <a:pt x="62" y="60"/>
                    <a:pt x="62" y="60"/>
                  </a:cubicBezTo>
                  <a:cubicBezTo>
                    <a:pt x="60" y="61"/>
                    <a:pt x="60" y="61"/>
                    <a:pt x="60" y="61"/>
                  </a:cubicBezTo>
                  <a:cubicBezTo>
                    <a:pt x="59" y="64"/>
                    <a:pt x="59" y="64"/>
                    <a:pt x="59" y="64"/>
                  </a:cubicBezTo>
                  <a:cubicBezTo>
                    <a:pt x="56" y="67"/>
                    <a:pt x="56" y="67"/>
                    <a:pt x="56" y="67"/>
                  </a:cubicBezTo>
                  <a:cubicBezTo>
                    <a:pt x="55" y="70"/>
                    <a:pt x="55" y="70"/>
                    <a:pt x="55" y="70"/>
                  </a:cubicBezTo>
                  <a:cubicBezTo>
                    <a:pt x="55" y="71"/>
                    <a:pt x="55" y="71"/>
                    <a:pt x="55" y="71"/>
                  </a:cubicBezTo>
                  <a:cubicBezTo>
                    <a:pt x="56" y="73"/>
                    <a:pt x="56" y="73"/>
                    <a:pt x="56" y="73"/>
                  </a:cubicBezTo>
                  <a:cubicBezTo>
                    <a:pt x="55" y="74"/>
                    <a:pt x="55" y="74"/>
                    <a:pt x="55" y="74"/>
                  </a:cubicBezTo>
                  <a:cubicBezTo>
                    <a:pt x="52" y="75"/>
                    <a:pt x="52" y="75"/>
                    <a:pt x="52" y="75"/>
                  </a:cubicBezTo>
                  <a:cubicBezTo>
                    <a:pt x="50" y="77"/>
                    <a:pt x="50" y="77"/>
                    <a:pt x="50" y="77"/>
                  </a:cubicBezTo>
                  <a:cubicBezTo>
                    <a:pt x="50" y="80"/>
                    <a:pt x="50" y="80"/>
                    <a:pt x="50" y="80"/>
                  </a:cubicBezTo>
                  <a:cubicBezTo>
                    <a:pt x="48" y="85"/>
                    <a:pt x="48" y="85"/>
                    <a:pt x="48" y="85"/>
                  </a:cubicBezTo>
                  <a:cubicBezTo>
                    <a:pt x="45" y="88"/>
                    <a:pt x="45" y="88"/>
                    <a:pt x="45" y="88"/>
                  </a:cubicBezTo>
                  <a:cubicBezTo>
                    <a:pt x="42" y="91"/>
                    <a:pt x="42" y="91"/>
                    <a:pt x="42" y="91"/>
                  </a:cubicBezTo>
                  <a:cubicBezTo>
                    <a:pt x="40" y="95"/>
                    <a:pt x="40" y="95"/>
                    <a:pt x="40" y="95"/>
                  </a:cubicBezTo>
                  <a:cubicBezTo>
                    <a:pt x="39" y="98"/>
                    <a:pt x="39" y="98"/>
                    <a:pt x="39" y="98"/>
                  </a:cubicBezTo>
                  <a:cubicBezTo>
                    <a:pt x="37" y="101"/>
                    <a:pt x="37" y="101"/>
                    <a:pt x="37" y="101"/>
                  </a:cubicBezTo>
                  <a:cubicBezTo>
                    <a:pt x="36" y="103"/>
                    <a:pt x="36" y="103"/>
                    <a:pt x="36" y="103"/>
                  </a:cubicBezTo>
                  <a:cubicBezTo>
                    <a:pt x="35" y="104"/>
                    <a:pt x="35" y="104"/>
                    <a:pt x="35" y="104"/>
                  </a:cubicBezTo>
                  <a:cubicBezTo>
                    <a:pt x="29" y="104"/>
                    <a:pt x="29" y="104"/>
                    <a:pt x="29" y="104"/>
                  </a:cubicBezTo>
                  <a:cubicBezTo>
                    <a:pt x="27" y="106"/>
                    <a:pt x="27" y="106"/>
                    <a:pt x="27" y="106"/>
                  </a:cubicBezTo>
                  <a:cubicBezTo>
                    <a:pt x="25" y="106"/>
                    <a:pt x="25" y="106"/>
                    <a:pt x="25" y="106"/>
                  </a:cubicBezTo>
                  <a:cubicBezTo>
                    <a:pt x="23" y="104"/>
                    <a:pt x="23" y="104"/>
                    <a:pt x="23" y="104"/>
                  </a:cubicBezTo>
                  <a:cubicBezTo>
                    <a:pt x="22" y="103"/>
                    <a:pt x="22" y="103"/>
                    <a:pt x="22" y="103"/>
                  </a:cubicBezTo>
                  <a:cubicBezTo>
                    <a:pt x="20" y="101"/>
                    <a:pt x="20" y="101"/>
                    <a:pt x="20" y="101"/>
                  </a:cubicBezTo>
                  <a:cubicBezTo>
                    <a:pt x="19" y="103"/>
                    <a:pt x="19" y="103"/>
                    <a:pt x="19" y="103"/>
                  </a:cubicBezTo>
                  <a:cubicBezTo>
                    <a:pt x="16" y="106"/>
                    <a:pt x="16" y="106"/>
                    <a:pt x="16" y="106"/>
                  </a:cubicBezTo>
                  <a:cubicBezTo>
                    <a:pt x="12" y="114"/>
                    <a:pt x="12" y="114"/>
                    <a:pt x="12" y="114"/>
                  </a:cubicBezTo>
                  <a:cubicBezTo>
                    <a:pt x="12" y="117"/>
                    <a:pt x="12" y="117"/>
                    <a:pt x="12" y="117"/>
                  </a:cubicBezTo>
                  <a:cubicBezTo>
                    <a:pt x="12" y="118"/>
                    <a:pt x="12" y="118"/>
                    <a:pt x="12" y="118"/>
                  </a:cubicBezTo>
                  <a:cubicBezTo>
                    <a:pt x="16" y="121"/>
                    <a:pt x="16" y="121"/>
                    <a:pt x="16" y="121"/>
                  </a:cubicBezTo>
                  <a:cubicBezTo>
                    <a:pt x="19" y="123"/>
                    <a:pt x="19" y="123"/>
                    <a:pt x="19" y="123"/>
                  </a:cubicBezTo>
                  <a:cubicBezTo>
                    <a:pt x="20" y="124"/>
                    <a:pt x="20" y="124"/>
                    <a:pt x="20" y="124"/>
                  </a:cubicBezTo>
                  <a:cubicBezTo>
                    <a:pt x="20" y="126"/>
                    <a:pt x="20" y="126"/>
                    <a:pt x="20" y="126"/>
                  </a:cubicBezTo>
                  <a:cubicBezTo>
                    <a:pt x="20" y="131"/>
                    <a:pt x="20" y="131"/>
                    <a:pt x="20" y="131"/>
                  </a:cubicBezTo>
                  <a:cubicBezTo>
                    <a:pt x="22" y="133"/>
                    <a:pt x="22" y="133"/>
                    <a:pt x="22" y="133"/>
                  </a:cubicBezTo>
                  <a:cubicBezTo>
                    <a:pt x="23" y="134"/>
                    <a:pt x="23" y="134"/>
                    <a:pt x="23" y="134"/>
                  </a:cubicBezTo>
                  <a:cubicBezTo>
                    <a:pt x="26" y="133"/>
                    <a:pt x="26" y="133"/>
                    <a:pt x="26" y="133"/>
                  </a:cubicBezTo>
                  <a:cubicBezTo>
                    <a:pt x="27" y="134"/>
                    <a:pt x="27" y="134"/>
                    <a:pt x="27" y="134"/>
                  </a:cubicBezTo>
                  <a:cubicBezTo>
                    <a:pt x="27" y="136"/>
                    <a:pt x="27" y="136"/>
                    <a:pt x="27" y="136"/>
                  </a:cubicBezTo>
                  <a:cubicBezTo>
                    <a:pt x="27" y="138"/>
                    <a:pt x="27" y="138"/>
                    <a:pt x="27" y="138"/>
                  </a:cubicBezTo>
                  <a:cubicBezTo>
                    <a:pt x="30" y="143"/>
                    <a:pt x="30" y="143"/>
                    <a:pt x="30" y="143"/>
                  </a:cubicBezTo>
                  <a:cubicBezTo>
                    <a:pt x="33" y="146"/>
                    <a:pt x="33" y="146"/>
                    <a:pt x="33" y="146"/>
                  </a:cubicBezTo>
                  <a:cubicBezTo>
                    <a:pt x="33" y="147"/>
                    <a:pt x="33" y="147"/>
                    <a:pt x="33" y="147"/>
                  </a:cubicBezTo>
                  <a:cubicBezTo>
                    <a:pt x="33" y="149"/>
                    <a:pt x="33" y="149"/>
                    <a:pt x="33" y="149"/>
                  </a:cubicBezTo>
                  <a:cubicBezTo>
                    <a:pt x="33" y="150"/>
                    <a:pt x="33" y="150"/>
                    <a:pt x="33" y="150"/>
                  </a:cubicBezTo>
                  <a:cubicBezTo>
                    <a:pt x="35" y="151"/>
                    <a:pt x="35" y="151"/>
                    <a:pt x="35" y="151"/>
                  </a:cubicBezTo>
                  <a:cubicBezTo>
                    <a:pt x="30" y="153"/>
                    <a:pt x="30" y="153"/>
                    <a:pt x="30" y="153"/>
                  </a:cubicBezTo>
                  <a:cubicBezTo>
                    <a:pt x="29" y="153"/>
                    <a:pt x="29" y="153"/>
                    <a:pt x="29" y="153"/>
                  </a:cubicBezTo>
                  <a:cubicBezTo>
                    <a:pt x="27" y="151"/>
                    <a:pt x="27" y="151"/>
                    <a:pt x="27" y="151"/>
                  </a:cubicBezTo>
                  <a:cubicBezTo>
                    <a:pt x="26" y="151"/>
                    <a:pt x="26" y="151"/>
                    <a:pt x="26" y="151"/>
                  </a:cubicBezTo>
                  <a:cubicBezTo>
                    <a:pt x="25" y="151"/>
                    <a:pt x="25" y="151"/>
                    <a:pt x="25" y="151"/>
                  </a:cubicBezTo>
                  <a:cubicBezTo>
                    <a:pt x="23" y="153"/>
                    <a:pt x="23" y="153"/>
                    <a:pt x="23" y="153"/>
                  </a:cubicBezTo>
                  <a:cubicBezTo>
                    <a:pt x="22" y="154"/>
                    <a:pt x="22" y="154"/>
                    <a:pt x="22" y="154"/>
                  </a:cubicBezTo>
                  <a:cubicBezTo>
                    <a:pt x="19" y="154"/>
                    <a:pt x="19" y="154"/>
                    <a:pt x="19" y="154"/>
                  </a:cubicBezTo>
                  <a:cubicBezTo>
                    <a:pt x="17" y="154"/>
                    <a:pt x="17" y="154"/>
                    <a:pt x="17" y="154"/>
                  </a:cubicBezTo>
                  <a:cubicBezTo>
                    <a:pt x="12" y="153"/>
                    <a:pt x="12" y="153"/>
                    <a:pt x="12" y="153"/>
                  </a:cubicBezTo>
                  <a:cubicBezTo>
                    <a:pt x="10" y="153"/>
                    <a:pt x="10" y="153"/>
                    <a:pt x="10" y="153"/>
                  </a:cubicBezTo>
                  <a:cubicBezTo>
                    <a:pt x="9" y="153"/>
                    <a:pt x="9" y="153"/>
                    <a:pt x="9" y="153"/>
                  </a:cubicBezTo>
                  <a:cubicBezTo>
                    <a:pt x="6" y="153"/>
                    <a:pt x="6" y="153"/>
                    <a:pt x="6" y="153"/>
                  </a:cubicBezTo>
                  <a:cubicBezTo>
                    <a:pt x="7" y="156"/>
                    <a:pt x="7" y="156"/>
                    <a:pt x="7" y="156"/>
                  </a:cubicBezTo>
                  <a:cubicBezTo>
                    <a:pt x="6" y="157"/>
                    <a:pt x="6" y="157"/>
                    <a:pt x="6" y="157"/>
                  </a:cubicBezTo>
                  <a:cubicBezTo>
                    <a:pt x="2" y="157"/>
                    <a:pt x="2" y="157"/>
                    <a:pt x="2" y="157"/>
                  </a:cubicBezTo>
                  <a:cubicBezTo>
                    <a:pt x="2" y="159"/>
                    <a:pt x="2" y="159"/>
                    <a:pt x="2" y="159"/>
                  </a:cubicBezTo>
                  <a:cubicBezTo>
                    <a:pt x="0" y="160"/>
                    <a:pt x="0" y="160"/>
                    <a:pt x="0" y="160"/>
                  </a:cubicBezTo>
                  <a:cubicBezTo>
                    <a:pt x="0" y="163"/>
                    <a:pt x="0" y="163"/>
                    <a:pt x="0" y="163"/>
                  </a:cubicBezTo>
                  <a:cubicBezTo>
                    <a:pt x="3" y="163"/>
                    <a:pt x="3" y="163"/>
                    <a:pt x="3" y="163"/>
                  </a:cubicBezTo>
                  <a:cubicBezTo>
                    <a:pt x="4" y="161"/>
                    <a:pt x="4" y="161"/>
                    <a:pt x="4" y="161"/>
                  </a:cubicBezTo>
                  <a:cubicBezTo>
                    <a:pt x="3" y="164"/>
                    <a:pt x="3" y="164"/>
                    <a:pt x="3" y="164"/>
                  </a:cubicBezTo>
                  <a:cubicBezTo>
                    <a:pt x="6" y="166"/>
                    <a:pt x="6" y="166"/>
                    <a:pt x="6" y="166"/>
                  </a:cubicBezTo>
                  <a:cubicBezTo>
                    <a:pt x="7" y="167"/>
                    <a:pt x="7" y="167"/>
                    <a:pt x="7" y="167"/>
                  </a:cubicBezTo>
                  <a:cubicBezTo>
                    <a:pt x="7" y="169"/>
                    <a:pt x="7" y="169"/>
                    <a:pt x="7" y="169"/>
                  </a:cubicBezTo>
                  <a:cubicBezTo>
                    <a:pt x="13" y="171"/>
                    <a:pt x="13" y="171"/>
                    <a:pt x="13" y="171"/>
                  </a:cubicBezTo>
                  <a:cubicBezTo>
                    <a:pt x="19" y="174"/>
                    <a:pt x="19" y="174"/>
                    <a:pt x="19" y="174"/>
                  </a:cubicBezTo>
                  <a:cubicBezTo>
                    <a:pt x="20" y="173"/>
                    <a:pt x="20" y="173"/>
                    <a:pt x="20" y="173"/>
                  </a:cubicBezTo>
                  <a:cubicBezTo>
                    <a:pt x="22" y="171"/>
                    <a:pt x="22" y="171"/>
                    <a:pt x="22" y="171"/>
                  </a:cubicBezTo>
                  <a:cubicBezTo>
                    <a:pt x="27" y="171"/>
                    <a:pt x="27" y="171"/>
                    <a:pt x="27" y="171"/>
                  </a:cubicBezTo>
                  <a:cubicBezTo>
                    <a:pt x="27" y="170"/>
                    <a:pt x="27" y="170"/>
                    <a:pt x="27" y="170"/>
                  </a:cubicBezTo>
                  <a:cubicBezTo>
                    <a:pt x="29" y="169"/>
                    <a:pt x="29" y="169"/>
                    <a:pt x="29" y="169"/>
                  </a:cubicBezTo>
                  <a:cubicBezTo>
                    <a:pt x="29" y="170"/>
                    <a:pt x="29" y="170"/>
                    <a:pt x="29" y="170"/>
                  </a:cubicBezTo>
                  <a:cubicBezTo>
                    <a:pt x="27" y="171"/>
                    <a:pt x="27" y="171"/>
                    <a:pt x="27" y="171"/>
                  </a:cubicBezTo>
                  <a:cubicBezTo>
                    <a:pt x="26" y="176"/>
                    <a:pt x="26" y="176"/>
                    <a:pt x="26" y="176"/>
                  </a:cubicBezTo>
                  <a:cubicBezTo>
                    <a:pt x="22" y="179"/>
                    <a:pt x="22" y="179"/>
                    <a:pt x="22" y="179"/>
                  </a:cubicBezTo>
                  <a:cubicBezTo>
                    <a:pt x="20" y="179"/>
                    <a:pt x="20" y="179"/>
                    <a:pt x="20" y="179"/>
                  </a:cubicBezTo>
                  <a:cubicBezTo>
                    <a:pt x="19" y="179"/>
                    <a:pt x="19" y="179"/>
                    <a:pt x="19" y="179"/>
                  </a:cubicBezTo>
                  <a:cubicBezTo>
                    <a:pt x="16" y="180"/>
                    <a:pt x="16" y="180"/>
                    <a:pt x="16" y="180"/>
                  </a:cubicBezTo>
                  <a:cubicBezTo>
                    <a:pt x="15" y="180"/>
                    <a:pt x="15" y="180"/>
                    <a:pt x="15" y="180"/>
                  </a:cubicBezTo>
                  <a:cubicBezTo>
                    <a:pt x="13" y="179"/>
                    <a:pt x="13" y="179"/>
                    <a:pt x="13" y="179"/>
                  </a:cubicBezTo>
                  <a:cubicBezTo>
                    <a:pt x="12" y="179"/>
                    <a:pt x="12" y="179"/>
                    <a:pt x="12" y="179"/>
                  </a:cubicBezTo>
                  <a:cubicBezTo>
                    <a:pt x="12" y="180"/>
                    <a:pt x="12" y="180"/>
                    <a:pt x="12" y="180"/>
                  </a:cubicBezTo>
                  <a:cubicBezTo>
                    <a:pt x="13" y="183"/>
                    <a:pt x="13" y="183"/>
                    <a:pt x="13" y="183"/>
                  </a:cubicBezTo>
                  <a:cubicBezTo>
                    <a:pt x="19" y="189"/>
                    <a:pt x="19" y="189"/>
                    <a:pt x="19" y="189"/>
                  </a:cubicBezTo>
                  <a:cubicBezTo>
                    <a:pt x="25" y="194"/>
                    <a:pt x="25" y="194"/>
                    <a:pt x="25" y="194"/>
                  </a:cubicBezTo>
                  <a:cubicBezTo>
                    <a:pt x="29" y="199"/>
                    <a:pt x="29" y="199"/>
                    <a:pt x="29" y="199"/>
                  </a:cubicBezTo>
                  <a:cubicBezTo>
                    <a:pt x="35" y="202"/>
                    <a:pt x="35" y="202"/>
                    <a:pt x="35" y="202"/>
                  </a:cubicBezTo>
                  <a:cubicBezTo>
                    <a:pt x="37" y="202"/>
                    <a:pt x="37" y="202"/>
                    <a:pt x="37" y="202"/>
                  </a:cubicBezTo>
                  <a:cubicBezTo>
                    <a:pt x="39" y="202"/>
                    <a:pt x="39" y="202"/>
                    <a:pt x="39" y="202"/>
                  </a:cubicBezTo>
                  <a:cubicBezTo>
                    <a:pt x="43" y="199"/>
                    <a:pt x="43" y="199"/>
                    <a:pt x="43" y="199"/>
                  </a:cubicBezTo>
                  <a:cubicBezTo>
                    <a:pt x="49" y="196"/>
                    <a:pt x="49" y="196"/>
                    <a:pt x="49" y="196"/>
                  </a:cubicBezTo>
                  <a:cubicBezTo>
                    <a:pt x="50" y="194"/>
                    <a:pt x="50" y="194"/>
                    <a:pt x="50" y="194"/>
                  </a:cubicBezTo>
                  <a:cubicBezTo>
                    <a:pt x="50" y="193"/>
                    <a:pt x="50" y="193"/>
                    <a:pt x="50" y="193"/>
                  </a:cubicBezTo>
                  <a:cubicBezTo>
                    <a:pt x="52" y="190"/>
                    <a:pt x="52" y="190"/>
                    <a:pt x="52" y="190"/>
                  </a:cubicBezTo>
                  <a:cubicBezTo>
                    <a:pt x="52" y="189"/>
                    <a:pt x="52" y="189"/>
                    <a:pt x="52" y="189"/>
                  </a:cubicBezTo>
                  <a:cubicBezTo>
                    <a:pt x="48" y="187"/>
                    <a:pt x="48" y="187"/>
                    <a:pt x="48" y="187"/>
                  </a:cubicBezTo>
                  <a:cubicBezTo>
                    <a:pt x="49" y="186"/>
                    <a:pt x="49" y="186"/>
                    <a:pt x="49" y="186"/>
                  </a:cubicBezTo>
                  <a:cubicBezTo>
                    <a:pt x="50" y="186"/>
                    <a:pt x="50" y="186"/>
                    <a:pt x="50" y="186"/>
                  </a:cubicBezTo>
                  <a:cubicBezTo>
                    <a:pt x="49" y="184"/>
                    <a:pt x="49" y="184"/>
                    <a:pt x="49" y="184"/>
                  </a:cubicBezTo>
                  <a:cubicBezTo>
                    <a:pt x="50" y="184"/>
                    <a:pt x="50" y="184"/>
                    <a:pt x="50" y="184"/>
                  </a:cubicBezTo>
                  <a:cubicBezTo>
                    <a:pt x="52" y="181"/>
                    <a:pt x="52" y="181"/>
                    <a:pt x="52" y="181"/>
                  </a:cubicBezTo>
                  <a:cubicBezTo>
                    <a:pt x="50" y="180"/>
                    <a:pt x="50" y="180"/>
                    <a:pt x="50" y="180"/>
                  </a:cubicBezTo>
                  <a:cubicBezTo>
                    <a:pt x="52" y="180"/>
                    <a:pt x="52" y="180"/>
                    <a:pt x="52" y="180"/>
                  </a:cubicBezTo>
                  <a:cubicBezTo>
                    <a:pt x="52" y="179"/>
                    <a:pt x="52" y="179"/>
                    <a:pt x="52" y="179"/>
                  </a:cubicBezTo>
                  <a:cubicBezTo>
                    <a:pt x="55" y="180"/>
                    <a:pt x="55" y="180"/>
                    <a:pt x="55" y="180"/>
                  </a:cubicBezTo>
                  <a:cubicBezTo>
                    <a:pt x="58" y="181"/>
                    <a:pt x="58" y="181"/>
                    <a:pt x="58" y="181"/>
                  </a:cubicBezTo>
                  <a:cubicBezTo>
                    <a:pt x="56" y="181"/>
                    <a:pt x="56" y="181"/>
                    <a:pt x="56" y="181"/>
                  </a:cubicBezTo>
                  <a:cubicBezTo>
                    <a:pt x="55" y="183"/>
                    <a:pt x="55" y="183"/>
                    <a:pt x="55" y="183"/>
                  </a:cubicBezTo>
                  <a:cubicBezTo>
                    <a:pt x="53" y="183"/>
                    <a:pt x="53" y="183"/>
                    <a:pt x="53" y="183"/>
                  </a:cubicBezTo>
                  <a:cubicBezTo>
                    <a:pt x="55" y="184"/>
                    <a:pt x="55" y="184"/>
                    <a:pt x="55" y="184"/>
                  </a:cubicBezTo>
                  <a:cubicBezTo>
                    <a:pt x="56" y="184"/>
                    <a:pt x="56" y="184"/>
                    <a:pt x="56" y="184"/>
                  </a:cubicBezTo>
                  <a:cubicBezTo>
                    <a:pt x="55" y="187"/>
                    <a:pt x="55" y="187"/>
                    <a:pt x="55" y="187"/>
                  </a:cubicBezTo>
                  <a:cubicBezTo>
                    <a:pt x="56" y="189"/>
                    <a:pt x="56" y="189"/>
                    <a:pt x="56" y="189"/>
                  </a:cubicBezTo>
                  <a:cubicBezTo>
                    <a:pt x="59" y="189"/>
                    <a:pt x="59" y="189"/>
                    <a:pt x="59" y="189"/>
                  </a:cubicBezTo>
                  <a:cubicBezTo>
                    <a:pt x="56" y="190"/>
                    <a:pt x="56" y="190"/>
                    <a:pt x="56" y="190"/>
                  </a:cubicBezTo>
                  <a:cubicBezTo>
                    <a:pt x="56" y="193"/>
                    <a:pt x="56" y="193"/>
                    <a:pt x="56" y="193"/>
                  </a:cubicBezTo>
                  <a:cubicBezTo>
                    <a:pt x="56" y="194"/>
                    <a:pt x="56" y="194"/>
                    <a:pt x="56" y="194"/>
                  </a:cubicBezTo>
                  <a:cubicBezTo>
                    <a:pt x="58" y="196"/>
                    <a:pt x="58" y="196"/>
                    <a:pt x="58" y="196"/>
                  </a:cubicBezTo>
                  <a:cubicBezTo>
                    <a:pt x="58" y="197"/>
                    <a:pt x="58" y="197"/>
                    <a:pt x="58" y="197"/>
                  </a:cubicBezTo>
                  <a:cubicBezTo>
                    <a:pt x="59" y="196"/>
                    <a:pt x="59" y="196"/>
                    <a:pt x="59" y="196"/>
                  </a:cubicBezTo>
                  <a:cubicBezTo>
                    <a:pt x="59" y="197"/>
                    <a:pt x="59" y="197"/>
                    <a:pt x="59" y="197"/>
                  </a:cubicBezTo>
                  <a:cubicBezTo>
                    <a:pt x="60" y="200"/>
                    <a:pt x="60" y="200"/>
                    <a:pt x="60" y="200"/>
                  </a:cubicBezTo>
                  <a:cubicBezTo>
                    <a:pt x="60" y="203"/>
                    <a:pt x="60" y="203"/>
                    <a:pt x="60" y="203"/>
                  </a:cubicBezTo>
                  <a:cubicBezTo>
                    <a:pt x="60" y="204"/>
                    <a:pt x="60" y="204"/>
                    <a:pt x="60" y="204"/>
                  </a:cubicBezTo>
                  <a:cubicBezTo>
                    <a:pt x="59" y="210"/>
                    <a:pt x="59" y="210"/>
                    <a:pt x="59" y="210"/>
                  </a:cubicBezTo>
                  <a:cubicBezTo>
                    <a:pt x="59" y="216"/>
                    <a:pt x="59" y="216"/>
                    <a:pt x="59" y="216"/>
                  </a:cubicBezTo>
                  <a:cubicBezTo>
                    <a:pt x="60" y="217"/>
                    <a:pt x="60" y="217"/>
                    <a:pt x="60" y="217"/>
                  </a:cubicBezTo>
                  <a:cubicBezTo>
                    <a:pt x="60" y="219"/>
                    <a:pt x="60" y="219"/>
                    <a:pt x="60" y="219"/>
                  </a:cubicBezTo>
                  <a:cubicBezTo>
                    <a:pt x="60" y="220"/>
                    <a:pt x="60" y="220"/>
                    <a:pt x="60" y="220"/>
                  </a:cubicBezTo>
                  <a:cubicBezTo>
                    <a:pt x="62" y="220"/>
                    <a:pt x="62" y="220"/>
                    <a:pt x="62" y="220"/>
                  </a:cubicBezTo>
                  <a:cubicBezTo>
                    <a:pt x="65" y="222"/>
                    <a:pt x="65" y="222"/>
                    <a:pt x="65" y="222"/>
                  </a:cubicBezTo>
                  <a:cubicBezTo>
                    <a:pt x="62" y="222"/>
                    <a:pt x="62" y="222"/>
                    <a:pt x="62" y="222"/>
                  </a:cubicBezTo>
                  <a:cubicBezTo>
                    <a:pt x="62" y="226"/>
                    <a:pt x="62" y="226"/>
                    <a:pt x="62" y="226"/>
                  </a:cubicBezTo>
                  <a:cubicBezTo>
                    <a:pt x="63" y="223"/>
                    <a:pt x="63" y="223"/>
                    <a:pt x="63" y="223"/>
                  </a:cubicBezTo>
                  <a:cubicBezTo>
                    <a:pt x="63" y="224"/>
                    <a:pt x="63" y="224"/>
                    <a:pt x="63" y="224"/>
                  </a:cubicBezTo>
                  <a:cubicBezTo>
                    <a:pt x="63" y="226"/>
                    <a:pt x="63" y="226"/>
                    <a:pt x="63" y="226"/>
                  </a:cubicBezTo>
                  <a:cubicBezTo>
                    <a:pt x="63" y="227"/>
                    <a:pt x="63" y="227"/>
                    <a:pt x="63" y="227"/>
                  </a:cubicBezTo>
                  <a:cubicBezTo>
                    <a:pt x="63" y="229"/>
                    <a:pt x="63" y="229"/>
                    <a:pt x="63" y="229"/>
                  </a:cubicBezTo>
                  <a:cubicBezTo>
                    <a:pt x="63" y="230"/>
                    <a:pt x="63" y="230"/>
                    <a:pt x="63" y="230"/>
                  </a:cubicBezTo>
                  <a:cubicBezTo>
                    <a:pt x="65" y="233"/>
                    <a:pt x="65" y="233"/>
                    <a:pt x="65" y="233"/>
                  </a:cubicBezTo>
                  <a:cubicBezTo>
                    <a:pt x="63" y="232"/>
                    <a:pt x="63" y="232"/>
                    <a:pt x="63" y="232"/>
                  </a:cubicBezTo>
                  <a:cubicBezTo>
                    <a:pt x="63" y="233"/>
                    <a:pt x="63" y="233"/>
                    <a:pt x="63" y="233"/>
                  </a:cubicBezTo>
                  <a:cubicBezTo>
                    <a:pt x="65" y="236"/>
                    <a:pt x="65" y="236"/>
                    <a:pt x="65" y="236"/>
                  </a:cubicBezTo>
                  <a:cubicBezTo>
                    <a:pt x="65" y="237"/>
                    <a:pt x="65" y="237"/>
                    <a:pt x="65" y="237"/>
                  </a:cubicBezTo>
                  <a:cubicBezTo>
                    <a:pt x="66" y="240"/>
                    <a:pt x="66" y="240"/>
                    <a:pt x="66" y="240"/>
                  </a:cubicBezTo>
                  <a:cubicBezTo>
                    <a:pt x="68" y="246"/>
                    <a:pt x="68" y="246"/>
                    <a:pt x="68" y="246"/>
                  </a:cubicBezTo>
                  <a:cubicBezTo>
                    <a:pt x="69" y="253"/>
                    <a:pt x="69" y="253"/>
                    <a:pt x="69" y="253"/>
                  </a:cubicBezTo>
                  <a:cubicBezTo>
                    <a:pt x="70" y="260"/>
                    <a:pt x="70" y="260"/>
                    <a:pt x="70" y="260"/>
                  </a:cubicBezTo>
                  <a:cubicBezTo>
                    <a:pt x="73" y="265"/>
                    <a:pt x="73" y="265"/>
                    <a:pt x="73" y="265"/>
                  </a:cubicBezTo>
                  <a:cubicBezTo>
                    <a:pt x="75" y="269"/>
                    <a:pt x="75" y="269"/>
                    <a:pt x="75" y="269"/>
                  </a:cubicBezTo>
                  <a:cubicBezTo>
                    <a:pt x="76" y="270"/>
                    <a:pt x="76" y="270"/>
                    <a:pt x="76" y="270"/>
                  </a:cubicBezTo>
                  <a:cubicBezTo>
                    <a:pt x="78" y="272"/>
                    <a:pt x="78" y="272"/>
                    <a:pt x="78" y="272"/>
                  </a:cubicBezTo>
                  <a:cubicBezTo>
                    <a:pt x="78" y="273"/>
                    <a:pt x="78" y="273"/>
                    <a:pt x="78" y="273"/>
                  </a:cubicBezTo>
                  <a:cubicBezTo>
                    <a:pt x="79" y="275"/>
                    <a:pt x="79" y="275"/>
                    <a:pt x="79" y="275"/>
                  </a:cubicBezTo>
                  <a:cubicBezTo>
                    <a:pt x="78" y="275"/>
                    <a:pt x="78" y="275"/>
                    <a:pt x="78" y="275"/>
                  </a:cubicBezTo>
                  <a:cubicBezTo>
                    <a:pt x="79" y="276"/>
                    <a:pt x="79" y="276"/>
                    <a:pt x="79" y="276"/>
                  </a:cubicBezTo>
                  <a:cubicBezTo>
                    <a:pt x="80" y="279"/>
                    <a:pt x="80" y="279"/>
                    <a:pt x="80" y="279"/>
                  </a:cubicBezTo>
                  <a:cubicBezTo>
                    <a:pt x="82" y="280"/>
                    <a:pt x="82" y="280"/>
                    <a:pt x="82" y="280"/>
                  </a:cubicBezTo>
                  <a:cubicBezTo>
                    <a:pt x="82" y="282"/>
                    <a:pt x="82" y="282"/>
                    <a:pt x="82" y="282"/>
                  </a:cubicBezTo>
                  <a:cubicBezTo>
                    <a:pt x="82" y="283"/>
                    <a:pt x="82" y="283"/>
                    <a:pt x="82" y="283"/>
                  </a:cubicBezTo>
                  <a:cubicBezTo>
                    <a:pt x="85" y="285"/>
                    <a:pt x="85" y="285"/>
                    <a:pt x="85" y="285"/>
                  </a:cubicBezTo>
                  <a:cubicBezTo>
                    <a:pt x="85" y="288"/>
                    <a:pt x="85" y="288"/>
                    <a:pt x="85" y="288"/>
                  </a:cubicBezTo>
                  <a:cubicBezTo>
                    <a:pt x="86" y="289"/>
                    <a:pt x="86" y="289"/>
                    <a:pt x="86" y="289"/>
                  </a:cubicBezTo>
                  <a:cubicBezTo>
                    <a:pt x="88" y="290"/>
                    <a:pt x="88" y="290"/>
                    <a:pt x="88" y="290"/>
                  </a:cubicBezTo>
                  <a:cubicBezTo>
                    <a:pt x="86" y="290"/>
                    <a:pt x="86" y="290"/>
                    <a:pt x="86" y="290"/>
                  </a:cubicBezTo>
                  <a:cubicBezTo>
                    <a:pt x="88" y="293"/>
                    <a:pt x="88" y="293"/>
                    <a:pt x="88" y="293"/>
                  </a:cubicBezTo>
                  <a:cubicBezTo>
                    <a:pt x="89" y="298"/>
                    <a:pt x="89" y="298"/>
                    <a:pt x="89" y="298"/>
                  </a:cubicBezTo>
                  <a:cubicBezTo>
                    <a:pt x="91" y="303"/>
                    <a:pt x="91" y="303"/>
                    <a:pt x="91" y="303"/>
                  </a:cubicBezTo>
                  <a:cubicBezTo>
                    <a:pt x="93" y="313"/>
                    <a:pt x="93" y="313"/>
                    <a:pt x="93" y="313"/>
                  </a:cubicBezTo>
                  <a:cubicBezTo>
                    <a:pt x="99" y="322"/>
                    <a:pt x="99" y="322"/>
                    <a:pt x="99" y="322"/>
                  </a:cubicBezTo>
                  <a:cubicBezTo>
                    <a:pt x="106" y="333"/>
                    <a:pt x="106" y="333"/>
                    <a:pt x="106" y="333"/>
                  </a:cubicBezTo>
                  <a:cubicBezTo>
                    <a:pt x="109" y="342"/>
                    <a:pt x="109" y="342"/>
                    <a:pt x="109" y="342"/>
                  </a:cubicBezTo>
                  <a:cubicBezTo>
                    <a:pt x="111" y="345"/>
                    <a:pt x="111" y="345"/>
                    <a:pt x="111" y="345"/>
                  </a:cubicBezTo>
                  <a:cubicBezTo>
                    <a:pt x="111" y="346"/>
                    <a:pt x="111" y="346"/>
                    <a:pt x="111" y="346"/>
                  </a:cubicBezTo>
                  <a:cubicBezTo>
                    <a:pt x="111" y="348"/>
                    <a:pt x="111" y="348"/>
                    <a:pt x="111" y="348"/>
                  </a:cubicBezTo>
                  <a:cubicBezTo>
                    <a:pt x="112" y="346"/>
                    <a:pt x="112" y="346"/>
                    <a:pt x="112" y="346"/>
                  </a:cubicBezTo>
                  <a:cubicBezTo>
                    <a:pt x="112" y="349"/>
                    <a:pt x="112" y="349"/>
                    <a:pt x="112" y="349"/>
                  </a:cubicBezTo>
                  <a:cubicBezTo>
                    <a:pt x="113" y="351"/>
                    <a:pt x="113" y="351"/>
                    <a:pt x="113" y="351"/>
                  </a:cubicBezTo>
                  <a:cubicBezTo>
                    <a:pt x="115" y="355"/>
                    <a:pt x="115" y="355"/>
                    <a:pt x="115" y="355"/>
                  </a:cubicBezTo>
                  <a:cubicBezTo>
                    <a:pt x="113" y="354"/>
                    <a:pt x="113" y="354"/>
                    <a:pt x="113" y="354"/>
                  </a:cubicBezTo>
                  <a:cubicBezTo>
                    <a:pt x="113" y="352"/>
                    <a:pt x="113" y="352"/>
                    <a:pt x="113" y="352"/>
                  </a:cubicBezTo>
                  <a:cubicBezTo>
                    <a:pt x="113" y="351"/>
                    <a:pt x="113" y="351"/>
                    <a:pt x="113" y="351"/>
                  </a:cubicBezTo>
                  <a:cubicBezTo>
                    <a:pt x="112" y="352"/>
                    <a:pt x="112" y="352"/>
                    <a:pt x="112" y="352"/>
                  </a:cubicBezTo>
                  <a:cubicBezTo>
                    <a:pt x="112" y="354"/>
                    <a:pt x="112" y="354"/>
                    <a:pt x="112" y="354"/>
                  </a:cubicBezTo>
                  <a:cubicBezTo>
                    <a:pt x="113" y="356"/>
                    <a:pt x="113" y="356"/>
                    <a:pt x="113" y="356"/>
                  </a:cubicBezTo>
                  <a:cubicBezTo>
                    <a:pt x="115" y="361"/>
                    <a:pt x="115" y="361"/>
                    <a:pt x="115" y="361"/>
                  </a:cubicBezTo>
                  <a:cubicBezTo>
                    <a:pt x="115" y="362"/>
                    <a:pt x="115" y="362"/>
                    <a:pt x="115" y="362"/>
                  </a:cubicBezTo>
                  <a:cubicBezTo>
                    <a:pt x="116" y="362"/>
                    <a:pt x="116" y="362"/>
                    <a:pt x="116" y="362"/>
                  </a:cubicBezTo>
                  <a:cubicBezTo>
                    <a:pt x="116" y="364"/>
                    <a:pt x="116" y="364"/>
                    <a:pt x="116" y="364"/>
                  </a:cubicBezTo>
                  <a:cubicBezTo>
                    <a:pt x="119" y="366"/>
                    <a:pt x="119" y="366"/>
                    <a:pt x="119" y="366"/>
                  </a:cubicBezTo>
                  <a:cubicBezTo>
                    <a:pt x="123" y="372"/>
                    <a:pt x="123" y="372"/>
                    <a:pt x="123" y="372"/>
                  </a:cubicBezTo>
                  <a:cubicBezTo>
                    <a:pt x="126" y="374"/>
                    <a:pt x="126" y="374"/>
                    <a:pt x="126" y="374"/>
                  </a:cubicBezTo>
                  <a:cubicBezTo>
                    <a:pt x="129" y="374"/>
                    <a:pt x="129" y="374"/>
                    <a:pt x="129" y="374"/>
                  </a:cubicBezTo>
                  <a:cubicBezTo>
                    <a:pt x="132" y="372"/>
                    <a:pt x="132" y="372"/>
                    <a:pt x="132" y="372"/>
                  </a:cubicBezTo>
                  <a:cubicBezTo>
                    <a:pt x="135" y="369"/>
                    <a:pt x="135" y="369"/>
                    <a:pt x="135" y="369"/>
                  </a:cubicBezTo>
                  <a:cubicBezTo>
                    <a:pt x="135" y="366"/>
                    <a:pt x="135" y="366"/>
                    <a:pt x="135" y="366"/>
                  </a:cubicBezTo>
                  <a:cubicBezTo>
                    <a:pt x="136" y="365"/>
                    <a:pt x="136" y="365"/>
                    <a:pt x="136" y="365"/>
                  </a:cubicBezTo>
                  <a:cubicBezTo>
                    <a:pt x="136" y="362"/>
                    <a:pt x="136" y="362"/>
                    <a:pt x="136" y="362"/>
                  </a:cubicBezTo>
                  <a:cubicBezTo>
                    <a:pt x="139" y="361"/>
                    <a:pt x="139" y="361"/>
                    <a:pt x="139" y="361"/>
                  </a:cubicBezTo>
                  <a:cubicBezTo>
                    <a:pt x="145" y="358"/>
                    <a:pt x="145" y="358"/>
                    <a:pt x="145" y="358"/>
                  </a:cubicBezTo>
                  <a:cubicBezTo>
                    <a:pt x="146" y="358"/>
                    <a:pt x="146" y="358"/>
                    <a:pt x="146" y="358"/>
                  </a:cubicBezTo>
                  <a:cubicBezTo>
                    <a:pt x="144" y="356"/>
                    <a:pt x="144" y="356"/>
                    <a:pt x="144" y="356"/>
                  </a:cubicBezTo>
                  <a:cubicBezTo>
                    <a:pt x="144" y="354"/>
                    <a:pt x="144" y="354"/>
                    <a:pt x="144" y="354"/>
                  </a:cubicBezTo>
                  <a:cubicBezTo>
                    <a:pt x="146" y="351"/>
                    <a:pt x="146" y="351"/>
                    <a:pt x="146" y="351"/>
                  </a:cubicBezTo>
                  <a:cubicBezTo>
                    <a:pt x="148" y="349"/>
                    <a:pt x="148" y="349"/>
                    <a:pt x="148" y="349"/>
                  </a:cubicBezTo>
                  <a:cubicBezTo>
                    <a:pt x="148" y="346"/>
                    <a:pt x="148" y="346"/>
                    <a:pt x="148" y="346"/>
                  </a:cubicBezTo>
                  <a:cubicBezTo>
                    <a:pt x="148" y="345"/>
                    <a:pt x="148" y="345"/>
                    <a:pt x="148" y="345"/>
                  </a:cubicBezTo>
                  <a:cubicBezTo>
                    <a:pt x="149" y="343"/>
                    <a:pt x="149" y="343"/>
                    <a:pt x="149" y="343"/>
                  </a:cubicBezTo>
                  <a:cubicBezTo>
                    <a:pt x="152" y="343"/>
                    <a:pt x="152" y="343"/>
                    <a:pt x="152" y="343"/>
                  </a:cubicBezTo>
                  <a:cubicBezTo>
                    <a:pt x="155" y="343"/>
                    <a:pt x="155" y="343"/>
                    <a:pt x="155" y="343"/>
                  </a:cubicBezTo>
                  <a:cubicBezTo>
                    <a:pt x="154" y="335"/>
                    <a:pt x="154" y="335"/>
                    <a:pt x="154" y="335"/>
                  </a:cubicBezTo>
                  <a:cubicBezTo>
                    <a:pt x="154" y="332"/>
                    <a:pt x="154" y="332"/>
                    <a:pt x="154" y="332"/>
                  </a:cubicBezTo>
                  <a:cubicBezTo>
                    <a:pt x="152" y="329"/>
                    <a:pt x="152" y="329"/>
                    <a:pt x="152" y="329"/>
                  </a:cubicBezTo>
                  <a:cubicBezTo>
                    <a:pt x="152" y="328"/>
                    <a:pt x="152" y="328"/>
                    <a:pt x="152" y="328"/>
                  </a:cubicBezTo>
                  <a:cubicBezTo>
                    <a:pt x="154" y="326"/>
                    <a:pt x="154" y="326"/>
                    <a:pt x="154" y="326"/>
                  </a:cubicBezTo>
                  <a:cubicBezTo>
                    <a:pt x="154" y="321"/>
                    <a:pt x="154" y="321"/>
                    <a:pt x="154" y="321"/>
                  </a:cubicBezTo>
                  <a:cubicBezTo>
                    <a:pt x="155" y="316"/>
                    <a:pt x="155" y="316"/>
                    <a:pt x="155" y="316"/>
                  </a:cubicBezTo>
                  <a:cubicBezTo>
                    <a:pt x="158" y="311"/>
                    <a:pt x="158" y="311"/>
                    <a:pt x="158" y="311"/>
                  </a:cubicBezTo>
                  <a:cubicBezTo>
                    <a:pt x="158" y="306"/>
                    <a:pt x="158" y="306"/>
                    <a:pt x="158" y="306"/>
                  </a:cubicBezTo>
                  <a:cubicBezTo>
                    <a:pt x="158" y="302"/>
                    <a:pt x="158" y="302"/>
                    <a:pt x="158" y="302"/>
                  </a:cubicBezTo>
                  <a:cubicBezTo>
                    <a:pt x="156" y="300"/>
                    <a:pt x="156" y="300"/>
                    <a:pt x="156" y="300"/>
                  </a:cubicBezTo>
                  <a:cubicBezTo>
                    <a:pt x="155" y="299"/>
                    <a:pt x="155" y="299"/>
                    <a:pt x="155" y="299"/>
                  </a:cubicBezTo>
                  <a:cubicBezTo>
                    <a:pt x="154" y="298"/>
                    <a:pt x="154" y="298"/>
                    <a:pt x="154" y="298"/>
                  </a:cubicBezTo>
                  <a:cubicBezTo>
                    <a:pt x="155" y="298"/>
                    <a:pt x="155" y="298"/>
                    <a:pt x="155" y="298"/>
                  </a:cubicBezTo>
                  <a:cubicBezTo>
                    <a:pt x="156" y="300"/>
                    <a:pt x="156" y="300"/>
                    <a:pt x="156" y="300"/>
                  </a:cubicBezTo>
                  <a:cubicBezTo>
                    <a:pt x="155" y="293"/>
                    <a:pt x="155" y="293"/>
                    <a:pt x="155" y="293"/>
                  </a:cubicBezTo>
                  <a:cubicBezTo>
                    <a:pt x="155" y="288"/>
                    <a:pt x="155" y="288"/>
                    <a:pt x="155" y="288"/>
                  </a:cubicBezTo>
                  <a:cubicBezTo>
                    <a:pt x="154" y="283"/>
                    <a:pt x="154" y="283"/>
                    <a:pt x="154" y="283"/>
                  </a:cubicBezTo>
                  <a:cubicBezTo>
                    <a:pt x="152" y="280"/>
                    <a:pt x="152" y="280"/>
                    <a:pt x="152" y="280"/>
                  </a:cubicBezTo>
                  <a:cubicBezTo>
                    <a:pt x="152" y="278"/>
                    <a:pt x="152" y="278"/>
                    <a:pt x="152" y="278"/>
                  </a:cubicBezTo>
                  <a:cubicBezTo>
                    <a:pt x="154" y="275"/>
                    <a:pt x="154" y="275"/>
                    <a:pt x="154" y="275"/>
                  </a:cubicBezTo>
                  <a:cubicBezTo>
                    <a:pt x="155" y="270"/>
                    <a:pt x="155" y="270"/>
                    <a:pt x="155" y="270"/>
                  </a:cubicBezTo>
                  <a:cubicBezTo>
                    <a:pt x="159" y="268"/>
                    <a:pt x="159" y="268"/>
                    <a:pt x="159" y="268"/>
                  </a:cubicBezTo>
                  <a:cubicBezTo>
                    <a:pt x="161" y="268"/>
                    <a:pt x="161" y="268"/>
                    <a:pt x="161" y="268"/>
                  </a:cubicBezTo>
                  <a:cubicBezTo>
                    <a:pt x="161" y="266"/>
                    <a:pt x="161" y="266"/>
                    <a:pt x="161" y="266"/>
                  </a:cubicBezTo>
                  <a:cubicBezTo>
                    <a:pt x="162" y="268"/>
                    <a:pt x="162" y="268"/>
                    <a:pt x="162" y="268"/>
                  </a:cubicBezTo>
                  <a:cubicBezTo>
                    <a:pt x="164" y="269"/>
                    <a:pt x="164" y="269"/>
                    <a:pt x="164" y="269"/>
                  </a:cubicBezTo>
                  <a:cubicBezTo>
                    <a:pt x="165" y="263"/>
                    <a:pt x="165" y="263"/>
                    <a:pt x="165" y="263"/>
                  </a:cubicBezTo>
                  <a:cubicBezTo>
                    <a:pt x="165" y="262"/>
                    <a:pt x="165" y="262"/>
                    <a:pt x="165" y="262"/>
                  </a:cubicBezTo>
                  <a:cubicBezTo>
                    <a:pt x="166" y="262"/>
                    <a:pt x="166" y="262"/>
                    <a:pt x="166" y="262"/>
                  </a:cubicBezTo>
                  <a:cubicBezTo>
                    <a:pt x="174" y="260"/>
                    <a:pt x="174" y="260"/>
                    <a:pt x="174" y="260"/>
                  </a:cubicBezTo>
                  <a:cubicBezTo>
                    <a:pt x="177" y="260"/>
                    <a:pt x="177" y="260"/>
                    <a:pt x="177" y="260"/>
                  </a:cubicBezTo>
                  <a:cubicBezTo>
                    <a:pt x="178" y="257"/>
                    <a:pt x="178" y="257"/>
                    <a:pt x="178" y="257"/>
                  </a:cubicBezTo>
                  <a:cubicBezTo>
                    <a:pt x="178" y="256"/>
                    <a:pt x="178" y="256"/>
                    <a:pt x="178" y="256"/>
                  </a:cubicBezTo>
                  <a:cubicBezTo>
                    <a:pt x="178" y="255"/>
                    <a:pt x="178" y="255"/>
                    <a:pt x="178" y="255"/>
                  </a:cubicBezTo>
                  <a:cubicBezTo>
                    <a:pt x="177" y="253"/>
                    <a:pt x="177" y="253"/>
                    <a:pt x="177" y="253"/>
                  </a:cubicBezTo>
                  <a:cubicBezTo>
                    <a:pt x="179" y="249"/>
                    <a:pt x="179" y="249"/>
                    <a:pt x="179" y="249"/>
                  </a:cubicBezTo>
                  <a:cubicBezTo>
                    <a:pt x="184" y="246"/>
                    <a:pt x="184" y="246"/>
                    <a:pt x="184" y="246"/>
                  </a:cubicBezTo>
                  <a:cubicBezTo>
                    <a:pt x="187" y="245"/>
                    <a:pt x="187" y="245"/>
                    <a:pt x="187" y="245"/>
                  </a:cubicBezTo>
                  <a:cubicBezTo>
                    <a:pt x="188" y="243"/>
                    <a:pt x="188" y="243"/>
                    <a:pt x="188" y="243"/>
                  </a:cubicBezTo>
                  <a:cubicBezTo>
                    <a:pt x="189" y="242"/>
                    <a:pt x="189" y="242"/>
                    <a:pt x="189" y="242"/>
                  </a:cubicBezTo>
                  <a:cubicBezTo>
                    <a:pt x="191" y="240"/>
                    <a:pt x="191" y="240"/>
                    <a:pt x="191" y="240"/>
                  </a:cubicBezTo>
                  <a:cubicBezTo>
                    <a:pt x="191" y="237"/>
                    <a:pt x="191" y="237"/>
                    <a:pt x="191" y="237"/>
                  </a:cubicBezTo>
                  <a:cubicBezTo>
                    <a:pt x="194" y="237"/>
                    <a:pt x="194" y="237"/>
                    <a:pt x="194" y="237"/>
                  </a:cubicBezTo>
                  <a:cubicBezTo>
                    <a:pt x="198" y="233"/>
                    <a:pt x="198" y="233"/>
                    <a:pt x="198" y="233"/>
                  </a:cubicBezTo>
                  <a:cubicBezTo>
                    <a:pt x="201" y="229"/>
                    <a:pt x="201" y="229"/>
                    <a:pt x="201" y="229"/>
                  </a:cubicBezTo>
                  <a:cubicBezTo>
                    <a:pt x="202" y="224"/>
                    <a:pt x="202" y="224"/>
                    <a:pt x="202" y="224"/>
                  </a:cubicBezTo>
                  <a:cubicBezTo>
                    <a:pt x="205" y="220"/>
                    <a:pt x="205" y="220"/>
                    <a:pt x="205" y="220"/>
                  </a:cubicBezTo>
                  <a:cubicBezTo>
                    <a:pt x="208" y="219"/>
                    <a:pt x="208" y="219"/>
                    <a:pt x="208" y="219"/>
                  </a:cubicBezTo>
                  <a:cubicBezTo>
                    <a:pt x="209" y="216"/>
                    <a:pt x="209" y="216"/>
                    <a:pt x="209" y="216"/>
                  </a:cubicBezTo>
                  <a:cubicBezTo>
                    <a:pt x="208" y="217"/>
                    <a:pt x="208" y="217"/>
                    <a:pt x="208" y="217"/>
                  </a:cubicBezTo>
                  <a:cubicBezTo>
                    <a:pt x="207" y="219"/>
                    <a:pt x="207" y="219"/>
                    <a:pt x="207" y="219"/>
                  </a:cubicBezTo>
                  <a:cubicBezTo>
                    <a:pt x="208" y="216"/>
                    <a:pt x="208" y="216"/>
                    <a:pt x="208" y="216"/>
                  </a:cubicBezTo>
                  <a:cubicBezTo>
                    <a:pt x="209" y="213"/>
                    <a:pt x="209" y="213"/>
                    <a:pt x="209" y="213"/>
                  </a:cubicBezTo>
                  <a:cubicBezTo>
                    <a:pt x="211" y="213"/>
                    <a:pt x="211" y="213"/>
                    <a:pt x="211" y="213"/>
                  </a:cubicBezTo>
                  <a:cubicBezTo>
                    <a:pt x="211" y="214"/>
                    <a:pt x="211" y="214"/>
                    <a:pt x="211" y="214"/>
                  </a:cubicBezTo>
                  <a:cubicBezTo>
                    <a:pt x="211" y="216"/>
                    <a:pt x="211" y="216"/>
                    <a:pt x="211" y="216"/>
                  </a:cubicBezTo>
                  <a:cubicBezTo>
                    <a:pt x="217" y="214"/>
                    <a:pt x="217" y="214"/>
                    <a:pt x="217" y="214"/>
                  </a:cubicBezTo>
                  <a:cubicBezTo>
                    <a:pt x="221" y="212"/>
                    <a:pt x="221" y="212"/>
                    <a:pt x="221" y="212"/>
                  </a:cubicBezTo>
                  <a:cubicBezTo>
                    <a:pt x="220" y="212"/>
                    <a:pt x="220" y="212"/>
                    <a:pt x="220" y="212"/>
                  </a:cubicBezTo>
                  <a:cubicBezTo>
                    <a:pt x="221" y="210"/>
                    <a:pt x="221" y="210"/>
                    <a:pt x="221" y="210"/>
                  </a:cubicBezTo>
                  <a:cubicBezTo>
                    <a:pt x="224" y="207"/>
                    <a:pt x="224" y="207"/>
                    <a:pt x="224" y="207"/>
                  </a:cubicBezTo>
                  <a:cubicBezTo>
                    <a:pt x="225" y="206"/>
                    <a:pt x="225" y="206"/>
                    <a:pt x="225" y="206"/>
                  </a:cubicBezTo>
                  <a:cubicBezTo>
                    <a:pt x="225" y="204"/>
                    <a:pt x="225" y="204"/>
                    <a:pt x="225" y="204"/>
                  </a:cubicBezTo>
                  <a:cubicBezTo>
                    <a:pt x="227" y="203"/>
                    <a:pt x="227" y="203"/>
                    <a:pt x="227" y="203"/>
                  </a:cubicBezTo>
                  <a:cubicBezTo>
                    <a:pt x="225" y="199"/>
                    <a:pt x="225" y="199"/>
                    <a:pt x="225" y="199"/>
                  </a:cubicBezTo>
                  <a:cubicBezTo>
                    <a:pt x="225" y="194"/>
                    <a:pt x="225" y="194"/>
                    <a:pt x="225" y="194"/>
                  </a:cubicBezTo>
                  <a:cubicBezTo>
                    <a:pt x="227" y="192"/>
                    <a:pt x="227" y="192"/>
                    <a:pt x="227" y="192"/>
                  </a:cubicBezTo>
                  <a:cubicBezTo>
                    <a:pt x="230" y="190"/>
                    <a:pt x="230" y="190"/>
                    <a:pt x="230" y="190"/>
                  </a:cubicBezTo>
                  <a:cubicBezTo>
                    <a:pt x="235" y="189"/>
                    <a:pt x="235" y="189"/>
                    <a:pt x="235" y="189"/>
                  </a:cubicBezTo>
                  <a:cubicBezTo>
                    <a:pt x="238" y="184"/>
                    <a:pt x="238" y="184"/>
                    <a:pt x="238" y="184"/>
                  </a:cubicBezTo>
                  <a:cubicBezTo>
                    <a:pt x="238" y="183"/>
                    <a:pt x="238" y="183"/>
                    <a:pt x="238" y="183"/>
                  </a:cubicBezTo>
                  <a:cubicBezTo>
                    <a:pt x="240" y="184"/>
                    <a:pt x="240" y="184"/>
                    <a:pt x="240" y="184"/>
                  </a:cubicBezTo>
                  <a:cubicBezTo>
                    <a:pt x="240" y="187"/>
                    <a:pt x="240" y="187"/>
                    <a:pt x="240" y="187"/>
                  </a:cubicBezTo>
                  <a:cubicBezTo>
                    <a:pt x="241" y="190"/>
                    <a:pt x="241" y="190"/>
                    <a:pt x="241" y="190"/>
                  </a:cubicBezTo>
                  <a:cubicBezTo>
                    <a:pt x="241" y="189"/>
                    <a:pt x="241" y="189"/>
                    <a:pt x="241" y="189"/>
                  </a:cubicBezTo>
                  <a:cubicBezTo>
                    <a:pt x="242" y="189"/>
                    <a:pt x="242" y="189"/>
                    <a:pt x="242" y="189"/>
                  </a:cubicBezTo>
                  <a:cubicBezTo>
                    <a:pt x="242" y="187"/>
                    <a:pt x="242" y="187"/>
                    <a:pt x="242" y="187"/>
                  </a:cubicBezTo>
                  <a:cubicBezTo>
                    <a:pt x="242" y="186"/>
                    <a:pt x="242" y="186"/>
                    <a:pt x="242" y="186"/>
                  </a:cubicBezTo>
                  <a:cubicBezTo>
                    <a:pt x="244" y="189"/>
                    <a:pt x="244" y="189"/>
                    <a:pt x="244" y="189"/>
                  </a:cubicBezTo>
                  <a:cubicBezTo>
                    <a:pt x="244" y="186"/>
                    <a:pt x="244" y="186"/>
                    <a:pt x="244" y="186"/>
                  </a:cubicBezTo>
                  <a:cubicBezTo>
                    <a:pt x="244" y="184"/>
                    <a:pt x="244" y="184"/>
                    <a:pt x="244" y="184"/>
                  </a:cubicBezTo>
                  <a:cubicBezTo>
                    <a:pt x="244" y="183"/>
                    <a:pt x="244" y="183"/>
                    <a:pt x="244" y="183"/>
                  </a:cubicBezTo>
                  <a:cubicBezTo>
                    <a:pt x="245" y="181"/>
                    <a:pt x="245" y="181"/>
                    <a:pt x="245" y="181"/>
                  </a:cubicBezTo>
                  <a:cubicBezTo>
                    <a:pt x="244" y="184"/>
                    <a:pt x="244" y="184"/>
                    <a:pt x="244" y="184"/>
                  </a:cubicBezTo>
                  <a:cubicBezTo>
                    <a:pt x="245" y="183"/>
                    <a:pt x="245" y="183"/>
                    <a:pt x="245" y="183"/>
                  </a:cubicBezTo>
                  <a:cubicBezTo>
                    <a:pt x="245" y="186"/>
                    <a:pt x="245" y="186"/>
                    <a:pt x="245" y="186"/>
                  </a:cubicBezTo>
                  <a:cubicBezTo>
                    <a:pt x="245" y="189"/>
                    <a:pt x="245" y="189"/>
                    <a:pt x="245" y="189"/>
                  </a:cubicBezTo>
                  <a:cubicBezTo>
                    <a:pt x="247" y="189"/>
                    <a:pt x="247" y="189"/>
                    <a:pt x="247" y="189"/>
                  </a:cubicBezTo>
                  <a:cubicBezTo>
                    <a:pt x="248" y="187"/>
                    <a:pt x="248" y="187"/>
                    <a:pt x="248" y="187"/>
                  </a:cubicBezTo>
                  <a:cubicBezTo>
                    <a:pt x="248" y="189"/>
                    <a:pt x="248" y="189"/>
                    <a:pt x="248" y="189"/>
                  </a:cubicBezTo>
                  <a:cubicBezTo>
                    <a:pt x="250" y="189"/>
                    <a:pt x="250" y="189"/>
                    <a:pt x="250" y="189"/>
                  </a:cubicBezTo>
                  <a:cubicBezTo>
                    <a:pt x="250" y="187"/>
                    <a:pt x="250" y="187"/>
                    <a:pt x="250" y="187"/>
                  </a:cubicBezTo>
                  <a:cubicBezTo>
                    <a:pt x="248" y="184"/>
                    <a:pt x="248" y="184"/>
                    <a:pt x="248" y="184"/>
                  </a:cubicBezTo>
                  <a:cubicBezTo>
                    <a:pt x="250" y="186"/>
                    <a:pt x="250" y="186"/>
                    <a:pt x="250" y="186"/>
                  </a:cubicBezTo>
                  <a:cubicBezTo>
                    <a:pt x="250" y="183"/>
                    <a:pt x="250" y="183"/>
                    <a:pt x="250" y="183"/>
                  </a:cubicBezTo>
                  <a:cubicBezTo>
                    <a:pt x="250" y="181"/>
                    <a:pt x="250" y="181"/>
                    <a:pt x="250" y="181"/>
                  </a:cubicBezTo>
                  <a:cubicBezTo>
                    <a:pt x="248" y="179"/>
                    <a:pt x="248" y="179"/>
                    <a:pt x="248" y="179"/>
                  </a:cubicBezTo>
                  <a:cubicBezTo>
                    <a:pt x="247" y="174"/>
                    <a:pt x="247" y="174"/>
                    <a:pt x="247" y="174"/>
                  </a:cubicBezTo>
                  <a:cubicBezTo>
                    <a:pt x="247" y="170"/>
                    <a:pt x="247" y="170"/>
                    <a:pt x="247" y="170"/>
                  </a:cubicBezTo>
                  <a:cubicBezTo>
                    <a:pt x="247" y="169"/>
                    <a:pt x="247" y="169"/>
                    <a:pt x="247" y="169"/>
                  </a:cubicBezTo>
                  <a:cubicBezTo>
                    <a:pt x="245" y="167"/>
                    <a:pt x="245" y="167"/>
                    <a:pt x="245" y="167"/>
                  </a:cubicBezTo>
                  <a:cubicBezTo>
                    <a:pt x="244" y="167"/>
                    <a:pt x="244" y="167"/>
                    <a:pt x="244" y="167"/>
                  </a:cubicBezTo>
                  <a:cubicBezTo>
                    <a:pt x="244" y="163"/>
                    <a:pt x="244" y="163"/>
                    <a:pt x="244" y="163"/>
                  </a:cubicBezTo>
                  <a:cubicBezTo>
                    <a:pt x="241" y="161"/>
                    <a:pt x="241" y="161"/>
                    <a:pt x="241" y="161"/>
                  </a:cubicBezTo>
                  <a:cubicBezTo>
                    <a:pt x="241" y="160"/>
                    <a:pt x="241" y="160"/>
                    <a:pt x="241" y="160"/>
                  </a:cubicBezTo>
                  <a:cubicBezTo>
                    <a:pt x="241" y="159"/>
                    <a:pt x="241" y="159"/>
                    <a:pt x="241" y="159"/>
                  </a:cubicBezTo>
                  <a:cubicBezTo>
                    <a:pt x="242" y="157"/>
                    <a:pt x="242" y="157"/>
                    <a:pt x="242" y="157"/>
                  </a:cubicBezTo>
                  <a:cubicBezTo>
                    <a:pt x="242" y="156"/>
                    <a:pt x="242" y="156"/>
                    <a:pt x="242" y="156"/>
                  </a:cubicBezTo>
                  <a:cubicBezTo>
                    <a:pt x="241" y="153"/>
                    <a:pt x="241" y="153"/>
                    <a:pt x="241" y="153"/>
                  </a:cubicBezTo>
                  <a:cubicBezTo>
                    <a:pt x="238" y="151"/>
                    <a:pt x="238" y="151"/>
                    <a:pt x="238" y="151"/>
                  </a:cubicBezTo>
                  <a:cubicBezTo>
                    <a:pt x="234" y="150"/>
                    <a:pt x="234" y="150"/>
                    <a:pt x="234" y="150"/>
                  </a:cubicBezTo>
                  <a:cubicBezTo>
                    <a:pt x="232" y="149"/>
                    <a:pt x="232" y="149"/>
                    <a:pt x="232" y="149"/>
                  </a:cubicBezTo>
                  <a:cubicBezTo>
                    <a:pt x="232" y="147"/>
                    <a:pt x="232" y="147"/>
                    <a:pt x="232" y="147"/>
                  </a:cubicBezTo>
                  <a:cubicBezTo>
                    <a:pt x="234" y="144"/>
                    <a:pt x="234" y="144"/>
                    <a:pt x="234" y="144"/>
                  </a:cubicBezTo>
                  <a:cubicBezTo>
                    <a:pt x="235" y="144"/>
                    <a:pt x="235" y="144"/>
                    <a:pt x="235" y="144"/>
                  </a:cubicBezTo>
                  <a:cubicBezTo>
                    <a:pt x="237" y="143"/>
                    <a:pt x="237" y="143"/>
                    <a:pt x="237" y="143"/>
                  </a:cubicBezTo>
                  <a:cubicBezTo>
                    <a:pt x="237" y="141"/>
                    <a:pt x="237" y="141"/>
                    <a:pt x="237" y="141"/>
                  </a:cubicBezTo>
                  <a:cubicBezTo>
                    <a:pt x="238" y="140"/>
                    <a:pt x="238" y="140"/>
                    <a:pt x="238" y="140"/>
                  </a:cubicBezTo>
                  <a:cubicBezTo>
                    <a:pt x="242" y="141"/>
                    <a:pt x="242" y="141"/>
                    <a:pt x="242" y="141"/>
                  </a:cubicBezTo>
                  <a:cubicBezTo>
                    <a:pt x="242" y="140"/>
                    <a:pt x="242" y="140"/>
                    <a:pt x="242" y="140"/>
                  </a:cubicBezTo>
                  <a:cubicBezTo>
                    <a:pt x="242" y="138"/>
                    <a:pt x="242" y="138"/>
                    <a:pt x="242" y="138"/>
                  </a:cubicBezTo>
                  <a:cubicBezTo>
                    <a:pt x="241" y="138"/>
                    <a:pt x="241" y="138"/>
                    <a:pt x="241" y="138"/>
                  </a:cubicBezTo>
                  <a:cubicBezTo>
                    <a:pt x="241" y="137"/>
                    <a:pt x="241" y="137"/>
                    <a:pt x="241" y="137"/>
                  </a:cubicBezTo>
                  <a:cubicBezTo>
                    <a:pt x="240" y="137"/>
                    <a:pt x="240" y="137"/>
                    <a:pt x="240" y="137"/>
                  </a:cubicBezTo>
                  <a:cubicBezTo>
                    <a:pt x="240" y="136"/>
                    <a:pt x="240" y="136"/>
                    <a:pt x="240" y="136"/>
                  </a:cubicBezTo>
                  <a:cubicBezTo>
                    <a:pt x="237" y="136"/>
                    <a:pt x="237" y="136"/>
                    <a:pt x="237" y="136"/>
                  </a:cubicBezTo>
                  <a:cubicBezTo>
                    <a:pt x="235" y="134"/>
                    <a:pt x="235" y="134"/>
                    <a:pt x="235" y="134"/>
                  </a:cubicBezTo>
                  <a:cubicBezTo>
                    <a:pt x="234" y="133"/>
                    <a:pt x="234" y="133"/>
                    <a:pt x="234" y="133"/>
                  </a:cubicBezTo>
                  <a:cubicBezTo>
                    <a:pt x="231" y="131"/>
                    <a:pt x="231" y="131"/>
                    <a:pt x="231" y="131"/>
                  </a:cubicBezTo>
                  <a:cubicBezTo>
                    <a:pt x="231" y="128"/>
                    <a:pt x="231" y="128"/>
                    <a:pt x="231" y="128"/>
                  </a:cubicBezTo>
                  <a:cubicBezTo>
                    <a:pt x="232" y="126"/>
                    <a:pt x="232" y="126"/>
                    <a:pt x="232" y="126"/>
                  </a:cubicBezTo>
                  <a:cubicBezTo>
                    <a:pt x="235" y="124"/>
                    <a:pt x="235" y="124"/>
                    <a:pt x="235" y="124"/>
                  </a:cubicBezTo>
                  <a:cubicBezTo>
                    <a:pt x="234" y="123"/>
                    <a:pt x="234" y="123"/>
                    <a:pt x="234" y="123"/>
                  </a:cubicBezTo>
                  <a:cubicBezTo>
                    <a:pt x="232" y="123"/>
                    <a:pt x="232" y="123"/>
                    <a:pt x="232" y="123"/>
                  </a:cubicBezTo>
                  <a:cubicBezTo>
                    <a:pt x="232" y="121"/>
                    <a:pt x="232" y="121"/>
                    <a:pt x="232" y="121"/>
                  </a:cubicBezTo>
                  <a:cubicBezTo>
                    <a:pt x="235" y="123"/>
                    <a:pt x="235" y="123"/>
                    <a:pt x="235" y="123"/>
                  </a:cubicBezTo>
                  <a:cubicBezTo>
                    <a:pt x="237" y="126"/>
                    <a:pt x="237" y="126"/>
                    <a:pt x="237" y="126"/>
                  </a:cubicBezTo>
                  <a:cubicBezTo>
                    <a:pt x="238" y="126"/>
                    <a:pt x="238" y="126"/>
                    <a:pt x="238" y="126"/>
                  </a:cubicBezTo>
                  <a:cubicBezTo>
                    <a:pt x="239" y="126"/>
                    <a:pt x="239" y="126"/>
                    <a:pt x="239" y="126"/>
                  </a:cubicBezTo>
                  <a:cubicBezTo>
                    <a:pt x="241" y="126"/>
                    <a:pt x="241" y="126"/>
                    <a:pt x="241" y="126"/>
                  </a:cubicBezTo>
                  <a:cubicBezTo>
                    <a:pt x="242" y="127"/>
                    <a:pt x="242" y="127"/>
                    <a:pt x="242" y="127"/>
                  </a:cubicBezTo>
                  <a:cubicBezTo>
                    <a:pt x="245" y="128"/>
                    <a:pt x="245" y="128"/>
                    <a:pt x="245" y="128"/>
                  </a:cubicBezTo>
                  <a:cubicBezTo>
                    <a:pt x="248" y="130"/>
                    <a:pt x="248" y="130"/>
                    <a:pt x="248" y="130"/>
                  </a:cubicBezTo>
                  <a:cubicBezTo>
                    <a:pt x="248" y="128"/>
                    <a:pt x="248" y="128"/>
                    <a:pt x="248" y="128"/>
                  </a:cubicBezTo>
                  <a:cubicBezTo>
                    <a:pt x="248" y="127"/>
                    <a:pt x="248" y="127"/>
                    <a:pt x="248" y="127"/>
                  </a:cubicBezTo>
                  <a:cubicBezTo>
                    <a:pt x="250" y="128"/>
                    <a:pt x="250" y="128"/>
                    <a:pt x="250" y="128"/>
                  </a:cubicBezTo>
                  <a:cubicBezTo>
                    <a:pt x="251" y="131"/>
                    <a:pt x="251" y="131"/>
                    <a:pt x="251" y="131"/>
                  </a:cubicBezTo>
                  <a:cubicBezTo>
                    <a:pt x="252" y="136"/>
                    <a:pt x="252" y="136"/>
                    <a:pt x="252" y="136"/>
                  </a:cubicBezTo>
                  <a:cubicBezTo>
                    <a:pt x="252" y="138"/>
                    <a:pt x="252" y="138"/>
                    <a:pt x="252" y="138"/>
                  </a:cubicBezTo>
                  <a:cubicBezTo>
                    <a:pt x="257" y="140"/>
                    <a:pt x="257" y="140"/>
                    <a:pt x="257" y="140"/>
                  </a:cubicBezTo>
                  <a:cubicBezTo>
                    <a:pt x="264" y="141"/>
                    <a:pt x="264" y="141"/>
                    <a:pt x="264" y="141"/>
                  </a:cubicBezTo>
                  <a:cubicBezTo>
                    <a:pt x="271" y="140"/>
                    <a:pt x="271" y="140"/>
                    <a:pt x="271" y="140"/>
                  </a:cubicBezTo>
                  <a:cubicBezTo>
                    <a:pt x="277" y="141"/>
                    <a:pt x="277" y="141"/>
                    <a:pt x="277" y="141"/>
                  </a:cubicBezTo>
                  <a:cubicBezTo>
                    <a:pt x="281" y="141"/>
                    <a:pt x="281" y="141"/>
                    <a:pt x="281" y="141"/>
                  </a:cubicBezTo>
                  <a:cubicBezTo>
                    <a:pt x="284" y="144"/>
                    <a:pt x="284" y="144"/>
                    <a:pt x="284" y="144"/>
                  </a:cubicBezTo>
                  <a:cubicBezTo>
                    <a:pt x="281" y="144"/>
                    <a:pt x="281" y="144"/>
                    <a:pt x="281" y="144"/>
                  </a:cubicBezTo>
                  <a:cubicBezTo>
                    <a:pt x="283" y="147"/>
                    <a:pt x="283" y="147"/>
                    <a:pt x="283" y="147"/>
                  </a:cubicBezTo>
                  <a:cubicBezTo>
                    <a:pt x="281" y="150"/>
                    <a:pt x="281" y="150"/>
                    <a:pt x="281" y="150"/>
                  </a:cubicBezTo>
                  <a:cubicBezTo>
                    <a:pt x="278" y="154"/>
                    <a:pt x="278" y="154"/>
                    <a:pt x="278" y="154"/>
                  </a:cubicBezTo>
                  <a:cubicBezTo>
                    <a:pt x="277" y="154"/>
                    <a:pt x="277" y="154"/>
                    <a:pt x="277" y="154"/>
                  </a:cubicBezTo>
                  <a:cubicBezTo>
                    <a:pt x="275" y="154"/>
                    <a:pt x="275" y="154"/>
                    <a:pt x="275" y="154"/>
                  </a:cubicBezTo>
                  <a:cubicBezTo>
                    <a:pt x="275" y="156"/>
                    <a:pt x="275" y="156"/>
                    <a:pt x="275" y="156"/>
                  </a:cubicBezTo>
                  <a:cubicBezTo>
                    <a:pt x="273" y="156"/>
                    <a:pt x="273" y="156"/>
                    <a:pt x="273" y="156"/>
                  </a:cubicBezTo>
                  <a:cubicBezTo>
                    <a:pt x="273" y="159"/>
                    <a:pt x="273" y="159"/>
                    <a:pt x="273" y="159"/>
                  </a:cubicBezTo>
                  <a:cubicBezTo>
                    <a:pt x="271" y="163"/>
                    <a:pt x="271" y="163"/>
                    <a:pt x="271" y="163"/>
                  </a:cubicBezTo>
                  <a:cubicBezTo>
                    <a:pt x="274" y="169"/>
                    <a:pt x="274" y="169"/>
                    <a:pt x="274" y="169"/>
                  </a:cubicBezTo>
                  <a:cubicBezTo>
                    <a:pt x="274" y="167"/>
                    <a:pt x="274" y="167"/>
                    <a:pt x="274" y="167"/>
                  </a:cubicBezTo>
                  <a:cubicBezTo>
                    <a:pt x="277" y="170"/>
                    <a:pt x="277" y="170"/>
                    <a:pt x="277" y="170"/>
                  </a:cubicBezTo>
                  <a:cubicBezTo>
                    <a:pt x="280" y="171"/>
                    <a:pt x="280" y="171"/>
                    <a:pt x="280" y="171"/>
                  </a:cubicBezTo>
                  <a:cubicBezTo>
                    <a:pt x="280" y="169"/>
                    <a:pt x="280" y="169"/>
                    <a:pt x="280" y="169"/>
                  </a:cubicBezTo>
                  <a:cubicBezTo>
                    <a:pt x="280" y="167"/>
                    <a:pt x="280" y="167"/>
                    <a:pt x="280" y="167"/>
                  </a:cubicBezTo>
                  <a:cubicBezTo>
                    <a:pt x="280" y="164"/>
                    <a:pt x="280" y="164"/>
                    <a:pt x="280" y="164"/>
                  </a:cubicBezTo>
                  <a:cubicBezTo>
                    <a:pt x="281" y="163"/>
                    <a:pt x="281" y="163"/>
                    <a:pt x="281" y="163"/>
                  </a:cubicBezTo>
                  <a:cubicBezTo>
                    <a:pt x="280" y="161"/>
                    <a:pt x="280" y="161"/>
                    <a:pt x="280" y="161"/>
                  </a:cubicBezTo>
                  <a:cubicBezTo>
                    <a:pt x="281" y="161"/>
                    <a:pt x="281" y="161"/>
                    <a:pt x="281" y="161"/>
                  </a:cubicBezTo>
                  <a:cubicBezTo>
                    <a:pt x="283" y="161"/>
                    <a:pt x="283" y="161"/>
                    <a:pt x="283" y="161"/>
                  </a:cubicBezTo>
                  <a:cubicBezTo>
                    <a:pt x="284" y="160"/>
                    <a:pt x="284" y="160"/>
                    <a:pt x="284" y="160"/>
                  </a:cubicBezTo>
                  <a:cubicBezTo>
                    <a:pt x="284" y="161"/>
                    <a:pt x="284" y="161"/>
                    <a:pt x="284" y="161"/>
                  </a:cubicBezTo>
                  <a:cubicBezTo>
                    <a:pt x="290" y="180"/>
                    <a:pt x="290" y="180"/>
                    <a:pt x="290" y="180"/>
                  </a:cubicBezTo>
                  <a:cubicBezTo>
                    <a:pt x="291" y="184"/>
                    <a:pt x="291" y="184"/>
                    <a:pt x="291" y="184"/>
                  </a:cubicBezTo>
                  <a:cubicBezTo>
                    <a:pt x="293" y="181"/>
                    <a:pt x="293" y="181"/>
                    <a:pt x="293" y="181"/>
                  </a:cubicBezTo>
                  <a:cubicBezTo>
                    <a:pt x="295" y="184"/>
                    <a:pt x="295" y="184"/>
                    <a:pt x="295" y="184"/>
                  </a:cubicBezTo>
                  <a:cubicBezTo>
                    <a:pt x="295" y="181"/>
                    <a:pt x="295" y="181"/>
                    <a:pt x="295" y="181"/>
                  </a:cubicBezTo>
                  <a:cubicBezTo>
                    <a:pt x="297" y="181"/>
                    <a:pt x="297" y="181"/>
                    <a:pt x="297" y="181"/>
                  </a:cubicBezTo>
                  <a:cubicBezTo>
                    <a:pt x="298" y="180"/>
                    <a:pt x="298" y="180"/>
                    <a:pt x="298" y="180"/>
                  </a:cubicBezTo>
                  <a:cubicBezTo>
                    <a:pt x="297" y="179"/>
                    <a:pt x="297" y="179"/>
                    <a:pt x="297" y="179"/>
                  </a:cubicBezTo>
                  <a:cubicBezTo>
                    <a:pt x="295" y="174"/>
                    <a:pt x="295" y="174"/>
                    <a:pt x="295" y="174"/>
                  </a:cubicBezTo>
                  <a:cubicBezTo>
                    <a:pt x="295" y="170"/>
                    <a:pt x="295" y="170"/>
                    <a:pt x="295" y="170"/>
                  </a:cubicBezTo>
                  <a:cubicBezTo>
                    <a:pt x="297" y="170"/>
                    <a:pt x="297" y="170"/>
                    <a:pt x="297" y="170"/>
                  </a:cubicBezTo>
                  <a:cubicBezTo>
                    <a:pt x="298" y="169"/>
                    <a:pt x="298" y="169"/>
                    <a:pt x="298" y="169"/>
                  </a:cubicBezTo>
                  <a:cubicBezTo>
                    <a:pt x="298" y="166"/>
                    <a:pt x="298" y="166"/>
                    <a:pt x="298" y="166"/>
                  </a:cubicBezTo>
                  <a:cubicBezTo>
                    <a:pt x="295" y="157"/>
                    <a:pt x="295" y="157"/>
                    <a:pt x="295" y="157"/>
                  </a:cubicBezTo>
                  <a:cubicBezTo>
                    <a:pt x="297" y="157"/>
                    <a:pt x="297" y="157"/>
                    <a:pt x="297" y="157"/>
                  </a:cubicBezTo>
                  <a:cubicBezTo>
                    <a:pt x="298" y="157"/>
                    <a:pt x="298" y="157"/>
                    <a:pt x="298" y="157"/>
                  </a:cubicBezTo>
                  <a:cubicBezTo>
                    <a:pt x="300" y="157"/>
                    <a:pt x="300" y="157"/>
                    <a:pt x="300" y="157"/>
                  </a:cubicBezTo>
                  <a:cubicBezTo>
                    <a:pt x="306" y="159"/>
                    <a:pt x="306" y="159"/>
                    <a:pt x="306" y="159"/>
                  </a:cubicBezTo>
                  <a:cubicBezTo>
                    <a:pt x="308" y="151"/>
                    <a:pt x="308" y="151"/>
                    <a:pt x="308" y="151"/>
                  </a:cubicBezTo>
                  <a:cubicBezTo>
                    <a:pt x="310" y="143"/>
                    <a:pt x="310" y="143"/>
                    <a:pt x="310" y="143"/>
                  </a:cubicBezTo>
                  <a:cubicBezTo>
                    <a:pt x="308" y="140"/>
                    <a:pt x="308" y="140"/>
                    <a:pt x="308" y="140"/>
                  </a:cubicBezTo>
                  <a:cubicBezTo>
                    <a:pt x="308" y="138"/>
                    <a:pt x="308" y="138"/>
                    <a:pt x="308" y="138"/>
                  </a:cubicBezTo>
                  <a:cubicBezTo>
                    <a:pt x="310" y="136"/>
                    <a:pt x="310" y="136"/>
                    <a:pt x="310" y="136"/>
                  </a:cubicBezTo>
                  <a:cubicBezTo>
                    <a:pt x="311" y="134"/>
                    <a:pt x="311" y="134"/>
                    <a:pt x="311" y="134"/>
                  </a:cubicBezTo>
                  <a:cubicBezTo>
                    <a:pt x="313" y="131"/>
                    <a:pt x="313" y="131"/>
                    <a:pt x="313" y="131"/>
                  </a:cubicBezTo>
                  <a:cubicBezTo>
                    <a:pt x="313" y="128"/>
                    <a:pt x="313" y="128"/>
                    <a:pt x="313" y="128"/>
                  </a:cubicBezTo>
                  <a:cubicBezTo>
                    <a:pt x="311" y="126"/>
                    <a:pt x="311" y="126"/>
                    <a:pt x="311" y="126"/>
                  </a:cubicBezTo>
                  <a:cubicBezTo>
                    <a:pt x="311" y="124"/>
                    <a:pt x="311" y="124"/>
                    <a:pt x="311" y="124"/>
                  </a:cubicBezTo>
                  <a:cubicBezTo>
                    <a:pt x="311" y="121"/>
                    <a:pt x="311" y="121"/>
                    <a:pt x="311" y="121"/>
                  </a:cubicBezTo>
                  <a:cubicBezTo>
                    <a:pt x="313" y="120"/>
                    <a:pt x="313" y="120"/>
                    <a:pt x="313" y="120"/>
                  </a:cubicBezTo>
                  <a:cubicBezTo>
                    <a:pt x="314" y="120"/>
                    <a:pt x="314" y="120"/>
                    <a:pt x="314" y="120"/>
                  </a:cubicBezTo>
                  <a:cubicBezTo>
                    <a:pt x="316" y="120"/>
                    <a:pt x="316" y="120"/>
                    <a:pt x="316" y="120"/>
                  </a:cubicBezTo>
                  <a:cubicBezTo>
                    <a:pt x="316" y="118"/>
                    <a:pt x="316" y="118"/>
                    <a:pt x="316" y="118"/>
                  </a:cubicBezTo>
                  <a:cubicBezTo>
                    <a:pt x="317" y="117"/>
                    <a:pt x="317" y="117"/>
                    <a:pt x="317" y="117"/>
                  </a:cubicBezTo>
                  <a:cubicBezTo>
                    <a:pt x="318" y="116"/>
                    <a:pt x="318" y="116"/>
                    <a:pt x="318" y="116"/>
                  </a:cubicBezTo>
                  <a:cubicBezTo>
                    <a:pt x="320" y="114"/>
                    <a:pt x="320" y="114"/>
                    <a:pt x="320" y="114"/>
                  </a:cubicBezTo>
                  <a:cubicBezTo>
                    <a:pt x="323" y="113"/>
                    <a:pt x="323" y="113"/>
                    <a:pt x="323" y="113"/>
                  </a:cubicBezTo>
                  <a:cubicBezTo>
                    <a:pt x="328" y="111"/>
                    <a:pt x="328" y="111"/>
                    <a:pt x="328" y="111"/>
                  </a:cubicBezTo>
                  <a:cubicBezTo>
                    <a:pt x="330" y="111"/>
                    <a:pt x="330" y="111"/>
                    <a:pt x="330" y="111"/>
                  </a:cubicBezTo>
                  <a:cubicBezTo>
                    <a:pt x="330" y="113"/>
                    <a:pt x="330" y="113"/>
                    <a:pt x="330" y="113"/>
                  </a:cubicBezTo>
                  <a:cubicBezTo>
                    <a:pt x="331" y="114"/>
                    <a:pt x="331" y="114"/>
                    <a:pt x="331" y="114"/>
                  </a:cubicBezTo>
                  <a:cubicBezTo>
                    <a:pt x="334" y="114"/>
                    <a:pt x="334" y="114"/>
                    <a:pt x="334" y="114"/>
                  </a:cubicBezTo>
                  <a:cubicBezTo>
                    <a:pt x="333" y="113"/>
                    <a:pt x="333" y="113"/>
                    <a:pt x="333" y="113"/>
                  </a:cubicBezTo>
                  <a:cubicBezTo>
                    <a:pt x="331" y="110"/>
                    <a:pt x="331" y="110"/>
                    <a:pt x="331" y="110"/>
                  </a:cubicBezTo>
                  <a:cubicBezTo>
                    <a:pt x="330" y="108"/>
                    <a:pt x="330" y="108"/>
                    <a:pt x="330" y="108"/>
                  </a:cubicBezTo>
                  <a:cubicBezTo>
                    <a:pt x="331" y="106"/>
                    <a:pt x="331" y="106"/>
                    <a:pt x="331" y="106"/>
                  </a:cubicBezTo>
                  <a:cubicBezTo>
                    <a:pt x="334" y="103"/>
                    <a:pt x="334" y="103"/>
                    <a:pt x="334" y="103"/>
                  </a:cubicBezTo>
                  <a:cubicBezTo>
                    <a:pt x="333" y="101"/>
                    <a:pt x="333" y="101"/>
                    <a:pt x="333" y="101"/>
                  </a:cubicBezTo>
                  <a:cubicBezTo>
                    <a:pt x="333" y="100"/>
                    <a:pt x="333" y="100"/>
                    <a:pt x="333" y="100"/>
                  </a:cubicBezTo>
                  <a:cubicBezTo>
                    <a:pt x="331" y="98"/>
                    <a:pt x="331" y="98"/>
                    <a:pt x="331" y="98"/>
                  </a:cubicBezTo>
                  <a:lnTo>
                    <a:pt x="330" y="9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63" name="Freeform 153"/>
            <p:cNvSpPr>
              <a:spLocks/>
            </p:cNvSpPr>
            <p:nvPr/>
          </p:nvSpPr>
          <p:spPr bwMode="auto">
            <a:xfrm>
              <a:off x="5707063" y="2436813"/>
              <a:ext cx="425450" cy="592137"/>
            </a:xfrm>
            <a:custGeom>
              <a:avLst/>
              <a:gdLst>
                <a:gd name="T0" fmla="*/ 137 w 238"/>
                <a:gd name="T1" fmla="*/ 231 h 240"/>
                <a:gd name="T2" fmla="*/ 154 w 238"/>
                <a:gd name="T3" fmla="*/ 232 h 240"/>
                <a:gd name="T4" fmla="*/ 164 w 238"/>
                <a:gd name="T5" fmla="*/ 231 h 240"/>
                <a:gd name="T6" fmla="*/ 169 w 238"/>
                <a:gd name="T7" fmla="*/ 223 h 240"/>
                <a:gd name="T8" fmla="*/ 161 w 238"/>
                <a:gd name="T9" fmla="*/ 206 h 240"/>
                <a:gd name="T10" fmla="*/ 152 w 238"/>
                <a:gd name="T11" fmla="*/ 195 h 240"/>
                <a:gd name="T12" fmla="*/ 141 w 238"/>
                <a:gd name="T13" fmla="*/ 183 h 240"/>
                <a:gd name="T14" fmla="*/ 154 w 238"/>
                <a:gd name="T15" fmla="*/ 165 h 240"/>
                <a:gd name="T16" fmla="*/ 172 w 238"/>
                <a:gd name="T17" fmla="*/ 166 h 240"/>
                <a:gd name="T18" fmla="*/ 181 w 238"/>
                <a:gd name="T19" fmla="*/ 149 h 240"/>
                <a:gd name="T20" fmla="*/ 194 w 238"/>
                <a:gd name="T21" fmla="*/ 127 h 240"/>
                <a:gd name="T22" fmla="*/ 200 w 238"/>
                <a:gd name="T23" fmla="*/ 117 h 240"/>
                <a:gd name="T24" fmla="*/ 205 w 238"/>
                <a:gd name="T25" fmla="*/ 104 h 240"/>
                <a:gd name="T26" fmla="*/ 209 w 238"/>
                <a:gd name="T27" fmla="*/ 90 h 240"/>
                <a:gd name="T28" fmla="*/ 205 w 238"/>
                <a:gd name="T29" fmla="*/ 82 h 240"/>
                <a:gd name="T30" fmla="*/ 198 w 238"/>
                <a:gd name="T31" fmla="*/ 74 h 240"/>
                <a:gd name="T32" fmla="*/ 192 w 238"/>
                <a:gd name="T33" fmla="*/ 64 h 240"/>
                <a:gd name="T34" fmla="*/ 190 w 238"/>
                <a:gd name="T35" fmla="*/ 54 h 240"/>
                <a:gd name="T36" fmla="*/ 182 w 238"/>
                <a:gd name="T37" fmla="*/ 48 h 240"/>
                <a:gd name="T38" fmla="*/ 200 w 238"/>
                <a:gd name="T39" fmla="*/ 44 h 240"/>
                <a:gd name="T40" fmla="*/ 226 w 238"/>
                <a:gd name="T41" fmla="*/ 40 h 240"/>
                <a:gd name="T42" fmla="*/ 238 w 238"/>
                <a:gd name="T43" fmla="*/ 28 h 240"/>
                <a:gd name="T44" fmla="*/ 218 w 238"/>
                <a:gd name="T45" fmla="*/ 24 h 240"/>
                <a:gd name="T46" fmla="*/ 207 w 238"/>
                <a:gd name="T47" fmla="*/ 12 h 240"/>
                <a:gd name="T48" fmla="*/ 190 w 238"/>
                <a:gd name="T49" fmla="*/ 0 h 240"/>
                <a:gd name="T50" fmla="*/ 177 w 238"/>
                <a:gd name="T51" fmla="*/ 4 h 240"/>
                <a:gd name="T52" fmla="*/ 146 w 238"/>
                <a:gd name="T53" fmla="*/ 8 h 240"/>
                <a:gd name="T54" fmla="*/ 138 w 238"/>
                <a:gd name="T55" fmla="*/ 20 h 240"/>
                <a:gd name="T56" fmla="*/ 148 w 238"/>
                <a:gd name="T57" fmla="*/ 33 h 240"/>
                <a:gd name="T58" fmla="*/ 138 w 238"/>
                <a:gd name="T59" fmla="*/ 46 h 240"/>
                <a:gd name="T60" fmla="*/ 130 w 238"/>
                <a:gd name="T61" fmla="*/ 56 h 240"/>
                <a:gd name="T62" fmla="*/ 130 w 238"/>
                <a:gd name="T63" fmla="*/ 61 h 240"/>
                <a:gd name="T64" fmla="*/ 124 w 238"/>
                <a:gd name="T65" fmla="*/ 70 h 240"/>
                <a:gd name="T66" fmla="*/ 121 w 238"/>
                <a:gd name="T67" fmla="*/ 84 h 240"/>
                <a:gd name="T68" fmla="*/ 116 w 238"/>
                <a:gd name="T69" fmla="*/ 97 h 240"/>
                <a:gd name="T70" fmla="*/ 104 w 238"/>
                <a:gd name="T71" fmla="*/ 96 h 240"/>
                <a:gd name="T72" fmla="*/ 95 w 238"/>
                <a:gd name="T73" fmla="*/ 105 h 240"/>
                <a:gd name="T74" fmla="*/ 84 w 238"/>
                <a:gd name="T75" fmla="*/ 109 h 240"/>
                <a:gd name="T76" fmla="*/ 84 w 238"/>
                <a:gd name="T77" fmla="*/ 127 h 240"/>
                <a:gd name="T78" fmla="*/ 59 w 238"/>
                <a:gd name="T79" fmla="*/ 135 h 240"/>
                <a:gd name="T80" fmla="*/ 38 w 238"/>
                <a:gd name="T81" fmla="*/ 135 h 240"/>
                <a:gd name="T82" fmla="*/ 3 w 238"/>
                <a:gd name="T83" fmla="*/ 134 h 240"/>
                <a:gd name="T84" fmla="*/ 24 w 238"/>
                <a:gd name="T85" fmla="*/ 157 h 240"/>
                <a:gd name="T86" fmla="*/ 36 w 238"/>
                <a:gd name="T87" fmla="*/ 175 h 240"/>
                <a:gd name="T88" fmla="*/ 44 w 238"/>
                <a:gd name="T89" fmla="*/ 187 h 240"/>
                <a:gd name="T90" fmla="*/ 28 w 238"/>
                <a:gd name="T91" fmla="*/ 191 h 240"/>
                <a:gd name="T92" fmla="*/ 20 w 238"/>
                <a:gd name="T93" fmla="*/ 210 h 240"/>
                <a:gd name="T94" fmla="*/ 23 w 238"/>
                <a:gd name="T95" fmla="*/ 215 h 240"/>
                <a:gd name="T96" fmla="*/ 32 w 238"/>
                <a:gd name="T97" fmla="*/ 215 h 240"/>
                <a:gd name="T98" fmla="*/ 49 w 238"/>
                <a:gd name="T99" fmla="*/ 211 h 240"/>
                <a:gd name="T100" fmla="*/ 60 w 238"/>
                <a:gd name="T101" fmla="*/ 211 h 240"/>
                <a:gd name="T102" fmla="*/ 71 w 238"/>
                <a:gd name="T103" fmla="*/ 214 h 240"/>
                <a:gd name="T104" fmla="*/ 91 w 238"/>
                <a:gd name="T105" fmla="*/ 208 h 240"/>
                <a:gd name="T106" fmla="*/ 101 w 238"/>
                <a:gd name="T107" fmla="*/ 219 h 240"/>
                <a:gd name="T108" fmla="*/ 111 w 238"/>
                <a:gd name="T109" fmla="*/ 226 h 240"/>
                <a:gd name="T110" fmla="*/ 116 w 238"/>
                <a:gd name="T111" fmla="*/ 235 h 240"/>
                <a:gd name="T112" fmla="*/ 120 w 238"/>
                <a:gd name="T113" fmla="*/ 239 h 240"/>
                <a:gd name="T114" fmla="*/ 128 w 238"/>
                <a:gd name="T115" fmla="*/ 236 h 240"/>
                <a:gd name="T116" fmla="*/ 128 w 238"/>
                <a:gd name="T117" fmla="*/ 23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8" h="240">
                  <a:moveTo>
                    <a:pt x="128" y="236"/>
                  </a:moveTo>
                  <a:lnTo>
                    <a:pt x="133" y="236"/>
                  </a:lnTo>
                  <a:lnTo>
                    <a:pt x="134" y="235"/>
                  </a:lnTo>
                  <a:lnTo>
                    <a:pt x="133" y="231"/>
                  </a:lnTo>
                  <a:lnTo>
                    <a:pt x="137" y="231"/>
                  </a:lnTo>
                  <a:lnTo>
                    <a:pt x="138" y="231"/>
                  </a:lnTo>
                  <a:lnTo>
                    <a:pt x="141" y="231"/>
                  </a:lnTo>
                  <a:lnTo>
                    <a:pt x="148" y="232"/>
                  </a:lnTo>
                  <a:lnTo>
                    <a:pt x="150" y="232"/>
                  </a:lnTo>
                  <a:lnTo>
                    <a:pt x="154" y="232"/>
                  </a:lnTo>
                  <a:lnTo>
                    <a:pt x="156" y="231"/>
                  </a:lnTo>
                  <a:lnTo>
                    <a:pt x="158" y="228"/>
                  </a:lnTo>
                  <a:lnTo>
                    <a:pt x="160" y="228"/>
                  </a:lnTo>
                  <a:lnTo>
                    <a:pt x="161" y="228"/>
                  </a:lnTo>
                  <a:lnTo>
                    <a:pt x="164" y="231"/>
                  </a:lnTo>
                  <a:lnTo>
                    <a:pt x="165" y="231"/>
                  </a:lnTo>
                  <a:lnTo>
                    <a:pt x="172" y="228"/>
                  </a:lnTo>
                  <a:lnTo>
                    <a:pt x="169" y="227"/>
                  </a:lnTo>
                  <a:lnTo>
                    <a:pt x="169" y="226"/>
                  </a:lnTo>
                  <a:lnTo>
                    <a:pt x="169" y="223"/>
                  </a:lnTo>
                  <a:lnTo>
                    <a:pt x="169" y="222"/>
                  </a:lnTo>
                  <a:lnTo>
                    <a:pt x="165" y="218"/>
                  </a:lnTo>
                  <a:lnTo>
                    <a:pt x="161" y="211"/>
                  </a:lnTo>
                  <a:lnTo>
                    <a:pt x="161" y="208"/>
                  </a:lnTo>
                  <a:lnTo>
                    <a:pt x="161" y="206"/>
                  </a:lnTo>
                  <a:lnTo>
                    <a:pt x="160" y="204"/>
                  </a:lnTo>
                  <a:lnTo>
                    <a:pt x="156" y="206"/>
                  </a:lnTo>
                  <a:lnTo>
                    <a:pt x="154" y="204"/>
                  </a:lnTo>
                  <a:lnTo>
                    <a:pt x="152" y="202"/>
                  </a:lnTo>
                  <a:lnTo>
                    <a:pt x="152" y="195"/>
                  </a:lnTo>
                  <a:lnTo>
                    <a:pt x="152" y="192"/>
                  </a:lnTo>
                  <a:lnTo>
                    <a:pt x="150" y="191"/>
                  </a:lnTo>
                  <a:lnTo>
                    <a:pt x="146" y="188"/>
                  </a:lnTo>
                  <a:lnTo>
                    <a:pt x="141" y="184"/>
                  </a:lnTo>
                  <a:lnTo>
                    <a:pt x="141" y="183"/>
                  </a:lnTo>
                  <a:lnTo>
                    <a:pt x="141" y="179"/>
                  </a:lnTo>
                  <a:lnTo>
                    <a:pt x="146" y="169"/>
                  </a:lnTo>
                  <a:lnTo>
                    <a:pt x="150" y="165"/>
                  </a:lnTo>
                  <a:lnTo>
                    <a:pt x="152" y="162"/>
                  </a:lnTo>
                  <a:lnTo>
                    <a:pt x="154" y="165"/>
                  </a:lnTo>
                  <a:lnTo>
                    <a:pt x="156" y="166"/>
                  </a:lnTo>
                  <a:lnTo>
                    <a:pt x="158" y="169"/>
                  </a:lnTo>
                  <a:lnTo>
                    <a:pt x="161" y="169"/>
                  </a:lnTo>
                  <a:lnTo>
                    <a:pt x="164" y="166"/>
                  </a:lnTo>
                  <a:lnTo>
                    <a:pt x="172" y="166"/>
                  </a:lnTo>
                  <a:lnTo>
                    <a:pt x="173" y="165"/>
                  </a:lnTo>
                  <a:lnTo>
                    <a:pt x="174" y="162"/>
                  </a:lnTo>
                  <a:lnTo>
                    <a:pt x="177" y="158"/>
                  </a:lnTo>
                  <a:lnTo>
                    <a:pt x="178" y="154"/>
                  </a:lnTo>
                  <a:lnTo>
                    <a:pt x="181" y="149"/>
                  </a:lnTo>
                  <a:lnTo>
                    <a:pt x="185" y="145"/>
                  </a:lnTo>
                  <a:lnTo>
                    <a:pt x="189" y="141"/>
                  </a:lnTo>
                  <a:lnTo>
                    <a:pt x="192" y="134"/>
                  </a:lnTo>
                  <a:lnTo>
                    <a:pt x="192" y="130"/>
                  </a:lnTo>
                  <a:lnTo>
                    <a:pt x="194" y="127"/>
                  </a:lnTo>
                  <a:lnTo>
                    <a:pt x="198" y="126"/>
                  </a:lnTo>
                  <a:lnTo>
                    <a:pt x="200" y="125"/>
                  </a:lnTo>
                  <a:lnTo>
                    <a:pt x="198" y="122"/>
                  </a:lnTo>
                  <a:lnTo>
                    <a:pt x="198" y="121"/>
                  </a:lnTo>
                  <a:lnTo>
                    <a:pt x="200" y="117"/>
                  </a:lnTo>
                  <a:lnTo>
                    <a:pt x="204" y="113"/>
                  </a:lnTo>
                  <a:lnTo>
                    <a:pt x="205" y="109"/>
                  </a:lnTo>
                  <a:lnTo>
                    <a:pt x="207" y="108"/>
                  </a:lnTo>
                  <a:lnTo>
                    <a:pt x="205" y="108"/>
                  </a:lnTo>
                  <a:lnTo>
                    <a:pt x="205" y="104"/>
                  </a:lnTo>
                  <a:lnTo>
                    <a:pt x="205" y="101"/>
                  </a:lnTo>
                  <a:lnTo>
                    <a:pt x="205" y="97"/>
                  </a:lnTo>
                  <a:lnTo>
                    <a:pt x="204" y="96"/>
                  </a:lnTo>
                  <a:lnTo>
                    <a:pt x="204" y="94"/>
                  </a:lnTo>
                  <a:lnTo>
                    <a:pt x="209" y="90"/>
                  </a:lnTo>
                  <a:lnTo>
                    <a:pt x="213" y="88"/>
                  </a:lnTo>
                  <a:lnTo>
                    <a:pt x="215" y="88"/>
                  </a:lnTo>
                  <a:lnTo>
                    <a:pt x="215" y="86"/>
                  </a:lnTo>
                  <a:lnTo>
                    <a:pt x="211" y="84"/>
                  </a:lnTo>
                  <a:lnTo>
                    <a:pt x="205" y="82"/>
                  </a:lnTo>
                  <a:lnTo>
                    <a:pt x="204" y="81"/>
                  </a:lnTo>
                  <a:lnTo>
                    <a:pt x="202" y="78"/>
                  </a:lnTo>
                  <a:lnTo>
                    <a:pt x="200" y="77"/>
                  </a:lnTo>
                  <a:lnTo>
                    <a:pt x="198" y="77"/>
                  </a:lnTo>
                  <a:lnTo>
                    <a:pt x="198" y="74"/>
                  </a:lnTo>
                  <a:lnTo>
                    <a:pt x="196" y="73"/>
                  </a:lnTo>
                  <a:lnTo>
                    <a:pt x="192" y="69"/>
                  </a:lnTo>
                  <a:lnTo>
                    <a:pt x="190" y="69"/>
                  </a:lnTo>
                  <a:lnTo>
                    <a:pt x="192" y="65"/>
                  </a:lnTo>
                  <a:lnTo>
                    <a:pt x="192" y="64"/>
                  </a:lnTo>
                  <a:lnTo>
                    <a:pt x="190" y="61"/>
                  </a:lnTo>
                  <a:lnTo>
                    <a:pt x="189" y="61"/>
                  </a:lnTo>
                  <a:lnTo>
                    <a:pt x="189" y="60"/>
                  </a:lnTo>
                  <a:lnTo>
                    <a:pt x="192" y="56"/>
                  </a:lnTo>
                  <a:lnTo>
                    <a:pt x="190" y="54"/>
                  </a:lnTo>
                  <a:lnTo>
                    <a:pt x="186" y="54"/>
                  </a:lnTo>
                  <a:lnTo>
                    <a:pt x="186" y="52"/>
                  </a:lnTo>
                  <a:lnTo>
                    <a:pt x="186" y="50"/>
                  </a:lnTo>
                  <a:lnTo>
                    <a:pt x="185" y="50"/>
                  </a:lnTo>
                  <a:lnTo>
                    <a:pt x="182" y="48"/>
                  </a:lnTo>
                  <a:lnTo>
                    <a:pt x="182" y="46"/>
                  </a:lnTo>
                  <a:lnTo>
                    <a:pt x="186" y="42"/>
                  </a:lnTo>
                  <a:lnTo>
                    <a:pt x="190" y="40"/>
                  </a:lnTo>
                  <a:lnTo>
                    <a:pt x="194" y="42"/>
                  </a:lnTo>
                  <a:lnTo>
                    <a:pt x="200" y="44"/>
                  </a:lnTo>
                  <a:lnTo>
                    <a:pt x="207" y="46"/>
                  </a:lnTo>
                  <a:lnTo>
                    <a:pt x="211" y="46"/>
                  </a:lnTo>
                  <a:lnTo>
                    <a:pt x="215" y="44"/>
                  </a:lnTo>
                  <a:lnTo>
                    <a:pt x="221" y="42"/>
                  </a:lnTo>
                  <a:lnTo>
                    <a:pt x="226" y="40"/>
                  </a:lnTo>
                  <a:lnTo>
                    <a:pt x="229" y="38"/>
                  </a:lnTo>
                  <a:lnTo>
                    <a:pt x="230" y="35"/>
                  </a:lnTo>
                  <a:lnTo>
                    <a:pt x="230" y="33"/>
                  </a:lnTo>
                  <a:lnTo>
                    <a:pt x="234" y="31"/>
                  </a:lnTo>
                  <a:lnTo>
                    <a:pt x="238" y="28"/>
                  </a:lnTo>
                  <a:lnTo>
                    <a:pt x="238" y="27"/>
                  </a:lnTo>
                  <a:lnTo>
                    <a:pt x="234" y="27"/>
                  </a:lnTo>
                  <a:lnTo>
                    <a:pt x="226" y="27"/>
                  </a:lnTo>
                  <a:lnTo>
                    <a:pt x="221" y="25"/>
                  </a:lnTo>
                  <a:lnTo>
                    <a:pt x="218" y="24"/>
                  </a:lnTo>
                  <a:lnTo>
                    <a:pt x="218" y="20"/>
                  </a:lnTo>
                  <a:lnTo>
                    <a:pt x="217" y="21"/>
                  </a:lnTo>
                  <a:lnTo>
                    <a:pt x="213" y="21"/>
                  </a:lnTo>
                  <a:lnTo>
                    <a:pt x="209" y="17"/>
                  </a:lnTo>
                  <a:lnTo>
                    <a:pt x="207" y="12"/>
                  </a:lnTo>
                  <a:lnTo>
                    <a:pt x="205" y="7"/>
                  </a:lnTo>
                  <a:lnTo>
                    <a:pt x="200" y="4"/>
                  </a:lnTo>
                  <a:lnTo>
                    <a:pt x="198" y="4"/>
                  </a:lnTo>
                  <a:lnTo>
                    <a:pt x="194" y="0"/>
                  </a:lnTo>
                  <a:lnTo>
                    <a:pt x="190" y="0"/>
                  </a:lnTo>
                  <a:lnTo>
                    <a:pt x="189" y="3"/>
                  </a:lnTo>
                  <a:lnTo>
                    <a:pt x="189" y="0"/>
                  </a:lnTo>
                  <a:lnTo>
                    <a:pt x="185" y="0"/>
                  </a:lnTo>
                  <a:lnTo>
                    <a:pt x="178" y="3"/>
                  </a:lnTo>
                  <a:lnTo>
                    <a:pt x="177" y="4"/>
                  </a:lnTo>
                  <a:lnTo>
                    <a:pt x="174" y="3"/>
                  </a:lnTo>
                  <a:lnTo>
                    <a:pt x="172" y="3"/>
                  </a:lnTo>
                  <a:lnTo>
                    <a:pt x="156" y="4"/>
                  </a:lnTo>
                  <a:lnTo>
                    <a:pt x="150" y="7"/>
                  </a:lnTo>
                  <a:lnTo>
                    <a:pt x="146" y="8"/>
                  </a:lnTo>
                  <a:lnTo>
                    <a:pt x="145" y="11"/>
                  </a:lnTo>
                  <a:lnTo>
                    <a:pt x="142" y="11"/>
                  </a:lnTo>
                  <a:lnTo>
                    <a:pt x="141" y="12"/>
                  </a:lnTo>
                  <a:lnTo>
                    <a:pt x="137" y="17"/>
                  </a:lnTo>
                  <a:lnTo>
                    <a:pt x="138" y="20"/>
                  </a:lnTo>
                  <a:lnTo>
                    <a:pt x="141" y="20"/>
                  </a:lnTo>
                  <a:lnTo>
                    <a:pt x="145" y="25"/>
                  </a:lnTo>
                  <a:lnTo>
                    <a:pt x="146" y="29"/>
                  </a:lnTo>
                  <a:lnTo>
                    <a:pt x="146" y="31"/>
                  </a:lnTo>
                  <a:lnTo>
                    <a:pt x="148" y="33"/>
                  </a:lnTo>
                  <a:lnTo>
                    <a:pt x="146" y="37"/>
                  </a:lnTo>
                  <a:lnTo>
                    <a:pt x="142" y="40"/>
                  </a:lnTo>
                  <a:lnTo>
                    <a:pt x="141" y="42"/>
                  </a:lnTo>
                  <a:lnTo>
                    <a:pt x="141" y="44"/>
                  </a:lnTo>
                  <a:lnTo>
                    <a:pt x="138" y="46"/>
                  </a:lnTo>
                  <a:lnTo>
                    <a:pt x="142" y="48"/>
                  </a:lnTo>
                  <a:lnTo>
                    <a:pt x="145" y="50"/>
                  </a:lnTo>
                  <a:lnTo>
                    <a:pt x="142" y="54"/>
                  </a:lnTo>
                  <a:lnTo>
                    <a:pt x="138" y="56"/>
                  </a:lnTo>
                  <a:lnTo>
                    <a:pt x="130" y="56"/>
                  </a:lnTo>
                  <a:lnTo>
                    <a:pt x="129" y="54"/>
                  </a:lnTo>
                  <a:lnTo>
                    <a:pt x="125" y="56"/>
                  </a:lnTo>
                  <a:lnTo>
                    <a:pt x="128" y="57"/>
                  </a:lnTo>
                  <a:lnTo>
                    <a:pt x="129" y="60"/>
                  </a:lnTo>
                  <a:lnTo>
                    <a:pt x="130" y="61"/>
                  </a:lnTo>
                  <a:lnTo>
                    <a:pt x="133" y="65"/>
                  </a:lnTo>
                  <a:lnTo>
                    <a:pt x="133" y="68"/>
                  </a:lnTo>
                  <a:lnTo>
                    <a:pt x="130" y="69"/>
                  </a:lnTo>
                  <a:lnTo>
                    <a:pt x="128" y="70"/>
                  </a:lnTo>
                  <a:lnTo>
                    <a:pt x="124" y="70"/>
                  </a:lnTo>
                  <a:lnTo>
                    <a:pt x="124" y="73"/>
                  </a:lnTo>
                  <a:lnTo>
                    <a:pt x="124" y="74"/>
                  </a:lnTo>
                  <a:lnTo>
                    <a:pt x="124" y="78"/>
                  </a:lnTo>
                  <a:lnTo>
                    <a:pt x="121" y="82"/>
                  </a:lnTo>
                  <a:lnTo>
                    <a:pt x="121" y="84"/>
                  </a:lnTo>
                  <a:lnTo>
                    <a:pt x="121" y="88"/>
                  </a:lnTo>
                  <a:lnTo>
                    <a:pt x="121" y="94"/>
                  </a:lnTo>
                  <a:lnTo>
                    <a:pt x="121" y="96"/>
                  </a:lnTo>
                  <a:lnTo>
                    <a:pt x="120" y="97"/>
                  </a:lnTo>
                  <a:lnTo>
                    <a:pt x="116" y="97"/>
                  </a:lnTo>
                  <a:lnTo>
                    <a:pt x="115" y="96"/>
                  </a:lnTo>
                  <a:lnTo>
                    <a:pt x="112" y="94"/>
                  </a:lnTo>
                  <a:lnTo>
                    <a:pt x="111" y="96"/>
                  </a:lnTo>
                  <a:lnTo>
                    <a:pt x="107" y="96"/>
                  </a:lnTo>
                  <a:lnTo>
                    <a:pt x="104" y="96"/>
                  </a:lnTo>
                  <a:lnTo>
                    <a:pt x="103" y="97"/>
                  </a:lnTo>
                  <a:lnTo>
                    <a:pt x="99" y="100"/>
                  </a:lnTo>
                  <a:lnTo>
                    <a:pt x="99" y="101"/>
                  </a:lnTo>
                  <a:lnTo>
                    <a:pt x="103" y="104"/>
                  </a:lnTo>
                  <a:lnTo>
                    <a:pt x="95" y="105"/>
                  </a:lnTo>
                  <a:lnTo>
                    <a:pt x="91" y="105"/>
                  </a:lnTo>
                  <a:lnTo>
                    <a:pt x="89" y="104"/>
                  </a:lnTo>
                  <a:lnTo>
                    <a:pt x="88" y="104"/>
                  </a:lnTo>
                  <a:lnTo>
                    <a:pt x="85" y="105"/>
                  </a:lnTo>
                  <a:lnTo>
                    <a:pt x="84" y="109"/>
                  </a:lnTo>
                  <a:lnTo>
                    <a:pt x="81" y="111"/>
                  </a:lnTo>
                  <a:lnTo>
                    <a:pt x="81" y="114"/>
                  </a:lnTo>
                  <a:lnTo>
                    <a:pt x="81" y="122"/>
                  </a:lnTo>
                  <a:lnTo>
                    <a:pt x="81" y="126"/>
                  </a:lnTo>
                  <a:lnTo>
                    <a:pt x="84" y="127"/>
                  </a:lnTo>
                  <a:lnTo>
                    <a:pt x="81" y="130"/>
                  </a:lnTo>
                  <a:lnTo>
                    <a:pt x="77" y="131"/>
                  </a:lnTo>
                  <a:lnTo>
                    <a:pt x="71" y="134"/>
                  </a:lnTo>
                  <a:lnTo>
                    <a:pt x="63" y="135"/>
                  </a:lnTo>
                  <a:lnTo>
                    <a:pt x="59" y="135"/>
                  </a:lnTo>
                  <a:lnTo>
                    <a:pt x="55" y="135"/>
                  </a:lnTo>
                  <a:lnTo>
                    <a:pt x="51" y="138"/>
                  </a:lnTo>
                  <a:lnTo>
                    <a:pt x="47" y="138"/>
                  </a:lnTo>
                  <a:lnTo>
                    <a:pt x="44" y="135"/>
                  </a:lnTo>
                  <a:lnTo>
                    <a:pt x="38" y="135"/>
                  </a:lnTo>
                  <a:lnTo>
                    <a:pt x="28" y="138"/>
                  </a:lnTo>
                  <a:lnTo>
                    <a:pt x="19" y="138"/>
                  </a:lnTo>
                  <a:lnTo>
                    <a:pt x="10" y="134"/>
                  </a:lnTo>
                  <a:lnTo>
                    <a:pt x="0" y="130"/>
                  </a:lnTo>
                  <a:lnTo>
                    <a:pt x="3" y="134"/>
                  </a:lnTo>
                  <a:lnTo>
                    <a:pt x="7" y="139"/>
                  </a:lnTo>
                  <a:lnTo>
                    <a:pt x="11" y="145"/>
                  </a:lnTo>
                  <a:lnTo>
                    <a:pt x="15" y="149"/>
                  </a:lnTo>
                  <a:lnTo>
                    <a:pt x="19" y="153"/>
                  </a:lnTo>
                  <a:lnTo>
                    <a:pt x="24" y="157"/>
                  </a:lnTo>
                  <a:lnTo>
                    <a:pt x="31" y="158"/>
                  </a:lnTo>
                  <a:lnTo>
                    <a:pt x="32" y="161"/>
                  </a:lnTo>
                  <a:lnTo>
                    <a:pt x="34" y="165"/>
                  </a:lnTo>
                  <a:lnTo>
                    <a:pt x="36" y="171"/>
                  </a:lnTo>
                  <a:lnTo>
                    <a:pt x="36" y="175"/>
                  </a:lnTo>
                  <a:lnTo>
                    <a:pt x="36" y="178"/>
                  </a:lnTo>
                  <a:lnTo>
                    <a:pt x="41" y="178"/>
                  </a:lnTo>
                  <a:lnTo>
                    <a:pt x="44" y="178"/>
                  </a:lnTo>
                  <a:lnTo>
                    <a:pt x="44" y="182"/>
                  </a:lnTo>
                  <a:lnTo>
                    <a:pt x="44" y="187"/>
                  </a:lnTo>
                  <a:lnTo>
                    <a:pt x="41" y="187"/>
                  </a:lnTo>
                  <a:lnTo>
                    <a:pt x="40" y="188"/>
                  </a:lnTo>
                  <a:lnTo>
                    <a:pt x="34" y="188"/>
                  </a:lnTo>
                  <a:lnTo>
                    <a:pt x="31" y="191"/>
                  </a:lnTo>
                  <a:lnTo>
                    <a:pt x="28" y="191"/>
                  </a:lnTo>
                  <a:lnTo>
                    <a:pt x="28" y="192"/>
                  </a:lnTo>
                  <a:lnTo>
                    <a:pt x="27" y="192"/>
                  </a:lnTo>
                  <a:lnTo>
                    <a:pt x="24" y="195"/>
                  </a:lnTo>
                  <a:lnTo>
                    <a:pt x="23" y="202"/>
                  </a:lnTo>
                  <a:lnTo>
                    <a:pt x="20" y="210"/>
                  </a:lnTo>
                  <a:lnTo>
                    <a:pt x="20" y="214"/>
                  </a:lnTo>
                  <a:lnTo>
                    <a:pt x="19" y="214"/>
                  </a:lnTo>
                  <a:lnTo>
                    <a:pt x="19" y="214"/>
                  </a:lnTo>
                  <a:lnTo>
                    <a:pt x="22" y="214"/>
                  </a:lnTo>
                  <a:lnTo>
                    <a:pt x="23" y="215"/>
                  </a:lnTo>
                  <a:lnTo>
                    <a:pt x="24" y="218"/>
                  </a:lnTo>
                  <a:lnTo>
                    <a:pt x="28" y="215"/>
                  </a:lnTo>
                  <a:lnTo>
                    <a:pt x="28" y="214"/>
                  </a:lnTo>
                  <a:lnTo>
                    <a:pt x="31" y="214"/>
                  </a:lnTo>
                  <a:lnTo>
                    <a:pt x="32" y="215"/>
                  </a:lnTo>
                  <a:lnTo>
                    <a:pt x="34" y="215"/>
                  </a:lnTo>
                  <a:lnTo>
                    <a:pt x="34" y="214"/>
                  </a:lnTo>
                  <a:lnTo>
                    <a:pt x="40" y="214"/>
                  </a:lnTo>
                  <a:lnTo>
                    <a:pt x="49" y="214"/>
                  </a:lnTo>
                  <a:lnTo>
                    <a:pt x="49" y="211"/>
                  </a:lnTo>
                  <a:lnTo>
                    <a:pt x="53" y="211"/>
                  </a:lnTo>
                  <a:lnTo>
                    <a:pt x="59" y="211"/>
                  </a:lnTo>
                  <a:lnTo>
                    <a:pt x="57" y="210"/>
                  </a:lnTo>
                  <a:lnTo>
                    <a:pt x="59" y="210"/>
                  </a:lnTo>
                  <a:lnTo>
                    <a:pt x="60" y="211"/>
                  </a:lnTo>
                  <a:lnTo>
                    <a:pt x="64" y="214"/>
                  </a:lnTo>
                  <a:lnTo>
                    <a:pt x="67" y="214"/>
                  </a:lnTo>
                  <a:lnTo>
                    <a:pt x="68" y="214"/>
                  </a:lnTo>
                  <a:lnTo>
                    <a:pt x="68" y="215"/>
                  </a:lnTo>
                  <a:lnTo>
                    <a:pt x="71" y="214"/>
                  </a:lnTo>
                  <a:lnTo>
                    <a:pt x="72" y="211"/>
                  </a:lnTo>
                  <a:lnTo>
                    <a:pt x="77" y="211"/>
                  </a:lnTo>
                  <a:lnTo>
                    <a:pt x="88" y="210"/>
                  </a:lnTo>
                  <a:lnTo>
                    <a:pt x="91" y="210"/>
                  </a:lnTo>
                  <a:lnTo>
                    <a:pt x="91" y="208"/>
                  </a:lnTo>
                  <a:lnTo>
                    <a:pt x="93" y="208"/>
                  </a:lnTo>
                  <a:lnTo>
                    <a:pt x="91" y="210"/>
                  </a:lnTo>
                  <a:lnTo>
                    <a:pt x="97" y="210"/>
                  </a:lnTo>
                  <a:lnTo>
                    <a:pt x="101" y="214"/>
                  </a:lnTo>
                  <a:lnTo>
                    <a:pt x="101" y="219"/>
                  </a:lnTo>
                  <a:lnTo>
                    <a:pt x="101" y="222"/>
                  </a:lnTo>
                  <a:lnTo>
                    <a:pt x="104" y="222"/>
                  </a:lnTo>
                  <a:lnTo>
                    <a:pt x="108" y="222"/>
                  </a:lnTo>
                  <a:lnTo>
                    <a:pt x="111" y="223"/>
                  </a:lnTo>
                  <a:lnTo>
                    <a:pt x="111" y="226"/>
                  </a:lnTo>
                  <a:lnTo>
                    <a:pt x="111" y="228"/>
                  </a:lnTo>
                  <a:lnTo>
                    <a:pt x="112" y="228"/>
                  </a:lnTo>
                  <a:lnTo>
                    <a:pt x="111" y="231"/>
                  </a:lnTo>
                  <a:lnTo>
                    <a:pt x="112" y="232"/>
                  </a:lnTo>
                  <a:lnTo>
                    <a:pt x="116" y="235"/>
                  </a:lnTo>
                  <a:lnTo>
                    <a:pt x="115" y="236"/>
                  </a:lnTo>
                  <a:lnTo>
                    <a:pt x="117" y="236"/>
                  </a:lnTo>
                  <a:lnTo>
                    <a:pt x="117" y="240"/>
                  </a:lnTo>
                  <a:lnTo>
                    <a:pt x="120" y="240"/>
                  </a:lnTo>
                  <a:lnTo>
                    <a:pt x="120" y="239"/>
                  </a:lnTo>
                  <a:lnTo>
                    <a:pt x="124" y="240"/>
                  </a:lnTo>
                  <a:lnTo>
                    <a:pt x="124" y="236"/>
                  </a:lnTo>
                  <a:lnTo>
                    <a:pt x="125" y="240"/>
                  </a:lnTo>
                  <a:lnTo>
                    <a:pt x="128" y="239"/>
                  </a:lnTo>
                  <a:lnTo>
                    <a:pt x="128" y="236"/>
                  </a:lnTo>
                  <a:lnTo>
                    <a:pt x="128" y="236"/>
                  </a:lnTo>
                  <a:lnTo>
                    <a:pt x="128" y="236"/>
                  </a:lnTo>
                  <a:lnTo>
                    <a:pt x="128" y="236"/>
                  </a:lnTo>
                  <a:lnTo>
                    <a:pt x="128" y="236"/>
                  </a:lnTo>
                  <a:lnTo>
                    <a:pt x="128" y="236"/>
                  </a:lnTo>
                  <a:lnTo>
                    <a:pt x="128" y="236"/>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64" name="Freeform 154"/>
            <p:cNvSpPr>
              <a:spLocks/>
            </p:cNvSpPr>
            <p:nvPr/>
          </p:nvSpPr>
          <p:spPr bwMode="auto">
            <a:xfrm>
              <a:off x="6488113" y="2825750"/>
              <a:ext cx="95250" cy="71438"/>
            </a:xfrm>
            <a:custGeom>
              <a:avLst/>
              <a:gdLst>
                <a:gd name="T0" fmla="*/ 3 w 53"/>
                <a:gd name="T1" fmla="*/ 21 h 29"/>
                <a:gd name="T2" fmla="*/ 4 w 53"/>
                <a:gd name="T3" fmla="*/ 24 h 29"/>
                <a:gd name="T4" fmla="*/ 7 w 53"/>
                <a:gd name="T5" fmla="*/ 25 h 29"/>
                <a:gd name="T6" fmla="*/ 12 w 53"/>
                <a:gd name="T7" fmla="*/ 26 h 29"/>
                <a:gd name="T8" fmla="*/ 16 w 53"/>
                <a:gd name="T9" fmla="*/ 26 h 29"/>
                <a:gd name="T10" fmla="*/ 20 w 53"/>
                <a:gd name="T11" fmla="*/ 29 h 29"/>
                <a:gd name="T12" fmla="*/ 23 w 53"/>
                <a:gd name="T13" fmla="*/ 26 h 29"/>
                <a:gd name="T14" fmla="*/ 25 w 53"/>
                <a:gd name="T15" fmla="*/ 26 h 29"/>
                <a:gd name="T16" fmla="*/ 27 w 53"/>
                <a:gd name="T17" fmla="*/ 25 h 29"/>
                <a:gd name="T18" fmla="*/ 35 w 53"/>
                <a:gd name="T19" fmla="*/ 26 h 29"/>
                <a:gd name="T20" fmla="*/ 40 w 53"/>
                <a:gd name="T21" fmla="*/ 26 h 29"/>
                <a:gd name="T22" fmla="*/ 43 w 53"/>
                <a:gd name="T23" fmla="*/ 26 h 29"/>
                <a:gd name="T24" fmla="*/ 44 w 53"/>
                <a:gd name="T25" fmla="*/ 26 h 29"/>
                <a:gd name="T26" fmla="*/ 48 w 53"/>
                <a:gd name="T27" fmla="*/ 26 h 29"/>
                <a:gd name="T28" fmla="*/ 52 w 53"/>
                <a:gd name="T29" fmla="*/ 26 h 29"/>
                <a:gd name="T30" fmla="*/ 53 w 53"/>
                <a:gd name="T31" fmla="*/ 25 h 29"/>
                <a:gd name="T32" fmla="*/ 52 w 53"/>
                <a:gd name="T33" fmla="*/ 24 h 29"/>
                <a:gd name="T34" fmla="*/ 52 w 53"/>
                <a:gd name="T35" fmla="*/ 20 h 29"/>
                <a:gd name="T36" fmla="*/ 52 w 53"/>
                <a:gd name="T37" fmla="*/ 17 h 29"/>
                <a:gd name="T38" fmla="*/ 48 w 53"/>
                <a:gd name="T39" fmla="*/ 16 h 29"/>
                <a:gd name="T40" fmla="*/ 47 w 53"/>
                <a:gd name="T41" fmla="*/ 16 h 29"/>
                <a:gd name="T42" fmla="*/ 44 w 53"/>
                <a:gd name="T43" fmla="*/ 13 h 29"/>
                <a:gd name="T44" fmla="*/ 44 w 53"/>
                <a:gd name="T45" fmla="*/ 11 h 29"/>
                <a:gd name="T46" fmla="*/ 44 w 53"/>
                <a:gd name="T47" fmla="*/ 8 h 29"/>
                <a:gd name="T48" fmla="*/ 40 w 53"/>
                <a:gd name="T49" fmla="*/ 7 h 29"/>
                <a:gd name="T50" fmla="*/ 37 w 53"/>
                <a:gd name="T51" fmla="*/ 4 h 29"/>
                <a:gd name="T52" fmla="*/ 35 w 53"/>
                <a:gd name="T53" fmla="*/ 7 h 29"/>
                <a:gd name="T54" fmla="*/ 33 w 53"/>
                <a:gd name="T55" fmla="*/ 7 h 29"/>
                <a:gd name="T56" fmla="*/ 31 w 53"/>
                <a:gd name="T57" fmla="*/ 7 h 29"/>
                <a:gd name="T58" fmla="*/ 23 w 53"/>
                <a:gd name="T59" fmla="*/ 4 h 29"/>
                <a:gd name="T60" fmla="*/ 21 w 53"/>
                <a:gd name="T61" fmla="*/ 3 h 29"/>
                <a:gd name="T62" fmla="*/ 21 w 53"/>
                <a:gd name="T63" fmla="*/ 0 h 29"/>
                <a:gd name="T64" fmla="*/ 18 w 53"/>
                <a:gd name="T65" fmla="*/ 0 h 29"/>
                <a:gd name="T66" fmla="*/ 12 w 53"/>
                <a:gd name="T67" fmla="*/ 3 h 29"/>
                <a:gd name="T68" fmla="*/ 10 w 53"/>
                <a:gd name="T69" fmla="*/ 7 h 29"/>
                <a:gd name="T70" fmla="*/ 7 w 53"/>
                <a:gd name="T71" fmla="*/ 12 h 29"/>
                <a:gd name="T72" fmla="*/ 4 w 53"/>
                <a:gd name="T73" fmla="*/ 13 h 29"/>
                <a:gd name="T74" fmla="*/ 3 w 53"/>
                <a:gd name="T75" fmla="*/ 17 h 29"/>
                <a:gd name="T76" fmla="*/ 0 w 53"/>
                <a:gd name="T77" fmla="*/ 20 h 29"/>
                <a:gd name="T78" fmla="*/ 3 w 53"/>
                <a:gd name="T79" fmla="*/ 21 h 29"/>
                <a:gd name="T80" fmla="*/ 3 w 53"/>
                <a:gd name="T81" fmla="*/ 21 h 29"/>
                <a:gd name="T82" fmla="*/ 3 w 53"/>
                <a:gd name="T83" fmla="*/ 21 h 29"/>
                <a:gd name="T84" fmla="*/ 3 w 53"/>
                <a:gd name="T85" fmla="*/ 21 h 29"/>
                <a:gd name="T86" fmla="*/ 3 w 53"/>
                <a:gd name="T87" fmla="*/ 21 h 29"/>
                <a:gd name="T88" fmla="*/ 3 w 53"/>
                <a:gd name="T89" fmla="*/ 21 h 29"/>
                <a:gd name="T90" fmla="*/ 3 w 53"/>
                <a:gd name="T91"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 h="29">
                  <a:moveTo>
                    <a:pt x="3" y="21"/>
                  </a:moveTo>
                  <a:lnTo>
                    <a:pt x="4" y="24"/>
                  </a:lnTo>
                  <a:lnTo>
                    <a:pt x="7" y="25"/>
                  </a:lnTo>
                  <a:lnTo>
                    <a:pt x="12" y="26"/>
                  </a:lnTo>
                  <a:lnTo>
                    <a:pt x="16" y="26"/>
                  </a:lnTo>
                  <a:lnTo>
                    <a:pt x="20" y="29"/>
                  </a:lnTo>
                  <a:lnTo>
                    <a:pt x="23" y="26"/>
                  </a:lnTo>
                  <a:lnTo>
                    <a:pt x="25" y="26"/>
                  </a:lnTo>
                  <a:lnTo>
                    <a:pt x="27" y="25"/>
                  </a:lnTo>
                  <a:lnTo>
                    <a:pt x="35" y="26"/>
                  </a:lnTo>
                  <a:lnTo>
                    <a:pt x="40" y="26"/>
                  </a:lnTo>
                  <a:lnTo>
                    <a:pt x="43" y="26"/>
                  </a:lnTo>
                  <a:lnTo>
                    <a:pt x="44" y="26"/>
                  </a:lnTo>
                  <a:lnTo>
                    <a:pt x="48" y="26"/>
                  </a:lnTo>
                  <a:lnTo>
                    <a:pt x="52" y="26"/>
                  </a:lnTo>
                  <a:lnTo>
                    <a:pt x="53" y="25"/>
                  </a:lnTo>
                  <a:lnTo>
                    <a:pt x="52" y="24"/>
                  </a:lnTo>
                  <a:lnTo>
                    <a:pt x="52" y="20"/>
                  </a:lnTo>
                  <a:lnTo>
                    <a:pt x="52" y="17"/>
                  </a:lnTo>
                  <a:lnTo>
                    <a:pt x="48" y="16"/>
                  </a:lnTo>
                  <a:lnTo>
                    <a:pt x="47" y="16"/>
                  </a:lnTo>
                  <a:lnTo>
                    <a:pt x="44" y="13"/>
                  </a:lnTo>
                  <a:lnTo>
                    <a:pt x="44" y="11"/>
                  </a:lnTo>
                  <a:lnTo>
                    <a:pt x="44" y="8"/>
                  </a:lnTo>
                  <a:lnTo>
                    <a:pt x="40" y="7"/>
                  </a:lnTo>
                  <a:lnTo>
                    <a:pt x="37" y="4"/>
                  </a:lnTo>
                  <a:lnTo>
                    <a:pt x="35" y="7"/>
                  </a:lnTo>
                  <a:lnTo>
                    <a:pt x="33" y="7"/>
                  </a:lnTo>
                  <a:lnTo>
                    <a:pt x="31" y="7"/>
                  </a:lnTo>
                  <a:lnTo>
                    <a:pt x="23" y="4"/>
                  </a:lnTo>
                  <a:lnTo>
                    <a:pt x="21" y="3"/>
                  </a:lnTo>
                  <a:lnTo>
                    <a:pt x="21" y="0"/>
                  </a:lnTo>
                  <a:lnTo>
                    <a:pt x="18" y="0"/>
                  </a:lnTo>
                  <a:lnTo>
                    <a:pt x="12" y="3"/>
                  </a:lnTo>
                  <a:lnTo>
                    <a:pt x="10" y="7"/>
                  </a:lnTo>
                  <a:lnTo>
                    <a:pt x="7" y="12"/>
                  </a:lnTo>
                  <a:lnTo>
                    <a:pt x="4" y="13"/>
                  </a:lnTo>
                  <a:lnTo>
                    <a:pt x="3" y="17"/>
                  </a:lnTo>
                  <a:lnTo>
                    <a:pt x="0" y="20"/>
                  </a:lnTo>
                  <a:lnTo>
                    <a:pt x="3" y="21"/>
                  </a:lnTo>
                  <a:lnTo>
                    <a:pt x="3" y="21"/>
                  </a:lnTo>
                  <a:lnTo>
                    <a:pt x="3" y="21"/>
                  </a:lnTo>
                  <a:lnTo>
                    <a:pt x="3" y="21"/>
                  </a:lnTo>
                  <a:lnTo>
                    <a:pt x="3" y="21"/>
                  </a:lnTo>
                  <a:lnTo>
                    <a:pt x="3" y="21"/>
                  </a:lnTo>
                  <a:lnTo>
                    <a:pt x="3" y="2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65" name="Freeform 155"/>
            <p:cNvSpPr>
              <a:spLocks/>
            </p:cNvSpPr>
            <p:nvPr/>
          </p:nvSpPr>
          <p:spPr bwMode="auto">
            <a:xfrm>
              <a:off x="6478588" y="2900363"/>
              <a:ext cx="139700" cy="249237"/>
            </a:xfrm>
            <a:custGeom>
              <a:avLst/>
              <a:gdLst>
                <a:gd name="T0" fmla="*/ 76 w 78"/>
                <a:gd name="T1" fmla="*/ 95 h 101"/>
                <a:gd name="T2" fmla="*/ 70 w 78"/>
                <a:gd name="T3" fmla="*/ 52 h 101"/>
                <a:gd name="T4" fmla="*/ 65 w 78"/>
                <a:gd name="T5" fmla="*/ 54 h 101"/>
                <a:gd name="T6" fmla="*/ 65 w 78"/>
                <a:gd name="T7" fmla="*/ 62 h 101"/>
                <a:gd name="T8" fmla="*/ 61 w 78"/>
                <a:gd name="T9" fmla="*/ 66 h 101"/>
                <a:gd name="T10" fmla="*/ 53 w 78"/>
                <a:gd name="T11" fmla="*/ 56 h 101"/>
                <a:gd name="T12" fmla="*/ 58 w 78"/>
                <a:gd name="T13" fmla="*/ 47 h 101"/>
                <a:gd name="T14" fmla="*/ 62 w 78"/>
                <a:gd name="T15" fmla="*/ 44 h 101"/>
                <a:gd name="T16" fmla="*/ 66 w 78"/>
                <a:gd name="T17" fmla="*/ 31 h 101"/>
                <a:gd name="T18" fmla="*/ 61 w 78"/>
                <a:gd name="T19" fmla="*/ 27 h 101"/>
                <a:gd name="T20" fmla="*/ 34 w 78"/>
                <a:gd name="T21" fmla="*/ 26 h 101"/>
                <a:gd name="T22" fmla="*/ 26 w 78"/>
                <a:gd name="T23" fmla="*/ 14 h 101"/>
                <a:gd name="T24" fmla="*/ 23 w 78"/>
                <a:gd name="T25" fmla="*/ 10 h 101"/>
                <a:gd name="T26" fmla="*/ 15 w 78"/>
                <a:gd name="T27" fmla="*/ 8 h 101"/>
                <a:gd name="T28" fmla="*/ 8 w 78"/>
                <a:gd name="T29" fmla="*/ 7 h 101"/>
                <a:gd name="T30" fmla="*/ 1 w 78"/>
                <a:gd name="T31" fmla="*/ 3 h 101"/>
                <a:gd name="T32" fmla="*/ 1 w 78"/>
                <a:gd name="T33" fmla="*/ 7 h 101"/>
                <a:gd name="T34" fmla="*/ 4 w 78"/>
                <a:gd name="T35" fmla="*/ 16 h 101"/>
                <a:gd name="T36" fmla="*/ 12 w 78"/>
                <a:gd name="T37" fmla="*/ 20 h 101"/>
                <a:gd name="T38" fmla="*/ 13 w 78"/>
                <a:gd name="T39" fmla="*/ 23 h 101"/>
                <a:gd name="T40" fmla="*/ 15 w 78"/>
                <a:gd name="T41" fmla="*/ 27 h 101"/>
                <a:gd name="T42" fmla="*/ 8 w 78"/>
                <a:gd name="T43" fmla="*/ 30 h 101"/>
                <a:gd name="T44" fmla="*/ 1 w 78"/>
                <a:gd name="T45" fmla="*/ 35 h 101"/>
                <a:gd name="T46" fmla="*/ 9 w 78"/>
                <a:gd name="T47" fmla="*/ 40 h 101"/>
                <a:gd name="T48" fmla="*/ 15 w 78"/>
                <a:gd name="T49" fmla="*/ 48 h 101"/>
                <a:gd name="T50" fmla="*/ 13 w 78"/>
                <a:gd name="T51" fmla="*/ 54 h 101"/>
                <a:gd name="T52" fmla="*/ 19 w 78"/>
                <a:gd name="T53" fmla="*/ 62 h 101"/>
                <a:gd name="T54" fmla="*/ 21 w 78"/>
                <a:gd name="T55" fmla="*/ 71 h 101"/>
                <a:gd name="T56" fmla="*/ 25 w 78"/>
                <a:gd name="T57" fmla="*/ 83 h 101"/>
                <a:gd name="T58" fmla="*/ 28 w 78"/>
                <a:gd name="T59" fmla="*/ 88 h 101"/>
                <a:gd name="T60" fmla="*/ 32 w 78"/>
                <a:gd name="T61" fmla="*/ 87 h 101"/>
                <a:gd name="T62" fmla="*/ 36 w 78"/>
                <a:gd name="T63" fmla="*/ 87 h 101"/>
                <a:gd name="T64" fmla="*/ 36 w 78"/>
                <a:gd name="T65" fmla="*/ 79 h 101"/>
                <a:gd name="T66" fmla="*/ 38 w 78"/>
                <a:gd name="T67" fmla="*/ 80 h 101"/>
                <a:gd name="T68" fmla="*/ 40 w 78"/>
                <a:gd name="T69" fmla="*/ 84 h 101"/>
                <a:gd name="T70" fmla="*/ 42 w 78"/>
                <a:gd name="T71" fmla="*/ 87 h 101"/>
                <a:gd name="T72" fmla="*/ 44 w 78"/>
                <a:gd name="T73" fmla="*/ 87 h 101"/>
                <a:gd name="T74" fmla="*/ 48 w 78"/>
                <a:gd name="T75" fmla="*/ 80 h 101"/>
                <a:gd name="T76" fmla="*/ 44 w 78"/>
                <a:gd name="T77" fmla="*/ 71 h 101"/>
                <a:gd name="T78" fmla="*/ 45 w 78"/>
                <a:gd name="T79" fmla="*/ 64 h 101"/>
                <a:gd name="T80" fmla="*/ 45 w 78"/>
                <a:gd name="T81" fmla="*/ 58 h 101"/>
                <a:gd name="T82" fmla="*/ 45 w 78"/>
                <a:gd name="T83" fmla="*/ 56 h 101"/>
                <a:gd name="T84" fmla="*/ 48 w 78"/>
                <a:gd name="T85" fmla="*/ 64 h 101"/>
                <a:gd name="T86" fmla="*/ 52 w 78"/>
                <a:gd name="T87" fmla="*/ 73 h 101"/>
                <a:gd name="T88" fmla="*/ 56 w 78"/>
                <a:gd name="T89" fmla="*/ 73 h 101"/>
                <a:gd name="T90" fmla="*/ 58 w 78"/>
                <a:gd name="T91" fmla="*/ 70 h 101"/>
                <a:gd name="T92" fmla="*/ 62 w 78"/>
                <a:gd name="T93" fmla="*/ 75 h 101"/>
                <a:gd name="T94" fmla="*/ 72 w 78"/>
                <a:gd name="T95" fmla="*/ 92 h 101"/>
                <a:gd name="T96" fmla="*/ 76 w 78"/>
                <a:gd name="T97" fmla="*/ 101 h 101"/>
                <a:gd name="T98" fmla="*/ 76 w 78"/>
                <a:gd name="T99" fmla="*/ 95 h 101"/>
                <a:gd name="T100" fmla="*/ 76 w 78"/>
                <a:gd name="T101"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 h="101">
                  <a:moveTo>
                    <a:pt x="76" y="95"/>
                  </a:moveTo>
                  <a:lnTo>
                    <a:pt x="76" y="95"/>
                  </a:lnTo>
                  <a:lnTo>
                    <a:pt x="76" y="95"/>
                  </a:lnTo>
                  <a:lnTo>
                    <a:pt x="78" y="79"/>
                  </a:lnTo>
                  <a:lnTo>
                    <a:pt x="70" y="54"/>
                  </a:lnTo>
                  <a:lnTo>
                    <a:pt x="70" y="52"/>
                  </a:lnTo>
                  <a:lnTo>
                    <a:pt x="69" y="54"/>
                  </a:lnTo>
                  <a:lnTo>
                    <a:pt x="66" y="54"/>
                  </a:lnTo>
                  <a:lnTo>
                    <a:pt x="65" y="54"/>
                  </a:lnTo>
                  <a:lnTo>
                    <a:pt x="66" y="56"/>
                  </a:lnTo>
                  <a:lnTo>
                    <a:pt x="65" y="58"/>
                  </a:lnTo>
                  <a:lnTo>
                    <a:pt x="65" y="62"/>
                  </a:lnTo>
                  <a:lnTo>
                    <a:pt x="65" y="64"/>
                  </a:lnTo>
                  <a:lnTo>
                    <a:pt x="65" y="67"/>
                  </a:lnTo>
                  <a:lnTo>
                    <a:pt x="61" y="66"/>
                  </a:lnTo>
                  <a:lnTo>
                    <a:pt x="57" y="62"/>
                  </a:lnTo>
                  <a:lnTo>
                    <a:pt x="57" y="64"/>
                  </a:lnTo>
                  <a:lnTo>
                    <a:pt x="53" y="56"/>
                  </a:lnTo>
                  <a:lnTo>
                    <a:pt x="56" y="51"/>
                  </a:lnTo>
                  <a:lnTo>
                    <a:pt x="56" y="47"/>
                  </a:lnTo>
                  <a:lnTo>
                    <a:pt x="58" y="47"/>
                  </a:lnTo>
                  <a:lnTo>
                    <a:pt x="58" y="44"/>
                  </a:lnTo>
                  <a:lnTo>
                    <a:pt x="61" y="44"/>
                  </a:lnTo>
                  <a:lnTo>
                    <a:pt x="62" y="44"/>
                  </a:lnTo>
                  <a:lnTo>
                    <a:pt x="66" y="39"/>
                  </a:lnTo>
                  <a:lnTo>
                    <a:pt x="69" y="35"/>
                  </a:lnTo>
                  <a:lnTo>
                    <a:pt x="66" y="31"/>
                  </a:lnTo>
                  <a:lnTo>
                    <a:pt x="70" y="31"/>
                  </a:lnTo>
                  <a:lnTo>
                    <a:pt x="66" y="27"/>
                  </a:lnTo>
                  <a:lnTo>
                    <a:pt x="61" y="27"/>
                  </a:lnTo>
                  <a:lnTo>
                    <a:pt x="53" y="26"/>
                  </a:lnTo>
                  <a:lnTo>
                    <a:pt x="44" y="27"/>
                  </a:lnTo>
                  <a:lnTo>
                    <a:pt x="34" y="26"/>
                  </a:lnTo>
                  <a:lnTo>
                    <a:pt x="28" y="23"/>
                  </a:lnTo>
                  <a:lnTo>
                    <a:pt x="28" y="20"/>
                  </a:lnTo>
                  <a:lnTo>
                    <a:pt x="26" y="14"/>
                  </a:lnTo>
                  <a:lnTo>
                    <a:pt x="25" y="10"/>
                  </a:lnTo>
                  <a:lnTo>
                    <a:pt x="23" y="8"/>
                  </a:lnTo>
                  <a:lnTo>
                    <a:pt x="23" y="10"/>
                  </a:lnTo>
                  <a:lnTo>
                    <a:pt x="23" y="12"/>
                  </a:lnTo>
                  <a:lnTo>
                    <a:pt x="19" y="10"/>
                  </a:lnTo>
                  <a:lnTo>
                    <a:pt x="15" y="8"/>
                  </a:lnTo>
                  <a:lnTo>
                    <a:pt x="13" y="7"/>
                  </a:lnTo>
                  <a:lnTo>
                    <a:pt x="9" y="7"/>
                  </a:lnTo>
                  <a:lnTo>
                    <a:pt x="8" y="7"/>
                  </a:lnTo>
                  <a:lnTo>
                    <a:pt x="5" y="3"/>
                  </a:lnTo>
                  <a:lnTo>
                    <a:pt x="1" y="0"/>
                  </a:lnTo>
                  <a:lnTo>
                    <a:pt x="1" y="3"/>
                  </a:lnTo>
                  <a:lnTo>
                    <a:pt x="4" y="3"/>
                  </a:lnTo>
                  <a:lnTo>
                    <a:pt x="5" y="4"/>
                  </a:lnTo>
                  <a:lnTo>
                    <a:pt x="1" y="7"/>
                  </a:lnTo>
                  <a:lnTo>
                    <a:pt x="0" y="10"/>
                  </a:lnTo>
                  <a:lnTo>
                    <a:pt x="0" y="14"/>
                  </a:lnTo>
                  <a:lnTo>
                    <a:pt x="4" y="16"/>
                  </a:lnTo>
                  <a:lnTo>
                    <a:pt x="5" y="18"/>
                  </a:lnTo>
                  <a:lnTo>
                    <a:pt x="8" y="20"/>
                  </a:lnTo>
                  <a:lnTo>
                    <a:pt x="12" y="20"/>
                  </a:lnTo>
                  <a:lnTo>
                    <a:pt x="12" y="22"/>
                  </a:lnTo>
                  <a:lnTo>
                    <a:pt x="13" y="22"/>
                  </a:lnTo>
                  <a:lnTo>
                    <a:pt x="13" y="23"/>
                  </a:lnTo>
                  <a:lnTo>
                    <a:pt x="15" y="23"/>
                  </a:lnTo>
                  <a:lnTo>
                    <a:pt x="15" y="26"/>
                  </a:lnTo>
                  <a:lnTo>
                    <a:pt x="15" y="27"/>
                  </a:lnTo>
                  <a:lnTo>
                    <a:pt x="9" y="26"/>
                  </a:lnTo>
                  <a:lnTo>
                    <a:pt x="8" y="27"/>
                  </a:lnTo>
                  <a:lnTo>
                    <a:pt x="8" y="30"/>
                  </a:lnTo>
                  <a:lnTo>
                    <a:pt x="5" y="31"/>
                  </a:lnTo>
                  <a:lnTo>
                    <a:pt x="4" y="31"/>
                  </a:lnTo>
                  <a:lnTo>
                    <a:pt x="1" y="35"/>
                  </a:lnTo>
                  <a:lnTo>
                    <a:pt x="1" y="38"/>
                  </a:lnTo>
                  <a:lnTo>
                    <a:pt x="4" y="39"/>
                  </a:lnTo>
                  <a:lnTo>
                    <a:pt x="9" y="40"/>
                  </a:lnTo>
                  <a:lnTo>
                    <a:pt x="13" y="43"/>
                  </a:lnTo>
                  <a:lnTo>
                    <a:pt x="15" y="47"/>
                  </a:lnTo>
                  <a:lnTo>
                    <a:pt x="15" y="48"/>
                  </a:lnTo>
                  <a:lnTo>
                    <a:pt x="13" y="51"/>
                  </a:lnTo>
                  <a:lnTo>
                    <a:pt x="13" y="52"/>
                  </a:lnTo>
                  <a:lnTo>
                    <a:pt x="13" y="54"/>
                  </a:lnTo>
                  <a:lnTo>
                    <a:pt x="17" y="56"/>
                  </a:lnTo>
                  <a:lnTo>
                    <a:pt x="17" y="62"/>
                  </a:lnTo>
                  <a:lnTo>
                    <a:pt x="19" y="62"/>
                  </a:lnTo>
                  <a:lnTo>
                    <a:pt x="21" y="64"/>
                  </a:lnTo>
                  <a:lnTo>
                    <a:pt x="21" y="66"/>
                  </a:lnTo>
                  <a:lnTo>
                    <a:pt x="21" y="71"/>
                  </a:lnTo>
                  <a:lnTo>
                    <a:pt x="23" y="77"/>
                  </a:lnTo>
                  <a:lnTo>
                    <a:pt x="25" y="80"/>
                  </a:lnTo>
                  <a:lnTo>
                    <a:pt x="25" y="83"/>
                  </a:lnTo>
                  <a:lnTo>
                    <a:pt x="26" y="87"/>
                  </a:lnTo>
                  <a:lnTo>
                    <a:pt x="28" y="91"/>
                  </a:lnTo>
                  <a:lnTo>
                    <a:pt x="28" y="88"/>
                  </a:lnTo>
                  <a:lnTo>
                    <a:pt x="28" y="84"/>
                  </a:lnTo>
                  <a:lnTo>
                    <a:pt x="30" y="91"/>
                  </a:lnTo>
                  <a:lnTo>
                    <a:pt x="32" y="87"/>
                  </a:lnTo>
                  <a:lnTo>
                    <a:pt x="34" y="88"/>
                  </a:lnTo>
                  <a:lnTo>
                    <a:pt x="34" y="87"/>
                  </a:lnTo>
                  <a:lnTo>
                    <a:pt x="36" y="87"/>
                  </a:lnTo>
                  <a:lnTo>
                    <a:pt x="36" y="84"/>
                  </a:lnTo>
                  <a:lnTo>
                    <a:pt x="36" y="83"/>
                  </a:lnTo>
                  <a:lnTo>
                    <a:pt x="36" y="79"/>
                  </a:lnTo>
                  <a:lnTo>
                    <a:pt x="36" y="77"/>
                  </a:lnTo>
                  <a:lnTo>
                    <a:pt x="38" y="75"/>
                  </a:lnTo>
                  <a:lnTo>
                    <a:pt x="38" y="80"/>
                  </a:lnTo>
                  <a:lnTo>
                    <a:pt x="38" y="84"/>
                  </a:lnTo>
                  <a:lnTo>
                    <a:pt x="40" y="80"/>
                  </a:lnTo>
                  <a:lnTo>
                    <a:pt x="40" y="84"/>
                  </a:lnTo>
                  <a:lnTo>
                    <a:pt x="40" y="87"/>
                  </a:lnTo>
                  <a:lnTo>
                    <a:pt x="42" y="84"/>
                  </a:lnTo>
                  <a:lnTo>
                    <a:pt x="42" y="87"/>
                  </a:lnTo>
                  <a:lnTo>
                    <a:pt x="42" y="88"/>
                  </a:lnTo>
                  <a:lnTo>
                    <a:pt x="44" y="88"/>
                  </a:lnTo>
                  <a:lnTo>
                    <a:pt x="44" y="87"/>
                  </a:lnTo>
                  <a:lnTo>
                    <a:pt x="44" y="79"/>
                  </a:lnTo>
                  <a:lnTo>
                    <a:pt x="45" y="83"/>
                  </a:lnTo>
                  <a:lnTo>
                    <a:pt x="48" y="80"/>
                  </a:lnTo>
                  <a:lnTo>
                    <a:pt x="48" y="79"/>
                  </a:lnTo>
                  <a:lnTo>
                    <a:pt x="45" y="73"/>
                  </a:lnTo>
                  <a:lnTo>
                    <a:pt x="44" y="71"/>
                  </a:lnTo>
                  <a:lnTo>
                    <a:pt x="44" y="67"/>
                  </a:lnTo>
                  <a:lnTo>
                    <a:pt x="44" y="66"/>
                  </a:lnTo>
                  <a:lnTo>
                    <a:pt x="45" y="64"/>
                  </a:lnTo>
                  <a:lnTo>
                    <a:pt x="45" y="62"/>
                  </a:lnTo>
                  <a:lnTo>
                    <a:pt x="44" y="60"/>
                  </a:lnTo>
                  <a:lnTo>
                    <a:pt x="45" y="58"/>
                  </a:lnTo>
                  <a:lnTo>
                    <a:pt x="44" y="58"/>
                  </a:lnTo>
                  <a:lnTo>
                    <a:pt x="44" y="56"/>
                  </a:lnTo>
                  <a:lnTo>
                    <a:pt x="45" y="56"/>
                  </a:lnTo>
                  <a:lnTo>
                    <a:pt x="45" y="58"/>
                  </a:lnTo>
                  <a:lnTo>
                    <a:pt x="45" y="60"/>
                  </a:lnTo>
                  <a:lnTo>
                    <a:pt x="48" y="64"/>
                  </a:lnTo>
                  <a:lnTo>
                    <a:pt x="48" y="66"/>
                  </a:lnTo>
                  <a:lnTo>
                    <a:pt x="49" y="71"/>
                  </a:lnTo>
                  <a:lnTo>
                    <a:pt x="52" y="73"/>
                  </a:lnTo>
                  <a:lnTo>
                    <a:pt x="53" y="73"/>
                  </a:lnTo>
                  <a:lnTo>
                    <a:pt x="53" y="71"/>
                  </a:lnTo>
                  <a:lnTo>
                    <a:pt x="56" y="73"/>
                  </a:lnTo>
                  <a:lnTo>
                    <a:pt x="57" y="73"/>
                  </a:lnTo>
                  <a:lnTo>
                    <a:pt x="57" y="71"/>
                  </a:lnTo>
                  <a:lnTo>
                    <a:pt x="58" y="70"/>
                  </a:lnTo>
                  <a:lnTo>
                    <a:pt x="61" y="67"/>
                  </a:lnTo>
                  <a:lnTo>
                    <a:pt x="61" y="71"/>
                  </a:lnTo>
                  <a:lnTo>
                    <a:pt x="62" y="75"/>
                  </a:lnTo>
                  <a:lnTo>
                    <a:pt x="66" y="80"/>
                  </a:lnTo>
                  <a:lnTo>
                    <a:pt x="69" y="84"/>
                  </a:lnTo>
                  <a:lnTo>
                    <a:pt x="72" y="92"/>
                  </a:lnTo>
                  <a:lnTo>
                    <a:pt x="72" y="97"/>
                  </a:lnTo>
                  <a:lnTo>
                    <a:pt x="76" y="101"/>
                  </a:lnTo>
                  <a:lnTo>
                    <a:pt x="76" y="101"/>
                  </a:lnTo>
                  <a:lnTo>
                    <a:pt x="76" y="95"/>
                  </a:lnTo>
                  <a:lnTo>
                    <a:pt x="76" y="95"/>
                  </a:lnTo>
                  <a:lnTo>
                    <a:pt x="76" y="95"/>
                  </a:lnTo>
                  <a:lnTo>
                    <a:pt x="76" y="95"/>
                  </a:lnTo>
                  <a:lnTo>
                    <a:pt x="76" y="95"/>
                  </a:lnTo>
                  <a:lnTo>
                    <a:pt x="76" y="95"/>
                  </a:lnTo>
                  <a:lnTo>
                    <a:pt x="76" y="9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66" name="Freeform 156"/>
            <p:cNvSpPr>
              <a:spLocks/>
            </p:cNvSpPr>
            <p:nvPr/>
          </p:nvSpPr>
          <p:spPr bwMode="auto">
            <a:xfrm>
              <a:off x="4613275" y="1765300"/>
              <a:ext cx="447675" cy="344488"/>
            </a:xfrm>
            <a:custGeom>
              <a:avLst/>
              <a:gdLst>
                <a:gd name="T0" fmla="*/ 186 w 189"/>
                <a:gd name="T1" fmla="*/ 43 h 106"/>
                <a:gd name="T2" fmla="*/ 185 w 189"/>
                <a:gd name="T3" fmla="*/ 37 h 106"/>
                <a:gd name="T4" fmla="*/ 173 w 189"/>
                <a:gd name="T5" fmla="*/ 33 h 106"/>
                <a:gd name="T6" fmla="*/ 162 w 189"/>
                <a:gd name="T7" fmla="*/ 29 h 106"/>
                <a:gd name="T8" fmla="*/ 149 w 189"/>
                <a:gd name="T9" fmla="*/ 29 h 106"/>
                <a:gd name="T10" fmla="*/ 139 w 189"/>
                <a:gd name="T11" fmla="*/ 26 h 106"/>
                <a:gd name="T12" fmla="*/ 130 w 189"/>
                <a:gd name="T13" fmla="*/ 16 h 106"/>
                <a:gd name="T14" fmla="*/ 123 w 189"/>
                <a:gd name="T15" fmla="*/ 9 h 106"/>
                <a:gd name="T16" fmla="*/ 118 w 189"/>
                <a:gd name="T17" fmla="*/ 0 h 106"/>
                <a:gd name="T18" fmla="*/ 102 w 189"/>
                <a:gd name="T19" fmla="*/ 0 h 106"/>
                <a:gd name="T20" fmla="*/ 89 w 189"/>
                <a:gd name="T21" fmla="*/ 4 h 106"/>
                <a:gd name="T22" fmla="*/ 85 w 189"/>
                <a:gd name="T23" fmla="*/ 14 h 106"/>
                <a:gd name="T24" fmla="*/ 73 w 189"/>
                <a:gd name="T25" fmla="*/ 13 h 106"/>
                <a:gd name="T26" fmla="*/ 65 w 189"/>
                <a:gd name="T27" fmla="*/ 10 h 106"/>
                <a:gd name="T28" fmla="*/ 53 w 189"/>
                <a:gd name="T29" fmla="*/ 10 h 106"/>
                <a:gd name="T30" fmla="*/ 34 w 189"/>
                <a:gd name="T31" fmla="*/ 6 h 106"/>
                <a:gd name="T32" fmla="*/ 13 w 189"/>
                <a:gd name="T33" fmla="*/ 10 h 106"/>
                <a:gd name="T34" fmla="*/ 19 w 189"/>
                <a:gd name="T35" fmla="*/ 20 h 106"/>
                <a:gd name="T36" fmla="*/ 6 w 189"/>
                <a:gd name="T37" fmla="*/ 36 h 106"/>
                <a:gd name="T38" fmla="*/ 7 w 189"/>
                <a:gd name="T39" fmla="*/ 43 h 106"/>
                <a:gd name="T40" fmla="*/ 1 w 189"/>
                <a:gd name="T41" fmla="*/ 49 h 106"/>
                <a:gd name="T42" fmla="*/ 9 w 189"/>
                <a:gd name="T43" fmla="*/ 57 h 106"/>
                <a:gd name="T44" fmla="*/ 24 w 189"/>
                <a:gd name="T45" fmla="*/ 59 h 106"/>
                <a:gd name="T46" fmla="*/ 37 w 189"/>
                <a:gd name="T47" fmla="*/ 59 h 106"/>
                <a:gd name="T48" fmla="*/ 50 w 189"/>
                <a:gd name="T49" fmla="*/ 53 h 106"/>
                <a:gd name="T50" fmla="*/ 63 w 189"/>
                <a:gd name="T51" fmla="*/ 56 h 106"/>
                <a:gd name="T52" fmla="*/ 72 w 189"/>
                <a:gd name="T53" fmla="*/ 59 h 106"/>
                <a:gd name="T54" fmla="*/ 80 w 189"/>
                <a:gd name="T55" fmla="*/ 67 h 106"/>
                <a:gd name="T56" fmla="*/ 85 w 189"/>
                <a:gd name="T57" fmla="*/ 77 h 106"/>
                <a:gd name="T58" fmla="*/ 77 w 189"/>
                <a:gd name="T59" fmla="*/ 77 h 106"/>
                <a:gd name="T60" fmla="*/ 72 w 189"/>
                <a:gd name="T61" fmla="*/ 90 h 106"/>
                <a:gd name="T62" fmla="*/ 77 w 189"/>
                <a:gd name="T63" fmla="*/ 93 h 106"/>
                <a:gd name="T64" fmla="*/ 83 w 189"/>
                <a:gd name="T65" fmla="*/ 92 h 106"/>
                <a:gd name="T66" fmla="*/ 89 w 189"/>
                <a:gd name="T67" fmla="*/ 86 h 106"/>
                <a:gd name="T68" fmla="*/ 102 w 189"/>
                <a:gd name="T69" fmla="*/ 76 h 106"/>
                <a:gd name="T70" fmla="*/ 106 w 189"/>
                <a:gd name="T71" fmla="*/ 73 h 106"/>
                <a:gd name="T72" fmla="*/ 105 w 189"/>
                <a:gd name="T73" fmla="*/ 77 h 106"/>
                <a:gd name="T74" fmla="*/ 113 w 189"/>
                <a:gd name="T75" fmla="*/ 83 h 106"/>
                <a:gd name="T76" fmla="*/ 126 w 189"/>
                <a:gd name="T77" fmla="*/ 85 h 106"/>
                <a:gd name="T78" fmla="*/ 115 w 189"/>
                <a:gd name="T79" fmla="*/ 93 h 106"/>
                <a:gd name="T80" fmla="*/ 128 w 189"/>
                <a:gd name="T81" fmla="*/ 100 h 106"/>
                <a:gd name="T82" fmla="*/ 136 w 189"/>
                <a:gd name="T83" fmla="*/ 102 h 106"/>
                <a:gd name="T84" fmla="*/ 148 w 189"/>
                <a:gd name="T85" fmla="*/ 96 h 106"/>
                <a:gd name="T86" fmla="*/ 158 w 189"/>
                <a:gd name="T87" fmla="*/ 95 h 106"/>
                <a:gd name="T88" fmla="*/ 149 w 189"/>
                <a:gd name="T89" fmla="*/ 93 h 106"/>
                <a:gd name="T90" fmla="*/ 142 w 189"/>
                <a:gd name="T91" fmla="*/ 93 h 106"/>
                <a:gd name="T92" fmla="*/ 135 w 189"/>
                <a:gd name="T93" fmla="*/ 87 h 106"/>
                <a:gd name="T94" fmla="*/ 130 w 189"/>
                <a:gd name="T95" fmla="*/ 83 h 106"/>
                <a:gd name="T96" fmla="*/ 133 w 189"/>
                <a:gd name="T97" fmla="*/ 82 h 106"/>
                <a:gd name="T98" fmla="*/ 138 w 189"/>
                <a:gd name="T99" fmla="*/ 85 h 106"/>
                <a:gd name="T100" fmla="*/ 143 w 189"/>
                <a:gd name="T101" fmla="*/ 80 h 106"/>
                <a:gd name="T102" fmla="*/ 152 w 189"/>
                <a:gd name="T103" fmla="*/ 76 h 106"/>
                <a:gd name="T104" fmla="*/ 165 w 189"/>
                <a:gd name="T105" fmla="*/ 72 h 106"/>
                <a:gd name="T106" fmla="*/ 172 w 189"/>
                <a:gd name="T107" fmla="*/ 66 h 106"/>
                <a:gd name="T108" fmla="*/ 182 w 189"/>
                <a:gd name="T109" fmla="*/ 60 h 106"/>
                <a:gd name="T110" fmla="*/ 188 w 189"/>
                <a:gd name="T111"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06">
                  <a:moveTo>
                    <a:pt x="186" y="47"/>
                  </a:moveTo>
                  <a:cubicBezTo>
                    <a:pt x="189" y="47"/>
                    <a:pt x="189" y="47"/>
                    <a:pt x="189" y="47"/>
                  </a:cubicBezTo>
                  <a:cubicBezTo>
                    <a:pt x="188" y="46"/>
                    <a:pt x="188" y="46"/>
                    <a:pt x="188" y="46"/>
                  </a:cubicBezTo>
                  <a:cubicBezTo>
                    <a:pt x="186" y="46"/>
                    <a:pt x="186" y="46"/>
                    <a:pt x="186" y="46"/>
                  </a:cubicBezTo>
                  <a:cubicBezTo>
                    <a:pt x="185" y="44"/>
                    <a:pt x="185" y="44"/>
                    <a:pt x="185" y="44"/>
                  </a:cubicBezTo>
                  <a:cubicBezTo>
                    <a:pt x="186" y="43"/>
                    <a:pt x="186" y="43"/>
                    <a:pt x="186" y="43"/>
                  </a:cubicBezTo>
                  <a:cubicBezTo>
                    <a:pt x="189" y="42"/>
                    <a:pt x="189" y="42"/>
                    <a:pt x="189" y="42"/>
                  </a:cubicBezTo>
                  <a:cubicBezTo>
                    <a:pt x="188" y="40"/>
                    <a:pt x="188" y="40"/>
                    <a:pt x="188" y="40"/>
                  </a:cubicBezTo>
                  <a:cubicBezTo>
                    <a:pt x="188" y="39"/>
                    <a:pt x="188" y="39"/>
                    <a:pt x="188" y="39"/>
                  </a:cubicBezTo>
                  <a:cubicBezTo>
                    <a:pt x="188" y="37"/>
                    <a:pt x="188" y="37"/>
                    <a:pt x="188" y="37"/>
                  </a:cubicBezTo>
                  <a:cubicBezTo>
                    <a:pt x="186" y="37"/>
                    <a:pt x="186" y="37"/>
                    <a:pt x="186" y="37"/>
                  </a:cubicBezTo>
                  <a:cubicBezTo>
                    <a:pt x="185" y="37"/>
                    <a:pt x="185" y="37"/>
                    <a:pt x="185" y="37"/>
                  </a:cubicBezTo>
                  <a:cubicBezTo>
                    <a:pt x="183" y="37"/>
                    <a:pt x="183" y="37"/>
                    <a:pt x="183" y="37"/>
                  </a:cubicBezTo>
                  <a:cubicBezTo>
                    <a:pt x="182" y="36"/>
                    <a:pt x="182" y="36"/>
                    <a:pt x="182" y="36"/>
                  </a:cubicBezTo>
                  <a:cubicBezTo>
                    <a:pt x="179" y="34"/>
                    <a:pt x="179" y="34"/>
                    <a:pt x="179" y="34"/>
                  </a:cubicBezTo>
                  <a:cubicBezTo>
                    <a:pt x="178" y="33"/>
                    <a:pt x="178" y="33"/>
                    <a:pt x="178" y="33"/>
                  </a:cubicBezTo>
                  <a:cubicBezTo>
                    <a:pt x="176" y="33"/>
                    <a:pt x="176" y="33"/>
                    <a:pt x="176" y="33"/>
                  </a:cubicBezTo>
                  <a:cubicBezTo>
                    <a:pt x="173" y="33"/>
                    <a:pt x="173" y="33"/>
                    <a:pt x="173" y="33"/>
                  </a:cubicBezTo>
                  <a:cubicBezTo>
                    <a:pt x="171" y="31"/>
                    <a:pt x="171" y="31"/>
                    <a:pt x="171" y="31"/>
                  </a:cubicBezTo>
                  <a:cubicBezTo>
                    <a:pt x="168" y="31"/>
                    <a:pt x="168" y="31"/>
                    <a:pt x="168" y="31"/>
                  </a:cubicBezTo>
                  <a:cubicBezTo>
                    <a:pt x="165" y="33"/>
                    <a:pt x="165" y="33"/>
                    <a:pt x="165" y="33"/>
                  </a:cubicBezTo>
                  <a:cubicBezTo>
                    <a:pt x="163" y="31"/>
                    <a:pt x="163" y="31"/>
                    <a:pt x="163" y="31"/>
                  </a:cubicBezTo>
                  <a:cubicBezTo>
                    <a:pt x="162" y="30"/>
                    <a:pt x="162" y="30"/>
                    <a:pt x="162" y="30"/>
                  </a:cubicBezTo>
                  <a:cubicBezTo>
                    <a:pt x="162" y="29"/>
                    <a:pt x="162" y="29"/>
                    <a:pt x="162" y="29"/>
                  </a:cubicBezTo>
                  <a:cubicBezTo>
                    <a:pt x="161" y="27"/>
                    <a:pt x="161" y="27"/>
                    <a:pt x="161" y="27"/>
                  </a:cubicBezTo>
                  <a:cubicBezTo>
                    <a:pt x="160" y="27"/>
                    <a:pt x="160" y="27"/>
                    <a:pt x="160" y="27"/>
                  </a:cubicBezTo>
                  <a:cubicBezTo>
                    <a:pt x="158" y="26"/>
                    <a:pt x="158" y="26"/>
                    <a:pt x="158" y="26"/>
                  </a:cubicBezTo>
                  <a:cubicBezTo>
                    <a:pt x="156" y="26"/>
                    <a:pt x="156" y="26"/>
                    <a:pt x="156" y="26"/>
                  </a:cubicBezTo>
                  <a:cubicBezTo>
                    <a:pt x="153" y="27"/>
                    <a:pt x="153" y="27"/>
                    <a:pt x="153" y="27"/>
                  </a:cubicBezTo>
                  <a:cubicBezTo>
                    <a:pt x="149" y="29"/>
                    <a:pt x="149" y="29"/>
                    <a:pt x="149" y="29"/>
                  </a:cubicBezTo>
                  <a:cubicBezTo>
                    <a:pt x="146" y="27"/>
                    <a:pt x="146" y="27"/>
                    <a:pt x="146" y="27"/>
                  </a:cubicBezTo>
                  <a:cubicBezTo>
                    <a:pt x="145" y="26"/>
                    <a:pt x="145" y="26"/>
                    <a:pt x="145" y="26"/>
                  </a:cubicBezTo>
                  <a:cubicBezTo>
                    <a:pt x="143" y="26"/>
                    <a:pt x="143" y="26"/>
                    <a:pt x="143" y="26"/>
                  </a:cubicBezTo>
                  <a:cubicBezTo>
                    <a:pt x="142" y="26"/>
                    <a:pt x="142" y="26"/>
                    <a:pt x="142" y="26"/>
                  </a:cubicBezTo>
                  <a:cubicBezTo>
                    <a:pt x="140" y="26"/>
                    <a:pt x="140" y="26"/>
                    <a:pt x="140" y="26"/>
                  </a:cubicBezTo>
                  <a:cubicBezTo>
                    <a:pt x="139" y="26"/>
                    <a:pt x="139" y="26"/>
                    <a:pt x="139" y="26"/>
                  </a:cubicBezTo>
                  <a:cubicBezTo>
                    <a:pt x="138" y="24"/>
                    <a:pt x="138" y="24"/>
                    <a:pt x="138" y="24"/>
                  </a:cubicBezTo>
                  <a:cubicBezTo>
                    <a:pt x="136" y="20"/>
                    <a:pt x="136" y="20"/>
                    <a:pt x="136" y="20"/>
                  </a:cubicBezTo>
                  <a:cubicBezTo>
                    <a:pt x="135" y="17"/>
                    <a:pt x="135" y="17"/>
                    <a:pt x="135" y="17"/>
                  </a:cubicBezTo>
                  <a:cubicBezTo>
                    <a:pt x="133" y="16"/>
                    <a:pt x="133" y="16"/>
                    <a:pt x="133" y="16"/>
                  </a:cubicBezTo>
                  <a:cubicBezTo>
                    <a:pt x="132" y="16"/>
                    <a:pt x="132" y="16"/>
                    <a:pt x="132" y="16"/>
                  </a:cubicBezTo>
                  <a:cubicBezTo>
                    <a:pt x="130" y="16"/>
                    <a:pt x="130" y="16"/>
                    <a:pt x="130" y="16"/>
                  </a:cubicBezTo>
                  <a:cubicBezTo>
                    <a:pt x="126" y="16"/>
                    <a:pt x="126" y="16"/>
                    <a:pt x="126" y="16"/>
                  </a:cubicBezTo>
                  <a:cubicBezTo>
                    <a:pt x="123" y="14"/>
                    <a:pt x="123" y="14"/>
                    <a:pt x="123" y="14"/>
                  </a:cubicBezTo>
                  <a:cubicBezTo>
                    <a:pt x="123" y="13"/>
                    <a:pt x="123" y="13"/>
                    <a:pt x="123" y="13"/>
                  </a:cubicBezTo>
                  <a:cubicBezTo>
                    <a:pt x="123" y="11"/>
                    <a:pt x="123" y="11"/>
                    <a:pt x="123" y="11"/>
                  </a:cubicBezTo>
                  <a:cubicBezTo>
                    <a:pt x="122" y="10"/>
                    <a:pt x="122" y="10"/>
                    <a:pt x="122" y="10"/>
                  </a:cubicBezTo>
                  <a:cubicBezTo>
                    <a:pt x="123" y="9"/>
                    <a:pt x="123" y="9"/>
                    <a:pt x="123" y="9"/>
                  </a:cubicBezTo>
                  <a:cubicBezTo>
                    <a:pt x="125" y="9"/>
                    <a:pt x="125" y="9"/>
                    <a:pt x="125" y="9"/>
                  </a:cubicBezTo>
                  <a:cubicBezTo>
                    <a:pt x="123" y="6"/>
                    <a:pt x="123" y="6"/>
                    <a:pt x="123" y="6"/>
                  </a:cubicBezTo>
                  <a:cubicBezTo>
                    <a:pt x="121" y="5"/>
                    <a:pt x="121" y="5"/>
                    <a:pt x="121" y="5"/>
                  </a:cubicBezTo>
                  <a:cubicBezTo>
                    <a:pt x="120" y="4"/>
                    <a:pt x="120" y="4"/>
                    <a:pt x="120" y="4"/>
                  </a:cubicBezTo>
                  <a:cubicBezTo>
                    <a:pt x="119" y="1"/>
                    <a:pt x="119" y="1"/>
                    <a:pt x="119" y="1"/>
                  </a:cubicBezTo>
                  <a:cubicBezTo>
                    <a:pt x="118" y="0"/>
                    <a:pt x="118" y="0"/>
                    <a:pt x="118" y="0"/>
                  </a:cubicBezTo>
                  <a:cubicBezTo>
                    <a:pt x="116" y="0"/>
                    <a:pt x="116" y="0"/>
                    <a:pt x="116" y="0"/>
                  </a:cubicBezTo>
                  <a:cubicBezTo>
                    <a:pt x="113" y="1"/>
                    <a:pt x="113" y="1"/>
                    <a:pt x="113" y="1"/>
                  </a:cubicBezTo>
                  <a:cubicBezTo>
                    <a:pt x="109" y="1"/>
                    <a:pt x="109" y="1"/>
                    <a:pt x="109" y="1"/>
                  </a:cubicBezTo>
                  <a:cubicBezTo>
                    <a:pt x="106" y="1"/>
                    <a:pt x="106" y="1"/>
                    <a:pt x="106" y="1"/>
                  </a:cubicBezTo>
                  <a:cubicBezTo>
                    <a:pt x="103" y="0"/>
                    <a:pt x="103" y="0"/>
                    <a:pt x="103" y="0"/>
                  </a:cubicBezTo>
                  <a:cubicBezTo>
                    <a:pt x="102" y="0"/>
                    <a:pt x="102" y="0"/>
                    <a:pt x="102" y="0"/>
                  </a:cubicBezTo>
                  <a:cubicBezTo>
                    <a:pt x="102" y="3"/>
                    <a:pt x="102" y="3"/>
                    <a:pt x="102" y="3"/>
                  </a:cubicBezTo>
                  <a:cubicBezTo>
                    <a:pt x="100" y="4"/>
                    <a:pt x="100" y="4"/>
                    <a:pt x="100" y="4"/>
                  </a:cubicBezTo>
                  <a:cubicBezTo>
                    <a:pt x="97" y="4"/>
                    <a:pt x="97" y="4"/>
                    <a:pt x="97" y="4"/>
                  </a:cubicBezTo>
                  <a:cubicBezTo>
                    <a:pt x="93" y="4"/>
                    <a:pt x="93" y="4"/>
                    <a:pt x="93" y="4"/>
                  </a:cubicBezTo>
                  <a:cubicBezTo>
                    <a:pt x="90" y="4"/>
                    <a:pt x="90" y="4"/>
                    <a:pt x="90" y="4"/>
                  </a:cubicBezTo>
                  <a:cubicBezTo>
                    <a:pt x="89" y="4"/>
                    <a:pt x="89" y="4"/>
                    <a:pt x="89" y="4"/>
                  </a:cubicBezTo>
                  <a:cubicBezTo>
                    <a:pt x="87" y="4"/>
                    <a:pt x="87" y="4"/>
                    <a:pt x="87" y="4"/>
                  </a:cubicBezTo>
                  <a:cubicBezTo>
                    <a:pt x="86" y="7"/>
                    <a:pt x="86" y="7"/>
                    <a:pt x="86" y="7"/>
                  </a:cubicBezTo>
                  <a:cubicBezTo>
                    <a:pt x="85" y="10"/>
                    <a:pt x="85" y="10"/>
                    <a:pt x="85" y="10"/>
                  </a:cubicBezTo>
                  <a:cubicBezTo>
                    <a:pt x="85" y="11"/>
                    <a:pt x="85" y="11"/>
                    <a:pt x="85" y="11"/>
                  </a:cubicBezTo>
                  <a:cubicBezTo>
                    <a:pt x="86" y="14"/>
                    <a:pt x="86" y="14"/>
                    <a:pt x="86" y="14"/>
                  </a:cubicBezTo>
                  <a:cubicBezTo>
                    <a:pt x="85" y="14"/>
                    <a:pt x="85" y="14"/>
                    <a:pt x="85" y="14"/>
                  </a:cubicBezTo>
                  <a:cubicBezTo>
                    <a:pt x="83" y="14"/>
                    <a:pt x="83" y="14"/>
                    <a:pt x="83" y="14"/>
                  </a:cubicBezTo>
                  <a:cubicBezTo>
                    <a:pt x="80" y="11"/>
                    <a:pt x="80" y="11"/>
                    <a:pt x="80" y="11"/>
                  </a:cubicBezTo>
                  <a:cubicBezTo>
                    <a:pt x="79" y="11"/>
                    <a:pt x="79" y="11"/>
                    <a:pt x="79" y="11"/>
                  </a:cubicBezTo>
                  <a:cubicBezTo>
                    <a:pt x="77" y="11"/>
                    <a:pt x="77" y="11"/>
                    <a:pt x="77" y="11"/>
                  </a:cubicBezTo>
                  <a:cubicBezTo>
                    <a:pt x="75" y="13"/>
                    <a:pt x="75" y="13"/>
                    <a:pt x="75" y="13"/>
                  </a:cubicBezTo>
                  <a:cubicBezTo>
                    <a:pt x="73" y="13"/>
                    <a:pt x="73" y="13"/>
                    <a:pt x="73" y="13"/>
                  </a:cubicBezTo>
                  <a:cubicBezTo>
                    <a:pt x="72" y="13"/>
                    <a:pt x="72" y="13"/>
                    <a:pt x="72" y="13"/>
                  </a:cubicBezTo>
                  <a:cubicBezTo>
                    <a:pt x="70" y="10"/>
                    <a:pt x="70" y="10"/>
                    <a:pt x="70" y="10"/>
                  </a:cubicBezTo>
                  <a:cubicBezTo>
                    <a:pt x="67" y="10"/>
                    <a:pt x="67" y="10"/>
                    <a:pt x="67" y="10"/>
                  </a:cubicBezTo>
                  <a:cubicBezTo>
                    <a:pt x="66" y="11"/>
                    <a:pt x="66" y="11"/>
                    <a:pt x="66" y="11"/>
                  </a:cubicBezTo>
                  <a:cubicBezTo>
                    <a:pt x="66" y="13"/>
                    <a:pt x="66" y="13"/>
                    <a:pt x="66" y="13"/>
                  </a:cubicBezTo>
                  <a:cubicBezTo>
                    <a:pt x="65" y="10"/>
                    <a:pt x="65" y="10"/>
                    <a:pt x="65" y="10"/>
                  </a:cubicBezTo>
                  <a:cubicBezTo>
                    <a:pt x="62" y="11"/>
                    <a:pt x="62" y="11"/>
                    <a:pt x="62" y="11"/>
                  </a:cubicBezTo>
                  <a:cubicBezTo>
                    <a:pt x="59" y="10"/>
                    <a:pt x="59" y="10"/>
                    <a:pt x="59" y="10"/>
                  </a:cubicBezTo>
                  <a:cubicBezTo>
                    <a:pt x="57" y="10"/>
                    <a:pt x="57" y="10"/>
                    <a:pt x="57" y="10"/>
                  </a:cubicBezTo>
                  <a:cubicBezTo>
                    <a:pt x="56" y="11"/>
                    <a:pt x="56" y="11"/>
                    <a:pt x="56" y="11"/>
                  </a:cubicBezTo>
                  <a:cubicBezTo>
                    <a:pt x="54" y="10"/>
                    <a:pt x="54" y="10"/>
                    <a:pt x="54" y="10"/>
                  </a:cubicBezTo>
                  <a:cubicBezTo>
                    <a:pt x="53" y="10"/>
                    <a:pt x="53" y="10"/>
                    <a:pt x="53" y="10"/>
                  </a:cubicBezTo>
                  <a:cubicBezTo>
                    <a:pt x="50" y="10"/>
                    <a:pt x="50" y="10"/>
                    <a:pt x="50" y="10"/>
                  </a:cubicBezTo>
                  <a:cubicBezTo>
                    <a:pt x="49" y="9"/>
                    <a:pt x="49" y="9"/>
                    <a:pt x="49" y="9"/>
                  </a:cubicBezTo>
                  <a:cubicBezTo>
                    <a:pt x="46" y="7"/>
                    <a:pt x="46" y="7"/>
                    <a:pt x="46" y="7"/>
                  </a:cubicBezTo>
                  <a:cubicBezTo>
                    <a:pt x="43" y="7"/>
                    <a:pt x="43" y="7"/>
                    <a:pt x="43" y="7"/>
                  </a:cubicBezTo>
                  <a:cubicBezTo>
                    <a:pt x="39" y="6"/>
                    <a:pt x="39" y="6"/>
                    <a:pt x="39" y="6"/>
                  </a:cubicBezTo>
                  <a:cubicBezTo>
                    <a:pt x="34" y="6"/>
                    <a:pt x="34" y="6"/>
                    <a:pt x="34" y="6"/>
                  </a:cubicBezTo>
                  <a:cubicBezTo>
                    <a:pt x="26" y="6"/>
                    <a:pt x="26" y="6"/>
                    <a:pt x="26" y="6"/>
                  </a:cubicBezTo>
                  <a:cubicBezTo>
                    <a:pt x="23" y="6"/>
                    <a:pt x="23" y="6"/>
                    <a:pt x="23" y="6"/>
                  </a:cubicBezTo>
                  <a:cubicBezTo>
                    <a:pt x="20" y="7"/>
                    <a:pt x="20" y="7"/>
                    <a:pt x="20" y="7"/>
                  </a:cubicBezTo>
                  <a:cubicBezTo>
                    <a:pt x="17" y="10"/>
                    <a:pt x="17" y="10"/>
                    <a:pt x="17" y="10"/>
                  </a:cubicBezTo>
                  <a:cubicBezTo>
                    <a:pt x="14" y="10"/>
                    <a:pt x="14" y="10"/>
                    <a:pt x="14" y="10"/>
                  </a:cubicBezTo>
                  <a:cubicBezTo>
                    <a:pt x="13" y="10"/>
                    <a:pt x="13" y="10"/>
                    <a:pt x="13" y="10"/>
                  </a:cubicBezTo>
                  <a:cubicBezTo>
                    <a:pt x="13" y="11"/>
                    <a:pt x="13" y="11"/>
                    <a:pt x="13" y="11"/>
                  </a:cubicBezTo>
                  <a:cubicBezTo>
                    <a:pt x="13" y="13"/>
                    <a:pt x="13" y="13"/>
                    <a:pt x="13" y="13"/>
                  </a:cubicBezTo>
                  <a:cubicBezTo>
                    <a:pt x="14" y="16"/>
                    <a:pt x="14" y="16"/>
                    <a:pt x="14" y="16"/>
                  </a:cubicBezTo>
                  <a:cubicBezTo>
                    <a:pt x="17" y="18"/>
                    <a:pt x="17" y="18"/>
                    <a:pt x="17" y="18"/>
                  </a:cubicBezTo>
                  <a:cubicBezTo>
                    <a:pt x="17" y="19"/>
                    <a:pt x="17" y="19"/>
                    <a:pt x="17" y="19"/>
                  </a:cubicBezTo>
                  <a:cubicBezTo>
                    <a:pt x="19" y="20"/>
                    <a:pt x="19" y="20"/>
                    <a:pt x="19" y="20"/>
                  </a:cubicBezTo>
                  <a:cubicBezTo>
                    <a:pt x="17" y="21"/>
                    <a:pt x="17" y="21"/>
                    <a:pt x="17" y="21"/>
                  </a:cubicBezTo>
                  <a:cubicBezTo>
                    <a:pt x="19" y="23"/>
                    <a:pt x="19" y="23"/>
                    <a:pt x="19" y="23"/>
                  </a:cubicBezTo>
                  <a:cubicBezTo>
                    <a:pt x="19" y="24"/>
                    <a:pt x="19" y="24"/>
                    <a:pt x="19" y="24"/>
                  </a:cubicBezTo>
                  <a:cubicBezTo>
                    <a:pt x="14" y="26"/>
                    <a:pt x="14" y="26"/>
                    <a:pt x="14" y="26"/>
                  </a:cubicBezTo>
                  <a:cubicBezTo>
                    <a:pt x="9" y="31"/>
                    <a:pt x="9" y="31"/>
                    <a:pt x="9" y="31"/>
                  </a:cubicBezTo>
                  <a:cubicBezTo>
                    <a:pt x="6" y="36"/>
                    <a:pt x="6" y="36"/>
                    <a:pt x="6" y="36"/>
                  </a:cubicBezTo>
                  <a:cubicBezTo>
                    <a:pt x="6" y="37"/>
                    <a:pt x="6" y="37"/>
                    <a:pt x="6" y="37"/>
                  </a:cubicBezTo>
                  <a:cubicBezTo>
                    <a:pt x="6" y="38"/>
                    <a:pt x="6" y="38"/>
                    <a:pt x="6" y="38"/>
                  </a:cubicBezTo>
                  <a:cubicBezTo>
                    <a:pt x="6" y="39"/>
                    <a:pt x="6" y="39"/>
                    <a:pt x="6" y="39"/>
                  </a:cubicBezTo>
                  <a:cubicBezTo>
                    <a:pt x="6" y="40"/>
                    <a:pt x="6" y="40"/>
                    <a:pt x="6" y="40"/>
                  </a:cubicBezTo>
                  <a:cubicBezTo>
                    <a:pt x="6" y="42"/>
                    <a:pt x="6" y="42"/>
                    <a:pt x="6" y="42"/>
                  </a:cubicBezTo>
                  <a:cubicBezTo>
                    <a:pt x="7" y="43"/>
                    <a:pt x="7" y="43"/>
                    <a:pt x="7" y="43"/>
                  </a:cubicBezTo>
                  <a:cubicBezTo>
                    <a:pt x="7" y="44"/>
                    <a:pt x="7" y="44"/>
                    <a:pt x="7" y="44"/>
                  </a:cubicBezTo>
                  <a:cubicBezTo>
                    <a:pt x="7" y="44"/>
                    <a:pt x="7" y="44"/>
                    <a:pt x="7" y="44"/>
                  </a:cubicBezTo>
                  <a:cubicBezTo>
                    <a:pt x="6" y="43"/>
                    <a:pt x="6" y="43"/>
                    <a:pt x="6" y="43"/>
                  </a:cubicBezTo>
                  <a:cubicBezTo>
                    <a:pt x="4" y="43"/>
                    <a:pt x="4" y="43"/>
                    <a:pt x="4" y="43"/>
                  </a:cubicBezTo>
                  <a:cubicBezTo>
                    <a:pt x="3" y="46"/>
                    <a:pt x="3" y="46"/>
                    <a:pt x="3" y="46"/>
                  </a:cubicBezTo>
                  <a:cubicBezTo>
                    <a:pt x="1" y="49"/>
                    <a:pt x="1" y="49"/>
                    <a:pt x="1" y="49"/>
                  </a:cubicBezTo>
                  <a:cubicBezTo>
                    <a:pt x="0" y="52"/>
                    <a:pt x="0" y="52"/>
                    <a:pt x="0" y="52"/>
                  </a:cubicBezTo>
                  <a:cubicBezTo>
                    <a:pt x="0" y="53"/>
                    <a:pt x="0" y="53"/>
                    <a:pt x="0" y="53"/>
                  </a:cubicBezTo>
                  <a:cubicBezTo>
                    <a:pt x="1" y="53"/>
                    <a:pt x="1" y="53"/>
                    <a:pt x="1" y="53"/>
                  </a:cubicBezTo>
                  <a:cubicBezTo>
                    <a:pt x="3" y="53"/>
                    <a:pt x="3" y="53"/>
                    <a:pt x="3" y="53"/>
                  </a:cubicBezTo>
                  <a:cubicBezTo>
                    <a:pt x="7" y="56"/>
                    <a:pt x="7" y="56"/>
                    <a:pt x="7" y="56"/>
                  </a:cubicBezTo>
                  <a:cubicBezTo>
                    <a:pt x="9" y="57"/>
                    <a:pt x="9" y="57"/>
                    <a:pt x="9" y="57"/>
                  </a:cubicBezTo>
                  <a:cubicBezTo>
                    <a:pt x="9" y="59"/>
                    <a:pt x="9" y="59"/>
                    <a:pt x="9" y="59"/>
                  </a:cubicBezTo>
                  <a:cubicBezTo>
                    <a:pt x="10" y="57"/>
                    <a:pt x="10" y="57"/>
                    <a:pt x="10" y="57"/>
                  </a:cubicBezTo>
                  <a:cubicBezTo>
                    <a:pt x="13" y="57"/>
                    <a:pt x="13" y="57"/>
                    <a:pt x="13" y="57"/>
                  </a:cubicBezTo>
                  <a:cubicBezTo>
                    <a:pt x="16" y="57"/>
                    <a:pt x="16" y="57"/>
                    <a:pt x="16" y="57"/>
                  </a:cubicBezTo>
                  <a:cubicBezTo>
                    <a:pt x="20" y="59"/>
                    <a:pt x="20" y="59"/>
                    <a:pt x="20" y="59"/>
                  </a:cubicBezTo>
                  <a:cubicBezTo>
                    <a:pt x="24" y="59"/>
                    <a:pt x="24" y="59"/>
                    <a:pt x="24" y="59"/>
                  </a:cubicBezTo>
                  <a:cubicBezTo>
                    <a:pt x="27" y="59"/>
                    <a:pt x="27" y="59"/>
                    <a:pt x="27" y="59"/>
                  </a:cubicBezTo>
                  <a:cubicBezTo>
                    <a:pt x="30" y="62"/>
                    <a:pt x="30" y="62"/>
                    <a:pt x="30" y="62"/>
                  </a:cubicBezTo>
                  <a:cubicBezTo>
                    <a:pt x="32" y="62"/>
                    <a:pt x="32" y="62"/>
                    <a:pt x="32" y="62"/>
                  </a:cubicBezTo>
                  <a:cubicBezTo>
                    <a:pt x="34" y="60"/>
                    <a:pt x="34" y="60"/>
                    <a:pt x="34" y="60"/>
                  </a:cubicBezTo>
                  <a:cubicBezTo>
                    <a:pt x="36" y="59"/>
                    <a:pt x="36" y="59"/>
                    <a:pt x="36" y="59"/>
                  </a:cubicBezTo>
                  <a:cubicBezTo>
                    <a:pt x="37" y="59"/>
                    <a:pt x="37" y="59"/>
                    <a:pt x="37" y="59"/>
                  </a:cubicBezTo>
                  <a:cubicBezTo>
                    <a:pt x="43" y="59"/>
                    <a:pt x="43" y="59"/>
                    <a:pt x="43" y="59"/>
                  </a:cubicBezTo>
                  <a:cubicBezTo>
                    <a:pt x="44" y="57"/>
                    <a:pt x="44" y="57"/>
                    <a:pt x="44" y="57"/>
                  </a:cubicBezTo>
                  <a:cubicBezTo>
                    <a:pt x="44" y="56"/>
                    <a:pt x="44" y="56"/>
                    <a:pt x="44" y="56"/>
                  </a:cubicBezTo>
                  <a:cubicBezTo>
                    <a:pt x="47" y="54"/>
                    <a:pt x="47" y="54"/>
                    <a:pt x="47" y="54"/>
                  </a:cubicBezTo>
                  <a:cubicBezTo>
                    <a:pt x="49" y="54"/>
                    <a:pt x="49" y="54"/>
                    <a:pt x="49" y="54"/>
                  </a:cubicBezTo>
                  <a:cubicBezTo>
                    <a:pt x="50" y="53"/>
                    <a:pt x="50" y="53"/>
                    <a:pt x="50" y="53"/>
                  </a:cubicBezTo>
                  <a:cubicBezTo>
                    <a:pt x="52" y="53"/>
                    <a:pt x="52" y="53"/>
                    <a:pt x="52" y="53"/>
                  </a:cubicBezTo>
                  <a:cubicBezTo>
                    <a:pt x="54" y="53"/>
                    <a:pt x="54" y="53"/>
                    <a:pt x="54" y="53"/>
                  </a:cubicBezTo>
                  <a:cubicBezTo>
                    <a:pt x="57" y="52"/>
                    <a:pt x="57" y="52"/>
                    <a:pt x="57" y="52"/>
                  </a:cubicBezTo>
                  <a:cubicBezTo>
                    <a:pt x="59" y="52"/>
                    <a:pt x="59" y="52"/>
                    <a:pt x="59" y="52"/>
                  </a:cubicBezTo>
                  <a:cubicBezTo>
                    <a:pt x="62" y="53"/>
                    <a:pt x="62" y="53"/>
                    <a:pt x="62" y="53"/>
                  </a:cubicBezTo>
                  <a:cubicBezTo>
                    <a:pt x="63" y="56"/>
                    <a:pt x="63" y="56"/>
                    <a:pt x="63" y="56"/>
                  </a:cubicBezTo>
                  <a:cubicBezTo>
                    <a:pt x="66" y="56"/>
                    <a:pt x="66" y="56"/>
                    <a:pt x="66" y="56"/>
                  </a:cubicBezTo>
                  <a:cubicBezTo>
                    <a:pt x="67" y="56"/>
                    <a:pt x="67" y="56"/>
                    <a:pt x="67" y="56"/>
                  </a:cubicBezTo>
                  <a:cubicBezTo>
                    <a:pt x="67" y="57"/>
                    <a:pt x="67" y="57"/>
                    <a:pt x="67" y="57"/>
                  </a:cubicBezTo>
                  <a:cubicBezTo>
                    <a:pt x="69" y="56"/>
                    <a:pt x="69" y="56"/>
                    <a:pt x="69" y="56"/>
                  </a:cubicBezTo>
                  <a:cubicBezTo>
                    <a:pt x="72" y="57"/>
                    <a:pt x="72" y="57"/>
                    <a:pt x="72" y="57"/>
                  </a:cubicBezTo>
                  <a:cubicBezTo>
                    <a:pt x="72" y="59"/>
                    <a:pt x="72" y="59"/>
                    <a:pt x="72" y="59"/>
                  </a:cubicBezTo>
                  <a:cubicBezTo>
                    <a:pt x="73" y="59"/>
                    <a:pt x="73" y="59"/>
                    <a:pt x="73" y="59"/>
                  </a:cubicBezTo>
                  <a:cubicBezTo>
                    <a:pt x="75" y="59"/>
                    <a:pt x="75" y="59"/>
                    <a:pt x="75" y="59"/>
                  </a:cubicBezTo>
                  <a:cubicBezTo>
                    <a:pt x="75" y="60"/>
                    <a:pt x="75" y="60"/>
                    <a:pt x="75" y="60"/>
                  </a:cubicBezTo>
                  <a:cubicBezTo>
                    <a:pt x="77" y="64"/>
                    <a:pt x="77" y="64"/>
                    <a:pt x="77" y="64"/>
                  </a:cubicBezTo>
                  <a:cubicBezTo>
                    <a:pt x="79" y="67"/>
                    <a:pt x="79" y="67"/>
                    <a:pt x="79" y="67"/>
                  </a:cubicBezTo>
                  <a:cubicBezTo>
                    <a:pt x="80" y="67"/>
                    <a:pt x="80" y="67"/>
                    <a:pt x="80" y="67"/>
                  </a:cubicBezTo>
                  <a:cubicBezTo>
                    <a:pt x="80" y="69"/>
                    <a:pt x="80" y="69"/>
                    <a:pt x="80" y="69"/>
                  </a:cubicBezTo>
                  <a:cubicBezTo>
                    <a:pt x="80" y="70"/>
                    <a:pt x="80" y="70"/>
                    <a:pt x="80" y="70"/>
                  </a:cubicBezTo>
                  <a:cubicBezTo>
                    <a:pt x="82" y="70"/>
                    <a:pt x="82" y="70"/>
                    <a:pt x="82" y="70"/>
                  </a:cubicBezTo>
                  <a:cubicBezTo>
                    <a:pt x="83" y="73"/>
                    <a:pt x="83" y="73"/>
                    <a:pt x="83" y="73"/>
                  </a:cubicBezTo>
                  <a:cubicBezTo>
                    <a:pt x="86" y="76"/>
                    <a:pt x="86" y="76"/>
                    <a:pt x="86" y="76"/>
                  </a:cubicBezTo>
                  <a:cubicBezTo>
                    <a:pt x="85" y="77"/>
                    <a:pt x="85" y="77"/>
                    <a:pt x="85" y="77"/>
                  </a:cubicBezTo>
                  <a:cubicBezTo>
                    <a:pt x="87" y="79"/>
                    <a:pt x="87" y="79"/>
                    <a:pt x="87" y="79"/>
                  </a:cubicBezTo>
                  <a:cubicBezTo>
                    <a:pt x="85" y="80"/>
                    <a:pt x="85" y="80"/>
                    <a:pt x="85" y="80"/>
                  </a:cubicBezTo>
                  <a:cubicBezTo>
                    <a:pt x="83" y="79"/>
                    <a:pt x="83" y="79"/>
                    <a:pt x="83" y="79"/>
                  </a:cubicBezTo>
                  <a:cubicBezTo>
                    <a:pt x="80" y="79"/>
                    <a:pt x="80" y="79"/>
                    <a:pt x="80" y="79"/>
                  </a:cubicBezTo>
                  <a:cubicBezTo>
                    <a:pt x="79" y="79"/>
                    <a:pt x="79" y="79"/>
                    <a:pt x="79" y="79"/>
                  </a:cubicBezTo>
                  <a:cubicBezTo>
                    <a:pt x="77" y="77"/>
                    <a:pt x="77" y="77"/>
                    <a:pt x="77" y="77"/>
                  </a:cubicBezTo>
                  <a:cubicBezTo>
                    <a:pt x="76" y="79"/>
                    <a:pt x="76" y="79"/>
                    <a:pt x="76" y="79"/>
                  </a:cubicBezTo>
                  <a:cubicBezTo>
                    <a:pt x="76" y="80"/>
                    <a:pt x="76" y="80"/>
                    <a:pt x="76" y="80"/>
                  </a:cubicBezTo>
                  <a:cubicBezTo>
                    <a:pt x="76" y="83"/>
                    <a:pt x="76" y="83"/>
                    <a:pt x="76" y="83"/>
                  </a:cubicBezTo>
                  <a:cubicBezTo>
                    <a:pt x="75" y="85"/>
                    <a:pt x="75" y="85"/>
                    <a:pt x="75" y="85"/>
                  </a:cubicBezTo>
                  <a:cubicBezTo>
                    <a:pt x="73" y="87"/>
                    <a:pt x="73" y="87"/>
                    <a:pt x="73" y="87"/>
                  </a:cubicBezTo>
                  <a:cubicBezTo>
                    <a:pt x="72" y="90"/>
                    <a:pt x="72" y="90"/>
                    <a:pt x="72" y="90"/>
                  </a:cubicBezTo>
                  <a:cubicBezTo>
                    <a:pt x="70" y="92"/>
                    <a:pt x="70" y="92"/>
                    <a:pt x="70" y="92"/>
                  </a:cubicBezTo>
                  <a:cubicBezTo>
                    <a:pt x="69" y="92"/>
                    <a:pt x="69" y="92"/>
                    <a:pt x="69" y="92"/>
                  </a:cubicBezTo>
                  <a:cubicBezTo>
                    <a:pt x="70" y="93"/>
                    <a:pt x="70" y="93"/>
                    <a:pt x="70" y="93"/>
                  </a:cubicBezTo>
                  <a:cubicBezTo>
                    <a:pt x="73" y="95"/>
                    <a:pt x="73" y="95"/>
                    <a:pt x="73" y="95"/>
                  </a:cubicBezTo>
                  <a:cubicBezTo>
                    <a:pt x="75" y="95"/>
                    <a:pt x="75" y="95"/>
                    <a:pt x="75" y="95"/>
                  </a:cubicBezTo>
                  <a:cubicBezTo>
                    <a:pt x="77" y="93"/>
                    <a:pt x="77" y="93"/>
                    <a:pt x="77" y="93"/>
                  </a:cubicBezTo>
                  <a:cubicBezTo>
                    <a:pt x="79" y="92"/>
                    <a:pt x="79" y="92"/>
                    <a:pt x="79" y="92"/>
                  </a:cubicBezTo>
                  <a:cubicBezTo>
                    <a:pt x="82" y="92"/>
                    <a:pt x="82" y="92"/>
                    <a:pt x="82" y="92"/>
                  </a:cubicBezTo>
                  <a:cubicBezTo>
                    <a:pt x="83" y="93"/>
                    <a:pt x="83" y="93"/>
                    <a:pt x="83" y="93"/>
                  </a:cubicBezTo>
                  <a:cubicBezTo>
                    <a:pt x="85" y="95"/>
                    <a:pt x="85" y="95"/>
                    <a:pt x="85" y="95"/>
                  </a:cubicBezTo>
                  <a:cubicBezTo>
                    <a:pt x="85" y="93"/>
                    <a:pt x="85" y="93"/>
                    <a:pt x="85" y="93"/>
                  </a:cubicBezTo>
                  <a:cubicBezTo>
                    <a:pt x="83" y="92"/>
                    <a:pt x="83" y="92"/>
                    <a:pt x="83" y="92"/>
                  </a:cubicBezTo>
                  <a:cubicBezTo>
                    <a:pt x="85" y="90"/>
                    <a:pt x="85" y="90"/>
                    <a:pt x="85" y="90"/>
                  </a:cubicBezTo>
                  <a:cubicBezTo>
                    <a:pt x="83" y="90"/>
                    <a:pt x="83" y="90"/>
                    <a:pt x="83" y="90"/>
                  </a:cubicBezTo>
                  <a:cubicBezTo>
                    <a:pt x="83" y="87"/>
                    <a:pt x="83" y="87"/>
                    <a:pt x="83" y="87"/>
                  </a:cubicBezTo>
                  <a:cubicBezTo>
                    <a:pt x="85" y="89"/>
                    <a:pt x="85" y="89"/>
                    <a:pt x="85" y="89"/>
                  </a:cubicBezTo>
                  <a:cubicBezTo>
                    <a:pt x="86" y="89"/>
                    <a:pt x="86" y="89"/>
                    <a:pt x="86" y="89"/>
                  </a:cubicBezTo>
                  <a:cubicBezTo>
                    <a:pt x="89" y="86"/>
                    <a:pt x="89" y="86"/>
                    <a:pt x="89" y="86"/>
                  </a:cubicBezTo>
                  <a:cubicBezTo>
                    <a:pt x="88" y="88"/>
                    <a:pt x="88" y="88"/>
                    <a:pt x="88" y="88"/>
                  </a:cubicBezTo>
                  <a:cubicBezTo>
                    <a:pt x="89" y="87"/>
                    <a:pt x="89" y="87"/>
                    <a:pt x="89" y="87"/>
                  </a:cubicBezTo>
                  <a:cubicBezTo>
                    <a:pt x="90" y="85"/>
                    <a:pt x="90" y="85"/>
                    <a:pt x="90" y="85"/>
                  </a:cubicBezTo>
                  <a:cubicBezTo>
                    <a:pt x="94" y="85"/>
                    <a:pt x="100" y="84"/>
                    <a:pt x="101" y="83"/>
                  </a:cubicBezTo>
                  <a:cubicBezTo>
                    <a:pt x="101" y="82"/>
                    <a:pt x="101" y="80"/>
                    <a:pt x="101" y="76"/>
                  </a:cubicBezTo>
                  <a:cubicBezTo>
                    <a:pt x="102" y="76"/>
                    <a:pt x="102" y="76"/>
                    <a:pt x="102" y="76"/>
                  </a:cubicBezTo>
                  <a:cubicBezTo>
                    <a:pt x="102" y="74"/>
                    <a:pt x="102" y="74"/>
                    <a:pt x="102" y="74"/>
                  </a:cubicBezTo>
                  <a:cubicBezTo>
                    <a:pt x="103" y="74"/>
                    <a:pt x="103" y="74"/>
                    <a:pt x="103" y="74"/>
                  </a:cubicBezTo>
                  <a:cubicBezTo>
                    <a:pt x="103" y="76"/>
                    <a:pt x="103" y="76"/>
                    <a:pt x="103" y="76"/>
                  </a:cubicBezTo>
                  <a:cubicBezTo>
                    <a:pt x="105" y="76"/>
                    <a:pt x="105" y="76"/>
                    <a:pt x="105" y="76"/>
                  </a:cubicBezTo>
                  <a:cubicBezTo>
                    <a:pt x="106" y="76"/>
                    <a:pt x="106" y="76"/>
                    <a:pt x="106" y="76"/>
                  </a:cubicBezTo>
                  <a:cubicBezTo>
                    <a:pt x="106" y="73"/>
                    <a:pt x="106" y="73"/>
                    <a:pt x="106" y="73"/>
                  </a:cubicBezTo>
                  <a:cubicBezTo>
                    <a:pt x="108" y="76"/>
                    <a:pt x="108" y="76"/>
                    <a:pt x="108" y="76"/>
                  </a:cubicBezTo>
                  <a:cubicBezTo>
                    <a:pt x="109" y="76"/>
                    <a:pt x="109" y="76"/>
                    <a:pt x="109" y="76"/>
                  </a:cubicBezTo>
                  <a:cubicBezTo>
                    <a:pt x="110" y="77"/>
                    <a:pt x="110" y="77"/>
                    <a:pt x="110" y="77"/>
                  </a:cubicBezTo>
                  <a:cubicBezTo>
                    <a:pt x="109" y="77"/>
                    <a:pt x="109" y="77"/>
                    <a:pt x="109" y="77"/>
                  </a:cubicBezTo>
                  <a:cubicBezTo>
                    <a:pt x="106" y="77"/>
                    <a:pt x="106" y="77"/>
                    <a:pt x="106" y="77"/>
                  </a:cubicBezTo>
                  <a:cubicBezTo>
                    <a:pt x="105" y="77"/>
                    <a:pt x="105" y="77"/>
                    <a:pt x="105" y="77"/>
                  </a:cubicBezTo>
                  <a:cubicBezTo>
                    <a:pt x="106" y="79"/>
                    <a:pt x="106" y="79"/>
                    <a:pt x="106" y="79"/>
                  </a:cubicBezTo>
                  <a:cubicBezTo>
                    <a:pt x="108" y="79"/>
                    <a:pt x="108" y="79"/>
                    <a:pt x="108" y="79"/>
                  </a:cubicBezTo>
                  <a:cubicBezTo>
                    <a:pt x="106" y="80"/>
                    <a:pt x="106" y="80"/>
                    <a:pt x="106" y="80"/>
                  </a:cubicBezTo>
                  <a:cubicBezTo>
                    <a:pt x="109" y="80"/>
                    <a:pt x="109" y="80"/>
                    <a:pt x="109" y="80"/>
                  </a:cubicBezTo>
                  <a:cubicBezTo>
                    <a:pt x="110" y="82"/>
                    <a:pt x="110" y="82"/>
                    <a:pt x="110" y="82"/>
                  </a:cubicBezTo>
                  <a:cubicBezTo>
                    <a:pt x="113" y="83"/>
                    <a:pt x="113" y="83"/>
                    <a:pt x="113" y="83"/>
                  </a:cubicBezTo>
                  <a:cubicBezTo>
                    <a:pt x="116" y="83"/>
                    <a:pt x="116" y="83"/>
                    <a:pt x="116" y="83"/>
                  </a:cubicBezTo>
                  <a:cubicBezTo>
                    <a:pt x="119" y="83"/>
                    <a:pt x="119" y="83"/>
                    <a:pt x="119" y="83"/>
                  </a:cubicBezTo>
                  <a:cubicBezTo>
                    <a:pt x="122" y="83"/>
                    <a:pt x="122" y="83"/>
                    <a:pt x="122" y="83"/>
                  </a:cubicBezTo>
                  <a:cubicBezTo>
                    <a:pt x="125" y="83"/>
                    <a:pt x="125" y="83"/>
                    <a:pt x="125" y="83"/>
                  </a:cubicBezTo>
                  <a:cubicBezTo>
                    <a:pt x="126" y="83"/>
                    <a:pt x="126" y="83"/>
                    <a:pt x="126" y="83"/>
                  </a:cubicBezTo>
                  <a:cubicBezTo>
                    <a:pt x="126" y="85"/>
                    <a:pt x="126" y="85"/>
                    <a:pt x="126" y="85"/>
                  </a:cubicBezTo>
                  <a:cubicBezTo>
                    <a:pt x="128" y="86"/>
                    <a:pt x="128" y="86"/>
                    <a:pt x="128" y="86"/>
                  </a:cubicBezTo>
                  <a:cubicBezTo>
                    <a:pt x="126" y="87"/>
                    <a:pt x="126" y="87"/>
                    <a:pt x="126" y="87"/>
                  </a:cubicBezTo>
                  <a:cubicBezTo>
                    <a:pt x="123" y="87"/>
                    <a:pt x="123" y="87"/>
                    <a:pt x="123" y="87"/>
                  </a:cubicBezTo>
                  <a:cubicBezTo>
                    <a:pt x="119" y="89"/>
                    <a:pt x="119" y="89"/>
                    <a:pt x="119" y="89"/>
                  </a:cubicBezTo>
                  <a:cubicBezTo>
                    <a:pt x="116" y="92"/>
                    <a:pt x="116" y="92"/>
                    <a:pt x="116" y="92"/>
                  </a:cubicBezTo>
                  <a:cubicBezTo>
                    <a:pt x="115" y="93"/>
                    <a:pt x="115" y="93"/>
                    <a:pt x="115" y="93"/>
                  </a:cubicBezTo>
                  <a:cubicBezTo>
                    <a:pt x="116" y="93"/>
                    <a:pt x="116" y="93"/>
                    <a:pt x="116" y="93"/>
                  </a:cubicBezTo>
                  <a:cubicBezTo>
                    <a:pt x="118" y="93"/>
                    <a:pt x="118" y="93"/>
                    <a:pt x="118" y="93"/>
                  </a:cubicBezTo>
                  <a:cubicBezTo>
                    <a:pt x="120" y="93"/>
                    <a:pt x="120" y="93"/>
                    <a:pt x="120" y="93"/>
                  </a:cubicBezTo>
                  <a:cubicBezTo>
                    <a:pt x="125" y="96"/>
                    <a:pt x="125" y="96"/>
                    <a:pt x="125" y="96"/>
                  </a:cubicBezTo>
                  <a:cubicBezTo>
                    <a:pt x="126" y="97"/>
                    <a:pt x="126" y="97"/>
                    <a:pt x="126" y="97"/>
                  </a:cubicBezTo>
                  <a:cubicBezTo>
                    <a:pt x="128" y="100"/>
                    <a:pt x="128" y="100"/>
                    <a:pt x="128" y="100"/>
                  </a:cubicBezTo>
                  <a:cubicBezTo>
                    <a:pt x="126" y="103"/>
                    <a:pt x="126" y="103"/>
                    <a:pt x="126" y="103"/>
                  </a:cubicBezTo>
                  <a:cubicBezTo>
                    <a:pt x="125" y="103"/>
                    <a:pt x="125" y="103"/>
                    <a:pt x="125" y="103"/>
                  </a:cubicBezTo>
                  <a:cubicBezTo>
                    <a:pt x="128" y="106"/>
                    <a:pt x="128" y="106"/>
                    <a:pt x="128" y="106"/>
                  </a:cubicBezTo>
                  <a:cubicBezTo>
                    <a:pt x="130" y="106"/>
                    <a:pt x="130" y="106"/>
                    <a:pt x="130" y="106"/>
                  </a:cubicBezTo>
                  <a:cubicBezTo>
                    <a:pt x="135" y="105"/>
                    <a:pt x="135" y="105"/>
                    <a:pt x="135" y="105"/>
                  </a:cubicBezTo>
                  <a:cubicBezTo>
                    <a:pt x="136" y="102"/>
                    <a:pt x="136" y="102"/>
                    <a:pt x="136" y="102"/>
                  </a:cubicBezTo>
                  <a:cubicBezTo>
                    <a:pt x="139" y="100"/>
                    <a:pt x="139" y="100"/>
                    <a:pt x="139" y="100"/>
                  </a:cubicBezTo>
                  <a:cubicBezTo>
                    <a:pt x="142" y="100"/>
                    <a:pt x="142" y="100"/>
                    <a:pt x="142" y="100"/>
                  </a:cubicBezTo>
                  <a:cubicBezTo>
                    <a:pt x="145" y="99"/>
                    <a:pt x="145" y="99"/>
                    <a:pt x="145" y="99"/>
                  </a:cubicBezTo>
                  <a:cubicBezTo>
                    <a:pt x="146" y="97"/>
                    <a:pt x="146" y="97"/>
                    <a:pt x="146" y="97"/>
                  </a:cubicBezTo>
                  <a:cubicBezTo>
                    <a:pt x="148" y="97"/>
                    <a:pt x="148" y="97"/>
                    <a:pt x="148" y="97"/>
                  </a:cubicBezTo>
                  <a:cubicBezTo>
                    <a:pt x="148" y="96"/>
                    <a:pt x="148" y="96"/>
                    <a:pt x="148" y="96"/>
                  </a:cubicBezTo>
                  <a:cubicBezTo>
                    <a:pt x="149" y="96"/>
                    <a:pt x="149" y="96"/>
                    <a:pt x="149" y="96"/>
                  </a:cubicBezTo>
                  <a:cubicBezTo>
                    <a:pt x="151" y="97"/>
                    <a:pt x="151" y="97"/>
                    <a:pt x="151" y="97"/>
                  </a:cubicBezTo>
                  <a:cubicBezTo>
                    <a:pt x="155" y="97"/>
                    <a:pt x="155" y="97"/>
                    <a:pt x="155" y="97"/>
                  </a:cubicBezTo>
                  <a:cubicBezTo>
                    <a:pt x="156" y="97"/>
                    <a:pt x="156" y="97"/>
                    <a:pt x="156" y="97"/>
                  </a:cubicBezTo>
                  <a:cubicBezTo>
                    <a:pt x="158" y="96"/>
                    <a:pt x="158" y="96"/>
                    <a:pt x="158" y="96"/>
                  </a:cubicBezTo>
                  <a:cubicBezTo>
                    <a:pt x="158" y="95"/>
                    <a:pt x="158" y="95"/>
                    <a:pt x="158" y="95"/>
                  </a:cubicBezTo>
                  <a:cubicBezTo>
                    <a:pt x="159" y="93"/>
                    <a:pt x="159" y="93"/>
                    <a:pt x="159" y="93"/>
                  </a:cubicBezTo>
                  <a:cubicBezTo>
                    <a:pt x="156" y="92"/>
                    <a:pt x="156" y="92"/>
                    <a:pt x="156" y="92"/>
                  </a:cubicBezTo>
                  <a:cubicBezTo>
                    <a:pt x="153" y="92"/>
                    <a:pt x="153" y="92"/>
                    <a:pt x="153" y="92"/>
                  </a:cubicBezTo>
                  <a:cubicBezTo>
                    <a:pt x="152" y="93"/>
                    <a:pt x="152" y="93"/>
                    <a:pt x="152" y="93"/>
                  </a:cubicBezTo>
                  <a:cubicBezTo>
                    <a:pt x="151" y="92"/>
                    <a:pt x="151" y="92"/>
                    <a:pt x="151" y="92"/>
                  </a:cubicBezTo>
                  <a:cubicBezTo>
                    <a:pt x="149" y="93"/>
                    <a:pt x="149" y="93"/>
                    <a:pt x="149" y="93"/>
                  </a:cubicBezTo>
                  <a:cubicBezTo>
                    <a:pt x="148" y="93"/>
                    <a:pt x="148" y="93"/>
                    <a:pt x="148" y="93"/>
                  </a:cubicBezTo>
                  <a:cubicBezTo>
                    <a:pt x="145" y="92"/>
                    <a:pt x="145" y="92"/>
                    <a:pt x="145" y="92"/>
                  </a:cubicBezTo>
                  <a:cubicBezTo>
                    <a:pt x="142" y="89"/>
                    <a:pt x="142" y="89"/>
                    <a:pt x="142" y="89"/>
                  </a:cubicBezTo>
                  <a:cubicBezTo>
                    <a:pt x="146" y="95"/>
                    <a:pt x="146" y="95"/>
                    <a:pt x="146" y="95"/>
                  </a:cubicBezTo>
                  <a:cubicBezTo>
                    <a:pt x="143" y="93"/>
                    <a:pt x="143" y="93"/>
                    <a:pt x="143" y="93"/>
                  </a:cubicBezTo>
                  <a:cubicBezTo>
                    <a:pt x="142" y="93"/>
                    <a:pt x="142" y="93"/>
                    <a:pt x="142" y="93"/>
                  </a:cubicBezTo>
                  <a:cubicBezTo>
                    <a:pt x="142" y="92"/>
                    <a:pt x="142" y="92"/>
                    <a:pt x="142" y="92"/>
                  </a:cubicBezTo>
                  <a:cubicBezTo>
                    <a:pt x="142" y="90"/>
                    <a:pt x="142" y="90"/>
                    <a:pt x="142" y="90"/>
                  </a:cubicBezTo>
                  <a:cubicBezTo>
                    <a:pt x="139" y="89"/>
                    <a:pt x="139" y="89"/>
                    <a:pt x="139" y="89"/>
                  </a:cubicBezTo>
                  <a:cubicBezTo>
                    <a:pt x="138" y="87"/>
                    <a:pt x="138" y="87"/>
                    <a:pt x="138" y="87"/>
                  </a:cubicBezTo>
                  <a:cubicBezTo>
                    <a:pt x="138" y="86"/>
                    <a:pt x="138" y="86"/>
                    <a:pt x="138" y="86"/>
                  </a:cubicBezTo>
                  <a:cubicBezTo>
                    <a:pt x="135" y="87"/>
                    <a:pt x="135" y="87"/>
                    <a:pt x="135" y="87"/>
                  </a:cubicBezTo>
                  <a:cubicBezTo>
                    <a:pt x="136" y="86"/>
                    <a:pt x="136" y="86"/>
                    <a:pt x="136" y="86"/>
                  </a:cubicBezTo>
                  <a:cubicBezTo>
                    <a:pt x="136" y="85"/>
                    <a:pt x="136" y="85"/>
                    <a:pt x="136" y="85"/>
                  </a:cubicBezTo>
                  <a:cubicBezTo>
                    <a:pt x="135" y="86"/>
                    <a:pt x="135" y="86"/>
                    <a:pt x="135" y="86"/>
                  </a:cubicBezTo>
                  <a:cubicBezTo>
                    <a:pt x="133" y="85"/>
                    <a:pt x="133" y="85"/>
                    <a:pt x="133" y="85"/>
                  </a:cubicBezTo>
                  <a:cubicBezTo>
                    <a:pt x="132" y="85"/>
                    <a:pt x="132" y="85"/>
                    <a:pt x="132" y="85"/>
                  </a:cubicBezTo>
                  <a:cubicBezTo>
                    <a:pt x="130" y="83"/>
                    <a:pt x="130" y="83"/>
                    <a:pt x="130" y="83"/>
                  </a:cubicBezTo>
                  <a:cubicBezTo>
                    <a:pt x="129" y="85"/>
                    <a:pt x="129" y="85"/>
                    <a:pt x="129" y="85"/>
                  </a:cubicBezTo>
                  <a:cubicBezTo>
                    <a:pt x="126" y="82"/>
                    <a:pt x="126" y="82"/>
                    <a:pt x="126" y="82"/>
                  </a:cubicBezTo>
                  <a:cubicBezTo>
                    <a:pt x="130" y="82"/>
                    <a:pt x="130" y="82"/>
                    <a:pt x="130" y="82"/>
                  </a:cubicBezTo>
                  <a:cubicBezTo>
                    <a:pt x="132" y="80"/>
                    <a:pt x="132" y="80"/>
                    <a:pt x="132" y="80"/>
                  </a:cubicBezTo>
                  <a:cubicBezTo>
                    <a:pt x="133" y="83"/>
                    <a:pt x="133" y="83"/>
                    <a:pt x="133" y="83"/>
                  </a:cubicBezTo>
                  <a:cubicBezTo>
                    <a:pt x="133" y="82"/>
                    <a:pt x="133" y="82"/>
                    <a:pt x="133" y="82"/>
                  </a:cubicBezTo>
                  <a:cubicBezTo>
                    <a:pt x="135" y="83"/>
                    <a:pt x="135" y="83"/>
                    <a:pt x="135" y="83"/>
                  </a:cubicBezTo>
                  <a:cubicBezTo>
                    <a:pt x="135" y="85"/>
                    <a:pt x="135" y="85"/>
                    <a:pt x="135" y="85"/>
                  </a:cubicBezTo>
                  <a:cubicBezTo>
                    <a:pt x="136" y="85"/>
                    <a:pt x="136" y="85"/>
                    <a:pt x="136" y="85"/>
                  </a:cubicBezTo>
                  <a:cubicBezTo>
                    <a:pt x="136" y="82"/>
                    <a:pt x="136" y="82"/>
                    <a:pt x="136" y="82"/>
                  </a:cubicBezTo>
                  <a:cubicBezTo>
                    <a:pt x="138" y="83"/>
                    <a:pt x="138" y="83"/>
                    <a:pt x="138" y="83"/>
                  </a:cubicBezTo>
                  <a:cubicBezTo>
                    <a:pt x="138" y="85"/>
                    <a:pt x="138" y="85"/>
                    <a:pt x="138" y="85"/>
                  </a:cubicBezTo>
                  <a:cubicBezTo>
                    <a:pt x="139" y="85"/>
                    <a:pt x="139" y="85"/>
                    <a:pt x="139" y="85"/>
                  </a:cubicBezTo>
                  <a:cubicBezTo>
                    <a:pt x="139" y="82"/>
                    <a:pt x="139" y="82"/>
                    <a:pt x="139" y="82"/>
                  </a:cubicBezTo>
                  <a:cubicBezTo>
                    <a:pt x="142" y="80"/>
                    <a:pt x="142" y="80"/>
                    <a:pt x="142" y="80"/>
                  </a:cubicBezTo>
                  <a:cubicBezTo>
                    <a:pt x="142" y="79"/>
                    <a:pt x="142" y="79"/>
                    <a:pt x="142" y="79"/>
                  </a:cubicBezTo>
                  <a:cubicBezTo>
                    <a:pt x="143" y="79"/>
                    <a:pt x="143" y="79"/>
                    <a:pt x="143" y="79"/>
                  </a:cubicBezTo>
                  <a:cubicBezTo>
                    <a:pt x="143" y="80"/>
                    <a:pt x="143" y="80"/>
                    <a:pt x="143" y="80"/>
                  </a:cubicBezTo>
                  <a:cubicBezTo>
                    <a:pt x="140" y="83"/>
                    <a:pt x="140" y="83"/>
                    <a:pt x="140" y="83"/>
                  </a:cubicBezTo>
                  <a:cubicBezTo>
                    <a:pt x="143" y="82"/>
                    <a:pt x="143" y="82"/>
                    <a:pt x="143" y="82"/>
                  </a:cubicBezTo>
                  <a:cubicBezTo>
                    <a:pt x="145" y="80"/>
                    <a:pt x="145" y="80"/>
                    <a:pt x="145" y="80"/>
                  </a:cubicBezTo>
                  <a:cubicBezTo>
                    <a:pt x="146" y="77"/>
                    <a:pt x="146" y="77"/>
                    <a:pt x="146" y="77"/>
                  </a:cubicBezTo>
                  <a:cubicBezTo>
                    <a:pt x="149" y="76"/>
                    <a:pt x="149" y="76"/>
                    <a:pt x="149" y="76"/>
                  </a:cubicBezTo>
                  <a:cubicBezTo>
                    <a:pt x="152" y="76"/>
                    <a:pt x="152" y="76"/>
                    <a:pt x="152" y="76"/>
                  </a:cubicBezTo>
                  <a:cubicBezTo>
                    <a:pt x="155" y="74"/>
                    <a:pt x="155" y="74"/>
                    <a:pt x="155" y="74"/>
                  </a:cubicBezTo>
                  <a:cubicBezTo>
                    <a:pt x="156" y="74"/>
                    <a:pt x="156" y="74"/>
                    <a:pt x="156" y="74"/>
                  </a:cubicBezTo>
                  <a:cubicBezTo>
                    <a:pt x="159" y="76"/>
                    <a:pt x="159" y="76"/>
                    <a:pt x="159" y="76"/>
                  </a:cubicBezTo>
                  <a:cubicBezTo>
                    <a:pt x="161" y="73"/>
                    <a:pt x="161" y="73"/>
                    <a:pt x="161" y="73"/>
                  </a:cubicBezTo>
                  <a:cubicBezTo>
                    <a:pt x="163" y="72"/>
                    <a:pt x="163" y="72"/>
                    <a:pt x="163" y="72"/>
                  </a:cubicBezTo>
                  <a:cubicBezTo>
                    <a:pt x="165" y="72"/>
                    <a:pt x="165" y="72"/>
                    <a:pt x="165" y="72"/>
                  </a:cubicBezTo>
                  <a:cubicBezTo>
                    <a:pt x="166" y="70"/>
                    <a:pt x="166" y="70"/>
                    <a:pt x="166" y="70"/>
                  </a:cubicBezTo>
                  <a:cubicBezTo>
                    <a:pt x="169" y="70"/>
                    <a:pt x="169" y="70"/>
                    <a:pt x="169" y="70"/>
                  </a:cubicBezTo>
                  <a:cubicBezTo>
                    <a:pt x="172" y="70"/>
                    <a:pt x="172" y="70"/>
                    <a:pt x="172" y="70"/>
                  </a:cubicBezTo>
                  <a:cubicBezTo>
                    <a:pt x="173" y="69"/>
                    <a:pt x="173" y="69"/>
                    <a:pt x="173" y="69"/>
                  </a:cubicBezTo>
                  <a:cubicBezTo>
                    <a:pt x="173" y="67"/>
                    <a:pt x="173" y="67"/>
                    <a:pt x="173" y="67"/>
                  </a:cubicBezTo>
                  <a:cubicBezTo>
                    <a:pt x="172" y="66"/>
                    <a:pt x="172" y="66"/>
                    <a:pt x="172" y="66"/>
                  </a:cubicBezTo>
                  <a:cubicBezTo>
                    <a:pt x="173" y="64"/>
                    <a:pt x="173" y="64"/>
                    <a:pt x="173" y="64"/>
                  </a:cubicBezTo>
                  <a:cubicBezTo>
                    <a:pt x="175" y="63"/>
                    <a:pt x="175" y="63"/>
                    <a:pt x="175" y="63"/>
                  </a:cubicBezTo>
                  <a:cubicBezTo>
                    <a:pt x="178" y="60"/>
                    <a:pt x="178" y="60"/>
                    <a:pt x="178" y="60"/>
                  </a:cubicBezTo>
                  <a:cubicBezTo>
                    <a:pt x="179" y="60"/>
                    <a:pt x="179" y="60"/>
                    <a:pt x="179" y="60"/>
                  </a:cubicBezTo>
                  <a:cubicBezTo>
                    <a:pt x="181" y="60"/>
                    <a:pt x="181" y="60"/>
                    <a:pt x="181" y="60"/>
                  </a:cubicBezTo>
                  <a:cubicBezTo>
                    <a:pt x="182" y="60"/>
                    <a:pt x="182" y="60"/>
                    <a:pt x="182" y="60"/>
                  </a:cubicBezTo>
                  <a:cubicBezTo>
                    <a:pt x="185" y="60"/>
                    <a:pt x="185" y="60"/>
                    <a:pt x="185" y="60"/>
                  </a:cubicBezTo>
                  <a:cubicBezTo>
                    <a:pt x="186" y="60"/>
                    <a:pt x="186" y="60"/>
                    <a:pt x="186" y="60"/>
                  </a:cubicBezTo>
                  <a:cubicBezTo>
                    <a:pt x="188" y="59"/>
                    <a:pt x="188" y="59"/>
                    <a:pt x="188" y="59"/>
                  </a:cubicBezTo>
                  <a:cubicBezTo>
                    <a:pt x="189" y="57"/>
                    <a:pt x="189" y="57"/>
                    <a:pt x="189" y="57"/>
                  </a:cubicBezTo>
                  <a:cubicBezTo>
                    <a:pt x="189" y="54"/>
                    <a:pt x="189" y="54"/>
                    <a:pt x="189" y="54"/>
                  </a:cubicBezTo>
                  <a:cubicBezTo>
                    <a:pt x="188" y="53"/>
                    <a:pt x="188" y="53"/>
                    <a:pt x="188" y="53"/>
                  </a:cubicBezTo>
                  <a:cubicBezTo>
                    <a:pt x="189" y="53"/>
                    <a:pt x="189" y="53"/>
                    <a:pt x="189" y="53"/>
                  </a:cubicBezTo>
                  <a:cubicBezTo>
                    <a:pt x="188" y="52"/>
                    <a:pt x="188" y="52"/>
                    <a:pt x="188" y="52"/>
                  </a:cubicBezTo>
                  <a:cubicBezTo>
                    <a:pt x="185" y="50"/>
                    <a:pt x="185" y="50"/>
                    <a:pt x="185" y="50"/>
                  </a:cubicBezTo>
                  <a:cubicBezTo>
                    <a:pt x="185" y="49"/>
                    <a:pt x="185" y="49"/>
                    <a:pt x="185" y="49"/>
                  </a:cubicBezTo>
                  <a:lnTo>
                    <a:pt x="186" y="4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67" name="Freeform 157"/>
            <p:cNvSpPr>
              <a:spLocks/>
            </p:cNvSpPr>
            <p:nvPr/>
          </p:nvSpPr>
          <p:spPr bwMode="auto">
            <a:xfrm>
              <a:off x="5084763" y="2146300"/>
              <a:ext cx="192087" cy="114300"/>
            </a:xfrm>
            <a:custGeom>
              <a:avLst/>
              <a:gdLst>
                <a:gd name="T0" fmla="*/ 52 w 81"/>
                <a:gd name="T1" fmla="*/ 32 h 35"/>
                <a:gd name="T2" fmla="*/ 58 w 81"/>
                <a:gd name="T3" fmla="*/ 32 h 35"/>
                <a:gd name="T4" fmla="*/ 62 w 81"/>
                <a:gd name="T5" fmla="*/ 29 h 35"/>
                <a:gd name="T6" fmla="*/ 64 w 81"/>
                <a:gd name="T7" fmla="*/ 29 h 35"/>
                <a:gd name="T8" fmla="*/ 64 w 81"/>
                <a:gd name="T9" fmla="*/ 29 h 35"/>
                <a:gd name="T10" fmla="*/ 70 w 81"/>
                <a:gd name="T11" fmla="*/ 32 h 35"/>
                <a:gd name="T12" fmla="*/ 75 w 81"/>
                <a:gd name="T13" fmla="*/ 33 h 35"/>
                <a:gd name="T14" fmla="*/ 78 w 81"/>
                <a:gd name="T15" fmla="*/ 32 h 35"/>
                <a:gd name="T16" fmla="*/ 73 w 81"/>
                <a:gd name="T17" fmla="*/ 28 h 35"/>
                <a:gd name="T18" fmla="*/ 72 w 81"/>
                <a:gd name="T19" fmla="*/ 25 h 35"/>
                <a:gd name="T20" fmla="*/ 73 w 81"/>
                <a:gd name="T21" fmla="*/ 22 h 35"/>
                <a:gd name="T22" fmla="*/ 81 w 81"/>
                <a:gd name="T23" fmla="*/ 26 h 35"/>
                <a:gd name="T24" fmla="*/ 75 w 81"/>
                <a:gd name="T25" fmla="*/ 22 h 35"/>
                <a:gd name="T26" fmla="*/ 66 w 81"/>
                <a:gd name="T27" fmla="*/ 19 h 35"/>
                <a:gd name="T28" fmla="*/ 65 w 81"/>
                <a:gd name="T29" fmla="*/ 16 h 35"/>
                <a:gd name="T30" fmla="*/ 62 w 81"/>
                <a:gd name="T31" fmla="*/ 13 h 35"/>
                <a:gd name="T32" fmla="*/ 56 w 81"/>
                <a:gd name="T33" fmla="*/ 12 h 35"/>
                <a:gd name="T34" fmla="*/ 55 w 81"/>
                <a:gd name="T35" fmla="*/ 13 h 35"/>
                <a:gd name="T36" fmla="*/ 52 w 81"/>
                <a:gd name="T37" fmla="*/ 12 h 35"/>
                <a:gd name="T38" fmla="*/ 46 w 81"/>
                <a:gd name="T39" fmla="*/ 13 h 35"/>
                <a:gd name="T40" fmla="*/ 42 w 81"/>
                <a:gd name="T41" fmla="*/ 11 h 35"/>
                <a:gd name="T42" fmla="*/ 33 w 81"/>
                <a:gd name="T43" fmla="*/ 6 h 35"/>
                <a:gd name="T44" fmla="*/ 26 w 81"/>
                <a:gd name="T45" fmla="*/ 5 h 35"/>
                <a:gd name="T46" fmla="*/ 15 w 81"/>
                <a:gd name="T47" fmla="*/ 3 h 35"/>
                <a:gd name="T48" fmla="*/ 2 w 81"/>
                <a:gd name="T49" fmla="*/ 0 h 35"/>
                <a:gd name="T50" fmla="*/ 0 w 81"/>
                <a:gd name="T51" fmla="*/ 3 h 35"/>
                <a:gd name="T52" fmla="*/ 0 w 81"/>
                <a:gd name="T53" fmla="*/ 3 h 35"/>
                <a:gd name="T54" fmla="*/ 6 w 81"/>
                <a:gd name="T55" fmla="*/ 6 h 35"/>
                <a:gd name="T56" fmla="*/ 13 w 81"/>
                <a:gd name="T57" fmla="*/ 9 h 35"/>
                <a:gd name="T58" fmla="*/ 17 w 81"/>
                <a:gd name="T59" fmla="*/ 12 h 35"/>
                <a:gd name="T60" fmla="*/ 22 w 81"/>
                <a:gd name="T61" fmla="*/ 23 h 35"/>
                <a:gd name="T62" fmla="*/ 20 w 81"/>
                <a:gd name="T63" fmla="*/ 28 h 35"/>
                <a:gd name="T64" fmla="*/ 25 w 81"/>
                <a:gd name="T65" fmla="*/ 29 h 35"/>
                <a:gd name="T66" fmla="*/ 34 w 81"/>
                <a:gd name="T67" fmla="*/ 35 h 35"/>
                <a:gd name="T68" fmla="*/ 39 w 81"/>
                <a:gd name="T69" fmla="*/ 32 h 35"/>
                <a:gd name="T70" fmla="*/ 42 w 81"/>
                <a:gd name="T71" fmla="*/ 32 h 35"/>
                <a:gd name="T72" fmla="*/ 46 w 81"/>
                <a:gd name="T73"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35">
                  <a:moveTo>
                    <a:pt x="46" y="33"/>
                  </a:moveTo>
                  <a:cubicBezTo>
                    <a:pt x="52" y="32"/>
                    <a:pt x="52" y="32"/>
                    <a:pt x="52" y="32"/>
                  </a:cubicBezTo>
                  <a:cubicBezTo>
                    <a:pt x="53" y="32"/>
                    <a:pt x="53" y="32"/>
                    <a:pt x="53" y="32"/>
                  </a:cubicBezTo>
                  <a:cubicBezTo>
                    <a:pt x="58" y="32"/>
                    <a:pt x="58" y="32"/>
                    <a:pt x="58" y="32"/>
                  </a:cubicBezTo>
                  <a:cubicBezTo>
                    <a:pt x="59" y="31"/>
                    <a:pt x="59" y="31"/>
                    <a:pt x="59" y="31"/>
                  </a:cubicBezTo>
                  <a:cubicBezTo>
                    <a:pt x="62" y="29"/>
                    <a:pt x="62" y="29"/>
                    <a:pt x="62" y="29"/>
                  </a:cubicBezTo>
                  <a:cubicBezTo>
                    <a:pt x="63" y="29"/>
                    <a:pt x="63" y="29"/>
                    <a:pt x="63" y="29"/>
                  </a:cubicBezTo>
                  <a:cubicBezTo>
                    <a:pt x="64" y="29"/>
                    <a:pt x="64" y="29"/>
                    <a:pt x="64" y="29"/>
                  </a:cubicBezTo>
                  <a:cubicBezTo>
                    <a:pt x="64" y="29"/>
                    <a:pt x="64" y="29"/>
                    <a:pt x="64" y="29"/>
                  </a:cubicBezTo>
                  <a:cubicBezTo>
                    <a:pt x="64" y="29"/>
                    <a:pt x="64" y="29"/>
                    <a:pt x="64" y="29"/>
                  </a:cubicBezTo>
                  <a:cubicBezTo>
                    <a:pt x="68" y="31"/>
                    <a:pt x="68" y="31"/>
                    <a:pt x="68" y="31"/>
                  </a:cubicBezTo>
                  <a:cubicBezTo>
                    <a:pt x="70" y="32"/>
                    <a:pt x="70" y="32"/>
                    <a:pt x="70" y="32"/>
                  </a:cubicBezTo>
                  <a:cubicBezTo>
                    <a:pt x="73" y="32"/>
                    <a:pt x="73" y="32"/>
                    <a:pt x="73" y="32"/>
                  </a:cubicBezTo>
                  <a:cubicBezTo>
                    <a:pt x="75" y="33"/>
                    <a:pt x="75" y="33"/>
                    <a:pt x="75" y="33"/>
                  </a:cubicBezTo>
                  <a:cubicBezTo>
                    <a:pt x="78" y="33"/>
                    <a:pt x="78" y="33"/>
                    <a:pt x="78" y="33"/>
                  </a:cubicBezTo>
                  <a:cubicBezTo>
                    <a:pt x="78" y="32"/>
                    <a:pt x="78" y="32"/>
                    <a:pt x="78" y="32"/>
                  </a:cubicBezTo>
                  <a:cubicBezTo>
                    <a:pt x="78" y="31"/>
                    <a:pt x="78" y="31"/>
                    <a:pt x="78" y="31"/>
                  </a:cubicBezTo>
                  <a:cubicBezTo>
                    <a:pt x="73" y="28"/>
                    <a:pt x="73" y="28"/>
                    <a:pt x="73" y="28"/>
                  </a:cubicBezTo>
                  <a:cubicBezTo>
                    <a:pt x="72" y="26"/>
                    <a:pt x="72" y="26"/>
                    <a:pt x="72" y="26"/>
                  </a:cubicBezTo>
                  <a:cubicBezTo>
                    <a:pt x="72" y="25"/>
                    <a:pt x="72" y="25"/>
                    <a:pt x="72" y="25"/>
                  </a:cubicBezTo>
                  <a:cubicBezTo>
                    <a:pt x="73" y="23"/>
                    <a:pt x="73" y="23"/>
                    <a:pt x="73" y="23"/>
                  </a:cubicBezTo>
                  <a:cubicBezTo>
                    <a:pt x="73" y="22"/>
                    <a:pt x="73" y="22"/>
                    <a:pt x="73" y="22"/>
                  </a:cubicBezTo>
                  <a:cubicBezTo>
                    <a:pt x="76" y="23"/>
                    <a:pt x="76" y="23"/>
                    <a:pt x="76" y="23"/>
                  </a:cubicBezTo>
                  <a:cubicBezTo>
                    <a:pt x="81" y="26"/>
                    <a:pt x="81" y="26"/>
                    <a:pt x="81" y="26"/>
                  </a:cubicBezTo>
                  <a:cubicBezTo>
                    <a:pt x="79" y="25"/>
                    <a:pt x="79" y="25"/>
                    <a:pt x="79" y="25"/>
                  </a:cubicBezTo>
                  <a:cubicBezTo>
                    <a:pt x="75" y="22"/>
                    <a:pt x="75" y="22"/>
                    <a:pt x="75" y="22"/>
                  </a:cubicBezTo>
                  <a:cubicBezTo>
                    <a:pt x="69" y="21"/>
                    <a:pt x="69" y="21"/>
                    <a:pt x="69" y="21"/>
                  </a:cubicBezTo>
                  <a:cubicBezTo>
                    <a:pt x="66" y="19"/>
                    <a:pt x="66" y="19"/>
                    <a:pt x="66" y="19"/>
                  </a:cubicBezTo>
                  <a:cubicBezTo>
                    <a:pt x="65" y="18"/>
                    <a:pt x="65" y="18"/>
                    <a:pt x="65" y="18"/>
                  </a:cubicBezTo>
                  <a:cubicBezTo>
                    <a:pt x="65" y="16"/>
                    <a:pt x="65" y="16"/>
                    <a:pt x="65" y="16"/>
                  </a:cubicBezTo>
                  <a:cubicBezTo>
                    <a:pt x="65" y="15"/>
                    <a:pt x="65" y="15"/>
                    <a:pt x="65" y="15"/>
                  </a:cubicBezTo>
                  <a:cubicBezTo>
                    <a:pt x="62" y="13"/>
                    <a:pt x="62" y="13"/>
                    <a:pt x="62" y="13"/>
                  </a:cubicBezTo>
                  <a:cubicBezTo>
                    <a:pt x="59" y="12"/>
                    <a:pt x="59" y="12"/>
                    <a:pt x="59" y="12"/>
                  </a:cubicBezTo>
                  <a:cubicBezTo>
                    <a:pt x="56" y="12"/>
                    <a:pt x="56" y="12"/>
                    <a:pt x="56" y="12"/>
                  </a:cubicBezTo>
                  <a:cubicBezTo>
                    <a:pt x="55" y="12"/>
                    <a:pt x="55" y="12"/>
                    <a:pt x="55" y="12"/>
                  </a:cubicBezTo>
                  <a:cubicBezTo>
                    <a:pt x="55" y="13"/>
                    <a:pt x="55" y="13"/>
                    <a:pt x="55" y="13"/>
                  </a:cubicBezTo>
                  <a:cubicBezTo>
                    <a:pt x="53" y="12"/>
                    <a:pt x="53" y="12"/>
                    <a:pt x="53" y="12"/>
                  </a:cubicBezTo>
                  <a:cubicBezTo>
                    <a:pt x="52" y="12"/>
                    <a:pt x="52" y="12"/>
                    <a:pt x="52" y="12"/>
                  </a:cubicBezTo>
                  <a:cubicBezTo>
                    <a:pt x="49" y="12"/>
                    <a:pt x="49" y="12"/>
                    <a:pt x="49" y="12"/>
                  </a:cubicBezTo>
                  <a:cubicBezTo>
                    <a:pt x="46" y="13"/>
                    <a:pt x="46" y="13"/>
                    <a:pt x="46" y="13"/>
                  </a:cubicBezTo>
                  <a:cubicBezTo>
                    <a:pt x="43" y="12"/>
                    <a:pt x="43" y="12"/>
                    <a:pt x="43" y="12"/>
                  </a:cubicBezTo>
                  <a:cubicBezTo>
                    <a:pt x="42" y="11"/>
                    <a:pt x="42" y="11"/>
                    <a:pt x="42" y="11"/>
                  </a:cubicBezTo>
                  <a:cubicBezTo>
                    <a:pt x="39" y="9"/>
                    <a:pt x="39" y="9"/>
                    <a:pt x="39" y="9"/>
                  </a:cubicBezTo>
                  <a:cubicBezTo>
                    <a:pt x="33" y="6"/>
                    <a:pt x="33" y="6"/>
                    <a:pt x="33" y="6"/>
                  </a:cubicBezTo>
                  <a:cubicBezTo>
                    <a:pt x="30" y="6"/>
                    <a:pt x="30" y="6"/>
                    <a:pt x="30" y="6"/>
                  </a:cubicBezTo>
                  <a:cubicBezTo>
                    <a:pt x="26" y="5"/>
                    <a:pt x="26" y="5"/>
                    <a:pt x="26" y="5"/>
                  </a:cubicBezTo>
                  <a:cubicBezTo>
                    <a:pt x="20" y="5"/>
                    <a:pt x="20" y="5"/>
                    <a:pt x="20" y="5"/>
                  </a:cubicBezTo>
                  <a:cubicBezTo>
                    <a:pt x="15" y="3"/>
                    <a:pt x="15" y="3"/>
                    <a:pt x="15" y="3"/>
                  </a:cubicBezTo>
                  <a:cubicBezTo>
                    <a:pt x="6" y="0"/>
                    <a:pt x="6" y="0"/>
                    <a:pt x="6" y="0"/>
                  </a:cubicBezTo>
                  <a:cubicBezTo>
                    <a:pt x="2" y="0"/>
                    <a:pt x="2" y="0"/>
                    <a:pt x="2" y="0"/>
                  </a:cubicBezTo>
                  <a:cubicBezTo>
                    <a:pt x="0" y="0"/>
                    <a:pt x="0" y="0"/>
                    <a:pt x="0" y="0"/>
                  </a:cubicBezTo>
                  <a:cubicBezTo>
                    <a:pt x="0" y="3"/>
                    <a:pt x="0" y="3"/>
                    <a:pt x="0" y="3"/>
                  </a:cubicBezTo>
                  <a:cubicBezTo>
                    <a:pt x="0" y="3"/>
                    <a:pt x="0" y="3"/>
                    <a:pt x="0" y="3"/>
                  </a:cubicBezTo>
                  <a:cubicBezTo>
                    <a:pt x="0" y="3"/>
                    <a:pt x="0" y="3"/>
                    <a:pt x="0" y="3"/>
                  </a:cubicBezTo>
                  <a:cubicBezTo>
                    <a:pt x="3" y="5"/>
                    <a:pt x="3" y="5"/>
                    <a:pt x="3" y="5"/>
                  </a:cubicBezTo>
                  <a:cubicBezTo>
                    <a:pt x="6" y="6"/>
                    <a:pt x="6" y="6"/>
                    <a:pt x="6" y="6"/>
                  </a:cubicBezTo>
                  <a:cubicBezTo>
                    <a:pt x="10" y="8"/>
                    <a:pt x="10" y="8"/>
                    <a:pt x="10" y="8"/>
                  </a:cubicBezTo>
                  <a:cubicBezTo>
                    <a:pt x="13" y="9"/>
                    <a:pt x="13" y="9"/>
                    <a:pt x="13" y="9"/>
                  </a:cubicBezTo>
                  <a:cubicBezTo>
                    <a:pt x="15" y="11"/>
                    <a:pt x="15" y="11"/>
                    <a:pt x="15" y="11"/>
                  </a:cubicBezTo>
                  <a:cubicBezTo>
                    <a:pt x="17" y="12"/>
                    <a:pt x="17" y="12"/>
                    <a:pt x="17" y="12"/>
                  </a:cubicBezTo>
                  <a:cubicBezTo>
                    <a:pt x="22" y="21"/>
                    <a:pt x="22" y="21"/>
                    <a:pt x="22" y="21"/>
                  </a:cubicBezTo>
                  <a:cubicBezTo>
                    <a:pt x="22" y="23"/>
                    <a:pt x="22" y="23"/>
                    <a:pt x="22" y="23"/>
                  </a:cubicBezTo>
                  <a:cubicBezTo>
                    <a:pt x="22" y="26"/>
                    <a:pt x="22" y="26"/>
                    <a:pt x="22" y="26"/>
                  </a:cubicBezTo>
                  <a:cubicBezTo>
                    <a:pt x="20" y="28"/>
                    <a:pt x="20" y="28"/>
                    <a:pt x="20" y="28"/>
                  </a:cubicBezTo>
                  <a:cubicBezTo>
                    <a:pt x="23" y="29"/>
                    <a:pt x="23" y="29"/>
                    <a:pt x="23" y="29"/>
                  </a:cubicBezTo>
                  <a:cubicBezTo>
                    <a:pt x="25" y="29"/>
                    <a:pt x="25" y="29"/>
                    <a:pt x="25" y="29"/>
                  </a:cubicBezTo>
                  <a:cubicBezTo>
                    <a:pt x="25" y="31"/>
                    <a:pt x="25" y="31"/>
                    <a:pt x="25" y="31"/>
                  </a:cubicBezTo>
                  <a:cubicBezTo>
                    <a:pt x="34" y="35"/>
                    <a:pt x="34" y="35"/>
                    <a:pt x="34" y="35"/>
                  </a:cubicBezTo>
                  <a:cubicBezTo>
                    <a:pt x="34" y="35"/>
                    <a:pt x="37" y="33"/>
                    <a:pt x="39" y="31"/>
                  </a:cubicBezTo>
                  <a:cubicBezTo>
                    <a:pt x="39" y="32"/>
                    <a:pt x="39" y="32"/>
                    <a:pt x="39" y="32"/>
                  </a:cubicBezTo>
                  <a:cubicBezTo>
                    <a:pt x="40" y="32"/>
                    <a:pt x="40" y="32"/>
                    <a:pt x="40" y="32"/>
                  </a:cubicBezTo>
                  <a:cubicBezTo>
                    <a:pt x="42" y="32"/>
                    <a:pt x="42" y="32"/>
                    <a:pt x="42" y="32"/>
                  </a:cubicBezTo>
                  <a:cubicBezTo>
                    <a:pt x="45" y="33"/>
                    <a:pt x="45" y="33"/>
                    <a:pt x="45" y="33"/>
                  </a:cubicBezTo>
                  <a:lnTo>
                    <a:pt x="46" y="3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68" name="Freeform 158"/>
            <p:cNvSpPr>
              <a:spLocks/>
            </p:cNvSpPr>
            <p:nvPr/>
          </p:nvSpPr>
          <p:spPr bwMode="auto">
            <a:xfrm>
              <a:off x="4533900" y="1050925"/>
              <a:ext cx="252413" cy="401638"/>
            </a:xfrm>
            <a:custGeom>
              <a:avLst/>
              <a:gdLst>
                <a:gd name="T0" fmla="*/ 137 w 141"/>
                <a:gd name="T1" fmla="*/ 120 h 163"/>
                <a:gd name="T2" fmla="*/ 141 w 141"/>
                <a:gd name="T3" fmla="*/ 113 h 163"/>
                <a:gd name="T4" fmla="*/ 119 w 141"/>
                <a:gd name="T5" fmla="*/ 100 h 163"/>
                <a:gd name="T6" fmla="*/ 126 w 141"/>
                <a:gd name="T7" fmla="*/ 89 h 163"/>
                <a:gd name="T8" fmla="*/ 119 w 141"/>
                <a:gd name="T9" fmla="*/ 84 h 163"/>
                <a:gd name="T10" fmla="*/ 114 w 141"/>
                <a:gd name="T11" fmla="*/ 80 h 163"/>
                <a:gd name="T12" fmla="*/ 113 w 141"/>
                <a:gd name="T13" fmla="*/ 75 h 163"/>
                <a:gd name="T14" fmla="*/ 113 w 141"/>
                <a:gd name="T15" fmla="*/ 69 h 163"/>
                <a:gd name="T16" fmla="*/ 110 w 141"/>
                <a:gd name="T17" fmla="*/ 57 h 163"/>
                <a:gd name="T18" fmla="*/ 102 w 141"/>
                <a:gd name="T19" fmla="*/ 45 h 163"/>
                <a:gd name="T20" fmla="*/ 110 w 141"/>
                <a:gd name="T21" fmla="*/ 39 h 163"/>
                <a:gd name="T22" fmla="*/ 97 w 141"/>
                <a:gd name="T23" fmla="*/ 29 h 163"/>
                <a:gd name="T24" fmla="*/ 89 w 141"/>
                <a:gd name="T25" fmla="*/ 25 h 163"/>
                <a:gd name="T26" fmla="*/ 92 w 141"/>
                <a:gd name="T27" fmla="*/ 21 h 163"/>
                <a:gd name="T28" fmla="*/ 89 w 141"/>
                <a:gd name="T29" fmla="*/ 17 h 163"/>
                <a:gd name="T30" fmla="*/ 96 w 141"/>
                <a:gd name="T31" fmla="*/ 13 h 163"/>
                <a:gd name="T32" fmla="*/ 93 w 141"/>
                <a:gd name="T33" fmla="*/ 6 h 163"/>
                <a:gd name="T34" fmla="*/ 78 w 141"/>
                <a:gd name="T35" fmla="*/ 0 h 163"/>
                <a:gd name="T36" fmla="*/ 72 w 141"/>
                <a:gd name="T37" fmla="*/ 2 h 163"/>
                <a:gd name="T38" fmla="*/ 58 w 141"/>
                <a:gd name="T39" fmla="*/ 6 h 163"/>
                <a:gd name="T40" fmla="*/ 57 w 141"/>
                <a:gd name="T41" fmla="*/ 17 h 163"/>
                <a:gd name="T42" fmla="*/ 52 w 141"/>
                <a:gd name="T43" fmla="*/ 19 h 163"/>
                <a:gd name="T44" fmla="*/ 44 w 141"/>
                <a:gd name="T45" fmla="*/ 21 h 163"/>
                <a:gd name="T46" fmla="*/ 30 w 141"/>
                <a:gd name="T47" fmla="*/ 21 h 163"/>
                <a:gd name="T48" fmla="*/ 9 w 141"/>
                <a:gd name="T49" fmla="*/ 13 h 163"/>
                <a:gd name="T50" fmla="*/ 4 w 141"/>
                <a:gd name="T51" fmla="*/ 13 h 163"/>
                <a:gd name="T52" fmla="*/ 19 w 141"/>
                <a:gd name="T53" fmla="*/ 23 h 163"/>
                <a:gd name="T54" fmla="*/ 32 w 141"/>
                <a:gd name="T55" fmla="*/ 31 h 163"/>
                <a:gd name="T56" fmla="*/ 32 w 141"/>
                <a:gd name="T57" fmla="*/ 36 h 163"/>
                <a:gd name="T58" fmla="*/ 36 w 141"/>
                <a:gd name="T59" fmla="*/ 43 h 163"/>
                <a:gd name="T60" fmla="*/ 38 w 141"/>
                <a:gd name="T61" fmla="*/ 48 h 163"/>
                <a:gd name="T62" fmla="*/ 38 w 141"/>
                <a:gd name="T63" fmla="*/ 53 h 163"/>
                <a:gd name="T64" fmla="*/ 44 w 141"/>
                <a:gd name="T65" fmla="*/ 65 h 163"/>
                <a:gd name="T66" fmla="*/ 49 w 141"/>
                <a:gd name="T67" fmla="*/ 67 h 163"/>
                <a:gd name="T68" fmla="*/ 58 w 141"/>
                <a:gd name="T69" fmla="*/ 71 h 163"/>
                <a:gd name="T70" fmla="*/ 61 w 141"/>
                <a:gd name="T71" fmla="*/ 76 h 163"/>
                <a:gd name="T72" fmla="*/ 61 w 141"/>
                <a:gd name="T73" fmla="*/ 83 h 163"/>
                <a:gd name="T74" fmla="*/ 49 w 141"/>
                <a:gd name="T75" fmla="*/ 86 h 163"/>
                <a:gd name="T76" fmla="*/ 38 w 141"/>
                <a:gd name="T77" fmla="*/ 93 h 163"/>
                <a:gd name="T78" fmla="*/ 32 w 141"/>
                <a:gd name="T79" fmla="*/ 100 h 163"/>
                <a:gd name="T80" fmla="*/ 29 w 141"/>
                <a:gd name="T81" fmla="*/ 101 h 163"/>
                <a:gd name="T82" fmla="*/ 23 w 141"/>
                <a:gd name="T83" fmla="*/ 106 h 163"/>
                <a:gd name="T84" fmla="*/ 17 w 141"/>
                <a:gd name="T85" fmla="*/ 109 h 163"/>
                <a:gd name="T86" fmla="*/ 15 w 141"/>
                <a:gd name="T87" fmla="*/ 113 h 163"/>
                <a:gd name="T88" fmla="*/ 15 w 141"/>
                <a:gd name="T89" fmla="*/ 124 h 163"/>
                <a:gd name="T90" fmla="*/ 21 w 141"/>
                <a:gd name="T91" fmla="*/ 136 h 163"/>
                <a:gd name="T92" fmla="*/ 19 w 141"/>
                <a:gd name="T93" fmla="*/ 141 h 163"/>
                <a:gd name="T94" fmla="*/ 19 w 141"/>
                <a:gd name="T95" fmla="*/ 149 h 163"/>
                <a:gd name="T96" fmla="*/ 25 w 141"/>
                <a:gd name="T97" fmla="*/ 150 h 163"/>
                <a:gd name="T98" fmla="*/ 36 w 141"/>
                <a:gd name="T99" fmla="*/ 157 h 163"/>
                <a:gd name="T100" fmla="*/ 40 w 141"/>
                <a:gd name="T101" fmla="*/ 158 h 163"/>
                <a:gd name="T102" fmla="*/ 40 w 141"/>
                <a:gd name="T103" fmla="*/ 163 h 163"/>
                <a:gd name="T104" fmla="*/ 56 w 141"/>
                <a:gd name="T105" fmla="*/ 159 h 163"/>
                <a:gd name="T106" fmla="*/ 61 w 141"/>
                <a:gd name="T107" fmla="*/ 158 h 163"/>
                <a:gd name="T108" fmla="*/ 74 w 141"/>
                <a:gd name="T109" fmla="*/ 154 h 163"/>
                <a:gd name="T110" fmla="*/ 76 w 141"/>
                <a:gd name="T111" fmla="*/ 154 h 163"/>
                <a:gd name="T112" fmla="*/ 80 w 141"/>
                <a:gd name="T113" fmla="*/ 153 h 163"/>
                <a:gd name="T114" fmla="*/ 86 w 141"/>
                <a:gd name="T115" fmla="*/ 153 h 163"/>
                <a:gd name="T116" fmla="*/ 96 w 141"/>
                <a:gd name="T117" fmla="*/ 153 h 163"/>
                <a:gd name="T118" fmla="*/ 109 w 141"/>
                <a:gd name="T119" fmla="*/ 145 h 163"/>
                <a:gd name="T120" fmla="*/ 118 w 141"/>
                <a:gd name="T121" fmla="*/ 137 h 163"/>
                <a:gd name="T122" fmla="*/ 118 w 141"/>
                <a:gd name="T123" fmla="*/ 13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 h="163">
                  <a:moveTo>
                    <a:pt x="118" y="137"/>
                  </a:moveTo>
                  <a:lnTo>
                    <a:pt x="135" y="122"/>
                  </a:lnTo>
                  <a:lnTo>
                    <a:pt x="137" y="120"/>
                  </a:lnTo>
                  <a:lnTo>
                    <a:pt x="139" y="118"/>
                  </a:lnTo>
                  <a:lnTo>
                    <a:pt x="141" y="114"/>
                  </a:lnTo>
                  <a:lnTo>
                    <a:pt x="141" y="113"/>
                  </a:lnTo>
                  <a:lnTo>
                    <a:pt x="141" y="110"/>
                  </a:lnTo>
                  <a:lnTo>
                    <a:pt x="139" y="109"/>
                  </a:lnTo>
                  <a:lnTo>
                    <a:pt x="119" y="100"/>
                  </a:lnTo>
                  <a:lnTo>
                    <a:pt x="126" y="96"/>
                  </a:lnTo>
                  <a:lnTo>
                    <a:pt x="127" y="92"/>
                  </a:lnTo>
                  <a:lnTo>
                    <a:pt x="126" y="89"/>
                  </a:lnTo>
                  <a:lnTo>
                    <a:pt x="119" y="88"/>
                  </a:lnTo>
                  <a:lnTo>
                    <a:pt x="118" y="86"/>
                  </a:lnTo>
                  <a:lnTo>
                    <a:pt x="119" y="84"/>
                  </a:lnTo>
                  <a:lnTo>
                    <a:pt x="118" y="83"/>
                  </a:lnTo>
                  <a:lnTo>
                    <a:pt x="115" y="83"/>
                  </a:lnTo>
                  <a:lnTo>
                    <a:pt x="114" y="80"/>
                  </a:lnTo>
                  <a:lnTo>
                    <a:pt x="113" y="79"/>
                  </a:lnTo>
                  <a:lnTo>
                    <a:pt x="114" y="76"/>
                  </a:lnTo>
                  <a:lnTo>
                    <a:pt x="113" y="75"/>
                  </a:lnTo>
                  <a:lnTo>
                    <a:pt x="113" y="73"/>
                  </a:lnTo>
                  <a:lnTo>
                    <a:pt x="114" y="71"/>
                  </a:lnTo>
                  <a:lnTo>
                    <a:pt x="113" y="69"/>
                  </a:lnTo>
                  <a:lnTo>
                    <a:pt x="115" y="67"/>
                  </a:lnTo>
                  <a:lnTo>
                    <a:pt x="114" y="63"/>
                  </a:lnTo>
                  <a:lnTo>
                    <a:pt x="110" y="57"/>
                  </a:lnTo>
                  <a:lnTo>
                    <a:pt x="102" y="49"/>
                  </a:lnTo>
                  <a:lnTo>
                    <a:pt x="101" y="48"/>
                  </a:lnTo>
                  <a:lnTo>
                    <a:pt x="102" y="45"/>
                  </a:lnTo>
                  <a:lnTo>
                    <a:pt x="105" y="43"/>
                  </a:lnTo>
                  <a:lnTo>
                    <a:pt x="109" y="40"/>
                  </a:lnTo>
                  <a:lnTo>
                    <a:pt x="110" y="39"/>
                  </a:lnTo>
                  <a:lnTo>
                    <a:pt x="110" y="36"/>
                  </a:lnTo>
                  <a:lnTo>
                    <a:pt x="101" y="31"/>
                  </a:lnTo>
                  <a:lnTo>
                    <a:pt x="97" y="29"/>
                  </a:lnTo>
                  <a:lnTo>
                    <a:pt x="93" y="27"/>
                  </a:lnTo>
                  <a:lnTo>
                    <a:pt x="90" y="25"/>
                  </a:lnTo>
                  <a:lnTo>
                    <a:pt x="89" y="25"/>
                  </a:lnTo>
                  <a:lnTo>
                    <a:pt x="90" y="24"/>
                  </a:lnTo>
                  <a:lnTo>
                    <a:pt x="90" y="23"/>
                  </a:lnTo>
                  <a:lnTo>
                    <a:pt x="92" y="21"/>
                  </a:lnTo>
                  <a:lnTo>
                    <a:pt x="93" y="19"/>
                  </a:lnTo>
                  <a:lnTo>
                    <a:pt x="92" y="19"/>
                  </a:lnTo>
                  <a:lnTo>
                    <a:pt x="89" y="17"/>
                  </a:lnTo>
                  <a:lnTo>
                    <a:pt x="93" y="17"/>
                  </a:lnTo>
                  <a:lnTo>
                    <a:pt x="97" y="16"/>
                  </a:lnTo>
                  <a:lnTo>
                    <a:pt x="96" y="13"/>
                  </a:lnTo>
                  <a:lnTo>
                    <a:pt x="97" y="10"/>
                  </a:lnTo>
                  <a:lnTo>
                    <a:pt x="97" y="8"/>
                  </a:lnTo>
                  <a:lnTo>
                    <a:pt x="93" y="6"/>
                  </a:lnTo>
                  <a:lnTo>
                    <a:pt x="84" y="2"/>
                  </a:lnTo>
                  <a:lnTo>
                    <a:pt x="80" y="0"/>
                  </a:lnTo>
                  <a:lnTo>
                    <a:pt x="78" y="0"/>
                  </a:lnTo>
                  <a:lnTo>
                    <a:pt x="78" y="0"/>
                  </a:lnTo>
                  <a:lnTo>
                    <a:pt x="76" y="0"/>
                  </a:lnTo>
                  <a:lnTo>
                    <a:pt x="72" y="2"/>
                  </a:lnTo>
                  <a:lnTo>
                    <a:pt x="66" y="2"/>
                  </a:lnTo>
                  <a:lnTo>
                    <a:pt x="62" y="2"/>
                  </a:lnTo>
                  <a:lnTo>
                    <a:pt x="58" y="6"/>
                  </a:lnTo>
                  <a:lnTo>
                    <a:pt x="57" y="10"/>
                  </a:lnTo>
                  <a:lnTo>
                    <a:pt x="57" y="16"/>
                  </a:lnTo>
                  <a:lnTo>
                    <a:pt x="57" y="17"/>
                  </a:lnTo>
                  <a:lnTo>
                    <a:pt x="56" y="17"/>
                  </a:lnTo>
                  <a:lnTo>
                    <a:pt x="53" y="17"/>
                  </a:lnTo>
                  <a:lnTo>
                    <a:pt x="52" y="19"/>
                  </a:lnTo>
                  <a:lnTo>
                    <a:pt x="49" y="21"/>
                  </a:lnTo>
                  <a:lnTo>
                    <a:pt x="45" y="21"/>
                  </a:lnTo>
                  <a:lnTo>
                    <a:pt x="44" y="21"/>
                  </a:lnTo>
                  <a:lnTo>
                    <a:pt x="40" y="19"/>
                  </a:lnTo>
                  <a:lnTo>
                    <a:pt x="36" y="19"/>
                  </a:lnTo>
                  <a:lnTo>
                    <a:pt x="30" y="21"/>
                  </a:lnTo>
                  <a:lnTo>
                    <a:pt x="23" y="21"/>
                  </a:lnTo>
                  <a:lnTo>
                    <a:pt x="17" y="17"/>
                  </a:lnTo>
                  <a:lnTo>
                    <a:pt x="9" y="13"/>
                  </a:lnTo>
                  <a:lnTo>
                    <a:pt x="5" y="12"/>
                  </a:lnTo>
                  <a:lnTo>
                    <a:pt x="1" y="13"/>
                  </a:lnTo>
                  <a:lnTo>
                    <a:pt x="4" y="13"/>
                  </a:lnTo>
                  <a:lnTo>
                    <a:pt x="0" y="16"/>
                  </a:lnTo>
                  <a:lnTo>
                    <a:pt x="5" y="16"/>
                  </a:lnTo>
                  <a:lnTo>
                    <a:pt x="19" y="23"/>
                  </a:lnTo>
                  <a:lnTo>
                    <a:pt x="26" y="27"/>
                  </a:lnTo>
                  <a:lnTo>
                    <a:pt x="29" y="29"/>
                  </a:lnTo>
                  <a:lnTo>
                    <a:pt x="32" y="31"/>
                  </a:lnTo>
                  <a:lnTo>
                    <a:pt x="34" y="32"/>
                  </a:lnTo>
                  <a:lnTo>
                    <a:pt x="32" y="35"/>
                  </a:lnTo>
                  <a:lnTo>
                    <a:pt x="32" y="36"/>
                  </a:lnTo>
                  <a:lnTo>
                    <a:pt x="34" y="40"/>
                  </a:lnTo>
                  <a:lnTo>
                    <a:pt x="36" y="40"/>
                  </a:lnTo>
                  <a:lnTo>
                    <a:pt x="36" y="43"/>
                  </a:lnTo>
                  <a:lnTo>
                    <a:pt x="36" y="44"/>
                  </a:lnTo>
                  <a:lnTo>
                    <a:pt x="36" y="45"/>
                  </a:lnTo>
                  <a:lnTo>
                    <a:pt x="38" y="48"/>
                  </a:lnTo>
                  <a:lnTo>
                    <a:pt x="40" y="49"/>
                  </a:lnTo>
                  <a:lnTo>
                    <a:pt x="38" y="52"/>
                  </a:lnTo>
                  <a:lnTo>
                    <a:pt x="38" y="53"/>
                  </a:lnTo>
                  <a:lnTo>
                    <a:pt x="38" y="57"/>
                  </a:lnTo>
                  <a:lnTo>
                    <a:pt x="38" y="59"/>
                  </a:lnTo>
                  <a:lnTo>
                    <a:pt x="44" y="65"/>
                  </a:lnTo>
                  <a:lnTo>
                    <a:pt x="44" y="65"/>
                  </a:lnTo>
                  <a:lnTo>
                    <a:pt x="45" y="67"/>
                  </a:lnTo>
                  <a:lnTo>
                    <a:pt x="49" y="67"/>
                  </a:lnTo>
                  <a:lnTo>
                    <a:pt x="52" y="69"/>
                  </a:lnTo>
                  <a:lnTo>
                    <a:pt x="53" y="69"/>
                  </a:lnTo>
                  <a:lnTo>
                    <a:pt x="58" y="71"/>
                  </a:lnTo>
                  <a:lnTo>
                    <a:pt x="58" y="73"/>
                  </a:lnTo>
                  <a:lnTo>
                    <a:pt x="58" y="76"/>
                  </a:lnTo>
                  <a:lnTo>
                    <a:pt x="61" y="76"/>
                  </a:lnTo>
                  <a:lnTo>
                    <a:pt x="62" y="79"/>
                  </a:lnTo>
                  <a:lnTo>
                    <a:pt x="58" y="80"/>
                  </a:lnTo>
                  <a:lnTo>
                    <a:pt x="61" y="83"/>
                  </a:lnTo>
                  <a:lnTo>
                    <a:pt x="57" y="80"/>
                  </a:lnTo>
                  <a:lnTo>
                    <a:pt x="53" y="83"/>
                  </a:lnTo>
                  <a:lnTo>
                    <a:pt x="49" y="86"/>
                  </a:lnTo>
                  <a:lnTo>
                    <a:pt x="42" y="92"/>
                  </a:lnTo>
                  <a:lnTo>
                    <a:pt x="40" y="93"/>
                  </a:lnTo>
                  <a:lnTo>
                    <a:pt x="38" y="93"/>
                  </a:lnTo>
                  <a:lnTo>
                    <a:pt x="38" y="96"/>
                  </a:lnTo>
                  <a:lnTo>
                    <a:pt x="34" y="97"/>
                  </a:lnTo>
                  <a:lnTo>
                    <a:pt x="32" y="100"/>
                  </a:lnTo>
                  <a:lnTo>
                    <a:pt x="32" y="101"/>
                  </a:lnTo>
                  <a:lnTo>
                    <a:pt x="30" y="101"/>
                  </a:lnTo>
                  <a:lnTo>
                    <a:pt x="29" y="101"/>
                  </a:lnTo>
                  <a:lnTo>
                    <a:pt x="26" y="102"/>
                  </a:lnTo>
                  <a:lnTo>
                    <a:pt x="26" y="105"/>
                  </a:lnTo>
                  <a:lnTo>
                    <a:pt x="23" y="106"/>
                  </a:lnTo>
                  <a:lnTo>
                    <a:pt x="19" y="106"/>
                  </a:lnTo>
                  <a:lnTo>
                    <a:pt x="17" y="106"/>
                  </a:lnTo>
                  <a:lnTo>
                    <a:pt x="17" y="109"/>
                  </a:lnTo>
                  <a:lnTo>
                    <a:pt x="19" y="110"/>
                  </a:lnTo>
                  <a:lnTo>
                    <a:pt x="17" y="110"/>
                  </a:lnTo>
                  <a:lnTo>
                    <a:pt x="15" y="113"/>
                  </a:lnTo>
                  <a:lnTo>
                    <a:pt x="12" y="116"/>
                  </a:lnTo>
                  <a:lnTo>
                    <a:pt x="15" y="120"/>
                  </a:lnTo>
                  <a:lnTo>
                    <a:pt x="15" y="124"/>
                  </a:lnTo>
                  <a:lnTo>
                    <a:pt x="15" y="126"/>
                  </a:lnTo>
                  <a:lnTo>
                    <a:pt x="17" y="132"/>
                  </a:lnTo>
                  <a:lnTo>
                    <a:pt x="21" y="136"/>
                  </a:lnTo>
                  <a:lnTo>
                    <a:pt x="19" y="136"/>
                  </a:lnTo>
                  <a:lnTo>
                    <a:pt x="19" y="137"/>
                  </a:lnTo>
                  <a:lnTo>
                    <a:pt x="19" y="141"/>
                  </a:lnTo>
                  <a:lnTo>
                    <a:pt x="17" y="144"/>
                  </a:lnTo>
                  <a:lnTo>
                    <a:pt x="19" y="145"/>
                  </a:lnTo>
                  <a:lnTo>
                    <a:pt x="19" y="149"/>
                  </a:lnTo>
                  <a:lnTo>
                    <a:pt x="21" y="150"/>
                  </a:lnTo>
                  <a:lnTo>
                    <a:pt x="23" y="150"/>
                  </a:lnTo>
                  <a:lnTo>
                    <a:pt x="25" y="150"/>
                  </a:lnTo>
                  <a:lnTo>
                    <a:pt x="30" y="153"/>
                  </a:lnTo>
                  <a:lnTo>
                    <a:pt x="34" y="154"/>
                  </a:lnTo>
                  <a:lnTo>
                    <a:pt x="36" y="157"/>
                  </a:lnTo>
                  <a:lnTo>
                    <a:pt x="40" y="154"/>
                  </a:lnTo>
                  <a:lnTo>
                    <a:pt x="38" y="157"/>
                  </a:lnTo>
                  <a:lnTo>
                    <a:pt x="40" y="158"/>
                  </a:lnTo>
                  <a:lnTo>
                    <a:pt x="44" y="159"/>
                  </a:lnTo>
                  <a:lnTo>
                    <a:pt x="42" y="159"/>
                  </a:lnTo>
                  <a:lnTo>
                    <a:pt x="40" y="163"/>
                  </a:lnTo>
                  <a:lnTo>
                    <a:pt x="44" y="162"/>
                  </a:lnTo>
                  <a:lnTo>
                    <a:pt x="49" y="159"/>
                  </a:lnTo>
                  <a:lnTo>
                    <a:pt x="56" y="159"/>
                  </a:lnTo>
                  <a:lnTo>
                    <a:pt x="57" y="159"/>
                  </a:lnTo>
                  <a:lnTo>
                    <a:pt x="58" y="159"/>
                  </a:lnTo>
                  <a:lnTo>
                    <a:pt x="61" y="158"/>
                  </a:lnTo>
                  <a:lnTo>
                    <a:pt x="65" y="157"/>
                  </a:lnTo>
                  <a:lnTo>
                    <a:pt x="70" y="157"/>
                  </a:lnTo>
                  <a:lnTo>
                    <a:pt x="74" y="154"/>
                  </a:lnTo>
                  <a:lnTo>
                    <a:pt x="74" y="157"/>
                  </a:lnTo>
                  <a:lnTo>
                    <a:pt x="76" y="157"/>
                  </a:lnTo>
                  <a:lnTo>
                    <a:pt x="76" y="154"/>
                  </a:lnTo>
                  <a:lnTo>
                    <a:pt x="78" y="154"/>
                  </a:lnTo>
                  <a:lnTo>
                    <a:pt x="78" y="153"/>
                  </a:lnTo>
                  <a:lnTo>
                    <a:pt x="80" y="153"/>
                  </a:lnTo>
                  <a:lnTo>
                    <a:pt x="82" y="154"/>
                  </a:lnTo>
                  <a:lnTo>
                    <a:pt x="84" y="153"/>
                  </a:lnTo>
                  <a:lnTo>
                    <a:pt x="86" y="153"/>
                  </a:lnTo>
                  <a:lnTo>
                    <a:pt x="92" y="150"/>
                  </a:lnTo>
                  <a:lnTo>
                    <a:pt x="93" y="150"/>
                  </a:lnTo>
                  <a:lnTo>
                    <a:pt x="96" y="153"/>
                  </a:lnTo>
                  <a:lnTo>
                    <a:pt x="97" y="153"/>
                  </a:lnTo>
                  <a:lnTo>
                    <a:pt x="101" y="150"/>
                  </a:lnTo>
                  <a:lnTo>
                    <a:pt x="109" y="145"/>
                  </a:lnTo>
                  <a:lnTo>
                    <a:pt x="118" y="137"/>
                  </a:lnTo>
                  <a:lnTo>
                    <a:pt x="118" y="137"/>
                  </a:lnTo>
                  <a:lnTo>
                    <a:pt x="118" y="137"/>
                  </a:lnTo>
                  <a:lnTo>
                    <a:pt x="118" y="137"/>
                  </a:lnTo>
                  <a:lnTo>
                    <a:pt x="118" y="137"/>
                  </a:lnTo>
                  <a:lnTo>
                    <a:pt x="118" y="137"/>
                  </a:lnTo>
                  <a:lnTo>
                    <a:pt x="118" y="13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69" name="Freeform 159"/>
            <p:cNvSpPr>
              <a:spLocks noEditPoints="1"/>
            </p:cNvSpPr>
            <p:nvPr/>
          </p:nvSpPr>
          <p:spPr bwMode="auto">
            <a:xfrm>
              <a:off x="4195763" y="1008063"/>
              <a:ext cx="542925" cy="517525"/>
            </a:xfrm>
            <a:custGeom>
              <a:avLst/>
              <a:gdLst>
                <a:gd name="T0" fmla="*/ 180 w 229"/>
                <a:gd name="T1" fmla="*/ 29 h 158"/>
                <a:gd name="T2" fmla="*/ 200 w 229"/>
                <a:gd name="T3" fmla="*/ 13 h 158"/>
                <a:gd name="T4" fmla="*/ 219 w 229"/>
                <a:gd name="T5" fmla="*/ 22 h 158"/>
                <a:gd name="T6" fmla="*/ 215 w 229"/>
                <a:gd name="T7" fmla="*/ 13 h 158"/>
                <a:gd name="T8" fmla="*/ 222 w 229"/>
                <a:gd name="T9" fmla="*/ 6 h 158"/>
                <a:gd name="T10" fmla="*/ 206 w 229"/>
                <a:gd name="T11" fmla="*/ 9 h 158"/>
                <a:gd name="T12" fmla="*/ 195 w 229"/>
                <a:gd name="T13" fmla="*/ 3 h 158"/>
                <a:gd name="T14" fmla="*/ 190 w 229"/>
                <a:gd name="T15" fmla="*/ 7 h 158"/>
                <a:gd name="T16" fmla="*/ 180 w 229"/>
                <a:gd name="T17" fmla="*/ 9 h 158"/>
                <a:gd name="T18" fmla="*/ 175 w 229"/>
                <a:gd name="T19" fmla="*/ 3 h 158"/>
                <a:gd name="T20" fmla="*/ 165 w 229"/>
                <a:gd name="T21" fmla="*/ 13 h 158"/>
                <a:gd name="T22" fmla="*/ 152 w 229"/>
                <a:gd name="T23" fmla="*/ 10 h 158"/>
                <a:gd name="T24" fmla="*/ 144 w 229"/>
                <a:gd name="T25" fmla="*/ 14 h 158"/>
                <a:gd name="T26" fmla="*/ 134 w 229"/>
                <a:gd name="T27" fmla="*/ 22 h 158"/>
                <a:gd name="T28" fmla="*/ 127 w 229"/>
                <a:gd name="T29" fmla="*/ 17 h 158"/>
                <a:gd name="T30" fmla="*/ 119 w 229"/>
                <a:gd name="T31" fmla="*/ 22 h 158"/>
                <a:gd name="T32" fmla="*/ 106 w 229"/>
                <a:gd name="T33" fmla="*/ 30 h 158"/>
                <a:gd name="T34" fmla="*/ 106 w 229"/>
                <a:gd name="T35" fmla="*/ 37 h 158"/>
                <a:gd name="T36" fmla="*/ 100 w 229"/>
                <a:gd name="T37" fmla="*/ 37 h 158"/>
                <a:gd name="T38" fmla="*/ 94 w 229"/>
                <a:gd name="T39" fmla="*/ 40 h 158"/>
                <a:gd name="T40" fmla="*/ 87 w 229"/>
                <a:gd name="T41" fmla="*/ 45 h 158"/>
                <a:gd name="T42" fmla="*/ 87 w 229"/>
                <a:gd name="T43" fmla="*/ 47 h 158"/>
                <a:gd name="T44" fmla="*/ 79 w 229"/>
                <a:gd name="T45" fmla="*/ 55 h 158"/>
                <a:gd name="T46" fmla="*/ 79 w 229"/>
                <a:gd name="T47" fmla="*/ 57 h 158"/>
                <a:gd name="T48" fmla="*/ 70 w 229"/>
                <a:gd name="T49" fmla="*/ 68 h 158"/>
                <a:gd name="T50" fmla="*/ 61 w 229"/>
                <a:gd name="T51" fmla="*/ 75 h 158"/>
                <a:gd name="T52" fmla="*/ 57 w 229"/>
                <a:gd name="T53" fmla="*/ 76 h 158"/>
                <a:gd name="T54" fmla="*/ 48 w 229"/>
                <a:gd name="T55" fmla="*/ 86 h 158"/>
                <a:gd name="T56" fmla="*/ 58 w 229"/>
                <a:gd name="T57" fmla="*/ 86 h 158"/>
                <a:gd name="T58" fmla="*/ 47 w 229"/>
                <a:gd name="T59" fmla="*/ 90 h 158"/>
                <a:gd name="T60" fmla="*/ 36 w 229"/>
                <a:gd name="T61" fmla="*/ 93 h 158"/>
                <a:gd name="T62" fmla="*/ 31 w 229"/>
                <a:gd name="T63" fmla="*/ 98 h 158"/>
                <a:gd name="T64" fmla="*/ 25 w 229"/>
                <a:gd name="T65" fmla="*/ 100 h 158"/>
                <a:gd name="T66" fmla="*/ 14 w 229"/>
                <a:gd name="T67" fmla="*/ 105 h 158"/>
                <a:gd name="T68" fmla="*/ 3 w 229"/>
                <a:gd name="T69" fmla="*/ 109 h 158"/>
                <a:gd name="T70" fmla="*/ 4 w 229"/>
                <a:gd name="T71" fmla="*/ 116 h 158"/>
                <a:gd name="T72" fmla="*/ 1 w 229"/>
                <a:gd name="T73" fmla="*/ 123 h 158"/>
                <a:gd name="T74" fmla="*/ 3 w 229"/>
                <a:gd name="T75" fmla="*/ 129 h 158"/>
                <a:gd name="T76" fmla="*/ 15 w 229"/>
                <a:gd name="T77" fmla="*/ 132 h 158"/>
                <a:gd name="T78" fmla="*/ 5 w 229"/>
                <a:gd name="T79" fmla="*/ 138 h 158"/>
                <a:gd name="T80" fmla="*/ 11 w 229"/>
                <a:gd name="T81" fmla="*/ 139 h 158"/>
                <a:gd name="T82" fmla="*/ 11 w 229"/>
                <a:gd name="T83" fmla="*/ 148 h 158"/>
                <a:gd name="T84" fmla="*/ 21 w 229"/>
                <a:gd name="T85" fmla="*/ 158 h 158"/>
                <a:gd name="T86" fmla="*/ 47 w 229"/>
                <a:gd name="T87" fmla="*/ 146 h 158"/>
                <a:gd name="T88" fmla="*/ 54 w 229"/>
                <a:gd name="T89" fmla="*/ 135 h 158"/>
                <a:gd name="T90" fmla="*/ 61 w 229"/>
                <a:gd name="T91" fmla="*/ 146 h 158"/>
                <a:gd name="T92" fmla="*/ 71 w 229"/>
                <a:gd name="T93" fmla="*/ 132 h 158"/>
                <a:gd name="T94" fmla="*/ 68 w 229"/>
                <a:gd name="T95" fmla="*/ 112 h 158"/>
                <a:gd name="T96" fmla="*/ 70 w 229"/>
                <a:gd name="T97" fmla="*/ 86 h 158"/>
                <a:gd name="T98" fmla="*/ 89 w 229"/>
                <a:gd name="T99" fmla="*/ 69 h 158"/>
                <a:gd name="T100" fmla="*/ 106 w 229"/>
                <a:gd name="T101" fmla="*/ 46 h 158"/>
                <a:gd name="T102" fmla="*/ 122 w 229"/>
                <a:gd name="T103" fmla="*/ 30 h 158"/>
                <a:gd name="T104" fmla="*/ 143 w 229"/>
                <a:gd name="T105" fmla="*/ 25 h 158"/>
                <a:gd name="T106" fmla="*/ 5 w 229"/>
                <a:gd name="T107" fmla="*/ 141 h 158"/>
                <a:gd name="T108" fmla="*/ 18 w 229"/>
                <a:gd name="T109" fmla="*/ 122 h 158"/>
                <a:gd name="T110" fmla="*/ 21 w 229"/>
                <a:gd name="T111" fmla="*/ 106 h 158"/>
                <a:gd name="T112" fmla="*/ 23 w 229"/>
                <a:gd name="T113" fmla="*/ 116 h 158"/>
                <a:gd name="T114" fmla="*/ 73 w 229"/>
                <a:gd name="T115" fmla="*/ 6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 h="158">
                  <a:moveTo>
                    <a:pt x="144" y="23"/>
                  </a:moveTo>
                  <a:cubicBezTo>
                    <a:pt x="147" y="22"/>
                    <a:pt x="147" y="22"/>
                    <a:pt x="147" y="22"/>
                  </a:cubicBezTo>
                  <a:cubicBezTo>
                    <a:pt x="150" y="23"/>
                    <a:pt x="150" y="23"/>
                    <a:pt x="150" y="23"/>
                  </a:cubicBezTo>
                  <a:cubicBezTo>
                    <a:pt x="156" y="26"/>
                    <a:pt x="156" y="26"/>
                    <a:pt x="156" y="26"/>
                  </a:cubicBezTo>
                  <a:cubicBezTo>
                    <a:pt x="160" y="29"/>
                    <a:pt x="160" y="29"/>
                    <a:pt x="160" y="29"/>
                  </a:cubicBezTo>
                  <a:cubicBezTo>
                    <a:pt x="166" y="29"/>
                    <a:pt x="166" y="29"/>
                    <a:pt x="166" y="29"/>
                  </a:cubicBezTo>
                  <a:cubicBezTo>
                    <a:pt x="170" y="27"/>
                    <a:pt x="170" y="27"/>
                    <a:pt x="170" y="27"/>
                  </a:cubicBezTo>
                  <a:cubicBezTo>
                    <a:pt x="173" y="27"/>
                    <a:pt x="173" y="27"/>
                    <a:pt x="173" y="27"/>
                  </a:cubicBezTo>
                  <a:cubicBezTo>
                    <a:pt x="176" y="29"/>
                    <a:pt x="176" y="29"/>
                    <a:pt x="176" y="29"/>
                  </a:cubicBezTo>
                  <a:cubicBezTo>
                    <a:pt x="177" y="29"/>
                    <a:pt x="177" y="29"/>
                    <a:pt x="177" y="29"/>
                  </a:cubicBezTo>
                  <a:cubicBezTo>
                    <a:pt x="180" y="29"/>
                    <a:pt x="180" y="29"/>
                    <a:pt x="180" y="29"/>
                  </a:cubicBezTo>
                  <a:cubicBezTo>
                    <a:pt x="182" y="27"/>
                    <a:pt x="182" y="27"/>
                    <a:pt x="182" y="27"/>
                  </a:cubicBezTo>
                  <a:cubicBezTo>
                    <a:pt x="183" y="26"/>
                    <a:pt x="183" y="26"/>
                    <a:pt x="183" y="26"/>
                  </a:cubicBezTo>
                  <a:cubicBezTo>
                    <a:pt x="185" y="26"/>
                    <a:pt x="185" y="26"/>
                    <a:pt x="185" y="26"/>
                  </a:cubicBezTo>
                  <a:cubicBezTo>
                    <a:pt x="186" y="26"/>
                    <a:pt x="186" y="26"/>
                    <a:pt x="186" y="26"/>
                  </a:cubicBezTo>
                  <a:cubicBezTo>
                    <a:pt x="186" y="25"/>
                    <a:pt x="186" y="25"/>
                    <a:pt x="186" y="25"/>
                  </a:cubicBezTo>
                  <a:cubicBezTo>
                    <a:pt x="186" y="20"/>
                    <a:pt x="186" y="20"/>
                    <a:pt x="186" y="20"/>
                  </a:cubicBezTo>
                  <a:cubicBezTo>
                    <a:pt x="187" y="17"/>
                    <a:pt x="187" y="17"/>
                    <a:pt x="187" y="17"/>
                  </a:cubicBezTo>
                  <a:cubicBezTo>
                    <a:pt x="190" y="14"/>
                    <a:pt x="190" y="14"/>
                    <a:pt x="190" y="14"/>
                  </a:cubicBezTo>
                  <a:cubicBezTo>
                    <a:pt x="193" y="14"/>
                    <a:pt x="193" y="14"/>
                    <a:pt x="193" y="14"/>
                  </a:cubicBezTo>
                  <a:cubicBezTo>
                    <a:pt x="197" y="14"/>
                    <a:pt x="197" y="14"/>
                    <a:pt x="197" y="14"/>
                  </a:cubicBezTo>
                  <a:cubicBezTo>
                    <a:pt x="200" y="13"/>
                    <a:pt x="200" y="13"/>
                    <a:pt x="200" y="13"/>
                  </a:cubicBezTo>
                  <a:cubicBezTo>
                    <a:pt x="202" y="13"/>
                    <a:pt x="202" y="13"/>
                    <a:pt x="202" y="13"/>
                  </a:cubicBezTo>
                  <a:cubicBezTo>
                    <a:pt x="202" y="13"/>
                    <a:pt x="202" y="13"/>
                    <a:pt x="202" y="13"/>
                  </a:cubicBezTo>
                  <a:cubicBezTo>
                    <a:pt x="203" y="13"/>
                    <a:pt x="203" y="13"/>
                    <a:pt x="203" y="13"/>
                  </a:cubicBezTo>
                  <a:cubicBezTo>
                    <a:pt x="206" y="14"/>
                    <a:pt x="206" y="14"/>
                    <a:pt x="206" y="14"/>
                  </a:cubicBezTo>
                  <a:cubicBezTo>
                    <a:pt x="213" y="17"/>
                    <a:pt x="213" y="17"/>
                    <a:pt x="213" y="17"/>
                  </a:cubicBezTo>
                  <a:cubicBezTo>
                    <a:pt x="216" y="19"/>
                    <a:pt x="216" y="19"/>
                    <a:pt x="216" y="19"/>
                  </a:cubicBezTo>
                  <a:cubicBezTo>
                    <a:pt x="216" y="20"/>
                    <a:pt x="216" y="20"/>
                    <a:pt x="216" y="20"/>
                  </a:cubicBezTo>
                  <a:cubicBezTo>
                    <a:pt x="215" y="23"/>
                    <a:pt x="215" y="23"/>
                    <a:pt x="215" y="23"/>
                  </a:cubicBezTo>
                  <a:cubicBezTo>
                    <a:pt x="216" y="25"/>
                    <a:pt x="216" y="25"/>
                    <a:pt x="216" y="25"/>
                  </a:cubicBezTo>
                  <a:cubicBezTo>
                    <a:pt x="218" y="22"/>
                    <a:pt x="218" y="22"/>
                    <a:pt x="218" y="22"/>
                  </a:cubicBezTo>
                  <a:cubicBezTo>
                    <a:pt x="219" y="22"/>
                    <a:pt x="219" y="22"/>
                    <a:pt x="219" y="22"/>
                  </a:cubicBezTo>
                  <a:cubicBezTo>
                    <a:pt x="221" y="21"/>
                    <a:pt x="221" y="21"/>
                    <a:pt x="221" y="21"/>
                  </a:cubicBezTo>
                  <a:cubicBezTo>
                    <a:pt x="222" y="20"/>
                    <a:pt x="222" y="20"/>
                    <a:pt x="222" y="20"/>
                  </a:cubicBezTo>
                  <a:cubicBezTo>
                    <a:pt x="223" y="19"/>
                    <a:pt x="223" y="19"/>
                    <a:pt x="223" y="19"/>
                  </a:cubicBezTo>
                  <a:cubicBezTo>
                    <a:pt x="223" y="17"/>
                    <a:pt x="223" y="17"/>
                    <a:pt x="223" y="17"/>
                  </a:cubicBezTo>
                  <a:cubicBezTo>
                    <a:pt x="222" y="17"/>
                    <a:pt x="222" y="17"/>
                    <a:pt x="222" y="17"/>
                  </a:cubicBezTo>
                  <a:cubicBezTo>
                    <a:pt x="222" y="16"/>
                    <a:pt x="222" y="16"/>
                    <a:pt x="222" y="16"/>
                  </a:cubicBezTo>
                  <a:cubicBezTo>
                    <a:pt x="220" y="16"/>
                    <a:pt x="220" y="16"/>
                    <a:pt x="220" y="16"/>
                  </a:cubicBezTo>
                  <a:cubicBezTo>
                    <a:pt x="219" y="14"/>
                    <a:pt x="219" y="14"/>
                    <a:pt x="219" y="14"/>
                  </a:cubicBezTo>
                  <a:cubicBezTo>
                    <a:pt x="218" y="14"/>
                    <a:pt x="218" y="14"/>
                    <a:pt x="218" y="14"/>
                  </a:cubicBezTo>
                  <a:cubicBezTo>
                    <a:pt x="218" y="13"/>
                    <a:pt x="218" y="13"/>
                    <a:pt x="218" y="13"/>
                  </a:cubicBezTo>
                  <a:cubicBezTo>
                    <a:pt x="215" y="13"/>
                    <a:pt x="215" y="13"/>
                    <a:pt x="215" y="13"/>
                  </a:cubicBezTo>
                  <a:cubicBezTo>
                    <a:pt x="210" y="12"/>
                    <a:pt x="210" y="12"/>
                    <a:pt x="210" y="12"/>
                  </a:cubicBezTo>
                  <a:cubicBezTo>
                    <a:pt x="212" y="12"/>
                    <a:pt x="212" y="12"/>
                    <a:pt x="212" y="12"/>
                  </a:cubicBezTo>
                  <a:cubicBezTo>
                    <a:pt x="215" y="12"/>
                    <a:pt x="215" y="12"/>
                    <a:pt x="215" y="12"/>
                  </a:cubicBezTo>
                  <a:cubicBezTo>
                    <a:pt x="219" y="13"/>
                    <a:pt x="219" y="13"/>
                    <a:pt x="219" y="13"/>
                  </a:cubicBezTo>
                  <a:cubicBezTo>
                    <a:pt x="222" y="12"/>
                    <a:pt x="222" y="12"/>
                    <a:pt x="222" y="12"/>
                  </a:cubicBezTo>
                  <a:cubicBezTo>
                    <a:pt x="226" y="10"/>
                    <a:pt x="226" y="10"/>
                    <a:pt x="226" y="10"/>
                  </a:cubicBezTo>
                  <a:cubicBezTo>
                    <a:pt x="229" y="10"/>
                    <a:pt x="229" y="10"/>
                    <a:pt x="229" y="10"/>
                  </a:cubicBezTo>
                  <a:cubicBezTo>
                    <a:pt x="229" y="9"/>
                    <a:pt x="229" y="9"/>
                    <a:pt x="229" y="9"/>
                  </a:cubicBezTo>
                  <a:cubicBezTo>
                    <a:pt x="226" y="7"/>
                    <a:pt x="226" y="7"/>
                    <a:pt x="226" y="7"/>
                  </a:cubicBezTo>
                  <a:cubicBezTo>
                    <a:pt x="222" y="7"/>
                    <a:pt x="222" y="7"/>
                    <a:pt x="222" y="7"/>
                  </a:cubicBezTo>
                  <a:cubicBezTo>
                    <a:pt x="222" y="6"/>
                    <a:pt x="222" y="6"/>
                    <a:pt x="222" y="6"/>
                  </a:cubicBezTo>
                  <a:cubicBezTo>
                    <a:pt x="220" y="6"/>
                    <a:pt x="220" y="6"/>
                    <a:pt x="220" y="6"/>
                  </a:cubicBezTo>
                  <a:cubicBezTo>
                    <a:pt x="219" y="6"/>
                    <a:pt x="219" y="6"/>
                    <a:pt x="219" y="6"/>
                  </a:cubicBezTo>
                  <a:cubicBezTo>
                    <a:pt x="218" y="6"/>
                    <a:pt x="218" y="6"/>
                    <a:pt x="218" y="6"/>
                  </a:cubicBezTo>
                  <a:cubicBezTo>
                    <a:pt x="216" y="6"/>
                    <a:pt x="216" y="6"/>
                    <a:pt x="216" y="6"/>
                  </a:cubicBezTo>
                  <a:cubicBezTo>
                    <a:pt x="215" y="6"/>
                    <a:pt x="215" y="6"/>
                    <a:pt x="215" y="6"/>
                  </a:cubicBezTo>
                  <a:cubicBezTo>
                    <a:pt x="215" y="4"/>
                    <a:pt x="215" y="4"/>
                    <a:pt x="215" y="4"/>
                  </a:cubicBezTo>
                  <a:cubicBezTo>
                    <a:pt x="213" y="3"/>
                    <a:pt x="213" y="3"/>
                    <a:pt x="213" y="3"/>
                  </a:cubicBezTo>
                  <a:cubicBezTo>
                    <a:pt x="209" y="3"/>
                    <a:pt x="209" y="3"/>
                    <a:pt x="209" y="3"/>
                  </a:cubicBezTo>
                  <a:cubicBezTo>
                    <a:pt x="208" y="6"/>
                    <a:pt x="208" y="6"/>
                    <a:pt x="208" y="6"/>
                  </a:cubicBezTo>
                  <a:cubicBezTo>
                    <a:pt x="208" y="7"/>
                    <a:pt x="208" y="7"/>
                    <a:pt x="208" y="7"/>
                  </a:cubicBezTo>
                  <a:cubicBezTo>
                    <a:pt x="206" y="9"/>
                    <a:pt x="206" y="9"/>
                    <a:pt x="206" y="9"/>
                  </a:cubicBezTo>
                  <a:cubicBezTo>
                    <a:pt x="206" y="7"/>
                    <a:pt x="206" y="7"/>
                    <a:pt x="206" y="7"/>
                  </a:cubicBezTo>
                  <a:cubicBezTo>
                    <a:pt x="202" y="7"/>
                    <a:pt x="202" y="7"/>
                    <a:pt x="202" y="7"/>
                  </a:cubicBezTo>
                  <a:cubicBezTo>
                    <a:pt x="206" y="6"/>
                    <a:pt x="206" y="6"/>
                    <a:pt x="206" y="6"/>
                  </a:cubicBezTo>
                  <a:cubicBezTo>
                    <a:pt x="205" y="6"/>
                    <a:pt x="205" y="6"/>
                    <a:pt x="205" y="6"/>
                  </a:cubicBezTo>
                  <a:cubicBezTo>
                    <a:pt x="202" y="4"/>
                    <a:pt x="202" y="4"/>
                    <a:pt x="202" y="4"/>
                  </a:cubicBezTo>
                  <a:cubicBezTo>
                    <a:pt x="205" y="4"/>
                    <a:pt x="205" y="4"/>
                    <a:pt x="205" y="4"/>
                  </a:cubicBezTo>
                  <a:cubicBezTo>
                    <a:pt x="206" y="3"/>
                    <a:pt x="206" y="3"/>
                    <a:pt x="206" y="3"/>
                  </a:cubicBezTo>
                  <a:cubicBezTo>
                    <a:pt x="203" y="2"/>
                    <a:pt x="203" y="2"/>
                    <a:pt x="203" y="2"/>
                  </a:cubicBezTo>
                  <a:cubicBezTo>
                    <a:pt x="202" y="0"/>
                    <a:pt x="202" y="0"/>
                    <a:pt x="202" y="0"/>
                  </a:cubicBezTo>
                  <a:cubicBezTo>
                    <a:pt x="200" y="2"/>
                    <a:pt x="200" y="2"/>
                    <a:pt x="200" y="2"/>
                  </a:cubicBezTo>
                  <a:cubicBezTo>
                    <a:pt x="195" y="3"/>
                    <a:pt x="195" y="3"/>
                    <a:pt x="195" y="3"/>
                  </a:cubicBezTo>
                  <a:cubicBezTo>
                    <a:pt x="197" y="3"/>
                    <a:pt x="197" y="3"/>
                    <a:pt x="197" y="3"/>
                  </a:cubicBezTo>
                  <a:cubicBezTo>
                    <a:pt x="199" y="4"/>
                    <a:pt x="199" y="4"/>
                    <a:pt x="199" y="4"/>
                  </a:cubicBezTo>
                  <a:cubicBezTo>
                    <a:pt x="197" y="4"/>
                    <a:pt x="197" y="4"/>
                    <a:pt x="197" y="4"/>
                  </a:cubicBezTo>
                  <a:cubicBezTo>
                    <a:pt x="195" y="4"/>
                    <a:pt x="195" y="4"/>
                    <a:pt x="195" y="4"/>
                  </a:cubicBezTo>
                  <a:cubicBezTo>
                    <a:pt x="196" y="6"/>
                    <a:pt x="196" y="6"/>
                    <a:pt x="196" y="6"/>
                  </a:cubicBezTo>
                  <a:cubicBezTo>
                    <a:pt x="196" y="7"/>
                    <a:pt x="196" y="7"/>
                    <a:pt x="196" y="7"/>
                  </a:cubicBezTo>
                  <a:cubicBezTo>
                    <a:pt x="195" y="7"/>
                    <a:pt x="195" y="7"/>
                    <a:pt x="195" y="7"/>
                  </a:cubicBezTo>
                  <a:cubicBezTo>
                    <a:pt x="193" y="7"/>
                    <a:pt x="193" y="7"/>
                    <a:pt x="193" y="7"/>
                  </a:cubicBezTo>
                  <a:cubicBezTo>
                    <a:pt x="192" y="9"/>
                    <a:pt x="192" y="9"/>
                    <a:pt x="192" y="9"/>
                  </a:cubicBezTo>
                  <a:cubicBezTo>
                    <a:pt x="190" y="9"/>
                    <a:pt x="190" y="9"/>
                    <a:pt x="190" y="9"/>
                  </a:cubicBezTo>
                  <a:cubicBezTo>
                    <a:pt x="190" y="7"/>
                    <a:pt x="190" y="7"/>
                    <a:pt x="190" y="7"/>
                  </a:cubicBezTo>
                  <a:cubicBezTo>
                    <a:pt x="190" y="6"/>
                    <a:pt x="190" y="6"/>
                    <a:pt x="190" y="6"/>
                  </a:cubicBezTo>
                  <a:cubicBezTo>
                    <a:pt x="189" y="6"/>
                    <a:pt x="189" y="6"/>
                    <a:pt x="189" y="6"/>
                  </a:cubicBezTo>
                  <a:cubicBezTo>
                    <a:pt x="192" y="4"/>
                    <a:pt x="192" y="4"/>
                    <a:pt x="192" y="4"/>
                  </a:cubicBezTo>
                  <a:cubicBezTo>
                    <a:pt x="190" y="3"/>
                    <a:pt x="190" y="3"/>
                    <a:pt x="190" y="3"/>
                  </a:cubicBezTo>
                  <a:cubicBezTo>
                    <a:pt x="186" y="6"/>
                    <a:pt x="186" y="6"/>
                    <a:pt x="186" y="6"/>
                  </a:cubicBezTo>
                  <a:cubicBezTo>
                    <a:pt x="182" y="9"/>
                    <a:pt x="182" y="9"/>
                    <a:pt x="182" y="9"/>
                  </a:cubicBezTo>
                  <a:cubicBezTo>
                    <a:pt x="182" y="10"/>
                    <a:pt x="182" y="10"/>
                    <a:pt x="182" y="10"/>
                  </a:cubicBezTo>
                  <a:cubicBezTo>
                    <a:pt x="180" y="12"/>
                    <a:pt x="180" y="12"/>
                    <a:pt x="180" y="12"/>
                  </a:cubicBezTo>
                  <a:cubicBezTo>
                    <a:pt x="177" y="12"/>
                    <a:pt x="177" y="12"/>
                    <a:pt x="177" y="12"/>
                  </a:cubicBezTo>
                  <a:cubicBezTo>
                    <a:pt x="179" y="10"/>
                    <a:pt x="179" y="10"/>
                    <a:pt x="179" y="10"/>
                  </a:cubicBezTo>
                  <a:cubicBezTo>
                    <a:pt x="180" y="9"/>
                    <a:pt x="180" y="9"/>
                    <a:pt x="180" y="9"/>
                  </a:cubicBezTo>
                  <a:cubicBezTo>
                    <a:pt x="179" y="7"/>
                    <a:pt x="179" y="7"/>
                    <a:pt x="179" y="7"/>
                  </a:cubicBezTo>
                  <a:cubicBezTo>
                    <a:pt x="177" y="7"/>
                    <a:pt x="177" y="7"/>
                    <a:pt x="177" y="7"/>
                  </a:cubicBezTo>
                  <a:cubicBezTo>
                    <a:pt x="182" y="6"/>
                    <a:pt x="182" y="6"/>
                    <a:pt x="182" y="6"/>
                  </a:cubicBezTo>
                  <a:cubicBezTo>
                    <a:pt x="183" y="4"/>
                    <a:pt x="183" y="4"/>
                    <a:pt x="183" y="4"/>
                  </a:cubicBezTo>
                  <a:cubicBezTo>
                    <a:pt x="185" y="3"/>
                    <a:pt x="185" y="3"/>
                    <a:pt x="185" y="3"/>
                  </a:cubicBezTo>
                  <a:cubicBezTo>
                    <a:pt x="182" y="3"/>
                    <a:pt x="182" y="3"/>
                    <a:pt x="182" y="3"/>
                  </a:cubicBezTo>
                  <a:cubicBezTo>
                    <a:pt x="180" y="3"/>
                    <a:pt x="180" y="3"/>
                    <a:pt x="180" y="3"/>
                  </a:cubicBezTo>
                  <a:cubicBezTo>
                    <a:pt x="180" y="4"/>
                    <a:pt x="180" y="4"/>
                    <a:pt x="180" y="4"/>
                  </a:cubicBezTo>
                  <a:cubicBezTo>
                    <a:pt x="179" y="4"/>
                    <a:pt x="179" y="4"/>
                    <a:pt x="179" y="4"/>
                  </a:cubicBezTo>
                  <a:cubicBezTo>
                    <a:pt x="177" y="3"/>
                    <a:pt x="177" y="3"/>
                    <a:pt x="177" y="3"/>
                  </a:cubicBezTo>
                  <a:cubicBezTo>
                    <a:pt x="175" y="3"/>
                    <a:pt x="175" y="3"/>
                    <a:pt x="175" y="3"/>
                  </a:cubicBezTo>
                  <a:cubicBezTo>
                    <a:pt x="173" y="4"/>
                    <a:pt x="173" y="4"/>
                    <a:pt x="173" y="4"/>
                  </a:cubicBezTo>
                  <a:cubicBezTo>
                    <a:pt x="170" y="4"/>
                    <a:pt x="170" y="4"/>
                    <a:pt x="170" y="4"/>
                  </a:cubicBezTo>
                  <a:cubicBezTo>
                    <a:pt x="175" y="6"/>
                    <a:pt x="175" y="6"/>
                    <a:pt x="175" y="6"/>
                  </a:cubicBezTo>
                  <a:cubicBezTo>
                    <a:pt x="172" y="6"/>
                    <a:pt x="172" y="6"/>
                    <a:pt x="172" y="6"/>
                  </a:cubicBezTo>
                  <a:cubicBezTo>
                    <a:pt x="170" y="7"/>
                    <a:pt x="170" y="7"/>
                    <a:pt x="170" y="7"/>
                  </a:cubicBezTo>
                  <a:cubicBezTo>
                    <a:pt x="169" y="7"/>
                    <a:pt x="169" y="7"/>
                    <a:pt x="169" y="7"/>
                  </a:cubicBezTo>
                  <a:cubicBezTo>
                    <a:pt x="166" y="9"/>
                    <a:pt x="166" y="9"/>
                    <a:pt x="166" y="9"/>
                  </a:cubicBezTo>
                  <a:cubicBezTo>
                    <a:pt x="165" y="10"/>
                    <a:pt x="165" y="10"/>
                    <a:pt x="165" y="10"/>
                  </a:cubicBezTo>
                  <a:cubicBezTo>
                    <a:pt x="163" y="10"/>
                    <a:pt x="163" y="10"/>
                    <a:pt x="163" y="10"/>
                  </a:cubicBezTo>
                  <a:cubicBezTo>
                    <a:pt x="163" y="12"/>
                    <a:pt x="163" y="12"/>
                    <a:pt x="163" y="12"/>
                  </a:cubicBezTo>
                  <a:cubicBezTo>
                    <a:pt x="165" y="13"/>
                    <a:pt x="165" y="13"/>
                    <a:pt x="165" y="13"/>
                  </a:cubicBezTo>
                  <a:cubicBezTo>
                    <a:pt x="162" y="13"/>
                    <a:pt x="162" y="13"/>
                    <a:pt x="162" y="13"/>
                  </a:cubicBezTo>
                  <a:cubicBezTo>
                    <a:pt x="160" y="13"/>
                    <a:pt x="160" y="13"/>
                    <a:pt x="160" y="13"/>
                  </a:cubicBezTo>
                  <a:cubicBezTo>
                    <a:pt x="160" y="12"/>
                    <a:pt x="160" y="12"/>
                    <a:pt x="160" y="12"/>
                  </a:cubicBezTo>
                  <a:cubicBezTo>
                    <a:pt x="157" y="13"/>
                    <a:pt x="157" y="13"/>
                    <a:pt x="157" y="13"/>
                  </a:cubicBezTo>
                  <a:cubicBezTo>
                    <a:pt x="159" y="12"/>
                    <a:pt x="159" y="12"/>
                    <a:pt x="159" y="12"/>
                  </a:cubicBezTo>
                  <a:cubicBezTo>
                    <a:pt x="154" y="10"/>
                    <a:pt x="154" y="10"/>
                    <a:pt x="154" y="10"/>
                  </a:cubicBezTo>
                  <a:cubicBezTo>
                    <a:pt x="156" y="12"/>
                    <a:pt x="156" y="12"/>
                    <a:pt x="156" y="12"/>
                  </a:cubicBezTo>
                  <a:cubicBezTo>
                    <a:pt x="154" y="12"/>
                    <a:pt x="154" y="12"/>
                    <a:pt x="154" y="12"/>
                  </a:cubicBezTo>
                  <a:cubicBezTo>
                    <a:pt x="154" y="10"/>
                    <a:pt x="154" y="10"/>
                    <a:pt x="154" y="10"/>
                  </a:cubicBezTo>
                  <a:cubicBezTo>
                    <a:pt x="153" y="10"/>
                    <a:pt x="153" y="10"/>
                    <a:pt x="153" y="10"/>
                  </a:cubicBezTo>
                  <a:cubicBezTo>
                    <a:pt x="152" y="10"/>
                    <a:pt x="152" y="10"/>
                    <a:pt x="152" y="10"/>
                  </a:cubicBezTo>
                  <a:cubicBezTo>
                    <a:pt x="150" y="10"/>
                    <a:pt x="150" y="10"/>
                    <a:pt x="150" y="10"/>
                  </a:cubicBezTo>
                  <a:cubicBezTo>
                    <a:pt x="150" y="12"/>
                    <a:pt x="150" y="12"/>
                    <a:pt x="150" y="12"/>
                  </a:cubicBezTo>
                  <a:cubicBezTo>
                    <a:pt x="152" y="12"/>
                    <a:pt x="152" y="12"/>
                    <a:pt x="152" y="12"/>
                  </a:cubicBezTo>
                  <a:cubicBezTo>
                    <a:pt x="150" y="13"/>
                    <a:pt x="150" y="13"/>
                    <a:pt x="150" y="13"/>
                  </a:cubicBezTo>
                  <a:cubicBezTo>
                    <a:pt x="152" y="13"/>
                    <a:pt x="152" y="13"/>
                    <a:pt x="152" y="13"/>
                  </a:cubicBezTo>
                  <a:cubicBezTo>
                    <a:pt x="153" y="14"/>
                    <a:pt x="153" y="14"/>
                    <a:pt x="153" y="14"/>
                  </a:cubicBezTo>
                  <a:cubicBezTo>
                    <a:pt x="152" y="16"/>
                    <a:pt x="152" y="16"/>
                    <a:pt x="152" y="16"/>
                  </a:cubicBezTo>
                  <a:cubicBezTo>
                    <a:pt x="149" y="14"/>
                    <a:pt x="149" y="14"/>
                    <a:pt x="149" y="14"/>
                  </a:cubicBezTo>
                  <a:cubicBezTo>
                    <a:pt x="146" y="14"/>
                    <a:pt x="146" y="14"/>
                    <a:pt x="146" y="14"/>
                  </a:cubicBezTo>
                  <a:cubicBezTo>
                    <a:pt x="146" y="16"/>
                    <a:pt x="146" y="16"/>
                    <a:pt x="146" y="16"/>
                  </a:cubicBezTo>
                  <a:cubicBezTo>
                    <a:pt x="144" y="14"/>
                    <a:pt x="144" y="14"/>
                    <a:pt x="144" y="14"/>
                  </a:cubicBezTo>
                  <a:cubicBezTo>
                    <a:pt x="144" y="16"/>
                    <a:pt x="144" y="16"/>
                    <a:pt x="144" y="16"/>
                  </a:cubicBezTo>
                  <a:cubicBezTo>
                    <a:pt x="143" y="16"/>
                    <a:pt x="143" y="16"/>
                    <a:pt x="143" y="16"/>
                  </a:cubicBezTo>
                  <a:cubicBezTo>
                    <a:pt x="143" y="14"/>
                    <a:pt x="143" y="14"/>
                    <a:pt x="143" y="14"/>
                  </a:cubicBezTo>
                  <a:cubicBezTo>
                    <a:pt x="142" y="14"/>
                    <a:pt x="142" y="14"/>
                    <a:pt x="142" y="14"/>
                  </a:cubicBezTo>
                  <a:cubicBezTo>
                    <a:pt x="140" y="16"/>
                    <a:pt x="140" y="16"/>
                    <a:pt x="140" y="16"/>
                  </a:cubicBezTo>
                  <a:cubicBezTo>
                    <a:pt x="140" y="17"/>
                    <a:pt x="140" y="17"/>
                    <a:pt x="140" y="17"/>
                  </a:cubicBezTo>
                  <a:cubicBezTo>
                    <a:pt x="143" y="19"/>
                    <a:pt x="143" y="19"/>
                    <a:pt x="143" y="19"/>
                  </a:cubicBezTo>
                  <a:cubicBezTo>
                    <a:pt x="140" y="19"/>
                    <a:pt x="140" y="19"/>
                    <a:pt x="140" y="19"/>
                  </a:cubicBezTo>
                  <a:cubicBezTo>
                    <a:pt x="139" y="19"/>
                    <a:pt x="139" y="19"/>
                    <a:pt x="139" y="19"/>
                  </a:cubicBezTo>
                  <a:cubicBezTo>
                    <a:pt x="137" y="20"/>
                    <a:pt x="137" y="20"/>
                    <a:pt x="137" y="20"/>
                  </a:cubicBezTo>
                  <a:cubicBezTo>
                    <a:pt x="134" y="22"/>
                    <a:pt x="134" y="22"/>
                    <a:pt x="134" y="22"/>
                  </a:cubicBezTo>
                  <a:cubicBezTo>
                    <a:pt x="137" y="17"/>
                    <a:pt x="137" y="17"/>
                    <a:pt x="137" y="17"/>
                  </a:cubicBezTo>
                  <a:cubicBezTo>
                    <a:pt x="139" y="16"/>
                    <a:pt x="139" y="16"/>
                    <a:pt x="139" y="16"/>
                  </a:cubicBezTo>
                  <a:cubicBezTo>
                    <a:pt x="137" y="13"/>
                    <a:pt x="137" y="13"/>
                    <a:pt x="137" y="13"/>
                  </a:cubicBezTo>
                  <a:cubicBezTo>
                    <a:pt x="136" y="14"/>
                    <a:pt x="136" y="14"/>
                    <a:pt x="136" y="14"/>
                  </a:cubicBezTo>
                  <a:cubicBezTo>
                    <a:pt x="134" y="16"/>
                    <a:pt x="134" y="16"/>
                    <a:pt x="134" y="16"/>
                  </a:cubicBezTo>
                  <a:cubicBezTo>
                    <a:pt x="134" y="17"/>
                    <a:pt x="134" y="17"/>
                    <a:pt x="134" y="17"/>
                  </a:cubicBezTo>
                  <a:cubicBezTo>
                    <a:pt x="133" y="19"/>
                    <a:pt x="133" y="19"/>
                    <a:pt x="133" y="19"/>
                  </a:cubicBezTo>
                  <a:cubicBezTo>
                    <a:pt x="132" y="20"/>
                    <a:pt x="132" y="20"/>
                    <a:pt x="132" y="20"/>
                  </a:cubicBezTo>
                  <a:cubicBezTo>
                    <a:pt x="133" y="16"/>
                    <a:pt x="133" y="16"/>
                    <a:pt x="133" y="16"/>
                  </a:cubicBezTo>
                  <a:cubicBezTo>
                    <a:pt x="129" y="16"/>
                    <a:pt x="129" y="16"/>
                    <a:pt x="129" y="16"/>
                  </a:cubicBezTo>
                  <a:cubicBezTo>
                    <a:pt x="127" y="17"/>
                    <a:pt x="127" y="17"/>
                    <a:pt x="127" y="17"/>
                  </a:cubicBezTo>
                  <a:cubicBezTo>
                    <a:pt x="126" y="19"/>
                    <a:pt x="126" y="19"/>
                    <a:pt x="126" y="19"/>
                  </a:cubicBezTo>
                  <a:cubicBezTo>
                    <a:pt x="127" y="20"/>
                    <a:pt x="127" y="20"/>
                    <a:pt x="127" y="20"/>
                  </a:cubicBezTo>
                  <a:cubicBezTo>
                    <a:pt x="126" y="20"/>
                    <a:pt x="126" y="20"/>
                    <a:pt x="126" y="20"/>
                  </a:cubicBezTo>
                  <a:cubicBezTo>
                    <a:pt x="124" y="19"/>
                    <a:pt x="124" y="19"/>
                    <a:pt x="124" y="19"/>
                  </a:cubicBezTo>
                  <a:cubicBezTo>
                    <a:pt x="122" y="19"/>
                    <a:pt x="122" y="19"/>
                    <a:pt x="122" y="19"/>
                  </a:cubicBezTo>
                  <a:cubicBezTo>
                    <a:pt x="124" y="20"/>
                    <a:pt x="124" y="20"/>
                    <a:pt x="124" y="20"/>
                  </a:cubicBezTo>
                  <a:cubicBezTo>
                    <a:pt x="123" y="22"/>
                    <a:pt x="123" y="22"/>
                    <a:pt x="123" y="22"/>
                  </a:cubicBezTo>
                  <a:cubicBezTo>
                    <a:pt x="123" y="23"/>
                    <a:pt x="123" y="23"/>
                    <a:pt x="123" y="23"/>
                  </a:cubicBezTo>
                  <a:cubicBezTo>
                    <a:pt x="122" y="20"/>
                    <a:pt x="122" y="20"/>
                    <a:pt x="122" y="20"/>
                  </a:cubicBezTo>
                  <a:cubicBezTo>
                    <a:pt x="120" y="20"/>
                    <a:pt x="120" y="20"/>
                    <a:pt x="120" y="20"/>
                  </a:cubicBezTo>
                  <a:cubicBezTo>
                    <a:pt x="119" y="22"/>
                    <a:pt x="119" y="22"/>
                    <a:pt x="119" y="22"/>
                  </a:cubicBezTo>
                  <a:cubicBezTo>
                    <a:pt x="119" y="23"/>
                    <a:pt x="119" y="23"/>
                    <a:pt x="119" y="23"/>
                  </a:cubicBezTo>
                  <a:cubicBezTo>
                    <a:pt x="117" y="23"/>
                    <a:pt x="117" y="23"/>
                    <a:pt x="117" y="23"/>
                  </a:cubicBezTo>
                  <a:cubicBezTo>
                    <a:pt x="116" y="25"/>
                    <a:pt x="116" y="25"/>
                    <a:pt x="116" y="25"/>
                  </a:cubicBezTo>
                  <a:cubicBezTo>
                    <a:pt x="114" y="26"/>
                    <a:pt x="114" y="26"/>
                    <a:pt x="114" y="26"/>
                  </a:cubicBezTo>
                  <a:cubicBezTo>
                    <a:pt x="116" y="26"/>
                    <a:pt x="116" y="26"/>
                    <a:pt x="116" y="26"/>
                  </a:cubicBezTo>
                  <a:cubicBezTo>
                    <a:pt x="114" y="27"/>
                    <a:pt x="114" y="27"/>
                    <a:pt x="114" y="27"/>
                  </a:cubicBezTo>
                  <a:cubicBezTo>
                    <a:pt x="113" y="27"/>
                    <a:pt x="113" y="27"/>
                    <a:pt x="113" y="27"/>
                  </a:cubicBezTo>
                  <a:cubicBezTo>
                    <a:pt x="114" y="29"/>
                    <a:pt x="114" y="29"/>
                    <a:pt x="114" y="29"/>
                  </a:cubicBezTo>
                  <a:cubicBezTo>
                    <a:pt x="109" y="29"/>
                    <a:pt x="109" y="29"/>
                    <a:pt x="109" y="29"/>
                  </a:cubicBezTo>
                  <a:cubicBezTo>
                    <a:pt x="107" y="30"/>
                    <a:pt x="107" y="30"/>
                    <a:pt x="107" y="30"/>
                  </a:cubicBezTo>
                  <a:cubicBezTo>
                    <a:pt x="106" y="30"/>
                    <a:pt x="106" y="30"/>
                    <a:pt x="106" y="30"/>
                  </a:cubicBezTo>
                  <a:cubicBezTo>
                    <a:pt x="109" y="32"/>
                    <a:pt x="109" y="32"/>
                    <a:pt x="109" y="32"/>
                  </a:cubicBezTo>
                  <a:cubicBezTo>
                    <a:pt x="107" y="32"/>
                    <a:pt x="107" y="32"/>
                    <a:pt x="107" y="32"/>
                  </a:cubicBezTo>
                  <a:cubicBezTo>
                    <a:pt x="104" y="32"/>
                    <a:pt x="104" y="32"/>
                    <a:pt x="104" y="32"/>
                  </a:cubicBezTo>
                  <a:cubicBezTo>
                    <a:pt x="109" y="35"/>
                    <a:pt x="109" y="35"/>
                    <a:pt x="109" y="35"/>
                  </a:cubicBezTo>
                  <a:cubicBezTo>
                    <a:pt x="103" y="33"/>
                    <a:pt x="103" y="33"/>
                    <a:pt x="103" y="33"/>
                  </a:cubicBezTo>
                  <a:cubicBezTo>
                    <a:pt x="106" y="35"/>
                    <a:pt x="106" y="35"/>
                    <a:pt x="106" y="35"/>
                  </a:cubicBezTo>
                  <a:cubicBezTo>
                    <a:pt x="104" y="35"/>
                    <a:pt x="104" y="35"/>
                    <a:pt x="104" y="35"/>
                  </a:cubicBezTo>
                  <a:cubicBezTo>
                    <a:pt x="107" y="36"/>
                    <a:pt x="107" y="36"/>
                    <a:pt x="107" y="36"/>
                  </a:cubicBezTo>
                  <a:cubicBezTo>
                    <a:pt x="106" y="36"/>
                    <a:pt x="106" y="36"/>
                    <a:pt x="106" y="36"/>
                  </a:cubicBezTo>
                  <a:cubicBezTo>
                    <a:pt x="104" y="36"/>
                    <a:pt x="104" y="36"/>
                    <a:pt x="104" y="36"/>
                  </a:cubicBezTo>
                  <a:cubicBezTo>
                    <a:pt x="106" y="37"/>
                    <a:pt x="106" y="37"/>
                    <a:pt x="106" y="37"/>
                  </a:cubicBezTo>
                  <a:cubicBezTo>
                    <a:pt x="103" y="36"/>
                    <a:pt x="103" y="36"/>
                    <a:pt x="103" y="36"/>
                  </a:cubicBezTo>
                  <a:cubicBezTo>
                    <a:pt x="104" y="37"/>
                    <a:pt x="104" y="37"/>
                    <a:pt x="104" y="37"/>
                  </a:cubicBezTo>
                  <a:cubicBezTo>
                    <a:pt x="103" y="37"/>
                    <a:pt x="103" y="37"/>
                    <a:pt x="103" y="37"/>
                  </a:cubicBezTo>
                  <a:cubicBezTo>
                    <a:pt x="103" y="36"/>
                    <a:pt x="103" y="36"/>
                    <a:pt x="103" y="36"/>
                  </a:cubicBezTo>
                  <a:cubicBezTo>
                    <a:pt x="101" y="35"/>
                    <a:pt x="101" y="35"/>
                    <a:pt x="101" y="35"/>
                  </a:cubicBezTo>
                  <a:cubicBezTo>
                    <a:pt x="99" y="35"/>
                    <a:pt x="99" y="35"/>
                    <a:pt x="99" y="35"/>
                  </a:cubicBezTo>
                  <a:cubicBezTo>
                    <a:pt x="97" y="35"/>
                    <a:pt x="97" y="35"/>
                    <a:pt x="97" y="35"/>
                  </a:cubicBezTo>
                  <a:cubicBezTo>
                    <a:pt x="96" y="36"/>
                    <a:pt x="96" y="36"/>
                    <a:pt x="96" y="36"/>
                  </a:cubicBezTo>
                  <a:cubicBezTo>
                    <a:pt x="99" y="36"/>
                    <a:pt x="99" y="36"/>
                    <a:pt x="99" y="36"/>
                  </a:cubicBezTo>
                  <a:cubicBezTo>
                    <a:pt x="101" y="36"/>
                    <a:pt x="101" y="36"/>
                    <a:pt x="101" y="36"/>
                  </a:cubicBezTo>
                  <a:cubicBezTo>
                    <a:pt x="100" y="37"/>
                    <a:pt x="100" y="37"/>
                    <a:pt x="100" y="37"/>
                  </a:cubicBezTo>
                  <a:cubicBezTo>
                    <a:pt x="97" y="37"/>
                    <a:pt x="97" y="37"/>
                    <a:pt x="97" y="37"/>
                  </a:cubicBezTo>
                  <a:cubicBezTo>
                    <a:pt x="94" y="37"/>
                    <a:pt x="94" y="37"/>
                    <a:pt x="94" y="37"/>
                  </a:cubicBezTo>
                  <a:cubicBezTo>
                    <a:pt x="93" y="37"/>
                    <a:pt x="93" y="37"/>
                    <a:pt x="93" y="37"/>
                  </a:cubicBezTo>
                  <a:cubicBezTo>
                    <a:pt x="93" y="39"/>
                    <a:pt x="93" y="39"/>
                    <a:pt x="93" y="39"/>
                  </a:cubicBezTo>
                  <a:cubicBezTo>
                    <a:pt x="91" y="40"/>
                    <a:pt x="91" y="40"/>
                    <a:pt x="91" y="40"/>
                  </a:cubicBezTo>
                  <a:cubicBezTo>
                    <a:pt x="96" y="39"/>
                    <a:pt x="96" y="39"/>
                    <a:pt x="96" y="39"/>
                  </a:cubicBezTo>
                  <a:cubicBezTo>
                    <a:pt x="99" y="39"/>
                    <a:pt x="99" y="39"/>
                    <a:pt x="99" y="39"/>
                  </a:cubicBezTo>
                  <a:cubicBezTo>
                    <a:pt x="100" y="40"/>
                    <a:pt x="100" y="40"/>
                    <a:pt x="100" y="40"/>
                  </a:cubicBezTo>
                  <a:cubicBezTo>
                    <a:pt x="97" y="40"/>
                    <a:pt x="97" y="40"/>
                    <a:pt x="97" y="40"/>
                  </a:cubicBezTo>
                  <a:cubicBezTo>
                    <a:pt x="96" y="40"/>
                    <a:pt x="96" y="40"/>
                    <a:pt x="96" y="40"/>
                  </a:cubicBezTo>
                  <a:cubicBezTo>
                    <a:pt x="94" y="40"/>
                    <a:pt x="94" y="40"/>
                    <a:pt x="94" y="40"/>
                  </a:cubicBezTo>
                  <a:cubicBezTo>
                    <a:pt x="96" y="42"/>
                    <a:pt x="96" y="42"/>
                    <a:pt x="96" y="42"/>
                  </a:cubicBezTo>
                  <a:cubicBezTo>
                    <a:pt x="97" y="42"/>
                    <a:pt x="97" y="42"/>
                    <a:pt x="97" y="42"/>
                  </a:cubicBezTo>
                  <a:cubicBezTo>
                    <a:pt x="100" y="42"/>
                    <a:pt x="100" y="42"/>
                    <a:pt x="100" y="42"/>
                  </a:cubicBezTo>
                  <a:cubicBezTo>
                    <a:pt x="99" y="43"/>
                    <a:pt x="99" y="43"/>
                    <a:pt x="99" y="43"/>
                  </a:cubicBezTo>
                  <a:cubicBezTo>
                    <a:pt x="97" y="43"/>
                    <a:pt x="97" y="43"/>
                    <a:pt x="97" y="43"/>
                  </a:cubicBezTo>
                  <a:cubicBezTo>
                    <a:pt x="96" y="42"/>
                    <a:pt x="96" y="42"/>
                    <a:pt x="96" y="42"/>
                  </a:cubicBezTo>
                  <a:cubicBezTo>
                    <a:pt x="93" y="43"/>
                    <a:pt x="93" y="43"/>
                    <a:pt x="93" y="43"/>
                  </a:cubicBezTo>
                  <a:cubicBezTo>
                    <a:pt x="94" y="42"/>
                    <a:pt x="94" y="42"/>
                    <a:pt x="94" y="42"/>
                  </a:cubicBezTo>
                  <a:cubicBezTo>
                    <a:pt x="91" y="42"/>
                    <a:pt x="91" y="42"/>
                    <a:pt x="91" y="42"/>
                  </a:cubicBezTo>
                  <a:cubicBezTo>
                    <a:pt x="90" y="43"/>
                    <a:pt x="90" y="43"/>
                    <a:pt x="90" y="43"/>
                  </a:cubicBezTo>
                  <a:cubicBezTo>
                    <a:pt x="87" y="45"/>
                    <a:pt x="87" y="45"/>
                    <a:pt x="87" y="45"/>
                  </a:cubicBezTo>
                  <a:cubicBezTo>
                    <a:pt x="91" y="45"/>
                    <a:pt x="91" y="45"/>
                    <a:pt x="91" y="45"/>
                  </a:cubicBezTo>
                  <a:cubicBezTo>
                    <a:pt x="94" y="45"/>
                    <a:pt x="94" y="45"/>
                    <a:pt x="94" y="45"/>
                  </a:cubicBezTo>
                  <a:cubicBezTo>
                    <a:pt x="98" y="46"/>
                    <a:pt x="98" y="46"/>
                    <a:pt x="98" y="46"/>
                  </a:cubicBezTo>
                  <a:cubicBezTo>
                    <a:pt x="98" y="46"/>
                    <a:pt x="98" y="46"/>
                    <a:pt x="98" y="46"/>
                  </a:cubicBezTo>
                  <a:cubicBezTo>
                    <a:pt x="97" y="46"/>
                    <a:pt x="97" y="46"/>
                    <a:pt x="97" y="46"/>
                  </a:cubicBezTo>
                  <a:cubicBezTo>
                    <a:pt x="94" y="46"/>
                    <a:pt x="94" y="46"/>
                    <a:pt x="94" y="46"/>
                  </a:cubicBezTo>
                  <a:cubicBezTo>
                    <a:pt x="93" y="46"/>
                    <a:pt x="93" y="46"/>
                    <a:pt x="93" y="46"/>
                  </a:cubicBezTo>
                  <a:cubicBezTo>
                    <a:pt x="91" y="46"/>
                    <a:pt x="91" y="46"/>
                    <a:pt x="91" y="46"/>
                  </a:cubicBezTo>
                  <a:cubicBezTo>
                    <a:pt x="90" y="46"/>
                    <a:pt x="90" y="46"/>
                    <a:pt x="90" y="46"/>
                  </a:cubicBezTo>
                  <a:cubicBezTo>
                    <a:pt x="89" y="46"/>
                    <a:pt x="89" y="46"/>
                    <a:pt x="89" y="46"/>
                  </a:cubicBezTo>
                  <a:cubicBezTo>
                    <a:pt x="87" y="47"/>
                    <a:pt x="87" y="47"/>
                    <a:pt x="87" y="47"/>
                  </a:cubicBezTo>
                  <a:cubicBezTo>
                    <a:pt x="84" y="49"/>
                    <a:pt x="84" y="49"/>
                    <a:pt x="84" y="49"/>
                  </a:cubicBezTo>
                  <a:cubicBezTo>
                    <a:pt x="80" y="49"/>
                    <a:pt x="80" y="49"/>
                    <a:pt x="80" y="49"/>
                  </a:cubicBezTo>
                  <a:cubicBezTo>
                    <a:pt x="84" y="50"/>
                    <a:pt x="84" y="50"/>
                    <a:pt x="84" y="50"/>
                  </a:cubicBezTo>
                  <a:cubicBezTo>
                    <a:pt x="81" y="50"/>
                    <a:pt x="81" y="50"/>
                    <a:pt x="81" y="50"/>
                  </a:cubicBezTo>
                  <a:cubicBezTo>
                    <a:pt x="80" y="50"/>
                    <a:pt x="80" y="50"/>
                    <a:pt x="80" y="50"/>
                  </a:cubicBezTo>
                  <a:cubicBezTo>
                    <a:pt x="81" y="52"/>
                    <a:pt x="81" y="52"/>
                    <a:pt x="81" y="52"/>
                  </a:cubicBezTo>
                  <a:cubicBezTo>
                    <a:pt x="80" y="52"/>
                    <a:pt x="80" y="52"/>
                    <a:pt x="80" y="52"/>
                  </a:cubicBezTo>
                  <a:cubicBezTo>
                    <a:pt x="77" y="52"/>
                    <a:pt x="77" y="52"/>
                    <a:pt x="77" y="52"/>
                  </a:cubicBezTo>
                  <a:cubicBezTo>
                    <a:pt x="79" y="53"/>
                    <a:pt x="79" y="53"/>
                    <a:pt x="79" y="53"/>
                  </a:cubicBezTo>
                  <a:cubicBezTo>
                    <a:pt x="81" y="53"/>
                    <a:pt x="81" y="53"/>
                    <a:pt x="81" y="53"/>
                  </a:cubicBezTo>
                  <a:cubicBezTo>
                    <a:pt x="79" y="55"/>
                    <a:pt x="79" y="55"/>
                    <a:pt x="79" y="55"/>
                  </a:cubicBezTo>
                  <a:cubicBezTo>
                    <a:pt x="77" y="55"/>
                    <a:pt x="77" y="55"/>
                    <a:pt x="77" y="55"/>
                  </a:cubicBezTo>
                  <a:cubicBezTo>
                    <a:pt x="76" y="56"/>
                    <a:pt x="76" y="56"/>
                    <a:pt x="76" y="56"/>
                  </a:cubicBezTo>
                  <a:cubicBezTo>
                    <a:pt x="77" y="56"/>
                    <a:pt x="77" y="56"/>
                    <a:pt x="77" y="56"/>
                  </a:cubicBezTo>
                  <a:cubicBezTo>
                    <a:pt x="76" y="57"/>
                    <a:pt x="76" y="57"/>
                    <a:pt x="76" y="57"/>
                  </a:cubicBezTo>
                  <a:cubicBezTo>
                    <a:pt x="86" y="56"/>
                    <a:pt x="86" y="56"/>
                    <a:pt x="86" y="56"/>
                  </a:cubicBezTo>
                  <a:cubicBezTo>
                    <a:pt x="83" y="57"/>
                    <a:pt x="83" y="57"/>
                    <a:pt x="83" y="57"/>
                  </a:cubicBezTo>
                  <a:cubicBezTo>
                    <a:pt x="81" y="57"/>
                    <a:pt x="81" y="57"/>
                    <a:pt x="81" y="57"/>
                  </a:cubicBezTo>
                  <a:cubicBezTo>
                    <a:pt x="83" y="59"/>
                    <a:pt x="83" y="59"/>
                    <a:pt x="83" y="59"/>
                  </a:cubicBezTo>
                  <a:cubicBezTo>
                    <a:pt x="80" y="59"/>
                    <a:pt x="80" y="59"/>
                    <a:pt x="80" y="59"/>
                  </a:cubicBezTo>
                  <a:cubicBezTo>
                    <a:pt x="80" y="57"/>
                    <a:pt x="80" y="57"/>
                    <a:pt x="80" y="57"/>
                  </a:cubicBezTo>
                  <a:cubicBezTo>
                    <a:pt x="79" y="57"/>
                    <a:pt x="79" y="57"/>
                    <a:pt x="79" y="57"/>
                  </a:cubicBezTo>
                  <a:cubicBezTo>
                    <a:pt x="73" y="59"/>
                    <a:pt x="73" y="59"/>
                    <a:pt x="73" y="59"/>
                  </a:cubicBezTo>
                  <a:cubicBezTo>
                    <a:pt x="76" y="60"/>
                    <a:pt x="76" y="60"/>
                    <a:pt x="76" y="60"/>
                  </a:cubicBezTo>
                  <a:cubicBezTo>
                    <a:pt x="77" y="62"/>
                    <a:pt x="77" y="62"/>
                    <a:pt x="77" y="62"/>
                  </a:cubicBezTo>
                  <a:cubicBezTo>
                    <a:pt x="74" y="60"/>
                    <a:pt x="74" y="60"/>
                    <a:pt x="74" y="60"/>
                  </a:cubicBezTo>
                  <a:cubicBezTo>
                    <a:pt x="73" y="62"/>
                    <a:pt x="73" y="62"/>
                    <a:pt x="73" y="62"/>
                  </a:cubicBezTo>
                  <a:cubicBezTo>
                    <a:pt x="71" y="63"/>
                    <a:pt x="71" y="63"/>
                    <a:pt x="71" y="63"/>
                  </a:cubicBezTo>
                  <a:cubicBezTo>
                    <a:pt x="70" y="65"/>
                    <a:pt x="70" y="65"/>
                    <a:pt x="70" y="65"/>
                  </a:cubicBezTo>
                  <a:cubicBezTo>
                    <a:pt x="70" y="66"/>
                    <a:pt x="70" y="66"/>
                    <a:pt x="70" y="66"/>
                  </a:cubicBezTo>
                  <a:cubicBezTo>
                    <a:pt x="68" y="68"/>
                    <a:pt x="68" y="68"/>
                    <a:pt x="68" y="68"/>
                  </a:cubicBezTo>
                  <a:cubicBezTo>
                    <a:pt x="68" y="69"/>
                    <a:pt x="68" y="69"/>
                    <a:pt x="68" y="69"/>
                  </a:cubicBezTo>
                  <a:cubicBezTo>
                    <a:pt x="70" y="68"/>
                    <a:pt x="70" y="68"/>
                    <a:pt x="70" y="68"/>
                  </a:cubicBezTo>
                  <a:cubicBezTo>
                    <a:pt x="70" y="69"/>
                    <a:pt x="70" y="69"/>
                    <a:pt x="70" y="69"/>
                  </a:cubicBezTo>
                  <a:cubicBezTo>
                    <a:pt x="71" y="70"/>
                    <a:pt x="71" y="70"/>
                    <a:pt x="71" y="70"/>
                  </a:cubicBezTo>
                  <a:cubicBezTo>
                    <a:pt x="68" y="72"/>
                    <a:pt x="68" y="72"/>
                    <a:pt x="68" y="72"/>
                  </a:cubicBezTo>
                  <a:cubicBezTo>
                    <a:pt x="67" y="70"/>
                    <a:pt x="67" y="70"/>
                    <a:pt x="67" y="70"/>
                  </a:cubicBezTo>
                  <a:cubicBezTo>
                    <a:pt x="66" y="70"/>
                    <a:pt x="66" y="70"/>
                    <a:pt x="66" y="70"/>
                  </a:cubicBezTo>
                  <a:cubicBezTo>
                    <a:pt x="66" y="72"/>
                    <a:pt x="66" y="72"/>
                    <a:pt x="66" y="72"/>
                  </a:cubicBezTo>
                  <a:cubicBezTo>
                    <a:pt x="63" y="72"/>
                    <a:pt x="63" y="72"/>
                    <a:pt x="63" y="72"/>
                  </a:cubicBezTo>
                  <a:cubicBezTo>
                    <a:pt x="61" y="72"/>
                    <a:pt x="61" y="72"/>
                    <a:pt x="61" y="72"/>
                  </a:cubicBezTo>
                  <a:cubicBezTo>
                    <a:pt x="63" y="73"/>
                    <a:pt x="63" y="73"/>
                    <a:pt x="63" y="73"/>
                  </a:cubicBezTo>
                  <a:cubicBezTo>
                    <a:pt x="60" y="75"/>
                    <a:pt x="60" y="75"/>
                    <a:pt x="60" y="75"/>
                  </a:cubicBezTo>
                  <a:cubicBezTo>
                    <a:pt x="61" y="75"/>
                    <a:pt x="61" y="75"/>
                    <a:pt x="61" y="75"/>
                  </a:cubicBezTo>
                  <a:cubicBezTo>
                    <a:pt x="63" y="75"/>
                    <a:pt x="63" y="75"/>
                    <a:pt x="63" y="75"/>
                  </a:cubicBezTo>
                  <a:cubicBezTo>
                    <a:pt x="66" y="73"/>
                    <a:pt x="66" y="73"/>
                    <a:pt x="66" y="73"/>
                  </a:cubicBezTo>
                  <a:cubicBezTo>
                    <a:pt x="67" y="73"/>
                    <a:pt x="67" y="73"/>
                    <a:pt x="67" y="73"/>
                  </a:cubicBezTo>
                  <a:cubicBezTo>
                    <a:pt x="63" y="75"/>
                    <a:pt x="63" y="75"/>
                    <a:pt x="63" y="75"/>
                  </a:cubicBezTo>
                  <a:cubicBezTo>
                    <a:pt x="61" y="76"/>
                    <a:pt x="61" y="76"/>
                    <a:pt x="61" y="76"/>
                  </a:cubicBezTo>
                  <a:cubicBezTo>
                    <a:pt x="64" y="78"/>
                    <a:pt x="64" y="78"/>
                    <a:pt x="64" y="78"/>
                  </a:cubicBezTo>
                  <a:cubicBezTo>
                    <a:pt x="63" y="78"/>
                    <a:pt x="63" y="78"/>
                    <a:pt x="63" y="78"/>
                  </a:cubicBezTo>
                  <a:cubicBezTo>
                    <a:pt x="63" y="79"/>
                    <a:pt x="63" y="79"/>
                    <a:pt x="63" y="79"/>
                  </a:cubicBezTo>
                  <a:cubicBezTo>
                    <a:pt x="60" y="80"/>
                    <a:pt x="60" y="80"/>
                    <a:pt x="60" y="80"/>
                  </a:cubicBezTo>
                  <a:cubicBezTo>
                    <a:pt x="60" y="79"/>
                    <a:pt x="60" y="79"/>
                    <a:pt x="60" y="79"/>
                  </a:cubicBezTo>
                  <a:cubicBezTo>
                    <a:pt x="57" y="76"/>
                    <a:pt x="57" y="76"/>
                    <a:pt x="57" y="76"/>
                  </a:cubicBezTo>
                  <a:cubicBezTo>
                    <a:pt x="56" y="79"/>
                    <a:pt x="56" y="79"/>
                    <a:pt x="56" y="79"/>
                  </a:cubicBezTo>
                  <a:cubicBezTo>
                    <a:pt x="54" y="79"/>
                    <a:pt x="54" y="79"/>
                    <a:pt x="54" y="79"/>
                  </a:cubicBezTo>
                  <a:cubicBezTo>
                    <a:pt x="53" y="80"/>
                    <a:pt x="53" y="80"/>
                    <a:pt x="53" y="80"/>
                  </a:cubicBezTo>
                  <a:cubicBezTo>
                    <a:pt x="51" y="82"/>
                    <a:pt x="51" y="82"/>
                    <a:pt x="51" y="82"/>
                  </a:cubicBezTo>
                  <a:cubicBezTo>
                    <a:pt x="50" y="82"/>
                    <a:pt x="50" y="82"/>
                    <a:pt x="50" y="82"/>
                  </a:cubicBezTo>
                  <a:cubicBezTo>
                    <a:pt x="50" y="83"/>
                    <a:pt x="50" y="83"/>
                    <a:pt x="50" y="83"/>
                  </a:cubicBezTo>
                  <a:cubicBezTo>
                    <a:pt x="48" y="85"/>
                    <a:pt x="48" y="85"/>
                    <a:pt x="48" y="85"/>
                  </a:cubicBezTo>
                  <a:cubicBezTo>
                    <a:pt x="47" y="85"/>
                    <a:pt x="47" y="85"/>
                    <a:pt x="47" y="85"/>
                  </a:cubicBezTo>
                  <a:cubicBezTo>
                    <a:pt x="44" y="86"/>
                    <a:pt x="44" y="86"/>
                    <a:pt x="44" y="86"/>
                  </a:cubicBezTo>
                  <a:cubicBezTo>
                    <a:pt x="45" y="87"/>
                    <a:pt x="45" y="87"/>
                    <a:pt x="45" y="87"/>
                  </a:cubicBezTo>
                  <a:cubicBezTo>
                    <a:pt x="48" y="86"/>
                    <a:pt x="48" y="86"/>
                    <a:pt x="48" y="86"/>
                  </a:cubicBezTo>
                  <a:cubicBezTo>
                    <a:pt x="47" y="88"/>
                    <a:pt x="47" y="88"/>
                    <a:pt x="47" y="88"/>
                  </a:cubicBezTo>
                  <a:cubicBezTo>
                    <a:pt x="50" y="90"/>
                    <a:pt x="50" y="90"/>
                    <a:pt x="50" y="90"/>
                  </a:cubicBezTo>
                  <a:cubicBezTo>
                    <a:pt x="53" y="89"/>
                    <a:pt x="53" y="89"/>
                    <a:pt x="53" y="89"/>
                  </a:cubicBezTo>
                  <a:cubicBezTo>
                    <a:pt x="56" y="88"/>
                    <a:pt x="56" y="88"/>
                    <a:pt x="56" y="88"/>
                  </a:cubicBezTo>
                  <a:cubicBezTo>
                    <a:pt x="57" y="86"/>
                    <a:pt x="57" y="86"/>
                    <a:pt x="57" y="86"/>
                  </a:cubicBezTo>
                  <a:cubicBezTo>
                    <a:pt x="57" y="85"/>
                    <a:pt x="57" y="85"/>
                    <a:pt x="57" y="85"/>
                  </a:cubicBezTo>
                  <a:cubicBezTo>
                    <a:pt x="58" y="85"/>
                    <a:pt x="58" y="85"/>
                    <a:pt x="58" y="85"/>
                  </a:cubicBezTo>
                  <a:cubicBezTo>
                    <a:pt x="61" y="83"/>
                    <a:pt x="61" y="83"/>
                    <a:pt x="61" y="83"/>
                  </a:cubicBezTo>
                  <a:cubicBezTo>
                    <a:pt x="63" y="83"/>
                    <a:pt x="63" y="83"/>
                    <a:pt x="63" y="83"/>
                  </a:cubicBezTo>
                  <a:cubicBezTo>
                    <a:pt x="60" y="85"/>
                    <a:pt x="60" y="85"/>
                    <a:pt x="60" y="85"/>
                  </a:cubicBezTo>
                  <a:cubicBezTo>
                    <a:pt x="58" y="86"/>
                    <a:pt x="58" y="86"/>
                    <a:pt x="58" y="86"/>
                  </a:cubicBezTo>
                  <a:cubicBezTo>
                    <a:pt x="60" y="86"/>
                    <a:pt x="60" y="86"/>
                    <a:pt x="60" y="86"/>
                  </a:cubicBezTo>
                  <a:cubicBezTo>
                    <a:pt x="61" y="86"/>
                    <a:pt x="61" y="86"/>
                    <a:pt x="61" y="86"/>
                  </a:cubicBezTo>
                  <a:cubicBezTo>
                    <a:pt x="57" y="88"/>
                    <a:pt x="57" y="88"/>
                    <a:pt x="57" y="88"/>
                  </a:cubicBezTo>
                  <a:cubicBezTo>
                    <a:pt x="54" y="89"/>
                    <a:pt x="54" y="89"/>
                    <a:pt x="54" y="89"/>
                  </a:cubicBezTo>
                  <a:cubicBezTo>
                    <a:pt x="56" y="89"/>
                    <a:pt x="56" y="89"/>
                    <a:pt x="56" y="89"/>
                  </a:cubicBezTo>
                  <a:cubicBezTo>
                    <a:pt x="56" y="90"/>
                    <a:pt x="56" y="90"/>
                    <a:pt x="56" y="90"/>
                  </a:cubicBezTo>
                  <a:cubicBezTo>
                    <a:pt x="51" y="90"/>
                    <a:pt x="51" y="90"/>
                    <a:pt x="51" y="90"/>
                  </a:cubicBezTo>
                  <a:cubicBezTo>
                    <a:pt x="50" y="92"/>
                    <a:pt x="50" y="92"/>
                    <a:pt x="50" y="92"/>
                  </a:cubicBezTo>
                  <a:cubicBezTo>
                    <a:pt x="48" y="92"/>
                    <a:pt x="48" y="92"/>
                    <a:pt x="48" y="92"/>
                  </a:cubicBezTo>
                  <a:cubicBezTo>
                    <a:pt x="47" y="92"/>
                    <a:pt x="47" y="92"/>
                    <a:pt x="47" y="92"/>
                  </a:cubicBezTo>
                  <a:cubicBezTo>
                    <a:pt x="47" y="90"/>
                    <a:pt x="47" y="90"/>
                    <a:pt x="47" y="90"/>
                  </a:cubicBezTo>
                  <a:cubicBezTo>
                    <a:pt x="46" y="89"/>
                    <a:pt x="46" y="89"/>
                    <a:pt x="46" y="89"/>
                  </a:cubicBezTo>
                  <a:cubicBezTo>
                    <a:pt x="41" y="90"/>
                    <a:pt x="41" y="90"/>
                    <a:pt x="41" y="90"/>
                  </a:cubicBezTo>
                  <a:cubicBezTo>
                    <a:pt x="43" y="90"/>
                    <a:pt x="43" y="90"/>
                    <a:pt x="43" y="90"/>
                  </a:cubicBezTo>
                  <a:cubicBezTo>
                    <a:pt x="41" y="92"/>
                    <a:pt x="41" y="92"/>
                    <a:pt x="41" y="92"/>
                  </a:cubicBezTo>
                  <a:cubicBezTo>
                    <a:pt x="43" y="92"/>
                    <a:pt x="43" y="92"/>
                    <a:pt x="43" y="92"/>
                  </a:cubicBezTo>
                  <a:cubicBezTo>
                    <a:pt x="40" y="93"/>
                    <a:pt x="40" y="93"/>
                    <a:pt x="40" y="93"/>
                  </a:cubicBezTo>
                  <a:cubicBezTo>
                    <a:pt x="40" y="92"/>
                    <a:pt x="40" y="92"/>
                    <a:pt x="40" y="92"/>
                  </a:cubicBezTo>
                  <a:cubicBezTo>
                    <a:pt x="38" y="92"/>
                    <a:pt x="38" y="92"/>
                    <a:pt x="38" y="92"/>
                  </a:cubicBezTo>
                  <a:cubicBezTo>
                    <a:pt x="37" y="92"/>
                    <a:pt x="37" y="92"/>
                    <a:pt x="37" y="92"/>
                  </a:cubicBezTo>
                  <a:cubicBezTo>
                    <a:pt x="36" y="92"/>
                    <a:pt x="36" y="92"/>
                    <a:pt x="36" y="92"/>
                  </a:cubicBezTo>
                  <a:cubicBezTo>
                    <a:pt x="36" y="93"/>
                    <a:pt x="36" y="93"/>
                    <a:pt x="36" y="93"/>
                  </a:cubicBezTo>
                  <a:cubicBezTo>
                    <a:pt x="38" y="93"/>
                    <a:pt x="38" y="93"/>
                    <a:pt x="38" y="93"/>
                  </a:cubicBezTo>
                  <a:cubicBezTo>
                    <a:pt x="33" y="95"/>
                    <a:pt x="33" y="95"/>
                    <a:pt x="33" y="95"/>
                  </a:cubicBezTo>
                  <a:cubicBezTo>
                    <a:pt x="34" y="96"/>
                    <a:pt x="34" y="96"/>
                    <a:pt x="34" y="96"/>
                  </a:cubicBezTo>
                  <a:cubicBezTo>
                    <a:pt x="36" y="96"/>
                    <a:pt x="36" y="96"/>
                    <a:pt x="36" y="96"/>
                  </a:cubicBezTo>
                  <a:cubicBezTo>
                    <a:pt x="34" y="98"/>
                    <a:pt x="34" y="98"/>
                    <a:pt x="34" y="98"/>
                  </a:cubicBezTo>
                  <a:cubicBezTo>
                    <a:pt x="33" y="98"/>
                    <a:pt x="33" y="98"/>
                    <a:pt x="33" y="98"/>
                  </a:cubicBezTo>
                  <a:cubicBezTo>
                    <a:pt x="33" y="96"/>
                    <a:pt x="33" y="96"/>
                    <a:pt x="33" y="96"/>
                  </a:cubicBezTo>
                  <a:cubicBezTo>
                    <a:pt x="31" y="95"/>
                    <a:pt x="31" y="95"/>
                    <a:pt x="31" y="95"/>
                  </a:cubicBezTo>
                  <a:cubicBezTo>
                    <a:pt x="30" y="95"/>
                    <a:pt x="30" y="95"/>
                    <a:pt x="30" y="95"/>
                  </a:cubicBezTo>
                  <a:cubicBezTo>
                    <a:pt x="30" y="96"/>
                    <a:pt x="30" y="96"/>
                    <a:pt x="30" y="96"/>
                  </a:cubicBezTo>
                  <a:cubicBezTo>
                    <a:pt x="31" y="98"/>
                    <a:pt x="31" y="98"/>
                    <a:pt x="31" y="98"/>
                  </a:cubicBezTo>
                  <a:cubicBezTo>
                    <a:pt x="33" y="99"/>
                    <a:pt x="33" y="99"/>
                    <a:pt x="33" y="99"/>
                  </a:cubicBezTo>
                  <a:cubicBezTo>
                    <a:pt x="30" y="98"/>
                    <a:pt x="30" y="98"/>
                    <a:pt x="30" y="98"/>
                  </a:cubicBezTo>
                  <a:cubicBezTo>
                    <a:pt x="30" y="96"/>
                    <a:pt x="30" y="96"/>
                    <a:pt x="30" y="96"/>
                  </a:cubicBezTo>
                  <a:cubicBezTo>
                    <a:pt x="27" y="96"/>
                    <a:pt x="27" y="96"/>
                    <a:pt x="27" y="96"/>
                  </a:cubicBezTo>
                  <a:cubicBezTo>
                    <a:pt x="25" y="98"/>
                    <a:pt x="25" y="98"/>
                    <a:pt x="25" y="98"/>
                  </a:cubicBezTo>
                  <a:cubicBezTo>
                    <a:pt x="24" y="96"/>
                    <a:pt x="24" y="96"/>
                    <a:pt x="24" y="96"/>
                  </a:cubicBezTo>
                  <a:cubicBezTo>
                    <a:pt x="21" y="96"/>
                    <a:pt x="21" y="96"/>
                    <a:pt x="21" y="96"/>
                  </a:cubicBezTo>
                  <a:cubicBezTo>
                    <a:pt x="20" y="98"/>
                    <a:pt x="20" y="98"/>
                    <a:pt x="20" y="98"/>
                  </a:cubicBezTo>
                  <a:cubicBezTo>
                    <a:pt x="23" y="99"/>
                    <a:pt x="23" y="99"/>
                    <a:pt x="23" y="99"/>
                  </a:cubicBezTo>
                  <a:cubicBezTo>
                    <a:pt x="24" y="99"/>
                    <a:pt x="24" y="99"/>
                    <a:pt x="24" y="99"/>
                  </a:cubicBezTo>
                  <a:cubicBezTo>
                    <a:pt x="25" y="100"/>
                    <a:pt x="25" y="100"/>
                    <a:pt x="25" y="100"/>
                  </a:cubicBezTo>
                  <a:cubicBezTo>
                    <a:pt x="24" y="102"/>
                    <a:pt x="24" y="102"/>
                    <a:pt x="24" y="102"/>
                  </a:cubicBezTo>
                  <a:cubicBezTo>
                    <a:pt x="20" y="100"/>
                    <a:pt x="20" y="100"/>
                    <a:pt x="20" y="100"/>
                  </a:cubicBezTo>
                  <a:cubicBezTo>
                    <a:pt x="17" y="100"/>
                    <a:pt x="17" y="100"/>
                    <a:pt x="17" y="100"/>
                  </a:cubicBezTo>
                  <a:cubicBezTo>
                    <a:pt x="14" y="100"/>
                    <a:pt x="14" y="100"/>
                    <a:pt x="14" y="100"/>
                  </a:cubicBezTo>
                  <a:cubicBezTo>
                    <a:pt x="15" y="102"/>
                    <a:pt x="15" y="102"/>
                    <a:pt x="15" y="102"/>
                  </a:cubicBezTo>
                  <a:cubicBezTo>
                    <a:pt x="17" y="102"/>
                    <a:pt x="17" y="102"/>
                    <a:pt x="17" y="102"/>
                  </a:cubicBezTo>
                  <a:cubicBezTo>
                    <a:pt x="13" y="103"/>
                    <a:pt x="13" y="103"/>
                    <a:pt x="13" y="103"/>
                  </a:cubicBezTo>
                  <a:cubicBezTo>
                    <a:pt x="15" y="103"/>
                    <a:pt x="15" y="103"/>
                    <a:pt x="15" y="103"/>
                  </a:cubicBezTo>
                  <a:cubicBezTo>
                    <a:pt x="15" y="105"/>
                    <a:pt x="15" y="105"/>
                    <a:pt x="15" y="105"/>
                  </a:cubicBezTo>
                  <a:cubicBezTo>
                    <a:pt x="15" y="106"/>
                    <a:pt x="15" y="106"/>
                    <a:pt x="15" y="106"/>
                  </a:cubicBezTo>
                  <a:cubicBezTo>
                    <a:pt x="14" y="105"/>
                    <a:pt x="14" y="105"/>
                    <a:pt x="14" y="105"/>
                  </a:cubicBezTo>
                  <a:cubicBezTo>
                    <a:pt x="11" y="105"/>
                    <a:pt x="11" y="105"/>
                    <a:pt x="11" y="105"/>
                  </a:cubicBezTo>
                  <a:cubicBezTo>
                    <a:pt x="11" y="106"/>
                    <a:pt x="11" y="106"/>
                    <a:pt x="11" y="106"/>
                  </a:cubicBezTo>
                  <a:cubicBezTo>
                    <a:pt x="14" y="108"/>
                    <a:pt x="14" y="108"/>
                    <a:pt x="14" y="108"/>
                  </a:cubicBezTo>
                  <a:cubicBezTo>
                    <a:pt x="11" y="108"/>
                    <a:pt x="11" y="108"/>
                    <a:pt x="11" y="108"/>
                  </a:cubicBezTo>
                  <a:cubicBezTo>
                    <a:pt x="10" y="106"/>
                    <a:pt x="10" y="106"/>
                    <a:pt x="10" y="106"/>
                  </a:cubicBezTo>
                  <a:cubicBezTo>
                    <a:pt x="8" y="106"/>
                    <a:pt x="8" y="106"/>
                    <a:pt x="8" y="106"/>
                  </a:cubicBezTo>
                  <a:cubicBezTo>
                    <a:pt x="8" y="108"/>
                    <a:pt x="8" y="108"/>
                    <a:pt x="8" y="108"/>
                  </a:cubicBezTo>
                  <a:cubicBezTo>
                    <a:pt x="7" y="106"/>
                    <a:pt x="7" y="106"/>
                    <a:pt x="7" y="106"/>
                  </a:cubicBezTo>
                  <a:cubicBezTo>
                    <a:pt x="5" y="106"/>
                    <a:pt x="5" y="106"/>
                    <a:pt x="5" y="106"/>
                  </a:cubicBezTo>
                  <a:cubicBezTo>
                    <a:pt x="5" y="108"/>
                    <a:pt x="5" y="108"/>
                    <a:pt x="5" y="108"/>
                  </a:cubicBezTo>
                  <a:cubicBezTo>
                    <a:pt x="3" y="109"/>
                    <a:pt x="3" y="109"/>
                    <a:pt x="3" y="109"/>
                  </a:cubicBezTo>
                  <a:cubicBezTo>
                    <a:pt x="4" y="110"/>
                    <a:pt x="4" y="110"/>
                    <a:pt x="4" y="110"/>
                  </a:cubicBezTo>
                  <a:cubicBezTo>
                    <a:pt x="3" y="111"/>
                    <a:pt x="3" y="111"/>
                    <a:pt x="3" y="111"/>
                  </a:cubicBezTo>
                  <a:cubicBezTo>
                    <a:pt x="3" y="112"/>
                    <a:pt x="3" y="112"/>
                    <a:pt x="3" y="112"/>
                  </a:cubicBezTo>
                  <a:cubicBezTo>
                    <a:pt x="1" y="112"/>
                    <a:pt x="1" y="112"/>
                    <a:pt x="1" y="112"/>
                  </a:cubicBezTo>
                  <a:cubicBezTo>
                    <a:pt x="1" y="113"/>
                    <a:pt x="1" y="113"/>
                    <a:pt x="1" y="113"/>
                  </a:cubicBezTo>
                  <a:cubicBezTo>
                    <a:pt x="3" y="113"/>
                    <a:pt x="3" y="113"/>
                    <a:pt x="3" y="113"/>
                  </a:cubicBezTo>
                  <a:cubicBezTo>
                    <a:pt x="4" y="113"/>
                    <a:pt x="4" y="113"/>
                    <a:pt x="4" y="113"/>
                  </a:cubicBezTo>
                  <a:cubicBezTo>
                    <a:pt x="4" y="115"/>
                    <a:pt x="4" y="115"/>
                    <a:pt x="4" y="115"/>
                  </a:cubicBezTo>
                  <a:cubicBezTo>
                    <a:pt x="1" y="116"/>
                    <a:pt x="1" y="116"/>
                    <a:pt x="1" y="116"/>
                  </a:cubicBezTo>
                  <a:cubicBezTo>
                    <a:pt x="3" y="116"/>
                    <a:pt x="3" y="116"/>
                    <a:pt x="3" y="116"/>
                  </a:cubicBezTo>
                  <a:cubicBezTo>
                    <a:pt x="4" y="116"/>
                    <a:pt x="4" y="116"/>
                    <a:pt x="4" y="116"/>
                  </a:cubicBezTo>
                  <a:cubicBezTo>
                    <a:pt x="7" y="116"/>
                    <a:pt x="7" y="116"/>
                    <a:pt x="7" y="116"/>
                  </a:cubicBezTo>
                  <a:cubicBezTo>
                    <a:pt x="1" y="118"/>
                    <a:pt x="1" y="118"/>
                    <a:pt x="1" y="118"/>
                  </a:cubicBezTo>
                  <a:cubicBezTo>
                    <a:pt x="3" y="118"/>
                    <a:pt x="3" y="118"/>
                    <a:pt x="3" y="118"/>
                  </a:cubicBezTo>
                  <a:cubicBezTo>
                    <a:pt x="1" y="119"/>
                    <a:pt x="1" y="119"/>
                    <a:pt x="1" y="119"/>
                  </a:cubicBezTo>
                  <a:cubicBezTo>
                    <a:pt x="4" y="119"/>
                    <a:pt x="4" y="119"/>
                    <a:pt x="4" y="119"/>
                  </a:cubicBezTo>
                  <a:cubicBezTo>
                    <a:pt x="5" y="119"/>
                    <a:pt x="5" y="119"/>
                    <a:pt x="5" y="119"/>
                  </a:cubicBezTo>
                  <a:cubicBezTo>
                    <a:pt x="10" y="119"/>
                    <a:pt x="10" y="119"/>
                    <a:pt x="10" y="119"/>
                  </a:cubicBezTo>
                  <a:cubicBezTo>
                    <a:pt x="5" y="121"/>
                    <a:pt x="5" y="121"/>
                    <a:pt x="5" y="121"/>
                  </a:cubicBezTo>
                  <a:cubicBezTo>
                    <a:pt x="3" y="121"/>
                    <a:pt x="3" y="121"/>
                    <a:pt x="3" y="121"/>
                  </a:cubicBezTo>
                  <a:cubicBezTo>
                    <a:pt x="1" y="122"/>
                    <a:pt x="1" y="122"/>
                    <a:pt x="1" y="122"/>
                  </a:cubicBezTo>
                  <a:cubicBezTo>
                    <a:pt x="1" y="123"/>
                    <a:pt x="1" y="123"/>
                    <a:pt x="1" y="123"/>
                  </a:cubicBezTo>
                  <a:cubicBezTo>
                    <a:pt x="0" y="123"/>
                    <a:pt x="0" y="123"/>
                    <a:pt x="0" y="123"/>
                  </a:cubicBezTo>
                  <a:cubicBezTo>
                    <a:pt x="1" y="125"/>
                    <a:pt x="1" y="125"/>
                    <a:pt x="1" y="125"/>
                  </a:cubicBezTo>
                  <a:cubicBezTo>
                    <a:pt x="3" y="126"/>
                    <a:pt x="3" y="126"/>
                    <a:pt x="3" y="126"/>
                  </a:cubicBezTo>
                  <a:cubicBezTo>
                    <a:pt x="5" y="125"/>
                    <a:pt x="5" y="125"/>
                    <a:pt x="5" y="125"/>
                  </a:cubicBezTo>
                  <a:cubicBezTo>
                    <a:pt x="7" y="123"/>
                    <a:pt x="7" y="123"/>
                    <a:pt x="7" y="123"/>
                  </a:cubicBezTo>
                  <a:cubicBezTo>
                    <a:pt x="7" y="126"/>
                    <a:pt x="7" y="126"/>
                    <a:pt x="7" y="126"/>
                  </a:cubicBezTo>
                  <a:cubicBezTo>
                    <a:pt x="5" y="128"/>
                    <a:pt x="5" y="128"/>
                    <a:pt x="5" y="128"/>
                  </a:cubicBezTo>
                  <a:cubicBezTo>
                    <a:pt x="4" y="128"/>
                    <a:pt x="4" y="128"/>
                    <a:pt x="4" y="128"/>
                  </a:cubicBezTo>
                  <a:cubicBezTo>
                    <a:pt x="4" y="126"/>
                    <a:pt x="4" y="126"/>
                    <a:pt x="4" y="126"/>
                  </a:cubicBezTo>
                  <a:cubicBezTo>
                    <a:pt x="1" y="129"/>
                    <a:pt x="1" y="129"/>
                    <a:pt x="1" y="129"/>
                  </a:cubicBezTo>
                  <a:cubicBezTo>
                    <a:pt x="3" y="129"/>
                    <a:pt x="3" y="129"/>
                    <a:pt x="3" y="129"/>
                  </a:cubicBezTo>
                  <a:cubicBezTo>
                    <a:pt x="4" y="131"/>
                    <a:pt x="4" y="131"/>
                    <a:pt x="4" y="131"/>
                  </a:cubicBezTo>
                  <a:cubicBezTo>
                    <a:pt x="5" y="131"/>
                    <a:pt x="5" y="131"/>
                    <a:pt x="5" y="131"/>
                  </a:cubicBezTo>
                  <a:cubicBezTo>
                    <a:pt x="7" y="132"/>
                    <a:pt x="7" y="132"/>
                    <a:pt x="7" y="132"/>
                  </a:cubicBezTo>
                  <a:cubicBezTo>
                    <a:pt x="8" y="133"/>
                    <a:pt x="8" y="133"/>
                    <a:pt x="8" y="133"/>
                  </a:cubicBezTo>
                  <a:cubicBezTo>
                    <a:pt x="10" y="131"/>
                    <a:pt x="10" y="131"/>
                    <a:pt x="10" y="131"/>
                  </a:cubicBezTo>
                  <a:cubicBezTo>
                    <a:pt x="13" y="128"/>
                    <a:pt x="13" y="128"/>
                    <a:pt x="13" y="128"/>
                  </a:cubicBezTo>
                  <a:cubicBezTo>
                    <a:pt x="15" y="128"/>
                    <a:pt x="15" y="128"/>
                    <a:pt x="15" y="128"/>
                  </a:cubicBezTo>
                  <a:cubicBezTo>
                    <a:pt x="17" y="128"/>
                    <a:pt x="17" y="128"/>
                    <a:pt x="17" y="128"/>
                  </a:cubicBezTo>
                  <a:cubicBezTo>
                    <a:pt x="21" y="128"/>
                    <a:pt x="21" y="128"/>
                    <a:pt x="21" y="128"/>
                  </a:cubicBezTo>
                  <a:cubicBezTo>
                    <a:pt x="17" y="129"/>
                    <a:pt x="17" y="129"/>
                    <a:pt x="17" y="129"/>
                  </a:cubicBezTo>
                  <a:cubicBezTo>
                    <a:pt x="15" y="132"/>
                    <a:pt x="15" y="132"/>
                    <a:pt x="15" y="132"/>
                  </a:cubicBezTo>
                  <a:cubicBezTo>
                    <a:pt x="15" y="129"/>
                    <a:pt x="15" y="129"/>
                    <a:pt x="15" y="129"/>
                  </a:cubicBezTo>
                  <a:cubicBezTo>
                    <a:pt x="15" y="128"/>
                    <a:pt x="15" y="128"/>
                    <a:pt x="15" y="128"/>
                  </a:cubicBezTo>
                  <a:cubicBezTo>
                    <a:pt x="13" y="131"/>
                    <a:pt x="13" y="131"/>
                    <a:pt x="13" y="131"/>
                  </a:cubicBezTo>
                  <a:cubicBezTo>
                    <a:pt x="11" y="131"/>
                    <a:pt x="11" y="131"/>
                    <a:pt x="11" y="131"/>
                  </a:cubicBezTo>
                  <a:cubicBezTo>
                    <a:pt x="13" y="132"/>
                    <a:pt x="13" y="132"/>
                    <a:pt x="13" y="132"/>
                  </a:cubicBezTo>
                  <a:cubicBezTo>
                    <a:pt x="8" y="133"/>
                    <a:pt x="8" y="133"/>
                    <a:pt x="8" y="133"/>
                  </a:cubicBezTo>
                  <a:cubicBezTo>
                    <a:pt x="7" y="135"/>
                    <a:pt x="7" y="135"/>
                    <a:pt x="7" y="135"/>
                  </a:cubicBezTo>
                  <a:cubicBezTo>
                    <a:pt x="8" y="136"/>
                    <a:pt x="8" y="136"/>
                    <a:pt x="8" y="136"/>
                  </a:cubicBezTo>
                  <a:cubicBezTo>
                    <a:pt x="8" y="138"/>
                    <a:pt x="8" y="138"/>
                    <a:pt x="8" y="138"/>
                  </a:cubicBezTo>
                  <a:cubicBezTo>
                    <a:pt x="7" y="138"/>
                    <a:pt x="7" y="138"/>
                    <a:pt x="7" y="138"/>
                  </a:cubicBezTo>
                  <a:cubicBezTo>
                    <a:pt x="5" y="138"/>
                    <a:pt x="5" y="138"/>
                    <a:pt x="5" y="138"/>
                  </a:cubicBezTo>
                  <a:cubicBezTo>
                    <a:pt x="4" y="139"/>
                    <a:pt x="4" y="139"/>
                    <a:pt x="4" y="139"/>
                  </a:cubicBezTo>
                  <a:cubicBezTo>
                    <a:pt x="5" y="136"/>
                    <a:pt x="5" y="136"/>
                    <a:pt x="5" y="136"/>
                  </a:cubicBezTo>
                  <a:cubicBezTo>
                    <a:pt x="3" y="138"/>
                    <a:pt x="3" y="138"/>
                    <a:pt x="3" y="138"/>
                  </a:cubicBezTo>
                  <a:cubicBezTo>
                    <a:pt x="3" y="141"/>
                    <a:pt x="3" y="141"/>
                    <a:pt x="3" y="141"/>
                  </a:cubicBezTo>
                  <a:cubicBezTo>
                    <a:pt x="3" y="142"/>
                    <a:pt x="3" y="142"/>
                    <a:pt x="3" y="142"/>
                  </a:cubicBezTo>
                  <a:cubicBezTo>
                    <a:pt x="4" y="142"/>
                    <a:pt x="4" y="142"/>
                    <a:pt x="4" y="142"/>
                  </a:cubicBezTo>
                  <a:cubicBezTo>
                    <a:pt x="5" y="142"/>
                    <a:pt x="5" y="142"/>
                    <a:pt x="5" y="142"/>
                  </a:cubicBezTo>
                  <a:cubicBezTo>
                    <a:pt x="8" y="142"/>
                    <a:pt x="8" y="142"/>
                    <a:pt x="8" y="142"/>
                  </a:cubicBezTo>
                  <a:cubicBezTo>
                    <a:pt x="8" y="141"/>
                    <a:pt x="8" y="141"/>
                    <a:pt x="8" y="141"/>
                  </a:cubicBezTo>
                  <a:cubicBezTo>
                    <a:pt x="10" y="141"/>
                    <a:pt x="10" y="141"/>
                    <a:pt x="10" y="141"/>
                  </a:cubicBezTo>
                  <a:cubicBezTo>
                    <a:pt x="11" y="139"/>
                    <a:pt x="11" y="139"/>
                    <a:pt x="11" y="139"/>
                  </a:cubicBezTo>
                  <a:cubicBezTo>
                    <a:pt x="13" y="139"/>
                    <a:pt x="13" y="139"/>
                    <a:pt x="13" y="139"/>
                  </a:cubicBezTo>
                  <a:cubicBezTo>
                    <a:pt x="14" y="139"/>
                    <a:pt x="14" y="139"/>
                    <a:pt x="14" y="139"/>
                  </a:cubicBezTo>
                  <a:cubicBezTo>
                    <a:pt x="10" y="142"/>
                    <a:pt x="10" y="142"/>
                    <a:pt x="10" y="142"/>
                  </a:cubicBezTo>
                  <a:cubicBezTo>
                    <a:pt x="11" y="142"/>
                    <a:pt x="11" y="142"/>
                    <a:pt x="11" y="142"/>
                  </a:cubicBezTo>
                  <a:cubicBezTo>
                    <a:pt x="13" y="142"/>
                    <a:pt x="13" y="142"/>
                    <a:pt x="13" y="142"/>
                  </a:cubicBezTo>
                  <a:cubicBezTo>
                    <a:pt x="14" y="142"/>
                    <a:pt x="14" y="142"/>
                    <a:pt x="14" y="142"/>
                  </a:cubicBezTo>
                  <a:cubicBezTo>
                    <a:pt x="11" y="143"/>
                    <a:pt x="11" y="143"/>
                    <a:pt x="11" y="143"/>
                  </a:cubicBezTo>
                  <a:cubicBezTo>
                    <a:pt x="8" y="145"/>
                    <a:pt x="8" y="145"/>
                    <a:pt x="8" y="145"/>
                  </a:cubicBezTo>
                  <a:cubicBezTo>
                    <a:pt x="10" y="145"/>
                    <a:pt x="10" y="145"/>
                    <a:pt x="10" y="145"/>
                  </a:cubicBezTo>
                  <a:cubicBezTo>
                    <a:pt x="10" y="146"/>
                    <a:pt x="10" y="146"/>
                    <a:pt x="10" y="146"/>
                  </a:cubicBezTo>
                  <a:cubicBezTo>
                    <a:pt x="11" y="148"/>
                    <a:pt x="11" y="148"/>
                    <a:pt x="11" y="148"/>
                  </a:cubicBezTo>
                  <a:cubicBezTo>
                    <a:pt x="8" y="146"/>
                    <a:pt x="8" y="146"/>
                    <a:pt x="8" y="146"/>
                  </a:cubicBezTo>
                  <a:cubicBezTo>
                    <a:pt x="5" y="146"/>
                    <a:pt x="5" y="146"/>
                    <a:pt x="5" y="146"/>
                  </a:cubicBezTo>
                  <a:cubicBezTo>
                    <a:pt x="5" y="148"/>
                    <a:pt x="5" y="148"/>
                    <a:pt x="5" y="148"/>
                  </a:cubicBezTo>
                  <a:cubicBezTo>
                    <a:pt x="5" y="149"/>
                    <a:pt x="5" y="149"/>
                    <a:pt x="5" y="149"/>
                  </a:cubicBezTo>
                  <a:cubicBezTo>
                    <a:pt x="8" y="154"/>
                    <a:pt x="8" y="154"/>
                    <a:pt x="8" y="154"/>
                  </a:cubicBezTo>
                  <a:cubicBezTo>
                    <a:pt x="13" y="155"/>
                    <a:pt x="13" y="155"/>
                    <a:pt x="13" y="155"/>
                  </a:cubicBezTo>
                  <a:cubicBezTo>
                    <a:pt x="15" y="155"/>
                    <a:pt x="15" y="155"/>
                    <a:pt x="15" y="155"/>
                  </a:cubicBezTo>
                  <a:cubicBezTo>
                    <a:pt x="17" y="155"/>
                    <a:pt x="17" y="155"/>
                    <a:pt x="17" y="155"/>
                  </a:cubicBezTo>
                  <a:cubicBezTo>
                    <a:pt x="15" y="156"/>
                    <a:pt x="15" y="156"/>
                    <a:pt x="15" y="156"/>
                  </a:cubicBezTo>
                  <a:cubicBezTo>
                    <a:pt x="18" y="158"/>
                    <a:pt x="18" y="158"/>
                    <a:pt x="18" y="158"/>
                  </a:cubicBezTo>
                  <a:cubicBezTo>
                    <a:pt x="21" y="158"/>
                    <a:pt x="21" y="158"/>
                    <a:pt x="21" y="158"/>
                  </a:cubicBezTo>
                  <a:cubicBezTo>
                    <a:pt x="24" y="158"/>
                    <a:pt x="24" y="158"/>
                    <a:pt x="24" y="158"/>
                  </a:cubicBezTo>
                  <a:cubicBezTo>
                    <a:pt x="28" y="158"/>
                    <a:pt x="28" y="158"/>
                    <a:pt x="28" y="158"/>
                  </a:cubicBezTo>
                  <a:cubicBezTo>
                    <a:pt x="34" y="155"/>
                    <a:pt x="34" y="155"/>
                    <a:pt x="34" y="155"/>
                  </a:cubicBezTo>
                  <a:cubicBezTo>
                    <a:pt x="37" y="152"/>
                    <a:pt x="37" y="152"/>
                    <a:pt x="37" y="152"/>
                  </a:cubicBezTo>
                  <a:cubicBezTo>
                    <a:pt x="40" y="151"/>
                    <a:pt x="40" y="151"/>
                    <a:pt x="40" y="151"/>
                  </a:cubicBezTo>
                  <a:cubicBezTo>
                    <a:pt x="40" y="149"/>
                    <a:pt x="40" y="149"/>
                    <a:pt x="40" y="149"/>
                  </a:cubicBezTo>
                  <a:cubicBezTo>
                    <a:pt x="43" y="149"/>
                    <a:pt x="43" y="149"/>
                    <a:pt x="43" y="149"/>
                  </a:cubicBezTo>
                  <a:cubicBezTo>
                    <a:pt x="41" y="148"/>
                    <a:pt x="41" y="148"/>
                    <a:pt x="41" y="148"/>
                  </a:cubicBezTo>
                  <a:cubicBezTo>
                    <a:pt x="44" y="146"/>
                    <a:pt x="44" y="146"/>
                    <a:pt x="44" y="146"/>
                  </a:cubicBezTo>
                  <a:cubicBezTo>
                    <a:pt x="44" y="145"/>
                    <a:pt x="44" y="145"/>
                    <a:pt x="44" y="145"/>
                  </a:cubicBezTo>
                  <a:cubicBezTo>
                    <a:pt x="47" y="146"/>
                    <a:pt x="47" y="146"/>
                    <a:pt x="47" y="146"/>
                  </a:cubicBezTo>
                  <a:cubicBezTo>
                    <a:pt x="48" y="146"/>
                    <a:pt x="48" y="146"/>
                    <a:pt x="48" y="146"/>
                  </a:cubicBezTo>
                  <a:cubicBezTo>
                    <a:pt x="48" y="145"/>
                    <a:pt x="48" y="145"/>
                    <a:pt x="48" y="145"/>
                  </a:cubicBezTo>
                  <a:cubicBezTo>
                    <a:pt x="51" y="143"/>
                    <a:pt x="51" y="143"/>
                    <a:pt x="51" y="143"/>
                  </a:cubicBezTo>
                  <a:cubicBezTo>
                    <a:pt x="53" y="141"/>
                    <a:pt x="53" y="141"/>
                    <a:pt x="53" y="141"/>
                  </a:cubicBezTo>
                  <a:cubicBezTo>
                    <a:pt x="50" y="139"/>
                    <a:pt x="50" y="139"/>
                    <a:pt x="50" y="139"/>
                  </a:cubicBezTo>
                  <a:cubicBezTo>
                    <a:pt x="51" y="139"/>
                    <a:pt x="51" y="139"/>
                    <a:pt x="51" y="139"/>
                  </a:cubicBezTo>
                  <a:cubicBezTo>
                    <a:pt x="53" y="138"/>
                    <a:pt x="53" y="138"/>
                    <a:pt x="53" y="138"/>
                  </a:cubicBezTo>
                  <a:cubicBezTo>
                    <a:pt x="53" y="139"/>
                    <a:pt x="53" y="139"/>
                    <a:pt x="53" y="139"/>
                  </a:cubicBezTo>
                  <a:cubicBezTo>
                    <a:pt x="54" y="138"/>
                    <a:pt x="54" y="138"/>
                    <a:pt x="54" y="138"/>
                  </a:cubicBezTo>
                  <a:cubicBezTo>
                    <a:pt x="53" y="136"/>
                    <a:pt x="53" y="136"/>
                    <a:pt x="53" y="136"/>
                  </a:cubicBezTo>
                  <a:cubicBezTo>
                    <a:pt x="54" y="135"/>
                    <a:pt x="54" y="135"/>
                    <a:pt x="54" y="135"/>
                  </a:cubicBezTo>
                  <a:cubicBezTo>
                    <a:pt x="56" y="135"/>
                    <a:pt x="56" y="135"/>
                    <a:pt x="56" y="135"/>
                  </a:cubicBezTo>
                  <a:cubicBezTo>
                    <a:pt x="54" y="136"/>
                    <a:pt x="54" y="136"/>
                    <a:pt x="54" y="136"/>
                  </a:cubicBezTo>
                  <a:cubicBezTo>
                    <a:pt x="54" y="138"/>
                    <a:pt x="54" y="138"/>
                    <a:pt x="54" y="138"/>
                  </a:cubicBezTo>
                  <a:cubicBezTo>
                    <a:pt x="54" y="141"/>
                    <a:pt x="54" y="141"/>
                    <a:pt x="54" y="141"/>
                  </a:cubicBezTo>
                  <a:cubicBezTo>
                    <a:pt x="56" y="143"/>
                    <a:pt x="56" y="143"/>
                    <a:pt x="56" y="143"/>
                  </a:cubicBezTo>
                  <a:cubicBezTo>
                    <a:pt x="58" y="145"/>
                    <a:pt x="58" y="145"/>
                    <a:pt x="58" y="145"/>
                  </a:cubicBezTo>
                  <a:cubicBezTo>
                    <a:pt x="60" y="145"/>
                    <a:pt x="60" y="145"/>
                    <a:pt x="60" y="145"/>
                  </a:cubicBezTo>
                  <a:cubicBezTo>
                    <a:pt x="60" y="145"/>
                    <a:pt x="60" y="145"/>
                    <a:pt x="60" y="145"/>
                  </a:cubicBezTo>
                  <a:cubicBezTo>
                    <a:pt x="60" y="145"/>
                    <a:pt x="60" y="145"/>
                    <a:pt x="60" y="145"/>
                  </a:cubicBezTo>
                  <a:cubicBezTo>
                    <a:pt x="61" y="145"/>
                    <a:pt x="61" y="145"/>
                    <a:pt x="61" y="145"/>
                  </a:cubicBezTo>
                  <a:cubicBezTo>
                    <a:pt x="61" y="146"/>
                    <a:pt x="61" y="146"/>
                    <a:pt x="61" y="146"/>
                  </a:cubicBezTo>
                  <a:cubicBezTo>
                    <a:pt x="63" y="148"/>
                    <a:pt x="63" y="148"/>
                    <a:pt x="63" y="148"/>
                  </a:cubicBezTo>
                  <a:cubicBezTo>
                    <a:pt x="64" y="146"/>
                    <a:pt x="64" y="146"/>
                    <a:pt x="64" y="146"/>
                  </a:cubicBezTo>
                  <a:cubicBezTo>
                    <a:pt x="66" y="145"/>
                    <a:pt x="66" y="145"/>
                    <a:pt x="66" y="145"/>
                  </a:cubicBezTo>
                  <a:cubicBezTo>
                    <a:pt x="66" y="141"/>
                    <a:pt x="66" y="141"/>
                    <a:pt x="66" y="141"/>
                  </a:cubicBezTo>
                  <a:cubicBezTo>
                    <a:pt x="64" y="139"/>
                    <a:pt x="64" y="139"/>
                    <a:pt x="64" y="139"/>
                  </a:cubicBezTo>
                  <a:cubicBezTo>
                    <a:pt x="66" y="138"/>
                    <a:pt x="66" y="138"/>
                    <a:pt x="66" y="138"/>
                  </a:cubicBezTo>
                  <a:cubicBezTo>
                    <a:pt x="66" y="136"/>
                    <a:pt x="66" y="136"/>
                    <a:pt x="66" y="136"/>
                  </a:cubicBezTo>
                  <a:cubicBezTo>
                    <a:pt x="67" y="135"/>
                    <a:pt x="67" y="135"/>
                    <a:pt x="67" y="135"/>
                  </a:cubicBezTo>
                  <a:cubicBezTo>
                    <a:pt x="68" y="133"/>
                    <a:pt x="68" y="133"/>
                    <a:pt x="68" y="133"/>
                  </a:cubicBezTo>
                  <a:cubicBezTo>
                    <a:pt x="70" y="133"/>
                    <a:pt x="70" y="133"/>
                    <a:pt x="70" y="133"/>
                  </a:cubicBezTo>
                  <a:cubicBezTo>
                    <a:pt x="71" y="132"/>
                    <a:pt x="71" y="132"/>
                    <a:pt x="71" y="132"/>
                  </a:cubicBezTo>
                  <a:cubicBezTo>
                    <a:pt x="73" y="128"/>
                    <a:pt x="73" y="128"/>
                    <a:pt x="73" y="128"/>
                  </a:cubicBezTo>
                  <a:cubicBezTo>
                    <a:pt x="71" y="125"/>
                    <a:pt x="71" y="125"/>
                    <a:pt x="71" y="125"/>
                  </a:cubicBezTo>
                  <a:cubicBezTo>
                    <a:pt x="70" y="123"/>
                    <a:pt x="70" y="123"/>
                    <a:pt x="70" y="123"/>
                  </a:cubicBezTo>
                  <a:cubicBezTo>
                    <a:pt x="70" y="122"/>
                    <a:pt x="70" y="122"/>
                    <a:pt x="70" y="122"/>
                  </a:cubicBezTo>
                  <a:cubicBezTo>
                    <a:pt x="71" y="121"/>
                    <a:pt x="71" y="121"/>
                    <a:pt x="71" y="121"/>
                  </a:cubicBezTo>
                  <a:cubicBezTo>
                    <a:pt x="74" y="119"/>
                    <a:pt x="74" y="119"/>
                    <a:pt x="74" y="119"/>
                  </a:cubicBezTo>
                  <a:cubicBezTo>
                    <a:pt x="76" y="118"/>
                    <a:pt x="76" y="118"/>
                    <a:pt x="76" y="118"/>
                  </a:cubicBezTo>
                  <a:cubicBezTo>
                    <a:pt x="74" y="116"/>
                    <a:pt x="74" y="116"/>
                    <a:pt x="74" y="116"/>
                  </a:cubicBezTo>
                  <a:cubicBezTo>
                    <a:pt x="74" y="115"/>
                    <a:pt x="74" y="115"/>
                    <a:pt x="74" y="115"/>
                  </a:cubicBezTo>
                  <a:cubicBezTo>
                    <a:pt x="71" y="113"/>
                    <a:pt x="71" y="113"/>
                    <a:pt x="71" y="113"/>
                  </a:cubicBezTo>
                  <a:cubicBezTo>
                    <a:pt x="68" y="112"/>
                    <a:pt x="68" y="112"/>
                    <a:pt x="68" y="112"/>
                  </a:cubicBezTo>
                  <a:cubicBezTo>
                    <a:pt x="68" y="109"/>
                    <a:pt x="68" y="109"/>
                    <a:pt x="68" y="109"/>
                  </a:cubicBezTo>
                  <a:cubicBezTo>
                    <a:pt x="68" y="105"/>
                    <a:pt x="68" y="105"/>
                    <a:pt x="68" y="105"/>
                  </a:cubicBezTo>
                  <a:cubicBezTo>
                    <a:pt x="68" y="102"/>
                    <a:pt x="68" y="102"/>
                    <a:pt x="68" y="102"/>
                  </a:cubicBezTo>
                  <a:cubicBezTo>
                    <a:pt x="67" y="99"/>
                    <a:pt x="67" y="99"/>
                    <a:pt x="67" y="99"/>
                  </a:cubicBezTo>
                  <a:cubicBezTo>
                    <a:pt x="67" y="98"/>
                    <a:pt x="67" y="98"/>
                    <a:pt x="67" y="98"/>
                  </a:cubicBezTo>
                  <a:cubicBezTo>
                    <a:pt x="68" y="96"/>
                    <a:pt x="68" y="96"/>
                    <a:pt x="68" y="96"/>
                  </a:cubicBezTo>
                  <a:cubicBezTo>
                    <a:pt x="67" y="93"/>
                    <a:pt x="67" y="93"/>
                    <a:pt x="67" y="93"/>
                  </a:cubicBezTo>
                  <a:cubicBezTo>
                    <a:pt x="67" y="90"/>
                    <a:pt x="67" y="90"/>
                    <a:pt x="67" y="90"/>
                  </a:cubicBezTo>
                  <a:cubicBezTo>
                    <a:pt x="68" y="89"/>
                    <a:pt x="68" y="89"/>
                    <a:pt x="68" y="89"/>
                  </a:cubicBezTo>
                  <a:cubicBezTo>
                    <a:pt x="68" y="88"/>
                    <a:pt x="68" y="88"/>
                    <a:pt x="68" y="88"/>
                  </a:cubicBezTo>
                  <a:cubicBezTo>
                    <a:pt x="70" y="86"/>
                    <a:pt x="70" y="86"/>
                    <a:pt x="70" y="86"/>
                  </a:cubicBezTo>
                  <a:cubicBezTo>
                    <a:pt x="73" y="85"/>
                    <a:pt x="73" y="85"/>
                    <a:pt x="73" y="85"/>
                  </a:cubicBezTo>
                  <a:cubicBezTo>
                    <a:pt x="77" y="83"/>
                    <a:pt x="77" y="83"/>
                    <a:pt x="77" y="83"/>
                  </a:cubicBezTo>
                  <a:cubicBezTo>
                    <a:pt x="81" y="83"/>
                    <a:pt x="81" y="83"/>
                    <a:pt x="81" y="83"/>
                  </a:cubicBezTo>
                  <a:cubicBezTo>
                    <a:pt x="84" y="83"/>
                    <a:pt x="84" y="83"/>
                    <a:pt x="84" y="83"/>
                  </a:cubicBezTo>
                  <a:cubicBezTo>
                    <a:pt x="86" y="82"/>
                    <a:pt x="86" y="82"/>
                    <a:pt x="86" y="82"/>
                  </a:cubicBezTo>
                  <a:cubicBezTo>
                    <a:pt x="86" y="80"/>
                    <a:pt x="86" y="80"/>
                    <a:pt x="86" y="80"/>
                  </a:cubicBezTo>
                  <a:cubicBezTo>
                    <a:pt x="86" y="79"/>
                    <a:pt x="86" y="79"/>
                    <a:pt x="86" y="79"/>
                  </a:cubicBezTo>
                  <a:cubicBezTo>
                    <a:pt x="84" y="78"/>
                    <a:pt x="84" y="78"/>
                    <a:pt x="84" y="78"/>
                  </a:cubicBezTo>
                  <a:cubicBezTo>
                    <a:pt x="81" y="78"/>
                    <a:pt x="81" y="78"/>
                    <a:pt x="81" y="78"/>
                  </a:cubicBezTo>
                  <a:cubicBezTo>
                    <a:pt x="86" y="73"/>
                    <a:pt x="86" y="73"/>
                    <a:pt x="86" y="73"/>
                  </a:cubicBezTo>
                  <a:cubicBezTo>
                    <a:pt x="89" y="69"/>
                    <a:pt x="89" y="69"/>
                    <a:pt x="89" y="69"/>
                  </a:cubicBezTo>
                  <a:cubicBezTo>
                    <a:pt x="90" y="66"/>
                    <a:pt x="90" y="66"/>
                    <a:pt x="90" y="66"/>
                  </a:cubicBezTo>
                  <a:cubicBezTo>
                    <a:pt x="90" y="63"/>
                    <a:pt x="90" y="63"/>
                    <a:pt x="90" y="63"/>
                  </a:cubicBezTo>
                  <a:cubicBezTo>
                    <a:pt x="89" y="59"/>
                    <a:pt x="89" y="59"/>
                    <a:pt x="89" y="59"/>
                  </a:cubicBezTo>
                  <a:cubicBezTo>
                    <a:pt x="93" y="59"/>
                    <a:pt x="93" y="59"/>
                    <a:pt x="93" y="59"/>
                  </a:cubicBezTo>
                  <a:cubicBezTo>
                    <a:pt x="97" y="57"/>
                    <a:pt x="97" y="57"/>
                    <a:pt x="97" y="57"/>
                  </a:cubicBezTo>
                  <a:cubicBezTo>
                    <a:pt x="97" y="56"/>
                    <a:pt x="97" y="56"/>
                    <a:pt x="97" y="56"/>
                  </a:cubicBezTo>
                  <a:cubicBezTo>
                    <a:pt x="97" y="55"/>
                    <a:pt x="97" y="55"/>
                    <a:pt x="97" y="55"/>
                  </a:cubicBezTo>
                  <a:cubicBezTo>
                    <a:pt x="97" y="53"/>
                    <a:pt x="97" y="53"/>
                    <a:pt x="97" y="53"/>
                  </a:cubicBezTo>
                  <a:cubicBezTo>
                    <a:pt x="99" y="53"/>
                    <a:pt x="99" y="53"/>
                    <a:pt x="99" y="53"/>
                  </a:cubicBezTo>
                  <a:cubicBezTo>
                    <a:pt x="106" y="47"/>
                    <a:pt x="106" y="47"/>
                    <a:pt x="106" y="47"/>
                  </a:cubicBezTo>
                  <a:cubicBezTo>
                    <a:pt x="106" y="46"/>
                    <a:pt x="106" y="46"/>
                    <a:pt x="106" y="46"/>
                  </a:cubicBezTo>
                  <a:cubicBezTo>
                    <a:pt x="104" y="45"/>
                    <a:pt x="104" y="45"/>
                    <a:pt x="104" y="45"/>
                  </a:cubicBezTo>
                  <a:cubicBezTo>
                    <a:pt x="103" y="43"/>
                    <a:pt x="103" y="43"/>
                    <a:pt x="103" y="43"/>
                  </a:cubicBezTo>
                  <a:cubicBezTo>
                    <a:pt x="107" y="40"/>
                    <a:pt x="107" y="40"/>
                    <a:pt x="107" y="40"/>
                  </a:cubicBezTo>
                  <a:cubicBezTo>
                    <a:pt x="111" y="36"/>
                    <a:pt x="111" y="36"/>
                    <a:pt x="111" y="36"/>
                  </a:cubicBezTo>
                  <a:cubicBezTo>
                    <a:pt x="114" y="36"/>
                    <a:pt x="114" y="36"/>
                    <a:pt x="114" y="36"/>
                  </a:cubicBezTo>
                  <a:cubicBezTo>
                    <a:pt x="117" y="36"/>
                    <a:pt x="117" y="36"/>
                    <a:pt x="117" y="36"/>
                  </a:cubicBezTo>
                  <a:cubicBezTo>
                    <a:pt x="119" y="36"/>
                    <a:pt x="119" y="36"/>
                    <a:pt x="119" y="36"/>
                  </a:cubicBezTo>
                  <a:cubicBezTo>
                    <a:pt x="120" y="35"/>
                    <a:pt x="120" y="35"/>
                    <a:pt x="120" y="35"/>
                  </a:cubicBezTo>
                  <a:cubicBezTo>
                    <a:pt x="120" y="32"/>
                    <a:pt x="120" y="32"/>
                    <a:pt x="120" y="32"/>
                  </a:cubicBezTo>
                  <a:cubicBezTo>
                    <a:pt x="120" y="30"/>
                    <a:pt x="120" y="30"/>
                    <a:pt x="120" y="30"/>
                  </a:cubicBezTo>
                  <a:cubicBezTo>
                    <a:pt x="122" y="30"/>
                    <a:pt x="122" y="30"/>
                    <a:pt x="122" y="30"/>
                  </a:cubicBezTo>
                  <a:cubicBezTo>
                    <a:pt x="123" y="30"/>
                    <a:pt x="123" y="30"/>
                    <a:pt x="123" y="30"/>
                  </a:cubicBezTo>
                  <a:cubicBezTo>
                    <a:pt x="126" y="30"/>
                    <a:pt x="126" y="30"/>
                    <a:pt x="126" y="30"/>
                  </a:cubicBezTo>
                  <a:cubicBezTo>
                    <a:pt x="132" y="32"/>
                    <a:pt x="132" y="32"/>
                    <a:pt x="132" y="32"/>
                  </a:cubicBezTo>
                  <a:cubicBezTo>
                    <a:pt x="136" y="32"/>
                    <a:pt x="136" y="32"/>
                    <a:pt x="136" y="32"/>
                  </a:cubicBezTo>
                  <a:cubicBezTo>
                    <a:pt x="139" y="30"/>
                    <a:pt x="139" y="30"/>
                    <a:pt x="139" y="30"/>
                  </a:cubicBezTo>
                  <a:cubicBezTo>
                    <a:pt x="136" y="30"/>
                    <a:pt x="136" y="30"/>
                    <a:pt x="136" y="30"/>
                  </a:cubicBezTo>
                  <a:cubicBezTo>
                    <a:pt x="139" y="27"/>
                    <a:pt x="139" y="27"/>
                    <a:pt x="139" y="27"/>
                  </a:cubicBezTo>
                  <a:cubicBezTo>
                    <a:pt x="139" y="26"/>
                    <a:pt x="139" y="26"/>
                    <a:pt x="139" y="26"/>
                  </a:cubicBezTo>
                  <a:cubicBezTo>
                    <a:pt x="137" y="25"/>
                    <a:pt x="137" y="25"/>
                    <a:pt x="137" y="25"/>
                  </a:cubicBezTo>
                  <a:cubicBezTo>
                    <a:pt x="142" y="25"/>
                    <a:pt x="142" y="25"/>
                    <a:pt x="142" y="25"/>
                  </a:cubicBezTo>
                  <a:cubicBezTo>
                    <a:pt x="143" y="25"/>
                    <a:pt x="143" y="25"/>
                    <a:pt x="143" y="25"/>
                  </a:cubicBezTo>
                  <a:cubicBezTo>
                    <a:pt x="146" y="23"/>
                    <a:pt x="146" y="23"/>
                    <a:pt x="146" y="23"/>
                  </a:cubicBezTo>
                  <a:lnTo>
                    <a:pt x="144" y="23"/>
                  </a:lnTo>
                  <a:close/>
                  <a:moveTo>
                    <a:pt x="4" y="123"/>
                  </a:moveTo>
                  <a:cubicBezTo>
                    <a:pt x="4" y="125"/>
                    <a:pt x="4" y="125"/>
                    <a:pt x="4" y="125"/>
                  </a:cubicBezTo>
                  <a:cubicBezTo>
                    <a:pt x="3" y="123"/>
                    <a:pt x="3" y="123"/>
                    <a:pt x="3" y="123"/>
                  </a:cubicBezTo>
                  <a:cubicBezTo>
                    <a:pt x="5" y="122"/>
                    <a:pt x="5" y="122"/>
                    <a:pt x="5" y="122"/>
                  </a:cubicBezTo>
                  <a:lnTo>
                    <a:pt x="4" y="123"/>
                  </a:lnTo>
                  <a:close/>
                  <a:moveTo>
                    <a:pt x="5" y="141"/>
                  </a:moveTo>
                  <a:cubicBezTo>
                    <a:pt x="4" y="141"/>
                    <a:pt x="4" y="141"/>
                    <a:pt x="4" y="141"/>
                  </a:cubicBezTo>
                  <a:cubicBezTo>
                    <a:pt x="5" y="139"/>
                    <a:pt x="5" y="139"/>
                    <a:pt x="5" y="139"/>
                  </a:cubicBezTo>
                  <a:lnTo>
                    <a:pt x="5" y="141"/>
                  </a:lnTo>
                  <a:close/>
                  <a:moveTo>
                    <a:pt x="10" y="112"/>
                  </a:moveTo>
                  <a:cubicBezTo>
                    <a:pt x="10" y="111"/>
                    <a:pt x="10" y="111"/>
                    <a:pt x="10" y="111"/>
                  </a:cubicBezTo>
                  <a:cubicBezTo>
                    <a:pt x="8" y="111"/>
                    <a:pt x="8" y="111"/>
                    <a:pt x="8" y="111"/>
                  </a:cubicBezTo>
                  <a:cubicBezTo>
                    <a:pt x="7" y="110"/>
                    <a:pt x="7" y="110"/>
                    <a:pt x="7" y="110"/>
                  </a:cubicBezTo>
                  <a:cubicBezTo>
                    <a:pt x="10" y="109"/>
                    <a:pt x="10" y="109"/>
                    <a:pt x="10" y="109"/>
                  </a:cubicBezTo>
                  <a:cubicBezTo>
                    <a:pt x="13" y="111"/>
                    <a:pt x="13" y="111"/>
                    <a:pt x="13" y="111"/>
                  </a:cubicBezTo>
                  <a:lnTo>
                    <a:pt x="10" y="112"/>
                  </a:lnTo>
                  <a:close/>
                  <a:moveTo>
                    <a:pt x="21" y="119"/>
                  </a:moveTo>
                  <a:cubicBezTo>
                    <a:pt x="20" y="121"/>
                    <a:pt x="20" y="121"/>
                    <a:pt x="20" y="121"/>
                  </a:cubicBezTo>
                  <a:cubicBezTo>
                    <a:pt x="21" y="122"/>
                    <a:pt x="21" y="122"/>
                    <a:pt x="21" y="122"/>
                  </a:cubicBezTo>
                  <a:cubicBezTo>
                    <a:pt x="18" y="122"/>
                    <a:pt x="18" y="122"/>
                    <a:pt x="18" y="122"/>
                  </a:cubicBezTo>
                  <a:cubicBezTo>
                    <a:pt x="20" y="121"/>
                    <a:pt x="20" y="121"/>
                    <a:pt x="20" y="121"/>
                  </a:cubicBezTo>
                  <a:cubicBezTo>
                    <a:pt x="18" y="121"/>
                    <a:pt x="18" y="121"/>
                    <a:pt x="18" y="121"/>
                  </a:cubicBezTo>
                  <a:cubicBezTo>
                    <a:pt x="17" y="119"/>
                    <a:pt x="17" y="119"/>
                    <a:pt x="17" y="119"/>
                  </a:cubicBezTo>
                  <a:cubicBezTo>
                    <a:pt x="15" y="119"/>
                    <a:pt x="15" y="119"/>
                    <a:pt x="15" y="119"/>
                  </a:cubicBezTo>
                  <a:cubicBezTo>
                    <a:pt x="14" y="119"/>
                    <a:pt x="14" y="119"/>
                    <a:pt x="14" y="119"/>
                  </a:cubicBezTo>
                  <a:cubicBezTo>
                    <a:pt x="15" y="118"/>
                    <a:pt x="15" y="118"/>
                    <a:pt x="15" y="118"/>
                  </a:cubicBezTo>
                  <a:cubicBezTo>
                    <a:pt x="17" y="118"/>
                    <a:pt x="17" y="118"/>
                    <a:pt x="17" y="118"/>
                  </a:cubicBezTo>
                  <a:cubicBezTo>
                    <a:pt x="21" y="118"/>
                    <a:pt x="21" y="118"/>
                    <a:pt x="21" y="118"/>
                  </a:cubicBezTo>
                  <a:cubicBezTo>
                    <a:pt x="20" y="119"/>
                    <a:pt x="20" y="119"/>
                    <a:pt x="20" y="119"/>
                  </a:cubicBezTo>
                  <a:lnTo>
                    <a:pt x="21" y="119"/>
                  </a:lnTo>
                  <a:close/>
                  <a:moveTo>
                    <a:pt x="21" y="106"/>
                  </a:moveTo>
                  <a:cubicBezTo>
                    <a:pt x="18" y="108"/>
                    <a:pt x="18" y="108"/>
                    <a:pt x="18" y="108"/>
                  </a:cubicBezTo>
                  <a:cubicBezTo>
                    <a:pt x="20" y="106"/>
                    <a:pt x="20" y="106"/>
                    <a:pt x="20" y="106"/>
                  </a:cubicBezTo>
                  <a:cubicBezTo>
                    <a:pt x="20" y="105"/>
                    <a:pt x="20" y="105"/>
                    <a:pt x="20" y="105"/>
                  </a:cubicBezTo>
                  <a:cubicBezTo>
                    <a:pt x="18" y="103"/>
                    <a:pt x="18" y="103"/>
                    <a:pt x="18" y="103"/>
                  </a:cubicBezTo>
                  <a:cubicBezTo>
                    <a:pt x="21" y="105"/>
                    <a:pt x="21" y="105"/>
                    <a:pt x="21" y="105"/>
                  </a:cubicBezTo>
                  <a:cubicBezTo>
                    <a:pt x="20" y="106"/>
                    <a:pt x="20" y="106"/>
                    <a:pt x="20" y="106"/>
                  </a:cubicBezTo>
                  <a:lnTo>
                    <a:pt x="21" y="106"/>
                  </a:lnTo>
                  <a:close/>
                  <a:moveTo>
                    <a:pt x="25" y="118"/>
                  </a:moveTo>
                  <a:cubicBezTo>
                    <a:pt x="23" y="119"/>
                    <a:pt x="23" y="119"/>
                    <a:pt x="23" y="119"/>
                  </a:cubicBezTo>
                  <a:cubicBezTo>
                    <a:pt x="23" y="118"/>
                    <a:pt x="23" y="118"/>
                    <a:pt x="23" y="118"/>
                  </a:cubicBezTo>
                  <a:cubicBezTo>
                    <a:pt x="23" y="116"/>
                    <a:pt x="23" y="116"/>
                    <a:pt x="23" y="116"/>
                  </a:cubicBezTo>
                  <a:cubicBezTo>
                    <a:pt x="25" y="115"/>
                    <a:pt x="25" y="115"/>
                    <a:pt x="25" y="115"/>
                  </a:cubicBezTo>
                  <a:cubicBezTo>
                    <a:pt x="24" y="118"/>
                    <a:pt x="24" y="118"/>
                    <a:pt x="24" y="118"/>
                  </a:cubicBezTo>
                  <a:lnTo>
                    <a:pt x="25" y="118"/>
                  </a:lnTo>
                  <a:close/>
                  <a:moveTo>
                    <a:pt x="27" y="99"/>
                  </a:moveTo>
                  <a:cubicBezTo>
                    <a:pt x="30" y="99"/>
                    <a:pt x="30" y="99"/>
                    <a:pt x="30" y="99"/>
                  </a:cubicBezTo>
                  <a:cubicBezTo>
                    <a:pt x="31" y="100"/>
                    <a:pt x="31" y="100"/>
                    <a:pt x="31" y="100"/>
                  </a:cubicBezTo>
                  <a:lnTo>
                    <a:pt x="27" y="99"/>
                  </a:lnTo>
                  <a:close/>
                  <a:moveTo>
                    <a:pt x="73" y="68"/>
                  </a:moveTo>
                  <a:cubicBezTo>
                    <a:pt x="71" y="66"/>
                    <a:pt x="71" y="66"/>
                    <a:pt x="71" y="66"/>
                  </a:cubicBezTo>
                  <a:cubicBezTo>
                    <a:pt x="74" y="66"/>
                    <a:pt x="74" y="66"/>
                    <a:pt x="74" y="66"/>
                  </a:cubicBezTo>
                  <a:lnTo>
                    <a:pt x="73" y="68"/>
                  </a:lnTo>
                  <a:close/>
                  <a:moveTo>
                    <a:pt x="113" y="33"/>
                  </a:moveTo>
                  <a:cubicBezTo>
                    <a:pt x="111" y="32"/>
                    <a:pt x="111" y="32"/>
                    <a:pt x="111" y="32"/>
                  </a:cubicBezTo>
                  <a:cubicBezTo>
                    <a:pt x="114" y="32"/>
                    <a:pt x="114" y="32"/>
                    <a:pt x="114" y="32"/>
                  </a:cubicBezTo>
                  <a:lnTo>
                    <a:pt x="113" y="33"/>
                  </a:lnTo>
                  <a:close/>
                  <a:moveTo>
                    <a:pt x="130" y="22"/>
                  </a:moveTo>
                  <a:cubicBezTo>
                    <a:pt x="129" y="20"/>
                    <a:pt x="129" y="20"/>
                    <a:pt x="129" y="20"/>
                  </a:cubicBezTo>
                  <a:cubicBezTo>
                    <a:pt x="130" y="20"/>
                    <a:pt x="130" y="20"/>
                    <a:pt x="130" y="20"/>
                  </a:cubicBezTo>
                  <a:lnTo>
                    <a:pt x="130" y="22"/>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70" name="Freeform 160"/>
            <p:cNvSpPr>
              <a:spLocks/>
            </p:cNvSpPr>
            <p:nvPr/>
          </p:nvSpPr>
          <p:spPr bwMode="auto">
            <a:xfrm>
              <a:off x="5316538" y="2747963"/>
              <a:ext cx="50800" cy="68262"/>
            </a:xfrm>
            <a:custGeom>
              <a:avLst/>
              <a:gdLst>
                <a:gd name="T0" fmla="*/ 13 w 21"/>
                <a:gd name="T1" fmla="*/ 0 h 21"/>
                <a:gd name="T2" fmla="*/ 10 w 21"/>
                <a:gd name="T3" fmla="*/ 0 h 21"/>
                <a:gd name="T4" fmla="*/ 7 w 21"/>
                <a:gd name="T5" fmla="*/ 0 h 21"/>
                <a:gd name="T6" fmla="*/ 4 w 21"/>
                <a:gd name="T7" fmla="*/ 1 h 21"/>
                <a:gd name="T8" fmla="*/ 3 w 21"/>
                <a:gd name="T9" fmla="*/ 10 h 21"/>
                <a:gd name="T10" fmla="*/ 0 w 21"/>
                <a:gd name="T11" fmla="*/ 13 h 21"/>
                <a:gd name="T12" fmla="*/ 1 w 21"/>
                <a:gd name="T13" fmla="*/ 13 h 21"/>
                <a:gd name="T14" fmla="*/ 8 w 21"/>
                <a:gd name="T15" fmla="*/ 14 h 21"/>
                <a:gd name="T16" fmla="*/ 10 w 21"/>
                <a:gd name="T17" fmla="*/ 14 h 21"/>
                <a:gd name="T18" fmla="*/ 11 w 21"/>
                <a:gd name="T19" fmla="*/ 16 h 21"/>
                <a:gd name="T20" fmla="*/ 13 w 21"/>
                <a:gd name="T21" fmla="*/ 20 h 21"/>
                <a:gd name="T22" fmla="*/ 14 w 21"/>
                <a:gd name="T23" fmla="*/ 21 h 21"/>
                <a:gd name="T24" fmla="*/ 14 w 21"/>
                <a:gd name="T25" fmla="*/ 21 h 21"/>
                <a:gd name="T26" fmla="*/ 15 w 21"/>
                <a:gd name="T27" fmla="*/ 21 h 21"/>
                <a:gd name="T28" fmla="*/ 15 w 21"/>
                <a:gd name="T29" fmla="*/ 21 h 21"/>
                <a:gd name="T30" fmla="*/ 20 w 21"/>
                <a:gd name="T31" fmla="*/ 20 h 21"/>
                <a:gd name="T32" fmla="*/ 21 w 21"/>
                <a:gd name="T33" fmla="*/ 21 h 21"/>
                <a:gd name="T34" fmla="*/ 20 w 21"/>
                <a:gd name="T35" fmla="*/ 17 h 21"/>
                <a:gd name="T36" fmla="*/ 18 w 21"/>
                <a:gd name="T37" fmla="*/ 13 h 21"/>
                <a:gd name="T38" fmla="*/ 15 w 21"/>
                <a:gd name="T39" fmla="*/ 10 h 21"/>
                <a:gd name="T40" fmla="*/ 13 w 21"/>
                <a:gd name="T41" fmla="*/ 10 h 21"/>
                <a:gd name="T42" fmla="*/ 14 w 21"/>
                <a:gd name="T43" fmla="*/ 7 h 21"/>
                <a:gd name="T44" fmla="*/ 15 w 21"/>
                <a:gd name="T45" fmla="*/ 6 h 21"/>
                <a:gd name="T46" fmla="*/ 17 w 21"/>
                <a:gd name="T47" fmla="*/ 7 h 21"/>
                <a:gd name="T48" fmla="*/ 17 w 21"/>
                <a:gd name="T49" fmla="*/ 4 h 21"/>
                <a:gd name="T50" fmla="*/ 16 w 21"/>
                <a:gd name="T51" fmla="*/ 1 h 21"/>
                <a:gd name="T52" fmla="*/ 14 w 21"/>
                <a:gd name="T53" fmla="*/ 0 h 21"/>
                <a:gd name="T54" fmla="*/ 13 w 21"/>
                <a:gd name="T5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 h="21">
                  <a:moveTo>
                    <a:pt x="13" y="0"/>
                  </a:moveTo>
                  <a:cubicBezTo>
                    <a:pt x="10" y="0"/>
                    <a:pt x="10" y="0"/>
                    <a:pt x="10" y="0"/>
                  </a:cubicBezTo>
                  <a:cubicBezTo>
                    <a:pt x="7" y="0"/>
                    <a:pt x="7" y="0"/>
                    <a:pt x="7" y="0"/>
                  </a:cubicBezTo>
                  <a:cubicBezTo>
                    <a:pt x="4" y="1"/>
                    <a:pt x="4" y="1"/>
                    <a:pt x="4" y="1"/>
                  </a:cubicBezTo>
                  <a:cubicBezTo>
                    <a:pt x="3" y="10"/>
                    <a:pt x="3" y="10"/>
                    <a:pt x="3" y="10"/>
                  </a:cubicBezTo>
                  <a:cubicBezTo>
                    <a:pt x="0" y="13"/>
                    <a:pt x="0" y="13"/>
                    <a:pt x="0" y="13"/>
                  </a:cubicBezTo>
                  <a:cubicBezTo>
                    <a:pt x="1" y="13"/>
                    <a:pt x="1" y="13"/>
                    <a:pt x="1" y="13"/>
                  </a:cubicBezTo>
                  <a:cubicBezTo>
                    <a:pt x="8" y="14"/>
                    <a:pt x="8" y="14"/>
                    <a:pt x="8" y="14"/>
                  </a:cubicBezTo>
                  <a:cubicBezTo>
                    <a:pt x="10" y="14"/>
                    <a:pt x="10" y="14"/>
                    <a:pt x="10" y="14"/>
                  </a:cubicBezTo>
                  <a:cubicBezTo>
                    <a:pt x="11" y="16"/>
                    <a:pt x="11" y="16"/>
                    <a:pt x="11" y="16"/>
                  </a:cubicBezTo>
                  <a:cubicBezTo>
                    <a:pt x="13" y="20"/>
                    <a:pt x="13" y="20"/>
                    <a:pt x="13" y="20"/>
                  </a:cubicBezTo>
                  <a:cubicBezTo>
                    <a:pt x="14" y="21"/>
                    <a:pt x="14" y="21"/>
                    <a:pt x="14" y="21"/>
                  </a:cubicBezTo>
                  <a:cubicBezTo>
                    <a:pt x="14" y="21"/>
                    <a:pt x="14" y="21"/>
                    <a:pt x="14" y="21"/>
                  </a:cubicBezTo>
                  <a:cubicBezTo>
                    <a:pt x="15" y="21"/>
                    <a:pt x="15" y="21"/>
                    <a:pt x="15" y="21"/>
                  </a:cubicBezTo>
                  <a:cubicBezTo>
                    <a:pt x="15" y="21"/>
                    <a:pt x="15" y="21"/>
                    <a:pt x="15" y="21"/>
                  </a:cubicBezTo>
                  <a:cubicBezTo>
                    <a:pt x="20" y="20"/>
                    <a:pt x="20" y="20"/>
                    <a:pt x="20" y="20"/>
                  </a:cubicBezTo>
                  <a:cubicBezTo>
                    <a:pt x="21" y="21"/>
                    <a:pt x="21" y="21"/>
                    <a:pt x="21" y="21"/>
                  </a:cubicBezTo>
                  <a:cubicBezTo>
                    <a:pt x="20" y="17"/>
                    <a:pt x="20" y="17"/>
                    <a:pt x="20" y="17"/>
                  </a:cubicBezTo>
                  <a:cubicBezTo>
                    <a:pt x="18" y="13"/>
                    <a:pt x="18" y="13"/>
                    <a:pt x="18" y="13"/>
                  </a:cubicBezTo>
                  <a:cubicBezTo>
                    <a:pt x="15" y="10"/>
                    <a:pt x="15" y="10"/>
                    <a:pt x="15" y="10"/>
                  </a:cubicBezTo>
                  <a:cubicBezTo>
                    <a:pt x="13" y="10"/>
                    <a:pt x="13" y="10"/>
                    <a:pt x="13" y="10"/>
                  </a:cubicBezTo>
                  <a:cubicBezTo>
                    <a:pt x="14" y="7"/>
                    <a:pt x="14" y="7"/>
                    <a:pt x="14" y="7"/>
                  </a:cubicBezTo>
                  <a:cubicBezTo>
                    <a:pt x="15" y="6"/>
                    <a:pt x="15" y="6"/>
                    <a:pt x="15" y="6"/>
                  </a:cubicBezTo>
                  <a:cubicBezTo>
                    <a:pt x="17" y="7"/>
                    <a:pt x="17" y="7"/>
                    <a:pt x="17" y="7"/>
                  </a:cubicBezTo>
                  <a:cubicBezTo>
                    <a:pt x="17" y="4"/>
                    <a:pt x="17" y="4"/>
                    <a:pt x="17" y="4"/>
                  </a:cubicBezTo>
                  <a:cubicBezTo>
                    <a:pt x="16" y="1"/>
                    <a:pt x="16" y="1"/>
                    <a:pt x="16" y="1"/>
                  </a:cubicBezTo>
                  <a:cubicBezTo>
                    <a:pt x="14" y="0"/>
                    <a:pt x="14" y="0"/>
                    <a:pt x="14" y="0"/>
                  </a:cubicBezTo>
                  <a:lnTo>
                    <a:pt x="13" y="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71" name="Freeform 161"/>
            <p:cNvSpPr>
              <a:spLocks/>
            </p:cNvSpPr>
            <p:nvPr/>
          </p:nvSpPr>
          <p:spPr bwMode="auto">
            <a:xfrm>
              <a:off x="5224463" y="2217738"/>
              <a:ext cx="149225" cy="152400"/>
            </a:xfrm>
            <a:custGeom>
              <a:avLst/>
              <a:gdLst>
                <a:gd name="T0" fmla="*/ 2 w 84"/>
                <a:gd name="T1" fmla="*/ 15 h 62"/>
                <a:gd name="T2" fmla="*/ 10 w 84"/>
                <a:gd name="T3" fmla="*/ 19 h 62"/>
                <a:gd name="T4" fmla="*/ 8 w 84"/>
                <a:gd name="T5" fmla="*/ 23 h 62"/>
                <a:gd name="T6" fmla="*/ 15 w 84"/>
                <a:gd name="T7" fmla="*/ 28 h 62"/>
                <a:gd name="T8" fmla="*/ 18 w 84"/>
                <a:gd name="T9" fmla="*/ 32 h 62"/>
                <a:gd name="T10" fmla="*/ 14 w 84"/>
                <a:gd name="T11" fmla="*/ 35 h 62"/>
                <a:gd name="T12" fmla="*/ 22 w 84"/>
                <a:gd name="T13" fmla="*/ 43 h 62"/>
                <a:gd name="T14" fmla="*/ 26 w 84"/>
                <a:gd name="T15" fmla="*/ 43 h 62"/>
                <a:gd name="T16" fmla="*/ 27 w 84"/>
                <a:gd name="T17" fmla="*/ 45 h 62"/>
                <a:gd name="T18" fmla="*/ 31 w 84"/>
                <a:gd name="T19" fmla="*/ 49 h 62"/>
                <a:gd name="T20" fmla="*/ 30 w 84"/>
                <a:gd name="T21" fmla="*/ 52 h 62"/>
                <a:gd name="T22" fmla="*/ 36 w 84"/>
                <a:gd name="T23" fmla="*/ 49 h 62"/>
                <a:gd name="T24" fmla="*/ 40 w 84"/>
                <a:gd name="T25" fmla="*/ 45 h 62"/>
                <a:gd name="T26" fmla="*/ 48 w 84"/>
                <a:gd name="T27" fmla="*/ 40 h 62"/>
                <a:gd name="T28" fmla="*/ 56 w 84"/>
                <a:gd name="T29" fmla="*/ 45 h 62"/>
                <a:gd name="T30" fmla="*/ 54 w 84"/>
                <a:gd name="T31" fmla="*/ 52 h 62"/>
                <a:gd name="T32" fmla="*/ 54 w 84"/>
                <a:gd name="T33" fmla="*/ 53 h 62"/>
                <a:gd name="T34" fmla="*/ 54 w 84"/>
                <a:gd name="T35" fmla="*/ 57 h 62"/>
                <a:gd name="T36" fmla="*/ 63 w 84"/>
                <a:gd name="T37" fmla="*/ 62 h 62"/>
                <a:gd name="T38" fmla="*/ 65 w 84"/>
                <a:gd name="T39" fmla="*/ 57 h 62"/>
                <a:gd name="T40" fmla="*/ 67 w 84"/>
                <a:gd name="T41" fmla="*/ 52 h 62"/>
                <a:gd name="T42" fmla="*/ 69 w 84"/>
                <a:gd name="T43" fmla="*/ 53 h 62"/>
                <a:gd name="T44" fmla="*/ 71 w 84"/>
                <a:gd name="T45" fmla="*/ 45 h 62"/>
                <a:gd name="T46" fmla="*/ 69 w 84"/>
                <a:gd name="T47" fmla="*/ 39 h 62"/>
                <a:gd name="T48" fmla="*/ 75 w 84"/>
                <a:gd name="T49" fmla="*/ 28 h 62"/>
                <a:gd name="T50" fmla="*/ 84 w 84"/>
                <a:gd name="T51" fmla="*/ 31 h 62"/>
                <a:gd name="T52" fmla="*/ 75 w 84"/>
                <a:gd name="T53" fmla="*/ 25 h 62"/>
                <a:gd name="T54" fmla="*/ 69 w 84"/>
                <a:gd name="T55" fmla="*/ 23 h 62"/>
                <a:gd name="T56" fmla="*/ 67 w 84"/>
                <a:gd name="T57" fmla="*/ 21 h 62"/>
                <a:gd name="T58" fmla="*/ 56 w 84"/>
                <a:gd name="T59" fmla="*/ 5 h 62"/>
                <a:gd name="T60" fmla="*/ 50 w 84"/>
                <a:gd name="T61" fmla="*/ 4 h 62"/>
                <a:gd name="T62" fmla="*/ 46 w 84"/>
                <a:gd name="T63" fmla="*/ 9 h 62"/>
                <a:gd name="T64" fmla="*/ 44 w 84"/>
                <a:gd name="T65" fmla="*/ 12 h 62"/>
                <a:gd name="T66" fmla="*/ 36 w 84"/>
                <a:gd name="T67" fmla="*/ 12 h 62"/>
                <a:gd name="T68" fmla="*/ 34 w 84"/>
                <a:gd name="T69" fmla="*/ 11 h 62"/>
                <a:gd name="T70" fmla="*/ 30 w 84"/>
                <a:gd name="T71" fmla="*/ 5 h 62"/>
                <a:gd name="T72" fmla="*/ 19 w 84"/>
                <a:gd name="T73" fmla="*/ 0 h 62"/>
                <a:gd name="T74" fmla="*/ 18 w 84"/>
                <a:gd name="T75" fmla="*/ 4 h 62"/>
                <a:gd name="T76" fmla="*/ 19 w 84"/>
                <a:gd name="T77" fmla="*/ 8 h 62"/>
                <a:gd name="T78" fmla="*/ 26 w 84"/>
                <a:gd name="T79" fmla="*/ 13 h 62"/>
                <a:gd name="T80" fmla="*/ 22 w 84"/>
                <a:gd name="T81" fmla="*/ 15 h 62"/>
                <a:gd name="T82" fmla="*/ 15 w 84"/>
                <a:gd name="T83" fmla="*/ 13 h 62"/>
                <a:gd name="T84" fmla="*/ 7 w 84"/>
                <a:gd name="T85" fmla="*/ 9 h 62"/>
                <a:gd name="T86" fmla="*/ 6 w 84"/>
                <a:gd name="T87" fmla="*/ 9 h 62"/>
                <a:gd name="T88" fmla="*/ 0 w 84"/>
                <a:gd name="T89" fmla="*/ 12 h 62"/>
                <a:gd name="T90" fmla="*/ 4 w 84"/>
                <a:gd name="T91" fmla="*/ 15 h 62"/>
                <a:gd name="T92" fmla="*/ 4 w 84"/>
                <a:gd name="T93" fmla="*/ 15 h 62"/>
                <a:gd name="T94" fmla="*/ 4 w 84"/>
                <a:gd name="T95" fmla="*/ 15 h 62"/>
                <a:gd name="T96" fmla="*/ 4 w 84"/>
                <a:gd name="T97" fmla="*/ 1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4" h="62">
                  <a:moveTo>
                    <a:pt x="4" y="15"/>
                  </a:moveTo>
                  <a:lnTo>
                    <a:pt x="2" y="15"/>
                  </a:lnTo>
                  <a:lnTo>
                    <a:pt x="8" y="17"/>
                  </a:lnTo>
                  <a:lnTo>
                    <a:pt x="10" y="19"/>
                  </a:lnTo>
                  <a:lnTo>
                    <a:pt x="12" y="21"/>
                  </a:lnTo>
                  <a:lnTo>
                    <a:pt x="8" y="23"/>
                  </a:lnTo>
                  <a:lnTo>
                    <a:pt x="10" y="25"/>
                  </a:lnTo>
                  <a:lnTo>
                    <a:pt x="15" y="28"/>
                  </a:lnTo>
                  <a:lnTo>
                    <a:pt x="18" y="31"/>
                  </a:lnTo>
                  <a:lnTo>
                    <a:pt x="18" y="32"/>
                  </a:lnTo>
                  <a:lnTo>
                    <a:pt x="15" y="35"/>
                  </a:lnTo>
                  <a:lnTo>
                    <a:pt x="14" y="35"/>
                  </a:lnTo>
                  <a:lnTo>
                    <a:pt x="19" y="40"/>
                  </a:lnTo>
                  <a:lnTo>
                    <a:pt x="22" y="43"/>
                  </a:lnTo>
                  <a:lnTo>
                    <a:pt x="23" y="43"/>
                  </a:lnTo>
                  <a:lnTo>
                    <a:pt x="26" y="43"/>
                  </a:lnTo>
                  <a:lnTo>
                    <a:pt x="27" y="44"/>
                  </a:lnTo>
                  <a:lnTo>
                    <a:pt x="27" y="45"/>
                  </a:lnTo>
                  <a:lnTo>
                    <a:pt x="30" y="48"/>
                  </a:lnTo>
                  <a:lnTo>
                    <a:pt x="31" y="49"/>
                  </a:lnTo>
                  <a:lnTo>
                    <a:pt x="30" y="49"/>
                  </a:lnTo>
                  <a:lnTo>
                    <a:pt x="30" y="52"/>
                  </a:lnTo>
                  <a:lnTo>
                    <a:pt x="31" y="54"/>
                  </a:lnTo>
                  <a:lnTo>
                    <a:pt x="36" y="49"/>
                  </a:lnTo>
                  <a:lnTo>
                    <a:pt x="39" y="48"/>
                  </a:lnTo>
                  <a:lnTo>
                    <a:pt x="40" y="45"/>
                  </a:lnTo>
                  <a:lnTo>
                    <a:pt x="46" y="43"/>
                  </a:lnTo>
                  <a:lnTo>
                    <a:pt x="48" y="40"/>
                  </a:lnTo>
                  <a:lnTo>
                    <a:pt x="52" y="43"/>
                  </a:lnTo>
                  <a:lnTo>
                    <a:pt x="56" y="45"/>
                  </a:lnTo>
                  <a:lnTo>
                    <a:pt x="54" y="48"/>
                  </a:lnTo>
                  <a:lnTo>
                    <a:pt x="54" y="52"/>
                  </a:lnTo>
                  <a:lnTo>
                    <a:pt x="56" y="53"/>
                  </a:lnTo>
                  <a:lnTo>
                    <a:pt x="54" y="53"/>
                  </a:lnTo>
                  <a:lnTo>
                    <a:pt x="52" y="56"/>
                  </a:lnTo>
                  <a:lnTo>
                    <a:pt x="54" y="57"/>
                  </a:lnTo>
                  <a:lnTo>
                    <a:pt x="57" y="58"/>
                  </a:lnTo>
                  <a:lnTo>
                    <a:pt x="63" y="62"/>
                  </a:lnTo>
                  <a:lnTo>
                    <a:pt x="65" y="62"/>
                  </a:lnTo>
                  <a:lnTo>
                    <a:pt x="65" y="57"/>
                  </a:lnTo>
                  <a:lnTo>
                    <a:pt x="65" y="52"/>
                  </a:lnTo>
                  <a:lnTo>
                    <a:pt x="67" y="52"/>
                  </a:lnTo>
                  <a:lnTo>
                    <a:pt x="67" y="53"/>
                  </a:lnTo>
                  <a:lnTo>
                    <a:pt x="69" y="53"/>
                  </a:lnTo>
                  <a:lnTo>
                    <a:pt x="69" y="49"/>
                  </a:lnTo>
                  <a:lnTo>
                    <a:pt x="71" y="45"/>
                  </a:lnTo>
                  <a:lnTo>
                    <a:pt x="69" y="43"/>
                  </a:lnTo>
                  <a:lnTo>
                    <a:pt x="69" y="39"/>
                  </a:lnTo>
                  <a:lnTo>
                    <a:pt x="71" y="32"/>
                  </a:lnTo>
                  <a:lnTo>
                    <a:pt x="75" y="28"/>
                  </a:lnTo>
                  <a:lnTo>
                    <a:pt x="79" y="28"/>
                  </a:lnTo>
                  <a:lnTo>
                    <a:pt x="84" y="31"/>
                  </a:lnTo>
                  <a:lnTo>
                    <a:pt x="80" y="27"/>
                  </a:lnTo>
                  <a:lnTo>
                    <a:pt x="75" y="25"/>
                  </a:lnTo>
                  <a:lnTo>
                    <a:pt x="71" y="25"/>
                  </a:lnTo>
                  <a:lnTo>
                    <a:pt x="69" y="23"/>
                  </a:lnTo>
                  <a:lnTo>
                    <a:pt x="69" y="21"/>
                  </a:lnTo>
                  <a:lnTo>
                    <a:pt x="67" y="21"/>
                  </a:lnTo>
                  <a:lnTo>
                    <a:pt x="59" y="9"/>
                  </a:lnTo>
                  <a:lnTo>
                    <a:pt x="56" y="5"/>
                  </a:lnTo>
                  <a:lnTo>
                    <a:pt x="52" y="1"/>
                  </a:lnTo>
                  <a:lnTo>
                    <a:pt x="50" y="4"/>
                  </a:lnTo>
                  <a:lnTo>
                    <a:pt x="48" y="5"/>
                  </a:lnTo>
                  <a:lnTo>
                    <a:pt x="46" y="9"/>
                  </a:lnTo>
                  <a:lnTo>
                    <a:pt x="46" y="9"/>
                  </a:lnTo>
                  <a:lnTo>
                    <a:pt x="44" y="12"/>
                  </a:lnTo>
                  <a:lnTo>
                    <a:pt x="43" y="13"/>
                  </a:lnTo>
                  <a:lnTo>
                    <a:pt x="36" y="12"/>
                  </a:lnTo>
                  <a:lnTo>
                    <a:pt x="35" y="12"/>
                  </a:lnTo>
                  <a:lnTo>
                    <a:pt x="34" y="11"/>
                  </a:lnTo>
                  <a:lnTo>
                    <a:pt x="32" y="8"/>
                  </a:lnTo>
                  <a:lnTo>
                    <a:pt x="30" y="5"/>
                  </a:lnTo>
                  <a:lnTo>
                    <a:pt x="23" y="1"/>
                  </a:lnTo>
                  <a:lnTo>
                    <a:pt x="19" y="0"/>
                  </a:lnTo>
                  <a:lnTo>
                    <a:pt x="19" y="1"/>
                  </a:lnTo>
                  <a:lnTo>
                    <a:pt x="18" y="4"/>
                  </a:lnTo>
                  <a:lnTo>
                    <a:pt x="18" y="5"/>
                  </a:lnTo>
                  <a:lnTo>
                    <a:pt x="19" y="8"/>
                  </a:lnTo>
                  <a:lnTo>
                    <a:pt x="26" y="12"/>
                  </a:lnTo>
                  <a:lnTo>
                    <a:pt x="26" y="13"/>
                  </a:lnTo>
                  <a:lnTo>
                    <a:pt x="26" y="15"/>
                  </a:lnTo>
                  <a:lnTo>
                    <a:pt x="22" y="15"/>
                  </a:lnTo>
                  <a:lnTo>
                    <a:pt x="19" y="13"/>
                  </a:lnTo>
                  <a:lnTo>
                    <a:pt x="15" y="13"/>
                  </a:lnTo>
                  <a:lnTo>
                    <a:pt x="12" y="12"/>
                  </a:lnTo>
                  <a:lnTo>
                    <a:pt x="7" y="9"/>
                  </a:lnTo>
                  <a:lnTo>
                    <a:pt x="7" y="9"/>
                  </a:lnTo>
                  <a:lnTo>
                    <a:pt x="6" y="9"/>
                  </a:lnTo>
                  <a:lnTo>
                    <a:pt x="4" y="9"/>
                  </a:lnTo>
                  <a:lnTo>
                    <a:pt x="0" y="12"/>
                  </a:lnTo>
                  <a:lnTo>
                    <a:pt x="4" y="13"/>
                  </a:lnTo>
                  <a:lnTo>
                    <a:pt x="4" y="15"/>
                  </a:lnTo>
                  <a:lnTo>
                    <a:pt x="4" y="15"/>
                  </a:lnTo>
                  <a:lnTo>
                    <a:pt x="4" y="15"/>
                  </a:lnTo>
                  <a:lnTo>
                    <a:pt x="4" y="15"/>
                  </a:lnTo>
                  <a:lnTo>
                    <a:pt x="4" y="15"/>
                  </a:lnTo>
                  <a:lnTo>
                    <a:pt x="4" y="15"/>
                  </a:lnTo>
                  <a:lnTo>
                    <a:pt x="4" y="1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72" name="Freeform 162"/>
            <p:cNvSpPr>
              <a:spLocks/>
            </p:cNvSpPr>
            <p:nvPr/>
          </p:nvSpPr>
          <p:spPr bwMode="auto">
            <a:xfrm>
              <a:off x="4735513" y="2216150"/>
              <a:ext cx="506412" cy="273050"/>
            </a:xfrm>
            <a:custGeom>
              <a:avLst/>
              <a:gdLst>
                <a:gd name="T0" fmla="*/ 209 w 213"/>
                <a:gd name="T1" fmla="*/ 60 h 84"/>
                <a:gd name="T2" fmla="*/ 205 w 213"/>
                <a:gd name="T3" fmla="*/ 53 h 84"/>
                <a:gd name="T4" fmla="*/ 203 w 213"/>
                <a:gd name="T5" fmla="*/ 44 h 84"/>
                <a:gd name="T6" fmla="*/ 203 w 213"/>
                <a:gd name="T7" fmla="*/ 33 h 84"/>
                <a:gd name="T8" fmla="*/ 205 w 213"/>
                <a:gd name="T9" fmla="*/ 28 h 84"/>
                <a:gd name="T10" fmla="*/ 193 w 213"/>
                <a:gd name="T11" fmla="*/ 25 h 84"/>
                <a:gd name="T12" fmla="*/ 193 w 213"/>
                <a:gd name="T13" fmla="*/ 20 h 84"/>
                <a:gd name="T14" fmla="*/ 189 w 213"/>
                <a:gd name="T15" fmla="*/ 11 h 84"/>
                <a:gd name="T16" fmla="*/ 181 w 213"/>
                <a:gd name="T17" fmla="*/ 14 h 84"/>
                <a:gd name="T18" fmla="*/ 167 w 213"/>
                <a:gd name="T19" fmla="*/ 7 h 84"/>
                <a:gd name="T20" fmla="*/ 144 w 213"/>
                <a:gd name="T21" fmla="*/ 12 h 84"/>
                <a:gd name="T22" fmla="*/ 130 w 213"/>
                <a:gd name="T23" fmla="*/ 15 h 84"/>
                <a:gd name="T24" fmla="*/ 124 w 213"/>
                <a:gd name="T25" fmla="*/ 14 h 84"/>
                <a:gd name="T26" fmla="*/ 113 w 213"/>
                <a:gd name="T27" fmla="*/ 10 h 84"/>
                <a:gd name="T28" fmla="*/ 107 w 213"/>
                <a:gd name="T29" fmla="*/ 4 h 84"/>
                <a:gd name="T30" fmla="*/ 100 w 213"/>
                <a:gd name="T31" fmla="*/ 4 h 84"/>
                <a:gd name="T32" fmla="*/ 94 w 213"/>
                <a:gd name="T33" fmla="*/ 0 h 84"/>
                <a:gd name="T34" fmla="*/ 80 w 213"/>
                <a:gd name="T35" fmla="*/ 1 h 84"/>
                <a:gd name="T36" fmla="*/ 58 w 213"/>
                <a:gd name="T37" fmla="*/ 8 h 84"/>
                <a:gd name="T38" fmla="*/ 48 w 213"/>
                <a:gd name="T39" fmla="*/ 12 h 84"/>
                <a:gd name="T40" fmla="*/ 31 w 213"/>
                <a:gd name="T41" fmla="*/ 12 h 84"/>
                <a:gd name="T42" fmla="*/ 35 w 213"/>
                <a:gd name="T43" fmla="*/ 17 h 84"/>
                <a:gd name="T44" fmla="*/ 28 w 213"/>
                <a:gd name="T45" fmla="*/ 21 h 84"/>
                <a:gd name="T46" fmla="*/ 28 w 213"/>
                <a:gd name="T47" fmla="*/ 22 h 84"/>
                <a:gd name="T48" fmla="*/ 20 w 213"/>
                <a:gd name="T49" fmla="*/ 21 h 84"/>
                <a:gd name="T50" fmla="*/ 11 w 213"/>
                <a:gd name="T51" fmla="*/ 21 h 84"/>
                <a:gd name="T52" fmla="*/ 2 w 213"/>
                <a:gd name="T53" fmla="*/ 25 h 84"/>
                <a:gd name="T54" fmla="*/ 1 w 213"/>
                <a:gd name="T55" fmla="*/ 35 h 84"/>
                <a:gd name="T56" fmla="*/ 5 w 213"/>
                <a:gd name="T57" fmla="*/ 37 h 84"/>
                <a:gd name="T58" fmla="*/ 10 w 213"/>
                <a:gd name="T59" fmla="*/ 43 h 84"/>
                <a:gd name="T60" fmla="*/ 11 w 213"/>
                <a:gd name="T61" fmla="*/ 48 h 84"/>
                <a:gd name="T62" fmla="*/ 7 w 213"/>
                <a:gd name="T63" fmla="*/ 51 h 84"/>
                <a:gd name="T64" fmla="*/ 14 w 213"/>
                <a:gd name="T65" fmla="*/ 55 h 84"/>
                <a:gd name="T66" fmla="*/ 13 w 213"/>
                <a:gd name="T67" fmla="*/ 60 h 84"/>
                <a:gd name="T68" fmla="*/ 17 w 213"/>
                <a:gd name="T69" fmla="*/ 64 h 84"/>
                <a:gd name="T70" fmla="*/ 15 w 213"/>
                <a:gd name="T71" fmla="*/ 68 h 84"/>
                <a:gd name="T72" fmla="*/ 24 w 213"/>
                <a:gd name="T73" fmla="*/ 70 h 84"/>
                <a:gd name="T74" fmla="*/ 17 w 213"/>
                <a:gd name="T75" fmla="*/ 73 h 84"/>
                <a:gd name="T76" fmla="*/ 24 w 213"/>
                <a:gd name="T77" fmla="*/ 73 h 84"/>
                <a:gd name="T78" fmla="*/ 30 w 213"/>
                <a:gd name="T79" fmla="*/ 71 h 84"/>
                <a:gd name="T80" fmla="*/ 35 w 213"/>
                <a:gd name="T81" fmla="*/ 74 h 84"/>
                <a:gd name="T82" fmla="*/ 44 w 213"/>
                <a:gd name="T83" fmla="*/ 80 h 84"/>
                <a:gd name="T84" fmla="*/ 51 w 213"/>
                <a:gd name="T85" fmla="*/ 78 h 84"/>
                <a:gd name="T86" fmla="*/ 54 w 213"/>
                <a:gd name="T87" fmla="*/ 70 h 84"/>
                <a:gd name="T88" fmla="*/ 71 w 213"/>
                <a:gd name="T89" fmla="*/ 77 h 84"/>
                <a:gd name="T90" fmla="*/ 84 w 213"/>
                <a:gd name="T91" fmla="*/ 80 h 84"/>
                <a:gd name="T92" fmla="*/ 91 w 213"/>
                <a:gd name="T93" fmla="*/ 78 h 84"/>
                <a:gd name="T94" fmla="*/ 107 w 213"/>
                <a:gd name="T95" fmla="*/ 74 h 84"/>
                <a:gd name="T96" fmla="*/ 114 w 213"/>
                <a:gd name="T97" fmla="*/ 70 h 84"/>
                <a:gd name="T98" fmla="*/ 113 w 213"/>
                <a:gd name="T99" fmla="*/ 77 h 84"/>
                <a:gd name="T100" fmla="*/ 114 w 213"/>
                <a:gd name="T101" fmla="*/ 83 h 84"/>
                <a:gd name="T102" fmla="*/ 119 w 213"/>
                <a:gd name="T103" fmla="*/ 81 h 84"/>
                <a:gd name="T104" fmla="*/ 120 w 213"/>
                <a:gd name="T105" fmla="*/ 73 h 84"/>
                <a:gd name="T106" fmla="*/ 127 w 213"/>
                <a:gd name="T107" fmla="*/ 73 h 84"/>
                <a:gd name="T108" fmla="*/ 143 w 213"/>
                <a:gd name="T109" fmla="*/ 71 h 84"/>
                <a:gd name="T110" fmla="*/ 159 w 213"/>
                <a:gd name="T111" fmla="*/ 70 h 84"/>
                <a:gd name="T112" fmla="*/ 174 w 213"/>
                <a:gd name="T113" fmla="*/ 67 h 84"/>
                <a:gd name="T114" fmla="*/ 185 w 213"/>
                <a:gd name="T115" fmla="*/ 66 h 84"/>
                <a:gd name="T116" fmla="*/ 187 w 213"/>
                <a:gd name="T117" fmla="*/ 65 h 84"/>
                <a:gd name="T118" fmla="*/ 199 w 213"/>
                <a:gd name="T119" fmla="*/ 65 h 84"/>
                <a:gd name="T120" fmla="*/ 206 w 213"/>
                <a:gd name="T121" fmla="*/ 65 h 84"/>
                <a:gd name="T122" fmla="*/ 210 w 213"/>
                <a:gd name="T123" fmla="*/ 6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 h="84">
                  <a:moveTo>
                    <a:pt x="212" y="65"/>
                  </a:moveTo>
                  <a:cubicBezTo>
                    <a:pt x="212" y="64"/>
                    <a:pt x="212" y="64"/>
                    <a:pt x="212" y="64"/>
                  </a:cubicBezTo>
                  <a:cubicBezTo>
                    <a:pt x="209" y="63"/>
                    <a:pt x="209" y="63"/>
                    <a:pt x="209" y="63"/>
                  </a:cubicBezTo>
                  <a:cubicBezTo>
                    <a:pt x="209" y="60"/>
                    <a:pt x="209" y="60"/>
                    <a:pt x="209" y="60"/>
                  </a:cubicBezTo>
                  <a:cubicBezTo>
                    <a:pt x="207" y="57"/>
                    <a:pt x="207" y="57"/>
                    <a:pt x="207" y="57"/>
                  </a:cubicBezTo>
                  <a:cubicBezTo>
                    <a:pt x="206" y="57"/>
                    <a:pt x="206" y="57"/>
                    <a:pt x="206" y="57"/>
                  </a:cubicBezTo>
                  <a:cubicBezTo>
                    <a:pt x="205" y="55"/>
                    <a:pt x="205" y="55"/>
                    <a:pt x="205" y="55"/>
                  </a:cubicBezTo>
                  <a:cubicBezTo>
                    <a:pt x="205" y="53"/>
                    <a:pt x="205" y="53"/>
                    <a:pt x="205" y="53"/>
                  </a:cubicBezTo>
                  <a:cubicBezTo>
                    <a:pt x="206" y="50"/>
                    <a:pt x="206" y="50"/>
                    <a:pt x="206" y="50"/>
                  </a:cubicBezTo>
                  <a:cubicBezTo>
                    <a:pt x="205" y="50"/>
                    <a:pt x="205" y="50"/>
                    <a:pt x="205" y="50"/>
                  </a:cubicBezTo>
                  <a:cubicBezTo>
                    <a:pt x="205" y="47"/>
                    <a:pt x="205" y="47"/>
                    <a:pt x="205" y="47"/>
                  </a:cubicBezTo>
                  <a:cubicBezTo>
                    <a:pt x="203" y="44"/>
                    <a:pt x="203" y="44"/>
                    <a:pt x="203" y="44"/>
                  </a:cubicBezTo>
                  <a:cubicBezTo>
                    <a:pt x="202" y="40"/>
                    <a:pt x="202" y="40"/>
                    <a:pt x="202" y="40"/>
                  </a:cubicBezTo>
                  <a:cubicBezTo>
                    <a:pt x="199" y="35"/>
                    <a:pt x="199" y="35"/>
                    <a:pt x="199" y="35"/>
                  </a:cubicBezTo>
                  <a:cubicBezTo>
                    <a:pt x="203" y="35"/>
                    <a:pt x="203" y="35"/>
                    <a:pt x="203" y="35"/>
                  </a:cubicBezTo>
                  <a:cubicBezTo>
                    <a:pt x="203" y="33"/>
                    <a:pt x="203" y="33"/>
                    <a:pt x="203" y="33"/>
                  </a:cubicBezTo>
                  <a:cubicBezTo>
                    <a:pt x="205" y="31"/>
                    <a:pt x="205" y="31"/>
                    <a:pt x="205" y="31"/>
                  </a:cubicBezTo>
                  <a:cubicBezTo>
                    <a:pt x="206" y="32"/>
                    <a:pt x="206" y="32"/>
                    <a:pt x="206" y="32"/>
                  </a:cubicBezTo>
                  <a:cubicBezTo>
                    <a:pt x="206" y="30"/>
                    <a:pt x="206" y="30"/>
                    <a:pt x="206" y="30"/>
                  </a:cubicBezTo>
                  <a:cubicBezTo>
                    <a:pt x="205" y="28"/>
                    <a:pt x="205" y="28"/>
                    <a:pt x="205" y="28"/>
                  </a:cubicBezTo>
                  <a:cubicBezTo>
                    <a:pt x="203" y="27"/>
                    <a:pt x="203" y="27"/>
                    <a:pt x="203" y="27"/>
                  </a:cubicBezTo>
                  <a:cubicBezTo>
                    <a:pt x="200" y="27"/>
                    <a:pt x="200" y="27"/>
                    <a:pt x="200" y="27"/>
                  </a:cubicBezTo>
                  <a:cubicBezTo>
                    <a:pt x="197" y="27"/>
                    <a:pt x="197" y="27"/>
                    <a:pt x="197" y="27"/>
                  </a:cubicBezTo>
                  <a:cubicBezTo>
                    <a:pt x="193" y="25"/>
                    <a:pt x="193" y="25"/>
                    <a:pt x="193" y="25"/>
                  </a:cubicBezTo>
                  <a:cubicBezTo>
                    <a:pt x="195" y="24"/>
                    <a:pt x="195" y="24"/>
                    <a:pt x="195" y="24"/>
                  </a:cubicBezTo>
                  <a:cubicBezTo>
                    <a:pt x="193" y="22"/>
                    <a:pt x="193" y="22"/>
                    <a:pt x="193" y="22"/>
                  </a:cubicBezTo>
                  <a:cubicBezTo>
                    <a:pt x="193" y="21"/>
                    <a:pt x="193" y="21"/>
                    <a:pt x="193" y="21"/>
                  </a:cubicBezTo>
                  <a:cubicBezTo>
                    <a:pt x="193" y="20"/>
                    <a:pt x="193" y="20"/>
                    <a:pt x="193" y="20"/>
                  </a:cubicBezTo>
                  <a:cubicBezTo>
                    <a:pt x="193" y="18"/>
                    <a:pt x="193" y="18"/>
                    <a:pt x="193" y="18"/>
                  </a:cubicBezTo>
                  <a:cubicBezTo>
                    <a:pt x="192" y="17"/>
                    <a:pt x="192" y="17"/>
                    <a:pt x="192" y="17"/>
                  </a:cubicBezTo>
                  <a:cubicBezTo>
                    <a:pt x="190" y="14"/>
                    <a:pt x="190" y="14"/>
                    <a:pt x="190" y="14"/>
                  </a:cubicBezTo>
                  <a:cubicBezTo>
                    <a:pt x="189" y="11"/>
                    <a:pt x="189" y="11"/>
                    <a:pt x="189" y="11"/>
                  </a:cubicBezTo>
                  <a:cubicBezTo>
                    <a:pt x="187" y="11"/>
                    <a:pt x="187" y="11"/>
                    <a:pt x="187" y="11"/>
                  </a:cubicBezTo>
                  <a:cubicBezTo>
                    <a:pt x="186" y="11"/>
                    <a:pt x="186" y="11"/>
                    <a:pt x="186" y="11"/>
                  </a:cubicBezTo>
                  <a:cubicBezTo>
                    <a:pt x="186" y="10"/>
                    <a:pt x="186" y="10"/>
                    <a:pt x="186" y="10"/>
                  </a:cubicBezTo>
                  <a:cubicBezTo>
                    <a:pt x="184" y="12"/>
                    <a:pt x="181" y="14"/>
                    <a:pt x="181" y="14"/>
                  </a:cubicBezTo>
                  <a:cubicBezTo>
                    <a:pt x="172" y="10"/>
                    <a:pt x="172" y="10"/>
                    <a:pt x="172" y="10"/>
                  </a:cubicBezTo>
                  <a:cubicBezTo>
                    <a:pt x="172" y="8"/>
                    <a:pt x="172" y="8"/>
                    <a:pt x="172" y="8"/>
                  </a:cubicBezTo>
                  <a:cubicBezTo>
                    <a:pt x="170" y="8"/>
                    <a:pt x="170" y="8"/>
                    <a:pt x="170" y="8"/>
                  </a:cubicBezTo>
                  <a:cubicBezTo>
                    <a:pt x="167" y="7"/>
                    <a:pt x="167" y="7"/>
                    <a:pt x="167" y="7"/>
                  </a:cubicBezTo>
                  <a:cubicBezTo>
                    <a:pt x="156" y="14"/>
                    <a:pt x="156" y="14"/>
                    <a:pt x="156" y="14"/>
                  </a:cubicBezTo>
                  <a:cubicBezTo>
                    <a:pt x="152" y="15"/>
                    <a:pt x="152" y="15"/>
                    <a:pt x="152" y="15"/>
                  </a:cubicBezTo>
                  <a:cubicBezTo>
                    <a:pt x="147" y="14"/>
                    <a:pt x="147" y="14"/>
                    <a:pt x="147" y="14"/>
                  </a:cubicBezTo>
                  <a:cubicBezTo>
                    <a:pt x="144" y="12"/>
                    <a:pt x="144" y="12"/>
                    <a:pt x="144" y="12"/>
                  </a:cubicBezTo>
                  <a:cubicBezTo>
                    <a:pt x="142" y="12"/>
                    <a:pt x="142" y="12"/>
                    <a:pt x="142" y="12"/>
                  </a:cubicBezTo>
                  <a:cubicBezTo>
                    <a:pt x="137" y="14"/>
                    <a:pt x="137" y="14"/>
                    <a:pt x="137" y="14"/>
                  </a:cubicBezTo>
                  <a:cubicBezTo>
                    <a:pt x="134" y="15"/>
                    <a:pt x="134" y="15"/>
                    <a:pt x="134" y="15"/>
                  </a:cubicBezTo>
                  <a:cubicBezTo>
                    <a:pt x="130" y="15"/>
                    <a:pt x="130" y="15"/>
                    <a:pt x="130" y="15"/>
                  </a:cubicBezTo>
                  <a:cubicBezTo>
                    <a:pt x="127" y="14"/>
                    <a:pt x="127" y="14"/>
                    <a:pt x="127" y="14"/>
                  </a:cubicBezTo>
                  <a:cubicBezTo>
                    <a:pt x="127" y="12"/>
                    <a:pt x="127" y="12"/>
                    <a:pt x="127" y="12"/>
                  </a:cubicBezTo>
                  <a:cubicBezTo>
                    <a:pt x="126" y="12"/>
                    <a:pt x="126" y="12"/>
                    <a:pt x="126" y="12"/>
                  </a:cubicBezTo>
                  <a:cubicBezTo>
                    <a:pt x="124" y="14"/>
                    <a:pt x="124" y="14"/>
                    <a:pt x="124" y="14"/>
                  </a:cubicBezTo>
                  <a:cubicBezTo>
                    <a:pt x="121" y="12"/>
                    <a:pt x="121" y="12"/>
                    <a:pt x="121" y="12"/>
                  </a:cubicBezTo>
                  <a:cubicBezTo>
                    <a:pt x="117" y="10"/>
                    <a:pt x="117" y="10"/>
                    <a:pt x="117" y="10"/>
                  </a:cubicBezTo>
                  <a:cubicBezTo>
                    <a:pt x="114" y="10"/>
                    <a:pt x="114" y="10"/>
                    <a:pt x="114" y="10"/>
                  </a:cubicBezTo>
                  <a:cubicBezTo>
                    <a:pt x="113" y="10"/>
                    <a:pt x="113" y="10"/>
                    <a:pt x="113" y="10"/>
                  </a:cubicBezTo>
                  <a:cubicBezTo>
                    <a:pt x="111" y="11"/>
                    <a:pt x="111" y="11"/>
                    <a:pt x="111" y="11"/>
                  </a:cubicBezTo>
                  <a:cubicBezTo>
                    <a:pt x="110" y="10"/>
                    <a:pt x="110" y="10"/>
                    <a:pt x="110" y="10"/>
                  </a:cubicBezTo>
                  <a:cubicBezTo>
                    <a:pt x="109" y="7"/>
                    <a:pt x="109" y="7"/>
                    <a:pt x="109" y="7"/>
                  </a:cubicBezTo>
                  <a:cubicBezTo>
                    <a:pt x="107" y="4"/>
                    <a:pt x="107" y="4"/>
                    <a:pt x="107" y="4"/>
                  </a:cubicBezTo>
                  <a:cubicBezTo>
                    <a:pt x="106" y="4"/>
                    <a:pt x="106" y="4"/>
                    <a:pt x="106" y="4"/>
                  </a:cubicBezTo>
                  <a:cubicBezTo>
                    <a:pt x="104" y="4"/>
                    <a:pt x="104" y="4"/>
                    <a:pt x="104" y="4"/>
                  </a:cubicBezTo>
                  <a:cubicBezTo>
                    <a:pt x="103" y="5"/>
                    <a:pt x="103" y="5"/>
                    <a:pt x="103" y="5"/>
                  </a:cubicBezTo>
                  <a:cubicBezTo>
                    <a:pt x="100" y="4"/>
                    <a:pt x="100" y="4"/>
                    <a:pt x="100" y="4"/>
                  </a:cubicBezTo>
                  <a:cubicBezTo>
                    <a:pt x="97" y="2"/>
                    <a:pt x="97" y="2"/>
                    <a:pt x="97" y="2"/>
                  </a:cubicBezTo>
                  <a:cubicBezTo>
                    <a:pt x="96" y="1"/>
                    <a:pt x="96" y="1"/>
                    <a:pt x="96" y="1"/>
                  </a:cubicBezTo>
                  <a:cubicBezTo>
                    <a:pt x="97" y="0"/>
                    <a:pt x="97" y="0"/>
                    <a:pt x="97" y="0"/>
                  </a:cubicBezTo>
                  <a:cubicBezTo>
                    <a:pt x="94" y="0"/>
                    <a:pt x="94" y="0"/>
                    <a:pt x="94" y="0"/>
                  </a:cubicBezTo>
                  <a:cubicBezTo>
                    <a:pt x="93" y="1"/>
                    <a:pt x="93" y="1"/>
                    <a:pt x="93" y="1"/>
                  </a:cubicBezTo>
                  <a:cubicBezTo>
                    <a:pt x="88" y="1"/>
                    <a:pt x="88" y="1"/>
                    <a:pt x="88" y="1"/>
                  </a:cubicBezTo>
                  <a:cubicBezTo>
                    <a:pt x="86" y="1"/>
                    <a:pt x="86" y="1"/>
                    <a:pt x="86" y="1"/>
                  </a:cubicBezTo>
                  <a:cubicBezTo>
                    <a:pt x="80" y="1"/>
                    <a:pt x="80" y="1"/>
                    <a:pt x="80" y="1"/>
                  </a:cubicBezTo>
                  <a:cubicBezTo>
                    <a:pt x="73" y="1"/>
                    <a:pt x="73" y="1"/>
                    <a:pt x="73" y="1"/>
                  </a:cubicBezTo>
                  <a:cubicBezTo>
                    <a:pt x="67" y="4"/>
                    <a:pt x="67" y="4"/>
                    <a:pt x="67" y="4"/>
                  </a:cubicBezTo>
                  <a:cubicBezTo>
                    <a:pt x="61" y="7"/>
                    <a:pt x="61" y="7"/>
                    <a:pt x="61" y="7"/>
                  </a:cubicBezTo>
                  <a:cubicBezTo>
                    <a:pt x="58" y="8"/>
                    <a:pt x="58" y="8"/>
                    <a:pt x="58" y="8"/>
                  </a:cubicBezTo>
                  <a:cubicBezTo>
                    <a:pt x="56" y="10"/>
                    <a:pt x="56" y="10"/>
                    <a:pt x="56" y="10"/>
                  </a:cubicBezTo>
                  <a:cubicBezTo>
                    <a:pt x="56" y="12"/>
                    <a:pt x="56" y="12"/>
                    <a:pt x="56" y="12"/>
                  </a:cubicBezTo>
                  <a:cubicBezTo>
                    <a:pt x="53" y="12"/>
                    <a:pt x="53" y="12"/>
                    <a:pt x="53" y="12"/>
                  </a:cubicBezTo>
                  <a:cubicBezTo>
                    <a:pt x="48" y="12"/>
                    <a:pt x="48" y="12"/>
                    <a:pt x="48" y="12"/>
                  </a:cubicBezTo>
                  <a:cubicBezTo>
                    <a:pt x="43" y="12"/>
                    <a:pt x="43" y="12"/>
                    <a:pt x="43" y="12"/>
                  </a:cubicBezTo>
                  <a:cubicBezTo>
                    <a:pt x="38" y="12"/>
                    <a:pt x="38" y="12"/>
                    <a:pt x="38" y="12"/>
                  </a:cubicBezTo>
                  <a:cubicBezTo>
                    <a:pt x="34" y="11"/>
                    <a:pt x="34" y="11"/>
                    <a:pt x="34" y="11"/>
                  </a:cubicBezTo>
                  <a:cubicBezTo>
                    <a:pt x="31" y="12"/>
                    <a:pt x="31" y="12"/>
                    <a:pt x="31" y="12"/>
                  </a:cubicBezTo>
                  <a:cubicBezTo>
                    <a:pt x="30" y="14"/>
                    <a:pt x="30" y="14"/>
                    <a:pt x="30" y="14"/>
                  </a:cubicBezTo>
                  <a:cubicBezTo>
                    <a:pt x="31" y="15"/>
                    <a:pt x="31" y="15"/>
                    <a:pt x="31" y="15"/>
                  </a:cubicBezTo>
                  <a:cubicBezTo>
                    <a:pt x="33" y="17"/>
                    <a:pt x="33" y="17"/>
                    <a:pt x="33" y="17"/>
                  </a:cubicBezTo>
                  <a:cubicBezTo>
                    <a:pt x="35" y="17"/>
                    <a:pt x="35" y="17"/>
                    <a:pt x="35" y="17"/>
                  </a:cubicBezTo>
                  <a:cubicBezTo>
                    <a:pt x="40" y="18"/>
                    <a:pt x="40" y="18"/>
                    <a:pt x="40" y="18"/>
                  </a:cubicBezTo>
                  <a:cubicBezTo>
                    <a:pt x="34" y="18"/>
                    <a:pt x="34" y="18"/>
                    <a:pt x="34" y="18"/>
                  </a:cubicBezTo>
                  <a:cubicBezTo>
                    <a:pt x="31" y="18"/>
                    <a:pt x="31" y="18"/>
                    <a:pt x="31" y="18"/>
                  </a:cubicBezTo>
                  <a:cubicBezTo>
                    <a:pt x="28" y="21"/>
                    <a:pt x="28" y="21"/>
                    <a:pt x="28" y="21"/>
                  </a:cubicBezTo>
                  <a:cubicBezTo>
                    <a:pt x="31" y="21"/>
                    <a:pt x="31" y="21"/>
                    <a:pt x="31" y="21"/>
                  </a:cubicBezTo>
                  <a:cubicBezTo>
                    <a:pt x="33" y="21"/>
                    <a:pt x="33" y="21"/>
                    <a:pt x="33" y="21"/>
                  </a:cubicBezTo>
                  <a:cubicBezTo>
                    <a:pt x="30" y="22"/>
                    <a:pt x="30" y="22"/>
                    <a:pt x="30" y="22"/>
                  </a:cubicBezTo>
                  <a:cubicBezTo>
                    <a:pt x="28" y="22"/>
                    <a:pt x="28" y="22"/>
                    <a:pt x="28" y="22"/>
                  </a:cubicBezTo>
                  <a:cubicBezTo>
                    <a:pt x="24" y="22"/>
                    <a:pt x="24" y="22"/>
                    <a:pt x="24" y="22"/>
                  </a:cubicBezTo>
                  <a:cubicBezTo>
                    <a:pt x="21" y="22"/>
                    <a:pt x="21" y="22"/>
                    <a:pt x="21" y="22"/>
                  </a:cubicBezTo>
                  <a:cubicBezTo>
                    <a:pt x="18" y="22"/>
                    <a:pt x="18" y="22"/>
                    <a:pt x="18" y="22"/>
                  </a:cubicBezTo>
                  <a:cubicBezTo>
                    <a:pt x="20" y="21"/>
                    <a:pt x="20" y="21"/>
                    <a:pt x="20" y="21"/>
                  </a:cubicBezTo>
                  <a:cubicBezTo>
                    <a:pt x="15" y="21"/>
                    <a:pt x="15" y="21"/>
                    <a:pt x="15" y="21"/>
                  </a:cubicBezTo>
                  <a:cubicBezTo>
                    <a:pt x="17" y="22"/>
                    <a:pt x="17" y="22"/>
                    <a:pt x="17" y="22"/>
                  </a:cubicBezTo>
                  <a:cubicBezTo>
                    <a:pt x="13" y="22"/>
                    <a:pt x="13" y="22"/>
                    <a:pt x="13" y="22"/>
                  </a:cubicBezTo>
                  <a:cubicBezTo>
                    <a:pt x="11" y="21"/>
                    <a:pt x="11" y="21"/>
                    <a:pt x="11" y="21"/>
                  </a:cubicBezTo>
                  <a:cubicBezTo>
                    <a:pt x="10" y="22"/>
                    <a:pt x="10" y="22"/>
                    <a:pt x="10" y="22"/>
                  </a:cubicBezTo>
                  <a:cubicBezTo>
                    <a:pt x="7" y="22"/>
                    <a:pt x="7" y="22"/>
                    <a:pt x="7" y="22"/>
                  </a:cubicBezTo>
                  <a:cubicBezTo>
                    <a:pt x="5" y="22"/>
                    <a:pt x="5" y="22"/>
                    <a:pt x="5" y="22"/>
                  </a:cubicBezTo>
                  <a:cubicBezTo>
                    <a:pt x="2" y="25"/>
                    <a:pt x="2" y="25"/>
                    <a:pt x="2" y="25"/>
                  </a:cubicBezTo>
                  <a:cubicBezTo>
                    <a:pt x="0" y="27"/>
                    <a:pt x="0" y="27"/>
                    <a:pt x="0" y="27"/>
                  </a:cubicBezTo>
                  <a:cubicBezTo>
                    <a:pt x="0" y="31"/>
                    <a:pt x="0" y="31"/>
                    <a:pt x="0" y="31"/>
                  </a:cubicBezTo>
                  <a:cubicBezTo>
                    <a:pt x="0" y="34"/>
                    <a:pt x="0" y="34"/>
                    <a:pt x="0" y="34"/>
                  </a:cubicBezTo>
                  <a:cubicBezTo>
                    <a:pt x="1" y="35"/>
                    <a:pt x="1" y="35"/>
                    <a:pt x="1" y="35"/>
                  </a:cubicBezTo>
                  <a:cubicBezTo>
                    <a:pt x="4" y="34"/>
                    <a:pt x="4" y="34"/>
                    <a:pt x="4" y="34"/>
                  </a:cubicBezTo>
                  <a:cubicBezTo>
                    <a:pt x="7" y="34"/>
                    <a:pt x="7" y="34"/>
                    <a:pt x="7" y="34"/>
                  </a:cubicBezTo>
                  <a:cubicBezTo>
                    <a:pt x="8" y="34"/>
                    <a:pt x="8" y="34"/>
                    <a:pt x="8" y="34"/>
                  </a:cubicBezTo>
                  <a:cubicBezTo>
                    <a:pt x="5" y="37"/>
                    <a:pt x="5" y="37"/>
                    <a:pt x="5" y="37"/>
                  </a:cubicBezTo>
                  <a:cubicBezTo>
                    <a:pt x="7" y="38"/>
                    <a:pt x="7" y="38"/>
                    <a:pt x="7" y="38"/>
                  </a:cubicBezTo>
                  <a:cubicBezTo>
                    <a:pt x="8" y="41"/>
                    <a:pt x="8" y="41"/>
                    <a:pt x="8" y="41"/>
                  </a:cubicBezTo>
                  <a:cubicBezTo>
                    <a:pt x="8" y="43"/>
                    <a:pt x="8" y="43"/>
                    <a:pt x="8" y="43"/>
                  </a:cubicBezTo>
                  <a:cubicBezTo>
                    <a:pt x="10" y="43"/>
                    <a:pt x="10" y="43"/>
                    <a:pt x="10" y="43"/>
                  </a:cubicBezTo>
                  <a:cubicBezTo>
                    <a:pt x="8" y="44"/>
                    <a:pt x="8" y="44"/>
                    <a:pt x="8" y="44"/>
                  </a:cubicBezTo>
                  <a:cubicBezTo>
                    <a:pt x="7" y="45"/>
                    <a:pt x="7" y="45"/>
                    <a:pt x="7" y="45"/>
                  </a:cubicBezTo>
                  <a:cubicBezTo>
                    <a:pt x="10" y="47"/>
                    <a:pt x="10" y="47"/>
                    <a:pt x="10" y="47"/>
                  </a:cubicBezTo>
                  <a:cubicBezTo>
                    <a:pt x="11" y="48"/>
                    <a:pt x="11" y="48"/>
                    <a:pt x="11" y="48"/>
                  </a:cubicBezTo>
                  <a:cubicBezTo>
                    <a:pt x="11" y="50"/>
                    <a:pt x="11" y="50"/>
                    <a:pt x="11" y="50"/>
                  </a:cubicBezTo>
                  <a:cubicBezTo>
                    <a:pt x="8" y="50"/>
                    <a:pt x="8" y="50"/>
                    <a:pt x="8" y="50"/>
                  </a:cubicBezTo>
                  <a:cubicBezTo>
                    <a:pt x="7" y="50"/>
                    <a:pt x="7" y="50"/>
                    <a:pt x="7" y="50"/>
                  </a:cubicBezTo>
                  <a:cubicBezTo>
                    <a:pt x="7" y="51"/>
                    <a:pt x="7" y="51"/>
                    <a:pt x="7" y="51"/>
                  </a:cubicBezTo>
                  <a:cubicBezTo>
                    <a:pt x="8" y="53"/>
                    <a:pt x="8" y="53"/>
                    <a:pt x="8" y="53"/>
                  </a:cubicBezTo>
                  <a:cubicBezTo>
                    <a:pt x="8" y="54"/>
                    <a:pt x="8" y="54"/>
                    <a:pt x="8" y="54"/>
                  </a:cubicBezTo>
                  <a:cubicBezTo>
                    <a:pt x="11" y="54"/>
                    <a:pt x="11" y="54"/>
                    <a:pt x="11" y="54"/>
                  </a:cubicBezTo>
                  <a:cubicBezTo>
                    <a:pt x="14" y="55"/>
                    <a:pt x="14" y="55"/>
                    <a:pt x="14" y="55"/>
                  </a:cubicBezTo>
                  <a:cubicBezTo>
                    <a:pt x="14" y="57"/>
                    <a:pt x="14" y="57"/>
                    <a:pt x="14" y="57"/>
                  </a:cubicBezTo>
                  <a:cubicBezTo>
                    <a:pt x="14" y="58"/>
                    <a:pt x="14" y="58"/>
                    <a:pt x="14" y="58"/>
                  </a:cubicBezTo>
                  <a:cubicBezTo>
                    <a:pt x="11" y="60"/>
                    <a:pt x="11" y="60"/>
                    <a:pt x="11" y="60"/>
                  </a:cubicBezTo>
                  <a:cubicBezTo>
                    <a:pt x="13" y="60"/>
                    <a:pt x="13" y="60"/>
                    <a:pt x="13" y="60"/>
                  </a:cubicBezTo>
                  <a:cubicBezTo>
                    <a:pt x="14" y="63"/>
                    <a:pt x="14" y="63"/>
                    <a:pt x="14" y="63"/>
                  </a:cubicBezTo>
                  <a:cubicBezTo>
                    <a:pt x="14" y="64"/>
                    <a:pt x="14" y="64"/>
                    <a:pt x="14" y="64"/>
                  </a:cubicBezTo>
                  <a:cubicBezTo>
                    <a:pt x="15" y="63"/>
                    <a:pt x="15" y="63"/>
                    <a:pt x="15" y="63"/>
                  </a:cubicBezTo>
                  <a:cubicBezTo>
                    <a:pt x="17" y="64"/>
                    <a:pt x="17" y="64"/>
                    <a:pt x="17" y="64"/>
                  </a:cubicBezTo>
                  <a:cubicBezTo>
                    <a:pt x="17" y="67"/>
                    <a:pt x="17" y="67"/>
                    <a:pt x="17" y="67"/>
                  </a:cubicBezTo>
                  <a:cubicBezTo>
                    <a:pt x="15" y="67"/>
                    <a:pt x="15" y="67"/>
                    <a:pt x="15" y="67"/>
                  </a:cubicBezTo>
                  <a:cubicBezTo>
                    <a:pt x="14" y="67"/>
                    <a:pt x="14" y="67"/>
                    <a:pt x="14" y="67"/>
                  </a:cubicBezTo>
                  <a:cubicBezTo>
                    <a:pt x="15" y="68"/>
                    <a:pt x="15" y="68"/>
                    <a:pt x="15" y="68"/>
                  </a:cubicBezTo>
                  <a:cubicBezTo>
                    <a:pt x="17" y="68"/>
                    <a:pt x="17" y="68"/>
                    <a:pt x="17" y="68"/>
                  </a:cubicBezTo>
                  <a:cubicBezTo>
                    <a:pt x="20" y="67"/>
                    <a:pt x="20" y="67"/>
                    <a:pt x="20" y="67"/>
                  </a:cubicBezTo>
                  <a:cubicBezTo>
                    <a:pt x="25" y="68"/>
                    <a:pt x="25" y="68"/>
                    <a:pt x="25" y="68"/>
                  </a:cubicBezTo>
                  <a:cubicBezTo>
                    <a:pt x="24" y="70"/>
                    <a:pt x="24" y="70"/>
                    <a:pt x="24" y="70"/>
                  </a:cubicBezTo>
                  <a:cubicBezTo>
                    <a:pt x="23" y="71"/>
                    <a:pt x="23" y="71"/>
                    <a:pt x="23" y="71"/>
                  </a:cubicBezTo>
                  <a:cubicBezTo>
                    <a:pt x="21" y="71"/>
                    <a:pt x="21" y="71"/>
                    <a:pt x="21" y="71"/>
                  </a:cubicBezTo>
                  <a:cubicBezTo>
                    <a:pt x="18" y="71"/>
                    <a:pt x="18" y="71"/>
                    <a:pt x="18" y="71"/>
                  </a:cubicBezTo>
                  <a:cubicBezTo>
                    <a:pt x="17" y="73"/>
                    <a:pt x="17" y="73"/>
                    <a:pt x="17" y="73"/>
                  </a:cubicBezTo>
                  <a:cubicBezTo>
                    <a:pt x="20" y="73"/>
                    <a:pt x="20" y="73"/>
                    <a:pt x="20" y="73"/>
                  </a:cubicBezTo>
                  <a:cubicBezTo>
                    <a:pt x="24" y="71"/>
                    <a:pt x="24" y="71"/>
                    <a:pt x="24" y="71"/>
                  </a:cubicBezTo>
                  <a:cubicBezTo>
                    <a:pt x="23" y="73"/>
                    <a:pt x="23" y="73"/>
                    <a:pt x="23" y="73"/>
                  </a:cubicBezTo>
                  <a:cubicBezTo>
                    <a:pt x="24" y="73"/>
                    <a:pt x="24" y="73"/>
                    <a:pt x="24" y="73"/>
                  </a:cubicBezTo>
                  <a:cubicBezTo>
                    <a:pt x="24" y="74"/>
                    <a:pt x="24" y="74"/>
                    <a:pt x="24" y="74"/>
                  </a:cubicBezTo>
                  <a:cubicBezTo>
                    <a:pt x="25" y="73"/>
                    <a:pt x="25" y="73"/>
                    <a:pt x="25" y="73"/>
                  </a:cubicBezTo>
                  <a:cubicBezTo>
                    <a:pt x="28" y="70"/>
                    <a:pt x="28" y="70"/>
                    <a:pt x="28" y="70"/>
                  </a:cubicBezTo>
                  <a:cubicBezTo>
                    <a:pt x="30" y="71"/>
                    <a:pt x="30" y="71"/>
                    <a:pt x="30" y="71"/>
                  </a:cubicBezTo>
                  <a:cubicBezTo>
                    <a:pt x="33" y="73"/>
                    <a:pt x="33" y="73"/>
                    <a:pt x="33" y="73"/>
                  </a:cubicBezTo>
                  <a:cubicBezTo>
                    <a:pt x="34" y="73"/>
                    <a:pt x="34" y="73"/>
                    <a:pt x="34" y="73"/>
                  </a:cubicBezTo>
                  <a:cubicBezTo>
                    <a:pt x="35" y="73"/>
                    <a:pt x="35" y="73"/>
                    <a:pt x="35" y="73"/>
                  </a:cubicBezTo>
                  <a:cubicBezTo>
                    <a:pt x="35" y="74"/>
                    <a:pt x="35" y="74"/>
                    <a:pt x="35" y="74"/>
                  </a:cubicBezTo>
                  <a:cubicBezTo>
                    <a:pt x="37" y="76"/>
                    <a:pt x="37" y="76"/>
                    <a:pt x="37" y="76"/>
                  </a:cubicBezTo>
                  <a:cubicBezTo>
                    <a:pt x="38" y="78"/>
                    <a:pt x="38" y="78"/>
                    <a:pt x="38" y="78"/>
                  </a:cubicBezTo>
                  <a:cubicBezTo>
                    <a:pt x="41" y="80"/>
                    <a:pt x="41" y="80"/>
                    <a:pt x="41" y="80"/>
                  </a:cubicBezTo>
                  <a:cubicBezTo>
                    <a:pt x="44" y="80"/>
                    <a:pt x="44" y="80"/>
                    <a:pt x="44" y="80"/>
                  </a:cubicBezTo>
                  <a:cubicBezTo>
                    <a:pt x="47" y="78"/>
                    <a:pt x="47" y="78"/>
                    <a:pt x="47" y="78"/>
                  </a:cubicBezTo>
                  <a:cubicBezTo>
                    <a:pt x="48" y="78"/>
                    <a:pt x="48" y="78"/>
                    <a:pt x="48" y="78"/>
                  </a:cubicBezTo>
                  <a:cubicBezTo>
                    <a:pt x="50" y="78"/>
                    <a:pt x="50" y="78"/>
                    <a:pt x="50" y="78"/>
                  </a:cubicBezTo>
                  <a:cubicBezTo>
                    <a:pt x="51" y="78"/>
                    <a:pt x="51" y="78"/>
                    <a:pt x="51" y="78"/>
                  </a:cubicBezTo>
                  <a:cubicBezTo>
                    <a:pt x="53" y="76"/>
                    <a:pt x="53" y="76"/>
                    <a:pt x="53" y="76"/>
                  </a:cubicBezTo>
                  <a:cubicBezTo>
                    <a:pt x="53" y="73"/>
                    <a:pt x="53" y="73"/>
                    <a:pt x="53" y="73"/>
                  </a:cubicBezTo>
                  <a:cubicBezTo>
                    <a:pt x="53" y="71"/>
                    <a:pt x="53" y="71"/>
                    <a:pt x="53" y="71"/>
                  </a:cubicBezTo>
                  <a:cubicBezTo>
                    <a:pt x="54" y="70"/>
                    <a:pt x="54" y="70"/>
                    <a:pt x="54" y="70"/>
                  </a:cubicBezTo>
                  <a:cubicBezTo>
                    <a:pt x="58" y="70"/>
                    <a:pt x="58" y="70"/>
                    <a:pt x="58" y="70"/>
                  </a:cubicBezTo>
                  <a:cubicBezTo>
                    <a:pt x="63" y="73"/>
                    <a:pt x="63" y="73"/>
                    <a:pt x="63" y="73"/>
                  </a:cubicBezTo>
                  <a:cubicBezTo>
                    <a:pt x="68" y="74"/>
                    <a:pt x="68" y="74"/>
                    <a:pt x="68" y="74"/>
                  </a:cubicBezTo>
                  <a:cubicBezTo>
                    <a:pt x="71" y="77"/>
                    <a:pt x="71" y="77"/>
                    <a:pt x="71" y="77"/>
                  </a:cubicBezTo>
                  <a:cubicBezTo>
                    <a:pt x="76" y="81"/>
                    <a:pt x="76" y="81"/>
                    <a:pt x="76" y="81"/>
                  </a:cubicBezTo>
                  <a:cubicBezTo>
                    <a:pt x="78" y="81"/>
                    <a:pt x="78" y="81"/>
                    <a:pt x="78" y="81"/>
                  </a:cubicBezTo>
                  <a:cubicBezTo>
                    <a:pt x="81" y="81"/>
                    <a:pt x="81" y="81"/>
                    <a:pt x="81" y="81"/>
                  </a:cubicBezTo>
                  <a:cubicBezTo>
                    <a:pt x="84" y="80"/>
                    <a:pt x="84" y="80"/>
                    <a:pt x="84" y="80"/>
                  </a:cubicBezTo>
                  <a:cubicBezTo>
                    <a:pt x="87" y="80"/>
                    <a:pt x="87" y="80"/>
                    <a:pt x="87" y="80"/>
                  </a:cubicBezTo>
                  <a:cubicBezTo>
                    <a:pt x="88" y="80"/>
                    <a:pt x="88" y="80"/>
                    <a:pt x="88" y="80"/>
                  </a:cubicBezTo>
                  <a:cubicBezTo>
                    <a:pt x="90" y="78"/>
                    <a:pt x="90" y="78"/>
                    <a:pt x="90" y="78"/>
                  </a:cubicBezTo>
                  <a:cubicBezTo>
                    <a:pt x="91" y="78"/>
                    <a:pt x="91" y="78"/>
                    <a:pt x="91" y="78"/>
                  </a:cubicBezTo>
                  <a:cubicBezTo>
                    <a:pt x="94" y="73"/>
                    <a:pt x="94" y="73"/>
                    <a:pt x="94" y="73"/>
                  </a:cubicBezTo>
                  <a:cubicBezTo>
                    <a:pt x="97" y="71"/>
                    <a:pt x="97" y="71"/>
                    <a:pt x="97" y="71"/>
                  </a:cubicBezTo>
                  <a:cubicBezTo>
                    <a:pt x="100" y="71"/>
                    <a:pt x="100" y="71"/>
                    <a:pt x="100" y="71"/>
                  </a:cubicBezTo>
                  <a:cubicBezTo>
                    <a:pt x="107" y="74"/>
                    <a:pt x="107" y="74"/>
                    <a:pt x="107" y="74"/>
                  </a:cubicBezTo>
                  <a:cubicBezTo>
                    <a:pt x="109" y="73"/>
                    <a:pt x="109" y="73"/>
                    <a:pt x="109" y="73"/>
                  </a:cubicBezTo>
                  <a:cubicBezTo>
                    <a:pt x="110" y="71"/>
                    <a:pt x="110" y="71"/>
                    <a:pt x="110" y="71"/>
                  </a:cubicBezTo>
                  <a:cubicBezTo>
                    <a:pt x="113" y="70"/>
                    <a:pt x="113" y="70"/>
                    <a:pt x="113" y="70"/>
                  </a:cubicBezTo>
                  <a:cubicBezTo>
                    <a:pt x="114" y="70"/>
                    <a:pt x="114" y="70"/>
                    <a:pt x="114" y="70"/>
                  </a:cubicBezTo>
                  <a:cubicBezTo>
                    <a:pt x="116" y="71"/>
                    <a:pt x="116" y="71"/>
                    <a:pt x="116" y="71"/>
                  </a:cubicBezTo>
                  <a:cubicBezTo>
                    <a:pt x="116" y="73"/>
                    <a:pt x="116" y="73"/>
                    <a:pt x="116" y="73"/>
                  </a:cubicBezTo>
                  <a:cubicBezTo>
                    <a:pt x="114" y="76"/>
                    <a:pt x="114" y="76"/>
                    <a:pt x="114" y="76"/>
                  </a:cubicBezTo>
                  <a:cubicBezTo>
                    <a:pt x="113" y="77"/>
                    <a:pt x="113" y="77"/>
                    <a:pt x="113" y="77"/>
                  </a:cubicBezTo>
                  <a:cubicBezTo>
                    <a:pt x="111" y="78"/>
                    <a:pt x="111" y="78"/>
                    <a:pt x="111" y="78"/>
                  </a:cubicBezTo>
                  <a:cubicBezTo>
                    <a:pt x="113" y="78"/>
                    <a:pt x="113" y="78"/>
                    <a:pt x="113" y="78"/>
                  </a:cubicBezTo>
                  <a:cubicBezTo>
                    <a:pt x="114" y="81"/>
                    <a:pt x="114" y="81"/>
                    <a:pt x="114" y="81"/>
                  </a:cubicBezTo>
                  <a:cubicBezTo>
                    <a:pt x="114" y="83"/>
                    <a:pt x="114" y="83"/>
                    <a:pt x="114" y="83"/>
                  </a:cubicBezTo>
                  <a:cubicBezTo>
                    <a:pt x="116" y="84"/>
                    <a:pt x="116" y="84"/>
                    <a:pt x="116" y="84"/>
                  </a:cubicBezTo>
                  <a:cubicBezTo>
                    <a:pt x="118" y="82"/>
                    <a:pt x="118" y="82"/>
                    <a:pt x="118" y="82"/>
                  </a:cubicBezTo>
                  <a:cubicBezTo>
                    <a:pt x="118" y="82"/>
                    <a:pt x="118" y="82"/>
                    <a:pt x="118" y="82"/>
                  </a:cubicBezTo>
                  <a:cubicBezTo>
                    <a:pt x="119" y="81"/>
                    <a:pt x="119" y="81"/>
                    <a:pt x="119" y="81"/>
                  </a:cubicBezTo>
                  <a:cubicBezTo>
                    <a:pt x="119" y="78"/>
                    <a:pt x="119" y="78"/>
                    <a:pt x="119" y="78"/>
                  </a:cubicBezTo>
                  <a:cubicBezTo>
                    <a:pt x="121" y="78"/>
                    <a:pt x="121" y="78"/>
                    <a:pt x="121" y="78"/>
                  </a:cubicBezTo>
                  <a:cubicBezTo>
                    <a:pt x="120" y="74"/>
                    <a:pt x="120" y="74"/>
                    <a:pt x="120" y="74"/>
                  </a:cubicBezTo>
                  <a:cubicBezTo>
                    <a:pt x="120" y="73"/>
                    <a:pt x="120" y="73"/>
                    <a:pt x="120" y="73"/>
                  </a:cubicBezTo>
                  <a:cubicBezTo>
                    <a:pt x="121" y="71"/>
                    <a:pt x="121" y="71"/>
                    <a:pt x="121" y="71"/>
                  </a:cubicBezTo>
                  <a:cubicBezTo>
                    <a:pt x="124" y="71"/>
                    <a:pt x="124" y="71"/>
                    <a:pt x="124" y="71"/>
                  </a:cubicBezTo>
                  <a:cubicBezTo>
                    <a:pt x="126" y="73"/>
                    <a:pt x="126" y="73"/>
                    <a:pt x="126" y="73"/>
                  </a:cubicBezTo>
                  <a:cubicBezTo>
                    <a:pt x="127" y="73"/>
                    <a:pt x="127" y="73"/>
                    <a:pt x="127" y="73"/>
                  </a:cubicBezTo>
                  <a:cubicBezTo>
                    <a:pt x="133" y="71"/>
                    <a:pt x="133" y="71"/>
                    <a:pt x="133" y="71"/>
                  </a:cubicBezTo>
                  <a:cubicBezTo>
                    <a:pt x="137" y="70"/>
                    <a:pt x="137" y="70"/>
                    <a:pt x="137" y="70"/>
                  </a:cubicBezTo>
                  <a:cubicBezTo>
                    <a:pt x="140" y="70"/>
                    <a:pt x="140" y="70"/>
                    <a:pt x="140" y="70"/>
                  </a:cubicBezTo>
                  <a:cubicBezTo>
                    <a:pt x="143" y="71"/>
                    <a:pt x="143" y="71"/>
                    <a:pt x="143" y="71"/>
                  </a:cubicBezTo>
                  <a:cubicBezTo>
                    <a:pt x="144" y="73"/>
                    <a:pt x="144" y="73"/>
                    <a:pt x="144" y="73"/>
                  </a:cubicBezTo>
                  <a:cubicBezTo>
                    <a:pt x="149" y="73"/>
                    <a:pt x="149" y="73"/>
                    <a:pt x="149" y="73"/>
                  </a:cubicBezTo>
                  <a:cubicBezTo>
                    <a:pt x="152" y="73"/>
                    <a:pt x="152" y="73"/>
                    <a:pt x="152" y="73"/>
                  </a:cubicBezTo>
                  <a:cubicBezTo>
                    <a:pt x="159" y="70"/>
                    <a:pt x="159" y="70"/>
                    <a:pt x="159" y="70"/>
                  </a:cubicBezTo>
                  <a:cubicBezTo>
                    <a:pt x="164" y="67"/>
                    <a:pt x="164" y="67"/>
                    <a:pt x="164" y="67"/>
                  </a:cubicBezTo>
                  <a:cubicBezTo>
                    <a:pt x="167" y="67"/>
                    <a:pt x="167" y="67"/>
                    <a:pt x="167" y="67"/>
                  </a:cubicBezTo>
                  <a:cubicBezTo>
                    <a:pt x="172" y="67"/>
                    <a:pt x="172" y="67"/>
                    <a:pt x="172" y="67"/>
                  </a:cubicBezTo>
                  <a:cubicBezTo>
                    <a:pt x="174" y="67"/>
                    <a:pt x="174" y="67"/>
                    <a:pt x="174" y="67"/>
                  </a:cubicBezTo>
                  <a:cubicBezTo>
                    <a:pt x="179" y="67"/>
                    <a:pt x="179" y="67"/>
                    <a:pt x="179" y="67"/>
                  </a:cubicBezTo>
                  <a:cubicBezTo>
                    <a:pt x="183" y="64"/>
                    <a:pt x="183" y="64"/>
                    <a:pt x="183" y="64"/>
                  </a:cubicBezTo>
                  <a:cubicBezTo>
                    <a:pt x="185" y="64"/>
                    <a:pt x="185" y="64"/>
                    <a:pt x="185" y="64"/>
                  </a:cubicBezTo>
                  <a:cubicBezTo>
                    <a:pt x="185" y="66"/>
                    <a:pt x="185" y="66"/>
                    <a:pt x="185" y="66"/>
                  </a:cubicBezTo>
                  <a:cubicBezTo>
                    <a:pt x="185" y="67"/>
                    <a:pt x="185" y="67"/>
                    <a:pt x="185" y="67"/>
                  </a:cubicBezTo>
                  <a:cubicBezTo>
                    <a:pt x="186" y="67"/>
                    <a:pt x="186" y="67"/>
                    <a:pt x="186" y="67"/>
                  </a:cubicBezTo>
                  <a:cubicBezTo>
                    <a:pt x="186" y="67"/>
                    <a:pt x="186" y="67"/>
                    <a:pt x="186" y="67"/>
                  </a:cubicBezTo>
                  <a:cubicBezTo>
                    <a:pt x="187" y="65"/>
                    <a:pt x="187" y="65"/>
                    <a:pt x="187" y="65"/>
                  </a:cubicBezTo>
                  <a:cubicBezTo>
                    <a:pt x="189" y="64"/>
                    <a:pt x="189" y="64"/>
                    <a:pt x="189" y="64"/>
                  </a:cubicBezTo>
                  <a:cubicBezTo>
                    <a:pt x="192" y="63"/>
                    <a:pt x="192" y="63"/>
                    <a:pt x="192" y="63"/>
                  </a:cubicBezTo>
                  <a:cubicBezTo>
                    <a:pt x="196" y="64"/>
                    <a:pt x="196" y="64"/>
                    <a:pt x="196" y="64"/>
                  </a:cubicBezTo>
                  <a:cubicBezTo>
                    <a:pt x="199" y="65"/>
                    <a:pt x="199" y="65"/>
                    <a:pt x="199" y="65"/>
                  </a:cubicBezTo>
                  <a:cubicBezTo>
                    <a:pt x="202" y="65"/>
                    <a:pt x="202" y="65"/>
                    <a:pt x="202" y="65"/>
                  </a:cubicBezTo>
                  <a:cubicBezTo>
                    <a:pt x="203" y="64"/>
                    <a:pt x="203" y="64"/>
                    <a:pt x="203" y="64"/>
                  </a:cubicBezTo>
                  <a:cubicBezTo>
                    <a:pt x="205" y="64"/>
                    <a:pt x="205" y="64"/>
                    <a:pt x="205" y="64"/>
                  </a:cubicBezTo>
                  <a:cubicBezTo>
                    <a:pt x="206" y="65"/>
                    <a:pt x="206" y="65"/>
                    <a:pt x="206" y="65"/>
                  </a:cubicBezTo>
                  <a:cubicBezTo>
                    <a:pt x="206" y="67"/>
                    <a:pt x="206" y="67"/>
                    <a:pt x="206" y="67"/>
                  </a:cubicBezTo>
                  <a:cubicBezTo>
                    <a:pt x="206" y="68"/>
                    <a:pt x="206" y="68"/>
                    <a:pt x="206" y="68"/>
                  </a:cubicBezTo>
                  <a:cubicBezTo>
                    <a:pt x="209" y="67"/>
                    <a:pt x="209" y="67"/>
                    <a:pt x="209" y="67"/>
                  </a:cubicBezTo>
                  <a:cubicBezTo>
                    <a:pt x="210" y="65"/>
                    <a:pt x="210" y="65"/>
                    <a:pt x="210" y="65"/>
                  </a:cubicBezTo>
                  <a:cubicBezTo>
                    <a:pt x="212" y="67"/>
                    <a:pt x="212" y="67"/>
                    <a:pt x="212" y="67"/>
                  </a:cubicBezTo>
                  <a:cubicBezTo>
                    <a:pt x="213" y="68"/>
                    <a:pt x="213" y="68"/>
                    <a:pt x="213" y="68"/>
                  </a:cubicBezTo>
                  <a:lnTo>
                    <a:pt x="212" y="6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73" name="Freeform 163"/>
            <p:cNvSpPr>
              <a:spLocks/>
            </p:cNvSpPr>
            <p:nvPr/>
          </p:nvSpPr>
          <p:spPr bwMode="auto">
            <a:xfrm>
              <a:off x="5184775" y="2247900"/>
              <a:ext cx="93663" cy="107950"/>
            </a:xfrm>
            <a:custGeom>
              <a:avLst/>
              <a:gdLst>
                <a:gd name="T0" fmla="*/ 28 w 53"/>
                <a:gd name="T1" fmla="*/ 33 h 44"/>
                <a:gd name="T2" fmla="*/ 32 w 53"/>
                <a:gd name="T3" fmla="*/ 37 h 44"/>
                <a:gd name="T4" fmla="*/ 34 w 53"/>
                <a:gd name="T5" fmla="*/ 39 h 44"/>
                <a:gd name="T6" fmla="*/ 37 w 53"/>
                <a:gd name="T7" fmla="*/ 41 h 44"/>
                <a:gd name="T8" fmla="*/ 41 w 53"/>
                <a:gd name="T9" fmla="*/ 44 h 44"/>
                <a:gd name="T10" fmla="*/ 48 w 53"/>
                <a:gd name="T11" fmla="*/ 44 h 44"/>
                <a:gd name="T12" fmla="*/ 49 w 53"/>
                <a:gd name="T13" fmla="*/ 44 h 44"/>
                <a:gd name="T14" fmla="*/ 52 w 53"/>
                <a:gd name="T15" fmla="*/ 44 h 44"/>
                <a:gd name="T16" fmla="*/ 53 w 53"/>
                <a:gd name="T17" fmla="*/ 42 h 44"/>
                <a:gd name="T18" fmla="*/ 52 w 53"/>
                <a:gd name="T19" fmla="*/ 40 h 44"/>
                <a:gd name="T20" fmla="*/ 52 w 53"/>
                <a:gd name="T21" fmla="*/ 37 h 44"/>
                <a:gd name="T22" fmla="*/ 53 w 53"/>
                <a:gd name="T23" fmla="*/ 37 h 44"/>
                <a:gd name="T24" fmla="*/ 49 w 53"/>
                <a:gd name="T25" fmla="*/ 33 h 44"/>
                <a:gd name="T26" fmla="*/ 49 w 53"/>
                <a:gd name="T27" fmla="*/ 32 h 44"/>
                <a:gd name="T28" fmla="*/ 48 w 53"/>
                <a:gd name="T29" fmla="*/ 31 h 44"/>
                <a:gd name="T30" fmla="*/ 44 w 53"/>
                <a:gd name="T31" fmla="*/ 31 h 44"/>
                <a:gd name="T32" fmla="*/ 41 w 53"/>
                <a:gd name="T33" fmla="*/ 28 h 44"/>
                <a:gd name="T34" fmla="*/ 36 w 53"/>
                <a:gd name="T35" fmla="*/ 23 h 44"/>
                <a:gd name="T36" fmla="*/ 37 w 53"/>
                <a:gd name="T37" fmla="*/ 23 h 44"/>
                <a:gd name="T38" fmla="*/ 40 w 53"/>
                <a:gd name="T39" fmla="*/ 20 h 44"/>
                <a:gd name="T40" fmla="*/ 40 w 53"/>
                <a:gd name="T41" fmla="*/ 19 h 44"/>
                <a:gd name="T42" fmla="*/ 37 w 53"/>
                <a:gd name="T43" fmla="*/ 16 h 44"/>
                <a:gd name="T44" fmla="*/ 32 w 53"/>
                <a:gd name="T45" fmla="*/ 13 h 44"/>
                <a:gd name="T46" fmla="*/ 30 w 53"/>
                <a:gd name="T47" fmla="*/ 11 h 44"/>
                <a:gd name="T48" fmla="*/ 34 w 53"/>
                <a:gd name="T49" fmla="*/ 9 h 44"/>
                <a:gd name="T50" fmla="*/ 30 w 53"/>
                <a:gd name="T51" fmla="*/ 5 h 44"/>
                <a:gd name="T52" fmla="*/ 24 w 53"/>
                <a:gd name="T53" fmla="*/ 3 h 44"/>
                <a:gd name="T54" fmla="*/ 26 w 53"/>
                <a:gd name="T55" fmla="*/ 3 h 44"/>
                <a:gd name="T56" fmla="*/ 26 w 53"/>
                <a:gd name="T57" fmla="*/ 1 h 44"/>
                <a:gd name="T58" fmla="*/ 22 w 53"/>
                <a:gd name="T59" fmla="*/ 0 h 44"/>
                <a:gd name="T60" fmla="*/ 21 w 53"/>
                <a:gd name="T61" fmla="*/ 1 h 44"/>
                <a:gd name="T62" fmla="*/ 13 w 53"/>
                <a:gd name="T63" fmla="*/ 1 h 44"/>
                <a:gd name="T64" fmla="*/ 5 w 53"/>
                <a:gd name="T65" fmla="*/ 3 h 44"/>
                <a:gd name="T66" fmla="*/ 4 w 53"/>
                <a:gd name="T67" fmla="*/ 3 h 44"/>
                <a:gd name="T68" fmla="*/ 0 w 53"/>
                <a:gd name="T69" fmla="*/ 1 h 44"/>
                <a:gd name="T70" fmla="*/ 1 w 53"/>
                <a:gd name="T71" fmla="*/ 5 h 44"/>
                <a:gd name="T72" fmla="*/ 4 w 53"/>
                <a:gd name="T73" fmla="*/ 9 h 44"/>
                <a:gd name="T74" fmla="*/ 5 w 53"/>
                <a:gd name="T75" fmla="*/ 11 h 44"/>
                <a:gd name="T76" fmla="*/ 5 w 53"/>
                <a:gd name="T77" fmla="*/ 13 h 44"/>
                <a:gd name="T78" fmla="*/ 5 w 53"/>
                <a:gd name="T79" fmla="*/ 15 h 44"/>
                <a:gd name="T80" fmla="*/ 5 w 53"/>
                <a:gd name="T81" fmla="*/ 16 h 44"/>
                <a:gd name="T82" fmla="*/ 8 w 53"/>
                <a:gd name="T83" fmla="*/ 19 h 44"/>
                <a:gd name="T84" fmla="*/ 5 w 53"/>
                <a:gd name="T85" fmla="*/ 20 h 44"/>
                <a:gd name="T86" fmla="*/ 10 w 53"/>
                <a:gd name="T87" fmla="*/ 23 h 44"/>
                <a:gd name="T88" fmla="*/ 14 w 53"/>
                <a:gd name="T89" fmla="*/ 23 h 44"/>
                <a:gd name="T90" fmla="*/ 18 w 53"/>
                <a:gd name="T91" fmla="*/ 23 h 44"/>
                <a:gd name="T92" fmla="*/ 21 w 53"/>
                <a:gd name="T93" fmla="*/ 24 h 44"/>
                <a:gd name="T94" fmla="*/ 22 w 53"/>
                <a:gd name="T95" fmla="*/ 27 h 44"/>
                <a:gd name="T96" fmla="*/ 22 w 53"/>
                <a:gd name="T97" fmla="*/ 29 h 44"/>
                <a:gd name="T98" fmla="*/ 24 w 53"/>
                <a:gd name="T99" fmla="*/ 31 h 44"/>
                <a:gd name="T100" fmla="*/ 28 w 53"/>
                <a:gd name="T101" fmla="*/ 33 h 44"/>
                <a:gd name="T102" fmla="*/ 28 w 53"/>
                <a:gd name="T103" fmla="*/ 33 h 44"/>
                <a:gd name="T104" fmla="*/ 28 w 53"/>
                <a:gd name="T105" fmla="*/ 33 h 44"/>
                <a:gd name="T106" fmla="*/ 28 w 53"/>
                <a:gd name="T107" fmla="*/ 33 h 44"/>
                <a:gd name="T108" fmla="*/ 28 w 53"/>
                <a:gd name="T109" fmla="*/ 33 h 44"/>
                <a:gd name="T110" fmla="*/ 28 w 53"/>
                <a:gd name="T111" fmla="*/ 33 h 44"/>
                <a:gd name="T112" fmla="*/ 28 w 53"/>
                <a:gd name="T113"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 h="44">
                  <a:moveTo>
                    <a:pt x="28" y="33"/>
                  </a:moveTo>
                  <a:lnTo>
                    <a:pt x="32" y="37"/>
                  </a:lnTo>
                  <a:lnTo>
                    <a:pt x="34" y="39"/>
                  </a:lnTo>
                  <a:lnTo>
                    <a:pt x="37" y="41"/>
                  </a:lnTo>
                  <a:lnTo>
                    <a:pt x="41" y="44"/>
                  </a:lnTo>
                  <a:lnTo>
                    <a:pt x="48" y="44"/>
                  </a:lnTo>
                  <a:lnTo>
                    <a:pt x="49" y="44"/>
                  </a:lnTo>
                  <a:lnTo>
                    <a:pt x="52" y="44"/>
                  </a:lnTo>
                  <a:lnTo>
                    <a:pt x="53" y="42"/>
                  </a:lnTo>
                  <a:lnTo>
                    <a:pt x="52" y="40"/>
                  </a:lnTo>
                  <a:lnTo>
                    <a:pt x="52" y="37"/>
                  </a:lnTo>
                  <a:lnTo>
                    <a:pt x="53" y="37"/>
                  </a:lnTo>
                  <a:lnTo>
                    <a:pt x="49" y="33"/>
                  </a:lnTo>
                  <a:lnTo>
                    <a:pt x="49" y="32"/>
                  </a:lnTo>
                  <a:lnTo>
                    <a:pt x="48" y="31"/>
                  </a:lnTo>
                  <a:lnTo>
                    <a:pt x="44" y="31"/>
                  </a:lnTo>
                  <a:lnTo>
                    <a:pt x="41" y="28"/>
                  </a:lnTo>
                  <a:lnTo>
                    <a:pt x="36" y="23"/>
                  </a:lnTo>
                  <a:lnTo>
                    <a:pt x="37" y="23"/>
                  </a:lnTo>
                  <a:lnTo>
                    <a:pt x="40" y="20"/>
                  </a:lnTo>
                  <a:lnTo>
                    <a:pt x="40" y="19"/>
                  </a:lnTo>
                  <a:lnTo>
                    <a:pt x="37" y="16"/>
                  </a:lnTo>
                  <a:lnTo>
                    <a:pt x="32" y="13"/>
                  </a:lnTo>
                  <a:lnTo>
                    <a:pt x="30" y="11"/>
                  </a:lnTo>
                  <a:lnTo>
                    <a:pt x="34" y="9"/>
                  </a:lnTo>
                  <a:lnTo>
                    <a:pt x="30" y="5"/>
                  </a:lnTo>
                  <a:lnTo>
                    <a:pt x="24" y="3"/>
                  </a:lnTo>
                  <a:lnTo>
                    <a:pt x="26" y="3"/>
                  </a:lnTo>
                  <a:lnTo>
                    <a:pt x="26" y="1"/>
                  </a:lnTo>
                  <a:lnTo>
                    <a:pt x="22" y="0"/>
                  </a:lnTo>
                  <a:lnTo>
                    <a:pt x="21" y="1"/>
                  </a:lnTo>
                  <a:lnTo>
                    <a:pt x="13" y="1"/>
                  </a:lnTo>
                  <a:lnTo>
                    <a:pt x="5" y="3"/>
                  </a:lnTo>
                  <a:lnTo>
                    <a:pt x="4" y="3"/>
                  </a:lnTo>
                  <a:lnTo>
                    <a:pt x="0" y="1"/>
                  </a:lnTo>
                  <a:lnTo>
                    <a:pt x="1" y="5"/>
                  </a:lnTo>
                  <a:lnTo>
                    <a:pt x="4" y="9"/>
                  </a:lnTo>
                  <a:lnTo>
                    <a:pt x="5" y="11"/>
                  </a:lnTo>
                  <a:lnTo>
                    <a:pt x="5" y="13"/>
                  </a:lnTo>
                  <a:lnTo>
                    <a:pt x="5" y="15"/>
                  </a:lnTo>
                  <a:lnTo>
                    <a:pt x="5" y="16"/>
                  </a:lnTo>
                  <a:lnTo>
                    <a:pt x="8" y="19"/>
                  </a:lnTo>
                  <a:lnTo>
                    <a:pt x="5" y="20"/>
                  </a:lnTo>
                  <a:lnTo>
                    <a:pt x="10" y="23"/>
                  </a:lnTo>
                  <a:lnTo>
                    <a:pt x="14" y="23"/>
                  </a:lnTo>
                  <a:lnTo>
                    <a:pt x="18" y="23"/>
                  </a:lnTo>
                  <a:lnTo>
                    <a:pt x="21" y="24"/>
                  </a:lnTo>
                  <a:lnTo>
                    <a:pt x="22" y="27"/>
                  </a:lnTo>
                  <a:lnTo>
                    <a:pt x="22" y="29"/>
                  </a:lnTo>
                  <a:lnTo>
                    <a:pt x="24" y="31"/>
                  </a:lnTo>
                  <a:lnTo>
                    <a:pt x="28" y="33"/>
                  </a:lnTo>
                  <a:lnTo>
                    <a:pt x="28" y="33"/>
                  </a:lnTo>
                  <a:lnTo>
                    <a:pt x="28" y="33"/>
                  </a:lnTo>
                  <a:lnTo>
                    <a:pt x="28" y="33"/>
                  </a:lnTo>
                  <a:lnTo>
                    <a:pt x="28" y="33"/>
                  </a:lnTo>
                  <a:lnTo>
                    <a:pt x="28" y="33"/>
                  </a:lnTo>
                  <a:lnTo>
                    <a:pt x="28" y="3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74" name="Freeform 164"/>
            <p:cNvSpPr>
              <a:spLocks/>
            </p:cNvSpPr>
            <p:nvPr/>
          </p:nvSpPr>
          <p:spPr bwMode="auto">
            <a:xfrm>
              <a:off x="5091113" y="2419350"/>
              <a:ext cx="276225" cy="374650"/>
            </a:xfrm>
            <a:custGeom>
              <a:avLst/>
              <a:gdLst>
                <a:gd name="T0" fmla="*/ 149 w 154"/>
                <a:gd name="T1" fmla="*/ 128 h 152"/>
                <a:gd name="T2" fmla="*/ 145 w 154"/>
                <a:gd name="T3" fmla="*/ 121 h 152"/>
                <a:gd name="T4" fmla="*/ 145 w 154"/>
                <a:gd name="T5" fmla="*/ 116 h 152"/>
                <a:gd name="T6" fmla="*/ 139 w 154"/>
                <a:gd name="T7" fmla="*/ 115 h 152"/>
                <a:gd name="T8" fmla="*/ 139 w 154"/>
                <a:gd name="T9" fmla="*/ 104 h 152"/>
                <a:gd name="T10" fmla="*/ 135 w 154"/>
                <a:gd name="T11" fmla="*/ 95 h 152"/>
                <a:gd name="T12" fmla="*/ 128 w 154"/>
                <a:gd name="T13" fmla="*/ 89 h 152"/>
                <a:gd name="T14" fmla="*/ 120 w 154"/>
                <a:gd name="T15" fmla="*/ 84 h 152"/>
                <a:gd name="T16" fmla="*/ 110 w 154"/>
                <a:gd name="T17" fmla="*/ 77 h 152"/>
                <a:gd name="T18" fmla="*/ 105 w 154"/>
                <a:gd name="T19" fmla="*/ 68 h 152"/>
                <a:gd name="T20" fmla="*/ 100 w 154"/>
                <a:gd name="T21" fmla="*/ 61 h 152"/>
                <a:gd name="T22" fmla="*/ 100 w 154"/>
                <a:gd name="T23" fmla="*/ 55 h 152"/>
                <a:gd name="T24" fmla="*/ 104 w 154"/>
                <a:gd name="T25" fmla="*/ 51 h 152"/>
                <a:gd name="T26" fmla="*/ 104 w 154"/>
                <a:gd name="T27" fmla="*/ 45 h 152"/>
                <a:gd name="T28" fmla="*/ 106 w 154"/>
                <a:gd name="T29" fmla="*/ 42 h 152"/>
                <a:gd name="T30" fmla="*/ 105 w 154"/>
                <a:gd name="T31" fmla="*/ 34 h 152"/>
                <a:gd name="T32" fmla="*/ 109 w 154"/>
                <a:gd name="T33" fmla="*/ 28 h 152"/>
                <a:gd name="T34" fmla="*/ 100 w 154"/>
                <a:gd name="T35" fmla="*/ 28 h 152"/>
                <a:gd name="T36" fmla="*/ 93 w 154"/>
                <a:gd name="T37" fmla="*/ 23 h 152"/>
                <a:gd name="T38" fmla="*/ 88 w 154"/>
                <a:gd name="T39" fmla="*/ 15 h 152"/>
                <a:gd name="T40" fmla="*/ 84 w 154"/>
                <a:gd name="T41" fmla="*/ 7 h 152"/>
                <a:gd name="T42" fmla="*/ 78 w 154"/>
                <a:gd name="T43" fmla="*/ 6 h 152"/>
                <a:gd name="T44" fmla="*/ 74 w 154"/>
                <a:gd name="T45" fmla="*/ 3 h 152"/>
                <a:gd name="T46" fmla="*/ 69 w 154"/>
                <a:gd name="T47" fmla="*/ 3 h 152"/>
                <a:gd name="T48" fmla="*/ 56 w 154"/>
                <a:gd name="T49" fmla="*/ 0 h 152"/>
                <a:gd name="T50" fmla="*/ 48 w 154"/>
                <a:gd name="T51" fmla="*/ 6 h 152"/>
                <a:gd name="T52" fmla="*/ 47 w 154"/>
                <a:gd name="T53" fmla="*/ 7 h 152"/>
                <a:gd name="T54" fmla="*/ 36 w 154"/>
                <a:gd name="T55" fmla="*/ 15 h 152"/>
                <a:gd name="T56" fmla="*/ 32 w 154"/>
                <a:gd name="T57" fmla="*/ 23 h 152"/>
                <a:gd name="T58" fmla="*/ 32 w 154"/>
                <a:gd name="T59" fmla="*/ 40 h 152"/>
                <a:gd name="T60" fmla="*/ 31 w 154"/>
                <a:gd name="T61" fmla="*/ 53 h 152"/>
                <a:gd name="T62" fmla="*/ 5 w 154"/>
                <a:gd name="T63" fmla="*/ 69 h 152"/>
                <a:gd name="T64" fmla="*/ 4 w 154"/>
                <a:gd name="T65" fmla="*/ 88 h 152"/>
                <a:gd name="T66" fmla="*/ 8 w 154"/>
                <a:gd name="T67" fmla="*/ 93 h 152"/>
                <a:gd name="T68" fmla="*/ 17 w 154"/>
                <a:gd name="T69" fmla="*/ 97 h 152"/>
                <a:gd name="T70" fmla="*/ 43 w 154"/>
                <a:gd name="T71" fmla="*/ 108 h 152"/>
                <a:gd name="T72" fmla="*/ 86 w 154"/>
                <a:gd name="T73" fmla="*/ 138 h 152"/>
                <a:gd name="T74" fmla="*/ 97 w 154"/>
                <a:gd name="T75" fmla="*/ 148 h 152"/>
                <a:gd name="T76" fmla="*/ 126 w 154"/>
                <a:gd name="T77" fmla="*/ 150 h 152"/>
                <a:gd name="T78" fmla="*/ 135 w 154"/>
                <a:gd name="T79" fmla="*/ 133 h 152"/>
                <a:gd name="T80" fmla="*/ 145 w 154"/>
                <a:gd name="T81" fmla="*/ 133 h 152"/>
                <a:gd name="T82" fmla="*/ 154 w 154"/>
                <a:gd name="T83" fmla="*/ 134 h 152"/>
                <a:gd name="T84" fmla="*/ 153 w 154"/>
                <a:gd name="T85" fmla="*/ 133 h 152"/>
                <a:gd name="T86" fmla="*/ 153 w 154"/>
                <a:gd name="T87" fmla="*/ 13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152">
                  <a:moveTo>
                    <a:pt x="153" y="133"/>
                  </a:moveTo>
                  <a:lnTo>
                    <a:pt x="150" y="132"/>
                  </a:lnTo>
                  <a:lnTo>
                    <a:pt x="149" y="128"/>
                  </a:lnTo>
                  <a:lnTo>
                    <a:pt x="146" y="125"/>
                  </a:lnTo>
                  <a:lnTo>
                    <a:pt x="145" y="124"/>
                  </a:lnTo>
                  <a:lnTo>
                    <a:pt x="145" y="121"/>
                  </a:lnTo>
                  <a:lnTo>
                    <a:pt x="145" y="120"/>
                  </a:lnTo>
                  <a:lnTo>
                    <a:pt x="145" y="118"/>
                  </a:lnTo>
                  <a:lnTo>
                    <a:pt x="145" y="116"/>
                  </a:lnTo>
                  <a:lnTo>
                    <a:pt x="143" y="116"/>
                  </a:lnTo>
                  <a:lnTo>
                    <a:pt x="141" y="116"/>
                  </a:lnTo>
                  <a:lnTo>
                    <a:pt x="139" y="115"/>
                  </a:lnTo>
                  <a:lnTo>
                    <a:pt x="139" y="112"/>
                  </a:lnTo>
                  <a:lnTo>
                    <a:pt x="139" y="108"/>
                  </a:lnTo>
                  <a:lnTo>
                    <a:pt x="139" y="104"/>
                  </a:lnTo>
                  <a:lnTo>
                    <a:pt x="139" y="103"/>
                  </a:lnTo>
                  <a:lnTo>
                    <a:pt x="139" y="101"/>
                  </a:lnTo>
                  <a:lnTo>
                    <a:pt x="135" y="95"/>
                  </a:lnTo>
                  <a:lnTo>
                    <a:pt x="134" y="92"/>
                  </a:lnTo>
                  <a:lnTo>
                    <a:pt x="131" y="91"/>
                  </a:lnTo>
                  <a:lnTo>
                    <a:pt x="128" y="89"/>
                  </a:lnTo>
                  <a:lnTo>
                    <a:pt x="126" y="89"/>
                  </a:lnTo>
                  <a:lnTo>
                    <a:pt x="124" y="88"/>
                  </a:lnTo>
                  <a:lnTo>
                    <a:pt x="120" y="84"/>
                  </a:lnTo>
                  <a:lnTo>
                    <a:pt x="117" y="81"/>
                  </a:lnTo>
                  <a:lnTo>
                    <a:pt x="113" y="80"/>
                  </a:lnTo>
                  <a:lnTo>
                    <a:pt x="110" y="77"/>
                  </a:lnTo>
                  <a:lnTo>
                    <a:pt x="113" y="76"/>
                  </a:lnTo>
                  <a:lnTo>
                    <a:pt x="109" y="72"/>
                  </a:lnTo>
                  <a:lnTo>
                    <a:pt x="105" y="68"/>
                  </a:lnTo>
                  <a:lnTo>
                    <a:pt x="104" y="67"/>
                  </a:lnTo>
                  <a:lnTo>
                    <a:pt x="100" y="63"/>
                  </a:lnTo>
                  <a:lnTo>
                    <a:pt x="100" y="61"/>
                  </a:lnTo>
                  <a:lnTo>
                    <a:pt x="101" y="59"/>
                  </a:lnTo>
                  <a:lnTo>
                    <a:pt x="101" y="57"/>
                  </a:lnTo>
                  <a:lnTo>
                    <a:pt x="100" y="55"/>
                  </a:lnTo>
                  <a:lnTo>
                    <a:pt x="100" y="53"/>
                  </a:lnTo>
                  <a:lnTo>
                    <a:pt x="100" y="51"/>
                  </a:lnTo>
                  <a:lnTo>
                    <a:pt x="104" y="51"/>
                  </a:lnTo>
                  <a:lnTo>
                    <a:pt x="101" y="49"/>
                  </a:lnTo>
                  <a:lnTo>
                    <a:pt x="101" y="47"/>
                  </a:lnTo>
                  <a:lnTo>
                    <a:pt x="104" y="45"/>
                  </a:lnTo>
                  <a:lnTo>
                    <a:pt x="104" y="44"/>
                  </a:lnTo>
                  <a:lnTo>
                    <a:pt x="105" y="42"/>
                  </a:lnTo>
                  <a:lnTo>
                    <a:pt x="106" y="42"/>
                  </a:lnTo>
                  <a:lnTo>
                    <a:pt x="106" y="40"/>
                  </a:lnTo>
                  <a:lnTo>
                    <a:pt x="105" y="36"/>
                  </a:lnTo>
                  <a:lnTo>
                    <a:pt x="105" y="34"/>
                  </a:lnTo>
                  <a:lnTo>
                    <a:pt x="105" y="32"/>
                  </a:lnTo>
                  <a:lnTo>
                    <a:pt x="106" y="31"/>
                  </a:lnTo>
                  <a:lnTo>
                    <a:pt x="109" y="28"/>
                  </a:lnTo>
                  <a:lnTo>
                    <a:pt x="105" y="28"/>
                  </a:lnTo>
                  <a:lnTo>
                    <a:pt x="104" y="28"/>
                  </a:lnTo>
                  <a:lnTo>
                    <a:pt x="100" y="28"/>
                  </a:lnTo>
                  <a:lnTo>
                    <a:pt x="97" y="27"/>
                  </a:lnTo>
                  <a:lnTo>
                    <a:pt x="93" y="24"/>
                  </a:lnTo>
                  <a:lnTo>
                    <a:pt x="93" y="23"/>
                  </a:lnTo>
                  <a:lnTo>
                    <a:pt x="92" y="20"/>
                  </a:lnTo>
                  <a:lnTo>
                    <a:pt x="88" y="18"/>
                  </a:lnTo>
                  <a:lnTo>
                    <a:pt x="88" y="15"/>
                  </a:lnTo>
                  <a:lnTo>
                    <a:pt x="88" y="14"/>
                  </a:lnTo>
                  <a:lnTo>
                    <a:pt x="86" y="11"/>
                  </a:lnTo>
                  <a:lnTo>
                    <a:pt x="84" y="7"/>
                  </a:lnTo>
                  <a:lnTo>
                    <a:pt x="82" y="6"/>
                  </a:lnTo>
                  <a:lnTo>
                    <a:pt x="80" y="3"/>
                  </a:lnTo>
                  <a:lnTo>
                    <a:pt x="78" y="6"/>
                  </a:lnTo>
                  <a:lnTo>
                    <a:pt x="74" y="7"/>
                  </a:lnTo>
                  <a:lnTo>
                    <a:pt x="74" y="6"/>
                  </a:lnTo>
                  <a:lnTo>
                    <a:pt x="74" y="3"/>
                  </a:lnTo>
                  <a:lnTo>
                    <a:pt x="73" y="2"/>
                  </a:lnTo>
                  <a:lnTo>
                    <a:pt x="70" y="2"/>
                  </a:lnTo>
                  <a:lnTo>
                    <a:pt x="69" y="3"/>
                  </a:lnTo>
                  <a:lnTo>
                    <a:pt x="65" y="3"/>
                  </a:lnTo>
                  <a:lnTo>
                    <a:pt x="61" y="2"/>
                  </a:lnTo>
                  <a:lnTo>
                    <a:pt x="56" y="0"/>
                  </a:lnTo>
                  <a:lnTo>
                    <a:pt x="52" y="2"/>
                  </a:lnTo>
                  <a:lnTo>
                    <a:pt x="49" y="3"/>
                  </a:lnTo>
                  <a:lnTo>
                    <a:pt x="48" y="6"/>
                  </a:lnTo>
                  <a:lnTo>
                    <a:pt x="48" y="6"/>
                  </a:lnTo>
                  <a:lnTo>
                    <a:pt x="47" y="6"/>
                  </a:lnTo>
                  <a:lnTo>
                    <a:pt x="47" y="7"/>
                  </a:lnTo>
                  <a:lnTo>
                    <a:pt x="44" y="10"/>
                  </a:lnTo>
                  <a:lnTo>
                    <a:pt x="40" y="14"/>
                  </a:lnTo>
                  <a:lnTo>
                    <a:pt x="36" y="15"/>
                  </a:lnTo>
                  <a:lnTo>
                    <a:pt x="35" y="18"/>
                  </a:lnTo>
                  <a:lnTo>
                    <a:pt x="31" y="19"/>
                  </a:lnTo>
                  <a:lnTo>
                    <a:pt x="32" y="23"/>
                  </a:lnTo>
                  <a:lnTo>
                    <a:pt x="35" y="31"/>
                  </a:lnTo>
                  <a:lnTo>
                    <a:pt x="35" y="34"/>
                  </a:lnTo>
                  <a:lnTo>
                    <a:pt x="32" y="40"/>
                  </a:lnTo>
                  <a:lnTo>
                    <a:pt x="32" y="45"/>
                  </a:lnTo>
                  <a:lnTo>
                    <a:pt x="32" y="49"/>
                  </a:lnTo>
                  <a:lnTo>
                    <a:pt x="31" y="53"/>
                  </a:lnTo>
                  <a:lnTo>
                    <a:pt x="25" y="59"/>
                  </a:lnTo>
                  <a:lnTo>
                    <a:pt x="12" y="67"/>
                  </a:lnTo>
                  <a:lnTo>
                    <a:pt x="5" y="69"/>
                  </a:lnTo>
                  <a:lnTo>
                    <a:pt x="0" y="73"/>
                  </a:lnTo>
                  <a:lnTo>
                    <a:pt x="4" y="85"/>
                  </a:lnTo>
                  <a:lnTo>
                    <a:pt x="4" y="88"/>
                  </a:lnTo>
                  <a:lnTo>
                    <a:pt x="4" y="89"/>
                  </a:lnTo>
                  <a:lnTo>
                    <a:pt x="4" y="91"/>
                  </a:lnTo>
                  <a:lnTo>
                    <a:pt x="8" y="93"/>
                  </a:lnTo>
                  <a:lnTo>
                    <a:pt x="8" y="93"/>
                  </a:lnTo>
                  <a:lnTo>
                    <a:pt x="5" y="95"/>
                  </a:lnTo>
                  <a:lnTo>
                    <a:pt x="17" y="97"/>
                  </a:lnTo>
                  <a:lnTo>
                    <a:pt x="27" y="100"/>
                  </a:lnTo>
                  <a:lnTo>
                    <a:pt x="27" y="101"/>
                  </a:lnTo>
                  <a:lnTo>
                    <a:pt x="43" y="108"/>
                  </a:lnTo>
                  <a:lnTo>
                    <a:pt x="57" y="118"/>
                  </a:lnTo>
                  <a:lnTo>
                    <a:pt x="65" y="124"/>
                  </a:lnTo>
                  <a:lnTo>
                    <a:pt x="86" y="138"/>
                  </a:lnTo>
                  <a:lnTo>
                    <a:pt x="92" y="145"/>
                  </a:lnTo>
                  <a:lnTo>
                    <a:pt x="96" y="148"/>
                  </a:lnTo>
                  <a:lnTo>
                    <a:pt x="97" y="148"/>
                  </a:lnTo>
                  <a:lnTo>
                    <a:pt x="100" y="148"/>
                  </a:lnTo>
                  <a:lnTo>
                    <a:pt x="122" y="152"/>
                  </a:lnTo>
                  <a:lnTo>
                    <a:pt x="126" y="150"/>
                  </a:lnTo>
                  <a:lnTo>
                    <a:pt x="130" y="146"/>
                  </a:lnTo>
                  <a:lnTo>
                    <a:pt x="131" y="134"/>
                  </a:lnTo>
                  <a:lnTo>
                    <a:pt x="135" y="133"/>
                  </a:lnTo>
                  <a:lnTo>
                    <a:pt x="139" y="133"/>
                  </a:lnTo>
                  <a:lnTo>
                    <a:pt x="143" y="133"/>
                  </a:lnTo>
                  <a:lnTo>
                    <a:pt x="145" y="133"/>
                  </a:lnTo>
                  <a:lnTo>
                    <a:pt x="147" y="134"/>
                  </a:lnTo>
                  <a:lnTo>
                    <a:pt x="149" y="134"/>
                  </a:lnTo>
                  <a:lnTo>
                    <a:pt x="154" y="134"/>
                  </a:lnTo>
                  <a:lnTo>
                    <a:pt x="153" y="133"/>
                  </a:lnTo>
                  <a:lnTo>
                    <a:pt x="153" y="133"/>
                  </a:lnTo>
                  <a:lnTo>
                    <a:pt x="153" y="133"/>
                  </a:lnTo>
                  <a:lnTo>
                    <a:pt x="153" y="133"/>
                  </a:lnTo>
                  <a:lnTo>
                    <a:pt x="153" y="133"/>
                  </a:lnTo>
                  <a:lnTo>
                    <a:pt x="153" y="133"/>
                  </a:lnTo>
                  <a:lnTo>
                    <a:pt x="153" y="13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75" name="Freeform 165"/>
            <p:cNvSpPr>
              <a:spLocks/>
            </p:cNvSpPr>
            <p:nvPr/>
          </p:nvSpPr>
          <p:spPr bwMode="auto">
            <a:xfrm>
              <a:off x="4989513" y="2654300"/>
              <a:ext cx="598487" cy="709613"/>
            </a:xfrm>
            <a:custGeom>
              <a:avLst/>
              <a:gdLst>
                <a:gd name="T0" fmla="*/ 328 w 335"/>
                <a:gd name="T1" fmla="*/ 173 h 288"/>
                <a:gd name="T2" fmla="*/ 285 w 335"/>
                <a:gd name="T3" fmla="*/ 167 h 288"/>
                <a:gd name="T4" fmla="*/ 268 w 335"/>
                <a:gd name="T5" fmla="*/ 143 h 288"/>
                <a:gd name="T6" fmla="*/ 264 w 335"/>
                <a:gd name="T7" fmla="*/ 138 h 288"/>
                <a:gd name="T8" fmla="*/ 259 w 335"/>
                <a:gd name="T9" fmla="*/ 138 h 288"/>
                <a:gd name="T10" fmla="*/ 246 w 335"/>
                <a:gd name="T11" fmla="*/ 120 h 288"/>
                <a:gd name="T12" fmla="*/ 240 w 335"/>
                <a:gd name="T13" fmla="*/ 110 h 288"/>
                <a:gd name="T14" fmla="*/ 244 w 335"/>
                <a:gd name="T15" fmla="*/ 104 h 288"/>
                <a:gd name="T16" fmla="*/ 232 w 335"/>
                <a:gd name="T17" fmla="*/ 94 h 288"/>
                <a:gd name="T18" fmla="*/ 227 w 335"/>
                <a:gd name="T19" fmla="*/ 86 h 288"/>
                <a:gd name="T20" fmla="*/ 219 w 335"/>
                <a:gd name="T21" fmla="*/ 81 h 288"/>
                <a:gd name="T22" fmla="*/ 214 w 335"/>
                <a:gd name="T23" fmla="*/ 66 h 288"/>
                <a:gd name="T24" fmla="*/ 202 w 335"/>
                <a:gd name="T25" fmla="*/ 66 h 288"/>
                <a:gd name="T26" fmla="*/ 196 w 335"/>
                <a:gd name="T27" fmla="*/ 57 h 288"/>
                <a:gd name="T28" fmla="*/ 179 w 335"/>
                <a:gd name="T29" fmla="*/ 57 h 288"/>
                <a:gd name="T30" fmla="*/ 149 w 335"/>
                <a:gd name="T31" fmla="*/ 50 h 288"/>
                <a:gd name="T32" fmla="*/ 100 w 335"/>
                <a:gd name="T33" fmla="*/ 13 h 288"/>
                <a:gd name="T34" fmla="*/ 64 w 335"/>
                <a:gd name="T35" fmla="*/ 0 h 288"/>
                <a:gd name="T36" fmla="*/ 49 w 335"/>
                <a:gd name="T37" fmla="*/ 30 h 288"/>
                <a:gd name="T38" fmla="*/ 42 w 335"/>
                <a:gd name="T39" fmla="*/ 39 h 288"/>
                <a:gd name="T40" fmla="*/ 26 w 335"/>
                <a:gd name="T41" fmla="*/ 47 h 288"/>
                <a:gd name="T42" fmla="*/ 7 w 335"/>
                <a:gd name="T43" fmla="*/ 51 h 288"/>
                <a:gd name="T44" fmla="*/ 3 w 335"/>
                <a:gd name="T45" fmla="*/ 66 h 288"/>
                <a:gd name="T46" fmla="*/ 3 w 335"/>
                <a:gd name="T47" fmla="*/ 74 h 288"/>
                <a:gd name="T48" fmla="*/ 13 w 335"/>
                <a:gd name="T49" fmla="*/ 82 h 288"/>
                <a:gd name="T50" fmla="*/ 34 w 335"/>
                <a:gd name="T51" fmla="*/ 112 h 288"/>
                <a:gd name="T52" fmla="*/ 44 w 335"/>
                <a:gd name="T53" fmla="*/ 126 h 288"/>
                <a:gd name="T54" fmla="*/ 46 w 335"/>
                <a:gd name="T55" fmla="*/ 139 h 288"/>
                <a:gd name="T56" fmla="*/ 57 w 335"/>
                <a:gd name="T57" fmla="*/ 147 h 288"/>
                <a:gd name="T58" fmla="*/ 70 w 335"/>
                <a:gd name="T59" fmla="*/ 166 h 288"/>
                <a:gd name="T60" fmla="*/ 74 w 335"/>
                <a:gd name="T61" fmla="*/ 175 h 288"/>
                <a:gd name="T62" fmla="*/ 76 w 335"/>
                <a:gd name="T63" fmla="*/ 197 h 288"/>
                <a:gd name="T64" fmla="*/ 92 w 335"/>
                <a:gd name="T65" fmla="*/ 215 h 288"/>
                <a:gd name="T66" fmla="*/ 105 w 335"/>
                <a:gd name="T67" fmla="*/ 228 h 288"/>
                <a:gd name="T68" fmla="*/ 113 w 335"/>
                <a:gd name="T69" fmla="*/ 244 h 288"/>
                <a:gd name="T70" fmla="*/ 127 w 335"/>
                <a:gd name="T71" fmla="*/ 265 h 288"/>
                <a:gd name="T72" fmla="*/ 133 w 335"/>
                <a:gd name="T73" fmla="*/ 274 h 288"/>
                <a:gd name="T74" fmla="*/ 137 w 335"/>
                <a:gd name="T75" fmla="*/ 288 h 288"/>
                <a:gd name="T76" fmla="*/ 145 w 335"/>
                <a:gd name="T77" fmla="*/ 278 h 288"/>
                <a:gd name="T78" fmla="*/ 149 w 335"/>
                <a:gd name="T79" fmla="*/ 266 h 288"/>
                <a:gd name="T80" fmla="*/ 166 w 335"/>
                <a:gd name="T81" fmla="*/ 266 h 288"/>
                <a:gd name="T82" fmla="*/ 198 w 335"/>
                <a:gd name="T83" fmla="*/ 268 h 288"/>
                <a:gd name="T84" fmla="*/ 206 w 335"/>
                <a:gd name="T85" fmla="*/ 274 h 288"/>
                <a:gd name="T86" fmla="*/ 218 w 335"/>
                <a:gd name="T87" fmla="*/ 257 h 288"/>
                <a:gd name="T88" fmla="*/ 242 w 335"/>
                <a:gd name="T89" fmla="*/ 245 h 288"/>
                <a:gd name="T90" fmla="*/ 328 w 335"/>
                <a:gd name="T91" fmla="*/ 221 h 288"/>
                <a:gd name="T92" fmla="*/ 335 w 335"/>
                <a:gd name="T93" fmla="*/ 188 h 288"/>
                <a:gd name="T94" fmla="*/ 333 w 335"/>
                <a:gd name="T95" fmla="*/ 180 h 288"/>
                <a:gd name="T96" fmla="*/ 333 w 335"/>
                <a:gd name="T97" fmla="*/ 18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5" h="288">
                  <a:moveTo>
                    <a:pt x="333" y="180"/>
                  </a:moveTo>
                  <a:lnTo>
                    <a:pt x="329" y="177"/>
                  </a:lnTo>
                  <a:lnTo>
                    <a:pt x="328" y="173"/>
                  </a:lnTo>
                  <a:lnTo>
                    <a:pt x="328" y="173"/>
                  </a:lnTo>
                  <a:lnTo>
                    <a:pt x="325" y="171"/>
                  </a:lnTo>
                  <a:lnTo>
                    <a:pt x="324" y="173"/>
                  </a:lnTo>
                  <a:lnTo>
                    <a:pt x="308" y="170"/>
                  </a:lnTo>
                  <a:lnTo>
                    <a:pt x="285" y="167"/>
                  </a:lnTo>
                  <a:lnTo>
                    <a:pt x="280" y="160"/>
                  </a:lnTo>
                  <a:lnTo>
                    <a:pt x="271" y="148"/>
                  </a:lnTo>
                  <a:lnTo>
                    <a:pt x="270" y="144"/>
                  </a:lnTo>
                  <a:lnTo>
                    <a:pt x="268" y="143"/>
                  </a:lnTo>
                  <a:lnTo>
                    <a:pt x="264" y="143"/>
                  </a:lnTo>
                  <a:lnTo>
                    <a:pt x="264" y="140"/>
                  </a:lnTo>
                  <a:lnTo>
                    <a:pt x="267" y="138"/>
                  </a:lnTo>
                  <a:lnTo>
                    <a:pt x="264" y="138"/>
                  </a:lnTo>
                  <a:lnTo>
                    <a:pt x="263" y="139"/>
                  </a:lnTo>
                  <a:lnTo>
                    <a:pt x="263" y="138"/>
                  </a:lnTo>
                  <a:lnTo>
                    <a:pt x="262" y="138"/>
                  </a:lnTo>
                  <a:lnTo>
                    <a:pt x="259" y="138"/>
                  </a:lnTo>
                  <a:lnTo>
                    <a:pt x="255" y="135"/>
                  </a:lnTo>
                  <a:lnTo>
                    <a:pt x="254" y="131"/>
                  </a:lnTo>
                  <a:lnTo>
                    <a:pt x="250" y="123"/>
                  </a:lnTo>
                  <a:lnTo>
                    <a:pt x="246" y="120"/>
                  </a:lnTo>
                  <a:lnTo>
                    <a:pt x="244" y="116"/>
                  </a:lnTo>
                  <a:lnTo>
                    <a:pt x="246" y="118"/>
                  </a:lnTo>
                  <a:lnTo>
                    <a:pt x="242" y="112"/>
                  </a:lnTo>
                  <a:lnTo>
                    <a:pt x="240" y="110"/>
                  </a:lnTo>
                  <a:lnTo>
                    <a:pt x="240" y="108"/>
                  </a:lnTo>
                  <a:lnTo>
                    <a:pt x="242" y="110"/>
                  </a:lnTo>
                  <a:lnTo>
                    <a:pt x="244" y="108"/>
                  </a:lnTo>
                  <a:lnTo>
                    <a:pt x="244" y="104"/>
                  </a:lnTo>
                  <a:lnTo>
                    <a:pt x="242" y="103"/>
                  </a:lnTo>
                  <a:lnTo>
                    <a:pt x="240" y="99"/>
                  </a:lnTo>
                  <a:lnTo>
                    <a:pt x="236" y="95"/>
                  </a:lnTo>
                  <a:lnTo>
                    <a:pt x="232" y="94"/>
                  </a:lnTo>
                  <a:lnTo>
                    <a:pt x="232" y="90"/>
                  </a:lnTo>
                  <a:lnTo>
                    <a:pt x="231" y="91"/>
                  </a:lnTo>
                  <a:lnTo>
                    <a:pt x="228" y="90"/>
                  </a:lnTo>
                  <a:lnTo>
                    <a:pt x="227" y="86"/>
                  </a:lnTo>
                  <a:lnTo>
                    <a:pt x="227" y="83"/>
                  </a:lnTo>
                  <a:lnTo>
                    <a:pt x="224" y="83"/>
                  </a:lnTo>
                  <a:lnTo>
                    <a:pt x="220" y="82"/>
                  </a:lnTo>
                  <a:lnTo>
                    <a:pt x="219" y="81"/>
                  </a:lnTo>
                  <a:lnTo>
                    <a:pt x="219" y="78"/>
                  </a:lnTo>
                  <a:lnTo>
                    <a:pt x="219" y="74"/>
                  </a:lnTo>
                  <a:lnTo>
                    <a:pt x="215" y="70"/>
                  </a:lnTo>
                  <a:lnTo>
                    <a:pt x="214" y="66"/>
                  </a:lnTo>
                  <a:lnTo>
                    <a:pt x="211" y="66"/>
                  </a:lnTo>
                  <a:lnTo>
                    <a:pt x="210" y="65"/>
                  </a:lnTo>
                  <a:lnTo>
                    <a:pt x="203" y="66"/>
                  </a:lnTo>
                  <a:lnTo>
                    <a:pt x="202" y="66"/>
                  </a:lnTo>
                  <a:lnTo>
                    <a:pt x="202" y="66"/>
                  </a:lnTo>
                  <a:lnTo>
                    <a:pt x="200" y="65"/>
                  </a:lnTo>
                  <a:lnTo>
                    <a:pt x="198" y="59"/>
                  </a:lnTo>
                  <a:lnTo>
                    <a:pt x="196" y="57"/>
                  </a:lnTo>
                  <a:lnTo>
                    <a:pt x="194" y="57"/>
                  </a:lnTo>
                  <a:lnTo>
                    <a:pt x="185" y="55"/>
                  </a:lnTo>
                  <a:lnTo>
                    <a:pt x="183" y="55"/>
                  </a:lnTo>
                  <a:lnTo>
                    <a:pt x="179" y="57"/>
                  </a:lnTo>
                  <a:lnTo>
                    <a:pt x="157" y="53"/>
                  </a:lnTo>
                  <a:lnTo>
                    <a:pt x="154" y="53"/>
                  </a:lnTo>
                  <a:lnTo>
                    <a:pt x="153" y="53"/>
                  </a:lnTo>
                  <a:lnTo>
                    <a:pt x="149" y="50"/>
                  </a:lnTo>
                  <a:lnTo>
                    <a:pt x="143" y="43"/>
                  </a:lnTo>
                  <a:lnTo>
                    <a:pt x="122" y="29"/>
                  </a:lnTo>
                  <a:lnTo>
                    <a:pt x="114" y="23"/>
                  </a:lnTo>
                  <a:lnTo>
                    <a:pt x="100" y="13"/>
                  </a:lnTo>
                  <a:lnTo>
                    <a:pt x="84" y="6"/>
                  </a:lnTo>
                  <a:lnTo>
                    <a:pt x="84" y="5"/>
                  </a:lnTo>
                  <a:lnTo>
                    <a:pt x="74" y="2"/>
                  </a:lnTo>
                  <a:lnTo>
                    <a:pt x="64" y="0"/>
                  </a:lnTo>
                  <a:lnTo>
                    <a:pt x="62" y="0"/>
                  </a:lnTo>
                  <a:lnTo>
                    <a:pt x="48" y="8"/>
                  </a:lnTo>
                  <a:lnTo>
                    <a:pt x="32" y="12"/>
                  </a:lnTo>
                  <a:lnTo>
                    <a:pt x="49" y="30"/>
                  </a:lnTo>
                  <a:lnTo>
                    <a:pt x="44" y="33"/>
                  </a:lnTo>
                  <a:lnTo>
                    <a:pt x="44" y="34"/>
                  </a:lnTo>
                  <a:lnTo>
                    <a:pt x="42" y="38"/>
                  </a:lnTo>
                  <a:lnTo>
                    <a:pt x="42" y="39"/>
                  </a:lnTo>
                  <a:lnTo>
                    <a:pt x="40" y="39"/>
                  </a:lnTo>
                  <a:lnTo>
                    <a:pt x="34" y="39"/>
                  </a:lnTo>
                  <a:lnTo>
                    <a:pt x="30" y="43"/>
                  </a:lnTo>
                  <a:lnTo>
                    <a:pt x="26" y="47"/>
                  </a:lnTo>
                  <a:lnTo>
                    <a:pt x="25" y="51"/>
                  </a:lnTo>
                  <a:lnTo>
                    <a:pt x="21" y="53"/>
                  </a:lnTo>
                  <a:lnTo>
                    <a:pt x="12" y="53"/>
                  </a:lnTo>
                  <a:lnTo>
                    <a:pt x="7" y="51"/>
                  </a:lnTo>
                  <a:lnTo>
                    <a:pt x="4" y="51"/>
                  </a:lnTo>
                  <a:lnTo>
                    <a:pt x="3" y="55"/>
                  </a:lnTo>
                  <a:lnTo>
                    <a:pt x="3" y="61"/>
                  </a:lnTo>
                  <a:lnTo>
                    <a:pt x="3" y="66"/>
                  </a:lnTo>
                  <a:lnTo>
                    <a:pt x="0" y="70"/>
                  </a:lnTo>
                  <a:lnTo>
                    <a:pt x="0" y="73"/>
                  </a:lnTo>
                  <a:lnTo>
                    <a:pt x="0" y="74"/>
                  </a:lnTo>
                  <a:lnTo>
                    <a:pt x="3" y="74"/>
                  </a:lnTo>
                  <a:lnTo>
                    <a:pt x="4" y="73"/>
                  </a:lnTo>
                  <a:lnTo>
                    <a:pt x="8" y="74"/>
                  </a:lnTo>
                  <a:lnTo>
                    <a:pt x="12" y="77"/>
                  </a:lnTo>
                  <a:lnTo>
                    <a:pt x="13" y="82"/>
                  </a:lnTo>
                  <a:lnTo>
                    <a:pt x="21" y="94"/>
                  </a:lnTo>
                  <a:lnTo>
                    <a:pt x="29" y="107"/>
                  </a:lnTo>
                  <a:lnTo>
                    <a:pt x="32" y="110"/>
                  </a:lnTo>
                  <a:lnTo>
                    <a:pt x="34" y="112"/>
                  </a:lnTo>
                  <a:lnTo>
                    <a:pt x="34" y="114"/>
                  </a:lnTo>
                  <a:lnTo>
                    <a:pt x="36" y="116"/>
                  </a:lnTo>
                  <a:lnTo>
                    <a:pt x="38" y="120"/>
                  </a:lnTo>
                  <a:lnTo>
                    <a:pt x="44" y="126"/>
                  </a:lnTo>
                  <a:lnTo>
                    <a:pt x="44" y="130"/>
                  </a:lnTo>
                  <a:lnTo>
                    <a:pt x="44" y="131"/>
                  </a:lnTo>
                  <a:lnTo>
                    <a:pt x="42" y="134"/>
                  </a:lnTo>
                  <a:lnTo>
                    <a:pt x="46" y="139"/>
                  </a:lnTo>
                  <a:lnTo>
                    <a:pt x="48" y="140"/>
                  </a:lnTo>
                  <a:lnTo>
                    <a:pt x="49" y="143"/>
                  </a:lnTo>
                  <a:lnTo>
                    <a:pt x="53" y="144"/>
                  </a:lnTo>
                  <a:lnTo>
                    <a:pt x="57" y="147"/>
                  </a:lnTo>
                  <a:lnTo>
                    <a:pt x="62" y="152"/>
                  </a:lnTo>
                  <a:lnTo>
                    <a:pt x="66" y="158"/>
                  </a:lnTo>
                  <a:lnTo>
                    <a:pt x="69" y="164"/>
                  </a:lnTo>
                  <a:lnTo>
                    <a:pt x="70" y="166"/>
                  </a:lnTo>
                  <a:lnTo>
                    <a:pt x="73" y="167"/>
                  </a:lnTo>
                  <a:lnTo>
                    <a:pt x="70" y="167"/>
                  </a:lnTo>
                  <a:lnTo>
                    <a:pt x="73" y="170"/>
                  </a:lnTo>
                  <a:lnTo>
                    <a:pt x="74" y="175"/>
                  </a:lnTo>
                  <a:lnTo>
                    <a:pt x="74" y="180"/>
                  </a:lnTo>
                  <a:lnTo>
                    <a:pt x="74" y="187"/>
                  </a:lnTo>
                  <a:lnTo>
                    <a:pt x="76" y="195"/>
                  </a:lnTo>
                  <a:lnTo>
                    <a:pt x="76" y="197"/>
                  </a:lnTo>
                  <a:lnTo>
                    <a:pt x="78" y="201"/>
                  </a:lnTo>
                  <a:lnTo>
                    <a:pt x="82" y="208"/>
                  </a:lnTo>
                  <a:lnTo>
                    <a:pt x="88" y="213"/>
                  </a:lnTo>
                  <a:lnTo>
                    <a:pt x="92" y="215"/>
                  </a:lnTo>
                  <a:lnTo>
                    <a:pt x="96" y="217"/>
                  </a:lnTo>
                  <a:lnTo>
                    <a:pt x="101" y="223"/>
                  </a:lnTo>
                  <a:lnTo>
                    <a:pt x="104" y="224"/>
                  </a:lnTo>
                  <a:lnTo>
                    <a:pt x="105" y="228"/>
                  </a:lnTo>
                  <a:lnTo>
                    <a:pt x="106" y="231"/>
                  </a:lnTo>
                  <a:lnTo>
                    <a:pt x="109" y="235"/>
                  </a:lnTo>
                  <a:lnTo>
                    <a:pt x="110" y="240"/>
                  </a:lnTo>
                  <a:lnTo>
                    <a:pt x="113" y="244"/>
                  </a:lnTo>
                  <a:lnTo>
                    <a:pt x="114" y="248"/>
                  </a:lnTo>
                  <a:lnTo>
                    <a:pt x="117" y="252"/>
                  </a:lnTo>
                  <a:lnTo>
                    <a:pt x="119" y="258"/>
                  </a:lnTo>
                  <a:lnTo>
                    <a:pt x="127" y="265"/>
                  </a:lnTo>
                  <a:lnTo>
                    <a:pt x="130" y="268"/>
                  </a:lnTo>
                  <a:lnTo>
                    <a:pt x="130" y="272"/>
                  </a:lnTo>
                  <a:lnTo>
                    <a:pt x="131" y="272"/>
                  </a:lnTo>
                  <a:lnTo>
                    <a:pt x="133" y="274"/>
                  </a:lnTo>
                  <a:lnTo>
                    <a:pt x="135" y="278"/>
                  </a:lnTo>
                  <a:lnTo>
                    <a:pt x="137" y="281"/>
                  </a:lnTo>
                  <a:lnTo>
                    <a:pt x="137" y="285"/>
                  </a:lnTo>
                  <a:lnTo>
                    <a:pt x="137" y="288"/>
                  </a:lnTo>
                  <a:lnTo>
                    <a:pt x="139" y="285"/>
                  </a:lnTo>
                  <a:lnTo>
                    <a:pt x="141" y="284"/>
                  </a:lnTo>
                  <a:lnTo>
                    <a:pt x="145" y="280"/>
                  </a:lnTo>
                  <a:lnTo>
                    <a:pt x="145" y="278"/>
                  </a:lnTo>
                  <a:lnTo>
                    <a:pt x="143" y="276"/>
                  </a:lnTo>
                  <a:lnTo>
                    <a:pt x="143" y="268"/>
                  </a:lnTo>
                  <a:lnTo>
                    <a:pt x="145" y="266"/>
                  </a:lnTo>
                  <a:lnTo>
                    <a:pt x="149" y="266"/>
                  </a:lnTo>
                  <a:lnTo>
                    <a:pt x="150" y="266"/>
                  </a:lnTo>
                  <a:lnTo>
                    <a:pt x="154" y="268"/>
                  </a:lnTo>
                  <a:lnTo>
                    <a:pt x="161" y="268"/>
                  </a:lnTo>
                  <a:lnTo>
                    <a:pt x="166" y="266"/>
                  </a:lnTo>
                  <a:lnTo>
                    <a:pt x="174" y="266"/>
                  </a:lnTo>
                  <a:lnTo>
                    <a:pt x="179" y="266"/>
                  </a:lnTo>
                  <a:lnTo>
                    <a:pt x="183" y="268"/>
                  </a:lnTo>
                  <a:lnTo>
                    <a:pt x="198" y="268"/>
                  </a:lnTo>
                  <a:lnTo>
                    <a:pt x="200" y="270"/>
                  </a:lnTo>
                  <a:lnTo>
                    <a:pt x="202" y="272"/>
                  </a:lnTo>
                  <a:lnTo>
                    <a:pt x="202" y="274"/>
                  </a:lnTo>
                  <a:lnTo>
                    <a:pt x="206" y="274"/>
                  </a:lnTo>
                  <a:lnTo>
                    <a:pt x="210" y="274"/>
                  </a:lnTo>
                  <a:lnTo>
                    <a:pt x="211" y="270"/>
                  </a:lnTo>
                  <a:lnTo>
                    <a:pt x="215" y="262"/>
                  </a:lnTo>
                  <a:lnTo>
                    <a:pt x="218" y="257"/>
                  </a:lnTo>
                  <a:lnTo>
                    <a:pt x="223" y="253"/>
                  </a:lnTo>
                  <a:lnTo>
                    <a:pt x="228" y="249"/>
                  </a:lnTo>
                  <a:lnTo>
                    <a:pt x="236" y="245"/>
                  </a:lnTo>
                  <a:lnTo>
                    <a:pt x="242" y="245"/>
                  </a:lnTo>
                  <a:lnTo>
                    <a:pt x="281" y="236"/>
                  </a:lnTo>
                  <a:lnTo>
                    <a:pt x="281" y="236"/>
                  </a:lnTo>
                  <a:lnTo>
                    <a:pt x="308" y="228"/>
                  </a:lnTo>
                  <a:lnTo>
                    <a:pt x="328" y="221"/>
                  </a:lnTo>
                  <a:lnTo>
                    <a:pt x="328" y="219"/>
                  </a:lnTo>
                  <a:lnTo>
                    <a:pt x="328" y="217"/>
                  </a:lnTo>
                  <a:lnTo>
                    <a:pt x="333" y="196"/>
                  </a:lnTo>
                  <a:lnTo>
                    <a:pt x="335" y="188"/>
                  </a:lnTo>
                  <a:lnTo>
                    <a:pt x="335" y="184"/>
                  </a:lnTo>
                  <a:lnTo>
                    <a:pt x="333" y="180"/>
                  </a:lnTo>
                  <a:lnTo>
                    <a:pt x="333" y="180"/>
                  </a:lnTo>
                  <a:lnTo>
                    <a:pt x="333" y="180"/>
                  </a:lnTo>
                  <a:lnTo>
                    <a:pt x="333" y="180"/>
                  </a:lnTo>
                  <a:lnTo>
                    <a:pt x="333" y="180"/>
                  </a:lnTo>
                  <a:lnTo>
                    <a:pt x="333" y="180"/>
                  </a:lnTo>
                  <a:lnTo>
                    <a:pt x="333" y="18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76" name="Freeform 166"/>
            <p:cNvSpPr>
              <a:spLocks noEditPoints="1"/>
            </p:cNvSpPr>
            <p:nvPr/>
          </p:nvSpPr>
          <p:spPr bwMode="auto">
            <a:xfrm>
              <a:off x="5230813" y="3235325"/>
              <a:ext cx="339725" cy="303213"/>
            </a:xfrm>
            <a:custGeom>
              <a:avLst/>
              <a:gdLst>
                <a:gd name="T0" fmla="*/ 184 w 190"/>
                <a:gd name="T1" fmla="*/ 117 h 123"/>
                <a:gd name="T2" fmla="*/ 176 w 190"/>
                <a:gd name="T3" fmla="*/ 117 h 123"/>
                <a:gd name="T4" fmla="*/ 173 w 190"/>
                <a:gd name="T5" fmla="*/ 122 h 123"/>
                <a:gd name="T6" fmla="*/ 186 w 190"/>
                <a:gd name="T7" fmla="*/ 123 h 123"/>
                <a:gd name="T8" fmla="*/ 190 w 190"/>
                <a:gd name="T9" fmla="*/ 119 h 123"/>
                <a:gd name="T10" fmla="*/ 186 w 190"/>
                <a:gd name="T11" fmla="*/ 118 h 123"/>
                <a:gd name="T12" fmla="*/ 186 w 190"/>
                <a:gd name="T13" fmla="*/ 118 h 123"/>
                <a:gd name="T14" fmla="*/ 186 w 190"/>
                <a:gd name="T15" fmla="*/ 118 h 123"/>
                <a:gd name="T16" fmla="*/ 164 w 190"/>
                <a:gd name="T17" fmla="*/ 42 h 123"/>
                <a:gd name="T18" fmla="*/ 162 w 190"/>
                <a:gd name="T19" fmla="*/ 36 h 123"/>
                <a:gd name="T20" fmla="*/ 160 w 190"/>
                <a:gd name="T21" fmla="*/ 30 h 123"/>
                <a:gd name="T22" fmla="*/ 157 w 190"/>
                <a:gd name="T23" fmla="*/ 26 h 123"/>
                <a:gd name="T24" fmla="*/ 153 w 190"/>
                <a:gd name="T25" fmla="*/ 16 h 123"/>
                <a:gd name="T26" fmla="*/ 146 w 190"/>
                <a:gd name="T27" fmla="*/ 3 h 123"/>
                <a:gd name="T28" fmla="*/ 146 w 190"/>
                <a:gd name="T29" fmla="*/ 0 h 123"/>
                <a:gd name="T30" fmla="*/ 101 w 190"/>
                <a:gd name="T31" fmla="*/ 9 h 123"/>
                <a:gd name="T32" fmla="*/ 88 w 190"/>
                <a:gd name="T33" fmla="*/ 17 h 123"/>
                <a:gd name="T34" fmla="*/ 80 w 190"/>
                <a:gd name="T35" fmla="*/ 26 h 123"/>
                <a:gd name="T36" fmla="*/ 75 w 190"/>
                <a:gd name="T37" fmla="*/ 38 h 123"/>
                <a:gd name="T38" fmla="*/ 67 w 190"/>
                <a:gd name="T39" fmla="*/ 38 h 123"/>
                <a:gd name="T40" fmla="*/ 65 w 190"/>
                <a:gd name="T41" fmla="*/ 34 h 123"/>
                <a:gd name="T42" fmla="*/ 48 w 190"/>
                <a:gd name="T43" fmla="*/ 32 h 123"/>
                <a:gd name="T44" fmla="*/ 39 w 190"/>
                <a:gd name="T45" fmla="*/ 30 h 123"/>
                <a:gd name="T46" fmla="*/ 26 w 190"/>
                <a:gd name="T47" fmla="*/ 32 h 123"/>
                <a:gd name="T48" fmla="*/ 15 w 190"/>
                <a:gd name="T49" fmla="*/ 30 h 123"/>
                <a:gd name="T50" fmla="*/ 10 w 190"/>
                <a:gd name="T51" fmla="*/ 30 h 123"/>
                <a:gd name="T52" fmla="*/ 8 w 190"/>
                <a:gd name="T53" fmla="*/ 40 h 123"/>
                <a:gd name="T54" fmla="*/ 10 w 190"/>
                <a:gd name="T55" fmla="*/ 44 h 123"/>
                <a:gd name="T56" fmla="*/ 4 w 190"/>
                <a:gd name="T57" fmla="*/ 49 h 123"/>
                <a:gd name="T58" fmla="*/ 4 w 190"/>
                <a:gd name="T59" fmla="*/ 53 h 123"/>
                <a:gd name="T60" fmla="*/ 2 w 190"/>
                <a:gd name="T61" fmla="*/ 62 h 123"/>
                <a:gd name="T62" fmla="*/ 4 w 190"/>
                <a:gd name="T63" fmla="*/ 70 h 123"/>
                <a:gd name="T64" fmla="*/ 0 w 190"/>
                <a:gd name="T65" fmla="*/ 70 h 123"/>
                <a:gd name="T66" fmla="*/ 6 w 190"/>
                <a:gd name="T67" fmla="*/ 78 h 123"/>
                <a:gd name="T68" fmla="*/ 11 w 190"/>
                <a:gd name="T69" fmla="*/ 97 h 123"/>
                <a:gd name="T70" fmla="*/ 11 w 190"/>
                <a:gd name="T71" fmla="*/ 105 h 123"/>
                <a:gd name="T72" fmla="*/ 14 w 190"/>
                <a:gd name="T73" fmla="*/ 110 h 123"/>
                <a:gd name="T74" fmla="*/ 15 w 190"/>
                <a:gd name="T75" fmla="*/ 117 h 123"/>
                <a:gd name="T76" fmla="*/ 22 w 190"/>
                <a:gd name="T77" fmla="*/ 117 h 123"/>
                <a:gd name="T78" fmla="*/ 27 w 190"/>
                <a:gd name="T79" fmla="*/ 118 h 123"/>
                <a:gd name="T80" fmla="*/ 35 w 190"/>
                <a:gd name="T81" fmla="*/ 117 h 123"/>
                <a:gd name="T82" fmla="*/ 39 w 190"/>
                <a:gd name="T83" fmla="*/ 114 h 123"/>
                <a:gd name="T84" fmla="*/ 42 w 190"/>
                <a:gd name="T85" fmla="*/ 113 h 123"/>
                <a:gd name="T86" fmla="*/ 46 w 190"/>
                <a:gd name="T87" fmla="*/ 110 h 123"/>
                <a:gd name="T88" fmla="*/ 53 w 190"/>
                <a:gd name="T89" fmla="*/ 105 h 123"/>
                <a:gd name="T90" fmla="*/ 71 w 190"/>
                <a:gd name="T91" fmla="*/ 102 h 123"/>
                <a:gd name="T92" fmla="*/ 80 w 190"/>
                <a:gd name="T93" fmla="*/ 97 h 123"/>
                <a:gd name="T94" fmla="*/ 88 w 190"/>
                <a:gd name="T95" fmla="*/ 93 h 123"/>
                <a:gd name="T96" fmla="*/ 93 w 190"/>
                <a:gd name="T97" fmla="*/ 93 h 123"/>
                <a:gd name="T98" fmla="*/ 101 w 190"/>
                <a:gd name="T99" fmla="*/ 87 h 123"/>
                <a:gd name="T100" fmla="*/ 111 w 190"/>
                <a:gd name="T101" fmla="*/ 80 h 123"/>
                <a:gd name="T102" fmla="*/ 127 w 190"/>
                <a:gd name="T103" fmla="*/ 76 h 123"/>
                <a:gd name="T104" fmla="*/ 140 w 190"/>
                <a:gd name="T105" fmla="*/ 70 h 123"/>
                <a:gd name="T106" fmla="*/ 145 w 190"/>
                <a:gd name="T107" fmla="*/ 66 h 123"/>
                <a:gd name="T108" fmla="*/ 150 w 190"/>
                <a:gd name="T109" fmla="*/ 65 h 123"/>
                <a:gd name="T110" fmla="*/ 153 w 190"/>
                <a:gd name="T111" fmla="*/ 60 h 123"/>
                <a:gd name="T112" fmla="*/ 154 w 190"/>
                <a:gd name="T113" fmla="*/ 52 h 123"/>
                <a:gd name="T114" fmla="*/ 166 w 190"/>
                <a:gd name="T115" fmla="*/ 44 h 123"/>
                <a:gd name="T116" fmla="*/ 164 w 190"/>
                <a:gd name="T117" fmla="*/ 42 h 123"/>
                <a:gd name="T118" fmla="*/ 164 w 190"/>
                <a:gd name="T119" fmla="*/ 42 h 123"/>
                <a:gd name="T120" fmla="*/ 164 w 190"/>
                <a:gd name="T121" fmla="*/ 42 h 123"/>
                <a:gd name="T122" fmla="*/ 164 w 190"/>
                <a:gd name="T123" fmla="*/ 4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0" h="123">
                  <a:moveTo>
                    <a:pt x="186" y="118"/>
                  </a:moveTo>
                  <a:lnTo>
                    <a:pt x="184" y="117"/>
                  </a:lnTo>
                  <a:lnTo>
                    <a:pt x="180" y="118"/>
                  </a:lnTo>
                  <a:lnTo>
                    <a:pt x="176" y="117"/>
                  </a:lnTo>
                  <a:lnTo>
                    <a:pt x="173" y="118"/>
                  </a:lnTo>
                  <a:lnTo>
                    <a:pt x="173" y="122"/>
                  </a:lnTo>
                  <a:lnTo>
                    <a:pt x="180" y="123"/>
                  </a:lnTo>
                  <a:lnTo>
                    <a:pt x="186" y="123"/>
                  </a:lnTo>
                  <a:lnTo>
                    <a:pt x="189" y="122"/>
                  </a:lnTo>
                  <a:lnTo>
                    <a:pt x="190" y="119"/>
                  </a:lnTo>
                  <a:lnTo>
                    <a:pt x="186" y="118"/>
                  </a:lnTo>
                  <a:lnTo>
                    <a:pt x="186" y="118"/>
                  </a:lnTo>
                  <a:lnTo>
                    <a:pt x="186" y="118"/>
                  </a:lnTo>
                  <a:lnTo>
                    <a:pt x="186" y="118"/>
                  </a:lnTo>
                  <a:lnTo>
                    <a:pt x="186" y="118"/>
                  </a:lnTo>
                  <a:lnTo>
                    <a:pt x="186" y="118"/>
                  </a:lnTo>
                  <a:lnTo>
                    <a:pt x="186" y="118"/>
                  </a:lnTo>
                  <a:close/>
                  <a:moveTo>
                    <a:pt x="164" y="42"/>
                  </a:moveTo>
                  <a:lnTo>
                    <a:pt x="162" y="40"/>
                  </a:lnTo>
                  <a:lnTo>
                    <a:pt x="162" y="36"/>
                  </a:lnTo>
                  <a:lnTo>
                    <a:pt x="160" y="34"/>
                  </a:lnTo>
                  <a:lnTo>
                    <a:pt x="160" y="30"/>
                  </a:lnTo>
                  <a:lnTo>
                    <a:pt x="158" y="29"/>
                  </a:lnTo>
                  <a:lnTo>
                    <a:pt x="157" y="26"/>
                  </a:lnTo>
                  <a:lnTo>
                    <a:pt x="156" y="22"/>
                  </a:lnTo>
                  <a:lnTo>
                    <a:pt x="153" y="16"/>
                  </a:lnTo>
                  <a:lnTo>
                    <a:pt x="153" y="16"/>
                  </a:lnTo>
                  <a:lnTo>
                    <a:pt x="146" y="3"/>
                  </a:lnTo>
                  <a:lnTo>
                    <a:pt x="145" y="0"/>
                  </a:lnTo>
                  <a:lnTo>
                    <a:pt x="146" y="0"/>
                  </a:lnTo>
                  <a:lnTo>
                    <a:pt x="107" y="9"/>
                  </a:lnTo>
                  <a:lnTo>
                    <a:pt x="101" y="9"/>
                  </a:lnTo>
                  <a:lnTo>
                    <a:pt x="93" y="13"/>
                  </a:lnTo>
                  <a:lnTo>
                    <a:pt x="88" y="17"/>
                  </a:lnTo>
                  <a:lnTo>
                    <a:pt x="83" y="21"/>
                  </a:lnTo>
                  <a:lnTo>
                    <a:pt x="80" y="26"/>
                  </a:lnTo>
                  <a:lnTo>
                    <a:pt x="76" y="34"/>
                  </a:lnTo>
                  <a:lnTo>
                    <a:pt x="75" y="38"/>
                  </a:lnTo>
                  <a:lnTo>
                    <a:pt x="71" y="38"/>
                  </a:lnTo>
                  <a:lnTo>
                    <a:pt x="67" y="38"/>
                  </a:lnTo>
                  <a:lnTo>
                    <a:pt x="67" y="36"/>
                  </a:lnTo>
                  <a:lnTo>
                    <a:pt x="65" y="34"/>
                  </a:lnTo>
                  <a:lnTo>
                    <a:pt x="63" y="32"/>
                  </a:lnTo>
                  <a:lnTo>
                    <a:pt x="48" y="32"/>
                  </a:lnTo>
                  <a:lnTo>
                    <a:pt x="44" y="30"/>
                  </a:lnTo>
                  <a:lnTo>
                    <a:pt x="39" y="30"/>
                  </a:lnTo>
                  <a:lnTo>
                    <a:pt x="31" y="30"/>
                  </a:lnTo>
                  <a:lnTo>
                    <a:pt x="26" y="32"/>
                  </a:lnTo>
                  <a:lnTo>
                    <a:pt x="19" y="32"/>
                  </a:lnTo>
                  <a:lnTo>
                    <a:pt x="15" y="30"/>
                  </a:lnTo>
                  <a:lnTo>
                    <a:pt x="14" y="30"/>
                  </a:lnTo>
                  <a:lnTo>
                    <a:pt x="10" y="30"/>
                  </a:lnTo>
                  <a:lnTo>
                    <a:pt x="8" y="32"/>
                  </a:lnTo>
                  <a:lnTo>
                    <a:pt x="8" y="40"/>
                  </a:lnTo>
                  <a:lnTo>
                    <a:pt x="10" y="42"/>
                  </a:lnTo>
                  <a:lnTo>
                    <a:pt x="10" y="44"/>
                  </a:lnTo>
                  <a:lnTo>
                    <a:pt x="6" y="48"/>
                  </a:lnTo>
                  <a:lnTo>
                    <a:pt x="4" y="49"/>
                  </a:lnTo>
                  <a:lnTo>
                    <a:pt x="2" y="52"/>
                  </a:lnTo>
                  <a:lnTo>
                    <a:pt x="4" y="53"/>
                  </a:lnTo>
                  <a:lnTo>
                    <a:pt x="4" y="57"/>
                  </a:lnTo>
                  <a:lnTo>
                    <a:pt x="2" y="62"/>
                  </a:lnTo>
                  <a:lnTo>
                    <a:pt x="2" y="66"/>
                  </a:lnTo>
                  <a:lnTo>
                    <a:pt x="4" y="70"/>
                  </a:lnTo>
                  <a:lnTo>
                    <a:pt x="2" y="70"/>
                  </a:lnTo>
                  <a:lnTo>
                    <a:pt x="0" y="70"/>
                  </a:lnTo>
                  <a:lnTo>
                    <a:pt x="4" y="73"/>
                  </a:lnTo>
                  <a:lnTo>
                    <a:pt x="6" y="78"/>
                  </a:lnTo>
                  <a:lnTo>
                    <a:pt x="10" y="93"/>
                  </a:lnTo>
                  <a:lnTo>
                    <a:pt x="11" y="97"/>
                  </a:lnTo>
                  <a:lnTo>
                    <a:pt x="11" y="101"/>
                  </a:lnTo>
                  <a:lnTo>
                    <a:pt x="11" y="105"/>
                  </a:lnTo>
                  <a:lnTo>
                    <a:pt x="14" y="109"/>
                  </a:lnTo>
                  <a:lnTo>
                    <a:pt x="14" y="110"/>
                  </a:lnTo>
                  <a:lnTo>
                    <a:pt x="15" y="114"/>
                  </a:lnTo>
                  <a:lnTo>
                    <a:pt x="15" y="117"/>
                  </a:lnTo>
                  <a:lnTo>
                    <a:pt x="19" y="117"/>
                  </a:lnTo>
                  <a:lnTo>
                    <a:pt x="22" y="117"/>
                  </a:lnTo>
                  <a:lnTo>
                    <a:pt x="23" y="118"/>
                  </a:lnTo>
                  <a:lnTo>
                    <a:pt x="27" y="118"/>
                  </a:lnTo>
                  <a:lnTo>
                    <a:pt x="32" y="117"/>
                  </a:lnTo>
                  <a:lnTo>
                    <a:pt x="35" y="117"/>
                  </a:lnTo>
                  <a:lnTo>
                    <a:pt x="39" y="117"/>
                  </a:lnTo>
                  <a:lnTo>
                    <a:pt x="39" y="114"/>
                  </a:lnTo>
                  <a:lnTo>
                    <a:pt x="40" y="117"/>
                  </a:lnTo>
                  <a:lnTo>
                    <a:pt x="42" y="113"/>
                  </a:lnTo>
                  <a:lnTo>
                    <a:pt x="44" y="110"/>
                  </a:lnTo>
                  <a:lnTo>
                    <a:pt x="46" y="110"/>
                  </a:lnTo>
                  <a:lnTo>
                    <a:pt x="50" y="106"/>
                  </a:lnTo>
                  <a:lnTo>
                    <a:pt x="53" y="105"/>
                  </a:lnTo>
                  <a:lnTo>
                    <a:pt x="67" y="102"/>
                  </a:lnTo>
                  <a:lnTo>
                    <a:pt x="71" y="102"/>
                  </a:lnTo>
                  <a:lnTo>
                    <a:pt x="75" y="101"/>
                  </a:lnTo>
                  <a:lnTo>
                    <a:pt x="80" y="97"/>
                  </a:lnTo>
                  <a:lnTo>
                    <a:pt x="84" y="95"/>
                  </a:lnTo>
                  <a:lnTo>
                    <a:pt x="88" y="93"/>
                  </a:lnTo>
                  <a:lnTo>
                    <a:pt x="89" y="93"/>
                  </a:lnTo>
                  <a:lnTo>
                    <a:pt x="93" y="93"/>
                  </a:lnTo>
                  <a:lnTo>
                    <a:pt x="99" y="91"/>
                  </a:lnTo>
                  <a:lnTo>
                    <a:pt x="101" y="87"/>
                  </a:lnTo>
                  <a:lnTo>
                    <a:pt x="105" y="83"/>
                  </a:lnTo>
                  <a:lnTo>
                    <a:pt x="111" y="80"/>
                  </a:lnTo>
                  <a:lnTo>
                    <a:pt x="119" y="78"/>
                  </a:lnTo>
                  <a:lnTo>
                    <a:pt x="127" y="76"/>
                  </a:lnTo>
                  <a:lnTo>
                    <a:pt x="132" y="74"/>
                  </a:lnTo>
                  <a:lnTo>
                    <a:pt x="140" y="70"/>
                  </a:lnTo>
                  <a:lnTo>
                    <a:pt x="142" y="69"/>
                  </a:lnTo>
                  <a:lnTo>
                    <a:pt x="145" y="66"/>
                  </a:lnTo>
                  <a:lnTo>
                    <a:pt x="149" y="65"/>
                  </a:lnTo>
                  <a:lnTo>
                    <a:pt x="150" y="65"/>
                  </a:lnTo>
                  <a:lnTo>
                    <a:pt x="153" y="62"/>
                  </a:lnTo>
                  <a:lnTo>
                    <a:pt x="153" y="60"/>
                  </a:lnTo>
                  <a:lnTo>
                    <a:pt x="153" y="53"/>
                  </a:lnTo>
                  <a:lnTo>
                    <a:pt x="154" y="52"/>
                  </a:lnTo>
                  <a:lnTo>
                    <a:pt x="158" y="48"/>
                  </a:lnTo>
                  <a:lnTo>
                    <a:pt x="166" y="44"/>
                  </a:lnTo>
                  <a:lnTo>
                    <a:pt x="164" y="44"/>
                  </a:lnTo>
                  <a:lnTo>
                    <a:pt x="164" y="42"/>
                  </a:lnTo>
                  <a:lnTo>
                    <a:pt x="164" y="42"/>
                  </a:lnTo>
                  <a:lnTo>
                    <a:pt x="164" y="42"/>
                  </a:lnTo>
                  <a:lnTo>
                    <a:pt x="164" y="42"/>
                  </a:lnTo>
                  <a:lnTo>
                    <a:pt x="164" y="42"/>
                  </a:lnTo>
                  <a:lnTo>
                    <a:pt x="164" y="42"/>
                  </a:lnTo>
                  <a:lnTo>
                    <a:pt x="164" y="42"/>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77" name="Freeform 167"/>
            <p:cNvSpPr>
              <a:spLocks/>
            </p:cNvSpPr>
            <p:nvPr/>
          </p:nvSpPr>
          <p:spPr bwMode="auto">
            <a:xfrm>
              <a:off x="5489575" y="2976563"/>
              <a:ext cx="214313" cy="366712"/>
            </a:xfrm>
            <a:custGeom>
              <a:avLst/>
              <a:gdLst>
                <a:gd name="T0" fmla="*/ 114 w 120"/>
                <a:gd name="T1" fmla="*/ 42 h 149"/>
                <a:gd name="T2" fmla="*/ 106 w 120"/>
                <a:gd name="T3" fmla="*/ 33 h 149"/>
                <a:gd name="T4" fmla="*/ 101 w 120"/>
                <a:gd name="T5" fmla="*/ 25 h 149"/>
                <a:gd name="T6" fmla="*/ 88 w 120"/>
                <a:gd name="T7" fmla="*/ 21 h 149"/>
                <a:gd name="T8" fmla="*/ 75 w 120"/>
                <a:gd name="T9" fmla="*/ 17 h 149"/>
                <a:gd name="T10" fmla="*/ 63 w 120"/>
                <a:gd name="T11" fmla="*/ 3 h 149"/>
                <a:gd name="T12" fmla="*/ 61 w 120"/>
                <a:gd name="T13" fmla="*/ 0 h 149"/>
                <a:gd name="T14" fmla="*/ 55 w 120"/>
                <a:gd name="T15" fmla="*/ 0 h 149"/>
                <a:gd name="T16" fmla="*/ 53 w 120"/>
                <a:gd name="T17" fmla="*/ 3 h 149"/>
                <a:gd name="T18" fmla="*/ 55 w 120"/>
                <a:gd name="T19" fmla="*/ 13 h 149"/>
                <a:gd name="T20" fmla="*/ 57 w 120"/>
                <a:gd name="T21" fmla="*/ 16 h 149"/>
                <a:gd name="T22" fmla="*/ 49 w 120"/>
                <a:gd name="T23" fmla="*/ 17 h 149"/>
                <a:gd name="T24" fmla="*/ 52 w 120"/>
                <a:gd name="T25" fmla="*/ 21 h 149"/>
                <a:gd name="T26" fmla="*/ 48 w 120"/>
                <a:gd name="T27" fmla="*/ 35 h 149"/>
                <a:gd name="T28" fmla="*/ 48 w 120"/>
                <a:gd name="T29" fmla="*/ 42 h 149"/>
                <a:gd name="T30" fmla="*/ 49 w 120"/>
                <a:gd name="T31" fmla="*/ 46 h 149"/>
                <a:gd name="T32" fmla="*/ 55 w 120"/>
                <a:gd name="T33" fmla="*/ 53 h 149"/>
                <a:gd name="T34" fmla="*/ 53 w 120"/>
                <a:gd name="T35" fmla="*/ 65 h 149"/>
                <a:gd name="T36" fmla="*/ 48 w 120"/>
                <a:gd name="T37" fmla="*/ 88 h 149"/>
                <a:gd name="T38" fmla="*/ 28 w 120"/>
                <a:gd name="T39" fmla="*/ 97 h 149"/>
                <a:gd name="T40" fmla="*/ 0 w 120"/>
                <a:gd name="T41" fmla="*/ 105 h 149"/>
                <a:gd name="T42" fmla="*/ 8 w 120"/>
                <a:gd name="T43" fmla="*/ 121 h 149"/>
                <a:gd name="T44" fmla="*/ 11 w 120"/>
                <a:gd name="T45" fmla="*/ 127 h 149"/>
                <a:gd name="T46" fmla="*/ 13 w 120"/>
                <a:gd name="T47" fmla="*/ 134 h 149"/>
                <a:gd name="T48" fmla="*/ 15 w 120"/>
                <a:gd name="T49" fmla="*/ 139 h 149"/>
                <a:gd name="T50" fmla="*/ 17 w 120"/>
                <a:gd name="T51" fmla="*/ 145 h 149"/>
                <a:gd name="T52" fmla="*/ 19 w 120"/>
                <a:gd name="T53" fmla="*/ 149 h 149"/>
                <a:gd name="T54" fmla="*/ 27 w 120"/>
                <a:gd name="T55" fmla="*/ 149 h 149"/>
                <a:gd name="T56" fmla="*/ 36 w 120"/>
                <a:gd name="T57" fmla="*/ 145 h 149"/>
                <a:gd name="T58" fmla="*/ 44 w 120"/>
                <a:gd name="T59" fmla="*/ 143 h 149"/>
                <a:gd name="T60" fmla="*/ 48 w 120"/>
                <a:gd name="T61" fmla="*/ 145 h 149"/>
                <a:gd name="T62" fmla="*/ 53 w 120"/>
                <a:gd name="T63" fmla="*/ 141 h 149"/>
                <a:gd name="T64" fmla="*/ 53 w 120"/>
                <a:gd name="T65" fmla="*/ 135 h 149"/>
                <a:gd name="T66" fmla="*/ 59 w 120"/>
                <a:gd name="T67" fmla="*/ 127 h 149"/>
                <a:gd name="T68" fmla="*/ 68 w 120"/>
                <a:gd name="T69" fmla="*/ 127 h 149"/>
                <a:gd name="T70" fmla="*/ 75 w 120"/>
                <a:gd name="T71" fmla="*/ 121 h 149"/>
                <a:gd name="T72" fmla="*/ 76 w 120"/>
                <a:gd name="T73" fmla="*/ 113 h 149"/>
                <a:gd name="T74" fmla="*/ 89 w 120"/>
                <a:gd name="T75" fmla="*/ 109 h 149"/>
                <a:gd name="T76" fmla="*/ 92 w 120"/>
                <a:gd name="T77" fmla="*/ 106 h 149"/>
                <a:gd name="T78" fmla="*/ 89 w 120"/>
                <a:gd name="T79" fmla="*/ 97 h 149"/>
                <a:gd name="T80" fmla="*/ 92 w 120"/>
                <a:gd name="T81" fmla="*/ 86 h 149"/>
                <a:gd name="T82" fmla="*/ 96 w 120"/>
                <a:gd name="T83" fmla="*/ 80 h 149"/>
                <a:gd name="T84" fmla="*/ 97 w 120"/>
                <a:gd name="T85" fmla="*/ 80 h 149"/>
                <a:gd name="T86" fmla="*/ 101 w 120"/>
                <a:gd name="T87" fmla="*/ 82 h 149"/>
                <a:gd name="T88" fmla="*/ 102 w 120"/>
                <a:gd name="T89" fmla="*/ 77 h 149"/>
                <a:gd name="T90" fmla="*/ 109 w 120"/>
                <a:gd name="T91" fmla="*/ 66 h 149"/>
                <a:gd name="T92" fmla="*/ 114 w 120"/>
                <a:gd name="T93" fmla="*/ 60 h 149"/>
                <a:gd name="T94" fmla="*/ 120 w 120"/>
                <a:gd name="T95" fmla="*/ 46 h 149"/>
                <a:gd name="T96" fmla="*/ 118 w 120"/>
                <a:gd name="T97" fmla="*/ 44 h 149"/>
                <a:gd name="T98" fmla="*/ 118 w 120"/>
                <a:gd name="T99" fmla="*/ 44 h 149"/>
                <a:gd name="T100" fmla="*/ 118 w 120"/>
                <a:gd name="T101" fmla="*/ 44 h 149"/>
                <a:gd name="T102" fmla="*/ 118 w 120"/>
                <a:gd name="T103" fmla="*/ 4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 h="149">
                  <a:moveTo>
                    <a:pt x="118" y="44"/>
                  </a:moveTo>
                  <a:lnTo>
                    <a:pt x="114" y="42"/>
                  </a:lnTo>
                  <a:lnTo>
                    <a:pt x="112" y="40"/>
                  </a:lnTo>
                  <a:lnTo>
                    <a:pt x="106" y="33"/>
                  </a:lnTo>
                  <a:lnTo>
                    <a:pt x="102" y="27"/>
                  </a:lnTo>
                  <a:lnTo>
                    <a:pt x="101" y="25"/>
                  </a:lnTo>
                  <a:lnTo>
                    <a:pt x="97" y="23"/>
                  </a:lnTo>
                  <a:lnTo>
                    <a:pt x="88" y="21"/>
                  </a:lnTo>
                  <a:lnTo>
                    <a:pt x="78" y="20"/>
                  </a:lnTo>
                  <a:lnTo>
                    <a:pt x="75" y="17"/>
                  </a:lnTo>
                  <a:lnTo>
                    <a:pt x="71" y="13"/>
                  </a:lnTo>
                  <a:lnTo>
                    <a:pt x="63" y="3"/>
                  </a:lnTo>
                  <a:lnTo>
                    <a:pt x="63" y="3"/>
                  </a:lnTo>
                  <a:lnTo>
                    <a:pt x="61" y="0"/>
                  </a:lnTo>
                  <a:lnTo>
                    <a:pt x="57" y="3"/>
                  </a:lnTo>
                  <a:lnTo>
                    <a:pt x="55" y="0"/>
                  </a:lnTo>
                  <a:lnTo>
                    <a:pt x="53" y="0"/>
                  </a:lnTo>
                  <a:lnTo>
                    <a:pt x="53" y="3"/>
                  </a:lnTo>
                  <a:lnTo>
                    <a:pt x="53" y="7"/>
                  </a:lnTo>
                  <a:lnTo>
                    <a:pt x="55" y="13"/>
                  </a:lnTo>
                  <a:lnTo>
                    <a:pt x="57" y="13"/>
                  </a:lnTo>
                  <a:lnTo>
                    <a:pt x="57" y="16"/>
                  </a:lnTo>
                  <a:lnTo>
                    <a:pt x="53" y="17"/>
                  </a:lnTo>
                  <a:lnTo>
                    <a:pt x="49" y="17"/>
                  </a:lnTo>
                  <a:lnTo>
                    <a:pt x="49" y="20"/>
                  </a:lnTo>
                  <a:lnTo>
                    <a:pt x="52" y="21"/>
                  </a:lnTo>
                  <a:lnTo>
                    <a:pt x="49" y="29"/>
                  </a:lnTo>
                  <a:lnTo>
                    <a:pt x="48" y="35"/>
                  </a:lnTo>
                  <a:lnTo>
                    <a:pt x="48" y="40"/>
                  </a:lnTo>
                  <a:lnTo>
                    <a:pt x="48" y="42"/>
                  </a:lnTo>
                  <a:lnTo>
                    <a:pt x="48" y="42"/>
                  </a:lnTo>
                  <a:lnTo>
                    <a:pt x="49" y="46"/>
                  </a:lnTo>
                  <a:lnTo>
                    <a:pt x="53" y="49"/>
                  </a:lnTo>
                  <a:lnTo>
                    <a:pt x="55" y="53"/>
                  </a:lnTo>
                  <a:lnTo>
                    <a:pt x="55" y="57"/>
                  </a:lnTo>
                  <a:lnTo>
                    <a:pt x="53" y="65"/>
                  </a:lnTo>
                  <a:lnTo>
                    <a:pt x="48" y="86"/>
                  </a:lnTo>
                  <a:lnTo>
                    <a:pt x="48" y="88"/>
                  </a:lnTo>
                  <a:lnTo>
                    <a:pt x="48" y="90"/>
                  </a:lnTo>
                  <a:lnTo>
                    <a:pt x="28" y="97"/>
                  </a:lnTo>
                  <a:lnTo>
                    <a:pt x="1" y="105"/>
                  </a:lnTo>
                  <a:lnTo>
                    <a:pt x="0" y="105"/>
                  </a:lnTo>
                  <a:lnTo>
                    <a:pt x="1" y="108"/>
                  </a:lnTo>
                  <a:lnTo>
                    <a:pt x="8" y="121"/>
                  </a:lnTo>
                  <a:lnTo>
                    <a:pt x="8" y="121"/>
                  </a:lnTo>
                  <a:lnTo>
                    <a:pt x="11" y="127"/>
                  </a:lnTo>
                  <a:lnTo>
                    <a:pt x="12" y="131"/>
                  </a:lnTo>
                  <a:lnTo>
                    <a:pt x="13" y="134"/>
                  </a:lnTo>
                  <a:lnTo>
                    <a:pt x="15" y="135"/>
                  </a:lnTo>
                  <a:lnTo>
                    <a:pt x="15" y="139"/>
                  </a:lnTo>
                  <a:lnTo>
                    <a:pt x="17" y="141"/>
                  </a:lnTo>
                  <a:lnTo>
                    <a:pt x="17" y="145"/>
                  </a:lnTo>
                  <a:lnTo>
                    <a:pt x="19" y="147"/>
                  </a:lnTo>
                  <a:lnTo>
                    <a:pt x="19" y="149"/>
                  </a:lnTo>
                  <a:lnTo>
                    <a:pt x="21" y="149"/>
                  </a:lnTo>
                  <a:lnTo>
                    <a:pt x="27" y="149"/>
                  </a:lnTo>
                  <a:lnTo>
                    <a:pt x="31" y="147"/>
                  </a:lnTo>
                  <a:lnTo>
                    <a:pt x="36" y="145"/>
                  </a:lnTo>
                  <a:lnTo>
                    <a:pt x="40" y="143"/>
                  </a:lnTo>
                  <a:lnTo>
                    <a:pt x="44" y="143"/>
                  </a:lnTo>
                  <a:lnTo>
                    <a:pt x="45" y="145"/>
                  </a:lnTo>
                  <a:lnTo>
                    <a:pt x="48" y="145"/>
                  </a:lnTo>
                  <a:lnTo>
                    <a:pt x="49" y="145"/>
                  </a:lnTo>
                  <a:lnTo>
                    <a:pt x="53" y="141"/>
                  </a:lnTo>
                  <a:lnTo>
                    <a:pt x="55" y="139"/>
                  </a:lnTo>
                  <a:lnTo>
                    <a:pt x="53" y="135"/>
                  </a:lnTo>
                  <a:lnTo>
                    <a:pt x="55" y="131"/>
                  </a:lnTo>
                  <a:lnTo>
                    <a:pt x="59" y="127"/>
                  </a:lnTo>
                  <a:lnTo>
                    <a:pt x="63" y="127"/>
                  </a:lnTo>
                  <a:lnTo>
                    <a:pt x="68" y="127"/>
                  </a:lnTo>
                  <a:lnTo>
                    <a:pt x="72" y="123"/>
                  </a:lnTo>
                  <a:lnTo>
                    <a:pt x="75" y="121"/>
                  </a:lnTo>
                  <a:lnTo>
                    <a:pt x="75" y="117"/>
                  </a:lnTo>
                  <a:lnTo>
                    <a:pt x="76" y="113"/>
                  </a:lnTo>
                  <a:lnTo>
                    <a:pt x="80" y="110"/>
                  </a:lnTo>
                  <a:lnTo>
                    <a:pt x="89" y="109"/>
                  </a:lnTo>
                  <a:lnTo>
                    <a:pt x="92" y="109"/>
                  </a:lnTo>
                  <a:lnTo>
                    <a:pt x="92" y="106"/>
                  </a:lnTo>
                  <a:lnTo>
                    <a:pt x="92" y="104"/>
                  </a:lnTo>
                  <a:lnTo>
                    <a:pt x="89" y="97"/>
                  </a:lnTo>
                  <a:lnTo>
                    <a:pt x="92" y="92"/>
                  </a:lnTo>
                  <a:lnTo>
                    <a:pt x="92" y="86"/>
                  </a:lnTo>
                  <a:lnTo>
                    <a:pt x="93" y="82"/>
                  </a:lnTo>
                  <a:lnTo>
                    <a:pt x="96" y="80"/>
                  </a:lnTo>
                  <a:lnTo>
                    <a:pt x="97" y="78"/>
                  </a:lnTo>
                  <a:lnTo>
                    <a:pt x="97" y="80"/>
                  </a:lnTo>
                  <a:lnTo>
                    <a:pt x="98" y="82"/>
                  </a:lnTo>
                  <a:lnTo>
                    <a:pt x="101" y="82"/>
                  </a:lnTo>
                  <a:lnTo>
                    <a:pt x="102" y="80"/>
                  </a:lnTo>
                  <a:lnTo>
                    <a:pt x="102" y="77"/>
                  </a:lnTo>
                  <a:lnTo>
                    <a:pt x="105" y="70"/>
                  </a:lnTo>
                  <a:lnTo>
                    <a:pt x="109" y="66"/>
                  </a:lnTo>
                  <a:lnTo>
                    <a:pt x="112" y="64"/>
                  </a:lnTo>
                  <a:lnTo>
                    <a:pt x="114" y="60"/>
                  </a:lnTo>
                  <a:lnTo>
                    <a:pt x="120" y="49"/>
                  </a:lnTo>
                  <a:lnTo>
                    <a:pt x="120" y="46"/>
                  </a:lnTo>
                  <a:lnTo>
                    <a:pt x="120" y="44"/>
                  </a:lnTo>
                  <a:lnTo>
                    <a:pt x="118" y="44"/>
                  </a:lnTo>
                  <a:lnTo>
                    <a:pt x="118" y="44"/>
                  </a:lnTo>
                  <a:lnTo>
                    <a:pt x="118" y="44"/>
                  </a:lnTo>
                  <a:lnTo>
                    <a:pt x="118" y="44"/>
                  </a:lnTo>
                  <a:lnTo>
                    <a:pt x="118" y="44"/>
                  </a:lnTo>
                  <a:lnTo>
                    <a:pt x="118" y="44"/>
                  </a:lnTo>
                  <a:lnTo>
                    <a:pt x="118" y="44"/>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78" name="Freeform 168"/>
            <p:cNvSpPr>
              <a:spLocks/>
            </p:cNvSpPr>
            <p:nvPr/>
          </p:nvSpPr>
          <p:spPr bwMode="auto">
            <a:xfrm>
              <a:off x="5003800" y="2425700"/>
              <a:ext cx="171450" cy="238125"/>
            </a:xfrm>
            <a:custGeom>
              <a:avLst/>
              <a:gdLst>
                <a:gd name="T0" fmla="*/ 66 w 72"/>
                <a:gd name="T1" fmla="*/ 3 h 73"/>
                <a:gd name="T2" fmla="*/ 59 w 72"/>
                <a:gd name="T3" fmla="*/ 3 h 73"/>
                <a:gd name="T4" fmla="*/ 51 w 72"/>
                <a:gd name="T5" fmla="*/ 3 h 73"/>
                <a:gd name="T6" fmla="*/ 39 w 72"/>
                <a:gd name="T7" fmla="*/ 9 h 73"/>
                <a:gd name="T8" fmla="*/ 31 w 72"/>
                <a:gd name="T9" fmla="*/ 9 h 73"/>
                <a:gd name="T10" fmla="*/ 27 w 72"/>
                <a:gd name="T11" fmla="*/ 6 h 73"/>
                <a:gd name="T12" fmla="*/ 20 w 72"/>
                <a:gd name="T13" fmla="*/ 7 h 73"/>
                <a:gd name="T14" fmla="*/ 13 w 72"/>
                <a:gd name="T15" fmla="*/ 9 h 73"/>
                <a:gd name="T16" fmla="*/ 8 w 72"/>
                <a:gd name="T17" fmla="*/ 7 h 73"/>
                <a:gd name="T18" fmla="*/ 7 w 72"/>
                <a:gd name="T19" fmla="*/ 10 h 73"/>
                <a:gd name="T20" fmla="*/ 6 w 72"/>
                <a:gd name="T21" fmla="*/ 14 h 73"/>
                <a:gd name="T22" fmla="*/ 5 w 72"/>
                <a:gd name="T23" fmla="*/ 18 h 73"/>
                <a:gd name="T24" fmla="*/ 3 w 72"/>
                <a:gd name="T25" fmla="*/ 20 h 73"/>
                <a:gd name="T26" fmla="*/ 0 w 72"/>
                <a:gd name="T27" fmla="*/ 19 h 73"/>
                <a:gd name="T28" fmla="*/ 1 w 72"/>
                <a:gd name="T29" fmla="*/ 26 h 73"/>
                <a:gd name="T30" fmla="*/ 1 w 72"/>
                <a:gd name="T31" fmla="*/ 29 h 73"/>
                <a:gd name="T32" fmla="*/ 3 w 72"/>
                <a:gd name="T33" fmla="*/ 36 h 73"/>
                <a:gd name="T34" fmla="*/ 6 w 72"/>
                <a:gd name="T35" fmla="*/ 36 h 73"/>
                <a:gd name="T36" fmla="*/ 7 w 72"/>
                <a:gd name="T37" fmla="*/ 39 h 73"/>
                <a:gd name="T38" fmla="*/ 10 w 72"/>
                <a:gd name="T39" fmla="*/ 42 h 73"/>
                <a:gd name="T40" fmla="*/ 8 w 72"/>
                <a:gd name="T41" fmla="*/ 45 h 73"/>
                <a:gd name="T42" fmla="*/ 8 w 72"/>
                <a:gd name="T43" fmla="*/ 47 h 73"/>
                <a:gd name="T44" fmla="*/ 4 w 72"/>
                <a:gd name="T45" fmla="*/ 49 h 73"/>
                <a:gd name="T46" fmla="*/ 3 w 72"/>
                <a:gd name="T47" fmla="*/ 53 h 73"/>
                <a:gd name="T48" fmla="*/ 1 w 72"/>
                <a:gd name="T49" fmla="*/ 60 h 73"/>
                <a:gd name="T50" fmla="*/ 1 w 72"/>
                <a:gd name="T51" fmla="*/ 67 h 73"/>
                <a:gd name="T52" fmla="*/ 5 w 72"/>
                <a:gd name="T53" fmla="*/ 70 h 73"/>
                <a:gd name="T54" fmla="*/ 39 w 72"/>
                <a:gd name="T55" fmla="*/ 70 h 73"/>
                <a:gd name="T56" fmla="*/ 43 w 72"/>
                <a:gd name="T57" fmla="*/ 69 h 73"/>
                <a:gd name="T58" fmla="*/ 40 w 72"/>
                <a:gd name="T59" fmla="*/ 66 h 73"/>
                <a:gd name="T60" fmla="*/ 40 w 72"/>
                <a:gd name="T61" fmla="*/ 63 h 73"/>
                <a:gd name="T62" fmla="*/ 41 w 72"/>
                <a:gd name="T63" fmla="*/ 51 h 73"/>
                <a:gd name="T64" fmla="*/ 56 w 72"/>
                <a:gd name="T65" fmla="*/ 43 h 73"/>
                <a:gd name="T66" fmla="*/ 61 w 72"/>
                <a:gd name="T67" fmla="*/ 36 h 73"/>
                <a:gd name="T68" fmla="*/ 61 w 72"/>
                <a:gd name="T69" fmla="*/ 29 h 73"/>
                <a:gd name="T70" fmla="*/ 63 w 72"/>
                <a:gd name="T71" fmla="*/ 22 h 73"/>
                <a:gd name="T72" fmla="*/ 60 w 72"/>
                <a:gd name="T73" fmla="*/ 13 h 73"/>
                <a:gd name="T74" fmla="*/ 64 w 72"/>
                <a:gd name="T75" fmla="*/ 10 h 73"/>
                <a:gd name="T76" fmla="*/ 70 w 72"/>
                <a:gd name="T77" fmla="*/ 6 h 73"/>
                <a:gd name="T78" fmla="*/ 72 w 72"/>
                <a:gd name="T79" fmla="*/ 3 h 73"/>
                <a:gd name="T80" fmla="*/ 72 w 72"/>
                <a:gd name="T8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2" h="73">
                  <a:moveTo>
                    <a:pt x="70" y="0"/>
                  </a:moveTo>
                  <a:cubicBezTo>
                    <a:pt x="66" y="3"/>
                    <a:pt x="66" y="3"/>
                    <a:pt x="66" y="3"/>
                  </a:cubicBezTo>
                  <a:cubicBezTo>
                    <a:pt x="61" y="3"/>
                    <a:pt x="61" y="3"/>
                    <a:pt x="61" y="3"/>
                  </a:cubicBezTo>
                  <a:cubicBezTo>
                    <a:pt x="59" y="3"/>
                    <a:pt x="59" y="3"/>
                    <a:pt x="59" y="3"/>
                  </a:cubicBezTo>
                  <a:cubicBezTo>
                    <a:pt x="54" y="3"/>
                    <a:pt x="54" y="3"/>
                    <a:pt x="54" y="3"/>
                  </a:cubicBezTo>
                  <a:cubicBezTo>
                    <a:pt x="51" y="3"/>
                    <a:pt x="51" y="3"/>
                    <a:pt x="51" y="3"/>
                  </a:cubicBezTo>
                  <a:cubicBezTo>
                    <a:pt x="46" y="6"/>
                    <a:pt x="46" y="6"/>
                    <a:pt x="46" y="6"/>
                  </a:cubicBezTo>
                  <a:cubicBezTo>
                    <a:pt x="39" y="9"/>
                    <a:pt x="39" y="9"/>
                    <a:pt x="39" y="9"/>
                  </a:cubicBezTo>
                  <a:cubicBezTo>
                    <a:pt x="36" y="9"/>
                    <a:pt x="36" y="9"/>
                    <a:pt x="36" y="9"/>
                  </a:cubicBezTo>
                  <a:cubicBezTo>
                    <a:pt x="31" y="9"/>
                    <a:pt x="31" y="9"/>
                    <a:pt x="31" y="9"/>
                  </a:cubicBezTo>
                  <a:cubicBezTo>
                    <a:pt x="30" y="7"/>
                    <a:pt x="30" y="7"/>
                    <a:pt x="30" y="7"/>
                  </a:cubicBezTo>
                  <a:cubicBezTo>
                    <a:pt x="27" y="6"/>
                    <a:pt x="27" y="6"/>
                    <a:pt x="27" y="6"/>
                  </a:cubicBezTo>
                  <a:cubicBezTo>
                    <a:pt x="24" y="6"/>
                    <a:pt x="24" y="6"/>
                    <a:pt x="24" y="6"/>
                  </a:cubicBezTo>
                  <a:cubicBezTo>
                    <a:pt x="20" y="7"/>
                    <a:pt x="20" y="7"/>
                    <a:pt x="20" y="7"/>
                  </a:cubicBezTo>
                  <a:cubicBezTo>
                    <a:pt x="14" y="9"/>
                    <a:pt x="14" y="9"/>
                    <a:pt x="14" y="9"/>
                  </a:cubicBezTo>
                  <a:cubicBezTo>
                    <a:pt x="13" y="9"/>
                    <a:pt x="13" y="9"/>
                    <a:pt x="13" y="9"/>
                  </a:cubicBezTo>
                  <a:cubicBezTo>
                    <a:pt x="11" y="7"/>
                    <a:pt x="11" y="7"/>
                    <a:pt x="11" y="7"/>
                  </a:cubicBezTo>
                  <a:cubicBezTo>
                    <a:pt x="8" y="7"/>
                    <a:pt x="8" y="7"/>
                    <a:pt x="8" y="7"/>
                  </a:cubicBezTo>
                  <a:cubicBezTo>
                    <a:pt x="7" y="9"/>
                    <a:pt x="7" y="9"/>
                    <a:pt x="7" y="9"/>
                  </a:cubicBezTo>
                  <a:cubicBezTo>
                    <a:pt x="7" y="10"/>
                    <a:pt x="7" y="10"/>
                    <a:pt x="7" y="10"/>
                  </a:cubicBezTo>
                  <a:cubicBezTo>
                    <a:pt x="8" y="14"/>
                    <a:pt x="8" y="14"/>
                    <a:pt x="8" y="14"/>
                  </a:cubicBezTo>
                  <a:cubicBezTo>
                    <a:pt x="6" y="14"/>
                    <a:pt x="6" y="14"/>
                    <a:pt x="6" y="14"/>
                  </a:cubicBezTo>
                  <a:cubicBezTo>
                    <a:pt x="6" y="17"/>
                    <a:pt x="6" y="17"/>
                    <a:pt x="6" y="17"/>
                  </a:cubicBezTo>
                  <a:cubicBezTo>
                    <a:pt x="5" y="18"/>
                    <a:pt x="5" y="18"/>
                    <a:pt x="5" y="18"/>
                  </a:cubicBezTo>
                  <a:cubicBezTo>
                    <a:pt x="4" y="19"/>
                    <a:pt x="4" y="19"/>
                    <a:pt x="4" y="19"/>
                  </a:cubicBezTo>
                  <a:cubicBezTo>
                    <a:pt x="3" y="20"/>
                    <a:pt x="3" y="20"/>
                    <a:pt x="3" y="20"/>
                  </a:cubicBezTo>
                  <a:cubicBezTo>
                    <a:pt x="1" y="19"/>
                    <a:pt x="1" y="19"/>
                    <a:pt x="1" y="19"/>
                  </a:cubicBezTo>
                  <a:cubicBezTo>
                    <a:pt x="0" y="19"/>
                    <a:pt x="0" y="19"/>
                    <a:pt x="0" y="19"/>
                  </a:cubicBezTo>
                  <a:cubicBezTo>
                    <a:pt x="0" y="23"/>
                    <a:pt x="0" y="23"/>
                    <a:pt x="0" y="23"/>
                  </a:cubicBezTo>
                  <a:cubicBezTo>
                    <a:pt x="1" y="26"/>
                    <a:pt x="1" y="26"/>
                    <a:pt x="1" y="26"/>
                  </a:cubicBezTo>
                  <a:cubicBezTo>
                    <a:pt x="1" y="27"/>
                    <a:pt x="1" y="27"/>
                    <a:pt x="1" y="27"/>
                  </a:cubicBezTo>
                  <a:cubicBezTo>
                    <a:pt x="1" y="29"/>
                    <a:pt x="1" y="29"/>
                    <a:pt x="1" y="29"/>
                  </a:cubicBezTo>
                  <a:cubicBezTo>
                    <a:pt x="1" y="33"/>
                    <a:pt x="1" y="33"/>
                    <a:pt x="1" y="33"/>
                  </a:cubicBezTo>
                  <a:cubicBezTo>
                    <a:pt x="3" y="36"/>
                    <a:pt x="3" y="36"/>
                    <a:pt x="3" y="36"/>
                  </a:cubicBezTo>
                  <a:cubicBezTo>
                    <a:pt x="4" y="36"/>
                    <a:pt x="4" y="36"/>
                    <a:pt x="4" y="36"/>
                  </a:cubicBezTo>
                  <a:cubicBezTo>
                    <a:pt x="6" y="36"/>
                    <a:pt x="6" y="36"/>
                    <a:pt x="6" y="36"/>
                  </a:cubicBezTo>
                  <a:cubicBezTo>
                    <a:pt x="7" y="36"/>
                    <a:pt x="7" y="36"/>
                    <a:pt x="7" y="36"/>
                  </a:cubicBezTo>
                  <a:cubicBezTo>
                    <a:pt x="7" y="39"/>
                    <a:pt x="7" y="39"/>
                    <a:pt x="7" y="39"/>
                  </a:cubicBezTo>
                  <a:cubicBezTo>
                    <a:pt x="8" y="39"/>
                    <a:pt x="8" y="39"/>
                    <a:pt x="8" y="39"/>
                  </a:cubicBezTo>
                  <a:cubicBezTo>
                    <a:pt x="10" y="42"/>
                    <a:pt x="10" y="42"/>
                    <a:pt x="10" y="42"/>
                  </a:cubicBezTo>
                  <a:cubicBezTo>
                    <a:pt x="10" y="43"/>
                    <a:pt x="10" y="43"/>
                    <a:pt x="10" y="43"/>
                  </a:cubicBezTo>
                  <a:cubicBezTo>
                    <a:pt x="8" y="45"/>
                    <a:pt x="8" y="45"/>
                    <a:pt x="8" y="45"/>
                  </a:cubicBezTo>
                  <a:cubicBezTo>
                    <a:pt x="8" y="46"/>
                    <a:pt x="8" y="46"/>
                    <a:pt x="8" y="46"/>
                  </a:cubicBezTo>
                  <a:cubicBezTo>
                    <a:pt x="8" y="47"/>
                    <a:pt x="8" y="47"/>
                    <a:pt x="8" y="47"/>
                  </a:cubicBezTo>
                  <a:cubicBezTo>
                    <a:pt x="4" y="47"/>
                    <a:pt x="4" y="47"/>
                    <a:pt x="4" y="47"/>
                  </a:cubicBezTo>
                  <a:cubicBezTo>
                    <a:pt x="4" y="49"/>
                    <a:pt x="4" y="49"/>
                    <a:pt x="4" y="49"/>
                  </a:cubicBezTo>
                  <a:cubicBezTo>
                    <a:pt x="6" y="50"/>
                    <a:pt x="6" y="50"/>
                    <a:pt x="6" y="50"/>
                  </a:cubicBezTo>
                  <a:cubicBezTo>
                    <a:pt x="3" y="53"/>
                    <a:pt x="3" y="53"/>
                    <a:pt x="3" y="53"/>
                  </a:cubicBezTo>
                  <a:cubicBezTo>
                    <a:pt x="1" y="58"/>
                    <a:pt x="1" y="58"/>
                    <a:pt x="1" y="58"/>
                  </a:cubicBezTo>
                  <a:cubicBezTo>
                    <a:pt x="1" y="60"/>
                    <a:pt x="1" y="60"/>
                    <a:pt x="1" y="60"/>
                  </a:cubicBezTo>
                  <a:cubicBezTo>
                    <a:pt x="1" y="64"/>
                    <a:pt x="1" y="64"/>
                    <a:pt x="1" y="64"/>
                  </a:cubicBezTo>
                  <a:cubicBezTo>
                    <a:pt x="1" y="67"/>
                    <a:pt x="1" y="67"/>
                    <a:pt x="1" y="67"/>
                  </a:cubicBezTo>
                  <a:cubicBezTo>
                    <a:pt x="1" y="67"/>
                    <a:pt x="1" y="67"/>
                    <a:pt x="1" y="67"/>
                  </a:cubicBezTo>
                  <a:cubicBezTo>
                    <a:pt x="5" y="70"/>
                    <a:pt x="5" y="70"/>
                    <a:pt x="5" y="70"/>
                  </a:cubicBezTo>
                  <a:cubicBezTo>
                    <a:pt x="13" y="73"/>
                    <a:pt x="13" y="73"/>
                    <a:pt x="13" y="73"/>
                  </a:cubicBezTo>
                  <a:cubicBezTo>
                    <a:pt x="39" y="70"/>
                    <a:pt x="39" y="70"/>
                    <a:pt x="39" y="70"/>
                  </a:cubicBezTo>
                  <a:cubicBezTo>
                    <a:pt x="39" y="70"/>
                    <a:pt x="40" y="70"/>
                    <a:pt x="41" y="70"/>
                  </a:cubicBezTo>
                  <a:cubicBezTo>
                    <a:pt x="41" y="69"/>
                    <a:pt x="42" y="69"/>
                    <a:pt x="43" y="69"/>
                  </a:cubicBezTo>
                  <a:cubicBezTo>
                    <a:pt x="40" y="67"/>
                    <a:pt x="40" y="67"/>
                    <a:pt x="40" y="67"/>
                  </a:cubicBezTo>
                  <a:cubicBezTo>
                    <a:pt x="40" y="66"/>
                    <a:pt x="40" y="66"/>
                    <a:pt x="40" y="66"/>
                  </a:cubicBezTo>
                  <a:cubicBezTo>
                    <a:pt x="40" y="65"/>
                    <a:pt x="40" y="65"/>
                    <a:pt x="40" y="65"/>
                  </a:cubicBezTo>
                  <a:cubicBezTo>
                    <a:pt x="40" y="63"/>
                    <a:pt x="40" y="63"/>
                    <a:pt x="40" y="63"/>
                  </a:cubicBezTo>
                  <a:cubicBezTo>
                    <a:pt x="37" y="54"/>
                    <a:pt x="37" y="54"/>
                    <a:pt x="37" y="54"/>
                  </a:cubicBezTo>
                  <a:cubicBezTo>
                    <a:pt x="41" y="51"/>
                    <a:pt x="41" y="51"/>
                    <a:pt x="41" y="51"/>
                  </a:cubicBezTo>
                  <a:cubicBezTo>
                    <a:pt x="46" y="49"/>
                    <a:pt x="46" y="49"/>
                    <a:pt x="46" y="49"/>
                  </a:cubicBezTo>
                  <a:cubicBezTo>
                    <a:pt x="56" y="43"/>
                    <a:pt x="56" y="43"/>
                    <a:pt x="56" y="43"/>
                  </a:cubicBezTo>
                  <a:cubicBezTo>
                    <a:pt x="60" y="39"/>
                    <a:pt x="60" y="39"/>
                    <a:pt x="60" y="39"/>
                  </a:cubicBezTo>
                  <a:cubicBezTo>
                    <a:pt x="61" y="36"/>
                    <a:pt x="61" y="36"/>
                    <a:pt x="61" y="36"/>
                  </a:cubicBezTo>
                  <a:cubicBezTo>
                    <a:pt x="61" y="33"/>
                    <a:pt x="61" y="33"/>
                    <a:pt x="61" y="33"/>
                  </a:cubicBezTo>
                  <a:cubicBezTo>
                    <a:pt x="61" y="29"/>
                    <a:pt x="61" y="29"/>
                    <a:pt x="61" y="29"/>
                  </a:cubicBezTo>
                  <a:cubicBezTo>
                    <a:pt x="63" y="24"/>
                    <a:pt x="63" y="24"/>
                    <a:pt x="63" y="24"/>
                  </a:cubicBezTo>
                  <a:cubicBezTo>
                    <a:pt x="63" y="22"/>
                    <a:pt x="63" y="22"/>
                    <a:pt x="63" y="22"/>
                  </a:cubicBezTo>
                  <a:cubicBezTo>
                    <a:pt x="61" y="16"/>
                    <a:pt x="61" y="16"/>
                    <a:pt x="61" y="16"/>
                  </a:cubicBezTo>
                  <a:cubicBezTo>
                    <a:pt x="60" y="13"/>
                    <a:pt x="60" y="13"/>
                    <a:pt x="60" y="13"/>
                  </a:cubicBezTo>
                  <a:cubicBezTo>
                    <a:pt x="63" y="12"/>
                    <a:pt x="63" y="12"/>
                    <a:pt x="63" y="12"/>
                  </a:cubicBezTo>
                  <a:cubicBezTo>
                    <a:pt x="64" y="10"/>
                    <a:pt x="64" y="10"/>
                    <a:pt x="64" y="10"/>
                  </a:cubicBezTo>
                  <a:cubicBezTo>
                    <a:pt x="67" y="9"/>
                    <a:pt x="67" y="9"/>
                    <a:pt x="67" y="9"/>
                  </a:cubicBezTo>
                  <a:cubicBezTo>
                    <a:pt x="70" y="6"/>
                    <a:pt x="70" y="6"/>
                    <a:pt x="70" y="6"/>
                  </a:cubicBezTo>
                  <a:cubicBezTo>
                    <a:pt x="72" y="4"/>
                    <a:pt x="72" y="4"/>
                    <a:pt x="72" y="4"/>
                  </a:cubicBezTo>
                  <a:cubicBezTo>
                    <a:pt x="72" y="3"/>
                    <a:pt x="72" y="3"/>
                    <a:pt x="72" y="3"/>
                  </a:cubicBezTo>
                  <a:cubicBezTo>
                    <a:pt x="72" y="2"/>
                    <a:pt x="72" y="2"/>
                    <a:pt x="72" y="2"/>
                  </a:cubicBezTo>
                  <a:cubicBezTo>
                    <a:pt x="72" y="0"/>
                    <a:pt x="72" y="0"/>
                    <a:pt x="72" y="0"/>
                  </a:cubicBezTo>
                  <a:lnTo>
                    <a:pt x="70" y="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79" name="Freeform 169"/>
            <p:cNvSpPr>
              <a:spLocks/>
            </p:cNvSpPr>
            <p:nvPr/>
          </p:nvSpPr>
          <p:spPr bwMode="auto">
            <a:xfrm>
              <a:off x="6840538" y="3084513"/>
              <a:ext cx="233362" cy="382587"/>
            </a:xfrm>
            <a:custGeom>
              <a:avLst/>
              <a:gdLst>
                <a:gd name="T0" fmla="*/ 123 w 131"/>
                <a:gd name="T1" fmla="*/ 122 h 155"/>
                <a:gd name="T2" fmla="*/ 118 w 131"/>
                <a:gd name="T3" fmla="*/ 110 h 155"/>
                <a:gd name="T4" fmla="*/ 110 w 131"/>
                <a:gd name="T5" fmla="*/ 101 h 155"/>
                <a:gd name="T6" fmla="*/ 103 w 131"/>
                <a:gd name="T7" fmla="*/ 94 h 155"/>
                <a:gd name="T8" fmla="*/ 91 w 131"/>
                <a:gd name="T9" fmla="*/ 79 h 155"/>
                <a:gd name="T10" fmla="*/ 83 w 131"/>
                <a:gd name="T11" fmla="*/ 70 h 155"/>
                <a:gd name="T12" fmla="*/ 76 w 131"/>
                <a:gd name="T13" fmla="*/ 66 h 155"/>
                <a:gd name="T14" fmla="*/ 65 w 131"/>
                <a:gd name="T15" fmla="*/ 60 h 155"/>
                <a:gd name="T16" fmla="*/ 65 w 131"/>
                <a:gd name="T17" fmla="*/ 53 h 155"/>
                <a:gd name="T18" fmla="*/ 74 w 131"/>
                <a:gd name="T19" fmla="*/ 49 h 155"/>
                <a:gd name="T20" fmla="*/ 78 w 131"/>
                <a:gd name="T21" fmla="*/ 44 h 155"/>
                <a:gd name="T22" fmla="*/ 72 w 131"/>
                <a:gd name="T23" fmla="*/ 42 h 155"/>
                <a:gd name="T24" fmla="*/ 69 w 131"/>
                <a:gd name="T25" fmla="*/ 36 h 155"/>
                <a:gd name="T26" fmla="*/ 65 w 131"/>
                <a:gd name="T27" fmla="*/ 29 h 155"/>
                <a:gd name="T28" fmla="*/ 57 w 131"/>
                <a:gd name="T29" fmla="*/ 30 h 155"/>
                <a:gd name="T30" fmla="*/ 45 w 131"/>
                <a:gd name="T31" fmla="*/ 29 h 155"/>
                <a:gd name="T32" fmla="*/ 40 w 131"/>
                <a:gd name="T33" fmla="*/ 13 h 155"/>
                <a:gd name="T34" fmla="*/ 36 w 131"/>
                <a:gd name="T35" fmla="*/ 13 h 155"/>
                <a:gd name="T36" fmla="*/ 26 w 131"/>
                <a:gd name="T37" fmla="*/ 2 h 155"/>
                <a:gd name="T38" fmla="*/ 21 w 131"/>
                <a:gd name="T39" fmla="*/ 0 h 155"/>
                <a:gd name="T40" fmla="*/ 22 w 131"/>
                <a:gd name="T41" fmla="*/ 16 h 155"/>
                <a:gd name="T42" fmla="*/ 25 w 131"/>
                <a:gd name="T43" fmla="*/ 25 h 155"/>
                <a:gd name="T44" fmla="*/ 14 w 131"/>
                <a:gd name="T45" fmla="*/ 21 h 155"/>
                <a:gd name="T46" fmla="*/ 8 w 131"/>
                <a:gd name="T47" fmla="*/ 22 h 155"/>
                <a:gd name="T48" fmla="*/ 5 w 131"/>
                <a:gd name="T49" fmla="*/ 30 h 155"/>
                <a:gd name="T50" fmla="*/ 0 w 131"/>
                <a:gd name="T51" fmla="*/ 40 h 155"/>
                <a:gd name="T52" fmla="*/ 8 w 131"/>
                <a:gd name="T53" fmla="*/ 46 h 155"/>
                <a:gd name="T54" fmla="*/ 8 w 131"/>
                <a:gd name="T55" fmla="*/ 52 h 155"/>
                <a:gd name="T56" fmla="*/ 13 w 131"/>
                <a:gd name="T57" fmla="*/ 54 h 155"/>
                <a:gd name="T58" fmla="*/ 21 w 131"/>
                <a:gd name="T59" fmla="*/ 56 h 155"/>
                <a:gd name="T60" fmla="*/ 22 w 131"/>
                <a:gd name="T61" fmla="*/ 69 h 155"/>
                <a:gd name="T62" fmla="*/ 21 w 131"/>
                <a:gd name="T63" fmla="*/ 83 h 155"/>
                <a:gd name="T64" fmla="*/ 25 w 131"/>
                <a:gd name="T65" fmla="*/ 91 h 155"/>
                <a:gd name="T66" fmla="*/ 34 w 131"/>
                <a:gd name="T67" fmla="*/ 79 h 155"/>
                <a:gd name="T68" fmla="*/ 44 w 131"/>
                <a:gd name="T69" fmla="*/ 82 h 155"/>
                <a:gd name="T70" fmla="*/ 52 w 131"/>
                <a:gd name="T71" fmla="*/ 82 h 155"/>
                <a:gd name="T72" fmla="*/ 56 w 131"/>
                <a:gd name="T73" fmla="*/ 74 h 155"/>
                <a:gd name="T74" fmla="*/ 70 w 131"/>
                <a:gd name="T75" fmla="*/ 82 h 155"/>
                <a:gd name="T76" fmla="*/ 82 w 131"/>
                <a:gd name="T77" fmla="*/ 95 h 155"/>
                <a:gd name="T78" fmla="*/ 95 w 131"/>
                <a:gd name="T79" fmla="*/ 118 h 155"/>
                <a:gd name="T80" fmla="*/ 98 w 131"/>
                <a:gd name="T81" fmla="*/ 126 h 155"/>
                <a:gd name="T82" fmla="*/ 98 w 131"/>
                <a:gd name="T83" fmla="*/ 130 h 155"/>
                <a:gd name="T84" fmla="*/ 98 w 131"/>
                <a:gd name="T85" fmla="*/ 137 h 155"/>
                <a:gd name="T86" fmla="*/ 97 w 131"/>
                <a:gd name="T87" fmla="*/ 150 h 155"/>
                <a:gd name="T88" fmla="*/ 107 w 131"/>
                <a:gd name="T89" fmla="*/ 155 h 155"/>
                <a:gd name="T90" fmla="*/ 109 w 131"/>
                <a:gd name="T91" fmla="*/ 150 h 155"/>
                <a:gd name="T92" fmla="*/ 110 w 131"/>
                <a:gd name="T93" fmla="*/ 147 h 155"/>
                <a:gd name="T94" fmla="*/ 118 w 131"/>
                <a:gd name="T95" fmla="*/ 147 h 155"/>
                <a:gd name="T96" fmla="*/ 126 w 131"/>
                <a:gd name="T97" fmla="*/ 146 h 155"/>
                <a:gd name="T98" fmla="*/ 131 w 131"/>
                <a:gd name="T99" fmla="*/ 141 h 155"/>
                <a:gd name="T100" fmla="*/ 131 w 131"/>
                <a:gd name="T101" fmla="*/ 131 h 155"/>
                <a:gd name="T102" fmla="*/ 129 w 131"/>
                <a:gd name="T103" fmla="*/ 127 h 155"/>
                <a:gd name="T104" fmla="*/ 129 w 131"/>
                <a:gd name="T105" fmla="*/ 12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 h="155">
                  <a:moveTo>
                    <a:pt x="129" y="127"/>
                  </a:moveTo>
                  <a:lnTo>
                    <a:pt x="127" y="126"/>
                  </a:lnTo>
                  <a:lnTo>
                    <a:pt x="123" y="123"/>
                  </a:lnTo>
                  <a:lnTo>
                    <a:pt x="123" y="122"/>
                  </a:lnTo>
                  <a:lnTo>
                    <a:pt x="126" y="121"/>
                  </a:lnTo>
                  <a:lnTo>
                    <a:pt x="127" y="118"/>
                  </a:lnTo>
                  <a:lnTo>
                    <a:pt x="119" y="113"/>
                  </a:lnTo>
                  <a:lnTo>
                    <a:pt x="118" y="110"/>
                  </a:lnTo>
                  <a:lnTo>
                    <a:pt x="115" y="110"/>
                  </a:lnTo>
                  <a:lnTo>
                    <a:pt x="114" y="110"/>
                  </a:lnTo>
                  <a:lnTo>
                    <a:pt x="113" y="106"/>
                  </a:lnTo>
                  <a:lnTo>
                    <a:pt x="110" y="101"/>
                  </a:lnTo>
                  <a:lnTo>
                    <a:pt x="109" y="97"/>
                  </a:lnTo>
                  <a:lnTo>
                    <a:pt x="107" y="97"/>
                  </a:lnTo>
                  <a:lnTo>
                    <a:pt x="106" y="95"/>
                  </a:lnTo>
                  <a:lnTo>
                    <a:pt x="103" y="94"/>
                  </a:lnTo>
                  <a:lnTo>
                    <a:pt x="99" y="91"/>
                  </a:lnTo>
                  <a:lnTo>
                    <a:pt x="95" y="86"/>
                  </a:lnTo>
                  <a:lnTo>
                    <a:pt x="93" y="82"/>
                  </a:lnTo>
                  <a:lnTo>
                    <a:pt x="91" y="79"/>
                  </a:lnTo>
                  <a:lnTo>
                    <a:pt x="89" y="78"/>
                  </a:lnTo>
                  <a:lnTo>
                    <a:pt x="85" y="74"/>
                  </a:lnTo>
                  <a:lnTo>
                    <a:pt x="83" y="73"/>
                  </a:lnTo>
                  <a:lnTo>
                    <a:pt x="83" y="70"/>
                  </a:lnTo>
                  <a:lnTo>
                    <a:pt x="83" y="69"/>
                  </a:lnTo>
                  <a:lnTo>
                    <a:pt x="82" y="69"/>
                  </a:lnTo>
                  <a:lnTo>
                    <a:pt x="78" y="66"/>
                  </a:lnTo>
                  <a:lnTo>
                    <a:pt x="76" y="66"/>
                  </a:lnTo>
                  <a:lnTo>
                    <a:pt x="73" y="65"/>
                  </a:lnTo>
                  <a:lnTo>
                    <a:pt x="72" y="62"/>
                  </a:lnTo>
                  <a:lnTo>
                    <a:pt x="66" y="60"/>
                  </a:lnTo>
                  <a:lnTo>
                    <a:pt x="65" y="60"/>
                  </a:lnTo>
                  <a:lnTo>
                    <a:pt x="62" y="57"/>
                  </a:lnTo>
                  <a:lnTo>
                    <a:pt x="65" y="57"/>
                  </a:lnTo>
                  <a:lnTo>
                    <a:pt x="65" y="56"/>
                  </a:lnTo>
                  <a:lnTo>
                    <a:pt x="65" y="53"/>
                  </a:lnTo>
                  <a:lnTo>
                    <a:pt x="62" y="52"/>
                  </a:lnTo>
                  <a:lnTo>
                    <a:pt x="66" y="52"/>
                  </a:lnTo>
                  <a:lnTo>
                    <a:pt x="70" y="52"/>
                  </a:lnTo>
                  <a:lnTo>
                    <a:pt x="74" y="49"/>
                  </a:lnTo>
                  <a:lnTo>
                    <a:pt x="76" y="49"/>
                  </a:lnTo>
                  <a:lnTo>
                    <a:pt x="74" y="48"/>
                  </a:lnTo>
                  <a:lnTo>
                    <a:pt x="76" y="46"/>
                  </a:lnTo>
                  <a:lnTo>
                    <a:pt x="78" y="44"/>
                  </a:lnTo>
                  <a:lnTo>
                    <a:pt x="78" y="42"/>
                  </a:lnTo>
                  <a:lnTo>
                    <a:pt x="76" y="42"/>
                  </a:lnTo>
                  <a:lnTo>
                    <a:pt x="74" y="42"/>
                  </a:lnTo>
                  <a:lnTo>
                    <a:pt x="72" y="42"/>
                  </a:lnTo>
                  <a:lnTo>
                    <a:pt x="72" y="40"/>
                  </a:lnTo>
                  <a:lnTo>
                    <a:pt x="70" y="38"/>
                  </a:lnTo>
                  <a:lnTo>
                    <a:pt x="66" y="38"/>
                  </a:lnTo>
                  <a:lnTo>
                    <a:pt x="69" y="36"/>
                  </a:lnTo>
                  <a:lnTo>
                    <a:pt x="70" y="34"/>
                  </a:lnTo>
                  <a:lnTo>
                    <a:pt x="69" y="33"/>
                  </a:lnTo>
                  <a:lnTo>
                    <a:pt x="66" y="30"/>
                  </a:lnTo>
                  <a:lnTo>
                    <a:pt x="65" y="29"/>
                  </a:lnTo>
                  <a:lnTo>
                    <a:pt x="62" y="29"/>
                  </a:lnTo>
                  <a:lnTo>
                    <a:pt x="61" y="29"/>
                  </a:lnTo>
                  <a:lnTo>
                    <a:pt x="58" y="29"/>
                  </a:lnTo>
                  <a:lnTo>
                    <a:pt x="57" y="30"/>
                  </a:lnTo>
                  <a:lnTo>
                    <a:pt x="57" y="34"/>
                  </a:lnTo>
                  <a:lnTo>
                    <a:pt x="53" y="30"/>
                  </a:lnTo>
                  <a:lnTo>
                    <a:pt x="49" y="30"/>
                  </a:lnTo>
                  <a:lnTo>
                    <a:pt x="45" y="29"/>
                  </a:lnTo>
                  <a:lnTo>
                    <a:pt x="41" y="22"/>
                  </a:lnTo>
                  <a:lnTo>
                    <a:pt x="41" y="17"/>
                  </a:lnTo>
                  <a:lnTo>
                    <a:pt x="41" y="16"/>
                  </a:lnTo>
                  <a:lnTo>
                    <a:pt x="40" y="13"/>
                  </a:lnTo>
                  <a:lnTo>
                    <a:pt x="40" y="14"/>
                  </a:lnTo>
                  <a:lnTo>
                    <a:pt x="38" y="12"/>
                  </a:lnTo>
                  <a:lnTo>
                    <a:pt x="38" y="16"/>
                  </a:lnTo>
                  <a:lnTo>
                    <a:pt x="36" y="13"/>
                  </a:lnTo>
                  <a:lnTo>
                    <a:pt x="34" y="9"/>
                  </a:lnTo>
                  <a:lnTo>
                    <a:pt x="30" y="5"/>
                  </a:lnTo>
                  <a:lnTo>
                    <a:pt x="28" y="4"/>
                  </a:lnTo>
                  <a:lnTo>
                    <a:pt x="26" y="2"/>
                  </a:lnTo>
                  <a:lnTo>
                    <a:pt x="25" y="2"/>
                  </a:lnTo>
                  <a:lnTo>
                    <a:pt x="22" y="2"/>
                  </a:lnTo>
                  <a:lnTo>
                    <a:pt x="21" y="2"/>
                  </a:lnTo>
                  <a:lnTo>
                    <a:pt x="21" y="0"/>
                  </a:lnTo>
                  <a:lnTo>
                    <a:pt x="18" y="2"/>
                  </a:lnTo>
                  <a:lnTo>
                    <a:pt x="18" y="4"/>
                  </a:lnTo>
                  <a:lnTo>
                    <a:pt x="18" y="9"/>
                  </a:lnTo>
                  <a:lnTo>
                    <a:pt x="22" y="16"/>
                  </a:lnTo>
                  <a:lnTo>
                    <a:pt x="25" y="17"/>
                  </a:lnTo>
                  <a:lnTo>
                    <a:pt x="22" y="20"/>
                  </a:lnTo>
                  <a:lnTo>
                    <a:pt x="25" y="21"/>
                  </a:lnTo>
                  <a:lnTo>
                    <a:pt x="25" y="25"/>
                  </a:lnTo>
                  <a:lnTo>
                    <a:pt x="22" y="25"/>
                  </a:lnTo>
                  <a:lnTo>
                    <a:pt x="18" y="22"/>
                  </a:lnTo>
                  <a:lnTo>
                    <a:pt x="17" y="22"/>
                  </a:lnTo>
                  <a:lnTo>
                    <a:pt x="14" y="21"/>
                  </a:lnTo>
                  <a:lnTo>
                    <a:pt x="13" y="13"/>
                  </a:lnTo>
                  <a:lnTo>
                    <a:pt x="13" y="17"/>
                  </a:lnTo>
                  <a:lnTo>
                    <a:pt x="12" y="20"/>
                  </a:lnTo>
                  <a:lnTo>
                    <a:pt x="8" y="22"/>
                  </a:lnTo>
                  <a:lnTo>
                    <a:pt x="5" y="26"/>
                  </a:lnTo>
                  <a:lnTo>
                    <a:pt x="5" y="29"/>
                  </a:lnTo>
                  <a:lnTo>
                    <a:pt x="8" y="29"/>
                  </a:lnTo>
                  <a:lnTo>
                    <a:pt x="5" y="30"/>
                  </a:lnTo>
                  <a:lnTo>
                    <a:pt x="1" y="33"/>
                  </a:lnTo>
                  <a:lnTo>
                    <a:pt x="0" y="34"/>
                  </a:lnTo>
                  <a:lnTo>
                    <a:pt x="0" y="36"/>
                  </a:lnTo>
                  <a:lnTo>
                    <a:pt x="0" y="40"/>
                  </a:lnTo>
                  <a:lnTo>
                    <a:pt x="1" y="40"/>
                  </a:lnTo>
                  <a:lnTo>
                    <a:pt x="4" y="38"/>
                  </a:lnTo>
                  <a:lnTo>
                    <a:pt x="8" y="44"/>
                  </a:lnTo>
                  <a:lnTo>
                    <a:pt x="8" y="46"/>
                  </a:lnTo>
                  <a:lnTo>
                    <a:pt x="8" y="48"/>
                  </a:lnTo>
                  <a:lnTo>
                    <a:pt x="6" y="49"/>
                  </a:lnTo>
                  <a:lnTo>
                    <a:pt x="5" y="49"/>
                  </a:lnTo>
                  <a:lnTo>
                    <a:pt x="8" y="52"/>
                  </a:lnTo>
                  <a:lnTo>
                    <a:pt x="9" y="53"/>
                  </a:lnTo>
                  <a:lnTo>
                    <a:pt x="12" y="56"/>
                  </a:lnTo>
                  <a:lnTo>
                    <a:pt x="13" y="56"/>
                  </a:lnTo>
                  <a:lnTo>
                    <a:pt x="13" y="54"/>
                  </a:lnTo>
                  <a:lnTo>
                    <a:pt x="13" y="53"/>
                  </a:lnTo>
                  <a:lnTo>
                    <a:pt x="14" y="53"/>
                  </a:lnTo>
                  <a:lnTo>
                    <a:pt x="18" y="53"/>
                  </a:lnTo>
                  <a:lnTo>
                    <a:pt x="21" y="56"/>
                  </a:lnTo>
                  <a:lnTo>
                    <a:pt x="21" y="61"/>
                  </a:lnTo>
                  <a:lnTo>
                    <a:pt x="21" y="61"/>
                  </a:lnTo>
                  <a:lnTo>
                    <a:pt x="22" y="65"/>
                  </a:lnTo>
                  <a:lnTo>
                    <a:pt x="22" y="69"/>
                  </a:lnTo>
                  <a:lnTo>
                    <a:pt x="21" y="70"/>
                  </a:lnTo>
                  <a:lnTo>
                    <a:pt x="21" y="73"/>
                  </a:lnTo>
                  <a:lnTo>
                    <a:pt x="22" y="78"/>
                  </a:lnTo>
                  <a:lnTo>
                    <a:pt x="21" y="83"/>
                  </a:lnTo>
                  <a:lnTo>
                    <a:pt x="21" y="87"/>
                  </a:lnTo>
                  <a:lnTo>
                    <a:pt x="21" y="90"/>
                  </a:lnTo>
                  <a:lnTo>
                    <a:pt x="22" y="91"/>
                  </a:lnTo>
                  <a:lnTo>
                    <a:pt x="25" y="91"/>
                  </a:lnTo>
                  <a:lnTo>
                    <a:pt x="28" y="86"/>
                  </a:lnTo>
                  <a:lnTo>
                    <a:pt x="30" y="83"/>
                  </a:lnTo>
                  <a:lnTo>
                    <a:pt x="32" y="79"/>
                  </a:lnTo>
                  <a:lnTo>
                    <a:pt x="34" y="79"/>
                  </a:lnTo>
                  <a:lnTo>
                    <a:pt x="36" y="78"/>
                  </a:lnTo>
                  <a:lnTo>
                    <a:pt x="38" y="78"/>
                  </a:lnTo>
                  <a:lnTo>
                    <a:pt x="40" y="79"/>
                  </a:lnTo>
                  <a:lnTo>
                    <a:pt x="44" y="82"/>
                  </a:lnTo>
                  <a:lnTo>
                    <a:pt x="45" y="83"/>
                  </a:lnTo>
                  <a:lnTo>
                    <a:pt x="46" y="83"/>
                  </a:lnTo>
                  <a:lnTo>
                    <a:pt x="48" y="83"/>
                  </a:lnTo>
                  <a:lnTo>
                    <a:pt x="52" y="82"/>
                  </a:lnTo>
                  <a:lnTo>
                    <a:pt x="53" y="79"/>
                  </a:lnTo>
                  <a:lnTo>
                    <a:pt x="56" y="77"/>
                  </a:lnTo>
                  <a:lnTo>
                    <a:pt x="56" y="75"/>
                  </a:lnTo>
                  <a:lnTo>
                    <a:pt x="56" y="74"/>
                  </a:lnTo>
                  <a:lnTo>
                    <a:pt x="57" y="74"/>
                  </a:lnTo>
                  <a:lnTo>
                    <a:pt x="62" y="77"/>
                  </a:lnTo>
                  <a:lnTo>
                    <a:pt x="69" y="78"/>
                  </a:lnTo>
                  <a:lnTo>
                    <a:pt x="70" y="82"/>
                  </a:lnTo>
                  <a:lnTo>
                    <a:pt x="74" y="86"/>
                  </a:lnTo>
                  <a:lnTo>
                    <a:pt x="78" y="90"/>
                  </a:lnTo>
                  <a:lnTo>
                    <a:pt x="79" y="91"/>
                  </a:lnTo>
                  <a:lnTo>
                    <a:pt x="82" y="95"/>
                  </a:lnTo>
                  <a:lnTo>
                    <a:pt x="82" y="105"/>
                  </a:lnTo>
                  <a:lnTo>
                    <a:pt x="83" y="110"/>
                  </a:lnTo>
                  <a:lnTo>
                    <a:pt x="85" y="113"/>
                  </a:lnTo>
                  <a:lnTo>
                    <a:pt x="95" y="118"/>
                  </a:lnTo>
                  <a:lnTo>
                    <a:pt x="93" y="121"/>
                  </a:lnTo>
                  <a:lnTo>
                    <a:pt x="95" y="122"/>
                  </a:lnTo>
                  <a:lnTo>
                    <a:pt x="98" y="123"/>
                  </a:lnTo>
                  <a:lnTo>
                    <a:pt x="98" y="126"/>
                  </a:lnTo>
                  <a:lnTo>
                    <a:pt x="98" y="127"/>
                  </a:lnTo>
                  <a:lnTo>
                    <a:pt x="97" y="130"/>
                  </a:lnTo>
                  <a:lnTo>
                    <a:pt x="98" y="130"/>
                  </a:lnTo>
                  <a:lnTo>
                    <a:pt x="98" y="130"/>
                  </a:lnTo>
                  <a:lnTo>
                    <a:pt x="98" y="130"/>
                  </a:lnTo>
                  <a:lnTo>
                    <a:pt x="97" y="134"/>
                  </a:lnTo>
                  <a:lnTo>
                    <a:pt x="97" y="135"/>
                  </a:lnTo>
                  <a:lnTo>
                    <a:pt x="98" y="137"/>
                  </a:lnTo>
                  <a:lnTo>
                    <a:pt x="98" y="143"/>
                  </a:lnTo>
                  <a:lnTo>
                    <a:pt x="97" y="144"/>
                  </a:lnTo>
                  <a:lnTo>
                    <a:pt x="95" y="148"/>
                  </a:lnTo>
                  <a:lnTo>
                    <a:pt x="97" y="150"/>
                  </a:lnTo>
                  <a:lnTo>
                    <a:pt x="98" y="152"/>
                  </a:lnTo>
                  <a:lnTo>
                    <a:pt x="102" y="152"/>
                  </a:lnTo>
                  <a:lnTo>
                    <a:pt x="105" y="154"/>
                  </a:lnTo>
                  <a:lnTo>
                    <a:pt x="107" y="155"/>
                  </a:lnTo>
                  <a:lnTo>
                    <a:pt x="109" y="154"/>
                  </a:lnTo>
                  <a:lnTo>
                    <a:pt x="110" y="154"/>
                  </a:lnTo>
                  <a:lnTo>
                    <a:pt x="110" y="152"/>
                  </a:lnTo>
                  <a:lnTo>
                    <a:pt x="109" y="150"/>
                  </a:lnTo>
                  <a:lnTo>
                    <a:pt x="106" y="148"/>
                  </a:lnTo>
                  <a:lnTo>
                    <a:pt x="109" y="148"/>
                  </a:lnTo>
                  <a:lnTo>
                    <a:pt x="109" y="147"/>
                  </a:lnTo>
                  <a:lnTo>
                    <a:pt x="110" y="147"/>
                  </a:lnTo>
                  <a:lnTo>
                    <a:pt x="113" y="147"/>
                  </a:lnTo>
                  <a:lnTo>
                    <a:pt x="114" y="144"/>
                  </a:lnTo>
                  <a:lnTo>
                    <a:pt x="115" y="144"/>
                  </a:lnTo>
                  <a:lnTo>
                    <a:pt x="118" y="147"/>
                  </a:lnTo>
                  <a:lnTo>
                    <a:pt x="119" y="147"/>
                  </a:lnTo>
                  <a:lnTo>
                    <a:pt x="122" y="147"/>
                  </a:lnTo>
                  <a:lnTo>
                    <a:pt x="123" y="147"/>
                  </a:lnTo>
                  <a:lnTo>
                    <a:pt x="126" y="146"/>
                  </a:lnTo>
                  <a:lnTo>
                    <a:pt x="129" y="147"/>
                  </a:lnTo>
                  <a:lnTo>
                    <a:pt x="129" y="147"/>
                  </a:lnTo>
                  <a:lnTo>
                    <a:pt x="131" y="143"/>
                  </a:lnTo>
                  <a:lnTo>
                    <a:pt x="131" y="141"/>
                  </a:lnTo>
                  <a:lnTo>
                    <a:pt x="131" y="139"/>
                  </a:lnTo>
                  <a:lnTo>
                    <a:pt x="129" y="137"/>
                  </a:lnTo>
                  <a:lnTo>
                    <a:pt x="131" y="134"/>
                  </a:lnTo>
                  <a:lnTo>
                    <a:pt x="131" y="131"/>
                  </a:lnTo>
                  <a:lnTo>
                    <a:pt x="131" y="130"/>
                  </a:lnTo>
                  <a:lnTo>
                    <a:pt x="129" y="127"/>
                  </a:lnTo>
                  <a:lnTo>
                    <a:pt x="129" y="127"/>
                  </a:lnTo>
                  <a:lnTo>
                    <a:pt x="129" y="127"/>
                  </a:lnTo>
                  <a:lnTo>
                    <a:pt x="129" y="127"/>
                  </a:lnTo>
                  <a:lnTo>
                    <a:pt x="129" y="127"/>
                  </a:lnTo>
                  <a:lnTo>
                    <a:pt x="129" y="127"/>
                  </a:lnTo>
                  <a:lnTo>
                    <a:pt x="129" y="127"/>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80" name="Freeform 170"/>
            <p:cNvSpPr>
              <a:spLocks/>
            </p:cNvSpPr>
            <p:nvPr/>
          </p:nvSpPr>
          <p:spPr bwMode="auto">
            <a:xfrm>
              <a:off x="6770688" y="3178175"/>
              <a:ext cx="244475" cy="658813"/>
            </a:xfrm>
            <a:custGeom>
              <a:avLst/>
              <a:gdLst>
                <a:gd name="T0" fmla="*/ 137 w 137"/>
                <a:gd name="T1" fmla="*/ 92 h 267"/>
                <a:gd name="T2" fmla="*/ 137 w 137"/>
                <a:gd name="T3" fmla="*/ 88 h 267"/>
                <a:gd name="T4" fmla="*/ 124 w 137"/>
                <a:gd name="T5" fmla="*/ 75 h 267"/>
                <a:gd name="T6" fmla="*/ 117 w 137"/>
                <a:gd name="T7" fmla="*/ 52 h 267"/>
                <a:gd name="T8" fmla="*/ 96 w 137"/>
                <a:gd name="T9" fmla="*/ 36 h 267"/>
                <a:gd name="T10" fmla="*/ 91 w 137"/>
                <a:gd name="T11" fmla="*/ 44 h 267"/>
                <a:gd name="T12" fmla="*/ 79 w 137"/>
                <a:gd name="T13" fmla="*/ 41 h 267"/>
                <a:gd name="T14" fmla="*/ 69 w 137"/>
                <a:gd name="T15" fmla="*/ 45 h 267"/>
                <a:gd name="T16" fmla="*/ 60 w 137"/>
                <a:gd name="T17" fmla="*/ 49 h 267"/>
                <a:gd name="T18" fmla="*/ 61 w 137"/>
                <a:gd name="T19" fmla="*/ 31 h 267"/>
                <a:gd name="T20" fmla="*/ 57 w 137"/>
                <a:gd name="T21" fmla="*/ 15 h 267"/>
                <a:gd name="T22" fmla="*/ 51 w 137"/>
                <a:gd name="T23" fmla="*/ 18 h 267"/>
                <a:gd name="T24" fmla="*/ 47 w 137"/>
                <a:gd name="T25" fmla="*/ 10 h 267"/>
                <a:gd name="T26" fmla="*/ 39 w 137"/>
                <a:gd name="T27" fmla="*/ 2 h 267"/>
                <a:gd name="T28" fmla="*/ 31 w 137"/>
                <a:gd name="T29" fmla="*/ 4 h 267"/>
                <a:gd name="T30" fmla="*/ 23 w 137"/>
                <a:gd name="T31" fmla="*/ 10 h 267"/>
                <a:gd name="T32" fmla="*/ 7 w 137"/>
                <a:gd name="T33" fmla="*/ 14 h 267"/>
                <a:gd name="T34" fmla="*/ 7 w 137"/>
                <a:gd name="T35" fmla="*/ 32 h 267"/>
                <a:gd name="T36" fmla="*/ 4 w 137"/>
                <a:gd name="T37" fmla="*/ 39 h 267"/>
                <a:gd name="T38" fmla="*/ 10 w 137"/>
                <a:gd name="T39" fmla="*/ 52 h 267"/>
                <a:gd name="T40" fmla="*/ 27 w 137"/>
                <a:gd name="T41" fmla="*/ 75 h 267"/>
                <a:gd name="T42" fmla="*/ 26 w 137"/>
                <a:gd name="T43" fmla="*/ 80 h 267"/>
                <a:gd name="T44" fmla="*/ 23 w 137"/>
                <a:gd name="T45" fmla="*/ 93 h 267"/>
                <a:gd name="T46" fmla="*/ 30 w 137"/>
                <a:gd name="T47" fmla="*/ 109 h 267"/>
                <a:gd name="T48" fmla="*/ 39 w 137"/>
                <a:gd name="T49" fmla="*/ 136 h 267"/>
                <a:gd name="T50" fmla="*/ 48 w 137"/>
                <a:gd name="T51" fmla="*/ 160 h 267"/>
                <a:gd name="T52" fmla="*/ 35 w 137"/>
                <a:gd name="T53" fmla="*/ 189 h 267"/>
                <a:gd name="T54" fmla="*/ 35 w 137"/>
                <a:gd name="T55" fmla="*/ 221 h 267"/>
                <a:gd name="T56" fmla="*/ 40 w 137"/>
                <a:gd name="T57" fmla="*/ 225 h 267"/>
                <a:gd name="T58" fmla="*/ 48 w 137"/>
                <a:gd name="T59" fmla="*/ 230 h 267"/>
                <a:gd name="T60" fmla="*/ 53 w 137"/>
                <a:gd name="T61" fmla="*/ 239 h 267"/>
                <a:gd name="T62" fmla="*/ 57 w 137"/>
                <a:gd name="T63" fmla="*/ 247 h 267"/>
                <a:gd name="T64" fmla="*/ 67 w 137"/>
                <a:gd name="T65" fmla="*/ 251 h 267"/>
                <a:gd name="T66" fmla="*/ 79 w 137"/>
                <a:gd name="T67" fmla="*/ 259 h 267"/>
                <a:gd name="T68" fmla="*/ 83 w 137"/>
                <a:gd name="T69" fmla="*/ 264 h 267"/>
                <a:gd name="T70" fmla="*/ 92 w 137"/>
                <a:gd name="T71" fmla="*/ 264 h 267"/>
                <a:gd name="T72" fmla="*/ 88 w 137"/>
                <a:gd name="T73" fmla="*/ 250 h 267"/>
                <a:gd name="T74" fmla="*/ 71 w 137"/>
                <a:gd name="T75" fmla="*/ 242 h 267"/>
                <a:gd name="T76" fmla="*/ 64 w 137"/>
                <a:gd name="T77" fmla="*/ 230 h 267"/>
                <a:gd name="T78" fmla="*/ 65 w 137"/>
                <a:gd name="T79" fmla="*/ 229 h 267"/>
                <a:gd name="T80" fmla="*/ 56 w 137"/>
                <a:gd name="T81" fmla="*/ 203 h 267"/>
                <a:gd name="T82" fmla="*/ 47 w 137"/>
                <a:gd name="T83" fmla="*/ 198 h 267"/>
                <a:gd name="T84" fmla="*/ 44 w 137"/>
                <a:gd name="T85" fmla="*/ 182 h 267"/>
                <a:gd name="T86" fmla="*/ 47 w 137"/>
                <a:gd name="T87" fmla="*/ 172 h 267"/>
                <a:gd name="T88" fmla="*/ 52 w 137"/>
                <a:gd name="T89" fmla="*/ 140 h 267"/>
                <a:gd name="T90" fmla="*/ 60 w 137"/>
                <a:gd name="T91" fmla="*/ 125 h 267"/>
                <a:gd name="T92" fmla="*/ 67 w 137"/>
                <a:gd name="T93" fmla="*/ 136 h 267"/>
                <a:gd name="T94" fmla="*/ 75 w 137"/>
                <a:gd name="T95" fmla="*/ 141 h 267"/>
                <a:gd name="T96" fmla="*/ 84 w 137"/>
                <a:gd name="T97" fmla="*/ 141 h 267"/>
                <a:gd name="T98" fmla="*/ 92 w 137"/>
                <a:gd name="T99" fmla="*/ 146 h 267"/>
                <a:gd name="T100" fmla="*/ 97 w 137"/>
                <a:gd name="T101" fmla="*/ 150 h 267"/>
                <a:gd name="T102" fmla="*/ 91 w 137"/>
                <a:gd name="T103" fmla="*/ 129 h 267"/>
                <a:gd name="T104" fmla="*/ 100 w 137"/>
                <a:gd name="T105" fmla="*/ 110 h 267"/>
                <a:gd name="T106" fmla="*/ 117 w 137"/>
                <a:gd name="T107" fmla="*/ 109 h 267"/>
                <a:gd name="T108" fmla="*/ 132 w 137"/>
                <a:gd name="T109" fmla="*/ 112 h 267"/>
                <a:gd name="T110" fmla="*/ 137 w 137"/>
                <a:gd name="T111" fmla="*/ 105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7" h="267">
                  <a:moveTo>
                    <a:pt x="137" y="105"/>
                  </a:moveTo>
                  <a:lnTo>
                    <a:pt x="137" y="99"/>
                  </a:lnTo>
                  <a:lnTo>
                    <a:pt x="136" y="97"/>
                  </a:lnTo>
                  <a:lnTo>
                    <a:pt x="136" y="96"/>
                  </a:lnTo>
                  <a:lnTo>
                    <a:pt x="137" y="92"/>
                  </a:lnTo>
                  <a:lnTo>
                    <a:pt x="137" y="92"/>
                  </a:lnTo>
                  <a:lnTo>
                    <a:pt x="137" y="92"/>
                  </a:lnTo>
                  <a:lnTo>
                    <a:pt x="136" y="92"/>
                  </a:lnTo>
                  <a:lnTo>
                    <a:pt x="137" y="89"/>
                  </a:lnTo>
                  <a:lnTo>
                    <a:pt x="137" y="88"/>
                  </a:lnTo>
                  <a:lnTo>
                    <a:pt x="137" y="85"/>
                  </a:lnTo>
                  <a:lnTo>
                    <a:pt x="134" y="84"/>
                  </a:lnTo>
                  <a:lnTo>
                    <a:pt x="132" y="83"/>
                  </a:lnTo>
                  <a:lnTo>
                    <a:pt x="134" y="80"/>
                  </a:lnTo>
                  <a:lnTo>
                    <a:pt x="124" y="75"/>
                  </a:lnTo>
                  <a:lnTo>
                    <a:pt x="122" y="72"/>
                  </a:lnTo>
                  <a:lnTo>
                    <a:pt x="121" y="67"/>
                  </a:lnTo>
                  <a:lnTo>
                    <a:pt x="121" y="57"/>
                  </a:lnTo>
                  <a:lnTo>
                    <a:pt x="118" y="53"/>
                  </a:lnTo>
                  <a:lnTo>
                    <a:pt x="117" y="52"/>
                  </a:lnTo>
                  <a:lnTo>
                    <a:pt x="113" y="48"/>
                  </a:lnTo>
                  <a:lnTo>
                    <a:pt x="109" y="44"/>
                  </a:lnTo>
                  <a:lnTo>
                    <a:pt x="108" y="40"/>
                  </a:lnTo>
                  <a:lnTo>
                    <a:pt x="101" y="39"/>
                  </a:lnTo>
                  <a:lnTo>
                    <a:pt x="96" y="36"/>
                  </a:lnTo>
                  <a:lnTo>
                    <a:pt x="95" y="36"/>
                  </a:lnTo>
                  <a:lnTo>
                    <a:pt x="95" y="37"/>
                  </a:lnTo>
                  <a:lnTo>
                    <a:pt x="95" y="39"/>
                  </a:lnTo>
                  <a:lnTo>
                    <a:pt x="92" y="41"/>
                  </a:lnTo>
                  <a:lnTo>
                    <a:pt x="91" y="44"/>
                  </a:lnTo>
                  <a:lnTo>
                    <a:pt x="87" y="45"/>
                  </a:lnTo>
                  <a:lnTo>
                    <a:pt x="85" y="45"/>
                  </a:lnTo>
                  <a:lnTo>
                    <a:pt x="84" y="45"/>
                  </a:lnTo>
                  <a:lnTo>
                    <a:pt x="83" y="44"/>
                  </a:lnTo>
                  <a:lnTo>
                    <a:pt x="79" y="41"/>
                  </a:lnTo>
                  <a:lnTo>
                    <a:pt x="77" y="40"/>
                  </a:lnTo>
                  <a:lnTo>
                    <a:pt x="75" y="40"/>
                  </a:lnTo>
                  <a:lnTo>
                    <a:pt x="73" y="41"/>
                  </a:lnTo>
                  <a:lnTo>
                    <a:pt x="71" y="41"/>
                  </a:lnTo>
                  <a:lnTo>
                    <a:pt x="69" y="45"/>
                  </a:lnTo>
                  <a:lnTo>
                    <a:pt x="67" y="48"/>
                  </a:lnTo>
                  <a:lnTo>
                    <a:pt x="64" y="53"/>
                  </a:lnTo>
                  <a:lnTo>
                    <a:pt x="61" y="53"/>
                  </a:lnTo>
                  <a:lnTo>
                    <a:pt x="60" y="52"/>
                  </a:lnTo>
                  <a:lnTo>
                    <a:pt x="60" y="49"/>
                  </a:lnTo>
                  <a:lnTo>
                    <a:pt x="60" y="45"/>
                  </a:lnTo>
                  <a:lnTo>
                    <a:pt x="61" y="40"/>
                  </a:lnTo>
                  <a:lnTo>
                    <a:pt x="60" y="35"/>
                  </a:lnTo>
                  <a:lnTo>
                    <a:pt x="60" y="32"/>
                  </a:lnTo>
                  <a:lnTo>
                    <a:pt x="61" y="31"/>
                  </a:lnTo>
                  <a:lnTo>
                    <a:pt x="61" y="27"/>
                  </a:lnTo>
                  <a:lnTo>
                    <a:pt x="60" y="23"/>
                  </a:lnTo>
                  <a:lnTo>
                    <a:pt x="60" y="23"/>
                  </a:lnTo>
                  <a:lnTo>
                    <a:pt x="60" y="18"/>
                  </a:lnTo>
                  <a:lnTo>
                    <a:pt x="57" y="15"/>
                  </a:lnTo>
                  <a:lnTo>
                    <a:pt x="53" y="15"/>
                  </a:lnTo>
                  <a:lnTo>
                    <a:pt x="52" y="15"/>
                  </a:lnTo>
                  <a:lnTo>
                    <a:pt x="52" y="16"/>
                  </a:lnTo>
                  <a:lnTo>
                    <a:pt x="52" y="18"/>
                  </a:lnTo>
                  <a:lnTo>
                    <a:pt x="51" y="18"/>
                  </a:lnTo>
                  <a:lnTo>
                    <a:pt x="48" y="15"/>
                  </a:lnTo>
                  <a:lnTo>
                    <a:pt x="47" y="14"/>
                  </a:lnTo>
                  <a:lnTo>
                    <a:pt x="44" y="11"/>
                  </a:lnTo>
                  <a:lnTo>
                    <a:pt x="45" y="11"/>
                  </a:lnTo>
                  <a:lnTo>
                    <a:pt x="47" y="10"/>
                  </a:lnTo>
                  <a:lnTo>
                    <a:pt x="47" y="8"/>
                  </a:lnTo>
                  <a:lnTo>
                    <a:pt x="47" y="6"/>
                  </a:lnTo>
                  <a:lnTo>
                    <a:pt x="43" y="0"/>
                  </a:lnTo>
                  <a:lnTo>
                    <a:pt x="40" y="2"/>
                  </a:lnTo>
                  <a:lnTo>
                    <a:pt x="39" y="2"/>
                  </a:lnTo>
                  <a:lnTo>
                    <a:pt x="37" y="0"/>
                  </a:lnTo>
                  <a:lnTo>
                    <a:pt x="36" y="0"/>
                  </a:lnTo>
                  <a:lnTo>
                    <a:pt x="35" y="0"/>
                  </a:lnTo>
                  <a:lnTo>
                    <a:pt x="30" y="2"/>
                  </a:lnTo>
                  <a:lnTo>
                    <a:pt x="31" y="4"/>
                  </a:lnTo>
                  <a:lnTo>
                    <a:pt x="30" y="6"/>
                  </a:lnTo>
                  <a:lnTo>
                    <a:pt x="26" y="6"/>
                  </a:lnTo>
                  <a:lnTo>
                    <a:pt x="23" y="6"/>
                  </a:lnTo>
                  <a:lnTo>
                    <a:pt x="23" y="8"/>
                  </a:lnTo>
                  <a:lnTo>
                    <a:pt x="23" y="10"/>
                  </a:lnTo>
                  <a:lnTo>
                    <a:pt x="22" y="11"/>
                  </a:lnTo>
                  <a:lnTo>
                    <a:pt x="18" y="11"/>
                  </a:lnTo>
                  <a:lnTo>
                    <a:pt x="16" y="14"/>
                  </a:lnTo>
                  <a:lnTo>
                    <a:pt x="8" y="11"/>
                  </a:lnTo>
                  <a:lnTo>
                    <a:pt x="7" y="14"/>
                  </a:lnTo>
                  <a:lnTo>
                    <a:pt x="4" y="19"/>
                  </a:lnTo>
                  <a:lnTo>
                    <a:pt x="7" y="22"/>
                  </a:lnTo>
                  <a:lnTo>
                    <a:pt x="4" y="27"/>
                  </a:lnTo>
                  <a:lnTo>
                    <a:pt x="7" y="31"/>
                  </a:lnTo>
                  <a:lnTo>
                    <a:pt x="7" y="32"/>
                  </a:lnTo>
                  <a:lnTo>
                    <a:pt x="3" y="35"/>
                  </a:lnTo>
                  <a:lnTo>
                    <a:pt x="0" y="32"/>
                  </a:lnTo>
                  <a:lnTo>
                    <a:pt x="3" y="36"/>
                  </a:lnTo>
                  <a:lnTo>
                    <a:pt x="3" y="39"/>
                  </a:lnTo>
                  <a:lnTo>
                    <a:pt x="4" y="39"/>
                  </a:lnTo>
                  <a:lnTo>
                    <a:pt x="7" y="40"/>
                  </a:lnTo>
                  <a:lnTo>
                    <a:pt x="7" y="41"/>
                  </a:lnTo>
                  <a:lnTo>
                    <a:pt x="8" y="44"/>
                  </a:lnTo>
                  <a:lnTo>
                    <a:pt x="8" y="48"/>
                  </a:lnTo>
                  <a:lnTo>
                    <a:pt x="10" y="52"/>
                  </a:lnTo>
                  <a:lnTo>
                    <a:pt x="16" y="55"/>
                  </a:lnTo>
                  <a:lnTo>
                    <a:pt x="20" y="59"/>
                  </a:lnTo>
                  <a:lnTo>
                    <a:pt x="22" y="65"/>
                  </a:lnTo>
                  <a:lnTo>
                    <a:pt x="23" y="71"/>
                  </a:lnTo>
                  <a:lnTo>
                    <a:pt x="27" y="75"/>
                  </a:lnTo>
                  <a:lnTo>
                    <a:pt x="30" y="72"/>
                  </a:lnTo>
                  <a:lnTo>
                    <a:pt x="30" y="75"/>
                  </a:lnTo>
                  <a:lnTo>
                    <a:pt x="27" y="79"/>
                  </a:lnTo>
                  <a:lnTo>
                    <a:pt x="26" y="79"/>
                  </a:lnTo>
                  <a:lnTo>
                    <a:pt x="26" y="80"/>
                  </a:lnTo>
                  <a:lnTo>
                    <a:pt x="26" y="83"/>
                  </a:lnTo>
                  <a:lnTo>
                    <a:pt x="26" y="89"/>
                  </a:lnTo>
                  <a:lnTo>
                    <a:pt x="26" y="92"/>
                  </a:lnTo>
                  <a:lnTo>
                    <a:pt x="23" y="92"/>
                  </a:lnTo>
                  <a:lnTo>
                    <a:pt x="23" y="93"/>
                  </a:lnTo>
                  <a:lnTo>
                    <a:pt x="22" y="93"/>
                  </a:lnTo>
                  <a:lnTo>
                    <a:pt x="22" y="96"/>
                  </a:lnTo>
                  <a:lnTo>
                    <a:pt x="22" y="99"/>
                  </a:lnTo>
                  <a:lnTo>
                    <a:pt x="23" y="103"/>
                  </a:lnTo>
                  <a:lnTo>
                    <a:pt x="30" y="109"/>
                  </a:lnTo>
                  <a:lnTo>
                    <a:pt x="35" y="116"/>
                  </a:lnTo>
                  <a:lnTo>
                    <a:pt x="39" y="122"/>
                  </a:lnTo>
                  <a:lnTo>
                    <a:pt x="39" y="129"/>
                  </a:lnTo>
                  <a:lnTo>
                    <a:pt x="39" y="132"/>
                  </a:lnTo>
                  <a:lnTo>
                    <a:pt x="39" y="136"/>
                  </a:lnTo>
                  <a:lnTo>
                    <a:pt x="43" y="141"/>
                  </a:lnTo>
                  <a:lnTo>
                    <a:pt x="47" y="146"/>
                  </a:lnTo>
                  <a:lnTo>
                    <a:pt x="48" y="156"/>
                  </a:lnTo>
                  <a:lnTo>
                    <a:pt x="48" y="158"/>
                  </a:lnTo>
                  <a:lnTo>
                    <a:pt x="48" y="160"/>
                  </a:lnTo>
                  <a:lnTo>
                    <a:pt x="44" y="166"/>
                  </a:lnTo>
                  <a:lnTo>
                    <a:pt x="39" y="176"/>
                  </a:lnTo>
                  <a:lnTo>
                    <a:pt x="39" y="179"/>
                  </a:lnTo>
                  <a:lnTo>
                    <a:pt x="37" y="181"/>
                  </a:lnTo>
                  <a:lnTo>
                    <a:pt x="35" y="189"/>
                  </a:lnTo>
                  <a:lnTo>
                    <a:pt x="31" y="210"/>
                  </a:lnTo>
                  <a:lnTo>
                    <a:pt x="31" y="217"/>
                  </a:lnTo>
                  <a:lnTo>
                    <a:pt x="31" y="221"/>
                  </a:lnTo>
                  <a:lnTo>
                    <a:pt x="35" y="223"/>
                  </a:lnTo>
                  <a:lnTo>
                    <a:pt x="35" y="221"/>
                  </a:lnTo>
                  <a:lnTo>
                    <a:pt x="37" y="219"/>
                  </a:lnTo>
                  <a:lnTo>
                    <a:pt x="39" y="219"/>
                  </a:lnTo>
                  <a:lnTo>
                    <a:pt x="39" y="221"/>
                  </a:lnTo>
                  <a:lnTo>
                    <a:pt x="39" y="223"/>
                  </a:lnTo>
                  <a:lnTo>
                    <a:pt x="40" y="225"/>
                  </a:lnTo>
                  <a:lnTo>
                    <a:pt x="43" y="225"/>
                  </a:lnTo>
                  <a:lnTo>
                    <a:pt x="43" y="226"/>
                  </a:lnTo>
                  <a:lnTo>
                    <a:pt x="44" y="230"/>
                  </a:lnTo>
                  <a:lnTo>
                    <a:pt x="47" y="230"/>
                  </a:lnTo>
                  <a:lnTo>
                    <a:pt x="48" y="230"/>
                  </a:lnTo>
                  <a:lnTo>
                    <a:pt x="48" y="234"/>
                  </a:lnTo>
                  <a:lnTo>
                    <a:pt x="51" y="237"/>
                  </a:lnTo>
                  <a:lnTo>
                    <a:pt x="52" y="238"/>
                  </a:lnTo>
                  <a:lnTo>
                    <a:pt x="52" y="237"/>
                  </a:lnTo>
                  <a:lnTo>
                    <a:pt x="53" y="239"/>
                  </a:lnTo>
                  <a:lnTo>
                    <a:pt x="53" y="242"/>
                  </a:lnTo>
                  <a:lnTo>
                    <a:pt x="56" y="239"/>
                  </a:lnTo>
                  <a:lnTo>
                    <a:pt x="56" y="242"/>
                  </a:lnTo>
                  <a:lnTo>
                    <a:pt x="56" y="243"/>
                  </a:lnTo>
                  <a:lnTo>
                    <a:pt x="57" y="247"/>
                  </a:lnTo>
                  <a:lnTo>
                    <a:pt x="61" y="251"/>
                  </a:lnTo>
                  <a:lnTo>
                    <a:pt x="64" y="254"/>
                  </a:lnTo>
                  <a:lnTo>
                    <a:pt x="64" y="250"/>
                  </a:lnTo>
                  <a:lnTo>
                    <a:pt x="65" y="250"/>
                  </a:lnTo>
                  <a:lnTo>
                    <a:pt x="67" y="251"/>
                  </a:lnTo>
                  <a:lnTo>
                    <a:pt x="71" y="254"/>
                  </a:lnTo>
                  <a:lnTo>
                    <a:pt x="73" y="254"/>
                  </a:lnTo>
                  <a:lnTo>
                    <a:pt x="73" y="255"/>
                  </a:lnTo>
                  <a:lnTo>
                    <a:pt x="75" y="256"/>
                  </a:lnTo>
                  <a:lnTo>
                    <a:pt x="79" y="259"/>
                  </a:lnTo>
                  <a:lnTo>
                    <a:pt x="79" y="260"/>
                  </a:lnTo>
                  <a:lnTo>
                    <a:pt x="77" y="264"/>
                  </a:lnTo>
                  <a:lnTo>
                    <a:pt x="79" y="267"/>
                  </a:lnTo>
                  <a:lnTo>
                    <a:pt x="80" y="267"/>
                  </a:lnTo>
                  <a:lnTo>
                    <a:pt x="83" y="264"/>
                  </a:lnTo>
                  <a:lnTo>
                    <a:pt x="84" y="263"/>
                  </a:lnTo>
                  <a:lnTo>
                    <a:pt x="87" y="263"/>
                  </a:lnTo>
                  <a:lnTo>
                    <a:pt x="88" y="264"/>
                  </a:lnTo>
                  <a:lnTo>
                    <a:pt x="91" y="267"/>
                  </a:lnTo>
                  <a:lnTo>
                    <a:pt x="92" y="264"/>
                  </a:lnTo>
                  <a:lnTo>
                    <a:pt x="95" y="260"/>
                  </a:lnTo>
                  <a:lnTo>
                    <a:pt x="95" y="259"/>
                  </a:lnTo>
                  <a:lnTo>
                    <a:pt x="95" y="256"/>
                  </a:lnTo>
                  <a:lnTo>
                    <a:pt x="91" y="254"/>
                  </a:lnTo>
                  <a:lnTo>
                    <a:pt x="88" y="250"/>
                  </a:lnTo>
                  <a:lnTo>
                    <a:pt x="84" y="246"/>
                  </a:lnTo>
                  <a:lnTo>
                    <a:pt x="80" y="246"/>
                  </a:lnTo>
                  <a:lnTo>
                    <a:pt x="77" y="246"/>
                  </a:lnTo>
                  <a:lnTo>
                    <a:pt x="73" y="243"/>
                  </a:lnTo>
                  <a:lnTo>
                    <a:pt x="71" y="242"/>
                  </a:lnTo>
                  <a:lnTo>
                    <a:pt x="67" y="239"/>
                  </a:lnTo>
                  <a:lnTo>
                    <a:pt x="64" y="237"/>
                  </a:lnTo>
                  <a:lnTo>
                    <a:pt x="61" y="233"/>
                  </a:lnTo>
                  <a:lnTo>
                    <a:pt x="61" y="230"/>
                  </a:lnTo>
                  <a:lnTo>
                    <a:pt x="64" y="230"/>
                  </a:lnTo>
                  <a:lnTo>
                    <a:pt x="65" y="234"/>
                  </a:lnTo>
                  <a:lnTo>
                    <a:pt x="67" y="238"/>
                  </a:lnTo>
                  <a:lnTo>
                    <a:pt x="69" y="239"/>
                  </a:lnTo>
                  <a:lnTo>
                    <a:pt x="67" y="234"/>
                  </a:lnTo>
                  <a:lnTo>
                    <a:pt x="65" y="229"/>
                  </a:lnTo>
                  <a:lnTo>
                    <a:pt x="61" y="217"/>
                  </a:lnTo>
                  <a:lnTo>
                    <a:pt x="60" y="217"/>
                  </a:lnTo>
                  <a:lnTo>
                    <a:pt x="60" y="213"/>
                  </a:lnTo>
                  <a:lnTo>
                    <a:pt x="57" y="206"/>
                  </a:lnTo>
                  <a:lnTo>
                    <a:pt x="56" y="203"/>
                  </a:lnTo>
                  <a:lnTo>
                    <a:pt x="53" y="202"/>
                  </a:lnTo>
                  <a:lnTo>
                    <a:pt x="51" y="203"/>
                  </a:lnTo>
                  <a:lnTo>
                    <a:pt x="47" y="203"/>
                  </a:lnTo>
                  <a:lnTo>
                    <a:pt x="47" y="202"/>
                  </a:lnTo>
                  <a:lnTo>
                    <a:pt x="47" y="198"/>
                  </a:lnTo>
                  <a:lnTo>
                    <a:pt x="44" y="197"/>
                  </a:lnTo>
                  <a:lnTo>
                    <a:pt x="44" y="189"/>
                  </a:lnTo>
                  <a:lnTo>
                    <a:pt x="44" y="185"/>
                  </a:lnTo>
                  <a:lnTo>
                    <a:pt x="43" y="182"/>
                  </a:lnTo>
                  <a:lnTo>
                    <a:pt x="44" y="182"/>
                  </a:lnTo>
                  <a:lnTo>
                    <a:pt x="44" y="181"/>
                  </a:lnTo>
                  <a:lnTo>
                    <a:pt x="44" y="179"/>
                  </a:lnTo>
                  <a:lnTo>
                    <a:pt x="47" y="172"/>
                  </a:lnTo>
                  <a:lnTo>
                    <a:pt x="47" y="172"/>
                  </a:lnTo>
                  <a:lnTo>
                    <a:pt x="47" y="172"/>
                  </a:lnTo>
                  <a:lnTo>
                    <a:pt x="48" y="168"/>
                  </a:lnTo>
                  <a:lnTo>
                    <a:pt x="48" y="168"/>
                  </a:lnTo>
                  <a:lnTo>
                    <a:pt x="53" y="149"/>
                  </a:lnTo>
                  <a:lnTo>
                    <a:pt x="53" y="145"/>
                  </a:lnTo>
                  <a:lnTo>
                    <a:pt x="52" y="140"/>
                  </a:lnTo>
                  <a:lnTo>
                    <a:pt x="53" y="136"/>
                  </a:lnTo>
                  <a:lnTo>
                    <a:pt x="52" y="129"/>
                  </a:lnTo>
                  <a:lnTo>
                    <a:pt x="52" y="128"/>
                  </a:lnTo>
                  <a:lnTo>
                    <a:pt x="56" y="125"/>
                  </a:lnTo>
                  <a:lnTo>
                    <a:pt x="60" y="125"/>
                  </a:lnTo>
                  <a:lnTo>
                    <a:pt x="61" y="124"/>
                  </a:lnTo>
                  <a:lnTo>
                    <a:pt x="64" y="125"/>
                  </a:lnTo>
                  <a:lnTo>
                    <a:pt x="67" y="125"/>
                  </a:lnTo>
                  <a:lnTo>
                    <a:pt x="67" y="132"/>
                  </a:lnTo>
                  <a:lnTo>
                    <a:pt x="67" y="136"/>
                  </a:lnTo>
                  <a:lnTo>
                    <a:pt x="67" y="140"/>
                  </a:lnTo>
                  <a:lnTo>
                    <a:pt x="67" y="141"/>
                  </a:lnTo>
                  <a:lnTo>
                    <a:pt x="69" y="141"/>
                  </a:lnTo>
                  <a:lnTo>
                    <a:pt x="73" y="141"/>
                  </a:lnTo>
                  <a:lnTo>
                    <a:pt x="75" y="141"/>
                  </a:lnTo>
                  <a:lnTo>
                    <a:pt x="77" y="141"/>
                  </a:lnTo>
                  <a:lnTo>
                    <a:pt x="80" y="140"/>
                  </a:lnTo>
                  <a:lnTo>
                    <a:pt x="83" y="141"/>
                  </a:lnTo>
                  <a:lnTo>
                    <a:pt x="84" y="142"/>
                  </a:lnTo>
                  <a:lnTo>
                    <a:pt x="84" y="141"/>
                  </a:lnTo>
                  <a:lnTo>
                    <a:pt x="87" y="145"/>
                  </a:lnTo>
                  <a:lnTo>
                    <a:pt x="88" y="146"/>
                  </a:lnTo>
                  <a:lnTo>
                    <a:pt x="88" y="145"/>
                  </a:lnTo>
                  <a:lnTo>
                    <a:pt x="91" y="146"/>
                  </a:lnTo>
                  <a:lnTo>
                    <a:pt x="92" y="146"/>
                  </a:lnTo>
                  <a:lnTo>
                    <a:pt x="91" y="149"/>
                  </a:lnTo>
                  <a:lnTo>
                    <a:pt x="92" y="149"/>
                  </a:lnTo>
                  <a:lnTo>
                    <a:pt x="96" y="153"/>
                  </a:lnTo>
                  <a:lnTo>
                    <a:pt x="95" y="149"/>
                  </a:lnTo>
                  <a:lnTo>
                    <a:pt x="97" y="150"/>
                  </a:lnTo>
                  <a:lnTo>
                    <a:pt x="97" y="152"/>
                  </a:lnTo>
                  <a:lnTo>
                    <a:pt x="97" y="149"/>
                  </a:lnTo>
                  <a:lnTo>
                    <a:pt x="97" y="145"/>
                  </a:lnTo>
                  <a:lnTo>
                    <a:pt x="92" y="137"/>
                  </a:lnTo>
                  <a:lnTo>
                    <a:pt x="91" y="129"/>
                  </a:lnTo>
                  <a:lnTo>
                    <a:pt x="88" y="124"/>
                  </a:lnTo>
                  <a:lnTo>
                    <a:pt x="92" y="124"/>
                  </a:lnTo>
                  <a:lnTo>
                    <a:pt x="95" y="120"/>
                  </a:lnTo>
                  <a:lnTo>
                    <a:pt x="97" y="114"/>
                  </a:lnTo>
                  <a:lnTo>
                    <a:pt x="100" y="110"/>
                  </a:lnTo>
                  <a:lnTo>
                    <a:pt x="104" y="109"/>
                  </a:lnTo>
                  <a:lnTo>
                    <a:pt x="108" y="109"/>
                  </a:lnTo>
                  <a:lnTo>
                    <a:pt x="111" y="109"/>
                  </a:lnTo>
                  <a:lnTo>
                    <a:pt x="113" y="110"/>
                  </a:lnTo>
                  <a:lnTo>
                    <a:pt x="117" y="109"/>
                  </a:lnTo>
                  <a:lnTo>
                    <a:pt x="118" y="109"/>
                  </a:lnTo>
                  <a:lnTo>
                    <a:pt x="124" y="109"/>
                  </a:lnTo>
                  <a:lnTo>
                    <a:pt x="128" y="109"/>
                  </a:lnTo>
                  <a:lnTo>
                    <a:pt x="130" y="110"/>
                  </a:lnTo>
                  <a:lnTo>
                    <a:pt x="132" y="112"/>
                  </a:lnTo>
                  <a:lnTo>
                    <a:pt x="134" y="110"/>
                  </a:lnTo>
                  <a:lnTo>
                    <a:pt x="136" y="106"/>
                  </a:lnTo>
                  <a:lnTo>
                    <a:pt x="137" y="105"/>
                  </a:lnTo>
                  <a:lnTo>
                    <a:pt x="137" y="105"/>
                  </a:lnTo>
                  <a:lnTo>
                    <a:pt x="137" y="105"/>
                  </a:lnTo>
                  <a:lnTo>
                    <a:pt x="137" y="105"/>
                  </a:lnTo>
                  <a:lnTo>
                    <a:pt x="137" y="105"/>
                  </a:lnTo>
                  <a:lnTo>
                    <a:pt x="137" y="105"/>
                  </a:lnTo>
                  <a:lnTo>
                    <a:pt x="137" y="10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81" name="Freeform 171"/>
            <p:cNvSpPr>
              <a:spLocks/>
            </p:cNvSpPr>
            <p:nvPr/>
          </p:nvSpPr>
          <p:spPr bwMode="auto">
            <a:xfrm>
              <a:off x="4368800" y="4292600"/>
              <a:ext cx="30163" cy="53975"/>
            </a:xfrm>
            <a:custGeom>
              <a:avLst/>
              <a:gdLst>
                <a:gd name="T0" fmla="*/ 15 w 17"/>
                <a:gd name="T1" fmla="*/ 1 h 22"/>
                <a:gd name="T2" fmla="*/ 15 w 17"/>
                <a:gd name="T3" fmla="*/ 1 h 22"/>
                <a:gd name="T4" fmla="*/ 13 w 17"/>
                <a:gd name="T5" fmla="*/ 0 h 22"/>
                <a:gd name="T6" fmla="*/ 11 w 17"/>
                <a:gd name="T7" fmla="*/ 0 h 22"/>
                <a:gd name="T8" fmla="*/ 9 w 17"/>
                <a:gd name="T9" fmla="*/ 0 h 22"/>
                <a:gd name="T10" fmla="*/ 8 w 17"/>
                <a:gd name="T11" fmla="*/ 1 h 22"/>
                <a:gd name="T12" fmla="*/ 4 w 17"/>
                <a:gd name="T13" fmla="*/ 5 h 22"/>
                <a:gd name="T14" fmla="*/ 0 w 17"/>
                <a:gd name="T15" fmla="*/ 9 h 22"/>
                <a:gd name="T16" fmla="*/ 0 w 17"/>
                <a:gd name="T17" fmla="*/ 10 h 22"/>
                <a:gd name="T18" fmla="*/ 0 w 17"/>
                <a:gd name="T19" fmla="*/ 13 h 22"/>
                <a:gd name="T20" fmla="*/ 1 w 17"/>
                <a:gd name="T21" fmla="*/ 14 h 22"/>
                <a:gd name="T22" fmla="*/ 1 w 17"/>
                <a:gd name="T23" fmla="*/ 18 h 22"/>
                <a:gd name="T24" fmla="*/ 1 w 17"/>
                <a:gd name="T25" fmla="*/ 19 h 22"/>
                <a:gd name="T26" fmla="*/ 1 w 17"/>
                <a:gd name="T27" fmla="*/ 22 h 22"/>
                <a:gd name="T28" fmla="*/ 4 w 17"/>
                <a:gd name="T29" fmla="*/ 22 h 22"/>
                <a:gd name="T30" fmla="*/ 5 w 17"/>
                <a:gd name="T31" fmla="*/ 19 h 22"/>
                <a:gd name="T32" fmla="*/ 8 w 17"/>
                <a:gd name="T33" fmla="*/ 18 h 22"/>
                <a:gd name="T34" fmla="*/ 8 w 17"/>
                <a:gd name="T35" fmla="*/ 17 h 22"/>
                <a:gd name="T36" fmla="*/ 8 w 17"/>
                <a:gd name="T37" fmla="*/ 13 h 22"/>
                <a:gd name="T38" fmla="*/ 5 w 17"/>
                <a:gd name="T39" fmla="*/ 10 h 22"/>
                <a:gd name="T40" fmla="*/ 8 w 17"/>
                <a:gd name="T41" fmla="*/ 9 h 22"/>
                <a:gd name="T42" fmla="*/ 15 w 17"/>
                <a:gd name="T43" fmla="*/ 4 h 22"/>
                <a:gd name="T44" fmla="*/ 15 w 17"/>
                <a:gd name="T45" fmla="*/ 4 h 22"/>
                <a:gd name="T46" fmla="*/ 15 w 17"/>
                <a:gd name="T47" fmla="*/ 4 h 22"/>
                <a:gd name="T48" fmla="*/ 17 w 17"/>
                <a:gd name="T49" fmla="*/ 2 h 22"/>
                <a:gd name="T50" fmla="*/ 15 w 17"/>
                <a:gd name="T51" fmla="*/ 1 h 22"/>
                <a:gd name="T52" fmla="*/ 15 w 17"/>
                <a:gd name="T53" fmla="*/ 1 h 22"/>
                <a:gd name="T54" fmla="*/ 15 w 17"/>
                <a:gd name="T55" fmla="*/ 1 h 22"/>
                <a:gd name="T56" fmla="*/ 15 w 17"/>
                <a:gd name="T57" fmla="*/ 1 h 22"/>
                <a:gd name="T58" fmla="*/ 15 w 17"/>
                <a:gd name="T59" fmla="*/ 1 h 22"/>
                <a:gd name="T60" fmla="*/ 15 w 17"/>
                <a:gd name="T61" fmla="*/ 1 h 22"/>
                <a:gd name="T62" fmla="*/ 15 w 17"/>
                <a:gd name="T63"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22">
                  <a:moveTo>
                    <a:pt x="15" y="1"/>
                  </a:moveTo>
                  <a:lnTo>
                    <a:pt x="15" y="1"/>
                  </a:lnTo>
                  <a:lnTo>
                    <a:pt x="13" y="0"/>
                  </a:lnTo>
                  <a:lnTo>
                    <a:pt x="11" y="0"/>
                  </a:lnTo>
                  <a:lnTo>
                    <a:pt x="9" y="0"/>
                  </a:lnTo>
                  <a:lnTo>
                    <a:pt x="8" y="1"/>
                  </a:lnTo>
                  <a:lnTo>
                    <a:pt x="4" y="5"/>
                  </a:lnTo>
                  <a:lnTo>
                    <a:pt x="0" y="9"/>
                  </a:lnTo>
                  <a:lnTo>
                    <a:pt x="0" y="10"/>
                  </a:lnTo>
                  <a:lnTo>
                    <a:pt x="0" y="13"/>
                  </a:lnTo>
                  <a:lnTo>
                    <a:pt x="1" y="14"/>
                  </a:lnTo>
                  <a:lnTo>
                    <a:pt x="1" y="18"/>
                  </a:lnTo>
                  <a:lnTo>
                    <a:pt x="1" y="19"/>
                  </a:lnTo>
                  <a:lnTo>
                    <a:pt x="1" y="22"/>
                  </a:lnTo>
                  <a:lnTo>
                    <a:pt x="4" y="22"/>
                  </a:lnTo>
                  <a:lnTo>
                    <a:pt x="5" y="19"/>
                  </a:lnTo>
                  <a:lnTo>
                    <a:pt x="8" y="18"/>
                  </a:lnTo>
                  <a:lnTo>
                    <a:pt x="8" y="17"/>
                  </a:lnTo>
                  <a:lnTo>
                    <a:pt x="8" y="13"/>
                  </a:lnTo>
                  <a:lnTo>
                    <a:pt x="5" y="10"/>
                  </a:lnTo>
                  <a:lnTo>
                    <a:pt x="8" y="9"/>
                  </a:lnTo>
                  <a:lnTo>
                    <a:pt x="15" y="4"/>
                  </a:lnTo>
                  <a:lnTo>
                    <a:pt x="15" y="4"/>
                  </a:lnTo>
                  <a:lnTo>
                    <a:pt x="15" y="4"/>
                  </a:lnTo>
                  <a:lnTo>
                    <a:pt x="17" y="2"/>
                  </a:lnTo>
                  <a:lnTo>
                    <a:pt x="15" y="1"/>
                  </a:lnTo>
                  <a:lnTo>
                    <a:pt x="15" y="1"/>
                  </a:lnTo>
                  <a:lnTo>
                    <a:pt x="15" y="1"/>
                  </a:lnTo>
                  <a:lnTo>
                    <a:pt x="15" y="1"/>
                  </a:lnTo>
                  <a:lnTo>
                    <a:pt x="15" y="1"/>
                  </a:lnTo>
                  <a:lnTo>
                    <a:pt x="15" y="1"/>
                  </a:lnTo>
                  <a:lnTo>
                    <a:pt x="15" y="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82" name="Freeform 172"/>
            <p:cNvSpPr>
              <a:spLocks/>
            </p:cNvSpPr>
            <p:nvPr/>
          </p:nvSpPr>
          <p:spPr bwMode="auto">
            <a:xfrm>
              <a:off x="4340225" y="3927475"/>
              <a:ext cx="215900" cy="387350"/>
            </a:xfrm>
            <a:custGeom>
              <a:avLst/>
              <a:gdLst>
                <a:gd name="T0" fmla="*/ 109 w 121"/>
                <a:gd name="T1" fmla="*/ 3 h 157"/>
                <a:gd name="T2" fmla="*/ 96 w 121"/>
                <a:gd name="T3" fmla="*/ 3 h 157"/>
                <a:gd name="T4" fmla="*/ 88 w 121"/>
                <a:gd name="T5" fmla="*/ 4 h 157"/>
                <a:gd name="T6" fmla="*/ 84 w 121"/>
                <a:gd name="T7" fmla="*/ 21 h 157"/>
                <a:gd name="T8" fmla="*/ 81 w 121"/>
                <a:gd name="T9" fmla="*/ 25 h 157"/>
                <a:gd name="T10" fmla="*/ 81 w 121"/>
                <a:gd name="T11" fmla="*/ 36 h 157"/>
                <a:gd name="T12" fmla="*/ 65 w 121"/>
                <a:gd name="T13" fmla="*/ 29 h 157"/>
                <a:gd name="T14" fmla="*/ 52 w 121"/>
                <a:gd name="T15" fmla="*/ 27 h 157"/>
                <a:gd name="T16" fmla="*/ 39 w 121"/>
                <a:gd name="T17" fmla="*/ 27 h 157"/>
                <a:gd name="T18" fmla="*/ 35 w 121"/>
                <a:gd name="T19" fmla="*/ 31 h 157"/>
                <a:gd name="T20" fmla="*/ 33 w 121"/>
                <a:gd name="T21" fmla="*/ 44 h 157"/>
                <a:gd name="T22" fmla="*/ 48 w 121"/>
                <a:gd name="T23" fmla="*/ 40 h 157"/>
                <a:gd name="T24" fmla="*/ 53 w 121"/>
                <a:gd name="T25" fmla="*/ 49 h 157"/>
                <a:gd name="T26" fmla="*/ 48 w 121"/>
                <a:gd name="T27" fmla="*/ 56 h 157"/>
                <a:gd name="T28" fmla="*/ 44 w 121"/>
                <a:gd name="T29" fmla="*/ 69 h 157"/>
                <a:gd name="T30" fmla="*/ 48 w 121"/>
                <a:gd name="T31" fmla="*/ 73 h 157"/>
                <a:gd name="T32" fmla="*/ 53 w 121"/>
                <a:gd name="T33" fmla="*/ 77 h 157"/>
                <a:gd name="T34" fmla="*/ 53 w 121"/>
                <a:gd name="T35" fmla="*/ 87 h 157"/>
                <a:gd name="T36" fmla="*/ 52 w 121"/>
                <a:gd name="T37" fmla="*/ 96 h 157"/>
                <a:gd name="T38" fmla="*/ 52 w 121"/>
                <a:gd name="T39" fmla="*/ 101 h 157"/>
                <a:gd name="T40" fmla="*/ 48 w 121"/>
                <a:gd name="T41" fmla="*/ 110 h 157"/>
                <a:gd name="T42" fmla="*/ 43 w 121"/>
                <a:gd name="T43" fmla="*/ 104 h 157"/>
                <a:gd name="T44" fmla="*/ 35 w 121"/>
                <a:gd name="T45" fmla="*/ 109 h 157"/>
                <a:gd name="T46" fmla="*/ 31 w 121"/>
                <a:gd name="T47" fmla="*/ 108 h 157"/>
                <a:gd name="T48" fmla="*/ 27 w 121"/>
                <a:gd name="T49" fmla="*/ 100 h 157"/>
                <a:gd name="T50" fmla="*/ 24 w 121"/>
                <a:gd name="T51" fmla="*/ 105 h 157"/>
                <a:gd name="T52" fmla="*/ 16 w 121"/>
                <a:gd name="T53" fmla="*/ 109 h 157"/>
                <a:gd name="T54" fmla="*/ 8 w 121"/>
                <a:gd name="T55" fmla="*/ 113 h 157"/>
                <a:gd name="T56" fmla="*/ 9 w 121"/>
                <a:gd name="T57" fmla="*/ 121 h 157"/>
                <a:gd name="T58" fmla="*/ 13 w 121"/>
                <a:gd name="T59" fmla="*/ 128 h 157"/>
                <a:gd name="T60" fmla="*/ 8 w 121"/>
                <a:gd name="T61" fmla="*/ 132 h 157"/>
                <a:gd name="T62" fmla="*/ 3 w 121"/>
                <a:gd name="T63" fmla="*/ 134 h 157"/>
                <a:gd name="T64" fmla="*/ 9 w 121"/>
                <a:gd name="T65" fmla="*/ 148 h 157"/>
                <a:gd name="T66" fmla="*/ 13 w 121"/>
                <a:gd name="T67" fmla="*/ 157 h 157"/>
                <a:gd name="T68" fmla="*/ 21 w 121"/>
                <a:gd name="T69" fmla="*/ 150 h 157"/>
                <a:gd name="T70" fmla="*/ 27 w 121"/>
                <a:gd name="T71" fmla="*/ 148 h 157"/>
                <a:gd name="T72" fmla="*/ 31 w 121"/>
                <a:gd name="T73" fmla="*/ 149 h 157"/>
                <a:gd name="T74" fmla="*/ 35 w 121"/>
                <a:gd name="T75" fmla="*/ 153 h 157"/>
                <a:gd name="T76" fmla="*/ 43 w 121"/>
                <a:gd name="T77" fmla="*/ 150 h 157"/>
                <a:gd name="T78" fmla="*/ 48 w 121"/>
                <a:gd name="T79" fmla="*/ 148 h 157"/>
                <a:gd name="T80" fmla="*/ 53 w 121"/>
                <a:gd name="T81" fmla="*/ 145 h 157"/>
                <a:gd name="T82" fmla="*/ 53 w 121"/>
                <a:gd name="T83" fmla="*/ 154 h 157"/>
                <a:gd name="T84" fmla="*/ 60 w 121"/>
                <a:gd name="T85" fmla="*/ 153 h 157"/>
                <a:gd name="T86" fmla="*/ 70 w 121"/>
                <a:gd name="T87" fmla="*/ 140 h 157"/>
                <a:gd name="T88" fmla="*/ 81 w 121"/>
                <a:gd name="T89" fmla="*/ 132 h 157"/>
                <a:gd name="T90" fmla="*/ 82 w 121"/>
                <a:gd name="T91" fmla="*/ 108 h 157"/>
                <a:gd name="T92" fmla="*/ 88 w 121"/>
                <a:gd name="T93" fmla="*/ 100 h 157"/>
                <a:gd name="T94" fmla="*/ 104 w 121"/>
                <a:gd name="T95" fmla="*/ 80 h 157"/>
                <a:gd name="T96" fmla="*/ 108 w 121"/>
                <a:gd name="T97" fmla="*/ 65 h 157"/>
                <a:gd name="T98" fmla="*/ 110 w 121"/>
                <a:gd name="T99" fmla="*/ 43 h 157"/>
                <a:gd name="T100" fmla="*/ 114 w 121"/>
                <a:gd name="T101" fmla="*/ 21 h 157"/>
                <a:gd name="T102" fmla="*/ 121 w 121"/>
                <a:gd name="T103" fmla="*/ 3 h 157"/>
                <a:gd name="T104" fmla="*/ 118 w 121"/>
                <a:gd name="T105" fmla="*/ 0 h 157"/>
                <a:gd name="T106" fmla="*/ 118 w 121"/>
                <a:gd name="T10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1" h="157">
                  <a:moveTo>
                    <a:pt x="118" y="0"/>
                  </a:moveTo>
                  <a:lnTo>
                    <a:pt x="113" y="3"/>
                  </a:lnTo>
                  <a:lnTo>
                    <a:pt x="109" y="3"/>
                  </a:lnTo>
                  <a:lnTo>
                    <a:pt x="104" y="0"/>
                  </a:lnTo>
                  <a:lnTo>
                    <a:pt x="100" y="0"/>
                  </a:lnTo>
                  <a:lnTo>
                    <a:pt x="96" y="3"/>
                  </a:lnTo>
                  <a:lnTo>
                    <a:pt x="94" y="3"/>
                  </a:lnTo>
                  <a:lnTo>
                    <a:pt x="90" y="3"/>
                  </a:lnTo>
                  <a:lnTo>
                    <a:pt x="88" y="4"/>
                  </a:lnTo>
                  <a:lnTo>
                    <a:pt x="88" y="7"/>
                  </a:lnTo>
                  <a:lnTo>
                    <a:pt x="86" y="16"/>
                  </a:lnTo>
                  <a:lnTo>
                    <a:pt x="84" y="21"/>
                  </a:lnTo>
                  <a:lnTo>
                    <a:pt x="82" y="25"/>
                  </a:lnTo>
                  <a:lnTo>
                    <a:pt x="82" y="24"/>
                  </a:lnTo>
                  <a:lnTo>
                    <a:pt x="81" y="25"/>
                  </a:lnTo>
                  <a:lnTo>
                    <a:pt x="81" y="29"/>
                  </a:lnTo>
                  <a:lnTo>
                    <a:pt x="81" y="33"/>
                  </a:lnTo>
                  <a:lnTo>
                    <a:pt x="81" y="36"/>
                  </a:lnTo>
                  <a:lnTo>
                    <a:pt x="73" y="31"/>
                  </a:lnTo>
                  <a:lnTo>
                    <a:pt x="69" y="29"/>
                  </a:lnTo>
                  <a:lnTo>
                    <a:pt x="65" y="29"/>
                  </a:lnTo>
                  <a:lnTo>
                    <a:pt x="61" y="29"/>
                  </a:lnTo>
                  <a:lnTo>
                    <a:pt x="60" y="27"/>
                  </a:lnTo>
                  <a:lnTo>
                    <a:pt x="52" y="27"/>
                  </a:lnTo>
                  <a:lnTo>
                    <a:pt x="49" y="27"/>
                  </a:lnTo>
                  <a:lnTo>
                    <a:pt x="44" y="27"/>
                  </a:lnTo>
                  <a:lnTo>
                    <a:pt x="39" y="27"/>
                  </a:lnTo>
                  <a:lnTo>
                    <a:pt x="37" y="27"/>
                  </a:lnTo>
                  <a:lnTo>
                    <a:pt x="35" y="27"/>
                  </a:lnTo>
                  <a:lnTo>
                    <a:pt x="35" y="31"/>
                  </a:lnTo>
                  <a:lnTo>
                    <a:pt x="33" y="35"/>
                  </a:lnTo>
                  <a:lnTo>
                    <a:pt x="35" y="39"/>
                  </a:lnTo>
                  <a:lnTo>
                    <a:pt x="33" y="44"/>
                  </a:lnTo>
                  <a:lnTo>
                    <a:pt x="45" y="41"/>
                  </a:lnTo>
                  <a:lnTo>
                    <a:pt x="47" y="40"/>
                  </a:lnTo>
                  <a:lnTo>
                    <a:pt x="48" y="40"/>
                  </a:lnTo>
                  <a:lnTo>
                    <a:pt x="50" y="43"/>
                  </a:lnTo>
                  <a:lnTo>
                    <a:pt x="52" y="47"/>
                  </a:lnTo>
                  <a:lnTo>
                    <a:pt x="53" y="49"/>
                  </a:lnTo>
                  <a:lnTo>
                    <a:pt x="53" y="52"/>
                  </a:lnTo>
                  <a:lnTo>
                    <a:pt x="52" y="56"/>
                  </a:lnTo>
                  <a:lnTo>
                    <a:pt x="48" y="56"/>
                  </a:lnTo>
                  <a:lnTo>
                    <a:pt x="47" y="60"/>
                  </a:lnTo>
                  <a:lnTo>
                    <a:pt x="47" y="65"/>
                  </a:lnTo>
                  <a:lnTo>
                    <a:pt x="44" y="69"/>
                  </a:lnTo>
                  <a:lnTo>
                    <a:pt x="44" y="71"/>
                  </a:lnTo>
                  <a:lnTo>
                    <a:pt x="48" y="71"/>
                  </a:lnTo>
                  <a:lnTo>
                    <a:pt x="48" y="73"/>
                  </a:lnTo>
                  <a:lnTo>
                    <a:pt x="50" y="75"/>
                  </a:lnTo>
                  <a:lnTo>
                    <a:pt x="52" y="75"/>
                  </a:lnTo>
                  <a:lnTo>
                    <a:pt x="53" y="77"/>
                  </a:lnTo>
                  <a:lnTo>
                    <a:pt x="56" y="79"/>
                  </a:lnTo>
                  <a:lnTo>
                    <a:pt x="53" y="80"/>
                  </a:lnTo>
                  <a:lnTo>
                    <a:pt x="53" y="87"/>
                  </a:lnTo>
                  <a:lnTo>
                    <a:pt x="53" y="92"/>
                  </a:lnTo>
                  <a:lnTo>
                    <a:pt x="53" y="93"/>
                  </a:lnTo>
                  <a:lnTo>
                    <a:pt x="52" y="96"/>
                  </a:lnTo>
                  <a:lnTo>
                    <a:pt x="53" y="96"/>
                  </a:lnTo>
                  <a:lnTo>
                    <a:pt x="53" y="97"/>
                  </a:lnTo>
                  <a:lnTo>
                    <a:pt x="52" y="101"/>
                  </a:lnTo>
                  <a:lnTo>
                    <a:pt x="50" y="104"/>
                  </a:lnTo>
                  <a:lnTo>
                    <a:pt x="50" y="108"/>
                  </a:lnTo>
                  <a:lnTo>
                    <a:pt x="48" y="110"/>
                  </a:lnTo>
                  <a:lnTo>
                    <a:pt x="47" y="113"/>
                  </a:lnTo>
                  <a:lnTo>
                    <a:pt x="44" y="109"/>
                  </a:lnTo>
                  <a:lnTo>
                    <a:pt x="43" y="104"/>
                  </a:lnTo>
                  <a:lnTo>
                    <a:pt x="40" y="108"/>
                  </a:lnTo>
                  <a:lnTo>
                    <a:pt x="39" y="110"/>
                  </a:lnTo>
                  <a:lnTo>
                    <a:pt x="35" y="109"/>
                  </a:lnTo>
                  <a:lnTo>
                    <a:pt x="33" y="109"/>
                  </a:lnTo>
                  <a:lnTo>
                    <a:pt x="31" y="109"/>
                  </a:lnTo>
                  <a:lnTo>
                    <a:pt x="31" y="108"/>
                  </a:lnTo>
                  <a:lnTo>
                    <a:pt x="29" y="104"/>
                  </a:lnTo>
                  <a:lnTo>
                    <a:pt x="28" y="100"/>
                  </a:lnTo>
                  <a:lnTo>
                    <a:pt x="27" y="100"/>
                  </a:lnTo>
                  <a:lnTo>
                    <a:pt x="24" y="100"/>
                  </a:lnTo>
                  <a:lnTo>
                    <a:pt x="21" y="101"/>
                  </a:lnTo>
                  <a:lnTo>
                    <a:pt x="24" y="105"/>
                  </a:lnTo>
                  <a:lnTo>
                    <a:pt x="21" y="109"/>
                  </a:lnTo>
                  <a:lnTo>
                    <a:pt x="20" y="109"/>
                  </a:lnTo>
                  <a:lnTo>
                    <a:pt x="16" y="109"/>
                  </a:lnTo>
                  <a:lnTo>
                    <a:pt x="13" y="109"/>
                  </a:lnTo>
                  <a:lnTo>
                    <a:pt x="8" y="109"/>
                  </a:lnTo>
                  <a:lnTo>
                    <a:pt x="8" y="113"/>
                  </a:lnTo>
                  <a:lnTo>
                    <a:pt x="8" y="117"/>
                  </a:lnTo>
                  <a:lnTo>
                    <a:pt x="9" y="117"/>
                  </a:lnTo>
                  <a:lnTo>
                    <a:pt x="9" y="121"/>
                  </a:lnTo>
                  <a:lnTo>
                    <a:pt x="9" y="124"/>
                  </a:lnTo>
                  <a:lnTo>
                    <a:pt x="13" y="126"/>
                  </a:lnTo>
                  <a:lnTo>
                    <a:pt x="13" y="128"/>
                  </a:lnTo>
                  <a:lnTo>
                    <a:pt x="13" y="134"/>
                  </a:lnTo>
                  <a:lnTo>
                    <a:pt x="9" y="134"/>
                  </a:lnTo>
                  <a:lnTo>
                    <a:pt x="8" y="132"/>
                  </a:lnTo>
                  <a:lnTo>
                    <a:pt x="8" y="130"/>
                  </a:lnTo>
                  <a:lnTo>
                    <a:pt x="7" y="130"/>
                  </a:lnTo>
                  <a:lnTo>
                    <a:pt x="3" y="134"/>
                  </a:lnTo>
                  <a:lnTo>
                    <a:pt x="0" y="137"/>
                  </a:lnTo>
                  <a:lnTo>
                    <a:pt x="7" y="144"/>
                  </a:lnTo>
                  <a:lnTo>
                    <a:pt x="9" y="148"/>
                  </a:lnTo>
                  <a:lnTo>
                    <a:pt x="12" y="150"/>
                  </a:lnTo>
                  <a:lnTo>
                    <a:pt x="13" y="154"/>
                  </a:lnTo>
                  <a:lnTo>
                    <a:pt x="13" y="157"/>
                  </a:lnTo>
                  <a:lnTo>
                    <a:pt x="16" y="157"/>
                  </a:lnTo>
                  <a:lnTo>
                    <a:pt x="20" y="152"/>
                  </a:lnTo>
                  <a:lnTo>
                    <a:pt x="21" y="150"/>
                  </a:lnTo>
                  <a:lnTo>
                    <a:pt x="24" y="149"/>
                  </a:lnTo>
                  <a:lnTo>
                    <a:pt x="25" y="148"/>
                  </a:lnTo>
                  <a:lnTo>
                    <a:pt x="27" y="148"/>
                  </a:lnTo>
                  <a:lnTo>
                    <a:pt x="29" y="148"/>
                  </a:lnTo>
                  <a:lnTo>
                    <a:pt x="31" y="149"/>
                  </a:lnTo>
                  <a:lnTo>
                    <a:pt x="31" y="149"/>
                  </a:lnTo>
                  <a:lnTo>
                    <a:pt x="33" y="149"/>
                  </a:lnTo>
                  <a:lnTo>
                    <a:pt x="35" y="152"/>
                  </a:lnTo>
                  <a:lnTo>
                    <a:pt x="35" y="153"/>
                  </a:lnTo>
                  <a:lnTo>
                    <a:pt x="37" y="154"/>
                  </a:lnTo>
                  <a:lnTo>
                    <a:pt x="40" y="153"/>
                  </a:lnTo>
                  <a:lnTo>
                    <a:pt x="43" y="150"/>
                  </a:lnTo>
                  <a:lnTo>
                    <a:pt x="44" y="148"/>
                  </a:lnTo>
                  <a:lnTo>
                    <a:pt x="47" y="148"/>
                  </a:lnTo>
                  <a:lnTo>
                    <a:pt x="48" y="148"/>
                  </a:lnTo>
                  <a:lnTo>
                    <a:pt x="50" y="145"/>
                  </a:lnTo>
                  <a:lnTo>
                    <a:pt x="52" y="145"/>
                  </a:lnTo>
                  <a:lnTo>
                    <a:pt x="53" y="145"/>
                  </a:lnTo>
                  <a:lnTo>
                    <a:pt x="53" y="148"/>
                  </a:lnTo>
                  <a:lnTo>
                    <a:pt x="52" y="150"/>
                  </a:lnTo>
                  <a:lnTo>
                    <a:pt x="53" y="154"/>
                  </a:lnTo>
                  <a:lnTo>
                    <a:pt x="56" y="154"/>
                  </a:lnTo>
                  <a:lnTo>
                    <a:pt x="57" y="154"/>
                  </a:lnTo>
                  <a:lnTo>
                    <a:pt x="60" y="153"/>
                  </a:lnTo>
                  <a:lnTo>
                    <a:pt x="65" y="148"/>
                  </a:lnTo>
                  <a:lnTo>
                    <a:pt x="70" y="144"/>
                  </a:lnTo>
                  <a:lnTo>
                    <a:pt x="70" y="140"/>
                  </a:lnTo>
                  <a:lnTo>
                    <a:pt x="74" y="137"/>
                  </a:lnTo>
                  <a:lnTo>
                    <a:pt x="78" y="136"/>
                  </a:lnTo>
                  <a:lnTo>
                    <a:pt x="81" y="132"/>
                  </a:lnTo>
                  <a:lnTo>
                    <a:pt x="82" y="124"/>
                  </a:lnTo>
                  <a:lnTo>
                    <a:pt x="82" y="109"/>
                  </a:lnTo>
                  <a:lnTo>
                    <a:pt x="82" y="108"/>
                  </a:lnTo>
                  <a:lnTo>
                    <a:pt x="84" y="105"/>
                  </a:lnTo>
                  <a:lnTo>
                    <a:pt x="86" y="104"/>
                  </a:lnTo>
                  <a:lnTo>
                    <a:pt x="88" y="100"/>
                  </a:lnTo>
                  <a:lnTo>
                    <a:pt x="92" y="92"/>
                  </a:lnTo>
                  <a:lnTo>
                    <a:pt x="97" y="87"/>
                  </a:lnTo>
                  <a:lnTo>
                    <a:pt x="104" y="80"/>
                  </a:lnTo>
                  <a:lnTo>
                    <a:pt x="105" y="77"/>
                  </a:lnTo>
                  <a:lnTo>
                    <a:pt x="108" y="73"/>
                  </a:lnTo>
                  <a:lnTo>
                    <a:pt x="108" y="65"/>
                  </a:lnTo>
                  <a:lnTo>
                    <a:pt x="109" y="57"/>
                  </a:lnTo>
                  <a:lnTo>
                    <a:pt x="109" y="52"/>
                  </a:lnTo>
                  <a:lnTo>
                    <a:pt x="110" y="43"/>
                  </a:lnTo>
                  <a:lnTo>
                    <a:pt x="113" y="35"/>
                  </a:lnTo>
                  <a:lnTo>
                    <a:pt x="113" y="27"/>
                  </a:lnTo>
                  <a:lnTo>
                    <a:pt x="114" y="21"/>
                  </a:lnTo>
                  <a:lnTo>
                    <a:pt x="118" y="14"/>
                  </a:lnTo>
                  <a:lnTo>
                    <a:pt x="121" y="4"/>
                  </a:lnTo>
                  <a:lnTo>
                    <a:pt x="121" y="3"/>
                  </a:lnTo>
                  <a:lnTo>
                    <a:pt x="118" y="0"/>
                  </a:lnTo>
                  <a:lnTo>
                    <a:pt x="118" y="0"/>
                  </a:lnTo>
                  <a:lnTo>
                    <a:pt x="118" y="0"/>
                  </a:lnTo>
                  <a:lnTo>
                    <a:pt x="118" y="0"/>
                  </a:lnTo>
                  <a:lnTo>
                    <a:pt x="118" y="0"/>
                  </a:lnTo>
                  <a:lnTo>
                    <a:pt x="118" y="0"/>
                  </a:lnTo>
                  <a:lnTo>
                    <a:pt x="118" y="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83" name="Freeform 173"/>
            <p:cNvSpPr>
              <a:spLocks noEditPoints="1"/>
            </p:cNvSpPr>
            <p:nvPr/>
          </p:nvSpPr>
          <p:spPr bwMode="auto">
            <a:xfrm>
              <a:off x="3811588" y="2139950"/>
              <a:ext cx="341312" cy="339725"/>
            </a:xfrm>
            <a:custGeom>
              <a:avLst/>
              <a:gdLst>
                <a:gd name="T0" fmla="*/ 134 w 144"/>
                <a:gd name="T1" fmla="*/ 23 h 104"/>
                <a:gd name="T2" fmla="*/ 136 w 144"/>
                <a:gd name="T3" fmla="*/ 20 h 104"/>
                <a:gd name="T4" fmla="*/ 130 w 144"/>
                <a:gd name="T5" fmla="*/ 18 h 104"/>
                <a:gd name="T6" fmla="*/ 124 w 144"/>
                <a:gd name="T7" fmla="*/ 18 h 104"/>
                <a:gd name="T8" fmla="*/ 116 w 144"/>
                <a:gd name="T9" fmla="*/ 15 h 104"/>
                <a:gd name="T10" fmla="*/ 110 w 144"/>
                <a:gd name="T11" fmla="*/ 13 h 104"/>
                <a:gd name="T12" fmla="*/ 103 w 144"/>
                <a:gd name="T13" fmla="*/ 14 h 104"/>
                <a:gd name="T14" fmla="*/ 97 w 144"/>
                <a:gd name="T15" fmla="*/ 13 h 104"/>
                <a:gd name="T16" fmla="*/ 87 w 144"/>
                <a:gd name="T17" fmla="*/ 10 h 104"/>
                <a:gd name="T18" fmla="*/ 83 w 144"/>
                <a:gd name="T19" fmla="*/ 5 h 104"/>
                <a:gd name="T20" fmla="*/ 70 w 144"/>
                <a:gd name="T21" fmla="*/ 4 h 104"/>
                <a:gd name="T22" fmla="*/ 58 w 144"/>
                <a:gd name="T23" fmla="*/ 4 h 104"/>
                <a:gd name="T24" fmla="*/ 34 w 144"/>
                <a:gd name="T25" fmla="*/ 2 h 104"/>
                <a:gd name="T26" fmla="*/ 23 w 144"/>
                <a:gd name="T27" fmla="*/ 1 h 104"/>
                <a:gd name="T28" fmla="*/ 14 w 144"/>
                <a:gd name="T29" fmla="*/ 1 h 104"/>
                <a:gd name="T30" fmla="*/ 10 w 144"/>
                <a:gd name="T31" fmla="*/ 4 h 104"/>
                <a:gd name="T32" fmla="*/ 3 w 144"/>
                <a:gd name="T33" fmla="*/ 7 h 104"/>
                <a:gd name="T34" fmla="*/ 1 w 144"/>
                <a:gd name="T35" fmla="*/ 13 h 104"/>
                <a:gd name="T36" fmla="*/ 1 w 144"/>
                <a:gd name="T37" fmla="*/ 17 h 104"/>
                <a:gd name="T38" fmla="*/ 3 w 144"/>
                <a:gd name="T39" fmla="*/ 17 h 104"/>
                <a:gd name="T40" fmla="*/ 3 w 144"/>
                <a:gd name="T41" fmla="*/ 21 h 104"/>
                <a:gd name="T42" fmla="*/ 4 w 144"/>
                <a:gd name="T43" fmla="*/ 24 h 104"/>
                <a:gd name="T44" fmla="*/ 8 w 144"/>
                <a:gd name="T45" fmla="*/ 23 h 104"/>
                <a:gd name="T46" fmla="*/ 10 w 144"/>
                <a:gd name="T47" fmla="*/ 24 h 104"/>
                <a:gd name="T48" fmla="*/ 14 w 144"/>
                <a:gd name="T49" fmla="*/ 25 h 104"/>
                <a:gd name="T50" fmla="*/ 21 w 144"/>
                <a:gd name="T51" fmla="*/ 24 h 104"/>
                <a:gd name="T52" fmla="*/ 27 w 144"/>
                <a:gd name="T53" fmla="*/ 25 h 104"/>
                <a:gd name="T54" fmla="*/ 30 w 144"/>
                <a:gd name="T55" fmla="*/ 30 h 104"/>
                <a:gd name="T56" fmla="*/ 23 w 144"/>
                <a:gd name="T57" fmla="*/ 37 h 104"/>
                <a:gd name="T58" fmla="*/ 23 w 144"/>
                <a:gd name="T59" fmla="*/ 47 h 104"/>
                <a:gd name="T60" fmla="*/ 21 w 144"/>
                <a:gd name="T61" fmla="*/ 51 h 104"/>
                <a:gd name="T62" fmla="*/ 17 w 144"/>
                <a:gd name="T63" fmla="*/ 56 h 104"/>
                <a:gd name="T64" fmla="*/ 17 w 144"/>
                <a:gd name="T65" fmla="*/ 60 h 104"/>
                <a:gd name="T66" fmla="*/ 17 w 144"/>
                <a:gd name="T67" fmla="*/ 68 h 104"/>
                <a:gd name="T68" fmla="*/ 17 w 144"/>
                <a:gd name="T69" fmla="*/ 74 h 104"/>
                <a:gd name="T70" fmla="*/ 17 w 144"/>
                <a:gd name="T71" fmla="*/ 78 h 104"/>
                <a:gd name="T72" fmla="*/ 13 w 144"/>
                <a:gd name="T73" fmla="*/ 83 h 104"/>
                <a:gd name="T74" fmla="*/ 18 w 144"/>
                <a:gd name="T75" fmla="*/ 88 h 104"/>
                <a:gd name="T76" fmla="*/ 25 w 144"/>
                <a:gd name="T77" fmla="*/ 94 h 104"/>
                <a:gd name="T78" fmla="*/ 27 w 144"/>
                <a:gd name="T79" fmla="*/ 97 h 104"/>
                <a:gd name="T80" fmla="*/ 28 w 144"/>
                <a:gd name="T81" fmla="*/ 103 h 104"/>
                <a:gd name="T82" fmla="*/ 36 w 144"/>
                <a:gd name="T83" fmla="*/ 103 h 104"/>
                <a:gd name="T84" fmla="*/ 46 w 144"/>
                <a:gd name="T85" fmla="*/ 97 h 104"/>
                <a:gd name="T86" fmla="*/ 64 w 144"/>
                <a:gd name="T87" fmla="*/ 96 h 104"/>
                <a:gd name="T88" fmla="*/ 73 w 144"/>
                <a:gd name="T89" fmla="*/ 94 h 104"/>
                <a:gd name="T90" fmla="*/ 83 w 144"/>
                <a:gd name="T91" fmla="*/ 84 h 104"/>
                <a:gd name="T92" fmla="*/ 90 w 144"/>
                <a:gd name="T93" fmla="*/ 78 h 104"/>
                <a:gd name="T94" fmla="*/ 100 w 144"/>
                <a:gd name="T95" fmla="*/ 67 h 104"/>
                <a:gd name="T96" fmla="*/ 97 w 144"/>
                <a:gd name="T97" fmla="*/ 53 h 104"/>
                <a:gd name="T98" fmla="*/ 107 w 144"/>
                <a:gd name="T99" fmla="*/ 41 h 104"/>
                <a:gd name="T100" fmla="*/ 117 w 144"/>
                <a:gd name="T101" fmla="*/ 34 h 104"/>
                <a:gd name="T102" fmla="*/ 25 w 144"/>
                <a:gd name="T103" fmla="*/ 94 h 104"/>
                <a:gd name="T104" fmla="*/ 133 w 144"/>
                <a:gd name="T105" fmla="*/ 53 h 104"/>
                <a:gd name="T106" fmla="*/ 126 w 144"/>
                <a:gd name="T107" fmla="*/ 57 h 104"/>
                <a:gd name="T108" fmla="*/ 133 w 144"/>
                <a:gd name="T109" fmla="*/ 60 h 104"/>
                <a:gd name="T110" fmla="*/ 137 w 144"/>
                <a:gd name="T111" fmla="*/ 54 h 104"/>
                <a:gd name="T112" fmla="*/ 115 w 144"/>
                <a:gd name="T113" fmla="*/ 66 h 104"/>
                <a:gd name="T114" fmla="*/ 117 w 144"/>
                <a:gd name="T115" fmla="*/ 64 h 104"/>
                <a:gd name="T116" fmla="*/ 140 w 144"/>
                <a:gd name="T117" fmla="*/ 52 h 104"/>
                <a:gd name="T118" fmla="*/ 144 w 144"/>
                <a:gd name="T119"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4">
                  <a:moveTo>
                    <a:pt x="132" y="28"/>
                  </a:moveTo>
                  <a:cubicBezTo>
                    <a:pt x="133" y="27"/>
                    <a:pt x="133" y="27"/>
                    <a:pt x="133" y="27"/>
                  </a:cubicBezTo>
                  <a:cubicBezTo>
                    <a:pt x="134" y="24"/>
                    <a:pt x="134" y="24"/>
                    <a:pt x="134" y="24"/>
                  </a:cubicBezTo>
                  <a:cubicBezTo>
                    <a:pt x="134" y="23"/>
                    <a:pt x="134" y="23"/>
                    <a:pt x="134" y="23"/>
                  </a:cubicBezTo>
                  <a:cubicBezTo>
                    <a:pt x="134" y="20"/>
                    <a:pt x="134" y="20"/>
                    <a:pt x="134" y="20"/>
                  </a:cubicBezTo>
                  <a:cubicBezTo>
                    <a:pt x="134" y="20"/>
                    <a:pt x="134" y="20"/>
                    <a:pt x="134" y="20"/>
                  </a:cubicBezTo>
                  <a:cubicBezTo>
                    <a:pt x="135" y="20"/>
                    <a:pt x="135" y="20"/>
                    <a:pt x="135" y="20"/>
                  </a:cubicBezTo>
                  <a:cubicBezTo>
                    <a:pt x="136" y="20"/>
                    <a:pt x="136" y="20"/>
                    <a:pt x="136" y="20"/>
                  </a:cubicBezTo>
                  <a:cubicBezTo>
                    <a:pt x="136" y="18"/>
                    <a:pt x="136" y="18"/>
                    <a:pt x="136" y="18"/>
                  </a:cubicBezTo>
                  <a:cubicBezTo>
                    <a:pt x="134" y="17"/>
                    <a:pt x="134" y="17"/>
                    <a:pt x="134" y="17"/>
                  </a:cubicBezTo>
                  <a:cubicBezTo>
                    <a:pt x="132" y="17"/>
                    <a:pt x="132" y="17"/>
                    <a:pt x="132" y="17"/>
                  </a:cubicBezTo>
                  <a:cubicBezTo>
                    <a:pt x="130" y="18"/>
                    <a:pt x="130" y="18"/>
                    <a:pt x="130" y="18"/>
                  </a:cubicBezTo>
                  <a:cubicBezTo>
                    <a:pt x="129" y="18"/>
                    <a:pt x="129" y="18"/>
                    <a:pt x="129" y="18"/>
                  </a:cubicBezTo>
                  <a:cubicBezTo>
                    <a:pt x="127" y="18"/>
                    <a:pt x="127" y="18"/>
                    <a:pt x="127" y="18"/>
                  </a:cubicBezTo>
                  <a:cubicBezTo>
                    <a:pt x="126" y="18"/>
                    <a:pt x="126" y="18"/>
                    <a:pt x="126" y="18"/>
                  </a:cubicBezTo>
                  <a:cubicBezTo>
                    <a:pt x="124" y="18"/>
                    <a:pt x="124" y="18"/>
                    <a:pt x="124" y="18"/>
                  </a:cubicBezTo>
                  <a:cubicBezTo>
                    <a:pt x="123" y="18"/>
                    <a:pt x="123" y="18"/>
                    <a:pt x="123" y="18"/>
                  </a:cubicBezTo>
                  <a:cubicBezTo>
                    <a:pt x="119" y="17"/>
                    <a:pt x="119" y="17"/>
                    <a:pt x="119" y="17"/>
                  </a:cubicBezTo>
                  <a:cubicBezTo>
                    <a:pt x="116" y="17"/>
                    <a:pt x="116" y="17"/>
                    <a:pt x="116" y="17"/>
                  </a:cubicBezTo>
                  <a:cubicBezTo>
                    <a:pt x="116" y="15"/>
                    <a:pt x="116" y="15"/>
                    <a:pt x="116" y="15"/>
                  </a:cubicBezTo>
                  <a:cubicBezTo>
                    <a:pt x="116" y="14"/>
                    <a:pt x="116" y="14"/>
                    <a:pt x="116" y="14"/>
                  </a:cubicBezTo>
                  <a:cubicBezTo>
                    <a:pt x="114" y="14"/>
                    <a:pt x="114" y="14"/>
                    <a:pt x="114" y="14"/>
                  </a:cubicBezTo>
                  <a:cubicBezTo>
                    <a:pt x="113" y="14"/>
                    <a:pt x="113" y="14"/>
                    <a:pt x="113" y="14"/>
                  </a:cubicBezTo>
                  <a:cubicBezTo>
                    <a:pt x="110" y="13"/>
                    <a:pt x="110" y="13"/>
                    <a:pt x="110" y="13"/>
                  </a:cubicBezTo>
                  <a:cubicBezTo>
                    <a:pt x="109" y="13"/>
                    <a:pt x="109" y="13"/>
                    <a:pt x="109" y="13"/>
                  </a:cubicBezTo>
                  <a:cubicBezTo>
                    <a:pt x="107" y="13"/>
                    <a:pt x="107" y="13"/>
                    <a:pt x="107" y="13"/>
                  </a:cubicBezTo>
                  <a:cubicBezTo>
                    <a:pt x="107" y="14"/>
                    <a:pt x="107" y="14"/>
                    <a:pt x="107" y="14"/>
                  </a:cubicBezTo>
                  <a:cubicBezTo>
                    <a:pt x="103" y="14"/>
                    <a:pt x="103" y="14"/>
                    <a:pt x="103" y="14"/>
                  </a:cubicBezTo>
                  <a:cubicBezTo>
                    <a:pt x="101" y="14"/>
                    <a:pt x="101" y="14"/>
                    <a:pt x="101" y="14"/>
                  </a:cubicBezTo>
                  <a:cubicBezTo>
                    <a:pt x="100" y="14"/>
                    <a:pt x="100" y="14"/>
                    <a:pt x="100" y="14"/>
                  </a:cubicBezTo>
                  <a:cubicBezTo>
                    <a:pt x="99" y="14"/>
                    <a:pt x="99" y="14"/>
                    <a:pt x="99" y="14"/>
                  </a:cubicBezTo>
                  <a:cubicBezTo>
                    <a:pt x="97" y="13"/>
                    <a:pt x="97" y="13"/>
                    <a:pt x="97" y="13"/>
                  </a:cubicBezTo>
                  <a:cubicBezTo>
                    <a:pt x="96" y="13"/>
                    <a:pt x="96" y="13"/>
                    <a:pt x="96" y="13"/>
                  </a:cubicBezTo>
                  <a:cubicBezTo>
                    <a:pt x="91" y="11"/>
                    <a:pt x="91" y="11"/>
                    <a:pt x="91" y="11"/>
                  </a:cubicBezTo>
                  <a:cubicBezTo>
                    <a:pt x="89" y="10"/>
                    <a:pt x="89" y="10"/>
                    <a:pt x="89" y="10"/>
                  </a:cubicBezTo>
                  <a:cubicBezTo>
                    <a:pt x="87" y="10"/>
                    <a:pt x="87" y="10"/>
                    <a:pt x="87" y="10"/>
                  </a:cubicBezTo>
                  <a:cubicBezTo>
                    <a:pt x="86" y="10"/>
                    <a:pt x="86" y="10"/>
                    <a:pt x="86" y="10"/>
                  </a:cubicBezTo>
                  <a:cubicBezTo>
                    <a:pt x="84" y="8"/>
                    <a:pt x="84" y="8"/>
                    <a:pt x="84" y="8"/>
                  </a:cubicBezTo>
                  <a:cubicBezTo>
                    <a:pt x="86" y="7"/>
                    <a:pt x="86" y="7"/>
                    <a:pt x="86" y="7"/>
                  </a:cubicBezTo>
                  <a:cubicBezTo>
                    <a:pt x="83" y="5"/>
                    <a:pt x="83" y="5"/>
                    <a:pt x="83" y="5"/>
                  </a:cubicBezTo>
                  <a:cubicBezTo>
                    <a:pt x="81" y="5"/>
                    <a:pt x="81" y="5"/>
                    <a:pt x="81" y="5"/>
                  </a:cubicBezTo>
                  <a:cubicBezTo>
                    <a:pt x="79" y="5"/>
                    <a:pt x="79" y="5"/>
                    <a:pt x="79" y="5"/>
                  </a:cubicBezTo>
                  <a:cubicBezTo>
                    <a:pt x="76" y="5"/>
                    <a:pt x="76" y="5"/>
                    <a:pt x="76" y="5"/>
                  </a:cubicBezTo>
                  <a:cubicBezTo>
                    <a:pt x="70" y="4"/>
                    <a:pt x="70" y="4"/>
                    <a:pt x="70" y="4"/>
                  </a:cubicBezTo>
                  <a:cubicBezTo>
                    <a:pt x="67" y="5"/>
                    <a:pt x="67" y="5"/>
                    <a:pt x="67" y="5"/>
                  </a:cubicBezTo>
                  <a:cubicBezTo>
                    <a:pt x="66" y="4"/>
                    <a:pt x="66" y="4"/>
                    <a:pt x="66" y="4"/>
                  </a:cubicBezTo>
                  <a:cubicBezTo>
                    <a:pt x="61" y="4"/>
                    <a:pt x="61" y="4"/>
                    <a:pt x="61" y="4"/>
                  </a:cubicBezTo>
                  <a:cubicBezTo>
                    <a:pt x="58" y="4"/>
                    <a:pt x="58" y="4"/>
                    <a:pt x="58" y="4"/>
                  </a:cubicBezTo>
                  <a:cubicBezTo>
                    <a:pt x="53" y="4"/>
                    <a:pt x="53" y="4"/>
                    <a:pt x="53" y="4"/>
                  </a:cubicBezTo>
                  <a:cubicBezTo>
                    <a:pt x="48" y="4"/>
                    <a:pt x="48" y="4"/>
                    <a:pt x="48" y="4"/>
                  </a:cubicBezTo>
                  <a:cubicBezTo>
                    <a:pt x="40" y="2"/>
                    <a:pt x="40" y="2"/>
                    <a:pt x="40" y="2"/>
                  </a:cubicBezTo>
                  <a:cubicBezTo>
                    <a:pt x="34" y="2"/>
                    <a:pt x="34" y="2"/>
                    <a:pt x="34" y="2"/>
                  </a:cubicBezTo>
                  <a:cubicBezTo>
                    <a:pt x="28" y="2"/>
                    <a:pt x="28" y="2"/>
                    <a:pt x="28" y="2"/>
                  </a:cubicBezTo>
                  <a:cubicBezTo>
                    <a:pt x="25" y="2"/>
                    <a:pt x="25" y="2"/>
                    <a:pt x="25" y="2"/>
                  </a:cubicBezTo>
                  <a:cubicBezTo>
                    <a:pt x="24" y="4"/>
                    <a:pt x="24" y="4"/>
                    <a:pt x="24" y="4"/>
                  </a:cubicBezTo>
                  <a:cubicBezTo>
                    <a:pt x="23" y="1"/>
                    <a:pt x="23" y="1"/>
                    <a:pt x="23" y="1"/>
                  </a:cubicBezTo>
                  <a:cubicBezTo>
                    <a:pt x="20" y="1"/>
                    <a:pt x="20" y="1"/>
                    <a:pt x="20" y="1"/>
                  </a:cubicBezTo>
                  <a:cubicBezTo>
                    <a:pt x="18" y="1"/>
                    <a:pt x="18" y="1"/>
                    <a:pt x="18" y="1"/>
                  </a:cubicBezTo>
                  <a:cubicBezTo>
                    <a:pt x="17" y="0"/>
                    <a:pt x="17" y="0"/>
                    <a:pt x="17" y="0"/>
                  </a:cubicBezTo>
                  <a:cubicBezTo>
                    <a:pt x="14" y="1"/>
                    <a:pt x="14" y="1"/>
                    <a:pt x="14" y="1"/>
                  </a:cubicBezTo>
                  <a:cubicBezTo>
                    <a:pt x="14" y="0"/>
                    <a:pt x="14" y="0"/>
                    <a:pt x="14" y="0"/>
                  </a:cubicBezTo>
                  <a:cubicBezTo>
                    <a:pt x="13" y="1"/>
                    <a:pt x="13" y="1"/>
                    <a:pt x="13" y="1"/>
                  </a:cubicBezTo>
                  <a:cubicBezTo>
                    <a:pt x="11" y="2"/>
                    <a:pt x="11" y="2"/>
                    <a:pt x="11" y="2"/>
                  </a:cubicBezTo>
                  <a:cubicBezTo>
                    <a:pt x="10" y="4"/>
                    <a:pt x="10" y="4"/>
                    <a:pt x="10" y="4"/>
                  </a:cubicBezTo>
                  <a:cubicBezTo>
                    <a:pt x="11" y="4"/>
                    <a:pt x="11" y="4"/>
                    <a:pt x="11" y="4"/>
                  </a:cubicBezTo>
                  <a:cubicBezTo>
                    <a:pt x="7" y="5"/>
                    <a:pt x="7" y="5"/>
                    <a:pt x="7" y="5"/>
                  </a:cubicBezTo>
                  <a:cubicBezTo>
                    <a:pt x="4" y="5"/>
                    <a:pt x="4" y="5"/>
                    <a:pt x="4" y="5"/>
                  </a:cubicBezTo>
                  <a:cubicBezTo>
                    <a:pt x="3" y="7"/>
                    <a:pt x="3" y="7"/>
                    <a:pt x="3" y="7"/>
                  </a:cubicBezTo>
                  <a:cubicBezTo>
                    <a:pt x="1" y="8"/>
                    <a:pt x="1" y="8"/>
                    <a:pt x="1" y="8"/>
                  </a:cubicBezTo>
                  <a:cubicBezTo>
                    <a:pt x="0" y="10"/>
                    <a:pt x="0" y="10"/>
                    <a:pt x="0" y="10"/>
                  </a:cubicBezTo>
                  <a:cubicBezTo>
                    <a:pt x="0" y="11"/>
                    <a:pt x="0" y="11"/>
                    <a:pt x="0" y="11"/>
                  </a:cubicBezTo>
                  <a:cubicBezTo>
                    <a:pt x="1" y="13"/>
                    <a:pt x="1" y="13"/>
                    <a:pt x="1" y="13"/>
                  </a:cubicBezTo>
                  <a:cubicBezTo>
                    <a:pt x="3" y="13"/>
                    <a:pt x="3" y="13"/>
                    <a:pt x="3" y="13"/>
                  </a:cubicBezTo>
                  <a:cubicBezTo>
                    <a:pt x="1" y="14"/>
                    <a:pt x="1" y="14"/>
                    <a:pt x="1" y="14"/>
                  </a:cubicBezTo>
                  <a:cubicBezTo>
                    <a:pt x="1" y="15"/>
                    <a:pt x="1" y="15"/>
                    <a:pt x="1" y="15"/>
                  </a:cubicBezTo>
                  <a:cubicBezTo>
                    <a:pt x="1" y="17"/>
                    <a:pt x="1" y="17"/>
                    <a:pt x="1" y="17"/>
                  </a:cubicBezTo>
                  <a:cubicBezTo>
                    <a:pt x="3" y="15"/>
                    <a:pt x="3" y="15"/>
                    <a:pt x="3" y="15"/>
                  </a:cubicBezTo>
                  <a:cubicBezTo>
                    <a:pt x="4" y="14"/>
                    <a:pt x="4" y="14"/>
                    <a:pt x="4" y="14"/>
                  </a:cubicBezTo>
                  <a:cubicBezTo>
                    <a:pt x="4" y="15"/>
                    <a:pt x="4" y="15"/>
                    <a:pt x="4" y="15"/>
                  </a:cubicBezTo>
                  <a:cubicBezTo>
                    <a:pt x="3" y="17"/>
                    <a:pt x="3" y="17"/>
                    <a:pt x="3" y="17"/>
                  </a:cubicBezTo>
                  <a:cubicBezTo>
                    <a:pt x="4" y="18"/>
                    <a:pt x="4" y="18"/>
                    <a:pt x="4" y="18"/>
                  </a:cubicBezTo>
                  <a:cubicBezTo>
                    <a:pt x="3" y="20"/>
                    <a:pt x="3" y="20"/>
                    <a:pt x="3" y="20"/>
                  </a:cubicBezTo>
                  <a:cubicBezTo>
                    <a:pt x="4" y="20"/>
                    <a:pt x="4" y="20"/>
                    <a:pt x="4" y="20"/>
                  </a:cubicBezTo>
                  <a:cubicBezTo>
                    <a:pt x="3" y="21"/>
                    <a:pt x="3" y="21"/>
                    <a:pt x="3" y="21"/>
                  </a:cubicBezTo>
                  <a:cubicBezTo>
                    <a:pt x="3" y="23"/>
                    <a:pt x="3" y="23"/>
                    <a:pt x="3" y="23"/>
                  </a:cubicBezTo>
                  <a:cubicBezTo>
                    <a:pt x="3" y="24"/>
                    <a:pt x="3" y="24"/>
                    <a:pt x="3" y="24"/>
                  </a:cubicBezTo>
                  <a:cubicBezTo>
                    <a:pt x="4" y="24"/>
                    <a:pt x="4" y="24"/>
                    <a:pt x="4" y="24"/>
                  </a:cubicBezTo>
                  <a:cubicBezTo>
                    <a:pt x="4" y="24"/>
                    <a:pt x="4" y="24"/>
                    <a:pt x="4" y="24"/>
                  </a:cubicBezTo>
                  <a:cubicBezTo>
                    <a:pt x="4" y="24"/>
                    <a:pt x="4" y="24"/>
                    <a:pt x="4" y="24"/>
                  </a:cubicBezTo>
                  <a:cubicBezTo>
                    <a:pt x="4" y="24"/>
                    <a:pt x="4" y="24"/>
                    <a:pt x="4" y="24"/>
                  </a:cubicBezTo>
                  <a:cubicBezTo>
                    <a:pt x="7" y="23"/>
                    <a:pt x="7" y="23"/>
                    <a:pt x="7" y="23"/>
                  </a:cubicBezTo>
                  <a:cubicBezTo>
                    <a:pt x="8" y="23"/>
                    <a:pt x="8" y="23"/>
                    <a:pt x="8" y="23"/>
                  </a:cubicBezTo>
                  <a:cubicBezTo>
                    <a:pt x="10" y="21"/>
                    <a:pt x="10" y="21"/>
                    <a:pt x="10" y="21"/>
                  </a:cubicBezTo>
                  <a:cubicBezTo>
                    <a:pt x="10" y="23"/>
                    <a:pt x="10" y="23"/>
                    <a:pt x="10" y="23"/>
                  </a:cubicBezTo>
                  <a:cubicBezTo>
                    <a:pt x="11" y="23"/>
                    <a:pt x="11" y="23"/>
                    <a:pt x="11" y="23"/>
                  </a:cubicBezTo>
                  <a:cubicBezTo>
                    <a:pt x="10" y="24"/>
                    <a:pt x="10" y="24"/>
                    <a:pt x="10" y="24"/>
                  </a:cubicBezTo>
                  <a:cubicBezTo>
                    <a:pt x="10" y="25"/>
                    <a:pt x="10" y="25"/>
                    <a:pt x="10" y="25"/>
                  </a:cubicBezTo>
                  <a:cubicBezTo>
                    <a:pt x="11" y="25"/>
                    <a:pt x="11" y="25"/>
                    <a:pt x="11" y="25"/>
                  </a:cubicBezTo>
                  <a:cubicBezTo>
                    <a:pt x="13" y="25"/>
                    <a:pt x="13" y="25"/>
                    <a:pt x="13" y="25"/>
                  </a:cubicBezTo>
                  <a:cubicBezTo>
                    <a:pt x="14" y="25"/>
                    <a:pt x="14" y="25"/>
                    <a:pt x="14" y="25"/>
                  </a:cubicBezTo>
                  <a:cubicBezTo>
                    <a:pt x="15" y="25"/>
                    <a:pt x="15" y="25"/>
                    <a:pt x="15" y="25"/>
                  </a:cubicBezTo>
                  <a:cubicBezTo>
                    <a:pt x="18" y="25"/>
                    <a:pt x="18" y="25"/>
                    <a:pt x="18" y="25"/>
                  </a:cubicBezTo>
                  <a:cubicBezTo>
                    <a:pt x="20" y="25"/>
                    <a:pt x="20" y="25"/>
                    <a:pt x="20" y="25"/>
                  </a:cubicBezTo>
                  <a:cubicBezTo>
                    <a:pt x="21" y="24"/>
                    <a:pt x="21" y="24"/>
                    <a:pt x="21" y="24"/>
                  </a:cubicBezTo>
                  <a:cubicBezTo>
                    <a:pt x="23" y="24"/>
                    <a:pt x="23" y="24"/>
                    <a:pt x="23" y="24"/>
                  </a:cubicBezTo>
                  <a:cubicBezTo>
                    <a:pt x="24" y="24"/>
                    <a:pt x="24" y="24"/>
                    <a:pt x="24" y="24"/>
                  </a:cubicBezTo>
                  <a:cubicBezTo>
                    <a:pt x="27" y="24"/>
                    <a:pt x="27" y="24"/>
                    <a:pt x="27" y="24"/>
                  </a:cubicBezTo>
                  <a:cubicBezTo>
                    <a:pt x="27" y="25"/>
                    <a:pt x="27" y="25"/>
                    <a:pt x="27" y="25"/>
                  </a:cubicBezTo>
                  <a:cubicBezTo>
                    <a:pt x="27" y="27"/>
                    <a:pt x="27" y="27"/>
                    <a:pt x="27" y="27"/>
                  </a:cubicBezTo>
                  <a:cubicBezTo>
                    <a:pt x="28" y="28"/>
                    <a:pt x="28" y="28"/>
                    <a:pt x="28" y="28"/>
                  </a:cubicBezTo>
                  <a:cubicBezTo>
                    <a:pt x="31" y="28"/>
                    <a:pt x="31" y="28"/>
                    <a:pt x="31" y="28"/>
                  </a:cubicBezTo>
                  <a:cubicBezTo>
                    <a:pt x="30" y="30"/>
                    <a:pt x="30" y="30"/>
                    <a:pt x="30" y="30"/>
                  </a:cubicBezTo>
                  <a:cubicBezTo>
                    <a:pt x="28" y="33"/>
                    <a:pt x="28" y="33"/>
                    <a:pt x="28" y="33"/>
                  </a:cubicBezTo>
                  <a:cubicBezTo>
                    <a:pt x="25" y="35"/>
                    <a:pt x="25" y="35"/>
                    <a:pt x="25" y="35"/>
                  </a:cubicBezTo>
                  <a:cubicBezTo>
                    <a:pt x="24" y="35"/>
                    <a:pt x="24" y="35"/>
                    <a:pt x="24" y="35"/>
                  </a:cubicBezTo>
                  <a:cubicBezTo>
                    <a:pt x="23" y="37"/>
                    <a:pt x="23" y="37"/>
                    <a:pt x="23" y="37"/>
                  </a:cubicBezTo>
                  <a:cubicBezTo>
                    <a:pt x="24" y="40"/>
                    <a:pt x="24" y="40"/>
                    <a:pt x="24" y="40"/>
                  </a:cubicBezTo>
                  <a:cubicBezTo>
                    <a:pt x="23" y="43"/>
                    <a:pt x="23" y="43"/>
                    <a:pt x="23" y="43"/>
                  </a:cubicBezTo>
                  <a:cubicBezTo>
                    <a:pt x="23" y="45"/>
                    <a:pt x="23" y="45"/>
                    <a:pt x="23" y="45"/>
                  </a:cubicBezTo>
                  <a:cubicBezTo>
                    <a:pt x="23" y="47"/>
                    <a:pt x="23" y="47"/>
                    <a:pt x="23" y="47"/>
                  </a:cubicBezTo>
                  <a:cubicBezTo>
                    <a:pt x="21" y="47"/>
                    <a:pt x="21" y="47"/>
                    <a:pt x="21" y="47"/>
                  </a:cubicBezTo>
                  <a:cubicBezTo>
                    <a:pt x="21" y="48"/>
                    <a:pt x="21" y="48"/>
                    <a:pt x="21" y="48"/>
                  </a:cubicBezTo>
                  <a:cubicBezTo>
                    <a:pt x="21" y="50"/>
                    <a:pt x="21" y="50"/>
                    <a:pt x="21" y="50"/>
                  </a:cubicBezTo>
                  <a:cubicBezTo>
                    <a:pt x="21" y="51"/>
                    <a:pt x="21" y="51"/>
                    <a:pt x="21" y="51"/>
                  </a:cubicBezTo>
                  <a:cubicBezTo>
                    <a:pt x="21" y="53"/>
                    <a:pt x="21" y="53"/>
                    <a:pt x="21" y="53"/>
                  </a:cubicBezTo>
                  <a:cubicBezTo>
                    <a:pt x="20" y="54"/>
                    <a:pt x="20" y="54"/>
                    <a:pt x="20" y="54"/>
                  </a:cubicBezTo>
                  <a:cubicBezTo>
                    <a:pt x="18" y="56"/>
                    <a:pt x="18" y="56"/>
                    <a:pt x="18" y="56"/>
                  </a:cubicBezTo>
                  <a:cubicBezTo>
                    <a:pt x="17" y="56"/>
                    <a:pt x="17" y="56"/>
                    <a:pt x="17" y="56"/>
                  </a:cubicBezTo>
                  <a:cubicBezTo>
                    <a:pt x="14" y="56"/>
                    <a:pt x="14" y="56"/>
                    <a:pt x="14" y="56"/>
                  </a:cubicBezTo>
                  <a:cubicBezTo>
                    <a:pt x="17" y="57"/>
                    <a:pt x="17" y="57"/>
                    <a:pt x="17" y="57"/>
                  </a:cubicBezTo>
                  <a:cubicBezTo>
                    <a:pt x="17" y="58"/>
                    <a:pt x="17" y="58"/>
                    <a:pt x="17" y="58"/>
                  </a:cubicBezTo>
                  <a:cubicBezTo>
                    <a:pt x="17" y="60"/>
                    <a:pt x="17" y="60"/>
                    <a:pt x="17" y="60"/>
                  </a:cubicBezTo>
                  <a:cubicBezTo>
                    <a:pt x="18" y="61"/>
                    <a:pt x="18" y="61"/>
                    <a:pt x="18" y="61"/>
                  </a:cubicBezTo>
                  <a:cubicBezTo>
                    <a:pt x="20" y="64"/>
                    <a:pt x="20" y="64"/>
                    <a:pt x="20" y="64"/>
                  </a:cubicBezTo>
                  <a:cubicBezTo>
                    <a:pt x="17" y="67"/>
                    <a:pt x="17" y="67"/>
                    <a:pt x="17" y="67"/>
                  </a:cubicBezTo>
                  <a:cubicBezTo>
                    <a:pt x="17" y="68"/>
                    <a:pt x="17" y="68"/>
                    <a:pt x="17" y="68"/>
                  </a:cubicBezTo>
                  <a:cubicBezTo>
                    <a:pt x="15" y="70"/>
                    <a:pt x="15" y="70"/>
                    <a:pt x="15" y="70"/>
                  </a:cubicBezTo>
                  <a:cubicBezTo>
                    <a:pt x="16" y="71"/>
                    <a:pt x="16" y="71"/>
                    <a:pt x="16" y="71"/>
                  </a:cubicBezTo>
                  <a:cubicBezTo>
                    <a:pt x="15" y="71"/>
                    <a:pt x="15" y="71"/>
                    <a:pt x="15" y="71"/>
                  </a:cubicBezTo>
                  <a:cubicBezTo>
                    <a:pt x="17" y="74"/>
                    <a:pt x="17" y="74"/>
                    <a:pt x="17" y="74"/>
                  </a:cubicBezTo>
                  <a:cubicBezTo>
                    <a:pt x="18" y="74"/>
                    <a:pt x="18" y="74"/>
                    <a:pt x="18" y="74"/>
                  </a:cubicBezTo>
                  <a:cubicBezTo>
                    <a:pt x="20" y="74"/>
                    <a:pt x="20" y="74"/>
                    <a:pt x="20" y="74"/>
                  </a:cubicBezTo>
                  <a:cubicBezTo>
                    <a:pt x="18" y="77"/>
                    <a:pt x="18" y="77"/>
                    <a:pt x="18" y="77"/>
                  </a:cubicBezTo>
                  <a:cubicBezTo>
                    <a:pt x="17" y="78"/>
                    <a:pt x="17" y="78"/>
                    <a:pt x="17" y="78"/>
                  </a:cubicBezTo>
                  <a:cubicBezTo>
                    <a:pt x="15" y="80"/>
                    <a:pt x="15" y="80"/>
                    <a:pt x="15" y="80"/>
                  </a:cubicBezTo>
                  <a:cubicBezTo>
                    <a:pt x="14" y="81"/>
                    <a:pt x="14" y="81"/>
                    <a:pt x="14" y="81"/>
                  </a:cubicBezTo>
                  <a:cubicBezTo>
                    <a:pt x="13" y="83"/>
                    <a:pt x="13" y="83"/>
                    <a:pt x="13" y="83"/>
                  </a:cubicBezTo>
                  <a:cubicBezTo>
                    <a:pt x="13" y="83"/>
                    <a:pt x="13" y="83"/>
                    <a:pt x="13" y="83"/>
                  </a:cubicBezTo>
                  <a:cubicBezTo>
                    <a:pt x="13" y="86"/>
                    <a:pt x="13" y="86"/>
                    <a:pt x="13" y="86"/>
                  </a:cubicBezTo>
                  <a:cubicBezTo>
                    <a:pt x="14" y="88"/>
                    <a:pt x="14" y="88"/>
                    <a:pt x="14" y="88"/>
                  </a:cubicBezTo>
                  <a:cubicBezTo>
                    <a:pt x="17" y="88"/>
                    <a:pt x="17" y="88"/>
                    <a:pt x="17" y="88"/>
                  </a:cubicBezTo>
                  <a:cubicBezTo>
                    <a:pt x="18" y="88"/>
                    <a:pt x="18" y="88"/>
                    <a:pt x="18" y="88"/>
                  </a:cubicBezTo>
                  <a:cubicBezTo>
                    <a:pt x="20" y="87"/>
                    <a:pt x="20" y="87"/>
                    <a:pt x="20" y="87"/>
                  </a:cubicBezTo>
                  <a:cubicBezTo>
                    <a:pt x="20" y="88"/>
                    <a:pt x="20" y="88"/>
                    <a:pt x="20" y="88"/>
                  </a:cubicBezTo>
                  <a:cubicBezTo>
                    <a:pt x="21" y="91"/>
                    <a:pt x="21" y="91"/>
                    <a:pt x="21" y="91"/>
                  </a:cubicBezTo>
                  <a:cubicBezTo>
                    <a:pt x="25" y="94"/>
                    <a:pt x="25" y="94"/>
                    <a:pt x="25" y="94"/>
                  </a:cubicBezTo>
                  <a:cubicBezTo>
                    <a:pt x="24" y="94"/>
                    <a:pt x="24" y="94"/>
                    <a:pt x="24" y="94"/>
                  </a:cubicBezTo>
                  <a:cubicBezTo>
                    <a:pt x="24" y="96"/>
                    <a:pt x="24" y="96"/>
                    <a:pt x="24" y="96"/>
                  </a:cubicBezTo>
                  <a:cubicBezTo>
                    <a:pt x="25" y="96"/>
                    <a:pt x="25" y="96"/>
                    <a:pt x="25" y="96"/>
                  </a:cubicBezTo>
                  <a:cubicBezTo>
                    <a:pt x="27" y="97"/>
                    <a:pt x="27" y="97"/>
                    <a:pt x="27" y="97"/>
                  </a:cubicBezTo>
                  <a:cubicBezTo>
                    <a:pt x="27" y="99"/>
                    <a:pt x="27" y="99"/>
                    <a:pt x="27" y="99"/>
                  </a:cubicBezTo>
                  <a:cubicBezTo>
                    <a:pt x="25" y="99"/>
                    <a:pt x="25" y="99"/>
                    <a:pt x="25" y="99"/>
                  </a:cubicBezTo>
                  <a:cubicBezTo>
                    <a:pt x="27" y="101"/>
                    <a:pt x="27" y="101"/>
                    <a:pt x="27" y="101"/>
                  </a:cubicBezTo>
                  <a:cubicBezTo>
                    <a:pt x="28" y="103"/>
                    <a:pt x="28" y="103"/>
                    <a:pt x="28" y="103"/>
                  </a:cubicBezTo>
                  <a:cubicBezTo>
                    <a:pt x="31" y="104"/>
                    <a:pt x="31" y="104"/>
                    <a:pt x="31" y="104"/>
                  </a:cubicBezTo>
                  <a:cubicBezTo>
                    <a:pt x="33" y="104"/>
                    <a:pt x="33" y="104"/>
                    <a:pt x="33" y="104"/>
                  </a:cubicBezTo>
                  <a:cubicBezTo>
                    <a:pt x="34" y="104"/>
                    <a:pt x="34" y="104"/>
                    <a:pt x="34" y="104"/>
                  </a:cubicBezTo>
                  <a:cubicBezTo>
                    <a:pt x="36" y="103"/>
                    <a:pt x="36" y="103"/>
                    <a:pt x="36" y="103"/>
                  </a:cubicBezTo>
                  <a:cubicBezTo>
                    <a:pt x="37" y="101"/>
                    <a:pt x="37" y="101"/>
                    <a:pt x="37" y="101"/>
                  </a:cubicBezTo>
                  <a:cubicBezTo>
                    <a:pt x="38" y="99"/>
                    <a:pt x="38" y="99"/>
                    <a:pt x="38" y="99"/>
                  </a:cubicBezTo>
                  <a:cubicBezTo>
                    <a:pt x="43" y="99"/>
                    <a:pt x="43" y="99"/>
                    <a:pt x="43" y="99"/>
                  </a:cubicBezTo>
                  <a:cubicBezTo>
                    <a:pt x="46" y="97"/>
                    <a:pt x="46" y="97"/>
                    <a:pt x="46" y="97"/>
                  </a:cubicBezTo>
                  <a:cubicBezTo>
                    <a:pt x="47" y="96"/>
                    <a:pt x="47" y="96"/>
                    <a:pt x="47" y="96"/>
                  </a:cubicBezTo>
                  <a:cubicBezTo>
                    <a:pt x="50" y="96"/>
                    <a:pt x="50" y="96"/>
                    <a:pt x="50" y="96"/>
                  </a:cubicBezTo>
                  <a:cubicBezTo>
                    <a:pt x="61" y="94"/>
                    <a:pt x="61" y="94"/>
                    <a:pt x="61" y="94"/>
                  </a:cubicBezTo>
                  <a:cubicBezTo>
                    <a:pt x="64" y="96"/>
                    <a:pt x="64" y="96"/>
                    <a:pt x="64" y="96"/>
                  </a:cubicBezTo>
                  <a:cubicBezTo>
                    <a:pt x="67" y="94"/>
                    <a:pt x="67" y="94"/>
                    <a:pt x="67" y="94"/>
                  </a:cubicBezTo>
                  <a:cubicBezTo>
                    <a:pt x="68" y="94"/>
                    <a:pt x="68" y="94"/>
                    <a:pt x="68" y="94"/>
                  </a:cubicBezTo>
                  <a:cubicBezTo>
                    <a:pt x="71" y="94"/>
                    <a:pt x="71" y="94"/>
                    <a:pt x="71" y="94"/>
                  </a:cubicBezTo>
                  <a:cubicBezTo>
                    <a:pt x="73" y="94"/>
                    <a:pt x="73" y="94"/>
                    <a:pt x="73" y="94"/>
                  </a:cubicBezTo>
                  <a:cubicBezTo>
                    <a:pt x="74" y="93"/>
                    <a:pt x="74" y="93"/>
                    <a:pt x="74" y="93"/>
                  </a:cubicBezTo>
                  <a:cubicBezTo>
                    <a:pt x="76" y="90"/>
                    <a:pt x="76" y="90"/>
                    <a:pt x="76" y="90"/>
                  </a:cubicBezTo>
                  <a:cubicBezTo>
                    <a:pt x="79" y="86"/>
                    <a:pt x="79" y="86"/>
                    <a:pt x="79" y="86"/>
                  </a:cubicBezTo>
                  <a:cubicBezTo>
                    <a:pt x="83" y="84"/>
                    <a:pt x="83" y="84"/>
                    <a:pt x="83" y="84"/>
                  </a:cubicBezTo>
                  <a:cubicBezTo>
                    <a:pt x="87" y="84"/>
                    <a:pt x="87" y="84"/>
                    <a:pt x="87" y="84"/>
                  </a:cubicBezTo>
                  <a:cubicBezTo>
                    <a:pt x="89" y="83"/>
                    <a:pt x="89" y="83"/>
                    <a:pt x="89" y="83"/>
                  </a:cubicBezTo>
                  <a:cubicBezTo>
                    <a:pt x="89" y="81"/>
                    <a:pt x="89" y="81"/>
                    <a:pt x="89" y="81"/>
                  </a:cubicBezTo>
                  <a:cubicBezTo>
                    <a:pt x="90" y="78"/>
                    <a:pt x="90" y="78"/>
                    <a:pt x="90" y="78"/>
                  </a:cubicBezTo>
                  <a:cubicBezTo>
                    <a:pt x="91" y="74"/>
                    <a:pt x="91" y="74"/>
                    <a:pt x="91" y="74"/>
                  </a:cubicBezTo>
                  <a:cubicBezTo>
                    <a:pt x="97" y="70"/>
                    <a:pt x="97" y="70"/>
                    <a:pt x="97" y="70"/>
                  </a:cubicBezTo>
                  <a:cubicBezTo>
                    <a:pt x="99" y="68"/>
                    <a:pt x="99" y="68"/>
                    <a:pt x="99" y="68"/>
                  </a:cubicBezTo>
                  <a:cubicBezTo>
                    <a:pt x="100" y="67"/>
                    <a:pt x="100" y="67"/>
                    <a:pt x="100" y="67"/>
                  </a:cubicBezTo>
                  <a:cubicBezTo>
                    <a:pt x="97" y="64"/>
                    <a:pt x="97" y="64"/>
                    <a:pt x="97" y="64"/>
                  </a:cubicBezTo>
                  <a:cubicBezTo>
                    <a:pt x="96" y="61"/>
                    <a:pt x="96" y="61"/>
                    <a:pt x="96" y="61"/>
                  </a:cubicBezTo>
                  <a:cubicBezTo>
                    <a:pt x="96" y="57"/>
                    <a:pt x="96" y="57"/>
                    <a:pt x="96" y="57"/>
                  </a:cubicBezTo>
                  <a:cubicBezTo>
                    <a:pt x="97" y="53"/>
                    <a:pt x="97" y="53"/>
                    <a:pt x="97" y="53"/>
                  </a:cubicBezTo>
                  <a:cubicBezTo>
                    <a:pt x="100" y="50"/>
                    <a:pt x="100" y="50"/>
                    <a:pt x="100" y="50"/>
                  </a:cubicBezTo>
                  <a:cubicBezTo>
                    <a:pt x="103" y="47"/>
                    <a:pt x="103" y="47"/>
                    <a:pt x="103" y="47"/>
                  </a:cubicBezTo>
                  <a:cubicBezTo>
                    <a:pt x="106" y="43"/>
                    <a:pt x="106" y="43"/>
                    <a:pt x="106" y="43"/>
                  </a:cubicBezTo>
                  <a:cubicBezTo>
                    <a:pt x="107" y="41"/>
                    <a:pt x="107" y="41"/>
                    <a:pt x="107" y="41"/>
                  </a:cubicBezTo>
                  <a:cubicBezTo>
                    <a:pt x="109" y="41"/>
                    <a:pt x="109" y="41"/>
                    <a:pt x="109" y="41"/>
                  </a:cubicBezTo>
                  <a:cubicBezTo>
                    <a:pt x="107" y="40"/>
                    <a:pt x="107" y="40"/>
                    <a:pt x="107" y="40"/>
                  </a:cubicBezTo>
                  <a:cubicBezTo>
                    <a:pt x="112" y="37"/>
                    <a:pt x="112" y="37"/>
                    <a:pt x="112" y="37"/>
                  </a:cubicBezTo>
                  <a:cubicBezTo>
                    <a:pt x="117" y="34"/>
                    <a:pt x="117" y="34"/>
                    <a:pt x="117" y="34"/>
                  </a:cubicBezTo>
                  <a:cubicBezTo>
                    <a:pt x="123" y="33"/>
                    <a:pt x="123" y="33"/>
                    <a:pt x="123" y="33"/>
                  </a:cubicBezTo>
                  <a:cubicBezTo>
                    <a:pt x="126" y="30"/>
                    <a:pt x="126" y="30"/>
                    <a:pt x="126" y="30"/>
                  </a:cubicBezTo>
                  <a:lnTo>
                    <a:pt x="132" y="28"/>
                  </a:lnTo>
                  <a:close/>
                  <a:moveTo>
                    <a:pt x="25" y="94"/>
                  </a:moveTo>
                  <a:cubicBezTo>
                    <a:pt x="25" y="93"/>
                    <a:pt x="25" y="93"/>
                    <a:pt x="25" y="93"/>
                  </a:cubicBezTo>
                  <a:cubicBezTo>
                    <a:pt x="27" y="93"/>
                    <a:pt x="27" y="93"/>
                    <a:pt x="27" y="93"/>
                  </a:cubicBezTo>
                  <a:lnTo>
                    <a:pt x="25" y="94"/>
                  </a:lnTo>
                  <a:close/>
                  <a:moveTo>
                    <a:pt x="133" y="53"/>
                  </a:moveTo>
                  <a:cubicBezTo>
                    <a:pt x="134" y="51"/>
                    <a:pt x="134" y="51"/>
                    <a:pt x="134" y="51"/>
                  </a:cubicBezTo>
                  <a:cubicBezTo>
                    <a:pt x="130" y="53"/>
                    <a:pt x="130" y="53"/>
                    <a:pt x="130" y="53"/>
                  </a:cubicBezTo>
                  <a:cubicBezTo>
                    <a:pt x="127" y="54"/>
                    <a:pt x="127" y="54"/>
                    <a:pt x="127" y="54"/>
                  </a:cubicBezTo>
                  <a:cubicBezTo>
                    <a:pt x="126" y="57"/>
                    <a:pt x="126" y="57"/>
                    <a:pt x="126" y="57"/>
                  </a:cubicBezTo>
                  <a:cubicBezTo>
                    <a:pt x="129" y="57"/>
                    <a:pt x="129" y="57"/>
                    <a:pt x="129" y="57"/>
                  </a:cubicBezTo>
                  <a:cubicBezTo>
                    <a:pt x="129" y="58"/>
                    <a:pt x="129" y="58"/>
                    <a:pt x="129" y="58"/>
                  </a:cubicBezTo>
                  <a:cubicBezTo>
                    <a:pt x="130" y="60"/>
                    <a:pt x="130" y="60"/>
                    <a:pt x="130" y="60"/>
                  </a:cubicBezTo>
                  <a:cubicBezTo>
                    <a:pt x="133" y="60"/>
                    <a:pt x="133" y="60"/>
                    <a:pt x="133" y="60"/>
                  </a:cubicBezTo>
                  <a:cubicBezTo>
                    <a:pt x="134" y="58"/>
                    <a:pt x="134" y="58"/>
                    <a:pt x="134" y="58"/>
                  </a:cubicBezTo>
                  <a:cubicBezTo>
                    <a:pt x="136" y="56"/>
                    <a:pt x="136" y="56"/>
                    <a:pt x="136" y="56"/>
                  </a:cubicBezTo>
                  <a:cubicBezTo>
                    <a:pt x="137" y="56"/>
                    <a:pt x="137" y="56"/>
                    <a:pt x="137" y="56"/>
                  </a:cubicBezTo>
                  <a:cubicBezTo>
                    <a:pt x="137" y="54"/>
                    <a:pt x="137" y="54"/>
                    <a:pt x="137" y="54"/>
                  </a:cubicBezTo>
                  <a:cubicBezTo>
                    <a:pt x="134" y="54"/>
                    <a:pt x="134" y="54"/>
                    <a:pt x="134" y="54"/>
                  </a:cubicBezTo>
                  <a:lnTo>
                    <a:pt x="133" y="53"/>
                  </a:lnTo>
                  <a:close/>
                  <a:moveTo>
                    <a:pt x="115" y="64"/>
                  </a:moveTo>
                  <a:cubicBezTo>
                    <a:pt x="115" y="66"/>
                    <a:pt x="115" y="66"/>
                    <a:pt x="115" y="66"/>
                  </a:cubicBezTo>
                  <a:cubicBezTo>
                    <a:pt x="116" y="66"/>
                    <a:pt x="116" y="66"/>
                    <a:pt x="116" y="66"/>
                  </a:cubicBezTo>
                  <a:cubicBezTo>
                    <a:pt x="118" y="65"/>
                    <a:pt x="118" y="65"/>
                    <a:pt x="118" y="65"/>
                  </a:cubicBezTo>
                  <a:cubicBezTo>
                    <a:pt x="118" y="63"/>
                    <a:pt x="118" y="63"/>
                    <a:pt x="118" y="63"/>
                  </a:cubicBezTo>
                  <a:cubicBezTo>
                    <a:pt x="117" y="64"/>
                    <a:pt x="117" y="64"/>
                    <a:pt x="117" y="64"/>
                  </a:cubicBezTo>
                  <a:cubicBezTo>
                    <a:pt x="115" y="64"/>
                    <a:pt x="115" y="64"/>
                    <a:pt x="115" y="64"/>
                  </a:cubicBezTo>
                  <a:close/>
                  <a:moveTo>
                    <a:pt x="143" y="51"/>
                  </a:moveTo>
                  <a:cubicBezTo>
                    <a:pt x="141" y="51"/>
                    <a:pt x="141" y="51"/>
                    <a:pt x="141" y="51"/>
                  </a:cubicBezTo>
                  <a:cubicBezTo>
                    <a:pt x="140" y="52"/>
                    <a:pt x="140" y="52"/>
                    <a:pt x="140" y="52"/>
                  </a:cubicBezTo>
                  <a:cubicBezTo>
                    <a:pt x="142" y="53"/>
                    <a:pt x="142" y="53"/>
                    <a:pt x="142" y="53"/>
                  </a:cubicBezTo>
                  <a:cubicBezTo>
                    <a:pt x="143" y="54"/>
                    <a:pt x="143" y="54"/>
                    <a:pt x="143" y="54"/>
                  </a:cubicBezTo>
                  <a:cubicBezTo>
                    <a:pt x="144" y="54"/>
                    <a:pt x="144" y="54"/>
                    <a:pt x="144" y="54"/>
                  </a:cubicBezTo>
                  <a:cubicBezTo>
                    <a:pt x="144" y="52"/>
                    <a:pt x="144" y="52"/>
                    <a:pt x="144" y="52"/>
                  </a:cubicBezTo>
                  <a:cubicBezTo>
                    <a:pt x="143" y="51"/>
                    <a:pt x="143" y="51"/>
                    <a:pt x="143" y="51"/>
                  </a:cubicBez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84" name="Freeform 174"/>
            <p:cNvSpPr>
              <a:spLocks noEditPoints="1"/>
            </p:cNvSpPr>
            <p:nvPr/>
          </p:nvSpPr>
          <p:spPr bwMode="auto">
            <a:xfrm>
              <a:off x="4570413" y="2227263"/>
              <a:ext cx="203200" cy="303212"/>
            </a:xfrm>
            <a:custGeom>
              <a:avLst/>
              <a:gdLst>
                <a:gd name="T0" fmla="*/ 64 w 114"/>
                <a:gd name="T1" fmla="*/ 62 h 123"/>
                <a:gd name="T2" fmla="*/ 66 w 114"/>
                <a:gd name="T3" fmla="*/ 58 h 123"/>
                <a:gd name="T4" fmla="*/ 50 w 114"/>
                <a:gd name="T5" fmla="*/ 49 h 123"/>
                <a:gd name="T6" fmla="*/ 52 w 114"/>
                <a:gd name="T7" fmla="*/ 53 h 123"/>
                <a:gd name="T8" fmla="*/ 56 w 114"/>
                <a:gd name="T9" fmla="*/ 32 h 123"/>
                <a:gd name="T10" fmla="*/ 54 w 114"/>
                <a:gd name="T11" fmla="*/ 32 h 123"/>
                <a:gd name="T12" fmla="*/ 54 w 114"/>
                <a:gd name="T13" fmla="*/ 68 h 123"/>
                <a:gd name="T14" fmla="*/ 60 w 114"/>
                <a:gd name="T15" fmla="*/ 62 h 123"/>
                <a:gd name="T16" fmla="*/ 41 w 114"/>
                <a:gd name="T17" fmla="*/ 52 h 123"/>
                <a:gd name="T18" fmla="*/ 46 w 114"/>
                <a:gd name="T19" fmla="*/ 44 h 123"/>
                <a:gd name="T20" fmla="*/ 49 w 114"/>
                <a:gd name="T21" fmla="*/ 41 h 123"/>
                <a:gd name="T22" fmla="*/ 45 w 114"/>
                <a:gd name="T23" fmla="*/ 23 h 123"/>
                <a:gd name="T24" fmla="*/ 56 w 114"/>
                <a:gd name="T25" fmla="*/ 31 h 123"/>
                <a:gd name="T26" fmla="*/ 62 w 114"/>
                <a:gd name="T27" fmla="*/ 27 h 123"/>
                <a:gd name="T28" fmla="*/ 58 w 114"/>
                <a:gd name="T29" fmla="*/ 21 h 123"/>
                <a:gd name="T30" fmla="*/ 66 w 114"/>
                <a:gd name="T31" fmla="*/ 15 h 123"/>
                <a:gd name="T32" fmla="*/ 85 w 114"/>
                <a:gd name="T33" fmla="*/ 15 h 123"/>
                <a:gd name="T34" fmla="*/ 94 w 114"/>
                <a:gd name="T35" fmla="*/ 9 h 123"/>
                <a:gd name="T36" fmla="*/ 94 w 114"/>
                <a:gd name="T37" fmla="*/ 1 h 123"/>
                <a:gd name="T38" fmla="*/ 90 w 114"/>
                <a:gd name="T39" fmla="*/ 4 h 123"/>
                <a:gd name="T40" fmla="*/ 77 w 114"/>
                <a:gd name="T41" fmla="*/ 8 h 123"/>
                <a:gd name="T42" fmla="*/ 66 w 114"/>
                <a:gd name="T43" fmla="*/ 4 h 123"/>
                <a:gd name="T44" fmla="*/ 46 w 114"/>
                <a:gd name="T45" fmla="*/ 8 h 123"/>
                <a:gd name="T46" fmla="*/ 32 w 114"/>
                <a:gd name="T47" fmla="*/ 11 h 123"/>
                <a:gd name="T48" fmla="*/ 16 w 114"/>
                <a:gd name="T49" fmla="*/ 19 h 123"/>
                <a:gd name="T50" fmla="*/ 6 w 114"/>
                <a:gd name="T51" fmla="*/ 33 h 123"/>
                <a:gd name="T52" fmla="*/ 3 w 114"/>
                <a:gd name="T53" fmla="*/ 39 h 123"/>
                <a:gd name="T54" fmla="*/ 16 w 114"/>
                <a:gd name="T55" fmla="*/ 48 h 123"/>
                <a:gd name="T56" fmla="*/ 14 w 114"/>
                <a:gd name="T57" fmla="*/ 53 h 123"/>
                <a:gd name="T58" fmla="*/ 25 w 114"/>
                <a:gd name="T59" fmla="*/ 61 h 123"/>
                <a:gd name="T60" fmla="*/ 42 w 114"/>
                <a:gd name="T61" fmla="*/ 61 h 123"/>
                <a:gd name="T62" fmla="*/ 45 w 114"/>
                <a:gd name="T63" fmla="*/ 68 h 123"/>
                <a:gd name="T64" fmla="*/ 28 w 114"/>
                <a:gd name="T65" fmla="*/ 62 h 123"/>
                <a:gd name="T66" fmla="*/ 28 w 114"/>
                <a:gd name="T67" fmla="*/ 78 h 123"/>
                <a:gd name="T68" fmla="*/ 33 w 114"/>
                <a:gd name="T69" fmla="*/ 88 h 123"/>
                <a:gd name="T70" fmla="*/ 41 w 114"/>
                <a:gd name="T71" fmla="*/ 96 h 123"/>
                <a:gd name="T72" fmla="*/ 49 w 114"/>
                <a:gd name="T73" fmla="*/ 88 h 123"/>
                <a:gd name="T74" fmla="*/ 50 w 114"/>
                <a:gd name="T75" fmla="*/ 80 h 123"/>
                <a:gd name="T76" fmla="*/ 50 w 114"/>
                <a:gd name="T77" fmla="*/ 72 h 123"/>
                <a:gd name="T78" fmla="*/ 50 w 114"/>
                <a:gd name="T79" fmla="*/ 68 h 123"/>
                <a:gd name="T80" fmla="*/ 90 w 114"/>
                <a:gd name="T81" fmla="*/ 118 h 123"/>
                <a:gd name="T82" fmla="*/ 72 w 114"/>
                <a:gd name="T83" fmla="*/ 116 h 123"/>
                <a:gd name="T84" fmla="*/ 60 w 114"/>
                <a:gd name="T85" fmla="*/ 112 h 123"/>
                <a:gd name="T86" fmla="*/ 77 w 114"/>
                <a:gd name="T87" fmla="*/ 122 h 123"/>
                <a:gd name="T88" fmla="*/ 98 w 114"/>
                <a:gd name="T89" fmla="*/ 118 h 123"/>
                <a:gd name="T90" fmla="*/ 94 w 114"/>
                <a:gd name="T91" fmla="*/ 118 h 123"/>
                <a:gd name="T92" fmla="*/ 95 w 114"/>
                <a:gd name="T93" fmla="*/ 61 h 123"/>
                <a:gd name="T94" fmla="*/ 99 w 114"/>
                <a:gd name="T95" fmla="*/ 57 h 123"/>
                <a:gd name="T96" fmla="*/ 84 w 114"/>
                <a:gd name="T97" fmla="*/ 64 h 123"/>
                <a:gd name="T98" fmla="*/ 84 w 114"/>
                <a:gd name="T99" fmla="*/ 61 h 123"/>
                <a:gd name="T100" fmla="*/ 84 w 114"/>
                <a:gd name="T101" fmla="*/ 64 h 123"/>
                <a:gd name="T102" fmla="*/ 107 w 114"/>
                <a:gd name="T103" fmla="*/ 102 h 123"/>
                <a:gd name="T104" fmla="*/ 110 w 114"/>
                <a:gd name="T105" fmla="*/ 96 h 123"/>
                <a:gd name="T106" fmla="*/ 110 w 114"/>
                <a:gd name="T107" fmla="*/ 96 h 123"/>
                <a:gd name="T108" fmla="*/ 5 w 114"/>
                <a:gd name="T109" fmla="*/ 44 h 123"/>
                <a:gd name="T110" fmla="*/ 1 w 114"/>
                <a:gd name="T111" fmla="*/ 39 h 123"/>
                <a:gd name="T112" fmla="*/ 13 w 114"/>
                <a:gd name="T113" fmla="*/ 68 h 123"/>
                <a:gd name="T114" fmla="*/ 9 w 114"/>
                <a:gd name="T115" fmla="*/ 64 h 123"/>
                <a:gd name="T116" fmla="*/ 78 w 114"/>
                <a:gd name="T117" fmla="*/ 82 h 123"/>
                <a:gd name="T118" fmla="*/ 77 w 114"/>
                <a:gd name="T119" fmla="*/ 86 h 123"/>
                <a:gd name="T120" fmla="*/ 74 w 114"/>
                <a:gd name="T121" fmla="*/ 36 h 123"/>
                <a:gd name="T122" fmla="*/ 72 w 114"/>
                <a:gd name="T123" fmla="*/ 37 h 123"/>
                <a:gd name="T124" fmla="*/ 74 w 114"/>
                <a:gd name="T125" fmla="*/ 3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 h="123">
                  <a:moveTo>
                    <a:pt x="52" y="53"/>
                  </a:moveTo>
                  <a:lnTo>
                    <a:pt x="54" y="57"/>
                  </a:lnTo>
                  <a:lnTo>
                    <a:pt x="56" y="58"/>
                  </a:lnTo>
                  <a:lnTo>
                    <a:pt x="58" y="61"/>
                  </a:lnTo>
                  <a:lnTo>
                    <a:pt x="62" y="61"/>
                  </a:lnTo>
                  <a:lnTo>
                    <a:pt x="64" y="62"/>
                  </a:lnTo>
                  <a:lnTo>
                    <a:pt x="68" y="66"/>
                  </a:lnTo>
                  <a:lnTo>
                    <a:pt x="69" y="66"/>
                  </a:lnTo>
                  <a:lnTo>
                    <a:pt x="72" y="66"/>
                  </a:lnTo>
                  <a:lnTo>
                    <a:pt x="68" y="65"/>
                  </a:lnTo>
                  <a:lnTo>
                    <a:pt x="66" y="62"/>
                  </a:lnTo>
                  <a:lnTo>
                    <a:pt x="66" y="58"/>
                  </a:lnTo>
                  <a:lnTo>
                    <a:pt x="64" y="57"/>
                  </a:lnTo>
                  <a:lnTo>
                    <a:pt x="62" y="54"/>
                  </a:lnTo>
                  <a:lnTo>
                    <a:pt x="58" y="54"/>
                  </a:lnTo>
                  <a:lnTo>
                    <a:pt x="54" y="53"/>
                  </a:lnTo>
                  <a:lnTo>
                    <a:pt x="52" y="49"/>
                  </a:lnTo>
                  <a:lnTo>
                    <a:pt x="50" y="49"/>
                  </a:lnTo>
                  <a:lnTo>
                    <a:pt x="49" y="49"/>
                  </a:lnTo>
                  <a:lnTo>
                    <a:pt x="45" y="53"/>
                  </a:lnTo>
                  <a:lnTo>
                    <a:pt x="49" y="52"/>
                  </a:lnTo>
                  <a:lnTo>
                    <a:pt x="52" y="53"/>
                  </a:lnTo>
                  <a:lnTo>
                    <a:pt x="52" y="53"/>
                  </a:lnTo>
                  <a:lnTo>
                    <a:pt x="52" y="53"/>
                  </a:lnTo>
                  <a:lnTo>
                    <a:pt x="52" y="53"/>
                  </a:lnTo>
                  <a:lnTo>
                    <a:pt x="52" y="53"/>
                  </a:lnTo>
                  <a:lnTo>
                    <a:pt x="52" y="53"/>
                  </a:lnTo>
                  <a:lnTo>
                    <a:pt x="52" y="53"/>
                  </a:lnTo>
                  <a:close/>
                  <a:moveTo>
                    <a:pt x="54" y="32"/>
                  </a:moveTo>
                  <a:lnTo>
                    <a:pt x="56" y="32"/>
                  </a:lnTo>
                  <a:lnTo>
                    <a:pt x="54" y="31"/>
                  </a:lnTo>
                  <a:lnTo>
                    <a:pt x="50" y="28"/>
                  </a:lnTo>
                  <a:lnTo>
                    <a:pt x="52" y="32"/>
                  </a:lnTo>
                  <a:lnTo>
                    <a:pt x="54" y="32"/>
                  </a:lnTo>
                  <a:lnTo>
                    <a:pt x="54" y="32"/>
                  </a:lnTo>
                  <a:lnTo>
                    <a:pt x="54" y="32"/>
                  </a:lnTo>
                  <a:lnTo>
                    <a:pt x="54" y="32"/>
                  </a:lnTo>
                  <a:lnTo>
                    <a:pt x="54" y="32"/>
                  </a:lnTo>
                  <a:lnTo>
                    <a:pt x="54" y="32"/>
                  </a:lnTo>
                  <a:lnTo>
                    <a:pt x="54" y="32"/>
                  </a:lnTo>
                  <a:close/>
                  <a:moveTo>
                    <a:pt x="50" y="68"/>
                  </a:moveTo>
                  <a:lnTo>
                    <a:pt x="54" y="68"/>
                  </a:lnTo>
                  <a:lnTo>
                    <a:pt x="60" y="70"/>
                  </a:lnTo>
                  <a:lnTo>
                    <a:pt x="64" y="74"/>
                  </a:lnTo>
                  <a:lnTo>
                    <a:pt x="64" y="70"/>
                  </a:lnTo>
                  <a:lnTo>
                    <a:pt x="62" y="66"/>
                  </a:lnTo>
                  <a:lnTo>
                    <a:pt x="62" y="65"/>
                  </a:lnTo>
                  <a:lnTo>
                    <a:pt x="60" y="62"/>
                  </a:lnTo>
                  <a:lnTo>
                    <a:pt x="52" y="57"/>
                  </a:lnTo>
                  <a:lnTo>
                    <a:pt x="50" y="57"/>
                  </a:lnTo>
                  <a:lnTo>
                    <a:pt x="50" y="54"/>
                  </a:lnTo>
                  <a:lnTo>
                    <a:pt x="49" y="54"/>
                  </a:lnTo>
                  <a:lnTo>
                    <a:pt x="45" y="53"/>
                  </a:lnTo>
                  <a:lnTo>
                    <a:pt x="41" y="52"/>
                  </a:lnTo>
                  <a:lnTo>
                    <a:pt x="45" y="52"/>
                  </a:lnTo>
                  <a:lnTo>
                    <a:pt x="46" y="49"/>
                  </a:lnTo>
                  <a:lnTo>
                    <a:pt x="45" y="48"/>
                  </a:lnTo>
                  <a:lnTo>
                    <a:pt x="45" y="45"/>
                  </a:lnTo>
                  <a:lnTo>
                    <a:pt x="45" y="44"/>
                  </a:lnTo>
                  <a:lnTo>
                    <a:pt x="46" y="44"/>
                  </a:lnTo>
                  <a:lnTo>
                    <a:pt x="49" y="44"/>
                  </a:lnTo>
                  <a:lnTo>
                    <a:pt x="49" y="45"/>
                  </a:lnTo>
                  <a:lnTo>
                    <a:pt x="49" y="48"/>
                  </a:lnTo>
                  <a:lnTo>
                    <a:pt x="50" y="48"/>
                  </a:lnTo>
                  <a:lnTo>
                    <a:pt x="50" y="45"/>
                  </a:lnTo>
                  <a:lnTo>
                    <a:pt x="49" y="41"/>
                  </a:lnTo>
                  <a:lnTo>
                    <a:pt x="42" y="35"/>
                  </a:lnTo>
                  <a:lnTo>
                    <a:pt x="41" y="31"/>
                  </a:lnTo>
                  <a:lnTo>
                    <a:pt x="38" y="27"/>
                  </a:lnTo>
                  <a:lnTo>
                    <a:pt x="41" y="23"/>
                  </a:lnTo>
                  <a:lnTo>
                    <a:pt x="45" y="21"/>
                  </a:lnTo>
                  <a:lnTo>
                    <a:pt x="45" y="23"/>
                  </a:lnTo>
                  <a:lnTo>
                    <a:pt x="42" y="23"/>
                  </a:lnTo>
                  <a:lnTo>
                    <a:pt x="46" y="24"/>
                  </a:lnTo>
                  <a:lnTo>
                    <a:pt x="50" y="28"/>
                  </a:lnTo>
                  <a:lnTo>
                    <a:pt x="50" y="27"/>
                  </a:lnTo>
                  <a:lnTo>
                    <a:pt x="52" y="27"/>
                  </a:lnTo>
                  <a:lnTo>
                    <a:pt x="56" y="31"/>
                  </a:lnTo>
                  <a:lnTo>
                    <a:pt x="58" y="31"/>
                  </a:lnTo>
                  <a:lnTo>
                    <a:pt x="60" y="31"/>
                  </a:lnTo>
                  <a:lnTo>
                    <a:pt x="56" y="27"/>
                  </a:lnTo>
                  <a:lnTo>
                    <a:pt x="56" y="24"/>
                  </a:lnTo>
                  <a:lnTo>
                    <a:pt x="58" y="24"/>
                  </a:lnTo>
                  <a:lnTo>
                    <a:pt x="62" y="27"/>
                  </a:lnTo>
                  <a:lnTo>
                    <a:pt x="64" y="28"/>
                  </a:lnTo>
                  <a:lnTo>
                    <a:pt x="66" y="28"/>
                  </a:lnTo>
                  <a:lnTo>
                    <a:pt x="64" y="24"/>
                  </a:lnTo>
                  <a:lnTo>
                    <a:pt x="60" y="23"/>
                  </a:lnTo>
                  <a:lnTo>
                    <a:pt x="58" y="23"/>
                  </a:lnTo>
                  <a:lnTo>
                    <a:pt x="58" y="21"/>
                  </a:lnTo>
                  <a:lnTo>
                    <a:pt x="56" y="21"/>
                  </a:lnTo>
                  <a:lnTo>
                    <a:pt x="56" y="17"/>
                  </a:lnTo>
                  <a:lnTo>
                    <a:pt x="58" y="17"/>
                  </a:lnTo>
                  <a:lnTo>
                    <a:pt x="62" y="19"/>
                  </a:lnTo>
                  <a:lnTo>
                    <a:pt x="62" y="17"/>
                  </a:lnTo>
                  <a:lnTo>
                    <a:pt x="66" y="15"/>
                  </a:lnTo>
                  <a:lnTo>
                    <a:pt x="68" y="15"/>
                  </a:lnTo>
                  <a:lnTo>
                    <a:pt x="69" y="15"/>
                  </a:lnTo>
                  <a:lnTo>
                    <a:pt x="72" y="15"/>
                  </a:lnTo>
                  <a:lnTo>
                    <a:pt x="76" y="13"/>
                  </a:lnTo>
                  <a:lnTo>
                    <a:pt x="77" y="15"/>
                  </a:lnTo>
                  <a:lnTo>
                    <a:pt x="85" y="15"/>
                  </a:lnTo>
                  <a:lnTo>
                    <a:pt x="89" y="17"/>
                  </a:lnTo>
                  <a:lnTo>
                    <a:pt x="90" y="19"/>
                  </a:lnTo>
                  <a:lnTo>
                    <a:pt x="93" y="15"/>
                  </a:lnTo>
                  <a:lnTo>
                    <a:pt x="94" y="13"/>
                  </a:lnTo>
                  <a:lnTo>
                    <a:pt x="94" y="13"/>
                  </a:lnTo>
                  <a:lnTo>
                    <a:pt x="94" y="9"/>
                  </a:lnTo>
                  <a:lnTo>
                    <a:pt x="94" y="8"/>
                  </a:lnTo>
                  <a:lnTo>
                    <a:pt x="95" y="8"/>
                  </a:lnTo>
                  <a:lnTo>
                    <a:pt x="98" y="5"/>
                  </a:lnTo>
                  <a:lnTo>
                    <a:pt x="95" y="4"/>
                  </a:lnTo>
                  <a:lnTo>
                    <a:pt x="95" y="1"/>
                  </a:lnTo>
                  <a:lnTo>
                    <a:pt x="94" y="1"/>
                  </a:lnTo>
                  <a:lnTo>
                    <a:pt x="93" y="0"/>
                  </a:lnTo>
                  <a:lnTo>
                    <a:pt x="90" y="0"/>
                  </a:lnTo>
                  <a:lnTo>
                    <a:pt x="89" y="0"/>
                  </a:lnTo>
                  <a:lnTo>
                    <a:pt x="89" y="1"/>
                  </a:lnTo>
                  <a:lnTo>
                    <a:pt x="90" y="1"/>
                  </a:lnTo>
                  <a:lnTo>
                    <a:pt x="90" y="4"/>
                  </a:lnTo>
                  <a:lnTo>
                    <a:pt x="90" y="5"/>
                  </a:lnTo>
                  <a:lnTo>
                    <a:pt x="89" y="8"/>
                  </a:lnTo>
                  <a:lnTo>
                    <a:pt x="86" y="8"/>
                  </a:lnTo>
                  <a:lnTo>
                    <a:pt x="85" y="8"/>
                  </a:lnTo>
                  <a:lnTo>
                    <a:pt x="80" y="8"/>
                  </a:lnTo>
                  <a:lnTo>
                    <a:pt x="77" y="8"/>
                  </a:lnTo>
                  <a:lnTo>
                    <a:pt x="76" y="8"/>
                  </a:lnTo>
                  <a:lnTo>
                    <a:pt x="73" y="5"/>
                  </a:lnTo>
                  <a:lnTo>
                    <a:pt x="70" y="7"/>
                  </a:lnTo>
                  <a:lnTo>
                    <a:pt x="69" y="8"/>
                  </a:lnTo>
                  <a:lnTo>
                    <a:pt x="68" y="4"/>
                  </a:lnTo>
                  <a:lnTo>
                    <a:pt x="66" y="4"/>
                  </a:lnTo>
                  <a:lnTo>
                    <a:pt x="64" y="4"/>
                  </a:lnTo>
                  <a:lnTo>
                    <a:pt x="62" y="4"/>
                  </a:lnTo>
                  <a:lnTo>
                    <a:pt x="58" y="5"/>
                  </a:lnTo>
                  <a:lnTo>
                    <a:pt x="54" y="8"/>
                  </a:lnTo>
                  <a:lnTo>
                    <a:pt x="50" y="8"/>
                  </a:lnTo>
                  <a:lnTo>
                    <a:pt x="46" y="8"/>
                  </a:lnTo>
                  <a:lnTo>
                    <a:pt x="45" y="8"/>
                  </a:lnTo>
                  <a:lnTo>
                    <a:pt x="42" y="8"/>
                  </a:lnTo>
                  <a:lnTo>
                    <a:pt x="41" y="8"/>
                  </a:lnTo>
                  <a:lnTo>
                    <a:pt x="38" y="9"/>
                  </a:lnTo>
                  <a:lnTo>
                    <a:pt x="36" y="9"/>
                  </a:lnTo>
                  <a:lnTo>
                    <a:pt x="32" y="11"/>
                  </a:lnTo>
                  <a:lnTo>
                    <a:pt x="25" y="13"/>
                  </a:lnTo>
                  <a:lnTo>
                    <a:pt x="20" y="15"/>
                  </a:lnTo>
                  <a:lnTo>
                    <a:pt x="18" y="15"/>
                  </a:lnTo>
                  <a:lnTo>
                    <a:pt x="14" y="15"/>
                  </a:lnTo>
                  <a:lnTo>
                    <a:pt x="16" y="17"/>
                  </a:lnTo>
                  <a:lnTo>
                    <a:pt x="16" y="19"/>
                  </a:lnTo>
                  <a:lnTo>
                    <a:pt x="16" y="21"/>
                  </a:lnTo>
                  <a:lnTo>
                    <a:pt x="14" y="23"/>
                  </a:lnTo>
                  <a:lnTo>
                    <a:pt x="12" y="24"/>
                  </a:lnTo>
                  <a:lnTo>
                    <a:pt x="9" y="31"/>
                  </a:lnTo>
                  <a:lnTo>
                    <a:pt x="6" y="32"/>
                  </a:lnTo>
                  <a:lnTo>
                    <a:pt x="6" y="33"/>
                  </a:lnTo>
                  <a:lnTo>
                    <a:pt x="6" y="35"/>
                  </a:lnTo>
                  <a:lnTo>
                    <a:pt x="6" y="36"/>
                  </a:lnTo>
                  <a:lnTo>
                    <a:pt x="5" y="39"/>
                  </a:lnTo>
                  <a:lnTo>
                    <a:pt x="3" y="37"/>
                  </a:lnTo>
                  <a:lnTo>
                    <a:pt x="1" y="39"/>
                  </a:lnTo>
                  <a:lnTo>
                    <a:pt x="3" y="39"/>
                  </a:lnTo>
                  <a:lnTo>
                    <a:pt x="5" y="40"/>
                  </a:lnTo>
                  <a:lnTo>
                    <a:pt x="6" y="44"/>
                  </a:lnTo>
                  <a:lnTo>
                    <a:pt x="10" y="45"/>
                  </a:lnTo>
                  <a:lnTo>
                    <a:pt x="12" y="49"/>
                  </a:lnTo>
                  <a:lnTo>
                    <a:pt x="14" y="49"/>
                  </a:lnTo>
                  <a:lnTo>
                    <a:pt x="16" y="48"/>
                  </a:lnTo>
                  <a:lnTo>
                    <a:pt x="18" y="49"/>
                  </a:lnTo>
                  <a:lnTo>
                    <a:pt x="20" y="49"/>
                  </a:lnTo>
                  <a:lnTo>
                    <a:pt x="18" y="52"/>
                  </a:lnTo>
                  <a:lnTo>
                    <a:pt x="14" y="49"/>
                  </a:lnTo>
                  <a:lnTo>
                    <a:pt x="12" y="52"/>
                  </a:lnTo>
                  <a:lnTo>
                    <a:pt x="14" y="53"/>
                  </a:lnTo>
                  <a:lnTo>
                    <a:pt x="16" y="54"/>
                  </a:lnTo>
                  <a:lnTo>
                    <a:pt x="18" y="58"/>
                  </a:lnTo>
                  <a:lnTo>
                    <a:pt x="20" y="62"/>
                  </a:lnTo>
                  <a:lnTo>
                    <a:pt x="22" y="58"/>
                  </a:lnTo>
                  <a:lnTo>
                    <a:pt x="24" y="61"/>
                  </a:lnTo>
                  <a:lnTo>
                    <a:pt x="25" y="61"/>
                  </a:lnTo>
                  <a:lnTo>
                    <a:pt x="32" y="61"/>
                  </a:lnTo>
                  <a:lnTo>
                    <a:pt x="36" y="61"/>
                  </a:lnTo>
                  <a:lnTo>
                    <a:pt x="37" y="61"/>
                  </a:lnTo>
                  <a:lnTo>
                    <a:pt x="38" y="58"/>
                  </a:lnTo>
                  <a:lnTo>
                    <a:pt x="41" y="62"/>
                  </a:lnTo>
                  <a:lnTo>
                    <a:pt x="42" y="61"/>
                  </a:lnTo>
                  <a:lnTo>
                    <a:pt x="45" y="62"/>
                  </a:lnTo>
                  <a:lnTo>
                    <a:pt x="49" y="65"/>
                  </a:lnTo>
                  <a:lnTo>
                    <a:pt x="50" y="65"/>
                  </a:lnTo>
                  <a:lnTo>
                    <a:pt x="49" y="66"/>
                  </a:lnTo>
                  <a:lnTo>
                    <a:pt x="46" y="68"/>
                  </a:lnTo>
                  <a:lnTo>
                    <a:pt x="45" y="68"/>
                  </a:lnTo>
                  <a:lnTo>
                    <a:pt x="41" y="66"/>
                  </a:lnTo>
                  <a:lnTo>
                    <a:pt x="38" y="65"/>
                  </a:lnTo>
                  <a:lnTo>
                    <a:pt x="36" y="62"/>
                  </a:lnTo>
                  <a:lnTo>
                    <a:pt x="32" y="61"/>
                  </a:lnTo>
                  <a:lnTo>
                    <a:pt x="29" y="62"/>
                  </a:lnTo>
                  <a:lnTo>
                    <a:pt x="28" y="62"/>
                  </a:lnTo>
                  <a:lnTo>
                    <a:pt x="25" y="65"/>
                  </a:lnTo>
                  <a:lnTo>
                    <a:pt x="24" y="65"/>
                  </a:lnTo>
                  <a:lnTo>
                    <a:pt x="22" y="66"/>
                  </a:lnTo>
                  <a:lnTo>
                    <a:pt x="20" y="68"/>
                  </a:lnTo>
                  <a:lnTo>
                    <a:pt x="25" y="74"/>
                  </a:lnTo>
                  <a:lnTo>
                    <a:pt x="28" y="78"/>
                  </a:lnTo>
                  <a:lnTo>
                    <a:pt x="28" y="80"/>
                  </a:lnTo>
                  <a:lnTo>
                    <a:pt x="28" y="84"/>
                  </a:lnTo>
                  <a:lnTo>
                    <a:pt x="28" y="85"/>
                  </a:lnTo>
                  <a:lnTo>
                    <a:pt x="29" y="88"/>
                  </a:lnTo>
                  <a:lnTo>
                    <a:pt x="33" y="89"/>
                  </a:lnTo>
                  <a:lnTo>
                    <a:pt x="33" y="88"/>
                  </a:lnTo>
                  <a:lnTo>
                    <a:pt x="33" y="85"/>
                  </a:lnTo>
                  <a:lnTo>
                    <a:pt x="36" y="85"/>
                  </a:lnTo>
                  <a:lnTo>
                    <a:pt x="37" y="88"/>
                  </a:lnTo>
                  <a:lnTo>
                    <a:pt x="38" y="92"/>
                  </a:lnTo>
                  <a:lnTo>
                    <a:pt x="38" y="96"/>
                  </a:lnTo>
                  <a:lnTo>
                    <a:pt x="41" y="96"/>
                  </a:lnTo>
                  <a:lnTo>
                    <a:pt x="42" y="89"/>
                  </a:lnTo>
                  <a:lnTo>
                    <a:pt x="45" y="89"/>
                  </a:lnTo>
                  <a:lnTo>
                    <a:pt x="52" y="96"/>
                  </a:lnTo>
                  <a:lnTo>
                    <a:pt x="50" y="93"/>
                  </a:lnTo>
                  <a:lnTo>
                    <a:pt x="49" y="92"/>
                  </a:lnTo>
                  <a:lnTo>
                    <a:pt x="49" y="88"/>
                  </a:lnTo>
                  <a:lnTo>
                    <a:pt x="49" y="85"/>
                  </a:lnTo>
                  <a:lnTo>
                    <a:pt x="45" y="80"/>
                  </a:lnTo>
                  <a:lnTo>
                    <a:pt x="45" y="74"/>
                  </a:lnTo>
                  <a:lnTo>
                    <a:pt x="49" y="78"/>
                  </a:lnTo>
                  <a:lnTo>
                    <a:pt x="50" y="78"/>
                  </a:lnTo>
                  <a:lnTo>
                    <a:pt x="50" y="80"/>
                  </a:lnTo>
                  <a:lnTo>
                    <a:pt x="54" y="78"/>
                  </a:lnTo>
                  <a:lnTo>
                    <a:pt x="54" y="76"/>
                  </a:lnTo>
                  <a:lnTo>
                    <a:pt x="52" y="74"/>
                  </a:lnTo>
                  <a:lnTo>
                    <a:pt x="52" y="76"/>
                  </a:lnTo>
                  <a:lnTo>
                    <a:pt x="50" y="74"/>
                  </a:lnTo>
                  <a:lnTo>
                    <a:pt x="50" y="72"/>
                  </a:lnTo>
                  <a:lnTo>
                    <a:pt x="49" y="70"/>
                  </a:lnTo>
                  <a:lnTo>
                    <a:pt x="49" y="68"/>
                  </a:lnTo>
                  <a:lnTo>
                    <a:pt x="50" y="68"/>
                  </a:lnTo>
                  <a:lnTo>
                    <a:pt x="50" y="68"/>
                  </a:lnTo>
                  <a:lnTo>
                    <a:pt x="50" y="68"/>
                  </a:lnTo>
                  <a:lnTo>
                    <a:pt x="50" y="68"/>
                  </a:lnTo>
                  <a:lnTo>
                    <a:pt x="50" y="68"/>
                  </a:lnTo>
                  <a:lnTo>
                    <a:pt x="50" y="68"/>
                  </a:lnTo>
                  <a:lnTo>
                    <a:pt x="50" y="68"/>
                  </a:lnTo>
                  <a:close/>
                  <a:moveTo>
                    <a:pt x="94" y="118"/>
                  </a:moveTo>
                  <a:lnTo>
                    <a:pt x="93" y="120"/>
                  </a:lnTo>
                  <a:lnTo>
                    <a:pt x="90" y="118"/>
                  </a:lnTo>
                  <a:lnTo>
                    <a:pt x="90" y="116"/>
                  </a:lnTo>
                  <a:lnTo>
                    <a:pt x="86" y="116"/>
                  </a:lnTo>
                  <a:lnTo>
                    <a:pt x="81" y="114"/>
                  </a:lnTo>
                  <a:lnTo>
                    <a:pt x="77" y="114"/>
                  </a:lnTo>
                  <a:lnTo>
                    <a:pt x="73" y="114"/>
                  </a:lnTo>
                  <a:lnTo>
                    <a:pt x="72" y="116"/>
                  </a:lnTo>
                  <a:lnTo>
                    <a:pt x="68" y="114"/>
                  </a:lnTo>
                  <a:lnTo>
                    <a:pt x="66" y="112"/>
                  </a:lnTo>
                  <a:lnTo>
                    <a:pt x="64" y="112"/>
                  </a:lnTo>
                  <a:lnTo>
                    <a:pt x="62" y="112"/>
                  </a:lnTo>
                  <a:lnTo>
                    <a:pt x="60" y="110"/>
                  </a:lnTo>
                  <a:lnTo>
                    <a:pt x="60" y="112"/>
                  </a:lnTo>
                  <a:lnTo>
                    <a:pt x="58" y="112"/>
                  </a:lnTo>
                  <a:lnTo>
                    <a:pt x="58" y="114"/>
                  </a:lnTo>
                  <a:lnTo>
                    <a:pt x="58" y="118"/>
                  </a:lnTo>
                  <a:lnTo>
                    <a:pt x="68" y="118"/>
                  </a:lnTo>
                  <a:lnTo>
                    <a:pt x="76" y="120"/>
                  </a:lnTo>
                  <a:lnTo>
                    <a:pt x="77" y="122"/>
                  </a:lnTo>
                  <a:lnTo>
                    <a:pt x="81" y="123"/>
                  </a:lnTo>
                  <a:lnTo>
                    <a:pt x="82" y="122"/>
                  </a:lnTo>
                  <a:lnTo>
                    <a:pt x="95" y="122"/>
                  </a:lnTo>
                  <a:lnTo>
                    <a:pt x="99" y="120"/>
                  </a:lnTo>
                  <a:lnTo>
                    <a:pt x="99" y="118"/>
                  </a:lnTo>
                  <a:lnTo>
                    <a:pt x="98" y="118"/>
                  </a:lnTo>
                  <a:lnTo>
                    <a:pt x="94" y="118"/>
                  </a:lnTo>
                  <a:lnTo>
                    <a:pt x="94" y="118"/>
                  </a:lnTo>
                  <a:lnTo>
                    <a:pt x="94" y="118"/>
                  </a:lnTo>
                  <a:lnTo>
                    <a:pt x="94" y="118"/>
                  </a:lnTo>
                  <a:lnTo>
                    <a:pt x="94" y="118"/>
                  </a:lnTo>
                  <a:lnTo>
                    <a:pt x="94" y="118"/>
                  </a:lnTo>
                  <a:lnTo>
                    <a:pt x="94" y="118"/>
                  </a:lnTo>
                  <a:close/>
                  <a:moveTo>
                    <a:pt x="99" y="57"/>
                  </a:moveTo>
                  <a:lnTo>
                    <a:pt x="98" y="54"/>
                  </a:lnTo>
                  <a:lnTo>
                    <a:pt x="95" y="57"/>
                  </a:lnTo>
                  <a:lnTo>
                    <a:pt x="98" y="61"/>
                  </a:lnTo>
                  <a:lnTo>
                    <a:pt x="95" y="61"/>
                  </a:lnTo>
                  <a:lnTo>
                    <a:pt x="98" y="65"/>
                  </a:lnTo>
                  <a:lnTo>
                    <a:pt x="102" y="65"/>
                  </a:lnTo>
                  <a:lnTo>
                    <a:pt x="102" y="62"/>
                  </a:lnTo>
                  <a:lnTo>
                    <a:pt x="99" y="58"/>
                  </a:lnTo>
                  <a:lnTo>
                    <a:pt x="99" y="57"/>
                  </a:lnTo>
                  <a:lnTo>
                    <a:pt x="99" y="57"/>
                  </a:lnTo>
                  <a:lnTo>
                    <a:pt x="99" y="57"/>
                  </a:lnTo>
                  <a:lnTo>
                    <a:pt x="99" y="57"/>
                  </a:lnTo>
                  <a:lnTo>
                    <a:pt x="99" y="57"/>
                  </a:lnTo>
                  <a:lnTo>
                    <a:pt x="99" y="57"/>
                  </a:lnTo>
                  <a:lnTo>
                    <a:pt x="99" y="57"/>
                  </a:lnTo>
                  <a:close/>
                  <a:moveTo>
                    <a:pt x="84" y="64"/>
                  </a:moveTo>
                  <a:lnTo>
                    <a:pt x="85" y="62"/>
                  </a:lnTo>
                  <a:lnTo>
                    <a:pt x="85" y="58"/>
                  </a:lnTo>
                  <a:lnTo>
                    <a:pt x="85" y="57"/>
                  </a:lnTo>
                  <a:lnTo>
                    <a:pt x="82" y="57"/>
                  </a:lnTo>
                  <a:lnTo>
                    <a:pt x="82" y="60"/>
                  </a:lnTo>
                  <a:lnTo>
                    <a:pt x="84" y="61"/>
                  </a:lnTo>
                  <a:lnTo>
                    <a:pt x="84" y="62"/>
                  </a:lnTo>
                  <a:lnTo>
                    <a:pt x="84" y="64"/>
                  </a:lnTo>
                  <a:lnTo>
                    <a:pt x="84" y="64"/>
                  </a:lnTo>
                  <a:lnTo>
                    <a:pt x="84" y="64"/>
                  </a:lnTo>
                  <a:lnTo>
                    <a:pt x="84" y="64"/>
                  </a:lnTo>
                  <a:lnTo>
                    <a:pt x="84" y="64"/>
                  </a:lnTo>
                  <a:lnTo>
                    <a:pt x="84" y="64"/>
                  </a:lnTo>
                  <a:lnTo>
                    <a:pt x="84" y="64"/>
                  </a:lnTo>
                  <a:close/>
                  <a:moveTo>
                    <a:pt x="110" y="96"/>
                  </a:moveTo>
                  <a:lnTo>
                    <a:pt x="107" y="98"/>
                  </a:lnTo>
                  <a:lnTo>
                    <a:pt x="107" y="100"/>
                  </a:lnTo>
                  <a:lnTo>
                    <a:pt x="107" y="102"/>
                  </a:lnTo>
                  <a:lnTo>
                    <a:pt x="111" y="101"/>
                  </a:lnTo>
                  <a:lnTo>
                    <a:pt x="113" y="100"/>
                  </a:lnTo>
                  <a:lnTo>
                    <a:pt x="113" y="98"/>
                  </a:lnTo>
                  <a:lnTo>
                    <a:pt x="114" y="97"/>
                  </a:lnTo>
                  <a:lnTo>
                    <a:pt x="114" y="94"/>
                  </a:lnTo>
                  <a:lnTo>
                    <a:pt x="110" y="96"/>
                  </a:lnTo>
                  <a:lnTo>
                    <a:pt x="110" y="96"/>
                  </a:lnTo>
                  <a:lnTo>
                    <a:pt x="110" y="96"/>
                  </a:lnTo>
                  <a:lnTo>
                    <a:pt x="110" y="96"/>
                  </a:lnTo>
                  <a:lnTo>
                    <a:pt x="110" y="96"/>
                  </a:lnTo>
                  <a:lnTo>
                    <a:pt x="110" y="96"/>
                  </a:lnTo>
                  <a:lnTo>
                    <a:pt x="110" y="96"/>
                  </a:lnTo>
                  <a:close/>
                  <a:moveTo>
                    <a:pt x="1" y="39"/>
                  </a:moveTo>
                  <a:lnTo>
                    <a:pt x="0" y="39"/>
                  </a:lnTo>
                  <a:lnTo>
                    <a:pt x="1" y="44"/>
                  </a:lnTo>
                  <a:lnTo>
                    <a:pt x="3" y="45"/>
                  </a:lnTo>
                  <a:lnTo>
                    <a:pt x="4" y="45"/>
                  </a:lnTo>
                  <a:lnTo>
                    <a:pt x="5" y="44"/>
                  </a:lnTo>
                  <a:lnTo>
                    <a:pt x="3" y="40"/>
                  </a:lnTo>
                  <a:lnTo>
                    <a:pt x="1" y="39"/>
                  </a:lnTo>
                  <a:lnTo>
                    <a:pt x="1" y="39"/>
                  </a:lnTo>
                  <a:lnTo>
                    <a:pt x="1" y="39"/>
                  </a:lnTo>
                  <a:lnTo>
                    <a:pt x="1" y="39"/>
                  </a:lnTo>
                  <a:lnTo>
                    <a:pt x="1" y="39"/>
                  </a:lnTo>
                  <a:lnTo>
                    <a:pt x="1" y="39"/>
                  </a:lnTo>
                  <a:lnTo>
                    <a:pt x="1" y="39"/>
                  </a:lnTo>
                  <a:close/>
                  <a:moveTo>
                    <a:pt x="9" y="64"/>
                  </a:moveTo>
                  <a:lnTo>
                    <a:pt x="10" y="66"/>
                  </a:lnTo>
                  <a:lnTo>
                    <a:pt x="12" y="66"/>
                  </a:lnTo>
                  <a:lnTo>
                    <a:pt x="13" y="68"/>
                  </a:lnTo>
                  <a:lnTo>
                    <a:pt x="13" y="65"/>
                  </a:lnTo>
                  <a:lnTo>
                    <a:pt x="13" y="64"/>
                  </a:lnTo>
                  <a:lnTo>
                    <a:pt x="12" y="61"/>
                  </a:lnTo>
                  <a:lnTo>
                    <a:pt x="9" y="64"/>
                  </a:lnTo>
                  <a:lnTo>
                    <a:pt x="9" y="64"/>
                  </a:lnTo>
                  <a:lnTo>
                    <a:pt x="9" y="64"/>
                  </a:lnTo>
                  <a:lnTo>
                    <a:pt x="9" y="64"/>
                  </a:lnTo>
                  <a:lnTo>
                    <a:pt x="9" y="64"/>
                  </a:lnTo>
                  <a:lnTo>
                    <a:pt x="9" y="64"/>
                  </a:lnTo>
                  <a:lnTo>
                    <a:pt x="9" y="64"/>
                  </a:lnTo>
                  <a:close/>
                  <a:moveTo>
                    <a:pt x="77" y="86"/>
                  </a:moveTo>
                  <a:lnTo>
                    <a:pt x="78" y="82"/>
                  </a:lnTo>
                  <a:lnTo>
                    <a:pt x="77" y="82"/>
                  </a:lnTo>
                  <a:lnTo>
                    <a:pt x="74" y="85"/>
                  </a:lnTo>
                  <a:lnTo>
                    <a:pt x="74" y="86"/>
                  </a:lnTo>
                  <a:lnTo>
                    <a:pt x="76" y="86"/>
                  </a:lnTo>
                  <a:lnTo>
                    <a:pt x="77" y="86"/>
                  </a:lnTo>
                  <a:lnTo>
                    <a:pt x="77" y="86"/>
                  </a:lnTo>
                  <a:lnTo>
                    <a:pt x="77" y="86"/>
                  </a:lnTo>
                  <a:lnTo>
                    <a:pt x="77" y="86"/>
                  </a:lnTo>
                  <a:lnTo>
                    <a:pt x="77" y="86"/>
                  </a:lnTo>
                  <a:lnTo>
                    <a:pt x="77" y="86"/>
                  </a:lnTo>
                  <a:lnTo>
                    <a:pt x="77" y="86"/>
                  </a:lnTo>
                  <a:close/>
                  <a:moveTo>
                    <a:pt x="74" y="36"/>
                  </a:moveTo>
                  <a:lnTo>
                    <a:pt x="74" y="35"/>
                  </a:lnTo>
                  <a:lnTo>
                    <a:pt x="73" y="35"/>
                  </a:lnTo>
                  <a:lnTo>
                    <a:pt x="70" y="36"/>
                  </a:lnTo>
                  <a:lnTo>
                    <a:pt x="70" y="37"/>
                  </a:lnTo>
                  <a:lnTo>
                    <a:pt x="72" y="39"/>
                  </a:lnTo>
                  <a:lnTo>
                    <a:pt x="72" y="37"/>
                  </a:lnTo>
                  <a:lnTo>
                    <a:pt x="74" y="39"/>
                  </a:lnTo>
                  <a:lnTo>
                    <a:pt x="74" y="36"/>
                  </a:lnTo>
                  <a:lnTo>
                    <a:pt x="74" y="36"/>
                  </a:lnTo>
                  <a:lnTo>
                    <a:pt x="74" y="36"/>
                  </a:lnTo>
                  <a:lnTo>
                    <a:pt x="74" y="36"/>
                  </a:lnTo>
                  <a:lnTo>
                    <a:pt x="74" y="36"/>
                  </a:lnTo>
                  <a:lnTo>
                    <a:pt x="74" y="36"/>
                  </a:lnTo>
                  <a:lnTo>
                    <a:pt x="74" y="36"/>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85" name="Freeform 175"/>
            <p:cNvSpPr>
              <a:spLocks noEditPoints="1"/>
            </p:cNvSpPr>
            <p:nvPr/>
          </p:nvSpPr>
          <p:spPr bwMode="auto">
            <a:xfrm>
              <a:off x="4338638" y="1090613"/>
              <a:ext cx="274637" cy="560387"/>
            </a:xfrm>
            <a:custGeom>
              <a:avLst/>
              <a:gdLst>
                <a:gd name="T0" fmla="*/ 97 w 154"/>
                <a:gd name="T1" fmla="*/ 190 h 228"/>
                <a:gd name="T2" fmla="*/ 95 w 154"/>
                <a:gd name="T3" fmla="*/ 181 h 228"/>
                <a:gd name="T4" fmla="*/ 95 w 154"/>
                <a:gd name="T5" fmla="*/ 181 h 228"/>
                <a:gd name="T6" fmla="*/ 93 w 154"/>
                <a:gd name="T7" fmla="*/ 195 h 228"/>
                <a:gd name="T8" fmla="*/ 48 w 154"/>
                <a:gd name="T9" fmla="*/ 228 h 228"/>
                <a:gd name="T10" fmla="*/ 48 w 154"/>
                <a:gd name="T11" fmla="*/ 226 h 228"/>
                <a:gd name="T12" fmla="*/ 93 w 154"/>
                <a:gd name="T13" fmla="*/ 154 h 228"/>
                <a:gd name="T14" fmla="*/ 93 w 154"/>
                <a:gd name="T15" fmla="*/ 154 h 228"/>
                <a:gd name="T16" fmla="*/ 148 w 154"/>
                <a:gd name="T17" fmla="*/ 41 h 228"/>
                <a:gd name="T18" fmla="*/ 146 w 154"/>
                <a:gd name="T19" fmla="*/ 28 h 228"/>
                <a:gd name="T20" fmla="*/ 144 w 154"/>
                <a:gd name="T21" fmla="*/ 16 h 228"/>
                <a:gd name="T22" fmla="*/ 110 w 154"/>
                <a:gd name="T23" fmla="*/ 0 h 228"/>
                <a:gd name="T24" fmla="*/ 105 w 154"/>
                <a:gd name="T25" fmla="*/ 3 h 228"/>
                <a:gd name="T26" fmla="*/ 83 w 154"/>
                <a:gd name="T27" fmla="*/ 7 h 228"/>
                <a:gd name="T28" fmla="*/ 75 w 154"/>
                <a:gd name="T29" fmla="*/ 15 h 228"/>
                <a:gd name="T30" fmla="*/ 61 w 154"/>
                <a:gd name="T31" fmla="*/ 28 h 228"/>
                <a:gd name="T32" fmla="*/ 49 w 154"/>
                <a:gd name="T33" fmla="*/ 43 h 228"/>
                <a:gd name="T34" fmla="*/ 34 w 154"/>
                <a:gd name="T35" fmla="*/ 64 h 228"/>
                <a:gd name="T36" fmla="*/ 32 w 154"/>
                <a:gd name="T37" fmla="*/ 77 h 228"/>
                <a:gd name="T38" fmla="*/ 10 w 154"/>
                <a:gd name="T39" fmla="*/ 85 h 228"/>
                <a:gd name="T40" fmla="*/ 10 w 154"/>
                <a:gd name="T41" fmla="*/ 102 h 228"/>
                <a:gd name="T42" fmla="*/ 18 w 154"/>
                <a:gd name="T43" fmla="*/ 121 h 228"/>
                <a:gd name="T44" fmla="*/ 14 w 154"/>
                <a:gd name="T45" fmla="*/ 133 h 228"/>
                <a:gd name="T46" fmla="*/ 8 w 154"/>
                <a:gd name="T47" fmla="*/ 147 h 228"/>
                <a:gd name="T48" fmla="*/ 4 w 154"/>
                <a:gd name="T49" fmla="*/ 163 h 228"/>
                <a:gd name="T50" fmla="*/ 0 w 154"/>
                <a:gd name="T51" fmla="*/ 165 h 228"/>
                <a:gd name="T52" fmla="*/ 5 w 154"/>
                <a:gd name="T53" fmla="*/ 171 h 228"/>
                <a:gd name="T54" fmla="*/ 8 w 154"/>
                <a:gd name="T55" fmla="*/ 182 h 228"/>
                <a:gd name="T56" fmla="*/ 22 w 154"/>
                <a:gd name="T57" fmla="*/ 201 h 228"/>
                <a:gd name="T58" fmla="*/ 22 w 154"/>
                <a:gd name="T59" fmla="*/ 215 h 228"/>
                <a:gd name="T60" fmla="*/ 41 w 154"/>
                <a:gd name="T61" fmla="*/ 220 h 228"/>
                <a:gd name="T62" fmla="*/ 48 w 154"/>
                <a:gd name="T63" fmla="*/ 209 h 228"/>
                <a:gd name="T64" fmla="*/ 67 w 154"/>
                <a:gd name="T65" fmla="*/ 199 h 228"/>
                <a:gd name="T66" fmla="*/ 70 w 154"/>
                <a:gd name="T67" fmla="*/ 185 h 228"/>
                <a:gd name="T68" fmla="*/ 70 w 154"/>
                <a:gd name="T69" fmla="*/ 178 h 228"/>
                <a:gd name="T70" fmla="*/ 70 w 154"/>
                <a:gd name="T71" fmla="*/ 167 h 228"/>
                <a:gd name="T72" fmla="*/ 82 w 154"/>
                <a:gd name="T73" fmla="*/ 165 h 228"/>
                <a:gd name="T74" fmla="*/ 83 w 154"/>
                <a:gd name="T75" fmla="*/ 161 h 228"/>
                <a:gd name="T76" fmla="*/ 91 w 154"/>
                <a:gd name="T77" fmla="*/ 155 h 228"/>
                <a:gd name="T78" fmla="*/ 101 w 154"/>
                <a:gd name="T79" fmla="*/ 147 h 228"/>
                <a:gd name="T80" fmla="*/ 89 w 154"/>
                <a:gd name="T81" fmla="*/ 138 h 228"/>
                <a:gd name="T82" fmla="*/ 75 w 154"/>
                <a:gd name="T83" fmla="*/ 133 h 228"/>
                <a:gd name="T84" fmla="*/ 74 w 154"/>
                <a:gd name="T85" fmla="*/ 120 h 228"/>
                <a:gd name="T86" fmla="*/ 78 w 154"/>
                <a:gd name="T87" fmla="*/ 110 h 228"/>
                <a:gd name="T88" fmla="*/ 83 w 154"/>
                <a:gd name="T89" fmla="*/ 102 h 228"/>
                <a:gd name="T90" fmla="*/ 85 w 154"/>
                <a:gd name="T91" fmla="*/ 97 h 228"/>
                <a:gd name="T92" fmla="*/ 97 w 154"/>
                <a:gd name="T93" fmla="*/ 90 h 228"/>
                <a:gd name="T94" fmla="*/ 111 w 154"/>
                <a:gd name="T95" fmla="*/ 81 h 228"/>
                <a:gd name="T96" fmla="*/ 122 w 154"/>
                <a:gd name="T97" fmla="*/ 68 h 228"/>
                <a:gd name="T98" fmla="*/ 125 w 154"/>
                <a:gd name="T99" fmla="*/ 59 h 228"/>
                <a:gd name="T100" fmla="*/ 135 w 154"/>
                <a:gd name="T101" fmla="*/ 55 h 228"/>
                <a:gd name="T102" fmla="*/ 139 w 154"/>
                <a:gd name="T103" fmla="*/ 49 h 228"/>
                <a:gd name="T104" fmla="*/ 154 w 154"/>
                <a:gd name="T105" fmla="*/ 49 h 228"/>
                <a:gd name="T106" fmla="*/ 154 w 154"/>
                <a:gd name="T107" fmla="*/ 49 h 228"/>
                <a:gd name="T108" fmla="*/ 107 w 154"/>
                <a:gd name="T109" fmla="*/ 130 h 228"/>
                <a:gd name="T110" fmla="*/ 110 w 154"/>
                <a:gd name="T111" fmla="*/ 132 h 228"/>
                <a:gd name="T112" fmla="*/ 109 w 154"/>
                <a:gd name="T113" fmla="*/ 13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4" h="228">
                  <a:moveTo>
                    <a:pt x="95" y="181"/>
                  </a:moveTo>
                  <a:lnTo>
                    <a:pt x="91" y="185"/>
                  </a:lnTo>
                  <a:lnTo>
                    <a:pt x="91" y="190"/>
                  </a:lnTo>
                  <a:lnTo>
                    <a:pt x="91" y="191"/>
                  </a:lnTo>
                  <a:lnTo>
                    <a:pt x="93" y="194"/>
                  </a:lnTo>
                  <a:lnTo>
                    <a:pt x="97" y="190"/>
                  </a:lnTo>
                  <a:lnTo>
                    <a:pt x="101" y="186"/>
                  </a:lnTo>
                  <a:lnTo>
                    <a:pt x="98" y="186"/>
                  </a:lnTo>
                  <a:lnTo>
                    <a:pt x="101" y="182"/>
                  </a:lnTo>
                  <a:lnTo>
                    <a:pt x="101" y="181"/>
                  </a:lnTo>
                  <a:lnTo>
                    <a:pt x="98" y="178"/>
                  </a:lnTo>
                  <a:lnTo>
                    <a:pt x="95" y="181"/>
                  </a:lnTo>
                  <a:lnTo>
                    <a:pt x="95" y="181"/>
                  </a:lnTo>
                  <a:lnTo>
                    <a:pt x="95" y="181"/>
                  </a:lnTo>
                  <a:lnTo>
                    <a:pt x="95" y="181"/>
                  </a:lnTo>
                  <a:lnTo>
                    <a:pt x="95" y="181"/>
                  </a:lnTo>
                  <a:lnTo>
                    <a:pt x="95" y="181"/>
                  </a:lnTo>
                  <a:lnTo>
                    <a:pt x="95" y="181"/>
                  </a:lnTo>
                  <a:close/>
                  <a:moveTo>
                    <a:pt x="93" y="195"/>
                  </a:moveTo>
                  <a:lnTo>
                    <a:pt x="93" y="194"/>
                  </a:lnTo>
                  <a:lnTo>
                    <a:pt x="91" y="195"/>
                  </a:lnTo>
                  <a:lnTo>
                    <a:pt x="93" y="195"/>
                  </a:lnTo>
                  <a:lnTo>
                    <a:pt x="93" y="195"/>
                  </a:lnTo>
                  <a:lnTo>
                    <a:pt x="93" y="195"/>
                  </a:lnTo>
                  <a:lnTo>
                    <a:pt x="93" y="195"/>
                  </a:lnTo>
                  <a:lnTo>
                    <a:pt x="93" y="195"/>
                  </a:lnTo>
                  <a:lnTo>
                    <a:pt x="93" y="195"/>
                  </a:lnTo>
                  <a:lnTo>
                    <a:pt x="93" y="195"/>
                  </a:lnTo>
                  <a:close/>
                  <a:moveTo>
                    <a:pt x="48" y="226"/>
                  </a:moveTo>
                  <a:lnTo>
                    <a:pt x="48" y="228"/>
                  </a:lnTo>
                  <a:lnTo>
                    <a:pt x="49" y="228"/>
                  </a:lnTo>
                  <a:lnTo>
                    <a:pt x="51" y="228"/>
                  </a:lnTo>
                  <a:lnTo>
                    <a:pt x="51" y="226"/>
                  </a:lnTo>
                  <a:lnTo>
                    <a:pt x="48" y="224"/>
                  </a:lnTo>
                  <a:lnTo>
                    <a:pt x="48" y="226"/>
                  </a:lnTo>
                  <a:lnTo>
                    <a:pt x="48" y="226"/>
                  </a:lnTo>
                  <a:lnTo>
                    <a:pt x="48" y="226"/>
                  </a:lnTo>
                  <a:lnTo>
                    <a:pt x="48" y="226"/>
                  </a:lnTo>
                  <a:lnTo>
                    <a:pt x="48" y="226"/>
                  </a:lnTo>
                  <a:lnTo>
                    <a:pt x="48" y="226"/>
                  </a:lnTo>
                  <a:lnTo>
                    <a:pt x="48" y="226"/>
                  </a:lnTo>
                  <a:close/>
                  <a:moveTo>
                    <a:pt x="93" y="154"/>
                  </a:moveTo>
                  <a:lnTo>
                    <a:pt x="93" y="155"/>
                  </a:lnTo>
                  <a:lnTo>
                    <a:pt x="95" y="155"/>
                  </a:lnTo>
                  <a:lnTo>
                    <a:pt x="93" y="154"/>
                  </a:lnTo>
                  <a:lnTo>
                    <a:pt x="93" y="154"/>
                  </a:lnTo>
                  <a:lnTo>
                    <a:pt x="93" y="154"/>
                  </a:lnTo>
                  <a:lnTo>
                    <a:pt x="93" y="154"/>
                  </a:lnTo>
                  <a:lnTo>
                    <a:pt x="93" y="154"/>
                  </a:lnTo>
                  <a:lnTo>
                    <a:pt x="93" y="154"/>
                  </a:lnTo>
                  <a:lnTo>
                    <a:pt x="93" y="154"/>
                  </a:lnTo>
                  <a:close/>
                  <a:moveTo>
                    <a:pt x="154" y="49"/>
                  </a:moveTo>
                  <a:lnTo>
                    <a:pt x="148" y="43"/>
                  </a:lnTo>
                  <a:lnTo>
                    <a:pt x="148" y="41"/>
                  </a:lnTo>
                  <a:lnTo>
                    <a:pt x="148" y="37"/>
                  </a:lnTo>
                  <a:lnTo>
                    <a:pt x="148" y="36"/>
                  </a:lnTo>
                  <a:lnTo>
                    <a:pt x="150" y="33"/>
                  </a:lnTo>
                  <a:lnTo>
                    <a:pt x="148" y="32"/>
                  </a:lnTo>
                  <a:lnTo>
                    <a:pt x="146" y="29"/>
                  </a:lnTo>
                  <a:lnTo>
                    <a:pt x="146" y="28"/>
                  </a:lnTo>
                  <a:lnTo>
                    <a:pt x="146" y="27"/>
                  </a:lnTo>
                  <a:lnTo>
                    <a:pt x="146" y="24"/>
                  </a:lnTo>
                  <a:lnTo>
                    <a:pt x="144" y="24"/>
                  </a:lnTo>
                  <a:lnTo>
                    <a:pt x="142" y="20"/>
                  </a:lnTo>
                  <a:lnTo>
                    <a:pt x="142" y="19"/>
                  </a:lnTo>
                  <a:lnTo>
                    <a:pt x="144" y="16"/>
                  </a:lnTo>
                  <a:lnTo>
                    <a:pt x="142" y="15"/>
                  </a:lnTo>
                  <a:lnTo>
                    <a:pt x="139" y="13"/>
                  </a:lnTo>
                  <a:lnTo>
                    <a:pt x="136" y="11"/>
                  </a:lnTo>
                  <a:lnTo>
                    <a:pt x="129" y="7"/>
                  </a:lnTo>
                  <a:lnTo>
                    <a:pt x="115" y="0"/>
                  </a:lnTo>
                  <a:lnTo>
                    <a:pt x="110" y="0"/>
                  </a:lnTo>
                  <a:lnTo>
                    <a:pt x="110" y="0"/>
                  </a:lnTo>
                  <a:lnTo>
                    <a:pt x="110" y="0"/>
                  </a:lnTo>
                  <a:lnTo>
                    <a:pt x="109" y="0"/>
                  </a:lnTo>
                  <a:lnTo>
                    <a:pt x="102" y="0"/>
                  </a:lnTo>
                  <a:lnTo>
                    <a:pt x="105" y="1"/>
                  </a:lnTo>
                  <a:lnTo>
                    <a:pt x="105" y="3"/>
                  </a:lnTo>
                  <a:lnTo>
                    <a:pt x="101" y="7"/>
                  </a:lnTo>
                  <a:lnTo>
                    <a:pt x="105" y="7"/>
                  </a:lnTo>
                  <a:lnTo>
                    <a:pt x="101" y="9"/>
                  </a:lnTo>
                  <a:lnTo>
                    <a:pt x="95" y="9"/>
                  </a:lnTo>
                  <a:lnTo>
                    <a:pt x="87" y="7"/>
                  </a:lnTo>
                  <a:lnTo>
                    <a:pt x="83" y="7"/>
                  </a:lnTo>
                  <a:lnTo>
                    <a:pt x="82" y="7"/>
                  </a:lnTo>
                  <a:lnTo>
                    <a:pt x="79" y="7"/>
                  </a:lnTo>
                  <a:lnTo>
                    <a:pt x="79" y="9"/>
                  </a:lnTo>
                  <a:lnTo>
                    <a:pt x="79" y="13"/>
                  </a:lnTo>
                  <a:lnTo>
                    <a:pt x="78" y="15"/>
                  </a:lnTo>
                  <a:lnTo>
                    <a:pt x="75" y="15"/>
                  </a:lnTo>
                  <a:lnTo>
                    <a:pt x="71" y="15"/>
                  </a:lnTo>
                  <a:lnTo>
                    <a:pt x="67" y="15"/>
                  </a:lnTo>
                  <a:lnTo>
                    <a:pt x="62" y="20"/>
                  </a:lnTo>
                  <a:lnTo>
                    <a:pt x="57" y="24"/>
                  </a:lnTo>
                  <a:lnTo>
                    <a:pt x="58" y="27"/>
                  </a:lnTo>
                  <a:lnTo>
                    <a:pt x="61" y="28"/>
                  </a:lnTo>
                  <a:lnTo>
                    <a:pt x="61" y="29"/>
                  </a:lnTo>
                  <a:lnTo>
                    <a:pt x="51" y="37"/>
                  </a:lnTo>
                  <a:lnTo>
                    <a:pt x="49" y="37"/>
                  </a:lnTo>
                  <a:lnTo>
                    <a:pt x="49" y="40"/>
                  </a:lnTo>
                  <a:lnTo>
                    <a:pt x="49" y="41"/>
                  </a:lnTo>
                  <a:lnTo>
                    <a:pt x="49" y="43"/>
                  </a:lnTo>
                  <a:lnTo>
                    <a:pt x="44" y="45"/>
                  </a:lnTo>
                  <a:lnTo>
                    <a:pt x="38" y="45"/>
                  </a:lnTo>
                  <a:lnTo>
                    <a:pt x="40" y="51"/>
                  </a:lnTo>
                  <a:lnTo>
                    <a:pt x="40" y="55"/>
                  </a:lnTo>
                  <a:lnTo>
                    <a:pt x="38" y="59"/>
                  </a:lnTo>
                  <a:lnTo>
                    <a:pt x="34" y="64"/>
                  </a:lnTo>
                  <a:lnTo>
                    <a:pt x="28" y="70"/>
                  </a:lnTo>
                  <a:lnTo>
                    <a:pt x="32" y="70"/>
                  </a:lnTo>
                  <a:lnTo>
                    <a:pt x="34" y="72"/>
                  </a:lnTo>
                  <a:lnTo>
                    <a:pt x="34" y="73"/>
                  </a:lnTo>
                  <a:lnTo>
                    <a:pt x="34" y="76"/>
                  </a:lnTo>
                  <a:lnTo>
                    <a:pt x="32" y="77"/>
                  </a:lnTo>
                  <a:lnTo>
                    <a:pt x="28" y="77"/>
                  </a:lnTo>
                  <a:lnTo>
                    <a:pt x="22" y="77"/>
                  </a:lnTo>
                  <a:lnTo>
                    <a:pt x="17" y="80"/>
                  </a:lnTo>
                  <a:lnTo>
                    <a:pt x="13" y="81"/>
                  </a:lnTo>
                  <a:lnTo>
                    <a:pt x="10" y="84"/>
                  </a:lnTo>
                  <a:lnTo>
                    <a:pt x="10" y="85"/>
                  </a:lnTo>
                  <a:lnTo>
                    <a:pt x="9" y="86"/>
                  </a:lnTo>
                  <a:lnTo>
                    <a:pt x="9" y="90"/>
                  </a:lnTo>
                  <a:lnTo>
                    <a:pt x="10" y="94"/>
                  </a:lnTo>
                  <a:lnTo>
                    <a:pt x="9" y="97"/>
                  </a:lnTo>
                  <a:lnTo>
                    <a:pt x="9" y="98"/>
                  </a:lnTo>
                  <a:lnTo>
                    <a:pt x="10" y="102"/>
                  </a:lnTo>
                  <a:lnTo>
                    <a:pt x="10" y="106"/>
                  </a:lnTo>
                  <a:lnTo>
                    <a:pt x="10" y="112"/>
                  </a:lnTo>
                  <a:lnTo>
                    <a:pt x="10" y="116"/>
                  </a:lnTo>
                  <a:lnTo>
                    <a:pt x="14" y="117"/>
                  </a:lnTo>
                  <a:lnTo>
                    <a:pt x="18" y="120"/>
                  </a:lnTo>
                  <a:lnTo>
                    <a:pt x="18" y="121"/>
                  </a:lnTo>
                  <a:lnTo>
                    <a:pt x="21" y="124"/>
                  </a:lnTo>
                  <a:lnTo>
                    <a:pt x="18" y="125"/>
                  </a:lnTo>
                  <a:lnTo>
                    <a:pt x="14" y="128"/>
                  </a:lnTo>
                  <a:lnTo>
                    <a:pt x="13" y="129"/>
                  </a:lnTo>
                  <a:lnTo>
                    <a:pt x="13" y="130"/>
                  </a:lnTo>
                  <a:lnTo>
                    <a:pt x="14" y="133"/>
                  </a:lnTo>
                  <a:lnTo>
                    <a:pt x="17" y="137"/>
                  </a:lnTo>
                  <a:lnTo>
                    <a:pt x="14" y="142"/>
                  </a:lnTo>
                  <a:lnTo>
                    <a:pt x="13" y="143"/>
                  </a:lnTo>
                  <a:lnTo>
                    <a:pt x="10" y="143"/>
                  </a:lnTo>
                  <a:lnTo>
                    <a:pt x="9" y="146"/>
                  </a:lnTo>
                  <a:lnTo>
                    <a:pt x="8" y="147"/>
                  </a:lnTo>
                  <a:lnTo>
                    <a:pt x="8" y="150"/>
                  </a:lnTo>
                  <a:lnTo>
                    <a:pt x="5" y="151"/>
                  </a:lnTo>
                  <a:lnTo>
                    <a:pt x="8" y="154"/>
                  </a:lnTo>
                  <a:lnTo>
                    <a:pt x="8" y="159"/>
                  </a:lnTo>
                  <a:lnTo>
                    <a:pt x="5" y="161"/>
                  </a:lnTo>
                  <a:lnTo>
                    <a:pt x="4" y="163"/>
                  </a:lnTo>
                  <a:lnTo>
                    <a:pt x="1" y="161"/>
                  </a:lnTo>
                  <a:lnTo>
                    <a:pt x="1" y="159"/>
                  </a:lnTo>
                  <a:lnTo>
                    <a:pt x="0" y="159"/>
                  </a:lnTo>
                  <a:lnTo>
                    <a:pt x="0" y="159"/>
                  </a:lnTo>
                  <a:lnTo>
                    <a:pt x="0" y="161"/>
                  </a:lnTo>
                  <a:lnTo>
                    <a:pt x="0" y="165"/>
                  </a:lnTo>
                  <a:lnTo>
                    <a:pt x="0" y="169"/>
                  </a:lnTo>
                  <a:lnTo>
                    <a:pt x="0" y="171"/>
                  </a:lnTo>
                  <a:lnTo>
                    <a:pt x="1" y="171"/>
                  </a:lnTo>
                  <a:lnTo>
                    <a:pt x="4" y="173"/>
                  </a:lnTo>
                  <a:lnTo>
                    <a:pt x="4" y="171"/>
                  </a:lnTo>
                  <a:lnTo>
                    <a:pt x="5" y="171"/>
                  </a:lnTo>
                  <a:lnTo>
                    <a:pt x="4" y="173"/>
                  </a:lnTo>
                  <a:lnTo>
                    <a:pt x="5" y="173"/>
                  </a:lnTo>
                  <a:lnTo>
                    <a:pt x="9" y="173"/>
                  </a:lnTo>
                  <a:lnTo>
                    <a:pt x="8" y="177"/>
                  </a:lnTo>
                  <a:lnTo>
                    <a:pt x="8" y="181"/>
                  </a:lnTo>
                  <a:lnTo>
                    <a:pt x="8" y="182"/>
                  </a:lnTo>
                  <a:lnTo>
                    <a:pt x="9" y="185"/>
                  </a:lnTo>
                  <a:lnTo>
                    <a:pt x="9" y="187"/>
                  </a:lnTo>
                  <a:lnTo>
                    <a:pt x="10" y="187"/>
                  </a:lnTo>
                  <a:lnTo>
                    <a:pt x="13" y="191"/>
                  </a:lnTo>
                  <a:lnTo>
                    <a:pt x="18" y="198"/>
                  </a:lnTo>
                  <a:lnTo>
                    <a:pt x="22" y="201"/>
                  </a:lnTo>
                  <a:lnTo>
                    <a:pt x="22" y="203"/>
                  </a:lnTo>
                  <a:lnTo>
                    <a:pt x="18" y="203"/>
                  </a:lnTo>
                  <a:lnTo>
                    <a:pt x="21" y="207"/>
                  </a:lnTo>
                  <a:lnTo>
                    <a:pt x="17" y="207"/>
                  </a:lnTo>
                  <a:lnTo>
                    <a:pt x="18" y="211"/>
                  </a:lnTo>
                  <a:lnTo>
                    <a:pt x="22" y="215"/>
                  </a:lnTo>
                  <a:lnTo>
                    <a:pt x="25" y="218"/>
                  </a:lnTo>
                  <a:lnTo>
                    <a:pt x="22" y="222"/>
                  </a:lnTo>
                  <a:lnTo>
                    <a:pt x="36" y="220"/>
                  </a:lnTo>
                  <a:lnTo>
                    <a:pt x="40" y="222"/>
                  </a:lnTo>
                  <a:lnTo>
                    <a:pt x="41" y="222"/>
                  </a:lnTo>
                  <a:lnTo>
                    <a:pt x="41" y="220"/>
                  </a:lnTo>
                  <a:lnTo>
                    <a:pt x="40" y="216"/>
                  </a:lnTo>
                  <a:lnTo>
                    <a:pt x="40" y="215"/>
                  </a:lnTo>
                  <a:lnTo>
                    <a:pt x="41" y="213"/>
                  </a:lnTo>
                  <a:lnTo>
                    <a:pt x="44" y="211"/>
                  </a:lnTo>
                  <a:lnTo>
                    <a:pt x="48" y="211"/>
                  </a:lnTo>
                  <a:lnTo>
                    <a:pt x="48" y="209"/>
                  </a:lnTo>
                  <a:lnTo>
                    <a:pt x="51" y="209"/>
                  </a:lnTo>
                  <a:lnTo>
                    <a:pt x="54" y="209"/>
                  </a:lnTo>
                  <a:lnTo>
                    <a:pt x="58" y="209"/>
                  </a:lnTo>
                  <a:lnTo>
                    <a:pt x="62" y="209"/>
                  </a:lnTo>
                  <a:lnTo>
                    <a:pt x="65" y="205"/>
                  </a:lnTo>
                  <a:lnTo>
                    <a:pt x="67" y="199"/>
                  </a:lnTo>
                  <a:lnTo>
                    <a:pt x="67" y="195"/>
                  </a:lnTo>
                  <a:lnTo>
                    <a:pt x="70" y="194"/>
                  </a:lnTo>
                  <a:lnTo>
                    <a:pt x="70" y="190"/>
                  </a:lnTo>
                  <a:lnTo>
                    <a:pt x="71" y="187"/>
                  </a:lnTo>
                  <a:lnTo>
                    <a:pt x="71" y="186"/>
                  </a:lnTo>
                  <a:lnTo>
                    <a:pt x="70" y="185"/>
                  </a:lnTo>
                  <a:lnTo>
                    <a:pt x="71" y="182"/>
                  </a:lnTo>
                  <a:lnTo>
                    <a:pt x="70" y="181"/>
                  </a:lnTo>
                  <a:lnTo>
                    <a:pt x="67" y="178"/>
                  </a:lnTo>
                  <a:lnTo>
                    <a:pt x="71" y="181"/>
                  </a:lnTo>
                  <a:lnTo>
                    <a:pt x="71" y="178"/>
                  </a:lnTo>
                  <a:lnTo>
                    <a:pt x="70" y="178"/>
                  </a:lnTo>
                  <a:lnTo>
                    <a:pt x="71" y="177"/>
                  </a:lnTo>
                  <a:lnTo>
                    <a:pt x="71" y="173"/>
                  </a:lnTo>
                  <a:lnTo>
                    <a:pt x="66" y="169"/>
                  </a:lnTo>
                  <a:lnTo>
                    <a:pt x="70" y="171"/>
                  </a:lnTo>
                  <a:lnTo>
                    <a:pt x="74" y="169"/>
                  </a:lnTo>
                  <a:lnTo>
                    <a:pt x="70" y="167"/>
                  </a:lnTo>
                  <a:lnTo>
                    <a:pt x="71" y="167"/>
                  </a:lnTo>
                  <a:lnTo>
                    <a:pt x="74" y="167"/>
                  </a:lnTo>
                  <a:lnTo>
                    <a:pt x="75" y="167"/>
                  </a:lnTo>
                  <a:lnTo>
                    <a:pt x="75" y="165"/>
                  </a:lnTo>
                  <a:lnTo>
                    <a:pt x="78" y="165"/>
                  </a:lnTo>
                  <a:lnTo>
                    <a:pt x="82" y="165"/>
                  </a:lnTo>
                  <a:lnTo>
                    <a:pt x="79" y="163"/>
                  </a:lnTo>
                  <a:lnTo>
                    <a:pt x="82" y="163"/>
                  </a:lnTo>
                  <a:lnTo>
                    <a:pt x="82" y="161"/>
                  </a:lnTo>
                  <a:lnTo>
                    <a:pt x="83" y="163"/>
                  </a:lnTo>
                  <a:lnTo>
                    <a:pt x="82" y="159"/>
                  </a:lnTo>
                  <a:lnTo>
                    <a:pt x="83" y="161"/>
                  </a:lnTo>
                  <a:lnTo>
                    <a:pt x="85" y="163"/>
                  </a:lnTo>
                  <a:lnTo>
                    <a:pt x="87" y="161"/>
                  </a:lnTo>
                  <a:lnTo>
                    <a:pt x="89" y="159"/>
                  </a:lnTo>
                  <a:lnTo>
                    <a:pt x="93" y="157"/>
                  </a:lnTo>
                  <a:lnTo>
                    <a:pt x="93" y="155"/>
                  </a:lnTo>
                  <a:lnTo>
                    <a:pt x="91" y="155"/>
                  </a:lnTo>
                  <a:lnTo>
                    <a:pt x="89" y="155"/>
                  </a:lnTo>
                  <a:lnTo>
                    <a:pt x="87" y="154"/>
                  </a:lnTo>
                  <a:lnTo>
                    <a:pt x="91" y="154"/>
                  </a:lnTo>
                  <a:lnTo>
                    <a:pt x="95" y="151"/>
                  </a:lnTo>
                  <a:lnTo>
                    <a:pt x="97" y="150"/>
                  </a:lnTo>
                  <a:lnTo>
                    <a:pt x="101" y="147"/>
                  </a:lnTo>
                  <a:lnTo>
                    <a:pt x="97" y="146"/>
                  </a:lnTo>
                  <a:lnTo>
                    <a:pt x="98" y="146"/>
                  </a:lnTo>
                  <a:lnTo>
                    <a:pt x="98" y="143"/>
                  </a:lnTo>
                  <a:lnTo>
                    <a:pt x="97" y="142"/>
                  </a:lnTo>
                  <a:lnTo>
                    <a:pt x="93" y="141"/>
                  </a:lnTo>
                  <a:lnTo>
                    <a:pt x="89" y="138"/>
                  </a:lnTo>
                  <a:lnTo>
                    <a:pt x="85" y="137"/>
                  </a:lnTo>
                  <a:lnTo>
                    <a:pt x="85" y="134"/>
                  </a:lnTo>
                  <a:lnTo>
                    <a:pt x="83" y="134"/>
                  </a:lnTo>
                  <a:lnTo>
                    <a:pt x="82" y="134"/>
                  </a:lnTo>
                  <a:lnTo>
                    <a:pt x="79" y="133"/>
                  </a:lnTo>
                  <a:lnTo>
                    <a:pt x="75" y="133"/>
                  </a:lnTo>
                  <a:lnTo>
                    <a:pt x="78" y="130"/>
                  </a:lnTo>
                  <a:lnTo>
                    <a:pt x="75" y="129"/>
                  </a:lnTo>
                  <a:lnTo>
                    <a:pt x="74" y="125"/>
                  </a:lnTo>
                  <a:lnTo>
                    <a:pt x="74" y="124"/>
                  </a:lnTo>
                  <a:lnTo>
                    <a:pt x="74" y="121"/>
                  </a:lnTo>
                  <a:lnTo>
                    <a:pt x="74" y="120"/>
                  </a:lnTo>
                  <a:lnTo>
                    <a:pt x="74" y="117"/>
                  </a:lnTo>
                  <a:lnTo>
                    <a:pt x="75" y="116"/>
                  </a:lnTo>
                  <a:lnTo>
                    <a:pt x="78" y="117"/>
                  </a:lnTo>
                  <a:lnTo>
                    <a:pt x="78" y="116"/>
                  </a:lnTo>
                  <a:lnTo>
                    <a:pt x="75" y="112"/>
                  </a:lnTo>
                  <a:lnTo>
                    <a:pt x="78" y="110"/>
                  </a:lnTo>
                  <a:lnTo>
                    <a:pt x="79" y="108"/>
                  </a:lnTo>
                  <a:lnTo>
                    <a:pt x="75" y="106"/>
                  </a:lnTo>
                  <a:lnTo>
                    <a:pt x="75" y="102"/>
                  </a:lnTo>
                  <a:lnTo>
                    <a:pt x="78" y="104"/>
                  </a:lnTo>
                  <a:lnTo>
                    <a:pt x="82" y="102"/>
                  </a:lnTo>
                  <a:lnTo>
                    <a:pt x="83" y="102"/>
                  </a:lnTo>
                  <a:lnTo>
                    <a:pt x="83" y="98"/>
                  </a:lnTo>
                  <a:lnTo>
                    <a:pt x="82" y="97"/>
                  </a:lnTo>
                  <a:lnTo>
                    <a:pt x="79" y="93"/>
                  </a:lnTo>
                  <a:lnTo>
                    <a:pt x="82" y="94"/>
                  </a:lnTo>
                  <a:lnTo>
                    <a:pt x="82" y="97"/>
                  </a:lnTo>
                  <a:lnTo>
                    <a:pt x="85" y="97"/>
                  </a:lnTo>
                  <a:lnTo>
                    <a:pt x="87" y="97"/>
                  </a:lnTo>
                  <a:lnTo>
                    <a:pt x="89" y="97"/>
                  </a:lnTo>
                  <a:lnTo>
                    <a:pt x="89" y="94"/>
                  </a:lnTo>
                  <a:lnTo>
                    <a:pt x="87" y="94"/>
                  </a:lnTo>
                  <a:lnTo>
                    <a:pt x="91" y="93"/>
                  </a:lnTo>
                  <a:lnTo>
                    <a:pt x="97" y="90"/>
                  </a:lnTo>
                  <a:lnTo>
                    <a:pt x="101" y="86"/>
                  </a:lnTo>
                  <a:lnTo>
                    <a:pt x="102" y="86"/>
                  </a:lnTo>
                  <a:lnTo>
                    <a:pt x="105" y="86"/>
                  </a:lnTo>
                  <a:lnTo>
                    <a:pt x="106" y="85"/>
                  </a:lnTo>
                  <a:lnTo>
                    <a:pt x="109" y="85"/>
                  </a:lnTo>
                  <a:lnTo>
                    <a:pt x="111" y="81"/>
                  </a:lnTo>
                  <a:lnTo>
                    <a:pt x="111" y="84"/>
                  </a:lnTo>
                  <a:lnTo>
                    <a:pt x="114" y="81"/>
                  </a:lnTo>
                  <a:lnTo>
                    <a:pt x="118" y="77"/>
                  </a:lnTo>
                  <a:lnTo>
                    <a:pt x="122" y="73"/>
                  </a:lnTo>
                  <a:lnTo>
                    <a:pt x="125" y="72"/>
                  </a:lnTo>
                  <a:lnTo>
                    <a:pt x="122" y="68"/>
                  </a:lnTo>
                  <a:lnTo>
                    <a:pt x="122" y="67"/>
                  </a:lnTo>
                  <a:lnTo>
                    <a:pt x="119" y="64"/>
                  </a:lnTo>
                  <a:lnTo>
                    <a:pt x="122" y="64"/>
                  </a:lnTo>
                  <a:lnTo>
                    <a:pt x="125" y="63"/>
                  </a:lnTo>
                  <a:lnTo>
                    <a:pt x="125" y="60"/>
                  </a:lnTo>
                  <a:lnTo>
                    <a:pt x="125" y="59"/>
                  </a:lnTo>
                  <a:lnTo>
                    <a:pt x="123" y="57"/>
                  </a:lnTo>
                  <a:lnTo>
                    <a:pt x="127" y="57"/>
                  </a:lnTo>
                  <a:lnTo>
                    <a:pt x="129" y="55"/>
                  </a:lnTo>
                  <a:lnTo>
                    <a:pt x="127" y="55"/>
                  </a:lnTo>
                  <a:lnTo>
                    <a:pt x="130" y="53"/>
                  </a:lnTo>
                  <a:lnTo>
                    <a:pt x="135" y="55"/>
                  </a:lnTo>
                  <a:lnTo>
                    <a:pt x="133" y="53"/>
                  </a:lnTo>
                  <a:lnTo>
                    <a:pt x="133" y="51"/>
                  </a:lnTo>
                  <a:lnTo>
                    <a:pt x="133" y="49"/>
                  </a:lnTo>
                  <a:lnTo>
                    <a:pt x="135" y="49"/>
                  </a:lnTo>
                  <a:lnTo>
                    <a:pt x="136" y="51"/>
                  </a:lnTo>
                  <a:lnTo>
                    <a:pt x="139" y="49"/>
                  </a:lnTo>
                  <a:lnTo>
                    <a:pt x="144" y="51"/>
                  </a:lnTo>
                  <a:lnTo>
                    <a:pt x="142" y="49"/>
                  </a:lnTo>
                  <a:lnTo>
                    <a:pt x="146" y="51"/>
                  </a:lnTo>
                  <a:lnTo>
                    <a:pt x="148" y="51"/>
                  </a:lnTo>
                  <a:lnTo>
                    <a:pt x="154" y="49"/>
                  </a:lnTo>
                  <a:lnTo>
                    <a:pt x="154" y="49"/>
                  </a:lnTo>
                  <a:lnTo>
                    <a:pt x="154" y="49"/>
                  </a:lnTo>
                  <a:lnTo>
                    <a:pt x="154" y="49"/>
                  </a:lnTo>
                  <a:lnTo>
                    <a:pt x="154" y="49"/>
                  </a:lnTo>
                  <a:lnTo>
                    <a:pt x="154" y="49"/>
                  </a:lnTo>
                  <a:lnTo>
                    <a:pt x="154" y="49"/>
                  </a:lnTo>
                  <a:lnTo>
                    <a:pt x="154" y="49"/>
                  </a:lnTo>
                  <a:close/>
                  <a:moveTo>
                    <a:pt x="109" y="130"/>
                  </a:moveTo>
                  <a:lnTo>
                    <a:pt x="109" y="129"/>
                  </a:lnTo>
                  <a:lnTo>
                    <a:pt x="107" y="130"/>
                  </a:lnTo>
                  <a:lnTo>
                    <a:pt x="109" y="130"/>
                  </a:lnTo>
                  <a:lnTo>
                    <a:pt x="109" y="132"/>
                  </a:lnTo>
                  <a:lnTo>
                    <a:pt x="107" y="130"/>
                  </a:lnTo>
                  <a:lnTo>
                    <a:pt x="107" y="133"/>
                  </a:lnTo>
                  <a:lnTo>
                    <a:pt x="109" y="133"/>
                  </a:lnTo>
                  <a:lnTo>
                    <a:pt x="110" y="134"/>
                  </a:lnTo>
                  <a:lnTo>
                    <a:pt x="111" y="133"/>
                  </a:lnTo>
                  <a:lnTo>
                    <a:pt x="110" y="133"/>
                  </a:lnTo>
                  <a:lnTo>
                    <a:pt x="110" y="132"/>
                  </a:lnTo>
                  <a:lnTo>
                    <a:pt x="110" y="132"/>
                  </a:lnTo>
                  <a:lnTo>
                    <a:pt x="111" y="132"/>
                  </a:lnTo>
                  <a:lnTo>
                    <a:pt x="111" y="130"/>
                  </a:lnTo>
                  <a:lnTo>
                    <a:pt x="110" y="130"/>
                  </a:lnTo>
                  <a:lnTo>
                    <a:pt x="109" y="130"/>
                  </a:lnTo>
                  <a:lnTo>
                    <a:pt x="109" y="130"/>
                  </a:lnTo>
                  <a:lnTo>
                    <a:pt x="109" y="130"/>
                  </a:lnTo>
                  <a:lnTo>
                    <a:pt x="109" y="130"/>
                  </a:lnTo>
                  <a:lnTo>
                    <a:pt x="109" y="130"/>
                  </a:lnTo>
                  <a:lnTo>
                    <a:pt x="109" y="130"/>
                  </a:lnTo>
                  <a:lnTo>
                    <a:pt x="109" y="13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86" name="Freeform 176"/>
            <p:cNvSpPr>
              <a:spLocks/>
            </p:cNvSpPr>
            <p:nvPr/>
          </p:nvSpPr>
          <p:spPr bwMode="auto">
            <a:xfrm>
              <a:off x="4203700" y="1860550"/>
              <a:ext cx="17463" cy="30163"/>
            </a:xfrm>
            <a:custGeom>
              <a:avLst/>
              <a:gdLst>
                <a:gd name="T0" fmla="*/ 0 w 10"/>
                <a:gd name="T1" fmla="*/ 0 h 12"/>
                <a:gd name="T2" fmla="*/ 0 w 10"/>
                <a:gd name="T3" fmla="*/ 2 h 12"/>
                <a:gd name="T4" fmla="*/ 0 w 10"/>
                <a:gd name="T5" fmla="*/ 4 h 12"/>
                <a:gd name="T6" fmla="*/ 0 w 10"/>
                <a:gd name="T7" fmla="*/ 6 h 12"/>
                <a:gd name="T8" fmla="*/ 0 w 10"/>
                <a:gd name="T9" fmla="*/ 8 h 12"/>
                <a:gd name="T10" fmla="*/ 0 w 10"/>
                <a:gd name="T11" fmla="*/ 10 h 12"/>
                <a:gd name="T12" fmla="*/ 8 w 10"/>
                <a:gd name="T13" fmla="*/ 12 h 12"/>
                <a:gd name="T14" fmla="*/ 10 w 10"/>
                <a:gd name="T15" fmla="*/ 8 h 12"/>
                <a:gd name="T16" fmla="*/ 10 w 10"/>
                <a:gd name="T17" fmla="*/ 6 h 12"/>
                <a:gd name="T18" fmla="*/ 8 w 10"/>
                <a:gd name="T19" fmla="*/ 4 h 12"/>
                <a:gd name="T20" fmla="*/ 4 w 10"/>
                <a:gd name="T21" fmla="*/ 2 h 12"/>
                <a:gd name="T22" fmla="*/ 4 w 10"/>
                <a:gd name="T23" fmla="*/ 0 h 12"/>
                <a:gd name="T24" fmla="*/ 2 w 10"/>
                <a:gd name="T25" fmla="*/ 0 h 12"/>
                <a:gd name="T26" fmla="*/ 0 w 10"/>
                <a:gd name="T27" fmla="*/ 0 h 12"/>
                <a:gd name="T28" fmla="*/ 0 w 10"/>
                <a:gd name="T29" fmla="*/ 0 h 12"/>
                <a:gd name="T30" fmla="*/ 0 w 10"/>
                <a:gd name="T31" fmla="*/ 0 h 12"/>
                <a:gd name="T32" fmla="*/ 0 w 10"/>
                <a:gd name="T33" fmla="*/ 0 h 12"/>
                <a:gd name="T34" fmla="*/ 0 w 10"/>
                <a:gd name="T35" fmla="*/ 0 h 12"/>
                <a:gd name="T36" fmla="*/ 0 w 10"/>
                <a:gd name="T37" fmla="*/ 0 h 12"/>
                <a:gd name="T38" fmla="*/ 0 w 10"/>
                <a:gd name="T3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12">
                  <a:moveTo>
                    <a:pt x="0" y="0"/>
                  </a:moveTo>
                  <a:lnTo>
                    <a:pt x="0" y="2"/>
                  </a:lnTo>
                  <a:lnTo>
                    <a:pt x="0" y="4"/>
                  </a:lnTo>
                  <a:lnTo>
                    <a:pt x="0" y="6"/>
                  </a:lnTo>
                  <a:lnTo>
                    <a:pt x="0" y="8"/>
                  </a:lnTo>
                  <a:lnTo>
                    <a:pt x="0" y="10"/>
                  </a:lnTo>
                  <a:lnTo>
                    <a:pt x="8" y="12"/>
                  </a:lnTo>
                  <a:lnTo>
                    <a:pt x="10" y="8"/>
                  </a:lnTo>
                  <a:lnTo>
                    <a:pt x="10" y="6"/>
                  </a:lnTo>
                  <a:lnTo>
                    <a:pt x="8" y="4"/>
                  </a:lnTo>
                  <a:lnTo>
                    <a:pt x="4" y="2"/>
                  </a:lnTo>
                  <a:lnTo>
                    <a:pt x="4" y="0"/>
                  </a:lnTo>
                  <a:lnTo>
                    <a:pt x="2" y="0"/>
                  </a:lnTo>
                  <a:lnTo>
                    <a:pt x="0" y="0"/>
                  </a:lnTo>
                  <a:lnTo>
                    <a:pt x="0" y="0"/>
                  </a:lnTo>
                  <a:lnTo>
                    <a:pt x="0" y="0"/>
                  </a:lnTo>
                  <a:lnTo>
                    <a:pt x="0" y="0"/>
                  </a:lnTo>
                  <a:lnTo>
                    <a:pt x="0" y="0"/>
                  </a:lnTo>
                  <a:lnTo>
                    <a:pt x="0" y="0"/>
                  </a:lnTo>
                  <a:lnTo>
                    <a:pt x="0" y="0"/>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87" name="Freeform 177"/>
            <p:cNvSpPr>
              <a:spLocks noEditPoints="1"/>
            </p:cNvSpPr>
            <p:nvPr/>
          </p:nvSpPr>
          <p:spPr bwMode="auto">
            <a:xfrm>
              <a:off x="3935413" y="1819275"/>
              <a:ext cx="361950" cy="428625"/>
            </a:xfrm>
            <a:custGeom>
              <a:avLst/>
              <a:gdLst>
                <a:gd name="T0" fmla="*/ 189 w 202"/>
                <a:gd name="T1" fmla="*/ 154 h 174"/>
                <a:gd name="T2" fmla="*/ 190 w 202"/>
                <a:gd name="T3" fmla="*/ 162 h 174"/>
                <a:gd name="T4" fmla="*/ 195 w 202"/>
                <a:gd name="T5" fmla="*/ 174 h 174"/>
                <a:gd name="T6" fmla="*/ 199 w 202"/>
                <a:gd name="T7" fmla="*/ 143 h 174"/>
                <a:gd name="T8" fmla="*/ 178 w 202"/>
                <a:gd name="T9" fmla="*/ 36 h 174"/>
                <a:gd name="T10" fmla="*/ 168 w 202"/>
                <a:gd name="T11" fmla="*/ 35 h 174"/>
                <a:gd name="T12" fmla="*/ 158 w 202"/>
                <a:gd name="T13" fmla="*/ 29 h 174"/>
                <a:gd name="T14" fmla="*/ 137 w 202"/>
                <a:gd name="T15" fmla="*/ 19 h 174"/>
                <a:gd name="T16" fmla="*/ 128 w 202"/>
                <a:gd name="T17" fmla="*/ 19 h 174"/>
                <a:gd name="T18" fmla="*/ 121 w 202"/>
                <a:gd name="T19" fmla="*/ 13 h 174"/>
                <a:gd name="T20" fmla="*/ 108 w 202"/>
                <a:gd name="T21" fmla="*/ 5 h 174"/>
                <a:gd name="T22" fmla="*/ 103 w 202"/>
                <a:gd name="T23" fmla="*/ 0 h 174"/>
                <a:gd name="T24" fmla="*/ 93 w 202"/>
                <a:gd name="T25" fmla="*/ 16 h 174"/>
                <a:gd name="T26" fmla="*/ 72 w 202"/>
                <a:gd name="T27" fmla="*/ 25 h 174"/>
                <a:gd name="T28" fmla="*/ 71 w 202"/>
                <a:gd name="T29" fmla="*/ 31 h 174"/>
                <a:gd name="T30" fmla="*/ 51 w 202"/>
                <a:gd name="T31" fmla="*/ 29 h 174"/>
                <a:gd name="T32" fmla="*/ 41 w 202"/>
                <a:gd name="T33" fmla="*/ 23 h 174"/>
                <a:gd name="T34" fmla="*/ 45 w 202"/>
                <a:gd name="T35" fmla="*/ 39 h 174"/>
                <a:gd name="T36" fmla="*/ 40 w 202"/>
                <a:gd name="T37" fmla="*/ 43 h 174"/>
                <a:gd name="T38" fmla="*/ 31 w 202"/>
                <a:gd name="T39" fmla="*/ 44 h 174"/>
                <a:gd name="T40" fmla="*/ 15 w 202"/>
                <a:gd name="T41" fmla="*/ 43 h 174"/>
                <a:gd name="T42" fmla="*/ 2 w 202"/>
                <a:gd name="T43" fmla="*/ 48 h 174"/>
                <a:gd name="T44" fmla="*/ 7 w 202"/>
                <a:gd name="T45" fmla="*/ 52 h 174"/>
                <a:gd name="T46" fmla="*/ 14 w 202"/>
                <a:gd name="T47" fmla="*/ 57 h 174"/>
                <a:gd name="T48" fmla="*/ 23 w 202"/>
                <a:gd name="T49" fmla="*/ 61 h 174"/>
                <a:gd name="T50" fmla="*/ 28 w 202"/>
                <a:gd name="T51" fmla="*/ 63 h 174"/>
                <a:gd name="T52" fmla="*/ 35 w 202"/>
                <a:gd name="T53" fmla="*/ 67 h 174"/>
                <a:gd name="T54" fmla="*/ 37 w 202"/>
                <a:gd name="T55" fmla="*/ 78 h 174"/>
                <a:gd name="T56" fmla="*/ 49 w 202"/>
                <a:gd name="T57" fmla="*/ 90 h 174"/>
                <a:gd name="T58" fmla="*/ 53 w 202"/>
                <a:gd name="T59" fmla="*/ 100 h 174"/>
                <a:gd name="T60" fmla="*/ 48 w 202"/>
                <a:gd name="T61" fmla="*/ 114 h 174"/>
                <a:gd name="T62" fmla="*/ 40 w 202"/>
                <a:gd name="T63" fmla="*/ 136 h 174"/>
                <a:gd name="T64" fmla="*/ 44 w 202"/>
                <a:gd name="T65" fmla="*/ 143 h 174"/>
                <a:gd name="T66" fmla="*/ 59 w 202"/>
                <a:gd name="T67" fmla="*/ 147 h 174"/>
                <a:gd name="T68" fmla="*/ 72 w 202"/>
                <a:gd name="T69" fmla="*/ 149 h 174"/>
                <a:gd name="T70" fmla="*/ 81 w 202"/>
                <a:gd name="T71" fmla="*/ 149 h 174"/>
                <a:gd name="T72" fmla="*/ 93 w 202"/>
                <a:gd name="T73" fmla="*/ 154 h 174"/>
                <a:gd name="T74" fmla="*/ 103 w 202"/>
                <a:gd name="T75" fmla="*/ 154 h 174"/>
                <a:gd name="T76" fmla="*/ 108 w 202"/>
                <a:gd name="T77" fmla="*/ 143 h 174"/>
                <a:gd name="T78" fmla="*/ 121 w 202"/>
                <a:gd name="T79" fmla="*/ 133 h 174"/>
                <a:gd name="T80" fmla="*/ 136 w 202"/>
                <a:gd name="T81" fmla="*/ 136 h 174"/>
                <a:gd name="T82" fmla="*/ 137 w 202"/>
                <a:gd name="T83" fmla="*/ 137 h 174"/>
                <a:gd name="T84" fmla="*/ 150 w 202"/>
                <a:gd name="T85" fmla="*/ 141 h 174"/>
                <a:gd name="T86" fmla="*/ 168 w 202"/>
                <a:gd name="T87" fmla="*/ 133 h 174"/>
                <a:gd name="T88" fmla="*/ 176 w 202"/>
                <a:gd name="T89" fmla="*/ 124 h 174"/>
                <a:gd name="T90" fmla="*/ 165 w 202"/>
                <a:gd name="T91" fmla="*/ 120 h 174"/>
                <a:gd name="T92" fmla="*/ 162 w 202"/>
                <a:gd name="T93" fmla="*/ 109 h 174"/>
                <a:gd name="T94" fmla="*/ 165 w 202"/>
                <a:gd name="T95" fmla="*/ 97 h 174"/>
                <a:gd name="T96" fmla="*/ 164 w 202"/>
                <a:gd name="T97" fmla="*/ 84 h 174"/>
                <a:gd name="T98" fmla="*/ 156 w 202"/>
                <a:gd name="T99" fmla="*/ 84 h 174"/>
                <a:gd name="T100" fmla="*/ 154 w 202"/>
                <a:gd name="T101" fmla="*/ 78 h 174"/>
                <a:gd name="T102" fmla="*/ 165 w 202"/>
                <a:gd name="T103" fmla="*/ 65 h 174"/>
                <a:gd name="T104" fmla="*/ 173 w 202"/>
                <a:gd name="T105" fmla="*/ 63 h 174"/>
                <a:gd name="T106" fmla="*/ 176 w 202"/>
                <a:gd name="T107" fmla="*/ 53 h 174"/>
                <a:gd name="T108" fmla="*/ 178 w 202"/>
                <a:gd name="T109" fmla="*/ 36 h 174"/>
                <a:gd name="T110" fmla="*/ 178 w 202"/>
                <a:gd name="T111" fmla="*/ 3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2" h="174">
                  <a:moveTo>
                    <a:pt x="199" y="143"/>
                  </a:moveTo>
                  <a:lnTo>
                    <a:pt x="198" y="145"/>
                  </a:lnTo>
                  <a:lnTo>
                    <a:pt x="198" y="149"/>
                  </a:lnTo>
                  <a:lnTo>
                    <a:pt x="190" y="150"/>
                  </a:lnTo>
                  <a:lnTo>
                    <a:pt x="189" y="154"/>
                  </a:lnTo>
                  <a:lnTo>
                    <a:pt x="189" y="157"/>
                  </a:lnTo>
                  <a:lnTo>
                    <a:pt x="189" y="158"/>
                  </a:lnTo>
                  <a:lnTo>
                    <a:pt x="190" y="161"/>
                  </a:lnTo>
                  <a:lnTo>
                    <a:pt x="189" y="162"/>
                  </a:lnTo>
                  <a:lnTo>
                    <a:pt x="190" y="162"/>
                  </a:lnTo>
                  <a:lnTo>
                    <a:pt x="189" y="166"/>
                  </a:lnTo>
                  <a:lnTo>
                    <a:pt x="193" y="167"/>
                  </a:lnTo>
                  <a:lnTo>
                    <a:pt x="190" y="167"/>
                  </a:lnTo>
                  <a:lnTo>
                    <a:pt x="193" y="170"/>
                  </a:lnTo>
                  <a:lnTo>
                    <a:pt x="195" y="174"/>
                  </a:lnTo>
                  <a:lnTo>
                    <a:pt x="202" y="158"/>
                  </a:lnTo>
                  <a:lnTo>
                    <a:pt x="202" y="150"/>
                  </a:lnTo>
                  <a:lnTo>
                    <a:pt x="199" y="143"/>
                  </a:lnTo>
                  <a:lnTo>
                    <a:pt x="199" y="143"/>
                  </a:lnTo>
                  <a:lnTo>
                    <a:pt x="199" y="143"/>
                  </a:lnTo>
                  <a:lnTo>
                    <a:pt x="199" y="143"/>
                  </a:lnTo>
                  <a:lnTo>
                    <a:pt x="199" y="143"/>
                  </a:lnTo>
                  <a:lnTo>
                    <a:pt x="199" y="143"/>
                  </a:lnTo>
                  <a:lnTo>
                    <a:pt x="199" y="143"/>
                  </a:lnTo>
                  <a:close/>
                  <a:moveTo>
                    <a:pt x="178" y="36"/>
                  </a:moveTo>
                  <a:lnTo>
                    <a:pt x="176" y="35"/>
                  </a:lnTo>
                  <a:lnTo>
                    <a:pt x="173" y="35"/>
                  </a:lnTo>
                  <a:lnTo>
                    <a:pt x="172" y="35"/>
                  </a:lnTo>
                  <a:lnTo>
                    <a:pt x="169" y="35"/>
                  </a:lnTo>
                  <a:lnTo>
                    <a:pt x="168" y="35"/>
                  </a:lnTo>
                  <a:lnTo>
                    <a:pt x="168" y="33"/>
                  </a:lnTo>
                  <a:lnTo>
                    <a:pt x="165" y="33"/>
                  </a:lnTo>
                  <a:lnTo>
                    <a:pt x="164" y="35"/>
                  </a:lnTo>
                  <a:lnTo>
                    <a:pt x="162" y="31"/>
                  </a:lnTo>
                  <a:lnTo>
                    <a:pt x="158" y="29"/>
                  </a:lnTo>
                  <a:lnTo>
                    <a:pt x="150" y="27"/>
                  </a:lnTo>
                  <a:lnTo>
                    <a:pt x="145" y="27"/>
                  </a:lnTo>
                  <a:lnTo>
                    <a:pt x="142" y="25"/>
                  </a:lnTo>
                  <a:lnTo>
                    <a:pt x="137" y="23"/>
                  </a:lnTo>
                  <a:lnTo>
                    <a:pt x="137" y="19"/>
                  </a:lnTo>
                  <a:lnTo>
                    <a:pt x="137" y="16"/>
                  </a:lnTo>
                  <a:lnTo>
                    <a:pt x="133" y="19"/>
                  </a:lnTo>
                  <a:lnTo>
                    <a:pt x="132" y="19"/>
                  </a:lnTo>
                  <a:lnTo>
                    <a:pt x="129" y="19"/>
                  </a:lnTo>
                  <a:lnTo>
                    <a:pt x="128" y="19"/>
                  </a:lnTo>
                  <a:lnTo>
                    <a:pt x="128" y="16"/>
                  </a:lnTo>
                  <a:lnTo>
                    <a:pt x="128" y="13"/>
                  </a:lnTo>
                  <a:lnTo>
                    <a:pt x="125" y="13"/>
                  </a:lnTo>
                  <a:lnTo>
                    <a:pt x="124" y="13"/>
                  </a:lnTo>
                  <a:lnTo>
                    <a:pt x="121" y="13"/>
                  </a:lnTo>
                  <a:lnTo>
                    <a:pt x="120" y="12"/>
                  </a:lnTo>
                  <a:lnTo>
                    <a:pt x="118" y="9"/>
                  </a:lnTo>
                  <a:lnTo>
                    <a:pt x="116" y="9"/>
                  </a:lnTo>
                  <a:lnTo>
                    <a:pt x="114" y="8"/>
                  </a:lnTo>
                  <a:lnTo>
                    <a:pt x="108" y="5"/>
                  </a:lnTo>
                  <a:lnTo>
                    <a:pt x="106" y="4"/>
                  </a:lnTo>
                  <a:lnTo>
                    <a:pt x="106" y="3"/>
                  </a:lnTo>
                  <a:lnTo>
                    <a:pt x="106" y="0"/>
                  </a:lnTo>
                  <a:lnTo>
                    <a:pt x="105" y="0"/>
                  </a:lnTo>
                  <a:lnTo>
                    <a:pt x="103" y="0"/>
                  </a:lnTo>
                  <a:lnTo>
                    <a:pt x="99" y="0"/>
                  </a:lnTo>
                  <a:lnTo>
                    <a:pt x="93" y="4"/>
                  </a:lnTo>
                  <a:lnTo>
                    <a:pt x="92" y="9"/>
                  </a:lnTo>
                  <a:lnTo>
                    <a:pt x="92" y="13"/>
                  </a:lnTo>
                  <a:lnTo>
                    <a:pt x="93" y="16"/>
                  </a:lnTo>
                  <a:lnTo>
                    <a:pt x="92" y="16"/>
                  </a:lnTo>
                  <a:lnTo>
                    <a:pt x="89" y="17"/>
                  </a:lnTo>
                  <a:lnTo>
                    <a:pt x="85" y="19"/>
                  </a:lnTo>
                  <a:lnTo>
                    <a:pt x="76" y="23"/>
                  </a:lnTo>
                  <a:lnTo>
                    <a:pt x="72" y="25"/>
                  </a:lnTo>
                  <a:lnTo>
                    <a:pt x="71" y="27"/>
                  </a:lnTo>
                  <a:lnTo>
                    <a:pt x="71" y="29"/>
                  </a:lnTo>
                  <a:lnTo>
                    <a:pt x="75" y="29"/>
                  </a:lnTo>
                  <a:lnTo>
                    <a:pt x="76" y="29"/>
                  </a:lnTo>
                  <a:lnTo>
                    <a:pt x="71" y="31"/>
                  </a:lnTo>
                  <a:lnTo>
                    <a:pt x="67" y="31"/>
                  </a:lnTo>
                  <a:lnTo>
                    <a:pt x="63" y="31"/>
                  </a:lnTo>
                  <a:lnTo>
                    <a:pt x="57" y="31"/>
                  </a:lnTo>
                  <a:lnTo>
                    <a:pt x="53" y="31"/>
                  </a:lnTo>
                  <a:lnTo>
                    <a:pt x="51" y="29"/>
                  </a:lnTo>
                  <a:lnTo>
                    <a:pt x="51" y="27"/>
                  </a:lnTo>
                  <a:lnTo>
                    <a:pt x="51" y="25"/>
                  </a:lnTo>
                  <a:lnTo>
                    <a:pt x="48" y="25"/>
                  </a:lnTo>
                  <a:lnTo>
                    <a:pt x="45" y="25"/>
                  </a:lnTo>
                  <a:lnTo>
                    <a:pt x="41" y="23"/>
                  </a:lnTo>
                  <a:lnTo>
                    <a:pt x="44" y="27"/>
                  </a:lnTo>
                  <a:lnTo>
                    <a:pt x="44" y="29"/>
                  </a:lnTo>
                  <a:lnTo>
                    <a:pt x="45" y="31"/>
                  </a:lnTo>
                  <a:lnTo>
                    <a:pt x="48" y="33"/>
                  </a:lnTo>
                  <a:lnTo>
                    <a:pt x="45" y="39"/>
                  </a:lnTo>
                  <a:lnTo>
                    <a:pt x="48" y="43"/>
                  </a:lnTo>
                  <a:lnTo>
                    <a:pt x="49" y="43"/>
                  </a:lnTo>
                  <a:lnTo>
                    <a:pt x="44" y="44"/>
                  </a:lnTo>
                  <a:lnTo>
                    <a:pt x="41" y="43"/>
                  </a:lnTo>
                  <a:lnTo>
                    <a:pt x="40" y="43"/>
                  </a:lnTo>
                  <a:lnTo>
                    <a:pt x="40" y="44"/>
                  </a:lnTo>
                  <a:lnTo>
                    <a:pt x="37" y="44"/>
                  </a:lnTo>
                  <a:lnTo>
                    <a:pt x="36" y="43"/>
                  </a:lnTo>
                  <a:lnTo>
                    <a:pt x="35" y="43"/>
                  </a:lnTo>
                  <a:lnTo>
                    <a:pt x="31" y="44"/>
                  </a:lnTo>
                  <a:lnTo>
                    <a:pt x="27" y="43"/>
                  </a:lnTo>
                  <a:lnTo>
                    <a:pt x="24" y="39"/>
                  </a:lnTo>
                  <a:lnTo>
                    <a:pt x="23" y="39"/>
                  </a:lnTo>
                  <a:lnTo>
                    <a:pt x="19" y="40"/>
                  </a:lnTo>
                  <a:lnTo>
                    <a:pt x="15" y="43"/>
                  </a:lnTo>
                  <a:lnTo>
                    <a:pt x="6" y="43"/>
                  </a:lnTo>
                  <a:lnTo>
                    <a:pt x="2" y="44"/>
                  </a:lnTo>
                  <a:lnTo>
                    <a:pt x="2" y="47"/>
                  </a:lnTo>
                  <a:lnTo>
                    <a:pt x="0" y="48"/>
                  </a:lnTo>
                  <a:lnTo>
                    <a:pt x="2" y="48"/>
                  </a:lnTo>
                  <a:lnTo>
                    <a:pt x="4" y="48"/>
                  </a:lnTo>
                  <a:lnTo>
                    <a:pt x="6" y="48"/>
                  </a:lnTo>
                  <a:lnTo>
                    <a:pt x="7" y="49"/>
                  </a:lnTo>
                  <a:lnTo>
                    <a:pt x="6" y="49"/>
                  </a:lnTo>
                  <a:lnTo>
                    <a:pt x="7" y="52"/>
                  </a:lnTo>
                  <a:lnTo>
                    <a:pt x="2" y="53"/>
                  </a:lnTo>
                  <a:lnTo>
                    <a:pt x="4" y="56"/>
                  </a:lnTo>
                  <a:lnTo>
                    <a:pt x="7" y="57"/>
                  </a:lnTo>
                  <a:lnTo>
                    <a:pt x="11" y="57"/>
                  </a:lnTo>
                  <a:lnTo>
                    <a:pt x="14" y="57"/>
                  </a:lnTo>
                  <a:lnTo>
                    <a:pt x="18" y="60"/>
                  </a:lnTo>
                  <a:lnTo>
                    <a:pt x="20" y="57"/>
                  </a:lnTo>
                  <a:lnTo>
                    <a:pt x="20" y="60"/>
                  </a:lnTo>
                  <a:lnTo>
                    <a:pt x="23" y="60"/>
                  </a:lnTo>
                  <a:lnTo>
                    <a:pt x="23" y="61"/>
                  </a:lnTo>
                  <a:lnTo>
                    <a:pt x="23" y="63"/>
                  </a:lnTo>
                  <a:lnTo>
                    <a:pt x="27" y="61"/>
                  </a:lnTo>
                  <a:lnTo>
                    <a:pt x="28" y="61"/>
                  </a:lnTo>
                  <a:lnTo>
                    <a:pt x="27" y="63"/>
                  </a:lnTo>
                  <a:lnTo>
                    <a:pt x="28" y="63"/>
                  </a:lnTo>
                  <a:lnTo>
                    <a:pt x="31" y="63"/>
                  </a:lnTo>
                  <a:lnTo>
                    <a:pt x="32" y="63"/>
                  </a:lnTo>
                  <a:lnTo>
                    <a:pt x="32" y="65"/>
                  </a:lnTo>
                  <a:lnTo>
                    <a:pt x="32" y="67"/>
                  </a:lnTo>
                  <a:lnTo>
                    <a:pt x="35" y="67"/>
                  </a:lnTo>
                  <a:lnTo>
                    <a:pt x="36" y="67"/>
                  </a:lnTo>
                  <a:lnTo>
                    <a:pt x="36" y="69"/>
                  </a:lnTo>
                  <a:lnTo>
                    <a:pt x="37" y="70"/>
                  </a:lnTo>
                  <a:lnTo>
                    <a:pt x="36" y="74"/>
                  </a:lnTo>
                  <a:lnTo>
                    <a:pt x="37" y="78"/>
                  </a:lnTo>
                  <a:lnTo>
                    <a:pt x="40" y="80"/>
                  </a:lnTo>
                  <a:lnTo>
                    <a:pt x="45" y="84"/>
                  </a:lnTo>
                  <a:lnTo>
                    <a:pt x="48" y="84"/>
                  </a:lnTo>
                  <a:lnTo>
                    <a:pt x="49" y="84"/>
                  </a:lnTo>
                  <a:lnTo>
                    <a:pt x="49" y="90"/>
                  </a:lnTo>
                  <a:lnTo>
                    <a:pt x="49" y="93"/>
                  </a:lnTo>
                  <a:lnTo>
                    <a:pt x="48" y="93"/>
                  </a:lnTo>
                  <a:lnTo>
                    <a:pt x="48" y="96"/>
                  </a:lnTo>
                  <a:lnTo>
                    <a:pt x="51" y="97"/>
                  </a:lnTo>
                  <a:lnTo>
                    <a:pt x="53" y="100"/>
                  </a:lnTo>
                  <a:lnTo>
                    <a:pt x="49" y="97"/>
                  </a:lnTo>
                  <a:lnTo>
                    <a:pt x="48" y="106"/>
                  </a:lnTo>
                  <a:lnTo>
                    <a:pt x="48" y="113"/>
                  </a:lnTo>
                  <a:lnTo>
                    <a:pt x="49" y="113"/>
                  </a:lnTo>
                  <a:lnTo>
                    <a:pt x="48" y="114"/>
                  </a:lnTo>
                  <a:lnTo>
                    <a:pt x="45" y="118"/>
                  </a:lnTo>
                  <a:lnTo>
                    <a:pt x="45" y="120"/>
                  </a:lnTo>
                  <a:lnTo>
                    <a:pt x="44" y="130"/>
                  </a:lnTo>
                  <a:lnTo>
                    <a:pt x="41" y="133"/>
                  </a:lnTo>
                  <a:lnTo>
                    <a:pt x="40" y="136"/>
                  </a:lnTo>
                  <a:lnTo>
                    <a:pt x="37" y="137"/>
                  </a:lnTo>
                  <a:lnTo>
                    <a:pt x="40" y="137"/>
                  </a:lnTo>
                  <a:lnTo>
                    <a:pt x="44" y="140"/>
                  </a:lnTo>
                  <a:lnTo>
                    <a:pt x="41" y="141"/>
                  </a:lnTo>
                  <a:lnTo>
                    <a:pt x="44" y="143"/>
                  </a:lnTo>
                  <a:lnTo>
                    <a:pt x="45" y="143"/>
                  </a:lnTo>
                  <a:lnTo>
                    <a:pt x="48" y="143"/>
                  </a:lnTo>
                  <a:lnTo>
                    <a:pt x="51" y="145"/>
                  </a:lnTo>
                  <a:lnTo>
                    <a:pt x="57" y="147"/>
                  </a:lnTo>
                  <a:lnTo>
                    <a:pt x="59" y="147"/>
                  </a:lnTo>
                  <a:lnTo>
                    <a:pt x="61" y="149"/>
                  </a:lnTo>
                  <a:lnTo>
                    <a:pt x="63" y="149"/>
                  </a:lnTo>
                  <a:lnTo>
                    <a:pt x="64" y="149"/>
                  </a:lnTo>
                  <a:lnTo>
                    <a:pt x="67" y="149"/>
                  </a:lnTo>
                  <a:lnTo>
                    <a:pt x="72" y="149"/>
                  </a:lnTo>
                  <a:lnTo>
                    <a:pt x="72" y="147"/>
                  </a:lnTo>
                  <a:lnTo>
                    <a:pt x="75" y="147"/>
                  </a:lnTo>
                  <a:lnTo>
                    <a:pt x="76" y="147"/>
                  </a:lnTo>
                  <a:lnTo>
                    <a:pt x="80" y="149"/>
                  </a:lnTo>
                  <a:lnTo>
                    <a:pt x="81" y="149"/>
                  </a:lnTo>
                  <a:lnTo>
                    <a:pt x="84" y="149"/>
                  </a:lnTo>
                  <a:lnTo>
                    <a:pt x="84" y="150"/>
                  </a:lnTo>
                  <a:lnTo>
                    <a:pt x="84" y="153"/>
                  </a:lnTo>
                  <a:lnTo>
                    <a:pt x="88" y="153"/>
                  </a:lnTo>
                  <a:lnTo>
                    <a:pt x="93" y="154"/>
                  </a:lnTo>
                  <a:lnTo>
                    <a:pt x="95" y="154"/>
                  </a:lnTo>
                  <a:lnTo>
                    <a:pt x="97" y="154"/>
                  </a:lnTo>
                  <a:lnTo>
                    <a:pt x="99" y="154"/>
                  </a:lnTo>
                  <a:lnTo>
                    <a:pt x="101" y="154"/>
                  </a:lnTo>
                  <a:lnTo>
                    <a:pt x="103" y="154"/>
                  </a:lnTo>
                  <a:lnTo>
                    <a:pt x="105" y="153"/>
                  </a:lnTo>
                  <a:lnTo>
                    <a:pt x="108" y="153"/>
                  </a:lnTo>
                  <a:lnTo>
                    <a:pt x="110" y="154"/>
                  </a:lnTo>
                  <a:lnTo>
                    <a:pt x="106" y="145"/>
                  </a:lnTo>
                  <a:lnTo>
                    <a:pt x="108" y="143"/>
                  </a:lnTo>
                  <a:lnTo>
                    <a:pt x="108" y="141"/>
                  </a:lnTo>
                  <a:lnTo>
                    <a:pt x="110" y="140"/>
                  </a:lnTo>
                  <a:lnTo>
                    <a:pt x="114" y="137"/>
                  </a:lnTo>
                  <a:lnTo>
                    <a:pt x="118" y="136"/>
                  </a:lnTo>
                  <a:lnTo>
                    <a:pt x="121" y="133"/>
                  </a:lnTo>
                  <a:lnTo>
                    <a:pt x="128" y="136"/>
                  </a:lnTo>
                  <a:lnTo>
                    <a:pt x="132" y="136"/>
                  </a:lnTo>
                  <a:lnTo>
                    <a:pt x="132" y="133"/>
                  </a:lnTo>
                  <a:lnTo>
                    <a:pt x="133" y="136"/>
                  </a:lnTo>
                  <a:lnTo>
                    <a:pt x="136" y="136"/>
                  </a:lnTo>
                  <a:lnTo>
                    <a:pt x="137" y="136"/>
                  </a:lnTo>
                  <a:lnTo>
                    <a:pt x="137" y="133"/>
                  </a:lnTo>
                  <a:lnTo>
                    <a:pt x="138" y="136"/>
                  </a:lnTo>
                  <a:lnTo>
                    <a:pt x="137" y="136"/>
                  </a:lnTo>
                  <a:lnTo>
                    <a:pt x="137" y="137"/>
                  </a:lnTo>
                  <a:lnTo>
                    <a:pt x="138" y="137"/>
                  </a:lnTo>
                  <a:lnTo>
                    <a:pt x="141" y="137"/>
                  </a:lnTo>
                  <a:lnTo>
                    <a:pt x="141" y="140"/>
                  </a:lnTo>
                  <a:lnTo>
                    <a:pt x="145" y="141"/>
                  </a:lnTo>
                  <a:lnTo>
                    <a:pt x="150" y="141"/>
                  </a:lnTo>
                  <a:lnTo>
                    <a:pt x="152" y="141"/>
                  </a:lnTo>
                  <a:lnTo>
                    <a:pt x="154" y="141"/>
                  </a:lnTo>
                  <a:lnTo>
                    <a:pt x="160" y="140"/>
                  </a:lnTo>
                  <a:lnTo>
                    <a:pt x="160" y="137"/>
                  </a:lnTo>
                  <a:lnTo>
                    <a:pt x="168" y="133"/>
                  </a:lnTo>
                  <a:lnTo>
                    <a:pt x="172" y="130"/>
                  </a:lnTo>
                  <a:lnTo>
                    <a:pt x="172" y="129"/>
                  </a:lnTo>
                  <a:lnTo>
                    <a:pt x="173" y="128"/>
                  </a:lnTo>
                  <a:lnTo>
                    <a:pt x="173" y="126"/>
                  </a:lnTo>
                  <a:lnTo>
                    <a:pt x="176" y="124"/>
                  </a:lnTo>
                  <a:lnTo>
                    <a:pt x="176" y="122"/>
                  </a:lnTo>
                  <a:lnTo>
                    <a:pt x="173" y="122"/>
                  </a:lnTo>
                  <a:lnTo>
                    <a:pt x="169" y="122"/>
                  </a:lnTo>
                  <a:lnTo>
                    <a:pt x="168" y="122"/>
                  </a:lnTo>
                  <a:lnTo>
                    <a:pt x="165" y="120"/>
                  </a:lnTo>
                  <a:lnTo>
                    <a:pt x="164" y="118"/>
                  </a:lnTo>
                  <a:lnTo>
                    <a:pt x="165" y="114"/>
                  </a:lnTo>
                  <a:lnTo>
                    <a:pt x="165" y="113"/>
                  </a:lnTo>
                  <a:lnTo>
                    <a:pt x="165" y="110"/>
                  </a:lnTo>
                  <a:lnTo>
                    <a:pt x="162" y="109"/>
                  </a:lnTo>
                  <a:lnTo>
                    <a:pt x="160" y="106"/>
                  </a:lnTo>
                  <a:lnTo>
                    <a:pt x="164" y="105"/>
                  </a:lnTo>
                  <a:lnTo>
                    <a:pt x="168" y="101"/>
                  </a:lnTo>
                  <a:lnTo>
                    <a:pt x="168" y="100"/>
                  </a:lnTo>
                  <a:lnTo>
                    <a:pt x="165" y="97"/>
                  </a:lnTo>
                  <a:lnTo>
                    <a:pt x="164" y="93"/>
                  </a:lnTo>
                  <a:lnTo>
                    <a:pt x="165" y="92"/>
                  </a:lnTo>
                  <a:lnTo>
                    <a:pt x="165" y="90"/>
                  </a:lnTo>
                  <a:lnTo>
                    <a:pt x="164" y="88"/>
                  </a:lnTo>
                  <a:lnTo>
                    <a:pt x="164" y="84"/>
                  </a:lnTo>
                  <a:lnTo>
                    <a:pt x="162" y="82"/>
                  </a:lnTo>
                  <a:lnTo>
                    <a:pt x="160" y="82"/>
                  </a:lnTo>
                  <a:lnTo>
                    <a:pt x="158" y="82"/>
                  </a:lnTo>
                  <a:lnTo>
                    <a:pt x="156" y="82"/>
                  </a:lnTo>
                  <a:lnTo>
                    <a:pt x="156" y="84"/>
                  </a:lnTo>
                  <a:lnTo>
                    <a:pt x="154" y="86"/>
                  </a:lnTo>
                  <a:lnTo>
                    <a:pt x="150" y="88"/>
                  </a:lnTo>
                  <a:lnTo>
                    <a:pt x="152" y="84"/>
                  </a:lnTo>
                  <a:lnTo>
                    <a:pt x="152" y="80"/>
                  </a:lnTo>
                  <a:lnTo>
                    <a:pt x="154" y="78"/>
                  </a:lnTo>
                  <a:lnTo>
                    <a:pt x="156" y="76"/>
                  </a:lnTo>
                  <a:lnTo>
                    <a:pt x="158" y="74"/>
                  </a:lnTo>
                  <a:lnTo>
                    <a:pt x="162" y="70"/>
                  </a:lnTo>
                  <a:lnTo>
                    <a:pt x="168" y="65"/>
                  </a:lnTo>
                  <a:lnTo>
                    <a:pt x="165" y="65"/>
                  </a:lnTo>
                  <a:lnTo>
                    <a:pt x="165" y="63"/>
                  </a:lnTo>
                  <a:lnTo>
                    <a:pt x="168" y="63"/>
                  </a:lnTo>
                  <a:lnTo>
                    <a:pt x="169" y="65"/>
                  </a:lnTo>
                  <a:lnTo>
                    <a:pt x="172" y="63"/>
                  </a:lnTo>
                  <a:lnTo>
                    <a:pt x="173" y="63"/>
                  </a:lnTo>
                  <a:lnTo>
                    <a:pt x="176" y="61"/>
                  </a:lnTo>
                  <a:lnTo>
                    <a:pt x="173" y="61"/>
                  </a:lnTo>
                  <a:lnTo>
                    <a:pt x="173" y="60"/>
                  </a:lnTo>
                  <a:lnTo>
                    <a:pt x="173" y="57"/>
                  </a:lnTo>
                  <a:lnTo>
                    <a:pt x="176" y="53"/>
                  </a:lnTo>
                  <a:lnTo>
                    <a:pt x="177" y="48"/>
                  </a:lnTo>
                  <a:lnTo>
                    <a:pt x="178" y="43"/>
                  </a:lnTo>
                  <a:lnTo>
                    <a:pt x="185" y="36"/>
                  </a:lnTo>
                  <a:lnTo>
                    <a:pt x="182" y="36"/>
                  </a:lnTo>
                  <a:lnTo>
                    <a:pt x="178" y="36"/>
                  </a:lnTo>
                  <a:lnTo>
                    <a:pt x="178" y="36"/>
                  </a:lnTo>
                  <a:lnTo>
                    <a:pt x="178" y="36"/>
                  </a:lnTo>
                  <a:lnTo>
                    <a:pt x="178" y="36"/>
                  </a:lnTo>
                  <a:lnTo>
                    <a:pt x="178" y="36"/>
                  </a:lnTo>
                  <a:lnTo>
                    <a:pt x="178" y="36"/>
                  </a:lnTo>
                  <a:lnTo>
                    <a:pt x="178" y="36"/>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88" name="Freeform 178"/>
            <p:cNvSpPr>
              <a:spLocks noEditPoints="1"/>
            </p:cNvSpPr>
            <p:nvPr/>
          </p:nvSpPr>
          <p:spPr bwMode="auto">
            <a:xfrm>
              <a:off x="4206875" y="1655763"/>
              <a:ext cx="227013" cy="328612"/>
            </a:xfrm>
            <a:custGeom>
              <a:avLst/>
              <a:gdLst>
                <a:gd name="T0" fmla="*/ 94 w 96"/>
                <a:gd name="T1" fmla="*/ 44 h 100"/>
                <a:gd name="T2" fmla="*/ 91 w 96"/>
                <a:gd name="T3" fmla="*/ 40 h 100"/>
                <a:gd name="T4" fmla="*/ 91 w 96"/>
                <a:gd name="T5" fmla="*/ 33 h 100"/>
                <a:gd name="T6" fmla="*/ 86 w 96"/>
                <a:gd name="T7" fmla="*/ 27 h 100"/>
                <a:gd name="T8" fmla="*/ 88 w 96"/>
                <a:gd name="T9" fmla="*/ 20 h 100"/>
                <a:gd name="T10" fmla="*/ 82 w 96"/>
                <a:gd name="T11" fmla="*/ 13 h 100"/>
                <a:gd name="T12" fmla="*/ 78 w 96"/>
                <a:gd name="T13" fmla="*/ 11 h 100"/>
                <a:gd name="T14" fmla="*/ 69 w 96"/>
                <a:gd name="T15" fmla="*/ 6 h 100"/>
                <a:gd name="T16" fmla="*/ 63 w 96"/>
                <a:gd name="T17" fmla="*/ 10 h 100"/>
                <a:gd name="T18" fmla="*/ 58 w 96"/>
                <a:gd name="T19" fmla="*/ 13 h 100"/>
                <a:gd name="T20" fmla="*/ 51 w 96"/>
                <a:gd name="T21" fmla="*/ 11 h 100"/>
                <a:gd name="T22" fmla="*/ 49 w 96"/>
                <a:gd name="T23" fmla="*/ 7 h 100"/>
                <a:gd name="T24" fmla="*/ 42 w 96"/>
                <a:gd name="T25" fmla="*/ 6 h 100"/>
                <a:gd name="T26" fmla="*/ 35 w 96"/>
                <a:gd name="T27" fmla="*/ 1 h 100"/>
                <a:gd name="T28" fmla="*/ 32 w 96"/>
                <a:gd name="T29" fmla="*/ 4 h 100"/>
                <a:gd name="T30" fmla="*/ 31 w 96"/>
                <a:gd name="T31" fmla="*/ 9 h 100"/>
                <a:gd name="T32" fmla="*/ 32 w 96"/>
                <a:gd name="T33" fmla="*/ 13 h 100"/>
                <a:gd name="T34" fmla="*/ 31 w 96"/>
                <a:gd name="T35" fmla="*/ 14 h 100"/>
                <a:gd name="T36" fmla="*/ 28 w 96"/>
                <a:gd name="T37" fmla="*/ 19 h 100"/>
                <a:gd name="T38" fmla="*/ 23 w 96"/>
                <a:gd name="T39" fmla="*/ 19 h 100"/>
                <a:gd name="T40" fmla="*/ 13 w 96"/>
                <a:gd name="T41" fmla="*/ 17 h 100"/>
                <a:gd name="T42" fmla="*/ 13 w 96"/>
                <a:gd name="T43" fmla="*/ 24 h 100"/>
                <a:gd name="T44" fmla="*/ 12 w 96"/>
                <a:gd name="T45" fmla="*/ 30 h 100"/>
                <a:gd name="T46" fmla="*/ 12 w 96"/>
                <a:gd name="T47" fmla="*/ 33 h 100"/>
                <a:gd name="T48" fmla="*/ 9 w 96"/>
                <a:gd name="T49" fmla="*/ 39 h 100"/>
                <a:gd name="T50" fmla="*/ 0 w 96"/>
                <a:gd name="T51" fmla="*/ 40 h 100"/>
                <a:gd name="T52" fmla="*/ 3 w 96"/>
                <a:gd name="T53" fmla="*/ 47 h 100"/>
                <a:gd name="T54" fmla="*/ 2 w 96"/>
                <a:gd name="T55" fmla="*/ 53 h 100"/>
                <a:gd name="T56" fmla="*/ 5 w 96"/>
                <a:gd name="T57" fmla="*/ 59 h 100"/>
                <a:gd name="T58" fmla="*/ 2 w 96"/>
                <a:gd name="T59" fmla="*/ 63 h 100"/>
                <a:gd name="T60" fmla="*/ 6 w 96"/>
                <a:gd name="T61" fmla="*/ 69 h 100"/>
                <a:gd name="T62" fmla="*/ 10 w 96"/>
                <a:gd name="T63" fmla="*/ 75 h 100"/>
                <a:gd name="T64" fmla="*/ 15 w 96"/>
                <a:gd name="T65" fmla="*/ 76 h 100"/>
                <a:gd name="T66" fmla="*/ 23 w 96"/>
                <a:gd name="T67" fmla="*/ 77 h 100"/>
                <a:gd name="T68" fmla="*/ 18 w 96"/>
                <a:gd name="T69" fmla="*/ 90 h 100"/>
                <a:gd name="T70" fmla="*/ 18 w 96"/>
                <a:gd name="T71" fmla="*/ 96 h 100"/>
                <a:gd name="T72" fmla="*/ 27 w 96"/>
                <a:gd name="T73" fmla="*/ 95 h 100"/>
                <a:gd name="T74" fmla="*/ 33 w 96"/>
                <a:gd name="T75" fmla="*/ 95 h 100"/>
                <a:gd name="T76" fmla="*/ 42 w 96"/>
                <a:gd name="T77" fmla="*/ 97 h 100"/>
                <a:gd name="T78" fmla="*/ 46 w 96"/>
                <a:gd name="T79" fmla="*/ 99 h 100"/>
                <a:gd name="T80" fmla="*/ 53 w 96"/>
                <a:gd name="T81" fmla="*/ 97 h 100"/>
                <a:gd name="T82" fmla="*/ 59 w 96"/>
                <a:gd name="T83" fmla="*/ 97 h 100"/>
                <a:gd name="T84" fmla="*/ 69 w 96"/>
                <a:gd name="T85" fmla="*/ 96 h 100"/>
                <a:gd name="T86" fmla="*/ 72 w 96"/>
                <a:gd name="T87" fmla="*/ 96 h 100"/>
                <a:gd name="T88" fmla="*/ 75 w 96"/>
                <a:gd name="T89" fmla="*/ 95 h 100"/>
                <a:gd name="T90" fmla="*/ 73 w 96"/>
                <a:gd name="T91" fmla="*/ 90 h 100"/>
                <a:gd name="T92" fmla="*/ 79 w 96"/>
                <a:gd name="T93" fmla="*/ 85 h 100"/>
                <a:gd name="T94" fmla="*/ 82 w 96"/>
                <a:gd name="T95" fmla="*/ 83 h 100"/>
                <a:gd name="T96" fmla="*/ 74 w 96"/>
                <a:gd name="T97" fmla="*/ 73 h 100"/>
                <a:gd name="T98" fmla="*/ 68 w 96"/>
                <a:gd name="T99" fmla="*/ 63 h 100"/>
                <a:gd name="T100" fmla="*/ 68 w 96"/>
                <a:gd name="T101" fmla="*/ 60 h 100"/>
                <a:gd name="T102" fmla="*/ 82 w 96"/>
                <a:gd name="T103" fmla="*/ 54 h 100"/>
                <a:gd name="T104" fmla="*/ 89 w 96"/>
                <a:gd name="T105" fmla="*/ 50 h 100"/>
                <a:gd name="T106" fmla="*/ 94 w 96"/>
                <a:gd name="T107" fmla="*/ 53 h 100"/>
                <a:gd name="T108" fmla="*/ 66 w 96"/>
                <a:gd name="T109" fmla="*/ 9 h 100"/>
                <a:gd name="T110" fmla="*/ 78 w 96"/>
                <a:gd name="T111" fmla="*/ 7 h 100"/>
                <a:gd name="T112" fmla="*/ 80 w 96"/>
                <a:gd name="T113" fmla="*/ 4 h 100"/>
                <a:gd name="T114" fmla="*/ 78 w 96"/>
                <a:gd name="T115" fmla="*/ 1 h 100"/>
                <a:gd name="T116" fmla="*/ 78 w 96"/>
                <a:gd name="T117" fmla="*/ 3 h 100"/>
                <a:gd name="T118" fmla="*/ 76 w 96"/>
                <a:gd name="T119" fmla="*/ 5 h 100"/>
                <a:gd name="T120" fmla="*/ 78 w 96"/>
                <a:gd name="T121" fmla="*/ 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100">
                  <a:moveTo>
                    <a:pt x="95" y="51"/>
                  </a:moveTo>
                  <a:cubicBezTo>
                    <a:pt x="95" y="49"/>
                    <a:pt x="95" y="49"/>
                    <a:pt x="95" y="49"/>
                  </a:cubicBezTo>
                  <a:cubicBezTo>
                    <a:pt x="95" y="46"/>
                    <a:pt x="95" y="46"/>
                    <a:pt x="95" y="46"/>
                  </a:cubicBezTo>
                  <a:cubicBezTo>
                    <a:pt x="94" y="44"/>
                    <a:pt x="94" y="44"/>
                    <a:pt x="94" y="44"/>
                  </a:cubicBezTo>
                  <a:cubicBezTo>
                    <a:pt x="92" y="44"/>
                    <a:pt x="92" y="44"/>
                    <a:pt x="92" y="44"/>
                  </a:cubicBezTo>
                  <a:cubicBezTo>
                    <a:pt x="92" y="42"/>
                    <a:pt x="92" y="42"/>
                    <a:pt x="92" y="42"/>
                  </a:cubicBezTo>
                  <a:cubicBezTo>
                    <a:pt x="91" y="42"/>
                    <a:pt x="91" y="42"/>
                    <a:pt x="91" y="42"/>
                  </a:cubicBezTo>
                  <a:cubicBezTo>
                    <a:pt x="91" y="40"/>
                    <a:pt x="91" y="40"/>
                    <a:pt x="91" y="40"/>
                  </a:cubicBezTo>
                  <a:cubicBezTo>
                    <a:pt x="92" y="39"/>
                    <a:pt x="92" y="39"/>
                    <a:pt x="92" y="39"/>
                  </a:cubicBezTo>
                  <a:cubicBezTo>
                    <a:pt x="92" y="36"/>
                    <a:pt x="92" y="36"/>
                    <a:pt x="92" y="36"/>
                  </a:cubicBezTo>
                  <a:cubicBezTo>
                    <a:pt x="91" y="34"/>
                    <a:pt x="91" y="34"/>
                    <a:pt x="91" y="34"/>
                  </a:cubicBezTo>
                  <a:cubicBezTo>
                    <a:pt x="91" y="33"/>
                    <a:pt x="91" y="33"/>
                    <a:pt x="91" y="33"/>
                  </a:cubicBezTo>
                  <a:cubicBezTo>
                    <a:pt x="91" y="32"/>
                    <a:pt x="91" y="32"/>
                    <a:pt x="91" y="32"/>
                  </a:cubicBezTo>
                  <a:cubicBezTo>
                    <a:pt x="91" y="30"/>
                    <a:pt x="91" y="30"/>
                    <a:pt x="91" y="30"/>
                  </a:cubicBezTo>
                  <a:cubicBezTo>
                    <a:pt x="89" y="29"/>
                    <a:pt x="89" y="29"/>
                    <a:pt x="89" y="29"/>
                  </a:cubicBezTo>
                  <a:cubicBezTo>
                    <a:pt x="86" y="27"/>
                    <a:pt x="86" y="27"/>
                    <a:pt x="86" y="27"/>
                  </a:cubicBezTo>
                  <a:cubicBezTo>
                    <a:pt x="85" y="26"/>
                    <a:pt x="85" y="26"/>
                    <a:pt x="85" y="26"/>
                  </a:cubicBezTo>
                  <a:cubicBezTo>
                    <a:pt x="88" y="23"/>
                    <a:pt x="88" y="23"/>
                    <a:pt x="88" y="23"/>
                  </a:cubicBezTo>
                  <a:cubicBezTo>
                    <a:pt x="88" y="21"/>
                    <a:pt x="88" y="21"/>
                    <a:pt x="88" y="21"/>
                  </a:cubicBezTo>
                  <a:cubicBezTo>
                    <a:pt x="88" y="20"/>
                    <a:pt x="88" y="20"/>
                    <a:pt x="88" y="20"/>
                  </a:cubicBezTo>
                  <a:cubicBezTo>
                    <a:pt x="86" y="17"/>
                    <a:pt x="86" y="17"/>
                    <a:pt x="86" y="17"/>
                  </a:cubicBezTo>
                  <a:cubicBezTo>
                    <a:pt x="85" y="16"/>
                    <a:pt x="85" y="16"/>
                    <a:pt x="85" y="16"/>
                  </a:cubicBezTo>
                  <a:cubicBezTo>
                    <a:pt x="84" y="14"/>
                    <a:pt x="84" y="14"/>
                    <a:pt x="84" y="14"/>
                  </a:cubicBezTo>
                  <a:cubicBezTo>
                    <a:pt x="82" y="13"/>
                    <a:pt x="82" y="13"/>
                    <a:pt x="82" y="13"/>
                  </a:cubicBezTo>
                  <a:cubicBezTo>
                    <a:pt x="81" y="11"/>
                    <a:pt x="81" y="11"/>
                    <a:pt x="81" y="11"/>
                  </a:cubicBezTo>
                  <a:cubicBezTo>
                    <a:pt x="81" y="10"/>
                    <a:pt x="81" y="10"/>
                    <a:pt x="81" y="10"/>
                  </a:cubicBezTo>
                  <a:cubicBezTo>
                    <a:pt x="79" y="10"/>
                    <a:pt x="79" y="10"/>
                    <a:pt x="79" y="10"/>
                  </a:cubicBezTo>
                  <a:cubicBezTo>
                    <a:pt x="78" y="11"/>
                    <a:pt x="78" y="11"/>
                    <a:pt x="78" y="11"/>
                  </a:cubicBezTo>
                  <a:cubicBezTo>
                    <a:pt x="76" y="9"/>
                    <a:pt x="76" y="9"/>
                    <a:pt x="76" y="9"/>
                  </a:cubicBezTo>
                  <a:cubicBezTo>
                    <a:pt x="74" y="7"/>
                    <a:pt x="74" y="7"/>
                    <a:pt x="74" y="7"/>
                  </a:cubicBezTo>
                  <a:cubicBezTo>
                    <a:pt x="72" y="7"/>
                    <a:pt x="72" y="7"/>
                    <a:pt x="72" y="7"/>
                  </a:cubicBezTo>
                  <a:cubicBezTo>
                    <a:pt x="69" y="6"/>
                    <a:pt x="69" y="6"/>
                    <a:pt x="69" y="6"/>
                  </a:cubicBezTo>
                  <a:cubicBezTo>
                    <a:pt x="66" y="7"/>
                    <a:pt x="66" y="7"/>
                    <a:pt x="66" y="7"/>
                  </a:cubicBezTo>
                  <a:cubicBezTo>
                    <a:pt x="65" y="9"/>
                    <a:pt x="65" y="9"/>
                    <a:pt x="65" y="9"/>
                  </a:cubicBezTo>
                  <a:cubicBezTo>
                    <a:pt x="63" y="11"/>
                    <a:pt x="63" y="11"/>
                    <a:pt x="63" y="11"/>
                  </a:cubicBezTo>
                  <a:cubicBezTo>
                    <a:pt x="63" y="10"/>
                    <a:pt x="63" y="10"/>
                    <a:pt x="63" y="10"/>
                  </a:cubicBezTo>
                  <a:cubicBezTo>
                    <a:pt x="62" y="10"/>
                    <a:pt x="62" y="10"/>
                    <a:pt x="62" y="10"/>
                  </a:cubicBezTo>
                  <a:cubicBezTo>
                    <a:pt x="58" y="11"/>
                    <a:pt x="58" y="11"/>
                    <a:pt x="58" y="11"/>
                  </a:cubicBezTo>
                  <a:cubicBezTo>
                    <a:pt x="59" y="11"/>
                    <a:pt x="59" y="11"/>
                    <a:pt x="59" y="11"/>
                  </a:cubicBezTo>
                  <a:cubicBezTo>
                    <a:pt x="58" y="13"/>
                    <a:pt x="58" y="13"/>
                    <a:pt x="58" y="13"/>
                  </a:cubicBezTo>
                  <a:cubicBezTo>
                    <a:pt x="53" y="11"/>
                    <a:pt x="53" y="11"/>
                    <a:pt x="53" y="11"/>
                  </a:cubicBezTo>
                  <a:cubicBezTo>
                    <a:pt x="52" y="11"/>
                    <a:pt x="52" y="11"/>
                    <a:pt x="52" y="11"/>
                  </a:cubicBezTo>
                  <a:cubicBezTo>
                    <a:pt x="52" y="13"/>
                    <a:pt x="52" y="13"/>
                    <a:pt x="52" y="13"/>
                  </a:cubicBezTo>
                  <a:cubicBezTo>
                    <a:pt x="51" y="11"/>
                    <a:pt x="51" y="11"/>
                    <a:pt x="51" y="11"/>
                  </a:cubicBezTo>
                  <a:cubicBezTo>
                    <a:pt x="53" y="10"/>
                    <a:pt x="53" y="10"/>
                    <a:pt x="53" y="10"/>
                  </a:cubicBezTo>
                  <a:cubicBezTo>
                    <a:pt x="53" y="7"/>
                    <a:pt x="53" y="7"/>
                    <a:pt x="53" y="7"/>
                  </a:cubicBezTo>
                  <a:cubicBezTo>
                    <a:pt x="51" y="7"/>
                    <a:pt x="51" y="7"/>
                    <a:pt x="51" y="7"/>
                  </a:cubicBezTo>
                  <a:cubicBezTo>
                    <a:pt x="49" y="7"/>
                    <a:pt x="49" y="7"/>
                    <a:pt x="49" y="7"/>
                  </a:cubicBezTo>
                  <a:cubicBezTo>
                    <a:pt x="46" y="7"/>
                    <a:pt x="46" y="7"/>
                    <a:pt x="46" y="7"/>
                  </a:cubicBezTo>
                  <a:cubicBezTo>
                    <a:pt x="45" y="7"/>
                    <a:pt x="45" y="7"/>
                    <a:pt x="45" y="7"/>
                  </a:cubicBezTo>
                  <a:cubicBezTo>
                    <a:pt x="45" y="6"/>
                    <a:pt x="45" y="6"/>
                    <a:pt x="45" y="6"/>
                  </a:cubicBezTo>
                  <a:cubicBezTo>
                    <a:pt x="42" y="6"/>
                    <a:pt x="42" y="6"/>
                    <a:pt x="42" y="6"/>
                  </a:cubicBezTo>
                  <a:cubicBezTo>
                    <a:pt x="43" y="4"/>
                    <a:pt x="43" y="4"/>
                    <a:pt x="43" y="4"/>
                  </a:cubicBezTo>
                  <a:cubicBezTo>
                    <a:pt x="42" y="3"/>
                    <a:pt x="42" y="3"/>
                    <a:pt x="42" y="3"/>
                  </a:cubicBezTo>
                  <a:cubicBezTo>
                    <a:pt x="39" y="1"/>
                    <a:pt x="39" y="1"/>
                    <a:pt x="39" y="1"/>
                  </a:cubicBezTo>
                  <a:cubicBezTo>
                    <a:pt x="35" y="1"/>
                    <a:pt x="35" y="1"/>
                    <a:pt x="35" y="1"/>
                  </a:cubicBezTo>
                  <a:cubicBezTo>
                    <a:pt x="31" y="0"/>
                    <a:pt x="31" y="0"/>
                    <a:pt x="31" y="0"/>
                  </a:cubicBezTo>
                  <a:cubicBezTo>
                    <a:pt x="29" y="0"/>
                    <a:pt x="29" y="0"/>
                    <a:pt x="29" y="0"/>
                  </a:cubicBezTo>
                  <a:cubicBezTo>
                    <a:pt x="31" y="3"/>
                    <a:pt x="31" y="3"/>
                    <a:pt x="31" y="3"/>
                  </a:cubicBezTo>
                  <a:cubicBezTo>
                    <a:pt x="32" y="4"/>
                    <a:pt x="32" y="4"/>
                    <a:pt x="32" y="4"/>
                  </a:cubicBezTo>
                  <a:cubicBezTo>
                    <a:pt x="32" y="6"/>
                    <a:pt x="32" y="6"/>
                    <a:pt x="32" y="6"/>
                  </a:cubicBezTo>
                  <a:cubicBezTo>
                    <a:pt x="31" y="7"/>
                    <a:pt x="31" y="7"/>
                    <a:pt x="31" y="7"/>
                  </a:cubicBezTo>
                  <a:cubicBezTo>
                    <a:pt x="29" y="9"/>
                    <a:pt x="29" y="9"/>
                    <a:pt x="29" y="9"/>
                  </a:cubicBezTo>
                  <a:cubicBezTo>
                    <a:pt x="31" y="9"/>
                    <a:pt x="31" y="9"/>
                    <a:pt x="31" y="9"/>
                  </a:cubicBezTo>
                  <a:cubicBezTo>
                    <a:pt x="32" y="10"/>
                    <a:pt x="32" y="10"/>
                    <a:pt x="32" y="10"/>
                  </a:cubicBezTo>
                  <a:cubicBezTo>
                    <a:pt x="33" y="11"/>
                    <a:pt x="33" y="11"/>
                    <a:pt x="33" y="11"/>
                  </a:cubicBezTo>
                  <a:cubicBezTo>
                    <a:pt x="32" y="11"/>
                    <a:pt x="32" y="11"/>
                    <a:pt x="32" y="11"/>
                  </a:cubicBezTo>
                  <a:cubicBezTo>
                    <a:pt x="32" y="13"/>
                    <a:pt x="32" y="13"/>
                    <a:pt x="32" y="13"/>
                  </a:cubicBezTo>
                  <a:cubicBezTo>
                    <a:pt x="33" y="13"/>
                    <a:pt x="33" y="13"/>
                    <a:pt x="33" y="13"/>
                  </a:cubicBezTo>
                  <a:cubicBezTo>
                    <a:pt x="35" y="14"/>
                    <a:pt x="35" y="14"/>
                    <a:pt x="35" y="14"/>
                  </a:cubicBezTo>
                  <a:cubicBezTo>
                    <a:pt x="33" y="14"/>
                    <a:pt x="33" y="14"/>
                    <a:pt x="33" y="14"/>
                  </a:cubicBezTo>
                  <a:cubicBezTo>
                    <a:pt x="31" y="14"/>
                    <a:pt x="31" y="14"/>
                    <a:pt x="31" y="14"/>
                  </a:cubicBezTo>
                  <a:cubicBezTo>
                    <a:pt x="29" y="14"/>
                    <a:pt x="29" y="14"/>
                    <a:pt x="29" y="14"/>
                  </a:cubicBezTo>
                  <a:cubicBezTo>
                    <a:pt x="28" y="14"/>
                    <a:pt x="28" y="14"/>
                    <a:pt x="28" y="14"/>
                  </a:cubicBezTo>
                  <a:cubicBezTo>
                    <a:pt x="28" y="16"/>
                    <a:pt x="28" y="16"/>
                    <a:pt x="28" y="16"/>
                  </a:cubicBezTo>
                  <a:cubicBezTo>
                    <a:pt x="28" y="19"/>
                    <a:pt x="28" y="19"/>
                    <a:pt x="28" y="19"/>
                  </a:cubicBezTo>
                  <a:cubicBezTo>
                    <a:pt x="26" y="17"/>
                    <a:pt x="26" y="17"/>
                    <a:pt x="26" y="17"/>
                  </a:cubicBezTo>
                  <a:cubicBezTo>
                    <a:pt x="25" y="17"/>
                    <a:pt x="25" y="17"/>
                    <a:pt x="25" y="17"/>
                  </a:cubicBezTo>
                  <a:cubicBezTo>
                    <a:pt x="25" y="19"/>
                    <a:pt x="25" y="19"/>
                    <a:pt x="25" y="19"/>
                  </a:cubicBezTo>
                  <a:cubicBezTo>
                    <a:pt x="23" y="19"/>
                    <a:pt x="23" y="19"/>
                    <a:pt x="23" y="19"/>
                  </a:cubicBezTo>
                  <a:cubicBezTo>
                    <a:pt x="23" y="17"/>
                    <a:pt x="23" y="17"/>
                    <a:pt x="23" y="17"/>
                  </a:cubicBezTo>
                  <a:cubicBezTo>
                    <a:pt x="22" y="16"/>
                    <a:pt x="22" y="16"/>
                    <a:pt x="22" y="16"/>
                  </a:cubicBezTo>
                  <a:cubicBezTo>
                    <a:pt x="16" y="16"/>
                    <a:pt x="16" y="16"/>
                    <a:pt x="16" y="16"/>
                  </a:cubicBezTo>
                  <a:cubicBezTo>
                    <a:pt x="13" y="17"/>
                    <a:pt x="13" y="17"/>
                    <a:pt x="13" y="17"/>
                  </a:cubicBezTo>
                  <a:cubicBezTo>
                    <a:pt x="12" y="20"/>
                    <a:pt x="12" y="20"/>
                    <a:pt x="12" y="20"/>
                  </a:cubicBezTo>
                  <a:cubicBezTo>
                    <a:pt x="15" y="21"/>
                    <a:pt x="15" y="21"/>
                    <a:pt x="15" y="21"/>
                  </a:cubicBezTo>
                  <a:cubicBezTo>
                    <a:pt x="14" y="23"/>
                    <a:pt x="14" y="23"/>
                    <a:pt x="14" y="23"/>
                  </a:cubicBezTo>
                  <a:cubicBezTo>
                    <a:pt x="13" y="24"/>
                    <a:pt x="13" y="24"/>
                    <a:pt x="13" y="24"/>
                  </a:cubicBezTo>
                  <a:cubicBezTo>
                    <a:pt x="13" y="26"/>
                    <a:pt x="13" y="26"/>
                    <a:pt x="13" y="26"/>
                  </a:cubicBezTo>
                  <a:cubicBezTo>
                    <a:pt x="13" y="29"/>
                    <a:pt x="13" y="29"/>
                    <a:pt x="13" y="29"/>
                  </a:cubicBezTo>
                  <a:cubicBezTo>
                    <a:pt x="12" y="29"/>
                    <a:pt x="12" y="29"/>
                    <a:pt x="12" y="29"/>
                  </a:cubicBezTo>
                  <a:cubicBezTo>
                    <a:pt x="12" y="30"/>
                    <a:pt x="12" y="30"/>
                    <a:pt x="12" y="30"/>
                  </a:cubicBezTo>
                  <a:cubicBezTo>
                    <a:pt x="10" y="30"/>
                    <a:pt x="10" y="30"/>
                    <a:pt x="10" y="30"/>
                  </a:cubicBezTo>
                  <a:cubicBezTo>
                    <a:pt x="9" y="30"/>
                    <a:pt x="9" y="30"/>
                    <a:pt x="9" y="30"/>
                  </a:cubicBezTo>
                  <a:cubicBezTo>
                    <a:pt x="9" y="32"/>
                    <a:pt x="9" y="32"/>
                    <a:pt x="9" y="32"/>
                  </a:cubicBezTo>
                  <a:cubicBezTo>
                    <a:pt x="12" y="33"/>
                    <a:pt x="12" y="33"/>
                    <a:pt x="12" y="33"/>
                  </a:cubicBezTo>
                  <a:cubicBezTo>
                    <a:pt x="12" y="34"/>
                    <a:pt x="12" y="34"/>
                    <a:pt x="12" y="34"/>
                  </a:cubicBezTo>
                  <a:cubicBezTo>
                    <a:pt x="10" y="36"/>
                    <a:pt x="10" y="36"/>
                    <a:pt x="10" y="36"/>
                  </a:cubicBezTo>
                  <a:cubicBezTo>
                    <a:pt x="9" y="37"/>
                    <a:pt x="9" y="37"/>
                    <a:pt x="9" y="37"/>
                  </a:cubicBezTo>
                  <a:cubicBezTo>
                    <a:pt x="9" y="39"/>
                    <a:pt x="9" y="39"/>
                    <a:pt x="9" y="39"/>
                  </a:cubicBezTo>
                  <a:cubicBezTo>
                    <a:pt x="8" y="40"/>
                    <a:pt x="8" y="40"/>
                    <a:pt x="8" y="40"/>
                  </a:cubicBezTo>
                  <a:cubicBezTo>
                    <a:pt x="3" y="39"/>
                    <a:pt x="3" y="39"/>
                    <a:pt x="3" y="39"/>
                  </a:cubicBezTo>
                  <a:cubicBezTo>
                    <a:pt x="2" y="40"/>
                    <a:pt x="2" y="40"/>
                    <a:pt x="2" y="40"/>
                  </a:cubicBezTo>
                  <a:cubicBezTo>
                    <a:pt x="0" y="40"/>
                    <a:pt x="0" y="40"/>
                    <a:pt x="0" y="40"/>
                  </a:cubicBezTo>
                  <a:cubicBezTo>
                    <a:pt x="0" y="42"/>
                    <a:pt x="0" y="42"/>
                    <a:pt x="0" y="42"/>
                  </a:cubicBezTo>
                  <a:cubicBezTo>
                    <a:pt x="3" y="43"/>
                    <a:pt x="3" y="43"/>
                    <a:pt x="3" y="43"/>
                  </a:cubicBezTo>
                  <a:cubicBezTo>
                    <a:pt x="3" y="44"/>
                    <a:pt x="3" y="44"/>
                    <a:pt x="3" y="44"/>
                  </a:cubicBezTo>
                  <a:cubicBezTo>
                    <a:pt x="3" y="47"/>
                    <a:pt x="3" y="47"/>
                    <a:pt x="3" y="47"/>
                  </a:cubicBezTo>
                  <a:cubicBezTo>
                    <a:pt x="2" y="49"/>
                    <a:pt x="2" y="49"/>
                    <a:pt x="2" y="49"/>
                  </a:cubicBezTo>
                  <a:cubicBezTo>
                    <a:pt x="0" y="50"/>
                    <a:pt x="0" y="50"/>
                    <a:pt x="0" y="50"/>
                  </a:cubicBezTo>
                  <a:cubicBezTo>
                    <a:pt x="2" y="52"/>
                    <a:pt x="2" y="52"/>
                    <a:pt x="2" y="52"/>
                  </a:cubicBezTo>
                  <a:cubicBezTo>
                    <a:pt x="2" y="53"/>
                    <a:pt x="2" y="53"/>
                    <a:pt x="2" y="53"/>
                  </a:cubicBezTo>
                  <a:cubicBezTo>
                    <a:pt x="2" y="54"/>
                    <a:pt x="2" y="54"/>
                    <a:pt x="2" y="54"/>
                  </a:cubicBezTo>
                  <a:cubicBezTo>
                    <a:pt x="3" y="56"/>
                    <a:pt x="3" y="56"/>
                    <a:pt x="3" y="56"/>
                  </a:cubicBezTo>
                  <a:cubicBezTo>
                    <a:pt x="3" y="57"/>
                    <a:pt x="3" y="57"/>
                    <a:pt x="3" y="57"/>
                  </a:cubicBezTo>
                  <a:cubicBezTo>
                    <a:pt x="5" y="59"/>
                    <a:pt x="5" y="59"/>
                    <a:pt x="5" y="59"/>
                  </a:cubicBezTo>
                  <a:cubicBezTo>
                    <a:pt x="5" y="60"/>
                    <a:pt x="5" y="60"/>
                    <a:pt x="5" y="60"/>
                  </a:cubicBezTo>
                  <a:cubicBezTo>
                    <a:pt x="3" y="62"/>
                    <a:pt x="3" y="62"/>
                    <a:pt x="3" y="62"/>
                  </a:cubicBezTo>
                  <a:cubicBezTo>
                    <a:pt x="2" y="62"/>
                    <a:pt x="2" y="62"/>
                    <a:pt x="2" y="62"/>
                  </a:cubicBezTo>
                  <a:cubicBezTo>
                    <a:pt x="2" y="63"/>
                    <a:pt x="2" y="63"/>
                    <a:pt x="2" y="63"/>
                  </a:cubicBezTo>
                  <a:cubicBezTo>
                    <a:pt x="2" y="64"/>
                    <a:pt x="2" y="64"/>
                    <a:pt x="2" y="64"/>
                  </a:cubicBezTo>
                  <a:cubicBezTo>
                    <a:pt x="5" y="66"/>
                    <a:pt x="5" y="66"/>
                    <a:pt x="5" y="66"/>
                  </a:cubicBezTo>
                  <a:cubicBezTo>
                    <a:pt x="6" y="67"/>
                    <a:pt x="6" y="67"/>
                    <a:pt x="6" y="67"/>
                  </a:cubicBezTo>
                  <a:cubicBezTo>
                    <a:pt x="6" y="69"/>
                    <a:pt x="6" y="69"/>
                    <a:pt x="6" y="69"/>
                  </a:cubicBezTo>
                  <a:cubicBezTo>
                    <a:pt x="5" y="72"/>
                    <a:pt x="5" y="72"/>
                    <a:pt x="5" y="72"/>
                  </a:cubicBezTo>
                  <a:cubicBezTo>
                    <a:pt x="8" y="73"/>
                    <a:pt x="8" y="73"/>
                    <a:pt x="8" y="73"/>
                  </a:cubicBezTo>
                  <a:cubicBezTo>
                    <a:pt x="9" y="76"/>
                    <a:pt x="9" y="76"/>
                    <a:pt x="9" y="76"/>
                  </a:cubicBezTo>
                  <a:cubicBezTo>
                    <a:pt x="10" y="75"/>
                    <a:pt x="10" y="75"/>
                    <a:pt x="10" y="75"/>
                  </a:cubicBezTo>
                  <a:cubicBezTo>
                    <a:pt x="12" y="75"/>
                    <a:pt x="12" y="75"/>
                    <a:pt x="12" y="75"/>
                  </a:cubicBezTo>
                  <a:cubicBezTo>
                    <a:pt x="12" y="76"/>
                    <a:pt x="12" y="76"/>
                    <a:pt x="12" y="76"/>
                  </a:cubicBezTo>
                  <a:cubicBezTo>
                    <a:pt x="13" y="76"/>
                    <a:pt x="13" y="76"/>
                    <a:pt x="13" y="76"/>
                  </a:cubicBezTo>
                  <a:cubicBezTo>
                    <a:pt x="15" y="76"/>
                    <a:pt x="15" y="76"/>
                    <a:pt x="15" y="76"/>
                  </a:cubicBezTo>
                  <a:cubicBezTo>
                    <a:pt x="16" y="76"/>
                    <a:pt x="16" y="76"/>
                    <a:pt x="16" y="76"/>
                  </a:cubicBezTo>
                  <a:cubicBezTo>
                    <a:pt x="18" y="76"/>
                    <a:pt x="18" y="76"/>
                    <a:pt x="18" y="76"/>
                  </a:cubicBezTo>
                  <a:cubicBezTo>
                    <a:pt x="20" y="77"/>
                    <a:pt x="20" y="77"/>
                    <a:pt x="20" y="77"/>
                  </a:cubicBezTo>
                  <a:cubicBezTo>
                    <a:pt x="23" y="77"/>
                    <a:pt x="23" y="77"/>
                    <a:pt x="23" y="77"/>
                  </a:cubicBezTo>
                  <a:cubicBezTo>
                    <a:pt x="25" y="77"/>
                    <a:pt x="25" y="77"/>
                    <a:pt x="25" y="77"/>
                  </a:cubicBezTo>
                  <a:cubicBezTo>
                    <a:pt x="20" y="82"/>
                    <a:pt x="20" y="82"/>
                    <a:pt x="20" y="82"/>
                  </a:cubicBezTo>
                  <a:cubicBezTo>
                    <a:pt x="19" y="86"/>
                    <a:pt x="19" y="86"/>
                    <a:pt x="19" y="86"/>
                  </a:cubicBezTo>
                  <a:cubicBezTo>
                    <a:pt x="18" y="90"/>
                    <a:pt x="18" y="90"/>
                    <a:pt x="18" y="90"/>
                  </a:cubicBezTo>
                  <a:cubicBezTo>
                    <a:pt x="16" y="93"/>
                    <a:pt x="16" y="93"/>
                    <a:pt x="16" y="93"/>
                  </a:cubicBezTo>
                  <a:cubicBezTo>
                    <a:pt x="16" y="95"/>
                    <a:pt x="16" y="95"/>
                    <a:pt x="16" y="95"/>
                  </a:cubicBezTo>
                  <a:cubicBezTo>
                    <a:pt x="16" y="96"/>
                    <a:pt x="16" y="96"/>
                    <a:pt x="16" y="96"/>
                  </a:cubicBezTo>
                  <a:cubicBezTo>
                    <a:pt x="18" y="96"/>
                    <a:pt x="18" y="96"/>
                    <a:pt x="18" y="96"/>
                  </a:cubicBezTo>
                  <a:cubicBezTo>
                    <a:pt x="20" y="97"/>
                    <a:pt x="20" y="97"/>
                    <a:pt x="20" y="97"/>
                  </a:cubicBezTo>
                  <a:cubicBezTo>
                    <a:pt x="23" y="96"/>
                    <a:pt x="23" y="96"/>
                    <a:pt x="23" y="96"/>
                  </a:cubicBezTo>
                  <a:cubicBezTo>
                    <a:pt x="26" y="96"/>
                    <a:pt x="26" y="96"/>
                    <a:pt x="26" y="96"/>
                  </a:cubicBezTo>
                  <a:cubicBezTo>
                    <a:pt x="27" y="95"/>
                    <a:pt x="27" y="95"/>
                    <a:pt x="27" y="95"/>
                  </a:cubicBezTo>
                  <a:cubicBezTo>
                    <a:pt x="26" y="95"/>
                    <a:pt x="26" y="95"/>
                    <a:pt x="26" y="95"/>
                  </a:cubicBezTo>
                  <a:cubicBezTo>
                    <a:pt x="28" y="95"/>
                    <a:pt x="28" y="95"/>
                    <a:pt x="28" y="95"/>
                  </a:cubicBezTo>
                  <a:cubicBezTo>
                    <a:pt x="29" y="95"/>
                    <a:pt x="29" y="95"/>
                    <a:pt x="29" y="95"/>
                  </a:cubicBezTo>
                  <a:cubicBezTo>
                    <a:pt x="33" y="95"/>
                    <a:pt x="33" y="95"/>
                    <a:pt x="33" y="95"/>
                  </a:cubicBezTo>
                  <a:cubicBezTo>
                    <a:pt x="36" y="96"/>
                    <a:pt x="36" y="96"/>
                    <a:pt x="36" y="96"/>
                  </a:cubicBezTo>
                  <a:cubicBezTo>
                    <a:pt x="39" y="97"/>
                    <a:pt x="39" y="97"/>
                    <a:pt x="39" y="97"/>
                  </a:cubicBezTo>
                  <a:cubicBezTo>
                    <a:pt x="41" y="97"/>
                    <a:pt x="41" y="97"/>
                    <a:pt x="41" y="97"/>
                  </a:cubicBezTo>
                  <a:cubicBezTo>
                    <a:pt x="42" y="97"/>
                    <a:pt x="42" y="97"/>
                    <a:pt x="42" y="97"/>
                  </a:cubicBezTo>
                  <a:cubicBezTo>
                    <a:pt x="45" y="99"/>
                    <a:pt x="45" y="99"/>
                    <a:pt x="45" y="99"/>
                  </a:cubicBezTo>
                  <a:cubicBezTo>
                    <a:pt x="45" y="100"/>
                    <a:pt x="45" y="100"/>
                    <a:pt x="45" y="100"/>
                  </a:cubicBezTo>
                  <a:cubicBezTo>
                    <a:pt x="46" y="100"/>
                    <a:pt x="46" y="100"/>
                    <a:pt x="46" y="100"/>
                  </a:cubicBezTo>
                  <a:cubicBezTo>
                    <a:pt x="46" y="99"/>
                    <a:pt x="46" y="99"/>
                    <a:pt x="46" y="99"/>
                  </a:cubicBezTo>
                  <a:cubicBezTo>
                    <a:pt x="48" y="96"/>
                    <a:pt x="48" y="96"/>
                    <a:pt x="48" y="96"/>
                  </a:cubicBezTo>
                  <a:cubicBezTo>
                    <a:pt x="51" y="97"/>
                    <a:pt x="51" y="97"/>
                    <a:pt x="51" y="97"/>
                  </a:cubicBezTo>
                  <a:cubicBezTo>
                    <a:pt x="52" y="97"/>
                    <a:pt x="52" y="97"/>
                    <a:pt x="52" y="97"/>
                  </a:cubicBezTo>
                  <a:cubicBezTo>
                    <a:pt x="53" y="97"/>
                    <a:pt x="53" y="97"/>
                    <a:pt x="53" y="97"/>
                  </a:cubicBezTo>
                  <a:cubicBezTo>
                    <a:pt x="55" y="99"/>
                    <a:pt x="55" y="99"/>
                    <a:pt x="55" y="99"/>
                  </a:cubicBezTo>
                  <a:cubicBezTo>
                    <a:pt x="56" y="99"/>
                    <a:pt x="56" y="99"/>
                    <a:pt x="56" y="99"/>
                  </a:cubicBezTo>
                  <a:cubicBezTo>
                    <a:pt x="57" y="98"/>
                    <a:pt x="57" y="98"/>
                    <a:pt x="57" y="98"/>
                  </a:cubicBezTo>
                  <a:cubicBezTo>
                    <a:pt x="59" y="97"/>
                    <a:pt x="59" y="97"/>
                    <a:pt x="59" y="97"/>
                  </a:cubicBezTo>
                  <a:cubicBezTo>
                    <a:pt x="62" y="96"/>
                    <a:pt x="62" y="96"/>
                    <a:pt x="62" y="96"/>
                  </a:cubicBezTo>
                  <a:cubicBezTo>
                    <a:pt x="66" y="96"/>
                    <a:pt x="66" y="96"/>
                    <a:pt x="66" y="96"/>
                  </a:cubicBezTo>
                  <a:cubicBezTo>
                    <a:pt x="66" y="95"/>
                    <a:pt x="66" y="95"/>
                    <a:pt x="66" y="95"/>
                  </a:cubicBezTo>
                  <a:cubicBezTo>
                    <a:pt x="69" y="96"/>
                    <a:pt x="69" y="96"/>
                    <a:pt x="69" y="96"/>
                  </a:cubicBezTo>
                  <a:cubicBezTo>
                    <a:pt x="70" y="96"/>
                    <a:pt x="70" y="96"/>
                    <a:pt x="70" y="96"/>
                  </a:cubicBezTo>
                  <a:cubicBezTo>
                    <a:pt x="71" y="96"/>
                    <a:pt x="71" y="96"/>
                    <a:pt x="71" y="96"/>
                  </a:cubicBezTo>
                  <a:cubicBezTo>
                    <a:pt x="72" y="95"/>
                    <a:pt x="72" y="95"/>
                    <a:pt x="72" y="95"/>
                  </a:cubicBezTo>
                  <a:cubicBezTo>
                    <a:pt x="72" y="96"/>
                    <a:pt x="72" y="96"/>
                    <a:pt x="72" y="96"/>
                  </a:cubicBezTo>
                  <a:cubicBezTo>
                    <a:pt x="74" y="97"/>
                    <a:pt x="74" y="97"/>
                    <a:pt x="74" y="97"/>
                  </a:cubicBezTo>
                  <a:cubicBezTo>
                    <a:pt x="75" y="97"/>
                    <a:pt x="75" y="97"/>
                    <a:pt x="75" y="97"/>
                  </a:cubicBezTo>
                  <a:cubicBezTo>
                    <a:pt x="75" y="96"/>
                    <a:pt x="75" y="96"/>
                    <a:pt x="75" y="96"/>
                  </a:cubicBezTo>
                  <a:cubicBezTo>
                    <a:pt x="75" y="95"/>
                    <a:pt x="75" y="95"/>
                    <a:pt x="75" y="95"/>
                  </a:cubicBezTo>
                  <a:cubicBezTo>
                    <a:pt x="74" y="93"/>
                    <a:pt x="74" y="93"/>
                    <a:pt x="74" y="93"/>
                  </a:cubicBezTo>
                  <a:cubicBezTo>
                    <a:pt x="74" y="92"/>
                    <a:pt x="74" y="92"/>
                    <a:pt x="74" y="92"/>
                  </a:cubicBezTo>
                  <a:cubicBezTo>
                    <a:pt x="74" y="90"/>
                    <a:pt x="74" y="90"/>
                    <a:pt x="74" y="90"/>
                  </a:cubicBezTo>
                  <a:cubicBezTo>
                    <a:pt x="73" y="90"/>
                    <a:pt x="73" y="90"/>
                    <a:pt x="73" y="90"/>
                  </a:cubicBezTo>
                  <a:cubicBezTo>
                    <a:pt x="74" y="89"/>
                    <a:pt x="74" y="89"/>
                    <a:pt x="74" y="89"/>
                  </a:cubicBezTo>
                  <a:cubicBezTo>
                    <a:pt x="76" y="87"/>
                    <a:pt x="76" y="87"/>
                    <a:pt x="76" y="87"/>
                  </a:cubicBezTo>
                  <a:cubicBezTo>
                    <a:pt x="78" y="86"/>
                    <a:pt x="78" y="86"/>
                    <a:pt x="78" y="86"/>
                  </a:cubicBezTo>
                  <a:cubicBezTo>
                    <a:pt x="79" y="85"/>
                    <a:pt x="79" y="85"/>
                    <a:pt x="79" y="85"/>
                  </a:cubicBezTo>
                  <a:cubicBezTo>
                    <a:pt x="79" y="83"/>
                    <a:pt x="79" y="83"/>
                    <a:pt x="79" y="83"/>
                  </a:cubicBezTo>
                  <a:cubicBezTo>
                    <a:pt x="81" y="83"/>
                    <a:pt x="81" y="83"/>
                    <a:pt x="81" y="83"/>
                  </a:cubicBezTo>
                  <a:cubicBezTo>
                    <a:pt x="81" y="83"/>
                    <a:pt x="81" y="83"/>
                    <a:pt x="81" y="83"/>
                  </a:cubicBezTo>
                  <a:cubicBezTo>
                    <a:pt x="82" y="83"/>
                    <a:pt x="82" y="83"/>
                    <a:pt x="82" y="83"/>
                  </a:cubicBezTo>
                  <a:cubicBezTo>
                    <a:pt x="84" y="82"/>
                    <a:pt x="84" y="82"/>
                    <a:pt x="84" y="82"/>
                  </a:cubicBezTo>
                  <a:cubicBezTo>
                    <a:pt x="82" y="80"/>
                    <a:pt x="82" y="80"/>
                    <a:pt x="82" y="80"/>
                  </a:cubicBezTo>
                  <a:cubicBezTo>
                    <a:pt x="79" y="77"/>
                    <a:pt x="79" y="77"/>
                    <a:pt x="79" y="77"/>
                  </a:cubicBezTo>
                  <a:cubicBezTo>
                    <a:pt x="74" y="73"/>
                    <a:pt x="74" y="73"/>
                    <a:pt x="74" y="73"/>
                  </a:cubicBezTo>
                  <a:cubicBezTo>
                    <a:pt x="71" y="70"/>
                    <a:pt x="71" y="70"/>
                    <a:pt x="71" y="70"/>
                  </a:cubicBezTo>
                  <a:cubicBezTo>
                    <a:pt x="68" y="67"/>
                    <a:pt x="68" y="67"/>
                    <a:pt x="68" y="67"/>
                  </a:cubicBezTo>
                  <a:cubicBezTo>
                    <a:pt x="69" y="66"/>
                    <a:pt x="69" y="66"/>
                    <a:pt x="69" y="66"/>
                  </a:cubicBezTo>
                  <a:cubicBezTo>
                    <a:pt x="68" y="63"/>
                    <a:pt x="68" y="63"/>
                    <a:pt x="68" y="63"/>
                  </a:cubicBezTo>
                  <a:cubicBezTo>
                    <a:pt x="67" y="62"/>
                    <a:pt x="67" y="62"/>
                    <a:pt x="67" y="62"/>
                  </a:cubicBezTo>
                  <a:cubicBezTo>
                    <a:pt x="66" y="62"/>
                    <a:pt x="66" y="62"/>
                    <a:pt x="66" y="62"/>
                  </a:cubicBezTo>
                  <a:cubicBezTo>
                    <a:pt x="67" y="61"/>
                    <a:pt x="67" y="61"/>
                    <a:pt x="67" y="61"/>
                  </a:cubicBezTo>
                  <a:cubicBezTo>
                    <a:pt x="68" y="60"/>
                    <a:pt x="68" y="60"/>
                    <a:pt x="68" y="60"/>
                  </a:cubicBezTo>
                  <a:cubicBezTo>
                    <a:pt x="71" y="59"/>
                    <a:pt x="71" y="59"/>
                    <a:pt x="71" y="59"/>
                  </a:cubicBezTo>
                  <a:cubicBezTo>
                    <a:pt x="75" y="57"/>
                    <a:pt x="75" y="57"/>
                    <a:pt x="75" y="57"/>
                  </a:cubicBezTo>
                  <a:cubicBezTo>
                    <a:pt x="79" y="56"/>
                    <a:pt x="79" y="56"/>
                    <a:pt x="79" y="56"/>
                  </a:cubicBezTo>
                  <a:cubicBezTo>
                    <a:pt x="82" y="54"/>
                    <a:pt x="82" y="54"/>
                    <a:pt x="82" y="54"/>
                  </a:cubicBezTo>
                  <a:cubicBezTo>
                    <a:pt x="87" y="52"/>
                    <a:pt x="87" y="52"/>
                    <a:pt x="87" y="52"/>
                  </a:cubicBezTo>
                  <a:cubicBezTo>
                    <a:pt x="88" y="52"/>
                    <a:pt x="88" y="52"/>
                    <a:pt x="88" y="52"/>
                  </a:cubicBezTo>
                  <a:cubicBezTo>
                    <a:pt x="89" y="50"/>
                    <a:pt x="89" y="50"/>
                    <a:pt x="89" y="50"/>
                  </a:cubicBezTo>
                  <a:cubicBezTo>
                    <a:pt x="89" y="50"/>
                    <a:pt x="89" y="50"/>
                    <a:pt x="89" y="50"/>
                  </a:cubicBezTo>
                  <a:cubicBezTo>
                    <a:pt x="91" y="52"/>
                    <a:pt x="91" y="52"/>
                    <a:pt x="91" y="52"/>
                  </a:cubicBezTo>
                  <a:cubicBezTo>
                    <a:pt x="91" y="53"/>
                    <a:pt x="91" y="53"/>
                    <a:pt x="91" y="53"/>
                  </a:cubicBezTo>
                  <a:cubicBezTo>
                    <a:pt x="92" y="53"/>
                    <a:pt x="92" y="53"/>
                    <a:pt x="92" y="53"/>
                  </a:cubicBezTo>
                  <a:cubicBezTo>
                    <a:pt x="94" y="53"/>
                    <a:pt x="94" y="53"/>
                    <a:pt x="94" y="53"/>
                  </a:cubicBezTo>
                  <a:cubicBezTo>
                    <a:pt x="95" y="52"/>
                    <a:pt x="95" y="52"/>
                    <a:pt x="95" y="52"/>
                  </a:cubicBezTo>
                  <a:cubicBezTo>
                    <a:pt x="96" y="52"/>
                    <a:pt x="96" y="52"/>
                    <a:pt x="96" y="52"/>
                  </a:cubicBezTo>
                  <a:lnTo>
                    <a:pt x="95" y="51"/>
                  </a:lnTo>
                  <a:close/>
                  <a:moveTo>
                    <a:pt x="66" y="9"/>
                  </a:moveTo>
                  <a:cubicBezTo>
                    <a:pt x="68" y="7"/>
                    <a:pt x="68" y="7"/>
                    <a:pt x="68" y="7"/>
                  </a:cubicBezTo>
                  <a:cubicBezTo>
                    <a:pt x="69" y="7"/>
                    <a:pt x="69" y="7"/>
                    <a:pt x="69" y="7"/>
                  </a:cubicBezTo>
                  <a:lnTo>
                    <a:pt x="66" y="9"/>
                  </a:lnTo>
                  <a:close/>
                  <a:moveTo>
                    <a:pt x="78" y="7"/>
                  </a:moveTo>
                  <a:cubicBezTo>
                    <a:pt x="79" y="7"/>
                    <a:pt x="79" y="7"/>
                    <a:pt x="79" y="7"/>
                  </a:cubicBezTo>
                  <a:cubicBezTo>
                    <a:pt x="80" y="7"/>
                    <a:pt x="80" y="7"/>
                    <a:pt x="80" y="7"/>
                  </a:cubicBezTo>
                  <a:cubicBezTo>
                    <a:pt x="80" y="6"/>
                    <a:pt x="80" y="6"/>
                    <a:pt x="80" y="6"/>
                  </a:cubicBezTo>
                  <a:cubicBezTo>
                    <a:pt x="80" y="4"/>
                    <a:pt x="80" y="4"/>
                    <a:pt x="80" y="4"/>
                  </a:cubicBezTo>
                  <a:cubicBezTo>
                    <a:pt x="80" y="3"/>
                    <a:pt x="80" y="3"/>
                    <a:pt x="80" y="3"/>
                  </a:cubicBezTo>
                  <a:cubicBezTo>
                    <a:pt x="79" y="2"/>
                    <a:pt x="79" y="2"/>
                    <a:pt x="79" y="2"/>
                  </a:cubicBezTo>
                  <a:cubicBezTo>
                    <a:pt x="78" y="2"/>
                    <a:pt x="78" y="2"/>
                    <a:pt x="78" y="2"/>
                  </a:cubicBezTo>
                  <a:cubicBezTo>
                    <a:pt x="78" y="1"/>
                    <a:pt x="78" y="1"/>
                    <a:pt x="78" y="1"/>
                  </a:cubicBezTo>
                  <a:cubicBezTo>
                    <a:pt x="77" y="1"/>
                    <a:pt x="77" y="1"/>
                    <a:pt x="77" y="1"/>
                  </a:cubicBezTo>
                  <a:cubicBezTo>
                    <a:pt x="76" y="1"/>
                    <a:pt x="76" y="1"/>
                    <a:pt x="76" y="1"/>
                  </a:cubicBezTo>
                  <a:cubicBezTo>
                    <a:pt x="77" y="2"/>
                    <a:pt x="77" y="2"/>
                    <a:pt x="77" y="2"/>
                  </a:cubicBezTo>
                  <a:cubicBezTo>
                    <a:pt x="78" y="3"/>
                    <a:pt x="78" y="3"/>
                    <a:pt x="78" y="3"/>
                  </a:cubicBezTo>
                  <a:cubicBezTo>
                    <a:pt x="78" y="4"/>
                    <a:pt x="78" y="4"/>
                    <a:pt x="78" y="4"/>
                  </a:cubicBezTo>
                  <a:cubicBezTo>
                    <a:pt x="76" y="3"/>
                    <a:pt x="76" y="3"/>
                    <a:pt x="76" y="3"/>
                  </a:cubicBezTo>
                  <a:cubicBezTo>
                    <a:pt x="75" y="3"/>
                    <a:pt x="75" y="3"/>
                    <a:pt x="75" y="3"/>
                  </a:cubicBezTo>
                  <a:cubicBezTo>
                    <a:pt x="76" y="5"/>
                    <a:pt x="76" y="5"/>
                    <a:pt x="76" y="5"/>
                  </a:cubicBezTo>
                  <a:cubicBezTo>
                    <a:pt x="75" y="5"/>
                    <a:pt x="75" y="5"/>
                    <a:pt x="75" y="5"/>
                  </a:cubicBezTo>
                  <a:cubicBezTo>
                    <a:pt x="75" y="6"/>
                    <a:pt x="75" y="6"/>
                    <a:pt x="75" y="6"/>
                  </a:cubicBezTo>
                  <a:cubicBezTo>
                    <a:pt x="76" y="7"/>
                    <a:pt x="76" y="7"/>
                    <a:pt x="76" y="7"/>
                  </a:cubicBezTo>
                  <a:cubicBezTo>
                    <a:pt x="78" y="7"/>
                    <a:pt x="78" y="7"/>
                    <a:pt x="78" y="7"/>
                  </a:cubicBez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89" name="Freeform 179"/>
            <p:cNvSpPr>
              <a:spLocks/>
            </p:cNvSpPr>
            <p:nvPr/>
          </p:nvSpPr>
          <p:spPr bwMode="auto">
            <a:xfrm>
              <a:off x="4124325" y="1798638"/>
              <a:ext cx="93663" cy="87312"/>
            </a:xfrm>
            <a:custGeom>
              <a:avLst/>
              <a:gdLst>
                <a:gd name="T0" fmla="*/ 1 w 40"/>
                <a:gd name="T1" fmla="*/ 8 h 26"/>
                <a:gd name="T2" fmla="*/ 1 w 40"/>
                <a:gd name="T3" fmla="*/ 9 h 26"/>
                <a:gd name="T4" fmla="*/ 2 w 40"/>
                <a:gd name="T5" fmla="*/ 10 h 26"/>
                <a:gd name="T6" fmla="*/ 7 w 40"/>
                <a:gd name="T7" fmla="*/ 12 h 26"/>
                <a:gd name="T8" fmla="*/ 8 w 40"/>
                <a:gd name="T9" fmla="*/ 13 h 26"/>
                <a:gd name="T10" fmla="*/ 10 w 40"/>
                <a:gd name="T11" fmla="*/ 13 h 26"/>
                <a:gd name="T12" fmla="*/ 11 w 40"/>
                <a:gd name="T13" fmla="*/ 15 h 26"/>
                <a:gd name="T14" fmla="*/ 12 w 40"/>
                <a:gd name="T15" fmla="*/ 16 h 26"/>
                <a:gd name="T16" fmla="*/ 14 w 40"/>
                <a:gd name="T17" fmla="*/ 16 h 26"/>
                <a:gd name="T18" fmla="*/ 15 w 40"/>
                <a:gd name="T19" fmla="*/ 16 h 26"/>
                <a:gd name="T20" fmla="*/ 17 w 40"/>
                <a:gd name="T21" fmla="*/ 16 h 26"/>
                <a:gd name="T22" fmla="*/ 17 w 40"/>
                <a:gd name="T23" fmla="*/ 18 h 26"/>
                <a:gd name="T24" fmla="*/ 17 w 40"/>
                <a:gd name="T25" fmla="*/ 20 h 26"/>
                <a:gd name="T26" fmla="*/ 18 w 40"/>
                <a:gd name="T27" fmla="*/ 20 h 26"/>
                <a:gd name="T28" fmla="*/ 20 w 40"/>
                <a:gd name="T29" fmla="*/ 20 h 26"/>
                <a:gd name="T30" fmla="*/ 21 w 40"/>
                <a:gd name="T31" fmla="*/ 20 h 26"/>
                <a:gd name="T32" fmla="*/ 24 w 40"/>
                <a:gd name="T33" fmla="*/ 18 h 26"/>
                <a:gd name="T34" fmla="*/ 24 w 40"/>
                <a:gd name="T35" fmla="*/ 20 h 26"/>
                <a:gd name="T36" fmla="*/ 24 w 40"/>
                <a:gd name="T37" fmla="*/ 23 h 26"/>
                <a:gd name="T38" fmla="*/ 28 w 40"/>
                <a:gd name="T39" fmla="*/ 25 h 26"/>
                <a:gd name="T40" fmla="*/ 30 w 40"/>
                <a:gd name="T41" fmla="*/ 26 h 26"/>
                <a:gd name="T42" fmla="*/ 34 w 40"/>
                <a:gd name="T43" fmla="*/ 26 h 26"/>
                <a:gd name="T44" fmla="*/ 34 w 40"/>
                <a:gd name="T45" fmla="*/ 25 h 26"/>
                <a:gd name="T46" fmla="*/ 34 w 40"/>
                <a:gd name="T47" fmla="*/ 23 h 26"/>
                <a:gd name="T48" fmla="*/ 34 w 40"/>
                <a:gd name="T49" fmla="*/ 22 h 26"/>
                <a:gd name="T50" fmla="*/ 34 w 40"/>
                <a:gd name="T51" fmla="*/ 20 h 26"/>
                <a:gd name="T52" fmla="*/ 34 w 40"/>
                <a:gd name="T53" fmla="*/ 19 h 26"/>
                <a:gd name="T54" fmla="*/ 35 w 40"/>
                <a:gd name="T55" fmla="*/ 19 h 26"/>
                <a:gd name="T56" fmla="*/ 37 w 40"/>
                <a:gd name="T57" fmla="*/ 19 h 26"/>
                <a:gd name="T58" fmla="*/ 37 w 40"/>
                <a:gd name="T59" fmla="*/ 18 h 26"/>
                <a:gd name="T60" fmla="*/ 38 w 40"/>
                <a:gd name="T61" fmla="*/ 18 h 26"/>
                <a:gd name="T62" fmla="*/ 40 w 40"/>
                <a:gd name="T63" fmla="*/ 16 h 26"/>
                <a:gd name="T64" fmla="*/ 40 w 40"/>
                <a:gd name="T65" fmla="*/ 15 h 26"/>
                <a:gd name="T66" fmla="*/ 38 w 40"/>
                <a:gd name="T67" fmla="*/ 13 h 26"/>
                <a:gd name="T68" fmla="*/ 38 w 40"/>
                <a:gd name="T69" fmla="*/ 12 h 26"/>
                <a:gd name="T70" fmla="*/ 37 w 40"/>
                <a:gd name="T71" fmla="*/ 10 h 26"/>
                <a:gd name="T72" fmla="*/ 35 w 40"/>
                <a:gd name="T73" fmla="*/ 10 h 26"/>
                <a:gd name="T74" fmla="*/ 34 w 40"/>
                <a:gd name="T75" fmla="*/ 10 h 26"/>
                <a:gd name="T76" fmla="*/ 33 w 40"/>
                <a:gd name="T77" fmla="*/ 9 h 26"/>
                <a:gd name="T78" fmla="*/ 33 w 40"/>
                <a:gd name="T79" fmla="*/ 8 h 26"/>
                <a:gd name="T80" fmla="*/ 34 w 40"/>
                <a:gd name="T81" fmla="*/ 6 h 26"/>
                <a:gd name="T82" fmla="*/ 33 w 40"/>
                <a:gd name="T83" fmla="*/ 4 h 26"/>
                <a:gd name="T84" fmla="*/ 30 w 40"/>
                <a:gd name="T85" fmla="*/ 3 h 26"/>
                <a:gd name="T86" fmla="*/ 28 w 40"/>
                <a:gd name="T87" fmla="*/ 3 h 26"/>
                <a:gd name="T88" fmla="*/ 27 w 40"/>
                <a:gd name="T89" fmla="*/ 0 h 26"/>
                <a:gd name="T90" fmla="*/ 25 w 40"/>
                <a:gd name="T91" fmla="*/ 2 h 26"/>
                <a:gd name="T92" fmla="*/ 23 w 40"/>
                <a:gd name="T93" fmla="*/ 0 h 26"/>
                <a:gd name="T94" fmla="*/ 23 w 40"/>
                <a:gd name="T95" fmla="*/ 2 h 26"/>
                <a:gd name="T96" fmla="*/ 20 w 40"/>
                <a:gd name="T97" fmla="*/ 0 h 26"/>
                <a:gd name="T98" fmla="*/ 20 w 40"/>
                <a:gd name="T99" fmla="*/ 2 h 26"/>
                <a:gd name="T100" fmla="*/ 19 w 40"/>
                <a:gd name="T101" fmla="*/ 2 h 26"/>
                <a:gd name="T102" fmla="*/ 18 w 40"/>
                <a:gd name="T103" fmla="*/ 2 h 26"/>
                <a:gd name="T104" fmla="*/ 18 w 40"/>
                <a:gd name="T105" fmla="*/ 3 h 26"/>
                <a:gd name="T106" fmla="*/ 17 w 40"/>
                <a:gd name="T107" fmla="*/ 3 h 26"/>
                <a:gd name="T108" fmla="*/ 15 w 40"/>
                <a:gd name="T109" fmla="*/ 5 h 26"/>
                <a:gd name="T110" fmla="*/ 12 w 40"/>
                <a:gd name="T111" fmla="*/ 3 h 26"/>
                <a:gd name="T112" fmla="*/ 10 w 40"/>
                <a:gd name="T113" fmla="*/ 3 h 26"/>
                <a:gd name="T114" fmla="*/ 10 w 40"/>
                <a:gd name="T115" fmla="*/ 2 h 26"/>
                <a:gd name="T116" fmla="*/ 0 w 40"/>
                <a:gd name="T117" fmla="*/ 6 h 26"/>
                <a:gd name="T118" fmla="*/ 1 w 40"/>
                <a:gd name="T119" fmla="*/ 6 h 26"/>
                <a:gd name="T120" fmla="*/ 1 w 40"/>
                <a:gd name="T121"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 h="26">
                  <a:moveTo>
                    <a:pt x="1" y="8"/>
                  </a:moveTo>
                  <a:cubicBezTo>
                    <a:pt x="1" y="9"/>
                    <a:pt x="1" y="9"/>
                    <a:pt x="1" y="9"/>
                  </a:cubicBezTo>
                  <a:cubicBezTo>
                    <a:pt x="2" y="10"/>
                    <a:pt x="2" y="10"/>
                    <a:pt x="2" y="10"/>
                  </a:cubicBezTo>
                  <a:cubicBezTo>
                    <a:pt x="7" y="12"/>
                    <a:pt x="7" y="12"/>
                    <a:pt x="7" y="12"/>
                  </a:cubicBezTo>
                  <a:cubicBezTo>
                    <a:pt x="8" y="13"/>
                    <a:pt x="8" y="13"/>
                    <a:pt x="8" y="13"/>
                  </a:cubicBezTo>
                  <a:cubicBezTo>
                    <a:pt x="10" y="13"/>
                    <a:pt x="10" y="13"/>
                    <a:pt x="10" y="13"/>
                  </a:cubicBezTo>
                  <a:cubicBezTo>
                    <a:pt x="11" y="15"/>
                    <a:pt x="11" y="15"/>
                    <a:pt x="11" y="15"/>
                  </a:cubicBezTo>
                  <a:cubicBezTo>
                    <a:pt x="12" y="16"/>
                    <a:pt x="12" y="16"/>
                    <a:pt x="12" y="16"/>
                  </a:cubicBezTo>
                  <a:cubicBezTo>
                    <a:pt x="14" y="16"/>
                    <a:pt x="14" y="16"/>
                    <a:pt x="14" y="16"/>
                  </a:cubicBezTo>
                  <a:cubicBezTo>
                    <a:pt x="15" y="16"/>
                    <a:pt x="15" y="16"/>
                    <a:pt x="15" y="16"/>
                  </a:cubicBezTo>
                  <a:cubicBezTo>
                    <a:pt x="17" y="16"/>
                    <a:pt x="17" y="16"/>
                    <a:pt x="17" y="16"/>
                  </a:cubicBezTo>
                  <a:cubicBezTo>
                    <a:pt x="17" y="18"/>
                    <a:pt x="17" y="18"/>
                    <a:pt x="17" y="18"/>
                  </a:cubicBezTo>
                  <a:cubicBezTo>
                    <a:pt x="17" y="20"/>
                    <a:pt x="17" y="20"/>
                    <a:pt x="17" y="20"/>
                  </a:cubicBezTo>
                  <a:cubicBezTo>
                    <a:pt x="18" y="20"/>
                    <a:pt x="18" y="20"/>
                    <a:pt x="18" y="20"/>
                  </a:cubicBezTo>
                  <a:cubicBezTo>
                    <a:pt x="20" y="20"/>
                    <a:pt x="20" y="20"/>
                    <a:pt x="20" y="20"/>
                  </a:cubicBezTo>
                  <a:cubicBezTo>
                    <a:pt x="21" y="20"/>
                    <a:pt x="21" y="20"/>
                    <a:pt x="21" y="20"/>
                  </a:cubicBezTo>
                  <a:cubicBezTo>
                    <a:pt x="24" y="18"/>
                    <a:pt x="24" y="18"/>
                    <a:pt x="24" y="18"/>
                  </a:cubicBezTo>
                  <a:cubicBezTo>
                    <a:pt x="24" y="20"/>
                    <a:pt x="24" y="20"/>
                    <a:pt x="24" y="20"/>
                  </a:cubicBezTo>
                  <a:cubicBezTo>
                    <a:pt x="24" y="23"/>
                    <a:pt x="24" y="23"/>
                    <a:pt x="24" y="23"/>
                  </a:cubicBezTo>
                  <a:cubicBezTo>
                    <a:pt x="28" y="25"/>
                    <a:pt x="28" y="25"/>
                    <a:pt x="28" y="25"/>
                  </a:cubicBezTo>
                  <a:cubicBezTo>
                    <a:pt x="30" y="26"/>
                    <a:pt x="30" y="26"/>
                    <a:pt x="30" y="26"/>
                  </a:cubicBezTo>
                  <a:cubicBezTo>
                    <a:pt x="34" y="26"/>
                    <a:pt x="34" y="26"/>
                    <a:pt x="34" y="26"/>
                  </a:cubicBezTo>
                  <a:cubicBezTo>
                    <a:pt x="34" y="25"/>
                    <a:pt x="34" y="25"/>
                    <a:pt x="34" y="25"/>
                  </a:cubicBezTo>
                  <a:cubicBezTo>
                    <a:pt x="34" y="23"/>
                    <a:pt x="34" y="23"/>
                    <a:pt x="34" y="23"/>
                  </a:cubicBezTo>
                  <a:cubicBezTo>
                    <a:pt x="34" y="22"/>
                    <a:pt x="34" y="22"/>
                    <a:pt x="34" y="22"/>
                  </a:cubicBezTo>
                  <a:cubicBezTo>
                    <a:pt x="34" y="20"/>
                    <a:pt x="34" y="20"/>
                    <a:pt x="34" y="20"/>
                  </a:cubicBezTo>
                  <a:cubicBezTo>
                    <a:pt x="34" y="19"/>
                    <a:pt x="34" y="19"/>
                    <a:pt x="34" y="19"/>
                  </a:cubicBezTo>
                  <a:cubicBezTo>
                    <a:pt x="35" y="19"/>
                    <a:pt x="35" y="19"/>
                    <a:pt x="35" y="19"/>
                  </a:cubicBezTo>
                  <a:cubicBezTo>
                    <a:pt x="37" y="19"/>
                    <a:pt x="37" y="19"/>
                    <a:pt x="37" y="19"/>
                  </a:cubicBezTo>
                  <a:cubicBezTo>
                    <a:pt x="37" y="18"/>
                    <a:pt x="37" y="18"/>
                    <a:pt x="37" y="18"/>
                  </a:cubicBezTo>
                  <a:cubicBezTo>
                    <a:pt x="38" y="18"/>
                    <a:pt x="38" y="18"/>
                    <a:pt x="38" y="18"/>
                  </a:cubicBezTo>
                  <a:cubicBezTo>
                    <a:pt x="40" y="16"/>
                    <a:pt x="40" y="16"/>
                    <a:pt x="40" y="16"/>
                  </a:cubicBezTo>
                  <a:cubicBezTo>
                    <a:pt x="40" y="15"/>
                    <a:pt x="40" y="15"/>
                    <a:pt x="40" y="15"/>
                  </a:cubicBezTo>
                  <a:cubicBezTo>
                    <a:pt x="38" y="13"/>
                    <a:pt x="38" y="13"/>
                    <a:pt x="38" y="13"/>
                  </a:cubicBezTo>
                  <a:cubicBezTo>
                    <a:pt x="38" y="12"/>
                    <a:pt x="38" y="12"/>
                    <a:pt x="38" y="12"/>
                  </a:cubicBezTo>
                  <a:cubicBezTo>
                    <a:pt x="37" y="10"/>
                    <a:pt x="37" y="10"/>
                    <a:pt x="37" y="10"/>
                  </a:cubicBezTo>
                  <a:cubicBezTo>
                    <a:pt x="35" y="10"/>
                    <a:pt x="35" y="10"/>
                    <a:pt x="35" y="10"/>
                  </a:cubicBezTo>
                  <a:cubicBezTo>
                    <a:pt x="34" y="10"/>
                    <a:pt x="34" y="10"/>
                    <a:pt x="34" y="10"/>
                  </a:cubicBezTo>
                  <a:cubicBezTo>
                    <a:pt x="33" y="9"/>
                    <a:pt x="33" y="9"/>
                    <a:pt x="33" y="9"/>
                  </a:cubicBezTo>
                  <a:cubicBezTo>
                    <a:pt x="33" y="8"/>
                    <a:pt x="33" y="8"/>
                    <a:pt x="33" y="8"/>
                  </a:cubicBezTo>
                  <a:cubicBezTo>
                    <a:pt x="34" y="6"/>
                    <a:pt x="34" y="6"/>
                    <a:pt x="34" y="6"/>
                  </a:cubicBezTo>
                  <a:cubicBezTo>
                    <a:pt x="34" y="6"/>
                    <a:pt x="33" y="5"/>
                    <a:pt x="33" y="4"/>
                  </a:cubicBezTo>
                  <a:cubicBezTo>
                    <a:pt x="30" y="3"/>
                    <a:pt x="30" y="3"/>
                    <a:pt x="30" y="3"/>
                  </a:cubicBezTo>
                  <a:cubicBezTo>
                    <a:pt x="28" y="3"/>
                    <a:pt x="28" y="3"/>
                    <a:pt x="28" y="3"/>
                  </a:cubicBezTo>
                  <a:cubicBezTo>
                    <a:pt x="27" y="0"/>
                    <a:pt x="27" y="0"/>
                    <a:pt x="27" y="0"/>
                  </a:cubicBezTo>
                  <a:cubicBezTo>
                    <a:pt x="25" y="2"/>
                    <a:pt x="25" y="2"/>
                    <a:pt x="25" y="2"/>
                  </a:cubicBezTo>
                  <a:cubicBezTo>
                    <a:pt x="23" y="0"/>
                    <a:pt x="23" y="0"/>
                    <a:pt x="23" y="0"/>
                  </a:cubicBezTo>
                  <a:cubicBezTo>
                    <a:pt x="23" y="2"/>
                    <a:pt x="23" y="2"/>
                    <a:pt x="23" y="2"/>
                  </a:cubicBezTo>
                  <a:cubicBezTo>
                    <a:pt x="20" y="0"/>
                    <a:pt x="20" y="0"/>
                    <a:pt x="20" y="0"/>
                  </a:cubicBezTo>
                  <a:cubicBezTo>
                    <a:pt x="20" y="2"/>
                    <a:pt x="20" y="2"/>
                    <a:pt x="20" y="2"/>
                  </a:cubicBezTo>
                  <a:cubicBezTo>
                    <a:pt x="19" y="2"/>
                    <a:pt x="19" y="2"/>
                    <a:pt x="19" y="2"/>
                  </a:cubicBezTo>
                  <a:cubicBezTo>
                    <a:pt x="18" y="2"/>
                    <a:pt x="18" y="2"/>
                    <a:pt x="18" y="2"/>
                  </a:cubicBezTo>
                  <a:cubicBezTo>
                    <a:pt x="18" y="3"/>
                    <a:pt x="18" y="3"/>
                    <a:pt x="18" y="3"/>
                  </a:cubicBezTo>
                  <a:cubicBezTo>
                    <a:pt x="17" y="3"/>
                    <a:pt x="17" y="3"/>
                    <a:pt x="17" y="3"/>
                  </a:cubicBezTo>
                  <a:cubicBezTo>
                    <a:pt x="15" y="5"/>
                    <a:pt x="15" y="5"/>
                    <a:pt x="15" y="5"/>
                  </a:cubicBezTo>
                  <a:cubicBezTo>
                    <a:pt x="12" y="3"/>
                    <a:pt x="12" y="3"/>
                    <a:pt x="12" y="3"/>
                  </a:cubicBezTo>
                  <a:cubicBezTo>
                    <a:pt x="10" y="3"/>
                    <a:pt x="10" y="3"/>
                    <a:pt x="10" y="3"/>
                  </a:cubicBezTo>
                  <a:cubicBezTo>
                    <a:pt x="10" y="2"/>
                    <a:pt x="10" y="2"/>
                    <a:pt x="10" y="2"/>
                  </a:cubicBezTo>
                  <a:cubicBezTo>
                    <a:pt x="0" y="6"/>
                    <a:pt x="0" y="6"/>
                    <a:pt x="0" y="6"/>
                  </a:cubicBezTo>
                  <a:cubicBezTo>
                    <a:pt x="1" y="6"/>
                    <a:pt x="1" y="6"/>
                    <a:pt x="1" y="6"/>
                  </a:cubicBezTo>
                  <a:lnTo>
                    <a:pt x="1" y="8"/>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90" name="Freeform 180"/>
            <p:cNvSpPr>
              <a:spLocks/>
            </p:cNvSpPr>
            <p:nvPr/>
          </p:nvSpPr>
          <p:spPr bwMode="auto">
            <a:xfrm>
              <a:off x="4146550" y="1717675"/>
              <a:ext cx="96838" cy="114300"/>
            </a:xfrm>
            <a:custGeom>
              <a:avLst/>
              <a:gdLst>
                <a:gd name="T0" fmla="*/ 35 w 40"/>
                <a:gd name="T1" fmla="*/ 0 h 35"/>
                <a:gd name="T2" fmla="*/ 27 w 40"/>
                <a:gd name="T3" fmla="*/ 1 h 35"/>
                <a:gd name="T4" fmla="*/ 21 w 40"/>
                <a:gd name="T5" fmla="*/ 4 h 35"/>
                <a:gd name="T6" fmla="*/ 17 w 40"/>
                <a:gd name="T7" fmla="*/ 7 h 35"/>
                <a:gd name="T8" fmla="*/ 13 w 40"/>
                <a:gd name="T9" fmla="*/ 8 h 35"/>
                <a:gd name="T10" fmla="*/ 7 w 40"/>
                <a:gd name="T11" fmla="*/ 20 h 35"/>
                <a:gd name="T12" fmla="*/ 10 w 40"/>
                <a:gd name="T13" fmla="*/ 23 h 35"/>
                <a:gd name="T14" fmla="*/ 10 w 40"/>
                <a:gd name="T15" fmla="*/ 24 h 35"/>
                <a:gd name="T16" fmla="*/ 7 w 40"/>
                <a:gd name="T17" fmla="*/ 24 h 35"/>
                <a:gd name="T18" fmla="*/ 7 w 40"/>
                <a:gd name="T19" fmla="*/ 25 h 35"/>
                <a:gd name="T20" fmla="*/ 2 w 40"/>
                <a:gd name="T21" fmla="*/ 24 h 35"/>
                <a:gd name="T22" fmla="*/ 2 w 40"/>
                <a:gd name="T23" fmla="*/ 27 h 35"/>
                <a:gd name="T24" fmla="*/ 8 w 40"/>
                <a:gd name="T25" fmla="*/ 27 h 35"/>
                <a:gd name="T26" fmla="*/ 10 w 40"/>
                <a:gd name="T27" fmla="*/ 27 h 35"/>
                <a:gd name="T28" fmla="*/ 13 w 40"/>
                <a:gd name="T29" fmla="*/ 27 h 35"/>
                <a:gd name="T30" fmla="*/ 15 w 40"/>
                <a:gd name="T31" fmla="*/ 27 h 35"/>
                <a:gd name="T32" fmla="*/ 18 w 40"/>
                <a:gd name="T33" fmla="*/ 28 h 35"/>
                <a:gd name="T34" fmla="*/ 23 w 40"/>
                <a:gd name="T35" fmla="*/ 29 h 35"/>
                <a:gd name="T36" fmla="*/ 23 w 40"/>
                <a:gd name="T37" fmla="*/ 33 h 35"/>
                <a:gd name="T38" fmla="*/ 24 w 40"/>
                <a:gd name="T39" fmla="*/ 35 h 35"/>
                <a:gd name="T40" fmla="*/ 27 w 40"/>
                <a:gd name="T41" fmla="*/ 35 h 35"/>
                <a:gd name="T42" fmla="*/ 27 w 40"/>
                <a:gd name="T43" fmla="*/ 33 h 35"/>
                <a:gd name="T44" fmla="*/ 27 w 40"/>
                <a:gd name="T45" fmla="*/ 30 h 35"/>
                <a:gd name="T46" fmla="*/ 28 w 40"/>
                <a:gd name="T47" fmla="*/ 25 h 35"/>
                <a:gd name="T48" fmla="*/ 25 w 40"/>
                <a:gd name="T49" fmla="*/ 23 h 35"/>
                <a:gd name="T50" fmla="*/ 27 w 40"/>
                <a:gd name="T51" fmla="*/ 21 h 35"/>
                <a:gd name="T52" fmla="*/ 33 w 40"/>
                <a:gd name="T53" fmla="*/ 21 h 35"/>
                <a:gd name="T54" fmla="*/ 34 w 40"/>
                <a:gd name="T55" fmla="*/ 18 h 35"/>
                <a:gd name="T56" fmla="*/ 37 w 40"/>
                <a:gd name="T57" fmla="*/ 15 h 35"/>
                <a:gd name="T58" fmla="*/ 34 w 40"/>
                <a:gd name="T59" fmla="*/ 13 h 35"/>
                <a:gd name="T60" fmla="*/ 35 w 40"/>
                <a:gd name="T61" fmla="*/ 11 h 35"/>
                <a:gd name="T62" fmla="*/ 37 w 40"/>
                <a:gd name="T63" fmla="*/ 10 h 35"/>
                <a:gd name="T64" fmla="*/ 38 w 40"/>
                <a:gd name="T65" fmla="*/ 7 h 35"/>
                <a:gd name="T66" fmla="*/ 39 w 40"/>
                <a:gd name="T67" fmla="*/ 4 h 35"/>
                <a:gd name="T68" fmla="*/ 37 w 40"/>
                <a:gd name="T69"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35">
                  <a:moveTo>
                    <a:pt x="37" y="1"/>
                  </a:moveTo>
                  <a:cubicBezTo>
                    <a:pt x="35" y="0"/>
                    <a:pt x="35" y="0"/>
                    <a:pt x="35" y="0"/>
                  </a:cubicBezTo>
                  <a:cubicBezTo>
                    <a:pt x="33" y="0"/>
                    <a:pt x="33" y="0"/>
                    <a:pt x="33" y="0"/>
                  </a:cubicBezTo>
                  <a:cubicBezTo>
                    <a:pt x="27" y="1"/>
                    <a:pt x="27" y="1"/>
                    <a:pt x="27" y="1"/>
                  </a:cubicBezTo>
                  <a:cubicBezTo>
                    <a:pt x="24" y="2"/>
                    <a:pt x="24" y="2"/>
                    <a:pt x="24" y="2"/>
                  </a:cubicBezTo>
                  <a:cubicBezTo>
                    <a:pt x="21" y="4"/>
                    <a:pt x="21" y="4"/>
                    <a:pt x="21" y="4"/>
                  </a:cubicBezTo>
                  <a:cubicBezTo>
                    <a:pt x="20" y="5"/>
                    <a:pt x="20" y="5"/>
                    <a:pt x="20" y="5"/>
                  </a:cubicBezTo>
                  <a:cubicBezTo>
                    <a:pt x="17" y="7"/>
                    <a:pt x="17" y="7"/>
                    <a:pt x="17" y="7"/>
                  </a:cubicBezTo>
                  <a:cubicBezTo>
                    <a:pt x="14" y="7"/>
                    <a:pt x="14" y="7"/>
                    <a:pt x="14" y="7"/>
                  </a:cubicBezTo>
                  <a:cubicBezTo>
                    <a:pt x="13" y="8"/>
                    <a:pt x="13" y="8"/>
                    <a:pt x="13" y="8"/>
                  </a:cubicBezTo>
                  <a:cubicBezTo>
                    <a:pt x="11" y="14"/>
                    <a:pt x="11" y="14"/>
                    <a:pt x="11" y="14"/>
                  </a:cubicBezTo>
                  <a:cubicBezTo>
                    <a:pt x="7" y="20"/>
                    <a:pt x="7" y="20"/>
                    <a:pt x="7" y="20"/>
                  </a:cubicBezTo>
                  <a:cubicBezTo>
                    <a:pt x="7" y="21"/>
                    <a:pt x="7" y="21"/>
                    <a:pt x="7" y="21"/>
                  </a:cubicBezTo>
                  <a:cubicBezTo>
                    <a:pt x="10" y="23"/>
                    <a:pt x="10" y="23"/>
                    <a:pt x="10" y="23"/>
                  </a:cubicBezTo>
                  <a:cubicBezTo>
                    <a:pt x="11" y="23"/>
                    <a:pt x="11" y="23"/>
                    <a:pt x="11" y="23"/>
                  </a:cubicBezTo>
                  <a:cubicBezTo>
                    <a:pt x="10" y="24"/>
                    <a:pt x="10" y="24"/>
                    <a:pt x="10" y="24"/>
                  </a:cubicBezTo>
                  <a:cubicBezTo>
                    <a:pt x="8" y="24"/>
                    <a:pt x="8" y="24"/>
                    <a:pt x="8" y="24"/>
                  </a:cubicBezTo>
                  <a:cubicBezTo>
                    <a:pt x="7" y="24"/>
                    <a:pt x="7" y="24"/>
                    <a:pt x="7" y="24"/>
                  </a:cubicBezTo>
                  <a:cubicBezTo>
                    <a:pt x="5" y="24"/>
                    <a:pt x="5" y="24"/>
                    <a:pt x="5" y="24"/>
                  </a:cubicBezTo>
                  <a:cubicBezTo>
                    <a:pt x="7" y="25"/>
                    <a:pt x="7" y="25"/>
                    <a:pt x="7" y="25"/>
                  </a:cubicBezTo>
                  <a:cubicBezTo>
                    <a:pt x="4" y="24"/>
                    <a:pt x="4" y="24"/>
                    <a:pt x="4" y="24"/>
                  </a:cubicBezTo>
                  <a:cubicBezTo>
                    <a:pt x="2" y="24"/>
                    <a:pt x="2" y="24"/>
                    <a:pt x="2" y="24"/>
                  </a:cubicBezTo>
                  <a:cubicBezTo>
                    <a:pt x="0" y="25"/>
                    <a:pt x="0" y="25"/>
                    <a:pt x="0" y="25"/>
                  </a:cubicBezTo>
                  <a:cubicBezTo>
                    <a:pt x="2" y="27"/>
                    <a:pt x="2" y="27"/>
                    <a:pt x="2" y="27"/>
                  </a:cubicBezTo>
                  <a:cubicBezTo>
                    <a:pt x="5" y="27"/>
                    <a:pt x="5" y="27"/>
                    <a:pt x="5" y="27"/>
                  </a:cubicBezTo>
                  <a:cubicBezTo>
                    <a:pt x="8" y="27"/>
                    <a:pt x="8" y="27"/>
                    <a:pt x="8" y="27"/>
                  </a:cubicBezTo>
                  <a:cubicBezTo>
                    <a:pt x="9" y="27"/>
                    <a:pt x="9" y="27"/>
                    <a:pt x="9" y="27"/>
                  </a:cubicBezTo>
                  <a:cubicBezTo>
                    <a:pt x="10" y="27"/>
                    <a:pt x="10" y="27"/>
                    <a:pt x="10" y="27"/>
                  </a:cubicBezTo>
                  <a:cubicBezTo>
                    <a:pt x="10" y="25"/>
                    <a:pt x="10" y="25"/>
                    <a:pt x="10" y="25"/>
                  </a:cubicBezTo>
                  <a:cubicBezTo>
                    <a:pt x="13" y="27"/>
                    <a:pt x="13" y="27"/>
                    <a:pt x="13" y="27"/>
                  </a:cubicBezTo>
                  <a:cubicBezTo>
                    <a:pt x="13" y="25"/>
                    <a:pt x="13" y="25"/>
                    <a:pt x="13" y="25"/>
                  </a:cubicBezTo>
                  <a:cubicBezTo>
                    <a:pt x="15" y="27"/>
                    <a:pt x="15" y="27"/>
                    <a:pt x="15" y="27"/>
                  </a:cubicBezTo>
                  <a:cubicBezTo>
                    <a:pt x="17" y="25"/>
                    <a:pt x="17" y="25"/>
                    <a:pt x="17" y="25"/>
                  </a:cubicBezTo>
                  <a:cubicBezTo>
                    <a:pt x="18" y="28"/>
                    <a:pt x="18" y="28"/>
                    <a:pt x="18" y="28"/>
                  </a:cubicBezTo>
                  <a:cubicBezTo>
                    <a:pt x="20" y="28"/>
                    <a:pt x="20" y="28"/>
                    <a:pt x="20" y="28"/>
                  </a:cubicBezTo>
                  <a:cubicBezTo>
                    <a:pt x="23" y="29"/>
                    <a:pt x="23" y="29"/>
                    <a:pt x="23" y="29"/>
                  </a:cubicBezTo>
                  <a:cubicBezTo>
                    <a:pt x="23" y="30"/>
                    <a:pt x="24" y="31"/>
                    <a:pt x="24" y="31"/>
                  </a:cubicBezTo>
                  <a:cubicBezTo>
                    <a:pt x="23" y="33"/>
                    <a:pt x="23" y="33"/>
                    <a:pt x="23" y="33"/>
                  </a:cubicBezTo>
                  <a:cubicBezTo>
                    <a:pt x="23" y="34"/>
                    <a:pt x="23" y="34"/>
                    <a:pt x="23" y="34"/>
                  </a:cubicBezTo>
                  <a:cubicBezTo>
                    <a:pt x="24" y="35"/>
                    <a:pt x="24" y="35"/>
                    <a:pt x="24" y="35"/>
                  </a:cubicBezTo>
                  <a:cubicBezTo>
                    <a:pt x="25" y="35"/>
                    <a:pt x="25" y="35"/>
                    <a:pt x="25" y="35"/>
                  </a:cubicBezTo>
                  <a:cubicBezTo>
                    <a:pt x="27" y="35"/>
                    <a:pt x="27" y="35"/>
                    <a:pt x="27" y="35"/>
                  </a:cubicBezTo>
                  <a:cubicBezTo>
                    <a:pt x="27" y="34"/>
                    <a:pt x="27" y="34"/>
                    <a:pt x="27" y="34"/>
                  </a:cubicBezTo>
                  <a:cubicBezTo>
                    <a:pt x="27" y="33"/>
                    <a:pt x="27" y="33"/>
                    <a:pt x="27" y="33"/>
                  </a:cubicBezTo>
                  <a:cubicBezTo>
                    <a:pt x="25" y="31"/>
                    <a:pt x="25" y="31"/>
                    <a:pt x="25" y="31"/>
                  </a:cubicBezTo>
                  <a:cubicBezTo>
                    <a:pt x="27" y="30"/>
                    <a:pt x="27" y="30"/>
                    <a:pt x="27" y="30"/>
                  </a:cubicBezTo>
                  <a:cubicBezTo>
                    <a:pt x="28" y="28"/>
                    <a:pt x="28" y="28"/>
                    <a:pt x="28" y="28"/>
                  </a:cubicBezTo>
                  <a:cubicBezTo>
                    <a:pt x="28" y="25"/>
                    <a:pt x="28" y="25"/>
                    <a:pt x="28" y="25"/>
                  </a:cubicBezTo>
                  <a:cubicBezTo>
                    <a:pt x="28" y="24"/>
                    <a:pt x="28" y="24"/>
                    <a:pt x="28" y="24"/>
                  </a:cubicBezTo>
                  <a:cubicBezTo>
                    <a:pt x="25" y="23"/>
                    <a:pt x="25" y="23"/>
                    <a:pt x="25" y="23"/>
                  </a:cubicBezTo>
                  <a:cubicBezTo>
                    <a:pt x="25" y="21"/>
                    <a:pt x="25" y="21"/>
                    <a:pt x="25" y="21"/>
                  </a:cubicBezTo>
                  <a:cubicBezTo>
                    <a:pt x="27" y="21"/>
                    <a:pt x="27" y="21"/>
                    <a:pt x="27" y="21"/>
                  </a:cubicBezTo>
                  <a:cubicBezTo>
                    <a:pt x="28" y="20"/>
                    <a:pt x="28" y="20"/>
                    <a:pt x="28" y="20"/>
                  </a:cubicBezTo>
                  <a:cubicBezTo>
                    <a:pt x="33" y="21"/>
                    <a:pt x="33" y="21"/>
                    <a:pt x="33" y="21"/>
                  </a:cubicBezTo>
                  <a:cubicBezTo>
                    <a:pt x="34" y="20"/>
                    <a:pt x="34" y="20"/>
                    <a:pt x="34" y="20"/>
                  </a:cubicBezTo>
                  <a:cubicBezTo>
                    <a:pt x="34" y="18"/>
                    <a:pt x="34" y="18"/>
                    <a:pt x="34" y="18"/>
                  </a:cubicBezTo>
                  <a:cubicBezTo>
                    <a:pt x="35" y="17"/>
                    <a:pt x="35" y="17"/>
                    <a:pt x="35" y="17"/>
                  </a:cubicBezTo>
                  <a:cubicBezTo>
                    <a:pt x="37" y="15"/>
                    <a:pt x="37" y="15"/>
                    <a:pt x="37" y="15"/>
                  </a:cubicBezTo>
                  <a:cubicBezTo>
                    <a:pt x="37" y="14"/>
                    <a:pt x="37" y="14"/>
                    <a:pt x="37" y="14"/>
                  </a:cubicBezTo>
                  <a:cubicBezTo>
                    <a:pt x="34" y="13"/>
                    <a:pt x="34" y="13"/>
                    <a:pt x="34" y="13"/>
                  </a:cubicBezTo>
                  <a:cubicBezTo>
                    <a:pt x="34" y="11"/>
                    <a:pt x="34" y="11"/>
                    <a:pt x="34" y="11"/>
                  </a:cubicBezTo>
                  <a:cubicBezTo>
                    <a:pt x="35" y="11"/>
                    <a:pt x="35" y="11"/>
                    <a:pt x="35" y="11"/>
                  </a:cubicBezTo>
                  <a:cubicBezTo>
                    <a:pt x="37" y="11"/>
                    <a:pt x="37" y="11"/>
                    <a:pt x="37" y="11"/>
                  </a:cubicBezTo>
                  <a:cubicBezTo>
                    <a:pt x="37" y="10"/>
                    <a:pt x="37" y="10"/>
                    <a:pt x="37" y="10"/>
                  </a:cubicBezTo>
                  <a:cubicBezTo>
                    <a:pt x="38" y="10"/>
                    <a:pt x="38" y="10"/>
                    <a:pt x="38" y="10"/>
                  </a:cubicBezTo>
                  <a:cubicBezTo>
                    <a:pt x="38" y="7"/>
                    <a:pt x="38" y="7"/>
                    <a:pt x="38" y="7"/>
                  </a:cubicBezTo>
                  <a:cubicBezTo>
                    <a:pt x="38" y="5"/>
                    <a:pt x="38" y="5"/>
                    <a:pt x="38" y="5"/>
                  </a:cubicBezTo>
                  <a:cubicBezTo>
                    <a:pt x="39" y="4"/>
                    <a:pt x="39" y="4"/>
                    <a:pt x="39" y="4"/>
                  </a:cubicBezTo>
                  <a:cubicBezTo>
                    <a:pt x="40" y="2"/>
                    <a:pt x="40" y="2"/>
                    <a:pt x="40" y="2"/>
                  </a:cubicBezTo>
                  <a:lnTo>
                    <a:pt x="37" y="1"/>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91" name="Freeform 181"/>
            <p:cNvSpPr>
              <a:spLocks/>
            </p:cNvSpPr>
            <p:nvPr/>
          </p:nvSpPr>
          <p:spPr bwMode="auto">
            <a:xfrm>
              <a:off x="5546725" y="1720850"/>
              <a:ext cx="1588" cy="4763"/>
            </a:xfrm>
            <a:custGeom>
              <a:avLst/>
              <a:gdLst>
                <a:gd name="T0" fmla="*/ 0 w 1"/>
                <a:gd name="T1" fmla="*/ 2 h 2"/>
                <a:gd name="T2" fmla="*/ 1 w 1"/>
                <a:gd name="T3" fmla="*/ 2 h 2"/>
                <a:gd name="T4" fmla="*/ 0 w 1"/>
                <a:gd name="T5" fmla="*/ 0 h 2"/>
                <a:gd name="T6" fmla="*/ 0 w 1"/>
                <a:gd name="T7" fmla="*/ 0 h 2"/>
                <a:gd name="T8" fmla="*/ 0 w 1"/>
                <a:gd name="T9" fmla="*/ 2 h 2"/>
                <a:gd name="T10" fmla="*/ 0 w 1"/>
                <a:gd name="T11" fmla="*/ 2 h 2"/>
                <a:gd name="T12" fmla="*/ 0 w 1"/>
                <a:gd name="T13" fmla="*/ 2 h 2"/>
                <a:gd name="T14" fmla="*/ 0 w 1"/>
                <a:gd name="T15" fmla="*/ 2 h 2"/>
                <a:gd name="T16" fmla="*/ 0 w 1"/>
                <a:gd name="T17" fmla="*/ 2 h 2"/>
                <a:gd name="T18" fmla="*/ 0 w 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2"/>
                  </a:moveTo>
                  <a:lnTo>
                    <a:pt x="1" y="2"/>
                  </a:lnTo>
                  <a:lnTo>
                    <a:pt x="0" y="0"/>
                  </a:lnTo>
                  <a:lnTo>
                    <a:pt x="0" y="0"/>
                  </a:lnTo>
                  <a:lnTo>
                    <a:pt x="0" y="2"/>
                  </a:lnTo>
                  <a:lnTo>
                    <a:pt x="0" y="2"/>
                  </a:lnTo>
                  <a:lnTo>
                    <a:pt x="0" y="2"/>
                  </a:lnTo>
                  <a:lnTo>
                    <a:pt x="0" y="2"/>
                  </a:lnTo>
                  <a:lnTo>
                    <a:pt x="0" y="2"/>
                  </a:lnTo>
                  <a:lnTo>
                    <a:pt x="0" y="2"/>
                  </a:lnTo>
                  <a:close/>
                </a:path>
              </a:pathLst>
            </a:custGeom>
            <a:solidFill>
              <a:schemeClr val="accent5">
                <a:lumMod val="20000"/>
                <a:lumOff val="80000"/>
                <a:alpha val="50000"/>
              </a:schemeClr>
            </a:solidFill>
            <a:ln w="9525">
              <a:solidFill>
                <a:schemeClr val="accent5">
                  <a:lumMod val="75000"/>
                  <a:alpha val="20000"/>
                </a:schemeClr>
              </a:solidFill>
              <a:round/>
              <a:headEnd/>
              <a:tailEnd/>
            </a:ln>
            <a:extLst/>
          </p:spPr>
          <p:txBody>
            <a:bodyPr/>
            <a:lstStyle/>
            <a:p>
              <a:pPr>
                <a:defRPr/>
              </a:pPr>
              <a:endParaRPr lang="en-GB">
                <a:solidFill>
                  <a:prstClr val="black"/>
                </a:solidFill>
              </a:endParaRPr>
            </a:p>
          </p:txBody>
        </p:sp>
        <p:sp>
          <p:nvSpPr>
            <p:cNvPr id="192" name="Freeform 182"/>
            <p:cNvSpPr>
              <a:spLocks/>
            </p:cNvSpPr>
            <p:nvPr/>
          </p:nvSpPr>
          <p:spPr bwMode="auto">
            <a:xfrm>
              <a:off x="5532438" y="1766888"/>
              <a:ext cx="23812" cy="30162"/>
            </a:xfrm>
            <a:custGeom>
              <a:avLst/>
              <a:gdLst>
                <a:gd name="T0" fmla="*/ 7 w 13"/>
                <a:gd name="T1" fmla="*/ 3 h 12"/>
                <a:gd name="T2" fmla="*/ 0 w 13"/>
                <a:gd name="T3" fmla="*/ 7 h 12"/>
                <a:gd name="T4" fmla="*/ 0 w 13"/>
                <a:gd name="T5" fmla="*/ 8 h 12"/>
                <a:gd name="T6" fmla="*/ 3 w 13"/>
                <a:gd name="T7" fmla="*/ 8 h 12"/>
                <a:gd name="T8" fmla="*/ 7 w 13"/>
                <a:gd name="T9" fmla="*/ 11 h 12"/>
                <a:gd name="T10" fmla="*/ 11 w 13"/>
                <a:gd name="T11" fmla="*/ 12 h 12"/>
                <a:gd name="T12" fmla="*/ 12 w 13"/>
                <a:gd name="T13" fmla="*/ 12 h 12"/>
                <a:gd name="T14" fmla="*/ 13 w 13"/>
                <a:gd name="T15" fmla="*/ 12 h 12"/>
                <a:gd name="T16" fmla="*/ 11 w 13"/>
                <a:gd name="T17" fmla="*/ 0 h 12"/>
                <a:gd name="T18" fmla="*/ 8 w 13"/>
                <a:gd name="T19" fmla="*/ 3 h 12"/>
                <a:gd name="T20" fmla="*/ 7 w 13"/>
                <a:gd name="T21" fmla="*/ 3 h 12"/>
                <a:gd name="T22" fmla="*/ 7 w 13"/>
                <a:gd name="T23" fmla="*/ 3 h 12"/>
                <a:gd name="T24" fmla="*/ 7 w 13"/>
                <a:gd name="T25" fmla="*/ 3 h 12"/>
                <a:gd name="T26" fmla="*/ 7 w 13"/>
                <a:gd name="T27" fmla="*/ 3 h 12"/>
                <a:gd name="T28" fmla="*/ 7 w 13"/>
                <a:gd name="T29" fmla="*/ 3 h 12"/>
                <a:gd name="T30" fmla="*/ 7 w 13"/>
                <a:gd name="T31"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2">
                  <a:moveTo>
                    <a:pt x="7" y="3"/>
                  </a:moveTo>
                  <a:lnTo>
                    <a:pt x="0" y="7"/>
                  </a:lnTo>
                  <a:lnTo>
                    <a:pt x="0" y="8"/>
                  </a:lnTo>
                  <a:lnTo>
                    <a:pt x="3" y="8"/>
                  </a:lnTo>
                  <a:lnTo>
                    <a:pt x="7" y="11"/>
                  </a:lnTo>
                  <a:lnTo>
                    <a:pt x="11" y="12"/>
                  </a:lnTo>
                  <a:lnTo>
                    <a:pt x="12" y="12"/>
                  </a:lnTo>
                  <a:lnTo>
                    <a:pt x="13" y="12"/>
                  </a:lnTo>
                  <a:lnTo>
                    <a:pt x="11" y="0"/>
                  </a:lnTo>
                  <a:lnTo>
                    <a:pt x="8" y="3"/>
                  </a:lnTo>
                  <a:lnTo>
                    <a:pt x="7" y="3"/>
                  </a:lnTo>
                  <a:lnTo>
                    <a:pt x="7" y="3"/>
                  </a:lnTo>
                  <a:lnTo>
                    <a:pt x="7" y="3"/>
                  </a:lnTo>
                  <a:lnTo>
                    <a:pt x="7" y="3"/>
                  </a:lnTo>
                  <a:lnTo>
                    <a:pt x="7" y="3"/>
                  </a:lnTo>
                  <a:lnTo>
                    <a:pt x="7" y="3"/>
                  </a:lnTo>
                  <a:close/>
                </a:path>
              </a:pathLst>
            </a:custGeom>
            <a:solidFill>
              <a:schemeClr val="accent5">
                <a:lumMod val="20000"/>
                <a:lumOff val="80000"/>
                <a:alpha val="50000"/>
              </a:schemeClr>
            </a:solidFill>
            <a:ln w="9525">
              <a:solidFill>
                <a:schemeClr val="accent5">
                  <a:lumMod val="75000"/>
                  <a:alpha val="20000"/>
                </a:schemeClr>
              </a:solidFill>
              <a:round/>
              <a:headEnd/>
              <a:tailEnd/>
            </a:ln>
            <a:extLst/>
          </p:spPr>
          <p:txBody>
            <a:bodyPr/>
            <a:lstStyle/>
            <a:p>
              <a:pPr>
                <a:defRPr/>
              </a:pPr>
              <a:endParaRPr lang="en-GB">
                <a:solidFill>
                  <a:prstClr val="black"/>
                </a:solidFill>
              </a:endParaRPr>
            </a:p>
          </p:txBody>
        </p:sp>
        <p:sp>
          <p:nvSpPr>
            <p:cNvPr id="193" name="Freeform 183"/>
            <p:cNvSpPr>
              <a:spLocks/>
            </p:cNvSpPr>
            <p:nvPr/>
          </p:nvSpPr>
          <p:spPr bwMode="auto">
            <a:xfrm>
              <a:off x="5545138" y="1735138"/>
              <a:ext cx="7937" cy="25400"/>
            </a:xfrm>
            <a:custGeom>
              <a:avLst/>
              <a:gdLst>
                <a:gd name="T0" fmla="*/ 1 w 4"/>
                <a:gd name="T1" fmla="*/ 2 h 10"/>
                <a:gd name="T2" fmla="*/ 1 w 4"/>
                <a:gd name="T3" fmla="*/ 4 h 10"/>
                <a:gd name="T4" fmla="*/ 0 w 4"/>
                <a:gd name="T5" fmla="*/ 6 h 10"/>
                <a:gd name="T6" fmla="*/ 4 w 4"/>
                <a:gd name="T7" fmla="*/ 10 h 10"/>
                <a:gd name="T8" fmla="*/ 2 w 4"/>
                <a:gd name="T9" fmla="*/ 0 h 10"/>
                <a:gd name="T10" fmla="*/ 1 w 4"/>
                <a:gd name="T11" fmla="*/ 0 h 10"/>
                <a:gd name="T12" fmla="*/ 1 w 4"/>
                <a:gd name="T13" fmla="*/ 2 h 10"/>
                <a:gd name="T14" fmla="*/ 1 w 4"/>
                <a:gd name="T15" fmla="*/ 2 h 10"/>
                <a:gd name="T16" fmla="*/ 1 w 4"/>
                <a:gd name="T17" fmla="*/ 2 h 10"/>
                <a:gd name="T18" fmla="*/ 1 w 4"/>
                <a:gd name="T19" fmla="*/ 2 h 10"/>
                <a:gd name="T20" fmla="*/ 1 w 4"/>
                <a:gd name="T21" fmla="*/ 2 h 10"/>
                <a:gd name="T22" fmla="*/ 1 w 4"/>
                <a:gd name="T23"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0">
                  <a:moveTo>
                    <a:pt x="1" y="2"/>
                  </a:moveTo>
                  <a:lnTo>
                    <a:pt x="1" y="4"/>
                  </a:lnTo>
                  <a:lnTo>
                    <a:pt x="0" y="6"/>
                  </a:lnTo>
                  <a:lnTo>
                    <a:pt x="4" y="10"/>
                  </a:lnTo>
                  <a:lnTo>
                    <a:pt x="2" y="0"/>
                  </a:lnTo>
                  <a:lnTo>
                    <a:pt x="1" y="0"/>
                  </a:lnTo>
                  <a:lnTo>
                    <a:pt x="1" y="2"/>
                  </a:lnTo>
                  <a:lnTo>
                    <a:pt x="1" y="2"/>
                  </a:lnTo>
                  <a:lnTo>
                    <a:pt x="1" y="2"/>
                  </a:lnTo>
                  <a:lnTo>
                    <a:pt x="1" y="2"/>
                  </a:lnTo>
                  <a:lnTo>
                    <a:pt x="1" y="2"/>
                  </a:lnTo>
                  <a:lnTo>
                    <a:pt x="1" y="2"/>
                  </a:lnTo>
                  <a:close/>
                </a:path>
              </a:pathLst>
            </a:custGeom>
            <a:solidFill>
              <a:schemeClr val="accent5">
                <a:lumMod val="20000"/>
                <a:lumOff val="80000"/>
                <a:alpha val="50000"/>
              </a:schemeClr>
            </a:solidFill>
            <a:ln w="9525">
              <a:solidFill>
                <a:schemeClr val="accent5">
                  <a:lumMod val="75000"/>
                  <a:alpha val="20000"/>
                </a:schemeClr>
              </a:solidFill>
              <a:round/>
              <a:headEnd/>
              <a:tailEnd/>
            </a:ln>
            <a:extLst/>
          </p:spPr>
          <p:txBody>
            <a:bodyPr/>
            <a:lstStyle/>
            <a:p>
              <a:pPr>
                <a:defRPr/>
              </a:pPr>
              <a:endParaRPr lang="en-GB">
                <a:solidFill>
                  <a:prstClr val="black"/>
                </a:solidFill>
              </a:endParaRPr>
            </a:p>
          </p:txBody>
        </p:sp>
        <p:sp>
          <p:nvSpPr>
            <p:cNvPr id="194" name="Freeform 184"/>
            <p:cNvSpPr>
              <a:spLocks noEditPoints="1"/>
            </p:cNvSpPr>
            <p:nvPr/>
          </p:nvSpPr>
          <p:spPr bwMode="auto">
            <a:xfrm>
              <a:off x="5459413" y="779463"/>
              <a:ext cx="2732087" cy="1409700"/>
            </a:xfrm>
            <a:custGeom>
              <a:avLst/>
              <a:gdLst>
                <a:gd name="T0" fmla="*/ 1141 w 1152"/>
                <a:gd name="T1" fmla="*/ 127 h 431"/>
                <a:gd name="T2" fmla="*/ 1101 w 1152"/>
                <a:gd name="T3" fmla="*/ 126 h 431"/>
                <a:gd name="T4" fmla="*/ 985 w 1152"/>
                <a:gd name="T5" fmla="*/ 90 h 431"/>
                <a:gd name="T6" fmla="*/ 903 w 1152"/>
                <a:gd name="T7" fmla="*/ 93 h 431"/>
                <a:gd name="T8" fmla="*/ 738 w 1152"/>
                <a:gd name="T9" fmla="*/ 74 h 431"/>
                <a:gd name="T10" fmla="*/ 668 w 1152"/>
                <a:gd name="T11" fmla="*/ 59 h 431"/>
                <a:gd name="T12" fmla="*/ 608 w 1152"/>
                <a:gd name="T13" fmla="*/ 66 h 431"/>
                <a:gd name="T14" fmla="*/ 530 w 1152"/>
                <a:gd name="T15" fmla="*/ 66 h 431"/>
                <a:gd name="T16" fmla="*/ 505 w 1152"/>
                <a:gd name="T17" fmla="*/ 47 h 431"/>
                <a:gd name="T18" fmla="*/ 417 w 1152"/>
                <a:gd name="T19" fmla="*/ 47 h 431"/>
                <a:gd name="T20" fmla="*/ 338 w 1152"/>
                <a:gd name="T21" fmla="*/ 39 h 431"/>
                <a:gd name="T22" fmla="*/ 335 w 1152"/>
                <a:gd name="T23" fmla="*/ 34 h 431"/>
                <a:gd name="T24" fmla="*/ 325 w 1152"/>
                <a:gd name="T25" fmla="*/ 13 h 431"/>
                <a:gd name="T26" fmla="*/ 234 w 1152"/>
                <a:gd name="T27" fmla="*/ 4 h 431"/>
                <a:gd name="T28" fmla="*/ 203 w 1152"/>
                <a:gd name="T29" fmla="*/ 17 h 431"/>
                <a:gd name="T30" fmla="*/ 145 w 1152"/>
                <a:gd name="T31" fmla="*/ 36 h 431"/>
                <a:gd name="T32" fmla="*/ 125 w 1152"/>
                <a:gd name="T33" fmla="*/ 59 h 431"/>
                <a:gd name="T34" fmla="*/ 97 w 1152"/>
                <a:gd name="T35" fmla="*/ 69 h 431"/>
                <a:gd name="T36" fmla="*/ 52 w 1152"/>
                <a:gd name="T37" fmla="*/ 67 h 431"/>
                <a:gd name="T38" fmla="*/ 115 w 1152"/>
                <a:gd name="T39" fmla="*/ 110 h 431"/>
                <a:gd name="T40" fmla="*/ 76 w 1152"/>
                <a:gd name="T41" fmla="*/ 127 h 431"/>
                <a:gd name="T42" fmla="*/ 62 w 1152"/>
                <a:gd name="T43" fmla="*/ 93 h 431"/>
                <a:gd name="T44" fmla="*/ 11 w 1152"/>
                <a:gd name="T45" fmla="*/ 52 h 431"/>
                <a:gd name="T46" fmla="*/ 21 w 1152"/>
                <a:gd name="T47" fmla="*/ 89 h 431"/>
                <a:gd name="T48" fmla="*/ 32 w 1152"/>
                <a:gd name="T49" fmla="*/ 165 h 431"/>
                <a:gd name="T50" fmla="*/ 43 w 1152"/>
                <a:gd name="T51" fmla="*/ 248 h 431"/>
                <a:gd name="T52" fmla="*/ 57 w 1152"/>
                <a:gd name="T53" fmla="*/ 277 h 431"/>
                <a:gd name="T54" fmla="*/ 122 w 1152"/>
                <a:gd name="T55" fmla="*/ 264 h 431"/>
                <a:gd name="T56" fmla="*/ 159 w 1152"/>
                <a:gd name="T57" fmla="*/ 281 h 431"/>
                <a:gd name="T58" fmla="*/ 196 w 1152"/>
                <a:gd name="T59" fmla="*/ 282 h 431"/>
                <a:gd name="T60" fmla="*/ 268 w 1152"/>
                <a:gd name="T61" fmla="*/ 322 h 431"/>
                <a:gd name="T62" fmla="*/ 326 w 1152"/>
                <a:gd name="T63" fmla="*/ 342 h 431"/>
                <a:gd name="T64" fmla="*/ 370 w 1152"/>
                <a:gd name="T65" fmla="*/ 322 h 431"/>
                <a:gd name="T66" fmla="*/ 436 w 1152"/>
                <a:gd name="T67" fmla="*/ 332 h 431"/>
                <a:gd name="T68" fmla="*/ 490 w 1152"/>
                <a:gd name="T69" fmla="*/ 330 h 431"/>
                <a:gd name="T70" fmla="*/ 578 w 1152"/>
                <a:gd name="T71" fmla="*/ 343 h 431"/>
                <a:gd name="T72" fmla="*/ 654 w 1152"/>
                <a:gd name="T73" fmla="*/ 334 h 431"/>
                <a:gd name="T74" fmla="*/ 674 w 1152"/>
                <a:gd name="T75" fmla="*/ 287 h 431"/>
                <a:gd name="T76" fmla="*/ 750 w 1152"/>
                <a:gd name="T77" fmla="*/ 337 h 431"/>
                <a:gd name="T78" fmla="*/ 817 w 1152"/>
                <a:gd name="T79" fmla="*/ 363 h 431"/>
                <a:gd name="T80" fmla="*/ 843 w 1152"/>
                <a:gd name="T81" fmla="*/ 393 h 431"/>
                <a:gd name="T82" fmla="*/ 843 w 1152"/>
                <a:gd name="T83" fmla="*/ 427 h 431"/>
                <a:gd name="T84" fmla="*/ 884 w 1152"/>
                <a:gd name="T85" fmla="*/ 401 h 431"/>
                <a:gd name="T86" fmla="*/ 874 w 1152"/>
                <a:gd name="T87" fmla="*/ 324 h 431"/>
                <a:gd name="T88" fmla="*/ 833 w 1152"/>
                <a:gd name="T89" fmla="*/ 277 h 431"/>
                <a:gd name="T90" fmla="*/ 801 w 1152"/>
                <a:gd name="T91" fmla="*/ 277 h 431"/>
                <a:gd name="T92" fmla="*/ 797 w 1152"/>
                <a:gd name="T93" fmla="*/ 229 h 431"/>
                <a:gd name="T94" fmla="*/ 859 w 1152"/>
                <a:gd name="T95" fmla="*/ 211 h 431"/>
                <a:gd name="T96" fmla="*/ 920 w 1152"/>
                <a:gd name="T97" fmla="*/ 213 h 431"/>
                <a:gd name="T98" fmla="*/ 912 w 1152"/>
                <a:gd name="T99" fmla="*/ 181 h 431"/>
                <a:gd name="T100" fmla="*/ 959 w 1152"/>
                <a:gd name="T101" fmla="*/ 185 h 431"/>
                <a:gd name="T102" fmla="*/ 975 w 1152"/>
                <a:gd name="T103" fmla="*/ 182 h 431"/>
                <a:gd name="T104" fmla="*/ 972 w 1152"/>
                <a:gd name="T105" fmla="*/ 222 h 431"/>
                <a:gd name="T106" fmla="*/ 1021 w 1152"/>
                <a:gd name="T107" fmla="*/ 301 h 431"/>
                <a:gd name="T108" fmla="*/ 1042 w 1152"/>
                <a:gd name="T109" fmla="*/ 285 h 431"/>
                <a:gd name="T110" fmla="*/ 1044 w 1152"/>
                <a:gd name="T111" fmla="*/ 251 h 431"/>
                <a:gd name="T112" fmla="*/ 999 w 1152"/>
                <a:gd name="T113" fmla="*/ 211 h 431"/>
                <a:gd name="T114" fmla="*/ 1025 w 1152"/>
                <a:gd name="T115" fmla="*/ 199 h 431"/>
                <a:gd name="T116" fmla="*/ 1069 w 1152"/>
                <a:gd name="T117" fmla="*/ 182 h 431"/>
                <a:gd name="T118" fmla="*/ 1098 w 1152"/>
                <a:gd name="T119" fmla="*/ 165 h 431"/>
                <a:gd name="T120" fmla="*/ 1074 w 1152"/>
                <a:gd name="T121" fmla="*/ 139 h 431"/>
                <a:gd name="T122" fmla="*/ 1121 w 1152"/>
                <a:gd name="T123" fmla="*/ 143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52" h="431">
                  <a:moveTo>
                    <a:pt x="1150" y="149"/>
                  </a:moveTo>
                  <a:cubicBezTo>
                    <a:pt x="1152" y="149"/>
                    <a:pt x="1152" y="149"/>
                    <a:pt x="1152" y="149"/>
                  </a:cubicBezTo>
                  <a:cubicBezTo>
                    <a:pt x="1148" y="146"/>
                    <a:pt x="1148" y="146"/>
                    <a:pt x="1148" y="146"/>
                  </a:cubicBezTo>
                  <a:cubicBezTo>
                    <a:pt x="1145" y="146"/>
                    <a:pt x="1145" y="146"/>
                    <a:pt x="1145" y="146"/>
                  </a:cubicBezTo>
                  <a:cubicBezTo>
                    <a:pt x="1142" y="146"/>
                    <a:pt x="1142" y="146"/>
                    <a:pt x="1142" y="146"/>
                  </a:cubicBezTo>
                  <a:cubicBezTo>
                    <a:pt x="1142" y="145"/>
                    <a:pt x="1142" y="145"/>
                    <a:pt x="1142" y="145"/>
                  </a:cubicBezTo>
                  <a:cubicBezTo>
                    <a:pt x="1140" y="145"/>
                    <a:pt x="1140" y="145"/>
                    <a:pt x="1140" y="145"/>
                  </a:cubicBezTo>
                  <a:cubicBezTo>
                    <a:pt x="1141" y="143"/>
                    <a:pt x="1141" y="143"/>
                    <a:pt x="1141" y="143"/>
                  </a:cubicBezTo>
                  <a:cubicBezTo>
                    <a:pt x="1144" y="143"/>
                    <a:pt x="1144" y="143"/>
                    <a:pt x="1144" y="143"/>
                  </a:cubicBezTo>
                  <a:cubicBezTo>
                    <a:pt x="1144" y="142"/>
                    <a:pt x="1144" y="142"/>
                    <a:pt x="1144" y="142"/>
                  </a:cubicBezTo>
                  <a:cubicBezTo>
                    <a:pt x="1141" y="140"/>
                    <a:pt x="1141" y="140"/>
                    <a:pt x="1141" y="140"/>
                  </a:cubicBezTo>
                  <a:cubicBezTo>
                    <a:pt x="1137" y="139"/>
                    <a:pt x="1137" y="139"/>
                    <a:pt x="1137" y="139"/>
                  </a:cubicBezTo>
                  <a:cubicBezTo>
                    <a:pt x="1141" y="139"/>
                    <a:pt x="1141" y="139"/>
                    <a:pt x="1141" y="139"/>
                  </a:cubicBezTo>
                  <a:cubicBezTo>
                    <a:pt x="1137" y="136"/>
                    <a:pt x="1137" y="136"/>
                    <a:pt x="1137" y="136"/>
                  </a:cubicBezTo>
                  <a:cubicBezTo>
                    <a:pt x="1134" y="136"/>
                    <a:pt x="1134" y="136"/>
                    <a:pt x="1134" y="136"/>
                  </a:cubicBezTo>
                  <a:cubicBezTo>
                    <a:pt x="1131" y="135"/>
                    <a:pt x="1131" y="135"/>
                    <a:pt x="1131" y="135"/>
                  </a:cubicBezTo>
                  <a:cubicBezTo>
                    <a:pt x="1134" y="135"/>
                    <a:pt x="1134" y="135"/>
                    <a:pt x="1134" y="135"/>
                  </a:cubicBezTo>
                  <a:cubicBezTo>
                    <a:pt x="1138" y="136"/>
                    <a:pt x="1138" y="136"/>
                    <a:pt x="1138" y="136"/>
                  </a:cubicBezTo>
                  <a:cubicBezTo>
                    <a:pt x="1142" y="136"/>
                    <a:pt x="1142" y="136"/>
                    <a:pt x="1142" y="136"/>
                  </a:cubicBezTo>
                  <a:cubicBezTo>
                    <a:pt x="1147" y="136"/>
                    <a:pt x="1147" y="136"/>
                    <a:pt x="1147" y="136"/>
                  </a:cubicBezTo>
                  <a:cubicBezTo>
                    <a:pt x="1144" y="135"/>
                    <a:pt x="1144" y="135"/>
                    <a:pt x="1144" y="135"/>
                  </a:cubicBezTo>
                  <a:cubicBezTo>
                    <a:pt x="1142" y="133"/>
                    <a:pt x="1142" y="133"/>
                    <a:pt x="1142" y="133"/>
                  </a:cubicBezTo>
                  <a:cubicBezTo>
                    <a:pt x="1148" y="135"/>
                    <a:pt x="1148" y="135"/>
                    <a:pt x="1148" y="135"/>
                  </a:cubicBezTo>
                  <a:cubicBezTo>
                    <a:pt x="1145" y="132"/>
                    <a:pt x="1145" y="132"/>
                    <a:pt x="1145" y="132"/>
                  </a:cubicBezTo>
                  <a:cubicBezTo>
                    <a:pt x="1145" y="130"/>
                    <a:pt x="1145" y="130"/>
                    <a:pt x="1145" y="130"/>
                  </a:cubicBezTo>
                  <a:cubicBezTo>
                    <a:pt x="1147" y="129"/>
                    <a:pt x="1147" y="129"/>
                    <a:pt x="1147" y="129"/>
                  </a:cubicBezTo>
                  <a:cubicBezTo>
                    <a:pt x="1144" y="129"/>
                    <a:pt x="1144" y="129"/>
                    <a:pt x="1144" y="129"/>
                  </a:cubicBezTo>
                  <a:cubicBezTo>
                    <a:pt x="1141" y="127"/>
                    <a:pt x="1141" y="127"/>
                    <a:pt x="1141" y="127"/>
                  </a:cubicBezTo>
                  <a:cubicBezTo>
                    <a:pt x="1138" y="126"/>
                    <a:pt x="1138" y="126"/>
                    <a:pt x="1138" y="126"/>
                  </a:cubicBezTo>
                  <a:cubicBezTo>
                    <a:pt x="1137" y="127"/>
                    <a:pt x="1137" y="127"/>
                    <a:pt x="1137" y="127"/>
                  </a:cubicBezTo>
                  <a:cubicBezTo>
                    <a:pt x="1135" y="126"/>
                    <a:pt x="1135" y="126"/>
                    <a:pt x="1135" y="126"/>
                  </a:cubicBezTo>
                  <a:cubicBezTo>
                    <a:pt x="1132" y="125"/>
                    <a:pt x="1132" y="125"/>
                    <a:pt x="1132" y="125"/>
                  </a:cubicBezTo>
                  <a:cubicBezTo>
                    <a:pt x="1125" y="123"/>
                    <a:pt x="1125" y="123"/>
                    <a:pt x="1125" y="123"/>
                  </a:cubicBezTo>
                  <a:cubicBezTo>
                    <a:pt x="1118" y="120"/>
                    <a:pt x="1118" y="120"/>
                    <a:pt x="1118" y="120"/>
                  </a:cubicBezTo>
                  <a:cubicBezTo>
                    <a:pt x="1111" y="119"/>
                    <a:pt x="1111" y="119"/>
                    <a:pt x="1111" y="119"/>
                  </a:cubicBezTo>
                  <a:cubicBezTo>
                    <a:pt x="1108" y="119"/>
                    <a:pt x="1108" y="119"/>
                    <a:pt x="1108" y="119"/>
                  </a:cubicBezTo>
                  <a:cubicBezTo>
                    <a:pt x="1102" y="117"/>
                    <a:pt x="1102" y="117"/>
                    <a:pt x="1102" y="117"/>
                  </a:cubicBezTo>
                  <a:cubicBezTo>
                    <a:pt x="1105" y="119"/>
                    <a:pt x="1105" y="119"/>
                    <a:pt x="1105" y="119"/>
                  </a:cubicBezTo>
                  <a:cubicBezTo>
                    <a:pt x="1102" y="119"/>
                    <a:pt x="1102" y="119"/>
                    <a:pt x="1102" y="119"/>
                  </a:cubicBezTo>
                  <a:cubicBezTo>
                    <a:pt x="1104" y="120"/>
                    <a:pt x="1104" y="120"/>
                    <a:pt x="1104" y="120"/>
                  </a:cubicBezTo>
                  <a:cubicBezTo>
                    <a:pt x="1101" y="119"/>
                    <a:pt x="1101" y="119"/>
                    <a:pt x="1101" y="119"/>
                  </a:cubicBezTo>
                  <a:cubicBezTo>
                    <a:pt x="1099" y="117"/>
                    <a:pt x="1099" y="117"/>
                    <a:pt x="1099" y="117"/>
                  </a:cubicBezTo>
                  <a:cubicBezTo>
                    <a:pt x="1097" y="117"/>
                    <a:pt x="1097" y="117"/>
                    <a:pt x="1097" y="117"/>
                  </a:cubicBezTo>
                  <a:cubicBezTo>
                    <a:pt x="1095" y="117"/>
                    <a:pt x="1095" y="117"/>
                    <a:pt x="1095" y="117"/>
                  </a:cubicBezTo>
                  <a:cubicBezTo>
                    <a:pt x="1087" y="117"/>
                    <a:pt x="1087" y="117"/>
                    <a:pt x="1087" y="117"/>
                  </a:cubicBezTo>
                  <a:cubicBezTo>
                    <a:pt x="1094" y="119"/>
                    <a:pt x="1094" y="119"/>
                    <a:pt x="1094" y="119"/>
                  </a:cubicBezTo>
                  <a:cubicBezTo>
                    <a:pt x="1098" y="122"/>
                    <a:pt x="1098" y="122"/>
                    <a:pt x="1098" y="122"/>
                  </a:cubicBezTo>
                  <a:cubicBezTo>
                    <a:pt x="1099" y="122"/>
                    <a:pt x="1099" y="122"/>
                    <a:pt x="1099" y="122"/>
                  </a:cubicBezTo>
                  <a:cubicBezTo>
                    <a:pt x="1098" y="123"/>
                    <a:pt x="1098" y="123"/>
                    <a:pt x="1098" y="123"/>
                  </a:cubicBezTo>
                  <a:cubicBezTo>
                    <a:pt x="1101" y="123"/>
                    <a:pt x="1101" y="123"/>
                    <a:pt x="1101" y="123"/>
                  </a:cubicBezTo>
                  <a:cubicBezTo>
                    <a:pt x="1104" y="125"/>
                    <a:pt x="1104" y="125"/>
                    <a:pt x="1104" y="125"/>
                  </a:cubicBezTo>
                  <a:cubicBezTo>
                    <a:pt x="1107" y="126"/>
                    <a:pt x="1107" y="126"/>
                    <a:pt x="1107" y="126"/>
                  </a:cubicBezTo>
                  <a:cubicBezTo>
                    <a:pt x="1107" y="127"/>
                    <a:pt x="1107" y="127"/>
                    <a:pt x="1107" y="127"/>
                  </a:cubicBezTo>
                  <a:cubicBezTo>
                    <a:pt x="1104" y="126"/>
                    <a:pt x="1104" y="126"/>
                    <a:pt x="1104" y="126"/>
                  </a:cubicBezTo>
                  <a:cubicBezTo>
                    <a:pt x="1102" y="125"/>
                    <a:pt x="1102" y="125"/>
                    <a:pt x="1102" y="125"/>
                  </a:cubicBezTo>
                  <a:cubicBezTo>
                    <a:pt x="1101" y="126"/>
                    <a:pt x="1101" y="126"/>
                    <a:pt x="1101" y="126"/>
                  </a:cubicBezTo>
                  <a:cubicBezTo>
                    <a:pt x="1098" y="125"/>
                    <a:pt x="1098" y="125"/>
                    <a:pt x="1098" y="125"/>
                  </a:cubicBezTo>
                  <a:cubicBezTo>
                    <a:pt x="1094" y="123"/>
                    <a:pt x="1094" y="123"/>
                    <a:pt x="1094" y="123"/>
                  </a:cubicBezTo>
                  <a:cubicBezTo>
                    <a:pt x="1091" y="122"/>
                    <a:pt x="1091" y="122"/>
                    <a:pt x="1091" y="122"/>
                  </a:cubicBezTo>
                  <a:cubicBezTo>
                    <a:pt x="1092" y="122"/>
                    <a:pt x="1092" y="122"/>
                    <a:pt x="1092" y="122"/>
                  </a:cubicBezTo>
                  <a:cubicBezTo>
                    <a:pt x="1084" y="116"/>
                    <a:pt x="1084" y="116"/>
                    <a:pt x="1084" y="116"/>
                  </a:cubicBezTo>
                  <a:cubicBezTo>
                    <a:pt x="1079" y="115"/>
                    <a:pt x="1079" y="115"/>
                    <a:pt x="1079" y="115"/>
                  </a:cubicBezTo>
                  <a:cubicBezTo>
                    <a:pt x="1077" y="113"/>
                    <a:pt x="1077" y="113"/>
                    <a:pt x="1077" y="113"/>
                  </a:cubicBezTo>
                  <a:cubicBezTo>
                    <a:pt x="1075" y="113"/>
                    <a:pt x="1075" y="113"/>
                    <a:pt x="1075" y="113"/>
                  </a:cubicBezTo>
                  <a:cubicBezTo>
                    <a:pt x="1072" y="112"/>
                    <a:pt x="1072" y="112"/>
                    <a:pt x="1072" y="112"/>
                  </a:cubicBezTo>
                  <a:cubicBezTo>
                    <a:pt x="1068" y="110"/>
                    <a:pt x="1068" y="110"/>
                    <a:pt x="1068" y="110"/>
                  </a:cubicBezTo>
                  <a:cubicBezTo>
                    <a:pt x="1056" y="107"/>
                    <a:pt x="1056" y="107"/>
                    <a:pt x="1056" y="107"/>
                  </a:cubicBezTo>
                  <a:cubicBezTo>
                    <a:pt x="1049" y="105"/>
                    <a:pt x="1049" y="105"/>
                    <a:pt x="1049" y="105"/>
                  </a:cubicBezTo>
                  <a:cubicBezTo>
                    <a:pt x="1045" y="105"/>
                    <a:pt x="1045" y="105"/>
                    <a:pt x="1045" y="105"/>
                  </a:cubicBezTo>
                  <a:cubicBezTo>
                    <a:pt x="1044" y="105"/>
                    <a:pt x="1044" y="105"/>
                    <a:pt x="1044" y="105"/>
                  </a:cubicBezTo>
                  <a:cubicBezTo>
                    <a:pt x="1041" y="103"/>
                    <a:pt x="1041" y="103"/>
                    <a:pt x="1041" y="103"/>
                  </a:cubicBezTo>
                  <a:cubicBezTo>
                    <a:pt x="1031" y="100"/>
                    <a:pt x="1031" y="100"/>
                    <a:pt x="1031" y="100"/>
                  </a:cubicBezTo>
                  <a:cubicBezTo>
                    <a:pt x="1038" y="103"/>
                    <a:pt x="1038" y="103"/>
                    <a:pt x="1038" y="103"/>
                  </a:cubicBezTo>
                  <a:cubicBezTo>
                    <a:pt x="1036" y="103"/>
                    <a:pt x="1036" y="103"/>
                    <a:pt x="1036" y="103"/>
                  </a:cubicBezTo>
                  <a:cubicBezTo>
                    <a:pt x="1035" y="103"/>
                    <a:pt x="1035" y="103"/>
                    <a:pt x="1035" y="103"/>
                  </a:cubicBezTo>
                  <a:cubicBezTo>
                    <a:pt x="1031" y="102"/>
                    <a:pt x="1031" y="102"/>
                    <a:pt x="1031" y="102"/>
                  </a:cubicBezTo>
                  <a:cubicBezTo>
                    <a:pt x="1026" y="100"/>
                    <a:pt x="1026" y="100"/>
                    <a:pt x="1026" y="100"/>
                  </a:cubicBezTo>
                  <a:cubicBezTo>
                    <a:pt x="1013" y="96"/>
                    <a:pt x="1013" y="96"/>
                    <a:pt x="1013" y="96"/>
                  </a:cubicBezTo>
                  <a:cubicBezTo>
                    <a:pt x="1001" y="93"/>
                    <a:pt x="1001" y="93"/>
                    <a:pt x="1001" y="93"/>
                  </a:cubicBezTo>
                  <a:cubicBezTo>
                    <a:pt x="996" y="92"/>
                    <a:pt x="996" y="92"/>
                    <a:pt x="996" y="92"/>
                  </a:cubicBezTo>
                  <a:cubicBezTo>
                    <a:pt x="992" y="92"/>
                    <a:pt x="992" y="92"/>
                    <a:pt x="992" y="92"/>
                  </a:cubicBezTo>
                  <a:cubicBezTo>
                    <a:pt x="989" y="92"/>
                    <a:pt x="989" y="92"/>
                    <a:pt x="989" y="92"/>
                  </a:cubicBezTo>
                  <a:cubicBezTo>
                    <a:pt x="988" y="90"/>
                    <a:pt x="988" y="90"/>
                    <a:pt x="988" y="90"/>
                  </a:cubicBezTo>
                  <a:cubicBezTo>
                    <a:pt x="985" y="90"/>
                    <a:pt x="985" y="90"/>
                    <a:pt x="985" y="90"/>
                  </a:cubicBezTo>
                  <a:cubicBezTo>
                    <a:pt x="976" y="89"/>
                    <a:pt x="976" y="89"/>
                    <a:pt x="976" y="89"/>
                  </a:cubicBezTo>
                  <a:cubicBezTo>
                    <a:pt x="960" y="86"/>
                    <a:pt x="960" y="86"/>
                    <a:pt x="960" y="86"/>
                  </a:cubicBezTo>
                  <a:cubicBezTo>
                    <a:pt x="953" y="84"/>
                    <a:pt x="953" y="84"/>
                    <a:pt x="953" y="84"/>
                  </a:cubicBezTo>
                  <a:cubicBezTo>
                    <a:pt x="946" y="84"/>
                    <a:pt x="946" y="84"/>
                    <a:pt x="946" y="84"/>
                  </a:cubicBezTo>
                  <a:cubicBezTo>
                    <a:pt x="939" y="84"/>
                    <a:pt x="939" y="84"/>
                    <a:pt x="939" y="84"/>
                  </a:cubicBezTo>
                  <a:cubicBezTo>
                    <a:pt x="935" y="84"/>
                    <a:pt x="935" y="84"/>
                    <a:pt x="935" y="84"/>
                  </a:cubicBezTo>
                  <a:cubicBezTo>
                    <a:pt x="932" y="84"/>
                    <a:pt x="932" y="84"/>
                    <a:pt x="932" y="84"/>
                  </a:cubicBezTo>
                  <a:cubicBezTo>
                    <a:pt x="935" y="86"/>
                    <a:pt x="935" y="86"/>
                    <a:pt x="935" y="86"/>
                  </a:cubicBezTo>
                  <a:cubicBezTo>
                    <a:pt x="933" y="86"/>
                    <a:pt x="933" y="86"/>
                    <a:pt x="933" y="86"/>
                  </a:cubicBezTo>
                  <a:cubicBezTo>
                    <a:pt x="932" y="86"/>
                    <a:pt x="932" y="86"/>
                    <a:pt x="932" y="86"/>
                  </a:cubicBezTo>
                  <a:cubicBezTo>
                    <a:pt x="929" y="84"/>
                    <a:pt x="929" y="84"/>
                    <a:pt x="929" y="84"/>
                  </a:cubicBezTo>
                  <a:cubicBezTo>
                    <a:pt x="923" y="83"/>
                    <a:pt x="923" y="83"/>
                    <a:pt x="923" y="83"/>
                  </a:cubicBezTo>
                  <a:cubicBezTo>
                    <a:pt x="913" y="83"/>
                    <a:pt x="913" y="83"/>
                    <a:pt x="913" y="83"/>
                  </a:cubicBezTo>
                  <a:cubicBezTo>
                    <a:pt x="903" y="82"/>
                    <a:pt x="903" y="82"/>
                    <a:pt x="903" y="82"/>
                  </a:cubicBezTo>
                  <a:cubicBezTo>
                    <a:pt x="907" y="83"/>
                    <a:pt x="907" y="83"/>
                    <a:pt x="907" y="83"/>
                  </a:cubicBezTo>
                  <a:cubicBezTo>
                    <a:pt x="910" y="86"/>
                    <a:pt x="910" y="86"/>
                    <a:pt x="910" y="86"/>
                  </a:cubicBezTo>
                  <a:cubicBezTo>
                    <a:pt x="909" y="87"/>
                    <a:pt x="909" y="87"/>
                    <a:pt x="909" y="87"/>
                  </a:cubicBezTo>
                  <a:cubicBezTo>
                    <a:pt x="910" y="89"/>
                    <a:pt x="910" y="89"/>
                    <a:pt x="910" y="89"/>
                  </a:cubicBezTo>
                  <a:cubicBezTo>
                    <a:pt x="916" y="89"/>
                    <a:pt x="916" y="89"/>
                    <a:pt x="916" y="89"/>
                  </a:cubicBezTo>
                  <a:cubicBezTo>
                    <a:pt x="922" y="92"/>
                    <a:pt x="922" y="92"/>
                    <a:pt x="922" y="92"/>
                  </a:cubicBezTo>
                  <a:cubicBezTo>
                    <a:pt x="926" y="95"/>
                    <a:pt x="926" y="95"/>
                    <a:pt x="926" y="95"/>
                  </a:cubicBezTo>
                  <a:cubicBezTo>
                    <a:pt x="926" y="96"/>
                    <a:pt x="926" y="96"/>
                    <a:pt x="926" y="96"/>
                  </a:cubicBezTo>
                  <a:cubicBezTo>
                    <a:pt x="927" y="97"/>
                    <a:pt x="927" y="97"/>
                    <a:pt x="927" y="97"/>
                  </a:cubicBezTo>
                  <a:cubicBezTo>
                    <a:pt x="923" y="97"/>
                    <a:pt x="923" y="97"/>
                    <a:pt x="923" y="97"/>
                  </a:cubicBezTo>
                  <a:cubicBezTo>
                    <a:pt x="917" y="97"/>
                    <a:pt x="917" y="97"/>
                    <a:pt x="917" y="97"/>
                  </a:cubicBezTo>
                  <a:cubicBezTo>
                    <a:pt x="915" y="96"/>
                    <a:pt x="915" y="96"/>
                    <a:pt x="915" y="96"/>
                  </a:cubicBezTo>
                  <a:cubicBezTo>
                    <a:pt x="912" y="95"/>
                    <a:pt x="912" y="95"/>
                    <a:pt x="912" y="95"/>
                  </a:cubicBezTo>
                  <a:cubicBezTo>
                    <a:pt x="903" y="93"/>
                    <a:pt x="903" y="93"/>
                    <a:pt x="903" y="93"/>
                  </a:cubicBezTo>
                  <a:cubicBezTo>
                    <a:pt x="900" y="92"/>
                    <a:pt x="900" y="92"/>
                    <a:pt x="900" y="92"/>
                  </a:cubicBezTo>
                  <a:cubicBezTo>
                    <a:pt x="896" y="90"/>
                    <a:pt x="896" y="90"/>
                    <a:pt x="896" y="90"/>
                  </a:cubicBezTo>
                  <a:cubicBezTo>
                    <a:pt x="890" y="87"/>
                    <a:pt x="890" y="87"/>
                    <a:pt x="890" y="87"/>
                  </a:cubicBezTo>
                  <a:cubicBezTo>
                    <a:pt x="887" y="86"/>
                    <a:pt x="887" y="86"/>
                    <a:pt x="887" y="86"/>
                  </a:cubicBezTo>
                  <a:cubicBezTo>
                    <a:pt x="886" y="87"/>
                    <a:pt x="886" y="87"/>
                    <a:pt x="886" y="87"/>
                  </a:cubicBezTo>
                  <a:cubicBezTo>
                    <a:pt x="883" y="89"/>
                    <a:pt x="883" y="89"/>
                    <a:pt x="883" y="89"/>
                  </a:cubicBezTo>
                  <a:cubicBezTo>
                    <a:pt x="882" y="89"/>
                    <a:pt x="882" y="89"/>
                    <a:pt x="882" y="89"/>
                  </a:cubicBezTo>
                  <a:cubicBezTo>
                    <a:pt x="876" y="89"/>
                    <a:pt x="876" y="89"/>
                    <a:pt x="876" y="89"/>
                  </a:cubicBezTo>
                  <a:cubicBezTo>
                    <a:pt x="866" y="89"/>
                    <a:pt x="866" y="89"/>
                    <a:pt x="866" y="89"/>
                  </a:cubicBezTo>
                  <a:cubicBezTo>
                    <a:pt x="857" y="87"/>
                    <a:pt x="857" y="87"/>
                    <a:pt x="857" y="87"/>
                  </a:cubicBezTo>
                  <a:cubicBezTo>
                    <a:pt x="853" y="87"/>
                    <a:pt x="853" y="87"/>
                    <a:pt x="853" y="87"/>
                  </a:cubicBezTo>
                  <a:cubicBezTo>
                    <a:pt x="847" y="87"/>
                    <a:pt x="847" y="87"/>
                    <a:pt x="847" y="87"/>
                  </a:cubicBezTo>
                  <a:cubicBezTo>
                    <a:pt x="839" y="87"/>
                    <a:pt x="839" y="87"/>
                    <a:pt x="839" y="87"/>
                  </a:cubicBezTo>
                  <a:cubicBezTo>
                    <a:pt x="834" y="89"/>
                    <a:pt x="834" y="89"/>
                    <a:pt x="834" y="89"/>
                  </a:cubicBezTo>
                  <a:cubicBezTo>
                    <a:pt x="830" y="89"/>
                    <a:pt x="830" y="89"/>
                    <a:pt x="830" y="89"/>
                  </a:cubicBezTo>
                  <a:cubicBezTo>
                    <a:pt x="821" y="86"/>
                    <a:pt x="821" y="86"/>
                    <a:pt x="821" y="86"/>
                  </a:cubicBezTo>
                  <a:cubicBezTo>
                    <a:pt x="818" y="86"/>
                    <a:pt x="818" y="86"/>
                    <a:pt x="818" y="86"/>
                  </a:cubicBezTo>
                  <a:cubicBezTo>
                    <a:pt x="814" y="84"/>
                    <a:pt x="814" y="84"/>
                    <a:pt x="814" y="84"/>
                  </a:cubicBezTo>
                  <a:cubicBezTo>
                    <a:pt x="814" y="83"/>
                    <a:pt x="814" y="83"/>
                    <a:pt x="814" y="83"/>
                  </a:cubicBezTo>
                  <a:cubicBezTo>
                    <a:pt x="811" y="82"/>
                    <a:pt x="811" y="82"/>
                    <a:pt x="811" y="82"/>
                  </a:cubicBezTo>
                  <a:cubicBezTo>
                    <a:pt x="813" y="82"/>
                    <a:pt x="813" y="82"/>
                    <a:pt x="813" y="82"/>
                  </a:cubicBezTo>
                  <a:cubicBezTo>
                    <a:pt x="810" y="79"/>
                    <a:pt x="810" y="79"/>
                    <a:pt x="810" y="79"/>
                  </a:cubicBezTo>
                  <a:cubicBezTo>
                    <a:pt x="804" y="76"/>
                    <a:pt x="804" y="76"/>
                    <a:pt x="804" y="76"/>
                  </a:cubicBezTo>
                  <a:cubicBezTo>
                    <a:pt x="794" y="73"/>
                    <a:pt x="794" y="73"/>
                    <a:pt x="794" y="73"/>
                  </a:cubicBezTo>
                  <a:cubicBezTo>
                    <a:pt x="771" y="72"/>
                    <a:pt x="771" y="72"/>
                    <a:pt x="771" y="72"/>
                  </a:cubicBezTo>
                  <a:cubicBezTo>
                    <a:pt x="760" y="72"/>
                    <a:pt x="760" y="72"/>
                    <a:pt x="760" y="72"/>
                  </a:cubicBezTo>
                  <a:cubicBezTo>
                    <a:pt x="748" y="73"/>
                    <a:pt x="748" y="73"/>
                    <a:pt x="748" y="73"/>
                  </a:cubicBezTo>
                  <a:cubicBezTo>
                    <a:pt x="738" y="74"/>
                    <a:pt x="738" y="74"/>
                    <a:pt x="738" y="74"/>
                  </a:cubicBezTo>
                  <a:cubicBezTo>
                    <a:pt x="728" y="72"/>
                    <a:pt x="728" y="72"/>
                    <a:pt x="728" y="72"/>
                  </a:cubicBezTo>
                  <a:cubicBezTo>
                    <a:pt x="732" y="72"/>
                    <a:pt x="732" y="72"/>
                    <a:pt x="732" y="72"/>
                  </a:cubicBezTo>
                  <a:cubicBezTo>
                    <a:pt x="727" y="70"/>
                    <a:pt x="727" y="70"/>
                    <a:pt x="727" y="70"/>
                  </a:cubicBezTo>
                  <a:cubicBezTo>
                    <a:pt x="722" y="69"/>
                    <a:pt x="722" y="69"/>
                    <a:pt x="722" y="69"/>
                  </a:cubicBezTo>
                  <a:cubicBezTo>
                    <a:pt x="718" y="67"/>
                    <a:pt x="718" y="67"/>
                    <a:pt x="718" y="67"/>
                  </a:cubicBezTo>
                  <a:cubicBezTo>
                    <a:pt x="715" y="69"/>
                    <a:pt x="715" y="69"/>
                    <a:pt x="715" y="69"/>
                  </a:cubicBezTo>
                  <a:cubicBezTo>
                    <a:pt x="711" y="70"/>
                    <a:pt x="711" y="70"/>
                    <a:pt x="711" y="70"/>
                  </a:cubicBezTo>
                  <a:cubicBezTo>
                    <a:pt x="712" y="67"/>
                    <a:pt x="712" y="67"/>
                    <a:pt x="712" y="67"/>
                  </a:cubicBezTo>
                  <a:cubicBezTo>
                    <a:pt x="711" y="66"/>
                    <a:pt x="711" y="66"/>
                    <a:pt x="711" y="66"/>
                  </a:cubicBezTo>
                  <a:cubicBezTo>
                    <a:pt x="707" y="66"/>
                    <a:pt x="707" y="66"/>
                    <a:pt x="707" y="66"/>
                  </a:cubicBezTo>
                  <a:cubicBezTo>
                    <a:pt x="705" y="66"/>
                    <a:pt x="705" y="66"/>
                    <a:pt x="705" y="66"/>
                  </a:cubicBezTo>
                  <a:cubicBezTo>
                    <a:pt x="702" y="64"/>
                    <a:pt x="702" y="64"/>
                    <a:pt x="702" y="64"/>
                  </a:cubicBezTo>
                  <a:cubicBezTo>
                    <a:pt x="698" y="64"/>
                    <a:pt x="698" y="64"/>
                    <a:pt x="698" y="64"/>
                  </a:cubicBezTo>
                  <a:cubicBezTo>
                    <a:pt x="695" y="64"/>
                    <a:pt x="695" y="64"/>
                    <a:pt x="695" y="64"/>
                  </a:cubicBezTo>
                  <a:cubicBezTo>
                    <a:pt x="692" y="63"/>
                    <a:pt x="692" y="63"/>
                    <a:pt x="692" y="63"/>
                  </a:cubicBezTo>
                  <a:cubicBezTo>
                    <a:pt x="695" y="63"/>
                    <a:pt x="695" y="63"/>
                    <a:pt x="695" y="63"/>
                  </a:cubicBezTo>
                  <a:cubicBezTo>
                    <a:pt x="699" y="63"/>
                    <a:pt x="699" y="63"/>
                    <a:pt x="699" y="63"/>
                  </a:cubicBezTo>
                  <a:cubicBezTo>
                    <a:pt x="701" y="63"/>
                    <a:pt x="701" y="63"/>
                    <a:pt x="701" y="63"/>
                  </a:cubicBezTo>
                  <a:cubicBezTo>
                    <a:pt x="699" y="62"/>
                    <a:pt x="699" y="62"/>
                    <a:pt x="699" y="62"/>
                  </a:cubicBezTo>
                  <a:cubicBezTo>
                    <a:pt x="698" y="60"/>
                    <a:pt x="698" y="60"/>
                    <a:pt x="698" y="60"/>
                  </a:cubicBezTo>
                  <a:cubicBezTo>
                    <a:pt x="689" y="59"/>
                    <a:pt x="689" y="59"/>
                    <a:pt x="689" y="59"/>
                  </a:cubicBezTo>
                  <a:cubicBezTo>
                    <a:pt x="682" y="57"/>
                    <a:pt x="682" y="57"/>
                    <a:pt x="682" y="57"/>
                  </a:cubicBezTo>
                  <a:cubicBezTo>
                    <a:pt x="672" y="57"/>
                    <a:pt x="672" y="57"/>
                    <a:pt x="672" y="57"/>
                  </a:cubicBezTo>
                  <a:cubicBezTo>
                    <a:pt x="671" y="57"/>
                    <a:pt x="671" y="57"/>
                    <a:pt x="671" y="57"/>
                  </a:cubicBezTo>
                  <a:cubicBezTo>
                    <a:pt x="669" y="59"/>
                    <a:pt x="669" y="59"/>
                    <a:pt x="669" y="59"/>
                  </a:cubicBezTo>
                  <a:cubicBezTo>
                    <a:pt x="669" y="62"/>
                    <a:pt x="669" y="62"/>
                    <a:pt x="669" y="62"/>
                  </a:cubicBezTo>
                  <a:cubicBezTo>
                    <a:pt x="668" y="63"/>
                    <a:pt x="668" y="63"/>
                    <a:pt x="668" y="63"/>
                  </a:cubicBezTo>
                  <a:cubicBezTo>
                    <a:pt x="668" y="59"/>
                    <a:pt x="668" y="59"/>
                    <a:pt x="668" y="59"/>
                  </a:cubicBezTo>
                  <a:cubicBezTo>
                    <a:pt x="667" y="57"/>
                    <a:pt x="667" y="57"/>
                    <a:pt x="667" y="57"/>
                  </a:cubicBezTo>
                  <a:cubicBezTo>
                    <a:pt x="659" y="56"/>
                    <a:pt x="659" y="56"/>
                    <a:pt x="659" y="56"/>
                  </a:cubicBezTo>
                  <a:cubicBezTo>
                    <a:pt x="652" y="54"/>
                    <a:pt x="652" y="54"/>
                    <a:pt x="652" y="54"/>
                  </a:cubicBezTo>
                  <a:cubicBezTo>
                    <a:pt x="636" y="53"/>
                    <a:pt x="636" y="53"/>
                    <a:pt x="636" y="53"/>
                  </a:cubicBezTo>
                  <a:cubicBezTo>
                    <a:pt x="621" y="53"/>
                    <a:pt x="621" y="53"/>
                    <a:pt x="621" y="53"/>
                  </a:cubicBezTo>
                  <a:cubicBezTo>
                    <a:pt x="613" y="52"/>
                    <a:pt x="613" y="52"/>
                    <a:pt x="613" y="52"/>
                  </a:cubicBezTo>
                  <a:cubicBezTo>
                    <a:pt x="606" y="52"/>
                    <a:pt x="606" y="52"/>
                    <a:pt x="606" y="52"/>
                  </a:cubicBezTo>
                  <a:cubicBezTo>
                    <a:pt x="611" y="53"/>
                    <a:pt x="611" y="53"/>
                    <a:pt x="611" y="53"/>
                  </a:cubicBezTo>
                  <a:cubicBezTo>
                    <a:pt x="613" y="54"/>
                    <a:pt x="613" y="54"/>
                    <a:pt x="613" y="54"/>
                  </a:cubicBezTo>
                  <a:cubicBezTo>
                    <a:pt x="615" y="54"/>
                    <a:pt x="615" y="54"/>
                    <a:pt x="615" y="54"/>
                  </a:cubicBezTo>
                  <a:cubicBezTo>
                    <a:pt x="609" y="56"/>
                    <a:pt x="609" y="56"/>
                    <a:pt x="609" y="56"/>
                  </a:cubicBezTo>
                  <a:cubicBezTo>
                    <a:pt x="603" y="56"/>
                    <a:pt x="603" y="56"/>
                    <a:pt x="603" y="56"/>
                  </a:cubicBezTo>
                  <a:cubicBezTo>
                    <a:pt x="603" y="57"/>
                    <a:pt x="603" y="57"/>
                    <a:pt x="603" y="57"/>
                  </a:cubicBezTo>
                  <a:cubicBezTo>
                    <a:pt x="606" y="60"/>
                    <a:pt x="606" y="60"/>
                    <a:pt x="606" y="60"/>
                  </a:cubicBezTo>
                  <a:cubicBezTo>
                    <a:pt x="606" y="59"/>
                    <a:pt x="606" y="59"/>
                    <a:pt x="606" y="59"/>
                  </a:cubicBezTo>
                  <a:cubicBezTo>
                    <a:pt x="609" y="59"/>
                    <a:pt x="609" y="59"/>
                    <a:pt x="609" y="59"/>
                  </a:cubicBezTo>
                  <a:cubicBezTo>
                    <a:pt x="611" y="59"/>
                    <a:pt x="611" y="59"/>
                    <a:pt x="611" y="59"/>
                  </a:cubicBezTo>
                  <a:cubicBezTo>
                    <a:pt x="611" y="60"/>
                    <a:pt x="611" y="60"/>
                    <a:pt x="611" y="60"/>
                  </a:cubicBezTo>
                  <a:cubicBezTo>
                    <a:pt x="612" y="62"/>
                    <a:pt x="612" y="62"/>
                    <a:pt x="612" y="62"/>
                  </a:cubicBezTo>
                  <a:cubicBezTo>
                    <a:pt x="609" y="62"/>
                    <a:pt x="609" y="62"/>
                    <a:pt x="609" y="62"/>
                  </a:cubicBezTo>
                  <a:cubicBezTo>
                    <a:pt x="616" y="63"/>
                    <a:pt x="616" y="63"/>
                    <a:pt x="616" y="63"/>
                  </a:cubicBezTo>
                  <a:cubicBezTo>
                    <a:pt x="622" y="67"/>
                    <a:pt x="622" y="67"/>
                    <a:pt x="622" y="67"/>
                  </a:cubicBezTo>
                  <a:cubicBezTo>
                    <a:pt x="618" y="67"/>
                    <a:pt x="618" y="67"/>
                    <a:pt x="618" y="67"/>
                  </a:cubicBezTo>
                  <a:cubicBezTo>
                    <a:pt x="615" y="67"/>
                    <a:pt x="615" y="67"/>
                    <a:pt x="615" y="67"/>
                  </a:cubicBezTo>
                  <a:cubicBezTo>
                    <a:pt x="613" y="66"/>
                    <a:pt x="613" y="66"/>
                    <a:pt x="613" y="66"/>
                  </a:cubicBezTo>
                  <a:cubicBezTo>
                    <a:pt x="611" y="66"/>
                    <a:pt x="611" y="66"/>
                    <a:pt x="611" y="66"/>
                  </a:cubicBezTo>
                  <a:cubicBezTo>
                    <a:pt x="609" y="64"/>
                    <a:pt x="609" y="64"/>
                    <a:pt x="609" y="64"/>
                  </a:cubicBezTo>
                  <a:cubicBezTo>
                    <a:pt x="608" y="66"/>
                    <a:pt x="608" y="66"/>
                    <a:pt x="608" y="66"/>
                  </a:cubicBezTo>
                  <a:cubicBezTo>
                    <a:pt x="606" y="66"/>
                    <a:pt x="606" y="66"/>
                    <a:pt x="606" y="66"/>
                  </a:cubicBezTo>
                  <a:cubicBezTo>
                    <a:pt x="605" y="66"/>
                    <a:pt x="605" y="66"/>
                    <a:pt x="605" y="66"/>
                  </a:cubicBezTo>
                  <a:cubicBezTo>
                    <a:pt x="606" y="67"/>
                    <a:pt x="606" y="67"/>
                    <a:pt x="606" y="67"/>
                  </a:cubicBezTo>
                  <a:cubicBezTo>
                    <a:pt x="611" y="69"/>
                    <a:pt x="611" y="69"/>
                    <a:pt x="611" y="69"/>
                  </a:cubicBezTo>
                  <a:cubicBezTo>
                    <a:pt x="608" y="69"/>
                    <a:pt x="608" y="69"/>
                    <a:pt x="608" y="69"/>
                  </a:cubicBezTo>
                  <a:cubicBezTo>
                    <a:pt x="609" y="70"/>
                    <a:pt x="609" y="70"/>
                    <a:pt x="609" y="70"/>
                  </a:cubicBezTo>
                  <a:cubicBezTo>
                    <a:pt x="599" y="69"/>
                    <a:pt x="599" y="69"/>
                    <a:pt x="599" y="69"/>
                  </a:cubicBezTo>
                  <a:cubicBezTo>
                    <a:pt x="589" y="66"/>
                    <a:pt x="589" y="66"/>
                    <a:pt x="589" y="66"/>
                  </a:cubicBezTo>
                  <a:cubicBezTo>
                    <a:pt x="583" y="64"/>
                    <a:pt x="583" y="64"/>
                    <a:pt x="583" y="64"/>
                  </a:cubicBezTo>
                  <a:cubicBezTo>
                    <a:pt x="579" y="67"/>
                    <a:pt x="579" y="67"/>
                    <a:pt x="579" y="67"/>
                  </a:cubicBezTo>
                  <a:cubicBezTo>
                    <a:pt x="578" y="67"/>
                    <a:pt x="578" y="67"/>
                    <a:pt x="578" y="67"/>
                  </a:cubicBezTo>
                  <a:cubicBezTo>
                    <a:pt x="575" y="67"/>
                    <a:pt x="575" y="67"/>
                    <a:pt x="575" y="67"/>
                  </a:cubicBezTo>
                  <a:cubicBezTo>
                    <a:pt x="570" y="67"/>
                    <a:pt x="570" y="67"/>
                    <a:pt x="570" y="67"/>
                  </a:cubicBezTo>
                  <a:cubicBezTo>
                    <a:pt x="565" y="66"/>
                    <a:pt x="565" y="66"/>
                    <a:pt x="565" y="66"/>
                  </a:cubicBezTo>
                  <a:cubicBezTo>
                    <a:pt x="559" y="64"/>
                    <a:pt x="559" y="64"/>
                    <a:pt x="559" y="64"/>
                  </a:cubicBezTo>
                  <a:cubicBezTo>
                    <a:pt x="555" y="63"/>
                    <a:pt x="555" y="63"/>
                    <a:pt x="555" y="63"/>
                  </a:cubicBezTo>
                  <a:cubicBezTo>
                    <a:pt x="553" y="63"/>
                    <a:pt x="553" y="63"/>
                    <a:pt x="553" y="63"/>
                  </a:cubicBezTo>
                  <a:cubicBezTo>
                    <a:pt x="553" y="64"/>
                    <a:pt x="553" y="64"/>
                    <a:pt x="553" y="64"/>
                  </a:cubicBezTo>
                  <a:cubicBezTo>
                    <a:pt x="555" y="67"/>
                    <a:pt x="555" y="67"/>
                    <a:pt x="555" y="67"/>
                  </a:cubicBezTo>
                  <a:cubicBezTo>
                    <a:pt x="558" y="70"/>
                    <a:pt x="558" y="70"/>
                    <a:pt x="558" y="70"/>
                  </a:cubicBezTo>
                  <a:cubicBezTo>
                    <a:pt x="558" y="72"/>
                    <a:pt x="558" y="72"/>
                    <a:pt x="558" y="72"/>
                  </a:cubicBezTo>
                  <a:cubicBezTo>
                    <a:pt x="558" y="73"/>
                    <a:pt x="558" y="73"/>
                    <a:pt x="558" y="73"/>
                  </a:cubicBezTo>
                  <a:cubicBezTo>
                    <a:pt x="556" y="74"/>
                    <a:pt x="556" y="74"/>
                    <a:pt x="556" y="74"/>
                  </a:cubicBezTo>
                  <a:cubicBezTo>
                    <a:pt x="555" y="74"/>
                    <a:pt x="555" y="74"/>
                    <a:pt x="555" y="74"/>
                  </a:cubicBezTo>
                  <a:cubicBezTo>
                    <a:pt x="545" y="72"/>
                    <a:pt x="545" y="72"/>
                    <a:pt x="545" y="72"/>
                  </a:cubicBezTo>
                  <a:cubicBezTo>
                    <a:pt x="538" y="70"/>
                    <a:pt x="538" y="70"/>
                    <a:pt x="538" y="70"/>
                  </a:cubicBezTo>
                  <a:cubicBezTo>
                    <a:pt x="532" y="67"/>
                    <a:pt x="532" y="67"/>
                    <a:pt x="532" y="67"/>
                  </a:cubicBezTo>
                  <a:cubicBezTo>
                    <a:pt x="530" y="66"/>
                    <a:pt x="530" y="66"/>
                    <a:pt x="530" y="66"/>
                  </a:cubicBezTo>
                  <a:cubicBezTo>
                    <a:pt x="527" y="66"/>
                    <a:pt x="527" y="66"/>
                    <a:pt x="527" y="66"/>
                  </a:cubicBezTo>
                  <a:cubicBezTo>
                    <a:pt x="526" y="66"/>
                    <a:pt x="526" y="66"/>
                    <a:pt x="526" y="66"/>
                  </a:cubicBezTo>
                  <a:cubicBezTo>
                    <a:pt x="525" y="64"/>
                    <a:pt x="525" y="64"/>
                    <a:pt x="525" y="64"/>
                  </a:cubicBezTo>
                  <a:cubicBezTo>
                    <a:pt x="526" y="64"/>
                    <a:pt x="526" y="64"/>
                    <a:pt x="526" y="64"/>
                  </a:cubicBezTo>
                  <a:cubicBezTo>
                    <a:pt x="529" y="64"/>
                    <a:pt x="529" y="64"/>
                    <a:pt x="529" y="64"/>
                  </a:cubicBezTo>
                  <a:cubicBezTo>
                    <a:pt x="522" y="62"/>
                    <a:pt x="522" y="62"/>
                    <a:pt x="522" y="62"/>
                  </a:cubicBezTo>
                  <a:cubicBezTo>
                    <a:pt x="525" y="63"/>
                    <a:pt x="525" y="63"/>
                    <a:pt x="525" y="63"/>
                  </a:cubicBezTo>
                  <a:cubicBezTo>
                    <a:pt x="523" y="63"/>
                    <a:pt x="523" y="63"/>
                    <a:pt x="523" y="63"/>
                  </a:cubicBezTo>
                  <a:cubicBezTo>
                    <a:pt x="519" y="63"/>
                    <a:pt x="519" y="63"/>
                    <a:pt x="519" y="63"/>
                  </a:cubicBezTo>
                  <a:cubicBezTo>
                    <a:pt x="512" y="59"/>
                    <a:pt x="512" y="59"/>
                    <a:pt x="512" y="59"/>
                  </a:cubicBezTo>
                  <a:cubicBezTo>
                    <a:pt x="517" y="60"/>
                    <a:pt x="517" y="60"/>
                    <a:pt x="517" y="60"/>
                  </a:cubicBezTo>
                  <a:cubicBezTo>
                    <a:pt x="520" y="60"/>
                    <a:pt x="520" y="60"/>
                    <a:pt x="520" y="60"/>
                  </a:cubicBezTo>
                  <a:cubicBezTo>
                    <a:pt x="523" y="60"/>
                    <a:pt x="523" y="60"/>
                    <a:pt x="523" y="60"/>
                  </a:cubicBezTo>
                  <a:cubicBezTo>
                    <a:pt x="522" y="59"/>
                    <a:pt x="522" y="59"/>
                    <a:pt x="522" y="59"/>
                  </a:cubicBezTo>
                  <a:cubicBezTo>
                    <a:pt x="523" y="59"/>
                    <a:pt x="523" y="59"/>
                    <a:pt x="523" y="59"/>
                  </a:cubicBezTo>
                  <a:cubicBezTo>
                    <a:pt x="516" y="56"/>
                    <a:pt x="516" y="56"/>
                    <a:pt x="516" y="56"/>
                  </a:cubicBezTo>
                  <a:cubicBezTo>
                    <a:pt x="513" y="56"/>
                    <a:pt x="513" y="56"/>
                    <a:pt x="513" y="56"/>
                  </a:cubicBezTo>
                  <a:cubicBezTo>
                    <a:pt x="509" y="54"/>
                    <a:pt x="509" y="54"/>
                    <a:pt x="509" y="54"/>
                  </a:cubicBezTo>
                  <a:cubicBezTo>
                    <a:pt x="512" y="54"/>
                    <a:pt x="512" y="54"/>
                    <a:pt x="512" y="54"/>
                  </a:cubicBezTo>
                  <a:cubicBezTo>
                    <a:pt x="513" y="54"/>
                    <a:pt x="513" y="54"/>
                    <a:pt x="513" y="54"/>
                  </a:cubicBezTo>
                  <a:cubicBezTo>
                    <a:pt x="512" y="53"/>
                    <a:pt x="512" y="53"/>
                    <a:pt x="512" y="53"/>
                  </a:cubicBezTo>
                  <a:cubicBezTo>
                    <a:pt x="509" y="53"/>
                    <a:pt x="509" y="53"/>
                    <a:pt x="509" y="53"/>
                  </a:cubicBezTo>
                  <a:cubicBezTo>
                    <a:pt x="513" y="52"/>
                    <a:pt x="513" y="52"/>
                    <a:pt x="513" y="52"/>
                  </a:cubicBezTo>
                  <a:cubicBezTo>
                    <a:pt x="505" y="52"/>
                    <a:pt x="505" y="52"/>
                    <a:pt x="505" y="52"/>
                  </a:cubicBezTo>
                  <a:cubicBezTo>
                    <a:pt x="507" y="50"/>
                    <a:pt x="507" y="50"/>
                    <a:pt x="507" y="50"/>
                  </a:cubicBezTo>
                  <a:cubicBezTo>
                    <a:pt x="507" y="49"/>
                    <a:pt x="507" y="49"/>
                    <a:pt x="507" y="49"/>
                  </a:cubicBezTo>
                  <a:cubicBezTo>
                    <a:pt x="506" y="49"/>
                    <a:pt x="506" y="49"/>
                    <a:pt x="506" y="49"/>
                  </a:cubicBezTo>
                  <a:cubicBezTo>
                    <a:pt x="505" y="47"/>
                    <a:pt x="505" y="47"/>
                    <a:pt x="505" y="47"/>
                  </a:cubicBezTo>
                  <a:cubicBezTo>
                    <a:pt x="497" y="46"/>
                    <a:pt x="497" y="46"/>
                    <a:pt x="497" y="46"/>
                  </a:cubicBezTo>
                  <a:cubicBezTo>
                    <a:pt x="493" y="44"/>
                    <a:pt x="493" y="44"/>
                    <a:pt x="493" y="44"/>
                  </a:cubicBezTo>
                  <a:cubicBezTo>
                    <a:pt x="489" y="44"/>
                    <a:pt x="489" y="44"/>
                    <a:pt x="489" y="44"/>
                  </a:cubicBezTo>
                  <a:cubicBezTo>
                    <a:pt x="484" y="44"/>
                    <a:pt x="484" y="44"/>
                    <a:pt x="484" y="44"/>
                  </a:cubicBezTo>
                  <a:cubicBezTo>
                    <a:pt x="486" y="46"/>
                    <a:pt x="486" y="46"/>
                    <a:pt x="486" y="46"/>
                  </a:cubicBezTo>
                  <a:cubicBezTo>
                    <a:pt x="482" y="46"/>
                    <a:pt x="482" y="46"/>
                    <a:pt x="482" y="46"/>
                  </a:cubicBezTo>
                  <a:cubicBezTo>
                    <a:pt x="479" y="46"/>
                    <a:pt x="479" y="46"/>
                    <a:pt x="479" y="46"/>
                  </a:cubicBezTo>
                  <a:cubicBezTo>
                    <a:pt x="479" y="44"/>
                    <a:pt x="479" y="44"/>
                    <a:pt x="479" y="44"/>
                  </a:cubicBezTo>
                  <a:cubicBezTo>
                    <a:pt x="477" y="44"/>
                    <a:pt x="477" y="44"/>
                    <a:pt x="477" y="44"/>
                  </a:cubicBezTo>
                  <a:cubicBezTo>
                    <a:pt x="474" y="46"/>
                    <a:pt x="474" y="46"/>
                    <a:pt x="474" y="46"/>
                  </a:cubicBezTo>
                  <a:cubicBezTo>
                    <a:pt x="473" y="44"/>
                    <a:pt x="473" y="44"/>
                    <a:pt x="473" y="44"/>
                  </a:cubicBezTo>
                  <a:cubicBezTo>
                    <a:pt x="470" y="43"/>
                    <a:pt x="470" y="43"/>
                    <a:pt x="470" y="43"/>
                  </a:cubicBezTo>
                  <a:cubicBezTo>
                    <a:pt x="463" y="41"/>
                    <a:pt x="463" y="41"/>
                    <a:pt x="463" y="41"/>
                  </a:cubicBezTo>
                  <a:cubicBezTo>
                    <a:pt x="459" y="41"/>
                    <a:pt x="459" y="41"/>
                    <a:pt x="459" y="41"/>
                  </a:cubicBezTo>
                  <a:cubicBezTo>
                    <a:pt x="456" y="41"/>
                    <a:pt x="456" y="41"/>
                    <a:pt x="456" y="41"/>
                  </a:cubicBezTo>
                  <a:cubicBezTo>
                    <a:pt x="457" y="43"/>
                    <a:pt x="457" y="43"/>
                    <a:pt x="457" y="43"/>
                  </a:cubicBezTo>
                  <a:cubicBezTo>
                    <a:pt x="456" y="43"/>
                    <a:pt x="456" y="43"/>
                    <a:pt x="456" y="43"/>
                  </a:cubicBezTo>
                  <a:cubicBezTo>
                    <a:pt x="454" y="41"/>
                    <a:pt x="454" y="41"/>
                    <a:pt x="454" y="41"/>
                  </a:cubicBezTo>
                  <a:cubicBezTo>
                    <a:pt x="454" y="44"/>
                    <a:pt x="454" y="44"/>
                    <a:pt x="454" y="44"/>
                  </a:cubicBezTo>
                  <a:cubicBezTo>
                    <a:pt x="456" y="46"/>
                    <a:pt x="456" y="46"/>
                    <a:pt x="456" y="46"/>
                  </a:cubicBezTo>
                  <a:cubicBezTo>
                    <a:pt x="460" y="47"/>
                    <a:pt x="460" y="47"/>
                    <a:pt x="460" y="47"/>
                  </a:cubicBezTo>
                  <a:cubicBezTo>
                    <a:pt x="460" y="49"/>
                    <a:pt x="460" y="49"/>
                    <a:pt x="460" y="49"/>
                  </a:cubicBezTo>
                  <a:cubicBezTo>
                    <a:pt x="460" y="50"/>
                    <a:pt x="460" y="50"/>
                    <a:pt x="460" y="50"/>
                  </a:cubicBezTo>
                  <a:cubicBezTo>
                    <a:pt x="454" y="50"/>
                    <a:pt x="454" y="50"/>
                    <a:pt x="454" y="50"/>
                  </a:cubicBezTo>
                  <a:cubicBezTo>
                    <a:pt x="440" y="50"/>
                    <a:pt x="440" y="50"/>
                    <a:pt x="440" y="50"/>
                  </a:cubicBezTo>
                  <a:cubicBezTo>
                    <a:pt x="426" y="49"/>
                    <a:pt x="426" y="49"/>
                    <a:pt x="426" y="49"/>
                  </a:cubicBezTo>
                  <a:cubicBezTo>
                    <a:pt x="420" y="49"/>
                    <a:pt x="420" y="49"/>
                    <a:pt x="420" y="49"/>
                  </a:cubicBezTo>
                  <a:cubicBezTo>
                    <a:pt x="417" y="47"/>
                    <a:pt x="417" y="47"/>
                    <a:pt x="417" y="47"/>
                  </a:cubicBezTo>
                  <a:cubicBezTo>
                    <a:pt x="414" y="46"/>
                    <a:pt x="414" y="46"/>
                    <a:pt x="414" y="46"/>
                  </a:cubicBezTo>
                  <a:cubicBezTo>
                    <a:pt x="416" y="44"/>
                    <a:pt x="416" y="44"/>
                    <a:pt x="416" y="44"/>
                  </a:cubicBezTo>
                  <a:cubicBezTo>
                    <a:pt x="419" y="44"/>
                    <a:pt x="419" y="44"/>
                    <a:pt x="419" y="44"/>
                  </a:cubicBezTo>
                  <a:cubicBezTo>
                    <a:pt x="414" y="43"/>
                    <a:pt x="414" y="43"/>
                    <a:pt x="414" y="43"/>
                  </a:cubicBezTo>
                  <a:cubicBezTo>
                    <a:pt x="410" y="43"/>
                    <a:pt x="410" y="43"/>
                    <a:pt x="410" y="43"/>
                  </a:cubicBezTo>
                  <a:cubicBezTo>
                    <a:pt x="401" y="43"/>
                    <a:pt x="401" y="43"/>
                    <a:pt x="401" y="43"/>
                  </a:cubicBezTo>
                  <a:cubicBezTo>
                    <a:pt x="387" y="43"/>
                    <a:pt x="387" y="43"/>
                    <a:pt x="387" y="43"/>
                  </a:cubicBezTo>
                  <a:cubicBezTo>
                    <a:pt x="373" y="44"/>
                    <a:pt x="373" y="44"/>
                    <a:pt x="373" y="44"/>
                  </a:cubicBezTo>
                  <a:cubicBezTo>
                    <a:pt x="376" y="46"/>
                    <a:pt x="376" y="46"/>
                    <a:pt x="376" y="46"/>
                  </a:cubicBezTo>
                  <a:cubicBezTo>
                    <a:pt x="373" y="46"/>
                    <a:pt x="373" y="46"/>
                    <a:pt x="373" y="46"/>
                  </a:cubicBezTo>
                  <a:cubicBezTo>
                    <a:pt x="371" y="44"/>
                    <a:pt x="371" y="44"/>
                    <a:pt x="371" y="44"/>
                  </a:cubicBezTo>
                  <a:cubicBezTo>
                    <a:pt x="371" y="43"/>
                    <a:pt x="371" y="43"/>
                    <a:pt x="371" y="43"/>
                  </a:cubicBezTo>
                  <a:cubicBezTo>
                    <a:pt x="367" y="41"/>
                    <a:pt x="367" y="41"/>
                    <a:pt x="367" y="41"/>
                  </a:cubicBezTo>
                  <a:cubicBezTo>
                    <a:pt x="363" y="39"/>
                    <a:pt x="363" y="39"/>
                    <a:pt x="363" y="39"/>
                  </a:cubicBezTo>
                  <a:cubicBezTo>
                    <a:pt x="365" y="41"/>
                    <a:pt x="365" y="41"/>
                    <a:pt x="365" y="41"/>
                  </a:cubicBezTo>
                  <a:cubicBezTo>
                    <a:pt x="364" y="43"/>
                    <a:pt x="364" y="43"/>
                    <a:pt x="364" y="43"/>
                  </a:cubicBezTo>
                  <a:cubicBezTo>
                    <a:pt x="361" y="43"/>
                    <a:pt x="361" y="43"/>
                    <a:pt x="361" y="43"/>
                  </a:cubicBezTo>
                  <a:cubicBezTo>
                    <a:pt x="357" y="43"/>
                    <a:pt x="357" y="43"/>
                    <a:pt x="357" y="43"/>
                  </a:cubicBezTo>
                  <a:cubicBezTo>
                    <a:pt x="353" y="40"/>
                    <a:pt x="353" y="40"/>
                    <a:pt x="353" y="40"/>
                  </a:cubicBezTo>
                  <a:cubicBezTo>
                    <a:pt x="350" y="40"/>
                    <a:pt x="350" y="40"/>
                    <a:pt x="350" y="40"/>
                  </a:cubicBezTo>
                  <a:cubicBezTo>
                    <a:pt x="351" y="39"/>
                    <a:pt x="351" y="39"/>
                    <a:pt x="351" y="39"/>
                  </a:cubicBezTo>
                  <a:cubicBezTo>
                    <a:pt x="350" y="39"/>
                    <a:pt x="350" y="39"/>
                    <a:pt x="350" y="39"/>
                  </a:cubicBezTo>
                  <a:cubicBezTo>
                    <a:pt x="348" y="39"/>
                    <a:pt x="348" y="39"/>
                    <a:pt x="348" y="39"/>
                  </a:cubicBezTo>
                  <a:cubicBezTo>
                    <a:pt x="348" y="40"/>
                    <a:pt x="348" y="40"/>
                    <a:pt x="348" y="40"/>
                  </a:cubicBezTo>
                  <a:cubicBezTo>
                    <a:pt x="347" y="40"/>
                    <a:pt x="347" y="40"/>
                    <a:pt x="347" y="40"/>
                  </a:cubicBezTo>
                  <a:cubicBezTo>
                    <a:pt x="344" y="39"/>
                    <a:pt x="344" y="39"/>
                    <a:pt x="344" y="39"/>
                  </a:cubicBezTo>
                  <a:cubicBezTo>
                    <a:pt x="341" y="39"/>
                    <a:pt x="341" y="39"/>
                    <a:pt x="341" y="39"/>
                  </a:cubicBezTo>
                  <a:cubicBezTo>
                    <a:pt x="338" y="39"/>
                    <a:pt x="338" y="39"/>
                    <a:pt x="338" y="39"/>
                  </a:cubicBezTo>
                  <a:cubicBezTo>
                    <a:pt x="338" y="40"/>
                    <a:pt x="338" y="40"/>
                    <a:pt x="338" y="40"/>
                  </a:cubicBezTo>
                  <a:cubicBezTo>
                    <a:pt x="337" y="41"/>
                    <a:pt x="337" y="41"/>
                    <a:pt x="337" y="41"/>
                  </a:cubicBezTo>
                  <a:cubicBezTo>
                    <a:pt x="338" y="41"/>
                    <a:pt x="338" y="41"/>
                    <a:pt x="338" y="41"/>
                  </a:cubicBezTo>
                  <a:cubicBezTo>
                    <a:pt x="340" y="43"/>
                    <a:pt x="340" y="43"/>
                    <a:pt x="340" y="43"/>
                  </a:cubicBezTo>
                  <a:cubicBezTo>
                    <a:pt x="343" y="41"/>
                    <a:pt x="343" y="41"/>
                    <a:pt x="343" y="41"/>
                  </a:cubicBezTo>
                  <a:cubicBezTo>
                    <a:pt x="347" y="41"/>
                    <a:pt x="347" y="41"/>
                    <a:pt x="347" y="41"/>
                  </a:cubicBezTo>
                  <a:cubicBezTo>
                    <a:pt x="350" y="43"/>
                    <a:pt x="350" y="43"/>
                    <a:pt x="350" y="43"/>
                  </a:cubicBezTo>
                  <a:cubicBezTo>
                    <a:pt x="344" y="44"/>
                    <a:pt x="344" y="44"/>
                    <a:pt x="344" y="44"/>
                  </a:cubicBezTo>
                  <a:cubicBezTo>
                    <a:pt x="337" y="44"/>
                    <a:pt x="337" y="44"/>
                    <a:pt x="337" y="44"/>
                  </a:cubicBezTo>
                  <a:cubicBezTo>
                    <a:pt x="340" y="46"/>
                    <a:pt x="340" y="46"/>
                    <a:pt x="340" y="46"/>
                  </a:cubicBezTo>
                  <a:cubicBezTo>
                    <a:pt x="337" y="46"/>
                    <a:pt x="337" y="46"/>
                    <a:pt x="337" y="46"/>
                  </a:cubicBezTo>
                  <a:cubicBezTo>
                    <a:pt x="335" y="46"/>
                    <a:pt x="335" y="46"/>
                    <a:pt x="335" y="46"/>
                  </a:cubicBezTo>
                  <a:cubicBezTo>
                    <a:pt x="331" y="47"/>
                    <a:pt x="331" y="47"/>
                    <a:pt x="331" y="47"/>
                  </a:cubicBezTo>
                  <a:cubicBezTo>
                    <a:pt x="328" y="49"/>
                    <a:pt x="328" y="49"/>
                    <a:pt x="328" y="49"/>
                  </a:cubicBezTo>
                  <a:cubicBezTo>
                    <a:pt x="321" y="49"/>
                    <a:pt x="321" y="49"/>
                    <a:pt x="321" y="49"/>
                  </a:cubicBezTo>
                  <a:cubicBezTo>
                    <a:pt x="317" y="47"/>
                    <a:pt x="317" y="47"/>
                    <a:pt x="317" y="47"/>
                  </a:cubicBezTo>
                  <a:cubicBezTo>
                    <a:pt x="318" y="46"/>
                    <a:pt x="318" y="46"/>
                    <a:pt x="318" y="46"/>
                  </a:cubicBezTo>
                  <a:cubicBezTo>
                    <a:pt x="320" y="44"/>
                    <a:pt x="320" y="44"/>
                    <a:pt x="320" y="44"/>
                  </a:cubicBezTo>
                  <a:cubicBezTo>
                    <a:pt x="321" y="43"/>
                    <a:pt x="321" y="43"/>
                    <a:pt x="321" y="43"/>
                  </a:cubicBezTo>
                  <a:cubicBezTo>
                    <a:pt x="327" y="43"/>
                    <a:pt x="327" y="43"/>
                    <a:pt x="327" y="43"/>
                  </a:cubicBezTo>
                  <a:cubicBezTo>
                    <a:pt x="328" y="41"/>
                    <a:pt x="328" y="41"/>
                    <a:pt x="328" y="41"/>
                  </a:cubicBezTo>
                  <a:cubicBezTo>
                    <a:pt x="328" y="40"/>
                    <a:pt x="328" y="40"/>
                    <a:pt x="328" y="40"/>
                  </a:cubicBezTo>
                  <a:cubicBezTo>
                    <a:pt x="333" y="39"/>
                    <a:pt x="333" y="39"/>
                    <a:pt x="333" y="39"/>
                  </a:cubicBezTo>
                  <a:cubicBezTo>
                    <a:pt x="334" y="37"/>
                    <a:pt x="334" y="37"/>
                    <a:pt x="334" y="37"/>
                  </a:cubicBezTo>
                  <a:cubicBezTo>
                    <a:pt x="335" y="36"/>
                    <a:pt x="335" y="36"/>
                    <a:pt x="335" y="36"/>
                  </a:cubicBezTo>
                  <a:cubicBezTo>
                    <a:pt x="331" y="36"/>
                    <a:pt x="331" y="36"/>
                    <a:pt x="331" y="36"/>
                  </a:cubicBezTo>
                  <a:cubicBezTo>
                    <a:pt x="337" y="34"/>
                    <a:pt x="337" y="34"/>
                    <a:pt x="337" y="34"/>
                  </a:cubicBezTo>
                  <a:cubicBezTo>
                    <a:pt x="335" y="34"/>
                    <a:pt x="335" y="34"/>
                    <a:pt x="335" y="34"/>
                  </a:cubicBezTo>
                  <a:cubicBezTo>
                    <a:pt x="341" y="31"/>
                    <a:pt x="341" y="31"/>
                    <a:pt x="341" y="31"/>
                  </a:cubicBezTo>
                  <a:cubicBezTo>
                    <a:pt x="344" y="31"/>
                    <a:pt x="344" y="31"/>
                    <a:pt x="344" y="31"/>
                  </a:cubicBezTo>
                  <a:cubicBezTo>
                    <a:pt x="345" y="31"/>
                    <a:pt x="345" y="31"/>
                    <a:pt x="345" y="31"/>
                  </a:cubicBezTo>
                  <a:cubicBezTo>
                    <a:pt x="345" y="30"/>
                    <a:pt x="345" y="30"/>
                    <a:pt x="345" y="30"/>
                  </a:cubicBezTo>
                  <a:cubicBezTo>
                    <a:pt x="347" y="29"/>
                    <a:pt x="347" y="29"/>
                    <a:pt x="347" y="29"/>
                  </a:cubicBezTo>
                  <a:cubicBezTo>
                    <a:pt x="348" y="29"/>
                    <a:pt x="348" y="29"/>
                    <a:pt x="348" y="29"/>
                  </a:cubicBezTo>
                  <a:cubicBezTo>
                    <a:pt x="350" y="29"/>
                    <a:pt x="350" y="29"/>
                    <a:pt x="350" y="29"/>
                  </a:cubicBezTo>
                  <a:cubicBezTo>
                    <a:pt x="353" y="27"/>
                    <a:pt x="353" y="27"/>
                    <a:pt x="353" y="27"/>
                  </a:cubicBezTo>
                  <a:cubicBezTo>
                    <a:pt x="353" y="24"/>
                    <a:pt x="353" y="24"/>
                    <a:pt x="353" y="24"/>
                  </a:cubicBezTo>
                  <a:cubicBezTo>
                    <a:pt x="351" y="23"/>
                    <a:pt x="351" y="23"/>
                    <a:pt x="351" y="23"/>
                  </a:cubicBezTo>
                  <a:cubicBezTo>
                    <a:pt x="347" y="21"/>
                    <a:pt x="347" y="21"/>
                    <a:pt x="347" y="21"/>
                  </a:cubicBezTo>
                  <a:cubicBezTo>
                    <a:pt x="344" y="21"/>
                    <a:pt x="344" y="21"/>
                    <a:pt x="344" y="21"/>
                  </a:cubicBezTo>
                  <a:cubicBezTo>
                    <a:pt x="343" y="21"/>
                    <a:pt x="343" y="21"/>
                    <a:pt x="343" y="21"/>
                  </a:cubicBezTo>
                  <a:cubicBezTo>
                    <a:pt x="340" y="20"/>
                    <a:pt x="340" y="20"/>
                    <a:pt x="340" y="20"/>
                  </a:cubicBezTo>
                  <a:cubicBezTo>
                    <a:pt x="343" y="20"/>
                    <a:pt x="343" y="20"/>
                    <a:pt x="343" y="20"/>
                  </a:cubicBezTo>
                  <a:cubicBezTo>
                    <a:pt x="350" y="21"/>
                    <a:pt x="350" y="21"/>
                    <a:pt x="350" y="21"/>
                  </a:cubicBezTo>
                  <a:cubicBezTo>
                    <a:pt x="348" y="20"/>
                    <a:pt x="348" y="20"/>
                    <a:pt x="348" y="20"/>
                  </a:cubicBezTo>
                  <a:cubicBezTo>
                    <a:pt x="347" y="19"/>
                    <a:pt x="347" y="19"/>
                    <a:pt x="347" y="19"/>
                  </a:cubicBezTo>
                  <a:cubicBezTo>
                    <a:pt x="344" y="19"/>
                    <a:pt x="344" y="19"/>
                    <a:pt x="344" y="19"/>
                  </a:cubicBezTo>
                  <a:cubicBezTo>
                    <a:pt x="340" y="16"/>
                    <a:pt x="340" y="16"/>
                    <a:pt x="340" y="16"/>
                  </a:cubicBezTo>
                  <a:cubicBezTo>
                    <a:pt x="338" y="16"/>
                    <a:pt x="338" y="16"/>
                    <a:pt x="338" y="16"/>
                  </a:cubicBezTo>
                  <a:cubicBezTo>
                    <a:pt x="337" y="17"/>
                    <a:pt x="337" y="17"/>
                    <a:pt x="337" y="17"/>
                  </a:cubicBezTo>
                  <a:cubicBezTo>
                    <a:pt x="334" y="16"/>
                    <a:pt x="334" y="16"/>
                    <a:pt x="334" y="16"/>
                  </a:cubicBezTo>
                  <a:cubicBezTo>
                    <a:pt x="333" y="14"/>
                    <a:pt x="333" y="14"/>
                    <a:pt x="333" y="14"/>
                  </a:cubicBezTo>
                  <a:cubicBezTo>
                    <a:pt x="330" y="13"/>
                    <a:pt x="330" y="13"/>
                    <a:pt x="330" y="13"/>
                  </a:cubicBezTo>
                  <a:cubicBezTo>
                    <a:pt x="328" y="13"/>
                    <a:pt x="328" y="13"/>
                    <a:pt x="328" y="13"/>
                  </a:cubicBezTo>
                  <a:cubicBezTo>
                    <a:pt x="327" y="14"/>
                    <a:pt x="327" y="14"/>
                    <a:pt x="327" y="14"/>
                  </a:cubicBezTo>
                  <a:cubicBezTo>
                    <a:pt x="325" y="13"/>
                    <a:pt x="325" y="13"/>
                    <a:pt x="325" y="13"/>
                  </a:cubicBezTo>
                  <a:cubicBezTo>
                    <a:pt x="324" y="11"/>
                    <a:pt x="324" y="11"/>
                    <a:pt x="324" y="11"/>
                  </a:cubicBezTo>
                  <a:cubicBezTo>
                    <a:pt x="320" y="10"/>
                    <a:pt x="320" y="10"/>
                    <a:pt x="320" y="10"/>
                  </a:cubicBezTo>
                  <a:cubicBezTo>
                    <a:pt x="311" y="10"/>
                    <a:pt x="311" y="10"/>
                    <a:pt x="311" y="10"/>
                  </a:cubicBezTo>
                  <a:cubicBezTo>
                    <a:pt x="301" y="10"/>
                    <a:pt x="301" y="10"/>
                    <a:pt x="301" y="10"/>
                  </a:cubicBezTo>
                  <a:cubicBezTo>
                    <a:pt x="291" y="10"/>
                    <a:pt x="291" y="10"/>
                    <a:pt x="291" y="10"/>
                  </a:cubicBezTo>
                  <a:cubicBezTo>
                    <a:pt x="291" y="11"/>
                    <a:pt x="291" y="11"/>
                    <a:pt x="291" y="11"/>
                  </a:cubicBezTo>
                  <a:cubicBezTo>
                    <a:pt x="288" y="13"/>
                    <a:pt x="288" y="13"/>
                    <a:pt x="288" y="13"/>
                  </a:cubicBezTo>
                  <a:cubicBezTo>
                    <a:pt x="284" y="13"/>
                    <a:pt x="284" y="13"/>
                    <a:pt x="284" y="13"/>
                  </a:cubicBezTo>
                  <a:cubicBezTo>
                    <a:pt x="279" y="13"/>
                    <a:pt x="279" y="13"/>
                    <a:pt x="279" y="13"/>
                  </a:cubicBezTo>
                  <a:cubicBezTo>
                    <a:pt x="281" y="11"/>
                    <a:pt x="281" y="11"/>
                    <a:pt x="281" y="11"/>
                  </a:cubicBezTo>
                  <a:cubicBezTo>
                    <a:pt x="282" y="10"/>
                    <a:pt x="282" y="10"/>
                    <a:pt x="282" y="10"/>
                  </a:cubicBezTo>
                  <a:cubicBezTo>
                    <a:pt x="282" y="9"/>
                    <a:pt x="282" y="9"/>
                    <a:pt x="282" y="9"/>
                  </a:cubicBezTo>
                  <a:cubicBezTo>
                    <a:pt x="281" y="7"/>
                    <a:pt x="281" y="7"/>
                    <a:pt x="281" y="7"/>
                  </a:cubicBezTo>
                  <a:cubicBezTo>
                    <a:pt x="274" y="7"/>
                    <a:pt x="274" y="7"/>
                    <a:pt x="274" y="7"/>
                  </a:cubicBezTo>
                  <a:cubicBezTo>
                    <a:pt x="267" y="9"/>
                    <a:pt x="267" y="9"/>
                    <a:pt x="267" y="9"/>
                  </a:cubicBezTo>
                  <a:cubicBezTo>
                    <a:pt x="268" y="7"/>
                    <a:pt x="268" y="7"/>
                    <a:pt x="268" y="7"/>
                  </a:cubicBezTo>
                  <a:cubicBezTo>
                    <a:pt x="268" y="6"/>
                    <a:pt x="268" y="6"/>
                    <a:pt x="268" y="6"/>
                  </a:cubicBezTo>
                  <a:cubicBezTo>
                    <a:pt x="255" y="7"/>
                    <a:pt x="255" y="7"/>
                    <a:pt x="255" y="7"/>
                  </a:cubicBezTo>
                  <a:cubicBezTo>
                    <a:pt x="262" y="6"/>
                    <a:pt x="262" y="6"/>
                    <a:pt x="262" y="6"/>
                  </a:cubicBezTo>
                  <a:cubicBezTo>
                    <a:pt x="265" y="4"/>
                    <a:pt x="265" y="4"/>
                    <a:pt x="265" y="4"/>
                  </a:cubicBezTo>
                  <a:cubicBezTo>
                    <a:pt x="268" y="4"/>
                    <a:pt x="268" y="4"/>
                    <a:pt x="268" y="4"/>
                  </a:cubicBezTo>
                  <a:cubicBezTo>
                    <a:pt x="264" y="3"/>
                    <a:pt x="264" y="3"/>
                    <a:pt x="264" y="3"/>
                  </a:cubicBezTo>
                  <a:cubicBezTo>
                    <a:pt x="258" y="1"/>
                    <a:pt x="258" y="1"/>
                    <a:pt x="258" y="1"/>
                  </a:cubicBezTo>
                  <a:cubicBezTo>
                    <a:pt x="249" y="0"/>
                    <a:pt x="249" y="0"/>
                    <a:pt x="249" y="0"/>
                  </a:cubicBezTo>
                  <a:cubicBezTo>
                    <a:pt x="245" y="0"/>
                    <a:pt x="245" y="0"/>
                    <a:pt x="245" y="0"/>
                  </a:cubicBezTo>
                  <a:cubicBezTo>
                    <a:pt x="241" y="1"/>
                    <a:pt x="241" y="1"/>
                    <a:pt x="241" y="1"/>
                  </a:cubicBezTo>
                  <a:cubicBezTo>
                    <a:pt x="238" y="3"/>
                    <a:pt x="238" y="3"/>
                    <a:pt x="238" y="3"/>
                  </a:cubicBezTo>
                  <a:cubicBezTo>
                    <a:pt x="234" y="4"/>
                    <a:pt x="234" y="4"/>
                    <a:pt x="234" y="4"/>
                  </a:cubicBezTo>
                  <a:cubicBezTo>
                    <a:pt x="236" y="4"/>
                    <a:pt x="236" y="4"/>
                    <a:pt x="236" y="4"/>
                  </a:cubicBezTo>
                  <a:cubicBezTo>
                    <a:pt x="232" y="7"/>
                    <a:pt x="232" y="7"/>
                    <a:pt x="232" y="7"/>
                  </a:cubicBezTo>
                  <a:cubicBezTo>
                    <a:pt x="232" y="9"/>
                    <a:pt x="232" y="9"/>
                    <a:pt x="232" y="9"/>
                  </a:cubicBezTo>
                  <a:cubicBezTo>
                    <a:pt x="234" y="10"/>
                    <a:pt x="234" y="10"/>
                    <a:pt x="234" y="10"/>
                  </a:cubicBezTo>
                  <a:cubicBezTo>
                    <a:pt x="236" y="10"/>
                    <a:pt x="236" y="10"/>
                    <a:pt x="236" y="10"/>
                  </a:cubicBezTo>
                  <a:cubicBezTo>
                    <a:pt x="236" y="11"/>
                    <a:pt x="236" y="11"/>
                    <a:pt x="236" y="11"/>
                  </a:cubicBezTo>
                  <a:cubicBezTo>
                    <a:pt x="242" y="13"/>
                    <a:pt x="242" y="13"/>
                    <a:pt x="242" y="13"/>
                  </a:cubicBezTo>
                  <a:cubicBezTo>
                    <a:pt x="249" y="14"/>
                    <a:pt x="249" y="14"/>
                    <a:pt x="249" y="14"/>
                  </a:cubicBezTo>
                  <a:cubicBezTo>
                    <a:pt x="241" y="13"/>
                    <a:pt x="241" y="13"/>
                    <a:pt x="241" y="13"/>
                  </a:cubicBezTo>
                  <a:cubicBezTo>
                    <a:pt x="236" y="13"/>
                    <a:pt x="236" y="13"/>
                    <a:pt x="236" y="13"/>
                  </a:cubicBezTo>
                  <a:cubicBezTo>
                    <a:pt x="229" y="13"/>
                    <a:pt x="229" y="13"/>
                    <a:pt x="229" y="13"/>
                  </a:cubicBezTo>
                  <a:cubicBezTo>
                    <a:pt x="222" y="13"/>
                    <a:pt x="222" y="13"/>
                    <a:pt x="222" y="13"/>
                  </a:cubicBezTo>
                  <a:cubicBezTo>
                    <a:pt x="224" y="14"/>
                    <a:pt x="224" y="14"/>
                    <a:pt x="224" y="14"/>
                  </a:cubicBezTo>
                  <a:cubicBezTo>
                    <a:pt x="228" y="14"/>
                    <a:pt x="228" y="14"/>
                    <a:pt x="228" y="14"/>
                  </a:cubicBezTo>
                  <a:cubicBezTo>
                    <a:pt x="231" y="16"/>
                    <a:pt x="231" y="16"/>
                    <a:pt x="231" y="16"/>
                  </a:cubicBezTo>
                  <a:cubicBezTo>
                    <a:pt x="234" y="17"/>
                    <a:pt x="234" y="17"/>
                    <a:pt x="234" y="17"/>
                  </a:cubicBezTo>
                  <a:cubicBezTo>
                    <a:pt x="225" y="16"/>
                    <a:pt x="225" y="16"/>
                    <a:pt x="225" y="16"/>
                  </a:cubicBezTo>
                  <a:cubicBezTo>
                    <a:pt x="222" y="16"/>
                    <a:pt x="222" y="16"/>
                    <a:pt x="222" y="16"/>
                  </a:cubicBezTo>
                  <a:cubicBezTo>
                    <a:pt x="218" y="16"/>
                    <a:pt x="218" y="16"/>
                    <a:pt x="218" y="16"/>
                  </a:cubicBezTo>
                  <a:cubicBezTo>
                    <a:pt x="219" y="17"/>
                    <a:pt x="219" y="17"/>
                    <a:pt x="219" y="17"/>
                  </a:cubicBezTo>
                  <a:cubicBezTo>
                    <a:pt x="218" y="17"/>
                    <a:pt x="218" y="17"/>
                    <a:pt x="218" y="17"/>
                  </a:cubicBezTo>
                  <a:cubicBezTo>
                    <a:pt x="214" y="19"/>
                    <a:pt x="214" y="19"/>
                    <a:pt x="214" y="19"/>
                  </a:cubicBezTo>
                  <a:cubicBezTo>
                    <a:pt x="211" y="19"/>
                    <a:pt x="211" y="19"/>
                    <a:pt x="211" y="19"/>
                  </a:cubicBezTo>
                  <a:cubicBezTo>
                    <a:pt x="209" y="19"/>
                    <a:pt x="209" y="19"/>
                    <a:pt x="209" y="19"/>
                  </a:cubicBezTo>
                  <a:cubicBezTo>
                    <a:pt x="208" y="19"/>
                    <a:pt x="208" y="19"/>
                    <a:pt x="208" y="19"/>
                  </a:cubicBezTo>
                  <a:cubicBezTo>
                    <a:pt x="205" y="19"/>
                    <a:pt x="205" y="19"/>
                    <a:pt x="205" y="19"/>
                  </a:cubicBezTo>
                  <a:cubicBezTo>
                    <a:pt x="202" y="19"/>
                    <a:pt x="202" y="19"/>
                    <a:pt x="202" y="19"/>
                  </a:cubicBezTo>
                  <a:cubicBezTo>
                    <a:pt x="203" y="17"/>
                    <a:pt x="203" y="17"/>
                    <a:pt x="203" y="17"/>
                  </a:cubicBezTo>
                  <a:cubicBezTo>
                    <a:pt x="199" y="16"/>
                    <a:pt x="199" y="16"/>
                    <a:pt x="199" y="16"/>
                  </a:cubicBezTo>
                  <a:cubicBezTo>
                    <a:pt x="193" y="16"/>
                    <a:pt x="193" y="16"/>
                    <a:pt x="193" y="16"/>
                  </a:cubicBezTo>
                  <a:cubicBezTo>
                    <a:pt x="183" y="17"/>
                    <a:pt x="183" y="17"/>
                    <a:pt x="183" y="17"/>
                  </a:cubicBezTo>
                  <a:cubicBezTo>
                    <a:pt x="182" y="17"/>
                    <a:pt x="182" y="17"/>
                    <a:pt x="182" y="17"/>
                  </a:cubicBezTo>
                  <a:cubicBezTo>
                    <a:pt x="179" y="17"/>
                    <a:pt x="179" y="17"/>
                    <a:pt x="179" y="17"/>
                  </a:cubicBezTo>
                  <a:cubicBezTo>
                    <a:pt x="179" y="19"/>
                    <a:pt x="179" y="19"/>
                    <a:pt x="179" y="19"/>
                  </a:cubicBezTo>
                  <a:cubicBezTo>
                    <a:pt x="181" y="19"/>
                    <a:pt x="181" y="19"/>
                    <a:pt x="181" y="19"/>
                  </a:cubicBezTo>
                  <a:cubicBezTo>
                    <a:pt x="183" y="19"/>
                    <a:pt x="183" y="19"/>
                    <a:pt x="183" y="19"/>
                  </a:cubicBezTo>
                  <a:cubicBezTo>
                    <a:pt x="189" y="19"/>
                    <a:pt x="189" y="19"/>
                    <a:pt x="189" y="19"/>
                  </a:cubicBezTo>
                  <a:cubicBezTo>
                    <a:pt x="182" y="20"/>
                    <a:pt x="182" y="20"/>
                    <a:pt x="182" y="20"/>
                  </a:cubicBezTo>
                  <a:cubicBezTo>
                    <a:pt x="175" y="20"/>
                    <a:pt x="175" y="20"/>
                    <a:pt x="175" y="20"/>
                  </a:cubicBezTo>
                  <a:cubicBezTo>
                    <a:pt x="159" y="23"/>
                    <a:pt x="159" y="23"/>
                    <a:pt x="159" y="23"/>
                  </a:cubicBezTo>
                  <a:cubicBezTo>
                    <a:pt x="156" y="24"/>
                    <a:pt x="156" y="24"/>
                    <a:pt x="156" y="24"/>
                  </a:cubicBezTo>
                  <a:cubicBezTo>
                    <a:pt x="153" y="24"/>
                    <a:pt x="153" y="24"/>
                    <a:pt x="153" y="24"/>
                  </a:cubicBezTo>
                  <a:cubicBezTo>
                    <a:pt x="150" y="26"/>
                    <a:pt x="150" y="26"/>
                    <a:pt x="150" y="26"/>
                  </a:cubicBezTo>
                  <a:cubicBezTo>
                    <a:pt x="148" y="27"/>
                    <a:pt x="148" y="27"/>
                    <a:pt x="148" y="27"/>
                  </a:cubicBezTo>
                  <a:cubicBezTo>
                    <a:pt x="143" y="27"/>
                    <a:pt x="143" y="27"/>
                    <a:pt x="143" y="27"/>
                  </a:cubicBezTo>
                  <a:cubicBezTo>
                    <a:pt x="145" y="29"/>
                    <a:pt x="145" y="29"/>
                    <a:pt x="145" y="29"/>
                  </a:cubicBezTo>
                  <a:cubicBezTo>
                    <a:pt x="143" y="29"/>
                    <a:pt x="143" y="29"/>
                    <a:pt x="143" y="29"/>
                  </a:cubicBezTo>
                  <a:cubicBezTo>
                    <a:pt x="143" y="30"/>
                    <a:pt x="143" y="30"/>
                    <a:pt x="143" y="30"/>
                  </a:cubicBezTo>
                  <a:cubicBezTo>
                    <a:pt x="142" y="30"/>
                    <a:pt x="142" y="30"/>
                    <a:pt x="142" y="30"/>
                  </a:cubicBezTo>
                  <a:cubicBezTo>
                    <a:pt x="143" y="31"/>
                    <a:pt x="143" y="31"/>
                    <a:pt x="143" y="31"/>
                  </a:cubicBezTo>
                  <a:cubicBezTo>
                    <a:pt x="140" y="33"/>
                    <a:pt x="140" y="33"/>
                    <a:pt x="140" y="33"/>
                  </a:cubicBezTo>
                  <a:cubicBezTo>
                    <a:pt x="142" y="33"/>
                    <a:pt x="142" y="33"/>
                    <a:pt x="142" y="33"/>
                  </a:cubicBezTo>
                  <a:cubicBezTo>
                    <a:pt x="145" y="34"/>
                    <a:pt x="145" y="34"/>
                    <a:pt x="145" y="34"/>
                  </a:cubicBezTo>
                  <a:cubicBezTo>
                    <a:pt x="148" y="34"/>
                    <a:pt x="148" y="34"/>
                    <a:pt x="148" y="34"/>
                  </a:cubicBezTo>
                  <a:cubicBezTo>
                    <a:pt x="146" y="36"/>
                    <a:pt x="146" y="36"/>
                    <a:pt x="146" y="36"/>
                  </a:cubicBezTo>
                  <a:cubicBezTo>
                    <a:pt x="145" y="36"/>
                    <a:pt x="145" y="36"/>
                    <a:pt x="145" y="36"/>
                  </a:cubicBezTo>
                  <a:cubicBezTo>
                    <a:pt x="143" y="34"/>
                    <a:pt x="143" y="34"/>
                    <a:pt x="143" y="34"/>
                  </a:cubicBezTo>
                  <a:cubicBezTo>
                    <a:pt x="138" y="34"/>
                    <a:pt x="138" y="34"/>
                    <a:pt x="138" y="34"/>
                  </a:cubicBezTo>
                  <a:cubicBezTo>
                    <a:pt x="140" y="36"/>
                    <a:pt x="140" y="36"/>
                    <a:pt x="140" y="36"/>
                  </a:cubicBezTo>
                  <a:cubicBezTo>
                    <a:pt x="145" y="37"/>
                    <a:pt x="145" y="37"/>
                    <a:pt x="145" y="37"/>
                  </a:cubicBezTo>
                  <a:cubicBezTo>
                    <a:pt x="152" y="39"/>
                    <a:pt x="152" y="39"/>
                    <a:pt x="152" y="39"/>
                  </a:cubicBezTo>
                  <a:cubicBezTo>
                    <a:pt x="149" y="39"/>
                    <a:pt x="149" y="39"/>
                    <a:pt x="149" y="39"/>
                  </a:cubicBezTo>
                  <a:cubicBezTo>
                    <a:pt x="152" y="40"/>
                    <a:pt x="152" y="40"/>
                    <a:pt x="152" y="40"/>
                  </a:cubicBezTo>
                  <a:cubicBezTo>
                    <a:pt x="148" y="40"/>
                    <a:pt x="148" y="40"/>
                    <a:pt x="148" y="40"/>
                  </a:cubicBezTo>
                  <a:cubicBezTo>
                    <a:pt x="142" y="40"/>
                    <a:pt x="142" y="40"/>
                    <a:pt x="142" y="40"/>
                  </a:cubicBezTo>
                  <a:cubicBezTo>
                    <a:pt x="138" y="43"/>
                    <a:pt x="138" y="43"/>
                    <a:pt x="138" y="43"/>
                  </a:cubicBezTo>
                  <a:cubicBezTo>
                    <a:pt x="130" y="41"/>
                    <a:pt x="130" y="41"/>
                    <a:pt x="130" y="41"/>
                  </a:cubicBezTo>
                  <a:cubicBezTo>
                    <a:pt x="122" y="43"/>
                    <a:pt x="122" y="43"/>
                    <a:pt x="122" y="43"/>
                  </a:cubicBezTo>
                  <a:cubicBezTo>
                    <a:pt x="113" y="43"/>
                    <a:pt x="113" y="43"/>
                    <a:pt x="113" y="43"/>
                  </a:cubicBezTo>
                  <a:cubicBezTo>
                    <a:pt x="106" y="43"/>
                    <a:pt x="106" y="43"/>
                    <a:pt x="106" y="43"/>
                  </a:cubicBezTo>
                  <a:cubicBezTo>
                    <a:pt x="102" y="43"/>
                    <a:pt x="102" y="43"/>
                    <a:pt x="102" y="43"/>
                  </a:cubicBezTo>
                  <a:cubicBezTo>
                    <a:pt x="100" y="44"/>
                    <a:pt x="100" y="44"/>
                    <a:pt x="100" y="44"/>
                  </a:cubicBezTo>
                  <a:cubicBezTo>
                    <a:pt x="100" y="46"/>
                    <a:pt x="100" y="46"/>
                    <a:pt x="100" y="46"/>
                  </a:cubicBezTo>
                  <a:cubicBezTo>
                    <a:pt x="99" y="46"/>
                    <a:pt x="99" y="46"/>
                    <a:pt x="99" y="46"/>
                  </a:cubicBezTo>
                  <a:cubicBezTo>
                    <a:pt x="100" y="47"/>
                    <a:pt x="100" y="47"/>
                    <a:pt x="100" y="47"/>
                  </a:cubicBezTo>
                  <a:cubicBezTo>
                    <a:pt x="102" y="47"/>
                    <a:pt x="102" y="47"/>
                    <a:pt x="102" y="47"/>
                  </a:cubicBezTo>
                  <a:cubicBezTo>
                    <a:pt x="100" y="49"/>
                    <a:pt x="100" y="49"/>
                    <a:pt x="100" y="49"/>
                  </a:cubicBezTo>
                  <a:cubicBezTo>
                    <a:pt x="105" y="49"/>
                    <a:pt x="105" y="49"/>
                    <a:pt x="105" y="49"/>
                  </a:cubicBezTo>
                  <a:cubicBezTo>
                    <a:pt x="107" y="53"/>
                    <a:pt x="107" y="53"/>
                    <a:pt x="107" y="53"/>
                  </a:cubicBezTo>
                  <a:cubicBezTo>
                    <a:pt x="107" y="54"/>
                    <a:pt x="107" y="54"/>
                    <a:pt x="107" y="54"/>
                  </a:cubicBezTo>
                  <a:cubicBezTo>
                    <a:pt x="110" y="56"/>
                    <a:pt x="110" y="56"/>
                    <a:pt x="110" y="56"/>
                  </a:cubicBezTo>
                  <a:cubicBezTo>
                    <a:pt x="115" y="57"/>
                    <a:pt x="115" y="57"/>
                    <a:pt x="115" y="57"/>
                  </a:cubicBezTo>
                  <a:cubicBezTo>
                    <a:pt x="120" y="57"/>
                    <a:pt x="120" y="57"/>
                    <a:pt x="120" y="57"/>
                  </a:cubicBezTo>
                  <a:cubicBezTo>
                    <a:pt x="125" y="59"/>
                    <a:pt x="125" y="59"/>
                    <a:pt x="125" y="59"/>
                  </a:cubicBezTo>
                  <a:cubicBezTo>
                    <a:pt x="129" y="62"/>
                    <a:pt x="129" y="62"/>
                    <a:pt x="129" y="62"/>
                  </a:cubicBezTo>
                  <a:cubicBezTo>
                    <a:pt x="132" y="63"/>
                    <a:pt x="132" y="63"/>
                    <a:pt x="132" y="63"/>
                  </a:cubicBezTo>
                  <a:cubicBezTo>
                    <a:pt x="126" y="64"/>
                    <a:pt x="126" y="64"/>
                    <a:pt x="126" y="64"/>
                  </a:cubicBezTo>
                  <a:cubicBezTo>
                    <a:pt x="120" y="63"/>
                    <a:pt x="120" y="63"/>
                    <a:pt x="120" y="63"/>
                  </a:cubicBezTo>
                  <a:cubicBezTo>
                    <a:pt x="112" y="60"/>
                    <a:pt x="112" y="60"/>
                    <a:pt x="112" y="60"/>
                  </a:cubicBezTo>
                  <a:cubicBezTo>
                    <a:pt x="106" y="59"/>
                    <a:pt x="106" y="59"/>
                    <a:pt x="106" y="59"/>
                  </a:cubicBezTo>
                  <a:cubicBezTo>
                    <a:pt x="99" y="57"/>
                    <a:pt x="99" y="57"/>
                    <a:pt x="99" y="57"/>
                  </a:cubicBezTo>
                  <a:cubicBezTo>
                    <a:pt x="90" y="57"/>
                    <a:pt x="90" y="57"/>
                    <a:pt x="90" y="57"/>
                  </a:cubicBezTo>
                  <a:cubicBezTo>
                    <a:pt x="87" y="59"/>
                    <a:pt x="87" y="59"/>
                    <a:pt x="87" y="59"/>
                  </a:cubicBezTo>
                  <a:cubicBezTo>
                    <a:pt x="86" y="59"/>
                    <a:pt x="86" y="59"/>
                    <a:pt x="86" y="59"/>
                  </a:cubicBezTo>
                  <a:cubicBezTo>
                    <a:pt x="85" y="59"/>
                    <a:pt x="85" y="59"/>
                    <a:pt x="85" y="59"/>
                  </a:cubicBezTo>
                  <a:cubicBezTo>
                    <a:pt x="85" y="60"/>
                    <a:pt x="85" y="60"/>
                    <a:pt x="85" y="60"/>
                  </a:cubicBezTo>
                  <a:cubicBezTo>
                    <a:pt x="87" y="60"/>
                    <a:pt x="87" y="60"/>
                    <a:pt x="87" y="60"/>
                  </a:cubicBezTo>
                  <a:cubicBezTo>
                    <a:pt x="90" y="60"/>
                    <a:pt x="90" y="60"/>
                    <a:pt x="90" y="60"/>
                  </a:cubicBezTo>
                  <a:cubicBezTo>
                    <a:pt x="92" y="62"/>
                    <a:pt x="92" y="62"/>
                    <a:pt x="92" y="62"/>
                  </a:cubicBezTo>
                  <a:cubicBezTo>
                    <a:pt x="90" y="63"/>
                    <a:pt x="90" y="63"/>
                    <a:pt x="90" y="63"/>
                  </a:cubicBezTo>
                  <a:cubicBezTo>
                    <a:pt x="87" y="63"/>
                    <a:pt x="87" y="63"/>
                    <a:pt x="87" y="63"/>
                  </a:cubicBezTo>
                  <a:cubicBezTo>
                    <a:pt x="83" y="62"/>
                    <a:pt x="83" y="62"/>
                    <a:pt x="83" y="62"/>
                  </a:cubicBezTo>
                  <a:cubicBezTo>
                    <a:pt x="79" y="62"/>
                    <a:pt x="79" y="62"/>
                    <a:pt x="79" y="62"/>
                  </a:cubicBezTo>
                  <a:cubicBezTo>
                    <a:pt x="74" y="62"/>
                    <a:pt x="74" y="62"/>
                    <a:pt x="74" y="62"/>
                  </a:cubicBezTo>
                  <a:cubicBezTo>
                    <a:pt x="76" y="64"/>
                    <a:pt x="76" y="64"/>
                    <a:pt x="76" y="64"/>
                  </a:cubicBezTo>
                  <a:cubicBezTo>
                    <a:pt x="80" y="66"/>
                    <a:pt x="80" y="66"/>
                    <a:pt x="80" y="66"/>
                  </a:cubicBezTo>
                  <a:cubicBezTo>
                    <a:pt x="85" y="67"/>
                    <a:pt x="85" y="67"/>
                    <a:pt x="85" y="67"/>
                  </a:cubicBezTo>
                  <a:cubicBezTo>
                    <a:pt x="89" y="69"/>
                    <a:pt x="89" y="69"/>
                    <a:pt x="89" y="69"/>
                  </a:cubicBezTo>
                  <a:cubicBezTo>
                    <a:pt x="92" y="69"/>
                    <a:pt x="92" y="69"/>
                    <a:pt x="92" y="69"/>
                  </a:cubicBezTo>
                  <a:cubicBezTo>
                    <a:pt x="95" y="69"/>
                    <a:pt x="95" y="69"/>
                    <a:pt x="95" y="69"/>
                  </a:cubicBezTo>
                  <a:cubicBezTo>
                    <a:pt x="96" y="69"/>
                    <a:pt x="96" y="69"/>
                    <a:pt x="96" y="69"/>
                  </a:cubicBezTo>
                  <a:cubicBezTo>
                    <a:pt x="97" y="69"/>
                    <a:pt x="97" y="69"/>
                    <a:pt x="97" y="69"/>
                  </a:cubicBezTo>
                  <a:cubicBezTo>
                    <a:pt x="99" y="72"/>
                    <a:pt x="99" y="72"/>
                    <a:pt x="99" y="72"/>
                  </a:cubicBezTo>
                  <a:cubicBezTo>
                    <a:pt x="102" y="72"/>
                    <a:pt x="102" y="72"/>
                    <a:pt x="102" y="72"/>
                  </a:cubicBezTo>
                  <a:cubicBezTo>
                    <a:pt x="102" y="73"/>
                    <a:pt x="102" y="73"/>
                    <a:pt x="102" y="73"/>
                  </a:cubicBezTo>
                  <a:cubicBezTo>
                    <a:pt x="96" y="72"/>
                    <a:pt x="96" y="72"/>
                    <a:pt x="96" y="72"/>
                  </a:cubicBezTo>
                  <a:cubicBezTo>
                    <a:pt x="90" y="70"/>
                    <a:pt x="90" y="70"/>
                    <a:pt x="90" y="70"/>
                  </a:cubicBezTo>
                  <a:cubicBezTo>
                    <a:pt x="89" y="70"/>
                    <a:pt x="89" y="70"/>
                    <a:pt x="89" y="70"/>
                  </a:cubicBezTo>
                  <a:cubicBezTo>
                    <a:pt x="87" y="72"/>
                    <a:pt x="87" y="72"/>
                    <a:pt x="87" y="72"/>
                  </a:cubicBezTo>
                  <a:cubicBezTo>
                    <a:pt x="86" y="70"/>
                    <a:pt x="86" y="70"/>
                    <a:pt x="86" y="70"/>
                  </a:cubicBezTo>
                  <a:cubicBezTo>
                    <a:pt x="83" y="70"/>
                    <a:pt x="83" y="70"/>
                    <a:pt x="83" y="70"/>
                  </a:cubicBezTo>
                  <a:cubicBezTo>
                    <a:pt x="79" y="70"/>
                    <a:pt x="79" y="70"/>
                    <a:pt x="79" y="70"/>
                  </a:cubicBezTo>
                  <a:cubicBezTo>
                    <a:pt x="74" y="69"/>
                    <a:pt x="74" y="69"/>
                    <a:pt x="74" y="69"/>
                  </a:cubicBezTo>
                  <a:cubicBezTo>
                    <a:pt x="70" y="67"/>
                    <a:pt x="70" y="67"/>
                    <a:pt x="70" y="67"/>
                  </a:cubicBezTo>
                  <a:cubicBezTo>
                    <a:pt x="72" y="67"/>
                    <a:pt x="72" y="67"/>
                    <a:pt x="72" y="67"/>
                  </a:cubicBezTo>
                  <a:cubicBezTo>
                    <a:pt x="72" y="66"/>
                    <a:pt x="72" y="66"/>
                    <a:pt x="72" y="66"/>
                  </a:cubicBezTo>
                  <a:cubicBezTo>
                    <a:pt x="70" y="64"/>
                    <a:pt x="70" y="64"/>
                    <a:pt x="70" y="64"/>
                  </a:cubicBezTo>
                  <a:cubicBezTo>
                    <a:pt x="69" y="63"/>
                    <a:pt x="69" y="63"/>
                    <a:pt x="69" y="63"/>
                  </a:cubicBezTo>
                  <a:cubicBezTo>
                    <a:pt x="69" y="60"/>
                    <a:pt x="69" y="60"/>
                    <a:pt x="69" y="60"/>
                  </a:cubicBezTo>
                  <a:cubicBezTo>
                    <a:pt x="67" y="57"/>
                    <a:pt x="67" y="57"/>
                    <a:pt x="67" y="57"/>
                  </a:cubicBezTo>
                  <a:cubicBezTo>
                    <a:pt x="64" y="53"/>
                    <a:pt x="64" y="53"/>
                    <a:pt x="64" y="53"/>
                  </a:cubicBezTo>
                  <a:cubicBezTo>
                    <a:pt x="60" y="52"/>
                    <a:pt x="60" y="52"/>
                    <a:pt x="60" y="52"/>
                  </a:cubicBezTo>
                  <a:cubicBezTo>
                    <a:pt x="57" y="52"/>
                    <a:pt x="57" y="52"/>
                    <a:pt x="57" y="52"/>
                  </a:cubicBezTo>
                  <a:cubicBezTo>
                    <a:pt x="62" y="56"/>
                    <a:pt x="62" y="56"/>
                    <a:pt x="62" y="56"/>
                  </a:cubicBezTo>
                  <a:cubicBezTo>
                    <a:pt x="63" y="59"/>
                    <a:pt x="63" y="59"/>
                    <a:pt x="63" y="59"/>
                  </a:cubicBezTo>
                  <a:cubicBezTo>
                    <a:pt x="62" y="60"/>
                    <a:pt x="62" y="60"/>
                    <a:pt x="62" y="60"/>
                  </a:cubicBezTo>
                  <a:cubicBezTo>
                    <a:pt x="59" y="62"/>
                    <a:pt x="59" y="62"/>
                    <a:pt x="59" y="62"/>
                  </a:cubicBezTo>
                  <a:cubicBezTo>
                    <a:pt x="54" y="63"/>
                    <a:pt x="54" y="63"/>
                    <a:pt x="54" y="63"/>
                  </a:cubicBezTo>
                  <a:cubicBezTo>
                    <a:pt x="54" y="64"/>
                    <a:pt x="54" y="64"/>
                    <a:pt x="54" y="64"/>
                  </a:cubicBezTo>
                  <a:cubicBezTo>
                    <a:pt x="52" y="67"/>
                    <a:pt x="52" y="67"/>
                    <a:pt x="52" y="67"/>
                  </a:cubicBezTo>
                  <a:cubicBezTo>
                    <a:pt x="59" y="70"/>
                    <a:pt x="59" y="70"/>
                    <a:pt x="59" y="70"/>
                  </a:cubicBezTo>
                  <a:cubicBezTo>
                    <a:pt x="64" y="74"/>
                    <a:pt x="64" y="74"/>
                    <a:pt x="64" y="74"/>
                  </a:cubicBezTo>
                  <a:cubicBezTo>
                    <a:pt x="67" y="76"/>
                    <a:pt x="67" y="76"/>
                    <a:pt x="67" y="76"/>
                  </a:cubicBezTo>
                  <a:cubicBezTo>
                    <a:pt x="69" y="77"/>
                    <a:pt x="69" y="77"/>
                    <a:pt x="69" y="77"/>
                  </a:cubicBezTo>
                  <a:cubicBezTo>
                    <a:pt x="67" y="80"/>
                    <a:pt x="67" y="80"/>
                    <a:pt x="67" y="80"/>
                  </a:cubicBezTo>
                  <a:cubicBezTo>
                    <a:pt x="67" y="84"/>
                    <a:pt x="67" y="84"/>
                    <a:pt x="67" y="84"/>
                  </a:cubicBezTo>
                  <a:cubicBezTo>
                    <a:pt x="69" y="87"/>
                    <a:pt x="69" y="87"/>
                    <a:pt x="69" y="87"/>
                  </a:cubicBezTo>
                  <a:cubicBezTo>
                    <a:pt x="72" y="89"/>
                    <a:pt x="72" y="89"/>
                    <a:pt x="72" y="89"/>
                  </a:cubicBezTo>
                  <a:cubicBezTo>
                    <a:pt x="73" y="92"/>
                    <a:pt x="73" y="92"/>
                    <a:pt x="73" y="92"/>
                  </a:cubicBezTo>
                  <a:cubicBezTo>
                    <a:pt x="74" y="93"/>
                    <a:pt x="74" y="93"/>
                    <a:pt x="74" y="93"/>
                  </a:cubicBezTo>
                  <a:cubicBezTo>
                    <a:pt x="85" y="93"/>
                    <a:pt x="85" y="93"/>
                    <a:pt x="85" y="93"/>
                  </a:cubicBezTo>
                  <a:cubicBezTo>
                    <a:pt x="87" y="92"/>
                    <a:pt x="87" y="92"/>
                    <a:pt x="87" y="92"/>
                  </a:cubicBezTo>
                  <a:cubicBezTo>
                    <a:pt x="92" y="92"/>
                    <a:pt x="92" y="92"/>
                    <a:pt x="92" y="92"/>
                  </a:cubicBezTo>
                  <a:cubicBezTo>
                    <a:pt x="100" y="93"/>
                    <a:pt x="100" y="93"/>
                    <a:pt x="100" y="93"/>
                  </a:cubicBezTo>
                  <a:cubicBezTo>
                    <a:pt x="107" y="96"/>
                    <a:pt x="107" y="96"/>
                    <a:pt x="107" y="96"/>
                  </a:cubicBezTo>
                  <a:cubicBezTo>
                    <a:pt x="110" y="97"/>
                    <a:pt x="110" y="97"/>
                    <a:pt x="110" y="97"/>
                  </a:cubicBezTo>
                  <a:cubicBezTo>
                    <a:pt x="113" y="100"/>
                    <a:pt x="113" y="100"/>
                    <a:pt x="113" y="100"/>
                  </a:cubicBezTo>
                  <a:cubicBezTo>
                    <a:pt x="116" y="103"/>
                    <a:pt x="116" y="103"/>
                    <a:pt x="116" y="103"/>
                  </a:cubicBezTo>
                  <a:cubicBezTo>
                    <a:pt x="116" y="105"/>
                    <a:pt x="116" y="105"/>
                    <a:pt x="116" y="105"/>
                  </a:cubicBezTo>
                  <a:cubicBezTo>
                    <a:pt x="113" y="105"/>
                    <a:pt x="113" y="105"/>
                    <a:pt x="113" y="105"/>
                  </a:cubicBezTo>
                  <a:cubicBezTo>
                    <a:pt x="115" y="107"/>
                    <a:pt x="115" y="107"/>
                    <a:pt x="115" y="107"/>
                  </a:cubicBezTo>
                  <a:cubicBezTo>
                    <a:pt x="116" y="109"/>
                    <a:pt x="116" y="109"/>
                    <a:pt x="116" y="109"/>
                  </a:cubicBezTo>
                  <a:cubicBezTo>
                    <a:pt x="125" y="110"/>
                    <a:pt x="125" y="110"/>
                    <a:pt x="125" y="110"/>
                  </a:cubicBezTo>
                  <a:cubicBezTo>
                    <a:pt x="126" y="110"/>
                    <a:pt x="126" y="110"/>
                    <a:pt x="126" y="110"/>
                  </a:cubicBezTo>
                  <a:cubicBezTo>
                    <a:pt x="128" y="110"/>
                    <a:pt x="128" y="110"/>
                    <a:pt x="128" y="110"/>
                  </a:cubicBezTo>
                  <a:cubicBezTo>
                    <a:pt x="129" y="112"/>
                    <a:pt x="129" y="112"/>
                    <a:pt x="129" y="112"/>
                  </a:cubicBezTo>
                  <a:cubicBezTo>
                    <a:pt x="120" y="112"/>
                    <a:pt x="120" y="112"/>
                    <a:pt x="120" y="112"/>
                  </a:cubicBezTo>
                  <a:cubicBezTo>
                    <a:pt x="115" y="110"/>
                    <a:pt x="115" y="110"/>
                    <a:pt x="115" y="110"/>
                  </a:cubicBezTo>
                  <a:cubicBezTo>
                    <a:pt x="112" y="109"/>
                    <a:pt x="112" y="109"/>
                    <a:pt x="112" y="109"/>
                  </a:cubicBezTo>
                  <a:cubicBezTo>
                    <a:pt x="112" y="107"/>
                    <a:pt x="112" y="107"/>
                    <a:pt x="112" y="107"/>
                  </a:cubicBezTo>
                  <a:cubicBezTo>
                    <a:pt x="112" y="106"/>
                    <a:pt x="112" y="106"/>
                    <a:pt x="112" y="106"/>
                  </a:cubicBezTo>
                  <a:cubicBezTo>
                    <a:pt x="110" y="103"/>
                    <a:pt x="110" y="103"/>
                    <a:pt x="110" y="103"/>
                  </a:cubicBezTo>
                  <a:cubicBezTo>
                    <a:pt x="107" y="100"/>
                    <a:pt x="107" y="100"/>
                    <a:pt x="107" y="100"/>
                  </a:cubicBezTo>
                  <a:cubicBezTo>
                    <a:pt x="105" y="99"/>
                    <a:pt x="105" y="99"/>
                    <a:pt x="105" y="99"/>
                  </a:cubicBezTo>
                  <a:cubicBezTo>
                    <a:pt x="99" y="96"/>
                    <a:pt x="99" y="96"/>
                    <a:pt x="99" y="96"/>
                  </a:cubicBezTo>
                  <a:cubicBezTo>
                    <a:pt x="93" y="96"/>
                    <a:pt x="93" y="96"/>
                    <a:pt x="93" y="96"/>
                  </a:cubicBezTo>
                  <a:cubicBezTo>
                    <a:pt x="87" y="97"/>
                    <a:pt x="87" y="97"/>
                    <a:pt x="87" y="97"/>
                  </a:cubicBezTo>
                  <a:cubicBezTo>
                    <a:pt x="85" y="97"/>
                    <a:pt x="85" y="97"/>
                    <a:pt x="85" y="97"/>
                  </a:cubicBezTo>
                  <a:cubicBezTo>
                    <a:pt x="83" y="97"/>
                    <a:pt x="83" y="97"/>
                    <a:pt x="83" y="97"/>
                  </a:cubicBezTo>
                  <a:cubicBezTo>
                    <a:pt x="83" y="99"/>
                    <a:pt x="83" y="99"/>
                    <a:pt x="83" y="99"/>
                  </a:cubicBezTo>
                  <a:cubicBezTo>
                    <a:pt x="83" y="102"/>
                    <a:pt x="83" y="102"/>
                    <a:pt x="83" y="102"/>
                  </a:cubicBezTo>
                  <a:cubicBezTo>
                    <a:pt x="85" y="103"/>
                    <a:pt x="85" y="103"/>
                    <a:pt x="85" y="103"/>
                  </a:cubicBezTo>
                  <a:cubicBezTo>
                    <a:pt x="90" y="107"/>
                    <a:pt x="90" y="107"/>
                    <a:pt x="90" y="107"/>
                  </a:cubicBezTo>
                  <a:cubicBezTo>
                    <a:pt x="92" y="109"/>
                    <a:pt x="92" y="109"/>
                    <a:pt x="92" y="109"/>
                  </a:cubicBezTo>
                  <a:cubicBezTo>
                    <a:pt x="89" y="112"/>
                    <a:pt x="89" y="112"/>
                    <a:pt x="89" y="112"/>
                  </a:cubicBezTo>
                  <a:cubicBezTo>
                    <a:pt x="87" y="113"/>
                    <a:pt x="87" y="113"/>
                    <a:pt x="87" y="113"/>
                  </a:cubicBezTo>
                  <a:cubicBezTo>
                    <a:pt x="87" y="115"/>
                    <a:pt x="87" y="115"/>
                    <a:pt x="87" y="115"/>
                  </a:cubicBezTo>
                  <a:cubicBezTo>
                    <a:pt x="87" y="117"/>
                    <a:pt x="87" y="117"/>
                    <a:pt x="87" y="117"/>
                  </a:cubicBezTo>
                  <a:cubicBezTo>
                    <a:pt x="86" y="119"/>
                    <a:pt x="86" y="119"/>
                    <a:pt x="86" y="119"/>
                  </a:cubicBezTo>
                  <a:cubicBezTo>
                    <a:pt x="85" y="120"/>
                    <a:pt x="85" y="120"/>
                    <a:pt x="85" y="120"/>
                  </a:cubicBezTo>
                  <a:cubicBezTo>
                    <a:pt x="82" y="122"/>
                    <a:pt x="82" y="122"/>
                    <a:pt x="82" y="122"/>
                  </a:cubicBezTo>
                  <a:cubicBezTo>
                    <a:pt x="79" y="123"/>
                    <a:pt x="79" y="123"/>
                    <a:pt x="79" y="123"/>
                  </a:cubicBezTo>
                  <a:cubicBezTo>
                    <a:pt x="77" y="123"/>
                    <a:pt x="77" y="123"/>
                    <a:pt x="77" y="123"/>
                  </a:cubicBezTo>
                  <a:cubicBezTo>
                    <a:pt x="77" y="125"/>
                    <a:pt x="77" y="125"/>
                    <a:pt x="77" y="125"/>
                  </a:cubicBezTo>
                  <a:cubicBezTo>
                    <a:pt x="77" y="126"/>
                    <a:pt x="77" y="126"/>
                    <a:pt x="77" y="126"/>
                  </a:cubicBezTo>
                  <a:cubicBezTo>
                    <a:pt x="76" y="127"/>
                    <a:pt x="76" y="127"/>
                    <a:pt x="76" y="127"/>
                  </a:cubicBezTo>
                  <a:cubicBezTo>
                    <a:pt x="70" y="126"/>
                    <a:pt x="70" y="126"/>
                    <a:pt x="70" y="126"/>
                  </a:cubicBezTo>
                  <a:cubicBezTo>
                    <a:pt x="62" y="126"/>
                    <a:pt x="62" y="126"/>
                    <a:pt x="62" y="126"/>
                  </a:cubicBezTo>
                  <a:cubicBezTo>
                    <a:pt x="52" y="125"/>
                    <a:pt x="52" y="125"/>
                    <a:pt x="52" y="125"/>
                  </a:cubicBezTo>
                  <a:cubicBezTo>
                    <a:pt x="49" y="123"/>
                    <a:pt x="49" y="123"/>
                    <a:pt x="49" y="123"/>
                  </a:cubicBezTo>
                  <a:cubicBezTo>
                    <a:pt x="44" y="120"/>
                    <a:pt x="44" y="120"/>
                    <a:pt x="44" y="120"/>
                  </a:cubicBezTo>
                  <a:cubicBezTo>
                    <a:pt x="49" y="120"/>
                    <a:pt x="49" y="120"/>
                    <a:pt x="49" y="120"/>
                  </a:cubicBezTo>
                  <a:cubicBezTo>
                    <a:pt x="53" y="120"/>
                    <a:pt x="53" y="120"/>
                    <a:pt x="53" y="120"/>
                  </a:cubicBezTo>
                  <a:cubicBezTo>
                    <a:pt x="56" y="122"/>
                    <a:pt x="56" y="122"/>
                    <a:pt x="56" y="122"/>
                  </a:cubicBezTo>
                  <a:cubicBezTo>
                    <a:pt x="59" y="122"/>
                    <a:pt x="59" y="122"/>
                    <a:pt x="59" y="122"/>
                  </a:cubicBezTo>
                  <a:cubicBezTo>
                    <a:pt x="66" y="119"/>
                    <a:pt x="66" y="119"/>
                    <a:pt x="66" y="119"/>
                  </a:cubicBezTo>
                  <a:cubicBezTo>
                    <a:pt x="70" y="119"/>
                    <a:pt x="70" y="119"/>
                    <a:pt x="70" y="119"/>
                  </a:cubicBezTo>
                  <a:cubicBezTo>
                    <a:pt x="70" y="117"/>
                    <a:pt x="70" y="117"/>
                    <a:pt x="70" y="117"/>
                  </a:cubicBezTo>
                  <a:cubicBezTo>
                    <a:pt x="72" y="116"/>
                    <a:pt x="72" y="116"/>
                    <a:pt x="72" y="116"/>
                  </a:cubicBezTo>
                  <a:cubicBezTo>
                    <a:pt x="70" y="116"/>
                    <a:pt x="70" y="116"/>
                    <a:pt x="70" y="116"/>
                  </a:cubicBezTo>
                  <a:cubicBezTo>
                    <a:pt x="72" y="115"/>
                    <a:pt x="72" y="115"/>
                    <a:pt x="72" y="115"/>
                  </a:cubicBezTo>
                  <a:cubicBezTo>
                    <a:pt x="73" y="112"/>
                    <a:pt x="73" y="112"/>
                    <a:pt x="73" y="112"/>
                  </a:cubicBezTo>
                  <a:cubicBezTo>
                    <a:pt x="74" y="110"/>
                    <a:pt x="74" y="110"/>
                    <a:pt x="74" y="110"/>
                  </a:cubicBezTo>
                  <a:cubicBezTo>
                    <a:pt x="76" y="110"/>
                    <a:pt x="76" y="110"/>
                    <a:pt x="76" y="110"/>
                  </a:cubicBezTo>
                  <a:cubicBezTo>
                    <a:pt x="76" y="107"/>
                    <a:pt x="76" y="107"/>
                    <a:pt x="76" y="107"/>
                  </a:cubicBezTo>
                  <a:cubicBezTo>
                    <a:pt x="74" y="106"/>
                    <a:pt x="74" y="106"/>
                    <a:pt x="74" y="106"/>
                  </a:cubicBezTo>
                  <a:cubicBezTo>
                    <a:pt x="74" y="105"/>
                    <a:pt x="74" y="105"/>
                    <a:pt x="74" y="105"/>
                  </a:cubicBezTo>
                  <a:cubicBezTo>
                    <a:pt x="74" y="103"/>
                    <a:pt x="74" y="103"/>
                    <a:pt x="74" y="103"/>
                  </a:cubicBezTo>
                  <a:cubicBezTo>
                    <a:pt x="76" y="102"/>
                    <a:pt x="76" y="102"/>
                    <a:pt x="76" y="102"/>
                  </a:cubicBezTo>
                  <a:cubicBezTo>
                    <a:pt x="74" y="100"/>
                    <a:pt x="74" y="100"/>
                    <a:pt x="74" y="100"/>
                  </a:cubicBezTo>
                  <a:cubicBezTo>
                    <a:pt x="70" y="99"/>
                    <a:pt x="70" y="99"/>
                    <a:pt x="70" y="99"/>
                  </a:cubicBezTo>
                  <a:cubicBezTo>
                    <a:pt x="66" y="96"/>
                    <a:pt x="66" y="96"/>
                    <a:pt x="66" y="96"/>
                  </a:cubicBezTo>
                  <a:cubicBezTo>
                    <a:pt x="63" y="95"/>
                    <a:pt x="63" y="95"/>
                    <a:pt x="63" y="95"/>
                  </a:cubicBezTo>
                  <a:cubicBezTo>
                    <a:pt x="62" y="93"/>
                    <a:pt x="62" y="93"/>
                    <a:pt x="62" y="93"/>
                  </a:cubicBezTo>
                  <a:cubicBezTo>
                    <a:pt x="62" y="92"/>
                    <a:pt x="62" y="92"/>
                    <a:pt x="62" y="92"/>
                  </a:cubicBezTo>
                  <a:cubicBezTo>
                    <a:pt x="62" y="89"/>
                    <a:pt x="62" y="89"/>
                    <a:pt x="62" y="89"/>
                  </a:cubicBezTo>
                  <a:cubicBezTo>
                    <a:pt x="60" y="87"/>
                    <a:pt x="60" y="87"/>
                    <a:pt x="60" y="87"/>
                  </a:cubicBezTo>
                  <a:cubicBezTo>
                    <a:pt x="60" y="86"/>
                    <a:pt x="60" y="86"/>
                    <a:pt x="60" y="86"/>
                  </a:cubicBezTo>
                  <a:cubicBezTo>
                    <a:pt x="57" y="83"/>
                    <a:pt x="57" y="83"/>
                    <a:pt x="57" y="83"/>
                  </a:cubicBezTo>
                  <a:cubicBezTo>
                    <a:pt x="54" y="80"/>
                    <a:pt x="54" y="80"/>
                    <a:pt x="54" y="80"/>
                  </a:cubicBezTo>
                  <a:cubicBezTo>
                    <a:pt x="56" y="79"/>
                    <a:pt x="56" y="79"/>
                    <a:pt x="56" y="79"/>
                  </a:cubicBezTo>
                  <a:cubicBezTo>
                    <a:pt x="56" y="77"/>
                    <a:pt x="56" y="77"/>
                    <a:pt x="56" y="77"/>
                  </a:cubicBezTo>
                  <a:cubicBezTo>
                    <a:pt x="54" y="74"/>
                    <a:pt x="54" y="74"/>
                    <a:pt x="54" y="74"/>
                  </a:cubicBezTo>
                  <a:cubicBezTo>
                    <a:pt x="52" y="72"/>
                    <a:pt x="52" y="72"/>
                    <a:pt x="52" y="72"/>
                  </a:cubicBezTo>
                  <a:cubicBezTo>
                    <a:pt x="47" y="70"/>
                    <a:pt x="47" y="70"/>
                    <a:pt x="47" y="70"/>
                  </a:cubicBezTo>
                  <a:cubicBezTo>
                    <a:pt x="44" y="69"/>
                    <a:pt x="44" y="69"/>
                    <a:pt x="44" y="69"/>
                  </a:cubicBezTo>
                  <a:cubicBezTo>
                    <a:pt x="42" y="66"/>
                    <a:pt x="42" y="66"/>
                    <a:pt x="42" y="66"/>
                  </a:cubicBezTo>
                  <a:cubicBezTo>
                    <a:pt x="43" y="66"/>
                    <a:pt x="43" y="66"/>
                    <a:pt x="43" y="66"/>
                  </a:cubicBezTo>
                  <a:cubicBezTo>
                    <a:pt x="43" y="64"/>
                    <a:pt x="43" y="64"/>
                    <a:pt x="43" y="64"/>
                  </a:cubicBezTo>
                  <a:cubicBezTo>
                    <a:pt x="43" y="63"/>
                    <a:pt x="43" y="63"/>
                    <a:pt x="43" y="63"/>
                  </a:cubicBezTo>
                  <a:cubicBezTo>
                    <a:pt x="44" y="60"/>
                    <a:pt x="44" y="60"/>
                    <a:pt x="44" y="60"/>
                  </a:cubicBezTo>
                  <a:cubicBezTo>
                    <a:pt x="44" y="59"/>
                    <a:pt x="44" y="59"/>
                    <a:pt x="44" y="59"/>
                  </a:cubicBezTo>
                  <a:cubicBezTo>
                    <a:pt x="43" y="56"/>
                    <a:pt x="43" y="56"/>
                    <a:pt x="43" y="56"/>
                  </a:cubicBezTo>
                  <a:cubicBezTo>
                    <a:pt x="42" y="54"/>
                    <a:pt x="42" y="54"/>
                    <a:pt x="42" y="54"/>
                  </a:cubicBezTo>
                  <a:cubicBezTo>
                    <a:pt x="37" y="52"/>
                    <a:pt x="37" y="52"/>
                    <a:pt x="37" y="52"/>
                  </a:cubicBezTo>
                  <a:cubicBezTo>
                    <a:pt x="31" y="52"/>
                    <a:pt x="31" y="52"/>
                    <a:pt x="31" y="52"/>
                  </a:cubicBezTo>
                  <a:cubicBezTo>
                    <a:pt x="26" y="52"/>
                    <a:pt x="26" y="52"/>
                    <a:pt x="26" y="52"/>
                  </a:cubicBezTo>
                  <a:cubicBezTo>
                    <a:pt x="19" y="52"/>
                    <a:pt x="19" y="52"/>
                    <a:pt x="19" y="52"/>
                  </a:cubicBezTo>
                  <a:cubicBezTo>
                    <a:pt x="13" y="52"/>
                    <a:pt x="13" y="52"/>
                    <a:pt x="13" y="52"/>
                  </a:cubicBezTo>
                  <a:cubicBezTo>
                    <a:pt x="14" y="50"/>
                    <a:pt x="14" y="50"/>
                    <a:pt x="14" y="50"/>
                  </a:cubicBezTo>
                  <a:cubicBezTo>
                    <a:pt x="13" y="50"/>
                    <a:pt x="13" y="50"/>
                    <a:pt x="13" y="50"/>
                  </a:cubicBezTo>
                  <a:cubicBezTo>
                    <a:pt x="11" y="52"/>
                    <a:pt x="11" y="52"/>
                    <a:pt x="11" y="52"/>
                  </a:cubicBezTo>
                  <a:cubicBezTo>
                    <a:pt x="10" y="54"/>
                    <a:pt x="10" y="54"/>
                    <a:pt x="10" y="54"/>
                  </a:cubicBezTo>
                  <a:cubicBezTo>
                    <a:pt x="10" y="60"/>
                    <a:pt x="10" y="60"/>
                    <a:pt x="10" y="60"/>
                  </a:cubicBezTo>
                  <a:cubicBezTo>
                    <a:pt x="10" y="63"/>
                    <a:pt x="10" y="63"/>
                    <a:pt x="10" y="63"/>
                  </a:cubicBezTo>
                  <a:cubicBezTo>
                    <a:pt x="10" y="64"/>
                    <a:pt x="10" y="64"/>
                    <a:pt x="10" y="64"/>
                  </a:cubicBezTo>
                  <a:cubicBezTo>
                    <a:pt x="7" y="67"/>
                    <a:pt x="7" y="67"/>
                    <a:pt x="7" y="67"/>
                  </a:cubicBezTo>
                  <a:cubicBezTo>
                    <a:pt x="3" y="69"/>
                    <a:pt x="3" y="69"/>
                    <a:pt x="3" y="69"/>
                  </a:cubicBezTo>
                  <a:cubicBezTo>
                    <a:pt x="0" y="70"/>
                    <a:pt x="0" y="70"/>
                    <a:pt x="0" y="70"/>
                  </a:cubicBezTo>
                  <a:cubicBezTo>
                    <a:pt x="0" y="72"/>
                    <a:pt x="0" y="72"/>
                    <a:pt x="0" y="72"/>
                  </a:cubicBezTo>
                  <a:cubicBezTo>
                    <a:pt x="1" y="72"/>
                    <a:pt x="1" y="72"/>
                    <a:pt x="1" y="72"/>
                  </a:cubicBezTo>
                  <a:cubicBezTo>
                    <a:pt x="1" y="73"/>
                    <a:pt x="1" y="73"/>
                    <a:pt x="1" y="73"/>
                  </a:cubicBezTo>
                  <a:cubicBezTo>
                    <a:pt x="1" y="74"/>
                    <a:pt x="1" y="74"/>
                    <a:pt x="1" y="74"/>
                  </a:cubicBezTo>
                  <a:cubicBezTo>
                    <a:pt x="4" y="74"/>
                    <a:pt x="4" y="74"/>
                    <a:pt x="4" y="74"/>
                  </a:cubicBezTo>
                  <a:cubicBezTo>
                    <a:pt x="6" y="74"/>
                    <a:pt x="6" y="74"/>
                    <a:pt x="6" y="74"/>
                  </a:cubicBezTo>
                  <a:cubicBezTo>
                    <a:pt x="7" y="74"/>
                    <a:pt x="7" y="74"/>
                    <a:pt x="7" y="74"/>
                  </a:cubicBezTo>
                  <a:cubicBezTo>
                    <a:pt x="9" y="79"/>
                    <a:pt x="9" y="79"/>
                    <a:pt x="9" y="79"/>
                  </a:cubicBezTo>
                  <a:cubicBezTo>
                    <a:pt x="9" y="80"/>
                    <a:pt x="9" y="80"/>
                    <a:pt x="9" y="80"/>
                  </a:cubicBezTo>
                  <a:cubicBezTo>
                    <a:pt x="11" y="82"/>
                    <a:pt x="11" y="82"/>
                    <a:pt x="11" y="82"/>
                  </a:cubicBezTo>
                  <a:cubicBezTo>
                    <a:pt x="11" y="83"/>
                    <a:pt x="11" y="83"/>
                    <a:pt x="11" y="83"/>
                  </a:cubicBezTo>
                  <a:cubicBezTo>
                    <a:pt x="10" y="83"/>
                    <a:pt x="10" y="83"/>
                    <a:pt x="10" y="83"/>
                  </a:cubicBezTo>
                  <a:cubicBezTo>
                    <a:pt x="9" y="83"/>
                    <a:pt x="9" y="83"/>
                    <a:pt x="9" y="83"/>
                  </a:cubicBezTo>
                  <a:cubicBezTo>
                    <a:pt x="9" y="86"/>
                    <a:pt x="9" y="86"/>
                    <a:pt x="9" y="86"/>
                  </a:cubicBezTo>
                  <a:cubicBezTo>
                    <a:pt x="9" y="87"/>
                    <a:pt x="9" y="87"/>
                    <a:pt x="9" y="87"/>
                  </a:cubicBezTo>
                  <a:cubicBezTo>
                    <a:pt x="10" y="89"/>
                    <a:pt x="10" y="89"/>
                    <a:pt x="10" y="89"/>
                  </a:cubicBezTo>
                  <a:cubicBezTo>
                    <a:pt x="11" y="87"/>
                    <a:pt x="11" y="87"/>
                    <a:pt x="11" y="87"/>
                  </a:cubicBezTo>
                  <a:cubicBezTo>
                    <a:pt x="13" y="87"/>
                    <a:pt x="13" y="87"/>
                    <a:pt x="13" y="87"/>
                  </a:cubicBezTo>
                  <a:cubicBezTo>
                    <a:pt x="16" y="89"/>
                    <a:pt x="16" y="89"/>
                    <a:pt x="16" y="89"/>
                  </a:cubicBezTo>
                  <a:cubicBezTo>
                    <a:pt x="19" y="89"/>
                    <a:pt x="19" y="89"/>
                    <a:pt x="19" y="89"/>
                  </a:cubicBezTo>
                  <a:cubicBezTo>
                    <a:pt x="21" y="89"/>
                    <a:pt x="21" y="89"/>
                    <a:pt x="21" y="89"/>
                  </a:cubicBezTo>
                  <a:cubicBezTo>
                    <a:pt x="21" y="90"/>
                    <a:pt x="21" y="90"/>
                    <a:pt x="21" y="90"/>
                  </a:cubicBezTo>
                  <a:cubicBezTo>
                    <a:pt x="23" y="92"/>
                    <a:pt x="23" y="92"/>
                    <a:pt x="23" y="92"/>
                  </a:cubicBezTo>
                  <a:cubicBezTo>
                    <a:pt x="27" y="95"/>
                    <a:pt x="27" y="95"/>
                    <a:pt x="27" y="95"/>
                  </a:cubicBezTo>
                  <a:cubicBezTo>
                    <a:pt x="30" y="96"/>
                    <a:pt x="30" y="96"/>
                    <a:pt x="30" y="96"/>
                  </a:cubicBezTo>
                  <a:cubicBezTo>
                    <a:pt x="31" y="96"/>
                    <a:pt x="31" y="96"/>
                    <a:pt x="31" y="96"/>
                  </a:cubicBezTo>
                  <a:cubicBezTo>
                    <a:pt x="33" y="96"/>
                    <a:pt x="33" y="96"/>
                    <a:pt x="33" y="96"/>
                  </a:cubicBezTo>
                  <a:cubicBezTo>
                    <a:pt x="33" y="97"/>
                    <a:pt x="33" y="97"/>
                    <a:pt x="33" y="97"/>
                  </a:cubicBezTo>
                  <a:cubicBezTo>
                    <a:pt x="34" y="99"/>
                    <a:pt x="34" y="99"/>
                    <a:pt x="34" y="99"/>
                  </a:cubicBezTo>
                  <a:cubicBezTo>
                    <a:pt x="33" y="100"/>
                    <a:pt x="33" y="100"/>
                    <a:pt x="33" y="100"/>
                  </a:cubicBezTo>
                  <a:cubicBezTo>
                    <a:pt x="33" y="102"/>
                    <a:pt x="33" y="102"/>
                    <a:pt x="33" y="102"/>
                  </a:cubicBezTo>
                  <a:cubicBezTo>
                    <a:pt x="33" y="105"/>
                    <a:pt x="33" y="105"/>
                    <a:pt x="33" y="105"/>
                  </a:cubicBezTo>
                  <a:cubicBezTo>
                    <a:pt x="30" y="103"/>
                    <a:pt x="30" y="103"/>
                    <a:pt x="30" y="103"/>
                  </a:cubicBezTo>
                  <a:cubicBezTo>
                    <a:pt x="30" y="103"/>
                    <a:pt x="30" y="104"/>
                    <a:pt x="31" y="105"/>
                  </a:cubicBezTo>
                  <a:cubicBezTo>
                    <a:pt x="31" y="105"/>
                    <a:pt x="31" y="105"/>
                    <a:pt x="31" y="105"/>
                  </a:cubicBezTo>
                  <a:cubicBezTo>
                    <a:pt x="31" y="106"/>
                    <a:pt x="31" y="106"/>
                    <a:pt x="31" y="107"/>
                  </a:cubicBezTo>
                  <a:cubicBezTo>
                    <a:pt x="31" y="107"/>
                    <a:pt x="31" y="107"/>
                    <a:pt x="31" y="107"/>
                  </a:cubicBezTo>
                  <a:cubicBezTo>
                    <a:pt x="33" y="107"/>
                    <a:pt x="33" y="107"/>
                    <a:pt x="33" y="107"/>
                  </a:cubicBezTo>
                  <a:cubicBezTo>
                    <a:pt x="34" y="110"/>
                    <a:pt x="34" y="110"/>
                    <a:pt x="34" y="110"/>
                  </a:cubicBezTo>
                  <a:cubicBezTo>
                    <a:pt x="37" y="121"/>
                    <a:pt x="37" y="121"/>
                    <a:pt x="37" y="121"/>
                  </a:cubicBezTo>
                  <a:cubicBezTo>
                    <a:pt x="35" y="130"/>
                    <a:pt x="35" y="130"/>
                    <a:pt x="35" y="130"/>
                  </a:cubicBezTo>
                  <a:cubicBezTo>
                    <a:pt x="35" y="130"/>
                    <a:pt x="35" y="130"/>
                    <a:pt x="34" y="132"/>
                  </a:cubicBezTo>
                  <a:cubicBezTo>
                    <a:pt x="34" y="134"/>
                    <a:pt x="33" y="136"/>
                    <a:pt x="31" y="139"/>
                  </a:cubicBezTo>
                  <a:cubicBezTo>
                    <a:pt x="27" y="144"/>
                    <a:pt x="28" y="145"/>
                    <a:pt x="28" y="149"/>
                  </a:cubicBezTo>
                  <a:cubicBezTo>
                    <a:pt x="27" y="153"/>
                    <a:pt x="31" y="158"/>
                    <a:pt x="31" y="158"/>
                  </a:cubicBezTo>
                  <a:cubicBezTo>
                    <a:pt x="32" y="163"/>
                    <a:pt x="32" y="163"/>
                    <a:pt x="32" y="163"/>
                  </a:cubicBezTo>
                  <a:cubicBezTo>
                    <a:pt x="32" y="164"/>
                    <a:pt x="32" y="165"/>
                    <a:pt x="32" y="165"/>
                  </a:cubicBezTo>
                  <a:cubicBezTo>
                    <a:pt x="32" y="165"/>
                    <a:pt x="32" y="165"/>
                    <a:pt x="32" y="165"/>
                  </a:cubicBezTo>
                  <a:cubicBezTo>
                    <a:pt x="32" y="165"/>
                    <a:pt x="32" y="165"/>
                    <a:pt x="32" y="165"/>
                  </a:cubicBezTo>
                  <a:cubicBezTo>
                    <a:pt x="34" y="172"/>
                    <a:pt x="34" y="172"/>
                    <a:pt x="34" y="172"/>
                  </a:cubicBezTo>
                  <a:cubicBezTo>
                    <a:pt x="36" y="176"/>
                    <a:pt x="36" y="176"/>
                    <a:pt x="36" y="176"/>
                  </a:cubicBezTo>
                  <a:cubicBezTo>
                    <a:pt x="37" y="180"/>
                    <a:pt x="37" y="180"/>
                    <a:pt x="37" y="180"/>
                  </a:cubicBezTo>
                  <a:cubicBezTo>
                    <a:pt x="36" y="181"/>
                    <a:pt x="36" y="183"/>
                    <a:pt x="36" y="185"/>
                  </a:cubicBezTo>
                  <a:cubicBezTo>
                    <a:pt x="36" y="186"/>
                    <a:pt x="36" y="188"/>
                    <a:pt x="35" y="190"/>
                  </a:cubicBezTo>
                  <a:cubicBezTo>
                    <a:pt x="35" y="192"/>
                    <a:pt x="35" y="192"/>
                    <a:pt x="35" y="192"/>
                  </a:cubicBezTo>
                  <a:cubicBezTo>
                    <a:pt x="34" y="200"/>
                    <a:pt x="38" y="198"/>
                    <a:pt x="38" y="198"/>
                  </a:cubicBezTo>
                  <a:cubicBezTo>
                    <a:pt x="39" y="202"/>
                    <a:pt x="39" y="202"/>
                    <a:pt x="39" y="202"/>
                  </a:cubicBezTo>
                  <a:cubicBezTo>
                    <a:pt x="42" y="210"/>
                    <a:pt x="42" y="210"/>
                    <a:pt x="42" y="210"/>
                  </a:cubicBezTo>
                  <a:cubicBezTo>
                    <a:pt x="43" y="212"/>
                    <a:pt x="43" y="212"/>
                    <a:pt x="43" y="212"/>
                  </a:cubicBezTo>
                  <a:cubicBezTo>
                    <a:pt x="39" y="211"/>
                    <a:pt x="39" y="211"/>
                    <a:pt x="39" y="211"/>
                  </a:cubicBezTo>
                  <a:cubicBezTo>
                    <a:pt x="39" y="211"/>
                    <a:pt x="38" y="218"/>
                    <a:pt x="41" y="223"/>
                  </a:cubicBezTo>
                  <a:cubicBezTo>
                    <a:pt x="43" y="226"/>
                    <a:pt x="41" y="226"/>
                    <a:pt x="39" y="225"/>
                  </a:cubicBezTo>
                  <a:cubicBezTo>
                    <a:pt x="40" y="226"/>
                    <a:pt x="41" y="227"/>
                    <a:pt x="42" y="227"/>
                  </a:cubicBezTo>
                  <a:cubicBezTo>
                    <a:pt x="48" y="228"/>
                    <a:pt x="48" y="228"/>
                    <a:pt x="48" y="228"/>
                  </a:cubicBezTo>
                  <a:cubicBezTo>
                    <a:pt x="51" y="230"/>
                    <a:pt x="51" y="230"/>
                    <a:pt x="51" y="230"/>
                  </a:cubicBezTo>
                  <a:cubicBezTo>
                    <a:pt x="49" y="230"/>
                    <a:pt x="49" y="230"/>
                    <a:pt x="49" y="230"/>
                  </a:cubicBezTo>
                  <a:cubicBezTo>
                    <a:pt x="44" y="234"/>
                    <a:pt x="44" y="234"/>
                    <a:pt x="44" y="234"/>
                  </a:cubicBezTo>
                  <a:cubicBezTo>
                    <a:pt x="43" y="234"/>
                    <a:pt x="42" y="233"/>
                    <a:pt x="41" y="233"/>
                  </a:cubicBezTo>
                  <a:cubicBezTo>
                    <a:pt x="39" y="233"/>
                    <a:pt x="38" y="232"/>
                    <a:pt x="38" y="233"/>
                  </a:cubicBezTo>
                  <a:cubicBezTo>
                    <a:pt x="33" y="234"/>
                    <a:pt x="33" y="234"/>
                    <a:pt x="33" y="234"/>
                  </a:cubicBezTo>
                  <a:cubicBezTo>
                    <a:pt x="33" y="235"/>
                    <a:pt x="32" y="236"/>
                    <a:pt x="32" y="237"/>
                  </a:cubicBezTo>
                  <a:cubicBezTo>
                    <a:pt x="31" y="239"/>
                    <a:pt x="31" y="239"/>
                    <a:pt x="31" y="239"/>
                  </a:cubicBezTo>
                  <a:cubicBezTo>
                    <a:pt x="29" y="242"/>
                    <a:pt x="28" y="244"/>
                    <a:pt x="28" y="244"/>
                  </a:cubicBezTo>
                  <a:cubicBezTo>
                    <a:pt x="30" y="250"/>
                    <a:pt x="30" y="250"/>
                    <a:pt x="30" y="250"/>
                  </a:cubicBezTo>
                  <a:cubicBezTo>
                    <a:pt x="31" y="250"/>
                    <a:pt x="33" y="250"/>
                    <a:pt x="34" y="250"/>
                  </a:cubicBezTo>
                  <a:cubicBezTo>
                    <a:pt x="38" y="250"/>
                    <a:pt x="38" y="250"/>
                    <a:pt x="38" y="250"/>
                  </a:cubicBezTo>
                  <a:cubicBezTo>
                    <a:pt x="43" y="248"/>
                    <a:pt x="43" y="248"/>
                    <a:pt x="43" y="248"/>
                  </a:cubicBezTo>
                  <a:cubicBezTo>
                    <a:pt x="47" y="247"/>
                    <a:pt x="47" y="247"/>
                    <a:pt x="47" y="247"/>
                  </a:cubicBezTo>
                  <a:cubicBezTo>
                    <a:pt x="50" y="246"/>
                    <a:pt x="53" y="244"/>
                    <a:pt x="53" y="244"/>
                  </a:cubicBezTo>
                  <a:cubicBezTo>
                    <a:pt x="55" y="249"/>
                    <a:pt x="55" y="249"/>
                    <a:pt x="55" y="249"/>
                  </a:cubicBezTo>
                  <a:cubicBezTo>
                    <a:pt x="48" y="256"/>
                    <a:pt x="48" y="256"/>
                    <a:pt x="48" y="256"/>
                  </a:cubicBezTo>
                  <a:cubicBezTo>
                    <a:pt x="46" y="262"/>
                    <a:pt x="46" y="262"/>
                    <a:pt x="46" y="262"/>
                  </a:cubicBezTo>
                  <a:cubicBezTo>
                    <a:pt x="46" y="262"/>
                    <a:pt x="46" y="262"/>
                    <a:pt x="46" y="262"/>
                  </a:cubicBezTo>
                  <a:cubicBezTo>
                    <a:pt x="48" y="266"/>
                    <a:pt x="48" y="266"/>
                    <a:pt x="48" y="266"/>
                  </a:cubicBezTo>
                  <a:cubicBezTo>
                    <a:pt x="52" y="268"/>
                    <a:pt x="52" y="268"/>
                    <a:pt x="52" y="268"/>
                  </a:cubicBezTo>
                  <a:cubicBezTo>
                    <a:pt x="52" y="268"/>
                    <a:pt x="52" y="269"/>
                    <a:pt x="51" y="269"/>
                  </a:cubicBezTo>
                  <a:cubicBezTo>
                    <a:pt x="51" y="269"/>
                    <a:pt x="51" y="269"/>
                    <a:pt x="51" y="269"/>
                  </a:cubicBezTo>
                  <a:cubicBezTo>
                    <a:pt x="51" y="269"/>
                    <a:pt x="51" y="269"/>
                    <a:pt x="52" y="271"/>
                  </a:cubicBezTo>
                  <a:cubicBezTo>
                    <a:pt x="52" y="271"/>
                    <a:pt x="52" y="271"/>
                    <a:pt x="52" y="271"/>
                  </a:cubicBezTo>
                  <a:cubicBezTo>
                    <a:pt x="52" y="271"/>
                    <a:pt x="52" y="271"/>
                    <a:pt x="52" y="272"/>
                  </a:cubicBezTo>
                  <a:cubicBezTo>
                    <a:pt x="52" y="272"/>
                    <a:pt x="52" y="272"/>
                    <a:pt x="53" y="273"/>
                  </a:cubicBezTo>
                  <a:cubicBezTo>
                    <a:pt x="53" y="273"/>
                    <a:pt x="53" y="273"/>
                    <a:pt x="54" y="272"/>
                  </a:cubicBezTo>
                  <a:cubicBezTo>
                    <a:pt x="54" y="272"/>
                    <a:pt x="54" y="272"/>
                    <a:pt x="54" y="272"/>
                  </a:cubicBezTo>
                  <a:cubicBezTo>
                    <a:pt x="54" y="272"/>
                    <a:pt x="54" y="272"/>
                    <a:pt x="55" y="272"/>
                  </a:cubicBezTo>
                  <a:cubicBezTo>
                    <a:pt x="55" y="272"/>
                    <a:pt x="55" y="272"/>
                    <a:pt x="55" y="273"/>
                  </a:cubicBezTo>
                  <a:cubicBezTo>
                    <a:pt x="55" y="273"/>
                    <a:pt x="55" y="273"/>
                    <a:pt x="54" y="273"/>
                  </a:cubicBezTo>
                  <a:cubicBezTo>
                    <a:pt x="54" y="273"/>
                    <a:pt x="54" y="273"/>
                    <a:pt x="54" y="274"/>
                  </a:cubicBezTo>
                  <a:cubicBezTo>
                    <a:pt x="54" y="274"/>
                    <a:pt x="54" y="274"/>
                    <a:pt x="53" y="274"/>
                  </a:cubicBezTo>
                  <a:cubicBezTo>
                    <a:pt x="53" y="274"/>
                    <a:pt x="53" y="274"/>
                    <a:pt x="54" y="275"/>
                  </a:cubicBezTo>
                  <a:cubicBezTo>
                    <a:pt x="54" y="275"/>
                    <a:pt x="54" y="275"/>
                    <a:pt x="57" y="274"/>
                  </a:cubicBezTo>
                  <a:cubicBezTo>
                    <a:pt x="57" y="274"/>
                    <a:pt x="57" y="274"/>
                    <a:pt x="58" y="274"/>
                  </a:cubicBezTo>
                  <a:cubicBezTo>
                    <a:pt x="58" y="274"/>
                    <a:pt x="58" y="274"/>
                    <a:pt x="59" y="275"/>
                  </a:cubicBezTo>
                  <a:cubicBezTo>
                    <a:pt x="59" y="275"/>
                    <a:pt x="59" y="275"/>
                    <a:pt x="59" y="276"/>
                  </a:cubicBezTo>
                  <a:cubicBezTo>
                    <a:pt x="59" y="276"/>
                    <a:pt x="59" y="276"/>
                    <a:pt x="58" y="277"/>
                  </a:cubicBezTo>
                  <a:cubicBezTo>
                    <a:pt x="58" y="277"/>
                    <a:pt x="58" y="277"/>
                    <a:pt x="57" y="277"/>
                  </a:cubicBezTo>
                  <a:cubicBezTo>
                    <a:pt x="59" y="277"/>
                    <a:pt x="59" y="277"/>
                    <a:pt x="59" y="277"/>
                  </a:cubicBezTo>
                  <a:cubicBezTo>
                    <a:pt x="63" y="277"/>
                    <a:pt x="63" y="277"/>
                    <a:pt x="63" y="277"/>
                  </a:cubicBezTo>
                  <a:cubicBezTo>
                    <a:pt x="63" y="275"/>
                    <a:pt x="63" y="275"/>
                    <a:pt x="63" y="275"/>
                  </a:cubicBezTo>
                  <a:cubicBezTo>
                    <a:pt x="64" y="275"/>
                    <a:pt x="64" y="275"/>
                    <a:pt x="64" y="275"/>
                  </a:cubicBezTo>
                  <a:cubicBezTo>
                    <a:pt x="69" y="275"/>
                    <a:pt x="69" y="275"/>
                    <a:pt x="69" y="275"/>
                  </a:cubicBezTo>
                  <a:cubicBezTo>
                    <a:pt x="70" y="275"/>
                    <a:pt x="70" y="275"/>
                    <a:pt x="70" y="275"/>
                  </a:cubicBezTo>
                  <a:cubicBezTo>
                    <a:pt x="72" y="275"/>
                    <a:pt x="72" y="275"/>
                    <a:pt x="72" y="275"/>
                  </a:cubicBezTo>
                  <a:cubicBezTo>
                    <a:pt x="73" y="275"/>
                    <a:pt x="73" y="275"/>
                    <a:pt x="73" y="275"/>
                  </a:cubicBezTo>
                  <a:cubicBezTo>
                    <a:pt x="73" y="274"/>
                    <a:pt x="73" y="274"/>
                    <a:pt x="73" y="274"/>
                  </a:cubicBezTo>
                  <a:cubicBezTo>
                    <a:pt x="74" y="272"/>
                    <a:pt x="74" y="272"/>
                    <a:pt x="74" y="272"/>
                  </a:cubicBezTo>
                  <a:cubicBezTo>
                    <a:pt x="79" y="271"/>
                    <a:pt x="79" y="271"/>
                    <a:pt x="79" y="271"/>
                  </a:cubicBezTo>
                  <a:cubicBezTo>
                    <a:pt x="86" y="271"/>
                    <a:pt x="86" y="271"/>
                    <a:pt x="86" y="271"/>
                  </a:cubicBezTo>
                  <a:cubicBezTo>
                    <a:pt x="93" y="269"/>
                    <a:pt x="93" y="269"/>
                    <a:pt x="93" y="269"/>
                  </a:cubicBezTo>
                  <a:cubicBezTo>
                    <a:pt x="97" y="268"/>
                    <a:pt x="97" y="268"/>
                    <a:pt x="97" y="268"/>
                  </a:cubicBezTo>
                  <a:cubicBezTo>
                    <a:pt x="102" y="267"/>
                    <a:pt x="102" y="267"/>
                    <a:pt x="102" y="267"/>
                  </a:cubicBezTo>
                  <a:cubicBezTo>
                    <a:pt x="100" y="265"/>
                    <a:pt x="100" y="265"/>
                    <a:pt x="100" y="265"/>
                  </a:cubicBezTo>
                  <a:cubicBezTo>
                    <a:pt x="102" y="265"/>
                    <a:pt x="102" y="265"/>
                    <a:pt x="102" y="265"/>
                  </a:cubicBezTo>
                  <a:cubicBezTo>
                    <a:pt x="103" y="264"/>
                    <a:pt x="103" y="264"/>
                    <a:pt x="103" y="264"/>
                  </a:cubicBezTo>
                  <a:cubicBezTo>
                    <a:pt x="105" y="264"/>
                    <a:pt x="105" y="264"/>
                    <a:pt x="105" y="264"/>
                  </a:cubicBezTo>
                  <a:cubicBezTo>
                    <a:pt x="105" y="262"/>
                    <a:pt x="105" y="262"/>
                    <a:pt x="105" y="262"/>
                  </a:cubicBezTo>
                  <a:cubicBezTo>
                    <a:pt x="107" y="262"/>
                    <a:pt x="107" y="262"/>
                    <a:pt x="107" y="262"/>
                  </a:cubicBezTo>
                  <a:cubicBezTo>
                    <a:pt x="106" y="261"/>
                    <a:pt x="106" y="261"/>
                    <a:pt x="106" y="261"/>
                  </a:cubicBezTo>
                  <a:cubicBezTo>
                    <a:pt x="109" y="262"/>
                    <a:pt x="109" y="262"/>
                    <a:pt x="109" y="262"/>
                  </a:cubicBezTo>
                  <a:cubicBezTo>
                    <a:pt x="110" y="262"/>
                    <a:pt x="110" y="262"/>
                    <a:pt x="110" y="262"/>
                  </a:cubicBezTo>
                  <a:cubicBezTo>
                    <a:pt x="115" y="262"/>
                    <a:pt x="115" y="262"/>
                    <a:pt x="115" y="262"/>
                  </a:cubicBezTo>
                  <a:cubicBezTo>
                    <a:pt x="117" y="264"/>
                    <a:pt x="117" y="264"/>
                    <a:pt x="117" y="264"/>
                  </a:cubicBezTo>
                  <a:cubicBezTo>
                    <a:pt x="120" y="265"/>
                    <a:pt x="120" y="265"/>
                    <a:pt x="120" y="265"/>
                  </a:cubicBezTo>
                  <a:cubicBezTo>
                    <a:pt x="122" y="264"/>
                    <a:pt x="122" y="264"/>
                    <a:pt x="122" y="264"/>
                  </a:cubicBezTo>
                  <a:cubicBezTo>
                    <a:pt x="125" y="262"/>
                    <a:pt x="125" y="262"/>
                    <a:pt x="125" y="262"/>
                  </a:cubicBezTo>
                  <a:cubicBezTo>
                    <a:pt x="126" y="264"/>
                    <a:pt x="126" y="264"/>
                    <a:pt x="126" y="264"/>
                  </a:cubicBezTo>
                  <a:cubicBezTo>
                    <a:pt x="129" y="265"/>
                    <a:pt x="129" y="265"/>
                    <a:pt x="129" y="265"/>
                  </a:cubicBezTo>
                  <a:cubicBezTo>
                    <a:pt x="130" y="268"/>
                    <a:pt x="130" y="268"/>
                    <a:pt x="130" y="268"/>
                  </a:cubicBezTo>
                  <a:cubicBezTo>
                    <a:pt x="132" y="269"/>
                    <a:pt x="132" y="269"/>
                    <a:pt x="132" y="269"/>
                  </a:cubicBezTo>
                  <a:cubicBezTo>
                    <a:pt x="133" y="271"/>
                    <a:pt x="133" y="271"/>
                    <a:pt x="133" y="271"/>
                  </a:cubicBezTo>
                  <a:cubicBezTo>
                    <a:pt x="133" y="272"/>
                    <a:pt x="133" y="272"/>
                    <a:pt x="133" y="272"/>
                  </a:cubicBezTo>
                  <a:cubicBezTo>
                    <a:pt x="135" y="274"/>
                    <a:pt x="135" y="274"/>
                    <a:pt x="135" y="274"/>
                  </a:cubicBezTo>
                  <a:cubicBezTo>
                    <a:pt x="135" y="275"/>
                    <a:pt x="135" y="275"/>
                    <a:pt x="135" y="275"/>
                  </a:cubicBezTo>
                  <a:cubicBezTo>
                    <a:pt x="133" y="277"/>
                    <a:pt x="133" y="277"/>
                    <a:pt x="133" y="277"/>
                  </a:cubicBezTo>
                  <a:cubicBezTo>
                    <a:pt x="135" y="278"/>
                    <a:pt x="135" y="278"/>
                    <a:pt x="135" y="278"/>
                  </a:cubicBezTo>
                  <a:cubicBezTo>
                    <a:pt x="136" y="278"/>
                    <a:pt x="136" y="278"/>
                    <a:pt x="136" y="278"/>
                  </a:cubicBezTo>
                  <a:cubicBezTo>
                    <a:pt x="139" y="278"/>
                    <a:pt x="139" y="278"/>
                    <a:pt x="139" y="278"/>
                  </a:cubicBezTo>
                  <a:cubicBezTo>
                    <a:pt x="140" y="278"/>
                    <a:pt x="140" y="278"/>
                    <a:pt x="140" y="278"/>
                  </a:cubicBezTo>
                  <a:cubicBezTo>
                    <a:pt x="142" y="277"/>
                    <a:pt x="142" y="277"/>
                    <a:pt x="142" y="277"/>
                  </a:cubicBezTo>
                  <a:cubicBezTo>
                    <a:pt x="143" y="277"/>
                    <a:pt x="143" y="277"/>
                    <a:pt x="143" y="277"/>
                  </a:cubicBezTo>
                  <a:cubicBezTo>
                    <a:pt x="145" y="277"/>
                    <a:pt x="145" y="277"/>
                    <a:pt x="145" y="277"/>
                  </a:cubicBezTo>
                  <a:cubicBezTo>
                    <a:pt x="145" y="275"/>
                    <a:pt x="145" y="275"/>
                    <a:pt x="145" y="275"/>
                  </a:cubicBezTo>
                  <a:cubicBezTo>
                    <a:pt x="146" y="277"/>
                    <a:pt x="146" y="277"/>
                    <a:pt x="146" y="277"/>
                  </a:cubicBezTo>
                  <a:cubicBezTo>
                    <a:pt x="149" y="278"/>
                    <a:pt x="149" y="278"/>
                    <a:pt x="149" y="278"/>
                  </a:cubicBezTo>
                  <a:cubicBezTo>
                    <a:pt x="149" y="279"/>
                    <a:pt x="149" y="279"/>
                    <a:pt x="149" y="279"/>
                  </a:cubicBezTo>
                  <a:cubicBezTo>
                    <a:pt x="149" y="281"/>
                    <a:pt x="149" y="281"/>
                    <a:pt x="149" y="281"/>
                  </a:cubicBezTo>
                  <a:cubicBezTo>
                    <a:pt x="152" y="279"/>
                    <a:pt x="152" y="279"/>
                    <a:pt x="152" y="279"/>
                  </a:cubicBezTo>
                  <a:cubicBezTo>
                    <a:pt x="150" y="279"/>
                    <a:pt x="150" y="279"/>
                    <a:pt x="150" y="279"/>
                  </a:cubicBezTo>
                  <a:cubicBezTo>
                    <a:pt x="150" y="278"/>
                    <a:pt x="150" y="278"/>
                    <a:pt x="150" y="278"/>
                  </a:cubicBezTo>
                  <a:cubicBezTo>
                    <a:pt x="152" y="278"/>
                    <a:pt x="152" y="278"/>
                    <a:pt x="152" y="278"/>
                  </a:cubicBezTo>
                  <a:cubicBezTo>
                    <a:pt x="155" y="279"/>
                    <a:pt x="155" y="279"/>
                    <a:pt x="155" y="279"/>
                  </a:cubicBezTo>
                  <a:cubicBezTo>
                    <a:pt x="159" y="281"/>
                    <a:pt x="159" y="281"/>
                    <a:pt x="159" y="281"/>
                  </a:cubicBezTo>
                  <a:cubicBezTo>
                    <a:pt x="160" y="279"/>
                    <a:pt x="160" y="279"/>
                    <a:pt x="160" y="279"/>
                  </a:cubicBezTo>
                  <a:cubicBezTo>
                    <a:pt x="162" y="278"/>
                    <a:pt x="162" y="278"/>
                    <a:pt x="162" y="278"/>
                  </a:cubicBezTo>
                  <a:cubicBezTo>
                    <a:pt x="163" y="281"/>
                    <a:pt x="163" y="281"/>
                    <a:pt x="163" y="281"/>
                  </a:cubicBezTo>
                  <a:cubicBezTo>
                    <a:pt x="160" y="282"/>
                    <a:pt x="160" y="282"/>
                    <a:pt x="160" y="282"/>
                  </a:cubicBezTo>
                  <a:cubicBezTo>
                    <a:pt x="159" y="284"/>
                    <a:pt x="159" y="284"/>
                    <a:pt x="159" y="284"/>
                  </a:cubicBezTo>
                  <a:cubicBezTo>
                    <a:pt x="160" y="285"/>
                    <a:pt x="160" y="285"/>
                    <a:pt x="160" y="285"/>
                  </a:cubicBezTo>
                  <a:cubicBezTo>
                    <a:pt x="162" y="287"/>
                    <a:pt x="162" y="287"/>
                    <a:pt x="162" y="287"/>
                  </a:cubicBezTo>
                  <a:cubicBezTo>
                    <a:pt x="165" y="285"/>
                    <a:pt x="165" y="285"/>
                    <a:pt x="165" y="285"/>
                  </a:cubicBezTo>
                  <a:cubicBezTo>
                    <a:pt x="168" y="284"/>
                    <a:pt x="168" y="284"/>
                    <a:pt x="168" y="284"/>
                  </a:cubicBezTo>
                  <a:cubicBezTo>
                    <a:pt x="169" y="285"/>
                    <a:pt x="169" y="285"/>
                    <a:pt x="169" y="285"/>
                  </a:cubicBezTo>
                  <a:cubicBezTo>
                    <a:pt x="171" y="285"/>
                    <a:pt x="171" y="285"/>
                    <a:pt x="171" y="285"/>
                  </a:cubicBezTo>
                  <a:cubicBezTo>
                    <a:pt x="172" y="287"/>
                    <a:pt x="172" y="287"/>
                    <a:pt x="172" y="287"/>
                  </a:cubicBezTo>
                  <a:cubicBezTo>
                    <a:pt x="172" y="285"/>
                    <a:pt x="172" y="285"/>
                    <a:pt x="172" y="285"/>
                  </a:cubicBezTo>
                  <a:cubicBezTo>
                    <a:pt x="173" y="284"/>
                    <a:pt x="173" y="284"/>
                    <a:pt x="173" y="284"/>
                  </a:cubicBezTo>
                  <a:cubicBezTo>
                    <a:pt x="176" y="282"/>
                    <a:pt x="176" y="282"/>
                    <a:pt x="176" y="282"/>
                  </a:cubicBezTo>
                  <a:cubicBezTo>
                    <a:pt x="179" y="281"/>
                    <a:pt x="179" y="281"/>
                    <a:pt x="179" y="281"/>
                  </a:cubicBezTo>
                  <a:cubicBezTo>
                    <a:pt x="179" y="279"/>
                    <a:pt x="179" y="279"/>
                    <a:pt x="179" y="279"/>
                  </a:cubicBezTo>
                  <a:cubicBezTo>
                    <a:pt x="179" y="278"/>
                    <a:pt x="179" y="278"/>
                    <a:pt x="179" y="278"/>
                  </a:cubicBezTo>
                  <a:cubicBezTo>
                    <a:pt x="185" y="277"/>
                    <a:pt x="185" y="277"/>
                    <a:pt x="185" y="277"/>
                  </a:cubicBezTo>
                  <a:cubicBezTo>
                    <a:pt x="186" y="275"/>
                    <a:pt x="186" y="275"/>
                    <a:pt x="186" y="275"/>
                  </a:cubicBezTo>
                  <a:cubicBezTo>
                    <a:pt x="189" y="275"/>
                    <a:pt x="189" y="275"/>
                    <a:pt x="189" y="275"/>
                  </a:cubicBezTo>
                  <a:cubicBezTo>
                    <a:pt x="192" y="274"/>
                    <a:pt x="192" y="274"/>
                    <a:pt x="192" y="274"/>
                  </a:cubicBezTo>
                  <a:cubicBezTo>
                    <a:pt x="191" y="275"/>
                    <a:pt x="191" y="275"/>
                    <a:pt x="191" y="275"/>
                  </a:cubicBezTo>
                  <a:cubicBezTo>
                    <a:pt x="192" y="277"/>
                    <a:pt x="192" y="277"/>
                    <a:pt x="192" y="277"/>
                  </a:cubicBezTo>
                  <a:cubicBezTo>
                    <a:pt x="192" y="278"/>
                    <a:pt x="192" y="278"/>
                    <a:pt x="192" y="278"/>
                  </a:cubicBezTo>
                  <a:cubicBezTo>
                    <a:pt x="191" y="278"/>
                    <a:pt x="191" y="278"/>
                    <a:pt x="191" y="278"/>
                  </a:cubicBezTo>
                  <a:cubicBezTo>
                    <a:pt x="189" y="278"/>
                    <a:pt x="189" y="278"/>
                    <a:pt x="189" y="278"/>
                  </a:cubicBezTo>
                  <a:cubicBezTo>
                    <a:pt x="196" y="282"/>
                    <a:pt x="196" y="282"/>
                    <a:pt x="196" y="282"/>
                  </a:cubicBezTo>
                  <a:cubicBezTo>
                    <a:pt x="205" y="287"/>
                    <a:pt x="205" y="287"/>
                    <a:pt x="205" y="287"/>
                  </a:cubicBezTo>
                  <a:cubicBezTo>
                    <a:pt x="212" y="292"/>
                    <a:pt x="212" y="292"/>
                    <a:pt x="212" y="292"/>
                  </a:cubicBezTo>
                  <a:cubicBezTo>
                    <a:pt x="219" y="298"/>
                    <a:pt x="219" y="298"/>
                    <a:pt x="219" y="298"/>
                  </a:cubicBezTo>
                  <a:cubicBezTo>
                    <a:pt x="221" y="300"/>
                    <a:pt x="221" y="300"/>
                    <a:pt x="221" y="300"/>
                  </a:cubicBezTo>
                  <a:cubicBezTo>
                    <a:pt x="234" y="312"/>
                    <a:pt x="234" y="312"/>
                    <a:pt x="234" y="312"/>
                  </a:cubicBezTo>
                  <a:cubicBezTo>
                    <a:pt x="239" y="318"/>
                    <a:pt x="239" y="318"/>
                    <a:pt x="239" y="318"/>
                  </a:cubicBezTo>
                  <a:cubicBezTo>
                    <a:pt x="242" y="321"/>
                    <a:pt x="242" y="321"/>
                    <a:pt x="242" y="321"/>
                  </a:cubicBezTo>
                  <a:cubicBezTo>
                    <a:pt x="245" y="322"/>
                    <a:pt x="245" y="322"/>
                    <a:pt x="245" y="322"/>
                  </a:cubicBezTo>
                  <a:cubicBezTo>
                    <a:pt x="245" y="321"/>
                    <a:pt x="245" y="321"/>
                    <a:pt x="245" y="321"/>
                  </a:cubicBezTo>
                  <a:cubicBezTo>
                    <a:pt x="247" y="320"/>
                    <a:pt x="247" y="320"/>
                    <a:pt x="247" y="320"/>
                  </a:cubicBezTo>
                  <a:cubicBezTo>
                    <a:pt x="247" y="318"/>
                    <a:pt x="247" y="318"/>
                    <a:pt x="247" y="318"/>
                  </a:cubicBezTo>
                  <a:cubicBezTo>
                    <a:pt x="247" y="317"/>
                    <a:pt x="247" y="317"/>
                    <a:pt x="247" y="317"/>
                  </a:cubicBezTo>
                  <a:cubicBezTo>
                    <a:pt x="247" y="315"/>
                    <a:pt x="247" y="315"/>
                    <a:pt x="247" y="315"/>
                  </a:cubicBezTo>
                  <a:cubicBezTo>
                    <a:pt x="248" y="315"/>
                    <a:pt x="248" y="315"/>
                    <a:pt x="248" y="315"/>
                  </a:cubicBezTo>
                  <a:cubicBezTo>
                    <a:pt x="251" y="315"/>
                    <a:pt x="251" y="315"/>
                    <a:pt x="251" y="315"/>
                  </a:cubicBezTo>
                  <a:cubicBezTo>
                    <a:pt x="252" y="317"/>
                    <a:pt x="252" y="317"/>
                    <a:pt x="252" y="317"/>
                  </a:cubicBezTo>
                  <a:cubicBezTo>
                    <a:pt x="254" y="317"/>
                    <a:pt x="254" y="317"/>
                    <a:pt x="254" y="317"/>
                  </a:cubicBezTo>
                  <a:cubicBezTo>
                    <a:pt x="254" y="320"/>
                    <a:pt x="254" y="320"/>
                    <a:pt x="254" y="320"/>
                  </a:cubicBezTo>
                  <a:cubicBezTo>
                    <a:pt x="255" y="320"/>
                    <a:pt x="255" y="320"/>
                    <a:pt x="255" y="320"/>
                  </a:cubicBezTo>
                  <a:cubicBezTo>
                    <a:pt x="257" y="320"/>
                    <a:pt x="257" y="320"/>
                    <a:pt x="257" y="320"/>
                  </a:cubicBezTo>
                  <a:cubicBezTo>
                    <a:pt x="258" y="320"/>
                    <a:pt x="258" y="320"/>
                    <a:pt x="258" y="320"/>
                  </a:cubicBezTo>
                  <a:cubicBezTo>
                    <a:pt x="258" y="321"/>
                    <a:pt x="258" y="321"/>
                    <a:pt x="258" y="321"/>
                  </a:cubicBezTo>
                  <a:cubicBezTo>
                    <a:pt x="261" y="322"/>
                    <a:pt x="261" y="322"/>
                    <a:pt x="261" y="322"/>
                  </a:cubicBezTo>
                  <a:cubicBezTo>
                    <a:pt x="262" y="322"/>
                    <a:pt x="262" y="322"/>
                    <a:pt x="262" y="322"/>
                  </a:cubicBezTo>
                  <a:cubicBezTo>
                    <a:pt x="264" y="322"/>
                    <a:pt x="264" y="322"/>
                    <a:pt x="264" y="322"/>
                  </a:cubicBezTo>
                  <a:cubicBezTo>
                    <a:pt x="265" y="322"/>
                    <a:pt x="265" y="322"/>
                    <a:pt x="265" y="322"/>
                  </a:cubicBezTo>
                  <a:cubicBezTo>
                    <a:pt x="267" y="322"/>
                    <a:pt x="267" y="322"/>
                    <a:pt x="267" y="322"/>
                  </a:cubicBezTo>
                  <a:cubicBezTo>
                    <a:pt x="268" y="322"/>
                    <a:pt x="268" y="322"/>
                    <a:pt x="268" y="322"/>
                  </a:cubicBezTo>
                  <a:cubicBezTo>
                    <a:pt x="269" y="322"/>
                    <a:pt x="269" y="322"/>
                    <a:pt x="269" y="322"/>
                  </a:cubicBezTo>
                  <a:cubicBezTo>
                    <a:pt x="271" y="321"/>
                    <a:pt x="271" y="321"/>
                    <a:pt x="271" y="321"/>
                  </a:cubicBezTo>
                  <a:cubicBezTo>
                    <a:pt x="272" y="320"/>
                    <a:pt x="272" y="320"/>
                    <a:pt x="272" y="320"/>
                  </a:cubicBezTo>
                  <a:cubicBezTo>
                    <a:pt x="274" y="320"/>
                    <a:pt x="274" y="320"/>
                    <a:pt x="274" y="320"/>
                  </a:cubicBezTo>
                  <a:cubicBezTo>
                    <a:pt x="275" y="318"/>
                    <a:pt x="275" y="318"/>
                    <a:pt x="275" y="318"/>
                  </a:cubicBezTo>
                  <a:cubicBezTo>
                    <a:pt x="279" y="320"/>
                    <a:pt x="279" y="320"/>
                    <a:pt x="279" y="320"/>
                  </a:cubicBezTo>
                  <a:cubicBezTo>
                    <a:pt x="284" y="321"/>
                    <a:pt x="284" y="321"/>
                    <a:pt x="284" y="321"/>
                  </a:cubicBezTo>
                  <a:cubicBezTo>
                    <a:pt x="288" y="325"/>
                    <a:pt x="288" y="325"/>
                    <a:pt x="288" y="325"/>
                  </a:cubicBezTo>
                  <a:cubicBezTo>
                    <a:pt x="291" y="327"/>
                    <a:pt x="291" y="327"/>
                    <a:pt x="291" y="327"/>
                  </a:cubicBezTo>
                  <a:cubicBezTo>
                    <a:pt x="292" y="328"/>
                    <a:pt x="292" y="328"/>
                    <a:pt x="292" y="328"/>
                  </a:cubicBezTo>
                  <a:cubicBezTo>
                    <a:pt x="295" y="330"/>
                    <a:pt x="295" y="330"/>
                    <a:pt x="295" y="330"/>
                  </a:cubicBezTo>
                  <a:cubicBezTo>
                    <a:pt x="298" y="330"/>
                    <a:pt x="298" y="330"/>
                    <a:pt x="298" y="330"/>
                  </a:cubicBezTo>
                  <a:cubicBezTo>
                    <a:pt x="300" y="331"/>
                    <a:pt x="300" y="331"/>
                    <a:pt x="300" y="331"/>
                  </a:cubicBezTo>
                  <a:cubicBezTo>
                    <a:pt x="301" y="332"/>
                    <a:pt x="301" y="332"/>
                    <a:pt x="301" y="332"/>
                  </a:cubicBezTo>
                  <a:cubicBezTo>
                    <a:pt x="302" y="334"/>
                    <a:pt x="302" y="334"/>
                    <a:pt x="302" y="334"/>
                  </a:cubicBezTo>
                  <a:cubicBezTo>
                    <a:pt x="304" y="337"/>
                    <a:pt x="304" y="337"/>
                    <a:pt x="304" y="337"/>
                  </a:cubicBezTo>
                  <a:cubicBezTo>
                    <a:pt x="310" y="338"/>
                    <a:pt x="310" y="338"/>
                    <a:pt x="310" y="338"/>
                  </a:cubicBezTo>
                  <a:cubicBezTo>
                    <a:pt x="312" y="338"/>
                    <a:pt x="312" y="338"/>
                    <a:pt x="312" y="338"/>
                  </a:cubicBezTo>
                  <a:cubicBezTo>
                    <a:pt x="314" y="338"/>
                    <a:pt x="314" y="338"/>
                    <a:pt x="314" y="338"/>
                  </a:cubicBezTo>
                  <a:cubicBezTo>
                    <a:pt x="315" y="338"/>
                    <a:pt x="315" y="338"/>
                    <a:pt x="315" y="338"/>
                  </a:cubicBezTo>
                  <a:cubicBezTo>
                    <a:pt x="317" y="337"/>
                    <a:pt x="317" y="337"/>
                    <a:pt x="317" y="337"/>
                  </a:cubicBezTo>
                  <a:cubicBezTo>
                    <a:pt x="318" y="335"/>
                    <a:pt x="318" y="335"/>
                    <a:pt x="318" y="335"/>
                  </a:cubicBezTo>
                  <a:cubicBezTo>
                    <a:pt x="320" y="335"/>
                    <a:pt x="320" y="335"/>
                    <a:pt x="320" y="335"/>
                  </a:cubicBezTo>
                  <a:cubicBezTo>
                    <a:pt x="320" y="337"/>
                    <a:pt x="320" y="337"/>
                    <a:pt x="320" y="337"/>
                  </a:cubicBezTo>
                  <a:cubicBezTo>
                    <a:pt x="321" y="338"/>
                    <a:pt x="321" y="338"/>
                    <a:pt x="321" y="338"/>
                  </a:cubicBezTo>
                  <a:cubicBezTo>
                    <a:pt x="322" y="338"/>
                    <a:pt x="322" y="338"/>
                    <a:pt x="322" y="338"/>
                  </a:cubicBezTo>
                  <a:cubicBezTo>
                    <a:pt x="324" y="341"/>
                    <a:pt x="324" y="341"/>
                    <a:pt x="324" y="341"/>
                  </a:cubicBezTo>
                  <a:cubicBezTo>
                    <a:pt x="326" y="342"/>
                    <a:pt x="326" y="342"/>
                    <a:pt x="326" y="342"/>
                  </a:cubicBezTo>
                  <a:cubicBezTo>
                    <a:pt x="327" y="343"/>
                    <a:pt x="327" y="343"/>
                    <a:pt x="327" y="343"/>
                  </a:cubicBezTo>
                  <a:cubicBezTo>
                    <a:pt x="328" y="343"/>
                    <a:pt x="328" y="343"/>
                    <a:pt x="328" y="343"/>
                  </a:cubicBezTo>
                  <a:cubicBezTo>
                    <a:pt x="330" y="344"/>
                    <a:pt x="330" y="344"/>
                    <a:pt x="330" y="344"/>
                  </a:cubicBezTo>
                  <a:cubicBezTo>
                    <a:pt x="334" y="344"/>
                    <a:pt x="334" y="344"/>
                    <a:pt x="334" y="344"/>
                  </a:cubicBezTo>
                  <a:cubicBezTo>
                    <a:pt x="335" y="343"/>
                    <a:pt x="335" y="343"/>
                    <a:pt x="335" y="343"/>
                  </a:cubicBezTo>
                  <a:cubicBezTo>
                    <a:pt x="337" y="341"/>
                    <a:pt x="337" y="341"/>
                    <a:pt x="337" y="341"/>
                  </a:cubicBezTo>
                  <a:cubicBezTo>
                    <a:pt x="337" y="340"/>
                    <a:pt x="337" y="340"/>
                    <a:pt x="337" y="340"/>
                  </a:cubicBezTo>
                  <a:cubicBezTo>
                    <a:pt x="338" y="338"/>
                    <a:pt x="338" y="338"/>
                    <a:pt x="338" y="338"/>
                  </a:cubicBezTo>
                  <a:cubicBezTo>
                    <a:pt x="341" y="338"/>
                    <a:pt x="341" y="338"/>
                    <a:pt x="341" y="338"/>
                  </a:cubicBezTo>
                  <a:cubicBezTo>
                    <a:pt x="343" y="340"/>
                    <a:pt x="343" y="340"/>
                    <a:pt x="343" y="340"/>
                  </a:cubicBezTo>
                  <a:cubicBezTo>
                    <a:pt x="343" y="338"/>
                    <a:pt x="343" y="338"/>
                    <a:pt x="343" y="338"/>
                  </a:cubicBezTo>
                  <a:cubicBezTo>
                    <a:pt x="345" y="338"/>
                    <a:pt x="345" y="338"/>
                    <a:pt x="345" y="338"/>
                  </a:cubicBezTo>
                  <a:cubicBezTo>
                    <a:pt x="347" y="338"/>
                    <a:pt x="347" y="338"/>
                    <a:pt x="347" y="338"/>
                  </a:cubicBezTo>
                  <a:cubicBezTo>
                    <a:pt x="345" y="337"/>
                    <a:pt x="345" y="337"/>
                    <a:pt x="345" y="337"/>
                  </a:cubicBezTo>
                  <a:cubicBezTo>
                    <a:pt x="351" y="335"/>
                    <a:pt x="351" y="335"/>
                    <a:pt x="351" y="335"/>
                  </a:cubicBezTo>
                  <a:cubicBezTo>
                    <a:pt x="350" y="334"/>
                    <a:pt x="350" y="334"/>
                    <a:pt x="350" y="334"/>
                  </a:cubicBezTo>
                  <a:cubicBezTo>
                    <a:pt x="351" y="332"/>
                    <a:pt x="351" y="332"/>
                    <a:pt x="351" y="332"/>
                  </a:cubicBezTo>
                  <a:cubicBezTo>
                    <a:pt x="353" y="332"/>
                    <a:pt x="353" y="332"/>
                    <a:pt x="353" y="332"/>
                  </a:cubicBezTo>
                  <a:cubicBezTo>
                    <a:pt x="353" y="331"/>
                    <a:pt x="353" y="331"/>
                    <a:pt x="353" y="331"/>
                  </a:cubicBezTo>
                  <a:cubicBezTo>
                    <a:pt x="354" y="330"/>
                    <a:pt x="354" y="330"/>
                    <a:pt x="354" y="330"/>
                  </a:cubicBezTo>
                  <a:cubicBezTo>
                    <a:pt x="355" y="330"/>
                    <a:pt x="355" y="330"/>
                    <a:pt x="355" y="330"/>
                  </a:cubicBezTo>
                  <a:cubicBezTo>
                    <a:pt x="358" y="330"/>
                    <a:pt x="358" y="330"/>
                    <a:pt x="358" y="330"/>
                  </a:cubicBezTo>
                  <a:cubicBezTo>
                    <a:pt x="360" y="328"/>
                    <a:pt x="360" y="328"/>
                    <a:pt x="360" y="328"/>
                  </a:cubicBezTo>
                  <a:cubicBezTo>
                    <a:pt x="363" y="327"/>
                    <a:pt x="363" y="327"/>
                    <a:pt x="363" y="327"/>
                  </a:cubicBezTo>
                  <a:cubicBezTo>
                    <a:pt x="364" y="325"/>
                    <a:pt x="364" y="325"/>
                    <a:pt x="364" y="325"/>
                  </a:cubicBezTo>
                  <a:cubicBezTo>
                    <a:pt x="365" y="324"/>
                    <a:pt x="365" y="324"/>
                    <a:pt x="365" y="324"/>
                  </a:cubicBezTo>
                  <a:cubicBezTo>
                    <a:pt x="367" y="324"/>
                    <a:pt x="367" y="324"/>
                    <a:pt x="367" y="324"/>
                  </a:cubicBezTo>
                  <a:cubicBezTo>
                    <a:pt x="370" y="322"/>
                    <a:pt x="370" y="322"/>
                    <a:pt x="370" y="322"/>
                  </a:cubicBezTo>
                  <a:cubicBezTo>
                    <a:pt x="371" y="322"/>
                    <a:pt x="371" y="322"/>
                    <a:pt x="371" y="322"/>
                  </a:cubicBezTo>
                  <a:cubicBezTo>
                    <a:pt x="371" y="321"/>
                    <a:pt x="371" y="321"/>
                    <a:pt x="371" y="321"/>
                  </a:cubicBezTo>
                  <a:cubicBezTo>
                    <a:pt x="374" y="322"/>
                    <a:pt x="374" y="322"/>
                    <a:pt x="374" y="322"/>
                  </a:cubicBezTo>
                  <a:cubicBezTo>
                    <a:pt x="376" y="322"/>
                    <a:pt x="376" y="322"/>
                    <a:pt x="376" y="322"/>
                  </a:cubicBezTo>
                  <a:cubicBezTo>
                    <a:pt x="377" y="322"/>
                    <a:pt x="377" y="322"/>
                    <a:pt x="377" y="322"/>
                  </a:cubicBezTo>
                  <a:cubicBezTo>
                    <a:pt x="378" y="322"/>
                    <a:pt x="378" y="322"/>
                    <a:pt x="378" y="322"/>
                  </a:cubicBezTo>
                  <a:cubicBezTo>
                    <a:pt x="380" y="322"/>
                    <a:pt x="380" y="322"/>
                    <a:pt x="380" y="322"/>
                  </a:cubicBezTo>
                  <a:cubicBezTo>
                    <a:pt x="380" y="324"/>
                    <a:pt x="380" y="324"/>
                    <a:pt x="380" y="324"/>
                  </a:cubicBezTo>
                  <a:cubicBezTo>
                    <a:pt x="381" y="324"/>
                    <a:pt x="381" y="324"/>
                    <a:pt x="381" y="324"/>
                  </a:cubicBezTo>
                  <a:cubicBezTo>
                    <a:pt x="383" y="324"/>
                    <a:pt x="383" y="324"/>
                    <a:pt x="383" y="324"/>
                  </a:cubicBezTo>
                  <a:cubicBezTo>
                    <a:pt x="387" y="324"/>
                    <a:pt x="387" y="324"/>
                    <a:pt x="387" y="324"/>
                  </a:cubicBezTo>
                  <a:cubicBezTo>
                    <a:pt x="388" y="324"/>
                    <a:pt x="388" y="324"/>
                    <a:pt x="388" y="324"/>
                  </a:cubicBezTo>
                  <a:cubicBezTo>
                    <a:pt x="390" y="324"/>
                    <a:pt x="390" y="324"/>
                    <a:pt x="390" y="324"/>
                  </a:cubicBezTo>
                  <a:cubicBezTo>
                    <a:pt x="393" y="324"/>
                    <a:pt x="393" y="324"/>
                    <a:pt x="393" y="324"/>
                  </a:cubicBezTo>
                  <a:cubicBezTo>
                    <a:pt x="396" y="327"/>
                    <a:pt x="396" y="327"/>
                    <a:pt x="396" y="327"/>
                  </a:cubicBezTo>
                  <a:cubicBezTo>
                    <a:pt x="398" y="330"/>
                    <a:pt x="398" y="330"/>
                    <a:pt x="398" y="330"/>
                  </a:cubicBezTo>
                  <a:cubicBezTo>
                    <a:pt x="401" y="331"/>
                    <a:pt x="401" y="331"/>
                    <a:pt x="401" y="331"/>
                  </a:cubicBezTo>
                  <a:cubicBezTo>
                    <a:pt x="407" y="332"/>
                    <a:pt x="407" y="332"/>
                    <a:pt x="407" y="332"/>
                  </a:cubicBezTo>
                  <a:cubicBezTo>
                    <a:pt x="408" y="332"/>
                    <a:pt x="408" y="332"/>
                    <a:pt x="408" y="332"/>
                  </a:cubicBezTo>
                  <a:cubicBezTo>
                    <a:pt x="410" y="332"/>
                    <a:pt x="410" y="332"/>
                    <a:pt x="410" y="332"/>
                  </a:cubicBezTo>
                  <a:cubicBezTo>
                    <a:pt x="414" y="332"/>
                    <a:pt x="414" y="332"/>
                    <a:pt x="414" y="332"/>
                  </a:cubicBezTo>
                  <a:cubicBezTo>
                    <a:pt x="416" y="332"/>
                    <a:pt x="416" y="332"/>
                    <a:pt x="416" y="332"/>
                  </a:cubicBezTo>
                  <a:cubicBezTo>
                    <a:pt x="417" y="332"/>
                    <a:pt x="417" y="332"/>
                    <a:pt x="417" y="332"/>
                  </a:cubicBezTo>
                  <a:cubicBezTo>
                    <a:pt x="426" y="334"/>
                    <a:pt x="426" y="334"/>
                    <a:pt x="426" y="334"/>
                  </a:cubicBezTo>
                  <a:cubicBezTo>
                    <a:pt x="430" y="335"/>
                    <a:pt x="430" y="335"/>
                    <a:pt x="430" y="335"/>
                  </a:cubicBezTo>
                  <a:cubicBezTo>
                    <a:pt x="431" y="335"/>
                    <a:pt x="431" y="335"/>
                    <a:pt x="431" y="335"/>
                  </a:cubicBezTo>
                  <a:cubicBezTo>
                    <a:pt x="433" y="332"/>
                    <a:pt x="433" y="332"/>
                    <a:pt x="433" y="332"/>
                  </a:cubicBezTo>
                  <a:cubicBezTo>
                    <a:pt x="436" y="332"/>
                    <a:pt x="436" y="332"/>
                    <a:pt x="436" y="332"/>
                  </a:cubicBezTo>
                  <a:cubicBezTo>
                    <a:pt x="437" y="331"/>
                    <a:pt x="437" y="331"/>
                    <a:pt x="437" y="331"/>
                  </a:cubicBezTo>
                  <a:cubicBezTo>
                    <a:pt x="437" y="328"/>
                    <a:pt x="437" y="328"/>
                    <a:pt x="437" y="328"/>
                  </a:cubicBezTo>
                  <a:cubicBezTo>
                    <a:pt x="436" y="325"/>
                    <a:pt x="436" y="325"/>
                    <a:pt x="436" y="325"/>
                  </a:cubicBezTo>
                  <a:cubicBezTo>
                    <a:pt x="434" y="325"/>
                    <a:pt x="434" y="325"/>
                    <a:pt x="434" y="325"/>
                  </a:cubicBezTo>
                  <a:cubicBezTo>
                    <a:pt x="431" y="322"/>
                    <a:pt x="431" y="322"/>
                    <a:pt x="431" y="322"/>
                  </a:cubicBezTo>
                  <a:cubicBezTo>
                    <a:pt x="429" y="320"/>
                    <a:pt x="429" y="320"/>
                    <a:pt x="429" y="320"/>
                  </a:cubicBezTo>
                  <a:cubicBezTo>
                    <a:pt x="427" y="315"/>
                    <a:pt x="427" y="315"/>
                    <a:pt x="427" y="315"/>
                  </a:cubicBezTo>
                  <a:cubicBezTo>
                    <a:pt x="427" y="314"/>
                    <a:pt x="427" y="314"/>
                    <a:pt x="427" y="314"/>
                  </a:cubicBezTo>
                  <a:cubicBezTo>
                    <a:pt x="429" y="312"/>
                    <a:pt x="429" y="312"/>
                    <a:pt x="429" y="312"/>
                  </a:cubicBezTo>
                  <a:cubicBezTo>
                    <a:pt x="429" y="311"/>
                    <a:pt x="429" y="311"/>
                    <a:pt x="429" y="311"/>
                  </a:cubicBezTo>
                  <a:cubicBezTo>
                    <a:pt x="430" y="310"/>
                    <a:pt x="430" y="310"/>
                    <a:pt x="430" y="310"/>
                  </a:cubicBezTo>
                  <a:cubicBezTo>
                    <a:pt x="431" y="308"/>
                    <a:pt x="431" y="308"/>
                    <a:pt x="431" y="308"/>
                  </a:cubicBezTo>
                  <a:cubicBezTo>
                    <a:pt x="431" y="307"/>
                    <a:pt x="431" y="307"/>
                    <a:pt x="431" y="307"/>
                  </a:cubicBezTo>
                  <a:cubicBezTo>
                    <a:pt x="431" y="304"/>
                    <a:pt x="431" y="304"/>
                    <a:pt x="431" y="304"/>
                  </a:cubicBezTo>
                  <a:cubicBezTo>
                    <a:pt x="444" y="308"/>
                    <a:pt x="444" y="308"/>
                    <a:pt x="444" y="308"/>
                  </a:cubicBezTo>
                  <a:cubicBezTo>
                    <a:pt x="451" y="310"/>
                    <a:pt x="451" y="310"/>
                    <a:pt x="451" y="310"/>
                  </a:cubicBezTo>
                  <a:cubicBezTo>
                    <a:pt x="457" y="311"/>
                    <a:pt x="457" y="311"/>
                    <a:pt x="457" y="311"/>
                  </a:cubicBezTo>
                  <a:cubicBezTo>
                    <a:pt x="463" y="312"/>
                    <a:pt x="463" y="312"/>
                    <a:pt x="463" y="312"/>
                  </a:cubicBezTo>
                  <a:cubicBezTo>
                    <a:pt x="466" y="312"/>
                    <a:pt x="466" y="312"/>
                    <a:pt x="466" y="312"/>
                  </a:cubicBezTo>
                  <a:cubicBezTo>
                    <a:pt x="470" y="314"/>
                    <a:pt x="470" y="314"/>
                    <a:pt x="470" y="314"/>
                  </a:cubicBezTo>
                  <a:cubicBezTo>
                    <a:pt x="472" y="315"/>
                    <a:pt x="472" y="315"/>
                    <a:pt x="472" y="315"/>
                  </a:cubicBezTo>
                  <a:cubicBezTo>
                    <a:pt x="473" y="318"/>
                    <a:pt x="473" y="318"/>
                    <a:pt x="473" y="318"/>
                  </a:cubicBezTo>
                  <a:cubicBezTo>
                    <a:pt x="474" y="321"/>
                    <a:pt x="474" y="321"/>
                    <a:pt x="474" y="321"/>
                  </a:cubicBezTo>
                  <a:cubicBezTo>
                    <a:pt x="477" y="322"/>
                    <a:pt x="477" y="322"/>
                    <a:pt x="477" y="322"/>
                  </a:cubicBezTo>
                  <a:cubicBezTo>
                    <a:pt x="480" y="325"/>
                    <a:pt x="480" y="325"/>
                    <a:pt x="480" y="325"/>
                  </a:cubicBezTo>
                  <a:cubicBezTo>
                    <a:pt x="483" y="327"/>
                    <a:pt x="483" y="327"/>
                    <a:pt x="483" y="327"/>
                  </a:cubicBezTo>
                  <a:cubicBezTo>
                    <a:pt x="486" y="328"/>
                    <a:pt x="486" y="328"/>
                    <a:pt x="486" y="328"/>
                  </a:cubicBezTo>
                  <a:cubicBezTo>
                    <a:pt x="490" y="330"/>
                    <a:pt x="490" y="330"/>
                    <a:pt x="490" y="330"/>
                  </a:cubicBezTo>
                  <a:cubicBezTo>
                    <a:pt x="492" y="330"/>
                    <a:pt x="492" y="330"/>
                    <a:pt x="492" y="330"/>
                  </a:cubicBezTo>
                  <a:cubicBezTo>
                    <a:pt x="494" y="330"/>
                    <a:pt x="494" y="330"/>
                    <a:pt x="494" y="330"/>
                  </a:cubicBezTo>
                  <a:cubicBezTo>
                    <a:pt x="496" y="330"/>
                    <a:pt x="496" y="330"/>
                    <a:pt x="496" y="330"/>
                  </a:cubicBezTo>
                  <a:cubicBezTo>
                    <a:pt x="497" y="330"/>
                    <a:pt x="497" y="330"/>
                    <a:pt x="497" y="330"/>
                  </a:cubicBezTo>
                  <a:cubicBezTo>
                    <a:pt x="500" y="328"/>
                    <a:pt x="500" y="328"/>
                    <a:pt x="500" y="328"/>
                  </a:cubicBezTo>
                  <a:cubicBezTo>
                    <a:pt x="507" y="327"/>
                    <a:pt x="507" y="327"/>
                    <a:pt x="507" y="327"/>
                  </a:cubicBezTo>
                  <a:cubicBezTo>
                    <a:pt x="509" y="327"/>
                    <a:pt x="509" y="327"/>
                    <a:pt x="509" y="327"/>
                  </a:cubicBezTo>
                  <a:cubicBezTo>
                    <a:pt x="513" y="327"/>
                    <a:pt x="513" y="327"/>
                    <a:pt x="513" y="327"/>
                  </a:cubicBezTo>
                  <a:cubicBezTo>
                    <a:pt x="516" y="327"/>
                    <a:pt x="516" y="327"/>
                    <a:pt x="516" y="327"/>
                  </a:cubicBezTo>
                  <a:cubicBezTo>
                    <a:pt x="517" y="327"/>
                    <a:pt x="517" y="327"/>
                    <a:pt x="517" y="327"/>
                  </a:cubicBezTo>
                  <a:cubicBezTo>
                    <a:pt x="525" y="327"/>
                    <a:pt x="525" y="327"/>
                    <a:pt x="525" y="327"/>
                  </a:cubicBezTo>
                  <a:cubicBezTo>
                    <a:pt x="527" y="328"/>
                    <a:pt x="527" y="328"/>
                    <a:pt x="527" y="328"/>
                  </a:cubicBezTo>
                  <a:cubicBezTo>
                    <a:pt x="530" y="331"/>
                    <a:pt x="530" y="331"/>
                    <a:pt x="530" y="331"/>
                  </a:cubicBezTo>
                  <a:cubicBezTo>
                    <a:pt x="535" y="332"/>
                    <a:pt x="535" y="332"/>
                    <a:pt x="535" y="332"/>
                  </a:cubicBezTo>
                  <a:cubicBezTo>
                    <a:pt x="538" y="332"/>
                    <a:pt x="538" y="332"/>
                    <a:pt x="538" y="332"/>
                  </a:cubicBezTo>
                  <a:cubicBezTo>
                    <a:pt x="539" y="332"/>
                    <a:pt x="539" y="332"/>
                    <a:pt x="539" y="332"/>
                  </a:cubicBezTo>
                  <a:cubicBezTo>
                    <a:pt x="542" y="334"/>
                    <a:pt x="542" y="334"/>
                    <a:pt x="542" y="334"/>
                  </a:cubicBezTo>
                  <a:cubicBezTo>
                    <a:pt x="543" y="335"/>
                    <a:pt x="543" y="335"/>
                    <a:pt x="543" y="335"/>
                  </a:cubicBezTo>
                  <a:cubicBezTo>
                    <a:pt x="545" y="337"/>
                    <a:pt x="545" y="337"/>
                    <a:pt x="545" y="337"/>
                  </a:cubicBezTo>
                  <a:cubicBezTo>
                    <a:pt x="548" y="338"/>
                    <a:pt x="548" y="338"/>
                    <a:pt x="548" y="338"/>
                  </a:cubicBezTo>
                  <a:cubicBezTo>
                    <a:pt x="552" y="341"/>
                    <a:pt x="552" y="341"/>
                    <a:pt x="552" y="341"/>
                  </a:cubicBezTo>
                  <a:cubicBezTo>
                    <a:pt x="555" y="341"/>
                    <a:pt x="555" y="341"/>
                    <a:pt x="555" y="341"/>
                  </a:cubicBezTo>
                  <a:cubicBezTo>
                    <a:pt x="560" y="341"/>
                    <a:pt x="560" y="341"/>
                    <a:pt x="560" y="341"/>
                  </a:cubicBezTo>
                  <a:cubicBezTo>
                    <a:pt x="562" y="341"/>
                    <a:pt x="562" y="341"/>
                    <a:pt x="562" y="341"/>
                  </a:cubicBezTo>
                  <a:cubicBezTo>
                    <a:pt x="566" y="343"/>
                    <a:pt x="566" y="343"/>
                    <a:pt x="566" y="343"/>
                  </a:cubicBezTo>
                  <a:cubicBezTo>
                    <a:pt x="572" y="343"/>
                    <a:pt x="572" y="343"/>
                    <a:pt x="572" y="343"/>
                  </a:cubicBezTo>
                  <a:cubicBezTo>
                    <a:pt x="575" y="343"/>
                    <a:pt x="575" y="343"/>
                    <a:pt x="575" y="343"/>
                  </a:cubicBezTo>
                  <a:cubicBezTo>
                    <a:pt x="578" y="343"/>
                    <a:pt x="578" y="343"/>
                    <a:pt x="578" y="343"/>
                  </a:cubicBezTo>
                  <a:cubicBezTo>
                    <a:pt x="581" y="341"/>
                    <a:pt x="581" y="341"/>
                    <a:pt x="581" y="341"/>
                  </a:cubicBezTo>
                  <a:cubicBezTo>
                    <a:pt x="583" y="340"/>
                    <a:pt x="583" y="340"/>
                    <a:pt x="583" y="340"/>
                  </a:cubicBezTo>
                  <a:cubicBezTo>
                    <a:pt x="591" y="338"/>
                    <a:pt x="591" y="338"/>
                    <a:pt x="591" y="338"/>
                  </a:cubicBezTo>
                  <a:cubicBezTo>
                    <a:pt x="592" y="338"/>
                    <a:pt x="592" y="338"/>
                    <a:pt x="592" y="338"/>
                  </a:cubicBezTo>
                  <a:cubicBezTo>
                    <a:pt x="593" y="338"/>
                    <a:pt x="593" y="338"/>
                    <a:pt x="593" y="338"/>
                  </a:cubicBezTo>
                  <a:cubicBezTo>
                    <a:pt x="595" y="338"/>
                    <a:pt x="595" y="338"/>
                    <a:pt x="595" y="338"/>
                  </a:cubicBezTo>
                  <a:cubicBezTo>
                    <a:pt x="596" y="335"/>
                    <a:pt x="596" y="335"/>
                    <a:pt x="596" y="335"/>
                  </a:cubicBezTo>
                  <a:cubicBezTo>
                    <a:pt x="598" y="332"/>
                    <a:pt x="598" y="332"/>
                    <a:pt x="598" y="332"/>
                  </a:cubicBezTo>
                  <a:cubicBezTo>
                    <a:pt x="601" y="331"/>
                    <a:pt x="601" y="331"/>
                    <a:pt x="601" y="331"/>
                  </a:cubicBezTo>
                  <a:cubicBezTo>
                    <a:pt x="603" y="330"/>
                    <a:pt x="603" y="330"/>
                    <a:pt x="603" y="330"/>
                  </a:cubicBezTo>
                  <a:cubicBezTo>
                    <a:pt x="606" y="328"/>
                    <a:pt x="606" y="328"/>
                    <a:pt x="606" y="328"/>
                  </a:cubicBezTo>
                  <a:cubicBezTo>
                    <a:pt x="609" y="328"/>
                    <a:pt x="609" y="328"/>
                    <a:pt x="609" y="328"/>
                  </a:cubicBezTo>
                  <a:cubicBezTo>
                    <a:pt x="613" y="330"/>
                    <a:pt x="613" y="330"/>
                    <a:pt x="613" y="330"/>
                  </a:cubicBezTo>
                  <a:cubicBezTo>
                    <a:pt x="618" y="332"/>
                    <a:pt x="618" y="332"/>
                    <a:pt x="618" y="332"/>
                  </a:cubicBezTo>
                  <a:cubicBezTo>
                    <a:pt x="621" y="334"/>
                    <a:pt x="621" y="334"/>
                    <a:pt x="621" y="334"/>
                  </a:cubicBezTo>
                  <a:cubicBezTo>
                    <a:pt x="624" y="334"/>
                    <a:pt x="624" y="334"/>
                    <a:pt x="624" y="334"/>
                  </a:cubicBezTo>
                  <a:cubicBezTo>
                    <a:pt x="626" y="332"/>
                    <a:pt x="626" y="332"/>
                    <a:pt x="626" y="332"/>
                  </a:cubicBezTo>
                  <a:cubicBezTo>
                    <a:pt x="628" y="332"/>
                    <a:pt x="628" y="332"/>
                    <a:pt x="628" y="332"/>
                  </a:cubicBezTo>
                  <a:cubicBezTo>
                    <a:pt x="631" y="332"/>
                    <a:pt x="631" y="332"/>
                    <a:pt x="631" y="332"/>
                  </a:cubicBezTo>
                  <a:cubicBezTo>
                    <a:pt x="634" y="334"/>
                    <a:pt x="634" y="334"/>
                    <a:pt x="634" y="334"/>
                  </a:cubicBezTo>
                  <a:cubicBezTo>
                    <a:pt x="635" y="335"/>
                    <a:pt x="635" y="335"/>
                    <a:pt x="635" y="335"/>
                  </a:cubicBezTo>
                  <a:cubicBezTo>
                    <a:pt x="638" y="337"/>
                    <a:pt x="638" y="337"/>
                    <a:pt x="638" y="337"/>
                  </a:cubicBezTo>
                  <a:cubicBezTo>
                    <a:pt x="642" y="337"/>
                    <a:pt x="642" y="337"/>
                    <a:pt x="642" y="337"/>
                  </a:cubicBezTo>
                  <a:cubicBezTo>
                    <a:pt x="645" y="338"/>
                    <a:pt x="645" y="338"/>
                    <a:pt x="645" y="338"/>
                  </a:cubicBezTo>
                  <a:cubicBezTo>
                    <a:pt x="648" y="338"/>
                    <a:pt x="648" y="338"/>
                    <a:pt x="648" y="338"/>
                  </a:cubicBezTo>
                  <a:cubicBezTo>
                    <a:pt x="649" y="338"/>
                    <a:pt x="649" y="338"/>
                    <a:pt x="649" y="338"/>
                  </a:cubicBezTo>
                  <a:cubicBezTo>
                    <a:pt x="651" y="335"/>
                    <a:pt x="651" y="335"/>
                    <a:pt x="651" y="335"/>
                  </a:cubicBezTo>
                  <a:cubicBezTo>
                    <a:pt x="654" y="334"/>
                    <a:pt x="654" y="334"/>
                    <a:pt x="654" y="334"/>
                  </a:cubicBezTo>
                  <a:cubicBezTo>
                    <a:pt x="656" y="332"/>
                    <a:pt x="656" y="332"/>
                    <a:pt x="656" y="332"/>
                  </a:cubicBezTo>
                  <a:cubicBezTo>
                    <a:pt x="658" y="331"/>
                    <a:pt x="658" y="331"/>
                    <a:pt x="658" y="331"/>
                  </a:cubicBezTo>
                  <a:cubicBezTo>
                    <a:pt x="658" y="330"/>
                    <a:pt x="658" y="330"/>
                    <a:pt x="658" y="330"/>
                  </a:cubicBezTo>
                  <a:cubicBezTo>
                    <a:pt x="656" y="328"/>
                    <a:pt x="656" y="328"/>
                    <a:pt x="656" y="328"/>
                  </a:cubicBezTo>
                  <a:cubicBezTo>
                    <a:pt x="655" y="327"/>
                    <a:pt x="655" y="327"/>
                    <a:pt x="655" y="327"/>
                  </a:cubicBezTo>
                  <a:cubicBezTo>
                    <a:pt x="655" y="322"/>
                    <a:pt x="655" y="322"/>
                    <a:pt x="655" y="322"/>
                  </a:cubicBezTo>
                  <a:cubicBezTo>
                    <a:pt x="655" y="321"/>
                    <a:pt x="655" y="321"/>
                    <a:pt x="655" y="321"/>
                  </a:cubicBezTo>
                  <a:cubicBezTo>
                    <a:pt x="655" y="320"/>
                    <a:pt x="655" y="320"/>
                    <a:pt x="655" y="320"/>
                  </a:cubicBezTo>
                  <a:cubicBezTo>
                    <a:pt x="655" y="317"/>
                    <a:pt x="655" y="317"/>
                    <a:pt x="655" y="317"/>
                  </a:cubicBezTo>
                  <a:cubicBezTo>
                    <a:pt x="655" y="314"/>
                    <a:pt x="655" y="314"/>
                    <a:pt x="655" y="314"/>
                  </a:cubicBezTo>
                  <a:cubicBezTo>
                    <a:pt x="655" y="310"/>
                    <a:pt x="655" y="310"/>
                    <a:pt x="655" y="310"/>
                  </a:cubicBezTo>
                  <a:cubicBezTo>
                    <a:pt x="656" y="308"/>
                    <a:pt x="656" y="308"/>
                    <a:pt x="656" y="308"/>
                  </a:cubicBezTo>
                  <a:cubicBezTo>
                    <a:pt x="656" y="307"/>
                    <a:pt x="656" y="307"/>
                    <a:pt x="656" y="307"/>
                  </a:cubicBezTo>
                  <a:cubicBezTo>
                    <a:pt x="656" y="305"/>
                    <a:pt x="656" y="305"/>
                    <a:pt x="656" y="305"/>
                  </a:cubicBezTo>
                  <a:cubicBezTo>
                    <a:pt x="655" y="302"/>
                    <a:pt x="655" y="302"/>
                    <a:pt x="655" y="302"/>
                  </a:cubicBezTo>
                  <a:cubicBezTo>
                    <a:pt x="654" y="300"/>
                    <a:pt x="654" y="300"/>
                    <a:pt x="654" y="300"/>
                  </a:cubicBezTo>
                  <a:cubicBezTo>
                    <a:pt x="651" y="298"/>
                    <a:pt x="651" y="298"/>
                    <a:pt x="651" y="298"/>
                  </a:cubicBezTo>
                  <a:cubicBezTo>
                    <a:pt x="648" y="298"/>
                    <a:pt x="648" y="298"/>
                    <a:pt x="648" y="298"/>
                  </a:cubicBezTo>
                  <a:cubicBezTo>
                    <a:pt x="645" y="298"/>
                    <a:pt x="645" y="298"/>
                    <a:pt x="645" y="298"/>
                  </a:cubicBezTo>
                  <a:cubicBezTo>
                    <a:pt x="644" y="297"/>
                    <a:pt x="644" y="297"/>
                    <a:pt x="644" y="297"/>
                  </a:cubicBezTo>
                  <a:cubicBezTo>
                    <a:pt x="645" y="294"/>
                    <a:pt x="645" y="294"/>
                    <a:pt x="645" y="294"/>
                  </a:cubicBezTo>
                  <a:cubicBezTo>
                    <a:pt x="646" y="292"/>
                    <a:pt x="646" y="292"/>
                    <a:pt x="646" y="292"/>
                  </a:cubicBezTo>
                  <a:cubicBezTo>
                    <a:pt x="648" y="289"/>
                    <a:pt x="648" y="289"/>
                    <a:pt x="648" y="289"/>
                  </a:cubicBezTo>
                  <a:cubicBezTo>
                    <a:pt x="651" y="289"/>
                    <a:pt x="651" y="289"/>
                    <a:pt x="651" y="289"/>
                  </a:cubicBezTo>
                  <a:cubicBezTo>
                    <a:pt x="656" y="288"/>
                    <a:pt x="656" y="288"/>
                    <a:pt x="656" y="288"/>
                  </a:cubicBezTo>
                  <a:cubicBezTo>
                    <a:pt x="664" y="287"/>
                    <a:pt x="664" y="287"/>
                    <a:pt x="664" y="287"/>
                  </a:cubicBezTo>
                  <a:cubicBezTo>
                    <a:pt x="671" y="287"/>
                    <a:pt x="671" y="287"/>
                    <a:pt x="671" y="287"/>
                  </a:cubicBezTo>
                  <a:cubicBezTo>
                    <a:pt x="674" y="287"/>
                    <a:pt x="674" y="287"/>
                    <a:pt x="674" y="287"/>
                  </a:cubicBezTo>
                  <a:cubicBezTo>
                    <a:pt x="678" y="287"/>
                    <a:pt x="678" y="287"/>
                    <a:pt x="678" y="287"/>
                  </a:cubicBezTo>
                  <a:cubicBezTo>
                    <a:pt x="681" y="288"/>
                    <a:pt x="681" y="288"/>
                    <a:pt x="681" y="288"/>
                  </a:cubicBezTo>
                  <a:cubicBezTo>
                    <a:pt x="684" y="289"/>
                    <a:pt x="684" y="289"/>
                    <a:pt x="684" y="289"/>
                  </a:cubicBezTo>
                  <a:cubicBezTo>
                    <a:pt x="691" y="292"/>
                    <a:pt x="691" y="292"/>
                    <a:pt x="691" y="292"/>
                  </a:cubicBezTo>
                  <a:cubicBezTo>
                    <a:pt x="691" y="291"/>
                    <a:pt x="691" y="291"/>
                    <a:pt x="691" y="291"/>
                  </a:cubicBezTo>
                  <a:cubicBezTo>
                    <a:pt x="692" y="291"/>
                    <a:pt x="692" y="291"/>
                    <a:pt x="692" y="291"/>
                  </a:cubicBezTo>
                  <a:cubicBezTo>
                    <a:pt x="694" y="291"/>
                    <a:pt x="694" y="291"/>
                    <a:pt x="694" y="291"/>
                  </a:cubicBezTo>
                  <a:cubicBezTo>
                    <a:pt x="697" y="292"/>
                    <a:pt x="697" y="292"/>
                    <a:pt x="697" y="292"/>
                  </a:cubicBezTo>
                  <a:cubicBezTo>
                    <a:pt x="699" y="292"/>
                    <a:pt x="699" y="292"/>
                    <a:pt x="699" y="292"/>
                  </a:cubicBezTo>
                  <a:cubicBezTo>
                    <a:pt x="701" y="295"/>
                    <a:pt x="701" y="295"/>
                    <a:pt x="701" y="295"/>
                  </a:cubicBezTo>
                  <a:cubicBezTo>
                    <a:pt x="704" y="295"/>
                    <a:pt x="704" y="295"/>
                    <a:pt x="704" y="295"/>
                  </a:cubicBezTo>
                  <a:cubicBezTo>
                    <a:pt x="707" y="298"/>
                    <a:pt x="707" y="298"/>
                    <a:pt x="707" y="298"/>
                  </a:cubicBezTo>
                  <a:cubicBezTo>
                    <a:pt x="708" y="298"/>
                    <a:pt x="708" y="298"/>
                    <a:pt x="708" y="298"/>
                  </a:cubicBezTo>
                  <a:cubicBezTo>
                    <a:pt x="710" y="300"/>
                    <a:pt x="710" y="300"/>
                    <a:pt x="710" y="300"/>
                  </a:cubicBezTo>
                  <a:cubicBezTo>
                    <a:pt x="715" y="304"/>
                    <a:pt x="715" y="304"/>
                    <a:pt x="715" y="304"/>
                  </a:cubicBezTo>
                  <a:cubicBezTo>
                    <a:pt x="717" y="305"/>
                    <a:pt x="717" y="305"/>
                    <a:pt x="717" y="305"/>
                  </a:cubicBezTo>
                  <a:cubicBezTo>
                    <a:pt x="720" y="308"/>
                    <a:pt x="720" y="308"/>
                    <a:pt x="720" y="308"/>
                  </a:cubicBezTo>
                  <a:cubicBezTo>
                    <a:pt x="724" y="312"/>
                    <a:pt x="724" y="312"/>
                    <a:pt x="724" y="312"/>
                  </a:cubicBezTo>
                  <a:cubicBezTo>
                    <a:pt x="728" y="315"/>
                    <a:pt x="728" y="315"/>
                    <a:pt x="728" y="315"/>
                  </a:cubicBezTo>
                  <a:cubicBezTo>
                    <a:pt x="731" y="318"/>
                    <a:pt x="731" y="318"/>
                    <a:pt x="731" y="318"/>
                  </a:cubicBezTo>
                  <a:cubicBezTo>
                    <a:pt x="734" y="320"/>
                    <a:pt x="734" y="320"/>
                    <a:pt x="734" y="320"/>
                  </a:cubicBezTo>
                  <a:cubicBezTo>
                    <a:pt x="737" y="322"/>
                    <a:pt x="737" y="322"/>
                    <a:pt x="737" y="322"/>
                  </a:cubicBezTo>
                  <a:cubicBezTo>
                    <a:pt x="738" y="325"/>
                    <a:pt x="738" y="325"/>
                    <a:pt x="738" y="325"/>
                  </a:cubicBezTo>
                  <a:cubicBezTo>
                    <a:pt x="741" y="328"/>
                    <a:pt x="741" y="328"/>
                    <a:pt x="741" y="328"/>
                  </a:cubicBezTo>
                  <a:cubicBezTo>
                    <a:pt x="744" y="330"/>
                    <a:pt x="744" y="330"/>
                    <a:pt x="744" y="330"/>
                  </a:cubicBezTo>
                  <a:cubicBezTo>
                    <a:pt x="745" y="331"/>
                    <a:pt x="745" y="331"/>
                    <a:pt x="745" y="331"/>
                  </a:cubicBezTo>
                  <a:cubicBezTo>
                    <a:pt x="747" y="334"/>
                    <a:pt x="747" y="334"/>
                    <a:pt x="747" y="334"/>
                  </a:cubicBezTo>
                  <a:cubicBezTo>
                    <a:pt x="750" y="337"/>
                    <a:pt x="750" y="337"/>
                    <a:pt x="750" y="337"/>
                  </a:cubicBezTo>
                  <a:cubicBezTo>
                    <a:pt x="753" y="338"/>
                    <a:pt x="753" y="338"/>
                    <a:pt x="753" y="338"/>
                  </a:cubicBezTo>
                  <a:cubicBezTo>
                    <a:pt x="760" y="338"/>
                    <a:pt x="760" y="338"/>
                    <a:pt x="760" y="338"/>
                  </a:cubicBezTo>
                  <a:cubicBezTo>
                    <a:pt x="763" y="338"/>
                    <a:pt x="763" y="338"/>
                    <a:pt x="763" y="338"/>
                  </a:cubicBezTo>
                  <a:cubicBezTo>
                    <a:pt x="764" y="340"/>
                    <a:pt x="764" y="340"/>
                    <a:pt x="764" y="340"/>
                  </a:cubicBezTo>
                  <a:cubicBezTo>
                    <a:pt x="767" y="340"/>
                    <a:pt x="767" y="340"/>
                    <a:pt x="767" y="340"/>
                  </a:cubicBezTo>
                  <a:cubicBezTo>
                    <a:pt x="770" y="341"/>
                    <a:pt x="770" y="341"/>
                    <a:pt x="770" y="341"/>
                  </a:cubicBezTo>
                  <a:cubicBezTo>
                    <a:pt x="770" y="340"/>
                    <a:pt x="770" y="340"/>
                    <a:pt x="770" y="340"/>
                  </a:cubicBezTo>
                  <a:cubicBezTo>
                    <a:pt x="771" y="340"/>
                    <a:pt x="771" y="340"/>
                    <a:pt x="771" y="340"/>
                  </a:cubicBezTo>
                  <a:cubicBezTo>
                    <a:pt x="773" y="341"/>
                    <a:pt x="773" y="341"/>
                    <a:pt x="773" y="341"/>
                  </a:cubicBezTo>
                  <a:cubicBezTo>
                    <a:pt x="777" y="344"/>
                    <a:pt x="777" y="344"/>
                    <a:pt x="777" y="344"/>
                  </a:cubicBezTo>
                  <a:cubicBezTo>
                    <a:pt x="781" y="347"/>
                    <a:pt x="781" y="347"/>
                    <a:pt x="781" y="347"/>
                  </a:cubicBezTo>
                  <a:cubicBezTo>
                    <a:pt x="786" y="347"/>
                    <a:pt x="786" y="347"/>
                    <a:pt x="786" y="347"/>
                  </a:cubicBezTo>
                  <a:cubicBezTo>
                    <a:pt x="788" y="347"/>
                    <a:pt x="788" y="347"/>
                    <a:pt x="788" y="347"/>
                  </a:cubicBezTo>
                  <a:cubicBezTo>
                    <a:pt x="788" y="348"/>
                    <a:pt x="788" y="348"/>
                    <a:pt x="788" y="348"/>
                  </a:cubicBezTo>
                  <a:cubicBezTo>
                    <a:pt x="788" y="350"/>
                    <a:pt x="788" y="350"/>
                    <a:pt x="788" y="350"/>
                  </a:cubicBezTo>
                  <a:cubicBezTo>
                    <a:pt x="790" y="351"/>
                    <a:pt x="790" y="351"/>
                    <a:pt x="790" y="351"/>
                  </a:cubicBezTo>
                  <a:cubicBezTo>
                    <a:pt x="793" y="354"/>
                    <a:pt x="793" y="354"/>
                    <a:pt x="793" y="354"/>
                  </a:cubicBezTo>
                  <a:cubicBezTo>
                    <a:pt x="794" y="355"/>
                    <a:pt x="794" y="355"/>
                    <a:pt x="794" y="355"/>
                  </a:cubicBezTo>
                  <a:cubicBezTo>
                    <a:pt x="794" y="357"/>
                    <a:pt x="794" y="357"/>
                    <a:pt x="794" y="357"/>
                  </a:cubicBezTo>
                  <a:cubicBezTo>
                    <a:pt x="796" y="358"/>
                    <a:pt x="796" y="358"/>
                    <a:pt x="796" y="358"/>
                  </a:cubicBezTo>
                  <a:cubicBezTo>
                    <a:pt x="798" y="361"/>
                    <a:pt x="798" y="361"/>
                    <a:pt x="798" y="361"/>
                  </a:cubicBezTo>
                  <a:cubicBezTo>
                    <a:pt x="803" y="363"/>
                    <a:pt x="803" y="363"/>
                    <a:pt x="803" y="363"/>
                  </a:cubicBezTo>
                  <a:cubicBezTo>
                    <a:pt x="806" y="363"/>
                    <a:pt x="806" y="363"/>
                    <a:pt x="806" y="363"/>
                  </a:cubicBezTo>
                  <a:cubicBezTo>
                    <a:pt x="807" y="363"/>
                    <a:pt x="807" y="363"/>
                    <a:pt x="807" y="363"/>
                  </a:cubicBezTo>
                  <a:cubicBezTo>
                    <a:pt x="808" y="363"/>
                    <a:pt x="808" y="363"/>
                    <a:pt x="808" y="363"/>
                  </a:cubicBezTo>
                  <a:cubicBezTo>
                    <a:pt x="810" y="363"/>
                    <a:pt x="810" y="363"/>
                    <a:pt x="810" y="363"/>
                  </a:cubicBezTo>
                  <a:cubicBezTo>
                    <a:pt x="814" y="363"/>
                    <a:pt x="814" y="363"/>
                    <a:pt x="814" y="363"/>
                  </a:cubicBezTo>
                  <a:cubicBezTo>
                    <a:pt x="817" y="363"/>
                    <a:pt x="817" y="363"/>
                    <a:pt x="817" y="363"/>
                  </a:cubicBezTo>
                  <a:cubicBezTo>
                    <a:pt x="817" y="361"/>
                    <a:pt x="817" y="361"/>
                    <a:pt x="817" y="361"/>
                  </a:cubicBezTo>
                  <a:cubicBezTo>
                    <a:pt x="818" y="360"/>
                    <a:pt x="818" y="360"/>
                    <a:pt x="818" y="360"/>
                  </a:cubicBezTo>
                  <a:cubicBezTo>
                    <a:pt x="820" y="358"/>
                    <a:pt x="820" y="358"/>
                    <a:pt x="820" y="358"/>
                  </a:cubicBezTo>
                  <a:cubicBezTo>
                    <a:pt x="824" y="358"/>
                    <a:pt x="824" y="358"/>
                    <a:pt x="824" y="358"/>
                  </a:cubicBezTo>
                  <a:cubicBezTo>
                    <a:pt x="827" y="355"/>
                    <a:pt x="827" y="355"/>
                    <a:pt x="827" y="355"/>
                  </a:cubicBezTo>
                  <a:cubicBezTo>
                    <a:pt x="831" y="354"/>
                    <a:pt x="831" y="354"/>
                    <a:pt x="831" y="354"/>
                  </a:cubicBezTo>
                  <a:cubicBezTo>
                    <a:pt x="834" y="354"/>
                    <a:pt x="834" y="354"/>
                    <a:pt x="834" y="354"/>
                  </a:cubicBezTo>
                  <a:cubicBezTo>
                    <a:pt x="836" y="355"/>
                    <a:pt x="836" y="355"/>
                    <a:pt x="836" y="355"/>
                  </a:cubicBezTo>
                  <a:cubicBezTo>
                    <a:pt x="837" y="357"/>
                    <a:pt x="837" y="357"/>
                    <a:pt x="837" y="357"/>
                  </a:cubicBezTo>
                  <a:cubicBezTo>
                    <a:pt x="837" y="360"/>
                    <a:pt x="837" y="360"/>
                    <a:pt x="837" y="360"/>
                  </a:cubicBezTo>
                  <a:cubicBezTo>
                    <a:pt x="840" y="361"/>
                    <a:pt x="840" y="361"/>
                    <a:pt x="840" y="361"/>
                  </a:cubicBezTo>
                  <a:cubicBezTo>
                    <a:pt x="841" y="364"/>
                    <a:pt x="841" y="364"/>
                    <a:pt x="841" y="364"/>
                  </a:cubicBezTo>
                  <a:cubicBezTo>
                    <a:pt x="841" y="365"/>
                    <a:pt x="841" y="365"/>
                    <a:pt x="841" y="365"/>
                  </a:cubicBezTo>
                  <a:cubicBezTo>
                    <a:pt x="839" y="367"/>
                    <a:pt x="839" y="367"/>
                    <a:pt x="839" y="367"/>
                  </a:cubicBezTo>
                  <a:cubicBezTo>
                    <a:pt x="840" y="368"/>
                    <a:pt x="840" y="368"/>
                    <a:pt x="840" y="368"/>
                  </a:cubicBezTo>
                  <a:cubicBezTo>
                    <a:pt x="840" y="370"/>
                    <a:pt x="840" y="370"/>
                    <a:pt x="840" y="370"/>
                  </a:cubicBezTo>
                  <a:cubicBezTo>
                    <a:pt x="840" y="373"/>
                    <a:pt x="840" y="373"/>
                    <a:pt x="840" y="373"/>
                  </a:cubicBezTo>
                  <a:cubicBezTo>
                    <a:pt x="843" y="377"/>
                    <a:pt x="843" y="377"/>
                    <a:pt x="843" y="377"/>
                  </a:cubicBezTo>
                  <a:cubicBezTo>
                    <a:pt x="843" y="380"/>
                    <a:pt x="843" y="380"/>
                    <a:pt x="843" y="380"/>
                  </a:cubicBezTo>
                  <a:cubicBezTo>
                    <a:pt x="844" y="381"/>
                    <a:pt x="844" y="381"/>
                    <a:pt x="844" y="381"/>
                  </a:cubicBezTo>
                  <a:cubicBezTo>
                    <a:pt x="844" y="383"/>
                    <a:pt x="844" y="383"/>
                    <a:pt x="844" y="383"/>
                  </a:cubicBezTo>
                  <a:cubicBezTo>
                    <a:pt x="843" y="384"/>
                    <a:pt x="843" y="384"/>
                    <a:pt x="843" y="384"/>
                  </a:cubicBezTo>
                  <a:cubicBezTo>
                    <a:pt x="844" y="384"/>
                    <a:pt x="844" y="384"/>
                    <a:pt x="844" y="384"/>
                  </a:cubicBezTo>
                  <a:cubicBezTo>
                    <a:pt x="844" y="386"/>
                    <a:pt x="844" y="386"/>
                    <a:pt x="844" y="386"/>
                  </a:cubicBezTo>
                  <a:cubicBezTo>
                    <a:pt x="844" y="388"/>
                    <a:pt x="844" y="388"/>
                    <a:pt x="844" y="388"/>
                  </a:cubicBezTo>
                  <a:cubicBezTo>
                    <a:pt x="844" y="390"/>
                    <a:pt x="844" y="390"/>
                    <a:pt x="844" y="390"/>
                  </a:cubicBezTo>
                  <a:cubicBezTo>
                    <a:pt x="844" y="391"/>
                    <a:pt x="844" y="391"/>
                    <a:pt x="844" y="391"/>
                  </a:cubicBezTo>
                  <a:cubicBezTo>
                    <a:pt x="843" y="393"/>
                    <a:pt x="843" y="393"/>
                    <a:pt x="843" y="393"/>
                  </a:cubicBezTo>
                  <a:cubicBezTo>
                    <a:pt x="843" y="394"/>
                    <a:pt x="843" y="394"/>
                    <a:pt x="843" y="394"/>
                  </a:cubicBezTo>
                  <a:cubicBezTo>
                    <a:pt x="844" y="397"/>
                    <a:pt x="844" y="397"/>
                    <a:pt x="844" y="397"/>
                  </a:cubicBezTo>
                  <a:cubicBezTo>
                    <a:pt x="844" y="398"/>
                    <a:pt x="844" y="398"/>
                    <a:pt x="844" y="398"/>
                  </a:cubicBezTo>
                  <a:cubicBezTo>
                    <a:pt x="841" y="398"/>
                    <a:pt x="841" y="398"/>
                    <a:pt x="841" y="398"/>
                  </a:cubicBezTo>
                  <a:cubicBezTo>
                    <a:pt x="837" y="397"/>
                    <a:pt x="837" y="397"/>
                    <a:pt x="837" y="397"/>
                  </a:cubicBezTo>
                  <a:cubicBezTo>
                    <a:pt x="834" y="396"/>
                    <a:pt x="834" y="396"/>
                    <a:pt x="834" y="396"/>
                  </a:cubicBezTo>
                  <a:cubicBezTo>
                    <a:pt x="830" y="396"/>
                    <a:pt x="830" y="396"/>
                    <a:pt x="830" y="396"/>
                  </a:cubicBezTo>
                  <a:cubicBezTo>
                    <a:pt x="830" y="397"/>
                    <a:pt x="830" y="397"/>
                    <a:pt x="830" y="397"/>
                  </a:cubicBezTo>
                  <a:cubicBezTo>
                    <a:pt x="829" y="398"/>
                    <a:pt x="829" y="398"/>
                    <a:pt x="829" y="398"/>
                  </a:cubicBezTo>
                  <a:cubicBezTo>
                    <a:pt x="827" y="400"/>
                    <a:pt x="827" y="400"/>
                    <a:pt x="827" y="400"/>
                  </a:cubicBezTo>
                  <a:cubicBezTo>
                    <a:pt x="824" y="400"/>
                    <a:pt x="824" y="400"/>
                    <a:pt x="824" y="400"/>
                  </a:cubicBezTo>
                  <a:cubicBezTo>
                    <a:pt x="824" y="401"/>
                    <a:pt x="824" y="401"/>
                    <a:pt x="824" y="401"/>
                  </a:cubicBezTo>
                  <a:cubicBezTo>
                    <a:pt x="826" y="403"/>
                    <a:pt x="826" y="403"/>
                    <a:pt x="826" y="403"/>
                  </a:cubicBezTo>
                  <a:cubicBezTo>
                    <a:pt x="827" y="404"/>
                    <a:pt x="827" y="404"/>
                    <a:pt x="827" y="404"/>
                  </a:cubicBezTo>
                  <a:cubicBezTo>
                    <a:pt x="831" y="410"/>
                    <a:pt x="831" y="410"/>
                    <a:pt x="831" y="410"/>
                  </a:cubicBezTo>
                  <a:cubicBezTo>
                    <a:pt x="836" y="416"/>
                    <a:pt x="836" y="416"/>
                    <a:pt x="836" y="416"/>
                  </a:cubicBezTo>
                  <a:cubicBezTo>
                    <a:pt x="839" y="420"/>
                    <a:pt x="839" y="420"/>
                    <a:pt x="839" y="420"/>
                  </a:cubicBezTo>
                  <a:cubicBezTo>
                    <a:pt x="840" y="423"/>
                    <a:pt x="840" y="423"/>
                    <a:pt x="840" y="423"/>
                  </a:cubicBezTo>
                  <a:cubicBezTo>
                    <a:pt x="840" y="426"/>
                    <a:pt x="840" y="426"/>
                    <a:pt x="840" y="426"/>
                  </a:cubicBezTo>
                  <a:cubicBezTo>
                    <a:pt x="840" y="427"/>
                    <a:pt x="840" y="427"/>
                    <a:pt x="840" y="427"/>
                  </a:cubicBezTo>
                  <a:cubicBezTo>
                    <a:pt x="837" y="429"/>
                    <a:pt x="837" y="429"/>
                    <a:pt x="837" y="429"/>
                  </a:cubicBezTo>
                  <a:cubicBezTo>
                    <a:pt x="834" y="430"/>
                    <a:pt x="834" y="430"/>
                    <a:pt x="834" y="430"/>
                  </a:cubicBezTo>
                  <a:cubicBezTo>
                    <a:pt x="835" y="430"/>
                    <a:pt x="835" y="430"/>
                    <a:pt x="835" y="430"/>
                  </a:cubicBezTo>
                  <a:cubicBezTo>
                    <a:pt x="839" y="431"/>
                    <a:pt x="839" y="431"/>
                    <a:pt x="839" y="431"/>
                  </a:cubicBezTo>
                  <a:cubicBezTo>
                    <a:pt x="841" y="430"/>
                    <a:pt x="841" y="430"/>
                    <a:pt x="841" y="430"/>
                  </a:cubicBezTo>
                  <a:cubicBezTo>
                    <a:pt x="844" y="431"/>
                    <a:pt x="844" y="431"/>
                    <a:pt x="844" y="431"/>
                  </a:cubicBezTo>
                  <a:cubicBezTo>
                    <a:pt x="844" y="429"/>
                    <a:pt x="844" y="429"/>
                    <a:pt x="844" y="429"/>
                  </a:cubicBezTo>
                  <a:cubicBezTo>
                    <a:pt x="843" y="427"/>
                    <a:pt x="843" y="427"/>
                    <a:pt x="843" y="427"/>
                  </a:cubicBezTo>
                  <a:cubicBezTo>
                    <a:pt x="844" y="426"/>
                    <a:pt x="844" y="426"/>
                    <a:pt x="844" y="426"/>
                  </a:cubicBezTo>
                  <a:cubicBezTo>
                    <a:pt x="844" y="424"/>
                    <a:pt x="844" y="424"/>
                    <a:pt x="844" y="424"/>
                  </a:cubicBezTo>
                  <a:cubicBezTo>
                    <a:pt x="846" y="423"/>
                    <a:pt x="846" y="423"/>
                    <a:pt x="846" y="423"/>
                  </a:cubicBezTo>
                  <a:cubicBezTo>
                    <a:pt x="846" y="421"/>
                    <a:pt x="846" y="421"/>
                    <a:pt x="846" y="421"/>
                  </a:cubicBezTo>
                  <a:cubicBezTo>
                    <a:pt x="847" y="423"/>
                    <a:pt x="847" y="423"/>
                    <a:pt x="847" y="423"/>
                  </a:cubicBezTo>
                  <a:cubicBezTo>
                    <a:pt x="847" y="424"/>
                    <a:pt x="847" y="424"/>
                    <a:pt x="847" y="424"/>
                  </a:cubicBezTo>
                  <a:cubicBezTo>
                    <a:pt x="849" y="426"/>
                    <a:pt x="849" y="426"/>
                    <a:pt x="849" y="426"/>
                  </a:cubicBezTo>
                  <a:cubicBezTo>
                    <a:pt x="850" y="424"/>
                    <a:pt x="850" y="424"/>
                    <a:pt x="850" y="424"/>
                  </a:cubicBezTo>
                  <a:cubicBezTo>
                    <a:pt x="850" y="421"/>
                    <a:pt x="850" y="421"/>
                    <a:pt x="850" y="421"/>
                  </a:cubicBezTo>
                  <a:cubicBezTo>
                    <a:pt x="853" y="424"/>
                    <a:pt x="853" y="424"/>
                    <a:pt x="853" y="424"/>
                  </a:cubicBezTo>
                  <a:cubicBezTo>
                    <a:pt x="854" y="427"/>
                    <a:pt x="854" y="427"/>
                    <a:pt x="854" y="427"/>
                  </a:cubicBezTo>
                  <a:cubicBezTo>
                    <a:pt x="856" y="427"/>
                    <a:pt x="856" y="427"/>
                    <a:pt x="856" y="427"/>
                  </a:cubicBezTo>
                  <a:cubicBezTo>
                    <a:pt x="859" y="429"/>
                    <a:pt x="859" y="429"/>
                    <a:pt x="859" y="429"/>
                  </a:cubicBezTo>
                  <a:cubicBezTo>
                    <a:pt x="863" y="429"/>
                    <a:pt x="863" y="429"/>
                    <a:pt x="863" y="429"/>
                  </a:cubicBezTo>
                  <a:cubicBezTo>
                    <a:pt x="864" y="430"/>
                    <a:pt x="864" y="430"/>
                    <a:pt x="864" y="430"/>
                  </a:cubicBezTo>
                  <a:cubicBezTo>
                    <a:pt x="867" y="429"/>
                    <a:pt x="867" y="429"/>
                    <a:pt x="867" y="429"/>
                  </a:cubicBezTo>
                  <a:cubicBezTo>
                    <a:pt x="873" y="426"/>
                    <a:pt x="873" y="426"/>
                    <a:pt x="873" y="426"/>
                  </a:cubicBezTo>
                  <a:cubicBezTo>
                    <a:pt x="879" y="421"/>
                    <a:pt x="879" y="421"/>
                    <a:pt x="879" y="421"/>
                  </a:cubicBezTo>
                  <a:cubicBezTo>
                    <a:pt x="880" y="417"/>
                    <a:pt x="880" y="417"/>
                    <a:pt x="880" y="417"/>
                  </a:cubicBezTo>
                  <a:cubicBezTo>
                    <a:pt x="882" y="414"/>
                    <a:pt x="882" y="414"/>
                    <a:pt x="882" y="414"/>
                  </a:cubicBezTo>
                  <a:cubicBezTo>
                    <a:pt x="880" y="413"/>
                    <a:pt x="880" y="413"/>
                    <a:pt x="880" y="413"/>
                  </a:cubicBezTo>
                  <a:cubicBezTo>
                    <a:pt x="882" y="411"/>
                    <a:pt x="882" y="411"/>
                    <a:pt x="882" y="411"/>
                  </a:cubicBezTo>
                  <a:cubicBezTo>
                    <a:pt x="882" y="408"/>
                    <a:pt x="882" y="408"/>
                    <a:pt x="882" y="408"/>
                  </a:cubicBezTo>
                  <a:cubicBezTo>
                    <a:pt x="882" y="407"/>
                    <a:pt x="882" y="407"/>
                    <a:pt x="882" y="407"/>
                  </a:cubicBezTo>
                  <a:cubicBezTo>
                    <a:pt x="883" y="406"/>
                    <a:pt x="883" y="406"/>
                    <a:pt x="883" y="406"/>
                  </a:cubicBezTo>
                  <a:cubicBezTo>
                    <a:pt x="883" y="404"/>
                    <a:pt x="883" y="404"/>
                    <a:pt x="883" y="404"/>
                  </a:cubicBezTo>
                  <a:cubicBezTo>
                    <a:pt x="883" y="403"/>
                    <a:pt x="883" y="403"/>
                    <a:pt x="883" y="403"/>
                  </a:cubicBezTo>
                  <a:cubicBezTo>
                    <a:pt x="884" y="401"/>
                    <a:pt x="884" y="401"/>
                    <a:pt x="884" y="401"/>
                  </a:cubicBezTo>
                  <a:cubicBezTo>
                    <a:pt x="884" y="398"/>
                    <a:pt x="884" y="398"/>
                    <a:pt x="884" y="398"/>
                  </a:cubicBezTo>
                  <a:cubicBezTo>
                    <a:pt x="886" y="394"/>
                    <a:pt x="886" y="394"/>
                    <a:pt x="886" y="394"/>
                  </a:cubicBezTo>
                  <a:cubicBezTo>
                    <a:pt x="887" y="391"/>
                    <a:pt x="887" y="391"/>
                    <a:pt x="887" y="391"/>
                  </a:cubicBezTo>
                  <a:cubicBezTo>
                    <a:pt x="889" y="387"/>
                    <a:pt x="889" y="387"/>
                    <a:pt x="889" y="387"/>
                  </a:cubicBezTo>
                  <a:cubicBezTo>
                    <a:pt x="889" y="381"/>
                    <a:pt x="889" y="381"/>
                    <a:pt x="889" y="381"/>
                  </a:cubicBezTo>
                  <a:cubicBezTo>
                    <a:pt x="889" y="378"/>
                    <a:pt x="889" y="378"/>
                    <a:pt x="889" y="378"/>
                  </a:cubicBezTo>
                  <a:cubicBezTo>
                    <a:pt x="889" y="375"/>
                    <a:pt x="889" y="375"/>
                    <a:pt x="889" y="375"/>
                  </a:cubicBezTo>
                  <a:cubicBezTo>
                    <a:pt x="887" y="373"/>
                    <a:pt x="887" y="373"/>
                    <a:pt x="887" y="373"/>
                  </a:cubicBezTo>
                  <a:cubicBezTo>
                    <a:pt x="889" y="370"/>
                    <a:pt x="889" y="370"/>
                    <a:pt x="889" y="370"/>
                  </a:cubicBezTo>
                  <a:cubicBezTo>
                    <a:pt x="889" y="367"/>
                    <a:pt x="889" y="367"/>
                    <a:pt x="889" y="367"/>
                  </a:cubicBezTo>
                  <a:cubicBezTo>
                    <a:pt x="889" y="364"/>
                    <a:pt x="889" y="364"/>
                    <a:pt x="889" y="364"/>
                  </a:cubicBezTo>
                  <a:cubicBezTo>
                    <a:pt x="889" y="363"/>
                    <a:pt x="889" y="363"/>
                    <a:pt x="889" y="363"/>
                  </a:cubicBezTo>
                  <a:cubicBezTo>
                    <a:pt x="889" y="360"/>
                    <a:pt x="889" y="360"/>
                    <a:pt x="889" y="360"/>
                  </a:cubicBezTo>
                  <a:cubicBezTo>
                    <a:pt x="892" y="355"/>
                    <a:pt x="892" y="355"/>
                    <a:pt x="892" y="355"/>
                  </a:cubicBezTo>
                  <a:cubicBezTo>
                    <a:pt x="892" y="353"/>
                    <a:pt x="892" y="353"/>
                    <a:pt x="892" y="353"/>
                  </a:cubicBezTo>
                  <a:cubicBezTo>
                    <a:pt x="892" y="350"/>
                    <a:pt x="892" y="350"/>
                    <a:pt x="892" y="350"/>
                  </a:cubicBezTo>
                  <a:cubicBezTo>
                    <a:pt x="890" y="347"/>
                    <a:pt x="890" y="347"/>
                    <a:pt x="890" y="347"/>
                  </a:cubicBezTo>
                  <a:cubicBezTo>
                    <a:pt x="889" y="345"/>
                    <a:pt x="889" y="345"/>
                    <a:pt x="889" y="345"/>
                  </a:cubicBezTo>
                  <a:cubicBezTo>
                    <a:pt x="889" y="344"/>
                    <a:pt x="889" y="344"/>
                    <a:pt x="889" y="344"/>
                  </a:cubicBezTo>
                  <a:cubicBezTo>
                    <a:pt x="886" y="343"/>
                    <a:pt x="886" y="343"/>
                    <a:pt x="886" y="343"/>
                  </a:cubicBezTo>
                  <a:cubicBezTo>
                    <a:pt x="887" y="340"/>
                    <a:pt x="887" y="340"/>
                    <a:pt x="887" y="340"/>
                  </a:cubicBezTo>
                  <a:cubicBezTo>
                    <a:pt x="886" y="338"/>
                    <a:pt x="886" y="338"/>
                    <a:pt x="886" y="338"/>
                  </a:cubicBezTo>
                  <a:cubicBezTo>
                    <a:pt x="883" y="335"/>
                    <a:pt x="883" y="335"/>
                    <a:pt x="883" y="335"/>
                  </a:cubicBezTo>
                  <a:cubicBezTo>
                    <a:pt x="882" y="332"/>
                    <a:pt x="882" y="332"/>
                    <a:pt x="882" y="332"/>
                  </a:cubicBezTo>
                  <a:cubicBezTo>
                    <a:pt x="883" y="331"/>
                    <a:pt x="883" y="331"/>
                    <a:pt x="883" y="331"/>
                  </a:cubicBezTo>
                  <a:cubicBezTo>
                    <a:pt x="880" y="331"/>
                    <a:pt x="880" y="331"/>
                    <a:pt x="880" y="331"/>
                  </a:cubicBezTo>
                  <a:cubicBezTo>
                    <a:pt x="879" y="328"/>
                    <a:pt x="879" y="328"/>
                    <a:pt x="879" y="328"/>
                  </a:cubicBezTo>
                  <a:cubicBezTo>
                    <a:pt x="874" y="324"/>
                    <a:pt x="874" y="324"/>
                    <a:pt x="874" y="324"/>
                  </a:cubicBezTo>
                  <a:cubicBezTo>
                    <a:pt x="874" y="321"/>
                    <a:pt x="874" y="321"/>
                    <a:pt x="874" y="321"/>
                  </a:cubicBezTo>
                  <a:cubicBezTo>
                    <a:pt x="873" y="318"/>
                    <a:pt x="873" y="318"/>
                    <a:pt x="873" y="318"/>
                  </a:cubicBezTo>
                  <a:cubicBezTo>
                    <a:pt x="872" y="317"/>
                    <a:pt x="872" y="317"/>
                    <a:pt x="872" y="317"/>
                  </a:cubicBezTo>
                  <a:cubicBezTo>
                    <a:pt x="872" y="315"/>
                    <a:pt x="872" y="315"/>
                    <a:pt x="872" y="315"/>
                  </a:cubicBezTo>
                  <a:cubicBezTo>
                    <a:pt x="872" y="314"/>
                    <a:pt x="872" y="314"/>
                    <a:pt x="872" y="314"/>
                  </a:cubicBezTo>
                  <a:cubicBezTo>
                    <a:pt x="870" y="312"/>
                    <a:pt x="870" y="312"/>
                    <a:pt x="870" y="312"/>
                  </a:cubicBezTo>
                  <a:cubicBezTo>
                    <a:pt x="870" y="311"/>
                    <a:pt x="870" y="311"/>
                    <a:pt x="870" y="311"/>
                  </a:cubicBezTo>
                  <a:cubicBezTo>
                    <a:pt x="872" y="308"/>
                    <a:pt x="872" y="308"/>
                    <a:pt x="872" y="308"/>
                  </a:cubicBezTo>
                  <a:cubicBezTo>
                    <a:pt x="872" y="307"/>
                    <a:pt x="872" y="307"/>
                    <a:pt x="872" y="307"/>
                  </a:cubicBezTo>
                  <a:cubicBezTo>
                    <a:pt x="870" y="305"/>
                    <a:pt x="870" y="305"/>
                    <a:pt x="870" y="305"/>
                  </a:cubicBezTo>
                  <a:cubicBezTo>
                    <a:pt x="870" y="304"/>
                    <a:pt x="870" y="304"/>
                    <a:pt x="870" y="304"/>
                  </a:cubicBezTo>
                  <a:cubicBezTo>
                    <a:pt x="869" y="302"/>
                    <a:pt x="869" y="302"/>
                    <a:pt x="869" y="302"/>
                  </a:cubicBezTo>
                  <a:cubicBezTo>
                    <a:pt x="866" y="302"/>
                    <a:pt x="866" y="302"/>
                    <a:pt x="866" y="302"/>
                  </a:cubicBezTo>
                  <a:cubicBezTo>
                    <a:pt x="864" y="301"/>
                    <a:pt x="864" y="301"/>
                    <a:pt x="864" y="301"/>
                  </a:cubicBezTo>
                  <a:cubicBezTo>
                    <a:pt x="864" y="300"/>
                    <a:pt x="864" y="300"/>
                    <a:pt x="864" y="300"/>
                  </a:cubicBezTo>
                  <a:cubicBezTo>
                    <a:pt x="863" y="297"/>
                    <a:pt x="863" y="297"/>
                    <a:pt x="863" y="297"/>
                  </a:cubicBezTo>
                  <a:cubicBezTo>
                    <a:pt x="859" y="295"/>
                    <a:pt x="859" y="295"/>
                    <a:pt x="859" y="295"/>
                  </a:cubicBezTo>
                  <a:cubicBezTo>
                    <a:pt x="853" y="291"/>
                    <a:pt x="853" y="291"/>
                    <a:pt x="853" y="291"/>
                  </a:cubicBezTo>
                  <a:cubicBezTo>
                    <a:pt x="856" y="292"/>
                    <a:pt x="856" y="292"/>
                    <a:pt x="856" y="292"/>
                  </a:cubicBezTo>
                  <a:cubicBezTo>
                    <a:pt x="859" y="294"/>
                    <a:pt x="859" y="294"/>
                    <a:pt x="859" y="294"/>
                  </a:cubicBezTo>
                  <a:cubicBezTo>
                    <a:pt x="859" y="292"/>
                    <a:pt x="859" y="292"/>
                    <a:pt x="859" y="292"/>
                  </a:cubicBezTo>
                  <a:cubicBezTo>
                    <a:pt x="859" y="289"/>
                    <a:pt x="859" y="289"/>
                    <a:pt x="859" y="289"/>
                  </a:cubicBezTo>
                  <a:cubicBezTo>
                    <a:pt x="856" y="289"/>
                    <a:pt x="856" y="289"/>
                    <a:pt x="856" y="289"/>
                  </a:cubicBezTo>
                  <a:cubicBezTo>
                    <a:pt x="851" y="288"/>
                    <a:pt x="851" y="288"/>
                    <a:pt x="851" y="288"/>
                  </a:cubicBezTo>
                  <a:cubicBezTo>
                    <a:pt x="846" y="284"/>
                    <a:pt x="846" y="284"/>
                    <a:pt x="846" y="284"/>
                  </a:cubicBezTo>
                  <a:cubicBezTo>
                    <a:pt x="840" y="282"/>
                    <a:pt x="840" y="282"/>
                    <a:pt x="840" y="282"/>
                  </a:cubicBezTo>
                  <a:cubicBezTo>
                    <a:pt x="836" y="278"/>
                    <a:pt x="836" y="278"/>
                    <a:pt x="836" y="278"/>
                  </a:cubicBezTo>
                  <a:cubicBezTo>
                    <a:pt x="833" y="277"/>
                    <a:pt x="833" y="277"/>
                    <a:pt x="833" y="277"/>
                  </a:cubicBezTo>
                  <a:cubicBezTo>
                    <a:pt x="830" y="277"/>
                    <a:pt x="830" y="277"/>
                    <a:pt x="830" y="277"/>
                  </a:cubicBezTo>
                  <a:cubicBezTo>
                    <a:pt x="827" y="277"/>
                    <a:pt x="827" y="277"/>
                    <a:pt x="827" y="277"/>
                  </a:cubicBezTo>
                  <a:cubicBezTo>
                    <a:pt x="824" y="277"/>
                    <a:pt x="824" y="277"/>
                    <a:pt x="824" y="277"/>
                  </a:cubicBezTo>
                  <a:cubicBezTo>
                    <a:pt x="821" y="277"/>
                    <a:pt x="821" y="277"/>
                    <a:pt x="821" y="277"/>
                  </a:cubicBezTo>
                  <a:cubicBezTo>
                    <a:pt x="820" y="277"/>
                    <a:pt x="820" y="277"/>
                    <a:pt x="820" y="277"/>
                  </a:cubicBezTo>
                  <a:cubicBezTo>
                    <a:pt x="821" y="279"/>
                    <a:pt x="821" y="279"/>
                    <a:pt x="821" y="279"/>
                  </a:cubicBezTo>
                  <a:cubicBezTo>
                    <a:pt x="823" y="281"/>
                    <a:pt x="823" y="281"/>
                    <a:pt x="823" y="281"/>
                  </a:cubicBezTo>
                  <a:cubicBezTo>
                    <a:pt x="821" y="281"/>
                    <a:pt x="821" y="281"/>
                    <a:pt x="821" y="281"/>
                  </a:cubicBezTo>
                  <a:cubicBezTo>
                    <a:pt x="820" y="282"/>
                    <a:pt x="820" y="282"/>
                    <a:pt x="820" y="282"/>
                  </a:cubicBezTo>
                  <a:cubicBezTo>
                    <a:pt x="820" y="284"/>
                    <a:pt x="820" y="284"/>
                    <a:pt x="820" y="284"/>
                  </a:cubicBezTo>
                  <a:cubicBezTo>
                    <a:pt x="820" y="285"/>
                    <a:pt x="820" y="285"/>
                    <a:pt x="820" y="285"/>
                  </a:cubicBezTo>
                  <a:cubicBezTo>
                    <a:pt x="816" y="287"/>
                    <a:pt x="816" y="287"/>
                    <a:pt x="816" y="287"/>
                  </a:cubicBezTo>
                  <a:cubicBezTo>
                    <a:pt x="813" y="285"/>
                    <a:pt x="813" y="285"/>
                    <a:pt x="813" y="285"/>
                  </a:cubicBezTo>
                  <a:cubicBezTo>
                    <a:pt x="813" y="284"/>
                    <a:pt x="813" y="284"/>
                    <a:pt x="813" y="284"/>
                  </a:cubicBezTo>
                  <a:cubicBezTo>
                    <a:pt x="814" y="281"/>
                    <a:pt x="814" y="281"/>
                    <a:pt x="814" y="281"/>
                  </a:cubicBezTo>
                  <a:cubicBezTo>
                    <a:pt x="810" y="279"/>
                    <a:pt x="810" y="279"/>
                    <a:pt x="810" y="279"/>
                  </a:cubicBezTo>
                  <a:cubicBezTo>
                    <a:pt x="807" y="278"/>
                    <a:pt x="807" y="278"/>
                    <a:pt x="807" y="278"/>
                  </a:cubicBezTo>
                  <a:cubicBezTo>
                    <a:pt x="808" y="278"/>
                    <a:pt x="808" y="278"/>
                    <a:pt x="808" y="278"/>
                  </a:cubicBezTo>
                  <a:cubicBezTo>
                    <a:pt x="810" y="275"/>
                    <a:pt x="810" y="275"/>
                    <a:pt x="810" y="275"/>
                  </a:cubicBezTo>
                  <a:cubicBezTo>
                    <a:pt x="806" y="277"/>
                    <a:pt x="806" y="277"/>
                    <a:pt x="806" y="277"/>
                  </a:cubicBezTo>
                  <a:cubicBezTo>
                    <a:pt x="806" y="278"/>
                    <a:pt x="806" y="278"/>
                    <a:pt x="806" y="278"/>
                  </a:cubicBezTo>
                  <a:cubicBezTo>
                    <a:pt x="806" y="279"/>
                    <a:pt x="806" y="279"/>
                    <a:pt x="806" y="279"/>
                  </a:cubicBezTo>
                  <a:cubicBezTo>
                    <a:pt x="807" y="279"/>
                    <a:pt x="807" y="279"/>
                    <a:pt x="807" y="279"/>
                  </a:cubicBezTo>
                  <a:cubicBezTo>
                    <a:pt x="808" y="282"/>
                    <a:pt x="808" y="282"/>
                    <a:pt x="808" y="282"/>
                  </a:cubicBezTo>
                  <a:cubicBezTo>
                    <a:pt x="806" y="282"/>
                    <a:pt x="806" y="282"/>
                    <a:pt x="806" y="282"/>
                  </a:cubicBezTo>
                  <a:cubicBezTo>
                    <a:pt x="804" y="282"/>
                    <a:pt x="804" y="282"/>
                    <a:pt x="804" y="282"/>
                  </a:cubicBezTo>
                  <a:cubicBezTo>
                    <a:pt x="803" y="281"/>
                    <a:pt x="803" y="281"/>
                    <a:pt x="803" y="281"/>
                  </a:cubicBezTo>
                  <a:cubicBezTo>
                    <a:pt x="801" y="277"/>
                    <a:pt x="801" y="277"/>
                    <a:pt x="801" y="277"/>
                  </a:cubicBezTo>
                  <a:cubicBezTo>
                    <a:pt x="798" y="275"/>
                    <a:pt x="798" y="275"/>
                    <a:pt x="798" y="275"/>
                  </a:cubicBezTo>
                  <a:cubicBezTo>
                    <a:pt x="798" y="272"/>
                    <a:pt x="798" y="272"/>
                    <a:pt x="798" y="272"/>
                  </a:cubicBezTo>
                  <a:cubicBezTo>
                    <a:pt x="796" y="272"/>
                    <a:pt x="796" y="272"/>
                    <a:pt x="796" y="272"/>
                  </a:cubicBezTo>
                  <a:cubicBezTo>
                    <a:pt x="791" y="272"/>
                    <a:pt x="791" y="272"/>
                    <a:pt x="791" y="272"/>
                  </a:cubicBezTo>
                  <a:cubicBezTo>
                    <a:pt x="787" y="272"/>
                    <a:pt x="787" y="272"/>
                    <a:pt x="787" y="272"/>
                  </a:cubicBezTo>
                  <a:cubicBezTo>
                    <a:pt x="781" y="271"/>
                    <a:pt x="781" y="271"/>
                    <a:pt x="781" y="271"/>
                  </a:cubicBezTo>
                  <a:cubicBezTo>
                    <a:pt x="778" y="269"/>
                    <a:pt x="778" y="269"/>
                    <a:pt x="778" y="269"/>
                  </a:cubicBezTo>
                  <a:cubicBezTo>
                    <a:pt x="777" y="268"/>
                    <a:pt x="777" y="268"/>
                    <a:pt x="777" y="268"/>
                  </a:cubicBezTo>
                  <a:cubicBezTo>
                    <a:pt x="778" y="265"/>
                    <a:pt x="778" y="265"/>
                    <a:pt x="778" y="265"/>
                  </a:cubicBezTo>
                  <a:cubicBezTo>
                    <a:pt x="783" y="262"/>
                    <a:pt x="783" y="262"/>
                    <a:pt x="783" y="262"/>
                  </a:cubicBezTo>
                  <a:cubicBezTo>
                    <a:pt x="783" y="259"/>
                    <a:pt x="783" y="259"/>
                    <a:pt x="783" y="259"/>
                  </a:cubicBezTo>
                  <a:cubicBezTo>
                    <a:pt x="784" y="259"/>
                    <a:pt x="784" y="259"/>
                    <a:pt x="784" y="259"/>
                  </a:cubicBezTo>
                  <a:cubicBezTo>
                    <a:pt x="786" y="258"/>
                    <a:pt x="786" y="258"/>
                    <a:pt x="786" y="258"/>
                  </a:cubicBezTo>
                  <a:cubicBezTo>
                    <a:pt x="787" y="255"/>
                    <a:pt x="787" y="255"/>
                    <a:pt x="787" y="255"/>
                  </a:cubicBezTo>
                  <a:cubicBezTo>
                    <a:pt x="788" y="251"/>
                    <a:pt x="788" y="251"/>
                    <a:pt x="788" y="251"/>
                  </a:cubicBezTo>
                  <a:cubicBezTo>
                    <a:pt x="790" y="249"/>
                    <a:pt x="790" y="249"/>
                    <a:pt x="790" y="249"/>
                  </a:cubicBezTo>
                  <a:cubicBezTo>
                    <a:pt x="791" y="248"/>
                    <a:pt x="791" y="248"/>
                    <a:pt x="791" y="248"/>
                  </a:cubicBezTo>
                  <a:cubicBezTo>
                    <a:pt x="790" y="248"/>
                    <a:pt x="790" y="248"/>
                    <a:pt x="790" y="248"/>
                  </a:cubicBezTo>
                  <a:cubicBezTo>
                    <a:pt x="790" y="246"/>
                    <a:pt x="790" y="246"/>
                    <a:pt x="790" y="246"/>
                  </a:cubicBezTo>
                  <a:cubicBezTo>
                    <a:pt x="790" y="244"/>
                    <a:pt x="790" y="244"/>
                    <a:pt x="790" y="244"/>
                  </a:cubicBezTo>
                  <a:cubicBezTo>
                    <a:pt x="790" y="242"/>
                    <a:pt x="790" y="242"/>
                    <a:pt x="790" y="242"/>
                  </a:cubicBezTo>
                  <a:cubicBezTo>
                    <a:pt x="791" y="238"/>
                    <a:pt x="791" y="238"/>
                    <a:pt x="791" y="238"/>
                  </a:cubicBezTo>
                  <a:cubicBezTo>
                    <a:pt x="794" y="236"/>
                    <a:pt x="794" y="236"/>
                    <a:pt x="794" y="236"/>
                  </a:cubicBezTo>
                  <a:cubicBezTo>
                    <a:pt x="794" y="235"/>
                    <a:pt x="794" y="235"/>
                    <a:pt x="794" y="235"/>
                  </a:cubicBezTo>
                  <a:cubicBezTo>
                    <a:pt x="794" y="234"/>
                    <a:pt x="794" y="234"/>
                    <a:pt x="794" y="234"/>
                  </a:cubicBezTo>
                  <a:cubicBezTo>
                    <a:pt x="796" y="232"/>
                    <a:pt x="796" y="232"/>
                    <a:pt x="796" y="232"/>
                  </a:cubicBezTo>
                  <a:cubicBezTo>
                    <a:pt x="797" y="231"/>
                    <a:pt x="797" y="231"/>
                    <a:pt x="797" y="231"/>
                  </a:cubicBezTo>
                  <a:cubicBezTo>
                    <a:pt x="797" y="229"/>
                    <a:pt x="797" y="229"/>
                    <a:pt x="797" y="229"/>
                  </a:cubicBezTo>
                  <a:cubicBezTo>
                    <a:pt x="796" y="226"/>
                    <a:pt x="796" y="226"/>
                    <a:pt x="796" y="226"/>
                  </a:cubicBezTo>
                  <a:cubicBezTo>
                    <a:pt x="796" y="225"/>
                    <a:pt x="796" y="225"/>
                    <a:pt x="796" y="225"/>
                  </a:cubicBezTo>
                  <a:cubicBezTo>
                    <a:pt x="797" y="222"/>
                    <a:pt x="797" y="222"/>
                    <a:pt x="797" y="222"/>
                  </a:cubicBezTo>
                  <a:cubicBezTo>
                    <a:pt x="800" y="221"/>
                    <a:pt x="800" y="221"/>
                    <a:pt x="800" y="221"/>
                  </a:cubicBezTo>
                  <a:cubicBezTo>
                    <a:pt x="800" y="218"/>
                    <a:pt x="800" y="218"/>
                    <a:pt x="800" y="218"/>
                  </a:cubicBezTo>
                  <a:cubicBezTo>
                    <a:pt x="800" y="215"/>
                    <a:pt x="800" y="215"/>
                    <a:pt x="800" y="215"/>
                  </a:cubicBezTo>
                  <a:cubicBezTo>
                    <a:pt x="801" y="213"/>
                    <a:pt x="801" y="213"/>
                    <a:pt x="801" y="213"/>
                  </a:cubicBezTo>
                  <a:cubicBezTo>
                    <a:pt x="804" y="212"/>
                    <a:pt x="804" y="212"/>
                    <a:pt x="804" y="212"/>
                  </a:cubicBezTo>
                  <a:cubicBezTo>
                    <a:pt x="810" y="212"/>
                    <a:pt x="810" y="212"/>
                    <a:pt x="810" y="212"/>
                  </a:cubicBezTo>
                  <a:cubicBezTo>
                    <a:pt x="816" y="211"/>
                    <a:pt x="816" y="211"/>
                    <a:pt x="816" y="211"/>
                  </a:cubicBezTo>
                  <a:cubicBezTo>
                    <a:pt x="823" y="211"/>
                    <a:pt x="823" y="211"/>
                    <a:pt x="823" y="211"/>
                  </a:cubicBezTo>
                  <a:cubicBezTo>
                    <a:pt x="830" y="211"/>
                    <a:pt x="830" y="211"/>
                    <a:pt x="830" y="211"/>
                  </a:cubicBezTo>
                  <a:cubicBezTo>
                    <a:pt x="831" y="212"/>
                    <a:pt x="831" y="212"/>
                    <a:pt x="831" y="212"/>
                  </a:cubicBezTo>
                  <a:cubicBezTo>
                    <a:pt x="834" y="213"/>
                    <a:pt x="834" y="213"/>
                    <a:pt x="834" y="213"/>
                  </a:cubicBezTo>
                  <a:cubicBezTo>
                    <a:pt x="836" y="213"/>
                    <a:pt x="836" y="213"/>
                    <a:pt x="836" y="213"/>
                  </a:cubicBezTo>
                  <a:cubicBezTo>
                    <a:pt x="839" y="213"/>
                    <a:pt x="839" y="213"/>
                    <a:pt x="839" y="213"/>
                  </a:cubicBezTo>
                  <a:cubicBezTo>
                    <a:pt x="837" y="212"/>
                    <a:pt x="837" y="212"/>
                    <a:pt x="837" y="212"/>
                  </a:cubicBezTo>
                  <a:cubicBezTo>
                    <a:pt x="837" y="211"/>
                    <a:pt x="837" y="211"/>
                    <a:pt x="837" y="211"/>
                  </a:cubicBezTo>
                  <a:cubicBezTo>
                    <a:pt x="843" y="212"/>
                    <a:pt x="843" y="212"/>
                    <a:pt x="843" y="212"/>
                  </a:cubicBezTo>
                  <a:cubicBezTo>
                    <a:pt x="847" y="212"/>
                    <a:pt x="847" y="212"/>
                    <a:pt x="847" y="212"/>
                  </a:cubicBezTo>
                  <a:cubicBezTo>
                    <a:pt x="850" y="212"/>
                    <a:pt x="850" y="212"/>
                    <a:pt x="850" y="212"/>
                  </a:cubicBezTo>
                  <a:cubicBezTo>
                    <a:pt x="854" y="211"/>
                    <a:pt x="854" y="211"/>
                    <a:pt x="854" y="211"/>
                  </a:cubicBezTo>
                  <a:cubicBezTo>
                    <a:pt x="859" y="212"/>
                    <a:pt x="859" y="212"/>
                    <a:pt x="859" y="212"/>
                  </a:cubicBezTo>
                  <a:cubicBezTo>
                    <a:pt x="860" y="212"/>
                    <a:pt x="860" y="212"/>
                    <a:pt x="860" y="212"/>
                  </a:cubicBezTo>
                  <a:cubicBezTo>
                    <a:pt x="863" y="213"/>
                    <a:pt x="863" y="213"/>
                    <a:pt x="863" y="213"/>
                  </a:cubicBezTo>
                  <a:cubicBezTo>
                    <a:pt x="861" y="212"/>
                    <a:pt x="861" y="212"/>
                    <a:pt x="861" y="212"/>
                  </a:cubicBezTo>
                  <a:cubicBezTo>
                    <a:pt x="860" y="211"/>
                    <a:pt x="860" y="211"/>
                    <a:pt x="860" y="211"/>
                  </a:cubicBezTo>
                  <a:cubicBezTo>
                    <a:pt x="859" y="211"/>
                    <a:pt x="859" y="211"/>
                    <a:pt x="859" y="211"/>
                  </a:cubicBezTo>
                  <a:cubicBezTo>
                    <a:pt x="859" y="209"/>
                    <a:pt x="859" y="209"/>
                    <a:pt x="859" y="209"/>
                  </a:cubicBezTo>
                  <a:cubicBezTo>
                    <a:pt x="860" y="209"/>
                    <a:pt x="860" y="209"/>
                    <a:pt x="860" y="209"/>
                  </a:cubicBezTo>
                  <a:cubicBezTo>
                    <a:pt x="860" y="208"/>
                    <a:pt x="860" y="208"/>
                    <a:pt x="860" y="208"/>
                  </a:cubicBezTo>
                  <a:cubicBezTo>
                    <a:pt x="860" y="206"/>
                    <a:pt x="860" y="206"/>
                    <a:pt x="860" y="206"/>
                  </a:cubicBezTo>
                  <a:cubicBezTo>
                    <a:pt x="863" y="206"/>
                    <a:pt x="863" y="206"/>
                    <a:pt x="863" y="206"/>
                  </a:cubicBezTo>
                  <a:cubicBezTo>
                    <a:pt x="864" y="206"/>
                    <a:pt x="864" y="206"/>
                    <a:pt x="864" y="206"/>
                  </a:cubicBezTo>
                  <a:cubicBezTo>
                    <a:pt x="870" y="208"/>
                    <a:pt x="870" y="208"/>
                    <a:pt x="870" y="208"/>
                  </a:cubicBezTo>
                  <a:cubicBezTo>
                    <a:pt x="876" y="209"/>
                    <a:pt x="876" y="209"/>
                    <a:pt x="876" y="209"/>
                  </a:cubicBezTo>
                  <a:cubicBezTo>
                    <a:pt x="879" y="209"/>
                    <a:pt x="879" y="209"/>
                    <a:pt x="879" y="209"/>
                  </a:cubicBezTo>
                  <a:cubicBezTo>
                    <a:pt x="884" y="209"/>
                    <a:pt x="884" y="209"/>
                    <a:pt x="884" y="209"/>
                  </a:cubicBezTo>
                  <a:cubicBezTo>
                    <a:pt x="889" y="212"/>
                    <a:pt x="889" y="212"/>
                    <a:pt x="889" y="212"/>
                  </a:cubicBezTo>
                  <a:cubicBezTo>
                    <a:pt x="893" y="212"/>
                    <a:pt x="893" y="212"/>
                    <a:pt x="893" y="212"/>
                  </a:cubicBezTo>
                  <a:cubicBezTo>
                    <a:pt x="896" y="213"/>
                    <a:pt x="896" y="213"/>
                    <a:pt x="896" y="213"/>
                  </a:cubicBezTo>
                  <a:cubicBezTo>
                    <a:pt x="893" y="213"/>
                    <a:pt x="893" y="213"/>
                    <a:pt x="893" y="213"/>
                  </a:cubicBezTo>
                  <a:cubicBezTo>
                    <a:pt x="890" y="213"/>
                    <a:pt x="890" y="213"/>
                    <a:pt x="890" y="213"/>
                  </a:cubicBezTo>
                  <a:cubicBezTo>
                    <a:pt x="886" y="215"/>
                    <a:pt x="886" y="215"/>
                    <a:pt x="886" y="215"/>
                  </a:cubicBezTo>
                  <a:cubicBezTo>
                    <a:pt x="892" y="218"/>
                    <a:pt x="892" y="218"/>
                    <a:pt x="892" y="218"/>
                  </a:cubicBezTo>
                  <a:cubicBezTo>
                    <a:pt x="899" y="218"/>
                    <a:pt x="899" y="218"/>
                    <a:pt x="899" y="218"/>
                  </a:cubicBezTo>
                  <a:cubicBezTo>
                    <a:pt x="897" y="216"/>
                    <a:pt x="897" y="216"/>
                    <a:pt x="897" y="216"/>
                  </a:cubicBezTo>
                  <a:cubicBezTo>
                    <a:pt x="902" y="216"/>
                    <a:pt x="902" y="216"/>
                    <a:pt x="902" y="216"/>
                  </a:cubicBezTo>
                  <a:cubicBezTo>
                    <a:pt x="906" y="218"/>
                    <a:pt x="906" y="218"/>
                    <a:pt x="906" y="218"/>
                  </a:cubicBezTo>
                  <a:cubicBezTo>
                    <a:pt x="906" y="215"/>
                    <a:pt x="906" y="215"/>
                    <a:pt x="906" y="215"/>
                  </a:cubicBezTo>
                  <a:cubicBezTo>
                    <a:pt x="907" y="213"/>
                    <a:pt x="907" y="213"/>
                    <a:pt x="907" y="213"/>
                  </a:cubicBezTo>
                  <a:cubicBezTo>
                    <a:pt x="910" y="213"/>
                    <a:pt x="910" y="213"/>
                    <a:pt x="910" y="213"/>
                  </a:cubicBezTo>
                  <a:cubicBezTo>
                    <a:pt x="915" y="215"/>
                    <a:pt x="915" y="215"/>
                    <a:pt x="915" y="215"/>
                  </a:cubicBezTo>
                  <a:cubicBezTo>
                    <a:pt x="916" y="215"/>
                    <a:pt x="916" y="215"/>
                    <a:pt x="916" y="215"/>
                  </a:cubicBezTo>
                  <a:cubicBezTo>
                    <a:pt x="916" y="213"/>
                    <a:pt x="916" y="213"/>
                    <a:pt x="916" y="213"/>
                  </a:cubicBezTo>
                  <a:cubicBezTo>
                    <a:pt x="920" y="213"/>
                    <a:pt x="920" y="213"/>
                    <a:pt x="920" y="213"/>
                  </a:cubicBezTo>
                  <a:cubicBezTo>
                    <a:pt x="922" y="213"/>
                    <a:pt x="922" y="213"/>
                    <a:pt x="922" y="213"/>
                  </a:cubicBezTo>
                  <a:cubicBezTo>
                    <a:pt x="925" y="213"/>
                    <a:pt x="925" y="213"/>
                    <a:pt x="925" y="213"/>
                  </a:cubicBezTo>
                  <a:cubicBezTo>
                    <a:pt x="919" y="211"/>
                    <a:pt x="919" y="211"/>
                    <a:pt x="919" y="211"/>
                  </a:cubicBezTo>
                  <a:cubicBezTo>
                    <a:pt x="916" y="209"/>
                    <a:pt x="916" y="209"/>
                    <a:pt x="916" y="209"/>
                  </a:cubicBezTo>
                  <a:cubicBezTo>
                    <a:pt x="913" y="209"/>
                    <a:pt x="913" y="209"/>
                    <a:pt x="913" y="209"/>
                  </a:cubicBezTo>
                  <a:cubicBezTo>
                    <a:pt x="915" y="211"/>
                    <a:pt x="915" y="211"/>
                    <a:pt x="915" y="211"/>
                  </a:cubicBezTo>
                  <a:cubicBezTo>
                    <a:pt x="912" y="211"/>
                    <a:pt x="912" y="211"/>
                    <a:pt x="912" y="211"/>
                  </a:cubicBezTo>
                  <a:cubicBezTo>
                    <a:pt x="910" y="209"/>
                    <a:pt x="910" y="209"/>
                    <a:pt x="910" y="209"/>
                  </a:cubicBezTo>
                  <a:cubicBezTo>
                    <a:pt x="910" y="208"/>
                    <a:pt x="910" y="208"/>
                    <a:pt x="910" y="208"/>
                  </a:cubicBezTo>
                  <a:cubicBezTo>
                    <a:pt x="912" y="208"/>
                    <a:pt x="912" y="208"/>
                    <a:pt x="912" y="208"/>
                  </a:cubicBezTo>
                  <a:cubicBezTo>
                    <a:pt x="907" y="206"/>
                    <a:pt x="907" y="206"/>
                    <a:pt x="907" y="206"/>
                  </a:cubicBezTo>
                  <a:cubicBezTo>
                    <a:pt x="907" y="205"/>
                    <a:pt x="907" y="205"/>
                    <a:pt x="907" y="205"/>
                  </a:cubicBezTo>
                  <a:cubicBezTo>
                    <a:pt x="909" y="205"/>
                    <a:pt x="909" y="205"/>
                    <a:pt x="909" y="205"/>
                  </a:cubicBezTo>
                  <a:cubicBezTo>
                    <a:pt x="907" y="202"/>
                    <a:pt x="907" y="202"/>
                    <a:pt x="907" y="202"/>
                  </a:cubicBezTo>
                  <a:cubicBezTo>
                    <a:pt x="906" y="201"/>
                    <a:pt x="906" y="201"/>
                    <a:pt x="906" y="201"/>
                  </a:cubicBezTo>
                  <a:cubicBezTo>
                    <a:pt x="907" y="198"/>
                    <a:pt x="907" y="198"/>
                    <a:pt x="907" y="198"/>
                  </a:cubicBezTo>
                  <a:cubicBezTo>
                    <a:pt x="909" y="196"/>
                    <a:pt x="909" y="196"/>
                    <a:pt x="909" y="196"/>
                  </a:cubicBezTo>
                  <a:cubicBezTo>
                    <a:pt x="910" y="195"/>
                    <a:pt x="910" y="195"/>
                    <a:pt x="910" y="195"/>
                  </a:cubicBezTo>
                  <a:cubicBezTo>
                    <a:pt x="910" y="193"/>
                    <a:pt x="910" y="193"/>
                    <a:pt x="910" y="193"/>
                  </a:cubicBezTo>
                  <a:cubicBezTo>
                    <a:pt x="909" y="191"/>
                    <a:pt x="909" y="191"/>
                    <a:pt x="909" y="191"/>
                  </a:cubicBezTo>
                  <a:cubicBezTo>
                    <a:pt x="909" y="189"/>
                    <a:pt x="909" y="189"/>
                    <a:pt x="909" y="189"/>
                  </a:cubicBezTo>
                  <a:cubicBezTo>
                    <a:pt x="910" y="188"/>
                    <a:pt x="910" y="188"/>
                    <a:pt x="910" y="188"/>
                  </a:cubicBezTo>
                  <a:cubicBezTo>
                    <a:pt x="910" y="186"/>
                    <a:pt x="910" y="186"/>
                    <a:pt x="910" y="186"/>
                  </a:cubicBezTo>
                  <a:cubicBezTo>
                    <a:pt x="909" y="185"/>
                    <a:pt x="909" y="185"/>
                    <a:pt x="909" y="185"/>
                  </a:cubicBezTo>
                  <a:cubicBezTo>
                    <a:pt x="910" y="183"/>
                    <a:pt x="910" y="183"/>
                    <a:pt x="910" y="183"/>
                  </a:cubicBezTo>
                  <a:cubicBezTo>
                    <a:pt x="910" y="182"/>
                    <a:pt x="910" y="182"/>
                    <a:pt x="910" y="182"/>
                  </a:cubicBezTo>
                  <a:cubicBezTo>
                    <a:pt x="912" y="182"/>
                    <a:pt x="912" y="182"/>
                    <a:pt x="912" y="182"/>
                  </a:cubicBezTo>
                  <a:cubicBezTo>
                    <a:pt x="912" y="181"/>
                    <a:pt x="912" y="181"/>
                    <a:pt x="912" y="181"/>
                  </a:cubicBezTo>
                  <a:cubicBezTo>
                    <a:pt x="917" y="182"/>
                    <a:pt x="917" y="182"/>
                    <a:pt x="917" y="182"/>
                  </a:cubicBezTo>
                  <a:cubicBezTo>
                    <a:pt x="922" y="181"/>
                    <a:pt x="922" y="181"/>
                    <a:pt x="922" y="181"/>
                  </a:cubicBezTo>
                  <a:cubicBezTo>
                    <a:pt x="926" y="179"/>
                    <a:pt x="926" y="179"/>
                    <a:pt x="926" y="179"/>
                  </a:cubicBezTo>
                  <a:cubicBezTo>
                    <a:pt x="929" y="181"/>
                    <a:pt x="929" y="181"/>
                    <a:pt x="929" y="181"/>
                  </a:cubicBezTo>
                  <a:cubicBezTo>
                    <a:pt x="930" y="181"/>
                    <a:pt x="930" y="181"/>
                    <a:pt x="930" y="181"/>
                  </a:cubicBezTo>
                  <a:cubicBezTo>
                    <a:pt x="933" y="182"/>
                    <a:pt x="933" y="182"/>
                    <a:pt x="933" y="182"/>
                  </a:cubicBezTo>
                  <a:cubicBezTo>
                    <a:pt x="935" y="182"/>
                    <a:pt x="935" y="182"/>
                    <a:pt x="935" y="182"/>
                  </a:cubicBezTo>
                  <a:cubicBezTo>
                    <a:pt x="936" y="179"/>
                    <a:pt x="936" y="179"/>
                    <a:pt x="936" y="179"/>
                  </a:cubicBezTo>
                  <a:cubicBezTo>
                    <a:pt x="937" y="181"/>
                    <a:pt x="937" y="181"/>
                    <a:pt x="937" y="181"/>
                  </a:cubicBezTo>
                  <a:cubicBezTo>
                    <a:pt x="940" y="183"/>
                    <a:pt x="940" y="183"/>
                    <a:pt x="940" y="183"/>
                  </a:cubicBezTo>
                  <a:cubicBezTo>
                    <a:pt x="940" y="185"/>
                    <a:pt x="940" y="185"/>
                    <a:pt x="940" y="185"/>
                  </a:cubicBezTo>
                  <a:cubicBezTo>
                    <a:pt x="942" y="186"/>
                    <a:pt x="942" y="186"/>
                    <a:pt x="942" y="186"/>
                  </a:cubicBezTo>
                  <a:cubicBezTo>
                    <a:pt x="942" y="188"/>
                    <a:pt x="942" y="188"/>
                    <a:pt x="942" y="188"/>
                  </a:cubicBezTo>
                  <a:cubicBezTo>
                    <a:pt x="940" y="188"/>
                    <a:pt x="940" y="188"/>
                    <a:pt x="940" y="188"/>
                  </a:cubicBezTo>
                  <a:cubicBezTo>
                    <a:pt x="945" y="191"/>
                    <a:pt x="945" y="191"/>
                    <a:pt x="945" y="191"/>
                  </a:cubicBezTo>
                  <a:cubicBezTo>
                    <a:pt x="946" y="192"/>
                    <a:pt x="946" y="192"/>
                    <a:pt x="946" y="192"/>
                  </a:cubicBezTo>
                  <a:cubicBezTo>
                    <a:pt x="947" y="191"/>
                    <a:pt x="947" y="191"/>
                    <a:pt x="947" y="191"/>
                  </a:cubicBezTo>
                  <a:cubicBezTo>
                    <a:pt x="949" y="191"/>
                    <a:pt x="949" y="191"/>
                    <a:pt x="949" y="191"/>
                  </a:cubicBezTo>
                  <a:cubicBezTo>
                    <a:pt x="950" y="192"/>
                    <a:pt x="950" y="192"/>
                    <a:pt x="950" y="192"/>
                  </a:cubicBezTo>
                  <a:cubicBezTo>
                    <a:pt x="952" y="193"/>
                    <a:pt x="952" y="193"/>
                    <a:pt x="952" y="193"/>
                  </a:cubicBezTo>
                  <a:cubicBezTo>
                    <a:pt x="952" y="195"/>
                    <a:pt x="952" y="195"/>
                    <a:pt x="952" y="195"/>
                  </a:cubicBezTo>
                  <a:cubicBezTo>
                    <a:pt x="953" y="196"/>
                    <a:pt x="953" y="196"/>
                    <a:pt x="953" y="196"/>
                  </a:cubicBezTo>
                  <a:cubicBezTo>
                    <a:pt x="955" y="195"/>
                    <a:pt x="955" y="195"/>
                    <a:pt x="955" y="195"/>
                  </a:cubicBezTo>
                  <a:cubicBezTo>
                    <a:pt x="958" y="195"/>
                    <a:pt x="958" y="195"/>
                    <a:pt x="958" y="195"/>
                  </a:cubicBezTo>
                  <a:cubicBezTo>
                    <a:pt x="958" y="192"/>
                    <a:pt x="958" y="192"/>
                    <a:pt x="958" y="192"/>
                  </a:cubicBezTo>
                  <a:cubicBezTo>
                    <a:pt x="958" y="191"/>
                    <a:pt x="958" y="191"/>
                    <a:pt x="958" y="191"/>
                  </a:cubicBezTo>
                  <a:cubicBezTo>
                    <a:pt x="959" y="186"/>
                    <a:pt x="959" y="186"/>
                    <a:pt x="959" y="186"/>
                  </a:cubicBezTo>
                  <a:cubicBezTo>
                    <a:pt x="959" y="185"/>
                    <a:pt x="959" y="185"/>
                    <a:pt x="959" y="185"/>
                  </a:cubicBezTo>
                  <a:cubicBezTo>
                    <a:pt x="960" y="183"/>
                    <a:pt x="960" y="183"/>
                    <a:pt x="960" y="183"/>
                  </a:cubicBezTo>
                  <a:cubicBezTo>
                    <a:pt x="962" y="183"/>
                    <a:pt x="962" y="183"/>
                    <a:pt x="962" y="183"/>
                  </a:cubicBezTo>
                  <a:cubicBezTo>
                    <a:pt x="963" y="182"/>
                    <a:pt x="963" y="182"/>
                    <a:pt x="963" y="182"/>
                  </a:cubicBezTo>
                  <a:cubicBezTo>
                    <a:pt x="965" y="182"/>
                    <a:pt x="965" y="182"/>
                    <a:pt x="965" y="182"/>
                  </a:cubicBezTo>
                  <a:cubicBezTo>
                    <a:pt x="968" y="185"/>
                    <a:pt x="968" y="185"/>
                    <a:pt x="968" y="185"/>
                  </a:cubicBezTo>
                  <a:cubicBezTo>
                    <a:pt x="968" y="183"/>
                    <a:pt x="968" y="183"/>
                    <a:pt x="968" y="183"/>
                  </a:cubicBezTo>
                  <a:cubicBezTo>
                    <a:pt x="969" y="183"/>
                    <a:pt x="969" y="183"/>
                    <a:pt x="969" y="183"/>
                  </a:cubicBezTo>
                  <a:cubicBezTo>
                    <a:pt x="965" y="181"/>
                    <a:pt x="965" y="181"/>
                    <a:pt x="965" y="181"/>
                  </a:cubicBezTo>
                  <a:cubicBezTo>
                    <a:pt x="962" y="179"/>
                    <a:pt x="962" y="179"/>
                    <a:pt x="962" y="179"/>
                  </a:cubicBezTo>
                  <a:cubicBezTo>
                    <a:pt x="959" y="176"/>
                    <a:pt x="959" y="176"/>
                    <a:pt x="959" y="176"/>
                  </a:cubicBezTo>
                  <a:cubicBezTo>
                    <a:pt x="959" y="175"/>
                    <a:pt x="959" y="175"/>
                    <a:pt x="959" y="175"/>
                  </a:cubicBezTo>
                  <a:cubicBezTo>
                    <a:pt x="959" y="173"/>
                    <a:pt x="959" y="173"/>
                    <a:pt x="959" y="173"/>
                  </a:cubicBezTo>
                  <a:cubicBezTo>
                    <a:pt x="958" y="173"/>
                    <a:pt x="958" y="173"/>
                    <a:pt x="958" y="173"/>
                  </a:cubicBezTo>
                  <a:cubicBezTo>
                    <a:pt x="956" y="172"/>
                    <a:pt x="956" y="172"/>
                    <a:pt x="956" y="172"/>
                  </a:cubicBezTo>
                  <a:cubicBezTo>
                    <a:pt x="962" y="170"/>
                    <a:pt x="962" y="170"/>
                    <a:pt x="962" y="170"/>
                  </a:cubicBezTo>
                  <a:cubicBezTo>
                    <a:pt x="965" y="170"/>
                    <a:pt x="965" y="170"/>
                    <a:pt x="965" y="170"/>
                  </a:cubicBezTo>
                  <a:cubicBezTo>
                    <a:pt x="968" y="170"/>
                    <a:pt x="968" y="170"/>
                    <a:pt x="968" y="170"/>
                  </a:cubicBezTo>
                  <a:cubicBezTo>
                    <a:pt x="973" y="172"/>
                    <a:pt x="973" y="172"/>
                    <a:pt x="973" y="172"/>
                  </a:cubicBezTo>
                  <a:cubicBezTo>
                    <a:pt x="979" y="173"/>
                    <a:pt x="979" y="173"/>
                    <a:pt x="979" y="173"/>
                  </a:cubicBezTo>
                  <a:cubicBezTo>
                    <a:pt x="975" y="173"/>
                    <a:pt x="975" y="173"/>
                    <a:pt x="975" y="173"/>
                  </a:cubicBezTo>
                  <a:cubicBezTo>
                    <a:pt x="978" y="175"/>
                    <a:pt x="978" y="175"/>
                    <a:pt x="978" y="175"/>
                  </a:cubicBezTo>
                  <a:cubicBezTo>
                    <a:pt x="973" y="173"/>
                    <a:pt x="973" y="173"/>
                    <a:pt x="973" y="173"/>
                  </a:cubicBezTo>
                  <a:cubicBezTo>
                    <a:pt x="972" y="172"/>
                    <a:pt x="972" y="172"/>
                    <a:pt x="972" y="172"/>
                  </a:cubicBezTo>
                  <a:cubicBezTo>
                    <a:pt x="969" y="173"/>
                    <a:pt x="969" y="173"/>
                    <a:pt x="969" y="173"/>
                  </a:cubicBezTo>
                  <a:cubicBezTo>
                    <a:pt x="968" y="175"/>
                    <a:pt x="968" y="175"/>
                    <a:pt x="968" y="175"/>
                  </a:cubicBezTo>
                  <a:cubicBezTo>
                    <a:pt x="969" y="176"/>
                    <a:pt x="969" y="176"/>
                    <a:pt x="969" y="176"/>
                  </a:cubicBezTo>
                  <a:cubicBezTo>
                    <a:pt x="972" y="181"/>
                    <a:pt x="972" y="181"/>
                    <a:pt x="972" y="181"/>
                  </a:cubicBezTo>
                  <a:cubicBezTo>
                    <a:pt x="975" y="182"/>
                    <a:pt x="975" y="182"/>
                    <a:pt x="975" y="182"/>
                  </a:cubicBezTo>
                  <a:cubicBezTo>
                    <a:pt x="975" y="183"/>
                    <a:pt x="975" y="183"/>
                    <a:pt x="975" y="183"/>
                  </a:cubicBezTo>
                  <a:cubicBezTo>
                    <a:pt x="976" y="185"/>
                    <a:pt x="976" y="185"/>
                    <a:pt x="976" y="185"/>
                  </a:cubicBezTo>
                  <a:cubicBezTo>
                    <a:pt x="979" y="186"/>
                    <a:pt x="979" y="186"/>
                    <a:pt x="979" y="186"/>
                  </a:cubicBezTo>
                  <a:cubicBezTo>
                    <a:pt x="980" y="188"/>
                    <a:pt x="980" y="188"/>
                    <a:pt x="980" y="188"/>
                  </a:cubicBezTo>
                  <a:cubicBezTo>
                    <a:pt x="980" y="189"/>
                    <a:pt x="980" y="189"/>
                    <a:pt x="980" y="189"/>
                  </a:cubicBezTo>
                  <a:cubicBezTo>
                    <a:pt x="982" y="191"/>
                    <a:pt x="982" y="191"/>
                    <a:pt x="982" y="191"/>
                  </a:cubicBezTo>
                  <a:cubicBezTo>
                    <a:pt x="983" y="192"/>
                    <a:pt x="983" y="192"/>
                    <a:pt x="983" y="192"/>
                  </a:cubicBezTo>
                  <a:cubicBezTo>
                    <a:pt x="980" y="193"/>
                    <a:pt x="980" y="193"/>
                    <a:pt x="980" y="193"/>
                  </a:cubicBezTo>
                  <a:cubicBezTo>
                    <a:pt x="979" y="193"/>
                    <a:pt x="979" y="193"/>
                    <a:pt x="979" y="193"/>
                  </a:cubicBezTo>
                  <a:cubicBezTo>
                    <a:pt x="978" y="193"/>
                    <a:pt x="978" y="193"/>
                    <a:pt x="978" y="193"/>
                  </a:cubicBezTo>
                  <a:cubicBezTo>
                    <a:pt x="976" y="195"/>
                    <a:pt x="976" y="195"/>
                    <a:pt x="976" y="195"/>
                  </a:cubicBezTo>
                  <a:cubicBezTo>
                    <a:pt x="973" y="198"/>
                    <a:pt x="973" y="198"/>
                    <a:pt x="973" y="198"/>
                  </a:cubicBezTo>
                  <a:cubicBezTo>
                    <a:pt x="975" y="201"/>
                    <a:pt x="975" y="201"/>
                    <a:pt x="975" y="201"/>
                  </a:cubicBezTo>
                  <a:cubicBezTo>
                    <a:pt x="975" y="202"/>
                    <a:pt x="975" y="202"/>
                    <a:pt x="975" y="202"/>
                  </a:cubicBezTo>
                  <a:cubicBezTo>
                    <a:pt x="973" y="203"/>
                    <a:pt x="973" y="203"/>
                    <a:pt x="973" y="203"/>
                  </a:cubicBezTo>
                  <a:cubicBezTo>
                    <a:pt x="973" y="205"/>
                    <a:pt x="973" y="205"/>
                    <a:pt x="973" y="205"/>
                  </a:cubicBezTo>
                  <a:cubicBezTo>
                    <a:pt x="973" y="208"/>
                    <a:pt x="973" y="208"/>
                    <a:pt x="973" y="208"/>
                  </a:cubicBezTo>
                  <a:cubicBezTo>
                    <a:pt x="972" y="209"/>
                    <a:pt x="972" y="209"/>
                    <a:pt x="972" y="209"/>
                  </a:cubicBezTo>
                  <a:cubicBezTo>
                    <a:pt x="972" y="211"/>
                    <a:pt x="972" y="211"/>
                    <a:pt x="972" y="211"/>
                  </a:cubicBezTo>
                  <a:cubicBezTo>
                    <a:pt x="972" y="212"/>
                    <a:pt x="972" y="212"/>
                    <a:pt x="972" y="212"/>
                  </a:cubicBezTo>
                  <a:cubicBezTo>
                    <a:pt x="972" y="213"/>
                    <a:pt x="972" y="213"/>
                    <a:pt x="972" y="213"/>
                  </a:cubicBezTo>
                  <a:cubicBezTo>
                    <a:pt x="970" y="215"/>
                    <a:pt x="970" y="215"/>
                    <a:pt x="970" y="215"/>
                  </a:cubicBezTo>
                  <a:cubicBezTo>
                    <a:pt x="972" y="216"/>
                    <a:pt x="972" y="216"/>
                    <a:pt x="972" y="216"/>
                  </a:cubicBezTo>
                  <a:cubicBezTo>
                    <a:pt x="973" y="218"/>
                    <a:pt x="973" y="218"/>
                    <a:pt x="973" y="218"/>
                  </a:cubicBezTo>
                  <a:cubicBezTo>
                    <a:pt x="973" y="219"/>
                    <a:pt x="973" y="219"/>
                    <a:pt x="973" y="219"/>
                  </a:cubicBezTo>
                  <a:cubicBezTo>
                    <a:pt x="973" y="221"/>
                    <a:pt x="973" y="221"/>
                    <a:pt x="973" y="221"/>
                  </a:cubicBezTo>
                  <a:cubicBezTo>
                    <a:pt x="973" y="222"/>
                    <a:pt x="973" y="222"/>
                    <a:pt x="973" y="222"/>
                  </a:cubicBezTo>
                  <a:cubicBezTo>
                    <a:pt x="972" y="222"/>
                    <a:pt x="972" y="222"/>
                    <a:pt x="972" y="222"/>
                  </a:cubicBezTo>
                  <a:cubicBezTo>
                    <a:pt x="972" y="224"/>
                    <a:pt x="972" y="224"/>
                    <a:pt x="972" y="224"/>
                  </a:cubicBezTo>
                  <a:cubicBezTo>
                    <a:pt x="970" y="226"/>
                    <a:pt x="970" y="226"/>
                    <a:pt x="970" y="226"/>
                  </a:cubicBezTo>
                  <a:cubicBezTo>
                    <a:pt x="970" y="228"/>
                    <a:pt x="970" y="228"/>
                    <a:pt x="970" y="228"/>
                  </a:cubicBezTo>
                  <a:cubicBezTo>
                    <a:pt x="970" y="229"/>
                    <a:pt x="970" y="229"/>
                    <a:pt x="970" y="229"/>
                  </a:cubicBezTo>
                  <a:cubicBezTo>
                    <a:pt x="968" y="228"/>
                    <a:pt x="968" y="228"/>
                    <a:pt x="968" y="228"/>
                  </a:cubicBezTo>
                  <a:cubicBezTo>
                    <a:pt x="965" y="228"/>
                    <a:pt x="965" y="228"/>
                    <a:pt x="965" y="228"/>
                  </a:cubicBezTo>
                  <a:cubicBezTo>
                    <a:pt x="965" y="231"/>
                    <a:pt x="965" y="231"/>
                    <a:pt x="965" y="231"/>
                  </a:cubicBezTo>
                  <a:cubicBezTo>
                    <a:pt x="965" y="232"/>
                    <a:pt x="965" y="232"/>
                    <a:pt x="965" y="232"/>
                  </a:cubicBezTo>
                  <a:cubicBezTo>
                    <a:pt x="962" y="231"/>
                    <a:pt x="962" y="231"/>
                    <a:pt x="962" y="231"/>
                  </a:cubicBezTo>
                  <a:cubicBezTo>
                    <a:pt x="959" y="231"/>
                    <a:pt x="959" y="231"/>
                    <a:pt x="959" y="231"/>
                  </a:cubicBezTo>
                  <a:cubicBezTo>
                    <a:pt x="962" y="234"/>
                    <a:pt x="962" y="234"/>
                    <a:pt x="962" y="234"/>
                  </a:cubicBezTo>
                  <a:cubicBezTo>
                    <a:pt x="965" y="235"/>
                    <a:pt x="965" y="235"/>
                    <a:pt x="965" y="235"/>
                  </a:cubicBezTo>
                  <a:cubicBezTo>
                    <a:pt x="966" y="238"/>
                    <a:pt x="966" y="238"/>
                    <a:pt x="966" y="238"/>
                  </a:cubicBezTo>
                  <a:cubicBezTo>
                    <a:pt x="968" y="241"/>
                    <a:pt x="968" y="241"/>
                    <a:pt x="968" y="241"/>
                  </a:cubicBezTo>
                  <a:cubicBezTo>
                    <a:pt x="966" y="241"/>
                    <a:pt x="966" y="241"/>
                    <a:pt x="966" y="241"/>
                  </a:cubicBezTo>
                  <a:cubicBezTo>
                    <a:pt x="966" y="242"/>
                    <a:pt x="966" y="242"/>
                    <a:pt x="966" y="242"/>
                  </a:cubicBezTo>
                  <a:cubicBezTo>
                    <a:pt x="965" y="245"/>
                    <a:pt x="965" y="245"/>
                    <a:pt x="965" y="245"/>
                  </a:cubicBezTo>
                  <a:cubicBezTo>
                    <a:pt x="965" y="246"/>
                    <a:pt x="965" y="246"/>
                    <a:pt x="965" y="246"/>
                  </a:cubicBezTo>
                  <a:cubicBezTo>
                    <a:pt x="968" y="249"/>
                    <a:pt x="968" y="249"/>
                    <a:pt x="968" y="249"/>
                  </a:cubicBezTo>
                  <a:cubicBezTo>
                    <a:pt x="972" y="255"/>
                    <a:pt x="972" y="255"/>
                    <a:pt x="972" y="255"/>
                  </a:cubicBezTo>
                  <a:cubicBezTo>
                    <a:pt x="979" y="264"/>
                    <a:pt x="979" y="264"/>
                    <a:pt x="979" y="264"/>
                  </a:cubicBezTo>
                  <a:cubicBezTo>
                    <a:pt x="986" y="271"/>
                    <a:pt x="986" y="271"/>
                    <a:pt x="986" y="271"/>
                  </a:cubicBezTo>
                  <a:cubicBezTo>
                    <a:pt x="1005" y="287"/>
                    <a:pt x="1005" y="287"/>
                    <a:pt x="1005" y="287"/>
                  </a:cubicBezTo>
                  <a:cubicBezTo>
                    <a:pt x="1012" y="294"/>
                    <a:pt x="1012" y="294"/>
                    <a:pt x="1012" y="294"/>
                  </a:cubicBezTo>
                  <a:cubicBezTo>
                    <a:pt x="1016" y="298"/>
                    <a:pt x="1016" y="298"/>
                    <a:pt x="1016" y="298"/>
                  </a:cubicBezTo>
                  <a:cubicBezTo>
                    <a:pt x="1021" y="300"/>
                    <a:pt x="1021" y="300"/>
                    <a:pt x="1021" y="300"/>
                  </a:cubicBezTo>
                  <a:cubicBezTo>
                    <a:pt x="1019" y="300"/>
                    <a:pt x="1019" y="300"/>
                    <a:pt x="1019" y="300"/>
                  </a:cubicBezTo>
                  <a:cubicBezTo>
                    <a:pt x="1021" y="301"/>
                    <a:pt x="1021" y="301"/>
                    <a:pt x="1021" y="301"/>
                  </a:cubicBezTo>
                  <a:cubicBezTo>
                    <a:pt x="1023" y="304"/>
                    <a:pt x="1023" y="304"/>
                    <a:pt x="1023" y="304"/>
                  </a:cubicBezTo>
                  <a:cubicBezTo>
                    <a:pt x="1031" y="310"/>
                    <a:pt x="1031" y="310"/>
                    <a:pt x="1031" y="310"/>
                  </a:cubicBezTo>
                  <a:cubicBezTo>
                    <a:pt x="1032" y="312"/>
                    <a:pt x="1032" y="312"/>
                    <a:pt x="1032" y="312"/>
                  </a:cubicBezTo>
                  <a:cubicBezTo>
                    <a:pt x="1036" y="315"/>
                    <a:pt x="1036" y="315"/>
                    <a:pt x="1036" y="315"/>
                  </a:cubicBezTo>
                  <a:cubicBezTo>
                    <a:pt x="1039" y="317"/>
                    <a:pt x="1039" y="317"/>
                    <a:pt x="1039" y="317"/>
                  </a:cubicBezTo>
                  <a:cubicBezTo>
                    <a:pt x="1041" y="320"/>
                    <a:pt x="1041" y="320"/>
                    <a:pt x="1041" y="320"/>
                  </a:cubicBezTo>
                  <a:cubicBezTo>
                    <a:pt x="1044" y="315"/>
                    <a:pt x="1044" y="315"/>
                    <a:pt x="1044" y="315"/>
                  </a:cubicBezTo>
                  <a:cubicBezTo>
                    <a:pt x="1044" y="314"/>
                    <a:pt x="1044" y="314"/>
                    <a:pt x="1044" y="314"/>
                  </a:cubicBezTo>
                  <a:cubicBezTo>
                    <a:pt x="1044" y="312"/>
                    <a:pt x="1044" y="312"/>
                    <a:pt x="1044" y="312"/>
                  </a:cubicBezTo>
                  <a:cubicBezTo>
                    <a:pt x="1045" y="310"/>
                    <a:pt x="1045" y="310"/>
                    <a:pt x="1045" y="310"/>
                  </a:cubicBezTo>
                  <a:cubicBezTo>
                    <a:pt x="1045" y="307"/>
                    <a:pt x="1045" y="307"/>
                    <a:pt x="1045" y="307"/>
                  </a:cubicBezTo>
                  <a:cubicBezTo>
                    <a:pt x="1044" y="302"/>
                    <a:pt x="1044" y="302"/>
                    <a:pt x="1044" y="302"/>
                  </a:cubicBezTo>
                  <a:cubicBezTo>
                    <a:pt x="1041" y="298"/>
                    <a:pt x="1041" y="298"/>
                    <a:pt x="1041" y="298"/>
                  </a:cubicBezTo>
                  <a:cubicBezTo>
                    <a:pt x="1039" y="297"/>
                    <a:pt x="1039" y="297"/>
                    <a:pt x="1039" y="297"/>
                  </a:cubicBezTo>
                  <a:cubicBezTo>
                    <a:pt x="1038" y="295"/>
                    <a:pt x="1038" y="295"/>
                    <a:pt x="1038" y="295"/>
                  </a:cubicBezTo>
                  <a:cubicBezTo>
                    <a:pt x="1036" y="294"/>
                    <a:pt x="1036" y="294"/>
                    <a:pt x="1036" y="294"/>
                  </a:cubicBezTo>
                  <a:cubicBezTo>
                    <a:pt x="1035" y="292"/>
                    <a:pt x="1035" y="292"/>
                    <a:pt x="1035" y="292"/>
                  </a:cubicBezTo>
                  <a:cubicBezTo>
                    <a:pt x="1036" y="292"/>
                    <a:pt x="1036" y="292"/>
                    <a:pt x="1036" y="292"/>
                  </a:cubicBezTo>
                  <a:cubicBezTo>
                    <a:pt x="1038" y="294"/>
                    <a:pt x="1038" y="294"/>
                    <a:pt x="1038" y="294"/>
                  </a:cubicBezTo>
                  <a:cubicBezTo>
                    <a:pt x="1041" y="291"/>
                    <a:pt x="1041" y="291"/>
                    <a:pt x="1041" y="291"/>
                  </a:cubicBezTo>
                  <a:cubicBezTo>
                    <a:pt x="1044" y="289"/>
                    <a:pt x="1044" y="289"/>
                    <a:pt x="1044" y="289"/>
                  </a:cubicBezTo>
                  <a:cubicBezTo>
                    <a:pt x="1045" y="289"/>
                    <a:pt x="1045" y="289"/>
                    <a:pt x="1045" y="289"/>
                  </a:cubicBezTo>
                  <a:cubicBezTo>
                    <a:pt x="1046" y="289"/>
                    <a:pt x="1046" y="289"/>
                    <a:pt x="1046" y="289"/>
                  </a:cubicBezTo>
                  <a:cubicBezTo>
                    <a:pt x="1048" y="291"/>
                    <a:pt x="1048" y="291"/>
                    <a:pt x="1048" y="291"/>
                  </a:cubicBezTo>
                  <a:cubicBezTo>
                    <a:pt x="1049" y="291"/>
                    <a:pt x="1049" y="291"/>
                    <a:pt x="1049" y="291"/>
                  </a:cubicBezTo>
                  <a:cubicBezTo>
                    <a:pt x="1046" y="288"/>
                    <a:pt x="1046" y="288"/>
                    <a:pt x="1046" y="288"/>
                  </a:cubicBezTo>
                  <a:cubicBezTo>
                    <a:pt x="1044" y="287"/>
                    <a:pt x="1044" y="287"/>
                    <a:pt x="1044" y="287"/>
                  </a:cubicBezTo>
                  <a:cubicBezTo>
                    <a:pt x="1042" y="285"/>
                    <a:pt x="1042" y="285"/>
                    <a:pt x="1042" y="285"/>
                  </a:cubicBezTo>
                  <a:cubicBezTo>
                    <a:pt x="1039" y="282"/>
                    <a:pt x="1039" y="282"/>
                    <a:pt x="1039" y="282"/>
                  </a:cubicBezTo>
                  <a:cubicBezTo>
                    <a:pt x="1038" y="279"/>
                    <a:pt x="1038" y="279"/>
                    <a:pt x="1038" y="279"/>
                  </a:cubicBezTo>
                  <a:cubicBezTo>
                    <a:pt x="1038" y="278"/>
                    <a:pt x="1038" y="278"/>
                    <a:pt x="1038" y="278"/>
                  </a:cubicBezTo>
                  <a:cubicBezTo>
                    <a:pt x="1038" y="277"/>
                    <a:pt x="1038" y="277"/>
                    <a:pt x="1038" y="277"/>
                  </a:cubicBezTo>
                  <a:cubicBezTo>
                    <a:pt x="1039" y="274"/>
                    <a:pt x="1039" y="274"/>
                    <a:pt x="1039" y="274"/>
                  </a:cubicBezTo>
                  <a:cubicBezTo>
                    <a:pt x="1041" y="272"/>
                    <a:pt x="1041" y="272"/>
                    <a:pt x="1041" y="272"/>
                  </a:cubicBezTo>
                  <a:cubicBezTo>
                    <a:pt x="1042" y="272"/>
                    <a:pt x="1042" y="272"/>
                    <a:pt x="1042" y="272"/>
                  </a:cubicBezTo>
                  <a:cubicBezTo>
                    <a:pt x="1046" y="274"/>
                    <a:pt x="1046" y="274"/>
                    <a:pt x="1046" y="274"/>
                  </a:cubicBezTo>
                  <a:cubicBezTo>
                    <a:pt x="1049" y="274"/>
                    <a:pt x="1049" y="274"/>
                    <a:pt x="1049" y="274"/>
                  </a:cubicBezTo>
                  <a:cubicBezTo>
                    <a:pt x="1051" y="271"/>
                    <a:pt x="1051" y="271"/>
                    <a:pt x="1051" y="271"/>
                  </a:cubicBezTo>
                  <a:cubicBezTo>
                    <a:pt x="1051" y="269"/>
                    <a:pt x="1051" y="269"/>
                    <a:pt x="1051" y="269"/>
                  </a:cubicBezTo>
                  <a:cubicBezTo>
                    <a:pt x="1045" y="267"/>
                    <a:pt x="1045" y="267"/>
                    <a:pt x="1045" y="267"/>
                  </a:cubicBezTo>
                  <a:cubicBezTo>
                    <a:pt x="1041" y="264"/>
                    <a:pt x="1041" y="264"/>
                    <a:pt x="1041" y="264"/>
                  </a:cubicBezTo>
                  <a:cubicBezTo>
                    <a:pt x="1038" y="261"/>
                    <a:pt x="1038" y="261"/>
                    <a:pt x="1038" y="261"/>
                  </a:cubicBezTo>
                  <a:cubicBezTo>
                    <a:pt x="1035" y="258"/>
                    <a:pt x="1035" y="258"/>
                    <a:pt x="1035" y="258"/>
                  </a:cubicBezTo>
                  <a:cubicBezTo>
                    <a:pt x="1033" y="254"/>
                    <a:pt x="1033" y="254"/>
                    <a:pt x="1033" y="254"/>
                  </a:cubicBezTo>
                  <a:cubicBezTo>
                    <a:pt x="1033" y="252"/>
                    <a:pt x="1033" y="252"/>
                    <a:pt x="1033" y="252"/>
                  </a:cubicBezTo>
                  <a:cubicBezTo>
                    <a:pt x="1035" y="251"/>
                    <a:pt x="1035" y="251"/>
                    <a:pt x="1035" y="251"/>
                  </a:cubicBezTo>
                  <a:cubicBezTo>
                    <a:pt x="1033" y="249"/>
                    <a:pt x="1033" y="249"/>
                    <a:pt x="1033" y="249"/>
                  </a:cubicBezTo>
                  <a:cubicBezTo>
                    <a:pt x="1033" y="248"/>
                    <a:pt x="1033" y="248"/>
                    <a:pt x="1033" y="248"/>
                  </a:cubicBezTo>
                  <a:cubicBezTo>
                    <a:pt x="1036" y="248"/>
                    <a:pt x="1036" y="248"/>
                    <a:pt x="1036" y="248"/>
                  </a:cubicBezTo>
                  <a:cubicBezTo>
                    <a:pt x="1038" y="248"/>
                    <a:pt x="1038" y="248"/>
                    <a:pt x="1038" y="248"/>
                  </a:cubicBezTo>
                  <a:cubicBezTo>
                    <a:pt x="1036" y="249"/>
                    <a:pt x="1036" y="249"/>
                    <a:pt x="1036" y="249"/>
                  </a:cubicBezTo>
                  <a:cubicBezTo>
                    <a:pt x="1036" y="251"/>
                    <a:pt x="1036" y="251"/>
                    <a:pt x="1036" y="251"/>
                  </a:cubicBezTo>
                  <a:cubicBezTo>
                    <a:pt x="1039" y="254"/>
                    <a:pt x="1039" y="254"/>
                    <a:pt x="1039" y="254"/>
                  </a:cubicBezTo>
                  <a:cubicBezTo>
                    <a:pt x="1042" y="254"/>
                    <a:pt x="1042" y="254"/>
                    <a:pt x="1042" y="254"/>
                  </a:cubicBezTo>
                  <a:cubicBezTo>
                    <a:pt x="1044" y="252"/>
                    <a:pt x="1044" y="252"/>
                    <a:pt x="1044" y="252"/>
                  </a:cubicBezTo>
                  <a:cubicBezTo>
                    <a:pt x="1044" y="251"/>
                    <a:pt x="1044" y="251"/>
                    <a:pt x="1044" y="251"/>
                  </a:cubicBezTo>
                  <a:cubicBezTo>
                    <a:pt x="1041" y="248"/>
                    <a:pt x="1041" y="248"/>
                    <a:pt x="1041" y="248"/>
                  </a:cubicBezTo>
                  <a:cubicBezTo>
                    <a:pt x="1035" y="245"/>
                    <a:pt x="1035" y="245"/>
                    <a:pt x="1035" y="245"/>
                  </a:cubicBezTo>
                  <a:cubicBezTo>
                    <a:pt x="1032" y="244"/>
                    <a:pt x="1032" y="244"/>
                    <a:pt x="1032" y="244"/>
                  </a:cubicBezTo>
                  <a:cubicBezTo>
                    <a:pt x="1029" y="242"/>
                    <a:pt x="1029" y="242"/>
                    <a:pt x="1029" y="242"/>
                  </a:cubicBezTo>
                  <a:cubicBezTo>
                    <a:pt x="1025" y="239"/>
                    <a:pt x="1025" y="239"/>
                    <a:pt x="1025" y="239"/>
                  </a:cubicBezTo>
                  <a:cubicBezTo>
                    <a:pt x="1023" y="238"/>
                    <a:pt x="1023" y="238"/>
                    <a:pt x="1023" y="238"/>
                  </a:cubicBezTo>
                  <a:cubicBezTo>
                    <a:pt x="1023" y="236"/>
                    <a:pt x="1023" y="236"/>
                    <a:pt x="1023" y="236"/>
                  </a:cubicBezTo>
                  <a:cubicBezTo>
                    <a:pt x="1023" y="234"/>
                    <a:pt x="1023" y="234"/>
                    <a:pt x="1023" y="234"/>
                  </a:cubicBezTo>
                  <a:cubicBezTo>
                    <a:pt x="1023" y="232"/>
                    <a:pt x="1023" y="232"/>
                    <a:pt x="1023" y="232"/>
                  </a:cubicBezTo>
                  <a:cubicBezTo>
                    <a:pt x="1019" y="231"/>
                    <a:pt x="1019" y="231"/>
                    <a:pt x="1019" y="231"/>
                  </a:cubicBezTo>
                  <a:cubicBezTo>
                    <a:pt x="1016" y="229"/>
                    <a:pt x="1016" y="229"/>
                    <a:pt x="1016" y="229"/>
                  </a:cubicBezTo>
                  <a:cubicBezTo>
                    <a:pt x="1013" y="229"/>
                    <a:pt x="1013" y="229"/>
                    <a:pt x="1013" y="229"/>
                  </a:cubicBezTo>
                  <a:cubicBezTo>
                    <a:pt x="1015" y="232"/>
                    <a:pt x="1015" y="232"/>
                    <a:pt x="1015" y="232"/>
                  </a:cubicBezTo>
                  <a:cubicBezTo>
                    <a:pt x="1013" y="232"/>
                    <a:pt x="1013" y="232"/>
                    <a:pt x="1013" y="232"/>
                  </a:cubicBezTo>
                  <a:cubicBezTo>
                    <a:pt x="1012" y="231"/>
                    <a:pt x="1012" y="231"/>
                    <a:pt x="1012" y="231"/>
                  </a:cubicBezTo>
                  <a:cubicBezTo>
                    <a:pt x="1009" y="231"/>
                    <a:pt x="1009" y="231"/>
                    <a:pt x="1009" y="231"/>
                  </a:cubicBezTo>
                  <a:cubicBezTo>
                    <a:pt x="1006" y="228"/>
                    <a:pt x="1006" y="228"/>
                    <a:pt x="1006" y="228"/>
                  </a:cubicBezTo>
                  <a:cubicBezTo>
                    <a:pt x="1003" y="225"/>
                    <a:pt x="1003" y="225"/>
                    <a:pt x="1003" y="225"/>
                  </a:cubicBezTo>
                  <a:cubicBezTo>
                    <a:pt x="1002" y="221"/>
                    <a:pt x="1002" y="221"/>
                    <a:pt x="1002" y="221"/>
                  </a:cubicBezTo>
                  <a:cubicBezTo>
                    <a:pt x="1002" y="218"/>
                    <a:pt x="1002" y="218"/>
                    <a:pt x="1002" y="218"/>
                  </a:cubicBezTo>
                  <a:cubicBezTo>
                    <a:pt x="1002" y="216"/>
                    <a:pt x="1002" y="216"/>
                    <a:pt x="1002" y="216"/>
                  </a:cubicBezTo>
                  <a:cubicBezTo>
                    <a:pt x="1003" y="216"/>
                    <a:pt x="1003" y="216"/>
                    <a:pt x="1003" y="216"/>
                  </a:cubicBezTo>
                  <a:cubicBezTo>
                    <a:pt x="1001" y="215"/>
                    <a:pt x="1001" y="215"/>
                    <a:pt x="1001" y="215"/>
                  </a:cubicBezTo>
                  <a:cubicBezTo>
                    <a:pt x="1003" y="215"/>
                    <a:pt x="1003" y="215"/>
                    <a:pt x="1003" y="215"/>
                  </a:cubicBezTo>
                  <a:cubicBezTo>
                    <a:pt x="1001" y="213"/>
                    <a:pt x="1001" y="213"/>
                    <a:pt x="1001" y="213"/>
                  </a:cubicBezTo>
                  <a:cubicBezTo>
                    <a:pt x="1001" y="212"/>
                    <a:pt x="1001" y="212"/>
                    <a:pt x="1001" y="212"/>
                  </a:cubicBezTo>
                  <a:cubicBezTo>
                    <a:pt x="1002" y="212"/>
                    <a:pt x="1002" y="212"/>
                    <a:pt x="1002" y="212"/>
                  </a:cubicBezTo>
                  <a:cubicBezTo>
                    <a:pt x="999" y="211"/>
                    <a:pt x="999" y="211"/>
                    <a:pt x="999" y="211"/>
                  </a:cubicBezTo>
                  <a:cubicBezTo>
                    <a:pt x="998" y="209"/>
                    <a:pt x="998" y="209"/>
                    <a:pt x="998" y="209"/>
                  </a:cubicBezTo>
                  <a:cubicBezTo>
                    <a:pt x="998" y="208"/>
                    <a:pt x="998" y="208"/>
                    <a:pt x="998" y="208"/>
                  </a:cubicBezTo>
                  <a:cubicBezTo>
                    <a:pt x="996" y="206"/>
                    <a:pt x="996" y="206"/>
                    <a:pt x="996" y="206"/>
                  </a:cubicBezTo>
                  <a:cubicBezTo>
                    <a:pt x="995" y="205"/>
                    <a:pt x="995" y="205"/>
                    <a:pt x="995" y="205"/>
                  </a:cubicBezTo>
                  <a:cubicBezTo>
                    <a:pt x="996" y="205"/>
                    <a:pt x="996" y="205"/>
                    <a:pt x="996" y="205"/>
                  </a:cubicBezTo>
                  <a:cubicBezTo>
                    <a:pt x="998" y="203"/>
                    <a:pt x="998" y="203"/>
                    <a:pt x="998" y="203"/>
                  </a:cubicBezTo>
                  <a:cubicBezTo>
                    <a:pt x="999" y="203"/>
                    <a:pt x="999" y="203"/>
                    <a:pt x="999" y="203"/>
                  </a:cubicBezTo>
                  <a:cubicBezTo>
                    <a:pt x="1001" y="203"/>
                    <a:pt x="1001" y="203"/>
                    <a:pt x="1001" y="203"/>
                  </a:cubicBezTo>
                  <a:cubicBezTo>
                    <a:pt x="1002" y="203"/>
                    <a:pt x="1002" y="203"/>
                    <a:pt x="1002" y="203"/>
                  </a:cubicBezTo>
                  <a:cubicBezTo>
                    <a:pt x="1002" y="202"/>
                    <a:pt x="1002" y="202"/>
                    <a:pt x="1002" y="202"/>
                  </a:cubicBezTo>
                  <a:cubicBezTo>
                    <a:pt x="1005" y="203"/>
                    <a:pt x="1005" y="203"/>
                    <a:pt x="1005" y="203"/>
                  </a:cubicBezTo>
                  <a:cubicBezTo>
                    <a:pt x="1008" y="205"/>
                    <a:pt x="1008" y="205"/>
                    <a:pt x="1008" y="205"/>
                  </a:cubicBezTo>
                  <a:cubicBezTo>
                    <a:pt x="1011" y="205"/>
                    <a:pt x="1011" y="205"/>
                    <a:pt x="1011" y="205"/>
                  </a:cubicBezTo>
                  <a:cubicBezTo>
                    <a:pt x="1011" y="203"/>
                    <a:pt x="1011" y="203"/>
                    <a:pt x="1011" y="203"/>
                  </a:cubicBezTo>
                  <a:cubicBezTo>
                    <a:pt x="1009" y="202"/>
                    <a:pt x="1009" y="202"/>
                    <a:pt x="1009" y="202"/>
                  </a:cubicBezTo>
                  <a:cubicBezTo>
                    <a:pt x="1008" y="202"/>
                    <a:pt x="1008" y="202"/>
                    <a:pt x="1008" y="202"/>
                  </a:cubicBezTo>
                  <a:cubicBezTo>
                    <a:pt x="1011" y="201"/>
                    <a:pt x="1011" y="201"/>
                    <a:pt x="1011" y="201"/>
                  </a:cubicBezTo>
                  <a:cubicBezTo>
                    <a:pt x="1011" y="199"/>
                    <a:pt x="1011" y="199"/>
                    <a:pt x="1011" y="199"/>
                  </a:cubicBezTo>
                  <a:cubicBezTo>
                    <a:pt x="1012" y="198"/>
                    <a:pt x="1012" y="198"/>
                    <a:pt x="1012" y="198"/>
                  </a:cubicBezTo>
                  <a:cubicBezTo>
                    <a:pt x="1013" y="198"/>
                    <a:pt x="1013" y="198"/>
                    <a:pt x="1013" y="198"/>
                  </a:cubicBezTo>
                  <a:cubicBezTo>
                    <a:pt x="1015" y="198"/>
                    <a:pt x="1015" y="198"/>
                    <a:pt x="1015" y="198"/>
                  </a:cubicBezTo>
                  <a:cubicBezTo>
                    <a:pt x="1016" y="201"/>
                    <a:pt x="1016" y="201"/>
                    <a:pt x="1016" y="201"/>
                  </a:cubicBezTo>
                  <a:cubicBezTo>
                    <a:pt x="1019" y="203"/>
                    <a:pt x="1019" y="203"/>
                    <a:pt x="1019" y="203"/>
                  </a:cubicBezTo>
                  <a:cubicBezTo>
                    <a:pt x="1021" y="205"/>
                    <a:pt x="1021" y="205"/>
                    <a:pt x="1021" y="205"/>
                  </a:cubicBezTo>
                  <a:cubicBezTo>
                    <a:pt x="1022" y="205"/>
                    <a:pt x="1022" y="205"/>
                    <a:pt x="1022" y="205"/>
                  </a:cubicBezTo>
                  <a:cubicBezTo>
                    <a:pt x="1023" y="202"/>
                    <a:pt x="1023" y="202"/>
                    <a:pt x="1023" y="202"/>
                  </a:cubicBezTo>
                  <a:cubicBezTo>
                    <a:pt x="1023" y="199"/>
                    <a:pt x="1023" y="199"/>
                    <a:pt x="1023" y="199"/>
                  </a:cubicBezTo>
                  <a:cubicBezTo>
                    <a:pt x="1025" y="199"/>
                    <a:pt x="1025" y="199"/>
                    <a:pt x="1025" y="199"/>
                  </a:cubicBezTo>
                  <a:cubicBezTo>
                    <a:pt x="1023" y="198"/>
                    <a:pt x="1023" y="198"/>
                    <a:pt x="1023" y="198"/>
                  </a:cubicBezTo>
                  <a:cubicBezTo>
                    <a:pt x="1026" y="198"/>
                    <a:pt x="1026" y="198"/>
                    <a:pt x="1026" y="198"/>
                  </a:cubicBezTo>
                  <a:cubicBezTo>
                    <a:pt x="1028" y="198"/>
                    <a:pt x="1028" y="198"/>
                    <a:pt x="1028" y="198"/>
                  </a:cubicBezTo>
                  <a:cubicBezTo>
                    <a:pt x="1032" y="196"/>
                    <a:pt x="1032" y="196"/>
                    <a:pt x="1032" y="196"/>
                  </a:cubicBezTo>
                  <a:cubicBezTo>
                    <a:pt x="1041" y="196"/>
                    <a:pt x="1041" y="196"/>
                    <a:pt x="1041" y="196"/>
                  </a:cubicBezTo>
                  <a:cubicBezTo>
                    <a:pt x="1051" y="199"/>
                    <a:pt x="1051" y="199"/>
                    <a:pt x="1051" y="199"/>
                  </a:cubicBezTo>
                  <a:cubicBezTo>
                    <a:pt x="1061" y="205"/>
                    <a:pt x="1061" y="205"/>
                    <a:pt x="1061" y="205"/>
                  </a:cubicBezTo>
                  <a:cubicBezTo>
                    <a:pt x="1061" y="203"/>
                    <a:pt x="1061" y="203"/>
                    <a:pt x="1061" y="203"/>
                  </a:cubicBezTo>
                  <a:cubicBezTo>
                    <a:pt x="1059" y="201"/>
                    <a:pt x="1059" y="201"/>
                    <a:pt x="1059" y="201"/>
                  </a:cubicBezTo>
                  <a:cubicBezTo>
                    <a:pt x="1055" y="198"/>
                    <a:pt x="1055" y="198"/>
                    <a:pt x="1055" y="198"/>
                  </a:cubicBezTo>
                  <a:cubicBezTo>
                    <a:pt x="1056" y="198"/>
                    <a:pt x="1056" y="198"/>
                    <a:pt x="1056" y="198"/>
                  </a:cubicBezTo>
                  <a:cubicBezTo>
                    <a:pt x="1056" y="196"/>
                    <a:pt x="1056" y="196"/>
                    <a:pt x="1056" y="196"/>
                  </a:cubicBezTo>
                  <a:cubicBezTo>
                    <a:pt x="1059" y="196"/>
                    <a:pt x="1059" y="196"/>
                    <a:pt x="1059" y="196"/>
                  </a:cubicBezTo>
                  <a:cubicBezTo>
                    <a:pt x="1061" y="195"/>
                    <a:pt x="1061" y="195"/>
                    <a:pt x="1061" y="195"/>
                  </a:cubicBezTo>
                  <a:cubicBezTo>
                    <a:pt x="1059" y="195"/>
                    <a:pt x="1059" y="195"/>
                    <a:pt x="1059" y="195"/>
                  </a:cubicBezTo>
                  <a:cubicBezTo>
                    <a:pt x="1061" y="193"/>
                    <a:pt x="1061" y="193"/>
                    <a:pt x="1061" y="193"/>
                  </a:cubicBezTo>
                  <a:cubicBezTo>
                    <a:pt x="1062" y="192"/>
                    <a:pt x="1062" y="192"/>
                    <a:pt x="1062" y="192"/>
                  </a:cubicBezTo>
                  <a:cubicBezTo>
                    <a:pt x="1064" y="192"/>
                    <a:pt x="1064" y="192"/>
                    <a:pt x="1064" y="192"/>
                  </a:cubicBezTo>
                  <a:cubicBezTo>
                    <a:pt x="1062" y="191"/>
                    <a:pt x="1062" y="191"/>
                    <a:pt x="1062" y="191"/>
                  </a:cubicBezTo>
                  <a:cubicBezTo>
                    <a:pt x="1064" y="191"/>
                    <a:pt x="1064" y="191"/>
                    <a:pt x="1064" y="191"/>
                  </a:cubicBezTo>
                  <a:cubicBezTo>
                    <a:pt x="1062" y="189"/>
                    <a:pt x="1062" y="189"/>
                    <a:pt x="1062" y="189"/>
                  </a:cubicBezTo>
                  <a:cubicBezTo>
                    <a:pt x="1064" y="189"/>
                    <a:pt x="1064" y="189"/>
                    <a:pt x="1064" y="189"/>
                  </a:cubicBezTo>
                  <a:cubicBezTo>
                    <a:pt x="1064" y="188"/>
                    <a:pt x="1064" y="188"/>
                    <a:pt x="1064" y="188"/>
                  </a:cubicBezTo>
                  <a:cubicBezTo>
                    <a:pt x="1064" y="186"/>
                    <a:pt x="1064" y="186"/>
                    <a:pt x="1064" y="186"/>
                  </a:cubicBezTo>
                  <a:cubicBezTo>
                    <a:pt x="1066" y="185"/>
                    <a:pt x="1066" y="185"/>
                    <a:pt x="1066" y="185"/>
                  </a:cubicBezTo>
                  <a:cubicBezTo>
                    <a:pt x="1065" y="182"/>
                    <a:pt x="1065" y="182"/>
                    <a:pt x="1065" y="182"/>
                  </a:cubicBezTo>
                  <a:cubicBezTo>
                    <a:pt x="1068" y="182"/>
                    <a:pt x="1068" y="182"/>
                    <a:pt x="1068" y="182"/>
                  </a:cubicBezTo>
                  <a:cubicBezTo>
                    <a:pt x="1069" y="182"/>
                    <a:pt x="1069" y="182"/>
                    <a:pt x="1069" y="182"/>
                  </a:cubicBezTo>
                  <a:cubicBezTo>
                    <a:pt x="1068" y="181"/>
                    <a:pt x="1068" y="181"/>
                    <a:pt x="1068" y="181"/>
                  </a:cubicBezTo>
                  <a:cubicBezTo>
                    <a:pt x="1071" y="181"/>
                    <a:pt x="1071" y="181"/>
                    <a:pt x="1071" y="181"/>
                  </a:cubicBezTo>
                  <a:cubicBezTo>
                    <a:pt x="1074" y="181"/>
                    <a:pt x="1074" y="181"/>
                    <a:pt x="1074" y="181"/>
                  </a:cubicBezTo>
                  <a:cubicBezTo>
                    <a:pt x="1071" y="179"/>
                    <a:pt x="1071" y="179"/>
                    <a:pt x="1071" y="179"/>
                  </a:cubicBezTo>
                  <a:cubicBezTo>
                    <a:pt x="1074" y="179"/>
                    <a:pt x="1074" y="179"/>
                    <a:pt x="1074" y="179"/>
                  </a:cubicBezTo>
                  <a:cubicBezTo>
                    <a:pt x="1075" y="178"/>
                    <a:pt x="1075" y="178"/>
                    <a:pt x="1075" y="178"/>
                  </a:cubicBezTo>
                  <a:cubicBezTo>
                    <a:pt x="1078" y="176"/>
                    <a:pt x="1078" y="176"/>
                    <a:pt x="1078" y="176"/>
                  </a:cubicBezTo>
                  <a:cubicBezTo>
                    <a:pt x="1081" y="175"/>
                    <a:pt x="1081" y="175"/>
                    <a:pt x="1081" y="175"/>
                  </a:cubicBezTo>
                  <a:cubicBezTo>
                    <a:pt x="1084" y="172"/>
                    <a:pt x="1084" y="172"/>
                    <a:pt x="1084" y="172"/>
                  </a:cubicBezTo>
                  <a:cubicBezTo>
                    <a:pt x="1087" y="172"/>
                    <a:pt x="1087" y="172"/>
                    <a:pt x="1087" y="172"/>
                  </a:cubicBezTo>
                  <a:cubicBezTo>
                    <a:pt x="1084" y="170"/>
                    <a:pt x="1084" y="170"/>
                    <a:pt x="1084" y="170"/>
                  </a:cubicBezTo>
                  <a:cubicBezTo>
                    <a:pt x="1082" y="170"/>
                    <a:pt x="1082" y="170"/>
                    <a:pt x="1082" y="170"/>
                  </a:cubicBezTo>
                  <a:cubicBezTo>
                    <a:pt x="1079" y="168"/>
                    <a:pt x="1079" y="168"/>
                    <a:pt x="1079" y="168"/>
                  </a:cubicBezTo>
                  <a:cubicBezTo>
                    <a:pt x="1082" y="169"/>
                    <a:pt x="1082" y="169"/>
                    <a:pt x="1082" y="169"/>
                  </a:cubicBezTo>
                  <a:cubicBezTo>
                    <a:pt x="1085" y="170"/>
                    <a:pt x="1085" y="170"/>
                    <a:pt x="1085" y="170"/>
                  </a:cubicBezTo>
                  <a:cubicBezTo>
                    <a:pt x="1084" y="169"/>
                    <a:pt x="1084" y="169"/>
                    <a:pt x="1084" y="169"/>
                  </a:cubicBezTo>
                  <a:cubicBezTo>
                    <a:pt x="1085" y="169"/>
                    <a:pt x="1085" y="169"/>
                    <a:pt x="1085" y="169"/>
                  </a:cubicBezTo>
                  <a:cubicBezTo>
                    <a:pt x="1087" y="170"/>
                    <a:pt x="1087" y="170"/>
                    <a:pt x="1087" y="170"/>
                  </a:cubicBezTo>
                  <a:cubicBezTo>
                    <a:pt x="1091" y="172"/>
                    <a:pt x="1091" y="172"/>
                    <a:pt x="1091" y="172"/>
                  </a:cubicBezTo>
                  <a:cubicBezTo>
                    <a:pt x="1094" y="172"/>
                    <a:pt x="1094" y="172"/>
                    <a:pt x="1094" y="172"/>
                  </a:cubicBezTo>
                  <a:cubicBezTo>
                    <a:pt x="1101" y="173"/>
                    <a:pt x="1101" y="173"/>
                    <a:pt x="1101" y="173"/>
                  </a:cubicBezTo>
                  <a:cubicBezTo>
                    <a:pt x="1108" y="175"/>
                    <a:pt x="1108" y="175"/>
                    <a:pt x="1108" y="175"/>
                  </a:cubicBezTo>
                  <a:cubicBezTo>
                    <a:pt x="1105" y="173"/>
                    <a:pt x="1105" y="173"/>
                    <a:pt x="1105" y="173"/>
                  </a:cubicBezTo>
                  <a:cubicBezTo>
                    <a:pt x="1107" y="172"/>
                    <a:pt x="1107" y="172"/>
                    <a:pt x="1107" y="172"/>
                  </a:cubicBezTo>
                  <a:cubicBezTo>
                    <a:pt x="1107" y="169"/>
                    <a:pt x="1107" y="169"/>
                    <a:pt x="1107" y="169"/>
                  </a:cubicBezTo>
                  <a:cubicBezTo>
                    <a:pt x="1102" y="168"/>
                    <a:pt x="1102" y="168"/>
                    <a:pt x="1102" y="168"/>
                  </a:cubicBezTo>
                  <a:cubicBezTo>
                    <a:pt x="1099" y="166"/>
                    <a:pt x="1099" y="166"/>
                    <a:pt x="1099" y="166"/>
                  </a:cubicBezTo>
                  <a:cubicBezTo>
                    <a:pt x="1098" y="165"/>
                    <a:pt x="1098" y="165"/>
                    <a:pt x="1098" y="165"/>
                  </a:cubicBezTo>
                  <a:cubicBezTo>
                    <a:pt x="1095" y="163"/>
                    <a:pt x="1095" y="163"/>
                    <a:pt x="1095" y="163"/>
                  </a:cubicBezTo>
                  <a:cubicBezTo>
                    <a:pt x="1089" y="162"/>
                    <a:pt x="1089" y="162"/>
                    <a:pt x="1089" y="162"/>
                  </a:cubicBezTo>
                  <a:cubicBezTo>
                    <a:pt x="1091" y="162"/>
                    <a:pt x="1091" y="162"/>
                    <a:pt x="1091" y="162"/>
                  </a:cubicBezTo>
                  <a:cubicBezTo>
                    <a:pt x="1087" y="160"/>
                    <a:pt x="1087" y="160"/>
                    <a:pt x="1087" y="160"/>
                  </a:cubicBezTo>
                  <a:cubicBezTo>
                    <a:pt x="1085" y="160"/>
                    <a:pt x="1085" y="160"/>
                    <a:pt x="1085" y="160"/>
                  </a:cubicBezTo>
                  <a:cubicBezTo>
                    <a:pt x="1084" y="160"/>
                    <a:pt x="1084" y="160"/>
                    <a:pt x="1084" y="160"/>
                  </a:cubicBezTo>
                  <a:cubicBezTo>
                    <a:pt x="1082" y="159"/>
                    <a:pt x="1082" y="159"/>
                    <a:pt x="1082" y="159"/>
                  </a:cubicBezTo>
                  <a:cubicBezTo>
                    <a:pt x="1084" y="159"/>
                    <a:pt x="1084" y="159"/>
                    <a:pt x="1084" y="159"/>
                  </a:cubicBezTo>
                  <a:cubicBezTo>
                    <a:pt x="1082" y="158"/>
                    <a:pt x="1082" y="158"/>
                    <a:pt x="1082" y="158"/>
                  </a:cubicBezTo>
                  <a:cubicBezTo>
                    <a:pt x="1078" y="155"/>
                    <a:pt x="1078" y="155"/>
                    <a:pt x="1078" y="155"/>
                  </a:cubicBezTo>
                  <a:cubicBezTo>
                    <a:pt x="1075" y="155"/>
                    <a:pt x="1075" y="155"/>
                    <a:pt x="1075" y="155"/>
                  </a:cubicBezTo>
                  <a:cubicBezTo>
                    <a:pt x="1074" y="153"/>
                    <a:pt x="1074" y="153"/>
                    <a:pt x="1074" y="153"/>
                  </a:cubicBezTo>
                  <a:cubicBezTo>
                    <a:pt x="1075" y="153"/>
                    <a:pt x="1075" y="153"/>
                    <a:pt x="1075" y="153"/>
                  </a:cubicBezTo>
                  <a:cubicBezTo>
                    <a:pt x="1068" y="150"/>
                    <a:pt x="1068" y="150"/>
                    <a:pt x="1068" y="150"/>
                  </a:cubicBezTo>
                  <a:cubicBezTo>
                    <a:pt x="1069" y="152"/>
                    <a:pt x="1069" y="152"/>
                    <a:pt x="1069" y="152"/>
                  </a:cubicBezTo>
                  <a:cubicBezTo>
                    <a:pt x="1062" y="150"/>
                    <a:pt x="1062" y="150"/>
                    <a:pt x="1062" y="150"/>
                  </a:cubicBezTo>
                  <a:cubicBezTo>
                    <a:pt x="1058" y="149"/>
                    <a:pt x="1058" y="149"/>
                    <a:pt x="1058" y="149"/>
                  </a:cubicBezTo>
                  <a:cubicBezTo>
                    <a:pt x="1056" y="148"/>
                    <a:pt x="1056" y="148"/>
                    <a:pt x="1056" y="148"/>
                  </a:cubicBezTo>
                  <a:cubicBezTo>
                    <a:pt x="1054" y="145"/>
                    <a:pt x="1054" y="145"/>
                    <a:pt x="1054" y="145"/>
                  </a:cubicBezTo>
                  <a:cubicBezTo>
                    <a:pt x="1056" y="146"/>
                    <a:pt x="1056" y="146"/>
                    <a:pt x="1056" y="146"/>
                  </a:cubicBezTo>
                  <a:cubicBezTo>
                    <a:pt x="1059" y="146"/>
                    <a:pt x="1059" y="146"/>
                    <a:pt x="1059" y="146"/>
                  </a:cubicBezTo>
                  <a:cubicBezTo>
                    <a:pt x="1066" y="146"/>
                    <a:pt x="1066" y="146"/>
                    <a:pt x="1066" y="146"/>
                  </a:cubicBezTo>
                  <a:cubicBezTo>
                    <a:pt x="1066" y="148"/>
                    <a:pt x="1066" y="148"/>
                    <a:pt x="1066" y="148"/>
                  </a:cubicBezTo>
                  <a:cubicBezTo>
                    <a:pt x="1071" y="145"/>
                    <a:pt x="1071" y="145"/>
                    <a:pt x="1071" y="145"/>
                  </a:cubicBezTo>
                  <a:cubicBezTo>
                    <a:pt x="1071" y="142"/>
                    <a:pt x="1071" y="142"/>
                    <a:pt x="1071" y="142"/>
                  </a:cubicBezTo>
                  <a:cubicBezTo>
                    <a:pt x="1072" y="142"/>
                    <a:pt x="1072" y="142"/>
                    <a:pt x="1072" y="142"/>
                  </a:cubicBezTo>
                  <a:cubicBezTo>
                    <a:pt x="1074" y="140"/>
                    <a:pt x="1074" y="140"/>
                    <a:pt x="1074" y="140"/>
                  </a:cubicBezTo>
                  <a:cubicBezTo>
                    <a:pt x="1074" y="139"/>
                    <a:pt x="1074" y="139"/>
                    <a:pt x="1074" y="139"/>
                  </a:cubicBezTo>
                  <a:cubicBezTo>
                    <a:pt x="1071" y="138"/>
                    <a:pt x="1071" y="138"/>
                    <a:pt x="1071" y="138"/>
                  </a:cubicBezTo>
                  <a:cubicBezTo>
                    <a:pt x="1069" y="138"/>
                    <a:pt x="1069" y="138"/>
                    <a:pt x="1069" y="138"/>
                  </a:cubicBezTo>
                  <a:cubicBezTo>
                    <a:pt x="1071" y="136"/>
                    <a:pt x="1071" y="136"/>
                    <a:pt x="1071" y="136"/>
                  </a:cubicBezTo>
                  <a:cubicBezTo>
                    <a:pt x="1069" y="135"/>
                    <a:pt x="1069" y="135"/>
                    <a:pt x="1069" y="135"/>
                  </a:cubicBezTo>
                  <a:cubicBezTo>
                    <a:pt x="1066" y="133"/>
                    <a:pt x="1066" y="133"/>
                    <a:pt x="1066" y="133"/>
                  </a:cubicBezTo>
                  <a:cubicBezTo>
                    <a:pt x="1062" y="133"/>
                    <a:pt x="1062" y="133"/>
                    <a:pt x="1062" y="133"/>
                  </a:cubicBezTo>
                  <a:cubicBezTo>
                    <a:pt x="1059" y="130"/>
                    <a:pt x="1059" y="130"/>
                    <a:pt x="1059" y="130"/>
                  </a:cubicBezTo>
                  <a:cubicBezTo>
                    <a:pt x="1058" y="129"/>
                    <a:pt x="1058" y="129"/>
                    <a:pt x="1058" y="129"/>
                  </a:cubicBezTo>
                  <a:cubicBezTo>
                    <a:pt x="1061" y="127"/>
                    <a:pt x="1061" y="127"/>
                    <a:pt x="1061" y="127"/>
                  </a:cubicBezTo>
                  <a:cubicBezTo>
                    <a:pt x="1064" y="127"/>
                    <a:pt x="1064" y="127"/>
                    <a:pt x="1064" y="127"/>
                  </a:cubicBezTo>
                  <a:cubicBezTo>
                    <a:pt x="1064" y="126"/>
                    <a:pt x="1064" y="126"/>
                    <a:pt x="1064" y="126"/>
                  </a:cubicBezTo>
                  <a:cubicBezTo>
                    <a:pt x="1065" y="126"/>
                    <a:pt x="1065" y="126"/>
                    <a:pt x="1065" y="126"/>
                  </a:cubicBezTo>
                  <a:cubicBezTo>
                    <a:pt x="1066" y="127"/>
                    <a:pt x="1066" y="127"/>
                    <a:pt x="1066" y="127"/>
                  </a:cubicBezTo>
                  <a:cubicBezTo>
                    <a:pt x="1066" y="129"/>
                    <a:pt x="1066" y="129"/>
                    <a:pt x="1066" y="129"/>
                  </a:cubicBezTo>
                  <a:cubicBezTo>
                    <a:pt x="1066" y="130"/>
                    <a:pt x="1066" y="130"/>
                    <a:pt x="1066" y="130"/>
                  </a:cubicBezTo>
                  <a:cubicBezTo>
                    <a:pt x="1074" y="133"/>
                    <a:pt x="1074" y="133"/>
                    <a:pt x="1074" y="133"/>
                  </a:cubicBezTo>
                  <a:cubicBezTo>
                    <a:pt x="1077" y="135"/>
                    <a:pt x="1077" y="135"/>
                    <a:pt x="1077" y="135"/>
                  </a:cubicBezTo>
                  <a:cubicBezTo>
                    <a:pt x="1079" y="136"/>
                    <a:pt x="1079" y="136"/>
                    <a:pt x="1079" y="136"/>
                  </a:cubicBezTo>
                  <a:cubicBezTo>
                    <a:pt x="1084" y="136"/>
                    <a:pt x="1084" y="136"/>
                    <a:pt x="1084" y="136"/>
                  </a:cubicBezTo>
                  <a:cubicBezTo>
                    <a:pt x="1088" y="136"/>
                    <a:pt x="1088" y="136"/>
                    <a:pt x="1088" y="136"/>
                  </a:cubicBezTo>
                  <a:cubicBezTo>
                    <a:pt x="1091" y="135"/>
                    <a:pt x="1091" y="135"/>
                    <a:pt x="1091" y="135"/>
                  </a:cubicBezTo>
                  <a:cubicBezTo>
                    <a:pt x="1094" y="135"/>
                    <a:pt x="1094" y="135"/>
                    <a:pt x="1094" y="135"/>
                  </a:cubicBezTo>
                  <a:cubicBezTo>
                    <a:pt x="1102" y="138"/>
                    <a:pt x="1102" y="138"/>
                    <a:pt x="1102" y="138"/>
                  </a:cubicBezTo>
                  <a:cubicBezTo>
                    <a:pt x="1111" y="140"/>
                    <a:pt x="1111" y="140"/>
                    <a:pt x="1111" y="140"/>
                  </a:cubicBezTo>
                  <a:cubicBezTo>
                    <a:pt x="1118" y="143"/>
                    <a:pt x="1118" y="143"/>
                    <a:pt x="1118" y="143"/>
                  </a:cubicBezTo>
                  <a:cubicBezTo>
                    <a:pt x="1121" y="145"/>
                    <a:pt x="1121" y="145"/>
                    <a:pt x="1121" y="145"/>
                  </a:cubicBezTo>
                  <a:cubicBezTo>
                    <a:pt x="1122" y="145"/>
                    <a:pt x="1122" y="145"/>
                    <a:pt x="1122" y="145"/>
                  </a:cubicBezTo>
                  <a:cubicBezTo>
                    <a:pt x="1121" y="143"/>
                    <a:pt x="1121" y="143"/>
                    <a:pt x="1121" y="143"/>
                  </a:cubicBezTo>
                  <a:cubicBezTo>
                    <a:pt x="1128" y="146"/>
                    <a:pt x="1128" y="146"/>
                    <a:pt x="1128" y="146"/>
                  </a:cubicBezTo>
                  <a:cubicBezTo>
                    <a:pt x="1137" y="148"/>
                    <a:pt x="1137" y="148"/>
                    <a:pt x="1137" y="148"/>
                  </a:cubicBezTo>
                  <a:cubicBezTo>
                    <a:pt x="1142" y="149"/>
                    <a:pt x="1142" y="149"/>
                    <a:pt x="1142" y="149"/>
                  </a:cubicBezTo>
                  <a:cubicBezTo>
                    <a:pt x="1140" y="146"/>
                    <a:pt x="1140" y="146"/>
                    <a:pt x="1140" y="146"/>
                  </a:cubicBezTo>
                  <a:cubicBezTo>
                    <a:pt x="1142" y="148"/>
                    <a:pt x="1142" y="148"/>
                    <a:pt x="1142" y="148"/>
                  </a:cubicBezTo>
                  <a:cubicBezTo>
                    <a:pt x="1145" y="149"/>
                    <a:pt x="1145" y="149"/>
                    <a:pt x="1145" y="149"/>
                  </a:cubicBezTo>
                  <a:cubicBezTo>
                    <a:pt x="1147" y="150"/>
                    <a:pt x="1147" y="150"/>
                    <a:pt x="1147" y="150"/>
                  </a:cubicBezTo>
                  <a:cubicBezTo>
                    <a:pt x="1150" y="150"/>
                    <a:pt x="1150" y="150"/>
                    <a:pt x="1150" y="150"/>
                  </a:cubicBezTo>
                  <a:cubicBezTo>
                    <a:pt x="1148" y="149"/>
                    <a:pt x="1148" y="149"/>
                    <a:pt x="1148" y="149"/>
                  </a:cubicBezTo>
                  <a:cubicBezTo>
                    <a:pt x="1147" y="149"/>
                    <a:pt x="1147" y="149"/>
                    <a:pt x="1147" y="149"/>
                  </a:cubicBezTo>
                  <a:cubicBezTo>
                    <a:pt x="1148" y="148"/>
                    <a:pt x="1148" y="148"/>
                    <a:pt x="1148" y="148"/>
                  </a:cubicBezTo>
                  <a:lnTo>
                    <a:pt x="1150" y="149"/>
                  </a:lnTo>
                  <a:close/>
                  <a:moveTo>
                    <a:pt x="35" y="136"/>
                  </a:moveTo>
                  <a:cubicBezTo>
                    <a:pt x="35" y="135"/>
                    <a:pt x="35" y="134"/>
                    <a:pt x="34" y="133"/>
                  </a:cubicBezTo>
                  <a:cubicBezTo>
                    <a:pt x="35" y="134"/>
                    <a:pt x="35" y="135"/>
                    <a:pt x="35" y="136"/>
                  </a:cubicBez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95" name="Freeform 185"/>
            <p:cNvSpPr>
              <a:spLocks/>
            </p:cNvSpPr>
            <p:nvPr/>
          </p:nvSpPr>
          <p:spPr bwMode="auto">
            <a:xfrm>
              <a:off x="5489575" y="2055813"/>
              <a:ext cx="477838" cy="381000"/>
            </a:xfrm>
            <a:custGeom>
              <a:avLst/>
              <a:gdLst>
                <a:gd name="T0" fmla="*/ 219 w 267"/>
                <a:gd name="T1" fmla="*/ 66 h 155"/>
                <a:gd name="T2" fmla="*/ 206 w 267"/>
                <a:gd name="T3" fmla="*/ 75 h 155"/>
                <a:gd name="T4" fmla="*/ 199 w 267"/>
                <a:gd name="T5" fmla="*/ 85 h 155"/>
                <a:gd name="T6" fmla="*/ 194 w 267"/>
                <a:gd name="T7" fmla="*/ 87 h 155"/>
                <a:gd name="T8" fmla="*/ 179 w 267"/>
                <a:gd name="T9" fmla="*/ 81 h 155"/>
                <a:gd name="T10" fmla="*/ 166 w 267"/>
                <a:gd name="T11" fmla="*/ 67 h 155"/>
                <a:gd name="T12" fmla="*/ 156 w 267"/>
                <a:gd name="T13" fmla="*/ 62 h 155"/>
                <a:gd name="T14" fmla="*/ 149 w 267"/>
                <a:gd name="T15" fmla="*/ 47 h 155"/>
                <a:gd name="T16" fmla="*/ 137 w 267"/>
                <a:gd name="T17" fmla="*/ 37 h 155"/>
                <a:gd name="T18" fmla="*/ 122 w 267"/>
                <a:gd name="T19" fmla="*/ 37 h 155"/>
                <a:gd name="T20" fmla="*/ 97 w 267"/>
                <a:gd name="T21" fmla="*/ 37 h 155"/>
                <a:gd name="T22" fmla="*/ 85 w 267"/>
                <a:gd name="T23" fmla="*/ 34 h 155"/>
                <a:gd name="T24" fmla="*/ 67 w 267"/>
                <a:gd name="T25" fmla="*/ 24 h 155"/>
                <a:gd name="T26" fmla="*/ 49 w 267"/>
                <a:gd name="T27" fmla="*/ 30 h 155"/>
                <a:gd name="T28" fmla="*/ 39 w 267"/>
                <a:gd name="T29" fmla="*/ 24 h 155"/>
                <a:gd name="T30" fmla="*/ 32 w 267"/>
                <a:gd name="T31" fmla="*/ 13 h 155"/>
                <a:gd name="T32" fmla="*/ 32 w 267"/>
                <a:gd name="T33" fmla="*/ 1 h 155"/>
                <a:gd name="T34" fmla="*/ 19 w 267"/>
                <a:gd name="T35" fmla="*/ 78 h 155"/>
                <a:gd name="T36" fmla="*/ 28 w 267"/>
                <a:gd name="T37" fmla="*/ 75 h 155"/>
                <a:gd name="T38" fmla="*/ 32 w 267"/>
                <a:gd name="T39" fmla="*/ 62 h 155"/>
                <a:gd name="T40" fmla="*/ 39 w 267"/>
                <a:gd name="T41" fmla="*/ 57 h 155"/>
                <a:gd name="T42" fmla="*/ 44 w 267"/>
                <a:gd name="T43" fmla="*/ 53 h 155"/>
                <a:gd name="T44" fmla="*/ 52 w 267"/>
                <a:gd name="T45" fmla="*/ 54 h 155"/>
                <a:gd name="T46" fmla="*/ 65 w 267"/>
                <a:gd name="T47" fmla="*/ 61 h 155"/>
                <a:gd name="T48" fmla="*/ 71 w 267"/>
                <a:gd name="T49" fmla="*/ 66 h 155"/>
                <a:gd name="T50" fmla="*/ 76 w 267"/>
                <a:gd name="T51" fmla="*/ 78 h 155"/>
                <a:gd name="T52" fmla="*/ 93 w 267"/>
                <a:gd name="T53" fmla="*/ 78 h 155"/>
                <a:gd name="T54" fmla="*/ 112 w 267"/>
                <a:gd name="T55" fmla="*/ 101 h 155"/>
                <a:gd name="T56" fmla="*/ 137 w 267"/>
                <a:gd name="T57" fmla="*/ 115 h 155"/>
                <a:gd name="T58" fmla="*/ 163 w 267"/>
                <a:gd name="T59" fmla="*/ 131 h 155"/>
                <a:gd name="T60" fmla="*/ 177 w 267"/>
                <a:gd name="T61" fmla="*/ 135 h 155"/>
                <a:gd name="T62" fmla="*/ 182 w 267"/>
                <a:gd name="T63" fmla="*/ 146 h 155"/>
                <a:gd name="T64" fmla="*/ 195 w 267"/>
                <a:gd name="T65" fmla="*/ 151 h 155"/>
                <a:gd name="T66" fmla="*/ 207 w 267"/>
                <a:gd name="T67" fmla="*/ 155 h 155"/>
                <a:gd name="T68" fmla="*/ 203 w 267"/>
                <a:gd name="T69" fmla="*/ 144 h 155"/>
                <a:gd name="T70" fmla="*/ 206 w 267"/>
                <a:gd name="T71" fmla="*/ 131 h 155"/>
                <a:gd name="T72" fmla="*/ 199 w 267"/>
                <a:gd name="T73" fmla="*/ 119 h 155"/>
                <a:gd name="T74" fmla="*/ 189 w 267"/>
                <a:gd name="T75" fmla="*/ 114 h 155"/>
                <a:gd name="T76" fmla="*/ 203 w 267"/>
                <a:gd name="T77" fmla="*/ 110 h 155"/>
                <a:gd name="T78" fmla="*/ 207 w 267"/>
                <a:gd name="T79" fmla="*/ 102 h 155"/>
                <a:gd name="T80" fmla="*/ 207 w 267"/>
                <a:gd name="T81" fmla="*/ 98 h 155"/>
                <a:gd name="T82" fmla="*/ 207 w 267"/>
                <a:gd name="T83" fmla="*/ 97 h 155"/>
                <a:gd name="T84" fmla="*/ 211 w 267"/>
                <a:gd name="T85" fmla="*/ 91 h 155"/>
                <a:gd name="T86" fmla="*/ 219 w 267"/>
                <a:gd name="T87" fmla="*/ 89 h 155"/>
                <a:gd name="T88" fmla="*/ 233 w 267"/>
                <a:gd name="T89" fmla="*/ 89 h 155"/>
                <a:gd name="T90" fmla="*/ 233 w 267"/>
                <a:gd name="T91" fmla="*/ 97 h 155"/>
                <a:gd name="T92" fmla="*/ 243 w 267"/>
                <a:gd name="T93" fmla="*/ 97 h 155"/>
                <a:gd name="T94" fmla="*/ 250 w 267"/>
                <a:gd name="T95" fmla="*/ 98 h 155"/>
                <a:gd name="T96" fmla="*/ 259 w 267"/>
                <a:gd name="T97" fmla="*/ 94 h 155"/>
                <a:gd name="T98" fmla="*/ 267 w 267"/>
                <a:gd name="T99" fmla="*/ 87 h 155"/>
                <a:gd name="T100" fmla="*/ 252 w 267"/>
                <a:gd name="T101" fmla="*/ 83 h 155"/>
                <a:gd name="T102" fmla="*/ 243 w 267"/>
                <a:gd name="T103" fmla="*/ 75 h 155"/>
                <a:gd name="T104" fmla="*/ 239 w 267"/>
                <a:gd name="T105" fmla="*/ 81 h 155"/>
                <a:gd name="T106" fmla="*/ 230 w 267"/>
                <a:gd name="T107" fmla="*/ 78 h 155"/>
                <a:gd name="T108" fmla="*/ 223 w 267"/>
                <a:gd name="T109" fmla="*/ 70 h 155"/>
                <a:gd name="T110" fmla="*/ 226 w 267"/>
                <a:gd name="T111" fmla="*/ 6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7" h="155">
                  <a:moveTo>
                    <a:pt x="225" y="65"/>
                  </a:moveTo>
                  <a:lnTo>
                    <a:pt x="223" y="65"/>
                  </a:lnTo>
                  <a:lnTo>
                    <a:pt x="221" y="65"/>
                  </a:lnTo>
                  <a:lnTo>
                    <a:pt x="219" y="66"/>
                  </a:lnTo>
                  <a:lnTo>
                    <a:pt x="219" y="67"/>
                  </a:lnTo>
                  <a:lnTo>
                    <a:pt x="215" y="70"/>
                  </a:lnTo>
                  <a:lnTo>
                    <a:pt x="210" y="74"/>
                  </a:lnTo>
                  <a:lnTo>
                    <a:pt x="206" y="75"/>
                  </a:lnTo>
                  <a:lnTo>
                    <a:pt x="206" y="78"/>
                  </a:lnTo>
                  <a:lnTo>
                    <a:pt x="206" y="79"/>
                  </a:lnTo>
                  <a:lnTo>
                    <a:pt x="202" y="81"/>
                  </a:lnTo>
                  <a:lnTo>
                    <a:pt x="199" y="85"/>
                  </a:lnTo>
                  <a:lnTo>
                    <a:pt x="199" y="87"/>
                  </a:lnTo>
                  <a:lnTo>
                    <a:pt x="202" y="91"/>
                  </a:lnTo>
                  <a:lnTo>
                    <a:pt x="195" y="89"/>
                  </a:lnTo>
                  <a:lnTo>
                    <a:pt x="194" y="87"/>
                  </a:lnTo>
                  <a:lnTo>
                    <a:pt x="193" y="85"/>
                  </a:lnTo>
                  <a:lnTo>
                    <a:pt x="193" y="81"/>
                  </a:lnTo>
                  <a:lnTo>
                    <a:pt x="189" y="79"/>
                  </a:lnTo>
                  <a:lnTo>
                    <a:pt x="179" y="81"/>
                  </a:lnTo>
                  <a:lnTo>
                    <a:pt x="177" y="81"/>
                  </a:lnTo>
                  <a:lnTo>
                    <a:pt x="173" y="81"/>
                  </a:lnTo>
                  <a:lnTo>
                    <a:pt x="169" y="79"/>
                  </a:lnTo>
                  <a:lnTo>
                    <a:pt x="166" y="67"/>
                  </a:lnTo>
                  <a:lnTo>
                    <a:pt x="163" y="66"/>
                  </a:lnTo>
                  <a:lnTo>
                    <a:pt x="162" y="66"/>
                  </a:lnTo>
                  <a:lnTo>
                    <a:pt x="158" y="65"/>
                  </a:lnTo>
                  <a:lnTo>
                    <a:pt x="156" y="62"/>
                  </a:lnTo>
                  <a:lnTo>
                    <a:pt x="154" y="57"/>
                  </a:lnTo>
                  <a:lnTo>
                    <a:pt x="154" y="47"/>
                  </a:lnTo>
                  <a:lnTo>
                    <a:pt x="150" y="49"/>
                  </a:lnTo>
                  <a:lnTo>
                    <a:pt x="149" y="47"/>
                  </a:lnTo>
                  <a:lnTo>
                    <a:pt x="145" y="44"/>
                  </a:lnTo>
                  <a:lnTo>
                    <a:pt x="142" y="41"/>
                  </a:lnTo>
                  <a:lnTo>
                    <a:pt x="140" y="38"/>
                  </a:lnTo>
                  <a:lnTo>
                    <a:pt x="137" y="37"/>
                  </a:lnTo>
                  <a:lnTo>
                    <a:pt x="133" y="34"/>
                  </a:lnTo>
                  <a:lnTo>
                    <a:pt x="132" y="36"/>
                  </a:lnTo>
                  <a:lnTo>
                    <a:pt x="128" y="37"/>
                  </a:lnTo>
                  <a:lnTo>
                    <a:pt x="122" y="37"/>
                  </a:lnTo>
                  <a:lnTo>
                    <a:pt x="116" y="37"/>
                  </a:lnTo>
                  <a:lnTo>
                    <a:pt x="106" y="36"/>
                  </a:lnTo>
                  <a:lnTo>
                    <a:pt x="101" y="37"/>
                  </a:lnTo>
                  <a:lnTo>
                    <a:pt x="97" y="37"/>
                  </a:lnTo>
                  <a:lnTo>
                    <a:pt x="93" y="37"/>
                  </a:lnTo>
                  <a:lnTo>
                    <a:pt x="89" y="37"/>
                  </a:lnTo>
                  <a:lnTo>
                    <a:pt x="88" y="34"/>
                  </a:lnTo>
                  <a:lnTo>
                    <a:pt x="85" y="34"/>
                  </a:lnTo>
                  <a:lnTo>
                    <a:pt x="75" y="22"/>
                  </a:lnTo>
                  <a:lnTo>
                    <a:pt x="68" y="20"/>
                  </a:lnTo>
                  <a:lnTo>
                    <a:pt x="67" y="18"/>
                  </a:lnTo>
                  <a:lnTo>
                    <a:pt x="67" y="24"/>
                  </a:lnTo>
                  <a:lnTo>
                    <a:pt x="61" y="28"/>
                  </a:lnTo>
                  <a:lnTo>
                    <a:pt x="57" y="28"/>
                  </a:lnTo>
                  <a:lnTo>
                    <a:pt x="52" y="28"/>
                  </a:lnTo>
                  <a:lnTo>
                    <a:pt x="49" y="30"/>
                  </a:lnTo>
                  <a:lnTo>
                    <a:pt x="48" y="28"/>
                  </a:lnTo>
                  <a:lnTo>
                    <a:pt x="48" y="26"/>
                  </a:lnTo>
                  <a:lnTo>
                    <a:pt x="45" y="24"/>
                  </a:lnTo>
                  <a:lnTo>
                    <a:pt x="39" y="24"/>
                  </a:lnTo>
                  <a:lnTo>
                    <a:pt x="36" y="24"/>
                  </a:lnTo>
                  <a:lnTo>
                    <a:pt x="35" y="22"/>
                  </a:lnTo>
                  <a:lnTo>
                    <a:pt x="35" y="17"/>
                  </a:lnTo>
                  <a:lnTo>
                    <a:pt x="32" y="13"/>
                  </a:lnTo>
                  <a:lnTo>
                    <a:pt x="32" y="8"/>
                  </a:lnTo>
                  <a:lnTo>
                    <a:pt x="35" y="4"/>
                  </a:lnTo>
                  <a:lnTo>
                    <a:pt x="35" y="0"/>
                  </a:lnTo>
                  <a:lnTo>
                    <a:pt x="32" y="1"/>
                  </a:lnTo>
                  <a:lnTo>
                    <a:pt x="0" y="10"/>
                  </a:lnTo>
                  <a:lnTo>
                    <a:pt x="13" y="78"/>
                  </a:lnTo>
                  <a:lnTo>
                    <a:pt x="15" y="78"/>
                  </a:lnTo>
                  <a:lnTo>
                    <a:pt x="19" y="78"/>
                  </a:lnTo>
                  <a:lnTo>
                    <a:pt x="24" y="78"/>
                  </a:lnTo>
                  <a:lnTo>
                    <a:pt x="28" y="78"/>
                  </a:lnTo>
                  <a:lnTo>
                    <a:pt x="31" y="78"/>
                  </a:lnTo>
                  <a:lnTo>
                    <a:pt x="28" y="75"/>
                  </a:lnTo>
                  <a:lnTo>
                    <a:pt x="27" y="70"/>
                  </a:lnTo>
                  <a:lnTo>
                    <a:pt x="27" y="67"/>
                  </a:lnTo>
                  <a:lnTo>
                    <a:pt x="31" y="62"/>
                  </a:lnTo>
                  <a:lnTo>
                    <a:pt x="32" y="62"/>
                  </a:lnTo>
                  <a:lnTo>
                    <a:pt x="35" y="62"/>
                  </a:lnTo>
                  <a:lnTo>
                    <a:pt x="36" y="61"/>
                  </a:lnTo>
                  <a:lnTo>
                    <a:pt x="39" y="58"/>
                  </a:lnTo>
                  <a:lnTo>
                    <a:pt x="39" y="57"/>
                  </a:lnTo>
                  <a:lnTo>
                    <a:pt x="41" y="57"/>
                  </a:lnTo>
                  <a:lnTo>
                    <a:pt x="40" y="54"/>
                  </a:lnTo>
                  <a:lnTo>
                    <a:pt x="41" y="54"/>
                  </a:lnTo>
                  <a:lnTo>
                    <a:pt x="44" y="53"/>
                  </a:lnTo>
                  <a:lnTo>
                    <a:pt x="45" y="53"/>
                  </a:lnTo>
                  <a:lnTo>
                    <a:pt x="48" y="53"/>
                  </a:lnTo>
                  <a:lnTo>
                    <a:pt x="49" y="54"/>
                  </a:lnTo>
                  <a:lnTo>
                    <a:pt x="52" y="54"/>
                  </a:lnTo>
                  <a:lnTo>
                    <a:pt x="55" y="57"/>
                  </a:lnTo>
                  <a:lnTo>
                    <a:pt x="57" y="58"/>
                  </a:lnTo>
                  <a:lnTo>
                    <a:pt x="59" y="61"/>
                  </a:lnTo>
                  <a:lnTo>
                    <a:pt x="65" y="61"/>
                  </a:lnTo>
                  <a:lnTo>
                    <a:pt x="68" y="61"/>
                  </a:lnTo>
                  <a:lnTo>
                    <a:pt x="68" y="65"/>
                  </a:lnTo>
                  <a:lnTo>
                    <a:pt x="68" y="66"/>
                  </a:lnTo>
                  <a:lnTo>
                    <a:pt x="71" y="66"/>
                  </a:lnTo>
                  <a:lnTo>
                    <a:pt x="72" y="70"/>
                  </a:lnTo>
                  <a:lnTo>
                    <a:pt x="72" y="74"/>
                  </a:lnTo>
                  <a:lnTo>
                    <a:pt x="75" y="78"/>
                  </a:lnTo>
                  <a:lnTo>
                    <a:pt x="76" y="78"/>
                  </a:lnTo>
                  <a:lnTo>
                    <a:pt x="84" y="79"/>
                  </a:lnTo>
                  <a:lnTo>
                    <a:pt x="89" y="79"/>
                  </a:lnTo>
                  <a:lnTo>
                    <a:pt x="92" y="79"/>
                  </a:lnTo>
                  <a:lnTo>
                    <a:pt x="93" y="78"/>
                  </a:lnTo>
                  <a:lnTo>
                    <a:pt x="97" y="79"/>
                  </a:lnTo>
                  <a:lnTo>
                    <a:pt x="101" y="81"/>
                  </a:lnTo>
                  <a:lnTo>
                    <a:pt x="105" y="87"/>
                  </a:lnTo>
                  <a:lnTo>
                    <a:pt x="112" y="101"/>
                  </a:lnTo>
                  <a:lnTo>
                    <a:pt x="116" y="102"/>
                  </a:lnTo>
                  <a:lnTo>
                    <a:pt x="120" y="106"/>
                  </a:lnTo>
                  <a:lnTo>
                    <a:pt x="128" y="110"/>
                  </a:lnTo>
                  <a:lnTo>
                    <a:pt x="137" y="115"/>
                  </a:lnTo>
                  <a:lnTo>
                    <a:pt x="142" y="119"/>
                  </a:lnTo>
                  <a:lnTo>
                    <a:pt x="150" y="123"/>
                  </a:lnTo>
                  <a:lnTo>
                    <a:pt x="158" y="127"/>
                  </a:lnTo>
                  <a:lnTo>
                    <a:pt x="163" y="131"/>
                  </a:lnTo>
                  <a:lnTo>
                    <a:pt x="167" y="132"/>
                  </a:lnTo>
                  <a:lnTo>
                    <a:pt x="171" y="132"/>
                  </a:lnTo>
                  <a:lnTo>
                    <a:pt x="173" y="132"/>
                  </a:lnTo>
                  <a:lnTo>
                    <a:pt x="177" y="135"/>
                  </a:lnTo>
                  <a:lnTo>
                    <a:pt x="182" y="136"/>
                  </a:lnTo>
                  <a:lnTo>
                    <a:pt x="182" y="138"/>
                  </a:lnTo>
                  <a:lnTo>
                    <a:pt x="182" y="142"/>
                  </a:lnTo>
                  <a:lnTo>
                    <a:pt x="182" y="146"/>
                  </a:lnTo>
                  <a:lnTo>
                    <a:pt x="185" y="148"/>
                  </a:lnTo>
                  <a:lnTo>
                    <a:pt x="190" y="148"/>
                  </a:lnTo>
                  <a:lnTo>
                    <a:pt x="194" y="150"/>
                  </a:lnTo>
                  <a:lnTo>
                    <a:pt x="195" y="151"/>
                  </a:lnTo>
                  <a:lnTo>
                    <a:pt x="198" y="151"/>
                  </a:lnTo>
                  <a:lnTo>
                    <a:pt x="202" y="151"/>
                  </a:lnTo>
                  <a:lnTo>
                    <a:pt x="206" y="155"/>
                  </a:lnTo>
                  <a:lnTo>
                    <a:pt x="207" y="155"/>
                  </a:lnTo>
                  <a:lnTo>
                    <a:pt x="203" y="150"/>
                  </a:lnTo>
                  <a:lnTo>
                    <a:pt x="203" y="148"/>
                  </a:lnTo>
                  <a:lnTo>
                    <a:pt x="203" y="146"/>
                  </a:lnTo>
                  <a:lnTo>
                    <a:pt x="203" y="144"/>
                  </a:lnTo>
                  <a:lnTo>
                    <a:pt x="207" y="138"/>
                  </a:lnTo>
                  <a:lnTo>
                    <a:pt x="207" y="136"/>
                  </a:lnTo>
                  <a:lnTo>
                    <a:pt x="207" y="135"/>
                  </a:lnTo>
                  <a:lnTo>
                    <a:pt x="206" y="131"/>
                  </a:lnTo>
                  <a:lnTo>
                    <a:pt x="203" y="128"/>
                  </a:lnTo>
                  <a:lnTo>
                    <a:pt x="203" y="124"/>
                  </a:lnTo>
                  <a:lnTo>
                    <a:pt x="202" y="122"/>
                  </a:lnTo>
                  <a:lnTo>
                    <a:pt x="199" y="119"/>
                  </a:lnTo>
                  <a:lnTo>
                    <a:pt x="195" y="119"/>
                  </a:lnTo>
                  <a:lnTo>
                    <a:pt x="194" y="118"/>
                  </a:lnTo>
                  <a:lnTo>
                    <a:pt x="193" y="115"/>
                  </a:lnTo>
                  <a:lnTo>
                    <a:pt x="189" y="114"/>
                  </a:lnTo>
                  <a:lnTo>
                    <a:pt x="190" y="110"/>
                  </a:lnTo>
                  <a:lnTo>
                    <a:pt x="190" y="109"/>
                  </a:lnTo>
                  <a:lnTo>
                    <a:pt x="193" y="109"/>
                  </a:lnTo>
                  <a:lnTo>
                    <a:pt x="203" y="110"/>
                  </a:lnTo>
                  <a:lnTo>
                    <a:pt x="206" y="109"/>
                  </a:lnTo>
                  <a:lnTo>
                    <a:pt x="206" y="106"/>
                  </a:lnTo>
                  <a:lnTo>
                    <a:pt x="206" y="105"/>
                  </a:lnTo>
                  <a:lnTo>
                    <a:pt x="207" y="102"/>
                  </a:lnTo>
                  <a:lnTo>
                    <a:pt x="210" y="102"/>
                  </a:lnTo>
                  <a:lnTo>
                    <a:pt x="207" y="101"/>
                  </a:lnTo>
                  <a:lnTo>
                    <a:pt x="210" y="101"/>
                  </a:lnTo>
                  <a:lnTo>
                    <a:pt x="207" y="98"/>
                  </a:lnTo>
                  <a:lnTo>
                    <a:pt x="206" y="98"/>
                  </a:lnTo>
                  <a:lnTo>
                    <a:pt x="203" y="98"/>
                  </a:lnTo>
                  <a:lnTo>
                    <a:pt x="206" y="97"/>
                  </a:lnTo>
                  <a:lnTo>
                    <a:pt x="207" y="97"/>
                  </a:lnTo>
                  <a:lnTo>
                    <a:pt x="210" y="97"/>
                  </a:lnTo>
                  <a:lnTo>
                    <a:pt x="213" y="97"/>
                  </a:lnTo>
                  <a:lnTo>
                    <a:pt x="213" y="94"/>
                  </a:lnTo>
                  <a:lnTo>
                    <a:pt x="211" y="91"/>
                  </a:lnTo>
                  <a:lnTo>
                    <a:pt x="211" y="89"/>
                  </a:lnTo>
                  <a:lnTo>
                    <a:pt x="213" y="87"/>
                  </a:lnTo>
                  <a:lnTo>
                    <a:pt x="215" y="87"/>
                  </a:lnTo>
                  <a:lnTo>
                    <a:pt x="219" y="89"/>
                  </a:lnTo>
                  <a:lnTo>
                    <a:pt x="223" y="87"/>
                  </a:lnTo>
                  <a:lnTo>
                    <a:pt x="226" y="83"/>
                  </a:lnTo>
                  <a:lnTo>
                    <a:pt x="230" y="87"/>
                  </a:lnTo>
                  <a:lnTo>
                    <a:pt x="233" y="89"/>
                  </a:lnTo>
                  <a:lnTo>
                    <a:pt x="230" y="91"/>
                  </a:lnTo>
                  <a:lnTo>
                    <a:pt x="229" y="93"/>
                  </a:lnTo>
                  <a:lnTo>
                    <a:pt x="230" y="94"/>
                  </a:lnTo>
                  <a:lnTo>
                    <a:pt x="233" y="97"/>
                  </a:lnTo>
                  <a:lnTo>
                    <a:pt x="234" y="98"/>
                  </a:lnTo>
                  <a:lnTo>
                    <a:pt x="238" y="97"/>
                  </a:lnTo>
                  <a:lnTo>
                    <a:pt x="242" y="97"/>
                  </a:lnTo>
                  <a:lnTo>
                    <a:pt x="243" y="97"/>
                  </a:lnTo>
                  <a:lnTo>
                    <a:pt x="246" y="97"/>
                  </a:lnTo>
                  <a:lnTo>
                    <a:pt x="247" y="98"/>
                  </a:lnTo>
                  <a:lnTo>
                    <a:pt x="250" y="97"/>
                  </a:lnTo>
                  <a:lnTo>
                    <a:pt x="250" y="98"/>
                  </a:lnTo>
                  <a:lnTo>
                    <a:pt x="252" y="97"/>
                  </a:lnTo>
                  <a:lnTo>
                    <a:pt x="252" y="94"/>
                  </a:lnTo>
                  <a:lnTo>
                    <a:pt x="255" y="94"/>
                  </a:lnTo>
                  <a:lnTo>
                    <a:pt x="259" y="94"/>
                  </a:lnTo>
                  <a:lnTo>
                    <a:pt x="256" y="91"/>
                  </a:lnTo>
                  <a:lnTo>
                    <a:pt x="260" y="91"/>
                  </a:lnTo>
                  <a:lnTo>
                    <a:pt x="264" y="89"/>
                  </a:lnTo>
                  <a:lnTo>
                    <a:pt x="267" y="87"/>
                  </a:lnTo>
                  <a:lnTo>
                    <a:pt x="260" y="85"/>
                  </a:lnTo>
                  <a:lnTo>
                    <a:pt x="256" y="83"/>
                  </a:lnTo>
                  <a:lnTo>
                    <a:pt x="255" y="83"/>
                  </a:lnTo>
                  <a:lnTo>
                    <a:pt x="252" y="83"/>
                  </a:lnTo>
                  <a:lnTo>
                    <a:pt x="251" y="81"/>
                  </a:lnTo>
                  <a:lnTo>
                    <a:pt x="251" y="79"/>
                  </a:lnTo>
                  <a:lnTo>
                    <a:pt x="247" y="78"/>
                  </a:lnTo>
                  <a:lnTo>
                    <a:pt x="243" y="75"/>
                  </a:lnTo>
                  <a:lnTo>
                    <a:pt x="242" y="74"/>
                  </a:lnTo>
                  <a:lnTo>
                    <a:pt x="242" y="78"/>
                  </a:lnTo>
                  <a:lnTo>
                    <a:pt x="239" y="78"/>
                  </a:lnTo>
                  <a:lnTo>
                    <a:pt x="239" y="81"/>
                  </a:lnTo>
                  <a:lnTo>
                    <a:pt x="238" y="79"/>
                  </a:lnTo>
                  <a:lnTo>
                    <a:pt x="234" y="79"/>
                  </a:lnTo>
                  <a:lnTo>
                    <a:pt x="233" y="79"/>
                  </a:lnTo>
                  <a:lnTo>
                    <a:pt x="230" y="78"/>
                  </a:lnTo>
                  <a:lnTo>
                    <a:pt x="229" y="75"/>
                  </a:lnTo>
                  <a:lnTo>
                    <a:pt x="225" y="75"/>
                  </a:lnTo>
                  <a:lnTo>
                    <a:pt x="221" y="74"/>
                  </a:lnTo>
                  <a:lnTo>
                    <a:pt x="223" y="70"/>
                  </a:lnTo>
                  <a:lnTo>
                    <a:pt x="226" y="66"/>
                  </a:lnTo>
                  <a:lnTo>
                    <a:pt x="233" y="62"/>
                  </a:lnTo>
                  <a:lnTo>
                    <a:pt x="230" y="61"/>
                  </a:lnTo>
                  <a:lnTo>
                    <a:pt x="226" y="62"/>
                  </a:lnTo>
                  <a:lnTo>
                    <a:pt x="225" y="65"/>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96" name="Freeform 186"/>
            <p:cNvSpPr>
              <a:spLocks noEditPoints="1"/>
            </p:cNvSpPr>
            <p:nvPr/>
          </p:nvSpPr>
          <p:spPr bwMode="auto">
            <a:xfrm>
              <a:off x="2776538" y="609600"/>
              <a:ext cx="1152525" cy="831850"/>
            </a:xfrm>
            <a:custGeom>
              <a:avLst/>
              <a:gdLst>
                <a:gd name="T0" fmla="*/ 552 w 645"/>
                <a:gd name="T1" fmla="*/ 101 h 338"/>
                <a:gd name="T2" fmla="*/ 479 w 645"/>
                <a:gd name="T3" fmla="*/ 143 h 338"/>
                <a:gd name="T4" fmla="*/ 558 w 645"/>
                <a:gd name="T5" fmla="*/ 101 h 338"/>
                <a:gd name="T6" fmla="*/ 137 w 645"/>
                <a:gd name="T7" fmla="*/ 162 h 338"/>
                <a:gd name="T8" fmla="*/ 142 w 645"/>
                <a:gd name="T9" fmla="*/ 185 h 338"/>
                <a:gd name="T10" fmla="*/ 153 w 645"/>
                <a:gd name="T11" fmla="*/ 181 h 338"/>
                <a:gd name="T12" fmla="*/ 532 w 645"/>
                <a:gd name="T13" fmla="*/ 16 h 338"/>
                <a:gd name="T14" fmla="*/ 522 w 645"/>
                <a:gd name="T15" fmla="*/ 3 h 338"/>
                <a:gd name="T16" fmla="*/ 394 w 645"/>
                <a:gd name="T17" fmla="*/ 8 h 338"/>
                <a:gd name="T18" fmla="*/ 335 w 645"/>
                <a:gd name="T19" fmla="*/ 9 h 338"/>
                <a:gd name="T20" fmla="*/ 247 w 645"/>
                <a:gd name="T21" fmla="*/ 20 h 338"/>
                <a:gd name="T22" fmla="*/ 158 w 645"/>
                <a:gd name="T23" fmla="*/ 27 h 338"/>
                <a:gd name="T24" fmla="*/ 32 w 645"/>
                <a:gd name="T25" fmla="*/ 57 h 338"/>
                <a:gd name="T26" fmla="*/ 61 w 645"/>
                <a:gd name="T27" fmla="*/ 74 h 338"/>
                <a:gd name="T28" fmla="*/ 38 w 645"/>
                <a:gd name="T29" fmla="*/ 94 h 338"/>
                <a:gd name="T30" fmla="*/ 114 w 645"/>
                <a:gd name="T31" fmla="*/ 94 h 338"/>
                <a:gd name="T32" fmla="*/ 137 w 645"/>
                <a:gd name="T33" fmla="*/ 122 h 338"/>
                <a:gd name="T34" fmla="*/ 123 w 645"/>
                <a:gd name="T35" fmla="*/ 161 h 338"/>
                <a:gd name="T36" fmla="*/ 159 w 645"/>
                <a:gd name="T37" fmla="*/ 158 h 338"/>
                <a:gd name="T38" fmla="*/ 145 w 645"/>
                <a:gd name="T39" fmla="*/ 170 h 338"/>
                <a:gd name="T40" fmla="*/ 149 w 645"/>
                <a:gd name="T41" fmla="*/ 192 h 338"/>
                <a:gd name="T42" fmla="*/ 122 w 645"/>
                <a:gd name="T43" fmla="*/ 206 h 338"/>
                <a:gd name="T44" fmla="*/ 127 w 645"/>
                <a:gd name="T45" fmla="*/ 210 h 338"/>
                <a:gd name="T46" fmla="*/ 105 w 645"/>
                <a:gd name="T47" fmla="*/ 218 h 338"/>
                <a:gd name="T48" fmla="*/ 95 w 645"/>
                <a:gd name="T49" fmla="*/ 238 h 338"/>
                <a:gd name="T50" fmla="*/ 101 w 645"/>
                <a:gd name="T51" fmla="*/ 252 h 338"/>
                <a:gd name="T52" fmla="*/ 123 w 645"/>
                <a:gd name="T53" fmla="*/ 267 h 338"/>
                <a:gd name="T54" fmla="*/ 101 w 645"/>
                <a:gd name="T55" fmla="*/ 284 h 338"/>
                <a:gd name="T56" fmla="*/ 111 w 645"/>
                <a:gd name="T57" fmla="*/ 311 h 338"/>
                <a:gd name="T58" fmla="*/ 118 w 645"/>
                <a:gd name="T59" fmla="*/ 325 h 338"/>
                <a:gd name="T60" fmla="*/ 145 w 645"/>
                <a:gd name="T61" fmla="*/ 329 h 338"/>
                <a:gd name="T62" fmla="*/ 172 w 645"/>
                <a:gd name="T63" fmla="*/ 338 h 338"/>
                <a:gd name="T64" fmla="*/ 184 w 645"/>
                <a:gd name="T65" fmla="*/ 323 h 338"/>
                <a:gd name="T66" fmla="*/ 198 w 645"/>
                <a:gd name="T67" fmla="*/ 295 h 338"/>
                <a:gd name="T68" fmla="*/ 226 w 645"/>
                <a:gd name="T69" fmla="*/ 284 h 338"/>
                <a:gd name="T70" fmla="*/ 246 w 645"/>
                <a:gd name="T71" fmla="*/ 258 h 338"/>
                <a:gd name="T72" fmla="*/ 280 w 645"/>
                <a:gd name="T73" fmla="*/ 240 h 338"/>
                <a:gd name="T74" fmla="*/ 316 w 645"/>
                <a:gd name="T75" fmla="*/ 235 h 338"/>
                <a:gd name="T76" fmla="*/ 361 w 645"/>
                <a:gd name="T77" fmla="*/ 206 h 338"/>
                <a:gd name="T78" fmla="*/ 413 w 645"/>
                <a:gd name="T79" fmla="*/ 202 h 338"/>
                <a:gd name="T80" fmla="*/ 478 w 645"/>
                <a:gd name="T81" fmla="*/ 183 h 338"/>
                <a:gd name="T82" fmla="*/ 453 w 645"/>
                <a:gd name="T83" fmla="*/ 162 h 338"/>
                <a:gd name="T84" fmla="*/ 487 w 645"/>
                <a:gd name="T85" fmla="*/ 167 h 338"/>
                <a:gd name="T86" fmla="*/ 485 w 645"/>
                <a:gd name="T87" fmla="*/ 154 h 338"/>
                <a:gd name="T88" fmla="*/ 445 w 645"/>
                <a:gd name="T89" fmla="*/ 127 h 338"/>
                <a:gd name="T90" fmla="*/ 497 w 645"/>
                <a:gd name="T91" fmla="*/ 126 h 338"/>
                <a:gd name="T92" fmla="*/ 512 w 645"/>
                <a:gd name="T93" fmla="*/ 113 h 338"/>
                <a:gd name="T94" fmla="*/ 528 w 645"/>
                <a:gd name="T95" fmla="*/ 105 h 338"/>
                <a:gd name="T96" fmla="*/ 522 w 645"/>
                <a:gd name="T97" fmla="*/ 90 h 338"/>
                <a:gd name="T98" fmla="*/ 546 w 645"/>
                <a:gd name="T99" fmla="*/ 73 h 338"/>
                <a:gd name="T100" fmla="*/ 558 w 645"/>
                <a:gd name="T101" fmla="*/ 52 h 338"/>
                <a:gd name="T102" fmla="*/ 588 w 645"/>
                <a:gd name="T103" fmla="*/ 33 h 338"/>
                <a:gd name="T104" fmla="*/ 135 w 645"/>
                <a:gd name="T105" fmla="*/ 204 h 338"/>
                <a:gd name="T106" fmla="*/ 118 w 645"/>
                <a:gd name="T107" fmla="*/ 258 h 338"/>
                <a:gd name="T108" fmla="*/ 133 w 645"/>
                <a:gd name="T109" fmla="*/ 223 h 338"/>
                <a:gd name="T110" fmla="*/ 141 w 645"/>
                <a:gd name="T111" fmla="*/ 218 h 338"/>
                <a:gd name="T112" fmla="*/ 381 w 645"/>
                <a:gd name="T113" fmla="*/ 12 h 338"/>
                <a:gd name="T114" fmla="*/ 457 w 645"/>
                <a:gd name="T115" fmla="*/ 4 h 338"/>
                <a:gd name="T116" fmla="*/ 425 w 645"/>
                <a:gd name="T117" fmla="*/ 170 h 338"/>
                <a:gd name="T118" fmla="*/ 443 w 645"/>
                <a:gd name="T119" fmla="*/ 134 h 338"/>
                <a:gd name="T120" fmla="*/ 510 w 645"/>
                <a:gd name="T121" fmla="*/ 105 h 338"/>
                <a:gd name="T122" fmla="*/ 14 w 645"/>
                <a:gd name="T123" fmla="*/ 7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5" h="338">
                  <a:moveTo>
                    <a:pt x="146" y="325"/>
                  </a:moveTo>
                  <a:lnTo>
                    <a:pt x="146" y="325"/>
                  </a:lnTo>
                  <a:lnTo>
                    <a:pt x="146" y="325"/>
                  </a:lnTo>
                  <a:lnTo>
                    <a:pt x="146" y="325"/>
                  </a:lnTo>
                  <a:lnTo>
                    <a:pt x="146" y="325"/>
                  </a:lnTo>
                  <a:lnTo>
                    <a:pt x="146" y="325"/>
                  </a:lnTo>
                  <a:lnTo>
                    <a:pt x="146" y="325"/>
                  </a:lnTo>
                  <a:lnTo>
                    <a:pt x="146" y="325"/>
                  </a:lnTo>
                  <a:close/>
                  <a:moveTo>
                    <a:pt x="207" y="293"/>
                  </a:moveTo>
                  <a:lnTo>
                    <a:pt x="206" y="293"/>
                  </a:lnTo>
                  <a:lnTo>
                    <a:pt x="203" y="295"/>
                  </a:lnTo>
                  <a:lnTo>
                    <a:pt x="207" y="293"/>
                  </a:lnTo>
                  <a:lnTo>
                    <a:pt x="207" y="293"/>
                  </a:lnTo>
                  <a:lnTo>
                    <a:pt x="207" y="293"/>
                  </a:lnTo>
                  <a:lnTo>
                    <a:pt x="207" y="293"/>
                  </a:lnTo>
                  <a:lnTo>
                    <a:pt x="207" y="293"/>
                  </a:lnTo>
                  <a:close/>
                  <a:moveTo>
                    <a:pt x="145" y="328"/>
                  </a:moveTo>
                  <a:lnTo>
                    <a:pt x="146" y="325"/>
                  </a:lnTo>
                  <a:lnTo>
                    <a:pt x="142" y="328"/>
                  </a:lnTo>
                  <a:lnTo>
                    <a:pt x="145" y="328"/>
                  </a:lnTo>
                  <a:lnTo>
                    <a:pt x="145" y="328"/>
                  </a:lnTo>
                  <a:lnTo>
                    <a:pt x="145" y="328"/>
                  </a:lnTo>
                  <a:lnTo>
                    <a:pt x="145" y="328"/>
                  </a:lnTo>
                  <a:lnTo>
                    <a:pt x="145" y="328"/>
                  </a:lnTo>
                  <a:close/>
                  <a:moveTo>
                    <a:pt x="559" y="105"/>
                  </a:moveTo>
                  <a:lnTo>
                    <a:pt x="558" y="105"/>
                  </a:lnTo>
                  <a:lnTo>
                    <a:pt x="555" y="104"/>
                  </a:lnTo>
                  <a:lnTo>
                    <a:pt x="552" y="101"/>
                  </a:lnTo>
                  <a:lnTo>
                    <a:pt x="548" y="104"/>
                  </a:lnTo>
                  <a:lnTo>
                    <a:pt x="546" y="108"/>
                  </a:lnTo>
                  <a:lnTo>
                    <a:pt x="558" y="108"/>
                  </a:lnTo>
                  <a:lnTo>
                    <a:pt x="562" y="108"/>
                  </a:lnTo>
                  <a:lnTo>
                    <a:pt x="563" y="105"/>
                  </a:lnTo>
                  <a:lnTo>
                    <a:pt x="562" y="105"/>
                  </a:lnTo>
                  <a:lnTo>
                    <a:pt x="559" y="105"/>
                  </a:lnTo>
                  <a:lnTo>
                    <a:pt x="559" y="105"/>
                  </a:lnTo>
                  <a:lnTo>
                    <a:pt x="559" y="105"/>
                  </a:lnTo>
                  <a:lnTo>
                    <a:pt x="559" y="105"/>
                  </a:lnTo>
                  <a:lnTo>
                    <a:pt x="559" y="105"/>
                  </a:lnTo>
                  <a:close/>
                  <a:moveTo>
                    <a:pt x="497" y="135"/>
                  </a:moveTo>
                  <a:lnTo>
                    <a:pt x="489" y="134"/>
                  </a:lnTo>
                  <a:lnTo>
                    <a:pt x="482" y="134"/>
                  </a:lnTo>
                  <a:lnTo>
                    <a:pt x="475" y="138"/>
                  </a:lnTo>
                  <a:lnTo>
                    <a:pt x="483" y="135"/>
                  </a:lnTo>
                  <a:lnTo>
                    <a:pt x="491" y="138"/>
                  </a:lnTo>
                  <a:lnTo>
                    <a:pt x="495" y="139"/>
                  </a:lnTo>
                  <a:lnTo>
                    <a:pt x="502" y="139"/>
                  </a:lnTo>
                  <a:lnTo>
                    <a:pt x="501" y="138"/>
                  </a:lnTo>
                  <a:lnTo>
                    <a:pt x="504" y="138"/>
                  </a:lnTo>
                  <a:lnTo>
                    <a:pt x="497" y="135"/>
                  </a:lnTo>
                  <a:lnTo>
                    <a:pt x="497" y="135"/>
                  </a:lnTo>
                  <a:lnTo>
                    <a:pt x="497" y="135"/>
                  </a:lnTo>
                  <a:lnTo>
                    <a:pt x="497" y="135"/>
                  </a:lnTo>
                  <a:lnTo>
                    <a:pt x="497" y="135"/>
                  </a:lnTo>
                  <a:close/>
                  <a:moveTo>
                    <a:pt x="475" y="141"/>
                  </a:moveTo>
                  <a:lnTo>
                    <a:pt x="479" y="143"/>
                  </a:lnTo>
                  <a:lnTo>
                    <a:pt x="487" y="145"/>
                  </a:lnTo>
                  <a:lnTo>
                    <a:pt x="493" y="149"/>
                  </a:lnTo>
                  <a:lnTo>
                    <a:pt x="497" y="149"/>
                  </a:lnTo>
                  <a:lnTo>
                    <a:pt x="498" y="147"/>
                  </a:lnTo>
                  <a:lnTo>
                    <a:pt x="495" y="145"/>
                  </a:lnTo>
                  <a:lnTo>
                    <a:pt x="493" y="145"/>
                  </a:lnTo>
                  <a:lnTo>
                    <a:pt x="493" y="143"/>
                  </a:lnTo>
                  <a:lnTo>
                    <a:pt x="501" y="145"/>
                  </a:lnTo>
                  <a:lnTo>
                    <a:pt x="498" y="141"/>
                  </a:lnTo>
                  <a:lnTo>
                    <a:pt x="495" y="141"/>
                  </a:lnTo>
                  <a:lnTo>
                    <a:pt x="493" y="141"/>
                  </a:lnTo>
                  <a:lnTo>
                    <a:pt x="489" y="138"/>
                  </a:lnTo>
                  <a:lnTo>
                    <a:pt x="485" y="138"/>
                  </a:lnTo>
                  <a:lnTo>
                    <a:pt x="482" y="138"/>
                  </a:lnTo>
                  <a:lnTo>
                    <a:pt x="475" y="138"/>
                  </a:lnTo>
                  <a:lnTo>
                    <a:pt x="474" y="139"/>
                  </a:lnTo>
                  <a:lnTo>
                    <a:pt x="475" y="141"/>
                  </a:lnTo>
                  <a:lnTo>
                    <a:pt x="475" y="141"/>
                  </a:lnTo>
                  <a:lnTo>
                    <a:pt x="475" y="141"/>
                  </a:lnTo>
                  <a:lnTo>
                    <a:pt x="475" y="141"/>
                  </a:lnTo>
                  <a:lnTo>
                    <a:pt x="475" y="141"/>
                  </a:lnTo>
                  <a:close/>
                  <a:moveTo>
                    <a:pt x="558" y="101"/>
                  </a:moveTo>
                  <a:lnTo>
                    <a:pt x="555" y="101"/>
                  </a:lnTo>
                  <a:lnTo>
                    <a:pt x="555" y="104"/>
                  </a:lnTo>
                  <a:lnTo>
                    <a:pt x="559" y="104"/>
                  </a:lnTo>
                  <a:lnTo>
                    <a:pt x="558" y="101"/>
                  </a:lnTo>
                  <a:lnTo>
                    <a:pt x="558" y="101"/>
                  </a:lnTo>
                  <a:lnTo>
                    <a:pt x="558" y="101"/>
                  </a:lnTo>
                  <a:lnTo>
                    <a:pt x="558" y="101"/>
                  </a:lnTo>
                  <a:lnTo>
                    <a:pt x="558" y="101"/>
                  </a:lnTo>
                  <a:close/>
                  <a:moveTo>
                    <a:pt x="555" y="84"/>
                  </a:moveTo>
                  <a:lnTo>
                    <a:pt x="554" y="82"/>
                  </a:lnTo>
                  <a:lnTo>
                    <a:pt x="552" y="84"/>
                  </a:lnTo>
                  <a:lnTo>
                    <a:pt x="552" y="86"/>
                  </a:lnTo>
                  <a:lnTo>
                    <a:pt x="554" y="94"/>
                  </a:lnTo>
                  <a:lnTo>
                    <a:pt x="554" y="90"/>
                  </a:lnTo>
                  <a:lnTo>
                    <a:pt x="555" y="84"/>
                  </a:lnTo>
                  <a:lnTo>
                    <a:pt x="555" y="84"/>
                  </a:lnTo>
                  <a:lnTo>
                    <a:pt x="555" y="84"/>
                  </a:lnTo>
                  <a:lnTo>
                    <a:pt x="555" y="84"/>
                  </a:lnTo>
                  <a:lnTo>
                    <a:pt x="555" y="84"/>
                  </a:lnTo>
                  <a:close/>
                  <a:moveTo>
                    <a:pt x="98" y="246"/>
                  </a:moveTo>
                  <a:lnTo>
                    <a:pt x="99" y="244"/>
                  </a:lnTo>
                  <a:lnTo>
                    <a:pt x="95" y="246"/>
                  </a:lnTo>
                  <a:lnTo>
                    <a:pt x="98" y="246"/>
                  </a:lnTo>
                  <a:lnTo>
                    <a:pt x="98" y="246"/>
                  </a:lnTo>
                  <a:lnTo>
                    <a:pt x="98" y="246"/>
                  </a:lnTo>
                  <a:lnTo>
                    <a:pt x="98" y="246"/>
                  </a:lnTo>
                  <a:lnTo>
                    <a:pt x="98" y="246"/>
                  </a:lnTo>
                  <a:close/>
                  <a:moveTo>
                    <a:pt x="137" y="162"/>
                  </a:moveTo>
                  <a:lnTo>
                    <a:pt x="137" y="161"/>
                  </a:lnTo>
                  <a:lnTo>
                    <a:pt x="133" y="161"/>
                  </a:lnTo>
                  <a:lnTo>
                    <a:pt x="131" y="165"/>
                  </a:lnTo>
                  <a:lnTo>
                    <a:pt x="135" y="165"/>
                  </a:lnTo>
                  <a:lnTo>
                    <a:pt x="137" y="162"/>
                  </a:lnTo>
                  <a:lnTo>
                    <a:pt x="137" y="162"/>
                  </a:lnTo>
                  <a:lnTo>
                    <a:pt x="137" y="162"/>
                  </a:lnTo>
                  <a:lnTo>
                    <a:pt x="137" y="162"/>
                  </a:lnTo>
                  <a:lnTo>
                    <a:pt x="137" y="162"/>
                  </a:lnTo>
                  <a:close/>
                  <a:moveTo>
                    <a:pt x="105" y="214"/>
                  </a:moveTo>
                  <a:lnTo>
                    <a:pt x="105" y="215"/>
                  </a:lnTo>
                  <a:lnTo>
                    <a:pt x="106" y="214"/>
                  </a:lnTo>
                  <a:lnTo>
                    <a:pt x="105" y="214"/>
                  </a:lnTo>
                  <a:lnTo>
                    <a:pt x="105" y="214"/>
                  </a:lnTo>
                  <a:lnTo>
                    <a:pt x="105" y="214"/>
                  </a:lnTo>
                  <a:lnTo>
                    <a:pt x="105" y="214"/>
                  </a:lnTo>
                  <a:lnTo>
                    <a:pt x="105" y="214"/>
                  </a:lnTo>
                  <a:close/>
                  <a:moveTo>
                    <a:pt x="110" y="181"/>
                  </a:moveTo>
                  <a:lnTo>
                    <a:pt x="110" y="183"/>
                  </a:lnTo>
                  <a:lnTo>
                    <a:pt x="106" y="185"/>
                  </a:lnTo>
                  <a:lnTo>
                    <a:pt x="111" y="187"/>
                  </a:lnTo>
                  <a:lnTo>
                    <a:pt x="115" y="187"/>
                  </a:lnTo>
                  <a:lnTo>
                    <a:pt x="118" y="187"/>
                  </a:lnTo>
                  <a:lnTo>
                    <a:pt x="119" y="187"/>
                  </a:lnTo>
                  <a:lnTo>
                    <a:pt x="122" y="187"/>
                  </a:lnTo>
                  <a:lnTo>
                    <a:pt x="123" y="189"/>
                  </a:lnTo>
                  <a:lnTo>
                    <a:pt x="111" y="189"/>
                  </a:lnTo>
                  <a:lnTo>
                    <a:pt x="114" y="191"/>
                  </a:lnTo>
                  <a:lnTo>
                    <a:pt x="115" y="191"/>
                  </a:lnTo>
                  <a:lnTo>
                    <a:pt x="119" y="191"/>
                  </a:lnTo>
                  <a:lnTo>
                    <a:pt x="129" y="189"/>
                  </a:lnTo>
                  <a:lnTo>
                    <a:pt x="137" y="189"/>
                  </a:lnTo>
                  <a:lnTo>
                    <a:pt x="141" y="187"/>
                  </a:lnTo>
                  <a:lnTo>
                    <a:pt x="142" y="185"/>
                  </a:lnTo>
                  <a:lnTo>
                    <a:pt x="141" y="183"/>
                  </a:lnTo>
                  <a:lnTo>
                    <a:pt x="139" y="181"/>
                  </a:lnTo>
                  <a:lnTo>
                    <a:pt x="137" y="181"/>
                  </a:lnTo>
                  <a:lnTo>
                    <a:pt x="131" y="178"/>
                  </a:lnTo>
                  <a:lnTo>
                    <a:pt x="127" y="175"/>
                  </a:lnTo>
                  <a:lnTo>
                    <a:pt x="122" y="175"/>
                  </a:lnTo>
                  <a:lnTo>
                    <a:pt x="115" y="175"/>
                  </a:lnTo>
                  <a:lnTo>
                    <a:pt x="111" y="178"/>
                  </a:lnTo>
                  <a:lnTo>
                    <a:pt x="111" y="179"/>
                  </a:lnTo>
                  <a:lnTo>
                    <a:pt x="114" y="179"/>
                  </a:lnTo>
                  <a:lnTo>
                    <a:pt x="115" y="181"/>
                  </a:lnTo>
                  <a:lnTo>
                    <a:pt x="111" y="181"/>
                  </a:lnTo>
                  <a:lnTo>
                    <a:pt x="110" y="181"/>
                  </a:lnTo>
                  <a:lnTo>
                    <a:pt x="110" y="181"/>
                  </a:lnTo>
                  <a:lnTo>
                    <a:pt x="110" y="181"/>
                  </a:lnTo>
                  <a:lnTo>
                    <a:pt x="110" y="181"/>
                  </a:lnTo>
                  <a:lnTo>
                    <a:pt x="110" y="181"/>
                  </a:lnTo>
                  <a:close/>
                  <a:moveTo>
                    <a:pt x="153" y="181"/>
                  </a:moveTo>
                  <a:lnTo>
                    <a:pt x="150" y="183"/>
                  </a:lnTo>
                  <a:lnTo>
                    <a:pt x="149" y="185"/>
                  </a:lnTo>
                  <a:lnTo>
                    <a:pt x="149" y="187"/>
                  </a:lnTo>
                  <a:lnTo>
                    <a:pt x="150" y="187"/>
                  </a:lnTo>
                  <a:lnTo>
                    <a:pt x="153" y="185"/>
                  </a:lnTo>
                  <a:lnTo>
                    <a:pt x="154" y="183"/>
                  </a:lnTo>
                  <a:lnTo>
                    <a:pt x="158" y="183"/>
                  </a:lnTo>
                  <a:lnTo>
                    <a:pt x="154" y="181"/>
                  </a:lnTo>
                  <a:lnTo>
                    <a:pt x="153" y="181"/>
                  </a:lnTo>
                  <a:lnTo>
                    <a:pt x="153" y="181"/>
                  </a:lnTo>
                  <a:lnTo>
                    <a:pt x="153" y="181"/>
                  </a:lnTo>
                  <a:lnTo>
                    <a:pt x="153" y="181"/>
                  </a:lnTo>
                  <a:lnTo>
                    <a:pt x="153" y="181"/>
                  </a:lnTo>
                  <a:close/>
                  <a:moveTo>
                    <a:pt x="620" y="17"/>
                  </a:moveTo>
                  <a:lnTo>
                    <a:pt x="607" y="17"/>
                  </a:lnTo>
                  <a:lnTo>
                    <a:pt x="592" y="17"/>
                  </a:lnTo>
                  <a:lnTo>
                    <a:pt x="593" y="20"/>
                  </a:lnTo>
                  <a:lnTo>
                    <a:pt x="589" y="21"/>
                  </a:lnTo>
                  <a:lnTo>
                    <a:pt x="584" y="23"/>
                  </a:lnTo>
                  <a:lnTo>
                    <a:pt x="579" y="23"/>
                  </a:lnTo>
                  <a:lnTo>
                    <a:pt x="572" y="21"/>
                  </a:lnTo>
                  <a:lnTo>
                    <a:pt x="563" y="23"/>
                  </a:lnTo>
                  <a:lnTo>
                    <a:pt x="566" y="21"/>
                  </a:lnTo>
                  <a:lnTo>
                    <a:pt x="567" y="20"/>
                  </a:lnTo>
                  <a:lnTo>
                    <a:pt x="554" y="23"/>
                  </a:lnTo>
                  <a:lnTo>
                    <a:pt x="542" y="27"/>
                  </a:lnTo>
                  <a:lnTo>
                    <a:pt x="528" y="29"/>
                  </a:lnTo>
                  <a:lnTo>
                    <a:pt x="522" y="32"/>
                  </a:lnTo>
                  <a:lnTo>
                    <a:pt x="522" y="31"/>
                  </a:lnTo>
                  <a:lnTo>
                    <a:pt x="519" y="31"/>
                  </a:lnTo>
                  <a:lnTo>
                    <a:pt x="532" y="27"/>
                  </a:lnTo>
                  <a:lnTo>
                    <a:pt x="542" y="23"/>
                  </a:lnTo>
                  <a:lnTo>
                    <a:pt x="546" y="21"/>
                  </a:lnTo>
                  <a:lnTo>
                    <a:pt x="548" y="20"/>
                  </a:lnTo>
                  <a:lnTo>
                    <a:pt x="548" y="17"/>
                  </a:lnTo>
                  <a:lnTo>
                    <a:pt x="546" y="16"/>
                  </a:lnTo>
                  <a:lnTo>
                    <a:pt x="542" y="16"/>
                  </a:lnTo>
                  <a:lnTo>
                    <a:pt x="532" y="16"/>
                  </a:lnTo>
                  <a:lnTo>
                    <a:pt x="527" y="17"/>
                  </a:lnTo>
                  <a:lnTo>
                    <a:pt x="523" y="20"/>
                  </a:lnTo>
                  <a:lnTo>
                    <a:pt x="508" y="21"/>
                  </a:lnTo>
                  <a:lnTo>
                    <a:pt x="501" y="23"/>
                  </a:lnTo>
                  <a:lnTo>
                    <a:pt x="495" y="23"/>
                  </a:lnTo>
                  <a:lnTo>
                    <a:pt x="493" y="23"/>
                  </a:lnTo>
                  <a:lnTo>
                    <a:pt x="498" y="21"/>
                  </a:lnTo>
                  <a:lnTo>
                    <a:pt x="506" y="21"/>
                  </a:lnTo>
                  <a:lnTo>
                    <a:pt x="512" y="20"/>
                  </a:lnTo>
                  <a:lnTo>
                    <a:pt x="515" y="20"/>
                  </a:lnTo>
                  <a:lnTo>
                    <a:pt x="518" y="17"/>
                  </a:lnTo>
                  <a:lnTo>
                    <a:pt x="514" y="16"/>
                  </a:lnTo>
                  <a:lnTo>
                    <a:pt x="510" y="16"/>
                  </a:lnTo>
                  <a:lnTo>
                    <a:pt x="536" y="13"/>
                  </a:lnTo>
                  <a:lnTo>
                    <a:pt x="542" y="13"/>
                  </a:lnTo>
                  <a:lnTo>
                    <a:pt x="550" y="12"/>
                  </a:lnTo>
                  <a:lnTo>
                    <a:pt x="554" y="12"/>
                  </a:lnTo>
                  <a:lnTo>
                    <a:pt x="559" y="9"/>
                  </a:lnTo>
                  <a:lnTo>
                    <a:pt x="554" y="8"/>
                  </a:lnTo>
                  <a:lnTo>
                    <a:pt x="546" y="8"/>
                  </a:lnTo>
                  <a:lnTo>
                    <a:pt x="535" y="8"/>
                  </a:lnTo>
                  <a:lnTo>
                    <a:pt x="536" y="7"/>
                  </a:lnTo>
                  <a:lnTo>
                    <a:pt x="531" y="7"/>
                  </a:lnTo>
                  <a:lnTo>
                    <a:pt x="527" y="7"/>
                  </a:lnTo>
                  <a:lnTo>
                    <a:pt x="522" y="4"/>
                  </a:lnTo>
                  <a:lnTo>
                    <a:pt x="515" y="4"/>
                  </a:lnTo>
                  <a:lnTo>
                    <a:pt x="502" y="4"/>
                  </a:lnTo>
                  <a:lnTo>
                    <a:pt x="522" y="3"/>
                  </a:lnTo>
                  <a:lnTo>
                    <a:pt x="515" y="0"/>
                  </a:lnTo>
                  <a:lnTo>
                    <a:pt x="508" y="0"/>
                  </a:lnTo>
                  <a:lnTo>
                    <a:pt x="497" y="0"/>
                  </a:lnTo>
                  <a:lnTo>
                    <a:pt x="495" y="0"/>
                  </a:lnTo>
                  <a:lnTo>
                    <a:pt x="493" y="0"/>
                  </a:lnTo>
                  <a:lnTo>
                    <a:pt x="491" y="0"/>
                  </a:lnTo>
                  <a:lnTo>
                    <a:pt x="489" y="0"/>
                  </a:lnTo>
                  <a:lnTo>
                    <a:pt x="483" y="0"/>
                  </a:lnTo>
                  <a:lnTo>
                    <a:pt x="470" y="0"/>
                  </a:lnTo>
                  <a:lnTo>
                    <a:pt x="457" y="0"/>
                  </a:lnTo>
                  <a:lnTo>
                    <a:pt x="445" y="0"/>
                  </a:lnTo>
                  <a:lnTo>
                    <a:pt x="443" y="0"/>
                  </a:lnTo>
                  <a:lnTo>
                    <a:pt x="441" y="0"/>
                  </a:lnTo>
                  <a:lnTo>
                    <a:pt x="434" y="0"/>
                  </a:lnTo>
                  <a:lnTo>
                    <a:pt x="426" y="0"/>
                  </a:lnTo>
                  <a:lnTo>
                    <a:pt x="417" y="0"/>
                  </a:lnTo>
                  <a:lnTo>
                    <a:pt x="421" y="3"/>
                  </a:lnTo>
                  <a:lnTo>
                    <a:pt x="414" y="0"/>
                  </a:lnTo>
                  <a:lnTo>
                    <a:pt x="409" y="0"/>
                  </a:lnTo>
                  <a:lnTo>
                    <a:pt x="398" y="0"/>
                  </a:lnTo>
                  <a:lnTo>
                    <a:pt x="398" y="3"/>
                  </a:lnTo>
                  <a:lnTo>
                    <a:pt x="400" y="4"/>
                  </a:lnTo>
                  <a:lnTo>
                    <a:pt x="396" y="4"/>
                  </a:lnTo>
                  <a:lnTo>
                    <a:pt x="401" y="7"/>
                  </a:lnTo>
                  <a:lnTo>
                    <a:pt x="400" y="7"/>
                  </a:lnTo>
                  <a:lnTo>
                    <a:pt x="394" y="7"/>
                  </a:lnTo>
                  <a:lnTo>
                    <a:pt x="396" y="8"/>
                  </a:lnTo>
                  <a:lnTo>
                    <a:pt x="394" y="8"/>
                  </a:lnTo>
                  <a:lnTo>
                    <a:pt x="390" y="7"/>
                  </a:lnTo>
                  <a:lnTo>
                    <a:pt x="384" y="7"/>
                  </a:lnTo>
                  <a:lnTo>
                    <a:pt x="374" y="4"/>
                  </a:lnTo>
                  <a:lnTo>
                    <a:pt x="368" y="4"/>
                  </a:lnTo>
                  <a:lnTo>
                    <a:pt x="364" y="3"/>
                  </a:lnTo>
                  <a:lnTo>
                    <a:pt x="357" y="3"/>
                  </a:lnTo>
                  <a:lnTo>
                    <a:pt x="354" y="4"/>
                  </a:lnTo>
                  <a:lnTo>
                    <a:pt x="348" y="4"/>
                  </a:lnTo>
                  <a:lnTo>
                    <a:pt x="344" y="4"/>
                  </a:lnTo>
                  <a:lnTo>
                    <a:pt x="333" y="4"/>
                  </a:lnTo>
                  <a:lnTo>
                    <a:pt x="344" y="7"/>
                  </a:lnTo>
                  <a:lnTo>
                    <a:pt x="335" y="7"/>
                  </a:lnTo>
                  <a:lnTo>
                    <a:pt x="364" y="8"/>
                  </a:lnTo>
                  <a:lnTo>
                    <a:pt x="365" y="9"/>
                  </a:lnTo>
                  <a:lnTo>
                    <a:pt x="364" y="12"/>
                  </a:lnTo>
                  <a:lnTo>
                    <a:pt x="364" y="9"/>
                  </a:lnTo>
                  <a:lnTo>
                    <a:pt x="361" y="8"/>
                  </a:lnTo>
                  <a:lnTo>
                    <a:pt x="352" y="8"/>
                  </a:lnTo>
                  <a:lnTo>
                    <a:pt x="338" y="8"/>
                  </a:lnTo>
                  <a:lnTo>
                    <a:pt x="337" y="8"/>
                  </a:lnTo>
                  <a:lnTo>
                    <a:pt x="335" y="7"/>
                  </a:lnTo>
                  <a:lnTo>
                    <a:pt x="333" y="7"/>
                  </a:lnTo>
                  <a:lnTo>
                    <a:pt x="327" y="4"/>
                  </a:lnTo>
                  <a:lnTo>
                    <a:pt x="321" y="7"/>
                  </a:lnTo>
                  <a:lnTo>
                    <a:pt x="320" y="7"/>
                  </a:lnTo>
                  <a:lnTo>
                    <a:pt x="324" y="8"/>
                  </a:lnTo>
                  <a:lnTo>
                    <a:pt x="327" y="8"/>
                  </a:lnTo>
                  <a:lnTo>
                    <a:pt x="335" y="9"/>
                  </a:lnTo>
                  <a:lnTo>
                    <a:pt x="338" y="12"/>
                  </a:lnTo>
                  <a:lnTo>
                    <a:pt x="342" y="12"/>
                  </a:lnTo>
                  <a:lnTo>
                    <a:pt x="356" y="13"/>
                  </a:lnTo>
                  <a:lnTo>
                    <a:pt x="340" y="13"/>
                  </a:lnTo>
                  <a:lnTo>
                    <a:pt x="335" y="13"/>
                  </a:lnTo>
                  <a:lnTo>
                    <a:pt x="333" y="13"/>
                  </a:lnTo>
                  <a:lnTo>
                    <a:pt x="333" y="16"/>
                  </a:lnTo>
                  <a:lnTo>
                    <a:pt x="335" y="16"/>
                  </a:lnTo>
                  <a:lnTo>
                    <a:pt x="329" y="17"/>
                  </a:lnTo>
                  <a:lnTo>
                    <a:pt x="331" y="17"/>
                  </a:lnTo>
                  <a:lnTo>
                    <a:pt x="333" y="17"/>
                  </a:lnTo>
                  <a:lnTo>
                    <a:pt x="325" y="20"/>
                  </a:lnTo>
                  <a:lnTo>
                    <a:pt x="317" y="17"/>
                  </a:lnTo>
                  <a:lnTo>
                    <a:pt x="304" y="13"/>
                  </a:lnTo>
                  <a:lnTo>
                    <a:pt x="291" y="12"/>
                  </a:lnTo>
                  <a:lnTo>
                    <a:pt x="281" y="9"/>
                  </a:lnTo>
                  <a:lnTo>
                    <a:pt x="273" y="12"/>
                  </a:lnTo>
                  <a:lnTo>
                    <a:pt x="273" y="13"/>
                  </a:lnTo>
                  <a:lnTo>
                    <a:pt x="276" y="16"/>
                  </a:lnTo>
                  <a:lnTo>
                    <a:pt x="283" y="17"/>
                  </a:lnTo>
                  <a:lnTo>
                    <a:pt x="276" y="17"/>
                  </a:lnTo>
                  <a:lnTo>
                    <a:pt x="269" y="17"/>
                  </a:lnTo>
                  <a:lnTo>
                    <a:pt x="280" y="21"/>
                  </a:lnTo>
                  <a:lnTo>
                    <a:pt x="273" y="20"/>
                  </a:lnTo>
                  <a:lnTo>
                    <a:pt x="269" y="20"/>
                  </a:lnTo>
                  <a:lnTo>
                    <a:pt x="256" y="17"/>
                  </a:lnTo>
                  <a:lnTo>
                    <a:pt x="251" y="16"/>
                  </a:lnTo>
                  <a:lnTo>
                    <a:pt x="247" y="20"/>
                  </a:lnTo>
                  <a:lnTo>
                    <a:pt x="243" y="21"/>
                  </a:lnTo>
                  <a:lnTo>
                    <a:pt x="238" y="21"/>
                  </a:lnTo>
                  <a:lnTo>
                    <a:pt x="242" y="20"/>
                  </a:lnTo>
                  <a:lnTo>
                    <a:pt x="246" y="16"/>
                  </a:lnTo>
                  <a:lnTo>
                    <a:pt x="246" y="13"/>
                  </a:lnTo>
                  <a:lnTo>
                    <a:pt x="243" y="13"/>
                  </a:lnTo>
                  <a:lnTo>
                    <a:pt x="238" y="12"/>
                  </a:lnTo>
                  <a:lnTo>
                    <a:pt x="230" y="13"/>
                  </a:lnTo>
                  <a:lnTo>
                    <a:pt x="223" y="13"/>
                  </a:lnTo>
                  <a:lnTo>
                    <a:pt x="212" y="13"/>
                  </a:lnTo>
                  <a:lnTo>
                    <a:pt x="202" y="16"/>
                  </a:lnTo>
                  <a:lnTo>
                    <a:pt x="188" y="16"/>
                  </a:lnTo>
                  <a:lnTo>
                    <a:pt x="194" y="17"/>
                  </a:lnTo>
                  <a:lnTo>
                    <a:pt x="198" y="20"/>
                  </a:lnTo>
                  <a:lnTo>
                    <a:pt x="202" y="21"/>
                  </a:lnTo>
                  <a:lnTo>
                    <a:pt x="196" y="21"/>
                  </a:lnTo>
                  <a:lnTo>
                    <a:pt x="194" y="21"/>
                  </a:lnTo>
                  <a:lnTo>
                    <a:pt x="192" y="20"/>
                  </a:lnTo>
                  <a:lnTo>
                    <a:pt x="190" y="17"/>
                  </a:lnTo>
                  <a:lnTo>
                    <a:pt x="186" y="17"/>
                  </a:lnTo>
                  <a:lnTo>
                    <a:pt x="172" y="17"/>
                  </a:lnTo>
                  <a:lnTo>
                    <a:pt x="167" y="20"/>
                  </a:lnTo>
                  <a:lnTo>
                    <a:pt x="167" y="21"/>
                  </a:lnTo>
                  <a:lnTo>
                    <a:pt x="168" y="21"/>
                  </a:lnTo>
                  <a:lnTo>
                    <a:pt x="167" y="23"/>
                  </a:lnTo>
                  <a:lnTo>
                    <a:pt x="163" y="25"/>
                  </a:lnTo>
                  <a:lnTo>
                    <a:pt x="166" y="25"/>
                  </a:lnTo>
                  <a:lnTo>
                    <a:pt x="158" y="27"/>
                  </a:lnTo>
                  <a:lnTo>
                    <a:pt x="149" y="25"/>
                  </a:lnTo>
                  <a:lnTo>
                    <a:pt x="145" y="25"/>
                  </a:lnTo>
                  <a:lnTo>
                    <a:pt x="141" y="27"/>
                  </a:lnTo>
                  <a:lnTo>
                    <a:pt x="141" y="29"/>
                  </a:lnTo>
                  <a:lnTo>
                    <a:pt x="139" y="27"/>
                  </a:lnTo>
                  <a:lnTo>
                    <a:pt x="135" y="27"/>
                  </a:lnTo>
                  <a:lnTo>
                    <a:pt x="131" y="27"/>
                  </a:lnTo>
                  <a:lnTo>
                    <a:pt x="114" y="31"/>
                  </a:lnTo>
                  <a:lnTo>
                    <a:pt x="98" y="33"/>
                  </a:lnTo>
                  <a:lnTo>
                    <a:pt x="93" y="35"/>
                  </a:lnTo>
                  <a:lnTo>
                    <a:pt x="91" y="37"/>
                  </a:lnTo>
                  <a:lnTo>
                    <a:pt x="89" y="37"/>
                  </a:lnTo>
                  <a:lnTo>
                    <a:pt x="95" y="39"/>
                  </a:lnTo>
                  <a:lnTo>
                    <a:pt x="105" y="39"/>
                  </a:lnTo>
                  <a:lnTo>
                    <a:pt x="111" y="39"/>
                  </a:lnTo>
                  <a:lnTo>
                    <a:pt x="109" y="40"/>
                  </a:lnTo>
                  <a:lnTo>
                    <a:pt x="106" y="46"/>
                  </a:lnTo>
                  <a:lnTo>
                    <a:pt x="102" y="48"/>
                  </a:lnTo>
                  <a:lnTo>
                    <a:pt x="97" y="48"/>
                  </a:lnTo>
                  <a:lnTo>
                    <a:pt x="89" y="50"/>
                  </a:lnTo>
                  <a:lnTo>
                    <a:pt x="80" y="50"/>
                  </a:lnTo>
                  <a:lnTo>
                    <a:pt x="69" y="52"/>
                  </a:lnTo>
                  <a:lnTo>
                    <a:pt x="62" y="52"/>
                  </a:lnTo>
                  <a:lnTo>
                    <a:pt x="54" y="53"/>
                  </a:lnTo>
                  <a:lnTo>
                    <a:pt x="53" y="53"/>
                  </a:lnTo>
                  <a:lnTo>
                    <a:pt x="45" y="56"/>
                  </a:lnTo>
                  <a:lnTo>
                    <a:pt x="38" y="56"/>
                  </a:lnTo>
                  <a:lnTo>
                    <a:pt x="32" y="57"/>
                  </a:lnTo>
                  <a:lnTo>
                    <a:pt x="22" y="57"/>
                  </a:lnTo>
                  <a:lnTo>
                    <a:pt x="14" y="60"/>
                  </a:lnTo>
                  <a:lnTo>
                    <a:pt x="9" y="61"/>
                  </a:lnTo>
                  <a:lnTo>
                    <a:pt x="12" y="61"/>
                  </a:lnTo>
                  <a:lnTo>
                    <a:pt x="9" y="64"/>
                  </a:lnTo>
                  <a:lnTo>
                    <a:pt x="4" y="64"/>
                  </a:lnTo>
                  <a:lnTo>
                    <a:pt x="12" y="66"/>
                  </a:lnTo>
                  <a:lnTo>
                    <a:pt x="18" y="66"/>
                  </a:lnTo>
                  <a:lnTo>
                    <a:pt x="14" y="69"/>
                  </a:lnTo>
                  <a:lnTo>
                    <a:pt x="22" y="69"/>
                  </a:lnTo>
                  <a:lnTo>
                    <a:pt x="28" y="70"/>
                  </a:lnTo>
                  <a:lnTo>
                    <a:pt x="34" y="69"/>
                  </a:lnTo>
                  <a:lnTo>
                    <a:pt x="30" y="70"/>
                  </a:lnTo>
                  <a:lnTo>
                    <a:pt x="28" y="70"/>
                  </a:lnTo>
                  <a:lnTo>
                    <a:pt x="25" y="70"/>
                  </a:lnTo>
                  <a:lnTo>
                    <a:pt x="32" y="73"/>
                  </a:lnTo>
                  <a:lnTo>
                    <a:pt x="38" y="73"/>
                  </a:lnTo>
                  <a:lnTo>
                    <a:pt x="40" y="73"/>
                  </a:lnTo>
                  <a:lnTo>
                    <a:pt x="41" y="70"/>
                  </a:lnTo>
                  <a:lnTo>
                    <a:pt x="44" y="70"/>
                  </a:lnTo>
                  <a:lnTo>
                    <a:pt x="45" y="73"/>
                  </a:lnTo>
                  <a:lnTo>
                    <a:pt x="53" y="73"/>
                  </a:lnTo>
                  <a:lnTo>
                    <a:pt x="58" y="70"/>
                  </a:lnTo>
                  <a:lnTo>
                    <a:pt x="65" y="69"/>
                  </a:lnTo>
                  <a:lnTo>
                    <a:pt x="66" y="70"/>
                  </a:lnTo>
                  <a:lnTo>
                    <a:pt x="69" y="73"/>
                  </a:lnTo>
                  <a:lnTo>
                    <a:pt x="62" y="73"/>
                  </a:lnTo>
                  <a:lnTo>
                    <a:pt x="61" y="74"/>
                  </a:lnTo>
                  <a:lnTo>
                    <a:pt x="57" y="74"/>
                  </a:lnTo>
                  <a:lnTo>
                    <a:pt x="52" y="74"/>
                  </a:lnTo>
                  <a:lnTo>
                    <a:pt x="34" y="74"/>
                  </a:lnTo>
                  <a:lnTo>
                    <a:pt x="40" y="77"/>
                  </a:lnTo>
                  <a:lnTo>
                    <a:pt x="32" y="77"/>
                  </a:lnTo>
                  <a:lnTo>
                    <a:pt x="14" y="77"/>
                  </a:lnTo>
                  <a:lnTo>
                    <a:pt x="9" y="78"/>
                  </a:lnTo>
                  <a:lnTo>
                    <a:pt x="8" y="81"/>
                  </a:lnTo>
                  <a:lnTo>
                    <a:pt x="9" y="81"/>
                  </a:lnTo>
                  <a:lnTo>
                    <a:pt x="13" y="82"/>
                  </a:lnTo>
                  <a:lnTo>
                    <a:pt x="17" y="81"/>
                  </a:lnTo>
                  <a:lnTo>
                    <a:pt x="21" y="78"/>
                  </a:lnTo>
                  <a:lnTo>
                    <a:pt x="25" y="78"/>
                  </a:lnTo>
                  <a:lnTo>
                    <a:pt x="21" y="81"/>
                  </a:lnTo>
                  <a:lnTo>
                    <a:pt x="17" y="82"/>
                  </a:lnTo>
                  <a:lnTo>
                    <a:pt x="26" y="84"/>
                  </a:lnTo>
                  <a:lnTo>
                    <a:pt x="36" y="82"/>
                  </a:lnTo>
                  <a:lnTo>
                    <a:pt x="36" y="84"/>
                  </a:lnTo>
                  <a:lnTo>
                    <a:pt x="34" y="84"/>
                  </a:lnTo>
                  <a:lnTo>
                    <a:pt x="28" y="84"/>
                  </a:lnTo>
                  <a:lnTo>
                    <a:pt x="22" y="86"/>
                  </a:lnTo>
                  <a:lnTo>
                    <a:pt x="17" y="88"/>
                  </a:lnTo>
                  <a:lnTo>
                    <a:pt x="21" y="90"/>
                  </a:lnTo>
                  <a:lnTo>
                    <a:pt x="26" y="90"/>
                  </a:lnTo>
                  <a:lnTo>
                    <a:pt x="25" y="92"/>
                  </a:lnTo>
                  <a:lnTo>
                    <a:pt x="26" y="92"/>
                  </a:lnTo>
                  <a:lnTo>
                    <a:pt x="32" y="92"/>
                  </a:lnTo>
                  <a:lnTo>
                    <a:pt x="38" y="94"/>
                  </a:lnTo>
                  <a:lnTo>
                    <a:pt x="44" y="94"/>
                  </a:lnTo>
                  <a:lnTo>
                    <a:pt x="40" y="92"/>
                  </a:lnTo>
                  <a:lnTo>
                    <a:pt x="38" y="90"/>
                  </a:lnTo>
                  <a:lnTo>
                    <a:pt x="41" y="90"/>
                  </a:lnTo>
                  <a:lnTo>
                    <a:pt x="45" y="92"/>
                  </a:lnTo>
                  <a:lnTo>
                    <a:pt x="48" y="92"/>
                  </a:lnTo>
                  <a:lnTo>
                    <a:pt x="49" y="90"/>
                  </a:lnTo>
                  <a:lnTo>
                    <a:pt x="53" y="90"/>
                  </a:lnTo>
                  <a:lnTo>
                    <a:pt x="54" y="90"/>
                  </a:lnTo>
                  <a:lnTo>
                    <a:pt x="53" y="92"/>
                  </a:lnTo>
                  <a:lnTo>
                    <a:pt x="54" y="92"/>
                  </a:lnTo>
                  <a:lnTo>
                    <a:pt x="58" y="90"/>
                  </a:lnTo>
                  <a:lnTo>
                    <a:pt x="62" y="90"/>
                  </a:lnTo>
                  <a:lnTo>
                    <a:pt x="65" y="90"/>
                  </a:lnTo>
                  <a:lnTo>
                    <a:pt x="66" y="90"/>
                  </a:lnTo>
                  <a:lnTo>
                    <a:pt x="70" y="88"/>
                  </a:lnTo>
                  <a:lnTo>
                    <a:pt x="72" y="90"/>
                  </a:lnTo>
                  <a:lnTo>
                    <a:pt x="80" y="88"/>
                  </a:lnTo>
                  <a:lnTo>
                    <a:pt x="85" y="88"/>
                  </a:lnTo>
                  <a:lnTo>
                    <a:pt x="85" y="90"/>
                  </a:lnTo>
                  <a:lnTo>
                    <a:pt x="91" y="90"/>
                  </a:lnTo>
                  <a:lnTo>
                    <a:pt x="95" y="90"/>
                  </a:lnTo>
                  <a:lnTo>
                    <a:pt x="106" y="90"/>
                  </a:lnTo>
                  <a:lnTo>
                    <a:pt x="105" y="92"/>
                  </a:lnTo>
                  <a:lnTo>
                    <a:pt x="110" y="92"/>
                  </a:lnTo>
                  <a:lnTo>
                    <a:pt x="111" y="92"/>
                  </a:lnTo>
                  <a:lnTo>
                    <a:pt x="111" y="94"/>
                  </a:lnTo>
                  <a:lnTo>
                    <a:pt x="114" y="94"/>
                  </a:lnTo>
                  <a:lnTo>
                    <a:pt x="122" y="96"/>
                  </a:lnTo>
                  <a:lnTo>
                    <a:pt x="119" y="96"/>
                  </a:lnTo>
                  <a:lnTo>
                    <a:pt x="122" y="97"/>
                  </a:lnTo>
                  <a:lnTo>
                    <a:pt x="127" y="96"/>
                  </a:lnTo>
                  <a:lnTo>
                    <a:pt x="126" y="97"/>
                  </a:lnTo>
                  <a:lnTo>
                    <a:pt x="127" y="97"/>
                  </a:lnTo>
                  <a:lnTo>
                    <a:pt x="127" y="100"/>
                  </a:lnTo>
                  <a:lnTo>
                    <a:pt x="123" y="101"/>
                  </a:lnTo>
                  <a:lnTo>
                    <a:pt x="126" y="101"/>
                  </a:lnTo>
                  <a:lnTo>
                    <a:pt x="123" y="104"/>
                  </a:lnTo>
                  <a:lnTo>
                    <a:pt x="126" y="104"/>
                  </a:lnTo>
                  <a:lnTo>
                    <a:pt x="123" y="105"/>
                  </a:lnTo>
                  <a:lnTo>
                    <a:pt x="129" y="108"/>
                  </a:lnTo>
                  <a:lnTo>
                    <a:pt x="133" y="108"/>
                  </a:lnTo>
                  <a:lnTo>
                    <a:pt x="135" y="109"/>
                  </a:lnTo>
                  <a:lnTo>
                    <a:pt x="133" y="109"/>
                  </a:lnTo>
                  <a:lnTo>
                    <a:pt x="131" y="110"/>
                  </a:lnTo>
                  <a:lnTo>
                    <a:pt x="133" y="110"/>
                  </a:lnTo>
                  <a:lnTo>
                    <a:pt x="135" y="110"/>
                  </a:lnTo>
                  <a:lnTo>
                    <a:pt x="139" y="113"/>
                  </a:lnTo>
                  <a:lnTo>
                    <a:pt x="135" y="114"/>
                  </a:lnTo>
                  <a:lnTo>
                    <a:pt x="137" y="114"/>
                  </a:lnTo>
                  <a:lnTo>
                    <a:pt x="131" y="117"/>
                  </a:lnTo>
                  <a:lnTo>
                    <a:pt x="135" y="117"/>
                  </a:lnTo>
                  <a:lnTo>
                    <a:pt x="133" y="121"/>
                  </a:lnTo>
                  <a:lnTo>
                    <a:pt x="135" y="121"/>
                  </a:lnTo>
                  <a:lnTo>
                    <a:pt x="135" y="122"/>
                  </a:lnTo>
                  <a:lnTo>
                    <a:pt x="137" y="122"/>
                  </a:lnTo>
                  <a:lnTo>
                    <a:pt x="135" y="123"/>
                  </a:lnTo>
                  <a:lnTo>
                    <a:pt x="133" y="123"/>
                  </a:lnTo>
                  <a:lnTo>
                    <a:pt x="133" y="126"/>
                  </a:lnTo>
                  <a:lnTo>
                    <a:pt x="135" y="127"/>
                  </a:lnTo>
                  <a:lnTo>
                    <a:pt x="139" y="130"/>
                  </a:lnTo>
                  <a:lnTo>
                    <a:pt x="135" y="130"/>
                  </a:lnTo>
                  <a:lnTo>
                    <a:pt x="135" y="131"/>
                  </a:lnTo>
                  <a:lnTo>
                    <a:pt x="137" y="131"/>
                  </a:lnTo>
                  <a:lnTo>
                    <a:pt x="133" y="134"/>
                  </a:lnTo>
                  <a:lnTo>
                    <a:pt x="135" y="134"/>
                  </a:lnTo>
                  <a:lnTo>
                    <a:pt x="137" y="134"/>
                  </a:lnTo>
                  <a:lnTo>
                    <a:pt x="139" y="135"/>
                  </a:lnTo>
                  <a:lnTo>
                    <a:pt x="139" y="138"/>
                  </a:lnTo>
                  <a:lnTo>
                    <a:pt x="133" y="141"/>
                  </a:lnTo>
                  <a:lnTo>
                    <a:pt x="139" y="143"/>
                  </a:lnTo>
                  <a:lnTo>
                    <a:pt x="131" y="143"/>
                  </a:lnTo>
                  <a:lnTo>
                    <a:pt x="135" y="145"/>
                  </a:lnTo>
                  <a:lnTo>
                    <a:pt x="131" y="145"/>
                  </a:lnTo>
                  <a:lnTo>
                    <a:pt x="127" y="147"/>
                  </a:lnTo>
                  <a:lnTo>
                    <a:pt x="126" y="149"/>
                  </a:lnTo>
                  <a:lnTo>
                    <a:pt x="122" y="151"/>
                  </a:lnTo>
                  <a:lnTo>
                    <a:pt x="123" y="151"/>
                  </a:lnTo>
                  <a:lnTo>
                    <a:pt x="119" y="153"/>
                  </a:lnTo>
                  <a:lnTo>
                    <a:pt x="114" y="154"/>
                  </a:lnTo>
                  <a:lnTo>
                    <a:pt x="115" y="157"/>
                  </a:lnTo>
                  <a:lnTo>
                    <a:pt x="118" y="158"/>
                  </a:lnTo>
                  <a:lnTo>
                    <a:pt x="119" y="158"/>
                  </a:lnTo>
                  <a:lnTo>
                    <a:pt x="123" y="161"/>
                  </a:lnTo>
                  <a:lnTo>
                    <a:pt x="129" y="161"/>
                  </a:lnTo>
                  <a:lnTo>
                    <a:pt x="133" y="158"/>
                  </a:lnTo>
                  <a:lnTo>
                    <a:pt x="135" y="158"/>
                  </a:lnTo>
                  <a:lnTo>
                    <a:pt x="135" y="157"/>
                  </a:lnTo>
                  <a:lnTo>
                    <a:pt x="135" y="154"/>
                  </a:lnTo>
                  <a:lnTo>
                    <a:pt x="139" y="154"/>
                  </a:lnTo>
                  <a:lnTo>
                    <a:pt x="141" y="153"/>
                  </a:lnTo>
                  <a:lnTo>
                    <a:pt x="142" y="153"/>
                  </a:lnTo>
                  <a:lnTo>
                    <a:pt x="145" y="151"/>
                  </a:lnTo>
                  <a:lnTo>
                    <a:pt x="142" y="149"/>
                  </a:lnTo>
                  <a:lnTo>
                    <a:pt x="142" y="147"/>
                  </a:lnTo>
                  <a:lnTo>
                    <a:pt x="145" y="145"/>
                  </a:lnTo>
                  <a:lnTo>
                    <a:pt x="145" y="147"/>
                  </a:lnTo>
                  <a:lnTo>
                    <a:pt x="145" y="151"/>
                  </a:lnTo>
                  <a:lnTo>
                    <a:pt x="145" y="153"/>
                  </a:lnTo>
                  <a:lnTo>
                    <a:pt x="153" y="151"/>
                  </a:lnTo>
                  <a:lnTo>
                    <a:pt x="145" y="154"/>
                  </a:lnTo>
                  <a:lnTo>
                    <a:pt x="154" y="157"/>
                  </a:lnTo>
                  <a:lnTo>
                    <a:pt x="158" y="154"/>
                  </a:lnTo>
                  <a:lnTo>
                    <a:pt x="162" y="154"/>
                  </a:lnTo>
                  <a:lnTo>
                    <a:pt x="158" y="157"/>
                  </a:lnTo>
                  <a:lnTo>
                    <a:pt x="154" y="157"/>
                  </a:lnTo>
                  <a:lnTo>
                    <a:pt x="150" y="157"/>
                  </a:lnTo>
                  <a:lnTo>
                    <a:pt x="145" y="158"/>
                  </a:lnTo>
                  <a:lnTo>
                    <a:pt x="154" y="158"/>
                  </a:lnTo>
                  <a:lnTo>
                    <a:pt x="159" y="157"/>
                  </a:lnTo>
                  <a:lnTo>
                    <a:pt x="163" y="158"/>
                  </a:lnTo>
                  <a:lnTo>
                    <a:pt x="159" y="158"/>
                  </a:lnTo>
                  <a:lnTo>
                    <a:pt x="155" y="158"/>
                  </a:lnTo>
                  <a:lnTo>
                    <a:pt x="149" y="162"/>
                  </a:lnTo>
                  <a:lnTo>
                    <a:pt x="150" y="162"/>
                  </a:lnTo>
                  <a:lnTo>
                    <a:pt x="153" y="162"/>
                  </a:lnTo>
                  <a:lnTo>
                    <a:pt x="155" y="165"/>
                  </a:lnTo>
                  <a:lnTo>
                    <a:pt x="162" y="162"/>
                  </a:lnTo>
                  <a:lnTo>
                    <a:pt x="159" y="165"/>
                  </a:lnTo>
                  <a:lnTo>
                    <a:pt x="162" y="165"/>
                  </a:lnTo>
                  <a:lnTo>
                    <a:pt x="166" y="165"/>
                  </a:lnTo>
                  <a:lnTo>
                    <a:pt x="162" y="166"/>
                  </a:lnTo>
                  <a:lnTo>
                    <a:pt x="159" y="165"/>
                  </a:lnTo>
                  <a:lnTo>
                    <a:pt x="155" y="165"/>
                  </a:lnTo>
                  <a:lnTo>
                    <a:pt x="154" y="165"/>
                  </a:lnTo>
                  <a:lnTo>
                    <a:pt x="159" y="166"/>
                  </a:lnTo>
                  <a:lnTo>
                    <a:pt x="163" y="167"/>
                  </a:lnTo>
                  <a:lnTo>
                    <a:pt x="159" y="167"/>
                  </a:lnTo>
                  <a:lnTo>
                    <a:pt x="158" y="167"/>
                  </a:lnTo>
                  <a:lnTo>
                    <a:pt x="159" y="170"/>
                  </a:lnTo>
                  <a:lnTo>
                    <a:pt x="162" y="170"/>
                  </a:lnTo>
                  <a:lnTo>
                    <a:pt x="163" y="171"/>
                  </a:lnTo>
                  <a:lnTo>
                    <a:pt x="159" y="171"/>
                  </a:lnTo>
                  <a:lnTo>
                    <a:pt x="159" y="174"/>
                  </a:lnTo>
                  <a:lnTo>
                    <a:pt x="162" y="174"/>
                  </a:lnTo>
                  <a:lnTo>
                    <a:pt x="166" y="171"/>
                  </a:lnTo>
                  <a:lnTo>
                    <a:pt x="163" y="174"/>
                  </a:lnTo>
                  <a:lnTo>
                    <a:pt x="159" y="175"/>
                  </a:lnTo>
                  <a:lnTo>
                    <a:pt x="158" y="174"/>
                  </a:lnTo>
                  <a:lnTo>
                    <a:pt x="145" y="170"/>
                  </a:lnTo>
                  <a:lnTo>
                    <a:pt x="139" y="167"/>
                  </a:lnTo>
                  <a:lnTo>
                    <a:pt x="133" y="167"/>
                  </a:lnTo>
                  <a:lnTo>
                    <a:pt x="126" y="167"/>
                  </a:lnTo>
                  <a:lnTo>
                    <a:pt x="119" y="170"/>
                  </a:lnTo>
                  <a:lnTo>
                    <a:pt x="123" y="171"/>
                  </a:lnTo>
                  <a:lnTo>
                    <a:pt x="127" y="174"/>
                  </a:lnTo>
                  <a:lnTo>
                    <a:pt x="133" y="175"/>
                  </a:lnTo>
                  <a:lnTo>
                    <a:pt x="135" y="175"/>
                  </a:lnTo>
                  <a:lnTo>
                    <a:pt x="139" y="178"/>
                  </a:lnTo>
                  <a:lnTo>
                    <a:pt x="142" y="179"/>
                  </a:lnTo>
                  <a:lnTo>
                    <a:pt x="146" y="179"/>
                  </a:lnTo>
                  <a:lnTo>
                    <a:pt x="150" y="181"/>
                  </a:lnTo>
                  <a:lnTo>
                    <a:pt x="153" y="179"/>
                  </a:lnTo>
                  <a:lnTo>
                    <a:pt x="155" y="179"/>
                  </a:lnTo>
                  <a:lnTo>
                    <a:pt x="153" y="181"/>
                  </a:lnTo>
                  <a:lnTo>
                    <a:pt x="158" y="179"/>
                  </a:lnTo>
                  <a:lnTo>
                    <a:pt x="163" y="179"/>
                  </a:lnTo>
                  <a:lnTo>
                    <a:pt x="159" y="181"/>
                  </a:lnTo>
                  <a:lnTo>
                    <a:pt x="162" y="181"/>
                  </a:lnTo>
                  <a:lnTo>
                    <a:pt x="162" y="183"/>
                  </a:lnTo>
                  <a:lnTo>
                    <a:pt x="158" y="183"/>
                  </a:lnTo>
                  <a:lnTo>
                    <a:pt x="155" y="185"/>
                  </a:lnTo>
                  <a:lnTo>
                    <a:pt x="154" y="185"/>
                  </a:lnTo>
                  <a:lnTo>
                    <a:pt x="154" y="187"/>
                  </a:lnTo>
                  <a:lnTo>
                    <a:pt x="155" y="187"/>
                  </a:lnTo>
                  <a:lnTo>
                    <a:pt x="159" y="187"/>
                  </a:lnTo>
                  <a:lnTo>
                    <a:pt x="154" y="189"/>
                  </a:lnTo>
                  <a:lnTo>
                    <a:pt x="149" y="192"/>
                  </a:lnTo>
                  <a:lnTo>
                    <a:pt x="153" y="191"/>
                  </a:lnTo>
                  <a:lnTo>
                    <a:pt x="154" y="191"/>
                  </a:lnTo>
                  <a:lnTo>
                    <a:pt x="158" y="192"/>
                  </a:lnTo>
                  <a:lnTo>
                    <a:pt x="155" y="192"/>
                  </a:lnTo>
                  <a:lnTo>
                    <a:pt x="153" y="195"/>
                  </a:lnTo>
                  <a:lnTo>
                    <a:pt x="155" y="195"/>
                  </a:lnTo>
                  <a:lnTo>
                    <a:pt x="153" y="196"/>
                  </a:lnTo>
                  <a:lnTo>
                    <a:pt x="153" y="195"/>
                  </a:lnTo>
                  <a:lnTo>
                    <a:pt x="150" y="195"/>
                  </a:lnTo>
                  <a:lnTo>
                    <a:pt x="149" y="195"/>
                  </a:lnTo>
                  <a:lnTo>
                    <a:pt x="150" y="192"/>
                  </a:lnTo>
                  <a:lnTo>
                    <a:pt x="146" y="195"/>
                  </a:lnTo>
                  <a:lnTo>
                    <a:pt x="146" y="196"/>
                  </a:lnTo>
                  <a:lnTo>
                    <a:pt x="145" y="198"/>
                  </a:lnTo>
                  <a:lnTo>
                    <a:pt x="146" y="198"/>
                  </a:lnTo>
                  <a:lnTo>
                    <a:pt x="145" y="200"/>
                  </a:lnTo>
                  <a:lnTo>
                    <a:pt x="142" y="202"/>
                  </a:lnTo>
                  <a:lnTo>
                    <a:pt x="139" y="202"/>
                  </a:lnTo>
                  <a:lnTo>
                    <a:pt x="131" y="202"/>
                  </a:lnTo>
                  <a:lnTo>
                    <a:pt x="133" y="200"/>
                  </a:lnTo>
                  <a:lnTo>
                    <a:pt x="131" y="200"/>
                  </a:lnTo>
                  <a:lnTo>
                    <a:pt x="127" y="202"/>
                  </a:lnTo>
                  <a:lnTo>
                    <a:pt x="126" y="202"/>
                  </a:lnTo>
                  <a:lnTo>
                    <a:pt x="126" y="204"/>
                  </a:lnTo>
                  <a:lnTo>
                    <a:pt x="122" y="204"/>
                  </a:lnTo>
                  <a:lnTo>
                    <a:pt x="114" y="206"/>
                  </a:lnTo>
                  <a:lnTo>
                    <a:pt x="118" y="206"/>
                  </a:lnTo>
                  <a:lnTo>
                    <a:pt x="122" y="206"/>
                  </a:lnTo>
                  <a:lnTo>
                    <a:pt x="119" y="208"/>
                  </a:lnTo>
                  <a:lnTo>
                    <a:pt x="123" y="206"/>
                  </a:lnTo>
                  <a:lnTo>
                    <a:pt x="129" y="208"/>
                  </a:lnTo>
                  <a:lnTo>
                    <a:pt x="133" y="206"/>
                  </a:lnTo>
                  <a:lnTo>
                    <a:pt x="137" y="206"/>
                  </a:lnTo>
                  <a:lnTo>
                    <a:pt x="141" y="208"/>
                  </a:lnTo>
                  <a:lnTo>
                    <a:pt x="135" y="208"/>
                  </a:lnTo>
                  <a:lnTo>
                    <a:pt x="142" y="210"/>
                  </a:lnTo>
                  <a:lnTo>
                    <a:pt x="149" y="211"/>
                  </a:lnTo>
                  <a:lnTo>
                    <a:pt x="141" y="211"/>
                  </a:lnTo>
                  <a:lnTo>
                    <a:pt x="146" y="214"/>
                  </a:lnTo>
                  <a:lnTo>
                    <a:pt x="133" y="215"/>
                  </a:lnTo>
                  <a:lnTo>
                    <a:pt x="135" y="215"/>
                  </a:lnTo>
                  <a:lnTo>
                    <a:pt x="139" y="215"/>
                  </a:lnTo>
                  <a:lnTo>
                    <a:pt x="145" y="215"/>
                  </a:lnTo>
                  <a:lnTo>
                    <a:pt x="138" y="218"/>
                  </a:lnTo>
                  <a:lnTo>
                    <a:pt x="131" y="215"/>
                  </a:lnTo>
                  <a:lnTo>
                    <a:pt x="130" y="215"/>
                  </a:lnTo>
                  <a:lnTo>
                    <a:pt x="133" y="214"/>
                  </a:lnTo>
                  <a:lnTo>
                    <a:pt x="131" y="211"/>
                  </a:lnTo>
                  <a:lnTo>
                    <a:pt x="133" y="211"/>
                  </a:lnTo>
                  <a:lnTo>
                    <a:pt x="135" y="214"/>
                  </a:lnTo>
                  <a:lnTo>
                    <a:pt x="137" y="214"/>
                  </a:lnTo>
                  <a:lnTo>
                    <a:pt x="139" y="214"/>
                  </a:lnTo>
                  <a:lnTo>
                    <a:pt x="139" y="211"/>
                  </a:lnTo>
                  <a:lnTo>
                    <a:pt x="141" y="211"/>
                  </a:lnTo>
                  <a:lnTo>
                    <a:pt x="135" y="210"/>
                  </a:lnTo>
                  <a:lnTo>
                    <a:pt x="127" y="210"/>
                  </a:lnTo>
                  <a:lnTo>
                    <a:pt x="123" y="208"/>
                  </a:lnTo>
                  <a:lnTo>
                    <a:pt x="119" y="208"/>
                  </a:lnTo>
                  <a:lnTo>
                    <a:pt x="123" y="210"/>
                  </a:lnTo>
                  <a:lnTo>
                    <a:pt x="118" y="208"/>
                  </a:lnTo>
                  <a:lnTo>
                    <a:pt x="114" y="208"/>
                  </a:lnTo>
                  <a:lnTo>
                    <a:pt x="115" y="210"/>
                  </a:lnTo>
                  <a:lnTo>
                    <a:pt x="119" y="211"/>
                  </a:lnTo>
                  <a:lnTo>
                    <a:pt x="118" y="211"/>
                  </a:lnTo>
                  <a:lnTo>
                    <a:pt x="114" y="210"/>
                  </a:lnTo>
                  <a:lnTo>
                    <a:pt x="110" y="211"/>
                  </a:lnTo>
                  <a:lnTo>
                    <a:pt x="110" y="214"/>
                  </a:lnTo>
                  <a:lnTo>
                    <a:pt x="109" y="214"/>
                  </a:lnTo>
                  <a:lnTo>
                    <a:pt x="106" y="214"/>
                  </a:lnTo>
                  <a:lnTo>
                    <a:pt x="106" y="215"/>
                  </a:lnTo>
                  <a:lnTo>
                    <a:pt x="105" y="215"/>
                  </a:lnTo>
                  <a:lnTo>
                    <a:pt x="102" y="218"/>
                  </a:lnTo>
                  <a:lnTo>
                    <a:pt x="109" y="215"/>
                  </a:lnTo>
                  <a:lnTo>
                    <a:pt x="115" y="214"/>
                  </a:lnTo>
                  <a:lnTo>
                    <a:pt x="125" y="212"/>
                  </a:lnTo>
                  <a:lnTo>
                    <a:pt x="122" y="214"/>
                  </a:lnTo>
                  <a:lnTo>
                    <a:pt x="126" y="214"/>
                  </a:lnTo>
                  <a:lnTo>
                    <a:pt x="127" y="214"/>
                  </a:lnTo>
                  <a:lnTo>
                    <a:pt x="129" y="215"/>
                  </a:lnTo>
                  <a:lnTo>
                    <a:pt x="118" y="214"/>
                  </a:lnTo>
                  <a:lnTo>
                    <a:pt x="115" y="215"/>
                  </a:lnTo>
                  <a:lnTo>
                    <a:pt x="111" y="215"/>
                  </a:lnTo>
                  <a:lnTo>
                    <a:pt x="110" y="215"/>
                  </a:lnTo>
                  <a:lnTo>
                    <a:pt x="105" y="218"/>
                  </a:lnTo>
                  <a:lnTo>
                    <a:pt x="101" y="219"/>
                  </a:lnTo>
                  <a:lnTo>
                    <a:pt x="98" y="222"/>
                  </a:lnTo>
                  <a:lnTo>
                    <a:pt x="98" y="223"/>
                  </a:lnTo>
                  <a:lnTo>
                    <a:pt x="106" y="222"/>
                  </a:lnTo>
                  <a:lnTo>
                    <a:pt x="102" y="223"/>
                  </a:lnTo>
                  <a:lnTo>
                    <a:pt x="101" y="223"/>
                  </a:lnTo>
                  <a:lnTo>
                    <a:pt x="97" y="224"/>
                  </a:lnTo>
                  <a:lnTo>
                    <a:pt x="98" y="224"/>
                  </a:lnTo>
                  <a:lnTo>
                    <a:pt x="101" y="224"/>
                  </a:lnTo>
                  <a:lnTo>
                    <a:pt x="102" y="227"/>
                  </a:lnTo>
                  <a:lnTo>
                    <a:pt x="98" y="228"/>
                  </a:lnTo>
                  <a:lnTo>
                    <a:pt x="106" y="227"/>
                  </a:lnTo>
                  <a:lnTo>
                    <a:pt x="109" y="227"/>
                  </a:lnTo>
                  <a:lnTo>
                    <a:pt x="111" y="227"/>
                  </a:lnTo>
                  <a:lnTo>
                    <a:pt x="114" y="227"/>
                  </a:lnTo>
                  <a:lnTo>
                    <a:pt x="111" y="228"/>
                  </a:lnTo>
                  <a:lnTo>
                    <a:pt x="110" y="228"/>
                  </a:lnTo>
                  <a:lnTo>
                    <a:pt x="109" y="228"/>
                  </a:lnTo>
                  <a:lnTo>
                    <a:pt x="106" y="231"/>
                  </a:lnTo>
                  <a:lnTo>
                    <a:pt x="105" y="231"/>
                  </a:lnTo>
                  <a:lnTo>
                    <a:pt x="98" y="231"/>
                  </a:lnTo>
                  <a:lnTo>
                    <a:pt x="101" y="232"/>
                  </a:lnTo>
                  <a:lnTo>
                    <a:pt x="105" y="232"/>
                  </a:lnTo>
                  <a:lnTo>
                    <a:pt x="110" y="232"/>
                  </a:lnTo>
                  <a:lnTo>
                    <a:pt x="98" y="235"/>
                  </a:lnTo>
                  <a:lnTo>
                    <a:pt x="97" y="232"/>
                  </a:lnTo>
                  <a:lnTo>
                    <a:pt x="93" y="236"/>
                  </a:lnTo>
                  <a:lnTo>
                    <a:pt x="95" y="238"/>
                  </a:lnTo>
                  <a:lnTo>
                    <a:pt x="93" y="240"/>
                  </a:lnTo>
                  <a:lnTo>
                    <a:pt x="97" y="242"/>
                  </a:lnTo>
                  <a:lnTo>
                    <a:pt x="95" y="242"/>
                  </a:lnTo>
                  <a:lnTo>
                    <a:pt x="97" y="244"/>
                  </a:lnTo>
                  <a:lnTo>
                    <a:pt x="99" y="244"/>
                  </a:lnTo>
                  <a:lnTo>
                    <a:pt x="101" y="244"/>
                  </a:lnTo>
                  <a:lnTo>
                    <a:pt x="105" y="242"/>
                  </a:lnTo>
                  <a:lnTo>
                    <a:pt x="106" y="242"/>
                  </a:lnTo>
                  <a:lnTo>
                    <a:pt x="109" y="242"/>
                  </a:lnTo>
                  <a:lnTo>
                    <a:pt x="114" y="240"/>
                  </a:lnTo>
                  <a:lnTo>
                    <a:pt x="111" y="242"/>
                  </a:lnTo>
                  <a:lnTo>
                    <a:pt x="110" y="242"/>
                  </a:lnTo>
                  <a:lnTo>
                    <a:pt x="106" y="244"/>
                  </a:lnTo>
                  <a:lnTo>
                    <a:pt x="102" y="244"/>
                  </a:lnTo>
                  <a:lnTo>
                    <a:pt x="101" y="244"/>
                  </a:lnTo>
                  <a:lnTo>
                    <a:pt x="101" y="246"/>
                  </a:lnTo>
                  <a:lnTo>
                    <a:pt x="98" y="248"/>
                  </a:lnTo>
                  <a:lnTo>
                    <a:pt x="101" y="248"/>
                  </a:lnTo>
                  <a:lnTo>
                    <a:pt x="102" y="248"/>
                  </a:lnTo>
                  <a:lnTo>
                    <a:pt x="98" y="250"/>
                  </a:lnTo>
                  <a:lnTo>
                    <a:pt x="101" y="250"/>
                  </a:lnTo>
                  <a:lnTo>
                    <a:pt x="101" y="252"/>
                  </a:lnTo>
                  <a:lnTo>
                    <a:pt x="102" y="250"/>
                  </a:lnTo>
                  <a:lnTo>
                    <a:pt x="109" y="248"/>
                  </a:lnTo>
                  <a:lnTo>
                    <a:pt x="111" y="247"/>
                  </a:lnTo>
                  <a:lnTo>
                    <a:pt x="110" y="248"/>
                  </a:lnTo>
                  <a:lnTo>
                    <a:pt x="105" y="250"/>
                  </a:lnTo>
                  <a:lnTo>
                    <a:pt x="101" y="252"/>
                  </a:lnTo>
                  <a:lnTo>
                    <a:pt x="98" y="255"/>
                  </a:lnTo>
                  <a:lnTo>
                    <a:pt x="101" y="254"/>
                  </a:lnTo>
                  <a:lnTo>
                    <a:pt x="102" y="254"/>
                  </a:lnTo>
                  <a:lnTo>
                    <a:pt x="105" y="254"/>
                  </a:lnTo>
                  <a:lnTo>
                    <a:pt x="102" y="255"/>
                  </a:lnTo>
                  <a:lnTo>
                    <a:pt x="102" y="259"/>
                  </a:lnTo>
                  <a:lnTo>
                    <a:pt x="101" y="259"/>
                  </a:lnTo>
                  <a:lnTo>
                    <a:pt x="101" y="262"/>
                  </a:lnTo>
                  <a:lnTo>
                    <a:pt x="98" y="263"/>
                  </a:lnTo>
                  <a:lnTo>
                    <a:pt x="97" y="271"/>
                  </a:lnTo>
                  <a:lnTo>
                    <a:pt x="101" y="268"/>
                  </a:lnTo>
                  <a:lnTo>
                    <a:pt x="105" y="265"/>
                  </a:lnTo>
                  <a:lnTo>
                    <a:pt x="109" y="262"/>
                  </a:lnTo>
                  <a:lnTo>
                    <a:pt x="111" y="262"/>
                  </a:lnTo>
                  <a:lnTo>
                    <a:pt x="110" y="263"/>
                  </a:lnTo>
                  <a:lnTo>
                    <a:pt x="114" y="263"/>
                  </a:lnTo>
                  <a:lnTo>
                    <a:pt x="115" y="262"/>
                  </a:lnTo>
                  <a:lnTo>
                    <a:pt x="118" y="259"/>
                  </a:lnTo>
                  <a:lnTo>
                    <a:pt x="119" y="262"/>
                  </a:lnTo>
                  <a:lnTo>
                    <a:pt x="122" y="262"/>
                  </a:lnTo>
                  <a:lnTo>
                    <a:pt x="126" y="259"/>
                  </a:lnTo>
                  <a:lnTo>
                    <a:pt x="123" y="262"/>
                  </a:lnTo>
                  <a:lnTo>
                    <a:pt x="123" y="263"/>
                  </a:lnTo>
                  <a:lnTo>
                    <a:pt x="126" y="263"/>
                  </a:lnTo>
                  <a:lnTo>
                    <a:pt x="123" y="265"/>
                  </a:lnTo>
                  <a:lnTo>
                    <a:pt x="126" y="267"/>
                  </a:lnTo>
                  <a:lnTo>
                    <a:pt x="127" y="268"/>
                  </a:lnTo>
                  <a:lnTo>
                    <a:pt x="123" y="267"/>
                  </a:lnTo>
                  <a:lnTo>
                    <a:pt x="122" y="265"/>
                  </a:lnTo>
                  <a:lnTo>
                    <a:pt x="119" y="263"/>
                  </a:lnTo>
                  <a:lnTo>
                    <a:pt x="118" y="263"/>
                  </a:lnTo>
                  <a:lnTo>
                    <a:pt x="114" y="263"/>
                  </a:lnTo>
                  <a:lnTo>
                    <a:pt x="118" y="265"/>
                  </a:lnTo>
                  <a:lnTo>
                    <a:pt x="115" y="265"/>
                  </a:lnTo>
                  <a:lnTo>
                    <a:pt x="118" y="267"/>
                  </a:lnTo>
                  <a:lnTo>
                    <a:pt x="114" y="267"/>
                  </a:lnTo>
                  <a:lnTo>
                    <a:pt x="110" y="268"/>
                  </a:lnTo>
                  <a:lnTo>
                    <a:pt x="109" y="271"/>
                  </a:lnTo>
                  <a:lnTo>
                    <a:pt x="106" y="271"/>
                  </a:lnTo>
                  <a:lnTo>
                    <a:pt x="102" y="271"/>
                  </a:lnTo>
                  <a:lnTo>
                    <a:pt x="101" y="272"/>
                  </a:lnTo>
                  <a:lnTo>
                    <a:pt x="102" y="275"/>
                  </a:lnTo>
                  <a:lnTo>
                    <a:pt x="101" y="276"/>
                  </a:lnTo>
                  <a:lnTo>
                    <a:pt x="102" y="276"/>
                  </a:lnTo>
                  <a:lnTo>
                    <a:pt x="98" y="279"/>
                  </a:lnTo>
                  <a:lnTo>
                    <a:pt x="98" y="280"/>
                  </a:lnTo>
                  <a:lnTo>
                    <a:pt x="101" y="281"/>
                  </a:lnTo>
                  <a:lnTo>
                    <a:pt x="102" y="280"/>
                  </a:lnTo>
                  <a:lnTo>
                    <a:pt x="105" y="279"/>
                  </a:lnTo>
                  <a:lnTo>
                    <a:pt x="110" y="279"/>
                  </a:lnTo>
                  <a:lnTo>
                    <a:pt x="106" y="280"/>
                  </a:lnTo>
                  <a:lnTo>
                    <a:pt x="102" y="280"/>
                  </a:lnTo>
                  <a:lnTo>
                    <a:pt x="102" y="281"/>
                  </a:lnTo>
                  <a:lnTo>
                    <a:pt x="101" y="281"/>
                  </a:lnTo>
                  <a:lnTo>
                    <a:pt x="105" y="284"/>
                  </a:lnTo>
                  <a:lnTo>
                    <a:pt x="101" y="284"/>
                  </a:lnTo>
                  <a:lnTo>
                    <a:pt x="101" y="285"/>
                  </a:lnTo>
                  <a:lnTo>
                    <a:pt x="102" y="285"/>
                  </a:lnTo>
                  <a:lnTo>
                    <a:pt x="102" y="288"/>
                  </a:lnTo>
                  <a:lnTo>
                    <a:pt x="106" y="285"/>
                  </a:lnTo>
                  <a:lnTo>
                    <a:pt x="111" y="285"/>
                  </a:lnTo>
                  <a:lnTo>
                    <a:pt x="109" y="288"/>
                  </a:lnTo>
                  <a:lnTo>
                    <a:pt x="106" y="288"/>
                  </a:lnTo>
                  <a:lnTo>
                    <a:pt x="105" y="289"/>
                  </a:lnTo>
                  <a:lnTo>
                    <a:pt x="106" y="289"/>
                  </a:lnTo>
                  <a:lnTo>
                    <a:pt x="109" y="289"/>
                  </a:lnTo>
                  <a:lnTo>
                    <a:pt x="106" y="293"/>
                  </a:lnTo>
                  <a:lnTo>
                    <a:pt x="109" y="293"/>
                  </a:lnTo>
                  <a:lnTo>
                    <a:pt x="105" y="297"/>
                  </a:lnTo>
                  <a:lnTo>
                    <a:pt x="105" y="299"/>
                  </a:lnTo>
                  <a:lnTo>
                    <a:pt x="109" y="301"/>
                  </a:lnTo>
                  <a:lnTo>
                    <a:pt x="114" y="303"/>
                  </a:lnTo>
                  <a:lnTo>
                    <a:pt x="110" y="303"/>
                  </a:lnTo>
                  <a:lnTo>
                    <a:pt x="114" y="305"/>
                  </a:lnTo>
                  <a:lnTo>
                    <a:pt x="111" y="305"/>
                  </a:lnTo>
                  <a:lnTo>
                    <a:pt x="110" y="305"/>
                  </a:lnTo>
                  <a:lnTo>
                    <a:pt x="109" y="307"/>
                  </a:lnTo>
                  <a:lnTo>
                    <a:pt x="114" y="307"/>
                  </a:lnTo>
                  <a:lnTo>
                    <a:pt x="118" y="303"/>
                  </a:lnTo>
                  <a:lnTo>
                    <a:pt x="118" y="305"/>
                  </a:lnTo>
                  <a:lnTo>
                    <a:pt x="119" y="305"/>
                  </a:lnTo>
                  <a:lnTo>
                    <a:pt x="114" y="307"/>
                  </a:lnTo>
                  <a:lnTo>
                    <a:pt x="111" y="309"/>
                  </a:lnTo>
                  <a:lnTo>
                    <a:pt x="111" y="311"/>
                  </a:lnTo>
                  <a:lnTo>
                    <a:pt x="115" y="309"/>
                  </a:lnTo>
                  <a:lnTo>
                    <a:pt x="115" y="307"/>
                  </a:lnTo>
                  <a:lnTo>
                    <a:pt x="119" y="307"/>
                  </a:lnTo>
                  <a:lnTo>
                    <a:pt x="115" y="309"/>
                  </a:lnTo>
                  <a:lnTo>
                    <a:pt x="114" y="311"/>
                  </a:lnTo>
                  <a:lnTo>
                    <a:pt x="115" y="311"/>
                  </a:lnTo>
                  <a:lnTo>
                    <a:pt x="114" y="312"/>
                  </a:lnTo>
                  <a:lnTo>
                    <a:pt x="110" y="315"/>
                  </a:lnTo>
                  <a:lnTo>
                    <a:pt x="114" y="315"/>
                  </a:lnTo>
                  <a:lnTo>
                    <a:pt x="115" y="315"/>
                  </a:lnTo>
                  <a:lnTo>
                    <a:pt x="122" y="312"/>
                  </a:lnTo>
                  <a:lnTo>
                    <a:pt x="119" y="315"/>
                  </a:lnTo>
                  <a:lnTo>
                    <a:pt x="118" y="315"/>
                  </a:lnTo>
                  <a:lnTo>
                    <a:pt x="111" y="316"/>
                  </a:lnTo>
                  <a:lnTo>
                    <a:pt x="115" y="316"/>
                  </a:lnTo>
                  <a:lnTo>
                    <a:pt x="119" y="316"/>
                  </a:lnTo>
                  <a:lnTo>
                    <a:pt x="118" y="319"/>
                  </a:lnTo>
                  <a:lnTo>
                    <a:pt x="118" y="320"/>
                  </a:lnTo>
                  <a:lnTo>
                    <a:pt x="119" y="319"/>
                  </a:lnTo>
                  <a:lnTo>
                    <a:pt x="119" y="320"/>
                  </a:lnTo>
                  <a:lnTo>
                    <a:pt x="122" y="319"/>
                  </a:lnTo>
                  <a:lnTo>
                    <a:pt x="123" y="319"/>
                  </a:lnTo>
                  <a:lnTo>
                    <a:pt x="122" y="320"/>
                  </a:lnTo>
                  <a:lnTo>
                    <a:pt x="123" y="320"/>
                  </a:lnTo>
                  <a:lnTo>
                    <a:pt x="126" y="320"/>
                  </a:lnTo>
                  <a:lnTo>
                    <a:pt x="123" y="323"/>
                  </a:lnTo>
                  <a:lnTo>
                    <a:pt x="126" y="323"/>
                  </a:lnTo>
                  <a:lnTo>
                    <a:pt x="118" y="325"/>
                  </a:lnTo>
                  <a:lnTo>
                    <a:pt x="123" y="325"/>
                  </a:lnTo>
                  <a:lnTo>
                    <a:pt x="129" y="324"/>
                  </a:lnTo>
                  <a:lnTo>
                    <a:pt x="135" y="324"/>
                  </a:lnTo>
                  <a:lnTo>
                    <a:pt x="133" y="325"/>
                  </a:lnTo>
                  <a:lnTo>
                    <a:pt x="137" y="325"/>
                  </a:lnTo>
                  <a:lnTo>
                    <a:pt x="137" y="324"/>
                  </a:lnTo>
                  <a:lnTo>
                    <a:pt x="141" y="323"/>
                  </a:lnTo>
                  <a:lnTo>
                    <a:pt x="142" y="323"/>
                  </a:lnTo>
                  <a:lnTo>
                    <a:pt x="145" y="324"/>
                  </a:lnTo>
                  <a:lnTo>
                    <a:pt x="146" y="323"/>
                  </a:lnTo>
                  <a:lnTo>
                    <a:pt x="145" y="323"/>
                  </a:lnTo>
                  <a:lnTo>
                    <a:pt x="149" y="320"/>
                  </a:lnTo>
                  <a:lnTo>
                    <a:pt x="150" y="320"/>
                  </a:lnTo>
                  <a:lnTo>
                    <a:pt x="149" y="319"/>
                  </a:lnTo>
                  <a:lnTo>
                    <a:pt x="150" y="319"/>
                  </a:lnTo>
                  <a:lnTo>
                    <a:pt x="153" y="319"/>
                  </a:lnTo>
                  <a:lnTo>
                    <a:pt x="153" y="320"/>
                  </a:lnTo>
                  <a:lnTo>
                    <a:pt x="150" y="323"/>
                  </a:lnTo>
                  <a:lnTo>
                    <a:pt x="149" y="323"/>
                  </a:lnTo>
                  <a:lnTo>
                    <a:pt x="146" y="324"/>
                  </a:lnTo>
                  <a:lnTo>
                    <a:pt x="153" y="323"/>
                  </a:lnTo>
                  <a:lnTo>
                    <a:pt x="149" y="324"/>
                  </a:lnTo>
                  <a:lnTo>
                    <a:pt x="146" y="325"/>
                  </a:lnTo>
                  <a:lnTo>
                    <a:pt x="149" y="325"/>
                  </a:lnTo>
                  <a:lnTo>
                    <a:pt x="150" y="325"/>
                  </a:lnTo>
                  <a:lnTo>
                    <a:pt x="149" y="328"/>
                  </a:lnTo>
                  <a:lnTo>
                    <a:pt x="150" y="328"/>
                  </a:lnTo>
                  <a:lnTo>
                    <a:pt x="145" y="329"/>
                  </a:lnTo>
                  <a:lnTo>
                    <a:pt x="149" y="329"/>
                  </a:lnTo>
                  <a:lnTo>
                    <a:pt x="150" y="329"/>
                  </a:lnTo>
                  <a:lnTo>
                    <a:pt x="150" y="332"/>
                  </a:lnTo>
                  <a:lnTo>
                    <a:pt x="153" y="329"/>
                  </a:lnTo>
                  <a:lnTo>
                    <a:pt x="155" y="328"/>
                  </a:lnTo>
                  <a:lnTo>
                    <a:pt x="153" y="332"/>
                  </a:lnTo>
                  <a:lnTo>
                    <a:pt x="155" y="329"/>
                  </a:lnTo>
                  <a:lnTo>
                    <a:pt x="154" y="332"/>
                  </a:lnTo>
                  <a:lnTo>
                    <a:pt x="158" y="329"/>
                  </a:lnTo>
                  <a:lnTo>
                    <a:pt x="162" y="328"/>
                  </a:lnTo>
                  <a:lnTo>
                    <a:pt x="158" y="332"/>
                  </a:lnTo>
                  <a:lnTo>
                    <a:pt x="155" y="333"/>
                  </a:lnTo>
                  <a:lnTo>
                    <a:pt x="155" y="336"/>
                  </a:lnTo>
                  <a:lnTo>
                    <a:pt x="153" y="337"/>
                  </a:lnTo>
                  <a:lnTo>
                    <a:pt x="154" y="338"/>
                  </a:lnTo>
                  <a:lnTo>
                    <a:pt x="155" y="337"/>
                  </a:lnTo>
                  <a:lnTo>
                    <a:pt x="158" y="338"/>
                  </a:lnTo>
                  <a:lnTo>
                    <a:pt x="159" y="338"/>
                  </a:lnTo>
                  <a:lnTo>
                    <a:pt x="162" y="337"/>
                  </a:lnTo>
                  <a:lnTo>
                    <a:pt x="163" y="336"/>
                  </a:lnTo>
                  <a:lnTo>
                    <a:pt x="166" y="333"/>
                  </a:lnTo>
                  <a:lnTo>
                    <a:pt x="167" y="333"/>
                  </a:lnTo>
                  <a:lnTo>
                    <a:pt x="167" y="336"/>
                  </a:lnTo>
                  <a:lnTo>
                    <a:pt x="168" y="337"/>
                  </a:lnTo>
                  <a:lnTo>
                    <a:pt x="166" y="337"/>
                  </a:lnTo>
                  <a:lnTo>
                    <a:pt x="168" y="338"/>
                  </a:lnTo>
                  <a:lnTo>
                    <a:pt x="171" y="338"/>
                  </a:lnTo>
                  <a:lnTo>
                    <a:pt x="172" y="338"/>
                  </a:lnTo>
                  <a:lnTo>
                    <a:pt x="172" y="337"/>
                  </a:lnTo>
                  <a:lnTo>
                    <a:pt x="176" y="338"/>
                  </a:lnTo>
                  <a:lnTo>
                    <a:pt x="176" y="337"/>
                  </a:lnTo>
                  <a:lnTo>
                    <a:pt x="179" y="337"/>
                  </a:lnTo>
                  <a:lnTo>
                    <a:pt x="179" y="336"/>
                  </a:lnTo>
                  <a:lnTo>
                    <a:pt x="180" y="336"/>
                  </a:lnTo>
                  <a:lnTo>
                    <a:pt x="179" y="333"/>
                  </a:lnTo>
                  <a:lnTo>
                    <a:pt x="176" y="333"/>
                  </a:lnTo>
                  <a:lnTo>
                    <a:pt x="179" y="332"/>
                  </a:lnTo>
                  <a:lnTo>
                    <a:pt x="175" y="333"/>
                  </a:lnTo>
                  <a:lnTo>
                    <a:pt x="176" y="332"/>
                  </a:lnTo>
                  <a:lnTo>
                    <a:pt x="172" y="329"/>
                  </a:lnTo>
                  <a:lnTo>
                    <a:pt x="175" y="328"/>
                  </a:lnTo>
                  <a:lnTo>
                    <a:pt x="176" y="329"/>
                  </a:lnTo>
                  <a:lnTo>
                    <a:pt x="179" y="332"/>
                  </a:lnTo>
                  <a:lnTo>
                    <a:pt x="180" y="332"/>
                  </a:lnTo>
                  <a:lnTo>
                    <a:pt x="179" y="329"/>
                  </a:lnTo>
                  <a:lnTo>
                    <a:pt x="183" y="329"/>
                  </a:lnTo>
                  <a:lnTo>
                    <a:pt x="184" y="329"/>
                  </a:lnTo>
                  <a:lnTo>
                    <a:pt x="186" y="328"/>
                  </a:lnTo>
                  <a:lnTo>
                    <a:pt x="184" y="328"/>
                  </a:lnTo>
                  <a:lnTo>
                    <a:pt x="186" y="325"/>
                  </a:lnTo>
                  <a:lnTo>
                    <a:pt x="188" y="325"/>
                  </a:lnTo>
                  <a:lnTo>
                    <a:pt x="179" y="324"/>
                  </a:lnTo>
                  <a:lnTo>
                    <a:pt x="186" y="324"/>
                  </a:lnTo>
                  <a:lnTo>
                    <a:pt x="188" y="324"/>
                  </a:lnTo>
                  <a:lnTo>
                    <a:pt x="190" y="323"/>
                  </a:lnTo>
                  <a:lnTo>
                    <a:pt x="184" y="323"/>
                  </a:lnTo>
                  <a:lnTo>
                    <a:pt x="179" y="320"/>
                  </a:lnTo>
                  <a:lnTo>
                    <a:pt x="184" y="320"/>
                  </a:lnTo>
                  <a:lnTo>
                    <a:pt x="188" y="320"/>
                  </a:lnTo>
                  <a:lnTo>
                    <a:pt x="192" y="319"/>
                  </a:lnTo>
                  <a:lnTo>
                    <a:pt x="190" y="319"/>
                  </a:lnTo>
                  <a:lnTo>
                    <a:pt x="188" y="319"/>
                  </a:lnTo>
                  <a:lnTo>
                    <a:pt x="186" y="316"/>
                  </a:lnTo>
                  <a:lnTo>
                    <a:pt x="192" y="316"/>
                  </a:lnTo>
                  <a:lnTo>
                    <a:pt x="194" y="316"/>
                  </a:lnTo>
                  <a:lnTo>
                    <a:pt x="194" y="315"/>
                  </a:lnTo>
                  <a:lnTo>
                    <a:pt x="192" y="315"/>
                  </a:lnTo>
                  <a:lnTo>
                    <a:pt x="188" y="312"/>
                  </a:lnTo>
                  <a:lnTo>
                    <a:pt x="196" y="312"/>
                  </a:lnTo>
                  <a:lnTo>
                    <a:pt x="199" y="311"/>
                  </a:lnTo>
                  <a:lnTo>
                    <a:pt x="198" y="311"/>
                  </a:lnTo>
                  <a:lnTo>
                    <a:pt x="196" y="311"/>
                  </a:lnTo>
                  <a:lnTo>
                    <a:pt x="194" y="309"/>
                  </a:lnTo>
                  <a:lnTo>
                    <a:pt x="198" y="311"/>
                  </a:lnTo>
                  <a:lnTo>
                    <a:pt x="202" y="309"/>
                  </a:lnTo>
                  <a:lnTo>
                    <a:pt x="199" y="307"/>
                  </a:lnTo>
                  <a:lnTo>
                    <a:pt x="202" y="307"/>
                  </a:lnTo>
                  <a:lnTo>
                    <a:pt x="202" y="305"/>
                  </a:lnTo>
                  <a:lnTo>
                    <a:pt x="203" y="303"/>
                  </a:lnTo>
                  <a:lnTo>
                    <a:pt x="203" y="301"/>
                  </a:lnTo>
                  <a:lnTo>
                    <a:pt x="199" y="299"/>
                  </a:lnTo>
                  <a:lnTo>
                    <a:pt x="206" y="299"/>
                  </a:lnTo>
                  <a:lnTo>
                    <a:pt x="202" y="297"/>
                  </a:lnTo>
                  <a:lnTo>
                    <a:pt x="198" y="295"/>
                  </a:lnTo>
                  <a:lnTo>
                    <a:pt x="196" y="293"/>
                  </a:lnTo>
                  <a:lnTo>
                    <a:pt x="202" y="295"/>
                  </a:lnTo>
                  <a:lnTo>
                    <a:pt x="203" y="293"/>
                  </a:lnTo>
                  <a:lnTo>
                    <a:pt x="206" y="293"/>
                  </a:lnTo>
                  <a:lnTo>
                    <a:pt x="203" y="292"/>
                  </a:lnTo>
                  <a:lnTo>
                    <a:pt x="206" y="292"/>
                  </a:lnTo>
                  <a:lnTo>
                    <a:pt x="210" y="293"/>
                  </a:lnTo>
                  <a:lnTo>
                    <a:pt x="211" y="293"/>
                  </a:lnTo>
                  <a:lnTo>
                    <a:pt x="215" y="292"/>
                  </a:lnTo>
                  <a:lnTo>
                    <a:pt x="215" y="289"/>
                  </a:lnTo>
                  <a:lnTo>
                    <a:pt x="216" y="289"/>
                  </a:lnTo>
                  <a:lnTo>
                    <a:pt x="215" y="285"/>
                  </a:lnTo>
                  <a:lnTo>
                    <a:pt x="216" y="288"/>
                  </a:lnTo>
                  <a:lnTo>
                    <a:pt x="219" y="288"/>
                  </a:lnTo>
                  <a:lnTo>
                    <a:pt x="219" y="285"/>
                  </a:lnTo>
                  <a:lnTo>
                    <a:pt x="216" y="285"/>
                  </a:lnTo>
                  <a:lnTo>
                    <a:pt x="216" y="284"/>
                  </a:lnTo>
                  <a:lnTo>
                    <a:pt x="216" y="281"/>
                  </a:lnTo>
                  <a:lnTo>
                    <a:pt x="220" y="285"/>
                  </a:lnTo>
                  <a:lnTo>
                    <a:pt x="223" y="285"/>
                  </a:lnTo>
                  <a:lnTo>
                    <a:pt x="224" y="285"/>
                  </a:lnTo>
                  <a:lnTo>
                    <a:pt x="219" y="281"/>
                  </a:lnTo>
                  <a:lnTo>
                    <a:pt x="222" y="283"/>
                  </a:lnTo>
                  <a:lnTo>
                    <a:pt x="223" y="284"/>
                  </a:lnTo>
                  <a:lnTo>
                    <a:pt x="223" y="283"/>
                  </a:lnTo>
                  <a:lnTo>
                    <a:pt x="223" y="281"/>
                  </a:lnTo>
                  <a:lnTo>
                    <a:pt x="224" y="284"/>
                  </a:lnTo>
                  <a:lnTo>
                    <a:pt x="226" y="284"/>
                  </a:lnTo>
                  <a:lnTo>
                    <a:pt x="224" y="281"/>
                  </a:lnTo>
                  <a:lnTo>
                    <a:pt x="226" y="281"/>
                  </a:lnTo>
                  <a:lnTo>
                    <a:pt x="230" y="281"/>
                  </a:lnTo>
                  <a:lnTo>
                    <a:pt x="228" y="280"/>
                  </a:lnTo>
                  <a:lnTo>
                    <a:pt x="226" y="279"/>
                  </a:lnTo>
                  <a:lnTo>
                    <a:pt x="220" y="279"/>
                  </a:lnTo>
                  <a:lnTo>
                    <a:pt x="224" y="276"/>
                  </a:lnTo>
                  <a:lnTo>
                    <a:pt x="226" y="279"/>
                  </a:lnTo>
                  <a:lnTo>
                    <a:pt x="234" y="279"/>
                  </a:lnTo>
                  <a:lnTo>
                    <a:pt x="234" y="276"/>
                  </a:lnTo>
                  <a:lnTo>
                    <a:pt x="232" y="275"/>
                  </a:lnTo>
                  <a:lnTo>
                    <a:pt x="236" y="272"/>
                  </a:lnTo>
                  <a:lnTo>
                    <a:pt x="234" y="271"/>
                  </a:lnTo>
                  <a:lnTo>
                    <a:pt x="230" y="271"/>
                  </a:lnTo>
                  <a:lnTo>
                    <a:pt x="226" y="268"/>
                  </a:lnTo>
                  <a:lnTo>
                    <a:pt x="230" y="268"/>
                  </a:lnTo>
                  <a:lnTo>
                    <a:pt x="234" y="268"/>
                  </a:lnTo>
                  <a:lnTo>
                    <a:pt x="236" y="268"/>
                  </a:lnTo>
                  <a:lnTo>
                    <a:pt x="240" y="268"/>
                  </a:lnTo>
                  <a:lnTo>
                    <a:pt x="240" y="267"/>
                  </a:lnTo>
                  <a:lnTo>
                    <a:pt x="238" y="267"/>
                  </a:lnTo>
                  <a:lnTo>
                    <a:pt x="240" y="265"/>
                  </a:lnTo>
                  <a:lnTo>
                    <a:pt x="238" y="263"/>
                  </a:lnTo>
                  <a:lnTo>
                    <a:pt x="236" y="259"/>
                  </a:lnTo>
                  <a:lnTo>
                    <a:pt x="236" y="258"/>
                  </a:lnTo>
                  <a:lnTo>
                    <a:pt x="240" y="255"/>
                  </a:lnTo>
                  <a:lnTo>
                    <a:pt x="242" y="255"/>
                  </a:lnTo>
                  <a:lnTo>
                    <a:pt x="246" y="258"/>
                  </a:lnTo>
                  <a:lnTo>
                    <a:pt x="247" y="258"/>
                  </a:lnTo>
                  <a:lnTo>
                    <a:pt x="250" y="258"/>
                  </a:lnTo>
                  <a:lnTo>
                    <a:pt x="250" y="255"/>
                  </a:lnTo>
                  <a:lnTo>
                    <a:pt x="251" y="254"/>
                  </a:lnTo>
                  <a:lnTo>
                    <a:pt x="253" y="254"/>
                  </a:lnTo>
                  <a:lnTo>
                    <a:pt x="253" y="252"/>
                  </a:lnTo>
                  <a:lnTo>
                    <a:pt x="251" y="250"/>
                  </a:lnTo>
                  <a:lnTo>
                    <a:pt x="255" y="250"/>
                  </a:lnTo>
                  <a:lnTo>
                    <a:pt x="255" y="248"/>
                  </a:lnTo>
                  <a:lnTo>
                    <a:pt x="256" y="248"/>
                  </a:lnTo>
                  <a:lnTo>
                    <a:pt x="259" y="248"/>
                  </a:lnTo>
                  <a:lnTo>
                    <a:pt x="259" y="250"/>
                  </a:lnTo>
                  <a:lnTo>
                    <a:pt x="260" y="248"/>
                  </a:lnTo>
                  <a:lnTo>
                    <a:pt x="263" y="246"/>
                  </a:lnTo>
                  <a:lnTo>
                    <a:pt x="267" y="248"/>
                  </a:lnTo>
                  <a:lnTo>
                    <a:pt x="269" y="248"/>
                  </a:lnTo>
                  <a:lnTo>
                    <a:pt x="268" y="246"/>
                  </a:lnTo>
                  <a:lnTo>
                    <a:pt x="269" y="246"/>
                  </a:lnTo>
                  <a:lnTo>
                    <a:pt x="269" y="248"/>
                  </a:lnTo>
                  <a:lnTo>
                    <a:pt x="273" y="248"/>
                  </a:lnTo>
                  <a:lnTo>
                    <a:pt x="276" y="246"/>
                  </a:lnTo>
                  <a:lnTo>
                    <a:pt x="276" y="244"/>
                  </a:lnTo>
                  <a:lnTo>
                    <a:pt x="273" y="244"/>
                  </a:lnTo>
                  <a:lnTo>
                    <a:pt x="273" y="242"/>
                  </a:lnTo>
                  <a:lnTo>
                    <a:pt x="276" y="242"/>
                  </a:lnTo>
                  <a:lnTo>
                    <a:pt x="276" y="244"/>
                  </a:lnTo>
                  <a:lnTo>
                    <a:pt x="280" y="242"/>
                  </a:lnTo>
                  <a:lnTo>
                    <a:pt x="280" y="240"/>
                  </a:lnTo>
                  <a:lnTo>
                    <a:pt x="281" y="238"/>
                  </a:lnTo>
                  <a:lnTo>
                    <a:pt x="283" y="236"/>
                  </a:lnTo>
                  <a:lnTo>
                    <a:pt x="291" y="236"/>
                  </a:lnTo>
                  <a:lnTo>
                    <a:pt x="285" y="238"/>
                  </a:lnTo>
                  <a:lnTo>
                    <a:pt x="283" y="240"/>
                  </a:lnTo>
                  <a:lnTo>
                    <a:pt x="281" y="244"/>
                  </a:lnTo>
                  <a:lnTo>
                    <a:pt x="285" y="244"/>
                  </a:lnTo>
                  <a:lnTo>
                    <a:pt x="287" y="244"/>
                  </a:lnTo>
                  <a:lnTo>
                    <a:pt x="289" y="244"/>
                  </a:lnTo>
                  <a:lnTo>
                    <a:pt x="289" y="242"/>
                  </a:lnTo>
                  <a:lnTo>
                    <a:pt x="291" y="242"/>
                  </a:lnTo>
                  <a:lnTo>
                    <a:pt x="291" y="244"/>
                  </a:lnTo>
                  <a:lnTo>
                    <a:pt x="293" y="244"/>
                  </a:lnTo>
                  <a:lnTo>
                    <a:pt x="295" y="242"/>
                  </a:lnTo>
                  <a:lnTo>
                    <a:pt x="297" y="242"/>
                  </a:lnTo>
                  <a:lnTo>
                    <a:pt x="297" y="240"/>
                  </a:lnTo>
                  <a:lnTo>
                    <a:pt x="299" y="242"/>
                  </a:lnTo>
                  <a:lnTo>
                    <a:pt x="299" y="244"/>
                  </a:lnTo>
                  <a:lnTo>
                    <a:pt x="300" y="242"/>
                  </a:lnTo>
                  <a:lnTo>
                    <a:pt x="304" y="242"/>
                  </a:lnTo>
                  <a:lnTo>
                    <a:pt x="307" y="240"/>
                  </a:lnTo>
                  <a:lnTo>
                    <a:pt x="311" y="240"/>
                  </a:lnTo>
                  <a:lnTo>
                    <a:pt x="308" y="236"/>
                  </a:lnTo>
                  <a:lnTo>
                    <a:pt x="311" y="236"/>
                  </a:lnTo>
                  <a:lnTo>
                    <a:pt x="312" y="236"/>
                  </a:lnTo>
                  <a:lnTo>
                    <a:pt x="316" y="238"/>
                  </a:lnTo>
                  <a:lnTo>
                    <a:pt x="316" y="236"/>
                  </a:lnTo>
                  <a:lnTo>
                    <a:pt x="316" y="235"/>
                  </a:lnTo>
                  <a:lnTo>
                    <a:pt x="317" y="236"/>
                  </a:lnTo>
                  <a:lnTo>
                    <a:pt x="320" y="236"/>
                  </a:lnTo>
                  <a:lnTo>
                    <a:pt x="325" y="232"/>
                  </a:lnTo>
                  <a:lnTo>
                    <a:pt x="325" y="231"/>
                  </a:lnTo>
                  <a:lnTo>
                    <a:pt x="327" y="231"/>
                  </a:lnTo>
                  <a:lnTo>
                    <a:pt x="327" y="232"/>
                  </a:lnTo>
                  <a:lnTo>
                    <a:pt x="329" y="231"/>
                  </a:lnTo>
                  <a:lnTo>
                    <a:pt x="331" y="228"/>
                  </a:lnTo>
                  <a:lnTo>
                    <a:pt x="333" y="231"/>
                  </a:lnTo>
                  <a:lnTo>
                    <a:pt x="333" y="227"/>
                  </a:lnTo>
                  <a:lnTo>
                    <a:pt x="335" y="227"/>
                  </a:lnTo>
                  <a:lnTo>
                    <a:pt x="335" y="224"/>
                  </a:lnTo>
                  <a:lnTo>
                    <a:pt x="337" y="224"/>
                  </a:lnTo>
                  <a:lnTo>
                    <a:pt x="338" y="224"/>
                  </a:lnTo>
                  <a:lnTo>
                    <a:pt x="340" y="223"/>
                  </a:lnTo>
                  <a:lnTo>
                    <a:pt x="340" y="222"/>
                  </a:lnTo>
                  <a:lnTo>
                    <a:pt x="344" y="219"/>
                  </a:lnTo>
                  <a:lnTo>
                    <a:pt x="344" y="218"/>
                  </a:lnTo>
                  <a:lnTo>
                    <a:pt x="346" y="218"/>
                  </a:lnTo>
                  <a:lnTo>
                    <a:pt x="348" y="215"/>
                  </a:lnTo>
                  <a:lnTo>
                    <a:pt x="356" y="214"/>
                  </a:lnTo>
                  <a:lnTo>
                    <a:pt x="357" y="214"/>
                  </a:lnTo>
                  <a:lnTo>
                    <a:pt x="361" y="211"/>
                  </a:lnTo>
                  <a:lnTo>
                    <a:pt x="361" y="210"/>
                  </a:lnTo>
                  <a:lnTo>
                    <a:pt x="364" y="210"/>
                  </a:lnTo>
                  <a:lnTo>
                    <a:pt x="361" y="208"/>
                  </a:lnTo>
                  <a:lnTo>
                    <a:pt x="360" y="208"/>
                  </a:lnTo>
                  <a:lnTo>
                    <a:pt x="361" y="206"/>
                  </a:lnTo>
                  <a:lnTo>
                    <a:pt x="360" y="204"/>
                  </a:lnTo>
                  <a:lnTo>
                    <a:pt x="360" y="202"/>
                  </a:lnTo>
                  <a:lnTo>
                    <a:pt x="361" y="200"/>
                  </a:lnTo>
                  <a:lnTo>
                    <a:pt x="361" y="204"/>
                  </a:lnTo>
                  <a:lnTo>
                    <a:pt x="364" y="204"/>
                  </a:lnTo>
                  <a:lnTo>
                    <a:pt x="364" y="206"/>
                  </a:lnTo>
                  <a:lnTo>
                    <a:pt x="365" y="206"/>
                  </a:lnTo>
                  <a:lnTo>
                    <a:pt x="369" y="208"/>
                  </a:lnTo>
                  <a:lnTo>
                    <a:pt x="368" y="208"/>
                  </a:lnTo>
                  <a:lnTo>
                    <a:pt x="370" y="210"/>
                  </a:lnTo>
                  <a:lnTo>
                    <a:pt x="382" y="210"/>
                  </a:lnTo>
                  <a:lnTo>
                    <a:pt x="378" y="206"/>
                  </a:lnTo>
                  <a:lnTo>
                    <a:pt x="382" y="208"/>
                  </a:lnTo>
                  <a:lnTo>
                    <a:pt x="386" y="208"/>
                  </a:lnTo>
                  <a:lnTo>
                    <a:pt x="384" y="206"/>
                  </a:lnTo>
                  <a:lnTo>
                    <a:pt x="386" y="206"/>
                  </a:lnTo>
                  <a:lnTo>
                    <a:pt x="388" y="206"/>
                  </a:lnTo>
                  <a:lnTo>
                    <a:pt x="388" y="204"/>
                  </a:lnTo>
                  <a:lnTo>
                    <a:pt x="390" y="206"/>
                  </a:lnTo>
                  <a:lnTo>
                    <a:pt x="392" y="206"/>
                  </a:lnTo>
                  <a:lnTo>
                    <a:pt x="396" y="206"/>
                  </a:lnTo>
                  <a:lnTo>
                    <a:pt x="398" y="206"/>
                  </a:lnTo>
                  <a:lnTo>
                    <a:pt x="398" y="204"/>
                  </a:lnTo>
                  <a:lnTo>
                    <a:pt x="401" y="206"/>
                  </a:lnTo>
                  <a:lnTo>
                    <a:pt x="408" y="204"/>
                  </a:lnTo>
                  <a:lnTo>
                    <a:pt x="409" y="204"/>
                  </a:lnTo>
                  <a:lnTo>
                    <a:pt x="412" y="204"/>
                  </a:lnTo>
                  <a:lnTo>
                    <a:pt x="413" y="202"/>
                  </a:lnTo>
                  <a:lnTo>
                    <a:pt x="417" y="202"/>
                  </a:lnTo>
                  <a:lnTo>
                    <a:pt x="418" y="202"/>
                  </a:lnTo>
                  <a:lnTo>
                    <a:pt x="426" y="200"/>
                  </a:lnTo>
                  <a:lnTo>
                    <a:pt x="431" y="200"/>
                  </a:lnTo>
                  <a:lnTo>
                    <a:pt x="435" y="198"/>
                  </a:lnTo>
                  <a:lnTo>
                    <a:pt x="439" y="196"/>
                  </a:lnTo>
                  <a:lnTo>
                    <a:pt x="443" y="195"/>
                  </a:lnTo>
                  <a:lnTo>
                    <a:pt x="447" y="195"/>
                  </a:lnTo>
                  <a:lnTo>
                    <a:pt x="447" y="192"/>
                  </a:lnTo>
                  <a:lnTo>
                    <a:pt x="449" y="192"/>
                  </a:lnTo>
                  <a:lnTo>
                    <a:pt x="451" y="192"/>
                  </a:lnTo>
                  <a:lnTo>
                    <a:pt x="449" y="191"/>
                  </a:lnTo>
                  <a:lnTo>
                    <a:pt x="451" y="191"/>
                  </a:lnTo>
                  <a:lnTo>
                    <a:pt x="453" y="191"/>
                  </a:lnTo>
                  <a:lnTo>
                    <a:pt x="455" y="191"/>
                  </a:lnTo>
                  <a:lnTo>
                    <a:pt x="455" y="189"/>
                  </a:lnTo>
                  <a:lnTo>
                    <a:pt x="458" y="189"/>
                  </a:lnTo>
                  <a:lnTo>
                    <a:pt x="462" y="189"/>
                  </a:lnTo>
                  <a:lnTo>
                    <a:pt x="462" y="187"/>
                  </a:lnTo>
                  <a:lnTo>
                    <a:pt x="465" y="187"/>
                  </a:lnTo>
                  <a:lnTo>
                    <a:pt x="469" y="187"/>
                  </a:lnTo>
                  <a:lnTo>
                    <a:pt x="469" y="185"/>
                  </a:lnTo>
                  <a:lnTo>
                    <a:pt x="466" y="183"/>
                  </a:lnTo>
                  <a:lnTo>
                    <a:pt x="470" y="183"/>
                  </a:lnTo>
                  <a:lnTo>
                    <a:pt x="471" y="183"/>
                  </a:lnTo>
                  <a:lnTo>
                    <a:pt x="471" y="181"/>
                  </a:lnTo>
                  <a:lnTo>
                    <a:pt x="475" y="183"/>
                  </a:lnTo>
                  <a:lnTo>
                    <a:pt x="478" y="183"/>
                  </a:lnTo>
                  <a:lnTo>
                    <a:pt x="474" y="181"/>
                  </a:lnTo>
                  <a:lnTo>
                    <a:pt x="482" y="181"/>
                  </a:lnTo>
                  <a:lnTo>
                    <a:pt x="487" y="179"/>
                  </a:lnTo>
                  <a:lnTo>
                    <a:pt x="483" y="178"/>
                  </a:lnTo>
                  <a:lnTo>
                    <a:pt x="479" y="179"/>
                  </a:lnTo>
                  <a:lnTo>
                    <a:pt x="470" y="178"/>
                  </a:lnTo>
                  <a:lnTo>
                    <a:pt x="466" y="178"/>
                  </a:lnTo>
                  <a:lnTo>
                    <a:pt x="461" y="175"/>
                  </a:lnTo>
                  <a:lnTo>
                    <a:pt x="457" y="175"/>
                  </a:lnTo>
                  <a:lnTo>
                    <a:pt x="453" y="175"/>
                  </a:lnTo>
                  <a:lnTo>
                    <a:pt x="453" y="174"/>
                  </a:lnTo>
                  <a:lnTo>
                    <a:pt x="449" y="174"/>
                  </a:lnTo>
                  <a:lnTo>
                    <a:pt x="443" y="175"/>
                  </a:lnTo>
                  <a:lnTo>
                    <a:pt x="438" y="175"/>
                  </a:lnTo>
                  <a:lnTo>
                    <a:pt x="441" y="174"/>
                  </a:lnTo>
                  <a:lnTo>
                    <a:pt x="438" y="171"/>
                  </a:lnTo>
                  <a:lnTo>
                    <a:pt x="445" y="171"/>
                  </a:lnTo>
                  <a:lnTo>
                    <a:pt x="455" y="170"/>
                  </a:lnTo>
                  <a:lnTo>
                    <a:pt x="453" y="167"/>
                  </a:lnTo>
                  <a:lnTo>
                    <a:pt x="455" y="167"/>
                  </a:lnTo>
                  <a:lnTo>
                    <a:pt x="455" y="166"/>
                  </a:lnTo>
                  <a:lnTo>
                    <a:pt x="451" y="166"/>
                  </a:lnTo>
                  <a:lnTo>
                    <a:pt x="453" y="165"/>
                  </a:lnTo>
                  <a:lnTo>
                    <a:pt x="445" y="166"/>
                  </a:lnTo>
                  <a:lnTo>
                    <a:pt x="438" y="166"/>
                  </a:lnTo>
                  <a:lnTo>
                    <a:pt x="445" y="165"/>
                  </a:lnTo>
                  <a:lnTo>
                    <a:pt x="451" y="165"/>
                  </a:lnTo>
                  <a:lnTo>
                    <a:pt x="453" y="162"/>
                  </a:lnTo>
                  <a:lnTo>
                    <a:pt x="455" y="162"/>
                  </a:lnTo>
                  <a:lnTo>
                    <a:pt x="455" y="161"/>
                  </a:lnTo>
                  <a:lnTo>
                    <a:pt x="457" y="161"/>
                  </a:lnTo>
                  <a:lnTo>
                    <a:pt x="455" y="158"/>
                  </a:lnTo>
                  <a:lnTo>
                    <a:pt x="453" y="158"/>
                  </a:lnTo>
                  <a:lnTo>
                    <a:pt x="447" y="158"/>
                  </a:lnTo>
                  <a:lnTo>
                    <a:pt x="435" y="157"/>
                  </a:lnTo>
                  <a:lnTo>
                    <a:pt x="434" y="157"/>
                  </a:lnTo>
                  <a:lnTo>
                    <a:pt x="435" y="154"/>
                  </a:lnTo>
                  <a:lnTo>
                    <a:pt x="431" y="153"/>
                  </a:lnTo>
                  <a:lnTo>
                    <a:pt x="430" y="151"/>
                  </a:lnTo>
                  <a:lnTo>
                    <a:pt x="434" y="153"/>
                  </a:lnTo>
                  <a:lnTo>
                    <a:pt x="438" y="154"/>
                  </a:lnTo>
                  <a:lnTo>
                    <a:pt x="443" y="157"/>
                  </a:lnTo>
                  <a:lnTo>
                    <a:pt x="445" y="157"/>
                  </a:lnTo>
                  <a:lnTo>
                    <a:pt x="451" y="157"/>
                  </a:lnTo>
                  <a:lnTo>
                    <a:pt x="457" y="158"/>
                  </a:lnTo>
                  <a:lnTo>
                    <a:pt x="462" y="161"/>
                  </a:lnTo>
                  <a:lnTo>
                    <a:pt x="466" y="162"/>
                  </a:lnTo>
                  <a:lnTo>
                    <a:pt x="469" y="166"/>
                  </a:lnTo>
                  <a:lnTo>
                    <a:pt x="469" y="167"/>
                  </a:lnTo>
                  <a:lnTo>
                    <a:pt x="470" y="170"/>
                  </a:lnTo>
                  <a:lnTo>
                    <a:pt x="475" y="171"/>
                  </a:lnTo>
                  <a:lnTo>
                    <a:pt x="479" y="174"/>
                  </a:lnTo>
                  <a:lnTo>
                    <a:pt x="483" y="174"/>
                  </a:lnTo>
                  <a:lnTo>
                    <a:pt x="485" y="170"/>
                  </a:lnTo>
                  <a:lnTo>
                    <a:pt x="485" y="167"/>
                  </a:lnTo>
                  <a:lnTo>
                    <a:pt x="487" y="167"/>
                  </a:lnTo>
                  <a:lnTo>
                    <a:pt x="487" y="171"/>
                  </a:lnTo>
                  <a:lnTo>
                    <a:pt x="489" y="171"/>
                  </a:lnTo>
                  <a:lnTo>
                    <a:pt x="491" y="174"/>
                  </a:lnTo>
                  <a:lnTo>
                    <a:pt x="493" y="174"/>
                  </a:lnTo>
                  <a:lnTo>
                    <a:pt x="495" y="174"/>
                  </a:lnTo>
                  <a:lnTo>
                    <a:pt x="497" y="171"/>
                  </a:lnTo>
                  <a:lnTo>
                    <a:pt x="495" y="171"/>
                  </a:lnTo>
                  <a:lnTo>
                    <a:pt x="495" y="170"/>
                  </a:lnTo>
                  <a:lnTo>
                    <a:pt x="497" y="167"/>
                  </a:lnTo>
                  <a:lnTo>
                    <a:pt x="498" y="166"/>
                  </a:lnTo>
                  <a:lnTo>
                    <a:pt x="495" y="166"/>
                  </a:lnTo>
                  <a:lnTo>
                    <a:pt x="497" y="165"/>
                  </a:lnTo>
                  <a:lnTo>
                    <a:pt x="491" y="165"/>
                  </a:lnTo>
                  <a:lnTo>
                    <a:pt x="495" y="162"/>
                  </a:lnTo>
                  <a:lnTo>
                    <a:pt x="498" y="162"/>
                  </a:lnTo>
                  <a:lnTo>
                    <a:pt x="497" y="161"/>
                  </a:lnTo>
                  <a:lnTo>
                    <a:pt x="498" y="161"/>
                  </a:lnTo>
                  <a:lnTo>
                    <a:pt x="497" y="158"/>
                  </a:lnTo>
                  <a:lnTo>
                    <a:pt x="495" y="158"/>
                  </a:lnTo>
                  <a:lnTo>
                    <a:pt x="489" y="161"/>
                  </a:lnTo>
                  <a:lnTo>
                    <a:pt x="491" y="158"/>
                  </a:lnTo>
                  <a:lnTo>
                    <a:pt x="493" y="157"/>
                  </a:lnTo>
                  <a:lnTo>
                    <a:pt x="497" y="154"/>
                  </a:lnTo>
                  <a:lnTo>
                    <a:pt x="493" y="154"/>
                  </a:lnTo>
                  <a:lnTo>
                    <a:pt x="489" y="157"/>
                  </a:lnTo>
                  <a:lnTo>
                    <a:pt x="489" y="154"/>
                  </a:lnTo>
                  <a:lnTo>
                    <a:pt x="487" y="154"/>
                  </a:lnTo>
                  <a:lnTo>
                    <a:pt x="485" y="154"/>
                  </a:lnTo>
                  <a:lnTo>
                    <a:pt x="487" y="153"/>
                  </a:lnTo>
                  <a:lnTo>
                    <a:pt x="491" y="153"/>
                  </a:lnTo>
                  <a:lnTo>
                    <a:pt x="489" y="151"/>
                  </a:lnTo>
                  <a:lnTo>
                    <a:pt x="485" y="149"/>
                  </a:lnTo>
                  <a:lnTo>
                    <a:pt x="482" y="149"/>
                  </a:lnTo>
                  <a:lnTo>
                    <a:pt x="479" y="147"/>
                  </a:lnTo>
                  <a:lnTo>
                    <a:pt x="475" y="145"/>
                  </a:lnTo>
                  <a:lnTo>
                    <a:pt x="470" y="143"/>
                  </a:lnTo>
                  <a:lnTo>
                    <a:pt x="470" y="141"/>
                  </a:lnTo>
                  <a:lnTo>
                    <a:pt x="470" y="139"/>
                  </a:lnTo>
                  <a:lnTo>
                    <a:pt x="469" y="138"/>
                  </a:lnTo>
                  <a:lnTo>
                    <a:pt x="462" y="138"/>
                  </a:lnTo>
                  <a:lnTo>
                    <a:pt x="453" y="141"/>
                  </a:lnTo>
                  <a:lnTo>
                    <a:pt x="453" y="139"/>
                  </a:lnTo>
                  <a:lnTo>
                    <a:pt x="447" y="138"/>
                  </a:lnTo>
                  <a:lnTo>
                    <a:pt x="449" y="138"/>
                  </a:lnTo>
                  <a:lnTo>
                    <a:pt x="457" y="139"/>
                  </a:lnTo>
                  <a:lnTo>
                    <a:pt x="462" y="138"/>
                  </a:lnTo>
                  <a:lnTo>
                    <a:pt x="466" y="135"/>
                  </a:lnTo>
                  <a:lnTo>
                    <a:pt x="470" y="135"/>
                  </a:lnTo>
                  <a:lnTo>
                    <a:pt x="466" y="134"/>
                  </a:lnTo>
                  <a:lnTo>
                    <a:pt x="462" y="134"/>
                  </a:lnTo>
                  <a:lnTo>
                    <a:pt x="458" y="131"/>
                  </a:lnTo>
                  <a:lnTo>
                    <a:pt x="453" y="134"/>
                  </a:lnTo>
                  <a:lnTo>
                    <a:pt x="451" y="134"/>
                  </a:lnTo>
                  <a:lnTo>
                    <a:pt x="455" y="131"/>
                  </a:lnTo>
                  <a:lnTo>
                    <a:pt x="449" y="130"/>
                  </a:lnTo>
                  <a:lnTo>
                    <a:pt x="445" y="127"/>
                  </a:lnTo>
                  <a:lnTo>
                    <a:pt x="447" y="127"/>
                  </a:lnTo>
                  <a:lnTo>
                    <a:pt x="449" y="130"/>
                  </a:lnTo>
                  <a:lnTo>
                    <a:pt x="451" y="130"/>
                  </a:lnTo>
                  <a:lnTo>
                    <a:pt x="461" y="131"/>
                  </a:lnTo>
                  <a:lnTo>
                    <a:pt x="465" y="131"/>
                  </a:lnTo>
                  <a:lnTo>
                    <a:pt x="469" y="130"/>
                  </a:lnTo>
                  <a:lnTo>
                    <a:pt x="471" y="127"/>
                  </a:lnTo>
                  <a:lnTo>
                    <a:pt x="474" y="127"/>
                  </a:lnTo>
                  <a:lnTo>
                    <a:pt x="469" y="130"/>
                  </a:lnTo>
                  <a:lnTo>
                    <a:pt x="471" y="130"/>
                  </a:lnTo>
                  <a:lnTo>
                    <a:pt x="475" y="130"/>
                  </a:lnTo>
                  <a:lnTo>
                    <a:pt x="482" y="131"/>
                  </a:lnTo>
                  <a:lnTo>
                    <a:pt x="485" y="131"/>
                  </a:lnTo>
                  <a:lnTo>
                    <a:pt x="489" y="131"/>
                  </a:lnTo>
                  <a:lnTo>
                    <a:pt x="479" y="127"/>
                  </a:lnTo>
                  <a:lnTo>
                    <a:pt x="475" y="127"/>
                  </a:lnTo>
                  <a:lnTo>
                    <a:pt x="470" y="126"/>
                  </a:lnTo>
                  <a:lnTo>
                    <a:pt x="466" y="122"/>
                  </a:lnTo>
                  <a:lnTo>
                    <a:pt x="469" y="122"/>
                  </a:lnTo>
                  <a:lnTo>
                    <a:pt x="470" y="123"/>
                  </a:lnTo>
                  <a:lnTo>
                    <a:pt x="474" y="126"/>
                  </a:lnTo>
                  <a:lnTo>
                    <a:pt x="475" y="127"/>
                  </a:lnTo>
                  <a:lnTo>
                    <a:pt x="478" y="126"/>
                  </a:lnTo>
                  <a:lnTo>
                    <a:pt x="482" y="123"/>
                  </a:lnTo>
                  <a:lnTo>
                    <a:pt x="485" y="123"/>
                  </a:lnTo>
                  <a:lnTo>
                    <a:pt x="487" y="123"/>
                  </a:lnTo>
                  <a:lnTo>
                    <a:pt x="491" y="123"/>
                  </a:lnTo>
                  <a:lnTo>
                    <a:pt x="497" y="126"/>
                  </a:lnTo>
                  <a:lnTo>
                    <a:pt x="491" y="126"/>
                  </a:lnTo>
                  <a:lnTo>
                    <a:pt x="487" y="123"/>
                  </a:lnTo>
                  <a:lnTo>
                    <a:pt x="485" y="126"/>
                  </a:lnTo>
                  <a:lnTo>
                    <a:pt x="483" y="126"/>
                  </a:lnTo>
                  <a:lnTo>
                    <a:pt x="495" y="131"/>
                  </a:lnTo>
                  <a:lnTo>
                    <a:pt x="502" y="131"/>
                  </a:lnTo>
                  <a:lnTo>
                    <a:pt x="508" y="130"/>
                  </a:lnTo>
                  <a:lnTo>
                    <a:pt x="514" y="127"/>
                  </a:lnTo>
                  <a:lnTo>
                    <a:pt x="519" y="130"/>
                  </a:lnTo>
                  <a:lnTo>
                    <a:pt x="522" y="127"/>
                  </a:lnTo>
                  <a:lnTo>
                    <a:pt x="522" y="126"/>
                  </a:lnTo>
                  <a:lnTo>
                    <a:pt x="523" y="123"/>
                  </a:lnTo>
                  <a:lnTo>
                    <a:pt x="526" y="122"/>
                  </a:lnTo>
                  <a:lnTo>
                    <a:pt x="518" y="121"/>
                  </a:lnTo>
                  <a:lnTo>
                    <a:pt x="512" y="121"/>
                  </a:lnTo>
                  <a:lnTo>
                    <a:pt x="508" y="121"/>
                  </a:lnTo>
                  <a:lnTo>
                    <a:pt x="508" y="122"/>
                  </a:lnTo>
                  <a:lnTo>
                    <a:pt x="510" y="123"/>
                  </a:lnTo>
                  <a:lnTo>
                    <a:pt x="508" y="126"/>
                  </a:lnTo>
                  <a:lnTo>
                    <a:pt x="506" y="122"/>
                  </a:lnTo>
                  <a:lnTo>
                    <a:pt x="502" y="121"/>
                  </a:lnTo>
                  <a:lnTo>
                    <a:pt x="504" y="121"/>
                  </a:lnTo>
                  <a:lnTo>
                    <a:pt x="508" y="118"/>
                  </a:lnTo>
                  <a:lnTo>
                    <a:pt x="504" y="117"/>
                  </a:lnTo>
                  <a:lnTo>
                    <a:pt x="508" y="117"/>
                  </a:lnTo>
                  <a:lnTo>
                    <a:pt x="512" y="114"/>
                  </a:lnTo>
                  <a:lnTo>
                    <a:pt x="510" y="113"/>
                  </a:lnTo>
                  <a:lnTo>
                    <a:pt x="512" y="113"/>
                  </a:lnTo>
                  <a:lnTo>
                    <a:pt x="514" y="114"/>
                  </a:lnTo>
                  <a:lnTo>
                    <a:pt x="510" y="117"/>
                  </a:lnTo>
                  <a:lnTo>
                    <a:pt x="510" y="118"/>
                  </a:lnTo>
                  <a:lnTo>
                    <a:pt x="514" y="118"/>
                  </a:lnTo>
                  <a:lnTo>
                    <a:pt x="519" y="121"/>
                  </a:lnTo>
                  <a:lnTo>
                    <a:pt x="528" y="118"/>
                  </a:lnTo>
                  <a:lnTo>
                    <a:pt x="526" y="114"/>
                  </a:lnTo>
                  <a:lnTo>
                    <a:pt x="527" y="114"/>
                  </a:lnTo>
                  <a:lnTo>
                    <a:pt x="528" y="117"/>
                  </a:lnTo>
                  <a:lnTo>
                    <a:pt x="535" y="117"/>
                  </a:lnTo>
                  <a:lnTo>
                    <a:pt x="539" y="117"/>
                  </a:lnTo>
                  <a:lnTo>
                    <a:pt x="542" y="114"/>
                  </a:lnTo>
                  <a:lnTo>
                    <a:pt x="540" y="113"/>
                  </a:lnTo>
                  <a:lnTo>
                    <a:pt x="540" y="110"/>
                  </a:lnTo>
                  <a:lnTo>
                    <a:pt x="535" y="113"/>
                  </a:lnTo>
                  <a:lnTo>
                    <a:pt x="531" y="110"/>
                  </a:lnTo>
                  <a:lnTo>
                    <a:pt x="532" y="110"/>
                  </a:lnTo>
                  <a:lnTo>
                    <a:pt x="536" y="109"/>
                  </a:lnTo>
                  <a:lnTo>
                    <a:pt x="535" y="108"/>
                  </a:lnTo>
                  <a:lnTo>
                    <a:pt x="528" y="105"/>
                  </a:lnTo>
                  <a:lnTo>
                    <a:pt x="526" y="109"/>
                  </a:lnTo>
                  <a:lnTo>
                    <a:pt x="528" y="110"/>
                  </a:lnTo>
                  <a:lnTo>
                    <a:pt x="527" y="110"/>
                  </a:lnTo>
                  <a:lnTo>
                    <a:pt x="526" y="110"/>
                  </a:lnTo>
                  <a:lnTo>
                    <a:pt x="526" y="109"/>
                  </a:lnTo>
                  <a:lnTo>
                    <a:pt x="526" y="108"/>
                  </a:lnTo>
                  <a:lnTo>
                    <a:pt x="527" y="105"/>
                  </a:lnTo>
                  <a:lnTo>
                    <a:pt x="528" y="105"/>
                  </a:lnTo>
                  <a:lnTo>
                    <a:pt x="526" y="104"/>
                  </a:lnTo>
                  <a:lnTo>
                    <a:pt x="522" y="101"/>
                  </a:lnTo>
                  <a:lnTo>
                    <a:pt x="514" y="100"/>
                  </a:lnTo>
                  <a:lnTo>
                    <a:pt x="518" y="100"/>
                  </a:lnTo>
                  <a:lnTo>
                    <a:pt x="514" y="97"/>
                  </a:lnTo>
                  <a:lnTo>
                    <a:pt x="515" y="97"/>
                  </a:lnTo>
                  <a:lnTo>
                    <a:pt x="519" y="97"/>
                  </a:lnTo>
                  <a:lnTo>
                    <a:pt x="526" y="101"/>
                  </a:lnTo>
                  <a:lnTo>
                    <a:pt x="531" y="101"/>
                  </a:lnTo>
                  <a:lnTo>
                    <a:pt x="535" y="104"/>
                  </a:lnTo>
                  <a:lnTo>
                    <a:pt x="539" y="105"/>
                  </a:lnTo>
                  <a:lnTo>
                    <a:pt x="540" y="104"/>
                  </a:lnTo>
                  <a:lnTo>
                    <a:pt x="542" y="101"/>
                  </a:lnTo>
                  <a:lnTo>
                    <a:pt x="542" y="100"/>
                  </a:lnTo>
                  <a:lnTo>
                    <a:pt x="542" y="97"/>
                  </a:lnTo>
                  <a:lnTo>
                    <a:pt x="542" y="96"/>
                  </a:lnTo>
                  <a:lnTo>
                    <a:pt x="539" y="94"/>
                  </a:lnTo>
                  <a:lnTo>
                    <a:pt x="535" y="93"/>
                  </a:lnTo>
                  <a:lnTo>
                    <a:pt x="540" y="92"/>
                  </a:lnTo>
                  <a:lnTo>
                    <a:pt x="542" y="92"/>
                  </a:lnTo>
                  <a:lnTo>
                    <a:pt x="542" y="90"/>
                  </a:lnTo>
                  <a:lnTo>
                    <a:pt x="539" y="90"/>
                  </a:lnTo>
                  <a:lnTo>
                    <a:pt x="535" y="88"/>
                  </a:lnTo>
                  <a:lnTo>
                    <a:pt x="528" y="88"/>
                  </a:lnTo>
                  <a:lnTo>
                    <a:pt x="535" y="90"/>
                  </a:lnTo>
                  <a:lnTo>
                    <a:pt x="531" y="90"/>
                  </a:lnTo>
                  <a:lnTo>
                    <a:pt x="528" y="90"/>
                  </a:lnTo>
                  <a:lnTo>
                    <a:pt x="522" y="90"/>
                  </a:lnTo>
                  <a:lnTo>
                    <a:pt x="523" y="88"/>
                  </a:lnTo>
                  <a:lnTo>
                    <a:pt x="519" y="86"/>
                  </a:lnTo>
                  <a:lnTo>
                    <a:pt x="522" y="84"/>
                  </a:lnTo>
                  <a:lnTo>
                    <a:pt x="519" y="84"/>
                  </a:lnTo>
                  <a:lnTo>
                    <a:pt x="518" y="84"/>
                  </a:lnTo>
                  <a:lnTo>
                    <a:pt x="518" y="86"/>
                  </a:lnTo>
                  <a:lnTo>
                    <a:pt x="514" y="84"/>
                  </a:lnTo>
                  <a:lnTo>
                    <a:pt x="519" y="81"/>
                  </a:lnTo>
                  <a:lnTo>
                    <a:pt x="522" y="82"/>
                  </a:lnTo>
                  <a:lnTo>
                    <a:pt x="523" y="84"/>
                  </a:lnTo>
                  <a:lnTo>
                    <a:pt x="528" y="82"/>
                  </a:lnTo>
                  <a:lnTo>
                    <a:pt x="532" y="82"/>
                  </a:lnTo>
                  <a:lnTo>
                    <a:pt x="528" y="81"/>
                  </a:lnTo>
                  <a:lnTo>
                    <a:pt x="531" y="81"/>
                  </a:lnTo>
                  <a:lnTo>
                    <a:pt x="532" y="81"/>
                  </a:lnTo>
                  <a:lnTo>
                    <a:pt x="540" y="78"/>
                  </a:lnTo>
                  <a:lnTo>
                    <a:pt x="550" y="81"/>
                  </a:lnTo>
                  <a:lnTo>
                    <a:pt x="555" y="82"/>
                  </a:lnTo>
                  <a:lnTo>
                    <a:pt x="559" y="82"/>
                  </a:lnTo>
                  <a:lnTo>
                    <a:pt x="562" y="81"/>
                  </a:lnTo>
                  <a:lnTo>
                    <a:pt x="563" y="78"/>
                  </a:lnTo>
                  <a:lnTo>
                    <a:pt x="562" y="74"/>
                  </a:lnTo>
                  <a:lnTo>
                    <a:pt x="558" y="74"/>
                  </a:lnTo>
                  <a:lnTo>
                    <a:pt x="554" y="74"/>
                  </a:lnTo>
                  <a:lnTo>
                    <a:pt x="552" y="77"/>
                  </a:lnTo>
                  <a:lnTo>
                    <a:pt x="550" y="74"/>
                  </a:lnTo>
                  <a:lnTo>
                    <a:pt x="544" y="73"/>
                  </a:lnTo>
                  <a:lnTo>
                    <a:pt x="546" y="73"/>
                  </a:lnTo>
                  <a:lnTo>
                    <a:pt x="542" y="72"/>
                  </a:lnTo>
                  <a:lnTo>
                    <a:pt x="540" y="70"/>
                  </a:lnTo>
                  <a:lnTo>
                    <a:pt x="536" y="70"/>
                  </a:lnTo>
                  <a:lnTo>
                    <a:pt x="542" y="69"/>
                  </a:lnTo>
                  <a:lnTo>
                    <a:pt x="546" y="69"/>
                  </a:lnTo>
                  <a:lnTo>
                    <a:pt x="558" y="70"/>
                  </a:lnTo>
                  <a:lnTo>
                    <a:pt x="555" y="69"/>
                  </a:lnTo>
                  <a:lnTo>
                    <a:pt x="552" y="66"/>
                  </a:lnTo>
                  <a:lnTo>
                    <a:pt x="544" y="66"/>
                  </a:lnTo>
                  <a:lnTo>
                    <a:pt x="540" y="66"/>
                  </a:lnTo>
                  <a:lnTo>
                    <a:pt x="536" y="66"/>
                  </a:lnTo>
                  <a:lnTo>
                    <a:pt x="532" y="69"/>
                  </a:lnTo>
                  <a:lnTo>
                    <a:pt x="528" y="70"/>
                  </a:lnTo>
                  <a:lnTo>
                    <a:pt x="526" y="69"/>
                  </a:lnTo>
                  <a:lnTo>
                    <a:pt x="535" y="65"/>
                  </a:lnTo>
                  <a:lnTo>
                    <a:pt x="531" y="64"/>
                  </a:lnTo>
                  <a:lnTo>
                    <a:pt x="535" y="64"/>
                  </a:lnTo>
                  <a:lnTo>
                    <a:pt x="536" y="64"/>
                  </a:lnTo>
                  <a:lnTo>
                    <a:pt x="536" y="61"/>
                  </a:lnTo>
                  <a:lnTo>
                    <a:pt x="539" y="60"/>
                  </a:lnTo>
                  <a:lnTo>
                    <a:pt x="540" y="57"/>
                  </a:lnTo>
                  <a:lnTo>
                    <a:pt x="539" y="57"/>
                  </a:lnTo>
                  <a:lnTo>
                    <a:pt x="540" y="56"/>
                  </a:lnTo>
                  <a:lnTo>
                    <a:pt x="548" y="53"/>
                  </a:lnTo>
                  <a:lnTo>
                    <a:pt x="550" y="53"/>
                  </a:lnTo>
                  <a:lnTo>
                    <a:pt x="554" y="53"/>
                  </a:lnTo>
                  <a:lnTo>
                    <a:pt x="555" y="52"/>
                  </a:lnTo>
                  <a:lnTo>
                    <a:pt x="558" y="52"/>
                  </a:lnTo>
                  <a:lnTo>
                    <a:pt x="562" y="50"/>
                  </a:lnTo>
                  <a:lnTo>
                    <a:pt x="563" y="50"/>
                  </a:lnTo>
                  <a:lnTo>
                    <a:pt x="566" y="48"/>
                  </a:lnTo>
                  <a:lnTo>
                    <a:pt x="562" y="48"/>
                  </a:lnTo>
                  <a:lnTo>
                    <a:pt x="558" y="50"/>
                  </a:lnTo>
                  <a:lnTo>
                    <a:pt x="559" y="48"/>
                  </a:lnTo>
                  <a:lnTo>
                    <a:pt x="559" y="46"/>
                  </a:lnTo>
                  <a:lnTo>
                    <a:pt x="563" y="44"/>
                  </a:lnTo>
                  <a:lnTo>
                    <a:pt x="567" y="43"/>
                  </a:lnTo>
                  <a:lnTo>
                    <a:pt x="576" y="43"/>
                  </a:lnTo>
                  <a:lnTo>
                    <a:pt x="586" y="39"/>
                  </a:lnTo>
                  <a:lnTo>
                    <a:pt x="583" y="39"/>
                  </a:lnTo>
                  <a:lnTo>
                    <a:pt x="576" y="39"/>
                  </a:lnTo>
                  <a:lnTo>
                    <a:pt x="570" y="39"/>
                  </a:lnTo>
                  <a:lnTo>
                    <a:pt x="562" y="39"/>
                  </a:lnTo>
                  <a:lnTo>
                    <a:pt x="558" y="40"/>
                  </a:lnTo>
                  <a:lnTo>
                    <a:pt x="558" y="43"/>
                  </a:lnTo>
                  <a:lnTo>
                    <a:pt x="554" y="43"/>
                  </a:lnTo>
                  <a:lnTo>
                    <a:pt x="552" y="40"/>
                  </a:lnTo>
                  <a:lnTo>
                    <a:pt x="554" y="40"/>
                  </a:lnTo>
                  <a:lnTo>
                    <a:pt x="555" y="39"/>
                  </a:lnTo>
                  <a:lnTo>
                    <a:pt x="554" y="39"/>
                  </a:lnTo>
                  <a:lnTo>
                    <a:pt x="566" y="37"/>
                  </a:lnTo>
                  <a:lnTo>
                    <a:pt x="579" y="37"/>
                  </a:lnTo>
                  <a:lnTo>
                    <a:pt x="589" y="37"/>
                  </a:lnTo>
                  <a:lnTo>
                    <a:pt x="601" y="33"/>
                  </a:lnTo>
                  <a:lnTo>
                    <a:pt x="593" y="33"/>
                  </a:lnTo>
                  <a:lnTo>
                    <a:pt x="588" y="33"/>
                  </a:lnTo>
                  <a:lnTo>
                    <a:pt x="579" y="33"/>
                  </a:lnTo>
                  <a:lnTo>
                    <a:pt x="584" y="31"/>
                  </a:lnTo>
                  <a:lnTo>
                    <a:pt x="592" y="31"/>
                  </a:lnTo>
                  <a:lnTo>
                    <a:pt x="601" y="31"/>
                  </a:lnTo>
                  <a:lnTo>
                    <a:pt x="609" y="29"/>
                  </a:lnTo>
                  <a:lnTo>
                    <a:pt x="612" y="29"/>
                  </a:lnTo>
                  <a:lnTo>
                    <a:pt x="616" y="27"/>
                  </a:lnTo>
                  <a:lnTo>
                    <a:pt x="619" y="27"/>
                  </a:lnTo>
                  <a:lnTo>
                    <a:pt x="623" y="27"/>
                  </a:lnTo>
                  <a:lnTo>
                    <a:pt x="629" y="25"/>
                  </a:lnTo>
                  <a:lnTo>
                    <a:pt x="637" y="23"/>
                  </a:lnTo>
                  <a:lnTo>
                    <a:pt x="641" y="23"/>
                  </a:lnTo>
                  <a:lnTo>
                    <a:pt x="645" y="21"/>
                  </a:lnTo>
                  <a:lnTo>
                    <a:pt x="620" y="17"/>
                  </a:lnTo>
                  <a:lnTo>
                    <a:pt x="620" y="17"/>
                  </a:lnTo>
                  <a:lnTo>
                    <a:pt x="620" y="17"/>
                  </a:lnTo>
                  <a:lnTo>
                    <a:pt x="620" y="17"/>
                  </a:lnTo>
                  <a:lnTo>
                    <a:pt x="620" y="17"/>
                  </a:lnTo>
                  <a:close/>
                  <a:moveTo>
                    <a:pt x="131" y="151"/>
                  </a:moveTo>
                  <a:lnTo>
                    <a:pt x="129" y="151"/>
                  </a:lnTo>
                  <a:lnTo>
                    <a:pt x="135" y="147"/>
                  </a:lnTo>
                  <a:lnTo>
                    <a:pt x="131" y="151"/>
                  </a:lnTo>
                  <a:lnTo>
                    <a:pt x="131" y="151"/>
                  </a:lnTo>
                  <a:lnTo>
                    <a:pt x="131" y="151"/>
                  </a:lnTo>
                  <a:lnTo>
                    <a:pt x="131" y="151"/>
                  </a:lnTo>
                  <a:lnTo>
                    <a:pt x="131" y="151"/>
                  </a:lnTo>
                  <a:close/>
                  <a:moveTo>
                    <a:pt x="139" y="206"/>
                  </a:moveTo>
                  <a:lnTo>
                    <a:pt x="135" y="204"/>
                  </a:lnTo>
                  <a:lnTo>
                    <a:pt x="141" y="204"/>
                  </a:lnTo>
                  <a:lnTo>
                    <a:pt x="139" y="206"/>
                  </a:lnTo>
                  <a:lnTo>
                    <a:pt x="139" y="206"/>
                  </a:lnTo>
                  <a:lnTo>
                    <a:pt x="139" y="206"/>
                  </a:lnTo>
                  <a:lnTo>
                    <a:pt x="139" y="206"/>
                  </a:lnTo>
                  <a:lnTo>
                    <a:pt x="139" y="206"/>
                  </a:lnTo>
                  <a:close/>
                  <a:moveTo>
                    <a:pt x="107" y="259"/>
                  </a:moveTo>
                  <a:lnTo>
                    <a:pt x="105" y="259"/>
                  </a:lnTo>
                  <a:lnTo>
                    <a:pt x="106" y="258"/>
                  </a:lnTo>
                  <a:lnTo>
                    <a:pt x="109" y="258"/>
                  </a:lnTo>
                  <a:lnTo>
                    <a:pt x="107" y="259"/>
                  </a:lnTo>
                  <a:lnTo>
                    <a:pt x="107" y="259"/>
                  </a:lnTo>
                  <a:lnTo>
                    <a:pt x="107" y="259"/>
                  </a:lnTo>
                  <a:lnTo>
                    <a:pt x="107" y="259"/>
                  </a:lnTo>
                  <a:lnTo>
                    <a:pt x="107" y="259"/>
                  </a:lnTo>
                  <a:close/>
                  <a:moveTo>
                    <a:pt x="114" y="271"/>
                  </a:moveTo>
                  <a:lnTo>
                    <a:pt x="113" y="271"/>
                  </a:lnTo>
                  <a:lnTo>
                    <a:pt x="118" y="268"/>
                  </a:lnTo>
                  <a:lnTo>
                    <a:pt x="114" y="271"/>
                  </a:lnTo>
                  <a:lnTo>
                    <a:pt x="114" y="271"/>
                  </a:lnTo>
                  <a:lnTo>
                    <a:pt x="114" y="271"/>
                  </a:lnTo>
                  <a:lnTo>
                    <a:pt x="114" y="271"/>
                  </a:lnTo>
                  <a:lnTo>
                    <a:pt x="114" y="271"/>
                  </a:lnTo>
                  <a:close/>
                  <a:moveTo>
                    <a:pt x="118" y="258"/>
                  </a:moveTo>
                  <a:lnTo>
                    <a:pt x="115" y="255"/>
                  </a:lnTo>
                  <a:lnTo>
                    <a:pt x="118" y="254"/>
                  </a:lnTo>
                  <a:lnTo>
                    <a:pt x="119" y="255"/>
                  </a:lnTo>
                  <a:lnTo>
                    <a:pt x="118" y="258"/>
                  </a:lnTo>
                  <a:lnTo>
                    <a:pt x="118" y="258"/>
                  </a:lnTo>
                  <a:lnTo>
                    <a:pt x="118" y="258"/>
                  </a:lnTo>
                  <a:lnTo>
                    <a:pt x="118" y="258"/>
                  </a:lnTo>
                  <a:lnTo>
                    <a:pt x="118" y="258"/>
                  </a:lnTo>
                  <a:close/>
                  <a:moveTo>
                    <a:pt x="115" y="232"/>
                  </a:moveTo>
                  <a:lnTo>
                    <a:pt x="110" y="235"/>
                  </a:lnTo>
                  <a:lnTo>
                    <a:pt x="105" y="236"/>
                  </a:lnTo>
                  <a:lnTo>
                    <a:pt x="98" y="240"/>
                  </a:lnTo>
                  <a:lnTo>
                    <a:pt x="102" y="236"/>
                  </a:lnTo>
                  <a:lnTo>
                    <a:pt x="109" y="235"/>
                  </a:lnTo>
                  <a:lnTo>
                    <a:pt x="114" y="232"/>
                  </a:lnTo>
                  <a:lnTo>
                    <a:pt x="119" y="231"/>
                  </a:lnTo>
                  <a:lnTo>
                    <a:pt x="115" y="232"/>
                  </a:lnTo>
                  <a:lnTo>
                    <a:pt x="115" y="232"/>
                  </a:lnTo>
                  <a:lnTo>
                    <a:pt x="115" y="232"/>
                  </a:lnTo>
                  <a:lnTo>
                    <a:pt x="115" y="232"/>
                  </a:lnTo>
                  <a:lnTo>
                    <a:pt x="115" y="232"/>
                  </a:lnTo>
                  <a:close/>
                  <a:moveTo>
                    <a:pt x="123" y="222"/>
                  </a:moveTo>
                  <a:lnTo>
                    <a:pt x="114" y="222"/>
                  </a:lnTo>
                  <a:lnTo>
                    <a:pt x="123" y="219"/>
                  </a:lnTo>
                  <a:lnTo>
                    <a:pt x="133" y="219"/>
                  </a:lnTo>
                  <a:lnTo>
                    <a:pt x="127" y="222"/>
                  </a:lnTo>
                  <a:lnTo>
                    <a:pt x="123" y="222"/>
                  </a:lnTo>
                  <a:lnTo>
                    <a:pt x="123" y="222"/>
                  </a:lnTo>
                  <a:lnTo>
                    <a:pt x="123" y="222"/>
                  </a:lnTo>
                  <a:lnTo>
                    <a:pt x="123" y="222"/>
                  </a:lnTo>
                  <a:lnTo>
                    <a:pt x="123" y="222"/>
                  </a:lnTo>
                  <a:close/>
                  <a:moveTo>
                    <a:pt x="133" y="223"/>
                  </a:moveTo>
                  <a:lnTo>
                    <a:pt x="131" y="224"/>
                  </a:lnTo>
                  <a:lnTo>
                    <a:pt x="129" y="223"/>
                  </a:lnTo>
                  <a:lnTo>
                    <a:pt x="133" y="223"/>
                  </a:lnTo>
                  <a:lnTo>
                    <a:pt x="133" y="223"/>
                  </a:lnTo>
                  <a:lnTo>
                    <a:pt x="133" y="223"/>
                  </a:lnTo>
                  <a:lnTo>
                    <a:pt x="133" y="223"/>
                  </a:lnTo>
                  <a:lnTo>
                    <a:pt x="133" y="223"/>
                  </a:lnTo>
                  <a:close/>
                  <a:moveTo>
                    <a:pt x="131" y="228"/>
                  </a:moveTo>
                  <a:lnTo>
                    <a:pt x="126" y="228"/>
                  </a:lnTo>
                  <a:lnTo>
                    <a:pt x="131" y="227"/>
                  </a:lnTo>
                  <a:lnTo>
                    <a:pt x="133" y="228"/>
                  </a:lnTo>
                  <a:lnTo>
                    <a:pt x="131" y="228"/>
                  </a:lnTo>
                  <a:lnTo>
                    <a:pt x="131" y="228"/>
                  </a:lnTo>
                  <a:lnTo>
                    <a:pt x="131" y="228"/>
                  </a:lnTo>
                  <a:lnTo>
                    <a:pt x="131" y="228"/>
                  </a:lnTo>
                  <a:lnTo>
                    <a:pt x="131" y="228"/>
                  </a:lnTo>
                  <a:close/>
                  <a:moveTo>
                    <a:pt x="137" y="227"/>
                  </a:moveTo>
                  <a:lnTo>
                    <a:pt x="133" y="227"/>
                  </a:lnTo>
                  <a:lnTo>
                    <a:pt x="138" y="226"/>
                  </a:lnTo>
                  <a:lnTo>
                    <a:pt x="141" y="227"/>
                  </a:lnTo>
                  <a:lnTo>
                    <a:pt x="137" y="227"/>
                  </a:lnTo>
                  <a:lnTo>
                    <a:pt x="137" y="227"/>
                  </a:lnTo>
                  <a:lnTo>
                    <a:pt x="137" y="227"/>
                  </a:lnTo>
                  <a:lnTo>
                    <a:pt x="137" y="227"/>
                  </a:lnTo>
                  <a:lnTo>
                    <a:pt x="137" y="227"/>
                  </a:lnTo>
                  <a:close/>
                  <a:moveTo>
                    <a:pt x="141" y="219"/>
                  </a:moveTo>
                  <a:lnTo>
                    <a:pt x="139" y="218"/>
                  </a:lnTo>
                  <a:lnTo>
                    <a:pt x="141" y="218"/>
                  </a:lnTo>
                  <a:lnTo>
                    <a:pt x="145" y="218"/>
                  </a:lnTo>
                  <a:lnTo>
                    <a:pt x="141" y="219"/>
                  </a:lnTo>
                  <a:lnTo>
                    <a:pt x="141" y="219"/>
                  </a:lnTo>
                  <a:lnTo>
                    <a:pt x="141" y="219"/>
                  </a:lnTo>
                  <a:lnTo>
                    <a:pt x="141" y="219"/>
                  </a:lnTo>
                  <a:lnTo>
                    <a:pt x="141" y="219"/>
                  </a:lnTo>
                  <a:close/>
                  <a:moveTo>
                    <a:pt x="155" y="323"/>
                  </a:moveTo>
                  <a:lnTo>
                    <a:pt x="155" y="324"/>
                  </a:lnTo>
                  <a:lnTo>
                    <a:pt x="153" y="325"/>
                  </a:lnTo>
                  <a:lnTo>
                    <a:pt x="155" y="323"/>
                  </a:lnTo>
                  <a:lnTo>
                    <a:pt x="154" y="323"/>
                  </a:lnTo>
                  <a:lnTo>
                    <a:pt x="155" y="319"/>
                  </a:lnTo>
                  <a:lnTo>
                    <a:pt x="158" y="320"/>
                  </a:lnTo>
                  <a:lnTo>
                    <a:pt x="159" y="320"/>
                  </a:lnTo>
                  <a:lnTo>
                    <a:pt x="155" y="323"/>
                  </a:lnTo>
                  <a:lnTo>
                    <a:pt x="155" y="323"/>
                  </a:lnTo>
                  <a:lnTo>
                    <a:pt x="155" y="323"/>
                  </a:lnTo>
                  <a:lnTo>
                    <a:pt x="155" y="323"/>
                  </a:lnTo>
                  <a:lnTo>
                    <a:pt x="155" y="323"/>
                  </a:lnTo>
                  <a:close/>
                  <a:moveTo>
                    <a:pt x="211" y="288"/>
                  </a:moveTo>
                  <a:lnTo>
                    <a:pt x="211" y="285"/>
                  </a:lnTo>
                  <a:lnTo>
                    <a:pt x="212" y="289"/>
                  </a:lnTo>
                  <a:lnTo>
                    <a:pt x="211" y="288"/>
                  </a:lnTo>
                  <a:lnTo>
                    <a:pt x="211" y="288"/>
                  </a:lnTo>
                  <a:lnTo>
                    <a:pt x="211" y="288"/>
                  </a:lnTo>
                  <a:lnTo>
                    <a:pt x="211" y="288"/>
                  </a:lnTo>
                  <a:lnTo>
                    <a:pt x="211" y="288"/>
                  </a:lnTo>
                  <a:close/>
                  <a:moveTo>
                    <a:pt x="381" y="12"/>
                  </a:moveTo>
                  <a:lnTo>
                    <a:pt x="374" y="9"/>
                  </a:lnTo>
                  <a:lnTo>
                    <a:pt x="369" y="8"/>
                  </a:lnTo>
                  <a:lnTo>
                    <a:pt x="373" y="8"/>
                  </a:lnTo>
                  <a:lnTo>
                    <a:pt x="378" y="8"/>
                  </a:lnTo>
                  <a:lnTo>
                    <a:pt x="381" y="9"/>
                  </a:lnTo>
                  <a:lnTo>
                    <a:pt x="382" y="12"/>
                  </a:lnTo>
                  <a:lnTo>
                    <a:pt x="381" y="12"/>
                  </a:lnTo>
                  <a:lnTo>
                    <a:pt x="381" y="12"/>
                  </a:lnTo>
                  <a:lnTo>
                    <a:pt x="381" y="12"/>
                  </a:lnTo>
                  <a:lnTo>
                    <a:pt x="381" y="12"/>
                  </a:lnTo>
                  <a:lnTo>
                    <a:pt x="381" y="12"/>
                  </a:lnTo>
                  <a:close/>
                  <a:moveTo>
                    <a:pt x="462" y="143"/>
                  </a:moveTo>
                  <a:lnTo>
                    <a:pt x="465" y="143"/>
                  </a:lnTo>
                  <a:lnTo>
                    <a:pt x="469" y="143"/>
                  </a:lnTo>
                  <a:lnTo>
                    <a:pt x="465" y="145"/>
                  </a:lnTo>
                  <a:lnTo>
                    <a:pt x="461" y="147"/>
                  </a:lnTo>
                  <a:lnTo>
                    <a:pt x="462" y="143"/>
                  </a:lnTo>
                  <a:lnTo>
                    <a:pt x="462" y="143"/>
                  </a:lnTo>
                  <a:lnTo>
                    <a:pt x="462" y="143"/>
                  </a:lnTo>
                  <a:lnTo>
                    <a:pt x="462" y="143"/>
                  </a:lnTo>
                  <a:lnTo>
                    <a:pt x="462" y="143"/>
                  </a:lnTo>
                  <a:close/>
                  <a:moveTo>
                    <a:pt x="457" y="4"/>
                  </a:moveTo>
                  <a:lnTo>
                    <a:pt x="465" y="4"/>
                  </a:lnTo>
                  <a:lnTo>
                    <a:pt x="474" y="4"/>
                  </a:lnTo>
                  <a:lnTo>
                    <a:pt x="454" y="5"/>
                  </a:lnTo>
                  <a:lnTo>
                    <a:pt x="451" y="4"/>
                  </a:lnTo>
                  <a:lnTo>
                    <a:pt x="457" y="4"/>
                  </a:lnTo>
                  <a:lnTo>
                    <a:pt x="457" y="4"/>
                  </a:lnTo>
                  <a:lnTo>
                    <a:pt x="457" y="4"/>
                  </a:lnTo>
                  <a:lnTo>
                    <a:pt x="457" y="4"/>
                  </a:lnTo>
                  <a:lnTo>
                    <a:pt x="457" y="4"/>
                  </a:lnTo>
                  <a:close/>
                  <a:moveTo>
                    <a:pt x="426" y="150"/>
                  </a:moveTo>
                  <a:lnTo>
                    <a:pt x="429" y="151"/>
                  </a:lnTo>
                  <a:lnTo>
                    <a:pt x="426" y="151"/>
                  </a:lnTo>
                  <a:lnTo>
                    <a:pt x="426" y="150"/>
                  </a:lnTo>
                  <a:lnTo>
                    <a:pt x="426" y="150"/>
                  </a:lnTo>
                  <a:lnTo>
                    <a:pt x="426" y="150"/>
                  </a:lnTo>
                  <a:lnTo>
                    <a:pt x="426" y="150"/>
                  </a:lnTo>
                  <a:lnTo>
                    <a:pt x="426" y="150"/>
                  </a:lnTo>
                  <a:close/>
                  <a:moveTo>
                    <a:pt x="434" y="178"/>
                  </a:moveTo>
                  <a:lnTo>
                    <a:pt x="430" y="178"/>
                  </a:lnTo>
                  <a:lnTo>
                    <a:pt x="427" y="179"/>
                  </a:lnTo>
                  <a:lnTo>
                    <a:pt x="425" y="179"/>
                  </a:lnTo>
                  <a:lnTo>
                    <a:pt x="421" y="179"/>
                  </a:lnTo>
                  <a:lnTo>
                    <a:pt x="426" y="178"/>
                  </a:lnTo>
                  <a:lnTo>
                    <a:pt x="434" y="175"/>
                  </a:lnTo>
                  <a:lnTo>
                    <a:pt x="435" y="175"/>
                  </a:lnTo>
                  <a:lnTo>
                    <a:pt x="434" y="178"/>
                  </a:lnTo>
                  <a:lnTo>
                    <a:pt x="434" y="178"/>
                  </a:lnTo>
                  <a:lnTo>
                    <a:pt x="434" y="178"/>
                  </a:lnTo>
                  <a:lnTo>
                    <a:pt x="434" y="178"/>
                  </a:lnTo>
                  <a:lnTo>
                    <a:pt x="434" y="178"/>
                  </a:lnTo>
                  <a:close/>
                  <a:moveTo>
                    <a:pt x="434" y="166"/>
                  </a:moveTo>
                  <a:lnTo>
                    <a:pt x="435" y="166"/>
                  </a:lnTo>
                  <a:lnTo>
                    <a:pt x="427" y="170"/>
                  </a:lnTo>
                  <a:lnTo>
                    <a:pt x="425" y="170"/>
                  </a:lnTo>
                  <a:lnTo>
                    <a:pt x="421" y="174"/>
                  </a:lnTo>
                  <a:lnTo>
                    <a:pt x="418" y="174"/>
                  </a:lnTo>
                  <a:lnTo>
                    <a:pt x="417" y="173"/>
                  </a:lnTo>
                  <a:lnTo>
                    <a:pt x="418" y="171"/>
                  </a:lnTo>
                  <a:lnTo>
                    <a:pt x="425" y="167"/>
                  </a:lnTo>
                  <a:lnTo>
                    <a:pt x="425" y="166"/>
                  </a:lnTo>
                  <a:lnTo>
                    <a:pt x="430" y="166"/>
                  </a:lnTo>
                  <a:lnTo>
                    <a:pt x="426" y="162"/>
                  </a:lnTo>
                  <a:lnTo>
                    <a:pt x="430" y="165"/>
                  </a:lnTo>
                  <a:lnTo>
                    <a:pt x="434" y="166"/>
                  </a:lnTo>
                  <a:lnTo>
                    <a:pt x="434" y="166"/>
                  </a:lnTo>
                  <a:lnTo>
                    <a:pt x="434" y="166"/>
                  </a:lnTo>
                  <a:lnTo>
                    <a:pt x="434" y="166"/>
                  </a:lnTo>
                  <a:lnTo>
                    <a:pt x="434" y="166"/>
                  </a:lnTo>
                  <a:close/>
                  <a:moveTo>
                    <a:pt x="427" y="8"/>
                  </a:moveTo>
                  <a:lnTo>
                    <a:pt x="426" y="7"/>
                  </a:lnTo>
                  <a:lnTo>
                    <a:pt x="438" y="7"/>
                  </a:lnTo>
                  <a:lnTo>
                    <a:pt x="443" y="7"/>
                  </a:lnTo>
                  <a:lnTo>
                    <a:pt x="441" y="8"/>
                  </a:lnTo>
                  <a:lnTo>
                    <a:pt x="438" y="7"/>
                  </a:lnTo>
                  <a:lnTo>
                    <a:pt x="427" y="8"/>
                  </a:lnTo>
                  <a:lnTo>
                    <a:pt x="427" y="8"/>
                  </a:lnTo>
                  <a:lnTo>
                    <a:pt x="427" y="8"/>
                  </a:lnTo>
                  <a:lnTo>
                    <a:pt x="427" y="8"/>
                  </a:lnTo>
                  <a:lnTo>
                    <a:pt x="427" y="8"/>
                  </a:lnTo>
                  <a:close/>
                  <a:moveTo>
                    <a:pt x="443" y="135"/>
                  </a:moveTo>
                  <a:lnTo>
                    <a:pt x="441" y="135"/>
                  </a:lnTo>
                  <a:lnTo>
                    <a:pt x="443" y="134"/>
                  </a:lnTo>
                  <a:lnTo>
                    <a:pt x="445" y="134"/>
                  </a:lnTo>
                  <a:lnTo>
                    <a:pt x="443" y="135"/>
                  </a:lnTo>
                  <a:lnTo>
                    <a:pt x="443" y="135"/>
                  </a:lnTo>
                  <a:lnTo>
                    <a:pt x="443" y="135"/>
                  </a:lnTo>
                  <a:lnTo>
                    <a:pt x="443" y="135"/>
                  </a:lnTo>
                  <a:lnTo>
                    <a:pt x="443" y="135"/>
                  </a:lnTo>
                  <a:close/>
                  <a:moveTo>
                    <a:pt x="441" y="20"/>
                  </a:moveTo>
                  <a:lnTo>
                    <a:pt x="443" y="17"/>
                  </a:lnTo>
                  <a:lnTo>
                    <a:pt x="445" y="17"/>
                  </a:lnTo>
                  <a:lnTo>
                    <a:pt x="453" y="17"/>
                  </a:lnTo>
                  <a:lnTo>
                    <a:pt x="462" y="17"/>
                  </a:lnTo>
                  <a:lnTo>
                    <a:pt x="441" y="20"/>
                  </a:lnTo>
                  <a:lnTo>
                    <a:pt x="441" y="20"/>
                  </a:lnTo>
                  <a:lnTo>
                    <a:pt x="441" y="20"/>
                  </a:lnTo>
                  <a:lnTo>
                    <a:pt x="441" y="20"/>
                  </a:lnTo>
                  <a:lnTo>
                    <a:pt x="441" y="20"/>
                  </a:lnTo>
                  <a:close/>
                  <a:moveTo>
                    <a:pt x="463" y="17"/>
                  </a:moveTo>
                  <a:lnTo>
                    <a:pt x="471" y="16"/>
                  </a:lnTo>
                  <a:lnTo>
                    <a:pt x="470" y="13"/>
                  </a:lnTo>
                  <a:lnTo>
                    <a:pt x="482" y="16"/>
                  </a:lnTo>
                  <a:lnTo>
                    <a:pt x="463" y="17"/>
                  </a:lnTo>
                  <a:lnTo>
                    <a:pt x="463" y="17"/>
                  </a:lnTo>
                  <a:lnTo>
                    <a:pt x="463" y="17"/>
                  </a:lnTo>
                  <a:lnTo>
                    <a:pt x="463" y="17"/>
                  </a:lnTo>
                  <a:lnTo>
                    <a:pt x="463" y="17"/>
                  </a:lnTo>
                  <a:close/>
                  <a:moveTo>
                    <a:pt x="518" y="108"/>
                  </a:moveTo>
                  <a:lnTo>
                    <a:pt x="514" y="108"/>
                  </a:lnTo>
                  <a:lnTo>
                    <a:pt x="510" y="105"/>
                  </a:lnTo>
                  <a:lnTo>
                    <a:pt x="514" y="105"/>
                  </a:lnTo>
                  <a:lnTo>
                    <a:pt x="518" y="108"/>
                  </a:lnTo>
                  <a:lnTo>
                    <a:pt x="518" y="108"/>
                  </a:lnTo>
                  <a:lnTo>
                    <a:pt x="518" y="108"/>
                  </a:lnTo>
                  <a:lnTo>
                    <a:pt x="518" y="108"/>
                  </a:lnTo>
                  <a:lnTo>
                    <a:pt x="518" y="108"/>
                  </a:lnTo>
                  <a:close/>
                  <a:moveTo>
                    <a:pt x="129" y="143"/>
                  </a:moveTo>
                  <a:lnTo>
                    <a:pt x="127" y="143"/>
                  </a:lnTo>
                  <a:lnTo>
                    <a:pt x="126" y="143"/>
                  </a:lnTo>
                  <a:lnTo>
                    <a:pt x="127" y="145"/>
                  </a:lnTo>
                  <a:lnTo>
                    <a:pt x="129" y="143"/>
                  </a:lnTo>
                  <a:lnTo>
                    <a:pt x="129" y="143"/>
                  </a:lnTo>
                  <a:lnTo>
                    <a:pt x="129" y="143"/>
                  </a:lnTo>
                  <a:lnTo>
                    <a:pt x="129" y="143"/>
                  </a:lnTo>
                  <a:lnTo>
                    <a:pt x="129" y="143"/>
                  </a:lnTo>
                  <a:close/>
                  <a:moveTo>
                    <a:pt x="129" y="118"/>
                  </a:moveTo>
                  <a:lnTo>
                    <a:pt x="135" y="117"/>
                  </a:lnTo>
                  <a:lnTo>
                    <a:pt x="122" y="118"/>
                  </a:lnTo>
                  <a:lnTo>
                    <a:pt x="129" y="118"/>
                  </a:lnTo>
                  <a:lnTo>
                    <a:pt x="129" y="118"/>
                  </a:lnTo>
                  <a:lnTo>
                    <a:pt x="129" y="118"/>
                  </a:lnTo>
                  <a:lnTo>
                    <a:pt x="129" y="118"/>
                  </a:lnTo>
                  <a:lnTo>
                    <a:pt x="129" y="118"/>
                  </a:lnTo>
                  <a:close/>
                  <a:moveTo>
                    <a:pt x="18" y="74"/>
                  </a:moveTo>
                  <a:lnTo>
                    <a:pt x="25" y="73"/>
                  </a:lnTo>
                  <a:lnTo>
                    <a:pt x="18" y="73"/>
                  </a:lnTo>
                  <a:lnTo>
                    <a:pt x="13" y="73"/>
                  </a:lnTo>
                  <a:lnTo>
                    <a:pt x="14" y="74"/>
                  </a:lnTo>
                  <a:lnTo>
                    <a:pt x="18" y="74"/>
                  </a:lnTo>
                  <a:lnTo>
                    <a:pt x="18" y="74"/>
                  </a:lnTo>
                  <a:lnTo>
                    <a:pt x="18" y="74"/>
                  </a:lnTo>
                  <a:lnTo>
                    <a:pt x="18" y="74"/>
                  </a:lnTo>
                  <a:lnTo>
                    <a:pt x="18" y="74"/>
                  </a:lnTo>
                  <a:close/>
                  <a:moveTo>
                    <a:pt x="4" y="73"/>
                  </a:moveTo>
                  <a:lnTo>
                    <a:pt x="0" y="74"/>
                  </a:lnTo>
                  <a:lnTo>
                    <a:pt x="5" y="74"/>
                  </a:lnTo>
                  <a:lnTo>
                    <a:pt x="12" y="74"/>
                  </a:lnTo>
                  <a:lnTo>
                    <a:pt x="4" y="73"/>
                  </a:lnTo>
                  <a:lnTo>
                    <a:pt x="4" y="73"/>
                  </a:lnTo>
                  <a:lnTo>
                    <a:pt x="4" y="73"/>
                  </a:lnTo>
                  <a:lnTo>
                    <a:pt x="4" y="73"/>
                  </a:lnTo>
                  <a:lnTo>
                    <a:pt x="4" y="7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97" name="Freeform 187"/>
            <p:cNvSpPr>
              <a:spLocks noEditPoints="1"/>
            </p:cNvSpPr>
            <p:nvPr/>
          </p:nvSpPr>
          <p:spPr bwMode="auto">
            <a:xfrm>
              <a:off x="847725" y="619125"/>
              <a:ext cx="2241550" cy="1598613"/>
            </a:xfrm>
            <a:custGeom>
              <a:avLst/>
              <a:gdLst>
                <a:gd name="T0" fmla="*/ 522 w 945"/>
                <a:gd name="T1" fmla="*/ 68 h 489"/>
                <a:gd name="T2" fmla="*/ 502 w 945"/>
                <a:gd name="T3" fmla="*/ 145 h 489"/>
                <a:gd name="T4" fmla="*/ 442 w 945"/>
                <a:gd name="T5" fmla="*/ 60 h 489"/>
                <a:gd name="T6" fmla="*/ 400 w 945"/>
                <a:gd name="T7" fmla="*/ 86 h 489"/>
                <a:gd name="T8" fmla="*/ 605 w 945"/>
                <a:gd name="T9" fmla="*/ 80 h 489"/>
                <a:gd name="T10" fmla="*/ 563 w 945"/>
                <a:gd name="T11" fmla="*/ 75 h 489"/>
                <a:gd name="T12" fmla="*/ 628 w 945"/>
                <a:gd name="T13" fmla="*/ 46 h 489"/>
                <a:gd name="T14" fmla="*/ 675 w 945"/>
                <a:gd name="T15" fmla="*/ 83 h 489"/>
                <a:gd name="T16" fmla="*/ 641 w 945"/>
                <a:gd name="T17" fmla="*/ 59 h 489"/>
                <a:gd name="T18" fmla="*/ 459 w 945"/>
                <a:gd name="T19" fmla="*/ 99 h 489"/>
                <a:gd name="T20" fmla="*/ 407 w 945"/>
                <a:gd name="T21" fmla="*/ 129 h 489"/>
                <a:gd name="T22" fmla="*/ 499 w 945"/>
                <a:gd name="T23" fmla="*/ 90 h 489"/>
                <a:gd name="T24" fmla="*/ 548 w 945"/>
                <a:gd name="T25" fmla="*/ 113 h 489"/>
                <a:gd name="T26" fmla="*/ 811 w 945"/>
                <a:gd name="T27" fmla="*/ 169 h 489"/>
                <a:gd name="T28" fmla="*/ 789 w 945"/>
                <a:gd name="T29" fmla="*/ 142 h 489"/>
                <a:gd name="T30" fmla="*/ 741 w 945"/>
                <a:gd name="T31" fmla="*/ 113 h 489"/>
                <a:gd name="T32" fmla="*/ 662 w 945"/>
                <a:gd name="T33" fmla="*/ 98 h 489"/>
                <a:gd name="T34" fmla="*/ 625 w 945"/>
                <a:gd name="T35" fmla="*/ 128 h 489"/>
                <a:gd name="T36" fmla="*/ 718 w 945"/>
                <a:gd name="T37" fmla="*/ 149 h 489"/>
                <a:gd name="T38" fmla="*/ 691 w 945"/>
                <a:gd name="T39" fmla="*/ 201 h 489"/>
                <a:gd name="T40" fmla="*/ 758 w 945"/>
                <a:gd name="T41" fmla="*/ 217 h 489"/>
                <a:gd name="T42" fmla="*/ 768 w 945"/>
                <a:gd name="T43" fmla="*/ 174 h 489"/>
                <a:gd name="T44" fmla="*/ 747 w 945"/>
                <a:gd name="T45" fmla="*/ 112 h 489"/>
                <a:gd name="T46" fmla="*/ 768 w 945"/>
                <a:gd name="T47" fmla="*/ 363 h 489"/>
                <a:gd name="T48" fmla="*/ 774 w 945"/>
                <a:gd name="T49" fmla="*/ 413 h 489"/>
                <a:gd name="T50" fmla="*/ 929 w 945"/>
                <a:gd name="T51" fmla="*/ 3 h 489"/>
                <a:gd name="T52" fmla="*/ 714 w 945"/>
                <a:gd name="T53" fmla="*/ 13 h 489"/>
                <a:gd name="T54" fmla="*/ 731 w 945"/>
                <a:gd name="T55" fmla="*/ 37 h 489"/>
                <a:gd name="T56" fmla="*/ 714 w 945"/>
                <a:gd name="T57" fmla="*/ 62 h 489"/>
                <a:gd name="T58" fmla="*/ 822 w 945"/>
                <a:gd name="T59" fmla="*/ 29 h 489"/>
                <a:gd name="T60" fmla="*/ 708 w 945"/>
                <a:gd name="T61" fmla="*/ 17 h 489"/>
                <a:gd name="T62" fmla="*/ 704 w 945"/>
                <a:gd name="T63" fmla="*/ 42 h 489"/>
                <a:gd name="T64" fmla="*/ 691 w 945"/>
                <a:gd name="T65" fmla="*/ 384 h 489"/>
                <a:gd name="T66" fmla="*/ 768 w 945"/>
                <a:gd name="T67" fmla="*/ 318 h 489"/>
                <a:gd name="T68" fmla="*/ 746 w 945"/>
                <a:gd name="T69" fmla="*/ 265 h 489"/>
                <a:gd name="T70" fmla="*/ 690 w 945"/>
                <a:gd name="T71" fmla="*/ 262 h 489"/>
                <a:gd name="T72" fmla="*/ 614 w 945"/>
                <a:gd name="T73" fmla="*/ 255 h 489"/>
                <a:gd name="T74" fmla="*/ 520 w 945"/>
                <a:gd name="T75" fmla="*/ 356 h 489"/>
                <a:gd name="T76" fmla="*/ 475 w 945"/>
                <a:gd name="T77" fmla="*/ 232 h 489"/>
                <a:gd name="T78" fmla="*/ 586 w 945"/>
                <a:gd name="T79" fmla="*/ 179 h 489"/>
                <a:gd name="T80" fmla="*/ 627 w 945"/>
                <a:gd name="T81" fmla="*/ 144 h 489"/>
                <a:gd name="T82" fmla="*/ 578 w 945"/>
                <a:gd name="T83" fmla="*/ 128 h 489"/>
                <a:gd name="T84" fmla="*/ 549 w 945"/>
                <a:gd name="T85" fmla="*/ 119 h 489"/>
                <a:gd name="T86" fmla="*/ 498 w 945"/>
                <a:gd name="T87" fmla="*/ 158 h 489"/>
                <a:gd name="T88" fmla="*/ 399 w 945"/>
                <a:gd name="T89" fmla="*/ 171 h 489"/>
                <a:gd name="T90" fmla="*/ 271 w 945"/>
                <a:gd name="T91" fmla="*/ 135 h 489"/>
                <a:gd name="T92" fmla="*/ 23 w 945"/>
                <a:gd name="T93" fmla="*/ 251 h 489"/>
                <a:gd name="T94" fmla="*/ 45 w 945"/>
                <a:gd name="T95" fmla="*/ 334 h 489"/>
                <a:gd name="T96" fmla="*/ 53 w 945"/>
                <a:gd name="T97" fmla="*/ 387 h 489"/>
                <a:gd name="T98" fmla="*/ 449 w 945"/>
                <a:gd name="T99" fmla="*/ 412 h 489"/>
                <a:gd name="T100" fmla="*/ 439 w 945"/>
                <a:gd name="T101" fmla="*/ 488 h 489"/>
                <a:gd name="T102" fmla="*/ 651 w 945"/>
                <a:gd name="T103" fmla="*/ 440 h 489"/>
                <a:gd name="T104" fmla="*/ 705 w 945"/>
                <a:gd name="T105" fmla="*/ 432 h 489"/>
                <a:gd name="T106" fmla="*/ 596 w 945"/>
                <a:gd name="T107" fmla="*/ 420 h 489"/>
                <a:gd name="T108" fmla="*/ 201 w 945"/>
                <a:gd name="T109" fmla="*/ 199 h 489"/>
                <a:gd name="T110" fmla="*/ 215 w 945"/>
                <a:gd name="T111" fmla="*/ 184 h 489"/>
                <a:gd name="T112" fmla="*/ 240 w 945"/>
                <a:gd name="T113" fmla="*/ 254 h 489"/>
                <a:gd name="T114" fmla="*/ 273 w 945"/>
                <a:gd name="T115" fmla="*/ 238 h 489"/>
                <a:gd name="T116" fmla="*/ 327 w 945"/>
                <a:gd name="T117" fmla="*/ 350 h 489"/>
                <a:gd name="T118" fmla="*/ 338 w 945"/>
                <a:gd name="T119" fmla="*/ 330 h 489"/>
                <a:gd name="T120" fmla="*/ 596 w 945"/>
                <a:gd name="T121" fmla="*/ 184 h 489"/>
                <a:gd name="T122" fmla="*/ 700 w 945"/>
                <a:gd name="T123" fmla="*/ 218 h 489"/>
                <a:gd name="T124" fmla="*/ 24 w 945"/>
                <a:gd name="T125" fmla="*/ 383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45" h="489">
                  <a:moveTo>
                    <a:pt x="499" y="72"/>
                  </a:moveTo>
                  <a:cubicBezTo>
                    <a:pt x="495" y="72"/>
                    <a:pt x="495" y="72"/>
                    <a:pt x="495" y="72"/>
                  </a:cubicBezTo>
                  <a:cubicBezTo>
                    <a:pt x="482" y="72"/>
                    <a:pt x="482" y="72"/>
                    <a:pt x="482" y="72"/>
                  </a:cubicBezTo>
                  <a:cubicBezTo>
                    <a:pt x="483" y="69"/>
                    <a:pt x="483" y="69"/>
                    <a:pt x="483" y="69"/>
                  </a:cubicBezTo>
                  <a:cubicBezTo>
                    <a:pt x="477" y="69"/>
                    <a:pt x="477" y="69"/>
                    <a:pt x="477" y="69"/>
                  </a:cubicBezTo>
                  <a:cubicBezTo>
                    <a:pt x="483" y="68"/>
                    <a:pt x="483" y="68"/>
                    <a:pt x="483" y="68"/>
                  </a:cubicBezTo>
                  <a:cubicBezTo>
                    <a:pt x="480" y="66"/>
                    <a:pt x="480" y="66"/>
                    <a:pt x="480" y="66"/>
                  </a:cubicBezTo>
                  <a:cubicBezTo>
                    <a:pt x="477" y="65"/>
                    <a:pt x="477" y="65"/>
                    <a:pt x="477" y="65"/>
                  </a:cubicBezTo>
                  <a:cubicBezTo>
                    <a:pt x="469" y="65"/>
                    <a:pt x="469" y="65"/>
                    <a:pt x="469" y="65"/>
                  </a:cubicBezTo>
                  <a:cubicBezTo>
                    <a:pt x="472" y="63"/>
                    <a:pt x="472" y="63"/>
                    <a:pt x="472" y="63"/>
                  </a:cubicBezTo>
                  <a:cubicBezTo>
                    <a:pt x="470" y="62"/>
                    <a:pt x="470" y="62"/>
                    <a:pt x="470" y="62"/>
                  </a:cubicBezTo>
                  <a:cubicBezTo>
                    <a:pt x="469" y="62"/>
                    <a:pt x="469" y="62"/>
                    <a:pt x="469" y="62"/>
                  </a:cubicBezTo>
                  <a:cubicBezTo>
                    <a:pt x="463" y="62"/>
                    <a:pt x="463" y="62"/>
                    <a:pt x="463" y="62"/>
                  </a:cubicBezTo>
                  <a:cubicBezTo>
                    <a:pt x="456" y="63"/>
                    <a:pt x="456" y="63"/>
                    <a:pt x="456" y="63"/>
                  </a:cubicBezTo>
                  <a:cubicBezTo>
                    <a:pt x="459" y="65"/>
                    <a:pt x="459" y="65"/>
                    <a:pt x="459" y="65"/>
                  </a:cubicBezTo>
                  <a:cubicBezTo>
                    <a:pt x="453" y="65"/>
                    <a:pt x="453" y="65"/>
                    <a:pt x="453" y="65"/>
                  </a:cubicBezTo>
                  <a:cubicBezTo>
                    <a:pt x="449" y="66"/>
                    <a:pt x="449" y="66"/>
                    <a:pt x="449" y="66"/>
                  </a:cubicBezTo>
                  <a:cubicBezTo>
                    <a:pt x="443" y="68"/>
                    <a:pt x="443" y="68"/>
                    <a:pt x="443" y="68"/>
                  </a:cubicBezTo>
                  <a:cubicBezTo>
                    <a:pt x="446" y="69"/>
                    <a:pt x="446" y="69"/>
                    <a:pt x="446" y="69"/>
                  </a:cubicBezTo>
                  <a:cubicBezTo>
                    <a:pt x="440" y="69"/>
                    <a:pt x="440" y="69"/>
                    <a:pt x="440" y="69"/>
                  </a:cubicBezTo>
                  <a:cubicBezTo>
                    <a:pt x="434" y="70"/>
                    <a:pt x="434" y="70"/>
                    <a:pt x="434" y="70"/>
                  </a:cubicBezTo>
                  <a:cubicBezTo>
                    <a:pt x="437" y="72"/>
                    <a:pt x="437" y="72"/>
                    <a:pt x="437" y="72"/>
                  </a:cubicBezTo>
                  <a:cubicBezTo>
                    <a:pt x="439" y="72"/>
                    <a:pt x="439" y="72"/>
                    <a:pt x="439" y="72"/>
                  </a:cubicBezTo>
                  <a:cubicBezTo>
                    <a:pt x="433" y="73"/>
                    <a:pt x="433" y="73"/>
                    <a:pt x="433" y="73"/>
                  </a:cubicBezTo>
                  <a:cubicBezTo>
                    <a:pt x="426" y="75"/>
                    <a:pt x="426" y="75"/>
                    <a:pt x="426" y="75"/>
                  </a:cubicBezTo>
                  <a:cubicBezTo>
                    <a:pt x="427" y="76"/>
                    <a:pt x="427" y="76"/>
                    <a:pt x="427" y="76"/>
                  </a:cubicBezTo>
                  <a:cubicBezTo>
                    <a:pt x="430" y="76"/>
                    <a:pt x="430" y="76"/>
                    <a:pt x="430" y="76"/>
                  </a:cubicBezTo>
                  <a:cubicBezTo>
                    <a:pt x="436" y="75"/>
                    <a:pt x="436" y="75"/>
                    <a:pt x="436" y="75"/>
                  </a:cubicBezTo>
                  <a:cubicBezTo>
                    <a:pt x="434" y="76"/>
                    <a:pt x="434" y="76"/>
                    <a:pt x="434" y="76"/>
                  </a:cubicBezTo>
                  <a:cubicBezTo>
                    <a:pt x="437" y="78"/>
                    <a:pt x="437" y="78"/>
                    <a:pt x="437" y="78"/>
                  </a:cubicBezTo>
                  <a:cubicBezTo>
                    <a:pt x="439" y="78"/>
                    <a:pt x="439" y="78"/>
                    <a:pt x="439" y="78"/>
                  </a:cubicBezTo>
                  <a:cubicBezTo>
                    <a:pt x="440" y="76"/>
                    <a:pt x="440" y="76"/>
                    <a:pt x="440" y="76"/>
                  </a:cubicBezTo>
                  <a:cubicBezTo>
                    <a:pt x="442" y="76"/>
                    <a:pt x="442" y="76"/>
                    <a:pt x="442" y="76"/>
                  </a:cubicBezTo>
                  <a:cubicBezTo>
                    <a:pt x="443" y="76"/>
                    <a:pt x="443" y="76"/>
                    <a:pt x="443" y="76"/>
                  </a:cubicBezTo>
                  <a:cubicBezTo>
                    <a:pt x="444" y="78"/>
                    <a:pt x="444" y="78"/>
                    <a:pt x="444" y="78"/>
                  </a:cubicBezTo>
                  <a:cubicBezTo>
                    <a:pt x="447" y="78"/>
                    <a:pt x="447" y="78"/>
                    <a:pt x="447" y="78"/>
                  </a:cubicBezTo>
                  <a:cubicBezTo>
                    <a:pt x="450" y="76"/>
                    <a:pt x="450" y="76"/>
                    <a:pt x="450" y="76"/>
                  </a:cubicBezTo>
                  <a:cubicBezTo>
                    <a:pt x="452" y="75"/>
                    <a:pt x="452" y="75"/>
                    <a:pt x="452" y="75"/>
                  </a:cubicBezTo>
                  <a:cubicBezTo>
                    <a:pt x="453" y="75"/>
                    <a:pt x="453" y="75"/>
                    <a:pt x="453" y="75"/>
                  </a:cubicBezTo>
                  <a:cubicBezTo>
                    <a:pt x="455" y="75"/>
                    <a:pt x="455" y="75"/>
                    <a:pt x="455" y="75"/>
                  </a:cubicBezTo>
                  <a:cubicBezTo>
                    <a:pt x="456" y="73"/>
                    <a:pt x="456" y="73"/>
                    <a:pt x="456" y="73"/>
                  </a:cubicBezTo>
                  <a:cubicBezTo>
                    <a:pt x="457" y="72"/>
                    <a:pt x="457" y="72"/>
                    <a:pt x="457" y="72"/>
                  </a:cubicBezTo>
                  <a:cubicBezTo>
                    <a:pt x="459" y="73"/>
                    <a:pt x="459" y="73"/>
                    <a:pt x="459" y="73"/>
                  </a:cubicBezTo>
                  <a:cubicBezTo>
                    <a:pt x="456" y="75"/>
                    <a:pt x="456" y="75"/>
                    <a:pt x="456" y="75"/>
                  </a:cubicBezTo>
                  <a:cubicBezTo>
                    <a:pt x="455" y="76"/>
                    <a:pt x="455" y="76"/>
                    <a:pt x="455" y="76"/>
                  </a:cubicBezTo>
                  <a:cubicBezTo>
                    <a:pt x="457" y="76"/>
                    <a:pt x="457" y="76"/>
                    <a:pt x="457" y="76"/>
                  </a:cubicBezTo>
                  <a:cubicBezTo>
                    <a:pt x="460" y="76"/>
                    <a:pt x="460" y="76"/>
                    <a:pt x="460" y="76"/>
                  </a:cubicBezTo>
                  <a:cubicBezTo>
                    <a:pt x="465" y="75"/>
                    <a:pt x="465" y="75"/>
                    <a:pt x="465" y="75"/>
                  </a:cubicBezTo>
                  <a:cubicBezTo>
                    <a:pt x="467" y="75"/>
                    <a:pt x="467" y="75"/>
                    <a:pt x="467" y="75"/>
                  </a:cubicBezTo>
                  <a:cubicBezTo>
                    <a:pt x="466" y="76"/>
                    <a:pt x="466" y="76"/>
                    <a:pt x="466" y="76"/>
                  </a:cubicBezTo>
                  <a:cubicBezTo>
                    <a:pt x="470" y="76"/>
                    <a:pt x="470" y="76"/>
                    <a:pt x="470" y="76"/>
                  </a:cubicBezTo>
                  <a:cubicBezTo>
                    <a:pt x="462" y="78"/>
                    <a:pt x="462" y="78"/>
                    <a:pt x="462" y="78"/>
                  </a:cubicBezTo>
                  <a:cubicBezTo>
                    <a:pt x="452" y="79"/>
                    <a:pt x="452" y="79"/>
                    <a:pt x="452" y="79"/>
                  </a:cubicBezTo>
                  <a:cubicBezTo>
                    <a:pt x="443" y="80"/>
                    <a:pt x="443" y="80"/>
                    <a:pt x="443" y="80"/>
                  </a:cubicBezTo>
                  <a:cubicBezTo>
                    <a:pt x="444" y="83"/>
                    <a:pt x="444" y="83"/>
                    <a:pt x="444" y="83"/>
                  </a:cubicBezTo>
                  <a:cubicBezTo>
                    <a:pt x="447" y="83"/>
                    <a:pt x="447" y="83"/>
                    <a:pt x="447" y="83"/>
                  </a:cubicBezTo>
                  <a:cubicBezTo>
                    <a:pt x="455" y="85"/>
                    <a:pt x="455" y="85"/>
                    <a:pt x="455" y="85"/>
                  </a:cubicBezTo>
                  <a:cubicBezTo>
                    <a:pt x="467" y="82"/>
                    <a:pt x="467" y="82"/>
                    <a:pt x="467" y="82"/>
                  </a:cubicBezTo>
                  <a:cubicBezTo>
                    <a:pt x="475" y="80"/>
                    <a:pt x="475" y="80"/>
                    <a:pt x="475" y="80"/>
                  </a:cubicBezTo>
                  <a:cubicBezTo>
                    <a:pt x="482" y="79"/>
                    <a:pt x="482" y="79"/>
                    <a:pt x="482" y="79"/>
                  </a:cubicBezTo>
                  <a:cubicBezTo>
                    <a:pt x="489" y="78"/>
                    <a:pt x="489" y="78"/>
                    <a:pt x="489" y="78"/>
                  </a:cubicBezTo>
                  <a:cubicBezTo>
                    <a:pt x="495" y="76"/>
                    <a:pt x="495" y="76"/>
                    <a:pt x="495" y="76"/>
                  </a:cubicBezTo>
                  <a:cubicBezTo>
                    <a:pt x="495" y="78"/>
                    <a:pt x="495" y="78"/>
                    <a:pt x="495" y="78"/>
                  </a:cubicBezTo>
                  <a:cubicBezTo>
                    <a:pt x="498" y="78"/>
                    <a:pt x="498" y="78"/>
                    <a:pt x="498" y="78"/>
                  </a:cubicBezTo>
                  <a:cubicBezTo>
                    <a:pt x="500" y="78"/>
                    <a:pt x="500" y="78"/>
                    <a:pt x="500" y="78"/>
                  </a:cubicBezTo>
                  <a:cubicBezTo>
                    <a:pt x="503" y="76"/>
                    <a:pt x="503" y="76"/>
                    <a:pt x="503" y="76"/>
                  </a:cubicBezTo>
                  <a:cubicBezTo>
                    <a:pt x="503" y="78"/>
                    <a:pt x="503" y="78"/>
                    <a:pt x="503" y="78"/>
                  </a:cubicBezTo>
                  <a:cubicBezTo>
                    <a:pt x="505" y="79"/>
                    <a:pt x="505" y="79"/>
                    <a:pt x="505" y="79"/>
                  </a:cubicBezTo>
                  <a:cubicBezTo>
                    <a:pt x="509" y="78"/>
                    <a:pt x="509" y="78"/>
                    <a:pt x="509" y="78"/>
                  </a:cubicBezTo>
                  <a:cubicBezTo>
                    <a:pt x="515" y="78"/>
                    <a:pt x="515" y="78"/>
                    <a:pt x="515" y="78"/>
                  </a:cubicBezTo>
                  <a:cubicBezTo>
                    <a:pt x="520" y="75"/>
                    <a:pt x="520" y="75"/>
                    <a:pt x="520" y="75"/>
                  </a:cubicBezTo>
                  <a:cubicBezTo>
                    <a:pt x="526" y="72"/>
                    <a:pt x="526" y="72"/>
                    <a:pt x="526" y="72"/>
                  </a:cubicBezTo>
                  <a:cubicBezTo>
                    <a:pt x="530" y="70"/>
                    <a:pt x="530" y="70"/>
                    <a:pt x="530" y="70"/>
                  </a:cubicBezTo>
                  <a:cubicBezTo>
                    <a:pt x="532" y="69"/>
                    <a:pt x="532" y="69"/>
                    <a:pt x="532" y="69"/>
                  </a:cubicBezTo>
                  <a:cubicBezTo>
                    <a:pt x="532" y="68"/>
                    <a:pt x="532" y="68"/>
                    <a:pt x="532" y="68"/>
                  </a:cubicBezTo>
                  <a:cubicBezTo>
                    <a:pt x="530" y="66"/>
                    <a:pt x="530" y="66"/>
                    <a:pt x="530" y="66"/>
                  </a:cubicBezTo>
                  <a:cubicBezTo>
                    <a:pt x="526" y="66"/>
                    <a:pt x="526" y="66"/>
                    <a:pt x="526" y="66"/>
                  </a:cubicBezTo>
                  <a:cubicBezTo>
                    <a:pt x="523" y="68"/>
                    <a:pt x="523" y="68"/>
                    <a:pt x="523" y="68"/>
                  </a:cubicBezTo>
                  <a:cubicBezTo>
                    <a:pt x="522" y="68"/>
                    <a:pt x="522" y="68"/>
                    <a:pt x="522" y="68"/>
                  </a:cubicBezTo>
                  <a:cubicBezTo>
                    <a:pt x="522" y="69"/>
                    <a:pt x="522" y="69"/>
                    <a:pt x="522" y="69"/>
                  </a:cubicBezTo>
                  <a:cubicBezTo>
                    <a:pt x="519" y="70"/>
                    <a:pt x="519" y="70"/>
                    <a:pt x="519" y="70"/>
                  </a:cubicBezTo>
                  <a:cubicBezTo>
                    <a:pt x="520" y="68"/>
                    <a:pt x="520" y="68"/>
                    <a:pt x="520" y="68"/>
                  </a:cubicBezTo>
                  <a:cubicBezTo>
                    <a:pt x="516" y="68"/>
                    <a:pt x="516" y="68"/>
                    <a:pt x="516" y="68"/>
                  </a:cubicBezTo>
                  <a:cubicBezTo>
                    <a:pt x="515" y="66"/>
                    <a:pt x="515" y="66"/>
                    <a:pt x="515" y="66"/>
                  </a:cubicBezTo>
                  <a:cubicBezTo>
                    <a:pt x="512" y="66"/>
                    <a:pt x="512" y="66"/>
                    <a:pt x="512" y="66"/>
                  </a:cubicBezTo>
                  <a:cubicBezTo>
                    <a:pt x="516" y="65"/>
                    <a:pt x="516" y="65"/>
                    <a:pt x="516" y="65"/>
                  </a:cubicBezTo>
                  <a:cubicBezTo>
                    <a:pt x="518" y="63"/>
                    <a:pt x="518" y="63"/>
                    <a:pt x="518" y="63"/>
                  </a:cubicBezTo>
                  <a:cubicBezTo>
                    <a:pt x="516" y="63"/>
                    <a:pt x="516" y="63"/>
                    <a:pt x="516" y="63"/>
                  </a:cubicBezTo>
                  <a:cubicBezTo>
                    <a:pt x="519" y="60"/>
                    <a:pt x="519" y="60"/>
                    <a:pt x="519" y="60"/>
                  </a:cubicBezTo>
                  <a:cubicBezTo>
                    <a:pt x="520" y="59"/>
                    <a:pt x="520" y="59"/>
                    <a:pt x="520" y="59"/>
                  </a:cubicBezTo>
                  <a:cubicBezTo>
                    <a:pt x="516" y="59"/>
                    <a:pt x="516" y="59"/>
                    <a:pt x="516" y="59"/>
                  </a:cubicBezTo>
                  <a:cubicBezTo>
                    <a:pt x="513" y="59"/>
                    <a:pt x="513" y="59"/>
                    <a:pt x="513" y="59"/>
                  </a:cubicBezTo>
                  <a:cubicBezTo>
                    <a:pt x="506" y="62"/>
                    <a:pt x="506" y="62"/>
                    <a:pt x="506" y="62"/>
                  </a:cubicBezTo>
                  <a:cubicBezTo>
                    <a:pt x="503" y="62"/>
                    <a:pt x="503" y="62"/>
                    <a:pt x="503" y="62"/>
                  </a:cubicBezTo>
                  <a:cubicBezTo>
                    <a:pt x="500" y="63"/>
                    <a:pt x="500" y="63"/>
                    <a:pt x="500" y="63"/>
                  </a:cubicBezTo>
                  <a:cubicBezTo>
                    <a:pt x="502" y="65"/>
                    <a:pt x="502" y="65"/>
                    <a:pt x="502" y="65"/>
                  </a:cubicBezTo>
                  <a:cubicBezTo>
                    <a:pt x="503" y="65"/>
                    <a:pt x="503" y="65"/>
                    <a:pt x="503" y="65"/>
                  </a:cubicBezTo>
                  <a:cubicBezTo>
                    <a:pt x="505" y="66"/>
                    <a:pt x="505" y="66"/>
                    <a:pt x="505" y="66"/>
                  </a:cubicBezTo>
                  <a:cubicBezTo>
                    <a:pt x="500" y="68"/>
                    <a:pt x="500" y="68"/>
                    <a:pt x="500" y="68"/>
                  </a:cubicBezTo>
                  <a:cubicBezTo>
                    <a:pt x="499" y="68"/>
                    <a:pt x="499" y="68"/>
                    <a:pt x="499" y="68"/>
                  </a:cubicBezTo>
                  <a:cubicBezTo>
                    <a:pt x="496" y="68"/>
                    <a:pt x="496" y="68"/>
                    <a:pt x="496" y="68"/>
                  </a:cubicBezTo>
                  <a:cubicBezTo>
                    <a:pt x="500" y="69"/>
                    <a:pt x="500" y="69"/>
                    <a:pt x="500" y="69"/>
                  </a:cubicBezTo>
                  <a:cubicBezTo>
                    <a:pt x="503" y="70"/>
                    <a:pt x="503" y="70"/>
                    <a:pt x="503" y="70"/>
                  </a:cubicBezTo>
                  <a:cubicBezTo>
                    <a:pt x="500" y="72"/>
                    <a:pt x="500" y="72"/>
                    <a:pt x="500" y="72"/>
                  </a:cubicBezTo>
                  <a:lnTo>
                    <a:pt x="499" y="72"/>
                  </a:lnTo>
                  <a:close/>
                  <a:moveTo>
                    <a:pt x="476" y="59"/>
                  </a:moveTo>
                  <a:cubicBezTo>
                    <a:pt x="480" y="59"/>
                    <a:pt x="480" y="59"/>
                    <a:pt x="480" y="59"/>
                  </a:cubicBezTo>
                  <a:cubicBezTo>
                    <a:pt x="483" y="58"/>
                    <a:pt x="483" y="58"/>
                    <a:pt x="483" y="58"/>
                  </a:cubicBezTo>
                  <a:cubicBezTo>
                    <a:pt x="480" y="58"/>
                    <a:pt x="480" y="58"/>
                    <a:pt x="480" y="58"/>
                  </a:cubicBezTo>
                  <a:cubicBezTo>
                    <a:pt x="477" y="58"/>
                    <a:pt x="477" y="58"/>
                    <a:pt x="477" y="58"/>
                  </a:cubicBezTo>
                  <a:cubicBezTo>
                    <a:pt x="472" y="59"/>
                    <a:pt x="472" y="59"/>
                    <a:pt x="472" y="59"/>
                  </a:cubicBezTo>
                  <a:lnTo>
                    <a:pt x="476" y="59"/>
                  </a:lnTo>
                  <a:close/>
                  <a:moveTo>
                    <a:pt x="506" y="53"/>
                  </a:moveTo>
                  <a:cubicBezTo>
                    <a:pt x="515" y="52"/>
                    <a:pt x="515" y="52"/>
                    <a:pt x="515" y="52"/>
                  </a:cubicBezTo>
                  <a:cubicBezTo>
                    <a:pt x="519" y="52"/>
                    <a:pt x="519" y="52"/>
                    <a:pt x="519" y="52"/>
                  </a:cubicBezTo>
                  <a:cubicBezTo>
                    <a:pt x="523" y="49"/>
                    <a:pt x="523" y="49"/>
                    <a:pt x="523" y="49"/>
                  </a:cubicBezTo>
                  <a:cubicBezTo>
                    <a:pt x="520" y="49"/>
                    <a:pt x="520" y="49"/>
                    <a:pt x="520" y="49"/>
                  </a:cubicBezTo>
                  <a:cubicBezTo>
                    <a:pt x="519" y="49"/>
                    <a:pt x="519" y="49"/>
                    <a:pt x="519" y="49"/>
                  </a:cubicBezTo>
                  <a:cubicBezTo>
                    <a:pt x="520" y="47"/>
                    <a:pt x="520" y="47"/>
                    <a:pt x="520" y="47"/>
                  </a:cubicBezTo>
                  <a:cubicBezTo>
                    <a:pt x="522" y="47"/>
                    <a:pt x="522" y="47"/>
                    <a:pt x="522" y="47"/>
                  </a:cubicBezTo>
                  <a:cubicBezTo>
                    <a:pt x="526" y="47"/>
                    <a:pt x="526" y="47"/>
                    <a:pt x="526" y="47"/>
                  </a:cubicBezTo>
                  <a:cubicBezTo>
                    <a:pt x="532" y="46"/>
                    <a:pt x="532" y="46"/>
                    <a:pt x="532" y="46"/>
                  </a:cubicBezTo>
                  <a:cubicBezTo>
                    <a:pt x="528" y="45"/>
                    <a:pt x="528" y="45"/>
                    <a:pt x="528" y="45"/>
                  </a:cubicBezTo>
                  <a:cubicBezTo>
                    <a:pt x="525" y="46"/>
                    <a:pt x="525" y="46"/>
                    <a:pt x="525" y="46"/>
                  </a:cubicBezTo>
                  <a:cubicBezTo>
                    <a:pt x="515" y="46"/>
                    <a:pt x="515" y="46"/>
                    <a:pt x="515" y="46"/>
                  </a:cubicBezTo>
                  <a:cubicBezTo>
                    <a:pt x="505" y="47"/>
                    <a:pt x="505" y="47"/>
                    <a:pt x="505" y="47"/>
                  </a:cubicBezTo>
                  <a:cubicBezTo>
                    <a:pt x="499" y="49"/>
                    <a:pt x="499" y="49"/>
                    <a:pt x="499" y="49"/>
                  </a:cubicBezTo>
                  <a:cubicBezTo>
                    <a:pt x="498" y="49"/>
                    <a:pt x="498" y="49"/>
                    <a:pt x="498" y="49"/>
                  </a:cubicBezTo>
                  <a:cubicBezTo>
                    <a:pt x="498" y="52"/>
                    <a:pt x="498" y="52"/>
                    <a:pt x="498" y="52"/>
                  </a:cubicBezTo>
                  <a:cubicBezTo>
                    <a:pt x="500" y="53"/>
                    <a:pt x="500" y="53"/>
                    <a:pt x="500" y="53"/>
                  </a:cubicBezTo>
                  <a:lnTo>
                    <a:pt x="506" y="53"/>
                  </a:lnTo>
                  <a:close/>
                  <a:moveTo>
                    <a:pt x="535" y="76"/>
                  </a:moveTo>
                  <a:cubicBezTo>
                    <a:pt x="538" y="75"/>
                    <a:pt x="538" y="75"/>
                    <a:pt x="538" y="75"/>
                  </a:cubicBezTo>
                  <a:cubicBezTo>
                    <a:pt x="538" y="73"/>
                    <a:pt x="538" y="73"/>
                    <a:pt x="538" y="73"/>
                  </a:cubicBezTo>
                  <a:cubicBezTo>
                    <a:pt x="535" y="73"/>
                    <a:pt x="535" y="73"/>
                    <a:pt x="535" y="73"/>
                  </a:cubicBezTo>
                  <a:cubicBezTo>
                    <a:pt x="532" y="73"/>
                    <a:pt x="532" y="73"/>
                    <a:pt x="532" y="73"/>
                  </a:cubicBezTo>
                  <a:cubicBezTo>
                    <a:pt x="528" y="76"/>
                    <a:pt x="528" y="76"/>
                    <a:pt x="528" y="76"/>
                  </a:cubicBezTo>
                  <a:cubicBezTo>
                    <a:pt x="529" y="78"/>
                    <a:pt x="529" y="78"/>
                    <a:pt x="529" y="78"/>
                  </a:cubicBezTo>
                  <a:cubicBezTo>
                    <a:pt x="530" y="78"/>
                    <a:pt x="530" y="78"/>
                    <a:pt x="530" y="78"/>
                  </a:cubicBezTo>
                  <a:lnTo>
                    <a:pt x="535" y="76"/>
                  </a:lnTo>
                  <a:close/>
                  <a:moveTo>
                    <a:pt x="513" y="43"/>
                  </a:moveTo>
                  <a:cubicBezTo>
                    <a:pt x="518" y="43"/>
                    <a:pt x="518" y="43"/>
                    <a:pt x="518" y="43"/>
                  </a:cubicBezTo>
                  <a:cubicBezTo>
                    <a:pt x="520" y="43"/>
                    <a:pt x="520" y="43"/>
                    <a:pt x="520" y="43"/>
                  </a:cubicBezTo>
                  <a:cubicBezTo>
                    <a:pt x="523" y="43"/>
                    <a:pt x="523" y="43"/>
                    <a:pt x="523" y="43"/>
                  </a:cubicBezTo>
                  <a:cubicBezTo>
                    <a:pt x="526" y="43"/>
                    <a:pt x="526" y="43"/>
                    <a:pt x="526" y="43"/>
                  </a:cubicBezTo>
                  <a:cubicBezTo>
                    <a:pt x="529" y="43"/>
                    <a:pt x="529" y="43"/>
                    <a:pt x="529" y="43"/>
                  </a:cubicBezTo>
                  <a:cubicBezTo>
                    <a:pt x="533" y="43"/>
                    <a:pt x="533" y="43"/>
                    <a:pt x="533" y="43"/>
                  </a:cubicBezTo>
                  <a:cubicBezTo>
                    <a:pt x="536" y="43"/>
                    <a:pt x="536" y="43"/>
                    <a:pt x="536" y="43"/>
                  </a:cubicBezTo>
                  <a:cubicBezTo>
                    <a:pt x="539" y="43"/>
                    <a:pt x="539" y="43"/>
                    <a:pt x="539" y="43"/>
                  </a:cubicBezTo>
                  <a:cubicBezTo>
                    <a:pt x="541" y="40"/>
                    <a:pt x="541" y="40"/>
                    <a:pt x="541" y="40"/>
                  </a:cubicBezTo>
                  <a:cubicBezTo>
                    <a:pt x="539" y="40"/>
                    <a:pt x="539" y="40"/>
                    <a:pt x="539" y="40"/>
                  </a:cubicBezTo>
                  <a:cubicBezTo>
                    <a:pt x="533" y="39"/>
                    <a:pt x="533" y="39"/>
                    <a:pt x="533" y="39"/>
                  </a:cubicBezTo>
                  <a:cubicBezTo>
                    <a:pt x="522" y="40"/>
                    <a:pt x="522" y="40"/>
                    <a:pt x="522" y="40"/>
                  </a:cubicBezTo>
                  <a:cubicBezTo>
                    <a:pt x="515" y="42"/>
                    <a:pt x="515" y="42"/>
                    <a:pt x="515" y="42"/>
                  </a:cubicBezTo>
                  <a:cubicBezTo>
                    <a:pt x="509" y="43"/>
                    <a:pt x="509" y="43"/>
                    <a:pt x="509" y="43"/>
                  </a:cubicBezTo>
                  <a:cubicBezTo>
                    <a:pt x="510" y="43"/>
                    <a:pt x="510" y="43"/>
                    <a:pt x="510" y="43"/>
                  </a:cubicBezTo>
                  <a:lnTo>
                    <a:pt x="513" y="43"/>
                  </a:lnTo>
                  <a:close/>
                  <a:moveTo>
                    <a:pt x="502" y="145"/>
                  </a:moveTo>
                  <a:cubicBezTo>
                    <a:pt x="505" y="146"/>
                    <a:pt x="505" y="146"/>
                    <a:pt x="505" y="146"/>
                  </a:cubicBezTo>
                  <a:cubicBezTo>
                    <a:pt x="506" y="146"/>
                    <a:pt x="506" y="146"/>
                    <a:pt x="506" y="146"/>
                  </a:cubicBezTo>
                  <a:cubicBezTo>
                    <a:pt x="508" y="148"/>
                    <a:pt x="508" y="148"/>
                    <a:pt x="508" y="148"/>
                  </a:cubicBezTo>
                  <a:cubicBezTo>
                    <a:pt x="510" y="148"/>
                    <a:pt x="510" y="148"/>
                    <a:pt x="510" y="148"/>
                  </a:cubicBezTo>
                  <a:cubicBezTo>
                    <a:pt x="512" y="149"/>
                    <a:pt x="512" y="149"/>
                    <a:pt x="512" y="149"/>
                  </a:cubicBezTo>
                  <a:cubicBezTo>
                    <a:pt x="513" y="149"/>
                    <a:pt x="513" y="149"/>
                    <a:pt x="513" y="149"/>
                  </a:cubicBezTo>
                  <a:cubicBezTo>
                    <a:pt x="519" y="151"/>
                    <a:pt x="519" y="151"/>
                    <a:pt x="519" y="151"/>
                  </a:cubicBezTo>
                  <a:cubicBezTo>
                    <a:pt x="522" y="149"/>
                    <a:pt x="522" y="149"/>
                    <a:pt x="522" y="149"/>
                  </a:cubicBezTo>
                  <a:cubicBezTo>
                    <a:pt x="526" y="148"/>
                    <a:pt x="526" y="148"/>
                    <a:pt x="526" y="148"/>
                  </a:cubicBezTo>
                  <a:cubicBezTo>
                    <a:pt x="530" y="146"/>
                    <a:pt x="530" y="146"/>
                    <a:pt x="530" y="146"/>
                  </a:cubicBezTo>
                  <a:cubicBezTo>
                    <a:pt x="533" y="146"/>
                    <a:pt x="533" y="146"/>
                    <a:pt x="533" y="146"/>
                  </a:cubicBezTo>
                  <a:cubicBezTo>
                    <a:pt x="533" y="145"/>
                    <a:pt x="533" y="145"/>
                    <a:pt x="533" y="145"/>
                  </a:cubicBezTo>
                  <a:cubicBezTo>
                    <a:pt x="532" y="145"/>
                    <a:pt x="532" y="145"/>
                    <a:pt x="532" y="145"/>
                  </a:cubicBezTo>
                  <a:cubicBezTo>
                    <a:pt x="529" y="145"/>
                    <a:pt x="529" y="145"/>
                    <a:pt x="529" y="145"/>
                  </a:cubicBezTo>
                  <a:cubicBezTo>
                    <a:pt x="530" y="142"/>
                    <a:pt x="530" y="142"/>
                    <a:pt x="530" y="142"/>
                  </a:cubicBezTo>
                  <a:cubicBezTo>
                    <a:pt x="529" y="142"/>
                    <a:pt x="529" y="142"/>
                    <a:pt x="529" y="142"/>
                  </a:cubicBezTo>
                  <a:cubicBezTo>
                    <a:pt x="529" y="141"/>
                    <a:pt x="529" y="141"/>
                    <a:pt x="529" y="141"/>
                  </a:cubicBezTo>
                  <a:cubicBezTo>
                    <a:pt x="529" y="139"/>
                    <a:pt x="529" y="139"/>
                    <a:pt x="529" y="139"/>
                  </a:cubicBezTo>
                  <a:cubicBezTo>
                    <a:pt x="526" y="138"/>
                    <a:pt x="526" y="138"/>
                    <a:pt x="526" y="138"/>
                  </a:cubicBezTo>
                  <a:cubicBezTo>
                    <a:pt x="525" y="136"/>
                    <a:pt x="525" y="136"/>
                    <a:pt x="525" y="136"/>
                  </a:cubicBezTo>
                  <a:cubicBezTo>
                    <a:pt x="525" y="135"/>
                    <a:pt x="525" y="135"/>
                    <a:pt x="525" y="135"/>
                  </a:cubicBezTo>
                  <a:cubicBezTo>
                    <a:pt x="523" y="135"/>
                    <a:pt x="523" y="135"/>
                    <a:pt x="523" y="135"/>
                  </a:cubicBezTo>
                  <a:cubicBezTo>
                    <a:pt x="519" y="135"/>
                    <a:pt x="519" y="135"/>
                    <a:pt x="519" y="135"/>
                  </a:cubicBezTo>
                  <a:cubicBezTo>
                    <a:pt x="516" y="136"/>
                    <a:pt x="516" y="136"/>
                    <a:pt x="516" y="136"/>
                  </a:cubicBezTo>
                  <a:cubicBezTo>
                    <a:pt x="515" y="136"/>
                    <a:pt x="515" y="136"/>
                    <a:pt x="515" y="136"/>
                  </a:cubicBezTo>
                  <a:cubicBezTo>
                    <a:pt x="516" y="138"/>
                    <a:pt x="516" y="138"/>
                    <a:pt x="516" y="138"/>
                  </a:cubicBezTo>
                  <a:cubicBezTo>
                    <a:pt x="512" y="138"/>
                    <a:pt x="512" y="138"/>
                    <a:pt x="512" y="138"/>
                  </a:cubicBezTo>
                  <a:cubicBezTo>
                    <a:pt x="510" y="139"/>
                    <a:pt x="510" y="139"/>
                    <a:pt x="510" y="139"/>
                  </a:cubicBezTo>
                  <a:cubicBezTo>
                    <a:pt x="512" y="141"/>
                    <a:pt x="512" y="141"/>
                    <a:pt x="512" y="141"/>
                  </a:cubicBezTo>
                  <a:cubicBezTo>
                    <a:pt x="505" y="141"/>
                    <a:pt x="505" y="141"/>
                    <a:pt x="505" y="141"/>
                  </a:cubicBezTo>
                  <a:cubicBezTo>
                    <a:pt x="502" y="142"/>
                    <a:pt x="502" y="142"/>
                    <a:pt x="502" y="142"/>
                  </a:cubicBezTo>
                  <a:cubicBezTo>
                    <a:pt x="499" y="144"/>
                    <a:pt x="499" y="144"/>
                    <a:pt x="499" y="144"/>
                  </a:cubicBezTo>
                  <a:cubicBezTo>
                    <a:pt x="498" y="145"/>
                    <a:pt x="498" y="145"/>
                    <a:pt x="498" y="145"/>
                  </a:cubicBezTo>
                  <a:cubicBezTo>
                    <a:pt x="499" y="145"/>
                    <a:pt x="499" y="145"/>
                    <a:pt x="499" y="145"/>
                  </a:cubicBezTo>
                  <a:lnTo>
                    <a:pt x="502" y="145"/>
                  </a:lnTo>
                  <a:close/>
                  <a:moveTo>
                    <a:pt x="12" y="334"/>
                  </a:moveTo>
                  <a:cubicBezTo>
                    <a:pt x="16" y="331"/>
                    <a:pt x="16" y="331"/>
                    <a:pt x="16" y="331"/>
                  </a:cubicBezTo>
                  <a:cubicBezTo>
                    <a:pt x="22" y="327"/>
                    <a:pt x="22" y="327"/>
                    <a:pt x="22" y="327"/>
                  </a:cubicBezTo>
                  <a:cubicBezTo>
                    <a:pt x="17" y="328"/>
                    <a:pt x="17" y="328"/>
                    <a:pt x="17" y="328"/>
                  </a:cubicBezTo>
                  <a:cubicBezTo>
                    <a:pt x="14" y="330"/>
                    <a:pt x="14" y="330"/>
                    <a:pt x="14" y="330"/>
                  </a:cubicBezTo>
                  <a:cubicBezTo>
                    <a:pt x="14" y="328"/>
                    <a:pt x="14" y="328"/>
                    <a:pt x="14" y="328"/>
                  </a:cubicBezTo>
                  <a:cubicBezTo>
                    <a:pt x="13" y="328"/>
                    <a:pt x="13" y="328"/>
                    <a:pt x="13" y="328"/>
                  </a:cubicBezTo>
                  <a:cubicBezTo>
                    <a:pt x="10" y="330"/>
                    <a:pt x="10" y="330"/>
                    <a:pt x="10" y="330"/>
                  </a:cubicBezTo>
                  <a:cubicBezTo>
                    <a:pt x="12" y="327"/>
                    <a:pt x="12" y="327"/>
                    <a:pt x="12" y="327"/>
                  </a:cubicBezTo>
                  <a:cubicBezTo>
                    <a:pt x="9" y="327"/>
                    <a:pt x="9" y="327"/>
                    <a:pt x="9" y="327"/>
                  </a:cubicBezTo>
                  <a:cubicBezTo>
                    <a:pt x="6" y="328"/>
                    <a:pt x="6" y="328"/>
                    <a:pt x="6" y="328"/>
                  </a:cubicBezTo>
                  <a:cubicBezTo>
                    <a:pt x="3" y="331"/>
                    <a:pt x="3" y="331"/>
                    <a:pt x="3" y="331"/>
                  </a:cubicBezTo>
                  <a:cubicBezTo>
                    <a:pt x="3" y="334"/>
                    <a:pt x="3" y="334"/>
                    <a:pt x="3" y="334"/>
                  </a:cubicBezTo>
                  <a:cubicBezTo>
                    <a:pt x="2" y="334"/>
                    <a:pt x="2" y="334"/>
                    <a:pt x="2" y="334"/>
                  </a:cubicBezTo>
                  <a:cubicBezTo>
                    <a:pt x="3" y="336"/>
                    <a:pt x="3" y="336"/>
                    <a:pt x="3" y="336"/>
                  </a:cubicBezTo>
                  <a:cubicBezTo>
                    <a:pt x="4" y="337"/>
                    <a:pt x="4" y="337"/>
                    <a:pt x="4" y="337"/>
                  </a:cubicBezTo>
                  <a:cubicBezTo>
                    <a:pt x="3" y="337"/>
                    <a:pt x="3" y="337"/>
                    <a:pt x="3" y="337"/>
                  </a:cubicBezTo>
                  <a:cubicBezTo>
                    <a:pt x="2" y="338"/>
                    <a:pt x="2" y="338"/>
                    <a:pt x="2" y="338"/>
                  </a:cubicBezTo>
                  <a:cubicBezTo>
                    <a:pt x="2" y="340"/>
                    <a:pt x="2" y="340"/>
                    <a:pt x="2" y="340"/>
                  </a:cubicBezTo>
                  <a:cubicBezTo>
                    <a:pt x="7" y="338"/>
                    <a:pt x="7" y="338"/>
                    <a:pt x="7" y="338"/>
                  </a:cubicBezTo>
                  <a:cubicBezTo>
                    <a:pt x="12" y="334"/>
                    <a:pt x="12" y="334"/>
                    <a:pt x="12" y="334"/>
                  </a:cubicBezTo>
                  <a:close/>
                  <a:moveTo>
                    <a:pt x="399" y="68"/>
                  </a:moveTo>
                  <a:cubicBezTo>
                    <a:pt x="401" y="68"/>
                    <a:pt x="401" y="68"/>
                    <a:pt x="401" y="68"/>
                  </a:cubicBezTo>
                  <a:cubicBezTo>
                    <a:pt x="406" y="66"/>
                    <a:pt x="406" y="66"/>
                    <a:pt x="406" y="66"/>
                  </a:cubicBezTo>
                  <a:cubicBezTo>
                    <a:pt x="407" y="68"/>
                    <a:pt x="407" y="68"/>
                    <a:pt x="407" y="68"/>
                  </a:cubicBezTo>
                  <a:cubicBezTo>
                    <a:pt x="410" y="68"/>
                    <a:pt x="410" y="68"/>
                    <a:pt x="410" y="68"/>
                  </a:cubicBezTo>
                  <a:cubicBezTo>
                    <a:pt x="413" y="66"/>
                    <a:pt x="413" y="66"/>
                    <a:pt x="413" y="66"/>
                  </a:cubicBezTo>
                  <a:cubicBezTo>
                    <a:pt x="414" y="65"/>
                    <a:pt x="414" y="65"/>
                    <a:pt x="414" y="65"/>
                  </a:cubicBezTo>
                  <a:cubicBezTo>
                    <a:pt x="414" y="66"/>
                    <a:pt x="414" y="66"/>
                    <a:pt x="414" y="66"/>
                  </a:cubicBezTo>
                  <a:cubicBezTo>
                    <a:pt x="413" y="68"/>
                    <a:pt x="413" y="68"/>
                    <a:pt x="413" y="68"/>
                  </a:cubicBezTo>
                  <a:cubicBezTo>
                    <a:pt x="414" y="68"/>
                    <a:pt x="414" y="68"/>
                    <a:pt x="414" y="68"/>
                  </a:cubicBezTo>
                  <a:cubicBezTo>
                    <a:pt x="416" y="69"/>
                    <a:pt x="416" y="69"/>
                    <a:pt x="416" y="69"/>
                  </a:cubicBezTo>
                  <a:cubicBezTo>
                    <a:pt x="419" y="68"/>
                    <a:pt x="419" y="68"/>
                    <a:pt x="419" y="68"/>
                  </a:cubicBezTo>
                  <a:cubicBezTo>
                    <a:pt x="422" y="66"/>
                    <a:pt x="422" y="66"/>
                    <a:pt x="422" y="66"/>
                  </a:cubicBezTo>
                  <a:cubicBezTo>
                    <a:pt x="424" y="65"/>
                    <a:pt x="424" y="65"/>
                    <a:pt x="424" y="65"/>
                  </a:cubicBezTo>
                  <a:cubicBezTo>
                    <a:pt x="427" y="63"/>
                    <a:pt x="427" y="63"/>
                    <a:pt x="427" y="63"/>
                  </a:cubicBezTo>
                  <a:cubicBezTo>
                    <a:pt x="426" y="66"/>
                    <a:pt x="426" y="66"/>
                    <a:pt x="426" y="66"/>
                  </a:cubicBezTo>
                  <a:cubicBezTo>
                    <a:pt x="429" y="66"/>
                    <a:pt x="429" y="66"/>
                    <a:pt x="429" y="66"/>
                  </a:cubicBezTo>
                  <a:cubicBezTo>
                    <a:pt x="430" y="65"/>
                    <a:pt x="430" y="65"/>
                    <a:pt x="430" y="65"/>
                  </a:cubicBezTo>
                  <a:cubicBezTo>
                    <a:pt x="433" y="63"/>
                    <a:pt x="433" y="63"/>
                    <a:pt x="433" y="63"/>
                  </a:cubicBezTo>
                  <a:cubicBezTo>
                    <a:pt x="436" y="63"/>
                    <a:pt x="436" y="63"/>
                    <a:pt x="436" y="63"/>
                  </a:cubicBezTo>
                  <a:cubicBezTo>
                    <a:pt x="434" y="62"/>
                    <a:pt x="434" y="62"/>
                    <a:pt x="434" y="62"/>
                  </a:cubicBezTo>
                  <a:cubicBezTo>
                    <a:pt x="439" y="62"/>
                    <a:pt x="439" y="62"/>
                    <a:pt x="439" y="62"/>
                  </a:cubicBezTo>
                  <a:cubicBezTo>
                    <a:pt x="442" y="60"/>
                    <a:pt x="442" y="60"/>
                    <a:pt x="442" y="60"/>
                  </a:cubicBezTo>
                  <a:cubicBezTo>
                    <a:pt x="444" y="59"/>
                    <a:pt x="444" y="59"/>
                    <a:pt x="444" y="59"/>
                  </a:cubicBezTo>
                  <a:cubicBezTo>
                    <a:pt x="447" y="59"/>
                    <a:pt x="447" y="59"/>
                    <a:pt x="447" y="59"/>
                  </a:cubicBezTo>
                  <a:cubicBezTo>
                    <a:pt x="444" y="60"/>
                    <a:pt x="444" y="60"/>
                    <a:pt x="444" y="60"/>
                  </a:cubicBezTo>
                  <a:cubicBezTo>
                    <a:pt x="440" y="63"/>
                    <a:pt x="440" y="63"/>
                    <a:pt x="440" y="63"/>
                  </a:cubicBezTo>
                  <a:cubicBezTo>
                    <a:pt x="443" y="63"/>
                    <a:pt x="443" y="63"/>
                    <a:pt x="443" y="63"/>
                  </a:cubicBezTo>
                  <a:cubicBezTo>
                    <a:pt x="447" y="63"/>
                    <a:pt x="447" y="63"/>
                    <a:pt x="447" y="63"/>
                  </a:cubicBezTo>
                  <a:cubicBezTo>
                    <a:pt x="450" y="62"/>
                    <a:pt x="450" y="62"/>
                    <a:pt x="450" y="62"/>
                  </a:cubicBezTo>
                  <a:cubicBezTo>
                    <a:pt x="453" y="60"/>
                    <a:pt x="453" y="60"/>
                    <a:pt x="453" y="60"/>
                  </a:cubicBezTo>
                  <a:cubicBezTo>
                    <a:pt x="459" y="60"/>
                    <a:pt x="459" y="60"/>
                    <a:pt x="459" y="60"/>
                  </a:cubicBezTo>
                  <a:cubicBezTo>
                    <a:pt x="462" y="59"/>
                    <a:pt x="462" y="59"/>
                    <a:pt x="462" y="59"/>
                  </a:cubicBezTo>
                  <a:cubicBezTo>
                    <a:pt x="463" y="59"/>
                    <a:pt x="463" y="59"/>
                    <a:pt x="463" y="59"/>
                  </a:cubicBezTo>
                  <a:cubicBezTo>
                    <a:pt x="462" y="58"/>
                    <a:pt x="462" y="58"/>
                    <a:pt x="462" y="58"/>
                  </a:cubicBezTo>
                  <a:cubicBezTo>
                    <a:pt x="465" y="58"/>
                    <a:pt x="465" y="58"/>
                    <a:pt x="465" y="58"/>
                  </a:cubicBezTo>
                  <a:cubicBezTo>
                    <a:pt x="466" y="58"/>
                    <a:pt x="466" y="58"/>
                    <a:pt x="466" y="58"/>
                  </a:cubicBezTo>
                  <a:cubicBezTo>
                    <a:pt x="465" y="55"/>
                    <a:pt x="465" y="55"/>
                    <a:pt x="465" y="55"/>
                  </a:cubicBezTo>
                  <a:cubicBezTo>
                    <a:pt x="470" y="55"/>
                    <a:pt x="470" y="55"/>
                    <a:pt x="470" y="55"/>
                  </a:cubicBezTo>
                  <a:cubicBezTo>
                    <a:pt x="475" y="53"/>
                    <a:pt x="475" y="53"/>
                    <a:pt x="475" y="53"/>
                  </a:cubicBezTo>
                  <a:cubicBezTo>
                    <a:pt x="473" y="52"/>
                    <a:pt x="473" y="52"/>
                    <a:pt x="473" y="52"/>
                  </a:cubicBezTo>
                  <a:cubicBezTo>
                    <a:pt x="470" y="52"/>
                    <a:pt x="470" y="52"/>
                    <a:pt x="470" y="52"/>
                  </a:cubicBezTo>
                  <a:cubicBezTo>
                    <a:pt x="465" y="52"/>
                    <a:pt x="465" y="52"/>
                    <a:pt x="465" y="52"/>
                  </a:cubicBezTo>
                  <a:cubicBezTo>
                    <a:pt x="466" y="53"/>
                    <a:pt x="466" y="53"/>
                    <a:pt x="466" y="53"/>
                  </a:cubicBezTo>
                  <a:cubicBezTo>
                    <a:pt x="463" y="53"/>
                    <a:pt x="463" y="53"/>
                    <a:pt x="463" y="53"/>
                  </a:cubicBezTo>
                  <a:cubicBezTo>
                    <a:pt x="460" y="53"/>
                    <a:pt x="460" y="53"/>
                    <a:pt x="460" y="53"/>
                  </a:cubicBezTo>
                  <a:cubicBezTo>
                    <a:pt x="452" y="53"/>
                    <a:pt x="452" y="53"/>
                    <a:pt x="452" y="53"/>
                  </a:cubicBezTo>
                  <a:cubicBezTo>
                    <a:pt x="442" y="55"/>
                    <a:pt x="442" y="55"/>
                    <a:pt x="442" y="55"/>
                  </a:cubicBezTo>
                  <a:cubicBezTo>
                    <a:pt x="432" y="58"/>
                    <a:pt x="432" y="58"/>
                    <a:pt x="432" y="58"/>
                  </a:cubicBezTo>
                  <a:cubicBezTo>
                    <a:pt x="414" y="62"/>
                    <a:pt x="414" y="62"/>
                    <a:pt x="414" y="62"/>
                  </a:cubicBezTo>
                  <a:cubicBezTo>
                    <a:pt x="406" y="63"/>
                    <a:pt x="406" y="63"/>
                    <a:pt x="406" y="63"/>
                  </a:cubicBezTo>
                  <a:cubicBezTo>
                    <a:pt x="400" y="65"/>
                    <a:pt x="400" y="65"/>
                    <a:pt x="400" y="65"/>
                  </a:cubicBezTo>
                  <a:cubicBezTo>
                    <a:pt x="399" y="66"/>
                    <a:pt x="399" y="66"/>
                    <a:pt x="399" y="66"/>
                  </a:cubicBezTo>
                  <a:cubicBezTo>
                    <a:pt x="400" y="66"/>
                    <a:pt x="400" y="66"/>
                    <a:pt x="400" y="66"/>
                  </a:cubicBezTo>
                  <a:cubicBezTo>
                    <a:pt x="397" y="68"/>
                    <a:pt x="397" y="68"/>
                    <a:pt x="397" y="68"/>
                  </a:cubicBezTo>
                  <a:lnTo>
                    <a:pt x="399" y="68"/>
                  </a:lnTo>
                  <a:close/>
                  <a:moveTo>
                    <a:pt x="39" y="344"/>
                  </a:moveTo>
                  <a:cubicBezTo>
                    <a:pt x="39" y="343"/>
                    <a:pt x="39" y="343"/>
                    <a:pt x="39" y="343"/>
                  </a:cubicBezTo>
                  <a:cubicBezTo>
                    <a:pt x="36" y="346"/>
                    <a:pt x="36" y="346"/>
                    <a:pt x="36" y="346"/>
                  </a:cubicBezTo>
                  <a:lnTo>
                    <a:pt x="39" y="344"/>
                  </a:lnTo>
                  <a:close/>
                  <a:moveTo>
                    <a:pt x="27" y="340"/>
                  </a:moveTo>
                  <a:cubicBezTo>
                    <a:pt x="30" y="338"/>
                    <a:pt x="30" y="338"/>
                    <a:pt x="30" y="338"/>
                  </a:cubicBezTo>
                  <a:cubicBezTo>
                    <a:pt x="30" y="337"/>
                    <a:pt x="30" y="337"/>
                    <a:pt x="30" y="337"/>
                  </a:cubicBezTo>
                  <a:cubicBezTo>
                    <a:pt x="29" y="334"/>
                    <a:pt x="29" y="334"/>
                    <a:pt x="29" y="334"/>
                  </a:cubicBezTo>
                  <a:cubicBezTo>
                    <a:pt x="27" y="334"/>
                    <a:pt x="27" y="334"/>
                    <a:pt x="27" y="334"/>
                  </a:cubicBezTo>
                  <a:cubicBezTo>
                    <a:pt x="26" y="334"/>
                    <a:pt x="26" y="334"/>
                    <a:pt x="26" y="334"/>
                  </a:cubicBezTo>
                  <a:cubicBezTo>
                    <a:pt x="27" y="336"/>
                    <a:pt x="27" y="336"/>
                    <a:pt x="27" y="336"/>
                  </a:cubicBezTo>
                  <a:cubicBezTo>
                    <a:pt x="27" y="338"/>
                    <a:pt x="27" y="338"/>
                    <a:pt x="27" y="338"/>
                  </a:cubicBezTo>
                  <a:lnTo>
                    <a:pt x="27" y="340"/>
                  </a:lnTo>
                  <a:close/>
                  <a:moveTo>
                    <a:pt x="315" y="111"/>
                  </a:moveTo>
                  <a:cubicBezTo>
                    <a:pt x="315" y="112"/>
                    <a:pt x="315" y="112"/>
                    <a:pt x="315" y="112"/>
                  </a:cubicBezTo>
                  <a:cubicBezTo>
                    <a:pt x="318" y="112"/>
                    <a:pt x="318" y="112"/>
                    <a:pt x="318" y="112"/>
                  </a:cubicBezTo>
                  <a:cubicBezTo>
                    <a:pt x="320" y="113"/>
                    <a:pt x="320" y="113"/>
                    <a:pt x="320" y="113"/>
                  </a:cubicBezTo>
                  <a:cubicBezTo>
                    <a:pt x="321" y="115"/>
                    <a:pt x="321" y="115"/>
                    <a:pt x="321" y="115"/>
                  </a:cubicBezTo>
                  <a:cubicBezTo>
                    <a:pt x="320" y="118"/>
                    <a:pt x="320" y="118"/>
                    <a:pt x="320" y="118"/>
                  </a:cubicBezTo>
                  <a:cubicBezTo>
                    <a:pt x="320" y="119"/>
                    <a:pt x="320" y="119"/>
                    <a:pt x="320" y="119"/>
                  </a:cubicBezTo>
                  <a:cubicBezTo>
                    <a:pt x="321" y="121"/>
                    <a:pt x="321" y="121"/>
                    <a:pt x="321" y="121"/>
                  </a:cubicBezTo>
                  <a:cubicBezTo>
                    <a:pt x="324" y="121"/>
                    <a:pt x="324" y="121"/>
                    <a:pt x="324" y="121"/>
                  </a:cubicBezTo>
                  <a:cubicBezTo>
                    <a:pt x="328" y="119"/>
                    <a:pt x="328" y="119"/>
                    <a:pt x="328" y="119"/>
                  </a:cubicBezTo>
                  <a:cubicBezTo>
                    <a:pt x="336" y="116"/>
                    <a:pt x="336" y="116"/>
                    <a:pt x="336" y="116"/>
                  </a:cubicBezTo>
                  <a:cubicBezTo>
                    <a:pt x="340" y="116"/>
                    <a:pt x="340" y="116"/>
                    <a:pt x="340" y="116"/>
                  </a:cubicBezTo>
                  <a:cubicBezTo>
                    <a:pt x="344" y="116"/>
                    <a:pt x="344" y="116"/>
                    <a:pt x="344" y="116"/>
                  </a:cubicBezTo>
                  <a:cubicBezTo>
                    <a:pt x="348" y="115"/>
                    <a:pt x="348" y="115"/>
                    <a:pt x="348" y="115"/>
                  </a:cubicBezTo>
                  <a:cubicBezTo>
                    <a:pt x="353" y="112"/>
                    <a:pt x="353" y="112"/>
                    <a:pt x="353" y="112"/>
                  </a:cubicBezTo>
                  <a:cubicBezTo>
                    <a:pt x="357" y="109"/>
                    <a:pt x="357" y="109"/>
                    <a:pt x="357" y="109"/>
                  </a:cubicBezTo>
                  <a:cubicBezTo>
                    <a:pt x="363" y="108"/>
                    <a:pt x="363" y="108"/>
                    <a:pt x="363" y="108"/>
                  </a:cubicBezTo>
                  <a:cubicBezTo>
                    <a:pt x="369" y="106"/>
                    <a:pt x="369" y="106"/>
                    <a:pt x="369" y="106"/>
                  </a:cubicBezTo>
                  <a:cubicBezTo>
                    <a:pt x="373" y="105"/>
                    <a:pt x="373" y="105"/>
                    <a:pt x="373" y="105"/>
                  </a:cubicBezTo>
                  <a:cubicBezTo>
                    <a:pt x="379" y="102"/>
                    <a:pt x="379" y="102"/>
                    <a:pt x="379" y="102"/>
                  </a:cubicBezTo>
                  <a:cubicBezTo>
                    <a:pt x="384" y="101"/>
                    <a:pt x="384" y="101"/>
                    <a:pt x="384" y="101"/>
                  </a:cubicBezTo>
                  <a:cubicBezTo>
                    <a:pt x="389" y="99"/>
                    <a:pt x="389" y="99"/>
                    <a:pt x="389" y="99"/>
                  </a:cubicBezTo>
                  <a:cubicBezTo>
                    <a:pt x="394" y="99"/>
                    <a:pt x="394" y="99"/>
                    <a:pt x="394" y="99"/>
                  </a:cubicBezTo>
                  <a:cubicBezTo>
                    <a:pt x="406" y="96"/>
                    <a:pt x="406" y="96"/>
                    <a:pt x="406" y="96"/>
                  </a:cubicBezTo>
                  <a:cubicBezTo>
                    <a:pt x="416" y="95"/>
                    <a:pt x="416" y="95"/>
                    <a:pt x="416" y="95"/>
                  </a:cubicBezTo>
                  <a:cubicBezTo>
                    <a:pt x="419" y="93"/>
                    <a:pt x="419" y="93"/>
                    <a:pt x="419" y="93"/>
                  </a:cubicBezTo>
                  <a:cubicBezTo>
                    <a:pt x="420" y="92"/>
                    <a:pt x="420" y="92"/>
                    <a:pt x="420" y="92"/>
                  </a:cubicBezTo>
                  <a:cubicBezTo>
                    <a:pt x="417" y="90"/>
                    <a:pt x="417" y="90"/>
                    <a:pt x="417" y="90"/>
                  </a:cubicBezTo>
                  <a:cubicBezTo>
                    <a:pt x="414" y="88"/>
                    <a:pt x="414" y="88"/>
                    <a:pt x="414" y="88"/>
                  </a:cubicBezTo>
                  <a:cubicBezTo>
                    <a:pt x="413" y="86"/>
                    <a:pt x="413" y="86"/>
                    <a:pt x="413" y="86"/>
                  </a:cubicBezTo>
                  <a:cubicBezTo>
                    <a:pt x="410" y="85"/>
                    <a:pt x="410" y="85"/>
                    <a:pt x="410" y="85"/>
                  </a:cubicBezTo>
                  <a:cubicBezTo>
                    <a:pt x="406" y="85"/>
                    <a:pt x="406" y="85"/>
                    <a:pt x="406" y="85"/>
                  </a:cubicBezTo>
                  <a:cubicBezTo>
                    <a:pt x="400" y="86"/>
                    <a:pt x="400" y="86"/>
                    <a:pt x="400" y="86"/>
                  </a:cubicBezTo>
                  <a:cubicBezTo>
                    <a:pt x="398" y="87"/>
                    <a:pt x="398" y="87"/>
                    <a:pt x="398" y="87"/>
                  </a:cubicBezTo>
                  <a:cubicBezTo>
                    <a:pt x="399" y="86"/>
                    <a:pt x="399" y="86"/>
                    <a:pt x="399" y="86"/>
                  </a:cubicBezTo>
                  <a:cubicBezTo>
                    <a:pt x="396" y="86"/>
                    <a:pt x="396" y="86"/>
                    <a:pt x="396" y="86"/>
                  </a:cubicBezTo>
                  <a:cubicBezTo>
                    <a:pt x="390" y="85"/>
                    <a:pt x="390" y="85"/>
                    <a:pt x="390" y="85"/>
                  </a:cubicBezTo>
                  <a:cubicBezTo>
                    <a:pt x="386" y="83"/>
                    <a:pt x="386" y="83"/>
                    <a:pt x="386" y="83"/>
                  </a:cubicBezTo>
                  <a:cubicBezTo>
                    <a:pt x="383" y="82"/>
                    <a:pt x="383" y="82"/>
                    <a:pt x="383" y="82"/>
                  </a:cubicBezTo>
                  <a:cubicBezTo>
                    <a:pt x="379" y="82"/>
                    <a:pt x="379" y="82"/>
                    <a:pt x="379" y="82"/>
                  </a:cubicBezTo>
                  <a:cubicBezTo>
                    <a:pt x="371" y="83"/>
                    <a:pt x="371" y="83"/>
                    <a:pt x="371" y="83"/>
                  </a:cubicBezTo>
                  <a:cubicBezTo>
                    <a:pt x="364" y="83"/>
                    <a:pt x="364" y="83"/>
                    <a:pt x="364" y="83"/>
                  </a:cubicBezTo>
                  <a:cubicBezTo>
                    <a:pt x="357" y="85"/>
                    <a:pt x="357" y="85"/>
                    <a:pt x="357" y="85"/>
                  </a:cubicBezTo>
                  <a:cubicBezTo>
                    <a:pt x="353" y="88"/>
                    <a:pt x="353" y="88"/>
                    <a:pt x="353" y="88"/>
                  </a:cubicBezTo>
                  <a:cubicBezTo>
                    <a:pt x="351" y="89"/>
                    <a:pt x="351" y="89"/>
                    <a:pt x="351" y="89"/>
                  </a:cubicBezTo>
                  <a:cubicBezTo>
                    <a:pt x="353" y="90"/>
                    <a:pt x="353" y="90"/>
                    <a:pt x="353" y="90"/>
                  </a:cubicBezTo>
                  <a:cubicBezTo>
                    <a:pt x="348" y="93"/>
                    <a:pt x="348" y="93"/>
                    <a:pt x="348" y="93"/>
                  </a:cubicBezTo>
                  <a:cubicBezTo>
                    <a:pt x="343" y="95"/>
                    <a:pt x="343" y="95"/>
                    <a:pt x="343" y="95"/>
                  </a:cubicBezTo>
                  <a:cubicBezTo>
                    <a:pt x="338" y="96"/>
                    <a:pt x="338" y="96"/>
                    <a:pt x="338" y="96"/>
                  </a:cubicBezTo>
                  <a:cubicBezTo>
                    <a:pt x="334" y="99"/>
                    <a:pt x="334" y="99"/>
                    <a:pt x="334" y="99"/>
                  </a:cubicBezTo>
                  <a:cubicBezTo>
                    <a:pt x="336" y="99"/>
                    <a:pt x="336" y="99"/>
                    <a:pt x="336" y="99"/>
                  </a:cubicBezTo>
                  <a:cubicBezTo>
                    <a:pt x="333" y="101"/>
                    <a:pt x="333" y="101"/>
                    <a:pt x="333" y="101"/>
                  </a:cubicBezTo>
                  <a:cubicBezTo>
                    <a:pt x="330" y="101"/>
                    <a:pt x="330" y="101"/>
                    <a:pt x="330" y="101"/>
                  </a:cubicBezTo>
                  <a:cubicBezTo>
                    <a:pt x="328" y="102"/>
                    <a:pt x="328" y="102"/>
                    <a:pt x="328" y="102"/>
                  </a:cubicBezTo>
                  <a:cubicBezTo>
                    <a:pt x="327" y="103"/>
                    <a:pt x="327" y="103"/>
                    <a:pt x="327" y="103"/>
                  </a:cubicBezTo>
                  <a:cubicBezTo>
                    <a:pt x="323" y="105"/>
                    <a:pt x="323" y="105"/>
                    <a:pt x="323" y="105"/>
                  </a:cubicBezTo>
                  <a:cubicBezTo>
                    <a:pt x="320" y="106"/>
                    <a:pt x="320" y="106"/>
                    <a:pt x="320" y="106"/>
                  </a:cubicBezTo>
                  <a:cubicBezTo>
                    <a:pt x="315" y="108"/>
                    <a:pt x="315" y="108"/>
                    <a:pt x="315" y="108"/>
                  </a:cubicBezTo>
                  <a:cubicBezTo>
                    <a:pt x="313" y="109"/>
                    <a:pt x="313" y="109"/>
                    <a:pt x="313" y="109"/>
                  </a:cubicBezTo>
                  <a:cubicBezTo>
                    <a:pt x="308" y="111"/>
                    <a:pt x="308" y="111"/>
                    <a:pt x="308" y="111"/>
                  </a:cubicBezTo>
                  <a:cubicBezTo>
                    <a:pt x="313" y="111"/>
                    <a:pt x="313" y="111"/>
                    <a:pt x="313" y="111"/>
                  </a:cubicBezTo>
                  <a:lnTo>
                    <a:pt x="315" y="111"/>
                  </a:lnTo>
                  <a:close/>
                  <a:moveTo>
                    <a:pt x="3" y="341"/>
                  </a:moveTo>
                  <a:cubicBezTo>
                    <a:pt x="2" y="343"/>
                    <a:pt x="2" y="343"/>
                    <a:pt x="2" y="343"/>
                  </a:cubicBezTo>
                  <a:cubicBezTo>
                    <a:pt x="0" y="344"/>
                    <a:pt x="0" y="344"/>
                    <a:pt x="0" y="344"/>
                  </a:cubicBezTo>
                  <a:cubicBezTo>
                    <a:pt x="2" y="344"/>
                    <a:pt x="2" y="344"/>
                    <a:pt x="2" y="344"/>
                  </a:cubicBezTo>
                  <a:cubicBezTo>
                    <a:pt x="2" y="347"/>
                    <a:pt x="2" y="347"/>
                    <a:pt x="2" y="347"/>
                  </a:cubicBezTo>
                  <a:cubicBezTo>
                    <a:pt x="2" y="349"/>
                    <a:pt x="2" y="349"/>
                    <a:pt x="2" y="349"/>
                  </a:cubicBezTo>
                  <a:cubicBezTo>
                    <a:pt x="3" y="353"/>
                    <a:pt x="3" y="353"/>
                    <a:pt x="3" y="353"/>
                  </a:cubicBezTo>
                  <a:cubicBezTo>
                    <a:pt x="4" y="353"/>
                    <a:pt x="4" y="353"/>
                    <a:pt x="4" y="353"/>
                  </a:cubicBezTo>
                  <a:cubicBezTo>
                    <a:pt x="6" y="351"/>
                    <a:pt x="6" y="351"/>
                    <a:pt x="6" y="351"/>
                  </a:cubicBezTo>
                  <a:cubicBezTo>
                    <a:pt x="4" y="351"/>
                    <a:pt x="4" y="351"/>
                    <a:pt x="4" y="351"/>
                  </a:cubicBezTo>
                  <a:cubicBezTo>
                    <a:pt x="3" y="350"/>
                    <a:pt x="3" y="350"/>
                    <a:pt x="3" y="350"/>
                  </a:cubicBezTo>
                  <a:cubicBezTo>
                    <a:pt x="3" y="347"/>
                    <a:pt x="3" y="347"/>
                    <a:pt x="3" y="347"/>
                  </a:cubicBezTo>
                  <a:cubicBezTo>
                    <a:pt x="4" y="344"/>
                    <a:pt x="4" y="344"/>
                    <a:pt x="4" y="344"/>
                  </a:cubicBezTo>
                  <a:cubicBezTo>
                    <a:pt x="3" y="344"/>
                    <a:pt x="3" y="344"/>
                    <a:pt x="3" y="344"/>
                  </a:cubicBezTo>
                  <a:cubicBezTo>
                    <a:pt x="4" y="343"/>
                    <a:pt x="4" y="343"/>
                    <a:pt x="4" y="343"/>
                  </a:cubicBezTo>
                  <a:cubicBezTo>
                    <a:pt x="6" y="341"/>
                    <a:pt x="6" y="341"/>
                    <a:pt x="6" y="341"/>
                  </a:cubicBezTo>
                  <a:cubicBezTo>
                    <a:pt x="9" y="341"/>
                    <a:pt x="9" y="341"/>
                    <a:pt x="9" y="341"/>
                  </a:cubicBezTo>
                  <a:cubicBezTo>
                    <a:pt x="9" y="340"/>
                    <a:pt x="9" y="340"/>
                    <a:pt x="9" y="340"/>
                  </a:cubicBezTo>
                  <a:cubicBezTo>
                    <a:pt x="7" y="340"/>
                    <a:pt x="7" y="340"/>
                    <a:pt x="7" y="340"/>
                  </a:cubicBezTo>
                  <a:cubicBezTo>
                    <a:pt x="3" y="340"/>
                    <a:pt x="3" y="340"/>
                    <a:pt x="3" y="340"/>
                  </a:cubicBezTo>
                  <a:cubicBezTo>
                    <a:pt x="2" y="340"/>
                    <a:pt x="2" y="340"/>
                    <a:pt x="2" y="340"/>
                  </a:cubicBezTo>
                  <a:cubicBezTo>
                    <a:pt x="0" y="341"/>
                    <a:pt x="0" y="341"/>
                    <a:pt x="0" y="341"/>
                  </a:cubicBezTo>
                  <a:lnTo>
                    <a:pt x="3" y="341"/>
                  </a:lnTo>
                  <a:close/>
                  <a:moveTo>
                    <a:pt x="538" y="139"/>
                  </a:moveTo>
                  <a:cubicBezTo>
                    <a:pt x="539" y="138"/>
                    <a:pt x="539" y="138"/>
                    <a:pt x="539" y="138"/>
                  </a:cubicBezTo>
                  <a:cubicBezTo>
                    <a:pt x="538" y="136"/>
                    <a:pt x="538" y="136"/>
                    <a:pt x="538" y="136"/>
                  </a:cubicBezTo>
                  <a:cubicBezTo>
                    <a:pt x="536" y="138"/>
                    <a:pt x="536" y="138"/>
                    <a:pt x="536" y="138"/>
                  </a:cubicBezTo>
                  <a:cubicBezTo>
                    <a:pt x="538" y="138"/>
                    <a:pt x="538" y="138"/>
                    <a:pt x="538" y="138"/>
                  </a:cubicBezTo>
                  <a:cubicBezTo>
                    <a:pt x="536" y="141"/>
                    <a:pt x="536" y="141"/>
                    <a:pt x="536" y="141"/>
                  </a:cubicBezTo>
                  <a:lnTo>
                    <a:pt x="538" y="139"/>
                  </a:lnTo>
                  <a:close/>
                  <a:moveTo>
                    <a:pt x="558" y="55"/>
                  </a:moveTo>
                  <a:cubicBezTo>
                    <a:pt x="561" y="55"/>
                    <a:pt x="561" y="55"/>
                    <a:pt x="561" y="55"/>
                  </a:cubicBezTo>
                  <a:cubicBezTo>
                    <a:pt x="561" y="53"/>
                    <a:pt x="561" y="53"/>
                    <a:pt x="561" y="53"/>
                  </a:cubicBezTo>
                  <a:cubicBezTo>
                    <a:pt x="559" y="52"/>
                    <a:pt x="559" y="52"/>
                    <a:pt x="559" y="52"/>
                  </a:cubicBezTo>
                  <a:cubicBezTo>
                    <a:pt x="559" y="50"/>
                    <a:pt x="559" y="50"/>
                    <a:pt x="559" y="50"/>
                  </a:cubicBezTo>
                  <a:cubicBezTo>
                    <a:pt x="556" y="49"/>
                    <a:pt x="556" y="49"/>
                    <a:pt x="556" y="49"/>
                  </a:cubicBezTo>
                  <a:cubicBezTo>
                    <a:pt x="555" y="50"/>
                    <a:pt x="555" y="50"/>
                    <a:pt x="555" y="50"/>
                  </a:cubicBezTo>
                  <a:cubicBezTo>
                    <a:pt x="553" y="52"/>
                    <a:pt x="553" y="52"/>
                    <a:pt x="553" y="52"/>
                  </a:cubicBezTo>
                  <a:cubicBezTo>
                    <a:pt x="553" y="53"/>
                    <a:pt x="553" y="53"/>
                    <a:pt x="553" y="53"/>
                  </a:cubicBezTo>
                  <a:cubicBezTo>
                    <a:pt x="553" y="55"/>
                    <a:pt x="553" y="55"/>
                    <a:pt x="553" y="55"/>
                  </a:cubicBezTo>
                  <a:cubicBezTo>
                    <a:pt x="555" y="56"/>
                    <a:pt x="555" y="56"/>
                    <a:pt x="555" y="56"/>
                  </a:cubicBezTo>
                  <a:lnTo>
                    <a:pt x="558" y="55"/>
                  </a:lnTo>
                  <a:close/>
                  <a:moveTo>
                    <a:pt x="598" y="75"/>
                  </a:moveTo>
                  <a:cubicBezTo>
                    <a:pt x="595" y="76"/>
                    <a:pt x="595" y="76"/>
                    <a:pt x="595" y="76"/>
                  </a:cubicBezTo>
                  <a:cubicBezTo>
                    <a:pt x="594" y="78"/>
                    <a:pt x="594" y="78"/>
                    <a:pt x="594" y="78"/>
                  </a:cubicBezTo>
                  <a:cubicBezTo>
                    <a:pt x="595" y="78"/>
                    <a:pt x="595" y="78"/>
                    <a:pt x="595" y="78"/>
                  </a:cubicBezTo>
                  <a:cubicBezTo>
                    <a:pt x="596" y="78"/>
                    <a:pt x="596" y="78"/>
                    <a:pt x="596" y="78"/>
                  </a:cubicBezTo>
                  <a:cubicBezTo>
                    <a:pt x="598" y="79"/>
                    <a:pt x="598" y="79"/>
                    <a:pt x="598" y="79"/>
                  </a:cubicBezTo>
                  <a:cubicBezTo>
                    <a:pt x="601" y="80"/>
                    <a:pt x="601" y="80"/>
                    <a:pt x="601" y="80"/>
                  </a:cubicBezTo>
                  <a:cubicBezTo>
                    <a:pt x="605" y="80"/>
                    <a:pt x="605" y="80"/>
                    <a:pt x="605" y="80"/>
                  </a:cubicBezTo>
                  <a:cubicBezTo>
                    <a:pt x="611" y="80"/>
                    <a:pt x="611" y="80"/>
                    <a:pt x="611" y="80"/>
                  </a:cubicBezTo>
                  <a:cubicBezTo>
                    <a:pt x="615" y="79"/>
                    <a:pt x="615" y="79"/>
                    <a:pt x="615" y="79"/>
                  </a:cubicBezTo>
                  <a:cubicBezTo>
                    <a:pt x="619" y="76"/>
                    <a:pt x="619" y="76"/>
                    <a:pt x="619" y="76"/>
                  </a:cubicBezTo>
                  <a:cubicBezTo>
                    <a:pt x="619" y="75"/>
                    <a:pt x="619" y="75"/>
                    <a:pt x="619" y="75"/>
                  </a:cubicBezTo>
                  <a:cubicBezTo>
                    <a:pt x="619" y="73"/>
                    <a:pt x="619" y="73"/>
                    <a:pt x="619" y="73"/>
                  </a:cubicBezTo>
                  <a:cubicBezTo>
                    <a:pt x="618" y="72"/>
                    <a:pt x="618" y="72"/>
                    <a:pt x="618" y="72"/>
                  </a:cubicBezTo>
                  <a:cubicBezTo>
                    <a:pt x="615" y="70"/>
                    <a:pt x="615" y="70"/>
                    <a:pt x="615" y="70"/>
                  </a:cubicBezTo>
                  <a:cubicBezTo>
                    <a:pt x="602" y="73"/>
                    <a:pt x="602" y="73"/>
                    <a:pt x="602" y="73"/>
                  </a:cubicBezTo>
                  <a:cubicBezTo>
                    <a:pt x="604" y="73"/>
                    <a:pt x="604" y="73"/>
                    <a:pt x="604" y="73"/>
                  </a:cubicBezTo>
                  <a:cubicBezTo>
                    <a:pt x="601" y="75"/>
                    <a:pt x="601" y="75"/>
                    <a:pt x="601" y="75"/>
                  </a:cubicBezTo>
                  <a:lnTo>
                    <a:pt x="598" y="75"/>
                  </a:lnTo>
                  <a:close/>
                  <a:moveTo>
                    <a:pt x="581" y="43"/>
                  </a:moveTo>
                  <a:cubicBezTo>
                    <a:pt x="589" y="43"/>
                    <a:pt x="589" y="43"/>
                    <a:pt x="589" y="43"/>
                  </a:cubicBezTo>
                  <a:cubicBezTo>
                    <a:pt x="591" y="43"/>
                    <a:pt x="591" y="43"/>
                    <a:pt x="591" y="43"/>
                  </a:cubicBezTo>
                  <a:cubicBezTo>
                    <a:pt x="595" y="43"/>
                    <a:pt x="595" y="43"/>
                    <a:pt x="595" y="43"/>
                  </a:cubicBezTo>
                  <a:cubicBezTo>
                    <a:pt x="598" y="45"/>
                    <a:pt x="598" y="45"/>
                    <a:pt x="598" y="45"/>
                  </a:cubicBezTo>
                  <a:cubicBezTo>
                    <a:pt x="599" y="45"/>
                    <a:pt x="599" y="45"/>
                    <a:pt x="599" y="45"/>
                  </a:cubicBezTo>
                  <a:cubicBezTo>
                    <a:pt x="601" y="46"/>
                    <a:pt x="601" y="46"/>
                    <a:pt x="601" y="46"/>
                  </a:cubicBezTo>
                  <a:cubicBezTo>
                    <a:pt x="599" y="46"/>
                    <a:pt x="599" y="46"/>
                    <a:pt x="599" y="46"/>
                  </a:cubicBezTo>
                  <a:cubicBezTo>
                    <a:pt x="601" y="47"/>
                    <a:pt x="601" y="47"/>
                    <a:pt x="601" y="47"/>
                  </a:cubicBezTo>
                  <a:cubicBezTo>
                    <a:pt x="604" y="49"/>
                    <a:pt x="604" y="49"/>
                    <a:pt x="604" y="49"/>
                  </a:cubicBezTo>
                  <a:cubicBezTo>
                    <a:pt x="606" y="49"/>
                    <a:pt x="606" y="49"/>
                    <a:pt x="606" y="49"/>
                  </a:cubicBezTo>
                  <a:cubicBezTo>
                    <a:pt x="609" y="47"/>
                    <a:pt x="609" y="47"/>
                    <a:pt x="609" y="47"/>
                  </a:cubicBezTo>
                  <a:cubicBezTo>
                    <a:pt x="612" y="47"/>
                    <a:pt x="612" y="47"/>
                    <a:pt x="612" y="47"/>
                  </a:cubicBezTo>
                  <a:cubicBezTo>
                    <a:pt x="614" y="45"/>
                    <a:pt x="614" y="45"/>
                    <a:pt x="614" y="45"/>
                  </a:cubicBezTo>
                  <a:cubicBezTo>
                    <a:pt x="614" y="43"/>
                    <a:pt x="614" y="43"/>
                    <a:pt x="614" y="43"/>
                  </a:cubicBezTo>
                  <a:cubicBezTo>
                    <a:pt x="612" y="43"/>
                    <a:pt x="612" y="43"/>
                    <a:pt x="612" y="43"/>
                  </a:cubicBezTo>
                  <a:cubicBezTo>
                    <a:pt x="614" y="42"/>
                    <a:pt x="614" y="42"/>
                    <a:pt x="614" y="42"/>
                  </a:cubicBezTo>
                  <a:cubicBezTo>
                    <a:pt x="617" y="40"/>
                    <a:pt x="617" y="40"/>
                    <a:pt x="617" y="40"/>
                  </a:cubicBezTo>
                  <a:cubicBezTo>
                    <a:pt x="614" y="40"/>
                    <a:pt x="614" y="40"/>
                    <a:pt x="614" y="40"/>
                  </a:cubicBezTo>
                  <a:cubicBezTo>
                    <a:pt x="615" y="39"/>
                    <a:pt x="615" y="39"/>
                    <a:pt x="615" y="39"/>
                  </a:cubicBezTo>
                  <a:cubicBezTo>
                    <a:pt x="611" y="39"/>
                    <a:pt x="611" y="39"/>
                    <a:pt x="611" y="39"/>
                  </a:cubicBezTo>
                  <a:cubicBezTo>
                    <a:pt x="608" y="39"/>
                    <a:pt x="608" y="39"/>
                    <a:pt x="608" y="39"/>
                  </a:cubicBezTo>
                  <a:cubicBezTo>
                    <a:pt x="611" y="37"/>
                    <a:pt x="611" y="37"/>
                    <a:pt x="611" y="37"/>
                  </a:cubicBezTo>
                  <a:cubicBezTo>
                    <a:pt x="606" y="36"/>
                    <a:pt x="606" y="36"/>
                    <a:pt x="606" y="36"/>
                  </a:cubicBezTo>
                  <a:cubicBezTo>
                    <a:pt x="602" y="36"/>
                    <a:pt x="602" y="36"/>
                    <a:pt x="602" y="36"/>
                  </a:cubicBezTo>
                  <a:cubicBezTo>
                    <a:pt x="598" y="37"/>
                    <a:pt x="598" y="37"/>
                    <a:pt x="598" y="37"/>
                  </a:cubicBezTo>
                  <a:cubicBezTo>
                    <a:pt x="599" y="36"/>
                    <a:pt x="599" y="36"/>
                    <a:pt x="599" y="36"/>
                  </a:cubicBezTo>
                  <a:cubicBezTo>
                    <a:pt x="601" y="35"/>
                    <a:pt x="601" y="35"/>
                    <a:pt x="601" y="35"/>
                  </a:cubicBezTo>
                  <a:cubicBezTo>
                    <a:pt x="599" y="33"/>
                    <a:pt x="599" y="33"/>
                    <a:pt x="599" y="33"/>
                  </a:cubicBezTo>
                  <a:cubicBezTo>
                    <a:pt x="598" y="33"/>
                    <a:pt x="598" y="33"/>
                    <a:pt x="598" y="33"/>
                  </a:cubicBezTo>
                  <a:cubicBezTo>
                    <a:pt x="595" y="33"/>
                    <a:pt x="595" y="33"/>
                    <a:pt x="595" y="33"/>
                  </a:cubicBezTo>
                  <a:cubicBezTo>
                    <a:pt x="586" y="33"/>
                    <a:pt x="586" y="33"/>
                    <a:pt x="586" y="33"/>
                  </a:cubicBezTo>
                  <a:cubicBezTo>
                    <a:pt x="582" y="35"/>
                    <a:pt x="582" y="35"/>
                    <a:pt x="582" y="35"/>
                  </a:cubicBezTo>
                  <a:cubicBezTo>
                    <a:pt x="579" y="36"/>
                    <a:pt x="579" y="36"/>
                    <a:pt x="579" y="36"/>
                  </a:cubicBezTo>
                  <a:cubicBezTo>
                    <a:pt x="581" y="36"/>
                    <a:pt x="581" y="36"/>
                    <a:pt x="581" y="36"/>
                  </a:cubicBezTo>
                  <a:cubicBezTo>
                    <a:pt x="584" y="36"/>
                    <a:pt x="584" y="36"/>
                    <a:pt x="584" y="36"/>
                  </a:cubicBezTo>
                  <a:cubicBezTo>
                    <a:pt x="581" y="37"/>
                    <a:pt x="581" y="37"/>
                    <a:pt x="581" y="37"/>
                  </a:cubicBezTo>
                  <a:cubicBezTo>
                    <a:pt x="579" y="39"/>
                    <a:pt x="579" y="39"/>
                    <a:pt x="579" y="39"/>
                  </a:cubicBezTo>
                  <a:cubicBezTo>
                    <a:pt x="581" y="39"/>
                    <a:pt x="581" y="39"/>
                    <a:pt x="581" y="39"/>
                  </a:cubicBezTo>
                  <a:cubicBezTo>
                    <a:pt x="584" y="37"/>
                    <a:pt x="584" y="37"/>
                    <a:pt x="584" y="37"/>
                  </a:cubicBezTo>
                  <a:cubicBezTo>
                    <a:pt x="586" y="37"/>
                    <a:pt x="586" y="37"/>
                    <a:pt x="586" y="37"/>
                  </a:cubicBezTo>
                  <a:cubicBezTo>
                    <a:pt x="585" y="39"/>
                    <a:pt x="585" y="39"/>
                    <a:pt x="585" y="39"/>
                  </a:cubicBezTo>
                  <a:cubicBezTo>
                    <a:pt x="588" y="39"/>
                    <a:pt x="588" y="39"/>
                    <a:pt x="588" y="39"/>
                  </a:cubicBezTo>
                  <a:cubicBezTo>
                    <a:pt x="591" y="39"/>
                    <a:pt x="591" y="39"/>
                    <a:pt x="591" y="39"/>
                  </a:cubicBezTo>
                  <a:cubicBezTo>
                    <a:pt x="586" y="40"/>
                    <a:pt x="586" y="40"/>
                    <a:pt x="586" y="40"/>
                  </a:cubicBezTo>
                  <a:cubicBezTo>
                    <a:pt x="588" y="40"/>
                    <a:pt x="588" y="40"/>
                    <a:pt x="588" y="40"/>
                  </a:cubicBezTo>
                  <a:cubicBezTo>
                    <a:pt x="585" y="42"/>
                    <a:pt x="585" y="42"/>
                    <a:pt x="585" y="42"/>
                  </a:cubicBezTo>
                  <a:cubicBezTo>
                    <a:pt x="582" y="42"/>
                    <a:pt x="582" y="42"/>
                    <a:pt x="582" y="42"/>
                  </a:cubicBezTo>
                  <a:cubicBezTo>
                    <a:pt x="578" y="40"/>
                    <a:pt x="578" y="40"/>
                    <a:pt x="578" y="40"/>
                  </a:cubicBezTo>
                  <a:cubicBezTo>
                    <a:pt x="574" y="42"/>
                    <a:pt x="574" y="42"/>
                    <a:pt x="574" y="42"/>
                  </a:cubicBezTo>
                  <a:cubicBezTo>
                    <a:pt x="574" y="43"/>
                    <a:pt x="574" y="43"/>
                    <a:pt x="574" y="43"/>
                  </a:cubicBezTo>
                  <a:cubicBezTo>
                    <a:pt x="575" y="43"/>
                    <a:pt x="575" y="43"/>
                    <a:pt x="575" y="43"/>
                  </a:cubicBezTo>
                  <a:lnTo>
                    <a:pt x="581" y="43"/>
                  </a:lnTo>
                  <a:close/>
                  <a:moveTo>
                    <a:pt x="556" y="69"/>
                  </a:moveTo>
                  <a:cubicBezTo>
                    <a:pt x="555" y="70"/>
                    <a:pt x="555" y="70"/>
                    <a:pt x="555" y="70"/>
                  </a:cubicBezTo>
                  <a:cubicBezTo>
                    <a:pt x="552" y="70"/>
                    <a:pt x="552" y="70"/>
                    <a:pt x="552" y="70"/>
                  </a:cubicBezTo>
                  <a:cubicBezTo>
                    <a:pt x="551" y="70"/>
                    <a:pt x="551" y="70"/>
                    <a:pt x="551" y="70"/>
                  </a:cubicBezTo>
                  <a:cubicBezTo>
                    <a:pt x="551" y="72"/>
                    <a:pt x="551" y="72"/>
                    <a:pt x="551" y="72"/>
                  </a:cubicBezTo>
                  <a:cubicBezTo>
                    <a:pt x="558" y="72"/>
                    <a:pt x="558" y="72"/>
                    <a:pt x="558" y="72"/>
                  </a:cubicBezTo>
                  <a:cubicBezTo>
                    <a:pt x="565" y="70"/>
                    <a:pt x="565" y="70"/>
                    <a:pt x="565" y="70"/>
                  </a:cubicBezTo>
                  <a:cubicBezTo>
                    <a:pt x="574" y="70"/>
                    <a:pt x="574" y="70"/>
                    <a:pt x="574" y="70"/>
                  </a:cubicBezTo>
                  <a:cubicBezTo>
                    <a:pt x="572" y="72"/>
                    <a:pt x="572" y="72"/>
                    <a:pt x="572" y="72"/>
                  </a:cubicBezTo>
                  <a:cubicBezTo>
                    <a:pt x="569" y="72"/>
                    <a:pt x="569" y="72"/>
                    <a:pt x="569" y="72"/>
                  </a:cubicBezTo>
                  <a:cubicBezTo>
                    <a:pt x="565" y="73"/>
                    <a:pt x="565" y="73"/>
                    <a:pt x="565" y="73"/>
                  </a:cubicBezTo>
                  <a:cubicBezTo>
                    <a:pt x="563" y="73"/>
                    <a:pt x="563" y="73"/>
                    <a:pt x="563" y="73"/>
                  </a:cubicBezTo>
                  <a:cubicBezTo>
                    <a:pt x="566" y="75"/>
                    <a:pt x="566" y="75"/>
                    <a:pt x="566" y="75"/>
                  </a:cubicBezTo>
                  <a:cubicBezTo>
                    <a:pt x="565" y="75"/>
                    <a:pt x="565" y="75"/>
                    <a:pt x="565" y="75"/>
                  </a:cubicBezTo>
                  <a:cubicBezTo>
                    <a:pt x="563" y="75"/>
                    <a:pt x="563" y="75"/>
                    <a:pt x="563" y="75"/>
                  </a:cubicBezTo>
                  <a:cubicBezTo>
                    <a:pt x="563" y="76"/>
                    <a:pt x="563" y="76"/>
                    <a:pt x="563" y="76"/>
                  </a:cubicBezTo>
                  <a:cubicBezTo>
                    <a:pt x="565" y="78"/>
                    <a:pt x="565" y="78"/>
                    <a:pt x="565" y="78"/>
                  </a:cubicBezTo>
                  <a:cubicBezTo>
                    <a:pt x="571" y="76"/>
                    <a:pt x="571" y="76"/>
                    <a:pt x="571" y="76"/>
                  </a:cubicBezTo>
                  <a:cubicBezTo>
                    <a:pt x="572" y="78"/>
                    <a:pt x="572" y="78"/>
                    <a:pt x="572" y="78"/>
                  </a:cubicBezTo>
                  <a:cubicBezTo>
                    <a:pt x="575" y="76"/>
                    <a:pt x="575" y="76"/>
                    <a:pt x="575" y="76"/>
                  </a:cubicBezTo>
                  <a:cubicBezTo>
                    <a:pt x="578" y="78"/>
                    <a:pt x="578" y="78"/>
                    <a:pt x="578" y="78"/>
                  </a:cubicBezTo>
                  <a:cubicBezTo>
                    <a:pt x="582" y="78"/>
                    <a:pt x="582" y="78"/>
                    <a:pt x="582" y="78"/>
                  </a:cubicBezTo>
                  <a:cubicBezTo>
                    <a:pt x="584" y="75"/>
                    <a:pt x="584" y="75"/>
                    <a:pt x="584" y="75"/>
                  </a:cubicBezTo>
                  <a:cubicBezTo>
                    <a:pt x="584" y="76"/>
                    <a:pt x="584" y="76"/>
                    <a:pt x="584" y="76"/>
                  </a:cubicBezTo>
                  <a:cubicBezTo>
                    <a:pt x="585" y="76"/>
                    <a:pt x="585" y="76"/>
                    <a:pt x="585" y="76"/>
                  </a:cubicBezTo>
                  <a:cubicBezTo>
                    <a:pt x="586" y="76"/>
                    <a:pt x="586" y="76"/>
                    <a:pt x="586" y="76"/>
                  </a:cubicBezTo>
                  <a:cubicBezTo>
                    <a:pt x="585" y="75"/>
                    <a:pt x="585" y="75"/>
                    <a:pt x="585" y="75"/>
                  </a:cubicBezTo>
                  <a:cubicBezTo>
                    <a:pt x="586" y="73"/>
                    <a:pt x="586" y="73"/>
                    <a:pt x="586" y="73"/>
                  </a:cubicBezTo>
                  <a:cubicBezTo>
                    <a:pt x="589" y="73"/>
                    <a:pt x="589" y="73"/>
                    <a:pt x="589" y="73"/>
                  </a:cubicBezTo>
                  <a:cubicBezTo>
                    <a:pt x="588" y="72"/>
                    <a:pt x="588" y="72"/>
                    <a:pt x="588" y="72"/>
                  </a:cubicBezTo>
                  <a:cubicBezTo>
                    <a:pt x="591" y="72"/>
                    <a:pt x="591" y="72"/>
                    <a:pt x="591" y="72"/>
                  </a:cubicBezTo>
                  <a:cubicBezTo>
                    <a:pt x="592" y="72"/>
                    <a:pt x="592" y="72"/>
                    <a:pt x="592" y="72"/>
                  </a:cubicBezTo>
                  <a:cubicBezTo>
                    <a:pt x="595" y="70"/>
                    <a:pt x="595" y="70"/>
                    <a:pt x="595" y="70"/>
                  </a:cubicBezTo>
                  <a:cubicBezTo>
                    <a:pt x="592" y="69"/>
                    <a:pt x="592" y="69"/>
                    <a:pt x="592" y="69"/>
                  </a:cubicBezTo>
                  <a:cubicBezTo>
                    <a:pt x="596" y="68"/>
                    <a:pt x="596" y="68"/>
                    <a:pt x="596" y="68"/>
                  </a:cubicBezTo>
                  <a:cubicBezTo>
                    <a:pt x="598" y="66"/>
                    <a:pt x="598" y="66"/>
                    <a:pt x="598" y="66"/>
                  </a:cubicBezTo>
                  <a:cubicBezTo>
                    <a:pt x="601" y="65"/>
                    <a:pt x="601" y="65"/>
                    <a:pt x="601" y="65"/>
                  </a:cubicBezTo>
                  <a:cubicBezTo>
                    <a:pt x="601" y="63"/>
                    <a:pt x="601" y="63"/>
                    <a:pt x="601" y="63"/>
                  </a:cubicBezTo>
                  <a:cubicBezTo>
                    <a:pt x="602" y="63"/>
                    <a:pt x="602" y="63"/>
                    <a:pt x="602" y="63"/>
                  </a:cubicBezTo>
                  <a:cubicBezTo>
                    <a:pt x="601" y="62"/>
                    <a:pt x="601" y="62"/>
                    <a:pt x="601" y="62"/>
                  </a:cubicBezTo>
                  <a:cubicBezTo>
                    <a:pt x="599" y="60"/>
                    <a:pt x="599" y="60"/>
                    <a:pt x="599" y="60"/>
                  </a:cubicBezTo>
                  <a:cubicBezTo>
                    <a:pt x="596" y="60"/>
                    <a:pt x="596" y="60"/>
                    <a:pt x="596" y="60"/>
                  </a:cubicBezTo>
                  <a:cubicBezTo>
                    <a:pt x="594" y="60"/>
                    <a:pt x="594" y="60"/>
                    <a:pt x="594" y="60"/>
                  </a:cubicBezTo>
                  <a:cubicBezTo>
                    <a:pt x="592" y="62"/>
                    <a:pt x="592" y="62"/>
                    <a:pt x="592" y="62"/>
                  </a:cubicBezTo>
                  <a:cubicBezTo>
                    <a:pt x="591" y="62"/>
                    <a:pt x="591" y="62"/>
                    <a:pt x="591" y="62"/>
                  </a:cubicBezTo>
                  <a:cubicBezTo>
                    <a:pt x="586" y="60"/>
                    <a:pt x="586" y="60"/>
                    <a:pt x="586" y="60"/>
                  </a:cubicBezTo>
                  <a:cubicBezTo>
                    <a:pt x="581" y="60"/>
                    <a:pt x="581" y="60"/>
                    <a:pt x="581" y="60"/>
                  </a:cubicBezTo>
                  <a:cubicBezTo>
                    <a:pt x="579" y="62"/>
                    <a:pt x="579" y="62"/>
                    <a:pt x="579" y="62"/>
                  </a:cubicBezTo>
                  <a:cubicBezTo>
                    <a:pt x="578" y="62"/>
                    <a:pt x="578" y="62"/>
                    <a:pt x="578" y="62"/>
                  </a:cubicBezTo>
                  <a:cubicBezTo>
                    <a:pt x="578" y="63"/>
                    <a:pt x="578" y="63"/>
                    <a:pt x="578" y="63"/>
                  </a:cubicBezTo>
                  <a:cubicBezTo>
                    <a:pt x="581" y="65"/>
                    <a:pt x="581" y="65"/>
                    <a:pt x="581" y="65"/>
                  </a:cubicBezTo>
                  <a:cubicBezTo>
                    <a:pt x="584" y="65"/>
                    <a:pt x="584" y="65"/>
                    <a:pt x="584" y="65"/>
                  </a:cubicBezTo>
                  <a:cubicBezTo>
                    <a:pt x="581" y="66"/>
                    <a:pt x="581" y="66"/>
                    <a:pt x="581" y="66"/>
                  </a:cubicBezTo>
                  <a:cubicBezTo>
                    <a:pt x="579" y="66"/>
                    <a:pt x="579" y="66"/>
                    <a:pt x="579" y="66"/>
                  </a:cubicBezTo>
                  <a:cubicBezTo>
                    <a:pt x="578" y="66"/>
                    <a:pt x="578" y="66"/>
                    <a:pt x="578" y="66"/>
                  </a:cubicBezTo>
                  <a:cubicBezTo>
                    <a:pt x="581" y="68"/>
                    <a:pt x="581" y="68"/>
                    <a:pt x="581" y="68"/>
                  </a:cubicBezTo>
                  <a:cubicBezTo>
                    <a:pt x="576" y="68"/>
                    <a:pt x="576" y="68"/>
                    <a:pt x="576" y="68"/>
                  </a:cubicBezTo>
                  <a:cubicBezTo>
                    <a:pt x="576" y="66"/>
                    <a:pt x="576" y="66"/>
                    <a:pt x="576" y="66"/>
                  </a:cubicBezTo>
                  <a:cubicBezTo>
                    <a:pt x="575" y="66"/>
                    <a:pt x="575" y="66"/>
                    <a:pt x="575" y="66"/>
                  </a:cubicBezTo>
                  <a:cubicBezTo>
                    <a:pt x="574" y="66"/>
                    <a:pt x="574" y="66"/>
                    <a:pt x="574" y="66"/>
                  </a:cubicBezTo>
                  <a:cubicBezTo>
                    <a:pt x="575" y="65"/>
                    <a:pt x="575" y="65"/>
                    <a:pt x="575" y="65"/>
                  </a:cubicBezTo>
                  <a:cubicBezTo>
                    <a:pt x="574" y="65"/>
                    <a:pt x="574" y="65"/>
                    <a:pt x="574" y="65"/>
                  </a:cubicBezTo>
                  <a:cubicBezTo>
                    <a:pt x="574" y="63"/>
                    <a:pt x="574" y="63"/>
                    <a:pt x="574" y="63"/>
                  </a:cubicBezTo>
                  <a:cubicBezTo>
                    <a:pt x="572" y="62"/>
                    <a:pt x="572" y="62"/>
                    <a:pt x="572" y="62"/>
                  </a:cubicBezTo>
                  <a:cubicBezTo>
                    <a:pt x="568" y="63"/>
                    <a:pt x="568" y="63"/>
                    <a:pt x="568" y="63"/>
                  </a:cubicBezTo>
                  <a:cubicBezTo>
                    <a:pt x="565" y="65"/>
                    <a:pt x="565" y="65"/>
                    <a:pt x="565" y="65"/>
                  </a:cubicBezTo>
                  <a:cubicBezTo>
                    <a:pt x="566" y="65"/>
                    <a:pt x="566" y="65"/>
                    <a:pt x="566" y="65"/>
                  </a:cubicBezTo>
                  <a:cubicBezTo>
                    <a:pt x="565" y="66"/>
                    <a:pt x="565" y="66"/>
                    <a:pt x="565" y="66"/>
                  </a:cubicBezTo>
                  <a:cubicBezTo>
                    <a:pt x="566" y="68"/>
                    <a:pt x="566" y="68"/>
                    <a:pt x="566" y="68"/>
                  </a:cubicBezTo>
                  <a:cubicBezTo>
                    <a:pt x="565" y="68"/>
                    <a:pt x="565" y="68"/>
                    <a:pt x="565" y="68"/>
                  </a:cubicBezTo>
                  <a:cubicBezTo>
                    <a:pt x="566" y="69"/>
                    <a:pt x="566" y="69"/>
                    <a:pt x="566" y="69"/>
                  </a:cubicBezTo>
                  <a:cubicBezTo>
                    <a:pt x="565" y="69"/>
                    <a:pt x="565" y="69"/>
                    <a:pt x="565" y="69"/>
                  </a:cubicBezTo>
                  <a:cubicBezTo>
                    <a:pt x="562" y="69"/>
                    <a:pt x="562" y="69"/>
                    <a:pt x="562" y="69"/>
                  </a:cubicBezTo>
                  <a:cubicBezTo>
                    <a:pt x="559" y="68"/>
                    <a:pt x="559" y="68"/>
                    <a:pt x="559" y="68"/>
                  </a:cubicBezTo>
                  <a:lnTo>
                    <a:pt x="556" y="69"/>
                  </a:lnTo>
                  <a:close/>
                  <a:moveTo>
                    <a:pt x="586" y="47"/>
                  </a:moveTo>
                  <a:cubicBezTo>
                    <a:pt x="585" y="47"/>
                    <a:pt x="585" y="47"/>
                    <a:pt x="585" y="47"/>
                  </a:cubicBezTo>
                  <a:cubicBezTo>
                    <a:pt x="584" y="49"/>
                    <a:pt x="584" y="49"/>
                    <a:pt x="584" y="49"/>
                  </a:cubicBezTo>
                  <a:cubicBezTo>
                    <a:pt x="589" y="50"/>
                    <a:pt x="589" y="50"/>
                    <a:pt x="589" y="50"/>
                  </a:cubicBezTo>
                  <a:cubicBezTo>
                    <a:pt x="594" y="49"/>
                    <a:pt x="594" y="49"/>
                    <a:pt x="594" y="49"/>
                  </a:cubicBezTo>
                  <a:cubicBezTo>
                    <a:pt x="594" y="47"/>
                    <a:pt x="594" y="47"/>
                    <a:pt x="594" y="47"/>
                  </a:cubicBezTo>
                  <a:cubicBezTo>
                    <a:pt x="591" y="47"/>
                    <a:pt x="591" y="47"/>
                    <a:pt x="591" y="47"/>
                  </a:cubicBezTo>
                  <a:lnTo>
                    <a:pt x="586" y="47"/>
                  </a:lnTo>
                  <a:close/>
                  <a:moveTo>
                    <a:pt x="637" y="29"/>
                  </a:moveTo>
                  <a:cubicBezTo>
                    <a:pt x="638" y="29"/>
                    <a:pt x="638" y="29"/>
                    <a:pt x="638" y="29"/>
                  </a:cubicBezTo>
                  <a:cubicBezTo>
                    <a:pt x="641" y="29"/>
                    <a:pt x="641" y="29"/>
                    <a:pt x="641" y="29"/>
                  </a:cubicBezTo>
                  <a:cubicBezTo>
                    <a:pt x="644" y="27"/>
                    <a:pt x="644" y="27"/>
                    <a:pt x="644" y="27"/>
                  </a:cubicBezTo>
                  <a:cubicBezTo>
                    <a:pt x="642" y="26"/>
                    <a:pt x="642" y="26"/>
                    <a:pt x="642" y="26"/>
                  </a:cubicBezTo>
                  <a:cubicBezTo>
                    <a:pt x="639" y="26"/>
                    <a:pt x="639" y="26"/>
                    <a:pt x="639" y="26"/>
                  </a:cubicBezTo>
                  <a:cubicBezTo>
                    <a:pt x="635" y="26"/>
                    <a:pt x="635" y="26"/>
                    <a:pt x="635" y="26"/>
                  </a:cubicBezTo>
                  <a:cubicBezTo>
                    <a:pt x="632" y="27"/>
                    <a:pt x="632" y="27"/>
                    <a:pt x="632" y="27"/>
                  </a:cubicBezTo>
                  <a:cubicBezTo>
                    <a:pt x="635" y="27"/>
                    <a:pt x="635" y="27"/>
                    <a:pt x="635" y="27"/>
                  </a:cubicBezTo>
                  <a:lnTo>
                    <a:pt x="637" y="29"/>
                  </a:lnTo>
                  <a:close/>
                  <a:moveTo>
                    <a:pt x="628" y="46"/>
                  </a:moveTo>
                  <a:cubicBezTo>
                    <a:pt x="624" y="46"/>
                    <a:pt x="624" y="46"/>
                    <a:pt x="624" y="46"/>
                  </a:cubicBezTo>
                  <a:cubicBezTo>
                    <a:pt x="628" y="47"/>
                    <a:pt x="628" y="47"/>
                    <a:pt x="628" y="47"/>
                  </a:cubicBezTo>
                  <a:cubicBezTo>
                    <a:pt x="627" y="47"/>
                    <a:pt x="627" y="47"/>
                    <a:pt x="627" y="47"/>
                  </a:cubicBezTo>
                  <a:cubicBezTo>
                    <a:pt x="627" y="49"/>
                    <a:pt x="627" y="49"/>
                    <a:pt x="627" y="49"/>
                  </a:cubicBezTo>
                  <a:cubicBezTo>
                    <a:pt x="631" y="47"/>
                    <a:pt x="631" y="47"/>
                    <a:pt x="631" y="47"/>
                  </a:cubicBezTo>
                  <a:cubicBezTo>
                    <a:pt x="632" y="47"/>
                    <a:pt x="632" y="47"/>
                    <a:pt x="632" y="47"/>
                  </a:cubicBezTo>
                  <a:cubicBezTo>
                    <a:pt x="637" y="47"/>
                    <a:pt x="637" y="47"/>
                    <a:pt x="637" y="47"/>
                  </a:cubicBezTo>
                  <a:cubicBezTo>
                    <a:pt x="642" y="47"/>
                    <a:pt x="642" y="47"/>
                    <a:pt x="642" y="47"/>
                  </a:cubicBezTo>
                  <a:cubicBezTo>
                    <a:pt x="647" y="46"/>
                    <a:pt x="647" y="46"/>
                    <a:pt x="647" y="46"/>
                  </a:cubicBezTo>
                  <a:cubicBezTo>
                    <a:pt x="645" y="45"/>
                    <a:pt x="645" y="45"/>
                    <a:pt x="645" y="45"/>
                  </a:cubicBezTo>
                  <a:cubicBezTo>
                    <a:pt x="644" y="45"/>
                    <a:pt x="644" y="45"/>
                    <a:pt x="644" y="45"/>
                  </a:cubicBezTo>
                  <a:cubicBezTo>
                    <a:pt x="651" y="43"/>
                    <a:pt x="651" y="43"/>
                    <a:pt x="651" y="43"/>
                  </a:cubicBezTo>
                  <a:cubicBezTo>
                    <a:pt x="648" y="42"/>
                    <a:pt x="648" y="42"/>
                    <a:pt x="648" y="42"/>
                  </a:cubicBezTo>
                  <a:cubicBezTo>
                    <a:pt x="647" y="42"/>
                    <a:pt x="647" y="42"/>
                    <a:pt x="647" y="42"/>
                  </a:cubicBezTo>
                  <a:cubicBezTo>
                    <a:pt x="642" y="42"/>
                    <a:pt x="642" y="42"/>
                    <a:pt x="642" y="42"/>
                  </a:cubicBezTo>
                  <a:cubicBezTo>
                    <a:pt x="642" y="40"/>
                    <a:pt x="642" y="40"/>
                    <a:pt x="642" y="40"/>
                  </a:cubicBezTo>
                  <a:cubicBezTo>
                    <a:pt x="641" y="40"/>
                    <a:pt x="641" y="40"/>
                    <a:pt x="641" y="40"/>
                  </a:cubicBezTo>
                  <a:cubicBezTo>
                    <a:pt x="638" y="39"/>
                    <a:pt x="638" y="39"/>
                    <a:pt x="638" y="39"/>
                  </a:cubicBezTo>
                  <a:cubicBezTo>
                    <a:pt x="634" y="39"/>
                    <a:pt x="634" y="39"/>
                    <a:pt x="634" y="39"/>
                  </a:cubicBezTo>
                  <a:cubicBezTo>
                    <a:pt x="629" y="39"/>
                    <a:pt x="629" y="39"/>
                    <a:pt x="629" y="39"/>
                  </a:cubicBezTo>
                  <a:cubicBezTo>
                    <a:pt x="628" y="40"/>
                    <a:pt x="628" y="40"/>
                    <a:pt x="628" y="40"/>
                  </a:cubicBezTo>
                  <a:cubicBezTo>
                    <a:pt x="628" y="42"/>
                    <a:pt x="628" y="42"/>
                    <a:pt x="628" y="42"/>
                  </a:cubicBezTo>
                  <a:cubicBezTo>
                    <a:pt x="627" y="42"/>
                    <a:pt x="627" y="42"/>
                    <a:pt x="627" y="42"/>
                  </a:cubicBezTo>
                  <a:cubicBezTo>
                    <a:pt x="625" y="43"/>
                    <a:pt x="625" y="43"/>
                    <a:pt x="625" y="43"/>
                  </a:cubicBezTo>
                  <a:cubicBezTo>
                    <a:pt x="625" y="45"/>
                    <a:pt x="625" y="45"/>
                    <a:pt x="625" y="45"/>
                  </a:cubicBezTo>
                  <a:cubicBezTo>
                    <a:pt x="631" y="45"/>
                    <a:pt x="631" y="45"/>
                    <a:pt x="631" y="45"/>
                  </a:cubicBezTo>
                  <a:cubicBezTo>
                    <a:pt x="629" y="46"/>
                    <a:pt x="629" y="46"/>
                    <a:pt x="629" y="46"/>
                  </a:cubicBezTo>
                  <a:lnTo>
                    <a:pt x="628" y="46"/>
                  </a:lnTo>
                  <a:close/>
                  <a:moveTo>
                    <a:pt x="618" y="59"/>
                  </a:moveTo>
                  <a:cubicBezTo>
                    <a:pt x="612" y="59"/>
                    <a:pt x="612" y="59"/>
                    <a:pt x="612" y="59"/>
                  </a:cubicBezTo>
                  <a:cubicBezTo>
                    <a:pt x="617" y="60"/>
                    <a:pt x="617" y="60"/>
                    <a:pt x="617" y="60"/>
                  </a:cubicBezTo>
                  <a:cubicBezTo>
                    <a:pt x="621" y="60"/>
                    <a:pt x="621" y="60"/>
                    <a:pt x="621" y="60"/>
                  </a:cubicBezTo>
                  <a:cubicBezTo>
                    <a:pt x="619" y="62"/>
                    <a:pt x="619" y="62"/>
                    <a:pt x="619" y="62"/>
                  </a:cubicBezTo>
                  <a:cubicBezTo>
                    <a:pt x="617" y="62"/>
                    <a:pt x="617" y="62"/>
                    <a:pt x="617" y="62"/>
                  </a:cubicBezTo>
                  <a:cubicBezTo>
                    <a:pt x="618" y="63"/>
                    <a:pt x="618" y="63"/>
                    <a:pt x="618" y="63"/>
                  </a:cubicBezTo>
                  <a:cubicBezTo>
                    <a:pt x="619" y="63"/>
                    <a:pt x="619" y="63"/>
                    <a:pt x="619" y="63"/>
                  </a:cubicBezTo>
                  <a:cubicBezTo>
                    <a:pt x="621" y="65"/>
                    <a:pt x="621" y="65"/>
                    <a:pt x="621" y="65"/>
                  </a:cubicBezTo>
                  <a:cubicBezTo>
                    <a:pt x="624" y="63"/>
                    <a:pt x="624" y="63"/>
                    <a:pt x="624" y="63"/>
                  </a:cubicBezTo>
                  <a:cubicBezTo>
                    <a:pt x="631" y="65"/>
                    <a:pt x="631" y="65"/>
                    <a:pt x="631" y="65"/>
                  </a:cubicBezTo>
                  <a:cubicBezTo>
                    <a:pt x="634" y="63"/>
                    <a:pt x="634" y="63"/>
                    <a:pt x="634" y="63"/>
                  </a:cubicBezTo>
                  <a:cubicBezTo>
                    <a:pt x="637" y="63"/>
                    <a:pt x="637" y="63"/>
                    <a:pt x="637" y="63"/>
                  </a:cubicBezTo>
                  <a:cubicBezTo>
                    <a:pt x="638" y="63"/>
                    <a:pt x="638" y="63"/>
                    <a:pt x="638" y="63"/>
                  </a:cubicBezTo>
                  <a:cubicBezTo>
                    <a:pt x="638" y="65"/>
                    <a:pt x="638" y="65"/>
                    <a:pt x="638" y="65"/>
                  </a:cubicBezTo>
                  <a:cubicBezTo>
                    <a:pt x="638" y="66"/>
                    <a:pt x="638" y="66"/>
                    <a:pt x="638" y="66"/>
                  </a:cubicBezTo>
                  <a:cubicBezTo>
                    <a:pt x="638" y="68"/>
                    <a:pt x="638" y="68"/>
                    <a:pt x="638" y="68"/>
                  </a:cubicBezTo>
                  <a:cubicBezTo>
                    <a:pt x="639" y="68"/>
                    <a:pt x="639" y="68"/>
                    <a:pt x="639" y="68"/>
                  </a:cubicBezTo>
                  <a:cubicBezTo>
                    <a:pt x="638" y="70"/>
                    <a:pt x="638" y="70"/>
                    <a:pt x="638" y="70"/>
                  </a:cubicBezTo>
                  <a:cubicBezTo>
                    <a:pt x="635" y="72"/>
                    <a:pt x="635" y="72"/>
                    <a:pt x="635" y="72"/>
                  </a:cubicBezTo>
                  <a:cubicBezTo>
                    <a:pt x="632" y="73"/>
                    <a:pt x="632" y="73"/>
                    <a:pt x="632" y="73"/>
                  </a:cubicBezTo>
                  <a:cubicBezTo>
                    <a:pt x="629" y="75"/>
                    <a:pt x="629" y="75"/>
                    <a:pt x="629" y="75"/>
                  </a:cubicBezTo>
                  <a:cubicBezTo>
                    <a:pt x="632" y="76"/>
                    <a:pt x="632" y="76"/>
                    <a:pt x="632" y="76"/>
                  </a:cubicBezTo>
                  <a:cubicBezTo>
                    <a:pt x="628" y="78"/>
                    <a:pt x="628" y="78"/>
                    <a:pt x="628" y="78"/>
                  </a:cubicBezTo>
                  <a:cubicBezTo>
                    <a:pt x="628" y="79"/>
                    <a:pt x="628" y="79"/>
                    <a:pt x="628" y="79"/>
                  </a:cubicBezTo>
                  <a:cubicBezTo>
                    <a:pt x="629" y="80"/>
                    <a:pt x="629" y="80"/>
                    <a:pt x="629" y="80"/>
                  </a:cubicBezTo>
                  <a:cubicBezTo>
                    <a:pt x="632" y="80"/>
                    <a:pt x="632" y="80"/>
                    <a:pt x="632" y="80"/>
                  </a:cubicBezTo>
                  <a:cubicBezTo>
                    <a:pt x="634" y="80"/>
                    <a:pt x="634" y="80"/>
                    <a:pt x="634" y="80"/>
                  </a:cubicBezTo>
                  <a:cubicBezTo>
                    <a:pt x="638" y="79"/>
                    <a:pt x="638" y="79"/>
                    <a:pt x="638" y="79"/>
                  </a:cubicBezTo>
                  <a:cubicBezTo>
                    <a:pt x="635" y="80"/>
                    <a:pt x="635" y="80"/>
                    <a:pt x="635" y="80"/>
                  </a:cubicBezTo>
                  <a:cubicBezTo>
                    <a:pt x="637" y="80"/>
                    <a:pt x="637" y="80"/>
                    <a:pt x="637" y="80"/>
                  </a:cubicBezTo>
                  <a:cubicBezTo>
                    <a:pt x="637" y="82"/>
                    <a:pt x="637" y="82"/>
                    <a:pt x="637" y="82"/>
                  </a:cubicBezTo>
                  <a:cubicBezTo>
                    <a:pt x="641" y="82"/>
                    <a:pt x="641" y="82"/>
                    <a:pt x="641" y="82"/>
                  </a:cubicBezTo>
                  <a:cubicBezTo>
                    <a:pt x="645" y="82"/>
                    <a:pt x="645" y="82"/>
                    <a:pt x="645" y="82"/>
                  </a:cubicBezTo>
                  <a:cubicBezTo>
                    <a:pt x="648" y="82"/>
                    <a:pt x="648" y="82"/>
                    <a:pt x="648" y="82"/>
                  </a:cubicBezTo>
                  <a:cubicBezTo>
                    <a:pt x="652" y="79"/>
                    <a:pt x="652" y="79"/>
                    <a:pt x="652" y="79"/>
                  </a:cubicBezTo>
                  <a:cubicBezTo>
                    <a:pt x="652" y="80"/>
                    <a:pt x="652" y="80"/>
                    <a:pt x="652" y="80"/>
                  </a:cubicBezTo>
                  <a:cubicBezTo>
                    <a:pt x="655" y="79"/>
                    <a:pt x="655" y="79"/>
                    <a:pt x="655" y="79"/>
                  </a:cubicBezTo>
                  <a:cubicBezTo>
                    <a:pt x="657" y="79"/>
                    <a:pt x="657" y="79"/>
                    <a:pt x="657" y="79"/>
                  </a:cubicBezTo>
                  <a:cubicBezTo>
                    <a:pt x="658" y="79"/>
                    <a:pt x="658" y="79"/>
                    <a:pt x="658" y="79"/>
                  </a:cubicBezTo>
                  <a:cubicBezTo>
                    <a:pt x="655" y="80"/>
                    <a:pt x="655" y="80"/>
                    <a:pt x="655" y="80"/>
                  </a:cubicBezTo>
                  <a:cubicBezTo>
                    <a:pt x="652" y="82"/>
                    <a:pt x="652" y="82"/>
                    <a:pt x="652" y="82"/>
                  </a:cubicBezTo>
                  <a:cubicBezTo>
                    <a:pt x="658" y="83"/>
                    <a:pt x="658" y="83"/>
                    <a:pt x="658" y="83"/>
                  </a:cubicBezTo>
                  <a:cubicBezTo>
                    <a:pt x="662" y="82"/>
                    <a:pt x="662" y="82"/>
                    <a:pt x="662" y="82"/>
                  </a:cubicBezTo>
                  <a:cubicBezTo>
                    <a:pt x="665" y="83"/>
                    <a:pt x="665" y="83"/>
                    <a:pt x="665" y="83"/>
                  </a:cubicBezTo>
                  <a:cubicBezTo>
                    <a:pt x="667" y="83"/>
                    <a:pt x="667" y="83"/>
                    <a:pt x="667" y="83"/>
                  </a:cubicBezTo>
                  <a:cubicBezTo>
                    <a:pt x="668" y="82"/>
                    <a:pt x="668" y="82"/>
                    <a:pt x="668" y="82"/>
                  </a:cubicBezTo>
                  <a:cubicBezTo>
                    <a:pt x="671" y="83"/>
                    <a:pt x="671" y="83"/>
                    <a:pt x="671" y="83"/>
                  </a:cubicBezTo>
                  <a:cubicBezTo>
                    <a:pt x="672" y="82"/>
                    <a:pt x="672" y="82"/>
                    <a:pt x="672" y="82"/>
                  </a:cubicBezTo>
                  <a:cubicBezTo>
                    <a:pt x="674" y="83"/>
                    <a:pt x="674" y="83"/>
                    <a:pt x="674" y="83"/>
                  </a:cubicBezTo>
                  <a:cubicBezTo>
                    <a:pt x="675" y="83"/>
                    <a:pt x="675" y="83"/>
                    <a:pt x="675" y="83"/>
                  </a:cubicBezTo>
                  <a:cubicBezTo>
                    <a:pt x="678" y="82"/>
                    <a:pt x="678" y="82"/>
                    <a:pt x="678" y="82"/>
                  </a:cubicBezTo>
                  <a:cubicBezTo>
                    <a:pt x="680" y="83"/>
                    <a:pt x="680" y="83"/>
                    <a:pt x="680" y="83"/>
                  </a:cubicBezTo>
                  <a:cubicBezTo>
                    <a:pt x="681" y="82"/>
                    <a:pt x="681" y="82"/>
                    <a:pt x="681" y="82"/>
                  </a:cubicBezTo>
                  <a:cubicBezTo>
                    <a:pt x="684" y="80"/>
                    <a:pt x="684" y="80"/>
                    <a:pt x="684" y="80"/>
                  </a:cubicBezTo>
                  <a:cubicBezTo>
                    <a:pt x="682" y="82"/>
                    <a:pt x="682" y="82"/>
                    <a:pt x="682" y="82"/>
                  </a:cubicBezTo>
                  <a:cubicBezTo>
                    <a:pt x="685" y="83"/>
                    <a:pt x="685" y="83"/>
                    <a:pt x="685" y="83"/>
                  </a:cubicBezTo>
                  <a:cubicBezTo>
                    <a:pt x="688" y="83"/>
                    <a:pt x="688" y="83"/>
                    <a:pt x="688" y="83"/>
                  </a:cubicBezTo>
                  <a:cubicBezTo>
                    <a:pt x="694" y="82"/>
                    <a:pt x="694" y="82"/>
                    <a:pt x="694" y="82"/>
                  </a:cubicBezTo>
                  <a:cubicBezTo>
                    <a:pt x="697" y="80"/>
                    <a:pt x="697" y="80"/>
                    <a:pt x="697" y="80"/>
                  </a:cubicBezTo>
                  <a:cubicBezTo>
                    <a:pt x="698" y="79"/>
                    <a:pt x="698" y="79"/>
                    <a:pt x="698" y="79"/>
                  </a:cubicBezTo>
                  <a:cubicBezTo>
                    <a:pt x="700" y="79"/>
                    <a:pt x="700" y="79"/>
                    <a:pt x="700" y="79"/>
                  </a:cubicBezTo>
                  <a:cubicBezTo>
                    <a:pt x="700" y="80"/>
                    <a:pt x="700" y="80"/>
                    <a:pt x="700" y="80"/>
                  </a:cubicBezTo>
                  <a:cubicBezTo>
                    <a:pt x="700" y="82"/>
                    <a:pt x="700" y="82"/>
                    <a:pt x="700" y="82"/>
                  </a:cubicBezTo>
                  <a:cubicBezTo>
                    <a:pt x="703" y="83"/>
                    <a:pt x="703" y="83"/>
                    <a:pt x="703" y="83"/>
                  </a:cubicBezTo>
                  <a:cubicBezTo>
                    <a:pt x="708" y="83"/>
                    <a:pt x="708" y="83"/>
                    <a:pt x="708" y="83"/>
                  </a:cubicBezTo>
                  <a:cubicBezTo>
                    <a:pt x="713" y="82"/>
                    <a:pt x="713" y="82"/>
                    <a:pt x="713" y="82"/>
                  </a:cubicBezTo>
                  <a:cubicBezTo>
                    <a:pt x="717" y="82"/>
                    <a:pt x="717" y="82"/>
                    <a:pt x="717" y="82"/>
                  </a:cubicBezTo>
                  <a:cubicBezTo>
                    <a:pt x="721" y="82"/>
                    <a:pt x="721" y="82"/>
                    <a:pt x="721" y="82"/>
                  </a:cubicBezTo>
                  <a:cubicBezTo>
                    <a:pt x="724" y="79"/>
                    <a:pt x="724" y="79"/>
                    <a:pt x="724" y="79"/>
                  </a:cubicBezTo>
                  <a:cubicBezTo>
                    <a:pt x="725" y="78"/>
                    <a:pt x="725" y="78"/>
                    <a:pt x="725" y="78"/>
                  </a:cubicBezTo>
                  <a:cubicBezTo>
                    <a:pt x="727" y="76"/>
                    <a:pt x="727" y="76"/>
                    <a:pt x="727" y="76"/>
                  </a:cubicBezTo>
                  <a:cubicBezTo>
                    <a:pt x="730" y="75"/>
                    <a:pt x="730" y="75"/>
                    <a:pt x="730" y="75"/>
                  </a:cubicBezTo>
                  <a:cubicBezTo>
                    <a:pt x="734" y="75"/>
                    <a:pt x="734" y="75"/>
                    <a:pt x="734" y="75"/>
                  </a:cubicBezTo>
                  <a:cubicBezTo>
                    <a:pt x="735" y="73"/>
                    <a:pt x="735" y="73"/>
                    <a:pt x="735" y="73"/>
                  </a:cubicBezTo>
                  <a:cubicBezTo>
                    <a:pt x="733" y="72"/>
                    <a:pt x="733" y="72"/>
                    <a:pt x="733" y="72"/>
                  </a:cubicBezTo>
                  <a:cubicBezTo>
                    <a:pt x="734" y="72"/>
                    <a:pt x="734" y="72"/>
                    <a:pt x="734" y="72"/>
                  </a:cubicBezTo>
                  <a:cubicBezTo>
                    <a:pt x="731" y="70"/>
                    <a:pt x="731" y="70"/>
                    <a:pt x="731" y="70"/>
                  </a:cubicBezTo>
                  <a:cubicBezTo>
                    <a:pt x="730" y="70"/>
                    <a:pt x="730" y="70"/>
                    <a:pt x="730" y="70"/>
                  </a:cubicBezTo>
                  <a:cubicBezTo>
                    <a:pt x="725" y="70"/>
                    <a:pt x="725" y="70"/>
                    <a:pt x="725" y="70"/>
                  </a:cubicBezTo>
                  <a:cubicBezTo>
                    <a:pt x="725" y="69"/>
                    <a:pt x="725" y="69"/>
                    <a:pt x="725" y="69"/>
                  </a:cubicBezTo>
                  <a:cubicBezTo>
                    <a:pt x="723" y="68"/>
                    <a:pt x="723" y="68"/>
                    <a:pt x="723" y="68"/>
                  </a:cubicBezTo>
                  <a:cubicBezTo>
                    <a:pt x="717" y="69"/>
                    <a:pt x="717" y="69"/>
                    <a:pt x="717" y="69"/>
                  </a:cubicBezTo>
                  <a:cubicBezTo>
                    <a:pt x="713" y="69"/>
                    <a:pt x="713" y="69"/>
                    <a:pt x="713" y="69"/>
                  </a:cubicBezTo>
                  <a:cubicBezTo>
                    <a:pt x="708" y="69"/>
                    <a:pt x="708" y="69"/>
                    <a:pt x="708" y="69"/>
                  </a:cubicBezTo>
                  <a:cubicBezTo>
                    <a:pt x="703" y="69"/>
                    <a:pt x="703" y="69"/>
                    <a:pt x="703" y="69"/>
                  </a:cubicBezTo>
                  <a:cubicBezTo>
                    <a:pt x="697" y="70"/>
                    <a:pt x="697" y="70"/>
                    <a:pt x="697" y="70"/>
                  </a:cubicBezTo>
                  <a:cubicBezTo>
                    <a:pt x="684" y="72"/>
                    <a:pt x="684" y="72"/>
                    <a:pt x="684" y="72"/>
                  </a:cubicBezTo>
                  <a:cubicBezTo>
                    <a:pt x="687" y="73"/>
                    <a:pt x="687" y="73"/>
                    <a:pt x="687" y="73"/>
                  </a:cubicBezTo>
                  <a:cubicBezTo>
                    <a:pt x="680" y="73"/>
                    <a:pt x="680" y="73"/>
                    <a:pt x="680" y="73"/>
                  </a:cubicBezTo>
                  <a:cubicBezTo>
                    <a:pt x="680" y="72"/>
                    <a:pt x="680" y="72"/>
                    <a:pt x="680" y="72"/>
                  </a:cubicBezTo>
                  <a:cubicBezTo>
                    <a:pt x="677" y="70"/>
                    <a:pt x="677" y="70"/>
                    <a:pt x="677" y="70"/>
                  </a:cubicBezTo>
                  <a:cubicBezTo>
                    <a:pt x="674" y="70"/>
                    <a:pt x="674" y="70"/>
                    <a:pt x="674" y="70"/>
                  </a:cubicBezTo>
                  <a:cubicBezTo>
                    <a:pt x="672" y="72"/>
                    <a:pt x="672" y="72"/>
                    <a:pt x="672" y="72"/>
                  </a:cubicBezTo>
                  <a:cubicBezTo>
                    <a:pt x="671" y="72"/>
                    <a:pt x="671" y="72"/>
                    <a:pt x="671" y="72"/>
                  </a:cubicBezTo>
                  <a:cubicBezTo>
                    <a:pt x="670" y="72"/>
                    <a:pt x="670" y="72"/>
                    <a:pt x="670" y="72"/>
                  </a:cubicBezTo>
                  <a:cubicBezTo>
                    <a:pt x="667" y="72"/>
                    <a:pt x="667" y="72"/>
                    <a:pt x="667" y="72"/>
                  </a:cubicBezTo>
                  <a:cubicBezTo>
                    <a:pt x="665" y="70"/>
                    <a:pt x="665" y="70"/>
                    <a:pt x="665" y="70"/>
                  </a:cubicBezTo>
                  <a:cubicBezTo>
                    <a:pt x="664" y="70"/>
                    <a:pt x="664" y="70"/>
                    <a:pt x="664" y="70"/>
                  </a:cubicBezTo>
                  <a:cubicBezTo>
                    <a:pt x="662" y="70"/>
                    <a:pt x="662" y="70"/>
                    <a:pt x="662" y="70"/>
                  </a:cubicBezTo>
                  <a:cubicBezTo>
                    <a:pt x="662" y="72"/>
                    <a:pt x="662" y="72"/>
                    <a:pt x="662" y="72"/>
                  </a:cubicBezTo>
                  <a:cubicBezTo>
                    <a:pt x="661" y="72"/>
                    <a:pt x="661" y="72"/>
                    <a:pt x="661" y="72"/>
                  </a:cubicBezTo>
                  <a:cubicBezTo>
                    <a:pt x="660" y="72"/>
                    <a:pt x="660" y="72"/>
                    <a:pt x="660" y="72"/>
                  </a:cubicBezTo>
                  <a:cubicBezTo>
                    <a:pt x="658" y="70"/>
                    <a:pt x="658" y="70"/>
                    <a:pt x="658" y="70"/>
                  </a:cubicBezTo>
                  <a:cubicBezTo>
                    <a:pt x="660" y="70"/>
                    <a:pt x="660" y="70"/>
                    <a:pt x="660" y="70"/>
                  </a:cubicBezTo>
                  <a:cubicBezTo>
                    <a:pt x="662" y="69"/>
                    <a:pt x="662" y="69"/>
                    <a:pt x="662" y="69"/>
                  </a:cubicBezTo>
                  <a:cubicBezTo>
                    <a:pt x="661" y="69"/>
                    <a:pt x="661" y="69"/>
                    <a:pt x="661" y="69"/>
                  </a:cubicBezTo>
                  <a:cubicBezTo>
                    <a:pt x="658" y="69"/>
                    <a:pt x="658" y="69"/>
                    <a:pt x="658" y="69"/>
                  </a:cubicBezTo>
                  <a:cubicBezTo>
                    <a:pt x="660" y="68"/>
                    <a:pt x="660" y="68"/>
                    <a:pt x="660" y="68"/>
                  </a:cubicBezTo>
                  <a:cubicBezTo>
                    <a:pt x="658" y="68"/>
                    <a:pt x="658" y="68"/>
                    <a:pt x="658" y="68"/>
                  </a:cubicBezTo>
                  <a:cubicBezTo>
                    <a:pt x="657" y="68"/>
                    <a:pt x="657" y="68"/>
                    <a:pt x="657" y="68"/>
                  </a:cubicBezTo>
                  <a:cubicBezTo>
                    <a:pt x="652" y="68"/>
                    <a:pt x="652" y="68"/>
                    <a:pt x="652" y="68"/>
                  </a:cubicBezTo>
                  <a:cubicBezTo>
                    <a:pt x="648" y="69"/>
                    <a:pt x="648" y="69"/>
                    <a:pt x="648" y="69"/>
                  </a:cubicBezTo>
                  <a:cubicBezTo>
                    <a:pt x="649" y="68"/>
                    <a:pt x="649" y="68"/>
                    <a:pt x="649" y="68"/>
                  </a:cubicBezTo>
                  <a:cubicBezTo>
                    <a:pt x="652" y="66"/>
                    <a:pt x="652" y="66"/>
                    <a:pt x="652" y="66"/>
                  </a:cubicBezTo>
                  <a:cubicBezTo>
                    <a:pt x="649" y="65"/>
                    <a:pt x="649" y="65"/>
                    <a:pt x="649" y="65"/>
                  </a:cubicBezTo>
                  <a:cubicBezTo>
                    <a:pt x="651" y="65"/>
                    <a:pt x="651" y="65"/>
                    <a:pt x="651" y="65"/>
                  </a:cubicBezTo>
                  <a:cubicBezTo>
                    <a:pt x="654" y="65"/>
                    <a:pt x="654" y="65"/>
                    <a:pt x="654" y="65"/>
                  </a:cubicBezTo>
                  <a:cubicBezTo>
                    <a:pt x="658" y="66"/>
                    <a:pt x="658" y="66"/>
                    <a:pt x="658" y="66"/>
                  </a:cubicBezTo>
                  <a:cubicBezTo>
                    <a:pt x="658" y="65"/>
                    <a:pt x="658" y="65"/>
                    <a:pt x="658" y="65"/>
                  </a:cubicBezTo>
                  <a:cubicBezTo>
                    <a:pt x="661" y="65"/>
                    <a:pt x="661" y="65"/>
                    <a:pt x="661" y="65"/>
                  </a:cubicBezTo>
                  <a:cubicBezTo>
                    <a:pt x="667" y="65"/>
                    <a:pt x="667" y="65"/>
                    <a:pt x="667" y="65"/>
                  </a:cubicBezTo>
                  <a:cubicBezTo>
                    <a:pt x="664" y="63"/>
                    <a:pt x="664" y="63"/>
                    <a:pt x="664" y="63"/>
                  </a:cubicBezTo>
                  <a:cubicBezTo>
                    <a:pt x="661" y="62"/>
                    <a:pt x="661" y="62"/>
                    <a:pt x="661" y="62"/>
                  </a:cubicBezTo>
                  <a:cubicBezTo>
                    <a:pt x="658" y="60"/>
                    <a:pt x="658" y="60"/>
                    <a:pt x="658" y="60"/>
                  </a:cubicBezTo>
                  <a:cubicBezTo>
                    <a:pt x="655" y="59"/>
                    <a:pt x="655" y="59"/>
                    <a:pt x="655" y="59"/>
                  </a:cubicBezTo>
                  <a:cubicBezTo>
                    <a:pt x="649" y="60"/>
                    <a:pt x="649" y="60"/>
                    <a:pt x="649" y="60"/>
                  </a:cubicBezTo>
                  <a:cubicBezTo>
                    <a:pt x="642" y="60"/>
                    <a:pt x="642" y="60"/>
                    <a:pt x="642" y="60"/>
                  </a:cubicBezTo>
                  <a:cubicBezTo>
                    <a:pt x="641" y="60"/>
                    <a:pt x="641" y="60"/>
                    <a:pt x="641" y="60"/>
                  </a:cubicBezTo>
                  <a:cubicBezTo>
                    <a:pt x="641" y="59"/>
                    <a:pt x="641" y="59"/>
                    <a:pt x="641" y="59"/>
                  </a:cubicBezTo>
                  <a:cubicBezTo>
                    <a:pt x="639" y="58"/>
                    <a:pt x="639" y="58"/>
                    <a:pt x="639" y="58"/>
                  </a:cubicBezTo>
                  <a:cubicBezTo>
                    <a:pt x="635" y="58"/>
                    <a:pt x="635" y="58"/>
                    <a:pt x="635" y="58"/>
                  </a:cubicBezTo>
                  <a:cubicBezTo>
                    <a:pt x="629" y="56"/>
                    <a:pt x="629" y="56"/>
                    <a:pt x="629" y="56"/>
                  </a:cubicBezTo>
                  <a:cubicBezTo>
                    <a:pt x="625" y="56"/>
                    <a:pt x="625" y="56"/>
                    <a:pt x="625" y="56"/>
                  </a:cubicBezTo>
                  <a:cubicBezTo>
                    <a:pt x="618" y="56"/>
                    <a:pt x="618" y="56"/>
                    <a:pt x="618" y="56"/>
                  </a:cubicBezTo>
                  <a:cubicBezTo>
                    <a:pt x="617" y="58"/>
                    <a:pt x="617" y="58"/>
                    <a:pt x="617" y="58"/>
                  </a:cubicBezTo>
                  <a:lnTo>
                    <a:pt x="618" y="59"/>
                  </a:lnTo>
                  <a:close/>
                  <a:moveTo>
                    <a:pt x="733" y="79"/>
                  </a:moveTo>
                  <a:cubicBezTo>
                    <a:pt x="731" y="78"/>
                    <a:pt x="731" y="78"/>
                    <a:pt x="731" y="78"/>
                  </a:cubicBezTo>
                  <a:cubicBezTo>
                    <a:pt x="730" y="78"/>
                    <a:pt x="730" y="78"/>
                    <a:pt x="730" y="78"/>
                  </a:cubicBezTo>
                  <a:cubicBezTo>
                    <a:pt x="725" y="78"/>
                    <a:pt x="725" y="78"/>
                    <a:pt x="725" y="78"/>
                  </a:cubicBezTo>
                  <a:cubicBezTo>
                    <a:pt x="727" y="79"/>
                    <a:pt x="727" y="79"/>
                    <a:pt x="727" y="79"/>
                  </a:cubicBezTo>
                  <a:lnTo>
                    <a:pt x="733" y="79"/>
                  </a:lnTo>
                  <a:close/>
                  <a:moveTo>
                    <a:pt x="508" y="125"/>
                  </a:moveTo>
                  <a:cubicBezTo>
                    <a:pt x="506" y="126"/>
                    <a:pt x="506" y="126"/>
                    <a:pt x="506" y="126"/>
                  </a:cubicBezTo>
                  <a:cubicBezTo>
                    <a:pt x="509" y="126"/>
                    <a:pt x="509" y="126"/>
                    <a:pt x="509" y="126"/>
                  </a:cubicBezTo>
                  <a:cubicBezTo>
                    <a:pt x="510" y="126"/>
                    <a:pt x="510" y="126"/>
                    <a:pt x="510" y="126"/>
                  </a:cubicBezTo>
                  <a:cubicBezTo>
                    <a:pt x="509" y="125"/>
                    <a:pt x="509" y="125"/>
                    <a:pt x="509" y="125"/>
                  </a:cubicBezTo>
                  <a:lnTo>
                    <a:pt x="508" y="125"/>
                  </a:lnTo>
                  <a:close/>
                  <a:moveTo>
                    <a:pt x="430" y="69"/>
                  </a:moveTo>
                  <a:cubicBezTo>
                    <a:pt x="434" y="69"/>
                    <a:pt x="434" y="69"/>
                    <a:pt x="434" y="69"/>
                  </a:cubicBezTo>
                  <a:cubicBezTo>
                    <a:pt x="439" y="66"/>
                    <a:pt x="439" y="66"/>
                    <a:pt x="439" y="66"/>
                  </a:cubicBezTo>
                  <a:cubicBezTo>
                    <a:pt x="433" y="66"/>
                    <a:pt x="433" y="66"/>
                    <a:pt x="433" y="66"/>
                  </a:cubicBezTo>
                  <a:cubicBezTo>
                    <a:pt x="427" y="68"/>
                    <a:pt x="427" y="68"/>
                    <a:pt x="427" y="68"/>
                  </a:cubicBezTo>
                  <a:cubicBezTo>
                    <a:pt x="423" y="69"/>
                    <a:pt x="423" y="69"/>
                    <a:pt x="423" y="69"/>
                  </a:cubicBezTo>
                  <a:cubicBezTo>
                    <a:pt x="417" y="72"/>
                    <a:pt x="417" y="72"/>
                    <a:pt x="417" y="72"/>
                  </a:cubicBezTo>
                  <a:cubicBezTo>
                    <a:pt x="420" y="72"/>
                    <a:pt x="420" y="72"/>
                    <a:pt x="420" y="72"/>
                  </a:cubicBezTo>
                  <a:cubicBezTo>
                    <a:pt x="424" y="72"/>
                    <a:pt x="424" y="72"/>
                    <a:pt x="424" y="72"/>
                  </a:cubicBezTo>
                  <a:lnTo>
                    <a:pt x="430" y="69"/>
                  </a:lnTo>
                  <a:close/>
                  <a:moveTo>
                    <a:pt x="493" y="136"/>
                  </a:moveTo>
                  <a:cubicBezTo>
                    <a:pt x="496" y="135"/>
                    <a:pt x="496" y="135"/>
                    <a:pt x="496" y="135"/>
                  </a:cubicBezTo>
                  <a:cubicBezTo>
                    <a:pt x="498" y="131"/>
                    <a:pt x="498" y="131"/>
                    <a:pt x="498" y="131"/>
                  </a:cubicBezTo>
                  <a:cubicBezTo>
                    <a:pt x="495" y="131"/>
                    <a:pt x="495" y="131"/>
                    <a:pt x="495" y="131"/>
                  </a:cubicBezTo>
                  <a:cubicBezTo>
                    <a:pt x="493" y="131"/>
                    <a:pt x="493" y="131"/>
                    <a:pt x="493" y="131"/>
                  </a:cubicBezTo>
                  <a:cubicBezTo>
                    <a:pt x="493" y="129"/>
                    <a:pt x="493" y="129"/>
                    <a:pt x="493" y="129"/>
                  </a:cubicBezTo>
                  <a:cubicBezTo>
                    <a:pt x="492" y="129"/>
                    <a:pt x="492" y="129"/>
                    <a:pt x="492" y="129"/>
                  </a:cubicBezTo>
                  <a:cubicBezTo>
                    <a:pt x="487" y="126"/>
                    <a:pt x="487" y="126"/>
                    <a:pt x="487" y="126"/>
                  </a:cubicBezTo>
                  <a:cubicBezTo>
                    <a:pt x="486" y="125"/>
                    <a:pt x="486" y="125"/>
                    <a:pt x="486" y="125"/>
                  </a:cubicBezTo>
                  <a:cubicBezTo>
                    <a:pt x="485" y="126"/>
                    <a:pt x="485" y="126"/>
                    <a:pt x="485" y="126"/>
                  </a:cubicBezTo>
                  <a:cubicBezTo>
                    <a:pt x="483" y="126"/>
                    <a:pt x="483" y="126"/>
                    <a:pt x="483" y="126"/>
                  </a:cubicBezTo>
                  <a:cubicBezTo>
                    <a:pt x="482" y="125"/>
                    <a:pt x="482" y="125"/>
                    <a:pt x="482" y="125"/>
                  </a:cubicBezTo>
                  <a:cubicBezTo>
                    <a:pt x="480" y="123"/>
                    <a:pt x="480" y="123"/>
                    <a:pt x="480" y="123"/>
                  </a:cubicBezTo>
                  <a:cubicBezTo>
                    <a:pt x="480" y="122"/>
                    <a:pt x="480" y="122"/>
                    <a:pt x="480" y="122"/>
                  </a:cubicBezTo>
                  <a:cubicBezTo>
                    <a:pt x="479" y="122"/>
                    <a:pt x="479" y="122"/>
                    <a:pt x="479" y="122"/>
                  </a:cubicBezTo>
                  <a:cubicBezTo>
                    <a:pt x="479" y="121"/>
                    <a:pt x="479" y="121"/>
                    <a:pt x="479" y="121"/>
                  </a:cubicBezTo>
                  <a:cubicBezTo>
                    <a:pt x="479" y="119"/>
                    <a:pt x="479" y="119"/>
                    <a:pt x="479" y="119"/>
                  </a:cubicBezTo>
                  <a:cubicBezTo>
                    <a:pt x="483" y="118"/>
                    <a:pt x="483" y="118"/>
                    <a:pt x="483" y="118"/>
                  </a:cubicBezTo>
                  <a:cubicBezTo>
                    <a:pt x="486" y="116"/>
                    <a:pt x="486" y="116"/>
                    <a:pt x="486" y="116"/>
                  </a:cubicBezTo>
                  <a:cubicBezTo>
                    <a:pt x="486" y="113"/>
                    <a:pt x="486" y="113"/>
                    <a:pt x="486" y="113"/>
                  </a:cubicBezTo>
                  <a:cubicBezTo>
                    <a:pt x="486" y="111"/>
                    <a:pt x="486" y="111"/>
                    <a:pt x="486" y="111"/>
                  </a:cubicBezTo>
                  <a:cubicBezTo>
                    <a:pt x="490" y="105"/>
                    <a:pt x="490" y="105"/>
                    <a:pt x="490" y="105"/>
                  </a:cubicBezTo>
                  <a:cubicBezTo>
                    <a:pt x="492" y="103"/>
                    <a:pt x="492" y="103"/>
                    <a:pt x="492" y="103"/>
                  </a:cubicBezTo>
                  <a:cubicBezTo>
                    <a:pt x="493" y="102"/>
                    <a:pt x="493" y="102"/>
                    <a:pt x="493" y="102"/>
                  </a:cubicBezTo>
                  <a:cubicBezTo>
                    <a:pt x="492" y="99"/>
                    <a:pt x="492" y="99"/>
                    <a:pt x="492" y="99"/>
                  </a:cubicBezTo>
                  <a:cubicBezTo>
                    <a:pt x="490" y="98"/>
                    <a:pt x="490" y="98"/>
                    <a:pt x="490" y="98"/>
                  </a:cubicBezTo>
                  <a:cubicBezTo>
                    <a:pt x="487" y="96"/>
                    <a:pt x="487" y="96"/>
                    <a:pt x="487" y="96"/>
                  </a:cubicBezTo>
                  <a:cubicBezTo>
                    <a:pt x="483" y="96"/>
                    <a:pt x="483" y="96"/>
                    <a:pt x="483" y="96"/>
                  </a:cubicBezTo>
                  <a:cubicBezTo>
                    <a:pt x="480" y="95"/>
                    <a:pt x="480" y="95"/>
                    <a:pt x="480" y="95"/>
                  </a:cubicBezTo>
                  <a:cubicBezTo>
                    <a:pt x="479" y="95"/>
                    <a:pt x="479" y="95"/>
                    <a:pt x="479" y="95"/>
                  </a:cubicBezTo>
                  <a:cubicBezTo>
                    <a:pt x="476" y="96"/>
                    <a:pt x="476" y="96"/>
                    <a:pt x="476" y="96"/>
                  </a:cubicBezTo>
                  <a:cubicBezTo>
                    <a:pt x="477" y="96"/>
                    <a:pt x="477" y="96"/>
                    <a:pt x="477" y="96"/>
                  </a:cubicBezTo>
                  <a:cubicBezTo>
                    <a:pt x="475" y="98"/>
                    <a:pt x="475" y="98"/>
                    <a:pt x="475" y="98"/>
                  </a:cubicBezTo>
                  <a:cubicBezTo>
                    <a:pt x="472" y="99"/>
                    <a:pt x="472" y="99"/>
                    <a:pt x="472" y="99"/>
                  </a:cubicBezTo>
                  <a:cubicBezTo>
                    <a:pt x="469" y="103"/>
                    <a:pt x="469" y="103"/>
                    <a:pt x="469" y="103"/>
                  </a:cubicBezTo>
                  <a:cubicBezTo>
                    <a:pt x="466" y="108"/>
                    <a:pt x="466" y="108"/>
                    <a:pt x="466" y="108"/>
                  </a:cubicBezTo>
                  <a:cubicBezTo>
                    <a:pt x="465" y="109"/>
                    <a:pt x="465" y="109"/>
                    <a:pt x="465" y="109"/>
                  </a:cubicBezTo>
                  <a:cubicBezTo>
                    <a:pt x="466" y="112"/>
                    <a:pt x="466" y="112"/>
                    <a:pt x="466" y="112"/>
                  </a:cubicBezTo>
                  <a:cubicBezTo>
                    <a:pt x="463" y="112"/>
                    <a:pt x="463" y="112"/>
                    <a:pt x="463" y="112"/>
                  </a:cubicBezTo>
                  <a:cubicBezTo>
                    <a:pt x="460" y="113"/>
                    <a:pt x="460" y="113"/>
                    <a:pt x="460" y="113"/>
                  </a:cubicBezTo>
                  <a:cubicBezTo>
                    <a:pt x="457" y="113"/>
                    <a:pt x="457" y="113"/>
                    <a:pt x="457" y="113"/>
                  </a:cubicBezTo>
                  <a:cubicBezTo>
                    <a:pt x="455" y="113"/>
                    <a:pt x="455" y="113"/>
                    <a:pt x="455" y="113"/>
                  </a:cubicBezTo>
                  <a:cubicBezTo>
                    <a:pt x="459" y="111"/>
                    <a:pt x="459" y="111"/>
                    <a:pt x="459" y="111"/>
                  </a:cubicBezTo>
                  <a:cubicBezTo>
                    <a:pt x="457" y="111"/>
                    <a:pt x="457" y="111"/>
                    <a:pt x="457" y="111"/>
                  </a:cubicBezTo>
                  <a:cubicBezTo>
                    <a:pt x="459" y="108"/>
                    <a:pt x="459" y="108"/>
                    <a:pt x="459" y="108"/>
                  </a:cubicBezTo>
                  <a:cubicBezTo>
                    <a:pt x="463" y="103"/>
                    <a:pt x="463" y="103"/>
                    <a:pt x="463" y="103"/>
                  </a:cubicBezTo>
                  <a:cubicBezTo>
                    <a:pt x="462" y="103"/>
                    <a:pt x="462" y="103"/>
                    <a:pt x="462" y="103"/>
                  </a:cubicBezTo>
                  <a:cubicBezTo>
                    <a:pt x="460" y="102"/>
                    <a:pt x="460" y="102"/>
                    <a:pt x="460" y="102"/>
                  </a:cubicBezTo>
                  <a:cubicBezTo>
                    <a:pt x="459" y="101"/>
                    <a:pt x="459" y="101"/>
                    <a:pt x="459" y="101"/>
                  </a:cubicBezTo>
                  <a:cubicBezTo>
                    <a:pt x="459" y="99"/>
                    <a:pt x="459" y="99"/>
                    <a:pt x="459" y="99"/>
                  </a:cubicBezTo>
                  <a:cubicBezTo>
                    <a:pt x="457" y="99"/>
                    <a:pt x="457" y="99"/>
                    <a:pt x="457" y="99"/>
                  </a:cubicBezTo>
                  <a:cubicBezTo>
                    <a:pt x="455" y="99"/>
                    <a:pt x="455" y="99"/>
                    <a:pt x="455" y="99"/>
                  </a:cubicBezTo>
                  <a:cubicBezTo>
                    <a:pt x="453" y="99"/>
                    <a:pt x="453" y="99"/>
                    <a:pt x="453" y="99"/>
                  </a:cubicBezTo>
                  <a:cubicBezTo>
                    <a:pt x="450" y="99"/>
                    <a:pt x="450" y="99"/>
                    <a:pt x="450" y="99"/>
                  </a:cubicBezTo>
                  <a:cubicBezTo>
                    <a:pt x="450" y="101"/>
                    <a:pt x="450" y="101"/>
                    <a:pt x="450" y="101"/>
                  </a:cubicBezTo>
                  <a:cubicBezTo>
                    <a:pt x="452" y="101"/>
                    <a:pt x="452" y="101"/>
                    <a:pt x="452" y="101"/>
                  </a:cubicBezTo>
                  <a:cubicBezTo>
                    <a:pt x="455" y="102"/>
                    <a:pt x="455" y="102"/>
                    <a:pt x="455" y="102"/>
                  </a:cubicBezTo>
                  <a:cubicBezTo>
                    <a:pt x="453" y="102"/>
                    <a:pt x="453" y="102"/>
                    <a:pt x="453" y="102"/>
                  </a:cubicBezTo>
                  <a:cubicBezTo>
                    <a:pt x="450" y="102"/>
                    <a:pt x="450" y="102"/>
                    <a:pt x="450" y="102"/>
                  </a:cubicBezTo>
                  <a:cubicBezTo>
                    <a:pt x="452" y="103"/>
                    <a:pt x="452" y="103"/>
                    <a:pt x="452" y="103"/>
                  </a:cubicBezTo>
                  <a:cubicBezTo>
                    <a:pt x="452" y="105"/>
                    <a:pt x="452" y="105"/>
                    <a:pt x="452" y="105"/>
                  </a:cubicBezTo>
                  <a:cubicBezTo>
                    <a:pt x="449" y="103"/>
                    <a:pt x="449" y="103"/>
                    <a:pt x="449" y="103"/>
                  </a:cubicBezTo>
                  <a:cubicBezTo>
                    <a:pt x="450" y="105"/>
                    <a:pt x="450" y="105"/>
                    <a:pt x="450" y="105"/>
                  </a:cubicBezTo>
                  <a:cubicBezTo>
                    <a:pt x="447" y="105"/>
                    <a:pt x="447" y="105"/>
                    <a:pt x="447" y="105"/>
                  </a:cubicBezTo>
                  <a:cubicBezTo>
                    <a:pt x="444" y="103"/>
                    <a:pt x="444" y="103"/>
                    <a:pt x="444" y="103"/>
                  </a:cubicBezTo>
                  <a:cubicBezTo>
                    <a:pt x="440" y="105"/>
                    <a:pt x="440" y="105"/>
                    <a:pt x="440" y="105"/>
                  </a:cubicBezTo>
                  <a:cubicBezTo>
                    <a:pt x="439" y="106"/>
                    <a:pt x="439" y="106"/>
                    <a:pt x="439" y="106"/>
                  </a:cubicBezTo>
                  <a:cubicBezTo>
                    <a:pt x="437" y="106"/>
                    <a:pt x="437" y="106"/>
                    <a:pt x="437" y="106"/>
                  </a:cubicBezTo>
                  <a:cubicBezTo>
                    <a:pt x="439" y="105"/>
                    <a:pt x="439" y="105"/>
                    <a:pt x="439" y="105"/>
                  </a:cubicBezTo>
                  <a:cubicBezTo>
                    <a:pt x="436" y="106"/>
                    <a:pt x="436" y="106"/>
                    <a:pt x="436" y="106"/>
                  </a:cubicBezTo>
                  <a:cubicBezTo>
                    <a:pt x="432" y="108"/>
                    <a:pt x="432" y="108"/>
                    <a:pt x="432" y="108"/>
                  </a:cubicBezTo>
                  <a:cubicBezTo>
                    <a:pt x="434" y="106"/>
                    <a:pt x="434" y="106"/>
                    <a:pt x="434" y="106"/>
                  </a:cubicBezTo>
                  <a:cubicBezTo>
                    <a:pt x="437" y="105"/>
                    <a:pt x="437" y="105"/>
                    <a:pt x="437" y="105"/>
                  </a:cubicBezTo>
                  <a:cubicBezTo>
                    <a:pt x="440" y="103"/>
                    <a:pt x="440" y="103"/>
                    <a:pt x="440" y="103"/>
                  </a:cubicBezTo>
                  <a:cubicBezTo>
                    <a:pt x="443" y="102"/>
                    <a:pt x="443" y="102"/>
                    <a:pt x="443" y="102"/>
                  </a:cubicBezTo>
                  <a:cubicBezTo>
                    <a:pt x="439" y="101"/>
                    <a:pt x="439" y="101"/>
                    <a:pt x="439" y="101"/>
                  </a:cubicBezTo>
                  <a:cubicBezTo>
                    <a:pt x="433" y="99"/>
                    <a:pt x="433" y="99"/>
                    <a:pt x="433" y="99"/>
                  </a:cubicBezTo>
                  <a:cubicBezTo>
                    <a:pt x="429" y="99"/>
                    <a:pt x="429" y="99"/>
                    <a:pt x="429" y="99"/>
                  </a:cubicBezTo>
                  <a:cubicBezTo>
                    <a:pt x="423" y="102"/>
                    <a:pt x="423" y="102"/>
                    <a:pt x="423" y="102"/>
                  </a:cubicBezTo>
                  <a:cubicBezTo>
                    <a:pt x="424" y="102"/>
                    <a:pt x="424" y="102"/>
                    <a:pt x="424" y="102"/>
                  </a:cubicBezTo>
                  <a:cubicBezTo>
                    <a:pt x="422" y="103"/>
                    <a:pt x="422" y="103"/>
                    <a:pt x="422" y="103"/>
                  </a:cubicBezTo>
                  <a:cubicBezTo>
                    <a:pt x="419" y="103"/>
                    <a:pt x="419" y="103"/>
                    <a:pt x="419" y="103"/>
                  </a:cubicBezTo>
                  <a:cubicBezTo>
                    <a:pt x="413" y="103"/>
                    <a:pt x="413" y="103"/>
                    <a:pt x="413" y="103"/>
                  </a:cubicBezTo>
                  <a:cubicBezTo>
                    <a:pt x="416" y="102"/>
                    <a:pt x="416" y="102"/>
                    <a:pt x="416" y="102"/>
                  </a:cubicBezTo>
                  <a:cubicBezTo>
                    <a:pt x="420" y="101"/>
                    <a:pt x="420" y="101"/>
                    <a:pt x="420" y="101"/>
                  </a:cubicBezTo>
                  <a:cubicBezTo>
                    <a:pt x="426" y="98"/>
                    <a:pt x="426" y="98"/>
                    <a:pt x="426" y="98"/>
                  </a:cubicBezTo>
                  <a:cubicBezTo>
                    <a:pt x="426" y="96"/>
                    <a:pt x="426" y="96"/>
                    <a:pt x="426" y="96"/>
                  </a:cubicBezTo>
                  <a:cubicBezTo>
                    <a:pt x="423" y="95"/>
                    <a:pt x="423" y="95"/>
                    <a:pt x="423" y="95"/>
                  </a:cubicBezTo>
                  <a:cubicBezTo>
                    <a:pt x="417" y="96"/>
                    <a:pt x="417" y="96"/>
                    <a:pt x="417" y="96"/>
                  </a:cubicBezTo>
                  <a:cubicBezTo>
                    <a:pt x="400" y="99"/>
                    <a:pt x="400" y="99"/>
                    <a:pt x="400" y="99"/>
                  </a:cubicBezTo>
                  <a:cubicBezTo>
                    <a:pt x="390" y="102"/>
                    <a:pt x="390" y="102"/>
                    <a:pt x="390" y="102"/>
                  </a:cubicBezTo>
                  <a:cubicBezTo>
                    <a:pt x="383" y="103"/>
                    <a:pt x="383" y="103"/>
                    <a:pt x="383" y="103"/>
                  </a:cubicBezTo>
                  <a:cubicBezTo>
                    <a:pt x="377" y="105"/>
                    <a:pt x="377" y="105"/>
                    <a:pt x="377" y="105"/>
                  </a:cubicBezTo>
                  <a:cubicBezTo>
                    <a:pt x="380" y="106"/>
                    <a:pt x="380" y="106"/>
                    <a:pt x="380" y="106"/>
                  </a:cubicBezTo>
                  <a:cubicBezTo>
                    <a:pt x="376" y="108"/>
                    <a:pt x="376" y="108"/>
                    <a:pt x="376" y="108"/>
                  </a:cubicBezTo>
                  <a:cubicBezTo>
                    <a:pt x="370" y="109"/>
                    <a:pt x="370" y="109"/>
                    <a:pt x="370" y="109"/>
                  </a:cubicBezTo>
                  <a:cubicBezTo>
                    <a:pt x="364" y="111"/>
                    <a:pt x="364" y="111"/>
                    <a:pt x="364" y="111"/>
                  </a:cubicBezTo>
                  <a:cubicBezTo>
                    <a:pt x="363" y="112"/>
                    <a:pt x="363" y="112"/>
                    <a:pt x="363" y="112"/>
                  </a:cubicBezTo>
                  <a:cubicBezTo>
                    <a:pt x="363" y="115"/>
                    <a:pt x="363" y="115"/>
                    <a:pt x="363" y="115"/>
                  </a:cubicBezTo>
                  <a:cubicBezTo>
                    <a:pt x="366" y="113"/>
                    <a:pt x="366" y="113"/>
                    <a:pt x="366" y="113"/>
                  </a:cubicBezTo>
                  <a:cubicBezTo>
                    <a:pt x="369" y="115"/>
                    <a:pt x="369" y="115"/>
                    <a:pt x="369" y="115"/>
                  </a:cubicBezTo>
                  <a:cubicBezTo>
                    <a:pt x="373" y="113"/>
                    <a:pt x="373" y="113"/>
                    <a:pt x="373" y="113"/>
                  </a:cubicBezTo>
                  <a:cubicBezTo>
                    <a:pt x="371" y="115"/>
                    <a:pt x="371" y="115"/>
                    <a:pt x="371" y="115"/>
                  </a:cubicBezTo>
                  <a:cubicBezTo>
                    <a:pt x="370" y="115"/>
                    <a:pt x="370" y="115"/>
                    <a:pt x="370" y="115"/>
                  </a:cubicBezTo>
                  <a:cubicBezTo>
                    <a:pt x="366" y="116"/>
                    <a:pt x="366" y="116"/>
                    <a:pt x="366" y="116"/>
                  </a:cubicBezTo>
                  <a:cubicBezTo>
                    <a:pt x="369" y="116"/>
                    <a:pt x="369" y="116"/>
                    <a:pt x="369" y="116"/>
                  </a:cubicBezTo>
                  <a:cubicBezTo>
                    <a:pt x="370" y="118"/>
                    <a:pt x="370" y="118"/>
                    <a:pt x="370" y="118"/>
                  </a:cubicBezTo>
                  <a:cubicBezTo>
                    <a:pt x="376" y="116"/>
                    <a:pt x="376" y="116"/>
                    <a:pt x="376" y="116"/>
                  </a:cubicBezTo>
                  <a:cubicBezTo>
                    <a:pt x="384" y="115"/>
                    <a:pt x="384" y="115"/>
                    <a:pt x="384" y="115"/>
                  </a:cubicBezTo>
                  <a:cubicBezTo>
                    <a:pt x="390" y="115"/>
                    <a:pt x="390" y="115"/>
                    <a:pt x="390" y="115"/>
                  </a:cubicBezTo>
                  <a:cubicBezTo>
                    <a:pt x="394" y="115"/>
                    <a:pt x="394" y="115"/>
                    <a:pt x="394" y="115"/>
                  </a:cubicBezTo>
                  <a:cubicBezTo>
                    <a:pt x="389" y="116"/>
                    <a:pt x="389" y="116"/>
                    <a:pt x="389" y="116"/>
                  </a:cubicBezTo>
                  <a:cubicBezTo>
                    <a:pt x="387" y="116"/>
                    <a:pt x="387" y="116"/>
                    <a:pt x="387" y="116"/>
                  </a:cubicBezTo>
                  <a:cubicBezTo>
                    <a:pt x="381" y="118"/>
                    <a:pt x="381" y="118"/>
                    <a:pt x="381" y="118"/>
                  </a:cubicBezTo>
                  <a:cubicBezTo>
                    <a:pt x="376" y="118"/>
                    <a:pt x="376" y="118"/>
                    <a:pt x="376" y="118"/>
                  </a:cubicBezTo>
                  <a:cubicBezTo>
                    <a:pt x="366" y="119"/>
                    <a:pt x="366" y="119"/>
                    <a:pt x="366" y="119"/>
                  </a:cubicBezTo>
                  <a:cubicBezTo>
                    <a:pt x="361" y="121"/>
                    <a:pt x="361" y="121"/>
                    <a:pt x="361" y="121"/>
                  </a:cubicBezTo>
                  <a:cubicBezTo>
                    <a:pt x="358" y="122"/>
                    <a:pt x="358" y="122"/>
                    <a:pt x="358" y="122"/>
                  </a:cubicBezTo>
                  <a:cubicBezTo>
                    <a:pt x="360" y="123"/>
                    <a:pt x="360" y="123"/>
                    <a:pt x="360" y="123"/>
                  </a:cubicBezTo>
                  <a:cubicBezTo>
                    <a:pt x="361" y="125"/>
                    <a:pt x="361" y="125"/>
                    <a:pt x="361" y="125"/>
                  </a:cubicBezTo>
                  <a:cubicBezTo>
                    <a:pt x="374" y="126"/>
                    <a:pt x="374" y="126"/>
                    <a:pt x="374" y="126"/>
                  </a:cubicBezTo>
                  <a:cubicBezTo>
                    <a:pt x="381" y="125"/>
                    <a:pt x="381" y="125"/>
                    <a:pt x="381" y="125"/>
                  </a:cubicBezTo>
                  <a:cubicBezTo>
                    <a:pt x="389" y="125"/>
                    <a:pt x="389" y="125"/>
                    <a:pt x="389" y="125"/>
                  </a:cubicBezTo>
                  <a:cubicBezTo>
                    <a:pt x="400" y="126"/>
                    <a:pt x="400" y="126"/>
                    <a:pt x="400" y="126"/>
                  </a:cubicBezTo>
                  <a:cubicBezTo>
                    <a:pt x="403" y="126"/>
                    <a:pt x="403" y="126"/>
                    <a:pt x="403" y="126"/>
                  </a:cubicBezTo>
                  <a:cubicBezTo>
                    <a:pt x="406" y="126"/>
                    <a:pt x="406" y="126"/>
                    <a:pt x="406" y="126"/>
                  </a:cubicBezTo>
                  <a:cubicBezTo>
                    <a:pt x="407" y="128"/>
                    <a:pt x="407" y="128"/>
                    <a:pt x="407" y="128"/>
                  </a:cubicBezTo>
                  <a:cubicBezTo>
                    <a:pt x="409" y="128"/>
                    <a:pt x="409" y="128"/>
                    <a:pt x="409" y="128"/>
                  </a:cubicBezTo>
                  <a:cubicBezTo>
                    <a:pt x="407" y="129"/>
                    <a:pt x="407" y="129"/>
                    <a:pt x="407" y="129"/>
                  </a:cubicBezTo>
                  <a:cubicBezTo>
                    <a:pt x="404" y="129"/>
                    <a:pt x="404" y="129"/>
                    <a:pt x="404" y="129"/>
                  </a:cubicBezTo>
                  <a:cubicBezTo>
                    <a:pt x="397" y="131"/>
                    <a:pt x="397" y="131"/>
                    <a:pt x="397" y="131"/>
                  </a:cubicBezTo>
                  <a:cubicBezTo>
                    <a:pt x="384" y="129"/>
                    <a:pt x="384" y="129"/>
                    <a:pt x="384" y="129"/>
                  </a:cubicBezTo>
                  <a:cubicBezTo>
                    <a:pt x="367" y="131"/>
                    <a:pt x="367" y="131"/>
                    <a:pt x="367" y="131"/>
                  </a:cubicBezTo>
                  <a:cubicBezTo>
                    <a:pt x="361" y="131"/>
                    <a:pt x="361" y="131"/>
                    <a:pt x="361" y="131"/>
                  </a:cubicBezTo>
                  <a:cubicBezTo>
                    <a:pt x="354" y="132"/>
                    <a:pt x="354" y="132"/>
                    <a:pt x="354" y="132"/>
                  </a:cubicBezTo>
                  <a:cubicBezTo>
                    <a:pt x="353" y="135"/>
                    <a:pt x="353" y="135"/>
                    <a:pt x="353" y="135"/>
                  </a:cubicBezTo>
                  <a:cubicBezTo>
                    <a:pt x="353" y="136"/>
                    <a:pt x="353" y="136"/>
                    <a:pt x="353" y="136"/>
                  </a:cubicBezTo>
                  <a:cubicBezTo>
                    <a:pt x="354" y="138"/>
                    <a:pt x="354" y="138"/>
                    <a:pt x="354" y="138"/>
                  </a:cubicBezTo>
                  <a:cubicBezTo>
                    <a:pt x="354" y="139"/>
                    <a:pt x="354" y="139"/>
                    <a:pt x="354" y="139"/>
                  </a:cubicBezTo>
                  <a:cubicBezTo>
                    <a:pt x="357" y="141"/>
                    <a:pt x="357" y="141"/>
                    <a:pt x="357" y="141"/>
                  </a:cubicBezTo>
                  <a:cubicBezTo>
                    <a:pt x="361" y="141"/>
                    <a:pt x="361" y="141"/>
                    <a:pt x="361" y="141"/>
                  </a:cubicBezTo>
                  <a:cubicBezTo>
                    <a:pt x="370" y="141"/>
                    <a:pt x="370" y="141"/>
                    <a:pt x="370" y="141"/>
                  </a:cubicBezTo>
                  <a:cubicBezTo>
                    <a:pt x="377" y="142"/>
                    <a:pt x="377" y="142"/>
                    <a:pt x="377" y="142"/>
                  </a:cubicBezTo>
                  <a:cubicBezTo>
                    <a:pt x="373" y="145"/>
                    <a:pt x="373" y="145"/>
                    <a:pt x="373" y="145"/>
                  </a:cubicBezTo>
                  <a:cubicBezTo>
                    <a:pt x="371" y="148"/>
                    <a:pt x="371" y="148"/>
                    <a:pt x="371" y="148"/>
                  </a:cubicBezTo>
                  <a:cubicBezTo>
                    <a:pt x="373" y="149"/>
                    <a:pt x="373" y="149"/>
                    <a:pt x="373" y="149"/>
                  </a:cubicBezTo>
                  <a:cubicBezTo>
                    <a:pt x="371" y="149"/>
                    <a:pt x="371" y="149"/>
                    <a:pt x="371" y="149"/>
                  </a:cubicBezTo>
                  <a:cubicBezTo>
                    <a:pt x="374" y="151"/>
                    <a:pt x="374" y="151"/>
                    <a:pt x="374" y="151"/>
                  </a:cubicBezTo>
                  <a:cubicBezTo>
                    <a:pt x="376" y="151"/>
                    <a:pt x="376" y="151"/>
                    <a:pt x="376" y="151"/>
                  </a:cubicBezTo>
                  <a:cubicBezTo>
                    <a:pt x="380" y="149"/>
                    <a:pt x="380" y="149"/>
                    <a:pt x="380" y="149"/>
                  </a:cubicBezTo>
                  <a:cubicBezTo>
                    <a:pt x="386" y="149"/>
                    <a:pt x="386" y="149"/>
                    <a:pt x="386" y="149"/>
                  </a:cubicBezTo>
                  <a:cubicBezTo>
                    <a:pt x="389" y="149"/>
                    <a:pt x="389" y="149"/>
                    <a:pt x="389" y="149"/>
                  </a:cubicBezTo>
                  <a:cubicBezTo>
                    <a:pt x="393" y="148"/>
                    <a:pt x="393" y="148"/>
                    <a:pt x="393" y="148"/>
                  </a:cubicBezTo>
                  <a:cubicBezTo>
                    <a:pt x="393" y="149"/>
                    <a:pt x="393" y="149"/>
                    <a:pt x="393" y="149"/>
                  </a:cubicBezTo>
                  <a:cubicBezTo>
                    <a:pt x="396" y="149"/>
                    <a:pt x="396" y="149"/>
                    <a:pt x="396" y="149"/>
                  </a:cubicBezTo>
                  <a:cubicBezTo>
                    <a:pt x="403" y="148"/>
                    <a:pt x="403" y="148"/>
                    <a:pt x="403" y="148"/>
                  </a:cubicBezTo>
                  <a:cubicBezTo>
                    <a:pt x="412" y="146"/>
                    <a:pt x="412" y="146"/>
                    <a:pt x="412" y="146"/>
                  </a:cubicBezTo>
                  <a:cubicBezTo>
                    <a:pt x="416" y="145"/>
                    <a:pt x="416" y="145"/>
                    <a:pt x="416" y="145"/>
                  </a:cubicBezTo>
                  <a:cubicBezTo>
                    <a:pt x="420" y="145"/>
                    <a:pt x="420" y="145"/>
                    <a:pt x="420" y="145"/>
                  </a:cubicBezTo>
                  <a:cubicBezTo>
                    <a:pt x="430" y="144"/>
                    <a:pt x="430" y="144"/>
                    <a:pt x="430" y="144"/>
                  </a:cubicBezTo>
                  <a:cubicBezTo>
                    <a:pt x="437" y="139"/>
                    <a:pt x="437" y="139"/>
                    <a:pt x="437" y="139"/>
                  </a:cubicBezTo>
                  <a:cubicBezTo>
                    <a:pt x="442" y="139"/>
                    <a:pt x="442" y="139"/>
                    <a:pt x="442" y="139"/>
                  </a:cubicBezTo>
                  <a:cubicBezTo>
                    <a:pt x="443" y="139"/>
                    <a:pt x="443" y="139"/>
                    <a:pt x="443" y="139"/>
                  </a:cubicBezTo>
                  <a:cubicBezTo>
                    <a:pt x="442" y="141"/>
                    <a:pt x="442" y="141"/>
                    <a:pt x="442" y="141"/>
                  </a:cubicBezTo>
                  <a:cubicBezTo>
                    <a:pt x="440" y="142"/>
                    <a:pt x="440" y="142"/>
                    <a:pt x="440" y="142"/>
                  </a:cubicBezTo>
                  <a:cubicBezTo>
                    <a:pt x="443" y="142"/>
                    <a:pt x="443" y="142"/>
                    <a:pt x="443" y="142"/>
                  </a:cubicBezTo>
                  <a:cubicBezTo>
                    <a:pt x="444" y="142"/>
                    <a:pt x="444" y="142"/>
                    <a:pt x="444" y="142"/>
                  </a:cubicBezTo>
                  <a:cubicBezTo>
                    <a:pt x="447" y="142"/>
                    <a:pt x="447" y="142"/>
                    <a:pt x="447" y="142"/>
                  </a:cubicBezTo>
                  <a:cubicBezTo>
                    <a:pt x="450" y="142"/>
                    <a:pt x="450" y="142"/>
                    <a:pt x="450" y="142"/>
                  </a:cubicBezTo>
                  <a:cubicBezTo>
                    <a:pt x="449" y="144"/>
                    <a:pt x="449" y="144"/>
                    <a:pt x="449" y="144"/>
                  </a:cubicBezTo>
                  <a:cubicBezTo>
                    <a:pt x="447" y="145"/>
                    <a:pt x="447" y="145"/>
                    <a:pt x="447" y="145"/>
                  </a:cubicBezTo>
                  <a:cubicBezTo>
                    <a:pt x="449" y="145"/>
                    <a:pt x="449" y="145"/>
                    <a:pt x="449" y="145"/>
                  </a:cubicBezTo>
                  <a:cubicBezTo>
                    <a:pt x="452" y="145"/>
                    <a:pt x="452" y="145"/>
                    <a:pt x="452" y="145"/>
                  </a:cubicBezTo>
                  <a:cubicBezTo>
                    <a:pt x="455" y="145"/>
                    <a:pt x="455" y="145"/>
                    <a:pt x="455" y="145"/>
                  </a:cubicBezTo>
                  <a:cubicBezTo>
                    <a:pt x="459" y="146"/>
                    <a:pt x="459" y="146"/>
                    <a:pt x="459" y="146"/>
                  </a:cubicBezTo>
                  <a:cubicBezTo>
                    <a:pt x="463" y="146"/>
                    <a:pt x="463" y="146"/>
                    <a:pt x="463" y="146"/>
                  </a:cubicBezTo>
                  <a:cubicBezTo>
                    <a:pt x="467" y="146"/>
                    <a:pt x="467" y="146"/>
                    <a:pt x="467" y="146"/>
                  </a:cubicBezTo>
                  <a:cubicBezTo>
                    <a:pt x="472" y="145"/>
                    <a:pt x="472" y="145"/>
                    <a:pt x="472" y="145"/>
                  </a:cubicBezTo>
                  <a:cubicBezTo>
                    <a:pt x="477" y="144"/>
                    <a:pt x="477" y="144"/>
                    <a:pt x="477" y="144"/>
                  </a:cubicBezTo>
                  <a:cubicBezTo>
                    <a:pt x="479" y="144"/>
                    <a:pt x="479" y="144"/>
                    <a:pt x="479" y="144"/>
                  </a:cubicBezTo>
                  <a:cubicBezTo>
                    <a:pt x="480" y="142"/>
                    <a:pt x="480" y="142"/>
                    <a:pt x="480" y="142"/>
                  </a:cubicBezTo>
                  <a:cubicBezTo>
                    <a:pt x="479" y="141"/>
                    <a:pt x="479" y="141"/>
                    <a:pt x="479" y="141"/>
                  </a:cubicBezTo>
                  <a:cubicBezTo>
                    <a:pt x="482" y="139"/>
                    <a:pt x="482" y="139"/>
                    <a:pt x="482" y="139"/>
                  </a:cubicBezTo>
                  <a:cubicBezTo>
                    <a:pt x="479" y="138"/>
                    <a:pt x="479" y="138"/>
                    <a:pt x="479" y="138"/>
                  </a:cubicBezTo>
                  <a:cubicBezTo>
                    <a:pt x="475" y="139"/>
                    <a:pt x="475" y="139"/>
                    <a:pt x="475" y="139"/>
                  </a:cubicBezTo>
                  <a:cubicBezTo>
                    <a:pt x="470" y="141"/>
                    <a:pt x="470" y="141"/>
                    <a:pt x="470" y="141"/>
                  </a:cubicBezTo>
                  <a:cubicBezTo>
                    <a:pt x="472" y="139"/>
                    <a:pt x="472" y="139"/>
                    <a:pt x="472" y="139"/>
                  </a:cubicBezTo>
                  <a:cubicBezTo>
                    <a:pt x="472" y="138"/>
                    <a:pt x="472" y="138"/>
                    <a:pt x="472" y="138"/>
                  </a:cubicBezTo>
                  <a:cubicBezTo>
                    <a:pt x="470" y="138"/>
                    <a:pt x="470" y="138"/>
                    <a:pt x="470" y="138"/>
                  </a:cubicBezTo>
                  <a:cubicBezTo>
                    <a:pt x="472" y="136"/>
                    <a:pt x="472" y="136"/>
                    <a:pt x="472" y="136"/>
                  </a:cubicBezTo>
                  <a:cubicBezTo>
                    <a:pt x="473" y="136"/>
                    <a:pt x="473" y="136"/>
                    <a:pt x="473" y="136"/>
                  </a:cubicBezTo>
                  <a:cubicBezTo>
                    <a:pt x="475" y="138"/>
                    <a:pt x="475" y="138"/>
                    <a:pt x="475" y="138"/>
                  </a:cubicBezTo>
                  <a:cubicBezTo>
                    <a:pt x="477" y="138"/>
                    <a:pt x="477" y="138"/>
                    <a:pt x="477" y="138"/>
                  </a:cubicBezTo>
                  <a:cubicBezTo>
                    <a:pt x="480" y="135"/>
                    <a:pt x="480" y="135"/>
                    <a:pt x="480" y="135"/>
                  </a:cubicBezTo>
                  <a:cubicBezTo>
                    <a:pt x="482" y="135"/>
                    <a:pt x="482" y="135"/>
                    <a:pt x="482" y="135"/>
                  </a:cubicBezTo>
                  <a:cubicBezTo>
                    <a:pt x="485" y="133"/>
                    <a:pt x="485" y="133"/>
                    <a:pt x="485" y="133"/>
                  </a:cubicBezTo>
                  <a:cubicBezTo>
                    <a:pt x="487" y="135"/>
                    <a:pt x="487" y="135"/>
                    <a:pt x="487" y="135"/>
                  </a:cubicBezTo>
                  <a:cubicBezTo>
                    <a:pt x="489" y="135"/>
                    <a:pt x="489" y="135"/>
                    <a:pt x="489" y="135"/>
                  </a:cubicBezTo>
                  <a:cubicBezTo>
                    <a:pt x="492" y="133"/>
                    <a:pt x="492" y="133"/>
                    <a:pt x="492" y="133"/>
                  </a:cubicBezTo>
                  <a:cubicBezTo>
                    <a:pt x="490" y="135"/>
                    <a:pt x="490" y="135"/>
                    <a:pt x="490" y="135"/>
                  </a:cubicBezTo>
                  <a:lnTo>
                    <a:pt x="493" y="136"/>
                  </a:lnTo>
                  <a:close/>
                  <a:moveTo>
                    <a:pt x="486" y="146"/>
                  </a:moveTo>
                  <a:cubicBezTo>
                    <a:pt x="489" y="146"/>
                    <a:pt x="489" y="146"/>
                    <a:pt x="489" y="146"/>
                  </a:cubicBezTo>
                  <a:cubicBezTo>
                    <a:pt x="490" y="145"/>
                    <a:pt x="490" y="145"/>
                    <a:pt x="490" y="145"/>
                  </a:cubicBezTo>
                  <a:cubicBezTo>
                    <a:pt x="490" y="144"/>
                    <a:pt x="490" y="144"/>
                    <a:pt x="490" y="144"/>
                  </a:cubicBezTo>
                  <a:cubicBezTo>
                    <a:pt x="489" y="144"/>
                    <a:pt x="489" y="144"/>
                    <a:pt x="489" y="144"/>
                  </a:cubicBezTo>
                  <a:lnTo>
                    <a:pt x="486" y="146"/>
                  </a:lnTo>
                  <a:close/>
                  <a:moveTo>
                    <a:pt x="499" y="90"/>
                  </a:moveTo>
                  <a:cubicBezTo>
                    <a:pt x="492" y="92"/>
                    <a:pt x="492" y="92"/>
                    <a:pt x="492" y="92"/>
                  </a:cubicBezTo>
                  <a:cubicBezTo>
                    <a:pt x="489" y="93"/>
                    <a:pt x="489" y="93"/>
                    <a:pt x="489" y="93"/>
                  </a:cubicBezTo>
                  <a:cubicBezTo>
                    <a:pt x="490" y="95"/>
                    <a:pt x="490" y="95"/>
                    <a:pt x="490" y="95"/>
                  </a:cubicBezTo>
                  <a:cubicBezTo>
                    <a:pt x="493" y="96"/>
                    <a:pt x="493" y="96"/>
                    <a:pt x="493" y="96"/>
                  </a:cubicBezTo>
                  <a:cubicBezTo>
                    <a:pt x="492" y="96"/>
                    <a:pt x="492" y="96"/>
                    <a:pt x="492" y="96"/>
                  </a:cubicBezTo>
                  <a:cubicBezTo>
                    <a:pt x="493" y="98"/>
                    <a:pt x="493" y="98"/>
                    <a:pt x="493" y="98"/>
                  </a:cubicBezTo>
                  <a:cubicBezTo>
                    <a:pt x="493" y="99"/>
                    <a:pt x="493" y="99"/>
                    <a:pt x="493" y="99"/>
                  </a:cubicBezTo>
                  <a:cubicBezTo>
                    <a:pt x="495" y="101"/>
                    <a:pt x="495" y="101"/>
                    <a:pt x="495" y="101"/>
                  </a:cubicBezTo>
                  <a:cubicBezTo>
                    <a:pt x="498" y="99"/>
                    <a:pt x="498" y="99"/>
                    <a:pt x="498" y="99"/>
                  </a:cubicBezTo>
                  <a:cubicBezTo>
                    <a:pt x="500" y="98"/>
                    <a:pt x="500" y="98"/>
                    <a:pt x="500" y="98"/>
                  </a:cubicBezTo>
                  <a:cubicBezTo>
                    <a:pt x="506" y="95"/>
                    <a:pt x="506" y="95"/>
                    <a:pt x="506" y="95"/>
                  </a:cubicBezTo>
                  <a:cubicBezTo>
                    <a:pt x="509" y="93"/>
                    <a:pt x="509" y="93"/>
                    <a:pt x="509" y="93"/>
                  </a:cubicBezTo>
                  <a:cubicBezTo>
                    <a:pt x="509" y="92"/>
                    <a:pt x="509" y="92"/>
                    <a:pt x="509" y="92"/>
                  </a:cubicBezTo>
                  <a:cubicBezTo>
                    <a:pt x="505" y="90"/>
                    <a:pt x="505" y="90"/>
                    <a:pt x="505" y="90"/>
                  </a:cubicBezTo>
                  <a:lnTo>
                    <a:pt x="499" y="90"/>
                  </a:lnTo>
                  <a:close/>
                  <a:moveTo>
                    <a:pt x="558" y="68"/>
                  </a:moveTo>
                  <a:cubicBezTo>
                    <a:pt x="561" y="66"/>
                    <a:pt x="561" y="66"/>
                    <a:pt x="561" y="66"/>
                  </a:cubicBezTo>
                  <a:cubicBezTo>
                    <a:pt x="556" y="66"/>
                    <a:pt x="556" y="66"/>
                    <a:pt x="556" y="66"/>
                  </a:cubicBezTo>
                  <a:cubicBezTo>
                    <a:pt x="553" y="66"/>
                    <a:pt x="553" y="66"/>
                    <a:pt x="553" y="66"/>
                  </a:cubicBezTo>
                  <a:cubicBezTo>
                    <a:pt x="549" y="66"/>
                    <a:pt x="549" y="66"/>
                    <a:pt x="549" y="66"/>
                  </a:cubicBezTo>
                  <a:cubicBezTo>
                    <a:pt x="546" y="68"/>
                    <a:pt x="546" y="68"/>
                    <a:pt x="546" y="68"/>
                  </a:cubicBezTo>
                  <a:cubicBezTo>
                    <a:pt x="553" y="68"/>
                    <a:pt x="553" y="68"/>
                    <a:pt x="553" y="68"/>
                  </a:cubicBezTo>
                  <a:lnTo>
                    <a:pt x="558" y="68"/>
                  </a:lnTo>
                  <a:close/>
                  <a:moveTo>
                    <a:pt x="561" y="62"/>
                  </a:moveTo>
                  <a:cubicBezTo>
                    <a:pt x="558" y="60"/>
                    <a:pt x="558" y="60"/>
                    <a:pt x="558" y="60"/>
                  </a:cubicBezTo>
                  <a:cubicBezTo>
                    <a:pt x="555" y="60"/>
                    <a:pt x="555" y="60"/>
                    <a:pt x="555" y="60"/>
                  </a:cubicBezTo>
                  <a:cubicBezTo>
                    <a:pt x="553" y="60"/>
                    <a:pt x="553" y="60"/>
                    <a:pt x="553" y="60"/>
                  </a:cubicBezTo>
                  <a:cubicBezTo>
                    <a:pt x="551" y="60"/>
                    <a:pt x="551" y="60"/>
                    <a:pt x="551" y="60"/>
                  </a:cubicBezTo>
                  <a:cubicBezTo>
                    <a:pt x="549" y="62"/>
                    <a:pt x="549" y="62"/>
                    <a:pt x="549" y="62"/>
                  </a:cubicBezTo>
                  <a:cubicBezTo>
                    <a:pt x="548" y="63"/>
                    <a:pt x="548" y="63"/>
                    <a:pt x="548" y="63"/>
                  </a:cubicBezTo>
                  <a:cubicBezTo>
                    <a:pt x="555" y="63"/>
                    <a:pt x="555" y="63"/>
                    <a:pt x="555" y="63"/>
                  </a:cubicBezTo>
                  <a:lnTo>
                    <a:pt x="561" y="62"/>
                  </a:lnTo>
                  <a:close/>
                  <a:moveTo>
                    <a:pt x="543" y="92"/>
                  </a:moveTo>
                  <a:cubicBezTo>
                    <a:pt x="541" y="93"/>
                    <a:pt x="541" y="93"/>
                    <a:pt x="541" y="93"/>
                  </a:cubicBezTo>
                  <a:cubicBezTo>
                    <a:pt x="539" y="92"/>
                    <a:pt x="539" y="92"/>
                    <a:pt x="539" y="92"/>
                  </a:cubicBezTo>
                  <a:cubicBezTo>
                    <a:pt x="536" y="93"/>
                    <a:pt x="536" y="93"/>
                    <a:pt x="536" y="93"/>
                  </a:cubicBezTo>
                  <a:cubicBezTo>
                    <a:pt x="533" y="93"/>
                    <a:pt x="533" y="93"/>
                    <a:pt x="533" y="93"/>
                  </a:cubicBezTo>
                  <a:cubicBezTo>
                    <a:pt x="536" y="95"/>
                    <a:pt x="536" y="95"/>
                    <a:pt x="536" y="95"/>
                  </a:cubicBezTo>
                  <a:cubicBezTo>
                    <a:pt x="539" y="96"/>
                    <a:pt x="539" y="96"/>
                    <a:pt x="539" y="96"/>
                  </a:cubicBezTo>
                  <a:cubicBezTo>
                    <a:pt x="542" y="95"/>
                    <a:pt x="542" y="95"/>
                    <a:pt x="542" y="95"/>
                  </a:cubicBezTo>
                  <a:cubicBezTo>
                    <a:pt x="543" y="96"/>
                    <a:pt x="543" y="96"/>
                    <a:pt x="543" y="96"/>
                  </a:cubicBezTo>
                  <a:cubicBezTo>
                    <a:pt x="542" y="96"/>
                    <a:pt x="542" y="96"/>
                    <a:pt x="542" y="96"/>
                  </a:cubicBezTo>
                  <a:cubicBezTo>
                    <a:pt x="541" y="96"/>
                    <a:pt x="541" y="96"/>
                    <a:pt x="541" y="96"/>
                  </a:cubicBezTo>
                  <a:cubicBezTo>
                    <a:pt x="538" y="98"/>
                    <a:pt x="538" y="98"/>
                    <a:pt x="538" y="98"/>
                  </a:cubicBezTo>
                  <a:cubicBezTo>
                    <a:pt x="539" y="98"/>
                    <a:pt x="539" y="98"/>
                    <a:pt x="539" y="98"/>
                  </a:cubicBezTo>
                  <a:cubicBezTo>
                    <a:pt x="539" y="99"/>
                    <a:pt x="539" y="99"/>
                    <a:pt x="539" y="99"/>
                  </a:cubicBezTo>
                  <a:cubicBezTo>
                    <a:pt x="538" y="101"/>
                    <a:pt x="538" y="101"/>
                    <a:pt x="538" y="101"/>
                  </a:cubicBezTo>
                  <a:cubicBezTo>
                    <a:pt x="536" y="101"/>
                    <a:pt x="536" y="101"/>
                    <a:pt x="536" y="101"/>
                  </a:cubicBezTo>
                  <a:cubicBezTo>
                    <a:pt x="538" y="99"/>
                    <a:pt x="538" y="99"/>
                    <a:pt x="538" y="99"/>
                  </a:cubicBezTo>
                  <a:cubicBezTo>
                    <a:pt x="536" y="99"/>
                    <a:pt x="536" y="99"/>
                    <a:pt x="536" y="99"/>
                  </a:cubicBezTo>
                  <a:cubicBezTo>
                    <a:pt x="535" y="102"/>
                    <a:pt x="535" y="102"/>
                    <a:pt x="535" y="102"/>
                  </a:cubicBezTo>
                  <a:cubicBezTo>
                    <a:pt x="530" y="102"/>
                    <a:pt x="530" y="102"/>
                    <a:pt x="530" y="102"/>
                  </a:cubicBezTo>
                  <a:cubicBezTo>
                    <a:pt x="526" y="102"/>
                    <a:pt x="526" y="102"/>
                    <a:pt x="526" y="102"/>
                  </a:cubicBezTo>
                  <a:cubicBezTo>
                    <a:pt x="526" y="101"/>
                    <a:pt x="526" y="101"/>
                    <a:pt x="526" y="101"/>
                  </a:cubicBezTo>
                  <a:cubicBezTo>
                    <a:pt x="526" y="99"/>
                    <a:pt x="526" y="99"/>
                    <a:pt x="526" y="99"/>
                  </a:cubicBezTo>
                  <a:cubicBezTo>
                    <a:pt x="525" y="98"/>
                    <a:pt x="525" y="98"/>
                    <a:pt x="525" y="98"/>
                  </a:cubicBezTo>
                  <a:cubicBezTo>
                    <a:pt x="522" y="98"/>
                    <a:pt x="522" y="98"/>
                    <a:pt x="522" y="98"/>
                  </a:cubicBezTo>
                  <a:cubicBezTo>
                    <a:pt x="519" y="99"/>
                    <a:pt x="519" y="99"/>
                    <a:pt x="519" y="99"/>
                  </a:cubicBezTo>
                  <a:cubicBezTo>
                    <a:pt x="516" y="101"/>
                    <a:pt x="516" y="101"/>
                    <a:pt x="516" y="101"/>
                  </a:cubicBezTo>
                  <a:cubicBezTo>
                    <a:pt x="515" y="102"/>
                    <a:pt x="515" y="102"/>
                    <a:pt x="515" y="102"/>
                  </a:cubicBezTo>
                  <a:cubicBezTo>
                    <a:pt x="515" y="103"/>
                    <a:pt x="515" y="103"/>
                    <a:pt x="515" y="103"/>
                  </a:cubicBezTo>
                  <a:cubicBezTo>
                    <a:pt x="516" y="103"/>
                    <a:pt x="516" y="103"/>
                    <a:pt x="516" y="103"/>
                  </a:cubicBezTo>
                  <a:cubicBezTo>
                    <a:pt x="518" y="105"/>
                    <a:pt x="518" y="105"/>
                    <a:pt x="518" y="105"/>
                  </a:cubicBezTo>
                  <a:cubicBezTo>
                    <a:pt x="518" y="106"/>
                    <a:pt x="518" y="106"/>
                    <a:pt x="518" y="106"/>
                  </a:cubicBezTo>
                  <a:cubicBezTo>
                    <a:pt x="520" y="106"/>
                    <a:pt x="520" y="106"/>
                    <a:pt x="520" y="106"/>
                  </a:cubicBezTo>
                  <a:cubicBezTo>
                    <a:pt x="522" y="106"/>
                    <a:pt x="522" y="106"/>
                    <a:pt x="522" y="106"/>
                  </a:cubicBezTo>
                  <a:cubicBezTo>
                    <a:pt x="522" y="108"/>
                    <a:pt x="522" y="108"/>
                    <a:pt x="522" y="108"/>
                  </a:cubicBezTo>
                  <a:cubicBezTo>
                    <a:pt x="523" y="108"/>
                    <a:pt x="523" y="108"/>
                    <a:pt x="523" y="108"/>
                  </a:cubicBezTo>
                  <a:cubicBezTo>
                    <a:pt x="525" y="108"/>
                    <a:pt x="525" y="108"/>
                    <a:pt x="525" y="108"/>
                  </a:cubicBezTo>
                  <a:cubicBezTo>
                    <a:pt x="526" y="111"/>
                    <a:pt x="526" y="111"/>
                    <a:pt x="526" y="111"/>
                  </a:cubicBezTo>
                  <a:cubicBezTo>
                    <a:pt x="528" y="113"/>
                    <a:pt x="528" y="113"/>
                    <a:pt x="528" y="113"/>
                  </a:cubicBezTo>
                  <a:cubicBezTo>
                    <a:pt x="528" y="118"/>
                    <a:pt x="528" y="118"/>
                    <a:pt x="528" y="118"/>
                  </a:cubicBezTo>
                  <a:cubicBezTo>
                    <a:pt x="533" y="118"/>
                    <a:pt x="533" y="118"/>
                    <a:pt x="533" y="118"/>
                  </a:cubicBezTo>
                  <a:cubicBezTo>
                    <a:pt x="539" y="115"/>
                    <a:pt x="539" y="115"/>
                    <a:pt x="539" y="115"/>
                  </a:cubicBezTo>
                  <a:cubicBezTo>
                    <a:pt x="538" y="113"/>
                    <a:pt x="538" y="113"/>
                    <a:pt x="538" y="113"/>
                  </a:cubicBezTo>
                  <a:cubicBezTo>
                    <a:pt x="539" y="113"/>
                    <a:pt x="539" y="113"/>
                    <a:pt x="539" y="113"/>
                  </a:cubicBezTo>
                  <a:cubicBezTo>
                    <a:pt x="541" y="113"/>
                    <a:pt x="541" y="113"/>
                    <a:pt x="541" y="113"/>
                  </a:cubicBezTo>
                  <a:cubicBezTo>
                    <a:pt x="543" y="115"/>
                    <a:pt x="543" y="115"/>
                    <a:pt x="543" y="115"/>
                  </a:cubicBezTo>
                  <a:cubicBezTo>
                    <a:pt x="548" y="113"/>
                    <a:pt x="548" y="113"/>
                    <a:pt x="548" y="113"/>
                  </a:cubicBezTo>
                  <a:cubicBezTo>
                    <a:pt x="552" y="112"/>
                    <a:pt x="552" y="112"/>
                    <a:pt x="552" y="112"/>
                  </a:cubicBezTo>
                  <a:cubicBezTo>
                    <a:pt x="555" y="112"/>
                    <a:pt x="555" y="112"/>
                    <a:pt x="555" y="112"/>
                  </a:cubicBezTo>
                  <a:cubicBezTo>
                    <a:pt x="556" y="112"/>
                    <a:pt x="556" y="112"/>
                    <a:pt x="556" y="112"/>
                  </a:cubicBezTo>
                  <a:cubicBezTo>
                    <a:pt x="555" y="111"/>
                    <a:pt x="555" y="111"/>
                    <a:pt x="555" y="111"/>
                  </a:cubicBezTo>
                  <a:cubicBezTo>
                    <a:pt x="558" y="111"/>
                    <a:pt x="558" y="111"/>
                    <a:pt x="558" y="111"/>
                  </a:cubicBezTo>
                  <a:cubicBezTo>
                    <a:pt x="556" y="109"/>
                    <a:pt x="556" y="109"/>
                    <a:pt x="556" y="109"/>
                  </a:cubicBezTo>
                  <a:cubicBezTo>
                    <a:pt x="559" y="109"/>
                    <a:pt x="559" y="109"/>
                    <a:pt x="559" y="109"/>
                  </a:cubicBezTo>
                  <a:cubicBezTo>
                    <a:pt x="559" y="108"/>
                    <a:pt x="559" y="108"/>
                    <a:pt x="559" y="108"/>
                  </a:cubicBezTo>
                  <a:cubicBezTo>
                    <a:pt x="559" y="106"/>
                    <a:pt x="559" y="106"/>
                    <a:pt x="559" y="106"/>
                  </a:cubicBezTo>
                  <a:cubicBezTo>
                    <a:pt x="563" y="105"/>
                    <a:pt x="563" y="105"/>
                    <a:pt x="563" y="105"/>
                  </a:cubicBezTo>
                  <a:cubicBezTo>
                    <a:pt x="565" y="103"/>
                    <a:pt x="565" y="103"/>
                    <a:pt x="565" y="103"/>
                  </a:cubicBezTo>
                  <a:cubicBezTo>
                    <a:pt x="566" y="102"/>
                    <a:pt x="566" y="102"/>
                    <a:pt x="566" y="102"/>
                  </a:cubicBezTo>
                  <a:cubicBezTo>
                    <a:pt x="561" y="103"/>
                    <a:pt x="561" y="103"/>
                    <a:pt x="561" y="103"/>
                  </a:cubicBezTo>
                  <a:cubicBezTo>
                    <a:pt x="562" y="102"/>
                    <a:pt x="562" y="102"/>
                    <a:pt x="562" y="102"/>
                  </a:cubicBezTo>
                  <a:cubicBezTo>
                    <a:pt x="562" y="101"/>
                    <a:pt x="562" y="101"/>
                    <a:pt x="562" y="101"/>
                  </a:cubicBezTo>
                  <a:cubicBezTo>
                    <a:pt x="562" y="99"/>
                    <a:pt x="562" y="99"/>
                    <a:pt x="562" y="99"/>
                  </a:cubicBezTo>
                  <a:cubicBezTo>
                    <a:pt x="558" y="99"/>
                    <a:pt x="558" y="99"/>
                    <a:pt x="558" y="99"/>
                  </a:cubicBezTo>
                  <a:cubicBezTo>
                    <a:pt x="552" y="101"/>
                    <a:pt x="552" y="101"/>
                    <a:pt x="552" y="101"/>
                  </a:cubicBezTo>
                  <a:cubicBezTo>
                    <a:pt x="553" y="99"/>
                    <a:pt x="553" y="99"/>
                    <a:pt x="553" y="99"/>
                  </a:cubicBezTo>
                  <a:cubicBezTo>
                    <a:pt x="555" y="98"/>
                    <a:pt x="555" y="98"/>
                    <a:pt x="555" y="98"/>
                  </a:cubicBezTo>
                  <a:cubicBezTo>
                    <a:pt x="559" y="98"/>
                    <a:pt x="559" y="98"/>
                    <a:pt x="559" y="98"/>
                  </a:cubicBezTo>
                  <a:cubicBezTo>
                    <a:pt x="569" y="95"/>
                    <a:pt x="569" y="95"/>
                    <a:pt x="569" y="95"/>
                  </a:cubicBezTo>
                  <a:cubicBezTo>
                    <a:pt x="568" y="93"/>
                    <a:pt x="568" y="93"/>
                    <a:pt x="568" y="93"/>
                  </a:cubicBezTo>
                  <a:cubicBezTo>
                    <a:pt x="569" y="92"/>
                    <a:pt x="569" y="92"/>
                    <a:pt x="569" y="92"/>
                  </a:cubicBezTo>
                  <a:cubicBezTo>
                    <a:pt x="572" y="92"/>
                    <a:pt x="572" y="92"/>
                    <a:pt x="572" y="92"/>
                  </a:cubicBezTo>
                  <a:cubicBezTo>
                    <a:pt x="574" y="92"/>
                    <a:pt x="574" y="92"/>
                    <a:pt x="574" y="92"/>
                  </a:cubicBezTo>
                  <a:cubicBezTo>
                    <a:pt x="574" y="90"/>
                    <a:pt x="574" y="90"/>
                    <a:pt x="574" y="90"/>
                  </a:cubicBezTo>
                  <a:cubicBezTo>
                    <a:pt x="572" y="90"/>
                    <a:pt x="572" y="90"/>
                    <a:pt x="572" y="90"/>
                  </a:cubicBezTo>
                  <a:cubicBezTo>
                    <a:pt x="569" y="89"/>
                    <a:pt x="569" y="89"/>
                    <a:pt x="569" y="89"/>
                  </a:cubicBezTo>
                  <a:cubicBezTo>
                    <a:pt x="568" y="89"/>
                    <a:pt x="568" y="89"/>
                    <a:pt x="568" y="89"/>
                  </a:cubicBezTo>
                  <a:cubicBezTo>
                    <a:pt x="563" y="90"/>
                    <a:pt x="563" y="90"/>
                    <a:pt x="563" y="90"/>
                  </a:cubicBezTo>
                  <a:cubicBezTo>
                    <a:pt x="559" y="90"/>
                    <a:pt x="559" y="90"/>
                    <a:pt x="559" y="90"/>
                  </a:cubicBezTo>
                  <a:cubicBezTo>
                    <a:pt x="555" y="92"/>
                    <a:pt x="555" y="92"/>
                    <a:pt x="555" y="92"/>
                  </a:cubicBezTo>
                  <a:cubicBezTo>
                    <a:pt x="555" y="89"/>
                    <a:pt x="555" y="89"/>
                    <a:pt x="555" y="89"/>
                  </a:cubicBezTo>
                  <a:cubicBezTo>
                    <a:pt x="553" y="89"/>
                    <a:pt x="553" y="89"/>
                    <a:pt x="553" y="89"/>
                  </a:cubicBezTo>
                  <a:cubicBezTo>
                    <a:pt x="552" y="89"/>
                    <a:pt x="552" y="89"/>
                    <a:pt x="552" y="89"/>
                  </a:cubicBezTo>
                  <a:cubicBezTo>
                    <a:pt x="549" y="90"/>
                    <a:pt x="549" y="90"/>
                    <a:pt x="549" y="90"/>
                  </a:cubicBezTo>
                  <a:cubicBezTo>
                    <a:pt x="548" y="89"/>
                    <a:pt x="548" y="89"/>
                    <a:pt x="548" y="89"/>
                  </a:cubicBezTo>
                  <a:cubicBezTo>
                    <a:pt x="543" y="90"/>
                    <a:pt x="543" y="90"/>
                    <a:pt x="543" y="90"/>
                  </a:cubicBezTo>
                  <a:cubicBezTo>
                    <a:pt x="541" y="90"/>
                    <a:pt x="541" y="90"/>
                    <a:pt x="541" y="90"/>
                  </a:cubicBezTo>
                  <a:lnTo>
                    <a:pt x="543" y="92"/>
                  </a:lnTo>
                  <a:close/>
                  <a:moveTo>
                    <a:pt x="533" y="139"/>
                  </a:moveTo>
                  <a:cubicBezTo>
                    <a:pt x="536" y="138"/>
                    <a:pt x="536" y="138"/>
                    <a:pt x="536" y="138"/>
                  </a:cubicBezTo>
                  <a:cubicBezTo>
                    <a:pt x="535" y="138"/>
                    <a:pt x="535" y="138"/>
                    <a:pt x="535" y="138"/>
                  </a:cubicBezTo>
                  <a:lnTo>
                    <a:pt x="533" y="139"/>
                  </a:lnTo>
                  <a:close/>
                  <a:moveTo>
                    <a:pt x="592" y="217"/>
                  </a:moveTo>
                  <a:cubicBezTo>
                    <a:pt x="586" y="217"/>
                    <a:pt x="586" y="217"/>
                    <a:pt x="586" y="217"/>
                  </a:cubicBezTo>
                  <a:cubicBezTo>
                    <a:pt x="584" y="217"/>
                    <a:pt x="584" y="217"/>
                    <a:pt x="584" y="217"/>
                  </a:cubicBezTo>
                  <a:cubicBezTo>
                    <a:pt x="581" y="218"/>
                    <a:pt x="581" y="218"/>
                    <a:pt x="581" y="218"/>
                  </a:cubicBezTo>
                  <a:cubicBezTo>
                    <a:pt x="575" y="222"/>
                    <a:pt x="575" y="222"/>
                    <a:pt x="575" y="222"/>
                  </a:cubicBezTo>
                  <a:cubicBezTo>
                    <a:pt x="575" y="224"/>
                    <a:pt x="575" y="224"/>
                    <a:pt x="575" y="224"/>
                  </a:cubicBezTo>
                  <a:cubicBezTo>
                    <a:pt x="575" y="225"/>
                    <a:pt x="575" y="225"/>
                    <a:pt x="575" y="225"/>
                  </a:cubicBezTo>
                  <a:cubicBezTo>
                    <a:pt x="578" y="225"/>
                    <a:pt x="578" y="225"/>
                    <a:pt x="578" y="225"/>
                  </a:cubicBezTo>
                  <a:cubicBezTo>
                    <a:pt x="579" y="225"/>
                    <a:pt x="579" y="225"/>
                    <a:pt x="579" y="225"/>
                  </a:cubicBezTo>
                  <a:cubicBezTo>
                    <a:pt x="581" y="225"/>
                    <a:pt x="581" y="225"/>
                    <a:pt x="581" y="225"/>
                  </a:cubicBezTo>
                  <a:cubicBezTo>
                    <a:pt x="582" y="225"/>
                    <a:pt x="582" y="225"/>
                    <a:pt x="582" y="225"/>
                  </a:cubicBezTo>
                  <a:cubicBezTo>
                    <a:pt x="585" y="224"/>
                    <a:pt x="585" y="224"/>
                    <a:pt x="585" y="224"/>
                  </a:cubicBezTo>
                  <a:cubicBezTo>
                    <a:pt x="592" y="221"/>
                    <a:pt x="592" y="221"/>
                    <a:pt x="592" y="221"/>
                  </a:cubicBezTo>
                  <a:cubicBezTo>
                    <a:pt x="598" y="217"/>
                    <a:pt x="598" y="217"/>
                    <a:pt x="598" y="217"/>
                  </a:cubicBezTo>
                  <a:cubicBezTo>
                    <a:pt x="595" y="215"/>
                    <a:pt x="595" y="215"/>
                    <a:pt x="595" y="215"/>
                  </a:cubicBezTo>
                  <a:lnTo>
                    <a:pt x="592" y="217"/>
                  </a:lnTo>
                  <a:close/>
                  <a:moveTo>
                    <a:pt x="681" y="164"/>
                  </a:moveTo>
                  <a:cubicBezTo>
                    <a:pt x="685" y="165"/>
                    <a:pt x="685" y="165"/>
                    <a:pt x="685" y="165"/>
                  </a:cubicBezTo>
                  <a:cubicBezTo>
                    <a:pt x="692" y="164"/>
                    <a:pt x="692" y="164"/>
                    <a:pt x="692" y="164"/>
                  </a:cubicBezTo>
                  <a:cubicBezTo>
                    <a:pt x="697" y="162"/>
                    <a:pt x="697" y="162"/>
                    <a:pt x="697" y="162"/>
                  </a:cubicBezTo>
                  <a:cubicBezTo>
                    <a:pt x="701" y="161"/>
                    <a:pt x="701" y="161"/>
                    <a:pt x="701" y="161"/>
                  </a:cubicBezTo>
                  <a:cubicBezTo>
                    <a:pt x="703" y="156"/>
                    <a:pt x="703" y="156"/>
                    <a:pt x="703" y="156"/>
                  </a:cubicBezTo>
                  <a:cubicBezTo>
                    <a:pt x="704" y="155"/>
                    <a:pt x="704" y="155"/>
                    <a:pt x="704" y="155"/>
                  </a:cubicBezTo>
                  <a:cubicBezTo>
                    <a:pt x="705" y="154"/>
                    <a:pt x="705" y="154"/>
                    <a:pt x="705" y="154"/>
                  </a:cubicBezTo>
                  <a:cubicBezTo>
                    <a:pt x="704" y="152"/>
                    <a:pt x="704" y="152"/>
                    <a:pt x="704" y="152"/>
                  </a:cubicBezTo>
                  <a:cubicBezTo>
                    <a:pt x="700" y="152"/>
                    <a:pt x="700" y="152"/>
                    <a:pt x="700" y="152"/>
                  </a:cubicBezTo>
                  <a:cubicBezTo>
                    <a:pt x="694" y="152"/>
                    <a:pt x="694" y="152"/>
                    <a:pt x="694" y="152"/>
                  </a:cubicBezTo>
                  <a:cubicBezTo>
                    <a:pt x="685" y="156"/>
                    <a:pt x="685" y="156"/>
                    <a:pt x="685" y="156"/>
                  </a:cubicBezTo>
                  <a:cubicBezTo>
                    <a:pt x="681" y="159"/>
                    <a:pt x="681" y="159"/>
                    <a:pt x="681" y="159"/>
                  </a:cubicBezTo>
                  <a:cubicBezTo>
                    <a:pt x="680" y="161"/>
                    <a:pt x="680" y="161"/>
                    <a:pt x="680" y="161"/>
                  </a:cubicBezTo>
                  <a:cubicBezTo>
                    <a:pt x="681" y="162"/>
                    <a:pt x="681" y="162"/>
                    <a:pt x="681" y="162"/>
                  </a:cubicBezTo>
                  <a:cubicBezTo>
                    <a:pt x="680" y="164"/>
                    <a:pt x="680" y="164"/>
                    <a:pt x="680" y="164"/>
                  </a:cubicBezTo>
                  <a:lnTo>
                    <a:pt x="681" y="164"/>
                  </a:lnTo>
                  <a:close/>
                  <a:moveTo>
                    <a:pt x="811" y="169"/>
                  </a:moveTo>
                  <a:cubicBezTo>
                    <a:pt x="814" y="168"/>
                    <a:pt x="814" y="168"/>
                    <a:pt x="814" y="168"/>
                  </a:cubicBezTo>
                  <a:cubicBezTo>
                    <a:pt x="813" y="168"/>
                    <a:pt x="813" y="168"/>
                    <a:pt x="813" y="168"/>
                  </a:cubicBezTo>
                  <a:cubicBezTo>
                    <a:pt x="811" y="168"/>
                    <a:pt x="811" y="168"/>
                    <a:pt x="811" y="168"/>
                  </a:cubicBezTo>
                  <a:cubicBezTo>
                    <a:pt x="811" y="166"/>
                    <a:pt x="811" y="166"/>
                    <a:pt x="811" y="166"/>
                  </a:cubicBezTo>
                  <a:cubicBezTo>
                    <a:pt x="810" y="168"/>
                    <a:pt x="810" y="168"/>
                    <a:pt x="810" y="168"/>
                  </a:cubicBezTo>
                  <a:cubicBezTo>
                    <a:pt x="809" y="168"/>
                    <a:pt x="809" y="168"/>
                    <a:pt x="809" y="168"/>
                  </a:cubicBezTo>
                  <a:cubicBezTo>
                    <a:pt x="809" y="171"/>
                    <a:pt x="809" y="171"/>
                    <a:pt x="809" y="171"/>
                  </a:cubicBezTo>
                  <a:cubicBezTo>
                    <a:pt x="807" y="169"/>
                    <a:pt x="807" y="169"/>
                    <a:pt x="807" y="169"/>
                  </a:cubicBezTo>
                  <a:cubicBezTo>
                    <a:pt x="806" y="168"/>
                    <a:pt x="806" y="168"/>
                    <a:pt x="806" y="168"/>
                  </a:cubicBezTo>
                  <a:cubicBezTo>
                    <a:pt x="804" y="169"/>
                    <a:pt x="804" y="169"/>
                    <a:pt x="804" y="169"/>
                  </a:cubicBezTo>
                  <a:cubicBezTo>
                    <a:pt x="804" y="168"/>
                    <a:pt x="804" y="168"/>
                    <a:pt x="804" y="168"/>
                  </a:cubicBezTo>
                  <a:cubicBezTo>
                    <a:pt x="801" y="168"/>
                    <a:pt x="801" y="168"/>
                    <a:pt x="801" y="168"/>
                  </a:cubicBezTo>
                  <a:cubicBezTo>
                    <a:pt x="803" y="165"/>
                    <a:pt x="803" y="165"/>
                    <a:pt x="803" y="165"/>
                  </a:cubicBezTo>
                  <a:cubicBezTo>
                    <a:pt x="806" y="164"/>
                    <a:pt x="806" y="164"/>
                    <a:pt x="806" y="164"/>
                  </a:cubicBezTo>
                  <a:cubicBezTo>
                    <a:pt x="804" y="164"/>
                    <a:pt x="804" y="164"/>
                    <a:pt x="804" y="164"/>
                  </a:cubicBezTo>
                  <a:cubicBezTo>
                    <a:pt x="801" y="165"/>
                    <a:pt x="801" y="165"/>
                    <a:pt x="801" y="165"/>
                  </a:cubicBezTo>
                  <a:cubicBezTo>
                    <a:pt x="799" y="164"/>
                    <a:pt x="799" y="164"/>
                    <a:pt x="799" y="164"/>
                  </a:cubicBezTo>
                  <a:cubicBezTo>
                    <a:pt x="796" y="165"/>
                    <a:pt x="796" y="165"/>
                    <a:pt x="796" y="165"/>
                  </a:cubicBezTo>
                  <a:cubicBezTo>
                    <a:pt x="794" y="164"/>
                    <a:pt x="794" y="164"/>
                    <a:pt x="794" y="164"/>
                  </a:cubicBezTo>
                  <a:cubicBezTo>
                    <a:pt x="796" y="164"/>
                    <a:pt x="796" y="164"/>
                    <a:pt x="796" y="164"/>
                  </a:cubicBezTo>
                  <a:cubicBezTo>
                    <a:pt x="797" y="164"/>
                    <a:pt x="797" y="164"/>
                    <a:pt x="797" y="164"/>
                  </a:cubicBezTo>
                  <a:cubicBezTo>
                    <a:pt x="797" y="162"/>
                    <a:pt x="797" y="162"/>
                    <a:pt x="797" y="162"/>
                  </a:cubicBezTo>
                  <a:cubicBezTo>
                    <a:pt x="799" y="161"/>
                    <a:pt x="799" y="161"/>
                    <a:pt x="799" y="161"/>
                  </a:cubicBezTo>
                  <a:cubicBezTo>
                    <a:pt x="797" y="159"/>
                    <a:pt x="797" y="159"/>
                    <a:pt x="797" y="159"/>
                  </a:cubicBezTo>
                  <a:cubicBezTo>
                    <a:pt x="796" y="158"/>
                    <a:pt x="796" y="158"/>
                    <a:pt x="796" y="158"/>
                  </a:cubicBezTo>
                  <a:cubicBezTo>
                    <a:pt x="793" y="159"/>
                    <a:pt x="793" y="159"/>
                    <a:pt x="793" y="159"/>
                  </a:cubicBezTo>
                  <a:cubicBezTo>
                    <a:pt x="793" y="158"/>
                    <a:pt x="793" y="158"/>
                    <a:pt x="793" y="158"/>
                  </a:cubicBezTo>
                  <a:cubicBezTo>
                    <a:pt x="791" y="158"/>
                    <a:pt x="791" y="158"/>
                    <a:pt x="791" y="158"/>
                  </a:cubicBezTo>
                  <a:cubicBezTo>
                    <a:pt x="794" y="156"/>
                    <a:pt x="794" y="156"/>
                    <a:pt x="794" y="156"/>
                  </a:cubicBezTo>
                  <a:cubicBezTo>
                    <a:pt x="793" y="155"/>
                    <a:pt x="793" y="155"/>
                    <a:pt x="793" y="155"/>
                  </a:cubicBezTo>
                  <a:cubicBezTo>
                    <a:pt x="791" y="156"/>
                    <a:pt x="791" y="156"/>
                    <a:pt x="791" y="156"/>
                  </a:cubicBezTo>
                  <a:cubicBezTo>
                    <a:pt x="789" y="158"/>
                    <a:pt x="789" y="158"/>
                    <a:pt x="789" y="158"/>
                  </a:cubicBezTo>
                  <a:cubicBezTo>
                    <a:pt x="787" y="159"/>
                    <a:pt x="787" y="159"/>
                    <a:pt x="787" y="159"/>
                  </a:cubicBezTo>
                  <a:cubicBezTo>
                    <a:pt x="787" y="158"/>
                    <a:pt x="787" y="158"/>
                    <a:pt x="787" y="158"/>
                  </a:cubicBezTo>
                  <a:cubicBezTo>
                    <a:pt x="789" y="156"/>
                    <a:pt x="789" y="156"/>
                    <a:pt x="789" y="156"/>
                  </a:cubicBezTo>
                  <a:cubicBezTo>
                    <a:pt x="787" y="156"/>
                    <a:pt x="787" y="156"/>
                    <a:pt x="787" y="156"/>
                  </a:cubicBezTo>
                  <a:cubicBezTo>
                    <a:pt x="786" y="156"/>
                    <a:pt x="786" y="156"/>
                    <a:pt x="786" y="156"/>
                  </a:cubicBezTo>
                  <a:cubicBezTo>
                    <a:pt x="781" y="159"/>
                    <a:pt x="781" y="159"/>
                    <a:pt x="781" y="159"/>
                  </a:cubicBezTo>
                  <a:cubicBezTo>
                    <a:pt x="784" y="156"/>
                    <a:pt x="784" y="156"/>
                    <a:pt x="784" y="156"/>
                  </a:cubicBezTo>
                  <a:cubicBezTo>
                    <a:pt x="787" y="154"/>
                    <a:pt x="787" y="154"/>
                    <a:pt x="787" y="154"/>
                  </a:cubicBezTo>
                  <a:cubicBezTo>
                    <a:pt x="783" y="156"/>
                    <a:pt x="783" y="156"/>
                    <a:pt x="783" y="156"/>
                  </a:cubicBezTo>
                  <a:cubicBezTo>
                    <a:pt x="777" y="158"/>
                    <a:pt x="777" y="158"/>
                    <a:pt x="777" y="158"/>
                  </a:cubicBezTo>
                  <a:cubicBezTo>
                    <a:pt x="780" y="156"/>
                    <a:pt x="780" y="156"/>
                    <a:pt x="780" y="156"/>
                  </a:cubicBezTo>
                  <a:cubicBezTo>
                    <a:pt x="783" y="155"/>
                    <a:pt x="783" y="155"/>
                    <a:pt x="783" y="155"/>
                  </a:cubicBezTo>
                  <a:cubicBezTo>
                    <a:pt x="780" y="154"/>
                    <a:pt x="780" y="154"/>
                    <a:pt x="780" y="154"/>
                  </a:cubicBezTo>
                  <a:cubicBezTo>
                    <a:pt x="778" y="154"/>
                    <a:pt x="778" y="154"/>
                    <a:pt x="778" y="154"/>
                  </a:cubicBezTo>
                  <a:cubicBezTo>
                    <a:pt x="780" y="152"/>
                    <a:pt x="780" y="152"/>
                    <a:pt x="780" y="152"/>
                  </a:cubicBezTo>
                  <a:cubicBezTo>
                    <a:pt x="777" y="152"/>
                    <a:pt x="777" y="152"/>
                    <a:pt x="777" y="152"/>
                  </a:cubicBezTo>
                  <a:cubicBezTo>
                    <a:pt x="776" y="152"/>
                    <a:pt x="776" y="152"/>
                    <a:pt x="776" y="152"/>
                  </a:cubicBezTo>
                  <a:cubicBezTo>
                    <a:pt x="774" y="152"/>
                    <a:pt x="774" y="152"/>
                    <a:pt x="774" y="152"/>
                  </a:cubicBezTo>
                  <a:cubicBezTo>
                    <a:pt x="773" y="152"/>
                    <a:pt x="773" y="152"/>
                    <a:pt x="773" y="152"/>
                  </a:cubicBezTo>
                  <a:cubicBezTo>
                    <a:pt x="771" y="152"/>
                    <a:pt x="771" y="152"/>
                    <a:pt x="771" y="152"/>
                  </a:cubicBezTo>
                  <a:cubicBezTo>
                    <a:pt x="776" y="151"/>
                    <a:pt x="776" y="151"/>
                    <a:pt x="776" y="151"/>
                  </a:cubicBezTo>
                  <a:cubicBezTo>
                    <a:pt x="777" y="151"/>
                    <a:pt x="777" y="151"/>
                    <a:pt x="777" y="151"/>
                  </a:cubicBezTo>
                  <a:cubicBezTo>
                    <a:pt x="774" y="149"/>
                    <a:pt x="774" y="149"/>
                    <a:pt x="774" y="149"/>
                  </a:cubicBezTo>
                  <a:cubicBezTo>
                    <a:pt x="773" y="149"/>
                    <a:pt x="773" y="149"/>
                    <a:pt x="773" y="149"/>
                  </a:cubicBezTo>
                  <a:cubicBezTo>
                    <a:pt x="770" y="151"/>
                    <a:pt x="770" y="151"/>
                    <a:pt x="770" y="151"/>
                  </a:cubicBezTo>
                  <a:cubicBezTo>
                    <a:pt x="771" y="149"/>
                    <a:pt x="771" y="149"/>
                    <a:pt x="771" y="149"/>
                  </a:cubicBezTo>
                  <a:cubicBezTo>
                    <a:pt x="767" y="149"/>
                    <a:pt x="767" y="149"/>
                    <a:pt x="767" y="149"/>
                  </a:cubicBezTo>
                  <a:cubicBezTo>
                    <a:pt x="766" y="148"/>
                    <a:pt x="766" y="148"/>
                    <a:pt x="766" y="148"/>
                  </a:cubicBezTo>
                  <a:cubicBezTo>
                    <a:pt x="767" y="148"/>
                    <a:pt x="767" y="148"/>
                    <a:pt x="767" y="148"/>
                  </a:cubicBezTo>
                  <a:cubicBezTo>
                    <a:pt x="771" y="148"/>
                    <a:pt x="771" y="148"/>
                    <a:pt x="771" y="148"/>
                  </a:cubicBezTo>
                  <a:cubicBezTo>
                    <a:pt x="768" y="146"/>
                    <a:pt x="768" y="146"/>
                    <a:pt x="768" y="146"/>
                  </a:cubicBezTo>
                  <a:cubicBezTo>
                    <a:pt x="774" y="146"/>
                    <a:pt x="774" y="146"/>
                    <a:pt x="774" y="146"/>
                  </a:cubicBezTo>
                  <a:cubicBezTo>
                    <a:pt x="770" y="145"/>
                    <a:pt x="770" y="145"/>
                    <a:pt x="770" y="145"/>
                  </a:cubicBezTo>
                  <a:cubicBezTo>
                    <a:pt x="774" y="144"/>
                    <a:pt x="774" y="144"/>
                    <a:pt x="774" y="144"/>
                  </a:cubicBezTo>
                  <a:cubicBezTo>
                    <a:pt x="777" y="144"/>
                    <a:pt x="777" y="144"/>
                    <a:pt x="777" y="144"/>
                  </a:cubicBezTo>
                  <a:cubicBezTo>
                    <a:pt x="774" y="142"/>
                    <a:pt x="774" y="142"/>
                    <a:pt x="774" y="142"/>
                  </a:cubicBezTo>
                  <a:cubicBezTo>
                    <a:pt x="776" y="142"/>
                    <a:pt x="776" y="142"/>
                    <a:pt x="776" y="142"/>
                  </a:cubicBezTo>
                  <a:cubicBezTo>
                    <a:pt x="773" y="141"/>
                    <a:pt x="773" y="141"/>
                    <a:pt x="773" y="141"/>
                  </a:cubicBezTo>
                  <a:cubicBezTo>
                    <a:pt x="771" y="141"/>
                    <a:pt x="771" y="141"/>
                    <a:pt x="771" y="141"/>
                  </a:cubicBezTo>
                  <a:cubicBezTo>
                    <a:pt x="767" y="141"/>
                    <a:pt x="767" y="141"/>
                    <a:pt x="767" y="141"/>
                  </a:cubicBezTo>
                  <a:cubicBezTo>
                    <a:pt x="770" y="139"/>
                    <a:pt x="770" y="139"/>
                    <a:pt x="770" y="139"/>
                  </a:cubicBezTo>
                  <a:cubicBezTo>
                    <a:pt x="773" y="139"/>
                    <a:pt x="773" y="139"/>
                    <a:pt x="773" y="139"/>
                  </a:cubicBezTo>
                  <a:cubicBezTo>
                    <a:pt x="777" y="141"/>
                    <a:pt x="777" y="141"/>
                    <a:pt x="777" y="141"/>
                  </a:cubicBezTo>
                  <a:cubicBezTo>
                    <a:pt x="780" y="142"/>
                    <a:pt x="780" y="142"/>
                    <a:pt x="780" y="142"/>
                  </a:cubicBezTo>
                  <a:cubicBezTo>
                    <a:pt x="783" y="142"/>
                    <a:pt x="783" y="142"/>
                    <a:pt x="783" y="142"/>
                  </a:cubicBezTo>
                  <a:cubicBezTo>
                    <a:pt x="787" y="142"/>
                    <a:pt x="787" y="142"/>
                    <a:pt x="787" y="142"/>
                  </a:cubicBezTo>
                  <a:cubicBezTo>
                    <a:pt x="789" y="142"/>
                    <a:pt x="789" y="142"/>
                    <a:pt x="789" y="142"/>
                  </a:cubicBezTo>
                  <a:cubicBezTo>
                    <a:pt x="787" y="141"/>
                    <a:pt x="787" y="141"/>
                    <a:pt x="787" y="141"/>
                  </a:cubicBezTo>
                  <a:cubicBezTo>
                    <a:pt x="786" y="139"/>
                    <a:pt x="786" y="139"/>
                    <a:pt x="786" y="139"/>
                  </a:cubicBezTo>
                  <a:cubicBezTo>
                    <a:pt x="783" y="138"/>
                    <a:pt x="783" y="138"/>
                    <a:pt x="783" y="138"/>
                  </a:cubicBezTo>
                  <a:cubicBezTo>
                    <a:pt x="776" y="138"/>
                    <a:pt x="776" y="138"/>
                    <a:pt x="776" y="138"/>
                  </a:cubicBezTo>
                  <a:cubicBezTo>
                    <a:pt x="773" y="138"/>
                    <a:pt x="773" y="138"/>
                    <a:pt x="773" y="138"/>
                  </a:cubicBezTo>
                  <a:cubicBezTo>
                    <a:pt x="770" y="138"/>
                    <a:pt x="770" y="138"/>
                    <a:pt x="770" y="138"/>
                  </a:cubicBezTo>
                  <a:cubicBezTo>
                    <a:pt x="780" y="135"/>
                    <a:pt x="780" y="135"/>
                    <a:pt x="780" y="135"/>
                  </a:cubicBezTo>
                  <a:cubicBezTo>
                    <a:pt x="784" y="135"/>
                    <a:pt x="784" y="135"/>
                    <a:pt x="784" y="135"/>
                  </a:cubicBezTo>
                  <a:cubicBezTo>
                    <a:pt x="787" y="135"/>
                    <a:pt x="787" y="135"/>
                    <a:pt x="787" y="135"/>
                  </a:cubicBezTo>
                  <a:cubicBezTo>
                    <a:pt x="789" y="133"/>
                    <a:pt x="789" y="133"/>
                    <a:pt x="789" y="133"/>
                  </a:cubicBezTo>
                  <a:cubicBezTo>
                    <a:pt x="787" y="131"/>
                    <a:pt x="787" y="131"/>
                    <a:pt x="787" y="131"/>
                  </a:cubicBezTo>
                  <a:cubicBezTo>
                    <a:pt x="786" y="129"/>
                    <a:pt x="786" y="129"/>
                    <a:pt x="786" y="129"/>
                  </a:cubicBezTo>
                  <a:cubicBezTo>
                    <a:pt x="783" y="129"/>
                    <a:pt x="783" y="129"/>
                    <a:pt x="783" y="129"/>
                  </a:cubicBezTo>
                  <a:cubicBezTo>
                    <a:pt x="781" y="131"/>
                    <a:pt x="781" y="131"/>
                    <a:pt x="781" y="131"/>
                  </a:cubicBezTo>
                  <a:cubicBezTo>
                    <a:pt x="777" y="132"/>
                    <a:pt x="777" y="132"/>
                    <a:pt x="777" y="132"/>
                  </a:cubicBezTo>
                  <a:cubicBezTo>
                    <a:pt x="775" y="133"/>
                    <a:pt x="775" y="133"/>
                    <a:pt x="775" y="133"/>
                  </a:cubicBezTo>
                  <a:cubicBezTo>
                    <a:pt x="777" y="131"/>
                    <a:pt x="777" y="131"/>
                    <a:pt x="777" y="131"/>
                  </a:cubicBezTo>
                  <a:cubicBezTo>
                    <a:pt x="776" y="131"/>
                    <a:pt x="776" y="131"/>
                    <a:pt x="776" y="131"/>
                  </a:cubicBezTo>
                  <a:cubicBezTo>
                    <a:pt x="773" y="131"/>
                    <a:pt x="773" y="131"/>
                    <a:pt x="773" y="131"/>
                  </a:cubicBezTo>
                  <a:cubicBezTo>
                    <a:pt x="770" y="131"/>
                    <a:pt x="770" y="131"/>
                    <a:pt x="770" y="131"/>
                  </a:cubicBezTo>
                  <a:cubicBezTo>
                    <a:pt x="777" y="129"/>
                    <a:pt x="777" y="129"/>
                    <a:pt x="777" y="129"/>
                  </a:cubicBezTo>
                  <a:cubicBezTo>
                    <a:pt x="780" y="128"/>
                    <a:pt x="780" y="128"/>
                    <a:pt x="780" y="128"/>
                  </a:cubicBezTo>
                  <a:cubicBezTo>
                    <a:pt x="781" y="128"/>
                    <a:pt x="781" y="128"/>
                    <a:pt x="781" y="128"/>
                  </a:cubicBezTo>
                  <a:cubicBezTo>
                    <a:pt x="783" y="126"/>
                    <a:pt x="783" y="126"/>
                    <a:pt x="783" y="126"/>
                  </a:cubicBezTo>
                  <a:cubicBezTo>
                    <a:pt x="784" y="126"/>
                    <a:pt x="784" y="126"/>
                    <a:pt x="784" y="126"/>
                  </a:cubicBezTo>
                  <a:cubicBezTo>
                    <a:pt x="780" y="125"/>
                    <a:pt x="780" y="125"/>
                    <a:pt x="780" y="125"/>
                  </a:cubicBezTo>
                  <a:cubicBezTo>
                    <a:pt x="776" y="123"/>
                    <a:pt x="776" y="123"/>
                    <a:pt x="776" y="123"/>
                  </a:cubicBezTo>
                  <a:cubicBezTo>
                    <a:pt x="768" y="125"/>
                    <a:pt x="768" y="125"/>
                    <a:pt x="768" y="125"/>
                  </a:cubicBezTo>
                  <a:cubicBezTo>
                    <a:pt x="774" y="123"/>
                    <a:pt x="774" y="123"/>
                    <a:pt x="774" y="123"/>
                  </a:cubicBezTo>
                  <a:cubicBezTo>
                    <a:pt x="771" y="122"/>
                    <a:pt x="771" y="122"/>
                    <a:pt x="771" y="122"/>
                  </a:cubicBezTo>
                  <a:cubicBezTo>
                    <a:pt x="768" y="123"/>
                    <a:pt x="768" y="123"/>
                    <a:pt x="768" y="123"/>
                  </a:cubicBezTo>
                  <a:cubicBezTo>
                    <a:pt x="764" y="125"/>
                    <a:pt x="764" y="125"/>
                    <a:pt x="764" y="125"/>
                  </a:cubicBezTo>
                  <a:cubicBezTo>
                    <a:pt x="758" y="128"/>
                    <a:pt x="758" y="128"/>
                    <a:pt x="758" y="128"/>
                  </a:cubicBezTo>
                  <a:cubicBezTo>
                    <a:pt x="753" y="132"/>
                    <a:pt x="753" y="132"/>
                    <a:pt x="753" y="132"/>
                  </a:cubicBezTo>
                  <a:cubicBezTo>
                    <a:pt x="760" y="126"/>
                    <a:pt x="760" y="126"/>
                    <a:pt x="760" y="126"/>
                  </a:cubicBezTo>
                  <a:cubicBezTo>
                    <a:pt x="757" y="126"/>
                    <a:pt x="757" y="126"/>
                    <a:pt x="757" y="126"/>
                  </a:cubicBezTo>
                  <a:cubicBezTo>
                    <a:pt x="756" y="126"/>
                    <a:pt x="756" y="126"/>
                    <a:pt x="756" y="126"/>
                  </a:cubicBezTo>
                  <a:cubicBezTo>
                    <a:pt x="753" y="128"/>
                    <a:pt x="753" y="128"/>
                    <a:pt x="753" y="128"/>
                  </a:cubicBezTo>
                  <a:cubicBezTo>
                    <a:pt x="751" y="128"/>
                    <a:pt x="751" y="128"/>
                    <a:pt x="751" y="128"/>
                  </a:cubicBezTo>
                  <a:cubicBezTo>
                    <a:pt x="754" y="126"/>
                    <a:pt x="754" y="126"/>
                    <a:pt x="754" y="126"/>
                  </a:cubicBezTo>
                  <a:cubicBezTo>
                    <a:pt x="757" y="125"/>
                    <a:pt x="757" y="125"/>
                    <a:pt x="757" y="125"/>
                  </a:cubicBezTo>
                  <a:cubicBezTo>
                    <a:pt x="761" y="125"/>
                    <a:pt x="761" y="125"/>
                    <a:pt x="761" y="125"/>
                  </a:cubicBezTo>
                  <a:cubicBezTo>
                    <a:pt x="766" y="123"/>
                    <a:pt x="766" y="123"/>
                    <a:pt x="766" y="123"/>
                  </a:cubicBezTo>
                  <a:cubicBezTo>
                    <a:pt x="768" y="121"/>
                    <a:pt x="768" y="121"/>
                    <a:pt x="768" y="121"/>
                  </a:cubicBezTo>
                  <a:cubicBezTo>
                    <a:pt x="766" y="121"/>
                    <a:pt x="766" y="121"/>
                    <a:pt x="766" y="121"/>
                  </a:cubicBezTo>
                  <a:cubicBezTo>
                    <a:pt x="761" y="122"/>
                    <a:pt x="761" y="122"/>
                    <a:pt x="761" y="122"/>
                  </a:cubicBezTo>
                  <a:cubicBezTo>
                    <a:pt x="754" y="123"/>
                    <a:pt x="754" y="123"/>
                    <a:pt x="754" y="123"/>
                  </a:cubicBezTo>
                  <a:cubicBezTo>
                    <a:pt x="751" y="125"/>
                    <a:pt x="751" y="125"/>
                    <a:pt x="751" y="125"/>
                  </a:cubicBezTo>
                  <a:cubicBezTo>
                    <a:pt x="750" y="125"/>
                    <a:pt x="750" y="125"/>
                    <a:pt x="750" y="125"/>
                  </a:cubicBezTo>
                  <a:cubicBezTo>
                    <a:pt x="753" y="123"/>
                    <a:pt x="753" y="123"/>
                    <a:pt x="753" y="123"/>
                  </a:cubicBezTo>
                  <a:cubicBezTo>
                    <a:pt x="751" y="123"/>
                    <a:pt x="751" y="123"/>
                    <a:pt x="751" y="123"/>
                  </a:cubicBezTo>
                  <a:cubicBezTo>
                    <a:pt x="750" y="123"/>
                    <a:pt x="750" y="123"/>
                    <a:pt x="750" y="123"/>
                  </a:cubicBezTo>
                  <a:cubicBezTo>
                    <a:pt x="754" y="121"/>
                    <a:pt x="754" y="121"/>
                    <a:pt x="754" y="121"/>
                  </a:cubicBezTo>
                  <a:cubicBezTo>
                    <a:pt x="757" y="121"/>
                    <a:pt x="757" y="121"/>
                    <a:pt x="757" y="121"/>
                  </a:cubicBezTo>
                  <a:cubicBezTo>
                    <a:pt x="760" y="121"/>
                    <a:pt x="760" y="121"/>
                    <a:pt x="760" y="121"/>
                  </a:cubicBezTo>
                  <a:cubicBezTo>
                    <a:pt x="763" y="119"/>
                    <a:pt x="763" y="119"/>
                    <a:pt x="763" y="119"/>
                  </a:cubicBezTo>
                  <a:cubicBezTo>
                    <a:pt x="764" y="119"/>
                    <a:pt x="764" y="119"/>
                    <a:pt x="764" y="119"/>
                  </a:cubicBezTo>
                  <a:cubicBezTo>
                    <a:pt x="766" y="118"/>
                    <a:pt x="766" y="118"/>
                    <a:pt x="766" y="118"/>
                  </a:cubicBezTo>
                  <a:cubicBezTo>
                    <a:pt x="766" y="116"/>
                    <a:pt x="766" y="116"/>
                    <a:pt x="766" y="116"/>
                  </a:cubicBezTo>
                  <a:cubicBezTo>
                    <a:pt x="763" y="115"/>
                    <a:pt x="763" y="115"/>
                    <a:pt x="763" y="115"/>
                  </a:cubicBezTo>
                  <a:cubicBezTo>
                    <a:pt x="757" y="115"/>
                    <a:pt x="757" y="115"/>
                    <a:pt x="757" y="115"/>
                  </a:cubicBezTo>
                  <a:cubicBezTo>
                    <a:pt x="754" y="116"/>
                    <a:pt x="754" y="116"/>
                    <a:pt x="754" y="116"/>
                  </a:cubicBezTo>
                  <a:cubicBezTo>
                    <a:pt x="751" y="118"/>
                    <a:pt x="751" y="118"/>
                    <a:pt x="751" y="118"/>
                  </a:cubicBezTo>
                  <a:cubicBezTo>
                    <a:pt x="748" y="119"/>
                    <a:pt x="748" y="119"/>
                    <a:pt x="748" y="119"/>
                  </a:cubicBezTo>
                  <a:cubicBezTo>
                    <a:pt x="744" y="121"/>
                    <a:pt x="744" y="121"/>
                    <a:pt x="744" y="121"/>
                  </a:cubicBezTo>
                  <a:cubicBezTo>
                    <a:pt x="747" y="119"/>
                    <a:pt x="747" y="119"/>
                    <a:pt x="747" y="119"/>
                  </a:cubicBezTo>
                  <a:cubicBezTo>
                    <a:pt x="750" y="118"/>
                    <a:pt x="750" y="118"/>
                    <a:pt x="750" y="118"/>
                  </a:cubicBezTo>
                  <a:cubicBezTo>
                    <a:pt x="747" y="118"/>
                    <a:pt x="747" y="118"/>
                    <a:pt x="747" y="118"/>
                  </a:cubicBezTo>
                  <a:cubicBezTo>
                    <a:pt x="746" y="118"/>
                    <a:pt x="746" y="118"/>
                    <a:pt x="746" y="118"/>
                  </a:cubicBezTo>
                  <a:cubicBezTo>
                    <a:pt x="746" y="116"/>
                    <a:pt x="746" y="116"/>
                    <a:pt x="746" y="116"/>
                  </a:cubicBezTo>
                  <a:cubicBezTo>
                    <a:pt x="748" y="115"/>
                    <a:pt x="748" y="115"/>
                    <a:pt x="748" y="115"/>
                  </a:cubicBezTo>
                  <a:cubicBezTo>
                    <a:pt x="746" y="115"/>
                    <a:pt x="746" y="115"/>
                    <a:pt x="746" y="115"/>
                  </a:cubicBezTo>
                  <a:cubicBezTo>
                    <a:pt x="744" y="116"/>
                    <a:pt x="744" y="116"/>
                    <a:pt x="744" y="116"/>
                  </a:cubicBezTo>
                  <a:cubicBezTo>
                    <a:pt x="740" y="119"/>
                    <a:pt x="740" y="119"/>
                    <a:pt x="740" y="119"/>
                  </a:cubicBezTo>
                  <a:cubicBezTo>
                    <a:pt x="743" y="116"/>
                    <a:pt x="743" y="116"/>
                    <a:pt x="743" y="116"/>
                  </a:cubicBezTo>
                  <a:cubicBezTo>
                    <a:pt x="740" y="116"/>
                    <a:pt x="740" y="116"/>
                    <a:pt x="740" y="116"/>
                  </a:cubicBezTo>
                  <a:cubicBezTo>
                    <a:pt x="743" y="115"/>
                    <a:pt x="743" y="115"/>
                    <a:pt x="743" y="115"/>
                  </a:cubicBezTo>
                  <a:cubicBezTo>
                    <a:pt x="743" y="113"/>
                    <a:pt x="743" y="113"/>
                    <a:pt x="743" y="113"/>
                  </a:cubicBezTo>
                  <a:cubicBezTo>
                    <a:pt x="741" y="113"/>
                    <a:pt x="741" y="113"/>
                    <a:pt x="741" y="113"/>
                  </a:cubicBezTo>
                  <a:cubicBezTo>
                    <a:pt x="738" y="115"/>
                    <a:pt x="738" y="115"/>
                    <a:pt x="738" y="115"/>
                  </a:cubicBezTo>
                  <a:cubicBezTo>
                    <a:pt x="737" y="116"/>
                    <a:pt x="737" y="116"/>
                    <a:pt x="737" y="116"/>
                  </a:cubicBezTo>
                  <a:cubicBezTo>
                    <a:pt x="735" y="116"/>
                    <a:pt x="735" y="116"/>
                    <a:pt x="735" y="116"/>
                  </a:cubicBezTo>
                  <a:cubicBezTo>
                    <a:pt x="734" y="116"/>
                    <a:pt x="734" y="116"/>
                    <a:pt x="734" y="116"/>
                  </a:cubicBezTo>
                  <a:cubicBezTo>
                    <a:pt x="740" y="113"/>
                    <a:pt x="740" y="113"/>
                    <a:pt x="740" y="113"/>
                  </a:cubicBezTo>
                  <a:cubicBezTo>
                    <a:pt x="735" y="115"/>
                    <a:pt x="735" y="115"/>
                    <a:pt x="735" y="115"/>
                  </a:cubicBezTo>
                  <a:cubicBezTo>
                    <a:pt x="733" y="115"/>
                    <a:pt x="733" y="115"/>
                    <a:pt x="733" y="115"/>
                  </a:cubicBezTo>
                  <a:cubicBezTo>
                    <a:pt x="737" y="113"/>
                    <a:pt x="737" y="113"/>
                    <a:pt x="737" y="113"/>
                  </a:cubicBezTo>
                  <a:cubicBezTo>
                    <a:pt x="734" y="113"/>
                    <a:pt x="734" y="113"/>
                    <a:pt x="734" y="113"/>
                  </a:cubicBezTo>
                  <a:cubicBezTo>
                    <a:pt x="741" y="112"/>
                    <a:pt x="741" y="112"/>
                    <a:pt x="741" y="112"/>
                  </a:cubicBezTo>
                  <a:cubicBezTo>
                    <a:pt x="747" y="111"/>
                    <a:pt x="747" y="111"/>
                    <a:pt x="747" y="111"/>
                  </a:cubicBezTo>
                  <a:cubicBezTo>
                    <a:pt x="746" y="109"/>
                    <a:pt x="746" y="109"/>
                    <a:pt x="746" y="109"/>
                  </a:cubicBezTo>
                  <a:cubicBezTo>
                    <a:pt x="744" y="108"/>
                    <a:pt x="744" y="108"/>
                    <a:pt x="744" y="108"/>
                  </a:cubicBezTo>
                  <a:cubicBezTo>
                    <a:pt x="738" y="109"/>
                    <a:pt x="738" y="109"/>
                    <a:pt x="738" y="109"/>
                  </a:cubicBezTo>
                  <a:cubicBezTo>
                    <a:pt x="741" y="108"/>
                    <a:pt x="741" y="108"/>
                    <a:pt x="741" y="108"/>
                  </a:cubicBezTo>
                  <a:cubicBezTo>
                    <a:pt x="743" y="105"/>
                    <a:pt x="743" y="105"/>
                    <a:pt x="743" y="105"/>
                  </a:cubicBezTo>
                  <a:cubicBezTo>
                    <a:pt x="741" y="103"/>
                    <a:pt x="741" y="103"/>
                    <a:pt x="741" y="103"/>
                  </a:cubicBezTo>
                  <a:cubicBezTo>
                    <a:pt x="738" y="103"/>
                    <a:pt x="738" y="103"/>
                    <a:pt x="738" y="103"/>
                  </a:cubicBezTo>
                  <a:cubicBezTo>
                    <a:pt x="735" y="105"/>
                    <a:pt x="735" y="105"/>
                    <a:pt x="735" y="105"/>
                  </a:cubicBezTo>
                  <a:cubicBezTo>
                    <a:pt x="734" y="103"/>
                    <a:pt x="734" y="103"/>
                    <a:pt x="734" y="103"/>
                  </a:cubicBezTo>
                  <a:cubicBezTo>
                    <a:pt x="733" y="102"/>
                    <a:pt x="733" y="102"/>
                    <a:pt x="733" y="102"/>
                  </a:cubicBezTo>
                  <a:cubicBezTo>
                    <a:pt x="727" y="102"/>
                    <a:pt x="727" y="102"/>
                    <a:pt x="727" y="102"/>
                  </a:cubicBezTo>
                  <a:cubicBezTo>
                    <a:pt x="718" y="103"/>
                    <a:pt x="718" y="103"/>
                    <a:pt x="718" y="103"/>
                  </a:cubicBezTo>
                  <a:cubicBezTo>
                    <a:pt x="715" y="103"/>
                    <a:pt x="715" y="103"/>
                    <a:pt x="715" y="103"/>
                  </a:cubicBezTo>
                  <a:cubicBezTo>
                    <a:pt x="714" y="105"/>
                    <a:pt x="714" y="105"/>
                    <a:pt x="714" y="105"/>
                  </a:cubicBezTo>
                  <a:cubicBezTo>
                    <a:pt x="715" y="106"/>
                    <a:pt x="715" y="106"/>
                    <a:pt x="715" y="106"/>
                  </a:cubicBezTo>
                  <a:cubicBezTo>
                    <a:pt x="714" y="106"/>
                    <a:pt x="714" y="106"/>
                    <a:pt x="714" y="106"/>
                  </a:cubicBezTo>
                  <a:cubicBezTo>
                    <a:pt x="713" y="108"/>
                    <a:pt x="713" y="108"/>
                    <a:pt x="713" y="108"/>
                  </a:cubicBezTo>
                  <a:cubicBezTo>
                    <a:pt x="713" y="106"/>
                    <a:pt x="713" y="106"/>
                    <a:pt x="713" y="106"/>
                  </a:cubicBezTo>
                  <a:cubicBezTo>
                    <a:pt x="710" y="108"/>
                    <a:pt x="710" y="108"/>
                    <a:pt x="710" y="108"/>
                  </a:cubicBezTo>
                  <a:cubicBezTo>
                    <a:pt x="711" y="109"/>
                    <a:pt x="711" y="109"/>
                    <a:pt x="711" y="109"/>
                  </a:cubicBezTo>
                  <a:cubicBezTo>
                    <a:pt x="710" y="109"/>
                    <a:pt x="710" y="109"/>
                    <a:pt x="710" y="109"/>
                  </a:cubicBezTo>
                  <a:cubicBezTo>
                    <a:pt x="707" y="109"/>
                    <a:pt x="707" y="109"/>
                    <a:pt x="707" y="109"/>
                  </a:cubicBezTo>
                  <a:cubicBezTo>
                    <a:pt x="708" y="111"/>
                    <a:pt x="708" y="111"/>
                    <a:pt x="708" y="111"/>
                  </a:cubicBezTo>
                  <a:cubicBezTo>
                    <a:pt x="704" y="111"/>
                    <a:pt x="704" y="111"/>
                    <a:pt x="704" y="111"/>
                  </a:cubicBezTo>
                  <a:cubicBezTo>
                    <a:pt x="710" y="106"/>
                    <a:pt x="710" y="106"/>
                    <a:pt x="710" y="106"/>
                  </a:cubicBezTo>
                  <a:cubicBezTo>
                    <a:pt x="707" y="106"/>
                    <a:pt x="707" y="106"/>
                    <a:pt x="707" y="106"/>
                  </a:cubicBezTo>
                  <a:cubicBezTo>
                    <a:pt x="705" y="106"/>
                    <a:pt x="705" y="106"/>
                    <a:pt x="705" y="106"/>
                  </a:cubicBezTo>
                  <a:cubicBezTo>
                    <a:pt x="703" y="108"/>
                    <a:pt x="703" y="108"/>
                    <a:pt x="703" y="108"/>
                  </a:cubicBezTo>
                  <a:cubicBezTo>
                    <a:pt x="704" y="106"/>
                    <a:pt x="704" y="106"/>
                    <a:pt x="704" y="106"/>
                  </a:cubicBezTo>
                  <a:cubicBezTo>
                    <a:pt x="704" y="105"/>
                    <a:pt x="704" y="105"/>
                    <a:pt x="704" y="105"/>
                  </a:cubicBezTo>
                  <a:cubicBezTo>
                    <a:pt x="701" y="106"/>
                    <a:pt x="701" y="106"/>
                    <a:pt x="701" y="106"/>
                  </a:cubicBezTo>
                  <a:cubicBezTo>
                    <a:pt x="700" y="108"/>
                    <a:pt x="700" y="108"/>
                    <a:pt x="700" y="108"/>
                  </a:cubicBezTo>
                  <a:cubicBezTo>
                    <a:pt x="698" y="108"/>
                    <a:pt x="698" y="108"/>
                    <a:pt x="698" y="108"/>
                  </a:cubicBezTo>
                  <a:cubicBezTo>
                    <a:pt x="697" y="108"/>
                    <a:pt x="697" y="108"/>
                    <a:pt x="697" y="108"/>
                  </a:cubicBezTo>
                  <a:cubicBezTo>
                    <a:pt x="692" y="111"/>
                    <a:pt x="692" y="111"/>
                    <a:pt x="692" y="111"/>
                  </a:cubicBezTo>
                  <a:cubicBezTo>
                    <a:pt x="690" y="111"/>
                    <a:pt x="690" y="111"/>
                    <a:pt x="690" y="111"/>
                  </a:cubicBezTo>
                  <a:cubicBezTo>
                    <a:pt x="690" y="109"/>
                    <a:pt x="690" y="109"/>
                    <a:pt x="690" y="109"/>
                  </a:cubicBezTo>
                  <a:cubicBezTo>
                    <a:pt x="691" y="109"/>
                    <a:pt x="691" y="109"/>
                    <a:pt x="691" y="109"/>
                  </a:cubicBezTo>
                  <a:cubicBezTo>
                    <a:pt x="694" y="109"/>
                    <a:pt x="694" y="109"/>
                    <a:pt x="694" y="109"/>
                  </a:cubicBezTo>
                  <a:cubicBezTo>
                    <a:pt x="692" y="108"/>
                    <a:pt x="692" y="108"/>
                    <a:pt x="692" y="108"/>
                  </a:cubicBezTo>
                  <a:cubicBezTo>
                    <a:pt x="694" y="106"/>
                    <a:pt x="694" y="106"/>
                    <a:pt x="694" y="106"/>
                  </a:cubicBezTo>
                  <a:cubicBezTo>
                    <a:pt x="698" y="105"/>
                    <a:pt x="698" y="105"/>
                    <a:pt x="698" y="105"/>
                  </a:cubicBezTo>
                  <a:cubicBezTo>
                    <a:pt x="695" y="105"/>
                    <a:pt x="695" y="105"/>
                    <a:pt x="695" y="105"/>
                  </a:cubicBezTo>
                  <a:cubicBezTo>
                    <a:pt x="703" y="102"/>
                    <a:pt x="703" y="102"/>
                    <a:pt x="703" y="102"/>
                  </a:cubicBezTo>
                  <a:cubicBezTo>
                    <a:pt x="701" y="101"/>
                    <a:pt x="701" y="101"/>
                    <a:pt x="701" y="101"/>
                  </a:cubicBezTo>
                  <a:cubicBezTo>
                    <a:pt x="703" y="99"/>
                    <a:pt x="703" y="99"/>
                    <a:pt x="703" y="99"/>
                  </a:cubicBezTo>
                  <a:cubicBezTo>
                    <a:pt x="704" y="98"/>
                    <a:pt x="704" y="98"/>
                    <a:pt x="704" y="98"/>
                  </a:cubicBezTo>
                  <a:cubicBezTo>
                    <a:pt x="703" y="96"/>
                    <a:pt x="703" y="96"/>
                    <a:pt x="703" y="96"/>
                  </a:cubicBezTo>
                  <a:cubicBezTo>
                    <a:pt x="700" y="96"/>
                    <a:pt x="700" y="96"/>
                    <a:pt x="700" y="96"/>
                  </a:cubicBezTo>
                  <a:cubicBezTo>
                    <a:pt x="703" y="93"/>
                    <a:pt x="703" y="93"/>
                    <a:pt x="703" y="93"/>
                  </a:cubicBezTo>
                  <a:cubicBezTo>
                    <a:pt x="701" y="92"/>
                    <a:pt x="701" y="92"/>
                    <a:pt x="701" y="92"/>
                  </a:cubicBezTo>
                  <a:cubicBezTo>
                    <a:pt x="700" y="90"/>
                    <a:pt x="700" y="90"/>
                    <a:pt x="700" y="90"/>
                  </a:cubicBezTo>
                  <a:cubicBezTo>
                    <a:pt x="697" y="90"/>
                    <a:pt x="697" y="90"/>
                    <a:pt x="697" y="90"/>
                  </a:cubicBezTo>
                  <a:cubicBezTo>
                    <a:pt x="688" y="92"/>
                    <a:pt x="688" y="92"/>
                    <a:pt x="688" y="92"/>
                  </a:cubicBezTo>
                  <a:cubicBezTo>
                    <a:pt x="680" y="93"/>
                    <a:pt x="680" y="93"/>
                    <a:pt x="680" y="93"/>
                  </a:cubicBezTo>
                  <a:cubicBezTo>
                    <a:pt x="677" y="93"/>
                    <a:pt x="677" y="93"/>
                    <a:pt x="677" y="93"/>
                  </a:cubicBezTo>
                  <a:cubicBezTo>
                    <a:pt x="674" y="95"/>
                    <a:pt x="674" y="95"/>
                    <a:pt x="674" y="95"/>
                  </a:cubicBezTo>
                  <a:cubicBezTo>
                    <a:pt x="672" y="95"/>
                    <a:pt x="672" y="95"/>
                    <a:pt x="672" y="95"/>
                  </a:cubicBezTo>
                  <a:cubicBezTo>
                    <a:pt x="671" y="95"/>
                    <a:pt x="671" y="95"/>
                    <a:pt x="671" y="95"/>
                  </a:cubicBezTo>
                  <a:cubicBezTo>
                    <a:pt x="670" y="95"/>
                    <a:pt x="670" y="95"/>
                    <a:pt x="670" y="95"/>
                  </a:cubicBezTo>
                  <a:cubicBezTo>
                    <a:pt x="667" y="96"/>
                    <a:pt x="667" y="96"/>
                    <a:pt x="667" y="96"/>
                  </a:cubicBezTo>
                  <a:cubicBezTo>
                    <a:pt x="670" y="98"/>
                    <a:pt x="670" y="98"/>
                    <a:pt x="670" y="98"/>
                  </a:cubicBezTo>
                  <a:cubicBezTo>
                    <a:pt x="671" y="98"/>
                    <a:pt x="671" y="98"/>
                    <a:pt x="671" y="98"/>
                  </a:cubicBezTo>
                  <a:cubicBezTo>
                    <a:pt x="677" y="99"/>
                    <a:pt x="677" y="99"/>
                    <a:pt x="677" y="99"/>
                  </a:cubicBezTo>
                  <a:cubicBezTo>
                    <a:pt x="672" y="99"/>
                    <a:pt x="672" y="99"/>
                    <a:pt x="672" y="99"/>
                  </a:cubicBezTo>
                  <a:cubicBezTo>
                    <a:pt x="668" y="98"/>
                    <a:pt x="668" y="98"/>
                    <a:pt x="668" y="98"/>
                  </a:cubicBezTo>
                  <a:cubicBezTo>
                    <a:pt x="665" y="98"/>
                    <a:pt x="665" y="98"/>
                    <a:pt x="665" y="98"/>
                  </a:cubicBezTo>
                  <a:cubicBezTo>
                    <a:pt x="662" y="98"/>
                    <a:pt x="662" y="98"/>
                    <a:pt x="662" y="98"/>
                  </a:cubicBezTo>
                  <a:cubicBezTo>
                    <a:pt x="667" y="101"/>
                    <a:pt x="667" y="101"/>
                    <a:pt x="667" y="101"/>
                  </a:cubicBezTo>
                  <a:cubicBezTo>
                    <a:pt x="662" y="99"/>
                    <a:pt x="662" y="99"/>
                    <a:pt x="662" y="99"/>
                  </a:cubicBezTo>
                  <a:cubicBezTo>
                    <a:pt x="658" y="101"/>
                    <a:pt x="658" y="101"/>
                    <a:pt x="658" y="101"/>
                  </a:cubicBezTo>
                  <a:cubicBezTo>
                    <a:pt x="657" y="102"/>
                    <a:pt x="657" y="102"/>
                    <a:pt x="657" y="102"/>
                  </a:cubicBezTo>
                  <a:cubicBezTo>
                    <a:pt x="657" y="103"/>
                    <a:pt x="657" y="103"/>
                    <a:pt x="657" y="103"/>
                  </a:cubicBezTo>
                  <a:cubicBezTo>
                    <a:pt x="657" y="105"/>
                    <a:pt x="657" y="105"/>
                    <a:pt x="657" y="105"/>
                  </a:cubicBezTo>
                  <a:cubicBezTo>
                    <a:pt x="660" y="106"/>
                    <a:pt x="660" y="106"/>
                    <a:pt x="660" y="106"/>
                  </a:cubicBezTo>
                  <a:cubicBezTo>
                    <a:pt x="661" y="106"/>
                    <a:pt x="661" y="106"/>
                    <a:pt x="661" y="106"/>
                  </a:cubicBezTo>
                  <a:cubicBezTo>
                    <a:pt x="661" y="108"/>
                    <a:pt x="661" y="108"/>
                    <a:pt x="661" y="108"/>
                  </a:cubicBezTo>
                  <a:cubicBezTo>
                    <a:pt x="662" y="109"/>
                    <a:pt x="662" y="109"/>
                    <a:pt x="662" y="109"/>
                  </a:cubicBezTo>
                  <a:cubicBezTo>
                    <a:pt x="662" y="111"/>
                    <a:pt x="662" y="111"/>
                    <a:pt x="662" y="111"/>
                  </a:cubicBezTo>
                  <a:cubicBezTo>
                    <a:pt x="661" y="109"/>
                    <a:pt x="661" y="109"/>
                    <a:pt x="661" y="109"/>
                  </a:cubicBezTo>
                  <a:cubicBezTo>
                    <a:pt x="660" y="108"/>
                    <a:pt x="660" y="108"/>
                    <a:pt x="660" y="108"/>
                  </a:cubicBezTo>
                  <a:cubicBezTo>
                    <a:pt x="657" y="108"/>
                    <a:pt x="657" y="108"/>
                    <a:pt x="657" y="108"/>
                  </a:cubicBezTo>
                  <a:cubicBezTo>
                    <a:pt x="654" y="108"/>
                    <a:pt x="654" y="108"/>
                    <a:pt x="654" y="108"/>
                  </a:cubicBezTo>
                  <a:cubicBezTo>
                    <a:pt x="652" y="108"/>
                    <a:pt x="652" y="108"/>
                    <a:pt x="652" y="108"/>
                  </a:cubicBezTo>
                  <a:cubicBezTo>
                    <a:pt x="649" y="109"/>
                    <a:pt x="649" y="109"/>
                    <a:pt x="649" y="109"/>
                  </a:cubicBezTo>
                  <a:cubicBezTo>
                    <a:pt x="647" y="109"/>
                    <a:pt x="647" y="109"/>
                    <a:pt x="647" y="109"/>
                  </a:cubicBezTo>
                  <a:cubicBezTo>
                    <a:pt x="648" y="111"/>
                    <a:pt x="648" y="111"/>
                    <a:pt x="648" y="111"/>
                  </a:cubicBezTo>
                  <a:cubicBezTo>
                    <a:pt x="649" y="112"/>
                    <a:pt x="649" y="112"/>
                    <a:pt x="649" y="112"/>
                  </a:cubicBezTo>
                  <a:cubicBezTo>
                    <a:pt x="648" y="112"/>
                    <a:pt x="648" y="112"/>
                    <a:pt x="648" y="112"/>
                  </a:cubicBezTo>
                  <a:cubicBezTo>
                    <a:pt x="651" y="113"/>
                    <a:pt x="651" y="113"/>
                    <a:pt x="651" y="113"/>
                  </a:cubicBezTo>
                  <a:cubicBezTo>
                    <a:pt x="654" y="113"/>
                    <a:pt x="654" y="113"/>
                    <a:pt x="654" y="113"/>
                  </a:cubicBezTo>
                  <a:cubicBezTo>
                    <a:pt x="654" y="115"/>
                    <a:pt x="654" y="115"/>
                    <a:pt x="654" y="115"/>
                  </a:cubicBezTo>
                  <a:cubicBezTo>
                    <a:pt x="652" y="116"/>
                    <a:pt x="652" y="116"/>
                    <a:pt x="652" y="116"/>
                  </a:cubicBezTo>
                  <a:cubicBezTo>
                    <a:pt x="649" y="118"/>
                    <a:pt x="649" y="118"/>
                    <a:pt x="649" y="118"/>
                  </a:cubicBezTo>
                  <a:cubicBezTo>
                    <a:pt x="648" y="116"/>
                    <a:pt x="648" y="116"/>
                    <a:pt x="648" y="116"/>
                  </a:cubicBezTo>
                  <a:cubicBezTo>
                    <a:pt x="645" y="113"/>
                    <a:pt x="645" y="113"/>
                    <a:pt x="645" y="113"/>
                  </a:cubicBezTo>
                  <a:cubicBezTo>
                    <a:pt x="644" y="112"/>
                    <a:pt x="644" y="112"/>
                    <a:pt x="644" y="112"/>
                  </a:cubicBezTo>
                  <a:cubicBezTo>
                    <a:pt x="644" y="111"/>
                    <a:pt x="644" y="111"/>
                    <a:pt x="644" y="111"/>
                  </a:cubicBezTo>
                  <a:cubicBezTo>
                    <a:pt x="645" y="108"/>
                    <a:pt x="645" y="108"/>
                    <a:pt x="645" y="108"/>
                  </a:cubicBezTo>
                  <a:cubicBezTo>
                    <a:pt x="649" y="105"/>
                    <a:pt x="649" y="105"/>
                    <a:pt x="649" y="105"/>
                  </a:cubicBezTo>
                  <a:cubicBezTo>
                    <a:pt x="648" y="103"/>
                    <a:pt x="648" y="103"/>
                    <a:pt x="648" y="103"/>
                  </a:cubicBezTo>
                  <a:cubicBezTo>
                    <a:pt x="648" y="102"/>
                    <a:pt x="648" y="102"/>
                    <a:pt x="648" y="102"/>
                  </a:cubicBezTo>
                  <a:cubicBezTo>
                    <a:pt x="651" y="101"/>
                    <a:pt x="651" y="101"/>
                    <a:pt x="651" y="101"/>
                  </a:cubicBezTo>
                  <a:cubicBezTo>
                    <a:pt x="655" y="99"/>
                    <a:pt x="655" y="99"/>
                    <a:pt x="655" y="99"/>
                  </a:cubicBezTo>
                  <a:cubicBezTo>
                    <a:pt x="664" y="95"/>
                    <a:pt x="664" y="95"/>
                    <a:pt x="664" y="95"/>
                  </a:cubicBezTo>
                  <a:cubicBezTo>
                    <a:pt x="672" y="92"/>
                    <a:pt x="672" y="92"/>
                    <a:pt x="672" y="92"/>
                  </a:cubicBezTo>
                  <a:cubicBezTo>
                    <a:pt x="674" y="90"/>
                    <a:pt x="674" y="90"/>
                    <a:pt x="674" y="90"/>
                  </a:cubicBezTo>
                  <a:cubicBezTo>
                    <a:pt x="671" y="90"/>
                    <a:pt x="671" y="90"/>
                    <a:pt x="671" y="90"/>
                  </a:cubicBezTo>
                  <a:cubicBezTo>
                    <a:pt x="661" y="90"/>
                    <a:pt x="661" y="90"/>
                    <a:pt x="661" y="90"/>
                  </a:cubicBezTo>
                  <a:cubicBezTo>
                    <a:pt x="652" y="90"/>
                    <a:pt x="652" y="90"/>
                    <a:pt x="652" y="90"/>
                  </a:cubicBezTo>
                  <a:cubicBezTo>
                    <a:pt x="642" y="93"/>
                    <a:pt x="642" y="93"/>
                    <a:pt x="642" y="93"/>
                  </a:cubicBezTo>
                  <a:cubicBezTo>
                    <a:pt x="634" y="96"/>
                    <a:pt x="634" y="96"/>
                    <a:pt x="634" y="96"/>
                  </a:cubicBezTo>
                  <a:cubicBezTo>
                    <a:pt x="631" y="98"/>
                    <a:pt x="631" y="98"/>
                    <a:pt x="631" y="98"/>
                  </a:cubicBezTo>
                  <a:cubicBezTo>
                    <a:pt x="628" y="101"/>
                    <a:pt x="628" y="101"/>
                    <a:pt x="628" y="101"/>
                  </a:cubicBezTo>
                  <a:cubicBezTo>
                    <a:pt x="627" y="102"/>
                    <a:pt x="627" y="102"/>
                    <a:pt x="627" y="102"/>
                  </a:cubicBezTo>
                  <a:cubicBezTo>
                    <a:pt x="625" y="102"/>
                    <a:pt x="625" y="102"/>
                    <a:pt x="625" y="102"/>
                  </a:cubicBezTo>
                  <a:cubicBezTo>
                    <a:pt x="619" y="105"/>
                    <a:pt x="619" y="105"/>
                    <a:pt x="619" y="105"/>
                  </a:cubicBezTo>
                  <a:cubicBezTo>
                    <a:pt x="617" y="106"/>
                    <a:pt x="617" y="106"/>
                    <a:pt x="617" y="106"/>
                  </a:cubicBezTo>
                  <a:cubicBezTo>
                    <a:pt x="617" y="108"/>
                    <a:pt x="617" y="108"/>
                    <a:pt x="617" y="108"/>
                  </a:cubicBezTo>
                  <a:cubicBezTo>
                    <a:pt x="618" y="108"/>
                    <a:pt x="618" y="108"/>
                    <a:pt x="618" y="108"/>
                  </a:cubicBezTo>
                  <a:cubicBezTo>
                    <a:pt x="614" y="109"/>
                    <a:pt x="614" y="109"/>
                    <a:pt x="614" y="109"/>
                  </a:cubicBezTo>
                  <a:cubicBezTo>
                    <a:pt x="612" y="112"/>
                    <a:pt x="612" y="112"/>
                    <a:pt x="612" y="112"/>
                  </a:cubicBezTo>
                  <a:cubicBezTo>
                    <a:pt x="606" y="116"/>
                    <a:pt x="606" y="116"/>
                    <a:pt x="606" y="116"/>
                  </a:cubicBezTo>
                  <a:cubicBezTo>
                    <a:pt x="608" y="116"/>
                    <a:pt x="608" y="116"/>
                    <a:pt x="608" y="116"/>
                  </a:cubicBezTo>
                  <a:cubicBezTo>
                    <a:pt x="609" y="118"/>
                    <a:pt x="609" y="118"/>
                    <a:pt x="609" y="118"/>
                  </a:cubicBezTo>
                  <a:cubicBezTo>
                    <a:pt x="615" y="118"/>
                    <a:pt x="615" y="118"/>
                    <a:pt x="615" y="118"/>
                  </a:cubicBezTo>
                  <a:cubicBezTo>
                    <a:pt x="624" y="118"/>
                    <a:pt x="624" y="118"/>
                    <a:pt x="624" y="118"/>
                  </a:cubicBezTo>
                  <a:cubicBezTo>
                    <a:pt x="624" y="119"/>
                    <a:pt x="624" y="119"/>
                    <a:pt x="624" y="119"/>
                  </a:cubicBezTo>
                  <a:cubicBezTo>
                    <a:pt x="625" y="121"/>
                    <a:pt x="625" y="121"/>
                    <a:pt x="625" y="121"/>
                  </a:cubicBezTo>
                  <a:cubicBezTo>
                    <a:pt x="628" y="121"/>
                    <a:pt x="628" y="121"/>
                    <a:pt x="628" y="121"/>
                  </a:cubicBezTo>
                  <a:cubicBezTo>
                    <a:pt x="622" y="122"/>
                    <a:pt x="622" y="122"/>
                    <a:pt x="622" y="122"/>
                  </a:cubicBezTo>
                  <a:cubicBezTo>
                    <a:pt x="617" y="122"/>
                    <a:pt x="617" y="122"/>
                    <a:pt x="617" y="122"/>
                  </a:cubicBezTo>
                  <a:cubicBezTo>
                    <a:pt x="612" y="121"/>
                    <a:pt x="612" y="121"/>
                    <a:pt x="612" y="121"/>
                  </a:cubicBezTo>
                  <a:cubicBezTo>
                    <a:pt x="608" y="121"/>
                    <a:pt x="608" y="121"/>
                    <a:pt x="608" y="121"/>
                  </a:cubicBezTo>
                  <a:cubicBezTo>
                    <a:pt x="606" y="123"/>
                    <a:pt x="606" y="123"/>
                    <a:pt x="606" y="123"/>
                  </a:cubicBezTo>
                  <a:cubicBezTo>
                    <a:pt x="606" y="125"/>
                    <a:pt x="606" y="125"/>
                    <a:pt x="606" y="125"/>
                  </a:cubicBezTo>
                  <a:cubicBezTo>
                    <a:pt x="606" y="126"/>
                    <a:pt x="606" y="126"/>
                    <a:pt x="606" y="126"/>
                  </a:cubicBezTo>
                  <a:cubicBezTo>
                    <a:pt x="608" y="126"/>
                    <a:pt x="608" y="126"/>
                    <a:pt x="608" y="126"/>
                  </a:cubicBezTo>
                  <a:cubicBezTo>
                    <a:pt x="609" y="128"/>
                    <a:pt x="609" y="128"/>
                    <a:pt x="609" y="128"/>
                  </a:cubicBezTo>
                  <a:cubicBezTo>
                    <a:pt x="612" y="129"/>
                    <a:pt x="612" y="129"/>
                    <a:pt x="612" y="129"/>
                  </a:cubicBezTo>
                  <a:cubicBezTo>
                    <a:pt x="614" y="129"/>
                    <a:pt x="614" y="129"/>
                    <a:pt x="614" y="129"/>
                  </a:cubicBezTo>
                  <a:cubicBezTo>
                    <a:pt x="618" y="129"/>
                    <a:pt x="618" y="129"/>
                    <a:pt x="618" y="129"/>
                  </a:cubicBezTo>
                  <a:cubicBezTo>
                    <a:pt x="621" y="129"/>
                    <a:pt x="621" y="129"/>
                    <a:pt x="621" y="129"/>
                  </a:cubicBezTo>
                  <a:cubicBezTo>
                    <a:pt x="619" y="128"/>
                    <a:pt x="619" y="128"/>
                    <a:pt x="619" y="128"/>
                  </a:cubicBezTo>
                  <a:cubicBezTo>
                    <a:pt x="622" y="128"/>
                    <a:pt x="622" y="128"/>
                    <a:pt x="622" y="128"/>
                  </a:cubicBezTo>
                  <a:cubicBezTo>
                    <a:pt x="624" y="128"/>
                    <a:pt x="624" y="128"/>
                    <a:pt x="624" y="128"/>
                  </a:cubicBezTo>
                  <a:cubicBezTo>
                    <a:pt x="625" y="128"/>
                    <a:pt x="625" y="128"/>
                    <a:pt x="625" y="128"/>
                  </a:cubicBezTo>
                  <a:cubicBezTo>
                    <a:pt x="628" y="126"/>
                    <a:pt x="628" y="126"/>
                    <a:pt x="628" y="126"/>
                  </a:cubicBezTo>
                  <a:cubicBezTo>
                    <a:pt x="627" y="128"/>
                    <a:pt x="627" y="128"/>
                    <a:pt x="627" y="128"/>
                  </a:cubicBezTo>
                  <a:cubicBezTo>
                    <a:pt x="625" y="129"/>
                    <a:pt x="625" y="129"/>
                    <a:pt x="625" y="129"/>
                  </a:cubicBezTo>
                  <a:cubicBezTo>
                    <a:pt x="625" y="131"/>
                    <a:pt x="625" y="131"/>
                    <a:pt x="625" y="131"/>
                  </a:cubicBezTo>
                  <a:cubicBezTo>
                    <a:pt x="627" y="132"/>
                    <a:pt x="627" y="132"/>
                    <a:pt x="627" y="132"/>
                  </a:cubicBezTo>
                  <a:cubicBezTo>
                    <a:pt x="628" y="132"/>
                    <a:pt x="628" y="132"/>
                    <a:pt x="628" y="132"/>
                  </a:cubicBezTo>
                  <a:cubicBezTo>
                    <a:pt x="629" y="132"/>
                    <a:pt x="629" y="132"/>
                    <a:pt x="629" y="132"/>
                  </a:cubicBezTo>
                  <a:cubicBezTo>
                    <a:pt x="632" y="131"/>
                    <a:pt x="632" y="131"/>
                    <a:pt x="632" y="131"/>
                  </a:cubicBezTo>
                  <a:cubicBezTo>
                    <a:pt x="634" y="132"/>
                    <a:pt x="634" y="132"/>
                    <a:pt x="634" y="132"/>
                  </a:cubicBezTo>
                  <a:cubicBezTo>
                    <a:pt x="637" y="132"/>
                    <a:pt x="637" y="132"/>
                    <a:pt x="637" y="132"/>
                  </a:cubicBezTo>
                  <a:cubicBezTo>
                    <a:pt x="638" y="132"/>
                    <a:pt x="638" y="132"/>
                    <a:pt x="638" y="132"/>
                  </a:cubicBezTo>
                  <a:cubicBezTo>
                    <a:pt x="641" y="133"/>
                    <a:pt x="641" y="133"/>
                    <a:pt x="641" y="133"/>
                  </a:cubicBezTo>
                  <a:cubicBezTo>
                    <a:pt x="645" y="133"/>
                    <a:pt x="645" y="133"/>
                    <a:pt x="645" y="133"/>
                  </a:cubicBezTo>
                  <a:cubicBezTo>
                    <a:pt x="649" y="132"/>
                    <a:pt x="649" y="132"/>
                    <a:pt x="649" y="132"/>
                  </a:cubicBezTo>
                  <a:cubicBezTo>
                    <a:pt x="654" y="133"/>
                    <a:pt x="654" y="133"/>
                    <a:pt x="654" y="133"/>
                  </a:cubicBezTo>
                  <a:cubicBezTo>
                    <a:pt x="655" y="133"/>
                    <a:pt x="655" y="133"/>
                    <a:pt x="655" y="133"/>
                  </a:cubicBezTo>
                  <a:cubicBezTo>
                    <a:pt x="658" y="135"/>
                    <a:pt x="658" y="135"/>
                    <a:pt x="658" y="135"/>
                  </a:cubicBezTo>
                  <a:cubicBezTo>
                    <a:pt x="662" y="133"/>
                    <a:pt x="662" y="133"/>
                    <a:pt x="662" y="133"/>
                  </a:cubicBezTo>
                  <a:cubicBezTo>
                    <a:pt x="660" y="132"/>
                    <a:pt x="660" y="132"/>
                    <a:pt x="660" y="132"/>
                  </a:cubicBezTo>
                  <a:cubicBezTo>
                    <a:pt x="655" y="129"/>
                    <a:pt x="655" y="129"/>
                    <a:pt x="655" y="129"/>
                  </a:cubicBezTo>
                  <a:cubicBezTo>
                    <a:pt x="661" y="132"/>
                    <a:pt x="661" y="132"/>
                    <a:pt x="661" y="132"/>
                  </a:cubicBezTo>
                  <a:cubicBezTo>
                    <a:pt x="667" y="135"/>
                    <a:pt x="667" y="135"/>
                    <a:pt x="667" y="135"/>
                  </a:cubicBezTo>
                  <a:cubicBezTo>
                    <a:pt x="668" y="135"/>
                    <a:pt x="668" y="135"/>
                    <a:pt x="668" y="135"/>
                  </a:cubicBezTo>
                  <a:cubicBezTo>
                    <a:pt x="670" y="135"/>
                    <a:pt x="670" y="135"/>
                    <a:pt x="670" y="135"/>
                  </a:cubicBezTo>
                  <a:cubicBezTo>
                    <a:pt x="670" y="133"/>
                    <a:pt x="670" y="133"/>
                    <a:pt x="670" y="133"/>
                  </a:cubicBezTo>
                  <a:cubicBezTo>
                    <a:pt x="667" y="132"/>
                    <a:pt x="667" y="132"/>
                    <a:pt x="667" y="132"/>
                  </a:cubicBezTo>
                  <a:cubicBezTo>
                    <a:pt x="665" y="132"/>
                    <a:pt x="665" y="132"/>
                    <a:pt x="665" y="132"/>
                  </a:cubicBezTo>
                  <a:cubicBezTo>
                    <a:pt x="668" y="131"/>
                    <a:pt x="668" y="131"/>
                    <a:pt x="668" y="131"/>
                  </a:cubicBezTo>
                  <a:cubicBezTo>
                    <a:pt x="672" y="132"/>
                    <a:pt x="672" y="132"/>
                    <a:pt x="672" y="132"/>
                  </a:cubicBezTo>
                  <a:cubicBezTo>
                    <a:pt x="675" y="133"/>
                    <a:pt x="675" y="133"/>
                    <a:pt x="675" y="133"/>
                  </a:cubicBezTo>
                  <a:cubicBezTo>
                    <a:pt x="680" y="132"/>
                    <a:pt x="680" y="132"/>
                    <a:pt x="680" y="132"/>
                  </a:cubicBezTo>
                  <a:cubicBezTo>
                    <a:pt x="681" y="133"/>
                    <a:pt x="681" y="133"/>
                    <a:pt x="681" y="133"/>
                  </a:cubicBezTo>
                  <a:cubicBezTo>
                    <a:pt x="682" y="135"/>
                    <a:pt x="682" y="135"/>
                    <a:pt x="682" y="135"/>
                  </a:cubicBezTo>
                  <a:cubicBezTo>
                    <a:pt x="688" y="133"/>
                    <a:pt x="688" y="133"/>
                    <a:pt x="688" y="133"/>
                  </a:cubicBezTo>
                  <a:cubicBezTo>
                    <a:pt x="690" y="132"/>
                    <a:pt x="690" y="132"/>
                    <a:pt x="690" y="132"/>
                  </a:cubicBezTo>
                  <a:cubicBezTo>
                    <a:pt x="691" y="129"/>
                    <a:pt x="691" y="129"/>
                    <a:pt x="691" y="129"/>
                  </a:cubicBezTo>
                  <a:cubicBezTo>
                    <a:pt x="688" y="128"/>
                    <a:pt x="688" y="128"/>
                    <a:pt x="688" y="128"/>
                  </a:cubicBezTo>
                  <a:cubicBezTo>
                    <a:pt x="690" y="128"/>
                    <a:pt x="690" y="128"/>
                    <a:pt x="690" y="128"/>
                  </a:cubicBezTo>
                  <a:cubicBezTo>
                    <a:pt x="691" y="126"/>
                    <a:pt x="691" y="126"/>
                    <a:pt x="691" y="126"/>
                  </a:cubicBezTo>
                  <a:cubicBezTo>
                    <a:pt x="691" y="128"/>
                    <a:pt x="691" y="128"/>
                    <a:pt x="691" y="128"/>
                  </a:cubicBezTo>
                  <a:cubicBezTo>
                    <a:pt x="692" y="128"/>
                    <a:pt x="692" y="128"/>
                    <a:pt x="692" y="128"/>
                  </a:cubicBezTo>
                  <a:cubicBezTo>
                    <a:pt x="694" y="128"/>
                    <a:pt x="694" y="128"/>
                    <a:pt x="694" y="128"/>
                  </a:cubicBezTo>
                  <a:cubicBezTo>
                    <a:pt x="695" y="129"/>
                    <a:pt x="695" y="129"/>
                    <a:pt x="695" y="129"/>
                  </a:cubicBezTo>
                  <a:cubicBezTo>
                    <a:pt x="698" y="129"/>
                    <a:pt x="698" y="129"/>
                    <a:pt x="698" y="129"/>
                  </a:cubicBezTo>
                  <a:cubicBezTo>
                    <a:pt x="700" y="131"/>
                    <a:pt x="700" y="131"/>
                    <a:pt x="700" y="131"/>
                  </a:cubicBezTo>
                  <a:cubicBezTo>
                    <a:pt x="700" y="132"/>
                    <a:pt x="700" y="132"/>
                    <a:pt x="700" y="132"/>
                  </a:cubicBezTo>
                  <a:cubicBezTo>
                    <a:pt x="697" y="135"/>
                    <a:pt x="697" y="135"/>
                    <a:pt x="697" y="135"/>
                  </a:cubicBezTo>
                  <a:cubicBezTo>
                    <a:pt x="701" y="135"/>
                    <a:pt x="701" y="135"/>
                    <a:pt x="701" y="135"/>
                  </a:cubicBezTo>
                  <a:cubicBezTo>
                    <a:pt x="702" y="134"/>
                    <a:pt x="702" y="134"/>
                    <a:pt x="702" y="134"/>
                  </a:cubicBezTo>
                  <a:cubicBezTo>
                    <a:pt x="703" y="135"/>
                    <a:pt x="703" y="135"/>
                    <a:pt x="703" y="135"/>
                  </a:cubicBezTo>
                  <a:cubicBezTo>
                    <a:pt x="704" y="135"/>
                    <a:pt x="704" y="135"/>
                    <a:pt x="704" y="135"/>
                  </a:cubicBezTo>
                  <a:cubicBezTo>
                    <a:pt x="704" y="136"/>
                    <a:pt x="704" y="136"/>
                    <a:pt x="704" y="136"/>
                  </a:cubicBezTo>
                  <a:cubicBezTo>
                    <a:pt x="703" y="136"/>
                    <a:pt x="703" y="136"/>
                    <a:pt x="703" y="136"/>
                  </a:cubicBezTo>
                  <a:cubicBezTo>
                    <a:pt x="700" y="136"/>
                    <a:pt x="700" y="136"/>
                    <a:pt x="700" y="136"/>
                  </a:cubicBezTo>
                  <a:cubicBezTo>
                    <a:pt x="703" y="138"/>
                    <a:pt x="703" y="138"/>
                    <a:pt x="703" y="138"/>
                  </a:cubicBezTo>
                  <a:cubicBezTo>
                    <a:pt x="704" y="138"/>
                    <a:pt x="704" y="138"/>
                    <a:pt x="704" y="138"/>
                  </a:cubicBezTo>
                  <a:cubicBezTo>
                    <a:pt x="707" y="139"/>
                    <a:pt x="707" y="139"/>
                    <a:pt x="707" y="139"/>
                  </a:cubicBezTo>
                  <a:cubicBezTo>
                    <a:pt x="708" y="141"/>
                    <a:pt x="708" y="141"/>
                    <a:pt x="708" y="141"/>
                  </a:cubicBezTo>
                  <a:cubicBezTo>
                    <a:pt x="710" y="142"/>
                    <a:pt x="710" y="142"/>
                    <a:pt x="710" y="142"/>
                  </a:cubicBezTo>
                  <a:cubicBezTo>
                    <a:pt x="708" y="144"/>
                    <a:pt x="708" y="144"/>
                    <a:pt x="708" y="144"/>
                  </a:cubicBezTo>
                  <a:cubicBezTo>
                    <a:pt x="707" y="144"/>
                    <a:pt x="707" y="144"/>
                    <a:pt x="707" y="144"/>
                  </a:cubicBezTo>
                  <a:cubicBezTo>
                    <a:pt x="703" y="144"/>
                    <a:pt x="703" y="144"/>
                    <a:pt x="703" y="144"/>
                  </a:cubicBezTo>
                  <a:cubicBezTo>
                    <a:pt x="700" y="144"/>
                    <a:pt x="700" y="144"/>
                    <a:pt x="700" y="144"/>
                  </a:cubicBezTo>
                  <a:cubicBezTo>
                    <a:pt x="698" y="145"/>
                    <a:pt x="698" y="145"/>
                    <a:pt x="698" y="145"/>
                  </a:cubicBezTo>
                  <a:cubicBezTo>
                    <a:pt x="698" y="146"/>
                    <a:pt x="698" y="146"/>
                    <a:pt x="698" y="146"/>
                  </a:cubicBezTo>
                  <a:cubicBezTo>
                    <a:pt x="697" y="148"/>
                    <a:pt x="697" y="148"/>
                    <a:pt x="697" y="148"/>
                  </a:cubicBezTo>
                  <a:cubicBezTo>
                    <a:pt x="703" y="146"/>
                    <a:pt x="703" y="146"/>
                    <a:pt x="703" y="146"/>
                  </a:cubicBezTo>
                  <a:cubicBezTo>
                    <a:pt x="708" y="145"/>
                    <a:pt x="708" y="145"/>
                    <a:pt x="708" y="145"/>
                  </a:cubicBezTo>
                  <a:cubicBezTo>
                    <a:pt x="710" y="144"/>
                    <a:pt x="710" y="144"/>
                    <a:pt x="710" y="144"/>
                  </a:cubicBezTo>
                  <a:cubicBezTo>
                    <a:pt x="711" y="145"/>
                    <a:pt x="711" y="145"/>
                    <a:pt x="711" y="145"/>
                  </a:cubicBezTo>
                  <a:cubicBezTo>
                    <a:pt x="714" y="144"/>
                    <a:pt x="714" y="144"/>
                    <a:pt x="714" y="144"/>
                  </a:cubicBezTo>
                  <a:cubicBezTo>
                    <a:pt x="715" y="144"/>
                    <a:pt x="715" y="144"/>
                    <a:pt x="715" y="144"/>
                  </a:cubicBezTo>
                  <a:cubicBezTo>
                    <a:pt x="714" y="145"/>
                    <a:pt x="714" y="145"/>
                    <a:pt x="714" y="145"/>
                  </a:cubicBezTo>
                  <a:cubicBezTo>
                    <a:pt x="715" y="145"/>
                    <a:pt x="715" y="145"/>
                    <a:pt x="715" y="145"/>
                  </a:cubicBezTo>
                  <a:cubicBezTo>
                    <a:pt x="713" y="146"/>
                    <a:pt x="713" y="146"/>
                    <a:pt x="713" y="146"/>
                  </a:cubicBezTo>
                  <a:cubicBezTo>
                    <a:pt x="714" y="146"/>
                    <a:pt x="714" y="146"/>
                    <a:pt x="714" y="146"/>
                  </a:cubicBezTo>
                  <a:cubicBezTo>
                    <a:pt x="714" y="148"/>
                    <a:pt x="714" y="148"/>
                    <a:pt x="714" y="148"/>
                  </a:cubicBezTo>
                  <a:cubicBezTo>
                    <a:pt x="715" y="149"/>
                    <a:pt x="715" y="149"/>
                    <a:pt x="715" y="149"/>
                  </a:cubicBezTo>
                  <a:cubicBezTo>
                    <a:pt x="718" y="149"/>
                    <a:pt x="718" y="149"/>
                    <a:pt x="718" y="149"/>
                  </a:cubicBezTo>
                  <a:cubicBezTo>
                    <a:pt x="718" y="148"/>
                    <a:pt x="718" y="148"/>
                    <a:pt x="718" y="148"/>
                  </a:cubicBezTo>
                  <a:cubicBezTo>
                    <a:pt x="721" y="148"/>
                    <a:pt x="721" y="148"/>
                    <a:pt x="721" y="148"/>
                  </a:cubicBezTo>
                  <a:cubicBezTo>
                    <a:pt x="718" y="151"/>
                    <a:pt x="718" y="151"/>
                    <a:pt x="718" y="151"/>
                  </a:cubicBezTo>
                  <a:cubicBezTo>
                    <a:pt x="718" y="152"/>
                    <a:pt x="718" y="152"/>
                    <a:pt x="718" y="152"/>
                  </a:cubicBezTo>
                  <a:cubicBezTo>
                    <a:pt x="720" y="152"/>
                    <a:pt x="720" y="152"/>
                    <a:pt x="720" y="152"/>
                  </a:cubicBezTo>
                  <a:cubicBezTo>
                    <a:pt x="723" y="151"/>
                    <a:pt x="723" y="151"/>
                    <a:pt x="723" y="151"/>
                  </a:cubicBezTo>
                  <a:cubicBezTo>
                    <a:pt x="721" y="152"/>
                    <a:pt x="721" y="152"/>
                    <a:pt x="721" y="152"/>
                  </a:cubicBezTo>
                  <a:cubicBezTo>
                    <a:pt x="723" y="152"/>
                    <a:pt x="723" y="152"/>
                    <a:pt x="723" y="152"/>
                  </a:cubicBezTo>
                  <a:cubicBezTo>
                    <a:pt x="724" y="154"/>
                    <a:pt x="724" y="154"/>
                    <a:pt x="724" y="154"/>
                  </a:cubicBezTo>
                  <a:cubicBezTo>
                    <a:pt x="724" y="155"/>
                    <a:pt x="724" y="155"/>
                    <a:pt x="724" y="155"/>
                  </a:cubicBezTo>
                  <a:cubicBezTo>
                    <a:pt x="723" y="156"/>
                    <a:pt x="723" y="156"/>
                    <a:pt x="723" y="156"/>
                  </a:cubicBezTo>
                  <a:cubicBezTo>
                    <a:pt x="724" y="158"/>
                    <a:pt x="724" y="158"/>
                    <a:pt x="724" y="158"/>
                  </a:cubicBezTo>
                  <a:cubicBezTo>
                    <a:pt x="723" y="159"/>
                    <a:pt x="723" y="159"/>
                    <a:pt x="723" y="159"/>
                  </a:cubicBezTo>
                  <a:cubicBezTo>
                    <a:pt x="723" y="162"/>
                    <a:pt x="723" y="162"/>
                    <a:pt x="723" y="162"/>
                  </a:cubicBezTo>
                  <a:cubicBezTo>
                    <a:pt x="724" y="164"/>
                    <a:pt x="724" y="164"/>
                    <a:pt x="724" y="164"/>
                  </a:cubicBezTo>
                  <a:cubicBezTo>
                    <a:pt x="718" y="166"/>
                    <a:pt x="718" y="166"/>
                    <a:pt x="718" y="166"/>
                  </a:cubicBezTo>
                  <a:cubicBezTo>
                    <a:pt x="714" y="168"/>
                    <a:pt x="714" y="168"/>
                    <a:pt x="714" y="168"/>
                  </a:cubicBezTo>
                  <a:cubicBezTo>
                    <a:pt x="714" y="169"/>
                    <a:pt x="714" y="169"/>
                    <a:pt x="714" y="169"/>
                  </a:cubicBezTo>
                  <a:cubicBezTo>
                    <a:pt x="714" y="171"/>
                    <a:pt x="714" y="171"/>
                    <a:pt x="714" y="171"/>
                  </a:cubicBezTo>
                  <a:cubicBezTo>
                    <a:pt x="703" y="174"/>
                    <a:pt x="703" y="174"/>
                    <a:pt x="703" y="174"/>
                  </a:cubicBezTo>
                  <a:cubicBezTo>
                    <a:pt x="697" y="176"/>
                    <a:pt x="697" y="176"/>
                    <a:pt x="697" y="176"/>
                  </a:cubicBezTo>
                  <a:cubicBezTo>
                    <a:pt x="694" y="176"/>
                    <a:pt x="694" y="176"/>
                    <a:pt x="694" y="176"/>
                  </a:cubicBezTo>
                  <a:cubicBezTo>
                    <a:pt x="694" y="178"/>
                    <a:pt x="694" y="178"/>
                    <a:pt x="694" y="178"/>
                  </a:cubicBezTo>
                  <a:cubicBezTo>
                    <a:pt x="695" y="181"/>
                    <a:pt x="695" y="181"/>
                    <a:pt x="695" y="181"/>
                  </a:cubicBezTo>
                  <a:cubicBezTo>
                    <a:pt x="697" y="182"/>
                    <a:pt x="697" y="182"/>
                    <a:pt x="697" y="182"/>
                  </a:cubicBezTo>
                  <a:cubicBezTo>
                    <a:pt x="698" y="185"/>
                    <a:pt x="698" y="185"/>
                    <a:pt x="698" y="185"/>
                  </a:cubicBezTo>
                  <a:cubicBezTo>
                    <a:pt x="697" y="185"/>
                    <a:pt x="697" y="185"/>
                    <a:pt x="697" y="185"/>
                  </a:cubicBezTo>
                  <a:cubicBezTo>
                    <a:pt x="692" y="185"/>
                    <a:pt x="692" y="185"/>
                    <a:pt x="692" y="185"/>
                  </a:cubicBezTo>
                  <a:cubicBezTo>
                    <a:pt x="687" y="187"/>
                    <a:pt x="687" y="187"/>
                    <a:pt x="687" y="187"/>
                  </a:cubicBezTo>
                  <a:cubicBezTo>
                    <a:pt x="682" y="187"/>
                    <a:pt x="682" y="187"/>
                    <a:pt x="682" y="187"/>
                  </a:cubicBezTo>
                  <a:cubicBezTo>
                    <a:pt x="681" y="188"/>
                    <a:pt x="681" y="188"/>
                    <a:pt x="681" y="188"/>
                  </a:cubicBezTo>
                  <a:cubicBezTo>
                    <a:pt x="680" y="188"/>
                    <a:pt x="680" y="188"/>
                    <a:pt x="680" y="188"/>
                  </a:cubicBezTo>
                  <a:cubicBezTo>
                    <a:pt x="677" y="188"/>
                    <a:pt x="677" y="188"/>
                    <a:pt x="677" y="188"/>
                  </a:cubicBezTo>
                  <a:cubicBezTo>
                    <a:pt x="674" y="188"/>
                    <a:pt x="674" y="188"/>
                    <a:pt x="674" y="188"/>
                  </a:cubicBezTo>
                  <a:cubicBezTo>
                    <a:pt x="671" y="188"/>
                    <a:pt x="671" y="188"/>
                    <a:pt x="671" y="188"/>
                  </a:cubicBezTo>
                  <a:cubicBezTo>
                    <a:pt x="665" y="187"/>
                    <a:pt x="665" y="187"/>
                    <a:pt x="665" y="187"/>
                  </a:cubicBezTo>
                  <a:cubicBezTo>
                    <a:pt x="662" y="187"/>
                    <a:pt x="662" y="187"/>
                    <a:pt x="662" y="187"/>
                  </a:cubicBezTo>
                  <a:cubicBezTo>
                    <a:pt x="661" y="187"/>
                    <a:pt x="661" y="187"/>
                    <a:pt x="661" y="187"/>
                  </a:cubicBezTo>
                  <a:cubicBezTo>
                    <a:pt x="660" y="188"/>
                    <a:pt x="660" y="188"/>
                    <a:pt x="660" y="188"/>
                  </a:cubicBezTo>
                  <a:cubicBezTo>
                    <a:pt x="660" y="189"/>
                    <a:pt x="660" y="189"/>
                    <a:pt x="660" y="189"/>
                  </a:cubicBezTo>
                  <a:cubicBezTo>
                    <a:pt x="657" y="189"/>
                    <a:pt x="657" y="189"/>
                    <a:pt x="657" y="189"/>
                  </a:cubicBezTo>
                  <a:cubicBezTo>
                    <a:pt x="655" y="189"/>
                    <a:pt x="655" y="189"/>
                    <a:pt x="655" y="189"/>
                  </a:cubicBezTo>
                  <a:cubicBezTo>
                    <a:pt x="651" y="191"/>
                    <a:pt x="651" y="191"/>
                    <a:pt x="651" y="191"/>
                  </a:cubicBezTo>
                  <a:cubicBezTo>
                    <a:pt x="649" y="194"/>
                    <a:pt x="649" y="194"/>
                    <a:pt x="649" y="194"/>
                  </a:cubicBezTo>
                  <a:cubicBezTo>
                    <a:pt x="647" y="195"/>
                    <a:pt x="647" y="195"/>
                    <a:pt x="647" y="195"/>
                  </a:cubicBezTo>
                  <a:cubicBezTo>
                    <a:pt x="648" y="195"/>
                    <a:pt x="648" y="195"/>
                    <a:pt x="648" y="195"/>
                  </a:cubicBezTo>
                  <a:cubicBezTo>
                    <a:pt x="648" y="197"/>
                    <a:pt x="648" y="197"/>
                    <a:pt x="648" y="197"/>
                  </a:cubicBezTo>
                  <a:cubicBezTo>
                    <a:pt x="649" y="199"/>
                    <a:pt x="649" y="199"/>
                    <a:pt x="649" y="199"/>
                  </a:cubicBezTo>
                  <a:cubicBezTo>
                    <a:pt x="654" y="199"/>
                    <a:pt x="654" y="199"/>
                    <a:pt x="654" y="199"/>
                  </a:cubicBezTo>
                  <a:cubicBezTo>
                    <a:pt x="657" y="201"/>
                    <a:pt x="657" y="201"/>
                    <a:pt x="657" y="201"/>
                  </a:cubicBezTo>
                  <a:cubicBezTo>
                    <a:pt x="658" y="201"/>
                    <a:pt x="658" y="201"/>
                    <a:pt x="658" y="201"/>
                  </a:cubicBezTo>
                  <a:cubicBezTo>
                    <a:pt x="658" y="199"/>
                    <a:pt x="658" y="199"/>
                    <a:pt x="658" y="199"/>
                  </a:cubicBezTo>
                  <a:cubicBezTo>
                    <a:pt x="660" y="199"/>
                    <a:pt x="660" y="199"/>
                    <a:pt x="660" y="199"/>
                  </a:cubicBezTo>
                  <a:cubicBezTo>
                    <a:pt x="662" y="199"/>
                    <a:pt x="662" y="199"/>
                    <a:pt x="662" y="199"/>
                  </a:cubicBezTo>
                  <a:cubicBezTo>
                    <a:pt x="665" y="199"/>
                    <a:pt x="665" y="199"/>
                    <a:pt x="665" y="199"/>
                  </a:cubicBezTo>
                  <a:cubicBezTo>
                    <a:pt x="668" y="198"/>
                    <a:pt x="668" y="198"/>
                    <a:pt x="668" y="198"/>
                  </a:cubicBezTo>
                  <a:cubicBezTo>
                    <a:pt x="668" y="197"/>
                    <a:pt x="668" y="197"/>
                    <a:pt x="668" y="197"/>
                  </a:cubicBezTo>
                  <a:cubicBezTo>
                    <a:pt x="670" y="197"/>
                    <a:pt x="670" y="197"/>
                    <a:pt x="670" y="197"/>
                  </a:cubicBezTo>
                  <a:cubicBezTo>
                    <a:pt x="674" y="198"/>
                    <a:pt x="674" y="198"/>
                    <a:pt x="674" y="198"/>
                  </a:cubicBezTo>
                  <a:cubicBezTo>
                    <a:pt x="677" y="198"/>
                    <a:pt x="677" y="198"/>
                    <a:pt x="677" y="198"/>
                  </a:cubicBezTo>
                  <a:cubicBezTo>
                    <a:pt x="680" y="198"/>
                    <a:pt x="680" y="198"/>
                    <a:pt x="680" y="198"/>
                  </a:cubicBezTo>
                  <a:cubicBezTo>
                    <a:pt x="680" y="195"/>
                    <a:pt x="680" y="195"/>
                    <a:pt x="680" y="195"/>
                  </a:cubicBezTo>
                  <a:cubicBezTo>
                    <a:pt x="678" y="194"/>
                    <a:pt x="678" y="194"/>
                    <a:pt x="678" y="194"/>
                  </a:cubicBezTo>
                  <a:cubicBezTo>
                    <a:pt x="682" y="192"/>
                    <a:pt x="682" y="192"/>
                    <a:pt x="682" y="192"/>
                  </a:cubicBezTo>
                  <a:cubicBezTo>
                    <a:pt x="681" y="194"/>
                    <a:pt x="681" y="194"/>
                    <a:pt x="681" y="194"/>
                  </a:cubicBezTo>
                  <a:cubicBezTo>
                    <a:pt x="681" y="195"/>
                    <a:pt x="681" y="195"/>
                    <a:pt x="681" y="195"/>
                  </a:cubicBezTo>
                  <a:cubicBezTo>
                    <a:pt x="684" y="195"/>
                    <a:pt x="684" y="195"/>
                    <a:pt x="684" y="195"/>
                  </a:cubicBezTo>
                  <a:cubicBezTo>
                    <a:pt x="684" y="197"/>
                    <a:pt x="684" y="197"/>
                    <a:pt x="684" y="197"/>
                  </a:cubicBezTo>
                  <a:cubicBezTo>
                    <a:pt x="685" y="197"/>
                    <a:pt x="685" y="197"/>
                    <a:pt x="685" y="197"/>
                  </a:cubicBezTo>
                  <a:cubicBezTo>
                    <a:pt x="684" y="198"/>
                    <a:pt x="684" y="198"/>
                    <a:pt x="684" y="198"/>
                  </a:cubicBezTo>
                  <a:cubicBezTo>
                    <a:pt x="685" y="198"/>
                    <a:pt x="685" y="198"/>
                    <a:pt x="685" y="198"/>
                  </a:cubicBezTo>
                  <a:cubicBezTo>
                    <a:pt x="687" y="197"/>
                    <a:pt x="687" y="197"/>
                    <a:pt x="687" y="197"/>
                  </a:cubicBezTo>
                  <a:cubicBezTo>
                    <a:pt x="688" y="197"/>
                    <a:pt x="688" y="197"/>
                    <a:pt x="688" y="197"/>
                  </a:cubicBezTo>
                  <a:cubicBezTo>
                    <a:pt x="690" y="195"/>
                    <a:pt x="690" y="195"/>
                    <a:pt x="690" y="195"/>
                  </a:cubicBezTo>
                  <a:cubicBezTo>
                    <a:pt x="690" y="197"/>
                    <a:pt x="690" y="197"/>
                    <a:pt x="690" y="197"/>
                  </a:cubicBezTo>
                  <a:cubicBezTo>
                    <a:pt x="691" y="197"/>
                    <a:pt x="691" y="197"/>
                    <a:pt x="691" y="197"/>
                  </a:cubicBezTo>
                  <a:cubicBezTo>
                    <a:pt x="690" y="198"/>
                    <a:pt x="690" y="198"/>
                    <a:pt x="690" y="198"/>
                  </a:cubicBezTo>
                  <a:cubicBezTo>
                    <a:pt x="690" y="199"/>
                    <a:pt x="690" y="199"/>
                    <a:pt x="690" y="199"/>
                  </a:cubicBezTo>
                  <a:cubicBezTo>
                    <a:pt x="691" y="201"/>
                    <a:pt x="691" y="201"/>
                    <a:pt x="691" y="201"/>
                  </a:cubicBezTo>
                  <a:cubicBezTo>
                    <a:pt x="692" y="202"/>
                    <a:pt x="692" y="202"/>
                    <a:pt x="692" y="202"/>
                  </a:cubicBezTo>
                  <a:cubicBezTo>
                    <a:pt x="692" y="204"/>
                    <a:pt x="692" y="204"/>
                    <a:pt x="692" y="204"/>
                  </a:cubicBezTo>
                  <a:cubicBezTo>
                    <a:pt x="694" y="202"/>
                    <a:pt x="694" y="202"/>
                    <a:pt x="694" y="202"/>
                  </a:cubicBezTo>
                  <a:cubicBezTo>
                    <a:pt x="692" y="205"/>
                    <a:pt x="692" y="205"/>
                    <a:pt x="692" y="205"/>
                  </a:cubicBezTo>
                  <a:cubicBezTo>
                    <a:pt x="694" y="205"/>
                    <a:pt x="694" y="205"/>
                    <a:pt x="694" y="205"/>
                  </a:cubicBezTo>
                  <a:cubicBezTo>
                    <a:pt x="695" y="205"/>
                    <a:pt x="695" y="205"/>
                    <a:pt x="695" y="205"/>
                  </a:cubicBezTo>
                  <a:cubicBezTo>
                    <a:pt x="694" y="207"/>
                    <a:pt x="694" y="207"/>
                    <a:pt x="694" y="207"/>
                  </a:cubicBezTo>
                  <a:cubicBezTo>
                    <a:pt x="697" y="207"/>
                    <a:pt x="697" y="207"/>
                    <a:pt x="697" y="207"/>
                  </a:cubicBezTo>
                  <a:cubicBezTo>
                    <a:pt x="698" y="205"/>
                    <a:pt x="698" y="205"/>
                    <a:pt x="698" y="205"/>
                  </a:cubicBezTo>
                  <a:cubicBezTo>
                    <a:pt x="700" y="207"/>
                    <a:pt x="700" y="207"/>
                    <a:pt x="700" y="207"/>
                  </a:cubicBezTo>
                  <a:cubicBezTo>
                    <a:pt x="701" y="207"/>
                    <a:pt x="701" y="207"/>
                    <a:pt x="701" y="207"/>
                  </a:cubicBezTo>
                  <a:cubicBezTo>
                    <a:pt x="703" y="208"/>
                    <a:pt x="703" y="208"/>
                    <a:pt x="703" y="208"/>
                  </a:cubicBezTo>
                  <a:cubicBezTo>
                    <a:pt x="698" y="209"/>
                    <a:pt x="698" y="209"/>
                    <a:pt x="698" y="209"/>
                  </a:cubicBezTo>
                  <a:cubicBezTo>
                    <a:pt x="694" y="209"/>
                    <a:pt x="694" y="209"/>
                    <a:pt x="694" y="209"/>
                  </a:cubicBezTo>
                  <a:cubicBezTo>
                    <a:pt x="695" y="211"/>
                    <a:pt x="695" y="211"/>
                    <a:pt x="695" y="211"/>
                  </a:cubicBezTo>
                  <a:cubicBezTo>
                    <a:pt x="697" y="214"/>
                    <a:pt x="697" y="214"/>
                    <a:pt x="697" y="214"/>
                  </a:cubicBezTo>
                  <a:cubicBezTo>
                    <a:pt x="698" y="214"/>
                    <a:pt x="698" y="214"/>
                    <a:pt x="698" y="214"/>
                  </a:cubicBezTo>
                  <a:cubicBezTo>
                    <a:pt x="700" y="215"/>
                    <a:pt x="700" y="215"/>
                    <a:pt x="700" y="215"/>
                  </a:cubicBezTo>
                  <a:cubicBezTo>
                    <a:pt x="703" y="217"/>
                    <a:pt x="703" y="217"/>
                    <a:pt x="703" y="217"/>
                  </a:cubicBezTo>
                  <a:cubicBezTo>
                    <a:pt x="705" y="218"/>
                    <a:pt x="705" y="218"/>
                    <a:pt x="705" y="218"/>
                  </a:cubicBezTo>
                  <a:cubicBezTo>
                    <a:pt x="710" y="218"/>
                    <a:pt x="710" y="218"/>
                    <a:pt x="710" y="218"/>
                  </a:cubicBezTo>
                  <a:cubicBezTo>
                    <a:pt x="713" y="218"/>
                    <a:pt x="713" y="218"/>
                    <a:pt x="713" y="218"/>
                  </a:cubicBezTo>
                  <a:cubicBezTo>
                    <a:pt x="713" y="219"/>
                    <a:pt x="713" y="219"/>
                    <a:pt x="713" y="219"/>
                  </a:cubicBezTo>
                  <a:cubicBezTo>
                    <a:pt x="714" y="222"/>
                    <a:pt x="714" y="222"/>
                    <a:pt x="714" y="222"/>
                  </a:cubicBezTo>
                  <a:cubicBezTo>
                    <a:pt x="717" y="224"/>
                    <a:pt x="717" y="224"/>
                    <a:pt x="717" y="224"/>
                  </a:cubicBezTo>
                  <a:cubicBezTo>
                    <a:pt x="721" y="225"/>
                    <a:pt x="721" y="225"/>
                    <a:pt x="721" y="225"/>
                  </a:cubicBezTo>
                  <a:cubicBezTo>
                    <a:pt x="725" y="225"/>
                    <a:pt x="725" y="225"/>
                    <a:pt x="725" y="225"/>
                  </a:cubicBezTo>
                  <a:cubicBezTo>
                    <a:pt x="731" y="227"/>
                    <a:pt x="731" y="227"/>
                    <a:pt x="731" y="227"/>
                  </a:cubicBezTo>
                  <a:cubicBezTo>
                    <a:pt x="735" y="228"/>
                    <a:pt x="735" y="228"/>
                    <a:pt x="735" y="228"/>
                  </a:cubicBezTo>
                  <a:cubicBezTo>
                    <a:pt x="740" y="230"/>
                    <a:pt x="740" y="230"/>
                    <a:pt x="740" y="230"/>
                  </a:cubicBezTo>
                  <a:cubicBezTo>
                    <a:pt x="740" y="227"/>
                    <a:pt x="740" y="227"/>
                    <a:pt x="740" y="227"/>
                  </a:cubicBezTo>
                  <a:cubicBezTo>
                    <a:pt x="741" y="227"/>
                    <a:pt x="741" y="227"/>
                    <a:pt x="741" y="227"/>
                  </a:cubicBezTo>
                  <a:cubicBezTo>
                    <a:pt x="741" y="225"/>
                    <a:pt x="741" y="225"/>
                    <a:pt x="741" y="225"/>
                  </a:cubicBezTo>
                  <a:cubicBezTo>
                    <a:pt x="741" y="224"/>
                    <a:pt x="741" y="224"/>
                    <a:pt x="741" y="224"/>
                  </a:cubicBezTo>
                  <a:cubicBezTo>
                    <a:pt x="740" y="224"/>
                    <a:pt x="740" y="224"/>
                    <a:pt x="740" y="224"/>
                  </a:cubicBezTo>
                  <a:cubicBezTo>
                    <a:pt x="738" y="222"/>
                    <a:pt x="738" y="222"/>
                    <a:pt x="738" y="222"/>
                  </a:cubicBezTo>
                  <a:cubicBezTo>
                    <a:pt x="740" y="221"/>
                    <a:pt x="740" y="221"/>
                    <a:pt x="740" y="221"/>
                  </a:cubicBezTo>
                  <a:cubicBezTo>
                    <a:pt x="738" y="219"/>
                    <a:pt x="738" y="219"/>
                    <a:pt x="738" y="219"/>
                  </a:cubicBezTo>
                  <a:cubicBezTo>
                    <a:pt x="737" y="219"/>
                    <a:pt x="737" y="219"/>
                    <a:pt x="737" y="219"/>
                  </a:cubicBezTo>
                  <a:cubicBezTo>
                    <a:pt x="735" y="219"/>
                    <a:pt x="735" y="219"/>
                    <a:pt x="735" y="219"/>
                  </a:cubicBezTo>
                  <a:cubicBezTo>
                    <a:pt x="735" y="218"/>
                    <a:pt x="735" y="218"/>
                    <a:pt x="735" y="218"/>
                  </a:cubicBezTo>
                  <a:cubicBezTo>
                    <a:pt x="734" y="217"/>
                    <a:pt x="734" y="217"/>
                    <a:pt x="734" y="217"/>
                  </a:cubicBezTo>
                  <a:cubicBezTo>
                    <a:pt x="734" y="215"/>
                    <a:pt x="734" y="215"/>
                    <a:pt x="734" y="215"/>
                  </a:cubicBezTo>
                  <a:cubicBezTo>
                    <a:pt x="733" y="217"/>
                    <a:pt x="733" y="217"/>
                    <a:pt x="733" y="217"/>
                  </a:cubicBezTo>
                  <a:cubicBezTo>
                    <a:pt x="733" y="215"/>
                    <a:pt x="733" y="215"/>
                    <a:pt x="733" y="215"/>
                  </a:cubicBezTo>
                  <a:cubicBezTo>
                    <a:pt x="728" y="212"/>
                    <a:pt x="728" y="212"/>
                    <a:pt x="728" y="212"/>
                  </a:cubicBezTo>
                  <a:cubicBezTo>
                    <a:pt x="725" y="208"/>
                    <a:pt x="725" y="208"/>
                    <a:pt x="725" y="208"/>
                  </a:cubicBezTo>
                  <a:cubicBezTo>
                    <a:pt x="727" y="207"/>
                    <a:pt x="727" y="207"/>
                    <a:pt x="727" y="207"/>
                  </a:cubicBezTo>
                  <a:cubicBezTo>
                    <a:pt x="728" y="207"/>
                    <a:pt x="728" y="207"/>
                    <a:pt x="728" y="207"/>
                  </a:cubicBezTo>
                  <a:cubicBezTo>
                    <a:pt x="731" y="207"/>
                    <a:pt x="731" y="207"/>
                    <a:pt x="731" y="207"/>
                  </a:cubicBezTo>
                  <a:cubicBezTo>
                    <a:pt x="733" y="209"/>
                    <a:pt x="733" y="209"/>
                    <a:pt x="733" y="209"/>
                  </a:cubicBezTo>
                  <a:cubicBezTo>
                    <a:pt x="734" y="211"/>
                    <a:pt x="734" y="211"/>
                    <a:pt x="734" y="211"/>
                  </a:cubicBezTo>
                  <a:cubicBezTo>
                    <a:pt x="735" y="207"/>
                    <a:pt x="735" y="207"/>
                    <a:pt x="735" y="207"/>
                  </a:cubicBezTo>
                  <a:cubicBezTo>
                    <a:pt x="737" y="211"/>
                    <a:pt x="737" y="211"/>
                    <a:pt x="737" y="211"/>
                  </a:cubicBezTo>
                  <a:cubicBezTo>
                    <a:pt x="740" y="212"/>
                    <a:pt x="740" y="212"/>
                    <a:pt x="740" y="212"/>
                  </a:cubicBezTo>
                  <a:cubicBezTo>
                    <a:pt x="741" y="211"/>
                    <a:pt x="741" y="211"/>
                    <a:pt x="741" y="211"/>
                  </a:cubicBezTo>
                  <a:cubicBezTo>
                    <a:pt x="740" y="214"/>
                    <a:pt x="740" y="214"/>
                    <a:pt x="740" y="214"/>
                  </a:cubicBezTo>
                  <a:cubicBezTo>
                    <a:pt x="741" y="212"/>
                    <a:pt x="741" y="212"/>
                    <a:pt x="741" y="212"/>
                  </a:cubicBezTo>
                  <a:cubicBezTo>
                    <a:pt x="741" y="214"/>
                    <a:pt x="741" y="214"/>
                    <a:pt x="741" y="214"/>
                  </a:cubicBezTo>
                  <a:cubicBezTo>
                    <a:pt x="743" y="215"/>
                    <a:pt x="743" y="215"/>
                    <a:pt x="743" y="215"/>
                  </a:cubicBezTo>
                  <a:cubicBezTo>
                    <a:pt x="743" y="214"/>
                    <a:pt x="743" y="214"/>
                    <a:pt x="743" y="214"/>
                  </a:cubicBezTo>
                  <a:cubicBezTo>
                    <a:pt x="743" y="212"/>
                    <a:pt x="743" y="212"/>
                    <a:pt x="743" y="212"/>
                  </a:cubicBezTo>
                  <a:cubicBezTo>
                    <a:pt x="744" y="214"/>
                    <a:pt x="744" y="214"/>
                    <a:pt x="744" y="214"/>
                  </a:cubicBezTo>
                  <a:cubicBezTo>
                    <a:pt x="746" y="217"/>
                    <a:pt x="746" y="217"/>
                    <a:pt x="746" y="217"/>
                  </a:cubicBezTo>
                  <a:cubicBezTo>
                    <a:pt x="746" y="214"/>
                    <a:pt x="746" y="214"/>
                    <a:pt x="746" y="214"/>
                  </a:cubicBezTo>
                  <a:cubicBezTo>
                    <a:pt x="747" y="215"/>
                    <a:pt x="747" y="215"/>
                    <a:pt x="747" y="215"/>
                  </a:cubicBezTo>
                  <a:cubicBezTo>
                    <a:pt x="748" y="215"/>
                    <a:pt x="748" y="215"/>
                    <a:pt x="748" y="215"/>
                  </a:cubicBezTo>
                  <a:cubicBezTo>
                    <a:pt x="750" y="215"/>
                    <a:pt x="750" y="215"/>
                    <a:pt x="750" y="215"/>
                  </a:cubicBezTo>
                  <a:cubicBezTo>
                    <a:pt x="750" y="217"/>
                    <a:pt x="750" y="217"/>
                    <a:pt x="750" y="217"/>
                  </a:cubicBezTo>
                  <a:cubicBezTo>
                    <a:pt x="751" y="217"/>
                    <a:pt x="751" y="217"/>
                    <a:pt x="751" y="217"/>
                  </a:cubicBezTo>
                  <a:cubicBezTo>
                    <a:pt x="753" y="217"/>
                    <a:pt x="753" y="217"/>
                    <a:pt x="753" y="217"/>
                  </a:cubicBezTo>
                  <a:cubicBezTo>
                    <a:pt x="753" y="219"/>
                    <a:pt x="753" y="219"/>
                    <a:pt x="753" y="219"/>
                  </a:cubicBezTo>
                  <a:cubicBezTo>
                    <a:pt x="753" y="221"/>
                    <a:pt x="753" y="221"/>
                    <a:pt x="753" y="221"/>
                  </a:cubicBezTo>
                  <a:cubicBezTo>
                    <a:pt x="754" y="221"/>
                    <a:pt x="754" y="221"/>
                    <a:pt x="754" y="221"/>
                  </a:cubicBezTo>
                  <a:cubicBezTo>
                    <a:pt x="754" y="219"/>
                    <a:pt x="754" y="219"/>
                    <a:pt x="754" y="219"/>
                  </a:cubicBezTo>
                  <a:cubicBezTo>
                    <a:pt x="754" y="218"/>
                    <a:pt x="754" y="218"/>
                    <a:pt x="754" y="218"/>
                  </a:cubicBezTo>
                  <a:cubicBezTo>
                    <a:pt x="754" y="215"/>
                    <a:pt x="754" y="215"/>
                    <a:pt x="754" y="215"/>
                  </a:cubicBezTo>
                  <a:cubicBezTo>
                    <a:pt x="756" y="217"/>
                    <a:pt x="756" y="217"/>
                    <a:pt x="756" y="217"/>
                  </a:cubicBezTo>
                  <a:cubicBezTo>
                    <a:pt x="758" y="217"/>
                    <a:pt x="758" y="217"/>
                    <a:pt x="758" y="217"/>
                  </a:cubicBezTo>
                  <a:cubicBezTo>
                    <a:pt x="758" y="215"/>
                    <a:pt x="758" y="215"/>
                    <a:pt x="758" y="215"/>
                  </a:cubicBezTo>
                  <a:cubicBezTo>
                    <a:pt x="758" y="214"/>
                    <a:pt x="758" y="214"/>
                    <a:pt x="758" y="214"/>
                  </a:cubicBezTo>
                  <a:cubicBezTo>
                    <a:pt x="757" y="212"/>
                    <a:pt x="757" y="212"/>
                    <a:pt x="757" y="212"/>
                  </a:cubicBezTo>
                  <a:cubicBezTo>
                    <a:pt x="760" y="211"/>
                    <a:pt x="760" y="211"/>
                    <a:pt x="760" y="211"/>
                  </a:cubicBezTo>
                  <a:cubicBezTo>
                    <a:pt x="758" y="211"/>
                    <a:pt x="758" y="211"/>
                    <a:pt x="758" y="211"/>
                  </a:cubicBezTo>
                  <a:cubicBezTo>
                    <a:pt x="760" y="209"/>
                    <a:pt x="760" y="209"/>
                    <a:pt x="760" y="209"/>
                  </a:cubicBezTo>
                  <a:cubicBezTo>
                    <a:pt x="761" y="208"/>
                    <a:pt x="761" y="208"/>
                    <a:pt x="761" y="208"/>
                  </a:cubicBezTo>
                  <a:cubicBezTo>
                    <a:pt x="761" y="209"/>
                    <a:pt x="761" y="209"/>
                    <a:pt x="761" y="209"/>
                  </a:cubicBezTo>
                  <a:cubicBezTo>
                    <a:pt x="761" y="211"/>
                    <a:pt x="761" y="211"/>
                    <a:pt x="761" y="211"/>
                  </a:cubicBezTo>
                  <a:cubicBezTo>
                    <a:pt x="763" y="212"/>
                    <a:pt x="763" y="212"/>
                    <a:pt x="763" y="212"/>
                  </a:cubicBezTo>
                  <a:cubicBezTo>
                    <a:pt x="763" y="211"/>
                    <a:pt x="763" y="211"/>
                    <a:pt x="763" y="211"/>
                  </a:cubicBezTo>
                  <a:cubicBezTo>
                    <a:pt x="764" y="209"/>
                    <a:pt x="764" y="209"/>
                    <a:pt x="764" y="209"/>
                  </a:cubicBezTo>
                  <a:cubicBezTo>
                    <a:pt x="766" y="209"/>
                    <a:pt x="766" y="209"/>
                    <a:pt x="766" y="209"/>
                  </a:cubicBezTo>
                  <a:cubicBezTo>
                    <a:pt x="766" y="207"/>
                    <a:pt x="766" y="207"/>
                    <a:pt x="766" y="207"/>
                  </a:cubicBezTo>
                  <a:cubicBezTo>
                    <a:pt x="764" y="207"/>
                    <a:pt x="764" y="207"/>
                    <a:pt x="764" y="207"/>
                  </a:cubicBezTo>
                  <a:cubicBezTo>
                    <a:pt x="764" y="205"/>
                    <a:pt x="764" y="205"/>
                    <a:pt x="764" y="205"/>
                  </a:cubicBezTo>
                  <a:cubicBezTo>
                    <a:pt x="767" y="204"/>
                    <a:pt x="767" y="204"/>
                    <a:pt x="767" y="204"/>
                  </a:cubicBezTo>
                  <a:cubicBezTo>
                    <a:pt x="763" y="202"/>
                    <a:pt x="763" y="202"/>
                    <a:pt x="763" y="202"/>
                  </a:cubicBezTo>
                  <a:cubicBezTo>
                    <a:pt x="761" y="201"/>
                    <a:pt x="761" y="201"/>
                    <a:pt x="761" y="201"/>
                  </a:cubicBezTo>
                  <a:cubicBezTo>
                    <a:pt x="763" y="199"/>
                    <a:pt x="763" y="199"/>
                    <a:pt x="763" y="199"/>
                  </a:cubicBezTo>
                  <a:cubicBezTo>
                    <a:pt x="764" y="199"/>
                    <a:pt x="764" y="199"/>
                    <a:pt x="764" y="199"/>
                  </a:cubicBezTo>
                  <a:cubicBezTo>
                    <a:pt x="767" y="197"/>
                    <a:pt x="767" y="197"/>
                    <a:pt x="767" y="197"/>
                  </a:cubicBezTo>
                  <a:cubicBezTo>
                    <a:pt x="764" y="198"/>
                    <a:pt x="764" y="198"/>
                    <a:pt x="764" y="198"/>
                  </a:cubicBezTo>
                  <a:cubicBezTo>
                    <a:pt x="764" y="197"/>
                    <a:pt x="764" y="197"/>
                    <a:pt x="764" y="197"/>
                  </a:cubicBezTo>
                  <a:cubicBezTo>
                    <a:pt x="761" y="197"/>
                    <a:pt x="761" y="197"/>
                    <a:pt x="761" y="197"/>
                  </a:cubicBezTo>
                  <a:cubicBezTo>
                    <a:pt x="763" y="195"/>
                    <a:pt x="763" y="195"/>
                    <a:pt x="763" y="195"/>
                  </a:cubicBezTo>
                  <a:cubicBezTo>
                    <a:pt x="764" y="195"/>
                    <a:pt x="764" y="195"/>
                    <a:pt x="764" y="195"/>
                  </a:cubicBezTo>
                  <a:cubicBezTo>
                    <a:pt x="763" y="194"/>
                    <a:pt x="763" y="194"/>
                    <a:pt x="763" y="194"/>
                  </a:cubicBezTo>
                  <a:cubicBezTo>
                    <a:pt x="764" y="192"/>
                    <a:pt x="764" y="192"/>
                    <a:pt x="764" y="192"/>
                  </a:cubicBezTo>
                  <a:cubicBezTo>
                    <a:pt x="763" y="192"/>
                    <a:pt x="763" y="192"/>
                    <a:pt x="763" y="192"/>
                  </a:cubicBezTo>
                  <a:cubicBezTo>
                    <a:pt x="761" y="194"/>
                    <a:pt x="761" y="194"/>
                    <a:pt x="761" y="194"/>
                  </a:cubicBezTo>
                  <a:cubicBezTo>
                    <a:pt x="758" y="195"/>
                    <a:pt x="758" y="195"/>
                    <a:pt x="758" y="195"/>
                  </a:cubicBezTo>
                  <a:cubicBezTo>
                    <a:pt x="760" y="192"/>
                    <a:pt x="760" y="192"/>
                    <a:pt x="760" y="192"/>
                  </a:cubicBezTo>
                  <a:cubicBezTo>
                    <a:pt x="758" y="192"/>
                    <a:pt x="758" y="192"/>
                    <a:pt x="758" y="192"/>
                  </a:cubicBezTo>
                  <a:cubicBezTo>
                    <a:pt x="757" y="191"/>
                    <a:pt x="757" y="191"/>
                    <a:pt x="757" y="191"/>
                  </a:cubicBezTo>
                  <a:cubicBezTo>
                    <a:pt x="754" y="194"/>
                    <a:pt x="754" y="194"/>
                    <a:pt x="754" y="194"/>
                  </a:cubicBezTo>
                  <a:cubicBezTo>
                    <a:pt x="756" y="191"/>
                    <a:pt x="756" y="191"/>
                    <a:pt x="756" y="191"/>
                  </a:cubicBezTo>
                  <a:cubicBezTo>
                    <a:pt x="754" y="191"/>
                    <a:pt x="754" y="191"/>
                    <a:pt x="754" y="191"/>
                  </a:cubicBezTo>
                  <a:cubicBezTo>
                    <a:pt x="757" y="189"/>
                    <a:pt x="757" y="189"/>
                    <a:pt x="757" y="189"/>
                  </a:cubicBezTo>
                  <a:cubicBezTo>
                    <a:pt x="755" y="189"/>
                    <a:pt x="755" y="189"/>
                    <a:pt x="755" y="189"/>
                  </a:cubicBezTo>
                  <a:cubicBezTo>
                    <a:pt x="756" y="188"/>
                    <a:pt x="756" y="188"/>
                    <a:pt x="756" y="188"/>
                  </a:cubicBezTo>
                  <a:cubicBezTo>
                    <a:pt x="754" y="188"/>
                    <a:pt x="754" y="188"/>
                    <a:pt x="754" y="188"/>
                  </a:cubicBezTo>
                  <a:cubicBezTo>
                    <a:pt x="753" y="187"/>
                    <a:pt x="753" y="187"/>
                    <a:pt x="753" y="187"/>
                  </a:cubicBezTo>
                  <a:cubicBezTo>
                    <a:pt x="754" y="187"/>
                    <a:pt x="754" y="187"/>
                    <a:pt x="754" y="187"/>
                  </a:cubicBezTo>
                  <a:cubicBezTo>
                    <a:pt x="756" y="185"/>
                    <a:pt x="756" y="185"/>
                    <a:pt x="756" y="185"/>
                  </a:cubicBezTo>
                  <a:cubicBezTo>
                    <a:pt x="754" y="185"/>
                    <a:pt x="754" y="185"/>
                    <a:pt x="754" y="185"/>
                  </a:cubicBezTo>
                  <a:cubicBezTo>
                    <a:pt x="754" y="184"/>
                    <a:pt x="754" y="184"/>
                    <a:pt x="754" y="184"/>
                  </a:cubicBezTo>
                  <a:cubicBezTo>
                    <a:pt x="753" y="184"/>
                    <a:pt x="753" y="184"/>
                    <a:pt x="753" y="184"/>
                  </a:cubicBezTo>
                  <a:cubicBezTo>
                    <a:pt x="751" y="184"/>
                    <a:pt x="751" y="184"/>
                    <a:pt x="751" y="184"/>
                  </a:cubicBezTo>
                  <a:cubicBezTo>
                    <a:pt x="748" y="185"/>
                    <a:pt x="748" y="185"/>
                    <a:pt x="748" y="185"/>
                  </a:cubicBezTo>
                  <a:cubicBezTo>
                    <a:pt x="751" y="182"/>
                    <a:pt x="751" y="182"/>
                    <a:pt x="751" y="182"/>
                  </a:cubicBezTo>
                  <a:cubicBezTo>
                    <a:pt x="748" y="182"/>
                    <a:pt x="748" y="182"/>
                    <a:pt x="748" y="182"/>
                  </a:cubicBezTo>
                  <a:cubicBezTo>
                    <a:pt x="750" y="181"/>
                    <a:pt x="750" y="181"/>
                    <a:pt x="750" y="181"/>
                  </a:cubicBezTo>
                  <a:cubicBezTo>
                    <a:pt x="748" y="181"/>
                    <a:pt x="748" y="181"/>
                    <a:pt x="748" y="181"/>
                  </a:cubicBezTo>
                  <a:cubicBezTo>
                    <a:pt x="750" y="179"/>
                    <a:pt x="750" y="179"/>
                    <a:pt x="750" y="179"/>
                  </a:cubicBezTo>
                  <a:cubicBezTo>
                    <a:pt x="751" y="178"/>
                    <a:pt x="751" y="178"/>
                    <a:pt x="751" y="178"/>
                  </a:cubicBezTo>
                  <a:cubicBezTo>
                    <a:pt x="750" y="178"/>
                    <a:pt x="750" y="178"/>
                    <a:pt x="750" y="178"/>
                  </a:cubicBezTo>
                  <a:cubicBezTo>
                    <a:pt x="746" y="176"/>
                    <a:pt x="746" y="176"/>
                    <a:pt x="746" y="176"/>
                  </a:cubicBezTo>
                  <a:cubicBezTo>
                    <a:pt x="748" y="176"/>
                    <a:pt x="748" y="176"/>
                    <a:pt x="748" y="176"/>
                  </a:cubicBezTo>
                  <a:cubicBezTo>
                    <a:pt x="753" y="178"/>
                    <a:pt x="753" y="178"/>
                    <a:pt x="753" y="178"/>
                  </a:cubicBezTo>
                  <a:cubicBezTo>
                    <a:pt x="751" y="179"/>
                    <a:pt x="751" y="179"/>
                    <a:pt x="751" y="179"/>
                  </a:cubicBezTo>
                  <a:cubicBezTo>
                    <a:pt x="751" y="181"/>
                    <a:pt x="751" y="181"/>
                    <a:pt x="751" y="181"/>
                  </a:cubicBezTo>
                  <a:cubicBezTo>
                    <a:pt x="753" y="181"/>
                    <a:pt x="753" y="181"/>
                    <a:pt x="753" y="181"/>
                  </a:cubicBezTo>
                  <a:cubicBezTo>
                    <a:pt x="758" y="179"/>
                    <a:pt x="758" y="179"/>
                    <a:pt x="758" y="179"/>
                  </a:cubicBezTo>
                  <a:cubicBezTo>
                    <a:pt x="758" y="178"/>
                    <a:pt x="758" y="178"/>
                    <a:pt x="758" y="178"/>
                  </a:cubicBezTo>
                  <a:cubicBezTo>
                    <a:pt x="757" y="176"/>
                    <a:pt x="757" y="176"/>
                    <a:pt x="757" y="176"/>
                  </a:cubicBezTo>
                  <a:cubicBezTo>
                    <a:pt x="756" y="175"/>
                    <a:pt x="756" y="175"/>
                    <a:pt x="756" y="175"/>
                  </a:cubicBezTo>
                  <a:cubicBezTo>
                    <a:pt x="756" y="174"/>
                    <a:pt x="756" y="174"/>
                    <a:pt x="756" y="174"/>
                  </a:cubicBezTo>
                  <a:cubicBezTo>
                    <a:pt x="757" y="174"/>
                    <a:pt x="757" y="174"/>
                    <a:pt x="757" y="174"/>
                  </a:cubicBezTo>
                  <a:cubicBezTo>
                    <a:pt x="758" y="175"/>
                    <a:pt x="758" y="175"/>
                    <a:pt x="758" y="175"/>
                  </a:cubicBezTo>
                  <a:cubicBezTo>
                    <a:pt x="760" y="175"/>
                    <a:pt x="760" y="175"/>
                    <a:pt x="760" y="175"/>
                  </a:cubicBezTo>
                  <a:cubicBezTo>
                    <a:pt x="763" y="174"/>
                    <a:pt x="763" y="174"/>
                    <a:pt x="763" y="174"/>
                  </a:cubicBezTo>
                  <a:cubicBezTo>
                    <a:pt x="761" y="172"/>
                    <a:pt x="761" y="172"/>
                    <a:pt x="761" y="172"/>
                  </a:cubicBezTo>
                  <a:cubicBezTo>
                    <a:pt x="763" y="172"/>
                    <a:pt x="763" y="172"/>
                    <a:pt x="763" y="172"/>
                  </a:cubicBezTo>
                  <a:cubicBezTo>
                    <a:pt x="764" y="172"/>
                    <a:pt x="764" y="172"/>
                    <a:pt x="764" y="172"/>
                  </a:cubicBezTo>
                  <a:cubicBezTo>
                    <a:pt x="766" y="172"/>
                    <a:pt x="766" y="172"/>
                    <a:pt x="766" y="172"/>
                  </a:cubicBezTo>
                  <a:cubicBezTo>
                    <a:pt x="766" y="174"/>
                    <a:pt x="766" y="174"/>
                    <a:pt x="766" y="174"/>
                  </a:cubicBezTo>
                  <a:cubicBezTo>
                    <a:pt x="767" y="175"/>
                    <a:pt x="767" y="175"/>
                    <a:pt x="767" y="175"/>
                  </a:cubicBezTo>
                  <a:cubicBezTo>
                    <a:pt x="768" y="174"/>
                    <a:pt x="768" y="174"/>
                    <a:pt x="768" y="174"/>
                  </a:cubicBezTo>
                  <a:cubicBezTo>
                    <a:pt x="767" y="176"/>
                    <a:pt x="767" y="176"/>
                    <a:pt x="767" y="176"/>
                  </a:cubicBezTo>
                  <a:cubicBezTo>
                    <a:pt x="768" y="176"/>
                    <a:pt x="768" y="176"/>
                    <a:pt x="768" y="176"/>
                  </a:cubicBezTo>
                  <a:cubicBezTo>
                    <a:pt x="770" y="176"/>
                    <a:pt x="770" y="176"/>
                    <a:pt x="770" y="176"/>
                  </a:cubicBezTo>
                  <a:cubicBezTo>
                    <a:pt x="771" y="178"/>
                    <a:pt x="771" y="178"/>
                    <a:pt x="771" y="178"/>
                  </a:cubicBezTo>
                  <a:cubicBezTo>
                    <a:pt x="770" y="179"/>
                    <a:pt x="770" y="179"/>
                    <a:pt x="770" y="179"/>
                  </a:cubicBezTo>
                  <a:cubicBezTo>
                    <a:pt x="776" y="179"/>
                    <a:pt x="776" y="179"/>
                    <a:pt x="776" y="179"/>
                  </a:cubicBezTo>
                  <a:cubicBezTo>
                    <a:pt x="773" y="181"/>
                    <a:pt x="773" y="181"/>
                    <a:pt x="773" y="181"/>
                  </a:cubicBezTo>
                  <a:cubicBezTo>
                    <a:pt x="773" y="182"/>
                    <a:pt x="773" y="182"/>
                    <a:pt x="773" y="182"/>
                  </a:cubicBezTo>
                  <a:cubicBezTo>
                    <a:pt x="776" y="182"/>
                    <a:pt x="776" y="182"/>
                    <a:pt x="776" y="182"/>
                  </a:cubicBezTo>
                  <a:cubicBezTo>
                    <a:pt x="778" y="182"/>
                    <a:pt x="778" y="182"/>
                    <a:pt x="778" y="182"/>
                  </a:cubicBezTo>
                  <a:cubicBezTo>
                    <a:pt x="776" y="184"/>
                    <a:pt x="776" y="184"/>
                    <a:pt x="776" y="184"/>
                  </a:cubicBezTo>
                  <a:cubicBezTo>
                    <a:pt x="778" y="184"/>
                    <a:pt x="778" y="184"/>
                    <a:pt x="778" y="184"/>
                  </a:cubicBezTo>
                  <a:cubicBezTo>
                    <a:pt x="773" y="187"/>
                    <a:pt x="773" y="187"/>
                    <a:pt x="773" y="187"/>
                  </a:cubicBezTo>
                  <a:cubicBezTo>
                    <a:pt x="776" y="187"/>
                    <a:pt x="776" y="187"/>
                    <a:pt x="776" y="187"/>
                  </a:cubicBezTo>
                  <a:cubicBezTo>
                    <a:pt x="774" y="188"/>
                    <a:pt x="774" y="188"/>
                    <a:pt x="774" y="188"/>
                  </a:cubicBezTo>
                  <a:cubicBezTo>
                    <a:pt x="776" y="188"/>
                    <a:pt x="776" y="188"/>
                    <a:pt x="776" y="188"/>
                  </a:cubicBezTo>
                  <a:cubicBezTo>
                    <a:pt x="776" y="189"/>
                    <a:pt x="776" y="189"/>
                    <a:pt x="776" y="189"/>
                  </a:cubicBezTo>
                  <a:cubicBezTo>
                    <a:pt x="777" y="189"/>
                    <a:pt x="777" y="189"/>
                    <a:pt x="777" y="189"/>
                  </a:cubicBezTo>
                  <a:cubicBezTo>
                    <a:pt x="778" y="188"/>
                    <a:pt x="778" y="188"/>
                    <a:pt x="778" y="188"/>
                  </a:cubicBezTo>
                  <a:cubicBezTo>
                    <a:pt x="781" y="189"/>
                    <a:pt x="781" y="189"/>
                    <a:pt x="781" y="189"/>
                  </a:cubicBezTo>
                  <a:cubicBezTo>
                    <a:pt x="783" y="189"/>
                    <a:pt x="783" y="189"/>
                    <a:pt x="783" y="189"/>
                  </a:cubicBezTo>
                  <a:cubicBezTo>
                    <a:pt x="783" y="191"/>
                    <a:pt x="783" y="191"/>
                    <a:pt x="783" y="191"/>
                  </a:cubicBezTo>
                  <a:cubicBezTo>
                    <a:pt x="784" y="192"/>
                    <a:pt x="784" y="192"/>
                    <a:pt x="784" y="192"/>
                  </a:cubicBezTo>
                  <a:cubicBezTo>
                    <a:pt x="787" y="189"/>
                    <a:pt x="787" y="189"/>
                    <a:pt x="787" y="189"/>
                  </a:cubicBezTo>
                  <a:cubicBezTo>
                    <a:pt x="789" y="188"/>
                    <a:pt x="789" y="188"/>
                    <a:pt x="789" y="188"/>
                  </a:cubicBezTo>
                  <a:cubicBezTo>
                    <a:pt x="789" y="187"/>
                    <a:pt x="789" y="187"/>
                    <a:pt x="789" y="187"/>
                  </a:cubicBezTo>
                  <a:cubicBezTo>
                    <a:pt x="789" y="185"/>
                    <a:pt x="789" y="185"/>
                    <a:pt x="789" y="185"/>
                  </a:cubicBezTo>
                  <a:cubicBezTo>
                    <a:pt x="790" y="184"/>
                    <a:pt x="790" y="184"/>
                    <a:pt x="790" y="184"/>
                  </a:cubicBezTo>
                  <a:cubicBezTo>
                    <a:pt x="789" y="184"/>
                    <a:pt x="789" y="184"/>
                    <a:pt x="789" y="184"/>
                  </a:cubicBezTo>
                  <a:cubicBezTo>
                    <a:pt x="790" y="182"/>
                    <a:pt x="790" y="182"/>
                    <a:pt x="790" y="182"/>
                  </a:cubicBezTo>
                  <a:cubicBezTo>
                    <a:pt x="791" y="182"/>
                    <a:pt x="791" y="182"/>
                    <a:pt x="791" y="182"/>
                  </a:cubicBezTo>
                  <a:cubicBezTo>
                    <a:pt x="791" y="181"/>
                    <a:pt x="791" y="181"/>
                    <a:pt x="791" y="181"/>
                  </a:cubicBezTo>
                  <a:cubicBezTo>
                    <a:pt x="793" y="184"/>
                    <a:pt x="793" y="184"/>
                    <a:pt x="793" y="184"/>
                  </a:cubicBezTo>
                  <a:cubicBezTo>
                    <a:pt x="794" y="184"/>
                    <a:pt x="794" y="184"/>
                    <a:pt x="794" y="184"/>
                  </a:cubicBezTo>
                  <a:cubicBezTo>
                    <a:pt x="796" y="182"/>
                    <a:pt x="796" y="182"/>
                    <a:pt x="796" y="182"/>
                  </a:cubicBezTo>
                  <a:cubicBezTo>
                    <a:pt x="796" y="184"/>
                    <a:pt x="796" y="184"/>
                    <a:pt x="796" y="184"/>
                  </a:cubicBezTo>
                  <a:cubicBezTo>
                    <a:pt x="797" y="184"/>
                    <a:pt x="797" y="184"/>
                    <a:pt x="797" y="184"/>
                  </a:cubicBezTo>
                  <a:cubicBezTo>
                    <a:pt x="797" y="182"/>
                    <a:pt x="797" y="182"/>
                    <a:pt x="797" y="182"/>
                  </a:cubicBezTo>
                  <a:cubicBezTo>
                    <a:pt x="797" y="181"/>
                    <a:pt x="797" y="181"/>
                    <a:pt x="797" y="181"/>
                  </a:cubicBezTo>
                  <a:cubicBezTo>
                    <a:pt x="800" y="181"/>
                    <a:pt x="800" y="181"/>
                    <a:pt x="800" y="181"/>
                  </a:cubicBezTo>
                  <a:cubicBezTo>
                    <a:pt x="801" y="181"/>
                    <a:pt x="801" y="181"/>
                    <a:pt x="801" y="181"/>
                  </a:cubicBezTo>
                  <a:cubicBezTo>
                    <a:pt x="801" y="179"/>
                    <a:pt x="801" y="179"/>
                    <a:pt x="801" y="179"/>
                  </a:cubicBezTo>
                  <a:cubicBezTo>
                    <a:pt x="806" y="179"/>
                    <a:pt x="806" y="179"/>
                    <a:pt x="806" y="179"/>
                  </a:cubicBezTo>
                  <a:cubicBezTo>
                    <a:pt x="804" y="178"/>
                    <a:pt x="804" y="178"/>
                    <a:pt x="804" y="178"/>
                  </a:cubicBezTo>
                  <a:cubicBezTo>
                    <a:pt x="803" y="176"/>
                    <a:pt x="803" y="176"/>
                    <a:pt x="803" y="176"/>
                  </a:cubicBezTo>
                  <a:cubicBezTo>
                    <a:pt x="804" y="175"/>
                    <a:pt x="804" y="175"/>
                    <a:pt x="804" y="175"/>
                  </a:cubicBezTo>
                  <a:cubicBezTo>
                    <a:pt x="803" y="175"/>
                    <a:pt x="803" y="175"/>
                    <a:pt x="803" y="175"/>
                  </a:cubicBezTo>
                  <a:cubicBezTo>
                    <a:pt x="806" y="174"/>
                    <a:pt x="806" y="174"/>
                    <a:pt x="806" y="174"/>
                  </a:cubicBezTo>
                  <a:cubicBezTo>
                    <a:pt x="807" y="175"/>
                    <a:pt x="807" y="175"/>
                    <a:pt x="807" y="175"/>
                  </a:cubicBezTo>
                  <a:cubicBezTo>
                    <a:pt x="809" y="175"/>
                    <a:pt x="809" y="175"/>
                    <a:pt x="809" y="175"/>
                  </a:cubicBezTo>
                  <a:cubicBezTo>
                    <a:pt x="813" y="174"/>
                    <a:pt x="813" y="174"/>
                    <a:pt x="813" y="174"/>
                  </a:cubicBezTo>
                  <a:cubicBezTo>
                    <a:pt x="813" y="172"/>
                    <a:pt x="813" y="172"/>
                    <a:pt x="813" y="172"/>
                  </a:cubicBezTo>
                  <a:cubicBezTo>
                    <a:pt x="816" y="172"/>
                    <a:pt x="816" y="172"/>
                    <a:pt x="816" y="172"/>
                  </a:cubicBezTo>
                  <a:cubicBezTo>
                    <a:pt x="816" y="171"/>
                    <a:pt x="816" y="171"/>
                    <a:pt x="816" y="171"/>
                  </a:cubicBezTo>
                  <a:cubicBezTo>
                    <a:pt x="816" y="169"/>
                    <a:pt x="816" y="169"/>
                    <a:pt x="816" y="169"/>
                  </a:cubicBezTo>
                  <a:cubicBezTo>
                    <a:pt x="814" y="169"/>
                    <a:pt x="814" y="169"/>
                    <a:pt x="814" y="169"/>
                  </a:cubicBezTo>
                  <a:lnTo>
                    <a:pt x="811" y="169"/>
                  </a:lnTo>
                  <a:close/>
                  <a:moveTo>
                    <a:pt x="680" y="142"/>
                  </a:moveTo>
                  <a:cubicBezTo>
                    <a:pt x="677" y="144"/>
                    <a:pt x="677" y="144"/>
                    <a:pt x="677" y="144"/>
                  </a:cubicBezTo>
                  <a:cubicBezTo>
                    <a:pt x="675" y="145"/>
                    <a:pt x="675" y="145"/>
                    <a:pt x="675" y="145"/>
                  </a:cubicBezTo>
                  <a:cubicBezTo>
                    <a:pt x="674" y="146"/>
                    <a:pt x="674" y="146"/>
                    <a:pt x="674" y="146"/>
                  </a:cubicBezTo>
                  <a:cubicBezTo>
                    <a:pt x="678" y="145"/>
                    <a:pt x="678" y="145"/>
                    <a:pt x="678" y="145"/>
                  </a:cubicBezTo>
                  <a:cubicBezTo>
                    <a:pt x="681" y="144"/>
                    <a:pt x="681" y="144"/>
                    <a:pt x="681" y="144"/>
                  </a:cubicBezTo>
                  <a:cubicBezTo>
                    <a:pt x="685" y="142"/>
                    <a:pt x="685" y="142"/>
                    <a:pt x="685" y="142"/>
                  </a:cubicBezTo>
                  <a:cubicBezTo>
                    <a:pt x="688" y="139"/>
                    <a:pt x="688" y="139"/>
                    <a:pt x="688" y="139"/>
                  </a:cubicBezTo>
                  <a:cubicBezTo>
                    <a:pt x="687" y="139"/>
                    <a:pt x="687" y="139"/>
                    <a:pt x="687" y="139"/>
                  </a:cubicBezTo>
                  <a:cubicBezTo>
                    <a:pt x="682" y="141"/>
                    <a:pt x="682" y="141"/>
                    <a:pt x="682" y="141"/>
                  </a:cubicBezTo>
                  <a:lnTo>
                    <a:pt x="680" y="142"/>
                  </a:lnTo>
                  <a:close/>
                  <a:moveTo>
                    <a:pt x="684" y="138"/>
                  </a:moveTo>
                  <a:cubicBezTo>
                    <a:pt x="690" y="138"/>
                    <a:pt x="690" y="138"/>
                    <a:pt x="690" y="138"/>
                  </a:cubicBezTo>
                  <a:cubicBezTo>
                    <a:pt x="692" y="136"/>
                    <a:pt x="692" y="136"/>
                    <a:pt x="692" y="136"/>
                  </a:cubicBezTo>
                  <a:cubicBezTo>
                    <a:pt x="692" y="135"/>
                    <a:pt x="692" y="135"/>
                    <a:pt x="692" y="135"/>
                  </a:cubicBezTo>
                  <a:cubicBezTo>
                    <a:pt x="688" y="136"/>
                    <a:pt x="688" y="136"/>
                    <a:pt x="688" y="136"/>
                  </a:cubicBezTo>
                  <a:lnTo>
                    <a:pt x="684" y="138"/>
                  </a:lnTo>
                  <a:close/>
                  <a:moveTo>
                    <a:pt x="747" y="112"/>
                  </a:moveTo>
                  <a:cubicBezTo>
                    <a:pt x="746" y="113"/>
                    <a:pt x="746" y="113"/>
                    <a:pt x="746" y="113"/>
                  </a:cubicBezTo>
                  <a:cubicBezTo>
                    <a:pt x="743" y="115"/>
                    <a:pt x="743" y="115"/>
                    <a:pt x="743" y="115"/>
                  </a:cubicBezTo>
                  <a:cubicBezTo>
                    <a:pt x="748" y="113"/>
                    <a:pt x="748" y="113"/>
                    <a:pt x="748" y="113"/>
                  </a:cubicBezTo>
                  <a:lnTo>
                    <a:pt x="747" y="112"/>
                  </a:lnTo>
                  <a:close/>
                  <a:moveTo>
                    <a:pt x="773" y="414"/>
                  </a:moveTo>
                  <a:cubicBezTo>
                    <a:pt x="771" y="415"/>
                    <a:pt x="771" y="415"/>
                    <a:pt x="771" y="415"/>
                  </a:cubicBezTo>
                  <a:cubicBezTo>
                    <a:pt x="770" y="416"/>
                    <a:pt x="770" y="416"/>
                    <a:pt x="770" y="416"/>
                  </a:cubicBezTo>
                  <a:lnTo>
                    <a:pt x="773" y="414"/>
                  </a:lnTo>
                  <a:close/>
                  <a:moveTo>
                    <a:pt x="791" y="400"/>
                  </a:moveTo>
                  <a:cubicBezTo>
                    <a:pt x="790" y="400"/>
                    <a:pt x="790" y="400"/>
                    <a:pt x="790" y="400"/>
                  </a:cubicBezTo>
                  <a:cubicBezTo>
                    <a:pt x="789" y="400"/>
                    <a:pt x="789" y="400"/>
                    <a:pt x="789" y="400"/>
                  </a:cubicBezTo>
                  <a:cubicBezTo>
                    <a:pt x="787" y="400"/>
                    <a:pt x="787" y="400"/>
                    <a:pt x="787" y="400"/>
                  </a:cubicBezTo>
                  <a:cubicBezTo>
                    <a:pt x="786" y="402"/>
                    <a:pt x="786" y="402"/>
                    <a:pt x="786" y="402"/>
                  </a:cubicBezTo>
                  <a:cubicBezTo>
                    <a:pt x="784" y="402"/>
                    <a:pt x="784" y="402"/>
                    <a:pt x="784" y="402"/>
                  </a:cubicBezTo>
                  <a:cubicBezTo>
                    <a:pt x="783" y="403"/>
                    <a:pt x="783" y="403"/>
                    <a:pt x="783" y="403"/>
                  </a:cubicBezTo>
                  <a:cubicBezTo>
                    <a:pt x="783" y="402"/>
                    <a:pt x="783" y="402"/>
                    <a:pt x="783" y="402"/>
                  </a:cubicBezTo>
                  <a:cubicBezTo>
                    <a:pt x="784" y="400"/>
                    <a:pt x="784" y="400"/>
                    <a:pt x="784" y="400"/>
                  </a:cubicBezTo>
                  <a:cubicBezTo>
                    <a:pt x="787" y="399"/>
                    <a:pt x="787" y="399"/>
                    <a:pt x="787" y="399"/>
                  </a:cubicBezTo>
                  <a:cubicBezTo>
                    <a:pt x="786" y="399"/>
                    <a:pt x="786" y="399"/>
                    <a:pt x="786" y="399"/>
                  </a:cubicBezTo>
                  <a:cubicBezTo>
                    <a:pt x="784" y="397"/>
                    <a:pt x="784" y="397"/>
                    <a:pt x="784" y="397"/>
                  </a:cubicBezTo>
                  <a:cubicBezTo>
                    <a:pt x="784" y="399"/>
                    <a:pt x="784" y="399"/>
                    <a:pt x="784" y="399"/>
                  </a:cubicBezTo>
                  <a:cubicBezTo>
                    <a:pt x="783" y="400"/>
                    <a:pt x="783" y="400"/>
                    <a:pt x="783" y="400"/>
                  </a:cubicBezTo>
                  <a:cubicBezTo>
                    <a:pt x="783" y="397"/>
                    <a:pt x="783" y="397"/>
                    <a:pt x="783" y="397"/>
                  </a:cubicBezTo>
                  <a:cubicBezTo>
                    <a:pt x="781" y="397"/>
                    <a:pt x="781" y="397"/>
                    <a:pt x="781" y="397"/>
                  </a:cubicBezTo>
                  <a:cubicBezTo>
                    <a:pt x="787" y="394"/>
                    <a:pt x="787" y="394"/>
                    <a:pt x="787" y="394"/>
                  </a:cubicBezTo>
                  <a:cubicBezTo>
                    <a:pt x="791" y="392"/>
                    <a:pt x="791" y="392"/>
                    <a:pt x="791" y="392"/>
                  </a:cubicBezTo>
                  <a:cubicBezTo>
                    <a:pt x="789" y="389"/>
                    <a:pt x="789" y="389"/>
                    <a:pt x="789" y="389"/>
                  </a:cubicBezTo>
                  <a:cubicBezTo>
                    <a:pt x="787" y="389"/>
                    <a:pt x="787" y="389"/>
                    <a:pt x="787" y="389"/>
                  </a:cubicBezTo>
                  <a:cubicBezTo>
                    <a:pt x="786" y="389"/>
                    <a:pt x="786" y="389"/>
                    <a:pt x="786" y="389"/>
                  </a:cubicBezTo>
                  <a:cubicBezTo>
                    <a:pt x="783" y="389"/>
                    <a:pt x="783" y="389"/>
                    <a:pt x="783" y="389"/>
                  </a:cubicBezTo>
                  <a:cubicBezTo>
                    <a:pt x="780" y="392"/>
                    <a:pt x="780" y="392"/>
                    <a:pt x="780" y="392"/>
                  </a:cubicBezTo>
                  <a:cubicBezTo>
                    <a:pt x="781" y="387"/>
                    <a:pt x="781" y="387"/>
                    <a:pt x="781" y="387"/>
                  </a:cubicBezTo>
                  <a:cubicBezTo>
                    <a:pt x="778" y="390"/>
                    <a:pt x="778" y="390"/>
                    <a:pt x="778" y="390"/>
                  </a:cubicBezTo>
                  <a:cubicBezTo>
                    <a:pt x="777" y="390"/>
                    <a:pt x="777" y="390"/>
                    <a:pt x="777" y="390"/>
                  </a:cubicBezTo>
                  <a:cubicBezTo>
                    <a:pt x="776" y="390"/>
                    <a:pt x="776" y="390"/>
                    <a:pt x="776" y="390"/>
                  </a:cubicBezTo>
                  <a:cubicBezTo>
                    <a:pt x="774" y="392"/>
                    <a:pt x="774" y="392"/>
                    <a:pt x="774" y="392"/>
                  </a:cubicBezTo>
                  <a:cubicBezTo>
                    <a:pt x="773" y="392"/>
                    <a:pt x="773" y="392"/>
                    <a:pt x="773" y="392"/>
                  </a:cubicBezTo>
                  <a:cubicBezTo>
                    <a:pt x="774" y="389"/>
                    <a:pt x="774" y="389"/>
                    <a:pt x="774" y="389"/>
                  </a:cubicBezTo>
                  <a:cubicBezTo>
                    <a:pt x="774" y="387"/>
                    <a:pt x="774" y="387"/>
                    <a:pt x="774" y="387"/>
                  </a:cubicBezTo>
                  <a:cubicBezTo>
                    <a:pt x="773" y="389"/>
                    <a:pt x="773" y="389"/>
                    <a:pt x="773" y="389"/>
                  </a:cubicBezTo>
                  <a:cubicBezTo>
                    <a:pt x="771" y="390"/>
                    <a:pt x="771" y="390"/>
                    <a:pt x="771" y="390"/>
                  </a:cubicBezTo>
                  <a:cubicBezTo>
                    <a:pt x="771" y="389"/>
                    <a:pt x="771" y="389"/>
                    <a:pt x="771" y="389"/>
                  </a:cubicBezTo>
                  <a:cubicBezTo>
                    <a:pt x="770" y="390"/>
                    <a:pt x="770" y="390"/>
                    <a:pt x="770" y="390"/>
                  </a:cubicBezTo>
                  <a:cubicBezTo>
                    <a:pt x="770" y="389"/>
                    <a:pt x="770" y="389"/>
                    <a:pt x="770" y="389"/>
                  </a:cubicBezTo>
                  <a:cubicBezTo>
                    <a:pt x="768" y="389"/>
                    <a:pt x="768" y="389"/>
                    <a:pt x="768" y="389"/>
                  </a:cubicBezTo>
                  <a:cubicBezTo>
                    <a:pt x="767" y="387"/>
                    <a:pt x="767" y="387"/>
                    <a:pt x="767" y="387"/>
                  </a:cubicBezTo>
                  <a:cubicBezTo>
                    <a:pt x="764" y="389"/>
                    <a:pt x="764" y="389"/>
                    <a:pt x="764" y="389"/>
                  </a:cubicBezTo>
                  <a:cubicBezTo>
                    <a:pt x="766" y="387"/>
                    <a:pt x="766" y="387"/>
                    <a:pt x="766" y="387"/>
                  </a:cubicBezTo>
                  <a:cubicBezTo>
                    <a:pt x="768" y="386"/>
                    <a:pt x="768" y="386"/>
                    <a:pt x="768" y="386"/>
                  </a:cubicBezTo>
                  <a:cubicBezTo>
                    <a:pt x="766" y="386"/>
                    <a:pt x="766" y="386"/>
                    <a:pt x="766" y="386"/>
                  </a:cubicBezTo>
                  <a:cubicBezTo>
                    <a:pt x="764" y="386"/>
                    <a:pt x="764" y="386"/>
                    <a:pt x="764" y="386"/>
                  </a:cubicBezTo>
                  <a:cubicBezTo>
                    <a:pt x="770" y="384"/>
                    <a:pt x="770" y="384"/>
                    <a:pt x="770" y="384"/>
                  </a:cubicBezTo>
                  <a:cubicBezTo>
                    <a:pt x="771" y="383"/>
                    <a:pt x="771" y="383"/>
                    <a:pt x="771" y="383"/>
                  </a:cubicBezTo>
                  <a:cubicBezTo>
                    <a:pt x="773" y="381"/>
                    <a:pt x="773" y="381"/>
                    <a:pt x="773" y="381"/>
                  </a:cubicBezTo>
                  <a:cubicBezTo>
                    <a:pt x="770" y="381"/>
                    <a:pt x="770" y="381"/>
                    <a:pt x="770" y="381"/>
                  </a:cubicBezTo>
                  <a:cubicBezTo>
                    <a:pt x="767" y="381"/>
                    <a:pt x="767" y="381"/>
                    <a:pt x="767" y="381"/>
                  </a:cubicBezTo>
                  <a:cubicBezTo>
                    <a:pt x="767" y="380"/>
                    <a:pt x="767" y="380"/>
                    <a:pt x="767" y="380"/>
                  </a:cubicBezTo>
                  <a:cubicBezTo>
                    <a:pt x="757" y="387"/>
                    <a:pt x="757" y="387"/>
                    <a:pt x="757" y="387"/>
                  </a:cubicBezTo>
                  <a:cubicBezTo>
                    <a:pt x="757" y="386"/>
                    <a:pt x="757" y="386"/>
                    <a:pt x="757" y="386"/>
                  </a:cubicBezTo>
                  <a:cubicBezTo>
                    <a:pt x="757" y="384"/>
                    <a:pt x="757" y="384"/>
                    <a:pt x="757" y="384"/>
                  </a:cubicBezTo>
                  <a:cubicBezTo>
                    <a:pt x="760" y="383"/>
                    <a:pt x="760" y="383"/>
                    <a:pt x="760" y="383"/>
                  </a:cubicBezTo>
                  <a:cubicBezTo>
                    <a:pt x="763" y="379"/>
                    <a:pt x="763" y="379"/>
                    <a:pt x="763" y="379"/>
                  </a:cubicBezTo>
                  <a:cubicBezTo>
                    <a:pt x="768" y="374"/>
                    <a:pt x="768" y="374"/>
                    <a:pt x="768" y="374"/>
                  </a:cubicBezTo>
                  <a:cubicBezTo>
                    <a:pt x="770" y="370"/>
                    <a:pt x="770" y="370"/>
                    <a:pt x="770" y="370"/>
                  </a:cubicBezTo>
                  <a:cubicBezTo>
                    <a:pt x="771" y="371"/>
                    <a:pt x="771" y="371"/>
                    <a:pt x="771" y="371"/>
                  </a:cubicBezTo>
                  <a:cubicBezTo>
                    <a:pt x="773" y="370"/>
                    <a:pt x="773" y="370"/>
                    <a:pt x="773" y="370"/>
                  </a:cubicBezTo>
                  <a:cubicBezTo>
                    <a:pt x="774" y="369"/>
                    <a:pt x="774" y="369"/>
                    <a:pt x="774" y="369"/>
                  </a:cubicBezTo>
                  <a:cubicBezTo>
                    <a:pt x="776" y="367"/>
                    <a:pt x="776" y="367"/>
                    <a:pt x="776" y="367"/>
                  </a:cubicBezTo>
                  <a:cubicBezTo>
                    <a:pt x="777" y="366"/>
                    <a:pt x="777" y="366"/>
                    <a:pt x="777" y="366"/>
                  </a:cubicBezTo>
                  <a:cubicBezTo>
                    <a:pt x="776" y="366"/>
                    <a:pt x="776" y="366"/>
                    <a:pt x="776" y="366"/>
                  </a:cubicBezTo>
                  <a:cubicBezTo>
                    <a:pt x="773" y="366"/>
                    <a:pt x="773" y="366"/>
                    <a:pt x="773" y="366"/>
                  </a:cubicBezTo>
                  <a:cubicBezTo>
                    <a:pt x="774" y="364"/>
                    <a:pt x="774" y="364"/>
                    <a:pt x="774" y="364"/>
                  </a:cubicBezTo>
                  <a:cubicBezTo>
                    <a:pt x="776" y="363"/>
                    <a:pt x="776" y="363"/>
                    <a:pt x="776" y="363"/>
                  </a:cubicBezTo>
                  <a:cubicBezTo>
                    <a:pt x="778" y="363"/>
                    <a:pt x="778" y="363"/>
                    <a:pt x="778" y="363"/>
                  </a:cubicBezTo>
                  <a:cubicBezTo>
                    <a:pt x="780" y="363"/>
                    <a:pt x="780" y="363"/>
                    <a:pt x="780" y="363"/>
                  </a:cubicBezTo>
                  <a:cubicBezTo>
                    <a:pt x="780" y="361"/>
                    <a:pt x="780" y="361"/>
                    <a:pt x="780" y="361"/>
                  </a:cubicBezTo>
                  <a:cubicBezTo>
                    <a:pt x="780" y="360"/>
                    <a:pt x="780" y="360"/>
                    <a:pt x="780" y="360"/>
                  </a:cubicBezTo>
                  <a:cubicBezTo>
                    <a:pt x="778" y="360"/>
                    <a:pt x="778" y="360"/>
                    <a:pt x="778" y="360"/>
                  </a:cubicBezTo>
                  <a:cubicBezTo>
                    <a:pt x="778" y="361"/>
                    <a:pt x="778" y="361"/>
                    <a:pt x="778" y="361"/>
                  </a:cubicBezTo>
                  <a:cubicBezTo>
                    <a:pt x="777" y="361"/>
                    <a:pt x="777" y="361"/>
                    <a:pt x="777" y="361"/>
                  </a:cubicBezTo>
                  <a:cubicBezTo>
                    <a:pt x="777" y="360"/>
                    <a:pt x="777" y="360"/>
                    <a:pt x="777" y="360"/>
                  </a:cubicBezTo>
                  <a:cubicBezTo>
                    <a:pt x="771" y="363"/>
                    <a:pt x="771" y="363"/>
                    <a:pt x="771" y="363"/>
                  </a:cubicBezTo>
                  <a:cubicBezTo>
                    <a:pt x="768" y="363"/>
                    <a:pt x="768" y="363"/>
                    <a:pt x="768" y="363"/>
                  </a:cubicBezTo>
                  <a:cubicBezTo>
                    <a:pt x="766" y="366"/>
                    <a:pt x="766" y="366"/>
                    <a:pt x="766" y="366"/>
                  </a:cubicBezTo>
                  <a:cubicBezTo>
                    <a:pt x="761" y="370"/>
                    <a:pt x="761" y="370"/>
                    <a:pt x="761" y="370"/>
                  </a:cubicBezTo>
                  <a:cubicBezTo>
                    <a:pt x="757" y="371"/>
                    <a:pt x="757" y="371"/>
                    <a:pt x="757" y="371"/>
                  </a:cubicBezTo>
                  <a:cubicBezTo>
                    <a:pt x="758" y="373"/>
                    <a:pt x="758" y="373"/>
                    <a:pt x="758" y="373"/>
                  </a:cubicBezTo>
                  <a:cubicBezTo>
                    <a:pt x="756" y="374"/>
                    <a:pt x="756" y="374"/>
                    <a:pt x="756" y="374"/>
                  </a:cubicBezTo>
                  <a:cubicBezTo>
                    <a:pt x="754" y="376"/>
                    <a:pt x="754" y="376"/>
                    <a:pt x="754" y="376"/>
                  </a:cubicBezTo>
                  <a:cubicBezTo>
                    <a:pt x="751" y="380"/>
                    <a:pt x="751" y="380"/>
                    <a:pt x="751" y="380"/>
                  </a:cubicBezTo>
                  <a:cubicBezTo>
                    <a:pt x="747" y="384"/>
                    <a:pt x="747" y="384"/>
                    <a:pt x="747" y="384"/>
                  </a:cubicBezTo>
                  <a:cubicBezTo>
                    <a:pt x="746" y="387"/>
                    <a:pt x="746" y="387"/>
                    <a:pt x="746" y="387"/>
                  </a:cubicBezTo>
                  <a:cubicBezTo>
                    <a:pt x="744" y="387"/>
                    <a:pt x="744" y="387"/>
                    <a:pt x="744" y="387"/>
                  </a:cubicBezTo>
                  <a:cubicBezTo>
                    <a:pt x="743" y="389"/>
                    <a:pt x="743" y="389"/>
                    <a:pt x="743" y="389"/>
                  </a:cubicBezTo>
                  <a:cubicBezTo>
                    <a:pt x="741" y="392"/>
                    <a:pt x="741" y="392"/>
                    <a:pt x="741" y="392"/>
                  </a:cubicBezTo>
                  <a:cubicBezTo>
                    <a:pt x="743" y="392"/>
                    <a:pt x="743" y="392"/>
                    <a:pt x="743" y="392"/>
                  </a:cubicBezTo>
                  <a:cubicBezTo>
                    <a:pt x="743" y="393"/>
                    <a:pt x="743" y="393"/>
                    <a:pt x="743" y="393"/>
                  </a:cubicBezTo>
                  <a:cubicBezTo>
                    <a:pt x="741" y="393"/>
                    <a:pt x="741" y="393"/>
                    <a:pt x="741" y="393"/>
                  </a:cubicBezTo>
                  <a:cubicBezTo>
                    <a:pt x="741" y="394"/>
                    <a:pt x="741" y="394"/>
                    <a:pt x="741" y="394"/>
                  </a:cubicBezTo>
                  <a:cubicBezTo>
                    <a:pt x="740" y="393"/>
                    <a:pt x="740" y="393"/>
                    <a:pt x="740" y="393"/>
                  </a:cubicBezTo>
                  <a:cubicBezTo>
                    <a:pt x="737" y="394"/>
                    <a:pt x="737" y="394"/>
                    <a:pt x="737" y="394"/>
                  </a:cubicBezTo>
                  <a:cubicBezTo>
                    <a:pt x="735" y="396"/>
                    <a:pt x="735" y="396"/>
                    <a:pt x="735" y="396"/>
                  </a:cubicBezTo>
                  <a:cubicBezTo>
                    <a:pt x="733" y="400"/>
                    <a:pt x="733" y="400"/>
                    <a:pt x="733" y="400"/>
                  </a:cubicBezTo>
                  <a:cubicBezTo>
                    <a:pt x="731" y="400"/>
                    <a:pt x="731" y="400"/>
                    <a:pt x="731" y="400"/>
                  </a:cubicBezTo>
                  <a:cubicBezTo>
                    <a:pt x="730" y="400"/>
                    <a:pt x="730" y="400"/>
                    <a:pt x="730" y="400"/>
                  </a:cubicBezTo>
                  <a:cubicBezTo>
                    <a:pt x="733" y="397"/>
                    <a:pt x="733" y="397"/>
                    <a:pt x="733" y="397"/>
                  </a:cubicBezTo>
                  <a:cubicBezTo>
                    <a:pt x="730" y="399"/>
                    <a:pt x="730" y="399"/>
                    <a:pt x="730" y="399"/>
                  </a:cubicBezTo>
                  <a:cubicBezTo>
                    <a:pt x="728" y="400"/>
                    <a:pt x="728" y="400"/>
                    <a:pt x="728" y="400"/>
                  </a:cubicBezTo>
                  <a:cubicBezTo>
                    <a:pt x="727" y="402"/>
                    <a:pt x="727" y="402"/>
                    <a:pt x="727" y="402"/>
                  </a:cubicBezTo>
                  <a:cubicBezTo>
                    <a:pt x="731" y="402"/>
                    <a:pt x="731" y="402"/>
                    <a:pt x="731" y="402"/>
                  </a:cubicBezTo>
                  <a:cubicBezTo>
                    <a:pt x="735" y="402"/>
                    <a:pt x="735" y="402"/>
                    <a:pt x="735" y="402"/>
                  </a:cubicBezTo>
                  <a:cubicBezTo>
                    <a:pt x="731" y="403"/>
                    <a:pt x="731" y="403"/>
                    <a:pt x="731" y="403"/>
                  </a:cubicBezTo>
                  <a:cubicBezTo>
                    <a:pt x="728" y="406"/>
                    <a:pt x="728" y="406"/>
                    <a:pt x="728" y="406"/>
                  </a:cubicBezTo>
                  <a:cubicBezTo>
                    <a:pt x="724" y="407"/>
                    <a:pt x="724" y="407"/>
                    <a:pt x="724" y="407"/>
                  </a:cubicBezTo>
                  <a:cubicBezTo>
                    <a:pt x="723" y="409"/>
                    <a:pt x="723" y="409"/>
                    <a:pt x="723" y="409"/>
                  </a:cubicBezTo>
                  <a:cubicBezTo>
                    <a:pt x="721" y="412"/>
                    <a:pt x="721" y="412"/>
                    <a:pt x="721" y="412"/>
                  </a:cubicBezTo>
                  <a:cubicBezTo>
                    <a:pt x="721" y="413"/>
                    <a:pt x="721" y="413"/>
                    <a:pt x="721" y="413"/>
                  </a:cubicBezTo>
                  <a:cubicBezTo>
                    <a:pt x="724" y="413"/>
                    <a:pt x="724" y="413"/>
                    <a:pt x="724" y="413"/>
                  </a:cubicBezTo>
                  <a:cubicBezTo>
                    <a:pt x="731" y="413"/>
                    <a:pt x="731" y="413"/>
                    <a:pt x="731" y="413"/>
                  </a:cubicBezTo>
                  <a:cubicBezTo>
                    <a:pt x="733" y="412"/>
                    <a:pt x="733" y="412"/>
                    <a:pt x="733" y="412"/>
                  </a:cubicBezTo>
                  <a:cubicBezTo>
                    <a:pt x="733" y="413"/>
                    <a:pt x="733" y="413"/>
                    <a:pt x="733" y="413"/>
                  </a:cubicBezTo>
                  <a:cubicBezTo>
                    <a:pt x="734" y="413"/>
                    <a:pt x="734" y="413"/>
                    <a:pt x="734" y="413"/>
                  </a:cubicBezTo>
                  <a:cubicBezTo>
                    <a:pt x="737" y="413"/>
                    <a:pt x="737" y="413"/>
                    <a:pt x="737" y="413"/>
                  </a:cubicBezTo>
                  <a:cubicBezTo>
                    <a:pt x="740" y="413"/>
                    <a:pt x="740" y="413"/>
                    <a:pt x="740" y="413"/>
                  </a:cubicBezTo>
                  <a:cubicBezTo>
                    <a:pt x="743" y="413"/>
                    <a:pt x="743" y="413"/>
                    <a:pt x="743" y="413"/>
                  </a:cubicBezTo>
                  <a:cubicBezTo>
                    <a:pt x="746" y="413"/>
                    <a:pt x="746" y="413"/>
                    <a:pt x="746" y="413"/>
                  </a:cubicBezTo>
                  <a:cubicBezTo>
                    <a:pt x="747" y="414"/>
                    <a:pt x="747" y="414"/>
                    <a:pt x="747" y="414"/>
                  </a:cubicBezTo>
                  <a:cubicBezTo>
                    <a:pt x="748" y="414"/>
                    <a:pt x="748" y="414"/>
                    <a:pt x="748" y="414"/>
                  </a:cubicBezTo>
                  <a:cubicBezTo>
                    <a:pt x="751" y="413"/>
                    <a:pt x="751" y="413"/>
                    <a:pt x="751" y="413"/>
                  </a:cubicBezTo>
                  <a:cubicBezTo>
                    <a:pt x="753" y="413"/>
                    <a:pt x="753" y="413"/>
                    <a:pt x="753" y="413"/>
                  </a:cubicBezTo>
                  <a:cubicBezTo>
                    <a:pt x="754" y="412"/>
                    <a:pt x="754" y="412"/>
                    <a:pt x="754" y="412"/>
                  </a:cubicBezTo>
                  <a:cubicBezTo>
                    <a:pt x="754" y="413"/>
                    <a:pt x="754" y="413"/>
                    <a:pt x="754" y="413"/>
                  </a:cubicBezTo>
                  <a:cubicBezTo>
                    <a:pt x="756" y="410"/>
                    <a:pt x="756" y="410"/>
                    <a:pt x="756" y="410"/>
                  </a:cubicBezTo>
                  <a:cubicBezTo>
                    <a:pt x="757" y="412"/>
                    <a:pt x="757" y="412"/>
                    <a:pt x="757" y="412"/>
                  </a:cubicBezTo>
                  <a:cubicBezTo>
                    <a:pt x="758" y="410"/>
                    <a:pt x="758" y="410"/>
                    <a:pt x="758" y="410"/>
                  </a:cubicBezTo>
                  <a:cubicBezTo>
                    <a:pt x="760" y="409"/>
                    <a:pt x="760" y="409"/>
                    <a:pt x="760" y="409"/>
                  </a:cubicBezTo>
                  <a:cubicBezTo>
                    <a:pt x="758" y="412"/>
                    <a:pt x="758" y="412"/>
                    <a:pt x="758" y="412"/>
                  </a:cubicBezTo>
                  <a:cubicBezTo>
                    <a:pt x="758" y="413"/>
                    <a:pt x="758" y="413"/>
                    <a:pt x="758" y="413"/>
                  </a:cubicBezTo>
                  <a:cubicBezTo>
                    <a:pt x="757" y="413"/>
                    <a:pt x="757" y="413"/>
                    <a:pt x="757" y="413"/>
                  </a:cubicBezTo>
                  <a:cubicBezTo>
                    <a:pt x="756" y="414"/>
                    <a:pt x="756" y="414"/>
                    <a:pt x="756" y="414"/>
                  </a:cubicBezTo>
                  <a:cubicBezTo>
                    <a:pt x="757" y="414"/>
                    <a:pt x="757" y="414"/>
                    <a:pt x="757" y="414"/>
                  </a:cubicBezTo>
                  <a:cubicBezTo>
                    <a:pt x="758" y="414"/>
                    <a:pt x="758" y="414"/>
                    <a:pt x="758" y="414"/>
                  </a:cubicBezTo>
                  <a:cubicBezTo>
                    <a:pt x="760" y="414"/>
                    <a:pt x="760" y="414"/>
                    <a:pt x="760" y="414"/>
                  </a:cubicBezTo>
                  <a:cubicBezTo>
                    <a:pt x="760" y="416"/>
                    <a:pt x="760" y="416"/>
                    <a:pt x="760" y="416"/>
                  </a:cubicBezTo>
                  <a:cubicBezTo>
                    <a:pt x="761" y="414"/>
                    <a:pt x="761" y="414"/>
                    <a:pt x="761" y="414"/>
                  </a:cubicBezTo>
                  <a:cubicBezTo>
                    <a:pt x="763" y="413"/>
                    <a:pt x="763" y="413"/>
                    <a:pt x="763" y="413"/>
                  </a:cubicBezTo>
                  <a:cubicBezTo>
                    <a:pt x="766" y="413"/>
                    <a:pt x="766" y="413"/>
                    <a:pt x="766" y="413"/>
                  </a:cubicBezTo>
                  <a:cubicBezTo>
                    <a:pt x="768" y="412"/>
                    <a:pt x="768" y="412"/>
                    <a:pt x="768" y="412"/>
                  </a:cubicBezTo>
                  <a:cubicBezTo>
                    <a:pt x="767" y="413"/>
                    <a:pt x="767" y="413"/>
                    <a:pt x="767" y="413"/>
                  </a:cubicBezTo>
                  <a:cubicBezTo>
                    <a:pt x="770" y="413"/>
                    <a:pt x="770" y="413"/>
                    <a:pt x="770" y="413"/>
                  </a:cubicBezTo>
                  <a:cubicBezTo>
                    <a:pt x="768" y="414"/>
                    <a:pt x="768" y="414"/>
                    <a:pt x="768" y="414"/>
                  </a:cubicBezTo>
                  <a:cubicBezTo>
                    <a:pt x="764" y="416"/>
                    <a:pt x="764" y="416"/>
                    <a:pt x="764" y="416"/>
                  </a:cubicBezTo>
                  <a:cubicBezTo>
                    <a:pt x="760" y="419"/>
                    <a:pt x="760" y="419"/>
                    <a:pt x="760" y="419"/>
                  </a:cubicBezTo>
                  <a:cubicBezTo>
                    <a:pt x="757" y="420"/>
                    <a:pt x="757" y="420"/>
                    <a:pt x="757" y="420"/>
                  </a:cubicBezTo>
                  <a:cubicBezTo>
                    <a:pt x="754" y="422"/>
                    <a:pt x="754" y="422"/>
                    <a:pt x="754" y="422"/>
                  </a:cubicBezTo>
                  <a:cubicBezTo>
                    <a:pt x="754" y="423"/>
                    <a:pt x="754" y="423"/>
                    <a:pt x="754" y="423"/>
                  </a:cubicBezTo>
                  <a:cubicBezTo>
                    <a:pt x="757" y="423"/>
                    <a:pt x="757" y="423"/>
                    <a:pt x="757" y="423"/>
                  </a:cubicBezTo>
                  <a:cubicBezTo>
                    <a:pt x="761" y="422"/>
                    <a:pt x="761" y="422"/>
                    <a:pt x="761" y="422"/>
                  </a:cubicBezTo>
                  <a:cubicBezTo>
                    <a:pt x="764" y="419"/>
                    <a:pt x="764" y="419"/>
                    <a:pt x="764" y="419"/>
                  </a:cubicBezTo>
                  <a:cubicBezTo>
                    <a:pt x="768" y="416"/>
                    <a:pt x="768" y="416"/>
                    <a:pt x="768" y="416"/>
                  </a:cubicBezTo>
                  <a:cubicBezTo>
                    <a:pt x="771" y="415"/>
                    <a:pt x="771" y="415"/>
                    <a:pt x="771" y="415"/>
                  </a:cubicBezTo>
                  <a:cubicBezTo>
                    <a:pt x="774" y="413"/>
                    <a:pt x="774" y="413"/>
                    <a:pt x="774" y="413"/>
                  </a:cubicBezTo>
                  <a:cubicBezTo>
                    <a:pt x="777" y="410"/>
                    <a:pt x="777" y="410"/>
                    <a:pt x="777" y="410"/>
                  </a:cubicBezTo>
                  <a:cubicBezTo>
                    <a:pt x="778" y="410"/>
                    <a:pt x="778" y="410"/>
                    <a:pt x="778" y="410"/>
                  </a:cubicBezTo>
                  <a:cubicBezTo>
                    <a:pt x="778" y="413"/>
                    <a:pt x="778" y="413"/>
                    <a:pt x="778" y="413"/>
                  </a:cubicBezTo>
                  <a:cubicBezTo>
                    <a:pt x="778" y="416"/>
                    <a:pt x="778" y="416"/>
                    <a:pt x="778" y="416"/>
                  </a:cubicBezTo>
                  <a:cubicBezTo>
                    <a:pt x="776" y="419"/>
                    <a:pt x="776" y="419"/>
                    <a:pt x="776" y="419"/>
                  </a:cubicBezTo>
                  <a:cubicBezTo>
                    <a:pt x="774" y="420"/>
                    <a:pt x="774" y="420"/>
                    <a:pt x="774" y="420"/>
                  </a:cubicBezTo>
                  <a:cubicBezTo>
                    <a:pt x="773" y="423"/>
                    <a:pt x="773" y="423"/>
                    <a:pt x="773" y="423"/>
                  </a:cubicBezTo>
                  <a:cubicBezTo>
                    <a:pt x="774" y="423"/>
                    <a:pt x="774" y="423"/>
                    <a:pt x="774" y="423"/>
                  </a:cubicBezTo>
                  <a:cubicBezTo>
                    <a:pt x="777" y="422"/>
                    <a:pt x="777" y="422"/>
                    <a:pt x="777" y="422"/>
                  </a:cubicBezTo>
                  <a:cubicBezTo>
                    <a:pt x="781" y="419"/>
                    <a:pt x="781" y="419"/>
                    <a:pt x="781" y="419"/>
                  </a:cubicBezTo>
                  <a:cubicBezTo>
                    <a:pt x="780" y="420"/>
                    <a:pt x="780" y="420"/>
                    <a:pt x="780" y="420"/>
                  </a:cubicBezTo>
                  <a:cubicBezTo>
                    <a:pt x="778" y="422"/>
                    <a:pt x="778" y="422"/>
                    <a:pt x="778" y="422"/>
                  </a:cubicBezTo>
                  <a:cubicBezTo>
                    <a:pt x="780" y="422"/>
                    <a:pt x="780" y="422"/>
                    <a:pt x="780" y="422"/>
                  </a:cubicBezTo>
                  <a:cubicBezTo>
                    <a:pt x="778" y="423"/>
                    <a:pt x="778" y="423"/>
                    <a:pt x="778" y="423"/>
                  </a:cubicBezTo>
                  <a:cubicBezTo>
                    <a:pt x="780" y="423"/>
                    <a:pt x="780" y="423"/>
                    <a:pt x="780" y="423"/>
                  </a:cubicBezTo>
                  <a:cubicBezTo>
                    <a:pt x="778" y="424"/>
                    <a:pt x="778" y="424"/>
                    <a:pt x="778" y="424"/>
                  </a:cubicBezTo>
                  <a:cubicBezTo>
                    <a:pt x="778" y="426"/>
                    <a:pt x="778" y="426"/>
                    <a:pt x="778" y="426"/>
                  </a:cubicBezTo>
                  <a:cubicBezTo>
                    <a:pt x="780" y="426"/>
                    <a:pt x="780" y="426"/>
                    <a:pt x="780" y="426"/>
                  </a:cubicBezTo>
                  <a:cubicBezTo>
                    <a:pt x="783" y="426"/>
                    <a:pt x="783" y="426"/>
                    <a:pt x="783" y="426"/>
                  </a:cubicBezTo>
                  <a:cubicBezTo>
                    <a:pt x="784" y="426"/>
                    <a:pt x="784" y="426"/>
                    <a:pt x="784" y="426"/>
                  </a:cubicBezTo>
                  <a:cubicBezTo>
                    <a:pt x="784" y="424"/>
                    <a:pt x="784" y="424"/>
                    <a:pt x="784" y="424"/>
                  </a:cubicBezTo>
                  <a:cubicBezTo>
                    <a:pt x="787" y="422"/>
                    <a:pt x="787" y="422"/>
                    <a:pt x="787" y="422"/>
                  </a:cubicBezTo>
                  <a:cubicBezTo>
                    <a:pt x="791" y="416"/>
                    <a:pt x="791" y="416"/>
                    <a:pt x="791" y="416"/>
                  </a:cubicBezTo>
                  <a:cubicBezTo>
                    <a:pt x="791" y="412"/>
                    <a:pt x="791" y="412"/>
                    <a:pt x="791" y="412"/>
                  </a:cubicBezTo>
                  <a:cubicBezTo>
                    <a:pt x="790" y="412"/>
                    <a:pt x="790" y="412"/>
                    <a:pt x="790" y="412"/>
                  </a:cubicBezTo>
                  <a:cubicBezTo>
                    <a:pt x="789" y="413"/>
                    <a:pt x="789" y="413"/>
                    <a:pt x="789" y="413"/>
                  </a:cubicBezTo>
                  <a:cubicBezTo>
                    <a:pt x="787" y="414"/>
                    <a:pt x="787" y="414"/>
                    <a:pt x="787" y="414"/>
                  </a:cubicBezTo>
                  <a:cubicBezTo>
                    <a:pt x="786" y="416"/>
                    <a:pt x="786" y="416"/>
                    <a:pt x="786" y="416"/>
                  </a:cubicBezTo>
                  <a:cubicBezTo>
                    <a:pt x="786" y="413"/>
                    <a:pt x="786" y="413"/>
                    <a:pt x="786" y="413"/>
                  </a:cubicBezTo>
                  <a:cubicBezTo>
                    <a:pt x="787" y="412"/>
                    <a:pt x="787" y="412"/>
                    <a:pt x="787" y="412"/>
                  </a:cubicBezTo>
                  <a:cubicBezTo>
                    <a:pt x="790" y="409"/>
                    <a:pt x="790" y="409"/>
                    <a:pt x="790" y="409"/>
                  </a:cubicBezTo>
                  <a:cubicBezTo>
                    <a:pt x="793" y="406"/>
                    <a:pt x="793" y="406"/>
                    <a:pt x="793" y="406"/>
                  </a:cubicBezTo>
                  <a:cubicBezTo>
                    <a:pt x="790" y="406"/>
                    <a:pt x="790" y="406"/>
                    <a:pt x="790" y="406"/>
                  </a:cubicBezTo>
                  <a:cubicBezTo>
                    <a:pt x="789" y="407"/>
                    <a:pt x="789" y="407"/>
                    <a:pt x="789" y="407"/>
                  </a:cubicBezTo>
                  <a:cubicBezTo>
                    <a:pt x="784" y="410"/>
                    <a:pt x="784" y="410"/>
                    <a:pt x="784" y="410"/>
                  </a:cubicBezTo>
                  <a:cubicBezTo>
                    <a:pt x="781" y="414"/>
                    <a:pt x="781" y="414"/>
                    <a:pt x="781" y="414"/>
                  </a:cubicBezTo>
                  <a:cubicBezTo>
                    <a:pt x="781" y="413"/>
                    <a:pt x="781" y="413"/>
                    <a:pt x="781" y="413"/>
                  </a:cubicBezTo>
                  <a:cubicBezTo>
                    <a:pt x="781" y="412"/>
                    <a:pt x="781" y="412"/>
                    <a:pt x="781" y="412"/>
                  </a:cubicBezTo>
                  <a:cubicBezTo>
                    <a:pt x="780" y="412"/>
                    <a:pt x="780" y="412"/>
                    <a:pt x="780" y="412"/>
                  </a:cubicBezTo>
                  <a:cubicBezTo>
                    <a:pt x="780" y="410"/>
                    <a:pt x="780" y="410"/>
                    <a:pt x="780" y="410"/>
                  </a:cubicBezTo>
                  <a:cubicBezTo>
                    <a:pt x="781" y="409"/>
                    <a:pt x="781" y="409"/>
                    <a:pt x="781" y="409"/>
                  </a:cubicBezTo>
                  <a:cubicBezTo>
                    <a:pt x="783" y="407"/>
                    <a:pt x="783" y="407"/>
                    <a:pt x="783" y="407"/>
                  </a:cubicBezTo>
                  <a:cubicBezTo>
                    <a:pt x="781" y="407"/>
                    <a:pt x="781" y="407"/>
                    <a:pt x="781" y="407"/>
                  </a:cubicBezTo>
                  <a:cubicBezTo>
                    <a:pt x="781" y="406"/>
                    <a:pt x="781" y="406"/>
                    <a:pt x="781" y="406"/>
                  </a:cubicBezTo>
                  <a:cubicBezTo>
                    <a:pt x="783" y="406"/>
                    <a:pt x="783" y="406"/>
                    <a:pt x="783" y="406"/>
                  </a:cubicBezTo>
                  <a:cubicBezTo>
                    <a:pt x="784" y="406"/>
                    <a:pt x="784" y="406"/>
                    <a:pt x="784" y="406"/>
                  </a:cubicBezTo>
                  <a:cubicBezTo>
                    <a:pt x="786" y="404"/>
                    <a:pt x="786" y="404"/>
                    <a:pt x="786" y="404"/>
                  </a:cubicBezTo>
                  <a:cubicBezTo>
                    <a:pt x="791" y="402"/>
                    <a:pt x="791" y="402"/>
                    <a:pt x="791" y="402"/>
                  </a:cubicBezTo>
                  <a:cubicBezTo>
                    <a:pt x="793" y="402"/>
                    <a:pt x="793" y="402"/>
                    <a:pt x="793" y="402"/>
                  </a:cubicBezTo>
                  <a:cubicBezTo>
                    <a:pt x="793" y="400"/>
                    <a:pt x="793" y="400"/>
                    <a:pt x="793" y="400"/>
                  </a:cubicBezTo>
                  <a:cubicBezTo>
                    <a:pt x="791" y="399"/>
                    <a:pt x="791" y="399"/>
                    <a:pt x="791" y="399"/>
                  </a:cubicBezTo>
                  <a:lnTo>
                    <a:pt x="791" y="400"/>
                  </a:lnTo>
                  <a:close/>
                  <a:moveTo>
                    <a:pt x="780" y="191"/>
                  </a:moveTo>
                  <a:cubicBezTo>
                    <a:pt x="781" y="189"/>
                    <a:pt x="781" y="189"/>
                    <a:pt x="781" y="189"/>
                  </a:cubicBezTo>
                  <a:cubicBezTo>
                    <a:pt x="780" y="189"/>
                    <a:pt x="780" y="189"/>
                    <a:pt x="780" y="189"/>
                  </a:cubicBezTo>
                  <a:lnTo>
                    <a:pt x="780" y="191"/>
                  </a:lnTo>
                  <a:close/>
                  <a:moveTo>
                    <a:pt x="330" y="343"/>
                  </a:moveTo>
                  <a:cubicBezTo>
                    <a:pt x="330" y="343"/>
                    <a:pt x="330" y="343"/>
                    <a:pt x="329" y="342"/>
                  </a:cubicBezTo>
                  <a:cubicBezTo>
                    <a:pt x="329" y="342"/>
                    <a:pt x="329" y="343"/>
                    <a:pt x="330" y="343"/>
                  </a:cubicBezTo>
                  <a:close/>
                  <a:moveTo>
                    <a:pt x="675" y="135"/>
                  </a:moveTo>
                  <a:cubicBezTo>
                    <a:pt x="672" y="135"/>
                    <a:pt x="672" y="135"/>
                    <a:pt x="672" y="135"/>
                  </a:cubicBezTo>
                  <a:cubicBezTo>
                    <a:pt x="672" y="136"/>
                    <a:pt x="672" y="136"/>
                    <a:pt x="672" y="136"/>
                  </a:cubicBezTo>
                  <a:cubicBezTo>
                    <a:pt x="671" y="136"/>
                    <a:pt x="671" y="136"/>
                    <a:pt x="671" y="136"/>
                  </a:cubicBezTo>
                  <a:cubicBezTo>
                    <a:pt x="674" y="138"/>
                    <a:pt x="674" y="138"/>
                    <a:pt x="674" y="138"/>
                  </a:cubicBezTo>
                  <a:cubicBezTo>
                    <a:pt x="675" y="138"/>
                    <a:pt x="675" y="138"/>
                    <a:pt x="675" y="138"/>
                  </a:cubicBezTo>
                  <a:cubicBezTo>
                    <a:pt x="678" y="136"/>
                    <a:pt x="678" y="136"/>
                    <a:pt x="678" y="136"/>
                  </a:cubicBezTo>
                  <a:cubicBezTo>
                    <a:pt x="681" y="136"/>
                    <a:pt x="681" y="136"/>
                    <a:pt x="681" y="136"/>
                  </a:cubicBezTo>
                  <a:cubicBezTo>
                    <a:pt x="681" y="135"/>
                    <a:pt x="681" y="135"/>
                    <a:pt x="681" y="135"/>
                  </a:cubicBezTo>
                  <a:cubicBezTo>
                    <a:pt x="678" y="135"/>
                    <a:pt x="678" y="135"/>
                    <a:pt x="678" y="135"/>
                  </a:cubicBezTo>
                  <a:lnTo>
                    <a:pt x="675" y="135"/>
                  </a:lnTo>
                  <a:close/>
                  <a:moveTo>
                    <a:pt x="943" y="6"/>
                  </a:moveTo>
                  <a:cubicBezTo>
                    <a:pt x="942" y="4"/>
                    <a:pt x="942" y="4"/>
                    <a:pt x="942" y="4"/>
                  </a:cubicBezTo>
                  <a:cubicBezTo>
                    <a:pt x="938" y="6"/>
                    <a:pt x="938" y="6"/>
                    <a:pt x="938" y="6"/>
                  </a:cubicBezTo>
                  <a:cubicBezTo>
                    <a:pt x="939" y="4"/>
                    <a:pt x="939" y="4"/>
                    <a:pt x="939" y="4"/>
                  </a:cubicBezTo>
                  <a:cubicBezTo>
                    <a:pt x="936" y="6"/>
                    <a:pt x="936" y="6"/>
                    <a:pt x="936" y="6"/>
                  </a:cubicBezTo>
                  <a:cubicBezTo>
                    <a:pt x="930" y="6"/>
                    <a:pt x="930" y="6"/>
                    <a:pt x="930" y="6"/>
                  </a:cubicBezTo>
                  <a:cubicBezTo>
                    <a:pt x="933" y="4"/>
                    <a:pt x="933" y="4"/>
                    <a:pt x="933" y="4"/>
                  </a:cubicBezTo>
                  <a:cubicBezTo>
                    <a:pt x="930" y="3"/>
                    <a:pt x="930" y="3"/>
                    <a:pt x="930" y="3"/>
                  </a:cubicBezTo>
                  <a:cubicBezTo>
                    <a:pt x="929" y="3"/>
                    <a:pt x="929" y="3"/>
                    <a:pt x="929" y="3"/>
                  </a:cubicBezTo>
                  <a:cubicBezTo>
                    <a:pt x="926" y="3"/>
                    <a:pt x="926" y="3"/>
                    <a:pt x="926" y="3"/>
                  </a:cubicBezTo>
                  <a:cubicBezTo>
                    <a:pt x="922" y="2"/>
                    <a:pt x="922" y="2"/>
                    <a:pt x="922" y="2"/>
                  </a:cubicBezTo>
                  <a:cubicBezTo>
                    <a:pt x="918" y="3"/>
                    <a:pt x="918" y="3"/>
                    <a:pt x="918" y="3"/>
                  </a:cubicBezTo>
                  <a:cubicBezTo>
                    <a:pt x="909" y="3"/>
                    <a:pt x="909" y="3"/>
                    <a:pt x="909" y="3"/>
                  </a:cubicBezTo>
                  <a:cubicBezTo>
                    <a:pt x="913" y="2"/>
                    <a:pt x="913" y="2"/>
                    <a:pt x="913" y="2"/>
                  </a:cubicBezTo>
                  <a:cubicBezTo>
                    <a:pt x="903" y="2"/>
                    <a:pt x="903" y="2"/>
                    <a:pt x="903" y="2"/>
                  </a:cubicBezTo>
                  <a:cubicBezTo>
                    <a:pt x="897" y="2"/>
                    <a:pt x="897" y="2"/>
                    <a:pt x="897" y="2"/>
                  </a:cubicBezTo>
                  <a:cubicBezTo>
                    <a:pt x="892" y="2"/>
                    <a:pt x="892" y="2"/>
                    <a:pt x="892" y="2"/>
                  </a:cubicBezTo>
                  <a:cubicBezTo>
                    <a:pt x="890" y="2"/>
                    <a:pt x="890" y="2"/>
                    <a:pt x="890" y="2"/>
                  </a:cubicBezTo>
                  <a:cubicBezTo>
                    <a:pt x="886" y="0"/>
                    <a:pt x="886" y="0"/>
                    <a:pt x="886" y="0"/>
                  </a:cubicBezTo>
                  <a:cubicBezTo>
                    <a:pt x="877" y="2"/>
                    <a:pt x="877" y="2"/>
                    <a:pt x="877" y="2"/>
                  </a:cubicBezTo>
                  <a:cubicBezTo>
                    <a:pt x="876" y="2"/>
                    <a:pt x="876" y="2"/>
                    <a:pt x="876" y="2"/>
                  </a:cubicBezTo>
                  <a:cubicBezTo>
                    <a:pt x="876" y="0"/>
                    <a:pt x="876" y="0"/>
                    <a:pt x="876" y="0"/>
                  </a:cubicBezTo>
                  <a:cubicBezTo>
                    <a:pt x="869" y="0"/>
                    <a:pt x="869" y="0"/>
                    <a:pt x="869" y="0"/>
                  </a:cubicBezTo>
                  <a:cubicBezTo>
                    <a:pt x="860" y="2"/>
                    <a:pt x="860" y="2"/>
                    <a:pt x="860" y="2"/>
                  </a:cubicBezTo>
                  <a:cubicBezTo>
                    <a:pt x="866" y="3"/>
                    <a:pt x="866" y="3"/>
                    <a:pt x="866" y="3"/>
                  </a:cubicBezTo>
                  <a:cubicBezTo>
                    <a:pt x="863" y="3"/>
                    <a:pt x="863" y="3"/>
                    <a:pt x="863" y="3"/>
                  </a:cubicBezTo>
                  <a:cubicBezTo>
                    <a:pt x="860" y="3"/>
                    <a:pt x="860" y="3"/>
                    <a:pt x="860" y="3"/>
                  </a:cubicBezTo>
                  <a:cubicBezTo>
                    <a:pt x="856" y="2"/>
                    <a:pt x="856" y="2"/>
                    <a:pt x="856" y="2"/>
                  </a:cubicBezTo>
                  <a:cubicBezTo>
                    <a:pt x="852" y="2"/>
                    <a:pt x="852" y="2"/>
                    <a:pt x="852" y="2"/>
                  </a:cubicBezTo>
                  <a:cubicBezTo>
                    <a:pt x="842" y="2"/>
                    <a:pt x="842" y="2"/>
                    <a:pt x="842" y="2"/>
                  </a:cubicBezTo>
                  <a:cubicBezTo>
                    <a:pt x="837" y="0"/>
                    <a:pt x="837" y="0"/>
                    <a:pt x="837" y="0"/>
                  </a:cubicBezTo>
                  <a:cubicBezTo>
                    <a:pt x="834" y="2"/>
                    <a:pt x="834" y="2"/>
                    <a:pt x="834" y="2"/>
                  </a:cubicBezTo>
                  <a:cubicBezTo>
                    <a:pt x="842" y="3"/>
                    <a:pt x="842" y="3"/>
                    <a:pt x="842" y="3"/>
                  </a:cubicBezTo>
                  <a:cubicBezTo>
                    <a:pt x="839" y="3"/>
                    <a:pt x="839" y="3"/>
                    <a:pt x="839" y="3"/>
                  </a:cubicBezTo>
                  <a:cubicBezTo>
                    <a:pt x="844" y="4"/>
                    <a:pt x="844" y="4"/>
                    <a:pt x="844" y="4"/>
                  </a:cubicBezTo>
                  <a:cubicBezTo>
                    <a:pt x="840" y="4"/>
                    <a:pt x="840" y="4"/>
                    <a:pt x="840" y="4"/>
                  </a:cubicBezTo>
                  <a:cubicBezTo>
                    <a:pt x="837" y="6"/>
                    <a:pt x="837" y="6"/>
                    <a:pt x="837" y="6"/>
                  </a:cubicBezTo>
                  <a:cubicBezTo>
                    <a:pt x="839" y="4"/>
                    <a:pt x="839" y="4"/>
                    <a:pt x="839" y="4"/>
                  </a:cubicBezTo>
                  <a:cubicBezTo>
                    <a:pt x="834" y="3"/>
                    <a:pt x="834" y="3"/>
                    <a:pt x="834" y="3"/>
                  </a:cubicBezTo>
                  <a:cubicBezTo>
                    <a:pt x="830" y="3"/>
                    <a:pt x="830" y="3"/>
                    <a:pt x="830" y="3"/>
                  </a:cubicBezTo>
                  <a:cubicBezTo>
                    <a:pt x="827" y="2"/>
                    <a:pt x="827" y="2"/>
                    <a:pt x="827" y="2"/>
                  </a:cubicBezTo>
                  <a:cubicBezTo>
                    <a:pt x="826" y="2"/>
                    <a:pt x="826" y="2"/>
                    <a:pt x="826" y="2"/>
                  </a:cubicBezTo>
                  <a:cubicBezTo>
                    <a:pt x="822" y="2"/>
                    <a:pt x="822" y="2"/>
                    <a:pt x="822" y="2"/>
                  </a:cubicBezTo>
                  <a:cubicBezTo>
                    <a:pt x="817" y="2"/>
                    <a:pt x="817" y="2"/>
                    <a:pt x="817" y="2"/>
                  </a:cubicBezTo>
                  <a:cubicBezTo>
                    <a:pt x="813" y="2"/>
                    <a:pt x="813" y="2"/>
                    <a:pt x="813" y="2"/>
                  </a:cubicBezTo>
                  <a:cubicBezTo>
                    <a:pt x="816" y="3"/>
                    <a:pt x="816" y="3"/>
                    <a:pt x="816" y="3"/>
                  </a:cubicBezTo>
                  <a:cubicBezTo>
                    <a:pt x="817" y="3"/>
                    <a:pt x="817" y="3"/>
                    <a:pt x="817" y="3"/>
                  </a:cubicBezTo>
                  <a:cubicBezTo>
                    <a:pt x="818" y="3"/>
                    <a:pt x="818" y="3"/>
                    <a:pt x="818" y="3"/>
                  </a:cubicBezTo>
                  <a:cubicBezTo>
                    <a:pt x="813" y="4"/>
                    <a:pt x="813" y="4"/>
                    <a:pt x="813" y="4"/>
                  </a:cubicBezTo>
                  <a:cubicBezTo>
                    <a:pt x="809" y="3"/>
                    <a:pt x="809" y="3"/>
                    <a:pt x="809" y="3"/>
                  </a:cubicBezTo>
                  <a:cubicBezTo>
                    <a:pt x="806" y="3"/>
                    <a:pt x="806" y="3"/>
                    <a:pt x="806" y="3"/>
                  </a:cubicBezTo>
                  <a:cubicBezTo>
                    <a:pt x="803" y="3"/>
                    <a:pt x="803" y="3"/>
                    <a:pt x="803" y="3"/>
                  </a:cubicBezTo>
                  <a:cubicBezTo>
                    <a:pt x="807" y="4"/>
                    <a:pt x="807" y="4"/>
                    <a:pt x="807" y="4"/>
                  </a:cubicBezTo>
                  <a:cubicBezTo>
                    <a:pt x="801" y="4"/>
                    <a:pt x="801" y="4"/>
                    <a:pt x="801" y="4"/>
                  </a:cubicBezTo>
                  <a:cubicBezTo>
                    <a:pt x="799" y="3"/>
                    <a:pt x="799" y="3"/>
                    <a:pt x="799" y="3"/>
                  </a:cubicBezTo>
                  <a:cubicBezTo>
                    <a:pt x="796" y="4"/>
                    <a:pt x="796" y="4"/>
                    <a:pt x="796" y="4"/>
                  </a:cubicBezTo>
                  <a:cubicBezTo>
                    <a:pt x="793" y="6"/>
                    <a:pt x="793" y="6"/>
                    <a:pt x="793" y="6"/>
                  </a:cubicBezTo>
                  <a:cubicBezTo>
                    <a:pt x="791" y="6"/>
                    <a:pt x="791" y="6"/>
                    <a:pt x="791" y="6"/>
                  </a:cubicBezTo>
                  <a:cubicBezTo>
                    <a:pt x="800" y="9"/>
                    <a:pt x="800" y="9"/>
                    <a:pt x="800" y="9"/>
                  </a:cubicBezTo>
                  <a:cubicBezTo>
                    <a:pt x="806" y="9"/>
                    <a:pt x="806" y="9"/>
                    <a:pt x="806" y="9"/>
                  </a:cubicBezTo>
                  <a:cubicBezTo>
                    <a:pt x="810" y="12"/>
                    <a:pt x="810" y="12"/>
                    <a:pt x="810" y="12"/>
                  </a:cubicBezTo>
                  <a:cubicBezTo>
                    <a:pt x="804" y="10"/>
                    <a:pt x="804" y="10"/>
                    <a:pt x="804" y="10"/>
                  </a:cubicBezTo>
                  <a:cubicBezTo>
                    <a:pt x="799" y="9"/>
                    <a:pt x="799" y="9"/>
                    <a:pt x="799" y="9"/>
                  </a:cubicBezTo>
                  <a:cubicBezTo>
                    <a:pt x="793" y="7"/>
                    <a:pt x="793" y="7"/>
                    <a:pt x="793" y="7"/>
                  </a:cubicBezTo>
                  <a:cubicBezTo>
                    <a:pt x="789" y="7"/>
                    <a:pt x="789" y="7"/>
                    <a:pt x="789" y="7"/>
                  </a:cubicBezTo>
                  <a:cubicBezTo>
                    <a:pt x="787" y="7"/>
                    <a:pt x="787" y="7"/>
                    <a:pt x="787" y="7"/>
                  </a:cubicBezTo>
                  <a:cubicBezTo>
                    <a:pt x="789" y="9"/>
                    <a:pt x="789" y="9"/>
                    <a:pt x="789" y="9"/>
                  </a:cubicBezTo>
                  <a:cubicBezTo>
                    <a:pt x="784" y="9"/>
                    <a:pt x="784" y="9"/>
                    <a:pt x="784" y="9"/>
                  </a:cubicBezTo>
                  <a:cubicBezTo>
                    <a:pt x="786" y="7"/>
                    <a:pt x="786" y="7"/>
                    <a:pt x="786" y="7"/>
                  </a:cubicBezTo>
                  <a:cubicBezTo>
                    <a:pt x="783" y="6"/>
                    <a:pt x="783" y="6"/>
                    <a:pt x="783" y="6"/>
                  </a:cubicBezTo>
                  <a:cubicBezTo>
                    <a:pt x="781" y="6"/>
                    <a:pt x="781" y="6"/>
                    <a:pt x="781" y="6"/>
                  </a:cubicBezTo>
                  <a:cubicBezTo>
                    <a:pt x="777" y="6"/>
                    <a:pt x="777" y="6"/>
                    <a:pt x="777" y="6"/>
                  </a:cubicBezTo>
                  <a:cubicBezTo>
                    <a:pt x="776" y="6"/>
                    <a:pt x="776" y="6"/>
                    <a:pt x="776" y="6"/>
                  </a:cubicBezTo>
                  <a:cubicBezTo>
                    <a:pt x="774" y="6"/>
                    <a:pt x="774" y="6"/>
                    <a:pt x="774" y="6"/>
                  </a:cubicBezTo>
                  <a:cubicBezTo>
                    <a:pt x="768" y="6"/>
                    <a:pt x="768" y="6"/>
                    <a:pt x="768" y="6"/>
                  </a:cubicBezTo>
                  <a:cubicBezTo>
                    <a:pt x="770" y="7"/>
                    <a:pt x="770" y="7"/>
                    <a:pt x="770" y="7"/>
                  </a:cubicBezTo>
                  <a:cubicBezTo>
                    <a:pt x="764" y="7"/>
                    <a:pt x="764" y="7"/>
                    <a:pt x="764" y="7"/>
                  </a:cubicBezTo>
                  <a:cubicBezTo>
                    <a:pt x="761" y="7"/>
                    <a:pt x="761" y="7"/>
                    <a:pt x="761" y="7"/>
                  </a:cubicBezTo>
                  <a:cubicBezTo>
                    <a:pt x="758" y="9"/>
                    <a:pt x="758" y="9"/>
                    <a:pt x="758" y="9"/>
                  </a:cubicBezTo>
                  <a:cubicBezTo>
                    <a:pt x="756" y="9"/>
                    <a:pt x="756" y="9"/>
                    <a:pt x="756" y="9"/>
                  </a:cubicBezTo>
                  <a:cubicBezTo>
                    <a:pt x="754" y="10"/>
                    <a:pt x="754" y="10"/>
                    <a:pt x="754" y="10"/>
                  </a:cubicBezTo>
                  <a:cubicBezTo>
                    <a:pt x="753" y="9"/>
                    <a:pt x="753" y="9"/>
                    <a:pt x="753" y="9"/>
                  </a:cubicBezTo>
                  <a:cubicBezTo>
                    <a:pt x="748" y="9"/>
                    <a:pt x="748" y="9"/>
                    <a:pt x="748" y="9"/>
                  </a:cubicBezTo>
                  <a:cubicBezTo>
                    <a:pt x="741" y="9"/>
                    <a:pt x="741" y="9"/>
                    <a:pt x="741" y="9"/>
                  </a:cubicBezTo>
                  <a:cubicBezTo>
                    <a:pt x="737" y="10"/>
                    <a:pt x="737" y="10"/>
                    <a:pt x="737" y="10"/>
                  </a:cubicBezTo>
                  <a:cubicBezTo>
                    <a:pt x="734" y="10"/>
                    <a:pt x="734" y="10"/>
                    <a:pt x="734" y="10"/>
                  </a:cubicBezTo>
                  <a:cubicBezTo>
                    <a:pt x="728" y="10"/>
                    <a:pt x="728" y="10"/>
                    <a:pt x="728" y="10"/>
                  </a:cubicBezTo>
                  <a:cubicBezTo>
                    <a:pt x="714" y="13"/>
                    <a:pt x="714" y="13"/>
                    <a:pt x="714" y="13"/>
                  </a:cubicBezTo>
                  <a:cubicBezTo>
                    <a:pt x="723" y="13"/>
                    <a:pt x="723" y="13"/>
                    <a:pt x="723" y="13"/>
                  </a:cubicBezTo>
                  <a:cubicBezTo>
                    <a:pt x="727" y="13"/>
                    <a:pt x="727" y="13"/>
                    <a:pt x="727" y="13"/>
                  </a:cubicBezTo>
                  <a:cubicBezTo>
                    <a:pt x="721" y="14"/>
                    <a:pt x="721" y="14"/>
                    <a:pt x="721" y="14"/>
                  </a:cubicBezTo>
                  <a:cubicBezTo>
                    <a:pt x="724" y="14"/>
                    <a:pt x="724" y="14"/>
                    <a:pt x="724" y="14"/>
                  </a:cubicBezTo>
                  <a:cubicBezTo>
                    <a:pt x="725" y="14"/>
                    <a:pt x="725" y="14"/>
                    <a:pt x="725" y="14"/>
                  </a:cubicBezTo>
                  <a:cubicBezTo>
                    <a:pt x="730" y="14"/>
                    <a:pt x="730" y="14"/>
                    <a:pt x="730" y="14"/>
                  </a:cubicBezTo>
                  <a:cubicBezTo>
                    <a:pt x="725" y="16"/>
                    <a:pt x="725" y="16"/>
                    <a:pt x="725" y="16"/>
                  </a:cubicBezTo>
                  <a:cubicBezTo>
                    <a:pt x="721" y="16"/>
                    <a:pt x="721" y="16"/>
                    <a:pt x="721" y="16"/>
                  </a:cubicBezTo>
                  <a:cubicBezTo>
                    <a:pt x="723" y="17"/>
                    <a:pt x="723" y="17"/>
                    <a:pt x="723" y="17"/>
                  </a:cubicBezTo>
                  <a:cubicBezTo>
                    <a:pt x="724" y="17"/>
                    <a:pt x="724" y="17"/>
                    <a:pt x="724" y="17"/>
                  </a:cubicBezTo>
                  <a:cubicBezTo>
                    <a:pt x="727" y="17"/>
                    <a:pt x="727" y="17"/>
                    <a:pt x="727" y="17"/>
                  </a:cubicBezTo>
                  <a:cubicBezTo>
                    <a:pt x="734" y="17"/>
                    <a:pt x="734" y="17"/>
                    <a:pt x="734" y="17"/>
                  </a:cubicBezTo>
                  <a:cubicBezTo>
                    <a:pt x="724" y="19"/>
                    <a:pt x="724" y="19"/>
                    <a:pt x="724" y="19"/>
                  </a:cubicBezTo>
                  <a:cubicBezTo>
                    <a:pt x="730" y="22"/>
                    <a:pt x="730" y="22"/>
                    <a:pt x="730" y="22"/>
                  </a:cubicBezTo>
                  <a:cubicBezTo>
                    <a:pt x="737" y="22"/>
                    <a:pt x="737" y="22"/>
                    <a:pt x="737" y="22"/>
                  </a:cubicBezTo>
                  <a:cubicBezTo>
                    <a:pt x="748" y="19"/>
                    <a:pt x="748" y="19"/>
                    <a:pt x="748" y="19"/>
                  </a:cubicBezTo>
                  <a:cubicBezTo>
                    <a:pt x="746" y="20"/>
                    <a:pt x="746" y="20"/>
                    <a:pt x="746" y="20"/>
                  </a:cubicBezTo>
                  <a:cubicBezTo>
                    <a:pt x="741" y="22"/>
                    <a:pt x="741" y="22"/>
                    <a:pt x="741" y="22"/>
                  </a:cubicBezTo>
                  <a:cubicBezTo>
                    <a:pt x="746" y="22"/>
                    <a:pt x="746" y="22"/>
                    <a:pt x="746" y="22"/>
                  </a:cubicBezTo>
                  <a:cubicBezTo>
                    <a:pt x="747" y="22"/>
                    <a:pt x="747" y="22"/>
                    <a:pt x="747" y="22"/>
                  </a:cubicBezTo>
                  <a:cubicBezTo>
                    <a:pt x="748" y="22"/>
                    <a:pt x="748" y="22"/>
                    <a:pt x="748" y="22"/>
                  </a:cubicBezTo>
                  <a:cubicBezTo>
                    <a:pt x="754" y="22"/>
                    <a:pt x="754" y="22"/>
                    <a:pt x="754" y="22"/>
                  </a:cubicBezTo>
                  <a:cubicBezTo>
                    <a:pt x="761" y="22"/>
                    <a:pt x="761" y="22"/>
                    <a:pt x="761" y="22"/>
                  </a:cubicBezTo>
                  <a:cubicBezTo>
                    <a:pt x="766" y="20"/>
                    <a:pt x="766" y="20"/>
                    <a:pt x="766" y="20"/>
                  </a:cubicBezTo>
                  <a:cubicBezTo>
                    <a:pt x="770" y="20"/>
                    <a:pt x="770" y="20"/>
                    <a:pt x="770" y="20"/>
                  </a:cubicBezTo>
                  <a:cubicBezTo>
                    <a:pt x="767" y="22"/>
                    <a:pt x="767" y="22"/>
                    <a:pt x="767" y="22"/>
                  </a:cubicBezTo>
                  <a:cubicBezTo>
                    <a:pt x="786" y="20"/>
                    <a:pt x="786" y="20"/>
                    <a:pt x="786" y="20"/>
                  </a:cubicBezTo>
                  <a:cubicBezTo>
                    <a:pt x="794" y="19"/>
                    <a:pt x="794" y="19"/>
                    <a:pt x="794" y="19"/>
                  </a:cubicBezTo>
                  <a:cubicBezTo>
                    <a:pt x="803" y="17"/>
                    <a:pt x="803" y="17"/>
                    <a:pt x="803" y="17"/>
                  </a:cubicBezTo>
                  <a:cubicBezTo>
                    <a:pt x="801" y="16"/>
                    <a:pt x="801" y="16"/>
                    <a:pt x="801" y="16"/>
                  </a:cubicBezTo>
                  <a:cubicBezTo>
                    <a:pt x="804" y="17"/>
                    <a:pt x="804" y="17"/>
                    <a:pt x="804" y="17"/>
                  </a:cubicBezTo>
                  <a:cubicBezTo>
                    <a:pt x="801" y="19"/>
                    <a:pt x="801" y="19"/>
                    <a:pt x="801" y="19"/>
                  </a:cubicBezTo>
                  <a:cubicBezTo>
                    <a:pt x="804" y="19"/>
                    <a:pt x="804" y="19"/>
                    <a:pt x="804" y="19"/>
                  </a:cubicBezTo>
                  <a:cubicBezTo>
                    <a:pt x="791" y="22"/>
                    <a:pt x="791" y="22"/>
                    <a:pt x="791" y="22"/>
                  </a:cubicBezTo>
                  <a:cubicBezTo>
                    <a:pt x="799" y="22"/>
                    <a:pt x="799" y="22"/>
                    <a:pt x="799" y="22"/>
                  </a:cubicBezTo>
                  <a:cubicBezTo>
                    <a:pt x="806" y="22"/>
                    <a:pt x="806" y="22"/>
                    <a:pt x="806" y="22"/>
                  </a:cubicBezTo>
                  <a:cubicBezTo>
                    <a:pt x="784" y="23"/>
                    <a:pt x="784" y="23"/>
                    <a:pt x="784" y="23"/>
                  </a:cubicBezTo>
                  <a:cubicBezTo>
                    <a:pt x="774" y="23"/>
                    <a:pt x="774" y="23"/>
                    <a:pt x="774" y="23"/>
                  </a:cubicBezTo>
                  <a:cubicBezTo>
                    <a:pt x="768" y="23"/>
                    <a:pt x="768" y="23"/>
                    <a:pt x="768" y="23"/>
                  </a:cubicBezTo>
                  <a:cubicBezTo>
                    <a:pt x="764" y="25"/>
                    <a:pt x="764" y="25"/>
                    <a:pt x="764" y="25"/>
                  </a:cubicBezTo>
                  <a:cubicBezTo>
                    <a:pt x="768" y="26"/>
                    <a:pt x="768" y="26"/>
                    <a:pt x="768" y="26"/>
                  </a:cubicBezTo>
                  <a:cubicBezTo>
                    <a:pt x="773" y="27"/>
                    <a:pt x="773" y="27"/>
                    <a:pt x="773" y="27"/>
                  </a:cubicBezTo>
                  <a:cubicBezTo>
                    <a:pt x="771" y="27"/>
                    <a:pt x="771" y="27"/>
                    <a:pt x="771" y="27"/>
                  </a:cubicBezTo>
                  <a:cubicBezTo>
                    <a:pt x="768" y="29"/>
                    <a:pt x="768" y="29"/>
                    <a:pt x="768" y="29"/>
                  </a:cubicBezTo>
                  <a:cubicBezTo>
                    <a:pt x="773" y="30"/>
                    <a:pt x="773" y="30"/>
                    <a:pt x="773" y="30"/>
                  </a:cubicBezTo>
                  <a:cubicBezTo>
                    <a:pt x="770" y="30"/>
                    <a:pt x="770" y="30"/>
                    <a:pt x="770" y="30"/>
                  </a:cubicBezTo>
                  <a:cubicBezTo>
                    <a:pt x="767" y="30"/>
                    <a:pt x="767" y="30"/>
                    <a:pt x="767" y="30"/>
                  </a:cubicBezTo>
                  <a:cubicBezTo>
                    <a:pt x="767" y="29"/>
                    <a:pt x="767" y="29"/>
                    <a:pt x="767" y="29"/>
                  </a:cubicBezTo>
                  <a:cubicBezTo>
                    <a:pt x="766" y="27"/>
                    <a:pt x="766" y="27"/>
                    <a:pt x="766" y="27"/>
                  </a:cubicBezTo>
                  <a:cubicBezTo>
                    <a:pt x="760" y="26"/>
                    <a:pt x="760" y="26"/>
                    <a:pt x="760" y="26"/>
                  </a:cubicBezTo>
                  <a:cubicBezTo>
                    <a:pt x="757" y="25"/>
                    <a:pt x="757" y="25"/>
                    <a:pt x="757" y="25"/>
                  </a:cubicBezTo>
                  <a:cubicBezTo>
                    <a:pt x="754" y="25"/>
                    <a:pt x="754" y="25"/>
                    <a:pt x="754" y="25"/>
                  </a:cubicBezTo>
                  <a:cubicBezTo>
                    <a:pt x="747" y="25"/>
                    <a:pt x="747" y="25"/>
                    <a:pt x="747" y="25"/>
                  </a:cubicBezTo>
                  <a:cubicBezTo>
                    <a:pt x="741" y="25"/>
                    <a:pt x="741" y="25"/>
                    <a:pt x="741" y="25"/>
                  </a:cubicBezTo>
                  <a:cubicBezTo>
                    <a:pt x="738" y="25"/>
                    <a:pt x="738" y="25"/>
                    <a:pt x="738" y="25"/>
                  </a:cubicBezTo>
                  <a:cubicBezTo>
                    <a:pt x="737" y="26"/>
                    <a:pt x="737" y="26"/>
                    <a:pt x="737" y="26"/>
                  </a:cubicBezTo>
                  <a:cubicBezTo>
                    <a:pt x="738" y="27"/>
                    <a:pt x="738" y="27"/>
                    <a:pt x="738" y="27"/>
                  </a:cubicBezTo>
                  <a:cubicBezTo>
                    <a:pt x="737" y="27"/>
                    <a:pt x="737" y="27"/>
                    <a:pt x="737" y="27"/>
                  </a:cubicBezTo>
                  <a:cubicBezTo>
                    <a:pt x="735" y="27"/>
                    <a:pt x="735" y="27"/>
                    <a:pt x="735" y="27"/>
                  </a:cubicBezTo>
                  <a:cubicBezTo>
                    <a:pt x="734" y="29"/>
                    <a:pt x="734" y="29"/>
                    <a:pt x="734" y="29"/>
                  </a:cubicBezTo>
                  <a:cubicBezTo>
                    <a:pt x="737" y="29"/>
                    <a:pt x="737" y="29"/>
                    <a:pt x="737" y="29"/>
                  </a:cubicBezTo>
                  <a:cubicBezTo>
                    <a:pt x="740" y="30"/>
                    <a:pt x="740" y="30"/>
                    <a:pt x="740" y="30"/>
                  </a:cubicBezTo>
                  <a:cubicBezTo>
                    <a:pt x="741" y="32"/>
                    <a:pt x="741" y="32"/>
                    <a:pt x="741" y="32"/>
                  </a:cubicBezTo>
                  <a:cubicBezTo>
                    <a:pt x="743" y="32"/>
                    <a:pt x="743" y="32"/>
                    <a:pt x="743" y="32"/>
                  </a:cubicBezTo>
                  <a:cubicBezTo>
                    <a:pt x="741" y="35"/>
                    <a:pt x="741" y="35"/>
                    <a:pt x="741" y="35"/>
                  </a:cubicBezTo>
                  <a:cubicBezTo>
                    <a:pt x="744" y="35"/>
                    <a:pt x="744" y="35"/>
                    <a:pt x="744" y="35"/>
                  </a:cubicBezTo>
                  <a:cubicBezTo>
                    <a:pt x="747" y="36"/>
                    <a:pt x="747" y="36"/>
                    <a:pt x="747" y="36"/>
                  </a:cubicBezTo>
                  <a:cubicBezTo>
                    <a:pt x="741" y="36"/>
                    <a:pt x="741" y="36"/>
                    <a:pt x="741" y="36"/>
                  </a:cubicBezTo>
                  <a:cubicBezTo>
                    <a:pt x="738" y="35"/>
                    <a:pt x="738" y="35"/>
                    <a:pt x="738" y="35"/>
                  </a:cubicBezTo>
                  <a:cubicBezTo>
                    <a:pt x="737" y="36"/>
                    <a:pt x="737" y="36"/>
                    <a:pt x="737" y="36"/>
                  </a:cubicBezTo>
                  <a:cubicBezTo>
                    <a:pt x="748" y="37"/>
                    <a:pt x="748" y="37"/>
                    <a:pt x="748" y="37"/>
                  </a:cubicBezTo>
                  <a:cubicBezTo>
                    <a:pt x="750" y="37"/>
                    <a:pt x="750" y="37"/>
                    <a:pt x="750" y="37"/>
                  </a:cubicBezTo>
                  <a:cubicBezTo>
                    <a:pt x="746" y="39"/>
                    <a:pt x="746" y="39"/>
                    <a:pt x="746" y="39"/>
                  </a:cubicBezTo>
                  <a:cubicBezTo>
                    <a:pt x="751" y="39"/>
                    <a:pt x="751" y="39"/>
                    <a:pt x="751" y="39"/>
                  </a:cubicBezTo>
                  <a:cubicBezTo>
                    <a:pt x="748" y="40"/>
                    <a:pt x="748" y="40"/>
                    <a:pt x="748" y="40"/>
                  </a:cubicBezTo>
                  <a:cubicBezTo>
                    <a:pt x="747" y="40"/>
                    <a:pt x="747" y="40"/>
                    <a:pt x="747" y="40"/>
                  </a:cubicBezTo>
                  <a:cubicBezTo>
                    <a:pt x="743" y="39"/>
                    <a:pt x="743" y="39"/>
                    <a:pt x="743" y="39"/>
                  </a:cubicBezTo>
                  <a:cubicBezTo>
                    <a:pt x="737" y="37"/>
                    <a:pt x="737" y="37"/>
                    <a:pt x="737" y="37"/>
                  </a:cubicBezTo>
                  <a:cubicBezTo>
                    <a:pt x="731" y="37"/>
                    <a:pt x="731" y="37"/>
                    <a:pt x="731" y="37"/>
                  </a:cubicBezTo>
                  <a:cubicBezTo>
                    <a:pt x="721" y="37"/>
                    <a:pt x="721" y="37"/>
                    <a:pt x="721" y="37"/>
                  </a:cubicBezTo>
                  <a:cubicBezTo>
                    <a:pt x="717" y="39"/>
                    <a:pt x="717" y="39"/>
                    <a:pt x="717" y="39"/>
                  </a:cubicBezTo>
                  <a:cubicBezTo>
                    <a:pt x="714" y="40"/>
                    <a:pt x="714" y="40"/>
                    <a:pt x="714" y="40"/>
                  </a:cubicBezTo>
                  <a:cubicBezTo>
                    <a:pt x="710" y="42"/>
                    <a:pt x="710" y="42"/>
                    <a:pt x="710" y="42"/>
                  </a:cubicBezTo>
                  <a:cubicBezTo>
                    <a:pt x="707" y="43"/>
                    <a:pt x="707" y="43"/>
                    <a:pt x="707" y="43"/>
                  </a:cubicBezTo>
                  <a:cubicBezTo>
                    <a:pt x="707" y="45"/>
                    <a:pt x="707" y="45"/>
                    <a:pt x="707" y="45"/>
                  </a:cubicBezTo>
                  <a:cubicBezTo>
                    <a:pt x="708" y="45"/>
                    <a:pt x="708" y="45"/>
                    <a:pt x="708" y="45"/>
                  </a:cubicBezTo>
                  <a:cubicBezTo>
                    <a:pt x="713" y="45"/>
                    <a:pt x="713" y="45"/>
                    <a:pt x="713" y="45"/>
                  </a:cubicBezTo>
                  <a:cubicBezTo>
                    <a:pt x="720" y="43"/>
                    <a:pt x="720" y="43"/>
                    <a:pt x="720" y="43"/>
                  </a:cubicBezTo>
                  <a:cubicBezTo>
                    <a:pt x="717" y="45"/>
                    <a:pt x="717" y="45"/>
                    <a:pt x="717" y="45"/>
                  </a:cubicBezTo>
                  <a:cubicBezTo>
                    <a:pt x="714" y="46"/>
                    <a:pt x="714" y="46"/>
                    <a:pt x="714" y="46"/>
                  </a:cubicBezTo>
                  <a:cubicBezTo>
                    <a:pt x="718" y="46"/>
                    <a:pt x="718" y="46"/>
                    <a:pt x="718" y="46"/>
                  </a:cubicBezTo>
                  <a:cubicBezTo>
                    <a:pt x="723" y="45"/>
                    <a:pt x="723" y="45"/>
                    <a:pt x="723" y="45"/>
                  </a:cubicBezTo>
                  <a:cubicBezTo>
                    <a:pt x="727" y="42"/>
                    <a:pt x="727" y="42"/>
                    <a:pt x="727" y="42"/>
                  </a:cubicBezTo>
                  <a:cubicBezTo>
                    <a:pt x="731" y="40"/>
                    <a:pt x="731" y="40"/>
                    <a:pt x="731" y="40"/>
                  </a:cubicBezTo>
                  <a:cubicBezTo>
                    <a:pt x="728" y="42"/>
                    <a:pt x="728" y="42"/>
                    <a:pt x="728" y="42"/>
                  </a:cubicBezTo>
                  <a:cubicBezTo>
                    <a:pt x="728" y="43"/>
                    <a:pt x="728" y="43"/>
                    <a:pt x="728" y="43"/>
                  </a:cubicBezTo>
                  <a:cubicBezTo>
                    <a:pt x="727" y="43"/>
                    <a:pt x="727" y="43"/>
                    <a:pt x="727" y="43"/>
                  </a:cubicBezTo>
                  <a:cubicBezTo>
                    <a:pt x="725" y="45"/>
                    <a:pt x="725" y="45"/>
                    <a:pt x="725" y="45"/>
                  </a:cubicBezTo>
                  <a:cubicBezTo>
                    <a:pt x="723" y="46"/>
                    <a:pt x="723" y="46"/>
                    <a:pt x="723" y="46"/>
                  </a:cubicBezTo>
                  <a:cubicBezTo>
                    <a:pt x="715" y="47"/>
                    <a:pt x="715" y="47"/>
                    <a:pt x="715" y="47"/>
                  </a:cubicBezTo>
                  <a:cubicBezTo>
                    <a:pt x="718" y="47"/>
                    <a:pt x="718" y="47"/>
                    <a:pt x="718" y="47"/>
                  </a:cubicBezTo>
                  <a:cubicBezTo>
                    <a:pt x="721" y="47"/>
                    <a:pt x="721" y="47"/>
                    <a:pt x="721" y="47"/>
                  </a:cubicBezTo>
                  <a:cubicBezTo>
                    <a:pt x="717" y="49"/>
                    <a:pt x="717" y="49"/>
                    <a:pt x="717" y="49"/>
                  </a:cubicBezTo>
                  <a:cubicBezTo>
                    <a:pt x="715" y="50"/>
                    <a:pt x="715" y="50"/>
                    <a:pt x="715" y="50"/>
                  </a:cubicBezTo>
                  <a:cubicBezTo>
                    <a:pt x="723" y="49"/>
                    <a:pt x="723" y="49"/>
                    <a:pt x="723" y="49"/>
                  </a:cubicBezTo>
                  <a:cubicBezTo>
                    <a:pt x="718" y="52"/>
                    <a:pt x="718" y="52"/>
                    <a:pt x="718" y="52"/>
                  </a:cubicBezTo>
                  <a:cubicBezTo>
                    <a:pt x="723" y="52"/>
                    <a:pt x="723" y="52"/>
                    <a:pt x="723" y="52"/>
                  </a:cubicBezTo>
                  <a:cubicBezTo>
                    <a:pt x="718" y="53"/>
                    <a:pt x="718" y="53"/>
                    <a:pt x="718" y="53"/>
                  </a:cubicBezTo>
                  <a:cubicBezTo>
                    <a:pt x="717" y="53"/>
                    <a:pt x="717" y="53"/>
                    <a:pt x="717" y="53"/>
                  </a:cubicBezTo>
                  <a:cubicBezTo>
                    <a:pt x="714" y="53"/>
                    <a:pt x="714" y="53"/>
                    <a:pt x="714" y="53"/>
                  </a:cubicBezTo>
                  <a:cubicBezTo>
                    <a:pt x="708" y="52"/>
                    <a:pt x="708" y="52"/>
                    <a:pt x="708" y="52"/>
                  </a:cubicBezTo>
                  <a:cubicBezTo>
                    <a:pt x="711" y="50"/>
                    <a:pt x="711" y="50"/>
                    <a:pt x="711" y="50"/>
                  </a:cubicBezTo>
                  <a:cubicBezTo>
                    <a:pt x="710" y="49"/>
                    <a:pt x="710" y="49"/>
                    <a:pt x="710" y="49"/>
                  </a:cubicBezTo>
                  <a:cubicBezTo>
                    <a:pt x="705" y="47"/>
                    <a:pt x="705" y="47"/>
                    <a:pt x="705" y="47"/>
                  </a:cubicBezTo>
                  <a:cubicBezTo>
                    <a:pt x="698" y="47"/>
                    <a:pt x="698" y="47"/>
                    <a:pt x="698" y="47"/>
                  </a:cubicBezTo>
                  <a:cubicBezTo>
                    <a:pt x="695" y="49"/>
                    <a:pt x="695" y="49"/>
                    <a:pt x="695" y="49"/>
                  </a:cubicBezTo>
                  <a:cubicBezTo>
                    <a:pt x="692" y="50"/>
                    <a:pt x="692" y="50"/>
                    <a:pt x="692" y="50"/>
                  </a:cubicBezTo>
                  <a:cubicBezTo>
                    <a:pt x="694" y="52"/>
                    <a:pt x="694" y="52"/>
                    <a:pt x="694" y="52"/>
                  </a:cubicBezTo>
                  <a:cubicBezTo>
                    <a:pt x="694" y="53"/>
                    <a:pt x="694" y="53"/>
                    <a:pt x="694" y="53"/>
                  </a:cubicBezTo>
                  <a:cubicBezTo>
                    <a:pt x="695" y="53"/>
                    <a:pt x="695" y="53"/>
                    <a:pt x="695" y="53"/>
                  </a:cubicBezTo>
                  <a:cubicBezTo>
                    <a:pt x="697" y="53"/>
                    <a:pt x="697" y="53"/>
                    <a:pt x="697" y="53"/>
                  </a:cubicBezTo>
                  <a:cubicBezTo>
                    <a:pt x="695" y="55"/>
                    <a:pt x="695" y="55"/>
                    <a:pt x="695" y="55"/>
                  </a:cubicBezTo>
                  <a:cubicBezTo>
                    <a:pt x="691" y="56"/>
                    <a:pt x="691" y="56"/>
                    <a:pt x="691" y="56"/>
                  </a:cubicBezTo>
                  <a:cubicBezTo>
                    <a:pt x="681" y="56"/>
                    <a:pt x="681" y="56"/>
                    <a:pt x="681" y="56"/>
                  </a:cubicBezTo>
                  <a:cubicBezTo>
                    <a:pt x="678" y="56"/>
                    <a:pt x="678" y="56"/>
                    <a:pt x="678" y="56"/>
                  </a:cubicBezTo>
                  <a:cubicBezTo>
                    <a:pt x="674" y="58"/>
                    <a:pt x="674" y="58"/>
                    <a:pt x="674" y="58"/>
                  </a:cubicBezTo>
                  <a:cubicBezTo>
                    <a:pt x="672" y="59"/>
                    <a:pt x="672" y="59"/>
                    <a:pt x="672" y="59"/>
                  </a:cubicBezTo>
                  <a:cubicBezTo>
                    <a:pt x="668" y="62"/>
                    <a:pt x="668" y="62"/>
                    <a:pt x="668" y="62"/>
                  </a:cubicBezTo>
                  <a:cubicBezTo>
                    <a:pt x="670" y="62"/>
                    <a:pt x="670" y="62"/>
                    <a:pt x="670" y="62"/>
                  </a:cubicBezTo>
                  <a:cubicBezTo>
                    <a:pt x="671" y="63"/>
                    <a:pt x="671" y="63"/>
                    <a:pt x="671" y="63"/>
                  </a:cubicBezTo>
                  <a:cubicBezTo>
                    <a:pt x="674" y="62"/>
                    <a:pt x="674" y="62"/>
                    <a:pt x="674" y="62"/>
                  </a:cubicBezTo>
                  <a:cubicBezTo>
                    <a:pt x="675" y="60"/>
                    <a:pt x="675" y="60"/>
                    <a:pt x="675" y="60"/>
                  </a:cubicBezTo>
                  <a:cubicBezTo>
                    <a:pt x="674" y="63"/>
                    <a:pt x="674" y="63"/>
                    <a:pt x="674" y="63"/>
                  </a:cubicBezTo>
                  <a:cubicBezTo>
                    <a:pt x="675" y="62"/>
                    <a:pt x="675" y="62"/>
                    <a:pt x="675" y="62"/>
                  </a:cubicBezTo>
                  <a:cubicBezTo>
                    <a:pt x="677" y="60"/>
                    <a:pt x="677" y="60"/>
                    <a:pt x="677" y="60"/>
                  </a:cubicBezTo>
                  <a:cubicBezTo>
                    <a:pt x="678" y="59"/>
                    <a:pt x="678" y="59"/>
                    <a:pt x="678" y="59"/>
                  </a:cubicBezTo>
                  <a:cubicBezTo>
                    <a:pt x="680" y="59"/>
                    <a:pt x="680" y="59"/>
                    <a:pt x="680" y="59"/>
                  </a:cubicBezTo>
                  <a:cubicBezTo>
                    <a:pt x="678" y="60"/>
                    <a:pt x="678" y="60"/>
                    <a:pt x="678" y="60"/>
                  </a:cubicBezTo>
                  <a:cubicBezTo>
                    <a:pt x="677" y="63"/>
                    <a:pt x="677" y="63"/>
                    <a:pt x="677" y="63"/>
                  </a:cubicBezTo>
                  <a:cubicBezTo>
                    <a:pt x="681" y="63"/>
                    <a:pt x="681" y="63"/>
                    <a:pt x="681" y="63"/>
                  </a:cubicBezTo>
                  <a:cubicBezTo>
                    <a:pt x="684" y="62"/>
                    <a:pt x="684" y="62"/>
                    <a:pt x="684" y="62"/>
                  </a:cubicBezTo>
                  <a:cubicBezTo>
                    <a:pt x="685" y="60"/>
                    <a:pt x="685" y="60"/>
                    <a:pt x="685" y="60"/>
                  </a:cubicBezTo>
                  <a:cubicBezTo>
                    <a:pt x="685" y="62"/>
                    <a:pt x="685" y="62"/>
                    <a:pt x="685" y="62"/>
                  </a:cubicBezTo>
                  <a:cubicBezTo>
                    <a:pt x="687" y="63"/>
                    <a:pt x="687" y="63"/>
                    <a:pt x="687" y="63"/>
                  </a:cubicBezTo>
                  <a:cubicBezTo>
                    <a:pt x="690" y="63"/>
                    <a:pt x="690" y="63"/>
                    <a:pt x="690" y="63"/>
                  </a:cubicBezTo>
                  <a:cubicBezTo>
                    <a:pt x="692" y="62"/>
                    <a:pt x="692" y="62"/>
                    <a:pt x="692" y="62"/>
                  </a:cubicBezTo>
                  <a:cubicBezTo>
                    <a:pt x="694" y="60"/>
                    <a:pt x="694" y="60"/>
                    <a:pt x="694" y="60"/>
                  </a:cubicBezTo>
                  <a:cubicBezTo>
                    <a:pt x="695" y="62"/>
                    <a:pt x="695" y="62"/>
                    <a:pt x="695" y="62"/>
                  </a:cubicBezTo>
                  <a:cubicBezTo>
                    <a:pt x="692" y="63"/>
                    <a:pt x="692" y="63"/>
                    <a:pt x="692" y="63"/>
                  </a:cubicBezTo>
                  <a:cubicBezTo>
                    <a:pt x="700" y="63"/>
                    <a:pt x="700" y="63"/>
                    <a:pt x="700" y="63"/>
                  </a:cubicBezTo>
                  <a:cubicBezTo>
                    <a:pt x="707" y="63"/>
                    <a:pt x="707" y="63"/>
                    <a:pt x="707" y="63"/>
                  </a:cubicBezTo>
                  <a:cubicBezTo>
                    <a:pt x="704" y="62"/>
                    <a:pt x="704" y="62"/>
                    <a:pt x="704" y="62"/>
                  </a:cubicBezTo>
                  <a:cubicBezTo>
                    <a:pt x="705" y="60"/>
                    <a:pt x="705" y="60"/>
                    <a:pt x="705" y="60"/>
                  </a:cubicBezTo>
                  <a:cubicBezTo>
                    <a:pt x="707" y="62"/>
                    <a:pt x="707" y="62"/>
                    <a:pt x="707" y="62"/>
                  </a:cubicBezTo>
                  <a:cubicBezTo>
                    <a:pt x="708" y="62"/>
                    <a:pt x="708" y="62"/>
                    <a:pt x="708" y="62"/>
                  </a:cubicBezTo>
                  <a:cubicBezTo>
                    <a:pt x="713" y="60"/>
                    <a:pt x="713" y="60"/>
                    <a:pt x="713" y="60"/>
                  </a:cubicBezTo>
                  <a:cubicBezTo>
                    <a:pt x="713" y="62"/>
                    <a:pt x="713" y="62"/>
                    <a:pt x="713" y="62"/>
                  </a:cubicBezTo>
                  <a:cubicBezTo>
                    <a:pt x="714" y="62"/>
                    <a:pt x="714" y="62"/>
                    <a:pt x="714" y="62"/>
                  </a:cubicBezTo>
                  <a:cubicBezTo>
                    <a:pt x="717" y="62"/>
                    <a:pt x="717" y="62"/>
                    <a:pt x="717" y="62"/>
                  </a:cubicBezTo>
                  <a:cubicBezTo>
                    <a:pt x="718" y="62"/>
                    <a:pt x="718" y="62"/>
                    <a:pt x="718" y="62"/>
                  </a:cubicBezTo>
                  <a:cubicBezTo>
                    <a:pt x="718" y="60"/>
                    <a:pt x="718" y="60"/>
                    <a:pt x="718" y="60"/>
                  </a:cubicBezTo>
                  <a:cubicBezTo>
                    <a:pt x="720" y="60"/>
                    <a:pt x="720" y="60"/>
                    <a:pt x="720" y="60"/>
                  </a:cubicBezTo>
                  <a:cubicBezTo>
                    <a:pt x="720" y="62"/>
                    <a:pt x="720" y="62"/>
                    <a:pt x="720" y="62"/>
                  </a:cubicBezTo>
                  <a:cubicBezTo>
                    <a:pt x="724" y="63"/>
                    <a:pt x="724" y="63"/>
                    <a:pt x="724" y="63"/>
                  </a:cubicBezTo>
                  <a:cubicBezTo>
                    <a:pt x="725" y="62"/>
                    <a:pt x="725" y="62"/>
                    <a:pt x="725" y="62"/>
                  </a:cubicBezTo>
                  <a:cubicBezTo>
                    <a:pt x="727" y="60"/>
                    <a:pt x="727" y="60"/>
                    <a:pt x="727" y="60"/>
                  </a:cubicBezTo>
                  <a:cubicBezTo>
                    <a:pt x="728" y="60"/>
                    <a:pt x="728" y="60"/>
                    <a:pt x="728" y="60"/>
                  </a:cubicBezTo>
                  <a:cubicBezTo>
                    <a:pt x="730" y="60"/>
                    <a:pt x="730" y="60"/>
                    <a:pt x="730" y="60"/>
                  </a:cubicBezTo>
                  <a:cubicBezTo>
                    <a:pt x="728" y="62"/>
                    <a:pt x="728" y="62"/>
                    <a:pt x="728" y="62"/>
                  </a:cubicBezTo>
                  <a:cubicBezTo>
                    <a:pt x="733" y="62"/>
                    <a:pt x="733" y="62"/>
                    <a:pt x="733" y="62"/>
                  </a:cubicBezTo>
                  <a:cubicBezTo>
                    <a:pt x="735" y="62"/>
                    <a:pt x="735" y="62"/>
                    <a:pt x="735" y="62"/>
                  </a:cubicBezTo>
                  <a:cubicBezTo>
                    <a:pt x="737" y="63"/>
                    <a:pt x="737" y="63"/>
                    <a:pt x="737" y="63"/>
                  </a:cubicBezTo>
                  <a:cubicBezTo>
                    <a:pt x="731" y="66"/>
                    <a:pt x="731" y="66"/>
                    <a:pt x="731" y="66"/>
                  </a:cubicBezTo>
                  <a:cubicBezTo>
                    <a:pt x="746" y="63"/>
                    <a:pt x="746" y="63"/>
                    <a:pt x="746" y="63"/>
                  </a:cubicBezTo>
                  <a:cubicBezTo>
                    <a:pt x="751" y="62"/>
                    <a:pt x="751" y="62"/>
                    <a:pt x="751" y="62"/>
                  </a:cubicBezTo>
                  <a:cubicBezTo>
                    <a:pt x="753" y="62"/>
                    <a:pt x="753" y="62"/>
                    <a:pt x="753" y="62"/>
                  </a:cubicBezTo>
                  <a:cubicBezTo>
                    <a:pt x="756" y="62"/>
                    <a:pt x="756" y="62"/>
                    <a:pt x="756" y="62"/>
                  </a:cubicBezTo>
                  <a:cubicBezTo>
                    <a:pt x="757" y="62"/>
                    <a:pt x="757" y="62"/>
                    <a:pt x="757" y="62"/>
                  </a:cubicBezTo>
                  <a:cubicBezTo>
                    <a:pt x="760" y="60"/>
                    <a:pt x="760" y="60"/>
                    <a:pt x="760" y="60"/>
                  </a:cubicBezTo>
                  <a:cubicBezTo>
                    <a:pt x="766" y="58"/>
                    <a:pt x="766" y="58"/>
                    <a:pt x="766" y="58"/>
                  </a:cubicBezTo>
                  <a:cubicBezTo>
                    <a:pt x="764" y="58"/>
                    <a:pt x="764" y="58"/>
                    <a:pt x="764" y="58"/>
                  </a:cubicBezTo>
                  <a:cubicBezTo>
                    <a:pt x="761" y="58"/>
                    <a:pt x="761" y="58"/>
                    <a:pt x="761" y="58"/>
                  </a:cubicBezTo>
                  <a:cubicBezTo>
                    <a:pt x="757" y="58"/>
                    <a:pt x="757" y="58"/>
                    <a:pt x="757" y="58"/>
                  </a:cubicBezTo>
                  <a:cubicBezTo>
                    <a:pt x="756" y="58"/>
                    <a:pt x="756" y="58"/>
                    <a:pt x="756" y="58"/>
                  </a:cubicBezTo>
                  <a:cubicBezTo>
                    <a:pt x="754" y="58"/>
                    <a:pt x="754" y="58"/>
                    <a:pt x="754" y="58"/>
                  </a:cubicBezTo>
                  <a:cubicBezTo>
                    <a:pt x="758" y="55"/>
                    <a:pt x="758" y="55"/>
                    <a:pt x="758" y="55"/>
                  </a:cubicBezTo>
                  <a:cubicBezTo>
                    <a:pt x="756" y="55"/>
                    <a:pt x="756" y="55"/>
                    <a:pt x="756" y="55"/>
                  </a:cubicBezTo>
                  <a:cubicBezTo>
                    <a:pt x="753" y="55"/>
                    <a:pt x="753" y="55"/>
                    <a:pt x="753" y="55"/>
                  </a:cubicBezTo>
                  <a:cubicBezTo>
                    <a:pt x="748" y="56"/>
                    <a:pt x="748" y="56"/>
                    <a:pt x="748" y="56"/>
                  </a:cubicBezTo>
                  <a:cubicBezTo>
                    <a:pt x="750" y="55"/>
                    <a:pt x="750" y="55"/>
                    <a:pt x="750" y="55"/>
                  </a:cubicBezTo>
                  <a:cubicBezTo>
                    <a:pt x="743" y="53"/>
                    <a:pt x="743" y="53"/>
                    <a:pt x="743" y="53"/>
                  </a:cubicBezTo>
                  <a:cubicBezTo>
                    <a:pt x="741" y="52"/>
                    <a:pt x="741" y="52"/>
                    <a:pt x="741" y="52"/>
                  </a:cubicBezTo>
                  <a:cubicBezTo>
                    <a:pt x="741" y="50"/>
                    <a:pt x="741" y="50"/>
                    <a:pt x="741" y="50"/>
                  </a:cubicBezTo>
                  <a:cubicBezTo>
                    <a:pt x="743" y="50"/>
                    <a:pt x="743" y="50"/>
                    <a:pt x="743" y="50"/>
                  </a:cubicBezTo>
                  <a:cubicBezTo>
                    <a:pt x="746" y="52"/>
                    <a:pt x="746" y="52"/>
                    <a:pt x="746" y="52"/>
                  </a:cubicBezTo>
                  <a:cubicBezTo>
                    <a:pt x="748" y="53"/>
                    <a:pt x="748" y="53"/>
                    <a:pt x="748" y="53"/>
                  </a:cubicBezTo>
                  <a:cubicBezTo>
                    <a:pt x="751" y="53"/>
                    <a:pt x="751" y="53"/>
                    <a:pt x="751" y="53"/>
                  </a:cubicBezTo>
                  <a:cubicBezTo>
                    <a:pt x="757" y="53"/>
                    <a:pt x="757" y="53"/>
                    <a:pt x="757" y="53"/>
                  </a:cubicBezTo>
                  <a:cubicBezTo>
                    <a:pt x="761" y="53"/>
                    <a:pt x="761" y="53"/>
                    <a:pt x="761" y="53"/>
                  </a:cubicBezTo>
                  <a:cubicBezTo>
                    <a:pt x="763" y="53"/>
                    <a:pt x="763" y="53"/>
                    <a:pt x="763" y="53"/>
                  </a:cubicBezTo>
                  <a:cubicBezTo>
                    <a:pt x="768" y="52"/>
                    <a:pt x="768" y="52"/>
                    <a:pt x="768" y="52"/>
                  </a:cubicBezTo>
                  <a:cubicBezTo>
                    <a:pt x="771" y="52"/>
                    <a:pt x="771" y="52"/>
                    <a:pt x="771" y="52"/>
                  </a:cubicBezTo>
                  <a:cubicBezTo>
                    <a:pt x="773" y="50"/>
                    <a:pt x="773" y="50"/>
                    <a:pt x="773" y="50"/>
                  </a:cubicBezTo>
                  <a:cubicBezTo>
                    <a:pt x="773" y="49"/>
                    <a:pt x="773" y="49"/>
                    <a:pt x="773" y="49"/>
                  </a:cubicBezTo>
                  <a:cubicBezTo>
                    <a:pt x="773" y="47"/>
                    <a:pt x="773" y="47"/>
                    <a:pt x="773" y="47"/>
                  </a:cubicBezTo>
                  <a:cubicBezTo>
                    <a:pt x="777" y="47"/>
                    <a:pt x="777" y="47"/>
                    <a:pt x="777" y="47"/>
                  </a:cubicBezTo>
                  <a:cubicBezTo>
                    <a:pt x="784" y="47"/>
                    <a:pt x="784" y="47"/>
                    <a:pt x="784" y="47"/>
                  </a:cubicBezTo>
                  <a:cubicBezTo>
                    <a:pt x="787" y="46"/>
                    <a:pt x="787" y="46"/>
                    <a:pt x="787" y="46"/>
                  </a:cubicBezTo>
                  <a:cubicBezTo>
                    <a:pt x="790" y="46"/>
                    <a:pt x="790" y="46"/>
                    <a:pt x="790" y="46"/>
                  </a:cubicBezTo>
                  <a:cubicBezTo>
                    <a:pt x="793" y="46"/>
                    <a:pt x="793" y="46"/>
                    <a:pt x="793" y="46"/>
                  </a:cubicBezTo>
                  <a:cubicBezTo>
                    <a:pt x="796" y="45"/>
                    <a:pt x="796" y="45"/>
                    <a:pt x="796" y="45"/>
                  </a:cubicBezTo>
                  <a:cubicBezTo>
                    <a:pt x="800" y="45"/>
                    <a:pt x="800" y="45"/>
                    <a:pt x="800" y="45"/>
                  </a:cubicBezTo>
                  <a:cubicBezTo>
                    <a:pt x="803" y="43"/>
                    <a:pt x="803" y="43"/>
                    <a:pt x="803" y="43"/>
                  </a:cubicBezTo>
                  <a:cubicBezTo>
                    <a:pt x="797" y="42"/>
                    <a:pt x="797" y="42"/>
                    <a:pt x="797" y="42"/>
                  </a:cubicBezTo>
                  <a:cubicBezTo>
                    <a:pt x="803" y="42"/>
                    <a:pt x="803" y="42"/>
                    <a:pt x="803" y="42"/>
                  </a:cubicBezTo>
                  <a:cubicBezTo>
                    <a:pt x="807" y="40"/>
                    <a:pt x="807" y="40"/>
                    <a:pt x="807" y="40"/>
                  </a:cubicBezTo>
                  <a:cubicBezTo>
                    <a:pt x="809" y="39"/>
                    <a:pt x="809" y="39"/>
                    <a:pt x="809" y="39"/>
                  </a:cubicBezTo>
                  <a:cubicBezTo>
                    <a:pt x="810" y="39"/>
                    <a:pt x="810" y="39"/>
                    <a:pt x="810" y="39"/>
                  </a:cubicBezTo>
                  <a:cubicBezTo>
                    <a:pt x="804" y="37"/>
                    <a:pt x="804" y="37"/>
                    <a:pt x="804" y="37"/>
                  </a:cubicBezTo>
                  <a:cubicBezTo>
                    <a:pt x="799" y="36"/>
                    <a:pt x="799" y="36"/>
                    <a:pt x="799" y="36"/>
                  </a:cubicBezTo>
                  <a:cubicBezTo>
                    <a:pt x="803" y="36"/>
                    <a:pt x="803" y="36"/>
                    <a:pt x="803" y="36"/>
                  </a:cubicBezTo>
                  <a:cubicBezTo>
                    <a:pt x="796" y="35"/>
                    <a:pt x="796" y="35"/>
                    <a:pt x="796" y="35"/>
                  </a:cubicBezTo>
                  <a:cubicBezTo>
                    <a:pt x="803" y="35"/>
                    <a:pt x="803" y="35"/>
                    <a:pt x="803" y="35"/>
                  </a:cubicBezTo>
                  <a:cubicBezTo>
                    <a:pt x="809" y="36"/>
                    <a:pt x="809" y="36"/>
                    <a:pt x="809" y="36"/>
                  </a:cubicBezTo>
                  <a:cubicBezTo>
                    <a:pt x="813" y="36"/>
                    <a:pt x="813" y="36"/>
                    <a:pt x="813" y="36"/>
                  </a:cubicBezTo>
                  <a:cubicBezTo>
                    <a:pt x="816" y="36"/>
                    <a:pt x="816" y="36"/>
                    <a:pt x="816" y="36"/>
                  </a:cubicBezTo>
                  <a:cubicBezTo>
                    <a:pt x="814" y="35"/>
                    <a:pt x="814" y="35"/>
                    <a:pt x="814" y="35"/>
                  </a:cubicBezTo>
                  <a:cubicBezTo>
                    <a:pt x="817" y="35"/>
                    <a:pt x="817" y="35"/>
                    <a:pt x="817" y="35"/>
                  </a:cubicBezTo>
                  <a:cubicBezTo>
                    <a:pt x="806" y="33"/>
                    <a:pt x="806" y="33"/>
                    <a:pt x="806" y="33"/>
                  </a:cubicBezTo>
                  <a:cubicBezTo>
                    <a:pt x="807" y="33"/>
                    <a:pt x="807" y="33"/>
                    <a:pt x="807" y="33"/>
                  </a:cubicBezTo>
                  <a:cubicBezTo>
                    <a:pt x="809" y="33"/>
                    <a:pt x="809" y="33"/>
                    <a:pt x="809" y="33"/>
                  </a:cubicBezTo>
                  <a:cubicBezTo>
                    <a:pt x="817" y="32"/>
                    <a:pt x="817" y="32"/>
                    <a:pt x="817" y="32"/>
                  </a:cubicBezTo>
                  <a:cubicBezTo>
                    <a:pt x="827" y="32"/>
                    <a:pt x="827" y="32"/>
                    <a:pt x="827" y="32"/>
                  </a:cubicBezTo>
                  <a:cubicBezTo>
                    <a:pt x="830" y="30"/>
                    <a:pt x="830" y="30"/>
                    <a:pt x="830" y="30"/>
                  </a:cubicBezTo>
                  <a:cubicBezTo>
                    <a:pt x="832" y="30"/>
                    <a:pt x="832" y="30"/>
                    <a:pt x="832" y="30"/>
                  </a:cubicBezTo>
                  <a:cubicBezTo>
                    <a:pt x="830" y="29"/>
                    <a:pt x="830" y="29"/>
                    <a:pt x="830" y="29"/>
                  </a:cubicBezTo>
                  <a:cubicBezTo>
                    <a:pt x="822" y="29"/>
                    <a:pt x="822" y="29"/>
                    <a:pt x="822" y="29"/>
                  </a:cubicBezTo>
                  <a:cubicBezTo>
                    <a:pt x="824" y="27"/>
                    <a:pt x="824" y="27"/>
                    <a:pt x="824" y="27"/>
                  </a:cubicBezTo>
                  <a:cubicBezTo>
                    <a:pt x="827" y="27"/>
                    <a:pt x="827" y="27"/>
                    <a:pt x="827" y="27"/>
                  </a:cubicBezTo>
                  <a:cubicBezTo>
                    <a:pt x="834" y="29"/>
                    <a:pt x="834" y="29"/>
                    <a:pt x="834" y="29"/>
                  </a:cubicBezTo>
                  <a:cubicBezTo>
                    <a:pt x="834" y="30"/>
                    <a:pt x="834" y="30"/>
                    <a:pt x="834" y="30"/>
                  </a:cubicBezTo>
                  <a:cubicBezTo>
                    <a:pt x="842" y="30"/>
                    <a:pt x="842" y="30"/>
                    <a:pt x="842" y="30"/>
                  </a:cubicBezTo>
                  <a:cubicBezTo>
                    <a:pt x="850" y="29"/>
                    <a:pt x="850" y="29"/>
                    <a:pt x="850" y="29"/>
                  </a:cubicBezTo>
                  <a:cubicBezTo>
                    <a:pt x="847" y="27"/>
                    <a:pt x="847" y="27"/>
                    <a:pt x="847" y="27"/>
                  </a:cubicBezTo>
                  <a:cubicBezTo>
                    <a:pt x="852" y="27"/>
                    <a:pt x="852" y="27"/>
                    <a:pt x="852" y="27"/>
                  </a:cubicBezTo>
                  <a:cubicBezTo>
                    <a:pt x="854" y="26"/>
                    <a:pt x="854" y="26"/>
                    <a:pt x="854" y="26"/>
                  </a:cubicBezTo>
                  <a:cubicBezTo>
                    <a:pt x="853" y="26"/>
                    <a:pt x="853" y="26"/>
                    <a:pt x="853" y="26"/>
                  </a:cubicBezTo>
                  <a:cubicBezTo>
                    <a:pt x="850" y="26"/>
                    <a:pt x="850" y="26"/>
                    <a:pt x="850" y="26"/>
                  </a:cubicBezTo>
                  <a:cubicBezTo>
                    <a:pt x="846" y="26"/>
                    <a:pt x="846" y="26"/>
                    <a:pt x="846" y="26"/>
                  </a:cubicBezTo>
                  <a:cubicBezTo>
                    <a:pt x="843" y="25"/>
                    <a:pt x="843" y="25"/>
                    <a:pt x="843" y="25"/>
                  </a:cubicBezTo>
                  <a:cubicBezTo>
                    <a:pt x="852" y="25"/>
                    <a:pt x="852" y="25"/>
                    <a:pt x="852" y="25"/>
                  </a:cubicBezTo>
                  <a:cubicBezTo>
                    <a:pt x="856" y="26"/>
                    <a:pt x="856" y="26"/>
                    <a:pt x="856" y="26"/>
                  </a:cubicBezTo>
                  <a:cubicBezTo>
                    <a:pt x="860" y="25"/>
                    <a:pt x="860" y="25"/>
                    <a:pt x="860" y="25"/>
                  </a:cubicBezTo>
                  <a:cubicBezTo>
                    <a:pt x="859" y="23"/>
                    <a:pt x="859" y="23"/>
                    <a:pt x="859" y="23"/>
                  </a:cubicBezTo>
                  <a:cubicBezTo>
                    <a:pt x="859" y="22"/>
                    <a:pt x="859" y="22"/>
                    <a:pt x="859" y="22"/>
                  </a:cubicBezTo>
                  <a:cubicBezTo>
                    <a:pt x="860" y="23"/>
                    <a:pt x="860" y="23"/>
                    <a:pt x="860" y="23"/>
                  </a:cubicBezTo>
                  <a:cubicBezTo>
                    <a:pt x="862" y="23"/>
                    <a:pt x="862" y="23"/>
                    <a:pt x="862" y="23"/>
                  </a:cubicBezTo>
                  <a:cubicBezTo>
                    <a:pt x="865" y="23"/>
                    <a:pt x="865" y="23"/>
                    <a:pt x="865" y="23"/>
                  </a:cubicBezTo>
                  <a:cubicBezTo>
                    <a:pt x="867" y="23"/>
                    <a:pt x="867" y="23"/>
                    <a:pt x="867" y="23"/>
                  </a:cubicBezTo>
                  <a:cubicBezTo>
                    <a:pt x="883" y="19"/>
                    <a:pt x="883" y="19"/>
                    <a:pt x="883" y="19"/>
                  </a:cubicBezTo>
                  <a:cubicBezTo>
                    <a:pt x="899" y="16"/>
                    <a:pt x="899" y="16"/>
                    <a:pt x="899" y="16"/>
                  </a:cubicBezTo>
                  <a:cubicBezTo>
                    <a:pt x="906" y="16"/>
                    <a:pt x="906" y="16"/>
                    <a:pt x="906" y="16"/>
                  </a:cubicBezTo>
                  <a:cubicBezTo>
                    <a:pt x="913" y="14"/>
                    <a:pt x="913" y="14"/>
                    <a:pt x="913" y="14"/>
                  </a:cubicBezTo>
                  <a:cubicBezTo>
                    <a:pt x="910" y="13"/>
                    <a:pt x="910" y="13"/>
                    <a:pt x="910" y="13"/>
                  </a:cubicBezTo>
                  <a:cubicBezTo>
                    <a:pt x="906" y="13"/>
                    <a:pt x="906" y="13"/>
                    <a:pt x="906" y="13"/>
                  </a:cubicBezTo>
                  <a:cubicBezTo>
                    <a:pt x="895" y="14"/>
                    <a:pt x="895" y="14"/>
                    <a:pt x="895" y="14"/>
                  </a:cubicBezTo>
                  <a:cubicBezTo>
                    <a:pt x="869" y="17"/>
                    <a:pt x="869" y="17"/>
                    <a:pt x="869" y="17"/>
                  </a:cubicBezTo>
                  <a:cubicBezTo>
                    <a:pt x="872" y="16"/>
                    <a:pt x="872" y="16"/>
                    <a:pt x="872" y="16"/>
                  </a:cubicBezTo>
                  <a:cubicBezTo>
                    <a:pt x="869" y="16"/>
                    <a:pt x="869" y="16"/>
                    <a:pt x="869" y="16"/>
                  </a:cubicBezTo>
                  <a:cubicBezTo>
                    <a:pt x="899" y="13"/>
                    <a:pt x="899" y="13"/>
                    <a:pt x="899" y="13"/>
                  </a:cubicBezTo>
                  <a:cubicBezTo>
                    <a:pt x="895" y="13"/>
                    <a:pt x="895" y="13"/>
                    <a:pt x="895" y="13"/>
                  </a:cubicBezTo>
                  <a:cubicBezTo>
                    <a:pt x="893" y="13"/>
                    <a:pt x="893" y="13"/>
                    <a:pt x="893" y="13"/>
                  </a:cubicBezTo>
                  <a:cubicBezTo>
                    <a:pt x="909" y="12"/>
                    <a:pt x="909" y="12"/>
                    <a:pt x="909" y="12"/>
                  </a:cubicBezTo>
                  <a:cubicBezTo>
                    <a:pt x="920" y="12"/>
                    <a:pt x="920" y="12"/>
                    <a:pt x="920" y="12"/>
                  </a:cubicBezTo>
                  <a:cubicBezTo>
                    <a:pt x="935" y="9"/>
                    <a:pt x="935" y="9"/>
                    <a:pt x="935" y="9"/>
                  </a:cubicBezTo>
                  <a:cubicBezTo>
                    <a:pt x="940" y="9"/>
                    <a:pt x="940" y="9"/>
                    <a:pt x="940" y="9"/>
                  </a:cubicBezTo>
                  <a:cubicBezTo>
                    <a:pt x="945" y="7"/>
                    <a:pt x="945" y="7"/>
                    <a:pt x="945" y="7"/>
                  </a:cubicBezTo>
                  <a:cubicBezTo>
                    <a:pt x="945" y="6"/>
                    <a:pt x="945" y="6"/>
                    <a:pt x="945" y="6"/>
                  </a:cubicBezTo>
                  <a:lnTo>
                    <a:pt x="943" y="6"/>
                  </a:lnTo>
                  <a:close/>
                  <a:moveTo>
                    <a:pt x="674" y="55"/>
                  </a:moveTo>
                  <a:cubicBezTo>
                    <a:pt x="677" y="53"/>
                    <a:pt x="677" y="53"/>
                    <a:pt x="677" y="53"/>
                  </a:cubicBezTo>
                  <a:cubicBezTo>
                    <a:pt x="678" y="53"/>
                    <a:pt x="678" y="53"/>
                    <a:pt x="678" y="53"/>
                  </a:cubicBezTo>
                  <a:cubicBezTo>
                    <a:pt x="678" y="52"/>
                    <a:pt x="678" y="52"/>
                    <a:pt x="678" y="52"/>
                  </a:cubicBezTo>
                  <a:cubicBezTo>
                    <a:pt x="677" y="50"/>
                    <a:pt x="677" y="50"/>
                    <a:pt x="677" y="50"/>
                  </a:cubicBezTo>
                  <a:cubicBezTo>
                    <a:pt x="675" y="50"/>
                    <a:pt x="675" y="50"/>
                    <a:pt x="675" y="50"/>
                  </a:cubicBezTo>
                  <a:cubicBezTo>
                    <a:pt x="671" y="50"/>
                    <a:pt x="671" y="50"/>
                    <a:pt x="671" y="50"/>
                  </a:cubicBezTo>
                  <a:cubicBezTo>
                    <a:pt x="667" y="52"/>
                    <a:pt x="667" y="52"/>
                    <a:pt x="667" y="52"/>
                  </a:cubicBezTo>
                  <a:cubicBezTo>
                    <a:pt x="667" y="53"/>
                    <a:pt x="667" y="53"/>
                    <a:pt x="667" y="53"/>
                  </a:cubicBezTo>
                  <a:cubicBezTo>
                    <a:pt x="668" y="53"/>
                    <a:pt x="668" y="53"/>
                    <a:pt x="668" y="53"/>
                  </a:cubicBezTo>
                  <a:lnTo>
                    <a:pt x="674" y="55"/>
                  </a:lnTo>
                  <a:close/>
                  <a:moveTo>
                    <a:pt x="735" y="32"/>
                  </a:moveTo>
                  <a:cubicBezTo>
                    <a:pt x="733" y="32"/>
                    <a:pt x="733" y="32"/>
                    <a:pt x="733" y="32"/>
                  </a:cubicBezTo>
                  <a:cubicBezTo>
                    <a:pt x="731" y="30"/>
                    <a:pt x="731" y="30"/>
                    <a:pt x="731" y="30"/>
                  </a:cubicBezTo>
                  <a:cubicBezTo>
                    <a:pt x="728" y="30"/>
                    <a:pt x="728" y="30"/>
                    <a:pt x="728" y="30"/>
                  </a:cubicBezTo>
                  <a:cubicBezTo>
                    <a:pt x="725" y="32"/>
                    <a:pt x="725" y="32"/>
                    <a:pt x="725" y="32"/>
                  </a:cubicBezTo>
                  <a:cubicBezTo>
                    <a:pt x="723" y="32"/>
                    <a:pt x="723" y="32"/>
                    <a:pt x="723" y="32"/>
                  </a:cubicBezTo>
                  <a:cubicBezTo>
                    <a:pt x="731" y="27"/>
                    <a:pt x="731" y="27"/>
                    <a:pt x="731" y="27"/>
                  </a:cubicBezTo>
                  <a:cubicBezTo>
                    <a:pt x="730" y="26"/>
                    <a:pt x="730" y="26"/>
                    <a:pt x="730" y="26"/>
                  </a:cubicBezTo>
                  <a:cubicBezTo>
                    <a:pt x="728" y="26"/>
                    <a:pt x="728" y="26"/>
                    <a:pt x="728" y="26"/>
                  </a:cubicBezTo>
                  <a:cubicBezTo>
                    <a:pt x="725" y="26"/>
                    <a:pt x="725" y="26"/>
                    <a:pt x="725" y="26"/>
                  </a:cubicBezTo>
                  <a:cubicBezTo>
                    <a:pt x="728" y="25"/>
                    <a:pt x="728" y="25"/>
                    <a:pt x="728" y="25"/>
                  </a:cubicBezTo>
                  <a:cubicBezTo>
                    <a:pt x="730" y="25"/>
                    <a:pt x="730" y="25"/>
                    <a:pt x="730" y="25"/>
                  </a:cubicBezTo>
                  <a:cubicBezTo>
                    <a:pt x="730" y="23"/>
                    <a:pt x="730" y="23"/>
                    <a:pt x="730" y="23"/>
                  </a:cubicBezTo>
                  <a:cubicBezTo>
                    <a:pt x="728" y="23"/>
                    <a:pt x="728" y="23"/>
                    <a:pt x="728" y="23"/>
                  </a:cubicBezTo>
                  <a:cubicBezTo>
                    <a:pt x="727" y="23"/>
                    <a:pt x="727" y="23"/>
                    <a:pt x="727" y="23"/>
                  </a:cubicBezTo>
                  <a:cubicBezTo>
                    <a:pt x="723" y="25"/>
                    <a:pt x="723" y="25"/>
                    <a:pt x="723" y="25"/>
                  </a:cubicBezTo>
                  <a:cubicBezTo>
                    <a:pt x="724" y="25"/>
                    <a:pt x="724" y="25"/>
                    <a:pt x="724" y="25"/>
                  </a:cubicBezTo>
                  <a:cubicBezTo>
                    <a:pt x="721" y="26"/>
                    <a:pt x="721" y="26"/>
                    <a:pt x="721" y="26"/>
                  </a:cubicBezTo>
                  <a:cubicBezTo>
                    <a:pt x="718" y="25"/>
                    <a:pt x="718" y="25"/>
                    <a:pt x="718" y="25"/>
                  </a:cubicBezTo>
                  <a:cubicBezTo>
                    <a:pt x="720" y="23"/>
                    <a:pt x="720" y="23"/>
                    <a:pt x="720" y="23"/>
                  </a:cubicBezTo>
                  <a:cubicBezTo>
                    <a:pt x="715" y="22"/>
                    <a:pt x="715" y="22"/>
                    <a:pt x="715" y="22"/>
                  </a:cubicBezTo>
                  <a:cubicBezTo>
                    <a:pt x="714" y="22"/>
                    <a:pt x="714" y="22"/>
                    <a:pt x="714" y="22"/>
                  </a:cubicBezTo>
                  <a:cubicBezTo>
                    <a:pt x="713" y="22"/>
                    <a:pt x="713" y="22"/>
                    <a:pt x="713" y="22"/>
                  </a:cubicBezTo>
                  <a:cubicBezTo>
                    <a:pt x="711" y="20"/>
                    <a:pt x="711" y="20"/>
                    <a:pt x="711" y="20"/>
                  </a:cubicBezTo>
                  <a:cubicBezTo>
                    <a:pt x="710" y="19"/>
                    <a:pt x="710" y="19"/>
                    <a:pt x="710" y="19"/>
                  </a:cubicBezTo>
                  <a:cubicBezTo>
                    <a:pt x="708" y="17"/>
                    <a:pt x="708" y="17"/>
                    <a:pt x="708" y="17"/>
                  </a:cubicBezTo>
                  <a:cubicBezTo>
                    <a:pt x="707" y="16"/>
                    <a:pt x="707" y="16"/>
                    <a:pt x="707" y="16"/>
                  </a:cubicBezTo>
                  <a:cubicBezTo>
                    <a:pt x="703" y="14"/>
                    <a:pt x="703" y="14"/>
                    <a:pt x="703" y="14"/>
                  </a:cubicBezTo>
                  <a:cubicBezTo>
                    <a:pt x="698" y="14"/>
                    <a:pt x="698" y="14"/>
                    <a:pt x="698" y="14"/>
                  </a:cubicBezTo>
                  <a:cubicBezTo>
                    <a:pt x="692" y="16"/>
                    <a:pt x="692" y="16"/>
                    <a:pt x="692" y="16"/>
                  </a:cubicBezTo>
                  <a:cubicBezTo>
                    <a:pt x="694" y="16"/>
                    <a:pt x="694" y="16"/>
                    <a:pt x="694" y="16"/>
                  </a:cubicBezTo>
                  <a:cubicBezTo>
                    <a:pt x="697" y="16"/>
                    <a:pt x="697" y="16"/>
                    <a:pt x="697" y="16"/>
                  </a:cubicBezTo>
                  <a:cubicBezTo>
                    <a:pt x="701" y="16"/>
                    <a:pt x="701" y="16"/>
                    <a:pt x="701" y="16"/>
                  </a:cubicBezTo>
                  <a:cubicBezTo>
                    <a:pt x="695" y="17"/>
                    <a:pt x="695" y="17"/>
                    <a:pt x="695" y="17"/>
                  </a:cubicBezTo>
                  <a:cubicBezTo>
                    <a:pt x="692" y="17"/>
                    <a:pt x="692" y="17"/>
                    <a:pt x="692" y="17"/>
                  </a:cubicBezTo>
                  <a:cubicBezTo>
                    <a:pt x="691" y="17"/>
                    <a:pt x="691" y="17"/>
                    <a:pt x="691" y="17"/>
                  </a:cubicBezTo>
                  <a:cubicBezTo>
                    <a:pt x="690" y="17"/>
                    <a:pt x="690" y="17"/>
                    <a:pt x="690" y="17"/>
                  </a:cubicBezTo>
                  <a:cubicBezTo>
                    <a:pt x="685" y="17"/>
                    <a:pt x="685" y="17"/>
                    <a:pt x="685" y="17"/>
                  </a:cubicBezTo>
                  <a:cubicBezTo>
                    <a:pt x="682" y="17"/>
                    <a:pt x="682" y="17"/>
                    <a:pt x="682" y="17"/>
                  </a:cubicBezTo>
                  <a:cubicBezTo>
                    <a:pt x="681" y="19"/>
                    <a:pt x="681" y="19"/>
                    <a:pt x="681" y="19"/>
                  </a:cubicBezTo>
                  <a:cubicBezTo>
                    <a:pt x="680" y="19"/>
                    <a:pt x="680" y="19"/>
                    <a:pt x="680" y="19"/>
                  </a:cubicBezTo>
                  <a:cubicBezTo>
                    <a:pt x="682" y="20"/>
                    <a:pt x="682" y="20"/>
                    <a:pt x="682" y="20"/>
                  </a:cubicBezTo>
                  <a:cubicBezTo>
                    <a:pt x="684" y="20"/>
                    <a:pt x="684" y="20"/>
                    <a:pt x="684" y="20"/>
                  </a:cubicBezTo>
                  <a:cubicBezTo>
                    <a:pt x="685" y="22"/>
                    <a:pt x="685" y="22"/>
                    <a:pt x="685" y="22"/>
                  </a:cubicBezTo>
                  <a:cubicBezTo>
                    <a:pt x="678" y="22"/>
                    <a:pt x="678" y="22"/>
                    <a:pt x="678" y="22"/>
                  </a:cubicBezTo>
                  <a:cubicBezTo>
                    <a:pt x="670" y="23"/>
                    <a:pt x="670" y="23"/>
                    <a:pt x="670" y="23"/>
                  </a:cubicBezTo>
                  <a:cubicBezTo>
                    <a:pt x="664" y="23"/>
                    <a:pt x="664" y="23"/>
                    <a:pt x="664" y="23"/>
                  </a:cubicBezTo>
                  <a:cubicBezTo>
                    <a:pt x="665" y="25"/>
                    <a:pt x="665" y="25"/>
                    <a:pt x="665" y="25"/>
                  </a:cubicBezTo>
                  <a:cubicBezTo>
                    <a:pt x="668" y="25"/>
                    <a:pt x="668" y="25"/>
                    <a:pt x="668" y="25"/>
                  </a:cubicBezTo>
                  <a:cubicBezTo>
                    <a:pt x="670" y="25"/>
                    <a:pt x="670" y="25"/>
                    <a:pt x="670" y="25"/>
                  </a:cubicBezTo>
                  <a:cubicBezTo>
                    <a:pt x="672" y="26"/>
                    <a:pt x="672" y="26"/>
                    <a:pt x="672" y="26"/>
                  </a:cubicBezTo>
                  <a:cubicBezTo>
                    <a:pt x="675" y="26"/>
                    <a:pt x="675" y="26"/>
                    <a:pt x="675" y="26"/>
                  </a:cubicBezTo>
                  <a:cubicBezTo>
                    <a:pt x="677" y="27"/>
                    <a:pt x="677" y="27"/>
                    <a:pt x="677" y="27"/>
                  </a:cubicBezTo>
                  <a:cubicBezTo>
                    <a:pt x="668" y="26"/>
                    <a:pt x="668" y="26"/>
                    <a:pt x="668" y="26"/>
                  </a:cubicBezTo>
                  <a:cubicBezTo>
                    <a:pt x="664" y="26"/>
                    <a:pt x="664" y="26"/>
                    <a:pt x="664" y="26"/>
                  </a:cubicBezTo>
                  <a:cubicBezTo>
                    <a:pt x="661" y="26"/>
                    <a:pt x="661" y="26"/>
                    <a:pt x="661" y="26"/>
                  </a:cubicBezTo>
                  <a:cubicBezTo>
                    <a:pt x="660" y="27"/>
                    <a:pt x="660" y="27"/>
                    <a:pt x="660" y="27"/>
                  </a:cubicBezTo>
                  <a:cubicBezTo>
                    <a:pt x="660" y="29"/>
                    <a:pt x="660" y="29"/>
                    <a:pt x="660" y="29"/>
                  </a:cubicBezTo>
                  <a:cubicBezTo>
                    <a:pt x="660" y="30"/>
                    <a:pt x="660" y="30"/>
                    <a:pt x="660" y="30"/>
                  </a:cubicBezTo>
                  <a:cubicBezTo>
                    <a:pt x="662" y="30"/>
                    <a:pt x="662" y="30"/>
                    <a:pt x="662" y="30"/>
                  </a:cubicBezTo>
                  <a:cubicBezTo>
                    <a:pt x="658" y="32"/>
                    <a:pt x="658" y="32"/>
                    <a:pt x="658" y="32"/>
                  </a:cubicBezTo>
                  <a:cubicBezTo>
                    <a:pt x="660" y="33"/>
                    <a:pt x="660" y="33"/>
                    <a:pt x="660" y="33"/>
                  </a:cubicBezTo>
                  <a:cubicBezTo>
                    <a:pt x="661" y="33"/>
                    <a:pt x="661" y="33"/>
                    <a:pt x="661" y="33"/>
                  </a:cubicBezTo>
                  <a:cubicBezTo>
                    <a:pt x="665" y="33"/>
                    <a:pt x="665" y="33"/>
                    <a:pt x="665" y="33"/>
                  </a:cubicBezTo>
                  <a:cubicBezTo>
                    <a:pt x="668" y="33"/>
                    <a:pt x="668" y="33"/>
                    <a:pt x="668" y="33"/>
                  </a:cubicBezTo>
                  <a:cubicBezTo>
                    <a:pt x="671" y="33"/>
                    <a:pt x="671" y="33"/>
                    <a:pt x="671" y="33"/>
                  </a:cubicBezTo>
                  <a:cubicBezTo>
                    <a:pt x="672" y="33"/>
                    <a:pt x="672" y="33"/>
                    <a:pt x="672" y="33"/>
                  </a:cubicBezTo>
                  <a:cubicBezTo>
                    <a:pt x="677" y="32"/>
                    <a:pt x="677" y="32"/>
                    <a:pt x="677" y="32"/>
                  </a:cubicBezTo>
                  <a:cubicBezTo>
                    <a:pt x="675" y="33"/>
                    <a:pt x="675" y="33"/>
                    <a:pt x="675" y="33"/>
                  </a:cubicBezTo>
                  <a:cubicBezTo>
                    <a:pt x="677" y="33"/>
                    <a:pt x="677" y="33"/>
                    <a:pt x="677" y="33"/>
                  </a:cubicBezTo>
                  <a:cubicBezTo>
                    <a:pt x="678" y="32"/>
                    <a:pt x="678" y="32"/>
                    <a:pt x="678" y="32"/>
                  </a:cubicBezTo>
                  <a:cubicBezTo>
                    <a:pt x="681" y="32"/>
                    <a:pt x="681" y="32"/>
                    <a:pt x="681" y="32"/>
                  </a:cubicBezTo>
                  <a:cubicBezTo>
                    <a:pt x="685" y="32"/>
                    <a:pt x="685" y="32"/>
                    <a:pt x="685" y="32"/>
                  </a:cubicBezTo>
                  <a:cubicBezTo>
                    <a:pt x="681" y="33"/>
                    <a:pt x="681" y="33"/>
                    <a:pt x="681" y="33"/>
                  </a:cubicBezTo>
                  <a:cubicBezTo>
                    <a:pt x="685" y="33"/>
                    <a:pt x="685" y="33"/>
                    <a:pt x="685" y="33"/>
                  </a:cubicBezTo>
                  <a:cubicBezTo>
                    <a:pt x="680" y="35"/>
                    <a:pt x="680" y="35"/>
                    <a:pt x="680" y="35"/>
                  </a:cubicBezTo>
                  <a:cubicBezTo>
                    <a:pt x="671" y="35"/>
                    <a:pt x="671" y="35"/>
                    <a:pt x="671" y="35"/>
                  </a:cubicBezTo>
                  <a:cubicBezTo>
                    <a:pt x="662" y="36"/>
                    <a:pt x="662" y="36"/>
                    <a:pt x="662" y="36"/>
                  </a:cubicBezTo>
                  <a:cubicBezTo>
                    <a:pt x="664" y="37"/>
                    <a:pt x="664" y="37"/>
                    <a:pt x="664" y="37"/>
                  </a:cubicBezTo>
                  <a:cubicBezTo>
                    <a:pt x="665" y="39"/>
                    <a:pt x="665" y="39"/>
                    <a:pt x="665" y="39"/>
                  </a:cubicBezTo>
                  <a:cubicBezTo>
                    <a:pt x="664" y="39"/>
                    <a:pt x="664" y="39"/>
                    <a:pt x="664" y="39"/>
                  </a:cubicBezTo>
                  <a:cubicBezTo>
                    <a:pt x="667" y="40"/>
                    <a:pt x="667" y="40"/>
                    <a:pt x="667" y="40"/>
                  </a:cubicBezTo>
                  <a:cubicBezTo>
                    <a:pt x="670" y="40"/>
                    <a:pt x="670" y="40"/>
                    <a:pt x="670" y="40"/>
                  </a:cubicBezTo>
                  <a:cubicBezTo>
                    <a:pt x="672" y="40"/>
                    <a:pt x="672" y="40"/>
                    <a:pt x="672" y="40"/>
                  </a:cubicBezTo>
                  <a:cubicBezTo>
                    <a:pt x="677" y="40"/>
                    <a:pt x="677" y="40"/>
                    <a:pt x="677" y="40"/>
                  </a:cubicBezTo>
                  <a:cubicBezTo>
                    <a:pt x="672" y="42"/>
                    <a:pt x="672" y="42"/>
                    <a:pt x="672" y="42"/>
                  </a:cubicBezTo>
                  <a:cubicBezTo>
                    <a:pt x="667" y="42"/>
                    <a:pt x="667" y="42"/>
                    <a:pt x="667" y="42"/>
                  </a:cubicBezTo>
                  <a:cubicBezTo>
                    <a:pt x="670" y="43"/>
                    <a:pt x="670" y="43"/>
                    <a:pt x="670" y="43"/>
                  </a:cubicBezTo>
                  <a:cubicBezTo>
                    <a:pt x="674" y="45"/>
                    <a:pt x="674" y="45"/>
                    <a:pt x="674" y="45"/>
                  </a:cubicBezTo>
                  <a:cubicBezTo>
                    <a:pt x="680" y="45"/>
                    <a:pt x="680" y="45"/>
                    <a:pt x="680" y="45"/>
                  </a:cubicBezTo>
                  <a:cubicBezTo>
                    <a:pt x="682" y="45"/>
                    <a:pt x="682" y="45"/>
                    <a:pt x="682" y="45"/>
                  </a:cubicBezTo>
                  <a:cubicBezTo>
                    <a:pt x="684" y="45"/>
                    <a:pt x="684" y="45"/>
                    <a:pt x="684" y="45"/>
                  </a:cubicBezTo>
                  <a:cubicBezTo>
                    <a:pt x="682" y="43"/>
                    <a:pt x="682" y="43"/>
                    <a:pt x="682" y="43"/>
                  </a:cubicBezTo>
                  <a:cubicBezTo>
                    <a:pt x="685" y="43"/>
                    <a:pt x="685" y="43"/>
                    <a:pt x="685" y="43"/>
                  </a:cubicBezTo>
                  <a:cubicBezTo>
                    <a:pt x="690" y="45"/>
                    <a:pt x="690" y="45"/>
                    <a:pt x="690" y="45"/>
                  </a:cubicBezTo>
                  <a:cubicBezTo>
                    <a:pt x="690" y="42"/>
                    <a:pt x="690" y="42"/>
                    <a:pt x="690" y="42"/>
                  </a:cubicBezTo>
                  <a:cubicBezTo>
                    <a:pt x="690" y="40"/>
                    <a:pt x="690" y="40"/>
                    <a:pt x="690" y="40"/>
                  </a:cubicBezTo>
                  <a:cubicBezTo>
                    <a:pt x="691" y="40"/>
                    <a:pt x="691" y="40"/>
                    <a:pt x="691" y="40"/>
                  </a:cubicBezTo>
                  <a:cubicBezTo>
                    <a:pt x="691" y="43"/>
                    <a:pt x="691" y="43"/>
                    <a:pt x="691" y="43"/>
                  </a:cubicBezTo>
                  <a:cubicBezTo>
                    <a:pt x="694" y="45"/>
                    <a:pt x="694" y="45"/>
                    <a:pt x="694" y="45"/>
                  </a:cubicBezTo>
                  <a:cubicBezTo>
                    <a:pt x="695" y="45"/>
                    <a:pt x="695" y="45"/>
                    <a:pt x="695" y="45"/>
                  </a:cubicBezTo>
                  <a:cubicBezTo>
                    <a:pt x="698" y="43"/>
                    <a:pt x="698" y="43"/>
                    <a:pt x="698" y="43"/>
                  </a:cubicBezTo>
                  <a:cubicBezTo>
                    <a:pt x="700" y="42"/>
                    <a:pt x="700" y="42"/>
                    <a:pt x="700" y="42"/>
                  </a:cubicBezTo>
                  <a:cubicBezTo>
                    <a:pt x="701" y="40"/>
                    <a:pt x="701" y="40"/>
                    <a:pt x="701" y="40"/>
                  </a:cubicBezTo>
                  <a:cubicBezTo>
                    <a:pt x="704" y="42"/>
                    <a:pt x="704" y="42"/>
                    <a:pt x="704" y="42"/>
                  </a:cubicBezTo>
                  <a:cubicBezTo>
                    <a:pt x="707" y="40"/>
                    <a:pt x="707" y="40"/>
                    <a:pt x="707" y="40"/>
                  </a:cubicBezTo>
                  <a:cubicBezTo>
                    <a:pt x="705" y="40"/>
                    <a:pt x="705" y="40"/>
                    <a:pt x="705" y="40"/>
                  </a:cubicBezTo>
                  <a:cubicBezTo>
                    <a:pt x="710" y="37"/>
                    <a:pt x="710" y="37"/>
                    <a:pt x="710" y="37"/>
                  </a:cubicBezTo>
                  <a:cubicBezTo>
                    <a:pt x="714" y="36"/>
                    <a:pt x="714" y="36"/>
                    <a:pt x="714" y="36"/>
                  </a:cubicBezTo>
                  <a:cubicBezTo>
                    <a:pt x="711" y="37"/>
                    <a:pt x="711" y="37"/>
                    <a:pt x="711" y="37"/>
                  </a:cubicBezTo>
                  <a:cubicBezTo>
                    <a:pt x="708" y="39"/>
                    <a:pt x="708" y="39"/>
                    <a:pt x="708" y="39"/>
                  </a:cubicBezTo>
                  <a:cubicBezTo>
                    <a:pt x="711" y="40"/>
                    <a:pt x="711" y="40"/>
                    <a:pt x="711" y="40"/>
                  </a:cubicBezTo>
                  <a:cubicBezTo>
                    <a:pt x="714" y="39"/>
                    <a:pt x="714" y="39"/>
                    <a:pt x="714" y="39"/>
                  </a:cubicBezTo>
                  <a:cubicBezTo>
                    <a:pt x="718" y="37"/>
                    <a:pt x="718" y="37"/>
                    <a:pt x="718" y="37"/>
                  </a:cubicBezTo>
                  <a:cubicBezTo>
                    <a:pt x="721" y="36"/>
                    <a:pt x="721" y="36"/>
                    <a:pt x="721" y="36"/>
                  </a:cubicBezTo>
                  <a:cubicBezTo>
                    <a:pt x="724" y="36"/>
                    <a:pt x="724" y="36"/>
                    <a:pt x="724" y="36"/>
                  </a:cubicBezTo>
                  <a:cubicBezTo>
                    <a:pt x="728" y="35"/>
                    <a:pt x="728" y="35"/>
                    <a:pt x="728" y="35"/>
                  </a:cubicBezTo>
                  <a:cubicBezTo>
                    <a:pt x="738" y="35"/>
                    <a:pt x="738" y="35"/>
                    <a:pt x="738" y="35"/>
                  </a:cubicBezTo>
                  <a:cubicBezTo>
                    <a:pt x="737" y="32"/>
                    <a:pt x="737" y="32"/>
                    <a:pt x="737" y="32"/>
                  </a:cubicBezTo>
                  <a:lnTo>
                    <a:pt x="735" y="32"/>
                  </a:lnTo>
                  <a:close/>
                  <a:moveTo>
                    <a:pt x="707" y="156"/>
                  </a:moveTo>
                  <a:cubicBezTo>
                    <a:pt x="708" y="158"/>
                    <a:pt x="708" y="158"/>
                    <a:pt x="708" y="158"/>
                  </a:cubicBezTo>
                  <a:cubicBezTo>
                    <a:pt x="714" y="158"/>
                    <a:pt x="714" y="158"/>
                    <a:pt x="714" y="158"/>
                  </a:cubicBezTo>
                  <a:cubicBezTo>
                    <a:pt x="717" y="158"/>
                    <a:pt x="717" y="158"/>
                    <a:pt x="717" y="158"/>
                  </a:cubicBezTo>
                  <a:cubicBezTo>
                    <a:pt x="718" y="156"/>
                    <a:pt x="718" y="156"/>
                    <a:pt x="718" y="156"/>
                  </a:cubicBezTo>
                  <a:cubicBezTo>
                    <a:pt x="717" y="155"/>
                    <a:pt x="717" y="155"/>
                    <a:pt x="717" y="155"/>
                  </a:cubicBezTo>
                  <a:cubicBezTo>
                    <a:pt x="714" y="155"/>
                    <a:pt x="714" y="155"/>
                    <a:pt x="714" y="155"/>
                  </a:cubicBezTo>
                  <a:cubicBezTo>
                    <a:pt x="713" y="155"/>
                    <a:pt x="713" y="155"/>
                    <a:pt x="713" y="155"/>
                  </a:cubicBezTo>
                  <a:cubicBezTo>
                    <a:pt x="713" y="154"/>
                    <a:pt x="713" y="154"/>
                    <a:pt x="713" y="154"/>
                  </a:cubicBezTo>
                  <a:cubicBezTo>
                    <a:pt x="710" y="155"/>
                    <a:pt x="710" y="155"/>
                    <a:pt x="710" y="155"/>
                  </a:cubicBezTo>
                  <a:cubicBezTo>
                    <a:pt x="707" y="155"/>
                    <a:pt x="707" y="155"/>
                    <a:pt x="707" y="155"/>
                  </a:cubicBezTo>
                  <a:lnTo>
                    <a:pt x="707" y="156"/>
                  </a:lnTo>
                  <a:close/>
                  <a:moveTo>
                    <a:pt x="701" y="141"/>
                  </a:moveTo>
                  <a:cubicBezTo>
                    <a:pt x="701" y="139"/>
                    <a:pt x="701" y="139"/>
                    <a:pt x="701" y="139"/>
                  </a:cubicBezTo>
                  <a:cubicBezTo>
                    <a:pt x="698" y="139"/>
                    <a:pt x="698" y="139"/>
                    <a:pt x="698" y="139"/>
                  </a:cubicBezTo>
                  <a:cubicBezTo>
                    <a:pt x="697" y="139"/>
                    <a:pt x="697" y="139"/>
                    <a:pt x="697" y="139"/>
                  </a:cubicBezTo>
                  <a:cubicBezTo>
                    <a:pt x="695" y="141"/>
                    <a:pt x="695" y="141"/>
                    <a:pt x="695" y="141"/>
                  </a:cubicBezTo>
                  <a:cubicBezTo>
                    <a:pt x="695" y="142"/>
                    <a:pt x="695" y="142"/>
                    <a:pt x="695" y="142"/>
                  </a:cubicBezTo>
                  <a:cubicBezTo>
                    <a:pt x="698" y="142"/>
                    <a:pt x="698" y="142"/>
                    <a:pt x="698" y="142"/>
                  </a:cubicBezTo>
                  <a:lnTo>
                    <a:pt x="701" y="141"/>
                  </a:lnTo>
                  <a:close/>
                  <a:moveTo>
                    <a:pt x="746" y="235"/>
                  </a:moveTo>
                  <a:cubicBezTo>
                    <a:pt x="748" y="235"/>
                    <a:pt x="748" y="235"/>
                    <a:pt x="748" y="235"/>
                  </a:cubicBezTo>
                  <a:cubicBezTo>
                    <a:pt x="750" y="232"/>
                    <a:pt x="750" y="232"/>
                    <a:pt x="750" y="232"/>
                  </a:cubicBezTo>
                  <a:cubicBezTo>
                    <a:pt x="747" y="231"/>
                    <a:pt x="747" y="231"/>
                    <a:pt x="747" y="231"/>
                  </a:cubicBezTo>
                  <a:cubicBezTo>
                    <a:pt x="744" y="231"/>
                    <a:pt x="744" y="231"/>
                    <a:pt x="744" y="231"/>
                  </a:cubicBezTo>
                  <a:cubicBezTo>
                    <a:pt x="743" y="232"/>
                    <a:pt x="743" y="232"/>
                    <a:pt x="743" y="232"/>
                  </a:cubicBezTo>
                  <a:cubicBezTo>
                    <a:pt x="744" y="234"/>
                    <a:pt x="744" y="234"/>
                    <a:pt x="744" y="234"/>
                  </a:cubicBezTo>
                  <a:lnTo>
                    <a:pt x="746" y="235"/>
                  </a:lnTo>
                  <a:close/>
                  <a:moveTo>
                    <a:pt x="710" y="149"/>
                  </a:moveTo>
                  <a:cubicBezTo>
                    <a:pt x="711" y="148"/>
                    <a:pt x="711" y="148"/>
                    <a:pt x="711" y="148"/>
                  </a:cubicBezTo>
                  <a:cubicBezTo>
                    <a:pt x="710" y="148"/>
                    <a:pt x="710" y="148"/>
                    <a:pt x="710" y="148"/>
                  </a:cubicBezTo>
                  <a:cubicBezTo>
                    <a:pt x="708" y="148"/>
                    <a:pt x="708" y="148"/>
                    <a:pt x="708" y="148"/>
                  </a:cubicBezTo>
                  <a:cubicBezTo>
                    <a:pt x="707" y="148"/>
                    <a:pt x="707" y="148"/>
                    <a:pt x="707" y="148"/>
                  </a:cubicBezTo>
                  <a:cubicBezTo>
                    <a:pt x="707" y="151"/>
                    <a:pt x="707" y="151"/>
                    <a:pt x="707" y="151"/>
                  </a:cubicBezTo>
                  <a:cubicBezTo>
                    <a:pt x="707" y="152"/>
                    <a:pt x="707" y="152"/>
                    <a:pt x="707" y="152"/>
                  </a:cubicBezTo>
                  <a:cubicBezTo>
                    <a:pt x="710" y="151"/>
                    <a:pt x="710" y="151"/>
                    <a:pt x="710" y="151"/>
                  </a:cubicBezTo>
                  <a:lnTo>
                    <a:pt x="710" y="149"/>
                  </a:lnTo>
                  <a:close/>
                  <a:moveTo>
                    <a:pt x="622" y="132"/>
                  </a:moveTo>
                  <a:cubicBezTo>
                    <a:pt x="618" y="131"/>
                    <a:pt x="618" y="131"/>
                    <a:pt x="618" y="131"/>
                  </a:cubicBezTo>
                  <a:cubicBezTo>
                    <a:pt x="617" y="131"/>
                    <a:pt x="617" y="131"/>
                    <a:pt x="617" y="131"/>
                  </a:cubicBezTo>
                  <a:cubicBezTo>
                    <a:pt x="617" y="132"/>
                    <a:pt x="617" y="132"/>
                    <a:pt x="617" y="132"/>
                  </a:cubicBezTo>
                  <a:cubicBezTo>
                    <a:pt x="621" y="133"/>
                    <a:pt x="621" y="133"/>
                    <a:pt x="621" y="133"/>
                  </a:cubicBezTo>
                  <a:lnTo>
                    <a:pt x="622" y="132"/>
                  </a:lnTo>
                  <a:close/>
                  <a:moveTo>
                    <a:pt x="601" y="154"/>
                  </a:moveTo>
                  <a:cubicBezTo>
                    <a:pt x="599" y="156"/>
                    <a:pt x="599" y="156"/>
                    <a:pt x="599" y="156"/>
                  </a:cubicBezTo>
                  <a:cubicBezTo>
                    <a:pt x="598" y="158"/>
                    <a:pt x="598" y="158"/>
                    <a:pt x="598" y="158"/>
                  </a:cubicBezTo>
                  <a:cubicBezTo>
                    <a:pt x="599" y="158"/>
                    <a:pt x="599" y="158"/>
                    <a:pt x="599" y="158"/>
                  </a:cubicBezTo>
                  <a:cubicBezTo>
                    <a:pt x="601" y="158"/>
                    <a:pt x="601" y="158"/>
                    <a:pt x="601" y="158"/>
                  </a:cubicBezTo>
                  <a:cubicBezTo>
                    <a:pt x="602" y="156"/>
                    <a:pt x="602" y="156"/>
                    <a:pt x="602" y="156"/>
                  </a:cubicBezTo>
                  <a:cubicBezTo>
                    <a:pt x="605" y="154"/>
                    <a:pt x="605" y="154"/>
                    <a:pt x="605" y="154"/>
                  </a:cubicBezTo>
                  <a:cubicBezTo>
                    <a:pt x="605" y="152"/>
                    <a:pt x="605" y="152"/>
                    <a:pt x="605" y="152"/>
                  </a:cubicBezTo>
                  <a:cubicBezTo>
                    <a:pt x="602" y="152"/>
                    <a:pt x="602" y="152"/>
                    <a:pt x="602" y="152"/>
                  </a:cubicBezTo>
                  <a:lnTo>
                    <a:pt x="601" y="154"/>
                  </a:lnTo>
                  <a:close/>
                  <a:moveTo>
                    <a:pt x="649" y="207"/>
                  </a:moveTo>
                  <a:cubicBezTo>
                    <a:pt x="647" y="208"/>
                    <a:pt x="647" y="208"/>
                    <a:pt x="647" y="208"/>
                  </a:cubicBezTo>
                  <a:cubicBezTo>
                    <a:pt x="647" y="209"/>
                    <a:pt x="647" y="209"/>
                    <a:pt x="647" y="209"/>
                  </a:cubicBezTo>
                  <a:cubicBezTo>
                    <a:pt x="648" y="209"/>
                    <a:pt x="648" y="209"/>
                    <a:pt x="648" y="209"/>
                  </a:cubicBezTo>
                  <a:cubicBezTo>
                    <a:pt x="651" y="211"/>
                    <a:pt x="651" y="211"/>
                    <a:pt x="651" y="211"/>
                  </a:cubicBezTo>
                  <a:cubicBezTo>
                    <a:pt x="652" y="209"/>
                    <a:pt x="652" y="209"/>
                    <a:pt x="652" y="209"/>
                  </a:cubicBezTo>
                  <a:cubicBezTo>
                    <a:pt x="651" y="209"/>
                    <a:pt x="651" y="209"/>
                    <a:pt x="651" y="209"/>
                  </a:cubicBezTo>
                  <a:cubicBezTo>
                    <a:pt x="651" y="208"/>
                    <a:pt x="651" y="208"/>
                    <a:pt x="651" y="208"/>
                  </a:cubicBezTo>
                  <a:lnTo>
                    <a:pt x="649" y="207"/>
                  </a:lnTo>
                  <a:close/>
                  <a:moveTo>
                    <a:pt x="695" y="386"/>
                  </a:moveTo>
                  <a:cubicBezTo>
                    <a:pt x="691" y="384"/>
                    <a:pt x="691" y="384"/>
                    <a:pt x="691" y="384"/>
                  </a:cubicBezTo>
                  <a:cubicBezTo>
                    <a:pt x="688" y="383"/>
                    <a:pt x="688" y="383"/>
                    <a:pt x="688" y="383"/>
                  </a:cubicBezTo>
                  <a:cubicBezTo>
                    <a:pt x="682" y="383"/>
                    <a:pt x="682" y="383"/>
                    <a:pt x="682" y="383"/>
                  </a:cubicBezTo>
                  <a:cubicBezTo>
                    <a:pt x="681" y="383"/>
                    <a:pt x="681" y="383"/>
                    <a:pt x="681" y="383"/>
                  </a:cubicBezTo>
                  <a:cubicBezTo>
                    <a:pt x="678" y="383"/>
                    <a:pt x="678" y="383"/>
                    <a:pt x="678" y="383"/>
                  </a:cubicBezTo>
                  <a:cubicBezTo>
                    <a:pt x="682" y="386"/>
                    <a:pt x="682" y="386"/>
                    <a:pt x="682" y="386"/>
                  </a:cubicBezTo>
                  <a:cubicBezTo>
                    <a:pt x="687" y="390"/>
                    <a:pt x="687" y="390"/>
                    <a:pt x="687" y="390"/>
                  </a:cubicBezTo>
                  <a:cubicBezTo>
                    <a:pt x="692" y="393"/>
                    <a:pt x="692" y="393"/>
                    <a:pt x="692" y="393"/>
                  </a:cubicBezTo>
                  <a:cubicBezTo>
                    <a:pt x="700" y="393"/>
                    <a:pt x="700" y="393"/>
                    <a:pt x="700" y="393"/>
                  </a:cubicBezTo>
                  <a:cubicBezTo>
                    <a:pt x="703" y="393"/>
                    <a:pt x="703" y="393"/>
                    <a:pt x="703" y="393"/>
                  </a:cubicBezTo>
                  <a:cubicBezTo>
                    <a:pt x="704" y="393"/>
                    <a:pt x="704" y="393"/>
                    <a:pt x="704" y="393"/>
                  </a:cubicBezTo>
                  <a:cubicBezTo>
                    <a:pt x="703" y="392"/>
                    <a:pt x="703" y="392"/>
                    <a:pt x="703" y="392"/>
                  </a:cubicBezTo>
                  <a:cubicBezTo>
                    <a:pt x="701" y="389"/>
                    <a:pt x="701" y="389"/>
                    <a:pt x="701" y="389"/>
                  </a:cubicBezTo>
                  <a:lnTo>
                    <a:pt x="695" y="386"/>
                  </a:lnTo>
                  <a:close/>
                  <a:moveTo>
                    <a:pt x="727" y="379"/>
                  </a:moveTo>
                  <a:cubicBezTo>
                    <a:pt x="728" y="377"/>
                    <a:pt x="728" y="377"/>
                    <a:pt x="728" y="377"/>
                  </a:cubicBezTo>
                  <a:cubicBezTo>
                    <a:pt x="731" y="376"/>
                    <a:pt x="731" y="376"/>
                    <a:pt x="731" y="376"/>
                  </a:cubicBezTo>
                  <a:cubicBezTo>
                    <a:pt x="733" y="374"/>
                    <a:pt x="733" y="374"/>
                    <a:pt x="733" y="374"/>
                  </a:cubicBezTo>
                  <a:cubicBezTo>
                    <a:pt x="737" y="371"/>
                    <a:pt x="737" y="371"/>
                    <a:pt x="737" y="371"/>
                  </a:cubicBezTo>
                  <a:cubicBezTo>
                    <a:pt x="740" y="370"/>
                    <a:pt x="740" y="370"/>
                    <a:pt x="740" y="370"/>
                  </a:cubicBezTo>
                  <a:cubicBezTo>
                    <a:pt x="740" y="371"/>
                    <a:pt x="740" y="371"/>
                    <a:pt x="740" y="371"/>
                  </a:cubicBezTo>
                  <a:cubicBezTo>
                    <a:pt x="741" y="370"/>
                    <a:pt x="741" y="370"/>
                    <a:pt x="741" y="370"/>
                  </a:cubicBezTo>
                  <a:cubicBezTo>
                    <a:pt x="741" y="369"/>
                    <a:pt x="741" y="369"/>
                    <a:pt x="741" y="369"/>
                  </a:cubicBezTo>
                  <a:cubicBezTo>
                    <a:pt x="743" y="367"/>
                    <a:pt x="743" y="367"/>
                    <a:pt x="743" y="367"/>
                  </a:cubicBezTo>
                  <a:cubicBezTo>
                    <a:pt x="746" y="366"/>
                    <a:pt x="746" y="366"/>
                    <a:pt x="746" y="366"/>
                  </a:cubicBezTo>
                  <a:cubicBezTo>
                    <a:pt x="746" y="364"/>
                    <a:pt x="746" y="364"/>
                    <a:pt x="746" y="364"/>
                  </a:cubicBezTo>
                  <a:cubicBezTo>
                    <a:pt x="750" y="364"/>
                    <a:pt x="750" y="364"/>
                    <a:pt x="750" y="364"/>
                  </a:cubicBezTo>
                  <a:cubicBezTo>
                    <a:pt x="753" y="364"/>
                    <a:pt x="753" y="364"/>
                    <a:pt x="753" y="364"/>
                  </a:cubicBezTo>
                  <a:cubicBezTo>
                    <a:pt x="758" y="361"/>
                    <a:pt x="758" y="361"/>
                    <a:pt x="758" y="361"/>
                  </a:cubicBezTo>
                  <a:cubicBezTo>
                    <a:pt x="761" y="363"/>
                    <a:pt x="761" y="363"/>
                    <a:pt x="761" y="363"/>
                  </a:cubicBezTo>
                  <a:cubicBezTo>
                    <a:pt x="766" y="363"/>
                    <a:pt x="766" y="363"/>
                    <a:pt x="766" y="363"/>
                  </a:cubicBezTo>
                  <a:cubicBezTo>
                    <a:pt x="771" y="359"/>
                    <a:pt x="771" y="359"/>
                    <a:pt x="771" y="359"/>
                  </a:cubicBezTo>
                  <a:cubicBezTo>
                    <a:pt x="778" y="356"/>
                    <a:pt x="778" y="356"/>
                    <a:pt x="778" y="356"/>
                  </a:cubicBezTo>
                  <a:cubicBezTo>
                    <a:pt x="781" y="354"/>
                    <a:pt x="781" y="354"/>
                    <a:pt x="781" y="354"/>
                  </a:cubicBezTo>
                  <a:cubicBezTo>
                    <a:pt x="781" y="351"/>
                    <a:pt x="781" y="351"/>
                    <a:pt x="781" y="351"/>
                  </a:cubicBezTo>
                  <a:cubicBezTo>
                    <a:pt x="778" y="350"/>
                    <a:pt x="778" y="350"/>
                    <a:pt x="778" y="350"/>
                  </a:cubicBezTo>
                  <a:cubicBezTo>
                    <a:pt x="783" y="350"/>
                    <a:pt x="783" y="350"/>
                    <a:pt x="783" y="350"/>
                  </a:cubicBezTo>
                  <a:cubicBezTo>
                    <a:pt x="783" y="349"/>
                    <a:pt x="783" y="349"/>
                    <a:pt x="783" y="349"/>
                  </a:cubicBezTo>
                  <a:cubicBezTo>
                    <a:pt x="780" y="349"/>
                    <a:pt x="780" y="349"/>
                    <a:pt x="780" y="349"/>
                  </a:cubicBezTo>
                  <a:cubicBezTo>
                    <a:pt x="776" y="347"/>
                    <a:pt x="776" y="347"/>
                    <a:pt x="776" y="347"/>
                  </a:cubicBezTo>
                  <a:cubicBezTo>
                    <a:pt x="778" y="347"/>
                    <a:pt x="778" y="347"/>
                    <a:pt x="778" y="347"/>
                  </a:cubicBezTo>
                  <a:cubicBezTo>
                    <a:pt x="780" y="347"/>
                    <a:pt x="780" y="347"/>
                    <a:pt x="780" y="347"/>
                  </a:cubicBezTo>
                  <a:cubicBezTo>
                    <a:pt x="783" y="347"/>
                    <a:pt x="783" y="347"/>
                    <a:pt x="783" y="347"/>
                  </a:cubicBezTo>
                  <a:cubicBezTo>
                    <a:pt x="783" y="346"/>
                    <a:pt x="783" y="346"/>
                    <a:pt x="783" y="346"/>
                  </a:cubicBezTo>
                  <a:cubicBezTo>
                    <a:pt x="781" y="346"/>
                    <a:pt x="781" y="346"/>
                    <a:pt x="781" y="346"/>
                  </a:cubicBezTo>
                  <a:cubicBezTo>
                    <a:pt x="781" y="344"/>
                    <a:pt x="781" y="344"/>
                    <a:pt x="781" y="344"/>
                  </a:cubicBezTo>
                  <a:cubicBezTo>
                    <a:pt x="783" y="344"/>
                    <a:pt x="783" y="344"/>
                    <a:pt x="783" y="344"/>
                  </a:cubicBezTo>
                  <a:cubicBezTo>
                    <a:pt x="784" y="344"/>
                    <a:pt x="784" y="344"/>
                    <a:pt x="784" y="344"/>
                  </a:cubicBezTo>
                  <a:cubicBezTo>
                    <a:pt x="783" y="343"/>
                    <a:pt x="783" y="343"/>
                    <a:pt x="783" y="343"/>
                  </a:cubicBezTo>
                  <a:cubicBezTo>
                    <a:pt x="781" y="341"/>
                    <a:pt x="781" y="341"/>
                    <a:pt x="781" y="341"/>
                  </a:cubicBezTo>
                  <a:cubicBezTo>
                    <a:pt x="784" y="341"/>
                    <a:pt x="784" y="341"/>
                    <a:pt x="784" y="341"/>
                  </a:cubicBezTo>
                  <a:cubicBezTo>
                    <a:pt x="786" y="340"/>
                    <a:pt x="786" y="340"/>
                    <a:pt x="786" y="340"/>
                  </a:cubicBezTo>
                  <a:cubicBezTo>
                    <a:pt x="787" y="337"/>
                    <a:pt x="787" y="337"/>
                    <a:pt x="787" y="337"/>
                  </a:cubicBezTo>
                  <a:cubicBezTo>
                    <a:pt x="786" y="337"/>
                    <a:pt x="786" y="337"/>
                    <a:pt x="786" y="337"/>
                  </a:cubicBezTo>
                  <a:cubicBezTo>
                    <a:pt x="784" y="337"/>
                    <a:pt x="784" y="337"/>
                    <a:pt x="784" y="337"/>
                  </a:cubicBezTo>
                  <a:cubicBezTo>
                    <a:pt x="784" y="336"/>
                    <a:pt x="784" y="336"/>
                    <a:pt x="784" y="336"/>
                  </a:cubicBezTo>
                  <a:cubicBezTo>
                    <a:pt x="784" y="334"/>
                    <a:pt x="784" y="334"/>
                    <a:pt x="784" y="334"/>
                  </a:cubicBezTo>
                  <a:cubicBezTo>
                    <a:pt x="783" y="334"/>
                    <a:pt x="783" y="334"/>
                    <a:pt x="783" y="334"/>
                  </a:cubicBezTo>
                  <a:cubicBezTo>
                    <a:pt x="780" y="333"/>
                    <a:pt x="780" y="333"/>
                    <a:pt x="780" y="333"/>
                  </a:cubicBezTo>
                  <a:cubicBezTo>
                    <a:pt x="781" y="333"/>
                    <a:pt x="781" y="333"/>
                    <a:pt x="781" y="333"/>
                  </a:cubicBezTo>
                  <a:cubicBezTo>
                    <a:pt x="781" y="331"/>
                    <a:pt x="781" y="331"/>
                    <a:pt x="781" y="331"/>
                  </a:cubicBezTo>
                  <a:cubicBezTo>
                    <a:pt x="778" y="333"/>
                    <a:pt x="778" y="333"/>
                    <a:pt x="778" y="333"/>
                  </a:cubicBezTo>
                  <a:cubicBezTo>
                    <a:pt x="777" y="333"/>
                    <a:pt x="777" y="333"/>
                    <a:pt x="777" y="333"/>
                  </a:cubicBezTo>
                  <a:cubicBezTo>
                    <a:pt x="774" y="334"/>
                    <a:pt x="774" y="334"/>
                    <a:pt x="774" y="334"/>
                  </a:cubicBezTo>
                  <a:cubicBezTo>
                    <a:pt x="773" y="336"/>
                    <a:pt x="773" y="336"/>
                    <a:pt x="773" y="336"/>
                  </a:cubicBezTo>
                  <a:cubicBezTo>
                    <a:pt x="773" y="334"/>
                    <a:pt x="773" y="334"/>
                    <a:pt x="773" y="334"/>
                  </a:cubicBezTo>
                  <a:cubicBezTo>
                    <a:pt x="770" y="334"/>
                    <a:pt x="770" y="334"/>
                    <a:pt x="770" y="334"/>
                  </a:cubicBezTo>
                  <a:cubicBezTo>
                    <a:pt x="777" y="331"/>
                    <a:pt x="777" y="331"/>
                    <a:pt x="777" y="331"/>
                  </a:cubicBezTo>
                  <a:cubicBezTo>
                    <a:pt x="776" y="328"/>
                    <a:pt x="776" y="328"/>
                    <a:pt x="776" y="328"/>
                  </a:cubicBezTo>
                  <a:cubicBezTo>
                    <a:pt x="774" y="327"/>
                    <a:pt x="774" y="327"/>
                    <a:pt x="774" y="327"/>
                  </a:cubicBezTo>
                  <a:cubicBezTo>
                    <a:pt x="771" y="327"/>
                    <a:pt x="771" y="327"/>
                    <a:pt x="771" y="327"/>
                  </a:cubicBezTo>
                  <a:cubicBezTo>
                    <a:pt x="767" y="326"/>
                    <a:pt x="767" y="326"/>
                    <a:pt x="767" y="326"/>
                  </a:cubicBezTo>
                  <a:cubicBezTo>
                    <a:pt x="766" y="326"/>
                    <a:pt x="766" y="326"/>
                    <a:pt x="766" y="326"/>
                  </a:cubicBezTo>
                  <a:cubicBezTo>
                    <a:pt x="770" y="324"/>
                    <a:pt x="770" y="324"/>
                    <a:pt x="770" y="324"/>
                  </a:cubicBezTo>
                  <a:cubicBezTo>
                    <a:pt x="773" y="324"/>
                    <a:pt x="773" y="324"/>
                    <a:pt x="773" y="324"/>
                  </a:cubicBezTo>
                  <a:cubicBezTo>
                    <a:pt x="776" y="323"/>
                    <a:pt x="776" y="323"/>
                    <a:pt x="776" y="323"/>
                  </a:cubicBezTo>
                  <a:cubicBezTo>
                    <a:pt x="778" y="321"/>
                    <a:pt x="778" y="321"/>
                    <a:pt x="778" y="321"/>
                  </a:cubicBezTo>
                  <a:cubicBezTo>
                    <a:pt x="776" y="320"/>
                    <a:pt x="776" y="320"/>
                    <a:pt x="776" y="320"/>
                  </a:cubicBezTo>
                  <a:cubicBezTo>
                    <a:pt x="774" y="320"/>
                    <a:pt x="774" y="320"/>
                    <a:pt x="774" y="320"/>
                  </a:cubicBezTo>
                  <a:cubicBezTo>
                    <a:pt x="768" y="318"/>
                    <a:pt x="768" y="318"/>
                    <a:pt x="768" y="318"/>
                  </a:cubicBezTo>
                  <a:cubicBezTo>
                    <a:pt x="766" y="317"/>
                    <a:pt x="766" y="317"/>
                    <a:pt x="766" y="317"/>
                  </a:cubicBezTo>
                  <a:cubicBezTo>
                    <a:pt x="764" y="317"/>
                    <a:pt x="764" y="317"/>
                    <a:pt x="764" y="317"/>
                  </a:cubicBezTo>
                  <a:cubicBezTo>
                    <a:pt x="764" y="316"/>
                    <a:pt x="764" y="316"/>
                    <a:pt x="764" y="316"/>
                  </a:cubicBezTo>
                  <a:cubicBezTo>
                    <a:pt x="764" y="314"/>
                    <a:pt x="764" y="314"/>
                    <a:pt x="764" y="314"/>
                  </a:cubicBezTo>
                  <a:cubicBezTo>
                    <a:pt x="760" y="316"/>
                    <a:pt x="760" y="316"/>
                    <a:pt x="760" y="316"/>
                  </a:cubicBezTo>
                  <a:cubicBezTo>
                    <a:pt x="763" y="313"/>
                    <a:pt x="763" y="313"/>
                    <a:pt x="763" y="313"/>
                  </a:cubicBezTo>
                  <a:cubicBezTo>
                    <a:pt x="760" y="314"/>
                    <a:pt x="760" y="314"/>
                    <a:pt x="760" y="314"/>
                  </a:cubicBezTo>
                  <a:cubicBezTo>
                    <a:pt x="760" y="313"/>
                    <a:pt x="760" y="313"/>
                    <a:pt x="760" y="313"/>
                  </a:cubicBezTo>
                  <a:cubicBezTo>
                    <a:pt x="757" y="314"/>
                    <a:pt x="757" y="314"/>
                    <a:pt x="757" y="314"/>
                  </a:cubicBezTo>
                  <a:cubicBezTo>
                    <a:pt x="757" y="311"/>
                    <a:pt x="757" y="311"/>
                    <a:pt x="757" y="311"/>
                  </a:cubicBezTo>
                  <a:cubicBezTo>
                    <a:pt x="751" y="316"/>
                    <a:pt x="751" y="316"/>
                    <a:pt x="751" y="316"/>
                  </a:cubicBezTo>
                  <a:cubicBezTo>
                    <a:pt x="753" y="314"/>
                    <a:pt x="753" y="314"/>
                    <a:pt x="753" y="314"/>
                  </a:cubicBezTo>
                  <a:cubicBezTo>
                    <a:pt x="754" y="313"/>
                    <a:pt x="754" y="313"/>
                    <a:pt x="754" y="313"/>
                  </a:cubicBezTo>
                  <a:cubicBezTo>
                    <a:pt x="753" y="313"/>
                    <a:pt x="753" y="313"/>
                    <a:pt x="753" y="313"/>
                  </a:cubicBezTo>
                  <a:cubicBezTo>
                    <a:pt x="750" y="314"/>
                    <a:pt x="750" y="314"/>
                    <a:pt x="750" y="314"/>
                  </a:cubicBezTo>
                  <a:cubicBezTo>
                    <a:pt x="747" y="316"/>
                    <a:pt x="747" y="316"/>
                    <a:pt x="747" y="316"/>
                  </a:cubicBezTo>
                  <a:cubicBezTo>
                    <a:pt x="748" y="314"/>
                    <a:pt x="748" y="314"/>
                    <a:pt x="748" y="314"/>
                  </a:cubicBezTo>
                  <a:cubicBezTo>
                    <a:pt x="751" y="311"/>
                    <a:pt x="751" y="311"/>
                    <a:pt x="751" y="311"/>
                  </a:cubicBezTo>
                  <a:cubicBezTo>
                    <a:pt x="753" y="310"/>
                    <a:pt x="753" y="310"/>
                    <a:pt x="753" y="310"/>
                  </a:cubicBezTo>
                  <a:cubicBezTo>
                    <a:pt x="753" y="308"/>
                    <a:pt x="753" y="308"/>
                    <a:pt x="753" y="308"/>
                  </a:cubicBezTo>
                  <a:cubicBezTo>
                    <a:pt x="754" y="306"/>
                    <a:pt x="754" y="306"/>
                    <a:pt x="754" y="306"/>
                  </a:cubicBezTo>
                  <a:cubicBezTo>
                    <a:pt x="753" y="307"/>
                    <a:pt x="753" y="307"/>
                    <a:pt x="753" y="307"/>
                  </a:cubicBezTo>
                  <a:cubicBezTo>
                    <a:pt x="751" y="308"/>
                    <a:pt x="751" y="308"/>
                    <a:pt x="751" y="308"/>
                  </a:cubicBezTo>
                  <a:cubicBezTo>
                    <a:pt x="751" y="307"/>
                    <a:pt x="751" y="307"/>
                    <a:pt x="751" y="307"/>
                  </a:cubicBezTo>
                  <a:cubicBezTo>
                    <a:pt x="748" y="307"/>
                    <a:pt x="748" y="307"/>
                    <a:pt x="748" y="307"/>
                  </a:cubicBezTo>
                  <a:cubicBezTo>
                    <a:pt x="750" y="306"/>
                    <a:pt x="750" y="306"/>
                    <a:pt x="750" y="306"/>
                  </a:cubicBezTo>
                  <a:cubicBezTo>
                    <a:pt x="747" y="304"/>
                    <a:pt x="747" y="304"/>
                    <a:pt x="747" y="304"/>
                  </a:cubicBezTo>
                  <a:cubicBezTo>
                    <a:pt x="748" y="304"/>
                    <a:pt x="748" y="304"/>
                    <a:pt x="748" y="304"/>
                  </a:cubicBezTo>
                  <a:cubicBezTo>
                    <a:pt x="746" y="303"/>
                    <a:pt x="746" y="303"/>
                    <a:pt x="746" y="303"/>
                  </a:cubicBezTo>
                  <a:cubicBezTo>
                    <a:pt x="747" y="300"/>
                    <a:pt x="747" y="300"/>
                    <a:pt x="747" y="300"/>
                  </a:cubicBezTo>
                  <a:cubicBezTo>
                    <a:pt x="744" y="301"/>
                    <a:pt x="744" y="301"/>
                    <a:pt x="744" y="301"/>
                  </a:cubicBezTo>
                  <a:cubicBezTo>
                    <a:pt x="741" y="300"/>
                    <a:pt x="741" y="300"/>
                    <a:pt x="741" y="300"/>
                  </a:cubicBezTo>
                  <a:cubicBezTo>
                    <a:pt x="743" y="300"/>
                    <a:pt x="743" y="300"/>
                    <a:pt x="743" y="300"/>
                  </a:cubicBezTo>
                  <a:cubicBezTo>
                    <a:pt x="744" y="298"/>
                    <a:pt x="744" y="298"/>
                    <a:pt x="744" y="298"/>
                  </a:cubicBezTo>
                  <a:cubicBezTo>
                    <a:pt x="741" y="297"/>
                    <a:pt x="741" y="297"/>
                    <a:pt x="741" y="297"/>
                  </a:cubicBezTo>
                  <a:cubicBezTo>
                    <a:pt x="744" y="297"/>
                    <a:pt x="744" y="297"/>
                    <a:pt x="744" y="297"/>
                  </a:cubicBezTo>
                  <a:cubicBezTo>
                    <a:pt x="746" y="295"/>
                    <a:pt x="746" y="295"/>
                    <a:pt x="746" y="295"/>
                  </a:cubicBezTo>
                  <a:cubicBezTo>
                    <a:pt x="744" y="295"/>
                    <a:pt x="744" y="295"/>
                    <a:pt x="744" y="295"/>
                  </a:cubicBezTo>
                  <a:cubicBezTo>
                    <a:pt x="741" y="294"/>
                    <a:pt x="741" y="294"/>
                    <a:pt x="741" y="294"/>
                  </a:cubicBezTo>
                  <a:cubicBezTo>
                    <a:pt x="744" y="294"/>
                    <a:pt x="744" y="294"/>
                    <a:pt x="744" y="294"/>
                  </a:cubicBezTo>
                  <a:cubicBezTo>
                    <a:pt x="746" y="294"/>
                    <a:pt x="746" y="294"/>
                    <a:pt x="746" y="294"/>
                  </a:cubicBezTo>
                  <a:cubicBezTo>
                    <a:pt x="748" y="291"/>
                    <a:pt x="748" y="291"/>
                    <a:pt x="748" y="291"/>
                  </a:cubicBezTo>
                  <a:cubicBezTo>
                    <a:pt x="751" y="291"/>
                    <a:pt x="751" y="291"/>
                    <a:pt x="751" y="291"/>
                  </a:cubicBezTo>
                  <a:cubicBezTo>
                    <a:pt x="753" y="291"/>
                    <a:pt x="753" y="291"/>
                    <a:pt x="753" y="291"/>
                  </a:cubicBezTo>
                  <a:cubicBezTo>
                    <a:pt x="753" y="290"/>
                    <a:pt x="753" y="290"/>
                    <a:pt x="753" y="290"/>
                  </a:cubicBezTo>
                  <a:cubicBezTo>
                    <a:pt x="751" y="288"/>
                    <a:pt x="751" y="288"/>
                    <a:pt x="751" y="288"/>
                  </a:cubicBezTo>
                  <a:cubicBezTo>
                    <a:pt x="750" y="288"/>
                    <a:pt x="750" y="288"/>
                    <a:pt x="750" y="288"/>
                  </a:cubicBezTo>
                  <a:cubicBezTo>
                    <a:pt x="748" y="287"/>
                    <a:pt x="748" y="287"/>
                    <a:pt x="748" y="287"/>
                  </a:cubicBezTo>
                  <a:cubicBezTo>
                    <a:pt x="750" y="285"/>
                    <a:pt x="750" y="285"/>
                    <a:pt x="750" y="285"/>
                  </a:cubicBezTo>
                  <a:cubicBezTo>
                    <a:pt x="748" y="285"/>
                    <a:pt x="748" y="285"/>
                    <a:pt x="748" y="285"/>
                  </a:cubicBezTo>
                  <a:cubicBezTo>
                    <a:pt x="744" y="284"/>
                    <a:pt x="744" y="284"/>
                    <a:pt x="744" y="284"/>
                  </a:cubicBezTo>
                  <a:cubicBezTo>
                    <a:pt x="747" y="284"/>
                    <a:pt x="747" y="284"/>
                    <a:pt x="747" y="284"/>
                  </a:cubicBezTo>
                  <a:cubicBezTo>
                    <a:pt x="750" y="283"/>
                    <a:pt x="750" y="283"/>
                    <a:pt x="750" y="283"/>
                  </a:cubicBezTo>
                  <a:cubicBezTo>
                    <a:pt x="750" y="281"/>
                    <a:pt x="750" y="281"/>
                    <a:pt x="750" y="281"/>
                  </a:cubicBezTo>
                  <a:cubicBezTo>
                    <a:pt x="750" y="280"/>
                    <a:pt x="750" y="280"/>
                    <a:pt x="750" y="280"/>
                  </a:cubicBezTo>
                  <a:cubicBezTo>
                    <a:pt x="750" y="278"/>
                    <a:pt x="750" y="278"/>
                    <a:pt x="750" y="278"/>
                  </a:cubicBezTo>
                  <a:cubicBezTo>
                    <a:pt x="748" y="278"/>
                    <a:pt x="748" y="278"/>
                    <a:pt x="748" y="278"/>
                  </a:cubicBezTo>
                  <a:cubicBezTo>
                    <a:pt x="747" y="280"/>
                    <a:pt x="747" y="280"/>
                    <a:pt x="747" y="280"/>
                  </a:cubicBezTo>
                  <a:cubicBezTo>
                    <a:pt x="747" y="278"/>
                    <a:pt x="747" y="278"/>
                    <a:pt x="747" y="278"/>
                  </a:cubicBezTo>
                  <a:cubicBezTo>
                    <a:pt x="746" y="278"/>
                    <a:pt x="746" y="278"/>
                    <a:pt x="746" y="278"/>
                  </a:cubicBezTo>
                  <a:cubicBezTo>
                    <a:pt x="748" y="277"/>
                    <a:pt x="748" y="277"/>
                    <a:pt x="748" y="277"/>
                  </a:cubicBezTo>
                  <a:cubicBezTo>
                    <a:pt x="747" y="277"/>
                    <a:pt x="747" y="277"/>
                    <a:pt x="747" y="277"/>
                  </a:cubicBezTo>
                  <a:cubicBezTo>
                    <a:pt x="748" y="275"/>
                    <a:pt x="748" y="275"/>
                    <a:pt x="748" y="275"/>
                  </a:cubicBezTo>
                  <a:cubicBezTo>
                    <a:pt x="746" y="275"/>
                    <a:pt x="746" y="275"/>
                    <a:pt x="746" y="275"/>
                  </a:cubicBezTo>
                  <a:cubicBezTo>
                    <a:pt x="747" y="274"/>
                    <a:pt x="747" y="274"/>
                    <a:pt x="747" y="274"/>
                  </a:cubicBezTo>
                  <a:cubicBezTo>
                    <a:pt x="748" y="274"/>
                    <a:pt x="748" y="274"/>
                    <a:pt x="748" y="274"/>
                  </a:cubicBezTo>
                  <a:cubicBezTo>
                    <a:pt x="748" y="271"/>
                    <a:pt x="748" y="271"/>
                    <a:pt x="748" y="271"/>
                  </a:cubicBezTo>
                  <a:cubicBezTo>
                    <a:pt x="746" y="271"/>
                    <a:pt x="746" y="271"/>
                    <a:pt x="746" y="271"/>
                  </a:cubicBezTo>
                  <a:cubicBezTo>
                    <a:pt x="743" y="273"/>
                    <a:pt x="743" y="273"/>
                    <a:pt x="743" y="273"/>
                  </a:cubicBezTo>
                  <a:cubicBezTo>
                    <a:pt x="741" y="273"/>
                    <a:pt x="741" y="273"/>
                    <a:pt x="741" y="273"/>
                  </a:cubicBezTo>
                  <a:cubicBezTo>
                    <a:pt x="741" y="271"/>
                    <a:pt x="741" y="271"/>
                    <a:pt x="741" y="271"/>
                  </a:cubicBezTo>
                  <a:cubicBezTo>
                    <a:pt x="744" y="271"/>
                    <a:pt x="744" y="271"/>
                    <a:pt x="744" y="271"/>
                  </a:cubicBezTo>
                  <a:cubicBezTo>
                    <a:pt x="747" y="270"/>
                    <a:pt x="747" y="270"/>
                    <a:pt x="747" y="270"/>
                  </a:cubicBezTo>
                  <a:cubicBezTo>
                    <a:pt x="747" y="268"/>
                    <a:pt x="747" y="268"/>
                    <a:pt x="747" y="268"/>
                  </a:cubicBezTo>
                  <a:cubicBezTo>
                    <a:pt x="748" y="268"/>
                    <a:pt x="748" y="268"/>
                    <a:pt x="748" y="268"/>
                  </a:cubicBezTo>
                  <a:cubicBezTo>
                    <a:pt x="747" y="267"/>
                    <a:pt x="747" y="267"/>
                    <a:pt x="747" y="267"/>
                  </a:cubicBezTo>
                  <a:cubicBezTo>
                    <a:pt x="744" y="267"/>
                    <a:pt x="744" y="267"/>
                    <a:pt x="744" y="267"/>
                  </a:cubicBezTo>
                  <a:cubicBezTo>
                    <a:pt x="747" y="265"/>
                    <a:pt x="747" y="265"/>
                    <a:pt x="747" y="265"/>
                  </a:cubicBezTo>
                  <a:cubicBezTo>
                    <a:pt x="746" y="265"/>
                    <a:pt x="746" y="265"/>
                    <a:pt x="746" y="265"/>
                  </a:cubicBezTo>
                  <a:cubicBezTo>
                    <a:pt x="748" y="264"/>
                    <a:pt x="748" y="264"/>
                    <a:pt x="748" y="264"/>
                  </a:cubicBezTo>
                  <a:cubicBezTo>
                    <a:pt x="744" y="264"/>
                    <a:pt x="744" y="264"/>
                    <a:pt x="744" y="264"/>
                  </a:cubicBezTo>
                  <a:cubicBezTo>
                    <a:pt x="740" y="265"/>
                    <a:pt x="740" y="265"/>
                    <a:pt x="740" y="265"/>
                  </a:cubicBezTo>
                  <a:cubicBezTo>
                    <a:pt x="740" y="264"/>
                    <a:pt x="740" y="264"/>
                    <a:pt x="740" y="264"/>
                  </a:cubicBezTo>
                  <a:cubicBezTo>
                    <a:pt x="743" y="264"/>
                    <a:pt x="743" y="264"/>
                    <a:pt x="743" y="264"/>
                  </a:cubicBezTo>
                  <a:cubicBezTo>
                    <a:pt x="747" y="261"/>
                    <a:pt x="747" y="261"/>
                    <a:pt x="747" y="261"/>
                  </a:cubicBezTo>
                  <a:cubicBezTo>
                    <a:pt x="744" y="262"/>
                    <a:pt x="744" y="262"/>
                    <a:pt x="744" y="262"/>
                  </a:cubicBezTo>
                  <a:cubicBezTo>
                    <a:pt x="746" y="261"/>
                    <a:pt x="746" y="261"/>
                    <a:pt x="746" y="261"/>
                  </a:cubicBezTo>
                  <a:cubicBezTo>
                    <a:pt x="743" y="261"/>
                    <a:pt x="743" y="261"/>
                    <a:pt x="743" y="261"/>
                  </a:cubicBezTo>
                  <a:cubicBezTo>
                    <a:pt x="743" y="260"/>
                    <a:pt x="743" y="260"/>
                    <a:pt x="743" y="260"/>
                  </a:cubicBezTo>
                  <a:cubicBezTo>
                    <a:pt x="744" y="260"/>
                    <a:pt x="744" y="260"/>
                    <a:pt x="744" y="260"/>
                  </a:cubicBezTo>
                  <a:cubicBezTo>
                    <a:pt x="746" y="258"/>
                    <a:pt x="746" y="258"/>
                    <a:pt x="746" y="258"/>
                  </a:cubicBezTo>
                  <a:cubicBezTo>
                    <a:pt x="744" y="258"/>
                    <a:pt x="744" y="258"/>
                    <a:pt x="744" y="258"/>
                  </a:cubicBezTo>
                  <a:cubicBezTo>
                    <a:pt x="743" y="258"/>
                    <a:pt x="743" y="258"/>
                    <a:pt x="743" y="258"/>
                  </a:cubicBezTo>
                  <a:cubicBezTo>
                    <a:pt x="743" y="257"/>
                    <a:pt x="743" y="257"/>
                    <a:pt x="743" y="257"/>
                  </a:cubicBezTo>
                  <a:cubicBezTo>
                    <a:pt x="743" y="255"/>
                    <a:pt x="743" y="255"/>
                    <a:pt x="743" y="255"/>
                  </a:cubicBezTo>
                  <a:cubicBezTo>
                    <a:pt x="743" y="254"/>
                    <a:pt x="743" y="254"/>
                    <a:pt x="743" y="254"/>
                  </a:cubicBezTo>
                  <a:cubicBezTo>
                    <a:pt x="744" y="252"/>
                    <a:pt x="744" y="252"/>
                    <a:pt x="744" y="252"/>
                  </a:cubicBezTo>
                  <a:cubicBezTo>
                    <a:pt x="740" y="254"/>
                    <a:pt x="740" y="254"/>
                    <a:pt x="740" y="254"/>
                  </a:cubicBezTo>
                  <a:cubicBezTo>
                    <a:pt x="743" y="251"/>
                    <a:pt x="743" y="251"/>
                    <a:pt x="743" y="251"/>
                  </a:cubicBezTo>
                  <a:cubicBezTo>
                    <a:pt x="738" y="252"/>
                    <a:pt x="738" y="252"/>
                    <a:pt x="738" y="252"/>
                  </a:cubicBezTo>
                  <a:cubicBezTo>
                    <a:pt x="741" y="251"/>
                    <a:pt x="741" y="251"/>
                    <a:pt x="741" y="251"/>
                  </a:cubicBezTo>
                  <a:cubicBezTo>
                    <a:pt x="743" y="250"/>
                    <a:pt x="743" y="250"/>
                    <a:pt x="743" y="250"/>
                  </a:cubicBezTo>
                  <a:cubicBezTo>
                    <a:pt x="741" y="250"/>
                    <a:pt x="741" y="250"/>
                    <a:pt x="741" y="250"/>
                  </a:cubicBezTo>
                  <a:cubicBezTo>
                    <a:pt x="740" y="250"/>
                    <a:pt x="740" y="250"/>
                    <a:pt x="740" y="250"/>
                  </a:cubicBezTo>
                  <a:cubicBezTo>
                    <a:pt x="735" y="251"/>
                    <a:pt x="735" y="251"/>
                    <a:pt x="735" y="251"/>
                  </a:cubicBezTo>
                  <a:cubicBezTo>
                    <a:pt x="734" y="254"/>
                    <a:pt x="734" y="254"/>
                    <a:pt x="734" y="254"/>
                  </a:cubicBezTo>
                  <a:cubicBezTo>
                    <a:pt x="733" y="255"/>
                    <a:pt x="733" y="255"/>
                    <a:pt x="733" y="255"/>
                  </a:cubicBezTo>
                  <a:cubicBezTo>
                    <a:pt x="731" y="255"/>
                    <a:pt x="731" y="255"/>
                    <a:pt x="731" y="255"/>
                  </a:cubicBezTo>
                  <a:cubicBezTo>
                    <a:pt x="730" y="255"/>
                    <a:pt x="730" y="255"/>
                    <a:pt x="730" y="255"/>
                  </a:cubicBezTo>
                  <a:cubicBezTo>
                    <a:pt x="728" y="257"/>
                    <a:pt x="728" y="257"/>
                    <a:pt x="728" y="257"/>
                  </a:cubicBezTo>
                  <a:cubicBezTo>
                    <a:pt x="730" y="258"/>
                    <a:pt x="730" y="258"/>
                    <a:pt x="730" y="258"/>
                  </a:cubicBezTo>
                  <a:cubicBezTo>
                    <a:pt x="731" y="260"/>
                    <a:pt x="731" y="260"/>
                    <a:pt x="731" y="260"/>
                  </a:cubicBezTo>
                  <a:cubicBezTo>
                    <a:pt x="727" y="258"/>
                    <a:pt x="727" y="258"/>
                    <a:pt x="727" y="258"/>
                  </a:cubicBezTo>
                  <a:cubicBezTo>
                    <a:pt x="727" y="261"/>
                    <a:pt x="727" y="261"/>
                    <a:pt x="727" y="261"/>
                  </a:cubicBezTo>
                  <a:cubicBezTo>
                    <a:pt x="725" y="261"/>
                    <a:pt x="725" y="261"/>
                    <a:pt x="725" y="261"/>
                  </a:cubicBezTo>
                  <a:cubicBezTo>
                    <a:pt x="725" y="262"/>
                    <a:pt x="725" y="262"/>
                    <a:pt x="725" y="262"/>
                  </a:cubicBezTo>
                  <a:cubicBezTo>
                    <a:pt x="724" y="262"/>
                    <a:pt x="724" y="262"/>
                    <a:pt x="724" y="262"/>
                  </a:cubicBezTo>
                  <a:cubicBezTo>
                    <a:pt x="724" y="264"/>
                    <a:pt x="724" y="264"/>
                    <a:pt x="724" y="264"/>
                  </a:cubicBezTo>
                  <a:cubicBezTo>
                    <a:pt x="725" y="264"/>
                    <a:pt x="725" y="264"/>
                    <a:pt x="725" y="264"/>
                  </a:cubicBezTo>
                  <a:cubicBezTo>
                    <a:pt x="723" y="265"/>
                    <a:pt x="723" y="265"/>
                    <a:pt x="723" y="265"/>
                  </a:cubicBezTo>
                  <a:cubicBezTo>
                    <a:pt x="720" y="265"/>
                    <a:pt x="720" y="265"/>
                    <a:pt x="720" y="265"/>
                  </a:cubicBezTo>
                  <a:cubicBezTo>
                    <a:pt x="720" y="267"/>
                    <a:pt x="720" y="267"/>
                    <a:pt x="720" y="267"/>
                  </a:cubicBezTo>
                  <a:cubicBezTo>
                    <a:pt x="718" y="267"/>
                    <a:pt x="718" y="267"/>
                    <a:pt x="718" y="267"/>
                  </a:cubicBezTo>
                  <a:cubicBezTo>
                    <a:pt x="717" y="268"/>
                    <a:pt x="717" y="268"/>
                    <a:pt x="717" y="268"/>
                  </a:cubicBezTo>
                  <a:cubicBezTo>
                    <a:pt x="714" y="267"/>
                    <a:pt x="714" y="267"/>
                    <a:pt x="714" y="267"/>
                  </a:cubicBezTo>
                  <a:cubicBezTo>
                    <a:pt x="713" y="268"/>
                    <a:pt x="713" y="268"/>
                    <a:pt x="713" y="268"/>
                  </a:cubicBezTo>
                  <a:cubicBezTo>
                    <a:pt x="711" y="271"/>
                    <a:pt x="711" y="271"/>
                    <a:pt x="711" y="271"/>
                  </a:cubicBezTo>
                  <a:cubicBezTo>
                    <a:pt x="710" y="271"/>
                    <a:pt x="710" y="271"/>
                    <a:pt x="710" y="271"/>
                  </a:cubicBezTo>
                  <a:cubicBezTo>
                    <a:pt x="707" y="271"/>
                    <a:pt x="707" y="271"/>
                    <a:pt x="707" y="271"/>
                  </a:cubicBezTo>
                  <a:cubicBezTo>
                    <a:pt x="703" y="274"/>
                    <a:pt x="703" y="274"/>
                    <a:pt x="703" y="274"/>
                  </a:cubicBezTo>
                  <a:cubicBezTo>
                    <a:pt x="698" y="275"/>
                    <a:pt x="698" y="275"/>
                    <a:pt x="698" y="275"/>
                  </a:cubicBezTo>
                  <a:cubicBezTo>
                    <a:pt x="695" y="278"/>
                    <a:pt x="695" y="278"/>
                    <a:pt x="695" y="278"/>
                  </a:cubicBezTo>
                  <a:cubicBezTo>
                    <a:pt x="697" y="275"/>
                    <a:pt x="697" y="275"/>
                    <a:pt x="697" y="275"/>
                  </a:cubicBezTo>
                  <a:cubicBezTo>
                    <a:pt x="698" y="274"/>
                    <a:pt x="698" y="274"/>
                    <a:pt x="698" y="274"/>
                  </a:cubicBezTo>
                  <a:cubicBezTo>
                    <a:pt x="698" y="273"/>
                    <a:pt x="698" y="273"/>
                    <a:pt x="698" y="273"/>
                  </a:cubicBezTo>
                  <a:cubicBezTo>
                    <a:pt x="695" y="274"/>
                    <a:pt x="695" y="274"/>
                    <a:pt x="695" y="274"/>
                  </a:cubicBezTo>
                  <a:cubicBezTo>
                    <a:pt x="697" y="273"/>
                    <a:pt x="697" y="273"/>
                    <a:pt x="697" y="273"/>
                  </a:cubicBezTo>
                  <a:cubicBezTo>
                    <a:pt x="697" y="271"/>
                    <a:pt x="697" y="271"/>
                    <a:pt x="697" y="271"/>
                  </a:cubicBezTo>
                  <a:cubicBezTo>
                    <a:pt x="695" y="271"/>
                    <a:pt x="695" y="271"/>
                    <a:pt x="695" y="271"/>
                  </a:cubicBezTo>
                  <a:cubicBezTo>
                    <a:pt x="694" y="273"/>
                    <a:pt x="694" y="273"/>
                    <a:pt x="694" y="273"/>
                  </a:cubicBezTo>
                  <a:cubicBezTo>
                    <a:pt x="694" y="270"/>
                    <a:pt x="694" y="270"/>
                    <a:pt x="694" y="270"/>
                  </a:cubicBezTo>
                  <a:cubicBezTo>
                    <a:pt x="694" y="268"/>
                    <a:pt x="694" y="268"/>
                    <a:pt x="694" y="268"/>
                  </a:cubicBezTo>
                  <a:cubicBezTo>
                    <a:pt x="692" y="267"/>
                    <a:pt x="692" y="267"/>
                    <a:pt x="692" y="267"/>
                  </a:cubicBezTo>
                  <a:cubicBezTo>
                    <a:pt x="688" y="267"/>
                    <a:pt x="688" y="267"/>
                    <a:pt x="688" y="267"/>
                  </a:cubicBezTo>
                  <a:cubicBezTo>
                    <a:pt x="684" y="268"/>
                    <a:pt x="684" y="268"/>
                    <a:pt x="684" y="268"/>
                  </a:cubicBezTo>
                  <a:cubicBezTo>
                    <a:pt x="680" y="270"/>
                    <a:pt x="680" y="270"/>
                    <a:pt x="680" y="270"/>
                  </a:cubicBezTo>
                  <a:cubicBezTo>
                    <a:pt x="680" y="268"/>
                    <a:pt x="680" y="268"/>
                    <a:pt x="680" y="268"/>
                  </a:cubicBezTo>
                  <a:cubicBezTo>
                    <a:pt x="678" y="268"/>
                    <a:pt x="678" y="268"/>
                    <a:pt x="678" y="268"/>
                  </a:cubicBezTo>
                  <a:cubicBezTo>
                    <a:pt x="677" y="268"/>
                    <a:pt x="677" y="268"/>
                    <a:pt x="677" y="268"/>
                  </a:cubicBezTo>
                  <a:cubicBezTo>
                    <a:pt x="681" y="267"/>
                    <a:pt x="681" y="267"/>
                    <a:pt x="681" y="267"/>
                  </a:cubicBezTo>
                  <a:cubicBezTo>
                    <a:pt x="682" y="264"/>
                    <a:pt x="682" y="264"/>
                    <a:pt x="682" y="264"/>
                  </a:cubicBezTo>
                  <a:cubicBezTo>
                    <a:pt x="682" y="265"/>
                    <a:pt x="682" y="265"/>
                    <a:pt x="682" y="265"/>
                  </a:cubicBezTo>
                  <a:cubicBezTo>
                    <a:pt x="682" y="268"/>
                    <a:pt x="682" y="268"/>
                    <a:pt x="682" y="268"/>
                  </a:cubicBezTo>
                  <a:cubicBezTo>
                    <a:pt x="685" y="265"/>
                    <a:pt x="685" y="265"/>
                    <a:pt x="685" y="265"/>
                  </a:cubicBezTo>
                  <a:cubicBezTo>
                    <a:pt x="687" y="264"/>
                    <a:pt x="687" y="264"/>
                    <a:pt x="687" y="264"/>
                  </a:cubicBezTo>
                  <a:cubicBezTo>
                    <a:pt x="687" y="262"/>
                    <a:pt x="687" y="262"/>
                    <a:pt x="687" y="262"/>
                  </a:cubicBezTo>
                  <a:cubicBezTo>
                    <a:pt x="688" y="262"/>
                    <a:pt x="688" y="262"/>
                    <a:pt x="688" y="262"/>
                  </a:cubicBezTo>
                  <a:cubicBezTo>
                    <a:pt x="690" y="262"/>
                    <a:pt x="690" y="262"/>
                    <a:pt x="690" y="262"/>
                  </a:cubicBezTo>
                  <a:cubicBezTo>
                    <a:pt x="690" y="261"/>
                    <a:pt x="690" y="261"/>
                    <a:pt x="690" y="261"/>
                  </a:cubicBezTo>
                  <a:cubicBezTo>
                    <a:pt x="688" y="261"/>
                    <a:pt x="688" y="261"/>
                    <a:pt x="688" y="261"/>
                  </a:cubicBezTo>
                  <a:cubicBezTo>
                    <a:pt x="685" y="261"/>
                    <a:pt x="685" y="261"/>
                    <a:pt x="685" y="261"/>
                  </a:cubicBezTo>
                  <a:cubicBezTo>
                    <a:pt x="687" y="260"/>
                    <a:pt x="687" y="260"/>
                    <a:pt x="687" y="260"/>
                  </a:cubicBezTo>
                  <a:cubicBezTo>
                    <a:pt x="687" y="258"/>
                    <a:pt x="687" y="258"/>
                    <a:pt x="687" y="258"/>
                  </a:cubicBezTo>
                  <a:cubicBezTo>
                    <a:pt x="688" y="258"/>
                    <a:pt x="688" y="258"/>
                    <a:pt x="688" y="258"/>
                  </a:cubicBezTo>
                  <a:cubicBezTo>
                    <a:pt x="690" y="254"/>
                    <a:pt x="690" y="254"/>
                    <a:pt x="690" y="254"/>
                  </a:cubicBezTo>
                  <a:cubicBezTo>
                    <a:pt x="688" y="252"/>
                    <a:pt x="688" y="252"/>
                    <a:pt x="688" y="252"/>
                  </a:cubicBezTo>
                  <a:cubicBezTo>
                    <a:pt x="690" y="252"/>
                    <a:pt x="690" y="252"/>
                    <a:pt x="690" y="252"/>
                  </a:cubicBezTo>
                  <a:cubicBezTo>
                    <a:pt x="692" y="251"/>
                    <a:pt x="692" y="251"/>
                    <a:pt x="692" y="251"/>
                  </a:cubicBezTo>
                  <a:cubicBezTo>
                    <a:pt x="694" y="248"/>
                    <a:pt x="694" y="248"/>
                    <a:pt x="694" y="248"/>
                  </a:cubicBezTo>
                  <a:cubicBezTo>
                    <a:pt x="695" y="245"/>
                    <a:pt x="695" y="245"/>
                    <a:pt x="695" y="245"/>
                  </a:cubicBezTo>
                  <a:cubicBezTo>
                    <a:pt x="697" y="244"/>
                    <a:pt x="697" y="244"/>
                    <a:pt x="697" y="244"/>
                  </a:cubicBezTo>
                  <a:cubicBezTo>
                    <a:pt x="698" y="242"/>
                    <a:pt x="698" y="242"/>
                    <a:pt x="698" y="242"/>
                  </a:cubicBezTo>
                  <a:cubicBezTo>
                    <a:pt x="700" y="241"/>
                    <a:pt x="700" y="241"/>
                    <a:pt x="700" y="241"/>
                  </a:cubicBezTo>
                  <a:cubicBezTo>
                    <a:pt x="700" y="240"/>
                    <a:pt x="700" y="240"/>
                    <a:pt x="700" y="240"/>
                  </a:cubicBezTo>
                  <a:cubicBezTo>
                    <a:pt x="698" y="240"/>
                    <a:pt x="698" y="240"/>
                    <a:pt x="698" y="240"/>
                  </a:cubicBezTo>
                  <a:cubicBezTo>
                    <a:pt x="695" y="241"/>
                    <a:pt x="695" y="241"/>
                    <a:pt x="695" y="241"/>
                  </a:cubicBezTo>
                  <a:cubicBezTo>
                    <a:pt x="692" y="241"/>
                    <a:pt x="692" y="241"/>
                    <a:pt x="692" y="241"/>
                  </a:cubicBezTo>
                  <a:cubicBezTo>
                    <a:pt x="694" y="240"/>
                    <a:pt x="694" y="240"/>
                    <a:pt x="694" y="240"/>
                  </a:cubicBezTo>
                  <a:cubicBezTo>
                    <a:pt x="692" y="240"/>
                    <a:pt x="692" y="240"/>
                    <a:pt x="692" y="240"/>
                  </a:cubicBezTo>
                  <a:cubicBezTo>
                    <a:pt x="690" y="240"/>
                    <a:pt x="690" y="240"/>
                    <a:pt x="690" y="240"/>
                  </a:cubicBezTo>
                  <a:cubicBezTo>
                    <a:pt x="685" y="238"/>
                    <a:pt x="685" y="238"/>
                    <a:pt x="685" y="238"/>
                  </a:cubicBezTo>
                  <a:cubicBezTo>
                    <a:pt x="684" y="238"/>
                    <a:pt x="684" y="238"/>
                    <a:pt x="684" y="238"/>
                  </a:cubicBezTo>
                  <a:cubicBezTo>
                    <a:pt x="682" y="237"/>
                    <a:pt x="682" y="237"/>
                    <a:pt x="682" y="237"/>
                  </a:cubicBezTo>
                  <a:cubicBezTo>
                    <a:pt x="682" y="238"/>
                    <a:pt x="682" y="238"/>
                    <a:pt x="682" y="238"/>
                  </a:cubicBezTo>
                  <a:cubicBezTo>
                    <a:pt x="681" y="237"/>
                    <a:pt x="681" y="237"/>
                    <a:pt x="681" y="237"/>
                  </a:cubicBezTo>
                  <a:cubicBezTo>
                    <a:pt x="681" y="235"/>
                    <a:pt x="681" y="235"/>
                    <a:pt x="681" y="235"/>
                  </a:cubicBezTo>
                  <a:cubicBezTo>
                    <a:pt x="682" y="235"/>
                    <a:pt x="682" y="235"/>
                    <a:pt x="682" y="235"/>
                  </a:cubicBezTo>
                  <a:cubicBezTo>
                    <a:pt x="681" y="234"/>
                    <a:pt x="681" y="234"/>
                    <a:pt x="681" y="234"/>
                  </a:cubicBezTo>
                  <a:cubicBezTo>
                    <a:pt x="685" y="232"/>
                    <a:pt x="685" y="232"/>
                    <a:pt x="685" y="232"/>
                  </a:cubicBezTo>
                  <a:cubicBezTo>
                    <a:pt x="684" y="231"/>
                    <a:pt x="684" y="231"/>
                    <a:pt x="684" y="231"/>
                  </a:cubicBezTo>
                  <a:cubicBezTo>
                    <a:pt x="682" y="232"/>
                    <a:pt x="682" y="232"/>
                    <a:pt x="682" y="232"/>
                  </a:cubicBezTo>
                  <a:cubicBezTo>
                    <a:pt x="681" y="232"/>
                    <a:pt x="681" y="232"/>
                    <a:pt x="681" y="232"/>
                  </a:cubicBezTo>
                  <a:cubicBezTo>
                    <a:pt x="681" y="231"/>
                    <a:pt x="681" y="231"/>
                    <a:pt x="681" y="231"/>
                  </a:cubicBezTo>
                  <a:cubicBezTo>
                    <a:pt x="680" y="231"/>
                    <a:pt x="680" y="231"/>
                    <a:pt x="680" y="231"/>
                  </a:cubicBezTo>
                  <a:cubicBezTo>
                    <a:pt x="681" y="230"/>
                    <a:pt x="681" y="230"/>
                    <a:pt x="681" y="230"/>
                  </a:cubicBezTo>
                  <a:cubicBezTo>
                    <a:pt x="678" y="230"/>
                    <a:pt x="678" y="230"/>
                    <a:pt x="678" y="230"/>
                  </a:cubicBezTo>
                  <a:cubicBezTo>
                    <a:pt x="675" y="230"/>
                    <a:pt x="675" y="230"/>
                    <a:pt x="675" y="230"/>
                  </a:cubicBezTo>
                  <a:cubicBezTo>
                    <a:pt x="677" y="228"/>
                    <a:pt x="677" y="228"/>
                    <a:pt x="677" y="228"/>
                  </a:cubicBezTo>
                  <a:cubicBezTo>
                    <a:pt x="678" y="227"/>
                    <a:pt x="678" y="227"/>
                    <a:pt x="678" y="227"/>
                  </a:cubicBezTo>
                  <a:cubicBezTo>
                    <a:pt x="677" y="227"/>
                    <a:pt x="677" y="227"/>
                    <a:pt x="677" y="227"/>
                  </a:cubicBezTo>
                  <a:cubicBezTo>
                    <a:pt x="675" y="225"/>
                    <a:pt x="675" y="225"/>
                    <a:pt x="675" y="225"/>
                  </a:cubicBezTo>
                  <a:cubicBezTo>
                    <a:pt x="674" y="224"/>
                    <a:pt x="674" y="224"/>
                    <a:pt x="674" y="224"/>
                  </a:cubicBezTo>
                  <a:cubicBezTo>
                    <a:pt x="671" y="222"/>
                    <a:pt x="671" y="222"/>
                    <a:pt x="671" y="222"/>
                  </a:cubicBezTo>
                  <a:cubicBezTo>
                    <a:pt x="668" y="222"/>
                    <a:pt x="668" y="222"/>
                    <a:pt x="668" y="222"/>
                  </a:cubicBezTo>
                  <a:cubicBezTo>
                    <a:pt x="662" y="224"/>
                    <a:pt x="662" y="224"/>
                    <a:pt x="662" y="224"/>
                  </a:cubicBezTo>
                  <a:cubicBezTo>
                    <a:pt x="660" y="225"/>
                    <a:pt x="660" y="225"/>
                    <a:pt x="660" y="225"/>
                  </a:cubicBezTo>
                  <a:cubicBezTo>
                    <a:pt x="660" y="227"/>
                    <a:pt x="660" y="227"/>
                    <a:pt x="660" y="227"/>
                  </a:cubicBezTo>
                  <a:cubicBezTo>
                    <a:pt x="657" y="225"/>
                    <a:pt x="657" y="225"/>
                    <a:pt x="657" y="225"/>
                  </a:cubicBezTo>
                  <a:cubicBezTo>
                    <a:pt x="655" y="224"/>
                    <a:pt x="655" y="224"/>
                    <a:pt x="655" y="224"/>
                  </a:cubicBezTo>
                  <a:cubicBezTo>
                    <a:pt x="649" y="225"/>
                    <a:pt x="649" y="225"/>
                    <a:pt x="649" y="225"/>
                  </a:cubicBezTo>
                  <a:cubicBezTo>
                    <a:pt x="651" y="224"/>
                    <a:pt x="651" y="224"/>
                    <a:pt x="651" y="224"/>
                  </a:cubicBezTo>
                  <a:cubicBezTo>
                    <a:pt x="647" y="222"/>
                    <a:pt x="647" y="222"/>
                    <a:pt x="647" y="222"/>
                  </a:cubicBezTo>
                  <a:cubicBezTo>
                    <a:pt x="641" y="221"/>
                    <a:pt x="641" y="221"/>
                    <a:pt x="641" y="221"/>
                  </a:cubicBezTo>
                  <a:cubicBezTo>
                    <a:pt x="637" y="221"/>
                    <a:pt x="637" y="221"/>
                    <a:pt x="637" y="221"/>
                  </a:cubicBezTo>
                  <a:cubicBezTo>
                    <a:pt x="632" y="222"/>
                    <a:pt x="632" y="222"/>
                    <a:pt x="632" y="222"/>
                  </a:cubicBezTo>
                  <a:cubicBezTo>
                    <a:pt x="628" y="224"/>
                    <a:pt x="628" y="224"/>
                    <a:pt x="628" y="224"/>
                  </a:cubicBezTo>
                  <a:cubicBezTo>
                    <a:pt x="627" y="228"/>
                    <a:pt x="627" y="228"/>
                    <a:pt x="627" y="228"/>
                  </a:cubicBezTo>
                  <a:cubicBezTo>
                    <a:pt x="625" y="231"/>
                    <a:pt x="625" y="231"/>
                    <a:pt x="625" y="231"/>
                  </a:cubicBezTo>
                  <a:cubicBezTo>
                    <a:pt x="628" y="234"/>
                    <a:pt x="628" y="234"/>
                    <a:pt x="628" y="234"/>
                  </a:cubicBezTo>
                  <a:cubicBezTo>
                    <a:pt x="627" y="234"/>
                    <a:pt x="627" y="234"/>
                    <a:pt x="627" y="234"/>
                  </a:cubicBezTo>
                  <a:cubicBezTo>
                    <a:pt x="625" y="234"/>
                    <a:pt x="625" y="234"/>
                    <a:pt x="625" y="234"/>
                  </a:cubicBezTo>
                  <a:cubicBezTo>
                    <a:pt x="624" y="237"/>
                    <a:pt x="624" y="237"/>
                    <a:pt x="624" y="237"/>
                  </a:cubicBezTo>
                  <a:cubicBezTo>
                    <a:pt x="619" y="240"/>
                    <a:pt x="619" y="240"/>
                    <a:pt x="619" y="240"/>
                  </a:cubicBezTo>
                  <a:cubicBezTo>
                    <a:pt x="618" y="241"/>
                    <a:pt x="618" y="241"/>
                    <a:pt x="618" y="241"/>
                  </a:cubicBezTo>
                  <a:cubicBezTo>
                    <a:pt x="617" y="242"/>
                    <a:pt x="617" y="242"/>
                    <a:pt x="617" y="242"/>
                  </a:cubicBezTo>
                  <a:cubicBezTo>
                    <a:pt x="618" y="242"/>
                    <a:pt x="618" y="242"/>
                    <a:pt x="618" y="242"/>
                  </a:cubicBezTo>
                  <a:cubicBezTo>
                    <a:pt x="621" y="242"/>
                    <a:pt x="621" y="242"/>
                    <a:pt x="621" y="242"/>
                  </a:cubicBezTo>
                  <a:cubicBezTo>
                    <a:pt x="618" y="245"/>
                    <a:pt x="618" y="245"/>
                    <a:pt x="618" y="245"/>
                  </a:cubicBezTo>
                  <a:cubicBezTo>
                    <a:pt x="621" y="245"/>
                    <a:pt x="621" y="245"/>
                    <a:pt x="621" y="245"/>
                  </a:cubicBezTo>
                  <a:cubicBezTo>
                    <a:pt x="618" y="247"/>
                    <a:pt x="618" y="247"/>
                    <a:pt x="618" y="247"/>
                  </a:cubicBezTo>
                  <a:cubicBezTo>
                    <a:pt x="617" y="247"/>
                    <a:pt x="617" y="247"/>
                    <a:pt x="617" y="247"/>
                  </a:cubicBezTo>
                  <a:cubicBezTo>
                    <a:pt x="618" y="250"/>
                    <a:pt x="618" y="250"/>
                    <a:pt x="618" y="250"/>
                  </a:cubicBezTo>
                  <a:cubicBezTo>
                    <a:pt x="617" y="252"/>
                    <a:pt x="617" y="252"/>
                    <a:pt x="617" y="252"/>
                  </a:cubicBezTo>
                  <a:cubicBezTo>
                    <a:pt x="618" y="252"/>
                    <a:pt x="618" y="252"/>
                    <a:pt x="618" y="252"/>
                  </a:cubicBezTo>
                  <a:cubicBezTo>
                    <a:pt x="617" y="254"/>
                    <a:pt x="617" y="254"/>
                    <a:pt x="617" y="254"/>
                  </a:cubicBezTo>
                  <a:cubicBezTo>
                    <a:pt x="615" y="255"/>
                    <a:pt x="615" y="255"/>
                    <a:pt x="615" y="255"/>
                  </a:cubicBezTo>
                  <a:cubicBezTo>
                    <a:pt x="614" y="255"/>
                    <a:pt x="614" y="255"/>
                    <a:pt x="614" y="255"/>
                  </a:cubicBezTo>
                  <a:cubicBezTo>
                    <a:pt x="614" y="257"/>
                    <a:pt x="614" y="257"/>
                    <a:pt x="614" y="257"/>
                  </a:cubicBezTo>
                  <a:cubicBezTo>
                    <a:pt x="611" y="257"/>
                    <a:pt x="611" y="257"/>
                    <a:pt x="611" y="257"/>
                  </a:cubicBezTo>
                  <a:cubicBezTo>
                    <a:pt x="609" y="258"/>
                    <a:pt x="609" y="258"/>
                    <a:pt x="609" y="258"/>
                  </a:cubicBezTo>
                  <a:cubicBezTo>
                    <a:pt x="608" y="260"/>
                    <a:pt x="608" y="260"/>
                    <a:pt x="608" y="260"/>
                  </a:cubicBezTo>
                  <a:cubicBezTo>
                    <a:pt x="609" y="260"/>
                    <a:pt x="609" y="260"/>
                    <a:pt x="609" y="260"/>
                  </a:cubicBezTo>
                  <a:cubicBezTo>
                    <a:pt x="604" y="262"/>
                    <a:pt x="604" y="262"/>
                    <a:pt x="604" y="262"/>
                  </a:cubicBezTo>
                  <a:cubicBezTo>
                    <a:pt x="599" y="265"/>
                    <a:pt x="599" y="265"/>
                    <a:pt x="599" y="265"/>
                  </a:cubicBezTo>
                  <a:cubicBezTo>
                    <a:pt x="596" y="267"/>
                    <a:pt x="596" y="267"/>
                    <a:pt x="596" y="267"/>
                  </a:cubicBezTo>
                  <a:cubicBezTo>
                    <a:pt x="595" y="270"/>
                    <a:pt x="595" y="270"/>
                    <a:pt x="595" y="270"/>
                  </a:cubicBezTo>
                  <a:cubicBezTo>
                    <a:pt x="596" y="271"/>
                    <a:pt x="596" y="271"/>
                    <a:pt x="596" y="271"/>
                  </a:cubicBezTo>
                  <a:cubicBezTo>
                    <a:pt x="598" y="273"/>
                    <a:pt x="598" y="273"/>
                    <a:pt x="598" y="273"/>
                  </a:cubicBezTo>
                  <a:cubicBezTo>
                    <a:pt x="599" y="274"/>
                    <a:pt x="599" y="274"/>
                    <a:pt x="599" y="274"/>
                  </a:cubicBezTo>
                  <a:cubicBezTo>
                    <a:pt x="601" y="274"/>
                    <a:pt x="601" y="274"/>
                    <a:pt x="601" y="274"/>
                  </a:cubicBezTo>
                  <a:cubicBezTo>
                    <a:pt x="604" y="278"/>
                    <a:pt x="604" y="278"/>
                    <a:pt x="604" y="278"/>
                  </a:cubicBezTo>
                  <a:cubicBezTo>
                    <a:pt x="604" y="283"/>
                    <a:pt x="604" y="283"/>
                    <a:pt x="604" y="283"/>
                  </a:cubicBezTo>
                  <a:cubicBezTo>
                    <a:pt x="604" y="288"/>
                    <a:pt x="604" y="288"/>
                    <a:pt x="604" y="288"/>
                  </a:cubicBezTo>
                  <a:cubicBezTo>
                    <a:pt x="601" y="294"/>
                    <a:pt x="601" y="294"/>
                    <a:pt x="601" y="294"/>
                  </a:cubicBezTo>
                  <a:cubicBezTo>
                    <a:pt x="598" y="298"/>
                    <a:pt x="598" y="298"/>
                    <a:pt x="598" y="298"/>
                  </a:cubicBezTo>
                  <a:cubicBezTo>
                    <a:pt x="594" y="303"/>
                    <a:pt x="594" y="303"/>
                    <a:pt x="594" y="303"/>
                  </a:cubicBezTo>
                  <a:cubicBezTo>
                    <a:pt x="584" y="308"/>
                    <a:pt x="584" y="308"/>
                    <a:pt x="584" y="308"/>
                  </a:cubicBezTo>
                  <a:cubicBezTo>
                    <a:pt x="572" y="314"/>
                    <a:pt x="572" y="314"/>
                    <a:pt x="572" y="314"/>
                  </a:cubicBezTo>
                  <a:cubicBezTo>
                    <a:pt x="561" y="318"/>
                    <a:pt x="561" y="318"/>
                    <a:pt x="561" y="318"/>
                  </a:cubicBezTo>
                  <a:cubicBezTo>
                    <a:pt x="556" y="318"/>
                    <a:pt x="556" y="318"/>
                    <a:pt x="556" y="318"/>
                  </a:cubicBezTo>
                  <a:cubicBezTo>
                    <a:pt x="553" y="320"/>
                    <a:pt x="553" y="320"/>
                    <a:pt x="553" y="320"/>
                  </a:cubicBezTo>
                  <a:cubicBezTo>
                    <a:pt x="552" y="321"/>
                    <a:pt x="552" y="321"/>
                    <a:pt x="552" y="321"/>
                  </a:cubicBezTo>
                  <a:cubicBezTo>
                    <a:pt x="553" y="321"/>
                    <a:pt x="553" y="321"/>
                    <a:pt x="553" y="321"/>
                  </a:cubicBezTo>
                  <a:cubicBezTo>
                    <a:pt x="553" y="324"/>
                    <a:pt x="553" y="324"/>
                    <a:pt x="553" y="324"/>
                  </a:cubicBezTo>
                  <a:cubicBezTo>
                    <a:pt x="553" y="326"/>
                    <a:pt x="553" y="326"/>
                    <a:pt x="553" y="326"/>
                  </a:cubicBezTo>
                  <a:cubicBezTo>
                    <a:pt x="552" y="327"/>
                    <a:pt x="552" y="327"/>
                    <a:pt x="552" y="327"/>
                  </a:cubicBezTo>
                  <a:cubicBezTo>
                    <a:pt x="555" y="327"/>
                    <a:pt x="555" y="327"/>
                    <a:pt x="555" y="327"/>
                  </a:cubicBezTo>
                  <a:cubicBezTo>
                    <a:pt x="553" y="328"/>
                    <a:pt x="553" y="328"/>
                    <a:pt x="553" y="328"/>
                  </a:cubicBezTo>
                  <a:cubicBezTo>
                    <a:pt x="555" y="328"/>
                    <a:pt x="555" y="328"/>
                    <a:pt x="555" y="328"/>
                  </a:cubicBezTo>
                  <a:cubicBezTo>
                    <a:pt x="553" y="330"/>
                    <a:pt x="553" y="330"/>
                    <a:pt x="553" y="330"/>
                  </a:cubicBezTo>
                  <a:cubicBezTo>
                    <a:pt x="553" y="331"/>
                    <a:pt x="553" y="331"/>
                    <a:pt x="553" y="331"/>
                  </a:cubicBezTo>
                  <a:cubicBezTo>
                    <a:pt x="552" y="331"/>
                    <a:pt x="552" y="331"/>
                    <a:pt x="552" y="331"/>
                  </a:cubicBezTo>
                  <a:cubicBezTo>
                    <a:pt x="551" y="333"/>
                    <a:pt x="551" y="333"/>
                    <a:pt x="551" y="333"/>
                  </a:cubicBezTo>
                  <a:cubicBezTo>
                    <a:pt x="552" y="333"/>
                    <a:pt x="552" y="333"/>
                    <a:pt x="552" y="333"/>
                  </a:cubicBezTo>
                  <a:cubicBezTo>
                    <a:pt x="551" y="334"/>
                    <a:pt x="551" y="334"/>
                    <a:pt x="551" y="334"/>
                  </a:cubicBezTo>
                  <a:cubicBezTo>
                    <a:pt x="552" y="334"/>
                    <a:pt x="552" y="334"/>
                    <a:pt x="552" y="334"/>
                  </a:cubicBezTo>
                  <a:cubicBezTo>
                    <a:pt x="551" y="337"/>
                    <a:pt x="551" y="337"/>
                    <a:pt x="551" y="337"/>
                  </a:cubicBezTo>
                  <a:cubicBezTo>
                    <a:pt x="549" y="340"/>
                    <a:pt x="549" y="340"/>
                    <a:pt x="549" y="340"/>
                  </a:cubicBezTo>
                  <a:cubicBezTo>
                    <a:pt x="548" y="341"/>
                    <a:pt x="548" y="341"/>
                    <a:pt x="548" y="341"/>
                  </a:cubicBezTo>
                  <a:cubicBezTo>
                    <a:pt x="549" y="343"/>
                    <a:pt x="549" y="343"/>
                    <a:pt x="549" y="343"/>
                  </a:cubicBezTo>
                  <a:cubicBezTo>
                    <a:pt x="548" y="343"/>
                    <a:pt x="548" y="343"/>
                    <a:pt x="548" y="343"/>
                  </a:cubicBezTo>
                  <a:cubicBezTo>
                    <a:pt x="549" y="344"/>
                    <a:pt x="549" y="344"/>
                    <a:pt x="549" y="344"/>
                  </a:cubicBezTo>
                  <a:cubicBezTo>
                    <a:pt x="548" y="344"/>
                    <a:pt x="548" y="344"/>
                    <a:pt x="548" y="344"/>
                  </a:cubicBezTo>
                  <a:cubicBezTo>
                    <a:pt x="548" y="347"/>
                    <a:pt x="548" y="347"/>
                    <a:pt x="548" y="347"/>
                  </a:cubicBezTo>
                  <a:cubicBezTo>
                    <a:pt x="548" y="349"/>
                    <a:pt x="548" y="349"/>
                    <a:pt x="548" y="349"/>
                  </a:cubicBezTo>
                  <a:cubicBezTo>
                    <a:pt x="548" y="350"/>
                    <a:pt x="548" y="350"/>
                    <a:pt x="548" y="350"/>
                  </a:cubicBezTo>
                  <a:cubicBezTo>
                    <a:pt x="548" y="351"/>
                    <a:pt x="548" y="351"/>
                    <a:pt x="548" y="351"/>
                  </a:cubicBezTo>
                  <a:cubicBezTo>
                    <a:pt x="545" y="353"/>
                    <a:pt x="545" y="353"/>
                    <a:pt x="545" y="353"/>
                  </a:cubicBezTo>
                  <a:cubicBezTo>
                    <a:pt x="542" y="356"/>
                    <a:pt x="542" y="356"/>
                    <a:pt x="542" y="356"/>
                  </a:cubicBezTo>
                  <a:cubicBezTo>
                    <a:pt x="541" y="356"/>
                    <a:pt x="541" y="356"/>
                    <a:pt x="541" y="356"/>
                  </a:cubicBezTo>
                  <a:cubicBezTo>
                    <a:pt x="541" y="357"/>
                    <a:pt x="541" y="357"/>
                    <a:pt x="541" y="357"/>
                  </a:cubicBezTo>
                  <a:cubicBezTo>
                    <a:pt x="539" y="359"/>
                    <a:pt x="539" y="359"/>
                    <a:pt x="539" y="359"/>
                  </a:cubicBezTo>
                  <a:cubicBezTo>
                    <a:pt x="539" y="360"/>
                    <a:pt x="539" y="360"/>
                    <a:pt x="539" y="360"/>
                  </a:cubicBezTo>
                  <a:cubicBezTo>
                    <a:pt x="539" y="361"/>
                    <a:pt x="539" y="361"/>
                    <a:pt x="539" y="361"/>
                  </a:cubicBezTo>
                  <a:cubicBezTo>
                    <a:pt x="541" y="361"/>
                    <a:pt x="541" y="361"/>
                    <a:pt x="541" y="361"/>
                  </a:cubicBezTo>
                  <a:cubicBezTo>
                    <a:pt x="538" y="363"/>
                    <a:pt x="538" y="363"/>
                    <a:pt x="538" y="363"/>
                  </a:cubicBezTo>
                  <a:cubicBezTo>
                    <a:pt x="536" y="364"/>
                    <a:pt x="536" y="364"/>
                    <a:pt x="536" y="364"/>
                  </a:cubicBezTo>
                  <a:cubicBezTo>
                    <a:pt x="536" y="363"/>
                    <a:pt x="536" y="363"/>
                    <a:pt x="536" y="363"/>
                  </a:cubicBezTo>
                  <a:cubicBezTo>
                    <a:pt x="536" y="361"/>
                    <a:pt x="536" y="361"/>
                    <a:pt x="536" y="361"/>
                  </a:cubicBezTo>
                  <a:cubicBezTo>
                    <a:pt x="535" y="361"/>
                    <a:pt x="535" y="361"/>
                    <a:pt x="535" y="361"/>
                  </a:cubicBezTo>
                  <a:cubicBezTo>
                    <a:pt x="535" y="360"/>
                    <a:pt x="535" y="360"/>
                    <a:pt x="535" y="360"/>
                  </a:cubicBezTo>
                  <a:cubicBezTo>
                    <a:pt x="533" y="360"/>
                    <a:pt x="533" y="360"/>
                    <a:pt x="533" y="360"/>
                  </a:cubicBezTo>
                  <a:cubicBezTo>
                    <a:pt x="530" y="361"/>
                    <a:pt x="530" y="361"/>
                    <a:pt x="530" y="361"/>
                  </a:cubicBezTo>
                  <a:cubicBezTo>
                    <a:pt x="528" y="364"/>
                    <a:pt x="528" y="364"/>
                    <a:pt x="528" y="364"/>
                  </a:cubicBezTo>
                  <a:cubicBezTo>
                    <a:pt x="528" y="367"/>
                    <a:pt x="528" y="367"/>
                    <a:pt x="528" y="367"/>
                  </a:cubicBezTo>
                  <a:cubicBezTo>
                    <a:pt x="528" y="369"/>
                    <a:pt x="528" y="369"/>
                    <a:pt x="528" y="369"/>
                  </a:cubicBezTo>
                  <a:cubicBezTo>
                    <a:pt x="526" y="366"/>
                    <a:pt x="526" y="366"/>
                    <a:pt x="526" y="366"/>
                  </a:cubicBezTo>
                  <a:cubicBezTo>
                    <a:pt x="523" y="364"/>
                    <a:pt x="523" y="364"/>
                    <a:pt x="523" y="364"/>
                  </a:cubicBezTo>
                  <a:cubicBezTo>
                    <a:pt x="522" y="364"/>
                    <a:pt x="522" y="364"/>
                    <a:pt x="522" y="364"/>
                  </a:cubicBezTo>
                  <a:cubicBezTo>
                    <a:pt x="518" y="366"/>
                    <a:pt x="518" y="366"/>
                    <a:pt x="518" y="366"/>
                  </a:cubicBezTo>
                  <a:cubicBezTo>
                    <a:pt x="515" y="367"/>
                    <a:pt x="515" y="367"/>
                    <a:pt x="515" y="367"/>
                  </a:cubicBezTo>
                  <a:cubicBezTo>
                    <a:pt x="513" y="367"/>
                    <a:pt x="513" y="367"/>
                    <a:pt x="513" y="367"/>
                  </a:cubicBezTo>
                  <a:cubicBezTo>
                    <a:pt x="519" y="364"/>
                    <a:pt x="519" y="364"/>
                    <a:pt x="519" y="364"/>
                  </a:cubicBezTo>
                  <a:cubicBezTo>
                    <a:pt x="522" y="361"/>
                    <a:pt x="522" y="361"/>
                    <a:pt x="522" y="361"/>
                  </a:cubicBezTo>
                  <a:cubicBezTo>
                    <a:pt x="522" y="359"/>
                    <a:pt x="522" y="359"/>
                    <a:pt x="522" y="359"/>
                  </a:cubicBezTo>
                  <a:cubicBezTo>
                    <a:pt x="520" y="356"/>
                    <a:pt x="520" y="356"/>
                    <a:pt x="520" y="356"/>
                  </a:cubicBezTo>
                  <a:cubicBezTo>
                    <a:pt x="518" y="354"/>
                    <a:pt x="518" y="354"/>
                    <a:pt x="518" y="354"/>
                  </a:cubicBezTo>
                  <a:cubicBezTo>
                    <a:pt x="515" y="351"/>
                    <a:pt x="515" y="351"/>
                    <a:pt x="515" y="351"/>
                  </a:cubicBezTo>
                  <a:cubicBezTo>
                    <a:pt x="516" y="351"/>
                    <a:pt x="516" y="351"/>
                    <a:pt x="516" y="351"/>
                  </a:cubicBezTo>
                  <a:cubicBezTo>
                    <a:pt x="516" y="350"/>
                    <a:pt x="516" y="350"/>
                    <a:pt x="516" y="350"/>
                  </a:cubicBezTo>
                  <a:cubicBezTo>
                    <a:pt x="516" y="349"/>
                    <a:pt x="516" y="349"/>
                    <a:pt x="516" y="349"/>
                  </a:cubicBezTo>
                  <a:cubicBezTo>
                    <a:pt x="516" y="346"/>
                    <a:pt x="516" y="346"/>
                    <a:pt x="516" y="346"/>
                  </a:cubicBezTo>
                  <a:cubicBezTo>
                    <a:pt x="513" y="343"/>
                    <a:pt x="513" y="343"/>
                    <a:pt x="513" y="343"/>
                  </a:cubicBezTo>
                  <a:cubicBezTo>
                    <a:pt x="518" y="337"/>
                    <a:pt x="518" y="337"/>
                    <a:pt x="518" y="337"/>
                  </a:cubicBezTo>
                  <a:cubicBezTo>
                    <a:pt x="520" y="331"/>
                    <a:pt x="520" y="331"/>
                    <a:pt x="520" y="331"/>
                  </a:cubicBezTo>
                  <a:cubicBezTo>
                    <a:pt x="522" y="330"/>
                    <a:pt x="522" y="330"/>
                    <a:pt x="522" y="330"/>
                  </a:cubicBezTo>
                  <a:cubicBezTo>
                    <a:pt x="522" y="328"/>
                    <a:pt x="522" y="328"/>
                    <a:pt x="522" y="328"/>
                  </a:cubicBezTo>
                  <a:cubicBezTo>
                    <a:pt x="522" y="326"/>
                    <a:pt x="522" y="326"/>
                    <a:pt x="522" y="326"/>
                  </a:cubicBezTo>
                  <a:cubicBezTo>
                    <a:pt x="525" y="323"/>
                    <a:pt x="525" y="323"/>
                    <a:pt x="525" y="323"/>
                  </a:cubicBezTo>
                  <a:cubicBezTo>
                    <a:pt x="528" y="320"/>
                    <a:pt x="528" y="320"/>
                    <a:pt x="528" y="320"/>
                  </a:cubicBezTo>
                  <a:cubicBezTo>
                    <a:pt x="530" y="314"/>
                    <a:pt x="530" y="314"/>
                    <a:pt x="530" y="314"/>
                  </a:cubicBezTo>
                  <a:cubicBezTo>
                    <a:pt x="529" y="314"/>
                    <a:pt x="529" y="314"/>
                    <a:pt x="529" y="314"/>
                  </a:cubicBezTo>
                  <a:cubicBezTo>
                    <a:pt x="528" y="314"/>
                    <a:pt x="528" y="314"/>
                    <a:pt x="528" y="314"/>
                  </a:cubicBezTo>
                  <a:cubicBezTo>
                    <a:pt x="525" y="314"/>
                    <a:pt x="525" y="314"/>
                    <a:pt x="525" y="314"/>
                  </a:cubicBezTo>
                  <a:cubicBezTo>
                    <a:pt x="522" y="313"/>
                    <a:pt x="522" y="313"/>
                    <a:pt x="522" y="313"/>
                  </a:cubicBezTo>
                  <a:cubicBezTo>
                    <a:pt x="519" y="313"/>
                    <a:pt x="519" y="313"/>
                    <a:pt x="519" y="313"/>
                  </a:cubicBezTo>
                  <a:cubicBezTo>
                    <a:pt x="518" y="313"/>
                    <a:pt x="518" y="313"/>
                    <a:pt x="518" y="313"/>
                  </a:cubicBezTo>
                  <a:cubicBezTo>
                    <a:pt x="518" y="314"/>
                    <a:pt x="518" y="314"/>
                    <a:pt x="518" y="314"/>
                  </a:cubicBezTo>
                  <a:cubicBezTo>
                    <a:pt x="516" y="313"/>
                    <a:pt x="516" y="313"/>
                    <a:pt x="516" y="313"/>
                  </a:cubicBezTo>
                  <a:cubicBezTo>
                    <a:pt x="513" y="313"/>
                    <a:pt x="513" y="313"/>
                    <a:pt x="513" y="313"/>
                  </a:cubicBezTo>
                  <a:cubicBezTo>
                    <a:pt x="508" y="313"/>
                    <a:pt x="508" y="313"/>
                    <a:pt x="508" y="313"/>
                  </a:cubicBezTo>
                  <a:cubicBezTo>
                    <a:pt x="505" y="313"/>
                    <a:pt x="505" y="313"/>
                    <a:pt x="505" y="313"/>
                  </a:cubicBezTo>
                  <a:cubicBezTo>
                    <a:pt x="502" y="313"/>
                    <a:pt x="502" y="313"/>
                    <a:pt x="502" y="313"/>
                  </a:cubicBezTo>
                  <a:cubicBezTo>
                    <a:pt x="503" y="311"/>
                    <a:pt x="503" y="311"/>
                    <a:pt x="503" y="311"/>
                  </a:cubicBezTo>
                  <a:cubicBezTo>
                    <a:pt x="500" y="310"/>
                    <a:pt x="500" y="310"/>
                    <a:pt x="500" y="310"/>
                  </a:cubicBezTo>
                  <a:cubicBezTo>
                    <a:pt x="499" y="308"/>
                    <a:pt x="499" y="308"/>
                    <a:pt x="499" y="308"/>
                  </a:cubicBezTo>
                  <a:cubicBezTo>
                    <a:pt x="498" y="307"/>
                    <a:pt x="498" y="307"/>
                    <a:pt x="498" y="307"/>
                  </a:cubicBezTo>
                  <a:cubicBezTo>
                    <a:pt x="495" y="306"/>
                    <a:pt x="495" y="306"/>
                    <a:pt x="495" y="306"/>
                  </a:cubicBezTo>
                  <a:cubicBezTo>
                    <a:pt x="489" y="304"/>
                    <a:pt x="489" y="304"/>
                    <a:pt x="489" y="304"/>
                  </a:cubicBezTo>
                  <a:cubicBezTo>
                    <a:pt x="486" y="303"/>
                    <a:pt x="486" y="303"/>
                    <a:pt x="486" y="303"/>
                  </a:cubicBezTo>
                  <a:cubicBezTo>
                    <a:pt x="483" y="303"/>
                    <a:pt x="483" y="303"/>
                    <a:pt x="483" y="303"/>
                  </a:cubicBezTo>
                  <a:cubicBezTo>
                    <a:pt x="485" y="301"/>
                    <a:pt x="485" y="301"/>
                    <a:pt x="485" y="301"/>
                  </a:cubicBezTo>
                  <a:cubicBezTo>
                    <a:pt x="483" y="298"/>
                    <a:pt x="483" y="298"/>
                    <a:pt x="483" y="298"/>
                  </a:cubicBezTo>
                  <a:cubicBezTo>
                    <a:pt x="480" y="295"/>
                    <a:pt x="480" y="295"/>
                    <a:pt x="480" y="295"/>
                  </a:cubicBezTo>
                  <a:cubicBezTo>
                    <a:pt x="479" y="293"/>
                    <a:pt x="479" y="293"/>
                    <a:pt x="479" y="293"/>
                  </a:cubicBezTo>
                  <a:cubicBezTo>
                    <a:pt x="476" y="293"/>
                    <a:pt x="476" y="293"/>
                    <a:pt x="476" y="293"/>
                  </a:cubicBezTo>
                  <a:cubicBezTo>
                    <a:pt x="472" y="291"/>
                    <a:pt x="472" y="291"/>
                    <a:pt x="472" y="291"/>
                  </a:cubicBezTo>
                  <a:cubicBezTo>
                    <a:pt x="465" y="288"/>
                    <a:pt x="465" y="288"/>
                    <a:pt x="465" y="288"/>
                  </a:cubicBezTo>
                  <a:cubicBezTo>
                    <a:pt x="462" y="287"/>
                    <a:pt x="462" y="287"/>
                    <a:pt x="462" y="287"/>
                  </a:cubicBezTo>
                  <a:cubicBezTo>
                    <a:pt x="457" y="287"/>
                    <a:pt x="457" y="287"/>
                    <a:pt x="457" y="287"/>
                  </a:cubicBezTo>
                  <a:cubicBezTo>
                    <a:pt x="450" y="290"/>
                    <a:pt x="450" y="290"/>
                    <a:pt x="450" y="290"/>
                  </a:cubicBezTo>
                  <a:cubicBezTo>
                    <a:pt x="443" y="291"/>
                    <a:pt x="443" y="291"/>
                    <a:pt x="443" y="291"/>
                  </a:cubicBezTo>
                  <a:cubicBezTo>
                    <a:pt x="439" y="291"/>
                    <a:pt x="439" y="291"/>
                    <a:pt x="439" y="291"/>
                  </a:cubicBezTo>
                  <a:cubicBezTo>
                    <a:pt x="444" y="288"/>
                    <a:pt x="444" y="288"/>
                    <a:pt x="444" y="288"/>
                  </a:cubicBezTo>
                  <a:cubicBezTo>
                    <a:pt x="447" y="285"/>
                    <a:pt x="447" y="285"/>
                    <a:pt x="447" y="285"/>
                  </a:cubicBezTo>
                  <a:cubicBezTo>
                    <a:pt x="449" y="283"/>
                    <a:pt x="449" y="283"/>
                    <a:pt x="449" y="283"/>
                  </a:cubicBezTo>
                  <a:cubicBezTo>
                    <a:pt x="450" y="277"/>
                    <a:pt x="450" y="277"/>
                    <a:pt x="450" y="277"/>
                  </a:cubicBezTo>
                  <a:cubicBezTo>
                    <a:pt x="452" y="270"/>
                    <a:pt x="452" y="270"/>
                    <a:pt x="452" y="270"/>
                  </a:cubicBezTo>
                  <a:cubicBezTo>
                    <a:pt x="452" y="268"/>
                    <a:pt x="452" y="268"/>
                    <a:pt x="452" y="268"/>
                  </a:cubicBezTo>
                  <a:cubicBezTo>
                    <a:pt x="449" y="268"/>
                    <a:pt x="449" y="268"/>
                    <a:pt x="449" y="268"/>
                  </a:cubicBezTo>
                  <a:cubicBezTo>
                    <a:pt x="447" y="268"/>
                    <a:pt x="447" y="268"/>
                    <a:pt x="447" y="268"/>
                  </a:cubicBezTo>
                  <a:cubicBezTo>
                    <a:pt x="444" y="268"/>
                    <a:pt x="444" y="268"/>
                    <a:pt x="444" y="268"/>
                  </a:cubicBezTo>
                  <a:cubicBezTo>
                    <a:pt x="443" y="268"/>
                    <a:pt x="443" y="268"/>
                    <a:pt x="443" y="268"/>
                  </a:cubicBezTo>
                  <a:cubicBezTo>
                    <a:pt x="442" y="268"/>
                    <a:pt x="442" y="268"/>
                    <a:pt x="442" y="268"/>
                  </a:cubicBezTo>
                  <a:cubicBezTo>
                    <a:pt x="440" y="267"/>
                    <a:pt x="440" y="267"/>
                    <a:pt x="440" y="267"/>
                  </a:cubicBezTo>
                  <a:cubicBezTo>
                    <a:pt x="439" y="267"/>
                    <a:pt x="439" y="267"/>
                    <a:pt x="439" y="267"/>
                  </a:cubicBezTo>
                  <a:cubicBezTo>
                    <a:pt x="440" y="265"/>
                    <a:pt x="440" y="265"/>
                    <a:pt x="440" y="265"/>
                  </a:cubicBezTo>
                  <a:cubicBezTo>
                    <a:pt x="437" y="264"/>
                    <a:pt x="437" y="264"/>
                    <a:pt x="437" y="264"/>
                  </a:cubicBezTo>
                  <a:cubicBezTo>
                    <a:pt x="440" y="264"/>
                    <a:pt x="440" y="264"/>
                    <a:pt x="440" y="264"/>
                  </a:cubicBezTo>
                  <a:cubicBezTo>
                    <a:pt x="443" y="261"/>
                    <a:pt x="443" y="261"/>
                    <a:pt x="443" y="261"/>
                  </a:cubicBezTo>
                  <a:cubicBezTo>
                    <a:pt x="444" y="258"/>
                    <a:pt x="444" y="258"/>
                    <a:pt x="444" y="258"/>
                  </a:cubicBezTo>
                  <a:cubicBezTo>
                    <a:pt x="446" y="255"/>
                    <a:pt x="446" y="255"/>
                    <a:pt x="446" y="255"/>
                  </a:cubicBezTo>
                  <a:cubicBezTo>
                    <a:pt x="452" y="251"/>
                    <a:pt x="452" y="251"/>
                    <a:pt x="452" y="251"/>
                  </a:cubicBezTo>
                  <a:cubicBezTo>
                    <a:pt x="453" y="248"/>
                    <a:pt x="453" y="248"/>
                    <a:pt x="453" y="248"/>
                  </a:cubicBezTo>
                  <a:cubicBezTo>
                    <a:pt x="455" y="247"/>
                    <a:pt x="455" y="247"/>
                    <a:pt x="455" y="247"/>
                  </a:cubicBezTo>
                  <a:cubicBezTo>
                    <a:pt x="455" y="245"/>
                    <a:pt x="455" y="245"/>
                    <a:pt x="455" y="245"/>
                  </a:cubicBezTo>
                  <a:cubicBezTo>
                    <a:pt x="457" y="245"/>
                    <a:pt x="457" y="245"/>
                    <a:pt x="457" y="245"/>
                  </a:cubicBezTo>
                  <a:cubicBezTo>
                    <a:pt x="460" y="244"/>
                    <a:pt x="460" y="244"/>
                    <a:pt x="460" y="244"/>
                  </a:cubicBezTo>
                  <a:cubicBezTo>
                    <a:pt x="463" y="241"/>
                    <a:pt x="463" y="241"/>
                    <a:pt x="463" y="241"/>
                  </a:cubicBezTo>
                  <a:cubicBezTo>
                    <a:pt x="466" y="240"/>
                    <a:pt x="466" y="240"/>
                    <a:pt x="466" y="240"/>
                  </a:cubicBezTo>
                  <a:cubicBezTo>
                    <a:pt x="469" y="237"/>
                    <a:pt x="469" y="237"/>
                    <a:pt x="469" y="237"/>
                  </a:cubicBezTo>
                  <a:cubicBezTo>
                    <a:pt x="470" y="237"/>
                    <a:pt x="470" y="237"/>
                    <a:pt x="470" y="237"/>
                  </a:cubicBezTo>
                  <a:cubicBezTo>
                    <a:pt x="470" y="235"/>
                    <a:pt x="470" y="235"/>
                    <a:pt x="470" y="235"/>
                  </a:cubicBezTo>
                  <a:cubicBezTo>
                    <a:pt x="472" y="234"/>
                    <a:pt x="472" y="234"/>
                    <a:pt x="472" y="234"/>
                  </a:cubicBezTo>
                  <a:cubicBezTo>
                    <a:pt x="475" y="232"/>
                    <a:pt x="475" y="232"/>
                    <a:pt x="475" y="232"/>
                  </a:cubicBezTo>
                  <a:cubicBezTo>
                    <a:pt x="477" y="231"/>
                    <a:pt x="477" y="231"/>
                    <a:pt x="477" y="231"/>
                  </a:cubicBezTo>
                  <a:cubicBezTo>
                    <a:pt x="480" y="230"/>
                    <a:pt x="480" y="230"/>
                    <a:pt x="480" y="230"/>
                  </a:cubicBezTo>
                  <a:cubicBezTo>
                    <a:pt x="479" y="230"/>
                    <a:pt x="479" y="230"/>
                    <a:pt x="479" y="230"/>
                  </a:cubicBezTo>
                  <a:cubicBezTo>
                    <a:pt x="479" y="228"/>
                    <a:pt x="479" y="228"/>
                    <a:pt x="479" y="228"/>
                  </a:cubicBezTo>
                  <a:cubicBezTo>
                    <a:pt x="482" y="228"/>
                    <a:pt x="482" y="228"/>
                    <a:pt x="482" y="228"/>
                  </a:cubicBezTo>
                  <a:cubicBezTo>
                    <a:pt x="483" y="227"/>
                    <a:pt x="483" y="227"/>
                    <a:pt x="483" y="227"/>
                  </a:cubicBezTo>
                  <a:cubicBezTo>
                    <a:pt x="485" y="228"/>
                    <a:pt x="485" y="228"/>
                    <a:pt x="485" y="228"/>
                  </a:cubicBezTo>
                  <a:cubicBezTo>
                    <a:pt x="485" y="227"/>
                    <a:pt x="485" y="227"/>
                    <a:pt x="485" y="227"/>
                  </a:cubicBezTo>
                  <a:cubicBezTo>
                    <a:pt x="487" y="225"/>
                    <a:pt x="487" y="225"/>
                    <a:pt x="487" y="225"/>
                  </a:cubicBezTo>
                  <a:cubicBezTo>
                    <a:pt x="489" y="225"/>
                    <a:pt x="489" y="225"/>
                    <a:pt x="489" y="225"/>
                  </a:cubicBezTo>
                  <a:cubicBezTo>
                    <a:pt x="489" y="224"/>
                    <a:pt x="489" y="224"/>
                    <a:pt x="489" y="224"/>
                  </a:cubicBezTo>
                  <a:cubicBezTo>
                    <a:pt x="490" y="225"/>
                    <a:pt x="490" y="225"/>
                    <a:pt x="490" y="225"/>
                  </a:cubicBezTo>
                  <a:cubicBezTo>
                    <a:pt x="492" y="224"/>
                    <a:pt x="492" y="224"/>
                    <a:pt x="492" y="224"/>
                  </a:cubicBezTo>
                  <a:cubicBezTo>
                    <a:pt x="490" y="224"/>
                    <a:pt x="490" y="224"/>
                    <a:pt x="490" y="224"/>
                  </a:cubicBezTo>
                  <a:cubicBezTo>
                    <a:pt x="493" y="222"/>
                    <a:pt x="493" y="222"/>
                    <a:pt x="493" y="222"/>
                  </a:cubicBezTo>
                  <a:cubicBezTo>
                    <a:pt x="496" y="221"/>
                    <a:pt x="496" y="221"/>
                    <a:pt x="496" y="221"/>
                  </a:cubicBezTo>
                  <a:cubicBezTo>
                    <a:pt x="498" y="221"/>
                    <a:pt x="498" y="221"/>
                    <a:pt x="498" y="221"/>
                  </a:cubicBezTo>
                  <a:cubicBezTo>
                    <a:pt x="499" y="221"/>
                    <a:pt x="499" y="221"/>
                    <a:pt x="499" y="221"/>
                  </a:cubicBezTo>
                  <a:cubicBezTo>
                    <a:pt x="500" y="221"/>
                    <a:pt x="500" y="221"/>
                    <a:pt x="500" y="221"/>
                  </a:cubicBezTo>
                  <a:cubicBezTo>
                    <a:pt x="502" y="219"/>
                    <a:pt x="502" y="219"/>
                    <a:pt x="502" y="219"/>
                  </a:cubicBezTo>
                  <a:cubicBezTo>
                    <a:pt x="499" y="218"/>
                    <a:pt x="499" y="218"/>
                    <a:pt x="499" y="218"/>
                  </a:cubicBezTo>
                  <a:cubicBezTo>
                    <a:pt x="500" y="217"/>
                    <a:pt x="500" y="217"/>
                    <a:pt x="500" y="217"/>
                  </a:cubicBezTo>
                  <a:cubicBezTo>
                    <a:pt x="508" y="218"/>
                    <a:pt x="508" y="218"/>
                    <a:pt x="508" y="218"/>
                  </a:cubicBezTo>
                  <a:cubicBezTo>
                    <a:pt x="509" y="217"/>
                    <a:pt x="509" y="217"/>
                    <a:pt x="509" y="217"/>
                  </a:cubicBezTo>
                  <a:cubicBezTo>
                    <a:pt x="512" y="217"/>
                    <a:pt x="512" y="217"/>
                    <a:pt x="512" y="217"/>
                  </a:cubicBezTo>
                  <a:cubicBezTo>
                    <a:pt x="513" y="217"/>
                    <a:pt x="513" y="217"/>
                    <a:pt x="513" y="217"/>
                  </a:cubicBezTo>
                  <a:cubicBezTo>
                    <a:pt x="516" y="215"/>
                    <a:pt x="516" y="215"/>
                    <a:pt x="516" y="215"/>
                  </a:cubicBezTo>
                  <a:cubicBezTo>
                    <a:pt x="519" y="212"/>
                    <a:pt x="519" y="212"/>
                    <a:pt x="519" y="212"/>
                  </a:cubicBezTo>
                  <a:cubicBezTo>
                    <a:pt x="518" y="211"/>
                    <a:pt x="518" y="211"/>
                    <a:pt x="518" y="211"/>
                  </a:cubicBezTo>
                  <a:cubicBezTo>
                    <a:pt x="519" y="211"/>
                    <a:pt x="519" y="211"/>
                    <a:pt x="519" y="211"/>
                  </a:cubicBezTo>
                  <a:cubicBezTo>
                    <a:pt x="518" y="209"/>
                    <a:pt x="518" y="209"/>
                    <a:pt x="518" y="209"/>
                  </a:cubicBezTo>
                  <a:cubicBezTo>
                    <a:pt x="515" y="209"/>
                    <a:pt x="515" y="209"/>
                    <a:pt x="515" y="209"/>
                  </a:cubicBezTo>
                  <a:cubicBezTo>
                    <a:pt x="513" y="207"/>
                    <a:pt x="513" y="207"/>
                    <a:pt x="513" y="207"/>
                  </a:cubicBezTo>
                  <a:cubicBezTo>
                    <a:pt x="519" y="208"/>
                    <a:pt x="519" y="208"/>
                    <a:pt x="519" y="208"/>
                  </a:cubicBezTo>
                  <a:cubicBezTo>
                    <a:pt x="522" y="208"/>
                    <a:pt x="522" y="208"/>
                    <a:pt x="522" y="208"/>
                  </a:cubicBezTo>
                  <a:cubicBezTo>
                    <a:pt x="523" y="208"/>
                    <a:pt x="523" y="208"/>
                    <a:pt x="523" y="208"/>
                  </a:cubicBezTo>
                  <a:cubicBezTo>
                    <a:pt x="523" y="207"/>
                    <a:pt x="523" y="207"/>
                    <a:pt x="523" y="207"/>
                  </a:cubicBezTo>
                  <a:cubicBezTo>
                    <a:pt x="528" y="208"/>
                    <a:pt x="528" y="208"/>
                    <a:pt x="528" y="208"/>
                  </a:cubicBezTo>
                  <a:cubicBezTo>
                    <a:pt x="530" y="207"/>
                    <a:pt x="530" y="207"/>
                    <a:pt x="530" y="207"/>
                  </a:cubicBezTo>
                  <a:cubicBezTo>
                    <a:pt x="532" y="204"/>
                    <a:pt x="532" y="204"/>
                    <a:pt x="532" y="204"/>
                  </a:cubicBezTo>
                  <a:cubicBezTo>
                    <a:pt x="533" y="204"/>
                    <a:pt x="533" y="204"/>
                    <a:pt x="533" y="204"/>
                  </a:cubicBezTo>
                  <a:cubicBezTo>
                    <a:pt x="533" y="202"/>
                    <a:pt x="533" y="202"/>
                    <a:pt x="533" y="202"/>
                  </a:cubicBezTo>
                  <a:cubicBezTo>
                    <a:pt x="535" y="201"/>
                    <a:pt x="535" y="201"/>
                    <a:pt x="535" y="201"/>
                  </a:cubicBezTo>
                  <a:cubicBezTo>
                    <a:pt x="536" y="201"/>
                    <a:pt x="536" y="201"/>
                    <a:pt x="536" y="201"/>
                  </a:cubicBezTo>
                  <a:cubicBezTo>
                    <a:pt x="535" y="202"/>
                    <a:pt x="535" y="202"/>
                    <a:pt x="535" y="202"/>
                  </a:cubicBezTo>
                  <a:cubicBezTo>
                    <a:pt x="536" y="204"/>
                    <a:pt x="536" y="204"/>
                    <a:pt x="536" y="204"/>
                  </a:cubicBezTo>
                  <a:cubicBezTo>
                    <a:pt x="538" y="202"/>
                    <a:pt x="538" y="202"/>
                    <a:pt x="538" y="202"/>
                  </a:cubicBezTo>
                  <a:cubicBezTo>
                    <a:pt x="541" y="204"/>
                    <a:pt x="541" y="204"/>
                    <a:pt x="541" y="204"/>
                  </a:cubicBezTo>
                  <a:cubicBezTo>
                    <a:pt x="541" y="201"/>
                    <a:pt x="541" y="201"/>
                    <a:pt x="541" y="201"/>
                  </a:cubicBezTo>
                  <a:cubicBezTo>
                    <a:pt x="542" y="202"/>
                    <a:pt x="542" y="202"/>
                    <a:pt x="542" y="202"/>
                  </a:cubicBezTo>
                  <a:cubicBezTo>
                    <a:pt x="543" y="204"/>
                    <a:pt x="543" y="204"/>
                    <a:pt x="543" y="204"/>
                  </a:cubicBezTo>
                  <a:cubicBezTo>
                    <a:pt x="548" y="202"/>
                    <a:pt x="548" y="202"/>
                    <a:pt x="548" y="202"/>
                  </a:cubicBezTo>
                  <a:cubicBezTo>
                    <a:pt x="555" y="199"/>
                    <a:pt x="555" y="199"/>
                    <a:pt x="555" y="199"/>
                  </a:cubicBezTo>
                  <a:cubicBezTo>
                    <a:pt x="559" y="197"/>
                    <a:pt x="559" y="197"/>
                    <a:pt x="559" y="197"/>
                  </a:cubicBezTo>
                  <a:cubicBezTo>
                    <a:pt x="563" y="194"/>
                    <a:pt x="563" y="194"/>
                    <a:pt x="563" y="194"/>
                  </a:cubicBezTo>
                  <a:cubicBezTo>
                    <a:pt x="568" y="192"/>
                    <a:pt x="568" y="192"/>
                    <a:pt x="568" y="192"/>
                  </a:cubicBezTo>
                  <a:cubicBezTo>
                    <a:pt x="571" y="189"/>
                    <a:pt x="571" y="189"/>
                    <a:pt x="571" y="189"/>
                  </a:cubicBezTo>
                  <a:cubicBezTo>
                    <a:pt x="571" y="188"/>
                    <a:pt x="571" y="188"/>
                    <a:pt x="571" y="188"/>
                  </a:cubicBezTo>
                  <a:cubicBezTo>
                    <a:pt x="569" y="188"/>
                    <a:pt x="569" y="188"/>
                    <a:pt x="569" y="188"/>
                  </a:cubicBezTo>
                  <a:cubicBezTo>
                    <a:pt x="565" y="188"/>
                    <a:pt x="565" y="188"/>
                    <a:pt x="565" y="188"/>
                  </a:cubicBezTo>
                  <a:cubicBezTo>
                    <a:pt x="555" y="187"/>
                    <a:pt x="555" y="187"/>
                    <a:pt x="555" y="187"/>
                  </a:cubicBezTo>
                  <a:cubicBezTo>
                    <a:pt x="552" y="185"/>
                    <a:pt x="552" y="185"/>
                    <a:pt x="552" y="185"/>
                  </a:cubicBezTo>
                  <a:cubicBezTo>
                    <a:pt x="551" y="182"/>
                    <a:pt x="551" y="182"/>
                    <a:pt x="551" y="182"/>
                  </a:cubicBezTo>
                  <a:cubicBezTo>
                    <a:pt x="548" y="181"/>
                    <a:pt x="548" y="181"/>
                    <a:pt x="548" y="181"/>
                  </a:cubicBezTo>
                  <a:cubicBezTo>
                    <a:pt x="551" y="181"/>
                    <a:pt x="551" y="181"/>
                    <a:pt x="551" y="181"/>
                  </a:cubicBezTo>
                  <a:cubicBezTo>
                    <a:pt x="553" y="181"/>
                    <a:pt x="553" y="181"/>
                    <a:pt x="553" y="181"/>
                  </a:cubicBezTo>
                  <a:cubicBezTo>
                    <a:pt x="552" y="179"/>
                    <a:pt x="552" y="179"/>
                    <a:pt x="552" y="179"/>
                  </a:cubicBezTo>
                  <a:cubicBezTo>
                    <a:pt x="555" y="181"/>
                    <a:pt x="555" y="181"/>
                    <a:pt x="555" y="181"/>
                  </a:cubicBezTo>
                  <a:cubicBezTo>
                    <a:pt x="556" y="181"/>
                    <a:pt x="556" y="181"/>
                    <a:pt x="556" y="181"/>
                  </a:cubicBezTo>
                  <a:cubicBezTo>
                    <a:pt x="562" y="184"/>
                    <a:pt x="562" y="184"/>
                    <a:pt x="562" y="184"/>
                  </a:cubicBezTo>
                  <a:cubicBezTo>
                    <a:pt x="559" y="184"/>
                    <a:pt x="559" y="184"/>
                    <a:pt x="559" y="184"/>
                  </a:cubicBezTo>
                  <a:cubicBezTo>
                    <a:pt x="562" y="185"/>
                    <a:pt x="562" y="185"/>
                    <a:pt x="562" y="185"/>
                  </a:cubicBezTo>
                  <a:cubicBezTo>
                    <a:pt x="563" y="187"/>
                    <a:pt x="563" y="187"/>
                    <a:pt x="563" y="187"/>
                  </a:cubicBezTo>
                  <a:cubicBezTo>
                    <a:pt x="566" y="187"/>
                    <a:pt x="566" y="187"/>
                    <a:pt x="566" y="187"/>
                  </a:cubicBezTo>
                  <a:cubicBezTo>
                    <a:pt x="571" y="187"/>
                    <a:pt x="571" y="187"/>
                    <a:pt x="571" y="187"/>
                  </a:cubicBezTo>
                  <a:cubicBezTo>
                    <a:pt x="574" y="185"/>
                    <a:pt x="574" y="185"/>
                    <a:pt x="574" y="185"/>
                  </a:cubicBezTo>
                  <a:cubicBezTo>
                    <a:pt x="578" y="184"/>
                    <a:pt x="578" y="184"/>
                    <a:pt x="578" y="184"/>
                  </a:cubicBezTo>
                  <a:cubicBezTo>
                    <a:pt x="582" y="181"/>
                    <a:pt x="582" y="181"/>
                    <a:pt x="582" y="181"/>
                  </a:cubicBezTo>
                  <a:cubicBezTo>
                    <a:pt x="586" y="179"/>
                    <a:pt x="586" y="179"/>
                    <a:pt x="586" y="179"/>
                  </a:cubicBezTo>
                  <a:cubicBezTo>
                    <a:pt x="591" y="178"/>
                    <a:pt x="591" y="178"/>
                    <a:pt x="591" y="178"/>
                  </a:cubicBezTo>
                  <a:cubicBezTo>
                    <a:pt x="589" y="176"/>
                    <a:pt x="589" y="176"/>
                    <a:pt x="589" y="176"/>
                  </a:cubicBezTo>
                  <a:cubicBezTo>
                    <a:pt x="588" y="176"/>
                    <a:pt x="588" y="176"/>
                    <a:pt x="588" y="176"/>
                  </a:cubicBezTo>
                  <a:cubicBezTo>
                    <a:pt x="586" y="175"/>
                    <a:pt x="586" y="175"/>
                    <a:pt x="586" y="175"/>
                  </a:cubicBezTo>
                  <a:cubicBezTo>
                    <a:pt x="585" y="174"/>
                    <a:pt x="585" y="174"/>
                    <a:pt x="585" y="174"/>
                  </a:cubicBezTo>
                  <a:cubicBezTo>
                    <a:pt x="586" y="174"/>
                    <a:pt x="586" y="174"/>
                    <a:pt x="586" y="174"/>
                  </a:cubicBezTo>
                  <a:cubicBezTo>
                    <a:pt x="586" y="172"/>
                    <a:pt x="586" y="172"/>
                    <a:pt x="586" y="172"/>
                  </a:cubicBezTo>
                  <a:cubicBezTo>
                    <a:pt x="591" y="174"/>
                    <a:pt x="591" y="174"/>
                    <a:pt x="591" y="174"/>
                  </a:cubicBezTo>
                  <a:cubicBezTo>
                    <a:pt x="595" y="172"/>
                    <a:pt x="595" y="172"/>
                    <a:pt x="595" y="172"/>
                  </a:cubicBezTo>
                  <a:cubicBezTo>
                    <a:pt x="598" y="172"/>
                    <a:pt x="598" y="172"/>
                    <a:pt x="598" y="172"/>
                  </a:cubicBezTo>
                  <a:cubicBezTo>
                    <a:pt x="598" y="175"/>
                    <a:pt x="598" y="175"/>
                    <a:pt x="598" y="175"/>
                  </a:cubicBezTo>
                  <a:cubicBezTo>
                    <a:pt x="601" y="176"/>
                    <a:pt x="601" y="176"/>
                    <a:pt x="601" y="176"/>
                  </a:cubicBezTo>
                  <a:cubicBezTo>
                    <a:pt x="605" y="176"/>
                    <a:pt x="605" y="176"/>
                    <a:pt x="605" y="176"/>
                  </a:cubicBezTo>
                  <a:cubicBezTo>
                    <a:pt x="604" y="175"/>
                    <a:pt x="604" y="175"/>
                    <a:pt x="604" y="175"/>
                  </a:cubicBezTo>
                  <a:cubicBezTo>
                    <a:pt x="605" y="175"/>
                    <a:pt x="605" y="175"/>
                    <a:pt x="605" y="175"/>
                  </a:cubicBezTo>
                  <a:cubicBezTo>
                    <a:pt x="606" y="175"/>
                    <a:pt x="606" y="175"/>
                    <a:pt x="606" y="175"/>
                  </a:cubicBezTo>
                  <a:cubicBezTo>
                    <a:pt x="606" y="176"/>
                    <a:pt x="606" y="176"/>
                    <a:pt x="606" y="176"/>
                  </a:cubicBezTo>
                  <a:cubicBezTo>
                    <a:pt x="609" y="176"/>
                    <a:pt x="609" y="176"/>
                    <a:pt x="609" y="176"/>
                  </a:cubicBezTo>
                  <a:cubicBezTo>
                    <a:pt x="611" y="176"/>
                    <a:pt x="611" y="176"/>
                    <a:pt x="611" y="176"/>
                  </a:cubicBezTo>
                  <a:cubicBezTo>
                    <a:pt x="611" y="175"/>
                    <a:pt x="611" y="175"/>
                    <a:pt x="611" y="175"/>
                  </a:cubicBezTo>
                  <a:cubicBezTo>
                    <a:pt x="609" y="172"/>
                    <a:pt x="609" y="172"/>
                    <a:pt x="609" y="172"/>
                  </a:cubicBezTo>
                  <a:cubicBezTo>
                    <a:pt x="611" y="171"/>
                    <a:pt x="611" y="171"/>
                    <a:pt x="611" y="171"/>
                  </a:cubicBezTo>
                  <a:cubicBezTo>
                    <a:pt x="609" y="171"/>
                    <a:pt x="609" y="171"/>
                    <a:pt x="609" y="171"/>
                  </a:cubicBezTo>
                  <a:cubicBezTo>
                    <a:pt x="611" y="169"/>
                    <a:pt x="611" y="169"/>
                    <a:pt x="611" y="169"/>
                  </a:cubicBezTo>
                  <a:cubicBezTo>
                    <a:pt x="612" y="171"/>
                    <a:pt x="612" y="171"/>
                    <a:pt x="612" y="171"/>
                  </a:cubicBezTo>
                  <a:cubicBezTo>
                    <a:pt x="615" y="169"/>
                    <a:pt x="615" y="169"/>
                    <a:pt x="615" y="169"/>
                  </a:cubicBezTo>
                  <a:cubicBezTo>
                    <a:pt x="612" y="172"/>
                    <a:pt x="612" y="172"/>
                    <a:pt x="612" y="172"/>
                  </a:cubicBezTo>
                  <a:cubicBezTo>
                    <a:pt x="614" y="174"/>
                    <a:pt x="614" y="174"/>
                    <a:pt x="614" y="174"/>
                  </a:cubicBezTo>
                  <a:cubicBezTo>
                    <a:pt x="614" y="175"/>
                    <a:pt x="614" y="175"/>
                    <a:pt x="614" y="175"/>
                  </a:cubicBezTo>
                  <a:cubicBezTo>
                    <a:pt x="621" y="174"/>
                    <a:pt x="621" y="174"/>
                    <a:pt x="621" y="174"/>
                  </a:cubicBezTo>
                  <a:cubicBezTo>
                    <a:pt x="627" y="171"/>
                    <a:pt x="627" y="171"/>
                    <a:pt x="627" y="171"/>
                  </a:cubicBezTo>
                  <a:cubicBezTo>
                    <a:pt x="631" y="169"/>
                    <a:pt x="631" y="169"/>
                    <a:pt x="631" y="169"/>
                  </a:cubicBezTo>
                  <a:cubicBezTo>
                    <a:pt x="634" y="168"/>
                    <a:pt x="634" y="168"/>
                    <a:pt x="634" y="168"/>
                  </a:cubicBezTo>
                  <a:cubicBezTo>
                    <a:pt x="637" y="166"/>
                    <a:pt x="637" y="166"/>
                    <a:pt x="637" y="166"/>
                  </a:cubicBezTo>
                  <a:cubicBezTo>
                    <a:pt x="642" y="165"/>
                    <a:pt x="642" y="165"/>
                    <a:pt x="642" y="165"/>
                  </a:cubicBezTo>
                  <a:cubicBezTo>
                    <a:pt x="644" y="162"/>
                    <a:pt x="644" y="162"/>
                    <a:pt x="644" y="162"/>
                  </a:cubicBezTo>
                  <a:cubicBezTo>
                    <a:pt x="644" y="161"/>
                    <a:pt x="644" y="161"/>
                    <a:pt x="644" y="161"/>
                  </a:cubicBezTo>
                  <a:cubicBezTo>
                    <a:pt x="641" y="156"/>
                    <a:pt x="641" y="156"/>
                    <a:pt x="641" y="156"/>
                  </a:cubicBezTo>
                  <a:cubicBezTo>
                    <a:pt x="642" y="155"/>
                    <a:pt x="642" y="155"/>
                    <a:pt x="642" y="155"/>
                  </a:cubicBezTo>
                  <a:cubicBezTo>
                    <a:pt x="644" y="154"/>
                    <a:pt x="644" y="154"/>
                    <a:pt x="644" y="154"/>
                  </a:cubicBezTo>
                  <a:cubicBezTo>
                    <a:pt x="642" y="154"/>
                    <a:pt x="642" y="154"/>
                    <a:pt x="642" y="154"/>
                  </a:cubicBezTo>
                  <a:cubicBezTo>
                    <a:pt x="641" y="152"/>
                    <a:pt x="641" y="152"/>
                    <a:pt x="641" y="152"/>
                  </a:cubicBezTo>
                  <a:cubicBezTo>
                    <a:pt x="642" y="152"/>
                    <a:pt x="642" y="152"/>
                    <a:pt x="642" y="152"/>
                  </a:cubicBezTo>
                  <a:cubicBezTo>
                    <a:pt x="641" y="151"/>
                    <a:pt x="641" y="151"/>
                    <a:pt x="641" y="151"/>
                  </a:cubicBezTo>
                  <a:cubicBezTo>
                    <a:pt x="647" y="149"/>
                    <a:pt x="647" y="149"/>
                    <a:pt x="647" y="149"/>
                  </a:cubicBezTo>
                  <a:cubicBezTo>
                    <a:pt x="647" y="151"/>
                    <a:pt x="647" y="151"/>
                    <a:pt x="647" y="151"/>
                  </a:cubicBezTo>
                  <a:cubicBezTo>
                    <a:pt x="649" y="149"/>
                    <a:pt x="649" y="149"/>
                    <a:pt x="649" y="149"/>
                  </a:cubicBezTo>
                  <a:cubicBezTo>
                    <a:pt x="654" y="149"/>
                    <a:pt x="654" y="149"/>
                    <a:pt x="654" y="149"/>
                  </a:cubicBezTo>
                  <a:cubicBezTo>
                    <a:pt x="655" y="148"/>
                    <a:pt x="655" y="148"/>
                    <a:pt x="655" y="148"/>
                  </a:cubicBezTo>
                  <a:cubicBezTo>
                    <a:pt x="657" y="146"/>
                    <a:pt x="657" y="146"/>
                    <a:pt x="657" y="146"/>
                  </a:cubicBezTo>
                  <a:cubicBezTo>
                    <a:pt x="649" y="145"/>
                    <a:pt x="649" y="145"/>
                    <a:pt x="649" y="145"/>
                  </a:cubicBezTo>
                  <a:cubicBezTo>
                    <a:pt x="655" y="145"/>
                    <a:pt x="655" y="145"/>
                    <a:pt x="655" y="145"/>
                  </a:cubicBezTo>
                  <a:cubicBezTo>
                    <a:pt x="658" y="144"/>
                    <a:pt x="658" y="144"/>
                    <a:pt x="658" y="144"/>
                  </a:cubicBezTo>
                  <a:cubicBezTo>
                    <a:pt x="660" y="142"/>
                    <a:pt x="660" y="142"/>
                    <a:pt x="660" y="142"/>
                  </a:cubicBezTo>
                  <a:cubicBezTo>
                    <a:pt x="655" y="141"/>
                    <a:pt x="655" y="141"/>
                    <a:pt x="655" y="141"/>
                  </a:cubicBezTo>
                  <a:cubicBezTo>
                    <a:pt x="654" y="141"/>
                    <a:pt x="654" y="141"/>
                    <a:pt x="654" y="141"/>
                  </a:cubicBezTo>
                  <a:cubicBezTo>
                    <a:pt x="652" y="139"/>
                    <a:pt x="652" y="139"/>
                    <a:pt x="652" y="139"/>
                  </a:cubicBezTo>
                  <a:cubicBezTo>
                    <a:pt x="654" y="139"/>
                    <a:pt x="654" y="139"/>
                    <a:pt x="654" y="139"/>
                  </a:cubicBezTo>
                  <a:cubicBezTo>
                    <a:pt x="647" y="138"/>
                    <a:pt x="647" y="138"/>
                    <a:pt x="647" y="138"/>
                  </a:cubicBezTo>
                  <a:cubicBezTo>
                    <a:pt x="649" y="138"/>
                    <a:pt x="649" y="138"/>
                    <a:pt x="649" y="138"/>
                  </a:cubicBezTo>
                  <a:cubicBezTo>
                    <a:pt x="652" y="138"/>
                    <a:pt x="652" y="138"/>
                    <a:pt x="652" y="138"/>
                  </a:cubicBezTo>
                  <a:cubicBezTo>
                    <a:pt x="654" y="136"/>
                    <a:pt x="654" y="136"/>
                    <a:pt x="654" y="136"/>
                  </a:cubicBezTo>
                  <a:cubicBezTo>
                    <a:pt x="647" y="136"/>
                    <a:pt x="647" y="136"/>
                    <a:pt x="647" y="136"/>
                  </a:cubicBezTo>
                  <a:cubicBezTo>
                    <a:pt x="639" y="135"/>
                    <a:pt x="639" y="135"/>
                    <a:pt x="639" y="135"/>
                  </a:cubicBezTo>
                  <a:cubicBezTo>
                    <a:pt x="637" y="133"/>
                    <a:pt x="637" y="133"/>
                    <a:pt x="637" y="133"/>
                  </a:cubicBezTo>
                  <a:cubicBezTo>
                    <a:pt x="632" y="135"/>
                    <a:pt x="632" y="135"/>
                    <a:pt x="632" y="135"/>
                  </a:cubicBezTo>
                  <a:cubicBezTo>
                    <a:pt x="631" y="135"/>
                    <a:pt x="631" y="135"/>
                    <a:pt x="631" y="135"/>
                  </a:cubicBezTo>
                  <a:cubicBezTo>
                    <a:pt x="629" y="135"/>
                    <a:pt x="629" y="135"/>
                    <a:pt x="629" y="135"/>
                  </a:cubicBezTo>
                  <a:cubicBezTo>
                    <a:pt x="628" y="135"/>
                    <a:pt x="628" y="135"/>
                    <a:pt x="628" y="135"/>
                  </a:cubicBezTo>
                  <a:cubicBezTo>
                    <a:pt x="628" y="136"/>
                    <a:pt x="628" y="136"/>
                    <a:pt x="628" y="136"/>
                  </a:cubicBezTo>
                  <a:cubicBezTo>
                    <a:pt x="628" y="138"/>
                    <a:pt x="628" y="138"/>
                    <a:pt x="628" y="138"/>
                  </a:cubicBezTo>
                  <a:cubicBezTo>
                    <a:pt x="625" y="138"/>
                    <a:pt x="625" y="138"/>
                    <a:pt x="625" y="138"/>
                  </a:cubicBezTo>
                  <a:cubicBezTo>
                    <a:pt x="625" y="139"/>
                    <a:pt x="625" y="139"/>
                    <a:pt x="625" y="139"/>
                  </a:cubicBezTo>
                  <a:cubicBezTo>
                    <a:pt x="625" y="141"/>
                    <a:pt x="625" y="141"/>
                    <a:pt x="625" y="141"/>
                  </a:cubicBezTo>
                  <a:cubicBezTo>
                    <a:pt x="624" y="141"/>
                    <a:pt x="624" y="141"/>
                    <a:pt x="624" y="141"/>
                  </a:cubicBezTo>
                  <a:cubicBezTo>
                    <a:pt x="625" y="142"/>
                    <a:pt x="625" y="142"/>
                    <a:pt x="625" y="142"/>
                  </a:cubicBezTo>
                  <a:cubicBezTo>
                    <a:pt x="627" y="142"/>
                    <a:pt x="627" y="142"/>
                    <a:pt x="627" y="142"/>
                  </a:cubicBezTo>
                  <a:cubicBezTo>
                    <a:pt x="629" y="144"/>
                    <a:pt x="629" y="144"/>
                    <a:pt x="629" y="144"/>
                  </a:cubicBezTo>
                  <a:cubicBezTo>
                    <a:pt x="627" y="144"/>
                    <a:pt x="627" y="144"/>
                    <a:pt x="627" y="144"/>
                  </a:cubicBezTo>
                  <a:cubicBezTo>
                    <a:pt x="625" y="144"/>
                    <a:pt x="625" y="144"/>
                    <a:pt x="625" y="144"/>
                  </a:cubicBezTo>
                  <a:cubicBezTo>
                    <a:pt x="627" y="145"/>
                    <a:pt x="627" y="145"/>
                    <a:pt x="627" y="145"/>
                  </a:cubicBezTo>
                  <a:cubicBezTo>
                    <a:pt x="625" y="145"/>
                    <a:pt x="625" y="145"/>
                    <a:pt x="625" y="145"/>
                  </a:cubicBezTo>
                  <a:cubicBezTo>
                    <a:pt x="624" y="145"/>
                    <a:pt x="624" y="145"/>
                    <a:pt x="624" y="145"/>
                  </a:cubicBezTo>
                  <a:cubicBezTo>
                    <a:pt x="622" y="145"/>
                    <a:pt x="622" y="145"/>
                    <a:pt x="622" y="145"/>
                  </a:cubicBezTo>
                  <a:cubicBezTo>
                    <a:pt x="625" y="146"/>
                    <a:pt x="625" y="146"/>
                    <a:pt x="625" y="146"/>
                  </a:cubicBezTo>
                  <a:cubicBezTo>
                    <a:pt x="622" y="148"/>
                    <a:pt x="622" y="148"/>
                    <a:pt x="622" y="148"/>
                  </a:cubicBezTo>
                  <a:cubicBezTo>
                    <a:pt x="619" y="146"/>
                    <a:pt x="619" y="146"/>
                    <a:pt x="619" y="146"/>
                  </a:cubicBezTo>
                  <a:cubicBezTo>
                    <a:pt x="617" y="148"/>
                    <a:pt x="617" y="148"/>
                    <a:pt x="617" y="148"/>
                  </a:cubicBezTo>
                  <a:cubicBezTo>
                    <a:pt x="615" y="149"/>
                    <a:pt x="615" y="149"/>
                    <a:pt x="615" y="149"/>
                  </a:cubicBezTo>
                  <a:cubicBezTo>
                    <a:pt x="612" y="152"/>
                    <a:pt x="612" y="152"/>
                    <a:pt x="612" y="152"/>
                  </a:cubicBezTo>
                  <a:cubicBezTo>
                    <a:pt x="609" y="154"/>
                    <a:pt x="609" y="154"/>
                    <a:pt x="609" y="154"/>
                  </a:cubicBezTo>
                  <a:cubicBezTo>
                    <a:pt x="602" y="158"/>
                    <a:pt x="602" y="158"/>
                    <a:pt x="602" y="158"/>
                  </a:cubicBezTo>
                  <a:cubicBezTo>
                    <a:pt x="599" y="161"/>
                    <a:pt x="599" y="161"/>
                    <a:pt x="599" y="161"/>
                  </a:cubicBezTo>
                  <a:cubicBezTo>
                    <a:pt x="595" y="164"/>
                    <a:pt x="595" y="164"/>
                    <a:pt x="595" y="164"/>
                  </a:cubicBezTo>
                  <a:cubicBezTo>
                    <a:pt x="594" y="162"/>
                    <a:pt x="594" y="162"/>
                    <a:pt x="594" y="162"/>
                  </a:cubicBezTo>
                  <a:cubicBezTo>
                    <a:pt x="592" y="164"/>
                    <a:pt x="592" y="164"/>
                    <a:pt x="592" y="164"/>
                  </a:cubicBezTo>
                  <a:cubicBezTo>
                    <a:pt x="591" y="165"/>
                    <a:pt x="591" y="165"/>
                    <a:pt x="591" y="165"/>
                  </a:cubicBezTo>
                  <a:cubicBezTo>
                    <a:pt x="588" y="165"/>
                    <a:pt x="588" y="165"/>
                    <a:pt x="588" y="165"/>
                  </a:cubicBezTo>
                  <a:cubicBezTo>
                    <a:pt x="586" y="165"/>
                    <a:pt x="586" y="165"/>
                    <a:pt x="586" y="165"/>
                  </a:cubicBezTo>
                  <a:cubicBezTo>
                    <a:pt x="588" y="164"/>
                    <a:pt x="588" y="164"/>
                    <a:pt x="588" y="164"/>
                  </a:cubicBezTo>
                  <a:cubicBezTo>
                    <a:pt x="586" y="162"/>
                    <a:pt x="586" y="162"/>
                    <a:pt x="586" y="162"/>
                  </a:cubicBezTo>
                  <a:cubicBezTo>
                    <a:pt x="585" y="159"/>
                    <a:pt x="585" y="159"/>
                    <a:pt x="585" y="159"/>
                  </a:cubicBezTo>
                  <a:cubicBezTo>
                    <a:pt x="585" y="156"/>
                    <a:pt x="585" y="156"/>
                    <a:pt x="585" y="156"/>
                  </a:cubicBezTo>
                  <a:cubicBezTo>
                    <a:pt x="586" y="155"/>
                    <a:pt x="586" y="155"/>
                    <a:pt x="586" y="155"/>
                  </a:cubicBezTo>
                  <a:cubicBezTo>
                    <a:pt x="591" y="152"/>
                    <a:pt x="591" y="152"/>
                    <a:pt x="591" y="152"/>
                  </a:cubicBezTo>
                  <a:cubicBezTo>
                    <a:pt x="592" y="152"/>
                    <a:pt x="592" y="152"/>
                    <a:pt x="592" y="152"/>
                  </a:cubicBezTo>
                  <a:cubicBezTo>
                    <a:pt x="594" y="152"/>
                    <a:pt x="594" y="152"/>
                    <a:pt x="594" y="152"/>
                  </a:cubicBezTo>
                  <a:cubicBezTo>
                    <a:pt x="596" y="148"/>
                    <a:pt x="596" y="148"/>
                    <a:pt x="596" y="148"/>
                  </a:cubicBezTo>
                  <a:cubicBezTo>
                    <a:pt x="596" y="146"/>
                    <a:pt x="596" y="146"/>
                    <a:pt x="596" y="146"/>
                  </a:cubicBezTo>
                  <a:cubicBezTo>
                    <a:pt x="595" y="144"/>
                    <a:pt x="595" y="144"/>
                    <a:pt x="595" y="144"/>
                  </a:cubicBezTo>
                  <a:cubicBezTo>
                    <a:pt x="592" y="142"/>
                    <a:pt x="592" y="142"/>
                    <a:pt x="592" y="142"/>
                  </a:cubicBezTo>
                  <a:cubicBezTo>
                    <a:pt x="591" y="141"/>
                    <a:pt x="591" y="141"/>
                    <a:pt x="591" y="141"/>
                  </a:cubicBezTo>
                  <a:cubicBezTo>
                    <a:pt x="589" y="142"/>
                    <a:pt x="589" y="142"/>
                    <a:pt x="589" y="142"/>
                  </a:cubicBezTo>
                  <a:cubicBezTo>
                    <a:pt x="585" y="144"/>
                    <a:pt x="585" y="144"/>
                    <a:pt x="585" y="144"/>
                  </a:cubicBezTo>
                  <a:cubicBezTo>
                    <a:pt x="584" y="145"/>
                    <a:pt x="584" y="145"/>
                    <a:pt x="584" y="145"/>
                  </a:cubicBezTo>
                  <a:cubicBezTo>
                    <a:pt x="582" y="146"/>
                    <a:pt x="582" y="146"/>
                    <a:pt x="582" y="146"/>
                  </a:cubicBezTo>
                  <a:cubicBezTo>
                    <a:pt x="581" y="148"/>
                    <a:pt x="581" y="148"/>
                    <a:pt x="581" y="148"/>
                  </a:cubicBezTo>
                  <a:cubicBezTo>
                    <a:pt x="578" y="148"/>
                    <a:pt x="578" y="148"/>
                    <a:pt x="578" y="148"/>
                  </a:cubicBezTo>
                  <a:cubicBezTo>
                    <a:pt x="578" y="149"/>
                    <a:pt x="578" y="149"/>
                    <a:pt x="578" y="149"/>
                  </a:cubicBezTo>
                  <a:cubicBezTo>
                    <a:pt x="578" y="151"/>
                    <a:pt x="578" y="151"/>
                    <a:pt x="578" y="151"/>
                  </a:cubicBezTo>
                  <a:cubicBezTo>
                    <a:pt x="576" y="151"/>
                    <a:pt x="576" y="151"/>
                    <a:pt x="576" y="151"/>
                  </a:cubicBezTo>
                  <a:cubicBezTo>
                    <a:pt x="572" y="154"/>
                    <a:pt x="572" y="154"/>
                    <a:pt x="572" y="154"/>
                  </a:cubicBezTo>
                  <a:cubicBezTo>
                    <a:pt x="572" y="152"/>
                    <a:pt x="572" y="152"/>
                    <a:pt x="572" y="152"/>
                  </a:cubicBezTo>
                  <a:cubicBezTo>
                    <a:pt x="571" y="152"/>
                    <a:pt x="571" y="152"/>
                    <a:pt x="571" y="152"/>
                  </a:cubicBezTo>
                  <a:cubicBezTo>
                    <a:pt x="572" y="151"/>
                    <a:pt x="572" y="151"/>
                    <a:pt x="572" y="151"/>
                  </a:cubicBezTo>
                  <a:cubicBezTo>
                    <a:pt x="571" y="151"/>
                    <a:pt x="571" y="151"/>
                    <a:pt x="571" y="151"/>
                  </a:cubicBezTo>
                  <a:cubicBezTo>
                    <a:pt x="574" y="149"/>
                    <a:pt x="574" y="149"/>
                    <a:pt x="574" y="149"/>
                  </a:cubicBezTo>
                  <a:cubicBezTo>
                    <a:pt x="575" y="148"/>
                    <a:pt x="575" y="148"/>
                    <a:pt x="575" y="148"/>
                  </a:cubicBezTo>
                  <a:cubicBezTo>
                    <a:pt x="575" y="146"/>
                    <a:pt x="575" y="146"/>
                    <a:pt x="575" y="146"/>
                  </a:cubicBezTo>
                  <a:cubicBezTo>
                    <a:pt x="576" y="145"/>
                    <a:pt x="576" y="145"/>
                    <a:pt x="576" y="145"/>
                  </a:cubicBezTo>
                  <a:cubicBezTo>
                    <a:pt x="576" y="144"/>
                    <a:pt x="576" y="144"/>
                    <a:pt x="576" y="144"/>
                  </a:cubicBezTo>
                  <a:cubicBezTo>
                    <a:pt x="574" y="141"/>
                    <a:pt x="574" y="141"/>
                    <a:pt x="574" y="141"/>
                  </a:cubicBezTo>
                  <a:cubicBezTo>
                    <a:pt x="575" y="141"/>
                    <a:pt x="575" y="141"/>
                    <a:pt x="575" y="141"/>
                  </a:cubicBezTo>
                  <a:cubicBezTo>
                    <a:pt x="576" y="141"/>
                    <a:pt x="576" y="141"/>
                    <a:pt x="576" y="141"/>
                  </a:cubicBezTo>
                  <a:cubicBezTo>
                    <a:pt x="578" y="141"/>
                    <a:pt x="578" y="141"/>
                    <a:pt x="578" y="141"/>
                  </a:cubicBezTo>
                  <a:cubicBezTo>
                    <a:pt x="581" y="139"/>
                    <a:pt x="581" y="139"/>
                    <a:pt x="581" y="139"/>
                  </a:cubicBezTo>
                  <a:cubicBezTo>
                    <a:pt x="584" y="139"/>
                    <a:pt x="584" y="139"/>
                    <a:pt x="584" y="139"/>
                  </a:cubicBezTo>
                  <a:cubicBezTo>
                    <a:pt x="581" y="138"/>
                    <a:pt x="581" y="138"/>
                    <a:pt x="581" y="138"/>
                  </a:cubicBezTo>
                  <a:cubicBezTo>
                    <a:pt x="579" y="138"/>
                    <a:pt x="579" y="138"/>
                    <a:pt x="579" y="138"/>
                  </a:cubicBezTo>
                  <a:cubicBezTo>
                    <a:pt x="574" y="138"/>
                    <a:pt x="574" y="138"/>
                    <a:pt x="574" y="138"/>
                  </a:cubicBezTo>
                  <a:cubicBezTo>
                    <a:pt x="578" y="136"/>
                    <a:pt x="578" y="136"/>
                    <a:pt x="578" y="136"/>
                  </a:cubicBezTo>
                  <a:cubicBezTo>
                    <a:pt x="575" y="136"/>
                    <a:pt x="575" y="136"/>
                    <a:pt x="575" y="136"/>
                  </a:cubicBezTo>
                  <a:cubicBezTo>
                    <a:pt x="574" y="136"/>
                    <a:pt x="574" y="136"/>
                    <a:pt x="574" y="136"/>
                  </a:cubicBezTo>
                  <a:cubicBezTo>
                    <a:pt x="572" y="138"/>
                    <a:pt x="572" y="138"/>
                    <a:pt x="572" y="138"/>
                  </a:cubicBezTo>
                  <a:cubicBezTo>
                    <a:pt x="571" y="138"/>
                    <a:pt x="571" y="138"/>
                    <a:pt x="571" y="138"/>
                  </a:cubicBezTo>
                  <a:cubicBezTo>
                    <a:pt x="568" y="136"/>
                    <a:pt x="568" y="136"/>
                    <a:pt x="568" y="136"/>
                  </a:cubicBezTo>
                  <a:cubicBezTo>
                    <a:pt x="566" y="136"/>
                    <a:pt x="566" y="136"/>
                    <a:pt x="566" y="136"/>
                  </a:cubicBezTo>
                  <a:cubicBezTo>
                    <a:pt x="563" y="136"/>
                    <a:pt x="563" y="136"/>
                    <a:pt x="563" y="136"/>
                  </a:cubicBezTo>
                  <a:cubicBezTo>
                    <a:pt x="569" y="133"/>
                    <a:pt x="569" y="133"/>
                    <a:pt x="569" y="133"/>
                  </a:cubicBezTo>
                  <a:cubicBezTo>
                    <a:pt x="575" y="132"/>
                    <a:pt x="575" y="132"/>
                    <a:pt x="575" y="132"/>
                  </a:cubicBezTo>
                  <a:cubicBezTo>
                    <a:pt x="572" y="132"/>
                    <a:pt x="572" y="132"/>
                    <a:pt x="572" y="132"/>
                  </a:cubicBezTo>
                  <a:cubicBezTo>
                    <a:pt x="571" y="132"/>
                    <a:pt x="571" y="132"/>
                    <a:pt x="571" y="132"/>
                  </a:cubicBezTo>
                  <a:cubicBezTo>
                    <a:pt x="574" y="131"/>
                    <a:pt x="574" y="131"/>
                    <a:pt x="574" y="131"/>
                  </a:cubicBezTo>
                  <a:cubicBezTo>
                    <a:pt x="575" y="131"/>
                    <a:pt x="575" y="131"/>
                    <a:pt x="575" y="131"/>
                  </a:cubicBezTo>
                  <a:cubicBezTo>
                    <a:pt x="581" y="131"/>
                    <a:pt x="581" y="131"/>
                    <a:pt x="581" y="131"/>
                  </a:cubicBezTo>
                  <a:cubicBezTo>
                    <a:pt x="579" y="129"/>
                    <a:pt x="579" y="129"/>
                    <a:pt x="579" y="129"/>
                  </a:cubicBezTo>
                  <a:cubicBezTo>
                    <a:pt x="576" y="129"/>
                    <a:pt x="576" y="129"/>
                    <a:pt x="576" y="129"/>
                  </a:cubicBezTo>
                  <a:cubicBezTo>
                    <a:pt x="578" y="128"/>
                    <a:pt x="578" y="128"/>
                    <a:pt x="578" y="128"/>
                  </a:cubicBezTo>
                  <a:cubicBezTo>
                    <a:pt x="578" y="126"/>
                    <a:pt x="578" y="126"/>
                    <a:pt x="578" y="126"/>
                  </a:cubicBezTo>
                  <a:cubicBezTo>
                    <a:pt x="578" y="125"/>
                    <a:pt x="578" y="125"/>
                    <a:pt x="578" y="125"/>
                  </a:cubicBezTo>
                  <a:cubicBezTo>
                    <a:pt x="576" y="125"/>
                    <a:pt x="576" y="125"/>
                    <a:pt x="576" y="125"/>
                  </a:cubicBezTo>
                  <a:cubicBezTo>
                    <a:pt x="576" y="123"/>
                    <a:pt x="576" y="123"/>
                    <a:pt x="576" y="123"/>
                  </a:cubicBezTo>
                  <a:cubicBezTo>
                    <a:pt x="575" y="123"/>
                    <a:pt x="575" y="123"/>
                    <a:pt x="575" y="123"/>
                  </a:cubicBezTo>
                  <a:cubicBezTo>
                    <a:pt x="578" y="122"/>
                    <a:pt x="578" y="122"/>
                    <a:pt x="578" y="122"/>
                  </a:cubicBezTo>
                  <a:cubicBezTo>
                    <a:pt x="579" y="119"/>
                    <a:pt x="579" y="119"/>
                    <a:pt x="579" y="119"/>
                  </a:cubicBezTo>
                  <a:cubicBezTo>
                    <a:pt x="581" y="118"/>
                    <a:pt x="581" y="118"/>
                    <a:pt x="581" y="118"/>
                  </a:cubicBezTo>
                  <a:cubicBezTo>
                    <a:pt x="579" y="116"/>
                    <a:pt x="579" y="116"/>
                    <a:pt x="579" y="116"/>
                  </a:cubicBezTo>
                  <a:cubicBezTo>
                    <a:pt x="578" y="115"/>
                    <a:pt x="578" y="115"/>
                    <a:pt x="578" y="115"/>
                  </a:cubicBezTo>
                  <a:cubicBezTo>
                    <a:pt x="578" y="113"/>
                    <a:pt x="578" y="113"/>
                    <a:pt x="578" y="113"/>
                  </a:cubicBezTo>
                  <a:cubicBezTo>
                    <a:pt x="575" y="113"/>
                    <a:pt x="575" y="113"/>
                    <a:pt x="575" y="113"/>
                  </a:cubicBezTo>
                  <a:cubicBezTo>
                    <a:pt x="572" y="113"/>
                    <a:pt x="572" y="113"/>
                    <a:pt x="572" y="113"/>
                  </a:cubicBezTo>
                  <a:cubicBezTo>
                    <a:pt x="574" y="112"/>
                    <a:pt x="574" y="112"/>
                    <a:pt x="574" y="112"/>
                  </a:cubicBezTo>
                  <a:cubicBezTo>
                    <a:pt x="572" y="112"/>
                    <a:pt x="572" y="112"/>
                    <a:pt x="572" y="112"/>
                  </a:cubicBezTo>
                  <a:cubicBezTo>
                    <a:pt x="575" y="111"/>
                    <a:pt x="575" y="111"/>
                    <a:pt x="575" y="111"/>
                  </a:cubicBezTo>
                  <a:cubicBezTo>
                    <a:pt x="578" y="111"/>
                    <a:pt x="578" y="111"/>
                    <a:pt x="578" y="111"/>
                  </a:cubicBezTo>
                  <a:cubicBezTo>
                    <a:pt x="578" y="109"/>
                    <a:pt x="578" y="109"/>
                    <a:pt x="578" y="109"/>
                  </a:cubicBezTo>
                  <a:cubicBezTo>
                    <a:pt x="588" y="106"/>
                    <a:pt x="588" y="106"/>
                    <a:pt x="588" y="106"/>
                  </a:cubicBezTo>
                  <a:cubicBezTo>
                    <a:pt x="589" y="105"/>
                    <a:pt x="589" y="105"/>
                    <a:pt x="589" y="105"/>
                  </a:cubicBezTo>
                  <a:cubicBezTo>
                    <a:pt x="589" y="103"/>
                    <a:pt x="589" y="103"/>
                    <a:pt x="589" y="103"/>
                  </a:cubicBezTo>
                  <a:cubicBezTo>
                    <a:pt x="585" y="102"/>
                    <a:pt x="585" y="102"/>
                    <a:pt x="585" y="102"/>
                  </a:cubicBezTo>
                  <a:cubicBezTo>
                    <a:pt x="589" y="101"/>
                    <a:pt x="589" y="101"/>
                    <a:pt x="589" y="101"/>
                  </a:cubicBezTo>
                  <a:cubicBezTo>
                    <a:pt x="594" y="102"/>
                    <a:pt x="594" y="102"/>
                    <a:pt x="594" y="102"/>
                  </a:cubicBezTo>
                  <a:cubicBezTo>
                    <a:pt x="602" y="102"/>
                    <a:pt x="602" y="102"/>
                    <a:pt x="602" y="102"/>
                  </a:cubicBezTo>
                  <a:cubicBezTo>
                    <a:pt x="605" y="102"/>
                    <a:pt x="605" y="102"/>
                    <a:pt x="605" y="102"/>
                  </a:cubicBezTo>
                  <a:cubicBezTo>
                    <a:pt x="608" y="101"/>
                    <a:pt x="608" y="101"/>
                    <a:pt x="608" y="101"/>
                  </a:cubicBezTo>
                  <a:cubicBezTo>
                    <a:pt x="612" y="98"/>
                    <a:pt x="612" y="98"/>
                    <a:pt x="612" y="98"/>
                  </a:cubicBezTo>
                  <a:cubicBezTo>
                    <a:pt x="614" y="98"/>
                    <a:pt x="614" y="98"/>
                    <a:pt x="614" y="98"/>
                  </a:cubicBezTo>
                  <a:cubicBezTo>
                    <a:pt x="614" y="96"/>
                    <a:pt x="614" y="96"/>
                    <a:pt x="614" y="96"/>
                  </a:cubicBezTo>
                  <a:cubicBezTo>
                    <a:pt x="618" y="95"/>
                    <a:pt x="618" y="95"/>
                    <a:pt x="618" y="95"/>
                  </a:cubicBezTo>
                  <a:cubicBezTo>
                    <a:pt x="622" y="93"/>
                    <a:pt x="622" y="93"/>
                    <a:pt x="622" y="93"/>
                  </a:cubicBezTo>
                  <a:cubicBezTo>
                    <a:pt x="625" y="92"/>
                    <a:pt x="625" y="92"/>
                    <a:pt x="625" y="92"/>
                  </a:cubicBezTo>
                  <a:cubicBezTo>
                    <a:pt x="627" y="90"/>
                    <a:pt x="627" y="90"/>
                    <a:pt x="627" y="90"/>
                  </a:cubicBezTo>
                  <a:cubicBezTo>
                    <a:pt x="629" y="89"/>
                    <a:pt x="629" y="89"/>
                    <a:pt x="629" y="89"/>
                  </a:cubicBezTo>
                  <a:cubicBezTo>
                    <a:pt x="632" y="89"/>
                    <a:pt x="632" y="89"/>
                    <a:pt x="632" y="89"/>
                  </a:cubicBezTo>
                  <a:cubicBezTo>
                    <a:pt x="627" y="88"/>
                    <a:pt x="627" y="88"/>
                    <a:pt x="627" y="88"/>
                  </a:cubicBezTo>
                  <a:cubicBezTo>
                    <a:pt x="619" y="88"/>
                    <a:pt x="619" y="88"/>
                    <a:pt x="619" y="88"/>
                  </a:cubicBezTo>
                  <a:cubicBezTo>
                    <a:pt x="618" y="89"/>
                    <a:pt x="618" y="89"/>
                    <a:pt x="618" y="89"/>
                  </a:cubicBezTo>
                  <a:cubicBezTo>
                    <a:pt x="615" y="88"/>
                    <a:pt x="615" y="88"/>
                    <a:pt x="615" y="88"/>
                  </a:cubicBezTo>
                  <a:cubicBezTo>
                    <a:pt x="612" y="86"/>
                    <a:pt x="612" y="86"/>
                    <a:pt x="612" y="86"/>
                  </a:cubicBezTo>
                  <a:cubicBezTo>
                    <a:pt x="606" y="86"/>
                    <a:pt x="606" y="86"/>
                    <a:pt x="606" y="86"/>
                  </a:cubicBezTo>
                  <a:cubicBezTo>
                    <a:pt x="601" y="86"/>
                    <a:pt x="601" y="86"/>
                    <a:pt x="601" y="86"/>
                  </a:cubicBezTo>
                  <a:cubicBezTo>
                    <a:pt x="595" y="88"/>
                    <a:pt x="595" y="88"/>
                    <a:pt x="595" y="88"/>
                  </a:cubicBezTo>
                  <a:cubicBezTo>
                    <a:pt x="592" y="88"/>
                    <a:pt x="592" y="88"/>
                    <a:pt x="592" y="88"/>
                  </a:cubicBezTo>
                  <a:cubicBezTo>
                    <a:pt x="591" y="89"/>
                    <a:pt x="591" y="89"/>
                    <a:pt x="591" y="89"/>
                  </a:cubicBezTo>
                  <a:cubicBezTo>
                    <a:pt x="592" y="89"/>
                    <a:pt x="592" y="89"/>
                    <a:pt x="592" y="89"/>
                  </a:cubicBezTo>
                  <a:cubicBezTo>
                    <a:pt x="591" y="90"/>
                    <a:pt x="591" y="90"/>
                    <a:pt x="591" y="90"/>
                  </a:cubicBezTo>
                  <a:cubicBezTo>
                    <a:pt x="592" y="92"/>
                    <a:pt x="592" y="92"/>
                    <a:pt x="592" y="92"/>
                  </a:cubicBezTo>
                  <a:cubicBezTo>
                    <a:pt x="591" y="92"/>
                    <a:pt x="591" y="92"/>
                    <a:pt x="591" y="92"/>
                  </a:cubicBezTo>
                  <a:cubicBezTo>
                    <a:pt x="589" y="90"/>
                    <a:pt x="589" y="90"/>
                    <a:pt x="589" y="90"/>
                  </a:cubicBezTo>
                  <a:cubicBezTo>
                    <a:pt x="586" y="90"/>
                    <a:pt x="586" y="90"/>
                    <a:pt x="586" y="90"/>
                  </a:cubicBezTo>
                  <a:cubicBezTo>
                    <a:pt x="585" y="90"/>
                    <a:pt x="585" y="90"/>
                    <a:pt x="585" y="90"/>
                  </a:cubicBezTo>
                  <a:cubicBezTo>
                    <a:pt x="582" y="95"/>
                    <a:pt x="582" y="95"/>
                    <a:pt x="582" y="95"/>
                  </a:cubicBezTo>
                  <a:cubicBezTo>
                    <a:pt x="579" y="98"/>
                    <a:pt x="579" y="98"/>
                    <a:pt x="579" y="98"/>
                  </a:cubicBezTo>
                  <a:cubicBezTo>
                    <a:pt x="576" y="99"/>
                    <a:pt x="576" y="99"/>
                    <a:pt x="576" y="99"/>
                  </a:cubicBezTo>
                  <a:cubicBezTo>
                    <a:pt x="575" y="101"/>
                    <a:pt x="575" y="101"/>
                    <a:pt x="575" y="101"/>
                  </a:cubicBezTo>
                  <a:cubicBezTo>
                    <a:pt x="575" y="102"/>
                    <a:pt x="575" y="102"/>
                    <a:pt x="575" y="102"/>
                  </a:cubicBezTo>
                  <a:cubicBezTo>
                    <a:pt x="575" y="103"/>
                    <a:pt x="575" y="103"/>
                    <a:pt x="575" y="103"/>
                  </a:cubicBezTo>
                  <a:cubicBezTo>
                    <a:pt x="574" y="105"/>
                    <a:pt x="574" y="105"/>
                    <a:pt x="574" y="105"/>
                  </a:cubicBezTo>
                  <a:cubicBezTo>
                    <a:pt x="571" y="108"/>
                    <a:pt x="571" y="108"/>
                    <a:pt x="571" y="108"/>
                  </a:cubicBezTo>
                  <a:cubicBezTo>
                    <a:pt x="574" y="108"/>
                    <a:pt x="574" y="108"/>
                    <a:pt x="574" y="108"/>
                  </a:cubicBezTo>
                  <a:cubicBezTo>
                    <a:pt x="569" y="109"/>
                    <a:pt x="569" y="109"/>
                    <a:pt x="569" y="109"/>
                  </a:cubicBezTo>
                  <a:cubicBezTo>
                    <a:pt x="572" y="111"/>
                    <a:pt x="572" y="111"/>
                    <a:pt x="572" y="111"/>
                  </a:cubicBezTo>
                  <a:cubicBezTo>
                    <a:pt x="571" y="111"/>
                    <a:pt x="571" y="111"/>
                    <a:pt x="571" y="111"/>
                  </a:cubicBezTo>
                  <a:cubicBezTo>
                    <a:pt x="568" y="111"/>
                    <a:pt x="568" y="111"/>
                    <a:pt x="568" y="111"/>
                  </a:cubicBezTo>
                  <a:cubicBezTo>
                    <a:pt x="569" y="112"/>
                    <a:pt x="569" y="112"/>
                    <a:pt x="569" y="112"/>
                  </a:cubicBezTo>
                  <a:cubicBezTo>
                    <a:pt x="568" y="112"/>
                    <a:pt x="568" y="112"/>
                    <a:pt x="568" y="112"/>
                  </a:cubicBezTo>
                  <a:cubicBezTo>
                    <a:pt x="565" y="113"/>
                    <a:pt x="565" y="113"/>
                    <a:pt x="565" y="113"/>
                  </a:cubicBezTo>
                  <a:cubicBezTo>
                    <a:pt x="561" y="113"/>
                    <a:pt x="561" y="113"/>
                    <a:pt x="561" y="113"/>
                  </a:cubicBezTo>
                  <a:cubicBezTo>
                    <a:pt x="558" y="115"/>
                    <a:pt x="558" y="115"/>
                    <a:pt x="558" y="115"/>
                  </a:cubicBezTo>
                  <a:cubicBezTo>
                    <a:pt x="559" y="115"/>
                    <a:pt x="559" y="115"/>
                    <a:pt x="559" y="115"/>
                  </a:cubicBezTo>
                  <a:cubicBezTo>
                    <a:pt x="562" y="115"/>
                    <a:pt x="562" y="115"/>
                    <a:pt x="562" y="115"/>
                  </a:cubicBezTo>
                  <a:cubicBezTo>
                    <a:pt x="559" y="116"/>
                    <a:pt x="559" y="116"/>
                    <a:pt x="559" y="116"/>
                  </a:cubicBezTo>
                  <a:cubicBezTo>
                    <a:pt x="558" y="118"/>
                    <a:pt x="558" y="118"/>
                    <a:pt x="558" y="118"/>
                  </a:cubicBezTo>
                  <a:cubicBezTo>
                    <a:pt x="556" y="118"/>
                    <a:pt x="556" y="118"/>
                    <a:pt x="556" y="118"/>
                  </a:cubicBezTo>
                  <a:cubicBezTo>
                    <a:pt x="555" y="116"/>
                    <a:pt x="555" y="116"/>
                    <a:pt x="555" y="116"/>
                  </a:cubicBezTo>
                  <a:cubicBezTo>
                    <a:pt x="551" y="118"/>
                    <a:pt x="551" y="118"/>
                    <a:pt x="551" y="118"/>
                  </a:cubicBezTo>
                  <a:cubicBezTo>
                    <a:pt x="549" y="119"/>
                    <a:pt x="549" y="119"/>
                    <a:pt x="549" y="119"/>
                  </a:cubicBezTo>
                  <a:cubicBezTo>
                    <a:pt x="546" y="122"/>
                    <a:pt x="546" y="122"/>
                    <a:pt x="546" y="122"/>
                  </a:cubicBezTo>
                  <a:cubicBezTo>
                    <a:pt x="545" y="122"/>
                    <a:pt x="545" y="122"/>
                    <a:pt x="545" y="122"/>
                  </a:cubicBezTo>
                  <a:cubicBezTo>
                    <a:pt x="543" y="123"/>
                    <a:pt x="543" y="123"/>
                    <a:pt x="543" y="123"/>
                  </a:cubicBezTo>
                  <a:cubicBezTo>
                    <a:pt x="545" y="125"/>
                    <a:pt x="545" y="125"/>
                    <a:pt x="545" y="125"/>
                  </a:cubicBezTo>
                  <a:cubicBezTo>
                    <a:pt x="546" y="125"/>
                    <a:pt x="546" y="125"/>
                    <a:pt x="546" y="125"/>
                  </a:cubicBezTo>
                  <a:cubicBezTo>
                    <a:pt x="548" y="126"/>
                    <a:pt x="548" y="126"/>
                    <a:pt x="548" y="126"/>
                  </a:cubicBezTo>
                  <a:cubicBezTo>
                    <a:pt x="543" y="126"/>
                    <a:pt x="543" y="126"/>
                    <a:pt x="543" y="126"/>
                  </a:cubicBezTo>
                  <a:cubicBezTo>
                    <a:pt x="539" y="129"/>
                    <a:pt x="539" y="129"/>
                    <a:pt x="539" y="129"/>
                  </a:cubicBezTo>
                  <a:cubicBezTo>
                    <a:pt x="536" y="131"/>
                    <a:pt x="536" y="131"/>
                    <a:pt x="536" y="131"/>
                  </a:cubicBezTo>
                  <a:cubicBezTo>
                    <a:pt x="536" y="132"/>
                    <a:pt x="536" y="132"/>
                    <a:pt x="536" y="132"/>
                  </a:cubicBezTo>
                  <a:cubicBezTo>
                    <a:pt x="538" y="133"/>
                    <a:pt x="538" y="133"/>
                    <a:pt x="538" y="133"/>
                  </a:cubicBezTo>
                  <a:cubicBezTo>
                    <a:pt x="536" y="133"/>
                    <a:pt x="536" y="133"/>
                    <a:pt x="536" y="133"/>
                  </a:cubicBezTo>
                  <a:cubicBezTo>
                    <a:pt x="539" y="135"/>
                    <a:pt x="539" y="135"/>
                    <a:pt x="539" y="135"/>
                  </a:cubicBezTo>
                  <a:cubicBezTo>
                    <a:pt x="541" y="135"/>
                    <a:pt x="541" y="135"/>
                    <a:pt x="541" y="135"/>
                  </a:cubicBezTo>
                  <a:cubicBezTo>
                    <a:pt x="542" y="136"/>
                    <a:pt x="542" y="136"/>
                    <a:pt x="542" y="136"/>
                  </a:cubicBezTo>
                  <a:cubicBezTo>
                    <a:pt x="545" y="138"/>
                    <a:pt x="545" y="138"/>
                    <a:pt x="545" y="138"/>
                  </a:cubicBezTo>
                  <a:cubicBezTo>
                    <a:pt x="546" y="138"/>
                    <a:pt x="546" y="138"/>
                    <a:pt x="546" y="138"/>
                  </a:cubicBezTo>
                  <a:cubicBezTo>
                    <a:pt x="548" y="136"/>
                    <a:pt x="548" y="136"/>
                    <a:pt x="548" y="136"/>
                  </a:cubicBezTo>
                  <a:cubicBezTo>
                    <a:pt x="548" y="138"/>
                    <a:pt x="548" y="138"/>
                    <a:pt x="548" y="138"/>
                  </a:cubicBezTo>
                  <a:cubicBezTo>
                    <a:pt x="551" y="139"/>
                    <a:pt x="551" y="139"/>
                    <a:pt x="551" y="139"/>
                  </a:cubicBezTo>
                  <a:cubicBezTo>
                    <a:pt x="548" y="141"/>
                    <a:pt x="548" y="141"/>
                    <a:pt x="548" y="141"/>
                  </a:cubicBezTo>
                  <a:cubicBezTo>
                    <a:pt x="546" y="142"/>
                    <a:pt x="546" y="142"/>
                    <a:pt x="546" y="142"/>
                  </a:cubicBezTo>
                  <a:cubicBezTo>
                    <a:pt x="548" y="142"/>
                    <a:pt x="548" y="142"/>
                    <a:pt x="548" y="142"/>
                  </a:cubicBezTo>
                  <a:cubicBezTo>
                    <a:pt x="545" y="144"/>
                    <a:pt x="545" y="144"/>
                    <a:pt x="545" y="144"/>
                  </a:cubicBezTo>
                  <a:cubicBezTo>
                    <a:pt x="542" y="144"/>
                    <a:pt x="542" y="144"/>
                    <a:pt x="542" y="144"/>
                  </a:cubicBezTo>
                  <a:cubicBezTo>
                    <a:pt x="541" y="145"/>
                    <a:pt x="541" y="145"/>
                    <a:pt x="541" y="145"/>
                  </a:cubicBezTo>
                  <a:cubicBezTo>
                    <a:pt x="539" y="146"/>
                    <a:pt x="539" y="146"/>
                    <a:pt x="539" y="146"/>
                  </a:cubicBezTo>
                  <a:cubicBezTo>
                    <a:pt x="541" y="146"/>
                    <a:pt x="541" y="146"/>
                    <a:pt x="541" y="146"/>
                  </a:cubicBezTo>
                  <a:cubicBezTo>
                    <a:pt x="543" y="146"/>
                    <a:pt x="543" y="146"/>
                    <a:pt x="543" y="146"/>
                  </a:cubicBezTo>
                  <a:cubicBezTo>
                    <a:pt x="545" y="146"/>
                    <a:pt x="545" y="146"/>
                    <a:pt x="545" y="146"/>
                  </a:cubicBezTo>
                  <a:cubicBezTo>
                    <a:pt x="546" y="144"/>
                    <a:pt x="546" y="144"/>
                    <a:pt x="546" y="144"/>
                  </a:cubicBezTo>
                  <a:cubicBezTo>
                    <a:pt x="548" y="144"/>
                    <a:pt x="548" y="144"/>
                    <a:pt x="548" y="144"/>
                  </a:cubicBezTo>
                  <a:cubicBezTo>
                    <a:pt x="549" y="144"/>
                    <a:pt x="549" y="144"/>
                    <a:pt x="549" y="144"/>
                  </a:cubicBezTo>
                  <a:cubicBezTo>
                    <a:pt x="549" y="145"/>
                    <a:pt x="549" y="145"/>
                    <a:pt x="549" y="145"/>
                  </a:cubicBezTo>
                  <a:cubicBezTo>
                    <a:pt x="548" y="146"/>
                    <a:pt x="548" y="146"/>
                    <a:pt x="548" y="146"/>
                  </a:cubicBezTo>
                  <a:cubicBezTo>
                    <a:pt x="545" y="148"/>
                    <a:pt x="545" y="148"/>
                    <a:pt x="545" y="148"/>
                  </a:cubicBezTo>
                  <a:cubicBezTo>
                    <a:pt x="548" y="148"/>
                    <a:pt x="548" y="148"/>
                    <a:pt x="548" y="148"/>
                  </a:cubicBezTo>
                  <a:cubicBezTo>
                    <a:pt x="542" y="151"/>
                    <a:pt x="542" y="151"/>
                    <a:pt x="542" y="151"/>
                  </a:cubicBezTo>
                  <a:cubicBezTo>
                    <a:pt x="536" y="152"/>
                    <a:pt x="536" y="152"/>
                    <a:pt x="536" y="152"/>
                  </a:cubicBezTo>
                  <a:cubicBezTo>
                    <a:pt x="530" y="155"/>
                    <a:pt x="530" y="155"/>
                    <a:pt x="530" y="155"/>
                  </a:cubicBezTo>
                  <a:cubicBezTo>
                    <a:pt x="525" y="155"/>
                    <a:pt x="525" y="155"/>
                    <a:pt x="525" y="155"/>
                  </a:cubicBezTo>
                  <a:cubicBezTo>
                    <a:pt x="522" y="156"/>
                    <a:pt x="522" y="156"/>
                    <a:pt x="522" y="156"/>
                  </a:cubicBezTo>
                  <a:cubicBezTo>
                    <a:pt x="519" y="159"/>
                    <a:pt x="519" y="159"/>
                    <a:pt x="519" y="159"/>
                  </a:cubicBezTo>
                  <a:cubicBezTo>
                    <a:pt x="519" y="161"/>
                    <a:pt x="519" y="161"/>
                    <a:pt x="519" y="161"/>
                  </a:cubicBezTo>
                  <a:cubicBezTo>
                    <a:pt x="519" y="162"/>
                    <a:pt x="519" y="162"/>
                    <a:pt x="519" y="162"/>
                  </a:cubicBezTo>
                  <a:cubicBezTo>
                    <a:pt x="518" y="162"/>
                    <a:pt x="518" y="162"/>
                    <a:pt x="518" y="162"/>
                  </a:cubicBezTo>
                  <a:cubicBezTo>
                    <a:pt x="518" y="164"/>
                    <a:pt x="518" y="164"/>
                    <a:pt x="518" y="164"/>
                  </a:cubicBezTo>
                  <a:cubicBezTo>
                    <a:pt x="516" y="165"/>
                    <a:pt x="516" y="165"/>
                    <a:pt x="516" y="165"/>
                  </a:cubicBezTo>
                  <a:cubicBezTo>
                    <a:pt x="515" y="166"/>
                    <a:pt x="515" y="166"/>
                    <a:pt x="515" y="166"/>
                  </a:cubicBezTo>
                  <a:cubicBezTo>
                    <a:pt x="513" y="168"/>
                    <a:pt x="513" y="168"/>
                    <a:pt x="513" y="168"/>
                  </a:cubicBezTo>
                  <a:cubicBezTo>
                    <a:pt x="512" y="168"/>
                    <a:pt x="512" y="168"/>
                    <a:pt x="512" y="168"/>
                  </a:cubicBezTo>
                  <a:cubicBezTo>
                    <a:pt x="513" y="166"/>
                    <a:pt x="513" y="166"/>
                    <a:pt x="513" y="166"/>
                  </a:cubicBezTo>
                  <a:cubicBezTo>
                    <a:pt x="515" y="165"/>
                    <a:pt x="515" y="165"/>
                    <a:pt x="515" y="165"/>
                  </a:cubicBezTo>
                  <a:cubicBezTo>
                    <a:pt x="512" y="165"/>
                    <a:pt x="512" y="165"/>
                    <a:pt x="512" y="165"/>
                  </a:cubicBezTo>
                  <a:cubicBezTo>
                    <a:pt x="515" y="164"/>
                    <a:pt x="515" y="164"/>
                    <a:pt x="515" y="164"/>
                  </a:cubicBezTo>
                  <a:cubicBezTo>
                    <a:pt x="513" y="164"/>
                    <a:pt x="513" y="164"/>
                    <a:pt x="513" y="164"/>
                  </a:cubicBezTo>
                  <a:cubicBezTo>
                    <a:pt x="512" y="164"/>
                    <a:pt x="512" y="164"/>
                    <a:pt x="512" y="164"/>
                  </a:cubicBezTo>
                  <a:cubicBezTo>
                    <a:pt x="509" y="165"/>
                    <a:pt x="509" y="165"/>
                    <a:pt x="509" y="165"/>
                  </a:cubicBezTo>
                  <a:cubicBezTo>
                    <a:pt x="510" y="164"/>
                    <a:pt x="510" y="164"/>
                    <a:pt x="510" y="164"/>
                  </a:cubicBezTo>
                  <a:cubicBezTo>
                    <a:pt x="512" y="162"/>
                    <a:pt x="512" y="162"/>
                    <a:pt x="512" y="162"/>
                  </a:cubicBezTo>
                  <a:cubicBezTo>
                    <a:pt x="509" y="162"/>
                    <a:pt x="509" y="162"/>
                    <a:pt x="509" y="162"/>
                  </a:cubicBezTo>
                  <a:cubicBezTo>
                    <a:pt x="515" y="158"/>
                    <a:pt x="515" y="158"/>
                    <a:pt x="515" y="158"/>
                  </a:cubicBezTo>
                  <a:cubicBezTo>
                    <a:pt x="518" y="155"/>
                    <a:pt x="518" y="155"/>
                    <a:pt x="518" y="155"/>
                  </a:cubicBezTo>
                  <a:cubicBezTo>
                    <a:pt x="522" y="152"/>
                    <a:pt x="522" y="152"/>
                    <a:pt x="522" y="152"/>
                  </a:cubicBezTo>
                  <a:cubicBezTo>
                    <a:pt x="516" y="154"/>
                    <a:pt x="516" y="154"/>
                    <a:pt x="516" y="154"/>
                  </a:cubicBezTo>
                  <a:cubicBezTo>
                    <a:pt x="513" y="155"/>
                    <a:pt x="513" y="155"/>
                    <a:pt x="513" y="155"/>
                  </a:cubicBezTo>
                  <a:cubicBezTo>
                    <a:pt x="518" y="152"/>
                    <a:pt x="518" y="152"/>
                    <a:pt x="518" y="152"/>
                  </a:cubicBezTo>
                  <a:cubicBezTo>
                    <a:pt x="515" y="152"/>
                    <a:pt x="515" y="152"/>
                    <a:pt x="515" y="152"/>
                  </a:cubicBezTo>
                  <a:cubicBezTo>
                    <a:pt x="512" y="152"/>
                    <a:pt x="512" y="152"/>
                    <a:pt x="512" y="152"/>
                  </a:cubicBezTo>
                  <a:cubicBezTo>
                    <a:pt x="512" y="151"/>
                    <a:pt x="512" y="151"/>
                    <a:pt x="512" y="151"/>
                  </a:cubicBezTo>
                  <a:cubicBezTo>
                    <a:pt x="510" y="149"/>
                    <a:pt x="510" y="149"/>
                    <a:pt x="510" y="149"/>
                  </a:cubicBezTo>
                  <a:cubicBezTo>
                    <a:pt x="508" y="149"/>
                    <a:pt x="508" y="149"/>
                    <a:pt x="508" y="149"/>
                  </a:cubicBezTo>
                  <a:cubicBezTo>
                    <a:pt x="506" y="151"/>
                    <a:pt x="506" y="151"/>
                    <a:pt x="506" y="151"/>
                  </a:cubicBezTo>
                  <a:cubicBezTo>
                    <a:pt x="503" y="152"/>
                    <a:pt x="503" y="152"/>
                    <a:pt x="503" y="152"/>
                  </a:cubicBezTo>
                  <a:cubicBezTo>
                    <a:pt x="499" y="151"/>
                    <a:pt x="499" y="151"/>
                    <a:pt x="499" y="151"/>
                  </a:cubicBezTo>
                  <a:cubicBezTo>
                    <a:pt x="499" y="154"/>
                    <a:pt x="499" y="154"/>
                    <a:pt x="499" y="154"/>
                  </a:cubicBezTo>
                  <a:cubicBezTo>
                    <a:pt x="498" y="154"/>
                    <a:pt x="498" y="154"/>
                    <a:pt x="498" y="154"/>
                  </a:cubicBezTo>
                  <a:cubicBezTo>
                    <a:pt x="498" y="155"/>
                    <a:pt x="498" y="155"/>
                    <a:pt x="498" y="155"/>
                  </a:cubicBezTo>
                  <a:cubicBezTo>
                    <a:pt x="498" y="158"/>
                    <a:pt x="498" y="158"/>
                    <a:pt x="498" y="158"/>
                  </a:cubicBezTo>
                  <a:cubicBezTo>
                    <a:pt x="496" y="155"/>
                    <a:pt x="496" y="155"/>
                    <a:pt x="496" y="155"/>
                  </a:cubicBezTo>
                  <a:cubicBezTo>
                    <a:pt x="495" y="155"/>
                    <a:pt x="495" y="155"/>
                    <a:pt x="495" y="155"/>
                  </a:cubicBezTo>
                  <a:cubicBezTo>
                    <a:pt x="495" y="156"/>
                    <a:pt x="495" y="156"/>
                    <a:pt x="495" y="156"/>
                  </a:cubicBezTo>
                  <a:cubicBezTo>
                    <a:pt x="495" y="158"/>
                    <a:pt x="495" y="158"/>
                    <a:pt x="495" y="158"/>
                  </a:cubicBezTo>
                  <a:cubicBezTo>
                    <a:pt x="492" y="159"/>
                    <a:pt x="492" y="159"/>
                    <a:pt x="492" y="159"/>
                  </a:cubicBezTo>
                  <a:cubicBezTo>
                    <a:pt x="487" y="159"/>
                    <a:pt x="487" y="159"/>
                    <a:pt x="487" y="159"/>
                  </a:cubicBezTo>
                  <a:cubicBezTo>
                    <a:pt x="482" y="158"/>
                    <a:pt x="482" y="158"/>
                    <a:pt x="482" y="158"/>
                  </a:cubicBezTo>
                  <a:cubicBezTo>
                    <a:pt x="475" y="158"/>
                    <a:pt x="475" y="158"/>
                    <a:pt x="475" y="158"/>
                  </a:cubicBezTo>
                  <a:cubicBezTo>
                    <a:pt x="469" y="158"/>
                    <a:pt x="469" y="158"/>
                    <a:pt x="469" y="158"/>
                  </a:cubicBezTo>
                  <a:cubicBezTo>
                    <a:pt x="465" y="158"/>
                    <a:pt x="465" y="158"/>
                    <a:pt x="465" y="158"/>
                  </a:cubicBezTo>
                  <a:cubicBezTo>
                    <a:pt x="460" y="159"/>
                    <a:pt x="460" y="159"/>
                    <a:pt x="460" y="159"/>
                  </a:cubicBezTo>
                  <a:cubicBezTo>
                    <a:pt x="459" y="158"/>
                    <a:pt x="459" y="158"/>
                    <a:pt x="459" y="158"/>
                  </a:cubicBezTo>
                  <a:cubicBezTo>
                    <a:pt x="457" y="158"/>
                    <a:pt x="457" y="158"/>
                    <a:pt x="457" y="158"/>
                  </a:cubicBezTo>
                  <a:cubicBezTo>
                    <a:pt x="455" y="156"/>
                    <a:pt x="455" y="156"/>
                    <a:pt x="455" y="156"/>
                  </a:cubicBezTo>
                  <a:cubicBezTo>
                    <a:pt x="455" y="155"/>
                    <a:pt x="455" y="155"/>
                    <a:pt x="455" y="155"/>
                  </a:cubicBezTo>
                  <a:cubicBezTo>
                    <a:pt x="455" y="154"/>
                    <a:pt x="455" y="154"/>
                    <a:pt x="455" y="154"/>
                  </a:cubicBezTo>
                  <a:cubicBezTo>
                    <a:pt x="447" y="155"/>
                    <a:pt x="447" y="155"/>
                    <a:pt x="447" y="155"/>
                  </a:cubicBezTo>
                  <a:cubicBezTo>
                    <a:pt x="444" y="155"/>
                    <a:pt x="444" y="155"/>
                    <a:pt x="444" y="155"/>
                  </a:cubicBezTo>
                  <a:cubicBezTo>
                    <a:pt x="443" y="154"/>
                    <a:pt x="443" y="154"/>
                    <a:pt x="443" y="154"/>
                  </a:cubicBezTo>
                  <a:cubicBezTo>
                    <a:pt x="444" y="152"/>
                    <a:pt x="444" y="152"/>
                    <a:pt x="444" y="152"/>
                  </a:cubicBezTo>
                  <a:cubicBezTo>
                    <a:pt x="442" y="154"/>
                    <a:pt x="442" y="154"/>
                    <a:pt x="442" y="154"/>
                  </a:cubicBezTo>
                  <a:cubicBezTo>
                    <a:pt x="443" y="152"/>
                    <a:pt x="443" y="152"/>
                    <a:pt x="443" y="152"/>
                  </a:cubicBezTo>
                  <a:cubicBezTo>
                    <a:pt x="442" y="152"/>
                    <a:pt x="442" y="152"/>
                    <a:pt x="442" y="152"/>
                  </a:cubicBezTo>
                  <a:cubicBezTo>
                    <a:pt x="439" y="151"/>
                    <a:pt x="439" y="151"/>
                    <a:pt x="439" y="151"/>
                  </a:cubicBezTo>
                  <a:cubicBezTo>
                    <a:pt x="440" y="151"/>
                    <a:pt x="440" y="151"/>
                    <a:pt x="440" y="151"/>
                  </a:cubicBezTo>
                  <a:cubicBezTo>
                    <a:pt x="442" y="148"/>
                    <a:pt x="442" y="148"/>
                    <a:pt x="442" y="148"/>
                  </a:cubicBezTo>
                  <a:cubicBezTo>
                    <a:pt x="442" y="146"/>
                    <a:pt x="442" y="146"/>
                    <a:pt x="442" y="146"/>
                  </a:cubicBezTo>
                  <a:cubicBezTo>
                    <a:pt x="442" y="145"/>
                    <a:pt x="442" y="145"/>
                    <a:pt x="442" y="145"/>
                  </a:cubicBezTo>
                  <a:cubicBezTo>
                    <a:pt x="439" y="145"/>
                    <a:pt x="439" y="145"/>
                    <a:pt x="439" y="145"/>
                  </a:cubicBezTo>
                  <a:cubicBezTo>
                    <a:pt x="436" y="145"/>
                    <a:pt x="436" y="145"/>
                    <a:pt x="436" y="145"/>
                  </a:cubicBezTo>
                  <a:cubicBezTo>
                    <a:pt x="432" y="146"/>
                    <a:pt x="432" y="146"/>
                    <a:pt x="432" y="146"/>
                  </a:cubicBezTo>
                  <a:cubicBezTo>
                    <a:pt x="420" y="148"/>
                    <a:pt x="420" y="148"/>
                    <a:pt x="420" y="148"/>
                  </a:cubicBezTo>
                  <a:cubicBezTo>
                    <a:pt x="414" y="149"/>
                    <a:pt x="414" y="149"/>
                    <a:pt x="414" y="149"/>
                  </a:cubicBezTo>
                  <a:cubicBezTo>
                    <a:pt x="409" y="152"/>
                    <a:pt x="409" y="152"/>
                    <a:pt x="409" y="152"/>
                  </a:cubicBezTo>
                  <a:cubicBezTo>
                    <a:pt x="410" y="152"/>
                    <a:pt x="410" y="152"/>
                    <a:pt x="410" y="152"/>
                  </a:cubicBezTo>
                  <a:cubicBezTo>
                    <a:pt x="410" y="154"/>
                    <a:pt x="410" y="154"/>
                    <a:pt x="410" y="154"/>
                  </a:cubicBezTo>
                  <a:cubicBezTo>
                    <a:pt x="412" y="154"/>
                    <a:pt x="412" y="154"/>
                    <a:pt x="412" y="154"/>
                  </a:cubicBezTo>
                  <a:cubicBezTo>
                    <a:pt x="413" y="154"/>
                    <a:pt x="413" y="154"/>
                    <a:pt x="413" y="154"/>
                  </a:cubicBezTo>
                  <a:cubicBezTo>
                    <a:pt x="417" y="154"/>
                    <a:pt x="417" y="154"/>
                    <a:pt x="417" y="154"/>
                  </a:cubicBezTo>
                  <a:cubicBezTo>
                    <a:pt x="416" y="152"/>
                    <a:pt x="416" y="152"/>
                    <a:pt x="416" y="152"/>
                  </a:cubicBezTo>
                  <a:cubicBezTo>
                    <a:pt x="417" y="152"/>
                    <a:pt x="417" y="152"/>
                    <a:pt x="417" y="152"/>
                  </a:cubicBezTo>
                  <a:cubicBezTo>
                    <a:pt x="419" y="152"/>
                    <a:pt x="419" y="152"/>
                    <a:pt x="419" y="152"/>
                  </a:cubicBezTo>
                  <a:cubicBezTo>
                    <a:pt x="423" y="152"/>
                    <a:pt x="423" y="152"/>
                    <a:pt x="423" y="152"/>
                  </a:cubicBezTo>
                  <a:cubicBezTo>
                    <a:pt x="426" y="151"/>
                    <a:pt x="426" y="151"/>
                    <a:pt x="426" y="151"/>
                  </a:cubicBezTo>
                  <a:cubicBezTo>
                    <a:pt x="427" y="152"/>
                    <a:pt x="427" y="152"/>
                    <a:pt x="427" y="152"/>
                  </a:cubicBezTo>
                  <a:cubicBezTo>
                    <a:pt x="429" y="151"/>
                    <a:pt x="429" y="151"/>
                    <a:pt x="429" y="151"/>
                  </a:cubicBezTo>
                  <a:cubicBezTo>
                    <a:pt x="432" y="149"/>
                    <a:pt x="432" y="149"/>
                    <a:pt x="432" y="149"/>
                  </a:cubicBezTo>
                  <a:cubicBezTo>
                    <a:pt x="434" y="149"/>
                    <a:pt x="434" y="149"/>
                    <a:pt x="434" y="149"/>
                  </a:cubicBezTo>
                  <a:cubicBezTo>
                    <a:pt x="440" y="148"/>
                    <a:pt x="440" y="148"/>
                    <a:pt x="440" y="148"/>
                  </a:cubicBezTo>
                  <a:cubicBezTo>
                    <a:pt x="437" y="149"/>
                    <a:pt x="437" y="149"/>
                    <a:pt x="437" y="149"/>
                  </a:cubicBezTo>
                  <a:cubicBezTo>
                    <a:pt x="434" y="151"/>
                    <a:pt x="434" y="151"/>
                    <a:pt x="434" y="151"/>
                  </a:cubicBezTo>
                  <a:cubicBezTo>
                    <a:pt x="430" y="152"/>
                    <a:pt x="430" y="152"/>
                    <a:pt x="430" y="152"/>
                  </a:cubicBezTo>
                  <a:cubicBezTo>
                    <a:pt x="427" y="154"/>
                    <a:pt x="427" y="154"/>
                    <a:pt x="427" y="154"/>
                  </a:cubicBezTo>
                  <a:cubicBezTo>
                    <a:pt x="423" y="154"/>
                    <a:pt x="423" y="154"/>
                    <a:pt x="423" y="154"/>
                  </a:cubicBezTo>
                  <a:cubicBezTo>
                    <a:pt x="420" y="155"/>
                    <a:pt x="420" y="155"/>
                    <a:pt x="420" y="155"/>
                  </a:cubicBezTo>
                  <a:cubicBezTo>
                    <a:pt x="414" y="155"/>
                    <a:pt x="414" y="155"/>
                    <a:pt x="414" y="155"/>
                  </a:cubicBezTo>
                  <a:cubicBezTo>
                    <a:pt x="413" y="155"/>
                    <a:pt x="413" y="155"/>
                    <a:pt x="413" y="155"/>
                  </a:cubicBezTo>
                  <a:cubicBezTo>
                    <a:pt x="413" y="156"/>
                    <a:pt x="413" y="156"/>
                    <a:pt x="413" y="156"/>
                  </a:cubicBezTo>
                  <a:cubicBezTo>
                    <a:pt x="412" y="156"/>
                    <a:pt x="412" y="156"/>
                    <a:pt x="412" y="156"/>
                  </a:cubicBezTo>
                  <a:cubicBezTo>
                    <a:pt x="410" y="158"/>
                    <a:pt x="410" y="158"/>
                    <a:pt x="410" y="158"/>
                  </a:cubicBezTo>
                  <a:cubicBezTo>
                    <a:pt x="409" y="159"/>
                    <a:pt x="409" y="159"/>
                    <a:pt x="409" y="159"/>
                  </a:cubicBezTo>
                  <a:cubicBezTo>
                    <a:pt x="409" y="161"/>
                    <a:pt x="409" y="161"/>
                    <a:pt x="409" y="161"/>
                  </a:cubicBezTo>
                  <a:cubicBezTo>
                    <a:pt x="409" y="162"/>
                    <a:pt x="409" y="162"/>
                    <a:pt x="409" y="162"/>
                  </a:cubicBezTo>
                  <a:cubicBezTo>
                    <a:pt x="407" y="165"/>
                    <a:pt x="407" y="165"/>
                    <a:pt x="407" y="165"/>
                  </a:cubicBezTo>
                  <a:cubicBezTo>
                    <a:pt x="407" y="166"/>
                    <a:pt x="407" y="166"/>
                    <a:pt x="407" y="166"/>
                  </a:cubicBezTo>
                  <a:cubicBezTo>
                    <a:pt x="407" y="168"/>
                    <a:pt x="407" y="168"/>
                    <a:pt x="407" y="168"/>
                  </a:cubicBezTo>
                  <a:cubicBezTo>
                    <a:pt x="406" y="169"/>
                    <a:pt x="406" y="169"/>
                    <a:pt x="406" y="169"/>
                  </a:cubicBezTo>
                  <a:cubicBezTo>
                    <a:pt x="406" y="168"/>
                    <a:pt x="406" y="168"/>
                    <a:pt x="406" y="168"/>
                  </a:cubicBezTo>
                  <a:cubicBezTo>
                    <a:pt x="404" y="169"/>
                    <a:pt x="404" y="169"/>
                    <a:pt x="404" y="169"/>
                  </a:cubicBezTo>
                  <a:cubicBezTo>
                    <a:pt x="403" y="169"/>
                    <a:pt x="403" y="169"/>
                    <a:pt x="403" y="169"/>
                  </a:cubicBezTo>
                  <a:cubicBezTo>
                    <a:pt x="403" y="168"/>
                    <a:pt x="403" y="168"/>
                    <a:pt x="403" y="168"/>
                  </a:cubicBezTo>
                  <a:cubicBezTo>
                    <a:pt x="404" y="166"/>
                    <a:pt x="404" y="166"/>
                    <a:pt x="404" y="166"/>
                  </a:cubicBezTo>
                  <a:cubicBezTo>
                    <a:pt x="401" y="168"/>
                    <a:pt x="401" y="168"/>
                    <a:pt x="401" y="168"/>
                  </a:cubicBezTo>
                  <a:cubicBezTo>
                    <a:pt x="400" y="169"/>
                    <a:pt x="400" y="169"/>
                    <a:pt x="400" y="169"/>
                  </a:cubicBezTo>
                  <a:cubicBezTo>
                    <a:pt x="400" y="171"/>
                    <a:pt x="400" y="171"/>
                    <a:pt x="400" y="171"/>
                  </a:cubicBezTo>
                  <a:cubicBezTo>
                    <a:pt x="400" y="172"/>
                    <a:pt x="400" y="172"/>
                    <a:pt x="400" y="172"/>
                  </a:cubicBezTo>
                  <a:cubicBezTo>
                    <a:pt x="400" y="175"/>
                    <a:pt x="400" y="175"/>
                    <a:pt x="400" y="175"/>
                  </a:cubicBezTo>
                  <a:cubicBezTo>
                    <a:pt x="399" y="172"/>
                    <a:pt x="399" y="172"/>
                    <a:pt x="399" y="172"/>
                  </a:cubicBezTo>
                  <a:cubicBezTo>
                    <a:pt x="399" y="171"/>
                    <a:pt x="399" y="171"/>
                    <a:pt x="399" y="171"/>
                  </a:cubicBezTo>
                  <a:cubicBezTo>
                    <a:pt x="397" y="171"/>
                    <a:pt x="397" y="171"/>
                    <a:pt x="397" y="171"/>
                  </a:cubicBezTo>
                  <a:cubicBezTo>
                    <a:pt x="397" y="169"/>
                    <a:pt x="397" y="169"/>
                    <a:pt x="397" y="169"/>
                  </a:cubicBezTo>
                  <a:cubicBezTo>
                    <a:pt x="399" y="168"/>
                    <a:pt x="399" y="168"/>
                    <a:pt x="399" y="168"/>
                  </a:cubicBezTo>
                  <a:cubicBezTo>
                    <a:pt x="397" y="166"/>
                    <a:pt x="397" y="166"/>
                    <a:pt x="397" y="166"/>
                  </a:cubicBezTo>
                  <a:cubicBezTo>
                    <a:pt x="396" y="166"/>
                    <a:pt x="396" y="166"/>
                    <a:pt x="396" y="166"/>
                  </a:cubicBezTo>
                  <a:cubicBezTo>
                    <a:pt x="396" y="165"/>
                    <a:pt x="396" y="165"/>
                    <a:pt x="396" y="165"/>
                  </a:cubicBezTo>
                  <a:cubicBezTo>
                    <a:pt x="400" y="166"/>
                    <a:pt x="400" y="166"/>
                    <a:pt x="400" y="166"/>
                  </a:cubicBezTo>
                  <a:cubicBezTo>
                    <a:pt x="403" y="166"/>
                    <a:pt x="403" y="166"/>
                    <a:pt x="403" y="166"/>
                  </a:cubicBezTo>
                  <a:cubicBezTo>
                    <a:pt x="403" y="165"/>
                    <a:pt x="403" y="165"/>
                    <a:pt x="403" y="165"/>
                  </a:cubicBezTo>
                  <a:cubicBezTo>
                    <a:pt x="403" y="164"/>
                    <a:pt x="403" y="164"/>
                    <a:pt x="403" y="164"/>
                  </a:cubicBezTo>
                  <a:cubicBezTo>
                    <a:pt x="401" y="162"/>
                    <a:pt x="401" y="162"/>
                    <a:pt x="401" y="162"/>
                  </a:cubicBezTo>
                  <a:cubicBezTo>
                    <a:pt x="400" y="164"/>
                    <a:pt x="400" y="164"/>
                    <a:pt x="400" y="164"/>
                  </a:cubicBezTo>
                  <a:cubicBezTo>
                    <a:pt x="401" y="161"/>
                    <a:pt x="401" y="161"/>
                    <a:pt x="401" y="161"/>
                  </a:cubicBezTo>
                  <a:cubicBezTo>
                    <a:pt x="400" y="161"/>
                    <a:pt x="400" y="161"/>
                    <a:pt x="400" y="161"/>
                  </a:cubicBezTo>
                  <a:cubicBezTo>
                    <a:pt x="399" y="161"/>
                    <a:pt x="399" y="161"/>
                    <a:pt x="399" y="161"/>
                  </a:cubicBezTo>
                  <a:cubicBezTo>
                    <a:pt x="397" y="164"/>
                    <a:pt x="397" y="164"/>
                    <a:pt x="397" y="164"/>
                  </a:cubicBezTo>
                  <a:cubicBezTo>
                    <a:pt x="397" y="162"/>
                    <a:pt x="397" y="162"/>
                    <a:pt x="397" y="162"/>
                  </a:cubicBezTo>
                  <a:cubicBezTo>
                    <a:pt x="397" y="161"/>
                    <a:pt x="397" y="161"/>
                    <a:pt x="397" y="161"/>
                  </a:cubicBezTo>
                  <a:cubicBezTo>
                    <a:pt x="399" y="159"/>
                    <a:pt x="399" y="159"/>
                    <a:pt x="399" y="159"/>
                  </a:cubicBezTo>
                  <a:cubicBezTo>
                    <a:pt x="394" y="159"/>
                    <a:pt x="394" y="159"/>
                    <a:pt x="394" y="159"/>
                  </a:cubicBezTo>
                  <a:cubicBezTo>
                    <a:pt x="394" y="158"/>
                    <a:pt x="394" y="158"/>
                    <a:pt x="394" y="158"/>
                  </a:cubicBezTo>
                  <a:cubicBezTo>
                    <a:pt x="393" y="158"/>
                    <a:pt x="393" y="158"/>
                    <a:pt x="393" y="158"/>
                  </a:cubicBezTo>
                  <a:cubicBezTo>
                    <a:pt x="394" y="156"/>
                    <a:pt x="394" y="156"/>
                    <a:pt x="394" y="156"/>
                  </a:cubicBezTo>
                  <a:cubicBezTo>
                    <a:pt x="391" y="156"/>
                    <a:pt x="391" y="156"/>
                    <a:pt x="391" y="156"/>
                  </a:cubicBezTo>
                  <a:cubicBezTo>
                    <a:pt x="389" y="156"/>
                    <a:pt x="389" y="156"/>
                    <a:pt x="389" y="156"/>
                  </a:cubicBezTo>
                  <a:cubicBezTo>
                    <a:pt x="381" y="158"/>
                    <a:pt x="381" y="158"/>
                    <a:pt x="381" y="158"/>
                  </a:cubicBezTo>
                  <a:cubicBezTo>
                    <a:pt x="380" y="158"/>
                    <a:pt x="380" y="158"/>
                    <a:pt x="380" y="158"/>
                  </a:cubicBezTo>
                  <a:cubicBezTo>
                    <a:pt x="377" y="159"/>
                    <a:pt x="377" y="159"/>
                    <a:pt x="377" y="159"/>
                  </a:cubicBezTo>
                  <a:cubicBezTo>
                    <a:pt x="374" y="159"/>
                    <a:pt x="374" y="159"/>
                    <a:pt x="374" y="159"/>
                  </a:cubicBezTo>
                  <a:cubicBezTo>
                    <a:pt x="370" y="159"/>
                    <a:pt x="370" y="159"/>
                    <a:pt x="370" y="159"/>
                  </a:cubicBezTo>
                  <a:cubicBezTo>
                    <a:pt x="366" y="159"/>
                    <a:pt x="366" y="159"/>
                    <a:pt x="366" y="159"/>
                  </a:cubicBezTo>
                  <a:cubicBezTo>
                    <a:pt x="354" y="159"/>
                    <a:pt x="354" y="159"/>
                    <a:pt x="354" y="159"/>
                  </a:cubicBezTo>
                  <a:cubicBezTo>
                    <a:pt x="348" y="158"/>
                    <a:pt x="348" y="158"/>
                    <a:pt x="348" y="158"/>
                  </a:cubicBezTo>
                  <a:cubicBezTo>
                    <a:pt x="344" y="156"/>
                    <a:pt x="344" y="156"/>
                    <a:pt x="344" y="156"/>
                  </a:cubicBezTo>
                  <a:cubicBezTo>
                    <a:pt x="348" y="155"/>
                    <a:pt x="348" y="155"/>
                    <a:pt x="348" y="155"/>
                  </a:cubicBezTo>
                  <a:cubicBezTo>
                    <a:pt x="350" y="155"/>
                    <a:pt x="350" y="155"/>
                    <a:pt x="350" y="155"/>
                  </a:cubicBezTo>
                  <a:cubicBezTo>
                    <a:pt x="353" y="154"/>
                    <a:pt x="353" y="154"/>
                    <a:pt x="353" y="154"/>
                  </a:cubicBezTo>
                  <a:cubicBezTo>
                    <a:pt x="356" y="154"/>
                    <a:pt x="356" y="154"/>
                    <a:pt x="356" y="154"/>
                  </a:cubicBezTo>
                  <a:cubicBezTo>
                    <a:pt x="358" y="152"/>
                    <a:pt x="358" y="152"/>
                    <a:pt x="358" y="152"/>
                  </a:cubicBezTo>
                  <a:cubicBezTo>
                    <a:pt x="361" y="152"/>
                    <a:pt x="361" y="152"/>
                    <a:pt x="361" y="152"/>
                  </a:cubicBezTo>
                  <a:cubicBezTo>
                    <a:pt x="363" y="151"/>
                    <a:pt x="363" y="151"/>
                    <a:pt x="363" y="151"/>
                  </a:cubicBezTo>
                  <a:cubicBezTo>
                    <a:pt x="364" y="149"/>
                    <a:pt x="364" y="149"/>
                    <a:pt x="364" y="149"/>
                  </a:cubicBezTo>
                  <a:cubicBezTo>
                    <a:pt x="363" y="148"/>
                    <a:pt x="363" y="148"/>
                    <a:pt x="363" y="148"/>
                  </a:cubicBezTo>
                  <a:cubicBezTo>
                    <a:pt x="360" y="146"/>
                    <a:pt x="360" y="146"/>
                    <a:pt x="360" y="146"/>
                  </a:cubicBezTo>
                  <a:cubicBezTo>
                    <a:pt x="357" y="145"/>
                    <a:pt x="357" y="145"/>
                    <a:pt x="357" y="145"/>
                  </a:cubicBezTo>
                  <a:cubicBezTo>
                    <a:pt x="354" y="144"/>
                    <a:pt x="354" y="144"/>
                    <a:pt x="354" y="144"/>
                  </a:cubicBezTo>
                  <a:cubicBezTo>
                    <a:pt x="350" y="145"/>
                    <a:pt x="350" y="145"/>
                    <a:pt x="350" y="145"/>
                  </a:cubicBezTo>
                  <a:cubicBezTo>
                    <a:pt x="351" y="145"/>
                    <a:pt x="351" y="145"/>
                    <a:pt x="351" y="145"/>
                  </a:cubicBezTo>
                  <a:cubicBezTo>
                    <a:pt x="346" y="146"/>
                    <a:pt x="346" y="146"/>
                    <a:pt x="346" y="146"/>
                  </a:cubicBezTo>
                  <a:cubicBezTo>
                    <a:pt x="341" y="145"/>
                    <a:pt x="341" y="145"/>
                    <a:pt x="341" y="145"/>
                  </a:cubicBezTo>
                  <a:cubicBezTo>
                    <a:pt x="338" y="145"/>
                    <a:pt x="338" y="145"/>
                    <a:pt x="338" y="145"/>
                  </a:cubicBezTo>
                  <a:cubicBezTo>
                    <a:pt x="334" y="144"/>
                    <a:pt x="334" y="144"/>
                    <a:pt x="334" y="144"/>
                  </a:cubicBezTo>
                  <a:cubicBezTo>
                    <a:pt x="331" y="141"/>
                    <a:pt x="331" y="141"/>
                    <a:pt x="331" y="141"/>
                  </a:cubicBezTo>
                  <a:cubicBezTo>
                    <a:pt x="327" y="141"/>
                    <a:pt x="327" y="141"/>
                    <a:pt x="327" y="141"/>
                  </a:cubicBezTo>
                  <a:cubicBezTo>
                    <a:pt x="323" y="139"/>
                    <a:pt x="323" y="139"/>
                    <a:pt x="323" y="139"/>
                  </a:cubicBezTo>
                  <a:cubicBezTo>
                    <a:pt x="320" y="138"/>
                    <a:pt x="320" y="138"/>
                    <a:pt x="320" y="138"/>
                  </a:cubicBezTo>
                  <a:cubicBezTo>
                    <a:pt x="317" y="135"/>
                    <a:pt x="317" y="135"/>
                    <a:pt x="317" y="135"/>
                  </a:cubicBezTo>
                  <a:cubicBezTo>
                    <a:pt x="313" y="135"/>
                    <a:pt x="313" y="135"/>
                    <a:pt x="313" y="135"/>
                  </a:cubicBezTo>
                  <a:cubicBezTo>
                    <a:pt x="307" y="135"/>
                    <a:pt x="307" y="135"/>
                    <a:pt x="307" y="135"/>
                  </a:cubicBezTo>
                  <a:cubicBezTo>
                    <a:pt x="303" y="135"/>
                    <a:pt x="303" y="135"/>
                    <a:pt x="303" y="135"/>
                  </a:cubicBezTo>
                  <a:cubicBezTo>
                    <a:pt x="294" y="139"/>
                    <a:pt x="294" y="139"/>
                    <a:pt x="294" y="139"/>
                  </a:cubicBezTo>
                  <a:cubicBezTo>
                    <a:pt x="290" y="141"/>
                    <a:pt x="290" y="141"/>
                    <a:pt x="290" y="141"/>
                  </a:cubicBezTo>
                  <a:cubicBezTo>
                    <a:pt x="284" y="139"/>
                    <a:pt x="284" y="139"/>
                    <a:pt x="284" y="139"/>
                  </a:cubicBezTo>
                  <a:cubicBezTo>
                    <a:pt x="288" y="138"/>
                    <a:pt x="288" y="138"/>
                    <a:pt x="288" y="138"/>
                  </a:cubicBezTo>
                  <a:cubicBezTo>
                    <a:pt x="293" y="136"/>
                    <a:pt x="293" y="136"/>
                    <a:pt x="293" y="136"/>
                  </a:cubicBezTo>
                  <a:cubicBezTo>
                    <a:pt x="290" y="136"/>
                    <a:pt x="290" y="136"/>
                    <a:pt x="290" y="136"/>
                  </a:cubicBezTo>
                  <a:cubicBezTo>
                    <a:pt x="291" y="133"/>
                    <a:pt x="291" y="133"/>
                    <a:pt x="291" y="133"/>
                  </a:cubicBezTo>
                  <a:cubicBezTo>
                    <a:pt x="294" y="132"/>
                    <a:pt x="294" y="132"/>
                    <a:pt x="294" y="132"/>
                  </a:cubicBezTo>
                  <a:cubicBezTo>
                    <a:pt x="291" y="132"/>
                    <a:pt x="291" y="132"/>
                    <a:pt x="291" y="132"/>
                  </a:cubicBezTo>
                  <a:cubicBezTo>
                    <a:pt x="287" y="133"/>
                    <a:pt x="287" y="133"/>
                    <a:pt x="287" y="133"/>
                  </a:cubicBezTo>
                  <a:cubicBezTo>
                    <a:pt x="282" y="135"/>
                    <a:pt x="282" y="135"/>
                    <a:pt x="282" y="135"/>
                  </a:cubicBezTo>
                  <a:cubicBezTo>
                    <a:pt x="280" y="136"/>
                    <a:pt x="280" y="136"/>
                    <a:pt x="280" y="136"/>
                  </a:cubicBezTo>
                  <a:cubicBezTo>
                    <a:pt x="280" y="138"/>
                    <a:pt x="280" y="138"/>
                    <a:pt x="280" y="138"/>
                  </a:cubicBezTo>
                  <a:cubicBezTo>
                    <a:pt x="278" y="138"/>
                    <a:pt x="278" y="138"/>
                    <a:pt x="278" y="138"/>
                  </a:cubicBezTo>
                  <a:cubicBezTo>
                    <a:pt x="275" y="139"/>
                    <a:pt x="275" y="139"/>
                    <a:pt x="275" y="139"/>
                  </a:cubicBezTo>
                  <a:cubicBezTo>
                    <a:pt x="272" y="139"/>
                    <a:pt x="272" y="139"/>
                    <a:pt x="272" y="139"/>
                  </a:cubicBezTo>
                  <a:cubicBezTo>
                    <a:pt x="271" y="138"/>
                    <a:pt x="271" y="138"/>
                    <a:pt x="271" y="138"/>
                  </a:cubicBezTo>
                  <a:cubicBezTo>
                    <a:pt x="271" y="136"/>
                    <a:pt x="271" y="136"/>
                    <a:pt x="271" y="136"/>
                  </a:cubicBezTo>
                  <a:cubicBezTo>
                    <a:pt x="271" y="135"/>
                    <a:pt x="271" y="135"/>
                    <a:pt x="271" y="135"/>
                  </a:cubicBezTo>
                  <a:cubicBezTo>
                    <a:pt x="272" y="132"/>
                    <a:pt x="272" y="132"/>
                    <a:pt x="272" y="132"/>
                  </a:cubicBezTo>
                  <a:cubicBezTo>
                    <a:pt x="272" y="129"/>
                    <a:pt x="272" y="129"/>
                    <a:pt x="272" y="129"/>
                  </a:cubicBezTo>
                  <a:cubicBezTo>
                    <a:pt x="271" y="126"/>
                    <a:pt x="271" y="126"/>
                    <a:pt x="271" y="126"/>
                  </a:cubicBezTo>
                  <a:cubicBezTo>
                    <a:pt x="268" y="128"/>
                    <a:pt x="268" y="128"/>
                    <a:pt x="268" y="128"/>
                  </a:cubicBezTo>
                  <a:cubicBezTo>
                    <a:pt x="267" y="129"/>
                    <a:pt x="267" y="129"/>
                    <a:pt x="267" y="129"/>
                  </a:cubicBezTo>
                  <a:cubicBezTo>
                    <a:pt x="270" y="129"/>
                    <a:pt x="270" y="129"/>
                    <a:pt x="270" y="129"/>
                  </a:cubicBezTo>
                  <a:cubicBezTo>
                    <a:pt x="265" y="131"/>
                    <a:pt x="265" y="131"/>
                    <a:pt x="265" y="131"/>
                  </a:cubicBezTo>
                  <a:cubicBezTo>
                    <a:pt x="262" y="131"/>
                    <a:pt x="262" y="131"/>
                    <a:pt x="262" y="131"/>
                  </a:cubicBezTo>
                  <a:cubicBezTo>
                    <a:pt x="257" y="133"/>
                    <a:pt x="257" y="133"/>
                    <a:pt x="257" y="133"/>
                  </a:cubicBezTo>
                  <a:cubicBezTo>
                    <a:pt x="252" y="135"/>
                    <a:pt x="252" y="135"/>
                    <a:pt x="252" y="135"/>
                  </a:cubicBezTo>
                  <a:cubicBezTo>
                    <a:pt x="251" y="136"/>
                    <a:pt x="251" y="136"/>
                    <a:pt x="251" y="136"/>
                  </a:cubicBezTo>
                  <a:cubicBezTo>
                    <a:pt x="248" y="135"/>
                    <a:pt x="248" y="135"/>
                    <a:pt x="248" y="135"/>
                  </a:cubicBezTo>
                  <a:cubicBezTo>
                    <a:pt x="250" y="134"/>
                    <a:pt x="250" y="134"/>
                    <a:pt x="250" y="134"/>
                  </a:cubicBezTo>
                  <a:cubicBezTo>
                    <a:pt x="245" y="135"/>
                    <a:pt x="245" y="135"/>
                    <a:pt x="245" y="135"/>
                  </a:cubicBezTo>
                  <a:cubicBezTo>
                    <a:pt x="237" y="136"/>
                    <a:pt x="237" y="136"/>
                    <a:pt x="237" y="136"/>
                  </a:cubicBezTo>
                  <a:cubicBezTo>
                    <a:pt x="231" y="139"/>
                    <a:pt x="231" y="139"/>
                    <a:pt x="231" y="139"/>
                  </a:cubicBezTo>
                  <a:cubicBezTo>
                    <a:pt x="227" y="141"/>
                    <a:pt x="227" y="141"/>
                    <a:pt x="227" y="141"/>
                  </a:cubicBezTo>
                  <a:cubicBezTo>
                    <a:pt x="228" y="139"/>
                    <a:pt x="228" y="139"/>
                    <a:pt x="228" y="139"/>
                  </a:cubicBezTo>
                  <a:cubicBezTo>
                    <a:pt x="229" y="138"/>
                    <a:pt x="229" y="138"/>
                    <a:pt x="229" y="138"/>
                  </a:cubicBezTo>
                  <a:cubicBezTo>
                    <a:pt x="227" y="139"/>
                    <a:pt x="227" y="139"/>
                    <a:pt x="227" y="139"/>
                  </a:cubicBezTo>
                  <a:cubicBezTo>
                    <a:pt x="229" y="136"/>
                    <a:pt x="229" y="136"/>
                    <a:pt x="229" y="136"/>
                  </a:cubicBezTo>
                  <a:cubicBezTo>
                    <a:pt x="232" y="136"/>
                    <a:pt x="232" y="136"/>
                    <a:pt x="232" y="136"/>
                  </a:cubicBezTo>
                  <a:cubicBezTo>
                    <a:pt x="239" y="135"/>
                    <a:pt x="239" y="135"/>
                    <a:pt x="239" y="135"/>
                  </a:cubicBezTo>
                  <a:cubicBezTo>
                    <a:pt x="247" y="133"/>
                    <a:pt x="247" y="133"/>
                    <a:pt x="247" y="133"/>
                  </a:cubicBezTo>
                  <a:cubicBezTo>
                    <a:pt x="250" y="132"/>
                    <a:pt x="250" y="132"/>
                    <a:pt x="250" y="132"/>
                  </a:cubicBezTo>
                  <a:cubicBezTo>
                    <a:pt x="252" y="131"/>
                    <a:pt x="252" y="131"/>
                    <a:pt x="252" y="131"/>
                  </a:cubicBezTo>
                  <a:cubicBezTo>
                    <a:pt x="251" y="131"/>
                    <a:pt x="251" y="131"/>
                    <a:pt x="251" y="131"/>
                  </a:cubicBezTo>
                  <a:cubicBezTo>
                    <a:pt x="251" y="129"/>
                    <a:pt x="251" y="129"/>
                    <a:pt x="251" y="129"/>
                  </a:cubicBezTo>
                  <a:cubicBezTo>
                    <a:pt x="250" y="131"/>
                    <a:pt x="250" y="131"/>
                    <a:pt x="250" y="131"/>
                  </a:cubicBezTo>
                  <a:cubicBezTo>
                    <a:pt x="245" y="131"/>
                    <a:pt x="245" y="131"/>
                    <a:pt x="245" y="131"/>
                  </a:cubicBezTo>
                  <a:cubicBezTo>
                    <a:pt x="244" y="131"/>
                    <a:pt x="244" y="131"/>
                    <a:pt x="244" y="131"/>
                  </a:cubicBezTo>
                  <a:cubicBezTo>
                    <a:pt x="237" y="132"/>
                    <a:pt x="237" y="132"/>
                    <a:pt x="237" y="132"/>
                  </a:cubicBezTo>
                  <a:cubicBezTo>
                    <a:pt x="234" y="133"/>
                    <a:pt x="234" y="133"/>
                    <a:pt x="234" y="133"/>
                  </a:cubicBezTo>
                  <a:cubicBezTo>
                    <a:pt x="232" y="133"/>
                    <a:pt x="232" y="133"/>
                    <a:pt x="232" y="133"/>
                  </a:cubicBezTo>
                  <a:cubicBezTo>
                    <a:pt x="225" y="135"/>
                    <a:pt x="225" y="135"/>
                    <a:pt x="225" y="135"/>
                  </a:cubicBezTo>
                  <a:cubicBezTo>
                    <a:pt x="222" y="136"/>
                    <a:pt x="222" y="136"/>
                    <a:pt x="222" y="136"/>
                  </a:cubicBezTo>
                  <a:cubicBezTo>
                    <a:pt x="221" y="135"/>
                    <a:pt x="221" y="135"/>
                    <a:pt x="221" y="135"/>
                  </a:cubicBezTo>
                  <a:cubicBezTo>
                    <a:pt x="218" y="136"/>
                    <a:pt x="218" y="136"/>
                    <a:pt x="218" y="136"/>
                  </a:cubicBezTo>
                  <a:cubicBezTo>
                    <a:pt x="217" y="136"/>
                    <a:pt x="217" y="136"/>
                    <a:pt x="217" y="136"/>
                  </a:cubicBezTo>
                  <a:cubicBezTo>
                    <a:pt x="212" y="138"/>
                    <a:pt x="212" y="138"/>
                    <a:pt x="212" y="138"/>
                  </a:cubicBezTo>
                  <a:cubicBezTo>
                    <a:pt x="208" y="139"/>
                    <a:pt x="208" y="139"/>
                    <a:pt x="208" y="139"/>
                  </a:cubicBezTo>
                  <a:cubicBezTo>
                    <a:pt x="196" y="142"/>
                    <a:pt x="196" y="142"/>
                    <a:pt x="196" y="142"/>
                  </a:cubicBezTo>
                  <a:cubicBezTo>
                    <a:pt x="191" y="144"/>
                    <a:pt x="191" y="144"/>
                    <a:pt x="191" y="144"/>
                  </a:cubicBezTo>
                  <a:cubicBezTo>
                    <a:pt x="191" y="145"/>
                    <a:pt x="191" y="145"/>
                    <a:pt x="191" y="145"/>
                  </a:cubicBezTo>
                  <a:cubicBezTo>
                    <a:pt x="189" y="146"/>
                    <a:pt x="189" y="146"/>
                    <a:pt x="189" y="146"/>
                  </a:cubicBezTo>
                  <a:cubicBezTo>
                    <a:pt x="189" y="148"/>
                    <a:pt x="189" y="148"/>
                    <a:pt x="189" y="148"/>
                  </a:cubicBezTo>
                  <a:cubicBezTo>
                    <a:pt x="188" y="148"/>
                    <a:pt x="188" y="148"/>
                    <a:pt x="188" y="148"/>
                  </a:cubicBezTo>
                  <a:cubicBezTo>
                    <a:pt x="188" y="145"/>
                    <a:pt x="188" y="145"/>
                    <a:pt x="188" y="145"/>
                  </a:cubicBezTo>
                  <a:cubicBezTo>
                    <a:pt x="184" y="145"/>
                    <a:pt x="184" y="145"/>
                    <a:pt x="184" y="145"/>
                  </a:cubicBezTo>
                  <a:cubicBezTo>
                    <a:pt x="181" y="145"/>
                    <a:pt x="181" y="145"/>
                    <a:pt x="181" y="145"/>
                  </a:cubicBezTo>
                  <a:cubicBezTo>
                    <a:pt x="181" y="146"/>
                    <a:pt x="181" y="146"/>
                    <a:pt x="181" y="146"/>
                  </a:cubicBezTo>
                  <a:cubicBezTo>
                    <a:pt x="181" y="148"/>
                    <a:pt x="181" y="148"/>
                    <a:pt x="181" y="148"/>
                  </a:cubicBezTo>
                  <a:cubicBezTo>
                    <a:pt x="178" y="146"/>
                    <a:pt x="178" y="146"/>
                    <a:pt x="178" y="146"/>
                  </a:cubicBezTo>
                  <a:cubicBezTo>
                    <a:pt x="176" y="146"/>
                    <a:pt x="176" y="146"/>
                    <a:pt x="176" y="146"/>
                  </a:cubicBezTo>
                  <a:cubicBezTo>
                    <a:pt x="174" y="145"/>
                    <a:pt x="174" y="145"/>
                    <a:pt x="174" y="145"/>
                  </a:cubicBezTo>
                  <a:cubicBezTo>
                    <a:pt x="169" y="145"/>
                    <a:pt x="169" y="145"/>
                    <a:pt x="169" y="145"/>
                  </a:cubicBezTo>
                  <a:cubicBezTo>
                    <a:pt x="165" y="144"/>
                    <a:pt x="165" y="144"/>
                    <a:pt x="165" y="144"/>
                  </a:cubicBezTo>
                  <a:cubicBezTo>
                    <a:pt x="162" y="142"/>
                    <a:pt x="162" y="142"/>
                    <a:pt x="162" y="142"/>
                  </a:cubicBezTo>
                  <a:cubicBezTo>
                    <a:pt x="161" y="141"/>
                    <a:pt x="161" y="141"/>
                    <a:pt x="161" y="141"/>
                  </a:cubicBezTo>
                  <a:cubicBezTo>
                    <a:pt x="159" y="140"/>
                    <a:pt x="159" y="140"/>
                    <a:pt x="159" y="140"/>
                  </a:cubicBezTo>
                  <a:cubicBezTo>
                    <a:pt x="158" y="139"/>
                    <a:pt x="158" y="139"/>
                    <a:pt x="158" y="139"/>
                  </a:cubicBezTo>
                  <a:cubicBezTo>
                    <a:pt x="156" y="138"/>
                    <a:pt x="156" y="138"/>
                    <a:pt x="156" y="138"/>
                  </a:cubicBezTo>
                  <a:cubicBezTo>
                    <a:pt x="155" y="138"/>
                    <a:pt x="155" y="138"/>
                    <a:pt x="155" y="138"/>
                  </a:cubicBezTo>
                  <a:cubicBezTo>
                    <a:pt x="149" y="137"/>
                    <a:pt x="149" y="137"/>
                    <a:pt x="149" y="137"/>
                  </a:cubicBezTo>
                  <a:cubicBezTo>
                    <a:pt x="133" y="132"/>
                    <a:pt x="133" y="132"/>
                    <a:pt x="133" y="132"/>
                  </a:cubicBezTo>
                  <a:cubicBezTo>
                    <a:pt x="136" y="133"/>
                    <a:pt x="136" y="133"/>
                    <a:pt x="136" y="133"/>
                  </a:cubicBezTo>
                  <a:cubicBezTo>
                    <a:pt x="138" y="135"/>
                    <a:pt x="138" y="135"/>
                    <a:pt x="138" y="135"/>
                  </a:cubicBezTo>
                  <a:cubicBezTo>
                    <a:pt x="141" y="136"/>
                    <a:pt x="141" y="136"/>
                    <a:pt x="141" y="136"/>
                  </a:cubicBezTo>
                  <a:cubicBezTo>
                    <a:pt x="142" y="136"/>
                    <a:pt x="142" y="136"/>
                    <a:pt x="142" y="136"/>
                  </a:cubicBezTo>
                  <a:cubicBezTo>
                    <a:pt x="143" y="136"/>
                    <a:pt x="143" y="136"/>
                    <a:pt x="143" y="136"/>
                  </a:cubicBezTo>
                  <a:cubicBezTo>
                    <a:pt x="9" y="248"/>
                    <a:pt x="9" y="248"/>
                    <a:pt x="9" y="248"/>
                  </a:cubicBezTo>
                  <a:cubicBezTo>
                    <a:pt x="13" y="250"/>
                    <a:pt x="13" y="250"/>
                    <a:pt x="13" y="250"/>
                  </a:cubicBezTo>
                  <a:cubicBezTo>
                    <a:pt x="14" y="250"/>
                    <a:pt x="14" y="250"/>
                    <a:pt x="14" y="250"/>
                  </a:cubicBezTo>
                  <a:cubicBezTo>
                    <a:pt x="16" y="250"/>
                    <a:pt x="16" y="250"/>
                    <a:pt x="16" y="250"/>
                  </a:cubicBezTo>
                  <a:cubicBezTo>
                    <a:pt x="19" y="250"/>
                    <a:pt x="19" y="250"/>
                    <a:pt x="19" y="250"/>
                  </a:cubicBezTo>
                  <a:cubicBezTo>
                    <a:pt x="22" y="248"/>
                    <a:pt x="22" y="248"/>
                    <a:pt x="22" y="248"/>
                  </a:cubicBezTo>
                  <a:cubicBezTo>
                    <a:pt x="27" y="248"/>
                    <a:pt x="27" y="248"/>
                    <a:pt x="27" y="248"/>
                  </a:cubicBezTo>
                  <a:cubicBezTo>
                    <a:pt x="24" y="250"/>
                    <a:pt x="24" y="250"/>
                    <a:pt x="24" y="250"/>
                  </a:cubicBezTo>
                  <a:cubicBezTo>
                    <a:pt x="23" y="251"/>
                    <a:pt x="23" y="251"/>
                    <a:pt x="23" y="251"/>
                  </a:cubicBezTo>
                  <a:cubicBezTo>
                    <a:pt x="23" y="252"/>
                    <a:pt x="23" y="252"/>
                    <a:pt x="23" y="252"/>
                  </a:cubicBezTo>
                  <a:cubicBezTo>
                    <a:pt x="24" y="255"/>
                    <a:pt x="24" y="255"/>
                    <a:pt x="24" y="255"/>
                  </a:cubicBezTo>
                  <a:cubicBezTo>
                    <a:pt x="24" y="258"/>
                    <a:pt x="24" y="258"/>
                    <a:pt x="24" y="258"/>
                  </a:cubicBezTo>
                  <a:cubicBezTo>
                    <a:pt x="26" y="261"/>
                    <a:pt x="26" y="261"/>
                    <a:pt x="26" y="261"/>
                  </a:cubicBezTo>
                  <a:cubicBezTo>
                    <a:pt x="26" y="264"/>
                    <a:pt x="26" y="264"/>
                    <a:pt x="26" y="264"/>
                  </a:cubicBezTo>
                  <a:cubicBezTo>
                    <a:pt x="23" y="265"/>
                    <a:pt x="23" y="265"/>
                    <a:pt x="23" y="265"/>
                  </a:cubicBezTo>
                  <a:cubicBezTo>
                    <a:pt x="36" y="262"/>
                    <a:pt x="36" y="262"/>
                    <a:pt x="36" y="262"/>
                  </a:cubicBezTo>
                  <a:cubicBezTo>
                    <a:pt x="38" y="261"/>
                    <a:pt x="38" y="261"/>
                    <a:pt x="38" y="261"/>
                  </a:cubicBezTo>
                  <a:cubicBezTo>
                    <a:pt x="39" y="260"/>
                    <a:pt x="39" y="260"/>
                    <a:pt x="39" y="260"/>
                  </a:cubicBezTo>
                  <a:cubicBezTo>
                    <a:pt x="40" y="260"/>
                    <a:pt x="40" y="260"/>
                    <a:pt x="40" y="260"/>
                  </a:cubicBezTo>
                  <a:cubicBezTo>
                    <a:pt x="42" y="260"/>
                    <a:pt x="42" y="260"/>
                    <a:pt x="42" y="260"/>
                  </a:cubicBezTo>
                  <a:cubicBezTo>
                    <a:pt x="43" y="257"/>
                    <a:pt x="43" y="257"/>
                    <a:pt x="43" y="257"/>
                  </a:cubicBezTo>
                  <a:cubicBezTo>
                    <a:pt x="45" y="257"/>
                    <a:pt x="45" y="257"/>
                    <a:pt x="45" y="257"/>
                  </a:cubicBezTo>
                  <a:cubicBezTo>
                    <a:pt x="47" y="257"/>
                    <a:pt x="47" y="257"/>
                    <a:pt x="47" y="257"/>
                  </a:cubicBezTo>
                  <a:cubicBezTo>
                    <a:pt x="48" y="257"/>
                    <a:pt x="48" y="257"/>
                    <a:pt x="48" y="257"/>
                  </a:cubicBezTo>
                  <a:cubicBezTo>
                    <a:pt x="50" y="255"/>
                    <a:pt x="50" y="255"/>
                    <a:pt x="50" y="255"/>
                  </a:cubicBezTo>
                  <a:cubicBezTo>
                    <a:pt x="55" y="255"/>
                    <a:pt x="55" y="255"/>
                    <a:pt x="55" y="255"/>
                  </a:cubicBezTo>
                  <a:cubicBezTo>
                    <a:pt x="56" y="257"/>
                    <a:pt x="56" y="257"/>
                    <a:pt x="56" y="257"/>
                  </a:cubicBezTo>
                  <a:cubicBezTo>
                    <a:pt x="55" y="258"/>
                    <a:pt x="55" y="258"/>
                    <a:pt x="55" y="258"/>
                  </a:cubicBezTo>
                  <a:cubicBezTo>
                    <a:pt x="53" y="260"/>
                    <a:pt x="53" y="260"/>
                    <a:pt x="53" y="260"/>
                  </a:cubicBezTo>
                  <a:cubicBezTo>
                    <a:pt x="53" y="261"/>
                    <a:pt x="53" y="261"/>
                    <a:pt x="53" y="261"/>
                  </a:cubicBezTo>
                  <a:cubicBezTo>
                    <a:pt x="55" y="262"/>
                    <a:pt x="55" y="262"/>
                    <a:pt x="55" y="262"/>
                  </a:cubicBezTo>
                  <a:cubicBezTo>
                    <a:pt x="55" y="264"/>
                    <a:pt x="55" y="264"/>
                    <a:pt x="55" y="264"/>
                  </a:cubicBezTo>
                  <a:cubicBezTo>
                    <a:pt x="55" y="265"/>
                    <a:pt x="55" y="265"/>
                    <a:pt x="55" y="265"/>
                  </a:cubicBezTo>
                  <a:cubicBezTo>
                    <a:pt x="55" y="267"/>
                    <a:pt x="55" y="267"/>
                    <a:pt x="55" y="267"/>
                  </a:cubicBezTo>
                  <a:cubicBezTo>
                    <a:pt x="56" y="270"/>
                    <a:pt x="56" y="270"/>
                    <a:pt x="56" y="270"/>
                  </a:cubicBezTo>
                  <a:cubicBezTo>
                    <a:pt x="56" y="271"/>
                    <a:pt x="56" y="271"/>
                    <a:pt x="56" y="271"/>
                  </a:cubicBezTo>
                  <a:cubicBezTo>
                    <a:pt x="55" y="274"/>
                    <a:pt x="55" y="274"/>
                    <a:pt x="55" y="274"/>
                  </a:cubicBezTo>
                  <a:cubicBezTo>
                    <a:pt x="53" y="283"/>
                    <a:pt x="53" y="283"/>
                    <a:pt x="53" y="283"/>
                  </a:cubicBezTo>
                  <a:cubicBezTo>
                    <a:pt x="53" y="285"/>
                    <a:pt x="53" y="285"/>
                    <a:pt x="53" y="285"/>
                  </a:cubicBezTo>
                  <a:cubicBezTo>
                    <a:pt x="53" y="287"/>
                    <a:pt x="53" y="287"/>
                    <a:pt x="53" y="287"/>
                  </a:cubicBezTo>
                  <a:cubicBezTo>
                    <a:pt x="52" y="288"/>
                    <a:pt x="52" y="288"/>
                    <a:pt x="52" y="288"/>
                  </a:cubicBezTo>
                  <a:cubicBezTo>
                    <a:pt x="52" y="290"/>
                    <a:pt x="52" y="290"/>
                    <a:pt x="52" y="290"/>
                  </a:cubicBezTo>
                  <a:cubicBezTo>
                    <a:pt x="50" y="293"/>
                    <a:pt x="50" y="293"/>
                    <a:pt x="50" y="293"/>
                  </a:cubicBezTo>
                  <a:cubicBezTo>
                    <a:pt x="50" y="295"/>
                    <a:pt x="50" y="295"/>
                    <a:pt x="50" y="295"/>
                  </a:cubicBezTo>
                  <a:cubicBezTo>
                    <a:pt x="52" y="296"/>
                    <a:pt x="52" y="296"/>
                    <a:pt x="52" y="296"/>
                  </a:cubicBezTo>
                  <a:cubicBezTo>
                    <a:pt x="53" y="297"/>
                    <a:pt x="53" y="297"/>
                    <a:pt x="53" y="297"/>
                  </a:cubicBezTo>
                  <a:cubicBezTo>
                    <a:pt x="56" y="298"/>
                    <a:pt x="56" y="298"/>
                    <a:pt x="56" y="298"/>
                  </a:cubicBezTo>
                  <a:cubicBezTo>
                    <a:pt x="59" y="301"/>
                    <a:pt x="59" y="301"/>
                    <a:pt x="59" y="301"/>
                  </a:cubicBezTo>
                  <a:cubicBezTo>
                    <a:pt x="60" y="301"/>
                    <a:pt x="60" y="301"/>
                    <a:pt x="60" y="301"/>
                  </a:cubicBezTo>
                  <a:cubicBezTo>
                    <a:pt x="59" y="304"/>
                    <a:pt x="59" y="304"/>
                    <a:pt x="59" y="304"/>
                  </a:cubicBezTo>
                  <a:cubicBezTo>
                    <a:pt x="56" y="306"/>
                    <a:pt x="56" y="306"/>
                    <a:pt x="56" y="306"/>
                  </a:cubicBezTo>
                  <a:cubicBezTo>
                    <a:pt x="55" y="308"/>
                    <a:pt x="55" y="308"/>
                    <a:pt x="55" y="308"/>
                  </a:cubicBezTo>
                  <a:cubicBezTo>
                    <a:pt x="52" y="311"/>
                    <a:pt x="52" y="311"/>
                    <a:pt x="52" y="311"/>
                  </a:cubicBezTo>
                  <a:cubicBezTo>
                    <a:pt x="52" y="312"/>
                    <a:pt x="52" y="312"/>
                    <a:pt x="52" y="312"/>
                  </a:cubicBezTo>
                  <a:cubicBezTo>
                    <a:pt x="50" y="313"/>
                    <a:pt x="50" y="313"/>
                    <a:pt x="50" y="313"/>
                  </a:cubicBezTo>
                  <a:cubicBezTo>
                    <a:pt x="49" y="314"/>
                    <a:pt x="49" y="314"/>
                    <a:pt x="49" y="314"/>
                  </a:cubicBezTo>
                  <a:cubicBezTo>
                    <a:pt x="47" y="316"/>
                    <a:pt x="47" y="316"/>
                    <a:pt x="47" y="316"/>
                  </a:cubicBezTo>
                  <a:cubicBezTo>
                    <a:pt x="52" y="313"/>
                    <a:pt x="52" y="313"/>
                    <a:pt x="52" y="313"/>
                  </a:cubicBezTo>
                  <a:cubicBezTo>
                    <a:pt x="52" y="314"/>
                    <a:pt x="52" y="314"/>
                    <a:pt x="52" y="314"/>
                  </a:cubicBezTo>
                  <a:cubicBezTo>
                    <a:pt x="49" y="316"/>
                    <a:pt x="49" y="316"/>
                    <a:pt x="49" y="316"/>
                  </a:cubicBezTo>
                  <a:cubicBezTo>
                    <a:pt x="52" y="316"/>
                    <a:pt x="52" y="316"/>
                    <a:pt x="52" y="316"/>
                  </a:cubicBezTo>
                  <a:cubicBezTo>
                    <a:pt x="49" y="317"/>
                    <a:pt x="49" y="317"/>
                    <a:pt x="49" y="317"/>
                  </a:cubicBezTo>
                  <a:cubicBezTo>
                    <a:pt x="46" y="318"/>
                    <a:pt x="46" y="318"/>
                    <a:pt x="46" y="318"/>
                  </a:cubicBezTo>
                  <a:cubicBezTo>
                    <a:pt x="43" y="320"/>
                    <a:pt x="43" y="320"/>
                    <a:pt x="43" y="320"/>
                  </a:cubicBezTo>
                  <a:cubicBezTo>
                    <a:pt x="40" y="320"/>
                    <a:pt x="40" y="320"/>
                    <a:pt x="40" y="320"/>
                  </a:cubicBezTo>
                  <a:cubicBezTo>
                    <a:pt x="40" y="321"/>
                    <a:pt x="40" y="321"/>
                    <a:pt x="40" y="321"/>
                  </a:cubicBezTo>
                  <a:cubicBezTo>
                    <a:pt x="42" y="323"/>
                    <a:pt x="42" y="323"/>
                    <a:pt x="42" y="323"/>
                  </a:cubicBezTo>
                  <a:cubicBezTo>
                    <a:pt x="40" y="326"/>
                    <a:pt x="40" y="326"/>
                    <a:pt x="40" y="326"/>
                  </a:cubicBezTo>
                  <a:cubicBezTo>
                    <a:pt x="39" y="321"/>
                    <a:pt x="39" y="321"/>
                    <a:pt x="39" y="321"/>
                  </a:cubicBezTo>
                  <a:cubicBezTo>
                    <a:pt x="37" y="323"/>
                    <a:pt x="37" y="323"/>
                    <a:pt x="37" y="323"/>
                  </a:cubicBezTo>
                  <a:cubicBezTo>
                    <a:pt x="37" y="324"/>
                    <a:pt x="37" y="324"/>
                    <a:pt x="37" y="324"/>
                  </a:cubicBezTo>
                  <a:cubicBezTo>
                    <a:pt x="36" y="326"/>
                    <a:pt x="36" y="326"/>
                    <a:pt x="36" y="326"/>
                  </a:cubicBezTo>
                  <a:cubicBezTo>
                    <a:pt x="40" y="327"/>
                    <a:pt x="40" y="327"/>
                    <a:pt x="40" y="327"/>
                  </a:cubicBezTo>
                  <a:cubicBezTo>
                    <a:pt x="39" y="327"/>
                    <a:pt x="39" y="327"/>
                    <a:pt x="39" y="327"/>
                  </a:cubicBezTo>
                  <a:cubicBezTo>
                    <a:pt x="39" y="328"/>
                    <a:pt x="39" y="328"/>
                    <a:pt x="39" y="328"/>
                  </a:cubicBezTo>
                  <a:cubicBezTo>
                    <a:pt x="37" y="327"/>
                    <a:pt x="37" y="327"/>
                    <a:pt x="37" y="327"/>
                  </a:cubicBezTo>
                  <a:cubicBezTo>
                    <a:pt x="36" y="328"/>
                    <a:pt x="36" y="328"/>
                    <a:pt x="36" y="328"/>
                  </a:cubicBezTo>
                  <a:cubicBezTo>
                    <a:pt x="36" y="333"/>
                    <a:pt x="36" y="333"/>
                    <a:pt x="36" y="333"/>
                  </a:cubicBezTo>
                  <a:cubicBezTo>
                    <a:pt x="37" y="337"/>
                    <a:pt x="37" y="337"/>
                    <a:pt x="37" y="337"/>
                  </a:cubicBezTo>
                  <a:cubicBezTo>
                    <a:pt x="42" y="333"/>
                    <a:pt x="42" y="333"/>
                    <a:pt x="42" y="333"/>
                  </a:cubicBezTo>
                  <a:cubicBezTo>
                    <a:pt x="45" y="331"/>
                    <a:pt x="45" y="331"/>
                    <a:pt x="45" y="331"/>
                  </a:cubicBezTo>
                  <a:cubicBezTo>
                    <a:pt x="46" y="330"/>
                    <a:pt x="46" y="330"/>
                    <a:pt x="46" y="330"/>
                  </a:cubicBezTo>
                  <a:cubicBezTo>
                    <a:pt x="46" y="331"/>
                    <a:pt x="46" y="331"/>
                    <a:pt x="46" y="331"/>
                  </a:cubicBezTo>
                  <a:cubicBezTo>
                    <a:pt x="47" y="331"/>
                    <a:pt x="47" y="331"/>
                    <a:pt x="47" y="331"/>
                  </a:cubicBezTo>
                  <a:cubicBezTo>
                    <a:pt x="49" y="330"/>
                    <a:pt x="49" y="330"/>
                    <a:pt x="49" y="330"/>
                  </a:cubicBezTo>
                  <a:cubicBezTo>
                    <a:pt x="49" y="331"/>
                    <a:pt x="49" y="331"/>
                    <a:pt x="49" y="331"/>
                  </a:cubicBezTo>
                  <a:cubicBezTo>
                    <a:pt x="46" y="333"/>
                    <a:pt x="46" y="333"/>
                    <a:pt x="46" y="333"/>
                  </a:cubicBezTo>
                  <a:cubicBezTo>
                    <a:pt x="45" y="334"/>
                    <a:pt x="45" y="334"/>
                    <a:pt x="45" y="334"/>
                  </a:cubicBezTo>
                  <a:cubicBezTo>
                    <a:pt x="45" y="336"/>
                    <a:pt x="45" y="336"/>
                    <a:pt x="45" y="336"/>
                  </a:cubicBezTo>
                  <a:cubicBezTo>
                    <a:pt x="46" y="336"/>
                    <a:pt x="46" y="336"/>
                    <a:pt x="46" y="336"/>
                  </a:cubicBezTo>
                  <a:cubicBezTo>
                    <a:pt x="45" y="337"/>
                    <a:pt x="45" y="337"/>
                    <a:pt x="45" y="337"/>
                  </a:cubicBezTo>
                  <a:cubicBezTo>
                    <a:pt x="43" y="336"/>
                    <a:pt x="43" y="336"/>
                    <a:pt x="43" y="336"/>
                  </a:cubicBezTo>
                  <a:cubicBezTo>
                    <a:pt x="43" y="334"/>
                    <a:pt x="43" y="334"/>
                    <a:pt x="43" y="334"/>
                  </a:cubicBezTo>
                  <a:cubicBezTo>
                    <a:pt x="42" y="336"/>
                    <a:pt x="42" y="336"/>
                    <a:pt x="42" y="336"/>
                  </a:cubicBezTo>
                  <a:cubicBezTo>
                    <a:pt x="40" y="338"/>
                    <a:pt x="40" y="338"/>
                    <a:pt x="40" y="338"/>
                  </a:cubicBezTo>
                  <a:cubicBezTo>
                    <a:pt x="37" y="338"/>
                    <a:pt x="37" y="338"/>
                    <a:pt x="37" y="338"/>
                  </a:cubicBezTo>
                  <a:cubicBezTo>
                    <a:pt x="36" y="340"/>
                    <a:pt x="36" y="340"/>
                    <a:pt x="36" y="340"/>
                  </a:cubicBezTo>
                  <a:cubicBezTo>
                    <a:pt x="33" y="343"/>
                    <a:pt x="33" y="343"/>
                    <a:pt x="33" y="343"/>
                  </a:cubicBezTo>
                  <a:cubicBezTo>
                    <a:pt x="32" y="344"/>
                    <a:pt x="32" y="344"/>
                    <a:pt x="32" y="344"/>
                  </a:cubicBezTo>
                  <a:cubicBezTo>
                    <a:pt x="33" y="346"/>
                    <a:pt x="33" y="346"/>
                    <a:pt x="33" y="346"/>
                  </a:cubicBezTo>
                  <a:cubicBezTo>
                    <a:pt x="35" y="346"/>
                    <a:pt x="35" y="346"/>
                    <a:pt x="35" y="346"/>
                  </a:cubicBezTo>
                  <a:cubicBezTo>
                    <a:pt x="36" y="344"/>
                    <a:pt x="36" y="344"/>
                    <a:pt x="36" y="344"/>
                  </a:cubicBezTo>
                  <a:cubicBezTo>
                    <a:pt x="39" y="343"/>
                    <a:pt x="39" y="343"/>
                    <a:pt x="39" y="343"/>
                  </a:cubicBezTo>
                  <a:cubicBezTo>
                    <a:pt x="40" y="344"/>
                    <a:pt x="40" y="344"/>
                    <a:pt x="40" y="344"/>
                  </a:cubicBezTo>
                  <a:cubicBezTo>
                    <a:pt x="42" y="344"/>
                    <a:pt x="42" y="344"/>
                    <a:pt x="42" y="344"/>
                  </a:cubicBezTo>
                  <a:cubicBezTo>
                    <a:pt x="39" y="347"/>
                    <a:pt x="39" y="347"/>
                    <a:pt x="39" y="347"/>
                  </a:cubicBezTo>
                  <a:cubicBezTo>
                    <a:pt x="35" y="351"/>
                    <a:pt x="35" y="351"/>
                    <a:pt x="35" y="351"/>
                  </a:cubicBezTo>
                  <a:cubicBezTo>
                    <a:pt x="36" y="351"/>
                    <a:pt x="36" y="351"/>
                    <a:pt x="36" y="351"/>
                  </a:cubicBezTo>
                  <a:cubicBezTo>
                    <a:pt x="39" y="350"/>
                    <a:pt x="39" y="350"/>
                    <a:pt x="39" y="350"/>
                  </a:cubicBezTo>
                  <a:cubicBezTo>
                    <a:pt x="39" y="351"/>
                    <a:pt x="39" y="351"/>
                    <a:pt x="39" y="351"/>
                  </a:cubicBezTo>
                  <a:cubicBezTo>
                    <a:pt x="39" y="353"/>
                    <a:pt x="39" y="353"/>
                    <a:pt x="39" y="353"/>
                  </a:cubicBezTo>
                  <a:cubicBezTo>
                    <a:pt x="47" y="349"/>
                    <a:pt x="47" y="349"/>
                    <a:pt x="47" y="349"/>
                  </a:cubicBezTo>
                  <a:cubicBezTo>
                    <a:pt x="47" y="350"/>
                    <a:pt x="47" y="350"/>
                    <a:pt x="47" y="350"/>
                  </a:cubicBezTo>
                  <a:cubicBezTo>
                    <a:pt x="52" y="350"/>
                    <a:pt x="52" y="350"/>
                    <a:pt x="52" y="350"/>
                  </a:cubicBezTo>
                  <a:cubicBezTo>
                    <a:pt x="49" y="351"/>
                    <a:pt x="49" y="351"/>
                    <a:pt x="49" y="351"/>
                  </a:cubicBezTo>
                  <a:cubicBezTo>
                    <a:pt x="49" y="353"/>
                    <a:pt x="49" y="353"/>
                    <a:pt x="49" y="353"/>
                  </a:cubicBezTo>
                  <a:cubicBezTo>
                    <a:pt x="47" y="351"/>
                    <a:pt x="47" y="351"/>
                    <a:pt x="47" y="351"/>
                  </a:cubicBezTo>
                  <a:cubicBezTo>
                    <a:pt x="45" y="351"/>
                    <a:pt x="45" y="351"/>
                    <a:pt x="45" y="351"/>
                  </a:cubicBezTo>
                  <a:cubicBezTo>
                    <a:pt x="40" y="353"/>
                    <a:pt x="40" y="353"/>
                    <a:pt x="40" y="353"/>
                  </a:cubicBezTo>
                  <a:cubicBezTo>
                    <a:pt x="37" y="356"/>
                    <a:pt x="37" y="356"/>
                    <a:pt x="37" y="356"/>
                  </a:cubicBezTo>
                  <a:cubicBezTo>
                    <a:pt x="35" y="357"/>
                    <a:pt x="35" y="357"/>
                    <a:pt x="35" y="357"/>
                  </a:cubicBezTo>
                  <a:cubicBezTo>
                    <a:pt x="33" y="359"/>
                    <a:pt x="33" y="359"/>
                    <a:pt x="33" y="359"/>
                  </a:cubicBezTo>
                  <a:cubicBezTo>
                    <a:pt x="32" y="363"/>
                    <a:pt x="32" y="363"/>
                    <a:pt x="32" y="363"/>
                  </a:cubicBezTo>
                  <a:cubicBezTo>
                    <a:pt x="30" y="364"/>
                    <a:pt x="30" y="364"/>
                    <a:pt x="30" y="364"/>
                  </a:cubicBezTo>
                  <a:cubicBezTo>
                    <a:pt x="32" y="364"/>
                    <a:pt x="32" y="364"/>
                    <a:pt x="32" y="364"/>
                  </a:cubicBezTo>
                  <a:cubicBezTo>
                    <a:pt x="29" y="366"/>
                    <a:pt x="29" y="366"/>
                    <a:pt x="29" y="366"/>
                  </a:cubicBezTo>
                  <a:cubicBezTo>
                    <a:pt x="29" y="367"/>
                    <a:pt x="29" y="367"/>
                    <a:pt x="29" y="367"/>
                  </a:cubicBezTo>
                  <a:cubicBezTo>
                    <a:pt x="30" y="367"/>
                    <a:pt x="30" y="367"/>
                    <a:pt x="30" y="367"/>
                  </a:cubicBezTo>
                  <a:cubicBezTo>
                    <a:pt x="29" y="369"/>
                    <a:pt x="29" y="369"/>
                    <a:pt x="29" y="369"/>
                  </a:cubicBezTo>
                  <a:cubicBezTo>
                    <a:pt x="30" y="370"/>
                    <a:pt x="30" y="370"/>
                    <a:pt x="30" y="370"/>
                  </a:cubicBezTo>
                  <a:cubicBezTo>
                    <a:pt x="33" y="370"/>
                    <a:pt x="33" y="370"/>
                    <a:pt x="33" y="370"/>
                  </a:cubicBezTo>
                  <a:cubicBezTo>
                    <a:pt x="32" y="369"/>
                    <a:pt x="32" y="369"/>
                    <a:pt x="32" y="369"/>
                  </a:cubicBezTo>
                  <a:cubicBezTo>
                    <a:pt x="36" y="370"/>
                    <a:pt x="36" y="370"/>
                    <a:pt x="36" y="370"/>
                  </a:cubicBezTo>
                  <a:cubicBezTo>
                    <a:pt x="39" y="369"/>
                    <a:pt x="39" y="369"/>
                    <a:pt x="39" y="369"/>
                  </a:cubicBezTo>
                  <a:cubicBezTo>
                    <a:pt x="40" y="367"/>
                    <a:pt x="40" y="367"/>
                    <a:pt x="40" y="367"/>
                  </a:cubicBezTo>
                  <a:cubicBezTo>
                    <a:pt x="40" y="369"/>
                    <a:pt x="40" y="369"/>
                    <a:pt x="40" y="369"/>
                  </a:cubicBezTo>
                  <a:cubicBezTo>
                    <a:pt x="39" y="370"/>
                    <a:pt x="39" y="370"/>
                    <a:pt x="39" y="370"/>
                  </a:cubicBezTo>
                  <a:cubicBezTo>
                    <a:pt x="40" y="370"/>
                    <a:pt x="40" y="370"/>
                    <a:pt x="40" y="370"/>
                  </a:cubicBezTo>
                  <a:cubicBezTo>
                    <a:pt x="42" y="370"/>
                    <a:pt x="42" y="370"/>
                    <a:pt x="42" y="370"/>
                  </a:cubicBezTo>
                  <a:cubicBezTo>
                    <a:pt x="42" y="371"/>
                    <a:pt x="42" y="371"/>
                    <a:pt x="42" y="371"/>
                  </a:cubicBezTo>
                  <a:cubicBezTo>
                    <a:pt x="39" y="373"/>
                    <a:pt x="39" y="373"/>
                    <a:pt x="39" y="373"/>
                  </a:cubicBezTo>
                  <a:cubicBezTo>
                    <a:pt x="42" y="373"/>
                    <a:pt x="42" y="373"/>
                    <a:pt x="42" y="373"/>
                  </a:cubicBezTo>
                  <a:cubicBezTo>
                    <a:pt x="39" y="374"/>
                    <a:pt x="39" y="374"/>
                    <a:pt x="39" y="374"/>
                  </a:cubicBezTo>
                  <a:cubicBezTo>
                    <a:pt x="40" y="374"/>
                    <a:pt x="40" y="374"/>
                    <a:pt x="40" y="374"/>
                  </a:cubicBezTo>
                  <a:cubicBezTo>
                    <a:pt x="42" y="374"/>
                    <a:pt x="42" y="374"/>
                    <a:pt x="42" y="374"/>
                  </a:cubicBezTo>
                  <a:cubicBezTo>
                    <a:pt x="43" y="376"/>
                    <a:pt x="43" y="376"/>
                    <a:pt x="43" y="376"/>
                  </a:cubicBezTo>
                  <a:cubicBezTo>
                    <a:pt x="45" y="373"/>
                    <a:pt x="45" y="373"/>
                    <a:pt x="45" y="373"/>
                  </a:cubicBezTo>
                  <a:cubicBezTo>
                    <a:pt x="46" y="373"/>
                    <a:pt x="46" y="373"/>
                    <a:pt x="46" y="373"/>
                  </a:cubicBezTo>
                  <a:cubicBezTo>
                    <a:pt x="45" y="376"/>
                    <a:pt x="45" y="376"/>
                    <a:pt x="45" y="376"/>
                  </a:cubicBezTo>
                  <a:cubicBezTo>
                    <a:pt x="46" y="376"/>
                    <a:pt x="46" y="376"/>
                    <a:pt x="46" y="376"/>
                  </a:cubicBezTo>
                  <a:cubicBezTo>
                    <a:pt x="49" y="376"/>
                    <a:pt x="49" y="376"/>
                    <a:pt x="49" y="376"/>
                  </a:cubicBezTo>
                  <a:cubicBezTo>
                    <a:pt x="49" y="377"/>
                    <a:pt x="49" y="377"/>
                    <a:pt x="49" y="377"/>
                  </a:cubicBezTo>
                  <a:cubicBezTo>
                    <a:pt x="50" y="377"/>
                    <a:pt x="50" y="377"/>
                    <a:pt x="50" y="377"/>
                  </a:cubicBezTo>
                  <a:cubicBezTo>
                    <a:pt x="52" y="376"/>
                    <a:pt x="52" y="376"/>
                    <a:pt x="52" y="376"/>
                  </a:cubicBezTo>
                  <a:cubicBezTo>
                    <a:pt x="53" y="376"/>
                    <a:pt x="53" y="376"/>
                    <a:pt x="53" y="376"/>
                  </a:cubicBezTo>
                  <a:cubicBezTo>
                    <a:pt x="52" y="377"/>
                    <a:pt x="52" y="377"/>
                    <a:pt x="52" y="377"/>
                  </a:cubicBezTo>
                  <a:cubicBezTo>
                    <a:pt x="50" y="380"/>
                    <a:pt x="50" y="380"/>
                    <a:pt x="50" y="380"/>
                  </a:cubicBezTo>
                  <a:cubicBezTo>
                    <a:pt x="47" y="381"/>
                    <a:pt x="47" y="381"/>
                    <a:pt x="47" y="381"/>
                  </a:cubicBezTo>
                  <a:cubicBezTo>
                    <a:pt x="47" y="383"/>
                    <a:pt x="47" y="383"/>
                    <a:pt x="47" y="383"/>
                  </a:cubicBezTo>
                  <a:cubicBezTo>
                    <a:pt x="49" y="384"/>
                    <a:pt x="49" y="384"/>
                    <a:pt x="49" y="384"/>
                  </a:cubicBezTo>
                  <a:cubicBezTo>
                    <a:pt x="53" y="384"/>
                    <a:pt x="53" y="384"/>
                    <a:pt x="53" y="384"/>
                  </a:cubicBezTo>
                  <a:cubicBezTo>
                    <a:pt x="55" y="383"/>
                    <a:pt x="55" y="383"/>
                    <a:pt x="55" y="383"/>
                  </a:cubicBezTo>
                  <a:cubicBezTo>
                    <a:pt x="55" y="381"/>
                    <a:pt x="55" y="381"/>
                    <a:pt x="55" y="381"/>
                  </a:cubicBezTo>
                  <a:cubicBezTo>
                    <a:pt x="56" y="381"/>
                    <a:pt x="56" y="381"/>
                    <a:pt x="56" y="381"/>
                  </a:cubicBezTo>
                  <a:cubicBezTo>
                    <a:pt x="55" y="384"/>
                    <a:pt x="55" y="384"/>
                    <a:pt x="55" y="384"/>
                  </a:cubicBezTo>
                  <a:cubicBezTo>
                    <a:pt x="55" y="386"/>
                    <a:pt x="55" y="386"/>
                    <a:pt x="55" y="386"/>
                  </a:cubicBezTo>
                  <a:cubicBezTo>
                    <a:pt x="53" y="387"/>
                    <a:pt x="53" y="387"/>
                    <a:pt x="53" y="387"/>
                  </a:cubicBezTo>
                  <a:cubicBezTo>
                    <a:pt x="53" y="386"/>
                    <a:pt x="53" y="386"/>
                    <a:pt x="53" y="386"/>
                  </a:cubicBezTo>
                  <a:cubicBezTo>
                    <a:pt x="52" y="386"/>
                    <a:pt x="52" y="386"/>
                    <a:pt x="52" y="386"/>
                  </a:cubicBezTo>
                  <a:cubicBezTo>
                    <a:pt x="52" y="387"/>
                    <a:pt x="52" y="387"/>
                    <a:pt x="52" y="387"/>
                  </a:cubicBezTo>
                  <a:cubicBezTo>
                    <a:pt x="53" y="389"/>
                    <a:pt x="53" y="389"/>
                    <a:pt x="53" y="389"/>
                  </a:cubicBezTo>
                  <a:cubicBezTo>
                    <a:pt x="56" y="389"/>
                    <a:pt x="56" y="389"/>
                    <a:pt x="56" y="389"/>
                  </a:cubicBezTo>
                  <a:cubicBezTo>
                    <a:pt x="59" y="387"/>
                    <a:pt x="59" y="387"/>
                    <a:pt x="59" y="387"/>
                  </a:cubicBezTo>
                  <a:cubicBezTo>
                    <a:pt x="59" y="390"/>
                    <a:pt x="59" y="390"/>
                    <a:pt x="59" y="390"/>
                  </a:cubicBezTo>
                  <a:cubicBezTo>
                    <a:pt x="62" y="390"/>
                    <a:pt x="62" y="390"/>
                    <a:pt x="62" y="390"/>
                  </a:cubicBezTo>
                  <a:cubicBezTo>
                    <a:pt x="59" y="392"/>
                    <a:pt x="59" y="392"/>
                    <a:pt x="59" y="392"/>
                  </a:cubicBezTo>
                  <a:cubicBezTo>
                    <a:pt x="57" y="392"/>
                    <a:pt x="57" y="392"/>
                    <a:pt x="57" y="392"/>
                  </a:cubicBezTo>
                  <a:cubicBezTo>
                    <a:pt x="56" y="393"/>
                    <a:pt x="56" y="393"/>
                    <a:pt x="56" y="393"/>
                  </a:cubicBezTo>
                  <a:cubicBezTo>
                    <a:pt x="57" y="393"/>
                    <a:pt x="57" y="393"/>
                    <a:pt x="57" y="393"/>
                  </a:cubicBezTo>
                  <a:cubicBezTo>
                    <a:pt x="56" y="394"/>
                    <a:pt x="56" y="394"/>
                    <a:pt x="56" y="394"/>
                  </a:cubicBezTo>
                  <a:cubicBezTo>
                    <a:pt x="57" y="394"/>
                    <a:pt x="57" y="394"/>
                    <a:pt x="57" y="394"/>
                  </a:cubicBezTo>
                  <a:cubicBezTo>
                    <a:pt x="59" y="396"/>
                    <a:pt x="59" y="396"/>
                    <a:pt x="59" y="396"/>
                  </a:cubicBezTo>
                  <a:cubicBezTo>
                    <a:pt x="59" y="394"/>
                    <a:pt x="59" y="394"/>
                    <a:pt x="59" y="394"/>
                  </a:cubicBezTo>
                  <a:cubicBezTo>
                    <a:pt x="351" y="394"/>
                    <a:pt x="351" y="394"/>
                    <a:pt x="351" y="394"/>
                  </a:cubicBezTo>
                  <a:cubicBezTo>
                    <a:pt x="353" y="390"/>
                    <a:pt x="353" y="390"/>
                    <a:pt x="353" y="390"/>
                  </a:cubicBezTo>
                  <a:cubicBezTo>
                    <a:pt x="354" y="389"/>
                    <a:pt x="354" y="389"/>
                    <a:pt x="354" y="389"/>
                  </a:cubicBezTo>
                  <a:cubicBezTo>
                    <a:pt x="356" y="392"/>
                    <a:pt x="356" y="392"/>
                    <a:pt x="356" y="392"/>
                  </a:cubicBezTo>
                  <a:cubicBezTo>
                    <a:pt x="354" y="396"/>
                    <a:pt x="354" y="396"/>
                    <a:pt x="354" y="396"/>
                  </a:cubicBezTo>
                  <a:cubicBezTo>
                    <a:pt x="354" y="397"/>
                    <a:pt x="354" y="397"/>
                    <a:pt x="354" y="397"/>
                  </a:cubicBezTo>
                  <a:cubicBezTo>
                    <a:pt x="356" y="399"/>
                    <a:pt x="356" y="399"/>
                    <a:pt x="356" y="399"/>
                  </a:cubicBezTo>
                  <a:cubicBezTo>
                    <a:pt x="358" y="399"/>
                    <a:pt x="358" y="399"/>
                    <a:pt x="358" y="399"/>
                  </a:cubicBezTo>
                  <a:cubicBezTo>
                    <a:pt x="360" y="399"/>
                    <a:pt x="360" y="399"/>
                    <a:pt x="360" y="399"/>
                  </a:cubicBezTo>
                  <a:cubicBezTo>
                    <a:pt x="361" y="400"/>
                    <a:pt x="361" y="400"/>
                    <a:pt x="361" y="400"/>
                  </a:cubicBezTo>
                  <a:cubicBezTo>
                    <a:pt x="361" y="402"/>
                    <a:pt x="361" y="402"/>
                    <a:pt x="361" y="402"/>
                  </a:cubicBezTo>
                  <a:cubicBezTo>
                    <a:pt x="364" y="400"/>
                    <a:pt x="364" y="400"/>
                    <a:pt x="364" y="400"/>
                  </a:cubicBezTo>
                  <a:cubicBezTo>
                    <a:pt x="367" y="399"/>
                    <a:pt x="367" y="399"/>
                    <a:pt x="367" y="399"/>
                  </a:cubicBezTo>
                  <a:cubicBezTo>
                    <a:pt x="370" y="400"/>
                    <a:pt x="370" y="400"/>
                    <a:pt x="370" y="400"/>
                  </a:cubicBezTo>
                  <a:cubicBezTo>
                    <a:pt x="373" y="400"/>
                    <a:pt x="373" y="400"/>
                    <a:pt x="373" y="400"/>
                  </a:cubicBezTo>
                  <a:cubicBezTo>
                    <a:pt x="373" y="402"/>
                    <a:pt x="373" y="402"/>
                    <a:pt x="373" y="402"/>
                  </a:cubicBezTo>
                  <a:cubicBezTo>
                    <a:pt x="374" y="403"/>
                    <a:pt x="374" y="403"/>
                    <a:pt x="374" y="403"/>
                  </a:cubicBezTo>
                  <a:cubicBezTo>
                    <a:pt x="374" y="404"/>
                    <a:pt x="374" y="404"/>
                    <a:pt x="374" y="404"/>
                  </a:cubicBezTo>
                  <a:cubicBezTo>
                    <a:pt x="376" y="403"/>
                    <a:pt x="376" y="403"/>
                    <a:pt x="376" y="403"/>
                  </a:cubicBezTo>
                  <a:cubicBezTo>
                    <a:pt x="377" y="404"/>
                    <a:pt x="377" y="404"/>
                    <a:pt x="377" y="404"/>
                  </a:cubicBezTo>
                  <a:cubicBezTo>
                    <a:pt x="379" y="404"/>
                    <a:pt x="379" y="404"/>
                    <a:pt x="379" y="404"/>
                  </a:cubicBezTo>
                  <a:cubicBezTo>
                    <a:pt x="380" y="406"/>
                    <a:pt x="380" y="406"/>
                    <a:pt x="380" y="406"/>
                  </a:cubicBezTo>
                  <a:cubicBezTo>
                    <a:pt x="381" y="407"/>
                    <a:pt x="381" y="407"/>
                    <a:pt x="381" y="407"/>
                  </a:cubicBezTo>
                  <a:cubicBezTo>
                    <a:pt x="386" y="406"/>
                    <a:pt x="386" y="406"/>
                    <a:pt x="386" y="406"/>
                  </a:cubicBezTo>
                  <a:cubicBezTo>
                    <a:pt x="390" y="404"/>
                    <a:pt x="390" y="404"/>
                    <a:pt x="390" y="404"/>
                  </a:cubicBezTo>
                  <a:cubicBezTo>
                    <a:pt x="390" y="406"/>
                    <a:pt x="390" y="406"/>
                    <a:pt x="390" y="406"/>
                  </a:cubicBezTo>
                  <a:cubicBezTo>
                    <a:pt x="391" y="406"/>
                    <a:pt x="391" y="406"/>
                    <a:pt x="391" y="406"/>
                  </a:cubicBezTo>
                  <a:cubicBezTo>
                    <a:pt x="394" y="406"/>
                    <a:pt x="394" y="406"/>
                    <a:pt x="394" y="406"/>
                  </a:cubicBezTo>
                  <a:cubicBezTo>
                    <a:pt x="395" y="406"/>
                    <a:pt x="395" y="406"/>
                    <a:pt x="395" y="406"/>
                  </a:cubicBezTo>
                  <a:cubicBezTo>
                    <a:pt x="397" y="407"/>
                    <a:pt x="397" y="407"/>
                    <a:pt x="397" y="407"/>
                  </a:cubicBezTo>
                  <a:cubicBezTo>
                    <a:pt x="400" y="407"/>
                    <a:pt x="400" y="407"/>
                    <a:pt x="400" y="407"/>
                  </a:cubicBezTo>
                  <a:cubicBezTo>
                    <a:pt x="404" y="406"/>
                    <a:pt x="404" y="406"/>
                    <a:pt x="404" y="406"/>
                  </a:cubicBezTo>
                  <a:cubicBezTo>
                    <a:pt x="407" y="404"/>
                    <a:pt x="407" y="404"/>
                    <a:pt x="407" y="404"/>
                  </a:cubicBezTo>
                  <a:cubicBezTo>
                    <a:pt x="410" y="402"/>
                    <a:pt x="410" y="402"/>
                    <a:pt x="410" y="402"/>
                  </a:cubicBezTo>
                  <a:cubicBezTo>
                    <a:pt x="414" y="400"/>
                    <a:pt x="414" y="400"/>
                    <a:pt x="414" y="400"/>
                  </a:cubicBezTo>
                  <a:cubicBezTo>
                    <a:pt x="412" y="403"/>
                    <a:pt x="412" y="403"/>
                    <a:pt x="412" y="403"/>
                  </a:cubicBezTo>
                  <a:cubicBezTo>
                    <a:pt x="413" y="403"/>
                    <a:pt x="413" y="403"/>
                    <a:pt x="413" y="403"/>
                  </a:cubicBezTo>
                  <a:cubicBezTo>
                    <a:pt x="414" y="402"/>
                    <a:pt x="414" y="402"/>
                    <a:pt x="414" y="402"/>
                  </a:cubicBezTo>
                  <a:cubicBezTo>
                    <a:pt x="419" y="397"/>
                    <a:pt x="419" y="397"/>
                    <a:pt x="419" y="397"/>
                  </a:cubicBezTo>
                  <a:cubicBezTo>
                    <a:pt x="420" y="397"/>
                    <a:pt x="420" y="397"/>
                    <a:pt x="420" y="397"/>
                  </a:cubicBezTo>
                  <a:cubicBezTo>
                    <a:pt x="419" y="399"/>
                    <a:pt x="419" y="399"/>
                    <a:pt x="419" y="399"/>
                  </a:cubicBezTo>
                  <a:cubicBezTo>
                    <a:pt x="417" y="400"/>
                    <a:pt x="417" y="400"/>
                    <a:pt x="417" y="400"/>
                  </a:cubicBezTo>
                  <a:cubicBezTo>
                    <a:pt x="416" y="402"/>
                    <a:pt x="416" y="402"/>
                    <a:pt x="416" y="402"/>
                  </a:cubicBezTo>
                  <a:cubicBezTo>
                    <a:pt x="419" y="400"/>
                    <a:pt x="419" y="400"/>
                    <a:pt x="419" y="400"/>
                  </a:cubicBezTo>
                  <a:cubicBezTo>
                    <a:pt x="422" y="400"/>
                    <a:pt x="422" y="400"/>
                    <a:pt x="422" y="400"/>
                  </a:cubicBezTo>
                  <a:cubicBezTo>
                    <a:pt x="423" y="399"/>
                    <a:pt x="423" y="399"/>
                    <a:pt x="423" y="399"/>
                  </a:cubicBezTo>
                  <a:cubicBezTo>
                    <a:pt x="423" y="396"/>
                    <a:pt x="423" y="396"/>
                    <a:pt x="423" y="396"/>
                  </a:cubicBezTo>
                  <a:cubicBezTo>
                    <a:pt x="423" y="394"/>
                    <a:pt x="423" y="394"/>
                    <a:pt x="423" y="394"/>
                  </a:cubicBezTo>
                  <a:cubicBezTo>
                    <a:pt x="424" y="394"/>
                    <a:pt x="424" y="394"/>
                    <a:pt x="424" y="394"/>
                  </a:cubicBezTo>
                  <a:cubicBezTo>
                    <a:pt x="430" y="397"/>
                    <a:pt x="430" y="397"/>
                    <a:pt x="430" y="397"/>
                  </a:cubicBezTo>
                  <a:cubicBezTo>
                    <a:pt x="432" y="397"/>
                    <a:pt x="432" y="397"/>
                    <a:pt x="432" y="397"/>
                  </a:cubicBezTo>
                  <a:cubicBezTo>
                    <a:pt x="434" y="397"/>
                    <a:pt x="434" y="397"/>
                    <a:pt x="434" y="397"/>
                  </a:cubicBezTo>
                  <a:cubicBezTo>
                    <a:pt x="437" y="397"/>
                    <a:pt x="437" y="397"/>
                    <a:pt x="437" y="397"/>
                  </a:cubicBezTo>
                  <a:cubicBezTo>
                    <a:pt x="440" y="399"/>
                    <a:pt x="440" y="399"/>
                    <a:pt x="440" y="399"/>
                  </a:cubicBezTo>
                  <a:cubicBezTo>
                    <a:pt x="442" y="399"/>
                    <a:pt x="442" y="399"/>
                    <a:pt x="442" y="399"/>
                  </a:cubicBezTo>
                  <a:cubicBezTo>
                    <a:pt x="442" y="402"/>
                    <a:pt x="442" y="402"/>
                    <a:pt x="442" y="402"/>
                  </a:cubicBezTo>
                  <a:cubicBezTo>
                    <a:pt x="440" y="404"/>
                    <a:pt x="440" y="404"/>
                    <a:pt x="440" y="404"/>
                  </a:cubicBezTo>
                  <a:cubicBezTo>
                    <a:pt x="440" y="406"/>
                    <a:pt x="440" y="406"/>
                    <a:pt x="440" y="406"/>
                  </a:cubicBezTo>
                  <a:cubicBezTo>
                    <a:pt x="442" y="407"/>
                    <a:pt x="442" y="407"/>
                    <a:pt x="442" y="407"/>
                  </a:cubicBezTo>
                  <a:cubicBezTo>
                    <a:pt x="443" y="409"/>
                    <a:pt x="443" y="409"/>
                    <a:pt x="443" y="409"/>
                  </a:cubicBezTo>
                  <a:cubicBezTo>
                    <a:pt x="446" y="409"/>
                    <a:pt x="446" y="409"/>
                    <a:pt x="446" y="409"/>
                  </a:cubicBezTo>
                  <a:cubicBezTo>
                    <a:pt x="452" y="409"/>
                    <a:pt x="452" y="409"/>
                    <a:pt x="452" y="409"/>
                  </a:cubicBezTo>
                  <a:cubicBezTo>
                    <a:pt x="449" y="412"/>
                    <a:pt x="449" y="412"/>
                    <a:pt x="449" y="412"/>
                  </a:cubicBezTo>
                  <a:cubicBezTo>
                    <a:pt x="449" y="413"/>
                    <a:pt x="449" y="413"/>
                    <a:pt x="449" y="413"/>
                  </a:cubicBezTo>
                  <a:cubicBezTo>
                    <a:pt x="449" y="414"/>
                    <a:pt x="449" y="414"/>
                    <a:pt x="449" y="414"/>
                  </a:cubicBezTo>
                  <a:cubicBezTo>
                    <a:pt x="450" y="416"/>
                    <a:pt x="450" y="416"/>
                    <a:pt x="450" y="416"/>
                  </a:cubicBezTo>
                  <a:cubicBezTo>
                    <a:pt x="449" y="419"/>
                    <a:pt x="449" y="419"/>
                    <a:pt x="449" y="419"/>
                  </a:cubicBezTo>
                  <a:cubicBezTo>
                    <a:pt x="447" y="420"/>
                    <a:pt x="447" y="420"/>
                    <a:pt x="447" y="420"/>
                  </a:cubicBezTo>
                  <a:cubicBezTo>
                    <a:pt x="447" y="422"/>
                    <a:pt x="447" y="422"/>
                    <a:pt x="447" y="422"/>
                  </a:cubicBezTo>
                  <a:cubicBezTo>
                    <a:pt x="449" y="422"/>
                    <a:pt x="449" y="422"/>
                    <a:pt x="449" y="422"/>
                  </a:cubicBezTo>
                  <a:cubicBezTo>
                    <a:pt x="450" y="423"/>
                    <a:pt x="450" y="423"/>
                    <a:pt x="450" y="423"/>
                  </a:cubicBezTo>
                  <a:cubicBezTo>
                    <a:pt x="449" y="423"/>
                    <a:pt x="449" y="423"/>
                    <a:pt x="449" y="423"/>
                  </a:cubicBezTo>
                  <a:cubicBezTo>
                    <a:pt x="447" y="424"/>
                    <a:pt x="447" y="424"/>
                    <a:pt x="447" y="424"/>
                  </a:cubicBezTo>
                  <a:cubicBezTo>
                    <a:pt x="449" y="424"/>
                    <a:pt x="449" y="424"/>
                    <a:pt x="449" y="424"/>
                  </a:cubicBezTo>
                  <a:cubicBezTo>
                    <a:pt x="446" y="427"/>
                    <a:pt x="446" y="427"/>
                    <a:pt x="446" y="427"/>
                  </a:cubicBezTo>
                  <a:cubicBezTo>
                    <a:pt x="447" y="427"/>
                    <a:pt x="447" y="427"/>
                    <a:pt x="447" y="427"/>
                  </a:cubicBezTo>
                  <a:cubicBezTo>
                    <a:pt x="449" y="427"/>
                    <a:pt x="449" y="427"/>
                    <a:pt x="449" y="427"/>
                  </a:cubicBezTo>
                  <a:cubicBezTo>
                    <a:pt x="450" y="429"/>
                    <a:pt x="450" y="429"/>
                    <a:pt x="450" y="429"/>
                  </a:cubicBezTo>
                  <a:cubicBezTo>
                    <a:pt x="449" y="430"/>
                    <a:pt x="449" y="430"/>
                    <a:pt x="449" y="430"/>
                  </a:cubicBezTo>
                  <a:cubicBezTo>
                    <a:pt x="452" y="430"/>
                    <a:pt x="452" y="430"/>
                    <a:pt x="452" y="430"/>
                  </a:cubicBezTo>
                  <a:cubicBezTo>
                    <a:pt x="455" y="430"/>
                    <a:pt x="455" y="430"/>
                    <a:pt x="455" y="430"/>
                  </a:cubicBezTo>
                  <a:cubicBezTo>
                    <a:pt x="462" y="432"/>
                    <a:pt x="462" y="432"/>
                    <a:pt x="462" y="432"/>
                  </a:cubicBezTo>
                  <a:cubicBezTo>
                    <a:pt x="465" y="432"/>
                    <a:pt x="465" y="432"/>
                    <a:pt x="465" y="432"/>
                  </a:cubicBezTo>
                  <a:cubicBezTo>
                    <a:pt x="469" y="432"/>
                    <a:pt x="469" y="432"/>
                    <a:pt x="469" y="432"/>
                  </a:cubicBezTo>
                  <a:cubicBezTo>
                    <a:pt x="472" y="433"/>
                    <a:pt x="472" y="433"/>
                    <a:pt x="472" y="433"/>
                  </a:cubicBezTo>
                  <a:cubicBezTo>
                    <a:pt x="473" y="433"/>
                    <a:pt x="473" y="433"/>
                    <a:pt x="473" y="433"/>
                  </a:cubicBezTo>
                  <a:cubicBezTo>
                    <a:pt x="473" y="435"/>
                    <a:pt x="473" y="435"/>
                    <a:pt x="473" y="435"/>
                  </a:cubicBezTo>
                  <a:cubicBezTo>
                    <a:pt x="475" y="435"/>
                    <a:pt x="475" y="435"/>
                    <a:pt x="475" y="435"/>
                  </a:cubicBezTo>
                  <a:cubicBezTo>
                    <a:pt x="476" y="435"/>
                    <a:pt x="476" y="435"/>
                    <a:pt x="476" y="435"/>
                  </a:cubicBezTo>
                  <a:cubicBezTo>
                    <a:pt x="477" y="435"/>
                    <a:pt x="477" y="435"/>
                    <a:pt x="477" y="435"/>
                  </a:cubicBezTo>
                  <a:cubicBezTo>
                    <a:pt x="479" y="435"/>
                    <a:pt x="479" y="435"/>
                    <a:pt x="479" y="435"/>
                  </a:cubicBezTo>
                  <a:cubicBezTo>
                    <a:pt x="479" y="436"/>
                    <a:pt x="479" y="436"/>
                    <a:pt x="479" y="436"/>
                  </a:cubicBezTo>
                  <a:cubicBezTo>
                    <a:pt x="482" y="436"/>
                    <a:pt x="482" y="436"/>
                    <a:pt x="482" y="436"/>
                  </a:cubicBezTo>
                  <a:cubicBezTo>
                    <a:pt x="483" y="437"/>
                    <a:pt x="483" y="437"/>
                    <a:pt x="483" y="437"/>
                  </a:cubicBezTo>
                  <a:cubicBezTo>
                    <a:pt x="483" y="439"/>
                    <a:pt x="483" y="439"/>
                    <a:pt x="483" y="439"/>
                  </a:cubicBezTo>
                  <a:cubicBezTo>
                    <a:pt x="483" y="440"/>
                    <a:pt x="483" y="440"/>
                    <a:pt x="483" y="440"/>
                  </a:cubicBezTo>
                  <a:cubicBezTo>
                    <a:pt x="485" y="440"/>
                    <a:pt x="485" y="440"/>
                    <a:pt x="485" y="440"/>
                  </a:cubicBezTo>
                  <a:cubicBezTo>
                    <a:pt x="485" y="442"/>
                    <a:pt x="485" y="442"/>
                    <a:pt x="485" y="442"/>
                  </a:cubicBezTo>
                  <a:cubicBezTo>
                    <a:pt x="485" y="443"/>
                    <a:pt x="485" y="443"/>
                    <a:pt x="485" y="443"/>
                  </a:cubicBezTo>
                  <a:cubicBezTo>
                    <a:pt x="486" y="443"/>
                    <a:pt x="486" y="443"/>
                    <a:pt x="486" y="443"/>
                  </a:cubicBezTo>
                  <a:cubicBezTo>
                    <a:pt x="486" y="445"/>
                    <a:pt x="486" y="445"/>
                    <a:pt x="486" y="445"/>
                  </a:cubicBezTo>
                  <a:cubicBezTo>
                    <a:pt x="486" y="446"/>
                    <a:pt x="486" y="446"/>
                    <a:pt x="486" y="446"/>
                  </a:cubicBezTo>
                  <a:cubicBezTo>
                    <a:pt x="485" y="446"/>
                    <a:pt x="485" y="446"/>
                    <a:pt x="485" y="446"/>
                  </a:cubicBezTo>
                  <a:cubicBezTo>
                    <a:pt x="486" y="447"/>
                    <a:pt x="486" y="447"/>
                    <a:pt x="486" y="447"/>
                  </a:cubicBezTo>
                  <a:cubicBezTo>
                    <a:pt x="487" y="450"/>
                    <a:pt x="487" y="450"/>
                    <a:pt x="487" y="450"/>
                  </a:cubicBezTo>
                  <a:cubicBezTo>
                    <a:pt x="486" y="450"/>
                    <a:pt x="486" y="450"/>
                    <a:pt x="486" y="450"/>
                  </a:cubicBezTo>
                  <a:cubicBezTo>
                    <a:pt x="485" y="450"/>
                    <a:pt x="485" y="450"/>
                    <a:pt x="485" y="450"/>
                  </a:cubicBezTo>
                  <a:cubicBezTo>
                    <a:pt x="483" y="450"/>
                    <a:pt x="483" y="450"/>
                    <a:pt x="483" y="450"/>
                  </a:cubicBezTo>
                  <a:cubicBezTo>
                    <a:pt x="483" y="453"/>
                    <a:pt x="483" y="453"/>
                    <a:pt x="483" y="453"/>
                  </a:cubicBezTo>
                  <a:cubicBezTo>
                    <a:pt x="483" y="455"/>
                    <a:pt x="483" y="455"/>
                    <a:pt x="483" y="455"/>
                  </a:cubicBezTo>
                  <a:cubicBezTo>
                    <a:pt x="482" y="455"/>
                    <a:pt x="482" y="455"/>
                    <a:pt x="482" y="455"/>
                  </a:cubicBezTo>
                  <a:cubicBezTo>
                    <a:pt x="479" y="455"/>
                    <a:pt x="479" y="455"/>
                    <a:pt x="479" y="455"/>
                  </a:cubicBezTo>
                  <a:cubicBezTo>
                    <a:pt x="477" y="453"/>
                    <a:pt x="477" y="453"/>
                    <a:pt x="477" y="453"/>
                  </a:cubicBezTo>
                  <a:cubicBezTo>
                    <a:pt x="476" y="452"/>
                    <a:pt x="476" y="452"/>
                    <a:pt x="476" y="452"/>
                  </a:cubicBezTo>
                  <a:cubicBezTo>
                    <a:pt x="473" y="453"/>
                    <a:pt x="473" y="453"/>
                    <a:pt x="473" y="453"/>
                  </a:cubicBezTo>
                  <a:cubicBezTo>
                    <a:pt x="475" y="450"/>
                    <a:pt x="475" y="450"/>
                    <a:pt x="475" y="450"/>
                  </a:cubicBezTo>
                  <a:cubicBezTo>
                    <a:pt x="472" y="452"/>
                    <a:pt x="472" y="452"/>
                    <a:pt x="472" y="452"/>
                  </a:cubicBezTo>
                  <a:cubicBezTo>
                    <a:pt x="475" y="449"/>
                    <a:pt x="475" y="449"/>
                    <a:pt x="475" y="449"/>
                  </a:cubicBezTo>
                  <a:cubicBezTo>
                    <a:pt x="473" y="449"/>
                    <a:pt x="473" y="449"/>
                    <a:pt x="473" y="449"/>
                  </a:cubicBezTo>
                  <a:cubicBezTo>
                    <a:pt x="472" y="446"/>
                    <a:pt x="472" y="446"/>
                    <a:pt x="472" y="446"/>
                  </a:cubicBezTo>
                  <a:cubicBezTo>
                    <a:pt x="470" y="445"/>
                    <a:pt x="470" y="445"/>
                    <a:pt x="470" y="445"/>
                  </a:cubicBezTo>
                  <a:cubicBezTo>
                    <a:pt x="469" y="445"/>
                    <a:pt x="469" y="445"/>
                    <a:pt x="469" y="445"/>
                  </a:cubicBezTo>
                  <a:cubicBezTo>
                    <a:pt x="470" y="447"/>
                    <a:pt x="470" y="447"/>
                    <a:pt x="470" y="447"/>
                  </a:cubicBezTo>
                  <a:cubicBezTo>
                    <a:pt x="470" y="450"/>
                    <a:pt x="470" y="450"/>
                    <a:pt x="470" y="450"/>
                  </a:cubicBezTo>
                  <a:cubicBezTo>
                    <a:pt x="469" y="453"/>
                    <a:pt x="469" y="453"/>
                    <a:pt x="469" y="453"/>
                  </a:cubicBezTo>
                  <a:cubicBezTo>
                    <a:pt x="466" y="456"/>
                    <a:pt x="466" y="456"/>
                    <a:pt x="466" y="456"/>
                  </a:cubicBezTo>
                  <a:cubicBezTo>
                    <a:pt x="462" y="460"/>
                    <a:pt x="462" y="460"/>
                    <a:pt x="462" y="460"/>
                  </a:cubicBezTo>
                  <a:cubicBezTo>
                    <a:pt x="459" y="466"/>
                    <a:pt x="459" y="466"/>
                    <a:pt x="459" y="466"/>
                  </a:cubicBezTo>
                  <a:cubicBezTo>
                    <a:pt x="457" y="469"/>
                    <a:pt x="457" y="469"/>
                    <a:pt x="457" y="469"/>
                  </a:cubicBezTo>
                  <a:cubicBezTo>
                    <a:pt x="456" y="470"/>
                    <a:pt x="456" y="470"/>
                    <a:pt x="456" y="470"/>
                  </a:cubicBezTo>
                  <a:cubicBezTo>
                    <a:pt x="449" y="475"/>
                    <a:pt x="449" y="475"/>
                    <a:pt x="449" y="475"/>
                  </a:cubicBezTo>
                  <a:cubicBezTo>
                    <a:pt x="447" y="476"/>
                    <a:pt x="447" y="476"/>
                    <a:pt x="447" y="476"/>
                  </a:cubicBezTo>
                  <a:cubicBezTo>
                    <a:pt x="446" y="478"/>
                    <a:pt x="446" y="478"/>
                    <a:pt x="446" y="478"/>
                  </a:cubicBezTo>
                  <a:cubicBezTo>
                    <a:pt x="444" y="480"/>
                    <a:pt x="444" y="480"/>
                    <a:pt x="444" y="480"/>
                  </a:cubicBezTo>
                  <a:cubicBezTo>
                    <a:pt x="443" y="480"/>
                    <a:pt x="443" y="480"/>
                    <a:pt x="443" y="480"/>
                  </a:cubicBezTo>
                  <a:cubicBezTo>
                    <a:pt x="444" y="483"/>
                    <a:pt x="444" y="483"/>
                    <a:pt x="444" y="483"/>
                  </a:cubicBezTo>
                  <a:cubicBezTo>
                    <a:pt x="443" y="483"/>
                    <a:pt x="443" y="483"/>
                    <a:pt x="443" y="483"/>
                  </a:cubicBezTo>
                  <a:cubicBezTo>
                    <a:pt x="439" y="483"/>
                    <a:pt x="439" y="483"/>
                    <a:pt x="439" y="483"/>
                  </a:cubicBezTo>
                  <a:cubicBezTo>
                    <a:pt x="436" y="486"/>
                    <a:pt x="436" y="486"/>
                    <a:pt x="436" y="486"/>
                  </a:cubicBezTo>
                  <a:cubicBezTo>
                    <a:pt x="434" y="488"/>
                    <a:pt x="434" y="488"/>
                    <a:pt x="434" y="488"/>
                  </a:cubicBezTo>
                  <a:cubicBezTo>
                    <a:pt x="436" y="488"/>
                    <a:pt x="436" y="488"/>
                    <a:pt x="436" y="488"/>
                  </a:cubicBezTo>
                  <a:cubicBezTo>
                    <a:pt x="439" y="488"/>
                    <a:pt x="439" y="488"/>
                    <a:pt x="439" y="488"/>
                  </a:cubicBezTo>
                  <a:cubicBezTo>
                    <a:pt x="440" y="489"/>
                    <a:pt x="440" y="489"/>
                    <a:pt x="440" y="489"/>
                  </a:cubicBezTo>
                  <a:cubicBezTo>
                    <a:pt x="443" y="486"/>
                    <a:pt x="443" y="486"/>
                    <a:pt x="443" y="486"/>
                  </a:cubicBezTo>
                  <a:cubicBezTo>
                    <a:pt x="447" y="485"/>
                    <a:pt x="447" y="485"/>
                    <a:pt x="447" y="485"/>
                  </a:cubicBezTo>
                  <a:cubicBezTo>
                    <a:pt x="452" y="483"/>
                    <a:pt x="452" y="483"/>
                    <a:pt x="452" y="483"/>
                  </a:cubicBezTo>
                  <a:cubicBezTo>
                    <a:pt x="455" y="480"/>
                    <a:pt x="455" y="480"/>
                    <a:pt x="455" y="480"/>
                  </a:cubicBezTo>
                  <a:cubicBezTo>
                    <a:pt x="459" y="480"/>
                    <a:pt x="459" y="480"/>
                    <a:pt x="459" y="480"/>
                  </a:cubicBezTo>
                  <a:cubicBezTo>
                    <a:pt x="463" y="480"/>
                    <a:pt x="463" y="480"/>
                    <a:pt x="463" y="480"/>
                  </a:cubicBezTo>
                  <a:cubicBezTo>
                    <a:pt x="467" y="480"/>
                    <a:pt x="467" y="480"/>
                    <a:pt x="467" y="480"/>
                  </a:cubicBezTo>
                  <a:cubicBezTo>
                    <a:pt x="472" y="478"/>
                    <a:pt x="472" y="478"/>
                    <a:pt x="472" y="478"/>
                  </a:cubicBezTo>
                  <a:cubicBezTo>
                    <a:pt x="476" y="476"/>
                    <a:pt x="476" y="476"/>
                    <a:pt x="476" y="476"/>
                  </a:cubicBezTo>
                  <a:cubicBezTo>
                    <a:pt x="480" y="476"/>
                    <a:pt x="480" y="476"/>
                    <a:pt x="480" y="476"/>
                  </a:cubicBezTo>
                  <a:cubicBezTo>
                    <a:pt x="486" y="476"/>
                    <a:pt x="486" y="476"/>
                    <a:pt x="486" y="476"/>
                  </a:cubicBezTo>
                  <a:cubicBezTo>
                    <a:pt x="485" y="475"/>
                    <a:pt x="485" y="475"/>
                    <a:pt x="485" y="475"/>
                  </a:cubicBezTo>
                  <a:cubicBezTo>
                    <a:pt x="485" y="473"/>
                    <a:pt x="485" y="473"/>
                    <a:pt x="485" y="473"/>
                  </a:cubicBezTo>
                  <a:cubicBezTo>
                    <a:pt x="486" y="472"/>
                    <a:pt x="486" y="472"/>
                    <a:pt x="486" y="472"/>
                  </a:cubicBezTo>
                  <a:cubicBezTo>
                    <a:pt x="480" y="472"/>
                    <a:pt x="480" y="472"/>
                    <a:pt x="480" y="472"/>
                  </a:cubicBezTo>
                  <a:cubicBezTo>
                    <a:pt x="479" y="472"/>
                    <a:pt x="479" y="472"/>
                    <a:pt x="479" y="472"/>
                  </a:cubicBezTo>
                  <a:cubicBezTo>
                    <a:pt x="480" y="469"/>
                    <a:pt x="480" y="469"/>
                    <a:pt x="480" y="469"/>
                  </a:cubicBezTo>
                  <a:cubicBezTo>
                    <a:pt x="485" y="466"/>
                    <a:pt x="485" y="466"/>
                    <a:pt x="485" y="466"/>
                  </a:cubicBezTo>
                  <a:cubicBezTo>
                    <a:pt x="489" y="463"/>
                    <a:pt x="489" y="463"/>
                    <a:pt x="489" y="463"/>
                  </a:cubicBezTo>
                  <a:cubicBezTo>
                    <a:pt x="503" y="462"/>
                    <a:pt x="503" y="462"/>
                    <a:pt x="503" y="462"/>
                  </a:cubicBezTo>
                  <a:cubicBezTo>
                    <a:pt x="508" y="462"/>
                    <a:pt x="508" y="462"/>
                    <a:pt x="508" y="462"/>
                  </a:cubicBezTo>
                  <a:cubicBezTo>
                    <a:pt x="509" y="462"/>
                    <a:pt x="509" y="462"/>
                    <a:pt x="509" y="462"/>
                  </a:cubicBezTo>
                  <a:cubicBezTo>
                    <a:pt x="510" y="463"/>
                    <a:pt x="510" y="463"/>
                    <a:pt x="510" y="463"/>
                  </a:cubicBezTo>
                  <a:cubicBezTo>
                    <a:pt x="513" y="462"/>
                    <a:pt x="513" y="462"/>
                    <a:pt x="513" y="462"/>
                  </a:cubicBezTo>
                  <a:cubicBezTo>
                    <a:pt x="512" y="462"/>
                    <a:pt x="512" y="462"/>
                    <a:pt x="512" y="462"/>
                  </a:cubicBezTo>
                  <a:cubicBezTo>
                    <a:pt x="515" y="460"/>
                    <a:pt x="515" y="460"/>
                    <a:pt x="515" y="460"/>
                  </a:cubicBezTo>
                  <a:cubicBezTo>
                    <a:pt x="513" y="460"/>
                    <a:pt x="513" y="460"/>
                    <a:pt x="513" y="460"/>
                  </a:cubicBezTo>
                  <a:cubicBezTo>
                    <a:pt x="515" y="459"/>
                    <a:pt x="515" y="459"/>
                    <a:pt x="515" y="459"/>
                  </a:cubicBezTo>
                  <a:cubicBezTo>
                    <a:pt x="518" y="459"/>
                    <a:pt x="518" y="459"/>
                    <a:pt x="518" y="459"/>
                  </a:cubicBezTo>
                  <a:cubicBezTo>
                    <a:pt x="522" y="457"/>
                    <a:pt x="522" y="457"/>
                    <a:pt x="522" y="457"/>
                  </a:cubicBezTo>
                  <a:cubicBezTo>
                    <a:pt x="526" y="455"/>
                    <a:pt x="526" y="455"/>
                    <a:pt x="526" y="455"/>
                  </a:cubicBezTo>
                  <a:cubicBezTo>
                    <a:pt x="527" y="455"/>
                    <a:pt x="527" y="455"/>
                    <a:pt x="527" y="455"/>
                  </a:cubicBezTo>
                  <a:cubicBezTo>
                    <a:pt x="532" y="452"/>
                    <a:pt x="532" y="452"/>
                    <a:pt x="532" y="452"/>
                  </a:cubicBezTo>
                  <a:cubicBezTo>
                    <a:pt x="542" y="447"/>
                    <a:pt x="542" y="447"/>
                    <a:pt x="542" y="447"/>
                  </a:cubicBezTo>
                  <a:cubicBezTo>
                    <a:pt x="578" y="447"/>
                    <a:pt x="578" y="447"/>
                    <a:pt x="578" y="447"/>
                  </a:cubicBezTo>
                  <a:cubicBezTo>
                    <a:pt x="581" y="445"/>
                    <a:pt x="581" y="445"/>
                    <a:pt x="581" y="445"/>
                  </a:cubicBezTo>
                  <a:cubicBezTo>
                    <a:pt x="585" y="443"/>
                    <a:pt x="585" y="443"/>
                    <a:pt x="585" y="443"/>
                  </a:cubicBezTo>
                  <a:cubicBezTo>
                    <a:pt x="585" y="445"/>
                    <a:pt x="585" y="445"/>
                    <a:pt x="585" y="445"/>
                  </a:cubicBezTo>
                  <a:cubicBezTo>
                    <a:pt x="586" y="443"/>
                    <a:pt x="586" y="443"/>
                    <a:pt x="586" y="443"/>
                  </a:cubicBezTo>
                  <a:cubicBezTo>
                    <a:pt x="588" y="443"/>
                    <a:pt x="588" y="443"/>
                    <a:pt x="588" y="443"/>
                  </a:cubicBezTo>
                  <a:cubicBezTo>
                    <a:pt x="589" y="440"/>
                    <a:pt x="589" y="440"/>
                    <a:pt x="589" y="440"/>
                  </a:cubicBezTo>
                  <a:cubicBezTo>
                    <a:pt x="592" y="437"/>
                    <a:pt x="592" y="437"/>
                    <a:pt x="592" y="437"/>
                  </a:cubicBezTo>
                  <a:cubicBezTo>
                    <a:pt x="595" y="436"/>
                    <a:pt x="595" y="436"/>
                    <a:pt x="595" y="436"/>
                  </a:cubicBezTo>
                  <a:cubicBezTo>
                    <a:pt x="596" y="433"/>
                    <a:pt x="596" y="433"/>
                    <a:pt x="596" y="433"/>
                  </a:cubicBezTo>
                  <a:cubicBezTo>
                    <a:pt x="599" y="430"/>
                    <a:pt x="599" y="430"/>
                    <a:pt x="599" y="430"/>
                  </a:cubicBezTo>
                  <a:cubicBezTo>
                    <a:pt x="601" y="427"/>
                    <a:pt x="601" y="427"/>
                    <a:pt x="601" y="427"/>
                  </a:cubicBezTo>
                  <a:cubicBezTo>
                    <a:pt x="602" y="424"/>
                    <a:pt x="602" y="424"/>
                    <a:pt x="602" y="424"/>
                  </a:cubicBezTo>
                  <a:cubicBezTo>
                    <a:pt x="609" y="420"/>
                    <a:pt x="609" y="420"/>
                    <a:pt x="609" y="420"/>
                  </a:cubicBezTo>
                  <a:cubicBezTo>
                    <a:pt x="614" y="416"/>
                    <a:pt x="614" y="416"/>
                    <a:pt x="614" y="416"/>
                  </a:cubicBezTo>
                  <a:cubicBezTo>
                    <a:pt x="615" y="414"/>
                    <a:pt x="615" y="414"/>
                    <a:pt x="615" y="414"/>
                  </a:cubicBezTo>
                  <a:cubicBezTo>
                    <a:pt x="617" y="417"/>
                    <a:pt x="617" y="417"/>
                    <a:pt x="617" y="417"/>
                  </a:cubicBezTo>
                  <a:cubicBezTo>
                    <a:pt x="617" y="419"/>
                    <a:pt x="617" y="419"/>
                    <a:pt x="617" y="419"/>
                  </a:cubicBezTo>
                  <a:cubicBezTo>
                    <a:pt x="619" y="417"/>
                    <a:pt x="619" y="417"/>
                    <a:pt x="619" y="417"/>
                  </a:cubicBezTo>
                  <a:cubicBezTo>
                    <a:pt x="624" y="417"/>
                    <a:pt x="624" y="417"/>
                    <a:pt x="624" y="417"/>
                  </a:cubicBezTo>
                  <a:cubicBezTo>
                    <a:pt x="627" y="417"/>
                    <a:pt x="627" y="417"/>
                    <a:pt x="627" y="417"/>
                  </a:cubicBezTo>
                  <a:cubicBezTo>
                    <a:pt x="628" y="419"/>
                    <a:pt x="628" y="419"/>
                    <a:pt x="628" y="419"/>
                  </a:cubicBezTo>
                  <a:cubicBezTo>
                    <a:pt x="627" y="424"/>
                    <a:pt x="627" y="424"/>
                    <a:pt x="627" y="424"/>
                  </a:cubicBezTo>
                  <a:cubicBezTo>
                    <a:pt x="624" y="432"/>
                    <a:pt x="624" y="432"/>
                    <a:pt x="624" y="432"/>
                  </a:cubicBezTo>
                  <a:cubicBezTo>
                    <a:pt x="622" y="436"/>
                    <a:pt x="622" y="436"/>
                    <a:pt x="622" y="436"/>
                  </a:cubicBezTo>
                  <a:cubicBezTo>
                    <a:pt x="622" y="439"/>
                    <a:pt x="622" y="439"/>
                    <a:pt x="622" y="439"/>
                  </a:cubicBezTo>
                  <a:cubicBezTo>
                    <a:pt x="624" y="440"/>
                    <a:pt x="624" y="440"/>
                    <a:pt x="624" y="440"/>
                  </a:cubicBezTo>
                  <a:cubicBezTo>
                    <a:pt x="624" y="442"/>
                    <a:pt x="624" y="442"/>
                    <a:pt x="624" y="442"/>
                  </a:cubicBezTo>
                  <a:cubicBezTo>
                    <a:pt x="622" y="443"/>
                    <a:pt x="622" y="443"/>
                    <a:pt x="622" y="443"/>
                  </a:cubicBezTo>
                  <a:cubicBezTo>
                    <a:pt x="624" y="446"/>
                    <a:pt x="624" y="446"/>
                    <a:pt x="624" y="446"/>
                  </a:cubicBezTo>
                  <a:cubicBezTo>
                    <a:pt x="625" y="446"/>
                    <a:pt x="625" y="446"/>
                    <a:pt x="625" y="446"/>
                  </a:cubicBezTo>
                  <a:cubicBezTo>
                    <a:pt x="628" y="446"/>
                    <a:pt x="628" y="446"/>
                    <a:pt x="628" y="446"/>
                  </a:cubicBezTo>
                  <a:cubicBezTo>
                    <a:pt x="628" y="447"/>
                    <a:pt x="628" y="447"/>
                    <a:pt x="628" y="447"/>
                  </a:cubicBezTo>
                  <a:cubicBezTo>
                    <a:pt x="631" y="446"/>
                    <a:pt x="631" y="446"/>
                    <a:pt x="631" y="446"/>
                  </a:cubicBezTo>
                  <a:cubicBezTo>
                    <a:pt x="632" y="446"/>
                    <a:pt x="632" y="446"/>
                    <a:pt x="632" y="446"/>
                  </a:cubicBezTo>
                  <a:cubicBezTo>
                    <a:pt x="634" y="446"/>
                    <a:pt x="634" y="446"/>
                    <a:pt x="634" y="446"/>
                  </a:cubicBezTo>
                  <a:cubicBezTo>
                    <a:pt x="637" y="445"/>
                    <a:pt x="637" y="445"/>
                    <a:pt x="637" y="445"/>
                  </a:cubicBezTo>
                  <a:cubicBezTo>
                    <a:pt x="637" y="443"/>
                    <a:pt x="637" y="443"/>
                    <a:pt x="637" y="443"/>
                  </a:cubicBezTo>
                  <a:cubicBezTo>
                    <a:pt x="639" y="442"/>
                    <a:pt x="639" y="442"/>
                    <a:pt x="639" y="442"/>
                  </a:cubicBezTo>
                  <a:cubicBezTo>
                    <a:pt x="638" y="445"/>
                    <a:pt x="638" y="445"/>
                    <a:pt x="638" y="445"/>
                  </a:cubicBezTo>
                  <a:cubicBezTo>
                    <a:pt x="639" y="445"/>
                    <a:pt x="639" y="445"/>
                    <a:pt x="639" y="445"/>
                  </a:cubicBezTo>
                  <a:cubicBezTo>
                    <a:pt x="642" y="445"/>
                    <a:pt x="642" y="445"/>
                    <a:pt x="642" y="445"/>
                  </a:cubicBezTo>
                  <a:cubicBezTo>
                    <a:pt x="647" y="442"/>
                    <a:pt x="647" y="442"/>
                    <a:pt x="647" y="442"/>
                  </a:cubicBezTo>
                  <a:cubicBezTo>
                    <a:pt x="651" y="440"/>
                    <a:pt x="651" y="440"/>
                    <a:pt x="651" y="440"/>
                  </a:cubicBezTo>
                  <a:cubicBezTo>
                    <a:pt x="654" y="439"/>
                    <a:pt x="654" y="439"/>
                    <a:pt x="654" y="439"/>
                  </a:cubicBezTo>
                  <a:cubicBezTo>
                    <a:pt x="655" y="437"/>
                    <a:pt x="655" y="437"/>
                    <a:pt x="655" y="437"/>
                  </a:cubicBezTo>
                  <a:cubicBezTo>
                    <a:pt x="657" y="435"/>
                    <a:pt x="657" y="435"/>
                    <a:pt x="657" y="435"/>
                  </a:cubicBezTo>
                  <a:cubicBezTo>
                    <a:pt x="658" y="437"/>
                    <a:pt x="658" y="437"/>
                    <a:pt x="658" y="437"/>
                  </a:cubicBezTo>
                  <a:cubicBezTo>
                    <a:pt x="660" y="437"/>
                    <a:pt x="660" y="437"/>
                    <a:pt x="660" y="437"/>
                  </a:cubicBezTo>
                  <a:cubicBezTo>
                    <a:pt x="652" y="442"/>
                    <a:pt x="652" y="442"/>
                    <a:pt x="652" y="442"/>
                  </a:cubicBezTo>
                  <a:cubicBezTo>
                    <a:pt x="651" y="443"/>
                    <a:pt x="651" y="443"/>
                    <a:pt x="651" y="443"/>
                  </a:cubicBezTo>
                  <a:cubicBezTo>
                    <a:pt x="652" y="443"/>
                    <a:pt x="652" y="443"/>
                    <a:pt x="652" y="443"/>
                  </a:cubicBezTo>
                  <a:cubicBezTo>
                    <a:pt x="655" y="443"/>
                    <a:pt x="655" y="443"/>
                    <a:pt x="655" y="443"/>
                  </a:cubicBezTo>
                  <a:cubicBezTo>
                    <a:pt x="660" y="443"/>
                    <a:pt x="660" y="443"/>
                    <a:pt x="660" y="443"/>
                  </a:cubicBezTo>
                  <a:cubicBezTo>
                    <a:pt x="667" y="443"/>
                    <a:pt x="667" y="443"/>
                    <a:pt x="667" y="443"/>
                  </a:cubicBezTo>
                  <a:cubicBezTo>
                    <a:pt x="661" y="445"/>
                    <a:pt x="661" y="445"/>
                    <a:pt x="661" y="445"/>
                  </a:cubicBezTo>
                  <a:cubicBezTo>
                    <a:pt x="658" y="446"/>
                    <a:pt x="658" y="446"/>
                    <a:pt x="658" y="446"/>
                  </a:cubicBezTo>
                  <a:cubicBezTo>
                    <a:pt x="658" y="447"/>
                    <a:pt x="658" y="447"/>
                    <a:pt x="658" y="447"/>
                  </a:cubicBezTo>
                  <a:cubicBezTo>
                    <a:pt x="657" y="447"/>
                    <a:pt x="657" y="447"/>
                    <a:pt x="657" y="447"/>
                  </a:cubicBezTo>
                  <a:cubicBezTo>
                    <a:pt x="657" y="446"/>
                    <a:pt x="657" y="446"/>
                    <a:pt x="657" y="446"/>
                  </a:cubicBezTo>
                  <a:cubicBezTo>
                    <a:pt x="655" y="446"/>
                    <a:pt x="655" y="446"/>
                    <a:pt x="655" y="446"/>
                  </a:cubicBezTo>
                  <a:cubicBezTo>
                    <a:pt x="655" y="445"/>
                    <a:pt x="655" y="445"/>
                    <a:pt x="655" y="445"/>
                  </a:cubicBezTo>
                  <a:cubicBezTo>
                    <a:pt x="647" y="447"/>
                    <a:pt x="647" y="447"/>
                    <a:pt x="647" y="447"/>
                  </a:cubicBezTo>
                  <a:cubicBezTo>
                    <a:pt x="642" y="449"/>
                    <a:pt x="642" y="449"/>
                    <a:pt x="642" y="449"/>
                  </a:cubicBezTo>
                  <a:cubicBezTo>
                    <a:pt x="639" y="452"/>
                    <a:pt x="639" y="452"/>
                    <a:pt x="639" y="452"/>
                  </a:cubicBezTo>
                  <a:cubicBezTo>
                    <a:pt x="641" y="452"/>
                    <a:pt x="641" y="452"/>
                    <a:pt x="641" y="452"/>
                  </a:cubicBezTo>
                  <a:cubicBezTo>
                    <a:pt x="639" y="453"/>
                    <a:pt x="639" y="453"/>
                    <a:pt x="639" y="453"/>
                  </a:cubicBezTo>
                  <a:cubicBezTo>
                    <a:pt x="638" y="453"/>
                    <a:pt x="638" y="453"/>
                    <a:pt x="638" y="453"/>
                  </a:cubicBezTo>
                  <a:cubicBezTo>
                    <a:pt x="638" y="452"/>
                    <a:pt x="638" y="452"/>
                    <a:pt x="638" y="452"/>
                  </a:cubicBezTo>
                  <a:cubicBezTo>
                    <a:pt x="637" y="453"/>
                    <a:pt x="637" y="453"/>
                    <a:pt x="637" y="453"/>
                  </a:cubicBezTo>
                  <a:cubicBezTo>
                    <a:pt x="634" y="455"/>
                    <a:pt x="634" y="455"/>
                    <a:pt x="634" y="455"/>
                  </a:cubicBezTo>
                  <a:cubicBezTo>
                    <a:pt x="632" y="456"/>
                    <a:pt x="632" y="456"/>
                    <a:pt x="632" y="456"/>
                  </a:cubicBezTo>
                  <a:cubicBezTo>
                    <a:pt x="635" y="455"/>
                    <a:pt x="635" y="455"/>
                    <a:pt x="635" y="455"/>
                  </a:cubicBezTo>
                  <a:cubicBezTo>
                    <a:pt x="631" y="459"/>
                    <a:pt x="631" y="459"/>
                    <a:pt x="631" y="459"/>
                  </a:cubicBezTo>
                  <a:cubicBezTo>
                    <a:pt x="629" y="462"/>
                    <a:pt x="629" y="462"/>
                    <a:pt x="629" y="462"/>
                  </a:cubicBezTo>
                  <a:cubicBezTo>
                    <a:pt x="631" y="466"/>
                    <a:pt x="631" y="466"/>
                    <a:pt x="631" y="466"/>
                  </a:cubicBezTo>
                  <a:cubicBezTo>
                    <a:pt x="632" y="465"/>
                    <a:pt x="632" y="465"/>
                    <a:pt x="632" y="465"/>
                  </a:cubicBezTo>
                  <a:cubicBezTo>
                    <a:pt x="632" y="467"/>
                    <a:pt x="632" y="467"/>
                    <a:pt x="632" y="467"/>
                  </a:cubicBezTo>
                  <a:cubicBezTo>
                    <a:pt x="634" y="467"/>
                    <a:pt x="634" y="467"/>
                    <a:pt x="634" y="467"/>
                  </a:cubicBezTo>
                  <a:cubicBezTo>
                    <a:pt x="635" y="469"/>
                    <a:pt x="635" y="469"/>
                    <a:pt x="635" y="469"/>
                  </a:cubicBezTo>
                  <a:cubicBezTo>
                    <a:pt x="637" y="467"/>
                    <a:pt x="637" y="467"/>
                    <a:pt x="637" y="467"/>
                  </a:cubicBezTo>
                  <a:cubicBezTo>
                    <a:pt x="638" y="465"/>
                    <a:pt x="638" y="465"/>
                    <a:pt x="638" y="465"/>
                  </a:cubicBezTo>
                  <a:cubicBezTo>
                    <a:pt x="639" y="466"/>
                    <a:pt x="639" y="466"/>
                    <a:pt x="639" y="466"/>
                  </a:cubicBezTo>
                  <a:cubicBezTo>
                    <a:pt x="639" y="465"/>
                    <a:pt x="639" y="465"/>
                    <a:pt x="639" y="465"/>
                  </a:cubicBezTo>
                  <a:cubicBezTo>
                    <a:pt x="641" y="466"/>
                    <a:pt x="641" y="466"/>
                    <a:pt x="641" y="466"/>
                  </a:cubicBezTo>
                  <a:cubicBezTo>
                    <a:pt x="642" y="465"/>
                    <a:pt x="642" y="465"/>
                    <a:pt x="642" y="465"/>
                  </a:cubicBezTo>
                  <a:cubicBezTo>
                    <a:pt x="645" y="462"/>
                    <a:pt x="645" y="462"/>
                    <a:pt x="645" y="462"/>
                  </a:cubicBezTo>
                  <a:cubicBezTo>
                    <a:pt x="648" y="460"/>
                    <a:pt x="648" y="460"/>
                    <a:pt x="648" y="460"/>
                  </a:cubicBezTo>
                  <a:cubicBezTo>
                    <a:pt x="649" y="459"/>
                    <a:pt x="649" y="459"/>
                    <a:pt x="649" y="459"/>
                  </a:cubicBezTo>
                  <a:cubicBezTo>
                    <a:pt x="651" y="457"/>
                    <a:pt x="651" y="457"/>
                    <a:pt x="651" y="457"/>
                  </a:cubicBezTo>
                  <a:cubicBezTo>
                    <a:pt x="652" y="457"/>
                    <a:pt x="652" y="457"/>
                    <a:pt x="652" y="457"/>
                  </a:cubicBezTo>
                  <a:cubicBezTo>
                    <a:pt x="654" y="455"/>
                    <a:pt x="654" y="455"/>
                    <a:pt x="654" y="455"/>
                  </a:cubicBezTo>
                  <a:cubicBezTo>
                    <a:pt x="655" y="455"/>
                    <a:pt x="655" y="455"/>
                    <a:pt x="655" y="455"/>
                  </a:cubicBezTo>
                  <a:cubicBezTo>
                    <a:pt x="655" y="453"/>
                    <a:pt x="655" y="453"/>
                    <a:pt x="655" y="453"/>
                  </a:cubicBezTo>
                  <a:cubicBezTo>
                    <a:pt x="657" y="453"/>
                    <a:pt x="657" y="453"/>
                    <a:pt x="657" y="453"/>
                  </a:cubicBezTo>
                  <a:cubicBezTo>
                    <a:pt x="658" y="452"/>
                    <a:pt x="658" y="452"/>
                    <a:pt x="658" y="452"/>
                  </a:cubicBezTo>
                  <a:cubicBezTo>
                    <a:pt x="658" y="453"/>
                    <a:pt x="658" y="453"/>
                    <a:pt x="658" y="453"/>
                  </a:cubicBezTo>
                  <a:cubicBezTo>
                    <a:pt x="660" y="455"/>
                    <a:pt x="660" y="455"/>
                    <a:pt x="660" y="455"/>
                  </a:cubicBezTo>
                  <a:cubicBezTo>
                    <a:pt x="661" y="455"/>
                    <a:pt x="661" y="455"/>
                    <a:pt x="661" y="455"/>
                  </a:cubicBezTo>
                  <a:cubicBezTo>
                    <a:pt x="661" y="452"/>
                    <a:pt x="661" y="452"/>
                    <a:pt x="661" y="452"/>
                  </a:cubicBezTo>
                  <a:cubicBezTo>
                    <a:pt x="662" y="453"/>
                    <a:pt x="662" y="453"/>
                    <a:pt x="662" y="453"/>
                  </a:cubicBezTo>
                  <a:cubicBezTo>
                    <a:pt x="664" y="453"/>
                    <a:pt x="664" y="453"/>
                    <a:pt x="664" y="453"/>
                  </a:cubicBezTo>
                  <a:cubicBezTo>
                    <a:pt x="668" y="452"/>
                    <a:pt x="668" y="452"/>
                    <a:pt x="668" y="452"/>
                  </a:cubicBezTo>
                  <a:cubicBezTo>
                    <a:pt x="672" y="450"/>
                    <a:pt x="672" y="450"/>
                    <a:pt x="672" y="450"/>
                  </a:cubicBezTo>
                  <a:cubicBezTo>
                    <a:pt x="677" y="449"/>
                    <a:pt x="677" y="449"/>
                    <a:pt x="677" y="449"/>
                  </a:cubicBezTo>
                  <a:cubicBezTo>
                    <a:pt x="681" y="447"/>
                    <a:pt x="681" y="447"/>
                    <a:pt x="681" y="447"/>
                  </a:cubicBezTo>
                  <a:cubicBezTo>
                    <a:pt x="687" y="446"/>
                    <a:pt x="687" y="446"/>
                    <a:pt x="687" y="446"/>
                  </a:cubicBezTo>
                  <a:cubicBezTo>
                    <a:pt x="690" y="446"/>
                    <a:pt x="690" y="446"/>
                    <a:pt x="690" y="446"/>
                  </a:cubicBezTo>
                  <a:cubicBezTo>
                    <a:pt x="691" y="445"/>
                    <a:pt x="691" y="445"/>
                    <a:pt x="691" y="445"/>
                  </a:cubicBezTo>
                  <a:cubicBezTo>
                    <a:pt x="692" y="443"/>
                    <a:pt x="692" y="443"/>
                    <a:pt x="692" y="443"/>
                  </a:cubicBezTo>
                  <a:cubicBezTo>
                    <a:pt x="690" y="443"/>
                    <a:pt x="690" y="443"/>
                    <a:pt x="690" y="443"/>
                  </a:cubicBezTo>
                  <a:cubicBezTo>
                    <a:pt x="688" y="443"/>
                    <a:pt x="688" y="443"/>
                    <a:pt x="688" y="443"/>
                  </a:cubicBezTo>
                  <a:cubicBezTo>
                    <a:pt x="690" y="442"/>
                    <a:pt x="690" y="442"/>
                    <a:pt x="690" y="442"/>
                  </a:cubicBezTo>
                  <a:cubicBezTo>
                    <a:pt x="690" y="440"/>
                    <a:pt x="690" y="440"/>
                    <a:pt x="690" y="440"/>
                  </a:cubicBezTo>
                  <a:cubicBezTo>
                    <a:pt x="697" y="440"/>
                    <a:pt x="697" y="440"/>
                    <a:pt x="697" y="440"/>
                  </a:cubicBezTo>
                  <a:cubicBezTo>
                    <a:pt x="701" y="439"/>
                    <a:pt x="701" y="439"/>
                    <a:pt x="701" y="439"/>
                  </a:cubicBezTo>
                  <a:cubicBezTo>
                    <a:pt x="704" y="437"/>
                    <a:pt x="704" y="437"/>
                    <a:pt x="704" y="437"/>
                  </a:cubicBezTo>
                  <a:cubicBezTo>
                    <a:pt x="707" y="436"/>
                    <a:pt x="707" y="436"/>
                    <a:pt x="707" y="436"/>
                  </a:cubicBezTo>
                  <a:cubicBezTo>
                    <a:pt x="708" y="436"/>
                    <a:pt x="708" y="436"/>
                    <a:pt x="708" y="436"/>
                  </a:cubicBezTo>
                  <a:cubicBezTo>
                    <a:pt x="707" y="435"/>
                    <a:pt x="707" y="435"/>
                    <a:pt x="707" y="435"/>
                  </a:cubicBezTo>
                  <a:cubicBezTo>
                    <a:pt x="708" y="433"/>
                    <a:pt x="708" y="433"/>
                    <a:pt x="708" y="433"/>
                  </a:cubicBezTo>
                  <a:cubicBezTo>
                    <a:pt x="707" y="432"/>
                    <a:pt x="707" y="432"/>
                    <a:pt x="707" y="432"/>
                  </a:cubicBezTo>
                  <a:cubicBezTo>
                    <a:pt x="705" y="432"/>
                    <a:pt x="705" y="432"/>
                    <a:pt x="705" y="432"/>
                  </a:cubicBezTo>
                  <a:cubicBezTo>
                    <a:pt x="705" y="430"/>
                    <a:pt x="705" y="430"/>
                    <a:pt x="705" y="430"/>
                  </a:cubicBezTo>
                  <a:cubicBezTo>
                    <a:pt x="704" y="432"/>
                    <a:pt x="704" y="432"/>
                    <a:pt x="704" y="432"/>
                  </a:cubicBezTo>
                  <a:cubicBezTo>
                    <a:pt x="698" y="436"/>
                    <a:pt x="698" y="436"/>
                    <a:pt x="698" y="436"/>
                  </a:cubicBezTo>
                  <a:cubicBezTo>
                    <a:pt x="699" y="436"/>
                    <a:pt x="699" y="436"/>
                    <a:pt x="699" y="436"/>
                  </a:cubicBezTo>
                  <a:cubicBezTo>
                    <a:pt x="695" y="439"/>
                    <a:pt x="695" y="439"/>
                    <a:pt x="695" y="439"/>
                  </a:cubicBezTo>
                  <a:cubicBezTo>
                    <a:pt x="695" y="437"/>
                    <a:pt x="695" y="437"/>
                    <a:pt x="695" y="437"/>
                  </a:cubicBezTo>
                  <a:cubicBezTo>
                    <a:pt x="694" y="439"/>
                    <a:pt x="694" y="439"/>
                    <a:pt x="694" y="439"/>
                  </a:cubicBezTo>
                  <a:cubicBezTo>
                    <a:pt x="694" y="437"/>
                    <a:pt x="694" y="437"/>
                    <a:pt x="694" y="437"/>
                  </a:cubicBezTo>
                  <a:cubicBezTo>
                    <a:pt x="695" y="436"/>
                    <a:pt x="695" y="436"/>
                    <a:pt x="695" y="436"/>
                  </a:cubicBezTo>
                  <a:cubicBezTo>
                    <a:pt x="698" y="435"/>
                    <a:pt x="698" y="435"/>
                    <a:pt x="698" y="435"/>
                  </a:cubicBezTo>
                  <a:cubicBezTo>
                    <a:pt x="700" y="433"/>
                    <a:pt x="700" y="433"/>
                    <a:pt x="700" y="433"/>
                  </a:cubicBezTo>
                  <a:cubicBezTo>
                    <a:pt x="701" y="432"/>
                    <a:pt x="701" y="432"/>
                    <a:pt x="701" y="432"/>
                  </a:cubicBezTo>
                  <a:cubicBezTo>
                    <a:pt x="704" y="427"/>
                    <a:pt x="704" y="427"/>
                    <a:pt x="704" y="427"/>
                  </a:cubicBezTo>
                  <a:cubicBezTo>
                    <a:pt x="707" y="423"/>
                    <a:pt x="707" y="423"/>
                    <a:pt x="707" y="423"/>
                  </a:cubicBezTo>
                  <a:cubicBezTo>
                    <a:pt x="705" y="423"/>
                    <a:pt x="705" y="423"/>
                    <a:pt x="705" y="423"/>
                  </a:cubicBezTo>
                  <a:cubicBezTo>
                    <a:pt x="705" y="422"/>
                    <a:pt x="705" y="422"/>
                    <a:pt x="705" y="422"/>
                  </a:cubicBezTo>
                  <a:cubicBezTo>
                    <a:pt x="704" y="422"/>
                    <a:pt x="704" y="422"/>
                    <a:pt x="704" y="422"/>
                  </a:cubicBezTo>
                  <a:cubicBezTo>
                    <a:pt x="703" y="423"/>
                    <a:pt x="703" y="423"/>
                    <a:pt x="703" y="423"/>
                  </a:cubicBezTo>
                  <a:cubicBezTo>
                    <a:pt x="697" y="429"/>
                    <a:pt x="697" y="429"/>
                    <a:pt x="697" y="429"/>
                  </a:cubicBezTo>
                  <a:cubicBezTo>
                    <a:pt x="691" y="433"/>
                    <a:pt x="691" y="433"/>
                    <a:pt x="691" y="433"/>
                  </a:cubicBezTo>
                  <a:cubicBezTo>
                    <a:pt x="690" y="436"/>
                    <a:pt x="690" y="436"/>
                    <a:pt x="690" y="436"/>
                  </a:cubicBezTo>
                  <a:cubicBezTo>
                    <a:pt x="690" y="439"/>
                    <a:pt x="690" y="439"/>
                    <a:pt x="690" y="439"/>
                  </a:cubicBezTo>
                  <a:cubicBezTo>
                    <a:pt x="688" y="439"/>
                    <a:pt x="688" y="439"/>
                    <a:pt x="688" y="439"/>
                  </a:cubicBezTo>
                  <a:cubicBezTo>
                    <a:pt x="687" y="439"/>
                    <a:pt x="687" y="439"/>
                    <a:pt x="687" y="439"/>
                  </a:cubicBezTo>
                  <a:cubicBezTo>
                    <a:pt x="685" y="439"/>
                    <a:pt x="685" y="439"/>
                    <a:pt x="685" y="439"/>
                  </a:cubicBezTo>
                  <a:cubicBezTo>
                    <a:pt x="684" y="436"/>
                    <a:pt x="684" y="436"/>
                    <a:pt x="684" y="436"/>
                  </a:cubicBezTo>
                  <a:cubicBezTo>
                    <a:pt x="680" y="439"/>
                    <a:pt x="680" y="439"/>
                    <a:pt x="680" y="439"/>
                  </a:cubicBezTo>
                  <a:cubicBezTo>
                    <a:pt x="675" y="440"/>
                    <a:pt x="675" y="440"/>
                    <a:pt x="675" y="440"/>
                  </a:cubicBezTo>
                  <a:cubicBezTo>
                    <a:pt x="677" y="439"/>
                    <a:pt x="677" y="439"/>
                    <a:pt x="677" y="439"/>
                  </a:cubicBezTo>
                  <a:cubicBezTo>
                    <a:pt x="674" y="437"/>
                    <a:pt x="674" y="437"/>
                    <a:pt x="674" y="437"/>
                  </a:cubicBezTo>
                  <a:cubicBezTo>
                    <a:pt x="671" y="437"/>
                    <a:pt x="671" y="437"/>
                    <a:pt x="671" y="437"/>
                  </a:cubicBezTo>
                  <a:cubicBezTo>
                    <a:pt x="668" y="436"/>
                    <a:pt x="668" y="436"/>
                    <a:pt x="668" y="436"/>
                  </a:cubicBezTo>
                  <a:cubicBezTo>
                    <a:pt x="665" y="436"/>
                    <a:pt x="665" y="436"/>
                    <a:pt x="665" y="436"/>
                  </a:cubicBezTo>
                  <a:cubicBezTo>
                    <a:pt x="662" y="435"/>
                    <a:pt x="662" y="435"/>
                    <a:pt x="662" y="435"/>
                  </a:cubicBezTo>
                  <a:cubicBezTo>
                    <a:pt x="665" y="433"/>
                    <a:pt x="665" y="433"/>
                    <a:pt x="665" y="433"/>
                  </a:cubicBezTo>
                  <a:cubicBezTo>
                    <a:pt x="667" y="433"/>
                    <a:pt x="667" y="433"/>
                    <a:pt x="667" y="433"/>
                  </a:cubicBezTo>
                  <a:cubicBezTo>
                    <a:pt x="660" y="432"/>
                    <a:pt x="660" y="432"/>
                    <a:pt x="660" y="432"/>
                  </a:cubicBezTo>
                  <a:cubicBezTo>
                    <a:pt x="658" y="430"/>
                    <a:pt x="658" y="430"/>
                    <a:pt x="658" y="430"/>
                  </a:cubicBezTo>
                  <a:cubicBezTo>
                    <a:pt x="658" y="429"/>
                    <a:pt x="658" y="429"/>
                    <a:pt x="658" y="429"/>
                  </a:cubicBezTo>
                  <a:cubicBezTo>
                    <a:pt x="658" y="426"/>
                    <a:pt x="658" y="426"/>
                    <a:pt x="658" y="426"/>
                  </a:cubicBezTo>
                  <a:cubicBezTo>
                    <a:pt x="658" y="422"/>
                    <a:pt x="658" y="422"/>
                    <a:pt x="658" y="422"/>
                  </a:cubicBezTo>
                  <a:cubicBezTo>
                    <a:pt x="660" y="420"/>
                    <a:pt x="660" y="420"/>
                    <a:pt x="660" y="420"/>
                  </a:cubicBezTo>
                  <a:cubicBezTo>
                    <a:pt x="658" y="420"/>
                    <a:pt x="658" y="420"/>
                    <a:pt x="658" y="420"/>
                  </a:cubicBezTo>
                  <a:cubicBezTo>
                    <a:pt x="654" y="420"/>
                    <a:pt x="654" y="420"/>
                    <a:pt x="654" y="420"/>
                  </a:cubicBezTo>
                  <a:cubicBezTo>
                    <a:pt x="658" y="419"/>
                    <a:pt x="658" y="419"/>
                    <a:pt x="658" y="419"/>
                  </a:cubicBezTo>
                  <a:cubicBezTo>
                    <a:pt x="660" y="416"/>
                    <a:pt x="660" y="416"/>
                    <a:pt x="660" y="416"/>
                  </a:cubicBezTo>
                  <a:cubicBezTo>
                    <a:pt x="665" y="412"/>
                    <a:pt x="665" y="412"/>
                    <a:pt x="665" y="412"/>
                  </a:cubicBezTo>
                  <a:cubicBezTo>
                    <a:pt x="664" y="412"/>
                    <a:pt x="664" y="412"/>
                    <a:pt x="664" y="412"/>
                  </a:cubicBezTo>
                  <a:cubicBezTo>
                    <a:pt x="662" y="410"/>
                    <a:pt x="662" y="410"/>
                    <a:pt x="662" y="410"/>
                  </a:cubicBezTo>
                  <a:cubicBezTo>
                    <a:pt x="660" y="410"/>
                    <a:pt x="660" y="410"/>
                    <a:pt x="660" y="410"/>
                  </a:cubicBezTo>
                  <a:cubicBezTo>
                    <a:pt x="654" y="413"/>
                    <a:pt x="654" y="413"/>
                    <a:pt x="654" y="413"/>
                  </a:cubicBezTo>
                  <a:cubicBezTo>
                    <a:pt x="654" y="410"/>
                    <a:pt x="654" y="410"/>
                    <a:pt x="654" y="410"/>
                  </a:cubicBezTo>
                  <a:cubicBezTo>
                    <a:pt x="649" y="409"/>
                    <a:pt x="649" y="409"/>
                    <a:pt x="649" y="409"/>
                  </a:cubicBezTo>
                  <a:cubicBezTo>
                    <a:pt x="647" y="407"/>
                    <a:pt x="647" y="407"/>
                    <a:pt x="647" y="407"/>
                  </a:cubicBezTo>
                  <a:cubicBezTo>
                    <a:pt x="649" y="406"/>
                    <a:pt x="649" y="406"/>
                    <a:pt x="649" y="406"/>
                  </a:cubicBezTo>
                  <a:cubicBezTo>
                    <a:pt x="654" y="406"/>
                    <a:pt x="654" y="406"/>
                    <a:pt x="654" y="406"/>
                  </a:cubicBezTo>
                  <a:cubicBezTo>
                    <a:pt x="657" y="407"/>
                    <a:pt x="657" y="407"/>
                    <a:pt x="657" y="407"/>
                  </a:cubicBezTo>
                  <a:cubicBezTo>
                    <a:pt x="660" y="407"/>
                    <a:pt x="660" y="407"/>
                    <a:pt x="660" y="407"/>
                  </a:cubicBezTo>
                  <a:cubicBezTo>
                    <a:pt x="661" y="407"/>
                    <a:pt x="661" y="407"/>
                    <a:pt x="661" y="407"/>
                  </a:cubicBezTo>
                  <a:cubicBezTo>
                    <a:pt x="672" y="402"/>
                    <a:pt x="672" y="402"/>
                    <a:pt x="672" y="402"/>
                  </a:cubicBezTo>
                  <a:cubicBezTo>
                    <a:pt x="674" y="400"/>
                    <a:pt x="674" y="400"/>
                    <a:pt x="674" y="400"/>
                  </a:cubicBezTo>
                  <a:cubicBezTo>
                    <a:pt x="674" y="399"/>
                    <a:pt x="674" y="399"/>
                    <a:pt x="674" y="399"/>
                  </a:cubicBezTo>
                  <a:cubicBezTo>
                    <a:pt x="672" y="397"/>
                    <a:pt x="672" y="397"/>
                    <a:pt x="672" y="397"/>
                  </a:cubicBezTo>
                  <a:cubicBezTo>
                    <a:pt x="674" y="397"/>
                    <a:pt x="674" y="397"/>
                    <a:pt x="674" y="397"/>
                  </a:cubicBezTo>
                  <a:cubicBezTo>
                    <a:pt x="675" y="397"/>
                    <a:pt x="675" y="397"/>
                    <a:pt x="675" y="397"/>
                  </a:cubicBezTo>
                  <a:cubicBezTo>
                    <a:pt x="675" y="394"/>
                    <a:pt x="675" y="394"/>
                    <a:pt x="675" y="394"/>
                  </a:cubicBezTo>
                  <a:cubicBezTo>
                    <a:pt x="672" y="393"/>
                    <a:pt x="672" y="393"/>
                    <a:pt x="672" y="393"/>
                  </a:cubicBezTo>
                  <a:cubicBezTo>
                    <a:pt x="667" y="392"/>
                    <a:pt x="667" y="392"/>
                    <a:pt x="667" y="392"/>
                  </a:cubicBezTo>
                  <a:cubicBezTo>
                    <a:pt x="662" y="392"/>
                    <a:pt x="662" y="392"/>
                    <a:pt x="662" y="392"/>
                  </a:cubicBezTo>
                  <a:cubicBezTo>
                    <a:pt x="657" y="392"/>
                    <a:pt x="657" y="392"/>
                    <a:pt x="657" y="392"/>
                  </a:cubicBezTo>
                  <a:cubicBezTo>
                    <a:pt x="645" y="396"/>
                    <a:pt x="645" y="396"/>
                    <a:pt x="645" y="396"/>
                  </a:cubicBezTo>
                  <a:cubicBezTo>
                    <a:pt x="635" y="399"/>
                    <a:pt x="635" y="399"/>
                    <a:pt x="635" y="399"/>
                  </a:cubicBezTo>
                  <a:cubicBezTo>
                    <a:pt x="622" y="404"/>
                    <a:pt x="622" y="404"/>
                    <a:pt x="622" y="404"/>
                  </a:cubicBezTo>
                  <a:cubicBezTo>
                    <a:pt x="617" y="407"/>
                    <a:pt x="617" y="407"/>
                    <a:pt x="617" y="407"/>
                  </a:cubicBezTo>
                  <a:cubicBezTo>
                    <a:pt x="612" y="412"/>
                    <a:pt x="612" y="412"/>
                    <a:pt x="612" y="412"/>
                  </a:cubicBezTo>
                  <a:cubicBezTo>
                    <a:pt x="601" y="420"/>
                    <a:pt x="601" y="420"/>
                    <a:pt x="601" y="420"/>
                  </a:cubicBezTo>
                  <a:cubicBezTo>
                    <a:pt x="595" y="423"/>
                    <a:pt x="595" y="423"/>
                    <a:pt x="595" y="423"/>
                  </a:cubicBezTo>
                  <a:cubicBezTo>
                    <a:pt x="589" y="424"/>
                    <a:pt x="589" y="424"/>
                    <a:pt x="589" y="424"/>
                  </a:cubicBezTo>
                  <a:cubicBezTo>
                    <a:pt x="596" y="420"/>
                    <a:pt x="596" y="420"/>
                    <a:pt x="596" y="420"/>
                  </a:cubicBezTo>
                  <a:cubicBezTo>
                    <a:pt x="599" y="417"/>
                    <a:pt x="599" y="417"/>
                    <a:pt x="599" y="417"/>
                  </a:cubicBezTo>
                  <a:cubicBezTo>
                    <a:pt x="602" y="416"/>
                    <a:pt x="602" y="416"/>
                    <a:pt x="602" y="416"/>
                  </a:cubicBezTo>
                  <a:cubicBezTo>
                    <a:pt x="608" y="412"/>
                    <a:pt x="608" y="412"/>
                    <a:pt x="608" y="412"/>
                  </a:cubicBezTo>
                  <a:cubicBezTo>
                    <a:pt x="614" y="406"/>
                    <a:pt x="614" y="406"/>
                    <a:pt x="614" y="406"/>
                  </a:cubicBezTo>
                  <a:cubicBezTo>
                    <a:pt x="615" y="406"/>
                    <a:pt x="615" y="406"/>
                    <a:pt x="615" y="406"/>
                  </a:cubicBezTo>
                  <a:cubicBezTo>
                    <a:pt x="618" y="404"/>
                    <a:pt x="618" y="404"/>
                    <a:pt x="618" y="404"/>
                  </a:cubicBezTo>
                  <a:cubicBezTo>
                    <a:pt x="622" y="400"/>
                    <a:pt x="622" y="400"/>
                    <a:pt x="622" y="400"/>
                  </a:cubicBezTo>
                  <a:cubicBezTo>
                    <a:pt x="627" y="397"/>
                    <a:pt x="627" y="397"/>
                    <a:pt x="627" y="397"/>
                  </a:cubicBezTo>
                  <a:cubicBezTo>
                    <a:pt x="629" y="394"/>
                    <a:pt x="629" y="394"/>
                    <a:pt x="629" y="394"/>
                  </a:cubicBezTo>
                  <a:cubicBezTo>
                    <a:pt x="632" y="393"/>
                    <a:pt x="632" y="393"/>
                    <a:pt x="632" y="393"/>
                  </a:cubicBezTo>
                  <a:cubicBezTo>
                    <a:pt x="632" y="394"/>
                    <a:pt x="632" y="394"/>
                    <a:pt x="632" y="394"/>
                  </a:cubicBezTo>
                  <a:cubicBezTo>
                    <a:pt x="635" y="393"/>
                    <a:pt x="635" y="393"/>
                    <a:pt x="635" y="393"/>
                  </a:cubicBezTo>
                  <a:cubicBezTo>
                    <a:pt x="635" y="392"/>
                    <a:pt x="635" y="392"/>
                    <a:pt x="635" y="392"/>
                  </a:cubicBezTo>
                  <a:cubicBezTo>
                    <a:pt x="637" y="392"/>
                    <a:pt x="637" y="392"/>
                    <a:pt x="637" y="392"/>
                  </a:cubicBezTo>
                  <a:cubicBezTo>
                    <a:pt x="641" y="390"/>
                    <a:pt x="641" y="390"/>
                    <a:pt x="641" y="390"/>
                  </a:cubicBezTo>
                  <a:cubicBezTo>
                    <a:pt x="645" y="390"/>
                    <a:pt x="645" y="390"/>
                    <a:pt x="645" y="390"/>
                  </a:cubicBezTo>
                  <a:cubicBezTo>
                    <a:pt x="647" y="387"/>
                    <a:pt x="647" y="387"/>
                    <a:pt x="647" y="387"/>
                  </a:cubicBezTo>
                  <a:cubicBezTo>
                    <a:pt x="652" y="381"/>
                    <a:pt x="652" y="381"/>
                    <a:pt x="652" y="381"/>
                  </a:cubicBezTo>
                  <a:cubicBezTo>
                    <a:pt x="655" y="380"/>
                    <a:pt x="655" y="380"/>
                    <a:pt x="655" y="380"/>
                  </a:cubicBezTo>
                  <a:cubicBezTo>
                    <a:pt x="660" y="380"/>
                    <a:pt x="660" y="380"/>
                    <a:pt x="660" y="380"/>
                  </a:cubicBezTo>
                  <a:cubicBezTo>
                    <a:pt x="658" y="379"/>
                    <a:pt x="658" y="379"/>
                    <a:pt x="658" y="379"/>
                  </a:cubicBezTo>
                  <a:cubicBezTo>
                    <a:pt x="660" y="379"/>
                    <a:pt x="660" y="379"/>
                    <a:pt x="660" y="379"/>
                  </a:cubicBezTo>
                  <a:cubicBezTo>
                    <a:pt x="662" y="379"/>
                    <a:pt x="662" y="379"/>
                    <a:pt x="662" y="379"/>
                  </a:cubicBezTo>
                  <a:cubicBezTo>
                    <a:pt x="667" y="377"/>
                    <a:pt x="667" y="377"/>
                    <a:pt x="667" y="377"/>
                  </a:cubicBezTo>
                  <a:cubicBezTo>
                    <a:pt x="671" y="377"/>
                    <a:pt x="671" y="377"/>
                    <a:pt x="671" y="377"/>
                  </a:cubicBezTo>
                  <a:cubicBezTo>
                    <a:pt x="678" y="377"/>
                    <a:pt x="678" y="377"/>
                    <a:pt x="678" y="377"/>
                  </a:cubicBezTo>
                  <a:cubicBezTo>
                    <a:pt x="685" y="377"/>
                    <a:pt x="685" y="377"/>
                    <a:pt x="685" y="377"/>
                  </a:cubicBezTo>
                  <a:cubicBezTo>
                    <a:pt x="688" y="379"/>
                    <a:pt x="688" y="379"/>
                    <a:pt x="688" y="379"/>
                  </a:cubicBezTo>
                  <a:cubicBezTo>
                    <a:pt x="692" y="379"/>
                    <a:pt x="692" y="379"/>
                    <a:pt x="692" y="379"/>
                  </a:cubicBezTo>
                  <a:cubicBezTo>
                    <a:pt x="700" y="377"/>
                    <a:pt x="700" y="377"/>
                    <a:pt x="700" y="377"/>
                  </a:cubicBezTo>
                  <a:cubicBezTo>
                    <a:pt x="707" y="379"/>
                    <a:pt x="707" y="379"/>
                    <a:pt x="707" y="379"/>
                  </a:cubicBezTo>
                  <a:cubicBezTo>
                    <a:pt x="708" y="380"/>
                    <a:pt x="708" y="380"/>
                    <a:pt x="708" y="380"/>
                  </a:cubicBezTo>
                  <a:cubicBezTo>
                    <a:pt x="714" y="379"/>
                    <a:pt x="714" y="379"/>
                    <a:pt x="714" y="379"/>
                  </a:cubicBezTo>
                  <a:cubicBezTo>
                    <a:pt x="720" y="379"/>
                    <a:pt x="720" y="379"/>
                    <a:pt x="720" y="379"/>
                  </a:cubicBezTo>
                  <a:cubicBezTo>
                    <a:pt x="724" y="379"/>
                    <a:pt x="724" y="379"/>
                    <a:pt x="724" y="379"/>
                  </a:cubicBezTo>
                  <a:lnTo>
                    <a:pt x="727" y="379"/>
                  </a:lnTo>
                  <a:close/>
                  <a:moveTo>
                    <a:pt x="220" y="195"/>
                  </a:moveTo>
                  <a:cubicBezTo>
                    <a:pt x="219" y="195"/>
                    <a:pt x="219" y="195"/>
                    <a:pt x="219" y="195"/>
                  </a:cubicBezTo>
                  <a:cubicBezTo>
                    <a:pt x="219" y="196"/>
                    <a:pt x="219" y="196"/>
                    <a:pt x="219" y="196"/>
                  </a:cubicBezTo>
                  <a:cubicBezTo>
                    <a:pt x="219" y="197"/>
                    <a:pt x="219" y="197"/>
                    <a:pt x="219" y="197"/>
                  </a:cubicBezTo>
                  <a:cubicBezTo>
                    <a:pt x="217" y="198"/>
                    <a:pt x="217" y="198"/>
                    <a:pt x="217" y="198"/>
                  </a:cubicBezTo>
                  <a:cubicBezTo>
                    <a:pt x="217" y="199"/>
                    <a:pt x="217" y="199"/>
                    <a:pt x="217" y="199"/>
                  </a:cubicBezTo>
                  <a:cubicBezTo>
                    <a:pt x="220" y="201"/>
                    <a:pt x="220" y="201"/>
                    <a:pt x="220" y="201"/>
                  </a:cubicBezTo>
                  <a:cubicBezTo>
                    <a:pt x="220" y="202"/>
                    <a:pt x="220" y="202"/>
                    <a:pt x="220" y="202"/>
                  </a:cubicBezTo>
                  <a:cubicBezTo>
                    <a:pt x="217" y="202"/>
                    <a:pt x="217" y="202"/>
                    <a:pt x="217" y="202"/>
                  </a:cubicBezTo>
                  <a:cubicBezTo>
                    <a:pt x="217" y="204"/>
                    <a:pt x="217" y="204"/>
                    <a:pt x="217" y="204"/>
                  </a:cubicBezTo>
                  <a:cubicBezTo>
                    <a:pt x="215" y="205"/>
                    <a:pt x="215" y="205"/>
                    <a:pt x="215" y="205"/>
                  </a:cubicBezTo>
                  <a:cubicBezTo>
                    <a:pt x="214" y="206"/>
                    <a:pt x="214" y="206"/>
                    <a:pt x="214" y="206"/>
                  </a:cubicBezTo>
                  <a:cubicBezTo>
                    <a:pt x="212" y="207"/>
                    <a:pt x="212" y="207"/>
                    <a:pt x="212" y="207"/>
                  </a:cubicBezTo>
                  <a:cubicBezTo>
                    <a:pt x="210" y="209"/>
                    <a:pt x="210" y="209"/>
                    <a:pt x="210" y="209"/>
                  </a:cubicBezTo>
                  <a:cubicBezTo>
                    <a:pt x="209" y="209"/>
                    <a:pt x="209" y="209"/>
                    <a:pt x="209" y="209"/>
                  </a:cubicBezTo>
                  <a:cubicBezTo>
                    <a:pt x="208" y="208"/>
                    <a:pt x="208" y="208"/>
                    <a:pt x="208" y="208"/>
                  </a:cubicBezTo>
                  <a:cubicBezTo>
                    <a:pt x="209" y="206"/>
                    <a:pt x="209" y="206"/>
                    <a:pt x="209" y="206"/>
                  </a:cubicBezTo>
                  <a:cubicBezTo>
                    <a:pt x="210" y="206"/>
                    <a:pt x="210" y="206"/>
                    <a:pt x="210" y="206"/>
                  </a:cubicBezTo>
                  <a:cubicBezTo>
                    <a:pt x="211" y="206"/>
                    <a:pt x="211" y="206"/>
                    <a:pt x="211" y="206"/>
                  </a:cubicBezTo>
                  <a:cubicBezTo>
                    <a:pt x="211" y="205"/>
                    <a:pt x="211" y="205"/>
                    <a:pt x="211" y="205"/>
                  </a:cubicBezTo>
                  <a:cubicBezTo>
                    <a:pt x="212" y="204"/>
                    <a:pt x="212" y="204"/>
                    <a:pt x="212" y="204"/>
                  </a:cubicBezTo>
                  <a:cubicBezTo>
                    <a:pt x="214" y="203"/>
                    <a:pt x="214" y="203"/>
                    <a:pt x="214" y="203"/>
                  </a:cubicBezTo>
                  <a:cubicBezTo>
                    <a:pt x="215" y="201"/>
                    <a:pt x="215" y="201"/>
                    <a:pt x="215" y="201"/>
                  </a:cubicBezTo>
                  <a:cubicBezTo>
                    <a:pt x="214" y="199"/>
                    <a:pt x="214" y="199"/>
                    <a:pt x="214" y="199"/>
                  </a:cubicBezTo>
                  <a:cubicBezTo>
                    <a:pt x="214" y="198"/>
                    <a:pt x="214" y="198"/>
                    <a:pt x="214" y="198"/>
                  </a:cubicBezTo>
                  <a:cubicBezTo>
                    <a:pt x="212" y="198"/>
                    <a:pt x="212" y="198"/>
                    <a:pt x="212" y="198"/>
                  </a:cubicBezTo>
                  <a:cubicBezTo>
                    <a:pt x="211" y="198"/>
                    <a:pt x="211" y="198"/>
                    <a:pt x="211" y="198"/>
                  </a:cubicBezTo>
                  <a:cubicBezTo>
                    <a:pt x="208" y="201"/>
                    <a:pt x="208" y="201"/>
                    <a:pt x="208" y="201"/>
                  </a:cubicBezTo>
                  <a:cubicBezTo>
                    <a:pt x="208" y="202"/>
                    <a:pt x="208" y="202"/>
                    <a:pt x="208" y="202"/>
                  </a:cubicBezTo>
                  <a:cubicBezTo>
                    <a:pt x="208" y="203"/>
                    <a:pt x="208" y="203"/>
                    <a:pt x="208" y="203"/>
                  </a:cubicBezTo>
                  <a:cubicBezTo>
                    <a:pt x="208" y="205"/>
                    <a:pt x="208" y="205"/>
                    <a:pt x="208" y="205"/>
                  </a:cubicBezTo>
                  <a:cubicBezTo>
                    <a:pt x="206" y="207"/>
                    <a:pt x="206" y="207"/>
                    <a:pt x="206" y="207"/>
                  </a:cubicBezTo>
                  <a:cubicBezTo>
                    <a:pt x="204" y="207"/>
                    <a:pt x="204" y="207"/>
                    <a:pt x="204" y="207"/>
                  </a:cubicBezTo>
                  <a:cubicBezTo>
                    <a:pt x="204" y="206"/>
                    <a:pt x="204" y="206"/>
                    <a:pt x="204" y="206"/>
                  </a:cubicBezTo>
                  <a:cubicBezTo>
                    <a:pt x="200" y="206"/>
                    <a:pt x="200" y="206"/>
                    <a:pt x="200" y="206"/>
                  </a:cubicBezTo>
                  <a:cubicBezTo>
                    <a:pt x="199" y="205"/>
                    <a:pt x="199" y="205"/>
                    <a:pt x="199" y="205"/>
                  </a:cubicBezTo>
                  <a:cubicBezTo>
                    <a:pt x="198" y="205"/>
                    <a:pt x="198" y="205"/>
                    <a:pt x="198" y="205"/>
                  </a:cubicBezTo>
                  <a:cubicBezTo>
                    <a:pt x="198" y="204"/>
                    <a:pt x="198" y="204"/>
                    <a:pt x="198" y="204"/>
                  </a:cubicBezTo>
                  <a:cubicBezTo>
                    <a:pt x="199" y="204"/>
                    <a:pt x="199" y="204"/>
                    <a:pt x="199" y="204"/>
                  </a:cubicBezTo>
                  <a:cubicBezTo>
                    <a:pt x="201" y="203"/>
                    <a:pt x="201" y="203"/>
                    <a:pt x="201" y="203"/>
                  </a:cubicBezTo>
                  <a:cubicBezTo>
                    <a:pt x="201" y="202"/>
                    <a:pt x="201" y="202"/>
                    <a:pt x="201" y="202"/>
                  </a:cubicBezTo>
                  <a:cubicBezTo>
                    <a:pt x="201" y="200"/>
                    <a:pt x="201" y="200"/>
                    <a:pt x="201" y="200"/>
                  </a:cubicBezTo>
                  <a:cubicBezTo>
                    <a:pt x="201" y="199"/>
                    <a:pt x="201" y="199"/>
                    <a:pt x="201" y="199"/>
                  </a:cubicBezTo>
                  <a:cubicBezTo>
                    <a:pt x="202" y="198"/>
                    <a:pt x="202" y="198"/>
                    <a:pt x="202" y="198"/>
                  </a:cubicBezTo>
                  <a:cubicBezTo>
                    <a:pt x="203" y="198"/>
                    <a:pt x="203" y="198"/>
                    <a:pt x="203" y="198"/>
                  </a:cubicBezTo>
                  <a:cubicBezTo>
                    <a:pt x="204" y="197"/>
                    <a:pt x="204" y="197"/>
                    <a:pt x="204" y="197"/>
                  </a:cubicBezTo>
                  <a:cubicBezTo>
                    <a:pt x="204" y="195"/>
                    <a:pt x="204" y="195"/>
                    <a:pt x="204" y="195"/>
                  </a:cubicBezTo>
                  <a:cubicBezTo>
                    <a:pt x="204" y="194"/>
                    <a:pt x="204" y="194"/>
                    <a:pt x="204" y="194"/>
                  </a:cubicBezTo>
                  <a:cubicBezTo>
                    <a:pt x="203" y="194"/>
                    <a:pt x="203" y="194"/>
                    <a:pt x="203" y="194"/>
                  </a:cubicBezTo>
                  <a:cubicBezTo>
                    <a:pt x="202" y="192"/>
                    <a:pt x="202" y="192"/>
                    <a:pt x="202" y="192"/>
                  </a:cubicBezTo>
                  <a:cubicBezTo>
                    <a:pt x="203" y="192"/>
                    <a:pt x="203" y="192"/>
                    <a:pt x="203" y="192"/>
                  </a:cubicBezTo>
                  <a:cubicBezTo>
                    <a:pt x="204" y="192"/>
                    <a:pt x="204" y="192"/>
                    <a:pt x="204" y="192"/>
                  </a:cubicBezTo>
                  <a:cubicBezTo>
                    <a:pt x="205" y="193"/>
                    <a:pt x="205" y="193"/>
                    <a:pt x="205" y="193"/>
                  </a:cubicBezTo>
                  <a:cubicBezTo>
                    <a:pt x="207" y="194"/>
                    <a:pt x="207" y="194"/>
                    <a:pt x="207" y="194"/>
                  </a:cubicBezTo>
                  <a:cubicBezTo>
                    <a:pt x="209" y="193"/>
                    <a:pt x="209" y="193"/>
                    <a:pt x="209" y="193"/>
                  </a:cubicBezTo>
                  <a:cubicBezTo>
                    <a:pt x="210" y="193"/>
                    <a:pt x="210" y="193"/>
                    <a:pt x="210" y="193"/>
                  </a:cubicBezTo>
                  <a:cubicBezTo>
                    <a:pt x="210" y="192"/>
                    <a:pt x="210" y="192"/>
                    <a:pt x="210" y="192"/>
                  </a:cubicBezTo>
                  <a:cubicBezTo>
                    <a:pt x="210" y="191"/>
                    <a:pt x="210" y="191"/>
                    <a:pt x="210" y="191"/>
                  </a:cubicBezTo>
                  <a:cubicBezTo>
                    <a:pt x="208" y="191"/>
                    <a:pt x="208" y="191"/>
                    <a:pt x="208" y="191"/>
                  </a:cubicBezTo>
                  <a:cubicBezTo>
                    <a:pt x="207" y="191"/>
                    <a:pt x="207" y="191"/>
                    <a:pt x="207" y="191"/>
                  </a:cubicBezTo>
                  <a:cubicBezTo>
                    <a:pt x="207" y="190"/>
                    <a:pt x="207" y="190"/>
                    <a:pt x="207" y="190"/>
                  </a:cubicBezTo>
                  <a:cubicBezTo>
                    <a:pt x="206" y="189"/>
                    <a:pt x="206" y="189"/>
                    <a:pt x="206" y="189"/>
                  </a:cubicBezTo>
                  <a:cubicBezTo>
                    <a:pt x="204" y="189"/>
                    <a:pt x="204" y="189"/>
                    <a:pt x="204" y="189"/>
                  </a:cubicBezTo>
                  <a:cubicBezTo>
                    <a:pt x="202" y="189"/>
                    <a:pt x="202" y="189"/>
                    <a:pt x="202" y="189"/>
                  </a:cubicBezTo>
                  <a:cubicBezTo>
                    <a:pt x="199" y="188"/>
                    <a:pt x="199" y="188"/>
                    <a:pt x="199" y="188"/>
                  </a:cubicBezTo>
                  <a:cubicBezTo>
                    <a:pt x="200" y="189"/>
                    <a:pt x="200" y="189"/>
                    <a:pt x="200" y="189"/>
                  </a:cubicBezTo>
                  <a:cubicBezTo>
                    <a:pt x="200" y="190"/>
                    <a:pt x="200" y="190"/>
                    <a:pt x="200" y="190"/>
                  </a:cubicBezTo>
                  <a:cubicBezTo>
                    <a:pt x="199" y="191"/>
                    <a:pt x="199" y="191"/>
                    <a:pt x="199" y="191"/>
                  </a:cubicBezTo>
                  <a:cubicBezTo>
                    <a:pt x="199" y="190"/>
                    <a:pt x="199" y="190"/>
                    <a:pt x="199" y="190"/>
                  </a:cubicBezTo>
                  <a:cubicBezTo>
                    <a:pt x="198" y="189"/>
                    <a:pt x="198" y="189"/>
                    <a:pt x="198" y="189"/>
                  </a:cubicBezTo>
                  <a:cubicBezTo>
                    <a:pt x="195" y="191"/>
                    <a:pt x="195" y="191"/>
                    <a:pt x="195" y="191"/>
                  </a:cubicBezTo>
                  <a:cubicBezTo>
                    <a:pt x="194" y="191"/>
                    <a:pt x="194" y="191"/>
                    <a:pt x="194" y="191"/>
                  </a:cubicBezTo>
                  <a:cubicBezTo>
                    <a:pt x="193" y="190"/>
                    <a:pt x="193" y="190"/>
                    <a:pt x="193" y="190"/>
                  </a:cubicBezTo>
                  <a:cubicBezTo>
                    <a:pt x="193" y="189"/>
                    <a:pt x="193" y="189"/>
                    <a:pt x="193" y="189"/>
                  </a:cubicBezTo>
                  <a:cubicBezTo>
                    <a:pt x="191" y="189"/>
                    <a:pt x="191" y="189"/>
                    <a:pt x="191" y="189"/>
                  </a:cubicBezTo>
                  <a:cubicBezTo>
                    <a:pt x="191" y="190"/>
                    <a:pt x="191" y="190"/>
                    <a:pt x="191" y="190"/>
                  </a:cubicBezTo>
                  <a:cubicBezTo>
                    <a:pt x="191" y="191"/>
                    <a:pt x="191" y="191"/>
                    <a:pt x="191" y="191"/>
                  </a:cubicBezTo>
                  <a:cubicBezTo>
                    <a:pt x="190" y="192"/>
                    <a:pt x="190" y="192"/>
                    <a:pt x="190" y="192"/>
                  </a:cubicBezTo>
                  <a:cubicBezTo>
                    <a:pt x="189" y="193"/>
                    <a:pt x="189" y="193"/>
                    <a:pt x="189" y="193"/>
                  </a:cubicBezTo>
                  <a:cubicBezTo>
                    <a:pt x="188" y="191"/>
                    <a:pt x="188" y="191"/>
                    <a:pt x="188" y="191"/>
                  </a:cubicBezTo>
                  <a:cubicBezTo>
                    <a:pt x="188" y="190"/>
                    <a:pt x="188" y="190"/>
                    <a:pt x="188" y="190"/>
                  </a:cubicBezTo>
                  <a:cubicBezTo>
                    <a:pt x="188" y="188"/>
                    <a:pt x="188" y="188"/>
                    <a:pt x="188" y="188"/>
                  </a:cubicBezTo>
                  <a:cubicBezTo>
                    <a:pt x="189" y="187"/>
                    <a:pt x="189" y="187"/>
                    <a:pt x="189" y="187"/>
                  </a:cubicBezTo>
                  <a:cubicBezTo>
                    <a:pt x="190" y="188"/>
                    <a:pt x="190" y="188"/>
                    <a:pt x="190" y="188"/>
                  </a:cubicBezTo>
                  <a:cubicBezTo>
                    <a:pt x="192" y="188"/>
                    <a:pt x="192" y="188"/>
                    <a:pt x="192" y="188"/>
                  </a:cubicBezTo>
                  <a:cubicBezTo>
                    <a:pt x="193" y="186"/>
                    <a:pt x="193" y="186"/>
                    <a:pt x="193" y="186"/>
                  </a:cubicBezTo>
                  <a:cubicBezTo>
                    <a:pt x="194" y="188"/>
                    <a:pt x="194" y="188"/>
                    <a:pt x="194" y="188"/>
                  </a:cubicBezTo>
                  <a:cubicBezTo>
                    <a:pt x="197" y="186"/>
                    <a:pt x="197" y="186"/>
                    <a:pt x="197" y="186"/>
                  </a:cubicBezTo>
                  <a:cubicBezTo>
                    <a:pt x="198" y="185"/>
                    <a:pt x="198" y="185"/>
                    <a:pt x="198" y="185"/>
                  </a:cubicBezTo>
                  <a:cubicBezTo>
                    <a:pt x="199" y="184"/>
                    <a:pt x="199" y="184"/>
                    <a:pt x="199" y="184"/>
                  </a:cubicBezTo>
                  <a:cubicBezTo>
                    <a:pt x="199" y="185"/>
                    <a:pt x="199" y="185"/>
                    <a:pt x="199" y="185"/>
                  </a:cubicBezTo>
                  <a:cubicBezTo>
                    <a:pt x="200" y="185"/>
                    <a:pt x="200" y="185"/>
                    <a:pt x="200" y="185"/>
                  </a:cubicBezTo>
                  <a:cubicBezTo>
                    <a:pt x="201" y="185"/>
                    <a:pt x="201" y="185"/>
                    <a:pt x="201" y="185"/>
                  </a:cubicBezTo>
                  <a:cubicBezTo>
                    <a:pt x="201" y="184"/>
                    <a:pt x="201" y="184"/>
                    <a:pt x="201" y="184"/>
                  </a:cubicBezTo>
                  <a:cubicBezTo>
                    <a:pt x="203" y="184"/>
                    <a:pt x="203" y="184"/>
                    <a:pt x="203" y="184"/>
                  </a:cubicBezTo>
                  <a:cubicBezTo>
                    <a:pt x="204" y="184"/>
                    <a:pt x="204" y="184"/>
                    <a:pt x="204" y="184"/>
                  </a:cubicBezTo>
                  <a:cubicBezTo>
                    <a:pt x="206" y="184"/>
                    <a:pt x="206" y="184"/>
                    <a:pt x="206" y="184"/>
                  </a:cubicBezTo>
                  <a:cubicBezTo>
                    <a:pt x="207" y="182"/>
                    <a:pt x="207" y="182"/>
                    <a:pt x="207" y="182"/>
                  </a:cubicBezTo>
                  <a:cubicBezTo>
                    <a:pt x="208" y="183"/>
                    <a:pt x="208" y="183"/>
                    <a:pt x="208" y="183"/>
                  </a:cubicBezTo>
                  <a:cubicBezTo>
                    <a:pt x="210" y="182"/>
                    <a:pt x="210" y="182"/>
                    <a:pt x="210" y="182"/>
                  </a:cubicBezTo>
                  <a:cubicBezTo>
                    <a:pt x="210" y="181"/>
                    <a:pt x="210" y="181"/>
                    <a:pt x="210" y="181"/>
                  </a:cubicBezTo>
                  <a:cubicBezTo>
                    <a:pt x="211" y="181"/>
                    <a:pt x="211" y="181"/>
                    <a:pt x="211" y="181"/>
                  </a:cubicBezTo>
                  <a:cubicBezTo>
                    <a:pt x="211" y="180"/>
                    <a:pt x="211" y="180"/>
                    <a:pt x="211" y="180"/>
                  </a:cubicBezTo>
                  <a:cubicBezTo>
                    <a:pt x="214" y="179"/>
                    <a:pt x="214" y="179"/>
                    <a:pt x="214" y="179"/>
                  </a:cubicBezTo>
                  <a:cubicBezTo>
                    <a:pt x="215" y="178"/>
                    <a:pt x="215" y="178"/>
                    <a:pt x="215" y="178"/>
                  </a:cubicBezTo>
                  <a:cubicBezTo>
                    <a:pt x="216" y="177"/>
                    <a:pt x="216" y="177"/>
                    <a:pt x="216" y="177"/>
                  </a:cubicBezTo>
                  <a:cubicBezTo>
                    <a:pt x="217" y="176"/>
                    <a:pt x="217" y="176"/>
                    <a:pt x="217" y="176"/>
                  </a:cubicBezTo>
                  <a:cubicBezTo>
                    <a:pt x="217" y="177"/>
                    <a:pt x="217" y="177"/>
                    <a:pt x="217" y="177"/>
                  </a:cubicBezTo>
                  <a:cubicBezTo>
                    <a:pt x="218" y="178"/>
                    <a:pt x="218" y="178"/>
                    <a:pt x="218" y="178"/>
                  </a:cubicBezTo>
                  <a:cubicBezTo>
                    <a:pt x="219" y="178"/>
                    <a:pt x="219" y="178"/>
                    <a:pt x="219" y="178"/>
                  </a:cubicBezTo>
                  <a:cubicBezTo>
                    <a:pt x="219" y="177"/>
                    <a:pt x="219" y="177"/>
                    <a:pt x="219" y="177"/>
                  </a:cubicBezTo>
                  <a:cubicBezTo>
                    <a:pt x="220" y="177"/>
                    <a:pt x="220" y="177"/>
                    <a:pt x="220" y="177"/>
                  </a:cubicBezTo>
                  <a:cubicBezTo>
                    <a:pt x="220" y="178"/>
                    <a:pt x="220" y="178"/>
                    <a:pt x="220" y="178"/>
                  </a:cubicBezTo>
                  <a:cubicBezTo>
                    <a:pt x="221" y="178"/>
                    <a:pt x="221" y="178"/>
                    <a:pt x="221" y="178"/>
                  </a:cubicBezTo>
                  <a:cubicBezTo>
                    <a:pt x="222" y="178"/>
                    <a:pt x="222" y="178"/>
                    <a:pt x="222" y="178"/>
                  </a:cubicBezTo>
                  <a:cubicBezTo>
                    <a:pt x="222" y="179"/>
                    <a:pt x="222" y="179"/>
                    <a:pt x="222" y="179"/>
                  </a:cubicBezTo>
                  <a:cubicBezTo>
                    <a:pt x="221" y="179"/>
                    <a:pt x="221" y="179"/>
                    <a:pt x="221" y="179"/>
                  </a:cubicBezTo>
                  <a:cubicBezTo>
                    <a:pt x="221" y="180"/>
                    <a:pt x="221" y="180"/>
                    <a:pt x="221" y="180"/>
                  </a:cubicBezTo>
                  <a:cubicBezTo>
                    <a:pt x="219" y="182"/>
                    <a:pt x="219" y="182"/>
                    <a:pt x="219" y="182"/>
                  </a:cubicBezTo>
                  <a:cubicBezTo>
                    <a:pt x="216" y="182"/>
                    <a:pt x="216" y="182"/>
                    <a:pt x="216" y="182"/>
                  </a:cubicBezTo>
                  <a:cubicBezTo>
                    <a:pt x="216" y="183"/>
                    <a:pt x="216" y="183"/>
                    <a:pt x="216" y="183"/>
                  </a:cubicBezTo>
                  <a:cubicBezTo>
                    <a:pt x="215" y="184"/>
                    <a:pt x="215" y="184"/>
                    <a:pt x="215" y="184"/>
                  </a:cubicBezTo>
                  <a:cubicBezTo>
                    <a:pt x="215" y="185"/>
                    <a:pt x="215" y="185"/>
                    <a:pt x="215" y="185"/>
                  </a:cubicBezTo>
                  <a:cubicBezTo>
                    <a:pt x="215" y="186"/>
                    <a:pt x="215" y="186"/>
                    <a:pt x="215" y="186"/>
                  </a:cubicBezTo>
                  <a:cubicBezTo>
                    <a:pt x="217" y="186"/>
                    <a:pt x="217" y="186"/>
                    <a:pt x="217" y="186"/>
                  </a:cubicBezTo>
                  <a:cubicBezTo>
                    <a:pt x="218" y="186"/>
                    <a:pt x="218" y="186"/>
                    <a:pt x="218" y="186"/>
                  </a:cubicBezTo>
                  <a:cubicBezTo>
                    <a:pt x="219" y="186"/>
                    <a:pt x="219" y="186"/>
                    <a:pt x="219" y="186"/>
                  </a:cubicBezTo>
                  <a:cubicBezTo>
                    <a:pt x="219" y="187"/>
                    <a:pt x="219" y="187"/>
                    <a:pt x="219" y="187"/>
                  </a:cubicBezTo>
                  <a:cubicBezTo>
                    <a:pt x="221" y="187"/>
                    <a:pt x="221" y="187"/>
                    <a:pt x="221" y="187"/>
                  </a:cubicBezTo>
                  <a:cubicBezTo>
                    <a:pt x="222" y="188"/>
                    <a:pt x="222" y="188"/>
                    <a:pt x="222" y="188"/>
                  </a:cubicBezTo>
                  <a:cubicBezTo>
                    <a:pt x="225" y="187"/>
                    <a:pt x="225" y="187"/>
                    <a:pt x="225" y="187"/>
                  </a:cubicBezTo>
                  <a:cubicBezTo>
                    <a:pt x="226" y="186"/>
                    <a:pt x="226" y="186"/>
                    <a:pt x="226" y="186"/>
                  </a:cubicBezTo>
                  <a:cubicBezTo>
                    <a:pt x="227" y="185"/>
                    <a:pt x="227" y="185"/>
                    <a:pt x="227" y="185"/>
                  </a:cubicBezTo>
                  <a:cubicBezTo>
                    <a:pt x="226" y="185"/>
                    <a:pt x="226" y="185"/>
                    <a:pt x="226" y="185"/>
                  </a:cubicBezTo>
                  <a:cubicBezTo>
                    <a:pt x="229" y="182"/>
                    <a:pt x="229" y="182"/>
                    <a:pt x="229" y="182"/>
                  </a:cubicBezTo>
                  <a:cubicBezTo>
                    <a:pt x="230" y="182"/>
                    <a:pt x="230" y="182"/>
                    <a:pt x="230" y="182"/>
                  </a:cubicBezTo>
                  <a:cubicBezTo>
                    <a:pt x="230" y="183"/>
                    <a:pt x="230" y="183"/>
                    <a:pt x="230" y="183"/>
                  </a:cubicBezTo>
                  <a:cubicBezTo>
                    <a:pt x="230" y="184"/>
                    <a:pt x="230" y="184"/>
                    <a:pt x="230" y="184"/>
                  </a:cubicBezTo>
                  <a:cubicBezTo>
                    <a:pt x="230" y="185"/>
                    <a:pt x="230" y="185"/>
                    <a:pt x="230" y="185"/>
                  </a:cubicBezTo>
                  <a:cubicBezTo>
                    <a:pt x="231" y="184"/>
                    <a:pt x="231" y="184"/>
                    <a:pt x="231" y="184"/>
                  </a:cubicBezTo>
                  <a:cubicBezTo>
                    <a:pt x="231" y="186"/>
                    <a:pt x="231" y="186"/>
                    <a:pt x="231" y="186"/>
                  </a:cubicBezTo>
                  <a:cubicBezTo>
                    <a:pt x="230" y="186"/>
                    <a:pt x="230" y="186"/>
                    <a:pt x="230" y="186"/>
                  </a:cubicBezTo>
                  <a:cubicBezTo>
                    <a:pt x="230" y="187"/>
                    <a:pt x="230" y="187"/>
                    <a:pt x="230" y="187"/>
                  </a:cubicBezTo>
                  <a:cubicBezTo>
                    <a:pt x="229" y="188"/>
                    <a:pt x="229" y="188"/>
                    <a:pt x="229" y="188"/>
                  </a:cubicBezTo>
                  <a:cubicBezTo>
                    <a:pt x="230" y="188"/>
                    <a:pt x="230" y="188"/>
                    <a:pt x="230" y="188"/>
                  </a:cubicBezTo>
                  <a:cubicBezTo>
                    <a:pt x="230" y="189"/>
                    <a:pt x="230" y="189"/>
                    <a:pt x="230" y="189"/>
                  </a:cubicBezTo>
                  <a:cubicBezTo>
                    <a:pt x="229" y="191"/>
                    <a:pt x="229" y="191"/>
                    <a:pt x="229" y="191"/>
                  </a:cubicBezTo>
                  <a:cubicBezTo>
                    <a:pt x="229" y="192"/>
                    <a:pt x="229" y="192"/>
                    <a:pt x="229" y="192"/>
                  </a:cubicBezTo>
                  <a:cubicBezTo>
                    <a:pt x="228" y="192"/>
                    <a:pt x="228" y="192"/>
                    <a:pt x="228" y="192"/>
                  </a:cubicBezTo>
                  <a:cubicBezTo>
                    <a:pt x="227" y="193"/>
                    <a:pt x="227" y="193"/>
                    <a:pt x="227" y="193"/>
                  </a:cubicBezTo>
                  <a:cubicBezTo>
                    <a:pt x="228" y="194"/>
                    <a:pt x="228" y="194"/>
                    <a:pt x="228" y="194"/>
                  </a:cubicBezTo>
                  <a:cubicBezTo>
                    <a:pt x="225" y="196"/>
                    <a:pt x="225" y="196"/>
                    <a:pt x="225" y="196"/>
                  </a:cubicBezTo>
                  <a:cubicBezTo>
                    <a:pt x="226" y="196"/>
                    <a:pt x="226" y="196"/>
                    <a:pt x="226" y="196"/>
                  </a:cubicBezTo>
                  <a:cubicBezTo>
                    <a:pt x="228" y="195"/>
                    <a:pt x="228" y="195"/>
                    <a:pt x="228" y="195"/>
                  </a:cubicBezTo>
                  <a:cubicBezTo>
                    <a:pt x="229" y="196"/>
                    <a:pt x="229" y="196"/>
                    <a:pt x="229" y="196"/>
                  </a:cubicBezTo>
                  <a:cubicBezTo>
                    <a:pt x="225" y="198"/>
                    <a:pt x="225" y="198"/>
                    <a:pt x="225" y="198"/>
                  </a:cubicBezTo>
                  <a:cubicBezTo>
                    <a:pt x="224" y="197"/>
                    <a:pt x="224" y="197"/>
                    <a:pt x="224" y="197"/>
                  </a:cubicBezTo>
                  <a:cubicBezTo>
                    <a:pt x="224" y="196"/>
                    <a:pt x="224" y="196"/>
                    <a:pt x="224" y="196"/>
                  </a:cubicBezTo>
                  <a:cubicBezTo>
                    <a:pt x="222" y="195"/>
                    <a:pt x="222" y="195"/>
                    <a:pt x="222" y="195"/>
                  </a:cubicBezTo>
                  <a:cubicBezTo>
                    <a:pt x="220" y="195"/>
                    <a:pt x="220" y="195"/>
                    <a:pt x="220" y="195"/>
                  </a:cubicBezTo>
                  <a:close/>
                  <a:moveTo>
                    <a:pt x="263" y="243"/>
                  </a:moveTo>
                  <a:cubicBezTo>
                    <a:pt x="263" y="246"/>
                    <a:pt x="263" y="246"/>
                    <a:pt x="263" y="246"/>
                  </a:cubicBezTo>
                  <a:cubicBezTo>
                    <a:pt x="259" y="250"/>
                    <a:pt x="259" y="250"/>
                    <a:pt x="259" y="250"/>
                  </a:cubicBezTo>
                  <a:cubicBezTo>
                    <a:pt x="258" y="251"/>
                    <a:pt x="258" y="251"/>
                    <a:pt x="258" y="251"/>
                  </a:cubicBezTo>
                  <a:cubicBezTo>
                    <a:pt x="257" y="251"/>
                    <a:pt x="257" y="251"/>
                    <a:pt x="257" y="251"/>
                  </a:cubicBezTo>
                  <a:cubicBezTo>
                    <a:pt x="256" y="251"/>
                    <a:pt x="256" y="251"/>
                    <a:pt x="256" y="251"/>
                  </a:cubicBezTo>
                  <a:cubicBezTo>
                    <a:pt x="255" y="251"/>
                    <a:pt x="255" y="251"/>
                    <a:pt x="255" y="251"/>
                  </a:cubicBezTo>
                  <a:cubicBezTo>
                    <a:pt x="254" y="251"/>
                    <a:pt x="254" y="251"/>
                    <a:pt x="254" y="251"/>
                  </a:cubicBezTo>
                  <a:cubicBezTo>
                    <a:pt x="254" y="252"/>
                    <a:pt x="254" y="252"/>
                    <a:pt x="254" y="252"/>
                  </a:cubicBezTo>
                  <a:cubicBezTo>
                    <a:pt x="254" y="253"/>
                    <a:pt x="254" y="253"/>
                    <a:pt x="254" y="253"/>
                  </a:cubicBezTo>
                  <a:cubicBezTo>
                    <a:pt x="252" y="253"/>
                    <a:pt x="252" y="253"/>
                    <a:pt x="252" y="253"/>
                  </a:cubicBezTo>
                  <a:cubicBezTo>
                    <a:pt x="251" y="256"/>
                    <a:pt x="251" y="256"/>
                    <a:pt x="251" y="256"/>
                  </a:cubicBezTo>
                  <a:cubicBezTo>
                    <a:pt x="250" y="257"/>
                    <a:pt x="250" y="257"/>
                    <a:pt x="250" y="257"/>
                  </a:cubicBezTo>
                  <a:cubicBezTo>
                    <a:pt x="249" y="257"/>
                    <a:pt x="249" y="257"/>
                    <a:pt x="249" y="257"/>
                  </a:cubicBezTo>
                  <a:cubicBezTo>
                    <a:pt x="248" y="256"/>
                    <a:pt x="248" y="256"/>
                    <a:pt x="248" y="256"/>
                  </a:cubicBezTo>
                  <a:cubicBezTo>
                    <a:pt x="242" y="259"/>
                    <a:pt x="242" y="259"/>
                    <a:pt x="242" y="259"/>
                  </a:cubicBezTo>
                  <a:cubicBezTo>
                    <a:pt x="241" y="259"/>
                    <a:pt x="241" y="259"/>
                    <a:pt x="241" y="259"/>
                  </a:cubicBezTo>
                  <a:cubicBezTo>
                    <a:pt x="240" y="259"/>
                    <a:pt x="240" y="259"/>
                    <a:pt x="240" y="259"/>
                  </a:cubicBezTo>
                  <a:cubicBezTo>
                    <a:pt x="238" y="259"/>
                    <a:pt x="238" y="259"/>
                    <a:pt x="238" y="259"/>
                  </a:cubicBezTo>
                  <a:cubicBezTo>
                    <a:pt x="237" y="259"/>
                    <a:pt x="237" y="259"/>
                    <a:pt x="237" y="259"/>
                  </a:cubicBezTo>
                  <a:cubicBezTo>
                    <a:pt x="237" y="258"/>
                    <a:pt x="237" y="258"/>
                    <a:pt x="237" y="258"/>
                  </a:cubicBezTo>
                  <a:cubicBezTo>
                    <a:pt x="233" y="256"/>
                    <a:pt x="233" y="256"/>
                    <a:pt x="233" y="256"/>
                  </a:cubicBezTo>
                  <a:cubicBezTo>
                    <a:pt x="233" y="255"/>
                    <a:pt x="233" y="255"/>
                    <a:pt x="233" y="255"/>
                  </a:cubicBezTo>
                  <a:cubicBezTo>
                    <a:pt x="232" y="255"/>
                    <a:pt x="232" y="255"/>
                    <a:pt x="232" y="255"/>
                  </a:cubicBezTo>
                  <a:cubicBezTo>
                    <a:pt x="229" y="253"/>
                    <a:pt x="229" y="253"/>
                    <a:pt x="229" y="253"/>
                  </a:cubicBezTo>
                  <a:cubicBezTo>
                    <a:pt x="229" y="252"/>
                    <a:pt x="229" y="252"/>
                    <a:pt x="229" y="252"/>
                  </a:cubicBezTo>
                  <a:cubicBezTo>
                    <a:pt x="228" y="252"/>
                    <a:pt x="228" y="252"/>
                    <a:pt x="228" y="252"/>
                  </a:cubicBezTo>
                  <a:cubicBezTo>
                    <a:pt x="227" y="252"/>
                    <a:pt x="227" y="252"/>
                    <a:pt x="227" y="252"/>
                  </a:cubicBezTo>
                  <a:cubicBezTo>
                    <a:pt x="226" y="252"/>
                    <a:pt x="226" y="252"/>
                    <a:pt x="226" y="252"/>
                  </a:cubicBezTo>
                  <a:cubicBezTo>
                    <a:pt x="226" y="253"/>
                    <a:pt x="226" y="253"/>
                    <a:pt x="226" y="253"/>
                  </a:cubicBezTo>
                  <a:cubicBezTo>
                    <a:pt x="224" y="253"/>
                    <a:pt x="224" y="253"/>
                    <a:pt x="224" y="253"/>
                  </a:cubicBezTo>
                  <a:cubicBezTo>
                    <a:pt x="224" y="252"/>
                    <a:pt x="224" y="252"/>
                    <a:pt x="224" y="252"/>
                  </a:cubicBezTo>
                  <a:cubicBezTo>
                    <a:pt x="226" y="250"/>
                    <a:pt x="226" y="250"/>
                    <a:pt x="226" y="250"/>
                  </a:cubicBezTo>
                  <a:cubicBezTo>
                    <a:pt x="227" y="250"/>
                    <a:pt x="227" y="250"/>
                    <a:pt x="227" y="250"/>
                  </a:cubicBezTo>
                  <a:cubicBezTo>
                    <a:pt x="232" y="253"/>
                    <a:pt x="232" y="253"/>
                    <a:pt x="232" y="253"/>
                  </a:cubicBezTo>
                  <a:cubicBezTo>
                    <a:pt x="235" y="253"/>
                    <a:pt x="235" y="253"/>
                    <a:pt x="235" y="253"/>
                  </a:cubicBezTo>
                  <a:cubicBezTo>
                    <a:pt x="236" y="253"/>
                    <a:pt x="236" y="253"/>
                    <a:pt x="236" y="253"/>
                  </a:cubicBezTo>
                  <a:cubicBezTo>
                    <a:pt x="236" y="252"/>
                    <a:pt x="236" y="252"/>
                    <a:pt x="236" y="252"/>
                  </a:cubicBezTo>
                  <a:cubicBezTo>
                    <a:pt x="238" y="253"/>
                    <a:pt x="238" y="253"/>
                    <a:pt x="238" y="253"/>
                  </a:cubicBezTo>
                  <a:cubicBezTo>
                    <a:pt x="239" y="254"/>
                    <a:pt x="239" y="254"/>
                    <a:pt x="239" y="254"/>
                  </a:cubicBezTo>
                  <a:cubicBezTo>
                    <a:pt x="240" y="254"/>
                    <a:pt x="240" y="254"/>
                    <a:pt x="240" y="254"/>
                  </a:cubicBezTo>
                  <a:cubicBezTo>
                    <a:pt x="240" y="253"/>
                    <a:pt x="240" y="253"/>
                    <a:pt x="240" y="253"/>
                  </a:cubicBezTo>
                  <a:cubicBezTo>
                    <a:pt x="241" y="253"/>
                    <a:pt x="241" y="253"/>
                    <a:pt x="241" y="253"/>
                  </a:cubicBezTo>
                  <a:cubicBezTo>
                    <a:pt x="241" y="252"/>
                    <a:pt x="241" y="252"/>
                    <a:pt x="241" y="252"/>
                  </a:cubicBezTo>
                  <a:cubicBezTo>
                    <a:pt x="240" y="252"/>
                    <a:pt x="240" y="252"/>
                    <a:pt x="240" y="252"/>
                  </a:cubicBezTo>
                  <a:cubicBezTo>
                    <a:pt x="240" y="251"/>
                    <a:pt x="240" y="251"/>
                    <a:pt x="240" y="251"/>
                  </a:cubicBezTo>
                  <a:cubicBezTo>
                    <a:pt x="241" y="252"/>
                    <a:pt x="241" y="252"/>
                    <a:pt x="241" y="252"/>
                  </a:cubicBezTo>
                  <a:cubicBezTo>
                    <a:pt x="242" y="251"/>
                    <a:pt x="242" y="251"/>
                    <a:pt x="242" y="251"/>
                  </a:cubicBezTo>
                  <a:cubicBezTo>
                    <a:pt x="242" y="252"/>
                    <a:pt x="242" y="252"/>
                    <a:pt x="242" y="252"/>
                  </a:cubicBezTo>
                  <a:cubicBezTo>
                    <a:pt x="243" y="251"/>
                    <a:pt x="243" y="251"/>
                    <a:pt x="243" y="251"/>
                  </a:cubicBezTo>
                  <a:cubicBezTo>
                    <a:pt x="242" y="250"/>
                    <a:pt x="242" y="250"/>
                    <a:pt x="242" y="250"/>
                  </a:cubicBezTo>
                  <a:cubicBezTo>
                    <a:pt x="243" y="249"/>
                    <a:pt x="243" y="249"/>
                    <a:pt x="243" y="249"/>
                  </a:cubicBezTo>
                  <a:cubicBezTo>
                    <a:pt x="243" y="248"/>
                    <a:pt x="243" y="248"/>
                    <a:pt x="243" y="248"/>
                  </a:cubicBezTo>
                  <a:cubicBezTo>
                    <a:pt x="243" y="247"/>
                    <a:pt x="243" y="247"/>
                    <a:pt x="243" y="247"/>
                  </a:cubicBezTo>
                  <a:cubicBezTo>
                    <a:pt x="243" y="246"/>
                    <a:pt x="243" y="246"/>
                    <a:pt x="243" y="246"/>
                  </a:cubicBezTo>
                  <a:cubicBezTo>
                    <a:pt x="246" y="247"/>
                    <a:pt x="246" y="247"/>
                    <a:pt x="246" y="247"/>
                  </a:cubicBezTo>
                  <a:cubicBezTo>
                    <a:pt x="247" y="247"/>
                    <a:pt x="247" y="247"/>
                    <a:pt x="247" y="247"/>
                  </a:cubicBezTo>
                  <a:cubicBezTo>
                    <a:pt x="247" y="246"/>
                    <a:pt x="247" y="246"/>
                    <a:pt x="247" y="246"/>
                  </a:cubicBezTo>
                  <a:cubicBezTo>
                    <a:pt x="247" y="245"/>
                    <a:pt x="247" y="245"/>
                    <a:pt x="247" y="245"/>
                  </a:cubicBezTo>
                  <a:cubicBezTo>
                    <a:pt x="247" y="244"/>
                    <a:pt x="247" y="244"/>
                    <a:pt x="247" y="244"/>
                  </a:cubicBezTo>
                  <a:cubicBezTo>
                    <a:pt x="244" y="243"/>
                    <a:pt x="244" y="243"/>
                    <a:pt x="244" y="243"/>
                  </a:cubicBezTo>
                  <a:cubicBezTo>
                    <a:pt x="245" y="243"/>
                    <a:pt x="245" y="243"/>
                    <a:pt x="245" y="243"/>
                  </a:cubicBezTo>
                  <a:cubicBezTo>
                    <a:pt x="245" y="242"/>
                    <a:pt x="245" y="242"/>
                    <a:pt x="245" y="242"/>
                  </a:cubicBezTo>
                  <a:cubicBezTo>
                    <a:pt x="244" y="242"/>
                    <a:pt x="244" y="242"/>
                    <a:pt x="244" y="242"/>
                  </a:cubicBezTo>
                  <a:cubicBezTo>
                    <a:pt x="243" y="241"/>
                    <a:pt x="243" y="241"/>
                    <a:pt x="243" y="241"/>
                  </a:cubicBezTo>
                  <a:cubicBezTo>
                    <a:pt x="243" y="240"/>
                    <a:pt x="243" y="240"/>
                    <a:pt x="243" y="240"/>
                  </a:cubicBezTo>
                  <a:cubicBezTo>
                    <a:pt x="242" y="238"/>
                    <a:pt x="242" y="238"/>
                    <a:pt x="242" y="238"/>
                  </a:cubicBezTo>
                  <a:cubicBezTo>
                    <a:pt x="241" y="238"/>
                    <a:pt x="241" y="238"/>
                    <a:pt x="241" y="238"/>
                  </a:cubicBezTo>
                  <a:cubicBezTo>
                    <a:pt x="240" y="236"/>
                    <a:pt x="240" y="236"/>
                    <a:pt x="240" y="236"/>
                  </a:cubicBezTo>
                  <a:cubicBezTo>
                    <a:pt x="238" y="235"/>
                    <a:pt x="238" y="235"/>
                    <a:pt x="238" y="235"/>
                  </a:cubicBezTo>
                  <a:cubicBezTo>
                    <a:pt x="239" y="234"/>
                    <a:pt x="239" y="234"/>
                    <a:pt x="239" y="234"/>
                  </a:cubicBezTo>
                  <a:cubicBezTo>
                    <a:pt x="238" y="233"/>
                    <a:pt x="238" y="233"/>
                    <a:pt x="238" y="233"/>
                  </a:cubicBezTo>
                  <a:cubicBezTo>
                    <a:pt x="237" y="232"/>
                    <a:pt x="237" y="232"/>
                    <a:pt x="237" y="232"/>
                  </a:cubicBezTo>
                  <a:cubicBezTo>
                    <a:pt x="238" y="232"/>
                    <a:pt x="238" y="232"/>
                    <a:pt x="238" y="232"/>
                  </a:cubicBezTo>
                  <a:cubicBezTo>
                    <a:pt x="239" y="232"/>
                    <a:pt x="239" y="232"/>
                    <a:pt x="239" y="232"/>
                  </a:cubicBezTo>
                  <a:cubicBezTo>
                    <a:pt x="240" y="232"/>
                    <a:pt x="240" y="232"/>
                    <a:pt x="240" y="232"/>
                  </a:cubicBezTo>
                  <a:cubicBezTo>
                    <a:pt x="241" y="231"/>
                    <a:pt x="241" y="231"/>
                    <a:pt x="241" y="231"/>
                  </a:cubicBezTo>
                  <a:cubicBezTo>
                    <a:pt x="240" y="234"/>
                    <a:pt x="240" y="234"/>
                    <a:pt x="240" y="234"/>
                  </a:cubicBezTo>
                  <a:cubicBezTo>
                    <a:pt x="241" y="235"/>
                    <a:pt x="241" y="235"/>
                    <a:pt x="241" y="235"/>
                  </a:cubicBezTo>
                  <a:cubicBezTo>
                    <a:pt x="243" y="237"/>
                    <a:pt x="243" y="237"/>
                    <a:pt x="243" y="237"/>
                  </a:cubicBezTo>
                  <a:cubicBezTo>
                    <a:pt x="244" y="238"/>
                    <a:pt x="244" y="238"/>
                    <a:pt x="244" y="238"/>
                  </a:cubicBezTo>
                  <a:cubicBezTo>
                    <a:pt x="245" y="239"/>
                    <a:pt x="245" y="239"/>
                    <a:pt x="245" y="239"/>
                  </a:cubicBezTo>
                  <a:cubicBezTo>
                    <a:pt x="247" y="239"/>
                    <a:pt x="247" y="239"/>
                    <a:pt x="247" y="239"/>
                  </a:cubicBezTo>
                  <a:cubicBezTo>
                    <a:pt x="248" y="238"/>
                    <a:pt x="248" y="238"/>
                    <a:pt x="248" y="238"/>
                  </a:cubicBezTo>
                  <a:cubicBezTo>
                    <a:pt x="248" y="236"/>
                    <a:pt x="248" y="236"/>
                    <a:pt x="248" y="236"/>
                  </a:cubicBezTo>
                  <a:cubicBezTo>
                    <a:pt x="248" y="235"/>
                    <a:pt x="248" y="235"/>
                    <a:pt x="248" y="235"/>
                  </a:cubicBezTo>
                  <a:cubicBezTo>
                    <a:pt x="249" y="236"/>
                    <a:pt x="249" y="236"/>
                    <a:pt x="249" y="236"/>
                  </a:cubicBezTo>
                  <a:cubicBezTo>
                    <a:pt x="249" y="239"/>
                    <a:pt x="249" y="239"/>
                    <a:pt x="249" y="239"/>
                  </a:cubicBezTo>
                  <a:cubicBezTo>
                    <a:pt x="251" y="242"/>
                    <a:pt x="251" y="242"/>
                    <a:pt x="251" y="242"/>
                  </a:cubicBezTo>
                  <a:cubicBezTo>
                    <a:pt x="251" y="243"/>
                    <a:pt x="251" y="243"/>
                    <a:pt x="251" y="243"/>
                  </a:cubicBezTo>
                  <a:cubicBezTo>
                    <a:pt x="252" y="243"/>
                    <a:pt x="252" y="243"/>
                    <a:pt x="252" y="243"/>
                  </a:cubicBezTo>
                  <a:cubicBezTo>
                    <a:pt x="252" y="242"/>
                    <a:pt x="252" y="242"/>
                    <a:pt x="252" y="242"/>
                  </a:cubicBezTo>
                  <a:cubicBezTo>
                    <a:pt x="253" y="240"/>
                    <a:pt x="253" y="240"/>
                    <a:pt x="253" y="240"/>
                  </a:cubicBezTo>
                  <a:cubicBezTo>
                    <a:pt x="254" y="241"/>
                    <a:pt x="254" y="241"/>
                    <a:pt x="254" y="241"/>
                  </a:cubicBezTo>
                  <a:cubicBezTo>
                    <a:pt x="254" y="242"/>
                    <a:pt x="254" y="242"/>
                    <a:pt x="254" y="242"/>
                  </a:cubicBezTo>
                  <a:cubicBezTo>
                    <a:pt x="253" y="243"/>
                    <a:pt x="253" y="243"/>
                    <a:pt x="253" y="243"/>
                  </a:cubicBezTo>
                  <a:cubicBezTo>
                    <a:pt x="254" y="243"/>
                    <a:pt x="254" y="243"/>
                    <a:pt x="254" y="243"/>
                  </a:cubicBezTo>
                  <a:cubicBezTo>
                    <a:pt x="254" y="244"/>
                    <a:pt x="254" y="244"/>
                    <a:pt x="254" y="244"/>
                  </a:cubicBezTo>
                  <a:cubicBezTo>
                    <a:pt x="255" y="244"/>
                    <a:pt x="255" y="244"/>
                    <a:pt x="255" y="244"/>
                  </a:cubicBezTo>
                  <a:cubicBezTo>
                    <a:pt x="259" y="243"/>
                    <a:pt x="259" y="243"/>
                    <a:pt x="259" y="243"/>
                  </a:cubicBezTo>
                  <a:cubicBezTo>
                    <a:pt x="262" y="240"/>
                    <a:pt x="262" y="240"/>
                    <a:pt x="262" y="240"/>
                  </a:cubicBezTo>
                  <a:cubicBezTo>
                    <a:pt x="263" y="237"/>
                    <a:pt x="263" y="237"/>
                    <a:pt x="263" y="237"/>
                  </a:cubicBezTo>
                  <a:cubicBezTo>
                    <a:pt x="264" y="235"/>
                    <a:pt x="264" y="235"/>
                    <a:pt x="264" y="235"/>
                  </a:cubicBezTo>
                  <a:cubicBezTo>
                    <a:pt x="270" y="233"/>
                    <a:pt x="270" y="233"/>
                    <a:pt x="270" y="233"/>
                  </a:cubicBezTo>
                  <a:cubicBezTo>
                    <a:pt x="277" y="234"/>
                    <a:pt x="277" y="234"/>
                    <a:pt x="277" y="234"/>
                  </a:cubicBezTo>
                  <a:cubicBezTo>
                    <a:pt x="277" y="235"/>
                    <a:pt x="277" y="235"/>
                    <a:pt x="277" y="235"/>
                  </a:cubicBezTo>
                  <a:cubicBezTo>
                    <a:pt x="278" y="235"/>
                    <a:pt x="278" y="235"/>
                    <a:pt x="278" y="235"/>
                  </a:cubicBezTo>
                  <a:cubicBezTo>
                    <a:pt x="278" y="236"/>
                    <a:pt x="278" y="236"/>
                    <a:pt x="278" y="236"/>
                  </a:cubicBezTo>
                  <a:cubicBezTo>
                    <a:pt x="276" y="238"/>
                    <a:pt x="276" y="238"/>
                    <a:pt x="276" y="238"/>
                  </a:cubicBezTo>
                  <a:cubicBezTo>
                    <a:pt x="276" y="237"/>
                    <a:pt x="276" y="237"/>
                    <a:pt x="276" y="237"/>
                  </a:cubicBezTo>
                  <a:cubicBezTo>
                    <a:pt x="276" y="236"/>
                    <a:pt x="276" y="236"/>
                    <a:pt x="276" y="236"/>
                  </a:cubicBezTo>
                  <a:cubicBezTo>
                    <a:pt x="273" y="235"/>
                    <a:pt x="273" y="235"/>
                    <a:pt x="273" y="235"/>
                  </a:cubicBezTo>
                  <a:cubicBezTo>
                    <a:pt x="270" y="235"/>
                    <a:pt x="270" y="235"/>
                    <a:pt x="270" y="235"/>
                  </a:cubicBezTo>
                  <a:cubicBezTo>
                    <a:pt x="269" y="235"/>
                    <a:pt x="269" y="235"/>
                    <a:pt x="269" y="235"/>
                  </a:cubicBezTo>
                  <a:cubicBezTo>
                    <a:pt x="272" y="236"/>
                    <a:pt x="272" y="236"/>
                    <a:pt x="272" y="236"/>
                  </a:cubicBezTo>
                  <a:cubicBezTo>
                    <a:pt x="270" y="236"/>
                    <a:pt x="270" y="236"/>
                    <a:pt x="270" y="236"/>
                  </a:cubicBezTo>
                  <a:cubicBezTo>
                    <a:pt x="270" y="237"/>
                    <a:pt x="270" y="237"/>
                    <a:pt x="270" y="237"/>
                  </a:cubicBezTo>
                  <a:cubicBezTo>
                    <a:pt x="271" y="237"/>
                    <a:pt x="271" y="237"/>
                    <a:pt x="271" y="237"/>
                  </a:cubicBezTo>
                  <a:cubicBezTo>
                    <a:pt x="272" y="238"/>
                    <a:pt x="272" y="238"/>
                    <a:pt x="272" y="238"/>
                  </a:cubicBezTo>
                  <a:cubicBezTo>
                    <a:pt x="273" y="238"/>
                    <a:pt x="273" y="238"/>
                    <a:pt x="273" y="238"/>
                  </a:cubicBezTo>
                  <a:cubicBezTo>
                    <a:pt x="273" y="239"/>
                    <a:pt x="273" y="239"/>
                    <a:pt x="273" y="239"/>
                  </a:cubicBezTo>
                  <a:cubicBezTo>
                    <a:pt x="272" y="238"/>
                    <a:pt x="272" y="238"/>
                    <a:pt x="272" y="238"/>
                  </a:cubicBezTo>
                  <a:cubicBezTo>
                    <a:pt x="271" y="238"/>
                    <a:pt x="271" y="238"/>
                    <a:pt x="271" y="238"/>
                  </a:cubicBezTo>
                  <a:cubicBezTo>
                    <a:pt x="270" y="239"/>
                    <a:pt x="270" y="239"/>
                    <a:pt x="270" y="239"/>
                  </a:cubicBezTo>
                  <a:cubicBezTo>
                    <a:pt x="269" y="239"/>
                    <a:pt x="269" y="239"/>
                    <a:pt x="269" y="239"/>
                  </a:cubicBezTo>
                  <a:cubicBezTo>
                    <a:pt x="268" y="239"/>
                    <a:pt x="268" y="239"/>
                    <a:pt x="268" y="239"/>
                  </a:cubicBezTo>
                  <a:cubicBezTo>
                    <a:pt x="267" y="238"/>
                    <a:pt x="267" y="238"/>
                    <a:pt x="267" y="238"/>
                  </a:cubicBezTo>
                  <a:cubicBezTo>
                    <a:pt x="267" y="241"/>
                    <a:pt x="267" y="241"/>
                    <a:pt x="267" y="241"/>
                  </a:cubicBezTo>
                  <a:cubicBezTo>
                    <a:pt x="266" y="241"/>
                    <a:pt x="266" y="241"/>
                    <a:pt x="266" y="241"/>
                  </a:cubicBezTo>
                  <a:cubicBezTo>
                    <a:pt x="263" y="243"/>
                    <a:pt x="263" y="243"/>
                    <a:pt x="263" y="243"/>
                  </a:cubicBezTo>
                  <a:close/>
                  <a:moveTo>
                    <a:pt x="292" y="277"/>
                  </a:moveTo>
                  <a:cubicBezTo>
                    <a:pt x="286" y="277"/>
                    <a:pt x="286" y="277"/>
                    <a:pt x="286" y="277"/>
                  </a:cubicBezTo>
                  <a:cubicBezTo>
                    <a:pt x="286" y="276"/>
                    <a:pt x="286" y="276"/>
                    <a:pt x="286" y="276"/>
                  </a:cubicBezTo>
                  <a:cubicBezTo>
                    <a:pt x="285" y="278"/>
                    <a:pt x="285" y="278"/>
                    <a:pt x="285" y="278"/>
                  </a:cubicBezTo>
                  <a:cubicBezTo>
                    <a:pt x="283" y="279"/>
                    <a:pt x="283" y="279"/>
                    <a:pt x="283" y="279"/>
                  </a:cubicBezTo>
                  <a:cubicBezTo>
                    <a:pt x="278" y="279"/>
                    <a:pt x="278" y="279"/>
                    <a:pt x="278" y="279"/>
                  </a:cubicBezTo>
                  <a:cubicBezTo>
                    <a:pt x="278" y="278"/>
                    <a:pt x="278" y="278"/>
                    <a:pt x="278" y="278"/>
                  </a:cubicBezTo>
                  <a:cubicBezTo>
                    <a:pt x="273" y="281"/>
                    <a:pt x="273" y="281"/>
                    <a:pt x="273" y="281"/>
                  </a:cubicBezTo>
                  <a:cubicBezTo>
                    <a:pt x="272" y="281"/>
                    <a:pt x="272" y="281"/>
                    <a:pt x="272" y="281"/>
                  </a:cubicBezTo>
                  <a:cubicBezTo>
                    <a:pt x="272" y="282"/>
                    <a:pt x="272" y="282"/>
                    <a:pt x="272" y="282"/>
                  </a:cubicBezTo>
                  <a:cubicBezTo>
                    <a:pt x="272" y="283"/>
                    <a:pt x="272" y="283"/>
                    <a:pt x="272" y="283"/>
                  </a:cubicBezTo>
                  <a:cubicBezTo>
                    <a:pt x="270" y="284"/>
                    <a:pt x="270" y="284"/>
                    <a:pt x="270" y="284"/>
                  </a:cubicBezTo>
                  <a:cubicBezTo>
                    <a:pt x="270" y="283"/>
                    <a:pt x="270" y="283"/>
                    <a:pt x="270" y="283"/>
                  </a:cubicBezTo>
                  <a:cubicBezTo>
                    <a:pt x="268" y="284"/>
                    <a:pt x="268" y="284"/>
                    <a:pt x="268" y="284"/>
                  </a:cubicBezTo>
                  <a:cubicBezTo>
                    <a:pt x="267" y="283"/>
                    <a:pt x="267" y="283"/>
                    <a:pt x="267" y="283"/>
                  </a:cubicBezTo>
                  <a:cubicBezTo>
                    <a:pt x="267" y="282"/>
                    <a:pt x="267" y="282"/>
                    <a:pt x="267" y="282"/>
                  </a:cubicBezTo>
                  <a:cubicBezTo>
                    <a:pt x="268" y="282"/>
                    <a:pt x="268" y="282"/>
                    <a:pt x="268" y="282"/>
                  </a:cubicBezTo>
                  <a:cubicBezTo>
                    <a:pt x="269" y="281"/>
                    <a:pt x="269" y="281"/>
                    <a:pt x="269" y="281"/>
                  </a:cubicBezTo>
                  <a:cubicBezTo>
                    <a:pt x="269" y="279"/>
                    <a:pt x="269" y="279"/>
                    <a:pt x="269" y="279"/>
                  </a:cubicBezTo>
                  <a:cubicBezTo>
                    <a:pt x="270" y="278"/>
                    <a:pt x="270" y="278"/>
                    <a:pt x="270" y="278"/>
                  </a:cubicBezTo>
                  <a:cubicBezTo>
                    <a:pt x="271" y="278"/>
                    <a:pt x="271" y="278"/>
                    <a:pt x="271" y="278"/>
                  </a:cubicBezTo>
                  <a:cubicBezTo>
                    <a:pt x="274" y="275"/>
                    <a:pt x="274" y="275"/>
                    <a:pt x="274" y="275"/>
                  </a:cubicBezTo>
                  <a:cubicBezTo>
                    <a:pt x="274" y="272"/>
                    <a:pt x="274" y="272"/>
                    <a:pt x="274" y="272"/>
                  </a:cubicBezTo>
                  <a:cubicBezTo>
                    <a:pt x="276" y="272"/>
                    <a:pt x="276" y="272"/>
                    <a:pt x="276" y="272"/>
                  </a:cubicBezTo>
                  <a:cubicBezTo>
                    <a:pt x="277" y="272"/>
                    <a:pt x="277" y="272"/>
                    <a:pt x="277" y="272"/>
                  </a:cubicBezTo>
                  <a:cubicBezTo>
                    <a:pt x="277" y="271"/>
                    <a:pt x="277" y="271"/>
                    <a:pt x="277" y="271"/>
                  </a:cubicBezTo>
                  <a:cubicBezTo>
                    <a:pt x="276" y="270"/>
                    <a:pt x="276" y="270"/>
                    <a:pt x="276" y="270"/>
                  </a:cubicBezTo>
                  <a:cubicBezTo>
                    <a:pt x="277" y="270"/>
                    <a:pt x="277" y="270"/>
                    <a:pt x="277" y="270"/>
                  </a:cubicBezTo>
                  <a:cubicBezTo>
                    <a:pt x="277" y="269"/>
                    <a:pt x="277" y="269"/>
                    <a:pt x="277" y="269"/>
                  </a:cubicBezTo>
                  <a:cubicBezTo>
                    <a:pt x="279" y="269"/>
                    <a:pt x="279" y="269"/>
                    <a:pt x="279" y="269"/>
                  </a:cubicBezTo>
                  <a:cubicBezTo>
                    <a:pt x="279" y="270"/>
                    <a:pt x="279" y="270"/>
                    <a:pt x="279" y="270"/>
                  </a:cubicBezTo>
                  <a:cubicBezTo>
                    <a:pt x="281" y="269"/>
                    <a:pt x="281" y="269"/>
                    <a:pt x="281" y="269"/>
                  </a:cubicBezTo>
                  <a:cubicBezTo>
                    <a:pt x="281" y="270"/>
                    <a:pt x="281" y="270"/>
                    <a:pt x="281" y="270"/>
                  </a:cubicBezTo>
                  <a:cubicBezTo>
                    <a:pt x="281" y="271"/>
                    <a:pt x="281" y="271"/>
                    <a:pt x="281" y="271"/>
                  </a:cubicBezTo>
                  <a:cubicBezTo>
                    <a:pt x="280" y="271"/>
                    <a:pt x="280" y="271"/>
                    <a:pt x="280" y="271"/>
                  </a:cubicBezTo>
                  <a:cubicBezTo>
                    <a:pt x="278" y="272"/>
                    <a:pt x="278" y="272"/>
                    <a:pt x="278" y="272"/>
                  </a:cubicBezTo>
                  <a:cubicBezTo>
                    <a:pt x="277" y="273"/>
                    <a:pt x="277" y="273"/>
                    <a:pt x="277" y="273"/>
                  </a:cubicBezTo>
                  <a:cubicBezTo>
                    <a:pt x="278" y="274"/>
                    <a:pt x="278" y="274"/>
                    <a:pt x="278" y="274"/>
                  </a:cubicBezTo>
                  <a:cubicBezTo>
                    <a:pt x="279" y="273"/>
                    <a:pt x="279" y="273"/>
                    <a:pt x="279" y="273"/>
                  </a:cubicBezTo>
                  <a:cubicBezTo>
                    <a:pt x="281" y="273"/>
                    <a:pt x="281" y="273"/>
                    <a:pt x="281" y="273"/>
                  </a:cubicBezTo>
                  <a:cubicBezTo>
                    <a:pt x="281" y="274"/>
                    <a:pt x="281" y="274"/>
                    <a:pt x="281" y="274"/>
                  </a:cubicBezTo>
                  <a:cubicBezTo>
                    <a:pt x="280" y="274"/>
                    <a:pt x="280" y="274"/>
                    <a:pt x="280" y="274"/>
                  </a:cubicBezTo>
                  <a:cubicBezTo>
                    <a:pt x="280" y="275"/>
                    <a:pt x="280" y="275"/>
                    <a:pt x="280" y="275"/>
                  </a:cubicBezTo>
                  <a:cubicBezTo>
                    <a:pt x="280" y="276"/>
                    <a:pt x="280" y="276"/>
                    <a:pt x="280" y="276"/>
                  </a:cubicBezTo>
                  <a:cubicBezTo>
                    <a:pt x="281" y="276"/>
                    <a:pt x="281" y="276"/>
                    <a:pt x="281" y="276"/>
                  </a:cubicBezTo>
                  <a:cubicBezTo>
                    <a:pt x="282" y="275"/>
                    <a:pt x="282" y="275"/>
                    <a:pt x="282" y="275"/>
                  </a:cubicBezTo>
                  <a:cubicBezTo>
                    <a:pt x="285" y="275"/>
                    <a:pt x="285" y="275"/>
                    <a:pt x="285" y="275"/>
                  </a:cubicBezTo>
                  <a:cubicBezTo>
                    <a:pt x="286" y="275"/>
                    <a:pt x="286" y="275"/>
                    <a:pt x="286" y="275"/>
                  </a:cubicBezTo>
                  <a:cubicBezTo>
                    <a:pt x="287" y="275"/>
                    <a:pt x="287" y="275"/>
                    <a:pt x="287" y="275"/>
                  </a:cubicBezTo>
                  <a:cubicBezTo>
                    <a:pt x="287" y="276"/>
                    <a:pt x="287" y="276"/>
                    <a:pt x="287" y="276"/>
                  </a:cubicBezTo>
                  <a:cubicBezTo>
                    <a:pt x="293" y="276"/>
                    <a:pt x="293" y="276"/>
                    <a:pt x="293" y="276"/>
                  </a:cubicBezTo>
                  <a:lnTo>
                    <a:pt x="292" y="277"/>
                  </a:lnTo>
                  <a:close/>
                  <a:moveTo>
                    <a:pt x="333" y="342"/>
                  </a:moveTo>
                  <a:cubicBezTo>
                    <a:pt x="333" y="343"/>
                    <a:pt x="333" y="343"/>
                    <a:pt x="333" y="343"/>
                  </a:cubicBezTo>
                  <a:cubicBezTo>
                    <a:pt x="331" y="343"/>
                    <a:pt x="331" y="343"/>
                    <a:pt x="331" y="343"/>
                  </a:cubicBezTo>
                  <a:cubicBezTo>
                    <a:pt x="331" y="342"/>
                    <a:pt x="331" y="342"/>
                    <a:pt x="331" y="342"/>
                  </a:cubicBezTo>
                  <a:cubicBezTo>
                    <a:pt x="330" y="343"/>
                    <a:pt x="330" y="343"/>
                    <a:pt x="330" y="343"/>
                  </a:cubicBezTo>
                  <a:cubicBezTo>
                    <a:pt x="331" y="344"/>
                    <a:pt x="331" y="344"/>
                    <a:pt x="331" y="344"/>
                  </a:cubicBezTo>
                  <a:cubicBezTo>
                    <a:pt x="330" y="345"/>
                    <a:pt x="330" y="345"/>
                    <a:pt x="330" y="345"/>
                  </a:cubicBezTo>
                  <a:cubicBezTo>
                    <a:pt x="331" y="348"/>
                    <a:pt x="331" y="348"/>
                    <a:pt x="331" y="348"/>
                  </a:cubicBezTo>
                  <a:cubicBezTo>
                    <a:pt x="330" y="349"/>
                    <a:pt x="330" y="349"/>
                    <a:pt x="330" y="349"/>
                  </a:cubicBezTo>
                  <a:cubicBezTo>
                    <a:pt x="330" y="350"/>
                    <a:pt x="330" y="350"/>
                    <a:pt x="330" y="350"/>
                  </a:cubicBezTo>
                  <a:cubicBezTo>
                    <a:pt x="330" y="352"/>
                    <a:pt x="330" y="352"/>
                    <a:pt x="330" y="352"/>
                  </a:cubicBezTo>
                  <a:cubicBezTo>
                    <a:pt x="330" y="353"/>
                    <a:pt x="330" y="353"/>
                    <a:pt x="330" y="353"/>
                  </a:cubicBezTo>
                  <a:cubicBezTo>
                    <a:pt x="331" y="354"/>
                    <a:pt x="331" y="354"/>
                    <a:pt x="331" y="354"/>
                  </a:cubicBezTo>
                  <a:cubicBezTo>
                    <a:pt x="331" y="356"/>
                    <a:pt x="331" y="356"/>
                    <a:pt x="331" y="356"/>
                  </a:cubicBezTo>
                  <a:cubicBezTo>
                    <a:pt x="330" y="356"/>
                    <a:pt x="330" y="356"/>
                    <a:pt x="330" y="356"/>
                  </a:cubicBezTo>
                  <a:cubicBezTo>
                    <a:pt x="329" y="355"/>
                    <a:pt x="329" y="355"/>
                    <a:pt x="329" y="355"/>
                  </a:cubicBezTo>
                  <a:cubicBezTo>
                    <a:pt x="327" y="350"/>
                    <a:pt x="327" y="350"/>
                    <a:pt x="327" y="350"/>
                  </a:cubicBezTo>
                  <a:cubicBezTo>
                    <a:pt x="329" y="348"/>
                    <a:pt x="329" y="348"/>
                    <a:pt x="329" y="348"/>
                  </a:cubicBezTo>
                  <a:cubicBezTo>
                    <a:pt x="329" y="345"/>
                    <a:pt x="329" y="345"/>
                    <a:pt x="329" y="345"/>
                  </a:cubicBezTo>
                  <a:cubicBezTo>
                    <a:pt x="327" y="345"/>
                    <a:pt x="327" y="345"/>
                    <a:pt x="327" y="345"/>
                  </a:cubicBezTo>
                  <a:cubicBezTo>
                    <a:pt x="327" y="346"/>
                    <a:pt x="327" y="346"/>
                    <a:pt x="327" y="346"/>
                  </a:cubicBezTo>
                  <a:cubicBezTo>
                    <a:pt x="326" y="345"/>
                    <a:pt x="326" y="345"/>
                    <a:pt x="326" y="345"/>
                  </a:cubicBezTo>
                  <a:cubicBezTo>
                    <a:pt x="326" y="343"/>
                    <a:pt x="326" y="343"/>
                    <a:pt x="326" y="343"/>
                  </a:cubicBezTo>
                  <a:cubicBezTo>
                    <a:pt x="325" y="343"/>
                    <a:pt x="325" y="343"/>
                    <a:pt x="325" y="343"/>
                  </a:cubicBezTo>
                  <a:cubicBezTo>
                    <a:pt x="325" y="344"/>
                    <a:pt x="325" y="344"/>
                    <a:pt x="325" y="344"/>
                  </a:cubicBezTo>
                  <a:cubicBezTo>
                    <a:pt x="325" y="345"/>
                    <a:pt x="325" y="345"/>
                    <a:pt x="325" y="345"/>
                  </a:cubicBezTo>
                  <a:cubicBezTo>
                    <a:pt x="324" y="345"/>
                    <a:pt x="324" y="345"/>
                    <a:pt x="324" y="345"/>
                  </a:cubicBezTo>
                  <a:cubicBezTo>
                    <a:pt x="323" y="345"/>
                    <a:pt x="323" y="345"/>
                    <a:pt x="323" y="345"/>
                  </a:cubicBezTo>
                  <a:cubicBezTo>
                    <a:pt x="323" y="344"/>
                    <a:pt x="323" y="344"/>
                    <a:pt x="323" y="344"/>
                  </a:cubicBezTo>
                  <a:cubicBezTo>
                    <a:pt x="323" y="343"/>
                    <a:pt x="323" y="343"/>
                    <a:pt x="323" y="343"/>
                  </a:cubicBezTo>
                  <a:cubicBezTo>
                    <a:pt x="322" y="342"/>
                    <a:pt x="322" y="342"/>
                    <a:pt x="322" y="342"/>
                  </a:cubicBezTo>
                  <a:cubicBezTo>
                    <a:pt x="323" y="341"/>
                    <a:pt x="323" y="341"/>
                    <a:pt x="323" y="341"/>
                  </a:cubicBezTo>
                  <a:cubicBezTo>
                    <a:pt x="323" y="342"/>
                    <a:pt x="323" y="342"/>
                    <a:pt x="323" y="342"/>
                  </a:cubicBezTo>
                  <a:cubicBezTo>
                    <a:pt x="325" y="342"/>
                    <a:pt x="325" y="342"/>
                    <a:pt x="325" y="342"/>
                  </a:cubicBezTo>
                  <a:cubicBezTo>
                    <a:pt x="326" y="341"/>
                    <a:pt x="326" y="341"/>
                    <a:pt x="326" y="341"/>
                  </a:cubicBezTo>
                  <a:cubicBezTo>
                    <a:pt x="324" y="339"/>
                    <a:pt x="324" y="339"/>
                    <a:pt x="324" y="339"/>
                  </a:cubicBezTo>
                  <a:cubicBezTo>
                    <a:pt x="324" y="338"/>
                    <a:pt x="324" y="338"/>
                    <a:pt x="324" y="338"/>
                  </a:cubicBezTo>
                  <a:cubicBezTo>
                    <a:pt x="325" y="338"/>
                    <a:pt x="325" y="338"/>
                    <a:pt x="325" y="338"/>
                  </a:cubicBezTo>
                  <a:cubicBezTo>
                    <a:pt x="327" y="338"/>
                    <a:pt x="327" y="338"/>
                    <a:pt x="327" y="338"/>
                  </a:cubicBezTo>
                  <a:cubicBezTo>
                    <a:pt x="327" y="337"/>
                    <a:pt x="327" y="337"/>
                    <a:pt x="327" y="337"/>
                  </a:cubicBezTo>
                  <a:cubicBezTo>
                    <a:pt x="329" y="338"/>
                    <a:pt x="329" y="338"/>
                    <a:pt x="329" y="338"/>
                  </a:cubicBezTo>
                  <a:cubicBezTo>
                    <a:pt x="330" y="339"/>
                    <a:pt x="330" y="339"/>
                    <a:pt x="330" y="339"/>
                  </a:cubicBezTo>
                  <a:cubicBezTo>
                    <a:pt x="330" y="340"/>
                    <a:pt x="330" y="340"/>
                    <a:pt x="330" y="340"/>
                  </a:cubicBezTo>
                  <a:cubicBezTo>
                    <a:pt x="332" y="340"/>
                    <a:pt x="332" y="340"/>
                    <a:pt x="332" y="340"/>
                  </a:cubicBezTo>
                  <a:cubicBezTo>
                    <a:pt x="333" y="340"/>
                    <a:pt x="333" y="340"/>
                    <a:pt x="333" y="340"/>
                  </a:cubicBezTo>
                  <a:cubicBezTo>
                    <a:pt x="333" y="342"/>
                    <a:pt x="333" y="342"/>
                    <a:pt x="333" y="342"/>
                  </a:cubicBezTo>
                  <a:close/>
                  <a:moveTo>
                    <a:pt x="350" y="363"/>
                  </a:moveTo>
                  <a:cubicBezTo>
                    <a:pt x="349" y="366"/>
                    <a:pt x="349" y="366"/>
                    <a:pt x="349" y="366"/>
                  </a:cubicBezTo>
                  <a:cubicBezTo>
                    <a:pt x="348" y="365"/>
                    <a:pt x="348" y="365"/>
                    <a:pt x="348" y="365"/>
                  </a:cubicBezTo>
                  <a:cubicBezTo>
                    <a:pt x="348" y="368"/>
                    <a:pt x="348" y="368"/>
                    <a:pt x="348" y="368"/>
                  </a:cubicBezTo>
                  <a:cubicBezTo>
                    <a:pt x="347" y="368"/>
                    <a:pt x="347" y="368"/>
                    <a:pt x="347" y="368"/>
                  </a:cubicBezTo>
                  <a:cubicBezTo>
                    <a:pt x="346" y="365"/>
                    <a:pt x="346" y="365"/>
                    <a:pt x="346" y="365"/>
                  </a:cubicBezTo>
                  <a:cubicBezTo>
                    <a:pt x="347" y="362"/>
                    <a:pt x="347" y="362"/>
                    <a:pt x="347" y="362"/>
                  </a:cubicBezTo>
                  <a:cubicBezTo>
                    <a:pt x="348" y="359"/>
                    <a:pt x="348" y="359"/>
                    <a:pt x="348" y="359"/>
                  </a:cubicBezTo>
                  <a:cubicBezTo>
                    <a:pt x="347" y="360"/>
                    <a:pt x="347" y="360"/>
                    <a:pt x="347" y="360"/>
                  </a:cubicBezTo>
                  <a:cubicBezTo>
                    <a:pt x="347" y="359"/>
                    <a:pt x="347" y="359"/>
                    <a:pt x="347" y="359"/>
                  </a:cubicBezTo>
                  <a:cubicBezTo>
                    <a:pt x="347" y="357"/>
                    <a:pt x="347" y="357"/>
                    <a:pt x="347" y="357"/>
                  </a:cubicBezTo>
                  <a:cubicBezTo>
                    <a:pt x="347" y="356"/>
                    <a:pt x="347" y="356"/>
                    <a:pt x="347" y="356"/>
                  </a:cubicBezTo>
                  <a:cubicBezTo>
                    <a:pt x="346" y="355"/>
                    <a:pt x="346" y="355"/>
                    <a:pt x="346" y="355"/>
                  </a:cubicBezTo>
                  <a:cubicBezTo>
                    <a:pt x="345" y="355"/>
                    <a:pt x="345" y="355"/>
                    <a:pt x="345" y="355"/>
                  </a:cubicBezTo>
                  <a:cubicBezTo>
                    <a:pt x="345" y="356"/>
                    <a:pt x="345" y="356"/>
                    <a:pt x="345" y="356"/>
                  </a:cubicBezTo>
                  <a:cubicBezTo>
                    <a:pt x="345" y="358"/>
                    <a:pt x="345" y="358"/>
                    <a:pt x="345" y="358"/>
                  </a:cubicBezTo>
                  <a:cubicBezTo>
                    <a:pt x="344" y="358"/>
                    <a:pt x="344" y="358"/>
                    <a:pt x="344" y="358"/>
                  </a:cubicBezTo>
                  <a:cubicBezTo>
                    <a:pt x="344" y="356"/>
                    <a:pt x="344" y="356"/>
                    <a:pt x="344" y="356"/>
                  </a:cubicBezTo>
                  <a:cubicBezTo>
                    <a:pt x="344" y="355"/>
                    <a:pt x="344" y="355"/>
                    <a:pt x="344" y="355"/>
                  </a:cubicBezTo>
                  <a:cubicBezTo>
                    <a:pt x="344" y="354"/>
                    <a:pt x="344" y="354"/>
                    <a:pt x="344" y="354"/>
                  </a:cubicBezTo>
                  <a:cubicBezTo>
                    <a:pt x="342" y="352"/>
                    <a:pt x="342" y="352"/>
                    <a:pt x="342" y="352"/>
                  </a:cubicBezTo>
                  <a:cubicBezTo>
                    <a:pt x="342" y="353"/>
                    <a:pt x="342" y="353"/>
                    <a:pt x="342" y="353"/>
                  </a:cubicBezTo>
                  <a:cubicBezTo>
                    <a:pt x="341" y="354"/>
                    <a:pt x="341" y="354"/>
                    <a:pt x="341" y="354"/>
                  </a:cubicBezTo>
                  <a:cubicBezTo>
                    <a:pt x="340" y="353"/>
                    <a:pt x="340" y="353"/>
                    <a:pt x="340" y="353"/>
                  </a:cubicBezTo>
                  <a:cubicBezTo>
                    <a:pt x="339" y="350"/>
                    <a:pt x="339" y="350"/>
                    <a:pt x="339" y="350"/>
                  </a:cubicBezTo>
                  <a:cubicBezTo>
                    <a:pt x="339" y="349"/>
                    <a:pt x="339" y="349"/>
                    <a:pt x="339" y="349"/>
                  </a:cubicBezTo>
                  <a:cubicBezTo>
                    <a:pt x="338" y="349"/>
                    <a:pt x="338" y="349"/>
                    <a:pt x="338" y="349"/>
                  </a:cubicBezTo>
                  <a:cubicBezTo>
                    <a:pt x="338" y="348"/>
                    <a:pt x="338" y="348"/>
                    <a:pt x="338" y="348"/>
                  </a:cubicBezTo>
                  <a:cubicBezTo>
                    <a:pt x="336" y="346"/>
                    <a:pt x="336" y="346"/>
                    <a:pt x="336" y="346"/>
                  </a:cubicBezTo>
                  <a:cubicBezTo>
                    <a:pt x="336" y="344"/>
                    <a:pt x="336" y="344"/>
                    <a:pt x="336" y="344"/>
                  </a:cubicBezTo>
                  <a:cubicBezTo>
                    <a:pt x="336" y="343"/>
                    <a:pt x="336" y="343"/>
                    <a:pt x="336" y="343"/>
                  </a:cubicBezTo>
                  <a:cubicBezTo>
                    <a:pt x="337" y="343"/>
                    <a:pt x="337" y="343"/>
                    <a:pt x="337" y="343"/>
                  </a:cubicBezTo>
                  <a:cubicBezTo>
                    <a:pt x="338" y="342"/>
                    <a:pt x="338" y="342"/>
                    <a:pt x="338" y="342"/>
                  </a:cubicBezTo>
                  <a:cubicBezTo>
                    <a:pt x="335" y="342"/>
                    <a:pt x="335" y="342"/>
                    <a:pt x="335" y="342"/>
                  </a:cubicBezTo>
                  <a:cubicBezTo>
                    <a:pt x="334" y="342"/>
                    <a:pt x="334" y="342"/>
                    <a:pt x="334" y="342"/>
                  </a:cubicBezTo>
                  <a:cubicBezTo>
                    <a:pt x="333" y="339"/>
                    <a:pt x="333" y="339"/>
                    <a:pt x="333" y="339"/>
                  </a:cubicBezTo>
                  <a:cubicBezTo>
                    <a:pt x="334" y="338"/>
                    <a:pt x="334" y="338"/>
                    <a:pt x="334" y="338"/>
                  </a:cubicBezTo>
                  <a:cubicBezTo>
                    <a:pt x="335" y="336"/>
                    <a:pt x="335" y="336"/>
                    <a:pt x="335" y="336"/>
                  </a:cubicBezTo>
                  <a:cubicBezTo>
                    <a:pt x="335" y="335"/>
                    <a:pt x="335" y="335"/>
                    <a:pt x="335" y="335"/>
                  </a:cubicBezTo>
                  <a:cubicBezTo>
                    <a:pt x="336" y="335"/>
                    <a:pt x="336" y="335"/>
                    <a:pt x="336" y="335"/>
                  </a:cubicBezTo>
                  <a:cubicBezTo>
                    <a:pt x="339" y="336"/>
                    <a:pt x="339" y="336"/>
                    <a:pt x="339" y="336"/>
                  </a:cubicBezTo>
                  <a:cubicBezTo>
                    <a:pt x="340" y="336"/>
                    <a:pt x="340" y="336"/>
                    <a:pt x="340" y="336"/>
                  </a:cubicBezTo>
                  <a:cubicBezTo>
                    <a:pt x="340" y="335"/>
                    <a:pt x="340" y="335"/>
                    <a:pt x="340" y="335"/>
                  </a:cubicBezTo>
                  <a:cubicBezTo>
                    <a:pt x="339" y="334"/>
                    <a:pt x="339" y="334"/>
                    <a:pt x="339" y="334"/>
                  </a:cubicBezTo>
                  <a:cubicBezTo>
                    <a:pt x="339" y="333"/>
                    <a:pt x="339" y="333"/>
                    <a:pt x="339" y="333"/>
                  </a:cubicBezTo>
                  <a:cubicBezTo>
                    <a:pt x="340" y="331"/>
                    <a:pt x="340" y="331"/>
                    <a:pt x="340" y="331"/>
                  </a:cubicBezTo>
                  <a:cubicBezTo>
                    <a:pt x="339" y="332"/>
                    <a:pt x="339" y="332"/>
                    <a:pt x="339" y="332"/>
                  </a:cubicBezTo>
                  <a:cubicBezTo>
                    <a:pt x="339" y="331"/>
                    <a:pt x="339" y="331"/>
                    <a:pt x="339" y="331"/>
                  </a:cubicBezTo>
                  <a:cubicBezTo>
                    <a:pt x="339" y="330"/>
                    <a:pt x="339" y="330"/>
                    <a:pt x="339" y="330"/>
                  </a:cubicBezTo>
                  <a:cubicBezTo>
                    <a:pt x="338" y="330"/>
                    <a:pt x="338" y="330"/>
                    <a:pt x="338" y="330"/>
                  </a:cubicBezTo>
                  <a:cubicBezTo>
                    <a:pt x="337" y="330"/>
                    <a:pt x="337" y="330"/>
                    <a:pt x="337" y="330"/>
                  </a:cubicBezTo>
                  <a:cubicBezTo>
                    <a:pt x="338" y="329"/>
                    <a:pt x="338" y="329"/>
                    <a:pt x="338" y="329"/>
                  </a:cubicBezTo>
                  <a:cubicBezTo>
                    <a:pt x="339" y="329"/>
                    <a:pt x="339" y="329"/>
                    <a:pt x="339" y="329"/>
                  </a:cubicBezTo>
                  <a:cubicBezTo>
                    <a:pt x="340" y="329"/>
                    <a:pt x="340" y="329"/>
                    <a:pt x="340" y="329"/>
                  </a:cubicBezTo>
                  <a:cubicBezTo>
                    <a:pt x="340" y="330"/>
                    <a:pt x="340" y="330"/>
                    <a:pt x="340" y="330"/>
                  </a:cubicBezTo>
                  <a:cubicBezTo>
                    <a:pt x="341" y="330"/>
                    <a:pt x="341" y="330"/>
                    <a:pt x="341" y="330"/>
                  </a:cubicBezTo>
                  <a:cubicBezTo>
                    <a:pt x="341" y="331"/>
                    <a:pt x="341" y="331"/>
                    <a:pt x="341" y="331"/>
                  </a:cubicBezTo>
                  <a:cubicBezTo>
                    <a:pt x="340" y="332"/>
                    <a:pt x="340" y="332"/>
                    <a:pt x="340" y="332"/>
                  </a:cubicBezTo>
                  <a:cubicBezTo>
                    <a:pt x="340" y="333"/>
                    <a:pt x="340" y="333"/>
                    <a:pt x="340" y="333"/>
                  </a:cubicBezTo>
                  <a:cubicBezTo>
                    <a:pt x="341" y="332"/>
                    <a:pt x="341" y="332"/>
                    <a:pt x="341" y="332"/>
                  </a:cubicBezTo>
                  <a:cubicBezTo>
                    <a:pt x="342" y="332"/>
                    <a:pt x="342" y="332"/>
                    <a:pt x="342" y="332"/>
                  </a:cubicBezTo>
                  <a:cubicBezTo>
                    <a:pt x="343" y="333"/>
                    <a:pt x="343" y="333"/>
                    <a:pt x="343" y="333"/>
                  </a:cubicBezTo>
                  <a:cubicBezTo>
                    <a:pt x="342" y="333"/>
                    <a:pt x="342" y="333"/>
                    <a:pt x="342" y="333"/>
                  </a:cubicBezTo>
                  <a:cubicBezTo>
                    <a:pt x="341" y="334"/>
                    <a:pt x="341" y="334"/>
                    <a:pt x="341" y="334"/>
                  </a:cubicBezTo>
                  <a:cubicBezTo>
                    <a:pt x="342" y="337"/>
                    <a:pt x="342" y="337"/>
                    <a:pt x="342" y="337"/>
                  </a:cubicBezTo>
                  <a:cubicBezTo>
                    <a:pt x="342" y="338"/>
                    <a:pt x="342" y="338"/>
                    <a:pt x="342" y="338"/>
                  </a:cubicBezTo>
                  <a:cubicBezTo>
                    <a:pt x="343" y="341"/>
                    <a:pt x="343" y="341"/>
                    <a:pt x="343" y="341"/>
                  </a:cubicBezTo>
                  <a:cubicBezTo>
                    <a:pt x="344" y="343"/>
                    <a:pt x="344" y="343"/>
                    <a:pt x="344" y="343"/>
                  </a:cubicBezTo>
                  <a:cubicBezTo>
                    <a:pt x="344" y="344"/>
                    <a:pt x="344" y="344"/>
                    <a:pt x="344" y="344"/>
                  </a:cubicBezTo>
                  <a:cubicBezTo>
                    <a:pt x="344" y="346"/>
                    <a:pt x="344" y="346"/>
                    <a:pt x="344" y="346"/>
                  </a:cubicBezTo>
                  <a:cubicBezTo>
                    <a:pt x="345" y="348"/>
                    <a:pt x="345" y="348"/>
                    <a:pt x="345" y="348"/>
                  </a:cubicBezTo>
                  <a:cubicBezTo>
                    <a:pt x="345" y="351"/>
                    <a:pt x="345" y="351"/>
                    <a:pt x="345" y="351"/>
                  </a:cubicBezTo>
                  <a:cubicBezTo>
                    <a:pt x="347" y="353"/>
                    <a:pt x="347" y="353"/>
                    <a:pt x="347" y="353"/>
                  </a:cubicBezTo>
                  <a:cubicBezTo>
                    <a:pt x="347" y="355"/>
                    <a:pt x="347" y="355"/>
                    <a:pt x="347" y="355"/>
                  </a:cubicBezTo>
                  <a:cubicBezTo>
                    <a:pt x="350" y="360"/>
                    <a:pt x="350" y="360"/>
                    <a:pt x="350" y="360"/>
                  </a:cubicBezTo>
                  <a:cubicBezTo>
                    <a:pt x="349" y="361"/>
                    <a:pt x="349" y="361"/>
                    <a:pt x="349" y="361"/>
                  </a:cubicBezTo>
                  <a:cubicBezTo>
                    <a:pt x="349" y="362"/>
                    <a:pt x="349" y="362"/>
                    <a:pt x="349" y="362"/>
                  </a:cubicBezTo>
                  <a:cubicBezTo>
                    <a:pt x="350" y="363"/>
                    <a:pt x="350" y="363"/>
                    <a:pt x="350" y="363"/>
                  </a:cubicBezTo>
                  <a:close/>
                  <a:moveTo>
                    <a:pt x="36" y="334"/>
                  </a:moveTo>
                  <a:cubicBezTo>
                    <a:pt x="35" y="330"/>
                    <a:pt x="35" y="330"/>
                    <a:pt x="35" y="330"/>
                  </a:cubicBezTo>
                  <a:cubicBezTo>
                    <a:pt x="33" y="330"/>
                    <a:pt x="33" y="330"/>
                    <a:pt x="33" y="330"/>
                  </a:cubicBezTo>
                  <a:cubicBezTo>
                    <a:pt x="33" y="331"/>
                    <a:pt x="33" y="331"/>
                    <a:pt x="33" y="331"/>
                  </a:cubicBezTo>
                  <a:cubicBezTo>
                    <a:pt x="32" y="334"/>
                    <a:pt x="32" y="334"/>
                    <a:pt x="32" y="334"/>
                  </a:cubicBezTo>
                  <a:cubicBezTo>
                    <a:pt x="33" y="334"/>
                    <a:pt x="33" y="334"/>
                    <a:pt x="33" y="334"/>
                  </a:cubicBezTo>
                  <a:cubicBezTo>
                    <a:pt x="33" y="338"/>
                    <a:pt x="33" y="338"/>
                    <a:pt x="33" y="338"/>
                  </a:cubicBezTo>
                  <a:cubicBezTo>
                    <a:pt x="36" y="337"/>
                    <a:pt x="36" y="337"/>
                    <a:pt x="36" y="337"/>
                  </a:cubicBezTo>
                  <a:cubicBezTo>
                    <a:pt x="35" y="336"/>
                    <a:pt x="35" y="336"/>
                    <a:pt x="35" y="336"/>
                  </a:cubicBezTo>
                  <a:cubicBezTo>
                    <a:pt x="36" y="336"/>
                    <a:pt x="36" y="336"/>
                    <a:pt x="36" y="336"/>
                  </a:cubicBezTo>
                  <a:lnTo>
                    <a:pt x="36" y="334"/>
                  </a:lnTo>
                  <a:close/>
                  <a:moveTo>
                    <a:pt x="634" y="209"/>
                  </a:moveTo>
                  <a:cubicBezTo>
                    <a:pt x="635" y="212"/>
                    <a:pt x="635" y="212"/>
                    <a:pt x="635" y="212"/>
                  </a:cubicBezTo>
                  <a:cubicBezTo>
                    <a:pt x="637" y="214"/>
                    <a:pt x="637" y="214"/>
                    <a:pt x="637" y="214"/>
                  </a:cubicBezTo>
                  <a:cubicBezTo>
                    <a:pt x="638" y="214"/>
                    <a:pt x="638" y="214"/>
                    <a:pt x="638" y="214"/>
                  </a:cubicBezTo>
                  <a:cubicBezTo>
                    <a:pt x="641" y="214"/>
                    <a:pt x="641" y="214"/>
                    <a:pt x="641" y="214"/>
                  </a:cubicBezTo>
                  <a:cubicBezTo>
                    <a:pt x="642" y="211"/>
                    <a:pt x="642" y="211"/>
                    <a:pt x="642" y="211"/>
                  </a:cubicBezTo>
                  <a:cubicBezTo>
                    <a:pt x="641" y="211"/>
                    <a:pt x="641" y="211"/>
                    <a:pt x="641" y="211"/>
                  </a:cubicBezTo>
                  <a:cubicBezTo>
                    <a:pt x="638" y="209"/>
                    <a:pt x="638" y="209"/>
                    <a:pt x="638" y="209"/>
                  </a:cubicBezTo>
                  <a:lnTo>
                    <a:pt x="634" y="209"/>
                  </a:lnTo>
                  <a:close/>
                  <a:moveTo>
                    <a:pt x="572" y="303"/>
                  </a:moveTo>
                  <a:cubicBezTo>
                    <a:pt x="574" y="300"/>
                    <a:pt x="574" y="300"/>
                    <a:pt x="574" y="300"/>
                  </a:cubicBezTo>
                  <a:cubicBezTo>
                    <a:pt x="575" y="298"/>
                    <a:pt x="575" y="298"/>
                    <a:pt x="575" y="298"/>
                  </a:cubicBezTo>
                  <a:cubicBezTo>
                    <a:pt x="575" y="297"/>
                    <a:pt x="575" y="297"/>
                    <a:pt x="575" y="297"/>
                  </a:cubicBezTo>
                  <a:cubicBezTo>
                    <a:pt x="575" y="295"/>
                    <a:pt x="575" y="295"/>
                    <a:pt x="575" y="295"/>
                  </a:cubicBezTo>
                  <a:cubicBezTo>
                    <a:pt x="575" y="293"/>
                    <a:pt x="575" y="293"/>
                    <a:pt x="575" y="293"/>
                  </a:cubicBezTo>
                  <a:cubicBezTo>
                    <a:pt x="565" y="301"/>
                    <a:pt x="565" y="301"/>
                    <a:pt x="565" y="301"/>
                  </a:cubicBezTo>
                  <a:cubicBezTo>
                    <a:pt x="568" y="298"/>
                    <a:pt x="568" y="298"/>
                    <a:pt x="568" y="298"/>
                  </a:cubicBezTo>
                  <a:cubicBezTo>
                    <a:pt x="571" y="294"/>
                    <a:pt x="571" y="294"/>
                    <a:pt x="571" y="294"/>
                  </a:cubicBezTo>
                  <a:cubicBezTo>
                    <a:pt x="563" y="300"/>
                    <a:pt x="563" y="300"/>
                    <a:pt x="563" y="300"/>
                  </a:cubicBezTo>
                  <a:cubicBezTo>
                    <a:pt x="559" y="304"/>
                    <a:pt x="559" y="304"/>
                    <a:pt x="559" y="304"/>
                  </a:cubicBezTo>
                  <a:cubicBezTo>
                    <a:pt x="556" y="307"/>
                    <a:pt x="556" y="307"/>
                    <a:pt x="556" y="307"/>
                  </a:cubicBezTo>
                  <a:cubicBezTo>
                    <a:pt x="558" y="307"/>
                    <a:pt x="558" y="307"/>
                    <a:pt x="558" y="307"/>
                  </a:cubicBezTo>
                  <a:cubicBezTo>
                    <a:pt x="561" y="307"/>
                    <a:pt x="561" y="307"/>
                    <a:pt x="561" y="307"/>
                  </a:cubicBezTo>
                  <a:cubicBezTo>
                    <a:pt x="559" y="308"/>
                    <a:pt x="559" y="308"/>
                    <a:pt x="559" y="308"/>
                  </a:cubicBezTo>
                  <a:cubicBezTo>
                    <a:pt x="561" y="308"/>
                    <a:pt x="561" y="308"/>
                    <a:pt x="561" y="308"/>
                  </a:cubicBezTo>
                  <a:cubicBezTo>
                    <a:pt x="563" y="307"/>
                    <a:pt x="563" y="307"/>
                    <a:pt x="563" y="307"/>
                  </a:cubicBezTo>
                  <a:cubicBezTo>
                    <a:pt x="566" y="304"/>
                    <a:pt x="566" y="304"/>
                    <a:pt x="566" y="304"/>
                  </a:cubicBezTo>
                  <a:cubicBezTo>
                    <a:pt x="569" y="301"/>
                    <a:pt x="569" y="301"/>
                    <a:pt x="569" y="301"/>
                  </a:cubicBezTo>
                  <a:cubicBezTo>
                    <a:pt x="569" y="304"/>
                    <a:pt x="569" y="304"/>
                    <a:pt x="569" y="304"/>
                  </a:cubicBezTo>
                  <a:cubicBezTo>
                    <a:pt x="566" y="307"/>
                    <a:pt x="566" y="307"/>
                    <a:pt x="566" y="307"/>
                  </a:cubicBezTo>
                  <a:cubicBezTo>
                    <a:pt x="571" y="303"/>
                    <a:pt x="571" y="303"/>
                    <a:pt x="571" y="303"/>
                  </a:cubicBezTo>
                  <a:cubicBezTo>
                    <a:pt x="568" y="307"/>
                    <a:pt x="568" y="307"/>
                    <a:pt x="568" y="307"/>
                  </a:cubicBezTo>
                  <a:lnTo>
                    <a:pt x="572" y="303"/>
                  </a:lnTo>
                  <a:close/>
                  <a:moveTo>
                    <a:pt x="598" y="182"/>
                  </a:moveTo>
                  <a:cubicBezTo>
                    <a:pt x="598" y="179"/>
                    <a:pt x="598" y="179"/>
                    <a:pt x="598" y="179"/>
                  </a:cubicBezTo>
                  <a:cubicBezTo>
                    <a:pt x="596" y="179"/>
                    <a:pt x="596" y="179"/>
                    <a:pt x="596" y="179"/>
                  </a:cubicBezTo>
                  <a:cubicBezTo>
                    <a:pt x="595" y="181"/>
                    <a:pt x="595" y="181"/>
                    <a:pt x="595" y="181"/>
                  </a:cubicBezTo>
                  <a:cubicBezTo>
                    <a:pt x="595" y="182"/>
                    <a:pt x="595" y="182"/>
                    <a:pt x="595" y="182"/>
                  </a:cubicBezTo>
                  <a:cubicBezTo>
                    <a:pt x="595" y="184"/>
                    <a:pt x="595" y="184"/>
                    <a:pt x="595" y="184"/>
                  </a:cubicBezTo>
                  <a:cubicBezTo>
                    <a:pt x="596" y="184"/>
                    <a:pt x="596" y="184"/>
                    <a:pt x="596" y="184"/>
                  </a:cubicBezTo>
                  <a:lnTo>
                    <a:pt x="598" y="182"/>
                  </a:lnTo>
                  <a:close/>
                  <a:moveTo>
                    <a:pt x="619" y="205"/>
                  </a:moveTo>
                  <a:cubicBezTo>
                    <a:pt x="618" y="205"/>
                    <a:pt x="618" y="205"/>
                    <a:pt x="618" y="205"/>
                  </a:cubicBezTo>
                  <a:cubicBezTo>
                    <a:pt x="619" y="204"/>
                    <a:pt x="619" y="204"/>
                    <a:pt x="619" y="204"/>
                  </a:cubicBezTo>
                  <a:cubicBezTo>
                    <a:pt x="618" y="202"/>
                    <a:pt x="618" y="202"/>
                    <a:pt x="618" y="202"/>
                  </a:cubicBezTo>
                  <a:cubicBezTo>
                    <a:pt x="615" y="202"/>
                    <a:pt x="615" y="202"/>
                    <a:pt x="615" y="202"/>
                  </a:cubicBezTo>
                  <a:cubicBezTo>
                    <a:pt x="608" y="204"/>
                    <a:pt x="608" y="204"/>
                    <a:pt x="608" y="204"/>
                  </a:cubicBezTo>
                  <a:cubicBezTo>
                    <a:pt x="608" y="202"/>
                    <a:pt x="608" y="202"/>
                    <a:pt x="608" y="202"/>
                  </a:cubicBezTo>
                  <a:cubicBezTo>
                    <a:pt x="609" y="202"/>
                    <a:pt x="609" y="202"/>
                    <a:pt x="609" y="202"/>
                  </a:cubicBezTo>
                  <a:cubicBezTo>
                    <a:pt x="611" y="201"/>
                    <a:pt x="611" y="201"/>
                    <a:pt x="611" y="201"/>
                  </a:cubicBezTo>
                  <a:cubicBezTo>
                    <a:pt x="611" y="199"/>
                    <a:pt x="611" y="199"/>
                    <a:pt x="611" y="199"/>
                  </a:cubicBezTo>
                  <a:cubicBezTo>
                    <a:pt x="612" y="198"/>
                    <a:pt x="612" y="198"/>
                    <a:pt x="612" y="198"/>
                  </a:cubicBezTo>
                  <a:cubicBezTo>
                    <a:pt x="612" y="197"/>
                    <a:pt x="612" y="197"/>
                    <a:pt x="612" y="197"/>
                  </a:cubicBezTo>
                  <a:cubicBezTo>
                    <a:pt x="612" y="195"/>
                    <a:pt x="612" y="195"/>
                    <a:pt x="612" y="195"/>
                  </a:cubicBezTo>
                  <a:cubicBezTo>
                    <a:pt x="611" y="194"/>
                    <a:pt x="611" y="194"/>
                    <a:pt x="611" y="194"/>
                  </a:cubicBezTo>
                  <a:cubicBezTo>
                    <a:pt x="608" y="194"/>
                    <a:pt x="608" y="194"/>
                    <a:pt x="608" y="194"/>
                  </a:cubicBezTo>
                  <a:cubicBezTo>
                    <a:pt x="605" y="192"/>
                    <a:pt x="605" y="192"/>
                    <a:pt x="605" y="192"/>
                  </a:cubicBezTo>
                  <a:cubicBezTo>
                    <a:pt x="604" y="191"/>
                    <a:pt x="604" y="191"/>
                    <a:pt x="604" y="191"/>
                  </a:cubicBezTo>
                  <a:cubicBezTo>
                    <a:pt x="604" y="189"/>
                    <a:pt x="604" y="189"/>
                    <a:pt x="604" y="189"/>
                  </a:cubicBezTo>
                  <a:cubicBezTo>
                    <a:pt x="598" y="188"/>
                    <a:pt x="598" y="188"/>
                    <a:pt x="598" y="188"/>
                  </a:cubicBezTo>
                  <a:cubicBezTo>
                    <a:pt x="598" y="187"/>
                    <a:pt x="598" y="187"/>
                    <a:pt x="598" y="187"/>
                  </a:cubicBezTo>
                  <a:cubicBezTo>
                    <a:pt x="596" y="185"/>
                    <a:pt x="596" y="185"/>
                    <a:pt x="596" y="185"/>
                  </a:cubicBezTo>
                  <a:cubicBezTo>
                    <a:pt x="594" y="187"/>
                    <a:pt x="594" y="187"/>
                    <a:pt x="594" y="187"/>
                  </a:cubicBezTo>
                  <a:cubicBezTo>
                    <a:pt x="591" y="188"/>
                    <a:pt x="591" y="188"/>
                    <a:pt x="591" y="188"/>
                  </a:cubicBezTo>
                  <a:cubicBezTo>
                    <a:pt x="591" y="187"/>
                    <a:pt x="591" y="187"/>
                    <a:pt x="591" y="187"/>
                  </a:cubicBezTo>
                  <a:cubicBezTo>
                    <a:pt x="591" y="185"/>
                    <a:pt x="591" y="185"/>
                    <a:pt x="591" y="185"/>
                  </a:cubicBezTo>
                  <a:cubicBezTo>
                    <a:pt x="592" y="184"/>
                    <a:pt x="592" y="184"/>
                    <a:pt x="592" y="184"/>
                  </a:cubicBezTo>
                  <a:cubicBezTo>
                    <a:pt x="594" y="182"/>
                    <a:pt x="594" y="182"/>
                    <a:pt x="594" y="182"/>
                  </a:cubicBezTo>
                  <a:cubicBezTo>
                    <a:pt x="591" y="182"/>
                    <a:pt x="591" y="182"/>
                    <a:pt x="591" y="182"/>
                  </a:cubicBezTo>
                  <a:cubicBezTo>
                    <a:pt x="592" y="181"/>
                    <a:pt x="592" y="181"/>
                    <a:pt x="592" y="181"/>
                  </a:cubicBezTo>
                  <a:cubicBezTo>
                    <a:pt x="591" y="181"/>
                    <a:pt x="591" y="181"/>
                    <a:pt x="591" y="181"/>
                  </a:cubicBezTo>
                  <a:cubicBezTo>
                    <a:pt x="588" y="181"/>
                    <a:pt x="588" y="181"/>
                    <a:pt x="588" y="181"/>
                  </a:cubicBezTo>
                  <a:cubicBezTo>
                    <a:pt x="582" y="185"/>
                    <a:pt x="582" y="185"/>
                    <a:pt x="582" y="185"/>
                  </a:cubicBezTo>
                  <a:cubicBezTo>
                    <a:pt x="574" y="194"/>
                    <a:pt x="574" y="194"/>
                    <a:pt x="574" y="194"/>
                  </a:cubicBezTo>
                  <a:cubicBezTo>
                    <a:pt x="569" y="198"/>
                    <a:pt x="569" y="198"/>
                    <a:pt x="569" y="198"/>
                  </a:cubicBezTo>
                  <a:cubicBezTo>
                    <a:pt x="569" y="201"/>
                    <a:pt x="569" y="201"/>
                    <a:pt x="569" y="201"/>
                  </a:cubicBezTo>
                  <a:cubicBezTo>
                    <a:pt x="569" y="202"/>
                    <a:pt x="569" y="202"/>
                    <a:pt x="569" y="202"/>
                  </a:cubicBezTo>
                  <a:cubicBezTo>
                    <a:pt x="568" y="202"/>
                    <a:pt x="568" y="202"/>
                    <a:pt x="568" y="202"/>
                  </a:cubicBezTo>
                  <a:cubicBezTo>
                    <a:pt x="561" y="204"/>
                    <a:pt x="561" y="204"/>
                    <a:pt x="561" y="204"/>
                  </a:cubicBezTo>
                  <a:cubicBezTo>
                    <a:pt x="558" y="205"/>
                    <a:pt x="558" y="205"/>
                    <a:pt x="558" y="205"/>
                  </a:cubicBezTo>
                  <a:cubicBezTo>
                    <a:pt x="555" y="208"/>
                    <a:pt x="555" y="208"/>
                    <a:pt x="555" y="208"/>
                  </a:cubicBezTo>
                  <a:cubicBezTo>
                    <a:pt x="556" y="208"/>
                    <a:pt x="556" y="208"/>
                    <a:pt x="556" y="208"/>
                  </a:cubicBezTo>
                  <a:cubicBezTo>
                    <a:pt x="558" y="208"/>
                    <a:pt x="558" y="208"/>
                    <a:pt x="558" y="208"/>
                  </a:cubicBezTo>
                  <a:cubicBezTo>
                    <a:pt x="561" y="208"/>
                    <a:pt x="561" y="208"/>
                    <a:pt x="561" y="208"/>
                  </a:cubicBezTo>
                  <a:cubicBezTo>
                    <a:pt x="565" y="207"/>
                    <a:pt x="565" y="207"/>
                    <a:pt x="565" y="207"/>
                  </a:cubicBezTo>
                  <a:cubicBezTo>
                    <a:pt x="571" y="207"/>
                    <a:pt x="571" y="207"/>
                    <a:pt x="571" y="207"/>
                  </a:cubicBezTo>
                  <a:cubicBezTo>
                    <a:pt x="569" y="208"/>
                    <a:pt x="569" y="208"/>
                    <a:pt x="569" y="208"/>
                  </a:cubicBezTo>
                  <a:cubicBezTo>
                    <a:pt x="568" y="209"/>
                    <a:pt x="568" y="209"/>
                    <a:pt x="568" y="209"/>
                  </a:cubicBezTo>
                  <a:cubicBezTo>
                    <a:pt x="566" y="212"/>
                    <a:pt x="566" y="212"/>
                    <a:pt x="566" y="212"/>
                  </a:cubicBezTo>
                  <a:cubicBezTo>
                    <a:pt x="566" y="214"/>
                    <a:pt x="566" y="214"/>
                    <a:pt x="566" y="214"/>
                  </a:cubicBezTo>
                  <a:cubicBezTo>
                    <a:pt x="568" y="214"/>
                    <a:pt x="568" y="214"/>
                    <a:pt x="568" y="214"/>
                  </a:cubicBezTo>
                  <a:cubicBezTo>
                    <a:pt x="571" y="214"/>
                    <a:pt x="571" y="214"/>
                    <a:pt x="571" y="214"/>
                  </a:cubicBezTo>
                  <a:cubicBezTo>
                    <a:pt x="576" y="212"/>
                    <a:pt x="576" y="212"/>
                    <a:pt x="576" y="212"/>
                  </a:cubicBezTo>
                  <a:cubicBezTo>
                    <a:pt x="582" y="208"/>
                    <a:pt x="582" y="208"/>
                    <a:pt x="582" y="208"/>
                  </a:cubicBezTo>
                  <a:cubicBezTo>
                    <a:pt x="588" y="207"/>
                    <a:pt x="588" y="207"/>
                    <a:pt x="588" y="207"/>
                  </a:cubicBezTo>
                  <a:cubicBezTo>
                    <a:pt x="591" y="204"/>
                    <a:pt x="591" y="204"/>
                    <a:pt x="591" y="204"/>
                  </a:cubicBezTo>
                  <a:cubicBezTo>
                    <a:pt x="592" y="202"/>
                    <a:pt x="592" y="202"/>
                    <a:pt x="592" y="202"/>
                  </a:cubicBezTo>
                  <a:cubicBezTo>
                    <a:pt x="598" y="201"/>
                    <a:pt x="598" y="201"/>
                    <a:pt x="598" y="201"/>
                  </a:cubicBezTo>
                  <a:cubicBezTo>
                    <a:pt x="598" y="202"/>
                    <a:pt x="598" y="202"/>
                    <a:pt x="598" y="202"/>
                  </a:cubicBezTo>
                  <a:cubicBezTo>
                    <a:pt x="596" y="202"/>
                    <a:pt x="596" y="202"/>
                    <a:pt x="596" y="202"/>
                  </a:cubicBezTo>
                  <a:cubicBezTo>
                    <a:pt x="599" y="204"/>
                    <a:pt x="599" y="204"/>
                    <a:pt x="599" y="204"/>
                  </a:cubicBezTo>
                  <a:cubicBezTo>
                    <a:pt x="601" y="204"/>
                    <a:pt x="601" y="204"/>
                    <a:pt x="601" y="204"/>
                  </a:cubicBezTo>
                  <a:cubicBezTo>
                    <a:pt x="602" y="205"/>
                    <a:pt x="602" y="205"/>
                    <a:pt x="602" y="205"/>
                  </a:cubicBezTo>
                  <a:cubicBezTo>
                    <a:pt x="601" y="205"/>
                    <a:pt x="601" y="205"/>
                    <a:pt x="601" y="205"/>
                  </a:cubicBezTo>
                  <a:cubicBezTo>
                    <a:pt x="599" y="207"/>
                    <a:pt x="599" y="207"/>
                    <a:pt x="599" y="207"/>
                  </a:cubicBezTo>
                  <a:cubicBezTo>
                    <a:pt x="602" y="207"/>
                    <a:pt x="602" y="207"/>
                    <a:pt x="602" y="207"/>
                  </a:cubicBezTo>
                  <a:cubicBezTo>
                    <a:pt x="606" y="208"/>
                    <a:pt x="606" y="208"/>
                    <a:pt x="606" y="208"/>
                  </a:cubicBezTo>
                  <a:cubicBezTo>
                    <a:pt x="611" y="209"/>
                    <a:pt x="611" y="209"/>
                    <a:pt x="611" y="209"/>
                  </a:cubicBezTo>
                  <a:cubicBezTo>
                    <a:pt x="614" y="208"/>
                    <a:pt x="614" y="208"/>
                    <a:pt x="614" y="208"/>
                  </a:cubicBezTo>
                  <a:cubicBezTo>
                    <a:pt x="621" y="207"/>
                    <a:pt x="621" y="207"/>
                    <a:pt x="621" y="207"/>
                  </a:cubicBezTo>
                  <a:lnTo>
                    <a:pt x="619" y="205"/>
                  </a:lnTo>
                  <a:close/>
                  <a:moveTo>
                    <a:pt x="701" y="221"/>
                  </a:moveTo>
                  <a:cubicBezTo>
                    <a:pt x="703" y="221"/>
                    <a:pt x="703" y="221"/>
                    <a:pt x="703" y="221"/>
                  </a:cubicBezTo>
                  <a:cubicBezTo>
                    <a:pt x="704" y="219"/>
                    <a:pt x="704" y="219"/>
                    <a:pt x="704" y="219"/>
                  </a:cubicBezTo>
                  <a:cubicBezTo>
                    <a:pt x="704" y="218"/>
                    <a:pt x="704" y="218"/>
                    <a:pt x="704" y="218"/>
                  </a:cubicBezTo>
                  <a:cubicBezTo>
                    <a:pt x="703" y="218"/>
                    <a:pt x="703" y="218"/>
                    <a:pt x="703" y="218"/>
                  </a:cubicBezTo>
                  <a:cubicBezTo>
                    <a:pt x="701" y="217"/>
                    <a:pt x="701" y="217"/>
                    <a:pt x="701" y="217"/>
                  </a:cubicBezTo>
                  <a:cubicBezTo>
                    <a:pt x="698" y="218"/>
                    <a:pt x="698" y="218"/>
                    <a:pt x="698" y="218"/>
                  </a:cubicBezTo>
                  <a:cubicBezTo>
                    <a:pt x="700" y="218"/>
                    <a:pt x="700" y="218"/>
                    <a:pt x="700" y="218"/>
                  </a:cubicBezTo>
                  <a:cubicBezTo>
                    <a:pt x="700" y="219"/>
                    <a:pt x="700" y="219"/>
                    <a:pt x="700" y="219"/>
                  </a:cubicBezTo>
                  <a:lnTo>
                    <a:pt x="701" y="221"/>
                  </a:lnTo>
                  <a:close/>
                  <a:moveTo>
                    <a:pt x="608" y="179"/>
                  </a:moveTo>
                  <a:cubicBezTo>
                    <a:pt x="606" y="179"/>
                    <a:pt x="606" y="179"/>
                    <a:pt x="606" y="179"/>
                  </a:cubicBezTo>
                  <a:cubicBezTo>
                    <a:pt x="605" y="178"/>
                    <a:pt x="605" y="178"/>
                    <a:pt x="605" y="178"/>
                  </a:cubicBezTo>
                  <a:cubicBezTo>
                    <a:pt x="604" y="178"/>
                    <a:pt x="604" y="178"/>
                    <a:pt x="604" y="178"/>
                  </a:cubicBezTo>
                  <a:cubicBezTo>
                    <a:pt x="602" y="179"/>
                    <a:pt x="602" y="179"/>
                    <a:pt x="602" y="179"/>
                  </a:cubicBezTo>
                  <a:cubicBezTo>
                    <a:pt x="604" y="179"/>
                    <a:pt x="604" y="179"/>
                    <a:pt x="604" y="179"/>
                  </a:cubicBezTo>
                  <a:cubicBezTo>
                    <a:pt x="604" y="181"/>
                    <a:pt x="604" y="181"/>
                    <a:pt x="604" y="181"/>
                  </a:cubicBezTo>
                  <a:cubicBezTo>
                    <a:pt x="604" y="182"/>
                    <a:pt x="604" y="182"/>
                    <a:pt x="604" y="182"/>
                  </a:cubicBezTo>
                  <a:cubicBezTo>
                    <a:pt x="606" y="182"/>
                    <a:pt x="606" y="182"/>
                    <a:pt x="606" y="182"/>
                  </a:cubicBezTo>
                  <a:cubicBezTo>
                    <a:pt x="605" y="184"/>
                    <a:pt x="605" y="184"/>
                    <a:pt x="605" y="184"/>
                  </a:cubicBezTo>
                  <a:cubicBezTo>
                    <a:pt x="608" y="184"/>
                    <a:pt x="608" y="184"/>
                    <a:pt x="608" y="184"/>
                  </a:cubicBezTo>
                  <a:cubicBezTo>
                    <a:pt x="609" y="184"/>
                    <a:pt x="609" y="184"/>
                    <a:pt x="609" y="184"/>
                  </a:cubicBezTo>
                  <a:cubicBezTo>
                    <a:pt x="609" y="182"/>
                    <a:pt x="609" y="182"/>
                    <a:pt x="609" y="182"/>
                  </a:cubicBezTo>
                  <a:cubicBezTo>
                    <a:pt x="606" y="181"/>
                    <a:pt x="606" y="181"/>
                    <a:pt x="606" y="181"/>
                  </a:cubicBezTo>
                  <a:cubicBezTo>
                    <a:pt x="608" y="181"/>
                    <a:pt x="608" y="181"/>
                    <a:pt x="608" y="181"/>
                  </a:cubicBezTo>
                  <a:lnTo>
                    <a:pt x="608" y="179"/>
                  </a:lnTo>
                  <a:close/>
                  <a:moveTo>
                    <a:pt x="608" y="225"/>
                  </a:moveTo>
                  <a:cubicBezTo>
                    <a:pt x="605" y="230"/>
                    <a:pt x="605" y="230"/>
                    <a:pt x="605" y="230"/>
                  </a:cubicBezTo>
                  <a:cubicBezTo>
                    <a:pt x="605" y="231"/>
                    <a:pt x="605" y="231"/>
                    <a:pt x="605" y="231"/>
                  </a:cubicBezTo>
                  <a:cubicBezTo>
                    <a:pt x="606" y="232"/>
                    <a:pt x="606" y="232"/>
                    <a:pt x="606" y="232"/>
                  </a:cubicBezTo>
                  <a:cubicBezTo>
                    <a:pt x="609" y="231"/>
                    <a:pt x="609" y="231"/>
                    <a:pt x="609" y="231"/>
                  </a:cubicBezTo>
                  <a:cubicBezTo>
                    <a:pt x="614" y="228"/>
                    <a:pt x="614" y="228"/>
                    <a:pt x="614" y="228"/>
                  </a:cubicBezTo>
                  <a:cubicBezTo>
                    <a:pt x="617" y="225"/>
                    <a:pt x="617" y="225"/>
                    <a:pt x="617" y="225"/>
                  </a:cubicBezTo>
                  <a:cubicBezTo>
                    <a:pt x="617" y="224"/>
                    <a:pt x="617" y="224"/>
                    <a:pt x="617" y="224"/>
                  </a:cubicBezTo>
                  <a:cubicBezTo>
                    <a:pt x="615" y="222"/>
                    <a:pt x="615" y="222"/>
                    <a:pt x="615" y="222"/>
                  </a:cubicBezTo>
                  <a:cubicBezTo>
                    <a:pt x="612" y="224"/>
                    <a:pt x="612" y="224"/>
                    <a:pt x="612" y="224"/>
                  </a:cubicBezTo>
                  <a:lnTo>
                    <a:pt x="608" y="225"/>
                  </a:lnTo>
                  <a:close/>
                  <a:moveTo>
                    <a:pt x="641" y="49"/>
                  </a:moveTo>
                  <a:cubicBezTo>
                    <a:pt x="635" y="49"/>
                    <a:pt x="635" y="49"/>
                    <a:pt x="635" y="49"/>
                  </a:cubicBezTo>
                  <a:cubicBezTo>
                    <a:pt x="632" y="49"/>
                    <a:pt x="632" y="49"/>
                    <a:pt x="632" y="49"/>
                  </a:cubicBezTo>
                  <a:cubicBezTo>
                    <a:pt x="629" y="50"/>
                    <a:pt x="629" y="50"/>
                    <a:pt x="629" y="50"/>
                  </a:cubicBezTo>
                  <a:cubicBezTo>
                    <a:pt x="631" y="52"/>
                    <a:pt x="631" y="52"/>
                    <a:pt x="631" y="52"/>
                  </a:cubicBezTo>
                  <a:cubicBezTo>
                    <a:pt x="634" y="52"/>
                    <a:pt x="634" y="52"/>
                    <a:pt x="634" y="52"/>
                  </a:cubicBezTo>
                  <a:cubicBezTo>
                    <a:pt x="641" y="52"/>
                    <a:pt x="641" y="52"/>
                    <a:pt x="641" y="52"/>
                  </a:cubicBezTo>
                  <a:cubicBezTo>
                    <a:pt x="648" y="52"/>
                    <a:pt x="648" y="52"/>
                    <a:pt x="648" y="52"/>
                  </a:cubicBezTo>
                  <a:cubicBezTo>
                    <a:pt x="651" y="52"/>
                    <a:pt x="651" y="52"/>
                    <a:pt x="651" y="52"/>
                  </a:cubicBezTo>
                  <a:cubicBezTo>
                    <a:pt x="655" y="49"/>
                    <a:pt x="655" y="49"/>
                    <a:pt x="655" y="49"/>
                  </a:cubicBezTo>
                  <a:cubicBezTo>
                    <a:pt x="652" y="49"/>
                    <a:pt x="652" y="49"/>
                    <a:pt x="652" y="49"/>
                  </a:cubicBezTo>
                  <a:cubicBezTo>
                    <a:pt x="649" y="49"/>
                    <a:pt x="649" y="49"/>
                    <a:pt x="649" y="49"/>
                  </a:cubicBezTo>
                  <a:lnTo>
                    <a:pt x="641" y="49"/>
                  </a:lnTo>
                  <a:close/>
                  <a:moveTo>
                    <a:pt x="713" y="247"/>
                  </a:moveTo>
                  <a:cubicBezTo>
                    <a:pt x="711" y="245"/>
                    <a:pt x="711" y="245"/>
                    <a:pt x="711" y="245"/>
                  </a:cubicBezTo>
                  <a:cubicBezTo>
                    <a:pt x="710" y="245"/>
                    <a:pt x="710" y="245"/>
                    <a:pt x="710" y="245"/>
                  </a:cubicBezTo>
                  <a:cubicBezTo>
                    <a:pt x="708" y="247"/>
                    <a:pt x="708" y="247"/>
                    <a:pt x="708" y="247"/>
                  </a:cubicBezTo>
                  <a:cubicBezTo>
                    <a:pt x="705" y="250"/>
                    <a:pt x="705" y="250"/>
                    <a:pt x="705" y="250"/>
                  </a:cubicBezTo>
                  <a:cubicBezTo>
                    <a:pt x="710" y="248"/>
                    <a:pt x="710" y="248"/>
                    <a:pt x="710" y="248"/>
                  </a:cubicBezTo>
                  <a:lnTo>
                    <a:pt x="713" y="247"/>
                  </a:lnTo>
                  <a:close/>
                  <a:moveTo>
                    <a:pt x="43" y="389"/>
                  </a:moveTo>
                  <a:cubicBezTo>
                    <a:pt x="42" y="387"/>
                    <a:pt x="42" y="387"/>
                    <a:pt x="42" y="387"/>
                  </a:cubicBezTo>
                  <a:cubicBezTo>
                    <a:pt x="43" y="386"/>
                    <a:pt x="43" y="386"/>
                    <a:pt x="43" y="386"/>
                  </a:cubicBezTo>
                  <a:cubicBezTo>
                    <a:pt x="43" y="384"/>
                    <a:pt x="43" y="384"/>
                    <a:pt x="43" y="384"/>
                  </a:cubicBezTo>
                  <a:cubicBezTo>
                    <a:pt x="43" y="381"/>
                    <a:pt x="43" y="381"/>
                    <a:pt x="43" y="381"/>
                  </a:cubicBezTo>
                  <a:cubicBezTo>
                    <a:pt x="43" y="377"/>
                    <a:pt x="43" y="377"/>
                    <a:pt x="43" y="377"/>
                  </a:cubicBezTo>
                  <a:cubicBezTo>
                    <a:pt x="40" y="376"/>
                    <a:pt x="40" y="376"/>
                    <a:pt x="40" y="376"/>
                  </a:cubicBezTo>
                  <a:cubicBezTo>
                    <a:pt x="36" y="374"/>
                    <a:pt x="36" y="374"/>
                    <a:pt x="36" y="374"/>
                  </a:cubicBezTo>
                  <a:cubicBezTo>
                    <a:pt x="32" y="374"/>
                    <a:pt x="32" y="374"/>
                    <a:pt x="32" y="374"/>
                  </a:cubicBezTo>
                  <a:cubicBezTo>
                    <a:pt x="27" y="373"/>
                    <a:pt x="27" y="373"/>
                    <a:pt x="27" y="373"/>
                  </a:cubicBezTo>
                  <a:cubicBezTo>
                    <a:pt x="24" y="370"/>
                    <a:pt x="24" y="370"/>
                    <a:pt x="24" y="370"/>
                  </a:cubicBezTo>
                  <a:cubicBezTo>
                    <a:pt x="20" y="370"/>
                    <a:pt x="20" y="370"/>
                    <a:pt x="20" y="370"/>
                  </a:cubicBezTo>
                  <a:cubicBezTo>
                    <a:pt x="17" y="371"/>
                    <a:pt x="17" y="371"/>
                    <a:pt x="17" y="371"/>
                  </a:cubicBezTo>
                  <a:cubicBezTo>
                    <a:pt x="16" y="373"/>
                    <a:pt x="16" y="373"/>
                    <a:pt x="16" y="373"/>
                  </a:cubicBezTo>
                  <a:cubicBezTo>
                    <a:pt x="17" y="374"/>
                    <a:pt x="17" y="374"/>
                    <a:pt x="17" y="374"/>
                  </a:cubicBezTo>
                  <a:cubicBezTo>
                    <a:pt x="20" y="374"/>
                    <a:pt x="20" y="374"/>
                    <a:pt x="20" y="374"/>
                  </a:cubicBezTo>
                  <a:cubicBezTo>
                    <a:pt x="22" y="374"/>
                    <a:pt x="22" y="374"/>
                    <a:pt x="22" y="374"/>
                  </a:cubicBezTo>
                  <a:cubicBezTo>
                    <a:pt x="20" y="376"/>
                    <a:pt x="20" y="376"/>
                    <a:pt x="20" y="376"/>
                  </a:cubicBezTo>
                  <a:cubicBezTo>
                    <a:pt x="19" y="377"/>
                    <a:pt x="19" y="377"/>
                    <a:pt x="19" y="377"/>
                  </a:cubicBezTo>
                  <a:cubicBezTo>
                    <a:pt x="17" y="379"/>
                    <a:pt x="17" y="379"/>
                    <a:pt x="17" y="379"/>
                  </a:cubicBezTo>
                  <a:cubicBezTo>
                    <a:pt x="16" y="380"/>
                    <a:pt x="16" y="380"/>
                    <a:pt x="16" y="380"/>
                  </a:cubicBezTo>
                  <a:cubicBezTo>
                    <a:pt x="19" y="380"/>
                    <a:pt x="19" y="380"/>
                    <a:pt x="19" y="380"/>
                  </a:cubicBezTo>
                  <a:cubicBezTo>
                    <a:pt x="20" y="380"/>
                    <a:pt x="20" y="380"/>
                    <a:pt x="20" y="380"/>
                  </a:cubicBezTo>
                  <a:cubicBezTo>
                    <a:pt x="20" y="381"/>
                    <a:pt x="20" y="381"/>
                    <a:pt x="20" y="381"/>
                  </a:cubicBezTo>
                  <a:cubicBezTo>
                    <a:pt x="24" y="380"/>
                    <a:pt x="24" y="380"/>
                    <a:pt x="24" y="380"/>
                  </a:cubicBezTo>
                  <a:cubicBezTo>
                    <a:pt x="22" y="381"/>
                    <a:pt x="22" y="381"/>
                    <a:pt x="22" y="381"/>
                  </a:cubicBezTo>
                  <a:cubicBezTo>
                    <a:pt x="22" y="383"/>
                    <a:pt x="22" y="383"/>
                    <a:pt x="22" y="383"/>
                  </a:cubicBezTo>
                  <a:cubicBezTo>
                    <a:pt x="23" y="383"/>
                    <a:pt x="23" y="383"/>
                    <a:pt x="23" y="383"/>
                  </a:cubicBezTo>
                  <a:cubicBezTo>
                    <a:pt x="24" y="381"/>
                    <a:pt x="24" y="381"/>
                    <a:pt x="24" y="381"/>
                  </a:cubicBezTo>
                  <a:cubicBezTo>
                    <a:pt x="24" y="383"/>
                    <a:pt x="24" y="383"/>
                    <a:pt x="24" y="383"/>
                  </a:cubicBezTo>
                  <a:cubicBezTo>
                    <a:pt x="26" y="383"/>
                    <a:pt x="26" y="383"/>
                    <a:pt x="26" y="383"/>
                  </a:cubicBezTo>
                  <a:cubicBezTo>
                    <a:pt x="26" y="386"/>
                    <a:pt x="26" y="386"/>
                    <a:pt x="26" y="386"/>
                  </a:cubicBezTo>
                  <a:cubicBezTo>
                    <a:pt x="30" y="386"/>
                    <a:pt x="30" y="386"/>
                    <a:pt x="30" y="386"/>
                  </a:cubicBezTo>
                  <a:cubicBezTo>
                    <a:pt x="26" y="387"/>
                    <a:pt x="26" y="387"/>
                    <a:pt x="26" y="387"/>
                  </a:cubicBezTo>
                  <a:cubicBezTo>
                    <a:pt x="24" y="387"/>
                    <a:pt x="24" y="387"/>
                    <a:pt x="24" y="387"/>
                  </a:cubicBezTo>
                  <a:cubicBezTo>
                    <a:pt x="23" y="389"/>
                    <a:pt x="23" y="389"/>
                    <a:pt x="23" y="389"/>
                  </a:cubicBezTo>
                  <a:cubicBezTo>
                    <a:pt x="29" y="389"/>
                    <a:pt x="29" y="389"/>
                    <a:pt x="29" y="389"/>
                  </a:cubicBezTo>
                  <a:cubicBezTo>
                    <a:pt x="27" y="390"/>
                    <a:pt x="27" y="390"/>
                    <a:pt x="27" y="390"/>
                  </a:cubicBezTo>
                  <a:cubicBezTo>
                    <a:pt x="30" y="390"/>
                    <a:pt x="30" y="390"/>
                    <a:pt x="30" y="390"/>
                  </a:cubicBezTo>
                  <a:cubicBezTo>
                    <a:pt x="30" y="392"/>
                    <a:pt x="30" y="392"/>
                    <a:pt x="30" y="392"/>
                  </a:cubicBezTo>
                  <a:cubicBezTo>
                    <a:pt x="32" y="392"/>
                    <a:pt x="32" y="392"/>
                    <a:pt x="32" y="392"/>
                  </a:cubicBezTo>
                  <a:cubicBezTo>
                    <a:pt x="29" y="393"/>
                    <a:pt x="29" y="393"/>
                    <a:pt x="29" y="393"/>
                  </a:cubicBezTo>
                  <a:cubicBezTo>
                    <a:pt x="27" y="393"/>
                    <a:pt x="27" y="393"/>
                    <a:pt x="27" y="393"/>
                  </a:cubicBezTo>
                  <a:cubicBezTo>
                    <a:pt x="30" y="394"/>
                    <a:pt x="30" y="394"/>
                    <a:pt x="30" y="394"/>
                  </a:cubicBezTo>
                  <a:cubicBezTo>
                    <a:pt x="32" y="394"/>
                    <a:pt x="32" y="394"/>
                    <a:pt x="32" y="394"/>
                  </a:cubicBezTo>
                  <a:cubicBezTo>
                    <a:pt x="33" y="394"/>
                    <a:pt x="33" y="394"/>
                    <a:pt x="33" y="394"/>
                  </a:cubicBezTo>
                  <a:cubicBezTo>
                    <a:pt x="36" y="394"/>
                    <a:pt x="36" y="394"/>
                    <a:pt x="36" y="394"/>
                  </a:cubicBezTo>
                  <a:cubicBezTo>
                    <a:pt x="37" y="393"/>
                    <a:pt x="37" y="393"/>
                    <a:pt x="37" y="393"/>
                  </a:cubicBezTo>
                  <a:cubicBezTo>
                    <a:pt x="40" y="392"/>
                    <a:pt x="40" y="392"/>
                    <a:pt x="40" y="392"/>
                  </a:cubicBezTo>
                  <a:cubicBezTo>
                    <a:pt x="39" y="393"/>
                    <a:pt x="39" y="393"/>
                    <a:pt x="39" y="393"/>
                  </a:cubicBezTo>
                  <a:cubicBezTo>
                    <a:pt x="37" y="394"/>
                    <a:pt x="37" y="394"/>
                    <a:pt x="37" y="394"/>
                  </a:cubicBezTo>
                  <a:cubicBezTo>
                    <a:pt x="33" y="396"/>
                    <a:pt x="33" y="396"/>
                    <a:pt x="33" y="396"/>
                  </a:cubicBezTo>
                  <a:cubicBezTo>
                    <a:pt x="32" y="397"/>
                    <a:pt x="32" y="397"/>
                    <a:pt x="32" y="397"/>
                  </a:cubicBezTo>
                  <a:cubicBezTo>
                    <a:pt x="33" y="399"/>
                    <a:pt x="33" y="399"/>
                    <a:pt x="33" y="399"/>
                  </a:cubicBezTo>
                  <a:cubicBezTo>
                    <a:pt x="35" y="400"/>
                    <a:pt x="35" y="400"/>
                    <a:pt x="35" y="400"/>
                  </a:cubicBezTo>
                  <a:cubicBezTo>
                    <a:pt x="37" y="400"/>
                    <a:pt x="37" y="400"/>
                    <a:pt x="37" y="400"/>
                  </a:cubicBezTo>
                  <a:cubicBezTo>
                    <a:pt x="40" y="402"/>
                    <a:pt x="40" y="402"/>
                    <a:pt x="40" y="402"/>
                  </a:cubicBezTo>
                  <a:cubicBezTo>
                    <a:pt x="42" y="403"/>
                    <a:pt x="42" y="403"/>
                    <a:pt x="42" y="403"/>
                  </a:cubicBezTo>
                  <a:cubicBezTo>
                    <a:pt x="45" y="403"/>
                    <a:pt x="45" y="403"/>
                    <a:pt x="45" y="403"/>
                  </a:cubicBezTo>
                  <a:cubicBezTo>
                    <a:pt x="47" y="403"/>
                    <a:pt x="47" y="403"/>
                    <a:pt x="47" y="403"/>
                  </a:cubicBezTo>
                  <a:cubicBezTo>
                    <a:pt x="49" y="402"/>
                    <a:pt x="49" y="402"/>
                    <a:pt x="49" y="402"/>
                  </a:cubicBezTo>
                  <a:cubicBezTo>
                    <a:pt x="49" y="399"/>
                    <a:pt x="49" y="399"/>
                    <a:pt x="49" y="399"/>
                  </a:cubicBezTo>
                  <a:cubicBezTo>
                    <a:pt x="47" y="400"/>
                    <a:pt x="47" y="400"/>
                    <a:pt x="47" y="400"/>
                  </a:cubicBezTo>
                  <a:cubicBezTo>
                    <a:pt x="49" y="397"/>
                    <a:pt x="49" y="397"/>
                    <a:pt x="49" y="397"/>
                  </a:cubicBezTo>
                  <a:cubicBezTo>
                    <a:pt x="49" y="396"/>
                    <a:pt x="49" y="396"/>
                    <a:pt x="49" y="396"/>
                  </a:cubicBezTo>
                  <a:cubicBezTo>
                    <a:pt x="47" y="394"/>
                    <a:pt x="47" y="394"/>
                    <a:pt x="47" y="394"/>
                  </a:cubicBezTo>
                  <a:cubicBezTo>
                    <a:pt x="49" y="394"/>
                    <a:pt x="49" y="394"/>
                    <a:pt x="49" y="394"/>
                  </a:cubicBezTo>
                  <a:cubicBezTo>
                    <a:pt x="49" y="393"/>
                    <a:pt x="49" y="393"/>
                    <a:pt x="49" y="393"/>
                  </a:cubicBezTo>
                  <a:cubicBezTo>
                    <a:pt x="46" y="390"/>
                    <a:pt x="46" y="390"/>
                    <a:pt x="46" y="390"/>
                  </a:cubicBezTo>
                  <a:lnTo>
                    <a:pt x="43" y="389"/>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198" name="Freeform 188"/>
            <p:cNvSpPr>
              <a:spLocks noEditPoints="1"/>
            </p:cNvSpPr>
            <p:nvPr/>
          </p:nvSpPr>
          <p:spPr bwMode="auto">
            <a:xfrm>
              <a:off x="762000" y="1890713"/>
              <a:ext cx="1576388" cy="1076325"/>
            </a:xfrm>
            <a:custGeom>
              <a:avLst/>
              <a:gdLst>
                <a:gd name="T0" fmla="*/ 800 w 882"/>
                <a:gd name="T1" fmla="*/ 145 h 437"/>
                <a:gd name="T2" fmla="*/ 852 w 882"/>
                <a:gd name="T3" fmla="*/ 93 h 437"/>
                <a:gd name="T4" fmla="*/ 816 w 882"/>
                <a:gd name="T5" fmla="*/ 133 h 437"/>
                <a:gd name="T6" fmla="*/ 121 w 882"/>
                <a:gd name="T7" fmla="*/ 20 h 437"/>
                <a:gd name="T8" fmla="*/ 773 w 882"/>
                <a:gd name="T9" fmla="*/ 148 h 437"/>
                <a:gd name="T10" fmla="*/ 417 w 882"/>
                <a:gd name="T11" fmla="*/ 357 h 437"/>
                <a:gd name="T12" fmla="*/ 881 w 882"/>
                <a:gd name="T13" fmla="*/ 38 h 437"/>
                <a:gd name="T14" fmla="*/ 820 w 882"/>
                <a:gd name="T15" fmla="*/ 75 h 437"/>
                <a:gd name="T16" fmla="*/ 702 w 882"/>
                <a:gd name="T17" fmla="*/ 108 h 437"/>
                <a:gd name="T18" fmla="*/ 623 w 882"/>
                <a:gd name="T19" fmla="*/ 138 h 437"/>
                <a:gd name="T20" fmla="*/ 632 w 882"/>
                <a:gd name="T21" fmla="*/ 101 h 437"/>
                <a:gd name="T22" fmla="*/ 624 w 882"/>
                <a:gd name="T23" fmla="*/ 72 h 437"/>
                <a:gd name="T24" fmla="*/ 589 w 882"/>
                <a:gd name="T25" fmla="*/ 111 h 437"/>
                <a:gd name="T26" fmla="*/ 585 w 882"/>
                <a:gd name="T27" fmla="*/ 81 h 437"/>
                <a:gd name="T28" fmla="*/ 624 w 882"/>
                <a:gd name="T29" fmla="*/ 59 h 437"/>
                <a:gd name="T30" fmla="*/ 614 w 882"/>
                <a:gd name="T31" fmla="*/ 51 h 437"/>
                <a:gd name="T32" fmla="*/ 551 w 882"/>
                <a:gd name="T33" fmla="*/ 49 h 437"/>
                <a:gd name="T34" fmla="*/ 566 w 882"/>
                <a:gd name="T35" fmla="*/ 20 h 437"/>
                <a:gd name="T36" fmla="*/ 518 w 882"/>
                <a:gd name="T37" fmla="*/ 11 h 437"/>
                <a:gd name="T38" fmla="*/ 115 w 882"/>
                <a:gd name="T39" fmla="*/ 32 h 437"/>
                <a:gd name="T40" fmla="*/ 109 w 882"/>
                <a:gd name="T41" fmla="*/ 31 h 437"/>
                <a:gd name="T42" fmla="*/ 80 w 882"/>
                <a:gd name="T43" fmla="*/ 51 h 437"/>
                <a:gd name="T44" fmla="*/ 36 w 882"/>
                <a:gd name="T45" fmla="*/ 108 h 437"/>
                <a:gd name="T46" fmla="*/ 0 w 882"/>
                <a:gd name="T47" fmla="*/ 186 h 437"/>
                <a:gd name="T48" fmla="*/ 7 w 882"/>
                <a:gd name="T49" fmla="*/ 211 h 437"/>
                <a:gd name="T50" fmla="*/ 12 w 882"/>
                <a:gd name="T51" fmla="*/ 260 h 437"/>
                <a:gd name="T52" fmla="*/ 47 w 882"/>
                <a:gd name="T53" fmla="*/ 303 h 437"/>
                <a:gd name="T54" fmla="*/ 219 w 882"/>
                <a:gd name="T55" fmla="*/ 336 h 437"/>
                <a:gd name="T56" fmla="*/ 279 w 882"/>
                <a:gd name="T57" fmla="*/ 375 h 437"/>
                <a:gd name="T58" fmla="*/ 316 w 882"/>
                <a:gd name="T59" fmla="*/ 417 h 437"/>
                <a:gd name="T60" fmla="*/ 328 w 882"/>
                <a:gd name="T61" fmla="*/ 387 h 437"/>
                <a:gd name="T62" fmla="*/ 343 w 882"/>
                <a:gd name="T63" fmla="*/ 376 h 437"/>
                <a:gd name="T64" fmla="*/ 420 w 882"/>
                <a:gd name="T65" fmla="*/ 353 h 437"/>
                <a:gd name="T66" fmla="*/ 452 w 882"/>
                <a:gd name="T67" fmla="*/ 363 h 437"/>
                <a:gd name="T68" fmla="*/ 452 w 882"/>
                <a:gd name="T69" fmla="*/ 352 h 437"/>
                <a:gd name="T70" fmla="*/ 494 w 882"/>
                <a:gd name="T71" fmla="*/ 340 h 437"/>
                <a:gd name="T72" fmla="*/ 518 w 882"/>
                <a:gd name="T73" fmla="*/ 352 h 437"/>
                <a:gd name="T74" fmla="*/ 549 w 882"/>
                <a:gd name="T75" fmla="*/ 391 h 437"/>
                <a:gd name="T76" fmla="*/ 557 w 882"/>
                <a:gd name="T77" fmla="*/ 405 h 437"/>
                <a:gd name="T78" fmla="*/ 574 w 882"/>
                <a:gd name="T79" fmla="*/ 436 h 437"/>
                <a:gd name="T80" fmla="*/ 581 w 882"/>
                <a:gd name="T81" fmla="*/ 352 h 437"/>
                <a:gd name="T82" fmla="*/ 601 w 882"/>
                <a:gd name="T83" fmla="*/ 308 h 437"/>
                <a:gd name="T84" fmla="*/ 628 w 882"/>
                <a:gd name="T85" fmla="*/ 291 h 437"/>
                <a:gd name="T86" fmla="*/ 679 w 882"/>
                <a:gd name="T87" fmla="*/ 259 h 437"/>
                <a:gd name="T88" fmla="*/ 688 w 882"/>
                <a:gd name="T89" fmla="*/ 247 h 437"/>
                <a:gd name="T90" fmla="*/ 698 w 882"/>
                <a:gd name="T91" fmla="*/ 243 h 437"/>
                <a:gd name="T92" fmla="*/ 694 w 882"/>
                <a:gd name="T93" fmla="*/ 215 h 437"/>
                <a:gd name="T94" fmla="*/ 699 w 882"/>
                <a:gd name="T95" fmla="*/ 199 h 437"/>
                <a:gd name="T96" fmla="*/ 715 w 882"/>
                <a:gd name="T97" fmla="*/ 176 h 437"/>
                <a:gd name="T98" fmla="*/ 707 w 882"/>
                <a:gd name="T99" fmla="*/ 198 h 437"/>
                <a:gd name="T100" fmla="*/ 720 w 882"/>
                <a:gd name="T101" fmla="*/ 185 h 437"/>
                <a:gd name="T102" fmla="*/ 744 w 882"/>
                <a:gd name="T103" fmla="*/ 168 h 437"/>
                <a:gd name="T104" fmla="*/ 796 w 882"/>
                <a:gd name="T105" fmla="*/ 138 h 437"/>
                <a:gd name="T106" fmla="*/ 812 w 882"/>
                <a:gd name="T107" fmla="*/ 121 h 437"/>
                <a:gd name="T108" fmla="*/ 848 w 882"/>
                <a:gd name="T109" fmla="*/ 89 h 437"/>
                <a:gd name="T110" fmla="*/ 877 w 882"/>
                <a:gd name="T111" fmla="*/ 76 h 437"/>
                <a:gd name="T112" fmla="*/ 121 w 882"/>
                <a:gd name="T113" fmla="*/ 19 h 437"/>
                <a:gd name="T114" fmla="*/ 587 w 882"/>
                <a:gd name="T115" fmla="*/ 77 h 437"/>
                <a:gd name="T116" fmla="*/ 598 w 882"/>
                <a:gd name="T117" fmla="*/ 38 h 437"/>
                <a:gd name="T118" fmla="*/ 117 w 882"/>
                <a:gd name="T119" fmla="*/ 18 h 437"/>
                <a:gd name="T120" fmla="*/ 460 w 882"/>
                <a:gd name="T121" fmla="*/ 348 h 437"/>
                <a:gd name="T122" fmla="*/ 695 w 882"/>
                <a:gd name="T123" fmla="*/ 25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82" h="437">
                  <a:moveTo>
                    <a:pt x="794" y="142"/>
                  </a:moveTo>
                  <a:lnTo>
                    <a:pt x="796" y="138"/>
                  </a:lnTo>
                  <a:lnTo>
                    <a:pt x="794" y="141"/>
                  </a:lnTo>
                  <a:lnTo>
                    <a:pt x="794" y="142"/>
                  </a:lnTo>
                  <a:lnTo>
                    <a:pt x="794" y="142"/>
                  </a:lnTo>
                  <a:lnTo>
                    <a:pt x="794" y="142"/>
                  </a:lnTo>
                  <a:lnTo>
                    <a:pt x="794" y="142"/>
                  </a:lnTo>
                  <a:lnTo>
                    <a:pt x="794" y="142"/>
                  </a:lnTo>
                  <a:lnTo>
                    <a:pt x="794" y="142"/>
                  </a:lnTo>
                  <a:lnTo>
                    <a:pt x="794" y="142"/>
                  </a:lnTo>
                  <a:close/>
                  <a:moveTo>
                    <a:pt x="800" y="145"/>
                  </a:moveTo>
                  <a:lnTo>
                    <a:pt x="804" y="145"/>
                  </a:lnTo>
                  <a:lnTo>
                    <a:pt x="804" y="142"/>
                  </a:lnTo>
                  <a:lnTo>
                    <a:pt x="802" y="142"/>
                  </a:lnTo>
                  <a:lnTo>
                    <a:pt x="800" y="145"/>
                  </a:lnTo>
                  <a:lnTo>
                    <a:pt x="800" y="145"/>
                  </a:lnTo>
                  <a:lnTo>
                    <a:pt x="800" y="145"/>
                  </a:lnTo>
                  <a:lnTo>
                    <a:pt x="800" y="145"/>
                  </a:lnTo>
                  <a:lnTo>
                    <a:pt x="800" y="145"/>
                  </a:lnTo>
                  <a:lnTo>
                    <a:pt x="800" y="145"/>
                  </a:lnTo>
                  <a:lnTo>
                    <a:pt x="800" y="145"/>
                  </a:lnTo>
                  <a:close/>
                  <a:moveTo>
                    <a:pt x="808" y="145"/>
                  </a:moveTo>
                  <a:lnTo>
                    <a:pt x="812" y="146"/>
                  </a:lnTo>
                  <a:lnTo>
                    <a:pt x="812" y="142"/>
                  </a:lnTo>
                  <a:lnTo>
                    <a:pt x="810" y="145"/>
                  </a:lnTo>
                  <a:lnTo>
                    <a:pt x="808" y="145"/>
                  </a:lnTo>
                  <a:lnTo>
                    <a:pt x="808" y="145"/>
                  </a:lnTo>
                  <a:lnTo>
                    <a:pt x="808" y="145"/>
                  </a:lnTo>
                  <a:lnTo>
                    <a:pt x="808" y="145"/>
                  </a:lnTo>
                  <a:lnTo>
                    <a:pt x="808" y="145"/>
                  </a:lnTo>
                  <a:lnTo>
                    <a:pt x="808" y="145"/>
                  </a:lnTo>
                  <a:lnTo>
                    <a:pt x="808" y="145"/>
                  </a:lnTo>
                  <a:close/>
                  <a:moveTo>
                    <a:pt x="852" y="93"/>
                  </a:moveTo>
                  <a:lnTo>
                    <a:pt x="852" y="91"/>
                  </a:lnTo>
                  <a:lnTo>
                    <a:pt x="850" y="93"/>
                  </a:lnTo>
                  <a:lnTo>
                    <a:pt x="852" y="93"/>
                  </a:lnTo>
                  <a:lnTo>
                    <a:pt x="852" y="93"/>
                  </a:lnTo>
                  <a:lnTo>
                    <a:pt x="852" y="93"/>
                  </a:lnTo>
                  <a:lnTo>
                    <a:pt x="852" y="93"/>
                  </a:lnTo>
                  <a:lnTo>
                    <a:pt x="852" y="93"/>
                  </a:lnTo>
                  <a:lnTo>
                    <a:pt x="852" y="93"/>
                  </a:lnTo>
                  <a:lnTo>
                    <a:pt x="852" y="93"/>
                  </a:lnTo>
                  <a:close/>
                  <a:moveTo>
                    <a:pt x="857" y="91"/>
                  </a:moveTo>
                  <a:lnTo>
                    <a:pt x="857" y="89"/>
                  </a:lnTo>
                  <a:lnTo>
                    <a:pt x="856" y="89"/>
                  </a:lnTo>
                  <a:lnTo>
                    <a:pt x="856" y="93"/>
                  </a:lnTo>
                  <a:lnTo>
                    <a:pt x="857" y="91"/>
                  </a:lnTo>
                  <a:lnTo>
                    <a:pt x="857" y="91"/>
                  </a:lnTo>
                  <a:lnTo>
                    <a:pt x="857" y="91"/>
                  </a:lnTo>
                  <a:lnTo>
                    <a:pt x="857" y="91"/>
                  </a:lnTo>
                  <a:lnTo>
                    <a:pt x="857" y="91"/>
                  </a:lnTo>
                  <a:lnTo>
                    <a:pt x="857" y="91"/>
                  </a:lnTo>
                  <a:lnTo>
                    <a:pt x="857" y="91"/>
                  </a:lnTo>
                  <a:close/>
                  <a:moveTo>
                    <a:pt x="816" y="133"/>
                  </a:moveTo>
                  <a:lnTo>
                    <a:pt x="816" y="132"/>
                  </a:lnTo>
                  <a:lnTo>
                    <a:pt x="813" y="132"/>
                  </a:lnTo>
                  <a:lnTo>
                    <a:pt x="816" y="133"/>
                  </a:lnTo>
                  <a:lnTo>
                    <a:pt x="816" y="133"/>
                  </a:lnTo>
                  <a:lnTo>
                    <a:pt x="816" y="133"/>
                  </a:lnTo>
                  <a:lnTo>
                    <a:pt x="816" y="133"/>
                  </a:lnTo>
                  <a:lnTo>
                    <a:pt x="816" y="133"/>
                  </a:lnTo>
                  <a:lnTo>
                    <a:pt x="816" y="133"/>
                  </a:lnTo>
                  <a:lnTo>
                    <a:pt x="816" y="133"/>
                  </a:lnTo>
                  <a:close/>
                  <a:moveTo>
                    <a:pt x="111" y="36"/>
                  </a:moveTo>
                  <a:lnTo>
                    <a:pt x="113" y="36"/>
                  </a:lnTo>
                  <a:lnTo>
                    <a:pt x="113" y="34"/>
                  </a:lnTo>
                  <a:lnTo>
                    <a:pt x="111" y="36"/>
                  </a:lnTo>
                  <a:lnTo>
                    <a:pt x="111" y="36"/>
                  </a:lnTo>
                  <a:lnTo>
                    <a:pt x="111" y="36"/>
                  </a:lnTo>
                  <a:lnTo>
                    <a:pt x="111" y="36"/>
                  </a:lnTo>
                  <a:lnTo>
                    <a:pt x="111" y="36"/>
                  </a:lnTo>
                  <a:lnTo>
                    <a:pt x="111" y="36"/>
                  </a:lnTo>
                  <a:lnTo>
                    <a:pt x="111" y="36"/>
                  </a:lnTo>
                  <a:close/>
                  <a:moveTo>
                    <a:pt x="121" y="23"/>
                  </a:moveTo>
                  <a:lnTo>
                    <a:pt x="122" y="20"/>
                  </a:lnTo>
                  <a:lnTo>
                    <a:pt x="121" y="20"/>
                  </a:lnTo>
                  <a:lnTo>
                    <a:pt x="121" y="23"/>
                  </a:lnTo>
                  <a:lnTo>
                    <a:pt x="121" y="23"/>
                  </a:lnTo>
                  <a:lnTo>
                    <a:pt x="121" y="23"/>
                  </a:lnTo>
                  <a:lnTo>
                    <a:pt x="121" y="23"/>
                  </a:lnTo>
                  <a:lnTo>
                    <a:pt x="121" y="23"/>
                  </a:lnTo>
                  <a:lnTo>
                    <a:pt x="121" y="23"/>
                  </a:lnTo>
                  <a:lnTo>
                    <a:pt x="121" y="23"/>
                  </a:lnTo>
                  <a:close/>
                  <a:moveTo>
                    <a:pt x="751" y="158"/>
                  </a:moveTo>
                  <a:lnTo>
                    <a:pt x="752" y="158"/>
                  </a:lnTo>
                  <a:lnTo>
                    <a:pt x="755" y="156"/>
                  </a:lnTo>
                  <a:lnTo>
                    <a:pt x="759" y="156"/>
                  </a:lnTo>
                  <a:lnTo>
                    <a:pt x="772" y="154"/>
                  </a:lnTo>
                  <a:lnTo>
                    <a:pt x="777" y="152"/>
                  </a:lnTo>
                  <a:lnTo>
                    <a:pt x="783" y="148"/>
                  </a:lnTo>
                  <a:lnTo>
                    <a:pt x="776" y="150"/>
                  </a:lnTo>
                  <a:lnTo>
                    <a:pt x="773" y="152"/>
                  </a:lnTo>
                  <a:lnTo>
                    <a:pt x="772" y="152"/>
                  </a:lnTo>
                  <a:lnTo>
                    <a:pt x="777" y="146"/>
                  </a:lnTo>
                  <a:lnTo>
                    <a:pt x="773" y="148"/>
                  </a:lnTo>
                  <a:lnTo>
                    <a:pt x="769" y="150"/>
                  </a:lnTo>
                  <a:lnTo>
                    <a:pt x="763" y="152"/>
                  </a:lnTo>
                  <a:lnTo>
                    <a:pt x="759" y="152"/>
                  </a:lnTo>
                  <a:lnTo>
                    <a:pt x="755" y="154"/>
                  </a:lnTo>
                  <a:lnTo>
                    <a:pt x="751" y="154"/>
                  </a:lnTo>
                  <a:lnTo>
                    <a:pt x="749" y="158"/>
                  </a:lnTo>
                  <a:lnTo>
                    <a:pt x="751" y="158"/>
                  </a:lnTo>
                  <a:lnTo>
                    <a:pt x="751" y="158"/>
                  </a:lnTo>
                  <a:lnTo>
                    <a:pt x="751" y="158"/>
                  </a:lnTo>
                  <a:lnTo>
                    <a:pt x="751" y="158"/>
                  </a:lnTo>
                  <a:lnTo>
                    <a:pt x="751" y="158"/>
                  </a:lnTo>
                  <a:lnTo>
                    <a:pt x="751" y="158"/>
                  </a:lnTo>
                  <a:lnTo>
                    <a:pt x="751" y="158"/>
                  </a:lnTo>
                  <a:close/>
                  <a:moveTo>
                    <a:pt x="417" y="357"/>
                  </a:moveTo>
                  <a:lnTo>
                    <a:pt x="416" y="356"/>
                  </a:lnTo>
                  <a:lnTo>
                    <a:pt x="413" y="357"/>
                  </a:lnTo>
                  <a:lnTo>
                    <a:pt x="416" y="357"/>
                  </a:lnTo>
                  <a:lnTo>
                    <a:pt x="417" y="357"/>
                  </a:lnTo>
                  <a:lnTo>
                    <a:pt x="417" y="357"/>
                  </a:lnTo>
                  <a:lnTo>
                    <a:pt x="417" y="357"/>
                  </a:lnTo>
                  <a:lnTo>
                    <a:pt x="417" y="357"/>
                  </a:lnTo>
                  <a:lnTo>
                    <a:pt x="417" y="357"/>
                  </a:lnTo>
                  <a:lnTo>
                    <a:pt x="417" y="357"/>
                  </a:lnTo>
                  <a:lnTo>
                    <a:pt x="417" y="357"/>
                  </a:lnTo>
                  <a:close/>
                  <a:moveTo>
                    <a:pt x="745" y="168"/>
                  </a:moveTo>
                  <a:lnTo>
                    <a:pt x="744" y="168"/>
                  </a:lnTo>
                  <a:lnTo>
                    <a:pt x="743" y="172"/>
                  </a:lnTo>
                  <a:lnTo>
                    <a:pt x="745" y="168"/>
                  </a:lnTo>
                  <a:lnTo>
                    <a:pt x="745" y="168"/>
                  </a:lnTo>
                  <a:lnTo>
                    <a:pt x="745" y="168"/>
                  </a:lnTo>
                  <a:lnTo>
                    <a:pt x="745" y="168"/>
                  </a:lnTo>
                  <a:lnTo>
                    <a:pt x="745" y="168"/>
                  </a:lnTo>
                  <a:lnTo>
                    <a:pt x="745" y="168"/>
                  </a:lnTo>
                  <a:lnTo>
                    <a:pt x="745" y="168"/>
                  </a:lnTo>
                  <a:close/>
                  <a:moveTo>
                    <a:pt x="877" y="57"/>
                  </a:moveTo>
                  <a:lnTo>
                    <a:pt x="881" y="47"/>
                  </a:lnTo>
                  <a:lnTo>
                    <a:pt x="882" y="40"/>
                  </a:lnTo>
                  <a:lnTo>
                    <a:pt x="881" y="38"/>
                  </a:lnTo>
                  <a:lnTo>
                    <a:pt x="877" y="38"/>
                  </a:lnTo>
                  <a:lnTo>
                    <a:pt x="870" y="38"/>
                  </a:lnTo>
                  <a:lnTo>
                    <a:pt x="868" y="40"/>
                  </a:lnTo>
                  <a:lnTo>
                    <a:pt x="868" y="38"/>
                  </a:lnTo>
                  <a:lnTo>
                    <a:pt x="865" y="34"/>
                  </a:lnTo>
                  <a:lnTo>
                    <a:pt x="864" y="36"/>
                  </a:lnTo>
                  <a:lnTo>
                    <a:pt x="857" y="41"/>
                  </a:lnTo>
                  <a:lnTo>
                    <a:pt x="848" y="47"/>
                  </a:lnTo>
                  <a:lnTo>
                    <a:pt x="846" y="51"/>
                  </a:lnTo>
                  <a:lnTo>
                    <a:pt x="844" y="55"/>
                  </a:lnTo>
                  <a:lnTo>
                    <a:pt x="840" y="59"/>
                  </a:lnTo>
                  <a:lnTo>
                    <a:pt x="838" y="63"/>
                  </a:lnTo>
                  <a:lnTo>
                    <a:pt x="834" y="64"/>
                  </a:lnTo>
                  <a:lnTo>
                    <a:pt x="830" y="68"/>
                  </a:lnTo>
                  <a:lnTo>
                    <a:pt x="829" y="72"/>
                  </a:lnTo>
                  <a:lnTo>
                    <a:pt x="826" y="72"/>
                  </a:lnTo>
                  <a:lnTo>
                    <a:pt x="825" y="75"/>
                  </a:lnTo>
                  <a:lnTo>
                    <a:pt x="825" y="72"/>
                  </a:lnTo>
                  <a:lnTo>
                    <a:pt x="820" y="75"/>
                  </a:lnTo>
                  <a:lnTo>
                    <a:pt x="816" y="77"/>
                  </a:lnTo>
                  <a:lnTo>
                    <a:pt x="768" y="77"/>
                  </a:lnTo>
                  <a:lnTo>
                    <a:pt x="755" y="84"/>
                  </a:lnTo>
                  <a:lnTo>
                    <a:pt x="748" y="88"/>
                  </a:lnTo>
                  <a:lnTo>
                    <a:pt x="743" y="91"/>
                  </a:lnTo>
                  <a:lnTo>
                    <a:pt x="739" y="95"/>
                  </a:lnTo>
                  <a:lnTo>
                    <a:pt x="741" y="95"/>
                  </a:lnTo>
                  <a:lnTo>
                    <a:pt x="739" y="97"/>
                  </a:lnTo>
                  <a:lnTo>
                    <a:pt x="741" y="97"/>
                  </a:lnTo>
                  <a:lnTo>
                    <a:pt x="739" y="99"/>
                  </a:lnTo>
                  <a:lnTo>
                    <a:pt x="737" y="103"/>
                  </a:lnTo>
                  <a:lnTo>
                    <a:pt x="736" y="104"/>
                  </a:lnTo>
                  <a:lnTo>
                    <a:pt x="732" y="107"/>
                  </a:lnTo>
                  <a:lnTo>
                    <a:pt x="728" y="108"/>
                  </a:lnTo>
                  <a:lnTo>
                    <a:pt x="724" y="108"/>
                  </a:lnTo>
                  <a:lnTo>
                    <a:pt x="716" y="111"/>
                  </a:lnTo>
                  <a:lnTo>
                    <a:pt x="712" y="108"/>
                  </a:lnTo>
                  <a:lnTo>
                    <a:pt x="711" y="108"/>
                  </a:lnTo>
                  <a:lnTo>
                    <a:pt x="702" y="108"/>
                  </a:lnTo>
                  <a:lnTo>
                    <a:pt x="698" y="108"/>
                  </a:lnTo>
                  <a:lnTo>
                    <a:pt x="694" y="111"/>
                  </a:lnTo>
                  <a:lnTo>
                    <a:pt x="692" y="112"/>
                  </a:lnTo>
                  <a:lnTo>
                    <a:pt x="692" y="114"/>
                  </a:lnTo>
                  <a:lnTo>
                    <a:pt x="694" y="116"/>
                  </a:lnTo>
                  <a:lnTo>
                    <a:pt x="692" y="118"/>
                  </a:lnTo>
                  <a:lnTo>
                    <a:pt x="682" y="124"/>
                  </a:lnTo>
                  <a:lnTo>
                    <a:pt x="672" y="129"/>
                  </a:lnTo>
                  <a:lnTo>
                    <a:pt x="662" y="133"/>
                  </a:lnTo>
                  <a:lnTo>
                    <a:pt x="650" y="137"/>
                  </a:lnTo>
                  <a:lnTo>
                    <a:pt x="646" y="138"/>
                  </a:lnTo>
                  <a:lnTo>
                    <a:pt x="640" y="141"/>
                  </a:lnTo>
                  <a:lnTo>
                    <a:pt x="631" y="142"/>
                  </a:lnTo>
                  <a:lnTo>
                    <a:pt x="627" y="142"/>
                  </a:lnTo>
                  <a:lnTo>
                    <a:pt x="624" y="142"/>
                  </a:lnTo>
                  <a:lnTo>
                    <a:pt x="622" y="142"/>
                  </a:lnTo>
                  <a:lnTo>
                    <a:pt x="627" y="141"/>
                  </a:lnTo>
                  <a:lnTo>
                    <a:pt x="623" y="141"/>
                  </a:lnTo>
                  <a:lnTo>
                    <a:pt x="623" y="138"/>
                  </a:lnTo>
                  <a:lnTo>
                    <a:pt x="619" y="138"/>
                  </a:lnTo>
                  <a:lnTo>
                    <a:pt x="618" y="137"/>
                  </a:lnTo>
                  <a:lnTo>
                    <a:pt x="619" y="134"/>
                  </a:lnTo>
                  <a:lnTo>
                    <a:pt x="623" y="133"/>
                  </a:lnTo>
                  <a:lnTo>
                    <a:pt x="624" y="132"/>
                  </a:lnTo>
                  <a:lnTo>
                    <a:pt x="627" y="129"/>
                  </a:lnTo>
                  <a:lnTo>
                    <a:pt x="631" y="125"/>
                  </a:lnTo>
                  <a:lnTo>
                    <a:pt x="635" y="121"/>
                  </a:lnTo>
                  <a:lnTo>
                    <a:pt x="636" y="120"/>
                  </a:lnTo>
                  <a:lnTo>
                    <a:pt x="636" y="121"/>
                  </a:lnTo>
                  <a:lnTo>
                    <a:pt x="638" y="120"/>
                  </a:lnTo>
                  <a:lnTo>
                    <a:pt x="642" y="116"/>
                  </a:lnTo>
                  <a:lnTo>
                    <a:pt x="644" y="108"/>
                  </a:lnTo>
                  <a:lnTo>
                    <a:pt x="646" y="103"/>
                  </a:lnTo>
                  <a:lnTo>
                    <a:pt x="646" y="99"/>
                  </a:lnTo>
                  <a:lnTo>
                    <a:pt x="644" y="95"/>
                  </a:lnTo>
                  <a:lnTo>
                    <a:pt x="642" y="95"/>
                  </a:lnTo>
                  <a:lnTo>
                    <a:pt x="638" y="97"/>
                  </a:lnTo>
                  <a:lnTo>
                    <a:pt x="632" y="101"/>
                  </a:lnTo>
                  <a:lnTo>
                    <a:pt x="628" y="103"/>
                  </a:lnTo>
                  <a:lnTo>
                    <a:pt x="627" y="103"/>
                  </a:lnTo>
                  <a:lnTo>
                    <a:pt x="627" y="101"/>
                  </a:lnTo>
                  <a:lnTo>
                    <a:pt x="628" y="97"/>
                  </a:lnTo>
                  <a:lnTo>
                    <a:pt x="632" y="95"/>
                  </a:lnTo>
                  <a:lnTo>
                    <a:pt x="635" y="93"/>
                  </a:lnTo>
                  <a:lnTo>
                    <a:pt x="638" y="91"/>
                  </a:lnTo>
                  <a:lnTo>
                    <a:pt x="642" y="88"/>
                  </a:lnTo>
                  <a:lnTo>
                    <a:pt x="644" y="84"/>
                  </a:lnTo>
                  <a:lnTo>
                    <a:pt x="644" y="80"/>
                  </a:lnTo>
                  <a:lnTo>
                    <a:pt x="644" y="77"/>
                  </a:lnTo>
                  <a:lnTo>
                    <a:pt x="646" y="76"/>
                  </a:lnTo>
                  <a:lnTo>
                    <a:pt x="646" y="75"/>
                  </a:lnTo>
                  <a:lnTo>
                    <a:pt x="644" y="72"/>
                  </a:lnTo>
                  <a:lnTo>
                    <a:pt x="635" y="67"/>
                  </a:lnTo>
                  <a:lnTo>
                    <a:pt x="631" y="64"/>
                  </a:lnTo>
                  <a:lnTo>
                    <a:pt x="624" y="68"/>
                  </a:lnTo>
                  <a:lnTo>
                    <a:pt x="623" y="71"/>
                  </a:lnTo>
                  <a:lnTo>
                    <a:pt x="624" y="72"/>
                  </a:lnTo>
                  <a:lnTo>
                    <a:pt x="622" y="72"/>
                  </a:lnTo>
                  <a:lnTo>
                    <a:pt x="619" y="75"/>
                  </a:lnTo>
                  <a:lnTo>
                    <a:pt x="618" y="76"/>
                  </a:lnTo>
                  <a:lnTo>
                    <a:pt x="615" y="80"/>
                  </a:lnTo>
                  <a:lnTo>
                    <a:pt x="611" y="81"/>
                  </a:lnTo>
                  <a:lnTo>
                    <a:pt x="614" y="80"/>
                  </a:lnTo>
                  <a:lnTo>
                    <a:pt x="610" y="81"/>
                  </a:lnTo>
                  <a:lnTo>
                    <a:pt x="611" y="77"/>
                  </a:lnTo>
                  <a:lnTo>
                    <a:pt x="609" y="80"/>
                  </a:lnTo>
                  <a:lnTo>
                    <a:pt x="606" y="80"/>
                  </a:lnTo>
                  <a:lnTo>
                    <a:pt x="605" y="81"/>
                  </a:lnTo>
                  <a:lnTo>
                    <a:pt x="602" y="84"/>
                  </a:lnTo>
                  <a:lnTo>
                    <a:pt x="601" y="85"/>
                  </a:lnTo>
                  <a:lnTo>
                    <a:pt x="597" y="91"/>
                  </a:lnTo>
                  <a:lnTo>
                    <a:pt x="591" y="95"/>
                  </a:lnTo>
                  <a:lnTo>
                    <a:pt x="591" y="101"/>
                  </a:lnTo>
                  <a:lnTo>
                    <a:pt x="587" y="104"/>
                  </a:lnTo>
                  <a:lnTo>
                    <a:pt x="587" y="108"/>
                  </a:lnTo>
                  <a:lnTo>
                    <a:pt x="589" y="111"/>
                  </a:lnTo>
                  <a:lnTo>
                    <a:pt x="587" y="112"/>
                  </a:lnTo>
                  <a:lnTo>
                    <a:pt x="587" y="114"/>
                  </a:lnTo>
                  <a:lnTo>
                    <a:pt x="585" y="120"/>
                  </a:lnTo>
                  <a:lnTo>
                    <a:pt x="579" y="128"/>
                  </a:lnTo>
                  <a:lnTo>
                    <a:pt x="574" y="133"/>
                  </a:lnTo>
                  <a:lnTo>
                    <a:pt x="567" y="137"/>
                  </a:lnTo>
                  <a:lnTo>
                    <a:pt x="562" y="138"/>
                  </a:lnTo>
                  <a:lnTo>
                    <a:pt x="561" y="138"/>
                  </a:lnTo>
                  <a:lnTo>
                    <a:pt x="558" y="137"/>
                  </a:lnTo>
                  <a:lnTo>
                    <a:pt x="558" y="129"/>
                  </a:lnTo>
                  <a:lnTo>
                    <a:pt x="561" y="121"/>
                  </a:lnTo>
                  <a:lnTo>
                    <a:pt x="562" y="118"/>
                  </a:lnTo>
                  <a:lnTo>
                    <a:pt x="565" y="114"/>
                  </a:lnTo>
                  <a:lnTo>
                    <a:pt x="567" y="107"/>
                  </a:lnTo>
                  <a:lnTo>
                    <a:pt x="571" y="101"/>
                  </a:lnTo>
                  <a:lnTo>
                    <a:pt x="578" y="93"/>
                  </a:lnTo>
                  <a:lnTo>
                    <a:pt x="581" y="88"/>
                  </a:lnTo>
                  <a:lnTo>
                    <a:pt x="585" y="84"/>
                  </a:lnTo>
                  <a:lnTo>
                    <a:pt x="585" y="81"/>
                  </a:lnTo>
                  <a:lnTo>
                    <a:pt x="583" y="81"/>
                  </a:lnTo>
                  <a:lnTo>
                    <a:pt x="579" y="84"/>
                  </a:lnTo>
                  <a:lnTo>
                    <a:pt x="574" y="88"/>
                  </a:lnTo>
                  <a:lnTo>
                    <a:pt x="575" y="84"/>
                  </a:lnTo>
                  <a:lnTo>
                    <a:pt x="579" y="80"/>
                  </a:lnTo>
                  <a:lnTo>
                    <a:pt x="583" y="77"/>
                  </a:lnTo>
                  <a:lnTo>
                    <a:pt x="587" y="76"/>
                  </a:lnTo>
                  <a:lnTo>
                    <a:pt x="593" y="68"/>
                  </a:lnTo>
                  <a:lnTo>
                    <a:pt x="597" y="64"/>
                  </a:lnTo>
                  <a:lnTo>
                    <a:pt x="601" y="63"/>
                  </a:lnTo>
                  <a:lnTo>
                    <a:pt x="598" y="67"/>
                  </a:lnTo>
                  <a:lnTo>
                    <a:pt x="602" y="64"/>
                  </a:lnTo>
                  <a:lnTo>
                    <a:pt x="606" y="63"/>
                  </a:lnTo>
                  <a:lnTo>
                    <a:pt x="602" y="67"/>
                  </a:lnTo>
                  <a:lnTo>
                    <a:pt x="609" y="64"/>
                  </a:lnTo>
                  <a:lnTo>
                    <a:pt x="611" y="63"/>
                  </a:lnTo>
                  <a:lnTo>
                    <a:pt x="615" y="61"/>
                  </a:lnTo>
                  <a:lnTo>
                    <a:pt x="622" y="61"/>
                  </a:lnTo>
                  <a:lnTo>
                    <a:pt x="624" y="59"/>
                  </a:lnTo>
                  <a:lnTo>
                    <a:pt x="628" y="61"/>
                  </a:lnTo>
                  <a:lnTo>
                    <a:pt x="631" y="63"/>
                  </a:lnTo>
                  <a:lnTo>
                    <a:pt x="632" y="63"/>
                  </a:lnTo>
                  <a:lnTo>
                    <a:pt x="635" y="61"/>
                  </a:lnTo>
                  <a:lnTo>
                    <a:pt x="636" y="61"/>
                  </a:lnTo>
                  <a:lnTo>
                    <a:pt x="640" y="61"/>
                  </a:lnTo>
                  <a:lnTo>
                    <a:pt x="642" y="61"/>
                  </a:lnTo>
                  <a:lnTo>
                    <a:pt x="644" y="61"/>
                  </a:lnTo>
                  <a:lnTo>
                    <a:pt x="644" y="59"/>
                  </a:lnTo>
                  <a:lnTo>
                    <a:pt x="642" y="57"/>
                  </a:lnTo>
                  <a:lnTo>
                    <a:pt x="644" y="55"/>
                  </a:lnTo>
                  <a:lnTo>
                    <a:pt x="644" y="53"/>
                  </a:lnTo>
                  <a:lnTo>
                    <a:pt x="642" y="51"/>
                  </a:lnTo>
                  <a:lnTo>
                    <a:pt x="640" y="51"/>
                  </a:lnTo>
                  <a:lnTo>
                    <a:pt x="632" y="51"/>
                  </a:lnTo>
                  <a:lnTo>
                    <a:pt x="636" y="47"/>
                  </a:lnTo>
                  <a:lnTo>
                    <a:pt x="627" y="49"/>
                  </a:lnTo>
                  <a:lnTo>
                    <a:pt x="619" y="49"/>
                  </a:lnTo>
                  <a:lnTo>
                    <a:pt x="614" y="51"/>
                  </a:lnTo>
                  <a:lnTo>
                    <a:pt x="610" y="53"/>
                  </a:lnTo>
                  <a:lnTo>
                    <a:pt x="606" y="51"/>
                  </a:lnTo>
                  <a:lnTo>
                    <a:pt x="602" y="51"/>
                  </a:lnTo>
                  <a:lnTo>
                    <a:pt x="598" y="49"/>
                  </a:lnTo>
                  <a:lnTo>
                    <a:pt x="595" y="45"/>
                  </a:lnTo>
                  <a:lnTo>
                    <a:pt x="593" y="44"/>
                  </a:lnTo>
                  <a:lnTo>
                    <a:pt x="591" y="45"/>
                  </a:lnTo>
                  <a:lnTo>
                    <a:pt x="587" y="47"/>
                  </a:lnTo>
                  <a:lnTo>
                    <a:pt x="589" y="45"/>
                  </a:lnTo>
                  <a:lnTo>
                    <a:pt x="589" y="44"/>
                  </a:lnTo>
                  <a:lnTo>
                    <a:pt x="587" y="41"/>
                  </a:lnTo>
                  <a:lnTo>
                    <a:pt x="587" y="40"/>
                  </a:lnTo>
                  <a:lnTo>
                    <a:pt x="575" y="45"/>
                  </a:lnTo>
                  <a:lnTo>
                    <a:pt x="570" y="45"/>
                  </a:lnTo>
                  <a:lnTo>
                    <a:pt x="566" y="47"/>
                  </a:lnTo>
                  <a:lnTo>
                    <a:pt x="562" y="49"/>
                  </a:lnTo>
                  <a:lnTo>
                    <a:pt x="557" y="49"/>
                  </a:lnTo>
                  <a:lnTo>
                    <a:pt x="554" y="49"/>
                  </a:lnTo>
                  <a:lnTo>
                    <a:pt x="551" y="49"/>
                  </a:lnTo>
                  <a:lnTo>
                    <a:pt x="553" y="47"/>
                  </a:lnTo>
                  <a:lnTo>
                    <a:pt x="554" y="44"/>
                  </a:lnTo>
                  <a:lnTo>
                    <a:pt x="545" y="47"/>
                  </a:lnTo>
                  <a:lnTo>
                    <a:pt x="539" y="49"/>
                  </a:lnTo>
                  <a:lnTo>
                    <a:pt x="536" y="47"/>
                  </a:lnTo>
                  <a:lnTo>
                    <a:pt x="538" y="45"/>
                  </a:lnTo>
                  <a:lnTo>
                    <a:pt x="539" y="44"/>
                  </a:lnTo>
                  <a:lnTo>
                    <a:pt x="542" y="43"/>
                  </a:lnTo>
                  <a:lnTo>
                    <a:pt x="547" y="41"/>
                  </a:lnTo>
                  <a:lnTo>
                    <a:pt x="557" y="34"/>
                  </a:lnTo>
                  <a:lnTo>
                    <a:pt x="567" y="31"/>
                  </a:lnTo>
                  <a:lnTo>
                    <a:pt x="581" y="24"/>
                  </a:lnTo>
                  <a:lnTo>
                    <a:pt x="579" y="24"/>
                  </a:lnTo>
                  <a:lnTo>
                    <a:pt x="575" y="24"/>
                  </a:lnTo>
                  <a:lnTo>
                    <a:pt x="573" y="23"/>
                  </a:lnTo>
                  <a:lnTo>
                    <a:pt x="571" y="23"/>
                  </a:lnTo>
                  <a:lnTo>
                    <a:pt x="567" y="23"/>
                  </a:lnTo>
                  <a:lnTo>
                    <a:pt x="566" y="23"/>
                  </a:lnTo>
                  <a:lnTo>
                    <a:pt x="566" y="20"/>
                  </a:lnTo>
                  <a:lnTo>
                    <a:pt x="561" y="23"/>
                  </a:lnTo>
                  <a:lnTo>
                    <a:pt x="554" y="24"/>
                  </a:lnTo>
                  <a:lnTo>
                    <a:pt x="553" y="23"/>
                  </a:lnTo>
                  <a:lnTo>
                    <a:pt x="551" y="20"/>
                  </a:lnTo>
                  <a:lnTo>
                    <a:pt x="549" y="20"/>
                  </a:lnTo>
                  <a:lnTo>
                    <a:pt x="547" y="19"/>
                  </a:lnTo>
                  <a:lnTo>
                    <a:pt x="545" y="20"/>
                  </a:lnTo>
                  <a:lnTo>
                    <a:pt x="545" y="19"/>
                  </a:lnTo>
                  <a:lnTo>
                    <a:pt x="543" y="18"/>
                  </a:lnTo>
                  <a:lnTo>
                    <a:pt x="543" y="15"/>
                  </a:lnTo>
                  <a:lnTo>
                    <a:pt x="539" y="15"/>
                  </a:lnTo>
                  <a:lnTo>
                    <a:pt x="536" y="14"/>
                  </a:lnTo>
                  <a:lnTo>
                    <a:pt x="532" y="15"/>
                  </a:lnTo>
                  <a:lnTo>
                    <a:pt x="528" y="18"/>
                  </a:lnTo>
                  <a:lnTo>
                    <a:pt x="528" y="15"/>
                  </a:lnTo>
                  <a:lnTo>
                    <a:pt x="526" y="14"/>
                  </a:lnTo>
                  <a:lnTo>
                    <a:pt x="524" y="14"/>
                  </a:lnTo>
                  <a:lnTo>
                    <a:pt x="521" y="14"/>
                  </a:lnTo>
                  <a:lnTo>
                    <a:pt x="518" y="11"/>
                  </a:lnTo>
                  <a:lnTo>
                    <a:pt x="518" y="10"/>
                  </a:lnTo>
                  <a:lnTo>
                    <a:pt x="521" y="4"/>
                  </a:lnTo>
                  <a:lnTo>
                    <a:pt x="518" y="0"/>
                  </a:lnTo>
                  <a:lnTo>
                    <a:pt x="517" y="2"/>
                  </a:lnTo>
                  <a:lnTo>
                    <a:pt x="514" y="7"/>
                  </a:lnTo>
                  <a:lnTo>
                    <a:pt x="126" y="7"/>
                  </a:lnTo>
                  <a:lnTo>
                    <a:pt x="126" y="10"/>
                  </a:lnTo>
                  <a:lnTo>
                    <a:pt x="126" y="11"/>
                  </a:lnTo>
                  <a:lnTo>
                    <a:pt x="124" y="15"/>
                  </a:lnTo>
                  <a:lnTo>
                    <a:pt x="122" y="18"/>
                  </a:lnTo>
                  <a:lnTo>
                    <a:pt x="121" y="18"/>
                  </a:lnTo>
                  <a:lnTo>
                    <a:pt x="121" y="19"/>
                  </a:lnTo>
                  <a:lnTo>
                    <a:pt x="122" y="19"/>
                  </a:lnTo>
                  <a:lnTo>
                    <a:pt x="122" y="20"/>
                  </a:lnTo>
                  <a:lnTo>
                    <a:pt x="122" y="24"/>
                  </a:lnTo>
                  <a:lnTo>
                    <a:pt x="121" y="27"/>
                  </a:lnTo>
                  <a:lnTo>
                    <a:pt x="119" y="28"/>
                  </a:lnTo>
                  <a:lnTo>
                    <a:pt x="117" y="31"/>
                  </a:lnTo>
                  <a:lnTo>
                    <a:pt x="115" y="32"/>
                  </a:lnTo>
                  <a:lnTo>
                    <a:pt x="115" y="34"/>
                  </a:lnTo>
                  <a:lnTo>
                    <a:pt x="113" y="36"/>
                  </a:lnTo>
                  <a:lnTo>
                    <a:pt x="109" y="38"/>
                  </a:lnTo>
                  <a:lnTo>
                    <a:pt x="108" y="40"/>
                  </a:lnTo>
                  <a:lnTo>
                    <a:pt x="105" y="40"/>
                  </a:lnTo>
                  <a:lnTo>
                    <a:pt x="108" y="38"/>
                  </a:lnTo>
                  <a:lnTo>
                    <a:pt x="109" y="36"/>
                  </a:lnTo>
                  <a:lnTo>
                    <a:pt x="111" y="34"/>
                  </a:lnTo>
                  <a:lnTo>
                    <a:pt x="109" y="34"/>
                  </a:lnTo>
                  <a:lnTo>
                    <a:pt x="113" y="31"/>
                  </a:lnTo>
                  <a:lnTo>
                    <a:pt x="115" y="28"/>
                  </a:lnTo>
                  <a:lnTo>
                    <a:pt x="117" y="27"/>
                  </a:lnTo>
                  <a:lnTo>
                    <a:pt x="108" y="32"/>
                  </a:lnTo>
                  <a:lnTo>
                    <a:pt x="105" y="34"/>
                  </a:lnTo>
                  <a:lnTo>
                    <a:pt x="104" y="36"/>
                  </a:lnTo>
                  <a:lnTo>
                    <a:pt x="101" y="36"/>
                  </a:lnTo>
                  <a:lnTo>
                    <a:pt x="108" y="31"/>
                  </a:lnTo>
                  <a:lnTo>
                    <a:pt x="111" y="28"/>
                  </a:lnTo>
                  <a:lnTo>
                    <a:pt x="109" y="31"/>
                  </a:lnTo>
                  <a:lnTo>
                    <a:pt x="113" y="28"/>
                  </a:lnTo>
                  <a:lnTo>
                    <a:pt x="115" y="27"/>
                  </a:lnTo>
                  <a:lnTo>
                    <a:pt x="115" y="23"/>
                  </a:lnTo>
                  <a:lnTo>
                    <a:pt x="113" y="24"/>
                  </a:lnTo>
                  <a:lnTo>
                    <a:pt x="113" y="23"/>
                  </a:lnTo>
                  <a:lnTo>
                    <a:pt x="109" y="23"/>
                  </a:lnTo>
                  <a:lnTo>
                    <a:pt x="104" y="23"/>
                  </a:lnTo>
                  <a:lnTo>
                    <a:pt x="97" y="20"/>
                  </a:lnTo>
                  <a:lnTo>
                    <a:pt x="92" y="19"/>
                  </a:lnTo>
                  <a:lnTo>
                    <a:pt x="91" y="19"/>
                  </a:lnTo>
                  <a:lnTo>
                    <a:pt x="91" y="23"/>
                  </a:lnTo>
                  <a:lnTo>
                    <a:pt x="88" y="28"/>
                  </a:lnTo>
                  <a:lnTo>
                    <a:pt x="87" y="36"/>
                  </a:lnTo>
                  <a:lnTo>
                    <a:pt x="83" y="44"/>
                  </a:lnTo>
                  <a:lnTo>
                    <a:pt x="83" y="45"/>
                  </a:lnTo>
                  <a:lnTo>
                    <a:pt x="80" y="47"/>
                  </a:lnTo>
                  <a:lnTo>
                    <a:pt x="84" y="49"/>
                  </a:lnTo>
                  <a:lnTo>
                    <a:pt x="83" y="49"/>
                  </a:lnTo>
                  <a:lnTo>
                    <a:pt x="80" y="51"/>
                  </a:lnTo>
                  <a:lnTo>
                    <a:pt x="77" y="53"/>
                  </a:lnTo>
                  <a:lnTo>
                    <a:pt x="77" y="55"/>
                  </a:lnTo>
                  <a:lnTo>
                    <a:pt x="79" y="57"/>
                  </a:lnTo>
                  <a:lnTo>
                    <a:pt x="75" y="59"/>
                  </a:lnTo>
                  <a:lnTo>
                    <a:pt x="73" y="63"/>
                  </a:lnTo>
                  <a:lnTo>
                    <a:pt x="69" y="67"/>
                  </a:lnTo>
                  <a:lnTo>
                    <a:pt x="69" y="71"/>
                  </a:lnTo>
                  <a:lnTo>
                    <a:pt x="65" y="72"/>
                  </a:lnTo>
                  <a:lnTo>
                    <a:pt x="64" y="75"/>
                  </a:lnTo>
                  <a:lnTo>
                    <a:pt x="60" y="80"/>
                  </a:lnTo>
                  <a:lnTo>
                    <a:pt x="56" y="85"/>
                  </a:lnTo>
                  <a:lnTo>
                    <a:pt x="51" y="93"/>
                  </a:lnTo>
                  <a:lnTo>
                    <a:pt x="47" y="99"/>
                  </a:lnTo>
                  <a:lnTo>
                    <a:pt x="44" y="101"/>
                  </a:lnTo>
                  <a:lnTo>
                    <a:pt x="40" y="103"/>
                  </a:lnTo>
                  <a:lnTo>
                    <a:pt x="39" y="107"/>
                  </a:lnTo>
                  <a:lnTo>
                    <a:pt x="40" y="107"/>
                  </a:lnTo>
                  <a:lnTo>
                    <a:pt x="39" y="108"/>
                  </a:lnTo>
                  <a:lnTo>
                    <a:pt x="36" y="108"/>
                  </a:lnTo>
                  <a:lnTo>
                    <a:pt x="34" y="112"/>
                  </a:lnTo>
                  <a:lnTo>
                    <a:pt x="30" y="118"/>
                  </a:lnTo>
                  <a:lnTo>
                    <a:pt x="27" y="124"/>
                  </a:lnTo>
                  <a:lnTo>
                    <a:pt x="23" y="129"/>
                  </a:lnTo>
                  <a:lnTo>
                    <a:pt x="23" y="132"/>
                  </a:lnTo>
                  <a:lnTo>
                    <a:pt x="22" y="134"/>
                  </a:lnTo>
                  <a:lnTo>
                    <a:pt x="22" y="138"/>
                  </a:lnTo>
                  <a:lnTo>
                    <a:pt x="22" y="141"/>
                  </a:lnTo>
                  <a:lnTo>
                    <a:pt x="18" y="145"/>
                  </a:lnTo>
                  <a:lnTo>
                    <a:pt x="16" y="148"/>
                  </a:lnTo>
                  <a:lnTo>
                    <a:pt x="12" y="152"/>
                  </a:lnTo>
                  <a:lnTo>
                    <a:pt x="12" y="154"/>
                  </a:lnTo>
                  <a:lnTo>
                    <a:pt x="14" y="154"/>
                  </a:lnTo>
                  <a:lnTo>
                    <a:pt x="8" y="158"/>
                  </a:lnTo>
                  <a:lnTo>
                    <a:pt x="4" y="164"/>
                  </a:lnTo>
                  <a:lnTo>
                    <a:pt x="7" y="168"/>
                  </a:lnTo>
                  <a:lnTo>
                    <a:pt x="7" y="172"/>
                  </a:lnTo>
                  <a:lnTo>
                    <a:pt x="4" y="178"/>
                  </a:lnTo>
                  <a:lnTo>
                    <a:pt x="0" y="186"/>
                  </a:lnTo>
                  <a:lnTo>
                    <a:pt x="3" y="190"/>
                  </a:lnTo>
                  <a:lnTo>
                    <a:pt x="3" y="191"/>
                  </a:lnTo>
                  <a:lnTo>
                    <a:pt x="4" y="195"/>
                  </a:lnTo>
                  <a:lnTo>
                    <a:pt x="4" y="199"/>
                  </a:lnTo>
                  <a:lnTo>
                    <a:pt x="7" y="203"/>
                  </a:lnTo>
                  <a:lnTo>
                    <a:pt x="4" y="202"/>
                  </a:lnTo>
                  <a:lnTo>
                    <a:pt x="3" y="203"/>
                  </a:lnTo>
                  <a:lnTo>
                    <a:pt x="4" y="203"/>
                  </a:lnTo>
                  <a:lnTo>
                    <a:pt x="8" y="207"/>
                  </a:lnTo>
                  <a:lnTo>
                    <a:pt x="10" y="205"/>
                  </a:lnTo>
                  <a:lnTo>
                    <a:pt x="10" y="203"/>
                  </a:lnTo>
                  <a:lnTo>
                    <a:pt x="12" y="202"/>
                  </a:lnTo>
                  <a:lnTo>
                    <a:pt x="16" y="203"/>
                  </a:lnTo>
                  <a:lnTo>
                    <a:pt x="12" y="205"/>
                  </a:lnTo>
                  <a:lnTo>
                    <a:pt x="12" y="207"/>
                  </a:lnTo>
                  <a:lnTo>
                    <a:pt x="12" y="215"/>
                  </a:lnTo>
                  <a:lnTo>
                    <a:pt x="8" y="211"/>
                  </a:lnTo>
                  <a:lnTo>
                    <a:pt x="10" y="207"/>
                  </a:lnTo>
                  <a:lnTo>
                    <a:pt x="7" y="211"/>
                  </a:lnTo>
                  <a:lnTo>
                    <a:pt x="7" y="215"/>
                  </a:lnTo>
                  <a:lnTo>
                    <a:pt x="4" y="218"/>
                  </a:lnTo>
                  <a:lnTo>
                    <a:pt x="4" y="221"/>
                  </a:lnTo>
                  <a:lnTo>
                    <a:pt x="7" y="222"/>
                  </a:lnTo>
                  <a:lnTo>
                    <a:pt x="10" y="225"/>
                  </a:lnTo>
                  <a:lnTo>
                    <a:pt x="10" y="226"/>
                  </a:lnTo>
                  <a:lnTo>
                    <a:pt x="8" y="229"/>
                  </a:lnTo>
                  <a:lnTo>
                    <a:pt x="7" y="230"/>
                  </a:lnTo>
                  <a:lnTo>
                    <a:pt x="4" y="234"/>
                  </a:lnTo>
                  <a:lnTo>
                    <a:pt x="7" y="238"/>
                  </a:lnTo>
                  <a:lnTo>
                    <a:pt x="8" y="242"/>
                  </a:lnTo>
                  <a:lnTo>
                    <a:pt x="8" y="246"/>
                  </a:lnTo>
                  <a:lnTo>
                    <a:pt x="8" y="247"/>
                  </a:lnTo>
                  <a:lnTo>
                    <a:pt x="10" y="249"/>
                  </a:lnTo>
                  <a:lnTo>
                    <a:pt x="12" y="253"/>
                  </a:lnTo>
                  <a:lnTo>
                    <a:pt x="10" y="255"/>
                  </a:lnTo>
                  <a:lnTo>
                    <a:pt x="12" y="255"/>
                  </a:lnTo>
                  <a:lnTo>
                    <a:pt x="12" y="257"/>
                  </a:lnTo>
                  <a:lnTo>
                    <a:pt x="12" y="260"/>
                  </a:lnTo>
                  <a:lnTo>
                    <a:pt x="10" y="264"/>
                  </a:lnTo>
                  <a:lnTo>
                    <a:pt x="10" y="268"/>
                  </a:lnTo>
                  <a:lnTo>
                    <a:pt x="12" y="268"/>
                  </a:lnTo>
                  <a:lnTo>
                    <a:pt x="18" y="268"/>
                  </a:lnTo>
                  <a:lnTo>
                    <a:pt x="22" y="270"/>
                  </a:lnTo>
                  <a:lnTo>
                    <a:pt x="26" y="270"/>
                  </a:lnTo>
                  <a:lnTo>
                    <a:pt x="27" y="272"/>
                  </a:lnTo>
                  <a:lnTo>
                    <a:pt x="30" y="276"/>
                  </a:lnTo>
                  <a:lnTo>
                    <a:pt x="34" y="276"/>
                  </a:lnTo>
                  <a:lnTo>
                    <a:pt x="36" y="276"/>
                  </a:lnTo>
                  <a:lnTo>
                    <a:pt x="36" y="278"/>
                  </a:lnTo>
                  <a:lnTo>
                    <a:pt x="36" y="279"/>
                  </a:lnTo>
                  <a:lnTo>
                    <a:pt x="36" y="282"/>
                  </a:lnTo>
                  <a:lnTo>
                    <a:pt x="40" y="282"/>
                  </a:lnTo>
                  <a:lnTo>
                    <a:pt x="43" y="283"/>
                  </a:lnTo>
                  <a:lnTo>
                    <a:pt x="47" y="287"/>
                  </a:lnTo>
                  <a:lnTo>
                    <a:pt x="48" y="292"/>
                  </a:lnTo>
                  <a:lnTo>
                    <a:pt x="47" y="302"/>
                  </a:lnTo>
                  <a:lnTo>
                    <a:pt x="47" y="303"/>
                  </a:lnTo>
                  <a:lnTo>
                    <a:pt x="47" y="303"/>
                  </a:lnTo>
                  <a:lnTo>
                    <a:pt x="47" y="303"/>
                  </a:lnTo>
                  <a:lnTo>
                    <a:pt x="47" y="303"/>
                  </a:lnTo>
                  <a:lnTo>
                    <a:pt x="47" y="303"/>
                  </a:lnTo>
                  <a:lnTo>
                    <a:pt x="47" y="304"/>
                  </a:lnTo>
                  <a:lnTo>
                    <a:pt x="47" y="304"/>
                  </a:lnTo>
                  <a:lnTo>
                    <a:pt x="84" y="300"/>
                  </a:lnTo>
                  <a:lnTo>
                    <a:pt x="83" y="304"/>
                  </a:lnTo>
                  <a:lnTo>
                    <a:pt x="132" y="326"/>
                  </a:lnTo>
                  <a:lnTo>
                    <a:pt x="174" y="326"/>
                  </a:lnTo>
                  <a:lnTo>
                    <a:pt x="174" y="318"/>
                  </a:lnTo>
                  <a:lnTo>
                    <a:pt x="202" y="318"/>
                  </a:lnTo>
                  <a:lnTo>
                    <a:pt x="205" y="318"/>
                  </a:lnTo>
                  <a:lnTo>
                    <a:pt x="205" y="319"/>
                  </a:lnTo>
                  <a:lnTo>
                    <a:pt x="206" y="323"/>
                  </a:lnTo>
                  <a:lnTo>
                    <a:pt x="210" y="326"/>
                  </a:lnTo>
                  <a:lnTo>
                    <a:pt x="214" y="331"/>
                  </a:lnTo>
                  <a:lnTo>
                    <a:pt x="215" y="335"/>
                  </a:lnTo>
                  <a:lnTo>
                    <a:pt x="219" y="336"/>
                  </a:lnTo>
                  <a:lnTo>
                    <a:pt x="222" y="340"/>
                  </a:lnTo>
                  <a:lnTo>
                    <a:pt x="222" y="347"/>
                  </a:lnTo>
                  <a:lnTo>
                    <a:pt x="222" y="349"/>
                  </a:lnTo>
                  <a:lnTo>
                    <a:pt x="223" y="356"/>
                  </a:lnTo>
                  <a:lnTo>
                    <a:pt x="227" y="361"/>
                  </a:lnTo>
                  <a:lnTo>
                    <a:pt x="233" y="365"/>
                  </a:lnTo>
                  <a:lnTo>
                    <a:pt x="237" y="367"/>
                  </a:lnTo>
                  <a:lnTo>
                    <a:pt x="241" y="367"/>
                  </a:lnTo>
                  <a:lnTo>
                    <a:pt x="242" y="365"/>
                  </a:lnTo>
                  <a:lnTo>
                    <a:pt x="246" y="361"/>
                  </a:lnTo>
                  <a:lnTo>
                    <a:pt x="249" y="357"/>
                  </a:lnTo>
                  <a:lnTo>
                    <a:pt x="250" y="353"/>
                  </a:lnTo>
                  <a:lnTo>
                    <a:pt x="258" y="352"/>
                  </a:lnTo>
                  <a:lnTo>
                    <a:pt x="266" y="353"/>
                  </a:lnTo>
                  <a:lnTo>
                    <a:pt x="269" y="353"/>
                  </a:lnTo>
                  <a:lnTo>
                    <a:pt x="275" y="360"/>
                  </a:lnTo>
                  <a:lnTo>
                    <a:pt x="277" y="363"/>
                  </a:lnTo>
                  <a:lnTo>
                    <a:pt x="279" y="367"/>
                  </a:lnTo>
                  <a:lnTo>
                    <a:pt x="279" y="375"/>
                  </a:lnTo>
                  <a:lnTo>
                    <a:pt x="282" y="383"/>
                  </a:lnTo>
                  <a:lnTo>
                    <a:pt x="286" y="391"/>
                  </a:lnTo>
                  <a:lnTo>
                    <a:pt x="288" y="393"/>
                  </a:lnTo>
                  <a:lnTo>
                    <a:pt x="288" y="397"/>
                  </a:lnTo>
                  <a:lnTo>
                    <a:pt x="288" y="404"/>
                  </a:lnTo>
                  <a:lnTo>
                    <a:pt x="288" y="406"/>
                  </a:lnTo>
                  <a:lnTo>
                    <a:pt x="290" y="413"/>
                  </a:lnTo>
                  <a:lnTo>
                    <a:pt x="292" y="414"/>
                  </a:lnTo>
                  <a:lnTo>
                    <a:pt x="294" y="414"/>
                  </a:lnTo>
                  <a:lnTo>
                    <a:pt x="298" y="417"/>
                  </a:lnTo>
                  <a:lnTo>
                    <a:pt x="302" y="420"/>
                  </a:lnTo>
                  <a:lnTo>
                    <a:pt x="306" y="420"/>
                  </a:lnTo>
                  <a:lnTo>
                    <a:pt x="308" y="420"/>
                  </a:lnTo>
                  <a:lnTo>
                    <a:pt x="311" y="422"/>
                  </a:lnTo>
                  <a:lnTo>
                    <a:pt x="315" y="424"/>
                  </a:lnTo>
                  <a:lnTo>
                    <a:pt x="315" y="424"/>
                  </a:lnTo>
                  <a:lnTo>
                    <a:pt x="316" y="422"/>
                  </a:lnTo>
                  <a:lnTo>
                    <a:pt x="316" y="420"/>
                  </a:lnTo>
                  <a:lnTo>
                    <a:pt x="316" y="417"/>
                  </a:lnTo>
                  <a:lnTo>
                    <a:pt x="316" y="409"/>
                  </a:lnTo>
                  <a:lnTo>
                    <a:pt x="316" y="406"/>
                  </a:lnTo>
                  <a:lnTo>
                    <a:pt x="316" y="404"/>
                  </a:lnTo>
                  <a:lnTo>
                    <a:pt x="319" y="401"/>
                  </a:lnTo>
                  <a:lnTo>
                    <a:pt x="320" y="400"/>
                  </a:lnTo>
                  <a:lnTo>
                    <a:pt x="316" y="400"/>
                  </a:lnTo>
                  <a:lnTo>
                    <a:pt x="315" y="400"/>
                  </a:lnTo>
                  <a:lnTo>
                    <a:pt x="316" y="397"/>
                  </a:lnTo>
                  <a:lnTo>
                    <a:pt x="315" y="396"/>
                  </a:lnTo>
                  <a:lnTo>
                    <a:pt x="319" y="397"/>
                  </a:lnTo>
                  <a:lnTo>
                    <a:pt x="320" y="396"/>
                  </a:lnTo>
                  <a:lnTo>
                    <a:pt x="323" y="393"/>
                  </a:lnTo>
                  <a:lnTo>
                    <a:pt x="323" y="396"/>
                  </a:lnTo>
                  <a:lnTo>
                    <a:pt x="324" y="393"/>
                  </a:lnTo>
                  <a:lnTo>
                    <a:pt x="326" y="391"/>
                  </a:lnTo>
                  <a:lnTo>
                    <a:pt x="324" y="392"/>
                  </a:lnTo>
                  <a:lnTo>
                    <a:pt x="323" y="388"/>
                  </a:lnTo>
                  <a:lnTo>
                    <a:pt x="326" y="388"/>
                  </a:lnTo>
                  <a:lnTo>
                    <a:pt x="328" y="387"/>
                  </a:lnTo>
                  <a:lnTo>
                    <a:pt x="330" y="384"/>
                  </a:lnTo>
                  <a:lnTo>
                    <a:pt x="326" y="384"/>
                  </a:lnTo>
                  <a:lnTo>
                    <a:pt x="328" y="383"/>
                  </a:lnTo>
                  <a:lnTo>
                    <a:pt x="330" y="383"/>
                  </a:lnTo>
                  <a:lnTo>
                    <a:pt x="332" y="383"/>
                  </a:lnTo>
                  <a:lnTo>
                    <a:pt x="334" y="383"/>
                  </a:lnTo>
                  <a:lnTo>
                    <a:pt x="336" y="376"/>
                  </a:lnTo>
                  <a:lnTo>
                    <a:pt x="336" y="379"/>
                  </a:lnTo>
                  <a:lnTo>
                    <a:pt x="338" y="379"/>
                  </a:lnTo>
                  <a:lnTo>
                    <a:pt x="342" y="376"/>
                  </a:lnTo>
                  <a:lnTo>
                    <a:pt x="339" y="376"/>
                  </a:lnTo>
                  <a:lnTo>
                    <a:pt x="339" y="375"/>
                  </a:lnTo>
                  <a:lnTo>
                    <a:pt x="339" y="373"/>
                  </a:lnTo>
                  <a:lnTo>
                    <a:pt x="342" y="375"/>
                  </a:lnTo>
                  <a:lnTo>
                    <a:pt x="342" y="373"/>
                  </a:lnTo>
                  <a:lnTo>
                    <a:pt x="346" y="373"/>
                  </a:lnTo>
                  <a:lnTo>
                    <a:pt x="346" y="375"/>
                  </a:lnTo>
                  <a:lnTo>
                    <a:pt x="350" y="373"/>
                  </a:lnTo>
                  <a:lnTo>
                    <a:pt x="343" y="376"/>
                  </a:lnTo>
                  <a:lnTo>
                    <a:pt x="351" y="373"/>
                  </a:lnTo>
                  <a:lnTo>
                    <a:pt x="355" y="371"/>
                  </a:lnTo>
                  <a:lnTo>
                    <a:pt x="359" y="369"/>
                  </a:lnTo>
                  <a:lnTo>
                    <a:pt x="363" y="367"/>
                  </a:lnTo>
                  <a:lnTo>
                    <a:pt x="370" y="361"/>
                  </a:lnTo>
                  <a:lnTo>
                    <a:pt x="377" y="357"/>
                  </a:lnTo>
                  <a:lnTo>
                    <a:pt x="387" y="356"/>
                  </a:lnTo>
                  <a:lnTo>
                    <a:pt x="385" y="353"/>
                  </a:lnTo>
                  <a:lnTo>
                    <a:pt x="389" y="353"/>
                  </a:lnTo>
                  <a:lnTo>
                    <a:pt x="393" y="353"/>
                  </a:lnTo>
                  <a:lnTo>
                    <a:pt x="395" y="352"/>
                  </a:lnTo>
                  <a:lnTo>
                    <a:pt x="404" y="357"/>
                  </a:lnTo>
                  <a:lnTo>
                    <a:pt x="409" y="357"/>
                  </a:lnTo>
                  <a:lnTo>
                    <a:pt x="413" y="357"/>
                  </a:lnTo>
                  <a:lnTo>
                    <a:pt x="413" y="356"/>
                  </a:lnTo>
                  <a:lnTo>
                    <a:pt x="413" y="353"/>
                  </a:lnTo>
                  <a:lnTo>
                    <a:pt x="417" y="352"/>
                  </a:lnTo>
                  <a:lnTo>
                    <a:pt x="417" y="353"/>
                  </a:lnTo>
                  <a:lnTo>
                    <a:pt x="420" y="353"/>
                  </a:lnTo>
                  <a:lnTo>
                    <a:pt x="421" y="357"/>
                  </a:lnTo>
                  <a:lnTo>
                    <a:pt x="423" y="357"/>
                  </a:lnTo>
                  <a:lnTo>
                    <a:pt x="425" y="357"/>
                  </a:lnTo>
                  <a:lnTo>
                    <a:pt x="425" y="360"/>
                  </a:lnTo>
                  <a:lnTo>
                    <a:pt x="427" y="363"/>
                  </a:lnTo>
                  <a:lnTo>
                    <a:pt x="429" y="365"/>
                  </a:lnTo>
                  <a:lnTo>
                    <a:pt x="433" y="365"/>
                  </a:lnTo>
                  <a:lnTo>
                    <a:pt x="435" y="363"/>
                  </a:lnTo>
                  <a:lnTo>
                    <a:pt x="435" y="361"/>
                  </a:lnTo>
                  <a:lnTo>
                    <a:pt x="437" y="361"/>
                  </a:lnTo>
                  <a:lnTo>
                    <a:pt x="439" y="363"/>
                  </a:lnTo>
                  <a:lnTo>
                    <a:pt x="439" y="365"/>
                  </a:lnTo>
                  <a:lnTo>
                    <a:pt x="443" y="363"/>
                  </a:lnTo>
                  <a:lnTo>
                    <a:pt x="443" y="361"/>
                  </a:lnTo>
                  <a:lnTo>
                    <a:pt x="443" y="357"/>
                  </a:lnTo>
                  <a:lnTo>
                    <a:pt x="447" y="357"/>
                  </a:lnTo>
                  <a:lnTo>
                    <a:pt x="447" y="360"/>
                  </a:lnTo>
                  <a:lnTo>
                    <a:pt x="448" y="361"/>
                  </a:lnTo>
                  <a:lnTo>
                    <a:pt x="452" y="363"/>
                  </a:lnTo>
                  <a:lnTo>
                    <a:pt x="452" y="365"/>
                  </a:lnTo>
                  <a:lnTo>
                    <a:pt x="453" y="365"/>
                  </a:lnTo>
                  <a:lnTo>
                    <a:pt x="452" y="369"/>
                  </a:lnTo>
                  <a:lnTo>
                    <a:pt x="453" y="367"/>
                  </a:lnTo>
                  <a:lnTo>
                    <a:pt x="456" y="367"/>
                  </a:lnTo>
                  <a:lnTo>
                    <a:pt x="457" y="365"/>
                  </a:lnTo>
                  <a:lnTo>
                    <a:pt x="457" y="363"/>
                  </a:lnTo>
                  <a:lnTo>
                    <a:pt x="456" y="361"/>
                  </a:lnTo>
                  <a:lnTo>
                    <a:pt x="452" y="360"/>
                  </a:lnTo>
                  <a:lnTo>
                    <a:pt x="451" y="357"/>
                  </a:lnTo>
                  <a:lnTo>
                    <a:pt x="451" y="356"/>
                  </a:lnTo>
                  <a:lnTo>
                    <a:pt x="452" y="356"/>
                  </a:lnTo>
                  <a:lnTo>
                    <a:pt x="452" y="353"/>
                  </a:lnTo>
                  <a:lnTo>
                    <a:pt x="453" y="353"/>
                  </a:lnTo>
                  <a:lnTo>
                    <a:pt x="456" y="352"/>
                  </a:lnTo>
                  <a:lnTo>
                    <a:pt x="456" y="349"/>
                  </a:lnTo>
                  <a:lnTo>
                    <a:pt x="453" y="348"/>
                  </a:lnTo>
                  <a:lnTo>
                    <a:pt x="453" y="349"/>
                  </a:lnTo>
                  <a:lnTo>
                    <a:pt x="452" y="352"/>
                  </a:lnTo>
                  <a:lnTo>
                    <a:pt x="451" y="349"/>
                  </a:lnTo>
                  <a:lnTo>
                    <a:pt x="452" y="348"/>
                  </a:lnTo>
                  <a:lnTo>
                    <a:pt x="453" y="347"/>
                  </a:lnTo>
                  <a:lnTo>
                    <a:pt x="456" y="347"/>
                  </a:lnTo>
                  <a:lnTo>
                    <a:pt x="457" y="344"/>
                  </a:lnTo>
                  <a:lnTo>
                    <a:pt x="461" y="343"/>
                  </a:lnTo>
                  <a:lnTo>
                    <a:pt x="466" y="343"/>
                  </a:lnTo>
                  <a:lnTo>
                    <a:pt x="469" y="343"/>
                  </a:lnTo>
                  <a:lnTo>
                    <a:pt x="470" y="343"/>
                  </a:lnTo>
                  <a:lnTo>
                    <a:pt x="474" y="343"/>
                  </a:lnTo>
                  <a:lnTo>
                    <a:pt x="477" y="343"/>
                  </a:lnTo>
                  <a:lnTo>
                    <a:pt x="478" y="340"/>
                  </a:lnTo>
                  <a:lnTo>
                    <a:pt x="481" y="336"/>
                  </a:lnTo>
                  <a:lnTo>
                    <a:pt x="482" y="340"/>
                  </a:lnTo>
                  <a:lnTo>
                    <a:pt x="482" y="344"/>
                  </a:lnTo>
                  <a:lnTo>
                    <a:pt x="486" y="344"/>
                  </a:lnTo>
                  <a:lnTo>
                    <a:pt x="490" y="343"/>
                  </a:lnTo>
                  <a:lnTo>
                    <a:pt x="492" y="343"/>
                  </a:lnTo>
                  <a:lnTo>
                    <a:pt x="494" y="340"/>
                  </a:lnTo>
                  <a:lnTo>
                    <a:pt x="496" y="339"/>
                  </a:lnTo>
                  <a:lnTo>
                    <a:pt x="496" y="340"/>
                  </a:lnTo>
                  <a:lnTo>
                    <a:pt x="497" y="340"/>
                  </a:lnTo>
                  <a:lnTo>
                    <a:pt x="494" y="343"/>
                  </a:lnTo>
                  <a:lnTo>
                    <a:pt x="501" y="340"/>
                  </a:lnTo>
                  <a:lnTo>
                    <a:pt x="504" y="340"/>
                  </a:lnTo>
                  <a:lnTo>
                    <a:pt x="505" y="340"/>
                  </a:lnTo>
                  <a:lnTo>
                    <a:pt x="509" y="343"/>
                  </a:lnTo>
                  <a:lnTo>
                    <a:pt x="505" y="343"/>
                  </a:lnTo>
                  <a:lnTo>
                    <a:pt x="504" y="343"/>
                  </a:lnTo>
                  <a:lnTo>
                    <a:pt x="509" y="344"/>
                  </a:lnTo>
                  <a:lnTo>
                    <a:pt x="513" y="347"/>
                  </a:lnTo>
                  <a:lnTo>
                    <a:pt x="513" y="344"/>
                  </a:lnTo>
                  <a:lnTo>
                    <a:pt x="517" y="344"/>
                  </a:lnTo>
                  <a:lnTo>
                    <a:pt x="514" y="347"/>
                  </a:lnTo>
                  <a:lnTo>
                    <a:pt x="517" y="347"/>
                  </a:lnTo>
                  <a:lnTo>
                    <a:pt x="517" y="348"/>
                  </a:lnTo>
                  <a:lnTo>
                    <a:pt x="517" y="349"/>
                  </a:lnTo>
                  <a:lnTo>
                    <a:pt x="518" y="352"/>
                  </a:lnTo>
                  <a:lnTo>
                    <a:pt x="517" y="356"/>
                  </a:lnTo>
                  <a:lnTo>
                    <a:pt x="522" y="353"/>
                  </a:lnTo>
                  <a:lnTo>
                    <a:pt x="524" y="352"/>
                  </a:lnTo>
                  <a:lnTo>
                    <a:pt x="526" y="353"/>
                  </a:lnTo>
                  <a:lnTo>
                    <a:pt x="528" y="352"/>
                  </a:lnTo>
                  <a:lnTo>
                    <a:pt x="532" y="352"/>
                  </a:lnTo>
                  <a:lnTo>
                    <a:pt x="532" y="349"/>
                  </a:lnTo>
                  <a:lnTo>
                    <a:pt x="536" y="348"/>
                  </a:lnTo>
                  <a:lnTo>
                    <a:pt x="539" y="348"/>
                  </a:lnTo>
                  <a:lnTo>
                    <a:pt x="543" y="349"/>
                  </a:lnTo>
                  <a:lnTo>
                    <a:pt x="545" y="352"/>
                  </a:lnTo>
                  <a:lnTo>
                    <a:pt x="547" y="357"/>
                  </a:lnTo>
                  <a:lnTo>
                    <a:pt x="551" y="363"/>
                  </a:lnTo>
                  <a:lnTo>
                    <a:pt x="553" y="365"/>
                  </a:lnTo>
                  <a:lnTo>
                    <a:pt x="554" y="367"/>
                  </a:lnTo>
                  <a:lnTo>
                    <a:pt x="554" y="373"/>
                  </a:lnTo>
                  <a:lnTo>
                    <a:pt x="551" y="383"/>
                  </a:lnTo>
                  <a:lnTo>
                    <a:pt x="549" y="387"/>
                  </a:lnTo>
                  <a:lnTo>
                    <a:pt x="549" y="391"/>
                  </a:lnTo>
                  <a:lnTo>
                    <a:pt x="551" y="392"/>
                  </a:lnTo>
                  <a:lnTo>
                    <a:pt x="551" y="391"/>
                  </a:lnTo>
                  <a:lnTo>
                    <a:pt x="551" y="388"/>
                  </a:lnTo>
                  <a:lnTo>
                    <a:pt x="551" y="387"/>
                  </a:lnTo>
                  <a:lnTo>
                    <a:pt x="551" y="384"/>
                  </a:lnTo>
                  <a:lnTo>
                    <a:pt x="553" y="387"/>
                  </a:lnTo>
                  <a:lnTo>
                    <a:pt x="553" y="388"/>
                  </a:lnTo>
                  <a:lnTo>
                    <a:pt x="554" y="387"/>
                  </a:lnTo>
                  <a:lnTo>
                    <a:pt x="554" y="388"/>
                  </a:lnTo>
                  <a:lnTo>
                    <a:pt x="553" y="392"/>
                  </a:lnTo>
                  <a:lnTo>
                    <a:pt x="549" y="396"/>
                  </a:lnTo>
                  <a:lnTo>
                    <a:pt x="551" y="396"/>
                  </a:lnTo>
                  <a:lnTo>
                    <a:pt x="551" y="400"/>
                  </a:lnTo>
                  <a:lnTo>
                    <a:pt x="551" y="404"/>
                  </a:lnTo>
                  <a:lnTo>
                    <a:pt x="553" y="405"/>
                  </a:lnTo>
                  <a:lnTo>
                    <a:pt x="554" y="406"/>
                  </a:lnTo>
                  <a:lnTo>
                    <a:pt x="554" y="405"/>
                  </a:lnTo>
                  <a:lnTo>
                    <a:pt x="554" y="404"/>
                  </a:lnTo>
                  <a:lnTo>
                    <a:pt x="557" y="405"/>
                  </a:lnTo>
                  <a:lnTo>
                    <a:pt x="557" y="409"/>
                  </a:lnTo>
                  <a:lnTo>
                    <a:pt x="557" y="410"/>
                  </a:lnTo>
                  <a:lnTo>
                    <a:pt x="561" y="409"/>
                  </a:lnTo>
                  <a:lnTo>
                    <a:pt x="557" y="413"/>
                  </a:lnTo>
                  <a:lnTo>
                    <a:pt x="558" y="414"/>
                  </a:lnTo>
                  <a:lnTo>
                    <a:pt x="558" y="417"/>
                  </a:lnTo>
                  <a:lnTo>
                    <a:pt x="558" y="420"/>
                  </a:lnTo>
                  <a:lnTo>
                    <a:pt x="558" y="422"/>
                  </a:lnTo>
                  <a:lnTo>
                    <a:pt x="562" y="424"/>
                  </a:lnTo>
                  <a:lnTo>
                    <a:pt x="565" y="428"/>
                  </a:lnTo>
                  <a:lnTo>
                    <a:pt x="566" y="432"/>
                  </a:lnTo>
                  <a:lnTo>
                    <a:pt x="567" y="433"/>
                  </a:lnTo>
                  <a:lnTo>
                    <a:pt x="567" y="436"/>
                  </a:lnTo>
                  <a:lnTo>
                    <a:pt x="566" y="433"/>
                  </a:lnTo>
                  <a:lnTo>
                    <a:pt x="565" y="436"/>
                  </a:lnTo>
                  <a:lnTo>
                    <a:pt x="566" y="437"/>
                  </a:lnTo>
                  <a:lnTo>
                    <a:pt x="570" y="437"/>
                  </a:lnTo>
                  <a:lnTo>
                    <a:pt x="571" y="437"/>
                  </a:lnTo>
                  <a:lnTo>
                    <a:pt x="574" y="436"/>
                  </a:lnTo>
                  <a:lnTo>
                    <a:pt x="575" y="436"/>
                  </a:lnTo>
                  <a:lnTo>
                    <a:pt x="578" y="433"/>
                  </a:lnTo>
                  <a:lnTo>
                    <a:pt x="579" y="430"/>
                  </a:lnTo>
                  <a:lnTo>
                    <a:pt x="583" y="422"/>
                  </a:lnTo>
                  <a:lnTo>
                    <a:pt x="587" y="410"/>
                  </a:lnTo>
                  <a:lnTo>
                    <a:pt x="587" y="404"/>
                  </a:lnTo>
                  <a:lnTo>
                    <a:pt x="587" y="401"/>
                  </a:lnTo>
                  <a:lnTo>
                    <a:pt x="585" y="400"/>
                  </a:lnTo>
                  <a:lnTo>
                    <a:pt x="587" y="397"/>
                  </a:lnTo>
                  <a:lnTo>
                    <a:pt x="587" y="393"/>
                  </a:lnTo>
                  <a:lnTo>
                    <a:pt x="585" y="388"/>
                  </a:lnTo>
                  <a:lnTo>
                    <a:pt x="585" y="384"/>
                  </a:lnTo>
                  <a:lnTo>
                    <a:pt x="585" y="383"/>
                  </a:lnTo>
                  <a:lnTo>
                    <a:pt x="585" y="379"/>
                  </a:lnTo>
                  <a:lnTo>
                    <a:pt x="585" y="376"/>
                  </a:lnTo>
                  <a:lnTo>
                    <a:pt x="585" y="375"/>
                  </a:lnTo>
                  <a:lnTo>
                    <a:pt x="585" y="373"/>
                  </a:lnTo>
                  <a:lnTo>
                    <a:pt x="581" y="361"/>
                  </a:lnTo>
                  <a:lnTo>
                    <a:pt x="581" y="352"/>
                  </a:lnTo>
                  <a:lnTo>
                    <a:pt x="581" y="340"/>
                  </a:lnTo>
                  <a:lnTo>
                    <a:pt x="581" y="339"/>
                  </a:lnTo>
                  <a:lnTo>
                    <a:pt x="581" y="336"/>
                  </a:lnTo>
                  <a:lnTo>
                    <a:pt x="581" y="333"/>
                  </a:lnTo>
                  <a:lnTo>
                    <a:pt x="583" y="330"/>
                  </a:lnTo>
                  <a:lnTo>
                    <a:pt x="585" y="327"/>
                  </a:lnTo>
                  <a:lnTo>
                    <a:pt x="587" y="327"/>
                  </a:lnTo>
                  <a:lnTo>
                    <a:pt x="585" y="326"/>
                  </a:lnTo>
                  <a:lnTo>
                    <a:pt x="587" y="326"/>
                  </a:lnTo>
                  <a:lnTo>
                    <a:pt x="587" y="323"/>
                  </a:lnTo>
                  <a:lnTo>
                    <a:pt x="589" y="323"/>
                  </a:lnTo>
                  <a:lnTo>
                    <a:pt x="587" y="322"/>
                  </a:lnTo>
                  <a:lnTo>
                    <a:pt x="591" y="322"/>
                  </a:lnTo>
                  <a:lnTo>
                    <a:pt x="591" y="318"/>
                  </a:lnTo>
                  <a:lnTo>
                    <a:pt x="593" y="318"/>
                  </a:lnTo>
                  <a:lnTo>
                    <a:pt x="593" y="316"/>
                  </a:lnTo>
                  <a:lnTo>
                    <a:pt x="597" y="314"/>
                  </a:lnTo>
                  <a:lnTo>
                    <a:pt x="598" y="310"/>
                  </a:lnTo>
                  <a:lnTo>
                    <a:pt x="601" y="308"/>
                  </a:lnTo>
                  <a:lnTo>
                    <a:pt x="601" y="306"/>
                  </a:lnTo>
                  <a:lnTo>
                    <a:pt x="602" y="308"/>
                  </a:lnTo>
                  <a:lnTo>
                    <a:pt x="605" y="308"/>
                  </a:lnTo>
                  <a:lnTo>
                    <a:pt x="605" y="306"/>
                  </a:lnTo>
                  <a:lnTo>
                    <a:pt x="606" y="306"/>
                  </a:lnTo>
                  <a:lnTo>
                    <a:pt x="605" y="304"/>
                  </a:lnTo>
                  <a:lnTo>
                    <a:pt x="606" y="304"/>
                  </a:lnTo>
                  <a:lnTo>
                    <a:pt x="609" y="304"/>
                  </a:lnTo>
                  <a:lnTo>
                    <a:pt x="611" y="303"/>
                  </a:lnTo>
                  <a:lnTo>
                    <a:pt x="614" y="300"/>
                  </a:lnTo>
                  <a:lnTo>
                    <a:pt x="615" y="300"/>
                  </a:lnTo>
                  <a:lnTo>
                    <a:pt x="615" y="296"/>
                  </a:lnTo>
                  <a:lnTo>
                    <a:pt x="618" y="299"/>
                  </a:lnTo>
                  <a:lnTo>
                    <a:pt x="619" y="299"/>
                  </a:lnTo>
                  <a:lnTo>
                    <a:pt x="623" y="295"/>
                  </a:lnTo>
                  <a:lnTo>
                    <a:pt x="624" y="292"/>
                  </a:lnTo>
                  <a:lnTo>
                    <a:pt x="627" y="292"/>
                  </a:lnTo>
                  <a:lnTo>
                    <a:pt x="628" y="290"/>
                  </a:lnTo>
                  <a:lnTo>
                    <a:pt x="628" y="291"/>
                  </a:lnTo>
                  <a:lnTo>
                    <a:pt x="635" y="283"/>
                  </a:lnTo>
                  <a:lnTo>
                    <a:pt x="636" y="282"/>
                  </a:lnTo>
                  <a:lnTo>
                    <a:pt x="640" y="279"/>
                  </a:lnTo>
                  <a:lnTo>
                    <a:pt x="648" y="278"/>
                  </a:lnTo>
                  <a:lnTo>
                    <a:pt x="650" y="278"/>
                  </a:lnTo>
                  <a:lnTo>
                    <a:pt x="652" y="274"/>
                  </a:lnTo>
                  <a:lnTo>
                    <a:pt x="652" y="278"/>
                  </a:lnTo>
                  <a:lnTo>
                    <a:pt x="655" y="272"/>
                  </a:lnTo>
                  <a:lnTo>
                    <a:pt x="659" y="268"/>
                  </a:lnTo>
                  <a:lnTo>
                    <a:pt x="663" y="266"/>
                  </a:lnTo>
                  <a:lnTo>
                    <a:pt x="666" y="266"/>
                  </a:lnTo>
                  <a:lnTo>
                    <a:pt x="667" y="264"/>
                  </a:lnTo>
                  <a:lnTo>
                    <a:pt x="671" y="262"/>
                  </a:lnTo>
                  <a:lnTo>
                    <a:pt x="675" y="264"/>
                  </a:lnTo>
                  <a:lnTo>
                    <a:pt x="675" y="262"/>
                  </a:lnTo>
                  <a:lnTo>
                    <a:pt x="679" y="262"/>
                  </a:lnTo>
                  <a:lnTo>
                    <a:pt x="682" y="259"/>
                  </a:lnTo>
                  <a:lnTo>
                    <a:pt x="680" y="259"/>
                  </a:lnTo>
                  <a:lnTo>
                    <a:pt x="679" y="259"/>
                  </a:lnTo>
                  <a:lnTo>
                    <a:pt x="675" y="259"/>
                  </a:lnTo>
                  <a:lnTo>
                    <a:pt x="676" y="257"/>
                  </a:lnTo>
                  <a:lnTo>
                    <a:pt x="679" y="257"/>
                  </a:lnTo>
                  <a:lnTo>
                    <a:pt x="679" y="255"/>
                  </a:lnTo>
                  <a:lnTo>
                    <a:pt x="680" y="253"/>
                  </a:lnTo>
                  <a:lnTo>
                    <a:pt x="679" y="251"/>
                  </a:lnTo>
                  <a:lnTo>
                    <a:pt x="672" y="249"/>
                  </a:lnTo>
                  <a:lnTo>
                    <a:pt x="680" y="251"/>
                  </a:lnTo>
                  <a:lnTo>
                    <a:pt x="684" y="253"/>
                  </a:lnTo>
                  <a:lnTo>
                    <a:pt x="686" y="251"/>
                  </a:lnTo>
                  <a:lnTo>
                    <a:pt x="688" y="251"/>
                  </a:lnTo>
                  <a:lnTo>
                    <a:pt x="690" y="249"/>
                  </a:lnTo>
                  <a:lnTo>
                    <a:pt x="692" y="247"/>
                  </a:lnTo>
                  <a:lnTo>
                    <a:pt x="694" y="247"/>
                  </a:lnTo>
                  <a:lnTo>
                    <a:pt x="694" y="246"/>
                  </a:lnTo>
                  <a:lnTo>
                    <a:pt x="694" y="242"/>
                  </a:lnTo>
                  <a:lnTo>
                    <a:pt x="692" y="243"/>
                  </a:lnTo>
                  <a:lnTo>
                    <a:pt x="690" y="246"/>
                  </a:lnTo>
                  <a:lnTo>
                    <a:pt x="688" y="247"/>
                  </a:lnTo>
                  <a:lnTo>
                    <a:pt x="690" y="242"/>
                  </a:lnTo>
                  <a:lnTo>
                    <a:pt x="688" y="242"/>
                  </a:lnTo>
                  <a:lnTo>
                    <a:pt x="686" y="242"/>
                  </a:lnTo>
                  <a:lnTo>
                    <a:pt x="684" y="242"/>
                  </a:lnTo>
                  <a:lnTo>
                    <a:pt x="680" y="242"/>
                  </a:lnTo>
                  <a:lnTo>
                    <a:pt x="680" y="238"/>
                  </a:lnTo>
                  <a:lnTo>
                    <a:pt x="682" y="235"/>
                  </a:lnTo>
                  <a:lnTo>
                    <a:pt x="682" y="238"/>
                  </a:lnTo>
                  <a:lnTo>
                    <a:pt x="682" y="239"/>
                  </a:lnTo>
                  <a:lnTo>
                    <a:pt x="684" y="239"/>
                  </a:lnTo>
                  <a:lnTo>
                    <a:pt x="688" y="239"/>
                  </a:lnTo>
                  <a:lnTo>
                    <a:pt x="686" y="238"/>
                  </a:lnTo>
                  <a:lnTo>
                    <a:pt x="688" y="238"/>
                  </a:lnTo>
                  <a:lnTo>
                    <a:pt x="690" y="238"/>
                  </a:lnTo>
                  <a:lnTo>
                    <a:pt x="692" y="238"/>
                  </a:lnTo>
                  <a:lnTo>
                    <a:pt x="694" y="235"/>
                  </a:lnTo>
                  <a:lnTo>
                    <a:pt x="695" y="239"/>
                  </a:lnTo>
                  <a:lnTo>
                    <a:pt x="695" y="235"/>
                  </a:lnTo>
                  <a:lnTo>
                    <a:pt x="698" y="243"/>
                  </a:lnTo>
                  <a:lnTo>
                    <a:pt x="698" y="238"/>
                  </a:lnTo>
                  <a:lnTo>
                    <a:pt x="698" y="234"/>
                  </a:lnTo>
                  <a:lnTo>
                    <a:pt x="698" y="229"/>
                  </a:lnTo>
                  <a:lnTo>
                    <a:pt x="698" y="225"/>
                  </a:lnTo>
                  <a:lnTo>
                    <a:pt x="695" y="225"/>
                  </a:lnTo>
                  <a:lnTo>
                    <a:pt x="694" y="225"/>
                  </a:lnTo>
                  <a:lnTo>
                    <a:pt x="692" y="225"/>
                  </a:lnTo>
                  <a:lnTo>
                    <a:pt x="690" y="225"/>
                  </a:lnTo>
                  <a:lnTo>
                    <a:pt x="690" y="222"/>
                  </a:lnTo>
                  <a:lnTo>
                    <a:pt x="688" y="221"/>
                  </a:lnTo>
                  <a:lnTo>
                    <a:pt x="686" y="218"/>
                  </a:lnTo>
                  <a:lnTo>
                    <a:pt x="690" y="221"/>
                  </a:lnTo>
                  <a:lnTo>
                    <a:pt x="692" y="222"/>
                  </a:lnTo>
                  <a:lnTo>
                    <a:pt x="694" y="221"/>
                  </a:lnTo>
                  <a:lnTo>
                    <a:pt x="692" y="218"/>
                  </a:lnTo>
                  <a:lnTo>
                    <a:pt x="690" y="217"/>
                  </a:lnTo>
                  <a:lnTo>
                    <a:pt x="692" y="217"/>
                  </a:lnTo>
                  <a:lnTo>
                    <a:pt x="694" y="217"/>
                  </a:lnTo>
                  <a:lnTo>
                    <a:pt x="694" y="215"/>
                  </a:lnTo>
                  <a:lnTo>
                    <a:pt x="695" y="215"/>
                  </a:lnTo>
                  <a:lnTo>
                    <a:pt x="694" y="211"/>
                  </a:lnTo>
                  <a:lnTo>
                    <a:pt x="692" y="209"/>
                  </a:lnTo>
                  <a:lnTo>
                    <a:pt x="695" y="209"/>
                  </a:lnTo>
                  <a:lnTo>
                    <a:pt x="698" y="209"/>
                  </a:lnTo>
                  <a:lnTo>
                    <a:pt x="699" y="207"/>
                  </a:lnTo>
                  <a:lnTo>
                    <a:pt x="698" y="205"/>
                  </a:lnTo>
                  <a:lnTo>
                    <a:pt x="695" y="202"/>
                  </a:lnTo>
                  <a:lnTo>
                    <a:pt x="692" y="202"/>
                  </a:lnTo>
                  <a:lnTo>
                    <a:pt x="690" y="199"/>
                  </a:lnTo>
                  <a:lnTo>
                    <a:pt x="688" y="198"/>
                  </a:lnTo>
                  <a:lnTo>
                    <a:pt x="690" y="195"/>
                  </a:lnTo>
                  <a:lnTo>
                    <a:pt x="692" y="199"/>
                  </a:lnTo>
                  <a:lnTo>
                    <a:pt x="692" y="198"/>
                  </a:lnTo>
                  <a:lnTo>
                    <a:pt x="694" y="198"/>
                  </a:lnTo>
                  <a:lnTo>
                    <a:pt x="694" y="199"/>
                  </a:lnTo>
                  <a:lnTo>
                    <a:pt x="695" y="199"/>
                  </a:lnTo>
                  <a:lnTo>
                    <a:pt x="698" y="203"/>
                  </a:lnTo>
                  <a:lnTo>
                    <a:pt x="699" y="199"/>
                  </a:lnTo>
                  <a:lnTo>
                    <a:pt x="698" y="198"/>
                  </a:lnTo>
                  <a:lnTo>
                    <a:pt x="695" y="195"/>
                  </a:lnTo>
                  <a:lnTo>
                    <a:pt x="698" y="191"/>
                  </a:lnTo>
                  <a:lnTo>
                    <a:pt x="698" y="195"/>
                  </a:lnTo>
                  <a:lnTo>
                    <a:pt x="699" y="198"/>
                  </a:lnTo>
                  <a:lnTo>
                    <a:pt x="699" y="190"/>
                  </a:lnTo>
                  <a:lnTo>
                    <a:pt x="702" y="186"/>
                  </a:lnTo>
                  <a:lnTo>
                    <a:pt x="703" y="186"/>
                  </a:lnTo>
                  <a:lnTo>
                    <a:pt x="703" y="185"/>
                  </a:lnTo>
                  <a:lnTo>
                    <a:pt x="702" y="181"/>
                  </a:lnTo>
                  <a:lnTo>
                    <a:pt x="703" y="182"/>
                  </a:lnTo>
                  <a:lnTo>
                    <a:pt x="706" y="181"/>
                  </a:lnTo>
                  <a:lnTo>
                    <a:pt x="707" y="178"/>
                  </a:lnTo>
                  <a:lnTo>
                    <a:pt x="707" y="181"/>
                  </a:lnTo>
                  <a:lnTo>
                    <a:pt x="709" y="178"/>
                  </a:lnTo>
                  <a:lnTo>
                    <a:pt x="711" y="178"/>
                  </a:lnTo>
                  <a:lnTo>
                    <a:pt x="711" y="177"/>
                  </a:lnTo>
                  <a:lnTo>
                    <a:pt x="712" y="177"/>
                  </a:lnTo>
                  <a:lnTo>
                    <a:pt x="715" y="176"/>
                  </a:lnTo>
                  <a:lnTo>
                    <a:pt x="712" y="178"/>
                  </a:lnTo>
                  <a:lnTo>
                    <a:pt x="715" y="178"/>
                  </a:lnTo>
                  <a:lnTo>
                    <a:pt x="709" y="181"/>
                  </a:lnTo>
                  <a:lnTo>
                    <a:pt x="707" y="182"/>
                  </a:lnTo>
                  <a:lnTo>
                    <a:pt x="707" y="185"/>
                  </a:lnTo>
                  <a:lnTo>
                    <a:pt x="706" y="186"/>
                  </a:lnTo>
                  <a:lnTo>
                    <a:pt x="703" y="189"/>
                  </a:lnTo>
                  <a:lnTo>
                    <a:pt x="706" y="189"/>
                  </a:lnTo>
                  <a:lnTo>
                    <a:pt x="707" y="189"/>
                  </a:lnTo>
                  <a:lnTo>
                    <a:pt x="706" y="190"/>
                  </a:lnTo>
                  <a:lnTo>
                    <a:pt x="703" y="190"/>
                  </a:lnTo>
                  <a:lnTo>
                    <a:pt x="706" y="191"/>
                  </a:lnTo>
                  <a:lnTo>
                    <a:pt x="707" y="194"/>
                  </a:lnTo>
                  <a:lnTo>
                    <a:pt x="703" y="194"/>
                  </a:lnTo>
                  <a:lnTo>
                    <a:pt x="703" y="195"/>
                  </a:lnTo>
                  <a:lnTo>
                    <a:pt x="702" y="198"/>
                  </a:lnTo>
                  <a:lnTo>
                    <a:pt x="703" y="199"/>
                  </a:lnTo>
                  <a:lnTo>
                    <a:pt x="706" y="199"/>
                  </a:lnTo>
                  <a:lnTo>
                    <a:pt x="707" y="198"/>
                  </a:lnTo>
                  <a:lnTo>
                    <a:pt x="706" y="202"/>
                  </a:lnTo>
                  <a:lnTo>
                    <a:pt x="707" y="202"/>
                  </a:lnTo>
                  <a:lnTo>
                    <a:pt x="707" y="203"/>
                  </a:lnTo>
                  <a:lnTo>
                    <a:pt x="706" y="205"/>
                  </a:lnTo>
                  <a:lnTo>
                    <a:pt x="709" y="205"/>
                  </a:lnTo>
                  <a:lnTo>
                    <a:pt x="706" y="207"/>
                  </a:lnTo>
                  <a:lnTo>
                    <a:pt x="703" y="211"/>
                  </a:lnTo>
                  <a:lnTo>
                    <a:pt x="699" y="215"/>
                  </a:lnTo>
                  <a:lnTo>
                    <a:pt x="699" y="218"/>
                  </a:lnTo>
                  <a:lnTo>
                    <a:pt x="702" y="217"/>
                  </a:lnTo>
                  <a:lnTo>
                    <a:pt x="703" y="215"/>
                  </a:lnTo>
                  <a:lnTo>
                    <a:pt x="709" y="207"/>
                  </a:lnTo>
                  <a:lnTo>
                    <a:pt x="715" y="202"/>
                  </a:lnTo>
                  <a:lnTo>
                    <a:pt x="719" y="198"/>
                  </a:lnTo>
                  <a:lnTo>
                    <a:pt x="720" y="195"/>
                  </a:lnTo>
                  <a:lnTo>
                    <a:pt x="719" y="194"/>
                  </a:lnTo>
                  <a:lnTo>
                    <a:pt x="720" y="191"/>
                  </a:lnTo>
                  <a:lnTo>
                    <a:pt x="720" y="189"/>
                  </a:lnTo>
                  <a:lnTo>
                    <a:pt x="720" y="185"/>
                  </a:lnTo>
                  <a:lnTo>
                    <a:pt x="719" y="178"/>
                  </a:lnTo>
                  <a:lnTo>
                    <a:pt x="719" y="176"/>
                  </a:lnTo>
                  <a:lnTo>
                    <a:pt x="720" y="173"/>
                  </a:lnTo>
                  <a:lnTo>
                    <a:pt x="728" y="169"/>
                  </a:lnTo>
                  <a:lnTo>
                    <a:pt x="723" y="173"/>
                  </a:lnTo>
                  <a:lnTo>
                    <a:pt x="720" y="176"/>
                  </a:lnTo>
                  <a:lnTo>
                    <a:pt x="720" y="178"/>
                  </a:lnTo>
                  <a:lnTo>
                    <a:pt x="723" y="181"/>
                  </a:lnTo>
                  <a:lnTo>
                    <a:pt x="725" y="182"/>
                  </a:lnTo>
                  <a:lnTo>
                    <a:pt x="725" y="185"/>
                  </a:lnTo>
                  <a:lnTo>
                    <a:pt x="724" y="189"/>
                  </a:lnTo>
                  <a:lnTo>
                    <a:pt x="728" y="186"/>
                  </a:lnTo>
                  <a:lnTo>
                    <a:pt x="732" y="182"/>
                  </a:lnTo>
                  <a:lnTo>
                    <a:pt x="733" y="178"/>
                  </a:lnTo>
                  <a:lnTo>
                    <a:pt x="736" y="177"/>
                  </a:lnTo>
                  <a:lnTo>
                    <a:pt x="739" y="176"/>
                  </a:lnTo>
                  <a:lnTo>
                    <a:pt x="741" y="173"/>
                  </a:lnTo>
                  <a:lnTo>
                    <a:pt x="741" y="169"/>
                  </a:lnTo>
                  <a:lnTo>
                    <a:pt x="744" y="168"/>
                  </a:lnTo>
                  <a:lnTo>
                    <a:pt x="745" y="165"/>
                  </a:lnTo>
                  <a:lnTo>
                    <a:pt x="749" y="160"/>
                  </a:lnTo>
                  <a:lnTo>
                    <a:pt x="745" y="160"/>
                  </a:lnTo>
                  <a:lnTo>
                    <a:pt x="745" y="158"/>
                  </a:lnTo>
                  <a:lnTo>
                    <a:pt x="749" y="156"/>
                  </a:lnTo>
                  <a:lnTo>
                    <a:pt x="751" y="154"/>
                  </a:lnTo>
                  <a:lnTo>
                    <a:pt x="759" y="150"/>
                  </a:lnTo>
                  <a:lnTo>
                    <a:pt x="767" y="146"/>
                  </a:lnTo>
                  <a:lnTo>
                    <a:pt x="773" y="146"/>
                  </a:lnTo>
                  <a:lnTo>
                    <a:pt x="776" y="145"/>
                  </a:lnTo>
                  <a:lnTo>
                    <a:pt x="777" y="145"/>
                  </a:lnTo>
                  <a:lnTo>
                    <a:pt x="780" y="145"/>
                  </a:lnTo>
                  <a:lnTo>
                    <a:pt x="781" y="145"/>
                  </a:lnTo>
                  <a:lnTo>
                    <a:pt x="787" y="145"/>
                  </a:lnTo>
                  <a:lnTo>
                    <a:pt x="789" y="142"/>
                  </a:lnTo>
                  <a:lnTo>
                    <a:pt x="791" y="141"/>
                  </a:lnTo>
                  <a:lnTo>
                    <a:pt x="794" y="137"/>
                  </a:lnTo>
                  <a:lnTo>
                    <a:pt x="794" y="138"/>
                  </a:lnTo>
                  <a:lnTo>
                    <a:pt x="796" y="138"/>
                  </a:lnTo>
                  <a:lnTo>
                    <a:pt x="798" y="137"/>
                  </a:lnTo>
                  <a:lnTo>
                    <a:pt x="796" y="141"/>
                  </a:lnTo>
                  <a:lnTo>
                    <a:pt x="800" y="138"/>
                  </a:lnTo>
                  <a:lnTo>
                    <a:pt x="806" y="137"/>
                  </a:lnTo>
                  <a:lnTo>
                    <a:pt x="804" y="141"/>
                  </a:lnTo>
                  <a:lnTo>
                    <a:pt x="810" y="138"/>
                  </a:lnTo>
                  <a:lnTo>
                    <a:pt x="816" y="137"/>
                  </a:lnTo>
                  <a:lnTo>
                    <a:pt x="816" y="134"/>
                  </a:lnTo>
                  <a:lnTo>
                    <a:pt x="813" y="137"/>
                  </a:lnTo>
                  <a:lnTo>
                    <a:pt x="812" y="137"/>
                  </a:lnTo>
                  <a:lnTo>
                    <a:pt x="810" y="137"/>
                  </a:lnTo>
                  <a:lnTo>
                    <a:pt x="808" y="134"/>
                  </a:lnTo>
                  <a:lnTo>
                    <a:pt x="808" y="133"/>
                  </a:lnTo>
                  <a:lnTo>
                    <a:pt x="808" y="129"/>
                  </a:lnTo>
                  <a:lnTo>
                    <a:pt x="806" y="128"/>
                  </a:lnTo>
                  <a:lnTo>
                    <a:pt x="804" y="128"/>
                  </a:lnTo>
                  <a:lnTo>
                    <a:pt x="804" y="125"/>
                  </a:lnTo>
                  <a:lnTo>
                    <a:pt x="806" y="124"/>
                  </a:lnTo>
                  <a:lnTo>
                    <a:pt x="812" y="121"/>
                  </a:lnTo>
                  <a:lnTo>
                    <a:pt x="810" y="120"/>
                  </a:lnTo>
                  <a:lnTo>
                    <a:pt x="810" y="118"/>
                  </a:lnTo>
                  <a:lnTo>
                    <a:pt x="812" y="114"/>
                  </a:lnTo>
                  <a:lnTo>
                    <a:pt x="820" y="107"/>
                  </a:lnTo>
                  <a:lnTo>
                    <a:pt x="824" y="103"/>
                  </a:lnTo>
                  <a:lnTo>
                    <a:pt x="825" y="101"/>
                  </a:lnTo>
                  <a:lnTo>
                    <a:pt x="829" y="99"/>
                  </a:lnTo>
                  <a:lnTo>
                    <a:pt x="829" y="101"/>
                  </a:lnTo>
                  <a:lnTo>
                    <a:pt x="830" y="99"/>
                  </a:lnTo>
                  <a:lnTo>
                    <a:pt x="830" y="101"/>
                  </a:lnTo>
                  <a:lnTo>
                    <a:pt x="833" y="99"/>
                  </a:lnTo>
                  <a:lnTo>
                    <a:pt x="833" y="97"/>
                  </a:lnTo>
                  <a:lnTo>
                    <a:pt x="834" y="97"/>
                  </a:lnTo>
                  <a:lnTo>
                    <a:pt x="834" y="99"/>
                  </a:lnTo>
                  <a:lnTo>
                    <a:pt x="837" y="97"/>
                  </a:lnTo>
                  <a:lnTo>
                    <a:pt x="837" y="99"/>
                  </a:lnTo>
                  <a:lnTo>
                    <a:pt x="840" y="97"/>
                  </a:lnTo>
                  <a:lnTo>
                    <a:pt x="844" y="93"/>
                  </a:lnTo>
                  <a:lnTo>
                    <a:pt x="848" y="89"/>
                  </a:lnTo>
                  <a:lnTo>
                    <a:pt x="850" y="88"/>
                  </a:lnTo>
                  <a:lnTo>
                    <a:pt x="852" y="85"/>
                  </a:lnTo>
                  <a:lnTo>
                    <a:pt x="852" y="89"/>
                  </a:lnTo>
                  <a:lnTo>
                    <a:pt x="853" y="91"/>
                  </a:lnTo>
                  <a:lnTo>
                    <a:pt x="853" y="89"/>
                  </a:lnTo>
                  <a:lnTo>
                    <a:pt x="856" y="89"/>
                  </a:lnTo>
                  <a:lnTo>
                    <a:pt x="860" y="88"/>
                  </a:lnTo>
                  <a:lnTo>
                    <a:pt x="860" y="89"/>
                  </a:lnTo>
                  <a:lnTo>
                    <a:pt x="861" y="89"/>
                  </a:lnTo>
                  <a:lnTo>
                    <a:pt x="864" y="88"/>
                  </a:lnTo>
                  <a:lnTo>
                    <a:pt x="868" y="85"/>
                  </a:lnTo>
                  <a:lnTo>
                    <a:pt x="868" y="88"/>
                  </a:lnTo>
                  <a:lnTo>
                    <a:pt x="869" y="85"/>
                  </a:lnTo>
                  <a:lnTo>
                    <a:pt x="874" y="84"/>
                  </a:lnTo>
                  <a:lnTo>
                    <a:pt x="878" y="81"/>
                  </a:lnTo>
                  <a:lnTo>
                    <a:pt x="878" y="80"/>
                  </a:lnTo>
                  <a:lnTo>
                    <a:pt x="878" y="76"/>
                  </a:lnTo>
                  <a:lnTo>
                    <a:pt x="878" y="76"/>
                  </a:lnTo>
                  <a:lnTo>
                    <a:pt x="877" y="76"/>
                  </a:lnTo>
                  <a:lnTo>
                    <a:pt x="874" y="72"/>
                  </a:lnTo>
                  <a:lnTo>
                    <a:pt x="877" y="71"/>
                  </a:lnTo>
                  <a:lnTo>
                    <a:pt x="877" y="68"/>
                  </a:lnTo>
                  <a:lnTo>
                    <a:pt x="874" y="67"/>
                  </a:lnTo>
                  <a:lnTo>
                    <a:pt x="874" y="63"/>
                  </a:lnTo>
                  <a:lnTo>
                    <a:pt x="877" y="57"/>
                  </a:lnTo>
                  <a:lnTo>
                    <a:pt x="877" y="57"/>
                  </a:lnTo>
                  <a:lnTo>
                    <a:pt x="877" y="57"/>
                  </a:lnTo>
                  <a:lnTo>
                    <a:pt x="877" y="57"/>
                  </a:lnTo>
                  <a:lnTo>
                    <a:pt x="877" y="57"/>
                  </a:lnTo>
                  <a:lnTo>
                    <a:pt x="877" y="57"/>
                  </a:lnTo>
                  <a:lnTo>
                    <a:pt x="877" y="57"/>
                  </a:lnTo>
                  <a:close/>
                  <a:moveTo>
                    <a:pt x="117" y="24"/>
                  </a:moveTo>
                  <a:lnTo>
                    <a:pt x="119" y="27"/>
                  </a:lnTo>
                  <a:lnTo>
                    <a:pt x="121" y="24"/>
                  </a:lnTo>
                  <a:lnTo>
                    <a:pt x="119" y="24"/>
                  </a:lnTo>
                  <a:lnTo>
                    <a:pt x="119" y="23"/>
                  </a:lnTo>
                  <a:lnTo>
                    <a:pt x="119" y="20"/>
                  </a:lnTo>
                  <a:lnTo>
                    <a:pt x="121" y="19"/>
                  </a:lnTo>
                  <a:lnTo>
                    <a:pt x="117" y="23"/>
                  </a:lnTo>
                  <a:lnTo>
                    <a:pt x="117" y="24"/>
                  </a:lnTo>
                  <a:lnTo>
                    <a:pt x="117" y="24"/>
                  </a:lnTo>
                  <a:lnTo>
                    <a:pt x="117" y="24"/>
                  </a:lnTo>
                  <a:lnTo>
                    <a:pt x="117" y="24"/>
                  </a:lnTo>
                  <a:lnTo>
                    <a:pt x="117" y="24"/>
                  </a:lnTo>
                  <a:lnTo>
                    <a:pt x="117" y="24"/>
                  </a:lnTo>
                  <a:lnTo>
                    <a:pt x="117" y="24"/>
                  </a:lnTo>
                  <a:close/>
                  <a:moveTo>
                    <a:pt x="587" y="77"/>
                  </a:moveTo>
                  <a:lnTo>
                    <a:pt x="587" y="80"/>
                  </a:lnTo>
                  <a:lnTo>
                    <a:pt x="587" y="81"/>
                  </a:lnTo>
                  <a:lnTo>
                    <a:pt x="589" y="80"/>
                  </a:lnTo>
                  <a:lnTo>
                    <a:pt x="595" y="75"/>
                  </a:lnTo>
                  <a:lnTo>
                    <a:pt x="591" y="76"/>
                  </a:lnTo>
                  <a:lnTo>
                    <a:pt x="587" y="77"/>
                  </a:lnTo>
                  <a:lnTo>
                    <a:pt x="587" y="77"/>
                  </a:lnTo>
                  <a:lnTo>
                    <a:pt x="587" y="77"/>
                  </a:lnTo>
                  <a:lnTo>
                    <a:pt x="587" y="77"/>
                  </a:lnTo>
                  <a:lnTo>
                    <a:pt x="587" y="77"/>
                  </a:lnTo>
                  <a:lnTo>
                    <a:pt x="587" y="77"/>
                  </a:lnTo>
                  <a:lnTo>
                    <a:pt x="587" y="77"/>
                  </a:lnTo>
                  <a:close/>
                  <a:moveTo>
                    <a:pt x="598" y="38"/>
                  </a:moveTo>
                  <a:lnTo>
                    <a:pt x="598" y="36"/>
                  </a:lnTo>
                  <a:lnTo>
                    <a:pt x="601" y="36"/>
                  </a:lnTo>
                  <a:lnTo>
                    <a:pt x="602" y="34"/>
                  </a:lnTo>
                  <a:lnTo>
                    <a:pt x="597" y="34"/>
                  </a:lnTo>
                  <a:lnTo>
                    <a:pt x="593" y="36"/>
                  </a:lnTo>
                  <a:lnTo>
                    <a:pt x="589" y="40"/>
                  </a:lnTo>
                  <a:lnTo>
                    <a:pt x="589" y="41"/>
                  </a:lnTo>
                  <a:lnTo>
                    <a:pt x="589" y="44"/>
                  </a:lnTo>
                  <a:lnTo>
                    <a:pt x="593" y="40"/>
                  </a:lnTo>
                  <a:lnTo>
                    <a:pt x="598" y="38"/>
                  </a:lnTo>
                  <a:lnTo>
                    <a:pt x="598" y="38"/>
                  </a:lnTo>
                  <a:lnTo>
                    <a:pt x="598" y="38"/>
                  </a:lnTo>
                  <a:lnTo>
                    <a:pt x="598" y="38"/>
                  </a:lnTo>
                  <a:lnTo>
                    <a:pt x="598" y="38"/>
                  </a:lnTo>
                  <a:lnTo>
                    <a:pt x="598" y="38"/>
                  </a:lnTo>
                  <a:lnTo>
                    <a:pt x="598" y="38"/>
                  </a:lnTo>
                  <a:close/>
                  <a:moveTo>
                    <a:pt x="121" y="14"/>
                  </a:moveTo>
                  <a:lnTo>
                    <a:pt x="119" y="15"/>
                  </a:lnTo>
                  <a:lnTo>
                    <a:pt x="121" y="15"/>
                  </a:lnTo>
                  <a:lnTo>
                    <a:pt x="121" y="14"/>
                  </a:lnTo>
                  <a:lnTo>
                    <a:pt x="121" y="14"/>
                  </a:lnTo>
                  <a:lnTo>
                    <a:pt x="121" y="14"/>
                  </a:lnTo>
                  <a:lnTo>
                    <a:pt x="121" y="14"/>
                  </a:lnTo>
                  <a:lnTo>
                    <a:pt x="121" y="14"/>
                  </a:lnTo>
                  <a:lnTo>
                    <a:pt x="121" y="14"/>
                  </a:lnTo>
                  <a:lnTo>
                    <a:pt x="121" y="14"/>
                  </a:lnTo>
                  <a:close/>
                  <a:moveTo>
                    <a:pt x="117" y="18"/>
                  </a:moveTo>
                  <a:lnTo>
                    <a:pt x="117" y="15"/>
                  </a:lnTo>
                  <a:lnTo>
                    <a:pt x="115" y="15"/>
                  </a:lnTo>
                  <a:lnTo>
                    <a:pt x="117" y="18"/>
                  </a:lnTo>
                  <a:lnTo>
                    <a:pt x="117" y="18"/>
                  </a:lnTo>
                  <a:lnTo>
                    <a:pt x="117" y="18"/>
                  </a:lnTo>
                  <a:lnTo>
                    <a:pt x="117" y="18"/>
                  </a:lnTo>
                  <a:lnTo>
                    <a:pt x="117" y="18"/>
                  </a:lnTo>
                  <a:lnTo>
                    <a:pt x="117" y="18"/>
                  </a:lnTo>
                  <a:lnTo>
                    <a:pt x="117" y="18"/>
                  </a:lnTo>
                  <a:close/>
                  <a:moveTo>
                    <a:pt x="593" y="24"/>
                  </a:moveTo>
                  <a:lnTo>
                    <a:pt x="589" y="27"/>
                  </a:lnTo>
                  <a:lnTo>
                    <a:pt x="587" y="28"/>
                  </a:lnTo>
                  <a:lnTo>
                    <a:pt x="598" y="23"/>
                  </a:lnTo>
                  <a:lnTo>
                    <a:pt x="593" y="24"/>
                  </a:lnTo>
                  <a:lnTo>
                    <a:pt x="593" y="24"/>
                  </a:lnTo>
                  <a:lnTo>
                    <a:pt x="593" y="24"/>
                  </a:lnTo>
                  <a:lnTo>
                    <a:pt x="593" y="24"/>
                  </a:lnTo>
                  <a:lnTo>
                    <a:pt x="593" y="24"/>
                  </a:lnTo>
                  <a:lnTo>
                    <a:pt x="593" y="24"/>
                  </a:lnTo>
                  <a:lnTo>
                    <a:pt x="593" y="24"/>
                  </a:lnTo>
                  <a:close/>
                  <a:moveTo>
                    <a:pt x="460" y="348"/>
                  </a:moveTo>
                  <a:lnTo>
                    <a:pt x="460" y="347"/>
                  </a:lnTo>
                  <a:lnTo>
                    <a:pt x="457" y="348"/>
                  </a:lnTo>
                  <a:lnTo>
                    <a:pt x="460" y="348"/>
                  </a:lnTo>
                  <a:lnTo>
                    <a:pt x="460" y="348"/>
                  </a:lnTo>
                  <a:lnTo>
                    <a:pt x="460" y="348"/>
                  </a:lnTo>
                  <a:lnTo>
                    <a:pt x="460" y="348"/>
                  </a:lnTo>
                  <a:lnTo>
                    <a:pt x="460" y="348"/>
                  </a:lnTo>
                  <a:lnTo>
                    <a:pt x="460" y="348"/>
                  </a:lnTo>
                  <a:lnTo>
                    <a:pt x="460" y="348"/>
                  </a:lnTo>
                  <a:close/>
                  <a:moveTo>
                    <a:pt x="425" y="363"/>
                  </a:moveTo>
                  <a:lnTo>
                    <a:pt x="425" y="361"/>
                  </a:lnTo>
                  <a:lnTo>
                    <a:pt x="423" y="363"/>
                  </a:lnTo>
                  <a:lnTo>
                    <a:pt x="425" y="363"/>
                  </a:lnTo>
                  <a:lnTo>
                    <a:pt x="425" y="363"/>
                  </a:lnTo>
                  <a:lnTo>
                    <a:pt x="425" y="363"/>
                  </a:lnTo>
                  <a:lnTo>
                    <a:pt x="425" y="363"/>
                  </a:lnTo>
                  <a:lnTo>
                    <a:pt x="425" y="363"/>
                  </a:lnTo>
                  <a:lnTo>
                    <a:pt x="425" y="363"/>
                  </a:lnTo>
                  <a:lnTo>
                    <a:pt x="425" y="363"/>
                  </a:lnTo>
                  <a:close/>
                  <a:moveTo>
                    <a:pt x="695" y="253"/>
                  </a:moveTo>
                  <a:lnTo>
                    <a:pt x="692" y="255"/>
                  </a:lnTo>
                  <a:lnTo>
                    <a:pt x="695" y="255"/>
                  </a:lnTo>
                  <a:lnTo>
                    <a:pt x="698" y="249"/>
                  </a:lnTo>
                  <a:lnTo>
                    <a:pt x="698" y="246"/>
                  </a:lnTo>
                  <a:lnTo>
                    <a:pt x="695" y="251"/>
                  </a:lnTo>
                  <a:lnTo>
                    <a:pt x="695" y="253"/>
                  </a:lnTo>
                  <a:lnTo>
                    <a:pt x="695" y="253"/>
                  </a:lnTo>
                  <a:lnTo>
                    <a:pt x="695" y="253"/>
                  </a:lnTo>
                  <a:lnTo>
                    <a:pt x="695" y="253"/>
                  </a:lnTo>
                  <a:lnTo>
                    <a:pt x="695" y="253"/>
                  </a:lnTo>
                  <a:lnTo>
                    <a:pt x="695" y="253"/>
                  </a:lnTo>
                  <a:lnTo>
                    <a:pt x="695" y="25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schemeClr val="accent5">
                    <a:lumMod val="20000"/>
                    <a:lumOff val="80000"/>
                  </a:schemeClr>
                </a:solidFill>
              </a:endParaRPr>
            </a:p>
          </p:txBody>
        </p:sp>
        <p:sp>
          <p:nvSpPr>
            <p:cNvPr id="199" name="Freeform 189"/>
            <p:cNvSpPr>
              <a:spLocks noEditPoints="1"/>
            </p:cNvSpPr>
            <p:nvPr/>
          </p:nvSpPr>
          <p:spPr bwMode="auto">
            <a:xfrm>
              <a:off x="5207000" y="2316163"/>
              <a:ext cx="579438" cy="650875"/>
            </a:xfrm>
            <a:custGeom>
              <a:avLst/>
              <a:gdLst>
                <a:gd name="T0" fmla="*/ 234 w 244"/>
                <a:gd name="T1" fmla="*/ 156 h 199"/>
                <a:gd name="T2" fmla="*/ 211 w 244"/>
                <a:gd name="T3" fmla="*/ 135 h 199"/>
                <a:gd name="T4" fmla="*/ 219 w 244"/>
                <a:gd name="T5" fmla="*/ 116 h 199"/>
                <a:gd name="T6" fmla="*/ 205 w 244"/>
                <a:gd name="T7" fmla="*/ 102 h 199"/>
                <a:gd name="T8" fmla="*/ 203 w 244"/>
                <a:gd name="T9" fmla="*/ 86 h 199"/>
                <a:gd name="T10" fmla="*/ 199 w 244"/>
                <a:gd name="T11" fmla="*/ 75 h 199"/>
                <a:gd name="T12" fmla="*/ 202 w 244"/>
                <a:gd name="T13" fmla="*/ 62 h 199"/>
                <a:gd name="T14" fmla="*/ 201 w 244"/>
                <a:gd name="T15" fmla="*/ 52 h 199"/>
                <a:gd name="T16" fmla="*/ 196 w 244"/>
                <a:gd name="T17" fmla="*/ 42 h 199"/>
                <a:gd name="T18" fmla="*/ 185 w 244"/>
                <a:gd name="T19" fmla="*/ 37 h 199"/>
                <a:gd name="T20" fmla="*/ 166 w 244"/>
                <a:gd name="T21" fmla="*/ 29 h 199"/>
                <a:gd name="T22" fmla="*/ 143 w 244"/>
                <a:gd name="T23" fmla="*/ 20 h 199"/>
                <a:gd name="T24" fmla="*/ 130 w 244"/>
                <a:gd name="T25" fmla="*/ 24 h 199"/>
                <a:gd name="T26" fmla="*/ 123 w 244"/>
                <a:gd name="T27" fmla="*/ 32 h 199"/>
                <a:gd name="T28" fmla="*/ 113 w 244"/>
                <a:gd name="T29" fmla="*/ 39 h 199"/>
                <a:gd name="T30" fmla="*/ 77 w 244"/>
                <a:gd name="T31" fmla="*/ 36 h 199"/>
                <a:gd name="T32" fmla="*/ 56 w 244"/>
                <a:gd name="T33" fmla="*/ 19 h 199"/>
                <a:gd name="T34" fmla="*/ 47 w 244"/>
                <a:gd name="T35" fmla="*/ 9 h 199"/>
                <a:gd name="T36" fmla="*/ 36 w 244"/>
                <a:gd name="T37" fmla="*/ 6 h 199"/>
                <a:gd name="T38" fmla="*/ 18 w 244"/>
                <a:gd name="T39" fmla="*/ 10 h 199"/>
                <a:gd name="T40" fmla="*/ 4 w 244"/>
                <a:gd name="T41" fmla="*/ 2 h 199"/>
                <a:gd name="T42" fmla="*/ 7 w 244"/>
                <a:gd name="T43" fmla="*/ 19 h 199"/>
                <a:gd name="T44" fmla="*/ 13 w 244"/>
                <a:gd name="T45" fmla="*/ 33 h 199"/>
                <a:gd name="T46" fmla="*/ 20 w 244"/>
                <a:gd name="T47" fmla="*/ 47 h 199"/>
                <a:gd name="T48" fmla="*/ 33 w 244"/>
                <a:gd name="T49" fmla="*/ 53 h 199"/>
                <a:gd name="T50" fmla="*/ 30 w 244"/>
                <a:gd name="T51" fmla="*/ 63 h 199"/>
                <a:gd name="T52" fmla="*/ 26 w 244"/>
                <a:gd name="T53" fmla="*/ 72 h 199"/>
                <a:gd name="T54" fmla="*/ 30 w 244"/>
                <a:gd name="T55" fmla="*/ 83 h 199"/>
                <a:gd name="T56" fmla="*/ 44 w 244"/>
                <a:gd name="T57" fmla="*/ 98 h 199"/>
                <a:gd name="T58" fmla="*/ 56 w 244"/>
                <a:gd name="T59" fmla="*/ 109 h 199"/>
                <a:gd name="T60" fmla="*/ 60 w 244"/>
                <a:gd name="T61" fmla="*/ 119 h 199"/>
                <a:gd name="T62" fmla="*/ 64 w 244"/>
                <a:gd name="T63" fmla="*/ 131 h 199"/>
                <a:gd name="T64" fmla="*/ 72 w 244"/>
                <a:gd name="T65" fmla="*/ 128 h 199"/>
                <a:gd name="T66" fmla="*/ 75 w 244"/>
                <a:gd name="T67" fmla="*/ 132 h 199"/>
                <a:gd name="T68" fmla="*/ 84 w 244"/>
                <a:gd name="T69" fmla="*/ 136 h 199"/>
                <a:gd name="T70" fmla="*/ 89 w 244"/>
                <a:gd name="T71" fmla="*/ 144 h 199"/>
                <a:gd name="T72" fmla="*/ 90 w 244"/>
                <a:gd name="T73" fmla="*/ 147 h 199"/>
                <a:gd name="T74" fmla="*/ 92 w 244"/>
                <a:gd name="T75" fmla="*/ 163 h 199"/>
                <a:gd name="T76" fmla="*/ 100 w 244"/>
                <a:gd name="T77" fmla="*/ 169 h 199"/>
                <a:gd name="T78" fmla="*/ 106 w 244"/>
                <a:gd name="T79" fmla="*/ 162 h 199"/>
                <a:gd name="T80" fmla="*/ 125 w 244"/>
                <a:gd name="T81" fmla="*/ 172 h 199"/>
                <a:gd name="T82" fmla="*/ 143 w 244"/>
                <a:gd name="T83" fmla="*/ 181 h 199"/>
                <a:gd name="T84" fmla="*/ 155 w 244"/>
                <a:gd name="T85" fmla="*/ 175 h 199"/>
                <a:gd name="T86" fmla="*/ 170 w 244"/>
                <a:gd name="T87" fmla="*/ 178 h 199"/>
                <a:gd name="T88" fmla="*/ 182 w 244"/>
                <a:gd name="T89" fmla="*/ 192 h 199"/>
                <a:gd name="T90" fmla="*/ 196 w 244"/>
                <a:gd name="T91" fmla="*/ 195 h 199"/>
                <a:gd name="T92" fmla="*/ 216 w 244"/>
                <a:gd name="T93" fmla="*/ 198 h 199"/>
                <a:gd name="T94" fmla="*/ 228 w 244"/>
                <a:gd name="T95" fmla="*/ 189 h 199"/>
                <a:gd name="T96" fmla="*/ 241 w 244"/>
                <a:gd name="T97" fmla="*/ 179 h 199"/>
                <a:gd name="T98" fmla="*/ 81 w 244"/>
                <a:gd name="T99" fmla="*/ 148 h 199"/>
                <a:gd name="T100" fmla="*/ 136 w 244"/>
                <a:gd name="T101" fmla="*/ 185 h 199"/>
                <a:gd name="T102" fmla="*/ 119 w 244"/>
                <a:gd name="T103" fmla="*/ 182 h 199"/>
                <a:gd name="T104" fmla="*/ 113 w 244"/>
                <a:gd name="T105" fmla="*/ 179 h 199"/>
                <a:gd name="T106" fmla="*/ 123 w 244"/>
                <a:gd name="T107" fmla="*/ 18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4" h="199">
                  <a:moveTo>
                    <a:pt x="242" y="171"/>
                  </a:moveTo>
                  <a:cubicBezTo>
                    <a:pt x="238" y="171"/>
                    <a:pt x="238" y="171"/>
                    <a:pt x="238" y="171"/>
                  </a:cubicBezTo>
                  <a:cubicBezTo>
                    <a:pt x="238" y="169"/>
                    <a:pt x="238" y="169"/>
                    <a:pt x="238" y="169"/>
                  </a:cubicBezTo>
                  <a:cubicBezTo>
                    <a:pt x="238" y="166"/>
                    <a:pt x="238" y="166"/>
                    <a:pt x="238" y="166"/>
                  </a:cubicBezTo>
                  <a:cubicBezTo>
                    <a:pt x="236" y="161"/>
                    <a:pt x="236" y="161"/>
                    <a:pt x="236" y="161"/>
                  </a:cubicBezTo>
                  <a:cubicBezTo>
                    <a:pt x="235" y="158"/>
                    <a:pt x="235" y="158"/>
                    <a:pt x="235" y="158"/>
                  </a:cubicBezTo>
                  <a:cubicBezTo>
                    <a:pt x="234" y="156"/>
                    <a:pt x="234" y="156"/>
                    <a:pt x="234" y="156"/>
                  </a:cubicBezTo>
                  <a:cubicBezTo>
                    <a:pt x="229" y="155"/>
                    <a:pt x="229" y="155"/>
                    <a:pt x="229" y="155"/>
                  </a:cubicBezTo>
                  <a:cubicBezTo>
                    <a:pt x="225" y="152"/>
                    <a:pt x="225" y="152"/>
                    <a:pt x="225" y="152"/>
                  </a:cubicBezTo>
                  <a:cubicBezTo>
                    <a:pt x="222" y="149"/>
                    <a:pt x="222" y="149"/>
                    <a:pt x="222" y="149"/>
                  </a:cubicBezTo>
                  <a:cubicBezTo>
                    <a:pt x="219" y="146"/>
                    <a:pt x="219" y="146"/>
                    <a:pt x="219" y="146"/>
                  </a:cubicBezTo>
                  <a:cubicBezTo>
                    <a:pt x="216" y="142"/>
                    <a:pt x="216" y="142"/>
                    <a:pt x="216" y="142"/>
                  </a:cubicBezTo>
                  <a:cubicBezTo>
                    <a:pt x="213" y="138"/>
                    <a:pt x="213" y="138"/>
                    <a:pt x="213" y="138"/>
                  </a:cubicBezTo>
                  <a:cubicBezTo>
                    <a:pt x="211" y="135"/>
                    <a:pt x="211" y="135"/>
                    <a:pt x="211" y="135"/>
                  </a:cubicBezTo>
                  <a:cubicBezTo>
                    <a:pt x="212" y="133"/>
                    <a:pt x="212" y="133"/>
                    <a:pt x="212" y="133"/>
                  </a:cubicBezTo>
                  <a:cubicBezTo>
                    <a:pt x="215" y="128"/>
                    <a:pt x="215" y="128"/>
                    <a:pt x="215" y="128"/>
                  </a:cubicBezTo>
                  <a:cubicBezTo>
                    <a:pt x="216" y="125"/>
                    <a:pt x="216" y="125"/>
                    <a:pt x="216" y="125"/>
                  </a:cubicBezTo>
                  <a:cubicBezTo>
                    <a:pt x="219" y="122"/>
                    <a:pt x="219" y="122"/>
                    <a:pt x="219" y="122"/>
                  </a:cubicBezTo>
                  <a:cubicBezTo>
                    <a:pt x="219" y="119"/>
                    <a:pt x="219" y="119"/>
                    <a:pt x="219" y="119"/>
                  </a:cubicBezTo>
                  <a:cubicBezTo>
                    <a:pt x="219" y="118"/>
                    <a:pt x="219" y="118"/>
                    <a:pt x="219" y="118"/>
                  </a:cubicBezTo>
                  <a:cubicBezTo>
                    <a:pt x="219" y="116"/>
                    <a:pt x="219" y="116"/>
                    <a:pt x="219" y="116"/>
                  </a:cubicBezTo>
                  <a:cubicBezTo>
                    <a:pt x="216" y="113"/>
                    <a:pt x="216" y="113"/>
                    <a:pt x="216" y="113"/>
                  </a:cubicBezTo>
                  <a:cubicBezTo>
                    <a:pt x="212" y="113"/>
                    <a:pt x="212" y="113"/>
                    <a:pt x="212" y="113"/>
                  </a:cubicBezTo>
                  <a:cubicBezTo>
                    <a:pt x="211" y="113"/>
                    <a:pt x="211" y="113"/>
                    <a:pt x="211" y="113"/>
                  </a:cubicBezTo>
                  <a:cubicBezTo>
                    <a:pt x="208" y="112"/>
                    <a:pt x="208" y="112"/>
                    <a:pt x="208" y="112"/>
                  </a:cubicBezTo>
                  <a:cubicBezTo>
                    <a:pt x="207" y="110"/>
                    <a:pt x="207" y="110"/>
                    <a:pt x="207" y="110"/>
                  </a:cubicBezTo>
                  <a:cubicBezTo>
                    <a:pt x="206" y="108"/>
                    <a:pt x="206" y="108"/>
                    <a:pt x="206" y="108"/>
                  </a:cubicBezTo>
                  <a:cubicBezTo>
                    <a:pt x="205" y="102"/>
                    <a:pt x="205" y="102"/>
                    <a:pt x="205" y="102"/>
                  </a:cubicBezTo>
                  <a:cubicBezTo>
                    <a:pt x="204" y="100"/>
                    <a:pt x="204" y="100"/>
                    <a:pt x="204" y="100"/>
                  </a:cubicBezTo>
                  <a:cubicBezTo>
                    <a:pt x="202" y="96"/>
                    <a:pt x="202" y="96"/>
                    <a:pt x="202" y="96"/>
                  </a:cubicBezTo>
                  <a:cubicBezTo>
                    <a:pt x="201" y="92"/>
                    <a:pt x="201" y="92"/>
                    <a:pt x="201" y="92"/>
                  </a:cubicBezTo>
                  <a:cubicBezTo>
                    <a:pt x="201" y="90"/>
                    <a:pt x="201" y="90"/>
                    <a:pt x="201" y="90"/>
                  </a:cubicBezTo>
                  <a:cubicBezTo>
                    <a:pt x="201" y="89"/>
                    <a:pt x="201" y="89"/>
                    <a:pt x="201" y="89"/>
                  </a:cubicBezTo>
                  <a:cubicBezTo>
                    <a:pt x="202" y="88"/>
                    <a:pt x="202" y="88"/>
                    <a:pt x="202" y="88"/>
                  </a:cubicBezTo>
                  <a:cubicBezTo>
                    <a:pt x="203" y="86"/>
                    <a:pt x="203" y="86"/>
                    <a:pt x="203" y="86"/>
                  </a:cubicBezTo>
                  <a:cubicBezTo>
                    <a:pt x="203" y="85"/>
                    <a:pt x="203" y="85"/>
                    <a:pt x="203" y="85"/>
                  </a:cubicBezTo>
                  <a:cubicBezTo>
                    <a:pt x="201" y="85"/>
                    <a:pt x="201" y="85"/>
                    <a:pt x="201" y="85"/>
                  </a:cubicBezTo>
                  <a:cubicBezTo>
                    <a:pt x="199" y="83"/>
                    <a:pt x="199" y="83"/>
                    <a:pt x="199" y="83"/>
                  </a:cubicBezTo>
                  <a:cubicBezTo>
                    <a:pt x="198" y="80"/>
                    <a:pt x="198" y="80"/>
                    <a:pt x="198" y="80"/>
                  </a:cubicBezTo>
                  <a:cubicBezTo>
                    <a:pt x="198" y="78"/>
                    <a:pt x="198" y="78"/>
                    <a:pt x="198" y="78"/>
                  </a:cubicBezTo>
                  <a:cubicBezTo>
                    <a:pt x="198" y="76"/>
                    <a:pt x="198" y="76"/>
                    <a:pt x="198" y="76"/>
                  </a:cubicBezTo>
                  <a:cubicBezTo>
                    <a:pt x="199" y="75"/>
                    <a:pt x="199" y="75"/>
                    <a:pt x="199" y="75"/>
                  </a:cubicBezTo>
                  <a:cubicBezTo>
                    <a:pt x="201" y="73"/>
                    <a:pt x="201" y="73"/>
                    <a:pt x="201" y="73"/>
                  </a:cubicBezTo>
                  <a:cubicBezTo>
                    <a:pt x="200" y="72"/>
                    <a:pt x="200" y="72"/>
                    <a:pt x="200" y="72"/>
                  </a:cubicBezTo>
                  <a:cubicBezTo>
                    <a:pt x="199" y="70"/>
                    <a:pt x="199" y="70"/>
                    <a:pt x="199" y="70"/>
                  </a:cubicBezTo>
                  <a:cubicBezTo>
                    <a:pt x="201" y="69"/>
                    <a:pt x="201" y="69"/>
                    <a:pt x="201" y="69"/>
                  </a:cubicBezTo>
                  <a:cubicBezTo>
                    <a:pt x="202" y="67"/>
                    <a:pt x="202" y="67"/>
                    <a:pt x="202" y="67"/>
                  </a:cubicBezTo>
                  <a:cubicBezTo>
                    <a:pt x="202" y="65"/>
                    <a:pt x="202" y="65"/>
                    <a:pt x="202" y="65"/>
                  </a:cubicBezTo>
                  <a:cubicBezTo>
                    <a:pt x="202" y="62"/>
                    <a:pt x="202" y="62"/>
                    <a:pt x="202" y="62"/>
                  </a:cubicBezTo>
                  <a:cubicBezTo>
                    <a:pt x="202" y="60"/>
                    <a:pt x="202" y="60"/>
                    <a:pt x="202" y="60"/>
                  </a:cubicBezTo>
                  <a:cubicBezTo>
                    <a:pt x="202" y="59"/>
                    <a:pt x="202" y="59"/>
                    <a:pt x="202" y="59"/>
                  </a:cubicBezTo>
                  <a:cubicBezTo>
                    <a:pt x="203" y="57"/>
                    <a:pt x="203" y="57"/>
                    <a:pt x="203" y="57"/>
                  </a:cubicBezTo>
                  <a:cubicBezTo>
                    <a:pt x="203" y="56"/>
                    <a:pt x="203" y="56"/>
                    <a:pt x="203" y="56"/>
                  </a:cubicBezTo>
                  <a:cubicBezTo>
                    <a:pt x="202" y="56"/>
                    <a:pt x="202" y="56"/>
                    <a:pt x="202" y="56"/>
                  </a:cubicBezTo>
                  <a:cubicBezTo>
                    <a:pt x="202" y="55"/>
                    <a:pt x="202" y="55"/>
                    <a:pt x="202" y="55"/>
                  </a:cubicBezTo>
                  <a:cubicBezTo>
                    <a:pt x="201" y="52"/>
                    <a:pt x="201" y="52"/>
                    <a:pt x="201" y="52"/>
                  </a:cubicBezTo>
                  <a:cubicBezTo>
                    <a:pt x="201" y="50"/>
                    <a:pt x="201" y="50"/>
                    <a:pt x="201" y="50"/>
                  </a:cubicBezTo>
                  <a:cubicBezTo>
                    <a:pt x="201" y="49"/>
                    <a:pt x="201" y="49"/>
                    <a:pt x="201" y="49"/>
                  </a:cubicBezTo>
                  <a:cubicBezTo>
                    <a:pt x="201" y="47"/>
                    <a:pt x="201" y="47"/>
                    <a:pt x="201" y="47"/>
                  </a:cubicBezTo>
                  <a:cubicBezTo>
                    <a:pt x="201" y="46"/>
                    <a:pt x="201" y="46"/>
                    <a:pt x="201" y="46"/>
                  </a:cubicBezTo>
                  <a:cubicBezTo>
                    <a:pt x="199" y="42"/>
                    <a:pt x="199" y="42"/>
                    <a:pt x="199" y="42"/>
                  </a:cubicBezTo>
                  <a:cubicBezTo>
                    <a:pt x="198" y="42"/>
                    <a:pt x="198" y="42"/>
                    <a:pt x="198" y="42"/>
                  </a:cubicBezTo>
                  <a:cubicBezTo>
                    <a:pt x="196" y="42"/>
                    <a:pt x="196" y="42"/>
                    <a:pt x="196" y="42"/>
                  </a:cubicBezTo>
                  <a:cubicBezTo>
                    <a:pt x="195" y="42"/>
                    <a:pt x="195" y="42"/>
                    <a:pt x="195" y="42"/>
                  </a:cubicBezTo>
                  <a:cubicBezTo>
                    <a:pt x="192" y="42"/>
                    <a:pt x="192" y="42"/>
                    <a:pt x="192" y="42"/>
                  </a:cubicBezTo>
                  <a:cubicBezTo>
                    <a:pt x="191" y="42"/>
                    <a:pt x="191" y="42"/>
                    <a:pt x="191" y="42"/>
                  </a:cubicBezTo>
                  <a:cubicBezTo>
                    <a:pt x="189" y="42"/>
                    <a:pt x="189" y="42"/>
                    <a:pt x="189" y="42"/>
                  </a:cubicBezTo>
                  <a:cubicBezTo>
                    <a:pt x="189" y="41"/>
                    <a:pt x="189" y="41"/>
                    <a:pt x="189" y="41"/>
                  </a:cubicBezTo>
                  <a:cubicBezTo>
                    <a:pt x="188" y="39"/>
                    <a:pt x="188" y="39"/>
                    <a:pt x="188" y="39"/>
                  </a:cubicBezTo>
                  <a:cubicBezTo>
                    <a:pt x="185" y="37"/>
                    <a:pt x="185" y="37"/>
                    <a:pt x="185" y="37"/>
                  </a:cubicBezTo>
                  <a:cubicBezTo>
                    <a:pt x="182" y="36"/>
                    <a:pt x="182" y="36"/>
                    <a:pt x="182" y="36"/>
                  </a:cubicBezTo>
                  <a:cubicBezTo>
                    <a:pt x="179" y="34"/>
                    <a:pt x="179" y="34"/>
                    <a:pt x="179" y="34"/>
                  </a:cubicBezTo>
                  <a:cubicBezTo>
                    <a:pt x="178" y="33"/>
                    <a:pt x="178" y="33"/>
                    <a:pt x="178" y="33"/>
                  </a:cubicBezTo>
                  <a:cubicBezTo>
                    <a:pt x="176" y="30"/>
                    <a:pt x="176" y="30"/>
                    <a:pt x="176" y="30"/>
                  </a:cubicBezTo>
                  <a:cubicBezTo>
                    <a:pt x="173" y="29"/>
                    <a:pt x="173" y="29"/>
                    <a:pt x="173" y="29"/>
                  </a:cubicBezTo>
                  <a:cubicBezTo>
                    <a:pt x="169" y="29"/>
                    <a:pt x="169" y="29"/>
                    <a:pt x="169" y="29"/>
                  </a:cubicBezTo>
                  <a:cubicBezTo>
                    <a:pt x="166" y="29"/>
                    <a:pt x="166" y="29"/>
                    <a:pt x="166" y="29"/>
                  </a:cubicBezTo>
                  <a:cubicBezTo>
                    <a:pt x="162" y="27"/>
                    <a:pt x="162" y="27"/>
                    <a:pt x="162" y="27"/>
                  </a:cubicBezTo>
                  <a:cubicBezTo>
                    <a:pt x="159" y="26"/>
                    <a:pt x="159" y="26"/>
                    <a:pt x="159" y="26"/>
                  </a:cubicBezTo>
                  <a:cubicBezTo>
                    <a:pt x="156" y="24"/>
                    <a:pt x="156" y="24"/>
                    <a:pt x="156" y="24"/>
                  </a:cubicBezTo>
                  <a:cubicBezTo>
                    <a:pt x="153" y="23"/>
                    <a:pt x="153" y="23"/>
                    <a:pt x="153" y="23"/>
                  </a:cubicBezTo>
                  <a:cubicBezTo>
                    <a:pt x="152" y="20"/>
                    <a:pt x="152" y="20"/>
                    <a:pt x="152" y="20"/>
                  </a:cubicBezTo>
                  <a:cubicBezTo>
                    <a:pt x="149" y="20"/>
                    <a:pt x="149" y="20"/>
                    <a:pt x="149" y="20"/>
                  </a:cubicBezTo>
                  <a:cubicBezTo>
                    <a:pt x="143" y="20"/>
                    <a:pt x="143" y="20"/>
                    <a:pt x="143" y="20"/>
                  </a:cubicBezTo>
                  <a:cubicBezTo>
                    <a:pt x="142" y="20"/>
                    <a:pt x="142" y="20"/>
                    <a:pt x="142" y="20"/>
                  </a:cubicBezTo>
                  <a:cubicBezTo>
                    <a:pt x="140" y="22"/>
                    <a:pt x="140" y="22"/>
                    <a:pt x="140" y="22"/>
                  </a:cubicBezTo>
                  <a:cubicBezTo>
                    <a:pt x="140" y="23"/>
                    <a:pt x="140" y="23"/>
                    <a:pt x="140" y="23"/>
                  </a:cubicBezTo>
                  <a:cubicBezTo>
                    <a:pt x="136" y="22"/>
                    <a:pt x="136" y="22"/>
                    <a:pt x="136" y="22"/>
                  </a:cubicBezTo>
                  <a:cubicBezTo>
                    <a:pt x="134" y="22"/>
                    <a:pt x="134" y="22"/>
                    <a:pt x="134" y="22"/>
                  </a:cubicBezTo>
                  <a:cubicBezTo>
                    <a:pt x="132" y="23"/>
                    <a:pt x="132" y="23"/>
                    <a:pt x="132" y="23"/>
                  </a:cubicBezTo>
                  <a:cubicBezTo>
                    <a:pt x="130" y="24"/>
                    <a:pt x="130" y="24"/>
                    <a:pt x="130" y="24"/>
                  </a:cubicBezTo>
                  <a:cubicBezTo>
                    <a:pt x="127" y="24"/>
                    <a:pt x="127" y="24"/>
                    <a:pt x="127" y="24"/>
                  </a:cubicBezTo>
                  <a:cubicBezTo>
                    <a:pt x="125" y="27"/>
                    <a:pt x="125" y="27"/>
                    <a:pt x="125" y="27"/>
                  </a:cubicBezTo>
                  <a:cubicBezTo>
                    <a:pt x="125" y="29"/>
                    <a:pt x="125" y="29"/>
                    <a:pt x="125" y="29"/>
                  </a:cubicBezTo>
                  <a:cubicBezTo>
                    <a:pt x="125" y="30"/>
                    <a:pt x="125" y="30"/>
                    <a:pt x="125" y="30"/>
                  </a:cubicBezTo>
                  <a:cubicBezTo>
                    <a:pt x="123" y="30"/>
                    <a:pt x="123" y="30"/>
                    <a:pt x="123" y="30"/>
                  </a:cubicBezTo>
                  <a:cubicBezTo>
                    <a:pt x="123" y="31"/>
                    <a:pt x="123" y="31"/>
                    <a:pt x="123" y="31"/>
                  </a:cubicBezTo>
                  <a:cubicBezTo>
                    <a:pt x="123" y="32"/>
                    <a:pt x="123" y="32"/>
                    <a:pt x="123" y="32"/>
                  </a:cubicBezTo>
                  <a:cubicBezTo>
                    <a:pt x="119" y="33"/>
                    <a:pt x="119" y="33"/>
                    <a:pt x="119" y="33"/>
                  </a:cubicBezTo>
                  <a:cubicBezTo>
                    <a:pt x="115" y="32"/>
                    <a:pt x="115" y="32"/>
                    <a:pt x="115" y="32"/>
                  </a:cubicBezTo>
                  <a:cubicBezTo>
                    <a:pt x="116" y="36"/>
                    <a:pt x="116" y="36"/>
                    <a:pt x="116" y="36"/>
                  </a:cubicBezTo>
                  <a:cubicBezTo>
                    <a:pt x="117" y="39"/>
                    <a:pt x="117" y="39"/>
                    <a:pt x="117" y="39"/>
                  </a:cubicBezTo>
                  <a:cubicBezTo>
                    <a:pt x="117" y="40"/>
                    <a:pt x="117" y="40"/>
                    <a:pt x="117" y="40"/>
                  </a:cubicBezTo>
                  <a:cubicBezTo>
                    <a:pt x="116" y="40"/>
                    <a:pt x="116" y="40"/>
                    <a:pt x="116" y="40"/>
                  </a:cubicBezTo>
                  <a:cubicBezTo>
                    <a:pt x="113" y="39"/>
                    <a:pt x="113" y="39"/>
                    <a:pt x="113" y="39"/>
                  </a:cubicBezTo>
                  <a:cubicBezTo>
                    <a:pt x="112" y="39"/>
                    <a:pt x="112" y="39"/>
                    <a:pt x="112" y="39"/>
                  </a:cubicBezTo>
                  <a:cubicBezTo>
                    <a:pt x="107" y="39"/>
                    <a:pt x="107" y="39"/>
                    <a:pt x="107" y="39"/>
                  </a:cubicBezTo>
                  <a:cubicBezTo>
                    <a:pt x="99" y="42"/>
                    <a:pt x="99" y="42"/>
                    <a:pt x="99" y="42"/>
                  </a:cubicBezTo>
                  <a:cubicBezTo>
                    <a:pt x="94" y="43"/>
                    <a:pt x="94" y="43"/>
                    <a:pt x="94" y="43"/>
                  </a:cubicBezTo>
                  <a:cubicBezTo>
                    <a:pt x="92" y="42"/>
                    <a:pt x="92" y="42"/>
                    <a:pt x="92" y="42"/>
                  </a:cubicBezTo>
                  <a:cubicBezTo>
                    <a:pt x="84" y="40"/>
                    <a:pt x="84" y="40"/>
                    <a:pt x="84" y="40"/>
                  </a:cubicBezTo>
                  <a:cubicBezTo>
                    <a:pt x="77" y="36"/>
                    <a:pt x="77" y="36"/>
                    <a:pt x="77" y="36"/>
                  </a:cubicBezTo>
                  <a:cubicBezTo>
                    <a:pt x="74" y="34"/>
                    <a:pt x="74" y="34"/>
                    <a:pt x="74" y="34"/>
                  </a:cubicBezTo>
                  <a:cubicBezTo>
                    <a:pt x="72" y="32"/>
                    <a:pt x="72" y="32"/>
                    <a:pt x="72" y="32"/>
                  </a:cubicBezTo>
                  <a:cubicBezTo>
                    <a:pt x="67" y="30"/>
                    <a:pt x="67" y="30"/>
                    <a:pt x="67" y="30"/>
                  </a:cubicBezTo>
                  <a:cubicBezTo>
                    <a:pt x="61" y="29"/>
                    <a:pt x="61" y="29"/>
                    <a:pt x="61" y="29"/>
                  </a:cubicBezTo>
                  <a:cubicBezTo>
                    <a:pt x="59" y="27"/>
                    <a:pt x="59" y="27"/>
                    <a:pt x="59" y="27"/>
                  </a:cubicBezTo>
                  <a:cubicBezTo>
                    <a:pt x="59" y="24"/>
                    <a:pt x="59" y="24"/>
                    <a:pt x="59" y="24"/>
                  </a:cubicBezTo>
                  <a:cubicBezTo>
                    <a:pt x="56" y="19"/>
                    <a:pt x="56" y="19"/>
                    <a:pt x="56" y="19"/>
                  </a:cubicBezTo>
                  <a:cubicBezTo>
                    <a:pt x="54" y="17"/>
                    <a:pt x="54" y="17"/>
                    <a:pt x="54" y="17"/>
                  </a:cubicBezTo>
                  <a:cubicBezTo>
                    <a:pt x="50" y="14"/>
                    <a:pt x="50" y="14"/>
                    <a:pt x="50" y="14"/>
                  </a:cubicBezTo>
                  <a:cubicBezTo>
                    <a:pt x="47" y="13"/>
                    <a:pt x="47" y="13"/>
                    <a:pt x="47" y="13"/>
                  </a:cubicBezTo>
                  <a:cubicBezTo>
                    <a:pt x="46" y="12"/>
                    <a:pt x="46" y="12"/>
                    <a:pt x="46" y="12"/>
                  </a:cubicBezTo>
                  <a:cubicBezTo>
                    <a:pt x="47" y="10"/>
                    <a:pt x="47" y="10"/>
                    <a:pt x="47" y="10"/>
                  </a:cubicBezTo>
                  <a:cubicBezTo>
                    <a:pt x="49" y="10"/>
                    <a:pt x="49" y="10"/>
                    <a:pt x="49" y="10"/>
                  </a:cubicBezTo>
                  <a:cubicBezTo>
                    <a:pt x="47" y="9"/>
                    <a:pt x="47" y="9"/>
                    <a:pt x="47" y="9"/>
                  </a:cubicBezTo>
                  <a:cubicBezTo>
                    <a:pt x="47" y="6"/>
                    <a:pt x="47" y="6"/>
                    <a:pt x="47" y="6"/>
                  </a:cubicBezTo>
                  <a:cubicBezTo>
                    <a:pt x="49" y="4"/>
                    <a:pt x="49" y="4"/>
                    <a:pt x="49" y="4"/>
                  </a:cubicBezTo>
                  <a:cubicBezTo>
                    <a:pt x="46" y="2"/>
                    <a:pt x="46" y="2"/>
                    <a:pt x="46" y="2"/>
                  </a:cubicBezTo>
                  <a:cubicBezTo>
                    <a:pt x="43" y="0"/>
                    <a:pt x="43" y="0"/>
                    <a:pt x="43" y="0"/>
                  </a:cubicBezTo>
                  <a:cubicBezTo>
                    <a:pt x="41" y="2"/>
                    <a:pt x="41" y="2"/>
                    <a:pt x="41" y="2"/>
                  </a:cubicBezTo>
                  <a:cubicBezTo>
                    <a:pt x="37" y="4"/>
                    <a:pt x="37" y="4"/>
                    <a:pt x="37" y="4"/>
                  </a:cubicBezTo>
                  <a:cubicBezTo>
                    <a:pt x="36" y="6"/>
                    <a:pt x="36" y="6"/>
                    <a:pt x="36" y="6"/>
                  </a:cubicBezTo>
                  <a:cubicBezTo>
                    <a:pt x="34" y="7"/>
                    <a:pt x="34" y="7"/>
                    <a:pt x="34" y="7"/>
                  </a:cubicBezTo>
                  <a:cubicBezTo>
                    <a:pt x="30" y="11"/>
                    <a:pt x="30" y="11"/>
                    <a:pt x="30" y="11"/>
                  </a:cubicBezTo>
                  <a:cubicBezTo>
                    <a:pt x="29" y="12"/>
                    <a:pt x="29" y="12"/>
                    <a:pt x="29" y="12"/>
                  </a:cubicBezTo>
                  <a:cubicBezTo>
                    <a:pt x="27" y="12"/>
                    <a:pt x="27" y="12"/>
                    <a:pt x="27" y="12"/>
                  </a:cubicBezTo>
                  <a:cubicBezTo>
                    <a:pt x="26" y="12"/>
                    <a:pt x="26" y="12"/>
                    <a:pt x="26" y="12"/>
                  </a:cubicBezTo>
                  <a:cubicBezTo>
                    <a:pt x="21" y="12"/>
                    <a:pt x="21" y="12"/>
                    <a:pt x="21" y="12"/>
                  </a:cubicBezTo>
                  <a:cubicBezTo>
                    <a:pt x="18" y="10"/>
                    <a:pt x="18" y="10"/>
                    <a:pt x="18" y="10"/>
                  </a:cubicBezTo>
                  <a:cubicBezTo>
                    <a:pt x="16" y="8"/>
                    <a:pt x="16" y="8"/>
                    <a:pt x="16" y="8"/>
                  </a:cubicBezTo>
                  <a:cubicBezTo>
                    <a:pt x="14" y="7"/>
                    <a:pt x="14" y="7"/>
                    <a:pt x="14" y="7"/>
                  </a:cubicBezTo>
                  <a:cubicBezTo>
                    <a:pt x="11" y="4"/>
                    <a:pt x="11" y="4"/>
                    <a:pt x="11" y="4"/>
                  </a:cubicBezTo>
                  <a:cubicBezTo>
                    <a:pt x="8" y="2"/>
                    <a:pt x="8" y="2"/>
                    <a:pt x="8" y="2"/>
                  </a:cubicBezTo>
                  <a:cubicBezTo>
                    <a:pt x="7" y="1"/>
                    <a:pt x="7" y="1"/>
                    <a:pt x="7" y="1"/>
                  </a:cubicBezTo>
                  <a:cubicBezTo>
                    <a:pt x="6" y="0"/>
                    <a:pt x="6" y="0"/>
                    <a:pt x="6" y="0"/>
                  </a:cubicBezTo>
                  <a:cubicBezTo>
                    <a:pt x="4" y="2"/>
                    <a:pt x="4" y="2"/>
                    <a:pt x="4" y="2"/>
                  </a:cubicBezTo>
                  <a:cubicBezTo>
                    <a:pt x="4" y="4"/>
                    <a:pt x="4" y="4"/>
                    <a:pt x="4" y="4"/>
                  </a:cubicBezTo>
                  <a:cubicBezTo>
                    <a:pt x="0" y="4"/>
                    <a:pt x="0" y="4"/>
                    <a:pt x="0" y="4"/>
                  </a:cubicBezTo>
                  <a:cubicBezTo>
                    <a:pt x="3" y="9"/>
                    <a:pt x="3" y="9"/>
                    <a:pt x="3" y="9"/>
                  </a:cubicBezTo>
                  <a:cubicBezTo>
                    <a:pt x="4" y="13"/>
                    <a:pt x="4" y="13"/>
                    <a:pt x="4" y="13"/>
                  </a:cubicBezTo>
                  <a:cubicBezTo>
                    <a:pt x="6" y="16"/>
                    <a:pt x="6" y="16"/>
                    <a:pt x="6" y="16"/>
                  </a:cubicBezTo>
                  <a:cubicBezTo>
                    <a:pt x="6" y="19"/>
                    <a:pt x="6" y="19"/>
                    <a:pt x="6" y="19"/>
                  </a:cubicBezTo>
                  <a:cubicBezTo>
                    <a:pt x="7" y="19"/>
                    <a:pt x="7" y="19"/>
                    <a:pt x="7" y="19"/>
                  </a:cubicBezTo>
                  <a:cubicBezTo>
                    <a:pt x="6" y="22"/>
                    <a:pt x="6" y="22"/>
                    <a:pt x="6" y="22"/>
                  </a:cubicBezTo>
                  <a:cubicBezTo>
                    <a:pt x="6" y="24"/>
                    <a:pt x="6" y="24"/>
                    <a:pt x="6" y="24"/>
                  </a:cubicBezTo>
                  <a:cubicBezTo>
                    <a:pt x="7" y="26"/>
                    <a:pt x="7" y="26"/>
                    <a:pt x="7" y="26"/>
                  </a:cubicBezTo>
                  <a:cubicBezTo>
                    <a:pt x="8" y="26"/>
                    <a:pt x="8" y="26"/>
                    <a:pt x="8" y="26"/>
                  </a:cubicBezTo>
                  <a:cubicBezTo>
                    <a:pt x="10" y="29"/>
                    <a:pt x="10" y="29"/>
                    <a:pt x="10" y="29"/>
                  </a:cubicBezTo>
                  <a:cubicBezTo>
                    <a:pt x="10" y="32"/>
                    <a:pt x="10" y="32"/>
                    <a:pt x="10" y="32"/>
                  </a:cubicBezTo>
                  <a:cubicBezTo>
                    <a:pt x="13" y="33"/>
                    <a:pt x="13" y="33"/>
                    <a:pt x="13" y="33"/>
                  </a:cubicBezTo>
                  <a:cubicBezTo>
                    <a:pt x="13" y="34"/>
                    <a:pt x="13" y="34"/>
                    <a:pt x="13" y="34"/>
                  </a:cubicBezTo>
                  <a:cubicBezTo>
                    <a:pt x="14" y="37"/>
                    <a:pt x="14" y="37"/>
                    <a:pt x="14" y="37"/>
                  </a:cubicBezTo>
                  <a:cubicBezTo>
                    <a:pt x="16" y="40"/>
                    <a:pt x="16" y="40"/>
                    <a:pt x="16" y="40"/>
                  </a:cubicBezTo>
                  <a:cubicBezTo>
                    <a:pt x="17" y="42"/>
                    <a:pt x="17" y="42"/>
                    <a:pt x="17" y="42"/>
                  </a:cubicBezTo>
                  <a:cubicBezTo>
                    <a:pt x="17" y="43"/>
                    <a:pt x="17" y="43"/>
                    <a:pt x="17" y="43"/>
                  </a:cubicBezTo>
                  <a:cubicBezTo>
                    <a:pt x="17" y="45"/>
                    <a:pt x="17" y="45"/>
                    <a:pt x="17" y="45"/>
                  </a:cubicBezTo>
                  <a:cubicBezTo>
                    <a:pt x="20" y="47"/>
                    <a:pt x="20" y="47"/>
                    <a:pt x="20" y="47"/>
                  </a:cubicBezTo>
                  <a:cubicBezTo>
                    <a:pt x="21" y="49"/>
                    <a:pt x="21" y="49"/>
                    <a:pt x="21" y="49"/>
                  </a:cubicBezTo>
                  <a:cubicBezTo>
                    <a:pt x="21" y="50"/>
                    <a:pt x="21" y="50"/>
                    <a:pt x="21" y="50"/>
                  </a:cubicBezTo>
                  <a:cubicBezTo>
                    <a:pt x="24" y="52"/>
                    <a:pt x="24" y="52"/>
                    <a:pt x="24" y="52"/>
                  </a:cubicBezTo>
                  <a:cubicBezTo>
                    <a:pt x="26" y="53"/>
                    <a:pt x="26" y="53"/>
                    <a:pt x="26" y="53"/>
                  </a:cubicBezTo>
                  <a:cubicBezTo>
                    <a:pt x="29" y="53"/>
                    <a:pt x="29" y="53"/>
                    <a:pt x="29" y="53"/>
                  </a:cubicBezTo>
                  <a:cubicBezTo>
                    <a:pt x="30" y="53"/>
                    <a:pt x="30" y="53"/>
                    <a:pt x="30" y="53"/>
                  </a:cubicBezTo>
                  <a:cubicBezTo>
                    <a:pt x="33" y="53"/>
                    <a:pt x="33" y="53"/>
                    <a:pt x="33" y="53"/>
                  </a:cubicBezTo>
                  <a:cubicBezTo>
                    <a:pt x="31" y="55"/>
                    <a:pt x="31" y="55"/>
                    <a:pt x="31" y="55"/>
                  </a:cubicBezTo>
                  <a:cubicBezTo>
                    <a:pt x="30" y="56"/>
                    <a:pt x="30" y="56"/>
                    <a:pt x="30" y="56"/>
                  </a:cubicBezTo>
                  <a:cubicBezTo>
                    <a:pt x="30" y="57"/>
                    <a:pt x="30" y="57"/>
                    <a:pt x="30" y="57"/>
                  </a:cubicBezTo>
                  <a:cubicBezTo>
                    <a:pt x="30" y="59"/>
                    <a:pt x="30" y="59"/>
                    <a:pt x="30" y="59"/>
                  </a:cubicBezTo>
                  <a:cubicBezTo>
                    <a:pt x="31" y="62"/>
                    <a:pt x="31" y="62"/>
                    <a:pt x="31" y="62"/>
                  </a:cubicBezTo>
                  <a:cubicBezTo>
                    <a:pt x="31" y="63"/>
                    <a:pt x="31" y="63"/>
                    <a:pt x="31" y="63"/>
                  </a:cubicBezTo>
                  <a:cubicBezTo>
                    <a:pt x="30" y="63"/>
                    <a:pt x="30" y="63"/>
                    <a:pt x="30" y="63"/>
                  </a:cubicBezTo>
                  <a:cubicBezTo>
                    <a:pt x="29" y="65"/>
                    <a:pt x="29" y="65"/>
                    <a:pt x="29" y="65"/>
                  </a:cubicBezTo>
                  <a:cubicBezTo>
                    <a:pt x="29" y="66"/>
                    <a:pt x="29" y="66"/>
                    <a:pt x="29" y="66"/>
                  </a:cubicBezTo>
                  <a:cubicBezTo>
                    <a:pt x="27" y="67"/>
                    <a:pt x="27" y="67"/>
                    <a:pt x="27" y="67"/>
                  </a:cubicBezTo>
                  <a:cubicBezTo>
                    <a:pt x="27" y="69"/>
                    <a:pt x="27" y="69"/>
                    <a:pt x="27" y="69"/>
                  </a:cubicBezTo>
                  <a:cubicBezTo>
                    <a:pt x="29" y="70"/>
                    <a:pt x="29" y="70"/>
                    <a:pt x="29" y="70"/>
                  </a:cubicBezTo>
                  <a:cubicBezTo>
                    <a:pt x="26" y="70"/>
                    <a:pt x="26" y="70"/>
                    <a:pt x="26" y="70"/>
                  </a:cubicBezTo>
                  <a:cubicBezTo>
                    <a:pt x="26" y="72"/>
                    <a:pt x="26" y="72"/>
                    <a:pt x="26" y="72"/>
                  </a:cubicBezTo>
                  <a:cubicBezTo>
                    <a:pt x="26" y="73"/>
                    <a:pt x="26" y="73"/>
                    <a:pt x="26" y="73"/>
                  </a:cubicBezTo>
                  <a:cubicBezTo>
                    <a:pt x="27" y="75"/>
                    <a:pt x="27" y="75"/>
                    <a:pt x="27" y="75"/>
                  </a:cubicBezTo>
                  <a:cubicBezTo>
                    <a:pt x="27" y="76"/>
                    <a:pt x="27" y="76"/>
                    <a:pt x="27" y="76"/>
                  </a:cubicBezTo>
                  <a:cubicBezTo>
                    <a:pt x="26" y="78"/>
                    <a:pt x="26" y="78"/>
                    <a:pt x="26" y="78"/>
                  </a:cubicBezTo>
                  <a:cubicBezTo>
                    <a:pt x="26" y="79"/>
                    <a:pt x="26" y="79"/>
                    <a:pt x="26" y="79"/>
                  </a:cubicBezTo>
                  <a:cubicBezTo>
                    <a:pt x="29" y="82"/>
                    <a:pt x="29" y="82"/>
                    <a:pt x="29" y="82"/>
                  </a:cubicBezTo>
                  <a:cubicBezTo>
                    <a:pt x="30" y="83"/>
                    <a:pt x="30" y="83"/>
                    <a:pt x="30" y="83"/>
                  </a:cubicBezTo>
                  <a:cubicBezTo>
                    <a:pt x="33" y="86"/>
                    <a:pt x="33" y="86"/>
                    <a:pt x="33" y="86"/>
                  </a:cubicBezTo>
                  <a:cubicBezTo>
                    <a:pt x="36" y="89"/>
                    <a:pt x="36" y="89"/>
                    <a:pt x="36" y="89"/>
                  </a:cubicBezTo>
                  <a:cubicBezTo>
                    <a:pt x="34" y="90"/>
                    <a:pt x="34" y="90"/>
                    <a:pt x="34" y="90"/>
                  </a:cubicBezTo>
                  <a:cubicBezTo>
                    <a:pt x="36" y="92"/>
                    <a:pt x="36" y="92"/>
                    <a:pt x="36" y="92"/>
                  </a:cubicBezTo>
                  <a:cubicBezTo>
                    <a:pt x="39" y="93"/>
                    <a:pt x="39" y="93"/>
                    <a:pt x="39" y="93"/>
                  </a:cubicBezTo>
                  <a:cubicBezTo>
                    <a:pt x="41" y="95"/>
                    <a:pt x="41" y="95"/>
                    <a:pt x="41" y="95"/>
                  </a:cubicBezTo>
                  <a:cubicBezTo>
                    <a:pt x="44" y="98"/>
                    <a:pt x="44" y="98"/>
                    <a:pt x="44" y="98"/>
                  </a:cubicBezTo>
                  <a:cubicBezTo>
                    <a:pt x="46" y="99"/>
                    <a:pt x="46" y="99"/>
                    <a:pt x="46" y="99"/>
                  </a:cubicBezTo>
                  <a:cubicBezTo>
                    <a:pt x="47" y="99"/>
                    <a:pt x="47" y="99"/>
                    <a:pt x="47" y="99"/>
                  </a:cubicBezTo>
                  <a:cubicBezTo>
                    <a:pt x="50" y="100"/>
                    <a:pt x="50" y="100"/>
                    <a:pt x="50" y="100"/>
                  </a:cubicBezTo>
                  <a:cubicBezTo>
                    <a:pt x="52" y="101"/>
                    <a:pt x="52" y="101"/>
                    <a:pt x="52" y="101"/>
                  </a:cubicBezTo>
                  <a:cubicBezTo>
                    <a:pt x="53" y="103"/>
                    <a:pt x="53" y="103"/>
                    <a:pt x="53" y="103"/>
                  </a:cubicBezTo>
                  <a:cubicBezTo>
                    <a:pt x="56" y="108"/>
                    <a:pt x="56" y="108"/>
                    <a:pt x="56" y="108"/>
                  </a:cubicBezTo>
                  <a:cubicBezTo>
                    <a:pt x="56" y="109"/>
                    <a:pt x="56" y="109"/>
                    <a:pt x="56" y="109"/>
                  </a:cubicBezTo>
                  <a:cubicBezTo>
                    <a:pt x="56" y="110"/>
                    <a:pt x="56" y="110"/>
                    <a:pt x="56" y="110"/>
                  </a:cubicBezTo>
                  <a:cubicBezTo>
                    <a:pt x="56" y="113"/>
                    <a:pt x="56" y="113"/>
                    <a:pt x="56" y="113"/>
                  </a:cubicBezTo>
                  <a:cubicBezTo>
                    <a:pt x="56" y="116"/>
                    <a:pt x="56" y="116"/>
                    <a:pt x="56" y="116"/>
                  </a:cubicBezTo>
                  <a:cubicBezTo>
                    <a:pt x="56" y="118"/>
                    <a:pt x="56" y="118"/>
                    <a:pt x="56" y="118"/>
                  </a:cubicBezTo>
                  <a:cubicBezTo>
                    <a:pt x="57" y="119"/>
                    <a:pt x="57" y="119"/>
                    <a:pt x="57" y="119"/>
                  </a:cubicBezTo>
                  <a:cubicBezTo>
                    <a:pt x="59" y="119"/>
                    <a:pt x="59" y="119"/>
                    <a:pt x="59" y="119"/>
                  </a:cubicBezTo>
                  <a:cubicBezTo>
                    <a:pt x="60" y="119"/>
                    <a:pt x="60" y="119"/>
                    <a:pt x="60" y="119"/>
                  </a:cubicBezTo>
                  <a:cubicBezTo>
                    <a:pt x="60" y="121"/>
                    <a:pt x="60" y="121"/>
                    <a:pt x="60" y="121"/>
                  </a:cubicBezTo>
                  <a:cubicBezTo>
                    <a:pt x="60" y="122"/>
                    <a:pt x="60" y="122"/>
                    <a:pt x="60" y="122"/>
                  </a:cubicBezTo>
                  <a:cubicBezTo>
                    <a:pt x="60" y="123"/>
                    <a:pt x="60" y="123"/>
                    <a:pt x="60" y="123"/>
                  </a:cubicBezTo>
                  <a:cubicBezTo>
                    <a:pt x="60" y="125"/>
                    <a:pt x="60" y="125"/>
                    <a:pt x="60" y="125"/>
                  </a:cubicBezTo>
                  <a:cubicBezTo>
                    <a:pt x="61" y="126"/>
                    <a:pt x="61" y="126"/>
                    <a:pt x="61" y="126"/>
                  </a:cubicBezTo>
                  <a:cubicBezTo>
                    <a:pt x="63" y="128"/>
                    <a:pt x="63" y="128"/>
                    <a:pt x="63" y="128"/>
                  </a:cubicBezTo>
                  <a:cubicBezTo>
                    <a:pt x="64" y="131"/>
                    <a:pt x="64" y="131"/>
                    <a:pt x="64" y="131"/>
                  </a:cubicBezTo>
                  <a:cubicBezTo>
                    <a:pt x="66" y="132"/>
                    <a:pt x="66" y="132"/>
                    <a:pt x="66" y="132"/>
                  </a:cubicBezTo>
                  <a:cubicBezTo>
                    <a:pt x="67" y="133"/>
                    <a:pt x="67" y="133"/>
                    <a:pt x="67" y="133"/>
                  </a:cubicBezTo>
                  <a:cubicBezTo>
                    <a:pt x="69" y="133"/>
                    <a:pt x="69" y="133"/>
                    <a:pt x="69" y="133"/>
                  </a:cubicBezTo>
                  <a:cubicBezTo>
                    <a:pt x="69" y="132"/>
                    <a:pt x="69" y="132"/>
                    <a:pt x="69" y="132"/>
                  </a:cubicBezTo>
                  <a:cubicBezTo>
                    <a:pt x="72" y="132"/>
                    <a:pt x="72" y="132"/>
                    <a:pt x="72" y="132"/>
                  </a:cubicBezTo>
                  <a:cubicBezTo>
                    <a:pt x="72" y="131"/>
                    <a:pt x="72" y="131"/>
                    <a:pt x="72" y="131"/>
                  </a:cubicBezTo>
                  <a:cubicBezTo>
                    <a:pt x="72" y="128"/>
                    <a:pt x="72" y="128"/>
                    <a:pt x="72" y="128"/>
                  </a:cubicBezTo>
                  <a:cubicBezTo>
                    <a:pt x="72" y="126"/>
                    <a:pt x="72" y="126"/>
                    <a:pt x="72" y="126"/>
                  </a:cubicBezTo>
                  <a:cubicBezTo>
                    <a:pt x="73" y="126"/>
                    <a:pt x="73" y="126"/>
                    <a:pt x="73" y="126"/>
                  </a:cubicBezTo>
                  <a:cubicBezTo>
                    <a:pt x="74" y="128"/>
                    <a:pt x="74" y="128"/>
                    <a:pt x="74" y="128"/>
                  </a:cubicBezTo>
                  <a:cubicBezTo>
                    <a:pt x="72" y="128"/>
                    <a:pt x="72" y="128"/>
                    <a:pt x="72" y="128"/>
                  </a:cubicBezTo>
                  <a:cubicBezTo>
                    <a:pt x="73" y="129"/>
                    <a:pt x="73" y="129"/>
                    <a:pt x="73" y="129"/>
                  </a:cubicBezTo>
                  <a:cubicBezTo>
                    <a:pt x="74" y="131"/>
                    <a:pt x="74" y="131"/>
                    <a:pt x="74" y="131"/>
                  </a:cubicBezTo>
                  <a:cubicBezTo>
                    <a:pt x="75" y="132"/>
                    <a:pt x="75" y="132"/>
                    <a:pt x="75" y="132"/>
                  </a:cubicBezTo>
                  <a:cubicBezTo>
                    <a:pt x="76" y="132"/>
                    <a:pt x="76" y="132"/>
                    <a:pt x="76" y="132"/>
                  </a:cubicBezTo>
                  <a:cubicBezTo>
                    <a:pt x="77" y="131"/>
                    <a:pt x="77" y="131"/>
                    <a:pt x="77" y="131"/>
                  </a:cubicBezTo>
                  <a:cubicBezTo>
                    <a:pt x="79" y="132"/>
                    <a:pt x="79" y="132"/>
                    <a:pt x="79" y="132"/>
                  </a:cubicBezTo>
                  <a:cubicBezTo>
                    <a:pt x="80" y="132"/>
                    <a:pt x="80" y="132"/>
                    <a:pt x="80" y="132"/>
                  </a:cubicBezTo>
                  <a:cubicBezTo>
                    <a:pt x="81" y="133"/>
                    <a:pt x="81" y="133"/>
                    <a:pt x="81" y="133"/>
                  </a:cubicBezTo>
                  <a:cubicBezTo>
                    <a:pt x="83" y="137"/>
                    <a:pt x="83" y="137"/>
                    <a:pt x="83" y="137"/>
                  </a:cubicBezTo>
                  <a:cubicBezTo>
                    <a:pt x="84" y="136"/>
                    <a:pt x="84" y="136"/>
                    <a:pt x="84" y="136"/>
                  </a:cubicBezTo>
                  <a:cubicBezTo>
                    <a:pt x="86" y="137"/>
                    <a:pt x="86" y="137"/>
                    <a:pt x="86" y="137"/>
                  </a:cubicBezTo>
                  <a:cubicBezTo>
                    <a:pt x="87" y="138"/>
                    <a:pt x="87" y="138"/>
                    <a:pt x="87" y="138"/>
                  </a:cubicBezTo>
                  <a:cubicBezTo>
                    <a:pt x="85" y="139"/>
                    <a:pt x="85" y="139"/>
                    <a:pt x="85" y="139"/>
                  </a:cubicBezTo>
                  <a:cubicBezTo>
                    <a:pt x="83" y="138"/>
                    <a:pt x="83" y="138"/>
                    <a:pt x="83" y="138"/>
                  </a:cubicBezTo>
                  <a:cubicBezTo>
                    <a:pt x="87" y="145"/>
                    <a:pt x="87" y="145"/>
                    <a:pt x="87" y="145"/>
                  </a:cubicBezTo>
                  <a:cubicBezTo>
                    <a:pt x="88" y="145"/>
                    <a:pt x="88" y="145"/>
                    <a:pt x="88" y="145"/>
                  </a:cubicBezTo>
                  <a:cubicBezTo>
                    <a:pt x="89" y="144"/>
                    <a:pt x="89" y="144"/>
                    <a:pt x="89" y="144"/>
                  </a:cubicBezTo>
                  <a:cubicBezTo>
                    <a:pt x="92" y="145"/>
                    <a:pt x="92" y="145"/>
                    <a:pt x="92" y="145"/>
                  </a:cubicBezTo>
                  <a:cubicBezTo>
                    <a:pt x="93" y="145"/>
                    <a:pt x="93" y="145"/>
                    <a:pt x="93" y="145"/>
                  </a:cubicBezTo>
                  <a:cubicBezTo>
                    <a:pt x="94" y="145"/>
                    <a:pt x="94" y="145"/>
                    <a:pt x="94" y="145"/>
                  </a:cubicBezTo>
                  <a:cubicBezTo>
                    <a:pt x="96" y="146"/>
                    <a:pt x="96" y="146"/>
                    <a:pt x="96" y="146"/>
                  </a:cubicBezTo>
                  <a:cubicBezTo>
                    <a:pt x="94" y="146"/>
                    <a:pt x="94" y="146"/>
                    <a:pt x="94" y="146"/>
                  </a:cubicBezTo>
                  <a:cubicBezTo>
                    <a:pt x="92" y="147"/>
                    <a:pt x="92" y="147"/>
                    <a:pt x="92" y="147"/>
                  </a:cubicBezTo>
                  <a:cubicBezTo>
                    <a:pt x="90" y="147"/>
                    <a:pt x="90" y="147"/>
                    <a:pt x="90" y="147"/>
                  </a:cubicBezTo>
                  <a:cubicBezTo>
                    <a:pt x="88" y="150"/>
                    <a:pt x="88" y="150"/>
                    <a:pt x="88" y="150"/>
                  </a:cubicBezTo>
                  <a:cubicBezTo>
                    <a:pt x="87" y="152"/>
                    <a:pt x="87" y="152"/>
                    <a:pt x="87" y="152"/>
                  </a:cubicBezTo>
                  <a:cubicBezTo>
                    <a:pt x="89" y="154"/>
                    <a:pt x="89" y="154"/>
                    <a:pt x="89" y="154"/>
                  </a:cubicBezTo>
                  <a:cubicBezTo>
                    <a:pt x="92" y="156"/>
                    <a:pt x="92" y="156"/>
                    <a:pt x="92" y="156"/>
                  </a:cubicBezTo>
                  <a:cubicBezTo>
                    <a:pt x="93" y="158"/>
                    <a:pt x="93" y="158"/>
                    <a:pt x="93" y="158"/>
                  </a:cubicBezTo>
                  <a:cubicBezTo>
                    <a:pt x="92" y="161"/>
                    <a:pt x="92" y="161"/>
                    <a:pt x="92" y="161"/>
                  </a:cubicBezTo>
                  <a:cubicBezTo>
                    <a:pt x="92" y="163"/>
                    <a:pt x="92" y="163"/>
                    <a:pt x="92" y="163"/>
                  </a:cubicBezTo>
                  <a:cubicBezTo>
                    <a:pt x="93" y="164"/>
                    <a:pt x="93" y="164"/>
                    <a:pt x="93" y="164"/>
                  </a:cubicBezTo>
                  <a:cubicBezTo>
                    <a:pt x="95" y="165"/>
                    <a:pt x="95" y="165"/>
                    <a:pt x="95" y="165"/>
                  </a:cubicBezTo>
                  <a:cubicBezTo>
                    <a:pt x="96" y="163"/>
                    <a:pt x="96" y="163"/>
                    <a:pt x="96" y="163"/>
                  </a:cubicBezTo>
                  <a:cubicBezTo>
                    <a:pt x="97" y="162"/>
                    <a:pt x="97" y="162"/>
                    <a:pt x="97" y="162"/>
                  </a:cubicBezTo>
                  <a:cubicBezTo>
                    <a:pt x="97" y="163"/>
                    <a:pt x="97" y="163"/>
                    <a:pt x="97" y="163"/>
                  </a:cubicBezTo>
                  <a:cubicBezTo>
                    <a:pt x="99" y="164"/>
                    <a:pt x="99" y="164"/>
                    <a:pt x="99" y="164"/>
                  </a:cubicBezTo>
                  <a:cubicBezTo>
                    <a:pt x="100" y="169"/>
                    <a:pt x="100" y="169"/>
                    <a:pt x="100" y="169"/>
                  </a:cubicBezTo>
                  <a:cubicBezTo>
                    <a:pt x="101" y="169"/>
                    <a:pt x="101" y="169"/>
                    <a:pt x="101" y="169"/>
                  </a:cubicBezTo>
                  <a:cubicBezTo>
                    <a:pt x="102" y="165"/>
                    <a:pt x="102" y="165"/>
                    <a:pt x="102" y="165"/>
                  </a:cubicBezTo>
                  <a:cubicBezTo>
                    <a:pt x="103" y="165"/>
                    <a:pt x="103" y="165"/>
                    <a:pt x="103" y="165"/>
                  </a:cubicBezTo>
                  <a:cubicBezTo>
                    <a:pt x="104" y="166"/>
                    <a:pt x="104" y="166"/>
                    <a:pt x="104" y="166"/>
                  </a:cubicBezTo>
                  <a:cubicBezTo>
                    <a:pt x="106" y="168"/>
                    <a:pt x="106" y="168"/>
                    <a:pt x="106" y="168"/>
                  </a:cubicBezTo>
                  <a:cubicBezTo>
                    <a:pt x="107" y="169"/>
                    <a:pt x="107" y="169"/>
                    <a:pt x="107" y="169"/>
                  </a:cubicBezTo>
                  <a:cubicBezTo>
                    <a:pt x="106" y="162"/>
                    <a:pt x="106" y="162"/>
                    <a:pt x="106" y="162"/>
                  </a:cubicBezTo>
                  <a:cubicBezTo>
                    <a:pt x="107" y="162"/>
                    <a:pt x="107" y="162"/>
                    <a:pt x="107" y="162"/>
                  </a:cubicBezTo>
                  <a:cubicBezTo>
                    <a:pt x="110" y="162"/>
                    <a:pt x="110" y="162"/>
                    <a:pt x="110" y="162"/>
                  </a:cubicBezTo>
                  <a:cubicBezTo>
                    <a:pt x="113" y="165"/>
                    <a:pt x="113" y="165"/>
                    <a:pt x="113" y="165"/>
                  </a:cubicBezTo>
                  <a:cubicBezTo>
                    <a:pt x="117" y="166"/>
                    <a:pt x="117" y="166"/>
                    <a:pt x="117" y="166"/>
                  </a:cubicBezTo>
                  <a:cubicBezTo>
                    <a:pt x="119" y="168"/>
                    <a:pt x="119" y="168"/>
                    <a:pt x="119" y="168"/>
                  </a:cubicBezTo>
                  <a:cubicBezTo>
                    <a:pt x="117" y="169"/>
                    <a:pt x="117" y="169"/>
                    <a:pt x="117" y="169"/>
                  </a:cubicBezTo>
                  <a:cubicBezTo>
                    <a:pt x="125" y="172"/>
                    <a:pt x="125" y="172"/>
                    <a:pt x="125" y="172"/>
                  </a:cubicBezTo>
                  <a:cubicBezTo>
                    <a:pt x="127" y="174"/>
                    <a:pt x="127" y="174"/>
                    <a:pt x="127" y="174"/>
                  </a:cubicBezTo>
                  <a:cubicBezTo>
                    <a:pt x="129" y="175"/>
                    <a:pt x="129" y="175"/>
                    <a:pt x="129" y="175"/>
                  </a:cubicBezTo>
                  <a:cubicBezTo>
                    <a:pt x="132" y="176"/>
                    <a:pt x="132" y="176"/>
                    <a:pt x="132" y="176"/>
                  </a:cubicBezTo>
                  <a:cubicBezTo>
                    <a:pt x="133" y="178"/>
                    <a:pt x="133" y="178"/>
                    <a:pt x="133" y="178"/>
                  </a:cubicBezTo>
                  <a:cubicBezTo>
                    <a:pt x="137" y="178"/>
                    <a:pt x="137" y="178"/>
                    <a:pt x="137" y="178"/>
                  </a:cubicBezTo>
                  <a:cubicBezTo>
                    <a:pt x="142" y="179"/>
                    <a:pt x="142" y="179"/>
                    <a:pt x="142" y="179"/>
                  </a:cubicBezTo>
                  <a:cubicBezTo>
                    <a:pt x="143" y="181"/>
                    <a:pt x="143" y="181"/>
                    <a:pt x="143" y="181"/>
                  </a:cubicBezTo>
                  <a:cubicBezTo>
                    <a:pt x="146" y="181"/>
                    <a:pt x="146" y="181"/>
                    <a:pt x="146" y="181"/>
                  </a:cubicBezTo>
                  <a:cubicBezTo>
                    <a:pt x="148" y="178"/>
                    <a:pt x="148" y="178"/>
                    <a:pt x="148" y="178"/>
                  </a:cubicBezTo>
                  <a:cubicBezTo>
                    <a:pt x="150" y="176"/>
                    <a:pt x="150" y="176"/>
                    <a:pt x="150" y="176"/>
                  </a:cubicBezTo>
                  <a:cubicBezTo>
                    <a:pt x="152" y="176"/>
                    <a:pt x="152" y="176"/>
                    <a:pt x="152" y="176"/>
                  </a:cubicBezTo>
                  <a:cubicBezTo>
                    <a:pt x="153" y="176"/>
                    <a:pt x="153" y="176"/>
                    <a:pt x="153" y="176"/>
                  </a:cubicBezTo>
                  <a:cubicBezTo>
                    <a:pt x="153" y="175"/>
                    <a:pt x="153" y="175"/>
                    <a:pt x="153" y="175"/>
                  </a:cubicBezTo>
                  <a:cubicBezTo>
                    <a:pt x="155" y="175"/>
                    <a:pt x="155" y="175"/>
                    <a:pt x="155" y="175"/>
                  </a:cubicBezTo>
                  <a:cubicBezTo>
                    <a:pt x="156" y="174"/>
                    <a:pt x="156" y="174"/>
                    <a:pt x="156" y="174"/>
                  </a:cubicBezTo>
                  <a:cubicBezTo>
                    <a:pt x="159" y="172"/>
                    <a:pt x="159" y="172"/>
                    <a:pt x="159" y="172"/>
                  </a:cubicBezTo>
                  <a:cubicBezTo>
                    <a:pt x="162" y="171"/>
                    <a:pt x="162" y="171"/>
                    <a:pt x="162" y="171"/>
                  </a:cubicBezTo>
                  <a:cubicBezTo>
                    <a:pt x="165" y="172"/>
                    <a:pt x="165" y="172"/>
                    <a:pt x="165" y="172"/>
                  </a:cubicBezTo>
                  <a:cubicBezTo>
                    <a:pt x="168" y="172"/>
                    <a:pt x="168" y="172"/>
                    <a:pt x="168" y="172"/>
                  </a:cubicBezTo>
                  <a:cubicBezTo>
                    <a:pt x="170" y="175"/>
                    <a:pt x="170" y="175"/>
                    <a:pt x="170" y="175"/>
                  </a:cubicBezTo>
                  <a:cubicBezTo>
                    <a:pt x="170" y="178"/>
                    <a:pt x="170" y="178"/>
                    <a:pt x="170" y="178"/>
                  </a:cubicBezTo>
                  <a:cubicBezTo>
                    <a:pt x="172" y="184"/>
                    <a:pt x="172" y="184"/>
                    <a:pt x="172" y="184"/>
                  </a:cubicBezTo>
                  <a:cubicBezTo>
                    <a:pt x="173" y="188"/>
                    <a:pt x="173" y="188"/>
                    <a:pt x="173" y="188"/>
                  </a:cubicBezTo>
                  <a:cubicBezTo>
                    <a:pt x="175" y="189"/>
                    <a:pt x="175" y="189"/>
                    <a:pt x="175" y="189"/>
                  </a:cubicBezTo>
                  <a:cubicBezTo>
                    <a:pt x="179" y="191"/>
                    <a:pt x="179" y="191"/>
                    <a:pt x="179" y="191"/>
                  </a:cubicBezTo>
                  <a:cubicBezTo>
                    <a:pt x="180" y="191"/>
                    <a:pt x="180" y="191"/>
                    <a:pt x="180" y="191"/>
                  </a:cubicBezTo>
                  <a:cubicBezTo>
                    <a:pt x="180" y="192"/>
                    <a:pt x="180" y="192"/>
                    <a:pt x="180" y="192"/>
                  </a:cubicBezTo>
                  <a:cubicBezTo>
                    <a:pt x="182" y="192"/>
                    <a:pt x="182" y="192"/>
                    <a:pt x="182" y="192"/>
                  </a:cubicBezTo>
                  <a:cubicBezTo>
                    <a:pt x="183" y="192"/>
                    <a:pt x="183" y="192"/>
                    <a:pt x="183" y="192"/>
                  </a:cubicBezTo>
                  <a:cubicBezTo>
                    <a:pt x="185" y="194"/>
                    <a:pt x="185" y="194"/>
                    <a:pt x="185" y="194"/>
                  </a:cubicBezTo>
                  <a:cubicBezTo>
                    <a:pt x="186" y="194"/>
                    <a:pt x="186" y="194"/>
                    <a:pt x="186" y="194"/>
                  </a:cubicBezTo>
                  <a:cubicBezTo>
                    <a:pt x="189" y="194"/>
                    <a:pt x="189" y="194"/>
                    <a:pt x="189" y="194"/>
                  </a:cubicBezTo>
                  <a:cubicBezTo>
                    <a:pt x="192" y="194"/>
                    <a:pt x="192" y="194"/>
                    <a:pt x="192" y="194"/>
                  </a:cubicBezTo>
                  <a:cubicBezTo>
                    <a:pt x="193" y="194"/>
                    <a:pt x="193" y="194"/>
                    <a:pt x="193" y="194"/>
                  </a:cubicBezTo>
                  <a:cubicBezTo>
                    <a:pt x="196" y="195"/>
                    <a:pt x="196" y="195"/>
                    <a:pt x="196" y="195"/>
                  </a:cubicBezTo>
                  <a:cubicBezTo>
                    <a:pt x="198" y="195"/>
                    <a:pt x="198" y="195"/>
                    <a:pt x="198" y="195"/>
                  </a:cubicBezTo>
                  <a:cubicBezTo>
                    <a:pt x="202" y="195"/>
                    <a:pt x="202" y="195"/>
                    <a:pt x="202" y="195"/>
                  </a:cubicBezTo>
                  <a:cubicBezTo>
                    <a:pt x="206" y="196"/>
                    <a:pt x="206" y="196"/>
                    <a:pt x="206" y="196"/>
                  </a:cubicBezTo>
                  <a:cubicBezTo>
                    <a:pt x="212" y="196"/>
                    <a:pt x="212" y="196"/>
                    <a:pt x="212" y="196"/>
                  </a:cubicBezTo>
                  <a:cubicBezTo>
                    <a:pt x="213" y="195"/>
                    <a:pt x="213" y="195"/>
                    <a:pt x="213" y="195"/>
                  </a:cubicBezTo>
                  <a:cubicBezTo>
                    <a:pt x="215" y="196"/>
                    <a:pt x="215" y="196"/>
                    <a:pt x="215" y="196"/>
                  </a:cubicBezTo>
                  <a:cubicBezTo>
                    <a:pt x="216" y="198"/>
                    <a:pt x="216" y="198"/>
                    <a:pt x="216" y="198"/>
                  </a:cubicBezTo>
                  <a:cubicBezTo>
                    <a:pt x="219" y="198"/>
                    <a:pt x="219" y="198"/>
                    <a:pt x="219" y="198"/>
                  </a:cubicBezTo>
                  <a:cubicBezTo>
                    <a:pt x="222" y="199"/>
                    <a:pt x="222" y="199"/>
                    <a:pt x="222" y="199"/>
                  </a:cubicBezTo>
                  <a:cubicBezTo>
                    <a:pt x="225" y="199"/>
                    <a:pt x="225" y="199"/>
                    <a:pt x="225" y="199"/>
                  </a:cubicBezTo>
                  <a:cubicBezTo>
                    <a:pt x="225" y="198"/>
                    <a:pt x="225" y="198"/>
                    <a:pt x="225" y="198"/>
                  </a:cubicBezTo>
                  <a:cubicBezTo>
                    <a:pt x="226" y="198"/>
                    <a:pt x="226" y="198"/>
                    <a:pt x="226" y="198"/>
                  </a:cubicBezTo>
                  <a:cubicBezTo>
                    <a:pt x="226" y="195"/>
                    <a:pt x="226" y="195"/>
                    <a:pt x="226" y="195"/>
                  </a:cubicBezTo>
                  <a:cubicBezTo>
                    <a:pt x="228" y="189"/>
                    <a:pt x="228" y="189"/>
                    <a:pt x="228" y="189"/>
                  </a:cubicBezTo>
                  <a:cubicBezTo>
                    <a:pt x="229" y="184"/>
                    <a:pt x="229" y="184"/>
                    <a:pt x="229" y="184"/>
                  </a:cubicBezTo>
                  <a:cubicBezTo>
                    <a:pt x="231" y="182"/>
                    <a:pt x="231" y="182"/>
                    <a:pt x="231" y="182"/>
                  </a:cubicBezTo>
                  <a:cubicBezTo>
                    <a:pt x="232" y="182"/>
                    <a:pt x="232" y="182"/>
                    <a:pt x="232" y="182"/>
                  </a:cubicBezTo>
                  <a:cubicBezTo>
                    <a:pt x="232" y="181"/>
                    <a:pt x="232" y="181"/>
                    <a:pt x="232" y="181"/>
                  </a:cubicBezTo>
                  <a:cubicBezTo>
                    <a:pt x="234" y="181"/>
                    <a:pt x="234" y="181"/>
                    <a:pt x="234" y="181"/>
                  </a:cubicBezTo>
                  <a:cubicBezTo>
                    <a:pt x="236" y="179"/>
                    <a:pt x="236" y="179"/>
                    <a:pt x="236" y="179"/>
                  </a:cubicBezTo>
                  <a:cubicBezTo>
                    <a:pt x="241" y="179"/>
                    <a:pt x="241" y="179"/>
                    <a:pt x="241" y="179"/>
                  </a:cubicBezTo>
                  <a:cubicBezTo>
                    <a:pt x="242" y="178"/>
                    <a:pt x="242" y="178"/>
                    <a:pt x="242" y="178"/>
                  </a:cubicBezTo>
                  <a:cubicBezTo>
                    <a:pt x="244" y="178"/>
                    <a:pt x="244" y="178"/>
                    <a:pt x="244" y="178"/>
                  </a:cubicBezTo>
                  <a:cubicBezTo>
                    <a:pt x="244" y="174"/>
                    <a:pt x="244" y="174"/>
                    <a:pt x="244" y="174"/>
                  </a:cubicBezTo>
                  <a:cubicBezTo>
                    <a:pt x="244" y="171"/>
                    <a:pt x="244" y="171"/>
                    <a:pt x="244" y="171"/>
                  </a:cubicBezTo>
                  <a:lnTo>
                    <a:pt x="242" y="171"/>
                  </a:lnTo>
                  <a:close/>
                  <a:moveTo>
                    <a:pt x="80" y="146"/>
                  </a:moveTo>
                  <a:cubicBezTo>
                    <a:pt x="81" y="148"/>
                    <a:pt x="81" y="148"/>
                    <a:pt x="81" y="148"/>
                  </a:cubicBezTo>
                  <a:cubicBezTo>
                    <a:pt x="82" y="148"/>
                    <a:pt x="82" y="148"/>
                    <a:pt x="82" y="148"/>
                  </a:cubicBezTo>
                  <a:cubicBezTo>
                    <a:pt x="83" y="149"/>
                    <a:pt x="83" y="149"/>
                    <a:pt x="83" y="149"/>
                  </a:cubicBezTo>
                  <a:cubicBezTo>
                    <a:pt x="83" y="147"/>
                    <a:pt x="83" y="147"/>
                    <a:pt x="83" y="147"/>
                  </a:cubicBezTo>
                  <a:cubicBezTo>
                    <a:pt x="83" y="146"/>
                    <a:pt x="83" y="146"/>
                    <a:pt x="83" y="146"/>
                  </a:cubicBezTo>
                  <a:cubicBezTo>
                    <a:pt x="82" y="144"/>
                    <a:pt x="82" y="144"/>
                    <a:pt x="82" y="144"/>
                  </a:cubicBezTo>
                  <a:cubicBezTo>
                    <a:pt x="80" y="146"/>
                    <a:pt x="80" y="146"/>
                    <a:pt x="80" y="146"/>
                  </a:cubicBezTo>
                  <a:close/>
                  <a:moveTo>
                    <a:pt x="136" y="185"/>
                  </a:moveTo>
                  <a:cubicBezTo>
                    <a:pt x="134" y="184"/>
                    <a:pt x="134" y="184"/>
                    <a:pt x="134" y="184"/>
                  </a:cubicBezTo>
                  <a:cubicBezTo>
                    <a:pt x="133" y="183"/>
                    <a:pt x="133" y="183"/>
                    <a:pt x="133" y="183"/>
                  </a:cubicBezTo>
                  <a:cubicBezTo>
                    <a:pt x="128" y="183"/>
                    <a:pt x="128" y="183"/>
                    <a:pt x="128" y="183"/>
                  </a:cubicBezTo>
                  <a:cubicBezTo>
                    <a:pt x="127" y="183"/>
                    <a:pt x="127" y="183"/>
                    <a:pt x="127" y="183"/>
                  </a:cubicBezTo>
                  <a:cubicBezTo>
                    <a:pt x="127" y="182"/>
                    <a:pt x="127" y="182"/>
                    <a:pt x="127" y="182"/>
                  </a:cubicBezTo>
                  <a:cubicBezTo>
                    <a:pt x="125" y="181"/>
                    <a:pt x="125" y="181"/>
                    <a:pt x="125" y="181"/>
                  </a:cubicBezTo>
                  <a:cubicBezTo>
                    <a:pt x="119" y="182"/>
                    <a:pt x="119" y="182"/>
                    <a:pt x="119" y="182"/>
                  </a:cubicBezTo>
                  <a:cubicBezTo>
                    <a:pt x="118" y="181"/>
                    <a:pt x="118" y="181"/>
                    <a:pt x="118" y="181"/>
                  </a:cubicBezTo>
                  <a:cubicBezTo>
                    <a:pt x="117" y="181"/>
                    <a:pt x="117" y="181"/>
                    <a:pt x="117" y="181"/>
                  </a:cubicBezTo>
                  <a:cubicBezTo>
                    <a:pt x="118" y="180"/>
                    <a:pt x="118" y="180"/>
                    <a:pt x="118" y="180"/>
                  </a:cubicBezTo>
                  <a:cubicBezTo>
                    <a:pt x="117" y="179"/>
                    <a:pt x="117" y="179"/>
                    <a:pt x="117" y="179"/>
                  </a:cubicBezTo>
                  <a:cubicBezTo>
                    <a:pt x="116" y="180"/>
                    <a:pt x="116" y="180"/>
                    <a:pt x="116" y="180"/>
                  </a:cubicBezTo>
                  <a:cubicBezTo>
                    <a:pt x="114" y="179"/>
                    <a:pt x="114" y="179"/>
                    <a:pt x="114" y="179"/>
                  </a:cubicBezTo>
                  <a:cubicBezTo>
                    <a:pt x="113" y="179"/>
                    <a:pt x="113" y="179"/>
                    <a:pt x="113" y="179"/>
                  </a:cubicBezTo>
                  <a:cubicBezTo>
                    <a:pt x="113" y="180"/>
                    <a:pt x="113" y="180"/>
                    <a:pt x="113" y="180"/>
                  </a:cubicBezTo>
                  <a:cubicBezTo>
                    <a:pt x="112" y="180"/>
                    <a:pt x="112" y="180"/>
                    <a:pt x="112" y="180"/>
                  </a:cubicBezTo>
                  <a:cubicBezTo>
                    <a:pt x="111" y="184"/>
                    <a:pt x="111" y="184"/>
                    <a:pt x="111" y="184"/>
                  </a:cubicBezTo>
                  <a:cubicBezTo>
                    <a:pt x="118" y="184"/>
                    <a:pt x="118" y="184"/>
                    <a:pt x="118" y="184"/>
                  </a:cubicBezTo>
                  <a:cubicBezTo>
                    <a:pt x="121" y="185"/>
                    <a:pt x="121" y="185"/>
                    <a:pt x="121" y="185"/>
                  </a:cubicBezTo>
                  <a:cubicBezTo>
                    <a:pt x="122" y="186"/>
                    <a:pt x="122" y="186"/>
                    <a:pt x="122" y="186"/>
                  </a:cubicBezTo>
                  <a:cubicBezTo>
                    <a:pt x="123" y="186"/>
                    <a:pt x="123" y="186"/>
                    <a:pt x="123" y="186"/>
                  </a:cubicBezTo>
                  <a:cubicBezTo>
                    <a:pt x="124" y="188"/>
                    <a:pt x="124" y="188"/>
                    <a:pt x="124" y="188"/>
                  </a:cubicBezTo>
                  <a:cubicBezTo>
                    <a:pt x="136" y="186"/>
                    <a:pt x="136" y="186"/>
                    <a:pt x="136" y="186"/>
                  </a:cubicBezTo>
                  <a:cubicBezTo>
                    <a:pt x="138" y="187"/>
                    <a:pt x="138" y="187"/>
                    <a:pt x="138" y="187"/>
                  </a:cubicBezTo>
                  <a:cubicBezTo>
                    <a:pt x="140" y="185"/>
                    <a:pt x="140" y="185"/>
                    <a:pt x="140" y="185"/>
                  </a:cubicBezTo>
                  <a:cubicBezTo>
                    <a:pt x="139" y="184"/>
                    <a:pt x="139" y="184"/>
                    <a:pt x="139" y="184"/>
                  </a:cubicBezTo>
                  <a:cubicBezTo>
                    <a:pt x="136" y="185"/>
                    <a:pt x="136" y="185"/>
                    <a:pt x="136" y="185"/>
                  </a:cubicBez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200" name="Freeform 190"/>
            <p:cNvSpPr>
              <a:spLocks/>
            </p:cNvSpPr>
            <p:nvPr/>
          </p:nvSpPr>
          <p:spPr bwMode="auto">
            <a:xfrm>
              <a:off x="5472113" y="2930525"/>
              <a:ext cx="138112" cy="149225"/>
            </a:xfrm>
            <a:custGeom>
              <a:avLst/>
              <a:gdLst>
                <a:gd name="T0" fmla="*/ 55 w 58"/>
                <a:gd name="T1" fmla="*/ 11 h 46"/>
                <a:gd name="T2" fmla="*/ 54 w 58"/>
                <a:gd name="T3" fmla="*/ 7 h 46"/>
                <a:gd name="T4" fmla="*/ 53 w 58"/>
                <a:gd name="T5" fmla="*/ 7 h 46"/>
                <a:gd name="T6" fmla="*/ 52 w 58"/>
                <a:gd name="T7" fmla="*/ 7 h 46"/>
                <a:gd name="T8" fmla="*/ 50 w 58"/>
                <a:gd name="T9" fmla="*/ 7 h 46"/>
                <a:gd name="T10" fmla="*/ 49 w 58"/>
                <a:gd name="T11" fmla="*/ 5 h 46"/>
                <a:gd name="T12" fmla="*/ 49 w 58"/>
                <a:gd name="T13" fmla="*/ 5 h 46"/>
                <a:gd name="T14" fmla="*/ 50 w 58"/>
                <a:gd name="T15" fmla="*/ 4 h 46"/>
                <a:gd name="T16" fmla="*/ 50 w 58"/>
                <a:gd name="T17" fmla="*/ 3 h 46"/>
                <a:gd name="T18" fmla="*/ 50 w 58"/>
                <a:gd name="T19" fmla="*/ 3 h 46"/>
                <a:gd name="T20" fmla="*/ 49 w 58"/>
                <a:gd name="T21" fmla="*/ 2 h 46"/>
                <a:gd name="T22" fmla="*/ 49 w 58"/>
                <a:gd name="T23" fmla="*/ 1 h 46"/>
                <a:gd name="T24" fmla="*/ 49 w 58"/>
                <a:gd name="T25" fmla="*/ 0 h 46"/>
                <a:gd name="T26" fmla="*/ 48 w 58"/>
                <a:gd name="T27" fmla="*/ 3 h 46"/>
                <a:gd name="T28" fmla="*/ 44 w 58"/>
                <a:gd name="T29" fmla="*/ 6 h 46"/>
                <a:gd name="T30" fmla="*/ 41 w 58"/>
                <a:gd name="T31" fmla="*/ 10 h 46"/>
                <a:gd name="T32" fmla="*/ 38 w 58"/>
                <a:gd name="T33" fmla="*/ 14 h 46"/>
                <a:gd name="T34" fmla="*/ 35 w 58"/>
                <a:gd name="T35" fmla="*/ 17 h 46"/>
                <a:gd name="T36" fmla="*/ 34 w 58"/>
                <a:gd name="T37" fmla="*/ 21 h 46"/>
                <a:gd name="T38" fmla="*/ 32 w 58"/>
                <a:gd name="T39" fmla="*/ 23 h 46"/>
                <a:gd name="T40" fmla="*/ 31 w 58"/>
                <a:gd name="T41" fmla="*/ 24 h 46"/>
                <a:gd name="T42" fmla="*/ 29 w 58"/>
                <a:gd name="T43" fmla="*/ 23 h 46"/>
                <a:gd name="T44" fmla="*/ 28 w 58"/>
                <a:gd name="T45" fmla="*/ 23 h 46"/>
                <a:gd name="T46" fmla="*/ 29 w 58"/>
                <a:gd name="T47" fmla="*/ 24 h 46"/>
                <a:gd name="T48" fmla="*/ 26 w 58"/>
                <a:gd name="T49" fmla="*/ 26 h 46"/>
                <a:gd name="T50" fmla="*/ 24 w 58"/>
                <a:gd name="T51" fmla="*/ 26 h 46"/>
                <a:gd name="T52" fmla="*/ 18 w 58"/>
                <a:gd name="T53" fmla="*/ 26 h 46"/>
                <a:gd name="T54" fmla="*/ 14 w 58"/>
                <a:gd name="T55" fmla="*/ 26 h 46"/>
                <a:gd name="T56" fmla="*/ 11 w 58"/>
                <a:gd name="T57" fmla="*/ 24 h 46"/>
                <a:gd name="T58" fmla="*/ 9 w 58"/>
                <a:gd name="T59" fmla="*/ 26 h 46"/>
                <a:gd name="T60" fmla="*/ 5 w 58"/>
                <a:gd name="T61" fmla="*/ 27 h 46"/>
                <a:gd name="T62" fmla="*/ 4 w 58"/>
                <a:gd name="T63" fmla="*/ 27 h 46"/>
                <a:gd name="T64" fmla="*/ 2 w 58"/>
                <a:gd name="T65" fmla="*/ 27 h 46"/>
                <a:gd name="T66" fmla="*/ 1 w 58"/>
                <a:gd name="T67" fmla="*/ 23 h 46"/>
                <a:gd name="T68" fmla="*/ 0 w 58"/>
                <a:gd name="T69" fmla="*/ 24 h 46"/>
                <a:gd name="T70" fmla="*/ 1 w 58"/>
                <a:gd name="T71" fmla="*/ 27 h 46"/>
                <a:gd name="T72" fmla="*/ 8 w 58"/>
                <a:gd name="T73" fmla="*/ 36 h 46"/>
                <a:gd name="T74" fmla="*/ 12 w 58"/>
                <a:gd name="T75" fmla="*/ 41 h 46"/>
                <a:gd name="T76" fmla="*/ 29 w 58"/>
                <a:gd name="T77" fmla="*/ 43 h 46"/>
                <a:gd name="T78" fmla="*/ 41 w 58"/>
                <a:gd name="T79" fmla="*/ 46 h 46"/>
                <a:gd name="T80" fmla="*/ 42 w 58"/>
                <a:gd name="T81" fmla="*/ 44 h 46"/>
                <a:gd name="T82" fmla="*/ 44 w 58"/>
                <a:gd name="T83" fmla="*/ 46 h 46"/>
                <a:gd name="T84" fmla="*/ 44 w 58"/>
                <a:gd name="T85" fmla="*/ 44 h 46"/>
                <a:gd name="T86" fmla="*/ 44 w 58"/>
                <a:gd name="T87" fmla="*/ 40 h 46"/>
                <a:gd name="T88" fmla="*/ 45 w 58"/>
                <a:gd name="T89" fmla="*/ 36 h 46"/>
                <a:gd name="T90" fmla="*/ 47 w 58"/>
                <a:gd name="T91" fmla="*/ 30 h 46"/>
                <a:gd name="T92" fmla="*/ 45 w 58"/>
                <a:gd name="T93" fmla="*/ 29 h 46"/>
                <a:gd name="T94" fmla="*/ 45 w 58"/>
                <a:gd name="T95" fmla="*/ 27 h 46"/>
                <a:gd name="T96" fmla="*/ 48 w 58"/>
                <a:gd name="T97" fmla="*/ 27 h 46"/>
                <a:gd name="T98" fmla="*/ 51 w 58"/>
                <a:gd name="T99" fmla="*/ 26 h 46"/>
                <a:gd name="T100" fmla="*/ 51 w 58"/>
                <a:gd name="T101" fmla="*/ 24 h 46"/>
                <a:gd name="T102" fmla="*/ 49 w 58"/>
                <a:gd name="T103" fmla="*/ 24 h 46"/>
                <a:gd name="T104" fmla="*/ 48 w 58"/>
                <a:gd name="T105" fmla="*/ 19 h 46"/>
                <a:gd name="T106" fmla="*/ 48 w 58"/>
                <a:gd name="T107" fmla="*/ 16 h 46"/>
                <a:gd name="T108" fmla="*/ 48 w 58"/>
                <a:gd name="T109" fmla="*/ 14 h 46"/>
                <a:gd name="T110" fmla="*/ 49 w 58"/>
                <a:gd name="T111" fmla="*/ 14 h 46"/>
                <a:gd name="T112" fmla="*/ 51 w 58"/>
                <a:gd name="T113" fmla="*/ 16 h 46"/>
                <a:gd name="T114" fmla="*/ 54 w 58"/>
                <a:gd name="T115" fmla="*/ 14 h 46"/>
                <a:gd name="T116" fmla="*/ 55 w 58"/>
                <a:gd name="T117" fmla="*/ 16 h 46"/>
                <a:gd name="T118" fmla="*/ 58 w 58"/>
                <a:gd name="T119" fmla="*/ 13 h 46"/>
                <a:gd name="T120" fmla="*/ 55 w 58"/>
                <a:gd name="T121"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 h="46">
                  <a:moveTo>
                    <a:pt x="55" y="11"/>
                  </a:moveTo>
                  <a:cubicBezTo>
                    <a:pt x="54" y="7"/>
                    <a:pt x="54" y="7"/>
                    <a:pt x="54" y="7"/>
                  </a:cubicBezTo>
                  <a:cubicBezTo>
                    <a:pt x="53" y="7"/>
                    <a:pt x="53" y="7"/>
                    <a:pt x="53" y="7"/>
                  </a:cubicBezTo>
                  <a:cubicBezTo>
                    <a:pt x="52" y="7"/>
                    <a:pt x="52" y="7"/>
                    <a:pt x="52" y="7"/>
                  </a:cubicBezTo>
                  <a:cubicBezTo>
                    <a:pt x="51" y="6"/>
                    <a:pt x="50" y="7"/>
                    <a:pt x="50" y="7"/>
                  </a:cubicBezTo>
                  <a:cubicBezTo>
                    <a:pt x="49" y="5"/>
                    <a:pt x="49" y="5"/>
                    <a:pt x="49" y="5"/>
                  </a:cubicBezTo>
                  <a:cubicBezTo>
                    <a:pt x="49" y="5"/>
                    <a:pt x="48" y="6"/>
                    <a:pt x="49" y="5"/>
                  </a:cubicBezTo>
                  <a:cubicBezTo>
                    <a:pt x="50" y="4"/>
                    <a:pt x="50" y="4"/>
                    <a:pt x="50" y="4"/>
                  </a:cubicBezTo>
                  <a:cubicBezTo>
                    <a:pt x="50" y="3"/>
                    <a:pt x="50" y="3"/>
                    <a:pt x="50" y="3"/>
                  </a:cubicBezTo>
                  <a:cubicBezTo>
                    <a:pt x="50" y="3"/>
                    <a:pt x="50" y="3"/>
                    <a:pt x="50" y="3"/>
                  </a:cubicBezTo>
                  <a:cubicBezTo>
                    <a:pt x="49" y="2"/>
                    <a:pt x="49" y="2"/>
                    <a:pt x="49" y="2"/>
                  </a:cubicBezTo>
                  <a:cubicBezTo>
                    <a:pt x="49" y="1"/>
                    <a:pt x="49" y="1"/>
                    <a:pt x="49" y="1"/>
                  </a:cubicBezTo>
                  <a:cubicBezTo>
                    <a:pt x="49" y="0"/>
                    <a:pt x="49" y="0"/>
                    <a:pt x="49" y="0"/>
                  </a:cubicBezTo>
                  <a:cubicBezTo>
                    <a:pt x="48" y="3"/>
                    <a:pt x="48" y="3"/>
                    <a:pt x="48" y="3"/>
                  </a:cubicBezTo>
                  <a:cubicBezTo>
                    <a:pt x="44" y="6"/>
                    <a:pt x="44" y="6"/>
                    <a:pt x="44" y="6"/>
                  </a:cubicBezTo>
                  <a:cubicBezTo>
                    <a:pt x="41" y="10"/>
                    <a:pt x="41" y="10"/>
                    <a:pt x="41" y="10"/>
                  </a:cubicBezTo>
                  <a:cubicBezTo>
                    <a:pt x="38" y="14"/>
                    <a:pt x="38" y="14"/>
                    <a:pt x="38" y="14"/>
                  </a:cubicBezTo>
                  <a:cubicBezTo>
                    <a:pt x="35" y="17"/>
                    <a:pt x="35" y="17"/>
                    <a:pt x="35" y="17"/>
                  </a:cubicBezTo>
                  <a:cubicBezTo>
                    <a:pt x="34" y="21"/>
                    <a:pt x="34" y="21"/>
                    <a:pt x="34" y="21"/>
                  </a:cubicBezTo>
                  <a:cubicBezTo>
                    <a:pt x="32" y="23"/>
                    <a:pt x="32" y="23"/>
                    <a:pt x="32" y="23"/>
                  </a:cubicBezTo>
                  <a:cubicBezTo>
                    <a:pt x="31" y="24"/>
                    <a:pt x="31" y="24"/>
                    <a:pt x="31" y="24"/>
                  </a:cubicBezTo>
                  <a:cubicBezTo>
                    <a:pt x="29" y="23"/>
                    <a:pt x="29" y="23"/>
                    <a:pt x="29" y="23"/>
                  </a:cubicBezTo>
                  <a:cubicBezTo>
                    <a:pt x="28" y="23"/>
                    <a:pt x="28" y="23"/>
                    <a:pt x="28" y="23"/>
                  </a:cubicBezTo>
                  <a:cubicBezTo>
                    <a:pt x="29" y="24"/>
                    <a:pt x="29" y="24"/>
                    <a:pt x="29" y="24"/>
                  </a:cubicBezTo>
                  <a:cubicBezTo>
                    <a:pt x="26" y="26"/>
                    <a:pt x="26" y="26"/>
                    <a:pt x="26" y="26"/>
                  </a:cubicBezTo>
                  <a:cubicBezTo>
                    <a:pt x="24" y="26"/>
                    <a:pt x="24" y="26"/>
                    <a:pt x="24" y="26"/>
                  </a:cubicBezTo>
                  <a:cubicBezTo>
                    <a:pt x="18" y="26"/>
                    <a:pt x="18" y="26"/>
                    <a:pt x="18" y="26"/>
                  </a:cubicBezTo>
                  <a:cubicBezTo>
                    <a:pt x="14" y="26"/>
                    <a:pt x="14" y="26"/>
                    <a:pt x="14" y="26"/>
                  </a:cubicBezTo>
                  <a:cubicBezTo>
                    <a:pt x="11" y="24"/>
                    <a:pt x="11" y="24"/>
                    <a:pt x="11" y="24"/>
                  </a:cubicBezTo>
                  <a:cubicBezTo>
                    <a:pt x="9" y="26"/>
                    <a:pt x="9" y="26"/>
                    <a:pt x="9" y="26"/>
                  </a:cubicBezTo>
                  <a:cubicBezTo>
                    <a:pt x="5" y="27"/>
                    <a:pt x="5" y="27"/>
                    <a:pt x="5" y="27"/>
                  </a:cubicBezTo>
                  <a:cubicBezTo>
                    <a:pt x="4" y="27"/>
                    <a:pt x="4" y="27"/>
                    <a:pt x="4" y="27"/>
                  </a:cubicBezTo>
                  <a:cubicBezTo>
                    <a:pt x="2" y="27"/>
                    <a:pt x="2" y="27"/>
                    <a:pt x="2" y="27"/>
                  </a:cubicBezTo>
                  <a:cubicBezTo>
                    <a:pt x="1" y="23"/>
                    <a:pt x="1" y="23"/>
                    <a:pt x="1" y="23"/>
                  </a:cubicBezTo>
                  <a:cubicBezTo>
                    <a:pt x="0" y="24"/>
                    <a:pt x="0" y="24"/>
                    <a:pt x="0" y="24"/>
                  </a:cubicBezTo>
                  <a:cubicBezTo>
                    <a:pt x="1" y="27"/>
                    <a:pt x="1" y="27"/>
                    <a:pt x="1" y="27"/>
                  </a:cubicBezTo>
                  <a:cubicBezTo>
                    <a:pt x="8" y="36"/>
                    <a:pt x="8" y="36"/>
                    <a:pt x="8" y="36"/>
                  </a:cubicBezTo>
                  <a:cubicBezTo>
                    <a:pt x="12" y="41"/>
                    <a:pt x="12" y="41"/>
                    <a:pt x="12" y="41"/>
                  </a:cubicBezTo>
                  <a:cubicBezTo>
                    <a:pt x="29" y="43"/>
                    <a:pt x="29" y="43"/>
                    <a:pt x="29" y="43"/>
                  </a:cubicBezTo>
                  <a:cubicBezTo>
                    <a:pt x="41" y="46"/>
                    <a:pt x="41" y="46"/>
                    <a:pt x="41" y="46"/>
                  </a:cubicBezTo>
                  <a:cubicBezTo>
                    <a:pt x="42" y="44"/>
                    <a:pt x="42" y="44"/>
                    <a:pt x="42" y="44"/>
                  </a:cubicBezTo>
                  <a:cubicBezTo>
                    <a:pt x="44" y="46"/>
                    <a:pt x="44" y="46"/>
                    <a:pt x="44" y="46"/>
                  </a:cubicBezTo>
                  <a:cubicBezTo>
                    <a:pt x="44" y="44"/>
                    <a:pt x="44" y="44"/>
                    <a:pt x="44" y="44"/>
                  </a:cubicBezTo>
                  <a:cubicBezTo>
                    <a:pt x="44" y="40"/>
                    <a:pt x="44" y="40"/>
                    <a:pt x="44" y="40"/>
                  </a:cubicBezTo>
                  <a:cubicBezTo>
                    <a:pt x="45" y="36"/>
                    <a:pt x="45" y="36"/>
                    <a:pt x="45" y="36"/>
                  </a:cubicBezTo>
                  <a:cubicBezTo>
                    <a:pt x="47" y="30"/>
                    <a:pt x="47" y="30"/>
                    <a:pt x="47" y="30"/>
                  </a:cubicBezTo>
                  <a:cubicBezTo>
                    <a:pt x="45" y="29"/>
                    <a:pt x="45" y="29"/>
                    <a:pt x="45" y="29"/>
                  </a:cubicBezTo>
                  <a:cubicBezTo>
                    <a:pt x="45" y="27"/>
                    <a:pt x="45" y="27"/>
                    <a:pt x="45" y="27"/>
                  </a:cubicBezTo>
                  <a:cubicBezTo>
                    <a:pt x="48" y="27"/>
                    <a:pt x="48" y="27"/>
                    <a:pt x="48" y="27"/>
                  </a:cubicBezTo>
                  <a:cubicBezTo>
                    <a:pt x="51" y="26"/>
                    <a:pt x="51" y="26"/>
                    <a:pt x="51" y="26"/>
                  </a:cubicBezTo>
                  <a:cubicBezTo>
                    <a:pt x="51" y="24"/>
                    <a:pt x="51" y="24"/>
                    <a:pt x="51" y="24"/>
                  </a:cubicBezTo>
                  <a:cubicBezTo>
                    <a:pt x="49" y="24"/>
                    <a:pt x="49" y="24"/>
                    <a:pt x="49" y="24"/>
                  </a:cubicBezTo>
                  <a:cubicBezTo>
                    <a:pt x="48" y="19"/>
                    <a:pt x="48" y="19"/>
                    <a:pt x="48" y="19"/>
                  </a:cubicBezTo>
                  <a:cubicBezTo>
                    <a:pt x="48" y="16"/>
                    <a:pt x="48" y="16"/>
                    <a:pt x="48" y="16"/>
                  </a:cubicBezTo>
                  <a:cubicBezTo>
                    <a:pt x="48" y="14"/>
                    <a:pt x="48" y="14"/>
                    <a:pt x="48" y="14"/>
                  </a:cubicBezTo>
                  <a:cubicBezTo>
                    <a:pt x="49" y="14"/>
                    <a:pt x="49" y="14"/>
                    <a:pt x="49" y="14"/>
                  </a:cubicBezTo>
                  <a:cubicBezTo>
                    <a:pt x="51" y="16"/>
                    <a:pt x="51" y="16"/>
                    <a:pt x="51" y="16"/>
                  </a:cubicBezTo>
                  <a:cubicBezTo>
                    <a:pt x="54" y="14"/>
                    <a:pt x="54" y="14"/>
                    <a:pt x="54" y="14"/>
                  </a:cubicBezTo>
                  <a:cubicBezTo>
                    <a:pt x="55" y="16"/>
                    <a:pt x="55" y="16"/>
                    <a:pt x="55" y="16"/>
                  </a:cubicBezTo>
                  <a:cubicBezTo>
                    <a:pt x="58" y="13"/>
                    <a:pt x="58" y="13"/>
                    <a:pt x="58" y="13"/>
                  </a:cubicBezTo>
                  <a:cubicBezTo>
                    <a:pt x="55" y="11"/>
                    <a:pt x="55" y="11"/>
                    <a:pt x="55" y="11"/>
                  </a:cubicBez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201" name="Freeform 191"/>
            <p:cNvSpPr>
              <a:spLocks/>
            </p:cNvSpPr>
            <p:nvPr/>
          </p:nvSpPr>
          <p:spPr bwMode="auto">
            <a:xfrm>
              <a:off x="5584825" y="2924175"/>
              <a:ext cx="12700" cy="30163"/>
            </a:xfrm>
            <a:custGeom>
              <a:avLst/>
              <a:gdLst>
                <a:gd name="T0" fmla="*/ 1 w 5"/>
                <a:gd name="T1" fmla="*/ 3 h 9"/>
                <a:gd name="T2" fmla="*/ 1 w 5"/>
                <a:gd name="T3" fmla="*/ 4 h 9"/>
                <a:gd name="T4" fmla="*/ 2 w 5"/>
                <a:gd name="T5" fmla="*/ 5 h 9"/>
                <a:gd name="T6" fmla="*/ 2 w 5"/>
                <a:gd name="T7" fmla="*/ 5 h 9"/>
                <a:gd name="T8" fmla="*/ 2 w 5"/>
                <a:gd name="T9" fmla="*/ 6 h 9"/>
                <a:gd name="T10" fmla="*/ 1 w 5"/>
                <a:gd name="T11" fmla="*/ 7 h 9"/>
                <a:gd name="T12" fmla="*/ 1 w 5"/>
                <a:gd name="T13" fmla="*/ 7 h 9"/>
                <a:gd name="T14" fmla="*/ 2 w 5"/>
                <a:gd name="T15" fmla="*/ 9 h 9"/>
                <a:gd name="T16" fmla="*/ 4 w 5"/>
                <a:gd name="T17" fmla="*/ 9 h 9"/>
                <a:gd name="T18" fmla="*/ 5 w 5"/>
                <a:gd name="T19" fmla="*/ 9 h 9"/>
                <a:gd name="T20" fmla="*/ 4 w 5"/>
                <a:gd name="T21" fmla="*/ 8 h 9"/>
                <a:gd name="T22" fmla="*/ 4 w 5"/>
                <a:gd name="T23" fmla="*/ 6 h 9"/>
                <a:gd name="T24" fmla="*/ 3 w 5"/>
                <a:gd name="T25" fmla="*/ 6 h 9"/>
                <a:gd name="T26" fmla="*/ 3 w 5"/>
                <a:gd name="T27" fmla="*/ 5 h 9"/>
                <a:gd name="T28" fmla="*/ 3 w 5"/>
                <a:gd name="T29" fmla="*/ 2 h 9"/>
                <a:gd name="T30" fmla="*/ 3 w 5"/>
                <a:gd name="T31" fmla="*/ 0 h 9"/>
                <a:gd name="T32" fmla="*/ 1 w 5"/>
                <a:gd name="T33" fmla="*/ 0 h 9"/>
                <a:gd name="T34" fmla="*/ 1 w 5"/>
                <a:gd name="T35" fmla="*/ 2 h 9"/>
                <a:gd name="T36" fmla="*/ 1 w 5"/>
                <a:gd name="T3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9">
                  <a:moveTo>
                    <a:pt x="1" y="3"/>
                  </a:moveTo>
                  <a:cubicBezTo>
                    <a:pt x="1" y="4"/>
                    <a:pt x="1" y="4"/>
                    <a:pt x="1" y="4"/>
                  </a:cubicBezTo>
                  <a:cubicBezTo>
                    <a:pt x="1" y="4"/>
                    <a:pt x="1" y="4"/>
                    <a:pt x="2" y="5"/>
                  </a:cubicBezTo>
                  <a:cubicBezTo>
                    <a:pt x="2" y="5"/>
                    <a:pt x="2" y="5"/>
                    <a:pt x="2" y="5"/>
                  </a:cubicBezTo>
                  <a:cubicBezTo>
                    <a:pt x="2" y="6"/>
                    <a:pt x="2" y="6"/>
                    <a:pt x="2" y="6"/>
                  </a:cubicBezTo>
                  <a:cubicBezTo>
                    <a:pt x="2" y="6"/>
                    <a:pt x="2" y="6"/>
                    <a:pt x="1" y="7"/>
                  </a:cubicBezTo>
                  <a:cubicBezTo>
                    <a:pt x="0" y="8"/>
                    <a:pt x="1" y="7"/>
                    <a:pt x="1" y="7"/>
                  </a:cubicBezTo>
                  <a:cubicBezTo>
                    <a:pt x="2" y="9"/>
                    <a:pt x="2" y="9"/>
                    <a:pt x="2" y="9"/>
                  </a:cubicBezTo>
                  <a:cubicBezTo>
                    <a:pt x="2" y="9"/>
                    <a:pt x="3" y="8"/>
                    <a:pt x="4" y="9"/>
                  </a:cubicBezTo>
                  <a:cubicBezTo>
                    <a:pt x="4" y="9"/>
                    <a:pt x="4" y="9"/>
                    <a:pt x="5" y="9"/>
                  </a:cubicBezTo>
                  <a:cubicBezTo>
                    <a:pt x="4" y="8"/>
                    <a:pt x="4" y="8"/>
                    <a:pt x="4" y="8"/>
                  </a:cubicBezTo>
                  <a:cubicBezTo>
                    <a:pt x="4" y="6"/>
                    <a:pt x="4" y="6"/>
                    <a:pt x="4" y="6"/>
                  </a:cubicBezTo>
                  <a:cubicBezTo>
                    <a:pt x="3" y="6"/>
                    <a:pt x="3" y="6"/>
                    <a:pt x="3" y="6"/>
                  </a:cubicBezTo>
                  <a:cubicBezTo>
                    <a:pt x="3" y="5"/>
                    <a:pt x="3" y="5"/>
                    <a:pt x="3" y="5"/>
                  </a:cubicBezTo>
                  <a:cubicBezTo>
                    <a:pt x="3" y="2"/>
                    <a:pt x="3" y="2"/>
                    <a:pt x="3" y="2"/>
                  </a:cubicBezTo>
                  <a:cubicBezTo>
                    <a:pt x="3" y="0"/>
                    <a:pt x="3" y="0"/>
                    <a:pt x="3" y="0"/>
                  </a:cubicBezTo>
                  <a:cubicBezTo>
                    <a:pt x="1" y="0"/>
                    <a:pt x="1" y="0"/>
                    <a:pt x="1" y="0"/>
                  </a:cubicBezTo>
                  <a:cubicBezTo>
                    <a:pt x="1" y="1"/>
                    <a:pt x="1" y="1"/>
                    <a:pt x="1" y="2"/>
                  </a:cubicBezTo>
                  <a:cubicBezTo>
                    <a:pt x="1" y="3"/>
                    <a:pt x="1" y="3"/>
                    <a:pt x="1" y="3"/>
                  </a:cubicBez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202" name="Freeform 192"/>
            <p:cNvSpPr>
              <a:spLocks/>
            </p:cNvSpPr>
            <p:nvPr/>
          </p:nvSpPr>
          <p:spPr bwMode="auto">
            <a:xfrm>
              <a:off x="4692650" y="1055688"/>
              <a:ext cx="906463" cy="1193800"/>
            </a:xfrm>
            <a:custGeom>
              <a:avLst/>
              <a:gdLst>
                <a:gd name="T0" fmla="*/ 371 w 382"/>
                <a:gd name="T1" fmla="*/ 182 h 366"/>
                <a:gd name="T2" fmla="*/ 364 w 382"/>
                <a:gd name="T3" fmla="*/ 149 h 366"/>
                <a:gd name="T4" fmla="*/ 359 w 382"/>
                <a:gd name="T5" fmla="*/ 101 h 366"/>
                <a:gd name="T6" fmla="*/ 354 w 382"/>
                <a:gd name="T7" fmla="*/ 21 h 366"/>
                <a:gd name="T8" fmla="*/ 291 w 382"/>
                <a:gd name="T9" fmla="*/ 2 h 366"/>
                <a:gd name="T10" fmla="*/ 278 w 382"/>
                <a:gd name="T11" fmla="*/ 15 h 366"/>
                <a:gd name="T12" fmla="*/ 263 w 382"/>
                <a:gd name="T13" fmla="*/ 13 h 366"/>
                <a:gd name="T14" fmla="*/ 231 w 382"/>
                <a:gd name="T15" fmla="*/ 19 h 366"/>
                <a:gd name="T16" fmla="*/ 214 w 382"/>
                <a:gd name="T17" fmla="*/ 13 h 366"/>
                <a:gd name="T18" fmla="*/ 181 w 382"/>
                <a:gd name="T19" fmla="*/ 23 h 366"/>
                <a:gd name="T20" fmla="*/ 162 w 382"/>
                <a:gd name="T21" fmla="*/ 36 h 366"/>
                <a:gd name="T22" fmla="*/ 144 w 382"/>
                <a:gd name="T23" fmla="*/ 16 h 366"/>
                <a:gd name="T24" fmla="*/ 141 w 382"/>
                <a:gd name="T25" fmla="*/ 32 h 366"/>
                <a:gd name="T26" fmla="*/ 139 w 382"/>
                <a:gd name="T27" fmla="*/ 42 h 366"/>
                <a:gd name="T28" fmla="*/ 117 w 382"/>
                <a:gd name="T29" fmla="*/ 62 h 366"/>
                <a:gd name="T30" fmla="*/ 84 w 382"/>
                <a:gd name="T31" fmla="*/ 56 h 366"/>
                <a:gd name="T32" fmla="*/ 84 w 382"/>
                <a:gd name="T33" fmla="*/ 71 h 366"/>
                <a:gd name="T34" fmla="*/ 63 w 382"/>
                <a:gd name="T35" fmla="*/ 56 h 366"/>
                <a:gd name="T36" fmla="*/ 42 w 382"/>
                <a:gd name="T37" fmla="*/ 36 h 366"/>
                <a:gd name="T38" fmla="*/ 56 w 382"/>
                <a:gd name="T39" fmla="*/ 38 h 366"/>
                <a:gd name="T40" fmla="*/ 115 w 382"/>
                <a:gd name="T41" fmla="*/ 28 h 366"/>
                <a:gd name="T42" fmla="*/ 49 w 382"/>
                <a:gd name="T43" fmla="*/ 8 h 366"/>
                <a:gd name="T44" fmla="*/ 29 w 382"/>
                <a:gd name="T45" fmla="*/ 0 h 366"/>
                <a:gd name="T46" fmla="*/ 8 w 382"/>
                <a:gd name="T47" fmla="*/ 8 h 366"/>
                <a:gd name="T48" fmla="*/ 16 w 382"/>
                <a:gd name="T49" fmla="*/ 28 h 366"/>
                <a:gd name="T50" fmla="*/ 19 w 382"/>
                <a:gd name="T51" fmla="*/ 59 h 366"/>
                <a:gd name="T52" fmla="*/ 36 w 382"/>
                <a:gd name="T53" fmla="*/ 89 h 366"/>
                <a:gd name="T54" fmla="*/ 29 w 382"/>
                <a:gd name="T55" fmla="*/ 118 h 366"/>
                <a:gd name="T56" fmla="*/ 12 w 382"/>
                <a:gd name="T57" fmla="*/ 125 h 366"/>
                <a:gd name="T58" fmla="*/ 13 w 382"/>
                <a:gd name="T59" fmla="*/ 152 h 366"/>
                <a:gd name="T60" fmla="*/ 28 w 382"/>
                <a:gd name="T61" fmla="*/ 170 h 366"/>
                <a:gd name="T62" fmla="*/ 52 w 382"/>
                <a:gd name="T63" fmla="*/ 190 h 366"/>
                <a:gd name="T64" fmla="*/ 58 w 382"/>
                <a:gd name="T65" fmla="*/ 207 h 366"/>
                <a:gd name="T66" fmla="*/ 79 w 382"/>
                <a:gd name="T67" fmla="*/ 218 h 366"/>
                <a:gd name="T68" fmla="*/ 98 w 382"/>
                <a:gd name="T69" fmla="*/ 233 h 366"/>
                <a:gd name="T70" fmla="*/ 126 w 382"/>
                <a:gd name="T71" fmla="*/ 244 h 366"/>
                <a:gd name="T72" fmla="*/ 152 w 382"/>
                <a:gd name="T73" fmla="*/ 254 h 366"/>
                <a:gd name="T74" fmla="*/ 154 w 382"/>
                <a:gd name="T75" fmla="*/ 270 h 366"/>
                <a:gd name="T76" fmla="*/ 141 w 382"/>
                <a:gd name="T77" fmla="*/ 286 h 366"/>
                <a:gd name="T78" fmla="*/ 137 w 382"/>
                <a:gd name="T79" fmla="*/ 296 h 366"/>
                <a:gd name="T80" fmla="*/ 131 w 382"/>
                <a:gd name="T81" fmla="*/ 310 h 366"/>
                <a:gd name="T82" fmla="*/ 142 w 382"/>
                <a:gd name="T83" fmla="*/ 320 h 366"/>
                <a:gd name="T84" fmla="*/ 207 w 382"/>
                <a:gd name="T85" fmla="*/ 345 h 366"/>
                <a:gd name="T86" fmla="*/ 234 w 382"/>
                <a:gd name="T87" fmla="*/ 355 h 366"/>
                <a:gd name="T88" fmla="*/ 256 w 382"/>
                <a:gd name="T89" fmla="*/ 350 h 366"/>
                <a:gd name="T90" fmla="*/ 235 w 382"/>
                <a:gd name="T91" fmla="*/ 322 h 366"/>
                <a:gd name="T92" fmla="*/ 253 w 382"/>
                <a:gd name="T93" fmla="*/ 302 h 366"/>
                <a:gd name="T94" fmla="*/ 254 w 382"/>
                <a:gd name="T95" fmla="*/ 291 h 366"/>
                <a:gd name="T96" fmla="*/ 227 w 382"/>
                <a:gd name="T97" fmla="*/ 270 h 366"/>
                <a:gd name="T98" fmla="*/ 228 w 382"/>
                <a:gd name="T99" fmla="*/ 244 h 366"/>
                <a:gd name="T100" fmla="*/ 248 w 382"/>
                <a:gd name="T101" fmla="*/ 236 h 366"/>
                <a:gd name="T102" fmla="*/ 267 w 382"/>
                <a:gd name="T103" fmla="*/ 228 h 366"/>
                <a:gd name="T104" fmla="*/ 301 w 382"/>
                <a:gd name="T105" fmla="*/ 237 h 366"/>
                <a:gd name="T106" fmla="*/ 320 w 382"/>
                <a:gd name="T107" fmla="*/ 236 h 366"/>
                <a:gd name="T108" fmla="*/ 344 w 382"/>
                <a:gd name="T109" fmla="*/ 237 h 366"/>
                <a:gd name="T110" fmla="*/ 373 w 382"/>
                <a:gd name="T111" fmla="*/ 237 h 366"/>
                <a:gd name="T112" fmla="*/ 359 w 382"/>
                <a:gd name="T113" fmla="*/ 220 h 366"/>
                <a:gd name="T114" fmla="*/ 365 w 382"/>
                <a:gd name="T115" fmla="*/ 203 h 366"/>
                <a:gd name="T116" fmla="*/ 365 w 382"/>
                <a:gd name="T117" fmla="*/ 197 h 366"/>
                <a:gd name="T118" fmla="*/ 381 w 382"/>
                <a:gd name="T119" fmla="*/ 19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2" h="366">
                  <a:moveTo>
                    <a:pt x="381" y="190"/>
                  </a:moveTo>
                  <a:cubicBezTo>
                    <a:pt x="380" y="190"/>
                    <a:pt x="380" y="190"/>
                    <a:pt x="380" y="190"/>
                  </a:cubicBezTo>
                  <a:cubicBezTo>
                    <a:pt x="377" y="191"/>
                    <a:pt x="377" y="191"/>
                    <a:pt x="377" y="191"/>
                  </a:cubicBezTo>
                  <a:cubicBezTo>
                    <a:pt x="376" y="190"/>
                    <a:pt x="376" y="190"/>
                    <a:pt x="376" y="190"/>
                  </a:cubicBezTo>
                  <a:cubicBezTo>
                    <a:pt x="377" y="190"/>
                    <a:pt x="377" y="190"/>
                    <a:pt x="377" y="190"/>
                  </a:cubicBezTo>
                  <a:cubicBezTo>
                    <a:pt x="377" y="189"/>
                    <a:pt x="377" y="189"/>
                    <a:pt x="377" y="189"/>
                  </a:cubicBezTo>
                  <a:cubicBezTo>
                    <a:pt x="378" y="189"/>
                    <a:pt x="378" y="189"/>
                    <a:pt x="378" y="189"/>
                  </a:cubicBezTo>
                  <a:cubicBezTo>
                    <a:pt x="378" y="188"/>
                    <a:pt x="378" y="188"/>
                    <a:pt x="378" y="188"/>
                  </a:cubicBezTo>
                  <a:cubicBezTo>
                    <a:pt x="377" y="188"/>
                    <a:pt x="377" y="188"/>
                    <a:pt x="377" y="188"/>
                  </a:cubicBezTo>
                  <a:cubicBezTo>
                    <a:pt x="376" y="189"/>
                    <a:pt x="376" y="189"/>
                    <a:pt x="376" y="189"/>
                  </a:cubicBezTo>
                  <a:cubicBezTo>
                    <a:pt x="375" y="188"/>
                    <a:pt x="375" y="188"/>
                    <a:pt x="375" y="188"/>
                  </a:cubicBezTo>
                  <a:cubicBezTo>
                    <a:pt x="375" y="187"/>
                    <a:pt x="375" y="187"/>
                    <a:pt x="375" y="187"/>
                  </a:cubicBezTo>
                  <a:cubicBezTo>
                    <a:pt x="374" y="185"/>
                    <a:pt x="374" y="185"/>
                    <a:pt x="374" y="185"/>
                  </a:cubicBezTo>
                  <a:cubicBezTo>
                    <a:pt x="375" y="185"/>
                    <a:pt x="375" y="184"/>
                    <a:pt x="375" y="184"/>
                  </a:cubicBezTo>
                  <a:cubicBezTo>
                    <a:pt x="375" y="184"/>
                    <a:pt x="375" y="184"/>
                    <a:pt x="371" y="182"/>
                  </a:cubicBezTo>
                  <a:cubicBezTo>
                    <a:pt x="371" y="182"/>
                    <a:pt x="371" y="182"/>
                    <a:pt x="369" y="178"/>
                  </a:cubicBezTo>
                  <a:cubicBezTo>
                    <a:pt x="369" y="178"/>
                    <a:pt x="369" y="178"/>
                    <a:pt x="371" y="172"/>
                  </a:cubicBezTo>
                  <a:cubicBezTo>
                    <a:pt x="371" y="172"/>
                    <a:pt x="371" y="172"/>
                    <a:pt x="378" y="165"/>
                  </a:cubicBezTo>
                  <a:cubicBezTo>
                    <a:pt x="378" y="165"/>
                    <a:pt x="378" y="165"/>
                    <a:pt x="376" y="160"/>
                  </a:cubicBezTo>
                  <a:cubicBezTo>
                    <a:pt x="376" y="160"/>
                    <a:pt x="373" y="162"/>
                    <a:pt x="370" y="163"/>
                  </a:cubicBezTo>
                  <a:cubicBezTo>
                    <a:pt x="370" y="163"/>
                    <a:pt x="370" y="163"/>
                    <a:pt x="366" y="164"/>
                  </a:cubicBezTo>
                  <a:cubicBezTo>
                    <a:pt x="366" y="164"/>
                    <a:pt x="366" y="164"/>
                    <a:pt x="361" y="166"/>
                  </a:cubicBezTo>
                  <a:cubicBezTo>
                    <a:pt x="361" y="166"/>
                    <a:pt x="361" y="166"/>
                    <a:pt x="357" y="166"/>
                  </a:cubicBezTo>
                  <a:cubicBezTo>
                    <a:pt x="356" y="166"/>
                    <a:pt x="354" y="166"/>
                    <a:pt x="353" y="166"/>
                  </a:cubicBezTo>
                  <a:cubicBezTo>
                    <a:pt x="353" y="166"/>
                    <a:pt x="353" y="166"/>
                    <a:pt x="351" y="160"/>
                  </a:cubicBezTo>
                  <a:cubicBezTo>
                    <a:pt x="351" y="160"/>
                    <a:pt x="352" y="158"/>
                    <a:pt x="354" y="155"/>
                  </a:cubicBezTo>
                  <a:cubicBezTo>
                    <a:pt x="354" y="155"/>
                    <a:pt x="354" y="155"/>
                    <a:pt x="355" y="153"/>
                  </a:cubicBezTo>
                  <a:cubicBezTo>
                    <a:pt x="355" y="152"/>
                    <a:pt x="356" y="151"/>
                    <a:pt x="356" y="150"/>
                  </a:cubicBezTo>
                  <a:cubicBezTo>
                    <a:pt x="356" y="150"/>
                    <a:pt x="356" y="150"/>
                    <a:pt x="361" y="149"/>
                  </a:cubicBezTo>
                  <a:cubicBezTo>
                    <a:pt x="361" y="148"/>
                    <a:pt x="362" y="149"/>
                    <a:pt x="364" y="149"/>
                  </a:cubicBezTo>
                  <a:cubicBezTo>
                    <a:pt x="365" y="149"/>
                    <a:pt x="366" y="150"/>
                    <a:pt x="367" y="150"/>
                  </a:cubicBezTo>
                  <a:cubicBezTo>
                    <a:pt x="367" y="150"/>
                    <a:pt x="367" y="150"/>
                    <a:pt x="372" y="146"/>
                  </a:cubicBezTo>
                  <a:cubicBezTo>
                    <a:pt x="372" y="146"/>
                    <a:pt x="372" y="146"/>
                    <a:pt x="374" y="146"/>
                  </a:cubicBezTo>
                  <a:cubicBezTo>
                    <a:pt x="374" y="146"/>
                    <a:pt x="374" y="146"/>
                    <a:pt x="371" y="144"/>
                  </a:cubicBezTo>
                  <a:cubicBezTo>
                    <a:pt x="371" y="144"/>
                    <a:pt x="371" y="144"/>
                    <a:pt x="365" y="143"/>
                  </a:cubicBezTo>
                  <a:cubicBezTo>
                    <a:pt x="364" y="143"/>
                    <a:pt x="363" y="142"/>
                    <a:pt x="362" y="141"/>
                  </a:cubicBezTo>
                  <a:cubicBezTo>
                    <a:pt x="364" y="142"/>
                    <a:pt x="366" y="142"/>
                    <a:pt x="364" y="139"/>
                  </a:cubicBezTo>
                  <a:cubicBezTo>
                    <a:pt x="361" y="134"/>
                    <a:pt x="362" y="127"/>
                    <a:pt x="362" y="127"/>
                  </a:cubicBezTo>
                  <a:cubicBezTo>
                    <a:pt x="362" y="127"/>
                    <a:pt x="362" y="127"/>
                    <a:pt x="366" y="128"/>
                  </a:cubicBezTo>
                  <a:cubicBezTo>
                    <a:pt x="366" y="128"/>
                    <a:pt x="366" y="128"/>
                    <a:pt x="365" y="126"/>
                  </a:cubicBezTo>
                  <a:cubicBezTo>
                    <a:pt x="365" y="126"/>
                    <a:pt x="365" y="126"/>
                    <a:pt x="362" y="118"/>
                  </a:cubicBezTo>
                  <a:cubicBezTo>
                    <a:pt x="362" y="118"/>
                    <a:pt x="362" y="118"/>
                    <a:pt x="361" y="114"/>
                  </a:cubicBezTo>
                  <a:cubicBezTo>
                    <a:pt x="361" y="114"/>
                    <a:pt x="357" y="116"/>
                    <a:pt x="358" y="108"/>
                  </a:cubicBezTo>
                  <a:cubicBezTo>
                    <a:pt x="358" y="108"/>
                    <a:pt x="358" y="108"/>
                    <a:pt x="358" y="106"/>
                  </a:cubicBezTo>
                  <a:cubicBezTo>
                    <a:pt x="359" y="104"/>
                    <a:pt x="359" y="102"/>
                    <a:pt x="359" y="101"/>
                  </a:cubicBezTo>
                  <a:cubicBezTo>
                    <a:pt x="359" y="99"/>
                    <a:pt x="359" y="97"/>
                    <a:pt x="360" y="96"/>
                  </a:cubicBezTo>
                  <a:cubicBezTo>
                    <a:pt x="360" y="96"/>
                    <a:pt x="360" y="96"/>
                    <a:pt x="359" y="92"/>
                  </a:cubicBezTo>
                  <a:cubicBezTo>
                    <a:pt x="359" y="92"/>
                    <a:pt x="359" y="92"/>
                    <a:pt x="357" y="88"/>
                  </a:cubicBezTo>
                  <a:cubicBezTo>
                    <a:pt x="357" y="88"/>
                    <a:pt x="357" y="88"/>
                    <a:pt x="355" y="81"/>
                  </a:cubicBezTo>
                  <a:cubicBezTo>
                    <a:pt x="355" y="81"/>
                    <a:pt x="355" y="80"/>
                    <a:pt x="355" y="79"/>
                  </a:cubicBezTo>
                  <a:cubicBezTo>
                    <a:pt x="355" y="79"/>
                    <a:pt x="355" y="79"/>
                    <a:pt x="354" y="74"/>
                  </a:cubicBezTo>
                  <a:cubicBezTo>
                    <a:pt x="354" y="74"/>
                    <a:pt x="350" y="69"/>
                    <a:pt x="351" y="65"/>
                  </a:cubicBezTo>
                  <a:cubicBezTo>
                    <a:pt x="351" y="61"/>
                    <a:pt x="350" y="60"/>
                    <a:pt x="354" y="55"/>
                  </a:cubicBezTo>
                  <a:cubicBezTo>
                    <a:pt x="356" y="52"/>
                    <a:pt x="357" y="50"/>
                    <a:pt x="357" y="48"/>
                  </a:cubicBezTo>
                  <a:cubicBezTo>
                    <a:pt x="358" y="46"/>
                    <a:pt x="358" y="46"/>
                    <a:pt x="358" y="46"/>
                  </a:cubicBezTo>
                  <a:cubicBezTo>
                    <a:pt x="358" y="46"/>
                    <a:pt x="358" y="46"/>
                    <a:pt x="360" y="37"/>
                  </a:cubicBezTo>
                  <a:cubicBezTo>
                    <a:pt x="360" y="37"/>
                    <a:pt x="360" y="37"/>
                    <a:pt x="357" y="26"/>
                  </a:cubicBezTo>
                  <a:cubicBezTo>
                    <a:pt x="357" y="26"/>
                    <a:pt x="357" y="26"/>
                    <a:pt x="356" y="23"/>
                  </a:cubicBezTo>
                  <a:cubicBezTo>
                    <a:pt x="354" y="23"/>
                    <a:pt x="354" y="23"/>
                    <a:pt x="354" y="23"/>
                  </a:cubicBezTo>
                  <a:cubicBezTo>
                    <a:pt x="354" y="22"/>
                    <a:pt x="354" y="22"/>
                    <a:pt x="354" y="21"/>
                  </a:cubicBezTo>
                  <a:cubicBezTo>
                    <a:pt x="353" y="20"/>
                    <a:pt x="353" y="19"/>
                    <a:pt x="353" y="19"/>
                  </a:cubicBezTo>
                  <a:cubicBezTo>
                    <a:pt x="350" y="18"/>
                    <a:pt x="350" y="18"/>
                    <a:pt x="350" y="18"/>
                  </a:cubicBezTo>
                  <a:cubicBezTo>
                    <a:pt x="343" y="15"/>
                    <a:pt x="343" y="15"/>
                    <a:pt x="343" y="15"/>
                  </a:cubicBezTo>
                  <a:cubicBezTo>
                    <a:pt x="336" y="12"/>
                    <a:pt x="336" y="12"/>
                    <a:pt x="336" y="12"/>
                  </a:cubicBezTo>
                  <a:cubicBezTo>
                    <a:pt x="330" y="11"/>
                    <a:pt x="330" y="11"/>
                    <a:pt x="330" y="11"/>
                  </a:cubicBezTo>
                  <a:cubicBezTo>
                    <a:pt x="327" y="11"/>
                    <a:pt x="327" y="11"/>
                    <a:pt x="327" y="11"/>
                  </a:cubicBezTo>
                  <a:cubicBezTo>
                    <a:pt x="326" y="9"/>
                    <a:pt x="326" y="9"/>
                    <a:pt x="326" y="9"/>
                  </a:cubicBezTo>
                  <a:cubicBezTo>
                    <a:pt x="323" y="8"/>
                    <a:pt x="323" y="8"/>
                    <a:pt x="323" y="8"/>
                  </a:cubicBezTo>
                  <a:cubicBezTo>
                    <a:pt x="320" y="8"/>
                    <a:pt x="320" y="8"/>
                    <a:pt x="320" y="8"/>
                  </a:cubicBezTo>
                  <a:cubicBezTo>
                    <a:pt x="319" y="9"/>
                    <a:pt x="319" y="9"/>
                    <a:pt x="319" y="9"/>
                  </a:cubicBezTo>
                  <a:cubicBezTo>
                    <a:pt x="317" y="9"/>
                    <a:pt x="317" y="9"/>
                    <a:pt x="317" y="9"/>
                  </a:cubicBezTo>
                  <a:cubicBezTo>
                    <a:pt x="317" y="8"/>
                    <a:pt x="317" y="8"/>
                    <a:pt x="317" y="8"/>
                  </a:cubicBezTo>
                  <a:cubicBezTo>
                    <a:pt x="319" y="8"/>
                    <a:pt x="319" y="8"/>
                    <a:pt x="319" y="8"/>
                  </a:cubicBezTo>
                  <a:cubicBezTo>
                    <a:pt x="304" y="3"/>
                    <a:pt x="304" y="3"/>
                    <a:pt x="304" y="3"/>
                  </a:cubicBezTo>
                  <a:cubicBezTo>
                    <a:pt x="291" y="2"/>
                    <a:pt x="291" y="2"/>
                    <a:pt x="291" y="2"/>
                  </a:cubicBezTo>
                  <a:cubicBezTo>
                    <a:pt x="283" y="2"/>
                    <a:pt x="283" y="2"/>
                    <a:pt x="283" y="2"/>
                  </a:cubicBezTo>
                  <a:cubicBezTo>
                    <a:pt x="281" y="0"/>
                    <a:pt x="281" y="0"/>
                    <a:pt x="281" y="0"/>
                  </a:cubicBezTo>
                  <a:cubicBezTo>
                    <a:pt x="278" y="2"/>
                    <a:pt x="278" y="2"/>
                    <a:pt x="278" y="2"/>
                  </a:cubicBezTo>
                  <a:cubicBezTo>
                    <a:pt x="278" y="3"/>
                    <a:pt x="278" y="3"/>
                    <a:pt x="278" y="3"/>
                  </a:cubicBezTo>
                  <a:cubicBezTo>
                    <a:pt x="277" y="3"/>
                    <a:pt x="277" y="3"/>
                    <a:pt x="277" y="3"/>
                  </a:cubicBezTo>
                  <a:cubicBezTo>
                    <a:pt x="276" y="3"/>
                    <a:pt x="276" y="3"/>
                    <a:pt x="276" y="3"/>
                  </a:cubicBezTo>
                  <a:cubicBezTo>
                    <a:pt x="274" y="5"/>
                    <a:pt x="274" y="5"/>
                    <a:pt x="274" y="5"/>
                  </a:cubicBezTo>
                  <a:cubicBezTo>
                    <a:pt x="277" y="6"/>
                    <a:pt x="277" y="6"/>
                    <a:pt x="277" y="6"/>
                  </a:cubicBezTo>
                  <a:cubicBezTo>
                    <a:pt x="280" y="8"/>
                    <a:pt x="280" y="8"/>
                    <a:pt x="280" y="8"/>
                  </a:cubicBezTo>
                  <a:cubicBezTo>
                    <a:pt x="283" y="9"/>
                    <a:pt x="283" y="9"/>
                    <a:pt x="283" y="9"/>
                  </a:cubicBezTo>
                  <a:cubicBezTo>
                    <a:pt x="284" y="11"/>
                    <a:pt x="284" y="11"/>
                    <a:pt x="284" y="11"/>
                  </a:cubicBezTo>
                  <a:cubicBezTo>
                    <a:pt x="284" y="12"/>
                    <a:pt x="284" y="12"/>
                    <a:pt x="284" y="12"/>
                  </a:cubicBezTo>
                  <a:cubicBezTo>
                    <a:pt x="284" y="13"/>
                    <a:pt x="284" y="13"/>
                    <a:pt x="284" y="13"/>
                  </a:cubicBezTo>
                  <a:cubicBezTo>
                    <a:pt x="281" y="13"/>
                    <a:pt x="281" y="13"/>
                    <a:pt x="281" y="13"/>
                  </a:cubicBezTo>
                  <a:cubicBezTo>
                    <a:pt x="278" y="15"/>
                    <a:pt x="278" y="15"/>
                    <a:pt x="278" y="15"/>
                  </a:cubicBezTo>
                  <a:cubicBezTo>
                    <a:pt x="276" y="15"/>
                    <a:pt x="276" y="15"/>
                    <a:pt x="276" y="15"/>
                  </a:cubicBezTo>
                  <a:cubicBezTo>
                    <a:pt x="278" y="16"/>
                    <a:pt x="278" y="16"/>
                    <a:pt x="278" y="16"/>
                  </a:cubicBezTo>
                  <a:cubicBezTo>
                    <a:pt x="278" y="18"/>
                    <a:pt x="278" y="18"/>
                    <a:pt x="278" y="18"/>
                  </a:cubicBezTo>
                  <a:cubicBezTo>
                    <a:pt x="277" y="19"/>
                    <a:pt x="277" y="19"/>
                    <a:pt x="277" y="19"/>
                  </a:cubicBezTo>
                  <a:cubicBezTo>
                    <a:pt x="274" y="18"/>
                    <a:pt x="274" y="18"/>
                    <a:pt x="274" y="18"/>
                  </a:cubicBezTo>
                  <a:cubicBezTo>
                    <a:pt x="273" y="18"/>
                    <a:pt x="273" y="18"/>
                    <a:pt x="273" y="18"/>
                  </a:cubicBezTo>
                  <a:cubicBezTo>
                    <a:pt x="271" y="16"/>
                    <a:pt x="271" y="16"/>
                    <a:pt x="271" y="16"/>
                  </a:cubicBezTo>
                  <a:cubicBezTo>
                    <a:pt x="271" y="15"/>
                    <a:pt x="271" y="15"/>
                    <a:pt x="271" y="15"/>
                  </a:cubicBezTo>
                  <a:cubicBezTo>
                    <a:pt x="273" y="13"/>
                    <a:pt x="273" y="13"/>
                    <a:pt x="273" y="13"/>
                  </a:cubicBezTo>
                  <a:cubicBezTo>
                    <a:pt x="270" y="12"/>
                    <a:pt x="270" y="12"/>
                    <a:pt x="270" y="12"/>
                  </a:cubicBezTo>
                  <a:cubicBezTo>
                    <a:pt x="268" y="12"/>
                    <a:pt x="268" y="12"/>
                    <a:pt x="268" y="12"/>
                  </a:cubicBezTo>
                  <a:cubicBezTo>
                    <a:pt x="270" y="11"/>
                    <a:pt x="270" y="11"/>
                    <a:pt x="270" y="11"/>
                  </a:cubicBezTo>
                  <a:cubicBezTo>
                    <a:pt x="266" y="11"/>
                    <a:pt x="266" y="11"/>
                    <a:pt x="266" y="11"/>
                  </a:cubicBezTo>
                  <a:cubicBezTo>
                    <a:pt x="261" y="12"/>
                    <a:pt x="261" y="12"/>
                    <a:pt x="261" y="12"/>
                  </a:cubicBezTo>
                  <a:cubicBezTo>
                    <a:pt x="263" y="13"/>
                    <a:pt x="263" y="13"/>
                    <a:pt x="263" y="13"/>
                  </a:cubicBezTo>
                  <a:cubicBezTo>
                    <a:pt x="261" y="13"/>
                    <a:pt x="261" y="13"/>
                    <a:pt x="261" y="13"/>
                  </a:cubicBezTo>
                  <a:cubicBezTo>
                    <a:pt x="260" y="12"/>
                    <a:pt x="260" y="12"/>
                    <a:pt x="260" y="12"/>
                  </a:cubicBezTo>
                  <a:cubicBezTo>
                    <a:pt x="260" y="13"/>
                    <a:pt x="260" y="13"/>
                    <a:pt x="260" y="13"/>
                  </a:cubicBezTo>
                  <a:cubicBezTo>
                    <a:pt x="258" y="13"/>
                    <a:pt x="258" y="13"/>
                    <a:pt x="258" y="13"/>
                  </a:cubicBezTo>
                  <a:cubicBezTo>
                    <a:pt x="257" y="15"/>
                    <a:pt x="257" y="15"/>
                    <a:pt x="257" y="15"/>
                  </a:cubicBezTo>
                  <a:cubicBezTo>
                    <a:pt x="256" y="15"/>
                    <a:pt x="256" y="15"/>
                    <a:pt x="256" y="15"/>
                  </a:cubicBezTo>
                  <a:cubicBezTo>
                    <a:pt x="254" y="16"/>
                    <a:pt x="254" y="16"/>
                    <a:pt x="254" y="16"/>
                  </a:cubicBezTo>
                  <a:cubicBezTo>
                    <a:pt x="251" y="15"/>
                    <a:pt x="251" y="15"/>
                    <a:pt x="251" y="15"/>
                  </a:cubicBezTo>
                  <a:cubicBezTo>
                    <a:pt x="247" y="15"/>
                    <a:pt x="247" y="15"/>
                    <a:pt x="247" y="15"/>
                  </a:cubicBezTo>
                  <a:cubicBezTo>
                    <a:pt x="241" y="15"/>
                    <a:pt x="241" y="15"/>
                    <a:pt x="241" y="15"/>
                  </a:cubicBezTo>
                  <a:cubicBezTo>
                    <a:pt x="237" y="16"/>
                    <a:pt x="237" y="16"/>
                    <a:pt x="237" y="16"/>
                  </a:cubicBezTo>
                  <a:cubicBezTo>
                    <a:pt x="235" y="18"/>
                    <a:pt x="235" y="18"/>
                    <a:pt x="235" y="18"/>
                  </a:cubicBezTo>
                  <a:cubicBezTo>
                    <a:pt x="235" y="21"/>
                    <a:pt x="235" y="21"/>
                    <a:pt x="235" y="21"/>
                  </a:cubicBezTo>
                  <a:cubicBezTo>
                    <a:pt x="233" y="19"/>
                    <a:pt x="233" y="19"/>
                    <a:pt x="233" y="19"/>
                  </a:cubicBezTo>
                  <a:cubicBezTo>
                    <a:pt x="231" y="19"/>
                    <a:pt x="231" y="19"/>
                    <a:pt x="231" y="19"/>
                  </a:cubicBezTo>
                  <a:cubicBezTo>
                    <a:pt x="230" y="21"/>
                    <a:pt x="230" y="21"/>
                    <a:pt x="230" y="21"/>
                  </a:cubicBezTo>
                  <a:cubicBezTo>
                    <a:pt x="228" y="19"/>
                    <a:pt x="228" y="19"/>
                    <a:pt x="228" y="19"/>
                  </a:cubicBezTo>
                  <a:cubicBezTo>
                    <a:pt x="227" y="21"/>
                    <a:pt x="227" y="21"/>
                    <a:pt x="227" y="21"/>
                  </a:cubicBezTo>
                  <a:cubicBezTo>
                    <a:pt x="225" y="21"/>
                    <a:pt x="225" y="21"/>
                    <a:pt x="225" y="21"/>
                  </a:cubicBezTo>
                  <a:cubicBezTo>
                    <a:pt x="220" y="19"/>
                    <a:pt x="220" y="19"/>
                    <a:pt x="220" y="19"/>
                  </a:cubicBezTo>
                  <a:cubicBezTo>
                    <a:pt x="221" y="18"/>
                    <a:pt x="221" y="18"/>
                    <a:pt x="221" y="18"/>
                  </a:cubicBezTo>
                  <a:cubicBezTo>
                    <a:pt x="223" y="18"/>
                    <a:pt x="223" y="18"/>
                    <a:pt x="223" y="18"/>
                  </a:cubicBezTo>
                  <a:cubicBezTo>
                    <a:pt x="225" y="18"/>
                    <a:pt x="225" y="18"/>
                    <a:pt x="225" y="18"/>
                  </a:cubicBezTo>
                  <a:cubicBezTo>
                    <a:pt x="224" y="15"/>
                    <a:pt x="224" y="15"/>
                    <a:pt x="224" y="15"/>
                  </a:cubicBezTo>
                  <a:cubicBezTo>
                    <a:pt x="224" y="13"/>
                    <a:pt x="224" y="13"/>
                    <a:pt x="224" y="13"/>
                  </a:cubicBezTo>
                  <a:cubicBezTo>
                    <a:pt x="221" y="12"/>
                    <a:pt x="221" y="12"/>
                    <a:pt x="221" y="12"/>
                  </a:cubicBezTo>
                  <a:cubicBezTo>
                    <a:pt x="224" y="12"/>
                    <a:pt x="224" y="12"/>
                    <a:pt x="224" y="12"/>
                  </a:cubicBezTo>
                  <a:cubicBezTo>
                    <a:pt x="228" y="11"/>
                    <a:pt x="228" y="11"/>
                    <a:pt x="228" y="11"/>
                  </a:cubicBezTo>
                  <a:cubicBezTo>
                    <a:pt x="220" y="12"/>
                    <a:pt x="220" y="12"/>
                    <a:pt x="220" y="12"/>
                  </a:cubicBezTo>
                  <a:cubicBezTo>
                    <a:pt x="214" y="13"/>
                    <a:pt x="214" y="13"/>
                    <a:pt x="214" y="13"/>
                  </a:cubicBezTo>
                  <a:cubicBezTo>
                    <a:pt x="211" y="16"/>
                    <a:pt x="211" y="16"/>
                    <a:pt x="211" y="16"/>
                  </a:cubicBezTo>
                  <a:cubicBezTo>
                    <a:pt x="213" y="16"/>
                    <a:pt x="213" y="16"/>
                    <a:pt x="213" y="16"/>
                  </a:cubicBezTo>
                  <a:cubicBezTo>
                    <a:pt x="215" y="18"/>
                    <a:pt x="215" y="18"/>
                    <a:pt x="215" y="18"/>
                  </a:cubicBezTo>
                  <a:cubicBezTo>
                    <a:pt x="213" y="19"/>
                    <a:pt x="213" y="19"/>
                    <a:pt x="213" y="19"/>
                  </a:cubicBezTo>
                  <a:cubicBezTo>
                    <a:pt x="211" y="19"/>
                    <a:pt x="211" y="19"/>
                    <a:pt x="211" y="19"/>
                  </a:cubicBezTo>
                  <a:cubicBezTo>
                    <a:pt x="211" y="18"/>
                    <a:pt x="211" y="18"/>
                    <a:pt x="211" y="18"/>
                  </a:cubicBezTo>
                  <a:cubicBezTo>
                    <a:pt x="210" y="16"/>
                    <a:pt x="210" y="16"/>
                    <a:pt x="210" y="16"/>
                  </a:cubicBezTo>
                  <a:cubicBezTo>
                    <a:pt x="207" y="16"/>
                    <a:pt x="207" y="16"/>
                    <a:pt x="207" y="16"/>
                  </a:cubicBezTo>
                  <a:cubicBezTo>
                    <a:pt x="205" y="18"/>
                    <a:pt x="205" y="18"/>
                    <a:pt x="205" y="18"/>
                  </a:cubicBezTo>
                  <a:cubicBezTo>
                    <a:pt x="203" y="18"/>
                    <a:pt x="203" y="18"/>
                    <a:pt x="203" y="18"/>
                  </a:cubicBezTo>
                  <a:cubicBezTo>
                    <a:pt x="200" y="18"/>
                    <a:pt x="200" y="18"/>
                    <a:pt x="200" y="18"/>
                  </a:cubicBezTo>
                  <a:cubicBezTo>
                    <a:pt x="195" y="19"/>
                    <a:pt x="195" y="19"/>
                    <a:pt x="195" y="19"/>
                  </a:cubicBezTo>
                  <a:cubicBezTo>
                    <a:pt x="191" y="22"/>
                    <a:pt x="191" y="22"/>
                    <a:pt x="191" y="22"/>
                  </a:cubicBezTo>
                  <a:cubicBezTo>
                    <a:pt x="187" y="23"/>
                    <a:pt x="187" y="23"/>
                    <a:pt x="187" y="23"/>
                  </a:cubicBezTo>
                  <a:cubicBezTo>
                    <a:pt x="181" y="23"/>
                    <a:pt x="181" y="23"/>
                    <a:pt x="181" y="23"/>
                  </a:cubicBezTo>
                  <a:cubicBezTo>
                    <a:pt x="187" y="26"/>
                    <a:pt x="187" y="26"/>
                    <a:pt x="187" y="26"/>
                  </a:cubicBezTo>
                  <a:cubicBezTo>
                    <a:pt x="182" y="26"/>
                    <a:pt x="182" y="26"/>
                    <a:pt x="182" y="26"/>
                  </a:cubicBezTo>
                  <a:cubicBezTo>
                    <a:pt x="178" y="26"/>
                    <a:pt x="178" y="26"/>
                    <a:pt x="178" y="26"/>
                  </a:cubicBezTo>
                  <a:cubicBezTo>
                    <a:pt x="177" y="28"/>
                    <a:pt x="177" y="28"/>
                    <a:pt x="177" y="28"/>
                  </a:cubicBezTo>
                  <a:cubicBezTo>
                    <a:pt x="175" y="28"/>
                    <a:pt x="175" y="28"/>
                    <a:pt x="175" y="28"/>
                  </a:cubicBezTo>
                  <a:cubicBezTo>
                    <a:pt x="177" y="29"/>
                    <a:pt x="177" y="29"/>
                    <a:pt x="177" y="29"/>
                  </a:cubicBezTo>
                  <a:cubicBezTo>
                    <a:pt x="175" y="32"/>
                    <a:pt x="175" y="32"/>
                    <a:pt x="175" y="32"/>
                  </a:cubicBezTo>
                  <a:cubicBezTo>
                    <a:pt x="175" y="33"/>
                    <a:pt x="175" y="33"/>
                    <a:pt x="175" y="33"/>
                  </a:cubicBezTo>
                  <a:cubicBezTo>
                    <a:pt x="177" y="35"/>
                    <a:pt x="177" y="35"/>
                    <a:pt x="177" y="35"/>
                  </a:cubicBezTo>
                  <a:cubicBezTo>
                    <a:pt x="175" y="35"/>
                    <a:pt x="175" y="35"/>
                    <a:pt x="175" y="35"/>
                  </a:cubicBezTo>
                  <a:cubicBezTo>
                    <a:pt x="171" y="36"/>
                    <a:pt x="171" y="36"/>
                    <a:pt x="171" y="36"/>
                  </a:cubicBezTo>
                  <a:cubicBezTo>
                    <a:pt x="168" y="36"/>
                    <a:pt x="168" y="36"/>
                    <a:pt x="168" y="36"/>
                  </a:cubicBezTo>
                  <a:cubicBezTo>
                    <a:pt x="165" y="38"/>
                    <a:pt x="165" y="38"/>
                    <a:pt x="165" y="38"/>
                  </a:cubicBezTo>
                  <a:cubicBezTo>
                    <a:pt x="167" y="36"/>
                    <a:pt x="167" y="36"/>
                    <a:pt x="167" y="36"/>
                  </a:cubicBezTo>
                  <a:cubicBezTo>
                    <a:pt x="162" y="36"/>
                    <a:pt x="162" y="36"/>
                    <a:pt x="162" y="36"/>
                  </a:cubicBezTo>
                  <a:cubicBezTo>
                    <a:pt x="160" y="35"/>
                    <a:pt x="160" y="35"/>
                    <a:pt x="160" y="35"/>
                  </a:cubicBezTo>
                  <a:cubicBezTo>
                    <a:pt x="155" y="32"/>
                    <a:pt x="155" y="32"/>
                    <a:pt x="155" y="32"/>
                  </a:cubicBezTo>
                  <a:cubicBezTo>
                    <a:pt x="152" y="32"/>
                    <a:pt x="152" y="32"/>
                    <a:pt x="152" y="32"/>
                  </a:cubicBezTo>
                  <a:cubicBezTo>
                    <a:pt x="151" y="31"/>
                    <a:pt x="151" y="31"/>
                    <a:pt x="151" y="31"/>
                  </a:cubicBezTo>
                  <a:cubicBezTo>
                    <a:pt x="149" y="29"/>
                    <a:pt x="149" y="29"/>
                    <a:pt x="149" y="29"/>
                  </a:cubicBezTo>
                  <a:cubicBezTo>
                    <a:pt x="151" y="28"/>
                    <a:pt x="151" y="28"/>
                    <a:pt x="151" y="28"/>
                  </a:cubicBezTo>
                  <a:cubicBezTo>
                    <a:pt x="152" y="28"/>
                    <a:pt x="152" y="28"/>
                    <a:pt x="152" y="28"/>
                  </a:cubicBezTo>
                  <a:cubicBezTo>
                    <a:pt x="152" y="26"/>
                    <a:pt x="152" y="26"/>
                    <a:pt x="152" y="26"/>
                  </a:cubicBezTo>
                  <a:cubicBezTo>
                    <a:pt x="158" y="25"/>
                    <a:pt x="158" y="25"/>
                    <a:pt x="158" y="25"/>
                  </a:cubicBezTo>
                  <a:cubicBezTo>
                    <a:pt x="164" y="25"/>
                    <a:pt x="164" y="25"/>
                    <a:pt x="164" y="25"/>
                  </a:cubicBezTo>
                  <a:cubicBezTo>
                    <a:pt x="161" y="22"/>
                    <a:pt x="161" y="22"/>
                    <a:pt x="161" y="22"/>
                  </a:cubicBezTo>
                  <a:cubicBezTo>
                    <a:pt x="157" y="19"/>
                    <a:pt x="157" y="19"/>
                    <a:pt x="157" y="19"/>
                  </a:cubicBezTo>
                  <a:cubicBezTo>
                    <a:pt x="154" y="18"/>
                    <a:pt x="154" y="18"/>
                    <a:pt x="154" y="18"/>
                  </a:cubicBezTo>
                  <a:cubicBezTo>
                    <a:pt x="149" y="16"/>
                    <a:pt x="149" y="16"/>
                    <a:pt x="149" y="16"/>
                  </a:cubicBezTo>
                  <a:cubicBezTo>
                    <a:pt x="144" y="16"/>
                    <a:pt x="144" y="16"/>
                    <a:pt x="144" y="16"/>
                  </a:cubicBezTo>
                  <a:cubicBezTo>
                    <a:pt x="138" y="16"/>
                    <a:pt x="138" y="16"/>
                    <a:pt x="138" y="16"/>
                  </a:cubicBezTo>
                  <a:cubicBezTo>
                    <a:pt x="135" y="15"/>
                    <a:pt x="135" y="15"/>
                    <a:pt x="135" y="15"/>
                  </a:cubicBezTo>
                  <a:cubicBezTo>
                    <a:pt x="132" y="15"/>
                    <a:pt x="132" y="15"/>
                    <a:pt x="132" y="15"/>
                  </a:cubicBezTo>
                  <a:cubicBezTo>
                    <a:pt x="131" y="15"/>
                    <a:pt x="131" y="15"/>
                    <a:pt x="131" y="15"/>
                  </a:cubicBezTo>
                  <a:cubicBezTo>
                    <a:pt x="139" y="19"/>
                    <a:pt x="139" y="19"/>
                    <a:pt x="139" y="19"/>
                  </a:cubicBezTo>
                  <a:cubicBezTo>
                    <a:pt x="141" y="21"/>
                    <a:pt x="141" y="21"/>
                    <a:pt x="141" y="21"/>
                  </a:cubicBezTo>
                  <a:cubicBezTo>
                    <a:pt x="141" y="22"/>
                    <a:pt x="141" y="22"/>
                    <a:pt x="141" y="22"/>
                  </a:cubicBezTo>
                  <a:cubicBezTo>
                    <a:pt x="142" y="22"/>
                    <a:pt x="142" y="22"/>
                    <a:pt x="142" y="22"/>
                  </a:cubicBezTo>
                  <a:cubicBezTo>
                    <a:pt x="141" y="23"/>
                    <a:pt x="141" y="23"/>
                    <a:pt x="141" y="23"/>
                  </a:cubicBezTo>
                  <a:cubicBezTo>
                    <a:pt x="142" y="23"/>
                    <a:pt x="142" y="23"/>
                    <a:pt x="142" y="23"/>
                  </a:cubicBezTo>
                  <a:cubicBezTo>
                    <a:pt x="141" y="25"/>
                    <a:pt x="141" y="25"/>
                    <a:pt x="141" y="25"/>
                  </a:cubicBezTo>
                  <a:cubicBezTo>
                    <a:pt x="141" y="26"/>
                    <a:pt x="141" y="26"/>
                    <a:pt x="141" y="26"/>
                  </a:cubicBezTo>
                  <a:cubicBezTo>
                    <a:pt x="141" y="28"/>
                    <a:pt x="141" y="28"/>
                    <a:pt x="141" y="28"/>
                  </a:cubicBezTo>
                  <a:cubicBezTo>
                    <a:pt x="139" y="31"/>
                    <a:pt x="139" y="31"/>
                    <a:pt x="139" y="31"/>
                  </a:cubicBezTo>
                  <a:cubicBezTo>
                    <a:pt x="141" y="32"/>
                    <a:pt x="141" y="32"/>
                    <a:pt x="141" y="32"/>
                  </a:cubicBezTo>
                  <a:cubicBezTo>
                    <a:pt x="144" y="33"/>
                    <a:pt x="144" y="33"/>
                    <a:pt x="144" y="33"/>
                  </a:cubicBezTo>
                  <a:cubicBezTo>
                    <a:pt x="147" y="35"/>
                    <a:pt x="147" y="35"/>
                    <a:pt x="147" y="35"/>
                  </a:cubicBezTo>
                  <a:cubicBezTo>
                    <a:pt x="148" y="36"/>
                    <a:pt x="148" y="36"/>
                    <a:pt x="148" y="36"/>
                  </a:cubicBezTo>
                  <a:cubicBezTo>
                    <a:pt x="149" y="38"/>
                    <a:pt x="149" y="38"/>
                    <a:pt x="149" y="38"/>
                  </a:cubicBezTo>
                  <a:cubicBezTo>
                    <a:pt x="147" y="41"/>
                    <a:pt x="147" y="41"/>
                    <a:pt x="147" y="41"/>
                  </a:cubicBezTo>
                  <a:cubicBezTo>
                    <a:pt x="147" y="42"/>
                    <a:pt x="147" y="42"/>
                    <a:pt x="147" y="42"/>
                  </a:cubicBezTo>
                  <a:cubicBezTo>
                    <a:pt x="148" y="48"/>
                    <a:pt x="148" y="48"/>
                    <a:pt x="148" y="48"/>
                  </a:cubicBezTo>
                  <a:cubicBezTo>
                    <a:pt x="147" y="45"/>
                    <a:pt x="147" y="45"/>
                    <a:pt x="147" y="45"/>
                  </a:cubicBezTo>
                  <a:cubicBezTo>
                    <a:pt x="144" y="43"/>
                    <a:pt x="144" y="43"/>
                    <a:pt x="144" y="43"/>
                  </a:cubicBezTo>
                  <a:cubicBezTo>
                    <a:pt x="142" y="45"/>
                    <a:pt x="142" y="45"/>
                    <a:pt x="142" y="45"/>
                  </a:cubicBezTo>
                  <a:cubicBezTo>
                    <a:pt x="141" y="46"/>
                    <a:pt x="141" y="46"/>
                    <a:pt x="141" y="46"/>
                  </a:cubicBezTo>
                  <a:cubicBezTo>
                    <a:pt x="139" y="45"/>
                    <a:pt x="139" y="45"/>
                    <a:pt x="139" y="45"/>
                  </a:cubicBezTo>
                  <a:cubicBezTo>
                    <a:pt x="142" y="43"/>
                    <a:pt x="142" y="43"/>
                    <a:pt x="142" y="43"/>
                  </a:cubicBezTo>
                  <a:cubicBezTo>
                    <a:pt x="141" y="42"/>
                    <a:pt x="141" y="42"/>
                    <a:pt x="141" y="42"/>
                  </a:cubicBezTo>
                  <a:cubicBezTo>
                    <a:pt x="139" y="42"/>
                    <a:pt x="139" y="42"/>
                    <a:pt x="139" y="42"/>
                  </a:cubicBezTo>
                  <a:cubicBezTo>
                    <a:pt x="137" y="41"/>
                    <a:pt x="137" y="41"/>
                    <a:pt x="137" y="41"/>
                  </a:cubicBezTo>
                  <a:cubicBezTo>
                    <a:pt x="131" y="41"/>
                    <a:pt x="131" y="41"/>
                    <a:pt x="131" y="41"/>
                  </a:cubicBezTo>
                  <a:cubicBezTo>
                    <a:pt x="128" y="41"/>
                    <a:pt x="128" y="41"/>
                    <a:pt x="128" y="41"/>
                  </a:cubicBezTo>
                  <a:cubicBezTo>
                    <a:pt x="125" y="42"/>
                    <a:pt x="125" y="42"/>
                    <a:pt x="125" y="42"/>
                  </a:cubicBezTo>
                  <a:cubicBezTo>
                    <a:pt x="122" y="45"/>
                    <a:pt x="122" y="45"/>
                    <a:pt x="122" y="45"/>
                  </a:cubicBezTo>
                  <a:cubicBezTo>
                    <a:pt x="119" y="46"/>
                    <a:pt x="119" y="46"/>
                    <a:pt x="119" y="46"/>
                  </a:cubicBezTo>
                  <a:cubicBezTo>
                    <a:pt x="117" y="48"/>
                    <a:pt x="117" y="48"/>
                    <a:pt x="117" y="48"/>
                  </a:cubicBezTo>
                  <a:cubicBezTo>
                    <a:pt x="114" y="49"/>
                    <a:pt x="114" y="49"/>
                    <a:pt x="114" y="49"/>
                  </a:cubicBezTo>
                  <a:cubicBezTo>
                    <a:pt x="111" y="51"/>
                    <a:pt x="111" y="51"/>
                    <a:pt x="111" y="51"/>
                  </a:cubicBezTo>
                  <a:cubicBezTo>
                    <a:pt x="109" y="52"/>
                    <a:pt x="109" y="52"/>
                    <a:pt x="109" y="52"/>
                  </a:cubicBezTo>
                  <a:cubicBezTo>
                    <a:pt x="111" y="55"/>
                    <a:pt x="111" y="55"/>
                    <a:pt x="111" y="55"/>
                  </a:cubicBezTo>
                  <a:cubicBezTo>
                    <a:pt x="115" y="58"/>
                    <a:pt x="115" y="58"/>
                    <a:pt x="115" y="58"/>
                  </a:cubicBezTo>
                  <a:cubicBezTo>
                    <a:pt x="117" y="61"/>
                    <a:pt x="117" y="61"/>
                    <a:pt x="117" y="61"/>
                  </a:cubicBezTo>
                  <a:cubicBezTo>
                    <a:pt x="119" y="64"/>
                    <a:pt x="119" y="64"/>
                    <a:pt x="119" y="64"/>
                  </a:cubicBezTo>
                  <a:cubicBezTo>
                    <a:pt x="117" y="62"/>
                    <a:pt x="117" y="62"/>
                    <a:pt x="117" y="62"/>
                  </a:cubicBezTo>
                  <a:cubicBezTo>
                    <a:pt x="112" y="62"/>
                    <a:pt x="112" y="62"/>
                    <a:pt x="112" y="62"/>
                  </a:cubicBezTo>
                  <a:cubicBezTo>
                    <a:pt x="109" y="64"/>
                    <a:pt x="109" y="64"/>
                    <a:pt x="109" y="64"/>
                  </a:cubicBezTo>
                  <a:cubicBezTo>
                    <a:pt x="108" y="62"/>
                    <a:pt x="108" y="62"/>
                    <a:pt x="108" y="62"/>
                  </a:cubicBezTo>
                  <a:cubicBezTo>
                    <a:pt x="104" y="61"/>
                    <a:pt x="104" y="61"/>
                    <a:pt x="104" y="61"/>
                  </a:cubicBezTo>
                  <a:cubicBezTo>
                    <a:pt x="99" y="61"/>
                    <a:pt x="99" y="61"/>
                    <a:pt x="99" y="61"/>
                  </a:cubicBezTo>
                  <a:cubicBezTo>
                    <a:pt x="98" y="62"/>
                    <a:pt x="98" y="62"/>
                    <a:pt x="98" y="62"/>
                  </a:cubicBezTo>
                  <a:cubicBezTo>
                    <a:pt x="96" y="62"/>
                    <a:pt x="96" y="62"/>
                    <a:pt x="96" y="62"/>
                  </a:cubicBezTo>
                  <a:cubicBezTo>
                    <a:pt x="96" y="61"/>
                    <a:pt x="96" y="61"/>
                    <a:pt x="96" y="61"/>
                  </a:cubicBezTo>
                  <a:cubicBezTo>
                    <a:pt x="98" y="59"/>
                    <a:pt x="98" y="59"/>
                    <a:pt x="98" y="59"/>
                  </a:cubicBezTo>
                  <a:cubicBezTo>
                    <a:pt x="95" y="59"/>
                    <a:pt x="95" y="59"/>
                    <a:pt x="95" y="59"/>
                  </a:cubicBezTo>
                  <a:cubicBezTo>
                    <a:pt x="94" y="59"/>
                    <a:pt x="94" y="59"/>
                    <a:pt x="94" y="59"/>
                  </a:cubicBezTo>
                  <a:cubicBezTo>
                    <a:pt x="89" y="56"/>
                    <a:pt x="89" y="56"/>
                    <a:pt x="89" y="56"/>
                  </a:cubicBezTo>
                  <a:cubicBezTo>
                    <a:pt x="86" y="56"/>
                    <a:pt x="86" y="56"/>
                    <a:pt x="86" y="56"/>
                  </a:cubicBezTo>
                  <a:cubicBezTo>
                    <a:pt x="85" y="56"/>
                    <a:pt x="85" y="56"/>
                    <a:pt x="85" y="56"/>
                  </a:cubicBezTo>
                  <a:cubicBezTo>
                    <a:pt x="84" y="56"/>
                    <a:pt x="84" y="56"/>
                    <a:pt x="84" y="56"/>
                  </a:cubicBezTo>
                  <a:cubicBezTo>
                    <a:pt x="82" y="58"/>
                    <a:pt x="82" y="58"/>
                    <a:pt x="82" y="58"/>
                  </a:cubicBezTo>
                  <a:cubicBezTo>
                    <a:pt x="81" y="59"/>
                    <a:pt x="81" y="59"/>
                    <a:pt x="81" y="59"/>
                  </a:cubicBezTo>
                  <a:cubicBezTo>
                    <a:pt x="84" y="62"/>
                    <a:pt x="84" y="62"/>
                    <a:pt x="84" y="62"/>
                  </a:cubicBezTo>
                  <a:cubicBezTo>
                    <a:pt x="88" y="65"/>
                    <a:pt x="88" y="65"/>
                    <a:pt x="88" y="65"/>
                  </a:cubicBezTo>
                  <a:cubicBezTo>
                    <a:pt x="91" y="66"/>
                    <a:pt x="91" y="66"/>
                    <a:pt x="91" y="66"/>
                  </a:cubicBezTo>
                  <a:cubicBezTo>
                    <a:pt x="92" y="65"/>
                    <a:pt x="92" y="65"/>
                    <a:pt x="92" y="65"/>
                  </a:cubicBezTo>
                  <a:cubicBezTo>
                    <a:pt x="95" y="65"/>
                    <a:pt x="95" y="65"/>
                    <a:pt x="95" y="65"/>
                  </a:cubicBezTo>
                  <a:cubicBezTo>
                    <a:pt x="96" y="66"/>
                    <a:pt x="96" y="66"/>
                    <a:pt x="96" y="66"/>
                  </a:cubicBezTo>
                  <a:cubicBezTo>
                    <a:pt x="96" y="68"/>
                    <a:pt x="96" y="68"/>
                    <a:pt x="96" y="68"/>
                  </a:cubicBezTo>
                  <a:cubicBezTo>
                    <a:pt x="98" y="69"/>
                    <a:pt x="98" y="69"/>
                    <a:pt x="98" y="69"/>
                  </a:cubicBezTo>
                  <a:cubicBezTo>
                    <a:pt x="96" y="71"/>
                    <a:pt x="96" y="71"/>
                    <a:pt x="96" y="71"/>
                  </a:cubicBezTo>
                  <a:cubicBezTo>
                    <a:pt x="95" y="71"/>
                    <a:pt x="95" y="71"/>
                    <a:pt x="95" y="71"/>
                  </a:cubicBezTo>
                  <a:cubicBezTo>
                    <a:pt x="92" y="72"/>
                    <a:pt x="92" y="72"/>
                    <a:pt x="92" y="72"/>
                  </a:cubicBezTo>
                  <a:cubicBezTo>
                    <a:pt x="91" y="72"/>
                    <a:pt x="91" y="72"/>
                    <a:pt x="91" y="72"/>
                  </a:cubicBezTo>
                  <a:cubicBezTo>
                    <a:pt x="84" y="71"/>
                    <a:pt x="84" y="71"/>
                    <a:pt x="84" y="71"/>
                  </a:cubicBezTo>
                  <a:cubicBezTo>
                    <a:pt x="81" y="69"/>
                    <a:pt x="81" y="69"/>
                    <a:pt x="81" y="69"/>
                  </a:cubicBezTo>
                  <a:cubicBezTo>
                    <a:pt x="79" y="68"/>
                    <a:pt x="79" y="68"/>
                    <a:pt x="79" y="68"/>
                  </a:cubicBezTo>
                  <a:cubicBezTo>
                    <a:pt x="78" y="68"/>
                    <a:pt x="78" y="68"/>
                    <a:pt x="78" y="68"/>
                  </a:cubicBezTo>
                  <a:cubicBezTo>
                    <a:pt x="78" y="66"/>
                    <a:pt x="78" y="66"/>
                    <a:pt x="78" y="66"/>
                  </a:cubicBezTo>
                  <a:cubicBezTo>
                    <a:pt x="76" y="66"/>
                    <a:pt x="76" y="66"/>
                    <a:pt x="76" y="66"/>
                  </a:cubicBezTo>
                  <a:cubicBezTo>
                    <a:pt x="74" y="66"/>
                    <a:pt x="74" y="66"/>
                    <a:pt x="74" y="66"/>
                  </a:cubicBezTo>
                  <a:cubicBezTo>
                    <a:pt x="71" y="66"/>
                    <a:pt x="71" y="66"/>
                    <a:pt x="71" y="66"/>
                  </a:cubicBezTo>
                  <a:cubicBezTo>
                    <a:pt x="66" y="64"/>
                    <a:pt x="66" y="64"/>
                    <a:pt x="66" y="64"/>
                  </a:cubicBezTo>
                  <a:cubicBezTo>
                    <a:pt x="68" y="62"/>
                    <a:pt x="68" y="62"/>
                    <a:pt x="68" y="62"/>
                  </a:cubicBezTo>
                  <a:cubicBezTo>
                    <a:pt x="66" y="62"/>
                    <a:pt x="66" y="62"/>
                    <a:pt x="66" y="62"/>
                  </a:cubicBezTo>
                  <a:cubicBezTo>
                    <a:pt x="68" y="61"/>
                    <a:pt x="68" y="61"/>
                    <a:pt x="68" y="61"/>
                  </a:cubicBezTo>
                  <a:cubicBezTo>
                    <a:pt x="66" y="59"/>
                    <a:pt x="66" y="59"/>
                    <a:pt x="66" y="59"/>
                  </a:cubicBezTo>
                  <a:cubicBezTo>
                    <a:pt x="65" y="58"/>
                    <a:pt x="65" y="58"/>
                    <a:pt x="65" y="58"/>
                  </a:cubicBezTo>
                  <a:cubicBezTo>
                    <a:pt x="65" y="56"/>
                    <a:pt x="65" y="56"/>
                    <a:pt x="65" y="56"/>
                  </a:cubicBezTo>
                  <a:cubicBezTo>
                    <a:pt x="63" y="56"/>
                    <a:pt x="63" y="56"/>
                    <a:pt x="63" y="56"/>
                  </a:cubicBezTo>
                  <a:cubicBezTo>
                    <a:pt x="61" y="54"/>
                    <a:pt x="61" y="54"/>
                    <a:pt x="61" y="54"/>
                  </a:cubicBezTo>
                  <a:cubicBezTo>
                    <a:pt x="62" y="52"/>
                    <a:pt x="62" y="52"/>
                    <a:pt x="62" y="52"/>
                  </a:cubicBezTo>
                  <a:cubicBezTo>
                    <a:pt x="63" y="51"/>
                    <a:pt x="63" y="51"/>
                    <a:pt x="63" y="51"/>
                  </a:cubicBezTo>
                  <a:cubicBezTo>
                    <a:pt x="63" y="49"/>
                    <a:pt x="63" y="49"/>
                    <a:pt x="63" y="49"/>
                  </a:cubicBezTo>
                  <a:cubicBezTo>
                    <a:pt x="63" y="48"/>
                    <a:pt x="63" y="48"/>
                    <a:pt x="63" y="48"/>
                  </a:cubicBezTo>
                  <a:cubicBezTo>
                    <a:pt x="61" y="45"/>
                    <a:pt x="61" y="45"/>
                    <a:pt x="61" y="45"/>
                  </a:cubicBezTo>
                  <a:cubicBezTo>
                    <a:pt x="55" y="43"/>
                    <a:pt x="55" y="43"/>
                    <a:pt x="55" y="43"/>
                  </a:cubicBezTo>
                  <a:cubicBezTo>
                    <a:pt x="49" y="42"/>
                    <a:pt x="49" y="42"/>
                    <a:pt x="49" y="42"/>
                  </a:cubicBezTo>
                  <a:cubicBezTo>
                    <a:pt x="51" y="42"/>
                    <a:pt x="51" y="42"/>
                    <a:pt x="51" y="42"/>
                  </a:cubicBezTo>
                  <a:cubicBezTo>
                    <a:pt x="51" y="41"/>
                    <a:pt x="51" y="41"/>
                    <a:pt x="51" y="41"/>
                  </a:cubicBezTo>
                  <a:cubicBezTo>
                    <a:pt x="45" y="41"/>
                    <a:pt x="45" y="41"/>
                    <a:pt x="45" y="41"/>
                  </a:cubicBezTo>
                  <a:cubicBezTo>
                    <a:pt x="48" y="39"/>
                    <a:pt x="48" y="39"/>
                    <a:pt x="48" y="39"/>
                  </a:cubicBezTo>
                  <a:cubicBezTo>
                    <a:pt x="45" y="38"/>
                    <a:pt x="45" y="38"/>
                    <a:pt x="45" y="38"/>
                  </a:cubicBezTo>
                  <a:cubicBezTo>
                    <a:pt x="43" y="38"/>
                    <a:pt x="43" y="38"/>
                    <a:pt x="43" y="38"/>
                  </a:cubicBezTo>
                  <a:cubicBezTo>
                    <a:pt x="42" y="36"/>
                    <a:pt x="42" y="36"/>
                    <a:pt x="42" y="36"/>
                  </a:cubicBezTo>
                  <a:cubicBezTo>
                    <a:pt x="39" y="36"/>
                    <a:pt x="39" y="36"/>
                    <a:pt x="39" y="36"/>
                  </a:cubicBezTo>
                  <a:cubicBezTo>
                    <a:pt x="41" y="35"/>
                    <a:pt x="41" y="35"/>
                    <a:pt x="41" y="35"/>
                  </a:cubicBezTo>
                  <a:cubicBezTo>
                    <a:pt x="38" y="33"/>
                    <a:pt x="38" y="33"/>
                    <a:pt x="38" y="33"/>
                  </a:cubicBezTo>
                  <a:cubicBezTo>
                    <a:pt x="33" y="32"/>
                    <a:pt x="33" y="32"/>
                    <a:pt x="33" y="32"/>
                  </a:cubicBezTo>
                  <a:cubicBezTo>
                    <a:pt x="36" y="32"/>
                    <a:pt x="36" y="32"/>
                    <a:pt x="36" y="32"/>
                  </a:cubicBezTo>
                  <a:cubicBezTo>
                    <a:pt x="39" y="32"/>
                    <a:pt x="39" y="32"/>
                    <a:pt x="39" y="32"/>
                  </a:cubicBezTo>
                  <a:cubicBezTo>
                    <a:pt x="43" y="33"/>
                    <a:pt x="43" y="33"/>
                    <a:pt x="43" y="33"/>
                  </a:cubicBezTo>
                  <a:cubicBezTo>
                    <a:pt x="45" y="35"/>
                    <a:pt x="45" y="35"/>
                    <a:pt x="45" y="35"/>
                  </a:cubicBezTo>
                  <a:cubicBezTo>
                    <a:pt x="48" y="38"/>
                    <a:pt x="48" y="38"/>
                    <a:pt x="48" y="38"/>
                  </a:cubicBezTo>
                  <a:cubicBezTo>
                    <a:pt x="51" y="38"/>
                    <a:pt x="51" y="38"/>
                    <a:pt x="51" y="38"/>
                  </a:cubicBezTo>
                  <a:cubicBezTo>
                    <a:pt x="52" y="38"/>
                    <a:pt x="52" y="38"/>
                    <a:pt x="52" y="38"/>
                  </a:cubicBezTo>
                  <a:cubicBezTo>
                    <a:pt x="53" y="38"/>
                    <a:pt x="53" y="38"/>
                    <a:pt x="53" y="38"/>
                  </a:cubicBezTo>
                  <a:cubicBezTo>
                    <a:pt x="55" y="36"/>
                    <a:pt x="55" y="36"/>
                    <a:pt x="55" y="36"/>
                  </a:cubicBezTo>
                  <a:cubicBezTo>
                    <a:pt x="55" y="38"/>
                    <a:pt x="55" y="38"/>
                    <a:pt x="55" y="38"/>
                  </a:cubicBezTo>
                  <a:cubicBezTo>
                    <a:pt x="56" y="38"/>
                    <a:pt x="56" y="38"/>
                    <a:pt x="56" y="38"/>
                  </a:cubicBezTo>
                  <a:cubicBezTo>
                    <a:pt x="59" y="39"/>
                    <a:pt x="59" y="39"/>
                    <a:pt x="59" y="39"/>
                  </a:cubicBezTo>
                  <a:cubicBezTo>
                    <a:pt x="63" y="39"/>
                    <a:pt x="63" y="39"/>
                    <a:pt x="63" y="39"/>
                  </a:cubicBezTo>
                  <a:cubicBezTo>
                    <a:pt x="69" y="42"/>
                    <a:pt x="69" y="42"/>
                    <a:pt x="69" y="42"/>
                  </a:cubicBezTo>
                  <a:cubicBezTo>
                    <a:pt x="76" y="42"/>
                    <a:pt x="76" y="42"/>
                    <a:pt x="76" y="42"/>
                  </a:cubicBezTo>
                  <a:cubicBezTo>
                    <a:pt x="85" y="43"/>
                    <a:pt x="85" y="43"/>
                    <a:pt x="85" y="43"/>
                  </a:cubicBezTo>
                  <a:cubicBezTo>
                    <a:pt x="92" y="45"/>
                    <a:pt x="92" y="45"/>
                    <a:pt x="92" y="45"/>
                  </a:cubicBezTo>
                  <a:cubicBezTo>
                    <a:pt x="99" y="45"/>
                    <a:pt x="99" y="45"/>
                    <a:pt x="99" y="45"/>
                  </a:cubicBezTo>
                  <a:cubicBezTo>
                    <a:pt x="106" y="43"/>
                    <a:pt x="106" y="43"/>
                    <a:pt x="106" y="43"/>
                  </a:cubicBezTo>
                  <a:cubicBezTo>
                    <a:pt x="111" y="42"/>
                    <a:pt x="111" y="42"/>
                    <a:pt x="111" y="42"/>
                  </a:cubicBezTo>
                  <a:cubicBezTo>
                    <a:pt x="117" y="38"/>
                    <a:pt x="117" y="38"/>
                    <a:pt x="117" y="38"/>
                  </a:cubicBezTo>
                  <a:cubicBezTo>
                    <a:pt x="119" y="35"/>
                    <a:pt x="119" y="35"/>
                    <a:pt x="119" y="35"/>
                  </a:cubicBezTo>
                  <a:cubicBezTo>
                    <a:pt x="118" y="33"/>
                    <a:pt x="118" y="33"/>
                    <a:pt x="118" y="33"/>
                  </a:cubicBezTo>
                  <a:cubicBezTo>
                    <a:pt x="117" y="32"/>
                    <a:pt x="117" y="32"/>
                    <a:pt x="117" y="32"/>
                  </a:cubicBezTo>
                  <a:cubicBezTo>
                    <a:pt x="115" y="31"/>
                    <a:pt x="115" y="31"/>
                    <a:pt x="115" y="31"/>
                  </a:cubicBezTo>
                  <a:cubicBezTo>
                    <a:pt x="115" y="28"/>
                    <a:pt x="115" y="28"/>
                    <a:pt x="115" y="28"/>
                  </a:cubicBezTo>
                  <a:cubicBezTo>
                    <a:pt x="114" y="26"/>
                    <a:pt x="114" y="26"/>
                    <a:pt x="114" y="26"/>
                  </a:cubicBezTo>
                  <a:cubicBezTo>
                    <a:pt x="112" y="26"/>
                    <a:pt x="112" y="26"/>
                    <a:pt x="112" y="26"/>
                  </a:cubicBezTo>
                  <a:cubicBezTo>
                    <a:pt x="109" y="25"/>
                    <a:pt x="109" y="25"/>
                    <a:pt x="109" y="25"/>
                  </a:cubicBezTo>
                  <a:cubicBezTo>
                    <a:pt x="106" y="23"/>
                    <a:pt x="106" y="23"/>
                    <a:pt x="106" y="23"/>
                  </a:cubicBezTo>
                  <a:cubicBezTo>
                    <a:pt x="102" y="21"/>
                    <a:pt x="102" y="21"/>
                    <a:pt x="102" y="21"/>
                  </a:cubicBezTo>
                  <a:cubicBezTo>
                    <a:pt x="102" y="22"/>
                    <a:pt x="102" y="22"/>
                    <a:pt x="102" y="22"/>
                  </a:cubicBezTo>
                  <a:cubicBezTo>
                    <a:pt x="96" y="21"/>
                    <a:pt x="96" y="21"/>
                    <a:pt x="96" y="21"/>
                  </a:cubicBezTo>
                  <a:cubicBezTo>
                    <a:pt x="91" y="18"/>
                    <a:pt x="91" y="18"/>
                    <a:pt x="91" y="18"/>
                  </a:cubicBezTo>
                  <a:cubicBezTo>
                    <a:pt x="92" y="19"/>
                    <a:pt x="92" y="19"/>
                    <a:pt x="92" y="19"/>
                  </a:cubicBezTo>
                  <a:cubicBezTo>
                    <a:pt x="86" y="16"/>
                    <a:pt x="86" y="16"/>
                    <a:pt x="86" y="16"/>
                  </a:cubicBezTo>
                  <a:cubicBezTo>
                    <a:pt x="81" y="13"/>
                    <a:pt x="81" y="13"/>
                    <a:pt x="81" y="13"/>
                  </a:cubicBezTo>
                  <a:cubicBezTo>
                    <a:pt x="66" y="9"/>
                    <a:pt x="66" y="9"/>
                    <a:pt x="66" y="9"/>
                  </a:cubicBezTo>
                  <a:cubicBezTo>
                    <a:pt x="61" y="9"/>
                    <a:pt x="61" y="9"/>
                    <a:pt x="61" y="9"/>
                  </a:cubicBezTo>
                  <a:cubicBezTo>
                    <a:pt x="55" y="8"/>
                    <a:pt x="55" y="8"/>
                    <a:pt x="55" y="8"/>
                  </a:cubicBezTo>
                  <a:cubicBezTo>
                    <a:pt x="49" y="8"/>
                    <a:pt x="49" y="8"/>
                    <a:pt x="49" y="8"/>
                  </a:cubicBezTo>
                  <a:cubicBezTo>
                    <a:pt x="45" y="8"/>
                    <a:pt x="45" y="8"/>
                    <a:pt x="45" y="8"/>
                  </a:cubicBezTo>
                  <a:cubicBezTo>
                    <a:pt x="43" y="9"/>
                    <a:pt x="43" y="9"/>
                    <a:pt x="43" y="9"/>
                  </a:cubicBezTo>
                  <a:cubicBezTo>
                    <a:pt x="42" y="9"/>
                    <a:pt x="42" y="9"/>
                    <a:pt x="42" y="9"/>
                  </a:cubicBezTo>
                  <a:cubicBezTo>
                    <a:pt x="43" y="8"/>
                    <a:pt x="43" y="8"/>
                    <a:pt x="43" y="8"/>
                  </a:cubicBezTo>
                  <a:cubicBezTo>
                    <a:pt x="42" y="8"/>
                    <a:pt x="42" y="8"/>
                    <a:pt x="42" y="8"/>
                  </a:cubicBezTo>
                  <a:cubicBezTo>
                    <a:pt x="43" y="6"/>
                    <a:pt x="43" y="6"/>
                    <a:pt x="43" y="6"/>
                  </a:cubicBezTo>
                  <a:cubicBezTo>
                    <a:pt x="41" y="6"/>
                    <a:pt x="41" y="6"/>
                    <a:pt x="41" y="6"/>
                  </a:cubicBezTo>
                  <a:cubicBezTo>
                    <a:pt x="38" y="8"/>
                    <a:pt x="38" y="8"/>
                    <a:pt x="38" y="8"/>
                  </a:cubicBezTo>
                  <a:cubicBezTo>
                    <a:pt x="39" y="6"/>
                    <a:pt x="39" y="6"/>
                    <a:pt x="39" y="6"/>
                  </a:cubicBezTo>
                  <a:cubicBezTo>
                    <a:pt x="35" y="5"/>
                    <a:pt x="35" y="5"/>
                    <a:pt x="35" y="5"/>
                  </a:cubicBezTo>
                  <a:cubicBezTo>
                    <a:pt x="38" y="5"/>
                    <a:pt x="38" y="5"/>
                    <a:pt x="38" y="5"/>
                  </a:cubicBezTo>
                  <a:cubicBezTo>
                    <a:pt x="39" y="2"/>
                    <a:pt x="39" y="2"/>
                    <a:pt x="39" y="2"/>
                  </a:cubicBezTo>
                  <a:cubicBezTo>
                    <a:pt x="33" y="2"/>
                    <a:pt x="33" y="2"/>
                    <a:pt x="33" y="2"/>
                  </a:cubicBezTo>
                  <a:cubicBezTo>
                    <a:pt x="31" y="0"/>
                    <a:pt x="31" y="0"/>
                    <a:pt x="31" y="0"/>
                  </a:cubicBezTo>
                  <a:cubicBezTo>
                    <a:pt x="29" y="0"/>
                    <a:pt x="29" y="0"/>
                    <a:pt x="29" y="0"/>
                  </a:cubicBezTo>
                  <a:cubicBezTo>
                    <a:pt x="28" y="0"/>
                    <a:pt x="28" y="0"/>
                    <a:pt x="28" y="0"/>
                  </a:cubicBezTo>
                  <a:cubicBezTo>
                    <a:pt x="26" y="2"/>
                    <a:pt x="26" y="2"/>
                    <a:pt x="26" y="2"/>
                  </a:cubicBezTo>
                  <a:cubicBezTo>
                    <a:pt x="25" y="3"/>
                    <a:pt x="25" y="3"/>
                    <a:pt x="25" y="3"/>
                  </a:cubicBezTo>
                  <a:cubicBezTo>
                    <a:pt x="19" y="2"/>
                    <a:pt x="19" y="2"/>
                    <a:pt x="19" y="2"/>
                  </a:cubicBezTo>
                  <a:cubicBezTo>
                    <a:pt x="20" y="3"/>
                    <a:pt x="20" y="3"/>
                    <a:pt x="20" y="3"/>
                  </a:cubicBezTo>
                  <a:cubicBezTo>
                    <a:pt x="18" y="2"/>
                    <a:pt x="18" y="2"/>
                    <a:pt x="18" y="2"/>
                  </a:cubicBezTo>
                  <a:cubicBezTo>
                    <a:pt x="16" y="3"/>
                    <a:pt x="16" y="3"/>
                    <a:pt x="16" y="3"/>
                  </a:cubicBezTo>
                  <a:cubicBezTo>
                    <a:pt x="15" y="2"/>
                    <a:pt x="15" y="2"/>
                    <a:pt x="15" y="2"/>
                  </a:cubicBezTo>
                  <a:cubicBezTo>
                    <a:pt x="13" y="0"/>
                    <a:pt x="13" y="0"/>
                    <a:pt x="13" y="0"/>
                  </a:cubicBezTo>
                  <a:cubicBezTo>
                    <a:pt x="13" y="3"/>
                    <a:pt x="13" y="3"/>
                    <a:pt x="13" y="3"/>
                  </a:cubicBezTo>
                  <a:cubicBezTo>
                    <a:pt x="13" y="5"/>
                    <a:pt x="13" y="5"/>
                    <a:pt x="13" y="5"/>
                  </a:cubicBezTo>
                  <a:cubicBezTo>
                    <a:pt x="12" y="6"/>
                    <a:pt x="12" y="6"/>
                    <a:pt x="12" y="6"/>
                  </a:cubicBezTo>
                  <a:cubicBezTo>
                    <a:pt x="11" y="7"/>
                    <a:pt x="11" y="7"/>
                    <a:pt x="11" y="7"/>
                  </a:cubicBezTo>
                  <a:cubicBezTo>
                    <a:pt x="9" y="8"/>
                    <a:pt x="9" y="8"/>
                    <a:pt x="9" y="8"/>
                  </a:cubicBezTo>
                  <a:cubicBezTo>
                    <a:pt x="8" y="8"/>
                    <a:pt x="8" y="8"/>
                    <a:pt x="8" y="8"/>
                  </a:cubicBezTo>
                  <a:cubicBezTo>
                    <a:pt x="6" y="11"/>
                    <a:pt x="6" y="11"/>
                    <a:pt x="6" y="11"/>
                  </a:cubicBezTo>
                  <a:cubicBezTo>
                    <a:pt x="3" y="12"/>
                    <a:pt x="3" y="12"/>
                    <a:pt x="3" y="12"/>
                  </a:cubicBezTo>
                  <a:cubicBezTo>
                    <a:pt x="0" y="12"/>
                    <a:pt x="0" y="12"/>
                    <a:pt x="0" y="12"/>
                  </a:cubicBezTo>
                  <a:cubicBezTo>
                    <a:pt x="2" y="13"/>
                    <a:pt x="2" y="13"/>
                    <a:pt x="2" y="13"/>
                  </a:cubicBezTo>
                  <a:cubicBezTo>
                    <a:pt x="3" y="13"/>
                    <a:pt x="3" y="13"/>
                    <a:pt x="3" y="13"/>
                  </a:cubicBezTo>
                  <a:cubicBezTo>
                    <a:pt x="2" y="15"/>
                    <a:pt x="2" y="15"/>
                    <a:pt x="2" y="15"/>
                  </a:cubicBezTo>
                  <a:cubicBezTo>
                    <a:pt x="1" y="16"/>
                    <a:pt x="1" y="16"/>
                    <a:pt x="1" y="16"/>
                  </a:cubicBezTo>
                  <a:cubicBezTo>
                    <a:pt x="1" y="17"/>
                    <a:pt x="1" y="17"/>
                    <a:pt x="1" y="17"/>
                  </a:cubicBezTo>
                  <a:cubicBezTo>
                    <a:pt x="0" y="18"/>
                    <a:pt x="0" y="18"/>
                    <a:pt x="0" y="18"/>
                  </a:cubicBezTo>
                  <a:cubicBezTo>
                    <a:pt x="1" y="18"/>
                    <a:pt x="1" y="18"/>
                    <a:pt x="1" y="18"/>
                  </a:cubicBezTo>
                  <a:cubicBezTo>
                    <a:pt x="3" y="19"/>
                    <a:pt x="3" y="19"/>
                    <a:pt x="3" y="19"/>
                  </a:cubicBezTo>
                  <a:cubicBezTo>
                    <a:pt x="6" y="21"/>
                    <a:pt x="6" y="21"/>
                    <a:pt x="6" y="21"/>
                  </a:cubicBezTo>
                  <a:cubicBezTo>
                    <a:pt x="9" y="22"/>
                    <a:pt x="9" y="22"/>
                    <a:pt x="9" y="22"/>
                  </a:cubicBezTo>
                  <a:cubicBezTo>
                    <a:pt x="16" y="26"/>
                    <a:pt x="16" y="26"/>
                    <a:pt x="16" y="26"/>
                  </a:cubicBezTo>
                  <a:cubicBezTo>
                    <a:pt x="16" y="28"/>
                    <a:pt x="16" y="28"/>
                    <a:pt x="16" y="28"/>
                  </a:cubicBezTo>
                  <a:cubicBezTo>
                    <a:pt x="15" y="29"/>
                    <a:pt x="15" y="29"/>
                    <a:pt x="15" y="29"/>
                  </a:cubicBezTo>
                  <a:cubicBezTo>
                    <a:pt x="12" y="31"/>
                    <a:pt x="12" y="31"/>
                    <a:pt x="12" y="31"/>
                  </a:cubicBezTo>
                  <a:cubicBezTo>
                    <a:pt x="10" y="33"/>
                    <a:pt x="10" y="33"/>
                    <a:pt x="10" y="33"/>
                  </a:cubicBezTo>
                  <a:cubicBezTo>
                    <a:pt x="9" y="35"/>
                    <a:pt x="9" y="35"/>
                    <a:pt x="9" y="35"/>
                  </a:cubicBezTo>
                  <a:cubicBezTo>
                    <a:pt x="10" y="36"/>
                    <a:pt x="10" y="36"/>
                    <a:pt x="10" y="36"/>
                  </a:cubicBezTo>
                  <a:cubicBezTo>
                    <a:pt x="16" y="42"/>
                    <a:pt x="16" y="42"/>
                    <a:pt x="16" y="42"/>
                  </a:cubicBezTo>
                  <a:cubicBezTo>
                    <a:pt x="19" y="46"/>
                    <a:pt x="19" y="46"/>
                    <a:pt x="19" y="46"/>
                  </a:cubicBezTo>
                  <a:cubicBezTo>
                    <a:pt x="20" y="49"/>
                    <a:pt x="20" y="49"/>
                    <a:pt x="20" y="49"/>
                  </a:cubicBezTo>
                  <a:cubicBezTo>
                    <a:pt x="18" y="51"/>
                    <a:pt x="18" y="51"/>
                    <a:pt x="18" y="51"/>
                  </a:cubicBezTo>
                  <a:cubicBezTo>
                    <a:pt x="19" y="52"/>
                    <a:pt x="19" y="52"/>
                    <a:pt x="19" y="52"/>
                  </a:cubicBezTo>
                  <a:cubicBezTo>
                    <a:pt x="18" y="54"/>
                    <a:pt x="18" y="54"/>
                    <a:pt x="18" y="54"/>
                  </a:cubicBezTo>
                  <a:cubicBezTo>
                    <a:pt x="18" y="55"/>
                    <a:pt x="18" y="55"/>
                    <a:pt x="18" y="55"/>
                  </a:cubicBezTo>
                  <a:cubicBezTo>
                    <a:pt x="19" y="56"/>
                    <a:pt x="19" y="56"/>
                    <a:pt x="19" y="56"/>
                  </a:cubicBezTo>
                  <a:cubicBezTo>
                    <a:pt x="18" y="58"/>
                    <a:pt x="18" y="58"/>
                    <a:pt x="18" y="58"/>
                  </a:cubicBezTo>
                  <a:cubicBezTo>
                    <a:pt x="19" y="59"/>
                    <a:pt x="19" y="59"/>
                    <a:pt x="19" y="59"/>
                  </a:cubicBezTo>
                  <a:cubicBezTo>
                    <a:pt x="20" y="61"/>
                    <a:pt x="20" y="61"/>
                    <a:pt x="20" y="61"/>
                  </a:cubicBezTo>
                  <a:cubicBezTo>
                    <a:pt x="22" y="61"/>
                    <a:pt x="22" y="61"/>
                    <a:pt x="22" y="61"/>
                  </a:cubicBezTo>
                  <a:cubicBezTo>
                    <a:pt x="23" y="62"/>
                    <a:pt x="23" y="62"/>
                    <a:pt x="23" y="62"/>
                  </a:cubicBezTo>
                  <a:cubicBezTo>
                    <a:pt x="22" y="64"/>
                    <a:pt x="22" y="64"/>
                    <a:pt x="22" y="64"/>
                  </a:cubicBezTo>
                  <a:cubicBezTo>
                    <a:pt x="23" y="65"/>
                    <a:pt x="23" y="65"/>
                    <a:pt x="23" y="65"/>
                  </a:cubicBezTo>
                  <a:cubicBezTo>
                    <a:pt x="28" y="66"/>
                    <a:pt x="28" y="66"/>
                    <a:pt x="28" y="66"/>
                  </a:cubicBezTo>
                  <a:cubicBezTo>
                    <a:pt x="29" y="68"/>
                    <a:pt x="29" y="68"/>
                    <a:pt x="29" y="68"/>
                  </a:cubicBezTo>
                  <a:cubicBezTo>
                    <a:pt x="28" y="71"/>
                    <a:pt x="28" y="71"/>
                    <a:pt x="28" y="71"/>
                  </a:cubicBezTo>
                  <a:cubicBezTo>
                    <a:pt x="23" y="74"/>
                    <a:pt x="23" y="74"/>
                    <a:pt x="23" y="74"/>
                  </a:cubicBezTo>
                  <a:cubicBezTo>
                    <a:pt x="38" y="81"/>
                    <a:pt x="38" y="81"/>
                    <a:pt x="38" y="81"/>
                  </a:cubicBezTo>
                  <a:cubicBezTo>
                    <a:pt x="39" y="82"/>
                    <a:pt x="39" y="82"/>
                    <a:pt x="39" y="82"/>
                  </a:cubicBezTo>
                  <a:cubicBezTo>
                    <a:pt x="39" y="84"/>
                    <a:pt x="39" y="84"/>
                    <a:pt x="39" y="84"/>
                  </a:cubicBezTo>
                  <a:cubicBezTo>
                    <a:pt x="39" y="85"/>
                    <a:pt x="39" y="85"/>
                    <a:pt x="39" y="85"/>
                  </a:cubicBezTo>
                  <a:cubicBezTo>
                    <a:pt x="38" y="88"/>
                    <a:pt x="38" y="88"/>
                    <a:pt x="38" y="88"/>
                  </a:cubicBezTo>
                  <a:cubicBezTo>
                    <a:pt x="36" y="89"/>
                    <a:pt x="36" y="89"/>
                    <a:pt x="36" y="89"/>
                  </a:cubicBezTo>
                  <a:cubicBezTo>
                    <a:pt x="35" y="91"/>
                    <a:pt x="35" y="91"/>
                    <a:pt x="35" y="91"/>
                  </a:cubicBezTo>
                  <a:cubicBezTo>
                    <a:pt x="22" y="102"/>
                    <a:pt x="22" y="102"/>
                    <a:pt x="22" y="102"/>
                  </a:cubicBezTo>
                  <a:cubicBezTo>
                    <a:pt x="15" y="108"/>
                    <a:pt x="15" y="108"/>
                    <a:pt x="15" y="108"/>
                  </a:cubicBezTo>
                  <a:cubicBezTo>
                    <a:pt x="9" y="112"/>
                    <a:pt x="9" y="112"/>
                    <a:pt x="9" y="112"/>
                  </a:cubicBezTo>
                  <a:cubicBezTo>
                    <a:pt x="11" y="112"/>
                    <a:pt x="11" y="112"/>
                    <a:pt x="11" y="112"/>
                  </a:cubicBezTo>
                  <a:cubicBezTo>
                    <a:pt x="12" y="112"/>
                    <a:pt x="12" y="112"/>
                    <a:pt x="12" y="112"/>
                  </a:cubicBezTo>
                  <a:cubicBezTo>
                    <a:pt x="13" y="111"/>
                    <a:pt x="13" y="111"/>
                    <a:pt x="13" y="111"/>
                  </a:cubicBezTo>
                  <a:cubicBezTo>
                    <a:pt x="15" y="111"/>
                    <a:pt x="15" y="111"/>
                    <a:pt x="15" y="111"/>
                  </a:cubicBezTo>
                  <a:cubicBezTo>
                    <a:pt x="18" y="111"/>
                    <a:pt x="18" y="111"/>
                    <a:pt x="18" y="111"/>
                  </a:cubicBezTo>
                  <a:cubicBezTo>
                    <a:pt x="16" y="112"/>
                    <a:pt x="16" y="112"/>
                    <a:pt x="16" y="112"/>
                  </a:cubicBezTo>
                  <a:cubicBezTo>
                    <a:pt x="19" y="115"/>
                    <a:pt x="19" y="115"/>
                    <a:pt x="19" y="115"/>
                  </a:cubicBezTo>
                  <a:cubicBezTo>
                    <a:pt x="22" y="117"/>
                    <a:pt x="22" y="117"/>
                    <a:pt x="22" y="117"/>
                  </a:cubicBezTo>
                  <a:cubicBezTo>
                    <a:pt x="25" y="117"/>
                    <a:pt x="25" y="117"/>
                    <a:pt x="25" y="117"/>
                  </a:cubicBezTo>
                  <a:cubicBezTo>
                    <a:pt x="28" y="117"/>
                    <a:pt x="28" y="117"/>
                    <a:pt x="28" y="117"/>
                  </a:cubicBezTo>
                  <a:cubicBezTo>
                    <a:pt x="29" y="118"/>
                    <a:pt x="29" y="118"/>
                    <a:pt x="29" y="118"/>
                  </a:cubicBezTo>
                  <a:cubicBezTo>
                    <a:pt x="32" y="119"/>
                    <a:pt x="32" y="119"/>
                    <a:pt x="32" y="119"/>
                  </a:cubicBezTo>
                  <a:cubicBezTo>
                    <a:pt x="32" y="121"/>
                    <a:pt x="32" y="121"/>
                    <a:pt x="32" y="121"/>
                  </a:cubicBezTo>
                  <a:cubicBezTo>
                    <a:pt x="28" y="119"/>
                    <a:pt x="28" y="119"/>
                    <a:pt x="28" y="119"/>
                  </a:cubicBezTo>
                  <a:cubicBezTo>
                    <a:pt x="25" y="119"/>
                    <a:pt x="25" y="119"/>
                    <a:pt x="25" y="119"/>
                  </a:cubicBezTo>
                  <a:cubicBezTo>
                    <a:pt x="23" y="119"/>
                    <a:pt x="23" y="119"/>
                    <a:pt x="23" y="119"/>
                  </a:cubicBezTo>
                  <a:cubicBezTo>
                    <a:pt x="22" y="121"/>
                    <a:pt x="22" y="121"/>
                    <a:pt x="22" y="121"/>
                  </a:cubicBezTo>
                  <a:cubicBezTo>
                    <a:pt x="19" y="122"/>
                    <a:pt x="19" y="122"/>
                    <a:pt x="19" y="122"/>
                  </a:cubicBezTo>
                  <a:cubicBezTo>
                    <a:pt x="18" y="121"/>
                    <a:pt x="18" y="121"/>
                    <a:pt x="18" y="121"/>
                  </a:cubicBezTo>
                  <a:cubicBezTo>
                    <a:pt x="16" y="121"/>
                    <a:pt x="16" y="121"/>
                    <a:pt x="16" y="121"/>
                  </a:cubicBezTo>
                  <a:cubicBezTo>
                    <a:pt x="16" y="122"/>
                    <a:pt x="16" y="122"/>
                    <a:pt x="16" y="122"/>
                  </a:cubicBezTo>
                  <a:cubicBezTo>
                    <a:pt x="15" y="124"/>
                    <a:pt x="15" y="124"/>
                    <a:pt x="15" y="124"/>
                  </a:cubicBezTo>
                  <a:cubicBezTo>
                    <a:pt x="13" y="122"/>
                    <a:pt x="13" y="122"/>
                    <a:pt x="13" y="122"/>
                  </a:cubicBezTo>
                  <a:cubicBezTo>
                    <a:pt x="12" y="122"/>
                    <a:pt x="12" y="122"/>
                    <a:pt x="12" y="122"/>
                  </a:cubicBezTo>
                  <a:cubicBezTo>
                    <a:pt x="12" y="124"/>
                    <a:pt x="12" y="124"/>
                    <a:pt x="12" y="124"/>
                  </a:cubicBezTo>
                  <a:cubicBezTo>
                    <a:pt x="12" y="125"/>
                    <a:pt x="12" y="125"/>
                    <a:pt x="12" y="125"/>
                  </a:cubicBezTo>
                  <a:cubicBezTo>
                    <a:pt x="15" y="128"/>
                    <a:pt x="15" y="128"/>
                    <a:pt x="15" y="128"/>
                  </a:cubicBezTo>
                  <a:cubicBezTo>
                    <a:pt x="13" y="128"/>
                    <a:pt x="13" y="128"/>
                    <a:pt x="13" y="128"/>
                  </a:cubicBezTo>
                  <a:cubicBezTo>
                    <a:pt x="12" y="128"/>
                    <a:pt x="12" y="128"/>
                    <a:pt x="12" y="128"/>
                  </a:cubicBezTo>
                  <a:cubicBezTo>
                    <a:pt x="10" y="131"/>
                    <a:pt x="10" y="131"/>
                    <a:pt x="10" y="131"/>
                  </a:cubicBezTo>
                  <a:cubicBezTo>
                    <a:pt x="9" y="132"/>
                    <a:pt x="9" y="132"/>
                    <a:pt x="9" y="132"/>
                  </a:cubicBezTo>
                  <a:cubicBezTo>
                    <a:pt x="8" y="135"/>
                    <a:pt x="8" y="135"/>
                    <a:pt x="8" y="135"/>
                  </a:cubicBezTo>
                  <a:cubicBezTo>
                    <a:pt x="9" y="137"/>
                    <a:pt x="9" y="137"/>
                    <a:pt x="9" y="137"/>
                  </a:cubicBezTo>
                  <a:cubicBezTo>
                    <a:pt x="9" y="140"/>
                    <a:pt x="9" y="140"/>
                    <a:pt x="9" y="140"/>
                  </a:cubicBezTo>
                  <a:cubicBezTo>
                    <a:pt x="9" y="141"/>
                    <a:pt x="9" y="141"/>
                    <a:pt x="9" y="141"/>
                  </a:cubicBezTo>
                  <a:cubicBezTo>
                    <a:pt x="9" y="142"/>
                    <a:pt x="9" y="142"/>
                    <a:pt x="9" y="142"/>
                  </a:cubicBezTo>
                  <a:cubicBezTo>
                    <a:pt x="10" y="144"/>
                    <a:pt x="10" y="144"/>
                    <a:pt x="10" y="144"/>
                  </a:cubicBezTo>
                  <a:cubicBezTo>
                    <a:pt x="13" y="147"/>
                    <a:pt x="13" y="147"/>
                    <a:pt x="13" y="147"/>
                  </a:cubicBezTo>
                  <a:cubicBezTo>
                    <a:pt x="9" y="150"/>
                    <a:pt x="9" y="150"/>
                    <a:pt x="9" y="150"/>
                  </a:cubicBezTo>
                  <a:cubicBezTo>
                    <a:pt x="10" y="151"/>
                    <a:pt x="10" y="151"/>
                    <a:pt x="10" y="151"/>
                  </a:cubicBezTo>
                  <a:cubicBezTo>
                    <a:pt x="13" y="152"/>
                    <a:pt x="13" y="152"/>
                    <a:pt x="13" y="152"/>
                  </a:cubicBezTo>
                  <a:cubicBezTo>
                    <a:pt x="13" y="154"/>
                    <a:pt x="13" y="154"/>
                    <a:pt x="13" y="154"/>
                  </a:cubicBezTo>
                  <a:cubicBezTo>
                    <a:pt x="13" y="155"/>
                    <a:pt x="13" y="155"/>
                    <a:pt x="13" y="155"/>
                  </a:cubicBezTo>
                  <a:cubicBezTo>
                    <a:pt x="13" y="158"/>
                    <a:pt x="13" y="158"/>
                    <a:pt x="13" y="158"/>
                  </a:cubicBezTo>
                  <a:cubicBezTo>
                    <a:pt x="13" y="160"/>
                    <a:pt x="13" y="160"/>
                    <a:pt x="13" y="160"/>
                  </a:cubicBezTo>
                  <a:cubicBezTo>
                    <a:pt x="15" y="160"/>
                    <a:pt x="15" y="160"/>
                    <a:pt x="15" y="160"/>
                  </a:cubicBezTo>
                  <a:cubicBezTo>
                    <a:pt x="16" y="161"/>
                    <a:pt x="16" y="161"/>
                    <a:pt x="16" y="161"/>
                  </a:cubicBezTo>
                  <a:cubicBezTo>
                    <a:pt x="19" y="164"/>
                    <a:pt x="19" y="164"/>
                    <a:pt x="19" y="164"/>
                  </a:cubicBezTo>
                  <a:cubicBezTo>
                    <a:pt x="19" y="167"/>
                    <a:pt x="19" y="167"/>
                    <a:pt x="19" y="167"/>
                  </a:cubicBezTo>
                  <a:cubicBezTo>
                    <a:pt x="20" y="168"/>
                    <a:pt x="20" y="168"/>
                    <a:pt x="20" y="168"/>
                  </a:cubicBezTo>
                  <a:cubicBezTo>
                    <a:pt x="20" y="169"/>
                    <a:pt x="20" y="169"/>
                    <a:pt x="20" y="169"/>
                  </a:cubicBezTo>
                  <a:cubicBezTo>
                    <a:pt x="20" y="170"/>
                    <a:pt x="20" y="170"/>
                    <a:pt x="20" y="170"/>
                  </a:cubicBezTo>
                  <a:cubicBezTo>
                    <a:pt x="22" y="170"/>
                    <a:pt x="22" y="170"/>
                    <a:pt x="22" y="170"/>
                  </a:cubicBezTo>
                  <a:cubicBezTo>
                    <a:pt x="23" y="170"/>
                    <a:pt x="23" y="170"/>
                    <a:pt x="23" y="170"/>
                  </a:cubicBezTo>
                  <a:cubicBezTo>
                    <a:pt x="26" y="170"/>
                    <a:pt x="26" y="170"/>
                    <a:pt x="26" y="170"/>
                  </a:cubicBezTo>
                  <a:cubicBezTo>
                    <a:pt x="28" y="170"/>
                    <a:pt x="28" y="170"/>
                    <a:pt x="28" y="170"/>
                  </a:cubicBezTo>
                  <a:cubicBezTo>
                    <a:pt x="31" y="170"/>
                    <a:pt x="31" y="170"/>
                    <a:pt x="31" y="170"/>
                  </a:cubicBezTo>
                  <a:cubicBezTo>
                    <a:pt x="32" y="171"/>
                    <a:pt x="32" y="171"/>
                    <a:pt x="32" y="171"/>
                  </a:cubicBezTo>
                  <a:cubicBezTo>
                    <a:pt x="32" y="173"/>
                    <a:pt x="32" y="173"/>
                    <a:pt x="32" y="173"/>
                  </a:cubicBezTo>
                  <a:cubicBezTo>
                    <a:pt x="33" y="174"/>
                    <a:pt x="33" y="174"/>
                    <a:pt x="33" y="174"/>
                  </a:cubicBezTo>
                  <a:cubicBezTo>
                    <a:pt x="36" y="173"/>
                    <a:pt x="36" y="173"/>
                    <a:pt x="36" y="173"/>
                  </a:cubicBezTo>
                  <a:cubicBezTo>
                    <a:pt x="41" y="173"/>
                    <a:pt x="41" y="173"/>
                    <a:pt x="41" y="173"/>
                  </a:cubicBezTo>
                  <a:cubicBezTo>
                    <a:pt x="45" y="174"/>
                    <a:pt x="45" y="174"/>
                    <a:pt x="45" y="174"/>
                  </a:cubicBezTo>
                  <a:cubicBezTo>
                    <a:pt x="48" y="175"/>
                    <a:pt x="48" y="175"/>
                    <a:pt x="48" y="175"/>
                  </a:cubicBezTo>
                  <a:cubicBezTo>
                    <a:pt x="48" y="178"/>
                    <a:pt x="48" y="178"/>
                    <a:pt x="48" y="178"/>
                  </a:cubicBezTo>
                  <a:cubicBezTo>
                    <a:pt x="48" y="180"/>
                    <a:pt x="48" y="180"/>
                    <a:pt x="48" y="180"/>
                  </a:cubicBezTo>
                  <a:cubicBezTo>
                    <a:pt x="49" y="181"/>
                    <a:pt x="49" y="181"/>
                    <a:pt x="49" y="181"/>
                  </a:cubicBezTo>
                  <a:cubicBezTo>
                    <a:pt x="48" y="184"/>
                    <a:pt x="48" y="184"/>
                    <a:pt x="48" y="184"/>
                  </a:cubicBezTo>
                  <a:cubicBezTo>
                    <a:pt x="48" y="185"/>
                    <a:pt x="48" y="185"/>
                    <a:pt x="48" y="185"/>
                  </a:cubicBezTo>
                  <a:cubicBezTo>
                    <a:pt x="49" y="187"/>
                    <a:pt x="49" y="187"/>
                    <a:pt x="49" y="187"/>
                  </a:cubicBezTo>
                  <a:cubicBezTo>
                    <a:pt x="52" y="190"/>
                    <a:pt x="52" y="190"/>
                    <a:pt x="52" y="190"/>
                  </a:cubicBezTo>
                  <a:cubicBezTo>
                    <a:pt x="53" y="193"/>
                    <a:pt x="53" y="193"/>
                    <a:pt x="53" y="193"/>
                  </a:cubicBezTo>
                  <a:cubicBezTo>
                    <a:pt x="56" y="194"/>
                    <a:pt x="56" y="194"/>
                    <a:pt x="56" y="194"/>
                  </a:cubicBezTo>
                  <a:cubicBezTo>
                    <a:pt x="58" y="194"/>
                    <a:pt x="58" y="194"/>
                    <a:pt x="58" y="194"/>
                  </a:cubicBezTo>
                  <a:cubicBezTo>
                    <a:pt x="59" y="195"/>
                    <a:pt x="59" y="195"/>
                    <a:pt x="59" y="195"/>
                  </a:cubicBezTo>
                  <a:cubicBezTo>
                    <a:pt x="59" y="198"/>
                    <a:pt x="59" y="198"/>
                    <a:pt x="59" y="198"/>
                  </a:cubicBezTo>
                  <a:cubicBezTo>
                    <a:pt x="61" y="198"/>
                    <a:pt x="61" y="198"/>
                    <a:pt x="61" y="198"/>
                  </a:cubicBezTo>
                  <a:cubicBezTo>
                    <a:pt x="65" y="198"/>
                    <a:pt x="65" y="198"/>
                    <a:pt x="65" y="198"/>
                  </a:cubicBezTo>
                  <a:cubicBezTo>
                    <a:pt x="66" y="200"/>
                    <a:pt x="66" y="200"/>
                    <a:pt x="66" y="200"/>
                  </a:cubicBezTo>
                  <a:cubicBezTo>
                    <a:pt x="66" y="201"/>
                    <a:pt x="66" y="201"/>
                    <a:pt x="66" y="201"/>
                  </a:cubicBezTo>
                  <a:cubicBezTo>
                    <a:pt x="69" y="203"/>
                    <a:pt x="69" y="203"/>
                    <a:pt x="69" y="203"/>
                  </a:cubicBezTo>
                  <a:cubicBezTo>
                    <a:pt x="71" y="204"/>
                    <a:pt x="71" y="204"/>
                    <a:pt x="71" y="204"/>
                  </a:cubicBezTo>
                  <a:cubicBezTo>
                    <a:pt x="68" y="205"/>
                    <a:pt x="68" y="205"/>
                    <a:pt x="68" y="205"/>
                  </a:cubicBezTo>
                  <a:cubicBezTo>
                    <a:pt x="65" y="207"/>
                    <a:pt x="65" y="207"/>
                    <a:pt x="65" y="207"/>
                  </a:cubicBezTo>
                  <a:cubicBezTo>
                    <a:pt x="61" y="207"/>
                    <a:pt x="61" y="207"/>
                    <a:pt x="61" y="207"/>
                  </a:cubicBezTo>
                  <a:cubicBezTo>
                    <a:pt x="58" y="207"/>
                    <a:pt x="58" y="207"/>
                    <a:pt x="58" y="207"/>
                  </a:cubicBezTo>
                  <a:cubicBezTo>
                    <a:pt x="56" y="207"/>
                    <a:pt x="56" y="207"/>
                    <a:pt x="56" y="207"/>
                  </a:cubicBezTo>
                  <a:cubicBezTo>
                    <a:pt x="56" y="208"/>
                    <a:pt x="56" y="208"/>
                    <a:pt x="56" y="208"/>
                  </a:cubicBezTo>
                  <a:cubicBezTo>
                    <a:pt x="58" y="211"/>
                    <a:pt x="58" y="211"/>
                    <a:pt x="58" y="211"/>
                  </a:cubicBezTo>
                  <a:cubicBezTo>
                    <a:pt x="59" y="213"/>
                    <a:pt x="59" y="213"/>
                    <a:pt x="59" y="213"/>
                  </a:cubicBezTo>
                  <a:cubicBezTo>
                    <a:pt x="59" y="214"/>
                    <a:pt x="59" y="214"/>
                    <a:pt x="59" y="214"/>
                  </a:cubicBezTo>
                  <a:cubicBezTo>
                    <a:pt x="61" y="218"/>
                    <a:pt x="61" y="218"/>
                    <a:pt x="61" y="218"/>
                  </a:cubicBezTo>
                  <a:cubicBezTo>
                    <a:pt x="62" y="220"/>
                    <a:pt x="62" y="220"/>
                    <a:pt x="62" y="220"/>
                  </a:cubicBezTo>
                  <a:cubicBezTo>
                    <a:pt x="63" y="221"/>
                    <a:pt x="63" y="221"/>
                    <a:pt x="63" y="221"/>
                  </a:cubicBezTo>
                  <a:cubicBezTo>
                    <a:pt x="66" y="221"/>
                    <a:pt x="66" y="221"/>
                    <a:pt x="66" y="221"/>
                  </a:cubicBezTo>
                  <a:cubicBezTo>
                    <a:pt x="68" y="220"/>
                    <a:pt x="68" y="220"/>
                    <a:pt x="68" y="220"/>
                  </a:cubicBezTo>
                  <a:cubicBezTo>
                    <a:pt x="68" y="217"/>
                    <a:pt x="68" y="217"/>
                    <a:pt x="68" y="217"/>
                  </a:cubicBezTo>
                  <a:cubicBezTo>
                    <a:pt x="69" y="217"/>
                    <a:pt x="69" y="217"/>
                    <a:pt x="69" y="217"/>
                  </a:cubicBezTo>
                  <a:cubicBezTo>
                    <a:pt x="72" y="218"/>
                    <a:pt x="72" y="218"/>
                    <a:pt x="72" y="218"/>
                  </a:cubicBezTo>
                  <a:cubicBezTo>
                    <a:pt x="75" y="218"/>
                    <a:pt x="75" y="218"/>
                    <a:pt x="75" y="218"/>
                  </a:cubicBezTo>
                  <a:cubicBezTo>
                    <a:pt x="79" y="218"/>
                    <a:pt x="79" y="218"/>
                    <a:pt x="79" y="218"/>
                  </a:cubicBezTo>
                  <a:cubicBezTo>
                    <a:pt x="82" y="217"/>
                    <a:pt x="82" y="217"/>
                    <a:pt x="82" y="217"/>
                  </a:cubicBezTo>
                  <a:cubicBezTo>
                    <a:pt x="84" y="217"/>
                    <a:pt x="84" y="217"/>
                    <a:pt x="84" y="217"/>
                  </a:cubicBezTo>
                  <a:cubicBezTo>
                    <a:pt x="85" y="218"/>
                    <a:pt x="85" y="218"/>
                    <a:pt x="85" y="218"/>
                  </a:cubicBezTo>
                  <a:cubicBezTo>
                    <a:pt x="86" y="221"/>
                    <a:pt x="86" y="221"/>
                    <a:pt x="86" y="221"/>
                  </a:cubicBezTo>
                  <a:cubicBezTo>
                    <a:pt x="87" y="222"/>
                    <a:pt x="87" y="222"/>
                    <a:pt x="87" y="222"/>
                  </a:cubicBezTo>
                  <a:cubicBezTo>
                    <a:pt x="89" y="223"/>
                    <a:pt x="89" y="223"/>
                    <a:pt x="89" y="223"/>
                  </a:cubicBezTo>
                  <a:cubicBezTo>
                    <a:pt x="91" y="226"/>
                    <a:pt x="91" y="226"/>
                    <a:pt x="91" y="226"/>
                  </a:cubicBezTo>
                  <a:cubicBezTo>
                    <a:pt x="89" y="226"/>
                    <a:pt x="89" y="226"/>
                    <a:pt x="89" y="226"/>
                  </a:cubicBezTo>
                  <a:cubicBezTo>
                    <a:pt x="88" y="227"/>
                    <a:pt x="88" y="227"/>
                    <a:pt x="88" y="227"/>
                  </a:cubicBezTo>
                  <a:cubicBezTo>
                    <a:pt x="89" y="228"/>
                    <a:pt x="89" y="228"/>
                    <a:pt x="89" y="228"/>
                  </a:cubicBezTo>
                  <a:cubicBezTo>
                    <a:pt x="89" y="230"/>
                    <a:pt x="89" y="230"/>
                    <a:pt x="89" y="230"/>
                  </a:cubicBezTo>
                  <a:cubicBezTo>
                    <a:pt x="89" y="231"/>
                    <a:pt x="89" y="231"/>
                    <a:pt x="89" y="231"/>
                  </a:cubicBezTo>
                  <a:cubicBezTo>
                    <a:pt x="92" y="233"/>
                    <a:pt x="92" y="233"/>
                    <a:pt x="92" y="233"/>
                  </a:cubicBezTo>
                  <a:cubicBezTo>
                    <a:pt x="96" y="233"/>
                    <a:pt x="96" y="233"/>
                    <a:pt x="96" y="233"/>
                  </a:cubicBezTo>
                  <a:cubicBezTo>
                    <a:pt x="98" y="233"/>
                    <a:pt x="98" y="233"/>
                    <a:pt x="98" y="233"/>
                  </a:cubicBezTo>
                  <a:cubicBezTo>
                    <a:pt x="99" y="233"/>
                    <a:pt x="99" y="233"/>
                    <a:pt x="99" y="233"/>
                  </a:cubicBezTo>
                  <a:cubicBezTo>
                    <a:pt x="101" y="234"/>
                    <a:pt x="101" y="234"/>
                    <a:pt x="101" y="234"/>
                  </a:cubicBezTo>
                  <a:cubicBezTo>
                    <a:pt x="102" y="237"/>
                    <a:pt x="102" y="237"/>
                    <a:pt x="102" y="237"/>
                  </a:cubicBezTo>
                  <a:cubicBezTo>
                    <a:pt x="104" y="241"/>
                    <a:pt x="104" y="241"/>
                    <a:pt x="104" y="241"/>
                  </a:cubicBezTo>
                  <a:cubicBezTo>
                    <a:pt x="105" y="243"/>
                    <a:pt x="105" y="243"/>
                    <a:pt x="105" y="243"/>
                  </a:cubicBezTo>
                  <a:cubicBezTo>
                    <a:pt x="106" y="243"/>
                    <a:pt x="106" y="243"/>
                    <a:pt x="106" y="243"/>
                  </a:cubicBezTo>
                  <a:cubicBezTo>
                    <a:pt x="108" y="243"/>
                    <a:pt x="108" y="243"/>
                    <a:pt x="108" y="243"/>
                  </a:cubicBezTo>
                  <a:cubicBezTo>
                    <a:pt x="109" y="243"/>
                    <a:pt x="109" y="243"/>
                    <a:pt x="109" y="243"/>
                  </a:cubicBezTo>
                  <a:cubicBezTo>
                    <a:pt x="111" y="243"/>
                    <a:pt x="111" y="243"/>
                    <a:pt x="111" y="243"/>
                  </a:cubicBezTo>
                  <a:cubicBezTo>
                    <a:pt x="112" y="244"/>
                    <a:pt x="112" y="244"/>
                    <a:pt x="112" y="244"/>
                  </a:cubicBezTo>
                  <a:cubicBezTo>
                    <a:pt x="115" y="246"/>
                    <a:pt x="115" y="246"/>
                    <a:pt x="115" y="246"/>
                  </a:cubicBezTo>
                  <a:cubicBezTo>
                    <a:pt x="119" y="244"/>
                    <a:pt x="119" y="244"/>
                    <a:pt x="119" y="244"/>
                  </a:cubicBezTo>
                  <a:cubicBezTo>
                    <a:pt x="122" y="243"/>
                    <a:pt x="122" y="243"/>
                    <a:pt x="122" y="243"/>
                  </a:cubicBezTo>
                  <a:cubicBezTo>
                    <a:pt x="124" y="243"/>
                    <a:pt x="124" y="243"/>
                    <a:pt x="124" y="243"/>
                  </a:cubicBezTo>
                  <a:cubicBezTo>
                    <a:pt x="126" y="244"/>
                    <a:pt x="126" y="244"/>
                    <a:pt x="126" y="244"/>
                  </a:cubicBezTo>
                  <a:cubicBezTo>
                    <a:pt x="127" y="244"/>
                    <a:pt x="127" y="244"/>
                    <a:pt x="127" y="244"/>
                  </a:cubicBezTo>
                  <a:cubicBezTo>
                    <a:pt x="128" y="246"/>
                    <a:pt x="128" y="246"/>
                    <a:pt x="128" y="246"/>
                  </a:cubicBezTo>
                  <a:cubicBezTo>
                    <a:pt x="128" y="247"/>
                    <a:pt x="128" y="247"/>
                    <a:pt x="128" y="247"/>
                  </a:cubicBezTo>
                  <a:cubicBezTo>
                    <a:pt x="129" y="248"/>
                    <a:pt x="129" y="248"/>
                    <a:pt x="129" y="248"/>
                  </a:cubicBezTo>
                  <a:cubicBezTo>
                    <a:pt x="131" y="250"/>
                    <a:pt x="131" y="250"/>
                    <a:pt x="131" y="250"/>
                  </a:cubicBezTo>
                  <a:cubicBezTo>
                    <a:pt x="134" y="248"/>
                    <a:pt x="134" y="248"/>
                    <a:pt x="134" y="248"/>
                  </a:cubicBezTo>
                  <a:cubicBezTo>
                    <a:pt x="137" y="248"/>
                    <a:pt x="137" y="248"/>
                    <a:pt x="137" y="248"/>
                  </a:cubicBezTo>
                  <a:cubicBezTo>
                    <a:pt x="139" y="250"/>
                    <a:pt x="139" y="250"/>
                    <a:pt x="139" y="250"/>
                  </a:cubicBezTo>
                  <a:cubicBezTo>
                    <a:pt x="142" y="250"/>
                    <a:pt x="142" y="250"/>
                    <a:pt x="142" y="250"/>
                  </a:cubicBezTo>
                  <a:cubicBezTo>
                    <a:pt x="144" y="250"/>
                    <a:pt x="144" y="250"/>
                    <a:pt x="144" y="250"/>
                  </a:cubicBezTo>
                  <a:cubicBezTo>
                    <a:pt x="145" y="251"/>
                    <a:pt x="145" y="251"/>
                    <a:pt x="145" y="251"/>
                  </a:cubicBezTo>
                  <a:cubicBezTo>
                    <a:pt x="148" y="253"/>
                    <a:pt x="148" y="253"/>
                    <a:pt x="148" y="253"/>
                  </a:cubicBezTo>
                  <a:cubicBezTo>
                    <a:pt x="149" y="254"/>
                    <a:pt x="149" y="254"/>
                    <a:pt x="149" y="254"/>
                  </a:cubicBezTo>
                  <a:cubicBezTo>
                    <a:pt x="151" y="254"/>
                    <a:pt x="151" y="254"/>
                    <a:pt x="151" y="254"/>
                  </a:cubicBezTo>
                  <a:cubicBezTo>
                    <a:pt x="152" y="254"/>
                    <a:pt x="152" y="254"/>
                    <a:pt x="152" y="254"/>
                  </a:cubicBezTo>
                  <a:cubicBezTo>
                    <a:pt x="154" y="254"/>
                    <a:pt x="154" y="254"/>
                    <a:pt x="154" y="254"/>
                  </a:cubicBezTo>
                  <a:cubicBezTo>
                    <a:pt x="154" y="256"/>
                    <a:pt x="154" y="256"/>
                    <a:pt x="154" y="256"/>
                  </a:cubicBezTo>
                  <a:cubicBezTo>
                    <a:pt x="154" y="257"/>
                    <a:pt x="154" y="257"/>
                    <a:pt x="154" y="257"/>
                  </a:cubicBezTo>
                  <a:cubicBezTo>
                    <a:pt x="155" y="259"/>
                    <a:pt x="155" y="259"/>
                    <a:pt x="155" y="259"/>
                  </a:cubicBezTo>
                  <a:cubicBezTo>
                    <a:pt x="152" y="260"/>
                    <a:pt x="152" y="260"/>
                    <a:pt x="152" y="260"/>
                  </a:cubicBezTo>
                  <a:cubicBezTo>
                    <a:pt x="151" y="261"/>
                    <a:pt x="151" y="261"/>
                    <a:pt x="151" y="261"/>
                  </a:cubicBezTo>
                  <a:cubicBezTo>
                    <a:pt x="152" y="263"/>
                    <a:pt x="152" y="263"/>
                    <a:pt x="152" y="263"/>
                  </a:cubicBezTo>
                  <a:cubicBezTo>
                    <a:pt x="154" y="263"/>
                    <a:pt x="154" y="263"/>
                    <a:pt x="154" y="263"/>
                  </a:cubicBezTo>
                  <a:cubicBezTo>
                    <a:pt x="155" y="264"/>
                    <a:pt x="155" y="264"/>
                    <a:pt x="155" y="264"/>
                  </a:cubicBezTo>
                  <a:cubicBezTo>
                    <a:pt x="152" y="264"/>
                    <a:pt x="152" y="264"/>
                    <a:pt x="152" y="264"/>
                  </a:cubicBezTo>
                  <a:cubicBezTo>
                    <a:pt x="151" y="266"/>
                    <a:pt x="151" y="266"/>
                    <a:pt x="151" y="266"/>
                  </a:cubicBezTo>
                  <a:cubicBezTo>
                    <a:pt x="151" y="267"/>
                    <a:pt x="151" y="267"/>
                    <a:pt x="151" y="267"/>
                  </a:cubicBezTo>
                  <a:cubicBezTo>
                    <a:pt x="154" y="269"/>
                    <a:pt x="154" y="269"/>
                    <a:pt x="154" y="269"/>
                  </a:cubicBezTo>
                  <a:cubicBezTo>
                    <a:pt x="155" y="270"/>
                    <a:pt x="155" y="270"/>
                    <a:pt x="155" y="270"/>
                  </a:cubicBezTo>
                  <a:cubicBezTo>
                    <a:pt x="154" y="270"/>
                    <a:pt x="154" y="270"/>
                    <a:pt x="154" y="270"/>
                  </a:cubicBezTo>
                  <a:cubicBezTo>
                    <a:pt x="155" y="271"/>
                    <a:pt x="155" y="271"/>
                    <a:pt x="155" y="271"/>
                  </a:cubicBezTo>
                  <a:cubicBezTo>
                    <a:pt x="155" y="274"/>
                    <a:pt x="155" y="274"/>
                    <a:pt x="155" y="274"/>
                  </a:cubicBezTo>
                  <a:cubicBezTo>
                    <a:pt x="154" y="276"/>
                    <a:pt x="154" y="276"/>
                    <a:pt x="154" y="276"/>
                  </a:cubicBezTo>
                  <a:cubicBezTo>
                    <a:pt x="152" y="277"/>
                    <a:pt x="152" y="277"/>
                    <a:pt x="152" y="277"/>
                  </a:cubicBezTo>
                  <a:cubicBezTo>
                    <a:pt x="151" y="277"/>
                    <a:pt x="151" y="277"/>
                    <a:pt x="151" y="277"/>
                  </a:cubicBezTo>
                  <a:cubicBezTo>
                    <a:pt x="148" y="277"/>
                    <a:pt x="148" y="277"/>
                    <a:pt x="148" y="277"/>
                  </a:cubicBezTo>
                  <a:cubicBezTo>
                    <a:pt x="147" y="277"/>
                    <a:pt x="147" y="277"/>
                    <a:pt x="147" y="277"/>
                  </a:cubicBezTo>
                  <a:cubicBezTo>
                    <a:pt x="145" y="277"/>
                    <a:pt x="145" y="277"/>
                    <a:pt x="145" y="277"/>
                  </a:cubicBezTo>
                  <a:cubicBezTo>
                    <a:pt x="144" y="277"/>
                    <a:pt x="144" y="277"/>
                    <a:pt x="144" y="277"/>
                  </a:cubicBezTo>
                  <a:cubicBezTo>
                    <a:pt x="141" y="280"/>
                    <a:pt x="141" y="280"/>
                    <a:pt x="141" y="280"/>
                  </a:cubicBezTo>
                  <a:cubicBezTo>
                    <a:pt x="139" y="281"/>
                    <a:pt x="139" y="281"/>
                    <a:pt x="139" y="281"/>
                  </a:cubicBezTo>
                  <a:cubicBezTo>
                    <a:pt x="138" y="283"/>
                    <a:pt x="138" y="283"/>
                    <a:pt x="138" y="283"/>
                  </a:cubicBezTo>
                  <a:cubicBezTo>
                    <a:pt x="139" y="284"/>
                    <a:pt x="139" y="284"/>
                    <a:pt x="139" y="284"/>
                  </a:cubicBezTo>
                  <a:cubicBezTo>
                    <a:pt x="139" y="286"/>
                    <a:pt x="139" y="286"/>
                    <a:pt x="139" y="286"/>
                  </a:cubicBezTo>
                  <a:cubicBezTo>
                    <a:pt x="141" y="286"/>
                    <a:pt x="141" y="286"/>
                    <a:pt x="141" y="286"/>
                  </a:cubicBezTo>
                  <a:cubicBezTo>
                    <a:pt x="142" y="286"/>
                    <a:pt x="142" y="286"/>
                    <a:pt x="142" y="286"/>
                  </a:cubicBezTo>
                  <a:cubicBezTo>
                    <a:pt x="145" y="286"/>
                    <a:pt x="145" y="286"/>
                    <a:pt x="145" y="286"/>
                  </a:cubicBezTo>
                  <a:cubicBezTo>
                    <a:pt x="148" y="284"/>
                    <a:pt x="148" y="284"/>
                    <a:pt x="148" y="284"/>
                  </a:cubicBezTo>
                  <a:cubicBezTo>
                    <a:pt x="149" y="284"/>
                    <a:pt x="149" y="284"/>
                    <a:pt x="149" y="284"/>
                  </a:cubicBezTo>
                  <a:cubicBezTo>
                    <a:pt x="149" y="286"/>
                    <a:pt x="149" y="286"/>
                    <a:pt x="149" y="286"/>
                  </a:cubicBezTo>
                  <a:cubicBezTo>
                    <a:pt x="151" y="287"/>
                    <a:pt x="151" y="287"/>
                    <a:pt x="151" y="287"/>
                  </a:cubicBezTo>
                  <a:cubicBezTo>
                    <a:pt x="148" y="289"/>
                    <a:pt x="148" y="289"/>
                    <a:pt x="148" y="289"/>
                  </a:cubicBezTo>
                  <a:cubicBezTo>
                    <a:pt x="145" y="290"/>
                    <a:pt x="145" y="290"/>
                    <a:pt x="145" y="290"/>
                  </a:cubicBezTo>
                  <a:cubicBezTo>
                    <a:pt x="142" y="291"/>
                    <a:pt x="142" y="291"/>
                    <a:pt x="142" y="291"/>
                  </a:cubicBezTo>
                  <a:cubicBezTo>
                    <a:pt x="142" y="293"/>
                    <a:pt x="142" y="293"/>
                    <a:pt x="142" y="293"/>
                  </a:cubicBezTo>
                  <a:cubicBezTo>
                    <a:pt x="139" y="293"/>
                    <a:pt x="139" y="293"/>
                    <a:pt x="139" y="293"/>
                  </a:cubicBezTo>
                  <a:cubicBezTo>
                    <a:pt x="137" y="293"/>
                    <a:pt x="137" y="293"/>
                    <a:pt x="137" y="293"/>
                  </a:cubicBezTo>
                  <a:cubicBezTo>
                    <a:pt x="135" y="293"/>
                    <a:pt x="135" y="293"/>
                    <a:pt x="135" y="293"/>
                  </a:cubicBezTo>
                  <a:cubicBezTo>
                    <a:pt x="137" y="294"/>
                    <a:pt x="137" y="294"/>
                    <a:pt x="137" y="294"/>
                  </a:cubicBezTo>
                  <a:cubicBezTo>
                    <a:pt x="137" y="296"/>
                    <a:pt x="137" y="296"/>
                    <a:pt x="137" y="296"/>
                  </a:cubicBezTo>
                  <a:cubicBezTo>
                    <a:pt x="141" y="297"/>
                    <a:pt x="141" y="297"/>
                    <a:pt x="141" y="297"/>
                  </a:cubicBezTo>
                  <a:cubicBezTo>
                    <a:pt x="142" y="299"/>
                    <a:pt x="142" y="299"/>
                    <a:pt x="142" y="299"/>
                  </a:cubicBezTo>
                  <a:cubicBezTo>
                    <a:pt x="144" y="302"/>
                    <a:pt x="144" y="302"/>
                    <a:pt x="144" y="302"/>
                  </a:cubicBezTo>
                  <a:cubicBezTo>
                    <a:pt x="142" y="300"/>
                    <a:pt x="142" y="300"/>
                    <a:pt x="142" y="300"/>
                  </a:cubicBezTo>
                  <a:cubicBezTo>
                    <a:pt x="141" y="300"/>
                    <a:pt x="141" y="300"/>
                    <a:pt x="141" y="300"/>
                  </a:cubicBezTo>
                  <a:cubicBezTo>
                    <a:pt x="139" y="302"/>
                    <a:pt x="139" y="302"/>
                    <a:pt x="139" y="302"/>
                  </a:cubicBezTo>
                  <a:cubicBezTo>
                    <a:pt x="138" y="304"/>
                    <a:pt x="138" y="304"/>
                    <a:pt x="138" y="304"/>
                  </a:cubicBezTo>
                  <a:cubicBezTo>
                    <a:pt x="137" y="306"/>
                    <a:pt x="137" y="306"/>
                    <a:pt x="137" y="306"/>
                  </a:cubicBezTo>
                  <a:cubicBezTo>
                    <a:pt x="135" y="306"/>
                    <a:pt x="135" y="306"/>
                    <a:pt x="135" y="306"/>
                  </a:cubicBezTo>
                  <a:cubicBezTo>
                    <a:pt x="135" y="309"/>
                    <a:pt x="135" y="309"/>
                    <a:pt x="135" y="309"/>
                  </a:cubicBezTo>
                  <a:cubicBezTo>
                    <a:pt x="137" y="307"/>
                    <a:pt x="137" y="307"/>
                    <a:pt x="137" y="307"/>
                  </a:cubicBezTo>
                  <a:cubicBezTo>
                    <a:pt x="137" y="309"/>
                    <a:pt x="137" y="309"/>
                    <a:pt x="137" y="309"/>
                  </a:cubicBezTo>
                  <a:cubicBezTo>
                    <a:pt x="137" y="312"/>
                    <a:pt x="137" y="312"/>
                    <a:pt x="137" y="312"/>
                  </a:cubicBezTo>
                  <a:cubicBezTo>
                    <a:pt x="132" y="310"/>
                    <a:pt x="132" y="310"/>
                    <a:pt x="132" y="310"/>
                  </a:cubicBezTo>
                  <a:cubicBezTo>
                    <a:pt x="131" y="310"/>
                    <a:pt x="131" y="310"/>
                    <a:pt x="131" y="310"/>
                  </a:cubicBezTo>
                  <a:cubicBezTo>
                    <a:pt x="132" y="312"/>
                    <a:pt x="132" y="312"/>
                    <a:pt x="132" y="312"/>
                  </a:cubicBezTo>
                  <a:cubicBezTo>
                    <a:pt x="128" y="310"/>
                    <a:pt x="128" y="310"/>
                    <a:pt x="128" y="310"/>
                  </a:cubicBezTo>
                  <a:cubicBezTo>
                    <a:pt x="127" y="309"/>
                    <a:pt x="127" y="309"/>
                    <a:pt x="127" y="309"/>
                  </a:cubicBezTo>
                  <a:cubicBezTo>
                    <a:pt x="125" y="310"/>
                    <a:pt x="125" y="310"/>
                    <a:pt x="125" y="310"/>
                  </a:cubicBezTo>
                  <a:cubicBezTo>
                    <a:pt x="127" y="310"/>
                    <a:pt x="127" y="310"/>
                    <a:pt x="127" y="310"/>
                  </a:cubicBezTo>
                  <a:cubicBezTo>
                    <a:pt x="128" y="312"/>
                    <a:pt x="128" y="312"/>
                    <a:pt x="128" y="312"/>
                  </a:cubicBezTo>
                  <a:cubicBezTo>
                    <a:pt x="127" y="312"/>
                    <a:pt x="127" y="312"/>
                    <a:pt x="127" y="312"/>
                  </a:cubicBezTo>
                  <a:cubicBezTo>
                    <a:pt x="125" y="313"/>
                    <a:pt x="125" y="313"/>
                    <a:pt x="125" y="313"/>
                  </a:cubicBezTo>
                  <a:cubicBezTo>
                    <a:pt x="131" y="314"/>
                    <a:pt x="131" y="314"/>
                    <a:pt x="131" y="314"/>
                  </a:cubicBezTo>
                  <a:cubicBezTo>
                    <a:pt x="132" y="316"/>
                    <a:pt x="132" y="316"/>
                    <a:pt x="132" y="316"/>
                  </a:cubicBezTo>
                  <a:cubicBezTo>
                    <a:pt x="134" y="317"/>
                    <a:pt x="134" y="317"/>
                    <a:pt x="134" y="317"/>
                  </a:cubicBezTo>
                  <a:cubicBezTo>
                    <a:pt x="138" y="320"/>
                    <a:pt x="138" y="320"/>
                    <a:pt x="138" y="320"/>
                  </a:cubicBezTo>
                  <a:cubicBezTo>
                    <a:pt x="139" y="320"/>
                    <a:pt x="139" y="320"/>
                    <a:pt x="139" y="320"/>
                  </a:cubicBezTo>
                  <a:cubicBezTo>
                    <a:pt x="139" y="319"/>
                    <a:pt x="139" y="319"/>
                    <a:pt x="139" y="319"/>
                  </a:cubicBezTo>
                  <a:cubicBezTo>
                    <a:pt x="142" y="320"/>
                    <a:pt x="142" y="320"/>
                    <a:pt x="142" y="320"/>
                  </a:cubicBezTo>
                  <a:cubicBezTo>
                    <a:pt x="144" y="323"/>
                    <a:pt x="144" y="323"/>
                    <a:pt x="144" y="323"/>
                  </a:cubicBezTo>
                  <a:cubicBezTo>
                    <a:pt x="151" y="326"/>
                    <a:pt x="151" y="326"/>
                    <a:pt x="151" y="326"/>
                  </a:cubicBezTo>
                  <a:cubicBezTo>
                    <a:pt x="158" y="332"/>
                    <a:pt x="158" y="332"/>
                    <a:pt x="158" y="332"/>
                  </a:cubicBezTo>
                  <a:cubicBezTo>
                    <a:pt x="164" y="337"/>
                    <a:pt x="164" y="337"/>
                    <a:pt x="164" y="337"/>
                  </a:cubicBezTo>
                  <a:cubicBezTo>
                    <a:pt x="165" y="337"/>
                    <a:pt x="165" y="337"/>
                    <a:pt x="165" y="337"/>
                  </a:cubicBezTo>
                  <a:cubicBezTo>
                    <a:pt x="165" y="334"/>
                    <a:pt x="165" y="334"/>
                    <a:pt x="165" y="334"/>
                  </a:cubicBezTo>
                  <a:cubicBezTo>
                    <a:pt x="167" y="334"/>
                    <a:pt x="167" y="334"/>
                    <a:pt x="167" y="334"/>
                  </a:cubicBezTo>
                  <a:cubicBezTo>
                    <a:pt x="171" y="334"/>
                    <a:pt x="171" y="334"/>
                    <a:pt x="171" y="334"/>
                  </a:cubicBezTo>
                  <a:cubicBezTo>
                    <a:pt x="180" y="337"/>
                    <a:pt x="180" y="337"/>
                    <a:pt x="180" y="337"/>
                  </a:cubicBezTo>
                  <a:cubicBezTo>
                    <a:pt x="185" y="339"/>
                    <a:pt x="185" y="339"/>
                    <a:pt x="185" y="339"/>
                  </a:cubicBezTo>
                  <a:cubicBezTo>
                    <a:pt x="191" y="339"/>
                    <a:pt x="191" y="339"/>
                    <a:pt x="191" y="339"/>
                  </a:cubicBezTo>
                  <a:cubicBezTo>
                    <a:pt x="195" y="340"/>
                    <a:pt x="195" y="340"/>
                    <a:pt x="195" y="340"/>
                  </a:cubicBezTo>
                  <a:cubicBezTo>
                    <a:pt x="198" y="340"/>
                    <a:pt x="198" y="340"/>
                    <a:pt x="198" y="340"/>
                  </a:cubicBezTo>
                  <a:cubicBezTo>
                    <a:pt x="204" y="343"/>
                    <a:pt x="204" y="343"/>
                    <a:pt x="204" y="343"/>
                  </a:cubicBezTo>
                  <a:cubicBezTo>
                    <a:pt x="207" y="345"/>
                    <a:pt x="207" y="345"/>
                    <a:pt x="207" y="345"/>
                  </a:cubicBezTo>
                  <a:cubicBezTo>
                    <a:pt x="208" y="346"/>
                    <a:pt x="208" y="346"/>
                    <a:pt x="208" y="346"/>
                  </a:cubicBezTo>
                  <a:cubicBezTo>
                    <a:pt x="211" y="347"/>
                    <a:pt x="211" y="347"/>
                    <a:pt x="211" y="347"/>
                  </a:cubicBezTo>
                  <a:cubicBezTo>
                    <a:pt x="214" y="346"/>
                    <a:pt x="214" y="346"/>
                    <a:pt x="214" y="346"/>
                  </a:cubicBezTo>
                  <a:cubicBezTo>
                    <a:pt x="217" y="346"/>
                    <a:pt x="217" y="346"/>
                    <a:pt x="217" y="346"/>
                  </a:cubicBezTo>
                  <a:cubicBezTo>
                    <a:pt x="218" y="346"/>
                    <a:pt x="218" y="346"/>
                    <a:pt x="218" y="346"/>
                  </a:cubicBezTo>
                  <a:cubicBezTo>
                    <a:pt x="220" y="347"/>
                    <a:pt x="220" y="347"/>
                    <a:pt x="220" y="347"/>
                  </a:cubicBezTo>
                  <a:cubicBezTo>
                    <a:pt x="220" y="346"/>
                    <a:pt x="220" y="346"/>
                    <a:pt x="220" y="346"/>
                  </a:cubicBezTo>
                  <a:cubicBezTo>
                    <a:pt x="221" y="346"/>
                    <a:pt x="221" y="346"/>
                    <a:pt x="221" y="346"/>
                  </a:cubicBezTo>
                  <a:cubicBezTo>
                    <a:pt x="224" y="346"/>
                    <a:pt x="224" y="346"/>
                    <a:pt x="224" y="346"/>
                  </a:cubicBezTo>
                  <a:cubicBezTo>
                    <a:pt x="227" y="347"/>
                    <a:pt x="227" y="347"/>
                    <a:pt x="227" y="347"/>
                  </a:cubicBezTo>
                  <a:cubicBezTo>
                    <a:pt x="230" y="349"/>
                    <a:pt x="230" y="349"/>
                    <a:pt x="230" y="349"/>
                  </a:cubicBezTo>
                  <a:cubicBezTo>
                    <a:pt x="230" y="350"/>
                    <a:pt x="230" y="350"/>
                    <a:pt x="230" y="350"/>
                  </a:cubicBezTo>
                  <a:cubicBezTo>
                    <a:pt x="230" y="352"/>
                    <a:pt x="230" y="352"/>
                    <a:pt x="230" y="352"/>
                  </a:cubicBezTo>
                  <a:cubicBezTo>
                    <a:pt x="231" y="353"/>
                    <a:pt x="231" y="353"/>
                    <a:pt x="231" y="353"/>
                  </a:cubicBezTo>
                  <a:cubicBezTo>
                    <a:pt x="234" y="355"/>
                    <a:pt x="234" y="355"/>
                    <a:pt x="234" y="355"/>
                  </a:cubicBezTo>
                  <a:cubicBezTo>
                    <a:pt x="238" y="356"/>
                    <a:pt x="238" y="356"/>
                    <a:pt x="238" y="356"/>
                  </a:cubicBezTo>
                  <a:cubicBezTo>
                    <a:pt x="241" y="357"/>
                    <a:pt x="241" y="357"/>
                    <a:pt x="241" y="357"/>
                  </a:cubicBezTo>
                  <a:cubicBezTo>
                    <a:pt x="246" y="360"/>
                    <a:pt x="246" y="360"/>
                    <a:pt x="246" y="360"/>
                  </a:cubicBezTo>
                  <a:cubicBezTo>
                    <a:pt x="248" y="362"/>
                    <a:pt x="248" y="362"/>
                    <a:pt x="248" y="362"/>
                  </a:cubicBezTo>
                  <a:cubicBezTo>
                    <a:pt x="249" y="364"/>
                    <a:pt x="249" y="364"/>
                    <a:pt x="249" y="364"/>
                  </a:cubicBezTo>
                  <a:cubicBezTo>
                    <a:pt x="250" y="365"/>
                    <a:pt x="250" y="365"/>
                    <a:pt x="250" y="365"/>
                  </a:cubicBezTo>
                  <a:cubicBezTo>
                    <a:pt x="251" y="365"/>
                    <a:pt x="251" y="365"/>
                    <a:pt x="251" y="365"/>
                  </a:cubicBezTo>
                  <a:cubicBezTo>
                    <a:pt x="256" y="366"/>
                    <a:pt x="256" y="366"/>
                    <a:pt x="256" y="366"/>
                  </a:cubicBezTo>
                  <a:cubicBezTo>
                    <a:pt x="257" y="365"/>
                    <a:pt x="257" y="365"/>
                    <a:pt x="257" y="365"/>
                  </a:cubicBezTo>
                  <a:cubicBezTo>
                    <a:pt x="258" y="363"/>
                    <a:pt x="258" y="363"/>
                    <a:pt x="258" y="363"/>
                  </a:cubicBezTo>
                  <a:cubicBezTo>
                    <a:pt x="260" y="360"/>
                    <a:pt x="260" y="360"/>
                    <a:pt x="260" y="360"/>
                  </a:cubicBezTo>
                  <a:cubicBezTo>
                    <a:pt x="261" y="359"/>
                    <a:pt x="261" y="359"/>
                    <a:pt x="261" y="359"/>
                  </a:cubicBezTo>
                  <a:cubicBezTo>
                    <a:pt x="261" y="357"/>
                    <a:pt x="261" y="357"/>
                    <a:pt x="261" y="357"/>
                  </a:cubicBezTo>
                  <a:cubicBezTo>
                    <a:pt x="260" y="356"/>
                    <a:pt x="260" y="356"/>
                    <a:pt x="260" y="356"/>
                  </a:cubicBezTo>
                  <a:cubicBezTo>
                    <a:pt x="256" y="350"/>
                    <a:pt x="256" y="350"/>
                    <a:pt x="256" y="350"/>
                  </a:cubicBezTo>
                  <a:cubicBezTo>
                    <a:pt x="251" y="346"/>
                    <a:pt x="251" y="346"/>
                    <a:pt x="251" y="346"/>
                  </a:cubicBezTo>
                  <a:cubicBezTo>
                    <a:pt x="250" y="345"/>
                    <a:pt x="250" y="345"/>
                    <a:pt x="250" y="345"/>
                  </a:cubicBezTo>
                  <a:cubicBezTo>
                    <a:pt x="248" y="342"/>
                    <a:pt x="248" y="342"/>
                    <a:pt x="248" y="342"/>
                  </a:cubicBezTo>
                  <a:cubicBezTo>
                    <a:pt x="247" y="340"/>
                    <a:pt x="247" y="340"/>
                    <a:pt x="247" y="340"/>
                  </a:cubicBezTo>
                  <a:cubicBezTo>
                    <a:pt x="248" y="337"/>
                    <a:pt x="248" y="337"/>
                    <a:pt x="248" y="337"/>
                  </a:cubicBezTo>
                  <a:cubicBezTo>
                    <a:pt x="247" y="336"/>
                    <a:pt x="247" y="336"/>
                    <a:pt x="247" y="336"/>
                  </a:cubicBezTo>
                  <a:cubicBezTo>
                    <a:pt x="247" y="334"/>
                    <a:pt x="247" y="334"/>
                    <a:pt x="247" y="334"/>
                  </a:cubicBezTo>
                  <a:cubicBezTo>
                    <a:pt x="246" y="334"/>
                    <a:pt x="246" y="334"/>
                    <a:pt x="246" y="334"/>
                  </a:cubicBezTo>
                  <a:cubicBezTo>
                    <a:pt x="246" y="333"/>
                    <a:pt x="246" y="333"/>
                    <a:pt x="246" y="333"/>
                  </a:cubicBezTo>
                  <a:cubicBezTo>
                    <a:pt x="246" y="332"/>
                    <a:pt x="246" y="332"/>
                    <a:pt x="246" y="332"/>
                  </a:cubicBezTo>
                  <a:cubicBezTo>
                    <a:pt x="246" y="330"/>
                    <a:pt x="246" y="330"/>
                    <a:pt x="246" y="330"/>
                  </a:cubicBezTo>
                  <a:cubicBezTo>
                    <a:pt x="244" y="327"/>
                    <a:pt x="244" y="327"/>
                    <a:pt x="244" y="327"/>
                  </a:cubicBezTo>
                  <a:cubicBezTo>
                    <a:pt x="240" y="324"/>
                    <a:pt x="240" y="324"/>
                    <a:pt x="240" y="324"/>
                  </a:cubicBezTo>
                  <a:cubicBezTo>
                    <a:pt x="237" y="323"/>
                    <a:pt x="237" y="323"/>
                    <a:pt x="237" y="323"/>
                  </a:cubicBezTo>
                  <a:cubicBezTo>
                    <a:pt x="235" y="322"/>
                    <a:pt x="235" y="322"/>
                    <a:pt x="235" y="322"/>
                  </a:cubicBezTo>
                  <a:cubicBezTo>
                    <a:pt x="235" y="320"/>
                    <a:pt x="235" y="320"/>
                    <a:pt x="235" y="320"/>
                  </a:cubicBezTo>
                  <a:cubicBezTo>
                    <a:pt x="237" y="319"/>
                    <a:pt x="237" y="319"/>
                    <a:pt x="237" y="319"/>
                  </a:cubicBezTo>
                  <a:cubicBezTo>
                    <a:pt x="238" y="317"/>
                    <a:pt x="238" y="317"/>
                    <a:pt x="238" y="317"/>
                  </a:cubicBezTo>
                  <a:cubicBezTo>
                    <a:pt x="241" y="312"/>
                    <a:pt x="241" y="312"/>
                    <a:pt x="241" y="312"/>
                  </a:cubicBezTo>
                  <a:cubicBezTo>
                    <a:pt x="241" y="309"/>
                    <a:pt x="241" y="309"/>
                    <a:pt x="241" y="309"/>
                  </a:cubicBezTo>
                  <a:cubicBezTo>
                    <a:pt x="240" y="304"/>
                    <a:pt x="240" y="304"/>
                    <a:pt x="240" y="304"/>
                  </a:cubicBezTo>
                  <a:cubicBezTo>
                    <a:pt x="243" y="306"/>
                    <a:pt x="243" y="306"/>
                    <a:pt x="243" y="306"/>
                  </a:cubicBezTo>
                  <a:cubicBezTo>
                    <a:pt x="243" y="304"/>
                    <a:pt x="243" y="304"/>
                    <a:pt x="243" y="304"/>
                  </a:cubicBezTo>
                  <a:cubicBezTo>
                    <a:pt x="246" y="306"/>
                    <a:pt x="246" y="306"/>
                    <a:pt x="246" y="306"/>
                  </a:cubicBezTo>
                  <a:cubicBezTo>
                    <a:pt x="247" y="304"/>
                    <a:pt x="247" y="304"/>
                    <a:pt x="247" y="304"/>
                  </a:cubicBezTo>
                  <a:cubicBezTo>
                    <a:pt x="248" y="304"/>
                    <a:pt x="248" y="304"/>
                    <a:pt x="248" y="304"/>
                  </a:cubicBezTo>
                  <a:cubicBezTo>
                    <a:pt x="251" y="304"/>
                    <a:pt x="251" y="304"/>
                    <a:pt x="251" y="304"/>
                  </a:cubicBezTo>
                  <a:cubicBezTo>
                    <a:pt x="251" y="303"/>
                    <a:pt x="251" y="303"/>
                    <a:pt x="251" y="303"/>
                  </a:cubicBezTo>
                  <a:cubicBezTo>
                    <a:pt x="254" y="303"/>
                    <a:pt x="254" y="303"/>
                    <a:pt x="254" y="303"/>
                  </a:cubicBezTo>
                  <a:cubicBezTo>
                    <a:pt x="253" y="302"/>
                    <a:pt x="253" y="302"/>
                    <a:pt x="253" y="302"/>
                  </a:cubicBezTo>
                  <a:cubicBezTo>
                    <a:pt x="254" y="302"/>
                    <a:pt x="254" y="302"/>
                    <a:pt x="254" y="302"/>
                  </a:cubicBezTo>
                  <a:cubicBezTo>
                    <a:pt x="253" y="300"/>
                    <a:pt x="253" y="300"/>
                    <a:pt x="253" y="300"/>
                  </a:cubicBezTo>
                  <a:cubicBezTo>
                    <a:pt x="256" y="300"/>
                    <a:pt x="256" y="300"/>
                    <a:pt x="256" y="300"/>
                  </a:cubicBezTo>
                  <a:cubicBezTo>
                    <a:pt x="256" y="299"/>
                    <a:pt x="256" y="299"/>
                    <a:pt x="256" y="299"/>
                  </a:cubicBezTo>
                  <a:cubicBezTo>
                    <a:pt x="258" y="300"/>
                    <a:pt x="258" y="300"/>
                    <a:pt x="258" y="300"/>
                  </a:cubicBezTo>
                  <a:cubicBezTo>
                    <a:pt x="257" y="297"/>
                    <a:pt x="257" y="297"/>
                    <a:pt x="257" y="297"/>
                  </a:cubicBezTo>
                  <a:cubicBezTo>
                    <a:pt x="258" y="297"/>
                    <a:pt x="258" y="297"/>
                    <a:pt x="258" y="297"/>
                  </a:cubicBezTo>
                  <a:cubicBezTo>
                    <a:pt x="256" y="296"/>
                    <a:pt x="256" y="296"/>
                    <a:pt x="256" y="296"/>
                  </a:cubicBezTo>
                  <a:cubicBezTo>
                    <a:pt x="254" y="294"/>
                    <a:pt x="254" y="294"/>
                    <a:pt x="254" y="294"/>
                  </a:cubicBezTo>
                  <a:cubicBezTo>
                    <a:pt x="250" y="293"/>
                    <a:pt x="250" y="293"/>
                    <a:pt x="250" y="293"/>
                  </a:cubicBezTo>
                  <a:cubicBezTo>
                    <a:pt x="251" y="292"/>
                    <a:pt x="251" y="292"/>
                    <a:pt x="251" y="292"/>
                  </a:cubicBezTo>
                  <a:cubicBezTo>
                    <a:pt x="250" y="291"/>
                    <a:pt x="250" y="291"/>
                    <a:pt x="250" y="291"/>
                  </a:cubicBezTo>
                  <a:cubicBezTo>
                    <a:pt x="251" y="291"/>
                    <a:pt x="251" y="291"/>
                    <a:pt x="251" y="291"/>
                  </a:cubicBezTo>
                  <a:cubicBezTo>
                    <a:pt x="253" y="291"/>
                    <a:pt x="253" y="291"/>
                    <a:pt x="253" y="291"/>
                  </a:cubicBezTo>
                  <a:cubicBezTo>
                    <a:pt x="254" y="291"/>
                    <a:pt x="254" y="291"/>
                    <a:pt x="254" y="291"/>
                  </a:cubicBezTo>
                  <a:cubicBezTo>
                    <a:pt x="253" y="289"/>
                    <a:pt x="253" y="289"/>
                    <a:pt x="253" y="289"/>
                  </a:cubicBezTo>
                  <a:cubicBezTo>
                    <a:pt x="251" y="287"/>
                    <a:pt x="251" y="287"/>
                    <a:pt x="251" y="287"/>
                  </a:cubicBezTo>
                  <a:cubicBezTo>
                    <a:pt x="247" y="283"/>
                    <a:pt x="247" y="283"/>
                    <a:pt x="247" y="283"/>
                  </a:cubicBezTo>
                  <a:cubicBezTo>
                    <a:pt x="246" y="280"/>
                    <a:pt x="246" y="280"/>
                    <a:pt x="246" y="280"/>
                  </a:cubicBezTo>
                  <a:cubicBezTo>
                    <a:pt x="241" y="279"/>
                    <a:pt x="241" y="279"/>
                    <a:pt x="241" y="279"/>
                  </a:cubicBezTo>
                  <a:cubicBezTo>
                    <a:pt x="238" y="277"/>
                    <a:pt x="238" y="277"/>
                    <a:pt x="238" y="277"/>
                  </a:cubicBezTo>
                  <a:cubicBezTo>
                    <a:pt x="237" y="277"/>
                    <a:pt x="237" y="277"/>
                    <a:pt x="237" y="277"/>
                  </a:cubicBezTo>
                  <a:cubicBezTo>
                    <a:pt x="235" y="279"/>
                    <a:pt x="235" y="279"/>
                    <a:pt x="235" y="279"/>
                  </a:cubicBezTo>
                  <a:cubicBezTo>
                    <a:pt x="234" y="279"/>
                    <a:pt x="234" y="279"/>
                    <a:pt x="234" y="279"/>
                  </a:cubicBezTo>
                  <a:cubicBezTo>
                    <a:pt x="233" y="277"/>
                    <a:pt x="233" y="277"/>
                    <a:pt x="233" y="277"/>
                  </a:cubicBezTo>
                  <a:cubicBezTo>
                    <a:pt x="231" y="274"/>
                    <a:pt x="231" y="274"/>
                    <a:pt x="231" y="274"/>
                  </a:cubicBezTo>
                  <a:cubicBezTo>
                    <a:pt x="233" y="274"/>
                    <a:pt x="233" y="274"/>
                    <a:pt x="233" y="274"/>
                  </a:cubicBezTo>
                  <a:cubicBezTo>
                    <a:pt x="230" y="271"/>
                    <a:pt x="230" y="271"/>
                    <a:pt x="230" y="271"/>
                  </a:cubicBezTo>
                  <a:cubicBezTo>
                    <a:pt x="228" y="270"/>
                    <a:pt x="228" y="270"/>
                    <a:pt x="228" y="270"/>
                  </a:cubicBezTo>
                  <a:cubicBezTo>
                    <a:pt x="227" y="270"/>
                    <a:pt x="227" y="270"/>
                    <a:pt x="227" y="270"/>
                  </a:cubicBezTo>
                  <a:cubicBezTo>
                    <a:pt x="225" y="269"/>
                    <a:pt x="225" y="269"/>
                    <a:pt x="225" y="269"/>
                  </a:cubicBezTo>
                  <a:cubicBezTo>
                    <a:pt x="224" y="267"/>
                    <a:pt x="224" y="267"/>
                    <a:pt x="224" y="267"/>
                  </a:cubicBezTo>
                  <a:cubicBezTo>
                    <a:pt x="224" y="266"/>
                    <a:pt x="224" y="266"/>
                    <a:pt x="224" y="266"/>
                  </a:cubicBezTo>
                  <a:cubicBezTo>
                    <a:pt x="225" y="263"/>
                    <a:pt x="225" y="263"/>
                    <a:pt x="225" y="263"/>
                  </a:cubicBezTo>
                  <a:cubicBezTo>
                    <a:pt x="227" y="261"/>
                    <a:pt x="227" y="261"/>
                    <a:pt x="227" y="261"/>
                  </a:cubicBezTo>
                  <a:cubicBezTo>
                    <a:pt x="228" y="260"/>
                    <a:pt x="228" y="260"/>
                    <a:pt x="228" y="260"/>
                  </a:cubicBezTo>
                  <a:cubicBezTo>
                    <a:pt x="227" y="259"/>
                    <a:pt x="227" y="259"/>
                    <a:pt x="227" y="259"/>
                  </a:cubicBezTo>
                  <a:cubicBezTo>
                    <a:pt x="226" y="258"/>
                    <a:pt x="226" y="258"/>
                    <a:pt x="226" y="258"/>
                  </a:cubicBezTo>
                  <a:cubicBezTo>
                    <a:pt x="225" y="257"/>
                    <a:pt x="225" y="257"/>
                    <a:pt x="225" y="257"/>
                  </a:cubicBezTo>
                  <a:cubicBezTo>
                    <a:pt x="224" y="254"/>
                    <a:pt x="224" y="254"/>
                    <a:pt x="224" y="254"/>
                  </a:cubicBezTo>
                  <a:cubicBezTo>
                    <a:pt x="225" y="251"/>
                    <a:pt x="225" y="251"/>
                    <a:pt x="225" y="251"/>
                  </a:cubicBezTo>
                  <a:cubicBezTo>
                    <a:pt x="228" y="248"/>
                    <a:pt x="228" y="248"/>
                    <a:pt x="228" y="248"/>
                  </a:cubicBezTo>
                  <a:cubicBezTo>
                    <a:pt x="228" y="247"/>
                    <a:pt x="228" y="247"/>
                    <a:pt x="228" y="247"/>
                  </a:cubicBezTo>
                  <a:cubicBezTo>
                    <a:pt x="228" y="246"/>
                    <a:pt x="228" y="246"/>
                    <a:pt x="228" y="246"/>
                  </a:cubicBezTo>
                  <a:cubicBezTo>
                    <a:pt x="228" y="244"/>
                    <a:pt x="228" y="244"/>
                    <a:pt x="228" y="244"/>
                  </a:cubicBezTo>
                  <a:cubicBezTo>
                    <a:pt x="228" y="243"/>
                    <a:pt x="228" y="243"/>
                    <a:pt x="228" y="243"/>
                  </a:cubicBezTo>
                  <a:cubicBezTo>
                    <a:pt x="230" y="243"/>
                    <a:pt x="230" y="243"/>
                    <a:pt x="230" y="243"/>
                  </a:cubicBezTo>
                  <a:cubicBezTo>
                    <a:pt x="231" y="243"/>
                    <a:pt x="231" y="243"/>
                    <a:pt x="231" y="243"/>
                  </a:cubicBezTo>
                  <a:cubicBezTo>
                    <a:pt x="233" y="244"/>
                    <a:pt x="233" y="244"/>
                    <a:pt x="233" y="244"/>
                  </a:cubicBezTo>
                  <a:cubicBezTo>
                    <a:pt x="235" y="246"/>
                    <a:pt x="235" y="246"/>
                    <a:pt x="235" y="246"/>
                  </a:cubicBezTo>
                  <a:cubicBezTo>
                    <a:pt x="240" y="250"/>
                    <a:pt x="240" y="250"/>
                    <a:pt x="240" y="250"/>
                  </a:cubicBezTo>
                  <a:cubicBezTo>
                    <a:pt x="243" y="250"/>
                    <a:pt x="243" y="250"/>
                    <a:pt x="243" y="250"/>
                  </a:cubicBezTo>
                  <a:cubicBezTo>
                    <a:pt x="244" y="248"/>
                    <a:pt x="244" y="248"/>
                    <a:pt x="244" y="248"/>
                  </a:cubicBezTo>
                  <a:cubicBezTo>
                    <a:pt x="244" y="247"/>
                    <a:pt x="244" y="247"/>
                    <a:pt x="244" y="247"/>
                  </a:cubicBezTo>
                  <a:cubicBezTo>
                    <a:pt x="243" y="243"/>
                    <a:pt x="243" y="243"/>
                    <a:pt x="243" y="243"/>
                  </a:cubicBezTo>
                  <a:cubicBezTo>
                    <a:pt x="241" y="241"/>
                    <a:pt x="241" y="241"/>
                    <a:pt x="241" y="241"/>
                  </a:cubicBezTo>
                  <a:cubicBezTo>
                    <a:pt x="240" y="240"/>
                    <a:pt x="240" y="240"/>
                    <a:pt x="240" y="240"/>
                  </a:cubicBezTo>
                  <a:cubicBezTo>
                    <a:pt x="244" y="240"/>
                    <a:pt x="244" y="240"/>
                    <a:pt x="244" y="240"/>
                  </a:cubicBezTo>
                  <a:cubicBezTo>
                    <a:pt x="247" y="237"/>
                    <a:pt x="247" y="237"/>
                    <a:pt x="247" y="237"/>
                  </a:cubicBezTo>
                  <a:cubicBezTo>
                    <a:pt x="248" y="236"/>
                    <a:pt x="248" y="236"/>
                    <a:pt x="248" y="236"/>
                  </a:cubicBezTo>
                  <a:cubicBezTo>
                    <a:pt x="247" y="236"/>
                    <a:pt x="247" y="236"/>
                    <a:pt x="247" y="236"/>
                  </a:cubicBezTo>
                  <a:cubicBezTo>
                    <a:pt x="247" y="234"/>
                    <a:pt x="247" y="234"/>
                    <a:pt x="247" y="234"/>
                  </a:cubicBezTo>
                  <a:cubicBezTo>
                    <a:pt x="248" y="234"/>
                    <a:pt x="248" y="234"/>
                    <a:pt x="248" y="234"/>
                  </a:cubicBezTo>
                  <a:cubicBezTo>
                    <a:pt x="251" y="233"/>
                    <a:pt x="251" y="233"/>
                    <a:pt x="251" y="233"/>
                  </a:cubicBezTo>
                  <a:cubicBezTo>
                    <a:pt x="253" y="231"/>
                    <a:pt x="253" y="231"/>
                    <a:pt x="253" y="231"/>
                  </a:cubicBezTo>
                  <a:cubicBezTo>
                    <a:pt x="254" y="231"/>
                    <a:pt x="254" y="231"/>
                    <a:pt x="254" y="231"/>
                  </a:cubicBezTo>
                  <a:cubicBezTo>
                    <a:pt x="256" y="231"/>
                    <a:pt x="256" y="231"/>
                    <a:pt x="256" y="231"/>
                  </a:cubicBezTo>
                  <a:cubicBezTo>
                    <a:pt x="257" y="230"/>
                    <a:pt x="257" y="230"/>
                    <a:pt x="257" y="230"/>
                  </a:cubicBezTo>
                  <a:cubicBezTo>
                    <a:pt x="257" y="228"/>
                    <a:pt x="257" y="228"/>
                    <a:pt x="257" y="228"/>
                  </a:cubicBezTo>
                  <a:cubicBezTo>
                    <a:pt x="258" y="227"/>
                    <a:pt x="258" y="227"/>
                    <a:pt x="258" y="227"/>
                  </a:cubicBezTo>
                  <a:cubicBezTo>
                    <a:pt x="260" y="227"/>
                    <a:pt x="260" y="227"/>
                    <a:pt x="260" y="227"/>
                  </a:cubicBezTo>
                  <a:cubicBezTo>
                    <a:pt x="260" y="226"/>
                    <a:pt x="260" y="226"/>
                    <a:pt x="260" y="226"/>
                  </a:cubicBezTo>
                  <a:cubicBezTo>
                    <a:pt x="263" y="226"/>
                    <a:pt x="263" y="226"/>
                    <a:pt x="263" y="226"/>
                  </a:cubicBezTo>
                  <a:cubicBezTo>
                    <a:pt x="266" y="227"/>
                    <a:pt x="266" y="227"/>
                    <a:pt x="266" y="227"/>
                  </a:cubicBezTo>
                  <a:cubicBezTo>
                    <a:pt x="267" y="228"/>
                    <a:pt x="267" y="228"/>
                    <a:pt x="267" y="228"/>
                  </a:cubicBezTo>
                  <a:cubicBezTo>
                    <a:pt x="268" y="228"/>
                    <a:pt x="268" y="228"/>
                    <a:pt x="268" y="228"/>
                  </a:cubicBezTo>
                  <a:cubicBezTo>
                    <a:pt x="270" y="228"/>
                    <a:pt x="270" y="228"/>
                    <a:pt x="270" y="228"/>
                  </a:cubicBezTo>
                  <a:cubicBezTo>
                    <a:pt x="270" y="227"/>
                    <a:pt x="270" y="227"/>
                    <a:pt x="270" y="227"/>
                  </a:cubicBezTo>
                  <a:cubicBezTo>
                    <a:pt x="271" y="226"/>
                    <a:pt x="271" y="226"/>
                    <a:pt x="271" y="226"/>
                  </a:cubicBezTo>
                  <a:cubicBezTo>
                    <a:pt x="276" y="224"/>
                    <a:pt x="276" y="224"/>
                    <a:pt x="276" y="224"/>
                  </a:cubicBezTo>
                  <a:cubicBezTo>
                    <a:pt x="277" y="227"/>
                    <a:pt x="277" y="227"/>
                    <a:pt x="277" y="227"/>
                  </a:cubicBezTo>
                  <a:cubicBezTo>
                    <a:pt x="278" y="228"/>
                    <a:pt x="278" y="228"/>
                    <a:pt x="278" y="228"/>
                  </a:cubicBezTo>
                  <a:cubicBezTo>
                    <a:pt x="280" y="228"/>
                    <a:pt x="280" y="228"/>
                    <a:pt x="280" y="228"/>
                  </a:cubicBezTo>
                  <a:cubicBezTo>
                    <a:pt x="281" y="228"/>
                    <a:pt x="281" y="228"/>
                    <a:pt x="281" y="228"/>
                  </a:cubicBezTo>
                  <a:cubicBezTo>
                    <a:pt x="286" y="228"/>
                    <a:pt x="286" y="228"/>
                    <a:pt x="286" y="228"/>
                  </a:cubicBezTo>
                  <a:cubicBezTo>
                    <a:pt x="287" y="228"/>
                    <a:pt x="287" y="228"/>
                    <a:pt x="287" y="228"/>
                  </a:cubicBezTo>
                  <a:cubicBezTo>
                    <a:pt x="290" y="230"/>
                    <a:pt x="290" y="230"/>
                    <a:pt x="290" y="230"/>
                  </a:cubicBezTo>
                  <a:cubicBezTo>
                    <a:pt x="291" y="231"/>
                    <a:pt x="291" y="231"/>
                    <a:pt x="291" y="231"/>
                  </a:cubicBezTo>
                  <a:cubicBezTo>
                    <a:pt x="296" y="233"/>
                    <a:pt x="296" y="233"/>
                    <a:pt x="296" y="233"/>
                  </a:cubicBezTo>
                  <a:cubicBezTo>
                    <a:pt x="301" y="237"/>
                    <a:pt x="301" y="237"/>
                    <a:pt x="301" y="237"/>
                  </a:cubicBezTo>
                  <a:cubicBezTo>
                    <a:pt x="301" y="240"/>
                    <a:pt x="301" y="240"/>
                    <a:pt x="301" y="240"/>
                  </a:cubicBezTo>
                  <a:cubicBezTo>
                    <a:pt x="301" y="241"/>
                    <a:pt x="301" y="241"/>
                    <a:pt x="301" y="241"/>
                  </a:cubicBezTo>
                  <a:cubicBezTo>
                    <a:pt x="303" y="241"/>
                    <a:pt x="303" y="241"/>
                    <a:pt x="303" y="241"/>
                  </a:cubicBezTo>
                  <a:cubicBezTo>
                    <a:pt x="303" y="240"/>
                    <a:pt x="303" y="240"/>
                    <a:pt x="303" y="240"/>
                  </a:cubicBezTo>
                  <a:cubicBezTo>
                    <a:pt x="303" y="238"/>
                    <a:pt x="303" y="238"/>
                    <a:pt x="303" y="238"/>
                  </a:cubicBezTo>
                  <a:cubicBezTo>
                    <a:pt x="301" y="236"/>
                    <a:pt x="301" y="236"/>
                    <a:pt x="301" y="236"/>
                  </a:cubicBezTo>
                  <a:cubicBezTo>
                    <a:pt x="303" y="234"/>
                    <a:pt x="303" y="234"/>
                    <a:pt x="303" y="234"/>
                  </a:cubicBezTo>
                  <a:cubicBezTo>
                    <a:pt x="304" y="236"/>
                    <a:pt x="304" y="236"/>
                    <a:pt x="304" y="236"/>
                  </a:cubicBezTo>
                  <a:cubicBezTo>
                    <a:pt x="307" y="237"/>
                    <a:pt x="307" y="237"/>
                    <a:pt x="307" y="237"/>
                  </a:cubicBezTo>
                  <a:cubicBezTo>
                    <a:pt x="310" y="238"/>
                    <a:pt x="310" y="238"/>
                    <a:pt x="310" y="238"/>
                  </a:cubicBezTo>
                  <a:cubicBezTo>
                    <a:pt x="313" y="240"/>
                    <a:pt x="313" y="240"/>
                    <a:pt x="313" y="240"/>
                  </a:cubicBezTo>
                  <a:cubicBezTo>
                    <a:pt x="316" y="240"/>
                    <a:pt x="316" y="240"/>
                    <a:pt x="316" y="240"/>
                  </a:cubicBezTo>
                  <a:cubicBezTo>
                    <a:pt x="317" y="238"/>
                    <a:pt x="317" y="238"/>
                    <a:pt x="317" y="238"/>
                  </a:cubicBezTo>
                  <a:cubicBezTo>
                    <a:pt x="319" y="237"/>
                    <a:pt x="319" y="237"/>
                    <a:pt x="319" y="237"/>
                  </a:cubicBezTo>
                  <a:cubicBezTo>
                    <a:pt x="320" y="236"/>
                    <a:pt x="320" y="236"/>
                    <a:pt x="320" y="236"/>
                  </a:cubicBezTo>
                  <a:cubicBezTo>
                    <a:pt x="320" y="234"/>
                    <a:pt x="320" y="234"/>
                    <a:pt x="320" y="234"/>
                  </a:cubicBezTo>
                  <a:cubicBezTo>
                    <a:pt x="323" y="236"/>
                    <a:pt x="323" y="236"/>
                    <a:pt x="323" y="236"/>
                  </a:cubicBezTo>
                  <a:cubicBezTo>
                    <a:pt x="324" y="234"/>
                    <a:pt x="324" y="234"/>
                    <a:pt x="324" y="234"/>
                  </a:cubicBezTo>
                  <a:cubicBezTo>
                    <a:pt x="326" y="234"/>
                    <a:pt x="326" y="234"/>
                    <a:pt x="326" y="234"/>
                  </a:cubicBezTo>
                  <a:cubicBezTo>
                    <a:pt x="329" y="234"/>
                    <a:pt x="329" y="234"/>
                    <a:pt x="329" y="234"/>
                  </a:cubicBezTo>
                  <a:cubicBezTo>
                    <a:pt x="332" y="237"/>
                    <a:pt x="332" y="237"/>
                    <a:pt x="332" y="237"/>
                  </a:cubicBezTo>
                  <a:cubicBezTo>
                    <a:pt x="333" y="237"/>
                    <a:pt x="333" y="237"/>
                    <a:pt x="333" y="237"/>
                  </a:cubicBezTo>
                  <a:cubicBezTo>
                    <a:pt x="334" y="236"/>
                    <a:pt x="334" y="236"/>
                    <a:pt x="334" y="236"/>
                  </a:cubicBezTo>
                  <a:cubicBezTo>
                    <a:pt x="334" y="234"/>
                    <a:pt x="334" y="234"/>
                    <a:pt x="334" y="234"/>
                  </a:cubicBezTo>
                  <a:cubicBezTo>
                    <a:pt x="336" y="234"/>
                    <a:pt x="336" y="234"/>
                    <a:pt x="336" y="234"/>
                  </a:cubicBezTo>
                  <a:cubicBezTo>
                    <a:pt x="337" y="234"/>
                    <a:pt x="337" y="234"/>
                    <a:pt x="337" y="234"/>
                  </a:cubicBezTo>
                  <a:cubicBezTo>
                    <a:pt x="339" y="233"/>
                    <a:pt x="339" y="233"/>
                    <a:pt x="339" y="233"/>
                  </a:cubicBezTo>
                  <a:cubicBezTo>
                    <a:pt x="340" y="233"/>
                    <a:pt x="340" y="233"/>
                    <a:pt x="340" y="233"/>
                  </a:cubicBezTo>
                  <a:cubicBezTo>
                    <a:pt x="342" y="233"/>
                    <a:pt x="342" y="233"/>
                    <a:pt x="342" y="233"/>
                  </a:cubicBezTo>
                  <a:cubicBezTo>
                    <a:pt x="344" y="237"/>
                    <a:pt x="344" y="237"/>
                    <a:pt x="344" y="237"/>
                  </a:cubicBezTo>
                  <a:cubicBezTo>
                    <a:pt x="347" y="238"/>
                    <a:pt x="347" y="238"/>
                    <a:pt x="347" y="238"/>
                  </a:cubicBezTo>
                  <a:cubicBezTo>
                    <a:pt x="350" y="240"/>
                    <a:pt x="350" y="240"/>
                    <a:pt x="350" y="240"/>
                  </a:cubicBezTo>
                  <a:cubicBezTo>
                    <a:pt x="353" y="240"/>
                    <a:pt x="353" y="240"/>
                    <a:pt x="353" y="240"/>
                  </a:cubicBezTo>
                  <a:cubicBezTo>
                    <a:pt x="354" y="240"/>
                    <a:pt x="354" y="240"/>
                    <a:pt x="354" y="240"/>
                  </a:cubicBezTo>
                  <a:cubicBezTo>
                    <a:pt x="354" y="241"/>
                    <a:pt x="354" y="241"/>
                    <a:pt x="354" y="241"/>
                  </a:cubicBezTo>
                  <a:cubicBezTo>
                    <a:pt x="356" y="241"/>
                    <a:pt x="356" y="241"/>
                    <a:pt x="356" y="241"/>
                  </a:cubicBezTo>
                  <a:cubicBezTo>
                    <a:pt x="357" y="240"/>
                    <a:pt x="357" y="240"/>
                    <a:pt x="357" y="240"/>
                  </a:cubicBezTo>
                  <a:cubicBezTo>
                    <a:pt x="357" y="238"/>
                    <a:pt x="357" y="238"/>
                    <a:pt x="357" y="238"/>
                  </a:cubicBezTo>
                  <a:cubicBezTo>
                    <a:pt x="359" y="237"/>
                    <a:pt x="359" y="237"/>
                    <a:pt x="359" y="237"/>
                  </a:cubicBezTo>
                  <a:cubicBezTo>
                    <a:pt x="360" y="237"/>
                    <a:pt x="360" y="237"/>
                    <a:pt x="360" y="237"/>
                  </a:cubicBezTo>
                  <a:cubicBezTo>
                    <a:pt x="362" y="238"/>
                    <a:pt x="362" y="238"/>
                    <a:pt x="362" y="238"/>
                  </a:cubicBezTo>
                  <a:cubicBezTo>
                    <a:pt x="366" y="240"/>
                    <a:pt x="366" y="240"/>
                    <a:pt x="366" y="240"/>
                  </a:cubicBezTo>
                  <a:cubicBezTo>
                    <a:pt x="370" y="238"/>
                    <a:pt x="370" y="238"/>
                    <a:pt x="370" y="238"/>
                  </a:cubicBezTo>
                  <a:cubicBezTo>
                    <a:pt x="372" y="238"/>
                    <a:pt x="372" y="238"/>
                    <a:pt x="372" y="238"/>
                  </a:cubicBezTo>
                  <a:cubicBezTo>
                    <a:pt x="373" y="237"/>
                    <a:pt x="373" y="237"/>
                    <a:pt x="373" y="237"/>
                  </a:cubicBezTo>
                  <a:cubicBezTo>
                    <a:pt x="373" y="234"/>
                    <a:pt x="373" y="234"/>
                    <a:pt x="373" y="234"/>
                  </a:cubicBezTo>
                  <a:cubicBezTo>
                    <a:pt x="373" y="233"/>
                    <a:pt x="373" y="233"/>
                    <a:pt x="373" y="233"/>
                  </a:cubicBezTo>
                  <a:cubicBezTo>
                    <a:pt x="375" y="231"/>
                    <a:pt x="375" y="231"/>
                    <a:pt x="375" y="231"/>
                  </a:cubicBezTo>
                  <a:cubicBezTo>
                    <a:pt x="372" y="230"/>
                    <a:pt x="372" y="230"/>
                    <a:pt x="372" y="230"/>
                  </a:cubicBezTo>
                  <a:cubicBezTo>
                    <a:pt x="369" y="230"/>
                    <a:pt x="369" y="230"/>
                    <a:pt x="369" y="230"/>
                  </a:cubicBezTo>
                  <a:cubicBezTo>
                    <a:pt x="367" y="230"/>
                    <a:pt x="367" y="230"/>
                    <a:pt x="367" y="230"/>
                  </a:cubicBezTo>
                  <a:cubicBezTo>
                    <a:pt x="366" y="228"/>
                    <a:pt x="366" y="228"/>
                    <a:pt x="366" y="228"/>
                  </a:cubicBezTo>
                  <a:cubicBezTo>
                    <a:pt x="365" y="227"/>
                    <a:pt x="365" y="227"/>
                    <a:pt x="365" y="227"/>
                  </a:cubicBezTo>
                  <a:cubicBezTo>
                    <a:pt x="363" y="227"/>
                    <a:pt x="363" y="227"/>
                    <a:pt x="363" y="227"/>
                  </a:cubicBezTo>
                  <a:cubicBezTo>
                    <a:pt x="362" y="227"/>
                    <a:pt x="362" y="227"/>
                    <a:pt x="362" y="227"/>
                  </a:cubicBezTo>
                  <a:cubicBezTo>
                    <a:pt x="359" y="226"/>
                    <a:pt x="359" y="226"/>
                    <a:pt x="359" y="226"/>
                  </a:cubicBezTo>
                  <a:cubicBezTo>
                    <a:pt x="356" y="224"/>
                    <a:pt x="356" y="224"/>
                    <a:pt x="356" y="224"/>
                  </a:cubicBezTo>
                  <a:cubicBezTo>
                    <a:pt x="354" y="224"/>
                    <a:pt x="354" y="224"/>
                    <a:pt x="354" y="224"/>
                  </a:cubicBezTo>
                  <a:cubicBezTo>
                    <a:pt x="354" y="223"/>
                    <a:pt x="354" y="223"/>
                    <a:pt x="354" y="223"/>
                  </a:cubicBezTo>
                  <a:cubicBezTo>
                    <a:pt x="359" y="220"/>
                    <a:pt x="359" y="220"/>
                    <a:pt x="359" y="220"/>
                  </a:cubicBezTo>
                  <a:cubicBezTo>
                    <a:pt x="360" y="220"/>
                    <a:pt x="360" y="220"/>
                    <a:pt x="360" y="220"/>
                  </a:cubicBezTo>
                  <a:cubicBezTo>
                    <a:pt x="363" y="217"/>
                    <a:pt x="363" y="217"/>
                    <a:pt x="363" y="217"/>
                  </a:cubicBezTo>
                  <a:cubicBezTo>
                    <a:pt x="359" y="213"/>
                    <a:pt x="359" y="213"/>
                    <a:pt x="359" y="213"/>
                  </a:cubicBezTo>
                  <a:cubicBezTo>
                    <a:pt x="360" y="211"/>
                    <a:pt x="360" y="211"/>
                    <a:pt x="360" y="211"/>
                  </a:cubicBezTo>
                  <a:cubicBezTo>
                    <a:pt x="360" y="210"/>
                    <a:pt x="360" y="210"/>
                    <a:pt x="360" y="210"/>
                  </a:cubicBezTo>
                  <a:cubicBezTo>
                    <a:pt x="360" y="208"/>
                    <a:pt x="360" y="208"/>
                    <a:pt x="360" y="208"/>
                  </a:cubicBezTo>
                  <a:cubicBezTo>
                    <a:pt x="365" y="208"/>
                    <a:pt x="365" y="208"/>
                    <a:pt x="365" y="208"/>
                  </a:cubicBezTo>
                  <a:cubicBezTo>
                    <a:pt x="367" y="210"/>
                    <a:pt x="367" y="210"/>
                    <a:pt x="367" y="210"/>
                  </a:cubicBezTo>
                  <a:cubicBezTo>
                    <a:pt x="372" y="208"/>
                    <a:pt x="372" y="208"/>
                    <a:pt x="372" y="208"/>
                  </a:cubicBezTo>
                  <a:cubicBezTo>
                    <a:pt x="370" y="207"/>
                    <a:pt x="370" y="207"/>
                    <a:pt x="370" y="207"/>
                  </a:cubicBezTo>
                  <a:cubicBezTo>
                    <a:pt x="369" y="207"/>
                    <a:pt x="369" y="207"/>
                    <a:pt x="369" y="207"/>
                  </a:cubicBezTo>
                  <a:cubicBezTo>
                    <a:pt x="360" y="205"/>
                    <a:pt x="360" y="205"/>
                    <a:pt x="360" y="205"/>
                  </a:cubicBezTo>
                  <a:cubicBezTo>
                    <a:pt x="360" y="204"/>
                    <a:pt x="360" y="204"/>
                    <a:pt x="360" y="204"/>
                  </a:cubicBezTo>
                  <a:cubicBezTo>
                    <a:pt x="362" y="203"/>
                    <a:pt x="362" y="203"/>
                    <a:pt x="362" y="203"/>
                  </a:cubicBezTo>
                  <a:cubicBezTo>
                    <a:pt x="365" y="203"/>
                    <a:pt x="365" y="203"/>
                    <a:pt x="365" y="203"/>
                  </a:cubicBezTo>
                  <a:cubicBezTo>
                    <a:pt x="364" y="202"/>
                    <a:pt x="364" y="202"/>
                    <a:pt x="364" y="202"/>
                  </a:cubicBezTo>
                  <a:cubicBezTo>
                    <a:pt x="363" y="201"/>
                    <a:pt x="363" y="201"/>
                    <a:pt x="363" y="201"/>
                  </a:cubicBezTo>
                  <a:cubicBezTo>
                    <a:pt x="362" y="201"/>
                    <a:pt x="362" y="201"/>
                    <a:pt x="362" y="201"/>
                  </a:cubicBezTo>
                  <a:cubicBezTo>
                    <a:pt x="360" y="201"/>
                    <a:pt x="360" y="201"/>
                    <a:pt x="360" y="201"/>
                  </a:cubicBezTo>
                  <a:cubicBezTo>
                    <a:pt x="359" y="201"/>
                    <a:pt x="359" y="201"/>
                    <a:pt x="359" y="201"/>
                  </a:cubicBezTo>
                  <a:cubicBezTo>
                    <a:pt x="358" y="200"/>
                    <a:pt x="358" y="200"/>
                    <a:pt x="358" y="200"/>
                  </a:cubicBezTo>
                  <a:cubicBezTo>
                    <a:pt x="359" y="200"/>
                    <a:pt x="359" y="200"/>
                    <a:pt x="359" y="200"/>
                  </a:cubicBezTo>
                  <a:cubicBezTo>
                    <a:pt x="359" y="198"/>
                    <a:pt x="359" y="198"/>
                    <a:pt x="359" y="198"/>
                  </a:cubicBezTo>
                  <a:cubicBezTo>
                    <a:pt x="356" y="197"/>
                    <a:pt x="356" y="197"/>
                    <a:pt x="356" y="197"/>
                  </a:cubicBezTo>
                  <a:cubicBezTo>
                    <a:pt x="359" y="197"/>
                    <a:pt x="359" y="197"/>
                    <a:pt x="359" y="197"/>
                  </a:cubicBezTo>
                  <a:cubicBezTo>
                    <a:pt x="359" y="195"/>
                    <a:pt x="359" y="195"/>
                    <a:pt x="359" y="195"/>
                  </a:cubicBezTo>
                  <a:cubicBezTo>
                    <a:pt x="361" y="195"/>
                    <a:pt x="361" y="195"/>
                    <a:pt x="361" y="195"/>
                  </a:cubicBezTo>
                  <a:cubicBezTo>
                    <a:pt x="362" y="195"/>
                    <a:pt x="362" y="195"/>
                    <a:pt x="362" y="195"/>
                  </a:cubicBezTo>
                  <a:cubicBezTo>
                    <a:pt x="365" y="197"/>
                    <a:pt x="365" y="197"/>
                    <a:pt x="365" y="197"/>
                  </a:cubicBezTo>
                  <a:cubicBezTo>
                    <a:pt x="365" y="197"/>
                    <a:pt x="365" y="197"/>
                    <a:pt x="365" y="197"/>
                  </a:cubicBezTo>
                  <a:cubicBezTo>
                    <a:pt x="367" y="195"/>
                    <a:pt x="367" y="195"/>
                    <a:pt x="367" y="195"/>
                  </a:cubicBezTo>
                  <a:cubicBezTo>
                    <a:pt x="369" y="195"/>
                    <a:pt x="369" y="195"/>
                    <a:pt x="369" y="195"/>
                  </a:cubicBezTo>
                  <a:cubicBezTo>
                    <a:pt x="370" y="195"/>
                    <a:pt x="370" y="195"/>
                    <a:pt x="370" y="195"/>
                  </a:cubicBezTo>
                  <a:cubicBezTo>
                    <a:pt x="372" y="197"/>
                    <a:pt x="372" y="197"/>
                    <a:pt x="372" y="197"/>
                  </a:cubicBezTo>
                  <a:cubicBezTo>
                    <a:pt x="373" y="195"/>
                    <a:pt x="373" y="195"/>
                    <a:pt x="373" y="195"/>
                  </a:cubicBezTo>
                  <a:cubicBezTo>
                    <a:pt x="373" y="194"/>
                    <a:pt x="373" y="194"/>
                    <a:pt x="373" y="194"/>
                  </a:cubicBezTo>
                  <a:cubicBezTo>
                    <a:pt x="373" y="194"/>
                    <a:pt x="374" y="194"/>
                    <a:pt x="374" y="194"/>
                  </a:cubicBezTo>
                  <a:cubicBezTo>
                    <a:pt x="377" y="194"/>
                    <a:pt x="377" y="194"/>
                    <a:pt x="377" y="194"/>
                  </a:cubicBezTo>
                  <a:cubicBezTo>
                    <a:pt x="379" y="193"/>
                    <a:pt x="379" y="193"/>
                    <a:pt x="379" y="193"/>
                  </a:cubicBezTo>
                  <a:cubicBezTo>
                    <a:pt x="380" y="193"/>
                    <a:pt x="380" y="193"/>
                    <a:pt x="380" y="193"/>
                  </a:cubicBezTo>
                  <a:cubicBezTo>
                    <a:pt x="380" y="193"/>
                    <a:pt x="380" y="193"/>
                    <a:pt x="380" y="193"/>
                  </a:cubicBezTo>
                  <a:cubicBezTo>
                    <a:pt x="381" y="193"/>
                    <a:pt x="381" y="193"/>
                    <a:pt x="381" y="193"/>
                  </a:cubicBezTo>
                  <a:cubicBezTo>
                    <a:pt x="382" y="192"/>
                    <a:pt x="382" y="192"/>
                    <a:pt x="382" y="192"/>
                  </a:cubicBezTo>
                  <a:cubicBezTo>
                    <a:pt x="382" y="191"/>
                    <a:pt x="382" y="191"/>
                    <a:pt x="382" y="191"/>
                  </a:cubicBezTo>
                  <a:cubicBezTo>
                    <a:pt x="381" y="190"/>
                    <a:pt x="381" y="190"/>
                    <a:pt x="381" y="190"/>
                  </a:cubicBez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sp>
          <p:nvSpPr>
            <p:cNvPr id="203" name="Freeform 193"/>
            <p:cNvSpPr>
              <a:spLocks/>
            </p:cNvSpPr>
            <p:nvPr/>
          </p:nvSpPr>
          <p:spPr bwMode="auto">
            <a:xfrm>
              <a:off x="5224463" y="1631950"/>
              <a:ext cx="1017587" cy="647700"/>
            </a:xfrm>
            <a:custGeom>
              <a:avLst/>
              <a:gdLst>
                <a:gd name="T0" fmla="*/ 417 w 429"/>
                <a:gd name="T1" fmla="*/ 74 h 198"/>
                <a:gd name="T2" fmla="*/ 397 w 429"/>
                <a:gd name="T3" fmla="*/ 69 h 198"/>
                <a:gd name="T4" fmla="*/ 370 w 429"/>
                <a:gd name="T5" fmla="*/ 60 h 198"/>
                <a:gd name="T6" fmla="*/ 356 w 429"/>
                <a:gd name="T7" fmla="*/ 59 h 198"/>
                <a:gd name="T8" fmla="*/ 346 w 429"/>
                <a:gd name="T9" fmla="*/ 59 h 198"/>
                <a:gd name="T10" fmla="*/ 295 w 429"/>
                <a:gd name="T11" fmla="*/ 21 h 198"/>
                <a:gd name="T12" fmla="*/ 278 w 429"/>
                <a:gd name="T13" fmla="*/ 17 h 198"/>
                <a:gd name="T14" fmla="*/ 264 w 429"/>
                <a:gd name="T15" fmla="*/ 24 h 198"/>
                <a:gd name="T16" fmla="*/ 251 w 429"/>
                <a:gd name="T17" fmla="*/ 17 h 198"/>
                <a:gd name="T18" fmla="*/ 242 w 429"/>
                <a:gd name="T19" fmla="*/ 16 h 198"/>
                <a:gd name="T20" fmla="*/ 232 w 429"/>
                <a:gd name="T21" fmla="*/ 10 h 198"/>
                <a:gd name="T22" fmla="*/ 209 w 429"/>
                <a:gd name="T23" fmla="*/ 1 h 198"/>
                <a:gd name="T24" fmla="*/ 196 w 429"/>
                <a:gd name="T25" fmla="*/ 7 h 198"/>
                <a:gd name="T26" fmla="*/ 163 w 429"/>
                <a:gd name="T27" fmla="*/ 14 h 198"/>
                <a:gd name="T28" fmla="*/ 149 w 429"/>
                <a:gd name="T29" fmla="*/ 17 h 198"/>
                <a:gd name="T30" fmla="*/ 135 w 429"/>
                <a:gd name="T31" fmla="*/ 18 h 198"/>
                <a:gd name="T32" fmla="*/ 140 w 429"/>
                <a:gd name="T33" fmla="*/ 25 h 198"/>
                <a:gd name="T34" fmla="*/ 136 w 429"/>
                <a:gd name="T35" fmla="*/ 31 h 198"/>
                <a:gd name="T36" fmla="*/ 135 w 429"/>
                <a:gd name="T37" fmla="*/ 49 h 198"/>
                <a:gd name="T38" fmla="*/ 149 w 429"/>
                <a:gd name="T39" fmla="*/ 57 h 198"/>
                <a:gd name="T40" fmla="*/ 132 w 429"/>
                <a:gd name="T41" fmla="*/ 64 h 198"/>
                <a:gd name="T42" fmla="*/ 113 w 429"/>
                <a:gd name="T43" fmla="*/ 57 h 198"/>
                <a:gd name="T44" fmla="*/ 96 w 429"/>
                <a:gd name="T45" fmla="*/ 57 h 198"/>
                <a:gd name="T46" fmla="*/ 77 w 429"/>
                <a:gd name="T47" fmla="*/ 59 h 198"/>
                <a:gd name="T48" fmla="*/ 63 w 429"/>
                <a:gd name="T49" fmla="*/ 51 h 198"/>
                <a:gd name="T50" fmla="*/ 44 w 429"/>
                <a:gd name="T51" fmla="*/ 51 h 198"/>
                <a:gd name="T52" fmla="*/ 30 w 429"/>
                <a:gd name="T53" fmla="*/ 54 h 198"/>
                <a:gd name="T54" fmla="*/ 17 w 429"/>
                <a:gd name="T55" fmla="*/ 64 h 198"/>
                <a:gd name="T56" fmla="*/ 4 w 429"/>
                <a:gd name="T57" fmla="*/ 66 h 198"/>
                <a:gd name="T58" fmla="*/ 4 w 429"/>
                <a:gd name="T59" fmla="*/ 83 h 198"/>
                <a:gd name="T60" fmla="*/ 7 w 429"/>
                <a:gd name="T61" fmla="*/ 97 h 198"/>
                <a:gd name="T62" fmla="*/ 29 w 429"/>
                <a:gd name="T63" fmla="*/ 112 h 198"/>
                <a:gd name="T64" fmla="*/ 34 w 429"/>
                <a:gd name="T65" fmla="*/ 119 h 198"/>
                <a:gd name="T66" fmla="*/ 52 w 429"/>
                <a:gd name="T67" fmla="*/ 110 h 198"/>
                <a:gd name="T68" fmla="*/ 77 w 429"/>
                <a:gd name="T69" fmla="*/ 123 h 198"/>
                <a:gd name="T70" fmla="*/ 65 w 429"/>
                <a:gd name="T71" fmla="*/ 132 h 198"/>
                <a:gd name="T72" fmla="*/ 50 w 429"/>
                <a:gd name="T73" fmla="*/ 143 h 198"/>
                <a:gd name="T74" fmla="*/ 66 w 429"/>
                <a:gd name="T75" fmla="*/ 162 h 198"/>
                <a:gd name="T76" fmla="*/ 82 w 429"/>
                <a:gd name="T77" fmla="*/ 172 h 198"/>
                <a:gd name="T78" fmla="*/ 95 w 429"/>
                <a:gd name="T79" fmla="*/ 175 h 198"/>
                <a:gd name="T80" fmla="*/ 112 w 429"/>
                <a:gd name="T81" fmla="*/ 137 h 198"/>
                <a:gd name="T82" fmla="*/ 146 w 429"/>
                <a:gd name="T83" fmla="*/ 127 h 198"/>
                <a:gd name="T84" fmla="*/ 155 w 429"/>
                <a:gd name="T85" fmla="*/ 125 h 198"/>
                <a:gd name="T86" fmla="*/ 158 w 429"/>
                <a:gd name="T87" fmla="*/ 130 h 198"/>
                <a:gd name="T88" fmla="*/ 176 w 429"/>
                <a:gd name="T89" fmla="*/ 155 h 198"/>
                <a:gd name="T90" fmla="*/ 211 w 429"/>
                <a:gd name="T91" fmla="*/ 156 h 198"/>
                <a:gd name="T92" fmla="*/ 229 w 429"/>
                <a:gd name="T93" fmla="*/ 176 h 198"/>
                <a:gd name="T94" fmla="*/ 257 w 429"/>
                <a:gd name="T95" fmla="*/ 190 h 198"/>
                <a:gd name="T96" fmla="*/ 267 w 429"/>
                <a:gd name="T97" fmla="*/ 186 h 198"/>
                <a:gd name="T98" fmla="*/ 282 w 429"/>
                <a:gd name="T99" fmla="*/ 173 h 198"/>
                <a:gd name="T100" fmla="*/ 308 w 429"/>
                <a:gd name="T101" fmla="*/ 172 h 198"/>
                <a:gd name="T102" fmla="*/ 333 w 429"/>
                <a:gd name="T103" fmla="*/ 168 h 198"/>
                <a:gd name="T104" fmla="*/ 354 w 429"/>
                <a:gd name="T105" fmla="*/ 166 h 198"/>
                <a:gd name="T106" fmla="*/ 383 w 429"/>
                <a:gd name="T107" fmla="*/ 173 h 198"/>
                <a:gd name="T108" fmla="*/ 387 w 429"/>
                <a:gd name="T109" fmla="*/ 163 h 198"/>
                <a:gd name="T110" fmla="*/ 374 w 429"/>
                <a:gd name="T111" fmla="*/ 140 h 198"/>
                <a:gd name="T112" fmla="*/ 396 w 429"/>
                <a:gd name="T113" fmla="*/ 136 h 198"/>
                <a:gd name="T114" fmla="*/ 394 w 429"/>
                <a:gd name="T115" fmla="*/ 112 h 198"/>
                <a:gd name="T116" fmla="*/ 421 w 429"/>
                <a:gd name="T117" fmla="*/ 109 h 198"/>
                <a:gd name="T118" fmla="*/ 423 w 429"/>
                <a:gd name="T119" fmla="*/ 8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9" h="198">
                  <a:moveTo>
                    <a:pt x="429" y="83"/>
                  </a:moveTo>
                  <a:cubicBezTo>
                    <a:pt x="427" y="82"/>
                    <a:pt x="427" y="82"/>
                    <a:pt x="427" y="82"/>
                  </a:cubicBezTo>
                  <a:cubicBezTo>
                    <a:pt x="426" y="82"/>
                    <a:pt x="426" y="82"/>
                    <a:pt x="426" y="82"/>
                  </a:cubicBezTo>
                  <a:cubicBezTo>
                    <a:pt x="425" y="81"/>
                    <a:pt x="425" y="81"/>
                    <a:pt x="425" y="81"/>
                  </a:cubicBezTo>
                  <a:cubicBezTo>
                    <a:pt x="423" y="80"/>
                    <a:pt x="423" y="80"/>
                    <a:pt x="423" y="80"/>
                  </a:cubicBezTo>
                  <a:cubicBezTo>
                    <a:pt x="421" y="77"/>
                    <a:pt x="421" y="77"/>
                    <a:pt x="421" y="77"/>
                  </a:cubicBezTo>
                  <a:cubicBezTo>
                    <a:pt x="420" y="77"/>
                    <a:pt x="420" y="77"/>
                    <a:pt x="420" y="77"/>
                  </a:cubicBezTo>
                  <a:cubicBezTo>
                    <a:pt x="419" y="76"/>
                    <a:pt x="419" y="76"/>
                    <a:pt x="419" y="76"/>
                  </a:cubicBezTo>
                  <a:cubicBezTo>
                    <a:pt x="419" y="74"/>
                    <a:pt x="419" y="74"/>
                    <a:pt x="419" y="74"/>
                  </a:cubicBezTo>
                  <a:cubicBezTo>
                    <a:pt x="417" y="74"/>
                    <a:pt x="417" y="74"/>
                    <a:pt x="417" y="74"/>
                  </a:cubicBezTo>
                  <a:cubicBezTo>
                    <a:pt x="416" y="76"/>
                    <a:pt x="416" y="76"/>
                    <a:pt x="416" y="76"/>
                  </a:cubicBezTo>
                  <a:cubicBezTo>
                    <a:pt x="414" y="77"/>
                    <a:pt x="414" y="77"/>
                    <a:pt x="414" y="77"/>
                  </a:cubicBezTo>
                  <a:cubicBezTo>
                    <a:pt x="413" y="77"/>
                    <a:pt x="413" y="77"/>
                    <a:pt x="413" y="77"/>
                  </a:cubicBezTo>
                  <a:cubicBezTo>
                    <a:pt x="411" y="77"/>
                    <a:pt x="411" y="77"/>
                    <a:pt x="411" y="77"/>
                  </a:cubicBezTo>
                  <a:cubicBezTo>
                    <a:pt x="409" y="77"/>
                    <a:pt x="409" y="77"/>
                    <a:pt x="409" y="77"/>
                  </a:cubicBezTo>
                  <a:cubicBezTo>
                    <a:pt x="403" y="76"/>
                    <a:pt x="403" y="76"/>
                    <a:pt x="403" y="76"/>
                  </a:cubicBezTo>
                  <a:cubicBezTo>
                    <a:pt x="401" y="73"/>
                    <a:pt x="401" y="73"/>
                    <a:pt x="401" y="73"/>
                  </a:cubicBezTo>
                  <a:cubicBezTo>
                    <a:pt x="400" y="71"/>
                    <a:pt x="400" y="71"/>
                    <a:pt x="400" y="71"/>
                  </a:cubicBezTo>
                  <a:cubicBezTo>
                    <a:pt x="399" y="70"/>
                    <a:pt x="399" y="70"/>
                    <a:pt x="399" y="70"/>
                  </a:cubicBezTo>
                  <a:cubicBezTo>
                    <a:pt x="397" y="69"/>
                    <a:pt x="397" y="69"/>
                    <a:pt x="397" y="69"/>
                  </a:cubicBezTo>
                  <a:cubicBezTo>
                    <a:pt x="394" y="69"/>
                    <a:pt x="394" y="69"/>
                    <a:pt x="394" y="69"/>
                  </a:cubicBezTo>
                  <a:cubicBezTo>
                    <a:pt x="391" y="67"/>
                    <a:pt x="391" y="67"/>
                    <a:pt x="391" y="67"/>
                  </a:cubicBezTo>
                  <a:cubicBezTo>
                    <a:pt x="390" y="66"/>
                    <a:pt x="390" y="66"/>
                    <a:pt x="390" y="66"/>
                  </a:cubicBezTo>
                  <a:cubicBezTo>
                    <a:pt x="387" y="64"/>
                    <a:pt x="387" y="64"/>
                    <a:pt x="387" y="64"/>
                  </a:cubicBezTo>
                  <a:cubicBezTo>
                    <a:pt x="383" y="60"/>
                    <a:pt x="383" y="60"/>
                    <a:pt x="383" y="60"/>
                  </a:cubicBezTo>
                  <a:cubicBezTo>
                    <a:pt x="378" y="59"/>
                    <a:pt x="378" y="59"/>
                    <a:pt x="378" y="59"/>
                  </a:cubicBezTo>
                  <a:cubicBezTo>
                    <a:pt x="374" y="57"/>
                    <a:pt x="374" y="57"/>
                    <a:pt x="374" y="57"/>
                  </a:cubicBezTo>
                  <a:cubicBezTo>
                    <a:pt x="373" y="59"/>
                    <a:pt x="373" y="59"/>
                    <a:pt x="373" y="59"/>
                  </a:cubicBezTo>
                  <a:cubicBezTo>
                    <a:pt x="371" y="59"/>
                    <a:pt x="371" y="59"/>
                    <a:pt x="371" y="59"/>
                  </a:cubicBezTo>
                  <a:cubicBezTo>
                    <a:pt x="370" y="60"/>
                    <a:pt x="370" y="60"/>
                    <a:pt x="370" y="60"/>
                  </a:cubicBezTo>
                  <a:cubicBezTo>
                    <a:pt x="368" y="61"/>
                    <a:pt x="368" y="61"/>
                    <a:pt x="368" y="61"/>
                  </a:cubicBezTo>
                  <a:cubicBezTo>
                    <a:pt x="367" y="61"/>
                    <a:pt x="367" y="61"/>
                    <a:pt x="367" y="61"/>
                  </a:cubicBezTo>
                  <a:cubicBezTo>
                    <a:pt x="366" y="61"/>
                    <a:pt x="366" y="61"/>
                    <a:pt x="366" y="61"/>
                  </a:cubicBezTo>
                  <a:cubicBezTo>
                    <a:pt x="364" y="61"/>
                    <a:pt x="364" y="61"/>
                    <a:pt x="364" y="61"/>
                  </a:cubicBezTo>
                  <a:cubicBezTo>
                    <a:pt x="363" y="61"/>
                    <a:pt x="363" y="61"/>
                    <a:pt x="363" y="61"/>
                  </a:cubicBezTo>
                  <a:cubicBezTo>
                    <a:pt x="361" y="61"/>
                    <a:pt x="361" y="61"/>
                    <a:pt x="361" y="61"/>
                  </a:cubicBezTo>
                  <a:cubicBezTo>
                    <a:pt x="360" y="61"/>
                    <a:pt x="360" y="61"/>
                    <a:pt x="360" y="61"/>
                  </a:cubicBezTo>
                  <a:cubicBezTo>
                    <a:pt x="357" y="60"/>
                    <a:pt x="357" y="60"/>
                    <a:pt x="357" y="60"/>
                  </a:cubicBezTo>
                  <a:cubicBezTo>
                    <a:pt x="357" y="59"/>
                    <a:pt x="357" y="59"/>
                    <a:pt x="357" y="59"/>
                  </a:cubicBezTo>
                  <a:cubicBezTo>
                    <a:pt x="356" y="59"/>
                    <a:pt x="356" y="59"/>
                    <a:pt x="356" y="59"/>
                  </a:cubicBezTo>
                  <a:cubicBezTo>
                    <a:pt x="354" y="59"/>
                    <a:pt x="354" y="59"/>
                    <a:pt x="354" y="59"/>
                  </a:cubicBezTo>
                  <a:cubicBezTo>
                    <a:pt x="353" y="59"/>
                    <a:pt x="353" y="59"/>
                    <a:pt x="353" y="59"/>
                  </a:cubicBezTo>
                  <a:cubicBezTo>
                    <a:pt x="353" y="56"/>
                    <a:pt x="353" y="56"/>
                    <a:pt x="353" y="56"/>
                  </a:cubicBezTo>
                  <a:cubicBezTo>
                    <a:pt x="351" y="56"/>
                    <a:pt x="351" y="56"/>
                    <a:pt x="351" y="56"/>
                  </a:cubicBezTo>
                  <a:cubicBezTo>
                    <a:pt x="350" y="54"/>
                    <a:pt x="350" y="54"/>
                    <a:pt x="350" y="54"/>
                  </a:cubicBezTo>
                  <a:cubicBezTo>
                    <a:pt x="347" y="54"/>
                    <a:pt x="347" y="54"/>
                    <a:pt x="347" y="54"/>
                  </a:cubicBezTo>
                  <a:cubicBezTo>
                    <a:pt x="346" y="54"/>
                    <a:pt x="346" y="54"/>
                    <a:pt x="346" y="54"/>
                  </a:cubicBezTo>
                  <a:cubicBezTo>
                    <a:pt x="346" y="56"/>
                    <a:pt x="346" y="56"/>
                    <a:pt x="346" y="56"/>
                  </a:cubicBezTo>
                  <a:cubicBezTo>
                    <a:pt x="346" y="57"/>
                    <a:pt x="346" y="57"/>
                    <a:pt x="346" y="57"/>
                  </a:cubicBezTo>
                  <a:cubicBezTo>
                    <a:pt x="346" y="59"/>
                    <a:pt x="346" y="59"/>
                    <a:pt x="346" y="59"/>
                  </a:cubicBezTo>
                  <a:cubicBezTo>
                    <a:pt x="344" y="60"/>
                    <a:pt x="344" y="60"/>
                    <a:pt x="344" y="60"/>
                  </a:cubicBezTo>
                  <a:cubicBezTo>
                    <a:pt x="344" y="61"/>
                    <a:pt x="344" y="61"/>
                    <a:pt x="344" y="61"/>
                  </a:cubicBezTo>
                  <a:cubicBezTo>
                    <a:pt x="341" y="60"/>
                    <a:pt x="341" y="60"/>
                    <a:pt x="341" y="60"/>
                  </a:cubicBezTo>
                  <a:cubicBezTo>
                    <a:pt x="338" y="57"/>
                    <a:pt x="338" y="57"/>
                    <a:pt x="338" y="57"/>
                  </a:cubicBezTo>
                  <a:cubicBezTo>
                    <a:pt x="333" y="51"/>
                    <a:pt x="333" y="51"/>
                    <a:pt x="333" y="51"/>
                  </a:cubicBezTo>
                  <a:cubicBezTo>
                    <a:pt x="320" y="39"/>
                    <a:pt x="320" y="39"/>
                    <a:pt x="320" y="39"/>
                  </a:cubicBezTo>
                  <a:cubicBezTo>
                    <a:pt x="318" y="37"/>
                    <a:pt x="318" y="37"/>
                    <a:pt x="318" y="37"/>
                  </a:cubicBezTo>
                  <a:cubicBezTo>
                    <a:pt x="311" y="31"/>
                    <a:pt x="311" y="31"/>
                    <a:pt x="311" y="31"/>
                  </a:cubicBezTo>
                  <a:cubicBezTo>
                    <a:pt x="304" y="26"/>
                    <a:pt x="304" y="26"/>
                    <a:pt x="304" y="26"/>
                  </a:cubicBezTo>
                  <a:cubicBezTo>
                    <a:pt x="295" y="21"/>
                    <a:pt x="295" y="21"/>
                    <a:pt x="295" y="21"/>
                  </a:cubicBezTo>
                  <a:cubicBezTo>
                    <a:pt x="288" y="17"/>
                    <a:pt x="288" y="17"/>
                    <a:pt x="288" y="17"/>
                  </a:cubicBezTo>
                  <a:cubicBezTo>
                    <a:pt x="290" y="17"/>
                    <a:pt x="290" y="17"/>
                    <a:pt x="290" y="17"/>
                  </a:cubicBezTo>
                  <a:cubicBezTo>
                    <a:pt x="291" y="17"/>
                    <a:pt x="291" y="17"/>
                    <a:pt x="291" y="17"/>
                  </a:cubicBezTo>
                  <a:cubicBezTo>
                    <a:pt x="291" y="16"/>
                    <a:pt x="291" y="16"/>
                    <a:pt x="291" y="16"/>
                  </a:cubicBezTo>
                  <a:cubicBezTo>
                    <a:pt x="290" y="14"/>
                    <a:pt x="290" y="14"/>
                    <a:pt x="290" y="14"/>
                  </a:cubicBezTo>
                  <a:cubicBezTo>
                    <a:pt x="291" y="13"/>
                    <a:pt x="291" y="13"/>
                    <a:pt x="291" y="13"/>
                  </a:cubicBezTo>
                  <a:cubicBezTo>
                    <a:pt x="288" y="14"/>
                    <a:pt x="288" y="14"/>
                    <a:pt x="288" y="14"/>
                  </a:cubicBezTo>
                  <a:cubicBezTo>
                    <a:pt x="285" y="14"/>
                    <a:pt x="285" y="14"/>
                    <a:pt x="285" y="14"/>
                  </a:cubicBezTo>
                  <a:cubicBezTo>
                    <a:pt x="284" y="16"/>
                    <a:pt x="284" y="16"/>
                    <a:pt x="284" y="16"/>
                  </a:cubicBezTo>
                  <a:cubicBezTo>
                    <a:pt x="278" y="17"/>
                    <a:pt x="278" y="17"/>
                    <a:pt x="278" y="17"/>
                  </a:cubicBezTo>
                  <a:cubicBezTo>
                    <a:pt x="278" y="18"/>
                    <a:pt x="278" y="18"/>
                    <a:pt x="278" y="18"/>
                  </a:cubicBezTo>
                  <a:cubicBezTo>
                    <a:pt x="278" y="20"/>
                    <a:pt x="278" y="20"/>
                    <a:pt x="278" y="20"/>
                  </a:cubicBezTo>
                  <a:cubicBezTo>
                    <a:pt x="275" y="21"/>
                    <a:pt x="275" y="21"/>
                    <a:pt x="275" y="21"/>
                  </a:cubicBezTo>
                  <a:cubicBezTo>
                    <a:pt x="272" y="23"/>
                    <a:pt x="272" y="23"/>
                    <a:pt x="272" y="23"/>
                  </a:cubicBezTo>
                  <a:cubicBezTo>
                    <a:pt x="271" y="24"/>
                    <a:pt x="271" y="24"/>
                    <a:pt x="271" y="24"/>
                  </a:cubicBezTo>
                  <a:cubicBezTo>
                    <a:pt x="271" y="26"/>
                    <a:pt x="271" y="26"/>
                    <a:pt x="271" y="26"/>
                  </a:cubicBezTo>
                  <a:cubicBezTo>
                    <a:pt x="270" y="24"/>
                    <a:pt x="270" y="24"/>
                    <a:pt x="270" y="24"/>
                  </a:cubicBezTo>
                  <a:cubicBezTo>
                    <a:pt x="268" y="24"/>
                    <a:pt x="268" y="24"/>
                    <a:pt x="268" y="24"/>
                  </a:cubicBezTo>
                  <a:cubicBezTo>
                    <a:pt x="267" y="23"/>
                    <a:pt x="267" y="23"/>
                    <a:pt x="267" y="23"/>
                  </a:cubicBezTo>
                  <a:cubicBezTo>
                    <a:pt x="264" y="24"/>
                    <a:pt x="264" y="24"/>
                    <a:pt x="264" y="24"/>
                  </a:cubicBezTo>
                  <a:cubicBezTo>
                    <a:pt x="261" y="26"/>
                    <a:pt x="261" y="26"/>
                    <a:pt x="261" y="26"/>
                  </a:cubicBezTo>
                  <a:cubicBezTo>
                    <a:pt x="259" y="24"/>
                    <a:pt x="259" y="24"/>
                    <a:pt x="259" y="24"/>
                  </a:cubicBezTo>
                  <a:cubicBezTo>
                    <a:pt x="258" y="23"/>
                    <a:pt x="258" y="23"/>
                    <a:pt x="258" y="23"/>
                  </a:cubicBezTo>
                  <a:cubicBezTo>
                    <a:pt x="259" y="21"/>
                    <a:pt x="259" y="21"/>
                    <a:pt x="259" y="21"/>
                  </a:cubicBezTo>
                  <a:cubicBezTo>
                    <a:pt x="262" y="20"/>
                    <a:pt x="262" y="20"/>
                    <a:pt x="262" y="20"/>
                  </a:cubicBezTo>
                  <a:cubicBezTo>
                    <a:pt x="261" y="17"/>
                    <a:pt x="261" y="17"/>
                    <a:pt x="261" y="17"/>
                  </a:cubicBezTo>
                  <a:cubicBezTo>
                    <a:pt x="259" y="18"/>
                    <a:pt x="259" y="18"/>
                    <a:pt x="259" y="18"/>
                  </a:cubicBezTo>
                  <a:cubicBezTo>
                    <a:pt x="258" y="20"/>
                    <a:pt x="258" y="20"/>
                    <a:pt x="258" y="20"/>
                  </a:cubicBezTo>
                  <a:cubicBezTo>
                    <a:pt x="254" y="18"/>
                    <a:pt x="254" y="18"/>
                    <a:pt x="254" y="18"/>
                  </a:cubicBezTo>
                  <a:cubicBezTo>
                    <a:pt x="251" y="17"/>
                    <a:pt x="251" y="17"/>
                    <a:pt x="251" y="17"/>
                  </a:cubicBezTo>
                  <a:cubicBezTo>
                    <a:pt x="249" y="17"/>
                    <a:pt x="249" y="17"/>
                    <a:pt x="249" y="17"/>
                  </a:cubicBezTo>
                  <a:cubicBezTo>
                    <a:pt x="249" y="18"/>
                    <a:pt x="249" y="18"/>
                    <a:pt x="249" y="18"/>
                  </a:cubicBezTo>
                  <a:cubicBezTo>
                    <a:pt x="251" y="18"/>
                    <a:pt x="251" y="18"/>
                    <a:pt x="251" y="18"/>
                  </a:cubicBezTo>
                  <a:cubicBezTo>
                    <a:pt x="248" y="20"/>
                    <a:pt x="248" y="20"/>
                    <a:pt x="248" y="20"/>
                  </a:cubicBezTo>
                  <a:cubicBezTo>
                    <a:pt x="248" y="18"/>
                    <a:pt x="248" y="18"/>
                    <a:pt x="248" y="18"/>
                  </a:cubicBezTo>
                  <a:cubicBezTo>
                    <a:pt x="248" y="17"/>
                    <a:pt x="248" y="17"/>
                    <a:pt x="248" y="17"/>
                  </a:cubicBezTo>
                  <a:cubicBezTo>
                    <a:pt x="245" y="16"/>
                    <a:pt x="245" y="16"/>
                    <a:pt x="245" y="16"/>
                  </a:cubicBezTo>
                  <a:cubicBezTo>
                    <a:pt x="244" y="14"/>
                    <a:pt x="244" y="14"/>
                    <a:pt x="244" y="14"/>
                  </a:cubicBezTo>
                  <a:cubicBezTo>
                    <a:pt x="244" y="16"/>
                    <a:pt x="244" y="16"/>
                    <a:pt x="244" y="16"/>
                  </a:cubicBezTo>
                  <a:cubicBezTo>
                    <a:pt x="242" y="16"/>
                    <a:pt x="242" y="16"/>
                    <a:pt x="242" y="16"/>
                  </a:cubicBezTo>
                  <a:cubicBezTo>
                    <a:pt x="241" y="16"/>
                    <a:pt x="241" y="16"/>
                    <a:pt x="241" y="16"/>
                  </a:cubicBezTo>
                  <a:cubicBezTo>
                    <a:pt x="239" y="17"/>
                    <a:pt x="239" y="17"/>
                    <a:pt x="239" y="17"/>
                  </a:cubicBezTo>
                  <a:cubicBezTo>
                    <a:pt x="238" y="17"/>
                    <a:pt x="238" y="17"/>
                    <a:pt x="238" y="17"/>
                  </a:cubicBezTo>
                  <a:cubicBezTo>
                    <a:pt x="235" y="17"/>
                    <a:pt x="235" y="17"/>
                    <a:pt x="235" y="17"/>
                  </a:cubicBezTo>
                  <a:cubicBezTo>
                    <a:pt x="234" y="17"/>
                    <a:pt x="234" y="17"/>
                    <a:pt x="234" y="17"/>
                  </a:cubicBezTo>
                  <a:cubicBezTo>
                    <a:pt x="232" y="16"/>
                    <a:pt x="232" y="16"/>
                    <a:pt x="232" y="16"/>
                  </a:cubicBezTo>
                  <a:cubicBezTo>
                    <a:pt x="234" y="14"/>
                    <a:pt x="234" y="14"/>
                    <a:pt x="234" y="14"/>
                  </a:cubicBezTo>
                  <a:cubicBezTo>
                    <a:pt x="234" y="13"/>
                    <a:pt x="234" y="13"/>
                    <a:pt x="234" y="13"/>
                  </a:cubicBezTo>
                  <a:cubicBezTo>
                    <a:pt x="232" y="11"/>
                    <a:pt x="232" y="11"/>
                    <a:pt x="232" y="11"/>
                  </a:cubicBezTo>
                  <a:cubicBezTo>
                    <a:pt x="232" y="10"/>
                    <a:pt x="232" y="10"/>
                    <a:pt x="232" y="10"/>
                  </a:cubicBezTo>
                  <a:cubicBezTo>
                    <a:pt x="231" y="8"/>
                    <a:pt x="231" y="8"/>
                    <a:pt x="231" y="8"/>
                  </a:cubicBezTo>
                  <a:cubicBezTo>
                    <a:pt x="229" y="7"/>
                    <a:pt x="229" y="7"/>
                    <a:pt x="229" y="7"/>
                  </a:cubicBezTo>
                  <a:cubicBezTo>
                    <a:pt x="228" y="4"/>
                    <a:pt x="228" y="4"/>
                    <a:pt x="228" y="4"/>
                  </a:cubicBezTo>
                  <a:cubicBezTo>
                    <a:pt x="225" y="3"/>
                    <a:pt x="225" y="3"/>
                    <a:pt x="225" y="3"/>
                  </a:cubicBezTo>
                  <a:cubicBezTo>
                    <a:pt x="224" y="1"/>
                    <a:pt x="224" y="1"/>
                    <a:pt x="224" y="1"/>
                  </a:cubicBezTo>
                  <a:cubicBezTo>
                    <a:pt x="221" y="3"/>
                    <a:pt x="221" y="3"/>
                    <a:pt x="221" y="3"/>
                  </a:cubicBezTo>
                  <a:cubicBezTo>
                    <a:pt x="219" y="4"/>
                    <a:pt x="219" y="4"/>
                    <a:pt x="219" y="4"/>
                  </a:cubicBezTo>
                  <a:cubicBezTo>
                    <a:pt x="216" y="3"/>
                    <a:pt x="216" y="3"/>
                    <a:pt x="216" y="3"/>
                  </a:cubicBezTo>
                  <a:cubicBezTo>
                    <a:pt x="214" y="1"/>
                    <a:pt x="214" y="1"/>
                    <a:pt x="214" y="1"/>
                  </a:cubicBezTo>
                  <a:cubicBezTo>
                    <a:pt x="209" y="1"/>
                    <a:pt x="209" y="1"/>
                    <a:pt x="209" y="1"/>
                  </a:cubicBezTo>
                  <a:cubicBezTo>
                    <a:pt x="208" y="1"/>
                    <a:pt x="208" y="1"/>
                    <a:pt x="208" y="1"/>
                  </a:cubicBezTo>
                  <a:cubicBezTo>
                    <a:pt x="205" y="0"/>
                    <a:pt x="205" y="0"/>
                    <a:pt x="205" y="0"/>
                  </a:cubicBezTo>
                  <a:cubicBezTo>
                    <a:pt x="206" y="1"/>
                    <a:pt x="206" y="1"/>
                    <a:pt x="206" y="1"/>
                  </a:cubicBezTo>
                  <a:cubicBezTo>
                    <a:pt x="204" y="1"/>
                    <a:pt x="204" y="1"/>
                    <a:pt x="204" y="1"/>
                  </a:cubicBezTo>
                  <a:cubicBezTo>
                    <a:pt x="204" y="3"/>
                    <a:pt x="204" y="3"/>
                    <a:pt x="204" y="3"/>
                  </a:cubicBezTo>
                  <a:cubicBezTo>
                    <a:pt x="202" y="3"/>
                    <a:pt x="202" y="3"/>
                    <a:pt x="202" y="3"/>
                  </a:cubicBezTo>
                  <a:cubicBezTo>
                    <a:pt x="201" y="4"/>
                    <a:pt x="201" y="4"/>
                    <a:pt x="201" y="4"/>
                  </a:cubicBezTo>
                  <a:cubicBezTo>
                    <a:pt x="199" y="4"/>
                    <a:pt x="199" y="4"/>
                    <a:pt x="199" y="4"/>
                  </a:cubicBezTo>
                  <a:cubicBezTo>
                    <a:pt x="201" y="6"/>
                    <a:pt x="201" y="6"/>
                    <a:pt x="201" y="6"/>
                  </a:cubicBezTo>
                  <a:cubicBezTo>
                    <a:pt x="196" y="7"/>
                    <a:pt x="196" y="7"/>
                    <a:pt x="196" y="7"/>
                  </a:cubicBezTo>
                  <a:cubicBezTo>
                    <a:pt x="192" y="8"/>
                    <a:pt x="192" y="8"/>
                    <a:pt x="192" y="8"/>
                  </a:cubicBezTo>
                  <a:cubicBezTo>
                    <a:pt x="185" y="10"/>
                    <a:pt x="185" y="10"/>
                    <a:pt x="185" y="10"/>
                  </a:cubicBezTo>
                  <a:cubicBezTo>
                    <a:pt x="178" y="10"/>
                    <a:pt x="178" y="10"/>
                    <a:pt x="178" y="10"/>
                  </a:cubicBezTo>
                  <a:cubicBezTo>
                    <a:pt x="173" y="11"/>
                    <a:pt x="173" y="11"/>
                    <a:pt x="173" y="11"/>
                  </a:cubicBezTo>
                  <a:cubicBezTo>
                    <a:pt x="172" y="13"/>
                    <a:pt x="172" y="13"/>
                    <a:pt x="172" y="13"/>
                  </a:cubicBezTo>
                  <a:cubicBezTo>
                    <a:pt x="172" y="14"/>
                    <a:pt x="172" y="14"/>
                    <a:pt x="172" y="14"/>
                  </a:cubicBezTo>
                  <a:cubicBezTo>
                    <a:pt x="171" y="14"/>
                    <a:pt x="171" y="14"/>
                    <a:pt x="171" y="14"/>
                  </a:cubicBezTo>
                  <a:cubicBezTo>
                    <a:pt x="169" y="14"/>
                    <a:pt x="169" y="14"/>
                    <a:pt x="169" y="14"/>
                  </a:cubicBezTo>
                  <a:cubicBezTo>
                    <a:pt x="168" y="14"/>
                    <a:pt x="168" y="14"/>
                    <a:pt x="168" y="14"/>
                  </a:cubicBezTo>
                  <a:cubicBezTo>
                    <a:pt x="163" y="14"/>
                    <a:pt x="163" y="14"/>
                    <a:pt x="163" y="14"/>
                  </a:cubicBezTo>
                  <a:cubicBezTo>
                    <a:pt x="162" y="14"/>
                    <a:pt x="162" y="14"/>
                    <a:pt x="162" y="14"/>
                  </a:cubicBezTo>
                  <a:cubicBezTo>
                    <a:pt x="162" y="16"/>
                    <a:pt x="162" y="16"/>
                    <a:pt x="162" y="16"/>
                  </a:cubicBezTo>
                  <a:cubicBezTo>
                    <a:pt x="158" y="16"/>
                    <a:pt x="158" y="16"/>
                    <a:pt x="158" y="16"/>
                  </a:cubicBezTo>
                  <a:cubicBezTo>
                    <a:pt x="157" y="16"/>
                    <a:pt x="157" y="16"/>
                    <a:pt x="157" y="16"/>
                  </a:cubicBezTo>
                  <a:cubicBezTo>
                    <a:pt x="157" y="16"/>
                    <a:pt x="157" y="16"/>
                    <a:pt x="156" y="16"/>
                  </a:cubicBezTo>
                  <a:cubicBezTo>
                    <a:pt x="156" y="16"/>
                    <a:pt x="156" y="16"/>
                    <a:pt x="156" y="16"/>
                  </a:cubicBezTo>
                  <a:cubicBezTo>
                    <a:pt x="156" y="16"/>
                    <a:pt x="156" y="16"/>
                    <a:pt x="155" y="16"/>
                  </a:cubicBezTo>
                  <a:cubicBezTo>
                    <a:pt x="153" y="17"/>
                    <a:pt x="153" y="17"/>
                    <a:pt x="153" y="17"/>
                  </a:cubicBezTo>
                  <a:cubicBezTo>
                    <a:pt x="153" y="17"/>
                    <a:pt x="153" y="17"/>
                    <a:pt x="150" y="17"/>
                  </a:cubicBezTo>
                  <a:cubicBezTo>
                    <a:pt x="150" y="17"/>
                    <a:pt x="149" y="17"/>
                    <a:pt x="149" y="17"/>
                  </a:cubicBezTo>
                  <a:cubicBezTo>
                    <a:pt x="149" y="17"/>
                    <a:pt x="149" y="17"/>
                    <a:pt x="149" y="18"/>
                  </a:cubicBezTo>
                  <a:cubicBezTo>
                    <a:pt x="149" y="18"/>
                    <a:pt x="149" y="18"/>
                    <a:pt x="148" y="20"/>
                  </a:cubicBezTo>
                  <a:cubicBezTo>
                    <a:pt x="148" y="20"/>
                    <a:pt x="148" y="20"/>
                    <a:pt x="146" y="18"/>
                  </a:cubicBezTo>
                  <a:cubicBezTo>
                    <a:pt x="146" y="18"/>
                    <a:pt x="146" y="18"/>
                    <a:pt x="145" y="18"/>
                  </a:cubicBezTo>
                  <a:cubicBezTo>
                    <a:pt x="145" y="18"/>
                    <a:pt x="145" y="18"/>
                    <a:pt x="143" y="18"/>
                  </a:cubicBezTo>
                  <a:cubicBezTo>
                    <a:pt x="143" y="18"/>
                    <a:pt x="143" y="18"/>
                    <a:pt x="141" y="20"/>
                  </a:cubicBezTo>
                  <a:cubicBezTo>
                    <a:pt x="141" y="20"/>
                    <a:pt x="141" y="20"/>
                    <a:pt x="141" y="20"/>
                  </a:cubicBezTo>
                  <a:cubicBezTo>
                    <a:pt x="138" y="18"/>
                    <a:pt x="138" y="18"/>
                    <a:pt x="138" y="18"/>
                  </a:cubicBezTo>
                  <a:cubicBezTo>
                    <a:pt x="137" y="18"/>
                    <a:pt x="137" y="18"/>
                    <a:pt x="137" y="18"/>
                  </a:cubicBezTo>
                  <a:cubicBezTo>
                    <a:pt x="135" y="18"/>
                    <a:pt x="135" y="18"/>
                    <a:pt x="135" y="18"/>
                  </a:cubicBezTo>
                  <a:cubicBezTo>
                    <a:pt x="135" y="20"/>
                    <a:pt x="135" y="20"/>
                    <a:pt x="135" y="20"/>
                  </a:cubicBezTo>
                  <a:cubicBezTo>
                    <a:pt x="132" y="20"/>
                    <a:pt x="132" y="20"/>
                    <a:pt x="132" y="20"/>
                  </a:cubicBezTo>
                  <a:cubicBezTo>
                    <a:pt x="135" y="21"/>
                    <a:pt x="135" y="21"/>
                    <a:pt x="135" y="21"/>
                  </a:cubicBezTo>
                  <a:cubicBezTo>
                    <a:pt x="135" y="23"/>
                    <a:pt x="135" y="23"/>
                    <a:pt x="135" y="23"/>
                  </a:cubicBezTo>
                  <a:cubicBezTo>
                    <a:pt x="134" y="23"/>
                    <a:pt x="134" y="23"/>
                    <a:pt x="134" y="23"/>
                  </a:cubicBezTo>
                  <a:cubicBezTo>
                    <a:pt x="135" y="24"/>
                    <a:pt x="135" y="24"/>
                    <a:pt x="135" y="24"/>
                  </a:cubicBezTo>
                  <a:cubicBezTo>
                    <a:pt x="136" y="24"/>
                    <a:pt x="136" y="24"/>
                    <a:pt x="136" y="24"/>
                  </a:cubicBezTo>
                  <a:cubicBezTo>
                    <a:pt x="138" y="24"/>
                    <a:pt x="138" y="24"/>
                    <a:pt x="138" y="24"/>
                  </a:cubicBezTo>
                  <a:cubicBezTo>
                    <a:pt x="139" y="24"/>
                    <a:pt x="139" y="24"/>
                    <a:pt x="139" y="24"/>
                  </a:cubicBezTo>
                  <a:cubicBezTo>
                    <a:pt x="140" y="25"/>
                    <a:pt x="140" y="25"/>
                    <a:pt x="140" y="25"/>
                  </a:cubicBezTo>
                  <a:cubicBezTo>
                    <a:pt x="140" y="25"/>
                    <a:pt x="140" y="25"/>
                    <a:pt x="141" y="26"/>
                  </a:cubicBezTo>
                  <a:cubicBezTo>
                    <a:pt x="141" y="26"/>
                    <a:pt x="141" y="26"/>
                    <a:pt x="138" y="26"/>
                  </a:cubicBezTo>
                  <a:cubicBezTo>
                    <a:pt x="138" y="26"/>
                    <a:pt x="138" y="26"/>
                    <a:pt x="136" y="27"/>
                  </a:cubicBezTo>
                  <a:cubicBezTo>
                    <a:pt x="136" y="27"/>
                    <a:pt x="136" y="27"/>
                    <a:pt x="136" y="28"/>
                  </a:cubicBezTo>
                  <a:cubicBezTo>
                    <a:pt x="136" y="28"/>
                    <a:pt x="136" y="28"/>
                    <a:pt x="145" y="30"/>
                  </a:cubicBezTo>
                  <a:cubicBezTo>
                    <a:pt x="145" y="30"/>
                    <a:pt x="145" y="30"/>
                    <a:pt x="146" y="30"/>
                  </a:cubicBezTo>
                  <a:cubicBezTo>
                    <a:pt x="146" y="30"/>
                    <a:pt x="146" y="30"/>
                    <a:pt x="148" y="31"/>
                  </a:cubicBezTo>
                  <a:cubicBezTo>
                    <a:pt x="148" y="31"/>
                    <a:pt x="148" y="31"/>
                    <a:pt x="143" y="33"/>
                  </a:cubicBezTo>
                  <a:cubicBezTo>
                    <a:pt x="143" y="33"/>
                    <a:pt x="143" y="33"/>
                    <a:pt x="141" y="31"/>
                  </a:cubicBezTo>
                  <a:cubicBezTo>
                    <a:pt x="141" y="31"/>
                    <a:pt x="141" y="31"/>
                    <a:pt x="136" y="31"/>
                  </a:cubicBezTo>
                  <a:cubicBezTo>
                    <a:pt x="136" y="31"/>
                    <a:pt x="136" y="31"/>
                    <a:pt x="136" y="33"/>
                  </a:cubicBezTo>
                  <a:cubicBezTo>
                    <a:pt x="136" y="33"/>
                    <a:pt x="136" y="33"/>
                    <a:pt x="136" y="34"/>
                  </a:cubicBezTo>
                  <a:cubicBezTo>
                    <a:pt x="136" y="34"/>
                    <a:pt x="136" y="34"/>
                    <a:pt x="135" y="36"/>
                  </a:cubicBezTo>
                  <a:cubicBezTo>
                    <a:pt x="135" y="36"/>
                    <a:pt x="135" y="36"/>
                    <a:pt x="139" y="40"/>
                  </a:cubicBezTo>
                  <a:cubicBezTo>
                    <a:pt x="139" y="40"/>
                    <a:pt x="139" y="40"/>
                    <a:pt x="136" y="43"/>
                  </a:cubicBezTo>
                  <a:cubicBezTo>
                    <a:pt x="136" y="43"/>
                    <a:pt x="136" y="43"/>
                    <a:pt x="135" y="43"/>
                  </a:cubicBezTo>
                  <a:cubicBezTo>
                    <a:pt x="135" y="43"/>
                    <a:pt x="135" y="43"/>
                    <a:pt x="130" y="46"/>
                  </a:cubicBezTo>
                  <a:cubicBezTo>
                    <a:pt x="130" y="46"/>
                    <a:pt x="130" y="46"/>
                    <a:pt x="130" y="47"/>
                  </a:cubicBezTo>
                  <a:cubicBezTo>
                    <a:pt x="130" y="47"/>
                    <a:pt x="130" y="47"/>
                    <a:pt x="132" y="47"/>
                  </a:cubicBezTo>
                  <a:cubicBezTo>
                    <a:pt x="132" y="47"/>
                    <a:pt x="132" y="47"/>
                    <a:pt x="135" y="49"/>
                  </a:cubicBezTo>
                  <a:cubicBezTo>
                    <a:pt x="135" y="49"/>
                    <a:pt x="135" y="49"/>
                    <a:pt x="138" y="50"/>
                  </a:cubicBezTo>
                  <a:cubicBezTo>
                    <a:pt x="138" y="50"/>
                    <a:pt x="138" y="50"/>
                    <a:pt x="139" y="50"/>
                  </a:cubicBezTo>
                  <a:cubicBezTo>
                    <a:pt x="139" y="50"/>
                    <a:pt x="139" y="50"/>
                    <a:pt x="141" y="50"/>
                  </a:cubicBezTo>
                  <a:cubicBezTo>
                    <a:pt x="141" y="50"/>
                    <a:pt x="141" y="50"/>
                    <a:pt x="142" y="51"/>
                  </a:cubicBezTo>
                  <a:cubicBezTo>
                    <a:pt x="142" y="51"/>
                    <a:pt x="142" y="51"/>
                    <a:pt x="143" y="53"/>
                  </a:cubicBezTo>
                  <a:cubicBezTo>
                    <a:pt x="143" y="53"/>
                    <a:pt x="143" y="53"/>
                    <a:pt x="145" y="53"/>
                  </a:cubicBezTo>
                  <a:cubicBezTo>
                    <a:pt x="145" y="53"/>
                    <a:pt x="145" y="53"/>
                    <a:pt x="148" y="53"/>
                  </a:cubicBezTo>
                  <a:cubicBezTo>
                    <a:pt x="148" y="53"/>
                    <a:pt x="148" y="53"/>
                    <a:pt x="151" y="54"/>
                  </a:cubicBezTo>
                  <a:cubicBezTo>
                    <a:pt x="151" y="54"/>
                    <a:pt x="151" y="54"/>
                    <a:pt x="149" y="56"/>
                  </a:cubicBezTo>
                  <a:cubicBezTo>
                    <a:pt x="149" y="56"/>
                    <a:pt x="149" y="56"/>
                    <a:pt x="149" y="57"/>
                  </a:cubicBezTo>
                  <a:cubicBezTo>
                    <a:pt x="149" y="57"/>
                    <a:pt x="149" y="57"/>
                    <a:pt x="149" y="60"/>
                  </a:cubicBezTo>
                  <a:cubicBezTo>
                    <a:pt x="149" y="60"/>
                    <a:pt x="149" y="60"/>
                    <a:pt x="148" y="61"/>
                  </a:cubicBezTo>
                  <a:cubicBezTo>
                    <a:pt x="148" y="61"/>
                    <a:pt x="148" y="61"/>
                    <a:pt x="146" y="61"/>
                  </a:cubicBezTo>
                  <a:cubicBezTo>
                    <a:pt x="146" y="61"/>
                    <a:pt x="146" y="61"/>
                    <a:pt x="142" y="63"/>
                  </a:cubicBezTo>
                  <a:cubicBezTo>
                    <a:pt x="142" y="63"/>
                    <a:pt x="142" y="63"/>
                    <a:pt x="138" y="61"/>
                  </a:cubicBezTo>
                  <a:cubicBezTo>
                    <a:pt x="138" y="61"/>
                    <a:pt x="138" y="61"/>
                    <a:pt x="136" y="60"/>
                  </a:cubicBezTo>
                  <a:cubicBezTo>
                    <a:pt x="136" y="60"/>
                    <a:pt x="136" y="60"/>
                    <a:pt x="135" y="60"/>
                  </a:cubicBezTo>
                  <a:cubicBezTo>
                    <a:pt x="135" y="60"/>
                    <a:pt x="135" y="60"/>
                    <a:pt x="133" y="61"/>
                  </a:cubicBezTo>
                  <a:cubicBezTo>
                    <a:pt x="133" y="61"/>
                    <a:pt x="133" y="61"/>
                    <a:pt x="133" y="63"/>
                  </a:cubicBezTo>
                  <a:cubicBezTo>
                    <a:pt x="133" y="63"/>
                    <a:pt x="133" y="63"/>
                    <a:pt x="132" y="64"/>
                  </a:cubicBezTo>
                  <a:cubicBezTo>
                    <a:pt x="132" y="64"/>
                    <a:pt x="132" y="64"/>
                    <a:pt x="130" y="64"/>
                  </a:cubicBezTo>
                  <a:cubicBezTo>
                    <a:pt x="130" y="64"/>
                    <a:pt x="130" y="64"/>
                    <a:pt x="130" y="63"/>
                  </a:cubicBezTo>
                  <a:cubicBezTo>
                    <a:pt x="130" y="63"/>
                    <a:pt x="130" y="63"/>
                    <a:pt x="129" y="63"/>
                  </a:cubicBezTo>
                  <a:cubicBezTo>
                    <a:pt x="129" y="63"/>
                    <a:pt x="129" y="63"/>
                    <a:pt x="126" y="63"/>
                  </a:cubicBezTo>
                  <a:cubicBezTo>
                    <a:pt x="126" y="63"/>
                    <a:pt x="126" y="63"/>
                    <a:pt x="123" y="61"/>
                  </a:cubicBezTo>
                  <a:cubicBezTo>
                    <a:pt x="123" y="61"/>
                    <a:pt x="123" y="61"/>
                    <a:pt x="120" y="60"/>
                  </a:cubicBezTo>
                  <a:cubicBezTo>
                    <a:pt x="120" y="60"/>
                    <a:pt x="120" y="60"/>
                    <a:pt x="118" y="56"/>
                  </a:cubicBezTo>
                  <a:cubicBezTo>
                    <a:pt x="118" y="56"/>
                    <a:pt x="118" y="56"/>
                    <a:pt x="116" y="56"/>
                  </a:cubicBezTo>
                  <a:cubicBezTo>
                    <a:pt x="116" y="56"/>
                    <a:pt x="116" y="56"/>
                    <a:pt x="115" y="56"/>
                  </a:cubicBezTo>
                  <a:cubicBezTo>
                    <a:pt x="115" y="56"/>
                    <a:pt x="115" y="56"/>
                    <a:pt x="113" y="57"/>
                  </a:cubicBezTo>
                  <a:cubicBezTo>
                    <a:pt x="113" y="57"/>
                    <a:pt x="113" y="57"/>
                    <a:pt x="112" y="57"/>
                  </a:cubicBezTo>
                  <a:cubicBezTo>
                    <a:pt x="112" y="57"/>
                    <a:pt x="112" y="57"/>
                    <a:pt x="110" y="57"/>
                  </a:cubicBezTo>
                  <a:cubicBezTo>
                    <a:pt x="110" y="57"/>
                    <a:pt x="110" y="57"/>
                    <a:pt x="110" y="59"/>
                  </a:cubicBezTo>
                  <a:cubicBezTo>
                    <a:pt x="110" y="59"/>
                    <a:pt x="110" y="59"/>
                    <a:pt x="109" y="60"/>
                  </a:cubicBezTo>
                  <a:cubicBezTo>
                    <a:pt x="109" y="60"/>
                    <a:pt x="109" y="60"/>
                    <a:pt x="108" y="60"/>
                  </a:cubicBezTo>
                  <a:cubicBezTo>
                    <a:pt x="108" y="60"/>
                    <a:pt x="108" y="60"/>
                    <a:pt x="105" y="57"/>
                  </a:cubicBezTo>
                  <a:cubicBezTo>
                    <a:pt x="105" y="57"/>
                    <a:pt x="105" y="57"/>
                    <a:pt x="102" y="57"/>
                  </a:cubicBezTo>
                  <a:cubicBezTo>
                    <a:pt x="102" y="57"/>
                    <a:pt x="102" y="57"/>
                    <a:pt x="100" y="57"/>
                  </a:cubicBezTo>
                  <a:cubicBezTo>
                    <a:pt x="100" y="57"/>
                    <a:pt x="100" y="57"/>
                    <a:pt x="99" y="59"/>
                  </a:cubicBezTo>
                  <a:cubicBezTo>
                    <a:pt x="99" y="59"/>
                    <a:pt x="99" y="59"/>
                    <a:pt x="96" y="57"/>
                  </a:cubicBezTo>
                  <a:cubicBezTo>
                    <a:pt x="96" y="57"/>
                    <a:pt x="96" y="57"/>
                    <a:pt x="96" y="59"/>
                  </a:cubicBezTo>
                  <a:cubicBezTo>
                    <a:pt x="96" y="59"/>
                    <a:pt x="96" y="59"/>
                    <a:pt x="95" y="60"/>
                  </a:cubicBezTo>
                  <a:cubicBezTo>
                    <a:pt x="95" y="60"/>
                    <a:pt x="95" y="60"/>
                    <a:pt x="93" y="61"/>
                  </a:cubicBezTo>
                  <a:cubicBezTo>
                    <a:pt x="93" y="61"/>
                    <a:pt x="93" y="61"/>
                    <a:pt x="92" y="63"/>
                  </a:cubicBezTo>
                  <a:cubicBezTo>
                    <a:pt x="92" y="63"/>
                    <a:pt x="92" y="63"/>
                    <a:pt x="89" y="63"/>
                  </a:cubicBezTo>
                  <a:cubicBezTo>
                    <a:pt x="89" y="63"/>
                    <a:pt x="89" y="63"/>
                    <a:pt x="86" y="61"/>
                  </a:cubicBezTo>
                  <a:cubicBezTo>
                    <a:pt x="86" y="61"/>
                    <a:pt x="86" y="61"/>
                    <a:pt x="83" y="60"/>
                  </a:cubicBezTo>
                  <a:cubicBezTo>
                    <a:pt x="83" y="60"/>
                    <a:pt x="83" y="60"/>
                    <a:pt x="80" y="59"/>
                  </a:cubicBezTo>
                  <a:cubicBezTo>
                    <a:pt x="80" y="59"/>
                    <a:pt x="80" y="59"/>
                    <a:pt x="79" y="57"/>
                  </a:cubicBezTo>
                  <a:cubicBezTo>
                    <a:pt x="79" y="57"/>
                    <a:pt x="79" y="57"/>
                    <a:pt x="77" y="59"/>
                  </a:cubicBezTo>
                  <a:cubicBezTo>
                    <a:pt x="77" y="59"/>
                    <a:pt x="77" y="59"/>
                    <a:pt x="79" y="61"/>
                  </a:cubicBezTo>
                  <a:cubicBezTo>
                    <a:pt x="79" y="61"/>
                    <a:pt x="79" y="61"/>
                    <a:pt x="79" y="63"/>
                  </a:cubicBezTo>
                  <a:cubicBezTo>
                    <a:pt x="79" y="63"/>
                    <a:pt x="79" y="63"/>
                    <a:pt x="79" y="64"/>
                  </a:cubicBezTo>
                  <a:cubicBezTo>
                    <a:pt x="79" y="64"/>
                    <a:pt x="79" y="64"/>
                    <a:pt x="77" y="64"/>
                  </a:cubicBezTo>
                  <a:cubicBezTo>
                    <a:pt x="77" y="64"/>
                    <a:pt x="77" y="64"/>
                    <a:pt x="77" y="63"/>
                  </a:cubicBezTo>
                  <a:cubicBezTo>
                    <a:pt x="77" y="63"/>
                    <a:pt x="77" y="63"/>
                    <a:pt x="77" y="60"/>
                  </a:cubicBezTo>
                  <a:cubicBezTo>
                    <a:pt x="77" y="60"/>
                    <a:pt x="77" y="60"/>
                    <a:pt x="72" y="56"/>
                  </a:cubicBezTo>
                  <a:cubicBezTo>
                    <a:pt x="72" y="56"/>
                    <a:pt x="72" y="56"/>
                    <a:pt x="67" y="54"/>
                  </a:cubicBezTo>
                  <a:cubicBezTo>
                    <a:pt x="67" y="54"/>
                    <a:pt x="67" y="54"/>
                    <a:pt x="66" y="53"/>
                  </a:cubicBezTo>
                  <a:cubicBezTo>
                    <a:pt x="66" y="53"/>
                    <a:pt x="66" y="53"/>
                    <a:pt x="63" y="51"/>
                  </a:cubicBezTo>
                  <a:cubicBezTo>
                    <a:pt x="63" y="51"/>
                    <a:pt x="63" y="51"/>
                    <a:pt x="62" y="51"/>
                  </a:cubicBezTo>
                  <a:cubicBezTo>
                    <a:pt x="62" y="51"/>
                    <a:pt x="62" y="51"/>
                    <a:pt x="57" y="51"/>
                  </a:cubicBezTo>
                  <a:cubicBezTo>
                    <a:pt x="57" y="51"/>
                    <a:pt x="57" y="51"/>
                    <a:pt x="56" y="51"/>
                  </a:cubicBezTo>
                  <a:cubicBezTo>
                    <a:pt x="56" y="51"/>
                    <a:pt x="56" y="51"/>
                    <a:pt x="54" y="51"/>
                  </a:cubicBezTo>
                  <a:cubicBezTo>
                    <a:pt x="54" y="51"/>
                    <a:pt x="54" y="51"/>
                    <a:pt x="53" y="50"/>
                  </a:cubicBezTo>
                  <a:cubicBezTo>
                    <a:pt x="53" y="50"/>
                    <a:pt x="53" y="50"/>
                    <a:pt x="52" y="47"/>
                  </a:cubicBezTo>
                  <a:cubicBezTo>
                    <a:pt x="52" y="47"/>
                    <a:pt x="52" y="47"/>
                    <a:pt x="47" y="49"/>
                  </a:cubicBezTo>
                  <a:cubicBezTo>
                    <a:pt x="47" y="49"/>
                    <a:pt x="47" y="49"/>
                    <a:pt x="46" y="50"/>
                  </a:cubicBezTo>
                  <a:cubicBezTo>
                    <a:pt x="46" y="50"/>
                    <a:pt x="46" y="50"/>
                    <a:pt x="46" y="51"/>
                  </a:cubicBezTo>
                  <a:cubicBezTo>
                    <a:pt x="46" y="51"/>
                    <a:pt x="46" y="51"/>
                    <a:pt x="44" y="51"/>
                  </a:cubicBezTo>
                  <a:cubicBezTo>
                    <a:pt x="44" y="51"/>
                    <a:pt x="44" y="51"/>
                    <a:pt x="43" y="51"/>
                  </a:cubicBezTo>
                  <a:cubicBezTo>
                    <a:pt x="43" y="51"/>
                    <a:pt x="43" y="51"/>
                    <a:pt x="42" y="50"/>
                  </a:cubicBezTo>
                  <a:cubicBezTo>
                    <a:pt x="42" y="50"/>
                    <a:pt x="42" y="50"/>
                    <a:pt x="39" y="49"/>
                  </a:cubicBezTo>
                  <a:cubicBezTo>
                    <a:pt x="39" y="49"/>
                    <a:pt x="39" y="49"/>
                    <a:pt x="36" y="49"/>
                  </a:cubicBezTo>
                  <a:cubicBezTo>
                    <a:pt x="36" y="49"/>
                    <a:pt x="36" y="49"/>
                    <a:pt x="36" y="50"/>
                  </a:cubicBezTo>
                  <a:cubicBezTo>
                    <a:pt x="36" y="50"/>
                    <a:pt x="36" y="50"/>
                    <a:pt x="34" y="50"/>
                  </a:cubicBezTo>
                  <a:cubicBezTo>
                    <a:pt x="34" y="50"/>
                    <a:pt x="34" y="50"/>
                    <a:pt x="33" y="51"/>
                  </a:cubicBezTo>
                  <a:cubicBezTo>
                    <a:pt x="33" y="51"/>
                    <a:pt x="33" y="51"/>
                    <a:pt x="33" y="53"/>
                  </a:cubicBezTo>
                  <a:cubicBezTo>
                    <a:pt x="33" y="53"/>
                    <a:pt x="33" y="53"/>
                    <a:pt x="32" y="54"/>
                  </a:cubicBezTo>
                  <a:cubicBezTo>
                    <a:pt x="32" y="54"/>
                    <a:pt x="32" y="54"/>
                    <a:pt x="30" y="54"/>
                  </a:cubicBezTo>
                  <a:cubicBezTo>
                    <a:pt x="30" y="54"/>
                    <a:pt x="30" y="54"/>
                    <a:pt x="29" y="54"/>
                  </a:cubicBezTo>
                  <a:cubicBezTo>
                    <a:pt x="29" y="54"/>
                    <a:pt x="29" y="54"/>
                    <a:pt x="27" y="56"/>
                  </a:cubicBezTo>
                  <a:cubicBezTo>
                    <a:pt x="27" y="56"/>
                    <a:pt x="27" y="56"/>
                    <a:pt x="24" y="57"/>
                  </a:cubicBezTo>
                  <a:cubicBezTo>
                    <a:pt x="24" y="57"/>
                    <a:pt x="24" y="57"/>
                    <a:pt x="23" y="57"/>
                  </a:cubicBezTo>
                  <a:cubicBezTo>
                    <a:pt x="23" y="57"/>
                    <a:pt x="23" y="57"/>
                    <a:pt x="23" y="59"/>
                  </a:cubicBezTo>
                  <a:cubicBezTo>
                    <a:pt x="23" y="59"/>
                    <a:pt x="23" y="59"/>
                    <a:pt x="24" y="59"/>
                  </a:cubicBezTo>
                  <a:cubicBezTo>
                    <a:pt x="24" y="59"/>
                    <a:pt x="24" y="59"/>
                    <a:pt x="23" y="60"/>
                  </a:cubicBezTo>
                  <a:cubicBezTo>
                    <a:pt x="23" y="60"/>
                    <a:pt x="23" y="60"/>
                    <a:pt x="20" y="63"/>
                  </a:cubicBezTo>
                  <a:cubicBezTo>
                    <a:pt x="20" y="63"/>
                    <a:pt x="20" y="63"/>
                    <a:pt x="16" y="63"/>
                  </a:cubicBezTo>
                  <a:cubicBezTo>
                    <a:pt x="16" y="63"/>
                    <a:pt x="16" y="63"/>
                    <a:pt x="17" y="64"/>
                  </a:cubicBezTo>
                  <a:cubicBezTo>
                    <a:pt x="17" y="64"/>
                    <a:pt x="17" y="64"/>
                    <a:pt x="19" y="66"/>
                  </a:cubicBezTo>
                  <a:cubicBezTo>
                    <a:pt x="19" y="66"/>
                    <a:pt x="19" y="66"/>
                    <a:pt x="20" y="70"/>
                  </a:cubicBezTo>
                  <a:cubicBezTo>
                    <a:pt x="20" y="70"/>
                    <a:pt x="20" y="70"/>
                    <a:pt x="20" y="71"/>
                  </a:cubicBezTo>
                  <a:cubicBezTo>
                    <a:pt x="20" y="71"/>
                    <a:pt x="20" y="71"/>
                    <a:pt x="19" y="73"/>
                  </a:cubicBezTo>
                  <a:cubicBezTo>
                    <a:pt x="19" y="73"/>
                    <a:pt x="19" y="73"/>
                    <a:pt x="16" y="73"/>
                  </a:cubicBezTo>
                  <a:cubicBezTo>
                    <a:pt x="16" y="73"/>
                    <a:pt x="16" y="73"/>
                    <a:pt x="11" y="69"/>
                  </a:cubicBezTo>
                  <a:cubicBezTo>
                    <a:pt x="11" y="69"/>
                    <a:pt x="11" y="69"/>
                    <a:pt x="9" y="67"/>
                  </a:cubicBezTo>
                  <a:cubicBezTo>
                    <a:pt x="9" y="67"/>
                    <a:pt x="9" y="67"/>
                    <a:pt x="7" y="66"/>
                  </a:cubicBezTo>
                  <a:cubicBezTo>
                    <a:pt x="7" y="66"/>
                    <a:pt x="7" y="66"/>
                    <a:pt x="6" y="66"/>
                  </a:cubicBezTo>
                  <a:cubicBezTo>
                    <a:pt x="6" y="66"/>
                    <a:pt x="6" y="66"/>
                    <a:pt x="4" y="66"/>
                  </a:cubicBezTo>
                  <a:cubicBezTo>
                    <a:pt x="4" y="66"/>
                    <a:pt x="4" y="66"/>
                    <a:pt x="4" y="67"/>
                  </a:cubicBezTo>
                  <a:cubicBezTo>
                    <a:pt x="4" y="67"/>
                    <a:pt x="4" y="67"/>
                    <a:pt x="4" y="69"/>
                  </a:cubicBezTo>
                  <a:cubicBezTo>
                    <a:pt x="4" y="69"/>
                    <a:pt x="4" y="69"/>
                    <a:pt x="4" y="70"/>
                  </a:cubicBezTo>
                  <a:cubicBezTo>
                    <a:pt x="4" y="70"/>
                    <a:pt x="4" y="70"/>
                    <a:pt x="4" y="71"/>
                  </a:cubicBezTo>
                  <a:cubicBezTo>
                    <a:pt x="4" y="71"/>
                    <a:pt x="4" y="71"/>
                    <a:pt x="1" y="74"/>
                  </a:cubicBezTo>
                  <a:cubicBezTo>
                    <a:pt x="1" y="74"/>
                    <a:pt x="1" y="74"/>
                    <a:pt x="0" y="77"/>
                  </a:cubicBezTo>
                  <a:cubicBezTo>
                    <a:pt x="0" y="77"/>
                    <a:pt x="0" y="77"/>
                    <a:pt x="1" y="80"/>
                  </a:cubicBezTo>
                  <a:cubicBezTo>
                    <a:pt x="1" y="80"/>
                    <a:pt x="1" y="80"/>
                    <a:pt x="2" y="81"/>
                  </a:cubicBezTo>
                  <a:cubicBezTo>
                    <a:pt x="2" y="81"/>
                    <a:pt x="2" y="81"/>
                    <a:pt x="3" y="82"/>
                  </a:cubicBezTo>
                  <a:cubicBezTo>
                    <a:pt x="3" y="82"/>
                    <a:pt x="3" y="82"/>
                    <a:pt x="4" y="83"/>
                  </a:cubicBezTo>
                  <a:cubicBezTo>
                    <a:pt x="4" y="83"/>
                    <a:pt x="4" y="83"/>
                    <a:pt x="3" y="84"/>
                  </a:cubicBezTo>
                  <a:cubicBezTo>
                    <a:pt x="3" y="84"/>
                    <a:pt x="3" y="84"/>
                    <a:pt x="1" y="86"/>
                  </a:cubicBezTo>
                  <a:cubicBezTo>
                    <a:pt x="1" y="86"/>
                    <a:pt x="1" y="86"/>
                    <a:pt x="0" y="89"/>
                  </a:cubicBezTo>
                  <a:cubicBezTo>
                    <a:pt x="0" y="89"/>
                    <a:pt x="0" y="89"/>
                    <a:pt x="0" y="90"/>
                  </a:cubicBezTo>
                  <a:cubicBezTo>
                    <a:pt x="0" y="90"/>
                    <a:pt x="0" y="90"/>
                    <a:pt x="1" y="92"/>
                  </a:cubicBezTo>
                  <a:cubicBezTo>
                    <a:pt x="1" y="92"/>
                    <a:pt x="1" y="92"/>
                    <a:pt x="3" y="93"/>
                  </a:cubicBezTo>
                  <a:cubicBezTo>
                    <a:pt x="3" y="93"/>
                    <a:pt x="3" y="93"/>
                    <a:pt x="4" y="93"/>
                  </a:cubicBezTo>
                  <a:cubicBezTo>
                    <a:pt x="4" y="93"/>
                    <a:pt x="4" y="93"/>
                    <a:pt x="6" y="94"/>
                  </a:cubicBezTo>
                  <a:cubicBezTo>
                    <a:pt x="6" y="94"/>
                    <a:pt x="6" y="94"/>
                    <a:pt x="9" y="97"/>
                  </a:cubicBezTo>
                  <a:cubicBezTo>
                    <a:pt x="9" y="97"/>
                    <a:pt x="9" y="97"/>
                    <a:pt x="7" y="97"/>
                  </a:cubicBezTo>
                  <a:cubicBezTo>
                    <a:pt x="7" y="97"/>
                    <a:pt x="7" y="97"/>
                    <a:pt x="9" y="100"/>
                  </a:cubicBezTo>
                  <a:cubicBezTo>
                    <a:pt x="9" y="100"/>
                    <a:pt x="9" y="100"/>
                    <a:pt x="10" y="102"/>
                  </a:cubicBezTo>
                  <a:cubicBezTo>
                    <a:pt x="10" y="102"/>
                    <a:pt x="10" y="102"/>
                    <a:pt x="11" y="102"/>
                  </a:cubicBezTo>
                  <a:cubicBezTo>
                    <a:pt x="11" y="102"/>
                    <a:pt x="11" y="102"/>
                    <a:pt x="13" y="100"/>
                  </a:cubicBezTo>
                  <a:cubicBezTo>
                    <a:pt x="13" y="100"/>
                    <a:pt x="13" y="100"/>
                    <a:pt x="14" y="100"/>
                  </a:cubicBezTo>
                  <a:cubicBezTo>
                    <a:pt x="14" y="100"/>
                    <a:pt x="14" y="100"/>
                    <a:pt x="17" y="102"/>
                  </a:cubicBezTo>
                  <a:cubicBezTo>
                    <a:pt x="17" y="102"/>
                    <a:pt x="17" y="102"/>
                    <a:pt x="22" y="103"/>
                  </a:cubicBezTo>
                  <a:cubicBezTo>
                    <a:pt x="22" y="103"/>
                    <a:pt x="22" y="103"/>
                    <a:pt x="23" y="106"/>
                  </a:cubicBezTo>
                  <a:cubicBezTo>
                    <a:pt x="23" y="106"/>
                    <a:pt x="23" y="106"/>
                    <a:pt x="27" y="110"/>
                  </a:cubicBezTo>
                  <a:cubicBezTo>
                    <a:pt x="27" y="110"/>
                    <a:pt x="27" y="110"/>
                    <a:pt x="29" y="112"/>
                  </a:cubicBezTo>
                  <a:cubicBezTo>
                    <a:pt x="29" y="112"/>
                    <a:pt x="29" y="112"/>
                    <a:pt x="30" y="114"/>
                  </a:cubicBezTo>
                  <a:cubicBezTo>
                    <a:pt x="30" y="114"/>
                    <a:pt x="30" y="114"/>
                    <a:pt x="29" y="114"/>
                  </a:cubicBezTo>
                  <a:cubicBezTo>
                    <a:pt x="29" y="114"/>
                    <a:pt x="29" y="114"/>
                    <a:pt x="27" y="114"/>
                  </a:cubicBezTo>
                  <a:cubicBezTo>
                    <a:pt x="27" y="114"/>
                    <a:pt x="27" y="114"/>
                    <a:pt x="26" y="114"/>
                  </a:cubicBezTo>
                  <a:cubicBezTo>
                    <a:pt x="26" y="114"/>
                    <a:pt x="26" y="114"/>
                    <a:pt x="27" y="115"/>
                  </a:cubicBezTo>
                  <a:cubicBezTo>
                    <a:pt x="27" y="115"/>
                    <a:pt x="27" y="115"/>
                    <a:pt x="26" y="116"/>
                  </a:cubicBezTo>
                  <a:cubicBezTo>
                    <a:pt x="26" y="116"/>
                    <a:pt x="26" y="116"/>
                    <a:pt x="30" y="117"/>
                  </a:cubicBezTo>
                  <a:cubicBezTo>
                    <a:pt x="32" y="119"/>
                    <a:pt x="32" y="119"/>
                    <a:pt x="32" y="119"/>
                  </a:cubicBezTo>
                  <a:cubicBezTo>
                    <a:pt x="32" y="119"/>
                    <a:pt x="32" y="119"/>
                    <a:pt x="34" y="120"/>
                  </a:cubicBezTo>
                  <a:cubicBezTo>
                    <a:pt x="34" y="119"/>
                    <a:pt x="34" y="119"/>
                    <a:pt x="34" y="119"/>
                  </a:cubicBezTo>
                  <a:cubicBezTo>
                    <a:pt x="36" y="119"/>
                    <a:pt x="36" y="119"/>
                    <a:pt x="36" y="119"/>
                  </a:cubicBezTo>
                  <a:cubicBezTo>
                    <a:pt x="34" y="117"/>
                    <a:pt x="34" y="117"/>
                    <a:pt x="34" y="117"/>
                  </a:cubicBezTo>
                  <a:cubicBezTo>
                    <a:pt x="37" y="117"/>
                    <a:pt x="37" y="117"/>
                    <a:pt x="37" y="117"/>
                  </a:cubicBezTo>
                  <a:cubicBezTo>
                    <a:pt x="39" y="117"/>
                    <a:pt x="39" y="117"/>
                    <a:pt x="39" y="117"/>
                  </a:cubicBezTo>
                  <a:cubicBezTo>
                    <a:pt x="40" y="117"/>
                    <a:pt x="40" y="117"/>
                    <a:pt x="40" y="117"/>
                  </a:cubicBezTo>
                  <a:cubicBezTo>
                    <a:pt x="44" y="114"/>
                    <a:pt x="44" y="114"/>
                    <a:pt x="44" y="114"/>
                  </a:cubicBezTo>
                  <a:cubicBezTo>
                    <a:pt x="46" y="113"/>
                    <a:pt x="46" y="113"/>
                    <a:pt x="46" y="113"/>
                  </a:cubicBezTo>
                  <a:cubicBezTo>
                    <a:pt x="47" y="113"/>
                    <a:pt x="47" y="113"/>
                    <a:pt x="47" y="113"/>
                  </a:cubicBezTo>
                  <a:cubicBezTo>
                    <a:pt x="50" y="112"/>
                    <a:pt x="50" y="112"/>
                    <a:pt x="50" y="112"/>
                  </a:cubicBezTo>
                  <a:cubicBezTo>
                    <a:pt x="52" y="110"/>
                    <a:pt x="52" y="110"/>
                    <a:pt x="52" y="110"/>
                  </a:cubicBezTo>
                  <a:cubicBezTo>
                    <a:pt x="53" y="110"/>
                    <a:pt x="53" y="110"/>
                    <a:pt x="53" y="110"/>
                  </a:cubicBezTo>
                  <a:cubicBezTo>
                    <a:pt x="57" y="112"/>
                    <a:pt x="57" y="112"/>
                    <a:pt x="57" y="112"/>
                  </a:cubicBezTo>
                  <a:cubicBezTo>
                    <a:pt x="63" y="113"/>
                    <a:pt x="63" y="113"/>
                    <a:pt x="63" y="113"/>
                  </a:cubicBezTo>
                  <a:cubicBezTo>
                    <a:pt x="65" y="113"/>
                    <a:pt x="65" y="113"/>
                    <a:pt x="65" y="113"/>
                  </a:cubicBezTo>
                  <a:cubicBezTo>
                    <a:pt x="67" y="112"/>
                    <a:pt x="67" y="112"/>
                    <a:pt x="67" y="112"/>
                  </a:cubicBezTo>
                  <a:cubicBezTo>
                    <a:pt x="70" y="112"/>
                    <a:pt x="70" y="112"/>
                    <a:pt x="70" y="112"/>
                  </a:cubicBezTo>
                  <a:cubicBezTo>
                    <a:pt x="73" y="113"/>
                    <a:pt x="73" y="113"/>
                    <a:pt x="73" y="113"/>
                  </a:cubicBezTo>
                  <a:cubicBezTo>
                    <a:pt x="75" y="116"/>
                    <a:pt x="75" y="116"/>
                    <a:pt x="75" y="116"/>
                  </a:cubicBezTo>
                  <a:cubicBezTo>
                    <a:pt x="77" y="120"/>
                    <a:pt x="77" y="120"/>
                    <a:pt x="77" y="120"/>
                  </a:cubicBezTo>
                  <a:cubicBezTo>
                    <a:pt x="77" y="123"/>
                    <a:pt x="77" y="123"/>
                    <a:pt x="77" y="123"/>
                  </a:cubicBezTo>
                  <a:cubicBezTo>
                    <a:pt x="76" y="126"/>
                    <a:pt x="76" y="126"/>
                    <a:pt x="76" y="126"/>
                  </a:cubicBezTo>
                  <a:cubicBezTo>
                    <a:pt x="75" y="127"/>
                    <a:pt x="75" y="127"/>
                    <a:pt x="75" y="127"/>
                  </a:cubicBezTo>
                  <a:cubicBezTo>
                    <a:pt x="75" y="130"/>
                    <a:pt x="75" y="130"/>
                    <a:pt x="75" y="130"/>
                  </a:cubicBezTo>
                  <a:cubicBezTo>
                    <a:pt x="77" y="132"/>
                    <a:pt x="77" y="132"/>
                    <a:pt x="77" y="132"/>
                  </a:cubicBezTo>
                  <a:cubicBezTo>
                    <a:pt x="80" y="133"/>
                    <a:pt x="80" y="133"/>
                    <a:pt x="80" y="133"/>
                  </a:cubicBezTo>
                  <a:cubicBezTo>
                    <a:pt x="77" y="135"/>
                    <a:pt x="77" y="135"/>
                    <a:pt x="77" y="135"/>
                  </a:cubicBezTo>
                  <a:cubicBezTo>
                    <a:pt x="75" y="133"/>
                    <a:pt x="75" y="133"/>
                    <a:pt x="75" y="133"/>
                  </a:cubicBezTo>
                  <a:cubicBezTo>
                    <a:pt x="69" y="133"/>
                    <a:pt x="69" y="133"/>
                    <a:pt x="69" y="133"/>
                  </a:cubicBezTo>
                  <a:cubicBezTo>
                    <a:pt x="66" y="133"/>
                    <a:pt x="66" y="133"/>
                    <a:pt x="66" y="133"/>
                  </a:cubicBezTo>
                  <a:cubicBezTo>
                    <a:pt x="65" y="132"/>
                    <a:pt x="65" y="132"/>
                    <a:pt x="65" y="132"/>
                  </a:cubicBezTo>
                  <a:cubicBezTo>
                    <a:pt x="62" y="133"/>
                    <a:pt x="62" y="133"/>
                    <a:pt x="62" y="133"/>
                  </a:cubicBezTo>
                  <a:cubicBezTo>
                    <a:pt x="59" y="137"/>
                    <a:pt x="59" y="137"/>
                    <a:pt x="59" y="137"/>
                  </a:cubicBezTo>
                  <a:cubicBezTo>
                    <a:pt x="57" y="139"/>
                    <a:pt x="57" y="139"/>
                    <a:pt x="57" y="139"/>
                  </a:cubicBezTo>
                  <a:cubicBezTo>
                    <a:pt x="59" y="140"/>
                    <a:pt x="59" y="140"/>
                    <a:pt x="59" y="140"/>
                  </a:cubicBezTo>
                  <a:cubicBezTo>
                    <a:pt x="62" y="143"/>
                    <a:pt x="62" y="143"/>
                    <a:pt x="62" y="143"/>
                  </a:cubicBezTo>
                  <a:cubicBezTo>
                    <a:pt x="65" y="145"/>
                    <a:pt x="65" y="145"/>
                    <a:pt x="65" y="145"/>
                  </a:cubicBezTo>
                  <a:cubicBezTo>
                    <a:pt x="60" y="145"/>
                    <a:pt x="60" y="145"/>
                    <a:pt x="60" y="145"/>
                  </a:cubicBezTo>
                  <a:cubicBezTo>
                    <a:pt x="57" y="143"/>
                    <a:pt x="57" y="143"/>
                    <a:pt x="57" y="143"/>
                  </a:cubicBezTo>
                  <a:cubicBezTo>
                    <a:pt x="53" y="143"/>
                    <a:pt x="53" y="143"/>
                    <a:pt x="53" y="143"/>
                  </a:cubicBezTo>
                  <a:cubicBezTo>
                    <a:pt x="50" y="143"/>
                    <a:pt x="50" y="143"/>
                    <a:pt x="50" y="143"/>
                  </a:cubicBezTo>
                  <a:cubicBezTo>
                    <a:pt x="50" y="145"/>
                    <a:pt x="50" y="145"/>
                    <a:pt x="50" y="145"/>
                  </a:cubicBezTo>
                  <a:cubicBezTo>
                    <a:pt x="50" y="146"/>
                    <a:pt x="50" y="146"/>
                    <a:pt x="50" y="146"/>
                  </a:cubicBezTo>
                  <a:cubicBezTo>
                    <a:pt x="53" y="147"/>
                    <a:pt x="53" y="147"/>
                    <a:pt x="53" y="147"/>
                  </a:cubicBezTo>
                  <a:cubicBezTo>
                    <a:pt x="57" y="149"/>
                    <a:pt x="57" y="149"/>
                    <a:pt x="57" y="149"/>
                  </a:cubicBezTo>
                  <a:cubicBezTo>
                    <a:pt x="59" y="152"/>
                    <a:pt x="59" y="152"/>
                    <a:pt x="59" y="152"/>
                  </a:cubicBezTo>
                  <a:cubicBezTo>
                    <a:pt x="62" y="155"/>
                    <a:pt x="62" y="155"/>
                    <a:pt x="62" y="155"/>
                  </a:cubicBezTo>
                  <a:cubicBezTo>
                    <a:pt x="63" y="157"/>
                    <a:pt x="63" y="157"/>
                    <a:pt x="63" y="157"/>
                  </a:cubicBezTo>
                  <a:cubicBezTo>
                    <a:pt x="65" y="159"/>
                    <a:pt x="65" y="159"/>
                    <a:pt x="65" y="159"/>
                  </a:cubicBezTo>
                  <a:cubicBezTo>
                    <a:pt x="65" y="160"/>
                    <a:pt x="65" y="160"/>
                    <a:pt x="65" y="160"/>
                  </a:cubicBezTo>
                  <a:cubicBezTo>
                    <a:pt x="66" y="162"/>
                    <a:pt x="66" y="162"/>
                    <a:pt x="66" y="162"/>
                  </a:cubicBezTo>
                  <a:cubicBezTo>
                    <a:pt x="67" y="162"/>
                    <a:pt x="67" y="162"/>
                    <a:pt x="67" y="162"/>
                  </a:cubicBezTo>
                  <a:cubicBezTo>
                    <a:pt x="69" y="162"/>
                    <a:pt x="69" y="162"/>
                    <a:pt x="69" y="162"/>
                  </a:cubicBezTo>
                  <a:cubicBezTo>
                    <a:pt x="69" y="163"/>
                    <a:pt x="69" y="163"/>
                    <a:pt x="69" y="163"/>
                  </a:cubicBezTo>
                  <a:cubicBezTo>
                    <a:pt x="72" y="166"/>
                    <a:pt x="72" y="166"/>
                    <a:pt x="72" y="166"/>
                  </a:cubicBezTo>
                  <a:cubicBezTo>
                    <a:pt x="73" y="166"/>
                    <a:pt x="73" y="166"/>
                    <a:pt x="73" y="166"/>
                  </a:cubicBezTo>
                  <a:cubicBezTo>
                    <a:pt x="76" y="166"/>
                    <a:pt x="76" y="166"/>
                    <a:pt x="76" y="166"/>
                  </a:cubicBezTo>
                  <a:cubicBezTo>
                    <a:pt x="80" y="168"/>
                    <a:pt x="80" y="168"/>
                    <a:pt x="80" y="168"/>
                  </a:cubicBezTo>
                  <a:cubicBezTo>
                    <a:pt x="82" y="169"/>
                    <a:pt x="82" y="169"/>
                    <a:pt x="82" y="169"/>
                  </a:cubicBezTo>
                  <a:cubicBezTo>
                    <a:pt x="82" y="170"/>
                    <a:pt x="82" y="170"/>
                    <a:pt x="82" y="170"/>
                  </a:cubicBezTo>
                  <a:cubicBezTo>
                    <a:pt x="82" y="172"/>
                    <a:pt x="82" y="172"/>
                    <a:pt x="82" y="172"/>
                  </a:cubicBezTo>
                  <a:cubicBezTo>
                    <a:pt x="80" y="176"/>
                    <a:pt x="80" y="176"/>
                    <a:pt x="80" y="176"/>
                  </a:cubicBezTo>
                  <a:cubicBezTo>
                    <a:pt x="80" y="179"/>
                    <a:pt x="80" y="179"/>
                    <a:pt x="80" y="179"/>
                  </a:cubicBezTo>
                  <a:cubicBezTo>
                    <a:pt x="82" y="182"/>
                    <a:pt x="82" y="182"/>
                    <a:pt x="82" y="182"/>
                  </a:cubicBezTo>
                  <a:cubicBezTo>
                    <a:pt x="85" y="179"/>
                    <a:pt x="85" y="179"/>
                    <a:pt x="85" y="179"/>
                  </a:cubicBezTo>
                  <a:cubicBezTo>
                    <a:pt x="86" y="178"/>
                    <a:pt x="86" y="178"/>
                    <a:pt x="86" y="178"/>
                  </a:cubicBezTo>
                  <a:cubicBezTo>
                    <a:pt x="87" y="176"/>
                    <a:pt x="87" y="176"/>
                    <a:pt x="87" y="176"/>
                  </a:cubicBezTo>
                  <a:cubicBezTo>
                    <a:pt x="89" y="175"/>
                    <a:pt x="89" y="175"/>
                    <a:pt x="89" y="175"/>
                  </a:cubicBezTo>
                  <a:cubicBezTo>
                    <a:pt x="90" y="175"/>
                    <a:pt x="90" y="175"/>
                    <a:pt x="90" y="175"/>
                  </a:cubicBezTo>
                  <a:cubicBezTo>
                    <a:pt x="92" y="175"/>
                    <a:pt x="92" y="175"/>
                    <a:pt x="92" y="175"/>
                  </a:cubicBezTo>
                  <a:cubicBezTo>
                    <a:pt x="95" y="175"/>
                    <a:pt x="95" y="175"/>
                    <a:pt x="95" y="175"/>
                  </a:cubicBezTo>
                  <a:cubicBezTo>
                    <a:pt x="98" y="175"/>
                    <a:pt x="98" y="175"/>
                    <a:pt x="98" y="175"/>
                  </a:cubicBezTo>
                  <a:cubicBezTo>
                    <a:pt x="103" y="176"/>
                    <a:pt x="103" y="176"/>
                    <a:pt x="103" y="176"/>
                  </a:cubicBezTo>
                  <a:cubicBezTo>
                    <a:pt x="109" y="180"/>
                    <a:pt x="109" y="180"/>
                    <a:pt x="109" y="180"/>
                  </a:cubicBezTo>
                  <a:cubicBezTo>
                    <a:pt x="113" y="185"/>
                    <a:pt x="113" y="185"/>
                    <a:pt x="113" y="185"/>
                  </a:cubicBezTo>
                  <a:cubicBezTo>
                    <a:pt x="114" y="185"/>
                    <a:pt x="114" y="185"/>
                    <a:pt x="114" y="185"/>
                  </a:cubicBezTo>
                  <a:cubicBezTo>
                    <a:pt x="115" y="186"/>
                    <a:pt x="115" y="186"/>
                    <a:pt x="115" y="186"/>
                  </a:cubicBezTo>
                  <a:cubicBezTo>
                    <a:pt x="118" y="188"/>
                    <a:pt x="118" y="188"/>
                    <a:pt x="118" y="188"/>
                  </a:cubicBezTo>
                  <a:cubicBezTo>
                    <a:pt x="119" y="188"/>
                    <a:pt x="119" y="188"/>
                    <a:pt x="119" y="188"/>
                  </a:cubicBezTo>
                  <a:cubicBezTo>
                    <a:pt x="122" y="188"/>
                    <a:pt x="122" y="188"/>
                    <a:pt x="122" y="188"/>
                  </a:cubicBezTo>
                  <a:cubicBezTo>
                    <a:pt x="112" y="137"/>
                    <a:pt x="112" y="137"/>
                    <a:pt x="112" y="137"/>
                  </a:cubicBezTo>
                  <a:cubicBezTo>
                    <a:pt x="136" y="130"/>
                    <a:pt x="136" y="130"/>
                    <a:pt x="136" y="130"/>
                  </a:cubicBezTo>
                  <a:cubicBezTo>
                    <a:pt x="138" y="129"/>
                    <a:pt x="138" y="129"/>
                    <a:pt x="138" y="129"/>
                  </a:cubicBezTo>
                  <a:cubicBezTo>
                    <a:pt x="138" y="127"/>
                    <a:pt x="138" y="127"/>
                    <a:pt x="138" y="127"/>
                  </a:cubicBezTo>
                  <a:cubicBezTo>
                    <a:pt x="139" y="126"/>
                    <a:pt x="139" y="126"/>
                    <a:pt x="139" y="126"/>
                  </a:cubicBezTo>
                  <a:cubicBezTo>
                    <a:pt x="141" y="126"/>
                    <a:pt x="141" y="126"/>
                    <a:pt x="141" y="126"/>
                  </a:cubicBezTo>
                  <a:cubicBezTo>
                    <a:pt x="145" y="125"/>
                    <a:pt x="145" y="125"/>
                    <a:pt x="145" y="125"/>
                  </a:cubicBezTo>
                  <a:cubicBezTo>
                    <a:pt x="145" y="126"/>
                    <a:pt x="145" y="126"/>
                    <a:pt x="145" y="126"/>
                  </a:cubicBezTo>
                  <a:cubicBezTo>
                    <a:pt x="143" y="126"/>
                    <a:pt x="143" y="126"/>
                    <a:pt x="143" y="126"/>
                  </a:cubicBezTo>
                  <a:cubicBezTo>
                    <a:pt x="143" y="127"/>
                    <a:pt x="143" y="127"/>
                    <a:pt x="143" y="127"/>
                  </a:cubicBezTo>
                  <a:cubicBezTo>
                    <a:pt x="146" y="127"/>
                    <a:pt x="146" y="127"/>
                    <a:pt x="146" y="127"/>
                  </a:cubicBezTo>
                  <a:cubicBezTo>
                    <a:pt x="148" y="129"/>
                    <a:pt x="148" y="129"/>
                    <a:pt x="148" y="129"/>
                  </a:cubicBezTo>
                  <a:cubicBezTo>
                    <a:pt x="148" y="127"/>
                    <a:pt x="148" y="127"/>
                    <a:pt x="148" y="127"/>
                  </a:cubicBezTo>
                  <a:cubicBezTo>
                    <a:pt x="148" y="125"/>
                    <a:pt x="148" y="125"/>
                    <a:pt x="148" y="125"/>
                  </a:cubicBezTo>
                  <a:cubicBezTo>
                    <a:pt x="146" y="122"/>
                    <a:pt x="146" y="122"/>
                    <a:pt x="146" y="122"/>
                  </a:cubicBezTo>
                  <a:cubicBezTo>
                    <a:pt x="145" y="120"/>
                    <a:pt x="145" y="120"/>
                    <a:pt x="145" y="120"/>
                  </a:cubicBezTo>
                  <a:cubicBezTo>
                    <a:pt x="148" y="122"/>
                    <a:pt x="148" y="122"/>
                    <a:pt x="148" y="122"/>
                  </a:cubicBezTo>
                  <a:cubicBezTo>
                    <a:pt x="149" y="122"/>
                    <a:pt x="149" y="122"/>
                    <a:pt x="149" y="122"/>
                  </a:cubicBezTo>
                  <a:cubicBezTo>
                    <a:pt x="149" y="123"/>
                    <a:pt x="149" y="123"/>
                    <a:pt x="149" y="123"/>
                  </a:cubicBezTo>
                  <a:cubicBezTo>
                    <a:pt x="153" y="123"/>
                    <a:pt x="153" y="123"/>
                    <a:pt x="153" y="123"/>
                  </a:cubicBezTo>
                  <a:cubicBezTo>
                    <a:pt x="155" y="125"/>
                    <a:pt x="155" y="125"/>
                    <a:pt x="155" y="125"/>
                  </a:cubicBezTo>
                  <a:cubicBezTo>
                    <a:pt x="153" y="125"/>
                    <a:pt x="153" y="125"/>
                    <a:pt x="153" y="125"/>
                  </a:cubicBezTo>
                  <a:cubicBezTo>
                    <a:pt x="152" y="125"/>
                    <a:pt x="152" y="125"/>
                    <a:pt x="152" y="125"/>
                  </a:cubicBezTo>
                  <a:cubicBezTo>
                    <a:pt x="153" y="126"/>
                    <a:pt x="153" y="126"/>
                    <a:pt x="153" y="126"/>
                  </a:cubicBezTo>
                  <a:cubicBezTo>
                    <a:pt x="156" y="129"/>
                    <a:pt x="156" y="129"/>
                    <a:pt x="156" y="129"/>
                  </a:cubicBezTo>
                  <a:cubicBezTo>
                    <a:pt x="153" y="129"/>
                    <a:pt x="153" y="129"/>
                    <a:pt x="153" y="129"/>
                  </a:cubicBezTo>
                  <a:cubicBezTo>
                    <a:pt x="151" y="129"/>
                    <a:pt x="151" y="129"/>
                    <a:pt x="151" y="129"/>
                  </a:cubicBezTo>
                  <a:cubicBezTo>
                    <a:pt x="149" y="129"/>
                    <a:pt x="149" y="129"/>
                    <a:pt x="149" y="129"/>
                  </a:cubicBezTo>
                  <a:cubicBezTo>
                    <a:pt x="152" y="130"/>
                    <a:pt x="152" y="130"/>
                    <a:pt x="152" y="130"/>
                  </a:cubicBezTo>
                  <a:cubicBezTo>
                    <a:pt x="155" y="130"/>
                    <a:pt x="155" y="130"/>
                    <a:pt x="155" y="130"/>
                  </a:cubicBezTo>
                  <a:cubicBezTo>
                    <a:pt x="158" y="130"/>
                    <a:pt x="158" y="130"/>
                    <a:pt x="158" y="130"/>
                  </a:cubicBezTo>
                  <a:cubicBezTo>
                    <a:pt x="158" y="133"/>
                    <a:pt x="158" y="133"/>
                    <a:pt x="158" y="133"/>
                  </a:cubicBezTo>
                  <a:cubicBezTo>
                    <a:pt x="158" y="135"/>
                    <a:pt x="158" y="135"/>
                    <a:pt x="158" y="135"/>
                  </a:cubicBezTo>
                  <a:cubicBezTo>
                    <a:pt x="158" y="136"/>
                    <a:pt x="158" y="136"/>
                    <a:pt x="158" y="136"/>
                  </a:cubicBezTo>
                  <a:cubicBezTo>
                    <a:pt x="159" y="137"/>
                    <a:pt x="159" y="137"/>
                    <a:pt x="159" y="137"/>
                  </a:cubicBezTo>
                  <a:cubicBezTo>
                    <a:pt x="162" y="142"/>
                    <a:pt x="162" y="142"/>
                    <a:pt x="162" y="142"/>
                  </a:cubicBezTo>
                  <a:cubicBezTo>
                    <a:pt x="163" y="142"/>
                    <a:pt x="163" y="142"/>
                    <a:pt x="163" y="142"/>
                  </a:cubicBezTo>
                  <a:cubicBezTo>
                    <a:pt x="162" y="143"/>
                    <a:pt x="162" y="143"/>
                    <a:pt x="162" y="143"/>
                  </a:cubicBezTo>
                  <a:cubicBezTo>
                    <a:pt x="163" y="144"/>
                    <a:pt x="163" y="144"/>
                    <a:pt x="163" y="144"/>
                  </a:cubicBezTo>
                  <a:cubicBezTo>
                    <a:pt x="168" y="146"/>
                    <a:pt x="168" y="146"/>
                    <a:pt x="168" y="146"/>
                  </a:cubicBezTo>
                  <a:cubicBezTo>
                    <a:pt x="176" y="155"/>
                    <a:pt x="176" y="155"/>
                    <a:pt x="176" y="155"/>
                  </a:cubicBezTo>
                  <a:cubicBezTo>
                    <a:pt x="178" y="155"/>
                    <a:pt x="178" y="155"/>
                    <a:pt x="178" y="155"/>
                  </a:cubicBezTo>
                  <a:cubicBezTo>
                    <a:pt x="179" y="157"/>
                    <a:pt x="179" y="157"/>
                    <a:pt x="179" y="157"/>
                  </a:cubicBezTo>
                  <a:cubicBezTo>
                    <a:pt x="182" y="157"/>
                    <a:pt x="182" y="157"/>
                    <a:pt x="182" y="157"/>
                  </a:cubicBezTo>
                  <a:cubicBezTo>
                    <a:pt x="185" y="157"/>
                    <a:pt x="185" y="157"/>
                    <a:pt x="185" y="157"/>
                  </a:cubicBezTo>
                  <a:cubicBezTo>
                    <a:pt x="188" y="157"/>
                    <a:pt x="188" y="157"/>
                    <a:pt x="188" y="157"/>
                  </a:cubicBezTo>
                  <a:cubicBezTo>
                    <a:pt x="192" y="156"/>
                    <a:pt x="192" y="156"/>
                    <a:pt x="192" y="156"/>
                  </a:cubicBezTo>
                  <a:cubicBezTo>
                    <a:pt x="199" y="157"/>
                    <a:pt x="199" y="157"/>
                    <a:pt x="199" y="157"/>
                  </a:cubicBezTo>
                  <a:cubicBezTo>
                    <a:pt x="204" y="157"/>
                    <a:pt x="204" y="157"/>
                    <a:pt x="204" y="157"/>
                  </a:cubicBezTo>
                  <a:cubicBezTo>
                    <a:pt x="208" y="157"/>
                    <a:pt x="208" y="157"/>
                    <a:pt x="208" y="157"/>
                  </a:cubicBezTo>
                  <a:cubicBezTo>
                    <a:pt x="211" y="156"/>
                    <a:pt x="211" y="156"/>
                    <a:pt x="211" y="156"/>
                  </a:cubicBezTo>
                  <a:cubicBezTo>
                    <a:pt x="212" y="155"/>
                    <a:pt x="212" y="155"/>
                    <a:pt x="212" y="155"/>
                  </a:cubicBezTo>
                  <a:cubicBezTo>
                    <a:pt x="215" y="157"/>
                    <a:pt x="215" y="157"/>
                    <a:pt x="215" y="157"/>
                  </a:cubicBezTo>
                  <a:cubicBezTo>
                    <a:pt x="217" y="158"/>
                    <a:pt x="217" y="158"/>
                    <a:pt x="217" y="158"/>
                  </a:cubicBezTo>
                  <a:cubicBezTo>
                    <a:pt x="219" y="160"/>
                    <a:pt x="219" y="160"/>
                    <a:pt x="219" y="160"/>
                  </a:cubicBezTo>
                  <a:cubicBezTo>
                    <a:pt x="221" y="162"/>
                    <a:pt x="221" y="162"/>
                    <a:pt x="221" y="162"/>
                  </a:cubicBezTo>
                  <a:cubicBezTo>
                    <a:pt x="224" y="165"/>
                    <a:pt x="224" y="165"/>
                    <a:pt x="224" y="165"/>
                  </a:cubicBezTo>
                  <a:cubicBezTo>
                    <a:pt x="225" y="166"/>
                    <a:pt x="225" y="166"/>
                    <a:pt x="225" y="166"/>
                  </a:cubicBezTo>
                  <a:cubicBezTo>
                    <a:pt x="228" y="165"/>
                    <a:pt x="228" y="165"/>
                    <a:pt x="228" y="165"/>
                  </a:cubicBezTo>
                  <a:cubicBezTo>
                    <a:pt x="228" y="172"/>
                    <a:pt x="228" y="172"/>
                    <a:pt x="228" y="172"/>
                  </a:cubicBezTo>
                  <a:cubicBezTo>
                    <a:pt x="229" y="176"/>
                    <a:pt x="229" y="176"/>
                    <a:pt x="229" y="176"/>
                  </a:cubicBezTo>
                  <a:cubicBezTo>
                    <a:pt x="231" y="178"/>
                    <a:pt x="231" y="178"/>
                    <a:pt x="231" y="178"/>
                  </a:cubicBezTo>
                  <a:cubicBezTo>
                    <a:pt x="234" y="179"/>
                    <a:pt x="234" y="179"/>
                    <a:pt x="234" y="179"/>
                  </a:cubicBezTo>
                  <a:cubicBezTo>
                    <a:pt x="235" y="179"/>
                    <a:pt x="235" y="179"/>
                    <a:pt x="235" y="179"/>
                  </a:cubicBezTo>
                  <a:cubicBezTo>
                    <a:pt x="237" y="180"/>
                    <a:pt x="237" y="180"/>
                    <a:pt x="237" y="180"/>
                  </a:cubicBezTo>
                  <a:cubicBezTo>
                    <a:pt x="239" y="189"/>
                    <a:pt x="239" y="189"/>
                    <a:pt x="239" y="189"/>
                  </a:cubicBezTo>
                  <a:cubicBezTo>
                    <a:pt x="242" y="190"/>
                    <a:pt x="242" y="190"/>
                    <a:pt x="242" y="190"/>
                  </a:cubicBezTo>
                  <a:cubicBezTo>
                    <a:pt x="245" y="190"/>
                    <a:pt x="245" y="190"/>
                    <a:pt x="245" y="190"/>
                  </a:cubicBezTo>
                  <a:cubicBezTo>
                    <a:pt x="247" y="190"/>
                    <a:pt x="247" y="190"/>
                    <a:pt x="247" y="190"/>
                  </a:cubicBezTo>
                  <a:cubicBezTo>
                    <a:pt x="254" y="189"/>
                    <a:pt x="254" y="189"/>
                    <a:pt x="254" y="189"/>
                  </a:cubicBezTo>
                  <a:cubicBezTo>
                    <a:pt x="257" y="190"/>
                    <a:pt x="257" y="190"/>
                    <a:pt x="257" y="190"/>
                  </a:cubicBezTo>
                  <a:cubicBezTo>
                    <a:pt x="257" y="193"/>
                    <a:pt x="257" y="193"/>
                    <a:pt x="257" y="193"/>
                  </a:cubicBezTo>
                  <a:cubicBezTo>
                    <a:pt x="258" y="195"/>
                    <a:pt x="258" y="195"/>
                    <a:pt x="258" y="195"/>
                  </a:cubicBezTo>
                  <a:cubicBezTo>
                    <a:pt x="259" y="196"/>
                    <a:pt x="259" y="196"/>
                    <a:pt x="259" y="196"/>
                  </a:cubicBezTo>
                  <a:cubicBezTo>
                    <a:pt x="264" y="198"/>
                    <a:pt x="264" y="198"/>
                    <a:pt x="264" y="198"/>
                  </a:cubicBezTo>
                  <a:cubicBezTo>
                    <a:pt x="262" y="195"/>
                    <a:pt x="262" y="195"/>
                    <a:pt x="262" y="195"/>
                  </a:cubicBezTo>
                  <a:cubicBezTo>
                    <a:pt x="262" y="193"/>
                    <a:pt x="262" y="193"/>
                    <a:pt x="262" y="193"/>
                  </a:cubicBezTo>
                  <a:cubicBezTo>
                    <a:pt x="264" y="190"/>
                    <a:pt x="264" y="190"/>
                    <a:pt x="264" y="190"/>
                  </a:cubicBezTo>
                  <a:cubicBezTo>
                    <a:pt x="267" y="189"/>
                    <a:pt x="267" y="189"/>
                    <a:pt x="267" y="189"/>
                  </a:cubicBezTo>
                  <a:cubicBezTo>
                    <a:pt x="267" y="188"/>
                    <a:pt x="267" y="188"/>
                    <a:pt x="267" y="188"/>
                  </a:cubicBezTo>
                  <a:cubicBezTo>
                    <a:pt x="267" y="186"/>
                    <a:pt x="267" y="186"/>
                    <a:pt x="267" y="186"/>
                  </a:cubicBezTo>
                  <a:cubicBezTo>
                    <a:pt x="270" y="185"/>
                    <a:pt x="270" y="185"/>
                    <a:pt x="270" y="185"/>
                  </a:cubicBezTo>
                  <a:cubicBezTo>
                    <a:pt x="274" y="182"/>
                    <a:pt x="274" y="182"/>
                    <a:pt x="274" y="182"/>
                  </a:cubicBezTo>
                  <a:cubicBezTo>
                    <a:pt x="277" y="180"/>
                    <a:pt x="277" y="180"/>
                    <a:pt x="277" y="180"/>
                  </a:cubicBezTo>
                  <a:cubicBezTo>
                    <a:pt x="277" y="179"/>
                    <a:pt x="277" y="179"/>
                    <a:pt x="277" y="179"/>
                  </a:cubicBezTo>
                  <a:cubicBezTo>
                    <a:pt x="278" y="178"/>
                    <a:pt x="278" y="178"/>
                    <a:pt x="278" y="178"/>
                  </a:cubicBezTo>
                  <a:cubicBezTo>
                    <a:pt x="280" y="178"/>
                    <a:pt x="280" y="178"/>
                    <a:pt x="280" y="178"/>
                  </a:cubicBezTo>
                  <a:cubicBezTo>
                    <a:pt x="281" y="178"/>
                    <a:pt x="281" y="178"/>
                    <a:pt x="281" y="178"/>
                  </a:cubicBezTo>
                  <a:cubicBezTo>
                    <a:pt x="282" y="176"/>
                    <a:pt x="282" y="176"/>
                    <a:pt x="282" y="176"/>
                  </a:cubicBezTo>
                  <a:cubicBezTo>
                    <a:pt x="285" y="175"/>
                    <a:pt x="285" y="175"/>
                    <a:pt x="285" y="175"/>
                  </a:cubicBezTo>
                  <a:cubicBezTo>
                    <a:pt x="282" y="173"/>
                    <a:pt x="282" y="173"/>
                    <a:pt x="282" y="173"/>
                  </a:cubicBezTo>
                  <a:cubicBezTo>
                    <a:pt x="284" y="172"/>
                    <a:pt x="284" y="172"/>
                    <a:pt x="284" y="172"/>
                  </a:cubicBezTo>
                  <a:cubicBezTo>
                    <a:pt x="285" y="169"/>
                    <a:pt x="285" y="169"/>
                    <a:pt x="285" y="169"/>
                  </a:cubicBezTo>
                  <a:cubicBezTo>
                    <a:pt x="291" y="168"/>
                    <a:pt x="291" y="168"/>
                    <a:pt x="291" y="168"/>
                  </a:cubicBezTo>
                  <a:cubicBezTo>
                    <a:pt x="292" y="168"/>
                    <a:pt x="292" y="168"/>
                    <a:pt x="292" y="168"/>
                  </a:cubicBezTo>
                  <a:cubicBezTo>
                    <a:pt x="295" y="168"/>
                    <a:pt x="295" y="168"/>
                    <a:pt x="295" y="168"/>
                  </a:cubicBezTo>
                  <a:cubicBezTo>
                    <a:pt x="297" y="168"/>
                    <a:pt x="297" y="168"/>
                    <a:pt x="297" y="168"/>
                  </a:cubicBezTo>
                  <a:cubicBezTo>
                    <a:pt x="301" y="169"/>
                    <a:pt x="301" y="169"/>
                    <a:pt x="301" y="169"/>
                  </a:cubicBezTo>
                  <a:cubicBezTo>
                    <a:pt x="304" y="170"/>
                    <a:pt x="304" y="170"/>
                    <a:pt x="304" y="170"/>
                  </a:cubicBezTo>
                  <a:cubicBezTo>
                    <a:pt x="307" y="172"/>
                    <a:pt x="307" y="172"/>
                    <a:pt x="307" y="172"/>
                  </a:cubicBezTo>
                  <a:cubicBezTo>
                    <a:pt x="308" y="172"/>
                    <a:pt x="308" y="172"/>
                    <a:pt x="308" y="172"/>
                  </a:cubicBezTo>
                  <a:cubicBezTo>
                    <a:pt x="310" y="172"/>
                    <a:pt x="310" y="172"/>
                    <a:pt x="310" y="172"/>
                  </a:cubicBezTo>
                  <a:cubicBezTo>
                    <a:pt x="311" y="172"/>
                    <a:pt x="311" y="172"/>
                    <a:pt x="311" y="172"/>
                  </a:cubicBezTo>
                  <a:cubicBezTo>
                    <a:pt x="310" y="168"/>
                    <a:pt x="310" y="168"/>
                    <a:pt x="310" y="168"/>
                  </a:cubicBezTo>
                  <a:cubicBezTo>
                    <a:pt x="310" y="166"/>
                    <a:pt x="310" y="166"/>
                    <a:pt x="310" y="166"/>
                  </a:cubicBezTo>
                  <a:cubicBezTo>
                    <a:pt x="311" y="163"/>
                    <a:pt x="311" y="163"/>
                    <a:pt x="311" y="163"/>
                  </a:cubicBezTo>
                  <a:cubicBezTo>
                    <a:pt x="314" y="163"/>
                    <a:pt x="314" y="163"/>
                    <a:pt x="314" y="163"/>
                  </a:cubicBezTo>
                  <a:cubicBezTo>
                    <a:pt x="315" y="162"/>
                    <a:pt x="315" y="162"/>
                    <a:pt x="315" y="162"/>
                  </a:cubicBezTo>
                  <a:cubicBezTo>
                    <a:pt x="325" y="166"/>
                    <a:pt x="325" y="166"/>
                    <a:pt x="325" y="166"/>
                  </a:cubicBezTo>
                  <a:cubicBezTo>
                    <a:pt x="331" y="168"/>
                    <a:pt x="331" y="168"/>
                    <a:pt x="331" y="168"/>
                  </a:cubicBezTo>
                  <a:cubicBezTo>
                    <a:pt x="333" y="168"/>
                    <a:pt x="333" y="168"/>
                    <a:pt x="333" y="168"/>
                  </a:cubicBezTo>
                  <a:cubicBezTo>
                    <a:pt x="334" y="168"/>
                    <a:pt x="334" y="168"/>
                    <a:pt x="334" y="168"/>
                  </a:cubicBezTo>
                  <a:cubicBezTo>
                    <a:pt x="334" y="166"/>
                    <a:pt x="334" y="166"/>
                    <a:pt x="334" y="166"/>
                  </a:cubicBezTo>
                  <a:cubicBezTo>
                    <a:pt x="335" y="166"/>
                    <a:pt x="335" y="166"/>
                    <a:pt x="335" y="166"/>
                  </a:cubicBezTo>
                  <a:cubicBezTo>
                    <a:pt x="338" y="166"/>
                    <a:pt x="338" y="166"/>
                    <a:pt x="338" y="166"/>
                  </a:cubicBezTo>
                  <a:cubicBezTo>
                    <a:pt x="341" y="166"/>
                    <a:pt x="341" y="166"/>
                    <a:pt x="341" y="166"/>
                  </a:cubicBezTo>
                  <a:cubicBezTo>
                    <a:pt x="343" y="166"/>
                    <a:pt x="343" y="166"/>
                    <a:pt x="343" y="166"/>
                  </a:cubicBezTo>
                  <a:cubicBezTo>
                    <a:pt x="348" y="166"/>
                    <a:pt x="348" y="166"/>
                    <a:pt x="348" y="166"/>
                  </a:cubicBezTo>
                  <a:cubicBezTo>
                    <a:pt x="350" y="166"/>
                    <a:pt x="350" y="166"/>
                    <a:pt x="350" y="166"/>
                  </a:cubicBezTo>
                  <a:cubicBezTo>
                    <a:pt x="351" y="166"/>
                    <a:pt x="351" y="166"/>
                    <a:pt x="351" y="166"/>
                  </a:cubicBezTo>
                  <a:cubicBezTo>
                    <a:pt x="354" y="166"/>
                    <a:pt x="354" y="166"/>
                    <a:pt x="354" y="166"/>
                  </a:cubicBezTo>
                  <a:cubicBezTo>
                    <a:pt x="356" y="166"/>
                    <a:pt x="356" y="166"/>
                    <a:pt x="356" y="166"/>
                  </a:cubicBezTo>
                  <a:cubicBezTo>
                    <a:pt x="357" y="166"/>
                    <a:pt x="357" y="166"/>
                    <a:pt x="357" y="166"/>
                  </a:cubicBezTo>
                  <a:cubicBezTo>
                    <a:pt x="363" y="166"/>
                    <a:pt x="363" y="166"/>
                    <a:pt x="363" y="166"/>
                  </a:cubicBezTo>
                  <a:cubicBezTo>
                    <a:pt x="368" y="168"/>
                    <a:pt x="368" y="168"/>
                    <a:pt x="368" y="168"/>
                  </a:cubicBezTo>
                  <a:cubicBezTo>
                    <a:pt x="373" y="169"/>
                    <a:pt x="373" y="169"/>
                    <a:pt x="373" y="169"/>
                  </a:cubicBezTo>
                  <a:cubicBezTo>
                    <a:pt x="374" y="170"/>
                    <a:pt x="374" y="170"/>
                    <a:pt x="374" y="170"/>
                  </a:cubicBezTo>
                  <a:cubicBezTo>
                    <a:pt x="376" y="172"/>
                    <a:pt x="376" y="172"/>
                    <a:pt x="376" y="172"/>
                  </a:cubicBezTo>
                  <a:cubicBezTo>
                    <a:pt x="377" y="172"/>
                    <a:pt x="377" y="172"/>
                    <a:pt x="377" y="172"/>
                  </a:cubicBezTo>
                  <a:cubicBezTo>
                    <a:pt x="378" y="172"/>
                    <a:pt x="378" y="172"/>
                    <a:pt x="378" y="172"/>
                  </a:cubicBezTo>
                  <a:cubicBezTo>
                    <a:pt x="383" y="173"/>
                    <a:pt x="383" y="173"/>
                    <a:pt x="383" y="173"/>
                  </a:cubicBezTo>
                  <a:cubicBezTo>
                    <a:pt x="383" y="174"/>
                    <a:pt x="383" y="174"/>
                    <a:pt x="383" y="174"/>
                  </a:cubicBezTo>
                  <a:cubicBezTo>
                    <a:pt x="386" y="178"/>
                    <a:pt x="386" y="178"/>
                    <a:pt x="386" y="178"/>
                  </a:cubicBezTo>
                  <a:cubicBezTo>
                    <a:pt x="386" y="173"/>
                    <a:pt x="386" y="173"/>
                    <a:pt x="386" y="173"/>
                  </a:cubicBezTo>
                  <a:cubicBezTo>
                    <a:pt x="384" y="170"/>
                    <a:pt x="384" y="170"/>
                    <a:pt x="384" y="170"/>
                  </a:cubicBezTo>
                  <a:cubicBezTo>
                    <a:pt x="383" y="169"/>
                    <a:pt x="383" y="169"/>
                    <a:pt x="383" y="169"/>
                  </a:cubicBezTo>
                  <a:cubicBezTo>
                    <a:pt x="384" y="168"/>
                    <a:pt x="384" y="168"/>
                    <a:pt x="384" y="168"/>
                  </a:cubicBezTo>
                  <a:cubicBezTo>
                    <a:pt x="387" y="166"/>
                    <a:pt x="387" y="166"/>
                    <a:pt x="387" y="166"/>
                  </a:cubicBezTo>
                  <a:cubicBezTo>
                    <a:pt x="384" y="165"/>
                    <a:pt x="384" y="165"/>
                    <a:pt x="384" y="165"/>
                  </a:cubicBezTo>
                  <a:cubicBezTo>
                    <a:pt x="386" y="163"/>
                    <a:pt x="386" y="163"/>
                    <a:pt x="386" y="163"/>
                  </a:cubicBezTo>
                  <a:cubicBezTo>
                    <a:pt x="387" y="163"/>
                    <a:pt x="387" y="163"/>
                    <a:pt x="387" y="163"/>
                  </a:cubicBezTo>
                  <a:cubicBezTo>
                    <a:pt x="389" y="162"/>
                    <a:pt x="389" y="162"/>
                    <a:pt x="389" y="162"/>
                  </a:cubicBezTo>
                  <a:cubicBezTo>
                    <a:pt x="387" y="162"/>
                    <a:pt x="387" y="162"/>
                    <a:pt x="387" y="162"/>
                  </a:cubicBezTo>
                  <a:cubicBezTo>
                    <a:pt x="386" y="159"/>
                    <a:pt x="386" y="159"/>
                    <a:pt x="386" y="159"/>
                  </a:cubicBezTo>
                  <a:cubicBezTo>
                    <a:pt x="384" y="156"/>
                    <a:pt x="384" y="156"/>
                    <a:pt x="384" y="156"/>
                  </a:cubicBezTo>
                  <a:cubicBezTo>
                    <a:pt x="383" y="153"/>
                    <a:pt x="383" y="153"/>
                    <a:pt x="383" y="153"/>
                  </a:cubicBezTo>
                  <a:cubicBezTo>
                    <a:pt x="380" y="149"/>
                    <a:pt x="380" y="149"/>
                    <a:pt x="380" y="149"/>
                  </a:cubicBezTo>
                  <a:cubicBezTo>
                    <a:pt x="378" y="146"/>
                    <a:pt x="378" y="146"/>
                    <a:pt x="378" y="146"/>
                  </a:cubicBezTo>
                  <a:cubicBezTo>
                    <a:pt x="377" y="142"/>
                    <a:pt x="377" y="142"/>
                    <a:pt x="377" y="142"/>
                  </a:cubicBezTo>
                  <a:cubicBezTo>
                    <a:pt x="377" y="140"/>
                    <a:pt x="377" y="140"/>
                    <a:pt x="377" y="140"/>
                  </a:cubicBezTo>
                  <a:cubicBezTo>
                    <a:pt x="374" y="140"/>
                    <a:pt x="374" y="140"/>
                    <a:pt x="374" y="140"/>
                  </a:cubicBezTo>
                  <a:cubicBezTo>
                    <a:pt x="371" y="140"/>
                    <a:pt x="371" y="140"/>
                    <a:pt x="371" y="140"/>
                  </a:cubicBezTo>
                  <a:cubicBezTo>
                    <a:pt x="371" y="139"/>
                    <a:pt x="371" y="139"/>
                    <a:pt x="371" y="139"/>
                  </a:cubicBezTo>
                  <a:cubicBezTo>
                    <a:pt x="373" y="137"/>
                    <a:pt x="373" y="137"/>
                    <a:pt x="373" y="137"/>
                  </a:cubicBezTo>
                  <a:cubicBezTo>
                    <a:pt x="374" y="137"/>
                    <a:pt x="374" y="137"/>
                    <a:pt x="374" y="137"/>
                  </a:cubicBezTo>
                  <a:cubicBezTo>
                    <a:pt x="380" y="136"/>
                    <a:pt x="380" y="136"/>
                    <a:pt x="380" y="136"/>
                  </a:cubicBezTo>
                  <a:cubicBezTo>
                    <a:pt x="386" y="135"/>
                    <a:pt x="386" y="135"/>
                    <a:pt x="386" y="135"/>
                  </a:cubicBezTo>
                  <a:cubicBezTo>
                    <a:pt x="389" y="135"/>
                    <a:pt x="389" y="135"/>
                    <a:pt x="389" y="135"/>
                  </a:cubicBezTo>
                  <a:cubicBezTo>
                    <a:pt x="391" y="136"/>
                    <a:pt x="391" y="136"/>
                    <a:pt x="391" y="136"/>
                  </a:cubicBezTo>
                  <a:cubicBezTo>
                    <a:pt x="393" y="136"/>
                    <a:pt x="393" y="136"/>
                    <a:pt x="393" y="136"/>
                  </a:cubicBezTo>
                  <a:cubicBezTo>
                    <a:pt x="396" y="136"/>
                    <a:pt x="396" y="136"/>
                    <a:pt x="396" y="136"/>
                  </a:cubicBezTo>
                  <a:cubicBezTo>
                    <a:pt x="397" y="136"/>
                    <a:pt x="397" y="136"/>
                    <a:pt x="397" y="136"/>
                  </a:cubicBezTo>
                  <a:cubicBezTo>
                    <a:pt x="399" y="135"/>
                    <a:pt x="399" y="135"/>
                    <a:pt x="399" y="135"/>
                  </a:cubicBezTo>
                  <a:cubicBezTo>
                    <a:pt x="397" y="133"/>
                    <a:pt x="397" y="133"/>
                    <a:pt x="397" y="133"/>
                  </a:cubicBezTo>
                  <a:cubicBezTo>
                    <a:pt x="396" y="132"/>
                    <a:pt x="396" y="132"/>
                    <a:pt x="396" y="132"/>
                  </a:cubicBezTo>
                  <a:cubicBezTo>
                    <a:pt x="394" y="130"/>
                    <a:pt x="394" y="130"/>
                    <a:pt x="394" y="130"/>
                  </a:cubicBezTo>
                  <a:cubicBezTo>
                    <a:pt x="393" y="129"/>
                    <a:pt x="393" y="129"/>
                    <a:pt x="393" y="129"/>
                  </a:cubicBezTo>
                  <a:cubicBezTo>
                    <a:pt x="393" y="123"/>
                    <a:pt x="393" y="123"/>
                    <a:pt x="393" y="123"/>
                  </a:cubicBezTo>
                  <a:cubicBezTo>
                    <a:pt x="393" y="117"/>
                    <a:pt x="393" y="117"/>
                    <a:pt x="393" y="117"/>
                  </a:cubicBezTo>
                  <a:cubicBezTo>
                    <a:pt x="394" y="114"/>
                    <a:pt x="394" y="114"/>
                    <a:pt x="394" y="114"/>
                  </a:cubicBezTo>
                  <a:cubicBezTo>
                    <a:pt x="394" y="112"/>
                    <a:pt x="394" y="112"/>
                    <a:pt x="394" y="112"/>
                  </a:cubicBezTo>
                  <a:cubicBezTo>
                    <a:pt x="394" y="109"/>
                    <a:pt x="394" y="109"/>
                    <a:pt x="394" y="109"/>
                  </a:cubicBezTo>
                  <a:cubicBezTo>
                    <a:pt x="396" y="109"/>
                    <a:pt x="396" y="109"/>
                    <a:pt x="396" y="109"/>
                  </a:cubicBezTo>
                  <a:cubicBezTo>
                    <a:pt x="400" y="110"/>
                    <a:pt x="400" y="110"/>
                    <a:pt x="400" y="110"/>
                  </a:cubicBezTo>
                  <a:cubicBezTo>
                    <a:pt x="406" y="112"/>
                    <a:pt x="406" y="112"/>
                    <a:pt x="406" y="112"/>
                  </a:cubicBezTo>
                  <a:cubicBezTo>
                    <a:pt x="410" y="112"/>
                    <a:pt x="410" y="112"/>
                    <a:pt x="410" y="112"/>
                  </a:cubicBezTo>
                  <a:cubicBezTo>
                    <a:pt x="413" y="112"/>
                    <a:pt x="413" y="112"/>
                    <a:pt x="413" y="112"/>
                  </a:cubicBezTo>
                  <a:cubicBezTo>
                    <a:pt x="414" y="113"/>
                    <a:pt x="414" y="113"/>
                    <a:pt x="414" y="113"/>
                  </a:cubicBezTo>
                  <a:cubicBezTo>
                    <a:pt x="417" y="112"/>
                    <a:pt x="417" y="112"/>
                    <a:pt x="417" y="112"/>
                  </a:cubicBezTo>
                  <a:cubicBezTo>
                    <a:pt x="420" y="110"/>
                    <a:pt x="420" y="110"/>
                    <a:pt x="420" y="110"/>
                  </a:cubicBezTo>
                  <a:cubicBezTo>
                    <a:pt x="421" y="109"/>
                    <a:pt x="421" y="109"/>
                    <a:pt x="421" y="109"/>
                  </a:cubicBezTo>
                  <a:cubicBezTo>
                    <a:pt x="420" y="106"/>
                    <a:pt x="420" y="106"/>
                    <a:pt x="420" y="106"/>
                  </a:cubicBezTo>
                  <a:cubicBezTo>
                    <a:pt x="417" y="100"/>
                    <a:pt x="417" y="100"/>
                    <a:pt x="417" y="100"/>
                  </a:cubicBezTo>
                  <a:cubicBezTo>
                    <a:pt x="416" y="97"/>
                    <a:pt x="416" y="97"/>
                    <a:pt x="416" y="97"/>
                  </a:cubicBezTo>
                  <a:cubicBezTo>
                    <a:pt x="416" y="94"/>
                    <a:pt x="416" y="94"/>
                    <a:pt x="416" y="94"/>
                  </a:cubicBezTo>
                  <a:cubicBezTo>
                    <a:pt x="417" y="93"/>
                    <a:pt x="417" y="93"/>
                    <a:pt x="417" y="93"/>
                  </a:cubicBezTo>
                  <a:cubicBezTo>
                    <a:pt x="419" y="92"/>
                    <a:pt x="419" y="92"/>
                    <a:pt x="419" y="92"/>
                  </a:cubicBezTo>
                  <a:cubicBezTo>
                    <a:pt x="421" y="92"/>
                    <a:pt x="421" y="92"/>
                    <a:pt x="421" y="92"/>
                  </a:cubicBezTo>
                  <a:cubicBezTo>
                    <a:pt x="424" y="89"/>
                    <a:pt x="424" y="89"/>
                    <a:pt x="424" y="89"/>
                  </a:cubicBezTo>
                  <a:cubicBezTo>
                    <a:pt x="424" y="86"/>
                    <a:pt x="424" y="86"/>
                    <a:pt x="424" y="86"/>
                  </a:cubicBezTo>
                  <a:cubicBezTo>
                    <a:pt x="423" y="84"/>
                    <a:pt x="423" y="84"/>
                    <a:pt x="423" y="84"/>
                  </a:cubicBezTo>
                  <a:cubicBezTo>
                    <a:pt x="424" y="83"/>
                    <a:pt x="424" y="83"/>
                    <a:pt x="424" y="83"/>
                  </a:cubicBezTo>
                  <a:lnTo>
                    <a:pt x="429" y="83"/>
                  </a:lnTo>
                  <a:close/>
                </a:path>
              </a:pathLst>
            </a:custGeom>
            <a:solidFill>
              <a:schemeClr val="accent5">
                <a:lumMod val="20000"/>
                <a:lumOff val="80000"/>
                <a:alpha val="50000"/>
              </a:schemeClr>
            </a:solidFill>
            <a:ln>
              <a:solidFill>
                <a:schemeClr val="accent5">
                  <a:lumMod val="75000"/>
                  <a:alpha val="20000"/>
                </a:schemeClr>
              </a:solidFill>
            </a:ln>
          </p:spPr>
          <p:txBody>
            <a:bodyPr/>
            <a:lstStyle/>
            <a:p>
              <a:pPr>
                <a:defRPr/>
              </a:pPr>
              <a:endParaRPr lang="en-GB">
                <a:solidFill>
                  <a:prstClr val="black"/>
                </a:solidFill>
              </a:endParaRPr>
            </a:p>
          </p:txBody>
        </p:sp>
      </p:grpSp>
      <p:pic>
        <p:nvPicPr>
          <p:cNvPr id="21510"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9927" y="3852863"/>
            <a:ext cx="2000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Ford Foundation logo.gif"/>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375149" y="2689228"/>
            <a:ext cx="2822331" cy="457200"/>
          </a:xfrm>
          <a:prstGeom prst="rect">
            <a:avLst/>
          </a:prstGeom>
        </p:spPr>
      </p:pic>
      <p:pic>
        <p:nvPicPr>
          <p:cNvPr id="5" name="Picture 4" descr="logo Oxfam International.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50927" y="2605763"/>
            <a:ext cx="1934308" cy="628650"/>
          </a:xfrm>
          <a:prstGeom prst="rect">
            <a:avLst/>
          </a:prstGeom>
          <a:solidFill>
            <a:schemeClr val="accent6">
              <a:lumMod val="75000"/>
            </a:schemeClr>
          </a:solidFill>
        </p:spPr>
      </p:pic>
      <p:pic>
        <p:nvPicPr>
          <p:cNvPr id="21509" name="Picture 21508"/>
          <p:cNvPicPr>
            <a:picLocks noChangeAspect="1"/>
          </p:cNvPicPr>
          <p:nvPr/>
        </p:nvPicPr>
        <p:blipFill>
          <a:blip r:embed="rId6"/>
          <a:stretch>
            <a:fillRect/>
          </a:stretch>
        </p:blipFill>
        <p:spPr>
          <a:xfrm>
            <a:off x="2679775" y="4930775"/>
            <a:ext cx="2476500" cy="723900"/>
          </a:xfrm>
          <a:prstGeom prst="rect">
            <a:avLst/>
          </a:prstGeom>
        </p:spPr>
      </p:pic>
      <p:pic>
        <p:nvPicPr>
          <p:cNvPr id="21508" name="Picture 1"/>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3309090" y="1343589"/>
            <a:ext cx="48291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5"/>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bwMode="auto">
          <a:xfrm>
            <a:off x="6356852" y="4814888"/>
            <a:ext cx="1449976" cy="90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6"/>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6938965" y="3798983"/>
            <a:ext cx="19431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8" name="Picture 14" descr="UNTFEVAWlogo_col.PNG"/>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7475540" y="2074863"/>
            <a:ext cx="10096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Start">
            <a:hlinkClick r:id="rId11" tooltip="Star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181477" y="3849571"/>
            <a:ext cx="1543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893159" y="1491209"/>
            <a:ext cx="1762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p:txBody>
          <a:bodyPr/>
          <a:lstStyle/>
          <a:p>
            <a:r>
              <a:rPr lang="en-US" sz="3200" dirty="0" smtClean="0"/>
              <a:t>2. International development donors</a:t>
            </a:r>
            <a:endParaRPr lang="en-US" sz="3200" dirty="0"/>
          </a:p>
        </p:txBody>
      </p:sp>
      <p:sp>
        <p:nvSpPr>
          <p:cNvPr id="2" name="Footer Placeholder 1"/>
          <p:cNvSpPr>
            <a:spLocks noGrp="1"/>
          </p:cNvSpPr>
          <p:nvPr>
            <p:ph type="ftr" sz="quarter" idx="11"/>
          </p:nvPr>
        </p:nvSpPr>
        <p:spPr/>
        <p:txBody>
          <a:bodyPr/>
          <a:lstStyle/>
          <a:p>
            <a:pPr>
              <a:defRPr/>
            </a:pPr>
            <a:r>
              <a:rPr lang="es-ES" smtClean="0"/>
              <a:t>Ricardo.Wilson-Grau@inter.nl.net</a:t>
            </a:r>
            <a:endParaRPr lang="es-ES"/>
          </a:p>
        </p:txBody>
      </p:sp>
    </p:spTree>
    <p:extLst>
      <p:ext uri="{BB962C8B-B14F-4D97-AF65-F5344CB8AC3E}">
        <p14:creationId xmlns:p14="http://schemas.microsoft.com/office/powerpoint/2010/main" val="429231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1508"/>
                                        </p:tgtEl>
                                        <p:attrNameLst>
                                          <p:attrName>style.visibility</p:attrName>
                                        </p:attrNameLst>
                                      </p:cBhvr>
                                      <p:to>
                                        <p:strVal val="visible"/>
                                      </p:to>
                                    </p:set>
                                    <p:anim calcmode="lin" valueType="num">
                                      <p:cBhvr>
                                        <p:cTn id="13" dur="500" fill="hold"/>
                                        <p:tgtEl>
                                          <p:spTgt spid="21508"/>
                                        </p:tgtEl>
                                        <p:attrNameLst>
                                          <p:attrName>ppt_w</p:attrName>
                                        </p:attrNameLst>
                                      </p:cBhvr>
                                      <p:tavLst>
                                        <p:tav tm="0">
                                          <p:val>
                                            <p:fltVal val="0"/>
                                          </p:val>
                                        </p:tav>
                                        <p:tav tm="100000">
                                          <p:val>
                                            <p:strVal val="#ppt_w"/>
                                          </p:val>
                                        </p:tav>
                                      </p:tavLst>
                                    </p:anim>
                                    <p:anim calcmode="lin" valueType="num">
                                      <p:cBhvr>
                                        <p:cTn id="14" dur="500" fill="hold"/>
                                        <p:tgtEl>
                                          <p:spTgt spid="21508"/>
                                        </p:tgtEl>
                                        <p:attrNameLst>
                                          <p:attrName>ppt_h</p:attrName>
                                        </p:attrNameLst>
                                      </p:cBhvr>
                                      <p:tavLst>
                                        <p:tav tm="0">
                                          <p:val>
                                            <p:fltVal val="0"/>
                                          </p:val>
                                        </p:tav>
                                        <p:tav tm="100000">
                                          <p:val>
                                            <p:strVal val="#ppt_h"/>
                                          </p:val>
                                        </p:tav>
                                      </p:tavLst>
                                    </p:anim>
                                    <p:animEffect transition="in" filter="fade">
                                      <p:cBhvr>
                                        <p:cTn id="15" dur="500"/>
                                        <p:tgtEl>
                                          <p:spTgt spid="2150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62478"/>
                                        </p:tgtEl>
                                        <p:attrNameLst>
                                          <p:attrName>style.visibility</p:attrName>
                                        </p:attrNameLst>
                                      </p:cBhvr>
                                      <p:to>
                                        <p:strVal val="visible"/>
                                      </p:to>
                                    </p:set>
                                    <p:anim calcmode="lin" valueType="num">
                                      <p:cBhvr>
                                        <p:cTn id="31" dur="500" fill="hold"/>
                                        <p:tgtEl>
                                          <p:spTgt spid="62478"/>
                                        </p:tgtEl>
                                        <p:attrNameLst>
                                          <p:attrName>ppt_w</p:attrName>
                                        </p:attrNameLst>
                                      </p:cBhvr>
                                      <p:tavLst>
                                        <p:tav tm="0">
                                          <p:val>
                                            <p:fltVal val="0"/>
                                          </p:val>
                                        </p:tav>
                                        <p:tav tm="100000">
                                          <p:val>
                                            <p:strVal val="#ppt_w"/>
                                          </p:val>
                                        </p:tav>
                                      </p:tavLst>
                                    </p:anim>
                                    <p:anim calcmode="lin" valueType="num">
                                      <p:cBhvr>
                                        <p:cTn id="32" dur="500" fill="hold"/>
                                        <p:tgtEl>
                                          <p:spTgt spid="62478"/>
                                        </p:tgtEl>
                                        <p:attrNameLst>
                                          <p:attrName>ppt_h</p:attrName>
                                        </p:attrNameLst>
                                      </p:cBhvr>
                                      <p:tavLst>
                                        <p:tav tm="0">
                                          <p:val>
                                            <p:fltVal val="0"/>
                                          </p:val>
                                        </p:tav>
                                        <p:tav tm="100000">
                                          <p:val>
                                            <p:strVal val="#ppt_h"/>
                                          </p:val>
                                        </p:tav>
                                      </p:tavLst>
                                    </p:anim>
                                    <p:animEffect transition="in" filter="fade">
                                      <p:cBhvr>
                                        <p:cTn id="33" dur="500"/>
                                        <p:tgtEl>
                                          <p:spTgt spid="62478"/>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21510"/>
                                        </p:tgtEl>
                                        <p:attrNameLst>
                                          <p:attrName>style.visibility</p:attrName>
                                        </p:attrNameLst>
                                      </p:cBhvr>
                                      <p:to>
                                        <p:strVal val="visible"/>
                                      </p:to>
                                    </p:set>
                                    <p:anim calcmode="lin" valueType="num">
                                      <p:cBhvr>
                                        <p:cTn id="37" dur="500" fill="hold"/>
                                        <p:tgtEl>
                                          <p:spTgt spid="21510"/>
                                        </p:tgtEl>
                                        <p:attrNameLst>
                                          <p:attrName>ppt_w</p:attrName>
                                        </p:attrNameLst>
                                      </p:cBhvr>
                                      <p:tavLst>
                                        <p:tav tm="0">
                                          <p:val>
                                            <p:fltVal val="0"/>
                                          </p:val>
                                        </p:tav>
                                        <p:tav tm="100000">
                                          <p:val>
                                            <p:strVal val="#ppt_w"/>
                                          </p:val>
                                        </p:tav>
                                      </p:tavLst>
                                    </p:anim>
                                    <p:anim calcmode="lin" valueType="num">
                                      <p:cBhvr>
                                        <p:cTn id="38" dur="500" fill="hold"/>
                                        <p:tgtEl>
                                          <p:spTgt spid="21510"/>
                                        </p:tgtEl>
                                        <p:attrNameLst>
                                          <p:attrName>ppt_h</p:attrName>
                                        </p:attrNameLst>
                                      </p:cBhvr>
                                      <p:tavLst>
                                        <p:tav tm="0">
                                          <p:val>
                                            <p:fltVal val="0"/>
                                          </p:val>
                                        </p:tav>
                                        <p:tav tm="100000">
                                          <p:val>
                                            <p:strVal val="#ppt_h"/>
                                          </p:val>
                                        </p:tav>
                                      </p:tavLst>
                                    </p:anim>
                                    <p:animEffect transition="in" filter="fade">
                                      <p:cBhvr>
                                        <p:cTn id="39" dur="500"/>
                                        <p:tgtEl>
                                          <p:spTgt spid="21510"/>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21512"/>
                                        </p:tgtEl>
                                        <p:attrNameLst>
                                          <p:attrName>style.visibility</p:attrName>
                                        </p:attrNameLst>
                                      </p:cBhvr>
                                      <p:to>
                                        <p:strVal val="visible"/>
                                      </p:to>
                                    </p:set>
                                    <p:anim calcmode="lin" valueType="num">
                                      <p:cBhvr>
                                        <p:cTn id="49" dur="500" fill="hold"/>
                                        <p:tgtEl>
                                          <p:spTgt spid="21512"/>
                                        </p:tgtEl>
                                        <p:attrNameLst>
                                          <p:attrName>ppt_w</p:attrName>
                                        </p:attrNameLst>
                                      </p:cBhvr>
                                      <p:tavLst>
                                        <p:tav tm="0">
                                          <p:val>
                                            <p:fltVal val="0"/>
                                          </p:val>
                                        </p:tav>
                                        <p:tav tm="100000">
                                          <p:val>
                                            <p:strVal val="#ppt_w"/>
                                          </p:val>
                                        </p:tav>
                                      </p:tavLst>
                                    </p:anim>
                                    <p:anim calcmode="lin" valueType="num">
                                      <p:cBhvr>
                                        <p:cTn id="50" dur="500" fill="hold"/>
                                        <p:tgtEl>
                                          <p:spTgt spid="21512"/>
                                        </p:tgtEl>
                                        <p:attrNameLst>
                                          <p:attrName>ppt_h</p:attrName>
                                        </p:attrNameLst>
                                      </p:cBhvr>
                                      <p:tavLst>
                                        <p:tav tm="0">
                                          <p:val>
                                            <p:fltVal val="0"/>
                                          </p:val>
                                        </p:tav>
                                        <p:tav tm="100000">
                                          <p:val>
                                            <p:strVal val="#ppt_h"/>
                                          </p:val>
                                        </p:tav>
                                      </p:tavLst>
                                    </p:anim>
                                    <p:animEffect transition="in" filter="fade">
                                      <p:cBhvr>
                                        <p:cTn id="51" dur="500"/>
                                        <p:tgtEl>
                                          <p:spTgt spid="21512"/>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21509"/>
                                        </p:tgtEl>
                                        <p:attrNameLst>
                                          <p:attrName>style.visibility</p:attrName>
                                        </p:attrNameLst>
                                      </p:cBhvr>
                                      <p:to>
                                        <p:strVal val="visible"/>
                                      </p:to>
                                    </p:set>
                                    <p:anim calcmode="lin" valueType="num">
                                      <p:cBhvr>
                                        <p:cTn id="55" dur="500" fill="hold"/>
                                        <p:tgtEl>
                                          <p:spTgt spid="21509"/>
                                        </p:tgtEl>
                                        <p:attrNameLst>
                                          <p:attrName>ppt_w</p:attrName>
                                        </p:attrNameLst>
                                      </p:cBhvr>
                                      <p:tavLst>
                                        <p:tav tm="0">
                                          <p:val>
                                            <p:fltVal val="0"/>
                                          </p:val>
                                        </p:tav>
                                        <p:tav tm="100000">
                                          <p:val>
                                            <p:strVal val="#ppt_w"/>
                                          </p:val>
                                        </p:tav>
                                      </p:tavLst>
                                    </p:anim>
                                    <p:anim calcmode="lin" valueType="num">
                                      <p:cBhvr>
                                        <p:cTn id="56" dur="500" fill="hold"/>
                                        <p:tgtEl>
                                          <p:spTgt spid="21509"/>
                                        </p:tgtEl>
                                        <p:attrNameLst>
                                          <p:attrName>ppt_h</p:attrName>
                                        </p:attrNameLst>
                                      </p:cBhvr>
                                      <p:tavLst>
                                        <p:tav tm="0">
                                          <p:val>
                                            <p:fltVal val="0"/>
                                          </p:val>
                                        </p:tav>
                                        <p:tav tm="100000">
                                          <p:val>
                                            <p:strVal val="#ppt_h"/>
                                          </p:val>
                                        </p:tav>
                                      </p:tavLst>
                                    </p:anim>
                                    <p:animEffect transition="in" filter="fade">
                                      <p:cBhvr>
                                        <p:cTn id="57" dur="500"/>
                                        <p:tgtEl>
                                          <p:spTgt spid="21509"/>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21511"/>
                                        </p:tgtEl>
                                        <p:attrNameLst>
                                          <p:attrName>style.visibility</p:attrName>
                                        </p:attrNameLst>
                                      </p:cBhvr>
                                      <p:to>
                                        <p:strVal val="visible"/>
                                      </p:to>
                                    </p:set>
                                    <p:anim calcmode="lin" valueType="num">
                                      <p:cBhvr>
                                        <p:cTn id="61" dur="500" fill="hold"/>
                                        <p:tgtEl>
                                          <p:spTgt spid="21511"/>
                                        </p:tgtEl>
                                        <p:attrNameLst>
                                          <p:attrName>ppt_w</p:attrName>
                                        </p:attrNameLst>
                                      </p:cBhvr>
                                      <p:tavLst>
                                        <p:tav tm="0">
                                          <p:val>
                                            <p:fltVal val="0"/>
                                          </p:val>
                                        </p:tav>
                                        <p:tav tm="100000">
                                          <p:val>
                                            <p:strVal val="#ppt_w"/>
                                          </p:val>
                                        </p:tav>
                                      </p:tavLst>
                                    </p:anim>
                                    <p:anim calcmode="lin" valueType="num">
                                      <p:cBhvr>
                                        <p:cTn id="62" dur="500" fill="hold"/>
                                        <p:tgtEl>
                                          <p:spTgt spid="21511"/>
                                        </p:tgtEl>
                                        <p:attrNameLst>
                                          <p:attrName>ppt_h</p:attrName>
                                        </p:attrNameLst>
                                      </p:cBhvr>
                                      <p:tavLst>
                                        <p:tav tm="0">
                                          <p:val>
                                            <p:fltVal val="0"/>
                                          </p:val>
                                        </p:tav>
                                        <p:tav tm="100000">
                                          <p:val>
                                            <p:strVal val="#ppt_h"/>
                                          </p:val>
                                        </p:tav>
                                      </p:tavLst>
                                    </p:anim>
                                    <p:animEffect transition="in" filter="fade">
                                      <p:cBhvr>
                                        <p:cTn id="63" dur="5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GB" dirty="0" smtClean="0"/>
              <a:t>What did all of these organisations have in common? </a:t>
            </a:r>
            <a:endParaRPr lang="en-GB" dirty="0"/>
          </a:p>
        </p:txBody>
      </p:sp>
      <p:sp>
        <p:nvSpPr>
          <p:cNvPr id="4" name="Subtitle 3"/>
          <p:cNvSpPr>
            <a:spLocks noGrp="1"/>
          </p:cNvSpPr>
          <p:nvPr>
            <p:ph type="subTitle" idx="1"/>
          </p:nvPr>
        </p:nvSpPr>
        <p:spPr/>
        <p:txBody>
          <a:bodyPr/>
          <a:lstStyle/>
          <a:p>
            <a:pPr>
              <a:defRPr/>
            </a:pPr>
            <a:endParaRPr lang="en-GB">
              <a:solidFill>
                <a:schemeClr val="accent6">
                  <a:lumMod val="75000"/>
                </a:schemeClr>
              </a:solidFill>
            </a:endParaRPr>
          </a:p>
        </p:txBody>
      </p:sp>
    </p:spTree>
    <p:extLst>
      <p:ext uri="{BB962C8B-B14F-4D97-AF65-F5344CB8AC3E}">
        <p14:creationId xmlns:p14="http://schemas.microsoft.com/office/powerpoint/2010/main" val="363340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351526" y="26440"/>
            <a:ext cx="13149466" cy="6436566"/>
            <a:chOff x="228600" y="2709134"/>
            <a:chExt cx="9097577" cy="3691664"/>
          </a:xfrm>
        </p:grpSpPr>
        <p:grpSp>
          <p:nvGrpSpPr>
            <p:cNvPr id="28674" name="Group 1"/>
            <p:cNvGrpSpPr>
              <a:grpSpLocks noChangeAspect="1"/>
            </p:cNvGrpSpPr>
            <p:nvPr/>
          </p:nvGrpSpPr>
          <p:grpSpPr bwMode="auto">
            <a:xfrm>
              <a:off x="228600" y="3138269"/>
              <a:ext cx="3030403" cy="3094075"/>
              <a:chOff x="658999" y="2558624"/>
              <a:chExt cx="4040537" cy="4125433"/>
            </a:xfrm>
          </p:grpSpPr>
          <p:sp>
            <p:nvSpPr>
              <p:cNvPr id="28684" name="Text Placeholder 2"/>
              <p:cNvSpPr txBox="1">
                <a:spLocks/>
              </p:cNvSpPr>
              <p:nvPr/>
            </p:nvSpPr>
            <p:spPr bwMode="auto">
              <a:xfrm>
                <a:off x="658999" y="2558624"/>
                <a:ext cx="4040537" cy="63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spcBef>
                    <a:spcPct val="20000"/>
                  </a:spcBef>
                  <a:buClr>
                    <a:schemeClr val="folHlink"/>
                  </a:buClr>
                  <a:buSzPct val="60000"/>
                  <a:buFont typeface="Wingdings" charset="0"/>
                  <a:buNone/>
                </a:pPr>
                <a:r>
                  <a:rPr lang="en-CA" b="1" dirty="0">
                    <a:latin typeface="Tahoma" charset="0"/>
                    <a:sym typeface="Arial" charset="0"/>
                  </a:rPr>
                  <a:t>Planning</a:t>
                </a:r>
              </a:p>
            </p:txBody>
          </p:sp>
          <p:pic>
            <p:nvPicPr>
              <p:cNvPr id="28685" name="Picture 3" descr="MIRACLE STEP SHIRT 30 KB"/>
              <p:cNvPicPr>
                <a:picLocks noChangeAspect="1" noChangeArrowheads="1"/>
              </p:cNvPicPr>
              <p:nvPr/>
            </p:nvPicPr>
            <p:blipFill>
              <a:blip r:embed="rId3" r:link="rId4">
                <a:extLst>
                  <a:ext uri="{28A0092B-C50C-407E-A947-70E740481C1C}">
                    <a14:useLocalDpi xmlns:a14="http://schemas.microsoft.com/office/drawing/2010/main"/>
                  </a:ext>
                </a:extLst>
              </a:blip>
              <a:srcRect/>
              <a:stretch>
                <a:fillRect/>
              </a:stretch>
            </p:blipFill>
            <p:spPr bwMode="auto">
              <a:xfrm>
                <a:off x="658999" y="3316472"/>
                <a:ext cx="3581400" cy="3367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75" name="Group 6"/>
            <p:cNvGrpSpPr>
              <a:grpSpLocks noChangeAspect="1"/>
            </p:cNvGrpSpPr>
            <p:nvPr/>
          </p:nvGrpSpPr>
          <p:grpSpPr bwMode="auto">
            <a:xfrm>
              <a:off x="2971678" y="2874334"/>
              <a:ext cx="3115987" cy="3438600"/>
              <a:chOff x="385600" y="2541677"/>
              <a:chExt cx="4154650" cy="4584799"/>
            </a:xfrm>
          </p:grpSpPr>
          <p:pic>
            <p:nvPicPr>
              <p:cNvPr id="28682"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5763" y="3375213"/>
                <a:ext cx="4154487" cy="375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Text Placeholder 2"/>
              <p:cNvSpPr txBox="1">
                <a:spLocks/>
              </p:cNvSpPr>
              <p:nvPr/>
            </p:nvSpPr>
            <p:spPr bwMode="auto">
              <a:xfrm>
                <a:off x="385600" y="2541677"/>
                <a:ext cx="4040537" cy="63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spcBef>
                    <a:spcPct val="20000"/>
                  </a:spcBef>
                  <a:buClr>
                    <a:schemeClr val="folHlink"/>
                  </a:buClr>
                  <a:buSzPct val="60000"/>
                  <a:buFont typeface="Wingdings" charset="0"/>
                  <a:buNone/>
                </a:pPr>
                <a:r>
                  <a:rPr lang="en-CA" b="1" dirty="0">
                    <a:latin typeface="Tahoma" charset="0"/>
                    <a:sym typeface="Arial" charset="0"/>
                  </a:rPr>
                  <a:t>Monitoring</a:t>
                </a:r>
              </a:p>
            </p:txBody>
          </p:sp>
        </p:grpSp>
        <p:grpSp>
          <p:nvGrpSpPr>
            <p:cNvPr id="28676" name="Group 8"/>
            <p:cNvGrpSpPr>
              <a:grpSpLocks noChangeAspect="1"/>
            </p:cNvGrpSpPr>
            <p:nvPr/>
          </p:nvGrpSpPr>
          <p:grpSpPr bwMode="auto">
            <a:xfrm>
              <a:off x="6295774" y="2709134"/>
              <a:ext cx="3030403" cy="3691664"/>
              <a:chOff x="875965" y="1921896"/>
              <a:chExt cx="4040537" cy="4922219"/>
            </a:xfrm>
          </p:grpSpPr>
          <p:grpSp>
            <p:nvGrpSpPr>
              <p:cNvPr id="28677" name="Group 9"/>
              <p:cNvGrpSpPr>
                <a:grpSpLocks/>
              </p:cNvGrpSpPr>
              <p:nvPr/>
            </p:nvGrpSpPr>
            <p:grpSpPr bwMode="auto">
              <a:xfrm>
                <a:off x="1028712" y="2527626"/>
                <a:ext cx="3590506" cy="4316489"/>
                <a:chOff x="5486709" y="2520162"/>
                <a:chExt cx="3589464" cy="4221206"/>
              </a:xfrm>
            </p:grpSpPr>
            <p:pic>
              <p:nvPicPr>
                <p:cNvPr id="28679" name="Picture 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86709" y="3474293"/>
                  <a:ext cx="3008312"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loud Callout 14"/>
                <p:cNvSpPr/>
                <p:nvPr/>
              </p:nvSpPr>
              <p:spPr>
                <a:xfrm>
                  <a:off x="5558158" y="2520162"/>
                  <a:ext cx="3518015" cy="1126158"/>
                </a:xfrm>
                <a:prstGeom prst="cloudCallout">
                  <a:avLst>
                    <a:gd name="adj1" fmla="val -33712"/>
                    <a:gd name="adj2" fmla="val 133091"/>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20000"/>
                    </a:spcAft>
                    <a:buClr>
                      <a:schemeClr val="tx2"/>
                    </a:buClr>
                    <a:buSzPct val="100000"/>
                    <a:buFont typeface="Lucida Grande" charset="0"/>
                    <a:buChar char="✓"/>
                    <a:defRPr/>
                  </a:pPr>
                  <a:endParaRPr lang="en-GB" sz="1400" dirty="0">
                    <a:solidFill>
                      <a:sysClr val="windowText" lastClr="000000"/>
                    </a:solidFill>
                    <a:latin typeface="Consolas" pitchFamily="49" charset="0"/>
                    <a:cs typeface="Consolas" pitchFamily="49" charset="0"/>
                    <a:sym typeface="Arial" charset="0"/>
                  </a:endParaRPr>
                </a:p>
              </p:txBody>
            </p:sp>
            <p:sp>
              <p:nvSpPr>
                <p:cNvPr id="28681" name="TextBox 8"/>
                <p:cNvSpPr txBox="1">
                  <a:spLocks noChangeArrowheads="1"/>
                </p:cNvSpPr>
                <p:nvPr/>
              </p:nvSpPr>
              <p:spPr bwMode="auto">
                <a:xfrm>
                  <a:off x="5918759" y="2627865"/>
                  <a:ext cx="2808313" cy="805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spcBef>
                      <a:spcPct val="20000"/>
                    </a:spcBef>
                    <a:spcAft>
                      <a:spcPct val="20000"/>
                    </a:spcAft>
                    <a:buClr>
                      <a:schemeClr val="tx2"/>
                    </a:buClr>
                    <a:buSzPct val="100000"/>
                    <a:buFont typeface="Lucida Grande" charset="0"/>
                    <a:buNone/>
                  </a:pPr>
                  <a:r>
                    <a:rPr lang="en-GB" sz="1600" dirty="0">
                      <a:solidFill>
                        <a:srgbClr val="000000"/>
                      </a:solidFill>
                      <a:latin typeface="Consolas" charset="0"/>
                      <a:sym typeface="Arial" charset="0"/>
                    </a:rPr>
                    <a:t>“I can honestly say that not a day goes by when we don’t use those evaluations in one way or another.”</a:t>
                  </a:r>
                </a:p>
              </p:txBody>
            </p:sp>
          </p:grpSp>
          <p:sp>
            <p:nvSpPr>
              <p:cNvPr id="28678" name="Text Placeholder 2"/>
              <p:cNvSpPr txBox="1">
                <a:spLocks/>
              </p:cNvSpPr>
              <p:nvPr/>
            </p:nvSpPr>
            <p:spPr bwMode="auto">
              <a:xfrm>
                <a:off x="875965" y="1921896"/>
                <a:ext cx="4040537" cy="63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spcBef>
                    <a:spcPct val="20000"/>
                  </a:spcBef>
                  <a:buClr>
                    <a:schemeClr val="folHlink"/>
                  </a:buClr>
                  <a:buSzPct val="60000"/>
                  <a:buFont typeface="Wingdings" charset="0"/>
                  <a:buNone/>
                </a:pPr>
                <a:r>
                  <a:rPr lang="en-CA" b="1" dirty="0">
                    <a:latin typeface="Tahoma" charset="0"/>
                    <a:sym typeface="Arial" charset="0"/>
                  </a:rPr>
                  <a:t>Evaluation</a:t>
                </a:r>
              </a:p>
            </p:txBody>
          </p:sp>
        </p:grpSp>
      </p:grpSp>
      <p:sp>
        <p:nvSpPr>
          <p:cNvPr id="2" name="Footer Placeholder 1"/>
          <p:cNvSpPr>
            <a:spLocks noGrp="1"/>
          </p:cNvSpPr>
          <p:nvPr>
            <p:ph type="ftr" sz="quarter" idx="11"/>
          </p:nvPr>
        </p:nvSpPr>
        <p:spPr/>
        <p:txBody>
          <a:bodyPr/>
          <a:lstStyle/>
          <a:p>
            <a:pPr>
              <a:defRPr/>
            </a:pPr>
            <a:r>
              <a:rPr lang="es-ES" smtClean="0"/>
              <a:t>Ricardo.Wilson-Grau@inter.nl.net</a:t>
            </a:r>
            <a:endParaRPr lang="es-ES"/>
          </a:p>
        </p:txBody>
      </p:sp>
    </p:spTree>
    <p:extLst>
      <p:ext uri="{BB962C8B-B14F-4D97-AF65-F5344CB8AC3E}">
        <p14:creationId xmlns:p14="http://schemas.microsoft.com/office/powerpoint/2010/main" val="324766387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decel="50000" fill="hold" nodeType="clickEffect">
                                  <p:stCondLst>
                                    <p:cond delay="0"/>
                                  </p:stCondLst>
                                  <p:childTnLst>
                                    <p:animMotion origin="layout" path="M -0.12506 0.00556 L -0.49418 0.01668 " pathEditMode="relative" rAng="0" ptsTypes="AA">
                                      <p:cBhvr>
                                        <p:cTn id="12" dur="500" fill="hold"/>
                                        <p:tgtEl>
                                          <p:spTgt spid="3"/>
                                        </p:tgtEl>
                                        <p:attrNameLst>
                                          <p:attrName>ppt_x</p:attrName>
                                          <p:attrName>ppt_y</p:attrName>
                                        </p:attrNameLst>
                                      </p:cBhvr>
                                      <p:rCtr x="-18464" y="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37452</TotalTime>
  <Words>3442</Words>
  <Application>Microsoft Macintosh PowerPoint</Application>
  <PresentationFormat>Letter Paper (8.5x11 in)</PresentationFormat>
  <Paragraphs>469</Paragraphs>
  <Slides>51</Slides>
  <Notes>44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Custom Design</vt:lpstr>
      <vt:lpstr>Picture</vt:lpstr>
      <vt:lpstr>Outcome Harvesting   A tool for identifying and understanding results in complex circumstances </vt:lpstr>
      <vt:lpstr>Agenda</vt:lpstr>
      <vt:lpstr>PowerPoint Presentation</vt:lpstr>
      <vt:lpstr>PowerPoint Presentation</vt:lpstr>
      <vt:lpstr>Outcome Harvesting</vt:lpstr>
      <vt:lpstr>1. International social change networks  </vt:lpstr>
      <vt:lpstr>2. International development donors</vt:lpstr>
      <vt:lpstr>What did all of these organisations have in common? </vt:lpstr>
      <vt:lpstr>PowerPoint Presentation</vt:lpstr>
      <vt:lpstr>PowerPoint Presentation</vt:lpstr>
      <vt:lpstr>Why?</vt:lpstr>
      <vt:lpstr>PowerPoint Presentation</vt:lpstr>
      <vt:lpstr>M&amp;E of a simple intervention</vt:lpstr>
      <vt:lpstr>M&amp;E of a simple intervention</vt:lpstr>
      <vt:lpstr>PowerPoint Presentation</vt:lpstr>
      <vt:lpstr>M&amp;E of a complex intervention</vt:lpstr>
      <vt:lpstr>PowerPoint Presentation</vt:lpstr>
      <vt:lpstr>PowerPoint Presentation</vt:lpstr>
      <vt:lpstr>Outcome Harvesting is NOT useful</vt:lpstr>
      <vt:lpstr>Outcome Harvesting IS useful</vt:lpstr>
      <vt:lpstr>When do you harvest outcomes?</vt:lpstr>
      <vt:lpstr>Track record</vt:lpstr>
      <vt:lpstr>Most recently</vt:lpstr>
      <vt:lpstr>What is an outcome?</vt:lpstr>
      <vt:lpstr>Example</vt:lpstr>
      <vt:lpstr>When is it your outcome?</vt:lpstr>
      <vt:lpstr>Example of influence</vt:lpstr>
      <vt:lpstr>Paradigm shift </vt:lpstr>
      <vt:lpstr>Paradigm shift </vt:lpstr>
      <vt:lpstr>Other information?</vt:lpstr>
      <vt:lpstr>Example</vt:lpstr>
      <vt:lpstr>Six steps of Outcome Harvesting</vt:lpstr>
      <vt:lpstr>1. Design the harvest, focusing on usefulness</vt:lpstr>
      <vt:lpstr>Credible data = credible sources</vt:lpstr>
      <vt:lpstr>2. Review documentation and draft outcomes  3. Engage with informants to craft the outcome descriptions</vt:lpstr>
      <vt:lpstr>Exercise</vt:lpstr>
      <vt:lpstr>PowerPoint Presentation</vt:lpstr>
      <vt:lpstr>Exercise, continued</vt:lpstr>
      <vt:lpstr>Engage with Primary Intended User</vt:lpstr>
      <vt:lpstr>4. Substantiate: Verify accuracy + deepen understanding</vt:lpstr>
      <vt:lpstr>Triangulation of sources</vt:lpstr>
      <vt:lpstr>Triangulation of methods</vt:lpstr>
      <vt:lpstr>5. Analyse and interpret the outcomes to answer the useful evaluation questions </vt:lpstr>
      <vt:lpstr>Triangulation of analysis</vt:lpstr>
      <vt:lpstr>Excel Database</vt:lpstr>
      <vt:lpstr>Access Database</vt:lpstr>
      <vt:lpstr>Theory of change</vt:lpstr>
      <vt:lpstr>Systems approach</vt:lpstr>
      <vt:lpstr>6. Support for use of findings</vt:lpstr>
      <vt:lpstr>In sum</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Outcome Mapping in GWP 2010</dc:title>
  <dc:creator>Ricardo Wilson-Grau</dc:creator>
  <cp:lastModifiedBy>Ricardo Wilson-Grau</cp:lastModifiedBy>
  <cp:revision>1733</cp:revision>
  <cp:lastPrinted>2012-10-23T22:10:44Z</cp:lastPrinted>
  <dcterms:created xsi:type="dcterms:W3CDTF">2009-08-21T22:15:03Z</dcterms:created>
  <dcterms:modified xsi:type="dcterms:W3CDTF">2013-11-01T13:44:20Z</dcterms:modified>
</cp:coreProperties>
</file>